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56" d="100"/>
          <a:sy n="156" d="100"/>
        </p:scale>
        <p:origin x="456" y="1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7704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41013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34580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81273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1056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129872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09353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70562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647981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26245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31890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5653C8-172C-40FF-AE88-724BCDEB6BAC}" type="datetimeFigureOut">
              <a:rPr lang="zh-CN" altLang="en-US" smtClean="0"/>
              <a:t>2019/4/27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982D14-424F-479F-B21A-B4FC108CD09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8507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1558925" y="0"/>
            <a:ext cx="90741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7" name="Freeform 5"/>
          <p:cNvSpPr>
            <a:spLocks/>
          </p:cNvSpPr>
          <p:nvPr/>
        </p:nvSpPr>
        <p:spPr bwMode="auto">
          <a:xfrm>
            <a:off x="4775200" y="420688"/>
            <a:ext cx="3498850" cy="2946400"/>
          </a:xfrm>
          <a:custGeom>
            <a:avLst/>
            <a:gdLst>
              <a:gd name="T0" fmla="*/ 18 w 1557"/>
              <a:gd name="T1" fmla="*/ 943 h 1311"/>
              <a:gd name="T2" fmla="*/ 118 w 1557"/>
              <a:gd name="T3" fmla="*/ 1002 h 1311"/>
              <a:gd name="T4" fmla="*/ 110 w 1557"/>
              <a:gd name="T5" fmla="*/ 1060 h 1311"/>
              <a:gd name="T6" fmla="*/ 166 w 1557"/>
              <a:gd name="T7" fmla="*/ 1114 h 1311"/>
              <a:gd name="T8" fmla="*/ 213 w 1557"/>
              <a:gd name="T9" fmla="*/ 1173 h 1311"/>
              <a:gd name="T10" fmla="*/ 274 w 1557"/>
              <a:gd name="T11" fmla="*/ 1153 h 1311"/>
              <a:gd name="T12" fmla="*/ 357 w 1557"/>
              <a:gd name="T13" fmla="*/ 1148 h 1311"/>
              <a:gd name="T14" fmla="*/ 332 w 1557"/>
              <a:gd name="T15" fmla="*/ 1207 h 1311"/>
              <a:gd name="T16" fmla="*/ 374 w 1557"/>
              <a:gd name="T17" fmla="*/ 1301 h 1311"/>
              <a:gd name="T18" fmla="*/ 497 w 1557"/>
              <a:gd name="T19" fmla="*/ 1248 h 1311"/>
              <a:gd name="T20" fmla="*/ 535 w 1557"/>
              <a:gd name="T21" fmla="*/ 1186 h 1311"/>
              <a:gd name="T22" fmla="*/ 564 w 1557"/>
              <a:gd name="T23" fmla="*/ 1259 h 1311"/>
              <a:gd name="T24" fmla="*/ 683 w 1557"/>
              <a:gd name="T25" fmla="*/ 1267 h 1311"/>
              <a:gd name="T26" fmla="*/ 781 w 1557"/>
              <a:gd name="T27" fmla="*/ 1158 h 1311"/>
              <a:gd name="T28" fmla="*/ 878 w 1557"/>
              <a:gd name="T29" fmla="*/ 1082 h 1311"/>
              <a:gd name="T30" fmla="*/ 991 w 1557"/>
              <a:gd name="T31" fmla="*/ 1025 h 1311"/>
              <a:gd name="T32" fmla="*/ 1048 w 1557"/>
              <a:gd name="T33" fmla="*/ 965 h 1311"/>
              <a:gd name="T34" fmla="*/ 1161 w 1557"/>
              <a:gd name="T35" fmla="*/ 898 h 1311"/>
              <a:gd name="T36" fmla="*/ 1230 w 1557"/>
              <a:gd name="T37" fmla="*/ 972 h 1311"/>
              <a:gd name="T38" fmla="*/ 1327 w 1557"/>
              <a:gd name="T39" fmla="*/ 929 h 1311"/>
              <a:gd name="T40" fmla="*/ 1507 w 1557"/>
              <a:gd name="T41" fmla="*/ 814 h 1311"/>
              <a:gd name="T42" fmla="*/ 1484 w 1557"/>
              <a:gd name="T43" fmla="*/ 680 h 1311"/>
              <a:gd name="T44" fmla="*/ 1458 w 1557"/>
              <a:gd name="T45" fmla="*/ 560 h 1311"/>
              <a:gd name="T46" fmla="*/ 1455 w 1557"/>
              <a:gd name="T47" fmla="*/ 432 h 1311"/>
              <a:gd name="T48" fmla="*/ 1511 w 1557"/>
              <a:gd name="T49" fmla="*/ 338 h 1311"/>
              <a:gd name="T50" fmla="*/ 1549 w 1557"/>
              <a:gd name="T51" fmla="*/ 179 h 1311"/>
              <a:gd name="T52" fmla="*/ 1452 w 1557"/>
              <a:gd name="T53" fmla="*/ 112 h 1311"/>
              <a:gd name="T54" fmla="*/ 1351 w 1557"/>
              <a:gd name="T55" fmla="*/ 52 h 1311"/>
              <a:gd name="T56" fmla="*/ 1246 w 1557"/>
              <a:gd name="T57" fmla="*/ 26 h 1311"/>
              <a:gd name="T58" fmla="*/ 1252 w 1557"/>
              <a:gd name="T59" fmla="*/ 91 h 1311"/>
              <a:gd name="T60" fmla="*/ 1190 w 1557"/>
              <a:gd name="T61" fmla="*/ 235 h 1311"/>
              <a:gd name="T62" fmla="*/ 1134 w 1557"/>
              <a:gd name="T63" fmla="*/ 299 h 1311"/>
              <a:gd name="T64" fmla="*/ 1035 w 1557"/>
              <a:gd name="T65" fmla="*/ 391 h 1311"/>
              <a:gd name="T66" fmla="*/ 1066 w 1557"/>
              <a:gd name="T67" fmla="*/ 471 h 1311"/>
              <a:gd name="T68" fmla="*/ 1151 w 1557"/>
              <a:gd name="T69" fmla="*/ 454 h 1311"/>
              <a:gd name="T70" fmla="*/ 1242 w 1557"/>
              <a:gd name="T71" fmla="*/ 500 h 1311"/>
              <a:gd name="T72" fmla="*/ 1137 w 1557"/>
              <a:gd name="T73" fmla="*/ 542 h 1311"/>
              <a:gd name="T74" fmla="*/ 1052 w 1557"/>
              <a:gd name="T75" fmla="*/ 615 h 1311"/>
              <a:gd name="T76" fmla="*/ 967 w 1557"/>
              <a:gd name="T77" fmla="*/ 661 h 1311"/>
              <a:gd name="T78" fmla="*/ 863 w 1557"/>
              <a:gd name="T79" fmla="*/ 665 h 1311"/>
              <a:gd name="T80" fmla="*/ 822 w 1557"/>
              <a:gd name="T81" fmla="*/ 783 h 1311"/>
              <a:gd name="T82" fmla="*/ 723 w 1557"/>
              <a:gd name="T83" fmla="*/ 869 h 1311"/>
              <a:gd name="T84" fmla="*/ 577 w 1557"/>
              <a:gd name="T85" fmla="*/ 887 h 1311"/>
              <a:gd name="T86" fmla="*/ 436 w 1557"/>
              <a:gd name="T87" fmla="*/ 933 h 1311"/>
              <a:gd name="T88" fmla="*/ 322 w 1557"/>
              <a:gd name="T89" fmla="*/ 891 h 1311"/>
              <a:gd name="T90" fmla="*/ 215 w 1557"/>
              <a:gd name="T91" fmla="*/ 836 h 1311"/>
              <a:gd name="T92" fmla="*/ 63 w 1557"/>
              <a:gd name="T93" fmla="*/ 822 h 1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57" h="1311">
                <a:moveTo>
                  <a:pt x="0" y="813"/>
                </a:moveTo>
                <a:cubicBezTo>
                  <a:pt x="0" y="813"/>
                  <a:pt x="22" y="884"/>
                  <a:pt x="22" y="895"/>
                </a:cubicBezTo>
                <a:cubicBezTo>
                  <a:pt x="22" y="906"/>
                  <a:pt x="12" y="930"/>
                  <a:pt x="18" y="943"/>
                </a:cubicBezTo>
                <a:cubicBezTo>
                  <a:pt x="24" y="957"/>
                  <a:pt x="36" y="962"/>
                  <a:pt x="40" y="981"/>
                </a:cubicBezTo>
                <a:cubicBezTo>
                  <a:pt x="43" y="1001"/>
                  <a:pt x="50" y="1014"/>
                  <a:pt x="65" y="1014"/>
                </a:cubicBezTo>
                <a:cubicBezTo>
                  <a:pt x="79" y="1014"/>
                  <a:pt x="101" y="1005"/>
                  <a:pt x="118" y="1002"/>
                </a:cubicBezTo>
                <a:cubicBezTo>
                  <a:pt x="135" y="998"/>
                  <a:pt x="140" y="993"/>
                  <a:pt x="144" y="1006"/>
                </a:cubicBezTo>
                <a:cubicBezTo>
                  <a:pt x="147" y="1020"/>
                  <a:pt x="152" y="1022"/>
                  <a:pt x="136" y="1031"/>
                </a:cubicBezTo>
                <a:cubicBezTo>
                  <a:pt x="120" y="1041"/>
                  <a:pt x="108" y="1052"/>
                  <a:pt x="110" y="1060"/>
                </a:cubicBezTo>
                <a:cubicBezTo>
                  <a:pt x="111" y="1069"/>
                  <a:pt x="107" y="1067"/>
                  <a:pt x="119" y="1076"/>
                </a:cubicBezTo>
                <a:cubicBezTo>
                  <a:pt x="131" y="1084"/>
                  <a:pt x="146" y="1083"/>
                  <a:pt x="150" y="1089"/>
                </a:cubicBezTo>
                <a:cubicBezTo>
                  <a:pt x="153" y="1094"/>
                  <a:pt x="160" y="1101"/>
                  <a:pt x="166" y="1114"/>
                </a:cubicBezTo>
                <a:cubicBezTo>
                  <a:pt x="173" y="1126"/>
                  <a:pt x="178" y="1127"/>
                  <a:pt x="182" y="1137"/>
                </a:cubicBezTo>
                <a:cubicBezTo>
                  <a:pt x="186" y="1148"/>
                  <a:pt x="180" y="1151"/>
                  <a:pt x="191" y="1160"/>
                </a:cubicBezTo>
                <a:cubicBezTo>
                  <a:pt x="202" y="1169"/>
                  <a:pt x="209" y="1167"/>
                  <a:pt x="213" y="1173"/>
                </a:cubicBezTo>
                <a:cubicBezTo>
                  <a:pt x="216" y="1180"/>
                  <a:pt x="225" y="1182"/>
                  <a:pt x="233" y="1187"/>
                </a:cubicBezTo>
                <a:cubicBezTo>
                  <a:pt x="241" y="1191"/>
                  <a:pt x="250" y="1186"/>
                  <a:pt x="257" y="1179"/>
                </a:cubicBezTo>
                <a:cubicBezTo>
                  <a:pt x="265" y="1172"/>
                  <a:pt x="265" y="1154"/>
                  <a:pt x="274" y="1153"/>
                </a:cubicBezTo>
                <a:cubicBezTo>
                  <a:pt x="283" y="1153"/>
                  <a:pt x="279" y="1153"/>
                  <a:pt x="297" y="1157"/>
                </a:cubicBezTo>
                <a:cubicBezTo>
                  <a:pt x="315" y="1160"/>
                  <a:pt x="335" y="1151"/>
                  <a:pt x="335" y="1151"/>
                </a:cubicBezTo>
                <a:cubicBezTo>
                  <a:pt x="335" y="1151"/>
                  <a:pt x="344" y="1144"/>
                  <a:pt x="357" y="1148"/>
                </a:cubicBezTo>
                <a:cubicBezTo>
                  <a:pt x="369" y="1151"/>
                  <a:pt x="374" y="1155"/>
                  <a:pt x="370" y="1164"/>
                </a:cubicBezTo>
                <a:cubicBezTo>
                  <a:pt x="367" y="1173"/>
                  <a:pt x="368" y="1179"/>
                  <a:pt x="356" y="1187"/>
                </a:cubicBezTo>
                <a:cubicBezTo>
                  <a:pt x="344" y="1194"/>
                  <a:pt x="337" y="1198"/>
                  <a:pt x="332" y="1207"/>
                </a:cubicBezTo>
                <a:cubicBezTo>
                  <a:pt x="326" y="1216"/>
                  <a:pt x="324" y="1227"/>
                  <a:pt x="324" y="1237"/>
                </a:cubicBezTo>
                <a:cubicBezTo>
                  <a:pt x="324" y="1247"/>
                  <a:pt x="328" y="1250"/>
                  <a:pt x="337" y="1260"/>
                </a:cubicBezTo>
                <a:cubicBezTo>
                  <a:pt x="345" y="1270"/>
                  <a:pt x="347" y="1292"/>
                  <a:pt x="374" y="1301"/>
                </a:cubicBezTo>
                <a:cubicBezTo>
                  <a:pt x="401" y="1311"/>
                  <a:pt x="395" y="1295"/>
                  <a:pt x="421" y="1295"/>
                </a:cubicBezTo>
                <a:cubicBezTo>
                  <a:pt x="446" y="1295"/>
                  <a:pt x="476" y="1289"/>
                  <a:pt x="486" y="1274"/>
                </a:cubicBezTo>
                <a:cubicBezTo>
                  <a:pt x="496" y="1259"/>
                  <a:pt x="490" y="1263"/>
                  <a:pt x="497" y="1248"/>
                </a:cubicBezTo>
                <a:cubicBezTo>
                  <a:pt x="503" y="1233"/>
                  <a:pt x="502" y="1213"/>
                  <a:pt x="507" y="1200"/>
                </a:cubicBezTo>
                <a:cubicBezTo>
                  <a:pt x="513" y="1187"/>
                  <a:pt x="520" y="1167"/>
                  <a:pt x="529" y="1168"/>
                </a:cubicBezTo>
                <a:cubicBezTo>
                  <a:pt x="537" y="1169"/>
                  <a:pt x="537" y="1181"/>
                  <a:pt x="535" y="1186"/>
                </a:cubicBezTo>
                <a:cubicBezTo>
                  <a:pt x="533" y="1191"/>
                  <a:pt x="523" y="1210"/>
                  <a:pt x="524" y="1226"/>
                </a:cubicBezTo>
                <a:cubicBezTo>
                  <a:pt x="525" y="1242"/>
                  <a:pt x="522" y="1237"/>
                  <a:pt x="537" y="1246"/>
                </a:cubicBezTo>
                <a:cubicBezTo>
                  <a:pt x="552" y="1254"/>
                  <a:pt x="540" y="1241"/>
                  <a:pt x="564" y="1259"/>
                </a:cubicBezTo>
                <a:cubicBezTo>
                  <a:pt x="587" y="1277"/>
                  <a:pt x="574" y="1262"/>
                  <a:pt x="596" y="1278"/>
                </a:cubicBezTo>
                <a:cubicBezTo>
                  <a:pt x="617" y="1294"/>
                  <a:pt x="639" y="1292"/>
                  <a:pt x="659" y="1285"/>
                </a:cubicBezTo>
                <a:cubicBezTo>
                  <a:pt x="679" y="1279"/>
                  <a:pt x="666" y="1292"/>
                  <a:pt x="683" y="1267"/>
                </a:cubicBezTo>
                <a:cubicBezTo>
                  <a:pt x="700" y="1243"/>
                  <a:pt x="698" y="1241"/>
                  <a:pt x="709" y="1217"/>
                </a:cubicBezTo>
                <a:cubicBezTo>
                  <a:pt x="720" y="1194"/>
                  <a:pt x="737" y="1179"/>
                  <a:pt x="747" y="1168"/>
                </a:cubicBezTo>
                <a:cubicBezTo>
                  <a:pt x="758" y="1157"/>
                  <a:pt x="755" y="1164"/>
                  <a:pt x="781" y="1158"/>
                </a:cubicBezTo>
                <a:cubicBezTo>
                  <a:pt x="808" y="1153"/>
                  <a:pt x="797" y="1150"/>
                  <a:pt x="819" y="1146"/>
                </a:cubicBezTo>
                <a:cubicBezTo>
                  <a:pt x="840" y="1141"/>
                  <a:pt x="866" y="1142"/>
                  <a:pt x="868" y="1125"/>
                </a:cubicBezTo>
                <a:cubicBezTo>
                  <a:pt x="870" y="1108"/>
                  <a:pt x="871" y="1085"/>
                  <a:pt x="878" y="1082"/>
                </a:cubicBezTo>
                <a:cubicBezTo>
                  <a:pt x="884" y="1078"/>
                  <a:pt x="890" y="1082"/>
                  <a:pt x="915" y="1082"/>
                </a:cubicBezTo>
                <a:cubicBezTo>
                  <a:pt x="939" y="1082"/>
                  <a:pt x="956" y="1069"/>
                  <a:pt x="964" y="1061"/>
                </a:cubicBezTo>
                <a:cubicBezTo>
                  <a:pt x="971" y="1054"/>
                  <a:pt x="992" y="1034"/>
                  <a:pt x="991" y="1025"/>
                </a:cubicBezTo>
                <a:cubicBezTo>
                  <a:pt x="990" y="1016"/>
                  <a:pt x="987" y="993"/>
                  <a:pt x="991" y="981"/>
                </a:cubicBezTo>
                <a:cubicBezTo>
                  <a:pt x="994" y="969"/>
                  <a:pt x="974" y="962"/>
                  <a:pt x="1000" y="963"/>
                </a:cubicBezTo>
                <a:cubicBezTo>
                  <a:pt x="1027" y="964"/>
                  <a:pt x="1031" y="979"/>
                  <a:pt x="1048" y="965"/>
                </a:cubicBezTo>
                <a:cubicBezTo>
                  <a:pt x="1065" y="951"/>
                  <a:pt x="1079" y="943"/>
                  <a:pt x="1093" y="941"/>
                </a:cubicBezTo>
                <a:cubicBezTo>
                  <a:pt x="1107" y="939"/>
                  <a:pt x="1127" y="930"/>
                  <a:pt x="1135" y="920"/>
                </a:cubicBezTo>
                <a:cubicBezTo>
                  <a:pt x="1142" y="911"/>
                  <a:pt x="1133" y="898"/>
                  <a:pt x="1161" y="898"/>
                </a:cubicBezTo>
                <a:cubicBezTo>
                  <a:pt x="1190" y="898"/>
                  <a:pt x="1186" y="897"/>
                  <a:pt x="1191" y="911"/>
                </a:cubicBezTo>
                <a:cubicBezTo>
                  <a:pt x="1197" y="925"/>
                  <a:pt x="1200" y="934"/>
                  <a:pt x="1203" y="947"/>
                </a:cubicBezTo>
                <a:cubicBezTo>
                  <a:pt x="1206" y="960"/>
                  <a:pt x="1199" y="973"/>
                  <a:pt x="1230" y="972"/>
                </a:cubicBezTo>
                <a:cubicBezTo>
                  <a:pt x="1261" y="971"/>
                  <a:pt x="1274" y="967"/>
                  <a:pt x="1288" y="957"/>
                </a:cubicBezTo>
                <a:cubicBezTo>
                  <a:pt x="1302" y="946"/>
                  <a:pt x="1284" y="908"/>
                  <a:pt x="1295" y="918"/>
                </a:cubicBezTo>
                <a:cubicBezTo>
                  <a:pt x="1305" y="929"/>
                  <a:pt x="1308" y="939"/>
                  <a:pt x="1327" y="929"/>
                </a:cubicBezTo>
                <a:cubicBezTo>
                  <a:pt x="1346" y="919"/>
                  <a:pt x="1350" y="898"/>
                  <a:pt x="1368" y="887"/>
                </a:cubicBezTo>
                <a:cubicBezTo>
                  <a:pt x="1386" y="877"/>
                  <a:pt x="1416" y="857"/>
                  <a:pt x="1439" y="846"/>
                </a:cubicBezTo>
                <a:cubicBezTo>
                  <a:pt x="1461" y="834"/>
                  <a:pt x="1502" y="830"/>
                  <a:pt x="1507" y="814"/>
                </a:cubicBezTo>
                <a:cubicBezTo>
                  <a:pt x="1512" y="798"/>
                  <a:pt x="1525" y="782"/>
                  <a:pt x="1525" y="764"/>
                </a:cubicBezTo>
                <a:cubicBezTo>
                  <a:pt x="1525" y="745"/>
                  <a:pt x="1521" y="754"/>
                  <a:pt x="1512" y="733"/>
                </a:cubicBezTo>
                <a:cubicBezTo>
                  <a:pt x="1504" y="711"/>
                  <a:pt x="1511" y="705"/>
                  <a:pt x="1484" y="680"/>
                </a:cubicBezTo>
                <a:cubicBezTo>
                  <a:pt x="1456" y="656"/>
                  <a:pt x="1450" y="672"/>
                  <a:pt x="1441" y="652"/>
                </a:cubicBezTo>
                <a:cubicBezTo>
                  <a:pt x="1431" y="631"/>
                  <a:pt x="1434" y="617"/>
                  <a:pt x="1441" y="602"/>
                </a:cubicBezTo>
                <a:cubicBezTo>
                  <a:pt x="1447" y="588"/>
                  <a:pt x="1453" y="576"/>
                  <a:pt x="1458" y="560"/>
                </a:cubicBezTo>
                <a:cubicBezTo>
                  <a:pt x="1463" y="544"/>
                  <a:pt x="1470" y="529"/>
                  <a:pt x="1471" y="514"/>
                </a:cubicBezTo>
                <a:cubicBezTo>
                  <a:pt x="1472" y="499"/>
                  <a:pt x="1484" y="487"/>
                  <a:pt x="1469" y="473"/>
                </a:cubicBezTo>
                <a:cubicBezTo>
                  <a:pt x="1454" y="459"/>
                  <a:pt x="1448" y="443"/>
                  <a:pt x="1455" y="432"/>
                </a:cubicBezTo>
                <a:cubicBezTo>
                  <a:pt x="1461" y="420"/>
                  <a:pt x="1457" y="405"/>
                  <a:pt x="1472" y="405"/>
                </a:cubicBezTo>
                <a:cubicBezTo>
                  <a:pt x="1487" y="405"/>
                  <a:pt x="1504" y="407"/>
                  <a:pt x="1507" y="382"/>
                </a:cubicBezTo>
                <a:cubicBezTo>
                  <a:pt x="1510" y="356"/>
                  <a:pt x="1507" y="357"/>
                  <a:pt x="1511" y="338"/>
                </a:cubicBezTo>
                <a:cubicBezTo>
                  <a:pt x="1516" y="319"/>
                  <a:pt x="1529" y="330"/>
                  <a:pt x="1529" y="307"/>
                </a:cubicBezTo>
                <a:cubicBezTo>
                  <a:pt x="1529" y="283"/>
                  <a:pt x="1524" y="262"/>
                  <a:pt x="1530" y="238"/>
                </a:cubicBezTo>
                <a:cubicBezTo>
                  <a:pt x="1537" y="213"/>
                  <a:pt x="1540" y="199"/>
                  <a:pt x="1549" y="179"/>
                </a:cubicBezTo>
                <a:cubicBezTo>
                  <a:pt x="1557" y="159"/>
                  <a:pt x="1547" y="149"/>
                  <a:pt x="1542" y="135"/>
                </a:cubicBezTo>
                <a:cubicBezTo>
                  <a:pt x="1538" y="121"/>
                  <a:pt x="1505" y="98"/>
                  <a:pt x="1492" y="98"/>
                </a:cubicBezTo>
                <a:cubicBezTo>
                  <a:pt x="1479" y="98"/>
                  <a:pt x="1465" y="105"/>
                  <a:pt x="1452" y="112"/>
                </a:cubicBezTo>
                <a:cubicBezTo>
                  <a:pt x="1438" y="118"/>
                  <a:pt x="1424" y="133"/>
                  <a:pt x="1416" y="117"/>
                </a:cubicBezTo>
                <a:cubicBezTo>
                  <a:pt x="1409" y="101"/>
                  <a:pt x="1393" y="112"/>
                  <a:pt x="1385" y="88"/>
                </a:cubicBezTo>
                <a:cubicBezTo>
                  <a:pt x="1378" y="65"/>
                  <a:pt x="1369" y="50"/>
                  <a:pt x="1351" y="52"/>
                </a:cubicBezTo>
                <a:cubicBezTo>
                  <a:pt x="1333" y="54"/>
                  <a:pt x="1329" y="43"/>
                  <a:pt x="1329" y="32"/>
                </a:cubicBezTo>
                <a:cubicBezTo>
                  <a:pt x="1329" y="20"/>
                  <a:pt x="1310" y="0"/>
                  <a:pt x="1289" y="2"/>
                </a:cubicBezTo>
                <a:cubicBezTo>
                  <a:pt x="1269" y="4"/>
                  <a:pt x="1257" y="9"/>
                  <a:pt x="1246" y="26"/>
                </a:cubicBezTo>
                <a:cubicBezTo>
                  <a:pt x="1234" y="43"/>
                  <a:pt x="1221" y="63"/>
                  <a:pt x="1222" y="74"/>
                </a:cubicBezTo>
                <a:cubicBezTo>
                  <a:pt x="1223" y="86"/>
                  <a:pt x="1230" y="81"/>
                  <a:pt x="1239" y="81"/>
                </a:cubicBezTo>
                <a:cubicBezTo>
                  <a:pt x="1249" y="81"/>
                  <a:pt x="1251" y="82"/>
                  <a:pt x="1252" y="91"/>
                </a:cubicBezTo>
                <a:cubicBezTo>
                  <a:pt x="1253" y="101"/>
                  <a:pt x="1257" y="107"/>
                  <a:pt x="1249" y="115"/>
                </a:cubicBezTo>
                <a:cubicBezTo>
                  <a:pt x="1240" y="122"/>
                  <a:pt x="1234" y="140"/>
                  <a:pt x="1224" y="160"/>
                </a:cubicBezTo>
                <a:cubicBezTo>
                  <a:pt x="1215" y="179"/>
                  <a:pt x="1189" y="220"/>
                  <a:pt x="1190" y="235"/>
                </a:cubicBezTo>
                <a:cubicBezTo>
                  <a:pt x="1191" y="250"/>
                  <a:pt x="1199" y="258"/>
                  <a:pt x="1187" y="265"/>
                </a:cubicBezTo>
                <a:cubicBezTo>
                  <a:pt x="1175" y="273"/>
                  <a:pt x="1168" y="277"/>
                  <a:pt x="1157" y="289"/>
                </a:cubicBezTo>
                <a:cubicBezTo>
                  <a:pt x="1146" y="301"/>
                  <a:pt x="1151" y="307"/>
                  <a:pt x="1134" y="299"/>
                </a:cubicBezTo>
                <a:cubicBezTo>
                  <a:pt x="1117" y="292"/>
                  <a:pt x="1095" y="289"/>
                  <a:pt x="1090" y="289"/>
                </a:cubicBezTo>
                <a:cubicBezTo>
                  <a:pt x="1085" y="289"/>
                  <a:pt x="1080" y="296"/>
                  <a:pt x="1070" y="307"/>
                </a:cubicBezTo>
                <a:cubicBezTo>
                  <a:pt x="1059" y="318"/>
                  <a:pt x="1041" y="377"/>
                  <a:pt x="1035" y="391"/>
                </a:cubicBezTo>
                <a:cubicBezTo>
                  <a:pt x="1030" y="405"/>
                  <a:pt x="1017" y="426"/>
                  <a:pt x="1019" y="439"/>
                </a:cubicBezTo>
                <a:cubicBezTo>
                  <a:pt x="1022" y="452"/>
                  <a:pt x="1029" y="469"/>
                  <a:pt x="1041" y="473"/>
                </a:cubicBezTo>
                <a:cubicBezTo>
                  <a:pt x="1052" y="478"/>
                  <a:pt x="1050" y="474"/>
                  <a:pt x="1066" y="471"/>
                </a:cubicBezTo>
                <a:cubicBezTo>
                  <a:pt x="1082" y="468"/>
                  <a:pt x="1088" y="457"/>
                  <a:pt x="1097" y="459"/>
                </a:cubicBezTo>
                <a:cubicBezTo>
                  <a:pt x="1107" y="462"/>
                  <a:pt x="1112" y="479"/>
                  <a:pt x="1126" y="473"/>
                </a:cubicBezTo>
                <a:cubicBezTo>
                  <a:pt x="1140" y="468"/>
                  <a:pt x="1135" y="462"/>
                  <a:pt x="1151" y="454"/>
                </a:cubicBezTo>
                <a:cubicBezTo>
                  <a:pt x="1167" y="447"/>
                  <a:pt x="1158" y="442"/>
                  <a:pt x="1175" y="448"/>
                </a:cubicBezTo>
                <a:cubicBezTo>
                  <a:pt x="1192" y="453"/>
                  <a:pt x="1197" y="455"/>
                  <a:pt x="1207" y="464"/>
                </a:cubicBezTo>
                <a:cubicBezTo>
                  <a:pt x="1218" y="472"/>
                  <a:pt x="1239" y="490"/>
                  <a:pt x="1242" y="500"/>
                </a:cubicBezTo>
                <a:cubicBezTo>
                  <a:pt x="1246" y="510"/>
                  <a:pt x="1255" y="517"/>
                  <a:pt x="1242" y="519"/>
                </a:cubicBezTo>
                <a:cubicBezTo>
                  <a:pt x="1230" y="521"/>
                  <a:pt x="1193" y="517"/>
                  <a:pt x="1175" y="526"/>
                </a:cubicBezTo>
                <a:cubicBezTo>
                  <a:pt x="1157" y="534"/>
                  <a:pt x="1159" y="533"/>
                  <a:pt x="1137" y="542"/>
                </a:cubicBezTo>
                <a:cubicBezTo>
                  <a:pt x="1114" y="550"/>
                  <a:pt x="1118" y="557"/>
                  <a:pt x="1103" y="563"/>
                </a:cubicBezTo>
                <a:cubicBezTo>
                  <a:pt x="1088" y="569"/>
                  <a:pt x="1077" y="579"/>
                  <a:pt x="1072" y="588"/>
                </a:cubicBezTo>
                <a:cubicBezTo>
                  <a:pt x="1066" y="596"/>
                  <a:pt x="1064" y="599"/>
                  <a:pt x="1052" y="615"/>
                </a:cubicBezTo>
                <a:cubicBezTo>
                  <a:pt x="1041" y="631"/>
                  <a:pt x="1032" y="638"/>
                  <a:pt x="1020" y="639"/>
                </a:cubicBezTo>
                <a:cubicBezTo>
                  <a:pt x="1009" y="640"/>
                  <a:pt x="1007" y="636"/>
                  <a:pt x="993" y="642"/>
                </a:cubicBezTo>
                <a:cubicBezTo>
                  <a:pt x="979" y="648"/>
                  <a:pt x="975" y="650"/>
                  <a:pt x="967" y="661"/>
                </a:cubicBezTo>
                <a:cubicBezTo>
                  <a:pt x="960" y="672"/>
                  <a:pt x="956" y="686"/>
                  <a:pt x="940" y="687"/>
                </a:cubicBezTo>
                <a:cubicBezTo>
                  <a:pt x="924" y="688"/>
                  <a:pt x="926" y="688"/>
                  <a:pt x="910" y="682"/>
                </a:cubicBezTo>
                <a:cubicBezTo>
                  <a:pt x="894" y="677"/>
                  <a:pt x="873" y="665"/>
                  <a:pt x="863" y="665"/>
                </a:cubicBezTo>
                <a:cubicBezTo>
                  <a:pt x="852" y="665"/>
                  <a:pt x="839" y="673"/>
                  <a:pt x="831" y="681"/>
                </a:cubicBezTo>
                <a:cubicBezTo>
                  <a:pt x="822" y="690"/>
                  <a:pt x="808" y="721"/>
                  <a:pt x="805" y="732"/>
                </a:cubicBezTo>
                <a:cubicBezTo>
                  <a:pt x="802" y="742"/>
                  <a:pt x="820" y="773"/>
                  <a:pt x="822" y="783"/>
                </a:cubicBezTo>
                <a:cubicBezTo>
                  <a:pt x="824" y="792"/>
                  <a:pt x="806" y="806"/>
                  <a:pt x="801" y="808"/>
                </a:cubicBezTo>
                <a:cubicBezTo>
                  <a:pt x="795" y="811"/>
                  <a:pt x="772" y="832"/>
                  <a:pt x="757" y="845"/>
                </a:cubicBezTo>
                <a:cubicBezTo>
                  <a:pt x="742" y="857"/>
                  <a:pt x="737" y="864"/>
                  <a:pt x="723" y="869"/>
                </a:cubicBezTo>
                <a:cubicBezTo>
                  <a:pt x="709" y="875"/>
                  <a:pt x="709" y="882"/>
                  <a:pt x="690" y="883"/>
                </a:cubicBezTo>
                <a:cubicBezTo>
                  <a:pt x="671" y="884"/>
                  <a:pt x="634" y="885"/>
                  <a:pt x="623" y="884"/>
                </a:cubicBezTo>
                <a:cubicBezTo>
                  <a:pt x="611" y="883"/>
                  <a:pt x="599" y="881"/>
                  <a:pt x="577" y="887"/>
                </a:cubicBezTo>
                <a:cubicBezTo>
                  <a:pt x="554" y="894"/>
                  <a:pt x="533" y="907"/>
                  <a:pt x="514" y="914"/>
                </a:cubicBezTo>
                <a:cubicBezTo>
                  <a:pt x="494" y="921"/>
                  <a:pt x="497" y="920"/>
                  <a:pt x="472" y="930"/>
                </a:cubicBezTo>
                <a:cubicBezTo>
                  <a:pt x="448" y="940"/>
                  <a:pt x="436" y="939"/>
                  <a:pt x="436" y="933"/>
                </a:cubicBezTo>
                <a:cubicBezTo>
                  <a:pt x="436" y="928"/>
                  <a:pt x="421" y="921"/>
                  <a:pt x="414" y="921"/>
                </a:cubicBezTo>
                <a:cubicBezTo>
                  <a:pt x="408" y="921"/>
                  <a:pt x="384" y="924"/>
                  <a:pt x="370" y="916"/>
                </a:cubicBezTo>
                <a:cubicBezTo>
                  <a:pt x="356" y="909"/>
                  <a:pt x="342" y="898"/>
                  <a:pt x="322" y="891"/>
                </a:cubicBezTo>
                <a:cubicBezTo>
                  <a:pt x="301" y="883"/>
                  <a:pt x="299" y="887"/>
                  <a:pt x="293" y="876"/>
                </a:cubicBezTo>
                <a:cubicBezTo>
                  <a:pt x="286" y="864"/>
                  <a:pt x="275" y="860"/>
                  <a:pt x="264" y="853"/>
                </a:cubicBezTo>
                <a:cubicBezTo>
                  <a:pt x="253" y="847"/>
                  <a:pt x="234" y="840"/>
                  <a:pt x="215" y="836"/>
                </a:cubicBezTo>
                <a:cubicBezTo>
                  <a:pt x="196" y="832"/>
                  <a:pt x="188" y="838"/>
                  <a:pt x="165" y="838"/>
                </a:cubicBezTo>
                <a:cubicBezTo>
                  <a:pt x="141" y="838"/>
                  <a:pt x="143" y="841"/>
                  <a:pt x="121" y="836"/>
                </a:cubicBezTo>
                <a:cubicBezTo>
                  <a:pt x="99" y="831"/>
                  <a:pt x="89" y="829"/>
                  <a:pt x="63" y="822"/>
                </a:cubicBezTo>
                <a:cubicBezTo>
                  <a:pt x="38" y="816"/>
                  <a:pt x="45" y="813"/>
                  <a:pt x="31" y="813"/>
                </a:cubicBezTo>
                <a:cubicBezTo>
                  <a:pt x="18" y="813"/>
                  <a:pt x="0" y="813"/>
                  <a:pt x="0" y="81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8" name="Freeform 6"/>
          <p:cNvSpPr>
            <a:spLocks/>
          </p:cNvSpPr>
          <p:nvPr/>
        </p:nvSpPr>
        <p:spPr bwMode="auto">
          <a:xfrm>
            <a:off x="7659688" y="366713"/>
            <a:ext cx="1712913" cy="1663700"/>
          </a:xfrm>
          <a:custGeom>
            <a:avLst/>
            <a:gdLst>
              <a:gd name="T0" fmla="*/ 21 w 762"/>
              <a:gd name="T1" fmla="*/ 62 h 740"/>
              <a:gd name="T2" fmla="*/ 31 w 762"/>
              <a:gd name="T3" fmla="*/ 106 h 740"/>
              <a:gd name="T4" fmla="*/ 77 w 762"/>
              <a:gd name="T5" fmla="*/ 104 h 740"/>
              <a:gd name="T6" fmla="*/ 97 w 762"/>
              <a:gd name="T7" fmla="*/ 168 h 740"/>
              <a:gd name="T8" fmla="*/ 145 w 762"/>
              <a:gd name="T9" fmla="*/ 168 h 740"/>
              <a:gd name="T10" fmla="*/ 181 w 762"/>
              <a:gd name="T11" fmla="*/ 162 h 740"/>
              <a:gd name="T12" fmla="*/ 199 w 762"/>
              <a:gd name="T13" fmla="*/ 137 h 740"/>
              <a:gd name="T14" fmla="*/ 252 w 762"/>
              <a:gd name="T15" fmla="*/ 172 h 740"/>
              <a:gd name="T16" fmla="*/ 255 w 762"/>
              <a:gd name="T17" fmla="*/ 192 h 740"/>
              <a:gd name="T18" fmla="*/ 251 w 762"/>
              <a:gd name="T19" fmla="*/ 211 h 740"/>
              <a:gd name="T20" fmla="*/ 240 w 762"/>
              <a:gd name="T21" fmla="*/ 229 h 740"/>
              <a:gd name="T22" fmla="*/ 232 w 762"/>
              <a:gd name="T23" fmla="*/ 257 h 740"/>
              <a:gd name="T24" fmla="*/ 231 w 762"/>
              <a:gd name="T25" fmla="*/ 277 h 740"/>
              <a:gd name="T26" fmla="*/ 230 w 762"/>
              <a:gd name="T27" fmla="*/ 292 h 740"/>
              <a:gd name="T28" fmla="*/ 238 w 762"/>
              <a:gd name="T29" fmla="*/ 323 h 740"/>
              <a:gd name="T30" fmla="*/ 220 w 762"/>
              <a:gd name="T31" fmla="*/ 336 h 740"/>
              <a:gd name="T32" fmla="*/ 214 w 762"/>
              <a:gd name="T33" fmla="*/ 387 h 740"/>
              <a:gd name="T34" fmla="*/ 215 w 762"/>
              <a:gd name="T35" fmla="*/ 408 h 740"/>
              <a:gd name="T36" fmla="*/ 209 w 762"/>
              <a:gd name="T37" fmla="*/ 409 h 740"/>
              <a:gd name="T38" fmla="*/ 194 w 762"/>
              <a:gd name="T39" fmla="*/ 384 h 740"/>
              <a:gd name="T40" fmla="*/ 165 w 762"/>
              <a:gd name="T41" fmla="*/ 425 h 740"/>
              <a:gd name="T42" fmla="*/ 153 w 762"/>
              <a:gd name="T43" fmla="*/ 440 h 740"/>
              <a:gd name="T44" fmla="*/ 130 w 762"/>
              <a:gd name="T45" fmla="*/ 460 h 740"/>
              <a:gd name="T46" fmla="*/ 116 w 762"/>
              <a:gd name="T47" fmla="*/ 490 h 740"/>
              <a:gd name="T48" fmla="*/ 137 w 762"/>
              <a:gd name="T49" fmla="*/ 507 h 740"/>
              <a:gd name="T50" fmla="*/ 140 w 762"/>
              <a:gd name="T51" fmla="*/ 526 h 740"/>
              <a:gd name="T52" fmla="*/ 158 w 762"/>
              <a:gd name="T53" fmla="*/ 527 h 740"/>
              <a:gd name="T54" fmla="*/ 169 w 762"/>
              <a:gd name="T55" fmla="*/ 512 h 740"/>
              <a:gd name="T56" fmla="*/ 178 w 762"/>
              <a:gd name="T57" fmla="*/ 519 h 740"/>
              <a:gd name="T58" fmla="*/ 184 w 762"/>
              <a:gd name="T59" fmla="*/ 522 h 740"/>
              <a:gd name="T60" fmla="*/ 167 w 762"/>
              <a:gd name="T61" fmla="*/ 535 h 740"/>
              <a:gd name="T62" fmla="*/ 156 w 762"/>
              <a:gd name="T63" fmla="*/ 540 h 740"/>
              <a:gd name="T64" fmla="*/ 157 w 762"/>
              <a:gd name="T65" fmla="*/ 559 h 740"/>
              <a:gd name="T66" fmla="*/ 183 w 762"/>
              <a:gd name="T67" fmla="*/ 577 h 740"/>
              <a:gd name="T68" fmla="*/ 288 w 762"/>
              <a:gd name="T69" fmla="*/ 637 h 740"/>
              <a:gd name="T70" fmla="*/ 412 w 762"/>
              <a:gd name="T71" fmla="*/ 683 h 740"/>
              <a:gd name="T72" fmla="*/ 532 w 762"/>
              <a:gd name="T73" fmla="*/ 731 h 740"/>
              <a:gd name="T74" fmla="*/ 630 w 762"/>
              <a:gd name="T75" fmla="*/ 718 h 740"/>
              <a:gd name="T76" fmla="*/ 629 w 762"/>
              <a:gd name="T77" fmla="*/ 622 h 740"/>
              <a:gd name="T78" fmla="*/ 658 w 762"/>
              <a:gd name="T79" fmla="*/ 569 h 740"/>
              <a:gd name="T80" fmla="*/ 722 w 762"/>
              <a:gd name="T81" fmla="*/ 532 h 740"/>
              <a:gd name="T82" fmla="*/ 741 w 762"/>
              <a:gd name="T83" fmla="*/ 454 h 740"/>
              <a:gd name="T84" fmla="*/ 743 w 762"/>
              <a:gd name="T85" fmla="*/ 373 h 740"/>
              <a:gd name="T86" fmla="*/ 748 w 762"/>
              <a:gd name="T87" fmla="*/ 297 h 740"/>
              <a:gd name="T88" fmla="*/ 718 w 762"/>
              <a:gd name="T89" fmla="*/ 285 h 740"/>
              <a:gd name="T90" fmla="*/ 629 w 762"/>
              <a:gd name="T91" fmla="*/ 350 h 740"/>
              <a:gd name="T92" fmla="*/ 555 w 762"/>
              <a:gd name="T93" fmla="*/ 365 h 740"/>
              <a:gd name="T94" fmla="*/ 530 w 762"/>
              <a:gd name="T95" fmla="*/ 299 h 740"/>
              <a:gd name="T96" fmla="*/ 463 w 762"/>
              <a:gd name="T97" fmla="*/ 263 h 740"/>
              <a:gd name="T98" fmla="*/ 400 w 762"/>
              <a:gd name="T99" fmla="*/ 258 h 740"/>
              <a:gd name="T100" fmla="*/ 344 w 762"/>
              <a:gd name="T101" fmla="*/ 210 h 740"/>
              <a:gd name="T102" fmla="*/ 296 w 762"/>
              <a:gd name="T103" fmla="*/ 126 h 740"/>
              <a:gd name="T104" fmla="*/ 250 w 762"/>
              <a:gd name="T105" fmla="*/ 48 h 740"/>
              <a:gd name="T106" fmla="*/ 156 w 762"/>
              <a:gd name="T107" fmla="*/ 9 h 740"/>
              <a:gd name="T108" fmla="*/ 57 w 762"/>
              <a:gd name="T109" fmla="*/ 10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62" h="740">
                <a:moveTo>
                  <a:pt x="13" y="34"/>
                </a:moveTo>
                <a:cubicBezTo>
                  <a:pt x="15" y="36"/>
                  <a:pt x="18" y="40"/>
                  <a:pt x="23" y="44"/>
                </a:cubicBezTo>
                <a:cubicBezTo>
                  <a:pt x="29" y="50"/>
                  <a:pt x="24" y="53"/>
                  <a:pt x="21" y="62"/>
                </a:cubicBezTo>
                <a:cubicBezTo>
                  <a:pt x="17" y="71"/>
                  <a:pt x="16" y="74"/>
                  <a:pt x="8" y="85"/>
                </a:cubicBezTo>
                <a:cubicBezTo>
                  <a:pt x="0" y="95"/>
                  <a:pt x="5" y="91"/>
                  <a:pt x="13" y="95"/>
                </a:cubicBezTo>
                <a:cubicBezTo>
                  <a:pt x="21" y="100"/>
                  <a:pt x="23" y="95"/>
                  <a:pt x="31" y="106"/>
                </a:cubicBezTo>
                <a:cubicBezTo>
                  <a:pt x="39" y="117"/>
                  <a:pt x="46" y="103"/>
                  <a:pt x="47" y="95"/>
                </a:cubicBezTo>
                <a:cubicBezTo>
                  <a:pt x="50" y="81"/>
                  <a:pt x="66" y="101"/>
                  <a:pt x="69" y="103"/>
                </a:cubicBezTo>
                <a:cubicBezTo>
                  <a:pt x="70" y="104"/>
                  <a:pt x="76" y="104"/>
                  <a:pt x="77" y="104"/>
                </a:cubicBezTo>
                <a:cubicBezTo>
                  <a:pt x="82" y="103"/>
                  <a:pt x="86" y="110"/>
                  <a:pt x="82" y="113"/>
                </a:cubicBezTo>
                <a:cubicBezTo>
                  <a:pt x="79" y="115"/>
                  <a:pt x="80" y="114"/>
                  <a:pt x="81" y="125"/>
                </a:cubicBezTo>
                <a:cubicBezTo>
                  <a:pt x="82" y="136"/>
                  <a:pt x="94" y="160"/>
                  <a:pt x="97" y="168"/>
                </a:cubicBezTo>
                <a:cubicBezTo>
                  <a:pt x="99" y="177"/>
                  <a:pt x="109" y="176"/>
                  <a:pt x="114" y="178"/>
                </a:cubicBezTo>
                <a:cubicBezTo>
                  <a:pt x="119" y="180"/>
                  <a:pt x="130" y="177"/>
                  <a:pt x="134" y="170"/>
                </a:cubicBezTo>
                <a:cubicBezTo>
                  <a:pt x="138" y="164"/>
                  <a:pt x="139" y="165"/>
                  <a:pt x="145" y="168"/>
                </a:cubicBezTo>
                <a:cubicBezTo>
                  <a:pt x="150" y="171"/>
                  <a:pt x="153" y="163"/>
                  <a:pt x="160" y="164"/>
                </a:cubicBezTo>
                <a:cubicBezTo>
                  <a:pt x="166" y="165"/>
                  <a:pt x="171" y="168"/>
                  <a:pt x="172" y="164"/>
                </a:cubicBezTo>
                <a:cubicBezTo>
                  <a:pt x="174" y="160"/>
                  <a:pt x="179" y="159"/>
                  <a:pt x="181" y="162"/>
                </a:cubicBezTo>
                <a:cubicBezTo>
                  <a:pt x="184" y="165"/>
                  <a:pt x="185" y="156"/>
                  <a:pt x="189" y="156"/>
                </a:cubicBezTo>
                <a:cubicBezTo>
                  <a:pt x="192" y="156"/>
                  <a:pt x="194" y="152"/>
                  <a:pt x="194" y="148"/>
                </a:cubicBezTo>
                <a:cubicBezTo>
                  <a:pt x="194" y="144"/>
                  <a:pt x="199" y="141"/>
                  <a:pt x="199" y="137"/>
                </a:cubicBezTo>
                <a:cubicBezTo>
                  <a:pt x="198" y="132"/>
                  <a:pt x="212" y="133"/>
                  <a:pt x="216" y="136"/>
                </a:cubicBezTo>
                <a:cubicBezTo>
                  <a:pt x="220" y="139"/>
                  <a:pt x="239" y="159"/>
                  <a:pt x="249" y="167"/>
                </a:cubicBezTo>
                <a:cubicBezTo>
                  <a:pt x="250" y="168"/>
                  <a:pt x="251" y="170"/>
                  <a:pt x="252" y="172"/>
                </a:cubicBezTo>
                <a:cubicBezTo>
                  <a:pt x="253" y="173"/>
                  <a:pt x="258" y="176"/>
                  <a:pt x="259" y="179"/>
                </a:cubicBezTo>
                <a:cubicBezTo>
                  <a:pt x="259" y="183"/>
                  <a:pt x="259" y="183"/>
                  <a:pt x="257" y="186"/>
                </a:cubicBezTo>
                <a:cubicBezTo>
                  <a:pt x="255" y="190"/>
                  <a:pt x="255" y="192"/>
                  <a:pt x="255" y="192"/>
                </a:cubicBezTo>
                <a:cubicBezTo>
                  <a:pt x="255" y="192"/>
                  <a:pt x="253" y="194"/>
                  <a:pt x="252" y="195"/>
                </a:cubicBezTo>
                <a:cubicBezTo>
                  <a:pt x="251" y="197"/>
                  <a:pt x="249" y="198"/>
                  <a:pt x="249" y="202"/>
                </a:cubicBezTo>
                <a:cubicBezTo>
                  <a:pt x="250" y="206"/>
                  <a:pt x="251" y="209"/>
                  <a:pt x="251" y="211"/>
                </a:cubicBezTo>
                <a:cubicBezTo>
                  <a:pt x="251" y="212"/>
                  <a:pt x="252" y="213"/>
                  <a:pt x="250" y="217"/>
                </a:cubicBezTo>
                <a:cubicBezTo>
                  <a:pt x="249" y="220"/>
                  <a:pt x="246" y="223"/>
                  <a:pt x="244" y="224"/>
                </a:cubicBezTo>
                <a:cubicBezTo>
                  <a:pt x="241" y="225"/>
                  <a:pt x="239" y="226"/>
                  <a:pt x="240" y="229"/>
                </a:cubicBezTo>
                <a:cubicBezTo>
                  <a:pt x="240" y="231"/>
                  <a:pt x="241" y="234"/>
                  <a:pt x="240" y="237"/>
                </a:cubicBezTo>
                <a:cubicBezTo>
                  <a:pt x="239" y="240"/>
                  <a:pt x="236" y="246"/>
                  <a:pt x="235" y="248"/>
                </a:cubicBezTo>
                <a:cubicBezTo>
                  <a:pt x="234" y="249"/>
                  <a:pt x="233" y="256"/>
                  <a:pt x="232" y="257"/>
                </a:cubicBezTo>
                <a:cubicBezTo>
                  <a:pt x="232" y="259"/>
                  <a:pt x="231" y="261"/>
                  <a:pt x="231" y="263"/>
                </a:cubicBezTo>
                <a:cubicBezTo>
                  <a:pt x="231" y="265"/>
                  <a:pt x="231" y="271"/>
                  <a:pt x="231" y="273"/>
                </a:cubicBezTo>
                <a:cubicBezTo>
                  <a:pt x="231" y="274"/>
                  <a:pt x="231" y="276"/>
                  <a:pt x="231" y="277"/>
                </a:cubicBezTo>
                <a:cubicBezTo>
                  <a:pt x="231" y="279"/>
                  <a:pt x="233" y="282"/>
                  <a:pt x="233" y="284"/>
                </a:cubicBezTo>
                <a:cubicBezTo>
                  <a:pt x="233" y="286"/>
                  <a:pt x="233" y="288"/>
                  <a:pt x="232" y="289"/>
                </a:cubicBezTo>
                <a:cubicBezTo>
                  <a:pt x="230" y="289"/>
                  <a:pt x="228" y="290"/>
                  <a:pt x="230" y="292"/>
                </a:cubicBezTo>
                <a:cubicBezTo>
                  <a:pt x="233" y="293"/>
                  <a:pt x="233" y="294"/>
                  <a:pt x="235" y="298"/>
                </a:cubicBezTo>
                <a:cubicBezTo>
                  <a:pt x="237" y="302"/>
                  <a:pt x="240" y="308"/>
                  <a:pt x="240" y="312"/>
                </a:cubicBezTo>
                <a:cubicBezTo>
                  <a:pt x="239" y="316"/>
                  <a:pt x="239" y="321"/>
                  <a:pt x="238" y="323"/>
                </a:cubicBezTo>
                <a:cubicBezTo>
                  <a:pt x="237" y="326"/>
                  <a:pt x="237" y="328"/>
                  <a:pt x="233" y="329"/>
                </a:cubicBezTo>
                <a:cubicBezTo>
                  <a:pt x="229" y="330"/>
                  <a:pt x="227" y="328"/>
                  <a:pt x="225" y="329"/>
                </a:cubicBezTo>
                <a:cubicBezTo>
                  <a:pt x="223" y="330"/>
                  <a:pt x="221" y="331"/>
                  <a:pt x="220" y="336"/>
                </a:cubicBezTo>
                <a:cubicBezTo>
                  <a:pt x="219" y="341"/>
                  <a:pt x="218" y="344"/>
                  <a:pt x="217" y="349"/>
                </a:cubicBezTo>
                <a:cubicBezTo>
                  <a:pt x="215" y="353"/>
                  <a:pt x="213" y="361"/>
                  <a:pt x="213" y="366"/>
                </a:cubicBezTo>
                <a:cubicBezTo>
                  <a:pt x="213" y="371"/>
                  <a:pt x="213" y="382"/>
                  <a:pt x="214" y="387"/>
                </a:cubicBezTo>
                <a:cubicBezTo>
                  <a:pt x="215" y="392"/>
                  <a:pt x="217" y="397"/>
                  <a:pt x="217" y="399"/>
                </a:cubicBezTo>
                <a:cubicBezTo>
                  <a:pt x="217" y="401"/>
                  <a:pt x="217" y="402"/>
                  <a:pt x="217" y="404"/>
                </a:cubicBezTo>
                <a:cubicBezTo>
                  <a:pt x="216" y="406"/>
                  <a:pt x="216" y="407"/>
                  <a:pt x="215" y="408"/>
                </a:cubicBezTo>
                <a:cubicBezTo>
                  <a:pt x="215" y="410"/>
                  <a:pt x="215" y="412"/>
                  <a:pt x="215" y="413"/>
                </a:cubicBezTo>
                <a:cubicBezTo>
                  <a:pt x="214" y="414"/>
                  <a:pt x="213" y="415"/>
                  <a:pt x="212" y="413"/>
                </a:cubicBezTo>
                <a:cubicBezTo>
                  <a:pt x="211" y="412"/>
                  <a:pt x="209" y="411"/>
                  <a:pt x="209" y="409"/>
                </a:cubicBezTo>
                <a:cubicBezTo>
                  <a:pt x="208" y="408"/>
                  <a:pt x="206" y="403"/>
                  <a:pt x="205" y="401"/>
                </a:cubicBezTo>
                <a:cubicBezTo>
                  <a:pt x="203" y="399"/>
                  <a:pt x="200" y="390"/>
                  <a:pt x="199" y="389"/>
                </a:cubicBezTo>
                <a:cubicBezTo>
                  <a:pt x="199" y="387"/>
                  <a:pt x="197" y="382"/>
                  <a:pt x="194" y="384"/>
                </a:cubicBezTo>
                <a:cubicBezTo>
                  <a:pt x="190" y="386"/>
                  <a:pt x="187" y="391"/>
                  <a:pt x="183" y="397"/>
                </a:cubicBezTo>
                <a:cubicBezTo>
                  <a:pt x="178" y="404"/>
                  <a:pt x="175" y="410"/>
                  <a:pt x="173" y="414"/>
                </a:cubicBezTo>
                <a:cubicBezTo>
                  <a:pt x="171" y="418"/>
                  <a:pt x="167" y="423"/>
                  <a:pt x="165" y="425"/>
                </a:cubicBezTo>
                <a:cubicBezTo>
                  <a:pt x="162" y="428"/>
                  <a:pt x="160" y="429"/>
                  <a:pt x="158" y="430"/>
                </a:cubicBezTo>
                <a:cubicBezTo>
                  <a:pt x="156" y="432"/>
                  <a:pt x="155" y="433"/>
                  <a:pt x="154" y="435"/>
                </a:cubicBezTo>
                <a:cubicBezTo>
                  <a:pt x="153" y="437"/>
                  <a:pt x="153" y="439"/>
                  <a:pt x="153" y="440"/>
                </a:cubicBezTo>
                <a:cubicBezTo>
                  <a:pt x="153" y="442"/>
                  <a:pt x="152" y="444"/>
                  <a:pt x="150" y="446"/>
                </a:cubicBezTo>
                <a:cubicBezTo>
                  <a:pt x="148" y="448"/>
                  <a:pt x="142" y="452"/>
                  <a:pt x="139" y="454"/>
                </a:cubicBezTo>
                <a:cubicBezTo>
                  <a:pt x="137" y="456"/>
                  <a:pt x="132" y="458"/>
                  <a:pt x="130" y="460"/>
                </a:cubicBezTo>
                <a:cubicBezTo>
                  <a:pt x="127" y="462"/>
                  <a:pt x="124" y="465"/>
                  <a:pt x="123" y="468"/>
                </a:cubicBezTo>
                <a:cubicBezTo>
                  <a:pt x="121" y="470"/>
                  <a:pt x="117" y="479"/>
                  <a:pt x="116" y="481"/>
                </a:cubicBezTo>
                <a:cubicBezTo>
                  <a:pt x="115" y="484"/>
                  <a:pt x="114" y="487"/>
                  <a:pt x="116" y="490"/>
                </a:cubicBezTo>
                <a:cubicBezTo>
                  <a:pt x="117" y="492"/>
                  <a:pt x="119" y="493"/>
                  <a:pt x="122" y="496"/>
                </a:cubicBezTo>
                <a:cubicBezTo>
                  <a:pt x="126" y="499"/>
                  <a:pt x="130" y="501"/>
                  <a:pt x="132" y="503"/>
                </a:cubicBezTo>
                <a:cubicBezTo>
                  <a:pt x="135" y="504"/>
                  <a:pt x="138" y="505"/>
                  <a:pt x="137" y="507"/>
                </a:cubicBezTo>
                <a:cubicBezTo>
                  <a:pt x="136" y="510"/>
                  <a:pt x="136" y="512"/>
                  <a:pt x="137" y="514"/>
                </a:cubicBezTo>
                <a:cubicBezTo>
                  <a:pt x="138" y="515"/>
                  <a:pt x="142" y="516"/>
                  <a:pt x="142" y="518"/>
                </a:cubicBezTo>
                <a:cubicBezTo>
                  <a:pt x="141" y="521"/>
                  <a:pt x="140" y="526"/>
                  <a:pt x="140" y="526"/>
                </a:cubicBezTo>
                <a:cubicBezTo>
                  <a:pt x="140" y="526"/>
                  <a:pt x="141" y="526"/>
                  <a:pt x="143" y="527"/>
                </a:cubicBezTo>
                <a:cubicBezTo>
                  <a:pt x="145" y="527"/>
                  <a:pt x="146" y="530"/>
                  <a:pt x="149" y="530"/>
                </a:cubicBezTo>
                <a:cubicBezTo>
                  <a:pt x="152" y="529"/>
                  <a:pt x="157" y="528"/>
                  <a:pt x="158" y="527"/>
                </a:cubicBezTo>
                <a:cubicBezTo>
                  <a:pt x="159" y="525"/>
                  <a:pt x="160" y="520"/>
                  <a:pt x="164" y="520"/>
                </a:cubicBezTo>
                <a:cubicBezTo>
                  <a:pt x="167" y="519"/>
                  <a:pt x="168" y="519"/>
                  <a:pt x="168" y="518"/>
                </a:cubicBezTo>
                <a:cubicBezTo>
                  <a:pt x="168" y="517"/>
                  <a:pt x="168" y="514"/>
                  <a:pt x="169" y="512"/>
                </a:cubicBezTo>
                <a:cubicBezTo>
                  <a:pt x="170" y="511"/>
                  <a:pt x="172" y="510"/>
                  <a:pt x="174" y="510"/>
                </a:cubicBezTo>
                <a:cubicBezTo>
                  <a:pt x="175" y="510"/>
                  <a:pt x="177" y="511"/>
                  <a:pt x="178" y="512"/>
                </a:cubicBezTo>
                <a:cubicBezTo>
                  <a:pt x="178" y="513"/>
                  <a:pt x="176" y="519"/>
                  <a:pt x="178" y="519"/>
                </a:cubicBezTo>
                <a:cubicBezTo>
                  <a:pt x="180" y="519"/>
                  <a:pt x="181" y="519"/>
                  <a:pt x="181" y="518"/>
                </a:cubicBezTo>
                <a:cubicBezTo>
                  <a:pt x="182" y="518"/>
                  <a:pt x="183" y="517"/>
                  <a:pt x="184" y="518"/>
                </a:cubicBezTo>
                <a:cubicBezTo>
                  <a:pt x="184" y="520"/>
                  <a:pt x="185" y="521"/>
                  <a:pt x="184" y="522"/>
                </a:cubicBezTo>
                <a:cubicBezTo>
                  <a:pt x="184" y="524"/>
                  <a:pt x="182" y="525"/>
                  <a:pt x="181" y="527"/>
                </a:cubicBezTo>
                <a:cubicBezTo>
                  <a:pt x="180" y="528"/>
                  <a:pt x="178" y="530"/>
                  <a:pt x="175" y="531"/>
                </a:cubicBezTo>
                <a:cubicBezTo>
                  <a:pt x="173" y="532"/>
                  <a:pt x="168" y="534"/>
                  <a:pt x="167" y="535"/>
                </a:cubicBezTo>
                <a:cubicBezTo>
                  <a:pt x="165" y="536"/>
                  <a:pt x="164" y="537"/>
                  <a:pt x="164" y="538"/>
                </a:cubicBezTo>
                <a:cubicBezTo>
                  <a:pt x="164" y="538"/>
                  <a:pt x="163" y="539"/>
                  <a:pt x="161" y="539"/>
                </a:cubicBezTo>
                <a:cubicBezTo>
                  <a:pt x="160" y="539"/>
                  <a:pt x="158" y="538"/>
                  <a:pt x="156" y="540"/>
                </a:cubicBezTo>
                <a:cubicBezTo>
                  <a:pt x="154" y="542"/>
                  <a:pt x="153" y="543"/>
                  <a:pt x="153" y="543"/>
                </a:cubicBezTo>
                <a:cubicBezTo>
                  <a:pt x="153" y="543"/>
                  <a:pt x="150" y="546"/>
                  <a:pt x="151" y="550"/>
                </a:cubicBezTo>
                <a:cubicBezTo>
                  <a:pt x="153" y="554"/>
                  <a:pt x="153" y="556"/>
                  <a:pt x="157" y="559"/>
                </a:cubicBezTo>
                <a:cubicBezTo>
                  <a:pt x="160" y="563"/>
                  <a:pt x="160" y="562"/>
                  <a:pt x="161" y="563"/>
                </a:cubicBezTo>
                <a:cubicBezTo>
                  <a:pt x="162" y="564"/>
                  <a:pt x="162" y="566"/>
                  <a:pt x="163" y="567"/>
                </a:cubicBezTo>
                <a:cubicBezTo>
                  <a:pt x="163" y="569"/>
                  <a:pt x="176" y="569"/>
                  <a:pt x="183" y="577"/>
                </a:cubicBezTo>
                <a:cubicBezTo>
                  <a:pt x="189" y="586"/>
                  <a:pt x="207" y="598"/>
                  <a:pt x="216" y="610"/>
                </a:cubicBezTo>
                <a:cubicBezTo>
                  <a:pt x="225" y="622"/>
                  <a:pt x="223" y="620"/>
                  <a:pt x="246" y="628"/>
                </a:cubicBezTo>
                <a:cubicBezTo>
                  <a:pt x="269" y="637"/>
                  <a:pt x="270" y="627"/>
                  <a:pt x="288" y="637"/>
                </a:cubicBezTo>
                <a:cubicBezTo>
                  <a:pt x="307" y="648"/>
                  <a:pt x="316" y="643"/>
                  <a:pt x="338" y="648"/>
                </a:cubicBezTo>
                <a:cubicBezTo>
                  <a:pt x="360" y="652"/>
                  <a:pt x="367" y="645"/>
                  <a:pt x="374" y="654"/>
                </a:cubicBezTo>
                <a:cubicBezTo>
                  <a:pt x="381" y="663"/>
                  <a:pt x="405" y="670"/>
                  <a:pt x="412" y="683"/>
                </a:cubicBezTo>
                <a:cubicBezTo>
                  <a:pt x="418" y="696"/>
                  <a:pt x="430" y="703"/>
                  <a:pt x="448" y="705"/>
                </a:cubicBezTo>
                <a:cubicBezTo>
                  <a:pt x="466" y="707"/>
                  <a:pt x="476" y="709"/>
                  <a:pt x="488" y="721"/>
                </a:cubicBezTo>
                <a:cubicBezTo>
                  <a:pt x="500" y="733"/>
                  <a:pt x="518" y="740"/>
                  <a:pt x="532" y="731"/>
                </a:cubicBezTo>
                <a:cubicBezTo>
                  <a:pt x="546" y="722"/>
                  <a:pt x="537" y="713"/>
                  <a:pt x="556" y="713"/>
                </a:cubicBezTo>
                <a:cubicBezTo>
                  <a:pt x="576" y="713"/>
                  <a:pt x="584" y="710"/>
                  <a:pt x="598" y="717"/>
                </a:cubicBezTo>
                <a:cubicBezTo>
                  <a:pt x="612" y="724"/>
                  <a:pt x="621" y="720"/>
                  <a:pt x="630" y="718"/>
                </a:cubicBezTo>
                <a:cubicBezTo>
                  <a:pt x="640" y="717"/>
                  <a:pt x="650" y="708"/>
                  <a:pt x="648" y="700"/>
                </a:cubicBezTo>
                <a:cubicBezTo>
                  <a:pt x="646" y="692"/>
                  <a:pt x="642" y="674"/>
                  <a:pt x="641" y="662"/>
                </a:cubicBezTo>
                <a:cubicBezTo>
                  <a:pt x="640" y="651"/>
                  <a:pt x="630" y="628"/>
                  <a:pt x="629" y="622"/>
                </a:cubicBezTo>
                <a:cubicBezTo>
                  <a:pt x="627" y="616"/>
                  <a:pt x="622" y="602"/>
                  <a:pt x="628" y="595"/>
                </a:cubicBezTo>
                <a:cubicBezTo>
                  <a:pt x="634" y="588"/>
                  <a:pt x="642" y="580"/>
                  <a:pt x="646" y="575"/>
                </a:cubicBezTo>
                <a:cubicBezTo>
                  <a:pt x="649" y="569"/>
                  <a:pt x="646" y="568"/>
                  <a:pt x="658" y="569"/>
                </a:cubicBezTo>
                <a:cubicBezTo>
                  <a:pt x="670" y="570"/>
                  <a:pt x="693" y="571"/>
                  <a:pt x="702" y="570"/>
                </a:cubicBezTo>
                <a:cubicBezTo>
                  <a:pt x="710" y="570"/>
                  <a:pt x="722" y="563"/>
                  <a:pt x="723" y="557"/>
                </a:cubicBezTo>
                <a:cubicBezTo>
                  <a:pt x="724" y="551"/>
                  <a:pt x="721" y="547"/>
                  <a:pt x="722" y="532"/>
                </a:cubicBezTo>
                <a:cubicBezTo>
                  <a:pt x="723" y="518"/>
                  <a:pt x="728" y="518"/>
                  <a:pt x="729" y="510"/>
                </a:cubicBezTo>
                <a:cubicBezTo>
                  <a:pt x="731" y="502"/>
                  <a:pt x="729" y="493"/>
                  <a:pt x="734" y="483"/>
                </a:cubicBezTo>
                <a:cubicBezTo>
                  <a:pt x="739" y="474"/>
                  <a:pt x="741" y="458"/>
                  <a:pt x="741" y="454"/>
                </a:cubicBezTo>
                <a:cubicBezTo>
                  <a:pt x="741" y="450"/>
                  <a:pt x="738" y="433"/>
                  <a:pt x="739" y="425"/>
                </a:cubicBezTo>
                <a:cubicBezTo>
                  <a:pt x="740" y="417"/>
                  <a:pt x="740" y="404"/>
                  <a:pt x="740" y="397"/>
                </a:cubicBezTo>
                <a:cubicBezTo>
                  <a:pt x="740" y="389"/>
                  <a:pt x="739" y="377"/>
                  <a:pt x="743" y="373"/>
                </a:cubicBezTo>
                <a:cubicBezTo>
                  <a:pt x="746" y="368"/>
                  <a:pt x="757" y="349"/>
                  <a:pt x="758" y="344"/>
                </a:cubicBezTo>
                <a:cubicBezTo>
                  <a:pt x="758" y="339"/>
                  <a:pt x="753" y="327"/>
                  <a:pt x="750" y="317"/>
                </a:cubicBezTo>
                <a:cubicBezTo>
                  <a:pt x="746" y="308"/>
                  <a:pt x="745" y="303"/>
                  <a:pt x="748" y="297"/>
                </a:cubicBezTo>
                <a:cubicBezTo>
                  <a:pt x="752" y="291"/>
                  <a:pt x="762" y="285"/>
                  <a:pt x="758" y="276"/>
                </a:cubicBezTo>
                <a:cubicBezTo>
                  <a:pt x="754" y="268"/>
                  <a:pt x="748" y="265"/>
                  <a:pt x="745" y="269"/>
                </a:cubicBezTo>
                <a:cubicBezTo>
                  <a:pt x="741" y="274"/>
                  <a:pt x="734" y="284"/>
                  <a:pt x="718" y="285"/>
                </a:cubicBezTo>
                <a:cubicBezTo>
                  <a:pt x="702" y="286"/>
                  <a:pt x="685" y="303"/>
                  <a:pt x="681" y="309"/>
                </a:cubicBezTo>
                <a:cubicBezTo>
                  <a:pt x="677" y="314"/>
                  <a:pt x="668" y="314"/>
                  <a:pt x="660" y="322"/>
                </a:cubicBezTo>
                <a:cubicBezTo>
                  <a:pt x="652" y="329"/>
                  <a:pt x="635" y="343"/>
                  <a:pt x="629" y="350"/>
                </a:cubicBezTo>
                <a:cubicBezTo>
                  <a:pt x="623" y="358"/>
                  <a:pt x="625" y="358"/>
                  <a:pt x="614" y="362"/>
                </a:cubicBezTo>
                <a:cubicBezTo>
                  <a:pt x="603" y="366"/>
                  <a:pt x="596" y="365"/>
                  <a:pt x="581" y="367"/>
                </a:cubicBezTo>
                <a:cubicBezTo>
                  <a:pt x="565" y="368"/>
                  <a:pt x="559" y="371"/>
                  <a:pt x="555" y="365"/>
                </a:cubicBezTo>
                <a:cubicBezTo>
                  <a:pt x="552" y="358"/>
                  <a:pt x="543" y="349"/>
                  <a:pt x="543" y="339"/>
                </a:cubicBezTo>
                <a:cubicBezTo>
                  <a:pt x="543" y="328"/>
                  <a:pt x="542" y="316"/>
                  <a:pt x="537" y="312"/>
                </a:cubicBezTo>
                <a:cubicBezTo>
                  <a:pt x="532" y="309"/>
                  <a:pt x="534" y="309"/>
                  <a:pt x="530" y="299"/>
                </a:cubicBezTo>
                <a:cubicBezTo>
                  <a:pt x="526" y="290"/>
                  <a:pt x="513" y="295"/>
                  <a:pt x="506" y="292"/>
                </a:cubicBezTo>
                <a:cubicBezTo>
                  <a:pt x="500" y="290"/>
                  <a:pt x="485" y="288"/>
                  <a:pt x="482" y="282"/>
                </a:cubicBezTo>
                <a:cubicBezTo>
                  <a:pt x="478" y="276"/>
                  <a:pt x="475" y="265"/>
                  <a:pt x="463" y="263"/>
                </a:cubicBezTo>
                <a:cubicBezTo>
                  <a:pt x="451" y="261"/>
                  <a:pt x="451" y="261"/>
                  <a:pt x="444" y="261"/>
                </a:cubicBezTo>
                <a:cubicBezTo>
                  <a:pt x="438" y="262"/>
                  <a:pt x="431" y="264"/>
                  <a:pt x="423" y="262"/>
                </a:cubicBezTo>
                <a:cubicBezTo>
                  <a:pt x="415" y="260"/>
                  <a:pt x="414" y="257"/>
                  <a:pt x="400" y="258"/>
                </a:cubicBezTo>
                <a:cubicBezTo>
                  <a:pt x="387" y="259"/>
                  <a:pt x="381" y="261"/>
                  <a:pt x="373" y="259"/>
                </a:cubicBezTo>
                <a:cubicBezTo>
                  <a:pt x="365" y="256"/>
                  <a:pt x="358" y="246"/>
                  <a:pt x="353" y="235"/>
                </a:cubicBezTo>
                <a:cubicBezTo>
                  <a:pt x="348" y="223"/>
                  <a:pt x="347" y="217"/>
                  <a:pt x="344" y="210"/>
                </a:cubicBezTo>
                <a:cubicBezTo>
                  <a:pt x="342" y="202"/>
                  <a:pt x="338" y="193"/>
                  <a:pt x="330" y="182"/>
                </a:cubicBezTo>
                <a:cubicBezTo>
                  <a:pt x="323" y="172"/>
                  <a:pt x="315" y="165"/>
                  <a:pt x="310" y="156"/>
                </a:cubicBezTo>
                <a:cubicBezTo>
                  <a:pt x="305" y="147"/>
                  <a:pt x="301" y="135"/>
                  <a:pt x="296" y="126"/>
                </a:cubicBezTo>
                <a:cubicBezTo>
                  <a:pt x="292" y="118"/>
                  <a:pt x="285" y="113"/>
                  <a:pt x="279" y="102"/>
                </a:cubicBezTo>
                <a:cubicBezTo>
                  <a:pt x="274" y="92"/>
                  <a:pt x="272" y="84"/>
                  <a:pt x="269" y="77"/>
                </a:cubicBezTo>
                <a:cubicBezTo>
                  <a:pt x="265" y="70"/>
                  <a:pt x="255" y="56"/>
                  <a:pt x="250" y="48"/>
                </a:cubicBezTo>
                <a:cubicBezTo>
                  <a:pt x="246" y="40"/>
                  <a:pt x="245" y="37"/>
                  <a:pt x="233" y="32"/>
                </a:cubicBezTo>
                <a:cubicBezTo>
                  <a:pt x="221" y="28"/>
                  <a:pt x="211" y="17"/>
                  <a:pt x="202" y="16"/>
                </a:cubicBezTo>
                <a:cubicBezTo>
                  <a:pt x="194" y="15"/>
                  <a:pt x="178" y="13"/>
                  <a:pt x="156" y="9"/>
                </a:cubicBezTo>
                <a:cubicBezTo>
                  <a:pt x="134" y="5"/>
                  <a:pt x="132" y="4"/>
                  <a:pt x="120" y="3"/>
                </a:cubicBezTo>
                <a:cubicBezTo>
                  <a:pt x="109" y="2"/>
                  <a:pt x="115" y="0"/>
                  <a:pt x="92" y="1"/>
                </a:cubicBezTo>
                <a:cubicBezTo>
                  <a:pt x="69" y="2"/>
                  <a:pt x="57" y="10"/>
                  <a:pt x="57" y="10"/>
                </a:cubicBezTo>
                <a:cubicBezTo>
                  <a:pt x="16" y="25"/>
                  <a:pt x="16" y="25"/>
                  <a:pt x="16" y="25"/>
                </a:cubicBezTo>
                <a:cubicBezTo>
                  <a:pt x="13" y="34"/>
                  <a:pt x="13" y="34"/>
                  <a:pt x="13" y="34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9" name="Freeform 7"/>
          <p:cNvSpPr>
            <a:spLocks/>
          </p:cNvSpPr>
          <p:nvPr/>
        </p:nvSpPr>
        <p:spPr bwMode="auto">
          <a:xfrm>
            <a:off x="7858125" y="1625601"/>
            <a:ext cx="1266825" cy="950913"/>
          </a:xfrm>
          <a:custGeom>
            <a:avLst/>
            <a:gdLst>
              <a:gd name="T0" fmla="*/ 535 w 564"/>
              <a:gd name="T1" fmla="*/ 150 h 423"/>
              <a:gd name="T2" fmla="*/ 525 w 564"/>
              <a:gd name="T3" fmla="*/ 149 h 423"/>
              <a:gd name="T4" fmla="*/ 505 w 564"/>
              <a:gd name="T5" fmla="*/ 133 h 423"/>
              <a:gd name="T6" fmla="*/ 487 w 564"/>
              <a:gd name="T7" fmla="*/ 124 h 423"/>
              <a:gd name="T8" fmla="*/ 461 w 564"/>
              <a:gd name="T9" fmla="*/ 129 h 423"/>
              <a:gd name="T10" fmla="*/ 426 w 564"/>
              <a:gd name="T11" fmla="*/ 167 h 423"/>
              <a:gd name="T12" fmla="*/ 394 w 564"/>
              <a:gd name="T13" fmla="*/ 124 h 423"/>
              <a:gd name="T14" fmla="*/ 369 w 564"/>
              <a:gd name="T15" fmla="*/ 113 h 423"/>
              <a:gd name="T16" fmla="*/ 342 w 564"/>
              <a:gd name="T17" fmla="*/ 123 h 423"/>
              <a:gd name="T18" fmla="*/ 329 w 564"/>
              <a:gd name="T19" fmla="*/ 99 h 423"/>
              <a:gd name="T20" fmla="*/ 310 w 564"/>
              <a:gd name="T21" fmla="*/ 101 h 423"/>
              <a:gd name="T22" fmla="*/ 299 w 564"/>
              <a:gd name="T23" fmla="*/ 84 h 423"/>
              <a:gd name="T24" fmla="*/ 299 w 564"/>
              <a:gd name="T25" fmla="*/ 70 h 423"/>
              <a:gd name="T26" fmla="*/ 287 w 564"/>
              <a:gd name="T27" fmla="*/ 65 h 423"/>
              <a:gd name="T28" fmla="*/ 271 w 564"/>
              <a:gd name="T29" fmla="*/ 59 h 423"/>
              <a:gd name="T30" fmla="*/ 251 w 564"/>
              <a:gd name="T31" fmla="*/ 71 h 423"/>
              <a:gd name="T32" fmla="*/ 225 w 564"/>
              <a:gd name="T33" fmla="*/ 59 h 423"/>
              <a:gd name="T34" fmla="*/ 222 w 564"/>
              <a:gd name="T35" fmla="*/ 46 h 423"/>
              <a:gd name="T36" fmla="*/ 206 w 564"/>
              <a:gd name="T37" fmla="*/ 57 h 423"/>
              <a:gd name="T38" fmla="*/ 182 w 564"/>
              <a:gd name="T39" fmla="*/ 50 h 423"/>
              <a:gd name="T40" fmla="*/ 170 w 564"/>
              <a:gd name="T41" fmla="*/ 59 h 423"/>
              <a:gd name="T42" fmla="*/ 145 w 564"/>
              <a:gd name="T43" fmla="*/ 52 h 423"/>
              <a:gd name="T44" fmla="*/ 129 w 564"/>
              <a:gd name="T45" fmla="*/ 31 h 423"/>
              <a:gd name="T46" fmla="*/ 117 w 564"/>
              <a:gd name="T47" fmla="*/ 0 h 423"/>
              <a:gd name="T48" fmla="*/ 86 w 564"/>
              <a:gd name="T49" fmla="*/ 7 h 423"/>
              <a:gd name="T50" fmla="*/ 73 w 564"/>
              <a:gd name="T51" fmla="*/ 11 h 423"/>
              <a:gd name="T52" fmla="*/ 62 w 564"/>
              <a:gd name="T53" fmla="*/ 20 h 423"/>
              <a:gd name="T54" fmla="*/ 61 w 564"/>
              <a:gd name="T55" fmla="*/ 46 h 423"/>
              <a:gd name="T56" fmla="*/ 48 w 564"/>
              <a:gd name="T57" fmla="*/ 45 h 423"/>
              <a:gd name="T58" fmla="*/ 35 w 564"/>
              <a:gd name="T59" fmla="*/ 42 h 423"/>
              <a:gd name="T60" fmla="*/ 13 w 564"/>
              <a:gd name="T61" fmla="*/ 36 h 423"/>
              <a:gd name="T62" fmla="*/ 6 w 564"/>
              <a:gd name="T63" fmla="*/ 43 h 423"/>
              <a:gd name="T64" fmla="*/ 7 w 564"/>
              <a:gd name="T65" fmla="*/ 59 h 423"/>
              <a:gd name="T66" fmla="*/ 21 w 564"/>
              <a:gd name="T67" fmla="*/ 73 h 423"/>
              <a:gd name="T68" fmla="*/ 35 w 564"/>
              <a:gd name="T69" fmla="*/ 91 h 423"/>
              <a:gd name="T70" fmla="*/ 33 w 564"/>
              <a:gd name="T71" fmla="*/ 128 h 423"/>
              <a:gd name="T72" fmla="*/ 45 w 564"/>
              <a:gd name="T73" fmla="*/ 155 h 423"/>
              <a:gd name="T74" fmla="*/ 59 w 564"/>
              <a:gd name="T75" fmla="*/ 170 h 423"/>
              <a:gd name="T76" fmla="*/ 86 w 564"/>
              <a:gd name="T77" fmla="*/ 145 h 423"/>
              <a:gd name="T78" fmla="*/ 98 w 564"/>
              <a:gd name="T79" fmla="*/ 156 h 423"/>
              <a:gd name="T80" fmla="*/ 109 w 564"/>
              <a:gd name="T81" fmla="*/ 174 h 423"/>
              <a:gd name="T82" fmla="*/ 119 w 564"/>
              <a:gd name="T83" fmla="*/ 195 h 423"/>
              <a:gd name="T84" fmla="*/ 115 w 564"/>
              <a:gd name="T85" fmla="*/ 220 h 423"/>
              <a:gd name="T86" fmla="*/ 136 w 564"/>
              <a:gd name="T87" fmla="*/ 229 h 423"/>
              <a:gd name="T88" fmla="*/ 199 w 564"/>
              <a:gd name="T89" fmla="*/ 288 h 423"/>
              <a:gd name="T90" fmla="*/ 261 w 564"/>
              <a:gd name="T91" fmla="*/ 399 h 423"/>
              <a:gd name="T92" fmla="*/ 336 w 564"/>
              <a:gd name="T93" fmla="*/ 360 h 423"/>
              <a:gd name="T94" fmla="*/ 423 w 564"/>
              <a:gd name="T95" fmla="*/ 352 h 423"/>
              <a:gd name="T96" fmla="*/ 471 w 564"/>
              <a:gd name="T97" fmla="*/ 281 h 423"/>
              <a:gd name="T98" fmla="*/ 527 w 564"/>
              <a:gd name="T99" fmla="*/ 233 h 423"/>
              <a:gd name="T100" fmla="*/ 535 w 564"/>
              <a:gd name="T101" fmla="*/ 210 h 423"/>
              <a:gd name="T102" fmla="*/ 564 w 564"/>
              <a:gd name="T103" fmla="*/ 157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64" h="423">
                <a:moveTo>
                  <a:pt x="555" y="145"/>
                </a:moveTo>
                <a:cubicBezTo>
                  <a:pt x="555" y="147"/>
                  <a:pt x="547" y="150"/>
                  <a:pt x="544" y="147"/>
                </a:cubicBezTo>
                <a:cubicBezTo>
                  <a:pt x="541" y="145"/>
                  <a:pt x="538" y="147"/>
                  <a:pt x="535" y="150"/>
                </a:cubicBezTo>
                <a:cubicBezTo>
                  <a:pt x="535" y="150"/>
                  <a:pt x="534" y="151"/>
                  <a:pt x="533" y="152"/>
                </a:cubicBezTo>
                <a:cubicBezTo>
                  <a:pt x="531" y="155"/>
                  <a:pt x="531" y="154"/>
                  <a:pt x="530" y="151"/>
                </a:cubicBezTo>
                <a:cubicBezTo>
                  <a:pt x="528" y="148"/>
                  <a:pt x="528" y="149"/>
                  <a:pt x="525" y="149"/>
                </a:cubicBezTo>
                <a:cubicBezTo>
                  <a:pt x="523" y="148"/>
                  <a:pt x="521" y="147"/>
                  <a:pt x="519" y="146"/>
                </a:cubicBezTo>
                <a:cubicBezTo>
                  <a:pt x="516" y="144"/>
                  <a:pt x="517" y="141"/>
                  <a:pt x="512" y="142"/>
                </a:cubicBezTo>
                <a:cubicBezTo>
                  <a:pt x="508" y="142"/>
                  <a:pt x="507" y="137"/>
                  <a:pt x="505" y="133"/>
                </a:cubicBezTo>
                <a:cubicBezTo>
                  <a:pt x="504" y="130"/>
                  <a:pt x="502" y="129"/>
                  <a:pt x="500" y="129"/>
                </a:cubicBezTo>
                <a:cubicBezTo>
                  <a:pt x="496" y="128"/>
                  <a:pt x="498" y="123"/>
                  <a:pt x="496" y="120"/>
                </a:cubicBezTo>
                <a:cubicBezTo>
                  <a:pt x="492" y="110"/>
                  <a:pt x="490" y="114"/>
                  <a:pt x="487" y="124"/>
                </a:cubicBezTo>
                <a:cubicBezTo>
                  <a:pt x="485" y="133"/>
                  <a:pt x="480" y="126"/>
                  <a:pt x="477" y="120"/>
                </a:cubicBezTo>
                <a:cubicBezTo>
                  <a:pt x="475" y="115"/>
                  <a:pt x="468" y="117"/>
                  <a:pt x="468" y="121"/>
                </a:cubicBezTo>
                <a:cubicBezTo>
                  <a:pt x="467" y="124"/>
                  <a:pt x="465" y="126"/>
                  <a:pt x="461" y="129"/>
                </a:cubicBezTo>
                <a:cubicBezTo>
                  <a:pt x="458" y="133"/>
                  <a:pt x="454" y="132"/>
                  <a:pt x="446" y="138"/>
                </a:cubicBezTo>
                <a:cubicBezTo>
                  <a:pt x="438" y="145"/>
                  <a:pt x="438" y="148"/>
                  <a:pt x="439" y="156"/>
                </a:cubicBezTo>
                <a:cubicBezTo>
                  <a:pt x="441" y="163"/>
                  <a:pt x="431" y="164"/>
                  <a:pt x="426" y="167"/>
                </a:cubicBezTo>
                <a:cubicBezTo>
                  <a:pt x="422" y="170"/>
                  <a:pt x="415" y="156"/>
                  <a:pt x="411" y="149"/>
                </a:cubicBezTo>
                <a:cubicBezTo>
                  <a:pt x="408" y="143"/>
                  <a:pt x="406" y="142"/>
                  <a:pt x="404" y="141"/>
                </a:cubicBezTo>
                <a:cubicBezTo>
                  <a:pt x="402" y="140"/>
                  <a:pt x="397" y="130"/>
                  <a:pt x="394" y="124"/>
                </a:cubicBezTo>
                <a:cubicBezTo>
                  <a:pt x="390" y="118"/>
                  <a:pt x="388" y="109"/>
                  <a:pt x="386" y="101"/>
                </a:cubicBezTo>
                <a:cubicBezTo>
                  <a:pt x="385" y="93"/>
                  <a:pt x="372" y="101"/>
                  <a:pt x="371" y="106"/>
                </a:cubicBezTo>
                <a:cubicBezTo>
                  <a:pt x="371" y="109"/>
                  <a:pt x="369" y="112"/>
                  <a:pt x="369" y="113"/>
                </a:cubicBezTo>
                <a:cubicBezTo>
                  <a:pt x="366" y="119"/>
                  <a:pt x="370" y="123"/>
                  <a:pt x="364" y="132"/>
                </a:cubicBezTo>
                <a:cubicBezTo>
                  <a:pt x="358" y="142"/>
                  <a:pt x="352" y="130"/>
                  <a:pt x="350" y="130"/>
                </a:cubicBezTo>
                <a:cubicBezTo>
                  <a:pt x="347" y="131"/>
                  <a:pt x="343" y="129"/>
                  <a:pt x="342" y="123"/>
                </a:cubicBezTo>
                <a:cubicBezTo>
                  <a:pt x="341" y="117"/>
                  <a:pt x="337" y="118"/>
                  <a:pt x="333" y="109"/>
                </a:cubicBezTo>
                <a:cubicBezTo>
                  <a:pt x="331" y="105"/>
                  <a:pt x="331" y="103"/>
                  <a:pt x="331" y="101"/>
                </a:cubicBezTo>
                <a:cubicBezTo>
                  <a:pt x="331" y="100"/>
                  <a:pt x="330" y="99"/>
                  <a:pt x="329" y="99"/>
                </a:cubicBezTo>
                <a:cubicBezTo>
                  <a:pt x="329" y="98"/>
                  <a:pt x="327" y="97"/>
                  <a:pt x="325" y="97"/>
                </a:cubicBezTo>
                <a:cubicBezTo>
                  <a:pt x="324" y="97"/>
                  <a:pt x="321" y="97"/>
                  <a:pt x="318" y="98"/>
                </a:cubicBezTo>
                <a:cubicBezTo>
                  <a:pt x="315" y="98"/>
                  <a:pt x="312" y="100"/>
                  <a:pt x="310" y="101"/>
                </a:cubicBezTo>
                <a:cubicBezTo>
                  <a:pt x="309" y="102"/>
                  <a:pt x="307" y="103"/>
                  <a:pt x="306" y="101"/>
                </a:cubicBezTo>
                <a:cubicBezTo>
                  <a:pt x="304" y="98"/>
                  <a:pt x="302" y="93"/>
                  <a:pt x="301" y="92"/>
                </a:cubicBezTo>
                <a:cubicBezTo>
                  <a:pt x="300" y="90"/>
                  <a:pt x="298" y="87"/>
                  <a:pt x="299" y="84"/>
                </a:cubicBezTo>
                <a:cubicBezTo>
                  <a:pt x="301" y="81"/>
                  <a:pt x="302" y="80"/>
                  <a:pt x="303" y="79"/>
                </a:cubicBezTo>
                <a:cubicBezTo>
                  <a:pt x="303" y="78"/>
                  <a:pt x="304" y="76"/>
                  <a:pt x="304" y="75"/>
                </a:cubicBezTo>
                <a:cubicBezTo>
                  <a:pt x="303" y="75"/>
                  <a:pt x="300" y="71"/>
                  <a:pt x="299" y="70"/>
                </a:cubicBezTo>
                <a:cubicBezTo>
                  <a:pt x="298" y="70"/>
                  <a:pt x="297" y="65"/>
                  <a:pt x="296" y="64"/>
                </a:cubicBezTo>
                <a:cubicBezTo>
                  <a:pt x="294" y="63"/>
                  <a:pt x="293" y="63"/>
                  <a:pt x="293" y="63"/>
                </a:cubicBezTo>
                <a:cubicBezTo>
                  <a:pt x="292" y="63"/>
                  <a:pt x="289" y="65"/>
                  <a:pt x="287" y="65"/>
                </a:cubicBezTo>
                <a:cubicBezTo>
                  <a:pt x="285" y="65"/>
                  <a:pt x="284" y="64"/>
                  <a:pt x="283" y="63"/>
                </a:cubicBezTo>
                <a:cubicBezTo>
                  <a:pt x="282" y="62"/>
                  <a:pt x="278" y="59"/>
                  <a:pt x="276" y="59"/>
                </a:cubicBezTo>
                <a:cubicBezTo>
                  <a:pt x="274" y="59"/>
                  <a:pt x="273" y="59"/>
                  <a:pt x="271" y="59"/>
                </a:cubicBezTo>
                <a:cubicBezTo>
                  <a:pt x="270" y="59"/>
                  <a:pt x="267" y="61"/>
                  <a:pt x="265" y="63"/>
                </a:cubicBezTo>
                <a:cubicBezTo>
                  <a:pt x="263" y="65"/>
                  <a:pt x="261" y="67"/>
                  <a:pt x="259" y="68"/>
                </a:cubicBezTo>
                <a:cubicBezTo>
                  <a:pt x="256" y="70"/>
                  <a:pt x="253" y="71"/>
                  <a:pt x="251" y="71"/>
                </a:cubicBezTo>
                <a:cubicBezTo>
                  <a:pt x="250" y="71"/>
                  <a:pt x="242" y="70"/>
                  <a:pt x="239" y="69"/>
                </a:cubicBezTo>
                <a:cubicBezTo>
                  <a:pt x="237" y="68"/>
                  <a:pt x="235" y="68"/>
                  <a:pt x="233" y="66"/>
                </a:cubicBezTo>
                <a:cubicBezTo>
                  <a:pt x="232" y="65"/>
                  <a:pt x="226" y="61"/>
                  <a:pt x="225" y="59"/>
                </a:cubicBezTo>
                <a:cubicBezTo>
                  <a:pt x="225" y="58"/>
                  <a:pt x="225" y="57"/>
                  <a:pt x="224" y="56"/>
                </a:cubicBezTo>
                <a:cubicBezTo>
                  <a:pt x="224" y="54"/>
                  <a:pt x="223" y="50"/>
                  <a:pt x="223" y="49"/>
                </a:cubicBezTo>
                <a:cubicBezTo>
                  <a:pt x="223" y="48"/>
                  <a:pt x="224" y="45"/>
                  <a:pt x="222" y="46"/>
                </a:cubicBezTo>
                <a:cubicBezTo>
                  <a:pt x="220" y="46"/>
                  <a:pt x="217" y="46"/>
                  <a:pt x="214" y="48"/>
                </a:cubicBezTo>
                <a:cubicBezTo>
                  <a:pt x="211" y="49"/>
                  <a:pt x="210" y="51"/>
                  <a:pt x="210" y="52"/>
                </a:cubicBezTo>
                <a:cubicBezTo>
                  <a:pt x="209" y="54"/>
                  <a:pt x="209" y="56"/>
                  <a:pt x="206" y="57"/>
                </a:cubicBezTo>
                <a:cubicBezTo>
                  <a:pt x="202" y="58"/>
                  <a:pt x="197" y="58"/>
                  <a:pt x="195" y="59"/>
                </a:cubicBezTo>
                <a:cubicBezTo>
                  <a:pt x="193" y="59"/>
                  <a:pt x="191" y="59"/>
                  <a:pt x="189" y="56"/>
                </a:cubicBezTo>
                <a:cubicBezTo>
                  <a:pt x="187" y="53"/>
                  <a:pt x="184" y="50"/>
                  <a:pt x="182" y="50"/>
                </a:cubicBezTo>
                <a:cubicBezTo>
                  <a:pt x="180" y="50"/>
                  <a:pt x="178" y="51"/>
                  <a:pt x="178" y="53"/>
                </a:cubicBezTo>
                <a:cubicBezTo>
                  <a:pt x="178" y="54"/>
                  <a:pt x="178" y="56"/>
                  <a:pt x="177" y="57"/>
                </a:cubicBezTo>
                <a:cubicBezTo>
                  <a:pt x="176" y="58"/>
                  <a:pt x="173" y="58"/>
                  <a:pt x="170" y="59"/>
                </a:cubicBezTo>
                <a:cubicBezTo>
                  <a:pt x="167" y="60"/>
                  <a:pt x="165" y="61"/>
                  <a:pt x="163" y="62"/>
                </a:cubicBezTo>
                <a:cubicBezTo>
                  <a:pt x="160" y="62"/>
                  <a:pt x="156" y="63"/>
                  <a:pt x="153" y="61"/>
                </a:cubicBezTo>
                <a:cubicBezTo>
                  <a:pt x="151" y="59"/>
                  <a:pt x="149" y="55"/>
                  <a:pt x="145" y="52"/>
                </a:cubicBezTo>
                <a:cubicBezTo>
                  <a:pt x="140" y="50"/>
                  <a:pt x="136" y="48"/>
                  <a:pt x="133" y="46"/>
                </a:cubicBezTo>
                <a:cubicBezTo>
                  <a:pt x="131" y="44"/>
                  <a:pt x="129" y="43"/>
                  <a:pt x="130" y="39"/>
                </a:cubicBezTo>
                <a:cubicBezTo>
                  <a:pt x="130" y="36"/>
                  <a:pt x="130" y="34"/>
                  <a:pt x="129" y="31"/>
                </a:cubicBezTo>
                <a:cubicBezTo>
                  <a:pt x="129" y="28"/>
                  <a:pt x="127" y="17"/>
                  <a:pt x="127" y="16"/>
                </a:cubicBezTo>
                <a:cubicBezTo>
                  <a:pt x="126" y="14"/>
                  <a:pt x="124" y="11"/>
                  <a:pt x="124" y="9"/>
                </a:cubicBezTo>
                <a:cubicBezTo>
                  <a:pt x="124" y="6"/>
                  <a:pt x="122" y="0"/>
                  <a:pt x="117" y="0"/>
                </a:cubicBezTo>
                <a:cubicBezTo>
                  <a:pt x="113" y="0"/>
                  <a:pt x="110" y="1"/>
                  <a:pt x="104" y="2"/>
                </a:cubicBezTo>
                <a:cubicBezTo>
                  <a:pt x="97" y="4"/>
                  <a:pt x="95" y="4"/>
                  <a:pt x="93" y="5"/>
                </a:cubicBezTo>
                <a:cubicBezTo>
                  <a:pt x="92" y="6"/>
                  <a:pt x="89" y="7"/>
                  <a:pt x="86" y="7"/>
                </a:cubicBezTo>
                <a:cubicBezTo>
                  <a:pt x="84" y="7"/>
                  <a:pt x="80" y="7"/>
                  <a:pt x="78" y="6"/>
                </a:cubicBezTo>
                <a:cubicBezTo>
                  <a:pt x="76" y="6"/>
                  <a:pt x="75" y="6"/>
                  <a:pt x="74" y="7"/>
                </a:cubicBezTo>
                <a:cubicBezTo>
                  <a:pt x="74" y="8"/>
                  <a:pt x="74" y="9"/>
                  <a:pt x="73" y="11"/>
                </a:cubicBezTo>
                <a:cubicBezTo>
                  <a:pt x="72" y="12"/>
                  <a:pt x="72" y="13"/>
                  <a:pt x="70" y="15"/>
                </a:cubicBezTo>
                <a:cubicBezTo>
                  <a:pt x="69" y="16"/>
                  <a:pt x="68" y="17"/>
                  <a:pt x="67" y="18"/>
                </a:cubicBezTo>
                <a:cubicBezTo>
                  <a:pt x="65" y="19"/>
                  <a:pt x="64" y="19"/>
                  <a:pt x="62" y="20"/>
                </a:cubicBezTo>
                <a:cubicBezTo>
                  <a:pt x="61" y="20"/>
                  <a:pt x="58" y="23"/>
                  <a:pt x="57" y="25"/>
                </a:cubicBezTo>
                <a:cubicBezTo>
                  <a:pt x="57" y="27"/>
                  <a:pt x="57" y="30"/>
                  <a:pt x="58" y="33"/>
                </a:cubicBezTo>
                <a:cubicBezTo>
                  <a:pt x="59" y="37"/>
                  <a:pt x="61" y="43"/>
                  <a:pt x="61" y="46"/>
                </a:cubicBezTo>
                <a:cubicBezTo>
                  <a:pt x="60" y="49"/>
                  <a:pt x="59" y="49"/>
                  <a:pt x="58" y="49"/>
                </a:cubicBezTo>
                <a:cubicBezTo>
                  <a:pt x="56" y="49"/>
                  <a:pt x="54" y="49"/>
                  <a:pt x="53" y="48"/>
                </a:cubicBezTo>
                <a:cubicBezTo>
                  <a:pt x="51" y="47"/>
                  <a:pt x="50" y="46"/>
                  <a:pt x="48" y="45"/>
                </a:cubicBezTo>
                <a:cubicBezTo>
                  <a:pt x="47" y="45"/>
                  <a:pt x="44" y="45"/>
                  <a:pt x="43" y="42"/>
                </a:cubicBezTo>
                <a:cubicBezTo>
                  <a:pt x="42" y="40"/>
                  <a:pt x="40" y="38"/>
                  <a:pt x="38" y="38"/>
                </a:cubicBezTo>
                <a:cubicBezTo>
                  <a:pt x="36" y="39"/>
                  <a:pt x="36" y="41"/>
                  <a:pt x="35" y="42"/>
                </a:cubicBezTo>
                <a:cubicBezTo>
                  <a:pt x="34" y="44"/>
                  <a:pt x="33" y="47"/>
                  <a:pt x="30" y="46"/>
                </a:cubicBezTo>
                <a:cubicBezTo>
                  <a:pt x="26" y="45"/>
                  <a:pt x="25" y="44"/>
                  <a:pt x="22" y="43"/>
                </a:cubicBezTo>
                <a:cubicBezTo>
                  <a:pt x="19" y="41"/>
                  <a:pt x="15" y="37"/>
                  <a:pt x="13" y="36"/>
                </a:cubicBezTo>
                <a:cubicBezTo>
                  <a:pt x="10" y="34"/>
                  <a:pt x="9" y="33"/>
                  <a:pt x="6" y="34"/>
                </a:cubicBezTo>
                <a:cubicBezTo>
                  <a:pt x="4" y="35"/>
                  <a:pt x="3" y="37"/>
                  <a:pt x="4" y="38"/>
                </a:cubicBezTo>
                <a:cubicBezTo>
                  <a:pt x="5" y="40"/>
                  <a:pt x="7" y="41"/>
                  <a:pt x="6" y="43"/>
                </a:cubicBezTo>
                <a:cubicBezTo>
                  <a:pt x="5" y="45"/>
                  <a:pt x="2" y="49"/>
                  <a:pt x="1" y="52"/>
                </a:cubicBezTo>
                <a:cubicBezTo>
                  <a:pt x="1" y="55"/>
                  <a:pt x="0" y="58"/>
                  <a:pt x="2" y="59"/>
                </a:cubicBezTo>
                <a:cubicBezTo>
                  <a:pt x="4" y="60"/>
                  <a:pt x="6" y="60"/>
                  <a:pt x="7" y="59"/>
                </a:cubicBezTo>
                <a:cubicBezTo>
                  <a:pt x="8" y="59"/>
                  <a:pt x="11" y="58"/>
                  <a:pt x="13" y="59"/>
                </a:cubicBezTo>
                <a:cubicBezTo>
                  <a:pt x="15" y="60"/>
                  <a:pt x="18" y="62"/>
                  <a:pt x="19" y="65"/>
                </a:cubicBezTo>
                <a:cubicBezTo>
                  <a:pt x="19" y="67"/>
                  <a:pt x="19" y="71"/>
                  <a:pt x="21" y="73"/>
                </a:cubicBezTo>
                <a:cubicBezTo>
                  <a:pt x="24" y="75"/>
                  <a:pt x="27" y="76"/>
                  <a:pt x="29" y="80"/>
                </a:cubicBezTo>
                <a:cubicBezTo>
                  <a:pt x="31" y="85"/>
                  <a:pt x="32" y="87"/>
                  <a:pt x="33" y="88"/>
                </a:cubicBezTo>
                <a:cubicBezTo>
                  <a:pt x="33" y="89"/>
                  <a:pt x="35" y="90"/>
                  <a:pt x="35" y="91"/>
                </a:cubicBezTo>
                <a:cubicBezTo>
                  <a:pt x="35" y="93"/>
                  <a:pt x="35" y="94"/>
                  <a:pt x="34" y="95"/>
                </a:cubicBezTo>
                <a:cubicBezTo>
                  <a:pt x="34" y="97"/>
                  <a:pt x="30" y="104"/>
                  <a:pt x="30" y="111"/>
                </a:cubicBezTo>
                <a:cubicBezTo>
                  <a:pt x="30" y="117"/>
                  <a:pt x="32" y="124"/>
                  <a:pt x="33" y="128"/>
                </a:cubicBezTo>
                <a:cubicBezTo>
                  <a:pt x="33" y="132"/>
                  <a:pt x="34" y="137"/>
                  <a:pt x="34" y="139"/>
                </a:cubicBezTo>
                <a:cubicBezTo>
                  <a:pt x="34" y="141"/>
                  <a:pt x="34" y="143"/>
                  <a:pt x="36" y="145"/>
                </a:cubicBezTo>
                <a:cubicBezTo>
                  <a:pt x="38" y="146"/>
                  <a:pt x="43" y="150"/>
                  <a:pt x="45" y="155"/>
                </a:cubicBezTo>
                <a:cubicBezTo>
                  <a:pt x="46" y="159"/>
                  <a:pt x="46" y="161"/>
                  <a:pt x="47" y="163"/>
                </a:cubicBezTo>
                <a:cubicBezTo>
                  <a:pt x="47" y="165"/>
                  <a:pt x="48" y="170"/>
                  <a:pt x="52" y="171"/>
                </a:cubicBezTo>
                <a:cubicBezTo>
                  <a:pt x="55" y="172"/>
                  <a:pt x="57" y="171"/>
                  <a:pt x="59" y="170"/>
                </a:cubicBezTo>
                <a:cubicBezTo>
                  <a:pt x="62" y="170"/>
                  <a:pt x="64" y="169"/>
                  <a:pt x="67" y="166"/>
                </a:cubicBezTo>
                <a:cubicBezTo>
                  <a:pt x="69" y="163"/>
                  <a:pt x="75" y="158"/>
                  <a:pt x="77" y="155"/>
                </a:cubicBezTo>
                <a:cubicBezTo>
                  <a:pt x="80" y="152"/>
                  <a:pt x="84" y="146"/>
                  <a:pt x="86" y="145"/>
                </a:cubicBezTo>
                <a:cubicBezTo>
                  <a:pt x="88" y="144"/>
                  <a:pt x="91" y="143"/>
                  <a:pt x="92" y="145"/>
                </a:cubicBezTo>
                <a:cubicBezTo>
                  <a:pt x="94" y="146"/>
                  <a:pt x="94" y="148"/>
                  <a:pt x="95" y="149"/>
                </a:cubicBezTo>
                <a:cubicBezTo>
                  <a:pt x="95" y="151"/>
                  <a:pt x="96" y="155"/>
                  <a:pt x="98" y="156"/>
                </a:cubicBezTo>
                <a:cubicBezTo>
                  <a:pt x="100" y="158"/>
                  <a:pt x="100" y="157"/>
                  <a:pt x="103" y="160"/>
                </a:cubicBezTo>
                <a:cubicBezTo>
                  <a:pt x="105" y="163"/>
                  <a:pt x="109" y="168"/>
                  <a:pt x="109" y="170"/>
                </a:cubicBezTo>
                <a:cubicBezTo>
                  <a:pt x="110" y="173"/>
                  <a:pt x="110" y="174"/>
                  <a:pt x="109" y="174"/>
                </a:cubicBezTo>
                <a:cubicBezTo>
                  <a:pt x="109" y="175"/>
                  <a:pt x="108" y="177"/>
                  <a:pt x="109" y="178"/>
                </a:cubicBezTo>
                <a:cubicBezTo>
                  <a:pt x="110" y="180"/>
                  <a:pt x="112" y="181"/>
                  <a:pt x="113" y="182"/>
                </a:cubicBezTo>
                <a:cubicBezTo>
                  <a:pt x="114" y="183"/>
                  <a:pt x="118" y="189"/>
                  <a:pt x="119" y="195"/>
                </a:cubicBezTo>
                <a:cubicBezTo>
                  <a:pt x="121" y="200"/>
                  <a:pt x="123" y="206"/>
                  <a:pt x="123" y="208"/>
                </a:cubicBezTo>
                <a:cubicBezTo>
                  <a:pt x="124" y="210"/>
                  <a:pt x="125" y="212"/>
                  <a:pt x="121" y="214"/>
                </a:cubicBezTo>
                <a:cubicBezTo>
                  <a:pt x="117" y="215"/>
                  <a:pt x="113" y="217"/>
                  <a:pt x="115" y="220"/>
                </a:cubicBezTo>
                <a:cubicBezTo>
                  <a:pt x="117" y="223"/>
                  <a:pt x="119" y="224"/>
                  <a:pt x="122" y="225"/>
                </a:cubicBezTo>
                <a:cubicBezTo>
                  <a:pt x="125" y="227"/>
                  <a:pt x="129" y="228"/>
                  <a:pt x="131" y="228"/>
                </a:cubicBezTo>
                <a:cubicBezTo>
                  <a:pt x="133" y="228"/>
                  <a:pt x="135" y="228"/>
                  <a:pt x="136" y="229"/>
                </a:cubicBezTo>
                <a:cubicBezTo>
                  <a:pt x="138" y="231"/>
                  <a:pt x="138" y="231"/>
                  <a:pt x="139" y="233"/>
                </a:cubicBezTo>
                <a:cubicBezTo>
                  <a:pt x="140" y="235"/>
                  <a:pt x="146" y="239"/>
                  <a:pt x="162" y="257"/>
                </a:cubicBezTo>
                <a:cubicBezTo>
                  <a:pt x="177" y="274"/>
                  <a:pt x="189" y="278"/>
                  <a:pt x="199" y="288"/>
                </a:cubicBezTo>
                <a:cubicBezTo>
                  <a:pt x="210" y="297"/>
                  <a:pt x="223" y="301"/>
                  <a:pt x="225" y="315"/>
                </a:cubicBezTo>
                <a:cubicBezTo>
                  <a:pt x="227" y="328"/>
                  <a:pt x="238" y="344"/>
                  <a:pt x="242" y="359"/>
                </a:cubicBezTo>
                <a:cubicBezTo>
                  <a:pt x="246" y="373"/>
                  <a:pt x="252" y="383"/>
                  <a:pt x="261" y="399"/>
                </a:cubicBezTo>
                <a:cubicBezTo>
                  <a:pt x="270" y="416"/>
                  <a:pt x="287" y="423"/>
                  <a:pt x="295" y="421"/>
                </a:cubicBezTo>
                <a:cubicBezTo>
                  <a:pt x="302" y="419"/>
                  <a:pt x="306" y="399"/>
                  <a:pt x="315" y="392"/>
                </a:cubicBezTo>
                <a:cubicBezTo>
                  <a:pt x="323" y="384"/>
                  <a:pt x="334" y="365"/>
                  <a:pt x="336" y="360"/>
                </a:cubicBezTo>
                <a:cubicBezTo>
                  <a:pt x="338" y="355"/>
                  <a:pt x="343" y="355"/>
                  <a:pt x="349" y="358"/>
                </a:cubicBezTo>
                <a:cubicBezTo>
                  <a:pt x="356" y="361"/>
                  <a:pt x="374" y="369"/>
                  <a:pt x="383" y="365"/>
                </a:cubicBezTo>
                <a:cubicBezTo>
                  <a:pt x="393" y="360"/>
                  <a:pt x="420" y="361"/>
                  <a:pt x="423" y="352"/>
                </a:cubicBezTo>
                <a:cubicBezTo>
                  <a:pt x="426" y="343"/>
                  <a:pt x="426" y="332"/>
                  <a:pt x="427" y="322"/>
                </a:cubicBezTo>
                <a:cubicBezTo>
                  <a:pt x="428" y="313"/>
                  <a:pt x="426" y="300"/>
                  <a:pt x="445" y="299"/>
                </a:cubicBezTo>
                <a:cubicBezTo>
                  <a:pt x="464" y="298"/>
                  <a:pt x="467" y="286"/>
                  <a:pt x="471" y="281"/>
                </a:cubicBezTo>
                <a:cubicBezTo>
                  <a:pt x="475" y="276"/>
                  <a:pt x="478" y="263"/>
                  <a:pt x="487" y="256"/>
                </a:cubicBezTo>
                <a:cubicBezTo>
                  <a:pt x="497" y="249"/>
                  <a:pt x="494" y="221"/>
                  <a:pt x="503" y="226"/>
                </a:cubicBezTo>
                <a:cubicBezTo>
                  <a:pt x="512" y="232"/>
                  <a:pt x="521" y="228"/>
                  <a:pt x="527" y="233"/>
                </a:cubicBezTo>
                <a:cubicBezTo>
                  <a:pt x="533" y="237"/>
                  <a:pt x="541" y="237"/>
                  <a:pt x="542" y="233"/>
                </a:cubicBezTo>
                <a:cubicBezTo>
                  <a:pt x="542" y="229"/>
                  <a:pt x="543" y="226"/>
                  <a:pt x="540" y="224"/>
                </a:cubicBezTo>
                <a:cubicBezTo>
                  <a:pt x="536" y="221"/>
                  <a:pt x="532" y="212"/>
                  <a:pt x="535" y="210"/>
                </a:cubicBezTo>
                <a:cubicBezTo>
                  <a:pt x="538" y="208"/>
                  <a:pt x="539" y="206"/>
                  <a:pt x="547" y="203"/>
                </a:cubicBezTo>
                <a:cubicBezTo>
                  <a:pt x="555" y="201"/>
                  <a:pt x="563" y="190"/>
                  <a:pt x="563" y="182"/>
                </a:cubicBezTo>
                <a:cubicBezTo>
                  <a:pt x="563" y="175"/>
                  <a:pt x="564" y="164"/>
                  <a:pt x="564" y="157"/>
                </a:cubicBezTo>
                <a:cubicBezTo>
                  <a:pt x="564" y="150"/>
                  <a:pt x="563" y="143"/>
                  <a:pt x="563" y="143"/>
                </a:cubicBezTo>
                <a:cubicBezTo>
                  <a:pt x="555" y="145"/>
                  <a:pt x="555" y="145"/>
                  <a:pt x="555" y="145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0" name="Freeform 8"/>
          <p:cNvSpPr>
            <a:spLocks/>
          </p:cNvSpPr>
          <p:nvPr/>
        </p:nvSpPr>
        <p:spPr bwMode="auto">
          <a:xfrm>
            <a:off x="6869113" y="2360613"/>
            <a:ext cx="869950" cy="1212850"/>
          </a:xfrm>
          <a:custGeom>
            <a:avLst/>
            <a:gdLst>
              <a:gd name="T0" fmla="*/ 33 w 387"/>
              <a:gd name="T1" fmla="*/ 130 h 540"/>
              <a:gd name="T2" fmla="*/ 50 w 387"/>
              <a:gd name="T3" fmla="*/ 88 h 540"/>
              <a:gd name="T4" fmla="*/ 71 w 387"/>
              <a:gd name="T5" fmla="*/ 50 h 540"/>
              <a:gd name="T6" fmla="*/ 86 w 387"/>
              <a:gd name="T7" fmla="*/ 54 h 540"/>
              <a:gd name="T8" fmla="*/ 107 w 387"/>
              <a:gd name="T9" fmla="*/ 91 h 540"/>
              <a:gd name="T10" fmla="*/ 147 w 387"/>
              <a:gd name="T11" fmla="*/ 64 h 540"/>
              <a:gd name="T12" fmla="*/ 173 w 387"/>
              <a:gd name="T13" fmla="*/ 54 h 540"/>
              <a:gd name="T14" fmla="*/ 197 w 387"/>
              <a:gd name="T15" fmla="*/ 35 h 540"/>
              <a:gd name="T16" fmla="*/ 225 w 387"/>
              <a:gd name="T17" fmla="*/ 13 h 540"/>
              <a:gd name="T18" fmla="*/ 266 w 387"/>
              <a:gd name="T19" fmla="*/ 21 h 540"/>
              <a:gd name="T20" fmla="*/ 281 w 387"/>
              <a:gd name="T21" fmla="*/ 44 h 540"/>
              <a:gd name="T22" fmla="*/ 286 w 387"/>
              <a:gd name="T23" fmla="*/ 87 h 540"/>
              <a:gd name="T24" fmla="*/ 320 w 387"/>
              <a:gd name="T25" fmla="*/ 93 h 540"/>
              <a:gd name="T26" fmla="*/ 341 w 387"/>
              <a:gd name="T27" fmla="*/ 103 h 540"/>
              <a:gd name="T28" fmla="*/ 334 w 387"/>
              <a:gd name="T29" fmla="*/ 112 h 540"/>
              <a:gd name="T30" fmla="*/ 328 w 387"/>
              <a:gd name="T31" fmla="*/ 121 h 540"/>
              <a:gd name="T32" fmla="*/ 323 w 387"/>
              <a:gd name="T33" fmla="*/ 138 h 540"/>
              <a:gd name="T34" fmla="*/ 337 w 387"/>
              <a:gd name="T35" fmla="*/ 149 h 540"/>
              <a:gd name="T36" fmla="*/ 346 w 387"/>
              <a:gd name="T37" fmla="*/ 154 h 540"/>
              <a:gd name="T38" fmla="*/ 367 w 387"/>
              <a:gd name="T39" fmla="*/ 159 h 540"/>
              <a:gd name="T40" fmla="*/ 377 w 387"/>
              <a:gd name="T41" fmla="*/ 182 h 540"/>
              <a:gd name="T42" fmla="*/ 384 w 387"/>
              <a:gd name="T43" fmla="*/ 196 h 540"/>
              <a:gd name="T44" fmla="*/ 375 w 387"/>
              <a:gd name="T45" fmla="*/ 206 h 540"/>
              <a:gd name="T46" fmla="*/ 369 w 387"/>
              <a:gd name="T47" fmla="*/ 215 h 540"/>
              <a:gd name="T48" fmla="*/ 360 w 387"/>
              <a:gd name="T49" fmla="*/ 230 h 540"/>
              <a:gd name="T50" fmla="*/ 359 w 387"/>
              <a:gd name="T51" fmla="*/ 235 h 540"/>
              <a:gd name="T52" fmla="*/ 358 w 387"/>
              <a:gd name="T53" fmla="*/ 247 h 540"/>
              <a:gd name="T54" fmla="*/ 347 w 387"/>
              <a:gd name="T55" fmla="*/ 267 h 540"/>
              <a:gd name="T56" fmla="*/ 342 w 387"/>
              <a:gd name="T57" fmla="*/ 269 h 540"/>
              <a:gd name="T58" fmla="*/ 336 w 387"/>
              <a:gd name="T59" fmla="*/ 268 h 540"/>
              <a:gd name="T60" fmla="*/ 325 w 387"/>
              <a:gd name="T61" fmla="*/ 271 h 540"/>
              <a:gd name="T62" fmla="*/ 312 w 387"/>
              <a:gd name="T63" fmla="*/ 278 h 540"/>
              <a:gd name="T64" fmla="*/ 298 w 387"/>
              <a:gd name="T65" fmla="*/ 276 h 540"/>
              <a:gd name="T66" fmla="*/ 283 w 387"/>
              <a:gd name="T67" fmla="*/ 270 h 540"/>
              <a:gd name="T68" fmla="*/ 270 w 387"/>
              <a:gd name="T69" fmla="*/ 281 h 540"/>
              <a:gd name="T70" fmla="*/ 263 w 387"/>
              <a:gd name="T71" fmla="*/ 304 h 540"/>
              <a:gd name="T72" fmla="*/ 262 w 387"/>
              <a:gd name="T73" fmla="*/ 322 h 540"/>
              <a:gd name="T74" fmla="*/ 270 w 387"/>
              <a:gd name="T75" fmla="*/ 334 h 540"/>
              <a:gd name="T76" fmla="*/ 273 w 387"/>
              <a:gd name="T77" fmla="*/ 349 h 540"/>
              <a:gd name="T78" fmla="*/ 279 w 387"/>
              <a:gd name="T79" fmla="*/ 351 h 540"/>
              <a:gd name="T80" fmla="*/ 192 w 387"/>
              <a:gd name="T81" fmla="*/ 447 h 540"/>
              <a:gd name="T82" fmla="*/ 148 w 387"/>
              <a:gd name="T83" fmla="*/ 532 h 540"/>
              <a:gd name="T84" fmla="*/ 100 w 387"/>
              <a:gd name="T85" fmla="*/ 537 h 540"/>
              <a:gd name="T86" fmla="*/ 16 w 387"/>
              <a:gd name="T87" fmla="*/ 495 h 540"/>
              <a:gd name="T88" fmla="*/ 6 w 387"/>
              <a:gd name="T89" fmla="*/ 348 h 540"/>
              <a:gd name="T90" fmla="*/ 39 w 387"/>
              <a:gd name="T91" fmla="*/ 255 h 540"/>
              <a:gd name="T92" fmla="*/ 47 w 387"/>
              <a:gd name="T93" fmla="*/ 170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87" h="540">
                <a:moveTo>
                  <a:pt x="43" y="157"/>
                </a:moveTo>
                <a:cubicBezTo>
                  <a:pt x="41" y="151"/>
                  <a:pt x="40" y="147"/>
                  <a:pt x="36" y="142"/>
                </a:cubicBezTo>
                <a:cubicBezTo>
                  <a:pt x="33" y="138"/>
                  <a:pt x="28" y="135"/>
                  <a:pt x="33" y="130"/>
                </a:cubicBezTo>
                <a:cubicBezTo>
                  <a:pt x="39" y="125"/>
                  <a:pt x="39" y="124"/>
                  <a:pt x="35" y="119"/>
                </a:cubicBezTo>
                <a:cubicBezTo>
                  <a:pt x="31" y="114"/>
                  <a:pt x="31" y="102"/>
                  <a:pt x="36" y="101"/>
                </a:cubicBezTo>
                <a:cubicBezTo>
                  <a:pt x="41" y="100"/>
                  <a:pt x="52" y="101"/>
                  <a:pt x="50" y="88"/>
                </a:cubicBezTo>
                <a:cubicBezTo>
                  <a:pt x="47" y="76"/>
                  <a:pt x="50" y="68"/>
                  <a:pt x="54" y="65"/>
                </a:cubicBezTo>
                <a:cubicBezTo>
                  <a:pt x="59" y="63"/>
                  <a:pt x="66" y="64"/>
                  <a:pt x="63" y="60"/>
                </a:cubicBezTo>
                <a:cubicBezTo>
                  <a:pt x="61" y="56"/>
                  <a:pt x="62" y="49"/>
                  <a:pt x="71" y="50"/>
                </a:cubicBezTo>
                <a:cubicBezTo>
                  <a:pt x="76" y="51"/>
                  <a:pt x="81" y="49"/>
                  <a:pt x="79" y="45"/>
                </a:cubicBezTo>
                <a:cubicBezTo>
                  <a:pt x="79" y="42"/>
                  <a:pt x="81" y="40"/>
                  <a:pt x="82" y="41"/>
                </a:cubicBezTo>
                <a:cubicBezTo>
                  <a:pt x="84" y="42"/>
                  <a:pt x="85" y="50"/>
                  <a:pt x="86" y="54"/>
                </a:cubicBezTo>
                <a:cubicBezTo>
                  <a:pt x="88" y="61"/>
                  <a:pt x="90" y="69"/>
                  <a:pt x="88" y="73"/>
                </a:cubicBezTo>
                <a:cubicBezTo>
                  <a:pt x="86" y="77"/>
                  <a:pt x="85" y="85"/>
                  <a:pt x="90" y="88"/>
                </a:cubicBezTo>
                <a:cubicBezTo>
                  <a:pt x="94" y="91"/>
                  <a:pt x="102" y="93"/>
                  <a:pt x="107" y="91"/>
                </a:cubicBezTo>
                <a:cubicBezTo>
                  <a:pt x="111" y="89"/>
                  <a:pt x="119" y="88"/>
                  <a:pt x="115" y="85"/>
                </a:cubicBezTo>
                <a:cubicBezTo>
                  <a:pt x="110" y="83"/>
                  <a:pt x="120" y="79"/>
                  <a:pt x="125" y="75"/>
                </a:cubicBezTo>
                <a:cubicBezTo>
                  <a:pt x="130" y="71"/>
                  <a:pt x="144" y="56"/>
                  <a:pt x="147" y="64"/>
                </a:cubicBezTo>
                <a:cubicBezTo>
                  <a:pt x="150" y="72"/>
                  <a:pt x="155" y="75"/>
                  <a:pt x="156" y="70"/>
                </a:cubicBezTo>
                <a:cubicBezTo>
                  <a:pt x="158" y="64"/>
                  <a:pt x="162" y="63"/>
                  <a:pt x="165" y="59"/>
                </a:cubicBezTo>
                <a:cubicBezTo>
                  <a:pt x="168" y="54"/>
                  <a:pt x="169" y="51"/>
                  <a:pt x="173" y="54"/>
                </a:cubicBezTo>
                <a:cubicBezTo>
                  <a:pt x="178" y="57"/>
                  <a:pt x="188" y="60"/>
                  <a:pt x="194" y="55"/>
                </a:cubicBezTo>
                <a:cubicBezTo>
                  <a:pt x="199" y="49"/>
                  <a:pt x="204" y="45"/>
                  <a:pt x="199" y="42"/>
                </a:cubicBezTo>
                <a:cubicBezTo>
                  <a:pt x="193" y="39"/>
                  <a:pt x="194" y="36"/>
                  <a:pt x="197" y="35"/>
                </a:cubicBezTo>
                <a:cubicBezTo>
                  <a:pt x="201" y="34"/>
                  <a:pt x="200" y="33"/>
                  <a:pt x="199" y="27"/>
                </a:cubicBezTo>
                <a:cubicBezTo>
                  <a:pt x="198" y="20"/>
                  <a:pt x="204" y="14"/>
                  <a:pt x="210" y="13"/>
                </a:cubicBezTo>
                <a:cubicBezTo>
                  <a:pt x="217" y="12"/>
                  <a:pt x="221" y="15"/>
                  <a:pt x="225" y="13"/>
                </a:cubicBezTo>
                <a:cubicBezTo>
                  <a:pt x="228" y="10"/>
                  <a:pt x="225" y="3"/>
                  <a:pt x="232" y="3"/>
                </a:cubicBezTo>
                <a:cubicBezTo>
                  <a:pt x="239" y="3"/>
                  <a:pt x="254" y="0"/>
                  <a:pt x="257" y="7"/>
                </a:cubicBezTo>
                <a:cubicBezTo>
                  <a:pt x="260" y="14"/>
                  <a:pt x="268" y="18"/>
                  <a:pt x="266" y="21"/>
                </a:cubicBezTo>
                <a:cubicBezTo>
                  <a:pt x="264" y="24"/>
                  <a:pt x="263" y="27"/>
                  <a:pt x="266" y="32"/>
                </a:cubicBezTo>
                <a:cubicBezTo>
                  <a:pt x="270" y="37"/>
                  <a:pt x="271" y="43"/>
                  <a:pt x="273" y="43"/>
                </a:cubicBezTo>
                <a:cubicBezTo>
                  <a:pt x="275" y="42"/>
                  <a:pt x="279" y="37"/>
                  <a:pt x="281" y="44"/>
                </a:cubicBezTo>
                <a:cubicBezTo>
                  <a:pt x="282" y="51"/>
                  <a:pt x="287" y="57"/>
                  <a:pt x="284" y="60"/>
                </a:cubicBezTo>
                <a:cubicBezTo>
                  <a:pt x="281" y="64"/>
                  <a:pt x="271" y="60"/>
                  <a:pt x="276" y="69"/>
                </a:cubicBezTo>
                <a:cubicBezTo>
                  <a:pt x="280" y="78"/>
                  <a:pt x="285" y="81"/>
                  <a:pt x="286" y="87"/>
                </a:cubicBezTo>
                <a:cubicBezTo>
                  <a:pt x="287" y="92"/>
                  <a:pt x="285" y="100"/>
                  <a:pt x="294" y="98"/>
                </a:cubicBezTo>
                <a:cubicBezTo>
                  <a:pt x="300" y="97"/>
                  <a:pt x="305" y="96"/>
                  <a:pt x="309" y="95"/>
                </a:cubicBezTo>
                <a:cubicBezTo>
                  <a:pt x="311" y="95"/>
                  <a:pt x="317" y="92"/>
                  <a:pt x="320" y="93"/>
                </a:cubicBezTo>
                <a:cubicBezTo>
                  <a:pt x="324" y="94"/>
                  <a:pt x="326" y="98"/>
                  <a:pt x="329" y="99"/>
                </a:cubicBezTo>
                <a:cubicBezTo>
                  <a:pt x="336" y="100"/>
                  <a:pt x="339" y="100"/>
                  <a:pt x="341" y="97"/>
                </a:cubicBezTo>
                <a:cubicBezTo>
                  <a:pt x="343" y="95"/>
                  <a:pt x="341" y="102"/>
                  <a:pt x="341" y="103"/>
                </a:cubicBezTo>
                <a:cubicBezTo>
                  <a:pt x="340" y="104"/>
                  <a:pt x="340" y="104"/>
                  <a:pt x="339" y="105"/>
                </a:cubicBezTo>
                <a:cubicBezTo>
                  <a:pt x="339" y="106"/>
                  <a:pt x="338" y="108"/>
                  <a:pt x="337" y="109"/>
                </a:cubicBezTo>
                <a:cubicBezTo>
                  <a:pt x="336" y="109"/>
                  <a:pt x="335" y="110"/>
                  <a:pt x="334" y="112"/>
                </a:cubicBezTo>
                <a:cubicBezTo>
                  <a:pt x="334" y="113"/>
                  <a:pt x="333" y="115"/>
                  <a:pt x="332" y="115"/>
                </a:cubicBezTo>
                <a:cubicBezTo>
                  <a:pt x="331" y="115"/>
                  <a:pt x="327" y="116"/>
                  <a:pt x="327" y="117"/>
                </a:cubicBezTo>
                <a:cubicBezTo>
                  <a:pt x="327" y="119"/>
                  <a:pt x="327" y="119"/>
                  <a:pt x="328" y="121"/>
                </a:cubicBezTo>
                <a:cubicBezTo>
                  <a:pt x="329" y="122"/>
                  <a:pt x="330" y="124"/>
                  <a:pt x="328" y="125"/>
                </a:cubicBezTo>
                <a:cubicBezTo>
                  <a:pt x="327" y="126"/>
                  <a:pt x="325" y="126"/>
                  <a:pt x="324" y="128"/>
                </a:cubicBezTo>
                <a:cubicBezTo>
                  <a:pt x="323" y="131"/>
                  <a:pt x="322" y="135"/>
                  <a:pt x="323" y="138"/>
                </a:cubicBezTo>
                <a:cubicBezTo>
                  <a:pt x="324" y="140"/>
                  <a:pt x="325" y="142"/>
                  <a:pt x="326" y="143"/>
                </a:cubicBezTo>
                <a:cubicBezTo>
                  <a:pt x="327" y="144"/>
                  <a:pt x="329" y="144"/>
                  <a:pt x="331" y="145"/>
                </a:cubicBezTo>
                <a:cubicBezTo>
                  <a:pt x="333" y="147"/>
                  <a:pt x="334" y="149"/>
                  <a:pt x="337" y="149"/>
                </a:cubicBezTo>
                <a:cubicBezTo>
                  <a:pt x="339" y="148"/>
                  <a:pt x="341" y="146"/>
                  <a:pt x="341" y="148"/>
                </a:cubicBezTo>
                <a:cubicBezTo>
                  <a:pt x="342" y="150"/>
                  <a:pt x="341" y="151"/>
                  <a:pt x="343" y="152"/>
                </a:cubicBezTo>
                <a:cubicBezTo>
                  <a:pt x="344" y="153"/>
                  <a:pt x="345" y="153"/>
                  <a:pt x="346" y="154"/>
                </a:cubicBezTo>
                <a:cubicBezTo>
                  <a:pt x="347" y="155"/>
                  <a:pt x="348" y="156"/>
                  <a:pt x="350" y="156"/>
                </a:cubicBezTo>
                <a:cubicBezTo>
                  <a:pt x="351" y="156"/>
                  <a:pt x="355" y="157"/>
                  <a:pt x="359" y="157"/>
                </a:cubicBezTo>
                <a:cubicBezTo>
                  <a:pt x="362" y="157"/>
                  <a:pt x="366" y="156"/>
                  <a:pt x="367" y="159"/>
                </a:cubicBezTo>
                <a:cubicBezTo>
                  <a:pt x="368" y="161"/>
                  <a:pt x="368" y="165"/>
                  <a:pt x="370" y="169"/>
                </a:cubicBezTo>
                <a:cubicBezTo>
                  <a:pt x="371" y="172"/>
                  <a:pt x="371" y="173"/>
                  <a:pt x="373" y="177"/>
                </a:cubicBezTo>
                <a:cubicBezTo>
                  <a:pt x="376" y="180"/>
                  <a:pt x="376" y="181"/>
                  <a:pt x="377" y="182"/>
                </a:cubicBezTo>
                <a:cubicBezTo>
                  <a:pt x="378" y="183"/>
                  <a:pt x="379" y="183"/>
                  <a:pt x="380" y="185"/>
                </a:cubicBezTo>
                <a:cubicBezTo>
                  <a:pt x="380" y="186"/>
                  <a:pt x="381" y="191"/>
                  <a:pt x="382" y="194"/>
                </a:cubicBezTo>
                <a:cubicBezTo>
                  <a:pt x="383" y="196"/>
                  <a:pt x="384" y="196"/>
                  <a:pt x="384" y="196"/>
                </a:cubicBezTo>
                <a:cubicBezTo>
                  <a:pt x="385" y="197"/>
                  <a:pt x="387" y="198"/>
                  <a:pt x="387" y="199"/>
                </a:cubicBezTo>
                <a:cubicBezTo>
                  <a:pt x="387" y="200"/>
                  <a:pt x="387" y="200"/>
                  <a:pt x="386" y="201"/>
                </a:cubicBezTo>
                <a:cubicBezTo>
                  <a:pt x="384" y="202"/>
                  <a:pt x="377" y="205"/>
                  <a:pt x="375" y="206"/>
                </a:cubicBezTo>
                <a:cubicBezTo>
                  <a:pt x="374" y="206"/>
                  <a:pt x="370" y="208"/>
                  <a:pt x="371" y="210"/>
                </a:cubicBezTo>
                <a:cubicBezTo>
                  <a:pt x="372" y="212"/>
                  <a:pt x="373" y="214"/>
                  <a:pt x="372" y="214"/>
                </a:cubicBezTo>
                <a:cubicBezTo>
                  <a:pt x="371" y="215"/>
                  <a:pt x="370" y="215"/>
                  <a:pt x="369" y="215"/>
                </a:cubicBezTo>
                <a:cubicBezTo>
                  <a:pt x="368" y="215"/>
                  <a:pt x="365" y="217"/>
                  <a:pt x="364" y="218"/>
                </a:cubicBezTo>
                <a:cubicBezTo>
                  <a:pt x="363" y="219"/>
                  <a:pt x="361" y="223"/>
                  <a:pt x="360" y="225"/>
                </a:cubicBezTo>
                <a:cubicBezTo>
                  <a:pt x="360" y="227"/>
                  <a:pt x="361" y="230"/>
                  <a:pt x="360" y="230"/>
                </a:cubicBezTo>
                <a:cubicBezTo>
                  <a:pt x="359" y="231"/>
                  <a:pt x="358" y="231"/>
                  <a:pt x="357" y="232"/>
                </a:cubicBezTo>
                <a:cubicBezTo>
                  <a:pt x="357" y="232"/>
                  <a:pt x="354" y="233"/>
                  <a:pt x="356" y="234"/>
                </a:cubicBezTo>
                <a:cubicBezTo>
                  <a:pt x="357" y="234"/>
                  <a:pt x="359" y="234"/>
                  <a:pt x="359" y="235"/>
                </a:cubicBezTo>
                <a:cubicBezTo>
                  <a:pt x="359" y="237"/>
                  <a:pt x="357" y="240"/>
                  <a:pt x="357" y="241"/>
                </a:cubicBezTo>
                <a:cubicBezTo>
                  <a:pt x="357" y="243"/>
                  <a:pt x="357" y="243"/>
                  <a:pt x="358" y="244"/>
                </a:cubicBezTo>
                <a:cubicBezTo>
                  <a:pt x="358" y="244"/>
                  <a:pt x="359" y="246"/>
                  <a:pt x="358" y="247"/>
                </a:cubicBezTo>
                <a:cubicBezTo>
                  <a:pt x="357" y="248"/>
                  <a:pt x="355" y="251"/>
                  <a:pt x="353" y="253"/>
                </a:cubicBezTo>
                <a:cubicBezTo>
                  <a:pt x="352" y="255"/>
                  <a:pt x="351" y="257"/>
                  <a:pt x="350" y="260"/>
                </a:cubicBezTo>
                <a:cubicBezTo>
                  <a:pt x="350" y="262"/>
                  <a:pt x="348" y="266"/>
                  <a:pt x="347" y="267"/>
                </a:cubicBezTo>
                <a:cubicBezTo>
                  <a:pt x="345" y="269"/>
                  <a:pt x="342" y="272"/>
                  <a:pt x="340" y="273"/>
                </a:cubicBezTo>
                <a:cubicBezTo>
                  <a:pt x="338" y="273"/>
                  <a:pt x="338" y="272"/>
                  <a:pt x="339" y="272"/>
                </a:cubicBezTo>
                <a:cubicBezTo>
                  <a:pt x="339" y="272"/>
                  <a:pt x="341" y="270"/>
                  <a:pt x="342" y="269"/>
                </a:cubicBezTo>
                <a:cubicBezTo>
                  <a:pt x="343" y="267"/>
                  <a:pt x="344" y="265"/>
                  <a:pt x="342" y="266"/>
                </a:cubicBezTo>
                <a:cubicBezTo>
                  <a:pt x="341" y="267"/>
                  <a:pt x="340" y="268"/>
                  <a:pt x="339" y="268"/>
                </a:cubicBezTo>
                <a:cubicBezTo>
                  <a:pt x="338" y="268"/>
                  <a:pt x="336" y="268"/>
                  <a:pt x="336" y="268"/>
                </a:cubicBezTo>
                <a:cubicBezTo>
                  <a:pt x="336" y="269"/>
                  <a:pt x="334" y="271"/>
                  <a:pt x="333" y="271"/>
                </a:cubicBezTo>
                <a:cubicBezTo>
                  <a:pt x="332" y="271"/>
                  <a:pt x="329" y="272"/>
                  <a:pt x="328" y="272"/>
                </a:cubicBezTo>
                <a:cubicBezTo>
                  <a:pt x="327" y="272"/>
                  <a:pt x="326" y="272"/>
                  <a:pt x="325" y="271"/>
                </a:cubicBezTo>
                <a:cubicBezTo>
                  <a:pt x="325" y="271"/>
                  <a:pt x="323" y="270"/>
                  <a:pt x="321" y="270"/>
                </a:cubicBezTo>
                <a:cubicBezTo>
                  <a:pt x="320" y="271"/>
                  <a:pt x="318" y="271"/>
                  <a:pt x="317" y="273"/>
                </a:cubicBezTo>
                <a:cubicBezTo>
                  <a:pt x="316" y="275"/>
                  <a:pt x="313" y="277"/>
                  <a:pt x="312" y="278"/>
                </a:cubicBezTo>
                <a:cubicBezTo>
                  <a:pt x="311" y="280"/>
                  <a:pt x="307" y="282"/>
                  <a:pt x="306" y="282"/>
                </a:cubicBezTo>
                <a:cubicBezTo>
                  <a:pt x="306" y="282"/>
                  <a:pt x="303" y="282"/>
                  <a:pt x="302" y="281"/>
                </a:cubicBezTo>
                <a:cubicBezTo>
                  <a:pt x="301" y="280"/>
                  <a:pt x="299" y="278"/>
                  <a:pt x="298" y="276"/>
                </a:cubicBezTo>
                <a:cubicBezTo>
                  <a:pt x="297" y="275"/>
                  <a:pt x="295" y="270"/>
                  <a:pt x="294" y="270"/>
                </a:cubicBezTo>
                <a:cubicBezTo>
                  <a:pt x="293" y="269"/>
                  <a:pt x="291" y="268"/>
                  <a:pt x="290" y="269"/>
                </a:cubicBezTo>
                <a:cubicBezTo>
                  <a:pt x="289" y="269"/>
                  <a:pt x="283" y="270"/>
                  <a:pt x="283" y="270"/>
                </a:cubicBezTo>
                <a:cubicBezTo>
                  <a:pt x="283" y="270"/>
                  <a:pt x="278" y="271"/>
                  <a:pt x="276" y="273"/>
                </a:cubicBezTo>
                <a:cubicBezTo>
                  <a:pt x="275" y="274"/>
                  <a:pt x="273" y="276"/>
                  <a:pt x="272" y="276"/>
                </a:cubicBezTo>
                <a:cubicBezTo>
                  <a:pt x="272" y="277"/>
                  <a:pt x="270" y="279"/>
                  <a:pt x="270" y="281"/>
                </a:cubicBezTo>
                <a:cubicBezTo>
                  <a:pt x="271" y="284"/>
                  <a:pt x="272" y="287"/>
                  <a:pt x="271" y="289"/>
                </a:cubicBezTo>
                <a:cubicBezTo>
                  <a:pt x="270" y="291"/>
                  <a:pt x="269" y="294"/>
                  <a:pt x="268" y="296"/>
                </a:cubicBezTo>
                <a:cubicBezTo>
                  <a:pt x="266" y="299"/>
                  <a:pt x="263" y="302"/>
                  <a:pt x="263" y="304"/>
                </a:cubicBezTo>
                <a:cubicBezTo>
                  <a:pt x="262" y="307"/>
                  <a:pt x="262" y="311"/>
                  <a:pt x="262" y="312"/>
                </a:cubicBezTo>
                <a:cubicBezTo>
                  <a:pt x="262" y="314"/>
                  <a:pt x="262" y="317"/>
                  <a:pt x="261" y="318"/>
                </a:cubicBezTo>
                <a:cubicBezTo>
                  <a:pt x="261" y="319"/>
                  <a:pt x="261" y="321"/>
                  <a:pt x="262" y="322"/>
                </a:cubicBezTo>
                <a:cubicBezTo>
                  <a:pt x="263" y="322"/>
                  <a:pt x="265" y="325"/>
                  <a:pt x="266" y="326"/>
                </a:cubicBezTo>
                <a:cubicBezTo>
                  <a:pt x="266" y="327"/>
                  <a:pt x="268" y="329"/>
                  <a:pt x="268" y="329"/>
                </a:cubicBezTo>
                <a:cubicBezTo>
                  <a:pt x="268" y="330"/>
                  <a:pt x="269" y="333"/>
                  <a:pt x="270" y="334"/>
                </a:cubicBezTo>
                <a:cubicBezTo>
                  <a:pt x="271" y="334"/>
                  <a:pt x="275" y="339"/>
                  <a:pt x="276" y="340"/>
                </a:cubicBezTo>
                <a:cubicBezTo>
                  <a:pt x="277" y="342"/>
                  <a:pt x="279" y="344"/>
                  <a:pt x="278" y="345"/>
                </a:cubicBezTo>
                <a:cubicBezTo>
                  <a:pt x="277" y="346"/>
                  <a:pt x="274" y="348"/>
                  <a:pt x="273" y="349"/>
                </a:cubicBezTo>
                <a:cubicBezTo>
                  <a:pt x="272" y="350"/>
                  <a:pt x="271" y="352"/>
                  <a:pt x="273" y="351"/>
                </a:cubicBezTo>
                <a:cubicBezTo>
                  <a:pt x="276" y="351"/>
                  <a:pt x="276" y="350"/>
                  <a:pt x="277" y="349"/>
                </a:cubicBezTo>
                <a:cubicBezTo>
                  <a:pt x="277" y="349"/>
                  <a:pt x="279" y="349"/>
                  <a:pt x="279" y="351"/>
                </a:cubicBezTo>
                <a:cubicBezTo>
                  <a:pt x="279" y="353"/>
                  <a:pt x="280" y="359"/>
                  <a:pt x="279" y="361"/>
                </a:cubicBezTo>
                <a:cubicBezTo>
                  <a:pt x="278" y="363"/>
                  <a:pt x="263" y="383"/>
                  <a:pt x="246" y="404"/>
                </a:cubicBezTo>
                <a:cubicBezTo>
                  <a:pt x="228" y="425"/>
                  <a:pt x="207" y="421"/>
                  <a:pt x="192" y="447"/>
                </a:cubicBezTo>
                <a:cubicBezTo>
                  <a:pt x="178" y="472"/>
                  <a:pt x="163" y="480"/>
                  <a:pt x="152" y="492"/>
                </a:cubicBezTo>
                <a:cubicBezTo>
                  <a:pt x="142" y="504"/>
                  <a:pt x="155" y="517"/>
                  <a:pt x="153" y="522"/>
                </a:cubicBezTo>
                <a:cubicBezTo>
                  <a:pt x="151" y="527"/>
                  <a:pt x="151" y="530"/>
                  <a:pt x="148" y="532"/>
                </a:cubicBezTo>
                <a:cubicBezTo>
                  <a:pt x="145" y="535"/>
                  <a:pt x="140" y="537"/>
                  <a:pt x="137" y="537"/>
                </a:cubicBezTo>
                <a:cubicBezTo>
                  <a:pt x="134" y="538"/>
                  <a:pt x="127" y="540"/>
                  <a:pt x="121" y="540"/>
                </a:cubicBezTo>
                <a:cubicBezTo>
                  <a:pt x="114" y="540"/>
                  <a:pt x="112" y="538"/>
                  <a:pt x="100" y="537"/>
                </a:cubicBezTo>
                <a:cubicBezTo>
                  <a:pt x="88" y="536"/>
                  <a:pt x="79" y="534"/>
                  <a:pt x="64" y="530"/>
                </a:cubicBezTo>
                <a:cubicBezTo>
                  <a:pt x="49" y="527"/>
                  <a:pt x="34" y="527"/>
                  <a:pt x="29" y="520"/>
                </a:cubicBezTo>
                <a:cubicBezTo>
                  <a:pt x="23" y="512"/>
                  <a:pt x="16" y="506"/>
                  <a:pt x="16" y="495"/>
                </a:cubicBezTo>
                <a:cubicBezTo>
                  <a:pt x="17" y="483"/>
                  <a:pt x="26" y="454"/>
                  <a:pt x="26" y="438"/>
                </a:cubicBezTo>
                <a:cubicBezTo>
                  <a:pt x="25" y="422"/>
                  <a:pt x="25" y="410"/>
                  <a:pt x="19" y="392"/>
                </a:cubicBezTo>
                <a:cubicBezTo>
                  <a:pt x="13" y="374"/>
                  <a:pt x="0" y="366"/>
                  <a:pt x="6" y="348"/>
                </a:cubicBezTo>
                <a:cubicBezTo>
                  <a:pt x="13" y="331"/>
                  <a:pt x="18" y="316"/>
                  <a:pt x="21" y="311"/>
                </a:cubicBezTo>
                <a:cubicBezTo>
                  <a:pt x="23" y="306"/>
                  <a:pt x="18" y="305"/>
                  <a:pt x="27" y="292"/>
                </a:cubicBezTo>
                <a:cubicBezTo>
                  <a:pt x="36" y="278"/>
                  <a:pt x="41" y="267"/>
                  <a:pt x="39" y="255"/>
                </a:cubicBezTo>
                <a:cubicBezTo>
                  <a:pt x="38" y="243"/>
                  <a:pt x="32" y="226"/>
                  <a:pt x="32" y="217"/>
                </a:cubicBezTo>
                <a:cubicBezTo>
                  <a:pt x="32" y="208"/>
                  <a:pt x="45" y="196"/>
                  <a:pt x="45" y="188"/>
                </a:cubicBezTo>
                <a:cubicBezTo>
                  <a:pt x="46" y="180"/>
                  <a:pt x="48" y="174"/>
                  <a:pt x="47" y="170"/>
                </a:cubicBezTo>
                <a:cubicBezTo>
                  <a:pt x="46" y="166"/>
                  <a:pt x="43" y="157"/>
                  <a:pt x="43" y="157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1" name="Freeform 9"/>
          <p:cNvSpPr>
            <a:spLocks/>
          </p:cNvSpPr>
          <p:nvPr/>
        </p:nvSpPr>
        <p:spPr bwMode="auto">
          <a:xfrm>
            <a:off x="7096125" y="3138488"/>
            <a:ext cx="1085850" cy="719138"/>
          </a:xfrm>
          <a:custGeom>
            <a:avLst/>
            <a:gdLst>
              <a:gd name="T0" fmla="*/ 298 w 483"/>
              <a:gd name="T1" fmla="*/ 239 h 320"/>
              <a:gd name="T2" fmla="*/ 310 w 483"/>
              <a:gd name="T3" fmla="*/ 219 h 320"/>
              <a:gd name="T4" fmla="*/ 318 w 483"/>
              <a:gd name="T5" fmla="*/ 203 h 320"/>
              <a:gd name="T6" fmla="*/ 326 w 483"/>
              <a:gd name="T7" fmla="*/ 190 h 320"/>
              <a:gd name="T8" fmla="*/ 335 w 483"/>
              <a:gd name="T9" fmla="*/ 177 h 320"/>
              <a:gd name="T10" fmla="*/ 342 w 483"/>
              <a:gd name="T11" fmla="*/ 170 h 320"/>
              <a:gd name="T12" fmla="*/ 338 w 483"/>
              <a:gd name="T13" fmla="*/ 151 h 320"/>
              <a:gd name="T14" fmla="*/ 350 w 483"/>
              <a:gd name="T15" fmla="*/ 150 h 320"/>
              <a:gd name="T16" fmla="*/ 370 w 483"/>
              <a:gd name="T17" fmla="*/ 148 h 320"/>
              <a:gd name="T18" fmla="*/ 377 w 483"/>
              <a:gd name="T19" fmla="*/ 129 h 320"/>
              <a:gd name="T20" fmla="*/ 384 w 483"/>
              <a:gd name="T21" fmla="*/ 121 h 320"/>
              <a:gd name="T22" fmla="*/ 379 w 483"/>
              <a:gd name="T23" fmla="*/ 112 h 320"/>
              <a:gd name="T24" fmla="*/ 392 w 483"/>
              <a:gd name="T25" fmla="*/ 113 h 320"/>
              <a:gd name="T26" fmla="*/ 408 w 483"/>
              <a:gd name="T27" fmla="*/ 102 h 320"/>
              <a:gd name="T28" fmla="*/ 420 w 483"/>
              <a:gd name="T29" fmla="*/ 91 h 320"/>
              <a:gd name="T30" fmla="*/ 424 w 483"/>
              <a:gd name="T31" fmla="*/ 101 h 320"/>
              <a:gd name="T32" fmla="*/ 439 w 483"/>
              <a:gd name="T33" fmla="*/ 83 h 320"/>
              <a:gd name="T34" fmla="*/ 449 w 483"/>
              <a:gd name="T35" fmla="*/ 83 h 320"/>
              <a:gd name="T36" fmla="*/ 456 w 483"/>
              <a:gd name="T37" fmla="*/ 83 h 320"/>
              <a:gd name="T38" fmla="*/ 474 w 483"/>
              <a:gd name="T39" fmla="*/ 83 h 320"/>
              <a:gd name="T40" fmla="*/ 469 w 483"/>
              <a:gd name="T41" fmla="*/ 74 h 320"/>
              <a:gd name="T42" fmla="*/ 472 w 483"/>
              <a:gd name="T43" fmla="*/ 61 h 320"/>
              <a:gd name="T44" fmla="*/ 475 w 483"/>
              <a:gd name="T45" fmla="*/ 50 h 320"/>
              <a:gd name="T46" fmla="*/ 471 w 483"/>
              <a:gd name="T47" fmla="*/ 41 h 320"/>
              <a:gd name="T48" fmla="*/ 450 w 483"/>
              <a:gd name="T49" fmla="*/ 35 h 320"/>
              <a:gd name="T50" fmla="*/ 436 w 483"/>
              <a:gd name="T51" fmla="*/ 43 h 320"/>
              <a:gd name="T52" fmla="*/ 424 w 483"/>
              <a:gd name="T53" fmla="*/ 43 h 320"/>
              <a:gd name="T54" fmla="*/ 404 w 483"/>
              <a:gd name="T55" fmla="*/ 34 h 320"/>
              <a:gd name="T56" fmla="*/ 387 w 483"/>
              <a:gd name="T57" fmla="*/ 34 h 320"/>
              <a:gd name="T58" fmla="*/ 364 w 483"/>
              <a:gd name="T59" fmla="*/ 18 h 320"/>
              <a:gd name="T60" fmla="*/ 329 w 483"/>
              <a:gd name="T61" fmla="*/ 33 h 320"/>
              <a:gd name="T62" fmla="*/ 310 w 483"/>
              <a:gd name="T63" fmla="*/ 61 h 320"/>
              <a:gd name="T64" fmla="*/ 274 w 483"/>
              <a:gd name="T65" fmla="*/ 85 h 320"/>
              <a:gd name="T66" fmla="*/ 255 w 483"/>
              <a:gd name="T67" fmla="*/ 73 h 320"/>
              <a:gd name="T68" fmla="*/ 253 w 483"/>
              <a:gd name="T69" fmla="*/ 44 h 320"/>
              <a:gd name="T70" fmla="*/ 254 w 483"/>
              <a:gd name="T71" fmla="*/ 20 h 320"/>
              <a:gd name="T72" fmla="*/ 225 w 483"/>
              <a:gd name="T73" fmla="*/ 16 h 320"/>
              <a:gd name="T74" fmla="*/ 197 w 483"/>
              <a:gd name="T75" fmla="*/ 24 h 320"/>
              <a:gd name="T76" fmla="*/ 195 w 483"/>
              <a:gd name="T77" fmla="*/ 22 h 320"/>
              <a:gd name="T78" fmla="*/ 185 w 483"/>
              <a:gd name="T79" fmla="*/ 10 h 320"/>
              <a:gd name="T80" fmla="*/ 175 w 483"/>
              <a:gd name="T81" fmla="*/ 6 h 320"/>
              <a:gd name="T82" fmla="*/ 157 w 483"/>
              <a:gd name="T83" fmla="*/ 33 h 320"/>
              <a:gd name="T84" fmla="*/ 121 w 483"/>
              <a:gd name="T85" fmla="*/ 39 h 320"/>
              <a:gd name="T86" fmla="*/ 94 w 483"/>
              <a:gd name="T87" fmla="*/ 66 h 320"/>
              <a:gd name="T88" fmla="*/ 84 w 483"/>
              <a:gd name="T89" fmla="*/ 79 h 320"/>
              <a:gd name="T90" fmla="*/ 59 w 483"/>
              <a:gd name="T91" fmla="*/ 118 h 320"/>
              <a:gd name="T92" fmla="*/ 36 w 483"/>
              <a:gd name="T93" fmla="*/ 144 h 320"/>
              <a:gd name="T94" fmla="*/ 47 w 483"/>
              <a:gd name="T95" fmla="*/ 177 h 320"/>
              <a:gd name="T96" fmla="*/ 8 w 483"/>
              <a:gd name="T97" fmla="*/ 282 h 320"/>
              <a:gd name="T98" fmla="*/ 158 w 483"/>
              <a:gd name="T99" fmla="*/ 312 h 320"/>
              <a:gd name="T100" fmla="*/ 278 w 483"/>
              <a:gd name="T101" fmla="*/ 27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3" h="320">
                <a:moveTo>
                  <a:pt x="288" y="253"/>
                </a:moveTo>
                <a:cubicBezTo>
                  <a:pt x="288" y="253"/>
                  <a:pt x="290" y="251"/>
                  <a:pt x="290" y="250"/>
                </a:cubicBezTo>
                <a:cubicBezTo>
                  <a:pt x="290" y="249"/>
                  <a:pt x="291" y="249"/>
                  <a:pt x="293" y="248"/>
                </a:cubicBezTo>
                <a:cubicBezTo>
                  <a:pt x="295" y="248"/>
                  <a:pt x="296" y="247"/>
                  <a:pt x="297" y="245"/>
                </a:cubicBezTo>
                <a:cubicBezTo>
                  <a:pt x="298" y="243"/>
                  <a:pt x="298" y="241"/>
                  <a:pt x="298" y="239"/>
                </a:cubicBezTo>
                <a:cubicBezTo>
                  <a:pt x="297" y="236"/>
                  <a:pt x="298" y="235"/>
                  <a:pt x="299" y="233"/>
                </a:cubicBezTo>
                <a:cubicBezTo>
                  <a:pt x="300" y="231"/>
                  <a:pt x="301" y="230"/>
                  <a:pt x="303" y="228"/>
                </a:cubicBezTo>
                <a:cubicBezTo>
                  <a:pt x="306" y="226"/>
                  <a:pt x="306" y="225"/>
                  <a:pt x="305" y="223"/>
                </a:cubicBezTo>
                <a:cubicBezTo>
                  <a:pt x="304" y="222"/>
                  <a:pt x="308" y="223"/>
                  <a:pt x="309" y="224"/>
                </a:cubicBezTo>
                <a:cubicBezTo>
                  <a:pt x="311" y="224"/>
                  <a:pt x="310" y="221"/>
                  <a:pt x="310" y="219"/>
                </a:cubicBezTo>
                <a:cubicBezTo>
                  <a:pt x="310" y="217"/>
                  <a:pt x="312" y="215"/>
                  <a:pt x="312" y="213"/>
                </a:cubicBezTo>
                <a:cubicBezTo>
                  <a:pt x="312" y="211"/>
                  <a:pt x="311" y="209"/>
                  <a:pt x="310" y="208"/>
                </a:cubicBezTo>
                <a:cubicBezTo>
                  <a:pt x="309" y="206"/>
                  <a:pt x="312" y="205"/>
                  <a:pt x="313" y="205"/>
                </a:cubicBezTo>
                <a:cubicBezTo>
                  <a:pt x="314" y="204"/>
                  <a:pt x="315" y="203"/>
                  <a:pt x="316" y="202"/>
                </a:cubicBezTo>
                <a:cubicBezTo>
                  <a:pt x="317" y="201"/>
                  <a:pt x="319" y="200"/>
                  <a:pt x="318" y="203"/>
                </a:cubicBezTo>
                <a:cubicBezTo>
                  <a:pt x="318" y="206"/>
                  <a:pt x="321" y="203"/>
                  <a:pt x="322" y="202"/>
                </a:cubicBezTo>
                <a:cubicBezTo>
                  <a:pt x="323" y="201"/>
                  <a:pt x="324" y="201"/>
                  <a:pt x="325" y="200"/>
                </a:cubicBezTo>
                <a:cubicBezTo>
                  <a:pt x="328" y="199"/>
                  <a:pt x="329" y="198"/>
                  <a:pt x="327" y="197"/>
                </a:cubicBezTo>
                <a:cubicBezTo>
                  <a:pt x="326" y="195"/>
                  <a:pt x="326" y="195"/>
                  <a:pt x="327" y="194"/>
                </a:cubicBezTo>
                <a:cubicBezTo>
                  <a:pt x="329" y="192"/>
                  <a:pt x="325" y="192"/>
                  <a:pt x="326" y="190"/>
                </a:cubicBezTo>
                <a:cubicBezTo>
                  <a:pt x="327" y="188"/>
                  <a:pt x="328" y="189"/>
                  <a:pt x="330" y="191"/>
                </a:cubicBezTo>
                <a:cubicBezTo>
                  <a:pt x="332" y="193"/>
                  <a:pt x="334" y="191"/>
                  <a:pt x="333" y="190"/>
                </a:cubicBezTo>
                <a:cubicBezTo>
                  <a:pt x="333" y="188"/>
                  <a:pt x="333" y="187"/>
                  <a:pt x="334" y="186"/>
                </a:cubicBezTo>
                <a:cubicBezTo>
                  <a:pt x="334" y="185"/>
                  <a:pt x="336" y="183"/>
                  <a:pt x="333" y="181"/>
                </a:cubicBezTo>
                <a:cubicBezTo>
                  <a:pt x="331" y="178"/>
                  <a:pt x="333" y="178"/>
                  <a:pt x="335" y="177"/>
                </a:cubicBezTo>
                <a:cubicBezTo>
                  <a:pt x="337" y="177"/>
                  <a:pt x="339" y="175"/>
                  <a:pt x="341" y="173"/>
                </a:cubicBezTo>
                <a:cubicBezTo>
                  <a:pt x="344" y="172"/>
                  <a:pt x="341" y="174"/>
                  <a:pt x="341" y="176"/>
                </a:cubicBezTo>
                <a:cubicBezTo>
                  <a:pt x="342" y="177"/>
                  <a:pt x="342" y="178"/>
                  <a:pt x="344" y="175"/>
                </a:cubicBezTo>
                <a:cubicBezTo>
                  <a:pt x="345" y="171"/>
                  <a:pt x="348" y="169"/>
                  <a:pt x="348" y="168"/>
                </a:cubicBezTo>
                <a:cubicBezTo>
                  <a:pt x="348" y="165"/>
                  <a:pt x="344" y="169"/>
                  <a:pt x="342" y="170"/>
                </a:cubicBezTo>
                <a:cubicBezTo>
                  <a:pt x="340" y="170"/>
                  <a:pt x="339" y="168"/>
                  <a:pt x="342" y="165"/>
                </a:cubicBezTo>
                <a:cubicBezTo>
                  <a:pt x="344" y="163"/>
                  <a:pt x="343" y="163"/>
                  <a:pt x="339" y="163"/>
                </a:cubicBezTo>
                <a:cubicBezTo>
                  <a:pt x="335" y="163"/>
                  <a:pt x="333" y="160"/>
                  <a:pt x="334" y="158"/>
                </a:cubicBezTo>
                <a:cubicBezTo>
                  <a:pt x="334" y="157"/>
                  <a:pt x="334" y="155"/>
                  <a:pt x="334" y="152"/>
                </a:cubicBezTo>
                <a:cubicBezTo>
                  <a:pt x="333" y="150"/>
                  <a:pt x="336" y="152"/>
                  <a:pt x="338" y="151"/>
                </a:cubicBezTo>
                <a:cubicBezTo>
                  <a:pt x="340" y="150"/>
                  <a:pt x="340" y="150"/>
                  <a:pt x="340" y="151"/>
                </a:cubicBezTo>
                <a:cubicBezTo>
                  <a:pt x="340" y="153"/>
                  <a:pt x="341" y="155"/>
                  <a:pt x="344" y="154"/>
                </a:cubicBezTo>
                <a:cubicBezTo>
                  <a:pt x="347" y="152"/>
                  <a:pt x="345" y="150"/>
                  <a:pt x="345" y="147"/>
                </a:cubicBezTo>
                <a:cubicBezTo>
                  <a:pt x="345" y="145"/>
                  <a:pt x="348" y="145"/>
                  <a:pt x="348" y="146"/>
                </a:cubicBezTo>
                <a:cubicBezTo>
                  <a:pt x="347" y="147"/>
                  <a:pt x="348" y="148"/>
                  <a:pt x="350" y="150"/>
                </a:cubicBezTo>
                <a:cubicBezTo>
                  <a:pt x="352" y="152"/>
                  <a:pt x="349" y="155"/>
                  <a:pt x="347" y="160"/>
                </a:cubicBezTo>
                <a:cubicBezTo>
                  <a:pt x="345" y="165"/>
                  <a:pt x="349" y="164"/>
                  <a:pt x="355" y="163"/>
                </a:cubicBezTo>
                <a:cubicBezTo>
                  <a:pt x="360" y="161"/>
                  <a:pt x="360" y="155"/>
                  <a:pt x="366" y="156"/>
                </a:cubicBezTo>
                <a:cubicBezTo>
                  <a:pt x="372" y="157"/>
                  <a:pt x="372" y="155"/>
                  <a:pt x="373" y="155"/>
                </a:cubicBezTo>
                <a:cubicBezTo>
                  <a:pt x="374" y="154"/>
                  <a:pt x="372" y="151"/>
                  <a:pt x="370" y="148"/>
                </a:cubicBezTo>
                <a:cubicBezTo>
                  <a:pt x="367" y="145"/>
                  <a:pt x="368" y="142"/>
                  <a:pt x="371" y="141"/>
                </a:cubicBezTo>
                <a:cubicBezTo>
                  <a:pt x="374" y="140"/>
                  <a:pt x="371" y="137"/>
                  <a:pt x="370" y="135"/>
                </a:cubicBezTo>
                <a:cubicBezTo>
                  <a:pt x="368" y="133"/>
                  <a:pt x="370" y="131"/>
                  <a:pt x="370" y="129"/>
                </a:cubicBezTo>
                <a:cubicBezTo>
                  <a:pt x="370" y="128"/>
                  <a:pt x="371" y="126"/>
                  <a:pt x="373" y="126"/>
                </a:cubicBezTo>
                <a:cubicBezTo>
                  <a:pt x="375" y="126"/>
                  <a:pt x="378" y="127"/>
                  <a:pt x="377" y="129"/>
                </a:cubicBezTo>
                <a:cubicBezTo>
                  <a:pt x="377" y="132"/>
                  <a:pt x="378" y="133"/>
                  <a:pt x="381" y="134"/>
                </a:cubicBezTo>
                <a:cubicBezTo>
                  <a:pt x="384" y="135"/>
                  <a:pt x="383" y="132"/>
                  <a:pt x="381" y="130"/>
                </a:cubicBezTo>
                <a:cubicBezTo>
                  <a:pt x="380" y="128"/>
                  <a:pt x="380" y="126"/>
                  <a:pt x="382" y="127"/>
                </a:cubicBezTo>
                <a:cubicBezTo>
                  <a:pt x="385" y="127"/>
                  <a:pt x="385" y="127"/>
                  <a:pt x="384" y="125"/>
                </a:cubicBezTo>
                <a:cubicBezTo>
                  <a:pt x="383" y="124"/>
                  <a:pt x="383" y="123"/>
                  <a:pt x="384" y="121"/>
                </a:cubicBezTo>
                <a:cubicBezTo>
                  <a:pt x="386" y="118"/>
                  <a:pt x="385" y="119"/>
                  <a:pt x="383" y="120"/>
                </a:cubicBezTo>
                <a:cubicBezTo>
                  <a:pt x="381" y="121"/>
                  <a:pt x="380" y="121"/>
                  <a:pt x="379" y="118"/>
                </a:cubicBezTo>
                <a:cubicBezTo>
                  <a:pt x="378" y="115"/>
                  <a:pt x="377" y="116"/>
                  <a:pt x="374" y="119"/>
                </a:cubicBezTo>
                <a:cubicBezTo>
                  <a:pt x="371" y="122"/>
                  <a:pt x="371" y="119"/>
                  <a:pt x="372" y="115"/>
                </a:cubicBezTo>
                <a:cubicBezTo>
                  <a:pt x="374" y="112"/>
                  <a:pt x="376" y="112"/>
                  <a:pt x="379" y="112"/>
                </a:cubicBezTo>
                <a:cubicBezTo>
                  <a:pt x="382" y="112"/>
                  <a:pt x="384" y="113"/>
                  <a:pt x="382" y="115"/>
                </a:cubicBezTo>
                <a:cubicBezTo>
                  <a:pt x="381" y="117"/>
                  <a:pt x="383" y="118"/>
                  <a:pt x="387" y="117"/>
                </a:cubicBezTo>
                <a:cubicBezTo>
                  <a:pt x="390" y="115"/>
                  <a:pt x="386" y="115"/>
                  <a:pt x="387" y="112"/>
                </a:cubicBezTo>
                <a:cubicBezTo>
                  <a:pt x="388" y="110"/>
                  <a:pt x="389" y="111"/>
                  <a:pt x="389" y="113"/>
                </a:cubicBezTo>
                <a:cubicBezTo>
                  <a:pt x="390" y="115"/>
                  <a:pt x="391" y="115"/>
                  <a:pt x="392" y="113"/>
                </a:cubicBezTo>
                <a:cubicBezTo>
                  <a:pt x="392" y="112"/>
                  <a:pt x="394" y="112"/>
                  <a:pt x="394" y="108"/>
                </a:cubicBezTo>
                <a:cubicBezTo>
                  <a:pt x="394" y="104"/>
                  <a:pt x="397" y="105"/>
                  <a:pt x="396" y="107"/>
                </a:cubicBezTo>
                <a:cubicBezTo>
                  <a:pt x="395" y="108"/>
                  <a:pt x="398" y="108"/>
                  <a:pt x="400" y="107"/>
                </a:cubicBezTo>
                <a:cubicBezTo>
                  <a:pt x="401" y="105"/>
                  <a:pt x="403" y="105"/>
                  <a:pt x="405" y="105"/>
                </a:cubicBezTo>
                <a:cubicBezTo>
                  <a:pt x="407" y="105"/>
                  <a:pt x="408" y="104"/>
                  <a:pt x="408" y="102"/>
                </a:cubicBezTo>
                <a:cubicBezTo>
                  <a:pt x="409" y="100"/>
                  <a:pt x="410" y="100"/>
                  <a:pt x="412" y="99"/>
                </a:cubicBezTo>
                <a:cubicBezTo>
                  <a:pt x="414" y="98"/>
                  <a:pt x="412" y="96"/>
                  <a:pt x="411" y="93"/>
                </a:cubicBezTo>
                <a:cubicBezTo>
                  <a:pt x="410" y="90"/>
                  <a:pt x="413" y="90"/>
                  <a:pt x="414" y="93"/>
                </a:cubicBezTo>
                <a:cubicBezTo>
                  <a:pt x="415" y="95"/>
                  <a:pt x="416" y="94"/>
                  <a:pt x="417" y="93"/>
                </a:cubicBezTo>
                <a:cubicBezTo>
                  <a:pt x="417" y="92"/>
                  <a:pt x="418" y="91"/>
                  <a:pt x="420" y="91"/>
                </a:cubicBezTo>
                <a:cubicBezTo>
                  <a:pt x="421" y="91"/>
                  <a:pt x="422" y="91"/>
                  <a:pt x="421" y="93"/>
                </a:cubicBezTo>
                <a:cubicBezTo>
                  <a:pt x="420" y="94"/>
                  <a:pt x="416" y="97"/>
                  <a:pt x="415" y="98"/>
                </a:cubicBezTo>
                <a:cubicBezTo>
                  <a:pt x="414" y="99"/>
                  <a:pt x="416" y="100"/>
                  <a:pt x="418" y="98"/>
                </a:cubicBezTo>
                <a:cubicBezTo>
                  <a:pt x="419" y="97"/>
                  <a:pt x="421" y="99"/>
                  <a:pt x="422" y="99"/>
                </a:cubicBezTo>
                <a:cubicBezTo>
                  <a:pt x="422" y="100"/>
                  <a:pt x="422" y="101"/>
                  <a:pt x="424" y="101"/>
                </a:cubicBezTo>
                <a:cubicBezTo>
                  <a:pt x="426" y="100"/>
                  <a:pt x="425" y="100"/>
                  <a:pt x="423" y="97"/>
                </a:cubicBezTo>
                <a:cubicBezTo>
                  <a:pt x="422" y="95"/>
                  <a:pt x="424" y="93"/>
                  <a:pt x="427" y="92"/>
                </a:cubicBezTo>
                <a:cubicBezTo>
                  <a:pt x="431" y="91"/>
                  <a:pt x="430" y="89"/>
                  <a:pt x="430" y="88"/>
                </a:cubicBezTo>
                <a:cubicBezTo>
                  <a:pt x="430" y="86"/>
                  <a:pt x="433" y="84"/>
                  <a:pt x="434" y="84"/>
                </a:cubicBezTo>
                <a:cubicBezTo>
                  <a:pt x="435" y="84"/>
                  <a:pt x="437" y="84"/>
                  <a:pt x="439" y="83"/>
                </a:cubicBezTo>
                <a:cubicBezTo>
                  <a:pt x="442" y="81"/>
                  <a:pt x="440" y="81"/>
                  <a:pt x="438" y="81"/>
                </a:cubicBezTo>
                <a:cubicBezTo>
                  <a:pt x="436" y="81"/>
                  <a:pt x="437" y="79"/>
                  <a:pt x="438" y="77"/>
                </a:cubicBezTo>
                <a:cubicBezTo>
                  <a:pt x="439" y="76"/>
                  <a:pt x="441" y="78"/>
                  <a:pt x="443" y="78"/>
                </a:cubicBezTo>
                <a:cubicBezTo>
                  <a:pt x="445" y="77"/>
                  <a:pt x="446" y="79"/>
                  <a:pt x="445" y="81"/>
                </a:cubicBezTo>
                <a:cubicBezTo>
                  <a:pt x="444" y="83"/>
                  <a:pt x="446" y="84"/>
                  <a:pt x="449" y="83"/>
                </a:cubicBezTo>
                <a:cubicBezTo>
                  <a:pt x="452" y="83"/>
                  <a:pt x="452" y="80"/>
                  <a:pt x="452" y="78"/>
                </a:cubicBezTo>
                <a:cubicBezTo>
                  <a:pt x="452" y="75"/>
                  <a:pt x="454" y="71"/>
                  <a:pt x="456" y="71"/>
                </a:cubicBezTo>
                <a:cubicBezTo>
                  <a:pt x="458" y="71"/>
                  <a:pt x="456" y="73"/>
                  <a:pt x="455" y="75"/>
                </a:cubicBezTo>
                <a:cubicBezTo>
                  <a:pt x="454" y="77"/>
                  <a:pt x="454" y="80"/>
                  <a:pt x="457" y="81"/>
                </a:cubicBezTo>
                <a:cubicBezTo>
                  <a:pt x="461" y="82"/>
                  <a:pt x="459" y="82"/>
                  <a:pt x="456" y="83"/>
                </a:cubicBezTo>
                <a:cubicBezTo>
                  <a:pt x="454" y="84"/>
                  <a:pt x="455" y="86"/>
                  <a:pt x="456" y="87"/>
                </a:cubicBezTo>
                <a:cubicBezTo>
                  <a:pt x="457" y="88"/>
                  <a:pt x="461" y="87"/>
                  <a:pt x="463" y="88"/>
                </a:cubicBezTo>
                <a:cubicBezTo>
                  <a:pt x="465" y="88"/>
                  <a:pt x="467" y="86"/>
                  <a:pt x="467" y="85"/>
                </a:cubicBezTo>
                <a:cubicBezTo>
                  <a:pt x="466" y="84"/>
                  <a:pt x="466" y="83"/>
                  <a:pt x="468" y="84"/>
                </a:cubicBezTo>
                <a:cubicBezTo>
                  <a:pt x="470" y="84"/>
                  <a:pt x="473" y="83"/>
                  <a:pt x="474" y="83"/>
                </a:cubicBezTo>
                <a:cubicBezTo>
                  <a:pt x="475" y="82"/>
                  <a:pt x="479" y="80"/>
                  <a:pt x="476" y="78"/>
                </a:cubicBezTo>
                <a:cubicBezTo>
                  <a:pt x="474" y="76"/>
                  <a:pt x="476" y="74"/>
                  <a:pt x="478" y="71"/>
                </a:cubicBezTo>
                <a:cubicBezTo>
                  <a:pt x="479" y="69"/>
                  <a:pt x="478" y="68"/>
                  <a:pt x="477" y="70"/>
                </a:cubicBezTo>
                <a:cubicBezTo>
                  <a:pt x="476" y="71"/>
                  <a:pt x="475" y="70"/>
                  <a:pt x="472" y="71"/>
                </a:cubicBezTo>
                <a:cubicBezTo>
                  <a:pt x="468" y="72"/>
                  <a:pt x="470" y="74"/>
                  <a:pt x="469" y="74"/>
                </a:cubicBezTo>
                <a:cubicBezTo>
                  <a:pt x="468" y="74"/>
                  <a:pt x="469" y="73"/>
                  <a:pt x="467" y="72"/>
                </a:cubicBezTo>
                <a:cubicBezTo>
                  <a:pt x="465" y="71"/>
                  <a:pt x="467" y="71"/>
                  <a:pt x="470" y="69"/>
                </a:cubicBezTo>
                <a:cubicBezTo>
                  <a:pt x="472" y="68"/>
                  <a:pt x="470" y="65"/>
                  <a:pt x="469" y="63"/>
                </a:cubicBezTo>
                <a:cubicBezTo>
                  <a:pt x="468" y="60"/>
                  <a:pt x="471" y="60"/>
                  <a:pt x="471" y="61"/>
                </a:cubicBezTo>
                <a:cubicBezTo>
                  <a:pt x="471" y="63"/>
                  <a:pt x="472" y="63"/>
                  <a:pt x="472" y="61"/>
                </a:cubicBezTo>
                <a:cubicBezTo>
                  <a:pt x="472" y="60"/>
                  <a:pt x="474" y="60"/>
                  <a:pt x="475" y="61"/>
                </a:cubicBezTo>
                <a:cubicBezTo>
                  <a:pt x="476" y="61"/>
                  <a:pt x="478" y="61"/>
                  <a:pt x="477" y="59"/>
                </a:cubicBezTo>
                <a:cubicBezTo>
                  <a:pt x="476" y="57"/>
                  <a:pt x="477" y="56"/>
                  <a:pt x="478" y="56"/>
                </a:cubicBezTo>
                <a:cubicBezTo>
                  <a:pt x="479" y="56"/>
                  <a:pt x="479" y="54"/>
                  <a:pt x="478" y="54"/>
                </a:cubicBezTo>
                <a:cubicBezTo>
                  <a:pt x="476" y="53"/>
                  <a:pt x="476" y="52"/>
                  <a:pt x="475" y="50"/>
                </a:cubicBezTo>
                <a:cubicBezTo>
                  <a:pt x="474" y="49"/>
                  <a:pt x="474" y="46"/>
                  <a:pt x="475" y="47"/>
                </a:cubicBezTo>
                <a:cubicBezTo>
                  <a:pt x="476" y="47"/>
                  <a:pt x="477" y="46"/>
                  <a:pt x="477" y="45"/>
                </a:cubicBezTo>
                <a:cubicBezTo>
                  <a:pt x="477" y="43"/>
                  <a:pt x="479" y="41"/>
                  <a:pt x="481" y="41"/>
                </a:cubicBezTo>
                <a:cubicBezTo>
                  <a:pt x="483" y="41"/>
                  <a:pt x="483" y="38"/>
                  <a:pt x="481" y="37"/>
                </a:cubicBezTo>
                <a:cubicBezTo>
                  <a:pt x="480" y="35"/>
                  <a:pt x="475" y="39"/>
                  <a:pt x="471" y="41"/>
                </a:cubicBezTo>
                <a:cubicBezTo>
                  <a:pt x="468" y="43"/>
                  <a:pt x="468" y="40"/>
                  <a:pt x="463" y="41"/>
                </a:cubicBezTo>
                <a:cubicBezTo>
                  <a:pt x="458" y="43"/>
                  <a:pt x="456" y="40"/>
                  <a:pt x="455" y="38"/>
                </a:cubicBezTo>
                <a:cubicBezTo>
                  <a:pt x="454" y="37"/>
                  <a:pt x="453" y="37"/>
                  <a:pt x="452" y="38"/>
                </a:cubicBezTo>
                <a:cubicBezTo>
                  <a:pt x="450" y="39"/>
                  <a:pt x="449" y="40"/>
                  <a:pt x="448" y="38"/>
                </a:cubicBezTo>
                <a:cubicBezTo>
                  <a:pt x="445" y="33"/>
                  <a:pt x="448" y="35"/>
                  <a:pt x="450" y="35"/>
                </a:cubicBezTo>
                <a:cubicBezTo>
                  <a:pt x="452" y="34"/>
                  <a:pt x="451" y="33"/>
                  <a:pt x="449" y="32"/>
                </a:cubicBezTo>
                <a:cubicBezTo>
                  <a:pt x="446" y="32"/>
                  <a:pt x="445" y="29"/>
                  <a:pt x="442" y="30"/>
                </a:cubicBezTo>
                <a:cubicBezTo>
                  <a:pt x="439" y="30"/>
                  <a:pt x="442" y="33"/>
                  <a:pt x="439" y="34"/>
                </a:cubicBezTo>
                <a:cubicBezTo>
                  <a:pt x="437" y="36"/>
                  <a:pt x="437" y="37"/>
                  <a:pt x="438" y="39"/>
                </a:cubicBezTo>
                <a:cubicBezTo>
                  <a:pt x="439" y="41"/>
                  <a:pt x="438" y="43"/>
                  <a:pt x="436" y="43"/>
                </a:cubicBezTo>
                <a:cubicBezTo>
                  <a:pt x="435" y="42"/>
                  <a:pt x="435" y="42"/>
                  <a:pt x="435" y="40"/>
                </a:cubicBezTo>
                <a:cubicBezTo>
                  <a:pt x="436" y="39"/>
                  <a:pt x="434" y="39"/>
                  <a:pt x="433" y="40"/>
                </a:cubicBezTo>
                <a:cubicBezTo>
                  <a:pt x="432" y="40"/>
                  <a:pt x="431" y="41"/>
                  <a:pt x="429" y="40"/>
                </a:cubicBezTo>
                <a:cubicBezTo>
                  <a:pt x="428" y="40"/>
                  <a:pt x="426" y="40"/>
                  <a:pt x="425" y="42"/>
                </a:cubicBezTo>
                <a:cubicBezTo>
                  <a:pt x="425" y="43"/>
                  <a:pt x="425" y="44"/>
                  <a:pt x="424" y="43"/>
                </a:cubicBezTo>
                <a:cubicBezTo>
                  <a:pt x="422" y="43"/>
                  <a:pt x="421" y="42"/>
                  <a:pt x="420" y="42"/>
                </a:cubicBezTo>
                <a:cubicBezTo>
                  <a:pt x="418" y="42"/>
                  <a:pt x="416" y="41"/>
                  <a:pt x="414" y="43"/>
                </a:cubicBezTo>
                <a:cubicBezTo>
                  <a:pt x="412" y="46"/>
                  <a:pt x="411" y="43"/>
                  <a:pt x="407" y="42"/>
                </a:cubicBezTo>
                <a:cubicBezTo>
                  <a:pt x="403" y="41"/>
                  <a:pt x="406" y="38"/>
                  <a:pt x="403" y="37"/>
                </a:cubicBezTo>
                <a:cubicBezTo>
                  <a:pt x="400" y="35"/>
                  <a:pt x="402" y="34"/>
                  <a:pt x="404" y="34"/>
                </a:cubicBezTo>
                <a:cubicBezTo>
                  <a:pt x="406" y="34"/>
                  <a:pt x="404" y="31"/>
                  <a:pt x="400" y="30"/>
                </a:cubicBezTo>
                <a:cubicBezTo>
                  <a:pt x="397" y="29"/>
                  <a:pt x="396" y="29"/>
                  <a:pt x="398" y="32"/>
                </a:cubicBezTo>
                <a:cubicBezTo>
                  <a:pt x="400" y="35"/>
                  <a:pt x="395" y="35"/>
                  <a:pt x="395" y="36"/>
                </a:cubicBezTo>
                <a:cubicBezTo>
                  <a:pt x="395" y="38"/>
                  <a:pt x="393" y="35"/>
                  <a:pt x="391" y="35"/>
                </a:cubicBezTo>
                <a:cubicBezTo>
                  <a:pt x="389" y="35"/>
                  <a:pt x="389" y="35"/>
                  <a:pt x="387" y="34"/>
                </a:cubicBezTo>
                <a:cubicBezTo>
                  <a:pt x="386" y="32"/>
                  <a:pt x="383" y="31"/>
                  <a:pt x="385" y="28"/>
                </a:cubicBezTo>
                <a:cubicBezTo>
                  <a:pt x="387" y="24"/>
                  <a:pt x="382" y="25"/>
                  <a:pt x="379" y="26"/>
                </a:cubicBezTo>
                <a:cubicBezTo>
                  <a:pt x="375" y="28"/>
                  <a:pt x="378" y="22"/>
                  <a:pt x="373" y="22"/>
                </a:cubicBezTo>
                <a:cubicBezTo>
                  <a:pt x="369" y="21"/>
                  <a:pt x="371" y="21"/>
                  <a:pt x="371" y="18"/>
                </a:cubicBezTo>
                <a:cubicBezTo>
                  <a:pt x="371" y="15"/>
                  <a:pt x="366" y="18"/>
                  <a:pt x="364" y="18"/>
                </a:cubicBezTo>
                <a:cubicBezTo>
                  <a:pt x="361" y="18"/>
                  <a:pt x="358" y="18"/>
                  <a:pt x="355" y="20"/>
                </a:cubicBezTo>
                <a:cubicBezTo>
                  <a:pt x="352" y="23"/>
                  <a:pt x="348" y="26"/>
                  <a:pt x="346" y="26"/>
                </a:cubicBezTo>
                <a:cubicBezTo>
                  <a:pt x="344" y="26"/>
                  <a:pt x="341" y="26"/>
                  <a:pt x="340" y="28"/>
                </a:cubicBezTo>
                <a:cubicBezTo>
                  <a:pt x="339" y="30"/>
                  <a:pt x="338" y="31"/>
                  <a:pt x="334" y="31"/>
                </a:cubicBezTo>
                <a:cubicBezTo>
                  <a:pt x="329" y="32"/>
                  <a:pt x="329" y="32"/>
                  <a:pt x="329" y="33"/>
                </a:cubicBezTo>
                <a:cubicBezTo>
                  <a:pt x="330" y="35"/>
                  <a:pt x="331" y="34"/>
                  <a:pt x="335" y="35"/>
                </a:cubicBezTo>
                <a:cubicBezTo>
                  <a:pt x="338" y="37"/>
                  <a:pt x="335" y="42"/>
                  <a:pt x="332" y="44"/>
                </a:cubicBezTo>
                <a:cubicBezTo>
                  <a:pt x="330" y="46"/>
                  <a:pt x="326" y="49"/>
                  <a:pt x="325" y="50"/>
                </a:cubicBezTo>
                <a:cubicBezTo>
                  <a:pt x="325" y="51"/>
                  <a:pt x="323" y="55"/>
                  <a:pt x="318" y="56"/>
                </a:cubicBezTo>
                <a:cubicBezTo>
                  <a:pt x="313" y="57"/>
                  <a:pt x="310" y="59"/>
                  <a:pt x="310" y="61"/>
                </a:cubicBezTo>
                <a:cubicBezTo>
                  <a:pt x="309" y="62"/>
                  <a:pt x="313" y="65"/>
                  <a:pt x="314" y="68"/>
                </a:cubicBezTo>
                <a:cubicBezTo>
                  <a:pt x="315" y="70"/>
                  <a:pt x="307" y="74"/>
                  <a:pt x="307" y="78"/>
                </a:cubicBezTo>
                <a:cubicBezTo>
                  <a:pt x="307" y="81"/>
                  <a:pt x="303" y="82"/>
                  <a:pt x="297" y="81"/>
                </a:cubicBezTo>
                <a:cubicBezTo>
                  <a:pt x="290" y="80"/>
                  <a:pt x="284" y="82"/>
                  <a:pt x="282" y="84"/>
                </a:cubicBezTo>
                <a:cubicBezTo>
                  <a:pt x="279" y="85"/>
                  <a:pt x="275" y="84"/>
                  <a:pt x="274" y="85"/>
                </a:cubicBezTo>
                <a:cubicBezTo>
                  <a:pt x="272" y="85"/>
                  <a:pt x="270" y="85"/>
                  <a:pt x="269" y="83"/>
                </a:cubicBezTo>
                <a:cubicBezTo>
                  <a:pt x="268" y="80"/>
                  <a:pt x="266" y="80"/>
                  <a:pt x="263" y="80"/>
                </a:cubicBezTo>
                <a:cubicBezTo>
                  <a:pt x="261" y="79"/>
                  <a:pt x="259" y="80"/>
                  <a:pt x="259" y="79"/>
                </a:cubicBezTo>
                <a:cubicBezTo>
                  <a:pt x="258" y="77"/>
                  <a:pt x="261" y="78"/>
                  <a:pt x="260" y="77"/>
                </a:cubicBezTo>
                <a:cubicBezTo>
                  <a:pt x="260" y="75"/>
                  <a:pt x="258" y="73"/>
                  <a:pt x="255" y="73"/>
                </a:cubicBezTo>
                <a:cubicBezTo>
                  <a:pt x="251" y="72"/>
                  <a:pt x="252" y="71"/>
                  <a:pt x="252" y="70"/>
                </a:cubicBezTo>
                <a:cubicBezTo>
                  <a:pt x="253" y="69"/>
                  <a:pt x="254" y="68"/>
                  <a:pt x="251" y="65"/>
                </a:cubicBezTo>
                <a:cubicBezTo>
                  <a:pt x="249" y="63"/>
                  <a:pt x="250" y="63"/>
                  <a:pt x="252" y="62"/>
                </a:cubicBezTo>
                <a:cubicBezTo>
                  <a:pt x="254" y="62"/>
                  <a:pt x="255" y="58"/>
                  <a:pt x="253" y="55"/>
                </a:cubicBezTo>
                <a:cubicBezTo>
                  <a:pt x="251" y="51"/>
                  <a:pt x="252" y="47"/>
                  <a:pt x="253" y="44"/>
                </a:cubicBezTo>
                <a:cubicBezTo>
                  <a:pt x="255" y="41"/>
                  <a:pt x="259" y="40"/>
                  <a:pt x="259" y="38"/>
                </a:cubicBezTo>
                <a:cubicBezTo>
                  <a:pt x="258" y="36"/>
                  <a:pt x="262" y="36"/>
                  <a:pt x="262" y="36"/>
                </a:cubicBezTo>
                <a:cubicBezTo>
                  <a:pt x="263" y="36"/>
                  <a:pt x="265" y="34"/>
                  <a:pt x="263" y="32"/>
                </a:cubicBezTo>
                <a:cubicBezTo>
                  <a:pt x="260" y="30"/>
                  <a:pt x="259" y="28"/>
                  <a:pt x="258" y="26"/>
                </a:cubicBezTo>
                <a:cubicBezTo>
                  <a:pt x="257" y="24"/>
                  <a:pt x="256" y="22"/>
                  <a:pt x="254" y="20"/>
                </a:cubicBezTo>
                <a:cubicBezTo>
                  <a:pt x="251" y="19"/>
                  <a:pt x="251" y="17"/>
                  <a:pt x="249" y="13"/>
                </a:cubicBezTo>
                <a:cubicBezTo>
                  <a:pt x="248" y="10"/>
                  <a:pt x="246" y="6"/>
                  <a:pt x="244" y="10"/>
                </a:cubicBezTo>
                <a:cubicBezTo>
                  <a:pt x="241" y="13"/>
                  <a:pt x="240" y="15"/>
                  <a:pt x="240" y="8"/>
                </a:cubicBezTo>
                <a:cubicBezTo>
                  <a:pt x="240" y="0"/>
                  <a:pt x="233" y="2"/>
                  <a:pt x="232" y="9"/>
                </a:cubicBezTo>
                <a:cubicBezTo>
                  <a:pt x="231" y="13"/>
                  <a:pt x="229" y="13"/>
                  <a:pt x="225" y="16"/>
                </a:cubicBezTo>
                <a:cubicBezTo>
                  <a:pt x="221" y="18"/>
                  <a:pt x="224" y="15"/>
                  <a:pt x="223" y="12"/>
                </a:cubicBezTo>
                <a:cubicBezTo>
                  <a:pt x="222" y="9"/>
                  <a:pt x="218" y="9"/>
                  <a:pt x="215" y="12"/>
                </a:cubicBezTo>
                <a:cubicBezTo>
                  <a:pt x="212" y="15"/>
                  <a:pt x="207" y="15"/>
                  <a:pt x="204" y="11"/>
                </a:cubicBezTo>
                <a:cubicBezTo>
                  <a:pt x="201" y="8"/>
                  <a:pt x="202" y="14"/>
                  <a:pt x="202" y="16"/>
                </a:cubicBezTo>
                <a:cubicBezTo>
                  <a:pt x="202" y="19"/>
                  <a:pt x="201" y="21"/>
                  <a:pt x="197" y="24"/>
                </a:cubicBezTo>
                <a:cubicBezTo>
                  <a:pt x="193" y="27"/>
                  <a:pt x="195" y="29"/>
                  <a:pt x="192" y="33"/>
                </a:cubicBezTo>
                <a:cubicBezTo>
                  <a:pt x="190" y="36"/>
                  <a:pt x="190" y="33"/>
                  <a:pt x="191" y="32"/>
                </a:cubicBezTo>
                <a:cubicBezTo>
                  <a:pt x="191" y="31"/>
                  <a:pt x="192" y="30"/>
                  <a:pt x="192" y="29"/>
                </a:cubicBezTo>
                <a:cubicBezTo>
                  <a:pt x="191" y="27"/>
                  <a:pt x="192" y="26"/>
                  <a:pt x="193" y="26"/>
                </a:cubicBezTo>
                <a:cubicBezTo>
                  <a:pt x="194" y="25"/>
                  <a:pt x="195" y="24"/>
                  <a:pt x="195" y="22"/>
                </a:cubicBezTo>
                <a:cubicBezTo>
                  <a:pt x="194" y="21"/>
                  <a:pt x="189" y="22"/>
                  <a:pt x="189" y="21"/>
                </a:cubicBezTo>
                <a:cubicBezTo>
                  <a:pt x="189" y="20"/>
                  <a:pt x="191" y="21"/>
                  <a:pt x="192" y="20"/>
                </a:cubicBezTo>
                <a:cubicBezTo>
                  <a:pt x="194" y="20"/>
                  <a:pt x="197" y="18"/>
                  <a:pt x="194" y="15"/>
                </a:cubicBezTo>
                <a:cubicBezTo>
                  <a:pt x="191" y="11"/>
                  <a:pt x="190" y="12"/>
                  <a:pt x="185" y="12"/>
                </a:cubicBezTo>
                <a:cubicBezTo>
                  <a:pt x="181" y="12"/>
                  <a:pt x="183" y="11"/>
                  <a:pt x="185" y="10"/>
                </a:cubicBezTo>
                <a:cubicBezTo>
                  <a:pt x="187" y="9"/>
                  <a:pt x="187" y="9"/>
                  <a:pt x="187" y="7"/>
                </a:cubicBezTo>
                <a:cubicBezTo>
                  <a:pt x="187" y="6"/>
                  <a:pt x="187" y="7"/>
                  <a:pt x="183" y="5"/>
                </a:cubicBezTo>
                <a:cubicBezTo>
                  <a:pt x="179" y="2"/>
                  <a:pt x="178" y="2"/>
                  <a:pt x="176" y="4"/>
                </a:cubicBezTo>
                <a:cubicBezTo>
                  <a:pt x="176" y="4"/>
                  <a:pt x="175" y="4"/>
                  <a:pt x="175" y="4"/>
                </a:cubicBezTo>
                <a:cubicBezTo>
                  <a:pt x="175" y="4"/>
                  <a:pt x="175" y="5"/>
                  <a:pt x="175" y="6"/>
                </a:cubicBezTo>
                <a:cubicBezTo>
                  <a:pt x="175" y="7"/>
                  <a:pt x="175" y="10"/>
                  <a:pt x="174" y="12"/>
                </a:cubicBezTo>
                <a:cubicBezTo>
                  <a:pt x="174" y="13"/>
                  <a:pt x="173" y="14"/>
                  <a:pt x="171" y="15"/>
                </a:cubicBezTo>
                <a:cubicBezTo>
                  <a:pt x="170" y="16"/>
                  <a:pt x="166" y="17"/>
                  <a:pt x="164" y="19"/>
                </a:cubicBezTo>
                <a:cubicBezTo>
                  <a:pt x="162" y="20"/>
                  <a:pt x="161" y="22"/>
                  <a:pt x="161" y="24"/>
                </a:cubicBezTo>
                <a:cubicBezTo>
                  <a:pt x="160" y="26"/>
                  <a:pt x="159" y="31"/>
                  <a:pt x="157" y="33"/>
                </a:cubicBezTo>
                <a:cubicBezTo>
                  <a:pt x="154" y="35"/>
                  <a:pt x="154" y="36"/>
                  <a:pt x="151" y="36"/>
                </a:cubicBezTo>
                <a:cubicBezTo>
                  <a:pt x="149" y="36"/>
                  <a:pt x="146" y="36"/>
                  <a:pt x="144" y="36"/>
                </a:cubicBezTo>
                <a:cubicBezTo>
                  <a:pt x="142" y="37"/>
                  <a:pt x="135" y="38"/>
                  <a:pt x="133" y="38"/>
                </a:cubicBezTo>
                <a:cubicBezTo>
                  <a:pt x="131" y="39"/>
                  <a:pt x="128" y="39"/>
                  <a:pt x="127" y="39"/>
                </a:cubicBezTo>
                <a:cubicBezTo>
                  <a:pt x="126" y="39"/>
                  <a:pt x="123" y="38"/>
                  <a:pt x="121" y="39"/>
                </a:cubicBezTo>
                <a:cubicBezTo>
                  <a:pt x="119" y="40"/>
                  <a:pt x="117" y="42"/>
                  <a:pt x="115" y="45"/>
                </a:cubicBezTo>
                <a:cubicBezTo>
                  <a:pt x="114" y="45"/>
                  <a:pt x="113" y="47"/>
                  <a:pt x="113" y="48"/>
                </a:cubicBezTo>
                <a:cubicBezTo>
                  <a:pt x="111" y="51"/>
                  <a:pt x="108" y="55"/>
                  <a:pt x="106" y="58"/>
                </a:cubicBezTo>
                <a:cubicBezTo>
                  <a:pt x="103" y="61"/>
                  <a:pt x="100" y="65"/>
                  <a:pt x="99" y="66"/>
                </a:cubicBezTo>
                <a:cubicBezTo>
                  <a:pt x="98" y="67"/>
                  <a:pt x="96" y="68"/>
                  <a:pt x="94" y="66"/>
                </a:cubicBezTo>
                <a:cubicBezTo>
                  <a:pt x="92" y="65"/>
                  <a:pt x="91" y="64"/>
                  <a:pt x="91" y="64"/>
                </a:cubicBezTo>
                <a:cubicBezTo>
                  <a:pt x="91" y="64"/>
                  <a:pt x="86" y="61"/>
                  <a:pt x="85" y="69"/>
                </a:cubicBezTo>
                <a:cubicBezTo>
                  <a:pt x="85" y="74"/>
                  <a:pt x="90" y="73"/>
                  <a:pt x="89" y="75"/>
                </a:cubicBezTo>
                <a:cubicBezTo>
                  <a:pt x="89" y="76"/>
                  <a:pt x="89" y="76"/>
                  <a:pt x="89" y="77"/>
                </a:cubicBezTo>
                <a:cubicBezTo>
                  <a:pt x="87" y="78"/>
                  <a:pt x="87" y="79"/>
                  <a:pt x="84" y="79"/>
                </a:cubicBezTo>
                <a:cubicBezTo>
                  <a:pt x="82" y="78"/>
                  <a:pt x="78" y="77"/>
                  <a:pt x="76" y="79"/>
                </a:cubicBezTo>
                <a:cubicBezTo>
                  <a:pt x="74" y="81"/>
                  <a:pt x="73" y="85"/>
                  <a:pt x="71" y="87"/>
                </a:cubicBezTo>
                <a:cubicBezTo>
                  <a:pt x="69" y="90"/>
                  <a:pt x="67" y="98"/>
                  <a:pt x="66" y="100"/>
                </a:cubicBezTo>
                <a:cubicBezTo>
                  <a:pt x="66" y="101"/>
                  <a:pt x="65" y="105"/>
                  <a:pt x="64" y="108"/>
                </a:cubicBezTo>
                <a:cubicBezTo>
                  <a:pt x="63" y="110"/>
                  <a:pt x="60" y="113"/>
                  <a:pt x="59" y="118"/>
                </a:cubicBezTo>
                <a:cubicBezTo>
                  <a:pt x="58" y="123"/>
                  <a:pt x="57" y="127"/>
                  <a:pt x="56" y="127"/>
                </a:cubicBezTo>
                <a:cubicBezTo>
                  <a:pt x="55" y="128"/>
                  <a:pt x="52" y="131"/>
                  <a:pt x="50" y="131"/>
                </a:cubicBezTo>
                <a:cubicBezTo>
                  <a:pt x="47" y="131"/>
                  <a:pt x="46" y="131"/>
                  <a:pt x="44" y="133"/>
                </a:cubicBezTo>
                <a:cubicBezTo>
                  <a:pt x="43" y="135"/>
                  <a:pt x="41" y="139"/>
                  <a:pt x="40" y="139"/>
                </a:cubicBezTo>
                <a:cubicBezTo>
                  <a:pt x="38" y="140"/>
                  <a:pt x="37" y="141"/>
                  <a:pt x="36" y="144"/>
                </a:cubicBezTo>
                <a:cubicBezTo>
                  <a:pt x="35" y="147"/>
                  <a:pt x="36" y="148"/>
                  <a:pt x="35" y="149"/>
                </a:cubicBezTo>
                <a:cubicBezTo>
                  <a:pt x="34" y="150"/>
                  <a:pt x="33" y="152"/>
                  <a:pt x="33" y="154"/>
                </a:cubicBezTo>
                <a:cubicBezTo>
                  <a:pt x="33" y="157"/>
                  <a:pt x="34" y="163"/>
                  <a:pt x="35" y="164"/>
                </a:cubicBezTo>
                <a:cubicBezTo>
                  <a:pt x="36" y="166"/>
                  <a:pt x="37" y="167"/>
                  <a:pt x="40" y="169"/>
                </a:cubicBezTo>
                <a:cubicBezTo>
                  <a:pt x="42" y="171"/>
                  <a:pt x="47" y="174"/>
                  <a:pt x="47" y="177"/>
                </a:cubicBezTo>
                <a:cubicBezTo>
                  <a:pt x="47" y="180"/>
                  <a:pt x="46" y="180"/>
                  <a:pt x="45" y="181"/>
                </a:cubicBezTo>
                <a:cubicBezTo>
                  <a:pt x="44" y="182"/>
                  <a:pt x="42" y="183"/>
                  <a:pt x="40" y="184"/>
                </a:cubicBezTo>
                <a:cubicBezTo>
                  <a:pt x="39" y="185"/>
                  <a:pt x="26" y="215"/>
                  <a:pt x="19" y="221"/>
                </a:cubicBezTo>
                <a:cubicBezTo>
                  <a:pt x="12" y="226"/>
                  <a:pt x="7" y="236"/>
                  <a:pt x="4" y="246"/>
                </a:cubicBezTo>
                <a:cubicBezTo>
                  <a:pt x="0" y="256"/>
                  <a:pt x="1" y="274"/>
                  <a:pt x="8" y="282"/>
                </a:cubicBezTo>
                <a:cubicBezTo>
                  <a:pt x="14" y="290"/>
                  <a:pt x="27" y="297"/>
                  <a:pt x="36" y="304"/>
                </a:cubicBezTo>
                <a:cubicBezTo>
                  <a:pt x="45" y="311"/>
                  <a:pt x="49" y="310"/>
                  <a:pt x="64" y="313"/>
                </a:cubicBezTo>
                <a:cubicBezTo>
                  <a:pt x="80" y="317"/>
                  <a:pt x="106" y="313"/>
                  <a:pt x="112" y="311"/>
                </a:cubicBezTo>
                <a:cubicBezTo>
                  <a:pt x="118" y="309"/>
                  <a:pt x="124" y="296"/>
                  <a:pt x="134" y="302"/>
                </a:cubicBezTo>
                <a:cubicBezTo>
                  <a:pt x="144" y="308"/>
                  <a:pt x="151" y="308"/>
                  <a:pt x="158" y="312"/>
                </a:cubicBezTo>
                <a:cubicBezTo>
                  <a:pt x="164" y="315"/>
                  <a:pt x="171" y="316"/>
                  <a:pt x="178" y="316"/>
                </a:cubicBezTo>
                <a:cubicBezTo>
                  <a:pt x="186" y="316"/>
                  <a:pt x="200" y="309"/>
                  <a:pt x="208" y="313"/>
                </a:cubicBezTo>
                <a:cubicBezTo>
                  <a:pt x="217" y="318"/>
                  <a:pt x="220" y="320"/>
                  <a:pt x="234" y="317"/>
                </a:cubicBezTo>
                <a:cubicBezTo>
                  <a:pt x="249" y="313"/>
                  <a:pt x="256" y="307"/>
                  <a:pt x="263" y="295"/>
                </a:cubicBezTo>
                <a:cubicBezTo>
                  <a:pt x="271" y="283"/>
                  <a:pt x="276" y="275"/>
                  <a:pt x="278" y="270"/>
                </a:cubicBezTo>
                <a:cubicBezTo>
                  <a:pt x="281" y="266"/>
                  <a:pt x="288" y="253"/>
                  <a:pt x="288" y="25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2" name="Freeform 10"/>
          <p:cNvSpPr>
            <a:spLocks/>
          </p:cNvSpPr>
          <p:nvPr/>
        </p:nvSpPr>
        <p:spPr bwMode="auto">
          <a:xfrm>
            <a:off x="7335838" y="3697288"/>
            <a:ext cx="862013" cy="762000"/>
          </a:xfrm>
          <a:custGeom>
            <a:avLst/>
            <a:gdLst>
              <a:gd name="T0" fmla="*/ 343 w 383"/>
              <a:gd name="T1" fmla="*/ 266 h 339"/>
              <a:gd name="T2" fmla="*/ 318 w 383"/>
              <a:gd name="T3" fmla="*/ 252 h 339"/>
              <a:gd name="T4" fmla="*/ 308 w 383"/>
              <a:gd name="T5" fmla="*/ 246 h 339"/>
              <a:gd name="T6" fmla="*/ 296 w 383"/>
              <a:gd name="T7" fmla="*/ 235 h 339"/>
              <a:gd name="T8" fmla="*/ 282 w 383"/>
              <a:gd name="T9" fmla="*/ 241 h 339"/>
              <a:gd name="T10" fmla="*/ 279 w 383"/>
              <a:gd name="T11" fmla="*/ 237 h 339"/>
              <a:gd name="T12" fmla="*/ 299 w 383"/>
              <a:gd name="T13" fmla="*/ 230 h 339"/>
              <a:gd name="T14" fmla="*/ 316 w 383"/>
              <a:gd name="T15" fmla="*/ 239 h 339"/>
              <a:gd name="T16" fmla="*/ 327 w 383"/>
              <a:gd name="T17" fmla="*/ 247 h 339"/>
              <a:gd name="T18" fmla="*/ 337 w 383"/>
              <a:gd name="T19" fmla="*/ 242 h 339"/>
              <a:gd name="T20" fmla="*/ 353 w 383"/>
              <a:gd name="T21" fmla="*/ 244 h 339"/>
              <a:gd name="T22" fmla="*/ 376 w 383"/>
              <a:gd name="T23" fmla="*/ 252 h 339"/>
              <a:gd name="T24" fmla="*/ 381 w 383"/>
              <a:gd name="T25" fmla="*/ 241 h 339"/>
              <a:gd name="T26" fmla="*/ 371 w 383"/>
              <a:gd name="T27" fmla="*/ 226 h 339"/>
              <a:gd name="T28" fmla="*/ 348 w 383"/>
              <a:gd name="T29" fmla="*/ 216 h 339"/>
              <a:gd name="T30" fmla="*/ 343 w 383"/>
              <a:gd name="T31" fmla="*/ 211 h 339"/>
              <a:gd name="T32" fmla="*/ 339 w 383"/>
              <a:gd name="T33" fmla="*/ 197 h 339"/>
              <a:gd name="T34" fmla="*/ 318 w 383"/>
              <a:gd name="T35" fmla="*/ 191 h 339"/>
              <a:gd name="T36" fmla="*/ 308 w 383"/>
              <a:gd name="T37" fmla="*/ 186 h 339"/>
              <a:gd name="T38" fmla="*/ 308 w 383"/>
              <a:gd name="T39" fmla="*/ 179 h 339"/>
              <a:gd name="T40" fmla="*/ 304 w 383"/>
              <a:gd name="T41" fmla="*/ 170 h 339"/>
              <a:gd name="T42" fmla="*/ 306 w 383"/>
              <a:gd name="T43" fmla="*/ 160 h 339"/>
              <a:gd name="T44" fmla="*/ 300 w 383"/>
              <a:gd name="T45" fmla="*/ 151 h 339"/>
              <a:gd name="T46" fmla="*/ 293 w 383"/>
              <a:gd name="T47" fmla="*/ 142 h 339"/>
              <a:gd name="T48" fmla="*/ 289 w 383"/>
              <a:gd name="T49" fmla="*/ 132 h 339"/>
              <a:gd name="T50" fmla="*/ 282 w 383"/>
              <a:gd name="T51" fmla="*/ 114 h 339"/>
              <a:gd name="T52" fmla="*/ 275 w 383"/>
              <a:gd name="T53" fmla="*/ 99 h 339"/>
              <a:gd name="T54" fmla="*/ 272 w 383"/>
              <a:gd name="T55" fmla="*/ 91 h 339"/>
              <a:gd name="T56" fmla="*/ 266 w 383"/>
              <a:gd name="T57" fmla="*/ 78 h 339"/>
              <a:gd name="T58" fmla="*/ 259 w 383"/>
              <a:gd name="T59" fmla="*/ 64 h 339"/>
              <a:gd name="T60" fmla="*/ 245 w 383"/>
              <a:gd name="T61" fmla="*/ 49 h 339"/>
              <a:gd name="T62" fmla="*/ 229 w 383"/>
              <a:gd name="T63" fmla="*/ 43 h 339"/>
              <a:gd name="T64" fmla="*/ 221 w 383"/>
              <a:gd name="T65" fmla="*/ 41 h 339"/>
              <a:gd name="T66" fmla="*/ 208 w 383"/>
              <a:gd name="T67" fmla="*/ 45 h 339"/>
              <a:gd name="T68" fmla="*/ 210 w 383"/>
              <a:gd name="T69" fmla="*/ 35 h 339"/>
              <a:gd name="T70" fmla="*/ 200 w 383"/>
              <a:gd name="T71" fmla="*/ 26 h 339"/>
              <a:gd name="T72" fmla="*/ 188 w 383"/>
              <a:gd name="T73" fmla="*/ 25 h 339"/>
              <a:gd name="T74" fmla="*/ 182 w 383"/>
              <a:gd name="T75" fmla="*/ 8 h 339"/>
              <a:gd name="T76" fmla="*/ 177 w 383"/>
              <a:gd name="T77" fmla="*/ 5 h 339"/>
              <a:gd name="T78" fmla="*/ 160 w 383"/>
              <a:gd name="T79" fmla="*/ 15 h 339"/>
              <a:gd name="T80" fmla="*/ 154 w 383"/>
              <a:gd name="T81" fmla="*/ 34 h 339"/>
              <a:gd name="T82" fmla="*/ 141 w 383"/>
              <a:gd name="T83" fmla="*/ 36 h 339"/>
              <a:gd name="T84" fmla="*/ 127 w 383"/>
              <a:gd name="T85" fmla="*/ 60 h 339"/>
              <a:gd name="T86" fmla="*/ 117 w 383"/>
              <a:gd name="T87" fmla="*/ 50 h 339"/>
              <a:gd name="T88" fmla="*/ 101 w 383"/>
              <a:gd name="T89" fmla="*/ 43 h 339"/>
              <a:gd name="T90" fmla="*/ 92 w 383"/>
              <a:gd name="T91" fmla="*/ 52 h 339"/>
              <a:gd name="T92" fmla="*/ 75 w 383"/>
              <a:gd name="T93" fmla="*/ 57 h 339"/>
              <a:gd name="T94" fmla="*/ 64 w 383"/>
              <a:gd name="T95" fmla="*/ 54 h 339"/>
              <a:gd name="T96" fmla="*/ 50 w 383"/>
              <a:gd name="T97" fmla="*/ 49 h 339"/>
              <a:gd name="T98" fmla="*/ 32 w 383"/>
              <a:gd name="T99" fmla="*/ 24 h 339"/>
              <a:gd name="T100" fmla="*/ 18 w 383"/>
              <a:gd name="T101" fmla="*/ 27 h 339"/>
              <a:gd name="T102" fmla="*/ 4 w 383"/>
              <a:gd name="T103" fmla="*/ 39 h 339"/>
              <a:gd name="T104" fmla="*/ 3 w 383"/>
              <a:gd name="T105" fmla="*/ 56 h 339"/>
              <a:gd name="T106" fmla="*/ 84 w 383"/>
              <a:gd name="T107" fmla="*/ 111 h 339"/>
              <a:gd name="T108" fmla="*/ 134 w 383"/>
              <a:gd name="T109" fmla="*/ 189 h 339"/>
              <a:gd name="T110" fmla="*/ 144 w 383"/>
              <a:gd name="T111" fmla="*/ 262 h 339"/>
              <a:gd name="T112" fmla="*/ 173 w 383"/>
              <a:gd name="T113" fmla="*/ 302 h 339"/>
              <a:gd name="T114" fmla="*/ 246 w 383"/>
              <a:gd name="T115" fmla="*/ 321 h 339"/>
              <a:gd name="T116" fmla="*/ 322 w 383"/>
              <a:gd name="T117" fmla="*/ 322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83" h="339">
                <a:moveTo>
                  <a:pt x="348" y="281"/>
                </a:moveTo>
                <a:cubicBezTo>
                  <a:pt x="347" y="279"/>
                  <a:pt x="350" y="275"/>
                  <a:pt x="347" y="271"/>
                </a:cubicBezTo>
                <a:cubicBezTo>
                  <a:pt x="344" y="270"/>
                  <a:pt x="343" y="268"/>
                  <a:pt x="343" y="266"/>
                </a:cubicBezTo>
                <a:cubicBezTo>
                  <a:pt x="342" y="264"/>
                  <a:pt x="341" y="263"/>
                  <a:pt x="339" y="261"/>
                </a:cubicBezTo>
                <a:cubicBezTo>
                  <a:pt x="337" y="260"/>
                  <a:pt x="331" y="256"/>
                  <a:pt x="329" y="254"/>
                </a:cubicBezTo>
                <a:cubicBezTo>
                  <a:pt x="326" y="253"/>
                  <a:pt x="320" y="251"/>
                  <a:pt x="318" y="252"/>
                </a:cubicBezTo>
                <a:cubicBezTo>
                  <a:pt x="316" y="253"/>
                  <a:pt x="314" y="252"/>
                  <a:pt x="312" y="251"/>
                </a:cubicBezTo>
                <a:cubicBezTo>
                  <a:pt x="311" y="250"/>
                  <a:pt x="310" y="249"/>
                  <a:pt x="308" y="249"/>
                </a:cubicBezTo>
                <a:cubicBezTo>
                  <a:pt x="305" y="248"/>
                  <a:pt x="307" y="246"/>
                  <a:pt x="308" y="246"/>
                </a:cubicBezTo>
                <a:cubicBezTo>
                  <a:pt x="310" y="246"/>
                  <a:pt x="310" y="245"/>
                  <a:pt x="310" y="244"/>
                </a:cubicBezTo>
                <a:cubicBezTo>
                  <a:pt x="309" y="242"/>
                  <a:pt x="307" y="239"/>
                  <a:pt x="305" y="236"/>
                </a:cubicBezTo>
                <a:cubicBezTo>
                  <a:pt x="303" y="234"/>
                  <a:pt x="300" y="235"/>
                  <a:pt x="296" y="235"/>
                </a:cubicBezTo>
                <a:cubicBezTo>
                  <a:pt x="292" y="236"/>
                  <a:pt x="290" y="235"/>
                  <a:pt x="288" y="235"/>
                </a:cubicBezTo>
                <a:cubicBezTo>
                  <a:pt x="285" y="235"/>
                  <a:pt x="285" y="236"/>
                  <a:pt x="285" y="238"/>
                </a:cubicBezTo>
                <a:cubicBezTo>
                  <a:pt x="285" y="240"/>
                  <a:pt x="284" y="240"/>
                  <a:pt x="282" y="241"/>
                </a:cubicBezTo>
                <a:cubicBezTo>
                  <a:pt x="281" y="241"/>
                  <a:pt x="280" y="241"/>
                  <a:pt x="278" y="241"/>
                </a:cubicBezTo>
                <a:cubicBezTo>
                  <a:pt x="276" y="242"/>
                  <a:pt x="273" y="243"/>
                  <a:pt x="274" y="242"/>
                </a:cubicBezTo>
                <a:cubicBezTo>
                  <a:pt x="275" y="241"/>
                  <a:pt x="277" y="239"/>
                  <a:pt x="279" y="237"/>
                </a:cubicBezTo>
                <a:cubicBezTo>
                  <a:pt x="280" y="236"/>
                  <a:pt x="285" y="231"/>
                  <a:pt x="287" y="230"/>
                </a:cubicBezTo>
                <a:cubicBezTo>
                  <a:pt x="289" y="228"/>
                  <a:pt x="293" y="229"/>
                  <a:pt x="295" y="230"/>
                </a:cubicBezTo>
                <a:cubicBezTo>
                  <a:pt x="298" y="230"/>
                  <a:pt x="297" y="230"/>
                  <a:pt x="299" y="230"/>
                </a:cubicBezTo>
                <a:cubicBezTo>
                  <a:pt x="300" y="231"/>
                  <a:pt x="301" y="232"/>
                  <a:pt x="304" y="232"/>
                </a:cubicBezTo>
                <a:cubicBezTo>
                  <a:pt x="306" y="233"/>
                  <a:pt x="306" y="233"/>
                  <a:pt x="308" y="234"/>
                </a:cubicBezTo>
                <a:cubicBezTo>
                  <a:pt x="311" y="235"/>
                  <a:pt x="312" y="237"/>
                  <a:pt x="316" y="239"/>
                </a:cubicBezTo>
                <a:cubicBezTo>
                  <a:pt x="319" y="241"/>
                  <a:pt x="317" y="243"/>
                  <a:pt x="318" y="245"/>
                </a:cubicBezTo>
                <a:cubicBezTo>
                  <a:pt x="318" y="247"/>
                  <a:pt x="320" y="246"/>
                  <a:pt x="322" y="245"/>
                </a:cubicBezTo>
                <a:cubicBezTo>
                  <a:pt x="325" y="244"/>
                  <a:pt x="325" y="247"/>
                  <a:pt x="327" y="247"/>
                </a:cubicBezTo>
                <a:cubicBezTo>
                  <a:pt x="329" y="248"/>
                  <a:pt x="330" y="247"/>
                  <a:pt x="331" y="246"/>
                </a:cubicBezTo>
                <a:cubicBezTo>
                  <a:pt x="332" y="245"/>
                  <a:pt x="332" y="244"/>
                  <a:pt x="333" y="244"/>
                </a:cubicBezTo>
                <a:cubicBezTo>
                  <a:pt x="335" y="244"/>
                  <a:pt x="336" y="243"/>
                  <a:pt x="337" y="242"/>
                </a:cubicBezTo>
                <a:cubicBezTo>
                  <a:pt x="338" y="241"/>
                  <a:pt x="339" y="241"/>
                  <a:pt x="342" y="241"/>
                </a:cubicBezTo>
                <a:cubicBezTo>
                  <a:pt x="344" y="241"/>
                  <a:pt x="345" y="241"/>
                  <a:pt x="347" y="241"/>
                </a:cubicBezTo>
                <a:cubicBezTo>
                  <a:pt x="349" y="241"/>
                  <a:pt x="351" y="243"/>
                  <a:pt x="353" y="244"/>
                </a:cubicBezTo>
                <a:cubicBezTo>
                  <a:pt x="356" y="245"/>
                  <a:pt x="358" y="246"/>
                  <a:pt x="359" y="246"/>
                </a:cubicBezTo>
                <a:cubicBezTo>
                  <a:pt x="361" y="246"/>
                  <a:pt x="366" y="249"/>
                  <a:pt x="369" y="250"/>
                </a:cubicBezTo>
                <a:cubicBezTo>
                  <a:pt x="372" y="251"/>
                  <a:pt x="373" y="251"/>
                  <a:pt x="376" y="252"/>
                </a:cubicBezTo>
                <a:cubicBezTo>
                  <a:pt x="379" y="253"/>
                  <a:pt x="381" y="252"/>
                  <a:pt x="382" y="250"/>
                </a:cubicBezTo>
                <a:cubicBezTo>
                  <a:pt x="383" y="249"/>
                  <a:pt x="382" y="248"/>
                  <a:pt x="381" y="246"/>
                </a:cubicBezTo>
                <a:cubicBezTo>
                  <a:pt x="380" y="245"/>
                  <a:pt x="381" y="244"/>
                  <a:pt x="381" y="241"/>
                </a:cubicBezTo>
                <a:cubicBezTo>
                  <a:pt x="381" y="239"/>
                  <a:pt x="380" y="237"/>
                  <a:pt x="378" y="236"/>
                </a:cubicBezTo>
                <a:cubicBezTo>
                  <a:pt x="376" y="234"/>
                  <a:pt x="376" y="233"/>
                  <a:pt x="375" y="231"/>
                </a:cubicBezTo>
                <a:cubicBezTo>
                  <a:pt x="375" y="230"/>
                  <a:pt x="373" y="228"/>
                  <a:pt x="371" y="226"/>
                </a:cubicBezTo>
                <a:cubicBezTo>
                  <a:pt x="369" y="225"/>
                  <a:pt x="367" y="223"/>
                  <a:pt x="362" y="222"/>
                </a:cubicBezTo>
                <a:cubicBezTo>
                  <a:pt x="358" y="220"/>
                  <a:pt x="353" y="220"/>
                  <a:pt x="350" y="220"/>
                </a:cubicBezTo>
                <a:cubicBezTo>
                  <a:pt x="348" y="220"/>
                  <a:pt x="348" y="218"/>
                  <a:pt x="348" y="216"/>
                </a:cubicBezTo>
                <a:cubicBezTo>
                  <a:pt x="348" y="215"/>
                  <a:pt x="346" y="214"/>
                  <a:pt x="345" y="215"/>
                </a:cubicBezTo>
                <a:cubicBezTo>
                  <a:pt x="344" y="216"/>
                  <a:pt x="343" y="215"/>
                  <a:pt x="342" y="214"/>
                </a:cubicBezTo>
                <a:cubicBezTo>
                  <a:pt x="341" y="213"/>
                  <a:pt x="342" y="212"/>
                  <a:pt x="343" y="211"/>
                </a:cubicBezTo>
                <a:cubicBezTo>
                  <a:pt x="343" y="207"/>
                  <a:pt x="343" y="207"/>
                  <a:pt x="343" y="207"/>
                </a:cubicBezTo>
                <a:cubicBezTo>
                  <a:pt x="342" y="206"/>
                  <a:pt x="343" y="203"/>
                  <a:pt x="343" y="200"/>
                </a:cubicBezTo>
                <a:cubicBezTo>
                  <a:pt x="343" y="197"/>
                  <a:pt x="341" y="197"/>
                  <a:pt x="339" y="197"/>
                </a:cubicBezTo>
                <a:cubicBezTo>
                  <a:pt x="338" y="196"/>
                  <a:pt x="337" y="195"/>
                  <a:pt x="335" y="194"/>
                </a:cubicBezTo>
                <a:cubicBezTo>
                  <a:pt x="332" y="194"/>
                  <a:pt x="330" y="193"/>
                  <a:pt x="326" y="192"/>
                </a:cubicBezTo>
                <a:cubicBezTo>
                  <a:pt x="323" y="191"/>
                  <a:pt x="320" y="191"/>
                  <a:pt x="318" y="191"/>
                </a:cubicBezTo>
                <a:cubicBezTo>
                  <a:pt x="316" y="191"/>
                  <a:pt x="316" y="191"/>
                  <a:pt x="316" y="190"/>
                </a:cubicBezTo>
                <a:cubicBezTo>
                  <a:pt x="315" y="188"/>
                  <a:pt x="315" y="189"/>
                  <a:pt x="314" y="188"/>
                </a:cubicBezTo>
                <a:cubicBezTo>
                  <a:pt x="312" y="186"/>
                  <a:pt x="310" y="186"/>
                  <a:pt x="308" y="186"/>
                </a:cubicBezTo>
                <a:cubicBezTo>
                  <a:pt x="306" y="186"/>
                  <a:pt x="307" y="185"/>
                  <a:pt x="307" y="184"/>
                </a:cubicBezTo>
                <a:cubicBezTo>
                  <a:pt x="307" y="182"/>
                  <a:pt x="307" y="182"/>
                  <a:pt x="308" y="182"/>
                </a:cubicBezTo>
                <a:cubicBezTo>
                  <a:pt x="309" y="182"/>
                  <a:pt x="309" y="180"/>
                  <a:pt x="308" y="179"/>
                </a:cubicBezTo>
                <a:cubicBezTo>
                  <a:pt x="308" y="178"/>
                  <a:pt x="307" y="177"/>
                  <a:pt x="307" y="176"/>
                </a:cubicBezTo>
                <a:cubicBezTo>
                  <a:pt x="307" y="174"/>
                  <a:pt x="306" y="173"/>
                  <a:pt x="305" y="173"/>
                </a:cubicBezTo>
                <a:cubicBezTo>
                  <a:pt x="304" y="172"/>
                  <a:pt x="304" y="172"/>
                  <a:pt x="304" y="170"/>
                </a:cubicBezTo>
                <a:cubicBezTo>
                  <a:pt x="304" y="168"/>
                  <a:pt x="304" y="168"/>
                  <a:pt x="306" y="167"/>
                </a:cubicBezTo>
                <a:cubicBezTo>
                  <a:pt x="307" y="167"/>
                  <a:pt x="308" y="166"/>
                  <a:pt x="308" y="164"/>
                </a:cubicBezTo>
                <a:cubicBezTo>
                  <a:pt x="308" y="163"/>
                  <a:pt x="307" y="161"/>
                  <a:pt x="306" y="160"/>
                </a:cubicBezTo>
                <a:cubicBezTo>
                  <a:pt x="305" y="159"/>
                  <a:pt x="305" y="157"/>
                  <a:pt x="305" y="156"/>
                </a:cubicBezTo>
                <a:cubicBezTo>
                  <a:pt x="305" y="154"/>
                  <a:pt x="305" y="153"/>
                  <a:pt x="304" y="152"/>
                </a:cubicBezTo>
                <a:cubicBezTo>
                  <a:pt x="303" y="151"/>
                  <a:pt x="302" y="151"/>
                  <a:pt x="300" y="151"/>
                </a:cubicBezTo>
                <a:cubicBezTo>
                  <a:pt x="298" y="151"/>
                  <a:pt x="297" y="150"/>
                  <a:pt x="297" y="149"/>
                </a:cubicBezTo>
                <a:cubicBezTo>
                  <a:pt x="297" y="147"/>
                  <a:pt x="298" y="147"/>
                  <a:pt x="297" y="147"/>
                </a:cubicBezTo>
                <a:cubicBezTo>
                  <a:pt x="297" y="146"/>
                  <a:pt x="295" y="143"/>
                  <a:pt x="293" y="142"/>
                </a:cubicBezTo>
                <a:cubicBezTo>
                  <a:pt x="292" y="141"/>
                  <a:pt x="293" y="140"/>
                  <a:pt x="293" y="138"/>
                </a:cubicBezTo>
                <a:cubicBezTo>
                  <a:pt x="294" y="137"/>
                  <a:pt x="293" y="135"/>
                  <a:pt x="292" y="133"/>
                </a:cubicBezTo>
                <a:cubicBezTo>
                  <a:pt x="291" y="132"/>
                  <a:pt x="290" y="132"/>
                  <a:pt x="289" y="132"/>
                </a:cubicBezTo>
                <a:cubicBezTo>
                  <a:pt x="287" y="132"/>
                  <a:pt x="287" y="131"/>
                  <a:pt x="286" y="129"/>
                </a:cubicBezTo>
                <a:cubicBezTo>
                  <a:pt x="285" y="127"/>
                  <a:pt x="285" y="123"/>
                  <a:pt x="284" y="121"/>
                </a:cubicBezTo>
                <a:cubicBezTo>
                  <a:pt x="283" y="119"/>
                  <a:pt x="283" y="116"/>
                  <a:pt x="282" y="114"/>
                </a:cubicBezTo>
                <a:cubicBezTo>
                  <a:pt x="282" y="111"/>
                  <a:pt x="279" y="108"/>
                  <a:pt x="277" y="107"/>
                </a:cubicBezTo>
                <a:cubicBezTo>
                  <a:pt x="276" y="106"/>
                  <a:pt x="276" y="105"/>
                  <a:pt x="277" y="103"/>
                </a:cubicBezTo>
                <a:cubicBezTo>
                  <a:pt x="278" y="101"/>
                  <a:pt x="276" y="100"/>
                  <a:pt x="275" y="99"/>
                </a:cubicBezTo>
                <a:cubicBezTo>
                  <a:pt x="274" y="98"/>
                  <a:pt x="274" y="95"/>
                  <a:pt x="274" y="94"/>
                </a:cubicBezTo>
                <a:cubicBezTo>
                  <a:pt x="274" y="93"/>
                  <a:pt x="273" y="93"/>
                  <a:pt x="271" y="93"/>
                </a:cubicBezTo>
                <a:cubicBezTo>
                  <a:pt x="270" y="94"/>
                  <a:pt x="271" y="92"/>
                  <a:pt x="272" y="91"/>
                </a:cubicBezTo>
                <a:cubicBezTo>
                  <a:pt x="272" y="89"/>
                  <a:pt x="271" y="88"/>
                  <a:pt x="269" y="86"/>
                </a:cubicBezTo>
                <a:cubicBezTo>
                  <a:pt x="268" y="83"/>
                  <a:pt x="268" y="84"/>
                  <a:pt x="268" y="82"/>
                </a:cubicBezTo>
                <a:cubicBezTo>
                  <a:pt x="267" y="81"/>
                  <a:pt x="267" y="79"/>
                  <a:pt x="266" y="78"/>
                </a:cubicBezTo>
                <a:cubicBezTo>
                  <a:pt x="265" y="76"/>
                  <a:pt x="264" y="76"/>
                  <a:pt x="263" y="74"/>
                </a:cubicBezTo>
                <a:cubicBezTo>
                  <a:pt x="262" y="72"/>
                  <a:pt x="262" y="71"/>
                  <a:pt x="261" y="70"/>
                </a:cubicBezTo>
                <a:cubicBezTo>
                  <a:pt x="260" y="69"/>
                  <a:pt x="260" y="66"/>
                  <a:pt x="259" y="64"/>
                </a:cubicBezTo>
                <a:cubicBezTo>
                  <a:pt x="258" y="61"/>
                  <a:pt x="258" y="58"/>
                  <a:pt x="257" y="55"/>
                </a:cubicBezTo>
                <a:cubicBezTo>
                  <a:pt x="255" y="53"/>
                  <a:pt x="252" y="51"/>
                  <a:pt x="250" y="50"/>
                </a:cubicBezTo>
                <a:cubicBezTo>
                  <a:pt x="248" y="50"/>
                  <a:pt x="247" y="49"/>
                  <a:pt x="245" y="49"/>
                </a:cubicBezTo>
                <a:cubicBezTo>
                  <a:pt x="243" y="49"/>
                  <a:pt x="241" y="48"/>
                  <a:pt x="239" y="46"/>
                </a:cubicBezTo>
                <a:cubicBezTo>
                  <a:pt x="237" y="45"/>
                  <a:pt x="237" y="45"/>
                  <a:pt x="234" y="44"/>
                </a:cubicBezTo>
                <a:cubicBezTo>
                  <a:pt x="232" y="44"/>
                  <a:pt x="231" y="44"/>
                  <a:pt x="229" y="43"/>
                </a:cubicBezTo>
                <a:cubicBezTo>
                  <a:pt x="228" y="42"/>
                  <a:pt x="226" y="42"/>
                  <a:pt x="225" y="43"/>
                </a:cubicBezTo>
                <a:cubicBezTo>
                  <a:pt x="224" y="44"/>
                  <a:pt x="223" y="43"/>
                  <a:pt x="223" y="42"/>
                </a:cubicBezTo>
                <a:cubicBezTo>
                  <a:pt x="223" y="41"/>
                  <a:pt x="221" y="41"/>
                  <a:pt x="221" y="41"/>
                </a:cubicBezTo>
                <a:cubicBezTo>
                  <a:pt x="220" y="40"/>
                  <a:pt x="219" y="39"/>
                  <a:pt x="215" y="40"/>
                </a:cubicBezTo>
                <a:cubicBezTo>
                  <a:pt x="212" y="40"/>
                  <a:pt x="212" y="42"/>
                  <a:pt x="211" y="43"/>
                </a:cubicBezTo>
                <a:cubicBezTo>
                  <a:pt x="210" y="45"/>
                  <a:pt x="210" y="45"/>
                  <a:pt x="208" y="45"/>
                </a:cubicBezTo>
                <a:cubicBezTo>
                  <a:pt x="205" y="44"/>
                  <a:pt x="206" y="43"/>
                  <a:pt x="208" y="42"/>
                </a:cubicBezTo>
                <a:cubicBezTo>
                  <a:pt x="210" y="42"/>
                  <a:pt x="213" y="39"/>
                  <a:pt x="213" y="38"/>
                </a:cubicBezTo>
                <a:cubicBezTo>
                  <a:pt x="213" y="37"/>
                  <a:pt x="212" y="36"/>
                  <a:pt x="210" y="35"/>
                </a:cubicBezTo>
                <a:cubicBezTo>
                  <a:pt x="208" y="34"/>
                  <a:pt x="205" y="32"/>
                  <a:pt x="204" y="32"/>
                </a:cubicBezTo>
                <a:cubicBezTo>
                  <a:pt x="202" y="31"/>
                  <a:pt x="201" y="29"/>
                  <a:pt x="202" y="28"/>
                </a:cubicBezTo>
                <a:cubicBezTo>
                  <a:pt x="202" y="27"/>
                  <a:pt x="202" y="26"/>
                  <a:pt x="200" y="26"/>
                </a:cubicBezTo>
                <a:cubicBezTo>
                  <a:pt x="198" y="25"/>
                  <a:pt x="197" y="25"/>
                  <a:pt x="195" y="24"/>
                </a:cubicBezTo>
                <a:cubicBezTo>
                  <a:pt x="194" y="23"/>
                  <a:pt x="192" y="22"/>
                  <a:pt x="191" y="24"/>
                </a:cubicBezTo>
                <a:cubicBezTo>
                  <a:pt x="190" y="26"/>
                  <a:pt x="190" y="26"/>
                  <a:pt x="188" y="25"/>
                </a:cubicBezTo>
                <a:cubicBezTo>
                  <a:pt x="187" y="24"/>
                  <a:pt x="185" y="23"/>
                  <a:pt x="183" y="21"/>
                </a:cubicBezTo>
                <a:cubicBezTo>
                  <a:pt x="181" y="19"/>
                  <a:pt x="181" y="16"/>
                  <a:pt x="182" y="14"/>
                </a:cubicBezTo>
                <a:cubicBezTo>
                  <a:pt x="183" y="11"/>
                  <a:pt x="182" y="10"/>
                  <a:pt x="182" y="8"/>
                </a:cubicBezTo>
                <a:cubicBezTo>
                  <a:pt x="182" y="6"/>
                  <a:pt x="181" y="4"/>
                  <a:pt x="182" y="2"/>
                </a:cubicBezTo>
                <a:cubicBezTo>
                  <a:pt x="183" y="0"/>
                  <a:pt x="182" y="1"/>
                  <a:pt x="180" y="2"/>
                </a:cubicBezTo>
                <a:cubicBezTo>
                  <a:pt x="179" y="2"/>
                  <a:pt x="178" y="4"/>
                  <a:pt x="177" y="5"/>
                </a:cubicBezTo>
                <a:cubicBezTo>
                  <a:pt x="175" y="7"/>
                  <a:pt x="174" y="7"/>
                  <a:pt x="171" y="7"/>
                </a:cubicBezTo>
                <a:cubicBezTo>
                  <a:pt x="169" y="8"/>
                  <a:pt x="163" y="6"/>
                  <a:pt x="161" y="9"/>
                </a:cubicBezTo>
                <a:cubicBezTo>
                  <a:pt x="160" y="11"/>
                  <a:pt x="160" y="14"/>
                  <a:pt x="160" y="15"/>
                </a:cubicBezTo>
                <a:cubicBezTo>
                  <a:pt x="159" y="17"/>
                  <a:pt x="159" y="18"/>
                  <a:pt x="158" y="21"/>
                </a:cubicBezTo>
                <a:cubicBezTo>
                  <a:pt x="156" y="23"/>
                  <a:pt x="154" y="27"/>
                  <a:pt x="154" y="29"/>
                </a:cubicBezTo>
                <a:cubicBezTo>
                  <a:pt x="154" y="32"/>
                  <a:pt x="154" y="33"/>
                  <a:pt x="154" y="34"/>
                </a:cubicBezTo>
                <a:cubicBezTo>
                  <a:pt x="155" y="35"/>
                  <a:pt x="155" y="37"/>
                  <a:pt x="153" y="37"/>
                </a:cubicBezTo>
                <a:cubicBezTo>
                  <a:pt x="151" y="37"/>
                  <a:pt x="148" y="37"/>
                  <a:pt x="147" y="37"/>
                </a:cubicBezTo>
                <a:cubicBezTo>
                  <a:pt x="145" y="36"/>
                  <a:pt x="142" y="35"/>
                  <a:pt x="141" y="36"/>
                </a:cubicBezTo>
                <a:cubicBezTo>
                  <a:pt x="139" y="37"/>
                  <a:pt x="138" y="38"/>
                  <a:pt x="137" y="41"/>
                </a:cubicBezTo>
                <a:cubicBezTo>
                  <a:pt x="136" y="44"/>
                  <a:pt x="135" y="50"/>
                  <a:pt x="134" y="53"/>
                </a:cubicBezTo>
                <a:cubicBezTo>
                  <a:pt x="133" y="56"/>
                  <a:pt x="131" y="58"/>
                  <a:pt x="127" y="60"/>
                </a:cubicBezTo>
                <a:cubicBezTo>
                  <a:pt x="124" y="61"/>
                  <a:pt x="121" y="63"/>
                  <a:pt x="120" y="61"/>
                </a:cubicBezTo>
                <a:cubicBezTo>
                  <a:pt x="119" y="59"/>
                  <a:pt x="118" y="56"/>
                  <a:pt x="118" y="55"/>
                </a:cubicBezTo>
                <a:cubicBezTo>
                  <a:pt x="118" y="54"/>
                  <a:pt x="118" y="51"/>
                  <a:pt x="117" y="50"/>
                </a:cubicBezTo>
                <a:cubicBezTo>
                  <a:pt x="116" y="49"/>
                  <a:pt x="114" y="48"/>
                  <a:pt x="114" y="47"/>
                </a:cubicBezTo>
                <a:cubicBezTo>
                  <a:pt x="114" y="45"/>
                  <a:pt x="114" y="42"/>
                  <a:pt x="111" y="42"/>
                </a:cubicBezTo>
                <a:cubicBezTo>
                  <a:pt x="109" y="42"/>
                  <a:pt x="103" y="43"/>
                  <a:pt x="101" y="43"/>
                </a:cubicBezTo>
                <a:cubicBezTo>
                  <a:pt x="99" y="43"/>
                  <a:pt x="95" y="44"/>
                  <a:pt x="95" y="45"/>
                </a:cubicBezTo>
                <a:cubicBezTo>
                  <a:pt x="94" y="47"/>
                  <a:pt x="94" y="49"/>
                  <a:pt x="94" y="50"/>
                </a:cubicBezTo>
                <a:cubicBezTo>
                  <a:pt x="93" y="51"/>
                  <a:pt x="94" y="52"/>
                  <a:pt x="92" y="52"/>
                </a:cubicBezTo>
                <a:cubicBezTo>
                  <a:pt x="91" y="52"/>
                  <a:pt x="89" y="54"/>
                  <a:pt x="88" y="55"/>
                </a:cubicBezTo>
                <a:cubicBezTo>
                  <a:pt x="87" y="56"/>
                  <a:pt x="84" y="59"/>
                  <a:pt x="81" y="59"/>
                </a:cubicBezTo>
                <a:cubicBezTo>
                  <a:pt x="78" y="59"/>
                  <a:pt x="76" y="58"/>
                  <a:pt x="75" y="57"/>
                </a:cubicBezTo>
                <a:cubicBezTo>
                  <a:pt x="74" y="56"/>
                  <a:pt x="72" y="54"/>
                  <a:pt x="71" y="53"/>
                </a:cubicBezTo>
                <a:cubicBezTo>
                  <a:pt x="70" y="52"/>
                  <a:pt x="69" y="52"/>
                  <a:pt x="67" y="52"/>
                </a:cubicBezTo>
                <a:cubicBezTo>
                  <a:pt x="66" y="52"/>
                  <a:pt x="65" y="52"/>
                  <a:pt x="64" y="54"/>
                </a:cubicBezTo>
                <a:cubicBezTo>
                  <a:pt x="64" y="55"/>
                  <a:pt x="62" y="60"/>
                  <a:pt x="62" y="60"/>
                </a:cubicBezTo>
                <a:cubicBezTo>
                  <a:pt x="61" y="61"/>
                  <a:pt x="58" y="64"/>
                  <a:pt x="55" y="61"/>
                </a:cubicBezTo>
                <a:cubicBezTo>
                  <a:pt x="52" y="58"/>
                  <a:pt x="52" y="52"/>
                  <a:pt x="50" y="49"/>
                </a:cubicBezTo>
                <a:cubicBezTo>
                  <a:pt x="48" y="46"/>
                  <a:pt x="44" y="35"/>
                  <a:pt x="42" y="32"/>
                </a:cubicBezTo>
                <a:cubicBezTo>
                  <a:pt x="41" y="30"/>
                  <a:pt x="40" y="28"/>
                  <a:pt x="38" y="27"/>
                </a:cubicBezTo>
                <a:cubicBezTo>
                  <a:pt x="35" y="25"/>
                  <a:pt x="33" y="24"/>
                  <a:pt x="32" y="24"/>
                </a:cubicBezTo>
                <a:cubicBezTo>
                  <a:pt x="30" y="24"/>
                  <a:pt x="30" y="25"/>
                  <a:pt x="28" y="26"/>
                </a:cubicBezTo>
                <a:cubicBezTo>
                  <a:pt x="27" y="26"/>
                  <a:pt x="26" y="27"/>
                  <a:pt x="25" y="27"/>
                </a:cubicBezTo>
                <a:cubicBezTo>
                  <a:pt x="23" y="27"/>
                  <a:pt x="21" y="26"/>
                  <a:pt x="18" y="27"/>
                </a:cubicBezTo>
                <a:cubicBezTo>
                  <a:pt x="15" y="28"/>
                  <a:pt x="12" y="29"/>
                  <a:pt x="10" y="30"/>
                </a:cubicBezTo>
                <a:cubicBezTo>
                  <a:pt x="9" y="30"/>
                  <a:pt x="6" y="31"/>
                  <a:pt x="6" y="32"/>
                </a:cubicBezTo>
                <a:cubicBezTo>
                  <a:pt x="5" y="33"/>
                  <a:pt x="4" y="36"/>
                  <a:pt x="4" y="39"/>
                </a:cubicBezTo>
                <a:cubicBezTo>
                  <a:pt x="4" y="41"/>
                  <a:pt x="5" y="45"/>
                  <a:pt x="5" y="47"/>
                </a:cubicBezTo>
                <a:cubicBezTo>
                  <a:pt x="5" y="48"/>
                  <a:pt x="5" y="51"/>
                  <a:pt x="3" y="52"/>
                </a:cubicBezTo>
                <a:cubicBezTo>
                  <a:pt x="0" y="53"/>
                  <a:pt x="2" y="55"/>
                  <a:pt x="3" y="56"/>
                </a:cubicBezTo>
                <a:cubicBezTo>
                  <a:pt x="5" y="58"/>
                  <a:pt x="35" y="68"/>
                  <a:pt x="38" y="79"/>
                </a:cubicBezTo>
                <a:cubicBezTo>
                  <a:pt x="42" y="90"/>
                  <a:pt x="51" y="95"/>
                  <a:pt x="58" y="98"/>
                </a:cubicBezTo>
                <a:cubicBezTo>
                  <a:pt x="66" y="102"/>
                  <a:pt x="78" y="102"/>
                  <a:pt x="84" y="111"/>
                </a:cubicBezTo>
                <a:cubicBezTo>
                  <a:pt x="91" y="119"/>
                  <a:pt x="94" y="120"/>
                  <a:pt x="99" y="132"/>
                </a:cubicBezTo>
                <a:cubicBezTo>
                  <a:pt x="105" y="143"/>
                  <a:pt x="103" y="157"/>
                  <a:pt x="113" y="165"/>
                </a:cubicBezTo>
                <a:cubicBezTo>
                  <a:pt x="123" y="174"/>
                  <a:pt x="129" y="179"/>
                  <a:pt x="134" y="189"/>
                </a:cubicBezTo>
                <a:cubicBezTo>
                  <a:pt x="140" y="200"/>
                  <a:pt x="151" y="205"/>
                  <a:pt x="150" y="213"/>
                </a:cubicBezTo>
                <a:cubicBezTo>
                  <a:pt x="149" y="220"/>
                  <a:pt x="138" y="230"/>
                  <a:pt x="138" y="241"/>
                </a:cubicBezTo>
                <a:cubicBezTo>
                  <a:pt x="138" y="252"/>
                  <a:pt x="137" y="253"/>
                  <a:pt x="144" y="262"/>
                </a:cubicBezTo>
                <a:cubicBezTo>
                  <a:pt x="151" y="270"/>
                  <a:pt x="159" y="269"/>
                  <a:pt x="164" y="277"/>
                </a:cubicBezTo>
                <a:cubicBezTo>
                  <a:pt x="169" y="284"/>
                  <a:pt x="176" y="282"/>
                  <a:pt x="175" y="287"/>
                </a:cubicBezTo>
                <a:cubicBezTo>
                  <a:pt x="174" y="293"/>
                  <a:pt x="170" y="296"/>
                  <a:pt x="173" y="302"/>
                </a:cubicBezTo>
                <a:cubicBezTo>
                  <a:pt x="175" y="308"/>
                  <a:pt x="174" y="314"/>
                  <a:pt x="183" y="316"/>
                </a:cubicBezTo>
                <a:cubicBezTo>
                  <a:pt x="193" y="318"/>
                  <a:pt x="203" y="315"/>
                  <a:pt x="213" y="316"/>
                </a:cubicBezTo>
                <a:cubicBezTo>
                  <a:pt x="222" y="317"/>
                  <a:pt x="243" y="318"/>
                  <a:pt x="246" y="321"/>
                </a:cubicBezTo>
                <a:cubicBezTo>
                  <a:pt x="249" y="324"/>
                  <a:pt x="266" y="327"/>
                  <a:pt x="277" y="333"/>
                </a:cubicBezTo>
                <a:cubicBezTo>
                  <a:pt x="288" y="338"/>
                  <a:pt x="298" y="339"/>
                  <a:pt x="306" y="336"/>
                </a:cubicBezTo>
                <a:cubicBezTo>
                  <a:pt x="314" y="333"/>
                  <a:pt x="319" y="327"/>
                  <a:pt x="322" y="322"/>
                </a:cubicBezTo>
                <a:cubicBezTo>
                  <a:pt x="326" y="317"/>
                  <a:pt x="333" y="309"/>
                  <a:pt x="339" y="298"/>
                </a:cubicBezTo>
                <a:cubicBezTo>
                  <a:pt x="344" y="288"/>
                  <a:pt x="348" y="281"/>
                  <a:pt x="348" y="281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3" name="Freeform 11"/>
          <p:cNvSpPr>
            <a:spLocks/>
          </p:cNvSpPr>
          <p:nvPr/>
        </p:nvSpPr>
        <p:spPr bwMode="auto">
          <a:xfrm>
            <a:off x="6442075" y="2717801"/>
            <a:ext cx="598488" cy="1157288"/>
          </a:xfrm>
          <a:custGeom>
            <a:avLst/>
            <a:gdLst>
              <a:gd name="T0" fmla="*/ 228 w 266"/>
              <a:gd name="T1" fmla="*/ 358 h 515"/>
              <a:gd name="T2" fmla="*/ 218 w 266"/>
              <a:gd name="T3" fmla="*/ 345 h 515"/>
              <a:gd name="T4" fmla="*/ 216 w 266"/>
              <a:gd name="T5" fmla="*/ 328 h 515"/>
              <a:gd name="T6" fmla="*/ 228 w 266"/>
              <a:gd name="T7" fmla="*/ 317 h 515"/>
              <a:gd name="T8" fmla="*/ 231 w 266"/>
              <a:gd name="T9" fmla="*/ 294 h 515"/>
              <a:gd name="T10" fmla="*/ 247 w 266"/>
              <a:gd name="T11" fmla="*/ 258 h 515"/>
              <a:gd name="T12" fmla="*/ 240 w 266"/>
              <a:gd name="T13" fmla="*/ 243 h 515"/>
              <a:gd name="T14" fmla="*/ 227 w 266"/>
              <a:gd name="T15" fmla="*/ 214 h 515"/>
              <a:gd name="T16" fmla="*/ 210 w 266"/>
              <a:gd name="T17" fmla="*/ 199 h 515"/>
              <a:gd name="T18" fmla="*/ 224 w 266"/>
              <a:gd name="T19" fmla="*/ 167 h 515"/>
              <a:gd name="T20" fmla="*/ 222 w 266"/>
              <a:gd name="T21" fmla="*/ 147 h 515"/>
              <a:gd name="T22" fmla="*/ 247 w 266"/>
              <a:gd name="T23" fmla="*/ 138 h 515"/>
              <a:gd name="T24" fmla="*/ 259 w 266"/>
              <a:gd name="T25" fmla="*/ 129 h 515"/>
              <a:gd name="T26" fmla="*/ 263 w 266"/>
              <a:gd name="T27" fmla="*/ 105 h 515"/>
              <a:gd name="T28" fmla="*/ 256 w 266"/>
              <a:gd name="T29" fmla="*/ 80 h 515"/>
              <a:gd name="T30" fmla="*/ 243 w 266"/>
              <a:gd name="T31" fmla="*/ 72 h 515"/>
              <a:gd name="T32" fmla="*/ 230 w 266"/>
              <a:gd name="T33" fmla="*/ 62 h 515"/>
              <a:gd name="T34" fmla="*/ 236 w 266"/>
              <a:gd name="T35" fmla="*/ 51 h 515"/>
              <a:gd name="T36" fmla="*/ 246 w 266"/>
              <a:gd name="T37" fmla="*/ 46 h 515"/>
              <a:gd name="T38" fmla="*/ 254 w 266"/>
              <a:gd name="T39" fmla="*/ 34 h 515"/>
              <a:gd name="T40" fmla="*/ 245 w 266"/>
              <a:gd name="T41" fmla="*/ 16 h 515"/>
              <a:gd name="T42" fmla="*/ 234 w 266"/>
              <a:gd name="T43" fmla="*/ 0 h 515"/>
              <a:gd name="T44" fmla="*/ 233 w 266"/>
              <a:gd name="T45" fmla="*/ 19 h 515"/>
              <a:gd name="T46" fmla="*/ 221 w 266"/>
              <a:gd name="T47" fmla="*/ 24 h 515"/>
              <a:gd name="T48" fmla="*/ 208 w 266"/>
              <a:gd name="T49" fmla="*/ 31 h 515"/>
              <a:gd name="T50" fmla="*/ 196 w 266"/>
              <a:gd name="T51" fmla="*/ 46 h 515"/>
              <a:gd name="T52" fmla="*/ 182 w 266"/>
              <a:gd name="T53" fmla="*/ 42 h 515"/>
              <a:gd name="T54" fmla="*/ 152 w 266"/>
              <a:gd name="T55" fmla="*/ 42 h 515"/>
              <a:gd name="T56" fmla="*/ 132 w 266"/>
              <a:gd name="T57" fmla="*/ 36 h 515"/>
              <a:gd name="T58" fmla="*/ 117 w 266"/>
              <a:gd name="T59" fmla="*/ 52 h 515"/>
              <a:gd name="T60" fmla="*/ 116 w 266"/>
              <a:gd name="T61" fmla="*/ 89 h 515"/>
              <a:gd name="T62" fmla="*/ 110 w 266"/>
              <a:gd name="T63" fmla="*/ 106 h 515"/>
              <a:gd name="T64" fmla="*/ 92 w 266"/>
              <a:gd name="T65" fmla="*/ 102 h 515"/>
              <a:gd name="T66" fmla="*/ 81 w 266"/>
              <a:gd name="T67" fmla="*/ 114 h 515"/>
              <a:gd name="T68" fmla="*/ 68 w 266"/>
              <a:gd name="T69" fmla="*/ 115 h 515"/>
              <a:gd name="T70" fmla="*/ 45 w 266"/>
              <a:gd name="T71" fmla="*/ 163 h 515"/>
              <a:gd name="T72" fmla="*/ 24 w 266"/>
              <a:gd name="T73" fmla="*/ 238 h 515"/>
              <a:gd name="T74" fmla="*/ 16 w 266"/>
              <a:gd name="T75" fmla="*/ 324 h 515"/>
              <a:gd name="T76" fmla="*/ 16 w 266"/>
              <a:gd name="T77" fmla="*/ 439 h 515"/>
              <a:gd name="T78" fmla="*/ 40 w 266"/>
              <a:gd name="T79" fmla="*/ 513 h 515"/>
              <a:gd name="T80" fmla="*/ 121 w 266"/>
              <a:gd name="T81" fmla="*/ 480 h 515"/>
              <a:gd name="T82" fmla="*/ 194 w 266"/>
              <a:gd name="T83" fmla="*/ 451 h 515"/>
              <a:gd name="T84" fmla="*/ 236 w 266"/>
              <a:gd name="T85" fmla="*/ 384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6" h="515">
                <a:moveTo>
                  <a:pt x="231" y="365"/>
                </a:moveTo>
                <a:cubicBezTo>
                  <a:pt x="232" y="362"/>
                  <a:pt x="229" y="359"/>
                  <a:pt x="228" y="358"/>
                </a:cubicBezTo>
                <a:cubicBezTo>
                  <a:pt x="228" y="356"/>
                  <a:pt x="227" y="355"/>
                  <a:pt x="225" y="352"/>
                </a:cubicBezTo>
                <a:cubicBezTo>
                  <a:pt x="222" y="348"/>
                  <a:pt x="218" y="349"/>
                  <a:pt x="218" y="345"/>
                </a:cubicBezTo>
                <a:cubicBezTo>
                  <a:pt x="218" y="342"/>
                  <a:pt x="217" y="339"/>
                  <a:pt x="214" y="337"/>
                </a:cubicBezTo>
                <a:cubicBezTo>
                  <a:pt x="211" y="336"/>
                  <a:pt x="211" y="331"/>
                  <a:pt x="216" y="328"/>
                </a:cubicBezTo>
                <a:cubicBezTo>
                  <a:pt x="221" y="325"/>
                  <a:pt x="222" y="325"/>
                  <a:pt x="224" y="321"/>
                </a:cubicBezTo>
                <a:cubicBezTo>
                  <a:pt x="225" y="316"/>
                  <a:pt x="223" y="316"/>
                  <a:pt x="228" y="317"/>
                </a:cubicBezTo>
                <a:cubicBezTo>
                  <a:pt x="233" y="319"/>
                  <a:pt x="230" y="311"/>
                  <a:pt x="229" y="304"/>
                </a:cubicBezTo>
                <a:cubicBezTo>
                  <a:pt x="228" y="297"/>
                  <a:pt x="228" y="297"/>
                  <a:pt x="231" y="294"/>
                </a:cubicBezTo>
                <a:cubicBezTo>
                  <a:pt x="235" y="292"/>
                  <a:pt x="234" y="288"/>
                  <a:pt x="236" y="284"/>
                </a:cubicBezTo>
                <a:cubicBezTo>
                  <a:pt x="237" y="280"/>
                  <a:pt x="246" y="264"/>
                  <a:pt x="247" y="258"/>
                </a:cubicBezTo>
                <a:cubicBezTo>
                  <a:pt x="247" y="252"/>
                  <a:pt x="248" y="251"/>
                  <a:pt x="244" y="250"/>
                </a:cubicBezTo>
                <a:cubicBezTo>
                  <a:pt x="239" y="249"/>
                  <a:pt x="240" y="247"/>
                  <a:pt x="240" y="243"/>
                </a:cubicBezTo>
                <a:cubicBezTo>
                  <a:pt x="240" y="238"/>
                  <a:pt x="237" y="239"/>
                  <a:pt x="234" y="228"/>
                </a:cubicBezTo>
                <a:cubicBezTo>
                  <a:pt x="230" y="218"/>
                  <a:pt x="228" y="218"/>
                  <a:pt x="227" y="214"/>
                </a:cubicBezTo>
                <a:cubicBezTo>
                  <a:pt x="227" y="210"/>
                  <a:pt x="218" y="211"/>
                  <a:pt x="214" y="209"/>
                </a:cubicBezTo>
                <a:cubicBezTo>
                  <a:pt x="211" y="207"/>
                  <a:pt x="211" y="203"/>
                  <a:pt x="210" y="199"/>
                </a:cubicBezTo>
                <a:cubicBezTo>
                  <a:pt x="209" y="196"/>
                  <a:pt x="210" y="190"/>
                  <a:pt x="210" y="184"/>
                </a:cubicBezTo>
                <a:cubicBezTo>
                  <a:pt x="211" y="178"/>
                  <a:pt x="220" y="171"/>
                  <a:pt x="224" y="167"/>
                </a:cubicBezTo>
                <a:cubicBezTo>
                  <a:pt x="228" y="163"/>
                  <a:pt x="225" y="161"/>
                  <a:pt x="222" y="157"/>
                </a:cubicBezTo>
                <a:cubicBezTo>
                  <a:pt x="219" y="154"/>
                  <a:pt x="220" y="151"/>
                  <a:pt x="222" y="147"/>
                </a:cubicBezTo>
                <a:cubicBezTo>
                  <a:pt x="223" y="143"/>
                  <a:pt x="231" y="137"/>
                  <a:pt x="234" y="135"/>
                </a:cubicBezTo>
                <a:cubicBezTo>
                  <a:pt x="238" y="133"/>
                  <a:pt x="242" y="139"/>
                  <a:pt x="247" y="138"/>
                </a:cubicBezTo>
                <a:cubicBezTo>
                  <a:pt x="251" y="137"/>
                  <a:pt x="254" y="137"/>
                  <a:pt x="254" y="134"/>
                </a:cubicBezTo>
                <a:cubicBezTo>
                  <a:pt x="254" y="131"/>
                  <a:pt x="256" y="130"/>
                  <a:pt x="259" y="129"/>
                </a:cubicBezTo>
                <a:cubicBezTo>
                  <a:pt x="262" y="128"/>
                  <a:pt x="260" y="124"/>
                  <a:pt x="259" y="121"/>
                </a:cubicBezTo>
                <a:cubicBezTo>
                  <a:pt x="257" y="117"/>
                  <a:pt x="261" y="114"/>
                  <a:pt x="263" y="105"/>
                </a:cubicBezTo>
                <a:cubicBezTo>
                  <a:pt x="266" y="96"/>
                  <a:pt x="263" y="95"/>
                  <a:pt x="259" y="93"/>
                </a:cubicBezTo>
                <a:cubicBezTo>
                  <a:pt x="256" y="91"/>
                  <a:pt x="256" y="88"/>
                  <a:pt x="256" y="80"/>
                </a:cubicBezTo>
                <a:cubicBezTo>
                  <a:pt x="256" y="72"/>
                  <a:pt x="254" y="73"/>
                  <a:pt x="251" y="74"/>
                </a:cubicBezTo>
                <a:cubicBezTo>
                  <a:pt x="247" y="74"/>
                  <a:pt x="244" y="75"/>
                  <a:pt x="243" y="72"/>
                </a:cubicBezTo>
                <a:cubicBezTo>
                  <a:pt x="241" y="70"/>
                  <a:pt x="240" y="71"/>
                  <a:pt x="236" y="70"/>
                </a:cubicBezTo>
                <a:cubicBezTo>
                  <a:pt x="232" y="70"/>
                  <a:pt x="231" y="65"/>
                  <a:pt x="230" y="62"/>
                </a:cubicBezTo>
                <a:cubicBezTo>
                  <a:pt x="228" y="59"/>
                  <a:pt x="230" y="56"/>
                  <a:pt x="234" y="57"/>
                </a:cubicBezTo>
                <a:cubicBezTo>
                  <a:pt x="239" y="58"/>
                  <a:pt x="237" y="54"/>
                  <a:pt x="236" y="51"/>
                </a:cubicBezTo>
                <a:cubicBezTo>
                  <a:pt x="235" y="49"/>
                  <a:pt x="237" y="49"/>
                  <a:pt x="239" y="50"/>
                </a:cubicBezTo>
                <a:cubicBezTo>
                  <a:pt x="240" y="51"/>
                  <a:pt x="243" y="49"/>
                  <a:pt x="246" y="46"/>
                </a:cubicBezTo>
                <a:cubicBezTo>
                  <a:pt x="248" y="43"/>
                  <a:pt x="254" y="42"/>
                  <a:pt x="260" y="39"/>
                </a:cubicBezTo>
                <a:cubicBezTo>
                  <a:pt x="266" y="37"/>
                  <a:pt x="257" y="33"/>
                  <a:pt x="254" y="34"/>
                </a:cubicBezTo>
                <a:cubicBezTo>
                  <a:pt x="251" y="35"/>
                  <a:pt x="250" y="31"/>
                  <a:pt x="247" y="26"/>
                </a:cubicBezTo>
                <a:cubicBezTo>
                  <a:pt x="244" y="20"/>
                  <a:pt x="248" y="17"/>
                  <a:pt x="245" y="16"/>
                </a:cubicBezTo>
                <a:cubicBezTo>
                  <a:pt x="243" y="14"/>
                  <a:pt x="242" y="11"/>
                  <a:pt x="239" y="8"/>
                </a:cubicBezTo>
                <a:cubicBezTo>
                  <a:pt x="236" y="4"/>
                  <a:pt x="234" y="0"/>
                  <a:pt x="234" y="0"/>
                </a:cubicBezTo>
                <a:cubicBezTo>
                  <a:pt x="234" y="0"/>
                  <a:pt x="233" y="9"/>
                  <a:pt x="233" y="12"/>
                </a:cubicBezTo>
                <a:cubicBezTo>
                  <a:pt x="233" y="14"/>
                  <a:pt x="234" y="18"/>
                  <a:pt x="233" y="19"/>
                </a:cubicBezTo>
                <a:cubicBezTo>
                  <a:pt x="232" y="19"/>
                  <a:pt x="229" y="18"/>
                  <a:pt x="227" y="21"/>
                </a:cubicBezTo>
                <a:cubicBezTo>
                  <a:pt x="225" y="23"/>
                  <a:pt x="223" y="25"/>
                  <a:pt x="221" y="24"/>
                </a:cubicBezTo>
                <a:cubicBezTo>
                  <a:pt x="220" y="23"/>
                  <a:pt x="218" y="22"/>
                  <a:pt x="216" y="23"/>
                </a:cubicBezTo>
                <a:cubicBezTo>
                  <a:pt x="214" y="24"/>
                  <a:pt x="209" y="29"/>
                  <a:pt x="208" y="31"/>
                </a:cubicBezTo>
                <a:cubicBezTo>
                  <a:pt x="208" y="33"/>
                  <a:pt x="208" y="40"/>
                  <a:pt x="205" y="42"/>
                </a:cubicBezTo>
                <a:cubicBezTo>
                  <a:pt x="202" y="44"/>
                  <a:pt x="198" y="45"/>
                  <a:pt x="196" y="46"/>
                </a:cubicBezTo>
                <a:cubicBezTo>
                  <a:pt x="194" y="46"/>
                  <a:pt x="190" y="45"/>
                  <a:pt x="187" y="44"/>
                </a:cubicBezTo>
                <a:cubicBezTo>
                  <a:pt x="185" y="44"/>
                  <a:pt x="183" y="42"/>
                  <a:pt x="182" y="42"/>
                </a:cubicBezTo>
                <a:cubicBezTo>
                  <a:pt x="181" y="42"/>
                  <a:pt x="174" y="43"/>
                  <a:pt x="174" y="43"/>
                </a:cubicBezTo>
                <a:cubicBezTo>
                  <a:pt x="174" y="43"/>
                  <a:pt x="160" y="44"/>
                  <a:pt x="152" y="42"/>
                </a:cubicBezTo>
                <a:cubicBezTo>
                  <a:pt x="144" y="40"/>
                  <a:pt x="144" y="40"/>
                  <a:pt x="141" y="39"/>
                </a:cubicBezTo>
                <a:cubicBezTo>
                  <a:pt x="138" y="38"/>
                  <a:pt x="136" y="36"/>
                  <a:pt x="132" y="36"/>
                </a:cubicBezTo>
                <a:cubicBezTo>
                  <a:pt x="128" y="37"/>
                  <a:pt x="126" y="37"/>
                  <a:pt x="124" y="39"/>
                </a:cubicBezTo>
                <a:cubicBezTo>
                  <a:pt x="122" y="41"/>
                  <a:pt x="119" y="47"/>
                  <a:pt x="117" y="52"/>
                </a:cubicBezTo>
                <a:cubicBezTo>
                  <a:pt x="115" y="57"/>
                  <a:pt x="115" y="58"/>
                  <a:pt x="115" y="67"/>
                </a:cubicBezTo>
                <a:cubicBezTo>
                  <a:pt x="115" y="72"/>
                  <a:pt x="116" y="81"/>
                  <a:pt x="116" y="89"/>
                </a:cubicBezTo>
                <a:cubicBezTo>
                  <a:pt x="116" y="94"/>
                  <a:pt x="116" y="99"/>
                  <a:pt x="115" y="100"/>
                </a:cubicBezTo>
                <a:cubicBezTo>
                  <a:pt x="114" y="104"/>
                  <a:pt x="113" y="106"/>
                  <a:pt x="110" y="106"/>
                </a:cubicBezTo>
                <a:cubicBezTo>
                  <a:pt x="107" y="106"/>
                  <a:pt x="104" y="104"/>
                  <a:pt x="101" y="104"/>
                </a:cubicBezTo>
                <a:cubicBezTo>
                  <a:pt x="97" y="103"/>
                  <a:pt x="93" y="102"/>
                  <a:pt x="92" y="102"/>
                </a:cubicBezTo>
                <a:cubicBezTo>
                  <a:pt x="90" y="102"/>
                  <a:pt x="83" y="102"/>
                  <a:pt x="83" y="102"/>
                </a:cubicBezTo>
                <a:cubicBezTo>
                  <a:pt x="83" y="102"/>
                  <a:pt x="82" y="112"/>
                  <a:pt x="81" y="114"/>
                </a:cubicBezTo>
                <a:cubicBezTo>
                  <a:pt x="79" y="117"/>
                  <a:pt x="76" y="117"/>
                  <a:pt x="75" y="116"/>
                </a:cubicBezTo>
                <a:cubicBezTo>
                  <a:pt x="74" y="116"/>
                  <a:pt x="70" y="114"/>
                  <a:pt x="68" y="115"/>
                </a:cubicBezTo>
                <a:cubicBezTo>
                  <a:pt x="66" y="116"/>
                  <a:pt x="65" y="116"/>
                  <a:pt x="63" y="120"/>
                </a:cubicBezTo>
                <a:cubicBezTo>
                  <a:pt x="61" y="125"/>
                  <a:pt x="48" y="155"/>
                  <a:pt x="45" y="163"/>
                </a:cubicBezTo>
                <a:cubicBezTo>
                  <a:pt x="42" y="170"/>
                  <a:pt x="43" y="184"/>
                  <a:pt x="31" y="200"/>
                </a:cubicBezTo>
                <a:cubicBezTo>
                  <a:pt x="19" y="216"/>
                  <a:pt x="21" y="226"/>
                  <a:pt x="24" y="238"/>
                </a:cubicBezTo>
                <a:cubicBezTo>
                  <a:pt x="26" y="251"/>
                  <a:pt x="35" y="257"/>
                  <a:pt x="29" y="272"/>
                </a:cubicBezTo>
                <a:cubicBezTo>
                  <a:pt x="24" y="287"/>
                  <a:pt x="16" y="311"/>
                  <a:pt x="16" y="324"/>
                </a:cubicBezTo>
                <a:cubicBezTo>
                  <a:pt x="17" y="337"/>
                  <a:pt x="19" y="377"/>
                  <a:pt x="20" y="393"/>
                </a:cubicBezTo>
                <a:cubicBezTo>
                  <a:pt x="20" y="408"/>
                  <a:pt x="19" y="429"/>
                  <a:pt x="16" y="439"/>
                </a:cubicBezTo>
                <a:cubicBezTo>
                  <a:pt x="14" y="449"/>
                  <a:pt x="0" y="497"/>
                  <a:pt x="10" y="504"/>
                </a:cubicBezTo>
                <a:cubicBezTo>
                  <a:pt x="20" y="512"/>
                  <a:pt x="25" y="515"/>
                  <a:pt x="40" y="513"/>
                </a:cubicBezTo>
                <a:cubicBezTo>
                  <a:pt x="55" y="512"/>
                  <a:pt x="69" y="505"/>
                  <a:pt x="82" y="499"/>
                </a:cubicBezTo>
                <a:cubicBezTo>
                  <a:pt x="94" y="494"/>
                  <a:pt x="116" y="485"/>
                  <a:pt x="121" y="480"/>
                </a:cubicBezTo>
                <a:cubicBezTo>
                  <a:pt x="126" y="475"/>
                  <a:pt x="129" y="467"/>
                  <a:pt x="140" y="464"/>
                </a:cubicBezTo>
                <a:cubicBezTo>
                  <a:pt x="152" y="462"/>
                  <a:pt x="179" y="459"/>
                  <a:pt x="194" y="451"/>
                </a:cubicBezTo>
                <a:cubicBezTo>
                  <a:pt x="209" y="444"/>
                  <a:pt x="229" y="427"/>
                  <a:pt x="232" y="417"/>
                </a:cubicBezTo>
                <a:cubicBezTo>
                  <a:pt x="236" y="407"/>
                  <a:pt x="236" y="391"/>
                  <a:pt x="236" y="384"/>
                </a:cubicBezTo>
                <a:cubicBezTo>
                  <a:pt x="236" y="376"/>
                  <a:pt x="231" y="365"/>
                  <a:pt x="231" y="365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4" name="Freeform 12"/>
          <p:cNvSpPr>
            <a:spLocks/>
          </p:cNvSpPr>
          <p:nvPr/>
        </p:nvSpPr>
        <p:spPr bwMode="auto">
          <a:xfrm>
            <a:off x="7124700" y="3810001"/>
            <a:ext cx="768350" cy="950913"/>
          </a:xfrm>
          <a:custGeom>
            <a:avLst/>
            <a:gdLst>
              <a:gd name="T0" fmla="*/ 325 w 342"/>
              <a:gd name="T1" fmla="*/ 262 h 423"/>
              <a:gd name="T2" fmla="*/ 300 w 342"/>
              <a:gd name="T3" fmla="*/ 255 h 423"/>
              <a:gd name="T4" fmla="*/ 275 w 342"/>
              <a:gd name="T5" fmla="*/ 248 h 423"/>
              <a:gd name="T6" fmla="*/ 270 w 342"/>
              <a:gd name="T7" fmla="*/ 226 h 423"/>
              <a:gd name="T8" fmla="*/ 256 w 342"/>
              <a:gd name="T9" fmla="*/ 219 h 423"/>
              <a:gd name="T10" fmla="*/ 253 w 342"/>
              <a:gd name="T11" fmla="*/ 186 h 423"/>
              <a:gd name="T12" fmla="*/ 254 w 342"/>
              <a:gd name="T13" fmla="*/ 154 h 423"/>
              <a:gd name="T14" fmla="*/ 292 w 342"/>
              <a:gd name="T15" fmla="*/ 155 h 423"/>
              <a:gd name="T16" fmla="*/ 289 w 342"/>
              <a:gd name="T17" fmla="*/ 132 h 423"/>
              <a:gd name="T18" fmla="*/ 277 w 342"/>
              <a:gd name="T19" fmla="*/ 126 h 423"/>
              <a:gd name="T20" fmla="*/ 261 w 342"/>
              <a:gd name="T21" fmla="*/ 135 h 423"/>
              <a:gd name="T22" fmla="*/ 233 w 342"/>
              <a:gd name="T23" fmla="*/ 127 h 423"/>
              <a:gd name="T24" fmla="*/ 227 w 342"/>
              <a:gd name="T25" fmla="*/ 114 h 423"/>
              <a:gd name="T26" fmla="*/ 223 w 342"/>
              <a:gd name="T27" fmla="*/ 104 h 423"/>
              <a:gd name="T28" fmla="*/ 219 w 342"/>
              <a:gd name="T29" fmla="*/ 109 h 423"/>
              <a:gd name="T30" fmla="*/ 208 w 342"/>
              <a:gd name="T31" fmla="*/ 104 h 423"/>
              <a:gd name="T32" fmla="*/ 212 w 342"/>
              <a:gd name="T33" fmla="*/ 89 h 423"/>
              <a:gd name="T34" fmla="*/ 216 w 342"/>
              <a:gd name="T35" fmla="*/ 83 h 423"/>
              <a:gd name="T36" fmla="*/ 218 w 342"/>
              <a:gd name="T37" fmla="*/ 66 h 423"/>
              <a:gd name="T38" fmla="*/ 202 w 342"/>
              <a:gd name="T39" fmla="*/ 66 h 423"/>
              <a:gd name="T40" fmla="*/ 192 w 342"/>
              <a:gd name="T41" fmla="*/ 65 h 423"/>
              <a:gd name="T42" fmla="*/ 187 w 342"/>
              <a:gd name="T43" fmla="*/ 50 h 423"/>
              <a:gd name="T44" fmla="*/ 183 w 342"/>
              <a:gd name="T45" fmla="*/ 46 h 423"/>
              <a:gd name="T46" fmla="*/ 176 w 342"/>
              <a:gd name="T47" fmla="*/ 43 h 423"/>
              <a:gd name="T48" fmla="*/ 168 w 342"/>
              <a:gd name="T49" fmla="*/ 44 h 423"/>
              <a:gd name="T50" fmla="*/ 154 w 342"/>
              <a:gd name="T51" fmla="*/ 43 h 423"/>
              <a:gd name="T52" fmla="*/ 141 w 342"/>
              <a:gd name="T53" fmla="*/ 31 h 423"/>
              <a:gd name="T54" fmla="*/ 136 w 342"/>
              <a:gd name="T55" fmla="*/ 18 h 423"/>
              <a:gd name="T56" fmla="*/ 127 w 342"/>
              <a:gd name="T57" fmla="*/ 17 h 423"/>
              <a:gd name="T58" fmla="*/ 112 w 342"/>
              <a:gd name="T59" fmla="*/ 9 h 423"/>
              <a:gd name="T60" fmla="*/ 102 w 342"/>
              <a:gd name="T61" fmla="*/ 2 h 423"/>
              <a:gd name="T62" fmla="*/ 95 w 342"/>
              <a:gd name="T63" fmla="*/ 3 h 423"/>
              <a:gd name="T64" fmla="*/ 85 w 342"/>
              <a:gd name="T65" fmla="*/ 8 h 423"/>
              <a:gd name="T66" fmla="*/ 97 w 342"/>
              <a:gd name="T67" fmla="*/ 41 h 423"/>
              <a:gd name="T68" fmla="*/ 59 w 342"/>
              <a:gd name="T69" fmla="*/ 42 h 423"/>
              <a:gd name="T70" fmla="*/ 29 w 342"/>
              <a:gd name="T71" fmla="*/ 92 h 423"/>
              <a:gd name="T72" fmla="*/ 6 w 342"/>
              <a:gd name="T73" fmla="*/ 148 h 423"/>
              <a:gd name="T74" fmla="*/ 65 w 342"/>
              <a:gd name="T75" fmla="*/ 189 h 423"/>
              <a:gd name="T76" fmla="*/ 42 w 342"/>
              <a:gd name="T77" fmla="*/ 253 h 423"/>
              <a:gd name="T78" fmla="*/ 72 w 342"/>
              <a:gd name="T79" fmla="*/ 294 h 423"/>
              <a:gd name="T80" fmla="*/ 85 w 342"/>
              <a:gd name="T81" fmla="*/ 355 h 423"/>
              <a:gd name="T82" fmla="*/ 130 w 342"/>
              <a:gd name="T83" fmla="*/ 402 h 423"/>
              <a:gd name="T84" fmla="*/ 211 w 342"/>
              <a:gd name="T85" fmla="*/ 413 h 423"/>
              <a:gd name="T86" fmla="*/ 300 w 342"/>
              <a:gd name="T87" fmla="*/ 380 h 423"/>
              <a:gd name="T88" fmla="*/ 340 w 342"/>
              <a:gd name="T89" fmla="*/ 282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2" h="423">
                <a:moveTo>
                  <a:pt x="330" y="264"/>
                </a:moveTo>
                <a:cubicBezTo>
                  <a:pt x="329" y="263"/>
                  <a:pt x="328" y="262"/>
                  <a:pt x="325" y="262"/>
                </a:cubicBezTo>
                <a:cubicBezTo>
                  <a:pt x="316" y="262"/>
                  <a:pt x="314" y="259"/>
                  <a:pt x="314" y="255"/>
                </a:cubicBezTo>
                <a:cubicBezTo>
                  <a:pt x="315" y="251"/>
                  <a:pt x="303" y="253"/>
                  <a:pt x="300" y="255"/>
                </a:cubicBezTo>
                <a:cubicBezTo>
                  <a:pt x="296" y="257"/>
                  <a:pt x="277" y="263"/>
                  <a:pt x="275" y="258"/>
                </a:cubicBezTo>
                <a:cubicBezTo>
                  <a:pt x="272" y="253"/>
                  <a:pt x="269" y="254"/>
                  <a:pt x="275" y="248"/>
                </a:cubicBezTo>
                <a:cubicBezTo>
                  <a:pt x="282" y="243"/>
                  <a:pt x="282" y="230"/>
                  <a:pt x="278" y="229"/>
                </a:cubicBezTo>
                <a:cubicBezTo>
                  <a:pt x="274" y="227"/>
                  <a:pt x="273" y="224"/>
                  <a:pt x="270" y="226"/>
                </a:cubicBezTo>
                <a:cubicBezTo>
                  <a:pt x="266" y="228"/>
                  <a:pt x="263" y="227"/>
                  <a:pt x="264" y="224"/>
                </a:cubicBezTo>
                <a:cubicBezTo>
                  <a:pt x="266" y="221"/>
                  <a:pt x="261" y="219"/>
                  <a:pt x="256" y="219"/>
                </a:cubicBezTo>
                <a:cubicBezTo>
                  <a:pt x="250" y="219"/>
                  <a:pt x="241" y="204"/>
                  <a:pt x="243" y="199"/>
                </a:cubicBezTo>
                <a:cubicBezTo>
                  <a:pt x="246" y="194"/>
                  <a:pt x="247" y="187"/>
                  <a:pt x="253" y="186"/>
                </a:cubicBezTo>
                <a:cubicBezTo>
                  <a:pt x="259" y="184"/>
                  <a:pt x="264" y="171"/>
                  <a:pt x="261" y="168"/>
                </a:cubicBezTo>
                <a:cubicBezTo>
                  <a:pt x="257" y="164"/>
                  <a:pt x="248" y="155"/>
                  <a:pt x="254" y="154"/>
                </a:cubicBezTo>
                <a:cubicBezTo>
                  <a:pt x="260" y="152"/>
                  <a:pt x="268" y="150"/>
                  <a:pt x="274" y="154"/>
                </a:cubicBezTo>
                <a:cubicBezTo>
                  <a:pt x="281" y="158"/>
                  <a:pt x="290" y="166"/>
                  <a:pt x="292" y="155"/>
                </a:cubicBezTo>
                <a:cubicBezTo>
                  <a:pt x="292" y="151"/>
                  <a:pt x="293" y="146"/>
                  <a:pt x="293" y="142"/>
                </a:cubicBezTo>
                <a:cubicBezTo>
                  <a:pt x="292" y="138"/>
                  <a:pt x="291" y="135"/>
                  <a:pt x="289" y="132"/>
                </a:cubicBezTo>
                <a:cubicBezTo>
                  <a:pt x="287" y="129"/>
                  <a:pt x="286" y="133"/>
                  <a:pt x="283" y="131"/>
                </a:cubicBezTo>
                <a:cubicBezTo>
                  <a:pt x="282" y="131"/>
                  <a:pt x="278" y="126"/>
                  <a:pt x="277" y="126"/>
                </a:cubicBezTo>
                <a:cubicBezTo>
                  <a:pt x="274" y="123"/>
                  <a:pt x="273" y="123"/>
                  <a:pt x="270" y="123"/>
                </a:cubicBezTo>
                <a:cubicBezTo>
                  <a:pt x="264" y="122"/>
                  <a:pt x="263" y="125"/>
                  <a:pt x="261" y="135"/>
                </a:cubicBezTo>
                <a:cubicBezTo>
                  <a:pt x="259" y="143"/>
                  <a:pt x="254" y="145"/>
                  <a:pt x="243" y="141"/>
                </a:cubicBezTo>
                <a:cubicBezTo>
                  <a:pt x="229" y="136"/>
                  <a:pt x="233" y="134"/>
                  <a:pt x="233" y="127"/>
                </a:cubicBezTo>
                <a:cubicBezTo>
                  <a:pt x="232" y="119"/>
                  <a:pt x="231" y="121"/>
                  <a:pt x="230" y="120"/>
                </a:cubicBezTo>
                <a:cubicBezTo>
                  <a:pt x="229" y="118"/>
                  <a:pt x="227" y="117"/>
                  <a:pt x="227" y="114"/>
                </a:cubicBezTo>
                <a:cubicBezTo>
                  <a:pt x="228" y="111"/>
                  <a:pt x="227" y="109"/>
                  <a:pt x="226" y="108"/>
                </a:cubicBezTo>
                <a:cubicBezTo>
                  <a:pt x="226" y="107"/>
                  <a:pt x="224" y="104"/>
                  <a:pt x="223" y="104"/>
                </a:cubicBezTo>
                <a:cubicBezTo>
                  <a:pt x="222" y="103"/>
                  <a:pt x="222" y="108"/>
                  <a:pt x="221" y="108"/>
                </a:cubicBezTo>
                <a:cubicBezTo>
                  <a:pt x="220" y="108"/>
                  <a:pt x="220" y="109"/>
                  <a:pt x="219" y="109"/>
                </a:cubicBezTo>
                <a:cubicBezTo>
                  <a:pt x="218" y="109"/>
                  <a:pt x="212" y="111"/>
                  <a:pt x="210" y="110"/>
                </a:cubicBezTo>
                <a:cubicBezTo>
                  <a:pt x="209" y="109"/>
                  <a:pt x="208" y="108"/>
                  <a:pt x="208" y="104"/>
                </a:cubicBezTo>
                <a:cubicBezTo>
                  <a:pt x="209" y="100"/>
                  <a:pt x="210" y="97"/>
                  <a:pt x="211" y="95"/>
                </a:cubicBezTo>
                <a:cubicBezTo>
                  <a:pt x="212" y="93"/>
                  <a:pt x="212" y="91"/>
                  <a:pt x="212" y="89"/>
                </a:cubicBezTo>
                <a:cubicBezTo>
                  <a:pt x="212" y="88"/>
                  <a:pt x="212" y="85"/>
                  <a:pt x="213" y="84"/>
                </a:cubicBezTo>
                <a:cubicBezTo>
                  <a:pt x="214" y="84"/>
                  <a:pt x="216" y="85"/>
                  <a:pt x="216" y="83"/>
                </a:cubicBezTo>
                <a:cubicBezTo>
                  <a:pt x="217" y="81"/>
                  <a:pt x="217" y="78"/>
                  <a:pt x="217" y="75"/>
                </a:cubicBezTo>
                <a:cubicBezTo>
                  <a:pt x="218" y="72"/>
                  <a:pt x="219" y="69"/>
                  <a:pt x="218" y="66"/>
                </a:cubicBezTo>
                <a:cubicBezTo>
                  <a:pt x="218" y="63"/>
                  <a:pt x="218" y="62"/>
                  <a:pt x="215" y="62"/>
                </a:cubicBezTo>
                <a:cubicBezTo>
                  <a:pt x="212" y="62"/>
                  <a:pt x="205" y="65"/>
                  <a:pt x="202" y="66"/>
                </a:cubicBezTo>
                <a:cubicBezTo>
                  <a:pt x="200" y="66"/>
                  <a:pt x="197" y="67"/>
                  <a:pt x="195" y="66"/>
                </a:cubicBezTo>
                <a:cubicBezTo>
                  <a:pt x="193" y="66"/>
                  <a:pt x="192" y="65"/>
                  <a:pt x="192" y="65"/>
                </a:cubicBezTo>
                <a:cubicBezTo>
                  <a:pt x="192" y="63"/>
                  <a:pt x="192" y="61"/>
                  <a:pt x="191" y="58"/>
                </a:cubicBezTo>
                <a:cubicBezTo>
                  <a:pt x="190" y="55"/>
                  <a:pt x="188" y="52"/>
                  <a:pt x="187" y="50"/>
                </a:cubicBezTo>
                <a:cubicBezTo>
                  <a:pt x="186" y="48"/>
                  <a:pt x="185" y="47"/>
                  <a:pt x="185" y="46"/>
                </a:cubicBezTo>
                <a:cubicBezTo>
                  <a:pt x="184" y="46"/>
                  <a:pt x="184" y="45"/>
                  <a:pt x="183" y="46"/>
                </a:cubicBezTo>
                <a:cubicBezTo>
                  <a:pt x="182" y="47"/>
                  <a:pt x="181" y="47"/>
                  <a:pt x="180" y="46"/>
                </a:cubicBezTo>
                <a:cubicBezTo>
                  <a:pt x="179" y="45"/>
                  <a:pt x="177" y="44"/>
                  <a:pt x="176" y="43"/>
                </a:cubicBezTo>
                <a:cubicBezTo>
                  <a:pt x="174" y="43"/>
                  <a:pt x="174" y="42"/>
                  <a:pt x="172" y="43"/>
                </a:cubicBezTo>
                <a:cubicBezTo>
                  <a:pt x="171" y="44"/>
                  <a:pt x="170" y="45"/>
                  <a:pt x="168" y="44"/>
                </a:cubicBezTo>
                <a:cubicBezTo>
                  <a:pt x="166" y="42"/>
                  <a:pt x="164" y="42"/>
                  <a:pt x="161" y="42"/>
                </a:cubicBezTo>
                <a:cubicBezTo>
                  <a:pt x="158" y="43"/>
                  <a:pt x="158" y="44"/>
                  <a:pt x="154" y="43"/>
                </a:cubicBezTo>
                <a:cubicBezTo>
                  <a:pt x="151" y="42"/>
                  <a:pt x="146" y="39"/>
                  <a:pt x="144" y="36"/>
                </a:cubicBezTo>
                <a:cubicBezTo>
                  <a:pt x="142" y="33"/>
                  <a:pt x="142" y="32"/>
                  <a:pt x="141" y="31"/>
                </a:cubicBezTo>
                <a:cubicBezTo>
                  <a:pt x="141" y="29"/>
                  <a:pt x="140" y="25"/>
                  <a:pt x="139" y="22"/>
                </a:cubicBezTo>
                <a:cubicBezTo>
                  <a:pt x="138" y="20"/>
                  <a:pt x="137" y="19"/>
                  <a:pt x="136" y="18"/>
                </a:cubicBezTo>
                <a:cubicBezTo>
                  <a:pt x="134" y="18"/>
                  <a:pt x="132" y="18"/>
                  <a:pt x="130" y="18"/>
                </a:cubicBezTo>
                <a:cubicBezTo>
                  <a:pt x="128" y="18"/>
                  <a:pt x="128" y="17"/>
                  <a:pt x="127" y="17"/>
                </a:cubicBezTo>
                <a:cubicBezTo>
                  <a:pt x="126" y="16"/>
                  <a:pt x="125" y="15"/>
                  <a:pt x="123" y="15"/>
                </a:cubicBezTo>
                <a:cubicBezTo>
                  <a:pt x="122" y="14"/>
                  <a:pt x="114" y="10"/>
                  <a:pt x="112" y="9"/>
                </a:cubicBezTo>
                <a:cubicBezTo>
                  <a:pt x="110" y="8"/>
                  <a:pt x="108" y="7"/>
                  <a:pt x="106" y="5"/>
                </a:cubicBezTo>
                <a:cubicBezTo>
                  <a:pt x="104" y="4"/>
                  <a:pt x="103" y="3"/>
                  <a:pt x="102" y="2"/>
                </a:cubicBezTo>
                <a:cubicBezTo>
                  <a:pt x="101" y="1"/>
                  <a:pt x="99" y="0"/>
                  <a:pt x="98" y="0"/>
                </a:cubicBezTo>
                <a:cubicBezTo>
                  <a:pt x="97" y="1"/>
                  <a:pt x="96" y="2"/>
                  <a:pt x="95" y="3"/>
                </a:cubicBezTo>
                <a:cubicBezTo>
                  <a:pt x="94" y="3"/>
                  <a:pt x="92" y="4"/>
                  <a:pt x="90" y="5"/>
                </a:cubicBezTo>
                <a:cubicBezTo>
                  <a:pt x="88" y="6"/>
                  <a:pt x="87" y="7"/>
                  <a:pt x="85" y="8"/>
                </a:cubicBezTo>
                <a:cubicBezTo>
                  <a:pt x="84" y="9"/>
                  <a:pt x="81" y="10"/>
                  <a:pt x="82" y="15"/>
                </a:cubicBezTo>
                <a:cubicBezTo>
                  <a:pt x="82" y="20"/>
                  <a:pt x="95" y="32"/>
                  <a:pt x="97" y="41"/>
                </a:cubicBezTo>
                <a:cubicBezTo>
                  <a:pt x="98" y="50"/>
                  <a:pt x="92" y="62"/>
                  <a:pt x="88" y="57"/>
                </a:cubicBezTo>
                <a:cubicBezTo>
                  <a:pt x="85" y="51"/>
                  <a:pt x="69" y="40"/>
                  <a:pt x="59" y="42"/>
                </a:cubicBezTo>
                <a:cubicBezTo>
                  <a:pt x="49" y="43"/>
                  <a:pt x="45" y="50"/>
                  <a:pt x="40" y="58"/>
                </a:cubicBezTo>
                <a:cubicBezTo>
                  <a:pt x="36" y="67"/>
                  <a:pt x="38" y="78"/>
                  <a:pt x="29" y="92"/>
                </a:cubicBezTo>
                <a:cubicBezTo>
                  <a:pt x="20" y="107"/>
                  <a:pt x="16" y="114"/>
                  <a:pt x="9" y="123"/>
                </a:cubicBezTo>
                <a:cubicBezTo>
                  <a:pt x="2" y="132"/>
                  <a:pt x="0" y="139"/>
                  <a:pt x="6" y="148"/>
                </a:cubicBezTo>
                <a:cubicBezTo>
                  <a:pt x="13" y="158"/>
                  <a:pt x="15" y="169"/>
                  <a:pt x="31" y="179"/>
                </a:cubicBezTo>
                <a:cubicBezTo>
                  <a:pt x="48" y="188"/>
                  <a:pt x="62" y="178"/>
                  <a:pt x="65" y="189"/>
                </a:cubicBezTo>
                <a:cubicBezTo>
                  <a:pt x="69" y="200"/>
                  <a:pt x="72" y="204"/>
                  <a:pt x="66" y="214"/>
                </a:cubicBezTo>
                <a:cubicBezTo>
                  <a:pt x="60" y="224"/>
                  <a:pt x="42" y="245"/>
                  <a:pt x="42" y="253"/>
                </a:cubicBezTo>
                <a:cubicBezTo>
                  <a:pt x="42" y="260"/>
                  <a:pt x="44" y="269"/>
                  <a:pt x="49" y="279"/>
                </a:cubicBezTo>
                <a:cubicBezTo>
                  <a:pt x="54" y="290"/>
                  <a:pt x="69" y="280"/>
                  <a:pt x="72" y="294"/>
                </a:cubicBezTo>
                <a:cubicBezTo>
                  <a:pt x="74" y="309"/>
                  <a:pt x="70" y="315"/>
                  <a:pt x="73" y="325"/>
                </a:cubicBezTo>
                <a:cubicBezTo>
                  <a:pt x="76" y="335"/>
                  <a:pt x="80" y="344"/>
                  <a:pt x="85" y="355"/>
                </a:cubicBezTo>
                <a:cubicBezTo>
                  <a:pt x="90" y="366"/>
                  <a:pt x="90" y="385"/>
                  <a:pt x="103" y="391"/>
                </a:cubicBezTo>
                <a:cubicBezTo>
                  <a:pt x="116" y="398"/>
                  <a:pt x="119" y="393"/>
                  <a:pt x="130" y="402"/>
                </a:cubicBezTo>
                <a:cubicBezTo>
                  <a:pt x="142" y="411"/>
                  <a:pt x="164" y="409"/>
                  <a:pt x="175" y="412"/>
                </a:cubicBezTo>
                <a:cubicBezTo>
                  <a:pt x="187" y="414"/>
                  <a:pt x="196" y="414"/>
                  <a:pt x="211" y="413"/>
                </a:cubicBezTo>
                <a:cubicBezTo>
                  <a:pt x="226" y="412"/>
                  <a:pt x="255" y="423"/>
                  <a:pt x="263" y="416"/>
                </a:cubicBezTo>
                <a:cubicBezTo>
                  <a:pt x="272" y="408"/>
                  <a:pt x="286" y="398"/>
                  <a:pt x="300" y="380"/>
                </a:cubicBezTo>
                <a:cubicBezTo>
                  <a:pt x="313" y="361"/>
                  <a:pt x="324" y="336"/>
                  <a:pt x="330" y="320"/>
                </a:cubicBezTo>
                <a:cubicBezTo>
                  <a:pt x="336" y="304"/>
                  <a:pt x="339" y="289"/>
                  <a:pt x="340" y="282"/>
                </a:cubicBezTo>
                <a:cubicBezTo>
                  <a:pt x="342" y="275"/>
                  <a:pt x="330" y="264"/>
                  <a:pt x="330" y="264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5" name="Freeform 13"/>
          <p:cNvSpPr>
            <a:spLocks/>
          </p:cNvSpPr>
          <p:nvPr/>
        </p:nvSpPr>
        <p:spPr bwMode="auto">
          <a:xfrm>
            <a:off x="7348538" y="4919663"/>
            <a:ext cx="720725" cy="847725"/>
          </a:xfrm>
          <a:custGeom>
            <a:avLst/>
            <a:gdLst>
              <a:gd name="T0" fmla="*/ 200 w 321"/>
              <a:gd name="T1" fmla="*/ 5 h 377"/>
              <a:gd name="T2" fmla="*/ 214 w 321"/>
              <a:gd name="T3" fmla="*/ 64 h 377"/>
              <a:gd name="T4" fmla="*/ 259 w 321"/>
              <a:gd name="T5" fmla="*/ 44 h 377"/>
              <a:gd name="T6" fmla="*/ 314 w 321"/>
              <a:gd name="T7" fmla="*/ 63 h 377"/>
              <a:gd name="T8" fmla="*/ 308 w 321"/>
              <a:gd name="T9" fmla="*/ 68 h 377"/>
              <a:gd name="T10" fmla="*/ 313 w 321"/>
              <a:gd name="T11" fmla="*/ 73 h 377"/>
              <a:gd name="T12" fmla="*/ 318 w 321"/>
              <a:gd name="T13" fmla="*/ 81 h 377"/>
              <a:gd name="T14" fmla="*/ 310 w 321"/>
              <a:gd name="T15" fmla="*/ 90 h 377"/>
              <a:gd name="T16" fmla="*/ 300 w 321"/>
              <a:gd name="T17" fmla="*/ 107 h 377"/>
              <a:gd name="T18" fmla="*/ 301 w 321"/>
              <a:gd name="T19" fmla="*/ 121 h 377"/>
              <a:gd name="T20" fmla="*/ 289 w 321"/>
              <a:gd name="T21" fmla="*/ 123 h 377"/>
              <a:gd name="T22" fmla="*/ 290 w 321"/>
              <a:gd name="T23" fmla="*/ 108 h 377"/>
              <a:gd name="T24" fmla="*/ 282 w 321"/>
              <a:gd name="T25" fmla="*/ 115 h 377"/>
              <a:gd name="T26" fmla="*/ 277 w 321"/>
              <a:gd name="T27" fmla="*/ 112 h 377"/>
              <a:gd name="T28" fmla="*/ 265 w 321"/>
              <a:gd name="T29" fmla="*/ 112 h 377"/>
              <a:gd name="T30" fmla="*/ 274 w 321"/>
              <a:gd name="T31" fmla="*/ 123 h 377"/>
              <a:gd name="T32" fmla="*/ 279 w 321"/>
              <a:gd name="T33" fmla="*/ 137 h 377"/>
              <a:gd name="T34" fmla="*/ 275 w 321"/>
              <a:gd name="T35" fmla="*/ 139 h 377"/>
              <a:gd name="T36" fmla="*/ 288 w 321"/>
              <a:gd name="T37" fmla="*/ 138 h 377"/>
              <a:gd name="T38" fmla="*/ 284 w 321"/>
              <a:gd name="T39" fmla="*/ 149 h 377"/>
              <a:gd name="T40" fmla="*/ 269 w 321"/>
              <a:gd name="T41" fmla="*/ 164 h 377"/>
              <a:gd name="T42" fmla="*/ 282 w 321"/>
              <a:gd name="T43" fmla="*/ 173 h 377"/>
              <a:gd name="T44" fmla="*/ 275 w 321"/>
              <a:gd name="T45" fmla="*/ 198 h 377"/>
              <a:gd name="T46" fmla="*/ 275 w 321"/>
              <a:gd name="T47" fmla="*/ 208 h 377"/>
              <a:gd name="T48" fmla="*/ 279 w 321"/>
              <a:gd name="T49" fmla="*/ 223 h 377"/>
              <a:gd name="T50" fmla="*/ 266 w 321"/>
              <a:gd name="T51" fmla="*/ 213 h 377"/>
              <a:gd name="T52" fmla="*/ 258 w 321"/>
              <a:gd name="T53" fmla="*/ 212 h 377"/>
              <a:gd name="T54" fmla="*/ 248 w 321"/>
              <a:gd name="T55" fmla="*/ 219 h 377"/>
              <a:gd name="T56" fmla="*/ 254 w 321"/>
              <a:gd name="T57" fmla="*/ 228 h 377"/>
              <a:gd name="T58" fmla="*/ 257 w 321"/>
              <a:gd name="T59" fmla="*/ 239 h 377"/>
              <a:gd name="T60" fmla="*/ 243 w 321"/>
              <a:gd name="T61" fmla="*/ 246 h 377"/>
              <a:gd name="T62" fmla="*/ 236 w 321"/>
              <a:gd name="T63" fmla="*/ 233 h 377"/>
              <a:gd name="T64" fmla="*/ 234 w 321"/>
              <a:gd name="T65" fmla="*/ 247 h 377"/>
              <a:gd name="T66" fmla="*/ 238 w 321"/>
              <a:gd name="T67" fmla="*/ 253 h 377"/>
              <a:gd name="T68" fmla="*/ 232 w 321"/>
              <a:gd name="T69" fmla="*/ 263 h 377"/>
              <a:gd name="T70" fmla="*/ 222 w 321"/>
              <a:gd name="T71" fmla="*/ 269 h 377"/>
              <a:gd name="T72" fmla="*/ 218 w 321"/>
              <a:gd name="T73" fmla="*/ 274 h 377"/>
              <a:gd name="T74" fmla="*/ 219 w 321"/>
              <a:gd name="T75" fmla="*/ 283 h 377"/>
              <a:gd name="T76" fmla="*/ 213 w 321"/>
              <a:gd name="T77" fmla="*/ 297 h 377"/>
              <a:gd name="T78" fmla="*/ 204 w 321"/>
              <a:gd name="T79" fmla="*/ 288 h 377"/>
              <a:gd name="T80" fmla="*/ 194 w 321"/>
              <a:gd name="T81" fmla="*/ 291 h 377"/>
              <a:gd name="T82" fmla="*/ 182 w 321"/>
              <a:gd name="T83" fmla="*/ 285 h 377"/>
              <a:gd name="T84" fmla="*/ 185 w 321"/>
              <a:gd name="T85" fmla="*/ 299 h 377"/>
              <a:gd name="T86" fmla="*/ 176 w 321"/>
              <a:gd name="T87" fmla="*/ 295 h 377"/>
              <a:gd name="T88" fmla="*/ 174 w 321"/>
              <a:gd name="T89" fmla="*/ 300 h 377"/>
              <a:gd name="T90" fmla="*/ 169 w 321"/>
              <a:gd name="T91" fmla="*/ 309 h 377"/>
              <a:gd name="T92" fmla="*/ 177 w 321"/>
              <a:gd name="T93" fmla="*/ 320 h 377"/>
              <a:gd name="T94" fmla="*/ 168 w 321"/>
              <a:gd name="T95" fmla="*/ 329 h 377"/>
              <a:gd name="T96" fmla="*/ 155 w 321"/>
              <a:gd name="T97" fmla="*/ 346 h 377"/>
              <a:gd name="T98" fmla="*/ 153 w 321"/>
              <a:gd name="T99" fmla="*/ 338 h 377"/>
              <a:gd name="T100" fmla="*/ 150 w 321"/>
              <a:gd name="T101" fmla="*/ 360 h 377"/>
              <a:gd name="T102" fmla="*/ 146 w 321"/>
              <a:gd name="T103" fmla="*/ 348 h 377"/>
              <a:gd name="T104" fmla="*/ 140 w 321"/>
              <a:gd name="T105" fmla="*/ 351 h 377"/>
              <a:gd name="T106" fmla="*/ 124 w 321"/>
              <a:gd name="T107" fmla="*/ 361 h 377"/>
              <a:gd name="T108" fmla="*/ 121 w 321"/>
              <a:gd name="T109" fmla="*/ 364 h 377"/>
              <a:gd name="T110" fmla="*/ 111 w 321"/>
              <a:gd name="T111" fmla="*/ 376 h 377"/>
              <a:gd name="T112" fmla="*/ 93 w 321"/>
              <a:gd name="T113" fmla="*/ 360 h 377"/>
              <a:gd name="T114" fmla="*/ 7 w 321"/>
              <a:gd name="T115" fmla="*/ 251 h 377"/>
              <a:gd name="T116" fmla="*/ 69 w 321"/>
              <a:gd name="T117" fmla="*/ 96 h 377"/>
              <a:gd name="T118" fmla="*/ 172 w 321"/>
              <a:gd name="T119" fmla="*/ 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1" h="377">
                <a:moveTo>
                  <a:pt x="172" y="3"/>
                </a:moveTo>
                <a:cubicBezTo>
                  <a:pt x="172" y="4"/>
                  <a:pt x="177" y="5"/>
                  <a:pt x="182" y="3"/>
                </a:cubicBezTo>
                <a:cubicBezTo>
                  <a:pt x="187" y="0"/>
                  <a:pt x="191" y="0"/>
                  <a:pt x="191" y="0"/>
                </a:cubicBezTo>
                <a:cubicBezTo>
                  <a:pt x="191" y="0"/>
                  <a:pt x="196" y="0"/>
                  <a:pt x="198" y="2"/>
                </a:cubicBezTo>
                <a:cubicBezTo>
                  <a:pt x="199" y="3"/>
                  <a:pt x="200" y="4"/>
                  <a:pt x="200" y="5"/>
                </a:cubicBezTo>
                <a:cubicBezTo>
                  <a:pt x="200" y="11"/>
                  <a:pt x="199" y="13"/>
                  <a:pt x="198" y="16"/>
                </a:cubicBezTo>
                <a:cubicBezTo>
                  <a:pt x="196" y="20"/>
                  <a:pt x="196" y="24"/>
                  <a:pt x="199" y="28"/>
                </a:cubicBezTo>
                <a:cubicBezTo>
                  <a:pt x="203" y="31"/>
                  <a:pt x="207" y="36"/>
                  <a:pt x="209" y="45"/>
                </a:cubicBezTo>
                <a:cubicBezTo>
                  <a:pt x="210" y="54"/>
                  <a:pt x="212" y="53"/>
                  <a:pt x="212" y="58"/>
                </a:cubicBezTo>
                <a:cubicBezTo>
                  <a:pt x="211" y="63"/>
                  <a:pt x="209" y="65"/>
                  <a:pt x="214" y="64"/>
                </a:cubicBezTo>
                <a:cubicBezTo>
                  <a:pt x="220" y="64"/>
                  <a:pt x="224" y="62"/>
                  <a:pt x="227" y="64"/>
                </a:cubicBezTo>
                <a:cubicBezTo>
                  <a:pt x="231" y="66"/>
                  <a:pt x="233" y="69"/>
                  <a:pt x="239" y="63"/>
                </a:cubicBezTo>
                <a:cubicBezTo>
                  <a:pt x="245" y="58"/>
                  <a:pt x="243" y="56"/>
                  <a:pt x="246" y="56"/>
                </a:cubicBezTo>
                <a:cubicBezTo>
                  <a:pt x="249" y="57"/>
                  <a:pt x="251" y="57"/>
                  <a:pt x="252" y="51"/>
                </a:cubicBezTo>
                <a:cubicBezTo>
                  <a:pt x="252" y="46"/>
                  <a:pt x="253" y="38"/>
                  <a:pt x="259" y="44"/>
                </a:cubicBezTo>
                <a:cubicBezTo>
                  <a:pt x="262" y="48"/>
                  <a:pt x="264" y="53"/>
                  <a:pt x="266" y="58"/>
                </a:cubicBezTo>
                <a:cubicBezTo>
                  <a:pt x="269" y="63"/>
                  <a:pt x="269" y="70"/>
                  <a:pt x="273" y="70"/>
                </a:cubicBezTo>
                <a:cubicBezTo>
                  <a:pt x="277" y="70"/>
                  <a:pt x="285" y="71"/>
                  <a:pt x="293" y="67"/>
                </a:cubicBezTo>
                <a:cubicBezTo>
                  <a:pt x="296" y="65"/>
                  <a:pt x="301" y="64"/>
                  <a:pt x="304" y="65"/>
                </a:cubicBezTo>
                <a:cubicBezTo>
                  <a:pt x="309" y="65"/>
                  <a:pt x="312" y="63"/>
                  <a:pt x="314" y="63"/>
                </a:cubicBezTo>
                <a:cubicBezTo>
                  <a:pt x="316" y="64"/>
                  <a:pt x="316" y="67"/>
                  <a:pt x="317" y="69"/>
                </a:cubicBezTo>
                <a:cubicBezTo>
                  <a:pt x="317" y="70"/>
                  <a:pt x="317" y="70"/>
                  <a:pt x="317" y="70"/>
                </a:cubicBezTo>
                <a:cubicBezTo>
                  <a:pt x="315" y="70"/>
                  <a:pt x="313" y="71"/>
                  <a:pt x="313" y="71"/>
                </a:cubicBezTo>
                <a:cubicBezTo>
                  <a:pt x="313" y="71"/>
                  <a:pt x="312" y="70"/>
                  <a:pt x="311" y="69"/>
                </a:cubicBezTo>
                <a:cubicBezTo>
                  <a:pt x="310" y="69"/>
                  <a:pt x="310" y="67"/>
                  <a:pt x="308" y="68"/>
                </a:cubicBezTo>
                <a:cubicBezTo>
                  <a:pt x="307" y="68"/>
                  <a:pt x="307" y="68"/>
                  <a:pt x="306" y="68"/>
                </a:cubicBezTo>
                <a:cubicBezTo>
                  <a:pt x="304" y="68"/>
                  <a:pt x="303" y="67"/>
                  <a:pt x="303" y="70"/>
                </a:cubicBezTo>
                <a:cubicBezTo>
                  <a:pt x="303" y="74"/>
                  <a:pt x="303" y="76"/>
                  <a:pt x="305" y="74"/>
                </a:cubicBezTo>
                <a:cubicBezTo>
                  <a:pt x="306" y="72"/>
                  <a:pt x="307" y="71"/>
                  <a:pt x="308" y="71"/>
                </a:cubicBezTo>
                <a:cubicBezTo>
                  <a:pt x="310" y="72"/>
                  <a:pt x="311" y="74"/>
                  <a:pt x="313" y="73"/>
                </a:cubicBezTo>
                <a:cubicBezTo>
                  <a:pt x="314" y="73"/>
                  <a:pt x="316" y="73"/>
                  <a:pt x="316" y="74"/>
                </a:cubicBezTo>
                <a:cubicBezTo>
                  <a:pt x="315" y="75"/>
                  <a:pt x="315" y="77"/>
                  <a:pt x="316" y="77"/>
                </a:cubicBezTo>
                <a:cubicBezTo>
                  <a:pt x="317" y="78"/>
                  <a:pt x="319" y="79"/>
                  <a:pt x="319" y="78"/>
                </a:cubicBezTo>
                <a:cubicBezTo>
                  <a:pt x="319" y="78"/>
                  <a:pt x="321" y="78"/>
                  <a:pt x="319" y="79"/>
                </a:cubicBezTo>
                <a:cubicBezTo>
                  <a:pt x="318" y="81"/>
                  <a:pt x="318" y="80"/>
                  <a:pt x="318" y="81"/>
                </a:cubicBezTo>
                <a:cubicBezTo>
                  <a:pt x="317" y="83"/>
                  <a:pt x="316" y="84"/>
                  <a:pt x="315" y="84"/>
                </a:cubicBezTo>
                <a:cubicBezTo>
                  <a:pt x="314" y="84"/>
                  <a:pt x="314" y="84"/>
                  <a:pt x="312" y="84"/>
                </a:cubicBezTo>
                <a:cubicBezTo>
                  <a:pt x="311" y="83"/>
                  <a:pt x="307" y="80"/>
                  <a:pt x="308" y="82"/>
                </a:cubicBezTo>
                <a:cubicBezTo>
                  <a:pt x="309" y="84"/>
                  <a:pt x="310" y="84"/>
                  <a:pt x="310" y="85"/>
                </a:cubicBezTo>
                <a:cubicBezTo>
                  <a:pt x="310" y="87"/>
                  <a:pt x="310" y="88"/>
                  <a:pt x="310" y="90"/>
                </a:cubicBezTo>
                <a:cubicBezTo>
                  <a:pt x="310" y="91"/>
                  <a:pt x="310" y="95"/>
                  <a:pt x="309" y="96"/>
                </a:cubicBezTo>
                <a:cubicBezTo>
                  <a:pt x="307" y="97"/>
                  <a:pt x="306" y="97"/>
                  <a:pt x="305" y="97"/>
                </a:cubicBezTo>
                <a:cubicBezTo>
                  <a:pt x="305" y="97"/>
                  <a:pt x="304" y="96"/>
                  <a:pt x="302" y="97"/>
                </a:cubicBezTo>
                <a:cubicBezTo>
                  <a:pt x="301" y="98"/>
                  <a:pt x="296" y="101"/>
                  <a:pt x="297" y="102"/>
                </a:cubicBezTo>
                <a:cubicBezTo>
                  <a:pt x="297" y="104"/>
                  <a:pt x="299" y="106"/>
                  <a:pt x="300" y="107"/>
                </a:cubicBezTo>
                <a:cubicBezTo>
                  <a:pt x="301" y="107"/>
                  <a:pt x="302" y="107"/>
                  <a:pt x="303" y="109"/>
                </a:cubicBezTo>
                <a:cubicBezTo>
                  <a:pt x="303" y="110"/>
                  <a:pt x="304" y="112"/>
                  <a:pt x="304" y="113"/>
                </a:cubicBezTo>
                <a:cubicBezTo>
                  <a:pt x="303" y="114"/>
                  <a:pt x="302" y="115"/>
                  <a:pt x="303" y="116"/>
                </a:cubicBezTo>
                <a:cubicBezTo>
                  <a:pt x="303" y="118"/>
                  <a:pt x="304" y="119"/>
                  <a:pt x="303" y="120"/>
                </a:cubicBezTo>
                <a:cubicBezTo>
                  <a:pt x="303" y="122"/>
                  <a:pt x="302" y="122"/>
                  <a:pt x="301" y="121"/>
                </a:cubicBezTo>
                <a:cubicBezTo>
                  <a:pt x="300" y="120"/>
                  <a:pt x="300" y="120"/>
                  <a:pt x="299" y="121"/>
                </a:cubicBezTo>
                <a:cubicBezTo>
                  <a:pt x="298" y="121"/>
                  <a:pt x="294" y="124"/>
                  <a:pt x="292" y="126"/>
                </a:cubicBezTo>
                <a:cubicBezTo>
                  <a:pt x="290" y="128"/>
                  <a:pt x="288" y="130"/>
                  <a:pt x="286" y="130"/>
                </a:cubicBezTo>
                <a:cubicBezTo>
                  <a:pt x="285" y="130"/>
                  <a:pt x="284" y="130"/>
                  <a:pt x="285" y="128"/>
                </a:cubicBezTo>
                <a:cubicBezTo>
                  <a:pt x="286" y="125"/>
                  <a:pt x="287" y="124"/>
                  <a:pt x="289" y="123"/>
                </a:cubicBezTo>
                <a:cubicBezTo>
                  <a:pt x="291" y="121"/>
                  <a:pt x="293" y="120"/>
                  <a:pt x="293" y="118"/>
                </a:cubicBezTo>
                <a:cubicBezTo>
                  <a:pt x="294" y="116"/>
                  <a:pt x="295" y="114"/>
                  <a:pt x="296" y="112"/>
                </a:cubicBezTo>
                <a:cubicBezTo>
                  <a:pt x="297" y="111"/>
                  <a:pt x="300" y="107"/>
                  <a:pt x="297" y="107"/>
                </a:cubicBezTo>
                <a:cubicBezTo>
                  <a:pt x="295" y="107"/>
                  <a:pt x="295" y="108"/>
                  <a:pt x="294" y="108"/>
                </a:cubicBezTo>
                <a:cubicBezTo>
                  <a:pt x="293" y="107"/>
                  <a:pt x="290" y="106"/>
                  <a:pt x="290" y="108"/>
                </a:cubicBezTo>
                <a:cubicBezTo>
                  <a:pt x="290" y="110"/>
                  <a:pt x="291" y="111"/>
                  <a:pt x="290" y="112"/>
                </a:cubicBezTo>
                <a:cubicBezTo>
                  <a:pt x="290" y="113"/>
                  <a:pt x="289" y="114"/>
                  <a:pt x="289" y="115"/>
                </a:cubicBezTo>
                <a:cubicBezTo>
                  <a:pt x="289" y="116"/>
                  <a:pt x="289" y="118"/>
                  <a:pt x="287" y="118"/>
                </a:cubicBezTo>
                <a:cubicBezTo>
                  <a:pt x="286" y="117"/>
                  <a:pt x="285" y="117"/>
                  <a:pt x="284" y="117"/>
                </a:cubicBezTo>
                <a:cubicBezTo>
                  <a:pt x="283" y="117"/>
                  <a:pt x="281" y="117"/>
                  <a:pt x="282" y="115"/>
                </a:cubicBezTo>
                <a:cubicBezTo>
                  <a:pt x="282" y="113"/>
                  <a:pt x="282" y="112"/>
                  <a:pt x="282" y="112"/>
                </a:cubicBezTo>
                <a:cubicBezTo>
                  <a:pt x="281" y="111"/>
                  <a:pt x="281" y="109"/>
                  <a:pt x="282" y="108"/>
                </a:cubicBezTo>
                <a:cubicBezTo>
                  <a:pt x="282" y="107"/>
                  <a:pt x="283" y="103"/>
                  <a:pt x="282" y="104"/>
                </a:cubicBezTo>
                <a:cubicBezTo>
                  <a:pt x="280" y="105"/>
                  <a:pt x="278" y="107"/>
                  <a:pt x="278" y="108"/>
                </a:cubicBezTo>
                <a:cubicBezTo>
                  <a:pt x="278" y="110"/>
                  <a:pt x="278" y="111"/>
                  <a:pt x="277" y="112"/>
                </a:cubicBezTo>
                <a:cubicBezTo>
                  <a:pt x="277" y="113"/>
                  <a:pt x="276" y="113"/>
                  <a:pt x="276" y="114"/>
                </a:cubicBezTo>
                <a:cubicBezTo>
                  <a:pt x="276" y="115"/>
                  <a:pt x="276" y="116"/>
                  <a:pt x="275" y="116"/>
                </a:cubicBezTo>
                <a:cubicBezTo>
                  <a:pt x="274" y="116"/>
                  <a:pt x="273" y="115"/>
                  <a:pt x="271" y="114"/>
                </a:cubicBezTo>
                <a:cubicBezTo>
                  <a:pt x="270" y="112"/>
                  <a:pt x="269" y="111"/>
                  <a:pt x="268" y="111"/>
                </a:cubicBezTo>
                <a:cubicBezTo>
                  <a:pt x="267" y="110"/>
                  <a:pt x="265" y="111"/>
                  <a:pt x="265" y="112"/>
                </a:cubicBezTo>
                <a:cubicBezTo>
                  <a:pt x="265" y="113"/>
                  <a:pt x="264" y="116"/>
                  <a:pt x="265" y="117"/>
                </a:cubicBezTo>
                <a:cubicBezTo>
                  <a:pt x="266" y="117"/>
                  <a:pt x="270" y="118"/>
                  <a:pt x="269" y="119"/>
                </a:cubicBezTo>
                <a:cubicBezTo>
                  <a:pt x="268" y="121"/>
                  <a:pt x="266" y="122"/>
                  <a:pt x="267" y="123"/>
                </a:cubicBezTo>
                <a:cubicBezTo>
                  <a:pt x="267" y="125"/>
                  <a:pt x="268" y="127"/>
                  <a:pt x="270" y="125"/>
                </a:cubicBezTo>
                <a:cubicBezTo>
                  <a:pt x="271" y="124"/>
                  <a:pt x="272" y="123"/>
                  <a:pt x="274" y="123"/>
                </a:cubicBezTo>
                <a:cubicBezTo>
                  <a:pt x="276" y="123"/>
                  <a:pt x="281" y="125"/>
                  <a:pt x="281" y="127"/>
                </a:cubicBezTo>
                <a:cubicBezTo>
                  <a:pt x="282" y="129"/>
                  <a:pt x="283" y="132"/>
                  <a:pt x="284" y="133"/>
                </a:cubicBezTo>
                <a:cubicBezTo>
                  <a:pt x="285" y="133"/>
                  <a:pt x="286" y="135"/>
                  <a:pt x="286" y="136"/>
                </a:cubicBezTo>
                <a:cubicBezTo>
                  <a:pt x="285" y="137"/>
                  <a:pt x="285" y="138"/>
                  <a:pt x="283" y="137"/>
                </a:cubicBezTo>
                <a:cubicBezTo>
                  <a:pt x="282" y="137"/>
                  <a:pt x="281" y="138"/>
                  <a:pt x="279" y="137"/>
                </a:cubicBezTo>
                <a:cubicBezTo>
                  <a:pt x="277" y="136"/>
                  <a:pt x="277" y="136"/>
                  <a:pt x="276" y="135"/>
                </a:cubicBezTo>
                <a:cubicBezTo>
                  <a:pt x="276" y="135"/>
                  <a:pt x="275" y="134"/>
                  <a:pt x="273" y="134"/>
                </a:cubicBezTo>
                <a:cubicBezTo>
                  <a:pt x="272" y="134"/>
                  <a:pt x="268" y="135"/>
                  <a:pt x="268" y="136"/>
                </a:cubicBezTo>
                <a:cubicBezTo>
                  <a:pt x="268" y="137"/>
                  <a:pt x="268" y="138"/>
                  <a:pt x="270" y="138"/>
                </a:cubicBezTo>
                <a:cubicBezTo>
                  <a:pt x="271" y="138"/>
                  <a:pt x="275" y="137"/>
                  <a:pt x="275" y="139"/>
                </a:cubicBezTo>
                <a:cubicBezTo>
                  <a:pt x="275" y="141"/>
                  <a:pt x="275" y="141"/>
                  <a:pt x="275" y="142"/>
                </a:cubicBezTo>
                <a:cubicBezTo>
                  <a:pt x="276" y="143"/>
                  <a:pt x="278" y="148"/>
                  <a:pt x="280" y="146"/>
                </a:cubicBezTo>
                <a:cubicBezTo>
                  <a:pt x="281" y="144"/>
                  <a:pt x="281" y="142"/>
                  <a:pt x="282" y="141"/>
                </a:cubicBezTo>
                <a:cubicBezTo>
                  <a:pt x="284" y="140"/>
                  <a:pt x="285" y="139"/>
                  <a:pt x="285" y="139"/>
                </a:cubicBezTo>
                <a:cubicBezTo>
                  <a:pt x="286" y="138"/>
                  <a:pt x="287" y="137"/>
                  <a:pt x="288" y="138"/>
                </a:cubicBezTo>
                <a:cubicBezTo>
                  <a:pt x="289" y="139"/>
                  <a:pt x="289" y="140"/>
                  <a:pt x="289" y="141"/>
                </a:cubicBezTo>
                <a:cubicBezTo>
                  <a:pt x="289" y="141"/>
                  <a:pt x="289" y="143"/>
                  <a:pt x="291" y="142"/>
                </a:cubicBezTo>
                <a:cubicBezTo>
                  <a:pt x="294" y="142"/>
                  <a:pt x="295" y="142"/>
                  <a:pt x="295" y="142"/>
                </a:cubicBezTo>
                <a:cubicBezTo>
                  <a:pt x="295" y="143"/>
                  <a:pt x="295" y="143"/>
                  <a:pt x="294" y="144"/>
                </a:cubicBezTo>
                <a:cubicBezTo>
                  <a:pt x="292" y="145"/>
                  <a:pt x="286" y="149"/>
                  <a:pt x="284" y="149"/>
                </a:cubicBezTo>
                <a:cubicBezTo>
                  <a:pt x="283" y="149"/>
                  <a:pt x="279" y="149"/>
                  <a:pt x="279" y="151"/>
                </a:cubicBezTo>
                <a:cubicBezTo>
                  <a:pt x="278" y="152"/>
                  <a:pt x="277" y="154"/>
                  <a:pt x="276" y="155"/>
                </a:cubicBezTo>
                <a:cubicBezTo>
                  <a:pt x="275" y="156"/>
                  <a:pt x="275" y="157"/>
                  <a:pt x="275" y="158"/>
                </a:cubicBezTo>
                <a:cubicBezTo>
                  <a:pt x="274" y="159"/>
                  <a:pt x="274" y="160"/>
                  <a:pt x="273" y="161"/>
                </a:cubicBezTo>
                <a:cubicBezTo>
                  <a:pt x="271" y="161"/>
                  <a:pt x="269" y="163"/>
                  <a:pt x="269" y="164"/>
                </a:cubicBezTo>
                <a:cubicBezTo>
                  <a:pt x="268" y="165"/>
                  <a:pt x="268" y="167"/>
                  <a:pt x="267" y="168"/>
                </a:cubicBezTo>
                <a:cubicBezTo>
                  <a:pt x="266" y="169"/>
                  <a:pt x="265" y="170"/>
                  <a:pt x="268" y="170"/>
                </a:cubicBezTo>
                <a:cubicBezTo>
                  <a:pt x="270" y="170"/>
                  <a:pt x="270" y="169"/>
                  <a:pt x="274" y="170"/>
                </a:cubicBezTo>
                <a:cubicBezTo>
                  <a:pt x="277" y="172"/>
                  <a:pt x="278" y="171"/>
                  <a:pt x="279" y="170"/>
                </a:cubicBezTo>
                <a:cubicBezTo>
                  <a:pt x="280" y="170"/>
                  <a:pt x="283" y="171"/>
                  <a:pt x="282" y="173"/>
                </a:cubicBezTo>
                <a:cubicBezTo>
                  <a:pt x="281" y="176"/>
                  <a:pt x="282" y="178"/>
                  <a:pt x="280" y="179"/>
                </a:cubicBezTo>
                <a:cubicBezTo>
                  <a:pt x="278" y="181"/>
                  <a:pt x="273" y="185"/>
                  <a:pt x="275" y="186"/>
                </a:cubicBezTo>
                <a:cubicBezTo>
                  <a:pt x="276" y="187"/>
                  <a:pt x="278" y="187"/>
                  <a:pt x="277" y="190"/>
                </a:cubicBezTo>
                <a:cubicBezTo>
                  <a:pt x="277" y="193"/>
                  <a:pt x="277" y="194"/>
                  <a:pt x="276" y="196"/>
                </a:cubicBezTo>
                <a:cubicBezTo>
                  <a:pt x="276" y="197"/>
                  <a:pt x="276" y="198"/>
                  <a:pt x="275" y="198"/>
                </a:cubicBezTo>
                <a:cubicBezTo>
                  <a:pt x="273" y="198"/>
                  <a:pt x="267" y="197"/>
                  <a:pt x="267" y="199"/>
                </a:cubicBezTo>
                <a:cubicBezTo>
                  <a:pt x="266" y="201"/>
                  <a:pt x="263" y="202"/>
                  <a:pt x="266" y="203"/>
                </a:cubicBezTo>
                <a:cubicBezTo>
                  <a:pt x="270" y="204"/>
                  <a:pt x="270" y="203"/>
                  <a:pt x="270" y="205"/>
                </a:cubicBezTo>
                <a:cubicBezTo>
                  <a:pt x="271" y="206"/>
                  <a:pt x="271" y="206"/>
                  <a:pt x="273" y="206"/>
                </a:cubicBezTo>
                <a:cubicBezTo>
                  <a:pt x="274" y="206"/>
                  <a:pt x="275" y="206"/>
                  <a:pt x="275" y="208"/>
                </a:cubicBezTo>
                <a:cubicBezTo>
                  <a:pt x="275" y="209"/>
                  <a:pt x="273" y="213"/>
                  <a:pt x="274" y="213"/>
                </a:cubicBezTo>
                <a:cubicBezTo>
                  <a:pt x="275" y="213"/>
                  <a:pt x="277" y="212"/>
                  <a:pt x="278" y="213"/>
                </a:cubicBezTo>
                <a:cubicBezTo>
                  <a:pt x="279" y="214"/>
                  <a:pt x="280" y="215"/>
                  <a:pt x="280" y="216"/>
                </a:cubicBezTo>
                <a:cubicBezTo>
                  <a:pt x="280" y="217"/>
                  <a:pt x="282" y="217"/>
                  <a:pt x="281" y="219"/>
                </a:cubicBezTo>
                <a:cubicBezTo>
                  <a:pt x="281" y="220"/>
                  <a:pt x="280" y="224"/>
                  <a:pt x="279" y="223"/>
                </a:cubicBezTo>
                <a:cubicBezTo>
                  <a:pt x="278" y="221"/>
                  <a:pt x="277" y="220"/>
                  <a:pt x="276" y="221"/>
                </a:cubicBezTo>
                <a:cubicBezTo>
                  <a:pt x="274" y="223"/>
                  <a:pt x="272" y="224"/>
                  <a:pt x="271" y="224"/>
                </a:cubicBezTo>
                <a:cubicBezTo>
                  <a:pt x="269" y="225"/>
                  <a:pt x="269" y="224"/>
                  <a:pt x="270" y="223"/>
                </a:cubicBezTo>
                <a:cubicBezTo>
                  <a:pt x="270" y="222"/>
                  <a:pt x="271" y="219"/>
                  <a:pt x="270" y="218"/>
                </a:cubicBezTo>
                <a:cubicBezTo>
                  <a:pt x="270" y="216"/>
                  <a:pt x="268" y="213"/>
                  <a:pt x="266" y="213"/>
                </a:cubicBezTo>
                <a:cubicBezTo>
                  <a:pt x="264" y="213"/>
                  <a:pt x="261" y="211"/>
                  <a:pt x="261" y="211"/>
                </a:cubicBezTo>
                <a:cubicBezTo>
                  <a:pt x="261" y="211"/>
                  <a:pt x="259" y="207"/>
                  <a:pt x="259" y="207"/>
                </a:cubicBezTo>
                <a:cubicBezTo>
                  <a:pt x="259" y="206"/>
                  <a:pt x="259" y="205"/>
                  <a:pt x="258" y="206"/>
                </a:cubicBezTo>
                <a:cubicBezTo>
                  <a:pt x="256" y="206"/>
                  <a:pt x="256" y="207"/>
                  <a:pt x="256" y="208"/>
                </a:cubicBezTo>
                <a:cubicBezTo>
                  <a:pt x="257" y="209"/>
                  <a:pt x="257" y="211"/>
                  <a:pt x="258" y="212"/>
                </a:cubicBezTo>
                <a:cubicBezTo>
                  <a:pt x="258" y="212"/>
                  <a:pt x="259" y="213"/>
                  <a:pt x="259" y="214"/>
                </a:cubicBezTo>
                <a:cubicBezTo>
                  <a:pt x="258" y="215"/>
                  <a:pt x="258" y="215"/>
                  <a:pt x="258" y="216"/>
                </a:cubicBezTo>
                <a:cubicBezTo>
                  <a:pt x="258" y="217"/>
                  <a:pt x="258" y="219"/>
                  <a:pt x="256" y="219"/>
                </a:cubicBezTo>
                <a:cubicBezTo>
                  <a:pt x="255" y="218"/>
                  <a:pt x="254" y="218"/>
                  <a:pt x="253" y="218"/>
                </a:cubicBezTo>
                <a:cubicBezTo>
                  <a:pt x="251" y="218"/>
                  <a:pt x="249" y="218"/>
                  <a:pt x="248" y="219"/>
                </a:cubicBezTo>
                <a:cubicBezTo>
                  <a:pt x="248" y="219"/>
                  <a:pt x="247" y="219"/>
                  <a:pt x="247" y="220"/>
                </a:cubicBezTo>
                <a:cubicBezTo>
                  <a:pt x="246" y="221"/>
                  <a:pt x="246" y="221"/>
                  <a:pt x="245" y="222"/>
                </a:cubicBezTo>
                <a:cubicBezTo>
                  <a:pt x="245" y="222"/>
                  <a:pt x="244" y="223"/>
                  <a:pt x="245" y="224"/>
                </a:cubicBezTo>
                <a:cubicBezTo>
                  <a:pt x="245" y="225"/>
                  <a:pt x="246" y="226"/>
                  <a:pt x="248" y="227"/>
                </a:cubicBezTo>
                <a:cubicBezTo>
                  <a:pt x="250" y="227"/>
                  <a:pt x="253" y="228"/>
                  <a:pt x="254" y="228"/>
                </a:cubicBezTo>
                <a:cubicBezTo>
                  <a:pt x="256" y="228"/>
                  <a:pt x="258" y="228"/>
                  <a:pt x="259" y="230"/>
                </a:cubicBezTo>
                <a:cubicBezTo>
                  <a:pt x="260" y="231"/>
                  <a:pt x="262" y="232"/>
                  <a:pt x="263" y="233"/>
                </a:cubicBezTo>
                <a:cubicBezTo>
                  <a:pt x="263" y="234"/>
                  <a:pt x="263" y="235"/>
                  <a:pt x="262" y="235"/>
                </a:cubicBezTo>
                <a:cubicBezTo>
                  <a:pt x="261" y="235"/>
                  <a:pt x="257" y="234"/>
                  <a:pt x="257" y="235"/>
                </a:cubicBezTo>
                <a:cubicBezTo>
                  <a:pt x="257" y="237"/>
                  <a:pt x="257" y="238"/>
                  <a:pt x="257" y="239"/>
                </a:cubicBezTo>
                <a:cubicBezTo>
                  <a:pt x="257" y="239"/>
                  <a:pt x="257" y="240"/>
                  <a:pt x="255" y="239"/>
                </a:cubicBezTo>
                <a:cubicBezTo>
                  <a:pt x="254" y="239"/>
                  <a:pt x="253" y="239"/>
                  <a:pt x="252" y="239"/>
                </a:cubicBezTo>
                <a:cubicBezTo>
                  <a:pt x="251" y="239"/>
                  <a:pt x="249" y="240"/>
                  <a:pt x="248" y="241"/>
                </a:cubicBezTo>
                <a:cubicBezTo>
                  <a:pt x="248" y="242"/>
                  <a:pt x="249" y="244"/>
                  <a:pt x="247" y="245"/>
                </a:cubicBezTo>
                <a:cubicBezTo>
                  <a:pt x="246" y="245"/>
                  <a:pt x="245" y="246"/>
                  <a:pt x="243" y="246"/>
                </a:cubicBezTo>
                <a:cubicBezTo>
                  <a:pt x="242" y="247"/>
                  <a:pt x="241" y="248"/>
                  <a:pt x="240" y="247"/>
                </a:cubicBezTo>
                <a:cubicBezTo>
                  <a:pt x="240" y="245"/>
                  <a:pt x="240" y="244"/>
                  <a:pt x="239" y="242"/>
                </a:cubicBezTo>
                <a:cubicBezTo>
                  <a:pt x="238" y="241"/>
                  <a:pt x="234" y="238"/>
                  <a:pt x="236" y="237"/>
                </a:cubicBezTo>
                <a:cubicBezTo>
                  <a:pt x="238" y="236"/>
                  <a:pt x="242" y="234"/>
                  <a:pt x="240" y="234"/>
                </a:cubicBezTo>
                <a:cubicBezTo>
                  <a:pt x="238" y="233"/>
                  <a:pt x="237" y="233"/>
                  <a:pt x="236" y="233"/>
                </a:cubicBezTo>
                <a:cubicBezTo>
                  <a:pt x="235" y="234"/>
                  <a:pt x="235" y="234"/>
                  <a:pt x="234" y="235"/>
                </a:cubicBezTo>
                <a:cubicBezTo>
                  <a:pt x="232" y="235"/>
                  <a:pt x="228" y="238"/>
                  <a:pt x="229" y="238"/>
                </a:cubicBezTo>
                <a:cubicBezTo>
                  <a:pt x="230" y="238"/>
                  <a:pt x="232" y="238"/>
                  <a:pt x="232" y="240"/>
                </a:cubicBezTo>
                <a:cubicBezTo>
                  <a:pt x="233" y="241"/>
                  <a:pt x="234" y="243"/>
                  <a:pt x="234" y="244"/>
                </a:cubicBezTo>
                <a:cubicBezTo>
                  <a:pt x="234" y="245"/>
                  <a:pt x="234" y="246"/>
                  <a:pt x="234" y="247"/>
                </a:cubicBezTo>
                <a:cubicBezTo>
                  <a:pt x="234" y="247"/>
                  <a:pt x="234" y="249"/>
                  <a:pt x="233" y="250"/>
                </a:cubicBezTo>
                <a:cubicBezTo>
                  <a:pt x="232" y="250"/>
                  <a:pt x="227" y="250"/>
                  <a:pt x="228" y="251"/>
                </a:cubicBezTo>
                <a:cubicBezTo>
                  <a:pt x="229" y="252"/>
                  <a:pt x="230" y="253"/>
                  <a:pt x="231" y="254"/>
                </a:cubicBezTo>
                <a:cubicBezTo>
                  <a:pt x="232" y="255"/>
                  <a:pt x="232" y="257"/>
                  <a:pt x="234" y="256"/>
                </a:cubicBezTo>
                <a:cubicBezTo>
                  <a:pt x="235" y="255"/>
                  <a:pt x="238" y="252"/>
                  <a:pt x="238" y="253"/>
                </a:cubicBezTo>
                <a:cubicBezTo>
                  <a:pt x="238" y="254"/>
                  <a:pt x="238" y="256"/>
                  <a:pt x="238" y="257"/>
                </a:cubicBezTo>
                <a:cubicBezTo>
                  <a:pt x="238" y="258"/>
                  <a:pt x="239" y="258"/>
                  <a:pt x="239" y="259"/>
                </a:cubicBezTo>
                <a:cubicBezTo>
                  <a:pt x="239" y="261"/>
                  <a:pt x="239" y="261"/>
                  <a:pt x="238" y="261"/>
                </a:cubicBezTo>
                <a:cubicBezTo>
                  <a:pt x="236" y="261"/>
                  <a:pt x="232" y="260"/>
                  <a:pt x="232" y="261"/>
                </a:cubicBezTo>
                <a:cubicBezTo>
                  <a:pt x="232" y="262"/>
                  <a:pt x="231" y="262"/>
                  <a:pt x="232" y="263"/>
                </a:cubicBezTo>
                <a:cubicBezTo>
                  <a:pt x="233" y="264"/>
                  <a:pt x="237" y="265"/>
                  <a:pt x="237" y="266"/>
                </a:cubicBezTo>
                <a:cubicBezTo>
                  <a:pt x="236" y="267"/>
                  <a:pt x="237" y="266"/>
                  <a:pt x="235" y="266"/>
                </a:cubicBezTo>
                <a:cubicBezTo>
                  <a:pt x="234" y="266"/>
                  <a:pt x="230" y="266"/>
                  <a:pt x="229" y="266"/>
                </a:cubicBezTo>
                <a:cubicBezTo>
                  <a:pt x="228" y="267"/>
                  <a:pt x="227" y="267"/>
                  <a:pt x="226" y="268"/>
                </a:cubicBezTo>
                <a:cubicBezTo>
                  <a:pt x="226" y="268"/>
                  <a:pt x="223" y="269"/>
                  <a:pt x="222" y="269"/>
                </a:cubicBezTo>
                <a:cubicBezTo>
                  <a:pt x="221" y="269"/>
                  <a:pt x="221" y="269"/>
                  <a:pt x="220" y="269"/>
                </a:cubicBezTo>
                <a:cubicBezTo>
                  <a:pt x="219" y="268"/>
                  <a:pt x="218" y="268"/>
                  <a:pt x="216" y="268"/>
                </a:cubicBezTo>
                <a:cubicBezTo>
                  <a:pt x="215" y="268"/>
                  <a:pt x="213" y="269"/>
                  <a:pt x="214" y="271"/>
                </a:cubicBezTo>
                <a:cubicBezTo>
                  <a:pt x="215" y="272"/>
                  <a:pt x="216" y="273"/>
                  <a:pt x="216" y="273"/>
                </a:cubicBezTo>
                <a:cubicBezTo>
                  <a:pt x="216" y="274"/>
                  <a:pt x="217" y="274"/>
                  <a:pt x="218" y="274"/>
                </a:cubicBezTo>
                <a:cubicBezTo>
                  <a:pt x="219" y="274"/>
                  <a:pt x="221" y="274"/>
                  <a:pt x="222" y="274"/>
                </a:cubicBezTo>
                <a:cubicBezTo>
                  <a:pt x="223" y="274"/>
                  <a:pt x="225" y="274"/>
                  <a:pt x="225" y="275"/>
                </a:cubicBezTo>
                <a:cubicBezTo>
                  <a:pt x="225" y="277"/>
                  <a:pt x="224" y="277"/>
                  <a:pt x="224" y="277"/>
                </a:cubicBezTo>
                <a:cubicBezTo>
                  <a:pt x="223" y="278"/>
                  <a:pt x="221" y="280"/>
                  <a:pt x="221" y="281"/>
                </a:cubicBezTo>
                <a:cubicBezTo>
                  <a:pt x="221" y="282"/>
                  <a:pt x="221" y="283"/>
                  <a:pt x="219" y="283"/>
                </a:cubicBezTo>
                <a:cubicBezTo>
                  <a:pt x="218" y="283"/>
                  <a:pt x="217" y="283"/>
                  <a:pt x="217" y="284"/>
                </a:cubicBezTo>
                <a:cubicBezTo>
                  <a:pt x="216" y="285"/>
                  <a:pt x="217" y="285"/>
                  <a:pt x="217" y="286"/>
                </a:cubicBezTo>
                <a:cubicBezTo>
                  <a:pt x="218" y="287"/>
                  <a:pt x="219" y="287"/>
                  <a:pt x="219" y="288"/>
                </a:cubicBezTo>
                <a:cubicBezTo>
                  <a:pt x="218" y="290"/>
                  <a:pt x="216" y="291"/>
                  <a:pt x="216" y="292"/>
                </a:cubicBezTo>
                <a:cubicBezTo>
                  <a:pt x="216" y="294"/>
                  <a:pt x="214" y="297"/>
                  <a:pt x="213" y="297"/>
                </a:cubicBezTo>
                <a:cubicBezTo>
                  <a:pt x="213" y="297"/>
                  <a:pt x="211" y="297"/>
                  <a:pt x="211" y="296"/>
                </a:cubicBezTo>
                <a:cubicBezTo>
                  <a:pt x="212" y="294"/>
                  <a:pt x="212" y="292"/>
                  <a:pt x="211" y="291"/>
                </a:cubicBezTo>
                <a:cubicBezTo>
                  <a:pt x="211" y="290"/>
                  <a:pt x="211" y="289"/>
                  <a:pt x="210" y="289"/>
                </a:cubicBezTo>
                <a:cubicBezTo>
                  <a:pt x="208" y="289"/>
                  <a:pt x="208" y="289"/>
                  <a:pt x="207" y="289"/>
                </a:cubicBezTo>
                <a:cubicBezTo>
                  <a:pt x="205" y="289"/>
                  <a:pt x="205" y="289"/>
                  <a:pt x="204" y="288"/>
                </a:cubicBezTo>
                <a:cubicBezTo>
                  <a:pt x="204" y="287"/>
                  <a:pt x="202" y="284"/>
                  <a:pt x="202" y="283"/>
                </a:cubicBezTo>
                <a:cubicBezTo>
                  <a:pt x="201" y="282"/>
                  <a:pt x="200" y="282"/>
                  <a:pt x="200" y="283"/>
                </a:cubicBezTo>
                <a:cubicBezTo>
                  <a:pt x="200" y="284"/>
                  <a:pt x="201" y="287"/>
                  <a:pt x="201" y="288"/>
                </a:cubicBezTo>
                <a:cubicBezTo>
                  <a:pt x="201" y="289"/>
                  <a:pt x="200" y="290"/>
                  <a:pt x="199" y="290"/>
                </a:cubicBezTo>
                <a:cubicBezTo>
                  <a:pt x="198" y="290"/>
                  <a:pt x="195" y="290"/>
                  <a:pt x="194" y="291"/>
                </a:cubicBezTo>
                <a:cubicBezTo>
                  <a:pt x="193" y="291"/>
                  <a:pt x="192" y="291"/>
                  <a:pt x="191" y="293"/>
                </a:cubicBezTo>
                <a:cubicBezTo>
                  <a:pt x="189" y="294"/>
                  <a:pt x="190" y="296"/>
                  <a:pt x="187" y="295"/>
                </a:cubicBezTo>
                <a:cubicBezTo>
                  <a:pt x="185" y="293"/>
                  <a:pt x="184" y="291"/>
                  <a:pt x="184" y="290"/>
                </a:cubicBezTo>
                <a:cubicBezTo>
                  <a:pt x="184" y="288"/>
                  <a:pt x="184" y="287"/>
                  <a:pt x="184" y="286"/>
                </a:cubicBezTo>
                <a:cubicBezTo>
                  <a:pt x="183" y="285"/>
                  <a:pt x="182" y="284"/>
                  <a:pt x="182" y="285"/>
                </a:cubicBezTo>
                <a:cubicBezTo>
                  <a:pt x="181" y="285"/>
                  <a:pt x="181" y="288"/>
                  <a:pt x="180" y="289"/>
                </a:cubicBezTo>
                <a:cubicBezTo>
                  <a:pt x="179" y="290"/>
                  <a:pt x="178" y="291"/>
                  <a:pt x="179" y="292"/>
                </a:cubicBezTo>
                <a:cubicBezTo>
                  <a:pt x="180" y="293"/>
                  <a:pt x="181" y="294"/>
                  <a:pt x="181" y="295"/>
                </a:cubicBezTo>
                <a:cubicBezTo>
                  <a:pt x="181" y="296"/>
                  <a:pt x="180" y="297"/>
                  <a:pt x="182" y="297"/>
                </a:cubicBezTo>
                <a:cubicBezTo>
                  <a:pt x="184" y="297"/>
                  <a:pt x="185" y="298"/>
                  <a:pt x="185" y="299"/>
                </a:cubicBezTo>
                <a:cubicBezTo>
                  <a:pt x="185" y="301"/>
                  <a:pt x="184" y="303"/>
                  <a:pt x="182" y="304"/>
                </a:cubicBezTo>
                <a:cubicBezTo>
                  <a:pt x="181" y="306"/>
                  <a:pt x="178" y="306"/>
                  <a:pt x="177" y="304"/>
                </a:cubicBezTo>
                <a:cubicBezTo>
                  <a:pt x="177" y="303"/>
                  <a:pt x="176" y="302"/>
                  <a:pt x="176" y="301"/>
                </a:cubicBezTo>
                <a:cubicBezTo>
                  <a:pt x="177" y="299"/>
                  <a:pt x="178" y="297"/>
                  <a:pt x="178" y="296"/>
                </a:cubicBezTo>
                <a:cubicBezTo>
                  <a:pt x="178" y="295"/>
                  <a:pt x="177" y="294"/>
                  <a:pt x="176" y="295"/>
                </a:cubicBezTo>
                <a:cubicBezTo>
                  <a:pt x="175" y="295"/>
                  <a:pt x="175" y="295"/>
                  <a:pt x="173" y="295"/>
                </a:cubicBezTo>
                <a:cubicBezTo>
                  <a:pt x="172" y="294"/>
                  <a:pt x="172" y="294"/>
                  <a:pt x="171" y="294"/>
                </a:cubicBezTo>
                <a:cubicBezTo>
                  <a:pt x="170" y="295"/>
                  <a:pt x="167" y="297"/>
                  <a:pt x="169" y="297"/>
                </a:cubicBezTo>
                <a:cubicBezTo>
                  <a:pt x="172" y="297"/>
                  <a:pt x="174" y="297"/>
                  <a:pt x="174" y="298"/>
                </a:cubicBezTo>
                <a:cubicBezTo>
                  <a:pt x="175" y="299"/>
                  <a:pt x="175" y="299"/>
                  <a:pt x="174" y="300"/>
                </a:cubicBezTo>
                <a:cubicBezTo>
                  <a:pt x="173" y="301"/>
                  <a:pt x="173" y="302"/>
                  <a:pt x="173" y="302"/>
                </a:cubicBezTo>
                <a:cubicBezTo>
                  <a:pt x="173" y="303"/>
                  <a:pt x="174" y="304"/>
                  <a:pt x="172" y="304"/>
                </a:cubicBezTo>
                <a:cubicBezTo>
                  <a:pt x="170" y="303"/>
                  <a:pt x="168" y="303"/>
                  <a:pt x="166" y="303"/>
                </a:cubicBezTo>
                <a:cubicBezTo>
                  <a:pt x="164" y="304"/>
                  <a:pt x="161" y="304"/>
                  <a:pt x="162" y="306"/>
                </a:cubicBezTo>
                <a:cubicBezTo>
                  <a:pt x="163" y="308"/>
                  <a:pt x="166" y="310"/>
                  <a:pt x="169" y="309"/>
                </a:cubicBezTo>
                <a:cubicBezTo>
                  <a:pt x="171" y="308"/>
                  <a:pt x="173" y="307"/>
                  <a:pt x="174" y="308"/>
                </a:cubicBezTo>
                <a:cubicBezTo>
                  <a:pt x="175" y="308"/>
                  <a:pt x="179" y="311"/>
                  <a:pt x="180" y="313"/>
                </a:cubicBezTo>
                <a:cubicBezTo>
                  <a:pt x="181" y="314"/>
                  <a:pt x="182" y="315"/>
                  <a:pt x="182" y="316"/>
                </a:cubicBezTo>
                <a:cubicBezTo>
                  <a:pt x="182" y="317"/>
                  <a:pt x="182" y="318"/>
                  <a:pt x="181" y="318"/>
                </a:cubicBezTo>
                <a:cubicBezTo>
                  <a:pt x="179" y="319"/>
                  <a:pt x="178" y="319"/>
                  <a:pt x="177" y="320"/>
                </a:cubicBezTo>
                <a:cubicBezTo>
                  <a:pt x="177" y="321"/>
                  <a:pt x="175" y="323"/>
                  <a:pt x="175" y="324"/>
                </a:cubicBezTo>
                <a:cubicBezTo>
                  <a:pt x="174" y="324"/>
                  <a:pt x="171" y="327"/>
                  <a:pt x="171" y="325"/>
                </a:cubicBezTo>
                <a:cubicBezTo>
                  <a:pt x="171" y="323"/>
                  <a:pt x="170" y="322"/>
                  <a:pt x="169" y="323"/>
                </a:cubicBezTo>
                <a:cubicBezTo>
                  <a:pt x="168" y="324"/>
                  <a:pt x="165" y="325"/>
                  <a:pt x="167" y="326"/>
                </a:cubicBezTo>
                <a:cubicBezTo>
                  <a:pt x="168" y="327"/>
                  <a:pt x="169" y="327"/>
                  <a:pt x="168" y="329"/>
                </a:cubicBezTo>
                <a:cubicBezTo>
                  <a:pt x="167" y="330"/>
                  <a:pt x="166" y="331"/>
                  <a:pt x="166" y="333"/>
                </a:cubicBezTo>
                <a:cubicBezTo>
                  <a:pt x="166" y="335"/>
                  <a:pt x="167" y="337"/>
                  <a:pt x="166" y="338"/>
                </a:cubicBezTo>
                <a:cubicBezTo>
                  <a:pt x="165" y="338"/>
                  <a:pt x="163" y="338"/>
                  <a:pt x="162" y="339"/>
                </a:cubicBezTo>
                <a:cubicBezTo>
                  <a:pt x="161" y="340"/>
                  <a:pt x="159" y="344"/>
                  <a:pt x="158" y="346"/>
                </a:cubicBezTo>
                <a:cubicBezTo>
                  <a:pt x="157" y="347"/>
                  <a:pt x="155" y="349"/>
                  <a:pt x="155" y="346"/>
                </a:cubicBezTo>
                <a:cubicBezTo>
                  <a:pt x="156" y="344"/>
                  <a:pt x="156" y="343"/>
                  <a:pt x="157" y="342"/>
                </a:cubicBezTo>
                <a:cubicBezTo>
                  <a:pt x="157" y="342"/>
                  <a:pt x="160" y="338"/>
                  <a:pt x="159" y="337"/>
                </a:cubicBezTo>
                <a:cubicBezTo>
                  <a:pt x="159" y="337"/>
                  <a:pt x="158" y="337"/>
                  <a:pt x="158" y="338"/>
                </a:cubicBezTo>
                <a:cubicBezTo>
                  <a:pt x="157" y="338"/>
                  <a:pt x="157" y="339"/>
                  <a:pt x="156" y="338"/>
                </a:cubicBezTo>
                <a:cubicBezTo>
                  <a:pt x="154" y="338"/>
                  <a:pt x="154" y="337"/>
                  <a:pt x="153" y="338"/>
                </a:cubicBezTo>
                <a:cubicBezTo>
                  <a:pt x="151" y="339"/>
                  <a:pt x="150" y="341"/>
                  <a:pt x="151" y="342"/>
                </a:cubicBezTo>
                <a:cubicBezTo>
                  <a:pt x="151" y="344"/>
                  <a:pt x="152" y="344"/>
                  <a:pt x="151" y="345"/>
                </a:cubicBezTo>
                <a:cubicBezTo>
                  <a:pt x="151" y="347"/>
                  <a:pt x="150" y="349"/>
                  <a:pt x="151" y="350"/>
                </a:cubicBezTo>
                <a:cubicBezTo>
                  <a:pt x="151" y="352"/>
                  <a:pt x="152" y="355"/>
                  <a:pt x="151" y="357"/>
                </a:cubicBezTo>
                <a:cubicBezTo>
                  <a:pt x="151" y="358"/>
                  <a:pt x="151" y="358"/>
                  <a:pt x="150" y="360"/>
                </a:cubicBezTo>
                <a:cubicBezTo>
                  <a:pt x="149" y="361"/>
                  <a:pt x="148" y="363"/>
                  <a:pt x="147" y="363"/>
                </a:cubicBezTo>
                <a:cubicBezTo>
                  <a:pt x="147" y="363"/>
                  <a:pt x="146" y="362"/>
                  <a:pt x="146" y="361"/>
                </a:cubicBezTo>
                <a:cubicBezTo>
                  <a:pt x="147" y="360"/>
                  <a:pt x="149" y="357"/>
                  <a:pt x="149" y="356"/>
                </a:cubicBezTo>
                <a:cubicBezTo>
                  <a:pt x="149" y="354"/>
                  <a:pt x="148" y="353"/>
                  <a:pt x="148" y="351"/>
                </a:cubicBezTo>
                <a:cubicBezTo>
                  <a:pt x="147" y="350"/>
                  <a:pt x="147" y="349"/>
                  <a:pt x="146" y="348"/>
                </a:cubicBezTo>
                <a:cubicBezTo>
                  <a:pt x="145" y="348"/>
                  <a:pt x="142" y="347"/>
                  <a:pt x="140" y="346"/>
                </a:cubicBezTo>
                <a:cubicBezTo>
                  <a:pt x="138" y="346"/>
                  <a:pt x="135" y="346"/>
                  <a:pt x="134" y="346"/>
                </a:cubicBezTo>
                <a:cubicBezTo>
                  <a:pt x="132" y="346"/>
                  <a:pt x="132" y="347"/>
                  <a:pt x="133" y="347"/>
                </a:cubicBezTo>
                <a:cubicBezTo>
                  <a:pt x="133" y="348"/>
                  <a:pt x="135" y="349"/>
                  <a:pt x="136" y="349"/>
                </a:cubicBezTo>
                <a:cubicBezTo>
                  <a:pt x="137" y="349"/>
                  <a:pt x="141" y="350"/>
                  <a:pt x="140" y="351"/>
                </a:cubicBezTo>
                <a:cubicBezTo>
                  <a:pt x="139" y="353"/>
                  <a:pt x="137" y="355"/>
                  <a:pt x="136" y="356"/>
                </a:cubicBezTo>
                <a:cubicBezTo>
                  <a:pt x="136" y="357"/>
                  <a:pt x="135" y="359"/>
                  <a:pt x="134" y="359"/>
                </a:cubicBezTo>
                <a:cubicBezTo>
                  <a:pt x="132" y="359"/>
                  <a:pt x="132" y="358"/>
                  <a:pt x="131" y="358"/>
                </a:cubicBezTo>
                <a:cubicBezTo>
                  <a:pt x="129" y="358"/>
                  <a:pt x="127" y="358"/>
                  <a:pt x="125" y="359"/>
                </a:cubicBezTo>
                <a:cubicBezTo>
                  <a:pt x="124" y="360"/>
                  <a:pt x="124" y="360"/>
                  <a:pt x="124" y="361"/>
                </a:cubicBezTo>
                <a:cubicBezTo>
                  <a:pt x="125" y="363"/>
                  <a:pt x="125" y="363"/>
                  <a:pt x="125" y="365"/>
                </a:cubicBezTo>
                <a:cubicBezTo>
                  <a:pt x="125" y="367"/>
                  <a:pt x="124" y="367"/>
                  <a:pt x="125" y="368"/>
                </a:cubicBezTo>
                <a:cubicBezTo>
                  <a:pt x="125" y="370"/>
                  <a:pt x="125" y="370"/>
                  <a:pt x="125" y="371"/>
                </a:cubicBezTo>
                <a:cubicBezTo>
                  <a:pt x="124" y="372"/>
                  <a:pt x="123" y="372"/>
                  <a:pt x="123" y="370"/>
                </a:cubicBezTo>
                <a:cubicBezTo>
                  <a:pt x="122" y="368"/>
                  <a:pt x="122" y="363"/>
                  <a:pt x="121" y="364"/>
                </a:cubicBezTo>
                <a:cubicBezTo>
                  <a:pt x="119" y="365"/>
                  <a:pt x="120" y="366"/>
                  <a:pt x="120" y="367"/>
                </a:cubicBezTo>
                <a:cubicBezTo>
                  <a:pt x="120" y="369"/>
                  <a:pt x="121" y="371"/>
                  <a:pt x="120" y="372"/>
                </a:cubicBezTo>
                <a:cubicBezTo>
                  <a:pt x="118" y="372"/>
                  <a:pt x="116" y="372"/>
                  <a:pt x="115" y="373"/>
                </a:cubicBezTo>
                <a:cubicBezTo>
                  <a:pt x="114" y="374"/>
                  <a:pt x="114" y="375"/>
                  <a:pt x="113" y="376"/>
                </a:cubicBezTo>
                <a:cubicBezTo>
                  <a:pt x="113" y="376"/>
                  <a:pt x="111" y="377"/>
                  <a:pt x="111" y="376"/>
                </a:cubicBezTo>
                <a:cubicBezTo>
                  <a:pt x="111" y="374"/>
                  <a:pt x="110" y="372"/>
                  <a:pt x="109" y="372"/>
                </a:cubicBezTo>
                <a:cubicBezTo>
                  <a:pt x="109" y="372"/>
                  <a:pt x="109" y="371"/>
                  <a:pt x="108" y="372"/>
                </a:cubicBezTo>
                <a:cubicBezTo>
                  <a:pt x="107" y="373"/>
                  <a:pt x="107" y="374"/>
                  <a:pt x="106" y="373"/>
                </a:cubicBezTo>
                <a:cubicBezTo>
                  <a:pt x="105" y="373"/>
                  <a:pt x="104" y="372"/>
                  <a:pt x="102" y="370"/>
                </a:cubicBezTo>
                <a:cubicBezTo>
                  <a:pt x="100" y="368"/>
                  <a:pt x="95" y="362"/>
                  <a:pt x="93" y="360"/>
                </a:cubicBezTo>
                <a:cubicBezTo>
                  <a:pt x="91" y="358"/>
                  <a:pt x="86" y="341"/>
                  <a:pt x="83" y="334"/>
                </a:cubicBezTo>
                <a:cubicBezTo>
                  <a:pt x="79" y="327"/>
                  <a:pt x="79" y="321"/>
                  <a:pt x="64" y="314"/>
                </a:cubicBezTo>
                <a:cubicBezTo>
                  <a:pt x="50" y="307"/>
                  <a:pt x="51" y="307"/>
                  <a:pt x="38" y="299"/>
                </a:cubicBezTo>
                <a:cubicBezTo>
                  <a:pt x="25" y="291"/>
                  <a:pt x="15" y="288"/>
                  <a:pt x="8" y="284"/>
                </a:cubicBezTo>
                <a:cubicBezTo>
                  <a:pt x="0" y="280"/>
                  <a:pt x="5" y="258"/>
                  <a:pt x="7" y="251"/>
                </a:cubicBezTo>
                <a:cubicBezTo>
                  <a:pt x="10" y="245"/>
                  <a:pt x="22" y="214"/>
                  <a:pt x="23" y="208"/>
                </a:cubicBezTo>
                <a:cubicBezTo>
                  <a:pt x="23" y="202"/>
                  <a:pt x="34" y="194"/>
                  <a:pt x="34" y="184"/>
                </a:cubicBezTo>
                <a:cubicBezTo>
                  <a:pt x="33" y="174"/>
                  <a:pt x="40" y="166"/>
                  <a:pt x="42" y="156"/>
                </a:cubicBezTo>
                <a:cubicBezTo>
                  <a:pt x="44" y="147"/>
                  <a:pt x="51" y="122"/>
                  <a:pt x="53" y="115"/>
                </a:cubicBezTo>
                <a:cubicBezTo>
                  <a:pt x="55" y="108"/>
                  <a:pt x="65" y="107"/>
                  <a:pt x="69" y="96"/>
                </a:cubicBezTo>
                <a:cubicBezTo>
                  <a:pt x="73" y="85"/>
                  <a:pt x="77" y="82"/>
                  <a:pt x="76" y="73"/>
                </a:cubicBezTo>
                <a:cubicBezTo>
                  <a:pt x="75" y="64"/>
                  <a:pt x="80" y="54"/>
                  <a:pt x="84" y="49"/>
                </a:cubicBezTo>
                <a:cubicBezTo>
                  <a:pt x="88" y="44"/>
                  <a:pt x="98" y="25"/>
                  <a:pt x="107" y="25"/>
                </a:cubicBezTo>
                <a:cubicBezTo>
                  <a:pt x="117" y="25"/>
                  <a:pt x="127" y="23"/>
                  <a:pt x="139" y="17"/>
                </a:cubicBezTo>
                <a:cubicBezTo>
                  <a:pt x="150" y="12"/>
                  <a:pt x="172" y="3"/>
                  <a:pt x="172" y="3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6" name="Freeform 14"/>
          <p:cNvSpPr>
            <a:spLocks/>
          </p:cNvSpPr>
          <p:nvPr/>
        </p:nvSpPr>
        <p:spPr bwMode="auto">
          <a:xfrm>
            <a:off x="6478588" y="3519488"/>
            <a:ext cx="915988" cy="922338"/>
          </a:xfrm>
          <a:custGeom>
            <a:avLst/>
            <a:gdLst>
              <a:gd name="T0" fmla="*/ 359 w 408"/>
              <a:gd name="T1" fmla="*/ 363 h 410"/>
              <a:gd name="T2" fmla="*/ 368 w 408"/>
              <a:gd name="T3" fmla="*/ 319 h 410"/>
              <a:gd name="T4" fmla="*/ 353 w 408"/>
              <a:gd name="T5" fmla="*/ 309 h 410"/>
              <a:gd name="T6" fmla="*/ 318 w 408"/>
              <a:gd name="T7" fmla="*/ 283 h 410"/>
              <a:gd name="T8" fmla="*/ 304 w 408"/>
              <a:gd name="T9" fmla="*/ 259 h 410"/>
              <a:gd name="T10" fmla="*/ 335 w 408"/>
              <a:gd name="T11" fmla="*/ 221 h 410"/>
              <a:gd name="T12" fmla="*/ 346 w 408"/>
              <a:gd name="T13" fmla="*/ 180 h 410"/>
              <a:gd name="T14" fmla="*/ 371 w 408"/>
              <a:gd name="T15" fmla="*/ 200 h 410"/>
              <a:gd name="T16" fmla="*/ 404 w 408"/>
              <a:gd name="T17" fmla="*/ 178 h 410"/>
              <a:gd name="T18" fmla="*/ 385 w 408"/>
              <a:gd name="T19" fmla="*/ 156 h 410"/>
              <a:gd name="T20" fmla="*/ 371 w 408"/>
              <a:gd name="T21" fmla="*/ 135 h 410"/>
              <a:gd name="T22" fmla="*/ 350 w 408"/>
              <a:gd name="T23" fmla="*/ 136 h 410"/>
              <a:gd name="T24" fmla="*/ 332 w 408"/>
              <a:gd name="T25" fmla="*/ 136 h 410"/>
              <a:gd name="T26" fmla="*/ 323 w 408"/>
              <a:gd name="T27" fmla="*/ 118 h 410"/>
              <a:gd name="T28" fmla="*/ 308 w 408"/>
              <a:gd name="T29" fmla="*/ 108 h 410"/>
              <a:gd name="T30" fmla="*/ 288 w 408"/>
              <a:gd name="T31" fmla="*/ 106 h 410"/>
              <a:gd name="T32" fmla="*/ 290 w 408"/>
              <a:gd name="T33" fmla="*/ 92 h 410"/>
              <a:gd name="T34" fmla="*/ 315 w 408"/>
              <a:gd name="T35" fmla="*/ 66 h 410"/>
              <a:gd name="T36" fmla="*/ 326 w 408"/>
              <a:gd name="T37" fmla="*/ 47 h 410"/>
              <a:gd name="T38" fmla="*/ 350 w 408"/>
              <a:gd name="T39" fmla="*/ 26 h 410"/>
              <a:gd name="T40" fmla="*/ 356 w 408"/>
              <a:gd name="T41" fmla="*/ 14 h 410"/>
              <a:gd name="T42" fmla="*/ 336 w 408"/>
              <a:gd name="T43" fmla="*/ 29 h 410"/>
              <a:gd name="T44" fmla="*/ 315 w 408"/>
              <a:gd name="T45" fmla="*/ 45 h 410"/>
              <a:gd name="T46" fmla="*/ 321 w 408"/>
              <a:gd name="T47" fmla="*/ 15 h 410"/>
              <a:gd name="T48" fmla="*/ 309 w 408"/>
              <a:gd name="T49" fmla="*/ 13 h 410"/>
              <a:gd name="T50" fmla="*/ 298 w 408"/>
              <a:gd name="T51" fmla="*/ 14 h 410"/>
              <a:gd name="T52" fmla="*/ 289 w 408"/>
              <a:gd name="T53" fmla="*/ 19 h 410"/>
              <a:gd name="T54" fmla="*/ 272 w 408"/>
              <a:gd name="T55" fmla="*/ 16 h 410"/>
              <a:gd name="T56" fmla="*/ 250 w 408"/>
              <a:gd name="T57" fmla="*/ 9 h 410"/>
              <a:gd name="T58" fmla="*/ 227 w 408"/>
              <a:gd name="T59" fmla="*/ 2 h 410"/>
              <a:gd name="T60" fmla="*/ 210 w 408"/>
              <a:gd name="T61" fmla="*/ 13 h 410"/>
              <a:gd name="T62" fmla="*/ 208 w 408"/>
              <a:gd name="T63" fmla="*/ 36 h 410"/>
              <a:gd name="T64" fmla="*/ 208 w 408"/>
              <a:gd name="T65" fmla="*/ 57 h 410"/>
              <a:gd name="T66" fmla="*/ 193 w 408"/>
              <a:gd name="T67" fmla="*/ 71 h 410"/>
              <a:gd name="T68" fmla="*/ 179 w 408"/>
              <a:gd name="T69" fmla="*/ 83 h 410"/>
              <a:gd name="T70" fmla="*/ 159 w 408"/>
              <a:gd name="T71" fmla="*/ 93 h 410"/>
              <a:gd name="T72" fmla="*/ 137 w 408"/>
              <a:gd name="T73" fmla="*/ 95 h 410"/>
              <a:gd name="T74" fmla="*/ 112 w 408"/>
              <a:gd name="T75" fmla="*/ 96 h 410"/>
              <a:gd name="T76" fmla="*/ 99 w 408"/>
              <a:gd name="T77" fmla="*/ 107 h 410"/>
              <a:gd name="T78" fmla="*/ 72 w 408"/>
              <a:gd name="T79" fmla="*/ 129 h 410"/>
              <a:gd name="T80" fmla="*/ 40 w 408"/>
              <a:gd name="T81" fmla="*/ 140 h 410"/>
              <a:gd name="T82" fmla="*/ 9 w 408"/>
              <a:gd name="T83" fmla="*/ 146 h 410"/>
              <a:gd name="T84" fmla="*/ 34 w 408"/>
              <a:gd name="T85" fmla="*/ 233 h 410"/>
              <a:gd name="T86" fmla="*/ 138 w 408"/>
              <a:gd name="T87" fmla="*/ 337 h 410"/>
              <a:gd name="T88" fmla="*/ 254 w 408"/>
              <a:gd name="T89" fmla="*/ 377 h 410"/>
              <a:gd name="T90" fmla="*/ 338 w 408"/>
              <a:gd name="T91" fmla="*/ 39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08" h="410">
                <a:moveTo>
                  <a:pt x="338" y="395"/>
                </a:moveTo>
                <a:cubicBezTo>
                  <a:pt x="337" y="394"/>
                  <a:pt x="337" y="392"/>
                  <a:pt x="337" y="389"/>
                </a:cubicBezTo>
                <a:cubicBezTo>
                  <a:pt x="337" y="382"/>
                  <a:pt x="349" y="364"/>
                  <a:pt x="359" y="363"/>
                </a:cubicBezTo>
                <a:cubicBezTo>
                  <a:pt x="369" y="362"/>
                  <a:pt x="369" y="362"/>
                  <a:pt x="371" y="355"/>
                </a:cubicBezTo>
                <a:cubicBezTo>
                  <a:pt x="373" y="351"/>
                  <a:pt x="371" y="339"/>
                  <a:pt x="369" y="327"/>
                </a:cubicBezTo>
                <a:cubicBezTo>
                  <a:pt x="369" y="324"/>
                  <a:pt x="368" y="322"/>
                  <a:pt x="368" y="319"/>
                </a:cubicBezTo>
                <a:cubicBezTo>
                  <a:pt x="366" y="312"/>
                  <a:pt x="364" y="307"/>
                  <a:pt x="365" y="304"/>
                </a:cubicBezTo>
                <a:cubicBezTo>
                  <a:pt x="368" y="290"/>
                  <a:pt x="363" y="303"/>
                  <a:pt x="359" y="305"/>
                </a:cubicBezTo>
                <a:cubicBezTo>
                  <a:pt x="355" y="307"/>
                  <a:pt x="359" y="307"/>
                  <a:pt x="353" y="309"/>
                </a:cubicBezTo>
                <a:cubicBezTo>
                  <a:pt x="347" y="310"/>
                  <a:pt x="344" y="307"/>
                  <a:pt x="341" y="305"/>
                </a:cubicBezTo>
                <a:cubicBezTo>
                  <a:pt x="338" y="303"/>
                  <a:pt x="333" y="303"/>
                  <a:pt x="326" y="301"/>
                </a:cubicBezTo>
                <a:cubicBezTo>
                  <a:pt x="320" y="298"/>
                  <a:pt x="318" y="290"/>
                  <a:pt x="318" y="283"/>
                </a:cubicBezTo>
                <a:cubicBezTo>
                  <a:pt x="318" y="276"/>
                  <a:pt x="311" y="276"/>
                  <a:pt x="304" y="273"/>
                </a:cubicBezTo>
                <a:cubicBezTo>
                  <a:pt x="296" y="271"/>
                  <a:pt x="299" y="269"/>
                  <a:pt x="298" y="262"/>
                </a:cubicBezTo>
                <a:cubicBezTo>
                  <a:pt x="298" y="255"/>
                  <a:pt x="301" y="257"/>
                  <a:pt x="304" y="259"/>
                </a:cubicBezTo>
                <a:cubicBezTo>
                  <a:pt x="306" y="262"/>
                  <a:pt x="310" y="260"/>
                  <a:pt x="318" y="258"/>
                </a:cubicBezTo>
                <a:cubicBezTo>
                  <a:pt x="327" y="255"/>
                  <a:pt x="325" y="240"/>
                  <a:pt x="324" y="236"/>
                </a:cubicBezTo>
                <a:cubicBezTo>
                  <a:pt x="323" y="233"/>
                  <a:pt x="320" y="223"/>
                  <a:pt x="335" y="221"/>
                </a:cubicBezTo>
                <a:cubicBezTo>
                  <a:pt x="349" y="218"/>
                  <a:pt x="336" y="210"/>
                  <a:pt x="339" y="205"/>
                </a:cubicBezTo>
                <a:cubicBezTo>
                  <a:pt x="341" y="200"/>
                  <a:pt x="339" y="198"/>
                  <a:pt x="336" y="193"/>
                </a:cubicBezTo>
                <a:cubicBezTo>
                  <a:pt x="334" y="189"/>
                  <a:pt x="342" y="182"/>
                  <a:pt x="346" y="180"/>
                </a:cubicBezTo>
                <a:cubicBezTo>
                  <a:pt x="347" y="180"/>
                  <a:pt x="351" y="185"/>
                  <a:pt x="353" y="183"/>
                </a:cubicBezTo>
                <a:cubicBezTo>
                  <a:pt x="357" y="177"/>
                  <a:pt x="363" y="182"/>
                  <a:pt x="364" y="187"/>
                </a:cubicBezTo>
                <a:cubicBezTo>
                  <a:pt x="364" y="191"/>
                  <a:pt x="367" y="193"/>
                  <a:pt x="371" y="200"/>
                </a:cubicBezTo>
                <a:cubicBezTo>
                  <a:pt x="376" y="207"/>
                  <a:pt x="378" y="206"/>
                  <a:pt x="381" y="203"/>
                </a:cubicBezTo>
                <a:cubicBezTo>
                  <a:pt x="383" y="201"/>
                  <a:pt x="393" y="197"/>
                  <a:pt x="400" y="190"/>
                </a:cubicBezTo>
                <a:cubicBezTo>
                  <a:pt x="408" y="182"/>
                  <a:pt x="406" y="183"/>
                  <a:pt x="404" y="178"/>
                </a:cubicBezTo>
                <a:cubicBezTo>
                  <a:pt x="402" y="173"/>
                  <a:pt x="400" y="173"/>
                  <a:pt x="400" y="166"/>
                </a:cubicBezTo>
                <a:cubicBezTo>
                  <a:pt x="401" y="159"/>
                  <a:pt x="399" y="158"/>
                  <a:pt x="395" y="159"/>
                </a:cubicBezTo>
                <a:cubicBezTo>
                  <a:pt x="391" y="159"/>
                  <a:pt x="391" y="158"/>
                  <a:pt x="385" y="156"/>
                </a:cubicBezTo>
                <a:cubicBezTo>
                  <a:pt x="379" y="154"/>
                  <a:pt x="377" y="148"/>
                  <a:pt x="374" y="146"/>
                </a:cubicBezTo>
                <a:cubicBezTo>
                  <a:pt x="371" y="144"/>
                  <a:pt x="373" y="141"/>
                  <a:pt x="374" y="138"/>
                </a:cubicBezTo>
                <a:cubicBezTo>
                  <a:pt x="375" y="136"/>
                  <a:pt x="374" y="137"/>
                  <a:pt x="371" y="135"/>
                </a:cubicBezTo>
                <a:cubicBezTo>
                  <a:pt x="369" y="133"/>
                  <a:pt x="367" y="132"/>
                  <a:pt x="365" y="133"/>
                </a:cubicBezTo>
                <a:cubicBezTo>
                  <a:pt x="362" y="134"/>
                  <a:pt x="360" y="136"/>
                  <a:pt x="357" y="136"/>
                </a:cubicBezTo>
                <a:cubicBezTo>
                  <a:pt x="355" y="137"/>
                  <a:pt x="353" y="137"/>
                  <a:pt x="350" y="136"/>
                </a:cubicBezTo>
                <a:cubicBezTo>
                  <a:pt x="348" y="136"/>
                  <a:pt x="346" y="136"/>
                  <a:pt x="345" y="137"/>
                </a:cubicBezTo>
                <a:cubicBezTo>
                  <a:pt x="344" y="138"/>
                  <a:pt x="343" y="140"/>
                  <a:pt x="340" y="139"/>
                </a:cubicBezTo>
                <a:cubicBezTo>
                  <a:pt x="338" y="139"/>
                  <a:pt x="333" y="137"/>
                  <a:pt x="332" y="136"/>
                </a:cubicBezTo>
                <a:cubicBezTo>
                  <a:pt x="330" y="135"/>
                  <a:pt x="329" y="135"/>
                  <a:pt x="328" y="132"/>
                </a:cubicBezTo>
                <a:cubicBezTo>
                  <a:pt x="327" y="129"/>
                  <a:pt x="327" y="125"/>
                  <a:pt x="326" y="123"/>
                </a:cubicBezTo>
                <a:cubicBezTo>
                  <a:pt x="326" y="121"/>
                  <a:pt x="325" y="119"/>
                  <a:pt x="323" y="118"/>
                </a:cubicBezTo>
                <a:cubicBezTo>
                  <a:pt x="321" y="118"/>
                  <a:pt x="318" y="116"/>
                  <a:pt x="316" y="116"/>
                </a:cubicBezTo>
                <a:cubicBezTo>
                  <a:pt x="314" y="116"/>
                  <a:pt x="312" y="115"/>
                  <a:pt x="312" y="114"/>
                </a:cubicBezTo>
                <a:cubicBezTo>
                  <a:pt x="311" y="112"/>
                  <a:pt x="310" y="109"/>
                  <a:pt x="308" y="108"/>
                </a:cubicBezTo>
                <a:cubicBezTo>
                  <a:pt x="305" y="107"/>
                  <a:pt x="303" y="107"/>
                  <a:pt x="300" y="108"/>
                </a:cubicBezTo>
                <a:cubicBezTo>
                  <a:pt x="298" y="108"/>
                  <a:pt x="297" y="109"/>
                  <a:pt x="294" y="108"/>
                </a:cubicBezTo>
                <a:cubicBezTo>
                  <a:pt x="291" y="107"/>
                  <a:pt x="288" y="106"/>
                  <a:pt x="288" y="106"/>
                </a:cubicBezTo>
                <a:cubicBezTo>
                  <a:pt x="288" y="106"/>
                  <a:pt x="285" y="105"/>
                  <a:pt x="286" y="103"/>
                </a:cubicBezTo>
                <a:cubicBezTo>
                  <a:pt x="288" y="101"/>
                  <a:pt x="289" y="99"/>
                  <a:pt x="288" y="97"/>
                </a:cubicBezTo>
                <a:cubicBezTo>
                  <a:pt x="288" y="96"/>
                  <a:pt x="289" y="93"/>
                  <a:pt x="290" y="92"/>
                </a:cubicBezTo>
                <a:cubicBezTo>
                  <a:pt x="291" y="90"/>
                  <a:pt x="298" y="78"/>
                  <a:pt x="300" y="76"/>
                </a:cubicBezTo>
                <a:cubicBezTo>
                  <a:pt x="301" y="75"/>
                  <a:pt x="305" y="71"/>
                  <a:pt x="307" y="71"/>
                </a:cubicBezTo>
                <a:cubicBezTo>
                  <a:pt x="309" y="70"/>
                  <a:pt x="314" y="67"/>
                  <a:pt x="315" y="66"/>
                </a:cubicBezTo>
                <a:cubicBezTo>
                  <a:pt x="316" y="64"/>
                  <a:pt x="317" y="63"/>
                  <a:pt x="317" y="61"/>
                </a:cubicBezTo>
                <a:cubicBezTo>
                  <a:pt x="318" y="59"/>
                  <a:pt x="318" y="56"/>
                  <a:pt x="320" y="54"/>
                </a:cubicBezTo>
                <a:cubicBezTo>
                  <a:pt x="322" y="52"/>
                  <a:pt x="324" y="48"/>
                  <a:pt x="326" y="47"/>
                </a:cubicBezTo>
                <a:cubicBezTo>
                  <a:pt x="329" y="46"/>
                  <a:pt x="337" y="40"/>
                  <a:pt x="339" y="39"/>
                </a:cubicBezTo>
                <a:cubicBezTo>
                  <a:pt x="340" y="38"/>
                  <a:pt x="341" y="35"/>
                  <a:pt x="342" y="34"/>
                </a:cubicBezTo>
                <a:cubicBezTo>
                  <a:pt x="344" y="32"/>
                  <a:pt x="348" y="27"/>
                  <a:pt x="350" y="26"/>
                </a:cubicBezTo>
                <a:cubicBezTo>
                  <a:pt x="352" y="25"/>
                  <a:pt x="357" y="20"/>
                  <a:pt x="358" y="18"/>
                </a:cubicBezTo>
                <a:cubicBezTo>
                  <a:pt x="360" y="16"/>
                  <a:pt x="360" y="13"/>
                  <a:pt x="359" y="13"/>
                </a:cubicBezTo>
                <a:cubicBezTo>
                  <a:pt x="358" y="12"/>
                  <a:pt x="358" y="13"/>
                  <a:pt x="356" y="14"/>
                </a:cubicBezTo>
                <a:cubicBezTo>
                  <a:pt x="354" y="15"/>
                  <a:pt x="348" y="17"/>
                  <a:pt x="346" y="18"/>
                </a:cubicBezTo>
                <a:cubicBezTo>
                  <a:pt x="344" y="20"/>
                  <a:pt x="343" y="22"/>
                  <a:pt x="342" y="23"/>
                </a:cubicBezTo>
                <a:cubicBezTo>
                  <a:pt x="341" y="25"/>
                  <a:pt x="338" y="28"/>
                  <a:pt x="336" y="29"/>
                </a:cubicBezTo>
                <a:cubicBezTo>
                  <a:pt x="334" y="31"/>
                  <a:pt x="327" y="34"/>
                  <a:pt x="324" y="37"/>
                </a:cubicBezTo>
                <a:cubicBezTo>
                  <a:pt x="321" y="39"/>
                  <a:pt x="319" y="43"/>
                  <a:pt x="318" y="44"/>
                </a:cubicBezTo>
                <a:cubicBezTo>
                  <a:pt x="317" y="46"/>
                  <a:pt x="315" y="49"/>
                  <a:pt x="315" y="45"/>
                </a:cubicBezTo>
                <a:cubicBezTo>
                  <a:pt x="314" y="41"/>
                  <a:pt x="314" y="33"/>
                  <a:pt x="314" y="31"/>
                </a:cubicBezTo>
                <a:cubicBezTo>
                  <a:pt x="315" y="29"/>
                  <a:pt x="315" y="27"/>
                  <a:pt x="317" y="24"/>
                </a:cubicBezTo>
                <a:cubicBezTo>
                  <a:pt x="318" y="22"/>
                  <a:pt x="321" y="18"/>
                  <a:pt x="321" y="15"/>
                </a:cubicBezTo>
                <a:cubicBezTo>
                  <a:pt x="322" y="12"/>
                  <a:pt x="322" y="8"/>
                  <a:pt x="321" y="9"/>
                </a:cubicBezTo>
                <a:cubicBezTo>
                  <a:pt x="320" y="10"/>
                  <a:pt x="317" y="13"/>
                  <a:pt x="315" y="13"/>
                </a:cubicBezTo>
                <a:cubicBezTo>
                  <a:pt x="313" y="14"/>
                  <a:pt x="311" y="14"/>
                  <a:pt x="309" y="13"/>
                </a:cubicBezTo>
                <a:cubicBezTo>
                  <a:pt x="308" y="11"/>
                  <a:pt x="308" y="10"/>
                  <a:pt x="305" y="9"/>
                </a:cubicBezTo>
                <a:cubicBezTo>
                  <a:pt x="302" y="7"/>
                  <a:pt x="302" y="9"/>
                  <a:pt x="301" y="10"/>
                </a:cubicBezTo>
                <a:cubicBezTo>
                  <a:pt x="299" y="11"/>
                  <a:pt x="299" y="13"/>
                  <a:pt x="298" y="14"/>
                </a:cubicBezTo>
                <a:cubicBezTo>
                  <a:pt x="297" y="16"/>
                  <a:pt x="297" y="17"/>
                  <a:pt x="296" y="18"/>
                </a:cubicBezTo>
                <a:cubicBezTo>
                  <a:pt x="295" y="19"/>
                  <a:pt x="293" y="21"/>
                  <a:pt x="291" y="21"/>
                </a:cubicBezTo>
                <a:cubicBezTo>
                  <a:pt x="290" y="21"/>
                  <a:pt x="290" y="20"/>
                  <a:pt x="289" y="19"/>
                </a:cubicBezTo>
                <a:cubicBezTo>
                  <a:pt x="288" y="18"/>
                  <a:pt x="287" y="15"/>
                  <a:pt x="285" y="15"/>
                </a:cubicBezTo>
                <a:cubicBezTo>
                  <a:pt x="283" y="15"/>
                  <a:pt x="280" y="16"/>
                  <a:pt x="278" y="16"/>
                </a:cubicBezTo>
                <a:cubicBezTo>
                  <a:pt x="276" y="16"/>
                  <a:pt x="274" y="15"/>
                  <a:pt x="272" y="16"/>
                </a:cubicBezTo>
                <a:cubicBezTo>
                  <a:pt x="270" y="16"/>
                  <a:pt x="269" y="16"/>
                  <a:pt x="266" y="15"/>
                </a:cubicBezTo>
                <a:cubicBezTo>
                  <a:pt x="264" y="13"/>
                  <a:pt x="262" y="12"/>
                  <a:pt x="259" y="11"/>
                </a:cubicBezTo>
                <a:cubicBezTo>
                  <a:pt x="256" y="10"/>
                  <a:pt x="252" y="9"/>
                  <a:pt x="250" y="9"/>
                </a:cubicBezTo>
                <a:cubicBezTo>
                  <a:pt x="247" y="9"/>
                  <a:pt x="237" y="8"/>
                  <a:pt x="235" y="7"/>
                </a:cubicBezTo>
                <a:cubicBezTo>
                  <a:pt x="233" y="6"/>
                  <a:pt x="232" y="5"/>
                  <a:pt x="231" y="4"/>
                </a:cubicBezTo>
                <a:cubicBezTo>
                  <a:pt x="231" y="4"/>
                  <a:pt x="229" y="3"/>
                  <a:pt x="227" y="2"/>
                </a:cubicBezTo>
                <a:cubicBezTo>
                  <a:pt x="225" y="2"/>
                  <a:pt x="218" y="2"/>
                  <a:pt x="216" y="1"/>
                </a:cubicBezTo>
                <a:cubicBezTo>
                  <a:pt x="215" y="1"/>
                  <a:pt x="213" y="0"/>
                  <a:pt x="212" y="3"/>
                </a:cubicBezTo>
                <a:cubicBezTo>
                  <a:pt x="212" y="5"/>
                  <a:pt x="211" y="10"/>
                  <a:pt x="210" y="13"/>
                </a:cubicBezTo>
                <a:cubicBezTo>
                  <a:pt x="210" y="15"/>
                  <a:pt x="209" y="20"/>
                  <a:pt x="210" y="22"/>
                </a:cubicBezTo>
                <a:cubicBezTo>
                  <a:pt x="211" y="24"/>
                  <a:pt x="211" y="29"/>
                  <a:pt x="211" y="30"/>
                </a:cubicBezTo>
                <a:cubicBezTo>
                  <a:pt x="210" y="32"/>
                  <a:pt x="208" y="34"/>
                  <a:pt x="208" y="36"/>
                </a:cubicBezTo>
                <a:cubicBezTo>
                  <a:pt x="208" y="39"/>
                  <a:pt x="209" y="41"/>
                  <a:pt x="208" y="42"/>
                </a:cubicBezTo>
                <a:cubicBezTo>
                  <a:pt x="207" y="43"/>
                  <a:pt x="206" y="45"/>
                  <a:pt x="207" y="47"/>
                </a:cubicBezTo>
                <a:cubicBezTo>
                  <a:pt x="207" y="50"/>
                  <a:pt x="209" y="57"/>
                  <a:pt x="208" y="57"/>
                </a:cubicBezTo>
                <a:cubicBezTo>
                  <a:pt x="206" y="58"/>
                  <a:pt x="205" y="59"/>
                  <a:pt x="205" y="60"/>
                </a:cubicBezTo>
                <a:cubicBezTo>
                  <a:pt x="204" y="61"/>
                  <a:pt x="202" y="66"/>
                  <a:pt x="200" y="68"/>
                </a:cubicBezTo>
                <a:cubicBezTo>
                  <a:pt x="197" y="69"/>
                  <a:pt x="195" y="70"/>
                  <a:pt x="193" y="71"/>
                </a:cubicBezTo>
                <a:cubicBezTo>
                  <a:pt x="192" y="72"/>
                  <a:pt x="190" y="74"/>
                  <a:pt x="188" y="74"/>
                </a:cubicBezTo>
                <a:cubicBezTo>
                  <a:pt x="186" y="74"/>
                  <a:pt x="183" y="74"/>
                  <a:pt x="182" y="76"/>
                </a:cubicBezTo>
                <a:cubicBezTo>
                  <a:pt x="182" y="78"/>
                  <a:pt x="181" y="83"/>
                  <a:pt x="179" y="83"/>
                </a:cubicBezTo>
                <a:cubicBezTo>
                  <a:pt x="177" y="83"/>
                  <a:pt x="174" y="82"/>
                  <a:pt x="173" y="83"/>
                </a:cubicBezTo>
                <a:cubicBezTo>
                  <a:pt x="172" y="84"/>
                  <a:pt x="169" y="88"/>
                  <a:pt x="167" y="89"/>
                </a:cubicBezTo>
                <a:cubicBezTo>
                  <a:pt x="164" y="90"/>
                  <a:pt x="161" y="91"/>
                  <a:pt x="159" y="93"/>
                </a:cubicBezTo>
                <a:cubicBezTo>
                  <a:pt x="157" y="94"/>
                  <a:pt x="156" y="95"/>
                  <a:pt x="153" y="94"/>
                </a:cubicBezTo>
                <a:cubicBezTo>
                  <a:pt x="151" y="92"/>
                  <a:pt x="150" y="93"/>
                  <a:pt x="147" y="93"/>
                </a:cubicBezTo>
                <a:cubicBezTo>
                  <a:pt x="145" y="93"/>
                  <a:pt x="141" y="96"/>
                  <a:pt x="137" y="95"/>
                </a:cubicBezTo>
                <a:cubicBezTo>
                  <a:pt x="134" y="95"/>
                  <a:pt x="132" y="94"/>
                  <a:pt x="128" y="94"/>
                </a:cubicBezTo>
                <a:cubicBezTo>
                  <a:pt x="125" y="93"/>
                  <a:pt x="120" y="92"/>
                  <a:pt x="118" y="92"/>
                </a:cubicBezTo>
                <a:cubicBezTo>
                  <a:pt x="116" y="92"/>
                  <a:pt x="113" y="92"/>
                  <a:pt x="112" y="96"/>
                </a:cubicBezTo>
                <a:cubicBezTo>
                  <a:pt x="111" y="100"/>
                  <a:pt x="112" y="103"/>
                  <a:pt x="112" y="104"/>
                </a:cubicBezTo>
                <a:cubicBezTo>
                  <a:pt x="112" y="106"/>
                  <a:pt x="111" y="108"/>
                  <a:pt x="109" y="107"/>
                </a:cubicBezTo>
                <a:cubicBezTo>
                  <a:pt x="107" y="107"/>
                  <a:pt x="101" y="107"/>
                  <a:pt x="99" y="107"/>
                </a:cubicBezTo>
                <a:cubicBezTo>
                  <a:pt x="97" y="108"/>
                  <a:pt x="94" y="110"/>
                  <a:pt x="91" y="114"/>
                </a:cubicBezTo>
                <a:cubicBezTo>
                  <a:pt x="88" y="118"/>
                  <a:pt x="87" y="121"/>
                  <a:pt x="84" y="124"/>
                </a:cubicBezTo>
                <a:cubicBezTo>
                  <a:pt x="81" y="126"/>
                  <a:pt x="76" y="128"/>
                  <a:pt x="72" y="129"/>
                </a:cubicBezTo>
                <a:cubicBezTo>
                  <a:pt x="69" y="130"/>
                  <a:pt x="63" y="130"/>
                  <a:pt x="57" y="132"/>
                </a:cubicBezTo>
                <a:cubicBezTo>
                  <a:pt x="52" y="134"/>
                  <a:pt x="50" y="134"/>
                  <a:pt x="48" y="136"/>
                </a:cubicBezTo>
                <a:cubicBezTo>
                  <a:pt x="45" y="138"/>
                  <a:pt x="42" y="139"/>
                  <a:pt x="40" y="140"/>
                </a:cubicBezTo>
                <a:cubicBezTo>
                  <a:pt x="38" y="141"/>
                  <a:pt x="32" y="144"/>
                  <a:pt x="30" y="145"/>
                </a:cubicBezTo>
                <a:cubicBezTo>
                  <a:pt x="28" y="146"/>
                  <a:pt x="26" y="147"/>
                  <a:pt x="23" y="147"/>
                </a:cubicBezTo>
                <a:cubicBezTo>
                  <a:pt x="20" y="147"/>
                  <a:pt x="11" y="146"/>
                  <a:pt x="9" y="146"/>
                </a:cubicBezTo>
                <a:cubicBezTo>
                  <a:pt x="6" y="147"/>
                  <a:pt x="4" y="150"/>
                  <a:pt x="2" y="154"/>
                </a:cubicBezTo>
                <a:cubicBezTo>
                  <a:pt x="0" y="159"/>
                  <a:pt x="4" y="182"/>
                  <a:pt x="10" y="193"/>
                </a:cubicBezTo>
                <a:cubicBezTo>
                  <a:pt x="15" y="205"/>
                  <a:pt x="32" y="222"/>
                  <a:pt x="34" y="233"/>
                </a:cubicBezTo>
                <a:cubicBezTo>
                  <a:pt x="37" y="243"/>
                  <a:pt x="43" y="263"/>
                  <a:pt x="49" y="273"/>
                </a:cubicBezTo>
                <a:cubicBezTo>
                  <a:pt x="55" y="284"/>
                  <a:pt x="77" y="309"/>
                  <a:pt x="92" y="318"/>
                </a:cubicBezTo>
                <a:cubicBezTo>
                  <a:pt x="108" y="327"/>
                  <a:pt x="123" y="337"/>
                  <a:pt x="138" y="337"/>
                </a:cubicBezTo>
                <a:cubicBezTo>
                  <a:pt x="154" y="337"/>
                  <a:pt x="195" y="331"/>
                  <a:pt x="205" y="338"/>
                </a:cubicBezTo>
                <a:cubicBezTo>
                  <a:pt x="215" y="345"/>
                  <a:pt x="220" y="349"/>
                  <a:pt x="227" y="358"/>
                </a:cubicBezTo>
                <a:cubicBezTo>
                  <a:pt x="234" y="367"/>
                  <a:pt x="234" y="371"/>
                  <a:pt x="254" y="377"/>
                </a:cubicBezTo>
                <a:cubicBezTo>
                  <a:pt x="274" y="384"/>
                  <a:pt x="287" y="390"/>
                  <a:pt x="299" y="397"/>
                </a:cubicBezTo>
                <a:cubicBezTo>
                  <a:pt x="312" y="404"/>
                  <a:pt x="323" y="410"/>
                  <a:pt x="332" y="406"/>
                </a:cubicBezTo>
                <a:cubicBezTo>
                  <a:pt x="340" y="401"/>
                  <a:pt x="338" y="395"/>
                  <a:pt x="338" y="395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7" name="Freeform 15"/>
          <p:cNvSpPr>
            <a:spLocks/>
          </p:cNvSpPr>
          <p:nvPr/>
        </p:nvSpPr>
        <p:spPr bwMode="auto">
          <a:xfrm>
            <a:off x="6143625" y="4068763"/>
            <a:ext cx="1233488" cy="806450"/>
          </a:xfrm>
          <a:custGeom>
            <a:avLst/>
            <a:gdLst>
              <a:gd name="T0" fmla="*/ 200 w 549"/>
              <a:gd name="T1" fmla="*/ 20 h 359"/>
              <a:gd name="T2" fmla="*/ 216 w 549"/>
              <a:gd name="T3" fmla="*/ 44 h 359"/>
              <a:gd name="T4" fmla="*/ 232 w 549"/>
              <a:gd name="T5" fmla="*/ 60 h 359"/>
              <a:gd name="T6" fmla="*/ 251 w 549"/>
              <a:gd name="T7" fmla="*/ 69 h 359"/>
              <a:gd name="T8" fmla="*/ 293 w 549"/>
              <a:gd name="T9" fmla="*/ 82 h 359"/>
              <a:gd name="T10" fmla="*/ 326 w 549"/>
              <a:gd name="T11" fmla="*/ 79 h 359"/>
              <a:gd name="T12" fmla="*/ 348 w 549"/>
              <a:gd name="T13" fmla="*/ 82 h 359"/>
              <a:gd name="T14" fmla="*/ 363 w 549"/>
              <a:gd name="T15" fmla="*/ 82 h 359"/>
              <a:gd name="T16" fmla="*/ 373 w 549"/>
              <a:gd name="T17" fmla="*/ 74 h 359"/>
              <a:gd name="T18" fmla="*/ 378 w 549"/>
              <a:gd name="T19" fmla="*/ 89 h 359"/>
              <a:gd name="T20" fmla="*/ 378 w 549"/>
              <a:gd name="T21" fmla="*/ 103 h 359"/>
              <a:gd name="T22" fmla="*/ 388 w 549"/>
              <a:gd name="T23" fmla="*/ 118 h 359"/>
              <a:gd name="T24" fmla="*/ 395 w 549"/>
              <a:gd name="T25" fmla="*/ 123 h 359"/>
              <a:gd name="T26" fmla="*/ 402 w 549"/>
              <a:gd name="T27" fmla="*/ 122 h 359"/>
              <a:gd name="T28" fmla="*/ 421 w 549"/>
              <a:gd name="T29" fmla="*/ 126 h 359"/>
              <a:gd name="T30" fmla="*/ 434 w 549"/>
              <a:gd name="T31" fmla="*/ 128 h 359"/>
              <a:gd name="T32" fmla="*/ 441 w 549"/>
              <a:gd name="T33" fmla="*/ 140 h 359"/>
              <a:gd name="T34" fmla="*/ 462 w 549"/>
              <a:gd name="T35" fmla="*/ 144 h 359"/>
              <a:gd name="T36" fmla="*/ 473 w 549"/>
              <a:gd name="T37" fmla="*/ 135 h 359"/>
              <a:gd name="T38" fmla="*/ 478 w 549"/>
              <a:gd name="T39" fmla="*/ 148 h 359"/>
              <a:gd name="T40" fmla="*/ 489 w 549"/>
              <a:gd name="T41" fmla="*/ 154 h 359"/>
              <a:gd name="T42" fmla="*/ 502 w 549"/>
              <a:gd name="T43" fmla="*/ 167 h 359"/>
              <a:gd name="T44" fmla="*/ 515 w 549"/>
              <a:gd name="T45" fmla="*/ 170 h 359"/>
              <a:gd name="T46" fmla="*/ 530 w 549"/>
              <a:gd name="T47" fmla="*/ 177 h 359"/>
              <a:gd name="T48" fmla="*/ 520 w 549"/>
              <a:gd name="T49" fmla="*/ 192 h 359"/>
              <a:gd name="T50" fmla="*/ 517 w 549"/>
              <a:gd name="T51" fmla="*/ 201 h 359"/>
              <a:gd name="T52" fmla="*/ 521 w 549"/>
              <a:gd name="T53" fmla="*/ 214 h 359"/>
              <a:gd name="T54" fmla="*/ 526 w 549"/>
              <a:gd name="T55" fmla="*/ 233 h 359"/>
              <a:gd name="T56" fmla="*/ 538 w 549"/>
              <a:gd name="T57" fmla="*/ 253 h 359"/>
              <a:gd name="T58" fmla="*/ 548 w 549"/>
              <a:gd name="T59" fmla="*/ 275 h 359"/>
              <a:gd name="T60" fmla="*/ 481 w 549"/>
              <a:gd name="T61" fmla="*/ 304 h 359"/>
              <a:gd name="T62" fmla="*/ 413 w 549"/>
              <a:gd name="T63" fmla="*/ 346 h 359"/>
              <a:gd name="T64" fmla="*/ 366 w 549"/>
              <a:gd name="T65" fmla="*/ 304 h 359"/>
              <a:gd name="T66" fmla="*/ 318 w 549"/>
              <a:gd name="T67" fmla="*/ 311 h 359"/>
              <a:gd name="T68" fmla="*/ 238 w 549"/>
              <a:gd name="T69" fmla="*/ 294 h 359"/>
              <a:gd name="T70" fmla="*/ 180 w 549"/>
              <a:gd name="T71" fmla="*/ 296 h 359"/>
              <a:gd name="T72" fmla="*/ 103 w 549"/>
              <a:gd name="T73" fmla="*/ 329 h 359"/>
              <a:gd name="T74" fmla="*/ 31 w 549"/>
              <a:gd name="T75" fmla="*/ 309 h 359"/>
              <a:gd name="T76" fmla="*/ 16 w 549"/>
              <a:gd name="T77" fmla="*/ 236 h 359"/>
              <a:gd name="T78" fmla="*/ 95 w 549"/>
              <a:gd name="T79" fmla="*/ 201 h 359"/>
              <a:gd name="T80" fmla="*/ 94 w 549"/>
              <a:gd name="T81" fmla="*/ 126 h 359"/>
              <a:gd name="T82" fmla="*/ 106 w 549"/>
              <a:gd name="T83" fmla="*/ 51 h 359"/>
              <a:gd name="T84" fmla="*/ 102 w 549"/>
              <a:gd name="T85" fmla="*/ 7 h 359"/>
              <a:gd name="T86" fmla="*/ 195 w 549"/>
              <a:gd name="T87" fmla="*/ 12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49" h="359">
                <a:moveTo>
                  <a:pt x="195" y="12"/>
                </a:moveTo>
                <a:cubicBezTo>
                  <a:pt x="195" y="12"/>
                  <a:pt x="197" y="18"/>
                  <a:pt x="200" y="20"/>
                </a:cubicBezTo>
                <a:cubicBezTo>
                  <a:pt x="204" y="23"/>
                  <a:pt x="206" y="26"/>
                  <a:pt x="209" y="30"/>
                </a:cubicBezTo>
                <a:cubicBezTo>
                  <a:pt x="212" y="34"/>
                  <a:pt x="211" y="39"/>
                  <a:pt x="216" y="44"/>
                </a:cubicBezTo>
                <a:cubicBezTo>
                  <a:pt x="220" y="48"/>
                  <a:pt x="227" y="47"/>
                  <a:pt x="229" y="50"/>
                </a:cubicBezTo>
                <a:cubicBezTo>
                  <a:pt x="230" y="52"/>
                  <a:pt x="230" y="56"/>
                  <a:pt x="232" y="60"/>
                </a:cubicBezTo>
                <a:cubicBezTo>
                  <a:pt x="233" y="62"/>
                  <a:pt x="235" y="64"/>
                  <a:pt x="237" y="64"/>
                </a:cubicBezTo>
                <a:cubicBezTo>
                  <a:pt x="242" y="63"/>
                  <a:pt x="242" y="64"/>
                  <a:pt x="251" y="69"/>
                </a:cubicBezTo>
                <a:cubicBezTo>
                  <a:pt x="260" y="75"/>
                  <a:pt x="263" y="77"/>
                  <a:pt x="271" y="82"/>
                </a:cubicBezTo>
                <a:cubicBezTo>
                  <a:pt x="280" y="86"/>
                  <a:pt x="283" y="84"/>
                  <a:pt x="293" y="82"/>
                </a:cubicBezTo>
                <a:cubicBezTo>
                  <a:pt x="303" y="81"/>
                  <a:pt x="309" y="82"/>
                  <a:pt x="314" y="82"/>
                </a:cubicBezTo>
                <a:cubicBezTo>
                  <a:pt x="320" y="83"/>
                  <a:pt x="322" y="81"/>
                  <a:pt x="326" y="79"/>
                </a:cubicBezTo>
                <a:cubicBezTo>
                  <a:pt x="330" y="77"/>
                  <a:pt x="334" y="76"/>
                  <a:pt x="336" y="78"/>
                </a:cubicBezTo>
                <a:cubicBezTo>
                  <a:pt x="339" y="80"/>
                  <a:pt x="341" y="75"/>
                  <a:pt x="348" y="82"/>
                </a:cubicBezTo>
                <a:cubicBezTo>
                  <a:pt x="355" y="88"/>
                  <a:pt x="353" y="89"/>
                  <a:pt x="360" y="84"/>
                </a:cubicBezTo>
                <a:cubicBezTo>
                  <a:pt x="361" y="84"/>
                  <a:pt x="362" y="83"/>
                  <a:pt x="363" y="82"/>
                </a:cubicBezTo>
                <a:cubicBezTo>
                  <a:pt x="364" y="81"/>
                  <a:pt x="367" y="81"/>
                  <a:pt x="368" y="79"/>
                </a:cubicBezTo>
                <a:cubicBezTo>
                  <a:pt x="370" y="76"/>
                  <a:pt x="372" y="74"/>
                  <a:pt x="373" y="74"/>
                </a:cubicBezTo>
                <a:cubicBezTo>
                  <a:pt x="374" y="75"/>
                  <a:pt x="375" y="77"/>
                  <a:pt x="376" y="80"/>
                </a:cubicBezTo>
                <a:cubicBezTo>
                  <a:pt x="377" y="84"/>
                  <a:pt x="377" y="87"/>
                  <a:pt x="378" y="89"/>
                </a:cubicBezTo>
                <a:cubicBezTo>
                  <a:pt x="379" y="92"/>
                  <a:pt x="379" y="95"/>
                  <a:pt x="378" y="97"/>
                </a:cubicBezTo>
                <a:cubicBezTo>
                  <a:pt x="378" y="98"/>
                  <a:pt x="376" y="101"/>
                  <a:pt x="378" y="103"/>
                </a:cubicBezTo>
                <a:cubicBezTo>
                  <a:pt x="379" y="105"/>
                  <a:pt x="381" y="109"/>
                  <a:pt x="382" y="112"/>
                </a:cubicBezTo>
                <a:cubicBezTo>
                  <a:pt x="383" y="115"/>
                  <a:pt x="386" y="119"/>
                  <a:pt x="388" y="118"/>
                </a:cubicBezTo>
                <a:cubicBezTo>
                  <a:pt x="389" y="118"/>
                  <a:pt x="392" y="117"/>
                  <a:pt x="393" y="119"/>
                </a:cubicBezTo>
                <a:cubicBezTo>
                  <a:pt x="395" y="121"/>
                  <a:pt x="395" y="122"/>
                  <a:pt x="395" y="123"/>
                </a:cubicBezTo>
                <a:cubicBezTo>
                  <a:pt x="395" y="124"/>
                  <a:pt x="395" y="127"/>
                  <a:pt x="397" y="126"/>
                </a:cubicBezTo>
                <a:cubicBezTo>
                  <a:pt x="399" y="124"/>
                  <a:pt x="400" y="123"/>
                  <a:pt x="402" y="122"/>
                </a:cubicBezTo>
                <a:cubicBezTo>
                  <a:pt x="403" y="120"/>
                  <a:pt x="405" y="118"/>
                  <a:pt x="408" y="120"/>
                </a:cubicBezTo>
                <a:cubicBezTo>
                  <a:pt x="411" y="122"/>
                  <a:pt x="417" y="126"/>
                  <a:pt x="421" y="126"/>
                </a:cubicBezTo>
                <a:cubicBezTo>
                  <a:pt x="426" y="125"/>
                  <a:pt x="429" y="124"/>
                  <a:pt x="431" y="124"/>
                </a:cubicBezTo>
                <a:cubicBezTo>
                  <a:pt x="433" y="125"/>
                  <a:pt x="434" y="125"/>
                  <a:pt x="434" y="128"/>
                </a:cubicBezTo>
                <a:cubicBezTo>
                  <a:pt x="434" y="130"/>
                  <a:pt x="431" y="136"/>
                  <a:pt x="433" y="137"/>
                </a:cubicBezTo>
                <a:cubicBezTo>
                  <a:pt x="436" y="138"/>
                  <a:pt x="438" y="139"/>
                  <a:pt x="441" y="140"/>
                </a:cubicBezTo>
                <a:cubicBezTo>
                  <a:pt x="443" y="142"/>
                  <a:pt x="451" y="146"/>
                  <a:pt x="455" y="146"/>
                </a:cubicBezTo>
                <a:cubicBezTo>
                  <a:pt x="459" y="146"/>
                  <a:pt x="460" y="145"/>
                  <a:pt x="462" y="144"/>
                </a:cubicBezTo>
                <a:cubicBezTo>
                  <a:pt x="465" y="143"/>
                  <a:pt x="466" y="141"/>
                  <a:pt x="467" y="140"/>
                </a:cubicBezTo>
                <a:cubicBezTo>
                  <a:pt x="469" y="138"/>
                  <a:pt x="471" y="134"/>
                  <a:pt x="473" y="135"/>
                </a:cubicBezTo>
                <a:cubicBezTo>
                  <a:pt x="475" y="136"/>
                  <a:pt x="475" y="138"/>
                  <a:pt x="475" y="140"/>
                </a:cubicBezTo>
                <a:cubicBezTo>
                  <a:pt x="475" y="142"/>
                  <a:pt x="476" y="146"/>
                  <a:pt x="478" y="148"/>
                </a:cubicBezTo>
                <a:cubicBezTo>
                  <a:pt x="481" y="150"/>
                  <a:pt x="483" y="152"/>
                  <a:pt x="485" y="151"/>
                </a:cubicBezTo>
                <a:cubicBezTo>
                  <a:pt x="486" y="151"/>
                  <a:pt x="487" y="152"/>
                  <a:pt x="489" y="154"/>
                </a:cubicBezTo>
                <a:cubicBezTo>
                  <a:pt x="490" y="155"/>
                  <a:pt x="495" y="159"/>
                  <a:pt x="496" y="162"/>
                </a:cubicBezTo>
                <a:cubicBezTo>
                  <a:pt x="498" y="164"/>
                  <a:pt x="500" y="169"/>
                  <a:pt x="502" y="167"/>
                </a:cubicBezTo>
                <a:cubicBezTo>
                  <a:pt x="503" y="165"/>
                  <a:pt x="504" y="162"/>
                  <a:pt x="507" y="164"/>
                </a:cubicBezTo>
                <a:cubicBezTo>
                  <a:pt x="510" y="166"/>
                  <a:pt x="512" y="170"/>
                  <a:pt x="515" y="170"/>
                </a:cubicBezTo>
                <a:cubicBezTo>
                  <a:pt x="518" y="170"/>
                  <a:pt x="521" y="168"/>
                  <a:pt x="523" y="170"/>
                </a:cubicBezTo>
                <a:cubicBezTo>
                  <a:pt x="525" y="172"/>
                  <a:pt x="527" y="175"/>
                  <a:pt x="530" y="177"/>
                </a:cubicBezTo>
                <a:cubicBezTo>
                  <a:pt x="532" y="179"/>
                  <a:pt x="535" y="182"/>
                  <a:pt x="533" y="183"/>
                </a:cubicBezTo>
                <a:cubicBezTo>
                  <a:pt x="530" y="184"/>
                  <a:pt x="520" y="188"/>
                  <a:pt x="520" y="192"/>
                </a:cubicBezTo>
                <a:cubicBezTo>
                  <a:pt x="519" y="195"/>
                  <a:pt x="519" y="198"/>
                  <a:pt x="519" y="198"/>
                </a:cubicBezTo>
                <a:cubicBezTo>
                  <a:pt x="519" y="198"/>
                  <a:pt x="519" y="201"/>
                  <a:pt x="517" y="201"/>
                </a:cubicBezTo>
                <a:cubicBezTo>
                  <a:pt x="516" y="201"/>
                  <a:pt x="514" y="202"/>
                  <a:pt x="515" y="205"/>
                </a:cubicBezTo>
                <a:cubicBezTo>
                  <a:pt x="517" y="207"/>
                  <a:pt x="519" y="211"/>
                  <a:pt x="521" y="214"/>
                </a:cubicBezTo>
                <a:cubicBezTo>
                  <a:pt x="523" y="218"/>
                  <a:pt x="525" y="224"/>
                  <a:pt x="525" y="227"/>
                </a:cubicBezTo>
                <a:cubicBezTo>
                  <a:pt x="525" y="230"/>
                  <a:pt x="524" y="231"/>
                  <a:pt x="526" y="233"/>
                </a:cubicBezTo>
                <a:cubicBezTo>
                  <a:pt x="528" y="235"/>
                  <a:pt x="532" y="237"/>
                  <a:pt x="533" y="240"/>
                </a:cubicBezTo>
                <a:cubicBezTo>
                  <a:pt x="535" y="243"/>
                  <a:pt x="537" y="248"/>
                  <a:pt x="538" y="253"/>
                </a:cubicBezTo>
                <a:cubicBezTo>
                  <a:pt x="539" y="258"/>
                  <a:pt x="540" y="266"/>
                  <a:pt x="543" y="269"/>
                </a:cubicBezTo>
                <a:cubicBezTo>
                  <a:pt x="545" y="273"/>
                  <a:pt x="546" y="274"/>
                  <a:pt x="548" y="275"/>
                </a:cubicBezTo>
                <a:cubicBezTo>
                  <a:pt x="549" y="276"/>
                  <a:pt x="521" y="284"/>
                  <a:pt x="516" y="286"/>
                </a:cubicBezTo>
                <a:cubicBezTo>
                  <a:pt x="512" y="288"/>
                  <a:pt x="488" y="299"/>
                  <a:pt x="481" y="304"/>
                </a:cubicBezTo>
                <a:cubicBezTo>
                  <a:pt x="473" y="310"/>
                  <a:pt x="465" y="314"/>
                  <a:pt x="449" y="324"/>
                </a:cubicBezTo>
                <a:cubicBezTo>
                  <a:pt x="433" y="333"/>
                  <a:pt x="428" y="339"/>
                  <a:pt x="413" y="346"/>
                </a:cubicBezTo>
                <a:cubicBezTo>
                  <a:pt x="399" y="353"/>
                  <a:pt x="388" y="356"/>
                  <a:pt x="381" y="345"/>
                </a:cubicBezTo>
                <a:cubicBezTo>
                  <a:pt x="373" y="334"/>
                  <a:pt x="371" y="303"/>
                  <a:pt x="366" y="304"/>
                </a:cubicBezTo>
                <a:cubicBezTo>
                  <a:pt x="361" y="306"/>
                  <a:pt x="353" y="316"/>
                  <a:pt x="346" y="315"/>
                </a:cubicBezTo>
                <a:cubicBezTo>
                  <a:pt x="339" y="314"/>
                  <a:pt x="330" y="311"/>
                  <a:pt x="318" y="311"/>
                </a:cubicBezTo>
                <a:cubicBezTo>
                  <a:pt x="307" y="311"/>
                  <a:pt x="295" y="314"/>
                  <a:pt x="282" y="312"/>
                </a:cubicBezTo>
                <a:cubicBezTo>
                  <a:pt x="269" y="311"/>
                  <a:pt x="244" y="297"/>
                  <a:pt x="238" y="294"/>
                </a:cubicBezTo>
                <a:cubicBezTo>
                  <a:pt x="231" y="290"/>
                  <a:pt x="220" y="281"/>
                  <a:pt x="206" y="284"/>
                </a:cubicBezTo>
                <a:cubicBezTo>
                  <a:pt x="191" y="286"/>
                  <a:pt x="185" y="292"/>
                  <a:pt x="180" y="296"/>
                </a:cubicBezTo>
                <a:cubicBezTo>
                  <a:pt x="174" y="301"/>
                  <a:pt x="148" y="302"/>
                  <a:pt x="131" y="309"/>
                </a:cubicBezTo>
                <a:cubicBezTo>
                  <a:pt x="115" y="316"/>
                  <a:pt x="113" y="318"/>
                  <a:pt x="103" y="329"/>
                </a:cubicBezTo>
                <a:cubicBezTo>
                  <a:pt x="94" y="340"/>
                  <a:pt x="84" y="359"/>
                  <a:pt x="64" y="346"/>
                </a:cubicBezTo>
                <a:cubicBezTo>
                  <a:pt x="44" y="333"/>
                  <a:pt x="45" y="320"/>
                  <a:pt x="31" y="309"/>
                </a:cubicBezTo>
                <a:cubicBezTo>
                  <a:pt x="18" y="298"/>
                  <a:pt x="0" y="287"/>
                  <a:pt x="6" y="275"/>
                </a:cubicBezTo>
                <a:cubicBezTo>
                  <a:pt x="13" y="263"/>
                  <a:pt x="13" y="245"/>
                  <a:pt x="16" y="236"/>
                </a:cubicBezTo>
                <a:cubicBezTo>
                  <a:pt x="19" y="227"/>
                  <a:pt x="24" y="221"/>
                  <a:pt x="40" y="217"/>
                </a:cubicBezTo>
                <a:cubicBezTo>
                  <a:pt x="55" y="214"/>
                  <a:pt x="88" y="216"/>
                  <a:pt x="95" y="201"/>
                </a:cubicBezTo>
                <a:cubicBezTo>
                  <a:pt x="103" y="186"/>
                  <a:pt x="108" y="186"/>
                  <a:pt x="103" y="173"/>
                </a:cubicBezTo>
                <a:cubicBezTo>
                  <a:pt x="99" y="161"/>
                  <a:pt x="96" y="142"/>
                  <a:pt x="94" y="126"/>
                </a:cubicBezTo>
                <a:cubicBezTo>
                  <a:pt x="93" y="111"/>
                  <a:pt x="85" y="94"/>
                  <a:pt x="88" y="80"/>
                </a:cubicBezTo>
                <a:cubicBezTo>
                  <a:pt x="92" y="65"/>
                  <a:pt x="112" y="62"/>
                  <a:pt x="106" y="51"/>
                </a:cubicBezTo>
                <a:cubicBezTo>
                  <a:pt x="100" y="40"/>
                  <a:pt x="85" y="39"/>
                  <a:pt x="87" y="26"/>
                </a:cubicBezTo>
                <a:cubicBezTo>
                  <a:pt x="89" y="14"/>
                  <a:pt x="87" y="10"/>
                  <a:pt x="102" y="7"/>
                </a:cubicBezTo>
                <a:cubicBezTo>
                  <a:pt x="116" y="3"/>
                  <a:pt x="143" y="0"/>
                  <a:pt x="164" y="3"/>
                </a:cubicBezTo>
                <a:cubicBezTo>
                  <a:pt x="184" y="6"/>
                  <a:pt x="195" y="12"/>
                  <a:pt x="195" y="1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8" name="Freeform 16"/>
          <p:cNvSpPr>
            <a:spLocks/>
          </p:cNvSpPr>
          <p:nvPr/>
        </p:nvSpPr>
        <p:spPr bwMode="auto">
          <a:xfrm>
            <a:off x="6975475" y="4627563"/>
            <a:ext cx="769938" cy="1046163"/>
          </a:xfrm>
          <a:custGeom>
            <a:avLst/>
            <a:gdLst>
              <a:gd name="T0" fmla="*/ 181 w 343"/>
              <a:gd name="T1" fmla="*/ 397 h 465"/>
              <a:gd name="T2" fmla="*/ 190 w 343"/>
              <a:gd name="T3" fmla="*/ 367 h 465"/>
              <a:gd name="T4" fmla="*/ 201 w 343"/>
              <a:gd name="T5" fmla="*/ 333 h 465"/>
              <a:gd name="T6" fmla="*/ 217 w 343"/>
              <a:gd name="T7" fmla="*/ 312 h 465"/>
              <a:gd name="T8" fmla="*/ 219 w 343"/>
              <a:gd name="T9" fmla="*/ 295 h 465"/>
              <a:gd name="T10" fmla="*/ 220 w 343"/>
              <a:gd name="T11" fmla="*/ 266 h 465"/>
              <a:gd name="T12" fmla="*/ 255 w 343"/>
              <a:gd name="T13" fmla="*/ 227 h 465"/>
              <a:gd name="T14" fmla="*/ 250 w 343"/>
              <a:gd name="T15" fmla="*/ 192 h 465"/>
              <a:gd name="T16" fmla="*/ 273 w 343"/>
              <a:gd name="T17" fmla="*/ 168 h 465"/>
              <a:gd name="T18" fmla="*/ 299 w 343"/>
              <a:gd name="T19" fmla="*/ 168 h 465"/>
              <a:gd name="T20" fmla="*/ 338 w 343"/>
              <a:gd name="T21" fmla="*/ 144 h 465"/>
              <a:gd name="T22" fmla="*/ 342 w 343"/>
              <a:gd name="T23" fmla="*/ 120 h 465"/>
              <a:gd name="T24" fmla="*/ 335 w 343"/>
              <a:gd name="T25" fmla="*/ 94 h 465"/>
              <a:gd name="T26" fmla="*/ 313 w 343"/>
              <a:gd name="T27" fmla="*/ 75 h 465"/>
              <a:gd name="T28" fmla="*/ 311 w 343"/>
              <a:gd name="T29" fmla="*/ 57 h 465"/>
              <a:gd name="T30" fmla="*/ 317 w 343"/>
              <a:gd name="T31" fmla="*/ 44 h 465"/>
              <a:gd name="T32" fmla="*/ 300 w 343"/>
              <a:gd name="T33" fmla="*/ 32 h 465"/>
              <a:gd name="T34" fmla="*/ 288 w 343"/>
              <a:gd name="T35" fmla="*/ 33 h 465"/>
              <a:gd name="T36" fmla="*/ 269 w 343"/>
              <a:gd name="T37" fmla="*/ 29 h 465"/>
              <a:gd name="T38" fmla="*/ 255 w 343"/>
              <a:gd name="T39" fmla="*/ 16 h 465"/>
              <a:gd name="T40" fmla="*/ 246 w 343"/>
              <a:gd name="T41" fmla="*/ 8 h 465"/>
              <a:gd name="T42" fmla="*/ 240 w 343"/>
              <a:gd name="T43" fmla="*/ 23 h 465"/>
              <a:gd name="T44" fmla="*/ 221 w 343"/>
              <a:gd name="T45" fmla="*/ 41 h 465"/>
              <a:gd name="T46" fmla="*/ 210 w 343"/>
              <a:gd name="T47" fmla="*/ 34 h 465"/>
              <a:gd name="T48" fmla="*/ 217 w 343"/>
              <a:gd name="T49" fmla="*/ 19 h 465"/>
              <a:gd name="T50" fmla="*/ 223 w 343"/>
              <a:gd name="T51" fmla="*/ 7 h 465"/>
              <a:gd name="T52" fmla="*/ 210 w 343"/>
              <a:gd name="T53" fmla="*/ 1 h 465"/>
              <a:gd name="T54" fmla="*/ 194 w 343"/>
              <a:gd name="T55" fmla="*/ 16 h 465"/>
              <a:gd name="T56" fmla="*/ 171 w 343"/>
              <a:gd name="T57" fmla="*/ 25 h 465"/>
              <a:gd name="T58" fmla="*/ 149 w 343"/>
              <a:gd name="T59" fmla="*/ 23 h 465"/>
              <a:gd name="T60" fmla="*/ 132 w 343"/>
              <a:gd name="T61" fmla="*/ 26 h 465"/>
              <a:gd name="T62" fmla="*/ 120 w 343"/>
              <a:gd name="T63" fmla="*/ 40 h 465"/>
              <a:gd name="T64" fmla="*/ 107 w 343"/>
              <a:gd name="T65" fmla="*/ 43 h 465"/>
              <a:gd name="T66" fmla="*/ 100 w 343"/>
              <a:gd name="T67" fmla="*/ 49 h 465"/>
              <a:gd name="T68" fmla="*/ 89 w 343"/>
              <a:gd name="T69" fmla="*/ 61 h 465"/>
              <a:gd name="T70" fmla="*/ 78 w 343"/>
              <a:gd name="T71" fmla="*/ 65 h 465"/>
              <a:gd name="T72" fmla="*/ 61 w 343"/>
              <a:gd name="T73" fmla="*/ 70 h 465"/>
              <a:gd name="T74" fmla="*/ 49 w 343"/>
              <a:gd name="T75" fmla="*/ 70 h 465"/>
              <a:gd name="T76" fmla="*/ 45 w 343"/>
              <a:gd name="T77" fmla="*/ 78 h 465"/>
              <a:gd name="T78" fmla="*/ 33 w 343"/>
              <a:gd name="T79" fmla="*/ 86 h 465"/>
              <a:gd name="T80" fmla="*/ 27 w 343"/>
              <a:gd name="T81" fmla="*/ 121 h 465"/>
              <a:gd name="T82" fmla="*/ 3 w 343"/>
              <a:gd name="T83" fmla="*/ 219 h 465"/>
              <a:gd name="T84" fmla="*/ 27 w 343"/>
              <a:gd name="T85" fmla="*/ 286 h 465"/>
              <a:gd name="T86" fmla="*/ 38 w 343"/>
              <a:gd name="T87" fmla="*/ 394 h 465"/>
              <a:gd name="T88" fmla="*/ 70 w 343"/>
              <a:gd name="T89" fmla="*/ 463 h 465"/>
              <a:gd name="T90" fmla="*/ 149 w 343"/>
              <a:gd name="T91" fmla="*/ 447 h 465"/>
              <a:gd name="T92" fmla="*/ 186 w 343"/>
              <a:gd name="T93" fmla="*/ 425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3" h="465">
                <a:moveTo>
                  <a:pt x="182" y="412"/>
                </a:moveTo>
                <a:cubicBezTo>
                  <a:pt x="185" y="409"/>
                  <a:pt x="182" y="403"/>
                  <a:pt x="181" y="397"/>
                </a:cubicBezTo>
                <a:cubicBezTo>
                  <a:pt x="181" y="390"/>
                  <a:pt x="180" y="390"/>
                  <a:pt x="185" y="385"/>
                </a:cubicBezTo>
                <a:cubicBezTo>
                  <a:pt x="189" y="381"/>
                  <a:pt x="190" y="374"/>
                  <a:pt x="190" y="367"/>
                </a:cubicBezTo>
                <a:cubicBezTo>
                  <a:pt x="190" y="358"/>
                  <a:pt x="199" y="348"/>
                  <a:pt x="199" y="347"/>
                </a:cubicBezTo>
                <a:cubicBezTo>
                  <a:pt x="197" y="340"/>
                  <a:pt x="196" y="334"/>
                  <a:pt x="201" y="333"/>
                </a:cubicBezTo>
                <a:cubicBezTo>
                  <a:pt x="208" y="331"/>
                  <a:pt x="208" y="327"/>
                  <a:pt x="214" y="322"/>
                </a:cubicBezTo>
                <a:cubicBezTo>
                  <a:pt x="220" y="317"/>
                  <a:pt x="222" y="313"/>
                  <a:pt x="217" y="312"/>
                </a:cubicBezTo>
                <a:cubicBezTo>
                  <a:pt x="211" y="312"/>
                  <a:pt x="207" y="309"/>
                  <a:pt x="214" y="302"/>
                </a:cubicBezTo>
                <a:cubicBezTo>
                  <a:pt x="222" y="294"/>
                  <a:pt x="216" y="294"/>
                  <a:pt x="219" y="295"/>
                </a:cubicBezTo>
                <a:cubicBezTo>
                  <a:pt x="222" y="295"/>
                  <a:pt x="226" y="297"/>
                  <a:pt x="226" y="291"/>
                </a:cubicBezTo>
                <a:cubicBezTo>
                  <a:pt x="226" y="286"/>
                  <a:pt x="218" y="278"/>
                  <a:pt x="220" y="266"/>
                </a:cubicBezTo>
                <a:cubicBezTo>
                  <a:pt x="222" y="253"/>
                  <a:pt x="221" y="251"/>
                  <a:pt x="231" y="247"/>
                </a:cubicBezTo>
                <a:cubicBezTo>
                  <a:pt x="240" y="243"/>
                  <a:pt x="253" y="238"/>
                  <a:pt x="255" y="227"/>
                </a:cubicBezTo>
                <a:cubicBezTo>
                  <a:pt x="258" y="216"/>
                  <a:pt x="257" y="207"/>
                  <a:pt x="253" y="204"/>
                </a:cubicBezTo>
                <a:cubicBezTo>
                  <a:pt x="249" y="201"/>
                  <a:pt x="244" y="196"/>
                  <a:pt x="250" y="192"/>
                </a:cubicBezTo>
                <a:cubicBezTo>
                  <a:pt x="256" y="188"/>
                  <a:pt x="265" y="184"/>
                  <a:pt x="266" y="177"/>
                </a:cubicBezTo>
                <a:cubicBezTo>
                  <a:pt x="266" y="171"/>
                  <a:pt x="267" y="172"/>
                  <a:pt x="273" y="168"/>
                </a:cubicBezTo>
                <a:cubicBezTo>
                  <a:pt x="279" y="164"/>
                  <a:pt x="280" y="158"/>
                  <a:pt x="286" y="166"/>
                </a:cubicBezTo>
                <a:cubicBezTo>
                  <a:pt x="292" y="173"/>
                  <a:pt x="296" y="174"/>
                  <a:pt x="299" y="168"/>
                </a:cubicBezTo>
                <a:cubicBezTo>
                  <a:pt x="302" y="162"/>
                  <a:pt x="313" y="161"/>
                  <a:pt x="319" y="158"/>
                </a:cubicBezTo>
                <a:cubicBezTo>
                  <a:pt x="325" y="155"/>
                  <a:pt x="340" y="148"/>
                  <a:pt x="338" y="144"/>
                </a:cubicBezTo>
                <a:cubicBezTo>
                  <a:pt x="336" y="140"/>
                  <a:pt x="333" y="137"/>
                  <a:pt x="338" y="133"/>
                </a:cubicBezTo>
                <a:cubicBezTo>
                  <a:pt x="343" y="128"/>
                  <a:pt x="342" y="122"/>
                  <a:pt x="342" y="120"/>
                </a:cubicBezTo>
                <a:cubicBezTo>
                  <a:pt x="342" y="118"/>
                  <a:pt x="339" y="113"/>
                  <a:pt x="339" y="110"/>
                </a:cubicBezTo>
                <a:cubicBezTo>
                  <a:pt x="338" y="106"/>
                  <a:pt x="337" y="96"/>
                  <a:pt x="335" y="94"/>
                </a:cubicBezTo>
                <a:cubicBezTo>
                  <a:pt x="332" y="91"/>
                  <a:pt x="330" y="89"/>
                  <a:pt x="327" y="87"/>
                </a:cubicBezTo>
                <a:cubicBezTo>
                  <a:pt x="325" y="85"/>
                  <a:pt x="315" y="78"/>
                  <a:pt x="313" y="75"/>
                </a:cubicBezTo>
                <a:cubicBezTo>
                  <a:pt x="311" y="72"/>
                  <a:pt x="310" y="71"/>
                  <a:pt x="310" y="67"/>
                </a:cubicBezTo>
                <a:cubicBezTo>
                  <a:pt x="310" y="64"/>
                  <a:pt x="310" y="59"/>
                  <a:pt x="311" y="57"/>
                </a:cubicBezTo>
                <a:cubicBezTo>
                  <a:pt x="312" y="55"/>
                  <a:pt x="315" y="52"/>
                  <a:pt x="316" y="50"/>
                </a:cubicBezTo>
                <a:cubicBezTo>
                  <a:pt x="317" y="49"/>
                  <a:pt x="320" y="45"/>
                  <a:pt x="317" y="44"/>
                </a:cubicBezTo>
                <a:cubicBezTo>
                  <a:pt x="313" y="44"/>
                  <a:pt x="311" y="43"/>
                  <a:pt x="310" y="41"/>
                </a:cubicBezTo>
                <a:cubicBezTo>
                  <a:pt x="309" y="40"/>
                  <a:pt x="304" y="33"/>
                  <a:pt x="300" y="32"/>
                </a:cubicBezTo>
                <a:cubicBezTo>
                  <a:pt x="299" y="32"/>
                  <a:pt x="297" y="32"/>
                  <a:pt x="295" y="32"/>
                </a:cubicBezTo>
                <a:cubicBezTo>
                  <a:pt x="293" y="32"/>
                  <a:pt x="291" y="33"/>
                  <a:pt x="288" y="33"/>
                </a:cubicBezTo>
                <a:cubicBezTo>
                  <a:pt x="286" y="33"/>
                  <a:pt x="282" y="33"/>
                  <a:pt x="279" y="33"/>
                </a:cubicBezTo>
                <a:cubicBezTo>
                  <a:pt x="276" y="32"/>
                  <a:pt x="271" y="31"/>
                  <a:pt x="269" y="29"/>
                </a:cubicBezTo>
                <a:cubicBezTo>
                  <a:pt x="267" y="27"/>
                  <a:pt x="263" y="19"/>
                  <a:pt x="260" y="17"/>
                </a:cubicBezTo>
                <a:cubicBezTo>
                  <a:pt x="257" y="16"/>
                  <a:pt x="256" y="16"/>
                  <a:pt x="255" y="16"/>
                </a:cubicBezTo>
                <a:cubicBezTo>
                  <a:pt x="253" y="16"/>
                  <a:pt x="250" y="16"/>
                  <a:pt x="249" y="13"/>
                </a:cubicBezTo>
                <a:cubicBezTo>
                  <a:pt x="249" y="11"/>
                  <a:pt x="248" y="7"/>
                  <a:pt x="246" y="8"/>
                </a:cubicBezTo>
                <a:cubicBezTo>
                  <a:pt x="243" y="8"/>
                  <a:pt x="239" y="13"/>
                  <a:pt x="239" y="16"/>
                </a:cubicBezTo>
                <a:cubicBezTo>
                  <a:pt x="239" y="19"/>
                  <a:pt x="241" y="22"/>
                  <a:pt x="240" y="23"/>
                </a:cubicBezTo>
                <a:cubicBezTo>
                  <a:pt x="239" y="24"/>
                  <a:pt x="233" y="30"/>
                  <a:pt x="230" y="33"/>
                </a:cubicBezTo>
                <a:cubicBezTo>
                  <a:pt x="228" y="36"/>
                  <a:pt x="223" y="41"/>
                  <a:pt x="221" y="41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0" y="37"/>
                  <a:pt x="210" y="34"/>
                </a:cubicBezTo>
                <a:cubicBezTo>
                  <a:pt x="211" y="32"/>
                  <a:pt x="213" y="27"/>
                  <a:pt x="214" y="25"/>
                </a:cubicBezTo>
                <a:cubicBezTo>
                  <a:pt x="214" y="24"/>
                  <a:pt x="216" y="21"/>
                  <a:pt x="217" y="19"/>
                </a:cubicBezTo>
                <a:cubicBezTo>
                  <a:pt x="219" y="17"/>
                  <a:pt x="223" y="12"/>
                  <a:pt x="224" y="10"/>
                </a:cubicBezTo>
                <a:cubicBezTo>
                  <a:pt x="224" y="9"/>
                  <a:pt x="224" y="7"/>
                  <a:pt x="223" y="7"/>
                </a:cubicBezTo>
                <a:cubicBezTo>
                  <a:pt x="222" y="6"/>
                  <a:pt x="219" y="4"/>
                  <a:pt x="216" y="3"/>
                </a:cubicBezTo>
                <a:cubicBezTo>
                  <a:pt x="214" y="2"/>
                  <a:pt x="212" y="0"/>
                  <a:pt x="210" y="1"/>
                </a:cubicBezTo>
                <a:cubicBezTo>
                  <a:pt x="208" y="1"/>
                  <a:pt x="206" y="5"/>
                  <a:pt x="204" y="7"/>
                </a:cubicBezTo>
                <a:cubicBezTo>
                  <a:pt x="202" y="9"/>
                  <a:pt x="196" y="15"/>
                  <a:pt x="194" y="16"/>
                </a:cubicBezTo>
                <a:cubicBezTo>
                  <a:pt x="192" y="18"/>
                  <a:pt x="186" y="23"/>
                  <a:pt x="182" y="23"/>
                </a:cubicBezTo>
                <a:cubicBezTo>
                  <a:pt x="178" y="23"/>
                  <a:pt x="175" y="23"/>
                  <a:pt x="171" y="25"/>
                </a:cubicBezTo>
                <a:cubicBezTo>
                  <a:pt x="168" y="27"/>
                  <a:pt x="165" y="31"/>
                  <a:pt x="160" y="29"/>
                </a:cubicBezTo>
                <a:cubicBezTo>
                  <a:pt x="156" y="28"/>
                  <a:pt x="152" y="24"/>
                  <a:pt x="149" y="23"/>
                </a:cubicBezTo>
                <a:cubicBezTo>
                  <a:pt x="146" y="22"/>
                  <a:pt x="143" y="21"/>
                  <a:pt x="140" y="22"/>
                </a:cubicBezTo>
                <a:cubicBezTo>
                  <a:pt x="136" y="23"/>
                  <a:pt x="133" y="23"/>
                  <a:pt x="132" y="26"/>
                </a:cubicBezTo>
                <a:cubicBezTo>
                  <a:pt x="130" y="29"/>
                  <a:pt x="129" y="33"/>
                  <a:pt x="128" y="35"/>
                </a:cubicBezTo>
                <a:cubicBezTo>
                  <a:pt x="126" y="37"/>
                  <a:pt x="124" y="39"/>
                  <a:pt x="120" y="40"/>
                </a:cubicBezTo>
                <a:cubicBezTo>
                  <a:pt x="117" y="41"/>
                  <a:pt x="114" y="41"/>
                  <a:pt x="112" y="41"/>
                </a:cubicBezTo>
                <a:cubicBezTo>
                  <a:pt x="109" y="41"/>
                  <a:pt x="106" y="40"/>
                  <a:pt x="107" y="43"/>
                </a:cubicBezTo>
                <a:cubicBezTo>
                  <a:pt x="108" y="46"/>
                  <a:pt x="110" y="51"/>
                  <a:pt x="108" y="51"/>
                </a:cubicBezTo>
                <a:cubicBezTo>
                  <a:pt x="105" y="50"/>
                  <a:pt x="103" y="50"/>
                  <a:pt x="100" y="49"/>
                </a:cubicBezTo>
                <a:cubicBezTo>
                  <a:pt x="98" y="49"/>
                  <a:pt x="95" y="47"/>
                  <a:pt x="94" y="50"/>
                </a:cubicBezTo>
                <a:cubicBezTo>
                  <a:pt x="92" y="54"/>
                  <a:pt x="91" y="59"/>
                  <a:pt x="89" y="61"/>
                </a:cubicBezTo>
                <a:cubicBezTo>
                  <a:pt x="87" y="63"/>
                  <a:pt x="84" y="64"/>
                  <a:pt x="83" y="65"/>
                </a:cubicBezTo>
                <a:cubicBezTo>
                  <a:pt x="82" y="66"/>
                  <a:pt x="81" y="65"/>
                  <a:pt x="78" y="65"/>
                </a:cubicBezTo>
                <a:cubicBezTo>
                  <a:pt x="75" y="66"/>
                  <a:pt x="73" y="65"/>
                  <a:pt x="70" y="67"/>
                </a:cubicBezTo>
                <a:cubicBezTo>
                  <a:pt x="67" y="69"/>
                  <a:pt x="65" y="70"/>
                  <a:pt x="61" y="70"/>
                </a:cubicBezTo>
                <a:cubicBezTo>
                  <a:pt x="58" y="70"/>
                  <a:pt x="56" y="69"/>
                  <a:pt x="54" y="69"/>
                </a:cubicBezTo>
                <a:cubicBezTo>
                  <a:pt x="52" y="68"/>
                  <a:pt x="50" y="68"/>
                  <a:pt x="49" y="70"/>
                </a:cubicBezTo>
                <a:cubicBezTo>
                  <a:pt x="48" y="72"/>
                  <a:pt x="48" y="74"/>
                  <a:pt x="47" y="76"/>
                </a:cubicBezTo>
                <a:cubicBezTo>
                  <a:pt x="47" y="77"/>
                  <a:pt x="47" y="77"/>
                  <a:pt x="45" y="78"/>
                </a:cubicBezTo>
                <a:cubicBezTo>
                  <a:pt x="43" y="80"/>
                  <a:pt x="39" y="81"/>
                  <a:pt x="37" y="82"/>
                </a:cubicBezTo>
                <a:cubicBezTo>
                  <a:pt x="35" y="83"/>
                  <a:pt x="34" y="84"/>
                  <a:pt x="33" y="86"/>
                </a:cubicBezTo>
                <a:cubicBezTo>
                  <a:pt x="32" y="88"/>
                  <a:pt x="27" y="97"/>
                  <a:pt x="26" y="99"/>
                </a:cubicBezTo>
                <a:cubicBezTo>
                  <a:pt x="25" y="101"/>
                  <a:pt x="27" y="112"/>
                  <a:pt x="27" y="121"/>
                </a:cubicBezTo>
                <a:cubicBezTo>
                  <a:pt x="27" y="131"/>
                  <a:pt x="35" y="139"/>
                  <a:pt x="27" y="152"/>
                </a:cubicBezTo>
                <a:cubicBezTo>
                  <a:pt x="20" y="165"/>
                  <a:pt x="0" y="206"/>
                  <a:pt x="3" y="219"/>
                </a:cubicBezTo>
                <a:cubicBezTo>
                  <a:pt x="5" y="232"/>
                  <a:pt x="14" y="239"/>
                  <a:pt x="15" y="249"/>
                </a:cubicBezTo>
                <a:cubicBezTo>
                  <a:pt x="16" y="260"/>
                  <a:pt x="27" y="276"/>
                  <a:pt x="27" y="286"/>
                </a:cubicBezTo>
                <a:cubicBezTo>
                  <a:pt x="27" y="296"/>
                  <a:pt x="32" y="321"/>
                  <a:pt x="32" y="331"/>
                </a:cubicBezTo>
                <a:cubicBezTo>
                  <a:pt x="32" y="341"/>
                  <a:pt x="36" y="381"/>
                  <a:pt x="38" y="394"/>
                </a:cubicBezTo>
                <a:cubicBezTo>
                  <a:pt x="39" y="408"/>
                  <a:pt x="66" y="398"/>
                  <a:pt x="64" y="415"/>
                </a:cubicBezTo>
                <a:cubicBezTo>
                  <a:pt x="62" y="432"/>
                  <a:pt x="57" y="461"/>
                  <a:pt x="70" y="463"/>
                </a:cubicBezTo>
                <a:cubicBezTo>
                  <a:pt x="82" y="465"/>
                  <a:pt x="94" y="465"/>
                  <a:pt x="106" y="458"/>
                </a:cubicBezTo>
                <a:cubicBezTo>
                  <a:pt x="119" y="452"/>
                  <a:pt x="134" y="442"/>
                  <a:pt x="149" y="447"/>
                </a:cubicBezTo>
                <a:cubicBezTo>
                  <a:pt x="165" y="452"/>
                  <a:pt x="181" y="455"/>
                  <a:pt x="184" y="445"/>
                </a:cubicBezTo>
                <a:cubicBezTo>
                  <a:pt x="186" y="435"/>
                  <a:pt x="188" y="431"/>
                  <a:pt x="186" y="425"/>
                </a:cubicBezTo>
                <a:cubicBezTo>
                  <a:pt x="185" y="420"/>
                  <a:pt x="182" y="412"/>
                  <a:pt x="182" y="412"/>
                </a:cubicBezTo>
                <a:close/>
              </a:path>
            </a:pathLst>
          </a:custGeom>
          <a:solidFill>
            <a:srgbClr val="F9D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9" name="Freeform 17"/>
          <p:cNvSpPr>
            <a:spLocks/>
          </p:cNvSpPr>
          <p:nvPr/>
        </p:nvSpPr>
        <p:spPr bwMode="auto">
          <a:xfrm>
            <a:off x="6216650" y="4657726"/>
            <a:ext cx="901700" cy="1000125"/>
          </a:xfrm>
          <a:custGeom>
            <a:avLst/>
            <a:gdLst>
              <a:gd name="T0" fmla="*/ 377 w 401"/>
              <a:gd name="T1" fmla="*/ 348 h 445"/>
              <a:gd name="T2" fmla="*/ 395 w 401"/>
              <a:gd name="T3" fmla="*/ 309 h 445"/>
              <a:gd name="T4" fmla="*/ 384 w 401"/>
              <a:gd name="T5" fmla="*/ 285 h 445"/>
              <a:gd name="T6" fmla="*/ 369 w 401"/>
              <a:gd name="T7" fmla="*/ 256 h 445"/>
              <a:gd name="T8" fmla="*/ 367 w 401"/>
              <a:gd name="T9" fmla="*/ 221 h 445"/>
              <a:gd name="T10" fmla="*/ 349 w 401"/>
              <a:gd name="T11" fmla="*/ 207 h 445"/>
              <a:gd name="T12" fmla="*/ 357 w 401"/>
              <a:gd name="T13" fmla="*/ 170 h 445"/>
              <a:gd name="T14" fmla="*/ 375 w 401"/>
              <a:gd name="T15" fmla="*/ 149 h 445"/>
              <a:gd name="T16" fmla="*/ 384 w 401"/>
              <a:gd name="T17" fmla="*/ 120 h 445"/>
              <a:gd name="T18" fmla="*/ 374 w 401"/>
              <a:gd name="T19" fmla="*/ 92 h 445"/>
              <a:gd name="T20" fmla="*/ 360 w 401"/>
              <a:gd name="T21" fmla="*/ 80 h 445"/>
              <a:gd name="T22" fmla="*/ 356 w 401"/>
              <a:gd name="T23" fmla="*/ 71 h 445"/>
              <a:gd name="T24" fmla="*/ 345 w 401"/>
              <a:gd name="T25" fmla="*/ 60 h 445"/>
              <a:gd name="T26" fmla="*/ 352 w 401"/>
              <a:gd name="T27" fmla="*/ 47 h 445"/>
              <a:gd name="T28" fmla="*/ 348 w 401"/>
              <a:gd name="T29" fmla="*/ 40 h 445"/>
              <a:gd name="T30" fmla="*/ 348 w 401"/>
              <a:gd name="T31" fmla="*/ 31 h 445"/>
              <a:gd name="T32" fmla="*/ 341 w 401"/>
              <a:gd name="T33" fmla="*/ 25 h 445"/>
              <a:gd name="T34" fmla="*/ 326 w 401"/>
              <a:gd name="T35" fmla="*/ 29 h 445"/>
              <a:gd name="T36" fmla="*/ 308 w 401"/>
              <a:gd name="T37" fmla="*/ 49 h 445"/>
              <a:gd name="T38" fmla="*/ 297 w 401"/>
              <a:gd name="T39" fmla="*/ 38 h 445"/>
              <a:gd name="T40" fmla="*/ 301 w 401"/>
              <a:gd name="T41" fmla="*/ 27 h 445"/>
              <a:gd name="T42" fmla="*/ 293 w 401"/>
              <a:gd name="T43" fmla="*/ 23 h 445"/>
              <a:gd name="T44" fmla="*/ 285 w 401"/>
              <a:gd name="T45" fmla="*/ 35 h 445"/>
              <a:gd name="T46" fmla="*/ 273 w 401"/>
              <a:gd name="T47" fmla="*/ 38 h 445"/>
              <a:gd name="T48" fmla="*/ 261 w 401"/>
              <a:gd name="T49" fmla="*/ 40 h 445"/>
              <a:gd name="T50" fmla="*/ 250 w 401"/>
              <a:gd name="T51" fmla="*/ 41 h 445"/>
              <a:gd name="T52" fmla="*/ 232 w 401"/>
              <a:gd name="T53" fmla="*/ 26 h 445"/>
              <a:gd name="T54" fmla="*/ 219 w 401"/>
              <a:gd name="T55" fmla="*/ 15 h 445"/>
              <a:gd name="T56" fmla="*/ 183 w 401"/>
              <a:gd name="T57" fmla="*/ 10 h 445"/>
              <a:gd name="T58" fmla="*/ 158 w 401"/>
              <a:gd name="T59" fmla="*/ 1 h 445"/>
              <a:gd name="T60" fmla="*/ 145 w 401"/>
              <a:gd name="T61" fmla="*/ 5 h 445"/>
              <a:gd name="T62" fmla="*/ 132 w 401"/>
              <a:gd name="T63" fmla="*/ 11 h 445"/>
              <a:gd name="T64" fmla="*/ 140 w 401"/>
              <a:gd name="T65" fmla="*/ 28 h 445"/>
              <a:gd name="T66" fmla="*/ 122 w 401"/>
              <a:gd name="T67" fmla="*/ 37 h 445"/>
              <a:gd name="T68" fmla="*/ 110 w 401"/>
              <a:gd name="T69" fmla="*/ 29 h 445"/>
              <a:gd name="T70" fmla="*/ 84 w 401"/>
              <a:gd name="T71" fmla="*/ 32 h 445"/>
              <a:gd name="T72" fmla="*/ 70 w 401"/>
              <a:gd name="T73" fmla="*/ 41 h 445"/>
              <a:gd name="T74" fmla="*/ 63 w 401"/>
              <a:gd name="T75" fmla="*/ 45 h 445"/>
              <a:gd name="T76" fmla="*/ 58 w 401"/>
              <a:gd name="T77" fmla="*/ 60 h 445"/>
              <a:gd name="T78" fmla="*/ 53 w 401"/>
              <a:gd name="T79" fmla="*/ 68 h 445"/>
              <a:gd name="T80" fmla="*/ 36 w 401"/>
              <a:gd name="T81" fmla="*/ 109 h 445"/>
              <a:gd name="T82" fmla="*/ 43 w 401"/>
              <a:gd name="T83" fmla="*/ 168 h 445"/>
              <a:gd name="T84" fmla="*/ 16 w 401"/>
              <a:gd name="T85" fmla="*/ 254 h 445"/>
              <a:gd name="T86" fmla="*/ 49 w 401"/>
              <a:gd name="T87" fmla="*/ 317 h 445"/>
              <a:gd name="T88" fmla="*/ 134 w 401"/>
              <a:gd name="T89" fmla="*/ 332 h 445"/>
              <a:gd name="T90" fmla="*/ 175 w 401"/>
              <a:gd name="T91" fmla="*/ 355 h 445"/>
              <a:gd name="T92" fmla="*/ 209 w 401"/>
              <a:gd name="T93" fmla="*/ 441 h 445"/>
              <a:gd name="T94" fmla="*/ 341 w 401"/>
              <a:gd name="T95" fmla="*/ 411 h 445"/>
              <a:gd name="T96" fmla="*/ 379 w 401"/>
              <a:gd name="T97" fmla="*/ 362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1" h="445">
                <a:moveTo>
                  <a:pt x="379" y="362"/>
                </a:moveTo>
                <a:cubicBezTo>
                  <a:pt x="379" y="357"/>
                  <a:pt x="379" y="352"/>
                  <a:pt x="377" y="348"/>
                </a:cubicBezTo>
                <a:cubicBezTo>
                  <a:pt x="373" y="341"/>
                  <a:pt x="385" y="330"/>
                  <a:pt x="385" y="323"/>
                </a:cubicBezTo>
                <a:cubicBezTo>
                  <a:pt x="385" y="316"/>
                  <a:pt x="390" y="314"/>
                  <a:pt x="395" y="309"/>
                </a:cubicBezTo>
                <a:cubicBezTo>
                  <a:pt x="401" y="305"/>
                  <a:pt x="397" y="303"/>
                  <a:pt x="386" y="306"/>
                </a:cubicBezTo>
                <a:cubicBezTo>
                  <a:pt x="374" y="309"/>
                  <a:pt x="383" y="298"/>
                  <a:pt x="384" y="285"/>
                </a:cubicBezTo>
                <a:cubicBezTo>
                  <a:pt x="386" y="272"/>
                  <a:pt x="387" y="276"/>
                  <a:pt x="377" y="272"/>
                </a:cubicBezTo>
                <a:cubicBezTo>
                  <a:pt x="367" y="269"/>
                  <a:pt x="367" y="263"/>
                  <a:pt x="369" y="256"/>
                </a:cubicBezTo>
                <a:cubicBezTo>
                  <a:pt x="371" y="249"/>
                  <a:pt x="371" y="247"/>
                  <a:pt x="366" y="239"/>
                </a:cubicBezTo>
                <a:cubicBezTo>
                  <a:pt x="361" y="231"/>
                  <a:pt x="364" y="231"/>
                  <a:pt x="367" y="221"/>
                </a:cubicBezTo>
                <a:cubicBezTo>
                  <a:pt x="371" y="212"/>
                  <a:pt x="366" y="212"/>
                  <a:pt x="358" y="215"/>
                </a:cubicBezTo>
                <a:cubicBezTo>
                  <a:pt x="351" y="219"/>
                  <a:pt x="351" y="215"/>
                  <a:pt x="349" y="207"/>
                </a:cubicBezTo>
                <a:cubicBezTo>
                  <a:pt x="347" y="199"/>
                  <a:pt x="348" y="195"/>
                  <a:pt x="353" y="186"/>
                </a:cubicBezTo>
                <a:cubicBezTo>
                  <a:pt x="359" y="178"/>
                  <a:pt x="357" y="176"/>
                  <a:pt x="357" y="170"/>
                </a:cubicBezTo>
                <a:cubicBezTo>
                  <a:pt x="357" y="165"/>
                  <a:pt x="364" y="163"/>
                  <a:pt x="371" y="160"/>
                </a:cubicBezTo>
                <a:cubicBezTo>
                  <a:pt x="379" y="157"/>
                  <a:pt x="376" y="153"/>
                  <a:pt x="375" y="149"/>
                </a:cubicBezTo>
                <a:cubicBezTo>
                  <a:pt x="374" y="146"/>
                  <a:pt x="382" y="142"/>
                  <a:pt x="388" y="136"/>
                </a:cubicBezTo>
                <a:cubicBezTo>
                  <a:pt x="394" y="130"/>
                  <a:pt x="389" y="126"/>
                  <a:pt x="384" y="120"/>
                </a:cubicBezTo>
                <a:cubicBezTo>
                  <a:pt x="378" y="114"/>
                  <a:pt x="382" y="115"/>
                  <a:pt x="382" y="109"/>
                </a:cubicBezTo>
                <a:cubicBezTo>
                  <a:pt x="382" y="104"/>
                  <a:pt x="380" y="99"/>
                  <a:pt x="374" y="92"/>
                </a:cubicBezTo>
                <a:cubicBezTo>
                  <a:pt x="370" y="88"/>
                  <a:pt x="367" y="85"/>
                  <a:pt x="363" y="82"/>
                </a:cubicBezTo>
                <a:cubicBezTo>
                  <a:pt x="362" y="82"/>
                  <a:pt x="361" y="81"/>
                  <a:pt x="360" y="80"/>
                </a:cubicBezTo>
                <a:cubicBezTo>
                  <a:pt x="359" y="79"/>
                  <a:pt x="358" y="77"/>
                  <a:pt x="358" y="75"/>
                </a:cubicBezTo>
                <a:cubicBezTo>
                  <a:pt x="358" y="74"/>
                  <a:pt x="358" y="71"/>
                  <a:pt x="356" y="71"/>
                </a:cubicBezTo>
                <a:cubicBezTo>
                  <a:pt x="354" y="71"/>
                  <a:pt x="349" y="73"/>
                  <a:pt x="347" y="70"/>
                </a:cubicBezTo>
                <a:cubicBezTo>
                  <a:pt x="345" y="68"/>
                  <a:pt x="344" y="63"/>
                  <a:pt x="345" y="60"/>
                </a:cubicBezTo>
                <a:cubicBezTo>
                  <a:pt x="345" y="58"/>
                  <a:pt x="347" y="56"/>
                  <a:pt x="348" y="54"/>
                </a:cubicBezTo>
                <a:cubicBezTo>
                  <a:pt x="350" y="52"/>
                  <a:pt x="352" y="48"/>
                  <a:pt x="352" y="47"/>
                </a:cubicBezTo>
                <a:cubicBezTo>
                  <a:pt x="352" y="45"/>
                  <a:pt x="352" y="44"/>
                  <a:pt x="351" y="43"/>
                </a:cubicBezTo>
                <a:cubicBezTo>
                  <a:pt x="350" y="42"/>
                  <a:pt x="348" y="42"/>
                  <a:pt x="348" y="40"/>
                </a:cubicBezTo>
                <a:cubicBezTo>
                  <a:pt x="348" y="38"/>
                  <a:pt x="349" y="35"/>
                  <a:pt x="349" y="34"/>
                </a:cubicBezTo>
                <a:cubicBezTo>
                  <a:pt x="349" y="33"/>
                  <a:pt x="349" y="31"/>
                  <a:pt x="348" y="31"/>
                </a:cubicBezTo>
                <a:cubicBezTo>
                  <a:pt x="346" y="30"/>
                  <a:pt x="343" y="30"/>
                  <a:pt x="343" y="29"/>
                </a:cubicBezTo>
                <a:cubicBezTo>
                  <a:pt x="343" y="28"/>
                  <a:pt x="342" y="27"/>
                  <a:pt x="341" y="25"/>
                </a:cubicBezTo>
                <a:cubicBezTo>
                  <a:pt x="339" y="24"/>
                  <a:pt x="335" y="19"/>
                  <a:pt x="335" y="19"/>
                </a:cubicBezTo>
                <a:cubicBezTo>
                  <a:pt x="335" y="19"/>
                  <a:pt x="328" y="27"/>
                  <a:pt x="326" y="29"/>
                </a:cubicBezTo>
                <a:cubicBezTo>
                  <a:pt x="323" y="31"/>
                  <a:pt x="316" y="44"/>
                  <a:pt x="314" y="46"/>
                </a:cubicBezTo>
                <a:cubicBezTo>
                  <a:pt x="311" y="48"/>
                  <a:pt x="310" y="49"/>
                  <a:pt x="308" y="49"/>
                </a:cubicBezTo>
                <a:cubicBezTo>
                  <a:pt x="305" y="48"/>
                  <a:pt x="302" y="46"/>
                  <a:pt x="300" y="45"/>
                </a:cubicBezTo>
                <a:cubicBezTo>
                  <a:pt x="298" y="43"/>
                  <a:pt x="297" y="40"/>
                  <a:pt x="297" y="38"/>
                </a:cubicBezTo>
                <a:cubicBezTo>
                  <a:pt x="297" y="36"/>
                  <a:pt x="299" y="33"/>
                  <a:pt x="300" y="31"/>
                </a:cubicBezTo>
                <a:cubicBezTo>
                  <a:pt x="300" y="30"/>
                  <a:pt x="301" y="28"/>
                  <a:pt x="301" y="27"/>
                </a:cubicBezTo>
                <a:cubicBezTo>
                  <a:pt x="301" y="26"/>
                  <a:pt x="300" y="25"/>
                  <a:pt x="299" y="24"/>
                </a:cubicBezTo>
                <a:cubicBezTo>
                  <a:pt x="298" y="24"/>
                  <a:pt x="295" y="21"/>
                  <a:pt x="293" y="23"/>
                </a:cubicBezTo>
                <a:cubicBezTo>
                  <a:pt x="290" y="26"/>
                  <a:pt x="289" y="28"/>
                  <a:pt x="289" y="29"/>
                </a:cubicBezTo>
                <a:cubicBezTo>
                  <a:pt x="288" y="31"/>
                  <a:pt x="287" y="34"/>
                  <a:pt x="285" y="35"/>
                </a:cubicBezTo>
                <a:cubicBezTo>
                  <a:pt x="284" y="36"/>
                  <a:pt x="280" y="39"/>
                  <a:pt x="278" y="39"/>
                </a:cubicBezTo>
                <a:cubicBezTo>
                  <a:pt x="276" y="39"/>
                  <a:pt x="275" y="39"/>
                  <a:pt x="273" y="38"/>
                </a:cubicBezTo>
                <a:cubicBezTo>
                  <a:pt x="271" y="37"/>
                  <a:pt x="269" y="37"/>
                  <a:pt x="267" y="37"/>
                </a:cubicBezTo>
                <a:cubicBezTo>
                  <a:pt x="266" y="38"/>
                  <a:pt x="263" y="39"/>
                  <a:pt x="261" y="40"/>
                </a:cubicBezTo>
                <a:cubicBezTo>
                  <a:pt x="259" y="42"/>
                  <a:pt x="258" y="44"/>
                  <a:pt x="256" y="44"/>
                </a:cubicBezTo>
                <a:cubicBezTo>
                  <a:pt x="254" y="44"/>
                  <a:pt x="252" y="42"/>
                  <a:pt x="250" y="41"/>
                </a:cubicBezTo>
                <a:cubicBezTo>
                  <a:pt x="248" y="40"/>
                  <a:pt x="241" y="34"/>
                  <a:pt x="240" y="33"/>
                </a:cubicBezTo>
                <a:cubicBezTo>
                  <a:pt x="238" y="32"/>
                  <a:pt x="233" y="28"/>
                  <a:pt x="232" y="26"/>
                </a:cubicBezTo>
                <a:cubicBezTo>
                  <a:pt x="230" y="24"/>
                  <a:pt x="226" y="20"/>
                  <a:pt x="225" y="19"/>
                </a:cubicBezTo>
                <a:cubicBezTo>
                  <a:pt x="224" y="18"/>
                  <a:pt x="222" y="16"/>
                  <a:pt x="219" y="15"/>
                </a:cubicBezTo>
                <a:cubicBezTo>
                  <a:pt x="215" y="15"/>
                  <a:pt x="208" y="16"/>
                  <a:pt x="204" y="15"/>
                </a:cubicBezTo>
                <a:cubicBezTo>
                  <a:pt x="199" y="14"/>
                  <a:pt x="188" y="12"/>
                  <a:pt x="183" y="10"/>
                </a:cubicBezTo>
                <a:cubicBezTo>
                  <a:pt x="178" y="7"/>
                  <a:pt x="169" y="3"/>
                  <a:pt x="167" y="3"/>
                </a:cubicBezTo>
                <a:cubicBezTo>
                  <a:pt x="165" y="2"/>
                  <a:pt x="162" y="1"/>
                  <a:pt x="158" y="1"/>
                </a:cubicBezTo>
                <a:cubicBezTo>
                  <a:pt x="153" y="0"/>
                  <a:pt x="152" y="1"/>
                  <a:pt x="150" y="2"/>
                </a:cubicBezTo>
                <a:cubicBezTo>
                  <a:pt x="148" y="3"/>
                  <a:pt x="147" y="5"/>
                  <a:pt x="145" y="5"/>
                </a:cubicBezTo>
                <a:cubicBezTo>
                  <a:pt x="143" y="5"/>
                  <a:pt x="136" y="4"/>
                  <a:pt x="134" y="4"/>
                </a:cubicBezTo>
                <a:cubicBezTo>
                  <a:pt x="133" y="5"/>
                  <a:pt x="131" y="7"/>
                  <a:pt x="132" y="11"/>
                </a:cubicBezTo>
                <a:cubicBezTo>
                  <a:pt x="133" y="14"/>
                  <a:pt x="136" y="19"/>
                  <a:pt x="138" y="21"/>
                </a:cubicBezTo>
                <a:cubicBezTo>
                  <a:pt x="139" y="23"/>
                  <a:pt x="142" y="26"/>
                  <a:pt x="140" y="28"/>
                </a:cubicBezTo>
                <a:cubicBezTo>
                  <a:pt x="138" y="29"/>
                  <a:pt x="133" y="32"/>
                  <a:pt x="131" y="33"/>
                </a:cubicBezTo>
                <a:cubicBezTo>
                  <a:pt x="130" y="35"/>
                  <a:pt x="125" y="39"/>
                  <a:pt x="122" y="37"/>
                </a:cubicBezTo>
                <a:cubicBezTo>
                  <a:pt x="120" y="36"/>
                  <a:pt x="118" y="34"/>
                  <a:pt x="117" y="32"/>
                </a:cubicBezTo>
                <a:cubicBezTo>
                  <a:pt x="115" y="31"/>
                  <a:pt x="113" y="29"/>
                  <a:pt x="110" y="29"/>
                </a:cubicBezTo>
                <a:cubicBezTo>
                  <a:pt x="107" y="28"/>
                  <a:pt x="102" y="27"/>
                  <a:pt x="97" y="28"/>
                </a:cubicBezTo>
                <a:cubicBezTo>
                  <a:pt x="92" y="28"/>
                  <a:pt x="87" y="29"/>
                  <a:pt x="84" y="32"/>
                </a:cubicBezTo>
                <a:cubicBezTo>
                  <a:pt x="80" y="35"/>
                  <a:pt x="78" y="40"/>
                  <a:pt x="76" y="40"/>
                </a:cubicBezTo>
                <a:cubicBezTo>
                  <a:pt x="74" y="41"/>
                  <a:pt x="72" y="40"/>
                  <a:pt x="70" y="41"/>
                </a:cubicBezTo>
                <a:cubicBezTo>
                  <a:pt x="69" y="41"/>
                  <a:pt x="68" y="42"/>
                  <a:pt x="67" y="43"/>
                </a:cubicBezTo>
                <a:cubicBezTo>
                  <a:pt x="66" y="44"/>
                  <a:pt x="65" y="44"/>
                  <a:pt x="63" y="45"/>
                </a:cubicBezTo>
                <a:cubicBezTo>
                  <a:pt x="62" y="46"/>
                  <a:pt x="59" y="50"/>
                  <a:pt x="58" y="53"/>
                </a:cubicBezTo>
                <a:cubicBezTo>
                  <a:pt x="58" y="56"/>
                  <a:pt x="59" y="59"/>
                  <a:pt x="58" y="60"/>
                </a:cubicBezTo>
                <a:cubicBezTo>
                  <a:pt x="58" y="62"/>
                  <a:pt x="57" y="63"/>
                  <a:pt x="56" y="64"/>
                </a:cubicBezTo>
                <a:cubicBezTo>
                  <a:pt x="55" y="65"/>
                  <a:pt x="54" y="66"/>
                  <a:pt x="53" y="68"/>
                </a:cubicBezTo>
                <a:cubicBezTo>
                  <a:pt x="52" y="70"/>
                  <a:pt x="46" y="84"/>
                  <a:pt x="46" y="84"/>
                </a:cubicBezTo>
                <a:cubicBezTo>
                  <a:pt x="46" y="84"/>
                  <a:pt x="35" y="104"/>
                  <a:pt x="36" y="109"/>
                </a:cubicBezTo>
                <a:cubicBezTo>
                  <a:pt x="37" y="114"/>
                  <a:pt x="38" y="134"/>
                  <a:pt x="39" y="140"/>
                </a:cubicBezTo>
                <a:cubicBezTo>
                  <a:pt x="40" y="145"/>
                  <a:pt x="45" y="158"/>
                  <a:pt x="43" y="168"/>
                </a:cubicBezTo>
                <a:cubicBezTo>
                  <a:pt x="41" y="178"/>
                  <a:pt x="43" y="188"/>
                  <a:pt x="41" y="196"/>
                </a:cubicBezTo>
                <a:cubicBezTo>
                  <a:pt x="39" y="204"/>
                  <a:pt x="0" y="250"/>
                  <a:pt x="16" y="254"/>
                </a:cubicBezTo>
                <a:cubicBezTo>
                  <a:pt x="31" y="259"/>
                  <a:pt x="37" y="259"/>
                  <a:pt x="38" y="271"/>
                </a:cubicBezTo>
                <a:cubicBezTo>
                  <a:pt x="39" y="283"/>
                  <a:pt x="43" y="303"/>
                  <a:pt x="49" y="317"/>
                </a:cubicBezTo>
                <a:cubicBezTo>
                  <a:pt x="55" y="331"/>
                  <a:pt x="67" y="336"/>
                  <a:pt x="81" y="346"/>
                </a:cubicBezTo>
                <a:cubicBezTo>
                  <a:pt x="95" y="356"/>
                  <a:pt x="124" y="337"/>
                  <a:pt x="134" y="332"/>
                </a:cubicBezTo>
                <a:cubicBezTo>
                  <a:pt x="143" y="327"/>
                  <a:pt x="149" y="319"/>
                  <a:pt x="161" y="325"/>
                </a:cubicBezTo>
                <a:cubicBezTo>
                  <a:pt x="173" y="331"/>
                  <a:pt x="175" y="343"/>
                  <a:pt x="175" y="355"/>
                </a:cubicBezTo>
                <a:cubicBezTo>
                  <a:pt x="175" y="366"/>
                  <a:pt x="156" y="406"/>
                  <a:pt x="164" y="417"/>
                </a:cubicBezTo>
                <a:cubicBezTo>
                  <a:pt x="172" y="428"/>
                  <a:pt x="184" y="437"/>
                  <a:pt x="209" y="441"/>
                </a:cubicBezTo>
                <a:cubicBezTo>
                  <a:pt x="234" y="445"/>
                  <a:pt x="257" y="439"/>
                  <a:pt x="277" y="434"/>
                </a:cubicBezTo>
                <a:cubicBezTo>
                  <a:pt x="297" y="429"/>
                  <a:pt x="323" y="423"/>
                  <a:pt x="341" y="411"/>
                </a:cubicBezTo>
                <a:cubicBezTo>
                  <a:pt x="358" y="399"/>
                  <a:pt x="370" y="387"/>
                  <a:pt x="376" y="384"/>
                </a:cubicBezTo>
                <a:cubicBezTo>
                  <a:pt x="382" y="381"/>
                  <a:pt x="379" y="362"/>
                  <a:pt x="379" y="362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0" name="Freeform 18"/>
          <p:cNvSpPr>
            <a:spLocks/>
          </p:cNvSpPr>
          <p:nvPr/>
        </p:nvSpPr>
        <p:spPr bwMode="auto">
          <a:xfrm>
            <a:off x="6388100" y="5462588"/>
            <a:ext cx="1200150" cy="939800"/>
          </a:xfrm>
          <a:custGeom>
            <a:avLst/>
            <a:gdLst>
              <a:gd name="T0" fmla="*/ 510 w 534"/>
              <a:gd name="T1" fmla="*/ 71 h 418"/>
              <a:gd name="T2" fmla="*/ 525 w 534"/>
              <a:gd name="T3" fmla="*/ 131 h 418"/>
              <a:gd name="T4" fmla="*/ 501 w 534"/>
              <a:gd name="T5" fmla="*/ 151 h 418"/>
              <a:gd name="T6" fmla="*/ 514 w 534"/>
              <a:gd name="T7" fmla="*/ 163 h 418"/>
              <a:gd name="T8" fmla="*/ 502 w 534"/>
              <a:gd name="T9" fmla="*/ 170 h 418"/>
              <a:gd name="T10" fmla="*/ 482 w 534"/>
              <a:gd name="T11" fmla="*/ 187 h 418"/>
              <a:gd name="T12" fmla="*/ 465 w 534"/>
              <a:gd name="T13" fmla="*/ 194 h 418"/>
              <a:gd name="T14" fmla="*/ 444 w 534"/>
              <a:gd name="T15" fmla="*/ 199 h 418"/>
              <a:gd name="T16" fmla="*/ 427 w 534"/>
              <a:gd name="T17" fmla="*/ 196 h 418"/>
              <a:gd name="T18" fmla="*/ 430 w 534"/>
              <a:gd name="T19" fmla="*/ 215 h 418"/>
              <a:gd name="T20" fmla="*/ 409 w 534"/>
              <a:gd name="T21" fmla="*/ 207 h 418"/>
              <a:gd name="T22" fmla="*/ 398 w 534"/>
              <a:gd name="T23" fmla="*/ 206 h 418"/>
              <a:gd name="T24" fmla="*/ 387 w 534"/>
              <a:gd name="T25" fmla="*/ 210 h 418"/>
              <a:gd name="T26" fmla="*/ 385 w 534"/>
              <a:gd name="T27" fmla="*/ 226 h 418"/>
              <a:gd name="T28" fmla="*/ 374 w 534"/>
              <a:gd name="T29" fmla="*/ 212 h 418"/>
              <a:gd name="T30" fmla="*/ 360 w 534"/>
              <a:gd name="T31" fmla="*/ 214 h 418"/>
              <a:gd name="T32" fmla="*/ 355 w 534"/>
              <a:gd name="T33" fmla="*/ 228 h 418"/>
              <a:gd name="T34" fmla="*/ 355 w 534"/>
              <a:gd name="T35" fmla="*/ 235 h 418"/>
              <a:gd name="T36" fmla="*/ 342 w 534"/>
              <a:gd name="T37" fmla="*/ 233 h 418"/>
              <a:gd name="T38" fmla="*/ 337 w 534"/>
              <a:gd name="T39" fmla="*/ 238 h 418"/>
              <a:gd name="T40" fmla="*/ 338 w 534"/>
              <a:gd name="T41" fmla="*/ 243 h 418"/>
              <a:gd name="T42" fmla="*/ 333 w 534"/>
              <a:gd name="T43" fmla="*/ 249 h 418"/>
              <a:gd name="T44" fmla="*/ 323 w 534"/>
              <a:gd name="T45" fmla="*/ 234 h 418"/>
              <a:gd name="T46" fmla="*/ 308 w 534"/>
              <a:gd name="T47" fmla="*/ 230 h 418"/>
              <a:gd name="T48" fmla="*/ 292 w 534"/>
              <a:gd name="T49" fmla="*/ 212 h 418"/>
              <a:gd name="T50" fmla="*/ 284 w 534"/>
              <a:gd name="T51" fmla="*/ 196 h 418"/>
              <a:gd name="T52" fmla="*/ 288 w 534"/>
              <a:gd name="T53" fmla="*/ 212 h 418"/>
              <a:gd name="T54" fmla="*/ 277 w 534"/>
              <a:gd name="T55" fmla="*/ 216 h 418"/>
              <a:gd name="T56" fmla="*/ 289 w 534"/>
              <a:gd name="T57" fmla="*/ 236 h 418"/>
              <a:gd name="T58" fmla="*/ 289 w 534"/>
              <a:gd name="T59" fmla="*/ 259 h 418"/>
              <a:gd name="T60" fmla="*/ 272 w 534"/>
              <a:gd name="T61" fmla="*/ 255 h 418"/>
              <a:gd name="T62" fmla="*/ 263 w 534"/>
              <a:gd name="T63" fmla="*/ 270 h 418"/>
              <a:gd name="T64" fmla="*/ 255 w 534"/>
              <a:gd name="T65" fmla="*/ 256 h 418"/>
              <a:gd name="T66" fmla="*/ 251 w 534"/>
              <a:gd name="T67" fmla="*/ 262 h 418"/>
              <a:gd name="T68" fmla="*/ 238 w 534"/>
              <a:gd name="T69" fmla="*/ 283 h 418"/>
              <a:gd name="T70" fmla="*/ 219 w 534"/>
              <a:gd name="T71" fmla="*/ 296 h 418"/>
              <a:gd name="T72" fmla="*/ 207 w 534"/>
              <a:gd name="T73" fmla="*/ 281 h 418"/>
              <a:gd name="T74" fmla="*/ 197 w 534"/>
              <a:gd name="T75" fmla="*/ 301 h 418"/>
              <a:gd name="T76" fmla="*/ 170 w 534"/>
              <a:gd name="T77" fmla="*/ 294 h 418"/>
              <a:gd name="T78" fmla="*/ 160 w 534"/>
              <a:gd name="T79" fmla="*/ 313 h 418"/>
              <a:gd name="T80" fmla="*/ 154 w 534"/>
              <a:gd name="T81" fmla="*/ 297 h 418"/>
              <a:gd name="T82" fmla="*/ 137 w 534"/>
              <a:gd name="T83" fmla="*/ 316 h 418"/>
              <a:gd name="T84" fmla="*/ 125 w 534"/>
              <a:gd name="T85" fmla="*/ 321 h 418"/>
              <a:gd name="T86" fmla="*/ 108 w 534"/>
              <a:gd name="T87" fmla="*/ 319 h 418"/>
              <a:gd name="T88" fmla="*/ 74 w 534"/>
              <a:gd name="T89" fmla="*/ 340 h 418"/>
              <a:gd name="T90" fmla="*/ 71 w 534"/>
              <a:gd name="T91" fmla="*/ 341 h 418"/>
              <a:gd name="T92" fmla="*/ 54 w 534"/>
              <a:gd name="T93" fmla="*/ 324 h 418"/>
              <a:gd name="T94" fmla="*/ 52 w 534"/>
              <a:gd name="T95" fmla="*/ 350 h 418"/>
              <a:gd name="T96" fmla="*/ 52 w 534"/>
              <a:gd name="T97" fmla="*/ 359 h 418"/>
              <a:gd name="T98" fmla="*/ 39 w 534"/>
              <a:gd name="T99" fmla="*/ 357 h 418"/>
              <a:gd name="T100" fmla="*/ 55 w 534"/>
              <a:gd name="T101" fmla="*/ 381 h 418"/>
              <a:gd name="T102" fmla="*/ 66 w 534"/>
              <a:gd name="T103" fmla="*/ 400 h 418"/>
              <a:gd name="T104" fmla="*/ 37 w 534"/>
              <a:gd name="T105" fmla="*/ 416 h 418"/>
              <a:gd name="T106" fmla="*/ 25 w 534"/>
              <a:gd name="T107" fmla="*/ 409 h 418"/>
              <a:gd name="T108" fmla="*/ 12 w 534"/>
              <a:gd name="T109" fmla="*/ 396 h 418"/>
              <a:gd name="T110" fmla="*/ 6 w 534"/>
              <a:gd name="T111" fmla="*/ 377 h 418"/>
              <a:gd name="T112" fmla="*/ 6 w 534"/>
              <a:gd name="T113" fmla="*/ 344 h 418"/>
              <a:gd name="T114" fmla="*/ 19 w 534"/>
              <a:gd name="T115" fmla="*/ 321 h 418"/>
              <a:gd name="T116" fmla="*/ 164 w 534"/>
              <a:gd name="T117" fmla="*/ 66 h 418"/>
              <a:gd name="T118" fmla="*/ 236 w 534"/>
              <a:gd name="T119" fmla="*/ 50 h 418"/>
              <a:gd name="T120" fmla="*/ 267 w 534"/>
              <a:gd name="T121" fmla="*/ 14 h 418"/>
              <a:gd name="T122" fmla="*/ 346 w 534"/>
              <a:gd name="T123" fmla="*/ 10 h 418"/>
              <a:gd name="T124" fmla="*/ 345 w 534"/>
              <a:gd name="T125" fmla="*/ 79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4" h="418">
                <a:moveTo>
                  <a:pt x="444" y="40"/>
                </a:moveTo>
                <a:cubicBezTo>
                  <a:pt x="444" y="38"/>
                  <a:pt x="451" y="43"/>
                  <a:pt x="455" y="45"/>
                </a:cubicBezTo>
                <a:cubicBezTo>
                  <a:pt x="460" y="46"/>
                  <a:pt x="465" y="44"/>
                  <a:pt x="466" y="47"/>
                </a:cubicBezTo>
                <a:cubicBezTo>
                  <a:pt x="468" y="49"/>
                  <a:pt x="472" y="51"/>
                  <a:pt x="473" y="48"/>
                </a:cubicBezTo>
                <a:cubicBezTo>
                  <a:pt x="474" y="45"/>
                  <a:pt x="483" y="41"/>
                  <a:pt x="482" y="45"/>
                </a:cubicBezTo>
                <a:cubicBezTo>
                  <a:pt x="481" y="49"/>
                  <a:pt x="478" y="52"/>
                  <a:pt x="483" y="54"/>
                </a:cubicBezTo>
                <a:cubicBezTo>
                  <a:pt x="488" y="56"/>
                  <a:pt x="485" y="64"/>
                  <a:pt x="492" y="61"/>
                </a:cubicBezTo>
                <a:cubicBezTo>
                  <a:pt x="496" y="59"/>
                  <a:pt x="503" y="58"/>
                  <a:pt x="506" y="58"/>
                </a:cubicBezTo>
                <a:cubicBezTo>
                  <a:pt x="512" y="59"/>
                  <a:pt x="502" y="65"/>
                  <a:pt x="510" y="71"/>
                </a:cubicBezTo>
                <a:cubicBezTo>
                  <a:pt x="514" y="74"/>
                  <a:pt x="515" y="79"/>
                  <a:pt x="517" y="84"/>
                </a:cubicBezTo>
                <a:cubicBezTo>
                  <a:pt x="519" y="89"/>
                  <a:pt x="526" y="96"/>
                  <a:pt x="522" y="99"/>
                </a:cubicBezTo>
                <a:cubicBezTo>
                  <a:pt x="519" y="102"/>
                  <a:pt x="519" y="102"/>
                  <a:pt x="523" y="110"/>
                </a:cubicBezTo>
                <a:cubicBezTo>
                  <a:pt x="527" y="118"/>
                  <a:pt x="529" y="117"/>
                  <a:pt x="531" y="124"/>
                </a:cubicBezTo>
                <a:cubicBezTo>
                  <a:pt x="531" y="126"/>
                  <a:pt x="532" y="127"/>
                  <a:pt x="532" y="128"/>
                </a:cubicBezTo>
                <a:cubicBezTo>
                  <a:pt x="533" y="129"/>
                  <a:pt x="534" y="131"/>
                  <a:pt x="532" y="132"/>
                </a:cubicBezTo>
                <a:cubicBezTo>
                  <a:pt x="529" y="132"/>
                  <a:pt x="531" y="132"/>
                  <a:pt x="530" y="133"/>
                </a:cubicBezTo>
                <a:cubicBezTo>
                  <a:pt x="529" y="133"/>
                  <a:pt x="528" y="134"/>
                  <a:pt x="527" y="133"/>
                </a:cubicBezTo>
                <a:cubicBezTo>
                  <a:pt x="527" y="132"/>
                  <a:pt x="526" y="130"/>
                  <a:pt x="525" y="131"/>
                </a:cubicBezTo>
                <a:cubicBezTo>
                  <a:pt x="524" y="132"/>
                  <a:pt x="524" y="132"/>
                  <a:pt x="524" y="134"/>
                </a:cubicBezTo>
                <a:cubicBezTo>
                  <a:pt x="524" y="136"/>
                  <a:pt x="524" y="142"/>
                  <a:pt x="523" y="145"/>
                </a:cubicBezTo>
                <a:cubicBezTo>
                  <a:pt x="522" y="147"/>
                  <a:pt x="520" y="148"/>
                  <a:pt x="520" y="149"/>
                </a:cubicBezTo>
                <a:cubicBezTo>
                  <a:pt x="519" y="149"/>
                  <a:pt x="519" y="150"/>
                  <a:pt x="519" y="151"/>
                </a:cubicBezTo>
                <a:cubicBezTo>
                  <a:pt x="518" y="152"/>
                  <a:pt x="518" y="154"/>
                  <a:pt x="517" y="155"/>
                </a:cubicBezTo>
                <a:cubicBezTo>
                  <a:pt x="516" y="155"/>
                  <a:pt x="514" y="154"/>
                  <a:pt x="512" y="154"/>
                </a:cubicBezTo>
                <a:cubicBezTo>
                  <a:pt x="511" y="154"/>
                  <a:pt x="509" y="155"/>
                  <a:pt x="508" y="154"/>
                </a:cubicBezTo>
                <a:cubicBezTo>
                  <a:pt x="506" y="154"/>
                  <a:pt x="504" y="154"/>
                  <a:pt x="503" y="153"/>
                </a:cubicBezTo>
                <a:cubicBezTo>
                  <a:pt x="502" y="153"/>
                  <a:pt x="501" y="151"/>
                  <a:pt x="501" y="151"/>
                </a:cubicBezTo>
                <a:cubicBezTo>
                  <a:pt x="500" y="151"/>
                  <a:pt x="499" y="150"/>
                  <a:pt x="499" y="153"/>
                </a:cubicBezTo>
                <a:cubicBezTo>
                  <a:pt x="500" y="155"/>
                  <a:pt x="502" y="159"/>
                  <a:pt x="503" y="159"/>
                </a:cubicBezTo>
                <a:cubicBezTo>
                  <a:pt x="505" y="158"/>
                  <a:pt x="506" y="158"/>
                  <a:pt x="508" y="157"/>
                </a:cubicBezTo>
                <a:cubicBezTo>
                  <a:pt x="509" y="157"/>
                  <a:pt x="511" y="156"/>
                  <a:pt x="513" y="157"/>
                </a:cubicBezTo>
                <a:cubicBezTo>
                  <a:pt x="515" y="157"/>
                  <a:pt x="516" y="157"/>
                  <a:pt x="516" y="159"/>
                </a:cubicBezTo>
                <a:cubicBezTo>
                  <a:pt x="517" y="160"/>
                  <a:pt x="517" y="161"/>
                  <a:pt x="518" y="162"/>
                </a:cubicBezTo>
                <a:cubicBezTo>
                  <a:pt x="519" y="162"/>
                  <a:pt x="521" y="163"/>
                  <a:pt x="520" y="164"/>
                </a:cubicBezTo>
                <a:cubicBezTo>
                  <a:pt x="519" y="165"/>
                  <a:pt x="518" y="166"/>
                  <a:pt x="517" y="165"/>
                </a:cubicBezTo>
                <a:cubicBezTo>
                  <a:pt x="516" y="164"/>
                  <a:pt x="516" y="163"/>
                  <a:pt x="514" y="163"/>
                </a:cubicBezTo>
                <a:cubicBezTo>
                  <a:pt x="513" y="163"/>
                  <a:pt x="511" y="164"/>
                  <a:pt x="510" y="166"/>
                </a:cubicBezTo>
                <a:cubicBezTo>
                  <a:pt x="509" y="168"/>
                  <a:pt x="507" y="171"/>
                  <a:pt x="506" y="169"/>
                </a:cubicBezTo>
                <a:cubicBezTo>
                  <a:pt x="506" y="168"/>
                  <a:pt x="506" y="165"/>
                  <a:pt x="505" y="165"/>
                </a:cubicBezTo>
                <a:cubicBezTo>
                  <a:pt x="505" y="164"/>
                  <a:pt x="505" y="163"/>
                  <a:pt x="504" y="163"/>
                </a:cubicBezTo>
                <a:cubicBezTo>
                  <a:pt x="503" y="163"/>
                  <a:pt x="500" y="163"/>
                  <a:pt x="500" y="163"/>
                </a:cubicBezTo>
                <a:cubicBezTo>
                  <a:pt x="500" y="163"/>
                  <a:pt x="499" y="164"/>
                  <a:pt x="499" y="165"/>
                </a:cubicBezTo>
                <a:cubicBezTo>
                  <a:pt x="499" y="166"/>
                  <a:pt x="499" y="166"/>
                  <a:pt x="500" y="166"/>
                </a:cubicBezTo>
                <a:cubicBezTo>
                  <a:pt x="501" y="166"/>
                  <a:pt x="504" y="166"/>
                  <a:pt x="504" y="167"/>
                </a:cubicBezTo>
                <a:cubicBezTo>
                  <a:pt x="504" y="169"/>
                  <a:pt x="503" y="169"/>
                  <a:pt x="502" y="170"/>
                </a:cubicBezTo>
                <a:cubicBezTo>
                  <a:pt x="502" y="171"/>
                  <a:pt x="500" y="172"/>
                  <a:pt x="501" y="174"/>
                </a:cubicBezTo>
                <a:cubicBezTo>
                  <a:pt x="502" y="176"/>
                  <a:pt x="502" y="179"/>
                  <a:pt x="502" y="180"/>
                </a:cubicBezTo>
                <a:cubicBezTo>
                  <a:pt x="502" y="181"/>
                  <a:pt x="502" y="182"/>
                  <a:pt x="501" y="183"/>
                </a:cubicBezTo>
                <a:cubicBezTo>
                  <a:pt x="499" y="183"/>
                  <a:pt x="497" y="182"/>
                  <a:pt x="497" y="184"/>
                </a:cubicBezTo>
                <a:cubicBezTo>
                  <a:pt x="497" y="185"/>
                  <a:pt x="497" y="187"/>
                  <a:pt x="496" y="187"/>
                </a:cubicBezTo>
                <a:cubicBezTo>
                  <a:pt x="495" y="188"/>
                  <a:pt x="493" y="189"/>
                  <a:pt x="491" y="189"/>
                </a:cubicBezTo>
                <a:cubicBezTo>
                  <a:pt x="489" y="189"/>
                  <a:pt x="488" y="189"/>
                  <a:pt x="488" y="189"/>
                </a:cubicBezTo>
                <a:cubicBezTo>
                  <a:pt x="487" y="188"/>
                  <a:pt x="485" y="186"/>
                  <a:pt x="483" y="186"/>
                </a:cubicBezTo>
                <a:cubicBezTo>
                  <a:pt x="482" y="186"/>
                  <a:pt x="482" y="186"/>
                  <a:pt x="482" y="187"/>
                </a:cubicBezTo>
                <a:cubicBezTo>
                  <a:pt x="481" y="188"/>
                  <a:pt x="481" y="188"/>
                  <a:pt x="480" y="189"/>
                </a:cubicBezTo>
                <a:cubicBezTo>
                  <a:pt x="479" y="190"/>
                  <a:pt x="477" y="191"/>
                  <a:pt x="476" y="193"/>
                </a:cubicBezTo>
                <a:cubicBezTo>
                  <a:pt x="475" y="194"/>
                  <a:pt x="473" y="196"/>
                  <a:pt x="472" y="197"/>
                </a:cubicBezTo>
                <a:cubicBezTo>
                  <a:pt x="471" y="198"/>
                  <a:pt x="469" y="199"/>
                  <a:pt x="469" y="198"/>
                </a:cubicBezTo>
                <a:cubicBezTo>
                  <a:pt x="468" y="197"/>
                  <a:pt x="469" y="196"/>
                  <a:pt x="469" y="196"/>
                </a:cubicBezTo>
                <a:cubicBezTo>
                  <a:pt x="470" y="195"/>
                  <a:pt x="472" y="193"/>
                  <a:pt x="471" y="193"/>
                </a:cubicBezTo>
                <a:cubicBezTo>
                  <a:pt x="470" y="193"/>
                  <a:pt x="469" y="193"/>
                  <a:pt x="468" y="192"/>
                </a:cubicBezTo>
                <a:cubicBezTo>
                  <a:pt x="468" y="192"/>
                  <a:pt x="466" y="190"/>
                  <a:pt x="465" y="191"/>
                </a:cubicBezTo>
                <a:cubicBezTo>
                  <a:pt x="465" y="192"/>
                  <a:pt x="465" y="193"/>
                  <a:pt x="465" y="194"/>
                </a:cubicBezTo>
                <a:cubicBezTo>
                  <a:pt x="465" y="195"/>
                  <a:pt x="466" y="196"/>
                  <a:pt x="466" y="197"/>
                </a:cubicBezTo>
                <a:cubicBezTo>
                  <a:pt x="466" y="197"/>
                  <a:pt x="467" y="199"/>
                  <a:pt x="465" y="198"/>
                </a:cubicBezTo>
                <a:cubicBezTo>
                  <a:pt x="464" y="198"/>
                  <a:pt x="463" y="199"/>
                  <a:pt x="462" y="199"/>
                </a:cubicBezTo>
                <a:cubicBezTo>
                  <a:pt x="462" y="199"/>
                  <a:pt x="460" y="201"/>
                  <a:pt x="459" y="202"/>
                </a:cubicBezTo>
                <a:cubicBezTo>
                  <a:pt x="457" y="202"/>
                  <a:pt x="455" y="202"/>
                  <a:pt x="454" y="203"/>
                </a:cubicBezTo>
                <a:cubicBezTo>
                  <a:pt x="453" y="203"/>
                  <a:pt x="450" y="206"/>
                  <a:pt x="450" y="206"/>
                </a:cubicBezTo>
                <a:cubicBezTo>
                  <a:pt x="449" y="207"/>
                  <a:pt x="448" y="208"/>
                  <a:pt x="448" y="206"/>
                </a:cubicBezTo>
                <a:cubicBezTo>
                  <a:pt x="448" y="204"/>
                  <a:pt x="447" y="200"/>
                  <a:pt x="446" y="199"/>
                </a:cubicBezTo>
                <a:cubicBezTo>
                  <a:pt x="445" y="198"/>
                  <a:pt x="445" y="199"/>
                  <a:pt x="444" y="199"/>
                </a:cubicBezTo>
                <a:cubicBezTo>
                  <a:pt x="443" y="199"/>
                  <a:pt x="440" y="199"/>
                  <a:pt x="440" y="197"/>
                </a:cubicBezTo>
                <a:cubicBezTo>
                  <a:pt x="440" y="196"/>
                  <a:pt x="440" y="195"/>
                  <a:pt x="441" y="194"/>
                </a:cubicBezTo>
                <a:cubicBezTo>
                  <a:pt x="442" y="194"/>
                  <a:pt x="444" y="192"/>
                  <a:pt x="443" y="192"/>
                </a:cubicBezTo>
                <a:cubicBezTo>
                  <a:pt x="442" y="191"/>
                  <a:pt x="441" y="191"/>
                  <a:pt x="440" y="192"/>
                </a:cubicBezTo>
                <a:cubicBezTo>
                  <a:pt x="438" y="193"/>
                  <a:pt x="438" y="193"/>
                  <a:pt x="437" y="195"/>
                </a:cubicBezTo>
                <a:cubicBezTo>
                  <a:pt x="437" y="196"/>
                  <a:pt x="436" y="198"/>
                  <a:pt x="435" y="199"/>
                </a:cubicBezTo>
                <a:cubicBezTo>
                  <a:pt x="435" y="200"/>
                  <a:pt x="433" y="200"/>
                  <a:pt x="433" y="199"/>
                </a:cubicBezTo>
                <a:cubicBezTo>
                  <a:pt x="432" y="199"/>
                  <a:pt x="430" y="198"/>
                  <a:pt x="430" y="197"/>
                </a:cubicBezTo>
                <a:cubicBezTo>
                  <a:pt x="429" y="196"/>
                  <a:pt x="428" y="196"/>
                  <a:pt x="427" y="196"/>
                </a:cubicBezTo>
                <a:cubicBezTo>
                  <a:pt x="427" y="196"/>
                  <a:pt x="426" y="197"/>
                  <a:pt x="426" y="198"/>
                </a:cubicBezTo>
                <a:cubicBezTo>
                  <a:pt x="427" y="199"/>
                  <a:pt x="427" y="201"/>
                  <a:pt x="428" y="201"/>
                </a:cubicBezTo>
                <a:cubicBezTo>
                  <a:pt x="429" y="201"/>
                  <a:pt x="430" y="201"/>
                  <a:pt x="430" y="202"/>
                </a:cubicBezTo>
                <a:cubicBezTo>
                  <a:pt x="431" y="202"/>
                  <a:pt x="431" y="204"/>
                  <a:pt x="431" y="204"/>
                </a:cubicBezTo>
                <a:cubicBezTo>
                  <a:pt x="431" y="204"/>
                  <a:pt x="427" y="207"/>
                  <a:pt x="428" y="208"/>
                </a:cubicBezTo>
                <a:cubicBezTo>
                  <a:pt x="429" y="209"/>
                  <a:pt x="429" y="209"/>
                  <a:pt x="430" y="209"/>
                </a:cubicBezTo>
                <a:cubicBezTo>
                  <a:pt x="431" y="209"/>
                  <a:pt x="433" y="208"/>
                  <a:pt x="432" y="209"/>
                </a:cubicBezTo>
                <a:cubicBezTo>
                  <a:pt x="432" y="210"/>
                  <a:pt x="431" y="211"/>
                  <a:pt x="431" y="212"/>
                </a:cubicBezTo>
                <a:cubicBezTo>
                  <a:pt x="431" y="213"/>
                  <a:pt x="431" y="215"/>
                  <a:pt x="430" y="215"/>
                </a:cubicBezTo>
                <a:cubicBezTo>
                  <a:pt x="429" y="214"/>
                  <a:pt x="428" y="214"/>
                  <a:pt x="428" y="214"/>
                </a:cubicBezTo>
                <a:cubicBezTo>
                  <a:pt x="427" y="213"/>
                  <a:pt x="425" y="213"/>
                  <a:pt x="424" y="213"/>
                </a:cubicBezTo>
                <a:cubicBezTo>
                  <a:pt x="423" y="213"/>
                  <a:pt x="423" y="213"/>
                  <a:pt x="421" y="213"/>
                </a:cubicBezTo>
                <a:cubicBezTo>
                  <a:pt x="420" y="213"/>
                  <a:pt x="420" y="214"/>
                  <a:pt x="418" y="213"/>
                </a:cubicBezTo>
                <a:cubicBezTo>
                  <a:pt x="416" y="213"/>
                  <a:pt x="415" y="211"/>
                  <a:pt x="415" y="210"/>
                </a:cubicBezTo>
                <a:cubicBezTo>
                  <a:pt x="414" y="210"/>
                  <a:pt x="414" y="210"/>
                  <a:pt x="415" y="209"/>
                </a:cubicBezTo>
                <a:cubicBezTo>
                  <a:pt x="415" y="208"/>
                  <a:pt x="415" y="208"/>
                  <a:pt x="414" y="207"/>
                </a:cubicBezTo>
                <a:cubicBezTo>
                  <a:pt x="414" y="206"/>
                  <a:pt x="413" y="206"/>
                  <a:pt x="412" y="206"/>
                </a:cubicBezTo>
                <a:cubicBezTo>
                  <a:pt x="411" y="206"/>
                  <a:pt x="410" y="207"/>
                  <a:pt x="409" y="207"/>
                </a:cubicBezTo>
                <a:cubicBezTo>
                  <a:pt x="409" y="207"/>
                  <a:pt x="407" y="207"/>
                  <a:pt x="407" y="207"/>
                </a:cubicBezTo>
                <a:cubicBezTo>
                  <a:pt x="407" y="206"/>
                  <a:pt x="406" y="206"/>
                  <a:pt x="406" y="206"/>
                </a:cubicBezTo>
                <a:cubicBezTo>
                  <a:pt x="407" y="205"/>
                  <a:pt x="409" y="205"/>
                  <a:pt x="409" y="204"/>
                </a:cubicBezTo>
                <a:cubicBezTo>
                  <a:pt x="409" y="204"/>
                  <a:pt x="410" y="202"/>
                  <a:pt x="411" y="202"/>
                </a:cubicBezTo>
                <a:cubicBezTo>
                  <a:pt x="412" y="201"/>
                  <a:pt x="413" y="199"/>
                  <a:pt x="411" y="199"/>
                </a:cubicBezTo>
                <a:cubicBezTo>
                  <a:pt x="410" y="200"/>
                  <a:pt x="407" y="202"/>
                  <a:pt x="406" y="202"/>
                </a:cubicBezTo>
                <a:cubicBezTo>
                  <a:pt x="405" y="203"/>
                  <a:pt x="404" y="204"/>
                  <a:pt x="403" y="205"/>
                </a:cubicBezTo>
                <a:cubicBezTo>
                  <a:pt x="403" y="205"/>
                  <a:pt x="403" y="207"/>
                  <a:pt x="402" y="206"/>
                </a:cubicBezTo>
                <a:cubicBezTo>
                  <a:pt x="401" y="206"/>
                  <a:pt x="399" y="205"/>
                  <a:pt x="398" y="206"/>
                </a:cubicBezTo>
                <a:cubicBezTo>
                  <a:pt x="397" y="206"/>
                  <a:pt x="397" y="207"/>
                  <a:pt x="395" y="207"/>
                </a:cubicBezTo>
                <a:cubicBezTo>
                  <a:pt x="394" y="206"/>
                  <a:pt x="393" y="206"/>
                  <a:pt x="393" y="206"/>
                </a:cubicBezTo>
                <a:cubicBezTo>
                  <a:pt x="392" y="206"/>
                  <a:pt x="392" y="207"/>
                  <a:pt x="392" y="208"/>
                </a:cubicBezTo>
                <a:cubicBezTo>
                  <a:pt x="392" y="208"/>
                  <a:pt x="392" y="209"/>
                  <a:pt x="392" y="210"/>
                </a:cubicBezTo>
                <a:cubicBezTo>
                  <a:pt x="393" y="211"/>
                  <a:pt x="393" y="212"/>
                  <a:pt x="393" y="213"/>
                </a:cubicBezTo>
                <a:cubicBezTo>
                  <a:pt x="393" y="214"/>
                  <a:pt x="392" y="214"/>
                  <a:pt x="392" y="215"/>
                </a:cubicBezTo>
                <a:cubicBezTo>
                  <a:pt x="391" y="216"/>
                  <a:pt x="390" y="216"/>
                  <a:pt x="390" y="215"/>
                </a:cubicBezTo>
                <a:cubicBezTo>
                  <a:pt x="389" y="215"/>
                  <a:pt x="388" y="214"/>
                  <a:pt x="388" y="213"/>
                </a:cubicBezTo>
                <a:cubicBezTo>
                  <a:pt x="388" y="212"/>
                  <a:pt x="388" y="210"/>
                  <a:pt x="387" y="210"/>
                </a:cubicBezTo>
                <a:cubicBezTo>
                  <a:pt x="386" y="211"/>
                  <a:pt x="385" y="211"/>
                  <a:pt x="385" y="211"/>
                </a:cubicBezTo>
                <a:cubicBezTo>
                  <a:pt x="384" y="211"/>
                  <a:pt x="384" y="211"/>
                  <a:pt x="382" y="211"/>
                </a:cubicBezTo>
                <a:cubicBezTo>
                  <a:pt x="381" y="211"/>
                  <a:pt x="380" y="210"/>
                  <a:pt x="381" y="212"/>
                </a:cubicBezTo>
                <a:cubicBezTo>
                  <a:pt x="381" y="213"/>
                  <a:pt x="381" y="213"/>
                  <a:pt x="382" y="213"/>
                </a:cubicBezTo>
                <a:cubicBezTo>
                  <a:pt x="384" y="214"/>
                  <a:pt x="384" y="214"/>
                  <a:pt x="385" y="215"/>
                </a:cubicBezTo>
                <a:cubicBezTo>
                  <a:pt x="387" y="215"/>
                  <a:pt x="388" y="217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ubicBezTo>
                  <a:pt x="385" y="220"/>
                  <a:pt x="385" y="221"/>
                  <a:pt x="385" y="222"/>
                </a:cubicBezTo>
                <a:cubicBezTo>
                  <a:pt x="385" y="223"/>
                  <a:pt x="385" y="225"/>
                  <a:pt x="385" y="226"/>
                </a:cubicBezTo>
                <a:cubicBezTo>
                  <a:pt x="384" y="227"/>
                  <a:pt x="384" y="227"/>
                  <a:pt x="384" y="226"/>
                </a:cubicBezTo>
                <a:cubicBezTo>
                  <a:pt x="383" y="225"/>
                  <a:pt x="382" y="223"/>
                  <a:pt x="381" y="223"/>
                </a:cubicBezTo>
                <a:cubicBezTo>
                  <a:pt x="379" y="223"/>
                  <a:pt x="379" y="223"/>
                  <a:pt x="378" y="224"/>
                </a:cubicBezTo>
                <a:cubicBezTo>
                  <a:pt x="377" y="224"/>
                  <a:pt x="375" y="225"/>
                  <a:pt x="375" y="225"/>
                </a:cubicBezTo>
                <a:cubicBezTo>
                  <a:pt x="374" y="226"/>
                  <a:pt x="373" y="225"/>
                  <a:pt x="373" y="224"/>
                </a:cubicBezTo>
                <a:cubicBezTo>
                  <a:pt x="373" y="223"/>
                  <a:pt x="372" y="221"/>
                  <a:pt x="372" y="220"/>
                </a:cubicBezTo>
                <a:cubicBezTo>
                  <a:pt x="372" y="219"/>
                  <a:pt x="372" y="217"/>
                  <a:pt x="372" y="217"/>
                </a:cubicBezTo>
                <a:cubicBezTo>
                  <a:pt x="372" y="216"/>
                  <a:pt x="371" y="215"/>
                  <a:pt x="371" y="214"/>
                </a:cubicBezTo>
                <a:cubicBezTo>
                  <a:pt x="372" y="214"/>
                  <a:pt x="373" y="213"/>
                  <a:pt x="374" y="212"/>
                </a:cubicBezTo>
                <a:cubicBezTo>
                  <a:pt x="375" y="211"/>
                  <a:pt x="377" y="210"/>
                  <a:pt x="377" y="209"/>
                </a:cubicBezTo>
                <a:cubicBezTo>
                  <a:pt x="378" y="208"/>
                  <a:pt x="377" y="208"/>
                  <a:pt x="377" y="207"/>
                </a:cubicBezTo>
                <a:cubicBezTo>
                  <a:pt x="377" y="206"/>
                  <a:pt x="376" y="205"/>
                  <a:pt x="375" y="206"/>
                </a:cubicBezTo>
                <a:cubicBezTo>
                  <a:pt x="375" y="206"/>
                  <a:pt x="375" y="206"/>
                  <a:pt x="374" y="207"/>
                </a:cubicBezTo>
                <a:cubicBezTo>
                  <a:pt x="374" y="208"/>
                  <a:pt x="373" y="209"/>
                  <a:pt x="372" y="209"/>
                </a:cubicBezTo>
                <a:cubicBezTo>
                  <a:pt x="371" y="209"/>
                  <a:pt x="370" y="209"/>
                  <a:pt x="369" y="209"/>
                </a:cubicBezTo>
                <a:cubicBezTo>
                  <a:pt x="368" y="210"/>
                  <a:pt x="367" y="211"/>
                  <a:pt x="366" y="211"/>
                </a:cubicBezTo>
                <a:cubicBezTo>
                  <a:pt x="365" y="212"/>
                  <a:pt x="364" y="212"/>
                  <a:pt x="363" y="213"/>
                </a:cubicBezTo>
                <a:cubicBezTo>
                  <a:pt x="363" y="213"/>
                  <a:pt x="361" y="214"/>
                  <a:pt x="360" y="214"/>
                </a:cubicBezTo>
                <a:cubicBezTo>
                  <a:pt x="359" y="214"/>
                  <a:pt x="358" y="213"/>
                  <a:pt x="358" y="214"/>
                </a:cubicBezTo>
                <a:cubicBezTo>
                  <a:pt x="357" y="215"/>
                  <a:pt x="357" y="216"/>
                  <a:pt x="356" y="217"/>
                </a:cubicBezTo>
                <a:cubicBezTo>
                  <a:pt x="355" y="218"/>
                  <a:pt x="354" y="221"/>
                  <a:pt x="355" y="221"/>
                </a:cubicBezTo>
                <a:cubicBezTo>
                  <a:pt x="356" y="221"/>
                  <a:pt x="357" y="221"/>
                  <a:pt x="358" y="220"/>
                </a:cubicBezTo>
                <a:cubicBezTo>
                  <a:pt x="358" y="220"/>
                  <a:pt x="360" y="220"/>
                  <a:pt x="361" y="221"/>
                </a:cubicBezTo>
                <a:cubicBezTo>
                  <a:pt x="362" y="221"/>
                  <a:pt x="361" y="222"/>
                  <a:pt x="361" y="223"/>
                </a:cubicBezTo>
                <a:cubicBezTo>
                  <a:pt x="360" y="223"/>
                  <a:pt x="360" y="224"/>
                  <a:pt x="360" y="225"/>
                </a:cubicBezTo>
                <a:cubicBezTo>
                  <a:pt x="359" y="225"/>
                  <a:pt x="357" y="226"/>
                  <a:pt x="356" y="226"/>
                </a:cubicBezTo>
                <a:cubicBezTo>
                  <a:pt x="356" y="226"/>
                  <a:pt x="355" y="227"/>
                  <a:pt x="355" y="228"/>
                </a:cubicBezTo>
                <a:cubicBezTo>
                  <a:pt x="356" y="228"/>
                  <a:pt x="356" y="229"/>
                  <a:pt x="356" y="228"/>
                </a:cubicBezTo>
                <a:cubicBezTo>
                  <a:pt x="357" y="228"/>
                  <a:pt x="358" y="227"/>
                  <a:pt x="359" y="228"/>
                </a:cubicBezTo>
                <a:cubicBezTo>
                  <a:pt x="360" y="228"/>
                  <a:pt x="361" y="229"/>
                  <a:pt x="361" y="229"/>
                </a:cubicBezTo>
                <a:cubicBezTo>
                  <a:pt x="362" y="229"/>
                  <a:pt x="363" y="229"/>
                  <a:pt x="363" y="230"/>
                </a:cubicBezTo>
                <a:cubicBezTo>
                  <a:pt x="363" y="231"/>
                  <a:pt x="364" y="231"/>
                  <a:pt x="363" y="232"/>
                </a:cubicBezTo>
                <a:cubicBezTo>
                  <a:pt x="362" y="232"/>
                  <a:pt x="361" y="233"/>
                  <a:pt x="360" y="233"/>
                </a:cubicBezTo>
                <a:cubicBezTo>
                  <a:pt x="359" y="234"/>
                  <a:pt x="359" y="234"/>
                  <a:pt x="358" y="234"/>
                </a:cubicBezTo>
                <a:cubicBezTo>
                  <a:pt x="358" y="235"/>
                  <a:pt x="357" y="236"/>
                  <a:pt x="356" y="236"/>
                </a:cubicBezTo>
                <a:cubicBezTo>
                  <a:pt x="356" y="236"/>
                  <a:pt x="354" y="236"/>
                  <a:pt x="355" y="235"/>
                </a:cubicBezTo>
                <a:cubicBezTo>
                  <a:pt x="355" y="234"/>
                  <a:pt x="355" y="231"/>
                  <a:pt x="354" y="230"/>
                </a:cubicBezTo>
                <a:cubicBezTo>
                  <a:pt x="354" y="228"/>
                  <a:pt x="353" y="227"/>
                  <a:pt x="352" y="227"/>
                </a:cubicBezTo>
                <a:cubicBezTo>
                  <a:pt x="352" y="226"/>
                  <a:pt x="350" y="226"/>
                  <a:pt x="349" y="226"/>
                </a:cubicBezTo>
                <a:cubicBezTo>
                  <a:pt x="349" y="225"/>
                  <a:pt x="347" y="224"/>
                  <a:pt x="345" y="224"/>
                </a:cubicBezTo>
                <a:cubicBezTo>
                  <a:pt x="344" y="225"/>
                  <a:pt x="343" y="225"/>
                  <a:pt x="342" y="226"/>
                </a:cubicBezTo>
                <a:cubicBezTo>
                  <a:pt x="341" y="226"/>
                  <a:pt x="335" y="229"/>
                  <a:pt x="336" y="230"/>
                </a:cubicBezTo>
                <a:cubicBezTo>
                  <a:pt x="338" y="231"/>
                  <a:pt x="338" y="231"/>
                  <a:pt x="338" y="231"/>
                </a:cubicBezTo>
                <a:cubicBezTo>
                  <a:pt x="339" y="231"/>
                  <a:pt x="340" y="232"/>
                  <a:pt x="340" y="232"/>
                </a:cubicBezTo>
                <a:cubicBezTo>
                  <a:pt x="341" y="232"/>
                  <a:pt x="343" y="232"/>
                  <a:pt x="342" y="233"/>
                </a:cubicBezTo>
                <a:cubicBezTo>
                  <a:pt x="341" y="234"/>
                  <a:pt x="341" y="234"/>
                  <a:pt x="340" y="235"/>
                </a:cubicBezTo>
                <a:cubicBezTo>
                  <a:pt x="340" y="235"/>
                  <a:pt x="340" y="235"/>
                  <a:pt x="339" y="235"/>
                </a:cubicBezTo>
                <a:cubicBezTo>
                  <a:pt x="338" y="234"/>
                  <a:pt x="338" y="234"/>
                  <a:pt x="337" y="235"/>
                </a:cubicBezTo>
                <a:cubicBezTo>
                  <a:pt x="337" y="235"/>
                  <a:pt x="336" y="236"/>
                  <a:pt x="335" y="236"/>
                </a:cubicBezTo>
                <a:cubicBezTo>
                  <a:pt x="334" y="236"/>
                  <a:pt x="332" y="236"/>
                  <a:pt x="332" y="237"/>
                </a:cubicBezTo>
                <a:cubicBezTo>
                  <a:pt x="332" y="238"/>
                  <a:pt x="333" y="237"/>
                  <a:pt x="333" y="238"/>
                </a:cubicBezTo>
                <a:cubicBezTo>
                  <a:pt x="333" y="239"/>
                  <a:pt x="334" y="239"/>
                  <a:pt x="334" y="239"/>
                </a:cubicBezTo>
                <a:cubicBezTo>
                  <a:pt x="334" y="240"/>
                  <a:pt x="335" y="242"/>
                  <a:pt x="335" y="241"/>
                </a:cubicBezTo>
                <a:cubicBezTo>
                  <a:pt x="335" y="241"/>
                  <a:pt x="336" y="239"/>
                  <a:pt x="337" y="238"/>
                </a:cubicBezTo>
                <a:cubicBezTo>
                  <a:pt x="339" y="238"/>
                  <a:pt x="339" y="237"/>
                  <a:pt x="340" y="237"/>
                </a:cubicBezTo>
                <a:cubicBezTo>
                  <a:pt x="340" y="237"/>
                  <a:pt x="343" y="235"/>
                  <a:pt x="344" y="236"/>
                </a:cubicBezTo>
                <a:cubicBezTo>
                  <a:pt x="345" y="236"/>
                  <a:pt x="346" y="237"/>
                  <a:pt x="347" y="237"/>
                </a:cubicBezTo>
                <a:cubicBezTo>
                  <a:pt x="348" y="237"/>
                  <a:pt x="348" y="237"/>
                  <a:pt x="348" y="238"/>
                </a:cubicBezTo>
                <a:cubicBezTo>
                  <a:pt x="348" y="239"/>
                  <a:pt x="347" y="239"/>
                  <a:pt x="347" y="240"/>
                </a:cubicBezTo>
                <a:cubicBezTo>
                  <a:pt x="347" y="241"/>
                  <a:pt x="347" y="243"/>
                  <a:pt x="347" y="243"/>
                </a:cubicBezTo>
                <a:cubicBezTo>
                  <a:pt x="346" y="243"/>
                  <a:pt x="346" y="243"/>
                  <a:pt x="345" y="243"/>
                </a:cubicBezTo>
                <a:cubicBezTo>
                  <a:pt x="344" y="243"/>
                  <a:pt x="341" y="241"/>
                  <a:pt x="340" y="242"/>
                </a:cubicBezTo>
                <a:cubicBezTo>
                  <a:pt x="339" y="242"/>
                  <a:pt x="339" y="242"/>
                  <a:pt x="338" y="243"/>
                </a:cubicBezTo>
                <a:cubicBezTo>
                  <a:pt x="338" y="245"/>
                  <a:pt x="338" y="244"/>
                  <a:pt x="339" y="245"/>
                </a:cubicBezTo>
                <a:cubicBezTo>
                  <a:pt x="340" y="246"/>
                  <a:pt x="342" y="247"/>
                  <a:pt x="342" y="248"/>
                </a:cubicBezTo>
                <a:cubicBezTo>
                  <a:pt x="342" y="249"/>
                  <a:pt x="342" y="250"/>
                  <a:pt x="342" y="252"/>
                </a:cubicBezTo>
                <a:cubicBezTo>
                  <a:pt x="342" y="253"/>
                  <a:pt x="342" y="253"/>
                  <a:pt x="341" y="252"/>
                </a:cubicBezTo>
                <a:cubicBezTo>
                  <a:pt x="341" y="252"/>
                  <a:pt x="340" y="251"/>
                  <a:pt x="340" y="251"/>
                </a:cubicBezTo>
                <a:cubicBezTo>
                  <a:pt x="340" y="250"/>
                  <a:pt x="340" y="247"/>
                  <a:pt x="339" y="248"/>
                </a:cubicBezTo>
                <a:cubicBezTo>
                  <a:pt x="338" y="250"/>
                  <a:pt x="337" y="250"/>
                  <a:pt x="337" y="249"/>
                </a:cubicBezTo>
                <a:cubicBezTo>
                  <a:pt x="337" y="249"/>
                  <a:pt x="336" y="247"/>
                  <a:pt x="335" y="248"/>
                </a:cubicBezTo>
                <a:cubicBezTo>
                  <a:pt x="334" y="249"/>
                  <a:pt x="334" y="249"/>
                  <a:pt x="333" y="249"/>
                </a:cubicBezTo>
                <a:cubicBezTo>
                  <a:pt x="332" y="249"/>
                  <a:pt x="331" y="249"/>
                  <a:pt x="331" y="248"/>
                </a:cubicBezTo>
                <a:cubicBezTo>
                  <a:pt x="331" y="248"/>
                  <a:pt x="329" y="244"/>
                  <a:pt x="328" y="244"/>
                </a:cubicBezTo>
                <a:cubicBezTo>
                  <a:pt x="326" y="244"/>
                  <a:pt x="325" y="244"/>
                  <a:pt x="324" y="244"/>
                </a:cubicBezTo>
                <a:cubicBezTo>
                  <a:pt x="323" y="244"/>
                  <a:pt x="321" y="245"/>
                  <a:pt x="319" y="245"/>
                </a:cubicBezTo>
                <a:cubicBezTo>
                  <a:pt x="317" y="245"/>
                  <a:pt x="313" y="244"/>
                  <a:pt x="313" y="242"/>
                </a:cubicBezTo>
                <a:cubicBezTo>
                  <a:pt x="313" y="240"/>
                  <a:pt x="314" y="240"/>
                  <a:pt x="315" y="239"/>
                </a:cubicBezTo>
                <a:cubicBezTo>
                  <a:pt x="316" y="238"/>
                  <a:pt x="319" y="235"/>
                  <a:pt x="320" y="236"/>
                </a:cubicBezTo>
                <a:cubicBezTo>
                  <a:pt x="320" y="237"/>
                  <a:pt x="320" y="237"/>
                  <a:pt x="321" y="237"/>
                </a:cubicBezTo>
                <a:cubicBezTo>
                  <a:pt x="322" y="236"/>
                  <a:pt x="323" y="235"/>
                  <a:pt x="323" y="234"/>
                </a:cubicBezTo>
                <a:cubicBezTo>
                  <a:pt x="322" y="233"/>
                  <a:pt x="322" y="232"/>
                  <a:pt x="321" y="232"/>
                </a:cubicBezTo>
                <a:cubicBezTo>
                  <a:pt x="320" y="232"/>
                  <a:pt x="318" y="232"/>
                  <a:pt x="317" y="232"/>
                </a:cubicBezTo>
                <a:cubicBezTo>
                  <a:pt x="316" y="232"/>
                  <a:pt x="316" y="232"/>
                  <a:pt x="315" y="233"/>
                </a:cubicBezTo>
                <a:cubicBezTo>
                  <a:pt x="315" y="234"/>
                  <a:pt x="314" y="235"/>
                  <a:pt x="314" y="235"/>
                </a:cubicBezTo>
                <a:cubicBezTo>
                  <a:pt x="313" y="236"/>
                  <a:pt x="311" y="236"/>
                  <a:pt x="311" y="236"/>
                </a:cubicBezTo>
                <a:cubicBezTo>
                  <a:pt x="310" y="236"/>
                  <a:pt x="310" y="235"/>
                  <a:pt x="310" y="235"/>
                </a:cubicBezTo>
                <a:cubicBezTo>
                  <a:pt x="311" y="235"/>
                  <a:pt x="312" y="234"/>
                  <a:pt x="312" y="233"/>
                </a:cubicBezTo>
                <a:cubicBezTo>
                  <a:pt x="312" y="232"/>
                  <a:pt x="311" y="231"/>
                  <a:pt x="311" y="231"/>
                </a:cubicBezTo>
                <a:cubicBezTo>
                  <a:pt x="310" y="231"/>
                  <a:pt x="308" y="230"/>
                  <a:pt x="308" y="230"/>
                </a:cubicBezTo>
                <a:cubicBezTo>
                  <a:pt x="307" y="229"/>
                  <a:pt x="305" y="227"/>
                  <a:pt x="305" y="226"/>
                </a:cubicBezTo>
                <a:cubicBezTo>
                  <a:pt x="304" y="225"/>
                  <a:pt x="304" y="224"/>
                  <a:pt x="303" y="223"/>
                </a:cubicBezTo>
                <a:cubicBezTo>
                  <a:pt x="303" y="223"/>
                  <a:pt x="302" y="222"/>
                  <a:pt x="302" y="220"/>
                </a:cubicBezTo>
                <a:cubicBezTo>
                  <a:pt x="302" y="219"/>
                  <a:pt x="302" y="217"/>
                  <a:pt x="301" y="216"/>
                </a:cubicBezTo>
                <a:cubicBezTo>
                  <a:pt x="301" y="215"/>
                  <a:pt x="301" y="214"/>
                  <a:pt x="299" y="214"/>
                </a:cubicBezTo>
                <a:cubicBezTo>
                  <a:pt x="298" y="215"/>
                  <a:pt x="297" y="215"/>
                  <a:pt x="296" y="215"/>
                </a:cubicBezTo>
                <a:cubicBezTo>
                  <a:pt x="295" y="215"/>
                  <a:pt x="294" y="215"/>
                  <a:pt x="294" y="215"/>
                </a:cubicBezTo>
                <a:cubicBezTo>
                  <a:pt x="294" y="214"/>
                  <a:pt x="293" y="214"/>
                  <a:pt x="293" y="213"/>
                </a:cubicBezTo>
                <a:cubicBezTo>
                  <a:pt x="293" y="213"/>
                  <a:pt x="293" y="212"/>
                  <a:pt x="292" y="212"/>
                </a:cubicBezTo>
                <a:cubicBezTo>
                  <a:pt x="291" y="212"/>
                  <a:pt x="291" y="212"/>
                  <a:pt x="291" y="212"/>
                </a:cubicBezTo>
                <a:cubicBezTo>
                  <a:pt x="290" y="211"/>
                  <a:pt x="289" y="207"/>
                  <a:pt x="289" y="206"/>
                </a:cubicBezTo>
                <a:cubicBezTo>
                  <a:pt x="289" y="205"/>
                  <a:pt x="290" y="204"/>
                  <a:pt x="290" y="204"/>
                </a:cubicBezTo>
                <a:cubicBezTo>
                  <a:pt x="290" y="203"/>
                  <a:pt x="291" y="202"/>
                  <a:pt x="291" y="202"/>
                </a:cubicBezTo>
                <a:cubicBezTo>
                  <a:pt x="291" y="201"/>
                  <a:pt x="291" y="198"/>
                  <a:pt x="290" y="199"/>
                </a:cubicBezTo>
                <a:cubicBezTo>
                  <a:pt x="289" y="200"/>
                  <a:pt x="289" y="200"/>
                  <a:pt x="289" y="200"/>
                </a:cubicBezTo>
                <a:cubicBezTo>
                  <a:pt x="288" y="201"/>
                  <a:pt x="288" y="202"/>
                  <a:pt x="287" y="203"/>
                </a:cubicBezTo>
                <a:cubicBezTo>
                  <a:pt x="287" y="203"/>
                  <a:pt x="285" y="204"/>
                  <a:pt x="285" y="202"/>
                </a:cubicBezTo>
                <a:cubicBezTo>
                  <a:pt x="285" y="201"/>
                  <a:pt x="285" y="197"/>
                  <a:pt x="284" y="196"/>
                </a:cubicBezTo>
                <a:cubicBezTo>
                  <a:pt x="284" y="194"/>
                  <a:pt x="284" y="193"/>
                  <a:pt x="283" y="193"/>
                </a:cubicBezTo>
                <a:cubicBezTo>
                  <a:pt x="283" y="192"/>
                  <a:pt x="281" y="190"/>
                  <a:pt x="281" y="191"/>
                </a:cubicBezTo>
                <a:cubicBezTo>
                  <a:pt x="280" y="191"/>
                  <a:pt x="280" y="192"/>
                  <a:pt x="280" y="192"/>
                </a:cubicBezTo>
                <a:cubicBezTo>
                  <a:pt x="281" y="193"/>
                  <a:pt x="282" y="195"/>
                  <a:pt x="282" y="197"/>
                </a:cubicBezTo>
                <a:cubicBezTo>
                  <a:pt x="283" y="199"/>
                  <a:pt x="282" y="200"/>
                  <a:pt x="282" y="201"/>
                </a:cubicBezTo>
                <a:cubicBezTo>
                  <a:pt x="282" y="202"/>
                  <a:pt x="281" y="204"/>
                  <a:pt x="281" y="205"/>
                </a:cubicBezTo>
                <a:cubicBezTo>
                  <a:pt x="282" y="206"/>
                  <a:pt x="283" y="206"/>
                  <a:pt x="283" y="207"/>
                </a:cubicBezTo>
                <a:cubicBezTo>
                  <a:pt x="283" y="209"/>
                  <a:pt x="283" y="210"/>
                  <a:pt x="285" y="210"/>
                </a:cubicBezTo>
                <a:cubicBezTo>
                  <a:pt x="286" y="210"/>
                  <a:pt x="287" y="210"/>
                  <a:pt x="288" y="212"/>
                </a:cubicBezTo>
                <a:cubicBezTo>
                  <a:pt x="289" y="213"/>
                  <a:pt x="290" y="214"/>
                  <a:pt x="289" y="215"/>
                </a:cubicBezTo>
                <a:cubicBezTo>
                  <a:pt x="289" y="217"/>
                  <a:pt x="288" y="218"/>
                  <a:pt x="288" y="219"/>
                </a:cubicBezTo>
                <a:cubicBezTo>
                  <a:pt x="288" y="220"/>
                  <a:pt x="289" y="220"/>
                  <a:pt x="289" y="220"/>
                </a:cubicBezTo>
                <a:cubicBezTo>
                  <a:pt x="290" y="221"/>
                  <a:pt x="291" y="222"/>
                  <a:pt x="291" y="223"/>
                </a:cubicBezTo>
                <a:cubicBezTo>
                  <a:pt x="290" y="224"/>
                  <a:pt x="290" y="224"/>
                  <a:pt x="290" y="225"/>
                </a:cubicBezTo>
                <a:cubicBezTo>
                  <a:pt x="289" y="225"/>
                  <a:pt x="288" y="224"/>
                  <a:pt x="287" y="223"/>
                </a:cubicBezTo>
                <a:cubicBezTo>
                  <a:pt x="286" y="222"/>
                  <a:pt x="284" y="219"/>
                  <a:pt x="284" y="218"/>
                </a:cubicBezTo>
                <a:cubicBezTo>
                  <a:pt x="283" y="218"/>
                  <a:pt x="282" y="217"/>
                  <a:pt x="280" y="217"/>
                </a:cubicBezTo>
                <a:cubicBezTo>
                  <a:pt x="279" y="216"/>
                  <a:pt x="278" y="216"/>
                  <a:pt x="277" y="216"/>
                </a:cubicBezTo>
                <a:cubicBezTo>
                  <a:pt x="276" y="215"/>
                  <a:pt x="274" y="215"/>
                  <a:pt x="273" y="214"/>
                </a:cubicBezTo>
                <a:cubicBezTo>
                  <a:pt x="273" y="213"/>
                  <a:pt x="269" y="211"/>
                  <a:pt x="269" y="212"/>
                </a:cubicBezTo>
                <a:cubicBezTo>
                  <a:pt x="269" y="214"/>
                  <a:pt x="270" y="214"/>
                  <a:pt x="271" y="216"/>
                </a:cubicBezTo>
                <a:cubicBezTo>
                  <a:pt x="272" y="217"/>
                  <a:pt x="274" y="218"/>
                  <a:pt x="275" y="218"/>
                </a:cubicBezTo>
                <a:cubicBezTo>
                  <a:pt x="276" y="219"/>
                  <a:pt x="280" y="220"/>
                  <a:pt x="281" y="221"/>
                </a:cubicBezTo>
                <a:cubicBezTo>
                  <a:pt x="283" y="223"/>
                  <a:pt x="285" y="225"/>
                  <a:pt x="285" y="226"/>
                </a:cubicBezTo>
                <a:cubicBezTo>
                  <a:pt x="286" y="228"/>
                  <a:pt x="286" y="229"/>
                  <a:pt x="287" y="229"/>
                </a:cubicBezTo>
                <a:cubicBezTo>
                  <a:pt x="288" y="230"/>
                  <a:pt x="289" y="231"/>
                  <a:pt x="289" y="232"/>
                </a:cubicBezTo>
                <a:cubicBezTo>
                  <a:pt x="289" y="233"/>
                  <a:pt x="289" y="235"/>
                  <a:pt x="289" y="236"/>
                </a:cubicBezTo>
                <a:cubicBezTo>
                  <a:pt x="288" y="237"/>
                  <a:pt x="286" y="241"/>
                  <a:pt x="287" y="242"/>
                </a:cubicBezTo>
                <a:cubicBezTo>
                  <a:pt x="288" y="244"/>
                  <a:pt x="288" y="245"/>
                  <a:pt x="289" y="245"/>
                </a:cubicBezTo>
                <a:cubicBezTo>
                  <a:pt x="289" y="245"/>
                  <a:pt x="292" y="246"/>
                  <a:pt x="292" y="248"/>
                </a:cubicBezTo>
                <a:cubicBezTo>
                  <a:pt x="292" y="249"/>
                  <a:pt x="292" y="249"/>
                  <a:pt x="291" y="250"/>
                </a:cubicBezTo>
                <a:cubicBezTo>
                  <a:pt x="291" y="251"/>
                  <a:pt x="290" y="251"/>
                  <a:pt x="290" y="251"/>
                </a:cubicBezTo>
                <a:cubicBezTo>
                  <a:pt x="289" y="251"/>
                  <a:pt x="289" y="252"/>
                  <a:pt x="289" y="252"/>
                </a:cubicBezTo>
                <a:cubicBezTo>
                  <a:pt x="289" y="253"/>
                  <a:pt x="290" y="253"/>
                  <a:pt x="290" y="254"/>
                </a:cubicBezTo>
                <a:cubicBezTo>
                  <a:pt x="291" y="255"/>
                  <a:pt x="291" y="255"/>
                  <a:pt x="290" y="256"/>
                </a:cubicBezTo>
                <a:cubicBezTo>
                  <a:pt x="289" y="257"/>
                  <a:pt x="289" y="258"/>
                  <a:pt x="289" y="259"/>
                </a:cubicBezTo>
                <a:cubicBezTo>
                  <a:pt x="288" y="260"/>
                  <a:pt x="287" y="260"/>
                  <a:pt x="286" y="261"/>
                </a:cubicBezTo>
                <a:cubicBezTo>
                  <a:pt x="285" y="261"/>
                  <a:pt x="284" y="262"/>
                  <a:pt x="283" y="262"/>
                </a:cubicBezTo>
                <a:cubicBezTo>
                  <a:pt x="281" y="261"/>
                  <a:pt x="280" y="261"/>
                  <a:pt x="280" y="260"/>
                </a:cubicBezTo>
                <a:cubicBezTo>
                  <a:pt x="279" y="260"/>
                  <a:pt x="275" y="254"/>
                  <a:pt x="274" y="252"/>
                </a:cubicBezTo>
                <a:cubicBezTo>
                  <a:pt x="273" y="250"/>
                  <a:pt x="272" y="247"/>
                  <a:pt x="271" y="246"/>
                </a:cubicBezTo>
                <a:cubicBezTo>
                  <a:pt x="270" y="245"/>
                  <a:pt x="270" y="245"/>
                  <a:pt x="268" y="245"/>
                </a:cubicBezTo>
                <a:cubicBezTo>
                  <a:pt x="267" y="245"/>
                  <a:pt x="266" y="245"/>
                  <a:pt x="267" y="246"/>
                </a:cubicBezTo>
                <a:cubicBezTo>
                  <a:pt x="267" y="247"/>
                  <a:pt x="269" y="248"/>
                  <a:pt x="270" y="250"/>
                </a:cubicBezTo>
                <a:cubicBezTo>
                  <a:pt x="271" y="252"/>
                  <a:pt x="270" y="254"/>
                  <a:pt x="272" y="255"/>
                </a:cubicBezTo>
                <a:cubicBezTo>
                  <a:pt x="273" y="257"/>
                  <a:pt x="275" y="258"/>
                  <a:pt x="275" y="259"/>
                </a:cubicBezTo>
                <a:cubicBezTo>
                  <a:pt x="275" y="261"/>
                  <a:pt x="275" y="262"/>
                  <a:pt x="274" y="264"/>
                </a:cubicBezTo>
                <a:cubicBezTo>
                  <a:pt x="273" y="265"/>
                  <a:pt x="272" y="265"/>
                  <a:pt x="272" y="266"/>
                </a:cubicBezTo>
                <a:cubicBezTo>
                  <a:pt x="271" y="267"/>
                  <a:pt x="271" y="269"/>
                  <a:pt x="270" y="271"/>
                </a:cubicBezTo>
                <a:cubicBezTo>
                  <a:pt x="269" y="273"/>
                  <a:pt x="267" y="275"/>
                  <a:pt x="267" y="275"/>
                </a:cubicBezTo>
                <a:cubicBezTo>
                  <a:pt x="266" y="275"/>
                  <a:pt x="265" y="275"/>
                  <a:pt x="265" y="276"/>
                </a:cubicBezTo>
                <a:cubicBezTo>
                  <a:pt x="264" y="276"/>
                  <a:pt x="261" y="279"/>
                  <a:pt x="261" y="276"/>
                </a:cubicBezTo>
                <a:cubicBezTo>
                  <a:pt x="262" y="274"/>
                  <a:pt x="262" y="273"/>
                  <a:pt x="262" y="272"/>
                </a:cubicBezTo>
                <a:cubicBezTo>
                  <a:pt x="263" y="271"/>
                  <a:pt x="264" y="270"/>
                  <a:pt x="263" y="270"/>
                </a:cubicBezTo>
                <a:cubicBezTo>
                  <a:pt x="261" y="270"/>
                  <a:pt x="261" y="270"/>
                  <a:pt x="260" y="270"/>
                </a:cubicBezTo>
                <a:cubicBezTo>
                  <a:pt x="260" y="271"/>
                  <a:pt x="258" y="272"/>
                  <a:pt x="257" y="270"/>
                </a:cubicBezTo>
                <a:cubicBezTo>
                  <a:pt x="256" y="268"/>
                  <a:pt x="255" y="262"/>
                  <a:pt x="256" y="261"/>
                </a:cubicBezTo>
                <a:cubicBezTo>
                  <a:pt x="257" y="260"/>
                  <a:pt x="258" y="259"/>
                  <a:pt x="258" y="258"/>
                </a:cubicBezTo>
                <a:cubicBezTo>
                  <a:pt x="259" y="258"/>
                  <a:pt x="260" y="257"/>
                  <a:pt x="260" y="256"/>
                </a:cubicBezTo>
                <a:cubicBezTo>
                  <a:pt x="261" y="255"/>
                  <a:pt x="261" y="254"/>
                  <a:pt x="260" y="255"/>
                </a:cubicBezTo>
                <a:cubicBezTo>
                  <a:pt x="259" y="255"/>
                  <a:pt x="259" y="256"/>
                  <a:pt x="258" y="256"/>
                </a:cubicBezTo>
                <a:cubicBezTo>
                  <a:pt x="258" y="257"/>
                  <a:pt x="257" y="257"/>
                  <a:pt x="256" y="257"/>
                </a:cubicBezTo>
                <a:cubicBezTo>
                  <a:pt x="256" y="258"/>
                  <a:pt x="255" y="257"/>
                  <a:pt x="255" y="256"/>
                </a:cubicBezTo>
                <a:cubicBezTo>
                  <a:pt x="256" y="256"/>
                  <a:pt x="256" y="254"/>
                  <a:pt x="256" y="252"/>
                </a:cubicBezTo>
                <a:cubicBezTo>
                  <a:pt x="255" y="251"/>
                  <a:pt x="254" y="249"/>
                  <a:pt x="254" y="248"/>
                </a:cubicBezTo>
                <a:cubicBezTo>
                  <a:pt x="254" y="248"/>
                  <a:pt x="253" y="247"/>
                  <a:pt x="253" y="246"/>
                </a:cubicBezTo>
                <a:cubicBezTo>
                  <a:pt x="253" y="245"/>
                  <a:pt x="253" y="242"/>
                  <a:pt x="252" y="242"/>
                </a:cubicBezTo>
                <a:cubicBezTo>
                  <a:pt x="251" y="242"/>
                  <a:pt x="250" y="242"/>
                  <a:pt x="250" y="243"/>
                </a:cubicBezTo>
                <a:cubicBezTo>
                  <a:pt x="250" y="244"/>
                  <a:pt x="250" y="245"/>
                  <a:pt x="251" y="246"/>
                </a:cubicBezTo>
                <a:cubicBezTo>
                  <a:pt x="251" y="248"/>
                  <a:pt x="252" y="249"/>
                  <a:pt x="252" y="251"/>
                </a:cubicBezTo>
                <a:cubicBezTo>
                  <a:pt x="252" y="252"/>
                  <a:pt x="252" y="255"/>
                  <a:pt x="252" y="256"/>
                </a:cubicBezTo>
                <a:cubicBezTo>
                  <a:pt x="252" y="258"/>
                  <a:pt x="252" y="261"/>
                  <a:pt x="251" y="262"/>
                </a:cubicBezTo>
                <a:cubicBezTo>
                  <a:pt x="250" y="264"/>
                  <a:pt x="248" y="266"/>
                  <a:pt x="248" y="267"/>
                </a:cubicBezTo>
                <a:cubicBezTo>
                  <a:pt x="248" y="268"/>
                  <a:pt x="247" y="269"/>
                  <a:pt x="248" y="270"/>
                </a:cubicBezTo>
                <a:cubicBezTo>
                  <a:pt x="248" y="271"/>
                  <a:pt x="249" y="273"/>
                  <a:pt x="249" y="274"/>
                </a:cubicBezTo>
                <a:cubicBezTo>
                  <a:pt x="249" y="275"/>
                  <a:pt x="249" y="280"/>
                  <a:pt x="249" y="280"/>
                </a:cubicBezTo>
                <a:cubicBezTo>
                  <a:pt x="248" y="281"/>
                  <a:pt x="248" y="282"/>
                  <a:pt x="247" y="283"/>
                </a:cubicBezTo>
                <a:cubicBezTo>
                  <a:pt x="247" y="284"/>
                  <a:pt x="246" y="286"/>
                  <a:pt x="245" y="287"/>
                </a:cubicBezTo>
                <a:cubicBezTo>
                  <a:pt x="244" y="287"/>
                  <a:pt x="242" y="288"/>
                  <a:pt x="242" y="288"/>
                </a:cubicBezTo>
                <a:cubicBezTo>
                  <a:pt x="241" y="288"/>
                  <a:pt x="240" y="288"/>
                  <a:pt x="239" y="286"/>
                </a:cubicBezTo>
                <a:cubicBezTo>
                  <a:pt x="239" y="285"/>
                  <a:pt x="239" y="284"/>
                  <a:pt x="238" y="283"/>
                </a:cubicBezTo>
                <a:cubicBezTo>
                  <a:pt x="238" y="282"/>
                  <a:pt x="237" y="281"/>
                  <a:pt x="237" y="280"/>
                </a:cubicBezTo>
                <a:cubicBezTo>
                  <a:pt x="236" y="280"/>
                  <a:pt x="235" y="280"/>
                  <a:pt x="235" y="280"/>
                </a:cubicBezTo>
                <a:cubicBezTo>
                  <a:pt x="234" y="281"/>
                  <a:pt x="232" y="281"/>
                  <a:pt x="232" y="282"/>
                </a:cubicBezTo>
                <a:cubicBezTo>
                  <a:pt x="231" y="282"/>
                  <a:pt x="231" y="282"/>
                  <a:pt x="230" y="283"/>
                </a:cubicBezTo>
                <a:cubicBezTo>
                  <a:pt x="230" y="284"/>
                  <a:pt x="230" y="285"/>
                  <a:pt x="229" y="285"/>
                </a:cubicBezTo>
                <a:cubicBezTo>
                  <a:pt x="228" y="286"/>
                  <a:pt x="226" y="287"/>
                  <a:pt x="225" y="287"/>
                </a:cubicBezTo>
                <a:cubicBezTo>
                  <a:pt x="224" y="288"/>
                  <a:pt x="223" y="288"/>
                  <a:pt x="223" y="290"/>
                </a:cubicBezTo>
                <a:cubicBezTo>
                  <a:pt x="222" y="291"/>
                  <a:pt x="222" y="294"/>
                  <a:pt x="221" y="295"/>
                </a:cubicBezTo>
                <a:cubicBezTo>
                  <a:pt x="221" y="296"/>
                  <a:pt x="220" y="296"/>
                  <a:pt x="219" y="296"/>
                </a:cubicBezTo>
                <a:cubicBezTo>
                  <a:pt x="218" y="296"/>
                  <a:pt x="217" y="297"/>
                  <a:pt x="216" y="296"/>
                </a:cubicBezTo>
                <a:cubicBezTo>
                  <a:pt x="215" y="295"/>
                  <a:pt x="213" y="294"/>
                  <a:pt x="212" y="293"/>
                </a:cubicBezTo>
                <a:cubicBezTo>
                  <a:pt x="211" y="292"/>
                  <a:pt x="210" y="292"/>
                  <a:pt x="209" y="292"/>
                </a:cubicBezTo>
                <a:cubicBezTo>
                  <a:pt x="208" y="291"/>
                  <a:pt x="206" y="291"/>
                  <a:pt x="206" y="288"/>
                </a:cubicBezTo>
                <a:cubicBezTo>
                  <a:pt x="206" y="286"/>
                  <a:pt x="206" y="285"/>
                  <a:pt x="207" y="284"/>
                </a:cubicBezTo>
                <a:cubicBezTo>
                  <a:pt x="208" y="283"/>
                  <a:pt x="212" y="282"/>
                  <a:pt x="212" y="281"/>
                </a:cubicBezTo>
                <a:cubicBezTo>
                  <a:pt x="212" y="280"/>
                  <a:pt x="211" y="278"/>
                  <a:pt x="210" y="279"/>
                </a:cubicBezTo>
                <a:cubicBezTo>
                  <a:pt x="210" y="280"/>
                  <a:pt x="209" y="281"/>
                  <a:pt x="209" y="281"/>
                </a:cubicBezTo>
                <a:cubicBezTo>
                  <a:pt x="208" y="281"/>
                  <a:pt x="208" y="281"/>
                  <a:pt x="207" y="281"/>
                </a:cubicBezTo>
                <a:cubicBezTo>
                  <a:pt x="206" y="281"/>
                  <a:pt x="204" y="282"/>
                  <a:pt x="204" y="281"/>
                </a:cubicBezTo>
                <a:cubicBezTo>
                  <a:pt x="204" y="280"/>
                  <a:pt x="203" y="278"/>
                  <a:pt x="203" y="276"/>
                </a:cubicBezTo>
                <a:cubicBezTo>
                  <a:pt x="203" y="275"/>
                  <a:pt x="204" y="273"/>
                  <a:pt x="203" y="273"/>
                </a:cubicBezTo>
                <a:cubicBezTo>
                  <a:pt x="202" y="274"/>
                  <a:pt x="201" y="275"/>
                  <a:pt x="201" y="276"/>
                </a:cubicBezTo>
                <a:cubicBezTo>
                  <a:pt x="201" y="278"/>
                  <a:pt x="200" y="279"/>
                  <a:pt x="201" y="281"/>
                </a:cubicBezTo>
                <a:cubicBezTo>
                  <a:pt x="202" y="283"/>
                  <a:pt x="203" y="285"/>
                  <a:pt x="204" y="288"/>
                </a:cubicBezTo>
                <a:cubicBezTo>
                  <a:pt x="204" y="290"/>
                  <a:pt x="205" y="294"/>
                  <a:pt x="205" y="296"/>
                </a:cubicBezTo>
                <a:cubicBezTo>
                  <a:pt x="204" y="297"/>
                  <a:pt x="204" y="298"/>
                  <a:pt x="203" y="299"/>
                </a:cubicBezTo>
                <a:cubicBezTo>
                  <a:pt x="202" y="299"/>
                  <a:pt x="199" y="300"/>
                  <a:pt x="197" y="301"/>
                </a:cubicBezTo>
                <a:cubicBezTo>
                  <a:pt x="196" y="302"/>
                  <a:pt x="194" y="303"/>
                  <a:pt x="193" y="302"/>
                </a:cubicBezTo>
                <a:cubicBezTo>
                  <a:pt x="192" y="301"/>
                  <a:pt x="191" y="299"/>
                  <a:pt x="190" y="299"/>
                </a:cubicBezTo>
                <a:cubicBezTo>
                  <a:pt x="190" y="299"/>
                  <a:pt x="188" y="299"/>
                  <a:pt x="189" y="297"/>
                </a:cubicBezTo>
                <a:cubicBezTo>
                  <a:pt x="189" y="296"/>
                  <a:pt x="189" y="293"/>
                  <a:pt x="188" y="293"/>
                </a:cubicBezTo>
                <a:cubicBezTo>
                  <a:pt x="187" y="294"/>
                  <a:pt x="187" y="294"/>
                  <a:pt x="185" y="294"/>
                </a:cubicBezTo>
                <a:cubicBezTo>
                  <a:pt x="183" y="294"/>
                  <a:pt x="182" y="294"/>
                  <a:pt x="180" y="294"/>
                </a:cubicBezTo>
                <a:cubicBezTo>
                  <a:pt x="179" y="294"/>
                  <a:pt x="177" y="295"/>
                  <a:pt x="176" y="294"/>
                </a:cubicBezTo>
                <a:cubicBezTo>
                  <a:pt x="176" y="293"/>
                  <a:pt x="176" y="292"/>
                  <a:pt x="174" y="292"/>
                </a:cubicBezTo>
                <a:cubicBezTo>
                  <a:pt x="172" y="292"/>
                  <a:pt x="169" y="292"/>
                  <a:pt x="170" y="294"/>
                </a:cubicBezTo>
                <a:cubicBezTo>
                  <a:pt x="171" y="295"/>
                  <a:pt x="174" y="296"/>
                  <a:pt x="173" y="297"/>
                </a:cubicBezTo>
                <a:cubicBezTo>
                  <a:pt x="171" y="299"/>
                  <a:pt x="169" y="301"/>
                  <a:pt x="169" y="303"/>
                </a:cubicBezTo>
                <a:cubicBezTo>
                  <a:pt x="169" y="305"/>
                  <a:pt x="169" y="305"/>
                  <a:pt x="171" y="305"/>
                </a:cubicBezTo>
                <a:cubicBezTo>
                  <a:pt x="173" y="305"/>
                  <a:pt x="175" y="305"/>
                  <a:pt x="175" y="307"/>
                </a:cubicBezTo>
                <a:cubicBezTo>
                  <a:pt x="175" y="308"/>
                  <a:pt x="175" y="308"/>
                  <a:pt x="174" y="309"/>
                </a:cubicBezTo>
                <a:cubicBezTo>
                  <a:pt x="172" y="309"/>
                  <a:pt x="170" y="309"/>
                  <a:pt x="169" y="310"/>
                </a:cubicBezTo>
                <a:cubicBezTo>
                  <a:pt x="167" y="311"/>
                  <a:pt x="167" y="311"/>
                  <a:pt x="166" y="312"/>
                </a:cubicBezTo>
                <a:cubicBezTo>
                  <a:pt x="165" y="313"/>
                  <a:pt x="164" y="313"/>
                  <a:pt x="163" y="313"/>
                </a:cubicBezTo>
                <a:cubicBezTo>
                  <a:pt x="162" y="314"/>
                  <a:pt x="160" y="314"/>
                  <a:pt x="160" y="313"/>
                </a:cubicBezTo>
                <a:cubicBezTo>
                  <a:pt x="161" y="311"/>
                  <a:pt x="163" y="310"/>
                  <a:pt x="163" y="308"/>
                </a:cubicBezTo>
                <a:cubicBezTo>
                  <a:pt x="163" y="307"/>
                  <a:pt x="163" y="306"/>
                  <a:pt x="164" y="306"/>
                </a:cubicBezTo>
                <a:cubicBezTo>
                  <a:pt x="165" y="306"/>
                  <a:pt x="167" y="307"/>
                  <a:pt x="167" y="306"/>
                </a:cubicBezTo>
                <a:cubicBezTo>
                  <a:pt x="167" y="304"/>
                  <a:pt x="168" y="303"/>
                  <a:pt x="166" y="303"/>
                </a:cubicBezTo>
                <a:cubicBezTo>
                  <a:pt x="165" y="303"/>
                  <a:pt x="162" y="304"/>
                  <a:pt x="162" y="302"/>
                </a:cubicBezTo>
                <a:cubicBezTo>
                  <a:pt x="162" y="300"/>
                  <a:pt x="162" y="300"/>
                  <a:pt x="162" y="299"/>
                </a:cubicBezTo>
                <a:cubicBezTo>
                  <a:pt x="163" y="298"/>
                  <a:pt x="163" y="297"/>
                  <a:pt x="162" y="297"/>
                </a:cubicBezTo>
                <a:cubicBezTo>
                  <a:pt x="161" y="297"/>
                  <a:pt x="159" y="295"/>
                  <a:pt x="158" y="296"/>
                </a:cubicBezTo>
                <a:cubicBezTo>
                  <a:pt x="156" y="296"/>
                  <a:pt x="155" y="298"/>
                  <a:pt x="154" y="297"/>
                </a:cubicBezTo>
                <a:cubicBezTo>
                  <a:pt x="153" y="297"/>
                  <a:pt x="151" y="296"/>
                  <a:pt x="152" y="298"/>
                </a:cubicBezTo>
                <a:cubicBezTo>
                  <a:pt x="152" y="300"/>
                  <a:pt x="153" y="301"/>
                  <a:pt x="154" y="300"/>
                </a:cubicBezTo>
                <a:cubicBezTo>
                  <a:pt x="155" y="300"/>
                  <a:pt x="158" y="300"/>
                  <a:pt x="158" y="302"/>
                </a:cubicBezTo>
                <a:cubicBezTo>
                  <a:pt x="158" y="304"/>
                  <a:pt x="158" y="307"/>
                  <a:pt x="157" y="307"/>
                </a:cubicBezTo>
                <a:cubicBezTo>
                  <a:pt x="156" y="308"/>
                  <a:pt x="155" y="309"/>
                  <a:pt x="154" y="309"/>
                </a:cubicBezTo>
                <a:cubicBezTo>
                  <a:pt x="153" y="309"/>
                  <a:pt x="151" y="310"/>
                  <a:pt x="151" y="311"/>
                </a:cubicBezTo>
                <a:cubicBezTo>
                  <a:pt x="150" y="313"/>
                  <a:pt x="149" y="314"/>
                  <a:pt x="148" y="315"/>
                </a:cubicBezTo>
                <a:cubicBezTo>
                  <a:pt x="147" y="316"/>
                  <a:pt x="144" y="316"/>
                  <a:pt x="142" y="317"/>
                </a:cubicBezTo>
                <a:cubicBezTo>
                  <a:pt x="141" y="317"/>
                  <a:pt x="139" y="316"/>
                  <a:pt x="137" y="316"/>
                </a:cubicBezTo>
                <a:cubicBezTo>
                  <a:pt x="135" y="315"/>
                  <a:pt x="134" y="314"/>
                  <a:pt x="134" y="312"/>
                </a:cubicBezTo>
                <a:cubicBezTo>
                  <a:pt x="134" y="311"/>
                  <a:pt x="134" y="310"/>
                  <a:pt x="133" y="311"/>
                </a:cubicBezTo>
                <a:cubicBezTo>
                  <a:pt x="133" y="311"/>
                  <a:pt x="132" y="312"/>
                  <a:pt x="131" y="313"/>
                </a:cubicBezTo>
                <a:cubicBezTo>
                  <a:pt x="130" y="313"/>
                  <a:pt x="129" y="314"/>
                  <a:pt x="128" y="314"/>
                </a:cubicBezTo>
                <a:cubicBezTo>
                  <a:pt x="127" y="314"/>
                  <a:pt x="126" y="315"/>
                  <a:pt x="125" y="317"/>
                </a:cubicBezTo>
                <a:cubicBezTo>
                  <a:pt x="124" y="318"/>
                  <a:pt x="125" y="318"/>
                  <a:pt x="126" y="318"/>
                </a:cubicBezTo>
                <a:cubicBezTo>
                  <a:pt x="126" y="317"/>
                  <a:pt x="126" y="316"/>
                  <a:pt x="128" y="317"/>
                </a:cubicBezTo>
                <a:cubicBezTo>
                  <a:pt x="129" y="317"/>
                  <a:pt x="131" y="317"/>
                  <a:pt x="129" y="318"/>
                </a:cubicBezTo>
                <a:cubicBezTo>
                  <a:pt x="128" y="319"/>
                  <a:pt x="126" y="320"/>
                  <a:pt x="125" y="321"/>
                </a:cubicBezTo>
                <a:cubicBezTo>
                  <a:pt x="123" y="323"/>
                  <a:pt x="119" y="325"/>
                  <a:pt x="120" y="322"/>
                </a:cubicBezTo>
                <a:cubicBezTo>
                  <a:pt x="122" y="320"/>
                  <a:pt x="122" y="319"/>
                  <a:pt x="121" y="319"/>
                </a:cubicBezTo>
                <a:cubicBezTo>
                  <a:pt x="121" y="318"/>
                  <a:pt x="120" y="318"/>
                  <a:pt x="119" y="318"/>
                </a:cubicBezTo>
                <a:cubicBezTo>
                  <a:pt x="119" y="317"/>
                  <a:pt x="118" y="317"/>
                  <a:pt x="117" y="317"/>
                </a:cubicBezTo>
                <a:cubicBezTo>
                  <a:pt x="117" y="316"/>
                  <a:pt x="116" y="316"/>
                  <a:pt x="116" y="318"/>
                </a:cubicBezTo>
                <a:cubicBezTo>
                  <a:pt x="116" y="320"/>
                  <a:pt x="116" y="321"/>
                  <a:pt x="115" y="321"/>
                </a:cubicBezTo>
                <a:cubicBezTo>
                  <a:pt x="113" y="321"/>
                  <a:pt x="113" y="321"/>
                  <a:pt x="111" y="321"/>
                </a:cubicBezTo>
                <a:cubicBezTo>
                  <a:pt x="109" y="322"/>
                  <a:pt x="108" y="322"/>
                  <a:pt x="108" y="321"/>
                </a:cubicBezTo>
                <a:cubicBezTo>
                  <a:pt x="109" y="320"/>
                  <a:pt x="109" y="319"/>
                  <a:pt x="108" y="319"/>
                </a:cubicBezTo>
                <a:cubicBezTo>
                  <a:pt x="106" y="319"/>
                  <a:pt x="106" y="318"/>
                  <a:pt x="105" y="320"/>
                </a:cubicBezTo>
                <a:cubicBezTo>
                  <a:pt x="105" y="322"/>
                  <a:pt x="105" y="323"/>
                  <a:pt x="104" y="323"/>
                </a:cubicBezTo>
                <a:cubicBezTo>
                  <a:pt x="102" y="323"/>
                  <a:pt x="99" y="324"/>
                  <a:pt x="98" y="324"/>
                </a:cubicBezTo>
                <a:cubicBezTo>
                  <a:pt x="96" y="324"/>
                  <a:pt x="95" y="325"/>
                  <a:pt x="94" y="326"/>
                </a:cubicBezTo>
                <a:cubicBezTo>
                  <a:pt x="94" y="326"/>
                  <a:pt x="92" y="327"/>
                  <a:pt x="91" y="327"/>
                </a:cubicBezTo>
                <a:cubicBezTo>
                  <a:pt x="89" y="327"/>
                  <a:pt x="85" y="326"/>
                  <a:pt x="84" y="327"/>
                </a:cubicBezTo>
                <a:cubicBezTo>
                  <a:pt x="82" y="328"/>
                  <a:pt x="80" y="330"/>
                  <a:pt x="78" y="332"/>
                </a:cubicBezTo>
                <a:cubicBezTo>
                  <a:pt x="77" y="334"/>
                  <a:pt x="77" y="334"/>
                  <a:pt x="76" y="335"/>
                </a:cubicBezTo>
                <a:cubicBezTo>
                  <a:pt x="75" y="336"/>
                  <a:pt x="74" y="339"/>
                  <a:pt x="74" y="340"/>
                </a:cubicBezTo>
                <a:cubicBezTo>
                  <a:pt x="73" y="342"/>
                  <a:pt x="74" y="344"/>
                  <a:pt x="72" y="346"/>
                </a:cubicBezTo>
                <a:cubicBezTo>
                  <a:pt x="71" y="349"/>
                  <a:pt x="69" y="350"/>
                  <a:pt x="68" y="351"/>
                </a:cubicBezTo>
                <a:cubicBezTo>
                  <a:pt x="67" y="351"/>
                  <a:pt x="66" y="351"/>
                  <a:pt x="66" y="350"/>
                </a:cubicBezTo>
                <a:cubicBezTo>
                  <a:pt x="66" y="348"/>
                  <a:pt x="65" y="346"/>
                  <a:pt x="64" y="346"/>
                </a:cubicBezTo>
                <a:cubicBezTo>
                  <a:pt x="63" y="346"/>
                  <a:pt x="63" y="346"/>
                  <a:pt x="63" y="346"/>
                </a:cubicBezTo>
                <a:cubicBezTo>
                  <a:pt x="63" y="346"/>
                  <a:pt x="60" y="347"/>
                  <a:pt x="60" y="346"/>
                </a:cubicBezTo>
                <a:cubicBezTo>
                  <a:pt x="60" y="344"/>
                  <a:pt x="61" y="344"/>
                  <a:pt x="62" y="344"/>
                </a:cubicBezTo>
                <a:cubicBezTo>
                  <a:pt x="64" y="344"/>
                  <a:pt x="68" y="343"/>
                  <a:pt x="69" y="343"/>
                </a:cubicBezTo>
                <a:cubicBezTo>
                  <a:pt x="70" y="343"/>
                  <a:pt x="71" y="342"/>
                  <a:pt x="71" y="341"/>
                </a:cubicBezTo>
                <a:cubicBezTo>
                  <a:pt x="71" y="340"/>
                  <a:pt x="71" y="338"/>
                  <a:pt x="70" y="338"/>
                </a:cubicBezTo>
                <a:cubicBezTo>
                  <a:pt x="68" y="339"/>
                  <a:pt x="68" y="340"/>
                  <a:pt x="66" y="340"/>
                </a:cubicBezTo>
                <a:cubicBezTo>
                  <a:pt x="65" y="340"/>
                  <a:pt x="63" y="340"/>
                  <a:pt x="62" y="341"/>
                </a:cubicBezTo>
                <a:cubicBezTo>
                  <a:pt x="62" y="342"/>
                  <a:pt x="61" y="342"/>
                  <a:pt x="61" y="341"/>
                </a:cubicBezTo>
                <a:cubicBezTo>
                  <a:pt x="61" y="340"/>
                  <a:pt x="60" y="338"/>
                  <a:pt x="60" y="337"/>
                </a:cubicBezTo>
                <a:cubicBezTo>
                  <a:pt x="61" y="337"/>
                  <a:pt x="63" y="337"/>
                  <a:pt x="62" y="335"/>
                </a:cubicBezTo>
                <a:cubicBezTo>
                  <a:pt x="61" y="334"/>
                  <a:pt x="60" y="331"/>
                  <a:pt x="59" y="330"/>
                </a:cubicBezTo>
                <a:cubicBezTo>
                  <a:pt x="59" y="329"/>
                  <a:pt x="58" y="328"/>
                  <a:pt x="57" y="327"/>
                </a:cubicBezTo>
                <a:cubicBezTo>
                  <a:pt x="57" y="325"/>
                  <a:pt x="55" y="323"/>
                  <a:pt x="54" y="324"/>
                </a:cubicBezTo>
                <a:cubicBezTo>
                  <a:pt x="54" y="325"/>
                  <a:pt x="54" y="326"/>
                  <a:pt x="54" y="327"/>
                </a:cubicBezTo>
                <a:cubicBezTo>
                  <a:pt x="55" y="329"/>
                  <a:pt x="56" y="330"/>
                  <a:pt x="56" y="331"/>
                </a:cubicBezTo>
                <a:cubicBezTo>
                  <a:pt x="56" y="332"/>
                  <a:pt x="57" y="332"/>
                  <a:pt x="56" y="332"/>
                </a:cubicBezTo>
                <a:cubicBezTo>
                  <a:pt x="55" y="332"/>
                  <a:pt x="54" y="332"/>
                  <a:pt x="54" y="334"/>
                </a:cubicBezTo>
                <a:cubicBezTo>
                  <a:pt x="54" y="335"/>
                  <a:pt x="55" y="336"/>
                  <a:pt x="55" y="337"/>
                </a:cubicBezTo>
                <a:cubicBezTo>
                  <a:pt x="56" y="337"/>
                  <a:pt x="57" y="338"/>
                  <a:pt x="57" y="339"/>
                </a:cubicBezTo>
                <a:cubicBezTo>
                  <a:pt x="58" y="340"/>
                  <a:pt x="58" y="343"/>
                  <a:pt x="57" y="344"/>
                </a:cubicBezTo>
                <a:cubicBezTo>
                  <a:pt x="57" y="345"/>
                  <a:pt x="55" y="347"/>
                  <a:pt x="54" y="348"/>
                </a:cubicBezTo>
                <a:cubicBezTo>
                  <a:pt x="52" y="348"/>
                  <a:pt x="50" y="349"/>
                  <a:pt x="52" y="350"/>
                </a:cubicBezTo>
                <a:cubicBezTo>
                  <a:pt x="53" y="351"/>
                  <a:pt x="53" y="351"/>
                  <a:pt x="54" y="351"/>
                </a:cubicBezTo>
                <a:cubicBezTo>
                  <a:pt x="54" y="351"/>
                  <a:pt x="56" y="350"/>
                  <a:pt x="56" y="351"/>
                </a:cubicBezTo>
                <a:cubicBezTo>
                  <a:pt x="57" y="353"/>
                  <a:pt x="58" y="353"/>
                  <a:pt x="60" y="353"/>
                </a:cubicBezTo>
                <a:cubicBezTo>
                  <a:pt x="61" y="353"/>
                  <a:pt x="67" y="352"/>
                  <a:pt x="67" y="354"/>
                </a:cubicBezTo>
                <a:cubicBezTo>
                  <a:pt x="67" y="356"/>
                  <a:pt x="67" y="360"/>
                  <a:pt x="66" y="361"/>
                </a:cubicBezTo>
                <a:cubicBezTo>
                  <a:pt x="66" y="363"/>
                  <a:pt x="65" y="365"/>
                  <a:pt x="64" y="362"/>
                </a:cubicBezTo>
                <a:cubicBezTo>
                  <a:pt x="63" y="360"/>
                  <a:pt x="61" y="358"/>
                  <a:pt x="59" y="358"/>
                </a:cubicBezTo>
                <a:cubicBezTo>
                  <a:pt x="57" y="358"/>
                  <a:pt x="57" y="359"/>
                  <a:pt x="56" y="359"/>
                </a:cubicBezTo>
                <a:cubicBezTo>
                  <a:pt x="55" y="359"/>
                  <a:pt x="53" y="359"/>
                  <a:pt x="52" y="359"/>
                </a:cubicBezTo>
                <a:cubicBezTo>
                  <a:pt x="51" y="360"/>
                  <a:pt x="49" y="361"/>
                  <a:pt x="48" y="361"/>
                </a:cubicBezTo>
                <a:cubicBezTo>
                  <a:pt x="47" y="362"/>
                  <a:pt x="46" y="362"/>
                  <a:pt x="47" y="360"/>
                </a:cubicBezTo>
                <a:cubicBezTo>
                  <a:pt x="48" y="359"/>
                  <a:pt x="49" y="357"/>
                  <a:pt x="50" y="356"/>
                </a:cubicBezTo>
                <a:cubicBezTo>
                  <a:pt x="50" y="356"/>
                  <a:pt x="52" y="354"/>
                  <a:pt x="51" y="354"/>
                </a:cubicBezTo>
                <a:cubicBezTo>
                  <a:pt x="49" y="353"/>
                  <a:pt x="49" y="353"/>
                  <a:pt x="49" y="353"/>
                </a:cubicBezTo>
                <a:cubicBezTo>
                  <a:pt x="50" y="352"/>
                  <a:pt x="50" y="349"/>
                  <a:pt x="49" y="349"/>
                </a:cubicBezTo>
                <a:cubicBezTo>
                  <a:pt x="47" y="349"/>
                  <a:pt x="47" y="349"/>
                  <a:pt x="46" y="351"/>
                </a:cubicBezTo>
                <a:cubicBezTo>
                  <a:pt x="45" y="352"/>
                  <a:pt x="44" y="355"/>
                  <a:pt x="42" y="356"/>
                </a:cubicBezTo>
                <a:cubicBezTo>
                  <a:pt x="41" y="357"/>
                  <a:pt x="40" y="358"/>
                  <a:pt x="39" y="357"/>
                </a:cubicBezTo>
                <a:cubicBezTo>
                  <a:pt x="37" y="356"/>
                  <a:pt x="36" y="356"/>
                  <a:pt x="36" y="357"/>
                </a:cubicBezTo>
                <a:cubicBezTo>
                  <a:pt x="36" y="358"/>
                  <a:pt x="36" y="358"/>
                  <a:pt x="38" y="360"/>
                </a:cubicBezTo>
                <a:cubicBezTo>
                  <a:pt x="39" y="363"/>
                  <a:pt x="40" y="365"/>
                  <a:pt x="40" y="366"/>
                </a:cubicBezTo>
                <a:cubicBezTo>
                  <a:pt x="40" y="367"/>
                  <a:pt x="39" y="371"/>
                  <a:pt x="41" y="370"/>
                </a:cubicBezTo>
                <a:cubicBezTo>
                  <a:pt x="44" y="370"/>
                  <a:pt x="44" y="369"/>
                  <a:pt x="45" y="370"/>
                </a:cubicBezTo>
                <a:cubicBezTo>
                  <a:pt x="46" y="371"/>
                  <a:pt x="47" y="371"/>
                  <a:pt x="48" y="371"/>
                </a:cubicBezTo>
                <a:cubicBezTo>
                  <a:pt x="48" y="371"/>
                  <a:pt x="53" y="370"/>
                  <a:pt x="54" y="372"/>
                </a:cubicBezTo>
                <a:cubicBezTo>
                  <a:pt x="55" y="375"/>
                  <a:pt x="55" y="375"/>
                  <a:pt x="55" y="376"/>
                </a:cubicBezTo>
                <a:cubicBezTo>
                  <a:pt x="56" y="377"/>
                  <a:pt x="56" y="381"/>
                  <a:pt x="55" y="381"/>
                </a:cubicBezTo>
                <a:cubicBezTo>
                  <a:pt x="54" y="381"/>
                  <a:pt x="53" y="381"/>
                  <a:pt x="53" y="380"/>
                </a:cubicBezTo>
                <a:cubicBezTo>
                  <a:pt x="53" y="380"/>
                  <a:pt x="52" y="376"/>
                  <a:pt x="51" y="378"/>
                </a:cubicBezTo>
                <a:cubicBezTo>
                  <a:pt x="50" y="379"/>
                  <a:pt x="50" y="381"/>
                  <a:pt x="50" y="382"/>
                </a:cubicBezTo>
                <a:cubicBezTo>
                  <a:pt x="50" y="383"/>
                  <a:pt x="48" y="385"/>
                  <a:pt x="50" y="386"/>
                </a:cubicBezTo>
                <a:cubicBezTo>
                  <a:pt x="52" y="387"/>
                  <a:pt x="53" y="386"/>
                  <a:pt x="53" y="386"/>
                </a:cubicBezTo>
                <a:cubicBezTo>
                  <a:pt x="54" y="385"/>
                  <a:pt x="55" y="384"/>
                  <a:pt x="56" y="385"/>
                </a:cubicBezTo>
                <a:cubicBezTo>
                  <a:pt x="57" y="387"/>
                  <a:pt x="58" y="390"/>
                  <a:pt x="59" y="391"/>
                </a:cubicBezTo>
                <a:cubicBezTo>
                  <a:pt x="60" y="391"/>
                  <a:pt x="63" y="391"/>
                  <a:pt x="65" y="393"/>
                </a:cubicBezTo>
                <a:cubicBezTo>
                  <a:pt x="66" y="395"/>
                  <a:pt x="66" y="398"/>
                  <a:pt x="66" y="400"/>
                </a:cubicBezTo>
                <a:cubicBezTo>
                  <a:pt x="65" y="401"/>
                  <a:pt x="65" y="403"/>
                  <a:pt x="64" y="404"/>
                </a:cubicBezTo>
                <a:cubicBezTo>
                  <a:pt x="63" y="405"/>
                  <a:pt x="62" y="406"/>
                  <a:pt x="61" y="407"/>
                </a:cubicBezTo>
                <a:cubicBezTo>
                  <a:pt x="60" y="408"/>
                  <a:pt x="61" y="410"/>
                  <a:pt x="59" y="411"/>
                </a:cubicBezTo>
                <a:cubicBezTo>
                  <a:pt x="58" y="411"/>
                  <a:pt x="55" y="411"/>
                  <a:pt x="53" y="413"/>
                </a:cubicBezTo>
                <a:cubicBezTo>
                  <a:pt x="52" y="414"/>
                  <a:pt x="52" y="415"/>
                  <a:pt x="50" y="415"/>
                </a:cubicBezTo>
                <a:cubicBezTo>
                  <a:pt x="49" y="416"/>
                  <a:pt x="49" y="416"/>
                  <a:pt x="48" y="415"/>
                </a:cubicBezTo>
                <a:cubicBezTo>
                  <a:pt x="47" y="415"/>
                  <a:pt x="45" y="414"/>
                  <a:pt x="44" y="415"/>
                </a:cubicBezTo>
                <a:cubicBezTo>
                  <a:pt x="42" y="416"/>
                  <a:pt x="41" y="417"/>
                  <a:pt x="40" y="417"/>
                </a:cubicBezTo>
                <a:cubicBezTo>
                  <a:pt x="39" y="417"/>
                  <a:pt x="39" y="417"/>
                  <a:pt x="37" y="416"/>
                </a:cubicBezTo>
                <a:cubicBezTo>
                  <a:pt x="35" y="415"/>
                  <a:pt x="33" y="414"/>
                  <a:pt x="32" y="413"/>
                </a:cubicBezTo>
                <a:cubicBezTo>
                  <a:pt x="30" y="413"/>
                  <a:pt x="28" y="414"/>
                  <a:pt x="27" y="414"/>
                </a:cubicBezTo>
                <a:cubicBezTo>
                  <a:pt x="26" y="414"/>
                  <a:pt x="25" y="414"/>
                  <a:pt x="24" y="415"/>
                </a:cubicBezTo>
                <a:cubicBezTo>
                  <a:pt x="23" y="416"/>
                  <a:pt x="23" y="416"/>
                  <a:pt x="22" y="417"/>
                </a:cubicBezTo>
                <a:cubicBezTo>
                  <a:pt x="20" y="418"/>
                  <a:pt x="20" y="417"/>
                  <a:pt x="20" y="415"/>
                </a:cubicBezTo>
                <a:cubicBezTo>
                  <a:pt x="20" y="414"/>
                  <a:pt x="20" y="412"/>
                  <a:pt x="20" y="411"/>
                </a:cubicBezTo>
                <a:cubicBezTo>
                  <a:pt x="19" y="410"/>
                  <a:pt x="16" y="405"/>
                  <a:pt x="17" y="404"/>
                </a:cubicBezTo>
                <a:cubicBezTo>
                  <a:pt x="19" y="404"/>
                  <a:pt x="21" y="404"/>
                  <a:pt x="22" y="405"/>
                </a:cubicBezTo>
                <a:cubicBezTo>
                  <a:pt x="23" y="406"/>
                  <a:pt x="24" y="410"/>
                  <a:pt x="25" y="409"/>
                </a:cubicBezTo>
                <a:cubicBezTo>
                  <a:pt x="26" y="408"/>
                  <a:pt x="26" y="406"/>
                  <a:pt x="26" y="405"/>
                </a:cubicBezTo>
                <a:cubicBezTo>
                  <a:pt x="27" y="404"/>
                  <a:pt x="27" y="401"/>
                  <a:pt x="26" y="402"/>
                </a:cubicBezTo>
                <a:cubicBezTo>
                  <a:pt x="25" y="402"/>
                  <a:pt x="24" y="402"/>
                  <a:pt x="23" y="401"/>
                </a:cubicBezTo>
                <a:cubicBezTo>
                  <a:pt x="23" y="399"/>
                  <a:pt x="22" y="395"/>
                  <a:pt x="21" y="396"/>
                </a:cubicBezTo>
                <a:cubicBezTo>
                  <a:pt x="20" y="396"/>
                  <a:pt x="20" y="396"/>
                  <a:pt x="20" y="397"/>
                </a:cubicBezTo>
                <a:cubicBezTo>
                  <a:pt x="20" y="399"/>
                  <a:pt x="20" y="401"/>
                  <a:pt x="20" y="401"/>
                </a:cubicBezTo>
                <a:cubicBezTo>
                  <a:pt x="19" y="402"/>
                  <a:pt x="20" y="402"/>
                  <a:pt x="19" y="401"/>
                </a:cubicBezTo>
                <a:cubicBezTo>
                  <a:pt x="18" y="400"/>
                  <a:pt x="18" y="398"/>
                  <a:pt x="16" y="397"/>
                </a:cubicBezTo>
                <a:cubicBezTo>
                  <a:pt x="15" y="397"/>
                  <a:pt x="13" y="397"/>
                  <a:pt x="12" y="396"/>
                </a:cubicBezTo>
                <a:cubicBezTo>
                  <a:pt x="12" y="394"/>
                  <a:pt x="12" y="391"/>
                  <a:pt x="12" y="390"/>
                </a:cubicBezTo>
                <a:cubicBezTo>
                  <a:pt x="11" y="389"/>
                  <a:pt x="12" y="388"/>
                  <a:pt x="10" y="388"/>
                </a:cubicBezTo>
                <a:cubicBezTo>
                  <a:pt x="9" y="387"/>
                  <a:pt x="5" y="386"/>
                  <a:pt x="7" y="385"/>
                </a:cubicBezTo>
                <a:cubicBezTo>
                  <a:pt x="9" y="383"/>
                  <a:pt x="10" y="383"/>
                  <a:pt x="12" y="383"/>
                </a:cubicBezTo>
                <a:cubicBezTo>
                  <a:pt x="14" y="383"/>
                  <a:pt x="14" y="382"/>
                  <a:pt x="15" y="381"/>
                </a:cubicBezTo>
                <a:cubicBezTo>
                  <a:pt x="15" y="381"/>
                  <a:pt x="15" y="381"/>
                  <a:pt x="13" y="381"/>
                </a:cubicBezTo>
                <a:cubicBezTo>
                  <a:pt x="11" y="380"/>
                  <a:pt x="11" y="381"/>
                  <a:pt x="10" y="381"/>
                </a:cubicBezTo>
                <a:cubicBezTo>
                  <a:pt x="9" y="381"/>
                  <a:pt x="7" y="380"/>
                  <a:pt x="7" y="380"/>
                </a:cubicBezTo>
                <a:cubicBezTo>
                  <a:pt x="6" y="379"/>
                  <a:pt x="6" y="378"/>
                  <a:pt x="6" y="377"/>
                </a:cubicBezTo>
                <a:cubicBezTo>
                  <a:pt x="7" y="376"/>
                  <a:pt x="8" y="375"/>
                  <a:pt x="8" y="373"/>
                </a:cubicBezTo>
                <a:cubicBezTo>
                  <a:pt x="7" y="372"/>
                  <a:pt x="5" y="369"/>
                  <a:pt x="4" y="370"/>
                </a:cubicBezTo>
                <a:cubicBezTo>
                  <a:pt x="4" y="371"/>
                  <a:pt x="4" y="372"/>
                  <a:pt x="3" y="371"/>
                </a:cubicBezTo>
                <a:cubicBezTo>
                  <a:pt x="2" y="370"/>
                  <a:pt x="0" y="366"/>
                  <a:pt x="1" y="364"/>
                </a:cubicBezTo>
                <a:cubicBezTo>
                  <a:pt x="1" y="361"/>
                  <a:pt x="2" y="360"/>
                  <a:pt x="3" y="359"/>
                </a:cubicBezTo>
                <a:cubicBezTo>
                  <a:pt x="3" y="358"/>
                  <a:pt x="5" y="356"/>
                  <a:pt x="5" y="353"/>
                </a:cubicBezTo>
                <a:cubicBezTo>
                  <a:pt x="5" y="351"/>
                  <a:pt x="4" y="350"/>
                  <a:pt x="3" y="349"/>
                </a:cubicBezTo>
                <a:cubicBezTo>
                  <a:pt x="3" y="348"/>
                  <a:pt x="2" y="348"/>
                  <a:pt x="3" y="347"/>
                </a:cubicBezTo>
                <a:cubicBezTo>
                  <a:pt x="4" y="346"/>
                  <a:pt x="5" y="343"/>
                  <a:pt x="6" y="344"/>
                </a:cubicBezTo>
                <a:cubicBezTo>
                  <a:pt x="7" y="345"/>
                  <a:pt x="8" y="346"/>
                  <a:pt x="8" y="345"/>
                </a:cubicBezTo>
                <a:cubicBezTo>
                  <a:pt x="8" y="344"/>
                  <a:pt x="9" y="342"/>
                  <a:pt x="9" y="341"/>
                </a:cubicBezTo>
                <a:cubicBezTo>
                  <a:pt x="9" y="340"/>
                  <a:pt x="10" y="339"/>
                  <a:pt x="9" y="337"/>
                </a:cubicBezTo>
                <a:cubicBezTo>
                  <a:pt x="9" y="335"/>
                  <a:pt x="7" y="330"/>
                  <a:pt x="10" y="330"/>
                </a:cubicBezTo>
                <a:cubicBezTo>
                  <a:pt x="12" y="330"/>
                  <a:pt x="16" y="330"/>
                  <a:pt x="17" y="330"/>
                </a:cubicBezTo>
                <a:cubicBezTo>
                  <a:pt x="18" y="330"/>
                  <a:pt x="21" y="330"/>
                  <a:pt x="20" y="329"/>
                </a:cubicBezTo>
                <a:cubicBezTo>
                  <a:pt x="20" y="328"/>
                  <a:pt x="20" y="327"/>
                  <a:pt x="20" y="326"/>
                </a:cubicBezTo>
                <a:cubicBezTo>
                  <a:pt x="21" y="325"/>
                  <a:pt x="21" y="323"/>
                  <a:pt x="20" y="322"/>
                </a:cubicBezTo>
                <a:cubicBezTo>
                  <a:pt x="20" y="321"/>
                  <a:pt x="20" y="321"/>
                  <a:pt x="19" y="321"/>
                </a:cubicBezTo>
                <a:cubicBezTo>
                  <a:pt x="18" y="322"/>
                  <a:pt x="15" y="323"/>
                  <a:pt x="14" y="323"/>
                </a:cubicBezTo>
                <a:cubicBezTo>
                  <a:pt x="13" y="323"/>
                  <a:pt x="12" y="322"/>
                  <a:pt x="12" y="321"/>
                </a:cubicBezTo>
                <a:cubicBezTo>
                  <a:pt x="12" y="320"/>
                  <a:pt x="12" y="318"/>
                  <a:pt x="11" y="317"/>
                </a:cubicBezTo>
                <a:cubicBezTo>
                  <a:pt x="11" y="316"/>
                  <a:pt x="7" y="313"/>
                  <a:pt x="7" y="313"/>
                </a:cubicBezTo>
                <a:cubicBezTo>
                  <a:pt x="7" y="313"/>
                  <a:pt x="19" y="289"/>
                  <a:pt x="26" y="267"/>
                </a:cubicBezTo>
                <a:cubicBezTo>
                  <a:pt x="33" y="245"/>
                  <a:pt x="48" y="223"/>
                  <a:pt x="68" y="201"/>
                </a:cubicBezTo>
                <a:cubicBezTo>
                  <a:pt x="89" y="179"/>
                  <a:pt x="130" y="130"/>
                  <a:pt x="139" y="112"/>
                </a:cubicBezTo>
                <a:cubicBezTo>
                  <a:pt x="149" y="94"/>
                  <a:pt x="159" y="71"/>
                  <a:pt x="159" y="71"/>
                </a:cubicBezTo>
                <a:cubicBezTo>
                  <a:pt x="159" y="71"/>
                  <a:pt x="162" y="67"/>
                  <a:pt x="164" y="66"/>
                </a:cubicBezTo>
                <a:cubicBezTo>
                  <a:pt x="166" y="65"/>
                  <a:pt x="171" y="64"/>
                  <a:pt x="174" y="60"/>
                </a:cubicBezTo>
                <a:cubicBezTo>
                  <a:pt x="178" y="56"/>
                  <a:pt x="178" y="53"/>
                  <a:pt x="178" y="52"/>
                </a:cubicBezTo>
                <a:cubicBezTo>
                  <a:pt x="178" y="50"/>
                  <a:pt x="176" y="49"/>
                  <a:pt x="177" y="46"/>
                </a:cubicBezTo>
                <a:cubicBezTo>
                  <a:pt x="177" y="43"/>
                  <a:pt x="178" y="33"/>
                  <a:pt x="181" y="33"/>
                </a:cubicBezTo>
                <a:cubicBezTo>
                  <a:pt x="184" y="32"/>
                  <a:pt x="188" y="32"/>
                  <a:pt x="190" y="33"/>
                </a:cubicBezTo>
                <a:cubicBezTo>
                  <a:pt x="193" y="33"/>
                  <a:pt x="200" y="33"/>
                  <a:pt x="202" y="33"/>
                </a:cubicBezTo>
                <a:cubicBezTo>
                  <a:pt x="205" y="33"/>
                  <a:pt x="213" y="35"/>
                  <a:pt x="215" y="39"/>
                </a:cubicBezTo>
                <a:cubicBezTo>
                  <a:pt x="217" y="42"/>
                  <a:pt x="219" y="52"/>
                  <a:pt x="224" y="52"/>
                </a:cubicBezTo>
                <a:cubicBezTo>
                  <a:pt x="228" y="53"/>
                  <a:pt x="234" y="53"/>
                  <a:pt x="236" y="50"/>
                </a:cubicBezTo>
                <a:cubicBezTo>
                  <a:pt x="237" y="48"/>
                  <a:pt x="237" y="42"/>
                  <a:pt x="237" y="40"/>
                </a:cubicBezTo>
                <a:cubicBezTo>
                  <a:pt x="237" y="38"/>
                  <a:pt x="235" y="34"/>
                  <a:pt x="236" y="32"/>
                </a:cubicBezTo>
                <a:cubicBezTo>
                  <a:pt x="237" y="31"/>
                  <a:pt x="239" y="27"/>
                  <a:pt x="236" y="26"/>
                </a:cubicBezTo>
                <a:cubicBezTo>
                  <a:pt x="232" y="25"/>
                  <a:pt x="224" y="23"/>
                  <a:pt x="228" y="21"/>
                </a:cubicBezTo>
                <a:cubicBezTo>
                  <a:pt x="232" y="18"/>
                  <a:pt x="232" y="18"/>
                  <a:pt x="236" y="17"/>
                </a:cubicBezTo>
                <a:cubicBezTo>
                  <a:pt x="240" y="17"/>
                  <a:pt x="242" y="16"/>
                  <a:pt x="244" y="13"/>
                </a:cubicBezTo>
                <a:cubicBezTo>
                  <a:pt x="245" y="11"/>
                  <a:pt x="252" y="0"/>
                  <a:pt x="253" y="0"/>
                </a:cubicBezTo>
                <a:cubicBezTo>
                  <a:pt x="255" y="0"/>
                  <a:pt x="256" y="3"/>
                  <a:pt x="257" y="5"/>
                </a:cubicBezTo>
                <a:cubicBezTo>
                  <a:pt x="259" y="7"/>
                  <a:pt x="264" y="13"/>
                  <a:pt x="267" y="14"/>
                </a:cubicBezTo>
                <a:cubicBezTo>
                  <a:pt x="270" y="16"/>
                  <a:pt x="275" y="19"/>
                  <a:pt x="280" y="18"/>
                </a:cubicBezTo>
                <a:cubicBezTo>
                  <a:pt x="286" y="18"/>
                  <a:pt x="295" y="15"/>
                  <a:pt x="297" y="14"/>
                </a:cubicBezTo>
                <a:cubicBezTo>
                  <a:pt x="299" y="12"/>
                  <a:pt x="301" y="9"/>
                  <a:pt x="302" y="9"/>
                </a:cubicBezTo>
                <a:cubicBezTo>
                  <a:pt x="303" y="8"/>
                  <a:pt x="304" y="8"/>
                  <a:pt x="307" y="9"/>
                </a:cubicBezTo>
                <a:cubicBezTo>
                  <a:pt x="309" y="10"/>
                  <a:pt x="311" y="12"/>
                  <a:pt x="311" y="14"/>
                </a:cubicBezTo>
                <a:cubicBezTo>
                  <a:pt x="311" y="16"/>
                  <a:pt x="310" y="19"/>
                  <a:pt x="313" y="18"/>
                </a:cubicBezTo>
                <a:cubicBezTo>
                  <a:pt x="317" y="18"/>
                  <a:pt x="322" y="16"/>
                  <a:pt x="324" y="17"/>
                </a:cubicBezTo>
                <a:cubicBezTo>
                  <a:pt x="326" y="17"/>
                  <a:pt x="330" y="16"/>
                  <a:pt x="333" y="15"/>
                </a:cubicBezTo>
                <a:cubicBezTo>
                  <a:pt x="335" y="14"/>
                  <a:pt x="342" y="9"/>
                  <a:pt x="346" y="10"/>
                </a:cubicBezTo>
                <a:cubicBezTo>
                  <a:pt x="349" y="10"/>
                  <a:pt x="353" y="13"/>
                  <a:pt x="355" y="16"/>
                </a:cubicBezTo>
                <a:cubicBezTo>
                  <a:pt x="358" y="18"/>
                  <a:pt x="356" y="21"/>
                  <a:pt x="358" y="22"/>
                </a:cubicBezTo>
                <a:cubicBezTo>
                  <a:pt x="359" y="22"/>
                  <a:pt x="360" y="24"/>
                  <a:pt x="359" y="26"/>
                </a:cubicBezTo>
                <a:cubicBezTo>
                  <a:pt x="358" y="28"/>
                  <a:pt x="357" y="32"/>
                  <a:pt x="354" y="33"/>
                </a:cubicBezTo>
                <a:cubicBezTo>
                  <a:pt x="351" y="35"/>
                  <a:pt x="345" y="37"/>
                  <a:pt x="344" y="40"/>
                </a:cubicBezTo>
                <a:cubicBezTo>
                  <a:pt x="342" y="43"/>
                  <a:pt x="339" y="48"/>
                  <a:pt x="337" y="53"/>
                </a:cubicBezTo>
                <a:cubicBezTo>
                  <a:pt x="335" y="59"/>
                  <a:pt x="335" y="63"/>
                  <a:pt x="331" y="65"/>
                </a:cubicBezTo>
                <a:cubicBezTo>
                  <a:pt x="328" y="66"/>
                  <a:pt x="326" y="67"/>
                  <a:pt x="328" y="70"/>
                </a:cubicBezTo>
                <a:cubicBezTo>
                  <a:pt x="331" y="72"/>
                  <a:pt x="338" y="80"/>
                  <a:pt x="345" y="79"/>
                </a:cubicBezTo>
                <a:cubicBezTo>
                  <a:pt x="352" y="78"/>
                  <a:pt x="376" y="69"/>
                  <a:pt x="384" y="66"/>
                </a:cubicBezTo>
                <a:cubicBezTo>
                  <a:pt x="392" y="63"/>
                  <a:pt x="400" y="61"/>
                  <a:pt x="402" y="59"/>
                </a:cubicBezTo>
                <a:cubicBezTo>
                  <a:pt x="404" y="57"/>
                  <a:pt x="409" y="50"/>
                  <a:pt x="413" y="54"/>
                </a:cubicBezTo>
                <a:cubicBezTo>
                  <a:pt x="417" y="58"/>
                  <a:pt x="423" y="67"/>
                  <a:pt x="429" y="70"/>
                </a:cubicBezTo>
                <a:cubicBezTo>
                  <a:pt x="434" y="72"/>
                  <a:pt x="438" y="72"/>
                  <a:pt x="438" y="69"/>
                </a:cubicBezTo>
                <a:cubicBezTo>
                  <a:pt x="437" y="66"/>
                  <a:pt x="435" y="55"/>
                  <a:pt x="436" y="51"/>
                </a:cubicBezTo>
                <a:cubicBezTo>
                  <a:pt x="437" y="47"/>
                  <a:pt x="437" y="44"/>
                  <a:pt x="439" y="43"/>
                </a:cubicBezTo>
                <a:cubicBezTo>
                  <a:pt x="441" y="42"/>
                  <a:pt x="443" y="41"/>
                  <a:pt x="444" y="4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1" name="Freeform 19"/>
          <p:cNvSpPr>
            <a:spLocks/>
          </p:cNvSpPr>
          <p:nvPr/>
        </p:nvSpPr>
        <p:spPr bwMode="auto">
          <a:xfrm>
            <a:off x="5657850" y="2981326"/>
            <a:ext cx="471488" cy="763588"/>
          </a:xfrm>
          <a:custGeom>
            <a:avLst/>
            <a:gdLst>
              <a:gd name="T0" fmla="*/ 0 w 210"/>
              <a:gd name="T1" fmla="*/ 151 h 340"/>
              <a:gd name="T2" fmla="*/ 10 w 210"/>
              <a:gd name="T3" fmla="*/ 145 h 340"/>
              <a:gd name="T4" fmla="*/ 43 w 210"/>
              <a:gd name="T5" fmla="*/ 140 h 340"/>
              <a:gd name="T6" fmla="*/ 69 w 210"/>
              <a:gd name="T7" fmla="*/ 131 h 340"/>
              <a:gd name="T8" fmla="*/ 81 w 210"/>
              <a:gd name="T9" fmla="*/ 130 h 340"/>
              <a:gd name="T10" fmla="*/ 85 w 210"/>
              <a:gd name="T11" fmla="*/ 126 h 340"/>
              <a:gd name="T12" fmla="*/ 93 w 210"/>
              <a:gd name="T13" fmla="*/ 105 h 340"/>
              <a:gd name="T14" fmla="*/ 93 w 210"/>
              <a:gd name="T15" fmla="*/ 91 h 340"/>
              <a:gd name="T16" fmla="*/ 95 w 210"/>
              <a:gd name="T17" fmla="*/ 76 h 340"/>
              <a:gd name="T18" fmla="*/ 99 w 210"/>
              <a:gd name="T19" fmla="*/ 47 h 340"/>
              <a:gd name="T20" fmla="*/ 107 w 210"/>
              <a:gd name="T21" fmla="*/ 31 h 340"/>
              <a:gd name="T22" fmla="*/ 119 w 210"/>
              <a:gd name="T23" fmla="*/ 18 h 340"/>
              <a:gd name="T24" fmla="*/ 124 w 210"/>
              <a:gd name="T25" fmla="*/ 13 h 340"/>
              <a:gd name="T26" fmla="*/ 130 w 210"/>
              <a:gd name="T27" fmla="*/ 7 h 340"/>
              <a:gd name="T28" fmla="*/ 140 w 210"/>
              <a:gd name="T29" fmla="*/ 4 h 340"/>
              <a:gd name="T30" fmla="*/ 150 w 210"/>
              <a:gd name="T31" fmla="*/ 2 h 340"/>
              <a:gd name="T32" fmla="*/ 155 w 210"/>
              <a:gd name="T33" fmla="*/ 4 h 340"/>
              <a:gd name="T34" fmla="*/ 156 w 210"/>
              <a:gd name="T35" fmla="*/ 16 h 340"/>
              <a:gd name="T36" fmla="*/ 160 w 210"/>
              <a:gd name="T37" fmla="*/ 24 h 340"/>
              <a:gd name="T38" fmla="*/ 165 w 210"/>
              <a:gd name="T39" fmla="*/ 31 h 340"/>
              <a:gd name="T40" fmla="*/ 159 w 210"/>
              <a:gd name="T41" fmla="*/ 42 h 340"/>
              <a:gd name="T42" fmla="*/ 148 w 210"/>
              <a:gd name="T43" fmla="*/ 58 h 340"/>
              <a:gd name="T44" fmla="*/ 145 w 210"/>
              <a:gd name="T45" fmla="*/ 71 h 340"/>
              <a:gd name="T46" fmla="*/ 141 w 210"/>
              <a:gd name="T47" fmla="*/ 80 h 340"/>
              <a:gd name="T48" fmla="*/ 137 w 210"/>
              <a:gd name="T49" fmla="*/ 88 h 340"/>
              <a:gd name="T50" fmla="*/ 154 w 210"/>
              <a:gd name="T51" fmla="*/ 98 h 340"/>
              <a:gd name="T52" fmla="*/ 168 w 210"/>
              <a:gd name="T53" fmla="*/ 102 h 340"/>
              <a:gd name="T54" fmla="*/ 179 w 210"/>
              <a:gd name="T55" fmla="*/ 102 h 340"/>
              <a:gd name="T56" fmla="*/ 187 w 210"/>
              <a:gd name="T57" fmla="*/ 108 h 340"/>
              <a:gd name="T58" fmla="*/ 196 w 210"/>
              <a:gd name="T59" fmla="*/ 120 h 340"/>
              <a:gd name="T60" fmla="*/ 206 w 210"/>
              <a:gd name="T61" fmla="*/ 124 h 340"/>
              <a:gd name="T62" fmla="*/ 209 w 210"/>
              <a:gd name="T63" fmla="*/ 130 h 340"/>
              <a:gd name="T64" fmla="*/ 195 w 210"/>
              <a:gd name="T65" fmla="*/ 161 h 340"/>
              <a:gd name="T66" fmla="*/ 175 w 210"/>
              <a:gd name="T67" fmla="*/ 199 h 340"/>
              <a:gd name="T68" fmla="*/ 150 w 210"/>
              <a:gd name="T69" fmla="*/ 218 h 340"/>
              <a:gd name="T70" fmla="*/ 156 w 210"/>
              <a:gd name="T71" fmla="*/ 244 h 340"/>
              <a:gd name="T72" fmla="*/ 163 w 210"/>
              <a:gd name="T73" fmla="*/ 284 h 340"/>
              <a:gd name="T74" fmla="*/ 145 w 210"/>
              <a:gd name="T75" fmla="*/ 310 h 340"/>
              <a:gd name="T76" fmla="*/ 118 w 210"/>
              <a:gd name="T77" fmla="*/ 339 h 340"/>
              <a:gd name="T78" fmla="*/ 81 w 210"/>
              <a:gd name="T79" fmla="*/ 317 h 340"/>
              <a:gd name="T80" fmla="*/ 42 w 210"/>
              <a:gd name="T81" fmla="*/ 269 h 340"/>
              <a:gd name="T82" fmla="*/ 33 w 210"/>
              <a:gd name="T83" fmla="*/ 216 h 340"/>
              <a:gd name="T84" fmla="*/ 3 w 210"/>
              <a:gd name="T85" fmla="*/ 165 h 340"/>
              <a:gd name="T86" fmla="*/ 0 w 210"/>
              <a:gd name="T87" fmla="*/ 151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340">
                <a:moveTo>
                  <a:pt x="0" y="151"/>
                </a:moveTo>
                <a:cubicBezTo>
                  <a:pt x="0" y="151"/>
                  <a:pt x="3" y="145"/>
                  <a:pt x="10" y="145"/>
                </a:cubicBezTo>
                <a:cubicBezTo>
                  <a:pt x="16" y="144"/>
                  <a:pt x="32" y="145"/>
                  <a:pt x="43" y="140"/>
                </a:cubicBezTo>
                <a:cubicBezTo>
                  <a:pt x="55" y="135"/>
                  <a:pt x="65" y="130"/>
                  <a:pt x="69" y="131"/>
                </a:cubicBezTo>
                <a:cubicBezTo>
                  <a:pt x="72" y="132"/>
                  <a:pt x="80" y="133"/>
                  <a:pt x="81" y="130"/>
                </a:cubicBezTo>
                <a:cubicBezTo>
                  <a:pt x="81" y="127"/>
                  <a:pt x="81" y="127"/>
                  <a:pt x="85" y="126"/>
                </a:cubicBezTo>
                <a:cubicBezTo>
                  <a:pt x="90" y="125"/>
                  <a:pt x="95" y="113"/>
                  <a:pt x="93" y="105"/>
                </a:cubicBezTo>
                <a:cubicBezTo>
                  <a:pt x="91" y="97"/>
                  <a:pt x="90" y="95"/>
                  <a:pt x="93" y="91"/>
                </a:cubicBezTo>
                <a:cubicBezTo>
                  <a:pt x="96" y="86"/>
                  <a:pt x="95" y="83"/>
                  <a:pt x="95" y="76"/>
                </a:cubicBezTo>
                <a:cubicBezTo>
                  <a:pt x="94" y="69"/>
                  <a:pt x="97" y="52"/>
                  <a:pt x="99" y="47"/>
                </a:cubicBezTo>
                <a:cubicBezTo>
                  <a:pt x="102" y="43"/>
                  <a:pt x="104" y="39"/>
                  <a:pt x="107" y="31"/>
                </a:cubicBezTo>
                <a:cubicBezTo>
                  <a:pt x="111" y="24"/>
                  <a:pt x="115" y="17"/>
                  <a:pt x="119" y="18"/>
                </a:cubicBezTo>
                <a:cubicBezTo>
                  <a:pt x="122" y="19"/>
                  <a:pt x="124" y="18"/>
                  <a:pt x="124" y="13"/>
                </a:cubicBezTo>
                <a:cubicBezTo>
                  <a:pt x="124" y="9"/>
                  <a:pt x="126" y="8"/>
                  <a:pt x="130" y="7"/>
                </a:cubicBezTo>
                <a:cubicBezTo>
                  <a:pt x="134" y="7"/>
                  <a:pt x="136" y="9"/>
                  <a:pt x="140" y="4"/>
                </a:cubicBezTo>
                <a:cubicBezTo>
                  <a:pt x="144" y="0"/>
                  <a:pt x="147" y="1"/>
                  <a:pt x="150" y="2"/>
                </a:cubicBezTo>
                <a:cubicBezTo>
                  <a:pt x="153" y="2"/>
                  <a:pt x="154" y="1"/>
                  <a:pt x="155" y="4"/>
                </a:cubicBezTo>
                <a:cubicBezTo>
                  <a:pt x="155" y="8"/>
                  <a:pt x="155" y="12"/>
                  <a:pt x="156" y="16"/>
                </a:cubicBezTo>
                <a:cubicBezTo>
                  <a:pt x="157" y="19"/>
                  <a:pt x="158" y="22"/>
                  <a:pt x="160" y="24"/>
                </a:cubicBezTo>
                <a:cubicBezTo>
                  <a:pt x="162" y="25"/>
                  <a:pt x="165" y="27"/>
                  <a:pt x="165" y="31"/>
                </a:cubicBezTo>
                <a:cubicBezTo>
                  <a:pt x="164" y="34"/>
                  <a:pt x="162" y="38"/>
                  <a:pt x="159" y="42"/>
                </a:cubicBezTo>
                <a:cubicBezTo>
                  <a:pt x="157" y="45"/>
                  <a:pt x="150" y="52"/>
                  <a:pt x="148" y="58"/>
                </a:cubicBezTo>
                <a:cubicBezTo>
                  <a:pt x="146" y="64"/>
                  <a:pt x="146" y="68"/>
                  <a:pt x="145" y="71"/>
                </a:cubicBezTo>
                <a:cubicBezTo>
                  <a:pt x="144" y="75"/>
                  <a:pt x="142" y="79"/>
                  <a:pt x="141" y="80"/>
                </a:cubicBezTo>
                <a:cubicBezTo>
                  <a:pt x="139" y="82"/>
                  <a:pt x="134" y="84"/>
                  <a:pt x="137" y="88"/>
                </a:cubicBezTo>
                <a:cubicBezTo>
                  <a:pt x="140" y="91"/>
                  <a:pt x="148" y="96"/>
                  <a:pt x="154" y="98"/>
                </a:cubicBezTo>
                <a:cubicBezTo>
                  <a:pt x="159" y="101"/>
                  <a:pt x="163" y="102"/>
                  <a:pt x="168" y="102"/>
                </a:cubicBezTo>
                <a:cubicBezTo>
                  <a:pt x="172" y="102"/>
                  <a:pt x="175" y="100"/>
                  <a:pt x="179" y="102"/>
                </a:cubicBezTo>
                <a:cubicBezTo>
                  <a:pt x="183" y="103"/>
                  <a:pt x="185" y="104"/>
                  <a:pt x="187" y="108"/>
                </a:cubicBezTo>
                <a:cubicBezTo>
                  <a:pt x="189" y="111"/>
                  <a:pt x="192" y="119"/>
                  <a:pt x="196" y="120"/>
                </a:cubicBezTo>
                <a:cubicBezTo>
                  <a:pt x="199" y="121"/>
                  <a:pt x="204" y="123"/>
                  <a:pt x="206" y="124"/>
                </a:cubicBezTo>
                <a:cubicBezTo>
                  <a:pt x="208" y="125"/>
                  <a:pt x="208" y="127"/>
                  <a:pt x="209" y="130"/>
                </a:cubicBezTo>
                <a:cubicBezTo>
                  <a:pt x="210" y="133"/>
                  <a:pt x="199" y="147"/>
                  <a:pt x="195" y="161"/>
                </a:cubicBezTo>
                <a:cubicBezTo>
                  <a:pt x="192" y="174"/>
                  <a:pt x="178" y="192"/>
                  <a:pt x="175" y="199"/>
                </a:cubicBezTo>
                <a:cubicBezTo>
                  <a:pt x="171" y="207"/>
                  <a:pt x="150" y="206"/>
                  <a:pt x="150" y="218"/>
                </a:cubicBezTo>
                <a:cubicBezTo>
                  <a:pt x="150" y="231"/>
                  <a:pt x="154" y="240"/>
                  <a:pt x="156" y="244"/>
                </a:cubicBezTo>
                <a:cubicBezTo>
                  <a:pt x="159" y="248"/>
                  <a:pt x="165" y="277"/>
                  <a:pt x="163" y="284"/>
                </a:cubicBezTo>
                <a:cubicBezTo>
                  <a:pt x="162" y="290"/>
                  <a:pt x="151" y="301"/>
                  <a:pt x="145" y="310"/>
                </a:cubicBezTo>
                <a:cubicBezTo>
                  <a:pt x="139" y="319"/>
                  <a:pt x="129" y="338"/>
                  <a:pt x="118" y="339"/>
                </a:cubicBezTo>
                <a:cubicBezTo>
                  <a:pt x="106" y="340"/>
                  <a:pt x="101" y="330"/>
                  <a:pt x="81" y="317"/>
                </a:cubicBezTo>
                <a:cubicBezTo>
                  <a:pt x="61" y="304"/>
                  <a:pt x="45" y="285"/>
                  <a:pt x="42" y="269"/>
                </a:cubicBezTo>
                <a:cubicBezTo>
                  <a:pt x="39" y="252"/>
                  <a:pt x="44" y="239"/>
                  <a:pt x="33" y="216"/>
                </a:cubicBezTo>
                <a:cubicBezTo>
                  <a:pt x="23" y="194"/>
                  <a:pt x="5" y="170"/>
                  <a:pt x="3" y="165"/>
                </a:cubicBezTo>
                <a:cubicBezTo>
                  <a:pt x="1" y="160"/>
                  <a:pt x="0" y="151"/>
                  <a:pt x="0" y="151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2" name="Freeform 20"/>
          <p:cNvSpPr>
            <a:spLocks/>
          </p:cNvSpPr>
          <p:nvPr/>
        </p:nvSpPr>
        <p:spPr bwMode="auto">
          <a:xfrm>
            <a:off x="5764213" y="2940051"/>
            <a:ext cx="846138" cy="1449388"/>
          </a:xfrm>
          <a:custGeom>
            <a:avLst/>
            <a:gdLst>
              <a:gd name="T0" fmla="*/ 353 w 377"/>
              <a:gd name="T1" fmla="*/ 9 h 645"/>
              <a:gd name="T2" fmla="*/ 323 w 377"/>
              <a:gd name="T3" fmla="*/ 24 h 645"/>
              <a:gd name="T4" fmla="*/ 297 w 377"/>
              <a:gd name="T5" fmla="*/ 34 h 645"/>
              <a:gd name="T6" fmla="*/ 276 w 377"/>
              <a:gd name="T7" fmla="*/ 64 h 645"/>
              <a:gd name="T8" fmla="*/ 257 w 377"/>
              <a:gd name="T9" fmla="*/ 84 h 645"/>
              <a:gd name="T10" fmla="*/ 239 w 377"/>
              <a:gd name="T11" fmla="*/ 103 h 645"/>
              <a:gd name="T12" fmla="*/ 237 w 377"/>
              <a:gd name="T13" fmla="*/ 136 h 645"/>
              <a:gd name="T14" fmla="*/ 215 w 377"/>
              <a:gd name="T15" fmla="*/ 159 h 645"/>
              <a:gd name="T16" fmla="*/ 178 w 377"/>
              <a:gd name="T17" fmla="*/ 154 h 645"/>
              <a:gd name="T18" fmla="*/ 154 w 377"/>
              <a:gd name="T19" fmla="*/ 149 h 645"/>
              <a:gd name="T20" fmla="*/ 136 w 377"/>
              <a:gd name="T21" fmla="*/ 165 h 645"/>
              <a:gd name="T22" fmla="*/ 132 w 377"/>
              <a:gd name="T23" fmla="*/ 186 h 645"/>
              <a:gd name="T24" fmla="*/ 134 w 377"/>
              <a:gd name="T25" fmla="*/ 200 h 645"/>
              <a:gd name="T26" fmla="*/ 187 w 377"/>
              <a:gd name="T27" fmla="*/ 264 h 645"/>
              <a:gd name="T28" fmla="*/ 168 w 377"/>
              <a:gd name="T29" fmla="*/ 342 h 645"/>
              <a:gd name="T30" fmla="*/ 79 w 377"/>
              <a:gd name="T31" fmla="*/ 363 h 645"/>
              <a:gd name="T32" fmla="*/ 67 w 377"/>
              <a:gd name="T33" fmla="*/ 455 h 645"/>
              <a:gd name="T34" fmla="*/ 13 w 377"/>
              <a:gd name="T35" fmla="*/ 513 h 645"/>
              <a:gd name="T36" fmla="*/ 60 w 377"/>
              <a:gd name="T37" fmla="*/ 561 h 645"/>
              <a:gd name="T38" fmla="*/ 144 w 377"/>
              <a:gd name="T39" fmla="*/ 590 h 645"/>
              <a:gd name="T40" fmla="*/ 219 w 377"/>
              <a:gd name="T41" fmla="*/ 616 h 645"/>
              <a:gd name="T42" fmla="*/ 274 w 377"/>
              <a:gd name="T43" fmla="*/ 629 h 645"/>
              <a:gd name="T44" fmla="*/ 273 w 377"/>
              <a:gd name="T45" fmla="*/ 601 h 645"/>
              <a:gd name="T46" fmla="*/ 269 w 377"/>
              <a:gd name="T47" fmla="*/ 577 h 645"/>
              <a:gd name="T48" fmla="*/ 294 w 377"/>
              <a:gd name="T49" fmla="*/ 569 h 645"/>
              <a:gd name="T50" fmla="*/ 311 w 377"/>
              <a:gd name="T51" fmla="*/ 564 h 645"/>
              <a:gd name="T52" fmla="*/ 295 w 377"/>
              <a:gd name="T53" fmla="*/ 543 h 645"/>
              <a:gd name="T54" fmla="*/ 285 w 377"/>
              <a:gd name="T55" fmla="*/ 537 h 645"/>
              <a:gd name="T56" fmla="*/ 265 w 377"/>
              <a:gd name="T57" fmla="*/ 521 h 645"/>
              <a:gd name="T58" fmla="*/ 293 w 377"/>
              <a:gd name="T59" fmla="*/ 515 h 645"/>
              <a:gd name="T60" fmla="*/ 326 w 377"/>
              <a:gd name="T61" fmla="*/ 521 h 645"/>
              <a:gd name="T62" fmla="*/ 339 w 377"/>
              <a:gd name="T63" fmla="*/ 524 h 645"/>
              <a:gd name="T64" fmla="*/ 360 w 377"/>
              <a:gd name="T65" fmla="*/ 520 h 645"/>
              <a:gd name="T66" fmla="*/ 365 w 377"/>
              <a:gd name="T67" fmla="*/ 494 h 645"/>
              <a:gd name="T68" fmla="*/ 348 w 377"/>
              <a:gd name="T69" fmla="*/ 469 h 645"/>
              <a:gd name="T70" fmla="*/ 338 w 377"/>
              <a:gd name="T71" fmla="*/ 448 h 645"/>
              <a:gd name="T72" fmla="*/ 330 w 377"/>
              <a:gd name="T73" fmla="*/ 432 h 645"/>
              <a:gd name="T74" fmla="*/ 325 w 377"/>
              <a:gd name="T75" fmla="*/ 409 h 645"/>
              <a:gd name="T76" fmla="*/ 317 w 377"/>
              <a:gd name="T77" fmla="*/ 392 h 645"/>
              <a:gd name="T78" fmla="*/ 339 w 377"/>
              <a:gd name="T79" fmla="*/ 331 h 645"/>
              <a:gd name="T80" fmla="*/ 336 w 377"/>
              <a:gd name="T81" fmla="*/ 306 h 645"/>
              <a:gd name="T82" fmla="*/ 329 w 377"/>
              <a:gd name="T83" fmla="*/ 256 h 645"/>
              <a:gd name="T84" fmla="*/ 325 w 377"/>
              <a:gd name="T85" fmla="*/ 231 h 645"/>
              <a:gd name="T86" fmla="*/ 325 w 377"/>
              <a:gd name="T87" fmla="*/ 211 h 645"/>
              <a:gd name="T88" fmla="*/ 341 w 377"/>
              <a:gd name="T89" fmla="*/ 185 h 645"/>
              <a:gd name="T90" fmla="*/ 348 w 377"/>
              <a:gd name="T91" fmla="*/ 167 h 645"/>
              <a:gd name="T92" fmla="*/ 329 w 377"/>
              <a:gd name="T93" fmla="*/ 132 h 645"/>
              <a:gd name="T94" fmla="*/ 346 w 377"/>
              <a:gd name="T95" fmla="*/ 102 h 645"/>
              <a:gd name="T96" fmla="*/ 359 w 377"/>
              <a:gd name="T97" fmla="*/ 65 h 645"/>
              <a:gd name="T98" fmla="*/ 369 w 377"/>
              <a:gd name="T99" fmla="*/ 39 h 645"/>
              <a:gd name="T100" fmla="*/ 372 w 377"/>
              <a:gd name="T101" fmla="*/ 23 h 645"/>
              <a:gd name="T102" fmla="*/ 366 w 377"/>
              <a:gd name="T103" fmla="*/ 18 h 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77" h="645">
                <a:moveTo>
                  <a:pt x="366" y="18"/>
                </a:moveTo>
                <a:cubicBezTo>
                  <a:pt x="363" y="18"/>
                  <a:pt x="365" y="9"/>
                  <a:pt x="367" y="4"/>
                </a:cubicBezTo>
                <a:cubicBezTo>
                  <a:pt x="368" y="0"/>
                  <a:pt x="360" y="7"/>
                  <a:pt x="353" y="9"/>
                </a:cubicBezTo>
                <a:cubicBezTo>
                  <a:pt x="347" y="11"/>
                  <a:pt x="346" y="14"/>
                  <a:pt x="342" y="25"/>
                </a:cubicBezTo>
                <a:cubicBezTo>
                  <a:pt x="337" y="35"/>
                  <a:pt x="334" y="28"/>
                  <a:pt x="331" y="24"/>
                </a:cubicBezTo>
                <a:cubicBezTo>
                  <a:pt x="329" y="20"/>
                  <a:pt x="328" y="21"/>
                  <a:pt x="323" y="24"/>
                </a:cubicBezTo>
                <a:cubicBezTo>
                  <a:pt x="318" y="26"/>
                  <a:pt x="322" y="23"/>
                  <a:pt x="312" y="18"/>
                </a:cubicBezTo>
                <a:cubicBezTo>
                  <a:pt x="303" y="13"/>
                  <a:pt x="307" y="22"/>
                  <a:pt x="308" y="28"/>
                </a:cubicBezTo>
                <a:cubicBezTo>
                  <a:pt x="309" y="34"/>
                  <a:pt x="304" y="34"/>
                  <a:pt x="297" y="34"/>
                </a:cubicBezTo>
                <a:cubicBezTo>
                  <a:pt x="290" y="33"/>
                  <a:pt x="292" y="35"/>
                  <a:pt x="294" y="38"/>
                </a:cubicBezTo>
                <a:cubicBezTo>
                  <a:pt x="295" y="40"/>
                  <a:pt x="291" y="41"/>
                  <a:pt x="287" y="45"/>
                </a:cubicBezTo>
                <a:cubicBezTo>
                  <a:pt x="282" y="48"/>
                  <a:pt x="277" y="57"/>
                  <a:pt x="276" y="64"/>
                </a:cubicBezTo>
                <a:cubicBezTo>
                  <a:pt x="274" y="71"/>
                  <a:pt x="271" y="65"/>
                  <a:pt x="267" y="68"/>
                </a:cubicBezTo>
                <a:cubicBezTo>
                  <a:pt x="264" y="70"/>
                  <a:pt x="258" y="77"/>
                  <a:pt x="259" y="78"/>
                </a:cubicBezTo>
                <a:cubicBezTo>
                  <a:pt x="260" y="80"/>
                  <a:pt x="259" y="84"/>
                  <a:pt x="257" y="84"/>
                </a:cubicBezTo>
                <a:cubicBezTo>
                  <a:pt x="255" y="84"/>
                  <a:pt x="255" y="85"/>
                  <a:pt x="251" y="87"/>
                </a:cubicBezTo>
                <a:cubicBezTo>
                  <a:pt x="248" y="90"/>
                  <a:pt x="250" y="88"/>
                  <a:pt x="242" y="99"/>
                </a:cubicBezTo>
                <a:cubicBezTo>
                  <a:pt x="241" y="100"/>
                  <a:pt x="240" y="102"/>
                  <a:pt x="239" y="103"/>
                </a:cubicBezTo>
                <a:cubicBezTo>
                  <a:pt x="238" y="106"/>
                  <a:pt x="235" y="108"/>
                  <a:pt x="234" y="111"/>
                </a:cubicBezTo>
                <a:cubicBezTo>
                  <a:pt x="234" y="113"/>
                  <a:pt x="237" y="115"/>
                  <a:pt x="237" y="117"/>
                </a:cubicBezTo>
                <a:cubicBezTo>
                  <a:pt x="238" y="125"/>
                  <a:pt x="243" y="123"/>
                  <a:pt x="237" y="136"/>
                </a:cubicBezTo>
                <a:cubicBezTo>
                  <a:pt x="235" y="142"/>
                  <a:pt x="232" y="131"/>
                  <a:pt x="228" y="129"/>
                </a:cubicBezTo>
                <a:cubicBezTo>
                  <a:pt x="225" y="126"/>
                  <a:pt x="225" y="140"/>
                  <a:pt x="226" y="149"/>
                </a:cubicBezTo>
                <a:cubicBezTo>
                  <a:pt x="226" y="158"/>
                  <a:pt x="220" y="160"/>
                  <a:pt x="215" y="159"/>
                </a:cubicBezTo>
                <a:cubicBezTo>
                  <a:pt x="210" y="158"/>
                  <a:pt x="204" y="162"/>
                  <a:pt x="197" y="161"/>
                </a:cubicBezTo>
                <a:cubicBezTo>
                  <a:pt x="190" y="161"/>
                  <a:pt x="189" y="162"/>
                  <a:pt x="186" y="163"/>
                </a:cubicBezTo>
                <a:cubicBezTo>
                  <a:pt x="183" y="165"/>
                  <a:pt x="180" y="161"/>
                  <a:pt x="178" y="154"/>
                </a:cubicBezTo>
                <a:cubicBezTo>
                  <a:pt x="177" y="147"/>
                  <a:pt x="169" y="146"/>
                  <a:pt x="163" y="143"/>
                </a:cubicBezTo>
                <a:cubicBezTo>
                  <a:pt x="163" y="143"/>
                  <a:pt x="162" y="142"/>
                  <a:pt x="162" y="142"/>
                </a:cubicBezTo>
                <a:cubicBezTo>
                  <a:pt x="158" y="141"/>
                  <a:pt x="156" y="148"/>
                  <a:pt x="154" y="149"/>
                </a:cubicBezTo>
                <a:cubicBezTo>
                  <a:pt x="151" y="149"/>
                  <a:pt x="149" y="149"/>
                  <a:pt x="148" y="150"/>
                </a:cubicBezTo>
                <a:cubicBezTo>
                  <a:pt x="147" y="151"/>
                  <a:pt x="141" y="156"/>
                  <a:pt x="138" y="159"/>
                </a:cubicBezTo>
                <a:cubicBezTo>
                  <a:pt x="136" y="162"/>
                  <a:pt x="136" y="163"/>
                  <a:pt x="136" y="165"/>
                </a:cubicBezTo>
                <a:cubicBezTo>
                  <a:pt x="136" y="167"/>
                  <a:pt x="136" y="168"/>
                  <a:pt x="136" y="169"/>
                </a:cubicBezTo>
                <a:cubicBezTo>
                  <a:pt x="135" y="171"/>
                  <a:pt x="132" y="174"/>
                  <a:pt x="132" y="177"/>
                </a:cubicBezTo>
                <a:cubicBezTo>
                  <a:pt x="131" y="180"/>
                  <a:pt x="130" y="183"/>
                  <a:pt x="132" y="186"/>
                </a:cubicBezTo>
                <a:cubicBezTo>
                  <a:pt x="133" y="188"/>
                  <a:pt x="134" y="189"/>
                  <a:pt x="133" y="191"/>
                </a:cubicBezTo>
                <a:cubicBezTo>
                  <a:pt x="133" y="193"/>
                  <a:pt x="132" y="194"/>
                  <a:pt x="134" y="195"/>
                </a:cubicBezTo>
                <a:cubicBezTo>
                  <a:pt x="135" y="196"/>
                  <a:pt x="136" y="199"/>
                  <a:pt x="134" y="200"/>
                </a:cubicBezTo>
                <a:cubicBezTo>
                  <a:pt x="132" y="202"/>
                  <a:pt x="128" y="204"/>
                  <a:pt x="126" y="206"/>
                </a:cubicBezTo>
                <a:cubicBezTo>
                  <a:pt x="124" y="207"/>
                  <a:pt x="129" y="227"/>
                  <a:pt x="145" y="235"/>
                </a:cubicBezTo>
                <a:cubicBezTo>
                  <a:pt x="160" y="243"/>
                  <a:pt x="175" y="253"/>
                  <a:pt x="187" y="264"/>
                </a:cubicBezTo>
                <a:cubicBezTo>
                  <a:pt x="199" y="275"/>
                  <a:pt x="199" y="278"/>
                  <a:pt x="199" y="288"/>
                </a:cubicBezTo>
                <a:cubicBezTo>
                  <a:pt x="199" y="298"/>
                  <a:pt x="199" y="306"/>
                  <a:pt x="192" y="315"/>
                </a:cubicBezTo>
                <a:cubicBezTo>
                  <a:pt x="184" y="324"/>
                  <a:pt x="179" y="342"/>
                  <a:pt x="168" y="342"/>
                </a:cubicBezTo>
                <a:cubicBezTo>
                  <a:pt x="156" y="342"/>
                  <a:pt x="148" y="347"/>
                  <a:pt x="143" y="354"/>
                </a:cubicBezTo>
                <a:cubicBezTo>
                  <a:pt x="138" y="362"/>
                  <a:pt x="126" y="362"/>
                  <a:pt x="113" y="359"/>
                </a:cubicBezTo>
                <a:cubicBezTo>
                  <a:pt x="100" y="356"/>
                  <a:pt x="86" y="354"/>
                  <a:pt x="79" y="363"/>
                </a:cubicBezTo>
                <a:cubicBezTo>
                  <a:pt x="72" y="373"/>
                  <a:pt x="63" y="392"/>
                  <a:pt x="63" y="399"/>
                </a:cubicBezTo>
                <a:cubicBezTo>
                  <a:pt x="63" y="406"/>
                  <a:pt x="74" y="412"/>
                  <a:pt x="74" y="424"/>
                </a:cubicBezTo>
                <a:cubicBezTo>
                  <a:pt x="74" y="435"/>
                  <a:pt x="72" y="448"/>
                  <a:pt x="67" y="455"/>
                </a:cubicBezTo>
                <a:cubicBezTo>
                  <a:pt x="62" y="463"/>
                  <a:pt x="57" y="472"/>
                  <a:pt x="49" y="475"/>
                </a:cubicBezTo>
                <a:cubicBezTo>
                  <a:pt x="40" y="478"/>
                  <a:pt x="32" y="475"/>
                  <a:pt x="27" y="483"/>
                </a:cubicBezTo>
                <a:cubicBezTo>
                  <a:pt x="22" y="491"/>
                  <a:pt x="18" y="505"/>
                  <a:pt x="13" y="513"/>
                </a:cubicBezTo>
                <a:cubicBezTo>
                  <a:pt x="8" y="521"/>
                  <a:pt x="0" y="528"/>
                  <a:pt x="0" y="539"/>
                </a:cubicBezTo>
                <a:cubicBezTo>
                  <a:pt x="0" y="551"/>
                  <a:pt x="11" y="555"/>
                  <a:pt x="19" y="557"/>
                </a:cubicBezTo>
                <a:cubicBezTo>
                  <a:pt x="28" y="560"/>
                  <a:pt x="49" y="558"/>
                  <a:pt x="60" y="561"/>
                </a:cubicBezTo>
                <a:cubicBezTo>
                  <a:pt x="71" y="564"/>
                  <a:pt x="86" y="562"/>
                  <a:pt x="87" y="568"/>
                </a:cubicBezTo>
                <a:cubicBezTo>
                  <a:pt x="89" y="573"/>
                  <a:pt x="98" y="580"/>
                  <a:pt x="108" y="581"/>
                </a:cubicBezTo>
                <a:cubicBezTo>
                  <a:pt x="118" y="581"/>
                  <a:pt x="137" y="579"/>
                  <a:pt x="144" y="590"/>
                </a:cubicBezTo>
                <a:cubicBezTo>
                  <a:pt x="151" y="602"/>
                  <a:pt x="166" y="605"/>
                  <a:pt x="171" y="604"/>
                </a:cubicBezTo>
                <a:cubicBezTo>
                  <a:pt x="177" y="603"/>
                  <a:pt x="187" y="597"/>
                  <a:pt x="196" y="602"/>
                </a:cubicBezTo>
                <a:cubicBezTo>
                  <a:pt x="204" y="607"/>
                  <a:pt x="213" y="609"/>
                  <a:pt x="219" y="616"/>
                </a:cubicBezTo>
                <a:cubicBezTo>
                  <a:pt x="226" y="624"/>
                  <a:pt x="242" y="638"/>
                  <a:pt x="254" y="642"/>
                </a:cubicBezTo>
                <a:cubicBezTo>
                  <a:pt x="266" y="645"/>
                  <a:pt x="275" y="642"/>
                  <a:pt x="275" y="642"/>
                </a:cubicBezTo>
                <a:cubicBezTo>
                  <a:pt x="275" y="642"/>
                  <a:pt x="274" y="633"/>
                  <a:pt x="274" y="629"/>
                </a:cubicBezTo>
                <a:cubicBezTo>
                  <a:pt x="275" y="626"/>
                  <a:pt x="275" y="619"/>
                  <a:pt x="273" y="618"/>
                </a:cubicBezTo>
                <a:cubicBezTo>
                  <a:pt x="272" y="617"/>
                  <a:pt x="269" y="614"/>
                  <a:pt x="270" y="611"/>
                </a:cubicBezTo>
                <a:cubicBezTo>
                  <a:pt x="272" y="608"/>
                  <a:pt x="274" y="603"/>
                  <a:pt x="273" y="601"/>
                </a:cubicBezTo>
                <a:cubicBezTo>
                  <a:pt x="272" y="600"/>
                  <a:pt x="271" y="598"/>
                  <a:pt x="269" y="596"/>
                </a:cubicBezTo>
                <a:cubicBezTo>
                  <a:pt x="268" y="595"/>
                  <a:pt x="263" y="588"/>
                  <a:pt x="265" y="584"/>
                </a:cubicBezTo>
                <a:cubicBezTo>
                  <a:pt x="267" y="580"/>
                  <a:pt x="267" y="579"/>
                  <a:pt x="269" y="577"/>
                </a:cubicBezTo>
                <a:cubicBezTo>
                  <a:pt x="271" y="576"/>
                  <a:pt x="273" y="574"/>
                  <a:pt x="273" y="572"/>
                </a:cubicBezTo>
                <a:cubicBezTo>
                  <a:pt x="274" y="570"/>
                  <a:pt x="272" y="564"/>
                  <a:pt x="277" y="565"/>
                </a:cubicBezTo>
                <a:cubicBezTo>
                  <a:pt x="282" y="566"/>
                  <a:pt x="291" y="568"/>
                  <a:pt x="294" y="569"/>
                </a:cubicBezTo>
                <a:cubicBezTo>
                  <a:pt x="297" y="570"/>
                  <a:pt x="300" y="572"/>
                  <a:pt x="302" y="570"/>
                </a:cubicBezTo>
                <a:cubicBezTo>
                  <a:pt x="305" y="568"/>
                  <a:pt x="308" y="567"/>
                  <a:pt x="309" y="567"/>
                </a:cubicBezTo>
                <a:cubicBezTo>
                  <a:pt x="310" y="567"/>
                  <a:pt x="312" y="567"/>
                  <a:pt x="311" y="564"/>
                </a:cubicBezTo>
                <a:cubicBezTo>
                  <a:pt x="311" y="562"/>
                  <a:pt x="309" y="555"/>
                  <a:pt x="308" y="553"/>
                </a:cubicBezTo>
                <a:cubicBezTo>
                  <a:pt x="306" y="551"/>
                  <a:pt x="303" y="543"/>
                  <a:pt x="300" y="543"/>
                </a:cubicBezTo>
                <a:cubicBezTo>
                  <a:pt x="298" y="542"/>
                  <a:pt x="296" y="542"/>
                  <a:pt x="295" y="543"/>
                </a:cubicBezTo>
                <a:cubicBezTo>
                  <a:pt x="294" y="544"/>
                  <a:pt x="291" y="546"/>
                  <a:pt x="290" y="545"/>
                </a:cubicBezTo>
                <a:cubicBezTo>
                  <a:pt x="289" y="545"/>
                  <a:pt x="288" y="544"/>
                  <a:pt x="287" y="543"/>
                </a:cubicBezTo>
                <a:cubicBezTo>
                  <a:pt x="286" y="542"/>
                  <a:pt x="284" y="540"/>
                  <a:pt x="285" y="537"/>
                </a:cubicBezTo>
                <a:cubicBezTo>
                  <a:pt x="285" y="533"/>
                  <a:pt x="286" y="530"/>
                  <a:pt x="284" y="529"/>
                </a:cubicBezTo>
                <a:cubicBezTo>
                  <a:pt x="283" y="527"/>
                  <a:pt x="279" y="526"/>
                  <a:pt x="276" y="525"/>
                </a:cubicBezTo>
                <a:cubicBezTo>
                  <a:pt x="272" y="525"/>
                  <a:pt x="263" y="523"/>
                  <a:pt x="265" y="521"/>
                </a:cubicBezTo>
                <a:cubicBezTo>
                  <a:pt x="267" y="519"/>
                  <a:pt x="266" y="518"/>
                  <a:pt x="268" y="517"/>
                </a:cubicBezTo>
                <a:cubicBezTo>
                  <a:pt x="269" y="516"/>
                  <a:pt x="273" y="514"/>
                  <a:pt x="275" y="514"/>
                </a:cubicBezTo>
                <a:cubicBezTo>
                  <a:pt x="277" y="514"/>
                  <a:pt x="291" y="514"/>
                  <a:pt x="293" y="515"/>
                </a:cubicBezTo>
                <a:cubicBezTo>
                  <a:pt x="294" y="515"/>
                  <a:pt x="299" y="516"/>
                  <a:pt x="303" y="518"/>
                </a:cubicBezTo>
                <a:cubicBezTo>
                  <a:pt x="307" y="520"/>
                  <a:pt x="311" y="522"/>
                  <a:pt x="314" y="522"/>
                </a:cubicBezTo>
                <a:cubicBezTo>
                  <a:pt x="318" y="522"/>
                  <a:pt x="322" y="522"/>
                  <a:pt x="326" y="521"/>
                </a:cubicBezTo>
                <a:cubicBezTo>
                  <a:pt x="331" y="520"/>
                  <a:pt x="331" y="519"/>
                  <a:pt x="332" y="519"/>
                </a:cubicBezTo>
                <a:cubicBezTo>
                  <a:pt x="333" y="518"/>
                  <a:pt x="335" y="515"/>
                  <a:pt x="337" y="517"/>
                </a:cubicBezTo>
                <a:cubicBezTo>
                  <a:pt x="339" y="520"/>
                  <a:pt x="337" y="522"/>
                  <a:pt x="339" y="524"/>
                </a:cubicBezTo>
                <a:cubicBezTo>
                  <a:pt x="341" y="525"/>
                  <a:pt x="345" y="527"/>
                  <a:pt x="347" y="526"/>
                </a:cubicBezTo>
                <a:cubicBezTo>
                  <a:pt x="349" y="525"/>
                  <a:pt x="352" y="522"/>
                  <a:pt x="354" y="521"/>
                </a:cubicBezTo>
                <a:cubicBezTo>
                  <a:pt x="357" y="521"/>
                  <a:pt x="358" y="521"/>
                  <a:pt x="360" y="520"/>
                </a:cubicBezTo>
                <a:cubicBezTo>
                  <a:pt x="361" y="519"/>
                  <a:pt x="363" y="516"/>
                  <a:pt x="365" y="513"/>
                </a:cubicBezTo>
                <a:cubicBezTo>
                  <a:pt x="366" y="510"/>
                  <a:pt x="367" y="506"/>
                  <a:pt x="367" y="505"/>
                </a:cubicBezTo>
                <a:cubicBezTo>
                  <a:pt x="367" y="504"/>
                  <a:pt x="367" y="497"/>
                  <a:pt x="365" y="494"/>
                </a:cubicBezTo>
                <a:cubicBezTo>
                  <a:pt x="364" y="491"/>
                  <a:pt x="362" y="488"/>
                  <a:pt x="360" y="486"/>
                </a:cubicBezTo>
                <a:cubicBezTo>
                  <a:pt x="358" y="484"/>
                  <a:pt x="355" y="482"/>
                  <a:pt x="353" y="478"/>
                </a:cubicBezTo>
                <a:cubicBezTo>
                  <a:pt x="351" y="474"/>
                  <a:pt x="351" y="471"/>
                  <a:pt x="348" y="469"/>
                </a:cubicBezTo>
                <a:cubicBezTo>
                  <a:pt x="345" y="467"/>
                  <a:pt x="338" y="465"/>
                  <a:pt x="340" y="461"/>
                </a:cubicBezTo>
                <a:cubicBezTo>
                  <a:pt x="342" y="456"/>
                  <a:pt x="343" y="454"/>
                  <a:pt x="341" y="453"/>
                </a:cubicBezTo>
                <a:cubicBezTo>
                  <a:pt x="339" y="451"/>
                  <a:pt x="337" y="450"/>
                  <a:pt x="338" y="448"/>
                </a:cubicBezTo>
                <a:cubicBezTo>
                  <a:pt x="340" y="446"/>
                  <a:pt x="342" y="445"/>
                  <a:pt x="341" y="443"/>
                </a:cubicBezTo>
                <a:cubicBezTo>
                  <a:pt x="340" y="441"/>
                  <a:pt x="338" y="440"/>
                  <a:pt x="335" y="438"/>
                </a:cubicBezTo>
                <a:cubicBezTo>
                  <a:pt x="332" y="436"/>
                  <a:pt x="328" y="435"/>
                  <a:pt x="330" y="432"/>
                </a:cubicBezTo>
                <a:cubicBezTo>
                  <a:pt x="332" y="429"/>
                  <a:pt x="333" y="428"/>
                  <a:pt x="332" y="426"/>
                </a:cubicBezTo>
                <a:cubicBezTo>
                  <a:pt x="331" y="424"/>
                  <a:pt x="324" y="417"/>
                  <a:pt x="324" y="416"/>
                </a:cubicBezTo>
                <a:cubicBezTo>
                  <a:pt x="324" y="414"/>
                  <a:pt x="324" y="413"/>
                  <a:pt x="325" y="409"/>
                </a:cubicBezTo>
                <a:cubicBezTo>
                  <a:pt x="326" y="406"/>
                  <a:pt x="327" y="405"/>
                  <a:pt x="326" y="405"/>
                </a:cubicBezTo>
                <a:cubicBezTo>
                  <a:pt x="325" y="404"/>
                  <a:pt x="319" y="404"/>
                  <a:pt x="319" y="402"/>
                </a:cubicBezTo>
                <a:cubicBezTo>
                  <a:pt x="318" y="401"/>
                  <a:pt x="317" y="396"/>
                  <a:pt x="317" y="392"/>
                </a:cubicBezTo>
                <a:cubicBezTo>
                  <a:pt x="317" y="389"/>
                  <a:pt x="320" y="364"/>
                  <a:pt x="324" y="357"/>
                </a:cubicBezTo>
                <a:cubicBezTo>
                  <a:pt x="327" y="350"/>
                  <a:pt x="328" y="347"/>
                  <a:pt x="331" y="342"/>
                </a:cubicBezTo>
                <a:cubicBezTo>
                  <a:pt x="334" y="337"/>
                  <a:pt x="338" y="333"/>
                  <a:pt x="339" y="331"/>
                </a:cubicBezTo>
                <a:cubicBezTo>
                  <a:pt x="340" y="329"/>
                  <a:pt x="339" y="329"/>
                  <a:pt x="339" y="325"/>
                </a:cubicBezTo>
                <a:cubicBezTo>
                  <a:pt x="338" y="322"/>
                  <a:pt x="337" y="320"/>
                  <a:pt x="337" y="316"/>
                </a:cubicBezTo>
                <a:cubicBezTo>
                  <a:pt x="338" y="313"/>
                  <a:pt x="338" y="309"/>
                  <a:pt x="336" y="306"/>
                </a:cubicBezTo>
                <a:cubicBezTo>
                  <a:pt x="335" y="303"/>
                  <a:pt x="333" y="298"/>
                  <a:pt x="333" y="298"/>
                </a:cubicBezTo>
                <a:cubicBezTo>
                  <a:pt x="333" y="298"/>
                  <a:pt x="329" y="283"/>
                  <a:pt x="329" y="279"/>
                </a:cubicBezTo>
                <a:cubicBezTo>
                  <a:pt x="329" y="275"/>
                  <a:pt x="328" y="260"/>
                  <a:pt x="329" y="256"/>
                </a:cubicBezTo>
                <a:cubicBezTo>
                  <a:pt x="330" y="252"/>
                  <a:pt x="331" y="249"/>
                  <a:pt x="330" y="247"/>
                </a:cubicBezTo>
                <a:cubicBezTo>
                  <a:pt x="329" y="245"/>
                  <a:pt x="328" y="240"/>
                  <a:pt x="328" y="239"/>
                </a:cubicBezTo>
                <a:cubicBezTo>
                  <a:pt x="327" y="237"/>
                  <a:pt x="324" y="232"/>
                  <a:pt x="325" y="231"/>
                </a:cubicBezTo>
                <a:cubicBezTo>
                  <a:pt x="325" y="230"/>
                  <a:pt x="326" y="229"/>
                  <a:pt x="326" y="227"/>
                </a:cubicBezTo>
                <a:cubicBezTo>
                  <a:pt x="326" y="226"/>
                  <a:pt x="325" y="219"/>
                  <a:pt x="325" y="218"/>
                </a:cubicBezTo>
                <a:cubicBezTo>
                  <a:pt x="324" y="217"/>
                  <a:pt x="324" y="213"/>
                  <a:pt x="325" y="211"/>
                </a:cubicBezTo>
                <a:cubicBezTo>
                  <a:pt x="327" y="209"/>
                  <a:pt x="331" y="205"/>
                  <a:pt x="333" y="202"/>
                </a:cubicBezTo>
                <a:cubicBezTo>
                  <a:pt x="335" y="200"/>
                  <a:pt x="341" y="191"/>
                  <a:pt x="342" y="190"/>
                </a:cubicBezTo>
                <a:cubicBezTo>
                  <a:pt x="342" y="188"/>
                  <a:pt x="343" y="186"/>
                  <a:pt x="341" y="185"/>
                </a:cubicBezTo>
                <a:cubicBezTo>
                  <a:pt x="340" y="184"/>
                  <a:pt x="337" y="181"/>
                  <a:pt x="339" y="179"/>
                </a:cubicBezTo>
                <a:cubicBezTo>
                  <a:pt x="340" y="177"/>
                  <a:pt x="341" y="176"/>
                  <a:pt x="342" y="176"/>
                </a:cubicBezTo>
                <a:cubicBezTo>
                  <a:pt x="343" y="176"/>
                  <a:pt x="348" y="173"/>
                  <a:pt x="348" y="167"/>
                </a:cubicBezTo>
                <a:cubicBezTo>
                  <a:pt x="348" y="162"/>
                  <a:pt x="347" y="160"/>
                  <a:pt x="346" y="158"/>
                </a:cubicBezTo>
                <a:cubicBezTo>
                  <a:pt x="345" y="156"/>
                  <a:pt x="335" y="141"/>
                  <a:pt x="334" y="139"/>
                </a:cubicBezTo>
                <a:cubicBezTo>
                  <a:pt x="332" y="137"/>
                  <a:pt x="329" y="135"/>
                  <a:pt x="329" y="132"/>
                </a:cubicBezTo>
                <a:cubicBezTo>
                  <a:pt x="328" y="128"/>
                  <a:pt x="329" y="121"/>
                  <a:pt x="330" y="119"/>
                </a:cubicBezTo>
                <a:cubicBezTo>
                  <a:pt x="331" y="117"/>
                  <a:pt x="334" y="109"/>
                  <a:pt x="336" y="108"/>
                </a:cubicBezTo>
                <a:cubicBezTo>
                  <a:pt x="337" y="107"/>
                  <a:pt x="344" y="103"/>
                  <a:pt x="346" y="102"/>
                </a:cubicBezTo>
                <a:cubicBezTo>
                  <a:pt x="348" y="100"/>
                  <a:pt x="351" y="96"/>
                  <a:pt x="351" y="93"/>
                </a:cubicBezTo>
                <a:cubicBezTo>
                  <a:pt x="352" y="91"/>
                  <a:pt x="353" y="85"/>
                  <a:pt x="353" y="83"/>
                </a:cubicBezTo>
                <a:cubicBezTo>
                  <a:pt x="354" y="80"/>
                  <a:pt x="358" y="67"/>
                  <a:pt x="359" y="65"/>
                </a:cubicBezTo>
                <a:cubicBezTo>
                  <a:pt x="360" y="63"/>
                  <a:pt x="364" y="57"/>
                  <a:pt x="364" y="54"/>
                </a:cubicBezTo>
                <a:cubicBezTo>
                  <a:pt x="365" y="51"/>
                  <a:pt x="365" y="49"/>
                  <a:pt x="366" y="48"/>
                </a:cubicBezTo>
                <a:cubicBezTo>
                  <a:pt x="366" y="47"/>
                  <a:pt x="369" y="41"/>
                  <a:pt x="369" y="39"/>
                </a:cubicBezTo>
                <a:cubicBezTo>
                  <a:pt x="370" y="37"/>
                  <a:pt x="370" y="31"/>
                  <a:pt x="372" y="30"/>
                </a:cubicBezTo>
                <a:cubicBezTo>
                  <a:pt x="374" y="29"/>
                  <a:pt x="377" y="28"/>
                  <a:pt x="376" y="26"/>
                </a:cubicBezTo>
                <a:cubicBezTo>
                  <a:pt x="375" y="25"/>
                  <a:pt x="374" y="23"/>
                  <a:pt x="372" y="23"/>
                </a:cubicBezTo>
                <a:cubicBezTo>
                  <a:pt x="371" y="24"/>
                  <a:pt x="369" y="24"/>
                  <a:pt x="368" y="23"/>
                </a:cubicBezTo>
                <a:cubicBezTo>
                  <a:pt x="366" y="23"/>
                  <a:pt x="364" y="23"/>
                  <a:pt x="365" y="22"/>
                </a:cubicBezTo>
                <a:cubicBezTo>
                  <a:pt x="365" y="20"/>
                  <a:pt x="366" y="18"/>
                  <a:pt x="366" y="18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3" name="Freeform 21"/>
          <p:cNvSpPr>
            <a:spLocks/>
          </p:cNvSpPr>
          <p:nvPr/>
        </p:nvSpPr>
        <p:spPr bwMode="auto">
          <a:xfrm>
            <a:off x="5713413" y="4278313"/>
            <a:ext cx="754063" cy="742950"/>
          </a:xfrm>
          <a:custGeom>
            <a:avLst/>
            <a:gdLst>
              <a:gd name="T0" fmla="*/ 265 w 335"/>
              <a:gd name="T1" fmla="*/ 248 h 331"/>
              <a:gd name="T2" fmla="*/ 252 w 335"/>
              <a:gd name="T3" fmla="*/ 233 h 331"/>
              <a:gd name="T4" fmla="*/ 245 w 335"/>
              <a:gd name="T5" fmla="*/ 217 h 331"/>
              <a:gd name="T6" fmla="*/ 230 w 335"/>
              <a:gd name="T7" fmla="*/ 196 h 331"/>
              <a:gd name="T8" fmla="*/ 216 w 335"/>
              <a:gd name="T9" fmla="*/ 199 h 331"/>
              <a:gd name="T10" fmla="*/ 221 w 335"/>
              <a:gd name="T11" fmla="*/ 181 h 331"/>
              <a:gd name="T12" fmla="*/ 220 w 335"/>
              <a:gd name="T13" fmla="*/ 154 h 331"/>
              <a:gd name="T14" fmla="*/ 228 w 335"/>
              <a:gd name="T15" fmla="*/ 137 h 331"/>
              <a:gd name="T16" fmla="*/ 250 w 335"/>
              <a:gd name="T17" fmla="*/ 132 h 331"/>
              <a:gd name="T18" fmla="*/ 266 w 335"/>
              <a:gd name="T19" fmla="*/ 136 h 331"/>
              <a:gd name="T20" fmla="*/ 284 w 335"/>
              <a:gd name="T21" fmla="*/ 133 h 331"/>
              <a:gd name="T22" fmla="*/ 322 w 335"/>
              <a:gd name="T23" fmla="*/ 114 h 331"/>
              <a:gd name="T24" fmla="*/ 332 w 335"/>
              <a:gd name="T25" fmla="*/ 99 h 331"/>
              <a:gd name="T26" fmla="*/ 334 w 335"/>
              <a:gd name="T27" fmla="*/ 74 h 331"/>
              <a:gd name="T28" fmla="*/ 309 w 335"/>
              <a:gd name="T29" fmla="*/ 59 h 331"/>
              <a:gd name="T30" fmla="*/ 297 w 335"/>
              <a:gd name="T31" fmla="*/ 41 h 331"/>
              <a:gd name="T32" fmla="*/ 278 w 335"/>
              <a:gd name="T33" fmla="*/ 44 h 331"/>
              <a:gd name="T34" fmla="*/ 269 w 335"/>
              <a:gd name="T35" fmla="*/ 31 h 331"/>
              <a:gd name="T36" fmla="*/ 246 w 335"/>
              <a:gd name="T37" fmla="*/ 16 h 331"/>
              <a:gd name="T38" fmla="*/ 218 w 335"/>
              <a:gd name="T39" fmla="*/ 0 h 331"/>
              <a:gd name="T40" fmla="*/ 197 w 335"/>
              <a:gd name="T41" fmla="*/ 40 h 331"/>
              <a:gd name="T42" fmla="*/ 147 w 335"/>
              <a:gd name="T43" fmla="*/ 114 h 331"/>
              <a:gd name="T44" fmla="*/ 112 w 335"/>
              <a:gd name="T45" fmla="*/ 148 h 331"/>
              <a:gd name="T46" fmla="*/ 44 w 335"/>
              <a:gd name="T47" fmla="*/ 134 h 331"/>
              <a:gd name="T48" fmla="*/ 14 w 335"/>
              <a:gd name="T49" fmla="*/ 184 h 331"/>
              <a:gd name="T50" fmla="*/ 21 w 335"/>
              <a:gd name="T51" fmla="*/ 252 h 331"/>
              <a:gd name="T52" fmla="*/ 68 w 335"/>
              <a:gd name="T53" fmla="*/ 284 h 331"/>
              <a:gd name="T54" fmla="*/ 136 w 335"/>
              <a:gd name="T55" fmla="*/ 298 h 331"/>
              <a:gd name="T56" fmla="*/ 199 w 335"/>
              <a:gd name="T57" fmla="*/ 301 h 331"/>
              <a:gd name="T58" fmla="*/ 266 w 335"/>
              <a:gd name="T59" fmla="*/ 321 h 331"/>
              <a:gd name="T60" fmla="*/ 271 w 335"/>
              <a:gd name="T61" fmla="*/ 292 h 331"/>
              <a:gd name="T62" fmla="*/ 271 w 335"/>
              <a:gd name="T63" fmla="*/ 288 h 331"/>
              <a:gd name="T64" fmla="*/ 268 w 335"/>
              <a:gd name="T65" fmla="*/ 284 h 331"/>
              <a:gd name="T66" fmla="*/ 270 w 335"/>
              <a:gd name="T67" fmla="*/ 278 h 331"/>
              <a:gd name="T68" fmla="*/ 273 w 335"/>
              <a:gd name="T69" fmla="*/ 260 h 331"/>
              <a:gd name="T70" fmla="*/ 270 w 335"/>
              <a:gd name="T71" fmla="*/ 25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5" h="331">
                <a:moveTo>
                  <a:pt x="270" y="251"/>
                </a:moveTo>
                <a:cubicBezTo>
                  <a:pt x="268" y="250"/>
                  <a:pt x="267" y="249"/>
                  <a:pt x="265" y="248"/>
                </a:cubicBezTo>
                <a:cubicBezTo>
                  <a:pt x="261" y="245"/>
                  <a:pt x="262" y="242"/>
                  <a:pt x="262" y="236"/>
                </a:cubicBezTo>
                <a:cubicBezTo>
                  <a:pt x="261" y="230"/>
                  <a:pt x="256" y="231"/>
                  <a:pt x="252" y="233"/>
                </a:cubicBezTo>
                <a:cubicBezTo>
                  <a:pt x="249" y="235"/>
                  <a:pt x="248" y="233"/>
                  <a:pt x="248" y="228"/>
                </a:cubicBezTo>
                <a:cubicBezTo>
                  <a:pt x="248" y="223"/>
                  <a:pt x="245" y="226"/>
                  <a:pt x="245" y="217"/>
                </a:cubicBezTo>
                <a:cubicBezTo>
                  <a:pt x="245" y="209"/>
                  <a:pt x="242" y="210"/>
                  <a:pt x="238" y="206"/>
                </a:cubicBezTo>
                <a:cubicBezTo>
                  <a:pt x="235" y="203"/>
                  <a:pt x="234" y="204"/>
                  <a:pt x="230" y="196"/>
                </a:cubicBezTo>
                <a:cubicBezTo>
                  <a:pt x="226" y="189"/>
                  <a:pt x="223" y="190"/>
                  <a:pt x="222" y="194"/>
                </a:cubicBezTo>
                <a:cubicBezTo>
                  <a:pt x="220" y="199"/>
                  <a:pt x="218" y="200"/>
                  <a:pt x="216" y="199"/>
                </a:cubicBezTo>
                <a:cubicBezTo>
                  <a:pt x="213" y="198"/>
                  <a:pt x="207" y="187"/>
                  <a:pt x="214" y="188"/>
                </a:cubicBezTo>
                <a:cubicBezTo>
                  <a:pt x="222" y="189"/>
                  <a:pt x="219" y="186"/>
                  <a:pt x="221" y="181"/>
                </a:cubicBezTo>
                <a:cubicBezTo>
                  <a:pt x="224" y="176"/>
                  <a:pt x="219" y="174"/>
                  <a:pt x="222" y="170"/>
                </a:cubicBezTo>
                <a:cubicBezTo>
                  <a:pt x="226" y="166"/>
                  <a:pt x="224" y="159"/>
                  <a:pt x="220" y="154"/>
                </a:cubicBezTo>
                <a:cubicBezTo>
                  <a:pt x="216" y="150"/>
                  <a:pt x="217" y="150"/>
                  <a:pt x="216" y="144"/>
                </a:cubicBezTo>
                <a:cubicBezTo>
                  <a:pt x="215" y="137"/>
                  <a:pt x="225" y="140"/>
                  <a:pt x="228" y="137"/>
                </a:cubicBezTo>
                <a:cubicBezTo>
                  <a:pt x="231" y="134"/>
                  <a:pt x="233" y="132"/>
                  <a:pt x="235" y="138"/>
                </a:cubicBezTo>
                <a:cubicBezTo>
                  <a:pt x="236" y="144"/>
                  <a:pt x="244" y="138"/>
                  <a:pt x="250" y="132"/>
                </a:cubicBezTo>
                <a:cubicBezTo>
                  <a:pt x="256" y="127"/>
                  <a:pt x="261" y="128"/>
                  <a:pt x="261" y="132"/>
                </a:cubicBezTo>
                <a:cubicBezTo>
                  <a:pt x="260" y="137"/>
                  <a:pt x="262" y="137"/>
                  <a:pt x="266" y="136"/>
                </a:cubicBezTo>
                <a:cubicBezTo>
                  <a:pt x="270" y="136"/>
                  <a:pt x="275" y="127"/>
                  <a:pt x="277" y="136"/>
                </a:cubicBezTo>
                <a:cubicBezTo>
                  <a:pt x="279" y="145"/>
                  <a:pt x="280" y="136"/>
                  <a:pt x="284" y="133"/>
                </a:cubicBezTo>
                <a:cubicBezTo>
                  <a:pt x="289" y="129"/>
                  <a:pt x="293" y="128"/>
                  <a:pt x="302" y="118"/>
                </a:cubicBezTo>
                <a:cubicBezTo>
                  <a:pt x="310" y="109"/>
                  <a:pt x="317" y="111"/>
                  <a:pt x="322" y="114"/>
                </a:cubicBezTo>
                <a:cubicBezTo>
                  <a:pt x="328" y="117"/>
                  <a:pt x="327" y="114"/>
                  <a:pt x="330" y="111"/>
                </a:cubicBezTo>
                <a:cubicBezTo>
                  <a:pt x="334" y="107"/>
                  <a:pt x="333" y="104"/>
                  <a:pt x="332" y="99"/>
                </a:cubicBezTo>
                <a:cubicBezTo>
                  <a:pt x="331" y="94"/>
                  <a:pt x="331" y="92"/>
                  <a:pt x="333" y="89"/>
                </a:cubicBezTo>
                <a:cubicBezTo>
                  <a:pt x="335" y="86"/>
                  <a:pt x="335" y="80"/>
                  <a:pt x="334" y="74"/>
                </a:cubicBezTo>
                <a:cubicBezTo>
                  <a:pt x="333" y="69"/>
                  <a:pt x="326" y="67"/>
                  <a:pt x="322" y="64"/>
                </a:cubicBezTo>
                <a:cubicBezTo>
                  <a:pt x="319" y="60"/>
                  <a:pt x="314" y="60"/>
                  <a:pt x="309" y="59"/>
                </a:cubicBezTo>
                <a:cubicBezTo>
                  <a:pt x="303" y="57"/>
                  <a:pt x="306" y="54"/>
                  <a:pt x="306" y="49"/>
                </a:cubicBezTo>
                <a:cubicBezTo>
                  <a:pt x="306" y="44"/>
                  <a:pt x="297" y="42"/>
                  <a:pt x="297" y="41"/>
                </a:cubicBezTo>
                <a:cubicBezTo>
                  <a:pt x="298" y="41"/>
                  <a:pt x="296" y="43"/>
                  <a:pt x="291" y="43"/>
                </a:cubicBezTo>
                <a:cubicBezTo>
                  <a:pt x="286" y="44"/>
                  <a:pt x="282" y="45"/>
                  <a:pt x="278" y="44"/>
                </a:cubicBezTo>
                <a:cubicBezTo>
                  <a:pt x="274" y="42"/>
                  <a:pt x="274" y="41"/>
                  <a:pt x="274" y="39"/>
                </a:cubicBezTo>
                <a:cubicBezTo>
                  <a:pt x="274" y="38"/>
                  <a:pt x="271" y="33"/>
                  <a:pt x="269" y="31"/>
                </a:cubicBezTo>
                <a:cubicBezTo>
                  <a:pt x="267" y="29"/>
                  <a:pt x="260" y="24"/>
                  <a:pt x="257" y="22"/>
                </a:cubicBezTo>
                <a:cubicBezTo>
                  <a:pt x="255" y="21"/>
                  <a:pt x="251" y="19"/>
                  <a:pt x="246" y="16"/>
                </a:cubicBezTo>
                <a:cubicBezTo>
                  <a:pt x="241" y="13"/>
                  <a:pt x="235" y="9"/>
                  <a:pt x="231" y="6"/>
                </a:cubicBezTo>
                <a:cubicBezTo>
                  <a:pt x="228" y="4"/>
                  <a:pt x="225" y="0"/>
                  <a:pt x="218" y="0"/>
                </a:cubicBezTo>
                <a:cubicBezTo>
                  <a:pt x="212" y="1"/>
                  <a:pt x="205" y="6"/>
                  <a:pt x="202" y="14"/>
                </a:cubicBezTo>
                <a:cubicBezTo>
                  <a:pt x="200" y="21"/>
                  <a:pt x="199" y="31"/>
                  <a:pt x="197" y="40"/>
                </a:cubicBezTo>
                <a:cubicBezTo>
                  <a:pt x="194" y="48"/>
                  <a:pt x="186" y="72"/>
                  <a:pt x="172" y="84"/>
                </a:cubicBezTo>
                <a:cubicBezTo>
                  <a:pt x="159" y="95"/>
                  <a:pt x="157" y="105"/>
                  <a:pt x="147" y="114"/>
                </a:cubicBezTo>
                <a:cubicBezTo>
                  <a:pt x="137" y="122"/>
                  <a:pt x="131" y="143"/>
                  <a:pt x="126" y="148"/>
                </a:cubicBezTo>
                <a:cubicBezTo>
                  <a:pt x="121" y="153"/>
                  <a:pt x="116" y="153"/>
                  <a:pt x="112" y="148"/>
                </a:cubicBezTo>
                <a:cubicBezTo>
                  <a:pt x="109" y="143"/>
                  <a:pt x="92" y="150"/>
                  <a:pt x="81" y="144"/>
                </a:cubicBezTo>
                <a:cubicBezTo>
                  <a:pt x="69" y="138"/>
                  <a:pt x="54" y="128"/>
                  <a:pt x="44" y="134"/>
                </a:cubicBezTo>
                <a:cubicBezTo>
                  <a:pt x="33" y="139"/>
                  <a:pt x="18" y="138"/>
                  <a:pt x="17" y="151"/>
                </a:cubicBezTo>
                <a:cubicBezTo>
                  <a:pt x="16" y="164"/>
                  <a:pt x="18" y="173"/>
                  <a:pt x="14" y="184"/>
                </a:cubicBezTo>
                <a:cubicBezTo>
                  <a:pt x="10" y="195"/>
                  <a:pt x="0" y="197"/>
                  <a:pt x="8" y="216"/>
                </a:cubicBezTo>
                <a:cubicBezTo>
                  <a:pt x="15" y="234"/>
                  <a:pt x="12" y="242"/>
                  <a:pt x="21" y="252"/>
                </a:cubicBezTo>
                <a:cubicBezTo>
                  <a:pt x="31" y="262"/>
                  <a:pt x="49" y="266"/>
                  <a:pt x="57" y="272"/>
                </a:cubicBezTo>
                <a:cubicBezTo>
                  <a:pt x="65" y="278"/>
                  <a:pt x="66" y="281"/>
                  <a:pt x="68" y="284"/>
                </a:cubicBezTo>
                <a:cubicBezTo>
                  <a:pt x="69" y="286"/>
                  <a:pt x="95" y="308"/>
                  <a:pt x="104" y="307"/>
                </a:cubicBezTo>
                <a:cubicBezTo>
                  <a:pt x="114" y="305"/>
                  <a:pt x="128" y="300"/>
                  <a:pt x="136" y="298"/>
                </a:cubicBezTo>
                <a:cubicBezTo>
                  <a:pt x="143" y="296"/>
                  <a:pt x="158" y="272"/>
                  <a:pt x="169" y="278"/>
                </a:cubicBezTo>
                <a:cubicBezTo>
                  <a:pt x="180" y="284"/>
                  <a:pt x="178" y="282"/>
                  <a:pt x="199" y="301"/>
                </a:cubicBezTo>
                <a:cubicBezTo>
                  <a:pt x="220" y="319"/>
                  <a:pt x="232" y="331"/>
                  <a:pt x="246" y="330"/>
                </a:cubicBezTo>
                <a:cubicBezTo>
                  <a:pt x="259" y="330"/>
                  <a:pt x="265" y="326"/>
                  <a:pt x="266" y="321"/>
                </a:cubicBezTo>
                <a:cubicBezTo>
                  <a:pt x="267" y="315"/>
                  <a:pt x="270" y="299"/>
                  <a:pt x="270" y="299"/>
                </a:cubicBezTo>
                <a:cubicBezTo>
                  <a:pt x="270" y="299"/>
                  <a:pt x="271" y="293"/>
                  <a:pt x="271" y="292"/>
                </a:cubicBezTo>
                <a:cubicBezTo>
                  <a:pt x="272" y="292"/>
                  <a:pt x="272" y="290"/>
                  <a:pt x="272" y="289"/>
                </a:cubicBezTo>
                <a:cubicBezTo>
                  <a:pt x="272" y="288"/>
                  <a:pt x="273" y="288"/>
                  <a:pt x="271" y="288"/>
                </a:cubicBezTo>
                <a:cubicBezTo>
                  <a:pt x="269" y="288"/>
                  <a:pt x="267" y="288"/>
                  <a:pt x="267" y="286"/>
                </a:cubicBezTo>
                <a:cubicBezTo>
                  <a:pt x="267" y="285"/>
                  <a:pt x="267" y="284"/>
                  <a:pt x="268" y="284"/>
                </a:cubicBezTo>
                <a:cubicBezTo>
                  <a:pt x="269" y="283"/>
                  <a:pt x="270" y="282"/>
                  <a:pt x="271" y="281"/>
                </a:cubicBezTo>
                <a:cubicBezTo>
                  <a:pt x="271" y="280"/>
                  <a:pt x="270" y="279"/>
                  <a:pt x="270" y="278"/>
                </a:cubicBezTo>
                <a:cubicBezTo>
                  <a:pt x="270" y="278"/>
                  <a:pt x="270" y="277"/>
                  <a:pt x="270" y="276"/>
                </a:cubicBezTo>
                <a:cubicBezTo>
                  <a:pt x="270" y="274"/>
                  <a:pt x="273" y="260"/>
                  <a:pt x="273" y="260"/>
                </a:cubicBezTo>
                <a:cubicBezTo>
                  <a:pt x="273" y="260"/>
                  <a:pt x="274" y="255"/>
                  <a:pt x="273" y="254"/>
                </a:cubicBezTo>
                <a:cubicBezTo>
                  <a:pt x="271" y="253"/>
                  <a:pt x="270" y="251"/>
                  <a:pt x="270" y="25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4" name="Freeform 22"/>
          <p:cNvSpPr>
            <a:spLocks/>
          </p:cNvSpPr>
          <p:nvPr/>
        </p:nvSpPr>
        <p:spPr bwMode="auto">
          <a:xfrm>
            <a:off x="5418138" y="4816476"/>
            <a:ext cx="958850" cy="792163"/>
          </a:xfrm>
          <a:custGeom>
            <a:avLst/>
            <a:gdLst>
              <a:gd name="T0" fmla="*/ 72 w 427"/>
              <a:gd name="T1" fmla="*/ 344 h 352"/>
              <a:gd name="T2" fmla="*/ 94 w 427"/>
              <a:gd name="T3" fmla="*/ 344 h 352"/>
              <a:gd name="T4" fmla="*/ 117 w 427"/>
              <a:gd name="T5" fmla="*/ 324 h 352"/>
              <a:gd name="T6" fmla="*/ 135 w 427"/>
              <a:gd name="T7" fmla="*/ 331 h 352"/>
              <a:gd name="T8" fmla="*/ 158 w 427"/>
              <a:gd name="T9" fmla="*/ 347 h 352"/>
              <a:gd name="T10" fmla="*/ 178 w 427"/>
              <a:gd name="T11" fmla="*/ 352 h 352"/>
              <a:gd name="T12" fmla="*/ 188 w 427"/>
              <a:gd name="T13" fmla="*/ 333 h 352"/>
              <a:gd name="T14" fmla="*/ 221 w 427"/>
              <a:gd name="T15" fmla="*/ 316 h 352"/>
              <a:gd name="T16" fmla="*/ 243 w 427"/>
              <a:gd name="T17" fmla="*/ 313 h 352"/>
              <a:gd name="T18" fmla="*/ 255 w 427"/>
              <a:gd name="T19" fmla="*/ 288 h 352"/>
              <a:gd name="T20" fmla="*/ 272 w 427"/>
              <a:gd name="T21" fmla="*/ 302 h 352"/>
              <a:gd name="T22" fmla="*/ 282 w 427"/>
              <a:gd name="T23" fmla="*/ 316 h 352"/>
              <a:gd name="T24" fmla="*/ 296 w 427"/>
              <a:gd name="T25" fmla="*/ 317 h 352"/>
              <a:gd name="T26" fmla="*/ 321 w 427"/>
              <a:gd name="T27" fmla="*/ 319 h 352"/>
              <a:gd name="T28" fmla="*/ 335 w 427"/>
              <a:gd name="T29" fmla="*/ 297 h 352"/>
              <a:gd name="T30" fmla="*/ 357 w 427"/>
              <a:gd name="T31" fmla="*/ 308 h 352"/>
              <a:gd name="T32" fmla="*/ 366 w 427"/>
              <a:gd name="T33" fmla="*/ 288 h 352"/>
              <a:gd name="T34" fmla="*/ 388 w 427"/>
              <a:gd name="T35" fmla="*/ 295 h 352"/>
              <a:gd name="T36" fmla="*/ 382 w 427"/>
              <a:gd name="T37" fmla="*/ 283 h 352"/>
              <a:gd name="T38" fmla="*/ 403 w 427"/>
              <a:gd name="T39" fmla="*/ 278 h 352"/>
              <a:gd name="T40" fmla="*/ 419 w 427"/>
              <a:gd name="T41" fmla="*/ 256 h 352"/>
              <a:gd name="T42" fmla="*/ 418 w 427"/>
              <a:gd name="T43" fmla="*/ 242 h 352"/>
              <a:gd name="T44" fmla="*/ 407 w 427"/>
              <a:gd name="T45" fmla="*/ 233 h 352"/>
              <a:gd name="T46" fmla="*/ 411 w 427"/>
              <a:gd name="T47" fmla="*/ 208 h 352"/>
              <a:gd name="T48" fmla="*/ 419 w 427"/>
              <a:gd name="T49" fmla="*/ 198 h 352"/>
              <a:gd name="T50" fmla="*/ 422 w 427"/>
              <a:gd name="T51" fmla="*/ 185 h 352"/>
              <a:gd name="T52" fmla="*/ 413 w 427"/>
              <a:gd name="T53" fmla="*/ 167 h 352"/>
              <a:gd name="T54" fmla="*/ 394 w 427"/>
              <a:gd name="T55" fmla="*/ 170 h 352"/>
              <a:gd name="T56" fmla="*/ 376 w 427"/>
              <a:gd name="T57" fmla="*/ 172 h 352"/>
              <a:gd name="T58" fmla="*/ 389 w 427"/>
              <a:gd name="T59" fmla="*/ 156 h 352"/>
              <a:gd name="T60" fmla="*/ 405 w 427"/>
              <a:gd name="T61" fmla="*/ 144 h 352"/>
              <a:gd name="T62" fmla="*/ 418 w 427"/>
              <a:gd name="T63" fmla="*/ 132 h 352"/>
              <a:gd name="T64" fmla="*/ 411 w 427"/>
              <a:gd name="T65" fmla="*/ 116 h 352"/>
              <a:gd name="T66" fmla="*/ 409 w 427"/>
              <a:gd name="T67" fmla="*/ 97 h 352"/>
              <a:gd name="T68" fmla="*/ 410 w 427"/>
              <a:gd name="T69" fmla="*/ 80 h 352"/>
              <a:gd name="T70" fmla="*/ 403 w 427"/>
              <a:gd name="T71" fmla="*/ 62 h 352"/>
              <a:gd name="T72" fmla="*/ 388 w 427"/>
              <a:gd name="T73" fmla="*/ 83 h 352"/>
              <a:gd name="T74" fmla="*/ 367 w 427"/>
              <a:gd name="T75" fmla="*/ 77 h 352"/>
              <a:gd name="T76" fmla="*/ 363 w 427"/>
              <a:gd name="T77" fmla="*/ 64 h 352"/>
              <a:gd name="T78" fmla="*/ 358 w 427"/>
              <a:gd name="T79" fmla="*/ 61 h 352"/>
              <a:gd name="T80" fmla="*/ 352 w 427"/>
              <a:gd name="T81" fmla="*/ 46 h 352"/>
              <a:gd name="T82" fmla="*/ 345 w 427"/>
              <a:gd name="T83" fmla="*/ 32 h 352"/>
              <a:gd name="T84" fmla="*/ 331 w 427"/>
              <a:gd name="T85" fmla="*/ 13 h 352"/>
              <a:gd name="T86" fmla="*/ 304 w 427"/>
              <a:gd name="T87" fmla="*/ 7 h 352"/>
              <a:gd name="T88" fmla="*/ 281 w 427"/>
              <a:gd name="T89" fmla="*/ 8 h 352"/>
              <a:gd name="T90" fmla="*/ 269 w 427"/>
              <a:gd name="T91" fmla="*/ 32 h 352"/>
              <a:gd name="T92" fmla="*/ 250 w 427"/>
              <a:gd name="T93" fmla="*/ 28 h 352"/>
              <a:gd name="T94" fmla="*/ 241 w 427"/>
              <a:gd name="T95" fmla="*/ 44 h 352"/>
              <a:gd name="T96" fmla="*/ 226 w 427"/>
              <a:gd name="T97" fmla="*/ 53 h 352"/>
              <a:gd name="T98" fmla="*/ 217 w 427"/>
              <a:gd name="T99" fmla="*/ 29 h 352"/>
              <a:gd name="T100" fmla="*/ 218 w 427"/>
              <a:gd name="T101" fmla="*/ 50 h 352"/>
              <a:gd name="T102" fmla="*/ 196 w 427"/>
              <a:gd name="T103" fmla="*/ 37 h 352"/>
              <a:gd name="T104" fmla="*/ 132 w 427"/>
              <a:gd name="T105" fmla="*/ 62 h 352"/>
              <a:gd name="T106" fmla="*/ 2 w 427"/>
              <a:gd name="T107" fmla="*/ 179 h 352"/>
              <a:gd name="T108" fmla="*/ 64 w 427"/>
              <a:gd name="T109" fmla="*/ 342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7" h="352">
                <a:moveTo>
                  <a:pt x="64" y="342"/>
                </a:moveTo>
                <a:cubicBezTo>
                  <a:pt x="67" y="343"/>
                  <a:pt x="68" y="344"/>
                  <a:pt x="68" y="344"/>
                </a:cubicBezTo>
                <a:cubicBezTo>
                  <a:pt x="68" y="344"/>
                  <a:pt x="70" y="343"/>
                  <a:pt x="72" y="344"/>
                </a:cubicBezTo>
                <a:cubicBezTo>
                  <a:pt x="75" y="345"/>
                  <a:pt x="76" y="347"/>
                  <a:pt x="79" y="350"/>
                </a:cubicBezTo>
                <a:cubicBezTo>
                  <a:pt x="82" y="352"/>
                  <a:pt x="85" y="350"/>
                  <a:pt x="87" y="348"/>
                </a:cubicBezTo>
                <a:cubicBezTo>
                  <a:pt x="89" y="347"/>
                  <a:pt x="94" y="344"/>
                  <a:pt x="94" y="344"/>
                </a:cubicBezTo>
                <a:cubicBezTo>
                  <a:pt x="94" y="344"/>
                  <a:pt x="101" y="341"/>
                  <a:pt x="103" y="340"/>
                </a:cubicBezTo>
                <a:cubicBezTo>
                  <a:pt x="106" y="338"/>
                  <a:pt x="107" y="334"/>
                  <a:pt x="108" y="331"/>
                </a:cubicBezTo>
                <a:cubicBezTo>
                  <a:pt x="109" y="329"/>
                  <a:pt x="115" y="325"/>
                  <a:pt x="117" y="324"/>
                </a:cubicBezTo>
                <a:cubicBezTo>
                  <a:pt x="120" y="322"/>
                  <a:pt x="122" y="326"/>
                  <a:pt x="122" y="326"/>
                </a:cubicBezTo>
                <a:cubicBezTo>
                  <a:pt x="122" y="326"/>
                  <a:pt x="124" y="327"/>
                  <a:pt x="126" y="328"/>
                </a:cubicBezTo>
                <a:cubicBezTo>
                  <a:pt x="129" y="330"/>
                  <a:pt x="133" y="329"/>
                  <a:pt x="135" y="331"/>
                </a:cubicBezTo>
                <a:cubicBezTo>
                  <a:pt x="136" y="332"/>
                  <a:pt x="137" y="335"/>
                  <a:pt x="139" y="337"/>
                </a:cubicBezTo>
                <a:cubicBezTo>
                  <a:pt x="141" y="338"/>
                  <a:pt x="148" y="342"/>
                  <a:pt x="150" y="343"/>
                </a:cubicBezTo>
                <a:cubicBezTo>
                  <a:pt x="153" y="344"/>
                  <a:pt x="154" y="344"/>
                  <a:pt x="158" y="347"/>
                </a:cubicBezTo>
                <a:cubicBezTo>
                  <a:pt x="162" y="349"/>
                  <a:pt x="165" y="349"/>
                  <a:pt x="168" y="348"/>
                </a:cubicBezTo>
                <a:cubicBezTo>
                  <a:pt x="171" y="348"/>
                  <a:pt x="172" y="351"/>
                  <a:pt x="175" y="351"/>
                </a:cubicBezTo>
                <a:cubicBezTo>
                  <a:pt x="177" y="352"/>
                  <a:pt x="178" y="352"/>
                  <a:pt x="178" y="352"/>
                </a:cubicBezTo>
                <a:cubicBezTo>
                  <a:pt x="178" y="352"/>
                  <a:pt x="183" y="348"/>
                  <a:pt x="185" y="347"/>
                </a:cubicBezTo>
                <a:cubicBezTo>
                  <a:pt x="187" y="345"/>
                  <a:pt x="189" y="344"/>
                  <a:pt x="190" y="341"/>
                </a:cubicBezTo>
                <a:cubicBezTo>
                  <a:pt x="191" y="338"/>
                  <a:pt x="188" y="337"/>
                  <a:pt x="188" y="333"/>
                </a:cubicBezTo>
                <a:cubicBezTo>
                  <a:pt x="188" y="329"/>
                  <a:pt x="194" y="331"/>
                  <a:pt x="197" y="331"/>
                </a:cubicBezTo>
                <a:cubicBezTo>
                  <a:pt x="200" y="331"/>
                  <a:pt x="207" y="328"/>
                  <a:pt x="211" y="325"/>
                </a:cubicBezTo>
                <a:cubicBezTo>
                  <a:pt x="216" y="321"/>
                  <a:pt x="217" y="320"/>
                  <a:pt x="221" y="316"/>
                </a:cubicBezTo>
                <a:cubicBezTo>
                  <a:pt x="225" y="313"/>
                  <a:pt x="230" y="316"/>
                  <a:pt x="235" y="316"/>
                </a:cubicBezTo>
                <a:cubicBezTo>
                  <a:pt x="239" y="316"/>
                  <a:pt x="238" y="315"/>
                  <a:pt x="239" y="311"/>
                </a:cubicBezTo>
                <a:cubicBezTo>
                  <a:pt x="241" y="308"/>
                  <a:pt x="242" y="311"/>
                  <a:pt x="243" y="313"/>
                </a:cubicBezTo>
                <a:cubicBezTo>
                  <a:pt x="244" y="316"/>
                  <a:pt x="244" y="313"/>
                  <a:pt x="244" y="310"/>
                </a:cubicBezTo>
                <a:cubicBezTo>
                  <a:pt x="244" y="306"/>
                  <a:pt x="243" y="304"/>
                  <a:pt x="244" y="298"/>
                </a:cubicBezTo>
                <a:cubicBezTo>
                  <a:pt x="245" y="293"/>
                  <a:pt x="253" y="289"/>
                  <a:pt x="255" y="288"/>
                </a:cubicBezTo>
                <a:cubicBezTo>
                  <a:pt x="258" y="287"/>
                  <a:pt x="260" y="288"/>
                  <a:pt x="263" y="289"/>
                </a:cubicBezTo>
                <a:cubicBezTo>
                  <a:pt x="265" y="290"/>
                  <a:pt x="268" y="294"/>
                  <a:pt x="268" y="298"/>
                </a:cubicBezTo>
                <a:cubicBezTo>
                  <a:pt x="268" y="301"/>
                  <a:pt x="269" y="301"/>
                  <a:pt x="272" y="302"/>
                </a:cubicBezTo>
                <a:cubicBezTo>
                  <a:pt x="274" y="304"/>
                  <a:pt x="273" y="306"/>
                  <a:pt x="273" y="308"/>
                </a:cubicBezTo>
                <a:cubicBezTo>
                  <a:pt x="273" y="309"/>
                  <a:pt x="277" y="315"/>
                  <a:pt x="279" y="317"/>
                </a:cubicBezTo>
                <a:cubicBezTo>
                  <a:pt x="280" y="319"/>
                  <a:pt x="280" y="318"/>
                  <a:pt x="282" y="316"/>
                </a:cubicBezTo>
                <a:cubicBezTo>
                  <a:pt x="284" y="315"/>
                  <a:pt x="287" y="314"/>
                  <a:pt x="289" y="311"/>
                </a:cubicBezTo>
                <a:cubicBezTo>
                  <a:pt x="292" y="308"/>
                  <a:pt x="292" y="313"/>
                  <a:pt x="292" y="315"/>
                </a:cubicBezTo>
                <a:cubicBezTo>
                  <a:pt x="293" y="318"/>
                  <a:pt x="294" y="318"/>
                  <a:pt x="296" y="317"/>
                </a:cubicBezTo>
                <a:cubicBezTo>
                  <a:pt x="297" y="316"/>
                  <a:pt x="298" y="323"/>
                  <a:pt x="299" y="325"/>
                </a:cubicBezTo>
                <a:cubicBezTo>
                  <a:pt x="300" y="328"/>
                  <a:pt x="308" y="324"/>
                  <a:pt x="311" y="324"/>
                </a:cubicBezTo>
                <a:cubicBezTo>
                  <a:pt x="314" y="323"/>
                  <a:pt x="317" y="321"/>
                  <a:pt x="321" y="319"/>
                </a:cubicBezTo>
                <a:cubicBezTo>
                  <a:pt x="325" y="317"/>
                  <a:pt x="325" y="310"/>
                  <a:pt x="325" y="306"/>
                </a:cubicBezTo>
                <a:cubicBezTo>
                  <a:pt x="325" y="302"/>
                  <a:pt x="328" y="302"/>
                  <a:pt x="330" y="300"/>
                </a:cubicBezTo>
                <a:cubicBezTo>
                  <a:pt x="332" y="298"/>
                  <a:pt x="332" y="299"/>
                  <a:pt x="335" y="297"/>
                </a:cubicBezTo>
                <a:cubicBezTo>
                  <a:pt x="337" y="295"/>
                  <a:pt x="338" y="295"/>
                  <a:pt x="343" y="297"/>
                </a:cubicBezTo>
                <a:cubicBezTo>
                  <a:pt x="347" y="298"/>
                  <a:pt x="348" y="302"/>
                  <a:pt x="350" y="304"/>
                </a:cubicBezTo>
                <a:cubicBezTo>
                  <a:pt x="353" y="306"/>
                  <a:pt x="355" y="308"/>
                  <a:pt x="357" y="308"/>
                </a:cubicBezTo>
                <a:cubicBezTo>
                  <a:pt x="359" y="309"/>
                  <a:pt x="358" y="302"/>
                  <a:pt x="358" y="299"/>
                </a:cubicBezTo>
                <a:cubicBezTo>
                  <a:pt x="358" y="297"/>
                  <a:pt x="359" y="296"/>
                  <a:pt x="361" y="293"/>
                </a:cubicBezTo>
                <a:cubicBezTo>
                  <a:pt x="363" y="289"/>
                  <a:pt x="363" y="289"/>
                  <a:pt x="366" y="288"/>
                </a:cubicBezTo>
                <a:cubicBezTo>
                  <a:pt x="370" y="286"/>
                  <a:pt x="370" y="289"/>
                  <a:pt x="371" y="292"/>
                </a:cubicBezTo>
                <a:cubicBezTo>
                  <a:pt x="373" y="294"/>
                  <a:pt x="376" y="295"/>
                  <a:pt x="379" y="295"/>
                </a:cubicBezTo>
                <a:cubicBezTo>
                  <a:pt x="382" y="295"/>
                  <a:pt x="385" y="295"/>
                  <a:pt x="388" y="295"/>
                </a:cubicBezTo>
                <a:cubicBezTo>
                  <a:pt x="390" y="295"/>
                  <a:pt x="389" y="292"/>
                  <a:pt x="388" y="290"/>
                </a:cubicBezTo>
                <a:cubicBezTo>
                  <a:pt x="386" y="289"/>
                  <a:pt x="387" y="286"/>
                  <a:pt x="388" y="283"/>
                </a:cubicBezTo>
                <a:cubicBezTo>
                  <a:pt x="389" y="280"/>
                  <a:pt x="386" y="282"/>
                  <a:pt x="382" y="283"/>
                </a:cubicBezTo>
                <a:cubicBezTo>
                  <a:pt x="378" y="285"/>
                  <a:pt x="382" y="280"/>
                  <a:pt x="384" y="277"/>
                </a:cubicBezTo>
                <a:cubicBezTo>
                  <a:pt x="385" y="274"/>
                  <a:pt x="387" y="273"/>
                  <a:pt x="392" y="272"/>
                </a:cubicBezTo>
                <a:cubicBezTo>
                  <a:pt x="397" y="272"/>
                  <a:pt x="398" y="276"/>
                  <a:pt x="403" y="278"/>
                </a:cubicBezTo>
                <a:cubicBezTo>
                  <a:pt x="408" y="281"/>
                  <a:pt x="410" y="273"/>
                  <a:pt x="413" y="269"/>
                </a:cubicBezTo>
                <a:cubicBezTo>
                  <a:pt x="415" y="265"/>
                  <a:pt x="417" y="262"/>
                  <a:pt x="418" y="260"/>
                </a:cubicBezTo>
                <a:cubicBezTo>
                  <a:pt x="420" y="259"/>
                  <a:pt x="419" y="257"/>
                  <a:pt x="419" y="256"/>
                </a:cubicBezTo>
                <a:cubicBezTo>
                  <a:pt x="420" y="255"/>
                  <a:pt x="419" y="253"/>
                  <a:pt x="420" y="252"/>
                </a:cubicBezTo>
                <a:cubicBezTo>
                  <a:pt x="421" y="251"/>
                  <a:pt x="423" y="251"/>
                  <a:pt x="422" y="249"/>
                </a:cubicBezTo>
                <a:cubicBezTo>
                  <a:pt x="421" y="248"/>
                  <a:pt x="418" y="245"/>
                  <a:pt x="418" y="242"/>
                </a:cubicBezTo>
                <a:cubicBezTo>
                  <a:pt x="418" y="239"/>
                  <a:pt x="418" y="237"/>
                  <a:pt x="416" y="237"/>
                </a:cubicBezTo>
                <a:cubicBezTo>
                  <a:pt x="414" y="236"/>
                  <a:pt x="412" y="236"/>
                  <a:pt x="410" y="236"/>
                </a:cubicBezTo>
                <a:cubicBezTo>
                  <a:pt x="408" y="236"/>
                  <a:pt x="406" y="235"/>
                  <a:pt x="407" y="233"/>
                </a:cubicBezTo>
                <a:cubicBezTo>
                  <a:pt x="407" y="230"/>
                  <a:pt x="409" y="227"/>
                  <a:pt x="411" y="224"/>
                </a:cubicBezTo>
                <a:cubicBezTo>
                  <a:pt x="413" y="221"/>
                  <a:pt x="416" y="217"/>
                  <a:pt x="415" y="214"/>
                </a:cubicBezTo>
                <a:cubicBezTo>
                  <a:pt x="413" y="211"/>
                  <a:pt x="412" y="210"/>
                  <a:pt x="411" y="208"/>
                </a:cubicBezTo>
                <a:cubicBezTo>
                  <a:pt x="409" y="207"/>
                  <a:pt x="408" y="204"/>
                  <a:pt x="410" y="203"/>
                </a:cubicBezTo>
                <a:cubicBezTo>
                  <a:pt x="412" y="202"/>
                  <a:pt x="413" y="203"/>
                  <a:pt x="415" y="202"/>
                </a:cubicBezTo>
                <a:cubicBezTo>
                  <a:pt x="416" y="201"/>
                  <a:pt x="418" y="198"/>
                  <a:pt x="419" y="198"/>
                </a:cubicBezTo>
                <a:cubicBezTo>
                  <a:pt x="421" y="198"/>
                  <a:pt x="423" y="199"/>
                  <a:pt x="423" y="195"/>
                </a:cubicBezTo>
                <a:cubicBezTo>
                  <a:pt x="423" y="192"/>
                  <a:pt x="422" y="191"/>
                  <a:pt x="422" y="190"/>
                </a:cubicBezTo>
                <a:cubicBezTo>
                  <a:pt x="422" y="189"/>
                  <a:pt x="420" y="187"/>
                  <a:pt x="422" y="185"/>
                </a:cubicBezTo>
                <a:cubicBezTo>
                  <a:pt x="424" y="184"/>
                  <a:pt x="427" y="184"/>
                  <a:pt x="426" y="182"/>
                </a:cubicBezTo>
                <a:cubicBezTo>
                  <a:pt x="425" y="180"/>
                  <a:pt x="422" y="174"/>
                  <a:pt x="422" y="173"/>
                </a:cubicBezTo>
                <a:cubicBezTo>
                  <a:pt x="421" y="172"/>
                  <a:pt x="417" y="168"/>
                  <a:pt x="413" y="167"/>
                </a:cubicBezTo>
                <a:cubicBezTo>
                  <a:pt x="410" y="167"/>
                  <a:pt x="408" y="167"/>
                  <a:pt x="406" y="168"/>
                </a:cubicBezTo>
                <a:cubicBezTo>
                  <a:pt x="403" y="170"/>
                  <a:pt x="398" y="174"/>
                  <a:pt x="396" y="173"/>
                </a:cubicBezTo>
                <a:cubicBezTo>
                  <a:pt x="395" y="171"/>
                  <a:pt x="395" y="170"/>
                  <a:pt x="394" y="170"/>
                </a:cubicBezTo>
                <a:cubicBezTo>
                  <a:pt x="393" y="171"/>
                  <a:pt x="387" y="174"/>
                  <a:pt x="385" y="175"/>
                </a:cubicBezTo>
                <a:cubicBezTo>
                  <a:pt x="384" y="175"/>
                  <a:pt x="380" y="177"/>
                  <a:pt x="378" y="176"/>
                </a:cubicBezTo>
                <a:cubicBezTo>
                  <a:pt x="376" y="175"/>
                  <a:pt x="374" y="174"/>
                  <a:pt x="376" y="172"/>
                </a:cubicBezTo>
                <a:cubicBezTo>
                  <a:pt x="377" y="171"/>
                  <a:pt x="378" y="171"/>
                  <a:pt x="380" y="168"/>
                </a:cubicBezTo>
                <a:cubicBezTo>
                  <a:pt x="381" y="166"/>
                  <a:pt x="381" y="162"/>
                  <a:pt x="382" y="161"/>
                </a:cubicBezTo>
                <a:cubicBezTo>
                  <a:pt x="384" y="160"/>
                  <a:pt x="388" y="158"/>
                  <a:pt x="389" y="156"/>
                </a:cubicBezTo>
                <a:cubicBezTo>
                  <a:pt x="391" y="155"/>
                  <a:pt x="393" y="153"/>
                  <a:pt x="394" y="150"/>
                </a:cubicBezTo>
                <a:cubicBezTo>
                  <a:pt x="396" y="147"/>
                  <a:pt x="397" y="144"/>
                  <a:pt x="400" y="144"/>
                </a:cubicBezTo>
                <a:cubicBezTo>
                  <a:pt x="402" y="143"/>
                  <a:pt x="404" y="144"/>
                  <a:pt x="405" y="144"/>
                </a:cubicBezTo>
                <a:cubicBezTo>
                  <a:pt x="405" y="144"/>
                  <a:pt x="408" y="145"/>
                  <a:pt x="408" y="143"/>
                </a:cubicBezTo>
                <a:cubicBezTo>
                  <a:pt x="409" y="141"/>
                  <a:pt x="408" y="139"/>
                  <a:pt x="411" y="137"/>
                </a:cubicBezTo>
                <a:cubicBezTo>
                  <a:pt x="414" y="136"/>
                  <a:pt x="418" y="133"/>
                  <a:pt x="418" y="132"/>
                </a:cubicBezTo>
                <a:cubicBezTo>
                  <a:pt x="419" y="132"/>
                  <a:pt x="420" y="130"/>
                  <a:pt x="419" y="128"/>
                </a:cubicBezTo>
                <a:cubicBezTo>
                  <a:pt x="419" y="127"/>
                  <a:pt x="417" y="124"/>
                  <a:pt x="416" y="123"/>
                </a:cubicBezTo>
                <a:cubicBezTo>
                  <a:pt x="414" y="121"/>
                  <a:pt x="412" y="118"/>
                  <a:pt x="411" y="116"/>
                </a:cubicBezTo>
                <a:cubicBezTo>
                  <a:pt x="410" y="114"/>
                  <a:pt x="409" y="111"/>
                  <a:pt x="409" y="108"/>
                </a:cubicBezTo>
                <a:cubicBezTo>
                  <a:pt x="409" y="105"/>
                  <a:pt x="408" y="103"/>
                  <a:pt x="409" y="101"/>
                </a:cubicBezTo>
                <a:cubicBezTo>
                  <a:pt x="409" y="100"/>
                  <a:pt x="410" y="98"/>
                  <a:pt x="409" y="97"/>
                </a:cubicBezTo>
                <a:cubicBezTo>
                  <a:pt x="408" y="96"/>
                  <a:pt x="406" y="96"/>
                  <a:pt x="407" y="93"/>
                </a:cubicBezTo>
                <a:cubicBezTo>
                  <a:pt x="407" y="91"/>
                  <a:pt x="408" y="88"/>
                  <a:pt x="409" y="86"/>
                </a:cubicBezTo>
                <a:cubicBezTo>
                  <a:pt x="410" y="84"/>
                  <a:pt x="411" y="82"/>
                  <a:pt x="410" y="80"/>
                </a:cubicBezTo>
                <a:cubicBezTo>
                  <a:pt x="410" y="79"/>
                  <a:pt x="405" y="77"/>
                  <a:pt x="405" y="76"/>
                </a:cubicBezTo>
                <a:cubicBezTo>
                  <a:pt x="405" y="75"/>
                  <a:pt x="404" y="72"/>
                  <a:pt x="404" y="70"/>
                </a:cubicBezTo>
                <a:cubicBezTo>
                  <a:pt x="404" y="67"/>
                  <a:pt x="404" y="62"/>
                  <a:pt x="403" y="62"/>
                </a:cubicBezTo>
                <a:cubicBezTo>
                  <a:pt x="401" y="63"/>
                  <a:pt x="400" y="63"/>
                  <a:pt x="399" y="65"/>
                </a:cubicBezTo>
                <a:cubicBezTo>
                  <a:pt x="397" y="67"/>
                  <a:pt x="393" y="75"/>
                  <a:pt x="392" y="77"/>
                </a:cubicBezTo>
                <a:cubicBezTo>
                  <a:pt x="391" y="79"/>
                  <a:pt x="391" y="82"/>
                  <a:pt x="388" y="83"/>
                </a:cubicBezTo>
                <a:cubicBezTo>
                  <a:pt x="386" y="83"/>
                  <a:pt x="385" y="83"/>
                  <a:pt x="382" y="83"/>
                </a:cubicBezTo>
                <a:cubicBezTo>
                  <a:pt x="379" y="83"/>
                  <a:pt x="376" y="82"/>
                  <a:pt x="372" y="82"/>
                </a:cubicBezTo>
                <a:cubicBezTo>
                  <a:pt x="369" y="81"/>
                  <a:pt x="367" y="79"/>
                  <a:pt x="367" y="77"/>
                </a:cubicBezTo>
                <a:cubicBezTo>
                  <a:pt x="368" y="75"/>
                  <a:pt x="370" y="70"/>
                  <a:pt x="369" y="68"/>
                </a:cubicBezTo>
                <a:cubicBezTo>
                  <a:pt x="369" y="65"/>
                  <a:pt x="368" y="62"/>
                  <a:pt x="366" y="62"/>
                </a:cubicBezTo>
                <a:cubicBezTo>
                  <a:pt x="364" y="62"/>
                  <a:pt x="364" y="63"/>
                  <a:pt x="363" y="64"/>
                </a:cubicBezTo>
                <a:cubicBezTo>
                  <a:pt x="362" y="66"/>
                  <a:pt x="364" y="70"/>
                  <a:pt x="362" y="71"/>
                </a:cubicBezTo>
                <a:cubicBezTo>
                  <a:pt x="361" y="71"/>
                  <a:pt x="358" y="73"/>
                  <a:pt x="358" y="70"/>
                </a:cubicBezTo>
                <a:cubicBezTo>
                  <a:pt x="357" y="67"/>
                  <a:pt x="357" y="64"/>
                  <a:pt x="358" y="61"/>
                </a:cubicBezTo>
                <a:cubicBezTo>
                  <a:pt x="358" y="58"/>
                  <a:pt x="360" y="53"/>
                  <a:pt x="359" y="52"/>
                </a:cubicBezTo>
                <a:cubicBezTo>
                  <a:pt x="358" y="50"/>
                  <a:pt x="359" y="48"/>
                  <a:pt x="356" y="48"/>
                </a:cubicBezTo>
                <a:cubicBezTo>
                  <a:pt x="354" y="48"/>
                  <a:pt x="352" y="47"/>
                  <a:pt x="352" y="46"/>
                </a:cubicBezTo>
                <a:cubicBezTo>
                  <a:pt x="351" y="45"/>
                  <a:pt x="348" y="44"/>
                  <a:pt x="346" y="43"/>
                </a:cubicBezTo>
                <a:cubicBezTo>
                  <a:pt x="344" y="42"/>
                  <a:pt x="341" y="41"/>
                  <a:pt x="342" y="39"/>
                </a:cubicBezTo>
                <a:cubicBezTo>
                  <a:pt x="342" y="37"/>
                  <a:pt x="344" y="35"/>
                  <a:pt x="345" y="32"/>
                </a:cubicBezTo>
                <a:cubicBezTo>
                  <a:pt x="345" y="29"/>
                  <a:pt x="345" y="25"/>
                  <a:pt x="344" y="22"/>
                </a:cubicBezTo>
                <a:cubicBezTo>
                  <a:pt x="343" y="20"/>
                  <a:pt x="341" y="12"/>
                  <a:pt x="339" y="12"/>
                </a:cubicBezTo>
                <a:cubicBezTo>
                  <a:pt x="337" y="12"/>
                  <a:pt x="334" y="12"/>
                  <a:pt x="331" y="13"/>
                </a:cubicBezTo>
                <a:cubicBezTo>
                  <a:pt x="328" y="13"/>
                  <a:pt x="321" y="15"/>
                  <a:pt x="318" y="16"/>
                </a:cubicBezTo>
                <a:cubicBezTo>
                  <a:pt x="315" y="17"/>
                  <a:pt x="311" y="19"/>
                  <a:pt x="308" y="15"/>
                </a:cubicBezTo>
                <a:cubicBezTo>
                  <a:pt x="306" y="12"/>
                  <a:pt x="306" y="8"/>
                  <a:pt x="304" y="7"/>
                </a:cubicBezTo>
                <a:cubicBezTo>
                  <a:pt x="302" y="5"/>
                  <a:pt x="298" y="2"/>
                  <a:pt x="295" y="1"/>
                </a:cubicBezTo>
                <a:cubicBezTo>
                  <a:pt x="292" y="0"/>
                  <a:pt x="286" y="0"/>
                  <a:pt x="284" y="2"/>
                </a:cubicBezTo>
                <a:cubicBezTo>
                  <a:pt x="283" y="3"/>
                  <a:pt x="282" y="5"/>
                  <a:pt x="281" y="8"/>
                </a:cubicBezTo>
                <a:cubicBezTo>
                  <a:pt x="281" y="11"/>
                  <a:pt x="281" y="25"/>
                  <a:pt x="279" y="27"/>
                </a:cubicBezTo>
                <a:cubicBezTo>
                  <a:pt x="278" y="29"/>
                  <a:pt x="274" y="31"/>
                  <a:pt x="273" y="32"/>
                </a:cubicBezTo>
                <a:cubicBezTo>
                  <a:pt x="272" y="33"/>
                  <a:pt x="271" y="33"/>
                  <a:pt x="269" y="32"/>
                </a:cubicBezTo>
                <a:cubicBezTo>
                  <a:pt x="268" y="30"/>
                  <a:pt x="266" y="26"/>
                  <a:pt x="263" y="25"/>
                </a:cubicBezTo>
                <a:cubicBezTo>
                  <a:pt x="261" y="23"/>
                  <a:pt x="259" y="23"/>
                  <a:pt x="257" y="24"/>
                </a:cubicBezTo>
                <a:cubicBezTo>
                  <a:pt x="254" y="25"/>
                  <a:pt x="250" y="26"/>
                  <a:pt x="250" y="28"/>
                </a:cubicBezTo>
                <a:cubicBezTo>
                  <a:pt x="250" y="30"/>
                  <a:pt x="250" y="31"/>
                  <a:pt x="248" y="31"/>
                </a:cubicBezTo>
                <a:cubicBezTo>
                  <a:pt x="247" y="31"/>
                  <a:pt x="242" y="32"/>
                  <a:pt x="242" y="35"/>
                </a:cubicBezTo>
                <a:cubicBezTo>
                  <a:pt x="242" y="37"/>
                  <a:pt x="243" y="41"/>
                  <a:pt x="241" y="44"/>
                </a:cubicBezTo>
                <a:cubicBezTo>
                  <a:pt x="240" y="46"/>
                  <a:pt x="236" y="50"/>
                  <a:pt x="235" y="52"/>
                </a:cubicBezTo>
                <a:cubicBezTo>
                  <a:pt x="234" y="54"/>
                  <a:pt x="231" y="56"/>
                  <a:pt x="229" y="56"/>
                </a:cubicBezTo>
                <a:cubicBezTo>
                  <a:pt x="228" y="57"/>
                  <a:pt x="225" y="56"/>
                  <a:pt x="226" y="53"/>
                </a:cubicBezTo>
                <a:cubicBezTo>
                  <a:pt x="226" y="51"/>
                  <a:pt x="227" y="46"/>
                  <a:pt x="226" y="43"/>
                </a:cubicBezTo>
                <a:cubicBezTo>
                  <a:pt x="226" y="39"/>
                  <a:pt x="225" y="35"/>
                  <a:pt x="224" y="34"/>
                </a:cubicBezTo>
                <a:cubicBezTo>
                  <a:pt x="223" y="33"/>
                  <a:pt x="220" y="29"/>
                  <a:pt x="217" y="29"/>
                </a:cubicBezTo>
                <a:cubicBezTo>
                  <a:pt x="215" y="29"/>
                  <a:pt x="215" y="31"/>
                  <a:pt x="215" y="33"/>
                </a:cubicBezTo>
                <a:cubicBezTo>
                  <a:pt x="215" y="35"/>
                  <a:pt x="219" y="42"/>
                  <a:pt x="219" y="45"/>
                </a:cubicBezTo>
                <a:cubicBezTo>
                  <a:pt x="219" y="47"/>
                  <a:pt x="219" y="49"/>
                  <a:pt x="218" y="50"/>
                </a:cubicBezTo>
                <a:cubicBezTo>
                  <a:pt x="217" y="50"/>
                  <a:pt x="212" y="51"/>
                  <a:pt x="212" y="51"/>
                </a:cubicBezTo>
                <a:cubicBezTo>
                  <a:pt x="207" y="52"/>
                  <a:pt x="207" y="52"/>
                  <a:pt x="207" y="52"/>
                </a:cubicBezTo>
                <a:cubicBezTo>
                  <a:pt x="207" y="52"/>
                  <a:pt x="198" y="42"/>
                  <a:pt x="196" y="37"/>
                </a:cubicBezTo>
                <a:cubicBezTo>
                  <a:pt x="194" y="32"/>
                  <a:pt x="187" y="26"/>
                  <a:pt x="178" y="28"/>
                </a:cubicBezTo>
                <a:cubicBezTo>
                  <a:pt x="169" y="29"/>
                  <a:pt x="171" y="28"/>
                  <a:pt x="157" y="38"/>
                </a:cubicBezTo>
                <a:cubicBezTo>
                  <a:pt x="143" y="49"/>
                  <a:pt x="144" y="52"/>
                  <a:pt x="132" y="62"/>
                </a:cubicBezTo>
                <a:cubicBezTo>
                  <a:pt x="119" y="72"/>
                  <a:pt x="102" y="107"/>
                  <a:pt x="77" y="107"/>
                </a:cubicBezTo>
                <a:cubicBezTo>
                  <a:pt x="52" y="107"/>
                  <a:pt x="27" y="110"/>
                  <a:pt x="21" y="124"/>
                </a:cubicBezTo>
                <a:cubicBezTo>
                  <a:pt x="14" y="138"/>
                  <a:pt x="0" y="166"/>
                  <a:pt x="2" y="179"/>
                </a:cubicBezTo>
                <a:cubicBezTo>
                  <a:pt x="4" y="192"/>
                  <a:pt x="17" y="196"/>
                  <a:pt x="18" y="212"/>
                </a:cubicBezTo>
                <a:cubicBezTo>
                  <a:pt x="19" y="228"/>
                  <a:pt x="45" y="250"/>
                  <a:pt x="44" y="264"/>
                </a:cubicBezTo>
                <a:cubicBezTo>
                  <a:pt x="44" y="278"/>
                  <a:pt x="64" y="342"/>
                  <a:pt x="64" y="342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5" name="Freeform 23"/>
          <p:cNvSpPr>
            <a:spLocks/>
          </p:cNvSpPr>
          <p:nvPr/>
        </p:nvSpPr>
        <p:spPr bwMode="auto">
          <a:xfrm>
            <a:off x="5511800" y="5322888"/>
            <a:ext cx="1263650" cy="874713"/>
          </a:xfrm>
          <a:custGeom>
            <a:avLst/>
            <a:gdLst>
              <a:gd name="T0" fmla="*/ 396 w 562"/>
              <a:gd name="T1" fmla="*/ 378 h 389"/>
              <a:gd name="T2" fmla="*/ 435 w 562"/>
              <a:gd name="T3" fmla="*/ 356 h 389"/>
              <a:gd name="T4" fmla="*/ 445 w 562"/>
              <a:gd name="T5" fmla="*/ 337 h 389"/>
              <a:gd name="T6" fmla="*/ 461 w 562"/>
              <a:gd name="T7" fmla="*/ 331 h 389"/>
              <a:gd name="T8" fmla="*/ 470 w 562"/>
              <a:gd name="T9" fmla="*/ 305 h 389"/>
              <a:gd name="T10" fmla="*/ 504 w 562"/>
              <a:gd name="T11" fmla="*/ 285 h 389"/>
              <a:gd name="T12" fmla="*/ 533 w 562"/>
              <a:gd name="T13" fmla="*/ 208 h 389"/>
              <a:gd name="T14" fmla="*/ 556 w 562"/>
              <a:gd name="T15" fmla="*/ 168 h 389"/>
              <a:gd name="T16" fmla="*/ 540 w 562"/>
              <a:gd name="T17" fmla="*/ 126 h 389"/>
              <a:gd name="T18" fmla="*/ 521 w 562"/>
              <a:gd name="T19" fmla="*/ 123 h 389"/>
              <a:gd name="T20" fmla="*/ 508 w 562"/>
              <a:gd name="T21" fmla="*/ 102 h 389"/>
              <a:gd name="T22" fmla="*/ 484 w 562"/>
              <a:gd name="T23" fmla="*/ 113 h 389"/>
              <a:gd name="T24" fmla="*/ 509 w 562"/>
              <a:gd name="T25" fmla="*/ 64 h 389"/>
              <a:gd name="T26" fmla="*/ 503 w 562"/>
              <a:gd name="T27" fmla="*/ 39 h 389"/>
              <a:gd name="T28" fmla="*/ 488 w 562"/>
              <a:gd name="T29" fmla="*/ 5 h 389"/>
              <a:gd name="T30" fmla="*/ 458 w 562"/>
              <a:gd name="T31" fmla="*/ 7 h 389"/>
              <a:gd name="T32" fmla="*/ 433 w 562"/>
              <a:gd name="T33" fmla="*/ 32 h 389"/>
              <a:gd name="T34" fmla="*/ 413 w 562"/>
              <a:gd name="T35" fmla="*/ 18 h 389"/>
              <a:gd name="T36" fmla="*/ 403 w 562"/>
              <a:gd name="T37" fmla="*/ 40 h 389"/>
              <a:gd name="T38" fmla="*/ 387 w 562"/>
              <a:gd name="T39" fmla="*/ 32 h 389"/>
              <a:gd name="T40" fmla="*/ 361 w 562"/>
              <a:gd name="T41" fmla="*/ 53 h 389"/>
              <a:gd name="T42" fmla="*/ 346 w 562"/>
              <a:gd name="T43" fmla="*/ 58 h 389"/>
              <a:gd name="T44" fmla="*/ 329 w 562"/>
              <a:gd name="T45" fmla="*/ 67 h 389"/>
              <a:gd name="T46" fmla="*/ 315 w 562"/>
              <a:gd name="T47" fmla="*/ 83 h 389"/>
              <a:gd name="T48" fmla="*/ 288 w 562"/>
              <a:gd name="T49" fmla="*/ 75 h 389"/>
              <a:gd name="T50" fmla="*/ 257 w 562"/>
              <a:gd name="T51" fmla="*/ 100 h 389"/>
              <a:gd name="T52" fmla="*/ 240 w 562"/>
              <a:gd name="T53" fmla="*/ 91 h 389"/>
              <a:gd name="T54" fmla="*/ 226 w 562"/>
              <a:gd name="T55" fmla="*/ 73 h 389"/>
              <a:gd name="T56" fmla="*/ 202 w 562"/>
              <a:gd name="T57" fmla="*/ 85 h 389"/>
              <a:gd name="T58" fmla="*/ 179 w 562"/>
              <a:gd name="T59" fmla="*/ 91 h 389"/>
              <a:gd name="T60" fmla="*/ 148 w 562"/>
              <a:gd name="T61" fmla="*/ 116 h 389"/>
              <a:gd name="T62" fmla="*/ 126 w 562"/>
              <a:gd name="T63" fmla="*/ 123 h 389"/>
              <a:gd name="T64" fmla="*/ 93 w 562"/>
              <a:gd name="T65" fmla="*/ 106 h 389"/>
              <a:gd name="T66" fmla="*/ 66 w 562"/>
              <a:gd name="T67" fmla="*/ 106 h 389"/>
              <a:gd name="T68" fmla="*/ 37 w 562"/>
              <a:gd name="T69" fmla="*/ 125 h 389"/>
              <a:gd name="T70" fmla="*/ 53 w 562"/>
              <a:gd name="T71" fmla="*/ 177 h 389"/>
              <a:gd name="T72" fmla="*/ 91 w 562"/>
              <a:gd name="T73" fmla="*/ 246 h 389"/>
              <a:gd name="T74" fmla="*/ 161 w 562"/>
              <a:gd name="T75" fmla="*/ 283 h 389"/>
              <a:gd name="T76" fmla="*/ 241 w 562"/>
              <a:gd name="T77" fmla="*/ 374 h 389"/>
              <a:gd name="T78" fmla="*/ 269 w 562"/>
              <a:gd name="T79" fmla="*/ 378 h 389"/>
              <a:gd name="T80" fmla="*/ 278 w 562"/>
              <a:gd name="T81" fmla="*/ 376 h 389"/>
              <a:gd name="T82" fmla="*/ 282 w 562"/>
              <a:gd name="T83" fmla="*/ 372 h 389"/>
              <a:gd name="T84" fmla="*/ 287 w 562"/>
              <a:gd name="T85" fmla="*/ 376 h 389"/>
              <a:gd name="T86" fmla="*/ 294 w 562"/>
              <a:gd name="T87" fmla="*/ 368 h 389"/>
              <a:gd name="T88" fmla="*/ 299 w 562"/>
              <a:gd name="T89" fmla="*/ 367 h 389"/>
              <a:gd name="T90" fmla="*/ 301 w 562"/>
              <a:gd name="T91" fmla="*/ 376 h 389"/>
              <a:gd name="T92" fmla="*/ 309 w 562"/>
              <a:gd name="T93" fmla="*/ 365 h 389"/>
              <a:gd name="T94" fmla="*/ 305 w 562"/>
              <a:gd name="T95" fmla="*/ 353 h 389"/>
              <a:gd name="T96" fmla="*/ 314 w 562"/>
              <a:gd name="T97" fmla="*/ 351 h 389"/>
              <a:gd name="T98" fmla="*/ 316 w 562"/>
              <a:gd name="T99" fmla="*/ 363 h 389"/>
              <a:gd name="T100" fmla="*/ 323 w 562"/>
              <a:gd name="T101" fmla="*/ 367 h 389"/>
              <a:gd name="T102" fmla="*/ 329 w 562"/>
              <a:gd name="T103" fmla="*/ 371 h 389"/>
              <a:gd name="T104" fmla="*/ 331 w 562"/>
              <a:gd name="T105" fmla="*/ 356 h 389"/>
              <a:gd name="T106" fmla="*/ 334 w 562"/>
              <a:gd name="T107" fmla="*/ 364 h 389"/>
              <a:gd name="T108" fmla="*/ 346 w 562"/>
              <a:gd name="T109" fmla="*/ 372 h 389"/>
              <a:gd name="T110" fmla="*/ 351 w 562"/>
              <a:gd name="T111" fmla="*/ 381 h 389"/>
              <a:gd name="T112" fmla="*/ 351 w 562"/>
              <a:gd name="T113" fmla="*/ 388 h 389"/>
              <a:gd name="T114" fmla="*/ 360 w 562"/>
              <a:gd name="T115" fmla="*/ 382 h 389"/>
              <a:gd name="T116" fmla="*/ 373 w 562"/>
              <a:gd name="T117" fmla="*/ 384 h 389"/>
              <a:gd name="T118" fmla="*/ 382 w 562"/>
              <a:gd name="T119" fmla="*/ 370 h 389"/>
              <a:gd name="T120" fmla="*/ 385 w 562"/>
              <a:gd name="T121" fmla="*/ 361 h 389"/>
              <a:gd name="T122" fmla="*/ 385 w 562"/>
              <a:gd name="T123" fmla="*/ 369 h 389"/>
              <a:gd name="T124" fmla="*/ 397 w 562"/>
              <a:gd name="T125" fmla="*/ 384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2" h="389">
                <a:moveTo>
                  <a:pt x="397" y="384"/>
                </a:moveTo>
                <a:cubicBezTo>
                  <a:pt x="396" y="383"/>
                  <a:pt x="398" y="383"/>
                  <a:pt x="398" y="382"/>
                </a:cubicBezTo>
                <a:cubicBezTo>
                  <a:pt x="398" y="381"/>
                  <a:pt x="397" y="380"/>
                  <a:pt x="397" y="379"/>
                </a:cubicBezTo>
                <a:cubicBezTo>
                  <a:pt x="397" y="378"/>
                  <a:pt x="396" y="378"/>
                  <a:pt x="396" y="378"/>
                </a:cubicBezTo>
                <a:cubicBezTo>
                  <a:pt x="397" y="377"/>
                  <a:pt x="396" y="372"/>
                  <a:pt x="397" y="372"/>
                </a:cubicBezTo>
                <a:cubicBezTo>
                  <a:pt x="397" y="372"/>
                  <a:pt x="399" y="376"/>
                  <a:pt x="399" y="376"/>
                </a:cubicBezTo>
                <a:cubicBezTo>
                  <a:pt x="402" y="375"/>
                  <a:pt x="407" y="373"/>
                  <a:pt x="411" y="365"/>
                </a:cubicBezTo>
                <a:cubicBezTo>
                  <a:pt x="419" y="351"/>
                  <a:pt x="421" y="356"/>
                  <a:pt x="435" y="356"/>
                </a:cubicBezTo>
                <a:cubicBezTo>
                  <a:pt x="439" y="355"/>
                  <a:pt x="441" y="352"/>
                  <a:pt x="442" y="352"/>
                </a:cubicBezTo>
                <a:cubicBezTo>
                  <a:pt x="445" y="351"/>
                  <a:pt x="449" y="348"/>
                  <a:pt x="448" y="346"/>
                </a:cubicBezTo>
                <a:cubicBezTo>
                  <a:pt x="448" y="345"/>
                  <a:pt x="445" y="343"/>
                  <a:pt x="445" y="342"/>
                </a:cubicBezTo>
                <a:cubicBezTo>
                  <a:pt x="445" y="341"/>
                  <a:pt x="445" y="338"/>
                  <a:pt x="445" y="337"/>
                </a:cubicBezTo>
                <a:cubicBezTo>
                  <a:pt x="444" y="336"/>
                  <a:pt x="443" y="336"/>
                  <a:pt x="443" y="334"/>
                </a:cubicBezTo>
                <a:cubicBezTo>
                  <a:pt x="444" y="330"/>
                  <a:pt x="446" y="328"/>
                  <a:pt x="449" y="331"/>
                </a:cubicBezTo>
                <a:cubicBezTo>
                  <a:pt x="452" y="334"/>
                  <a:pt x="454" y="334"/>
                  <a:pt x="458" y="332"/>
                </a:cubicBezTo>
                <a:cubicBezTo>
                  <a:pt x="459" y="331"/>
                  <a:pt x="460" y="332"/>
                  <a:pt x="461" y="331"/>
                </a:cubicBezTo>
                <a:cubicBezTo>
                  <a:pt x="465" y="330"/>
                  <a:pt x="469" y="325"/>
                  <a:pt x="469" y="327"/>
                </a:cubicBezTo>
                <a:cubicBezTo>
                  <a:pt x="469" y="330"/>
                  <a:pt x="469" y="322"/>
                  <a:pt x="468" y="317"/>
                </a:cubicBezTo>
                <a:cubicBezTo>
                  <a:pt x="466" y="314"/>
                  <a:pt x="470" y="315"/>
                  <a:pt x="470" y="313"/>
                </a:cubicBezTo>
                <a:cubicBezTo>
                  <a:pt x="470" y="313"/>
                  <a:pt x="468" y="308"/>
                  <a:pt x="470" y="305"/>
                </a:cubicBezTo>
                <a:cubicBezTo>
                  <a:pt x="474" y="301"/>
                  <a:pt x="480" y="296"/>
                  <a:pt x="486" y="294"/>
                </a:cubicBezTo>
                <a:cubicBezTo>
                  <a:pt x="488" y="293"/>
                  <a:pt x="488" y="291"/>
                  <a:pt x="489" y="289"/>
                </a:cubicBezTo>
                <a:cubicBezTo>
                  <a:pt x="489" y="285"/>
                  <a:pt x="492" y="286"/>
                  <a:pt x="496" y="287"/>
                </a:cubicBezTo>
                <a:cubicBezTo>
                  <a:pt x="499" y="287"/>
                  <a:pt x="503" y="287"/>
                  <a:pt x="504" y="285"/>
                </a:cubicBezTo>
                <a:cubicBezTo>
                  <a:pt x="507" y="282"/>
                  <a:pt x="509" y="277"/>
                  <a:pt x="514" y="271"/>
                </a:cubicBezTo>
                <a:cubicBezTo>
                  <a:pt x="522" y="260"/>
                  <a:pt x="512" y="249"/>
                  <a:pt x="513" y="241"/>
                </a:cubicBezTo>
                <a:cubicBezTo>
                  <a:pt x="513" y="233"/>
                  <a:pt x="522" y="219"/>
                  <a:pt x="525" y="218"/>
                </a:cubicBezTo>
                <a:cubicBezTo>
                  <a:pt x="529" y="217"/>
                  <a:pt x="533" y="213"/>
                  <a:pt x="533" y="208"/>
                </a:cubicBezTo>
                <a:cubicBezTo>
                  <a:pt x="533" y="203"/>
                  <a:pt x="537" y="203"/>
                  <a:pt x="541" y="203"/>
                </a:cubicBezTo>
                <a:cubicBezTo>
                  <a:pt x="546" y="203"/>
                  <a:pt x="546" y="195"/>
                  <a:pt x="550" y="192"/>
                </a:cubicBezTo>
                <a:cubicBezTo>
                  <a:pt x="554" y="190"/>
                  <a:pt x="552" y="188"/>
                  <a:pt x="549" y="180"/>
                </a:cubicBezTo>
                <a:cubicBezTo>
                  <a:pt x="546" y="172"/>
                  <a:pt x="552" y="170"/>
                  <a:pt x="556" y="168"/>
                </a:cubicBezTo>
                <a:cubicBezTo>
                  <a:pt x="560" y="166"/>
                  <a:pt x="562" y="158"/>
                  <a:pt x="559" y="152"/>
                </a:cubicBezTo>
                <a:cubicBezTo>
                  <a:pt x="555" y="147"/>
                  <a:pt x="556" y="142"/>
                  <a:pt x="553" y="139"/>
                </a:cubicBezTo>
                <a:cubicBezTo>
                  <a:pt x="550" y="135"/>
                  <a:pt x="558" y="126"/>
                  <a:pt x="558" y="126"/>
                </a:cubicBezTo>
                <a:cubicBezTo>
                  <a:pt x="540" y="126"/>
                  <a:pt x="540" y="126"/>
                  <a:pt x="540" y="126"/>
                </a:cubicBezTo>
                <a:cubicBezTo>
                  <a:pt x="540" y="126"/>
                  <a:pt x="536" y="126"/>
                  <a:pt x="533" y="129"/>
                </a:cubicBezTo>
                <a:cubicBezTo>
                  <a:pt x="530" y="133"/>
                  <a:pt x="527" y="136"/>
                  <a:pt x="524" y="136"/>
                </a:cubicBezTo>
                <a:cubicBezTo>
                  <a:pt x="522" y="136"/>
                  <a:pt x="520" y="134"/>
                  <a:pt x="520" y="132"/>
                </a:cubicBezTo>
                <a:cubicBezTo>
                  <a:pt x="520" y="129"/>
                  <a:pt x="521" y="126"/>
                  <a:pt x="521" y="123"/>
                </a:cubicBezTo>
                <a:cubicBezTo>
                  <a:pt x="521" y="120"/>
                  <a:pt x="520" y="116"/>
                  <a:pt x="520" y="113"/>
                </a:cubicBezTo>
                <a:cubicBezTo>
                  <a:pt x="520" y="110"/>
                  <a:pt x="520" y="102"/>
                  <a:pt x="516" y="101"/>
                </a:cubicBezTo>
                <a:cubicBezTo>
                  <a:pt x="513" y="100"/>
                  <a:pt x="512" y="102"/>
                  <a:pt x="509" y="103"/>
                </a:cubicBezTo>
                <a:cubicBezTo>
                  <a:pt x="507" y="104"/>
                  <a:pt x="508" y="103"/>
                  <a:pt x="508" y="102"/>
                </a:cubicBezTo>
                <a:cubicBezTo>
                  <a:pt x="508" y="100"/>
                  <a:pt x="506" y="98"/>
                  <a:pt x="503" y="100"/>
                </a:cubicBezTo>
                <a:cubicBezTo>
                  <a:pt x="500" y="102"/>
                  <a:pt x="498" y="103"/>
                  <a:pt x="497" y="106"/>
                </a:cubicBezTo>
                <a:cubicBezTo>
                  <a:pt x="496" y="108"/>
                  <a:pt x="494" y="111"/>
                  <a:pt x="491" y="113"/>
                </a:cubicBezTo>
                <a:cubicBezTo>
                  <a:pt x="488" y="114"/>
                  <a:pt x="483" y="119"/>
                  <a:pt x="484" y="113"/>
                </a:cubicBezTo>
                <a:cubicBezTo>
                  <a:pt x="484" y="107"/>
                  <a:pt x="485" y="98"/>
                  <a:pt x="487" y="97"/>
                </a:cubicBezTo>
                <a:cubicBezTo>
                  <a:pt x="489" y="96"/>
                  <a:pt x="492" y="96"/>
                  <a:pt x="493" y="94"/>
                </a:cubicBezTo>
                <a:cubicBezTo>
                  <a:pt x="494" y="92"/>
                  <a:pt x="498" y="85"/>
                  <a:pt x="501" y="81"/>
                </a:cubicBezTo>
                <a:cubicBezTo>
                  <a:pt x="504" y="77"/>
                  <a:pt x="509" y="69"/>
                  <a:pt x="509" y="64"/>
                </a:cubicBezTo>
                <a:cubicBezTo>
                  <a:pt x="508" y="58"/>
                  <a:pt x="508" y="54"/>
                  <a:pt x="509" y="53"/>
                </a:cubicBezTo>
                <a:cubicBezTo>
                  <a:pt x="511" y="51"/>
                  <a:pt x="515" y="49"/>
                  <a:pt x="517" y="47"/>
                </a:cubicBezTo>
                <a:cubicBezTo>
                  <a:pt x="519" y="45"/>
                  <a:pt x="520" y="40"/>
                  <a:pt x="514" y="41"/>
                </a:cubicBezTo>
                <a:cubicBezTo>
                  <a:pt x="508" y="41"/>
                  <a:pt x="503" y="44"/>
                  <a:pt x="503" y="39"/>
                </a:cubicBezTo>
                <a:cubicBezTo>
                  <a:pt x="502" y="33"/>
                  <a:pt x="501" y="27"/>
                  <a:pt x="503" y="24"/>
                </a:cubicBezTo>
                <a:cubicBezTo>
                  <a:pt x="504" y="21"/>
                  <a:pt x="508" y="15"/>
                  <a:pt x="504" y="12"/>
                </a:cubicBezTo>
                <a:cubicBezTo>
                  <a:pt x="501" y="9"/>
                  <a:pt x="500" y="9"/>
                  <a:pt x="497" y="8"/>
                </a:cubicBezTo>
                <a:cubicBezTo>
                  <a:pt x="495" y="7"/>
                  <a:pt x="489" y="7"/>
                  <a:pt x="488" y="5"/>
                </a:cubicBezTo>
                <a:cubicBezTo>
                  <a:pt x="486" y="4"/>
                  <a:pt x="486" y="0"/>
                  <a:pt x="483" y="3"/>
                </a:cubicBezTo>
                <a:cubicBezTo>
                  <a:pt x="480" y="6"/>
                  <a:pt x="479" y="8"/>
                  <a:pt x="476" y="9"/>
                </a:cubicBezTo>
                <a:cubicBezTo>
                  <a:pt x="473" y="10"/>
                  <a:pt x="472" y="10"/>
                  <a:pt x="468" y="8"/>
                </a:cubicBezTo>
                <a:cubicBezTo>
                  <a:pt x="464" y="7"/>
                  <a:pt x="460" y="6"/>
                  <a:pt x="458" y="7"/>
                </a:cubicBezTo>
                <a:cubicBezTo>
                  <a:pt x="455" y="8"/>
                  <a:pt x="453" y="11"/>
                  <a:pt x="452" y="13"/>
                </a:cubicBezTo>
                <a:cubicBezTo>
                  <a:pt x="451" y="15"/>
                  <a:pt x="446" y="17"/>
                  <a:pt x="445" y="20"/>
                </a:cubicBezTo>
                <a:cubicBezTo>
                  <a:pt x="444" y="24"/>
                  <a:pt x="442" y="23"/>
                  <a:pt x="441" y="26"/>
                </a:cubicBezTo>
                <a:cubicBezTo>
                  <a:pt x="440" y="29"/>
                  <a:pt x="435" y="36"/>
                  <a:pt x="433" y="32"/>
                </a:cubicBezTo>
                <a:cubicBezTo>
                  <a:pt x="430" y="28"/>
                  <a:pt x="429" y="26"/>
                  <a:pt x="427" y="28"/>
                </a:cubicBezTo>
                <a:cubicBezTo>
                  <a:pt x="425" y="30"/>
                  <a:pt x="420" y="31"/>
                  <a:pt x="420" y="27"/>
                </a:cubicBezTo>
                <a:cubicBezTo>
                  <a:pt x="420" y="23"/>
                  <a:pt x="422" y="21"/>
                  <a:pt x="420" y="20"/>
                </a:cubicBezTo>
                <a:cubicBezTo>
                  <a:pt x="418" y="18"/>
                  <a:pt x="416" y="17"/>
                  <a:pt x="413" y="18"/>
                </a:cubicBezTo>
                <a:cubicBezTo>
                  <a:pt x="411" y="19"/>
                  <a:pt x="410" y="20"/>
                  <a:pt x="409" y="22"/>
                </a:cubicBezTo>
                <a:cubicBezTo>
                  <a:pt x="408" y="24"/>
                  <a:pt x="407" y="27"/>
                  <a:pt x="406" y="29"/>
                </a:cubicBezTo>
                <a:cubicBezTo>
                  <a:pt x="404" y="31"/>
                  <a:pt x="400" y="29"/>
                  <a:pt x="401" y="32"/>
                </a:cubicBezTo>
                <a:cubicBezTo>
                  <a:pt x="402" y="36"/>
                  <a:pt x="405" y="38"/>
                  <a:pt x="403" y="40"/>
                </a:cubicBezTo>
                <a:cubicBezTo>
                  <a:pt x="402" y="43"/>
                  <a:pt x="401" y="42"/>
                  <a:pt x="398" y="42"/>
                </a:cubicBezTo>
                <a:cubicBezTo>
                  <a:pt x="394" y="42"/>
                  <a:pt x="391" y="41"/>
                  <a:pt x="393" y="38"/>
                </a:cubicBezTo>
                <a:cubicBezTo>
                  <a:pt x="395" y="35"/>
                  <a:pt x="397" y="34"/>
                  <a:pt x="394" y="32"/>
                </a:cubicBezTo>
                <a:cubicBezTo>
                  <a:pt x="391" y="30"/>
                  <a:pt x="391" y="31"/>
                  <a:pt x="387" y="32"/>
                </a:cubicBezTo>
                <a:cubicBezTo>
                  <a:pt x="384" y="32"/>
                  <a:pt x="381" y="30"/>
                  <a:pt x="380" y="32"/>
                </a:cubicBezTo>
                <a:cubicBezTo>
                  <a:pt x="378" y="34"/>
                  <a:pt x="378" y="34"/>
                  <a:pt x="376" y="35"/>
                </a:cubicBezTo>
                <a:cubicBezTo>
                  <a:pt x="375" y="37"/>
                  <a:pt x="373" y="40"/>
                  <a:pt x="371" y="44"/>
                </a:cubicBezTo>
                <a:cubicBezTo>
                  <a:pt x="368" y="48"/>
                  <a:pt x="366" y="56"/>
                  <a:pt x="361" y="53"/>
                </a:cubicBezTo>
                <a:cubicBezTo>
                  <a:pt x="356" y="51"/>
                  <a:pt x="355" y="47"/>
                  <a:pt x="350" y="47"/>
                </a:cubicBezTo>
                <a:cubicBezTo>
                  <a:pt x="345" y="48"/>
                  <a:pt x="343" y="49"/>
                  <a:pt x="342" y="52"/>
                </a:cubicBezTo>
                <a:cubicBezTo>
                  <a:pt x="340" y="55"/>
                  <a:pt x="336" y="60"/>
                  <a:pt x="340" y="58"/>
                </a:cubicBezTo>
                <a:cubicBezTo>
                  <a:pt x="344" y="57"/>
                  <a:pt x="347" y="55"/>
                  <a:pt x="346" y="58"/>
                </a:cubicBezTo>
                <a:cubicBezTo>
                  <a:pt x="345" y="61"/>
                  <a:pt x="344" y="64"/>
                  <a:pt x="346" y="65"/>
                </a:cubicBezTo>
                <a:cubicBezTo>
                  <a:pt x="347" y="67"/>
                  <a:pt x="348" y="70"/>
                  <a:pt x="346" y="70"/>
                </a:cubicBezTo>
                <a:cubicBezTo>
                  <a:pt x="343" y="70"/>
                  <a:pt x="340" y="70"/>
                  <a:pt x="337" y="70"/>
                </a:cubicBezTo>
                <a:cubicBezTo>
                  <a:pt x="334" y="70"/>
                  <a:pt x="331" y="69"/>
                  <a:pt x="329" y="67"/>
                </a:cubicBezTo>
                <a:cubicBezTo>
                  <a:pt x="328" y="64"/>
                  <a:pt x="328" y="61"/>
                  <a:pt x="324" y="63"/>
                </a:cubicBezTo>
                <a:cubicBezTo>
                  <a:pt x="321" y="64"/>
                  <a:pt x="321" y="64"/>
                  <a:pt x="319" y="68"/>
                </a:cubicBezTo>
                <a:cubicBezTo>
                  <a:pt x="317" y="71"/>
                  <a:pt x="316" y="72"/>
                  <a:pt x="316" y="74"/>
                </a:cubicBezTo>
                <a:cubicBezTo>
                  <a:pt x="316" y="77"/>
                  <a:pt x="317" y="84"/>
                  <a:pt x="315" y="83"/>
                </a:cubicBezTo>
                <a:cubicBezTo>
                  <a:pt x="313" y="83"/>
                  <a:pt x="311" y="81"/>
                  <a:pt x="308" y="79"/>
                </a:cubicBezTo>
                <a:cubicBezTo>
                  <a:pt x="306" y="77"/>
                  <a:pt x="305" y="73"/>
                  <a:pt x="301" y="72"/>
                </a:cubicBezTo>
                <a:cubicBezTo>
                  <a:pt x="296" y="70"/>
                  <a:pt x="295" y="70"/>
                  <a:pt x="293" y="72"/>
                </a:cubicBezTo>
                <a:cubicBezTo>
                  <a:pt x="290" y="74"/>
                  <a:pt x="290" y="73"/>
                  <a:pt x="288" y="75"/>
                </a:cubicBezTo>
                <a:cubicBezTo>
                  <a:pt x="286" y="77"/>
                  <a:pt x="283" y="77"/>
                  <a:pt x="283" y="81"/>
                </a:cubicBezTo>
                <a:cubicBezTo>
                  <a:pt x="283" y="85"/>
                  <a:pt x="283" y="92"/>
                  <a:pt x="279" y="94"/>
                </a:cubicBezTo>
                <a:cubicBezTo>
                  <a:pt x="275" y="96"/>
                  <a:pt x="272" y="98"/>
                  <a:pt x="269" y="99"/>
                </a:cubicBezTo>
                <a:cubicBezTo>
                  <a:pt x="266" y="99"/>
                  <a:pt x="258" y="103"/>
                  <a:pt x="257" y="100"/>
                </a:cubicBezTo>
                <a:cubicBezTo>
                  <a:pt x="256" y="98"/>
                  <a:pt x="255" y="91"/>
                  <a:pt x="254" y="92"/>
                </a:cubicBezTo>
                <a:cubicBezTo>
                  <a:pt x="252" y="93"/>
                  <a:pt x="251" y="93"/>
                  <a:pt x="250" y="90"/>
                </a:cubicBezTo>
                <a:cubicBezTo>
                  <a:pt x="250" y="88"/>
                  <a:pt x="250" y="83"/>
                  <a:pt x="247" y="86"/>
                </a:cubicBezTo>
                <a:cubicBezTo>
                  <a:pt x="245" y="89"/>
                  <a:pt x="242" y="90"/>
                  <a:pt x="240" y="91"/>
                </a:cubicBezTo>
                <a:cubicBezTo>
                  <a:pt x="238" y="93"/>
                  <a:pt x="238" y="94"/>
                  <a:pt x="237" y="92"/>
                </a:cubicBezTo>
                <a:cubicBezTo>
                  <a:pt x="235" y="90"/>
                  <a:pt x="231" y="84"/>
                  <a:pt x="231" y="83"/>
                </a:cubicBezTo>
                <a:cubicBezTo>
                  <a:pt x="231" y="81"/>
                  <a:pt x="232" y="79"/>
                  <a:pt x="230" y="77"/>
                </a:cubicBezTo>
                <a:cubicBezTo>
                  <a:pt x="227" y="76"/>
                  <a:pt x="226" y="76"/>
                  <a:pt x="226" y="73"/>
                </a:cubicBezTo>
                <a:cubicBezTo>
                  <a:pt x="226" y="69"/>
                  <a:pt x="223" y="65"/>
                  <a:pt x="221" y="64"/>
                </a:cubicBezTo>
                <a:cubicBezTo>
                  <a:pt x="218" y="63"/>
                  <a:pt x="216" y="62"/>
                  <a:pt x="213" y="63"/>
                </a:cubicBezTo>
                <a:cubicBezTo>
                  <a:pt x="211" y="64"/>
                  <a:pt x="203" y="68"/>
                  <a:pt x="202" y="73"/>
                </a:cubicBezTo>
                <a:cubicBezTo>
                  <a:pt x="201" y="79"/>
                  <a:pt x="202" y="81"/>
                  <a:pt x="202" y="85"/>
                </a:cubicBezTo>
                <a:cubicBezTo>
                  <a:pt x="202" y="88"/>
                  <a:pt x="202" y="91"/>
                  <a:pt x="201" y="88"/>
                </a:cubicBezTo>
                <a:cubicBezTo>
                  <a:pt x="200" y="86"/>
                  <a:pt x="199" y="83"/>
                  <a:pt x="197" y="86"/>
                </a:cubicBezTo>
                <a:cubicBezTo>
                  <a:pt x="196" y="90"/>
                  <a:pt x="197" y="91"/>
                  <a:pt x="193" y="91"/>
                </a:cubicBezTo>
                <a:cubicBezTo>
                  <a:pt x="188" y="91"/>
                  <a:pt x="183" y="88"/>
                  <a:pt x="179" y="91"/>
                </a:cubicBezTo>
                <a:cubicBezTo>
                  <a:pt x="175" y="95"/>
                  <a:pt x="174" y="96"/>
                  <a:pt x="169" y="100"/>
                </a:cubicBezTo>
                <a:cubicBezTo>
                  <a:pt x="165" y="103"/>
                  <a:pt x="158" y="106"/>
                  <a:pt x="155" y="106"/>
                </a:cubicBezTo>
                <a:cubicBezTo>
                  <a:pt x="152" y="106"/>
                  <a:pt x="146" y="104"/>
                  <a:pt x="146" y="108"/>
                </a:cubicBezTo>
                <a:cubicBezTo>
                  <a:pt x="146" y="112"/>
                  <a:pt x="149" y="113"/>
                  <a:pt x="148" y="116"/>
                </a:cubicBezTo>
                <a:cubicBezTo>
                  <a:pt x="147" y="119"/>
                  <a:pt x="145" y="120"/>
                  <a:pt x="143" y="122"/>
                </a:cubicBezTo>
                <a:cubicBezTo>
                  <a:pt x="141" y="123"/>
                  <a:pt x="136" y="127"/>
                  <a:pt x="136" y="127"/>
                </a:cubicBezTo>
                <a:cubicBezTo>
                  <a:pt x="136" y="127"/>
                  <a:pt x="135" y="127"/>
                  <a:pt x="133" y="126"/>
                </a:cubicBezTo>
                <a:cubicBezTo>
                  <a:pt x="130" y="126"/>
                  <a:pt x="129" y="123"/>
                  <a:pt x="126" y="123"/>
                </a:cubicBezTo>
                <a:cubicBezTo>
                  <a:pt x="123" y="124"/>
                  <a:pt x="120" y="124"/>
                  <a:pt x="116" y="122"/>
                </a:cubicBezTo>
                <a:cubicBezTo>
                  <a:pt x="112" y="119"/>
                  <a:pt x="111" y="119"/>
                  <a:pt x="108" y="118"/>
                </a:cubicBezTo>
                <a:cubicBezTo>
                  <a:pt x="106" y="117"/>
                  <a:pt x="99" y="113"/>
                  <a:pt x="97" y="112"/>
                </a:cubicBezTo>
                <a:cubicBezTo>
                  <a:pt x="95" y="110"/>
                  <a:pt x="94" y="107"/>
                  <a:pt x="93" y="106"/>
                </a:cubicBezTo>
                <a:cubicBezTo>
                  <a:pt x="91" y="104"/>
                  <a:pt x="87" y="105"/>
                  <a:pt x="84" y="103"/>
                </a:cubicBezTo>
                <a:cubicBezTo>
                  <a:pt x="82" y="102"/>
                  <a:pt x="80" y="101"/>
                  <a:pt x="80" y="101"/>
                </a:cubicBezTo>
                <a:cubicBezTo>
                  <a:pt x="80" y="101"/>
                  <a:pt x="78" y="97"/>
                  <a:pt x="75" y="99"/>
                </a:cubicBezTo>
                <a:cubicBezTo>
                  <a:pt x="73" y="100"/>
                  <a:pt x="67" y="104"/>
                  <a:pt x="66" y="106"/>
                </a:cubicBezTo>
                <a:cubicBezTo>
                  <a:pt x="65" y="109"/>
                  <a:pt x="64" y="113"/>
                  <a:pt x="61" y="115"/>
                </a:cubicBezTo>
                <a:cubicBezTo>
                  <a:pt x="59" y="116"/>
                  <a:pt x="52" y="119"/>
                  <a:pt x="52" y="119"/>
                </a:cubicBezTo>
                <a:cubicBezTo>
                  <a:pt x="52" y="119"/>
                  <a:pt x="47" y="122"/>
                  <a:pt x="45" y="123"/>
                </a:cubicBezTo>
                <a:cubicBezTo>
                  <a:pt x="43" y="125"/>
                  <a:pt x="40" y="127"/>
                  <a:pt x="37" y="125"/>
                </a:cubicBezTo>
                <a:cubicBezTo>
                  <a:pt x="34" y="122"/>
                  <a:pt x="33" y="120"/>
                  <a:pt x="30" y="119"/>
                </a:cubicBezTo>
                <a:cubicBezTo>
                  <a:pt x="28" y="118"/>
                  <a:pt x="26" y="119"/>
                  <a:pt x="26" y="119"/>
                </a:cubicBezTo>
                <a:cubicBezTo>
                  <a:pt x="26" y="119"/>
                  <a:pt x="0" y="107"/>
                  <a:pt x="12" y="141"/>
                </a:cubicBezTo>
                <a:cubicBezTo>
                  <a:pt x="24" y="175"/>
                  <a:pt x="34" y="167"/>
                  <a:pt x="53" y="177"/>
                </a:cubicBezTo>
                <a:cubicBezTo>
                  <a:pt x="72" y="187"/>
                  <a:pt x="95" y="188"/>
                  <a:pt x="96" y="198"/>
                </a:cubicBezTo>
                <a:cubicBezTo>
                  <a:pt x="97" y="209"/>
                  <a:pt x="102" y="214"/>
                  <a:pt x="102" y="222"/>
                </a:cubicBezTo>
                <a:cubicBezTo>
                  <a:pt x="102" y="231"/>
                  <a:pt x="101" y="236"/>
                  <a:pt x="100" y="238"/>
                </a:cubicBezTo>
                <a:cubicBezTo>
                  <a:pt x="98" y="239"/>
                  <a:pt x="91" y="243"/>
                  <a:pt x="91" y="246"/>
                </a:cubicBezTo>
                <a:cubicBezTo>
                  <a:pt x="91" y="249"/>
                  <a:pt x="89" y="251"/>
                  <a:pt x="95" y="256"/>
                </a:cubicBezTo>
                <a:cubicBezTo>
                  <a:pt x="101" y="261"/>
                  <a:pt x="106" y="266"/>
                  <a:pt x="116" y="268"/>
                </a:cubicBezTo>
                <a:cubicBezTo>
                  <a:pt x="127" y="270"/>
                  <a:pt x="135" y="269"/>
                  <a:pt x="140" y="271"/>
                </a:cubicBezTo>
                <a:cubicBezTo>
                  <a:pt x="146" y="274"/>
                  <a:pt x="162" y="271"/>
                  <a:pt x="161" y="283"/>
                </a:cubicBezTo>
                <a:cubicBezTo>
                  <a:pt x="159" y="296"/>
                  <a:pt x="158" y="300"/>
                  <a:pt x="161" y="315"/>
                </a:cubicBezTo>
                <a:cubicBezTo>
                  <a:pt x="165" y="331"/>
                  <a:pt x="164" y="341"/>
                  <a:pt x="178" y="352"/>
                </a:cubicBezTo>
                <a:cubicBezTo>
                  <a:pt x="192" y="364"/>
                  <a:pt x="202" y="368"/>
                  <a:pt x="204" y="370"/>
                </a:cubicBezTo>
                <a:cubicBezTo>
                  <a:pt x="207" y="372"/>
                  <a:pt x="233" y="371"/>
                  <a:pt x="241" y="374"/>
                </a:cubicBezTo>
                <a:cubicBezTo>
                  <a:pt x="250" y="377"/>
                  <a:pt x="263" y="374"/>
                  <a:pt x="263" y="374"/>
                </a:cubicBezTo>
                <a:cubicBezTo>
                  <a:pt x="267" y="374"/>
                  <a:pt x="267" y="374"/>
                  <a:pt x="267" y="374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269" y="378"/>
                  <a:pt x="269" y="378"/>
                  <a:pt x="269" y="378"/>
                </a:cubicBezTo>
                <a:cubicBezTo>
                  <a:pt x="269" y="378"/>
                  <a:pt x="271" y="379"/>
                  <a:pt x="272" y="379"/>
                </a:cubicBezTo>
                <a:cubicBezTo>
                  <a:pt x="273" y="379"/>
                  <a:pt x="274" y="379"/>
                  <a:pt x="273" y="378"/>
                </a:cubicBezTo>
                <a:cubicBezTo>
                  <a:pt x="273" y="377"/>
                  <a:pt x="271" y="375"/>
                  <a:pt x="272" y="375"/>
                </a:cubicBezTo>
                <a:cubicBezTo>
                  <a:pt x="274" y="375"/>
                  <a:pt x="277" y="375"/>
                  <a:pt x="278" y="376"/>
                </a:cubicBezTo>
                <a:cubicBezTo>
                  <a:pt x="279" y="377"/>
                  <a:pt x="279" y="378"/>
                  <a:pt x="280" y="378"/>
                </a:cubicBezTo>
                <a:cubicBezTo>
                  <a:pt x="281" y="378"/>
                  <a:pt x="284" y="378"/>
                  <a:pt x="284" y="377"/>
                </a:cubicBezTo>
                <a:cubicBezTo>
                  <a:pt x="284" y="376"/>
                  <a:pt x="284" y="376"/>
                  <a:pt x="284" y="375"/>
                </a:cubicBezTo>
                <a:cubicBezTo>
                  <a:pt x="283" y="375"/>
                  <a:pt x="281" y="374"/>
                  <a:pt x="282" y="372"/>
                </a:cubicBezTo>
                <a:cubicBezTo>
                  <a:pt x="283" y="371"/>
                  <a:pt x="285" y="369"/>
                  <a:pt x="285" y="369"/>
                </a:cubicBezTo>
                <a:cubicBezTo>
                  <a:pt x="285" y="369"/>
                  <a:pt x="287" y="368"/>
                  <a:pt x="287" y="370"/>
                </a:cubicBezTo>
                <a:cubicBezTo>
                  <a:pt x="287" y="371"/>
                  <a:pt x="288" y="372"/>
                  <a:pt x="288" y="373"/>
                </a:cubicBezTo>
                <a:cubicBezTo>
                  <a:pt x="288" y="374"/>
                  <a:pt x="288" y="375"/>
                  <a:pt x="287" y="376"/>
                </a:cubicBezTo>
                <a:cubicBezTo>
                  <a:pt x="287" y="377"/>
                  <a:pt x="285" y="378"/>
                  <a:pt x="286" y="379"/>
                </a:cubicBezTo>
                <a:cubicBezTo>
                  <a:pt x="286" y="380"/>
                  <a:pt x="287" y="380"/>
                  <a:pt x="288" y="379"/>
                </a:cubicBezTo>
                <a:cubicBezTo>
                  <a:pt x="289" y="379"/>
                  <a:pt x="292" y="375"/>
                  <a:pt x="293" y="373"/>
                </a:cubicBezTo>
                <a:cubicBezTo>
                  <a:pt x="293" y="371"/>
                  <a:pt x="293" y="369"/>
                  <a:pt x="294" y="368"/>
                </a:cubicBezTo>
                <a:cubicBezTo>
                  <a:pt x="294" y="367"/>
                  <a:pt x="294" y="364"/>
                  <a:pt x="295" y="364"/>
                </a:cubicBezTo>
                <a:cubicBezTo>
                  <a:pt x="297" y="365"/>
                  <a:pt x="297" y="365"/>
                  <a:pt x="297" y="367"/>
                </a:cubicBezTo>
                <a:cubicBezTo>
                  <a:pt x="297" y="368"/>
                  <a:pt x="296" y="369"/>
                  <a:pt x="297" y="369"/>
                </a:cubicBezTo>
                <a:cubicBezTo>
                  <a:pt x="298" y="369"/>
                  <a:pt x="298" y="368"/>
                  <a:pt x="299" y="367"/>
                </a:cubicBezTo>
                <a:cubicBezTo>
                  <a:pt x="299" y="367"/>
                  <a:pt x="301" y="365"/>
                  <a:pt x="302" y="366"/>
                </a:cubicBezTo>
                <a:cubicBezTo>
                  <a:pt x="303" y="367"/>
                  <a:pt x="304" y="368"/>
                  <a:pt x="304" y="370"/>
                </a:cubicBezTo>
                <a:cubicBezTo>
                  <a:pt x="303" y="372"/>
                  <a:pt x="303" y="372"/>
                  <a:pt x="301" y="373"/>
                </a:cubicBezTo>
                <a:cubicBezTo>
                  <a:pt x="300" y="374"/>
                  <a:pt x="300" y="376"/>
                  <a:pt x="301" y="376"/>
                </a:cubicBezTo>
                <a:cubicBezTo>
                  <a:pt x="302" y="376"/>
                  <a:pt x="302" y="376"/>
                  <a:pt x="304" y="374"/>
                </a:cubicBezTo>
                <a:cubicBezTo>
                  <a:pt x="306" y="373"/>
                  <a:pt x="308" y="371"/>
                  <a:pt x="309" y="370"/>
                </a:cubicBezTo>
                <a:cubicBezTo>
                  <a:pt x="310" y="369"/>
                  <a:pt x="311" y="366"/>
                  <a:pt x="310" y="365"/>
                </a:cubicBezTo>
                <a:cubicBezTo>
                  <a:pt x="310" y="365"/>
                  <a:pt x="310" y="365"/>
                  <a:pt x="309" y="365"/>
                </a:cubicBezTo>
                <a:cubicBezTo>
                  <a:pt x="308" y="365"/>
                  <a:pt x="306" y="365"/>
                  <a:pt x="306" y="363"/>
                </a:cubicBezTo>
                <a:cubicBezTo>
                  <a:pt x="307" y="362"/>
                  <a:pt x="307" y="362"/>
                  <a:pt x="308" y="361"/>
                </a:cubicBezTo>
                <a:cubicBezTo>
                  <a:pt x="309" y="361"/>
                  <a:pt x="307" y="358"/>
                  <a:pt x="307" y="358"/>
                </a:cubicBezTo>
                <a:cubicBezTo>
                  <a:pt x="307" y="358"/>
                  <a:pt x="304" y="354"/>
                  <a:pt x="305" y="353"/>
                </a:cubicBezTo>
                <a:cubicBezTo>
                  <a:pt x="305" y="352"/>
                  <a:pt x="307" y="350"/>
                  <a:pt x="308" y="349"/>
                </a:cubicBezTo>
                <a:cubicBezTo>
                  <a:pt x="309" y="348"/>
                  <a:pt x="310" y="347"/>
                  <a:pt x="310" y="348"/>
                </a:cubicBezTo>
                <a:cubicBezTo>
                  <a:pt x="311" y="349"/>
                  <a:pt x="311" y="351"/>
                  <a:pt x="312" y="351"/>
                </a:cubicBezTo>
                <a:cubicBezTo>
                  <a:pt x="313" y="352"/>
                  <a:pt x="313" y="351"/>
                  <a:pt x="314" y="351"/>
                </a:cubicBezTo>
                <a:cubicBezTo>
                  <a:pt x="315" y="351"/>
                  <a:pt x="316" y="351"/>
                  <a:pt x="316" y="352"/>
                </a:cubicBezTo>
                <a:cubicBezTo>
                  <a:pt x="316" y="353"/>
                  <a:pt x="313" y="355"/>
                  <a:pt x="313" y="357"/>
                </a:cubicBezTo>
                <a:cubicBezTo>
                  <a:pt x="312" y="358"/>
                  <a:pt x="312" y="360"/>
                  <a:pt x="313" y="361"/>
                </a:cubicBezTo>
                <a:cubicBezTo>
                  <a:pt x="315" y="363"/>
                  <a:pt x="315" y="363"/>
                  <a:pt x="316" y="363"/>
                </a:cubicBezTo>
                <a:cubicBezTo>
                  <a:pt x="318" y="363"/>
                  <a:pt x="321" y="362"/>
                  <a:pt x="322" y="362"/>
                </a:cubicBezTo>
                <a:cubicBezTo>
                  <a:pt x="323" y="363"/>
                  <a:pt x="323" y="363"/>
                  <a:pt x="323" y="364"/>
                </a:cubicBezTo>
                <a:cubicBezTo>
                  <a:pt x="323" y="366"/>
                  <a:pt x="323" y="366"/>
                  <a:pt x="324" y="366"/>
                </a:cubicBezTo>
                <a:cubicBezTo>
                  <a:pt x="324" y="366"/>
                  <a:pt x="325" y="367"/>
                  <a:pt x="323" y="367"/>
                </a:cubicBezTo>
                <a:cubicBezTo>
                  <a:pt x="322" y="368"/>
                  <a:pt x="321" y="369"/>
                  <a:pt x="321" y="370"/>
                </a:cubicBezTo>
                <a:cubicBezTo>
                  <a:pt x="322" y="371"/>
                  <a:pt x="323" y="370"/>
                  <a:pt x="324" y="371"/>
                </a:cubicBezTo>
                <a:cubicBezTo>
                  <a:pt x="324" y="372"/>
                  <a:pt x="325" y="372"/>
                  <a:pt x="326" y="372"/>
                </a:cubicBezTo>
                <a:cubicBezTo>
                  <a:pt x="328" y="371"/>
                  <a:pt x="328" y="371"/>
                  <a:pt x="329" y="371"/>
                </a:cubicBezTo>
                <a:cubicBezTo>
                  <a:pt x="331" y="371"/>
                  <a:pt x="334" y="371"/>
                  <a:pt x="333" y="370"/>
                </a:cubicBezTo>
                <a:cubicBezTo>
                  <a:pt x="332" y="369"/>
                  <a:pt x="331" y="367"/>
                  <a:pt x="330" y="366"/>
                </a:cubicBezTo>
                <a:cubicBezTo>
                  <a:pt x="329" y="366"/>
                  <a:pt x="328" y="365"/>
                  <a:pt x="328" y="364"/>
                </a:cubicBezTo>
                <a:cubicBezTo>
                  <a:pt x="328" y="362"/>
                  <a:pt x="330" y="357"/>
                  <a:pt x="331" y="356"/>
                </a:cubicBezTo>
                <a:cubicBezTo>
                  <a:pt x="332" y="356"/>
                  <a:pt x="332" y="356"/>
                  <a:pt x="333" y="357"/>
                </a:cubicBezTo>
                <a:cubicBezTo>
                  <a:pt x="333" y="358"/>
                  <a:pt x="334" y="360"/>
                  <a:pt x="335" y="360"/>
                </a:cubicBezTo>
                <a:cubicBezTo>
                  <a:pt x="336" y="360"/>
                  <a:pt x="338" y="360"/>
                  <a:pt x="337" y="361"/>
                </a:cubicBezTo>
                <a:cubicBezTo>
                  <a:pt x="335" y="361"/>
                  <a:pt x="334" y="363"/>
                  <a:pt x="334" y="364"/>
                </a:cubicBezTo>
                <a:cubicBezTo>
                  <a:pt x="334" y="366"/>
                  <a:pt x="334" y="368"/>
                  <a:pt x="335" y="369"/>
                </a:cubicBezTo>
                <a:cubicBezTo>
                  <a:pt x="337" y="370"/>
                  <a:pt x="338" y="373"/>
                  <a:pt x="340" y="373"/>
                </a:cubicBezTo>
                <a:cubicBezTo>
                  <a:pt x="341" y="373"/>
                  <a:pt x="342" y="372"/>
                  <a:pt x="343" y="372"/>
                </a:cubicBezTo>
                <a:cubicBezTo>
                  <a:pt x="344" y="372"/>
                  <a:pt x="345" y="371"/>
                  <a:pt x="346" y="372"/>
                </a:cubicBezTo>
                <a:cubicBezTo>
                  <a:pt x="347" y="373"/>
                  <a:pt x="348" y="375"/>
                  <a:pt x="350" y="375"/>
                </a:cubicBezTo>
                <a:cubicBezTo>
                  <a:pt x="352" y="375"/>
                  <a:pt x="354" y="376"/>
                  <a:pt x="354" y="377"/>
                </a:cubicBezTo>
                <a:cubicBezTo>
                  <a:pt x="354" y="378"/>
                  <a:pt x="354" y="380"/>
                  <a:pt x="353" y="380"/>
                </a:cubicBezTo>
                <a:cubicBezTo>
                  <a:pt x="352" y="380"/>
                  <a:pt x="353" y="381"/>
                  <a:pt x="351" y="381"/>
                </a:cubicBezTo>
                <a:cubicBezTo>
                  <a:pt x="350" y="380"/>
                  <a:pt x="349" y="380"/>
                  <a:pt x="348" y="381"/>
                </a:cubicBezTo>
                <a:cubicBezTo>
                  <a:pt x="347" y="382"/>
                  <a:pt x="345" y="384"/>
                  <a:pt x="346" y="385"/>
                </a:cubicBezTo>
                <a:cubicBezTo>
                  <a:pt x="347" y="386"/>
                  <a:pt x="347" y="386"/>
                  <a:pt x="348" y="386"/>
                </a:cubicBezTo>
                <a:cubicBezTo>
                  <a:pt x="350" y="387"/>
                  <a:pt x="351" y="387"/>
                  <a:pt x="351" y="388"/>
                </a:cubicBezTo>
                <a:cubicBezTo>
                  <a:pt x="352" y="388"/>
                  <a:pt x="352" y="389"/>
                  <a:pt x="354" y="389"/>
                </a:cubicBezTo>
                <a:cubicBezTo>
                  <a:pt x="355" y="389"/>
                  <a:pt x="356" y="388"/>
                  <a:pt x="356" y="387"/>
                </a:cubicBezTo>
                <a:cubicBezTo>
                  <a:pt x="357" y="386"/>
                  <a:pt x="358" y="386"/>
                  <a:pt x="358" y="384"/>
                </a:cubicBezTo>
                <a:cubicBezTo>
                  <a:pt x="359" y="383"/>
                  <a:pt x="359" y="381"/>
                  <a:pt x="360" y="382"/>
                </a:cubicBezTo>
                <a:cubicBezTo>
                  <a:pt x="360" y="383"/>
                  <a:pt x="361" y="385"/>
                  <a:pt x="362" y="386"/>
                </a:cubicBezTo>
                <a:cubicBezTo>
                  <a:pt x="363" y="386"/>
                  <a:pt x="364" y="386"/>
                  <a:pt x="365" y="385"/>
                </a:cubicBezTo>
                <a:cubicBezTo>
                  <a:pt x="366" y="385"/>
                  <a:pt x="367" y="384"/>
                  <a:pt x="369" y="384"/>
                </a:cubicBezTo>
                <a:cubicBezTo>
                  <a:pt x="370" y="384"/>
                  <a:pt x="371" y="385"/>
                  <a:pt x="373" y="384"/>
                </a:cubicBezTo>
                <a:cubicBezTo>
                  <a:pt x="375" y="384"/>
                  <a:pt x="380" y="382"/>
                  <a:pt x="381" y="381"/>
                </a:cubicBezTo>
                <a:cubicBezTo>
                  <a:pt x="382" y="381"/>
                  <a:pt x="384" y="379"/>
                  <a:pt x="384" y="378"/>
                </a:cubicBezTo>
                <a:cubicBezTo>
                  <a:pt x="384" y="376"/>
                  <a:pt x="384" y="375"/>
                  <a:pt x="383" y="374"/>
                </a:cubicBezTo>
                <a:cubicBezTo>
                  <a:pt x="383" y="373"/>
                  <a:pt x="384" y="372"/>
                  <a:pt x="382" y="370"/>
                </a:cubicBezTo>
                <a:cubicBezTo>
                  <a:pt x="380" y="369"/>
                  <a:pt x="379" y="369"/>
                  <a:pt x="379" y="369"/>
                </a:cubicBezTo>
                <a:cubicBezTo>
                  <a:pt x="379" y="369"/>
                  <a:pt x="377" y="368"/>
                  <a:pt x="378" y="367"/>
                </a:cubicBezTo>
                <a:cubicBezTo>
                  <a:pt x="379" y="366"/>
                  <a:pt x="382" y="365"/>
                  <a:pt x="382" y="364"/>
                </a:cubicBezTo>
                <a:cubicBezTo>
                  <a:pt x="383" y="363"/>
                  <a:pt x="385" y="362"/>
                  <a:pt x="385" y="361"/>
                </a:cubicBezTo>
                <a:cubicBezTo>
                  <a:pt x="386" y="360"/>
                  <a:pt x="386" y="359"/>
                  <a:pt x="387" y="360"/>
                </a:cubicBezTo>
                <a:cubicBezTo>
                  <a:pt x="387" y="361"/>
                  <a:pt x="389" y="362"/>
                  <a:pt x="388" y="363"/>
                </a:cubicBezTo>
                <a:cubicBezTo>
                  <a:pt x="388" y="363"/>
                  <a:pt x="385" y="365"/>
                  <a:pt x="385" y="366"/>
                </a:cubicBezTo>
                <a:cubicBezTo>
                  <a:pt x="385" y="367"/>
                  <a:pt x="384" y="368"/>
                  <a:pt x="385" y="369"/>
                </a:cubicBezTo>
                <a:cubicBezTo>
                  <a:pt x="386" y="370"/>
                  <a:pt x="387" y="372"/>
                  <a:pt x="387" y="373"/>
                </a:cubicBezTo>
                <a:cubicBezTo>
                  <a:pt x="387" y="373"/>
                  <a:pt x="387" y="377"/>
                  <a:pt x="389" y="379"/>
                </a:cubicBezTo>
                <a:cubicBezTo>
                  <a:pt x="391" y="380"/>
                  <a:pt x="392" y="381"/>
                  <a:pt x="393" y="382"/>
                </a:cubicBezTo>
                <a:cubicBezTo>
                  <a:pt x="394" y="382"/>
                  <a:pt x="397" y="384"/>
                  <a:pt x="397" y="384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6" name="Freeform 24"/>
          <p:cNvSpPr>
            <a:spLocks/>
          </p:cNvSpPr>
          <p:nvPr/>
        </p:nvSpPr>
        <p:spPr bwMode="auto">
          <a:xfrm>
            <a:off x="4421188" y="4716463"/>
            <a:ext cx="1409700" cy="1487488"/>
          </a:xfrm>
          <a:custGeom>
            <a:avLst/>
            <a:gdLst>
              <a:gd name="T0" fmla="*/ 313 w 627"/>
              <a:gd name="T1" fmla="*/ 254 h 662"/>
              <a:gd name="T2" fmla="*/ 308 w 627"/>
              <a:gd name="T3" fmla="*/ 219 h 662"/>
              <a:gd name="T4" fmla="*/ 286 w 627"/>
              <a:gd name="T5" fmla="*/ 186 h 662"/>
              <a:gd name="T6" fmla="*/ 268 w 627"/>
              <a:gd name="T7" fmla="*/ 143 h 662"/>
              <a:gd name="T8" fmla="*/ 247 w 627"/>
              <a:gd name="T9" fmla="*/ 124 h 662"/>
              <a:gd name="T10" fmla="*/ 222 w 627"/>
              <a:gd name="T11" fmla="*/ 111 h 662"/>
              <a:gd name="T12" fmla="*/ 219 w 627"/>
              <a:gd name="T13" fmla="*/ 69 h 662"/>
              <a:gd name="T14" fmla="*/ 183 w 627"/>
              <a:gd name="T15" fmla="*/ 59 h 662"/>
              <a:gd name="T16" fmla="*/ 167 w 627"/>
              <a:gd name="T17" fmla="*/ 78 h 662"/>
              <a:gd name="T18" fmla="*/ 164 w 627"/>
              <a:gd name="T19" fmla="*/ 8 h 662"/>
              <a:gd name="T20" fmla="*/ 106 w 627"/>
              <a:gd name="T21" fmla="*/ 57 h 662"/>
              <a:gd name="T22" fmla="*/ 99 w 627"/>
              <a:gd name="T23" fmla="*/ 137 h 662"/>
              <a:gd name="T24" fmla="*/ 55 w 627"/>
              <a:gd name="T25" fmla="*/ 285 h 662"/>
              <a:gd name="T26" fmla="*/ 32 w 627"/>
              <a:gd name="T27" fmla="*/ 420 h 662"/>
              <a:gd name="T28" fmla="*/ 113 w 627"/>
              <a:gd name="T29" fmla="*/ 496 h 662"/>
              <a:gd name="T30" fmla="*/ 157 w 627"/>
              <a:gd name="T31" fmla="*/ 597 h 662"/>
              <a:gd name="T32" fmla="*/ 262 w 627"/>
              <a:gd name="T33" fmla="*/ 654 h 662"/>
              <a:gd name="T34" fmla="*/ 306 w 627"/>
              <a:gd name="T35" fmla="*/ 583 h 662"/>
              <a:gd name="T36" fmla="*/ 402 w 627"/>
              <a:gd name="T37" fmla="*/ 570 h 662"/>
              <a:gd name="T38" fmla="*/ 525 w 627"/>
              <a:gd name="T39" fmla="*/ 542 h 662"/>
              <a:gd name="T40" fmla="*/ 588 w 627"/>
              <a:gd name="T41" fmla="*/ 507 h 662"/>
              <a:gd name="T42" fmla="*/ 604 w 627"/>
              <a:gd name="T43" fmla="*/ 492 h 662"/>
              <a:gd name="T44" fmla="*/ 625 w 627"/>
              <a:gd name="T45" fmla="*/ 476 h 662"/>
              <a:gd name="T46" fmla="*/ 619 w 627"/>
              <a:gd name="T47" fmla="*/ 450 h 662"/>
              <a:gd name="T48" fmla="*/ 601 w 627"/>
              <a:gd name="T49" fmla="*/ 451 h 662"/>
              <a:gd name="T50" fmla="*/ 583 w 627"/>
              <a:gd name="T51" fmla="*/ 444 h 662"/>
              <a:gd name="T52" fmla="*/ 559 w 627"/>
              <a:gd name="T53" fmla="*/ 444 h 662"/>
              <a:gd name="T54" fmla="*/ 547 w 627"/>
              <a:gd name="T55" fmla="*/ 416 h 662"/>
              <a:gd name="T56" fmla="*/ 524 w 627"/>
              <a:gd name="T57" fmla="*/ 420 h 662"/>
              <a:gd name="T58" fmla="*/ 511 w 627"/>
              <a:gd name="T59" fmla="*/ 389 h 662"/>
              <a:gd name="T60" fmla="*/ 523 w 627"/>
              <a:gd name="T61" fmla="*/ 361 h 662"/>
              <a:gd name="T62" fmla="*/ 528 w 627"/>
              <a:gd name="T63" fmla="*/ 347 h 662"/>
              <a:gd name="T64" fmla="*/ 514 w 627"/>
              <a:gd name="T65" fmla="*/ 328 h 662"/>
              <a:gd name="T66" fmla="*/ 507 w 627"/>
              <a:gd name="T67" fmla="*/ 306 h 662"/>
              <a:gd name="T68" fmla="*/ 522 w 627"/>
              <a:gd name="T69" fmla="*/ 264 h 662"/>
              <a:gd name="T70" fmla="*/ 510 w 627"/>
              <a:gd name="T71" fmla="*/ 234 h 662"/>
              <a:gd name="T72" fmla="*/ 484 w 627"/>
              <a:gd name="T73" fmla="*/ 246 h 662"/>
              <a:gd name="T74" fmla="*/ 466 w 627"/>
              <a:gd name="T75" fmla="*/ 232 h 662"/>
              <a:gd name="T76" fmla="*/ 460 w 627"/>
              <a:gd name="T77" fmla="*/ 204 h 662"/>
              <a:gd name="T78" fmla="*/ 474 w 627"/>
              <a:gd name="T79" fmla="*/ 183 h 662"/>
              <a:gd name="T80" fmla="*/ 506 w 627"/>
              <a:gd name="T81" fmla="*/ 179 h 662"/>
              <a:gd name="T82" fmla="*/ 545 w 627"/>
              <a:gd name="T83" fmla="*/ 188 h 662"/>
              <a:gd name="T84" fmla="*/ 576 w 627"/>
              <a:gd name="T85" fmla="*/ 164 h 662"/>
              <a:gd name="T86" fmla="*/ 570 w 627"/>
              <a:gd name="T87" fmla="*/ 134 h 662"/>
              <a:gd name="T88" fmla="*/ 546 w 627"/>
              <a:gd name="T89" fmla="*/ 140 h 662"/>
              <a:gd name="T90" fmla="*/ 512 w 627"/>
              <a:gd name="T91" fmla="*/ 128 h 662"/>
              <a:gd name="T92" fmla="*/ 510 w 627"/>
              <a:gd name="T93" fmla="*/ 106 h 662"/>
              <a:gd name="T94" fmla="*/ 512 w 627"/>
              <a:gd name="T95" fmla="*/ 78 h 662"/>
              <a:gd name="T96" fmla="*/ 480 w 627"/>
              <a:gd name="T97" fmla="*/ 77 h 662"/>
              <a:gd name="T98" fmla="*/ 476 w 627"/>
              <a:gd name="T99" fmla="*/ 106 h 662"/>
              <a:gd name="T100" fmla="*/ 452 w 627"/>
              <a:gd name="T101" fmla="*/ 122 h 662"/>
              <a:gd name="T102" fmla="*/ 432 w 627"/>
              <a:gd name="T103" fmla="*/ 161 h 662"/>
              <a:gd name="T104" fmla="*/ 409 w 627"/>
              <a:gd name="T105" fmla="*/ 183 h 662"/>
              <a:gd name="T106" fmla="*/ 412 w 627"/>
              <a:gd name="T107" fmla="*/ 221 h 662"/>
              <a:gd name="T108" fmla="*/ 407 w 627"/>
              <a:gd name="T109" fmla="*/ 253 h 662"/>
              <a:gd name="T110" fmla="*/ 366 w 627"/>
              <a:gd name="T111" fmla="*/ 257 h 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27" h="662">
                <a:moveTo>
                  <a:pt x="345" y="272"/>
                </a:moveTo>
                <a:cubicBezTo>
                  <a:pt x="338" y="274"/>
                  <a:pt x="326" y="280"/>
                  <a:pt x="324" y="269"/>
                </a:cubicBezTo>
                <a:cubicBezTo>
                  <a:pt x="322" y="258"/>
                  <a:pt x="317" y="260"/>
                  <a:pt x="314" y="259"/>
                </a:cubicBezTo>
                <a:cubicBezTo>
                  <a:pt x="311" y="259"/>
                  <a:pt x="311" y="256"/>
                  <a:pt x="313" y="254"/>
                </a:cubicBezTo>
                <a:cubicBezTo>
                  <a:pt x="315" y="251"/>
                  <a:pt x="317" y="246"/>
                  <a:pt x="311" y="242"/>
                </a:cubicBezTo>
                <a:cubicBezTo>
                  <a:pt x="304" y="238"/>
                  <a:pt x="297" y="230"/>
                  <a:pt x="301" y="229"/>
                </a:cubicBezTo>
                <a:cubicBezTo>
                  <a:pt x="305" y="228"/>
                  <a:pt x="304" y="225"/>
                  <a:pt x="305" y="222"/>
                </a:cubicBezTo>
                <a:cubicBezTo>
                  <a:pt x="307" y="220"/>
                  <a:pt x="306" y="219"/>
                  <a:pt x="308" y="219"/>
                </a:cubicBezTo>
                <a:cubicBezTo>
                  <a:pt x="310" y="218"/>
                  <a:pt x="307" y="214"/>
                  <a:pt x="305" y="215"/>
                </a:cubicBezTo>
                <a:cubicBezTo>
                  <a:pt x="303" y="217"/>
                  <a:pt x="298" y="219"/>
                  <a:pt x="300" y="213"/>
                </a:cubicBezTo>
                <a:cubicBezTo>
                  <a:pt x="302" y="208"/>
                  <a:pt x="292" y="203"/>
                  <a:pt x="291" y="200"/>
                </a:cubicBezTo>
                <a:cubicBezTo>
                  <a:pt x="289" y="197"/>
                  <a:pt x="283" y="194"/>
                  <a:pt x="286" y="186"/>
                </a:cubicBezTo>
                <a:cubicBezTo>
                  <a:pt x="289" y="179"/>
                  <a:pt x="287" y="178"/>
                  <a:pt x="284" y="179"/>
                </a:cubicBezTo>
                <a:cubicBezTo>
                  <a:pt x="279" y="181"/>
                  <a:pt x="279" y="173"/>
                  <a:pt x="278" y="169"/>
                </a:cubicBezTo>
                <a:cubicBezTo>
                  <a:pt x="278" y="166"/>
                  <a:pt x="277" y="164"/>
                  <a:pt x="276" y="163"/>
                </a:cubicBezTo>
                <a:cubicBezTo>
                  <a:pt x="274" y="160"/>
                  <a:pt x="269" y="146"/>
                  <a:pt x="268" y="143"/>
                </a:cubicBezTo>
                <a:cubicBezTo>
                  <a:pt x="268" y="139"/>
                  <a:pt x="263" y="136"/>
                  <a:pt x="263" y="132"/>
                </a:cubicBezTo>
                <a:cubicBezTo>
                  <a:pt x="263" y="129"/>
                  <a:pt x="259" y="127"/>
                  <a:pt x="261" y="125"/>
                </a:cubicBezTo>
                <a:cubicBezTo>
                  <a:pt x="262" y="122"/>
                  <a:pt x="256" y="118"/>
                  <a:pt x="254" y="122"/>
                </a:cubicBezTo>
                <a:cubicBezTo>
                  <a:pt x="252" y="126"/>
                  <a:pt x="250" y="126"/>
                  <a:pt x="247" y="124"/>
                </a:cubicBezTo>
                <a:cubicBezTo>
                  <a:pt x="244" y="122"/>
                  <a:pt x="241" y="122"/>
                  <a:pt x="239" y="126"/>
                </a:cubicBezTo>
                <a:cubicBezTo>
                  <a:pt x="237" y="131"/>
                  <a:pt x="230" y="131"/>
                  <a:pt x="232" y="127"/>
                </a:cubicBezTo>
                <a:cubicBezTo>
                  <a:pt x="234" y="124"/>
                  <a:pt x="233" y="121"/>
                  <a:pt x="229" y="120"/>
                </a:cubicBezTo>
                <a:cubicBezTo>
                  <a:pt x="226" y="120"/>
                  <a:pt x="227" y="115"/>
                  <a:pt x="222" y="111"/>
                </a:cubicBezTo>
                <a:cubicBezTo>
                  <a:pt x="218" y="107"/>
                  <a:pt x="214" y="99"/>
                  <a:pt x="218" y="96"/>
                </a:cubicBezTo>
                <a:cubicBezTo>
                  <a:pt x="223" y="94"/>
                  <a:pt x="230" y="90"/>
                  <a:pt x="229" y="84"/>
                </a:cubicBezTo>
                <a:cubicBezTo>
                  <a:pt x="228" y="82"/>
                  <a:pt x="227" y="79"/>
                  <a:pt x="226" y="76"/>
                </a:cubicBezTo>
                <a:cubicBezTo>
                  <a:pt x="224" y="72"/>
                  <a:pt x="224" y="68"/>
                  <a:pt x="219" y="69"/>
                </a:cubicBezTo>
                <a:cubicBezTo>
                  <a:pt x="213" y="69"/>
                  <a:pt x="210" y="57"/>
                  <a:pt x="204" y="53"/>
                </a:cubicBezTo>
                <a:cubicBezTo>
                  <a:pt x="201" y="51"/>
                  <a:pt x="200" y="46"/>
                  <a:pt x="200" y="44"/>
                </a:cubicBezTo>
                <a:cubicBezTo>
                  <a:pt x="200" y="41"/>
                  <a:pt x="198" y="41"/>
                  <a:pt x="192" y="47"/>
                </a:cubicBezTo>
                <a:cubicBezTo>
                  <a:pt x="186" y="54"/>
                  <a:pt x="189" y="57"/>
                  <a:pt x="183" y="59"/>
                </a:cubicBezTo>
                <a:cubicBezTo>
                  <a:pt x="178" y="61"/>
                  <a:pt x="175" y="59"/>
                  <a:pt x="176" y="66"/>
                </a:cubicBezTo>
                <a:cubicBezTo>
                  <a:pt x="176" y="73"/>
                  <a:pt x="176" y="80"/>
                  <a:pt x="174" y="84"/>
                </a:cubicBezTo>
                <a:cubicBezTo>
                  <a:pt x="173" y="87"/>
                  <a:pt x="173" y="90"/>
                  <a:pt x="171" y="87"/>
                </a:cubicBezTo>
                <a:cubicBezTo>
                  <a:pt x="169" y="84"/>
                  <a:pt x="169" y="81"/>
                  <a:pt x="167" y="78"/>
                </a:cubicBezTo>
                <a:cubicBezTo>
                  <a:pt x="164" y="76"/>
                  <a:pt x="163" y="72"/>
                  <a:pt x="161" y="66"/>
                </a:cubicBezTo>
                <a:cubicBezTo>
                  <a:pt x="160" y="60"/>
                  <a:pt x="159" y="40"/>
                  <a:pt x="160" y="36"/>
                </a:cubicBezTo>
                <a:cubicBezTo>
                  <a:pt x="161" y="32"/>
                  <a:pt x="162" y="28"/>
                  <a:pt x="162" y="22"/>
                </a:cubicBezTo>
                <a:cubicBezTo>
                  <a:pt x="163" y="16"/>
                  <a:pt x="164" y="8"/>
                  <a:pt x="164" y="8"/>
                </a:cubicBezTo>
                <a:cubicBezTo>
                  <a:pt x="164" y="8"/>
                  <a:pt x="165" y="5"/>
                  <a:pt x="162" y="3"/>
                </a:cubicBezTo>
                <a:cubicBezTo>
                  <a:pt x="159" y="0"/>
                  <a:pt x="151" y="2"/>
                  <a:pt x="146" y="8"/>
                </a:cubicBezTo>
                <a:cubicBezTo>
                  <a:pt x="141" y="13"/>
                  <a:pt x="130" y="11"/>
                  <a:pt x="125" y="23"/>
                </a:cubicBezTo>
                <a:cubicBezTo>
                  <a:pt x="119" y="35"/>
                  <a:pt x="114" y="50"/>
                  <a:pt x="106" y="57"/>
                </a:cubicBezTo>
                <a:cubicBezTo>
                  <a:pt x="98" y="64"/>
                  <a:pt x="89" y="67"/>
                  <a:pt x="87" y="70"/>
                </a:cubicBezTo>
                <a:cubicBezTo>
                  <a:pt x="85" y="73"/>
                  <a:pt x="82" y="87"/>
                  <a:pt x="81" y="93"/>
                </a:cubicBezTo>
                <a:cubicBezTo>
                  <a:pt x="80" y="98"/>
                  <a:pt x="82" y="119"/>
                  <a:pt x="88" y="129"/>
                </a:cubicBezTo>
                <a:cubicBezTo>
                  <a:pt x="94" y="139"/>
                  <a:pt x="86" y="137"/>
                  <a:pt x="99" y="137"/>
                </a:cubicBezTo>
                <a:cubicBezTo>
                  <a:pt x="113" y="138"/>
                  <a:pt x="111" y="135"/>
                  <a:pt x="112" y="142"/>
                </a:cubicBezTo>
                <a:cubicBezTo>
                  <a:pt x="114" y="149"/>
                  <a:pt x="117" y="188"/>
                  <a:pt x="109" y="203"/>
                </a:cubicBezTo>
                <a:cubicBezTo>
                  <a:pt x="101" y="219"/>
                  <a:pt x="95" y="242"/>
                  <a:pt x="86" y="253"/>
                </a:cubicBezTo>
                <a:cubicBezTo>
                  <a:pt x="77" y="263"/>
                  <a:pt x="66" y="276"/>
                  <a:pt x="55" y="285"/>
                </a:cubicBezTo>
                <a:cubicBezTo>
                  <a:pt x="44" y="294"/>
                  <a:pt x="24" y="312"/>
                  <a:pt x="16" y="326"/>
                </a:cubicBezTo>
                <a:cubicBezTo>
                  <a:pt x="8" y="339"/>
                  <a:pt x="8" y="368"/>
                  <a:pt x="7" y="378"/>
                </a:cubicBezTo>
                <a:cubicBezTo>
                  <a:pt x="6" y="388"/>
                  <a:pt x="0" y="412"/>
                  <a:pt x="7" y="419"/>
                </a:cubicBezTo>
                <a:cubicBezTo>
                  <a:pt x="14" y="426"/>
                  <a:pt x="20" y="425"/>
                  <a:pt x="32" y="420"/>
                </a:cubicBezTo>
                <a:cubicBezTo>
                  <a:pt x="43" y="415"/>
                  <a:pt x="49" y="406"/>
                  <a:pt x="61" y="416"/>
                </a:cubicBezTo>
                <a:cubicBezTo>
                  <a:pt x="72" y="426"/>
                  <a:pt x="76" y="427"/>
                  <a:pt x="78" y="437"/>
                </a:cubicBezTo>
                <a:cubicBezTo>
                  <a:pt x="80" y="447"/>
                  <a:pt x="83" y="471"/>
                  <a:pt x="91" y="479"/>
                </a:cubicBezTo>
                <a:cubicBezTo>
                  <a:pt x="99" y="487"/>
                  <a:pt x="111" y="488"/>
                  <a:pt x="113" y="496"/>
                </a:cubicBezTo>
                <a:cubicBezTo>
                  <a:pt x="114" y="504"/>
                  <a:pt x="115" y="510"/>
                  <a:pt x="109" y="521"/>
                </a:cubicBezTo>
                <a:cubicBezTo>
                  <a:pt x="103" y="532"/>
                  <a:pt x="93" y="555"/>
                  <a:pt x="101" y="565"/>
                </a:cubicBezTo>
                <a:cubicBezTo>
                  <a:pt x="109" y="576"/>
                  <a:pt x="130" y="571"/>
                  <a:pt x="139" y="579"/>
                </a:cubicBezTo>
                <a:cubicBezTo>
                  <a:pt x="147" y="587"/>
                  <a:pt x="149" y="587"/>
                  <a:pt x="157" y="597"/>
                </a:cubicBezTo>
                <a:cubicBezTo>
                  <a:pt x="166" y="607"/>
                  <a:pt x="169" y="620"/>
                  <a:pt x="181" y="625"/>
                </a:cubicBezTo>
                <a:cubicBezTo>
                  <a:pt x="192" y="629"/>
                  <a:pt x="209" y="631"/>
                  <a:pt x="217" y="631"/>
                </a:cubicBezTo>
                <a:cubicBezTo>
                  <a:pt x="225" y="631"/>
                  <a:pt x="228" y="620"/>
                  <a:pt x="239" y="631"/>
                </a:cubicBezTo>
                <a:cubicBezTo>
                  <a:pt x="250" y="642"/>
                  <a:pt x="244" y="651"/>
                  <a:pt x="262" y="654"/>
                </a:cubicBezTo>
                <a:cubicBezTo>
                  <a:pt x="280" y="658"/>
                  <a:pt x="287" y="660"/>
                  <a:pt x="294" y="660"/>
                </a:cubicBezTo>
                <a:cubicBezTo>
                  <a:pt x="301" y="660"/>
                  <a:pt x="303" y="662"/>
                  <a:pt x="305" y="651"/>
                </a:cubicBezTo>
                <a:cubicBezTo>
                  <a:pt x="308" y="640"/>
                  <a:pt x="310" y="627"/>
                  <a:pt x="308" y="616"/>
                </a:cubicBezTo>
                <a:cubicBezTo>
                  <a:pt x="307" y="604"/>
                  <a:pt x="300" y="591"/>
                  <a:pt x="306" y="583"/>
                </a:cubicBezTo>
                <a:cubicBezTo>
                  <a:pt x="313" y="575"/>
                  <a:pt x="305" y="570"/>
                  <a:pt x="318" y="569"/>
                </a:cubicBezTo>
                <a:cubicBezTo>
                  <a:pt x="330" y="568"/>
                  <a:pt x="334" y="566"/>
                  <a:pt x="347" y="560"/>
                </a:cubicBezTo>
                <a:cubicBezTo>
                  <a:pt x="360" y="553"/>
                  <a:pt x="363" y="552"/>
                  <a:pt x="374" y="558"/>
                </a:cubicBezTo>
                <a:cubicBezTo>
                  <a:pt x="386" y="565"/>
                  <a:pt x="394" y="571"/>
                  <a:pt x="402" y="570"/>
                </a:cubicBezTo>
                <a:cubicBezTo>
                  <a:pt x="410" y="568"/>
                  <a:pt x="410" y="562"/>
                  <a:pt x="433" y="564"/>
                </a:cubicBezTo>
                <a:cubicBezTo>
                  <a:pt x="457" y="565"/>
                  <a:pt x="460" y="573"/>
                  <a:pt x="470" y="567"/>
                </a:cubicBezTo>
                <a:cubicBezTo>
                  <a:pt x="480" y="560"/>
                  <a:pt x="489" y="557"/>
                  <a:pt x="500" y="553"/>
                </a:cubicBezTo>
                <a:cubicBezTo>
                  <a:pt x="511" y="548"/>
                  <a:pt x="515" y="550"/>
                  <a:pt x="525" y="542"/>
                </a:cubicBezTo>
                <a:cubicBezTo>
                  <a:pt x="535" y="533"/>
                  <a:pt x="544" y="519"/>
                  <a:pt x="555" y="518"/>
                </a:cubicBezTo>
                <a:cubicBezTo>
                  <a:pt x="566" y="518"/>
                  <a:pt x="572" y="521"/>
                  <a:pt x="574" y="518"/>
                </a:cubicBezTo>
                <a:cubicBezTo>
                  <a:pt x="577" y="516"/>
                  <a:pt x="579" y="513"/>
                  <a:pt x="581" y="511"/>
                </a:cubicBezTo>
                <a:cubicBezTo>
                  <a:pt x="583" y="510"/>
                  <a:pt x="586" y="507"/>
                  <a:pt x="588" y="507"/>
                </a:cubicBezTo>
                <a:cubicBezTo>
                  <a:pt x="590" y="506"/>
                  <a:pt x="590" y="505"/>
                  <a:pt x="590" y="504"/>
                </a:cubicBezTo>
                <a:cubicBezTo>
                  <a:pt x="590" y="503"/>
                  <a:pt x="589" y="501"/>
                  <a:pt x="592" y="500"/>
                </a:cubicBezTo>
                <a:cubicBezTo>
                  <a:pt x="594" y="499"/>
                  <a:pt x="596" y="498"/>
                  <a:pt x="598" y="496"/>
                </a:cubicBezTo>
                <a:cubicBezTo>
                  <a:pt x="600" y="493"/>
                  <a:pt x="601" y="492"/>
                  <a:pt x="604" y="492"/>
                </a:cubicBezTo>
                <a:cubicBezTo>
                  <a:pt x="607" y="493"/>
                  <a:pt x="611" y="496"/>
                  <a:pt x="615" y="494"/>
                </a:cubicBezTo>
                <a:cubicBezTo>
                  <a:pt x="618" y="493"/>
                  <a:pt x="621" y="491"/>
                  <a:pt x="621" y="488"/>
                </a:cubicBezTo>
                <a:cubicBezTo>
                  <a:pt x="622" y="485"/>
                  <a:pt x="623" y="485"/>
                  <a:pt x="623" y="483"/>
                </a:cubicBezTo>
                <a:cubicBezTo>
                  <a:pt x="623" y="481"/>
                  <a:pt x="625" y="479"/>
                  <a:pt x="625" y="476"/>
                </a:cubicBezTo>
                <a:cubicBezTo>
                  <a:pt x="625" y="473"/>
                  <a:pt x="624" y="470"/>
                  <a:pt x="625" y="469"/>
                </a:cubicBezTo>
                <a:cubicBezTo>
                  <a:pt x="627" y="468"/>
                  <a:pt x="627" y="465"/>
                  <a:pt x="627" y="465"/>
                </a:cubicBezTo>
                <a:cubicBezTo>
                  <a:pt x="627" y="465"/>
                  <a:pt x="627" y="462"/>
                  <a:pt x="625" y="460"/>
                </a:cubicBezTo>
                <a:cubicBezTo>
                  <a:pt x="623" y="458"/>
                  <a:pt x="620" y="453"/>
                  <a:pt x="619" y="450"/>
                </a:cubicBezTo>
                <a:cubicBezTo>
                  <a:pt x="617" y="448"/>
                  <a:pt x="616" y="445"/>
                  <a:pt x="614" y="445"/>
                </a:cubicBezTo>
                <a:cubicBezTo>
                  <a:pt x="612" y="445"/>
                  <a:pt x="610" y="445"/>
                  <a:pt x="609" y="446"/>
                </a:cubicBezTo>
                <a:cubicBezTo>
                  <a:pt x="608" y="447"/>
                  <a:pt x="608" y="448"/>
                  <a:pt x="606" y="449"/>
                </a:cubicBezTo>
                <a:cubicBezTo>
                  <a:pt x="604" y="450"/>
                  <a:pt x="602" y="451"/>
                  <a:pt x="601" y="451"/>
                </a:cubicBezTo>
                <a:cubicBezTo>
                  <a:pt x="600" y="451"/>
                  <a:pt x="600" y="450"/>
                  <a:pt x="597" y="450"/>
                </a:cubicBezTo>
                <a:cubicBezTo>
                  <a:pt x="595" y="450"/>
                  <a:pt x="592" y="450"/>
                  <a:pt x="590" y="450"/>
                </a:cubicBezTo>
                <a:cubicBezTo>
                  <a:pt x="587" y="450"/>
                  <a:pt x="587" y="449"/>
                  <a:pt x="587" y="447"/>
                </a:cubicBezTo>
                <a:cubicBezTo>
                  <a:pt x="586" y="445"/>
                  <a:pt x="586" y="444"/>
                  <a:pt x="583" y="444"/>
                </a:cubicBezTo>
                <a:cubicBezTo>
                  <a:pt x="581" y="444"/>
                  <a:pt x="582" y="445"/>
                  <a:pt x="579" y="448"/>
                </a:cubicBezTo>
                <a:cubicBezTo>
                  <a:pt x="576" y="450"/>
                  <a:pt x="574" y="453"/>
                  <a:pt x="572" y="450"/>
                </a:cubicBezTo>
                <a:cubicBezTo>
                  <a:pt x="569" y="447"/>
                  <a:pt x="569" y="447"/>
                  <a:pt x="566" y="446"/>
                </a:cubicBezTo>
                <a:cubicBezTo>
                  <a:pt x="564" y="445"/>
                  <a:pt x="561" y="446"/>
                  <a:pt x="559" y="444"/>
                </a:cubicBezTo>
                <a:cubicBezTo>
                  <a:pt x="557" y="443"/>
                  <a:pt x="556" y="443"/>
                  <a:pt x="558" y="441"/>
                </a:cubicBezTo>
                <a:cubicBezTo>
                  <a:pt x="560" y="439"/>
                  <a:pt x="560" y="439"/>
                  <a:pt x="559" y="436"/>
                </a:cubicBezTo>
                <a:cubicBezTo>
                  <a:pt x="559" y="433"/>
                  <a:pt x="557" y="426"/>
                  <a:pt x="554" y="421"/>
                </a:cubicBezTo>
                <a:cubicBezTo>
                  <a:pt x="551" y="417"/>
                  <a:pt x="551" y="416"/>
                  <a:pt x="547" y="416"/>
                </a:cubicBezTo>
                <a:cubicBezTo>
                  <a:pt x="544" y="416"/>
                  <a:pt x="544" y="419"/>
                  <a:pt x="540" y="418"/>
                </a:cubicBezTo>
                <a:cubicBezTo>
                  <a:pt x="536" y="416"/>
                  <a:pt x="534" y="416"/>
                  <a:pt x="529" y="415"/>
                </a:cubicBezTo>
                <a:cubicBezTo>
                  <a:pt x="525" y="415"/>
                  <a:pt x="524" y="414"/>
                  <a:pt x="524" y="415"/>
                </a:cubicBezTo>
                <a:cubicBezTo>
                  <a:pt x="524" y="416"/>
                  <a:pt x="525" y="418"/>
                  <a:pt x="524" y="420"/>
                </a:cubicBezTo>
                <a:cubicBezTo>
                  <a:pt x="523" y="422"/>
                  <a:pt x="523" y="424"/>
                  <a:pt x="520" y="422"/>
                </a:cubicBezTo>
                <a:cubicBezTo>
                  <a:pt x="517" y="419"/>
                  <a:pt x="514" y="416"/>
                  <a:pt x="514" y="414"/>
                </a:cubicBezTo>
                <a:cubicBezTo>
                  <a:pt x="514" y="411"/>
                  <a:pt x="508" y="401"/>
                  <a:pt x="509" y="397"/>
                </a:cubicBezTo>
                <a:cubicBezTo>
                  <a:pt x="509" y="393"/>
                  <a:pt x="511" y="391"/>
                  <a:pt x="511" y="389"/>
                </a:cubicBezTo>
                <a:cubicBezTo>
                  <a:pt x="511" y="386"/>
                  <a:pt x="512" y="385"/>
                  <a:pt x="515" y="382"/>
                </a:cubicBezTo>
                <a:cubicBezTo>
                  <a:pt x="518" y="378"/>
                  <a:pt x="523" y="372"/>
                  <a:pt x="524" y="370"/>
                </a:cubicBezTo>
                <a:cubicBezTo>
                  <a:pt x="524" y="368"/>
                  <a:pt x="525" y="368"/>
                  <a:pt x="524" y="366"/>
                </a:cubicBezTo>
                <a:cubicBezTo>
                  <a:pt x="523" y="364"/>
                  <a:pt x="522" y="364"/>
                  <a:pt x="523" y="361"/>
                </a:cubicBezTo>
                <a:cubicBezTo>
                  <a:pt x="525" y="359"/>
                  <a:pt x="527" y="355"/>
                  <a:pt x="529" y="354"/>
                </a:cubicBezTo>
                <a:cubicBezTo>
                  <a:pt x="530" y="354"/>
                  <a:pt x="530" y="353"/>
                  <a:pt x="531" y="353"/>
                </a:cubicBezTo>
                <a:cubicBezTo>
                  <a:pt x="533" y="353"/>
                  <a:pt x="535" y="353"/>
                  <a:pt x="533" y="351"/>
                </a:cubicBezTo>
                <a:cubicBezTo>
                  <a:pt x="531" y="349"/>
                  <a:pt x="530" y="348"/>
                  <a:pt x="528" y="347"/>
                </a:cubicBezTo>
                <a:cubicBezTo>
                  <a:pt x="525" y="345"/>
                  <a:pt x="523" y="347"/>
                  <a:pt x="522" y="344"/>
                </a:cubicBezTo>
                <a:cubicBezTo>
                  <a:pt x="521" y="341"/>
                  <a:pt x="520" y="340"/>
                  <a:pt x="519" y="339"/>
                </a:cubicBezTo>
                <a:cubicBezTo>
                  <a:pt x="517" y="337"/>
                  <a:pt x="516" y="334"/>
                  <a:pt x="516" y="334"/>
                </a:cubicBezTo>
                <a:cubicBezTo>
                  <a:pt x="516" y="334"/>
                  <a:pt x="517" y="326"/>
                  <a:pt x="514" y="328"/>
                </a:cubicBezTo>
                <a:cubicBezTo>
                  <a:pt x="512" y="329"/>
                  <a:pt x="509" y="330"/>
                  <a:pt x="509" y="328"/>
                </a:cubicBezTo>
                <a:cubicBezTo>
                  <a:pt x="510" y="325"/>
                  <a:pt x="508" y="324"/>
                  <a:pt x="506" y="323"/>
                </a:cubicBezTo>
                <a:cubicBezTo>
                  <a:pt x="505" y="322"/>
                  <a:pt x="499" y="314"/>
                  <a:pt x="501" y="311"/>
                </a:cubicBezTo>
                <a:cubicBezTo>
                  <a:pt x="502" y="308"/>
                  <a:pt x="507" y="308"/>
                  <a:pt x="507" y="306"/>
                </a:cubicBezTo>
                <a:cubicBezTo>
                  <a:pt x="508" y="303"/>
                  <a:pt x="510" y="292"/>
                  <a:pt x="511" y="291"/>
                </a:cubicBezTo>
                <a:cubicBezTo>
                  <a:pt x="512" y="289"/>
                  <a:pt x="515" y="280"/>
                  <a:pt x="517" y="278"/>
                </a:cubicBezTo>
                <a:cubicBezTo>
                  <a:pt x="518" y="276"/>
                  <a:pt x="518" y="274"/>
                  <a:pt x="519" y="272"/>
                </a:cubicBezTo>
                <a:cubicBezTo>
                  <a:pt x="520" y="269"/>
                  <a:pt x="519" y="267"/>
                  <a:pt x="522" y="264"/>
                </a:cubicBezTo>
                <a:cubicBezTo>
                  <a:pt x="525" y="262"/>
                  <a:pt x="528" y="262"/>
                  <a:pt x="528" y="259"/>
                </a:cubicBezTo>
                <a:cubicBezTo>
                  <a:pt x="528" y="256"/>
                  <a:pt x="524" y="246"/>
                  <a:pt x="522" y="245"/>
                </a:cubicBezTo>
                <a:cubicBezTo>
                  <a:pt x="519" y="243"/>
                  <a:pt x="515" y="242"/>
                  <a:pt x="515" y="239"/>
                </a:cubicBezTo>
                <a:cubicBezTo>
                  <a:pt x="515" y="237"/>
                  <a:pt x="512" y="233"/>
                  <a:pt x="510" y="234"/>
                </a:cubicBezTo>
                <a:cubicBezTo>
                  <a:pt x="508" y="235"/>
                  <a:pt x="506" y="238"/>
                  <a:pt x="503" y="239"/>
                </a:cubicBezTo>
                <a:cubicBezTo>
                  <a:pt x="500" y="239"/>
                  <a:pt x="502" y="239"/>
                  <a:pt x="499" y="239"/>
                </a:cubicBezTo>
                <a:cubicBezTo>
                  <a:pt x="496" y="238"/>
                  <a:pt x="493" y="234"/>
                  <a:pt x="489" y="238"/>
                </a:cubicBezTo>
                <a:cubicBezTo>
                  <a:pt x="486" y="242"/>
                  <a:pt x="487" y="245"/>
                  <a:pt x="484" y="246"/>
                </a:cubicBezTo>
                <a:cubicBezTo>
                  <a:pt x="482" y="246"/>
                  <a:pt x="480" y="247"/>
                  <a:pt x="476" y="246"/>
                </a:cubicBezTo>
                <a:cubicBezTo>
                  <a:pt x="473" y="245"/>
                  <a:pt x="468" y="246"/>
                  <a:pt x="467" y="243"/>
                </a:cubicBezTo>
                <a:cubicBezTo>
                  <a:pt x="465" y="241"/>
                  <a:pt x="465" y="239"/>
                  <a:pt x="465" y="238"/>
                </a:cubicBezTo>
                <a:cubicBezTo>
                  <a:pt x="466" y="236"/>
                  <a:pt x="467" y="235"/>
                  <a:pt x="466" y="232"/>
                </a:cubicBezTo>
                <a:cubicBezTo>
                  <a:pt x="466" y="229"/>
                  <a:pt x="461" y="223"/>
                  <a:pt x="463" y="221"/>
                </a:cubicBezTo>
                <a:cubicBezTo>
                  <a:pt x="465" y="219"/>
                  <a:pt x="468" y="215"/>
                  <a:pt x="468" y="214"/>
                </a:cubicBezTo>
                <a:cubicBezTo>
                  <a:pt x="468" y="212"/>
                  <a:pt x="467" y="207"/>
                  <a:pt x="465" y="205"/>
                </a:cubicBezTo>
                <a:cubicBezTo>
                  <a:pt x="464" y="204"/>
                  <a:pt x="462" y="202"/>
                  <a:pt x="460" y="204"/>
                </a:cubicBezTo>
                <a:cubicBezTo>
                  <a:pt x="458" y="205"/>
                  <a:pt x="456" y="206"/>
                  <a:pt x="457" y="202"/>
                </a:cubicBezTo>
                <a:cubicBezTo>
                  <a:pt x="458" y="198"/>
                  <a:pt x="459" y="198"/>
                  <a:pt x="462" y="196"/>
                </a:cubicBezTo>
                <a:cubicBezTo>
                  <a:pt x="465" y="195"/>
                  <a:pt x="467" y="194"/>
                  <a:pt x="469" y="190"/>
                </a:cubicBezTo>
                <a:cubicBezTo>
                  <a:pt x="471" y="187"/>
                  <a:pt x="473" y="186"/>
                  <a:pt x="474" y="183"/>
                </a:cubicBezTo>
                <a:cubicBezTo>
                  <a:pt x="476" y="180"/>
                  <a:pt x="480" y="172"/>
                  <a:pt x="482" y="174"/>
                </a:cubicBezTo>
                <a:cubicBezTo>
                  <a:pt x="484" y="176"/>
                  <a:pt x="487" y="177"/>
                  <a:pt x="488" y="180"/>
                </a:cubicBezTo>
                <a:cubicBezTo>
                  <a:pt x="489" y="183"/>
                  <a:pt x="493" y="192"/>
                  <a:pt x="498" y="188"/>
                </a:cubicBezTo>
                <a:cubicBezTo>
                  <a:pt x="502" y="184"/>
                  <a:pt x="503" y="181"/>
                  <a:pt x="506" y="179"/>
                </a:cubicBezTo>
                <a:cubicBezTo>
                  <a:pt x="510" y="177"/>
                  <a:pt x="512" y="174"/>
                  <a:pt x="514" y="177"/>
                </a:cubicBezTo>
                <a:cubicBezTo>
                  <a:pt x="516" y="179"/>
                  <a:pt x="523" y="187"/>
                  <a:pt x="528" y="187"/>
                </a:cubicBezTo>
                <a:cubicBezTo>
                  <a:pt x="532" y="187"/>
                  <a:pt x="535" y="187"/>
                  <a:pt x="538" y="187"/>
                </a:cubicBezTo>
                <a:cubicBezTo>
                  <a:pt x="541" y="187"/>
                  <a:pt x="541" y="188"/>
                  <a:pt x="545" y="188"/>
                </a:cubicBezTo>
                <a:cubicBezTo>
                  <a:pt x="549" y="188"/>
                  <a:pt x="549" y="187"/>
                  <a:pt x="552" y="185"/>
                </a:cubicBezTo>
                <a:cubicBezTo>
                  <a:pt x="555" y="184"/>
                  <a:pt x="560" y="180"/>
                  <a:pt x="563" y="181"/>
                </a:cubicBezTo>
                <a:cubicBezTo>
                  <a:pt x="566" y="181"/>
                  <a:pt x="568" y="183"/>
                  <a:pt x="570" y="178"/>
                </a:cubicBezTo>
                <a:cubicBezTo>
                  <a:pt x="573" y="174"/>
                  <a:pt x="576" y="164"/>
                  <a:pt x="576" y="164"/>
                </a:cubicBezTo>
                <a:cubicBezTo>
                  <a:pt x="576" y="164"/>
                  <a:pt x="577" y="160"/>
                  <a:pt x="576" y="157"/>
                </a:cubicBezTo>
                <a:cubicBezTo>
                  <a:pt x="575" y="155"/>
                  <a:pt x="572" y="149"/>
                  <a:pt x="574" y="146"/>
                </a:cubicBezTo>
                <a:cubicBezTo>
                  <a:pt x="576" y="143"/>
                  <a:pt x="576" y="141"/>
                  <a:pt x="575" y="139"/>
                </a:cubicBezTo>
                <a:cubicBezTo>
                  <a:pt x="574" y="137"/>
                  <a:pt x="572" y="135"/>
                  <a:pt x="570" y="134"/>
                </a:cubicBezTo>
                <a:cubicBezTo>
                  <a:pt x="567" y="133"/>
                  <a:pt x="567" y="134"/>
                  <a:pt x="564" y="132"/>
                </a:cubicBezTo>
                <a:cubicBezTo>
                  <a:pt x="562" y="129"/>
                  <a:pt x="562" y="128"/>
                  <a:pt x="560" y="128"/>
                </a:cubicBezTo>
                <a:cubicBezTo>
                  <a:pt x="558" y="128"/>
                  <a:pt x="555" y="130"/>
                  <a:pt x="553" y="132"/>
                </a:cubicBezTo>
                <a:cubicBezTo>
                  <a:pt x="551" y="134"/>
                  <a:pt x="548" y="138"/>
                  <a:pt x="546" y="140"/>
                </a:cubicBezTo>
                <a:cubicBezTo>
                  <a:pt x="544" y="143"/>
                  <a:pt x="541" y="144"/>
                  <a:pt x="537" y="144"/>
                </a:cubicBezTo>
                <a:cubicBezTo>
                  <a:pt x="532" y="144"/>
                  <a:pt x="533" y="144"/>
                  <a:pt x="529" y="144"/>
                </a:cubicBezTo>
                <a:cubicBezTo>
                  <a:pt x="525" y="143"/>
                  <a:pt x="521" y="139"/>
                  <a:pt x="518" y="138"/>
                </a:cubicBezTo>
                <a:cubicBezTo>
                  <a:pt x="516" y="137"/>
                  <a:pt x="509" y="131"/>
                  <a:pt x="512" y="128"/>
                </a:cubicBezTo>
                <a:cubicBezTo>
                  <a:pt x="514" y="126"/>
                  <a:pt x="518" y="124"/>
                  <a:pt x="518" y="122"/>
                </a:cubicBezTo>
                <a:cubicBezTo>
                  <a:pt x="518" y="121"/>
                  <a:pt x="518" y="118"/>
                  <a:pt x="518" y="116"/>
                </a:cubicBezTo>
                <a:cubicBezTo>
                  <a:pt x="519" y="114"/>
                  <a:pt x="518" y="111"/>
                  <a:pt x="515" y="109"/>
                </a:cubicBezTo>
                <a:cubicBezTo>
                  <a:pt x="513" y="106"/>
                  <a:pt x="510" y="106"/>
                  <a:pt x="510" y="106"/>
                </a:cubicBezTo>
                <a:cubicBezTo>
                  <a:pt x="510" y="106"/>
                  <a:pt x="506" y="103"/>
                  <a:pt x="507" y="100"/>
                </a:cubicBezTo>
                <a:cubicBezTo>
                  <a:pt x="509" y="96"/>
                  <a:pt x="507" y="90"/>
                  <a:pt x="511" y="88"/>
                </a:cubicBezTo>
                <a:cubicBezTo>
                  <a:pt x="515" y="86"/>
                  <a:pt x="519" y="85"/>
                  <a:pt x="518" y="82"/>
                </a:cubicBezTo>
                <a:cubicBezTo>
                  <a:pt x="516" y="79"/>
                  <a:pt x="516" y="79"/>
                  <a:pt x="512" y="78"/>
                </a:cubicBezTo>
                <a:cubicBezTo>
                  <a:pt x="509" y="78"/>
                  <a:pt x="506" y="78"/>
                  <a:pt x="503" y="79"/>
                </a:cubicBezTo>
                <a:cubicBezTo>
                  <a:pt x="501" y="79"/>
                  <a:pt x="498" y="81"/>
                  <a:pt x="494" y="81"/>
                </a:cubicBezTo>
                <a:cubicBezTo>
                  <a:pt x="491" y="81"/>
                  <a:pt x="488" y="82"/>
                  <a:pt x="486" y="80"/>
                </a:cubicBezTo>
                <a:cubicBezTo>
                  <a:pt x="483" y="78"/>
                  <a:pt x="481" y="75"/>
                  <a:pt x="480" y="77"/>
                </a:cubicBezTo>
                <a:cubicBezTo>
                  <a:pt x="479" y="79"/>
                  <a:pt x="478" y="81"/>
                  <a:pt x="477" y="83"/>
                </a:cubicBezTo>
                <a:cubicBezTo>
                  <a:pt x="476" y="84"/>
                  <a:pt x="474" y="86"/>
                  <a:pt x="476" y="89"/>
                </a:cubicBezTo>
                <a:cubicBezTo>
                  <a:pt x="478" y="91"/>
                  <a:pt x="483" y="98"/>
                  <a:pt x="481" y="101"/>
                </a:cubicBezTo>
                <a:cubicBezTo>
                  <a:pt x="480" y="103"/>
                  <a:pt x="479" y="105"/>
                  <a:pt x="476" y="106"/>
                </a:cubicBezTo>
                <a:cubicBezTo>
                  <a:pt x="472" y="107"/>
                  <a:pt x="473" y="108"/>
                  <a:pt x="470" y="108"/>
                </a:cubicBezTo>
                <a:cubicBezTo>
                  <a:pt x="467" y="107"/>
                  <a:pt x="465" y="105"/>
                  <a:pt x="462" y="106"/>
                </a:cubicBezTo>
                <a:cubicBezTo>
                  <a:pt x="458" y="107"/>
                  <a:pt x="453" y="109"/>
                  <a:pt x="452" y="112"/>
                </a:cubicBezTo>
                <a:cubicBezTo>
                  <a:pt x="451" y="115"/>
                  <a:pt x="448" y="119"/>
                  <a:pt x="452" y="122"/>
                </a:cubicBezTo>
                <a:cubicBezTo>
                  <a:pt x="455" y="124"/>
                  <a:pt x="458" y="128"/>
                  <a:pt x="455" y="132"/>
                </a:cubicBezTo>
                <a:cubicBezTo>
                  <a:pt x="453" y="136"/>
                  <a:pt x="446" y="146"/>
                  <a:pt x="444" y="147"/>
                </a:cubicBezTo>
                <a:cubicBezTo>
                  <a:pt x="442" y="149"/>
                  <a:pt x="438" y="156"/>
                  <a:pt x="435" y="157"/>
                </a:cubicBezTo>
                <a:cubicBezTo>
                  <a:pt x="432" y="158"/>
                  <a:pt x="432" y="161"/>
                  <a:pt x="432" y="161"/>
                </a:cubicBezTo>
                <a:cubicBezTo>
                  <a:pt x="432" y="161"/>
                  <a:pt x="428" y="168"/>
                  <a:pt x="425" y="170"/>
                </a:cubicBezTo>
                <a:cubicBezTo>
                  <a:pt x="422" y="172"/>
                  <a:pt x="421" y="173"/>
                  <a:pt x="419" y="172"/>
                </a:cubicBezTo>
                <a:cubicBezTo>
                  <a:pt x="418" y="171"/>
                  <a:pt x="414" y="168"/>
                  <a:pt x="413" y="171"/>
                </a:cubicBezTo>
                <a:cubicBezTo>
                  <a:pt x="413" y="175"/>
                  <a:pt x="409" y="180"/>
                  <a:pt x="409" y="183"/>
                </a:cubicBezTo>
                <a:cubicBezTo>
                  <a:pt x="410" y="187"/>
                  <a:pt x="409" y="190"/>
                  <a:pt x="408" y="194"/>
                </a:cubicBezTo>
                <a:cubicBezTo>
                  <a:pt x="408" y="197"/>
                  <a:pt x="406" y="204"/>
                  <a:pt x="407" y="207"/>
                </a:cubicBezTo>
                <a:cubicBezTo>
                  <a:pt x="407" y="210"/>
                  <a:pt x="408" y="213"/>
                  <a:pt x="409" y="215"/>
                </a:cubicBezTo>
                <a:cubicBezTo>
                  <a:pt x="410" y="217"/>
                  <a:pt x="412" y="217"/>
                  <a:pt x="412" y="221"/>
                </a:cubicBezTo>
                <a:cubicBezTo>
                  <a:pt x="412" y="226"/>
                  <a:pt x="411" y="232"/>
                  <a:pt x="412" y="234"/>
                </a:cubicBezTo>
                <a:cubicBezTo>
                  <a:pt x="413" y="236"/>
                  <a:pt x="417" y="237"/>
                  <a:pt x="415" y="240"/>
                </a:cubicBezTo>
                <a:cubicBezTo>
                  <a:pt x="412" y="243"/>
                  <a:pt x="411" y="245"/>
                  <a:pt x="411" y="248"/>
                </a:cubicBezTo>
                <a:cubicBezTo>
                  <a:pt x="411" y="250"/>
                  <a:pt x="410" y="252"/>
                  <a:pt x="407" y="253"/>
                </a:cubicBezTo>
                <a:cubicBezTo>
                  <a:pt x="405" y="254"/>
                  <a:pt x="396" y="258"/>
                  <a:pt x="393" y="259"/>
                </a:cubicBezTo>
                <a:cubicBezTo>
                  <a:pt x="391" y="260"/>
                  <a:pt x="384" y="264"/>
                  <a:pt x="384" y="258"/>
                </a:cubicBezTo>
                <a:cubicBezTo>
                  <a:pt x="385" y="252"/>
                  <a:pt x="382" y="252"/>
                  <a:pt x="378" y="252"/>
                </a:cubicBezTo>
                <a:cubicBezTo>
                  <a:pt x="375" y="252"/>
                  <a:pt x="371" y="255"/>
                  <a:pt x="366" y="257"/>
                </a:cubicBezTo>
                <a:cubicBezTo>
                  <a:pt x="361" y="258"/>
                  <a:pt x="356" y="261"/>
                  <a:pt x="353" y="265"/>
                </a:cubicBezTo>
                <a:cubicBezTo>
                  <a:pt x="352" y="267"/>
                  <a:pt x="349" y="271"/>
                  <a:pt x="348" y="273"/>
                </a:cubicBezTo>
                <a:cubicBezTo>
                  <a:pt x="348" y="275"/>
                  <a:pt x="348" y="271"/>
                  <a:pt x="345" y="27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7" name="Freeform 25"/>
          <p:cNvSpPr>
            <a:spLocks/>
          </p:cNvSpPr>
          <p:nvPr/>
        </p:nvSpPr>
        <p:spPr bwMode="auto">
          <a:xfrm>
            <a:off x="4540250" y="3727451"/>
            <a:ext cx="1690688" cy="1617663"/>
          </a:xfrm>
          <a:custGeom>
            <a:avLst/>
            <a:gdLst>
              <a:gd name="T0" fmla="*/ 109 w 752"/>
              <a:gd name="T1" fmla="*/ 462 h 720"/>
              <a:gd name="T2" fmla="*/ 118 w 752"/>
              <a:gd name="T3" fmla="*/ 527 h 720"/>
              <a:gd name="T4" fmla="*/ 139 w 752"/>
              <a:gd name="T5" fmla="*/ 487 h 720"/>
              <a:gd name="T6" fmla="*/ 173 w 752"/>
              <a:gd name="T7" fmla="*/ 516 h 720"/>
              <a:gd name="T8" fmla="*/ 176 w 752"/>
              <a:gd name="T9" fmla="*/ 560 h 720"/>
              <a:gd name="T10" fmla="*/ 201 w 752"/>
              <a:gd name="T11" fmla="*/ 562 h 720"/>
              <a:gd name="T12" fmla="*/ 223 w 752"/>
              <a:gd name="T13" fmla="*/ 603 h 720"/>
              <a:gd name="T14" fmla="*/ 238 w 752"/>
              <a:gd name="T15" fmla="*/ 640 h 720"/>
              <a:gd name="T16" fmla="*/ 252 w 752"/>
              <a:gd name="T17" fmla="*/ 662 h 720"/>
              <a:gd name="T18" fmla="*/ 261 w 752"/>
              <a:gd name="T19" fmla="*/ 699 h 720"/>
              <a:gd name="T20" fmla="*/ 300 w 752"/>
              <a:gd name="T21" fmla="*/ 705 h 720"/>
              <a:gd name="T22" fmla="*/ 340 w 752"/>
              <a:gd name="T23" fmla="*/ 699 h 720"/>
              <a:gd name="T24" fmla="*/ 359 w 752"/>
              <a:gd name="T25" fmla="*/ 674 h 720"/>
              <a:gd name="T26" fmla="*/ 355 w 752"/>
              <a:gd name="T27" fmla="*/ 634 h 720"/>
              <a:gd name="T28" fmla="*/ 372 w 752"/>
              <a:gd name="T29" fmla="*/ 610 h 720"/>
              <a:gd name="T30" fmla="*/ 402 w 752"/>
              <a:gd name="T31" fmla="*/ 572 h 720"/>
              <a:gd name="T32" fmla="*/ 417 w 752"/>
              <a:gd name="T33" fmla="*/ 548 h 720"/>
              <a:gd name="T34" fmla="*/ 424 w 752"/>
              <a:gd name="T35" fmla="*/ 523 h 720"/>
              <a:gd name="T36" fmla="*/ 450 w 752"/>
              <a:gd name="T37" fmla="*/ 519 h 720"/>
              <a:gd name="T38" fmla="*/ 454 w 752"/>
              <a:gd name="T39" fmla="*/ 540 h 720"/>
              <a:gd name="T40" fmla="*/ 465 w 752"/>
              <a:gd name="T41" fmla="*/ 562 h 720"/>
              <a:gd name="T42" fmla="*/ 484 w 752"/>
              <a:gd name="T43" fmla="*/ 584 h 720"/>
              <a:gd name="T44" fmla="*/ 511 w 752"/>
              <a:gd name="T45" fmla="*/ 572 h 720"/>
              <a:gd name="T46" fmla="*/ 522 w 752"/>
              <a:gd name="T47" fmla="*/ 594 h 720"/>
              <a:gd name="T48" fmla="*/ 562 w 752"/>
              <a:gd name="T49" fmla="*/ 596 h 720"/>
              <a:gd name="T50" fmla="*/ 595 w 752"/>
              <a:gd name="T51" fmla="*/ 593 h 720"/>
              <a:gd name="T52" fmla="*/ 578 w 752"/>
              <a:gd name="T53" fmla="*/ 566 h 720"/>
              <a:gd name="T54" fmla="*/ 559 w 752"/>
              <a:gd name="T55" fmla="*/ 554 h 720"/>
              <a:gd name="T56" fmla="*/ 551 w 752"/>
              <a:gd name="T57" fmla="*/ 534 h 720"/>
              <a:gd name="T58" fmla="*/ 576 w 752"/>
              <a:gd name="T59" fmla="*/ 521 h 720"/>
              <a:gd name="T60" fmla="*/ 598 w 752"/>
              <a:gd name="T61" fmla="*/ 541 h 720"/>
              <a:gd name="T62" fmla="*/ 591 w 752"/>
              <a:gd name="T63" fmla="*/ 513 h 720"/>
              <a:gd name="T64" fmla="*/ 566 w 752"/>
              <a:gd name="T65" fmla="*/ 504 h 720"/>
              <a:gd name="T66" fmla="*/ 552 w 752"/>
              <a:gd name="T67" fmla="*/ 476 h 720"/>
              <a:gd name="T68" fmla="*/ 534 w 752"/>
              <a:gd name="T69" fmla="*/ 455 h 720"/>
              <a:gd name="T70" fmla="*/ 555 w 752"/>
              <a:gd name="T71" fmla="*/ 433 h 720"/>
              <a:gd name="T72" fmla="*/ 550 w 752"/>
              <a:gd name="T73" fmla="*/ 405 h 720"/>
              <a:gd name="T74" fmla="*/ 567 w 752"/>
              <a:gd name="T75" fmla="*/ 385 h 720"/>
              <a:gd name="T76" fmla="*/ 607 w 752"/>
              <a:gd name="T77" fmla="*/ 401 h 720"/>
              <a:gd name="T78" fmla="*/ 645 w 752"/>
              <a:gd name="T79" fmla="*/ 417 h 720"/>
              <a:gd name="T80" fmla="*/ 676 w 752"/>
              <a:gd name="T81" fmla="*/ 364 h 720"/>
              <a:gd name="T82" fmla="*/ 704 w 752"/>
              <a:gd name="T83" fmla="*/ 358 h 720"/>
              <a:gd name="T84" fmla="*/ 714 w 752"/>
              <a:gd name="T85" fmla="*/ 330 h 720"/>
              <a:gd name="T86" fmla="*/ 728 w 752"/>
              <a:gd name="T87" fmla="*/ 305 h 720"/>
              <a:gd name="T88" fmla="*/ 736 w 752"/>
              <a:gd name="T89" fmla="*/ 275 h 720"/>
              <a:gd name="T90" fmla="*/ 740 w 752"/>
              <a:gd name="T91" fmla="*/ 255 h 720"/>
              <a:gd name="T92" fmla="*/ 737 w 752"/>
              <a:gd name="T93" fmla="*/ 240 h 720"/>
              <a:gd name="T94" fmla="*/ 711 w 752"/>
              <a:gd name="T95" fmla="*/ 248 h 720"/>
              <a:gd name="T96" fmla="*/ 687 w 752"/>
              <a:gd name="T97" fmla="*/ 230 h 720"/>
              <a:gd name="T98" fmla="*/ 666 w 752"/>
              <a:gd name="T99" fmla="*/ 224 h 720"/>
              <a:gd name="T100" fmla="*/ 654 w 752"/>
              <a:gd name="T101" fmla="*/ 214 h 720"/>
              <a:gd name="T102" fmla="*/ 633 w 752"/>
              <a:gd name="T103" fmla="*/ 203 h 720"/>
              <a:gd name="T104" fmla="*/ 606 w 752"/>
              <a:gd name="T105" fmla="*/ 206 h 720"/>
              <a:gd name="T106" fmla="*/ 588 w 752"/>
              <a:gd name="T107" fmla="*/ 192 h 720"/>
              <a:gd name="T108" fmla="*/ 570 w 752"/>
              <a:gd name="T109" fmla="*/ 199 h 720"/>
              <a:gd name="T110" fmla="*/ 483 w 752"/>
              <a:gd name="T111" fmla="*/ 111 h 720"/>
              <a:gd name="T112" fmla="*/ 225 w 752"/>
              <a:gd name="T113" fmla="*/ 60 h 720"/>
              <a:gd name="T114" fmla="*/ 6 w 752"/>
              <a:gd name="T115" fmla="*/ 112 h 720"/>
              <a:gd name="T116" fmla="*/ 91 w 752"/>
              <a:gd name="T117" fmla="*/ 415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52" h="720">
                <a:moveTo>
                  <a:pt x="104" y="442"/>
                </a:moveTo>
                <a:cubicBezTo>
                  <a:pt x="106" y="442"/>
                  <a:pt x="108" y="442"/>
                  <a:pt x="109" y="443"/>
                </a:cubicBezTo>
                <a:cubicBezTo>
                  <a:pt x="112" y="445"/>
                  <a:pt x="111" y="448"/>
                  <a:pt x="111" y="448"/>
                </a:cubicBezTo>
                <a:cubicBezTo>
                  <a:pt x="111" y="448"/>
                  <a:pt x="110" y="456"/>
                  <a:pt x="109" y="462"/>
                </a:cubicBezTo>
                <a:cubicBezTo>
                  <a:pt x="109" y="468"/>
                  <a:pt x="108" y="472"/>
                  <a:pt x="107" y="476"/>
                </a:cubicBezTo>
                <a:cubicBezTo>
                  <a:pt x="106" y="480"/>
                  <a:pt x="107" y="500"/>
                  <a:pt x="108" y="506"/>
                </a:cubicBezTo>
                <a:cubicBezTo>
                  <a:pt x="110" y="512"/>
                  <a:pt x="111" y="516"/>
                  <a:pt x="114" y="518"/>
                </a:cubicBezTo>
                <a:cubicBezTo>
                  <a:pt x="116" y="521"/>
                  <a:pt x="116" y="524"/>
                  <a:pt x="118" y="527"/>
                </a:cubicBezTo>
                <a:cubicBezTo>
                  <a:pt x="120" y="530"/>
                  <a:pt x="120" y="527"/>
                  <a:pt x="121" y="524"/>
                </a:cubicBezTo>
                <a:cubicBezTo>
                  <a:pt x="123" y="520"/>
                  <a:pt x="123" y="513"/>
                  <a:pt x="123" y="506"/>
                </a:cubicBezTo>
                <a:cubicBezTo>
                  <a:pt x="122" y="499"/>
                  <a:pt x="125" y="501"/>
                  <a:pt x="130" y="499"/>
                </a:cubicBezTo>
                <a:cubicBezTo>
                  <a:pt x="136" y="497"/>
                  <a:pt x="133" y="494"/>
                  <a:pt x="139" y="487"/>
                </a:cubicBezTo>
                <a:cubicBezTo>
                  <a:pt x="145" y="481"/>
                  <a:pt x="147" y="481"/>
                  <a:pt x="147" y="484"/>
                </a:cubicBezTo>
                <a:cubicBezTo>
                  <a:pt x="147" y="486"/>
                  <a:pt x="148" y="491"/>
                  <a:pt x="151" y="493"/>
                </a:cubicBezTo>
                <a:cubicBezTo>
                  <a:pt x="157" y="497"/>
                  <a:pt x="160" y="509"/>
                  <a:pt x="166" y="509"/>
                </a:cubicBezTo>
                <a:cubicBezTo>
                  <a:pt x="171" y="508"/>
                  <a:pt x="171" y="512"/>
                  <a:pt x="173" y="516"/>
                </a:cubicBezTo>
                <a:cubicBezTo>
                  <a:pt x="174" y="519"/>
                  <a:pt x="175" y="522"/>
                  <a:pt x="176" y="524"/>
                </a:cubicBezTo>
                <a:cubicBezTo>
                  <a:pt x="177" y="530"/>
                  <a:pt x="170" y="534"/>
                  <a:pt x="165" y="536"/>
                </a:cubicBezTo>
                <a:cubicBezTo>
                  <a:pt x="161" y="539"/>
                  <a:pt x="165" y="547"/>
                  <a:pt x="169" y="551"/>
                </a:cubicBezTo>
                <a:cubicBezTo>
                  <a:pt x="174" y="555"/>
                  <a:pt x="173" y="560"/>
                  <a:pt x="176" y="560"/>
                </a:cubicBezTo>
                <a:cubicBezTo>
                  <a:pt x="180" y="561"/>
                  <a:pt x="181" y="564"/>
                  <a:pt x="179" y="567"/>
                </a:cubicBezTo>
                <a:cubicBezTo>
                  <a:pt x="177" y="571"/>
                  <a:pt x="184" y="571"/>
                  <a:pt x="186" y="566"/>
                </a:cubicBezTo>
                <a:cubicBezTo>
                  <a:pt x="188" y="562"/>
                  <a:pt x="191" y="562"/>
                  <a:pt x="194" y="564"/>
                </a:cubicBezTo>
                <a:cubicBezTo>
                  <a:pt x="197" y="566"/>
                  <a:pt x="199" y="566"/>
                  <a:pt x="201" y="562"/>
                </a:cubicBezTo>
                <a:cubicBezTo>
                  <a:pt x="203" y="558"/>
                  <a:pt x="209" y="562"/>
                  <a:pt x="208" y="565"/>
                </a:cubicBezTo>
                <a:cubicBezTo>
                  <a:pt x="206" y="567"/>
                  <a:pt x="210" y="569"/>
                  <a:pt x="210" y="572"/>
                </a:cubicBezTo>
                <a:cubicBezTo>
                  <a:pt x="210" y="576"/>
                  <a:pt x="215" y="579"/>
                  <a:pt x="215" y="583"/>
                </a:cubicBezTo>
                <a:cubicBezTo>
                  <a:pt x="216" y="586"/>
                  <a:pt x="221" y="600"/>
                  <a:pt x="223" y="603"/>
                </a:cubicBezTo>
                <a:cubicBezTo>
                  <a:pt x="224" y="604"/>
                  <a:pt x="225" y="606"/>
                  <a:pt x="225" y="609"/>
                </a:cubicBezTo>
                <a:cubicBezTo>
                  <a:pt x="226" y="613"/>
                  <a:pt x="226" y="621"/>
                  <a:pt x="231" y="619"/>
                </a:cubicBezTo>
                <a:cubicBezTo>
                  <a:pt x="234" y="618"/>
                  <a:pt x="236" y="619"/>
                  <a:pt x="233" y="626"/>
                </a:cubicBezTo>
                <a:cubicBezTo>
                  <a:pt x="230" y="634"/>
                  <a:pt x="236" y="637"/>
                  <a:pt x="238" y="640"/>
                </a:cubicBezTo>
                <a:cubicBezTo>
                  <a:pt x="239" y="643"/>
                  <a:pt x="249" y="648"/>
                  <a:pt x="247" y="653"/>
                </a:cubicBezTo>
                <a:cubicBezTo>
                  <a:pt x="245" y="659"/>
                  <a:pt x="250" y="657"/>
                  <a:pt x="252" y="655"/>
                </a:cubicBezTo>
                <a:cubicBezTo>
                  <a:pt x="254" y="654"/>
                  <a:pt x="257" y="658"/>
                  <a:pt x="255" y="659"/>
                </a:cubicBezTo>
                <a:cubicBezTo>
                  <a:pt x="253" y="659"/>
                  <a:pt x="254" y="660"/>
                  <a:pt x="252" y="662"/>
                </a:cubicBezTo>
                <a:cubicBezTo>
                  <a:pt x="251" y="665"/>
                  <a:pt x="252" y="668"/>
                  <a:pt x="248" y="669"/>
                </a:cubicBezTo>
                <a:cubicBezTo>
                  <a:pt x="244" y="670"/>
                  <a:pt x="251" y="678"/>
                  <a:pt x="258" y="682"/>
                </a:cubicBezTo>
                <a:cubicBezTo>
                  <a:pt x="264" y="686"/>
                  <a:pt x="262" y="691"/>
                  <a:pt x="260" y="694"/>
                </a:cubicBezTo>
                <a:cubicBezTo>
                  <a:pt x="258" y="696"/>
                  <a:pt x="258" y="699"/>
                  <a:pt x="261" y="699"/>
                </a:cubicBezTo>
                <a:cubicBezTo>
                  <a:pt x="264" y="700"/>
                  <a:pt x="269" y="698"/>
                  <a:pt x="271" y="709"/>
                </a:cubicBezTo>
                <a:cubicBezTo>
                  <a:pt x="273" y="720"/>
                  <a:pt x="286" y="714"/>
                  <a:pt x="293" y="712"/>
                </a:cubicBezTo>
                <a:cubicBezTo>
                  <a:pt x="296" y="712"/>
                  <a:pt x="295" y="715"/>
                  <a:pt x="295" y="713"/>
                </a:cubicBezTo>
                <a:cubicBezTo>
                  <a:pt x="296" y="711"/>
                  <a:pt x="299" y="707"/>
                  <a:pt x="300" y="705"/>
                </a:cubicBezTo>
                <a:cubicBezTo>
                  <a:pt x="303" y="701"/>
                  <a:pt x="308" y="698"/>
                  <a:pt x="313" y="697"/>
                </a:cubicBezTo>
                <a:cubicBezTo>
                  <a:pt x="318" y="695"/>
                  <a:pt x="322" y="692"/>
                  <a:pt x="325" y="692"/>
                </a:cubicBezTo>
                <a:cubicBezTo>
                  <a:pt x="329" y="692"/>
                  <a:pt x="332" y="692"/>
                  <a:pt x="331" y="698"/>
                </a:cubicBezTo>
                <a:cubicBezTo>
                  <a:pt x="331" y="704"/>
                  <a:pt x="338" y="700"/>
                  <a:pt x="340" y="699"/>
                </a:cubicBezTo>
                <a:cubicBezTo>
                  <a:pt x="343" y="698"/>
                  <a:pt x="352" y="694"/>
                  <a:pt x="354" y="693"/>
                </a:cubicBezTo>
                <a:cubicBezTo>
                  <a:pt x="357" y="692"/>
                  <a:pt x="358" y="690"/>
                  <a:pt x="358" y="688"/>
                </a:cubicBezTo>
                <a:cubicBezTo>
                  <a:pt x="358" y="685"/>
                  <a:pt x="359" y="683"/>
                  <a:pt x="362" y="680"/>
                </a:cubicBezTo>
                <a:cubicBezTo>
                  <a:pt x="364" y="677"/>
                  <a:pt x="360" y="676"/>
                  <a:pt x="359" y="674"/>
                </a:cubicBezTo>
                <a:cubicBezTo>
                  <a:pt x="358" y="672"/>
                  <a:pt x="359" y="666"/>
                  <a:pt x="359" y="661"/>
                </a:cubicBezTo>
                <a:cubicBezTo>
                  <a:pt x="359" y="657"/>
                  <a:pt x="357" y="657"/>
                  <a:pt x="356" y="655"/>
                </a:cubicBezTo>
                <a:cubicBezTo>
                  <a:pt x="355" y="653"/>
                  <a:pt x="354" y="650"/>
                  <a:pt x="354" y="647"/>
                </a:cubicBezTo>
                <a:cubicBezTo>
                  <a:pt x="353" y="644"/>
                  <a:pt x="355" y="637"/>
                  <a:pt x="355" y="634"/>
                </a:cubicBezTo>
                <a:cubicBezTo>
                  <a:pt x="356" y="630"/>
                  <a:pt x="357" y="627"/>
                  <a:pt x="356" y="623"/>
                </a:cubicBezTo>
                <a:cubicBezTo>
                  <a:pt x="356" y="620"/>
                  <a:pt x="360" y="615"/>
                  <a:pt x="360" y="611"/>
                </a:cubicBezTo>
                <a:cubicBezTo>
                  <a:pt x="361" y="608"/>
                  <a:pt x="365" y="611"/>
                  <a:pt x="366" y="612"/>
                </a:cubicBezTo>
                <a:cubicBezTo>
                  <a:pt x="368" y="613"/>
                  <a:pt x="369" y="612"/>
                  <a:pt x="372" y="610"/>
                </a:cubicBezTo>
                <a:cubicBezTo>
                  <a:pt x="375" y="608"/>
                  <a:pt x="379" y="601"/>
                  <a:pt x="379" y="601"/>
                </a:cubicBezTo>
                <a:cubicBezTo>
                  <a:pt x="379" y="601"/>
                  <a:pt x="379" y="598"/>
                  <a:pt x="382" y="597"/>
                </a:cubicBezTo>
                <a:cubicBezTo>
                  <a:pt x="385" y="596"/>
                  <a:pt x="389" y="589"/>
                  <a:pt x="391" y="587"/>
                </a:cubicBezTo>
                <a:cubicBezTo>
                  <a:pt x="393" y="586"/>
                  <a:pt x="400" y="576"/>
                  <a:pt x="402" y="572"/>
                </a:cubicBezTo>
                <a:cubicBezTo>
                  <a:pt x="405" y="568"/>
                  <a:pt x="402" y="564"/>
                  <a:pt x="399" y="562"/>
                </a:cubicBezTo>
                <a:cubicBezTo>
                  <a:pt x="395" y="559"/>
                  <a:pt x="398" y="555"/>
                  <a:pt x="399" y="552"/>
                </a:cubicBezTo>
                <a:cubicBezTo>
                  <a:pt x="400" y="549"/>
                  <a:pt x="405" y="547"/>
                  <a:pt x="409" y="546"/>
                </a:cubicBezTo>
                <a:cubicBezTo>
                  <a:pt x="412" y="545"/>
                  <a:pt x="414" y="547"/>
                  <a:pt x="417" y="548"/>
                </a:cubicBezTo>
                <a:cubicBezTo>
                  <a:pt x="420" y="548"/>
                  <a:pt x="419" y="547"/>
                  <a:pt x="423" y="546"/>
                </a:cubicBezTo>
                <a:cubicBezTo>
                  <a:pt x="426" y="545"/>
                  <a:pt x="427" y="543"/>
                  <a:pt x="428" y="541"/>
                </a:cubicBezTo>
                <a:cubicBezTo>
                  <a:pt x="430" y="538"/>
                  <a:pt x="425" y="531"/>
                  <a:pt x="423" y="529"/>
                </a:cubicBezTo>
                <a:cubicBezTo>
                  <a:pt x="421" y="526"/>
                  <a:pt x="423" y="524"/>
                  <a:pt x="424" y="523"/>
                </a:cubicBezTo>
                <a:cubicBezTo>
                  <a:pt x="425" y="521"/>
                  <a:pt x="426" y="519"/>
                  <a:pt x="427" y="517"/>
                </a:cubicBezTo>
                <a:cubicBezTo>
                  <a:pt x="428" y="515"/>
                  <a:pt x="430" y="518"/>
                  <a:pt x="433" y="520"/>
                </a:cubicBezTo>
                <a:cubicBezTo>
                  <a:pt x="435" y="522"/>
                  <a:pt x="438" y="521"/>
                  <a:pt x="441" y="521"/>
                </a:cubicBezTo>
                <a:cubicBezTo>
                  <a:pt x="445" y="521"/>
                  <a:pt x="448" y="519"/>
                  <a:pt x="450" y="519"/>
                </a:cubicBezTo>
                <a:cubicBezTo>
                  <a:pt x="453" y="518"/>
                  <a:pt x="456" y="518"/>
                  <a:pt x="459" y="518"/>
                </a:cubicBezTo>
                <a:cubicBezTo>
                  <a:pt x="463" y="519"/>
                  <a:pt x="463" y="519"/>
                  <a:pt x="465" y="522"/>
                </a:cubicBezTo>
                <a:cubicBezTo>
                  <a:pt x="466" y="525"/>
                  <a:pt x="462" y="526"/>
                  <a:pt x="458" y="528"/>
                </a:cubicBezTo>
                <a:cubicBezTo>
                  <a:pt x="454" y="530"/>
                  <a:pt x="456" y="536"/>
                  <a:pt x="454" y="540"/>
                </a:cubicBezTo>
                <a:cubicBezTo>
                  <a:pt x="453" y="543"/>
                  <a:pt x="457" y="546"/>
                  <a:pt x="457" y="546"/>
                </a:cubicBezTo>
                <a:cubicBezTo>
                  <a:pt x="457" y="546"/>
                  <a:pt x="460" y="546"/>
                  <a:pt x="462" y="549"/>
                </a:cubicBezTo>
                <a:cubicBezTo>
                  <a:pt x="465" y="551"/>
                  <a:pt x="466" y="554"/>
                  <a:pt x="465" y="556"/>
                </a:cubicBezTo>
                <a:cubicBezTo>
                  <a:pt x="465" y="558"/>
                  <a:pt x="465" y="561"/>
                  <a:pt x="465" y="562"/>
                </a:cubicBezTo>
                <a:cubicBezTo>
                  <a:pt x="465" y="564"/>
                  <a:pt x="461" y="566"/>
                  <a:pt x="459" y="568"/>
                </a:cubicBezTo>
                <a:cubicBezTo>
                  <a:pt x="456" y="571"/>
                  <a:pt x="463" y="577"/>
                  <a:pt x="465" y="578"/>
                </a:cubicBezTo>
                <a:cubicBezTo>
                  <a:pt x="468" y="579"/>
                  <a:pt x="472" y="583"/>
                  <a:pt x="476" y="584"/>
                </a:cubicBezTo>
                <a:cubicBezTo>
                  <a:pt x="480" y="584"/>
                  <a:pt x="479" y="584"/>
                  <a:pt x="484" y="584"/>
                </a:cubicBezTo>
                <a:cubicBezTo>
                  <a:pt x="488" y="584"/>
                  <a:pt x="491" y="583"/>
                  <a:pt x="493" y="580"/>
                </a:cubicBezTo>
                <a:cubicBezTo>
                  <a:pt x="495" y="578"/>
                  <a:pt x="498" y="574"/>
                  <a:pt x="500" y="572"/>
                </a:cubicBezTo>
                <a:cubicBezTo>
                  <a:pt x="502" y="570"/>
                  <a:pt x="505" y="568"/>
                  <a:pt x="507" y="568"/>
                </a:cubicBezTo>
                <a:cubicBezTo>
                  <a:pt x="509" y="568"/>
                  <a:pt x="509" y="569"/>
                  <a:pt x="511" y="572"/>
                </a:cubicBezTo>
                <a:cubicBezTo>
                  <a:pt x="514" y="574"/>
                  <a:pt x="514" y="573"/>
                  <a:pt x="517" y="574"/>
                </a:cubicBezTo>
                <a:cubicBezTo>
                  <a:pt x="519" y="575"/>
                  <a:pt x="521" y="577"/>
                  <a:pt x="522" y="579"/>
                </a:cubicBezTo>
                <a:cubicBezTo>
                  <a:pt x="523" y="581"/>
                  <a:pt x="523" y="583"/>
                  <a:pt x="521" y="586"/>
                </a:cubicBezTo>
                <a:cubicBezTo>
                  <a:pt x="520" y="588"/>
                  <a:pt x="521" y="591"/>
                  <a:pt x="522" y="594"/>
                </a:cubicBezTo>
                <a:cubicBezTo>
                  <a:pt x="523" y="597"/>
                  <a:pt x="528" y="593"/>
                  <a:pt x="528" y="593"/>
                </a:cubicBezTo>
                <a:cubicBezTo>
                  <a:pt x="528" y="593"/>
                  <a:pt x="536" y="590"/>
                  <a:pt x="540" y="592"/>
                </a:cubicBezTo>
                <a:cubicBezTo>
                  <a:pt x="544" y="595"/>
                  <a:pt x="546" y="600"/>
                  <a:pt x="552" y="598"/>
                </a:cubicBezTo>
                <a:cubicBezTo>
                  <a:pt x="558" y="596"/>
                  <a:pt x="560" y="597"/>
                  <a:pt x="562" y="596"/>
                </a:cubicBezTo>
                <a:cubicBezTo>
                  <a:pt x="564" y="596"/>
                  <a:pt x="567" y="595"/>
                  <a:pt x="570" y="595"/>
                </a:cubicBezTo>
                <a:cubicBezTo>
                  <a:pt x="573" y="595"/>
                  <a:pt x="576" y="596"/>
                  <a:pt x="577" y="594"/>
                </a:cubicBezTo>
                <a:cubicBezTo>
                  <a:pt x="579" y="593"/>
                  <a:pt x="581" y="591"/>
                  <a:pt x="585" y="593"/>
                </a:cubicBezTo>
                <a:cubicBezTo>
                  <a:pt x="589" y="594"/>
                  <a:pt x="591" y="595"/>
                  <a:pt x="595" y="593"/>
                </a:cubicBezTo>
                <a:cubicBezTo>
                  <a:pt x="598" y="590"/>
                  <a:pt x="601" y="584"/>
                  <a:pt x="599" y="580"/>
                </a:cubicBezTo>
                <a:cubicBezTo>
                  <a:pt x="598" y="576"/>
                  <a:pt x="592" y="567"/>
                  <a:pt x="590" y="565"/>
                </a:cubicBezTo>
                <a:cubicBezTo>
                  <a:pt x="588" y="564"/>
                  <a:pt x="586" y="562"/>
                  <a:pt x="584" y="562"/>
                </a:cubicBezTo>
                <a:cubicBezTo>
                  <a:pt x="582" y="563"/>
                  <a:pt x="580" y="564"/>
                  <a:pt x="578" y="566"/>
                </a:cubicBezTo>
                <a:cubicBezTo>
                  <a:pt x="576" y="567"/>
                  <a:pt x="574" y="568"/>
                  <a:pt x="571" y="568"/>
                </a:cubicBezTo>
                <a:cubicBezTo>
                  <a:pt x="568" y="569"/>
                  <a:pt x="565" y="570"/>
                  <a:pt x="564" y="567"/>
                </a:cubicBezTo>
                <a:cubicBezTo>
                  <a:pt x="563" y="564"/>
                  <a:pt x="564" y="561"/>
                  <a:pt x="564" y="560"/>
                </a:cubicBezTo>
                <a:cubicBezTo>
                  <a:pt x="563" y="558"/>
                  <a:pt x="561" y="554"/>
                  <a:pt x="559" y="554"/>
                </a:cubicBezTo>
                <a:cubicBezTo>
                  <a:pt x="557" y="554"/>
                  <a:pt x="556" y="555"/>
                  <a:pt x="556" y="555"/>
                </a:cubicBezTo>
                <a:cubicBezTo>
                  <a:pt x="556" y="555"/>
                  <a:pt x="552" y="556"/>
                  <a:pt x="551" y="554"/>
                </a:cubicBezTo>
                <a:cubicBezTo>
                  <a:pt x="549" y="552"/>
                  <a:pt x="548" y="550"/>
                  <a:pt x="549" y="547"/>
                </a:cubicBezTo>
                <a:cubicBezTo>
                  <a:pt x="549" y="544"/>
                  <a:pt x="548" y="536"/>
                  <a:pt x="551" y="534"/>
                </a:cubicBezTo>
                <a:cubicBezTo>
                  <a:pt x="554" y="532"/>
                  <a:pt x="558" y="531"/>
                  <a:pt x="561" y="531"/>
                </a:cubicBezTo>
                <a:cubicBezTo>
                  <a:pt x="563" y="531"/>
                  <a:pt x="566" y="531"/>
                  <a:pt x="567" y="529"/>
                </a:cubicBezTo>
                <a:cubicBezTo>
                  <a:pt x="568" y="527"/>
                  <a:pt x="568" y="522"/>
                  <a:pt x="571" y="521"/>
                </a:cubicBezTo>
                <a:cubicBezTo>
                  <a:pt x="574" y="520"/>
                  <a:pt x="575" y="518"/>
                  <a:pt x="576" y="521"/>
                </a:cubicBezTo>
                <a:cubicBezTo>
                  <a:pt x="576" y="523"/>
                  <a:pt x="578" y="525"/>
                  <a:pt x="580" y="527"/>
                </a:cubicBezTo>
                <a:cubicBezTo>
                  <a:pt x="582" y="528"/>
                  <a:pt x="585" y="528"/>
                  <a:pt x="586" y="531"/>
                </a:cubicBezTo>
                <a:cubicBezTo>
                  <a:pt x="587" y="534"/>
                  <a:pt x="589" y="534"/>
                  <a:pt x="590" y="536"/>
                </a:cubicBezTo>
                <a:cubicBezTo>
                  <a:pt x="591" y="537"/>
                  <a:pt x="597" y="543"/>
                  <a:pt x="598" y="541"/>
                </a:cubicBezTo>
                <a:cubicBezTo>
                  <a:pt x="599" y="540"/>
                  <a:pt x="598" y="539"/>
                  <a:pt x="597" y="537"/>
                </a:cubicBezTo>
                <a:cubicBezTo>
                  <a:pt x="596" y="536"/>
                  <a:pt x="595" y="533"/>
                  <a:pt x="596" y="531"/>
                </a:cubicBezTo>
                <a:cubicBezTo>
                  <a:pt x="596" y="530"/>
                  <a:pt x="595" y="527"/>
                  <a:pt x="595" y="524"/>
                </a:cubicBezTo>
                <a:cubicBezTo>
                  <a:pt x="594" y="521"/>
                  <a:pt x="591" y="516"/>
                  <a:pt x="591" y="513"/>
                </a:cubicBezTo>
                <a:cubicBezTo>
                  <a:pt x="591" y="510"/>
                  <a:pt x="590" y="508"/>
                  <a:pt x="587" y="507"/>
                </a:cubicBezTo>
                <a:cubicBezTo>
                  <a:pt x="584" y="506"/>
                  <a:pt x="577" y="505"/>
                  <a:pt x="576" y="504"/>
                </a:cubicBezTo>
                <a:cubicBezTo>
                  <a:pt x="574" y="503"/>
                  <a:pt x="572" y="502"/>
                  <a:pt x="571" y="503"/>
                </a:cubicBezTo>
                <a:cubicBezTo>
                  <a:pt x="569" y="503"/>
                  <a:pt x="566" y="504"/>
                  <a:pt x="566" y="504"/>
                </a:cubicBezTo>
                <a:cubicBezTo>
                  <a:pt x="566" y="504"/>
                  <a:pt x="561" y="503"/>
                  <a:pt x="560" y="500"/>
                </a:cubicBezTo>
                <a:cubicBezTo>
                  <a:pt x="559" y="497"/>
                  <a:pt x="558" y="493"/>
                  <a:pt x="558" y="489"/>
                </a:cubicBezTo>
                <a:cubicBezTo>
                  <a:pt x="557" y="486"/>
                  <a:pt x="557" y="481"/>
                  <a:pt x="556" y="479"/>
                </a:cubicBezTo>
                <a:cubicBezTo>
                  <a:pt x="556" y="476"/>
                  <a:pt x="554" y="476"/>
                  <a:pt x="552" y="476"/>
                </a:cubicBezTo>
                <a:cubicBezTo>
                  <a:pt x="550" y="476"/>
                  <a:pt x="547" y="476"/>
                  <a:pt x="546" y="475"/>
                </a:cubicBezTo>
                <a:cubicBezTo>
                  <a:pt x="545" y="473"/>
                  <a:pt x="544" y="471"/>
                  <a:pt x="544" y="468"/>
                </a:cubicBezTo>
                <a:cubicBezTo>
                  <a:pt x="544" y="466"/>
                  <a:pt x="545" y="464"/>
                  <a:pt x="542" y="463"/>
                </a:cubicBezTo>
                <a:cubicBezTo>
                  <a:pt x="539" y="462"/>
                  <a:pt x="534" y="459"/>
                  <a:pt x="534" y="455"/>
                </a:cubicBezTo>
                <a:cubicBezTo>
                  <a:pt x="535" y="451"/>
                  <a:pt x="534" y="450"/>
                  <a:pt x="538" y="448"/>
                </a:cubicBezTo>
                <a:cubicBezTo>
                  <a:pt x="541" y="445"/>
                  <a:pt x="546" y="443"/>
                  <a:pt x="548" y="442"/>
                </a:cubicBezTo>
                <a:cubicBezTo>
                  <a:pt x="550" y="441"/>
                  <a:pt x="551" y="441"/>
                  <a:pt x="552" y="439"/>
                </a:cubicBezTo>
                <a:cubicBezTo>
                  <a:pt x="553" y="436"/>
                  <a:pt x="555" y="433"/>
                  <a:pt x="555" y="433"/>
                </a:cubicBezTo>
                <a:cubicBezTo>
                  <a:pt x="555" y="433"/>
                  <a:pt x="559" y="428"/>
                  <a:pt x="559" y="426"/>
                </a:cubicBezTo>
                <a:cubicBezTo>
                  <a:pt x="560" y="423"/>
                  <a:pt x="560" y="418"/>
                  <a:pt x="559" y="417"/>
                </a:cubicBezTo>
                <a:cubicBezTo>
                  <a:pt x="558" y="415"/>
                  <a:pt x="555" y="412"/>
                  <a:pt x="553" y="410"/>
                </a:cubicBezTo>
                <a:cubicBezTo>
                  <a:pt x="551" y="409"/>
                  <a:pt x="549" y="407"/>
                  <a:pt x="550" y="405"/>
                </a:cubicBezTo>
                <a:cubicBezTo>
                  <a:pt x="551" y="403"/>
                  <a:pt x="553" y="403"/>
                  <a:pt x="553" y="400"/>
                </a:cubicBezTo>
                <a:cubicBezTo>
                  <a:pt x="553" y="398"/>
                  <a:pt x="552" y="399"/>
                  <a:pt x="555" y="397"/>
                </a:cubicBezTo>
                <a:cubicBezTo>
                  <a:pt x="559" y="396"/>
                  <a:pt x="559" y="395"/>
                  <a:pt x="561" y="393"/>
                </a:cubicBezTo>
                <a:cubicBezTo>
                  <a:pt x="562" y="391"/>
                  <a:pt x="564" y="385"/>
                  <a:pt x="567" y="385"/>
                </a:cubicBezTo>
                <a:cubicBezTo>
                  <a:pt x="571" y="385"/>
                  <a:pt x="576" y="390"/>
                  <a:pt x="579" y="390"/>
                </a:cubicBezTo>
                <a:cubicBezTo>
                  <a:pt x="582" y="391"/>
                  <a:pt x="587" y="392"/>
                  <a:pt x="588" y="395"/>
                </a:cubicBezTo>
                <a:cubicBezTo>
                  <a:pt x="590" y="398"/>
                  <a:pt x="594" y="406"/>
                  <a:pt x="597" y="405"/>
                </a:cubicBezTo>
                <a:cubicBezTo>
                  <a:pt x="600" y="403"/>
                  <a:pt x="604" y="403"/>
                  <a:pt x="607" y="401"/>
                </a:cubicBezTo>
                <a:cubicBezTo>
                  <a:pt x="609" y="400"/>
                  <a:pt x="620" y="393"/>
                  <a:pt x="622" y="399"/>
                </a:cubicBezTo>
                <a:cubicBezTo>
                  <a:pt x="623" y="406"/>
                  <a:pt x="627" y="418"/>
                  <a:pt x="631" y="418"/>
                </a:cubicBezTo>
                <a:cubicBezTo>
                  <a:pt x="634" y="418"/>
                  <a:pt x="636" y="417"/>
                  <a:pt x="639" y="417"/>
                </a:cubicBezTo>
                <a:cubicBezTo>
                  <a:pt x="642" y="416"/>
                  <a:pt x="642" y="417"/>
                  <a:pt x="645" y="417"/>
                </a:cubicBezTo>
                <a:cubicBezTo>
                  <a:pt x="649" y="417"/>
                  <a:pt x="653" y="411"/>
                  <a:pt x="655" y="409"/>
                </a:cubicBezTo>
                <a:cubicBezTo>
                  <a:pt x="657" y="407"/>
                  <a:pt x="671" y="380"/>
                  <a:pt x="671" y="380"/>
                </a:cubicBezTo>
                <a:cubicBezTo>
                  <a:pt x="671" y="380"/>
                  <a:pt x="675" y="373"/>
                  <a:pt x="675" y="370"/>
                </a:cubicBezTo>
                <a:cubicBezTo>
                  <a:pt x="674" y="368"/>
                  <a:pt x="675" y="367"/>
                  <a:pt x="676" y="364"/>
                </a:cubicBezTo>
                <a:cubicBezTo>
                  <a:pt x="677" y="361"/>
                  <a:pt x="678" y="358"/>
                  <a:pt x="683" y="358"/>
                </a:cubicBezTo>
                <a:cubicBezTo>
                  <a:pt x="688" y="358"/>
                  <a:pt x="692" y="358"/>
                  <a:pt x="694" y="356"/>
                </a:cubicBezTo>
                <a:cubicBezTo>
                  <a:pt x="696" y="355"/>
                  <a:pt x="698" y="354"/>
                  <a:pt x="699" y="356"/>
                </a:cubicBezTo>
                <a:cubicBezTo>
                  <a:pt x="699" y="358"/>
                  <a:pt x="700" y="360"/>
                  <a:pt x="704" y="358"/>
                </a:cubicBezTo>
                <a:cubicBezTo>
                  <a:pt x="707" y="356"/>
                  <a:pt x="708" y="354"/>
                  <a:pt x="708" y="352"/>
                </a:cubicBezTo>
                <a:cubicBezTo>
                  <a:pt x="708" y="350"/>
                  <a:pt x="707" y="347"/>
                  <a:pt x="709" y="345"/>
                </a:cubicBezTo>
                <a:cubicBezTo>
                  <a:pt x="711" y="343"/>
                  <a:pt x="713" y="342"/>
                  <a:pt x="713" y="338"/>
                </a:cubicBezTo>
                <a:cubicBezTo>
                  <a:pt x="713" y="335"/>
                  <a:pt x="713" y="332"/>
                  <a:pt x="714" y="330"/>
                </a:cubicBezTo>
                <a:cubicBezTo>
                  <a:pt x="715" y="328"/>
                  <a:pt x="715" y="326"/>
                  <a:pt x="716" y="324"/>
                </a:cubicBezTo>
                <a:cubicBezTo>
                  <a:pt x="716" y="322"/>
                  <a:pt x="716" y="321"/>
                  <a:pt x="718" y="320"/>
                </a:cubicBezTo>
                <a:cubicBezTo>
                  <a:pt x="719" y="319"/>
                  <a:pt x="725" y="315"/>
                  <a:pt x="726" y="311"/>
                </a:cubicBezTo>
                <a:cubicBezTo>
                  <a:pt x="726" y="308"/>
                  <a:pt x="726" y="308"/>
                  <a:pt x="728" y="305"/>
                </a:cubicBezTo>
                <a:cubicBezTo>
                  <a:pt x="731" y="303"/>
                  <a:pt x="731" y="304"/>
                  <a:pt x="734" y="302"/>
                </a:cubicBezTo>
                <a:cubicBezTo>
                  <a:pt x="737" y="300"/>
                  <a:pt x="739" y="298"/>
                  <a:pt x="742" y="296"/>
                </a:cubicBezTo>
                <a:cubicBezTo>
                  <a:pt x="746" y="293"/>
                  <a:pt x="752" y="290"/>
                  <a:pt x="748" y="286"/>
                </a:cubicBezTo>
                <a:cubicBezTo>
                  <a:pt x="744" y="282"/>
                  <a:pt x="739" y="278"/>
                  <a:pt x="736" y="275"/>
                </a:cubicBezTo>
                <a:cubicBezTo>
                  <a:pt x="733" y="273"/>
                  <a:pt x="731" y="270"/>
                  <a:pt x="731" y="268"/>
                </a:cubicBezTo>
                <a:cubicBezTo>
                  <a:pt x="731" y="265"/>
                  <a:pt x="730" y="261"/>
                  <a:pt x="731" y="259"/>
                </a:cubicBezTo>
                <a:cubicBezTo>
                  <a:pt x="732" y="258"/>
                  <a:pt x="731" y="258"/>
                  <a:pt x="735" y="258"/>
                </a:cubicBezTo>
                <a:cubicBezTo>
                  <a:pt x="738" y="258"/>
                  <a:pt x="740" y="258"/>
                  <a:pt x="740" y="255"/>
                </a:cubicBezTo>
                <a:cubicBezTo>
                  <a:pt x="740" y="253"/>
                  <a:pt x="738" y="250"/>
                  <a:pt x="739" y="249"/>
                </a:cubicBezTo>
                <a:cubicBezTo>
                  <a:pt x="740" y="247"/>
                  <a:pt x="743" y="248"/>
                  <a:pt x="745" y="247"/>
                </a:cubicBezTo>
                <a:cubicBezTo>
                  <a:pt x="746" y="246"/>
                  <a:pt x="746" y="243"/>
                  <a:pt x="744" y="242"/>
                </a:cubicBezTo>
                <a:cubicBezTo>
                  <a:pt x="742" y="241"/>
                  <a:pt x="740" y="240"/>
                  <a:pt x="737" y="240"/>
                </a:cubicBezTo>
                <a:cubicBezTo>
                  <a:pt x="734" y="240"/>
                  <a:pt x="735" y="241"/>
                  <a:pt x="731" y="241"/>
                </a:cubicBezTo>
                <a:cubicBezTo>
                  <a:pt x="728" y="241"/>
                  <a:pt x="726" y="240"/>
                  <a:pt x="723" y="241"/>
                </a:cubicBezTo>
                <a:cubicBezTo>
                  <a:pt x="721" y="242"/>
                  <a:pt x="719" y="243"/>
                  <a:pt x="716" y="245"/>
                </a:cubicBezTo>
                <a:cubicBezTo>
                  <a:pt x="714" y="246"/>
                  <a:pt x="712" y="246"/>
                  <a:pt x="711" y="248"/>
                </a:cubicBezTo>
                <a:cubicBezTo>
                  <a:pt x="710" y="249"/>
                  <a:pt x="710" y="250"/>
                  <a:pt x="708" y="247"/>
                </a:cubicBezTo>
                <a:cubicBezTo>
                  <a:pt x="705" y="245"/>
                  <a:pt x="704" y="246"/>
                  <a:pt x="701" y="244"/>
                </a:cubicBezTo>
                <a:cubicBezTo>
                  <a:pt x="699" y="243"/>
                  <a:pt x="698" y="237"/>
                  <a:pt x="696" y="234"/>
                </a:cubicBezTo>
                <a:cubicBezTo>
                  <a:pt x="693" y="231"/>
                  <a:pt x="691" y="230"/>
                  <a:pt x="687" y="230"/>
                </a:cubicBezTo>
                <a:cubicBezTo>
                  <a:pt x="684" y="230"/>
                  <a:pt x="681" y="231"/>
                  <a:pt x="679" y="228"/>
                </a:cubicBezTo>
                <a:cubicBezTo>
                  <a:pt x="677" y="225"/>
                  <a:pt x="676" y="223"/>
                  <a:pt x="675" y="221"/>
                </a:cubicBezTo>
                <a:cubicBezTo>
                  <a:pt x="674" y="219"/>
                  <a:pt x="673" y="218"/>
                  <a:pt x="672" y="219"/>
                </a:cubicBezTo>
                <a:cubicBezTo>
                  <a:pt x="671" y="220"/>
                  <a:pt x="668" y="222"/>
                  <a:pt x="666" y="224"/>
                </a:cubicBezTo>
                <a:cubicBezTo>
                  <a:pt x="664" y="226"/>
                  <a:pt x="665" y="226"/>
                  <a:pt x="662" y="226"/>
                </a:cubicBezTo>
                <a:cubicBezTo>
                  <a:pt x="659" y="227"/>
                  <a:pt x="657" y="227"/>
                  <a:pt x="655" y="225"/>
                </a:cubicBezTo>
                <a:cubicBezTo>
                  <a:pt x="652" y="223"/>
                  <a:pt x="651" y="224"/>
                  <a:pt x="652" y="221"/>
                </a:cubicBezTo>
                <a:cubicBezTo>
                  <a:pt x="654" y="218"/>
                  <a:pt x="655" y="218"/>
                  <a:pt x="654" y="214"/>
                </a:cubicBezTo>
                <a:cubicBezTo>
                  <a:pt x="654" y="210"/>
                  <a:pt x="652" y="207"/>
                  <a:pt x="652" y="206"/>
                </a:cubicBezTo>
                <a:cubicBezTo>
                  <a:pt x="651" y="204"/>
                  <a:pt x="649" y="202"/>
                  <a:pt x="646" y="203"/>
                </a:cubicBezTo>
                <a:cubicBezTo>
                  <a:pt x="643" y="203"/>
                  <a:pt x="645" y="203"/>
                  <a:pt x="641" y="203"/>
                </a:cubicBezTo>
                <a:cubicBezTo>
                  <a:pt x="636" y="203"/>
                  <a:pt x="637" y="201"/>
                  <a:pt x="633" y="203"/>
                </a:cubicBezTo>
                <a:cubicBezTo>
                  <a:pt x="630" y="205"/>
                  <a:pt x="626" y="206"/>
                  <a:pt x="626" y="206"/>
                </a:cubicBezTo>
                <a:cubicBezTo>
                  <a:pt x="626" y="206"/>
                  <a:pt x="620" y="209"/>
                  <a:pt x="618" y="209"/>
                </a:cubicBezTo>
                <a:cubicBezTo>
                  <a:pt x="616" y="209"/>
                  <a:pt x="614" y="210"/>
                  <a:pt x="612" y="209"/>
                </a:cubicBezTo>
                <a:cubicBezTo>
                  <a:pt x="611" y="208"/>
                  <a:pt x="609" y="206"/>
                  <a:pt x="606" y="206"/>
                </a:cubicBezTo>
                <a:cubicBezTo>
                  <a:pt x="602" y="206"/>
                  <a:pt x="601" y="205"/>
                  <a:pt x="598" y="204"/>
                </a:cubicBezTo>
                <a:cubicBezTo>
                  <a:pt x="596" y="203"/>
                  <a:pt x="594" y="203"/>
                  <a:pt x="593" y="200"/>
                </a:cubicBezTo>
                <a:cubicBezTo>
                  <a:pt x="591" y="197"/>
                  <a:pt x="592" y="194"/>
                  <a:pt x="591" y="193"/>
                </a:cubicBezTo>
                <a:cubicBezTo>
                  <a:pt x="590" y="192"/>
                  <a:pt x="591" y="191"/>
                  <a:pt x="588" y="192"/>
                </a:cubicBezTo>
                <a:cubicBezTo>
                  <a:pt x="586" y="192"/>
                  <a:pt x="586" y="191"/>
                  <a:pt x="583" y="191"/>
                </a:cubicBezTo>
                <a:cubicBezTo>
                  <a:pt x="580" y="192"/>
                  <a:pt x="581" y="192"/>
                  <a:pt x="578" y="194"/>
                </a:cubicBezTo>
                <a:cubicBezTo>
                  <a:pt x="576" y="196"/>
                  <a:pt x="576" y="198"/>
                  <a:pt x="574" y="198"/>
                </a:cubicBezTo>
                <a:cubicBezTo>
                  <a:pt x="573" y="198"/>
                  <a:pt x="572" y="198"/>
                  <a:pt x="570" y="199"/>
                </a:cubicBezTo>
                <a:cubicBezTo>
                  <a:pt x="568" y="199"/>
                  <a:pt x="566" y="201"/>
                  <a:pt x="564" y="201"/>
                </a:cubicBezTo>
                <a:cubicBezTo>
                  <a:pt x="563" y="201"/>
                  <a:pt x="559" y="200"/>
                  <a:pt x="558" y="195"/>
                </a:cubicBezTo>
                <a:cubicBezTo>
                  <a:pt x="557" y="190"/>
                  <a:pt x="554" y="178"/>
                  <a:pt x="554" y="178"/>
                </a:cubicBezTo>
                <a:cubicBezTo>
                  <a:pt x="554" y="178"/>
                  <a:pt x="497" y="144"/>
                  <a:pt x="483" y="111"/>
                </a:cubicBezTo>
                <a:cubicBezTo>
                  <a:pt x="469" y="77"/>
                  <a:pt x="448" y="79"/>
                  <a:pt x="431" y="60"/>
                </a:cubicBezTo>
                <a:cubicBezTo>
                  <a:pt x="413" y="41"/>
                  <a:pt x="396" y="38"/>
                  <a:pt x="364" y="32"/>
                </a:cubicBezTo>
                <a:cubicBezTo>
                  <a:pt x="332" y="26"/>
                  <a:pt x="306" y="23"/>
                  <a:pt x="286" y="30"/>
                </a:cubicBezTo>
                <a:cubicBezTo>
                  <a:pt x="266" y="37"/>
                  <a:pt x="246" y="55"/>
                  <a:pt x="225" y="60"/>
                </a:cubicBezTo>
                <a:cubicBezTo>
                  <a:pt x="205" y="65"/>
                  <a:pt x="210" y="61"/>
                  <a:pt x="180" y="51"/>
                </a:cubicBezTo>
                <a:cubicBezTo>
                  <a:pt x="150" y="41"/>
                  <a:pt x="150" y="36"/>
                  <a:pt x="114" y="29"/>
                </a:cubicBezTo>
                <a:cubicBezTo>
                  <a:pt x="79" y="22"/>
                  <a:pt x="53" y="0"/>
                  <a:pt x="34" y="27"/>
                </a:cubicBezTo>
                <a:cubicBezTo>
                  <a:pt x="15" y="55"/>
                  <a:pt x="0" y="75"/>
                  <a:pt x="6" y="112"/>
                </a:cubicBezTo>
                <a:cubicBezTo>
                  <a:pt x="13" y="148"/>
                  <a:pt x="25" y="169"/>
                  <a:pt x="32" y="185"/>
                </a:cubicBezTo>
                <a:cubicBezTo>
                  <a:pt x="39" y="201"/>
                  <a:pt x="53" y="248"/>
                  <a:pt x="61" y="274"/>
                </a:cubicBezTo>
                <a:cubicBezTo>
                  <a:pt x="69" y="300"/>
                  <a:pt x="77" y="328"/>
                  <a:pt x="77" y="343"/>
                </a:cubicBezTo>
                <a:cubicBezTo>
                  <a:pt x="77" y="359"/>
                  <a:pt x="88" y="398"/>
                  <a:pt x="91" y="415"/>
                </a:cubicBezTo>
                <a:cubicBezTo>
                  <a:pt x="93" y="431"/>
                  <a:pt x="104" y="442"/>
                  <a:pt x="104" y="442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8" name="Freeform 26"/>
          <p:cNvSpPr>
            <a:spLocks/>
          </p:cNvSpPr>
          <p:nvPr/>
        </p:nvSpPr>
        <p:spPr bwMode="auto">
          <a:xfrm>
            <a:off x="3478213" y="2830513"/>
            <a:ext cx="1974850" cy="1455738"/>
          </a:xfrm>
          <a:custGeom>
            <a:avLst/>
            <a:gdLst>
              <a:gd name="T0" fmla="*/ 91 w 879"/>
              <a:gd name="T1" fmla="*/ 200 h 648"/>
              <a:gd name="T2" fmla="*/ 145 w 879"/>
              <a:gd name="T3" fmla="*/ 210 h 648"/>
              <a:gd name="T4" fmla="*/ 158 w 879"/>
              <a:gd name="T5" fmla="*/ 156 h 648"/>
              <a:gd name="T6" fmla="*/ 159 w 879"/>
              <a:gd name="T7" fmla="*/ 111 h 648"/>
              <a:gd name="T8" fmla="*/ 124 w 879"/>
              <a:gd name="T9" fmla="*/ 42 h 648"/>
              <a:gd name="T10" fmla="*/ 150 w 879"/>
              <a:gd name="T11" fmla="*/ 19 h 648"/>
              <a:gd name="T12" fmla="*/ 251 w 879"/>
              <a:gd name="T13" fmla="*/ 6 h 648"/>
              <a:gd name="T14" fmla="*/ 312 w 879"/>
              <a:gd name="T15" fmla="*/ 10 h 648"/>
              <a:gd name="T16" fmla="*/ 381 w 879"/>
              <a:gd name="T17" fmla="*/ 54 h 648"/>
              <a:gd name="T18" fmla="*/ 464 w 879"/>
              <a:gd name="T19" fmla="*/ 100 h 648"/>
              <a:gd name="T20" fmla="*/ 510 w 879"/>
              <a:gd name="T21" fmla="*/ 104 h 648"/>
              <a:gd name="T22" fmla="*/ 537 w 879"/>
              <a:gd name="T23" fmla="*/ 48 h 648"/>
              <a:gd name="T24" fmla="*/ 616 w 879"/>
              <a:gd name="T25" fmla="*/ 60 h 648"/>
              <a:gd name="T26" fmla="*/ 669 w 879"/>
              <a:gd name="T27" fmla="*/ 79 h 648"/>
              <a:gd name="T28" fmla="*/ 715 w 879"/>
              <a:gd name="T29" fmla="*/ 114 h 648"/>
              <a:gd name="T30" fmla="*/ 753 w 879"/>
              <a:gd name="T31" fmla="*/ 135 h 648"/>
              <a:gd name="T32" fmla="*/ 774 w 879"/>
              <a:gd name="T33" fmla="*/ 168 h 648"/>
              <a:gd name="T34" fmla="*/ 818 w 879"/>
              <a:gd name="T35" fmla="*/ 176 h 648"/>
              <a:gd name="T36" fmla="*/ 851 w 879"/>
              <a:gd name="T37" fmla="*/ 221 h 648"/>
              <a:gd name="T38" fmla="*/ 856 w 879"/>
              <a:gd name="T39" fmla="*/ 249 h 648"/>
              <a:gd name="T40" fmla="*/ 867 w 879"/>
              <a:gd name="T41" fmla="*/ 297 h 648"/>
              <a:gd name="T42" fmla="*/ 877 w 879"/>
              <a:gd name="T43" fmla="*/ 331 h 648"/>
              <a:gd name="T44" fmla="*/ 863 w 879"/>
              <a:gd name="T45" fmla="*/ 353 h 648"/>
              <a:gd name="T46" fmla="*/ 843 w 879"/>
              <a:gd name="T47" fmla="*/ 368 h 648"/>
              <a:gd name="T48" fmla="*/ 813 w 879"/>
              <a:gd name="T49" fmla="*/ 413 h 648"/>
              <a:gd name="T50" fmla="*/ 826 w 879"/>
              <a:gd name="T51" fmla="*/ 449 h 648"/>
              <a:gd name="T52" fmla="*/ 796 w 879"/>
              <a:gd name="T53" fmla="*/ 469 h 648"/>
              <a:gd name="T54" fmla="*/ 757 w 879"/>
              <a:gd name="T55" fmla="*/ 451 h 648"/>
              <a:gd name="T56" fmla="*/ 737 w 879"/>
              <a:gd name="T57" fmla="*/ 475 h 648"/>
              <a:gd name="T58" fmla="*/ 755 w 879"/>
              <a:gd name="T59" fmla="*/ 503 h 648"/>
              <a:gd name="T60" fmla="*/ 780 w 879"/>
              <a:gd name="T61" fmla="*/ 512 h 648"/>
              <a:gd name="T62" fmla="*/ 781 w 879"/>
              <a:gd name="T63" fmla="*/ 534 h 648"/>
              <a:gd name="T64" fmla="*/ 767 w 879"/>
              <a:gd name="T65" fmla="*/ 541 h 648"/>
              <a:gd name="T66" fmla="*/ 745 w 879"/>
              <a:gd name="T67" fmla="*/ 554 h 648"/>
              <a:gd name="T68" fmla="*/ 740 w 879"/>
              <a:gd name="T69" fmla="*/ 583 h 648"/>
              <a:gd name="T70" fmla="*/ 706 w 879"/>
              <a:gd name="T71" fmla="*/ 588 h 648"/>
              <a:gd name="T72" fmla="*/ 688 w 879"/>
              <a:gd name="T73" fmla="*/ 572 h 648"/>
              <a:gd name="T74" fmla="*/ 676 w 879"/>
              <a:gd name="T75" fmla="*/ 562 h 648"/>
              <a:gd name="T76" fmla="*/ 661 w 879"/>
              <a:gd name="T77" fmla="*/ 549 h 648"/>
              <a:gd name="T78" fmla="*/ 634 w 879"/>
              <a:gd name="T79" fmla="*/ 555 h 648"/>
              <a:gd name="T80" fmla="*/ 599 w 879"/>
              <a:gd name="T81" fmla="*/ 524 h 648"/>
              <a:gd name="T82" fmla="*/ 587 w 879"/>
              <a:gd name="T83" fmla="*/ 481 h 648"/>
              <a:gd name="T84" fmla="*/ 560 w 879"/>
              <a:gd name="T85" fmla="*/ 447 h 648"/>
              <a:gd name="T86" fmla="*/ 529 w 879"/>
              <a:gd name="T87" fmla="*/ 453 h 648"/>
              <a:gd name="T88" fmla="*/ 510 w 879"/>
              <a:gd name="T89" fmla="*/ 472 h 648"/>
              <a:gd name="T90" fmla="*/ 523 w 879"/>
              <a:gd name="T91" fmla="*/ 495 h 648"/>
              <a:gd name="T92" fmla="*/ 511 w 879"/>
              <a:gd name="T93" fmla="*/ 521 h 648"/>
              <a:gd name="T94" fmla="*/ 501 w 879"/>
              <a:gd name="T95" fmla="*/ 544 h 648"/>
              <a:gd name="T96" fmla="*/ 499 w 879"/>
              <a:gd name="T97" fmla="*/ 616 h 648"/>
              <a:gd name="T98" fmla="*/ 231 w 879"/>
              <a:gd name="T99" fmla="*/ 557 h 648"/>
              <a:gd name="T100" fmla="*/ 14 w 879"/>
              <a:gd name="T101" fmla="*/ 249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79" h="648">
                <a:moveTo>
                  <a:pt x="63" y="207"/>
                </a:moveTo>
                <a:cubicBezTo>
                  <a:pt x="63" y="207"/>
                  <a:pt x="68" y="210"/>
                  <a:pt x="71" y="210"/>
                </a:cubicBezTo>
                <a:cubicBezTo>
                  <a:pt x="75" y="210"/>
                  <a:pt x="82" y="208"/>
                  <a:pt x="82" y="201"/>
                </a:cubicBezTo>
                <a:cubicBezTo>
                  <a:pt x="83" y="194"/>
                  <a:pt x="87" y="196"/>
                  <a:pt x="91" y="200"/>
                </a:cubicBezTo>
                <a:cubicBezTo>
                  <a:pt x="94" y="204"/>
                  <a:pt x="106" y="211"/>
                  <a:pt x="110" y="211"/>
                </a:cubicBezTo>
                <a:cubicBezTo>
                  <a:pt x="114" y="211"/>
                  <a:pt x="124" y="210"/>
                  <a:pt x="128" y="216"/>
                </a:cubicBezTo>
                <a:cubicBezTo>
                  <a:pt x="131" y="223"/>
                  <a:pt x="140" y="224"/>
                  <a:pt x="145" y="220"/>
                </a:cubicBezTo>
                <a:cubicBezTo>
                  <a:pt x="148" y="218"/>
                  <a:pt x="145" y="215"/>
                  <a:pt x="145" y="210"/>
                </a:cubicBezTo>
                <a:cubicBezTo>
                  <a:pt x="144" y="206"/>
                  <a:pt x="148" y="201"/>
                  <a:pt x="148" y="196"/>
                </a:cubicBezTo>
                <a:cubicBezTo>
                  <a:pt x="149" y="186"/>
                  <a:pt x="147" y="184"/>
                  <a:pt x="138" y="180"/>
                </a:cubicBezTo>
                <a:cubicBezTo>
                  <a:pt x="129" y="176"/>
                  <a:pt x="134" y="164"/>
                  <a:pt x="141" y="160"/>
                </a:cubicBezTo>
                <a:cubicBezTo>
                  <a:pt x="147" y="157"/>
                  <a:pt x="156" y="159"/>
                  <a:pt x="158" y="156"/>
                </a:cubicBezTo>
                <a:cubicBezTo>
                  <a:pt x="160" y="153"/>
                  <a:pt x="165" y="150"/>
                  <a:pt x="170" y="151"/>
                </a:cubicBezTo>
                <a:cubicBezTo>
                  <a:pt x="174" y="152"/>
                  <a:pt x="178" y="144"/>
                  <a:pt x="173" y="139"/>
                </a:cubicBezTo>
                <a:cubicBezTo>
                  <a:pt x="169" y="135"/>
                  <a:pt x="166" y="124"/>
                  <a:pt x="167" y="121"/>
                </a:cubicBezTo>
                <a:cubicBezTo>
                  <a:pt x="168" y="117"/>
                  <a:pt x="165" y="112"/>
                  <a:pt x="159" y="111"/>
                </a:cubicBezTo>
                <a:cubicBezTo>
                  <a:pt x="154" y="111"/>
                  <a:pt x="156" y="102"/>
                  <a:pt x="149" y="97"/>
                </a:cubicBezTo>
                <a:cubicBezTo>
                  <a:pt x="142" y="93"/>
                  <a:pt x="130" y="91"/>
                  <a:pt x="135" y="68"/>
                </a:cubicBezTo>
                <a:cubicBezTo>
                  <a:pt x="141" y="46"/>
                  <a:pt x="143" y="41"/>
                  <a:pt x="136" y="42"/>
                </a:cubicBezTo>
                <a:cubicBezTo>
                  <a:pt x="129" y="43"/>
                  <a:pt x="127" y="50"/>
                  <a:pt x="124" y="42"/>
                </a:cubicBezTo>
                <a:cubicBezTo>
                  <a:pt x="124" y="38"/>
                  <a:pt x="124" y="34"/>
                  <a:pt x="123" y="32"/>
                </a:cubicBezTo>
                <a:cubicBezTo>
                  <a:pt x="122" y="27"/>
                  <a:pt x="120" y="27"/>
                  <a:pt x="127" y="28"/>
                </a:cubicBezTo>
                <a:cubicBezTo>
                  <a:pt x="131" y="28"/>
                  <a:pt x="134" y="26"/>
                  <a:pt x="136" y="26"/>
                </a:cubicBezTo>
                <a:cubicBezTo>
                  <a:pt x="143" y="25"/>
                  <a:pt x="148" y="23"/>
                  <a:pt x="150" y="19"/>
                </a:cubicBezTo>
                <a:cubicBezTo>
                  <a:pt x="154" y="14"/>
                  <a:pt x="157" y="18"/>
                  <a:pt x="172" y="17"/>
                </a:cubicBezTo>
                <a:cubicBezTo>
                  <a:pt x="187" y="16"/>
                  <a:pt x="201" y="14"/>
                  <a:pt x="211" y="12"/>
                </a:cubicBezTo>
                <a:cubicBezTo>
                  <a:pt x="221" y="11"/>
                  <a:pt x="228" y="12"/>
                  <a:pt x="231" y="10"/>
                </a:cubicBezTo>
                <a:cubicBezTo>
                  <a:pt x="234" y="8"/>
                  <a:pt x="247" y="6"/>
                  <a:pt x="251" y="6"/>
                </a:cubicBezTo>
                <a:cubicBezTo>
                  <a:pt x="255" y="6"/>
                  <a:pt x="264" y="7"/>
                  <a:pt x="269" y="4"/>
                </a:cubicBezTo>
                <a:cubicBezTo>
                  <a:pt x="273" y="2"/>
                  <a:pt x="271" y="0"/>
                  <a:pt x="279" y="2"/>
                </a:cubicBezTo>
                <a:cubicBezTo>
                  <a:pt x="288" y="3"/>
                  <a:pt x="299" y="1"/>
                  <a:pt x="304" y="4"/>
                </a:cubicBezTo>
                <a:cubicBezTo>
                  <a:pt x="309" y="7"/>
                  <a:pt x="311" y="1"/>
                  <a:pt x="312" y="10"/>
                </a:cubicBezTo>
                <a:cubicBezTo>
                  <a:pt x="313" y="19"/>
                  <a:pt x="308" y="28"/>
                  <a:pt x="316" y="29"/>
                </a:cubicBezTo>
                <a:cubicBezTo>
                  <a:pt x="325" y="30"/>
                  <a:pt x="349" y="33"/>
                  <a:pt x="349" y="36"/>
                </a:cubicBezTo>
                <a:cubicBezTo>
                  <a:pt x="350" y="39"/>
                  <a:pt x="340" y="42"/>
                  <a:pt x="349" y="46"/>
                </a:cubicBezTo>
                <a:cubicBezTo>
                  <a:pt x="358" y="51"/>
                  <a:pt x="379" y="45"/>
                  <a:pt x="381" y="54"/>
                </a:cubicBezTo>
                <a:cubicBezTo>
                  <a:pt x="383" y="64"/>
                  <a:pt x="382" y="87"/>
                  <a:pt x="394" y="84"/>
                </a:cubicBezTo>
                <a:cubicBezTo>
                  <a:pt x="407" y="82"/>
                  <a:pt x="420" y="83"/>
                  <a:pt x="426" y="89"/>
                </a:cubicBezTo>
                <a:cubicBezTo>
                  <a:pt x="431" y="95"/>
                  <a:pt x="442" y="99"/>
                  <a:pt x="448" y="95"/>
                </a:cubicBezTo>
                <a:cubicBezTo>
                  <a:pt x="455" y="90"/>
                  <a:pt x="460" y="92"/>
                  <a:pt x="464" y="100"/>
                </a:cubicBezTo>
                <a:cubicBezTo>
                  <a:pt x="469" y="108"/>
                  <a:pt x="483" y="117"/>
                  <a:pt x="487" y="114"/>
                </a:cubicBezTo>
                <a:cubicBezTo>
                  <a:pt x="492" y="112"/>
                  <a:pt x="492" y="103"/>
                  <a:pt x="501" y="106"/>
                </a:cubicBezTo>
                <a:cubicBezTo>
                  <a:pt x="509" y="110"/>
                  <a:pt x="509" y="110"/>
                  <a:pt x="509" y="110"/>
                </a:cubicBezTo>
                <a:cubicBezTo>
                  <a:pt x="510" y="110"/>
                  <a:pt x="509" y="107"/>
                  <a:pt x="510" y="104"/>
                </a:cubicBezTo>
                <a:cubicBezTo>
                  <a:pt x="513" y="98"/>
                  <a:pt x="514" y="91"/>
                  <a:pt x="518" y="90"/>
                </a:cubicBezTo>
                <a:cubicBezTo>
                  <a:pt x="522" y="89"/>
                  <a:pt x="523" y="82"/>
                  <a:pt x="528" y="86"/>
                </a:cubicBezTo>
                <a:cubicBezTo>
                  <a:pt x="534" y="89"/>
                  <a:pt x="539" y="87"/>
                  <a:pt x="538" y="75"/>
                </a:cubicBezTo>
                <a:cubicBezTo>
                  <a:pt x="537" y="62"/>
                  <a:pt x="534" y="56"/>
                  <a:pt x="537" y="48"/>
                </a:cubicBezTo>
                <a:cubicBezTo>
                  <a:pt x="541" y="41"/>
                  <a:pt x="537" y="33"/>
                  <a:pt x="548" y="37"/>
                </a:cubicBezTo>
                <a:cubicBezTo>
                  <a:pt x="560" y="41"/>
                  <a:pt x="574" y="47"/>
                  <a:pt x="580" y="55"/>
                </a:cubicBezTo>
                <a:cubicBezTo>
                  <a:pt x="585" y="63"/>
                  <a:pt x="603" y="79"/>
                  <a:pt x="607" y="74"/>
                </a:cubicBezTo>
                <a:cubicBezTo>
                  <a:pt x="611" y="69"/>
                  <a:pt x="617" y="64"/>
                  <a:pt x="616" y="60"/>
                </a:cubicBezTo>
                <a:cubicBezTo>
                  <a:pt x="615" y="56"/>
                  <a:pt x="622" y="57"/>
                  <a:pt x="626" y="62"/>
                </a:cubicBezTo>
                <a:cubicBezTo>
                  <a:pt x="630" y="67"/>
                  <a:pt x="635" y="67"/>
                  <a:pt x="640" y="62"/>
                </a:cubicBezTo>
                <a:cubicBezTo>
                  <a:pt x="645" y="57"/>
                  <a:pt x="644" y="51"/>
                  <a:pt x="655" y="64"/>
                </a:cubicBezTo>
                <a:cubicBezTo>
                  <a:pt x="667" y="77"/>
                  <a:pt x="662" y="70"/>
                  <a:pt x="669" y="79"/>
                </a:cubicBezTo>
                <a:cubicBezTo>
                  <a:pt x="676" y="88"/>
                  <a:pt x="685" y="98"/>
                  <a:pt x="690" y="105"/>
                </a:cubicBezTo>
                <a:cubicBezTo>
                  <a:pt x="696" y="113"/>
                  <a:pt x="708" y="118"/>
                  <a:pt x="712" y="123"/>
                </a:cubicBezTo>
                <a:cubicBezTo>
                  <a:pt x="714" y="125"/>
                  <a:pt x="719" y="127"/>
                  <a:pt x="720" y="126"/>
                </a:cubicBezTo>
                <a:cubicBezTo>
                  <a:pt x="721" y="125"/>
                  <a:pt x="717" y="115"/>
                  <a:pt x="715" y="114"/>
                </a:cubicBezTo>
                <a:cubicBezTo>
                  <a:pt x="713" y="112"/>
                  <a:pt x="710" y="107"/>
                  <a:pt x="713" y="107"/>
                </a:cubicBezTo>
                <a:cubicBezTo>
                  <a:pt x="716" y="107"/>
                  <a:pt x="723" y="111"/>
                  <a:pt x="726" y="116"/>
                </a:cubicBezTo>
                <a:cubicBezTo>
                  <a:pt x="729" y="121"/>
                  <a:pt x="733" y="128"/>
                  <a:pt x="738" y="130"/>
                </a:cubicBezTo>
                <a:cubicBezTo>
                  <a:pt x="742" y="133"/>
                  <a:pt x="750" y="132"/>
                  <a:pt x="753" y="135"/>
                </a:cubicBezTo>
                <a:cubicBezTo>
                  <a:pt x="757" y="138"/>
                  <a:pt x="756" y="141"/>
                  <a:pt x="760" y="142"/>
                </a:cubicBezTo>
                <a:cubicBezTo>
                  <a:pt x="764" y="143"/>
                  <a:pt x="763" y="145"/>
                  <a:pt x="762" y="147"/>
                </a:cubicBezTo>
                <a:cubicBezTo>
                  <a:pt x="761" y="150"/>
                  <a:pt x="760" y="153"/>
                  <a:pt x="764" y="157"/>
                </a:cubicBezTo>
                <a:cubicBezTo>
                  <a:pt x="768" y="160"/>
                  <a:pt x="774" y="168"/>
                  <a:pt x="774" y="168"/>
                </a:cubicBezTo>
                <a:cubicBezTo>
                  <a:pt x="774" y="168"/>
                  <a:pt x="778" y="171"/>
                  <a:pt x="782" y="169"/>
                </a:cubicBezTo>
                <a:cubicBezTo>
                  <a:pt x="786" y="166"/>
                  <a:pt x="789" y="163"/>
                  <a:pt x="793" y="167"/>
                </a:cubicBezTo>
                <a:cubicBezTo>
                  <a:pt x="797" y="172"/>
                  <a:pt x="804" y="182"/>
                  <a:pt x="809" y="179"/>
                </a:cubicBezTo>
                <a:cubicBezTo>
                  <a:pt x="814" y="175"/>
                  <a:pt x="813" y="175"/>
                  <a:pt x="818" y="176"/>
                </a:cubicBezTo>
                <a:cubicBezTo>
                  <a:pt x="823" y="177"/>
                  <a:pt x="826" y="182"/>
                  <a:pt x="829" y="185"/>
                </a:cubicBezTo>
                <a:cubicBezTo>
                  <a:pt x="832" y="189"/>
                  <a:pt x="834" y="194"/>
                  <a:pt x="834" y="196"/>
                </a:cubicBezTo>
                <a:cubicBezTo>
                  <a:pt x="834" y="198"/>
                  <a:pt x="833" y="212"/>
                  <a:pt x="839" y="215"/>
                </a:cubicBezTo>
                <a:cubicBezTo>
                  <a:pt x="845" y="217"/>
                  <a:pt x="851" y="219"/>
                  <a:pt x="851" y="221"/>
                </a:cubicBezTo>
                <a:cubicBezTo>
                  <a:pt x="852" y="223"/>
                  <a:pt x="851" y="223"/>
                  <a:pt x="854" y="224"/>
                </a:cubicBezTo>
                <a:cubicBezTo>
                  <a:pt x="857" y="226"/>
                  <a:pt x="862" y="235"/>
                  <a:pt x="860" y="237"/>
                </a:cubicBezTo>
                <a:cubicBezTo>
                  <a:pt x="858" y="238"/>
                  <a:pt x="853" y="239"/>
                  <a:pt x="853" y="241"/>
                </a:cubicBezTo>
                <a:cubicBezTo>
                  <a:pt x="853" y="243"/>
                  <a:pt x="856" y="245"/>
                  <a:pt x="856" y="249"/>
                </a:cubicBezTo>
                <a:cubicBezTo>
                  <a:pt x="857" y="253"/>
                  <a:pt x="859" y="264"/>
                  <a:pt x="859" y="266"/>
                </a:cubicBezTo>
                <a:cubicBezTo>
                  <a:pt x="859" y="269"/>
                  <a:pt x="859" y="270"/>
                  <a:pt x="863" y="272"/>
                </a:cubicBezTo>
                <a:cubicBezTo>
                  <a:pt x="866" y="274"/>
                  <a:pt x="871" y="278"/>
                  <a:pt x="869" y="282"/>
                </a:cubicBezTo>
                <a:cubicBezTo>
                  <a:pt x="867" y="286"/>
                  <a:pt x="864" y="294"/>
                  <a:pt x="867" y="297"/>
                </a:cubicBezTo>
                <a:cubicBezTo>
                  <a:pt x="870" y="299"/>
                  <a:pt x="871" y="299"/>
                  <a:pt x="873" y="299"/>
                </a:cubicBezTo>
                <a:cubicBezTo>
                  <a:pt x="875" y="299"/>
                  <a:pt x="878" y="301"/>
                  <a:pt x="878" y="304"/>
                </a:cubicBezTo>
                <a:cubicBezTo>
                  <a:pt x="879" y="306"/>
                  <a:pt x="878" y="314"/>
                  <a:pt x="878" y="317"/>
                </a:cubicBezTo>
                <a:cubicBezTo>
                  <a:pt x="878" y="319"/>
                  <a:pt x="877" y="329"/>
                  <a:pt x="877" y="331"/>
                </a:cubicBezTo>
                <a:cubicBezTo>
                  <a:pt x="877" y="332"/>
                  <a:pt x="877" y="339"/>
                  <a:pt x="877" y="339"/>
                </a:cubicBezTo>
                <a:cubicBezTo>
                  <a:pt x="877" y="339"/>
                  <a:pt x="873" y="336"/>
                  <a:pt x="871" y="337"/>
                </a:cubicBezTo>
                <a:cubicBezTo>
                  <a:pt x="868" y="337"/>
                  <a:pt x="864" y="337"/>
                  <a:pt x="864" y="338"/>
                </a:cubicBezTo>
                <a:cubicBezTo>
                  <a:pt x="864" y="340"/>
                  <a:pt x="862" y="348"/>
                  <a:pt x="863" y="353"/>
                </a:cubicBezTo>
                <a:cubicBezTo>
                  <a:pt x="863" y="359"/>
                  <a:pt x="866" y="361"/>
                  <a:pt x="863" y="360"/>
                </a:cubicBezTo>
                <a:cubicBezTo>
                  <a:pt x="859" y="360"/>
                  <a:pt x="854" y="357"/>
                  <a:pt x="850" y="360"/>
                </a:cubicBezTo>
                <a:cubicBezTo>
                  <a:pt x="846" y="363"/>
                  <a:pt x="845" y="365"/>
                  <a:pt x="845" y="366"/>
                </a:cubicBezTo>
                <a:cubicBezTo>
                  <a:pt x="845" y="367"/>
                  <a:pt x="845" y="368"/>
                  <a:pt x="843" y="368"/>
                </a:cubicBezTo>
                <a:cubicBezTo>
                  <a:pt x="841" y="368"/>
                  <a:pt x="833" y="366"/>
                  <a:pt x="835" y="370"/>
                </a:cubicBezTo>
                <a:cubicBezTo>
                  <a:pt x="836" y="374"/>
                  <a:pt x="840" y="384"/>
                  <a:pt x="838" y="387"/>
                </a:cubicBezTo>
                <a:cubicBezTo>
                  <a:pt x="836" y="390"/>
                  <a:pt x="833" y="396"/>
                  <a:pt x="827" y="399"/>
                </a:cubicBezTo>
                <a:cubicBezTo>
                  <a:pt x="821" y="403"/>
                  <a:pt x="814" y="408"/>
                  <a:pt x="813" y="413"/>
                </a:cubicBezTo>
                <a:cubicBezTo>
                  <a:pt x="811" y="417"/>
                  <a:pt x="809" y="422"/>
                  <a:pt x="812" y="428"/>
                </a:cubicBezTo>
                <a:cubicBezTo>
                  <a:pt x="815" y="433"/>
                  <a:pt x="814" y="434"/>
                  <a:pt x="818" y="436"/>
                </a:cubicBezTo>
                <a:cubicBezTo>
                  <a:pt x="821" y="438"/>
                  <a:pt x="821" y="439"/>
                  <a:pt x="822" y="442"/>
                </a:cubicBezTo>
                <a:cubicBezTo>
                  <a:pt x="823" y="445"/>
                  <a:pt x="824" y="447"/>
                  <a:pt x="826" y="449"/>
                </a:cubicBezTo>
                <a:cubicBezTo>
                  <a:pt x="828" y="452"/>
                  <a:pt x="827" y="454"/>
                  <a:pt x="825" y="456"/>
                </a:cubicBezTo>
                <a:cubicBezTo>
                  <a:pt x="823" y="457"/>
                  <a:pt x="817" y="459"/>
                  <a:pt x="812" y="462"/>
                </a:cubicBezTo>
                <a:cubicBezTo>
                  <a:pt x="807" y="464"/>
                  <a:pt x="806" y="470"/>
                  <a:pt x="803" y="469"/>
                </a:cubicBezTo>
                <a:cubicBezTo>
                  <a:pt x="799" y="468"/>
                  <a:pt x="800" y="468"/>
                  <a:pt x="796" y="469"/>
                </a:cubicBezTo>
                <a:cubicBezTo>
                  <a:pt x="792" y="469"/>
                  <a:pt x="787" y="469"/>
                  <a:pt x="787" y="469"/>
                </a:cubicBezTo>
                <a:cubicBezTo>
                  <a:pt x="787" y="469"/>
                  <a:pt x="783" y="463"/>
                  <a:pt x="780" y="463"/>
                </a:cubicBezTo>
                <a:cubicBezTo>
                  <a:pt x="777" y="463"/>
                  <a:pt x="770" y="458"/>
                  <a:pt x="767" y="456"/>
                </a:cubicBezTo>
                <a:cubicBezTo>
                  <a:pt x="763" y="454"/>
                  <a:pt x="760" y="453"/>
                  <a:pt x="757" y="451"/>
                </a:cubicBezTo>
                <a:cubicBezTo>
                  <a:pt x="754" y="450"/>
                  <a:pt x="745" y="446"/>
                  <a:pt x="742" y="445"/>
                </a:cubicBezTo>
                <a:cubicBezTo>
                  <a:pt x="740" y="444"/>
                  <a:pt x="737" y="442"/>
                  <a:pt x="735" y="447"/>
                </a:cubicBezTo>
                <a:cubicBezTo>
                  <a:pt x="732" y="452"/>
                  <a:pt x="731" y="457"/>
                  <a:pt x="732" y="462"/>
                </a:cubicBezTo>
                <a:cubicBezTo>
                  <a:pt x="732" y="467"/>
                  <a:pt x="735" y="471"/>
                  <a:pt x="737" y="475"/>
                </a:cubicBezTo>
                <a:cubicBezTo>
                  <a:pt x="740" y="479"/>
                  <a:pt x="744" y="486"/>
                  <a:pt x="744" y="486"/>
                </a:cubicBezTo>
                <a:cubicBezTo>
                  <a:pt x="744" y="486"/>
                  <a:pt x="749" y="486"/>
                  <a:pt x="751" y="488"/>
                </a:cubicBezTo>
                <a:cubicBezTo>
                  <a:pt x="752" y="489"/>
                  <a:pt x="756" y="492"/>
                  <a:pt x="755" y="495"/>
                </a:cubicBezTo>
                <a:cubicBezTo>
                  <a:pt x="755" y="497"/>
                  <a:pt x="751" y="501"/>
                  <a:pt x="755" y="503"/>
                </a:cubicBezTo>
                <a:cubicBezTo>
                  <a:pt x="759" y="505"/>
                  <a:pt x="762" y="505"/>
                  <a:pt x="764" y="504"/>
                </a:cubicBezTo>
                <a:cubicBezTo>
                  <a:pt x="767" y="504"/>
                  <a:pt x="768" y="503"/>
                  <a:pt x="771" y="503"/>
                </a:cubicBezTo>
                <a:cubicBezTo>
                  <a:pt x="774" y="503"/>
                  <a:pt x="774" y="502"/>
                  <a:pt x="776" y="504"/>
                </a:cubicBezTo>
                <a:cubicBezTo>
                  <a:pt x="778" y="506"/>
                  <a:pt x="780" y="509"/>
                  <a:pt x="780" y="512"/>
                </a:cubicBezTo>
                <a:cubicBezTo>
                  <a:pt x="780" y="514"/>
                  <a:pt x="780" y="520"/>
                  <a:pt x="783" y="520"/>
                </a:cubicBezTo>
                <a:cubicBezTo>
                  <a:pt x="786" y="520"/>
                  <a:pt x="790" y="519"/>
                  <a:pt x="790" y="522"/>
                </a:cubicBezTo>
                <a:cubicBezTo>
                  <a:pt x="790" y="524"/>
                  <a:pt x="786" y="527"/>
                  <a:pt x="783" y="529"/>
                </a:cubicBezTo>
                <a:cubicBezTo>
                  <a:pt x="781" y="530"/>
                  <a:pt x="780" y="532"/>
                  <a:pt x="781" y="534"/>
                </a:cubicBezTo>
                <a:cubicBezTo>
                  <a:pt x="783" y="535"/>
                  <a:pt x="786" y="540"/>
                  <a:pt x="784" y="542"/>
                </a:cubicBezTo>
                <a:cubicBezTo>
                  <a:pt x="782" y="544"/>
                  <a:pt x="782" y="547"/>
                  <a:pt x="779" y="547"/>
                </a:cubicBezTo>
                <a:cubicBezTo>
                  <a:pt x="776" y="547"/>
                  <a:pt x="776" y="546"/>
                  <a:pt x="773" y="544"/>
                </a:cubicBezTo>
                <a:cubicBezTo>
                  <a:pt x="771" y="542"/>
                  <a:pt x="770" y="541"/>
                  <a:pt x="767" y="541"/>
                </a:cubicBezTo>
                <a:cubicBezTo>
                  <a:pt x="765" y="541"/>
                  <a:pt x="760" y="542"/>
                  <a:pt x="757" y="539"/>
                </a:cubicBezTo>
                <a:cubicBezTo>
                  <a:pt x="755" y="537"/>
                  <a:pt x="751" y="534"/>
                  <a:pt x="748" y="536"/>
                </a:cubicBezTo>
                <a:cubicBezTo>
                  <a:pt x="745" y="538"/>
                  <a:pt x="745" y="540"/>
                  <a:pt x="745" y="542"/>
                </a:cubicBezTo>
                <a:cubicBezTo>
                  <a:pt x="745" y="543"/>
                  <a:pt x="746" y="551"/>
                  <a:pt x="745" y="554"/>
                </a:cubicBezTo>
                <a:cubicBezTo>
                  <a:pt x="744" y="557"/>
                  <a:pt x="744" y="562"/>
                  <a:pt x="746" y="565"/>
                </a:cubicBezTo>
                <a:cubicBezTo>
                  <a:pt x="749" y="568"/>
                  <a:pt x="749" y="568"/>
                  <a:pt x="749" y="571"/>
                </a:cubicBezTo>
                <a:cubicBezTo>
                  <a:pt x="749" y="574"/>
                  <a:pt x="748" y="579"/>
                  <a:pt x="746" y="580"/>
                </a:cubicBezTo>
                <a:cubicBezTo>
                  <a:pt x="743" y="582"/>
                  <a:pt x="742" y="583"/>
                  <a:pt x="740" y="583"/>
                </a:cubicBezTo>
                <a:cubicBezTo>
                  <a:pt x="738" y="583"/>
                  <a:pt x="731" y="584"/>
                  <a:pt x="726" y="583"/>
                </a:cubicBezTo>
                <a:cubicBezTo>
                  <a:pt x="722" y="581"/>
                  <a:pt x="713" y="580"/>
                  <a:pt x="711" y="580"/>
                </a:cubicBezTo>
                <a:cubicBezTo>
                  <a:pt x="710" y="581"/>
                  <a:pt x="709" y="583"/>
                  <a:pt x="708" y="585"/>
                </a:cubicBezTo>
                <a:cubicBezTo>
                  <a:pt x="707" y="586"/>
                  <a:pt x="706" y="588"/>
                  <a:pt x="706" y="588"/>
                </a:cubicBezTo>
                <a:cubicBezTo>
                  <a:pt x="706" y="588"/>
                  <a:pt x="703" y="582"/>
                  <a:pt x="702" y="581"/>
                </a:cubicBezTo>
                <a:cubicBezTo>
                  <a:pt x="702" y="579"/>
                  <a:pt x="699" y="575"/>
                  <a:pt x="698" y="573"/>
                </a:cubicBezTo>
                <a:cubicBezTo>
                  <a:pt x="697" y="572"/>
                  <a:pt x="693" y="569"/>
                  <a:pt x="692" y="569"/>
                </a:cubicBezTo>
                <a:cubicBezTo>
                  <a:pt x="690" y="570"/>
                  <a:pt x="689" y="571"/>
                  <a:pt x="688" y="572"/>
                </a:cubicBezTo>
                <a:cubicBezTo>
                  <a:pt x="687" y="573"/>
                  <a:pt x="685" y="577"/>
                  <a:pt x="683" y="578"/>
                </a:cubicBezTo>
                <a:cubicBezTo>
                  <a:pt x="681" y="578"/>
                  <a:pt x="680" y="579"/>
                  <a:pt x="678" y="577"/>
                </a:cubicBezTo>
                <a:cubicBezTo>
                  <a:pt x="677" y="574"/>
                  <a:pt x="675" y="573"/>
                  <a:pt x="675" y="571"/>
                </a:cubicBezTo>
                <a:cubicBezTo>
                  <a:pt x="676" y="570"/>
                  <a:pt x="677" y="565"/>
                  <a:pt x="676" y="562"/>
                </a:cubicBezTo>
                <a:cubicBezTo>
                  <a:pt x="675" y="559"/>
                  <a:pt x="675" y="556"/>
                  <a:pt x="673" y="554"/>
                </a:cubicBezTo>
                <a:cubicBezTo>
                  <a:pt x="671" y="553"/>
                  <a:pt x="671" y="553"/>
                  <a:pt x="670" y="551"/>
                </a:cubicBezTo>
                <a:cubicBezTo>
                  <a:pt x="668" y="549"/>
                  <a:pt x="667" y="544"/>
                  <a:pt x="664" y="546"/>
                </a:cubicBezTo>
                <a:cubicBezTo>
                  <a:pt x="662" y="547"/>
                  <a:pt x="664" y="548"/>
                  <a:pt x="661" y="549"/>
                </a:cubicBezTo>
                <a:cubicBezTo>
                  <a:pt x="657" y="551"/>
                  <a:pt x="657" y="552"/>
                  <a:pt x="656" y="554"/>
                </a:cubicBezTo>
                <a:cubicBezTo>
                  <a:pt x="656" y="556"/>
                  <a:pt x="655" y="564"/>
                  <a:pt x="651" y="563"/>
                </a:cubicBezTo>
                <a:cubicBezTo>
                  <a:pt x="648" y="563"/>
                  <a:pt x="647" y="563"/>
                  <a:pt x="645" y="561"/>
                </a:cubicBezTo>
                <a:cubicBezTo>
                  <a:pt x="643" y="559"/>
                  <a:pt x="639" y="557"/>
                  <a:pt x="634" y="555"/>
                </a:cubicBezTo>
                <a:cubicBezTo>
                  <a:pt x="628" y="552"/>
                  <a:pt x="626" y="552"/>
                  <a:pt x="624" y="549"/>
                </a:cubicBezTo>
                <a:cubicBezTo>
                  <a:pt x="622" y="547"/>
                  <a:pt x="622" y="543"/>
                  <a:pt x="619" y="540"/>
                </a:cubicBezTo>
                <a:cubicBezTo>
                  <a:pt x="615" y="537"/>
                  <a:pt x="611" y="535"/>
                  <a:pt x="608" y="532"/>
                </a:cubicBezTo>
                <a:cubicBezTo>
                  <a:pt x="605" y="530"/>
                  <a:pt x="600" y="527"/>
                  <a:pt x="599" y="524"/>
                </a:cubicBezTo>
                <a:cubicBezTo>
                  <a:pt x="598" y="520"/>
                  <a:pt x="595" y="514"/>
                  <a:pt x="595" y="510"/>
                </a:cubicBezTo>
                <a:cubicBezTo>
                  <a:pt x="595" y="507"/>
                  <a:pt x="595" y="502"/>
                  <a:pt x="594" y="500"/>
                </a:cubicBezTo>
                <a:cubicBezTo>
                  <a:pt x="593" y="497"/>
                  <a:pt x="592" y="495"/>
                  <a:pt x="591" y="492"/>
                </a:cubicBezTo>
                <a:cubicBezTo>
                  <a:pt x="590" y="489"/>
                  <a:pt x="589" y="482"/>
                  <a:pt x="587" y="481"/>
                </a:cubicBezTo>
                <a:cubicBezTo>
                  <a:pt x="586" y="479"/>
                  <a:pt x="582" y="475"/>
                  <a:pt x="580" y="471"/>
                </a:cubicBezTo>
                <a:cubicBezTo>
                  <a:pt x="577" y="467"/>
                  <a:pt x="576" y="464"/>
                  <a:pt x="576" y="460"/>
                </a:cubicBezTo>
                <a:cubicBezTo>
                  <a:pt x="576" y="456"/>
                  <a:pt x="578" y="451"/>
                  <a:pt x="572" y="449"/>
                </a:cubicBezTo>
                <a:cubicBezTo>
                  <a:pt x="567" y="447"/>
                  <a:pt x="562" y="448"/>
                  <a:pt x="560" y="447"/>
                </a:cubicBezTo>
                <a:cubicBezTo>
                  <a:pt x="557" y="445"/>
                  <a:pt x="549" y="441"/>
                  <a:pt x="546" y="439"/>
                </a:cubicBezTo>
                <a:cubicBezTo>
                  <a:pt x="544" y="438"/>
                  <a:pt x="538" y="437"/>
                  <a:pt x="536" y="438"/>
                </a:cubicBezTo>
                <a:cubicBezTo>
                  <a:pt x="534" y="439"/>
                  <a:pt x="530" y="443"/>
                  <a:pt x="530" y="446"/>
                </a:cubicBezTo>
                <a:cubicBezTo>
                  <a:pt x="530" y="448"/>
                  <a:pt x="530" y="451"/>
                  <a:pt x="529" y="453"/>
                </a:cubicBezTo>
                <a:cubicBezTo>
                  <a:pt x="528" y="455"/>
                  <a:pt x="525" y="457"/>
                  <a:pt x="522" y="458"/>
                </a:cubicBezTo>
                <a:cubicBezTo>
                  <a:pt x="519" y="459"/>
                  <a:pt x="520" y="459"/>
                  <a:pt x="518" y="459"/>
                </a:cubicBezTo>
                <a:cubicBezTo>
                  <a:pt x="515" y="460"/>
                  <a:pt x="509" y="460"/>
                  <a:pt x="509" y="463"/>
                </a:cubicBezTo>
                <a:cubicBezTo>
                  <a:pt x="509" y="466"/>
                  <a:pt x="510" y="468"/>
                  <a:pt x="510" y="472"/>
                </a:cubicBezTo>
                <a:cubicBezTo>
                  <a:pt x="510" y="475"/>
                  <a:pt x="510" y="480"/>
                  <a:pt x="511" y="482"/>
                </a:cubicBezTo>
                <a:cubicBezTo>
                  <a:pt x="513" y="483"/>
                  <a:pt x="513" y="484"/>
                  <a:pt x="513" y="487"/>
                </a:cubicBezTo>
                <a:cubicBezTo>
                  <a:pt x="514" y="489"/>
                  <a:pt x="514" y="491"/>
                  <a:pt x="517" y="492"/>
                </a:cubicBezTo>
                <a:cubicBezTo>
                  <a:pt x="519" y="494"/>
                  <a:pt x="522" y="494"/>
                  <a:pt x="523" y="495"/>
                </a:cubicBezTo>
                <a:cubicBezTo>
                  <a:pt x="525" y="496"/>
                  <a:pt x="529" y="498"/>
                  <a:pt x="526" y="501"/>
                </a:cubicBezTo>
                <a:cubicBezTo>
                  <a:pt x="524" y="503"/>
                  <a:pt x="521" y="507"/>
                  <a:pt x="520" y="509"/>
                </a:cubicBezTo>
                <a:cubicBezTo>
                  <a:pt x="518" y="511"/>
                  <a:pt x="518" y="513"/>
                  <a:pt x="517" y="514"/>
                </a:cubicBezTo>
                <a:cubicBezTo>
                  <a:pt x="516" y="514"/>
                  <a:pt x="511" y="517"/>
                  <a:pt x="511" y="521"/>
                </a:cubicBezTo>
                <a:cubicBezTo>
                  <a:pt x="511" y="525"/>
                  <a:pt x="513" y="528"/>
                  <a:pt x="511" y="530"/>
                </a:cubicBezTo>
                <a:cubicBezTo>
                  <a:pt x="510" y="533"/>
                  <a:pt x="510" y="532"/>
                  <a:pt x="508" y="533"/>
                </a:cubicBezTo>
                <a:cubicBezTo>
                  <a:pt x="506" y="533"/>
                  <a:pt x="502" y="533"/>
                  <a:pt x="501" y="536"/>
                </a:cubicBezTo>
                <a:cubicBezTo>
                  <a:pt x="501" y="538"/>
                  <a:pt x="501" y="542"/>
                  <a:pt x="501" y="544"/>
                </a:cubicBezTo>
                <a:cubicBezTo>
                  <a:pt x="502" y="547"/>
                  <a:pt x="504" y="551"/>
                  <a:pt x="507" y="555"/>
                </a:cubicBezTo>
                <a:cubicBezTo>
                  <a:pt x="509" y="558"/>
                  <a:pt x="517" y="566"/>
                  <a:pt x="518" y="567"/>
                </a:cubicBezTo>
                <a:cubicBezTo>
                  <a:pt x="519" y="568"/>
                  <a:pt x="521" y="569"/>
                  <a:pt x="525" y="573"/>
                </a:cubicBezTo>
                <a:cubicBezTo>
                  <a:pt x="529" y="577"/>
                  <a:pt x="506" y="603"/>
                  <a:pt x="499" y="616"/>
                </a:cubicBezTo>
                <a:cubicBezTo>
                  <a:pt x="491" y="628"/>
                  <a:pt x="479" y="635"/>
                  <a:pt x="456" y="641"/>
                </a:cubicBezTo>
                <a:cubicBezTo>
                  <a:pt x="432" y="648"/>
                  <a:pt x="407" y="647"/>
                  <a:pt x="386" y="640"/>
                </a:cubicBezTo>
                <a:cubicBezTo>
                  <a:pt x="366" y="634"/>
                  <a:pt x="354" y="622"/>
                  <a:pt x="328" y="610"/>
                </a:cubicBezTo>
                <a:cubicBezTo>
                  <a:pt x="301" y="598"/>
                  <a:pt x="253" y="571"/>
                  <a:pt x="231" y="557"/>
                </a:cubicBezTo>
                <a:cubicBezTo>
                  <a:pt x="208" y="543"/>
                  <a:pt x="184" y="528"/>
                  <a:pt x="144" y="514"/>
                </a:cubicBezTo>
                <a:cubicBezTo>
                  <a:pt x="105" y="500"/>
                  <a:pt x="28" y="424"/>
                  <a:pt x="14" y="402"/>
                </a:cubicBezTo>
                <a:cubicBezTo>
                  <a:pt x="0" y="381"/>
                  <a:pt x="3" y="338"/>
                  <a:pt x="5" y="322"/>
                </a:cubicBezTo>
                <a:cubicBezTo>
                  <a:pt x="6" y="306"/>
                  <a:pt x="9" y="265"/>
                  <a:pt x="14" y="249"/>
                </a:cubicBezTo>
                <a:cubicBezTo>
                  <a:pt x="19" y="233"/>
                  <a:pt x="21" y="213"/>
                  <a:pt x="29" y="210"/>
                </a:cubicBezTo>
                <a:cubicBezTo>
                  <a:pt x="38" y="207"/>
                  <a:pt x="63" y="207"/>
                  <a:pt x="63" y="207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9" name="Freeform 27"/>
          <p:cNvSpPr>
            <a:spLocks/>
          </p:cNvSpPr>
          <p:nvPr/>
        </p:nvSpPr>
        <p:spPr bwMode="auto">
          <a:xfrm>
            <a:off x="4041775" y="2252663"/>
            <a:ext cx="2214563" cy="1939925"/>
          </a:xfrm>
          <a:custGeom>
            <a:avLst/>
            <a:gdLst>
              <a:gd name="T0" fmla="*/ 65 w 985"/>
              <a:gd name="T1" fmla="*/ 286 h 863"/>
              <a:gd name="T2" fmla="*/ 197 w 985"/>
              <a:gd name="T3" fmla="*/ 352 h 863"/>
              <a:gd name="T4" fmla="*/ 267 w 985"/>
              <a:gd name="T5" fmla="*/ 347 h 863"/>
              <a:gd name="T6" fmla="*/ 356 w 985"/>
              <a:gd name="T7" fmla="*/ 331 h 863"/>
              <a:gd name="T8" fmla="*/ 439 w 985"/>
              <a:gd name="T9" fmla="*/ 362 h 863"/>
              <a:gd name="T10" fmla="*/ 487 w 985"/>
              <a:gd name="T11" fmla="*/ 387 h 863"/>
              <a:gd name="T12" fmla="*/ 531 w 985"/>
              <a:gd name="T13" fmla="*/ 426 h 863"/>
              <a:gd name="T14" fmla="*/ 588 w 985"/>
              <a:gd name="T15" fmla="*/ 472 h 863"/>
              <a:gd name="T16" fmla="*/ 608 w 985"/>
              <a:gd name="T17" fmla="*/ 523 h 863"/>
              <a:gd name="T18" fmla="*/ 627 w 985"/>
              <a:gd name="T19" fmla="*/ 574 h 863"/>
              <a:gd name="T20" fmla="*/ 612 w 985"/>
              <a:gd name="T21" fmla="*/ 617 h 863"/>
              <a:gd name="T22" fmla="*/ 576 w 985"/>
              <a:gd name="T23" fmla="*/ 656 h 863"/>
              <a:gd name="T24" fmla="*/ 574 w 985"/>
              <a:gd name="T25" fmla="*/ 713 h 863"/>
              <a:gd name="T26" fmla="*/ 516 w 985"/>
              <a:gd name="T27" fmla="*/ 713 h 863"/>
              <a:gd name="T28" fmla="*/ 493 w 985"/>
              <a:gd name="T29" fmla="*/ 743 h 863"/>
              <a:gd name="T30" fmla="*/ 525 w 985"/>
              <a:gd name="T31" fmla="*/ 761 h 863"/>
              <a:gd name="T32" fmla="*/ 548 w 985"/>
              <a:gd name="T33" fmla="*/ 783 h 863"/>
              <a:gd name="T34" fmla="*/ 560 w 985"/>
              <a:gd name="T35" fmla="*/ 800 h 863"/>
              <a:gd name="T36" fmla="*/ 571 w 985"/>
              <a:gd name="T37" fmla="*/ 750 h 863"/>
              <a:gd name="T38" fmla="*/ 616 w 985"/>
              <a:gd name="T39" fmla="*/ 720 h 863"/>
              <a:gd name="T40" fmla="*/ 644 w 985"/>
              <a:gd name="T41" fmla="*/ 764 h 863"/>
              <a:gd name="T42" fmla="*/ 692 w 985"/>
              <a:gd name="T43" fmla="*/ 780 h 863"/>
              <a:gd name="T44" fmla="*/ 701 w 985"/>
              <a:gd name="T45" fmla="*/ 820 h 863"/>
              <a:gd name="T46" fmla="*/ 737 w 985"/>
              <a:gd name="T47" fmla="*/ 860 h 863"/>
              <a:gd name="T48" fmla="*/ 772 w 985"/>
              <a:gd name="T49" fmla="*/ 843 h 863"/>
              <a:gd name="T50" fmla="*/ 800 w 985"/>
              <a:gd name="T51" fmla="*/ 813 h 863"/>
              <a:gd name="T52" fmla="*/ 834 w 985"/>
              <a:gd name="T53" fmla="*/ 789 h 863"/>
              <a:gd name="T54" fmla="*/ 841 w 985"/>
              <a:gd name="T55" fmla="*/ 761 h 863"/>
              <a:gd name="T56" fmla="*/ 853 w 985"/>
              <a:gd name="T57" fmla="*/ 724 h 863"/>
              <a:gd name="T58" fmla="*/ 851 w 985"/>
              <a:gd name="T59" fmla="*/ 689 h 863"/>
              <a:gd name="T60" fmla="*/ 909 w 985"/>
              <a:gd name="T61" fmla="*/ 682 h 863"/>
              <a:gd name="T62" fmla="*/ 940 w 985"/>
              <a:gd name="T63" fmla="*/ 657 h 863"/>
              <a:gd name="T64" fmla="*/ 984 w 985"/>
              <a:gd name="T65" fmla="*/ 595 h 863"/>
              <a:gd name="T66" fmla="*/ 943 w 985"/>
              <a:gd name="T67" fmla="*/ 548 h 863"/>
              <a:gd name="T68" fmla="*/ 889 w 985"/>
              <a:gd name="T69" fmla="*/ 505 h 863"/>
              <a:gd name="T70" fmla="*/ 855 w 985"/>
              <a:gd name="T71" fmla="*/ 524 h 863"/>
              <a:gd name="T72" fmla="*/ 861 w 985"/>
              <a:gd name="T73" fmla="*/ 576 h 863"/>
              <a:gd name="T74" fmla="*/ 858 w 985"/>
              <a:gd name="T75" fmla="*/ 619 h 863"/>
              <a:gd name="T76" fmla="*/ 836 w 985"/>
              <a:gd name="T77" fmla="*/ 652 h 863"/>
              <a:gd name="T78" fmla="*/ 798 w 985"/>
              <a:gd name="T79" fmla="*/ 618 h 863"/>
              <a:gd name="T80" fmla="*/ 779 w 985"/>
              <a:gd name="T81" fmla="*/ 552 h 863"/>
              <a:gd name="T82" fmla="*/ 764 w 985"/>
              <a:gd name="T83" fmla="*/ 510 h 863"/>
              <a:gd name="T84" fmla="*/ 741 w 985"/>
              <a:gd name="T85" fmla="*/ 482 h 863"/>
              <a:gd name="T86" fmla="*/ 670 w 985"/>
              <a:gd name="T87" fmla="*/ 441 h 863"/>
              <a:gd name="T88" fmla="*/ 674 w 985"/>
              <a:gd name="T89" fmla="*/ 386 h 863"/>
              <a:gd name="T90" fmla="*/ 703 w 985"/>
              <a:gd name="T91" fmla="*/ 311 h 863"/>
              <a:gd name="T92" fmla="*/ 615 w 985"/>
              <a:gd name="T93" fmla="*/ 322 h 863"/>
              <a:gd name="T94" fmla="*/ 575 w 985"/>
              <a:gd name="T95" fmla="*/ 362 h 863"/>
              <a:gd name="T96" fmla="*/ 536 w 985"/>
              <a:gd name="T97" fmla="*/ 337 h 863"/>
              <a:gd name="T98" fmla="*/ 516 w 985"/>
              <a:gd name="T99" fmla="*/ 302 h 863"/>
              <a:gd name="T100" fmla="*/ 474 w 985"/>
              <a:gd name="T101" fmla="*/ 265 h 863"/>
              <a:gd name="T102" fmla="*/ 473 w 985"/>
              <a:gd name="T103" fmla="*/ 235 h 863"/>
              <a:gd name="T104" fmla="*/ 488 w 985"/>
              <a:gd name="T105" fmla="*/ 176 h 863"/>
              <a:gd name="T106" fmla="*/ 425 w 985"/>
              <a:gd name="T107" fmla="*/ 182 h 863"/>
              <a:gd name="T108" fmla="*/ 396 w 985"/>
              <a:gd name="T109" fmla="*/ 190 h 863"/>
              <a:gd name="T110" fmla="*/ 348 w 985"/>
              <a:gd name="T111" fmla="*/ 118 h 863"/>
              <a:gd name="T112" fmla="*/ 312 w 985"/>
              <a:gd name="T113" fmla="*/ 2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85" h="863">
                <a:moveTo>
                  <a:pt x="0" y="263"/>
                </a:moveTo>
                <a:cubicBezTo>
                  <a:pt x="4" y="263"/>
                  <a:pt x="13" y="264"/>
                  <a:pt x="18" y="261"/>
                </a:cubicBezTo>
                <a:cubicBezTo>
                  <a:pt x="22" y="259"/>
                  <a:pt x="20" y="257"/>
                  <a:pt x="28" y="259"/>
                </a:cubicBezTo>
                <a:cubicBezTo>
                  <a:pt x="37" y="260"/>
                  <a:pt x="48" y="258"/>
                  <a:pt x="53" y="261"/>
                </a:cubicBezTo>
                <a:cubicBezTo>
                  <a:pt x="58" y="264"/>
                  <a:pt x="60" y="258"/>
                  <a:pt x="61" y="267"/>
                </a:cubicBezTo>
                <a:cubicBezTo>
                  <a:pt x="62" y="276"/>
                  <a:pt x="57" y="285"/>
                  <a:pt x="65" y="286"/>
                </a:cubicBezTo>
                <a:cubicBezTo>
                  <a:pt x="74" y="287"/>
                  <a:pt x="98" y="290"/>
                  <a:pt x="98" y="293"/>
                </a:cubicBezTo>
                <a:cubicBezTo>
                  <a:pt x="99" y="296"/>
                  <a:pt x="89" y="299"/>
                  <a:pt x="98" y="303"/>
                </a:cubicBezTo>
                <a:cubicBezTo>
                  <a:pt x="107" y="308"/>
                  <a:pt x="128" y="302"/>
                  <a:pt x="130" y="311"/>
                </a:cubicBezTo>
                <a:cubicBezTo>
                  <a:pt x="132" y="321"/>
                  <a:pt x="131" y="344"/>
                  <a:pt x="143" y="341"/>
                </a:cubicBezTo>
                <a:cubicBezTo>
                  <a:pt x="156" y="339"/>
                  <a:pt x="169" y="340"/>
                  <a:pt x="175" y="346"/>
                </a:cubicBezTo>
                <a:cubicBezTo>
                  <a:pt x="180" y="352"/>
                  <a:pt x="191" y="356"/>
                  <a:pt x="197" y="352"/>
                </a:cubicBezTo>
                <a:cubicBezTo>
                  <a:pt x="204" y="347"/>
                  <a:pt x="209" y="349"/>
                  <a:pt x="213" y="357"/>
                </a:cubicBezTo>
                <a:cubicBezTo>
                  <a:pt x="218" y="365"/>
                  <a:pt x="232" y="374"/>
                  <a:pt x="236" y="371"/>
                </a:cubicBezTo>
                <a:cubicBezTo>
                  <a:pt x="241" y="369"/>
                  <a:pt x="241" y="360"/>
                  <a:pt x="250" y="363"/>
                </a:cubicBezTo>
                <a:cubicBezTo>
                  <a:pt x="258" y="367"/>
                  <a:pt x="258" y="367"/>
                  <a:pt x="258" y="367"/>
                </a:cubicBezTo>
                <a:cubicBezTo>
                  <a:pt x="259" y="367"/>
                  <a:pt x="258" y="364"/>
                  <a:pt x="259" y="361"/>
                </a:cubicBezTo>
                <a:cubicBezTo>
                  <a:pt x="262" y="355"/>
                  <a:pt x="263" y="348"/>
                  <a:pt x="267" y="347"/>
                </a:cubicBezTo>
                <a:cubicBezTo>
                  <a:pt x="271" y="346"/>
                  <a:pt x="272" y="339"/>
                  <a:pt x="277" y="343"/>
                </a:cubicBezTo>
                <a:cubicBezTo>
                  <a:pt x="283" y="346"/>
                  <a:pt x="288" y="344"/>
                  <a:pt x="287" y="332"/>
                </a:cubicBezTo>
                <a:cubicBezTo>
                  <a:pt x="286" y="319"/>
                  <a:pt x="283" y="313"/>
                  <a:pt x="286" y="305"/>
                </a:cubicBezTo>
                <a:cubicBezTo>
                  <a:pt x="290" y="298"/>
                  <a:pt x="286" y="290"/>
                  <a:pt x="297" y="294"/>
                </a:cubicBezTo>
                <a:cubicBezTo>
                  <a:pt x="309" y="298"/>
                  <a:pt x="323" y="304"/>
                  <a:pt x="329" y="312"/>
                </a:cubicBezTo>
                <a:cubicBezTo>
                  <a:pt x="334" y="320"/>
                  <a:pt x="352" y="336"/>
                  <a:pt x="356" y="331"/>
                </a:cubicBezTo>
                <a:cubicBezTo>
                  <a:pt x="360" y="326"/>
                  <a:pt x="366" y="321"/>
                  <a:pt x="365" y="317"/>
                </a:cubicBezTo>
                <a:cubicBezTo>
                  <a:pt x="364" y="313"/>
                  <a:pt x="371" y="314"/>
                  <a:pt x="375" y="319"/>
                </a:cubicBezTo>
                <a:cubicBezTo>
                  <a:pt x="379" y="324"/>
                  <a:pt x="384" y="324"/>
                  <a:pt x="389" y="319"/>
                </a:cubicBezTo>
                <a:cubicBezTo>
                  <a:pt x="394" y="314"/>
                  <a:pt x="393" y="308"/>
                  <a:pt x="404" y="321"/>
                </a:cubicBezTo>
                <a:cubicBezTo>
                  <a:pt x="416" y="334"/>
                  <a:pt x="411" y="327"/>
                  <a:pt x="418" y="336"/>
                </a:cubicBezTo>
                <a:cubicBezTo>
                  <a:pt x="425" y="345"/>
                  <a:pt x="434" y="355"/>
                  <a:pt x="439" y="362"/>
                </a:cubicBezTo>
                <a:cubicBezTo>
                  <a:pt x="445" y="370"/>
                  <a:pt x="457" y="375"/>
                  <a:pt x="461" y="380"/>
                </a:cubicBezTo>
                <a:cubicBezTo>
                  <a:pt x="463" y="382"/>
                  <a:pt x="468" y="384"/>
                  <a:pt x="469" y="383"/>
                </a:cubicBezTo>
                <a:cubicBezTo>
                  <a:pt x="470" y="382"/>
                  <a:pt x="466" y="372"/>
                  <a:pt x="464" y="371"/>
                </a:cubicBezTo>
                <a:cubicBezTo>
                  <a:pt x="462" y="369"/>
                  <a:pt x="459" y="364"/>
                  <a:pt x="462" y="364"/>
                </a:cubicBezTo>
                <a:cubicBezTo>
                  <a:pt x="465" y="364"/>
                  <a:pt x="472" y="368"/>
                  <a:pt x="475" y="373"/>
                </a:cubicBezTo>
                <a:cubicBezTo>
                  <a:pt x="478" y="378"/>
                  <a:pt x="482" y="385"/>
                  <a:pt x="487" y="387"/>
                </a:cubicBezTo>
                <a:cubicBezTo>
                  <a:pt x="491" y="390"/>
                  <a:pt x="499" y="389"/>
                  <a:pt x="502" y="392"/>
                </a:cubicBezTo>
                <a:cubicBezTo>
                  <a:pt x="506" y="395"/>
                  <a:pt x="505" y="398"/>
                  <a:pt x="509" y="399"/>
                </a:cubicBezTo>
                <a:cubicBezTo>
                  <a:pt x="513" y="400"/>
                  <a:pt x="512" y="402"/>
                  <a:pt x="511" y="404"/>
                </a:cubicBezTo>
                <a:cubicBezTo>
                  <a:pt x="510" y="407"/>
                  <a:pt x="509" y="410"/>
                  <a:pt x="513" y="414"/>
                </a:cubicBezTo>
                <a:cubicBezTo>
                  <a:pt x="517" y="417"/>
                  <a:pt x="523" y="425"/>
                  <a:pt x="523" y="425"/>
                </a:cubicBezTo>
                <a:cubicBezTo>
                  <a:pt x="523" y="425"/>
                  <a:pt x="527" y="428"/>
                  <a:pt x="531" y="426"/>
                </a:cubicBezTo>
                <a:cubicBezTo>
                  <a:pt x="535" y="423"/>
                  <a:pt x="538" y="420"/>
                  <a:pt x="542" y="424"/>
                </a:cubicBezTo>
                <a:cubicBezTo>
                  <a:pt x="546" y="429"/>
                  <a:pt x="553" y="439"/>
                  <a:pt x="558" y="436"/>
                </a:cubicBezTo>
                <a:cubicBezTo>
                  <a:pt x="563" y="432"/>
                  <a:pt x="562" y="432"/>
                  <a:pt x="567" y="433"/>
                </a:cubicBezTo>
                <a:cubicBezTo>
                  <a:pt x="572" y="434"/>
                  <a:pt x="575" y="439"/>
                  <a:pt x="578" y="442"/>
                </a:cubicBezTo>
                <a:cubicBezTo>
                  <a:pt x="581" y="446"/>
                  <a:pt x="583" y="451"/>
                  <a:pt x="583" y="453"/>
                </a:cubicBezTo>
                <a:cubicBezTo>
                  <a:pt x="583" y="455"/>
                  <a:pt x="582" y="469"/>
                  <a:pt x="588" y="472"/>
                </a:cubicBezTo>
                <a:cubicBezTo>
                  <a:pt x="594" y="474"/>
                  <a:pt x="600" y="476"/>
                  <a:pt x="600" y="478"/>
                </a:cubicBezTo>
                <a:cubicBezTo>
                  <a:pt x="601" y="480"/>
                  <a:pt x="600" y="480"/>
                  <a:pt x="603" y="481"/>
                </a:cubicBezTo>
                <a:cubicBezTo>
                  <a:pt x="606" y="483"/>
                  <a:pt x="611" y="492"/>
                  <a:pt x="609" y="494"/>
                </a:cubicBezTo>
                <a:cubicBezTo>
                  <a:pt x="607" y="495"/>
                  <a:pt x="602" y="496"/>
                  <a:pt x="602" y="498"/>
                </a:cubicBezTo>
                <a:cubicBezTo>
                  <a:pt x="602" y="500"/>
                  <a:pt x="605" y="502"/>
                  <a:pt x="605" y="506"/>
                </a:cubicBezTo>
                <a:cubicBezTo>
                  <a:pt x="606" y="510"/>
                  <a:pt x="608" y="521"/>
                  <a:pt x="608" y="523"/>
                </a:cubicBezTo>
                <a:cubicBezTo>
                  <a:pt x="608" y="526"/>
                  <a:pt x="608" y="527"/>
                  <a:pt x="612" y="529"/>
                </a:cubicBezTo>
                <a:cubicBezTo>
                  <a:pt x="615" y="531"/>
                  <a:pt x="620" y="535"/>
                  <a:pt x="618" y="539"/>
                </a:cubicBezTo>
                <a:cubicBezTo>
                  <a:pt x="616" y="543"/>
                  <a:pt x="613" y="551"/>
                  <a:pt x="616" y="554"/>
                </a:cubicBezTo>
                <a:cubicBezTo>
                  <a:pt x="619" y="556"/>
                  <a:pt x="620" y="556"/>
                  <a:pt x="622" y="556"/>
                </a:cubicBezTo>
                <a:cubicBezTo>
                  <a:pt x="624" y="556"/>
                  <a:pt x="627" y="558"/>
                  <a:pt x="627" y="561"/>
                </a:cubicBezTo>
                <a:cubicBezTo>
                  <a:pt x="628" y="563"/>
                  <a:pt x="627" y="571"/>
                  <a:pt x="627" y="574"/>
                </a:cubicBezTo>
                <a:cubicBezTo>
                  <a:pt x="627" y="576"/>
                  <a:pt x="626" y="586"/>
                  <a:pt x="626" y="588"/>
                </a:cubicBezTo>
                <a:cubicBezTo>
                  <a:pt x="626" y="589"/>
                  <a:pt x="626" y="596"/>
                  <a:pt x="626" y="596"/>
                </a:cubicBezTo>
                <a:cubicBezTo>
                  <a:pt x="626" y="596"/>
                  <a:pt x="622" y="593"/>
                  <a:pt x="620" y="594"/>
                </a:cubicBezTo>
                <a:cubicBezTo>
                  <a:pt x="617" y="594"/>
                  <a:pt x="613" y="594"/>
                  <a:pt x="613" y="595"/>
                </a:cubicBezTo>
                <a:cubicBezTo>
                  <a:pt x="613" y="597"/>
                  <a:pt x="611" y="605"/>
                  <a:pt x="612" y="610"/>
                </a:cubicBezTo>
                <a:cubicBezTo>
                  <a:pt x="612" y="616"/>
                  <a:pt x="615" y="618"/>
                  <a:pt x="612" y="617"/>
                </a:cubicBezTo>
                <a:cubicBezTo>
                  <a:pt x="608" y="617"/>
                  <a:pt x="603" y="614"/>
                  <a:pt x="599" y="617"/>
                </a:cubicBezTo>
                <a:cubicBezTo>
                  <a:pt x="595" y="620"/>
                  <a:pt x="594" y="622"/>
                  <a:pt x="594" y="623"/>
                </a:cubicBezTo>
                <a:cubicBezTo>
                  <a:pt x="594" y="624"/>
                  <a:pt x="594" y="625"/>
                  <a:pt x="592" y="625"/>
                </a:cubicBezTo>
                <a:cubicBezTo>
                  <a:pt x="590" y="625"/>
                  <a:pt x="582" y="623"/>
                  <a:pt x="584" y="627"/>
                </a:cubicBezTo>
                <a:cubicBezTo>
                  <a:pt x="585" y="631"/>
                  <a:pt x="589" y="641"/>
                  <a:pt x="587" y="644"/>
                </a:cubicBezTo>
                <a:cubicBezTo>
                  <a:pt x="585" y="647"/>
                  <a:pt x="582" y="653"/>
                  <a:pt x="576" y="656"/>
                </a:cubicBezTo>
                <a:cubicBezTo>
                  <a:pt x="570" y="660"/>
                  <a:pt x="563" y="665"/>
                  <a:pt x="562" y="670"/>
                </a:cubicBezTo>
                <a:cubicBezTo>
                  <a:pt x="560" y="674"/>
                  <a:pt x="558" y="679"/>
                  <a:pt x="561" y="685"/>
                </a:cubicBezTo>
                <a:cubicBezTo>
                  <a:pt x="564" y="690"/>
                  <a:pt x="563" y="691"/>
                  <a:pt x="567" y="693"/>
                </a:cubicBezTo>
                <a:cubicBezTo>
                  <a:pt x="570" y="695"/>
                  <a:pt x="570" y="696"/>
                  <a:pt x="571" y="699"/>
                </a:cubicBezTo>
                <a:cubicBezTo>
                  <a:pt x="572" y="702"/>
                  <a:pt x="573" y="704"/>
                  <a:pt x="575" y="706"/>
                </a:cubicBezTo>
                <a:cubicBezTo>
                  <a:pt x="577" y="709"/>
                  <a:pt x="576" y="711"/>
                  <a:pt x="574" y="713"/>
                </a:cubicBezTo>
                <a:cubicBezTo>
                  <a:pt x="572" y="714"/>
                  <a:pt x="566" y="716"/>
                  <a:pt x="561" y="719"/>
                </a:cubicBezTo>
                <a:cubicBezTo>
                  <a:pt x="556" y="721"/>
                  <a:pt x="555" y="727"/>
                  <a:pt x="552" y="726"/>
                </a:cubicBezTo>
                <a:cubicBezTo>
                  <a:pt x="548" y="725"/>
                  <a:pt x="549" y="725"/>
                  <a:pt x="545" y="726"/>
                </a:cubicBezTo>
                <a:cubicBezTo>
                  <a:pt x="541" y="726"/>
                  <a:pt x="536" y="726"/>
                  <a:pt x="536" y="726"/>
                </a:cubicBezTo>
                <a:cubicBezTo>
                  <a:pt x="536" y="726"/>
                  <a:pt x="532" y="720"/>
                  <a:pt x="529" y="720"/>
                </a:cubicBezTo>
                <a:cubicBezTo>
                  <a:pt x="526" y="720"/>
                  <a:pt x="519" y="715"/>
                  <a:pt x="516" y="713"/>
                </a:cubicBezTo>
                <a:cubicBezTo>
                  <a:pt x="512" y="711"/>
                  <a:pt x="509" y="710"/>
                  <a:pt x="506" y="708"/>
                </a:cubicBezTo>
                <a:cubicBezTo>
                  <a:pt x="503" y="707"/>
                  <a:pt x="494" y="703"/>
                  <a:pt x="491" y="702"/>
                </a:cubicBezTo>
                <a:cubicBezTo>
                  <a:pt x="489" y="701"/>
                  <a:pt x="486" y="699"/>
                  <a:pt x="484" y="704"/>
                </a:cubicBezTo>
                <a:cubicBezTo>
                  <a:pt x="481" y="709"/>
                  <a:pt x="480" y="714"/>
                  <a:pt x="481" y="719"/>
                </a:cubicBezTo>
                <a:cubicBezTo>
                  <a:pt x="481" y="724"/>
                  <a:pt x="484" y="728"/>
                  <a:pt x="486" y="732"/>
                </a:cubicBezTo>
                <a:cubicBezTo>
                  <a:pt x="489" y="736"/>
                  <a:pt x="493" y="743"/>
                  <a:pt x="493" y="743"/>
                </a:cubicBezTo>
                <a:cubicBezTo>
                  <a:pt x="493" y="743"/>
                  <a:pt x="498" y="743"/>
                  <a:pt x="500" y="745"/>
                </a:cubicBezTo>
                <a:cubicBezTo>
                  <a:pt x="501" y="746"/>
                  <a:pt x="505" y="749"/>
                  <a:pt x="504" y="752"/>
                </a:cubicBezTo>
                <a:cubicBezTo>
                  <a:pt x="504" y="754"/>
                  <a:pt x="500" y="758"/>
                  <a:pt x="504" y="760"/>
                </a:cubicBezTo>
                <a:cubicBezTo>
                  <a:pt x="508" y="762"/>
                  <a:pt x="511" y="762"/>
                  <a:pt x="513" y="761"/>
                </a:cubicBezTo>
                <a:cubicBezTo>
                  <a:pt x="516" y="761"/>
                  <a:pt x="517" y="760"/>
                  <a:pt x="520" y="760"/>
                </a:cubicBezTo>
                <a:cubicBezTo>
                  <a:pt x="523" y="760"/>
                  <a:pt x="523" y="759"/>
                  <a:pt x="525" y="761"/>
                </a:cubicBezTo>
                <a:cubicBezTo>
                  <a:pt x="527" y="763"/>
                  <a:pt x="529" y="766"/>
                  <a:pt x="529" y="769"/>
                </a:cubicBezTo>
                <a:cubicBezTo>
                  <a:pt x="529" y="771"/>
                  <a:pt x="529" y="777"/>
                  <a:pt x="532" y="777"/>
                </a:cubicBezTo>
                <a:cubicBezTo>
                  <a:pt x="533" y="777"/>
                  <a:pt x="534" y="777"/>
                  <a:pt x="535" y="777"/>
                </a:cubicBezTo>
                <a:cubicBezTo>
                  <a:pt x="535" y="777"/>
                  <a:pt x="536" y="773"/>
                  <a:pt x="539" y="772"/>
                </a:cubicBezTo>
                <a:cubicBezTo>
                  <a:pt x="542" y="771"/>
                  <a:pt x="546" y="769"/>
                  <a:pt x="547" y="771"/>
                </a:cubicBezTo>
                <a:cubicBezTo>
                  <a:pt x="548" y="774"/>
                  <a:pt x="548" y="780"/>
                  <a:pt x="548" y="783"/>
                </a:cubicBezTo>
                <a:cubicBezTo>
                  <a:pt x="547" y="786"/>
                  <a:pt x="545" y="789"/>
                  <a:pt x="543" y="792"/>
                </a:cubicBezTo>
                <a:cubicBezTo>
                  <a:pt x="540" y="795"/>
                  <a:pt x="537" y="795"/>
                  <a:pt x="539" y="799"/>
                </a:cubicBezTo>
                <a:cubicBezTo>
                  <a:pt x="540" y="803"/>
                  <a:pt x="542" y="808"/>
                  <a:pt x="544" y="807"/>
                </a:cubicBezTo>
                <a:cubicBezTo>
                  <a:pt x="547" y="805"/>
                  <a:pt x="548" y="804"/>
                  <a:pt x="550" y="805"/>
                </a:cubicBezTo>
                <a:cubicBezTo>
                  <a:pt x="553" y="806"/>
                  <a:pt x="555" y="806"/>
                  <a:pt x="556" y="803"/>
                </a:cubicBezTo>
                <a:cubicBezTo>
                  <a:pt x="556" y="800"/>
                  <a:pt x="559" y="798"/>
                  <a:pt x="560" y="800"/>
                </a:cubicBezTo>
                <a:cubicBezTo>
                  <a:pt x="562" y="803"/>
                  <a:pt x="563" y="803"/>
                  <a:pt x="564" y="800"/>
                </a:cubicBezTo>
                <a:cubicBezTo>
                  <a:pt x="565" y="796"/>
                  <a:pt x="565" y="788"/>
                  <a:pt x="570" y="788"/>
                </a:cubicBezTo>
                <a:cubicBezTo>
                  <a:pt x="574" y="787"/>
                  <a:pt x="580" y="787"/>
                  <a:pt x="581" y="784"/>
                </a:cubicBezTo>
                <a:cubicBezTo>
                  <a:pt x="583" y="780"/>
                  <a:pt x="584" y="777"/>
                  <a:pt x="582" y="774"/>
                </a:cubicBezTo>
                <a:cubicBezTo>
                  <a:pt x="580" y="772"/>
                  <a:pt x="577" y="770"/>
                  <a:pt x="576" y="766"/>
                </a:cubicBezTo>
                <a:cubicBezTo>
                  <a:pt x="574" y="761"/>
                  <a:pt x="571" y="751"/>
                  <a:pt x="571" y="750"/>
                </a:cubicBezTo>
                <a:cubicBezTo>
                  <a:pt x="570" y="748"/>
                  <a:pt x="567" y="743"/>
                  <a:pt x="570" y="743"/>
                </a:cubicBezTo>
                <a:cubicBezTo>
                  <a:pt x="573" y="743"/>
                  <a:pt x="575" y="744"/>
                  <a:pt x="578" y="743"/>
                </a:cubicBezTo>
                <a:cubicBezTo>
                  <a:pt x="581" y="741"/>
                  <a:pt x="581" y="737"/>
                  <a:pt x="585" y="737"/>
                </a:cubicBezTo>
                <a:cubicBezTo>
                  <a:pt x="589" y="737"/>
                  <a:pt x="595" y="736"/>
                  <a:pt x="595" y="734"/>
                </a:cubicBezTo>
                <a:cubicBezTo>
                  <a:pt x="595" y="731"/>
                  <a:pt x="593" y="730"/>
                  <a:pt x="597" y="728"/>
                </a:cubicBezTo>
                <a:cubicBezTo>
                  <a:pt x="601" y="725"/>
                  <a:pt x="614" y="717"/>
                  <a:pt x="616" y="720"/>
                </a:cubicBezTo>
                <a:cubicBezTo>
                  <a:pt x="619" y="723"/>
                  <a:pt x="619" y="726"/>
                  <a:pt x="621" y="728"/>
                </a:cubicBezTo>
                <a:cubicBezTo>
                  <a:pt x="623" y="730"/>
                  <a:pt x="629" y="733"/>
                  <a:pt x="629" y="737"/>
                </a:cubicBezTo>
                <a:cubicBezTo>
                  <a:pt x="629" y="741"/>
                  <a:pt x="628" y="742"/>
                  <a:pt x="628" y="745"/>
                </a:cubicBezTo>
                <a:cubicBezTo>
                  <a:pt x="628" y="747"/>
                  <a:pt x="629" y="751"/>
                  <a:pt x="629" y="755"/>
                </a:cubicBezTo>
                <a:cubicBezTo>
                  <a:pt x="629" y="758"/>
                  <a:pt x="631" y="763"/>
                  <a:pt x="635" y="764"/>
                </a:cubicBezTo>
                <a:cubicBezTo>
                  <a:pt x="639" y="764"/>
                  <a:pt x="641" y="766"/>
                  <a:pt x="644" y="764"/>
                </a:cubicBezTo>
                <a:cubicBezTo>
                  <a:pt x="647" y="763"/>
                  <a:pt x="650" y="758"/>
                  <a:pt x="651" y="763"/>
                </a:cubicBezTo>
                <a:cubicBezTo>
                  <a:pt x="653" y="767"/>
                  <a:pt x="653" y="771"/>
                  <a:pt x="655" y="771"/>
                </a:cubicBezTo>
                <a:cubicBezTo>
                  <a:pt x="657" y="771"/>
                  <a:pt x="660" y="770"/>
                  <a:pt x="662" y="772"/>
                </a:cubicBezTo>
                <a:cubicBezTo>
                  <a:pt x="663" y="774"/>
                  <a:pt x="670" y="775"/>
                  <a:pt x="674" y="774"/>
                </a:cubicBezTo>
                <a:cubicBezTo>
                  <a:pt x="678" y="773"/>
                  <a:pt x="684" y="773"/>
                  <a:pt x="688" y="775"/>
                </a:cubicBezTo>
                <a:cubicBezTo>
                  <a:pt x="692" y="777"/>
                  <a:pt x="691" y="778"/>
                  <a:pt x="692" y="780"/>
                </a:cubicBezTo>
                <a:cubicBezTo>
                  <a:pt x="693" y="782"/>
                  <a:pt x="692" y="786"/>
                  <a:pt x="693" y="789"/>
                </a:cubicBezTo>
                <a:cubicBezTo>
                  <a:pt x="695" y="792"/>
                  <a:pt x="698" y="798"/>
                  <a:pt x="700" y="800"/>
                </a:cubicBezTo>
                <a:cubicBezTo>
                  <a:pt x="702" y="801"/>
                  <a:pt x="707" y="802"/>
                  <a:pt x="706" y="804"/>
                </a:cubicBezTo>
                <a:cubicBezTo>
                  <a:pt x="705" y="806"/>
                  <a:pt x="705" y="804"/>
                  <a:pt x="703" y="806"/>
                </a:cubicBezTo>
                <a:cubicBezTo>
                  <a:pt x="701" y="807"/>
                  <a:pt x="699" y="807"/>
                  <a:pt x="700" y="809"/>
                </a:cubicBezTo>
                <a:cubicBezTo>
                  <a:pt x="701" y="812"/>
                  <a:pt x="700" y="817"/>
                  <a:pt x="701" y="820"/>
                </a:cubicBezTo>
                <a:cubicBezTo>
                  <a:pt x="702" y="824"/>
                  <a:pt x="704" y="827"/>
                  <a:pt x="703" y="830"/>
                </a:cubicBezTo>
                <a:cubicBezTo>
                  <a:pt x="701" y="833"/>
                  <a:pt x="698" y="832"/>
                  <a:pt x="698" y="835"/>
                </a:cubicBezTo>
                <a:cubicBezTo>
                  <a:pt x="698" y="839"/>
                  <a:pt x="697" y="841"/>
                  <a:pt x="700" y="843"/>
                </a:cubicBezTo>
                <a:cubicBezTo>
                  <a:pt x="703" y="845"/>
                  <a:pt x="709" y="848"/>
                  <a:pt x="714" y="852"/>
                </a:cubicBezTo>
                <a:cubicBezTo>
                  <a:pt x="718" y="855"/>
                  <a:pt x="726" y="861"/>
                  <a:pt x="729" y="861"/>
                </a:cubicBezTo>
                <a:cubicBezTo>
                  <a:pt x="732" y="861"/>
                  <a:pt x="733" y="859"/>
                  <a:pt x="737" y="860"/>
                </a:cubicBezTo>
                <a:cubicBezTo>
                  <a:pt x="740" y="862"/>
                  <a:pt x="740" y="862"/>
                  <a:pt x="744" y="862"/>
                </a:cubicBezTo>
                <a:cubicBezTo>
                  <a:pt x="749" y="862"/>
                  <a:pt x="749" y="860"/>
                  <a:pt x="753" y="862"/>
                </a:cubicBezTo>
                <a:cubicBezTo>
                  <a:pt x="756" y="863"/>
                  <a:pt x="757" y="863"/>
                  <a:pt x="761" y="861"/>
                </a:cubicBezTo>
                <a:cubicBezTo>
                  <a:pt x="766" y="859"/>
                  <a:pt x="768" y="858"/>
                  <a:pt x="771" y="857"/>
                </a:cubicBezTo>
                <a:cubicBezTo>
                  <a:pt x="774" y="855"/>
                  <a:pt x="776" y="854"/>
                  <a:pt x="775" y="852"/>
                </a:cubicBezTo>
                <a:cubicBezTo>
                  <a:pt x="774" y="849"/>
                  <a:pt x="770" y="847"/>
                  <a:pt x="772" y="843"/>
                </a:cubicBezTo>
                <a:cubicBezTo>
                  <a:pt x="773" y="839"/>
                  <a:pt x="775" y="839"/>
                  <a:pt x="777" y="840"/>
                </a:cubicBezTo>
                <a:cubicBezTo>
                  <a:pt x="780" y="842"/>
                  <a:pt x="787" y="844"/>
                  <a:pt x="790" y="842"/>
                </a:cubicBezTo>
                <a:cubicBezTo>
                  <a:pt x="793" y="841"/>
                  <a:pt x="798" y="840"/>
                  <a:pt x="799" y="834"/>
                </a:cubicBezTo>
                <a:cubicBezTo>
                  <a:pt x="800" y="829"/>
                  <a:pt x="800" y="823"/>
                  <a:pt x="800" y="820"/>
                </a:cubicBezTo>
                <a:cubicBezTo>
                  <a:pt x="801" y="818"/>
                  <a:pt x="807" y="819"/>
                  <a:pt x="804" y="817"/>
                </a:cubicBezTo>
                <a:cubicBezTo>
                  <a:pt x="802" y="814"/>
                  <a:pt x="803" y="814"/>
                  <a:pt x="800" y="813"/>
                </a:cubicBezTo>
                <a:cubicBezTo>
                  <a:pt x="796" y="812"/>
                  <a:pt x="788" y="809"/>
                  <a:pt x="791" y="806"/>
                </a:cubicBezTo>
                <a:cubicBezTo>
                  <a:pt x="794" y="803"/>
                  <a:pt x="796" y="804"/>
                  <a:pt x="797" y="802"/>
                </a:cubicBezTo>
                <a:cubicBezTo>
                  <a:pt x="798" y="800"/>
                  <a:pt x="801" y="791"/>
                  <a:pt x="805" y="789"/>
                </a:cubicBezTo>
                <a:cubicBezTo>
                  <a:pt x="810" y="787"/>
                  <a:pt x="812" y="788"/>
                  <a:pt x="814" y="788"/>
                </a:cubicBezTo>
                <a:cubicBezTo>
                  <a:pt x="816" y="789"/>
                  <a:pt x="818" y="791"/>
                  <a:pt x="822" y="791"/>
                </a:cubicBezTo>
                <a:cubicBezTo>
                  <a:pt x="826" y="791"/>
                  <a:pt x="831" y="789"/>
                  <a:pt x="834" y="789"/>
                </a:cubicBezTo>
                <a:cubicBezTo>
                  <a:pt x="837" y="789"/>
                  <a:pt x="837" y="788"/>
                  <a:pt x="839" y="790"/>
                </a:cubicBezTo>
                <a:cubicBezTo>
                  <a:pt x="841" y="793"/>
                  <a:pt x="844" y="796"/>
                  <a:pt x="845" y="793"/>
                </a:cubicBezTo>
                <a:cubicBezTo>
                  <a:pt x="847" y="789"/>
                  <a:pt x="848" y="787"/>
                  <a:pt x="847" y="784"/>
                </a:cubicBezTo>
                <a:cubicBezTo>
                  <a:pt x="845" y="782"/>
                  <a:pt x="842" y="777"/>
                  <a:pt x="842" y="775"/>
                </a:cubicBezTo>
                <a:cubicBezTo>
                  <a:pt x="842" y="772"/>
                  <a:pt x="843" y="772"/>
                  <a:pt x="841" y="768"/>
                </a:cubicBezTo>
                <a:cubicBezTo>
                  <a:pt x="840" y="765"/>
                  <a:pt x="840" y="764"/>
                  <a:pt x="841" y="761"/>
                </a:cubicBezTo>
                <a:cubicBezTo>
                  <a:pt x="842" y="758"/>
                  <a:pt x="846" y="751"/>
                  <a:pt x="848" y="749"/>
                </a:cubicBezTo>
                <a:cubicBezTo>
                  <a:pt x="850" y="746"/>
                  <a:pt x="851" y="744"/>
                  <a:pt x="849" y="743"/>
                </a:cubicBezTo>
                <a:cubicBezTo>
                  <a:pt x="848" y="741"/>
                  <a:pt x="845" y="742"/>
                  <a:pt x="847" y="739"/>
                </a:cubicBezTo>
                <a:cubicBezTo>
                  <a:pt x="850" y="737"/>
                  <a:pt x="850" y="737"/>
                  <a:pt x="853" y="736"/>
                </a:cubicBezTo>
                <a:cubicBezTo>
                  <a:pt x="856" y="734"/>
                  <a:pt x="857" y="735"/>
                  <a:pt x="856" y="732"/>
                </a:cubicBezTo>
                <a:cubicBezTo>
                  <a:pt x="855" y="730"/>
                  <a:pt x="855" y="726"/>
                  <a:pt x="853" y="724"/>
                </a:cubicBezTo>
                <a:cubicBezTo>
                  <a:pt x="851" y="722"/>
                  <a:pt x="851" y="722"/>
                  <a:pt x="850" y="719"/>
                </a:cubicBezTo>
                <a:cubicBezTo>
                  <a:pt x="849" y="717"/>
                  <a:pt x="848" y="715"/>
                  <a:pt x="845" y="715"/>
                </a:cubicBezTo>
                <a:cubicBezTo>
                  <a:pt x="843" y="714"/>
                  <a:pt x="832" y="713"/>
                  <a:pt x="836" y="710"/>
                </a:cubicBezTo>
                <a:cubicBezTo>
                  <a:pt x="840" y="706"/>
                  <a:pt x="843" y="704"/>
                  <a:pt x="844" y="702"/>
                </a:cubicBezTo>
                <a:cubicBezTo>
                  <a:pt x="844" y="700"/>
                  <a:pt x="848" y="695"/>
                  <a:pt x="848" y="695"/>
                </a:cubicBezTo>
                <a:cubicBezTo>
                  <a:pt x="848" y="695"/>
                  <a:pt x="852" y="692"/>
                  <a:pt x="851" y="689"/>
                </a:cubicBezTo>
                <a:cubicBezTo>
                  <a:pt x="851" y="686"/>
                  <a:pt x="845" y="675"/>
                  <a:pt x="849" y="672"/>
                </a:cubicBezTo>
                <a:cubicBezTo>
                  <a:pt x="853" y="669"/>
                  <a:pt x="856" y="667"/>
                  <a:pt x="861" y="668"/>
                </a:cubicBezTo>
                <a:cubicBezTo>
                  <a:pt x="865" y="668"/>
                  <a:pt x="874" y="672"/>
                  <a:pt x="878" y="674"/>
                </a:cubicBezTo>
                <a:cubicBezTo>
                  <a:pt x="883" y="676"/>
                  <a:pt x="886" y="686"/>
                  <a:pt x="890" y="685"/>
                </a:cubicBezTo>
                <a:cubicBezTo>
                  <a:pt x="893" y="684"/>
                  <a:pt x="894" y="681"/>
                  <a:pt x="898" y="683"/>
                </a:cubicBezTo>
                <a:cubicBezTo>
                  <a:pt x="902" y="684"/>
                  <a:pt x="906" y="683"/>
                  <a:pt x="909" y="682"/>
                </a:cubicBezTo>
                <a:cubicBezTo>
                  <a:pt x="911" y="681"/>
                  <a:pt x="914" y="679"/>
                  <a:pt x="918" y="680"/>
                </a:cubicBezTo>
                <a:cubicBezTo>
                  <a:pt x="921" y="681"/>
                  <a:pt x="927" y="681"/>
                  <a:pt x="928" y="679"/>
                </a:cubicBezTo>
                <a:cubicBezTo>
                  <a:pt x="929" y="677"/>
                  <a:pt x="927" y="673"/>
                  <a:pt x="925" y="669"/>
                </a:cubicBezTo>
                <a:cubicBezTo>
                  <a:pt x="923" y="665"/>
                  <a:pt x="916" y="660"/>
                  <a:pt x="919" y="657"/>
                </a:cubicBezTo>
                <a:cubicBezTo>
                  <a:pt x="922" y="653"/>
                  <a:pt x="923" y="655"/>
                  <a:pt x="928" y="656"/>
                </a:cubicBezTo>
                <a:cubicBezTo>
                  <a:pt x="933" y="657"/>
                  <a:pt x="936" y="660"/>
                  <a:pt x="940" y="657"/>
                </a:cubicBezTo>
                <a:cubicBezTo>
                  <a:pt x="943" y="655"/>
                  <a:pt x="946" y="654"/>
                  <a:pt x="951" y="655"/>
                </a:cubicBezTo>
                <a:cubicBezTo>
                  <a:pt x="957" y="656"/>
                  <a:pt x="961" y="657"/>
                  <a:pt x="965" y="657"/>
                </a:cubicBezTo>
                <a:cubicBezTo>
                  <a:pt x="970" y="656"/>
                  <a:pt x="972" y="655"/>
                  <a:pt x="974" y="652"/>
                </a:cubicBezTo>
                <a:cubicBezTo>
                  <a:pt x="977" y="649"/>
                  <a:pt x="980" y="644"/>
                  <a:pt x="977" y="639"/>
                </a:cubicBezTo>
                <a:cubicBezTo>
                  <a:pt x="975" y="633"/>
                  <a:pt x="970" y="613"/>
                  <a:pt x="973" y="609"/>
                </a:cubicBezTo>
                <a:cubicBezTo>
                  <a:pt x="975" y="606"/>
                  <a:pt x="983" y="598"/>
                  <a:pt x="984" y="595"/>
                </a:cubicBezTo>
                <a:cubicBezTo>
                  <a:pt x="985" y="592"/>
                  <a:pt x="985" y="583"/>
                  <a:pt x="984" y="581"/>
                </a:cubicBezTo>
                <a:cubicBezTo>
                  <a:pt x="984" y="578"/>
                  <a:pt x="983" y="564"/>
                  <a:pt x="979" y="562"/>
                </a:cubicBezTo>
                <a:cubicBezTo>
                  <a:pt x="976" y="561"/>
                  <a:pt x="972" y="563"/>
                  <a:pt x="971" y="562"/>
                </a:cubicBezTo>
                <a:cubicBezTo>
                  <a:pt x="969" y="561"/>
                  <a:pt x="967" y="558"/>
                  <a:pt x="965" y="557"/>
                </a:cubicBezTo>
                <a:cubicBezTo>
                  <a:pt x="963" y="556"/>
                  <a:pt x="957" y="551"/>
                  <a:pt x="954" y="550"/>
                </a:cubicBezTo>
                <a:cubicBezTo>
                  <a:pt x="951" y="550"/>
                  <a:pt x="945" y="551"/>
                  <a:pt x="943" y="548"/>
                </a:cubicBezTo>
                <a:cubicBezTo>
                  <a:pt x="941" y="546"/>
                  <a:pt x="934" y="537"/>
                  <a:pt x="932" y="535"/>
                </a:cubicBezTo>
                <a:cubicBezTo>
                  <a:pt x="929" y="533"/>
                  <a:pt x="924" y="532"/>
                  <a:pt x="920" y="531"/>
                </a:cubicBezTo>
                <a:cubicBezTo>
                  <a:pt x="916" y="529"/>
                  <a:pt x="914" y="530"/>
                  <a:pt x="913" y="528"/>
                </a:cubicBezTo>
                <a:cubicBezTo>
                  <a:pt x="912" y="526"/>
                  <a:pt x="909" y="523"/>
                  <a:pt x="906" y="522"/>
                </a:cubicBezTo>
                <a:cubicBezTo>
                  <a:pt x="902" y="522"/>
                  <a:pt x="899" y="520"/>
                  <a:pt x="898" y="518"/>
                </a:cubicBezTo>
                <a:cubicBezTo>
                  <a:pt x="898" y="515"/>
                  <a:pt x="895" y="505"/>
                  <a:pt x="889" y="505"/>
                </a:cubicBezTo>
                <a:cubicBezTo>
                  <a:pt x="883" y="505"/>
                  <a:pt x="884" y="507"/>
                  <a:pt x="879" y="506"/>
                </a:cubicBezTo>
                <a:cubicBezTo>
                  <a:pt x="875" y="505"/>
                  <a:pt x="874" y="504"/>
                  <a:pt x="870" y="505"/>
                </a:cubicBezTo>
                <a:cubicBezTo>
                  <a:pt x="865" y="506"/>
                  <a:pt x="866" y="506"/>
                  <a:pt x="864" y="506"/>
                </a:cubicBezTo>
                <a:cubicBezTo>
                  <a:pt x="862" y="505"/>
                  <a:pt x="858" y="505"/>
                  <a:pt x="858" y="507"/>
                </a:cubicBezTo>
                <a:cubicBezTo>
                  <a:pt x="859" y="509"/>
                  <a:pt x="859" y="515"/>
                  <a:pt x="857" y="517"/>
                </a:cubicBezTo>
                <a:cubicBezTo>
                  <a:pt x="855" y="519"/>
                  <a:pt x="853" y="520"/>
                  <a:pt x="855" y="524"/>
                </a:cubicBezTo>
                <a:cubicBezTo>
                  <a:pt x="857" y="528"/>
                  <a:pt x="859" y="533"/>
                  <a:pt x="856" y="535"/>
                </a:cubicBezTo>
                <a:cubicBezTo>
                  <a:pt x="853" y="538"/>
                  <a:pt x="845" y="544"/>
                  <a:pt x="843" y="547"/>
                </a:cubicBezTo>
                <a:cubicBezTo>
                  <a:pt x="842" y="550"/>
                  <a:pt x="843" y="554"/>
                  <a:pt x="844" y="554"/>
                </a:cubicBezTo>
                <a:cubicBezTo>
                  <a:pt x="846" y="555"/>
                  <a:pt x="848" y="558"/>
                  <a:pt x="848" y="562"/>
                </a:cubicBezTo>
                <a:cubicBezTo>
                  <a:pt x="848" y="566"/>
                  <a:pt x="845" y="573"/>
                  <a:pt x="850" y="573"/>
                </a:cubicBezTo>
                <a:cubicBezTo>
                  <a:pt x="855" y="574"/>
                  <a:pt x="856" y="574"/>
                  <a:pt x="861" y="576"/>
                </a:cubicBezTo>
                <a:cubicBezTo>
                  <a:pt x="866" y="578"/>
                  <a:pt x="875" y="581"/>
                  <a:pt x="874" y="585"/>
                </a:cubicBezTo>
                <a:cubicBezTo>
                  <a:pt x="874" y="590"/>
                  <a:pt x="876" y="594"/>
                  <a:pt x="875" y="597"/>
                </a:cubicBezTo>
                <a:cubicBezTo>
                  <a:pt x="874" y="600"/>
                  <a:pt x="872" y="601"/>
                  <a:pt x="872" y="603"/>
                </a:cubicBezTo>
                <a:cubicBezTo>
                  <a:pt x="873" y="606"/>
                  <a:pt x="873" y="609"/>
                  <a:pt x="872" y="612"/>
                </a:cubicBezTo>
                <a:cubicBezTo>
                  <a:pt x="870" y="615"/>
                  <a:pt x="869" y="617"/>
                  <a:pt x="866" y="618"/>
                </a:cubicBezTo>
                <a:cubicBezTo>
                  <a:pt x="862" y="620"/>
                  <a:pt x="862" y="620"/>
                  <a:pt x="858" y="619"/>
                </a:cubicBezTo>
                <a:cubicBezTo>
                  <a:pt x="854" y="618"/>
                  <a:pt x="845" y="618"/>
                  <a:pt x="845" y="620"/>
                </a:cubicBezTo>
                <a:cubicBezTo>
                  <a:pt x="845" y="622"/>
                  <a:pt x="845" y="622"/>
                  <a:pt x="845" y="625"/>
                </a:cubicBezTo>
                <a:cubicBezTo>
                  <a:pt x="845" y="629"/>
                  <a:pt x="843" y="632"/>
                  <a:pt x="845" y="634"/>
                </a:cubicBezTo>
                <a:cubicBezTo>
                  <a:pt x="846" y="636"/>
                  <a:pt x="850" y="638"/>
                  <a:pt x="848" y="641"/>
                </a:cubicBezTo>
                <a:cubicBezTo>
                  <a:pt x="847" y="645"/>
                  <a:pt x="847" y="648"/>
                  <a:pt x="843" y="651"/>
                </a:cubicBezTo>
                <a:cubicBezTo>
                  <a:pt x="840" y="654"/>
                  <a:pt x="836" y="655"/>
                  <a:pt x="836" y="652"/>
                </a:cubicBezTo>
                <a:cubicBezTo>
                  <a:pt x="835" y="648"/>
                  <a:pt x="829" y="640"/>
                  <a:pt x="828" y="641"/>
                </a:cubicBezTo>
                <a:cubicBezTo>
                  <a:pt x="827" y="643"/>
                  <a:pt x="822" y="645"/>
                  <a:pt x="822" y="642"/>
                </a:cubicBezTo>
                <a:cubicBezTo>
                  <a:pt x="822" y="639"/>
                  <a:pt x="818" y="633"/>
                  <a:pt x="815" y="633"/>
                </a:cubicBezTo>
                <a:cubicBezTo>
                  <a:pt x="812" y="633"/>
                  <a:pt x="806" y="632"/>
                  <a:pt x="806" y="632"/>
                </a:cubicBezTo>
                <a:cubicBezTo>
                  <a:pt x="806" y="632"/>
                  <a:pt x="801" y="627"/>
                  <a:pt x="800" y="624"/>
                </a:cubicBezTo>
                <a:cubicBezTo>
                  <a:pt x="800" y="621"/>
                  <a:pt x="801" y="618"/>
                  <a:pt x="798" y="618"/>
                </a:cubicBezTo>
                <a:cubicBezTo>
                  <a:pt x="794" y="618"/>
                  <a:pt x="791" y="620"/>
                  <a:pt x="786" y="617"/>
                </a:cubicBezTo>
                <a:cubicBezTo>
                  <a:pt x="780" y="615"/>
                  <a:pt x="774" y="605"/>
                  <a:pt x="775" y="601"/>
                </a:cubicBezTo>
                <a:cubicBezTo>
                  <a:pt x="775" y="598"/>
                  <a:pt x="778" y="591"/>
                  <a:pt x="781" y="589"/>
                </a:cubicBezTo>
                <a:cubicBezTo>
                  <a:pt x="784" y="587"/>
                  <a:pt x="787" y="585"/>
                  <a:pt x="788" y="581"/>
                </a:cubicBezTo>
                <a:cubicBezTo>
                  <a:pt x="788" y="577"/>
                  <a:pt x="786" y="570"/>
                  <a:pt x="786" y="568"/>
                </a:cubicBezTo>
                <a:cubicBezTo>
                  <a:pt x="785" y="566"/>
                  <a:pt x="780" y="554"/>
                  <a:pt x="779" y="552"/>
                </a:cubicBezTo>
                <a:cubicBezTo>
                  <a:pt x="777" y="550"/>
                  <a:pt x="774" y="550"/>
                  <a:pt x="772" y="545"/>
                </a:cubicBezTo>
                <a:cubicBezTo>
                  <a:pt x="771" y="540"/>
                  <a:pt x="772" y="537"/>
                  <a:pt x="773" y="535"/>
                </a:cubicBezTo>
                <a:cubicBezTo>
                  <a:pt x="774" y="532"/>
                  <a:pt x="781" y="533"/>
                  <a:pt x="779" y="528"/>
                </a:cubicBezTo>
                <a:cubicBezTo>
                  <a:pt x="777" y="524"/>
                  <a:pt x="775" y="521"/>
                  <a:pt x="773" y="519"/>
                </a:cubicBezTo>
                <a:cubicBezTo>
                  <a:pt x="772" y="517"/>
                  <a:pt x="770" y="512"/>
                  <a:pt x="770" y="512"/>
                </a:cubicBezTo>
                <a:cubicBezTo>
                  <a:pt x="764" y="510"/>
                  <a:pt x="764" y="510"/>
                  <a:pt x="764" y="510"/>
                </a:cubicBezTo>
                <a:cubicBezTo>
                  <a:pt x="764" y="510"/>
                  <a:pt x="760" y="510"/>
                  <a:pt x="758" y="508"/>
                </a:cubicBezTo>
                <a:cubicBezTo>
                  <a:pt x="756" y="505"/>
                  <a:pt x="752" y="498"/>
                  <a:pt x="751" y="496"/>
                </a:cubicBezTo>
                <a:cubicBezTo>
                  <a:pt x="749" y="495"/>
                  <a:pt x="749" y="492"/>
                  <a:pt x="745" y="493"/>
                </a:cubicBezTo>
                <a:cubicBezTo>
                  <a:pt x="742" y="493"/>
                  <a:pt x="741" y="496"/>
                  <a:pt x="738" y="493"/>
                </a:cubicBezTo>
                <a:cubicBezTo>
                  <a:pt x="735" y="491"/>
                  <a:pt x="732" y="489"/>
                  <a:pt x="734" y="488"/>
                </a:cubicBezTo>
                <a:cubicBezTo>
                  <a:pt x="736" y="486"/>
                  <a:pt x="742" y="484"/>
                  <a:pt x="741" y="482"/>
                </a:cubicBezTo>
                <a:cubicBezTo>
                  <a:pt x="739" y="480"/>
                  <a:pt x="737" y="477"/>
                  <a:pt x="733" y="477"/>
                </a:cubicBezTo>
                <a:cubicBezTo>
                  <a:pt x="730" y="476"/>
                  <a:pt x="724" y="475"/>
                  <a:pt x="721" y="475"/>
                </a:cubicBezTo>
                <a:cubicBezTo>
                  <a:pt x="717" y="475"/>
                  <a:pt x="717" y="476"/>
                  <a:pt x="715" y="476"/>
                </a:cubicBezTo>
                <a:cubicBezTo>
                  <a:pt x="712" y="476"/>
                  <a:pt x="705" y="472"/>
                  <a:pt x="702" y="469"/>
                </a:cubicBezTo>
                <a:cubicBezTo>
                  <a:pt x="699" y="467"/>
                  <a:pt x="681" y="450"/>
                  <a:pt x="679" y="448"/>
                </a:cubicBezTo>
                <a:cubicBezTo>
                  <a:pt x="678" y="447"/>
                  <a:pt x="673" y="444"/>
                  <a:pt x="670" y="441"/>
                </a:cubicBezTo>
                <a:cubicBezTo>
                  <a:pt x="666" y="439"/>
                  <a:pt x="660" y="432"/>
                  <a:pt x="660" y="429"/>
                </a:cubicBezTo>
                <a:cubicBezTo>
                  <a:pt x="660" y="426"/>
                  <a:pt x="658" y="421"/>
                  <a:pt x="661" y="418"/>
                </a:cubicBezTo>
                <a:cubicBezTo>
                  <a:pt x="663" y="416"/>
                  <a:pt x="668" y="417"/>
                  <a:pt x="669" y="414"/>
                </a:cubicBezTo>
                <a:cubicBezTo>
                  <a:pt x="670" y="412"/>
                  <a:pt x="670" y="407"/>
                  <a:pt x="669" y="404"/>
                </a:cubicBezTo>
                <a:cubicBezTo>
                  <a:pt x="667" y="401"/>
                  <a:pt x="664" y="394"/>
                  <a:pt x="666" y="391"/>
                </a:cubicBezTo>
                <a:cubicBezTo>
                  <a:pt x="669" y="388"/>
                  <a:pt x="670" y="387"/>
                  <a:pt x="674" y="386"/>
                </a:cubicBezTo>
                <a:cubicBezTo>
                  <a:pt x="678" y="385"/>
                  <a:pt x="689" y="378"/>
                  <a:pt x="693" y="374"/>
                </a:cubicBezTo>
                <a:cubicBezTo>
                  <a:pt x="697" y="370"/>
                  <a:pt x="701" y="366"/>
                  <a:pt x="702" y="364"/>
                </a:cubicBezTo>
                <a:cubicBezTo>
                  <a:pt x="704" y="361"/>
                  <a:pt x="708" y="357"/>
                  <a:pt x="710" y="354"/>
                </a:cubicBezTo>
                <a:cubicBezTo>
                  <a:pt x="713" y="352"/>
                  <a:pt x="714" y="343"/>
                  <a:pt x="713" y="339"/>
                </a:cubicBezTo>
                <a:cubicBezTo>
                  <a:pt x="712" y="336"/>
                  <a:pt x="708" y="326"/>
                  <a:pt x="709" y="322"/>
                </a:cubicBezTo>
                <a:cubicBezTo>
                  <a:pt x="709" y="319"/>
                  <a:pt x="707" y="311"/>
                  <a:pt x="703" y="311"/>
                </a:cubicBezTo>
                <a:cubicBezTo>
                  <a:pt x="698" y="311"/>
                  <a:pt x="691" y="311"/>
                  <a:pt x="684" y="313"/>
                </a:cubicBezTo>
                <a:cubicBezTo>
                  <a:pt x="678" y="315"/>
                  <a:pt x="662" y="319"/>
                  <a:pt x="659" y="322"/>
                </a:cubicBezTo>
                <a:cubicBezTo>
                  <a:pt x="657" y="324"/>
                  <a:pt x="653" y="326"/>
                  <a:pt x="650" y="329"/>
                </a:cubicBezTo>
                <a:cubicBezTo>
                  <a:pt x="647" y="332"/>
                  <a:pt x="645" y="333"/>
                  <a:pt x="642" y="333"/>
                </a:cubicBezTo>
                <a:cubicBezTo>
                  <a:pt x="638" y="333"/>
                  <a:pt x="634" y="332"/>
                  <a:pt x="628" y="329"/>
                </a:cubicBezTo>
                <a:cubicBezTo>
                  <a:pt x="622" y="326"/>
                  <a:pt x="617" y="322"/>
                  <a:pt x="615" y="322"/>
                </a:cubicBezTo>
                <a:cubicBezTo>
                  <a:pt x="612" y="321"/>
                  <a:pt x="611" y="322"/>
                  <a:pt x="608" y="322"/>
                </a:cubicBezTo>
                <a:cubicBezTo>
                  <a:pt x="605" y="322"/>
                  <a:pt x="595" y="326"/>
                  <a:pt x="591" y="326"/>
                </a:cubicBezTo>
                <a:cubicBezTo>
                  <a:pt x="587" y="326"/>
                  <a:pt x="577" y="328"/>
                  <a:pt x="578" y="331"/>
                </a:cubicBezTo>
                <a:cubicBezTo>
                  <a:pt x="579" y="334"/>
                  <a:pt x="581" y="339"/>
                  <a:pt x="584" y="343"/>
                </a:cubicBezTo>
                <a:cubicBezTo>
                  <a:pt x="586" y="346"/>
                  <a:pt x="585" y="347"/>
                  <a:pt x="584" y="350"/>
                </a:cubicBezTo>
                <a:cubicBezTo>
                  <a:pt x="582" y="353"/>
                  <a:pt x="577" y="358"/>
                  <a:pt x="575" y="362"/>
                </a:cubicBezTo>
                <a:cubicBezTo>
                  <a:pt x="573" y="365"/>
                  <a:pt x="572" y="367"/>
                  <a:pt x="567" y="366"/>
                </a:cubicBezTo>
                <a:cubicBezTo>
                  <a:pt x="563" y="366"/>
                  <a:pt x="562" y="367"/>
                  <a:pt x="560" y="366"/>
                </a:cubicBezTo>
                <a:cubicBezTo>
                  <a:pt x="559" y="364"/>
                  <a:pt x="546" y="354"/>
                  <a:pt x="545" y="352"/>
                </a:cubicBezTo>
                <a:cubicBezTo>
                  <a:pt x="544" y="350"/>
                  <a:pt x="545" y="350"/>
                  <a:pt x="543" y="347"/>
                </a:cubicBezTo>
                <a:cubicBezTo>
                  <a:pt x="541" y="344"/>
                  <a:pt x="540" y="339"/>
                  <a:pt x="540" y="339"/>
                </a:cubicBezTo>
                <a:cubicBezTo>
                  <a:pt x="540" y="339"/>
                  <a:pt x="539" y="336"/>
                  <a:pt x="536" y="337"/>
                </a:cubicBezTo>
                <a:cubicBezTo>
                  <a:pt x="533" y="338"/>
                  <a:pt x="528" y="340"/>
                  <a:pt x="525" y="339"/>
                </a:cubicBezTo>
                <a:cubicBezTo>
                  <a:pt x="523" y="339"/>
                  <a:pt x="524" y="339"/>
                  <a:pt x="521" y="336"/>
                </a:cubicBezTo>
                <a:cubicBezTo>
                  <a:pt x="518" y="332"/>
                  <a:pt x="516" y="332"/>
                  <a:pt x="517" y="328"/>
                </a:cubicBezTo>
                <a:cubicBezTo>
                  <a:pt x="517" y="323"/>
                  <a:pt x="519" y="318"/>
                  <a:pt x="519" y="318"/>
                </a:cubicBezTo>
                <a:cubicBezTo>
                  <a:pt x="519" y="318"/>
                  <a:pt x="520" y="310"/>
                  <a:pt x="520" y="307"/>
                </a:cubicBezTo>
                <a:cubicBezTo>
                  <a:pt x="520" y="305"/>
                  <a:pt x="518" y="302"/>
                  <a:pt x="516" y="302"/>
                </a:cubicBezTo>
                <a:cubicBezTo>
                  <a:pt x="513" y="302"/>
                  <a:pt x="508" y="301"/>
                  <a:pt x="504" y="300"/>
                </a:cubicBezTo>
                <a:cubicBezTo>
                  <a:pt x="501" y="299"/>
                  <a:pt x="499" y="295"/>
                  <a:pt x="499" y="295"/>
                </a:cubicBezTo>
                <a:cubicBezTo>
                  <a:pt x="499" y="295"/>
                  <a:pt x="497" y="291"/>
                  <a:pt x="494" y="289"/>
                </a:cubicBezTo>
                <a:cubicBezTo>
                  <a:pt x="490" y="286"/>
                  <a:pt x="490" y="284"/>
                  <a:pt x="490" y="282"/>
                </a:cubicBezTo>
                <a:cubicBezTo>
                  <a:pt x="490" y="279"/>
                  <a:pt x="492" y="275"/>
                  <a:pt x="487" y="274"/>
                </a:cubicBezTo>
                <a:cubicBezTo>
                  <a:pt x="481" y="272"/>
                  <a:pt x="478" y="270"/>
                  <a:pt x="474" y="265"/>
                </a:cubicBezTo>
                <a:cubicBezTo>
                  <a:pt x="469" y="261"/>
                  <a:pt x="469" y="256"/>
                  <a:pt x="463" y="256"/>
                </a:cubicBezTo>
                <a:cubicBezTo>
                  <a:pt x="458" y="256"/>
                  <a:pt x="446" y="255"/>
                  <a:pt x="445" y="252"/>
                </a:cubicBezTo>
                <a:cubicBezTo>
                  <a:pt x="445" y="250"/>
                  <a:pt x="444" y="251"/>
                  <a:pt x="448" y="249"/>
                </a:cubicBezTo>
                <a:cubicBezTo>
                  <a:pt x="452" y="247"/>
                  <a:pt x="456" y="247"/>
                  <a:pt x="459" y="244"/>
                </a:cubicBezTo>
                <a:cubicBezTo>
                  <a:pt x="462" y="242"/>
                  <a:pt x="462" y="242"/>
                  <a:pt x="466" y="240"/>
                </a:cubicBezTo>
                <a:cubicBezTo>
                  <a:pt x="469" y="239"/>
                  <a:pt x="471" y="237"/>
                  <a:pt x="473" y="235"/>
                </a:cubicBezTo>
                <a:cubicBezTo>
                  <a:pt x="475" y="233"/>
                  <a:pt x="474" y="229"/>
                  <a:pt x="478" y="227"/>
                </a:cubicBezTo>
                <a:cubicBezTo>
                  <a:pt x="482" y="225"/>
                  <a:pt x="488" y="221"/>
                  <a:pt x="489" y="218"/>
                </a:cubicBezTo>
                <a:cubicBezTo>
                  <a:pt x="489" y="216"/>
                  <a:pt x="490" y="208"/>
                  <a:pt x="491" y="206"/>
                </a:cubicBezTo>
                <a:cubicBezTo>
                  <a:pt x="492" y="204"/>
                  <a:pt x="494" y="194"/>
                  <a:pt x="495" y="191"/>
                </a:cubicBezTo>
                <a:cubicBezTo>
                  <a:pt x="496" y="189"/>
                  <a:pt x="497" y="187"/>
                  <a:pt x="495" y="185"/>
                </a:cubicBezTo>
                <a:cubicBezTo>
                  <a:pt x="494" y="183"/>
                  <a:pt x="490" y="178"/>
                  <a:pt x="488" y="176"/>
                </a:cubicBezTo>
                <a:cubicBezTo>
                  <a:pt x="486" y="173"/>
                  <a:pt x="477" y="166"/>
                  <a:pt x="474" y="166"/>
                </a:cubicBezTo>
                <a:cubicBezTo>
                  <a:pt x="470" y="166"/>
                  <a:pt x="466" y="167"/>
                  <a:pt x="461" y="169"/>
                </a:cubicBezTo>
                <a:cubicBezTo>
                  <a:pt x="456" y="170"/>
                  <a:pt x="452" y="172"/>
                  <a:pt x="449" y="174"/>
                </a:cubicBezTo>
                <a:cubicBezTo>
                  <a:pt x="445" y="176"/>
                  <a:pt x="441" y="172"/>
                  <a:pt x="438" y="175"/>
                </a:cubicBezTo>
                <a:cubicBezTo>
                  <a:pt x="435" y="177"/>
                  <a:pt x="435" y="180"/>
                  <a:pt x="433" y="182"/>
                </a:cubicBezTo>
                <a:cubicBezTo>
                  <a:pt x="430" y="184"/>
                  <a:pt x="426" y="185"/>
                  <a:pt x="425" y="182"/>
                </a:cubicBezTo>
                <a:cubicBezTo>
                  <a:pt x="424" y="180"/>
                  <a:pt x="419" y="176"/>
                  <a:pt x="418" y="178"/>
                </a:cubicBezTo>
                <a:cubicBezTo>
                  <a:pt x="416" y="180"/>
                  <a:pt x="413" y="184"/>
                  <a:pt x="411" y="186"/>
                </a:cubicBezTo>
                <a:cubicBezTo>
                  <a:pt x="409" y="188"/>
                  <a:pt x="407" y="187"/>
                  <a:pt x="407" y="184"/>
                </a:cubicBezTo>
                <a:cubicBezTo>
                  <a:pt x="407" y="181"/>
                  <a:pt x="407" y="177"/>
                  <a:pt x="404" y="178"/>
                </a:cubicBezTo>
                <a:cubicBezTo>
                  <a:pt x="402" y="178"/>
                  <a:pt x="401" y="178"/>
                  <a:pt x="400" y="182"/>
                </a:cubicBezTo>
                <a:cubicBezTo>
                  <a:pt x="399" y="186"/>
                  <a:pt x="398" y="190"/>
                  <a:pt x="396" y="190"/>
                </a:cubicBezTo>
                <a:cubicBezTo>
                  <a:pt x="394" y="190"/>
                  <a:pt x="391" y="192"/>
                  <a:pt x="388" y="191"/>
                </a:cubicBezTo>
                <a:cubicBezTo>
                  <a:pt x="384" y="190"/>
                  <a:pt x="382" y="190"/>
                  <a:pt x="384" y="186"/>
                </a:cubicBezTo>
                <a:cubicBezTo>
                  <a:pt x="385" y="181"/>
                  <a:pt x="386" y="165"/>
                  <a:pt x="386" y="163"/>
                </a:cubicBezTo>
                <a:cubicBezTo>
                  <a:pt x="386" y="161"/>
                  <a:pt x="381" y="154"/>
                  <a:pt x="379" y="152"/>
                </a:cubicBezTo>
                <a:cubicBezTo>
                  <a:pt x="376" y="149"/>
                  <a:pt x="368" y="148"/>
                  <a:pt x="365" y="143"/>
                </a:cubicBezTo>
                <a:cubicBezTo>
                  <a:pt x="362" y="137"/>
                  <a:pt x="348" y="118"/>
                  <a:pt x="348" y="118"/>
                </a:cubicBezTo>
                <a:cubicBezTo>
                  <a:pt x="348" y="118"/>
                  <a:pt x="357" y="112"/>
                  <a:pt x="360" y="110"/>
                </a:cubicBezTo>
                <a:cubicBezTo>
                  <a:pt x="362" y="109"/>
                  <a:pt x="367" y="106"/>
                  <a:pt x="366" y="104"/>
                </a:cubicBezTo>
                <a:cubicBezTo>
                  <a:pt x="366" y="101"/>
                  <a:pt x="360" y="81"/>
                  <a:pt x="360" y="81"/>
                </a:cubicBezTo>
                <a:cubicBezTo>
                  <a:pt x="344" y="32"/>
                  <a:pt x="344" y="32"/>
                  <a:pt x="344" y="32"/>
                </a:cubicBezTo>
                <a:cubicBezTo>
                  <a:pt x="335" y="0"/>
                  <a:pt x="335" y="0"/>
                  <a:pt x="335" y="0"/>
                </a:cubicBezTo>
                <a:cubicBezTo>
                  <a:pt x="312" y="2"/>
                  <a:pt x="312" y="2"/>
                  <a:pt x="312" y="2"/>
                </a:cubicBezTo>
                <a:cubicBezTo>
                  <a:pt x="285" y="2"/>
                  <a:pt x="285" y="2"/>
                  <a:pt x="285" y="2"/>
                </a:cubicBezTo>
                <a:cubicBezTo>
                  <a:pt x="285" y="2"/>
                  <a:pt x="155" y="55"/>
                  <a:pt x="122" y="76"/>
                </a:cubicBezTo>
                <a:cubicBezTo>
                  <a:pt x="89" y="96"/>
                  <a:pt x="39" y="117"/>
                  <a:pt x="23" y="136"/>
                </a:cubicBezTo>
                <a:cubicBezTo>
                  <a:pt x="7" y="155"/>
                  <a:pt x="0" y="263"/>
                  <a:pt x="0" y="263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0" name="Freeform 28"/>
          <p:cNvSpPr>
            <a:spLocks/>
          </p:cNvSpPr>
          <p:nvPr/>
        </p:nvSpPr>
        <p:spPr bwMode="auto">
          <a:xfrm>
            <a:off x="1849438" y="3074988"/>
            <a:ext cx="2952750" cy="1955800"/>
          </a:xfrm>
          <a:custGeom>
            <a:avLst/>
            <a:gdLst>
              <a:gd name="T0" fmla="*/ 161 w 1314"/>
              <a:gd name="T1" fmla="*/ 53 h 870"/>
              <a:gd name="T2" fmla="*/ 213 w 1314"/>
              <a:gd name="T3" fmla="*/ 5 h 870"/>
              <a:gd name="T4" fmla="*/ 263 w 1314"/>
              <a:gd name="T5" fmla="*/ 27 h 870"/>
              <a:gd name="T6" fmla="*/ 320 w 1314"/>
              <a:gd name="T7" fmla="*/ 29 h 870"/>
              <a:gd name="T8" fmla="*/ 368 w 1314"/>
              <a:gd name="T9" fmla="*/ 38 h 870"/>
              <a:gd name="T10" fmla="*/ 424 w 1314"/>
              <a:gd name="T11" fmla="*/ 67 h 870"/>
              <a:gd name="T12" fmla="*/ 489 w 1314"/>
              <a:gd name="T13" fmla="*/ 60 h 870"/>
              <a:gd name="T14" fmla="*/ 540 w 1314"/>
              <a:gd name="T15" fmla="*/ 69 h 870"/>
              <a:gd name="T16" fmla="*/ 633 w 1314"/>
              <a:gd name="T17" fmla="*/ 46 h 870"/>
              <a:gd name="T18" fmla="*/ 707 w 1314"/>
              <a:gd name="T19" fmla="*/ 51 h 870"/>
              <a:gd name="T20" fmla="*/ 759 w 1314"/>
              <a:gd name="T21" fmla="*/ 78 h 870"/>
              <a:gd name="T22" fmla="*/ 774 w 1314"/>
              <a:gd name="T23" fmla="*/ 116 h 870"/>
              <a:gd name="T24" fmla="*/ 759 w 1314"/>
              <a:gd name="T25" fmla="*/ 156 h 870"/>
              <a:gd name="T26" fmla="*/ 768 w 1314"/>
              <a:gd name="T27" fmla="*/ 204 h 870"/>
              <a:gd name="T28" fmla="*/ 770 w 1314"/>
              <a:gd name="T29" fmla="*/ 300 h 870"/>
              <a:gd name="T30" fmla="*/ 838 w 1314"/>
              <a:gd name="T31" fmla="*/ 347 h 870"/>
              <a:gd name="T32" fmla="*/ 896 w 1314"/>
              <a:gd name="T33" fmla="*/ 385 h 870"/>
              <a:gd name="T34" fmla="*/ 967 w 1314"/>
              <a:gd name="T35" fmla="*/ 420 h 870"/>
              <a:gd name="T36" fmla="*/ 1005 w 1314"/>
              <a:gd name="T37" fmla="*/ 433 h 870"/>
              <a:gd name="T38" fmla="*/ 1066 w 1314"/>
              <a:gd name="T39" fmla="*/ 446 h 870"/>
              <a:gd name="T40" fmla="*/ 1093 w 1314"/>
              <a:gd name="T41" fmla="*/ 473 h 870"/>
              <a:gd name="T42" fmla="*/ 1117 w 1314"/>
              <a:gd name="T43" fmla="*/ 507 h 870"/>
              <a:gd name="T44" fmla="*/ 1152 w 1314"/>
              <a:gd name="T45" fmla="*/ 505 h 870"/>
              <a:gd name="T46" fmla="*/ 1210 w 1314"/>
              <a:gd name="T47" fmla="*/ 494 h 870"/>
              <a:gd name="T48" fmla="*/ 1237 w 1314"/>
              <a:gd name="T49" fmla="*/ 460 h 870"/>
              <a:gd name="T50" fmla="*/ 1279 w 1314"/>
              <a:gd name="T51" fmla="*/ 497 h 870"/>
              <a:gd name="T52" fmla="*/ 1311 w 1314"/>
              <a:gd name="T53" fmla="*/ 563 h 870"/>
              <a:gd name="T54" fmla="*/ 1299 w 1314"/>
              <a:gd name="T55" fmla="*/ 585 h 870"/>
              <a:gd name="T56" fmla="*/ 1309 w 1314"/>
              <a:gd name="T57" fmla="*/ 645 h 870"/>
              <a:gd name="T58" fmla="*/ 1307 w 1314"/>
              <a:gd name="T59" fmla="*/ 712 h 870"/>
              <a:gd name="T60" fmla="*/ 1299 w 1314"/>
              <a:gd name="T61" fmla="*/ 739 h 870"/>
              <a:gd name="T62" fmla="*/ 1291 w 1314"/>
              <a:gd name="T63" fmla="*/ 767 h 870"/>
              <a:gd name="T64" fmla="*/ 1274 w 1314"/>
              <a:gd name="T65" fmla="*/ 756 h 870"/>
              <a:gd name="T66" fmla="*/ 1254 w 1314"/>
              <a:gd name="T67" fmla="*/ 817 h 870"/>
              <a:gd name="T68" fmla="*/ 1241 w 1314"/>
              <a:gd name="T69" fmla="*/ 804 h 870"/>
              <a:gd name="T70" fmla="*/ 1183 w 1314"/>
              <a:gd name="T71" fmla="*/ 828 h 870"/>
              <a:gd name="T72" fmla="*/ 1048 w 1314"/>
              <a:gd name="T73" fmla="*/ 800 h 870"/>
              <a:gd name="T74" fmla="*/ 927 w 1314"/>
              <a:gd name="T75" fmla="*/ 863 h 870"/>
              <a:gd name="T76" fmla="*/ 795 w 1314"/>
              <a:gd name="T77" fmla="*/ 835 h 870"/>
              <a:gd name="T78" fmla="*/ 739 w 1314"/>
              <a:gd name="T79" fmla="*/ 759 h 870"/>
              <a:gd name="T80" fmla="*/ 618 w 1314"/>
              <a:gd name="T81" fmla="*/ 772 h 870"/>
              <a:gd name="T82" fmla="*/ 554 w 1314"/>
              <a:gd name="T83" fmla="*/ 720 h 870"/>
              <a:gd name="T84" fmla="*/ 437 w 1314"/>
              <a:gd name="T85" fmla="*/ 694 h 870"/>
              <a:gd name="T86" fmla="*/ 350 w 1314"/>
              <a:gd name="T87" fmla="*/ 631 h 870"/>
              <a:gd name="T88" fmla="*/ 286 w 1314"/>
              <a:gd name="T89" fmla="*/ 550 h 870"/>
              <a:gd name="T90" fmla="*/ 193 w 1314"/>
              <a:gd name="T91" fmla="*/ 448 h 870"/>
              <a:gd name="T92" fmla="*/ 98 w 1314"/>
              <a:gd name="T93" fmla="*/ 391 h 870"/>
              <a:gd name="T94" fmla="*/ 9 w 1314"/>
              <a:gd name="T95" fmla="*/ 271 h 870"/>
              <a:gd name="T96" fmla="*/ 66 w 1314"/>
              <a:gd name="T97" fmla="*/ 177 h 870"/>
              <a:gd name="T98" fmla="*/ 102 w 1314"/>
              <a:gd name="T99" fmla="*/ 59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14" h="870">
                <a:moveTo>
                  <a:pt x="102" y="59"/>
                </a:moveTo>
                <a:cubicBezTo>
                  <a:pt x="106" y="59"/>
                  <a:pt x="111" y="60"/>
                  <a:pt x="122" y="62"/>
                </a:cubicBezTo>
                <a:cubicBezTo>
                  <a:pt x="133" y="65"/>
                  <a:pt x="142" y="67"/>
                  <a:pt x="146" y="67"/>
                </a:cubicBezTo>
                <a:cubicBezTo>
                  <a:pt x="150" y="66"/>
                  <a:pt x="155" y="66"/>
                  <a:pt x="161" y="53"/>
                </a:cubicBezTo>
                <a:cubicBezTo>
                  <a:pt x="166" y="39"/>
                  <a:pt x="167" y="40"/>
                  <a:pt x="170" y="39"/>
                </a:cubicBezTo>
                <a:cubicBezTo>
                  <a:pt x="174" y="37"/>
                  <a:pt x="186" y="22"/>
                  <a:pt x="194" y="20"/>
                </a:cubicBezTo>
                <a:cubicBezTo>
                  <a:pt x="201" y="19"/>
                  <a:pt x="201" y="17"/>
                  <a:pt x="199" y="14"/>
                </a:cubicBezTo>
                <a:cubicBezTo>
                  <a:pt x="198" y="11"/>
                  <a:pt x="205" y="0"/>
                  <a:pt x="213" y="5"/>
                </a:cubicBezTo>
                <a:cubicBezTo>
                  <a:pt x="221" y="10"/>
                  <a:pt x="223" y="12"/>
                  <a:pt x="225" y="15"/>
                </a:cubicBezTo>
                <a:cubicBezTo>
                  <a:pt x="227" y="19"/>
                  <a:pt x="235" y="20"/>
                  <a:pt x="239" y="22"/>
                </a:cubicBezTo>
                <a:cubicBezTo>
                  <a:pt x="244" y="23"/>
                  <a:pt x="247" y="15"/>
                  <a:pt x="250" y="18"/>
                </a:cubicBezTo>
                <a:cubicBezTo>
                  <a:pt x="253" y="22"/>
                  <a:pt x="258" y="27"/>
                  <a:pt x="263" y="27"/>
                </a:cubicBezTo>
                <a:cubicBezTo>
                  <a:pt x="268" y="27"/>
                  <a:pt x="271" y="37"/>
                  <a:pt x="275" y="39"/>
                </a:cubicBezTo>
                <a:cubicBezTo>
                  <a:pt x="279" y="40"/>
                  <a:pt x="294" y="43"/>
                  <a:pt x="299" y="41"/>
                </a:cubicBezTo>
                <a:cubicBezTo>
                  <a:pt x="305" y="39"/>
                  <a:pt x="308" y="36"/>
                  <a:pt x="308" y="33"/>
                </a:cubicBezTo>
                <a:cubicBezTo>
                  <a:pt x="308" y="30"/>
                  <a:pt x="315" y="30"/>
                  <a:pt x="320" y="29"/>
                </a:cubicBezTo>
                <a:cubicBezTo>
                  <a:pt x="326" y="29"/>
                  <a:pt x="328" y="27"/>
                  <a:pt x="331" y="22"/>
                </a:cubicBezTo>
                <a:cubicBezTo>
                  <a:pt x="335" y="18"/>
                  <a:pt x="338" y="17"/>
                  <a:pt x="347" y="22"/>
                </a:cubicBezTo>
                <a:cubicBezTo>
                  <a:pt x="356" y="28"/>
                  <a:pt x="356" y="30"/>
                  <a:pt x="361" y="28"/>
                </a:cubicBezTo>
                <a:cubicBezTo>
                  <a:pt x="367" y="26"/>
                  <a:pt x="368" y="31"/>
                  <a:pt x="368" y="38"/>
                </a:cubicBezTo>
                <a:cubicBezTo>
                  <a:pt x="368" y="45"/>
                  <a:pt x="374" y="57"/>
                  <a:pt x="379" y="55"/>
                </a:cubicBezTo>
                <a:cubicBezTo>
                  <a:pt x="384" y="53"/>
                  <a:pt x="391" y="62"/>
                  <a:pt x="397" y="65"/>
                </a:cubicBezTo>
                <a:cubicBezTo>
                  <a:pt x="402" y="68"/>
                  <a:pt x="406" y="69"/>
                  <a:pt x="411" y="68"/>
                </a:cubicBezTo>
                <a:cubicBezTo>
                  <a:pt x="417" y="67"/>
                  <a:pt x="420" y="64"/>
                  <a:pt x="424" y="67"/>
                </a:cubicBezTo>
                <a:cubicBezTo>
                  <a:pt x="427" y="69"/>
                  <a:pt x="430" y="67"/>
                  <a:pt x="432" y="71"/>
                </a:cubicBezTo>
                <a:cubicBezTo>
                  <a:pt x="435" y="76"/>
                  <a:pt x="448" y="72"/>
                  <a:pt x="452" y="70"/>
                </a:cubicBezTo>
                <a:cubicBezTo>
                  <a:pt x="455" y="68"/>
                  <a:pt x="453" y="63"/>
                  <a:pt x="461" y="63"/>
                </a:cubicBezTo>
                <a:cubicBezTo>
                  <a:pt x="468" y="64"/>
                  <a:pt x="484" y="62"/>
                  <a:pt x="489" y="60"/>
                </a:cubicBezTo>
                <a:cubicBezTo>
                  <a:pt x="494" y="58"/>
                  <a:pt x="499" y="59"/>
                  <a:pt x="504" y="61"/>
                </a:cubicBezTo>
                <a:cubicBezTo>
                  <a:pt x="508" y="62"/>
                  <a:pt x="511" y="59"/>
                  <a:pt x="515" y="66"/>
                </a:cubicBezTo>
                <a:cubicBezTo>
                  <a:pt x="518" y="72"/>
                  <a:pt x="524" y="68"/>
                  <a:pt x="524" y="75"/>
                </a:cubicBezTo>
                <a:cubicBezTo>
                  <a:pt x="525" y="82"/>
                  <a:pt x="531" y="67"/>
                  <a:pt x="540" y="69"/>
                </a:cubicBezTo>
                <a:cubicBezTo>
                  <a:pt x="549" y="71"/>
                  <a:pt x="559" y="70"/>
                  <a:pt x="565" y="58"/>
                </a:cubicBezTo>
                <a:cubicBezTo>
                  <a:pt x="572" y="46"/>
                  <a:pt x="570" y="44"/>
                  <a:pt x="590" y="44"/>
                </a:cubicBezTo>
                <a:cubicBezTo>
                  <a:pt x="611" y="44"/>
                  <a:pt x="612" y="40"/>
                  <a:pt x="615" y="43"/>
                </a:cubicBezTo>
                <a:cubicBezTo>
                  <a:pt x="618" y="45"/>
                  <a:pt x="628" y="48"/>
                  <a:pt x="633" y="46"/>
                </a:cubicBezTo>
                <a:cubicBezTo>
                  <a:pt x="638" y="44"/>
                  <a:pt x="643" y="44"/>
                  <a:pt x="647" y="41"/>
                </a:cubicBezTo>
                <a:cubicBezTo>
                  <a:pt x="651" y="39"/>
                  <a:pt x="651" y="44"/>
                  <a:pt x="655" y="47"/>
                </a:cubicBezTo>
                <a:cubicBezTo>
                  <a:pt x="659" y="51"/>
                  <a:pt x="669" y="50"/>
                  <a:pt x="676" y="51"/>
                </a:cubicBezTo>
                <a:cubicBezTo>
                  <a:pt x="682" y="52"/>
                  <a:pt x="700" y="52"/>
                  <a:pt x="707" y="51"/>
                </a:cubicBezTo>
                <a:cubicBezTo>
                  <a:pt x="714" y="50"/>
                  <a:pt x="725" y="55"/>
                  <a:pt x="726" y="60"/>
                </a:cubicBezTo>
                <a:cubicBezTo>
                  <a:pt x="727" y="64"/>
                  <a:pt x="730" y="72"/>
                  <a:pt x="736" y="67"/>
                </a:cubicBezTo>
                <a:cubicBezTo>
                  <a:pt x="742" y="62"/>
                  <a:pt x="742" y="69"/>
                  <a:pt x="747" y="72"/>
                </a:cubicBezTo>
                <a:cubicBezTo>
                  <a:pt x="752" y="75"/>
                  <a:pt x="754" y="80"/>
                  <a:pt x="759" y="78"/>
                </a:cubicBezTo>
                <a:cubicBezTo>
                  <a:pt x="764" y="75"/>
                  <a:pt x="762" y="82"/>
                  <a:pt x="771" y="87"/>
                </a:cubicBezTo>
                <a:cubicBezTo>
                  <a:pt x="781" y="92"/>
                  <a:pt x="793" y="103"/>
                  <a:pt x="780" y="102"/>
                </a:cubicBezTo>
                <a:cubicBezTo>
                  <a:pt x="766" y="100"/>
                  <a:pt x="768" y="101"/>
                  <a:pt x="766" y="105"/>
                </a:cubicBezTo>
                <a:cubicBezTo>
                  <a:pt x="763" y="109"/>
                  <a:pt x="769" y="115"/>
                  <a:pt x="774" y="116"/>
                </a:cubicBezTo>
                <a:cubicBezTo>
                  <a:pt x="779" y="117"/>
                  <a:pt x="787" y="114"/>
                  <a:pt x="782" y="125"/>
                </a:cubicBezTo>
                <a:cubicBezTo>
                  <a:pt x="778" y="137"/>
                  <a:pt x="780" y="139"/>
                  <a:pt x="776" y="139"/>
                </a:cubicBezTo>
                <a:cubicBezTo>
                  <a:pt x="772" y="139"/>
                  <a:pt x="780" y="148"/>
                  <a:pt x="772" y="150"/>
                </a:cubicBezTo>
                <a:cubicBezTo>
                  <a:pt x="764" y="152"/>
                  <a:pt x="760" y="152"/>
                  <a:pt x="759" y="156"/>
                </a:cubicBezTo>
                <a:cubicBezTo>
                  <a:pt x="757" y="161"/>
                  <a:pt x="752" y="161"/>
                  <a:pt x="755" y="166"/>
                </a:cubicBezTo>
                <a:cubicBezTo>
                  <a:pt x="758" y="172"/>
                  <a:pt x="761" y="178"/>
                  <a:pt x="758" y="185"/>
                </a:cubicBezTo>
                <a:cubicBezTo>
                  <a:pt x="754" y="192"/>
                  <a:pt x="760" y="191"/>
                  <a:pt x="766" y="191"/>
                </a:cubicBezTo>
                <a:cubicBezTo>
                  <a:pt x="772" y="191"/>
                  <a:pt x="775" y="199"/>
                  <a:pt x="768" y="204"/>
                </a:cubicBezTo>
                <a:cubicBezTo>
                  <a:pt x="760" y="208"/>
                  <a:pt x="766" y="220"/>
                  <a:pt x="766" y="226"/>
                </a:cubicBezTo>
                <a:cubicBezTo>
                  <a:pt x="766" y="231"/>
                  <a:pt x="767" y="247"/>
                  <a:pt x="761" y="249"/>
                </a:cubicBezTo>
                <a:cubicBezTo>
                  <a:pt x="756" y="251"/>
                  <a:pt x="741" y="250"/>
                  <a:pt x="750" y="265"/>
                </a:cubicBezTo>
                <a:cubicBezTo>
                  <a:pt x="757" y="275"/>
                  <a:pt x="763" y="291"/>
                  <a:pt x="770" y="300"/>
                </a:cubicBezTo>
                <a:cubicBezTo>
                  <a:pt x="771" y="302"/>
                  <a:pt x="774" y="304"/>
                  <a:pt x="776" y="305"/>
                </a:cubicBezTo>
                <a:cubicBezTo>
                  <a:pt x="776" y="305"/>
                  <a:pt x="790" y="318"/>
                  <a:pt x="794" y="323"/>
                </a:cubicBezTo>
                <a:cubicBezTo>
                  <a:pt x="798" y="328"/>
                  <a:pt x="807" y="335"/>
                  <a:pt x="820" y="337"/>
                </a:cubicBezTo>
                <a:cubicBezTo>
                  <a:pt x="830" y="338"/>
                  <a:pt x="833" y="342"/>
                  <a:pt x="838" y="347"/>
                </a:cubicBezTo>
                <a:cubicBezTo>
                  <a:pt x="849" y="355"/>
                  <a:pt x="860" y="371"/>
                  <a:pt x="875" y="376"/>
                </a:cubicBezTo>
                <a:cubicBezTo>
                  <a:pt x="876" y="377"/>
                  <a:pt x="878" y="377"/>
                  <a:pt x="879" y="378"/>
                </a:cubicBezTo>
                <a:cubicBezTo>
                  <a:pt x="882" y="379"/>
                  <a:pt x="890" y="377"/>
                  <a:pt x="892" y="379"/>
                </a:cubicBezTo>
                <a:cubicBezTo>
                  <a:pt x="896" y="385"/>
                  <a:pt x="896" y="385"/>
                  <a:pt x="896" y="385"/>
                </a:cubicBezTo>
                <a:cubicBezTo>
                  <a:pt x="900" y="389"/>
                  <a:pt x="903" y="393"/>
                  <a:pt x="909" y="395"/>
                </a:cubicBezTo>
                <a:cubicBezTo>
                  <a:pt x="913" y="396"/>
                  <a:pt x="918" y="396"/>
                  <a:pt x="922" y="396"/>
                </a:cubicBezTo>
                <a:cubicBezTo>
                  <a:pt x="933" y="396"/>
                  <a:pt x="936" y="396"/>
                  <a:pt x="945" y="403"/>
                </a:cubicBezTo>
                <a:cubicBezTo>
                  <a:pt x="953" y="409"/>
                  <a:pt x="962" y="417"/>
                  <a:pt x="967" y="420"/>
                </a:cubicBezTo>
                <a:cubicBezTo>
                  <a:pt x="970" y="422"/>
                  <a:pt x="970" y="422"/>
                  <a:pt x="970" y="422"/>
                </a:cubicBezTo>
                <a:cubicBezTo>
                  <a:pt x="972" y="423"/>
                  <a:pt x="972" y="424"/>
                  <a:pt x="972" y="425"/>
                </a:cubicBezTo>
                <a:cubicBezTo>
                  <a:pt x="976" y="434"/>
                  <a:pt x="977" y="418"/>
                  <a:pt x="984" y="421"/>
                </a:cubicBezTo>
                <a:cubicBezTo>
                  <a:pt x="991" y="423"/>
                  <a:pt x="994" y="431"/>
                  <a:pt x="1005" y="433"/>
                </a:cubicBezTo>
                <a:cubicBezTo>
                  <a:pt x="1016" y="435"/>
                  <a:pt x="1023" y="430"/>
                  <a:pt x="1030" y="428"/>
                </a:cubicBezTo>
                <a:cubicBezTo>
                  <a:pt x="1038" y="425"/>
                  <a:pt x="1036" y="429"/>
                  <a:pt x="1040" y="427"/>
                </a:cubicBezTo>
                <a:cubicBezTo>
                  <a:pt x="1044" y="424"/>
                  <a:pt x="1048" y="423"/>
                  <a:pt x="1054" y="434"/>
                </a:cubicBezTo>
                <a:cubicBezTo>
                  <a:pt x="1060" y="444"/>
                  <a:pt x="1063" y="446"/>
                  <a:pt x="1066" y="446"/>
                </a:cubicBezTo>
                <a:cubicBezTo>
                  <a:pt x="1069" y="446"/>
                  <a:pt x="1086" y="450"/>
                  <a:pt x="1080" y="452"/>
                </a:cubicBezTo>
                <a:cubicBezTo>
                  <a:pt x="1074" y="455"/>
                  <a:pt x="1068" y="456"/>
                  <a:pt x="1074" y="457"/>
                </a:cubicBezTo>
                <a:cubicBezTo>
                  <a:pt x="1081" y="459"/>
                  <a:pt x="1081" y="463"/>
                  <a:pt x="1084" y="467"/>
                </a:cubicBezTo>
                <a:cubicBezTo>
                  <a:pt x="1087" y="471"/>
                  <a:pt x="1096" y="463"/>
                  <a:pt x="1093" y="473"/>
                </a:cubicBezTo>
                <a:cubicBezTo>
                  <a:pt x="1090" y="483"/>
                  <a:pt x="1083" y="486"/>
                  <a:pt x="1090" y="496"/>
                </a:cubicBezTo>
                <a:cubicBezTo>
                  <a:pt x="1096" y="507"/>
                  <a:pt x="1096" y="506"/>
                  <a:pt x="1099" y="504"/>
                </a:cubicBezTo>
                <a:cubicBezTo>
                  <a:pt x="1102" y="502"/>
                  <a:pt x="1108" y="503"/>
                  <a:pt x="1110" y="506"/>
                </a:cubicBezTo>
                <a:cubicBezTo>
                  <a:pt x="1112" y="510"/>
                  <a:pt x="1112" y="511"/>
                  <a:pt x="1117" y="507"/>
                </a:cubicBezTo>
                <a:cubicBezTo>
                  <a:pt x="1123" y="502"/>
                  <a:pt x="1124" y="503"/>
                  <a:pt x="1129" y="514"/>
                </a:cubicBezTo>
                <a:cubicBezTo>
                  <a:pt x="1134" y="525"/>
                  <a:pt x="1142" y="525"/>
                  <a:pt x="1140" y="513"/>
                </a:cubicBezTo>
                <a:cubicBezTo>
                  <a:pt x="1137" y="502"/>
                  <a:pt x="1137" y="496"/>
                  <a:pt x="1142" y="498"/>
                </a:cubicBezTo>
                <a:cubicBezTo>
                  <a:pt x="1147" y="500"/>
                  <a:pt x="1148" y="495"/>
                  <a:pt x="1152" y="505"/>
                </a:cubicBezTo>
                <a:cubicBezTo>
                  <a:pt x="1156" y="515"/>
                  <a:pt x="1163" y="516"/>
                  <a:pt x="1169" y="517"/>
                </a:cubicBezTo>
                <a:cubicBezTo>
                  <a:pt x="1175" y="519"/>
                  <a:pt x="1178" y="522"/>
                  <a:pt x="1177" y="512"/>
                </a:cubicBezTo>
                <a:cubicBezTo>
                  <a:pt x="1175" y="501"/>
                  <a:pt x="1170" y="491"/>
                  <a:pt x="1177" y="493"/>
                </a:cubicBezTo>
                <a:cubicBezTo>
                  <a:pt x="1184" y="496"/>
                  <a:pt x="1207" y="500"/>
                  <a:pt x="1210" y="494"/>
                </a:cubicBezTo>
                <a:cubicBezTo>
                  <a:pt x="1213" y="489"/>
                  <a:pt x="1212" y="476"/>
                  <a:pt x="1217" y="477"/>
                </a:cubicBezTo>
                <a:cubicBezTo>
                  <a:pt x="1222" y="479"/>
                  <a:pt x="1225" y="470"/>
                  <a:pt x="1221" y="465"/>
                </a:cubicBezTo>
                <a:cubicBezTo>
                  <a:pt x="1216" y="460"/>
                  <a:pt x="1222" y="453"/>
                  <a:pt x="1226" y="455"/>
                </a:cubicBezTo>
                <a:cubicBezTo>
                  <a:pt x="1229" y="457"/>
                  <a:pt x="1232" y="459"/>
                  <a:pt x="1237" y="460"/>
                </a:cubicBezTo>
                <a:cubicBezTo>
                  <a:pt x="1239" y="460"/>
                  <a:pt x="1242" y="460"/>
                  <a:pt x="1246" y="461"/>
                </a:cubicBezTo>
                <a:cubicBezTo>
                  <a:pt x="1256" y="464"/>
                  <a:pt x="1260" y="470"/>
                  <a:pt x="1267" y="472"/>
                </a:cubicBezTo>
                <a:cubicBezTo>
                  <a:pt x="1274" y="474"/>
                  <a:pt x="1274" y="482"/>
                  <a:pt x="1274" y="485"/>
                </a:cubicBezTo>
                <a:cubicBezTo>
                  <a:pt x="1275" y="489"/>
                  <a:pt x="1276" y="493"/>
                  <a:pt x="1279" y="497"/>
                </a:cubicBezTo>
                <a:cubicBezTo>
                  <a:pt x="1281" y="501"/>
                  <a:pt x="1288" y="508"/>
                  <a:pt x="1285" y="511"/>
                </a:cubicBezTo>
                <a:cubicBezTo>
                  <a:pt x="1282" y="514"/>
                  <a:pt x="1283" y="518"/>
                  <a:pt x="1284" y="522"/>
                </a:cubicBezTo>
                <a:cubicBezTo>
                  <a:pt x="1286" y="526"/>
                  <a:pt x="1295" y="542"/>
                  <a:pt x="1300" y="547"/>
                </a:cubicBezTo>
                <a:cubicBezTo>
                  <a:pt x="1304" y="551"/>
                  <a:pt x="1314" y="562"/>
                  <a:pt x="1311" y="563"/>
                </a:cubicBezTo>
                <a:cubicBezTo>
                  <a:pt x="1307" y="565"/>
                  <a:pt x="1304" y="570"/>
                  <a:pt x="1302" y="568"/>
                </a:cubicBezTo>
                <a:cubicBezTo>
                  <a:pt x="1300" y="566"/>
                  <a:pt x="1294" y="560"/>
                  <a:pt x="1293" y="566"/>
                </a:cubicBezTo>
                <a:cubicBezTo>
                  <a:pt x="1292" y="572"/>
                  <a:pt x="1293" y="572"/>
                  <a:pt x="1294" y="575"/>
                </a:cubicBezTo>
                <a:cubicBezTo>
                  <a:pt x="1296" y="578"/>
                  <a:pt x="1298" y="580"/>
                  <a:pt x="1299" y="585"/>
                </a:cubicBezTo>
                <a:cubicBezTo>
                  <a:pt x="1299" y="589"/>
                  <a:pt x="1303" y="595"/>
                  <a:pt x="1305" y="599"/>
                </a:cubicBezTo>
                <a:cubicBezTo>
                  <a:pt x="1307" y="604"/>
                  <a:pt x="1311" y="607"/>
                  <a:pt x="1309" y="613"/>
                </a:cubicBezTo>
                <a:cubicBezTo>
                  <a:pt x="1308" y="620"/>
                  <a:pt x="1308" y="619"/>
                  <a:pt x="1309" y="624"/>
                </a:cubicBezTo>
                <a:cubicBezTo>
                  <a:pt x="1310" y="629"/>
                  <a:pt x="1309" y="637"/>
                  <a:pt x="1309" y="645"/>
                </a:cubicBezTo>
                <a:cubicBezTo>
                  <a:pt x="1310" y="653"/>
                  <a:pt x="1308" y="656"/>
                  <a:pt x="1310" y="664"/>
                </a:cubicBezTo>
                <a:cubicBezTo>
                  <a:pt x="1312" y="672"/>
                  <a:pt x="1313" y="679"/>
                  <a:pt x="1310" y="683"/>
                </a:cubicBezTo>
                <a:cubicBezTo>
                  <a:pt x="1307" y="688"/>
                  <a:pt x="1304" y="695"/>
                  <a:pt x="1304" y="700"/>
                </a:cubicBezTo>
                <a:cubicBezTo>
                  <a:pt x="1305" y="706"/>
                  <a:pt x="1307" y="710"/>
                  <a:pt x="1307" y="712"/>
                </a:cubicBezTo>
                <a:cubicBezTo>
                  <a:pt x="1307" y="715"/>
                  <a:pt x="1306" y="717"/>
                  <a:pt x="1306" y="723"/>
                </a:cubicBezTo>
                <a:cubicBezTo>
                  <a:pt x="1306" y="729"/>
                  <a:pt x="1309" y="735"/>
                  <a:pt x="1309" y="735"/>
                </a:cubicBezTo>
                <a:cubicBezTo>
                  <a:pt x="1309" y="735"/>
                  <a:pt x="1308" y="735"/>
                  <a:pt x="1305" y="735"/>
                </a:cubicBezTo>
                <a:cubicBezTo>
                  <a:pt x="1302" y="735"/>
                  <a:pt x="1299" y="736"/>
                  <a:pt x="1299" y="739"/>
                </a:cubicBezTo>
                <a:cubicBezTo>
                  <a:pt x="1299" y="743"/>
                  <a:pt x="1301" y="751"/>
                  <a:pt x="1299" y="751"/>
                </a:cubicBezTo>
                <a:cubicBezTo>
                  <a:pt x="1298" y="751"/>
                  <a:pt x="1296" y="751"/>
                  <a:pt x="1295" y="752"/>
                </a:cubicBezTo>
                <a:cubicBezTo>
                  <a:pt x="1294" y="754"/>
                  <a:pt x="1293" y="755"/>
                  <a:pt x="1293" y="757"/>
                </a:cubicBezTo>
                <a:cubicBezTo>
                  <a:pt x="1292" y="759"/>
                  <a:pt x="1292" y="767"/>
                  <a:pt x="1291" y="767"/>
                </a:cubicBezTo>
                <a:cubicBezTo>
                  <a:pt x="1289" y="768"/>
                  <a:pt x="1287" y="766"/>
                  <a:pt x="1287" y="765"/>
                </a:cubicBezTo>
                <a:cubicBezTo>
                  <a:pt x="1287" y="763"/>
                  <a:pt x="1287" y="753"/>
                  <a:pt x="1284" y="753"/>
                </a:cubicBezTo>
                <a:cubicBezTo>
                  <a:pt x="1282" y="752"/>
                  <a:pt x="1281" y="752"/>
                  <a:pt x="1279" y="752"/>
                </a:cubicBezTo>
                <a:cubicBezTo>
                  <a:pt x="1277" y="753"/>
                  <a:pt x="1275" y="753"/>
                  <a:pt x="1274" y="756"/>
                </a:cubicBezTo>
                <a:cubicBezTo>
                  <a:pt x="1273" y="759"/>
                  <a:pt x="1270" y="785"/>
                  <a:pt x="1270" y="789"/>
                </a:cubicBezTo>
                <a:cubicBezTo>
                  <a:pt x="1271" y="792"/>
                  <a:pt x="1274" y="801"/>
                  <a:pt x="1273" y="806"/>
                </a:cubicBezTo>
                <a:cubicBezTo>
                  <a:pt x="1273" y="810"/>
                  <a:pt x="1271" y="814"/>
                  <a:pt x="1267" y="815"/>
                </a:cubicBezTo>
                <a:cubicBezTo>
                  <a:pt x="1262" y="815"/>
                  <a:pt x="1257" y="815"/>
                  <a:pt x="1254" y="817"/>
                </a:cubicBezTo>
                <a:cubicBezTo>
                  <a:pt x="1252" y="818"/>
                  <a:pt x="1251" y="817"/>
                  <a:pt x="1251" y="815"/>
                </a:cubicBezTo>
                <a:cubicBezTo>
                  <a:pt x="1251" y="814"/>
                  <a:pt x="1248" y="798"/>
                  <a:pt x="1247" y="796"/>
                </a:cubicBezTo>
                <a:cubicBezTo>
                  <a:pt x="1245" y="795"/>
                  <a:pt x="1244" y="794"/>
                  <a:pt x="1243" y="796"/>
                </a:cubicBezTo>
                <a:cubicBezTo>
                  <a:pt x="1241" y="798"/>
                  <a:pt x="1242" y="803"/>
                  <a:pt x="1241" y="804"/>
                </a:cubicBezTo>
                <a:cubicBezTo>
                  <a:pt x="1241" y="806"/>
                  <a:pt x="1241" y="806"/>
                  <a:pt x="1239" y="808"/>
                </a:cubicBezTo>
                <a:cubicBezTo>
                  <a:pt x="1236" y="809"/>
                  <a:pt x="1236" y="809"/>
                  <a:pt x="1234" y="810"/>
                </a:cubicBezTo>
                <a:cubicBezTo>
                  <a:pt x="1232" y="811"/>
                  <a:pt x="1206" y="801"/>
                  <a:pt x="1201" y="810"/>
                </a:cubicBezTo>
                <a:cubicBezTo>
                  <a:pt x="1197" y="818"/>
                  <a:pt x="1198" y="821"/>
                  <a:pt x="1183" y="828"/>
                </a:cubicBezTo>
                <a:cubicBezTo>
                  <a:pt x="1169" y="835"/>
                  <a:pt x="1172" y="840"/>
                  <a:pt x="1156" y="837"/>
                </a:cubicBezTo>
                <a:cubicBezTo>
                  <a:pt x="1141" y="834"/>
                  <a:pt x="1135" y="822"/>
                  <a:pt x="1127" y="817"/>
                </a:cubicBezTo>
                <a:cubicBezTo>
                  <a:pt x="1118" y="812"/>
                  <a:pt x="1105" y="804"/>
                  <a:pt x="1085" y="799"/>
                </a:cubicBezTo>
                <a:cubicBezTo>
                  <a:pt x="1066" y="795"/>
                  <a:pt x="1054" y="792"/>
                  <a:pt x="1048" y="800"/>
                </a:cubicBezTo>
                <a:cubicBezTo>
                  <a:pt x="1042" y="808"/>
                  <a:pt x="1035" y="806"/>
                  <a:pt x="1023" y="812"/>
                </a:cubicBezTo>
                <a:cubicBezTo>
                  <a:pt x="1012" y="819"/>
                  <a:pt x="992" y="818"/>
                  <a:pt x="985" y="823"/>
                </a:cubicBezTo>
                <a:cubicBezTo>
                  <a:pt x="978" y="829"/>
                  <a:pt x="954" y="832"/>
                  <a:pt x="950" y="839"/>
                </a:cubicBezTo>
                <a:cubicBezTo>
                  <a:pt x="947" y="846"/>
                  <a:pt x="940" y="857"/>
                  <a:pt x="927" y="863"/>
                </a:cubicBezTo>
                <a:cubicBezTo>
                  <a:pt x="914" y="870"/>
                  <a:pt x="888" y="864"/>
                  <a:pt x="880" y="864"/>
                </a:cubicBezTo>
                <a:cubicBezTo>
                  <a:pt x="872" y="865"/>
                  <a:pt x="842" y="853"/>
                  <a:pt x="835" y="855"/>
                </a:cubicBezTo>
                <a:cubicBezTo>
                  <a:pt x="827" y="856"/>
                  <a:pt x="811" y="857"/>
                  <a:pt x="805" y="853"/>
                </a:cubicBezTo>
                <a:cubicBezTo>
                  <a:pt x="799" y="849"/>
                  <a:pt x="794" y="841"/>
                  <a:pt x="795" y="835"/>
                </a:cubicBezTo>
                <a:cubicBezTo>
                  <a:pt x="795" y="828"/>
                  <a:pt x="797" y="812"/>
                  <a:pt x="788" y="807"/>
                </a:cubicBezTo>
                <a:cubicBezTo>
                  <a:pt x="779" y="803"/>
                  <a:pt x="775" y="792"/>
                  <a:pt x="775" y="784"/>
                </a:cubicBezTo>
                <a:cubicBezTo>
                  <a:pt x="775" y="775"/>
                  <a:pt x="773" y="765"/>
                  <a:pt x="764" y="765"/>
                </a:cubicBezTo>
                <a:cubicBezTo>
                  <a:pt x="755" y="766"/>
                  <a:pt x="746" y="763"/>
                  <a:pt x="739" y="759"/>
                </a:cubicBezTo>
                <a:cubicBezTo>
                  <a:pt x="731" y="755"/>
                  <a:pt x="702" y="735"/>
                  <a:pt x="692" y="734"/>
                </a:cubicBezTo>
                <a:cubicBezTo>
                  <a:pt x="681" y="733"/>
                  <a:pt x="676" y="724"/>
                  <a:pt x="667" y="727"/>
                </a:cubicBezTo>
                <a:cubicBezTo>
                  <a:pt x="657" y="730"/>
                  <a:pt x="634" y="742"/>
                  <a:pt x="629" y="748"/>
                </a:cubicBezTo>
                <a:cubicBezTo>
                  <a:pt x="624" y="754"/>
                  <a:pt x="622" y="763"/>
                  <a:pt x="618" y="772"/>
                </a:cubicBezTo>
                <a:cubicBezTo>
                  <a:pt x="614" y="781"/>
                  <a:pt x="597" y="793"/>
                  <a:pt x="590" y="776"/>
                </a:cubicBezTo>
                <a:cubicBezTo>
                  <a:pt x="583" y="759"/>
                  <a:pt x="569" y="751"/>
                  <a:pt x="579" y="743"/>
                </a:cubicBezTo>
                <a:cubicBezTo>
                  <a:pt x="589" y="735"/>
                  <a:pt x="601" y="724"/>
                  <a:pt x="589" y="721"/>
                </a:cubicBezTo>
                <a:cubicBezTo>
                  <a:pt x="578" y="718"/>
                  <a:pt x="566" y="720"/>
                  <a:pt x="554" y="720"/>
                </a:cubicBezTo>
                <a:cubicBezTo>
                  <a:pt x="543" y="721"/>
                  <a:pt x="528" y="722"/>
                  <a:pt x="514" y="720"/>
                </a:cubicBezTo>
                <a:cubicBezTo>
                  <a:pt x="499" y="719"/>
                  <a:pt x="496" y="715"/>
                  <a:pt x="488" y="712"/>
                </a:cubicBezTo>
                <a:cubicBezTo>
                  <a:pt x="480" y="709"/>
                  <a:pt x="476" y="691"/>
                  <a:pt x="460" y="691"/>
                </a:cubicBezTo>
                <a:cubicBezTo>
                  <a:pt x="443" y="691"/>
                  <a:pt x="448" y="695"/>
                  <a:pt x="437" y="694"/>
                </a:cubicBezTo>
                <a:cubicBezTo>
                  <a:pt x="426" y="692"/>
                  <a:pt x="424" y="689"/>
                  <a:pt x="411" y="686"/>
                </a:cubicBezTo>
                <a:cubicBezTo>
                  <a:pt x="399" y="682"/>
                  <a:pt x="395" y="672"/>
                  <a:pt x="392" y="665"/>
                </a:cubicBezTo>
                <a:cubicBezTo>
                  <a:pt x="390" y="658"/>
                  <a:pt x="384" y="649"/>
                  <a:pt x="375" y="648"/>
                </a:cubicBezTo>
                <a:cubicBezTo>
                  <a:pt x="365" y="647"/>
                  <a:pt x="354" y="641"/>
                  <a:pt x="350" y="631"/>
                </a:cubicBezTo>
                <a:cubicBezTo>
                  <a:pt x="347" y="620"/>
                  <a:pt x="349" y="620"/>
                  <a:pt x="344" y="616"/>
                </a:cubicBezTo>
                <a:cubicBezTo>
                  <a:pt x="340" y="612"/>
                  <a:pt x="314" y="593"/>
                  <a:pt x="311" y="584"/>
                </a:cubicBezTo>
                <a:cubicBezTo>
                  <a:pt x="308" y="574"/>
                  <a:pt x="309" y="556"/>
                  <a:pt x="302" y="553"/>
                </a:cubicBezTo>
                <a:cubicBezTo>
                  <a:pt x="294" y="549"/>
                  <a:pt x="296" y="549"/>
                  <a:pt x="286" y="550"/>
                </a:cubicBezTo>
                <a:cubicBezTo>
                  <a:pt x="277" y="552"/>
                  <a:pt x="270" y="549"/>
                  <a:pt x="266" y="542"/>
                </a:cubicBezTo>
                <a:cubicBezTo>
                  <a:pt x="262" y="535"/>
                  <a:pt x="257" y="519"/>
                  <a:pt x="248" y="509"/>
                </a:cubicBezTo>
                <a:cubicBezTo>
                  <a:pt x="239" y="498"/>
                  <a:pt x="232" y="493"/>
                  <a:pt x="224" y="487"/>
                </a:cubicBezTo>
                <a:cubicBezTo>
                  <a:pt x="216" y="481"/>
                  <a:pt x="199" y="456"/>
                  <a:pt x="193" y="448"/>
                </a:cubicBezTo>
                <a:cubicBezTo>
                  <a:pt x="187" y="441"/>
                  <a:pt x="195" y="422"/>
                  <a:pt x="175" y="423"/>
                </a:cubicBezTo>
                <a:cubicBezTo>
                  <a:pt x="154" y="425"/>
                  <a:pt x="154" y="440"/>
                  <a:pt x="145" y="440"/>
                </a:cubicBezTo>
                <a:cubicBezTo>
                  <a:pt x="136" y="439"/>
                  <a:pt x="126" y="431"/>
                  <a:pt x="121" y="427"/>
                </a:cubicBezTo>
                <a:cubicBezTo>
                  <a:pt x="116" y="422"/>
                  <a:pt x="104" y="398"/>
                  <a:pt x="98" y="391"/>
                </a:cubicBezTo>
                <a:cubicBezTo>
                  <a:pt x="91" y="384"/>
                  <a:pt x="77" y="375"/>
                  <a:pt x="71" y="369"/>
                </a:cubicBezTo>
                <a:cubicBezTo>
                  <a:pt x="66" y="362"/>
                  <a:pt x="58" y="348"/>
                  <a:pt x="48" y="336"/>
                </a:cubicBezTo>
                <a:cubicBezTo>
                  <a:pt x="37" y="324"/>
                  <a:pt x="25" y="330"/>
                  <a:pt x="19" y="315"/>
                </a:cubicBezTo>
                <a:cubicBezTo>
                  <a:pt x="12" y="299"/>
                  <a:pt x="7" y="281"/>
                  <a:pt x="9" y="271"/>
                </a:cubicBezTo>
                <a:cubicBezTo>
                  <a:pt x="12" y="261"/>
                  <a:pt x="10" y="261"/>
                  <a:pt x="12" y="242"/>
                </a:cubicBezTo>
                <a:cubicBezTo>
                  <a:pt x="15" y="223"/>
                  <a:pt x="0" y="209"/>
                  <a:pt x="10" y="195"/>
                </a:cubicBezTo>
                <a:cubicBezTo>
                  <a:pt x="20" y="182"/>
                  <a:pt x="16" y="176"/>
                  <a:pt x="30" y="173"/>
                </a:cubicBezTo>
                <a:cubicBezTo>
                  <a:pt x="45" y="171"/>
                  <a:pt x="63" y="186"/>
                  <a:pt x="66" y="177"/>
                </a:cubicBezTo>
                <a:cubicBezTo>
                  <a:pt x="68" y="168"/>
                  <a:pt x="65" y="154"/>
                  <a:pt x="65" y="143"/>
                </a:cubicBezTo>
                <a:cubicBezTo>
                  <a:pt x="65" y="132"/>
                  <a:pt x="54" y="121"/>
                  <a:pt x="62" y="104"/>
                </a:cubicBezTo>
                <a:cubicBezTo>
                  <a:pt x="71" y="87"/>
                  <a:pt x="59" y="75"/>
                  <a:pt x="70" y="70"/>
                </a:cubicBezTo>
                <a:cubicBezTo>
                  <a:pt x="80" y="65"/>
                  <a:pt x="98" y="58"/>
                  <a:pt x="102" y="59"/>
                </a:cubicBezTo>
                <a:close/>
              </a:path>
            </a:pathLst>
          </a:custGeom>
          <a:solidFill>
            <a:srgbClr val="FADC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1" name="Freeform 29"/>
          <p:cNvSpPr>
            <a:spLocks/>
          </p:cNvSpPr>
          <p:nvPr/>
        </p:nvSpPr>
        <p:spPr bwMode="auto">
          <a:xfrm>
            <a:off x="1601788" y="912813"/>
            <a:ext cx="3105150" cy="2416175"/>
          </a:xfrm>
          <a:custGeom>
            <a:avLst/>
            <a:gdLst>
              <a:gd name="T0" fmla="*/ 256 w 1382"/>
              <a:gd name="T1" fmla="*/ 1029 h 1075"/>
              <a:gd name="T2" fmla="*/ 304 w 1382"/>
              <a:gd name="T3" fmla="*/ 982 h 1075"/>
              <a:gd name="T4" fmla="*/ 335 w 1382"/>
              <a:gd name="T5" fmla="*/ 977 h 1075"/>
              <a:gd name="T6" fmla="*/ 373 w 1382"/>
              <a:gd name="T7" fmla="*/ 989 h 1075"/>
              <a:gd name="T8" fmla="*/ 418 w 1382"/>
              <a:gd name="T9" fmla="*/ 995 h 1075"/>
              <a:gd name="T10" fmla="*/ 457 w 1382"/>
              <a:gd name="T11" fmla="*/ 984 h 1075"/>
              <a:gd name="T12" fmla="*/ 489 w 1382"/>
              <a:gd name="T13" fmla="*/ 1017 h 1075"/>
              <a:gd name="T14" fmla="*/ 534 w 1382"/>
              <a:gd name="T15" fmla="*/ 1029 h 1075"/>
              <a:gd name="T16" fmla="*/ 571 w 1382"/>
              <a:gd name="T17" fmla="*/ 1025 h 1075"/>
              <a:gd name="T18" fmla="*/ 625 w 1382"/>
              <a:gd name="T19" fmla="*/ 1028 h 1075"/>
              <a:gd name="T20" fmla="*/ 675 w 1382"/>
              <a:gd name="T21" fmla="*/ 1020 h 1075"/>
              <a:gd name="T22" fmla="*/ 743 w 1382"/>
              <a:gd name="T23" fmla="*/ 1008 h 1075"/>
              <a:gd name="T24" fmla="*/ 786 w 1382"/>
              <a:gd name="T25" fmla="*/ 1013 h 1075"/>
              <a:gd name="T26" fmla="*/ 846 w 1382"/>
              <a:gd name="T27" fmla="*/ 1029 h 1075"/>
              <a:gd name="T28" fmla="*/ 881 w 1382"/>
              <a:gd name="T29" fmla="*/ 1049 h 1075"/>
              <a:gd name="T30" fmla="*/ 916 w 1382"/>
              <a:gd name="T31" fmla="*/ 1057 h 1075"/>
              <a:gd name="T32" fmla="*/ 947 w 1382"/>
              <a:gd name="T33" fmla="*/ 1064 h 1075"/>
              <a:gd name="T34" fmla="*/ 975 w 1382"/>
              <a:gd name="T35" fmla="*/ 1075 h 1075"/>
              <a:gd name="T36" fmla="*/ 982 w 1382"/>
              <a:gd name="T37" fmla="*/ 1040 h 1075"/>
              <a:gd name="T38" fmla="*/ 981 w 1382"/>
              <a:gd name="T39" fmla="*/ 1011 h 1075"/>
              <a:gd name="T40" fmla="*/ 1009 w 1382"/>
              <a:gd name="T41" fmla="*/ 998 h 1075"/>
              <a:gd name="T42" fmla="*/ 997 w 1382"/>
              <a:gd name="T43" fmla="*/ 965 h 1075"/>
              <a:gd name="T44" fmla="*/ 969 w 1382"/>
              <a:gd name="T45" fmla="*/ 933 h 1075"/>
              <a:gd name="T46" fmla="*/ 959 w 1382"/>
              <a:gd name="T47" fmla="*/ 894 h 1075"/>
              <a:gd name="T48" fmla="*/ 971 w 1382"/>
              <a:gd name="T49" fmla="*/ 879 h 1075"/>
              <a:gd name="T50" fmla="*/ 1015 w 1382"/>
              <a:gd name="T51" fmla="*/ 869 h 1075"/>
              <a:gd name="T52" fmla="*/ 1083 w 1382"/>
              <a:gd name="T53" fmla="*/ 859 h 1075"/>
              <a:gd name="T54" fmla="*/ 1114 w 1382"/>
              <a:gd name="T55" fmla="*/ 825 h 1075"/>
              <a:gd name="T56" fmla="*/ 1144 w 1382"/>
              <a:gd name="T57" fmla="*/ 746 h 1075"/>
              <a:gd name="T58" fmla="*/ 1186 w 1382"/>
              <a:gd name="T59" fmla="*/ 743 h 1075"/>
              <a:gd name="T60" fmla="*/ 1233 w 1382"/>
              <a:gd name="T61" fmla="*/ 702 h 1075"/>
              <a:gd name="T62" fmla="*/ 1281 w 1382"/>
              <a:gd name="T63" fmla="*/ 672 h 1075"/>
              <a:gd name="T64" fmla="*/ 1315 w 1382"/>
              <a:gd name="T65" fmla="*/ 671 h 1075"/>
              <a:gd name="T66" fmla="*/ 1352 w 1382"/>
              <a:gd name="T67" fmla="*/ 641 h 1075"/>
              <a:gd name="T68" fmla="*/ 1352 w 1382"/>
              <a:gd name="T69" fmla="*/ 619 h 1075"/>
              <a:gd name="T70" fmla="*/ 1377 w 1382"/>
              <a:gd name="T71" fmla="*/ 571 h 1075"/>
              <a:gd name="T72" fmla="*/ 1342 w 1382"/>
              <a:gd name="T73" fmla="*/ 470 h 1075"/>
              <a:gd name="T74" fmla="*/ 1269 w 1382"/>
              <a:gd name="T75" fmla="*/ 408 h 1075"/>
              <a:gd name="T76" fmla="*/ 1122 w 1382"/>
              <a:gd name="T77" fmla="*/ 316 h 1075"/>
              <a:gd name="T78" fmla="*/ 1118 w 1382"/>
              <a:gd name="T79" fmla="*/ 147 h 1075"/>
              <a:gd name="T80" fmla="*/ 1018 w 1382"/>
              <a:gd name="T81" fmla="*/ 44 h 1075"/>
              <a:gd name="T82" fmla="*/ 932 w 1382"/>
              <a:gd name="T83" fmla="*/ 19 h 1075"/>
              <a:gd name="T84" fmla="*/ 853 w 1382"/>
              <a:gd name="T85" fmla="*/ 91 h 1075"/>
              <a:gd name="T86" fmla="*/ 759 w 1382"/>
              <a:gd name="T87" fmla="*/ 115 h 1075"/>
              <a:gd name="T88" fmla="*/ 645 w 1382"/>
              <a:gd name="T89" fmla="*/ 210 h 1075"/>
              <a:gd name="T90" fmla="*/ 501 w 1382"/>
              <a:gd name="T91" fmla="*/ 233 h 1075"/>
              <a:gd name="T92" fmla="*/ 485 w 1382"/>
              <a:gd name="T93" fmla="*/ 379 h 1075"/>
              <a:gd name="T94" fmla="*/ 366 w 1382"/>
              <a:gd name="T95" fmla="*/ 455 h 1075"/>
              <a:gd name="T96" fmla="*/ 211 w 1382"/>
              <a:gd name="T97" fmla="*/ 490 h 1075"/>
              <a:gd name="T98" fmla="*/ 137 w 1382"/>
              <a:gd name="T99" fmla="*/ 466 h 1075"/>
              <a:gd name="T100" fmla="*/ 35 w 1382"/>
              <a:gd name="T101" fmla="*/ 510 h 1075"/>
              <a:gd name="T102" fmla="*/ 20 w 1382"/>
              <a:gd name="T103" fmla="*/ 607 h 1075"/>
              <a:gd name="T104" fmla="*/ 33 w 1382"/>
              <a:gd name="T105" fmla="*/ 697 h 1075"/>
              <a:gd name="T106" fmla="*/ 49 w 1382"/>
              <a:gd name="T107" fmla="*/ 767 h 1075"/>
              <a:gd name="T108" fmla="*/ 77 w 1382"/>
              <a:gd name="T109" fmla="*/ 869 h 1075"/>
              <a:gd name="T110" fmla="*/ 172 w 1382"/>
              <a:gd name="T111" fmla="*/ 1000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2" h="1075">
                <a:moveTo>
                  <a:pt x="212" y="1021"/>
                </a:moveTo>
                <a:cubicBezTo>
                  <a:pt x="212" y="1021"/>
                  <a:pt x="221" y="1022"/>
                  <a:pt x="232" y="1024"/>
                </a:cubicBezTo>
                <a:cubicBezTo>
                  <a:pt x="243" y="1027"/>
                  <a:pt x="252" y="1029"/>
                  <a:pt x="256" y="1029"/>
                </a:cubicBezTo>
                <a:cubicBezTo>
                  <a:pt x="260" y="1028"/>
                  <a:pt x="265" y="1028"/>
                  <a:pt x="271" y="1015"/>
                </a:cubicBezTo>
                <a:cubicBezTo>
                  <a:pt x="276" y="1001"/>
                  <a:pt x="277" y="1002"/>
                  <a:pt x="280" y="1001"/>
                </a:cubicBezTo>
                <a:cubicBezTo>
                  <a:pt x="284" y="999"/>
                  <a:pt x="296" y="984"/>
                  <a:pt x="304" y="982"/>
                </a:cubicBezTo>
                <a:cubicBezTo>
                  <a:pt x="311" y="981"/>
                  <a:pt x="311" y="979"/>
                  <a:pt x="309" y="976"/>
                </a:cubicBezTo>
                <a:cubicBezTo>
                  <a:pt x="308" y="973"/>
                  <a:pt x="315" y="962"/>
                  <a:pt x="323" y="967"/>
                </a:cubicBezTo>
                <a:cubicBezTo>
                  <a:pt x="331" y="972"/>
                  <a:pt x="333" y="974"/>
                  <a:pt x="335" y="977"/>
                </a:cubicBezTo>
                <a:cubicBezTo>
                  <a:pt x="337" y="981"/>
                  <a:pt x="345" y="982"/>
                  <a:pt x="349" y="984"/>
                </a:cubicBezTo>
                <a:cubicBezTo>
                  <a:pt x="354" y="985"/>
                  <a:pt x="357" y="977"/>
                  <a:pt x="360" y="980"/>
                </a:cubicBezTo>
                <a:cubicBezTo>
                  <a:pt x="363" y="984"/>
                  <a:pt x="368" y="989"/>
                  <a:pt x="373" y="989"/>
                </a:cubicBezTo>
                <a:cubicBezTo>
                  <a:pt x="378" y="989"/>
                  <a:pt x="381" y="999"/>
                  <a:pt x="385" y="1001"/>
                </a:cubicBezTo>
                <a:cubicBezTo>
                  <a:pt x="389" y="1002"/>
                  <a:pt x="404" y="1005"/>
                  <a:pt x="409" y="1003"/>
                </a:cubicBezTo>
                <a:cubicBezTo>
                  <a:pt x="415" y="1001"/>
                  <a:pt x="418" y="998"/>
                  <a:pt x="418" y="995"/>
                </a:cubicBezTo>
                <a:cubicBezTo>
                  <a:pt x="418" y="992"/>
                  <a:pt x="425" y="992"/>
                  <a:pt x="430" y="991"/>
                </a:cubicBezTo>
                <a:cubicBezTo>
                  <a:pt x="436" y="991"/>
                  <a:pt x="438" y="989"/>
                  <a:pt x="441" y="984"/>
                </a:cubicBezTo>
                <a:cubicBezTo>
                  <a:pt x="445" y="980"/>
                  <a:pt x="448" y="979"/>
                  <a:pt x="457" y="984"/>
                </a:cubicBezTo>
                <a:cubicBezTo>
                  <a:pt x="466" y="990"/>
                  <a:pt x="466" y="992"/>
                  <a:pt x="471" y="990"/>
                </a:cubicBezTo>
                <a:cubicBezTo>
                  <a:pt x="477" y="988"/>
                  <a:pt x="478" y="993"/>
                  <a:pt x="478" y="1000"/>
                </a:cubicBezTo>
                <a:cubicBezTo>
                  <a:pt x="478" y="1007"/>
                  <a:pt x="484" y="1019"/>
                  <a:pt x="489" y="1017"/>
                </a:cubicBezTo>
                <a:cubicBezTo>
                  <a:pt x="494" y="1015"/>
                  <a:pt x="501" y="1024"/>
                  <a:pt x="507" y="1027"/>
                </a:cubicBezTo>
                <a:cubicBezTo>
                  <a:pt x="512" y="1030"/>
                  <a:pt x="516" y="1031"/>
                  <a:pt x="521" y="1030"/>
                </a:cubicBezTo>
                <a:cubicBezTo>
                  <a:pt x="527" y="1029"/>
                  <a:pt x="530" y="1026"/>
                  <a:pt x="534" y="1029"/>
                </a:cubicBezTo>
                <a:cubicBezTo>
                  <a:pt x="537" y="1031"/>
                  <a:pt x="540" y="1029"/>
                  <a:pt x="542" y="1033"/>
                </a:cubicBezTo>
                <a:cubicBezTo>
                  <a:pt x="545" y="1038"/>
                  <a:pt x="558" y="1034"/>
                  <a:pt x="562" y="1032"/>
                </a:cubicBezTo>
                <a:cubicBezTo>
                  <a:pt x="565" y="1030"/>
                  <a:pt x="563" y="1025"/>
                  <a:pt x="571" y="1025"/>
                </a:cubicBezTo>
                <a:cubicBezTo>
                  <a:pt x="578" y="1026"/>
                  <a:pt x="594" y="1024"/>
                  <a:pt x="599" y="1022"/>
                </a:cubicBezTo>
                <a:cubicBezTo>
                  <a:pt x="604" y="1020"/>
                  <a:pt x="609" y="1021"/>
                  <a:pt x="614" y="1023"/>
                </a:cubicBezTo>
                <a:cubicBezTo>
                  <a:pt x="618" y="1024"/>
                  <a:pt x="621" y="1021"/>
                  <a:pt x="625" y="1028"/>
                </a:cubicBezTo>
                <a:cubicBezTo>
                  <a:pt x="628" y="1034"/>
                  <a:pt x="634" y="1030"/>
                  <a:pt x="634" y="1037"/>
                </a:cubicBezTo>
                <a:cubicBezTo>
                  <a:pt x="635" y="1044"/>
                  <a:pt x="641" y="1029"/>
                  <a:pt x="650" y="1031"/>
                </a:cubicBezTo>
                <a:cubicBezTo>
                  <a:pt x="659" y="1033"/>
                  <a:pt x="669" y="1032"/>
                  <a:pt x="675" y="1020"/>
                </a:cubicBezTo>
                <a:cubicBezTo>
                  <a:pt x="682" y="1008"/>
                  <a:pt x="680" y="1006"/>
                  <a:pt x="700" y="1006"/>
                </a:cubicBezTo>
                <a:cubicBezTo>
                  <a:pt x="721" y="1006"/>
                  <a:pt x="722" y="1002"/>
                  <a:pt x="725" y="1005"/>
                </a:cubicBezTo>
                <a:cubicBezTo>
                  <a:pt x="728" y="1007"/>
                  <a:pt x="738" y="1010"/>
                  <a:pt x="743" y="1008"/>
                </a:cubicBezTo>
                <a:cubicBezTo>
                  <a:pt x="748" y="1006"/>
                  <a:pt x="753" y="1006"/>
                  <a:pt x="757" y="1003"/>
                </a:cubicBezTo>
                <a:cubicBezTo>
                  <a:pt x="761" y="1001"/>
                  <a:pt x="761" y="1006"/>
                  <a:pt x="765" y="1009"/>
                </a:cubicBezTo>
                <a:cubicBezTo>
                  <a:pt x="769" y="1013"/>
                  <a:pt x="779" y="1012"/>
                  <a:pt x="786" y="1013"/>
                </a:cubicBezTo>
                <a:cubicBezTo>
                  <a:pt x="792" y="1014"/>
                  <a:pt x="810" y="1014"/>
                  <a:pt x="817" y="1013"/>
                </a:cubicBezTo>
                <a:cubicBezTo>
                  <a:pt x="824" y="1012"/>
                  <a:pt x="835" y="1017"/>
                  <a:pt x="836" y="1022"/>
                </a:cubicBezTo>
                <a:cubicBezTo>
                  <a:pt x="837" y="1026"/>
                  <a:pt x="840" y="1034"/>
                  <a:pt x="846" y="1029"/>
                </a:cubicBezTo>
                <a:cubicBezTo>
                  <a:pt x="852" y="1024"/>
                  <a:pt x="852" y="1031"/>
                  <a:pt x="857" y="1034"/>
                </a:cubicBezTo>
                <a:cubicBezTo>
                  <a:pt x="862" y="1037"/>
                  <a:pt x="864" y="1042"/>
                  <a:pt x="869" y="1040"/>
                </a:cubicBezTo>
                <a:cubicBezTo>
                  <a:pt x="874" y="1037"/>
                  <a:pt x="872" y="1044"/>
                  <a:pt x="881" y="1049"/>
                </a:cubicBezTo>
                <a:cubicBezTo>
                  <a:pt x="886" y="1051"/>
                  <a:pt x="890" y="1055"/>
                  <a:pt x="893" y="1058"/>
                </a:cubicBezTo>
                <a:cubicBezTo>
                  <a:pt x="896" y="1061"/>
                  <a:pt x="902" y="1062"/>
                  <a:pt x="905" y="1062"/>
                </a:cubicBezTo>
                <a:cubicBezTo>
                  <a:pt x="909" y="1063"/>
                  <a:pt x="915" y="1061"/>
                  <a:pt x="916" y="1057"/>
                </a:cubicBezTo>
                <a:cubicBezTo>
                  <a:pt x="918" y="1054"/>
                  <a:pt x="918" y="1047"/>
                  <a:pt x="922" y="1050"/>
                </a:cubicBezTo>
                <a:cubicBezTo>
                  <a:pt x="927" y="1053"/>
                  <a:pt x="934" y="1059"/>
                  <a:pt x="936" y="1060"/>
                </a:cubicBezTo>
                <a:cubicBezTo>
                  <a:pt x="939" y="1062"/>
                  <a:pt x="943" y="1064"/>
                  <a:pt x="947" y="1064"/>
                </a:cubicBezTo>
                <a:cubicBezTo>
                  <a:pt x="951" y="1064"/>
                  <a:pt x="956" y="1063"/>
                  <a:pt x="959" y="1066"/>
                </a:cubicBezTo>
                <a:cubicBezTo>
                  <a:pt x="963" y="1069"/>
                  <a:pt x="966" y="1074"/>
                  <a:pt x="969" y="1074"/>
                </a:cubicBezTo>
                <a:cubicBezTo>
                  <a:pt x="972" y="1075"/>
                  <a:pt x="974" y="1075"/>
                  <a:pt x="975" y="1075"/>
                </a:cubicBezTo>
                <a:cubicBezTo>
                  <a:pt x="977" y="1075"/>
                  <a:pt x="982" y="1073"/>
                  <a:pt x="982" y="1071"/>
                </a:cubicBezTo>
                <a:cubicBezTo>
                  <a:pt x="982" y="1069"/>
                  <a:pt x="979" y="1063"/>
                  <a:pt x="980" y="1060"/>
                </a:cubicBezTo>
                <a:cubicBezTo>
                  <a:pt x="982" y="1056"/>
                  <a:pt x="985" y="1044"/>
                  <a:pt x="982" y="1040"/>
                </a:cubicBezTo>
                <a:cubicBezTo>
                  <a:pt x="980" y="1037"/>
                  <a:pt x="978" y="1036"/>
                  <a:pt x="974" y="1033"/>
                </a:cubicBezTo>
                <a:cubicBezTo>
                  <a:pt x="971" y="1031"/>
                  <a:pt x="965" y="1026"/>
                  <a:pt x="969" y="1021"/>
                </a:cubicBezTo>
                <a:cubicBezTo>
                  <a:pt x="972" y="1015"/>
                  <a:pt x="976" y="1012"/>
                  <a:pt x="981" y="1011"/>
                </a:cubicBezTo>
                <a:cubicBezTo>
                  <a:pt x="985" y="1011"/>
                  <a:pt x="989" y="1012"/>
                  <a:pt x="993" y="1009"/>
                </a:cubicBezTo>
                <a:cubicBezTo>
                  <a:pt x="997" y="1006"/>
                  <a:pt x="997" y="1004"/>
                  <a:pt x="1001" y="1004"/>
                </a:cubicBezTo>
                <a:cubicBezTo>
                  <a:pt x="1005" y="1003"/>
                  <a:pt x="1009" y="1002"/>
                  <a:pt x="1009" y="998"/>
                </a:cubicBezTo>
                <a:cubicBezTo>
                  <a:pt x="1010" y="994"/>
                  <a:pt x="1008" y="992"/>
                  <a:pt x="1006" y="990"/>
                </a:cubicBezTo>
                <a:cubicBezTo>
                  <a:pt x="1005" y="988"/>
                  <a:pt x="1001" y="979"/>
                  <a:pt x="1001" y="976"/>
                </a:cubicBezTo>
                <a:cubicBezTo>
                  <a:pt x="1001" y="973"/>
                  <a:pt x="1001" y="966"/>
                  <a:pt x="997" y="965"/>
                </a:cubicBezTo>
                <a:cubicBezTo>
                  <a:pt x="993" y="964"/>
                  <a:pt x="991" y="961"/>
                  <a:pt x="991" y="961"/>
                </a:cubicBezTo>
                <a:cubicBezTo>
                  <a:pt x="991" y="961"/>
                  <a:pt x="987" y="952"/>
                  <a:pt x="982" y="949"/>
                </a:cubicBezTo>
                <a:cubicBezTo>
                  <a:pt x="978" y="947"/>
                  <a:pt x="969" y="941"/>
                  <a:pt x="969" y="933"/>
                </a:cubicBezTo>
                <a:cubicBezTo>
                  <a:pt x="969" y="925"/>
                  <a:pt x="970" y="920"/>
                  <a:pt x="972" y="915"/>
                </a:cubicBezTo>
                <a:cubicBezTo>
                  <a:pt x="973" y="910"/>
                  <a:pt x="978" y="893"/>
                  <a:pt x="972" y="895"/>
                </a:cubicBezTo>
                <a:cubicBezTo>
                  <a:pt x="967" y="897"/>
                  <a:pt x="960" y="901"/>
                  <a:pt x="959" y="894"/>
                </a:cubicBezTo>
                <a:cubicBezTo>
                  <a:pt x="958" y="888"/>
                  <a:pt x="959" y="885"/>
                  <a:pt x="959" y="885"/>
                </a:cubicBezTo>
                <a:cubicBezTo>
                  <a:pt x="959" y="885"/>
                  <a:pt x="957" y="881"/>
                  <a:pt x="960" y="881"/>
                </a:cubicBezTo>
                <a:cubicBezTo>
                  <a:pt x="963" y="881"/>
                  <a:pt x="967" y="879"/>
                  <a:pt x="971" y="879"/>
                </a:cubicBezTo>
                <a:cubicBezTo>
                  <a:pt x="974" y="879"/>
                  <a:pt x="980" y="878"/>
                  <a:pt x="983" y="875"/>
                </a:cubicBezTo>
                <a:cubicBezTo>
                  <a:pt x="986" y="872"/>
                  <a:pt x="987" y="869"/>
                  <a:pt x="991" y="869"/>
                </a:cubicBezTo>
                <a:cubicBezTo>
                  <a:pt x="996" y="869"/>
                  <a:pt x="1007" y="870"/>
                  <a:pt x="1015" y="869"/>
                </a:cubicBezTo>
                <a:cubicBezTo>
                  <a:pt x="1023" y="868"/>
                  <a:pt x="1045" y="865"/>
                  <a:pt x="1050" y="865"/>
                </a:cubicBezTo>
                <a:cubicBezTo>
                  <a:pt x="1055" y="865"/>
                  <a:pt x="1063" y="864"/>
                  <a:pt x="1066" y="863"/>
                </a:cubicBezTo>
                <a:cubicBezTo>
                  <a:pt x="1068" y="863"/>
                  <a:pt x="1079" y="859"/>
                  <a:pt x="1083" y="859"/>
                </a:cubicBezTo>
                <a:cubicBezTo>
                  <a:pt x="1086" y="859"/>
                  <a:pt x="1101" y="861"/>
                  <a:pt x="1099" y="856"/>
                </a:cubicBezTo>
                <a:cubicBezTo>
                  <a:pt x="1097" y="851"/>
                  <a:pt x="1095" y="841"/>
                  <a:pt x="1099" y="838"/>
                </a:cubicBezTo>
                <a:cubicBezTo>
                  <a:pt x="1103" y="835"/>
                  <a:pt x="1109" y="831"/>
                  <a:pt x="1114" y="825"/>
                </a:cubicBezTo>
                <a:cubicBezTo>
                  <a:pt x="1118" y="818"/>
                  <a:pt x="1123" y="807"/>
                  <a:pt x="1125" y="800"/>
                </a:cubicBezTo>
                <a:cubicBezTo>
                  <a:pt x="1127" y="793"/>
                  <a:pt x="1139" y="766"/>
                  <a:pt x="1140" y="763"/>
                </a:cubicBezTo>
                <a:cubicBezTo>
                  <a:pt x="1140" y="760"/>
                  <a:pt x="1144" y="749"/>
                  <a:pt x="1144" y="746"/>
                </a:cubicBezTo>
                <a:cubicBezTo>
                  <a:pt x="1144" y="744"/>
                  <a:pt x="1141" y="740"/>
                  <a:pt x="1147" y="740"/>
                </a:cubicBezTo>
                <a:cubicBezTo>
                  <a:pt x="1153" y="740"/>
                  <a:pt x="1161" y="742"/>
                  <a:pt x="1169" y="742"/>
                </a:cubicBezTo>
                <a:cubicBezTo>
                  <a:pt x="1177" y="743"/>
                  <a:pt x="1181" y="742"/>
                  <a:pt x="1186" y="743"/>
                </a:cubicBezTo>
                <a:cubicBezTo>
                  <a:pt x="1192" y="743"/>
                  <a:pt x="1197" y="744"/>
                  <a:pt x="1199" y="740"/>
                </a:cubicBezTo>
                <a:cubicBezTo>
                  <a:pt x="1202" y="736"/>
                  <a:pt x="1214" y="725"/>
                  <a:pt x="1216" y="722"/>
                </a:cubicBezTo>
                <a:cubicBezTo>
                  <a:pt x="1218" y="719"/>
                  <a:pt x="1228" y="705"/>
                  <a:pt x="1233" y="702"/>
                </a:cubicBezTo>
                <a:cubicBezTo>
                  <a:pt x="1238" y="698"/>
                  <a:pt x="1257" y="688"/>
                  <a:pt x="1259" y="687"/>
                </a:cubicBezTo>
                <a:cubicBezTo>
                  <a:pt x="1261" y="686"/>
                  <a:pt x="1268" y="684"/>
                  <a:pt x="1270" y="681"/>
                </a:cubicBezTo>
                <a:cubicBezTo>
                  <a:pt x="1273" y="677"/>
                  <a:pt x="1276" y="674"/>
                  <a:pt x="1281" y="672"/>
                </a:cubicBezTo>
                <a:cubicBezTo>
                  <a:pt x="1286" y="669"/>
                  <a:pt x="1293" y="668"/>
                  <a:pt x="1294" y="672"/>
                </a:cubicBezTo>
                <a:cubicBezTo>
                  <a:pt x="1295" y="676"/>
                  <a:pt x="1296" y="684"/>
                  <a:pt x="1301" y="679"/>
                </a:cubicBezTo>
                <a:cubicBezTo>
                  <a:pt x="1306" y="675"/>
                  <a:pt x="1307" y="673"/>
                  <a:pt x="1315" y="671"/>
                </a:cubicBezTo>
                <a:cubicBezTo>
                  <a:pt x="1322" y="669"/>
                  <a:pt x="1342" y="667"/>
                  <a:pt x="1345" y="665"/>
                </a:cubicBezTo>
                <a:cubicBezTo>
                  <a:pt x="1348" y="662"/>
                  <a:pt x="1352" y="654"/>
                  <a:pt x="1352" y="651"/>
                </a:cubicBezTo>
                <a:cubicBezTo>
                  <a:pt x="1351" y="649"/>
                  <a:pt x="1351" y="644"/>
                  <a:pt x="1352" y="641"/>
                </a:cubicBezTo>
                <a:cubicBezTo>
                  <a:pt x="1354" y="638"/>
                  <a:pt x="1357" y="637"/>
                  <a:pt x="1355" y="633"/>
                </a:cubicBezTo>
                <a:cubicBezTo>
                  <a:pt x="1352" y="630"/>
                  <a:pt x="1352" y="625"/>
                  <a:pt x="1352" y="625"/>
                </a:cubicBezTo>
                <a:cubicBezTo>
                  <a:pt x="1352" y="625"/>
                  <a:pt x="1348" y="622"/>
                  <a:pt x="1352" y="619"/>
                </a:cubicBezTo>
                <a:cubicBezTo>
                  <a:pt x="1356" y="615"/>
                  <a:pt x="1369" y="604"/>
                  <a:pt x="1374" y="602"/>
                </a:cubicBezTo>
                <a:cubicBezTo>
                  <a:pt x="1379" y="599"/>
                  <a:pt x="1382" y="598"/>
                  <a:pt x="1382" y="598"/>
                </a:cubicBezTo>
                <a:cubicBezTo>
                  <a:pt x="1382" y="598"/>
                  <a:pt x="1382" y="581"/>
                  <a:pt x="1377" y="571"/>
                </a:cubicBezTo>
                <a:cubicBezTo>
                  <a:pt x="1372" y="562"/>
                  <a:pt x="1365" y="557"/>
                  <a:pt x="1363" y="546"/>
                </a:cubicBezTo>
                <a:cubicBezTo>
                  <a:pt x="1361" y="534"/>
                  <a:pt x="1355" y="523"/>
                  <a:pt x="1352" y="504"/>
                </a:cubicBezTo>
                <a:cubicBezTo>
                  <a:pt x="1348" y="485"/>
                  <a:pt x="1343" y="476"/>
                  <a:pt x="1342" y="470"/>
                </a:cubicBezTo>
                <a:cubicBezTo>
                  <a:pt x="1340" y="463"/>
                  <a:pt x="1325" y="467"/>
                  <a:pt x="1318" y="459"/>
                </a:cubicBezTo>
                <a:cubicBezTo>
                  <a:pt x="1311" y="451"/>
                  <a:pt x="1297" y="438"/>
                  <a:pt x="1297" y="438"/>
                </a:cubicBezTo>
                <a:cubicBezTo>
                  <a:pt x="1297" y="438"/>
                  <a:pt x="1286" y="419"/>
                  <a:pt x="1269" y="408"/>
                </a:cubicBezTo>
                <a:cubicBezTo>
                  <a:pt x="1252" y="397"/>
                  <a:pt x="1231" y="387"/>
                  <a:pt x="1211" y="379"/>
                </a:cubicBezTo>
                <a:cubicBezTo>
                  <a:pt x="1192" y="372"/>
                  <a:pt x="1145" y="366"/>
                  <a:pt x="1132" y="351"/>
                </a:cubicBezTo>
                <a:cubicBezTo>
                  <a:pt x="1119" y="336"/>
                  <a:pt x="1113" y="332"/>
                  <a:pt x="1122" y="316"/>
                </a:cubicBezTo>
                <a:cubicBezTo>
                  <a:pt x="1131" y="300"/>
                  <a:pt x="1137" y="281"/>
                  <a:pt x="1140" y="274"/>
                </a:cubicBezTo>
                <a:cubicBezTo>
                  <a:pt x="1143" y="268"/>
                  <a:pt x="1146" y="239"/>
                  <a:pt x="1142" y="225"/>
                </a:cubicBezTo>
                <a:cubicBezTo>
                  <a:pt x="1138" y="211"/>
                  <a:pt x="1126" y="158"/>
                  <a:pt x="1118" y="147"/>
                </a:cubicBezTo>
                <a:cubicBezTo>
                  <a:pt x="1110" y="136"/>
                  <a:pt x="1108" y="133"/>
                  <a:pt x="1091" y="121"/>
                </a:cubicBezTo>
                <a:cubicBezTo>
                  <a:pt x="1075" y="109"/>
                  <a:pt x="1057" y="106"/>
                  <a:pt x="1045" y="90"/>
                </a:cubicBezTo>
                <a:cubicBezTo>
                  <a:pt x="1033" y="74"/>
                  <a:pt x="1018" y="55"/>
                  <a:pt x="1018" y="44"/>
                </a:cubicBezTo>
                <a:cubicBezTo>
                  <a:pt x="1018" y="32"/>
                  <a:pt x="1014" y="12"/>
                  <a:pt x="1000" y="6"/>
                </a:cubicBezTo>
                <a:cubicBezTo>
                  <a:pt x="986" y="0"/>
                  <a:pt x="978" y="3"/>
                  <a:pt x="962" y="4"/>
                </a:cubicBezTo>
                <a:cubicBezTo>
                  <a:pt x="946" y="5"/>
                  <a:pt x="940" y="8"/>
                  <a:pt x="932" y="19"/>
                </a:cubicBezTo>
                <a:cubicBezTo>
                  <a:pt x="924" y="30"/>
                  <a:pt x="923" y="39"/>
                  <a:pt x="911" y="40"/>
                </a:cubicBezTo>
                <a:cubicBezTo>
                  <a:pt x="899" y="41"/>
                  <a:pt x="881" y="46"/>
                  <a:pt x="873" y="51"/>
                </a:cubicBezTo>
                <a:cubicBezTo>
                  <a:pt x="866" y="57"/>
                  <a:pt x="857" y="68"/>
                  <a:pt x="853" y="91"/>
                </a:cubicBezTo>
                <a:cubicBezTo>
                  <a:pt x="849" y="114"/>
                  <a:pt x="848" y="132"/>
                  <a:pt x="837" y="133"/>
                </a:cubicBezTo>
                <a:cubicBezTo>
                  <a:pt x="826" y="134"/>
                  <a:pt x="807" y="133"/>
                  <a:pt x="796" y="128"/>
                </a:cubicBezTo>
                <a:cubicBezTo>
                  <a:pt x="785" y="123"/>
                  <a:pt x="771" y="129"/>
                  <a:pt x="759" y="115"/>
                </a:cubicBezTo>
                <a:cubicBezTo>
                  <a:pt x="748" y="101"/>
                  <a:pt x="727" y="93"/>
                  <a:pt x="717" y="104"/>
                </a:cubicBezTo>
                <a:cubicBezTo>
                  <a:pt x="707" y="115"/>
                  <a:pt x="677" y="151"/>
                  <a:pt x="672" y="163"/>
                </a:cubicBezTo>
                <a:cubicBezTo>
                  <a:pt x="667" y="176"/>
                  <a:pt x="653" y="201"/>
                  <a:pt x="645" y="210"/>
                </a:cubicBezTo>
                <a:cubicBezTo>
                  <a:pt x="636" y="219"/>
                  <a:pt x="636" y="217"/>
                  <a:pt x="611" y="217"/>
                </a:cubicBezTo>
                <a:cubicBezTo>
                  <a:pt x="586" y="217"/>
                  <a:pt x="559" y="214"/>
                  <a:pt x="542" y="214"/>
                </a:cubicBezTo>
                <a:cubicBezTo>
                  <a:pt x="526" y="214"/>
                  <a:pt x="499" y="215"/>
                  <a:pt x="501" y="233"/>
                </a:cubicBezTo>
                <a:cubicBezTo>
                  <a:pt x="503" y="251"/>
                  <a:pt x="509" y="265"/>
                  <a:pt x="509" y="285"/>
                </a:cubicBezTo>
                <a:cubicBezTo>
                  <a:pt x="509" y="306"/>
                  <a:pt x="513" y="345"/>
                  <a:pt x="507" y="355"/>
                </a:cubicBezTo>
                <a:cubicBezTo>
                  <a:pt x="501" y="365"/>
                  <a:pt x="494" y="369"/>
                  <a:pt x="485" y="379"/>
                </a:cubicBezTo>
                <a:cubicBezTo>
                  <a:pt x="476" y="390"/>
                  <a:pt x="469" y="398"/>
                  <a:pt x="462" y="410"/>
                </a:cubicBezTo>
                <a:cubicBezTo>
                  <a:pt x="455" y="422"/>
                  <a:pt x="450" y="426"/>
                  <a:pt x="436" y="435"/>
                </a:cubicBezTo>
                <a:cubicBezTo>
                  <a:pt x="423" y="444"/>
                  <a:pt x="384" y="453"/>
                  <a:pt x="366" y="455"/>
                </a:cubicBezTo>
                <a:cubicBezTo>
                  <a:pt x="348" y="457"/>
                  <a:pt x="329" y="472"/>
                  <a:pt x="303" y="472"/>
                </a:cubicBezTo>
                <a:cubicBezTo>
                  <a:pt x="276" y="472"/>
                  <a:pt x="257" y="461"/>
                  <a:pt x="243" y="469"/>
                </a:cubicBezTo>
                <a:cubicBezTo>
                  <a:pt x="229" y="477"/>
                  <a:pt x="227" y="490"/>
                  <a:pt x="211" y="490"/>
                </a:cubicBezTo>
                <a:cubicBezTo>
                  <a:pt x="196" y="490"/>
                  <a:pt x="189" y="495"/>
                  <a:pt x="187" y="485"/>
                </a:cubicBezTo>
                <a:cubicBezTo>
                  <a:pt x="185" y="474"/>
                  <a:pt x="176" y="466"/>
                  <a:pt x="170" y="466"/>
                </a:cubicBezTo>
                <a:cubicBezTo>
                  <a:pt x="164" y="466"/>
                  <a:pt x="151" y="469"/>
                  <a:pt x="137" y="466"/>
                </a:cubicBezTo>
                <a:cubicBezTo>
                  <a:pt x="123" y="463"/>
                  <a:pt x="117" y="475"/>
                  <a:pt x="104" y="475"/>
                </a:cubicBezTo>
                <a:cubicBezTo>
                  <a:pt x="92" y="475"/>
                  <a:pt x="66" y="476"/>
                  <a:pt x="56" y="483"/>
                </a:cubicBezTo>
                <a:cubicBezTo>
                  <a:pt x="46" y="489"/>
                  <a:pt x="47" y="501"/>
                  <a:pt x="35" y="510"/>
                </a:cubicBezTo>
                <a:cubicBezTo>
                  <a:pt x="23" y="519"/>
                  <a:pt x="16" y="519"/>
                  <a:pt x="10" y="533"/>
                </a:cubicBezTo>
                <a:cubicBezTo>
                  <a:pt x="4" y="547"/>
                  <a:pt x="0" y="575"/>
                  <a:pt x="2" y="583"/>
                </a:cubicBezTo>
                <a:cubicBezTo>
                  <a:pt x="4" y="591"/>
                  <a:pt x="1" y="599"/>
                  <a:pt x="20" y="607"/>
                </a:cubicBezTo>
                <a:cubicBezTo>
                  <a:pt x="39" y="615"/>
                  <a:pt x="54" y="608"/>
                  <a:pt x="54" y="618"/>
                </a:cubicBezTo>
                <a:cubicBezTo>
                  <a:pt x="54" y="628"/>
                  <a:pt x="56" y="657"/>
                  <a:pt x="48" y="670"/>
                </a:cubicBezTo>
                <a:cubicBezTo>
                  <a:pt x="40" y="683"/>
                  <a:pt x="50" y="690"/>
                  <a:pt x="33" y="697"/>
                </a:cubicBezTo>
                <a:cubicBezTo>
                  <a:pt x="16" y="704"/>
                  <a:pt x="1" y="699"/>
                  <a:pt x="4" y="717"/>
                </a:cubicBezTo>
                <a:cubicBezTo>
                  <a:pt x="7" y="736"/>
                  <a:pt x="9" y="736"/>
                  <a:pt x="22" y="745"/>
                </a:cubicBezTo>
                <a:cubicBezTo>
                  <a:pt x="35" y="754"/>
                  <a:pt x="27" y="754"/>
                  <a:pt x="49" y="767"/>
                </a:cubicBezTo>
                <a:cubicBezTo>
                  <a:pt x="71" y="780"/>
                  <a:pt x="70" y="788"/>
                  <a:pt x="70" y="794"/>
                </a:cubicBezTo>
                <a:cubicBezTo>
                  <a:pt x="70" y="800"/>
                  <a:pt x="62" y="812"/>
                  <a:pt x="63" y="827"/>
                </a:cubicBezTo>
                <a:cubicBezTo>
                  <a:pt x="64" y="843"/>
                  <a:pt x="65" y="860"/>
                  <a:pt x="77" y="869"/>
                </a:cubicBezTo>
                <a:cubicBezTo>
                  <a:pt x="89" y="878"/>
                  <a:pt x="107" y="890"/>
                  <a:pt x="123" y="904"/>
                </a:cubicBezTo>
                <a:cubicBezTo>
                  <a:pt x="139" y="918"/>
                  <a:pt x="152" y="926"/>
                  <a:pt x="155" y="941"/>
                </a:cubicBezTo>
                <a:cubicBezTo>
                  <a:pt x="158" y="957"/>
                  <a:pt x="161" y="987"/>
                  <a:pt x="172" y="1000"/>
                </a:cubicBezTo>
                <a:cubicBezTo>
                  <a:pt x="183" y="1013"/>
                  <a:pt x="212" y="1021"/>
                  <a:pt x="212" y="1021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2" name="Freeform 30"/>
          <p:cNvSpPr>
            <a:spLocks/>
          </p:cNvSpPr>
          <p:nvPr/>
        </p:nvSpPr>
        <p:spPr bwMode="auto">
          <a:xfrm>
            <a:off x="8051800" y="4306888"/>
            <a:ext cx="161925" cy="141288"/>
          </a:xfrm>
          <a:custGeom>
            <a:avLst/>
            <a:gdLst>
              <a:gd name="T0" fmla="*/ 23 w 72"/>
              <a:gd name="T1" fmla="*/ 4 h 63"/>
              <a:gd name="T2" fmla="*/ 19 w 72"/>
              <a:gd name="T3" fmla="*/ 5 h 63"/>
              <a:gd name="T4" fmla="*/ 17 w 72"/>
              <a:gd name="T5" fmla="*/ 15 h 63"/>
              <a:gd name="T6" fmla="*/ 13 w 72"/>
              <a:gd name="T7" fmla="*/ 24 h 63"/>
              <a:gd name="T8" fmla="*/ 6 w 72"/>
              <a:gd name="T9" fmla="*/ 32 h 63"/>
              <a:gd name="T10" fmla="*/ 3 w 72"/>
              <a:gd name="T11" fmla="*/ 38 h 63"/>
              <a:gd name="T12" fmla="*/ 4 w 72"/>
              <a:gd name="T13" fmla="*/ 42 h 63"/>
              <a:gd name="T14" fmla="*/ 6 w 72"/>
              <a:gd name="T15" fmla="*/ 42 h 63"/>
              <a:gd name="T16" fmla="*/ 9 w 72"/>
              <a:gd name="T17" fmla="*/ 43 h 63"/>
              <a:gd name="T18" fmla="*/ 12 w 72"/>
              <a:gd name="T19" fmla="*/ 52 h 63"/>
              <a:gd name="T20" fmla="*/ 13 w 72"/>
              <a:gd name="T21" fmla="*/ 55 h 63"/>
              <a:gd name="T22" fmla="*/ 15 w 72"/>
              <a:gd name="T23" fmla="*/ 57 h 63"/>
              <a:gd name="T24" fmla="*/ 20 w 72"/>
              <a:gd name="T25" fmla="*/ 55 h 63"/>
              <a:gd name="T26" fmla="*/ 23 w 72"/>
              <a:gd name="T27" fmla="*/ 59 h 63"/>
              <a:gd name="T28" fmla="*/ 29 w 72"/>
              <a:gd name="T29" fmla="*/ 62 h 63"/>
              <a:gd name="T30" fmla="*/ 32 w 72"/>
              <a:gd name="T31" fmla="*/ 63 h 63"/>
              <a:gd name="T32" fmla="*/ 38 w 72"/>
              <a:gd name="T33" fmla="*/ 60 h 63"/>
              <a:gd name="T34" fmla="*/ 41 w 72"/>
              <a:gd name="T35" fmla="*/ 56 h 63"/>
              <a:gd name="T36" fmla="*/ 43 w 72"/>
              <a:gd name="T37" fmla="*/ 53 h 63"/>
              <a:gd name="T38" fmla="*/ 47 w 72"/>
              <a:gd name="T39" fmla="*/ 50 h 63"/>
              <a:gd name="T40" fmla="*/ 53 w 72"/>
              <a:gd name="T41" fmla="*/ 48 h 63"/>
              <a:gd name="T42" fmla="*/ 62 w 72"/>
              <a:gd name="T43" fmla="*/ 48 h 63"/>
              <a:gd name="T44" fmla="*/ 70 w 72"/>
              <a:gd name="T45" fmla="*/ 46 h 63"/>
              <a:gd name="T46" fmla="*/ 72 w 72"/>
              <a:gd name="T47" fmla="*/ 40 h 63"/>
              <a:gd name="T48" fmla="*/ 72 w 72"/>
              <a:gd name="T49" fmla="*/ 35 h 63"/>
              <a:gd name="T50" fmla="*/ 67 w 72"/>
              <a:gd name="T51" fmla="*/ 29 h 63"/>
              <a:gd name="T52" fmla="*/ 60 w 72"/>
              <a:gd name="T53" fmla="*/ 17 h 63"/>
              <a:gd name="T54" fmla="*/ 50 w 72"/>
              <a:gd name="T55" fmla="*/ 9 h 63"/>
              <a:gd name="T56" fmla="*/ 42 w 72"/>
              <a:gd name="T57" fmla="*/ 6 h 63"/>
              <a:gd name="T58" fmla="*/ 36 w 72"/>
              <a:gd name="T59" fmla="*/ 3 h 63"/>
              <a:gd name="T60" fmla="*/ 30 w 72"/>
              <a:gd name="T61" fmla="*/ 1 h 63"/>
              <a:gd name="T62" fmla="*/ 28 w 72"/>
              <a:gd name="T63" fmla="*/ 2 h 63"/>
              <a:gd name="T64" fmla="*/ 23 w 72"/>
              <a:gd name="T65" fmla="*/ 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2" h="63">
                <a:moveTo>
                  <a:pt x="23" y="4"/>
                </a:moveTo>
                <a:cubicBezTo>
                  <a:pt x="21" y="4"/>
                  <a:pt x="20" y="5"/>
                  <a:pt x="19" y="5"/>
                </a:cubicBezTo>
                <a:cubicBezTo>
                  <a:pt x="16" y="7"/>
                  <a:pt x="15" y="12"/>
                  <a:pt x="17" y="15"/>
                </a:cubicBezTo>
                <a:cubicBezTo>
                  <a:pt x="19" y="19"/>
                  <a:pt x="10" y="21"/>
                  <a:pt x="13" y="24"/>
                </a:cubicBezTo>
                <a:cubicBezTo>
                  <a:pt x="15" y="27"/>
                  <a:pt x="12" y="32"/>
                  <a:pt x="6" y="32"/>
                </a:cubicBezTo>
                <a:cubicBezTo>
                  <a:pt x="0" y="33"/>
                  <a:pt x="1" y="35"/>
                  <a:pt x="3" y="38"/>
                </a:cubicBezTo>
                <a:cubicBezTo>
                  <a:pt x="4" y="39"/>
                  <a:pt x="4" y="40"/>
                  <a:pt x="4" y="42"/>
                </a:cubicBezTo>
                <a:cubicBezTo>
                  <a:pt x="3" y="43"/>
                  <a:pt x="5" y="42"/>
                  <a:pt x="6" y="42"/>
                </a:cubicBezTo>
                <a:cubicBezTo>
                  <a:pt x="6" y="41"/>
                  <a:pt x="9" y="41"/>
                  <a:pt x="9" y="43"/>
                </a:cubicBezTo>
                <a:cubicBezTo>
                  <a:pt x="10" y="45"/>
                  <a:pt x="12" y="50"/>
                  <a:pt x="12" y="52"/>
                </a:cubicBezTo>
                <a:cubicBezTo>
                  <a:pt x="13" y="54"/>
                  <a:pt x="13" y="54"/>
                  <a:pt x="13" y="55"/>
                </a:cubicBezTo>
                <a:cubicBezTo>
                  <a:pt x="13" y="56"/>
                  <a:pt x="13" y="58"/>
                  <a:pt x="15" y="57"/>
                </a:cubicBezTo>
                <a:cubicBezTo>
                  <a:pt x="17" y="56"/>
                  <a:pt x="20" y="54"/>
                  <a:pt x="20" y="55"/>
                </a:cubicBezTo>
                <a:cubicBezTo>
                  <a:pt x="21" y="57"/>
                  <a:pt x="21" y="60"/>
                  <a:pt x="23" y="59"/>
                </a:cubicBezTo>
                <a:cubicBezTo>
                  <a:pt x="24" y="59"/>
                  <a:pt x="28" y="60"/>
                  <a:pt x="29" y="62"/>
                </a:cubicBezTo>
                <a:cubicBezTo>
                  <a:pt x="30" y="63"/>
                  <a:pt x="31" y="63"/>
                  <a:pt x="32" y="63"/>
                </a:cubicBezTo>
                <a:cubicBezTo>
                  <a:pt x="34" y="62"/>
                  <a:pt x="37" y="61"/>
                  <a:pt x="38" y="60"/>
                </a:cubicBezTo>
                <a:cubicBezTo>
                  <a:pt x="40" y="58"/>
                  <a:pt x="41" y="57"/>
                  <a:pt x="41" y="56"/>
                </a:cubicBezTo>
                <a:cubicBezTo>
                  <a:pt x="42" y="55"/>
                  <a:pt x="42" y="54"/>
                  <a:pt x="43" y="53"/>
                </a:cubicBezTo>
                <a:cubicBezTo>
                  <a:pt x="44" y="52"/>
                  <a:pt x="47" y="50"/>
                  <a:pt x="47" y="50"/>
                </a:cubicBezTo>
                <a:cubicBezTo>
                  <a:pt x="48" y="49"/>
                  <a:pt x="50" y="47"/>
                  <a:pt x="53" y="48"/>
                </a:cubicBezTo>
                <a:cubicBezTo>
                  <a:pt x="55" y="48"/>
                  <a:pt x="60" y="48"/>
                  <a:pt x="62" y="48"/>
                </a:cubicBezTo>
                <a:cubicBezTo>
                  <a:pt x="65" y="48"/>
                  <a:pt x="69" y="47"/>
                  <a:pt x="70" y="46"/>
                </a:cubicBezTo>
                <a:cubicBezTo>
                  <a:pt x="71" y="45"/>
                  <a:pt x="72" y="43"/>
                  <a:pt x="72" y="40"/>
                </a:cubicBezTo>
                <a:cubicBezTo>
                  <a:pt x="72" y="38"/>
                  <a:pt x="72" y="36"/>
                  <a:pt x="72" y="35"/>
                </a:cubicBezTo>
                <a:cubicBezTo>
                  <a:pt x="71" y="34"/>
                  <a:pt x="69" y="30"/>
                  <a:pt x="67" y="29"/>
                </a:cubicBezTo>
                <a:cubicBezTo>
                  <a:pt x="66" y="27"/>
                  <a:pt x="62" y="19"/>
                  <a:pt x="60" y="17"/>
                </a:cubicBezTo>
                <a:cubicBezTo>
                  <a:pt x="58" y="16"/>
                  <a:pt x="51" y="10"/>
                  <a:pt x="50" y="9"/>
                </a:cubicBezTo>
                <a:cubicBezTo>
                  <a:pt x="49" y="8"/>
                  <a:pt x="43" y="6"/>
                  <a:pt x="42" y="6"/>
                </a:cubicBezTo>
                <a:cubicBezTo>
                  <a:pt x="40" y="5"/>
                  <a:pt x="37" y="3"/>
                  <a:pt x="36" y="3"/>
                </a:cubicBezTo>
                <a:cubicBezTo>
                  <a:pt x="34" y="2"/>
                  <a:pt x="31" y="1"/>
                  <a:pt x="30" y="1"/>
                </a:cubicBezTo>
                <a:cubicBezTo>
                  <a:pt x="29" y="0"/>
                  <a:pt x="30" y="1"/>
                  <a:pt x="28" y="2"/>
                </a:cubicBezTo>
                <a:cubicBezTo>
                  <a:pt x="26" y="3"/>
                  <a:pt x="23" y="4"/>
                  <a:pt x="23" y="4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3" name="Freeform 31"/>
          <p:cNvSpPr>
            <a:spLocks/>
          </p:cNvSpPr>
          <p:nvPr/>
        </p:nvSpPr>
        <p:spPr bwMode="auto">
          <a:xfrm>
            <a:off x="7669213" y="4383088"/>
            <a:ext cx="601663" cy="706438"/>
          </a:xfrm>
          <a:custGeom>
            <a:avLst/>
            <a:gdLst>
              <a:gd name="T0" fmla="*/ 185 w 268"/>
              <a:gd name="T1" fmla="*/ 23 h 314"/>
              <a:gd name="T2" fmla="*/ 167 w 268"/>
              <a:gd name="T3" fmla="*/ 11 h 314"/>
              <a:gd name="T4" fmla="*/ 143 w 268"/>
              <a:gd name="T5" fmla="*/ 21 h 314"/>
              <a:gd name="T6" fmla="*/ 97 w 268"/>
              <a:gd name="T7" fmla="*/ 4 h 314"/>
              <a:gd name="T8" fmla="*/ 72 w 268"/>
              <a:gd name="T9" fmla="*/ 48 h 314"/>
              <a:gd name="T10" fmla="*/ 48 w 268"/>
              <a:gd name="T11" fmla="*/ 87 h 314"/>
              <a:gd name="T12" fmla="*/ 27 w 268"/>
              <a:gd name="T13" fmla="*/ 138 h 314"/>
              <a:gd name="T14" fmla="*/ 1 w 268"/>
              <a:gd name="T15" fmla="*/ 179 h 314"/>
              <a:gd name="T16" fmla="*/ 28 w 268"/>
              <a:gd name="T17" fmla="*/ 244 h 314"/>
              <a:gd name="T18" fmla="*/ 55 w 268"/>
              <a:gd name="T19" fmla="*/ 255 h 314"/>
              <a:gd name="T20" fmla="*/ 71 w 268"/>
              <a:gd name="T21" fmla="*/ 303 h 314"/>
              <a:gd name="T22" fmla="*/ 109 w 268"/>
              <a:gd name="T23" fmla="*/ 290 h 314"/>
              <a:gd name="T24" fmla="*/ 150 w 268"/>
              <a:gd name="T25" fmla="*/ 307 h 314"/>
              <a:gd name="T26" fmla="*/ 181 w 268"/>
              <a:gd name="T27" fmla="*/ 313 h 314"/>
              <a:gd name="T28" fmla="*/ 182 w 268"/>
              <a:gd name="T29" fmla="*/ 299 h 314"/>
              <a:gd name="T30" fmla="*/ 190 w 268"/>
              <a:gd name="T31" fmla="*/ 295 h 314"/>
              <a:gd name="T32" fmla="*/ 188 w 268"/>
              <a:gd name="T33" fmla="*/ 287 h 314"/>
              <a:gd name="T34" fmla="*/ 188 w 268"/>
              <a:gd name="T35" fmla="*/ 275 h 314"/>
              <a:gd name="T36" fmla="*/ 199 w 268"/>
              <a:gd name="T37" fmla="*/ 252 h 314"/>
              <a:gd name="T38" fmla="*/ 192 w 268"/>
              <a:gd name="T39" fmla="*/ 245 h 314"/>
              <a:gd name="T40" fmla="*/ 207 w 268"/>
              <a:gd name="T41" fmla="*/ 237 h 314"/>
              <a:gd name="T42" fmla="*/ 210 w 268"/>
              <a:gd name="T43" fmla="*/ 221 h 314"/>
              <a:gd name="T44" fmla="*/ 217 w 268"/>
              <a:gd name="T45" fmla="*/ 215 h 314"/>
              <a:gd name="T46" fmla="*/ 222 w 268"/>
              <a:gd name="T47" fmla="*/ 216 h 314"/>
              <a:gd name="T48" fmla="*/ 223 w 268"/>
              <a:gd name="T49" fmla="*/ 226 h 314"/>
              <a:gd name="T50" fmla="*/ 217 w 268"/>
              <a:gd name="T51" fmla="*/ 238 h 314"/>
              <a:gd name="T52" fmla="*/ 225 w 268"/>
              <a:gd name="T53" fmla="*/ 228 h 314"/>
              <a:gd name="T54" fmla="*/ 231 w 268"/>
              <a:gd name="T55" fmla="*/ 225 h 314"/>
              <a:gd name="T56" fmla="*/ 242 w 268"/>
              <a:gd name="T57" fmla="*/ 214 h 314"/>
              <a:gd name="T58" fmla="*/ 249 w 268"/>
              <a:gd name="T59" fmla="*/ 213 h 314"/>
              <a:gd name="T60" fmla="*/ 242 w 268"/>
              <a:gd name="T61" fmla="*/ 202 h 314"/>
              <a:gd name="T62" fmla="*/ 240 w 268"/>
              <a:gd name="T63" fmla="*/ 196 h 314"/>
              <a:gd name="T64" fmla="*/ 236 w 268"/>
              <a:gd name="T65" fmla="*/ 184 h 314"/>
              <a:gd name="T66" fmla="*/ 246 w 268"/>
              <a:gd name="T67" fmla="*/ 175 h 314"/>
              <a:gd name="T68" fmla="*/ 239 w 268"/>
              <a:gd name="T69" fmla="*/ 168 h 314"/>
              <a:gd name="T70" fmla="*/ 240 w 268"/>
              <a:gd name="T71" fmla="*/ 165 h 314"/>
              <a:gd name="T72" fmla="*/ 246 w 268"/>
              <a:gd name="T73" fmla="*/ 159 h 314"/>
              <a:gd name="T74" fmla="*/ 231 w 268"/>
              <a:gd name="T75" fmla="*/ 153 h 314"/>
              <a:gd name="T76" fmla="*/ 236 w 268"/>
              <a:gd name="T77" fmla="*/ 138 h 314"/>
              <a:gd name="T78" fmla="*/ 247 w 268"/>
              <a:gd name="T79" fmla="*/ 143 h 314"/>
              <a:gd name="T80" fmla="*/ 253 w 268"/>
              <a:gd name="T81" fmla="*/ 135 h 314"/>
              <a:gd name="T82" fmla="*/ 257 w 268"/>
              <a:gd name="T83" fmla="*/ 128 h 314"/>
              <a:gd name="T84" fmla="*/ 257 w 268"/>
              <a:gd name="T85" fmla="*/ 117 h 314"/>
              <a:gd name="T86" fmla="*/ 257 w 268"/>
              <a:gd name="T87" fmla="*/ 108 h 314"/>
              <a:gd name="T88" fmla="*/ 237 w 268"/>
              <a:gd name="T89" fmla="*/ 120 h 314"/>
              <a:gd name="T90" fmla="*/ 225 w 268"/>
              <a:gd name="T91" fmla="*/ 123 h 314"/>
              <a:gd name="T92" fmla="*/ 241 w 268"/>
              <a:gd name="T93" fmla="*/ 114 h 314"/>
              <a:gd name="T94" fmla="*/ 257 w 268"/>
              <a:gd name="T95" fmla="*/ 94 h 314"/>
              <a:gd name="T96" fmla="*/ 266 w 268"/>
              <a:gd name="T97" fmla="*/ 85 h 314"/>
              <a:gd name="T98" fmla="*/ 251 w 268"/>
              <a:gd name="T99" fmla="*/ 85 h 314"/>
              <a:gd name="T100" fmla="*/ 219 w 268"/>
              <a:gd name="T101" fmla="*/ 64 h 314"/>
              <a:gd name="T102" fmla="*/ 185 w 268"/>
              <a:gd name="T103" fmla="*/ 72 h 314"/>
              <a:gd name="T104" fmla="*/ 167 w 268"/>
              <a:gd name="T105" fmla="*/ 78 h 314"/>
              <a:gd name="T106" fmla="*/ 163 w 268"/>
              <a:gd name="T107" fmla="*/ 65 h 314"/>
              <a:gd name="T108" fmla="*/ 137 w 268"/>
              <a:gd name="T109" fmla="*/ 71 h 314"/>
              <a:gd name="T110" fmla="*/ 156 w 268"/>
              <a:gd name="T111" fmla="*/ 57 h 314"/>
              <a:gd name="T112" fmla="*/ 181 w 268"/>
              <a:gd name="T113" fmla="*/ 55 h 314"/>
              <a:gd name="T114" fmla="*/ 195 w 268"/>
              <a:gd name="T115" fmla="*/ 36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8" h="314">
                <a:moveTo>
                  <a:pt x="202" y="30"/>
                </a:moveTo>
                <a:cubicBezTo>
                  <a:pt x="201" y="29"/>
                  <a:pt x="198" y="26"/>
                  <a:pt x="195" y="26"/>
                </a:cubicBezTo>
                <a:cubicBezTo>
                  <a:pt x="192" y="26"/>
                  <a:pt x="191" y="26"/>
                  <a:pt x="191" y="23"/>
                </a:cubicBezTo>
                <a:cubicBezTo>
                  <a:pt x="191" y="19"/>
                  <a:pt x="188" y="22"/>
                  <a:pt x="185" y="23"/>
                </a:cubicBezTo>
                <a:cubicBezTo>
                  <a:pt x="182" y="24"/>
                  <a:pt x="184" y="21"/>
                  <a:pt x="183" y="20"/>
                </a:cubicBezTo>
                <a:cubicBezTo>
                  <a:pt x="182" y="19"/>
                  <a:pt x="180" y="12"/>
                  <a:pt x="179" y="9"/>
                </a:cubicBezTo>
                <a:cubicBezTo>
                  <a:pt x="179" y="6"/>
                  <a:pt x="174" y="8"/>
                  <a:pt x="174" y="8"/>
                </a:cubicBezTo>
                <a:cubicBezTo>
                  <a:pt x="173" y="9"/>
                  <a:pt x="170" y="11"/>
                  <a:pt x="167" y="11"/>
                </a:cubicBezTo>
                <a:cubicBezTo>
                  <a:pt x="162" y="11"/>
                  <a:pt x="161" y="15"/>
                  <a:pt x="163" y="18"/>
                </a:cubicBezTo>
                <a:cubicBezTo>
                  <a:pt x="165" y="20"/>
                  <a:pt x="158" y="22"/>
                  <a:pt x="154" y="26"/>
                </a:cubicBezTo>
                <a:cubicBezTo>
                  <a:pt x="149" y="30"/>
                  <a:pt x="148" y="30"/>
                  <a:pt x="147" y="27"/>
                </a:cubicBezTo>
                <a:cubicBezTo>
                  <a:pt x="145" y="23"/>
                  <a:pt x="145" y="21"/>
                  <a:pt x="143" y="21"/>
                </a:cubicBezTo>
                <a:cubicBezTo>
                  <a:pt x="141" y="22"/>
                  <a:pt x="139" y="22"/>
                  <a:pt x="139" y="20"/>
                </a:cubicBezTo>
                <a:cubicBezTo>
                  <a:pt x="139" y="18"/>
                  <a:pt x="128" y="21"/>
                  <a:pt x="124" y="20"/>
                </a:cubicBezTo>
                <a:cubicBezTo>
                  <a:pt x="119" y="19"/>
                  <a:pt x="115" y="13"/>
                  <a:pt x="111" y="7"/>
                </a:cubicBezTo>
                <a:cubicBezTo>
                  <a:pt x="107" y="0"/>
                  <a:pt x="105" y="4"/>
                  <a:pt x="97" y="4"/>
                </a:cubicBezTo>
                <a:cubicBezTo>
                  <a:pt x="90" y="4"/>
                  <a:pt x="89" y="10"/>
                  <a:pt x="89" y="10"/>
                </a:cubicBezTo>
                <a:cubicBezTo>
                  <a:pt x="91" y="13"/>
                  <a:pt x="89" y="21"/>
                  <a:pt x="88" y="28"/>
                </a:cubicBezTo>
                <a:cubicBezTo>
                  <a:pt x="85" y="37"/>
                  <a:pt x="84" y="35"/>
                  <a:pt x="83" y="42"/>
                </a:cubicBezTo>
                <a:cubicBezTo>
                  <a:pt x="83" y="48"/>
                  <a:pt x="77" y="47"/>
                  <a:pt x="72" y="48"/>
                </a:cubicBezTo>
                <a:cubicBezTo>
                  <a:pt x="67" y="50"/>
                  <a:pt x="69" y="58"/>
                  <a:pt x="75" y="60"/>
                </a:cubicBezTo>
                <a:cubicBezTo>
                  <a:pt x="80" y="62"/>
                  <a:pt x="78" y="66"/>
                  <a:pt x="72" y="72"/>
                </a:cubicBezTo>
                <a:cubicBezTo>
                  <a:pt x="65" y="77"/>
                  <a:pt x="56" y="74"/>
                  <a:pt x="50" y="74"/>
                </a:cubicBezTo>
                <a:cubicBezTo>
                  <a:pt x="44" y="74"/>
                  <a:pt x="50" y="85"/>
                  <a:pt x="48" y="87"/>
                </a:cubicBezTo>
                <a:cubicBezTo>
                  <a:pt x="47" y="89"/>
                  <a:pt x="48" y="92"/>
                  <a:pt x="50" y="100"/>
                </a:cubicBezTo>
                <a:cubicBezTo>
                  <a:pt x="51" y="107"/>
                  <a:pt x="44" y="112"/>
                  <a:pt x="42" y="118"/>
                </a:cubicBezTo>
                <a:cubicBezTo>
                  <a:pt x="39" y="123"/>
                  <a:pt x="41" y="126"/>
                  <a:pt x="36" y="130"/>
                </a:cubicBezTo>
                <a:cubicBezTo>
                  <a:pt x="31" y="134"/>
                  <a:pt x="31" y="133"/>
                  <a:pt x="27" y="138"/>
                </a:cubicBezTo>
                <a:cubicBezTo>
                  <a:pt x="22" y="144"/>
                  <a:pt x="18" y="146"/>
                  <a:pt x="14" y="149"/>
                </a:cubicBezTo>
                <a:cubicBezTo>
                  <a:pt x="12" y="151"/>
                  <a:pt x="11" y="152"/>
                  <a:pt x="10" y="153"/>
                </a:cubicBezTo>
                <a:cubicBezTo>
                  <a:pt x="10" y="157"/>
                  <a:pt x="9" y="158"/>
                  <a:pt x="5" y="163"/>
                </a:cubicBezTo>
                <a:cubicBezTo>
                  <a:pt x="0" y="167"/>
                  <a:pt x="0" y="173"/>
                  <a:pt x="1" y="179"/>
                </a:cubicBezTo>
                <a:cubicBezTo>
                  <a:pt x="2" y="186"/>
                  <a:pt x="18" y="195"/>
                  <a:pt x="23" y="200"/>
                </a:cubicBezTo>
                <a:cubicBezTo>
                  <a:pt x="29" y="205"/>
                  <a:pt x="28" y="216"/>
                  <a:pt x="31" y="223"/>
                </a:cubicBezTo>
                <a:cubicBezTo>
                  <a:pt x="34" y="230"/>
                  <a:pt x="34" y="237"/>
                  <a:pt x="29" y="242"/>
                </a:cubicBezTo>
                <a:cubicBezTo>
                  <a:pt x="28" y="243"/>
                  <a:pt x="27" y="244"/>
                  <a:pt x="28" y="244"/>
                </a:cubicBezTo>
                <a:cubicBezTo>
                  <a:pt x="29" y="243"/>
                  <a:pt x="34" y="244"/>
                  <a:pt x="39" y="242"/>
                </a:cubicBezTo>
                <a:cubicBezTo>
                  <a:pt x="44" y="239"/>
                  <a:pt x="48" y="239"/>
                  <a:pt x="48" y="239"/>
                </a:cubicBezTo>
                <a:cubicBezTo>
                  <a:pt x="48" y="239"/>
                  <a:pt x="57" y="238"/>
                  <a:pt x="57" y="244"/>
                </a:cubicBezTo>
                <a:cubicBezTo>
                  <a:pt x="57" y="250"/>
                  <a:pt x="56" y="252"/>
                  <a:pt x="55" y="255"/>
                </a:cubicBezTo>
                <a:cubicBezTo>
                  <a:pt x="53" y="259"/>
                  <a:pt x="53" y="263"/>
                  <a:pt x="56" y="267"/>
                </a:cubicBezTo>
                <a:cubicBezTo>
                  <a:pt x="60" y="270"/>
                  <a:pt x="64" y="275"/>
                  <a:pt x="66" y="284"/>
                </a:cubicBezTo>
                <a:cubicBezTo>
                  <a:pt x="67" y="293"/>
                  <a:pt x="69" y="292"/>
                  <a:pt x="69" y="297"/>
                </a:cubicBezTo>
                <a:cubicBezTo>
                  <a:pt x="68" y="302"/>
                  <a:pt x="66" y="304"/>
                  <a:pt x="71" y="303"/>
                </a:cubicBezTo>
                <a:cubicBezTo>
                  <a:pt x="77" y="303"/>
                  <a:pt x="81" y="301"/>
                  <a:pt x="84" y="303"/>
                </a:cubicBezTo>
                <a:cubicBezTo>
                  <a:pt x="88" y="305"/>
                  <a:pt x="90" y="308"/>
                  <a:pt x="96" y="302"/>
                </a:cubicBezTo>
                <a:cubicBezTo>
                  <a:pt x="102" y="297"/>
                  <a:pt x="100" y="295"/>
                  <a:pt x="103" y="295"/>
                </a:cubicBezTo>
                <a:cubicBezTo>
                  <a:pt x="106" y="296"/>
                  <a:pt x="108" y="296"/>
                  <a:pt x="109" y="290"/>
                </a:cubicBezTo>
                <a:cubicBezTo>
                  <a:pt x="109" y="284"/>
                  <a:pt x="110" y="279"/>
                  <a:pt x="114" y="282"/>
                </a:cubicBezTo>
                <a:cubicBezTo>
                  <a:pt x="118" y="285"/>
                  <a:pt x="121" y="291"/>
                  <a:pt x="123" y="297"/>
                </a:cubicBezTo>
                <a:cubicBezTo>
                  <a:pt x="126" y="302"/>
                  <a:pt x="126" y="309"/>
                  <a:pt x="130" y="309"/>
                </a:cubicBezTo>
                <a:cubicBezTo>
                  <a:pt x="134" y="309"/>
                  <a:pt x="143" y="311"/>
                  <a:pt x="150" y="307"/>
                </a:cubicBezTo>
                <a:cubicBezTo>
                  <a:pt x="154" y="304"/>
                  <a:pt x="160" y="305"/>
                  <a:pt x="165" y="305"/>
                </a:cubicBezTo>
                <a:cubicBezTo>
                  <a:pt x="168" y="305"/>
                  <a:pt x="172" y="303"/>
                  <a:pt x="172" y="306"/>
                </a:cubicBezTo>
                <a:cubicBezTo>
                  <a:pt x="175" y="312"/>
                  <a:pt x="175" y="312"/>
                  <a:pt x="175" y="312"/>
                </a:cubicBezTo>
                <a:cubicBezTo>
                  <a:pt x="175" y="312"/>
                  <a:pt x="181" y="314"/>
                  <a:pt x="181" y="313"/>
                </a:cubicBezTo>
                <a:cubicBezTo>
                  <a:pt x="183" y="312"/>
                  <a:pt x="182" y="310"/>
                  <a:pt x="183" y="308"/>
                </a:cubicBezTo>
                <a:cubicBezTo>
                  <a:pt x="183" y="306"/>
                  <a:pt x="183" y="306"/>
                  <a:pt x="184" y="304"/>
                </a:cubicBezTo>
                <a:cubicBezTo>
                  <a:pt x="185" y="303"/>
                  <a:pt x="184" y="302"/>
                  <a:pt x="183" y="301"/>
                </a:cubicBezTo>
                <a:cubicBezTo>
                  <a:pt x="181" y="301"/>
                  <a:pt x="181" y="300"/>
                  <a:pt x="182" y="299"/>
                </a:cubicBezTo>
                <a:cubicBezTo>
                  <a:pt x="183" y="298"/>
                  <a:pt x="183" y="298"/>
                  <a:pt x="183" y="297"/>
                </a:cubicBezTo>
                <a:cubicBezTo>
                  <a:pt x="183" y="295"/>
                  <a:pt x="184" y="296"/>
                  <a:pt x="185" y="296"/>
                </a:cubicBezTo>
                <a:cubicBezTo>
                  <a:pt x="186" y="297"/>
                  <a:pt x="186" y="296"/>
                  <a:pt x="188" y="297"/>
                </a:cubicBezTo>
                <a:cubicBezTo>
                  <a:pt x="190" y="298"/>
                  <a:pt x="190" y="297"/>
                  <a:pt x="190" y="295"/>
                </a:cubicBezTo>
                <a:cubicBezTo>
                  <a:pt x="190" y="292"/>
                  <a:pt x="190" y="292"/>
                  <a:pt x="191" y="291"/>
                </a:cubicBezTo>
                <a:cubicBezTo>
                  <a:pt x="191" y="290"/>
                  <a:pt x="192" y="289"/>
                  <a:pt x="191" y="288"/>
                </a:cubicBezTo>
                <a:cubicBezTo>
                  <a:pt x="191" y="287"/>
                  <a:pt x="191" y="286"/>
                  <a:pt x="190" y="286"/>
                </a:cubicBezTo>
                <a:cubicBezTo>
                  <a:pt x="189" y="287"/>
                  <a:pt x="189" y="287"/>
                  <a:pt x="188" y="287"/>
                </a:cubicBezTo>
                <a:cubicBezTo>
                  <a:pt x="186" y="286"/>
                  <a:pt x="185" y="285"/>
                  <a:pt x="185" y="284"/>
                </a:cubicBezTo>
                <a:cubicBezTo>
                  <a:pt x="185" y="283"/>
                  <a:pt x="185" y="282"/>
                  <a:pt x="183" y="281"/>
                </a:cubicBezTo>
                <a:cubicBezTo>
                  <a:pt x="181" y="280"/>
                  <a:pt x="183" y="279"/>
                  <a:pt x="185" y="279"/>
                </a:cubicBezTo>
                <a:cubicBezTo>
                  <a:pt x="188" y="278"/>
                  <a:pt x="188" y="277"/>
                  <a:pt x="188" y="275"/>
                </a:cubicBezTo>
                <a:cubicBezTo>
                  <a:pt x="188" y="273"/>
                  <a:pt x="188" y="274"/>
                  <a:pt x="188" y="272"/>
                </a:cubicBezTo>
                <a:cubicBezTo>
                  <a:pt x="190" y="268"/>
                  <a:pt x="192" y="267"/>
                  <a:pt x="192" y="264"/>
                </a:cubicBezTo>
                <a:cubicBezTo>
                  <a:pt x="192" y="262"/>
                  <a:pt x="195" y="260"/>
                  <a:pt x="197" y="258"/>
                </a:cubicBezTo>
                <a:cubicBezTo>
                  <a:pt x="199" y="255"/>
                  <a:pt x="199" y="254"/>
                  <a:pt x="199" y="252"/>
                </a:cubicBezTo>
                <a:cubicBezTo>
                  <a:pt x="199" y="250"/>
                  <a:pt x="197" y="250"/>
                  <a:pt x="194" y="249"/>
                </a:cubicBezTo>
                <a:cubicBezTo>
                  <a:pt x="191" y="249"/>
                  <a:pt x="189" y="246"/>
                  <a:pt x="187" y="245"/>
                </a:cubicBezTo>
                <a:cubicBezTo>
                  <a:pt x="186" y="244"/>
                  <a:pt x="186" y="243"/>
                  <a:pt x="188" y="243"/>
                </a:cubicBezTo>
                <a:cubicBezTo>
                  <a:pt x="190" y="243"/>
                  <a:pt x="190" y="244"/>
                  <a:pt x="192" y="245"/>
                </a:cubicBezTo>
                <a:cubicBezTo>
                  <a:pt x="194" y="245"/>
                  <a:pt x="196" y="245"/>
                  <a:pt x="199" y="244"/>
                </a:cubicBezTo>
                <a:cubicBezTo>
                  <a:pt x="201" y="244"/>
                  <a:pt x="201" y="244"/>
                  <a:pt x="203" y="245"/>
                </a:cubicBezTo>
                <a:cubicBezTo>
                  <a:pt x="205" y="246"/>
                  <a:pt x="206" y="245"/>
                  <a:pt x="207" y="243"/>
                </a:cubicBezTo>
                <a:cubicBezTo>
                  <a:pt x="208" y="241"/>
                  <a:pt x="208" y="239"/>
                  <a:pt x="207" y="237"/>
                </a:cubicBezTo>
                <a:cubicBezTo>
                  <a:pt x="207" y="235"/>
                  <a:pt x="208" y="232"/>
                  <a:pt x="210" y="232"/>
                </a:cubicBezTo>
                <a:cubicBezTo>
                  <a:pt x="211" y="231"/>
                  <a:pt x="212" y="231"/>
                  <a:pt x="213" y="229"/>
                </a:cubicBezTo>
                <a:cubicBezTo>
                  <a:pt x="214" y="228"/>
                  <a:pt x="215" y="226"/>
                  <a:pt x="215" y="225"/>
                </a:cubicBezTo>
                <a:cubicBezTo>
                  <a:pt x="214" y="223"/>
                  <a:pt x="212" y="222"/>
                  <a:pt x="210" y="221"/>
                </a:cubicBezTo>
                <a:cubicBezTo>
                  <a:pt x="207" y="220"/>
                  <a:pt x="209" y="219"/>
                  <a:pt x="209" y="219"/>
                </a:cubicBezTo>
                <a:cubicBezTo>
                  <a:pt x="209" y="219"/>
                  <a:pt x="210" y="219"/>
                  <a:pt x="213" y="219"/>
                </a:cubicBezTo>
                <a:cubicBezTo>
                  <a:pt x="216" y="220"/>
                  <a:pt x="215" y="219"/>
                  <a:pt x="215" y="218"/>
                </a:cubicBezTo>
                <a:cubicBezTo>
                  <a:pt x="215" y="217"/>
                  <a:pt x="215" y="216"/>
                  <a:pt x="217" y="215"/>
                </a:cubicBezTo>
                <a:cubicBezTo>
                  <a:pt x="218" y="214"/>
                  <a:pt x="218" y="214"/>
                  <a:pt x="218" y="213"/>
                </a:cubicBezTo>
                <a:cubicBezTo>
                  <a:pt x="217" y="211"/>
                  <a:pt x="219" y="212"/>
                  <a:pt x="219" y="212"/>
                </a:cubicBezTo>
                <a:cubicBezTo>
                  <a:pt x="219" y="212"/>
                  <a:pt x="220" y="213"/>
                  <a:pt x="222" y="214"/>
                </a:cubicBezTo>
                <a:cubicBezTo>
                  <a:pt x="223" y="215"/>
                  <a:pt x="223" y="216"/>
                  <a:pt x="222" y="216"/>
                </a:cubicBezTo>
                <a:cubicBezTo>
                  <a:pt x="221" y="216"/>
                  <a:pt x="221" y="218"/>
                  <a:pt x="222" y="218"/>
                </a:cubicBezTo>
                <a:cubicBezTo>
                  <a:pt x="223" y="219"/>
                  <a:pt x="224" y="219"/>
                  <a:pt x="223" y="221"/>
                </a:cubicBezTo>
                <a:cubicBezTo>
                  <a:pt x="223" y="223"/>
                  <a:pt x="223" y="222"/>
                  <a:pt x="225" y="224"/>
                </a:cubicBezTo>
                <a:cubicBezTo>
                  <a:pt x="226" y="225"/>
                  <a:pt x="224" y="226"/>
                  <a:pt x="223" y="226"/>
                </a:cubicBezTo>
                <a:cubicBezTo>
                  <a:pt x="221" y="226"/>
                  <a:pt x="220" y="226"/>
                  <a:pt x="220" y="228"/>
                </a:cubicBezTo>
                <a:cubicBezTo>
                  <a:pt x="220" y="229"/>
                  <a:pt x="218" y="231"/>
                  <a:pt x="217" y="231"/>
                </a:cubicBezTo>
                <a:cubicBezTo>
                  <a:pt x="215" y="232"/>
                  <a:pt x="215" y="232"/>
                  <a:pt x="216" y="234"/>
                </a:cubicBezTo>
                <a:cubicBezTo>
                  <a:pt x="217" y="235"/>
                  <a:pt x="217" y="236"/>
                  <a:pt x="217" y="238"/>
                </a:cubicBezTo>
                <a:cubicBezTo>
                  <a:pt x="217" y="240"/>
                  <a:pt x="219" y="239"/>
                  <a:pt x="220" y="238"/>
                </a:cubicBezTo>
                <a:cubicBezTo>
                  <a:pt x="221" y="236"/>
                  <a:pt x="224" y="237"/>
                  <a:pt x="225" y="236"/>
                </a:cubicBezTo>
                <a:cubicBezTo>
                  <a:pt x="227" y="236"/>
                  <a:pt x="227" y="233"/>
                  <a:pt x="225" y="232"/>
                </a:cubicBezTo>
                <a:cubicBezTo>
                  <a:pt x="224" y="230"/>
                  <a:pt x="224" y="229"/>
                  <a:pt x="225" y="228"/>
                </a:cubicBezTo>
                <a:cubicBezTo>
                  <a:pt x="227" y="226"/>
                  <a:pt x="228" y="228"/>
                  <a:pt x="230" y="230"/>
                </a:cubicBezTo>
                <a:cubicBezTo>
                  <a:pt x="231" y="231"/>
                  <a:pt x="231" y="230"/>
                  <a:pt x="232" y="229"/>
                </a:cubicBezTo>
                <a:cubicBezTo>
                  <a:pt x="233" y="227"/>
                  <a:pt x="234" y="226"/>
                  <a:pt x="232" y="226"/>
                </a:cubicBezTo>
                <a:cubicBezTo>
                  <a:pt x="231" y="226"/>
                  <a:pt x="231" y="226"/>
                  <a:pt x="231" y="225"/>
                </a:cubicBezTo>
                <a:cubicBezTo>
                  <a:pt x="231" y="223"/>
                  <a:pt x="232" y="223"/>
                  <a:pt x="234" y="221"/>
                </a:cubicBezTo>
                <a:cubicBezTo>
                  <a:pt x="235" y="220"/>
                  <a:pt x="235" y="218"/>
                  <a:pt x="235" y="216"/>
                </a:cubicBezTo>
                <a:cubicBezTo>
                  <a:pt x="236" y="214"/>
                  <a:pt x="236" y="213"/>
                  <a:pt x="238" y="214"/>
                </a:cubicBezTo>
                <a:cubicBezTo>
                  <a:pt x="240" y="214"/>
                  <a:pt x="240" y="214"/>
                  <a:pt x="242" y="214"/>
                </a:cubicBezTo>
                <a:cubicBezTo>
                  <a:pt x="245" y="214"/>
                  <a:pt x="245" y="215"/>
                  <a:pt x="245" y="218"/>
                </a:cubicBezTo>
                <a:cubicBezTo>
                  <a:pt x="245" y="220"/>
                  <a:pt x="247" y="220"/>
                  <a:pt x="248" y="219"/>
                </a:cubicBezTo>
                <a:cubicBezTo>
                  <a:pt x="248" y="217"/>
                  <a:pt x="248" y="218"/>
                  <a:pt x="248" y="216"/>
                </a:cubicBezTo>
                <a:cubicBezTo>
                  <a:pt x="248" y="214"/>
                  <a:pt x="248" y="214"/>
                  <a:pt x="249" y="213"/>
                </a:cubicBezTo>
                <a:cubicBezTo>
                  <a:pt x="249" y="211"/>
                  <a:pt x="249" y="211"/>
                  <a:pt x="247" y="211"/>
                </a:cubicBezTo>
                <a:cubicBezTo>
                  <a:pt x="246" y="212"/>
                  <a:pt x="245" y="211"/>
                  <a:pt x="245" y="210"/>
                </a:cubicBezTo>
                <a:cubicBezTo>
                  <a:pt x="245" y="209"/>
                  <a:pt x="245" y="209"/>
                  <a:pt x="244" y="206"/>
                </a:cubicBezTo>
                <a:cubicBezTo>
                  <a:pt x="243" y="204"/>
                  <a:pt x="242" y="204"/>
                  <a:pt x="242" y="202"/>
                </a:cubicBezTo>
                <a:cubicBezTo>
                  <a:pt x="242" y="201"/>
                  <a:pt x="243" y="200"/>
                  <a:pt x="244" y="199"/>
                </a:cubicBezTo>
                <a:cubicBezTo>
                  <a:pt x="245" y="198"/>
                  <a:pt x="246" y="197"/>
                  <a:pt x="245" y="196"/>
                </a:cubicBezTo>
                <a:cubicBezTo>
                  <a:pt x="245" y="196"/>
                  <a:pt x="244" y="195"/>
                  <a:pt x="243" y="197"/>
                </a:cubicBezTo>
                <a:cubicBezTo>
                  <a:pt x="241" y="198"/>
                  <a:pt x="240" y="198"/>
                  <a:pt x="240" y="196"/>
                </a:cubicBezTo>
                <a:cubicBezTo>
                  <a:pt x="239" y="193"/>
                  <a:pt x="238" y="193"/>
                  <a:pt x="237" y="191"/>
                </a:cubicBezTo>
                <a:cubicBezTo>
                  <a:pt x="237" y="189"/>
                  <a:pt x="235" y="187"/>
                  <a:pt x="233" y="186"/>
                </a:cubicBezTo>
                <a:cubicBezTo>
                  <a:pt x="231" y="186"/>
                  <a:pt x="232" y="185"/>
                  <a:pt x="233" y="185"/>
                </a:cubicBezTo>
                <a:cubicBezTo>
                  <a:pt x="235" y="184"/>
                  <a:pt x="234" y="184"/>
                  <a:pt x="236" y="184"/>
                </a:cubicBezTo>
                <a:cubicBezTo>
                  <a:pt x="238" y="184"/>
                  <a:pt x="239" y="184"/>
                  <a:pt x="240" y="183"/>
                </a:cubicBezTo>
                <a:cubicBezTo>
                  <a:pt x="241" y="181"/>
                  <a:pt x="241" y="182"/>
                  <a:pt x="243" y="181"/>
                </a:cubicBezTo>
                <a:cubicBezTo>
                  <a:pt x="245" y="181"/>
                  <a:pt x="244" y="180"/>
                  <a:pt x="245" y="178"/>
                </a:cubicBezTo>
                <a:cubicBezTo>
                  <a:pt x="245" y="176"/>
                  <a:pt x="245" y="176"/>
                  <a:pt x="246" y="175"/>
                </a:cubicBezTo>
                <a:cubicBezTo>
                  <a:pt x="248" y="175"/>
                  <a:pt x="247" y="174"/>
                  <a:pt x="247" y="174"/>
                </a:cubicBezTo>
                <a:cubicBezTo>
                  <a:pt x="246" y="173"/>
                  <a:pt x="246" y="172"/>
                  <a:pt x="245" y="172"/>
                </a:cubicBezTo>
                <a:cubicBezTo>
                  <a:pt x="244" y="171"/>
                  <a:pt x="243" y="171"/>
                  <a:pt x="243" y="170"/>
                </a:cubicBezTo>
                <a:cubicBezTo>
                  <a:pt x="243" y="168"/>
                  <a:pt x="241" y="167"/>
                  <a:pt x="239" y="168"/>
                </a:cubicBezTo>
                <a:cubicBezTo>
                  <a:pt x="237" y="169"/>
                  <a:pt x="236" y="169"/>
                  <a:pt x="236" y="168"/>
                </a:cubicBezTo>
                <a:cubicBezTo>
                  <a:pt x="236" y="165"/>
                  <a:pt x="232" y="166"/>
                  <a:pt x="236" y="163"/>
                </a:cubicBezTo>
                <a:cubicBezTo>
                  <a:pt x="237" y="163"/>
                  <a:pt x="237" y="164"/>
                  <a:pt x="237" y="165"/>
                </a:cubicBezTo>
                <a:cubicBezTo>
                  <a:pt x="238" y="165"/>
                  <a:pt x="238" y="166"/>
                  <a:pt x="240" y="165"/>
                </a:cubicBezTo>
                <a:cubicBezTo>
                  <a:pt x="242" y="165"/>
                  <a:pt x="242" y="166"/>
                  <a:pt x="244" y="166"/>
                </a:cubicBezTo>
                <a:cubicBezTo>
                  <a:pt x="245" y="167"/>
                  <a:pt x="247" y="166"/>
                  <a:pt x="247" y="165"/>
                </a:cubicBezTo>
                <a:cubicBezTo>
                  <a:pt x="248" y="163"/>
                  <a:pt x="246" y="162"/>
                  <a:pt x="245" y="161"/>
                </a:cubicBezTo>
                <a:cubicBezTo>
                  <a:pt x="244" y="160"/>
                  <a:pt x="244" y="159"/>
                  <a:pt x="246" y="159"/>
                </a:cubicBezTo>
                <a:cubicBezTo>
                  <a:pt x="247" y="158"/>
                  <a:pt x="247" y="158"/>
                  <a:pt x="246" y="157"/>
                </a:cubicBezTo>
                <a:cubicBezTo>
                  <a:pt x="245" y="157"/>
                  <a:pt x="241" y="154"/>
                  <a:pt x="241" y="153"/>
                </a:cubicBezTo>
                <a:cubicBezTo>
                  <a:pt x="240" y="151"/>
                  <a:pt x="239" y="151"/>
                  <a:pt x="236" y="151"/>
                </a:cubicBezTo>
                <a:cubicBezTo>
                  <a:pt x="233" y="151"/>
                  <a:pt x="234" y="152"/>
                  <a:pt x="231" y="153"/>
                </a:cubicBezTo>
                <a:cubicBezTo>
                  <a:pt x="230" y="153"/>
                  <a:pt x="226" y="148"/>
                  <a:pt x="228" y="148"/>
                </a:cubicBezTo>
                <a:cubicBezTo>
                  <a:pt x="230" y="148"/>
                  <a:pt x="230" y="148"/>
                  <a:pt x="231" y="148"/>
                </a:cubicBezTo>
                <a:cubicBezTo>
                  <a:pt x="233" y="148"/>
                  <a:pt x="233" y="145"/>
                  <a:pt x="233" y="144"/>
                </a:cubicBezTo>
                <a:cubicBezTo>
                  <a:pt x="232" y="141"/>
                  <a:pt x="235" y="140"/>
                  <a:pt x="236" y="138"/>
                </a:cubicBezTo>
                <a:cubicBezTo>
                  <a:pt x="237" y="137"/>
                  <a:pt x="237" y="137"/>
                  <a:pt x="237" y="139"/>
                </a:cubicBezTo>
                <a:cubicBezTo>
                  <a:pt x="237" y="140"/>
                  <a:pt x="238" y="141"/>
                  <a:pt x="239" y="144"/>
                </a:cubicBezTo>
                <a:cubicBezTo>
                  <a:pt x="241" y="147"/>
                  <a:pt x="244" y="145"/>
                  <a:pt x="245" y="144"/>
                </a:cubicBezTo>
                <a:cubicBezTo>
                  <a:pt x="246" y="143"/>
                  <a:pt x="246" y="143"/>
                  <a:pt x="247" y="143"/>
                </a:cubicBezTo>
                <a:cubicBezTo>
                  <a:pt x="248" y="143"/>
                  <a:pt x="250" y="142"/>
                  <a:pt x="249" y="140"/>
                </a:cubicBezTo>
                <a:cubicBezTo>
                  <a:pt x="245" y="135"/>
                  <a:pt x="247" y="125"/>
                  <a:pt x="249" y="129"/>
                </a:cubicBezTo>
                <a:cubicBezTo>
                  <a:pt x="250" y="130"/>
                  <a:pt x="251" y="131"/>
                  <a:pt x="252" y="131"/>
                </a:cubicBezTo>
                <a:cubicBezTo>
                  <a:pt x="253" y="131"/>
                  <a:pt x="253" y="132"/>
                  <a:pt x="253" y="135"/>
                </a:cubicBezTo>
                <a:cubicBezTo>
                  <a:pt x="253" y="138"/>
                  <a:pt x="253" y="138"/>
                  <a:pt x="253" y="142"/>
                </a:cubicBezTo>
                <a:cubicBezTo>
                  <a:pt x="253" y="146"/>
                  <a:pt x="256" y="144"/>
                  <a:pt x="260" y="142"/>
                </a:cubicBezTo>
                <a:cubicBezTo>
                  <a:pt x="263" y="140"/>
                  <a:pt x="263" y="138"/>
                  <a:pt x="263" y="136"/>
                </a:cubicBezTo>
                <a:cubicBezTo>
                  <a:pt x="263" y="134"/>
                  <a:pt x="259" y="129"/>
                  <a:pt x="257" y="128"/>
                </a:cubicBezTo>
                <a:cubicBezTo>
                  <a:pt x="255" y="127"/>
                  <a:pt x="257" y="125"/>
                  <a:pt x="257" y="125"/>
                </a:cubicBezTo>
                <a:cubicBezTo>
                  <a:pt x="257" y="125"/>
                  <a:pt x="258" y="124"/>
                  <a:pt x="260" y="123"/>
                </a:cubicBezTo>
                <a:cubicBezTo>
                  <a:pt x="261" y="122"/>
                  <a:pt x="261" y="121"/>
                  <a:pt x="260" y="120"/>
                </a:cubicBezTo>
                <a:cubicBezTo>
                  <a:pt x="258" y="119"/>
                  <a:pt x="258" y="118"/>
                  <a:pt x="257" y="117"/>
                </a:cubicBezTo>
                <a:cubicBezTo>
                  <a:pt x="256" y="115"/>
                  <a:pt x="256" y="115"/>
                  <a:pt x="258" y="114"/>
                </a:cubicBezTo>
                <a:cubicBezTo>
                  <a:pt x="259" y="113"/>
                  <a:pt x="259" y="112"/>
                  <a:pt x="260" y="111"/>
                </a:cubicBezTo>
                <a:cubicBezTo>
                  <a:pt x="261" y="110"/>
                  <a:pt x="261" y="109"/>
                  <a:pt x="260" y="109"/>
                </a:cubicBezTo>
                <a:cubicBezTo>
                  <a:pt x="259" y="108"/>
                  <a:pt x="259" y="107"/>
                  <a:pt x="257" y="108"/>
                </a:cubicBezTo>
                <a:cubicBezTo>
                  <a:pt x="255" y="108"/>
                  <a:pt x="255" y="108"/>
                  <a:pt x="252" y="108"/>
                </a:cubicBezTo>
                <a:cubicBezTo>
                  <a:pt x="250" y="108"/>
                  <a:pt x="249" y="110"/>
                  <a:pt x="248" y="112"/>
                </a:cubicBezTo>
                <a:cubicBezTo>
                  <a:pt x="246" y="115"/>
                  <a:pt x="246" y="115"/>
                  <a:pt x="243" y="117"/>
                </a:cubicBezTo>
                <a:cubicBezTo>
                  <a:pt x="241" y="118"/>
                  <a:pt x="239" y="120"/>
                  <a:pt x="237" y="120"/>
                </a:cubicBezTo>
                <a:cubicBezTo>
                  <a:pt x="233" y="124"/>
                  <a:pt x="231" y="124"/>
                  <a:pt x="231" y="122"/>
                </a:cubicBezTo>
                <a:cubicBezTo>
                  <a:pt x="229" y="122"/>
                  <a:pt x="228" y="123"/>
                  <a:pt x="226" y="126"/>
                </a:cubicBezTo>
                <a:cubicBezTo>
                  <a:pt x="225" y="129"/>
                  <a:pt x="224" y="128"/>
                  <a:pt x="225" y="126"/>
                </a:cubicBezTo>
                <a:cubicBezTo>
                  <a:pt x="225" y="125"/>
                  <a:pt x="225" y="124"/>
                  <a:pt x="225" y="123"/>
                </a:cubicBezTo>
                <a:cubicBezTo>
                  <a:pt x="226" y="121"/>
                  <a:pt x="226" y="120"/>
                  <a:pt x="227" y="119"/>
                </a:cubicBezTo>
                <a:cubicBezTo>
                  <a:pt x="229" y="118"/>
                  <a:pt x="229" y="117"/>
                  <a:pt x="231" y="119"/>
                </a:cubicBezTo>
                <a:cubicBezTo>
                  <a:pt x="234" y="119"/>
                  <a:pt x="234" y="119"/>
                  <a:pt x="236" y="117"/>
                </a:cubicBezTo>
                <a:cubicBezTo>
                  <a:pt x="238" y="115"/>
                  <a:pt x="239" y="115"/>
                  <a:pt x="241" y="114"/>
                </a:cubicBezTo>
                <a:cubicBezTo>
                  <a:pt x="244" y="114"/>
                  <a:pt x="244" y="112"/>
                  <a:pt x="245" y="110"/>
                </a:cubicBezTo>
                <a:cubicBezTo>
                  <a:pt x="246" y="108"/>
                  <a:pt x="247" y="106"/>
                  <a:pt x="249" y="105"/>
                </a:cubicBezTo>
                <a:cubicBezTo>
                  <a:pt x="250" y="103"/>
                  <a:pt x="251" y="103"/>
                  <a:pt x="251" y="100"/>
                </a:cubicBezTo>
                <a:cubicBezTo>
                  <a:pt x="251" y="98"/>
                  <a:pt x="254" y="94"/>
                  <a:pt x="257" y="94"/>
                </a:cubicBezTo>
                <a:cubicBezTo>
                  <a:pt x="259" y="93"/>
                  <a:pt x="260" y="92"/>
                  <a:pt x="262" y="91"/>
                </a:cubicBezTo>
                <a:cubicBezTo>
                  <a:pt x="264" y="90"/>
                  <a:pt x="264" y="90"/>
                  <a:pt x="265" y="89"/>
                </a:cubicBezTo>
                <a:cubicBezTo>
                  <a:pt x="267" y="89"/>
                  <a:pt x="268" y="88"/>
                  <a:pt x="267" y="86"/>
                </a:cubicBezTo>
                <a:cubicBezTo>
                  <a:pt x="267" y="85"/>
                  <a:pt x="267" y="84"/>
                  <a:pt x="266" y="85"/>
                </a:cubicBezTo>
                <a:cubicBezTo>
                  <a:pt x="264" y="86"/>
                  <a:pt x="264" y="86"/>
                  <a:pt x="262" y="86"/>
                </a:cubicBezTo>
                <a:cubicBezTo>
                  <a:pt x="259" y="87"/>
                  <a:pt x="259" y="86"/>
                  <a:pt x="257" y="84"/>
                </a:cubicBezTo>
                <a:cubicBezTo>
                  <a:pt x="256" y="82"/>
                  <a:pt x="255" y="83"/>
                  <a:pt x="254" y="83"/>
                </a:cubicBezTo>
                <a:cubicBezTo>
                  <a:pt x="253" y="84"/>
                  <a:pt x="253" y="85"/>
                  <a:pt x="251" y="85"/>
                </a:cubicBezTo>
                <a:cubicBezTo>
                  <a:pt x="249" y="85"/>
                  <a:pt x="247" y="84"/>
                  <a:pt x="244" y="83"/>
                </a:cubicBezTo>
                <a:cubicBezTo>
                  <a:pt x="241" y="82"/>
                  <a:pt x="235" y="80"/>
                  <a:pt x="232" y="78"/>
                </a:cubicBezTo>
                <a:cubicBezTo>
                  <a:pt x="229" y="77"/>
                  <a:pt x="225" y="71"/>
                  <a:pt x="224" y="69"/>
                </a:cubicBezTo>
                <a:cubicBezTo>
                  <a:pt x="223" y="68"/>
                  <a:pt x="221" y="65"/>
                  <a:pt x="219" y="64"/>
                </a:cubicBezTo>
                <a:cubicBezTo>
                  <a:pt x="218" y="62"/>
                  <a:pt x="209" y="58"/>
                  <a:pt x="205" y="58"/>
                </a:cubicBezTo>
                <a:cubicBezTo>
                  <a:pt x="202" y="58"/>
                  <a:pt x="197" y="60"/>
                  <a:pt x="195" y="62"/>
                </a:cubicBezTo>
                <a:cubicBezTo>
                  <a:pt x="193" y="64"/>
                  <a:pt x="191" y="66"/>
                  <a:pt x="189" y="67"/>
                </a:cubicBezTo>
                <a:cubicBezTo>
                  <a:pt x="187" y="68"/>
                  <a:pt x="186" y="70"/>
                  <a:pt x="185" y="72"/>
                </a:cubicBezTo>
                <a:cubicBezTo>
                  <a:pt x="184" y="74"/>
                  <a:pt x="183" y="75"/>
                  <a:pt x="181" y="75"/>
                </a:cubicBezTo>
                <a:cubicBezTo>
                  <a:pt x="179" y="75"/>
                  <a:pt x="176" y="77"/>
                  <a:pt x="174" y="77"/>
                </a:cubicBezTo>
                <a:cubicBezTo>
                  <a:pt x="172" y="78"/>
                  <a:pt x="169" y="77"/>
                  <a:pt x="168" y="77"/>
                </a:cubicBezTo>
                <a:cubicBezTo>
                  <a:pt x="167" y="76"/>
                  <a:pt x="167" y="76"/>
                  <a:pt x="167" y="78"/>
                </a:cubicBezTo>
                <a:cubicBezTo>
                  <a:pt x="167" y="80"/>
                  <a:pt x="166" y="80"/>
                  <a:pt x="165" y="79"/>
                </a:cubicBezTo>
                <a:cubicBezTo>
                  <a:pt x="163" y="78"/>
                  <a:pt x="164" y="78"/>
                  <a:pt x="164" y="77"/>
                </a:cubicBezTo>
                <a:cubicBezTo>
                  <a:pt x="164" y="75"/>
                  <a:pt x="164" y="74"/>
                  <a:pt x="163" y="72"/>
                </a:cubicBezTo>
                <a:cubicBezTo>
                  <a:pt x="162" y="71"/>
                  <a:pt x="162" y="68"/>
                  <a:pt x="163" y="65"/>
                </a:cubicBezTo>
                <a:cubicBezTo>
                  <a:pt x="163" y="62"/>
                  <a:pt x="157" y="61"/>
                  <a:pt x="155" y="61"/>
                </a:cubicBezTo>
                <a:cubicBezTo>
                  <a:pt x="152" y="61"/>
                  <a:pt x="151" y="63"/>
                  <a:pt x="149" y="66"/>
                </a:cubicBezTo>
                <a:cubicBezTo>
                  <a:pt x="147" y="69"/>
                  <a:pt x="144" y="70"/>
                  <a:pt x="142" y="71"/>
                </a:cubicBezTo>
                <a:cubicBezTo>
                  <a:pt x="140" y="72"/>
                  <a:pt x="137" y="71"/>
                  <a:pt x="137" y="71"/>
                </a:cubicBezTo>
                <a:cubicBezTo>
                  <a:pt x="137" y="71"/>
                  <a:pt x="138" y="70"/>
                  <a:pt x="140" y="70"/>
                </a:cubicBezTo>
                <a:cubicBezTo>
                  <a:pt x="142" y="69"/>
                  <a:pt x="143" y="67"/>
                  <a:pt x="146" y="65"/>
                </a:cubicBezTo>
                <a:cubicBezTo>
                  <a:pt x="148" y="63"/>
                  <a:pt x="148" y="62"/>
                  <a:pt x="150" y="60"/>
                </a:cubicBezTo>
                <a:cubicBezTo>
                  <a:pt x="152" y="58"/>
                  <a:pt x="153" y="58"/>
                  <a:pt x="156" y="57"/>
                </a:cubicBezTo>
                <a:cubicBezTo>
                  <a:pt x="159" y="57"/>
                  <a:pt x="160" y="57"/>
                  <a:pt x="164" y="57"/>
                </a:cubicBezTo>
                <a:cubicBezTo>
                  <a:pt x="167" y="57"/>
                  <a:pt x="167" y="58"/>
                  <a:pt x="170" y="60"/>
                </a:cubicBezTo>
                <a:cubicBezTo>
                  <a:pt x="172" y="61"/>
                  <a:pt x="175" y="60"/>
                  <a:pt x="177" y="58"/>
                </a:cubicBezTo>
                <a:cubicBezTo>
                  <a:pt x="179" y="57"/>
                  <a:pt x="180" y="57"/>
                  <a:pt x="181" y="55"/>
                </a:cubicBezTo>
                <a:cubicBezTo>
                  <a:pt x="183" y="54"/>
                  <a:pt x="183" y="52"/>
                  <a:pt x="183" y="49"/>
                </a:cubicBezTo>
                <a:cubicBezTo>
                  <a:pt x="183" y="46"/>
                  <a:pt x="183" y="44"/>
                  <a:pt x="184" y="42"/>
                </a:cubicBezTo>
                <a:cubicBezTo>
                  <a:pt x="186" y="40"/>
                  <a:pt x="187" y="39"/>
                  <a:pt x="191" y="38"/>
                </a:cubicBezTo>
                <a:cubicBezTo>
                  <a:pt x="194" y="38"/>
                  <a:pt x="195" y="37"/>
                  <a:pt x="195" y="36"/>
                </a:cubicBezTo>
                <a:cubicBezTo>
                  <a:pt x="195" y="34"/>
                  <a:pt x="195" y="34"/>
                  <a:pt x="196" y="32"/>
                </a:cubicBezTo>
                <a:cubicBezTo>
                  <a:pt x="198" y="31"/>
                  <a:pt x="199" y="29"/>
                  <a:pt x="202" y="3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4" name="Freeform 32"/>
          <p:cNvSpPr>
            <a:spLocks/>
          </p:cNvSpPr>
          <p:nvPr/>
        </p:nvSpPr>
        <p:spPr bwMode="auto">
          <a:xfrm>
            <a:off x="7148513" y="2636838"/>
            <a:ext cx="276225" cy="307975"/>
          </a:xfrm>
          <a:custGeom>
            <a:avLst/>
            <a:gdLst>
              <a:gd name="T0" fmla="*/ 91 w 123"/>
              <a:gd name="T1" fmla="*/ 110 h 137"/>
              <a:gd name="T2" fmla="*/ 84 w 123"/>
              <a:gd name="T3" fmla="*/ 121 h 137"/>
              <a:gd name="T4" fmla="*/ 69 w 123"/>
              <a:gd name="T5" fmla="*/ 124 h 137"/>
              <a:gd name="T6" fmla="*/ 63 w 123"/>
              <a:gd name="T7" fmla="*/ 132 h 137"/>
              <a:gd name="T8" fmla="*/ 57 w 123"/>
              <a:gd name="T9" fmla="*/ 134 h 137"/>
              <a:gd name="T10" fmla="*/ 46 w 123"/>
              <a:gd name="T11" fmla="*/ 126 h 137"/>
              <a:gd name="T12" fmla="*/ 30 w 123"/>
              <a:gd name="T13" fmla="*/ 128 h 137"/>
              <a:gd name="T14" fmla="*/ 22 w 123"/>
              <a:gd name="T15" fmla="*/ 131 h 137"/>
              <a:gd name="T16" fmla="*/ 14 w 123"/>
              <a:gd name="T17" fmla="*/ 127 h 137"/>
              <a:gd name="T18" fmla="*/ 8 w 123"/>
              <a:gd name="T19" fmla="*/ 121 h 137"/>
              <a:gd name="T20" fmla="*/ 4 w 123"/>
              <a:gd name="T21" fmla="*/ 113 h 137"/>
              <a:gd name="T22" fmla="*/ 7 w 123"/>
              <a:gd name="T23" fmla="*/ 104 h 137"/>
              <a:gd name="T24" fmla="*/ 4 w 123"/>
              <a:gd name="T25" fmla="*/ 94 h 137"/>
              <a:gd name="T26" fmla="*/ 6 w 123"/>
              <a:gd name="T27" fmla="*/ 91 h 137"/>
              <a:gd name="T28" fmla="*/ 18 w 123"/>
              <a:gd name="T29" fmla="*/ 83 h 137"/>
              <a:gd name="T30" fmla="*/ 25 w 123"/>
              <a:gd name="T31" fmla="*/ 81 h 137"/>
              <a:gd name="T32" fmla="*/ 31 w 123"/>
              <a:gd name="T33" fmla="*/ 72 h 137"/>
              <a:gd name="T34" fmla="*/ 23 w 123"/>
              <a:gd name="T35" fmla="*/ 59 h 137"/>
              <a:gd name="T36" fmla="*/ 25 w 123"/>
              <a:gd name="T37" fmla="*/ 45 h 137"/>
              <a:gd name="T38" fmla="*/ 38 w 123"/>
              <a:gd name="T39" fmla="*/ 42 h 137"/>
              <a:gd name="T40" fmla="*/ 50 w 123"/>
              <a:gd name="T41" fmla="*/ 29 h 137"/>
              <a:gd name="T42" fmla="*/ 57 w 123"/>
              <a:gd name="T43" fmla="*/ 24 h 137"/>
              <a:gd name="T44" fmla="*/ 56 w 123"/>
              <a:gd name="T45" fmla="*/ 18 h 137"/>
              <a:gd name="T46" fmla="*/ 59 w 123"/>
              <a:gd name="T47" fmla="*/ 15 h 137"/>
              <a:gd name="T48" fmla="*/ 65 w 123"/>
              <a:gd name="T49" fmla="*/ 8 h 137"/>
              <a:gd name="T50" fmla="*/ 78 w 123"/>
              <a:gd name="T51" fmla="*/ 19 h 137"/>
              <a:gd name="T52" fmla="*/ 92 w 123"/>
              <a:gd name="T53" fmla="*/ 31 h 137"/>
              <a:gd name="T54" fmla="*/ 109 w 123"/>
              <a:gd name="T55" fmla="*/ 32 h 137"/>
              <a:gd name="T56" fmla="*/ 118 w 123"/>
              <a:gd name="T57" fmla="*/ 33 h 137"/>
              <a:gd name="T58" fmla="*/ 115 w 123"/>
              <a:gd name="T59" fmla="*/ 40 h 137"/>
              <a:gd name="T60" fmla="*/ 107 w 123"/>
              <a:gd name="T61" fmla="*/ 45 h 137"/>
              <a:gd name="T62" fmla="*/ 109 w 123"/>
              <a:gd name="T63" fmla="*/ 59 h 137"/>
              <a:gd name="T64" fmla="*/ 116 w 123"/>
              <a:gd name="T65" fmla="*/ 74 h 137"/>
              <a:gd name="T66" fmla="*/ 102 w 123"/>
              <a:gd name="T67" fmla="*/ 83 h 137"/>
              <a:gd name="T68" fmla="*/ 91 w 123"/>
              <a:gd name="T69" fmla="*/ 84 h 137"/>
              <a:gd name="T70" fmla="*/ 83 w 123"/>
              <a:gd name="T71" fmla="*/ 86 h 137"/>
              <a:gd name="T72" fmla="*/ 83 w 123"/>
              <a:gd name="T73" fmla="*/ 87 h 137"/>
              <a:gd name="T74" fmla="*/ 84 w 123"/>
              <a:gd name="T75" fmla="*/ 91 h 137"/>
              <a:gd name="T76" fmla="*/ 84 w 123"/>
              <a:gd name="T77" fmla="*/ 95 h 137"/>
              <a:gd name="T78" fmla="*/ 83 w 123"/>
              <a:gd name="T79" fmla="*/ 98 h 137"/>
              <a:gd name="T80" fmla="*/ 82 w 123"/>
              <a:gd name="T81" fmla="*/ 102 h 137"/>
              <a:gd name="T82" fmla="*/ 87 w 123"/>
              <a:gd name="T83" fmla="*/ 108 h 137"/>
              <a:gd name="T84" fmla="*/ 91 w 123"/>
              <a:gd name="T85" fmla="*/ 11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3" h="137">
                <a:moveTo>
                  <a:pt x="91" y="110"/>
                </a:moveTo>
                <a:cubicBezTo>
                  <a:pt x="89" y="114"/>
                  <a:pt x="87" y="123"/>
                  <a:pt x="84" y="121"/>
                </a:cubicBezTo>
                <a:cubicBezTo>
                  <a:pt x="80" y="120"/>
                  <a:pt x="72" y="119"/>
                  <a:pt x="69" y="124"/>
                </a:cubicBezTo>
                <a:cubicBezTo>
                  <a:pt x="66" y="129"/>
                  <a:pt x="62" y="130"/>
                  <a:pt x="63" y="132"/>
                </a:cubicBezTo>
                <a:cubicBezTo>
                  <a:pt x="65" y="135"/>
                  <a:pt x="59" y="137"/>
                  <a:pt x="57" y="134"/>
                </a:cubicBezTo>
                <a:cubicBezTo>
                  <a:pt x="54" y="131"/>
                  <a:pt x="51" y="124"/>
                  <a:pt x="46" y="126"/>
                </a:cubicBezTo>
                <a:cubicBezTo>
                  <a:pt x="41" y="128"/>
                  <a:pt x="33" y="125"/>
                  <a:pt x="30" y="128"/>
                </a:cubicBezTo>
                <a:cubicBezTo>
                  <a:pt x="27" y="131"/>
                  <a:pt x="23" y="133"/>
                  <a:pt x="22" y="131"/>
                </a:cubicBezTo>
                <a:cubicBezTo>
                  <a:pt x="20" y="128"/>
                  <a:pt x="18" y="126"/>
                  <a:pt x="14" y="127"/>
                </a:cubicBezTo>
                <a:cubicBezTo>
                  <a:pt x="11" y="128"/>
                  <a:pt x="8" y="124"/>
                  <a:pt x="8" y="121"/>
                </a:cubicBezTo>
                <a:cubicBezTo>
                  <a:pt x="7" y="118"/>
                  <a:pt x="0" y="114"/>
                  <a:pt x="4" y="113"/>
                </a:cubicBezTo>
                <a:cubicBezTo>
                  <a:pt x="8" y="112"/>
                  <a:pt x="11" y="107"/>
                  <a:pt x="7" y="104"/>
                </a:cubicBezTo>
                <a:cubicBezTo>
                  <a:pt x="4" y="101"/>
                  <a:pt x="1" y="97"/>
                  <a:pt x="4" y="94"/>
                </a:cubicBezTo>
                <a:cubicBezTo>
                  <a:pt x="6" y="92"/>
                  <a:pt x="6" y="91"/>
                  <a:pt x="6" y="91"/>
                </a:cubicBezTo>
                <a:cubicBezTo>
                  <a:pt x="6" y="91"/>
                  <a:pt x="14" y="85"/>
                  <a:pt x="18" y="83"/>
                </a:cubicBezTo>
                <a:cubicBezTo>
                  <a:pt x="22" y="82"/>
                  <a:pt x="24" y="79"/>
                  <a:pt x="25" y="81"/>
                </a:cubicBezTo>
                <a:cubicBezTo>
                  <a:pt x="27" y="82"/>
                  <a:pt x="29" y="76"/>
                  <a:pt x="31" y="72"/>
                </a:cubicBezTo>
                <a:cubicBezTo>
                  <a:pt x="34" y="68"/>
                  <a:pt x="27" y="64"/>
                  <a:pt x="23" y="59"/>
                </a:cubicBezTo>
                <a:cubicBezTo>
                  <a:pt x="18" y="54"/>
                  <a:pt x="21" y="46"/>
                  <a:pt x="25" y="45"/>
                </a:cubicBezTo>
                <a:cubicBezTo>
                  <a:pt x="28" y="45"/>
                  <a:pt x="35" y="46"/>
                  <a:pt x="38" y="42"/>
                </a:cubicBezTo>
                <a:cubicBezTo>
                  <a:pt x="41" y="37"/>
                  <a:pt x="45" y="29"/>
                  <a:pt x="50" y="29"/>
                </a:cubicBezTo>
                <a:cubicBezTo>
                  <a:pt x="54" y="29"/>
                  <a:pt x="61" y="28"/>
                  <a:pt x="57" y="24"/>
                </a:cubicBezTo>
                <a:cubicBezTo>
                  <a:pt x="53" y="20"/>
                  <a:pt x="51" y="16"/>
                  <a:pt x="56" y="18"/>
                </a:cubicBezTo>
                <a:cubicBezTo>
                  <a:pt x="60" y="19"/>
                  <a:pt x="59" y="17"/>
                  <a:pt x="59" y="15"/>
                </a:cubicBezTo>
                <a:cubicBezTo>
                  <a:pt x="58" y="11"/>
                  <a:pt x="63" y="11"/>
                  <a:pt x="65" y="8"/>
                </a:cubicBezTo>
                <a:cubicBezTo>
                  <a:pt x="70" y="0"/>
                  <a:pt x="70" y="11"/>
                  <a:pt x="78" y="19"/>
                </a:cubicBezTo>
                <a:cubicBezTo>
                  <a:pt x="83" y="24"/>
                  <a:pt x="88" y="32"/>
                  <a:pt x="92" y="31"/>
                </a:cubicBezTo>
                <a:cubicBezTo>
                  <a:pt x="95" y="29"/>
                  <a:pt x="103" y="32"/>
                  <a:pt x="109" y="32"/>
                </a:cubicBezTo>
                <a:cubicBezTo>
                  <a:pt x="114" y="32"/>
                  <a:pt x="121" y="30"/>
                  <a:pt x="118" y="33"/>
                </a:cubicBezTo>
                <a:cubicBezTo>
                  <a:pt x="116" y="36"/>
                  <a:pt x="117" y="40"/>
                  <a:pt x="115" y="40"/>
                </a:cubicBezTo>
                <a:cubicBezTo>
                  <a:pt x="112" y="40"/>
                  <a:pt x="107" y="41"/>
                  <a:pt x="107" y="45"/>
                </a:cubicBezTo>
                <a:cubicBezTo>
                  <a:pt x="106" y="50"/>
                  <a:pt x="106" y="52"/>
                  <a:pt x="109" y="59"/>
                </a:cubicBezTo>
                <a:cubicBezTo>
                  <a:pt x="112" y="65"/>
                  <a:pt x="123" y="69"/>
                  <a:pt x="116" y="74"/>
                </a:cubicBezTo>
                <a:cubicBezTo>
                  <a:pt x="109" y="80"/>
                  <a:pt x="105" y="82"/>
                  <a:pt x="102" y="83"/>
                </a:cubicBezTo>
                <a:cubicBezTo>
                  <a:pt x="98" y="85"/>
                  <a:pt x="94" y="85"/>
                  <a:pt x="91" y="84"/>
                </a:cubicBezTo>
                <a:cubicBezTo>
                  <a:pt x="89" y="84"/>
                  <a:pt x="86" y="84"/>
                  <a:pt x="83" y="86"/>
                </a:cubicBezTo>
                <a:cubicBezTo>
                  <a:pt x="83" y="86"/>
                  <a:pt x="83" y="86"/>
                  <a:pt x="83" y="87"/>
                </a:cubicBezTo>
                <a:cubicBezTo>
                  <a:pt x="82" y="89"/>
                  <a:pt x="85" y="89"/>
                  <a:pt x="84" y="91"/>
                </a:cubicBezTo>
                <a:cubicBezTo>
                  <a:pt x="83" y="94"/>
                  <a:pt x="83" y="94"/>
                  <a:pt x="84" y="95"/>
                </a:cubicBezTo>
                <a:cubicBezTo>
                  <a:pt x="84" y="96"/>
                  <a:pt x="84" y="97"/>
                  <a:pt x="83" y="98"/>
                </a:cubicBezTo>
                <a:cubicBezTo>
                  <a:pt x="82" y="99"/>
                  <a:pt x="82" y="100"/>
                  <a:pt x="82" y="102"/>
                </a:cubicBezTo>
                <a:cubicBezTo>
                  <a:pt x="83" y="103"/>
                  <a:pt x="86" y="108"/>
                  <a:pt x="87" y="108"/>
                </a:cubicBezTo>
                <a:cubicBezTo>
                  <a:pt x="88" y="109"/>
                  <a:pt x="91" y="110"/>
                  <a:pt x="91" y="110"/>
                </a:cubicBezTo>
                <a:close/>
              </a:path>
            </a:pathLst>
          </a:custGeom>
          <a:solidFill>
            <a:srgbClr val="FFFC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5" name="Freeform 33"/>
          <p:cNvSpPr>
            <a:spLocks/>
          </p:cNvSpPr>
          <p:nvPr/>
        </p:nvSpPr>
        <p:spPr bwMode="auto">
          <a:xfrm>
            <a:off x="7334250" y="2782888"/>
            <a:ext cx="177800" cy="312738"/>
          </a:xfrm>
          <a:custGeom>
            <a:avLst/>
            <a:gdLst>
              <a:gd name="T0" fmla="*/ 41 w 79"/>
              <a:gd name="T1" fmla="*/ 136 h 139"/>
              <a:gd name="T2" fmla="*/ 28 w 79"/>
              <a:gd name="T3" fmla="*/ 135 h 139"/>
              <a:gd name="T4" fmla="*/ 16 w 79"/>
              <a:gd name="T5" fmla="*/ 129 h 139"/>
              <a:gd name="T6" fmla="*/ 3 w 79"/>
              <a:gd name="T7" fmla="*/ 125 h 139"/>
              <a:gd name="T8" fmla="*/ 8 w 79"/>
              <a:gd name="T9" fmla="*/ 101 h 139"/>
              <a:gd name="T10" fmla="*/ 9 w 79"/>
              <a:gd name="T11" fmla="*/ 80 h 139"/>
              <a:gd name="T12" fmla="*/ 4 w 79"/>
              <a:gd name="T13" fmla="*/ 66 h 139"/>
              <a:gd name="T14" fmla="*/ 5 w 79"/>
              <a:gd name="T15" fmla="*/ 53 h 139"/>
              <a:gd name="T16" fmla="*/ 8 w 79"/>
              <a:gd name="T17" fmla="*/ 45 h 139"/>
              <a:gd name="T18" fmla="*/ 13 w 79"/>
              <a:gd name="T19" fmla="*/ 53 h 139"/>
              <a:gd name="T20" fmla="*/ 21 w 79"/>
              <a:gd name="T21" fmla="*/ 53 h 139"/>
              <a:gd name="T22" fmla="*/ 24 w 79"/>
              <a:gd name="T23" fmla="*/ 43 h 139"/>
              <a:gd name="T24" fmla="*/ 25 w 79"/>
              <a:gd name="T25" fmla="*/ 35 h 139"/>
              <a:gd name="T26" fmla="*/ 23 w 79"/>
              <a:gd name="T27" fmla="*/ 26 h 139"/>
              <a:gd name="T28" fmla="*/ 24 w 79"/>
              <a:gd name="T29" fmla="*/ 16 h 139"/>
              <a:gd name="T30" fmla="*/ 35 w 79"/>
              <a:gd name="T31" fmla="*/ 6 h 139"/>
              <a:gd name="T32" fmla="*/ 36 w 79"/>
              <a:gd name="T33" fmla="*/ 1 h 139"/>
              <a:gd name="T34" fmla="*/ 44 w 79"/>
              <a:gd name="T35" fmla="*/ 7 h 139"/>
              <a:gd name="T36" fmla="*/ 53 w 79"/>
              <a:gd name="T37" fmla="*/ 14 h 139"/>
              <a:gd name="T38" fmla="*/ 56 w 79"/>
              <a:gd name="T39" fmla="*/ 23 h 139"/>
              <a:gd name="T40" fmla="*/ 43 w 79"/>
              <a:gd name="T41" fmla="*/ 28 h 139"/>
              <a:gd name="T42" fmla="*/ 48 w 79"/>
              <a:gd name="T43" fmla="*/ 44 h 139"/>
              <a:gd name="T44" fmla="*/ 54 w 79"/>
              <a:gd name="T45" fmla="*/ 55 h 139"/>
              <a:gd name="T46" fmla="*/ 64 w 79"/>
              <a:gd name="T47" fmla="*/ 52 h 139"/>
              <a:gd name="T48" fmla="*/ 69 w 79"/>
              <a:gd name="T49" fmla="*/ 57 h 139"/>
              <a:gd name="T50" fmla="*/ 69 w 79"/>
              <a:gd name="T51" fmla="*/ 74 h 139"/>
              <a:gd name="T52" fmla="*/ 76 w 79"/>
              <a:gd name="T53" fmla="*/ 76 h 139"/>
              <a:gd name="T54" fmla="*/ 78 w 79"/>
              <a:gd name="T55" fmla="*/ 80 h 139"/>
              <a:gd name="T56" fmla="*/ 69 w 79"/>
              <a:gd name="T57" fmla="*/ 85 h 139"/>
              <a:gd name="T58" fmla="*/ 63 w 79"/>
              <a:gd name="T59" fmla="*/ 94 h 139"/>
              <a:gd name="T60" fmla="*/ 60 w 79"/>
              <a:gd name="T61" fmla="*/ 109 h 139"/>
              <a:gd name="T62" fmla="*/ 55 w 79"/>
              <a:gd name="T63" fmla="*/ 126 h 139"/>
              <a:gd name="T64" fmla="*/ 54 w 79"/>
              <a:gd name="T65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139">
                <a:moveTo>
                  <a:pt x="52" y="133"/>
                </a:moveTo>
                <a:cubicBezTo>
                  <a:pt x="52" y="134"/>
                  <a:pt x="44" y="134"/>
                  <a:pt x="41" y="136"/>
                </a:cubicBezTo>
                <a:cubicBezTo>
                  <a:pt x="37" y="139"/>
                  <a:pt x="35" y="138"/>
                  <a:pt x="35" y="134"/>
                </a:cubicBezTo>
                <a:cubicBezTo>
                  <a:pt x="34" y="131"/>
                  <a:pt x="30" y="133"/>
                  <a:pt x="28" y="135"/>
                </a:cubicBezTo>
                <a:cubicBezTo>
                  <a:pt x="25" y="137"/>
                  <a:pt x="23" y="136"/>
                  <a:pt x="21" y="131"/>
                </a:cubicBezTo>
                <a:cubicBezTo>
                  <a:pt x="20" y="127"/>
                  <a:pt x="19" y="127"/>
                  <a:pt x="16" y="129"/>
                </a:cubicBezTo>
                <a:cubicBezTo>
                  <a:pt x="13" y="131"/>
                  <a:pt x="11" y="131"/>
                  <a:pt x="11" y="128"/>
                </a:cubicBezTo>
                <a:cubicBezTo>
                  <a:pt x="10" y="124"/>
                  <a:pt x="6" y="126"/>
                  <a:pt x="3" y="125"/>
                </a:cubicBezTo>
                <a:cubicBezTo>
                  <a:pt x="1" y="123"/>
                  <a:pt x="0" y="117"/>
                  <a:pt x="0" y="110"/>
                </a:cubicBezTo>
                <a:cubicBezTo>
                  <a:pt x="1" y="104"/>
                  <a:pt x="3" y="103"/>
                  <a:pt x="8" y="101"/>
                </a:cubicBezTo>
                <a:cubicBezTo>
                  <a:pt x="13" y="98"/>
                  <a:pt x="11" y="95"/>
                  <a:pt x="9" y="92"/>
                </a:cubicBezTo>
                <a:cubicBezTo>
                  <a:pt x="6" y="89"/>
                  <a:pt x="9" y="84"/>
                  <a:pt x="9" y="80"/>
                </a:cubicBezTo>
                <a:cubicBezTo>
                  <a:pt x="8" y="76"/>
                  <a:pt x="6" y="75"/>
                  <a:pt x="7" y="73"/>
                </a:cubicBezTo>
                <a:cubicBezTo>
                  <a:pt x="7" y="70"/>
                  <a:pt x="6" y="69"/>
                  <a:pt x="4" y="66"/>
                </a:cubicBezTo>
                <a:cubicBezTo>
                  <a:pt x="3" y="63"/>
                  <a:pt x="3" y="56"/>
                  <a:pt x="3" y="56"/>
                </a:cubicBezTo>
                <a:cubicBezTo>
                  <a:pt x="3" y="56"/>
                  <a:pt x="4" y="54"/>
                  <a:pt x="5" y="53"/>
                </a:cubicBezTo>
                <a:cubicBezTo>
                  <a:pt x="5" y="52"/>
                  <a:pt x="7" y="49"/>
                  <a:pt x="7" y="49"/>
                </a:cubicBezTo>
                <a:cubicBezTo>
                  <a:pt x="7" y="48"/>
                  <a:pt x="8" y="45"/>
                  <a:pt x="8" y="45"/>
                </a:cubicBezTo>
                <a:cubicBezTo>
                  <a:pt x="8" y="45"/>
                  <a:pt x="8" y="47"/>
                  <a:pt x="9" y="48"/>
                </a:cubicBezTo>
                <a:cubicBezTo>
                  <a:pt x="10" y="51"/>
                  <a:pt x="12" y="53"/>
                  <a:pt x="13" y="53"/>
                </a:cubicBezTo>
                <a:cubicBezTo>
                  <a:pt x="14" y="53"/>
                  <a:pt x="15" y="52"/>
                  <a:pt x="16" y="52"/>
                </a:cubicBezTo>
                <a:cubicBezTo>
                  <a:pt x="18" y="52"/>
                  <a:pt x="20" y="53"/>
                  <a:pt x="21" y="53"/>
                </a:cubicBezTo>
                <a:cubicBezTo>
                  <a:pt x="21" y="54"/>
                  <a:pt x="24" y="55"/>
                  <a:pt x="24" y="52"/>
                </a:cubicBezTo>
                <a:cubicBezTo>
                  <a:pt x="24" y="50"/>
                  <a:pt x="24" y="44"/>
                  <a:pt x="24" y="43"/>
                </a:cubicBezTo>
                <a:cubicBezTo>
                  <a:pt x="24" y="41"/>
                  <a:pt x="25" y="39"/>
                  <a:pt x="25" y="38"/>
                </a:cubicBezTo>
                <a:cubicBezTo>
                  <a:pt x="25" y="37"/>
                  <a:pt x="26" y="36"/>
                  <a:pt x="25" y="35"/>
                </a:cubicBezTo>
                <a:cubicBezTo>
                  <a:pt x="24" y="34"/>
                  <a:pt x="21" y="32"/>
                  <a:pt x="22" y="31"/>
                </a:cubicBezTo>
                <a:cubicBezTo>
                  <a:pt x="22" y="29"/>
                  <a:pt x="22" y="28"/>
                  <a:pt x="23" y="26"/>
                </a:cubicBezTo>
                <a:cubicBezTo>
                  <a:pt x="23" y="25"/>
                  <a:pt x="24" y="23"/>
                  <a:pt x="24" y="21"/>
                </a:cubicBezTo>
                <a:cubicBezTo>
                  <a:pt x="24" y="19"/>
                  <a:pt x="24" y="16"/>
                  <a:pt x="24" y="16"/>
                </a:cubicBezTo>
                <a:cubicBezTo>
                  <a:pt x="24" y="16"/>
                  <a:pt x="28" y="13"/>
                  <a:pt x="31" y="11"/>
                </a:cubicBezTo>
                <a:cubicBezTo>
                  <a:pt x="33" y="9"/>
                  <a:pt x="36" y="8"/>
                  <a:pt x="35" y="6"/>
                </a:cubicBezTo>
                <a:cubicBezTo>
                  <a:pt x="35" y="3"/>
                  <a:pt x="34" y="3"/>
                  <a:pt x="33" y="2"/>
                </a:cubicBezTo>
                <a:cubicBezTo>
                  <a:pt x="32" y="0"/>
                  <a:pt x="35" y="0"/>
                  <a:pt x="36" y="1"/>
                </a:cubicBezTo>
                <a:cubicBezTo>
                  <a:pt x="36" y="1"/>
                  <a:pt x="40" y="1"/>
                  <a:pt x="41" y="2"/>
                </a:cubicBezTo>
                <a:cubicBezTo>
                  <a:pt x="42" y="4"/>
                  <a:pt x="43" y="5"/>
                  <a:pt x="44" y="7"/>
                </a:cubicBezTo>
                <a:cubicBezTo>
                  <a:pt x="45" y="9"/>
                  <a:pt x="45" y="10"/>
                  <a:pt x="48" y="11"/>
                </a:cubicBezTo>
                <a:cubicBezTo>
                  <a:pt x="50" y="12"/>
                  <a:pt x="52" y="13"/>
                  <a:pt x="53" y="14"/>
                </a:cubicBezTo>
                <a:cubicBezTo>
                  <a:pt x="53" y="16"/>
                  <a:pt x="52" y="17"/>
                  <a:pt x="54" y="18"/>
                </a:cubicBezTo>
                <a:cubicBezTo>
                  <a:pt x="55" y="19"/>
                  <a:pt x="60" y="22"/>
                  <a:pt x="56" y="23"/>
                </a:cubicBezTo>
                <a:cubicBezTo>
                  <a:pt x="51" y="23"/>
                  <a:pt x="48" y="23"/>
                  <a:pt x="46" y="24"/>
                </a:cubicBezTo>
                <a:cubicBezTo>
                  <a:pt x="45" y="24"/>
                  <a:pt x="43" y="25"/>
                  <a:pt x="43" y="28"/>
                </a:cubicBezTo>
                <a:cubicBezTo>
                  <a:pt x="44" y="30"/>
                  <a:pt x="45" y="36"/>
                  <a:pt x="46" y="38"/>
                </a:cubicBezTo>
                <a:cubicBezTo>
                  <a:pt x="46" y="40"/>
                  <a:pt x="46" y="42"/>
                  <a:pt x="48" y="44"/>
                </a:cubicBezTo>
                <a:cubicBezTo>
                  <a:pt x="50" y="45"/>
                  <a:pt x="52" y="46"/>
                  <a:pt x="53" y="48"/>
                </a:cubicBezTo>
                <a:cubicBezTo>
                  <a:pt x="53" y="50"/>
                  <a:pt x="53" y="53"/>
                  <a:pt x="54" y="55"/>
                </a:cubicBezTo>
                <a:cubicBezTo>
                  <a:pt x="55" y="57"/>
                  <a:pt x="56" y="58"/>
                  <a:pt x="58" y="56"/>
                </a:cubicBezTo>
                <a:cubicBezTo>
                  <a:pt x="60" y="54"/>
                  <a:pt x="62" y="52"/>
                  <a:pt x="64" y="52"/>
                </a:cubicBezTo>
                <a:cubicBezTo>
                  <a:pt x="66" y="52"/>
                  <a:pt x="67" y="53"/>
                  <a:pt x="68" y="54"/>
                </a:cubicBezTo>
                <a:cubicBezTo>
                  <a:pt x="69" y="54"/>
                  <a:pt x="70" y="55"/>
                  <a:pt x="69" y="57"/>
                </a:cubicBezTo>
                <a:cubicBezTo>
                  <a:pt x="69" y="60"/>
                  <a:pt x="67" y="67"/>
                  <a:pt x="66" y="69"/>
                </a:cubicBezTo>
                <a:cubicBezTo>
                  <a:pt x="66" y="72"/>
                  <a:pt x="67" y="73"/>
                  <a:pt x="69" y="74"/>
                </a:cubicBezTo>
                <a:cubicBezTo>
                  <a:pt x="70" y="74"/>
                  <a:pt x="71" y="75"/>
                  <a:pt x="72" y="75"/>
                </a:cubicBezTo>
                <a:cubicBezTo>
                  <a:pt x="74" y="75"/>
                  <a:pt x="75" y="75"/>
                  <a:pt x="76" y="76"/>
                </a:cubicBezTo>
                <a:cubicBezTo>
                  <a:pt x="77" y="76"/>
                  <a:pt x="78" y="77"/>
                  <a:pt x="79" y="77"/>
                </a:cubicBezTo>
                <a:cubicBezTo>
                  <a:pt x="79" y="78"/>
                  <a:pt x="79" y="79"/>
                  <a:pt x="78" y="80"/>
                </a:cubicBezTo>
                <a:cubicBezTo>
                  <a:pt x="78" y="81"/>
                  <a:pt x="73" y="82"/>
                  <a:pt x="72" y="83"/>
                </a:cubicBezTo>
                <a:cubicBezTo>
                  <a:pt x="71" y="83"/>
                  <a:pt x="70" y="84"/>
                  <a:pt x="69" y="85"/>
                </a:cubicBezTo>
                <a:cubicBezTo>
                  <a:pt x="68" y="86"/>
                  <a:pt x="67" y="87"/>
                  <a:pt x="65" y="88"/>
                </a:cubicBezTo>
                <a:cubicBezTo>
                  <a:pt x="64" y="90"/>
                  <a:pt x="63" y="91"/>
                  <a:pt x="63" y="94"/>
                </a:cubicBezTo>
                <a:cubicBezTo>
                  <a:pt x="64" y="96"/>
                  <a:pt x="64" y="99"/>
                  <a:pt x="64" y="102"/>
                </a:cubicBezTo>
                <a:cubicBezTo>
                  <a:pt x="63" y="104"/>
                  <a:pt x="62" y="107"/>
                  <a:pt x="60" y="109"/>
                </a:cubicBezTo>
                <a:cubicBezTo>
                  <a:pt x="59" y="111"/>
                  <a:pt x="57" y="113"/>
                  <a:pt x="56" y="118"/>
                </a:cubicBezTo>
                <a:cubicBezTo>
                  <a:pt x="55" y="122"/>
                  <a:pt x="55" y="125"/>
                  <a:pt x="55" y="126"/>
                </a:cubicBezTo>
                <a:cubicBezTo>
                  <a:pt x="54" y="127"/>
                  <a:pt x="54" y="130"/>
                  <a:pt x="54" y="130"/>
                </a:cubicBezTo>
                <a:cubicBezTo>
                  <a:pt x="54" y="131"/>
                  <a:pt x="54" y="132"/>
                  <a:pt x="54" y="132"/>
                </a:cubicBezTo>
                <a:cubicBezTo>
                  <a:pt x="53" y="133"/>
                  <a:pt x="52" y="133"/>
                  <a:pt x="52" y="133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6" name="Freeform 34"/>
          <p:cNvSpPr>
            <a:spLocks/>
          </p:cNvSpPr>
          <p:nvPr/>
        </p:nvSpPr>
        <p:spPr bwMode="auto">
          <a:xfrm>
            <a:off x="6213475" y="6413501"/>
            <a:ext cx="415925" cy="350838"/>
          </a:xfrm>
          <a:custGeom>
            <a:avLst/>
            <a:gdLst>
              <a:gd name="T0" fmla="*/ 45 w 185"/>
              <a:gd name="T1" fmla="*/ 37 h 156"/>
              <a:gd name="T2" fmla="*/ 26 w 185"/>
              <a:gd name="T3" fmla="*/ 49 h 156"/>
              <a:gd name="T4" fmla="*/ 9 w 185"/>
              <a:gd name="T5" fmla="*/ 62 h 156"/>
              <a:gd name="T6" fmla="*/ 3 w 185"/>
              <a:gd name="T7" fmla="*/ 76 h 156"/>
              <a:gd name="T8" fmla="*/ 3 w 185"/>
              <a:gd name="T9" fmla="*/ 95 h 156"/>
              <a:gd name="T10" fmla="*/ 6 w 185"/>
              <a:gd name="T11" fmla="*/ 114 h 156"/>
              <a:gd name="T12" fmla="*/ 10 w 185"/>
              <a:gd name="T13" fmla="*/ 130 h 156"/>
              <a:gd name="T14" fmla="*/ 27 w 185"/>
              <a:gd name="T15" fmla="*/ 137 h 156"/>
              <a:gd name="T16" fmla="*/ 46 w 185"/>
              <a:gd name="T17" fmla="*/ 145 h 156"/>
              <a:gd name="T18" fmla="*/ 66 w 185"/>
              <a:gd name="T19" fmla="*/ 149 h 156"/>
              <a:gd name="T20" fmla="*/ 73 w 185"/>
              <a:gd name="T21" fmla="*/ 154 h 156"/>
              <a:gd name="T22" fmla="*/ 77 w 185"/>
              <a:gd name="T23" fmla="*/ 149 h 156"/>
              <a:gd name="T24" fmla="*/ 84 w 185"/>
              <a:gd name="T25" fmla="*/ 151 h 156"/>
              <a:gd name="T26" fmla="*/ 85 w 185"/>
              <a:gd name="T27" fmla="*/ 144 h 156"/>
              <a:gd name="T28" fmla="*/ 97 w 185"/>
              <a:gd name="T29" fmla="*/ 136 h 156"/>
              <a:gd name="T30" fmla="*/ 106 w 185"/>
              <a:gd name="T31" fmla="*/ 137 h 156"/>
              <a:gd name="T32" fmla="*/ 117 w 185"/>
              <a:gd name="T33" fmla="*/ 124 h 156"/>
              <a:gd name="T34" fmla="*/ 141 w 185"/>
              <a:gd name="T35" fmla="*/ 112 h 156"/>
              <a:gd name="T36" fmla="*/ 148 w 185"/>
              <a:gd name="T37" fmla="*/ 101 h 156"/>
              <a:gd name="T38" fmla="*/ 142 w 185"/>
              <a:gd name="T39" fmla="*/ 104 h 156"/>
              <a:gd name="T40" fmla="*/ 145 w 185"/>
              <a:gd name="T41" fmla="*/ 97 h 156"/>
              <a:gd name="T42" fmla="*/ 151 w 185"/>
              <a:gd name="T43" fmla="*/ 82 h 156"/>
              <a:gd name="T44" fmla="*/ 154 w 185"/>
              <a:gd name="T45" fmla="*/ 73 h 156"/>
              <a:gd name="T46" fmla="*/ 162 w 185"/>
              <a:gd name="T47" fmla="*/ 58 h 156"/>
              <a:gd name="T48" fmla="*/ 170 w 185"/>
              <a:gd name="T49" fmla="*/ 49 h 156"/>
              <a:gd name="T50" fmla="*/ 174 w 185"/>
              <a:gd name="T51" fmla="*/ 40 h 156"/>
              <a:gd name="T52" fmla="*/ 172 w 185"/>
              <a:gd name="T53" fmla="*/ 43 h 156"/>
              <a:gd name="T54" fmla="*/ 180 w 185"/>
              <a:gd name="T55" fmla="*/ 42 h 156"/>
              <a:gd name="T56" fmla="*/ 182 w 185"/>
              <a:gd name="T57" fmla="*/ 33 h 156"/>
              <a:gd name="T58" fmla="*/ 177 w 185"/>
              <a:gd name="T59" fmla="*/ 16 h 156"/>
              <a:gd name="T60" fmla="*/ 162 w 185"/>
              <a:gd name="T61" fmla="*/ 8 h 156"/>
              <a:gd name="T62" fmla="*/ 154 w 185"/>
              <a:gd name="T63" fmla="*/ 6 h 156"/>
              <a:gd name="T64" fmla="*/ 146 w 185"/>
              <a:gd name="T65" fmla="*/ 14 h 156"/>
              <a:gd name="T66" fmla="*/ 131 w 185"/>
              <a:gd name="T67" fmla="*/ 7 h 156"/>
              <a:gd name="T68" fmla="*/ 116 w 185"/>
              <a:gd name="T69" fmla="*/ 13 h 156"/>
              <a:gd name="T70" fmla="*/ 107 w 185"/>
              <a:gd name="T71" fmla="*/ 19 h 156"/>
              <a:gd name="T72" fmla="*/ 103 w 185"/>
              <a:gd name="T73" fmla="*/ 17 h 156"/>
              <a:gd name="T74" fmla="*/ 93 w 185"/>
              <a:gd name="T75" fmla="*/ 18 h 156"/>
              <a:gd name="T76" fmla="*/ 90 w 185"/>
              <a:gd name="T77" fmla="*/ 16 h 156"/>
              <a:gd name="T78" fmla="*/ 79 w 185"/>
              <a:gd name="T79" fmla="*/ 12 h 156"/>
              <a:gd name="T80" fmla="*/ 70 w 185"/>
              <a:gd name="T81" fmla="*/ 25 h 156"/>
              <a:gd name="T82" fmla="*/ 60 w 185"/>
              <a:gd name="T83" fmla="*/ 22 h 156"/>
              <a:gd name="T84" fmla="*/ 44 w 185"/>
              <a:gd name="T85" fmla="*/ 26 h 156"/>
              <a:gd name="T86" fmla="*/ 50 w 185"/>
              <a:gd name="T87" fmla="*/ 3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5" h="156">
                <a:moveTo>
                  <a:pt x="51" y="34"/>
                </a:moveTo>
                <a:cubicBezTo>
                  <a:pt x="51" y="34"/>
                  <a:pt x="51" y="36"/>
                  <a:pt x="49" y="35"/>
                </a:cubicBezTo>
                <a:cubicBezTo>
                  <a:pt x="48" y="34"/>
                  <a:pt x="47" y="35"/>
                  <a:pt x="45" y="37"/>
                </a:cubicBezTo>
                <a:cubicBezTo>
                  <a:pt x="43" y="39"/>
                  <a:pt x="41" y="41"/>
                  <a:pt x="38" y="42"/>
                </a:cubicBezTo>
                <a:cubicBezTo>
                  <a:pt x="35" y="43"/>
                  <a:pt x="34" y="44"/>
                  <a:pt x="32" y="45"/>
                </a:cubicBezTo>
                <a:cubicBezTo>
                  <a:pt x="30" y="46"/>
                  <a:pt x="28" y="47"/>
                  <a:pt x="26" y="49"/>
                </a:cubicBezTo>
                <a:cubicBezTo>
                  <a:pt x="24" y="52"/>
                  <a:pt x="23" y="53"/>
                  <a:pt x="20" y="54"/>
                </a:cubicBezTo>
                <a:cubicBezTo>
                  <a:pt x="18" y="54"/>
                  <a:pt x="16" y="57"/>
                  <a:pt x="15" y="58"/>
                </a:cubicBezTo>
                <a:cubicBezTo>
                  <a:pt x="13" y="59"/>
                  <a:pt x="12" y="62"/>
                  <a:pt x="9" y="62"/>
                </a:cubicBezTo>
                <a:cubicBezTo>
                  <a:pt x="6" y="62"/>
                  <a:pt x="4" y="63"/>
                  <a:pt x="3" y="66"/>
                </a:cubicBezTo>
                <a:cubicBezTo>
                  <a:pt x="2" y="69"/>
                  <a:pt x="2" y="70"/>
                  <a:pt x="3" y="71"/>
                </a:cubicBezTo>
                <a:cubicBezTo>
                  <a:pt x="4" y="73"/>
                  <a:pt x="6" y="74"/>
                  <a:pt x="3" y="76"/>
                </a:cubicBezTo>
                <a:cubicBezTo>
                  <a:pt x="1" y="78"/>
                  <a:pt x="1" y="81"/>
                  <a:pt x="1" y="83"/>
                </a:cubicBezTo>
                <a:cubicBezTo>
                  <a:pt x="1" y="86"/>
                  <a:pt x="1" y="87"/>
                  <a:pt x="3" y="89"/>
                </a:cubicBezTo>
                <a:cubicBezTo>
                  <a:pt x="4" y="91"/>
                  <a:pt x="3" y="93"/>
                  <a:pt x="3" y="95"/>
                </a:cubicBezTo>
                <a:cubicBezTo>
                  <a:pt x="3" y="98"/>
                  <a:pt x="3" y="98"/>
                  <a:pt x="2" y="101"/>
                </a:cubicBezTo>
                <a:cubicBezTo>
                  <a:pt x="0" y="103"/>
                  <a:pt x="1" y="105"/>
                  <a:pt x="4" y="107"/>
                </a:cubicBezTo>
                <a:cubicBezTo>
                  <a:pt x="6" y="108"/>
                  <a:pt x="6" y="112"/>
                  <a:pt x="6" y="114"/>
                </a:cubicBezTo>
                <a:cubicBezTo>
                  <a:pt x="6" y="117"/>
                  <a:pt x="7" y="118"/>
                  <a:pt x="6" y="120"/>
                </a:cubicBezTo>
                <a:cubicBezTo>
                  <a:pt x="4" y="123"/>
                  <a:pt x="5" y="125"/>
                  <a:pt x="6" y="128"/>
                </a:cubicBezTo>
                <a:cubicBezTo>
                  <a:pt x="8" y="130"/>
                  <a:pt x="8" y="130"/>
                  <a:pt x="10" y="130"/>
                </a:cubicBezTo>
                <a:cubicBezTo>
                  <a:pt x="13" y="130"/>
                  <a:pt x="16" y="130"/>
                  <a:pt x="17" y="131"/>
                </a:cubicBezTo>
                <a:cubicBezTo>
                  <a:pt x="18" y="133"/>
                  <a:pt x="20" y="134"/>
                  <a:pt x="22" y="134"/>
                </a:cubicBezTo>
                <a:cubicBezTo>
                  <a:pt x="24" y="134"/>
                  <a:pt x="27" y="135"/>
                  <a:pt x="27" y="137"/>
                </a:cubicBezTo>
                <a:cubicBezTo>
                  <a:pt x="28" y="139"/>
                  <a:pt x="30" y="140"/>
                  <a:pt x="33" y="139"/>
                </a:cubicBezTo>
                <a:cubicBezTo>
                  <a:pt x="35" y="139"/>
                  <a:pt x="39" y="138"/>
                  <a:pt x="40" y="142"/>
                </a:cubicBezTo>
                <a:cubicBezTo>
                  <a:pt x="42" y="145"/>
                  <a:pt x="43" y="146"/>
                  <a:pt x="46" y="145"/>
                </a:cubicBezTo>
                <a:cubicBezTo>
                  <a:pt x="49" y="144"/>
                  <a:pt x="51" y="143"/>
                  <a:pt x="54" y="144"/>
                </a:cubicBezTo>
                <a:cubicBezTo>
                  <a:pt x="57" y="145"/>
                  <a:pt x="59" y="145"/>
                  <a:pt x="61" y="146"/>
                </a:cubicBezTo>
                <a:cubicBezTo>
                  <a:pt x="64" y="146"/>
                  <a:pt x="68" y="147"/>
                  <a:pt x="66" y="149"/>
                </a:cubicBezTo>
                <a:cubicBezTo>
                  <a:pt x="65" y="151"/>
                  <a:pt x="66" y="153"/>
                  <a:pt x="68" y="151"/>
                </a:cubicBezTo>
                <a:cubicBezTo>
                  <a:pt x="71" y="149"/>
                  <a:pt x="72" y="149"/>
                  <a:pt x="72" y="151"/>
                </a:cubicBezTo>
                <a:cubicBezTo>
                  <a:pt x="72" y="153"/>
                  <a:pt x="74" y="153"/>
                  <a:pt x="73" y="154"/>
                </a:cubicBezTo>
                <a:cubicBezTo>
                  <a:pt x="72" y="156"/>
                  <a:pt x="74" y="156"/>
                  <a:pt x="75" y="155"/>
                </a:cubicBezTo>
                <a:cubicBezTo>
                  <a:pt x="76" y="154"/>
                  <a:pt x="77" y="153"/>
                  <a:pt x="76" y="151"/>
                </a:cubicBezTo>
                <a:cubicBezTo>
                  <a:pt x="75" y="150"/>
                  <a:pt x="76" y="150"/>
                  <a:pt x="77" y="149"/>
                </a:cubicBezTo>
                <a:cubicBezTo>
                  <a:pt x="78" y="149"/>
                  <a:pt x="78" y="149"/>
                  <a:pt x="80" y="149"/>
                </a:cubicBezTo>
                <a:cubicBezTo>
                  <a:pt x="81" y="148"/>
                  <a:pt x="82" y="149"/>
                  <a:pt x="82" y="151"/>
                </a:cubicBezTo>
                <a:cubicBezTo>
                  <a:pt x="82" y="152"/>
                  <a:pt x="83" y="153"/>
                  <a:pt x="84" y="151"/>
                </a:cubicBezTo>
                <a:cubicBezTo>
                  <a:pt x="85" y="150"/>
                  <a:pt x="85" y="148"/>
                  <a:pt x="83" y="148"/>
                </a:cubicBezTo>
                <a:cubicBezTo>
                  <a:pt x="81" y="147"/>
                  <a:pt x="81" y="146"/>
                  <a:pt x="83" y="146"/>
                </a:cubicBezTo>
                <a:cubicBezTo>
                  <a:pt x="85" y="146"/>
                  <a:pt x="85" y="145"/>
                  <a:pt x="85" y="144"/>
                </a:cubicBezTo>
                <a:cubicBezTo>
                  <a:pt x="86" y="142"/>
                  <a:pt x="86" y="141"/>
                  <a:pt x="87" y="139"/>
                </a:cubicBezTo>
                <a:cubicBezTo>
                  <a:pt x="89" y="136"/>
                  <a:pt x="90" y="134"/>
                  <a:pt x="91" y="136"/>
                </a:cubicBezTo>
                <a:cubicBezTo>
                  <a:pt x="93" y="138"/>
                  <a:pt x="94" y="138"/>
                  <a:pt x="97" y="136"/>
                </a:cubicBezTo>
                <a:cubicBezTo>
                  <a:pt x="99" y="134"/>
                  <a:pt x="101" y="133"/>
                  <a:pt x="104" y="132"/>
                </a:cubicBezTo>
                <a:cubicBezTo>
                  <a:pt x="107" y="131"/>
                  <a:pt x="108" y="132"/>
                  <a:pt x="106" y="133"/>
                </a:cubicBezTo>
                <a:cubicBezTo>
                  <a:pt x="104" y="134"/>
                  <a:pt x="103" y="136"/>
                  <a:pt x="106" y="137"/>
                </a:cubicBezTo>
                <a:cubicBezTo>
                  <a:pt x="109" y="138"/>
                  <a:pt x="109" y="137"/>
                  <a:pt x="112" y="136"/>
                </a:cubicBezTo>
                <a:cubicBezTo>
                  <a:pt x="114" y="136"/>
                  <a:pt x="115" y="134"/>
                  <a:pt x="115" y="131"/>
                </a:cubicBezTo>
                <a:cubicBezTo>
                  <a:pt x="115" y="127"/>
                  <a:pt x="115" y="127"/>
                  <a:pt x="117" y="124"/>
                </a:cubicBezTo>
                <a:cubicBezTo>
                  <a:pt x="120" y="122"/>
                  <a:pt x="123" y="120"/>
                  <a:pt x="125" y="118"/>
                </a:cubicBezTo>
                <a:cubicBezTo>
                  <a:pt x="127" y="116"/>
                  <a:pt x="129" y="115"/>
                  <a:pt x="133" y="115"/>
                </a:cubicBezTo>
                <a:cubicBezTo>
                  <a:pt x="136" y="115"/>
                  <a:pt x="140" y="115"/>
                  <a:pt x="141" y="112"/>
                </a:cubicBezTo>
                <a:cubicBezTo>
                  <a:pt x="142" y="110"/>
                  <a:pt x="142" y="107"/>
                  <a:pt x="145" y="107"/>
                </a:cubicBezTo>
                <a:cubicBezTo>
                  <a:pt x="147" y="106"/>
                  <a:pt x="149" y="105"/>
                  <a:pt x="149" y="103"/>
                </a:cubicBezTo>
                <a:cubicBezTo>
                  <a:pt x="148" y="102"/>
                  <a:pt x="148" y="102"/>
                  <a:pt x="148" y="101"/>
                </a:cubicBezTo>
                <a:cubicBezTo>
                  <a:pt x="148" y="99"/>
                  <a:pt x="146" y="98"/>
                  <a:pt x="146" y="101"/>
                </a:cubicBezTo>
                <a:cubicBezTo>
                  <a:pt x="146" y="103"/>
                  <a:pt x="146" y="104"/>
                  <a:pt x="145" y="105"/>
                </a:cubicBezTo>
                <a:cubicBezTo>
                  <a:pt x="143" y="105"/>
                  <a:pt x="143" y="103"/>
                  <a:pt x="142" y="104"/>
                </a:cubicBezTo>
                <a:cubicBezTo>
                  <a:pt x="141" y="104"/>
                  <a:pt x="140" y="102"/>
                  <a:pt x="142" y="102"/>
                </a:cubicBezTo>
                <a:cubicBezTo>
                  <a:pt x="143" y="101"/>
                  <a:pt x="143" y="101"/>
                  <a:pt x="143" y="99"/>
                </a:cubicBezTo>
                <a:cubicBezTo>
                  <a:pt x="144" y="98"/>
                  <a:pt x="144" y="98"/>
                  <a:pt x="145" y="97"/>
                </a:cubicBezTo>
                <a:cubicBezTo>
                  <a:pt x="147" y="96"/>
                  <a:pt x="147" y="95"/>
                  <a:pt x="147" y="93"/>
                </a:cubicBezTo>
                <a:cubicBezTo>
                  <a:pt x="147" y="91"/>
                  <a:pt x="146" y="89"/>
                  <a:pt x="148" y="87"/>
                </a:cubicBezTo>
                <a:cubicBezTo>
                  <a:pt x="150" y="85"/>
                  <a:pt x="152" y="83"/>
                  <a:pt x="151" y="82"/>
                </a:cubicBezTo>
                <a:cubicBezTo>
                  <a:pt x="149" y="81"/>
                  <a:pt x="150" y="81"/>
                  <a:pt x="150" y="80"/>
                </a:cubicBezTo>
                <a:cubicBezTo>
                  <a:pt x="150" y="78"/>
                  <a:pt x="149" y="78"/>
                  <a:pt x="151" y="78"/>
                </a:cubicBezTo>
                <a:cubicBezTo>
                  <a:pt x="152" y="77"/>
                  <a:pt x="153" y="76"/>
                  <a:pt x="154" y="73"/>
                </a:cubicBezTo>
                <a:cubicBezTo>
                  <a:pt x="154" y="70"/>
                  <a:pt x="155" y="67"/>
                  <a:pt x="157" y="66"/>
                </a:cubicBezTo>
                <a:cubicBezTo>
                  <a:pt x="158" y="65"/>
                  <a:pt x="160" y="64"/>
                  <a:pt x="160" y="62"/>
                </a:cubicBezTo>
                <a:cubicBezTo>
                  <a:pt x="160" y="60"/>
                  <a:pt x="160" y="59"/>
                  <a:pt x="162" y="58"/>
                </a:cubicBezTo>
                <a:cubicBezTo>
                  <a:pt x="163" y="58"/>
                  <a:pt x="163" y="57"/>
                  <a:pt x="164" y="56"/>
                </a:cubicBezTo>
                <a:cubicBezTo>
                  <a:pt x="164" y="54"/>
                  <a:pt x="165" y="54"/>
                  <a:pt x="166" y="53"/>
                </a:cubicBezTo>
                <a:cubicBezTo>
                  <a:pt x="168" y="52"/>
                  <a:pt x="171" y="51"/>
                  <a:pt x="170" y="49"/>
                </a:cubicBezTo>
                <a:cubicBezTo>
                  <a:pt x="170" y="46"/>
                  <a:pt x="170" y="46"/>
                  <a:pt x="167" y="44"/>
                </a:cubicBezTo>
                <a:cubicBezTo>
                  <a:pt x="165" y="42"/>
                  <a:pt x="166" y="42"/>
                  <a:pt x="168" y="42"/>
                </a:cubicBezTo>
                <a:cubicBezTo>
                  <a:pt x="171" y="42"/>
                  <a:pt x="172" y="41"/>
                  <a:pt x="174" y="40"/>
                </a:cubicBezTo>
                <a:cubicBezTo>
                  <a:pt x="175" y="38"/>
                  <a:pt x="175" y="40"/>
                  <a:pt x="175" y="41"/>
                </a:cubicBezTo>
                <a:cubicBezTo>
                  <a:pt x="174" y="42"/>
                  <a:pt x="174" y="42"/>
                  <a:pt x="174" y="42"/>
                </a:cubicBezTo>
                <a:cubicBezTo>
                  <a:pt x="174" y="42"/>
                  <a:pt x="174" y="44"/>
                  <a:pt x="172" y="43"/>
                </a:cubicBezTo>
                <a:cubicBezTo>
                  <a:pt x="170" y="43"/>
                  <a:pt x="171" y="44"/>
                  <a:pt x="172" y="46"/>
                </a:cubicBezTo>
                <a:cubicBezTo>
                  <a:pt x="172" y="49"/>
                  <a:pt x="172" y="50"/>
                  <a:pt x="175" y="47"/>
                </a:cubicBezTo>
                <a:cubicBezTo>
                  <a:pt x="177" y="45"/>
                  <a:pt x="179" y="44"/>
                  <a:pt x="180" y="42"/>
                </a:cubicBezTo>
                <a:cubicBezTo>
                  <a:pt x="181" y="40"/>
                  <a:pt x="182" y="41"/>
                  <a:pt x="183" y="41"/>
                </a:cubicBezTo>
                <a:cubicBezTo>
                  <a:pt x="185" y="42"/>
                  <a:pt x="185" y="40"/>
                  <a:pt x="184" y="39"/>
                </a:cubicBezTo>
                <a:cubicBezTo>
                  <a:pt x="182" y="37"/>
                  <a:pt x="182" y="36"/>
                  <a:pt x="182" y="33"/>
                </a:cubicBezTo>
                <a:cubicBezTo>
                  <a:pt x="182" y="30"/>
                  <a:pt x="182" y="27"/>
                  <a:pt x="181" y="25"/>
                </a:cubicBezTo>
                <a:cubicBezTo>
                  <a:pt x="180" y="22"/>
                  <a:pt x="180" y="22"/>
                  <a:pt x="179" y="20"/>
                </a:cubicBezTo>
                <a:cubicBezTo>
                  <a:pt x="178" y="17"/>
                  <a:pt x="178" y="18"/>
                  <a:pt x="177" y="16"/>
                </a:cubicBezTo>
                <a:cubicBezTo>
                  <a:pt x="177" y="13"/>
                  <a:pt x="176" y="12"/>
                  <a:pt x="173" y="13"/>
                </a:cubicBezTo>
                <a:cubicBezTo>
                  <a:pt x="171" y="13"/>
                  <a:pt x="169" y="13"/>
                  <a:pt x="167" y="12"/>
                </a:cubicBezTo>
                <a:cubicBezTo>
                  <a:pt x="164" y="10"/>
                  <a:pt x="164" y="9"/>
                  <a:pt x="162" y="8"/>
                </a:cubicBezTo>
                <a:cubicBezTo>
                  <a:pt x="160" y="7"/>
                  <a:pt x="159" y="5"/>
                  <a:pt x="159" y="3"/>
                </a:cubicBezTo>
                <a:cubicBezTo>
                  <a:pt x="158" y="0"/>
                  <a:pt x="157" y="1"/>
                  <a:pt x="157" y="3"/>
                </a:cubicBezTo>
                <a:cubicBezTo>
                  <a:pt x="157" y="4"/>
                  <a:pt x="156" y="6"/>
                  <a:pt x="154" y="6"/>
                </a:cubicBezTo>
                <a:cubicBezTo>
                  <a:pt x="151" y="6"/>
                  <a:pt x="148" y="5"/>
                  <a:pt x="149" y="9"/>
                </a:cubicBezTo>
                <a:cubicBezTo>
                  <a:pt x="149" y="12"/>
                  <a:pt x="150" y="13"/>
                  <a:pt x="149" y="14"/>
                </a:cubicBezTo>
                <a:cubicBezTo>
                  <a:pt x="148" y="15"/>
                  <a:pt x="147" y="16"/>
                  <a:pt x="146" y="14"/>
                </a:cubicBezTo>
                <a:cubicBezTo>
                  <a:pt x="146" y="12"/>
                  <a:pt x="145" y="11"/>
                  <a:pt x="143" y="10"/>
                </a:cubicBezTo>
                <a:cubicBezTo>
                  <a:pt x="140" y="9"/>
                  <a:pt x="139" y="8"/>
                  <a:pt x="137" y="7"/>
                </a:cubicBezTo>
                <a:cubicBezTo>
                  <a:pt x="135" y="6"/>
                  <a:pt x="132" y="5"/>
                  <a:pt x="131" y="7"/>
                </a:cubicBezTo>
                <a:cubicBezTo>
                  <a:pt x="129" y="10"/>
                  <a:pt x="127" y="10"/>
                  <a:pt x="125" y="9"/>
                </a:cubicBezTo>
                <a:cubicBezTo>
                  <a:pt x="122" y="9"/>
                  <a:pt x="119" y="9"/>
                  <a:pt x="118" y="10"/>
                </a:cubicBezTo>
                <a:cubicBezTo>
                  <a:pt x="116" y="12"/>
                  <a:pt x="112" y="13"/>
                  <a:pt x="116" y="13"/>
                </a:cubicBezTo>
                <a:cubicBezTo>
                  <a:pt x="118" y="13"/>
                  <a:pt x="118" y="15"/>
                  <a:pt x="115" y="15"/>
                </a:cubicBezTo>
                <a:cubicBezTo>
                  <a:pt x="112" y="15"/>
                  <a:pt x="110" y="14"/>
                  <a:pt x="109" y="15"/>
                </a:cubicBezTo>
                <a:cubicBezTo>
                  <a:pt x="107" y="16"/>
                  <a:pt x="107" y="17"/>
                  <a:pt x="107" y="19"/>
                </a:cubicBezTo>
                <a:cubicBezTo>
                  <a:pt x="107" y="21"/>
                  <a:pt x="106" y="21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4" y="18"/>
                  <a:pt x="103" y="17"/>
                </a:cubicBezTo>
                <a:cubicBezTo>
                  <a:pt x="103" y="16"/>
                  <a:pt x="102" y="14"/>
                  <a:pt x="100" y="14"/>
                </a:cubicBezTo>
                <a:cubicBezTo>
                  <a:pt x="98" y="14"/>
                  <a:pt x="97" y="15"/>
                  <a:pt x="95" y="17"/>
                </a:cubicBezTo>
                <a:cubicBezTo>
                  <a:pt x="94" y="19"/>
                  <a:pt x="92" y="21"/>
                  <a:pt x="93" y="18"/>
                </a:cubicBezTo>
                <a:cubicBezTo>
                  <a:pt x="94" y="14"/>
                  <a:pt x="95" y="12"/>
                  <a:pt x="94" y="12"/>
                </a:cubicBezTo>
                <a:cubicBezTo>
                  <a:pt x="93" y="12"/>
                  <a:pt x="93" y="13"/>
                  <a:pt x="92" y="15"/>
                </a:cubicBezTo>
                <a:cubicBezTo>
                  <a:pt x="91" y="17"/>
                  <a:pt x="91" y="18"/>
                  <a:pt x="90" y="16"/>
                </a:cubicBezTo>
                <a:cubicBezTo>
                  <a:pt x="89" y="15"/>
                  <a:pt x="88" y="15"/>
                  <a:pt x="87" y="15"/>
                </a:cubicBezTo>
                <a:cubicBezTo>
                  <a:pt x="86" y="15"/>
                  <a:pt x="86" y="15"/>
                  <a:pt x="85" y="14"/>
                </a:cubicBezTo>
                <a:cubicBezTo>
                  <a:pt x="84" y="13"/>
                  <a:pt x="81" y="11"/>
                  <a:pt x="79" y="12"/>
                </a:cubicBezTo>
                <a:cubicBezTo>
                  <a:pt x="76" y="14"/>
                  <a:pt x="75" y="14"/>
                  <a:pt x="73" y="15"/>
                </a:cubicBezTo>
                <a:cubicBezTo>
                  <a:pt x="70" y="17"/>
                  <a:pt x="69" y="20"/>
                  <a:pt x="70" y="21"/>
                </a:cubicBezTo>
                <a:cubicBezTo>
                  <a:pt x="71" y="23"/>
                  <a:pt x="72" y="25"/>
                  <a:pt x="70" y="25"/>
                </a:cubicBezTo>
                <a:cubicBezTo>
                  <a:pt x="69" y="25"/>
                  <a:pt x="69" y="25"/>
                  <a:pt x="68" y="25"/>
                </a:cubicBezTo>
                <a:cubicBezTo>
                  <a:pt x="67" y="26"/>
                  <a:pt x="65" y="26"/>
                  <a:pt x="65" y="24"/>
                </a:cubicBezTo>
                <a:cubicBezTo>
                  <a:pt x="64" y="22"/>
                  <a:pt x="62" y="22"/>
                  <a:pt x="60" y="22"/>
                </a:cubicBezTo>
                <a:cubicBezTo>
                  <a:pt x="57" y="22"/>
                  <a:pt x="56" y="23"/>
                  <a:pt x="55" y="21"/>
                </a:cubicBezTo>
                <a:cubicBezTo>
                  <a:pt x="54" y="20"/>
                  <a:pt x="53" y="19"/>
                  <a:pt x="50" y="21"/>
                </a:cubicBezTo>
                <a:cubicBezTo>
                  <a:pt x="48" y="24"/>
                  <a:pt x="46" y="25"/>
                  <a:pt x="44" y="26"/>
                </a:cubicBezTo>
                <a:cubicBezTo>
                  <a:pt x="41" y="28"/>
                  <a:pt x="41" y="30"/>
                  <a:pt x="42" y="31"/>
                </a:cubicBezTo>
                <a:cubicBezTo>
                  <a:pt x="43" y="33"/>
                  <a:pt x="45" y="34"/>
                  <a:pt x="48" y="31"/>
                </a:cubicBezTo>
                <a:cubicBezTo>
                  <a:pt x="48" y="31"/>
                  <a:pt x="49" y="31"/>
                  <a:pt x="50" y="30"/>
                </a:cubicBezTo>
                <a:cubicBezTo>
                  <a:pt x="51" y="29"/>
                  <a:pt x="53" y="29"/>
                  <a:pt x="52" y="31"/>
                </a:cubicBezTo>
                <a:cubicBezTo>
                  <a:pt x="51" y="32"/>
                  <a:pt x="51" y="33"/>
                  <a:pt x="51" y="34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7" name="Freeform 35"/>
          <p:cNvSpPr>
            <a:spLocks/>
          </p:cNvSpPr>
          <p:nvPr/>
        </p:nvSpPr>
        <p:spPr bwMode="auto">
          <a:xfrm>
            <a:off x="8085138" y="5394326"/>
            <a:ext cx="266700" cy="614363"/>
          </a:xfrm>
          <a:custGeom>
            <a:avLst/>
            <a:gdLst>
              <a:gd name="T0" fmla="*/ 115 w 119"/>
              <a:gd name="T1" fmla="*/ 13 h 273"/>
              <a:gd name="T2" fmla="*/ 102 w 119"/>
              <a:gd name="T3" fmla="*/ 10 h 273"/>
              <a:gd name="T4" fmla="*/ 94 w 119"/>
              <a:gd name="T5" fmla="*/ 5 h 273"/>
              <a:gd name="T6" fmla="*/ 78 w 119"/>
              <a:gd name="T7" fmla="*/ 10 h 273"/>
              <a:gd name="T8" fmla="*/ 65 w 119"/>
              <a:gd name="T9" fmla="*/ 19 h 273"/>
              <a:gd name="T10" fmla="*/ 50 w 119"/>
              <a:gd name="T11" fmla="*/ 35 h 273"/>
              <a:gd name="T12" fmla="*/ 47 w 119"/>
              <a:gd name="T13" fmla="*/ 49 h 273"/>
              <a:gd name="T14" fmla="*/ 40 w 119"/>
              <a:gd name="T15" fmla="*/ 57 h 273"/>
              <a:gd name="T16" fmla="*/ 34 w 119"/>
              <a:gd name="T17" fmla="*/ 66 h 273"/>
              <a:gd name="T18" fmla="*/ 28 w 119"/>
              <a:gd name="T19" fmla="*/ 82 h 273"/>
              <a:gd name="T20" fmla="*/ 23 w 119"/>
              <a:gd name="T21" fmla="*/ 93 h 273"/>
              <a:gd name="T22" fmla="*/ 15 w 119"/>
              <a:gd name="T23" fmla="*/ 109 h 273"/>
              <a:gd name="T24" fmla="*/ 9 w 119"/>
              <a:gd name="T25" fmla="*/ 121 h 273"/>
              <a:gd name="T26" fmla="*/ 6 w 119"/>
              <a:gd name="T27" fmla="*/ 130 h 273"/>
              <a:gd name="T28" fmla="*/ 1 w 119"/>
              <a:gd name="T29" fmla="*/ 143 h 273"/>
              <a:gd name="T30" fmla="*/ 4 w 119"/>
              <a:gd name="T31" fmla="*/ 163 h 273"/>
              <a:gd name="T32" fmla="*/ 1 w 119"/>
              <a:gd name="T33" fmla="*/ 179 h 273"/>
              <a:gd name="T34" fmla="*/ 0 w 119"/>
              <a:gd name="T35" fmla="*/ 188 h 273"/>
              <a:gd name="T36" fmla="*/ 8 w 119"/>
              <a:gd name="T37" fmla="*/ 193 h 273"/>
              <a:gd name="T38" fmla="*/ 13 w 119"/>
              <a:gd name="T39" fmla="*/ 206 h 273"/>
              <a:gd name="T40" fmla="*/ 18 w 119"/>
              <a:gd name="T41" fmla="*/ 215 h 273"/>
              <a:gd name="T42" fmla="*/ 22 w 119"/>
              <a:gd name="T43" fmla="*/ 223 h 273"/>
              <a:gd name="T44" fmla="*/ 31 w 119"/>
              <a:gd name="T45" fmla="*/ 231 h 273"/>
              <a:gd name="T46" fmla="*/ 51 w 119"/>
              <a:gd name="T47" fmla="*/ 247 h 273"/>
              <a:gd name="T48" fmla="*/ 55 w 119"/>
              <a:gd name="T49" fmla="*/ 259 h 273"/>
              <a:gd name="T50" fmla="*/ 59 w 119"/>
              <a:gd name="T51" fmla="*/ 271 h 273"/>
              <a:gd name="T52" fmla="*/ 66 w 119"/>
              <a:gd name="T53" fmla="*/ 271 h 273"/>
              <a:gd name="T54" fmla="*/ 67 w 119"/>
              <a:gd name="T55" fmla="*/ 265 h 273"/>
              <a:gd name="T56" fmla="*/ 68 w 119"/>
              <a:gd name="T57" fmla="*/ 250 h 273"/>
              <a:gd name="T58" fmla="*/ 67 w 119"/>
              <a:gd name="T59" fmla="*/ 235 h 273"/>
              <a:gd name="T60" fmla="*/ 75 w 119"/>
              <a:gd name="T61" fmla="*/ 210 h 273"/>
              <a:gd name="T62" fmla="*/ 84 w 119"/>
              <a:gd name="T63" fmla="*/ 201 h 273"/>
              <a:gd name="T64" fmla="*/ 89 w 119"/>
              <a:gd name="T65" fmla="*/ 189 h 273"/>
              <a:gd name="T66" fmla="*/ 93 w 119"/>
              <a:gd name="T67" fmla="*/ 177 h 273"/>
              <a:gd name="T68" fmla="*/ 97 w 119"/>
              <a:gd name="T69" fmla="*/ 162 h 273"/>
              <a:gd name="T70" fmla="*/ 100 w 119"/>
              <a:gd name="T71" fmla="*/ 150 h 273"/>
              <a:gd name="T72" fmla="*/ 102 w 119"/>
              <a:gd name="T73" fmla="*/ 131 h 273"/>
              <a:gd name="T74" fmla="*/ 103 w 119"/>
              <a:gd name="T75" fmla="*/ 108 h 273"/>
              <a:gd name="T76" fmla="*/ 104 w 119"/>
              <a:gd name="T77" fmla="*/ 91 h 273"/>
              <a:gd name="T78" fmla="*/ 112 w 119"/>
              <a:gd name="T79" fmla="*/ 77 h 273"/>
              <a:gd name="T80" fmla="*/ 117 w 119"/>
              <a:gd name="T81" fmla="*/ 60 h 273"/>
              <a:gd name="T82" fmla="*/ 113 w 119"/>
              <a:gd name="T83" fmla="*/ 48 h 273"/>
              <a:gd name="T84" fmla="*/ 119 w 119"/>
              <a:gd name="T85" fmla="*/ 22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9" h="273">
                <a:moveTo>
                  <a:pt x="119" y="20"/>
                </a:moveTo>
                <a:cubicBezTo>
                  <a:pt x="119" y="20"/>
                  <a:pt x="118" y="20"/>
                  <a:pt x="117" y="19"/>
                </a:cubicBezTo>
                <a:cubicBezTo>
                  <a:pt x="115" y="18"/>
                  <a:pt x="115" y="15"/>
                  <a:pt x="115" y="13"/>
                </a:cubicBezTo>
                <a:cubicBezTo>
                  <a:pt x="115" y="10"/>
                  <a:pt x="110" y="11"/>
                  <a:pt x="110" y="11"/>
                </a:cubicBezTo>
                <a:cubicBezTo>
                  <a:pt x="110" y="11"/>
                  <a:pt x="108" y="12"/>
                  <a:pt x="106" y="11"/>
                </a:cubicBezTo>
                <a:cubicBezTo>
                  <a:pt x="104" y="10"/>
                  <a:pt x="104" y="9"/>
                  <a:pt x="102" y="10"/>
                </a:cubicBezTo>
                <a:cubicBezTo>
                  <a:pt x="101" y="10"/>
                  <a:pt x="100" y="11"/>
                  <a:pt x="99" y="9"/>
                </a:cubicBezTo>
                <a:cubicBezTo>
                  <a:pt x="98" y="8"/>
                  <a:pt x="98" y="7"/>
                  <a:pt x="97" y="7"/>
                </a:cubicBezTo>
                <a:cubicBezTo>
                  <a:pt x="95" y="7"/>
                  <a:pt x="95" y="7"/>
                  <a:pt x="94" y="5"/>
                </a:cubicBezTo>
                <a:cubicBezTo>
                  <a:pt x="93" y="3"/>
                  <a:pt x="92" y="0"/>
                  <a:pt x="90" y="0"/>
                </a:cubicBezTo>
                <a:cubicBezTo>
                  <a:pt x="87" y="1"/>
                  <a:pt x="86" y="1"/>
                  <a:pt x="83" y="3"/>
                </a:cubicBezTo>
                <a:cubicBezTo>
                  <a:pt x="80" y="6"/>
                  <a:pt x="77" y="9"/>
                  <a:pt x="78" y="10"/>
                </a:cubicBezTo>
                <a:cubicBezTo>
                  <a:pt x="78" y="12"/>
                  <a:pt x="79" y="14"/>
                  <a:pt x="77" y="14"/>
                </a:cubicBezTo>
                <a:cubicBezTo>
                  <a:pt x="75" y="15"/>
                  <a:pt x="74" y="17"/>
                  <a:pt x="71" y="17"/>
                </a:cubicBezTo>
                <a:cubicBezTo>
                  <a:pt x="69" y="17"/>
                  <a:pt x="68" y="17"/>
                  <a:pt x="65" y="19"/>
                </a:cubicBezTo>
                <a:cubicBezTo>
                  <a:pt x="63" y="21"/>
                  <a:pt x="64" y="21"/>
                  <a:pt x="61" y="22"/>
                </a:cubicBezTo>
                <a:cubicBezTo>
                  <a:pt x="58" y="23"/>
                  <a:pt x="55" y="24"/>
                  <a:pt x="53" y="28"/>
                </a:cubicBezTo>
                <a:cubicBezTo>
                  <a:pt x="51" y="32"/>
                  <a:pt x="51" y="33"/>
                  <a:pt x="50" y="35"/>
                </a:cubicBezTo>
                <a:cubicBezTo>
                  <a:pt x="50" y="37"/>
                  <a:pt x="50" y="37"/>
                  <a:pt x="49" y="39"/>
                </a:cubicBezTo>
                <a:cubicBezTo>
                  <a:pt x="49" y="40"/>
                  <a:pt x="48" y="42"/>
                  <a:pt x="48" y="44"/>
                </a:cubicBezTo>
                <a:cubicBezTo>
                  <a:pt x="48" y="46"/>
                  <a:pt x="48" y="48"/>
                  <a:pt x="47" y="49"/>
                </a:cubicBezTo>
                <a:cubicBezTo>
                  <a:pt x="45" y="50"/>
                  <a:pt x="46" y="50"/>
                  <a:pt x="45" y="50"/>
                </a:cubicBezTo>
                <a:cubicBezTo>
                  <a:pt x="44" y="51"/>
                  <a:pt x="43" y="52"/>
                  <a:pt x="43" y="53"/>
                </a:cubicBezTo>
                <a:cubicBezTo>
                  <a:pt x="42" y="55"/>
                  <a:pt x="41" y="57"/>
                  <a:pt x="40" y="57"/>
                </a:cubicBezTo>
                <a:cubicBezTo>
                  <a:pt x="39" y="57"/>
                  <a:pt x="38" y="58"/>
                  <a:pt x="37" y="59"/>
                </a:cubicBezTo>
                <a:cubicBezTo>
                  <a:pt x="37" y="60"/>
                  <a:pt x="37" y="61"/>
                  <a:pt x="35" y="62"/>
                </a:cubicBezTo>
                <a:cubicBezTo>
                  <a:pt x="34" y="63"/>
                  <a:pt x="34" y="64"/>
                  <a:pt x="34" y="66"/>
                </a:cubicBezTo>
                <a:cubicBezTo>
                  <a:pt x="34" y="68"/>
                  <a:pt x="34" y="71"/>
                  <a:pt x="32" y="72"/>
                </a:cubicBezTo>
                <a:cubicBezTo>
                  <a:pt x="30" y="74"/>
                  <a:pt x="30" y="74"/>
                  <a:pt x="29" y="76"/>
                </a:cubicBezTo>
                <a:cubicBezTo>
                  <a:pt x="28" y="79"/>
                  <a:pt x="28" y="80"/>
                  <a:pt x="28" y="82"/>
                </a:cubicBezTo>
                <a:cubicBezTo>
                  <a:pt x="27" y="84"/>
                  <a:pt x="26" y="85"/>
                  <a:pt x="25" y="86"/>
                </a:cubicBezTo>
                <a:cubicBezTo>
                  <a:pt x="23" y="88"/>
                  <a:pt x="22" y="89"/>
                  <a:pt x="23" y="90"/>
                </a:cubicBezTo>
                <a:cubicBezTo>
                  <a:pt x="23" y="91"/>
                  <a:pt x="23" y="91"/>
                  <a:pt x="23" y="93"/>
                </a:cubicBezTo>
                <a:cubicBezTo>
                  <a:pt x="23" y="94"/>
                  <a:pt x="23" y="95"/>
                  <a:pt x="22" y="97"/>
                </a:cubicBezTo>
                <a:cubicBezTo>
                  <a:pt x="20" y="99"/>
                  <a:pt x="20" y="99"/>
                  <a:pt x="19" y="102"/>
                </a:cubicBezTo>
                <a:cubicBezTo>
                  <a:pt x="17" y="106"/>
                  <a:pt x="17" y="108"/>
                  <a:pt x="15" y="109"/>
                </a:cubicBezTo>
                <a:cubicBezTo>
                  <a:pt x="14" y="111"/>
                  <a:pt x="14" y="111"/>
                  <a:pt x="13" y="113"/>
                </a:cubicBezTo>
                <a:cubicBezTo>
                  <a:pt x="12" y="116"/>
                  <a:pt x="12" y="116"/>
                  <a:pt x="11" y="118"/>
                </a:cubicBezTo>
                <a:cubicBezTo>
                  <a:pt x="10" y="120"/>
                  <a:pt x="11" y="120"/>
                  <a:pt x="9" y="121"/>
                </a:cubicBezTo>
                <a:cubicBezTo>
                  <a:pt x="8" y="122"/>
                  <a:pt x="8" y="124"/>
                  <a:pt x="10" y="125"/>
                </a:cubicBezTo>
                <a:cubicBezTo>
                  <a:pt x="12" y="126"/>
                  <a:pt x="12" y="126"/>
                  <a:pt x="10" y="126"/>
                </a:cubicBezTo>
                <a:cubicBezTo>
                  <a:pt x="9" y="126"/>
                  <a:pt x="7" y="128"/>
                  <a:pt x="6" y="130"/>
                </a:cubicBezTo>
                <a:cubicBezTo>
                  <a:pt x="5" y="132"/>
                  <a:pt x="4" y="132"/>
                  <a:pt x="4" y="134"/>
                </a:cubicBezTo>
                <a:cubicBezTo>
                  <a:pt x="4" y="137"/>
                  <a:pt x="4" y="138"/>
                  <a:pt x="3" y="137"/>
                </a:cubicBezTo>
                <a:cubicBezTo>
                  <a:pt x="1" y="137"/>
                  <a:pt x="0" y="140"/>
                  <a:pt x="1" y="143"/>
                </a:cubicBezTo>
                <a:cubicBezTo>
                  <a:pt x="2" y="146"/>
                  <a:pt x="3" y="149"/>
                  <a:pt x="3" y="152"/>
                </a:cubicBezTo>
                <a:cubicBezTo>
                  <a:pt x="3" y="155"/>
                  <a:pt x="3" y="160"/>
                  <a:pt x="4" y="161"/>
                </a:cubicBezTo>
                <a:cubicBezTo>
                  <a:pt x="5" y="162"/>
                  <a:pt x="6" y="164"/>
                  <a:pt x="4" y="163"/>
                </a:cubicBezTo>
                <a:cubicBezTo>
                  <a:pt x="2" y="163"/>
                  <a:pt x="2" y="163"/>
                  <a:pt x="2" y="165"/>
                </a:cubicBezTo>
                <a:cubicBezTo>
                  <a:pt x="3" y="167"/>
                  <a:pt x="2" y="168"/>
                  <a:pt x="2" y="170"/>
                </a:cubicBezTo>
                <a:cubicBezTo>
                  <a:pt x="1" y="173"/>
                  <a:pt x="0" y="177"/>
                  <a:pt x="1" y="179"/>
                </a:cubicBezTo>
                <a:cubicBezTo>
                  <a:pt x="2" y="181"/>
                  <a:pt x="2" y="182"/>
                  <a:pt x="1" y="183"/>
                </a:cubicBezTo>
                <a:cubicBezTo>
                  <a:pt x="0" y="185"/>
                  <a:pt x="0" y="185"/>
                  <a:pt x="0" y="186"/>
                </a:cubicBezTo>
                <a:cubicBezTo>
                  <a:pt x="0" y="187"/>
                  <a:pt x="1" y="188"/>
                  <a:pt x="0" y="188"/>
                </a:cubicBezTo>
                <a:cubicBezTo>
                  <a:pt x="0" y="189"/>
                  <a:pt x="1" y="190"/>
                  <a:pt x="3" y="190"/>
                </a:cubicBezTo>
                <a:cubicBezTo>
                  <a:pt x="4" y="191"/>
                  <a:pt x="5" y="191"/>
                  <a:pt x="7" y="191"/>
                </a:cubicBezTo>
                <a:cubicBezTo>
                  <a:pt x="8" y="191"/>
                  <a:pt x="9" y="192"/>
                  <a:pt x="8" y="193"/>
                </a:cubicBezTo>
                <a:cubicBezTo>
                  <a:pt x="8" y="195"/>
                  <a:pt x="8" y="197"/>
                  <a:pt x="9" y="198"/>
                </a:cubicBezTo>
                <a:cubicBezTo>
                  <a:pt x="11" y="200"/>
                  <a:pt x="12" y="201"/>
                  <a:pt x="12" y="203"/>
                </a:cubicBezTo>
                <a:cubicBezTo>
                  <a:pt x="12" y="204"/>
                  <a:pt x="12" y="205"/>
                  <a:pt x="13" y="206"/>
                </a:cubicBezTo>
                <a:cubicBezTo>
                  <a:pt x="14" y="207"/>
                  <a:pt x="15" y="207"/>
                  <a:pt x="15" y="209"/>
                </a:cubicBezTo>
                <a:cubicBezTo>
                  <a:pt x="15" y="211"/>
                  <a:pt x="15" y="213"/>
                  <a:pt x="16" y="213"/>
                </a:cubicBezTo>
                <a:cubicBezTo>
                  <a:pt x="17" y="213"/>
                  <a:pt x="18" y="214"/>
                  <a:pt x="18" y="215"/>
                </a:cubicBezTo>
                <a:cubicBezTo>
                  <a:pt x="18" y="217"/>
                  <a:pt x="18" y="217"/>
                  <a:pt x="19" y="219"/>
                </a:cubicBezTo>
                <a:cubicBezTo>
                  <a:pt x="20" y="220"/>
                  <a:pt x="21" y="220"/>
                  <a:pt x="22" y="222"/>
                </a:cubicBezTo>
                <a:cubicBezTo>
                  <a:pt x="23" y="223"/>
                  <a:pt x="23" y="224"/>
                  <a:pt x="22" y="223"/>
                </a:cubicBezTo>
                <a:cubicBezTo>
                  <a:pt x="20" y="222"/>
                  <a:pt x="20" y="220"/>
                  <a:pt x="18" y="222"/>
                </a:cubicBezTo>
                <a:cubicBezTo>
                  <a:pt x="18" y="222"/>
                  <a:pt x="20" y="224"/>
                  <a:pt x="22" y="225"/>
                </a:cubicBezTo>
                <a:cubicBezTo>
                  <a:pt x="23" y="226"/>
                  <a:pt x="28" y="230"/>
                  <a:pt x="31" y="231"/>
                </a:cubicBezTo>
                <a:cubicBezTo>
                  <a:pt x="34" y="232"/>
                  <a:pt x="37" y="233"/>
                  <a:pt x="40" y="235"/>
                </a:cubicBezTo>
                <a:cubicBezTo>
                  <a:pt x="43" y="236"/>
                  <a:pt x="46" y="238"/>
                  <a:pt x="47" y="240"/>
                </a:cubicBezTo>
                <a:cubicBezTo>
                  <a:pt x="48" y="242"/>
                  <a:pt x="49" y="246"/>
                  <a:pt x="51" y="247"/>
                </a:cubicBezTo>
                <a:cubicBezTo>
                  <a:pt x="53" y="247"/>
                  <a:pt x="54" y="249"/>
                  <a:pt x="53" y="251"/>
                </a:cubicBezTo>
                <a:cubicBezTo>
                  <a:pt x="52" y="253"/>
                  <a:pt x="54" y="255"/>
                  <a:pt x="54" y="255"/>
                </a:cubicBezTo>
                <a:cubicBezTo>
                  <a:pt x="55" y="256"/>
                  <a:pt x="55" y="257"/>
                  <a:pt x="55" y="259"/>
                </a:cubicBezTo>
                <a:cubicBezTo>
                  <a:pt x="54" y="261"/>
                  <a:pt x="53" y="262"/>
                  <a:pt x="55" y="264"/>
                </a:cubicBezTo>
                <a:cubicBezTo>
                  <a:pt x="57" y="265"/>
                  <a:pt x="57" y="266"/>
                  <a:pt x="57" y="268"/>
                </a:cubicBezTo>
                <a:cubicBezTo>
                  <a:pt x="57" y="269"/>
                  <a:pt x="58" y="273"/>
                  <a:pt x="59" y="271"/>
                </a:cubicBezTo>
                <a:cubicBezTo>
                  <a:pt x="59" y="271"/>
                  <a:pt x="60" y="271"/>
                  <a:pt x="60" y="269"/>
                </a:cubicBezTo>
                <a:cubicBezTo>
                  <a:pt x="60" y="267"/>
                  <a:pt x="62" y="267"/>
                  <a:pt x="63" y="268"/>
                </a:cubicBezTo>
                <a:cubicBezTo>
                  <a:pt x="64" y="269"/>
                  <a:pt x="65" y="269"/>
                  <a:pt x="66" y="271"/>
                </a:cubicBezTo>
                <a:cubicBezTo>
                  <a:pt x="67" y="272"/>
                  <a:pt x="68" y="272"/>
                  <a:pt x="68" y="272"/>
                </a:cubicBezTo>
                <a:cubicBezTo>
                  <a:pt x="69" y="272"/>
                  <a:pt x="69" y="270"/>
                  <a:pt x="68" y="269"/>
                </a:cubicBezTo>
                <a:cubicBezTo>
                  <a:pt x="67" y="268"/>
                  <a:pt x="67" y="267"/>
                  <a:pt x="67" y="265"/>
                </a:cubicBezTo>
                <a:cubicBezTo>
                  <a:pt x="67" y="263"/>
                  <a:pt x="68" y="262"/>
                  <a:pt x="69" y="261"/>
                </a:cubicBezTo>
                <a:cubicBezTo>
                  <a:pt x="70" y="259"/>
                  <a:pt x="69" y="259"/>
                  <a:pt x="69" y="256"/>
                </a:cubicBezTo>
                <a:cubicBezTo>
                  <a:pt x="69" y="254"/>
                  <a:pt x="69" y="253"/>
                  <a:pt x="68" y="250"/>
                </a:cubicBezTo>
                <a:cubicBezTo>
                  <a:pt x="68" y="248"/>
                  <a:pt x="68" y="247"/>
                  <a:pt x="68" y="245"/>
                </a:cubicBezTo>
                <a:cubicBezTo>
                  <a:pt x="68" y="243"/>
                  <a:pt x="68" y="243"/>
                  <a:pt x="66" y="240"/>
                </a:cubicBezTo>
                <a:cubicBezTo>
                  <a:pt x="65" y="238"/>
                  <a:pt x="66" y="236"/>
                  <a:pt x="67" y="235"/>
                </a:cubicBezTo>
                <a:cubicBezTo>
                  <a:pt x="68" y="233"/>
                  <a:pt x="68" y="231"/>
                  <a:pt x="69" y="228"/>
                </a:cubicBezTo>
                <a:cubicBezTo>
                  <a:pt x="69" y="225"/>
                  <a:pt x="70" y="223"/>
                  <a:pt x="71" y="219"/>
                </a:cubicBezTo>
                <a:cubicBezTo>
                  <a:pt x="71" y="215"/>
                  <a:pt x="73" y="211"/>
                  <a:pt x="75" y="210"/>
                </a:cubicBezTo>
                <a:cubicBezTo>
                  <a:pt x="77" y="208"/>
                  <a:pt x="77" y="207"/>
                  <a:pt x="79" y="206"/>
                </a:cubicBezTo>
                <a:cubicBezTo>
                  <a:pt x="82" y="205"/>
                  <a:pt x="82" y="204"/>
                  <a:pt x="83" y="203"/>
                </a:cubicBezTo>
                <a:cubicBezTo>
                  <a:pt x="83" y="202"/>
                  <a:pt x="83" y="201"/>
                  <a:pt x="84" y="201"/>
                </a:cubicBezTo>
                <a:cubicBezTo>
                  <a:pt x="85" y="200"/>
                  <a:pt x="85" y="198"/>
                  <a:pt x="85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8" y="191"/>
                  <a:pt x="88" y="190"/>
                  <a:pt x="89" y="189"/>
                </a:cubicBezTo>
                <a:cubicBezTo>
                  <a:pt x="89" y="188"/>
                  <a:pt x="89" y="187"/>
                  <a:pt x="90" y="186"/>
                </a:cubicBezTo>
                <a:cubicBezTo>
                  <a:pt x="92" y="184"/>
                  <a:pt x="90" y="186"/>
                  <a:pt x="92" y="184"/>
                </a:cubicBezTo>
                <a:cubicBezTo>
                  <a:pt x="93" y="182"/>
                  <a:pt x="93" y="181"/>
                  <a:pt x="93" y="177"/>
                </a:cubicBezTo>
                <a:cubicBezTo>
                  <a:pt x="93" y="174"/>
                  <a:pt x="95" y="174"/>
                  <a:pt x="96" y="172"/>
                </a:cubicBezTo>
                <a:cubicBezTo>
                  <a:pt x="97" y="170"/>
                  <a:pt x="97" y="168"/>
                  <a:pt x="96" y="166"/>
                </a:cubicBezTo>
                <a:cubicBezTo>
                  <a:pt x="96" y="165"/>
                  <a:pt x="96" y="164"/>
                  <a:pt x="97" y="162"/>
                </a:cubicBezTo>
                <a:cubicBezTo>
                  <a:pt x="97" y="160"/>
                  <a:pt x="98" y="160"/>
                  <a:pt x="98" y="158"/>
                </a:cubicBezTo>
                <a:cubicBezTo>
                  <a:pt x="98" y="157"/>
                  <a:pt x="98" y="157"/>
                  <a:pt x="99" y="155"/>
                </a:cubicBezTo>
                <a:cubicBezTo>
                  <a:pt x="100" y="153"/>
                  <a:pt x="100" y="152"/>
                  <a:pt x="100" y="150"/>
                </a:cubicBezTo>
                <a:cubicBezTo>
                  <a:pt x="100" y="148"/>
                  <a:pt x="100" y="147"/>
                  <a:pt x="101" y="145"/>
                </a:cubicBezTo>
                <a:cubicBezTo>
                  <a:pt x="101" y="143"/>
                  <a:pt x="101" y="143"/>
                  <a:pt x="101" y="139"/>
                </a:cubicBezTo>
                <a:cubicBezTo>
                  <a:pt x="101" y="136"/>
                  <a:pt x="101" y="133"/>
                  <a:pt x="102" y="131"/>
                </a:cubicBezTo>
                <a:cubicBezTo>
                  <a:pt x="102" y="128"/>
                  <a:pt x="103" y="127"/>
                  <a:pt x="103" y="125"/>
                </a:cubicBezTo>
                <a:cubicBezTo>
                  <a:pt x="103" y="123"/>
                  <a:pt x="103" y="122"/>
                  <a:pt x="103" y="117"/>
                </a:cubicBezTo>
                <a:cubicBezTo>
                  <a:pt x="103" y="112"/>
                  <a:pt x="103" y="111"/>
                  <a:pt x="103" y="108"/>
                </a:cubicBezTo>
                <a:cubicBezTo>
                  <a:pt x="103" y="105"/>
                  <a:pt x="104" y="103"/>
                  <a:pt x="104" y="101"/>
                </a:cubicBezTo>
                <a:cubicBezTo>
                  <a:pt x="104" y="98"/>
                  <a:pt x="103" y="98"/>
                  <a:pt x="102" y="95"/>
                </a:cubicBezTo>
                <a:cubicBezTo>
                  <a:pt x="101" y="93"/>
                  <a:pt x="104" y="92"/>
                  <a:pt x="104" y="91"/>
                </a:cubicBezTo>
                <a:cubicBezTo>
                  <a:pt x="105" y="90"/>
                  <a:pt x="106" y="88"/>
                  <a:pt x="107" y="87"/>
                </a:cubicBezTo>
                <a:cubicBezTo>
                  <a:pt x="107" y="85"/>
                  <a:pt x="108" y="85"/>
                  <a:pt x="109" y="83"/>
                </a:cubicBezTo>
                <a:cubicBezTo>
                  <a:pt x="110" y="81"/>
                  <a:pt x="110" y="81"/>
                  <a:pt x="112" y="77"/>
                </a:cubicBezTo>
                <a:cubicBezTo>
                  <a:pt x="114" y="73"/>
                  <a:pt x="114" y="71"/>
                  <a:pt x="114" y="69"/>
                </a:cubicBezTo>
                <a:cubicBezTo>
                  <a:pt x="115" y="66"/>
                  <a:pt x="115" y="66"/>
                  <a:pt x="116" y="64"/>
                </a:cubicBezTo>
                <a:cubicBezTo>
                  <a:pt x="117" y="63"/>
                  <a:pt x="117" y="62"/>
                  <a:pt x="117" y="60"/>
                </a:cubicBezTo>
                <a:cubicBezTo>
                  <a:pt x="116" y="58"/>
                  <a:pt x="116" y="58"/>
                  <a:pt x="117" y="57"/>
                </a:cubicBezTo>
                <a:cubicBezTo>
                  <a:pt x="117" y="55"/>
                  <a:pt x="117" y="54"/>
                  <a:pt x="116" y="53"/>
                </a:cubicBezTo>
                <a:cubicBezTo>
                  <a:pt x="115" y="52"/>
                  <a:pt x="115" y="51"/>
                  <a:pt x="113" y="48"/>
                </a:cubicBezTo>
                <a:cubicBezTo>
                  <a:pt x="112" y="44"/>
                  <a:pt x="111" y="41"/>
                  <a:pt x="111" y="36"/>
                </a:cubicBezTo>
                <a:cubicBezTo>
                  <a:pt x="112" y="32"/>
                  <a:pt x="114" y="27"/>
                  <a:pt x="115" y="26"/>
                </a:cubicBezTo>
                <a:cubicBezTo>
                  <a:pt x="117" y="24"/>
                  <a:pt x="119" y="22"/>
                  <a:pt x="119" y="22"/>
                </a:cubicBezTo>
                <a:cubicBezTo>
                  <a:pt x="119" y="20"/>
                  <a:pt x="119" y="20"/>
                  <a:pt x="119" y="20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8" name="Freeform 36"/>
          <p:cNvSpPr>
            <a:spLocks/>
          </p:cNvSpPr>
          <p:nvPr/>
        </p:nvSpPr>
        <p:spPr bwMode="auto">
          <a:xfrm>
            <a:off x="7085013" y="5976938"/>
            <a:ext cx="87313" cy="55563"/>
          </a:xfrm>
          <a:custGeom>
            <a:avLst/>
            <a:gdLst>
              <a:gd name="T0" fmla="*/ 12 w 39"/>
              <a:gd name="T1" fmla="*/ 5 h 25"/>
              <a:gd name="T2" fmla="*/ 18 w 39"/>
              <a:gd name="T3" fmla="*/ 2 h 25"/>
              <a:gd name="T4" fmla="*/ 27 w 39"/>
              <a:gd name="T5" fmla="*/ 1 h 25"/>
              <a:gd name="T6" fmla="*/ 29 w 39"/>
              <a:gd name="T7" fmla="*/ 0 h 25"/>
              <a:gd name="T8" fmla="*/ 28 w 39"/>
              <a:gd name="T9" fmla="*/ 1 h 25"/>
              <a:gd name="T10" fmla="*/ 27 w 39"/>
              <a:gd name="T11" fmla="*/ 1 h 25"/>
              <a:gd name="T12" fmla="*/ 31 w 39"/>
              <a:gd name="T13" fmla="*/ 3 h 25"/>
              <a:gd name="T14" fmla="*/ 31 w 39"/>
              <a:gd name="T15" fmla="*/ 5 h 25"/>
              <a:gd name="T16" fmla="*/ 29 w 39"/>
              <a:gd name="T17" fmla="*/ 6 h 25"/>
              <a:gd name="T18" fmla="*/ 26 w 39"/>
              <a:gd name="T19" fmla="*/ 7 h 25"/>
              <a:gd name="T20" fmla="*/ 24 w 39"/>
              <a:gd name="T21" fmla="*/ 7 h 25"/>
              <a:gd name="T22" fmla="*/ 23 w 39"/>
              <a:gd name="T23" fmla="*/ 9 h 25"/>
              <a:gd name="T24" fmla="*/ 24 w 39"/>
              <a:gd name="T25" fmla="*/ 10 h 25"/>
              <a:gd name="T26" fmla="*/ 25 w 39"/>
              <a:gd name="T27" fmla="*/ 11 h 25"/>
              <a:gd name="T28" fmla="*/ 28 w 39"/>
              <a:gd name="T29" fmla="*/ 9 h 25"/>
              <a:gd name="T30" fmla="*/ 31 w 39"/>
              <a:gd name="T31" fmla="*/ 7 h 25"/>
              <a:gd name="T32" fmla="*/ 35 w 39"/>
              <a:gd name="T33" fmla="*/ 7 h 25"/>
              <a:gd name="T34" fmla="*/ 36 w 39"/>
              <a:gd name="T35" fmla="*/ 7 h 25"/>
              <a:gd name="T36" fmla="*/ 38 w 39"/>
              <a:gd name="T37" fmla="*/ 9 h 25"/>
              <a:gd name="T38" fmla="*/ 37 w 39"/>
              <a:gd name="T39" fmla="*/ 12 h 25"/>
              <a:gd name="T40" fmla="*/ 35 w 39"/>
              <a:gd name="T41" fmla="*/ 14 h 25"/>
              <a:gd name="T42" fmla="*/ 29 w 39"/>
              <a:gd name="T43" fmla="*/ 13 h 25"/>
              <a:gd name="T44" fmla="*/ 30 w 39"/>
              <a:gd name="T45" fmla="*/ 17 h 25"/>
              <a:gd name="T46" fmla="*/ 32 w 39"/>
              <a:gd name="T47" fmla="*/ 21 h 25"/>
              <a:gd name="T48" fmla="*/ 31 w 39"/>
              <a:gd name="T49" fmla="*/ 23 h 25"/>
              <a:gd name="T50" fmla="*/ 30 w 39"/>
              <a:gd name="T51" fmla="*/ 20 h 25"/>
              <a:gd name="T52" fmla="*/ 28 w 39"/>
              <a:gd name="T53" fmla="*/ 19 h 25"/>
              <a:gd name="T54" fmla="*/ 26 w 39"/>
              <a:gd name="T55" fmla="*/ 19 h 25"/>
              <a:gd name="T56" fmla="*/ 24 w 39"/>
              <a:gd name="T57" fmla="*/ 19 h 25"/>
              <a:gd name="T58" fmla="*/ 20 w 39"/>
              <a:gd name="T59" fmla="*/ 18 h 25"/>
              <a:gd name="T60" fmla="*/ 15 w 39"/>
              <a:gd name="T61" fmla="*/ 15 h 25"/>
              <a:gd name="T62" fmla="*/ 8 w 39"/>
              <a:gd name="T63" fmla="*/ 16 h 25"/>
              <a:gd name="T64" fmla="*/ 3 w 39"/>
              <a:gd name="T65" fmla="*/ 11 h 25"/>
              <a:gd name="T66" fmla="*/ 10 w 39"/>
              <a:gd name="T67" fmla="*/ 7 h 25"/>
              <a:gd name="T68" fmla="*/ 12 w 39"/>
              <a:gd name="T69" fmla="*/ 6 h 25"/>
              <a:gd name="T70" fmla="*/ 13 w 39"/>
              <a:gd name="T71" fmla="*/ 4 h 25"/>
              <a:gd name="T72" fmla="*/ 12 w 39"/>
              <a:gd name="T73" fmla="*/ 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" h="25">
                <a:moveTo>
                  <a:pt x="12" y="5"/>
                </a:moveTo>
                <a:cubicBezTo>
                  <a:pt x="15" y="4"/>
                  <a:pt x="15" y="3"/>
                  <a:pt x="18" y="2"/>
                </a:cubicBezTo>
                <a:cubicBezTo>
                  <a:pt x="21" y="1"/>
                  <a:pt x="23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29" y="1"/>
                  <a:pt x="28" y="1"/>
                  <a:pt x="28" y="1"/>
                </a:cubicBezTo>
                <a:cubicBezTo>
                  <a:pt x="26" y="2"/>
                  <a:pt x="25" y="1"/>
                  <a:pt x="27" y="1"/>
                </a:cubicBezTo>
                <a:cubicBezTo>
                  <a:pt x="29" y="1"/>
                  <a:pt x="29" y="3"/>
                  <a:pt x="31" y="3"/>
                </a:cubicBezTo>
                <a:cubicBezTo>
                  <a:pt x="33" y="3"/>
                  <a:pt x="33" y="4"/>
                  <a:pt x="31" y="5"/>
                </a:cubicBezTo>
                <a:cubicBezTo>
                  <a:pt x="30" y="6"/>
                  <a:pt x="30" y="7"/>
                  <a:pt x="29" y="6"/>
                </a:cubicBezTo>
                <a:cubicBezTo>
                  <a:pt x="28" y="5"/>
                  <a:pt x="28" y="6"/>
                  <a:pt x="26" y="7"/>
                </a:cubicBezTo>
                <a:cubicBezTo>
                  <a:pt x="25" y="8"/>
                  <a:pt x="26" y="7"/>
                  <a:pt x="24" y="7"/>
                </a:cubicBezTo>
                <a:cubicBezTo>
                  <a:pt x="22" y="7"/>
                  <a:pt x="22" y="8"/>
                  <a:pt x="23" y="9"/>
                </a:cubicBezTo>
                <a:cubicBezTo>
                  <a:pt x="25" y="10"/>
                  <a:pt x="24" y="9"/>
                  <a:pt x="24" y="10"/>
                </a:cubicBezTo>
                <a:cubicBezTo>
                  <a:pt x="24" y="12"/>
                  <a:pt x="25" y="13"/>
                  <a:pt x="25" y="11"/>
                </a:cubicBezTo>
                <a:cubicBezTo>
                  <a:pt x="26" y="10"/>
                  <a:pt x="27" y="9"/>
                  <a:pt x="28" y="9"/>
                </a:cubicBezTo>
                <a:cubicBezTo>
                  <a:pt x="30" y="8"/>
                  <a:pt x="29" y="7"/>
                  <a:pt x="31" y="7"/>
                </a:cubicBezTo>
                <a:cubicBezTo>
                  <a:pt x="33" y="6"/>
                  <a:pt x="34" y="6"/>
                  <a:pt x="35" y="7"/>
                </a:cubicBezTo>
                <a:cubicBezTo>
                  <a:pt x="36" y="7"/>
                  <a:pt x="36" y="8"/>
                  <a:pt x="36" y="7"/>
                </a:cubicBezTo>
                <a:cubicBezTo>
                  <a:pt x="38" y="6"/>
                  <a:pt x="39" y="8"/>
                  <a:pt x="38" y="9"/>
                </a:cubicBezTo>
                <a:cubicBezTo>
                  <a:pt x="37" y="10"/>
                  <a:pt x="37" y="11"/>
                  <a:pt x="37" y="12"/>
                </a:cubicBezTo>
                <a:cubicBezTo>
                  <a:pt x="38" y="14"/>
                  <a:pt x="38" y="15"/>
                  <a:pt x="35" y="14"/>
                </a:cubicBezTo>
                <a:cubicBezTo>
                  <a:pt x="33" y="13"/>
                  <a:pt x="30" y="12"/>
                  <a:pt x="29" y="13"/>
                </a:cubicBezTo>
                <a:cubicBezTo>
                  <a:pt x="29" y="15"/>
                  <a:pt x="28" y="15"/>
                  <a:pt x="30" y="17"/>
                </a:cubicBezTo>
                <a:cubicBezTo>
                  <a:pt x="32" y="18"/>
                  <a:pt x="33" y="19"/>
                  <a:pt x="32" y="21"/>
                </a:cubicBezTo>
                <a:cubicBezTo>
                  <a:pt x="32" y="23"/>
                  <a:pt x="32" y="25"/>
                  <a:pt x="31" y="23"/>
                </a:cubicBezTo>
                <a:cubicBezTo>
                  <a:pt x="29" y="21"/>
                  <a:pt x="30" y="21"/>
                  <a:pt x="30" y="20"/>
                </a:cubicBezTo>
                <a:cubicBezTo>
                  <a:pt x="29" y="19"/>
                  <a:pt x="28" y="18"/>
                  <a:pt x="28" y="19"/>
                </a:cubicBezTo>
                <a:cubicBezTo>
                  <a:pt x="28" y="20"/>
                  <a:pt x="27" y="20"/>
                  <a:pt x="26" y="19"/>
                </a:cubicBezTo>
                <a:cubicBezTo>
                  <a:pt x="26" y="18"/>
                  <a:pt x="26" y="18"/>
                  <a:pt x="24" y="19"/>
                </a:cubicBezTo>
                <a:cubicBezTo>
                  <a:pt x="22" y="20"/>
                  <a:pt x="21" y="20"/>
                  <a:pt x="20" y="18"/>
                </a:cubicBezTo>
                <a:cubicBezTo>
                  <a:pt x="19" y="16"/>
                  <a:pt x="18" y="14"/>
                  <a:pt x="15" y="15"/>
                </a:cubicBezTo>
                <a:cubicBezTo>
                  <a:pt x="12" y="16"/>
                  <a:pt x="11" y="16"/>
                  <a:pt x="8" y="16"/>
                </a:cubicBezTo>
                <a:cubicBezTo>
                  <a:pt x="5" y="16"/>
                  <a:pt x="0" y="15"/>
                  <a:pt x="3" y="11"/>
                </a:cubicBezTo>
                <a:cubicBezTo>
                  <a:pt x="6" y="8"/>
                  <a:pt x="9" y="5"/>
                  <a:pt x="10" y="7"/>
                </a:cubicBezTo>
                <a:cubicBezTo>
                  <a:pt x="10" y="8"/>
                  <a:pt x="11" y="7"/>
                  <a:pt x="12" y="6"/>
                </a:cubicBezTo>
                <a:cubicBezTo>
                  <a:pt x="13" y="5"/>
                  <a:pt x="13" y="5"/>
                  <a:pt x="13" y="4"/>
                </a:cubicBezTo>
                <a:cubicBezTo>
                  <a:pt x="12" y="5"/>
                  <a:pt x="12" y="5"/>
                  <a:pt x="12" y="5"/>
                </a:cubicBezTo>
                <a:close/>
              </a:path>
            </a:pathLst>
          </a:custGeom>
          <a:solidFill>
            <a:srgbClr val="F9D3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9" name="Freeform 37"/>
          <p:cNvSpPr>
            <a:spLocks/>
          </p:cNvSpPr>
          <p:nvPr/>
        </p:nvSpPr>
        <p:spPr bwMode="auto">
          <a:xfrm>
            <a:off x="7432675" y="3800476"/>
            <a:ext cx="19050" cy="20638"/>
          </a:xfrm>
          <a:custGeom>
            <a:avLst/>
            <a:gdLst>
              <a:gd name="T0" fmla="*/ 5 w 8"/>
              <a:gd name="T1" fmla="*/ 9 h 9"/>
              <a:gd name="T2" fmla="*/ 2 w 8"/>
              <a:gd name="T3" fmla="*/ 7 h 9"/>
              <a:gd name="T4" fmla="*/ 2 w 8"/>
              <a:gd name="T5" fmla="*/ 2 h 9"/>
              <a:gd name="T6" fmla="*/ 5 w 8"/>
              <a:gd name="T7" fmla="*/ 0 h 9"/>
              <a:gd name="T8" fmla="*/ 8 w 8"/>
              <a:gd name="T9" fmla="*/ 6 h 9"/>
              <a:gd name="T10" fmla="*/ 5 w 8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9">
                <a:moveTo>
                  <a:pt x="5" y="9"/>
                </a:moveTo>
                <a:cubicBezTo>
                  <a:pt x="5" y="9"/>
                  <a:pt x="2" y="8"/>
                  <a:pt x="2" y="7"/>
                </a:cubicBezTo>
                <a:cubicBezTo>
                  <a:pt x="2" y="5"/>
                  <a:pt x="0" y="3"/>
                  <a:pt x="2" y="2"/>
                </a:cubicBezTo>
                <a:cubicBezTo>
                  <a:pt x="3" y="1"/>
                  <a:pt x="5" y="0"/>
                  <a:pt x="5" y="0"/>
                </a:cubicBezTo>
                <a:cubicBezTo>
                  <a:pt x="8" y="6"/>
                  <a:pt x="8" y="6"/>
                  <a:pt x="8" y="6"/>
                </a:cubicBezTo>
                <a:cubicBezTo>
                  <a:pt x="5" y="9"/>
                  <a:pt x="5" y="9"/>
                  <a:pt x="5" y="9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0" name="Freeform 38"/>
          <p:cNvSpPr>
            <a:spLocks/>
          </p:cNvSpPr>
          <p:nvPr/>
        </p:nvSpPr>
        <p:spPr bwMode="auto">
          <a:xfrm>
            <a:off x="7578725" y="2117726"/>
            <a:ext cx="917575" cy="893763"/>
          </a:xfrm>
          <a:custGeom>
            <a:avLst/>
            <a:gdLst>
              <a:gd name="T0" fmla="*/ 395 w 408"/>
              <a:gd name="T1" fmla="*/ 157 h 398"/>
              <a:gd name="T2" fmla="*/ 374 w 408"/>
              <a:gd name="T3" fmla="*/ 97 h 398"/>
              <a:gd name="T4" fmla="*/ 346 w 408"/>
              <a:gd name="T5" fmla="*/ 58 h 398"/>
              <a:gd name="T6" fmla="*/ 310 w 408"/>
              <a:gd name="T7" fmla="*/ 46 h 398"/>
              <a:gd name="T8" fmla="*/ 291 w 408"/>
              <a:gd name="T9" fmla="*/ 16 h 398"/>
              <a:gd name="T10" fmla="*/ 262 w 408"/>
              <a:gd name="T11" fmla="*/ 5 h 398"/>
              <a:gd name="T12" fmla="*/ 256 w 408"/>
              <a:gd name="T13" fmla="*/ 42 h 398"/>
              <a:gd name="T14" fmla="*/ 236 w 408"/>
              <a:gd name="T15" fmla="*/ 60 h 398"/>
              <a:gd name="T16" fmla="*/ 197 w 408"/>
              <a:gd name="T17" fmla="*/ 62 h 398"/>
              <a:gd name="T18" fmla="*/ 173 w 408"/>
              <a:gd name="T19" fmla="*/ 77 h 398"/>
              <a:gd name="T20" fmla="*/ 152 w 408"/>
              <a:gd name="T21" fmla="*/ 96 h 398"/>
              <a:gd name="T22" fmla="*/ 124 w 408"/>
              <a:gd name="T23" fmla="*/ 117 h 398"/>
              <a:gd name="T24" fmla="*/ 94 w 408"/>
              <a:gd name="T25" fmla="*/ 131 h 398"/>
              <a:gd name="T26" fmla="*/ 75 w 408"/>
              <a:gd name="T27" fmla="*/ 161 h 398"/>
              <a:gd name="T28" fmla="*/ 56 w 408"/>
              <a:gd name="T29" fmla="*/ 137 h 398"/>
              <a:gd name="T30" fmla="*/ 35 w 408"/>
              <a:gd name="T31" fmla="*/ 118 h 398"/>
              <a:gd name="T32" fmla="*/ 30 w 408"/>
              <a:gd name="T33" fmla="*/ 147 h 398"/>
              <a:gd name="T34" fmla="*/ 29 w 408"/>
              <a:gd name="T35" fmla="*/ 180 h 398"/>
              <a:gd name="T36" fmla="*/ 4 w 408"/>
              <a:gd name="T37" fmla="*/ 226 h 398"/>
              <a:gd name="T38" fmla="*/ 68 w 408"/>
              <a:gd name="T39" fmla="*/ 309 h 398"/>
              <a:gd name="T40" fmla="*/ 94 w 408"/>
              <a:gd name="T41" fmla="*/ 289 h 398"/>
              <a:gd name="T42" fmla="*/ 112 w 408"/>
              <a:gd name="T43" fmla="*/ 270 h 398"/>
              <a:gd name="T44" fmla="*/ 123 w 408"/>
              <a:gd name="T45" fmla="*/ 249 h 398"/>
              <a:gd name="T46" fmla="*/ 130 w 408"/>
              <a:gd name="T47" fmla="*/ 234 h 398"/>
              <a:gd name="T48" fmla="*/ 144 w 408"/>
              <a:gd name="T49" fmla="*/ 221 h 398"/>
              <a:gd name="T50" fmla="*/ 161 w 408"/>
              <a:gd name="T51" fmla="*/ 222 h 398"/>
              <a:gd name="T52" fmla="*/ 174 w 408"/>
              <a:gd name="T53" fmla="*/ 220 h 398"/>
              <a:gd name="T54" fmla="*/ 181 w 408"/>
              <a:gd name="T55" fmla="*/ 207 h 398"/>
              <a:gd name="T56" fmla="*/ 199 w 408"/>
              <a:gd name="T57" fmla="*/ 233 h 398"/>
              <a:gd name="T58" fmla="*/ 206 w 408"/>
              <a:gd name="T59" fmla="*/ 259 h 398"/>
              <a:gd name="T60" fmla="*/ 196 w 408"/>
              <a:gd name="T61" fmla="*/ 280 h 398"/>
              <a:gd name="T62" fmla="*/ 185 w 408"/>
              <a:gd name="T63" fmla="*/ 298 h 398"/>
              <a:gd name="T64" fmla="*/ 176 w 408"/>
              <a:gd name="T65" fmla="*/ 323 h 398"/>
              <a:gd name="T66" fmla="*/ 162 w 408"/>
              <a:gd name="T67" fmla="*/ 334 h 398"/>
              <a:gd name="T68" fmla="*/ 165 w 408"/>
              <a:gd name="T69" fmla="*/ 337 h 398"/>
              <a:gd name="T70" fmla="*/ 166 w 408"/>
              <a:gd name="T71" fmla="*/ 343 h 398"/>
              <a:gd name="T72" fmla="*/ 186 w 408"/>
              <a:gd name="T73" fmla="*/ 342 h 398"/>
              <a:gd name="T74" fmla="*/ 196 w 408"/>
              <a:gd name="T75" fmla="*/ 342 h 398"/>
              <a:gd name="T76" fmla="*/ 185 w 408"/>
              <a:gd name="T77" fmla="*/ 353 h 398"/>
              <a:gd name="T78" fmla="*/ 183 w 408"/>
              <a:gd name="T79" fmla="*/ 368 h 398"/>
              <a:gd name="T80" fmla="*/ 169 w 408"/>
              <a:gd name="T81" fmla="*/ 377 h 398"/>
              <a:gd name="T82" fmla="*/ 159 w 408"/>
              <a:gd name="T83" fmla="*/ 386 h 398"/>
              <a:gd name="T84" fmla="*/ 167 w 408"/>
              <a:gd name="T85" fmla="*/ 391 h 398"/>
              <a:gd name="T86" fmla="*/ 193 w 408"/>
              <a:gd name="T87" fmla="*/ 380 h 398"/>
              <a:gd name="T88" fmla="*/ 195 w 408"/>
              <a:gd name="T89" fmla="*/ 368 h 398"/>
              <a:gd name="T90" fmla="*/ 206 w 408"/>
              <a:gd name="T91" fmla="*/ 364 h 398"/>
              <a:gd name="T92" fmla="*/ 216 w 408"/>
              <a:gd name="T93" fmla="*/ 350 h 398"/>
              <a:gd name="T94" fmla="*/ 237 w 408"/>
              <a:gd name="T95" fmla="*/ 327 h 398"/>
              <a:gd name="T96" fmla="*/ 254 w 408"/>
              <a:gd name="T97" fmla="*/ 315 h 398"/>
              <a:gd name="T98" fmla="*/ 275 w 408"/>
              <a:gd name="T99" fmla="*/ 300 h 398"/>
              <a:gd name="T100" fmla="*/ 302 w 408"/>
              <a:gd name="T101" fmla="*/ 289 h 398"/>
              <a:gd name="T102" fmla="*/ 323 w 408"/>
              <a:gd name="T103" fmla="*/ 289 h 398"/>
              <a:gd name="T104" fmla="*/ 337 w 408"/>
              <a:gd name="T105" fmla="*/ 266 h 398"/>
              <a:gd name="T106" fmla="*/ 354 w 408"/>
              <a:gd name="T107" fmla="*/ 243 h 398"/>
              <a:gd name="T108" fmla="*/ 380 w 408"/>
              <a:gd name="T109" fmla="*/ 222 h 398"/>
              <a:gd name="T110" fmla="*/ 403 w 408"/>
              <a:gd name="T111" fmla="*/ 191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8" h="398">
                <a:moveTo>
                  <a:pt x="403" y="191"/>
                </a:moveTo>
                <a:cubicBezTo>
                  <a:pt x="401" y="190"/>
                  <a:pt x="398" y="192"/>
                  <a:pt x="397" y="190"/>
                </a:cubicBezTo>
                <a:cubicBezTo>
                  <a:pt x="396" y="187"/>
                  <a:pt x="401" y="182"/>
                  <a:pt x="403" y="177"/>
                </a:cubicBezTo>
                <a:cubicBezTo>
                  <a:pt x="405" y="172"/>
                  <a:pt x="404" y="169"/>
                  <a:pt x="402" y="165"/>
                </a:cubicBezTo>
                <a:cubicBezTo>
                  <a:pt x="401" y="161"/>
                  <a:pt x="398" y="160"/>
                  <a:pt x="395" y="157"/>
                </a:cubicBezTo>
                <a:cubicBezTo>
                  <a:pt x="391" y="154"/>
                  <a:pt x="389" y="151"/>
                  <a:pt x="387" y="147"/>
                </a:cubicBezTo>
                <a:cubicBezTo>
                  <a:pt x="386" y="143"/>
                  <a:pt x="383" y="142"/>
                  <a:pt x="381" y="135"/>
                </a:cubicBezTo>
                <a:cubicBezTo>
                  <a:pt x="380" y="128"/>
                  <a:pt x="375" y="130"/>
                  <a:pt x="373" y="127"/>
                </a:cubicBezTo>
                <a:cubicBezTo>
                  <a:pt x="370" y="124"/>
                  <a:pt x="370" y="114"/>
                  <a:pt x="369" y="109"/>
                </a:cubicBezTo>
                <a:cubicBezTo>
                  <a:pt x="369" y="105"/>
                  <a:pt x="372" y="102"/>
                  <a:pt x="374" y="97"/>
                </a:cubicBezTo>
                <a:cubicBezTo>
                  <a:pt x="376" y="92"/>
                  <a:pt x="374" y="92"/>
                  <a:pt x="371" y="92"/>
                </a:cubicBezTo>
                <a:cubicBezTo>
                  <a:pt x="368" y="92"/>
                  <a:pt x="367" y="94"/>
                  <a:pt x="365" y="88"/>
                </a:cubicBezTo>
                <a:cubicBezTo>
                  <a:pt x="363" y="82"/>
                  <a:pt x="356" y="83"/>
                  <a:pt x="357" y="78"/>
                </a:cubicBezTo>
                <a:cubicBezTo>
                  <a:pt x="358" y="74"/>
                  <a:pt x="351" y="70"/>
                  <a:pt x="350" y="65"/>
                </a:cubicBezTo>
                <a:cubicBezTo>
                  <a:pt x="349" y="60"/>
                  <a:pt x="348" y="58"/>
                  <a:pt x="346" y="58"/>
                </a:cubicBezTo>
                <a:cubicBezTo>
                  <a:pt x="345" y="58"/>
                  <a:pt x="342" y="56"/>
                  <a:pt x="341" y="49"/>
                </a:cubicBezTo>
                <a:cubicBezTo>
                  <a:pt x="339" y="42"/>
                  <a:pt x="337" y="46"/>
                  <a:pt x="335" y="46"/>
                </a:cubicBezTo>
                <a:cubicBezTo>
                  <a:pt x="333" y="46"/>
                  <a:pt x="332" y="37"/>
                  <a:pt x="330" y="26"/>
                </a:cubicBezTo>
                <a:cubicBezTo>
                  <a:pt x="329" y="15"/>
                  <a:pt x="323" y="26"/>
                  <a:pt x="321" y="33"/>
                </a:cubicBezTo>
                <a:cubicBezTo>
                  <a:pt x="318" y="39"/>
                  <a:pt x="312" y="46"/>
                  <a:pt x="310" y="46"/>
                </a:cubicBezTo>
                <a:cubicBezTo>
                  <a:pt x="308" y="46"/>
                  <a:pt x="304" y="44"/>
                  <a:pt x="306" y="41"/>
                </a:cubicBezTo>
                <a:cubicBezTo>
                  <a:pt x="307" y="38"/>
                  <a:pt x="308" y="37"/>
                  <a:pt x="304" y="36"/>
                </a:cubicBezTo>
                <a:cubicBezTo>
                  <a:pt x="301" y="35"/>
                  <a:pt x="303" y="32"/>
                  <a:pt x="305" y="29"/>
                </a:cubicBezTo>
                <a:cubicBezTo>
                  <a:pt x="307" y="27"/>
                  <a:pt x="300" y="25"/>
                  <a:pt x="298" y="21"/>
                </a:cubicBezTo>
                <a:cubicBezTo>
                  <a:pt x="295" y="17"/>
                  <a:pt x="295" y="15"/>
                  <a:pt x="291" y="16"/>
                </a:cubicBezTo>
                <a:cubicBezTo>
                  <a:pt x="288" y="17"/>
                  <a:pt x="287" y="16"/>
                  <a:pt x="285" y="14"/>
                </a:cubicBezTo>
                <a:cubicBezTo>
                  <a:pt x="284" y="12"/>
                  <a:pt x="281" y="13"/>
                  <a:pt x="277" y="11"/>
                </a:cubicBezTo>
                <a:cubicBezTo>
                  <a:pt x="273" y="9"/>
                  <a:pt x="271" y="6"/>
                  <a:pt x="270" y="3"/>
                </a:cubicBezTo>
                <a:cubicBezTo>
                  <a:pt x="269" y="0"/>
                  <a:pt x="266" y="1"/>
                  <a:pt x="264" y="2"/>
                </a:cubicBezTo>
                <a:cubicBezTo>
                  <a:pt x="263" y="2"/>
                  <a:pt x="263" y="3"/>
                  <a:pt x="262" y="5"/>
                </a:cubicBezTo>
                <a:cubicBezTo>
                  <a:pt x="262" y="6"/>
                  <a:pt x="262" y="17"/>
                  <a:pt x="262" y="19"/>
                </a:cubicBezTo>
                <a:cubicBezTo>
                  <a:pt x="262" y="21"/>
                  <a:pt x="261" y="28"/>
                  <a:pt x="261" y="30"/>
                </a:cubicBezTo>
                <a:cubicBezTo>
                  <a:pt x="261" y="32"/>
                  <a:pt x="261" y="37"/>
                  <a:pt x="260" y="38"/>
                </a:cubicBezTo>
                <a:cubicBezTo>
                  <a:pt x="259" y="39"/>
                  <a:pt x="259" y="39"/>
                  <a:pt x="259" y="40"/>
                </a:cubicBezTo>
                <a:cubicBezTo>
                  <a:pt x="259" y="41"/>
                  <a:pt x="258" y="44"/>
                  <a:pt x="256" y="42"/>
                </a:cubicBezTo>
                <a:cubicBezTo>
                  <a:pt x="253" y="41"/>
                  <a:pt x="250" y="39"/>
                  <a:pt x="248" y="39"/>
                </a:cubicBezTo>
                <a:cubicBezTo>
                  <a:pt x="246" y="39"/>
                  <a:pt x="245" y="40"/>
                  <a:pt x="244" y="42"/>
                </a:cubicBezTo>
                <a:cubicBezTo>
                  <a:pt x="242" y="43"/>
                  <a:pt x="240" y="46"/>
                  <a:pt x="239" y="50"/>
                </a:cubicBezTo>
                <a:cubicBezTo>
                  <a:pt x="239" y="53"/>
                  <a:pt x="238" y="56"/>
                  <a:pt x="238" y="57"/>
                </a:cubicBezTo>
                <a:cubicBezTo>
                  <a:pt x="238" y="58"/>
                  <a:pt x="237" y="59"/>
                  <a:pt x="236" y="60"/>
                </a:cubicBezTo>
                <a:cubicBezTo>
                  <a:pt x="235" y="61"/>
                  <a:pt x="232" y="62"/>
                  <a:pt x="230" y="62"/>
                </a:cubicBezTo>
                <a:cubicBezTo>
                  <a:pt x="228" y="63"/>
                  <a:pt x="225" y="64"/>
                  <a:pt x="223" y="65"/>
                </a:cubicBezTo>
                <a:cubicBezTo>
                  <a:pt x="221" y="66"/>
                  <a:pt x="219" y="67"/>
                  <a:pt x="216" y="67"/>
                </a:cubicBezTo>
                <a:cubicBezTo>
                  <a:pt x="213" y="66"/>
                  <a:pt x="210" y="64"/>
                  <a:pt x="206" y="63"/>
                </a:cubicBezTo>
                <a:cubicBezTo>
                  <a:pt x="203" y="62"/>
                  <a:pt x="199" y="62"/>
                  <a:pt x="197" y="62"/>
                </a:cubicBezTo>
                <a:cubicBezTo>
                  <a:pt x="195" y="63"/>
                  <a:pt x="190" y="63"/>
                  <a:pt x="192" y="65"/>
                </a:cubicBezTo>
                <a:cubicBezTo>
                  <a:pt x="195" y="68"/>
                  <a:pt x="196" y="70"/>
                  <a:pt x="196" y="72"/>
                </a:cubicBezTo>
                <a:cubicBezTo>
                  <a:pt x="195" y="73"/>
                  <a:pt x="194" y="75"/>
                  <a:pt x="192" y="75"/>
                </a:cubicBezTo>
                <a:cubicBezTo>
                  <a:pt x="189" y="75"/>
                  <a:pt x="184" y="75"/>
                  <a:pt x="182" y="75"/>
                </a:cubicBezTo>
                <a:cubicBezTo>
                  <a:pt x="181" y="75"/>
                  <a:pt x="176" y="75"/>
                  <a:pt x="173" y="77"/>
                </a:cubicBezTo>
                <a:cubicBezTo>
                  <a:pt x="170" y="80"/>
                  <a:pt x="168" y="83"/>
                  <a:pt x="167" y="87"/>
                </a:cubicBezTo>
                <a:cubicBezTo>
                  <a:pt x="165" y="90"/>
                  <a:pt x="164" y="93"/>
                  <a:pt x="162" y="94"/>
                </a:cubicBezTo>
                <a:cubicBezTo>
                  <a:pt x="161" y="96"/>
                  <a:pt x="159" y="98"/>
                  <a:pt x="159" y="98"/>
                </a:cubicBezTo>
                <a:cubicBezTo>
                  <a:pt x="159" y="98"/>
                  <a:pt x="157" y="100"/>
                  <a:pt x="156" y="98"/>
                </a:cubicBezTo>
                <a:cubicBezTo>
                  <a:pt x="154" y="96"/>
                  <a:pt x="154" y="96"/>
                  <a:pt x="152" y="96"/>
                </a:cubicBezTo>
                <a:cubicBezTo>
                  <a:pt x="150" y="96"/>
                  <a:pt x="147" y="96"/>
                  <a:pt x="146" y="97"/>
                </a:cubicBezTo>
                <a:cubicBezTo>
                  <a:pt x="145" y="97"/>
                  <a:pt x="143" y="97"/>
                  <a:pt x="140" y="99"/>
                </a:cubicBezTo>
                <a:cubicBezTo>
                  <a:pt x="138" y="101"/>
                  <a:pt x="136" y="103"/>
                  <a:pt x="134" y="106"/>
                </a:cubicBezTo>
                <a:cubicBezTo>
                  <a:pt x="132" y="108"/>
                  <a:pt x="131" y="111"/>
                  <a:pt x="130" y="112"/>
                </a:cubicBezTo>
                <a:cubicBezTo>
                  <a:pt x="129" y="114"/>
                  <a:pt x="126" y="116"/>
                  <a:pt x="124" y="117"/>
                </a:cubicBezTo>
                <a:cubicBezTo>
                  <a:pt x="123" y="118"/>
                  <a:pt x="121" y="118"/>
                  <a:pt x="120" y="117"/>
                </a:cubicBezTo>
                <a:cubicBezTo>
                  <a:pt x="119" y="117"/>
                  <a:pt x="118" y="117"/>
                  <a:pt x="115" y="118"/>
                </a:cubicBezTo>
                <a:cubicBezTo>
                  <a:pt x="112" y="119"/>
                  <a:pt x="108" y="122"/>
                  <a:pt x="107" y="122"/>
                </a:cubicBezTo>
                <a:cubicBezTo>
                  <a:pt x="105" y="123"/>
                  <a:pt x="103" y="124"/>
                  <a:pt x="101" y="125"/>
                </a:cubicBezTo>
                <a:cubicBezTo>
                  <a:pt x="99" y="126"/>
                  <a:pt x="95" y="128"/>
                  <a:pt x="94" y="131"/>
                </a:cubicBezTo>
                <a:cubicBezTo>
                  <a:pt x="92" y="133"/>
                  <a:pt x="92" y="135"/>
                  <a:pt x="92" y="136"/>
                </a:cubicBezTo>
                <a:cubicBezTo>
                  <a:pt x="91" y="138"/>
                  <a:pt x="91" y="139"/>
                  <a:pt x="91" y="140"/>
                </a:cubicBezTo>
                <a:cubicBezTo>
                  <a:pt x="90" y="141"/>
                  <a:pt x="87" y="144"/>
                  <a:pt x="86" y="145"/>
                </a:cubicBezTo>
                <a:cubicBezTo>
                  <a:pt x="86" y="145"/>
                  <a:pt x="81" y="150"/>
                  <a:pt x="79" y="153"/>
                </a:cubicBezTo>
                <a:cubicBezTo>
                  <a:pt x="77" y="156"/>
                  <a:pt x="76" y="159"/>
                  <a:pt x="75" y="161"/>
                </a:cubicBezTo>
                <a:cubicBezTo>
                  <a:pt x="74" y="163"/>
                  <a:pt x="73" y="166"/>
                  <a:pt x="72" y="167"/>
                </a:cubicBezTo>
                <a:cubicBezTo>
                  <a:pt x="71" y="167"/>
                  <a:pt x="69" y="168"/>
                  <a:pt x="68" y="164"/>
                </a:cubicBezTo>
                <a:cubicBezTo>
                  <a:pt x="67" y="161"/>
                  <a:pt x="68" y="159"/>
                  <a:pt x="67" y="157"/>
                </a:cubicBezTo>
                <a:cubicBezTo>
                  <a:pt x="66" y="154"/>
                  <a:pt x="62" y="150"/>
                  <a:pt x="61" y="148"/>
                </a:cubicBezTo>
                <a:cubicBezTo>
                  <a:pt x="60" y="147"/>
                  <a:pt x="57" y="142"/>
                  <a:pt x="56" y="137"/>
                </a:cubicBezTo>
                <a:cubicBezTo>
                  <a:pt x="55" y="133"/>
                  <a:pt x="55" y="131"/>
                  <a:pt x="52" y="129"/>
                </a:cubicBezTo>
                <a:cubicBezTo>
                  <a:pt x="49" y="128"/>
                  <a:pt x="46" y="128"/>
                  <a:pt x="45" y="127"/>
                </a:cubicBezTo>
                <a:cubicBezTo>
                  <a:pt x="43" y="126"/>
                  <a:pt x="41" y="125"/>
                  <a:pt x="39" y="124"/>
                </a:cubicBezTo>
                <a:cubicBezTo>
                  <a:pt x="38" y="122"/>
                  <a:pt x="37" y="121"/>
                  <a:pt x="37" y="121"/>
                </a:cubicBezTo>
                <a:cubicBezTo>
                  <a:pt x="36" y="120"/>
                  <a:pt x="36" y="118"/>
                  <a:pt x="35" y="118"/>
                </a:cubicBezTo>
                <a:cubicBezTo>
                  <a:pt x="34" y="119"/>
                  <a:pt x="34" y="121"/>
                  <a:pt x="33" y="122"/>
                </a:cubicBezTo>
                <a:cubicBezTo>
                  <a:pt x="32" y="123"/>
                  <a:pt x="29" y="125"/>
                  <a:pt x="28" y="126"/>
                </a:cubicBezTo>
                <a:cubicBezTo>
                  <a:pt x="27" y="127"/>
                  <a:pt x="22" y="129"/>
                  <a:pt x="23" y="133"/>
                </a:cubicBezTo>
                <a:cubicBezTo>
                  <a:pt x="24" y="136"/>
                  <a:pt x="26" y="136"/>
                  <a:pt x="27" y="139"/>
                </a:cubicBezTo>
                <a:cubicBezTo>
                  <a:pt x="28" y="141"/>
                  <a:pt x="30" y="144"/>
                  <a:pt x="30" y="147"/>
                </a:cubicBezTo>
                <a:cubicBezTo>
                  <a:pt x="29" y="150"/>
                  <a:pt x="28" y="154"/>
                  <a:pt x="29" y="155"/>
                </a:cubicBezTo>
                <a:cubicBezTo>
                  <a:pt x="29" y="157"/>
                  <a:pt x="30" y="160"/>
                  <a:pt x="29" y="162"/>
                </a:cubicBezTo>
                <a:cubicBezTo>
                  <a:pt x="29" y="163"/>
                  <a:pt x="28" y="165"/>
                  <a:pt x="28" y="168"/>
                </a:cubicBezTo>
                <a:cubicBezTo>
                  <a:pt x="28" y="171"/>
                  <a:pt x="28" y="173"/>
                  <a:pt x="28" y="174"/>
                </a:cubicBezTo>
                <a:cubicBezTo>
                  <a:pt x="28" y="175"/>
                  <a:pt x="28" y="177"/>
                  <a:pt x="29" y="180"/>
                </a:cubicBezTo>
                <a:cubicBezTo>
                  <a:pt x="31" y="182"/>
                  <a:pt x="33" y="186"/>
                  <a:pt x="32" y="190"/>
                </a:cubicBezTo>
                <a:cubicBezTo>
                  <a:pt x="32" y="194"/>
                  <a:pt x="30" y="197"/>
                  <a:pt x="28" y="201"/>
                </a:cubicBezTo>
                <a:cubicBezTo>
                  <a:pt x="27" y="202"/>
                  <a:pt x="27" y="203"/>
                  <a:pt x="26" y="204"/>
                </a:cubicBezTo>
                <a:cubicBezTo>
                  <a:pt x="24" y="207"/>
                  <a:pt x="22" y="209"/>
                  <a:pt x="21" y="210"/>
                </a:cubicBezTo>
                <a:cubicBezTo>
                  <a:pt x="19" y="211"/>
                  <a:pt x="6" y="221"/>
                  <a:pt x="4" y="226"/>
                </a:cubicBezTo>
                <a:cubicBezTo>
                  <a:pt x="2" y="231"/>
                  <a:pt x="0" y="242"/>
                  <a:pt x="4" y="251"/>
                </a:cubicBezTo>
                <a:cubicBezTo>
                  <a:pt x="7" y="261"/>
                  <a:pt x="15" y="260"/>
                  <a:pt x="23" y="266"/>
                </a:cubicBezTo>
                <a:cubicBezTo>
                  <a:pt x="31" y="272"/>
                  <a:pt x="42" y="269"/>
                  <a:pt x="43" y="274"/>
                </a:cubicBezTo>
                <a:cubicBezTo>
                  <a:pt x="45" y="280"/>
                  <a:pt x="48" y="282"/>
                  <a:pt x="51" y="289"/>
                </a:cubicBezTo>
                <a:cubicBezTo>
                  <a:pt x="55" y="297"/>
                  <a:pt x="68" y="309"/>
                  <a:pt x="68" y="309"/>
                </a:cubicBezTo>
                <a:cubicBezTo>
                  <a:pt x="68" y="309"/>
                  <a:pt x="72" y="308"/>
                  <a:pt x="73" y="306"/>
                </a:cubicBezTo>
                <a:cubicBezTo>
                  <a:pt x="75" y="305"/>
                  <a:pt x="75" y="304"/>
                  <a:pt x="76" y="303"/>
                </a:cubicBezTo>
                <a:cubicBezTo>
                  <a:pt x="76" y="302"/>
                  <a:pt x="76" y="300"/>
                  <a:pt x="79" y="299"/>
                </a:cubicBezTo>
                <a:cubicBezTo>
                  <a:pt x="82" y="298"/>
                  <a:pt x="84" y="298"/>
                  <a:pt x="85" y="297"/>
                </a:cubicBezTo>
                <a:cubicBezTo>
                  <a:pt x="86" y="296"/>
                  <a:pt x="93" y="289"/>
                  <a:pt x="94" y="289"/>
                </a:cubicBezTo>
                <a:cubicBezTo>
                  <a:pt x="94" y="288"/>
                  <a:pt x="98" y="286"/>
                  <a:pt x="100" y="286"/>
                </a:cubicBezTo>
                <a:cubicBezTo>
                  <a:pt x="102" y="285"/>
                  <a:pt x="107" y="284"/>
                  <a:pt x="107" y="281"/>
                </a:cubicBezTo>
                <a:cubicBezTo>
                  <a:pt x="107" y="279"/>
                  <a:pt x="107" y="276"/>
                  <a:pt x="108" y="275"/>
                </a:cubicBezTo>
                <a:cubicBezTo>
                  <a:pt x="109" y="274"/>
                  <a:pt x="111" y="272"/>
                  <a:pt x="112" y="272"/>
                </a:cubicBezTo>
                <a:cubicBezTo>
                  <a:pt x="112" y="271"/>
                  <a:pt x="113" y="271"/>
                  <a:pt x="112" y="270"/>
                </a:cubicBezTo>
                <a:cubicBezTo>
                  <a:pt x="111" y="270"/>
                  <a:pt x="108" y="271"/>
                  <a:pt x="109" y="269"/>
                </a:cubicBezTo>
                <a:cubicBezTo>
                  <a:pt x="110" y="268"/>
                  <a:pt x="111" y="267"/>
                  <a:pt x="111" y="266"/>
                </a:cubicBezTo>
                <a:cubicBezTo>
                  <a:pt x="112" y="264"/>
                  <a:pt x="113" y="263"/>
                  <a:pt x="114" y="262"/>
                </a:cubicBezTo>
                <a:cubicBezTo>
                  <a:pt x="115" y="260"/>
                  <a:pt x="118" y="256"/>
                  <a:pt x="119" y="254"/>
                </a:cubicBezTo>
                <a:cubicBezTo>
                  <a:pt x="121" y="253"/>
                  <a:pt x="122" y="250"/>
                  <a:pt x="123" y="249"/>
                </a:cubicBezTo>
                <a:cubicBezTo>
                  <a:pt x="124" y="248"/>
                  <a:pt x="124" y="246"/>
                  <a:pt x="126" y="245"/>
                </a:cubicBezTo>
                <a:cubicBezTo>
                  <a:pt x="128" y="243"/>
                  <a:pt x="131" y="243"/>
                  <a:pt x="131" y="242"/>
                </a:cubicBezTo>
                <a:cubicBezTo>
                  <a:pt x="132" y="241"/>
                  <a:pt x="133" y="240"/>
                  <a:pt x="131" y="240"/>
                </a:cubicBezTo>
                <a:cubicBezTo>
                  <a:pt x="130" y="239"/>
                  <a:pt x="126" y="237"/>
                  <a:pt x="126" y="237"/>
                </a:cubicBezTo>
                <a:cubicBezTo>
                  <a:pt x="127" y="236"/>
                  <a:pt x="128" y="235"/>
                  <a:pt x="130" y="234"/>
                </a:cubicBezTo>
                <a:cubicBezTo>
                  <a:pt x="132" y="232"/>
                  <a:pt x="133" y="231"/>
                  <a:pt x="134" y="230"/>
                </a:cubicBezTo>
                <a:cubicBezTo>
                  <a:pt x="135" y="229"/>
                  <a:pt x="136" y="228"/>
                  <a:pt x="137" y="228"/>
                </a:cubicBezTo>
                <a:cubicBezTo>
                  <a:pt x="138" y="227"/>
                  <a:pt x="140" y="225"/>
                  <a:pt x="141" y="224"/>
                </a:cubicBezTo>
                <a:cubicBezTo>
                  <a:pt x="141" y="223"/>
                  <a:pt x="142" y="222"/>
                  <a:pt x="142" y="221"/>
                </a:cubicBezTo>
                <a:cubicBezTo>
                  <a:pt x="143" y="220"/>
                  <a:pt x="143" y="220"/>
                  <a:pt x="144" y="221"/>
                </a:cubicBezTo>
                <a:cubicBezTo>
                  <a:pt x="145" y="222"/>
                  <a:pt x="146" y="222"/>
                  <a:pt x="147" y="222"/>
                </a:cubicBezTo>
                <a:cubicBezTo>
                  <a:pt x="147" y="222"/>
                  <a:pt x="148" y="222"/>
                  <a:pt x="149" y="221"/>
                </a:cubicBezTo>
                <a:cubicBezTo>
                  <a:pt x="149" y="219"/>
                  <a:pt x="148" y="217"/>
                  <a:pt x="150" y="219"/>
                </a:cubicBezTo>
                <a:cubicBezTo>
                  <a:pt x="152" y="220"/>
                  <a:pt x="154" y="222"/>
                  <a:pt x="156" y="222"/>
                </a:cubicBezTo>
                <a:cubicBezTo>
                  <a:pt x="158" y="222"/>
                  <a:pt x="161" y="223"/>
                  <a:pt x="161" y="222"/>
                </a:cubicBezTo>
                <a:cubicBezTo>
                  <a:pt x="162" y="222"/>
                  <a:pt x="162" y="221"/>
                  <a:pt x="164" y="221"/>
                </a:cubicBezTo>
                <a:cubicBezTo>
                  <a:pt x="166" y="222"/>
                  <a:pt x="168" y="222"/>
                  <a:pt x="168" y="221"/>
                </a:cubicBezTo>
                <a:cubicBezTo>
                  <a:pt x="168" y="220"/>
                  <a:pt x="169" y="219"/>
                  <a:pt x="169" y="220"/>
                </a:cubicBezTo>
                <a:cubicBezTo>
                  <a:pt x="170" y="221"/>
                  <a:pt x="170" y="223"/>
                  <a:pt x="171" y="223"/>
                </a:cubicBezTo>
                <a:cubicBezTo>
                  <a:pt x="172" y="222"/>
                  <a:pt x="172" y="221"/>
                  <a:pt x="174" y="220"/>
                </a:cubicBezTo>
                <a:cubicBezTo>
                  <a:pt x="175" y="219"/>
                  <a:pt x="177" y="218"/>
                  <a:pt x="177" y="216"/>
                </a:cubicBezTo>
                <a:cubicBezTo>
                  <a:pt x="176" y="215"/>
                  <a:pt x="175" y="214"/>
                  <a:pt x="175" y="212"/>
                </a:cubicBezTo>
                <a:cubicBezTo>
                  <a:pt x="175" y="210"/>
                  <a:pt x="175" y="208"/>
                  <a:pt x="177" y="209"/>
                </a:cubicBezTo>
                <a:cubicBezTo>
                  <a:pt x="178" y="209"/>
                  <a:pt x="180" y="213"/>
                  <a:pt x="180" y="211"/>
                </a:cubicBezTo>
                <a:cubicBezTo>
                  <a:pt x="180" y="210"/>
                  <a:pt x="180" y="207"/>
                  <a:pt x="181" y="207"/>
                </a:cubicBezTo>
                <a:cubicBezTo>
                  <a:pt x="181" y="208"/>
                  <a:pt x="183" y="210"/>
                  <a:pt x="184" y="211"/>
                </a:cubicBezTo>
                <a:cubicBezTo>
                  <a:pt x="185" y="213"/>
                  <a:pt x="189" y="216"/>
                  <a:pt x="189" y="221"/>
                </a:cubicBezTo>
                <a:cubicBezTo>
                  <a:pt x="190" y="225"/>
                  <a:pt x="189" y="225"/>
                  <a:pt x="190" y="227"/>
                </a:cubicBezTo>
                <a:cubicBezTo>
                  <a:pt x="191" y="230"/>
                  <a:pt x="195" y="233"/>
                  <a:pt x="197" y="233"/>
                </a:cubicBezTo>
                <a:cubicBezTo>
                  <a:pt x="198" y="234"/>
                  <a:pt x="199" y="234"/>
                  <a:pt x="199" y="233"/>
                </a:cubicBezTo>
                <a:cubicBezTo>
                  <a:pt x="200" y="233"/>
                  <a:pt x="201" y="233"/>
                  <a:pt x="201" y="234"/>
                </a:cubicBezTo>
                <a:cubicBezTo>
                  <a:pt x="201" y="235"/>
                  <a:pt x="201" y="236"/>
                  <a:pt x="202" y="239"/>
                </a:cubicBezTo>
                <a:cubicBezTo>
                  <a:pt x="204" y="242"/>
                  <a:pt x="206" y="244"/>
                  <a:pt x="207" y="245"/>
                </a:cubicBezTo>
                <a:cubicBezTo>
                  <a:pt x="209" y="246"/>
                  <a:pt x="211" y="248"/>
                  <a:pt x="210" y="251"/>
                </a:cubicBezTo>
                <a:cubicBezTo>
                  <a:pt x="209" y="254"/>
                  <a:pt x="207" y="256"/>
                  <a:pt x="206" y="259"/>
                </a:cubicBezTo>
                <a:cubicBezTo>
                  <a:pt x="204" y="261"/>
                  <a:pt x="201" y="264"/>
                  <a:pt x="202" y="265"/>
                </a:cubicBezTo>
                <a:cubicBezTo>
                  <a:pt x="203" y="267"/>
                  <a:pt x="202" y="269"/>
                  <a:pt x="202" y="271"/>
                </a:cubicBezTo>
                <a:cubicBezTo>
                  <a:pt x="201" y="272"/>
                  <a:pt x="200" y="273"/>
                  <a:pt x="200" y="273"/>
                </a:cubicBezTo>
                <a:cubicBezTo>
                  <a:pt x="199" y="274"/>
                  <a:pt x="197" y="274"/>
                  <a:pt x="197" y="276"/>
                </a:cubicBezTo>
                <a:cubicBezTo>
                  <a:pt x="197" y="278"/>
                  <a:pt x="197" y="280"/>
                  <a:pt x="196" y="280"/>
                </a:cubicBezTo>
                <a:cubicBezTo>
                  <a:pt x="196" y="281"/>
                  <a:pt x="195" y="281"/>
                  <a:pt x="194" y="283"/>
                </a:cubicBezTo>
                <a:cubicBezTo>
                  <a:pt x="193" y="285"/>
                  <a:pt x="192" y="287"/>
                  <a:pt x="192" y="287"/>
                </a:cubicBezTo>
                <a:cubicBezTo>
                  <a:pt x="192" y="287"/>
                  <a:pt x="189" y="288"/>
                  <a:pt x="189" y="289"/>
                </a:cubicBezTo>
                <a:cubicBezTo>
                  <a:pt x="190" y="291"/>
                  <a:pt x="190" y="292"/>
                  <a:pt x="190" y="293"/>
                </a:cubicBezTo>
                <a:cubicBezTo>
                  <a:pt x="189" y="294"/>
                  <a:pt x="186" y="297"/>
                  <a:pt x="185" y="298"/>
                </a:cubicBezTo>
                <a:cubicBezTo>
                  <a:pt x="184" y="298"/>
                  <a:pt x="183" y="297"/>
                  <a:pt x="182" y="299"/>
                </a:cubicBezTo>
                <a:cubicBezTo>
                  <a:pt x="181" y="300"/>
                  <a:pt x="180" y="301"/>
                  <a:pt x="178" y="301"/>
                </a:cubicBezTo>
                <a:cubicBezTo>
                  <a:pt x="177" y="302"/>
                  <a:pt x="172" y="305"/>
                  <a:pt x="171" y="308"/>
                </a:cubicBezTo>
                <a:cubicBezTo>
                  <a:pt x="170" y="311"/>
                  <a:pt x="170" y="314"/>
                  <a:pt x="172" y="316"/>
                </a:cubicBezTo>
                <a:cubicBezTo>
                  <a:pt x="174" y="318"/>
                  <a:pt x="176" y="320"/>
                  <a:pt x="176" y="323"/>
                </a:cubicBezTo>
                <a:cubicBezTo>
                  <a:pt x="176" y="323"/>
                  <a:pt x="174" y="321"/>
                  <a:pt x="173" y="322"/>
                </a:cubicBezTo>
                <a:cubicBezTo>
                  <a:pt x="171" y="322"/>
                  <a:pt x="168" y="324"/>
                  <a:pt x="167" y="325"/>
                </a:cubicBezTo>
                <a:cubicBezTo>
                  <a:pt x="165" y="326"/>
                  <a:pt x="164" y="326"/>
                  <a:pt x="163" y="327"/>
                </a:cubicBezTo>
                <a:cubicBezTo>
                  <a:pt x="161" y="329"/>
                  <a:pt x="160" y="332"/>
                  <a:pt x="160" y="333"/>
                </a:cubicBezTo>
                <a:cubicBezTo>
                  <a:pt x="160" y="333"/>
                  <a:pt x="160" y="334"/>
                  <a:pt x="162" y="334"/>
                </a:cubicBezTo>
                <a:cubicBezTo>
                  <a:pt x="163" y="334"/>
                  <a:pt x="164" y="333"/>
                  <a:pt x="166" y="333"/>
                </a:cubicBezTo>
                <a:cubicBezTo>
                  <a:pt x="170" y="332"/>
                  <a:pt x="170" y="333"/>
                  <a:pt x="171" y="333"/>
                </a:cubicBezTo>
                <a:cubicBezTo>
                  <a:pt x="172" y="333"/>
                  <a:pt x="172" y="334"/>
                  <a:pt x="172" y="334"/>
                </a:cubicBezTo>
                <a:cubicBezTo>
                  <a:pt x="172" y="335"/>
                  <a:pt x="172" y="336"/>
                  <a:pt x="172" y="337"/>
                </a:cubicBezTo>
                <a:cubicBezTo>
                  <a:pt x="172" y="337"/>
                  <a:pt x="167" y="336"/>
                  <a:pt x="165" y="337"/>
                </a:cubicBezTo>
                <a:cubicBezTo>
                  <a:pt x="165" y="337"/>
                  <a:pt x="161" y="339"/>
                  <a:pt x="161" y="340"/>
                </a:cubicBezTo>
                <a:cubicBezTo>
                  <a:pt x="161" y="341"/>
                  <a:pt x="162" y="344"/>
                  <a:pt x="163" y="344"/>
                </a:cubicBezTo>
                <a:cubicBezTo>
                  <a:pt x="163" y="344"/>
                  <a:pt x="165" y="340"/>
                  <a:pt x="165" y="340"/>
                </a:cubicBezTo>
                <a:cubicBezTo>
                  <a:pt x="166" y="340"/>
                  <a:pt x="167" y="339"/>
                  <a:pt x="167" y="340"/>
                </a:cubicBezTo>
                <a:cubicBezTo>
                  <a:pt x="167" y="341"/>
                  <a:pt x="166" y="343"/>
                  <a:pt x="166" y="343"/>
                </a:cubicBezTo>
                <a:cubicBezTo>
                  <a:pt x="166" y="344"/>
                  <a:pt x="168" y="345"/>
                  <a:pt x="170" y="344"/>
                </a:cubicBezTo>
                <a:cubicBezTo>
                  <a:pt x="171" y="344"/>
                  <a:pt x="173" y="343"/>
                  <a:pt x="174" y="343"/>
                </a:cubicBezTo>
                <a:cubicBezTo>
                  <a:pt x="176" y="343"/>
                  <a:pt x="176" y="344"/>
                  <a:pt x="177" y="344"/>
                </a:cubicBezTo>
                <a:cubicBezTo>
                  <a:pt x="178" y="345"/>
                  <a:pt x="180" y="345"/>
                  <a:pt x="182" y="344"/>
                </a:cubicBezTo>
                <a:cubicBezTo>
                  <a:pt x="184" y="344"/>
                  <a:pt x="186" y="343"/>
                  <a:pt x="186" y="342"/>
                </a:cubicBezTo>
                <a:cubicBezTo>
                  <a:pt x="187" y="341"/>
                  <a:pt x="187" y="339"/>
                  <a:pt x="188" y="340"/>
                </a:cubicBezTo>
                <a:cubicBezTo>
                  <a:pt x="190" y="341"/>
                  <a:pt x="189" y="341"/>
                  <a:pt x="192" y="340"/>
                </a:cubicBezTo>
                <a:cubicBezTo>
                  <a:pt x="195" y="340"/>
                  <a:pt x="199" y="338"/>
                  <a:pt x="200" y="337"/>
                </a:cubicBezTo>
                <a:cubicBezTo>
                  <a:pt x="202" y="337"/>
                  <a:pt x="202" y="339"/>
                  <a:pt x="201" y="339"/>
                </a:cubicBezTo>
                <a:cubicBezTo>
                  <a:pt x="199" y="340"/>
                  <a:pt x="197" y="342"/>
                  <a:pt x="196" y="342"/>
                </a:cubicBezTo>
                <a:cubicBezTo>
                  <a:pt x="195" y="342"/>
                  <a:pt x="190" y="342"/>
                  <a:pt x="190" y="343"/>
                </a:cubicBezTo>
                <a:cubicBezTo>
                  <a:pt x="190" y="345"/>
                  <a:pt x="190" y="347"/>
                  <a:pt x="189" y="348"/>
                </a:cubicBezTo>
                <a:cubicBezTo>
                  <a:pt x="187" y="350"/>
                  <a:pt x="187" y="350"/>
                  <a:pt x="185" y="350"/>
                </a:cubicBezTo>
                <a:cubicBezTo>
                  <a:pt x="183" y="350"/>
                  <a:pt x="180" y="350"/>
                  <a:pt x="182" y="352"/>
                </a:cubicBezTo>
                <a:cubicBezTo>
                  <a:pt x="184" y="353"/>
                  <a:pt x="185" y="353"/>
                  <a:pt x="185" y="353"/>
                </a:cubicBezTo>
                <a:cubicBezTo>
                  <a:pt x="185" y="353"/>
                  <a:pt x="186" y="353"/>
                  <a:pt x="184" y="354"/>
                </a:cubicBezTo>
                <a:cubicBezTo>
                  <a:pt x="183" y="355"/>
                  <a:pt x="181" y="357"/>
                  <a:pt x="182" y="358"/>
                </a:cubicBezTo>
                <a:cubicBezTo>
                  <a:pt x="182" y="359"/>
                  <a:pt x="183" y="358"/>
                  <a:pt x="184" y="358"/>
                </a:cubicBezTo>
                <a:cubicBezTo>
                  <a:pt x="186" y="358"/>
                  <a:pt x="188" y="359"/>
                  <a:pt x="187" y="361"/>
                </a:cubicBezTo>
                <a:cubicBezTo>
                  <a:pt x="186" y="363"/>
                  <a:pt x="185" y="366"/>
                  <a:pt x="183" y="368"/>
                </a:cubicBezTo>
                <a:cubicBezTo>
                  <a:pt x="181" y="370"/>
                  <a:pt x="178" y="372"/>
                  <a:pt x="176" y="372"/>
                </a:cubicBezTo>
                <a:cubicBezTo>
                  <a:pt x="175" y="371"/>
                  <a:pt x="175" y="372"/>
                  <a:pt x="174" y="371"/>
                </a:cubicBezTo>
                <a:cubicBezTo>
                  <a:pt x="174" y="371"/>
                  <a:pt x="173" y="369"/>
                  <a:pt x="171" y="370"/>
                </a:cubicBezTo>
                <a:cubicBezTo>
                  <a:pt x="169" y="371"/>
                  <a:pt x="168" y="371"/>
                  <a:pt x="169" y="373"/>
                </a:cubicBezTo>
                <a:cubicBezTo>
                  <a:pt x="169" y="375"/>
                  <a:pt x="170" y="376"/>
                  <a:pt x="169" y="377"/>
                </a:cubicBezTo>
                <a:cubicBezTo>
                  <a:pt x="168" y="378"/>
                  <a:pt x="165" y="380"/>
                  <a:pt x="164" y="380"/>
                </a:cubicBezTo>
                <a:cubicBezTo>
                  <a:pt x="162" y="380"/>
                  <a:pt x="162" y="380"/>
                  <a:pt x="160" y="380"/>
                </a:cubicBezTo>
                <a:cubicBezTo>
                  <a:pt x="158" y="380"/>
                  <a:pt x="155" y="380"/>
                  <a:pt x="156" y="382"/>
                </a:cubicBezTo>
                <a:cubicBezTo>
                  <a:pt x="156" y="385"/>
                  <a:pt x="156" y="384"/>
                  <a:pt x="157" y="385"/>
                </a:cubicBezTo>
                <a:cubicBezTo>
                  <a:pt x="158" y="385"/>
                  <a:pt x="159" y="385"/>
                  <a:pt x="159" y="386"/>
                </a:cubicBezTo>
                <a:cubicBezTo>
                  <a:pt x="158" y="387"/>
                  <a:pt x="158" y="388"/>
                  <a:pt x="158" y="389"/>
                </a:cubicBezTo>
                <a:cubicBezTo>
                  <a:pt x="159" y="390"/>
                  <a:pt x="159" y="392"/>
                  <a:pt x="159" y="393"/>
                </a:cubicBezTo>
                <a:cubicBezTo>
                  <a:pt x="159" y="394"/>
                  <a:pt x="159" y="396"/>
                  <a:pt x="160" y="397"/>
                </a:cubicBezTo>
                <a:cubicBezTo>
                  <a:pt x="161" y="397"/>
                  <a:pt x="164" y="398"/>
                  <a:pt x="164" y="396"/>
                </a:cubicBezTo>
                <a:cubicBezTo>
                  <a:pt x="164" y="394"/>
                  <a:pt x="164" y="391"/>
                  <a:pt x="167" y="391"/>
                </a:cubicBezTo>
                <a:cubicBezTo>
                  <a:pt x="169" y="391"/>
                  <a:pt x="169" y="391"/>
                  <a:pt x="170" y="390"/>
                </a:cubicBezTo>
                <a:cubicBezTo>
                  <a:pt x="172" y="389"/>
                  <a:pt x="173" y="388"/>
                  <a:pt x="176" y="388"/>
                </a:cubicBezTo>
                <a:cubicBezTo>
                  <a:pt x="178" y="388"/>
                  <a:pt x="181" y="388"/>
                  <a:pt x="182" y="386"/>
                </a:cubicBezTo>
                <a:cubicBezTo>
                  <a:pt x="184" y="384"/>
                  <a:pt x="183" y="383"/>
                  <a:pt x="186" y="383"/>
                </a:cubicBezTo>
                <a:cubicBezTo>
                  <a:pt x="189" y="383"/>
                  <a:pt x="194" y="382"/>
                  <a:pt x="193" y="380"/>
                </a:cubicBezTo>
                <a:cubicBezTo>
                  <a:pt x="192" y="378"/>
                  <a:pt x="191" y="377"/>
                  <a:pt x="190" y="377"/>
                </a:cubicBezTo>
                <a:cubicBezTo>
                  <a:pt x="189" y="377"/>
                  <a:pt x="183" y="376"/>
                  <a:pt x="185" y="374"/>
                </a:cubicBezTo>
                <a:cubicBezTo>
                  <a:pt x="186" y="372"/>
                  <a:pt x="188" y="371"/>
                  <a:pt x="189" y="371"/>
                </a:cubicBezTo>
                <a:cubicBezTo>
                  <a:pt x="191" y="371"/>
                  <a:pt x="193" y="372"/>
                  <a:pt x="193" y="370"/>
                </a:cubicBezTo>
                <a:cubicBezTo>
                  <a:pt x="193" y="369"/>
                  <a:pt x="193" y="367"/>
                  <a:pt x="195" y="368"/>
                </a:cubicBezTo>
                <a:cubicBezTo>
                  <a:pt x="196" y="370"/>
                  <a:pt x="197" y="372"/>
                  <a:pt x="200" y="374"/>
                </a:cubicBezTo>
                <a:cubicBezTo>
                  <a:pt x="203" y="375"/>
                  <a:pt x="205" y="375"/>
                  <a:pt x="204" y="373"/>
                </a:cubicBezTo>
                <a:cubicBezTo>
                  <a:pt x="203" y="371"/>
                  <a:pt x="204" y="371"/>
                  <a:pt x="203" y="370"/>
                </a:cubicBezTo>
                <a:cubicBezTo>
                  <a:pt x="202" y="368"/>
                  <a:pt x="203" y="366"/>
                  <a:pt x="204" y="366"/>
                </a:cubicBezTo>
                <a:cubicBezTo>
                  <a:pt x="205" y="366"/>
                  <a:pt x="205" y="365"/>
                  <a:pt x="206" y="364"/>
                </a:cubicBezTo>
                <a:cubicBezTo>
                  <a:pt x="211" y="361"/>
                  <a:pt x="210" y="362"/>
                  <a:pt x="211" y="361"/>
                </a:cubicBezTo>
                <a:cubicBezTo>
                  <a:pt x="212" y="361"/>
                  <a:pt x="213" y="360"/>
                  <a:pt x="213" y="359"/>
                </a:cubicBezTo>
                <a:cubicBezTo>
                  <a:pt x="214" y="358"/>
                  <a:pt x="214" y="358"/>
                  <a:pt x="214" y="358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12" y="354"/>
                  <a:pt x="215" y="351"/>
                  <a:pt x="216" y="350"/>
                </a:cubicBezTo>
                <a:cubicBezTo>
                  <a:pt x="217" y="350"/>
                  <a:pt x="219" y="350"/>
                  <a:pt x="220" y="348"/>
                </a:cubicBezTo>
                <a:cubicBezTo>
                  <a:pt x="220" y="346"/>
                  <a:pt x="218" y="343"/>
                  <a:pt x="219" y="342"/>
                </a:cubicBezTo>
                <a:cubicBezTo>
                  <a:pt x="220" y="341"/>
                  <a:pt x="228" y="333"/>
                  <a:pt x="231" y="333"/>
                </a:cubicBezTo>
                <a:cubicBezTo>
                  <a:pt x="234" y="334"/>
                  <a:pt x="235" y="332"/>
                  <a:pt x="236" y="331"/>
                </a:cubicBezTo>
                <a:cubicBezTo>
                  <a:pt x="237" y="330"/>
                  <a:pt x="236" y="328"/>
                  <a:pt x="237" y="327"/>
                </a:cubicBezTo>
                <a:cubicBezTo>
                  <a:pt x="238" y="326"/>
                  <a:pt x="240" y="329"/>
                  <a:pt x="240" y="327"/>
                </a:cubicBezTo>
                <a:cubicBezTo>
                  <a:pt x="241" y="326"/>
                  <a:pt x="243" y="325"/>
                  <a:pt x="243" y="324"/>
                </a:cubicBezTo>
                <a:cubicBezTo>
                  <a:pt x="244" y="323"/>
                  <a:pt x="245" y="322"/>
                  <a:pt x="246" y="321"/>
                </a:cubicBezTo>
                <a:cubicBezTo>
                  <a:pt x="246" y="320"/>
                  <a:pt x="248" y="320"/>
                  <a:pt x="249" y="319"/>
                </a:cubicBezTo>
                <a:cubicBezTo>
                  <a:pt x="251" y="318"/>
                  <a:pt x="253" y="315"/>
                  <a:pt x="254" y="315"/>
                </a:cubicBezTo>
                <a:cubicBezTo>
                  <a:pt x="256" y="314"/>
                  <a:pt x="258" y="312"/>
                  <a:pt x="259" y="310"/>
                </a:cubicBezTo>
                <a:cubicBezTo>
                  <a:pt x="264" y="307"/>
                  <a:pt x="269" y="310"/>
                  <a:pt x="271" y="310"/>
                </a:cubicBezTo>
                <a:cubicBezTo>
                  <a:pt x="271" y="310"/>
                  <a:pt x="273" y="310"/>
                  <a:pt x="274" y="308"/>
                </a:cubicBezTo>
                <a:cubicBezTo>
                  <a:pt x="275" y="307"/>
                  <a:pt x="275" y="304"/>
                  <a:pt x="275" y="304"/>
                </a:cubicBezTo>
                <a:cubicBezTo>
                  <a:pt x="274" y="302"/>
                  <a:pt x="273" y="302"/>
                  <a:pt x="275" y="300"/>
                </a:cubicBezTo>
                <a:cubicBezTo>
                  <a:pt x="280" y="295"/>
                  <a:pt x="287" y="302"/>
                  <a:pt x="288" y="302"/>
                </a:cubicBezTo>
                <a:cubicBezTo>
                  <a:pt x="289" y="301"/>
                  <a:pt x="291" y="301"/>
                  <a:pt x="293" y="299"/>
                </a:cubicBezTo>
                <a:cubicBezTo>
                  <a:pt x="294" y="297"/>
                  <a:pt x="295" y="295"/>
                  <a:pt x="296" y="294"/>
                </a:cubicBezTo>
                <a:cubicBezTo>
                  <a:pt x="297" y="292"/>
                  <a:pt x="298" y="288"/>
                  <a:pt x="300" y="288"/>
                </a:cubicBezTo>
                <a:cubicBezTo>
                  <a:pt x="302" y="289"/>
                  <a:pt x="301" y="289"/>
                  <a:pt x="302" y="289"/>
                </a:cubicBezTo>
                <a:cubicBezTo>
                  <a:pt x="303" y="289"/>
                  <a:pt x="304" y="292"/>
                  <a:pt x="306" y="292"/>
                </a:cubicBezTo>
                <a:cubicBezTo>
                  <a:pt x="308" y="292"/>
                  <a:pt x="309" y="290"/>
                  <a:pt x="312" y="287"/>
                </a:cubicBezTo>
                <a:cubicBezTo>
                  <a:pt x="313" y="286"/>
                  <a:pt x="314" y="285"/>
                  <a:pt x="315" y="285"/>
                </a:cubicBezTo>
                <a:cubicBezTo>
                  <a:pt x="316" y="286"/>
                  <a:pt x="318" y="290"/>
                  <a:pt x="320" y="290"/>
                </a:cubicBezTo>
                <a:cubicBezTo>
                  <a:pt x="321" y="290"/>
                  <a:pt x="322" y="290"/>
                  <a:pt x="323" y="289"/>
                </a:cubicBezTo>
                <a:cubicBezTo>
                  <a:pt x="326" y="288"/>
                  <a:pt x="328" y="284"/>
                  <a:pt x="329" y="283"/>
                </a:cubicBezTo>
                <a:cubicBezTo>
                  <a:pt x="330" y="281"/>
                  <a:pt x="330" y="279"/>
                  <a:pt x="330" y="278"/>
                </a:cubicBezTo>
                <a:cubicBezTo>
                  <a:pt x="331" y="276"/>
                  <a:pt x="330" y="277"/>
                  <a:pt x="332" y="275"/>
                </a:cubicBezTo>
                <a:cubicBezTo>
                  <a:pt x="333" y="274"/>
                  <a:pt x="336" y="270"/>
                  <a:pt x="337" y="269"/>
                </a:cubicBezTo>
                <a:cubicBezTo>
                  <a:pt x="337" y="269"/>
                  <a:pt x="337" y="267"/>
                  <a:pt x="337" y="266"/>
                </a:cubicBezTo>
                <a:cubicBezTo>
                  <a:pt x="337" y="265"/>
                  <a:pt x="337" y="263"/>
                  <a:pt x="338" y="262"/>
                </a:cubicBezTo>
                <a:cubicBezTo>
                  <a:pt x="338" y="261"/>
                  <a:pt x="340" y="258"/>
                  <a:pt x="343" y="257"/>
                </a:cubicBezTo>
                <a:cubicBezTo>
                  <a:pt x="345" y="255"/>
                  <a:pt x="347" y="251"/>
                  <a:pt x="348" y="250"/>
                </a:cubicBezTo>
                <a:cubicBezTo>
                  <a:pt x="349" y="249"/>
                  <a:pt x="351" y="247"/>
                  <a:pt x="352" y="246"/>
                </a:cubicBezTo>
                <a:cubicBezTo>
                  <a:pt x="353" y="245"/>
                  <a:pt x="354" y="245"/>
                  <a:pt x="354" y="243"/>
                </a:cubicBezTo>
                <a:cubicBezTo>
                  <a:pt x="355" y="242"/>
                  <a:pt x="355" y="238"/>
                  <a:pt x="357" y="237"/>
                </a:cubicBezTo>
                <a:cubicBezTo>
                  <a:pt x="358" y="237"/>
                  <a:pt x="363" y="232"/>
                  <a:pt x="365" y="232"/>
                </a:cubicBezTo>
                <a:cubicBezTo>
                  <a:pt x="368" y="231"/>
                  <a:pt x="369" y="230"/>
                  <a:pt x="370" y="230"/>
                </a:cubicBezTo>
                <a:cubicBezTo>
                  <a:pt x="372" y="230"/>
                  <a:pt x="375" y="232"/>
                  <a:pt x="376" y="229"/>
                </a:cubicBezTo>
                <a:cubicBezTo>
                  <a:pt x="376" y="225"/>
                  <a:pt x="377" y="224"/>
                  <a:pt x="380" y="222"/>
                </a:cubicBezTo>
                <a:cubicBezTo>
                  <a:pt x="384" y="219"/>
                  <a:pt x="387" y="218"/>
                  <a:pt x="391" y="216"/>
                </a:cubicBezTo>
                <a:cubicBezTo>
                  <a:pt x="395" y="214"/>
                  <a:pt x="398" y="211"/>
                  <a:pt x="400" y="209"/>
                </a:cubicBezTo>
                <a:cubicBezTo>
                  <a:pt x="402" y="206"/>
                  <a:pt x="406" y="202"/>
                  <a:pt x="407" y="199"/>
                </a:cubicBezTo>
                <a:cubicBezTo>
                  <a:pt x="407" y="196"/>
                  <a:pt x="408" y="196"/>
                  <a:pt x="407" y="194"/>
                </a:cubicBezTo>
                <a:cubicBezTo>
                  <a:pt x="407" y="193"/>
                  <a:pt x="403" y="191"/>
                  <a:pt x="403" y="19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1" name="Freeform 39"/>
          <p:cNvSpPr>
            <a:spLocks/>
          </p:cNvSpPr>
          <p:nvPr/>
        </p:nvSpPr>
        <p:spPr bwMode="auto">
          <a:xfrm>
            <a:off x="6570663" y="4129088"/>
            <a:ext cx="119063" cy="90488"/>
          </a:xfrm>
          <a:custGeom>
            <a:avLst/>
            <a:gdLst>
              <a:gd name="T0" fmla="*/ 41 w 53"/>
              <a:gd name="T1" fmla="*/ 3 h 40"/>
              <a:gd name="T2" fmla="*/ 39 w 53"/>
              <a:gd name="T3" fmla="*/ 3 h 40"/>
              <a:gd name="T4" fmla="*/ 35 w 53"/>
              <a:gd name="T5" fmla="*/ 3 h 40"/>
              <a:gd name="T6" fmla="*/ 28 w 53"/>
              <a:gd name="T7" fmla="*/ 1 h 40"/>
              <a:gd name="T8" fmla="*/ 26 w 53"/>
              <a:gd name="T9" fmla="*/ 2 h 40"/>
              <a:gd name="T10" fmla="*/ 32 w 53"/>
              <a:gd name="T11" fmla="*/ 5 h 40"/>
              <a:gd name="T12" fmla="*/ 39 w 53"/>
              <a:gd name="T13" fmla="*/ 9 h 40"/>
              <a:gd name="T14" fmla="*/ 41 w 53"/>
              <a:gd name="T15" fmla="*/ 16 h 40"/>
              <a:gd name="T16" fmla="*/ 41 w 53"/>
              <a:gd name="T17" fmla="*/ 22 h 40"/>
              <a:gd name="T18" fmla="*/ 39 w 53"/>
              <a:gd name="T19" fmla="*/ 22 h 40"/>
              <a:gd name="T20" fmla="*/ 38 w 53"/>
              <a:gd name="T21" fmla="*/ 23 h 40"/>
              <a:gd name="T22" fmla="*/ 40 w 53"/>
              <a:gd name="T23" fmla="*/ 33 h 40"/>
              <a:gd name="T24" fmla="*/ 34 w 53"/>
              <a:gd name="T25" fmla="*/ 36 h 40"/>
              <a:gd name="T26" fmla="*/ 32 w 53"/>
              <a:gd name="T27" fmla="*/ 34 h 40"/>
              <a:gd name="T28" fmla="*/ 29 w 53"/>
              <a:gd name="T29" fmla="*/ 33 h 40"/>
              <a:gd name="T30" fmla="*/ 26 w 53"/>
              <a:gd name="T31" fmla="*/ 31 h 40"/>
              <a:gd name="T32" fmla="*/ 24 w 53"/>
              <a:gd name="T33" fmla="*/ 30 h 40"/>
              <a:gd name="T34" fmla="*/ 20 w 53"/>
              <a:gd name="T35" fmla="*/ 27 h 40"/>
              <a:gd name="T36" fmla="*/ 16 w 53"/>
              <a:gd name="T37" fmla="*/ 25 h 40"/>
              <a:gd name="T38" fmla="*/ 12 w 53"/>
              <a:gd name="T39" fmla="*/ 24 h 40"/>
              <a:gd name="T40" fmla="*/ 8 w 53"/>
              <a:gd name="T41" fmla="*/ 20 h 40"/>
              <a:gd name="T42" fmla="*/ 5 w 53"/>
              <a:gd name="T43" fmla="*/ 16 h 40"/>
              <a:gd name="T44" fmla="*/ 1 w 53"/>
              <a:gd name="T45" fmla="*/ 17 h 40"/>
              <a:gd name="T46" fmla="*/ 2 w 53"/>
              <a:gd name="T47" fmla="*/ 19 h 40"/>
              <a:gd name="T48" fmla="*/ 5 w 53"/>
              <a:gd name="T49" fmla="*/ 20 h 40"/>
              <a:gd name="T50" fmla="*/ 7 w 53"/>
              <a:gd name="T51" fmla="*/ 24 h 40"/>
              <a:gd name="T52" fmla="*/ 13 w 53"/>
              <a:gd name="T53" fmla="*/ 27 h 40"/>
              <a:gd name="T54" fmla="*/ 17 w 53"/>
              <a:gd name="T55" fmla="*/ 33 h 40"/>
              <a:gd name="T56" fmla="*/ 16 w 53"/>
              <a:gd name="T57" fmla="*/ 37 h 40"/>
              <a:gd name="T58" fmla="*/ 17 w 53"/>
              <a:gd name="T59" fmla="*/ 38 h 40"/>
              <a:gd name="T60" fmla="*/ 20 w 53"/>
              <a:gd name="T61" fmla="*/ 36 h 40"/>
              <a:gd name="T62" fmla="*/ 23 w 53"/>
              <a:gd name="T63" fmla="*/ 32 h 40"/>
              <a:gd name="T64" fmla="*/ 27 w 53"/>
              <a:gd name="T65" fmla="*/ 37 h 40"/>
              <a:gd name="T66" fmla="*/ 29 w 53"/>
              <a:gd name="T67" fmla="*/ 39 h 40"/>
              <a:gd name="T68" fmla="*/ 33 w 53"/>
              <a:gd name="T69" fmla="*/ 39 h 40"/>
              <a:gd name="T70" fmla="*/ 36 w 53"/>
              <a:gd name="T71" fmla="*/ 38 h 40"/>
              <a:gd name="T72" fmla="*/ 39 w 53"/>
              <a:gd name="T73" fmla="*/ 38 h 40"/>
              <a:gd name="T74" fmla="*/ 42 w 53"/>
              <a:gd name="T75" fmla="*/ 36 h 40"/>
              <a:gd name="T76" fmla="*/ 47 w 53"/>
              <a:gd name="T77" fmla="*/ 32 h 40"/>
              <a:gd name="T78" fmla="*/ 53 w 53"/>
              <a:gd name="T79" fmla="*/ 31 h 40"/>
              <a:gd name="T80" fmla="*/ 50 w 53"/>
              <a:gd name="T81" fmla="*/ 28 h 40"/>
              <a:gd name="T82" fmla="*/ 50 w 53"/>
              <a:gd name="T83" fmla="*/ 25 h 40"/>
              <a:gd name="T84" fmla="*/ 50 w 53"/>
              <a:gd name="T85" fmla="*/ 22 h 40"/>
              <a:gd name="T86" fmla="*/ 49 w 53"/>
              <a:gd name="T87" fmla="*/ 19 h 40"/>
              <a:gd name="T88" fmla="*/ 46 w 53"/>
              <a:gd name="T89" fmla="*/ 17 h 40"/>
              <a:gd name="T90" fmla="*/ 44 w 53"/>
              <a:gd name="T91" fmla="*/ 12 h 40"/>
              <a:gd name="T92" fmla="*/ 43 w 53"/>
              <a:gd name="T93" fmla="*/ 7 h 40"/>
              <a:gd name="T94" fmla="*/ 42 w 53"/>
              <a:gd name="T95" fmla="*/ 5 h 40"/>
              <a:gd name="T96" fmla="*/ 41 w 53"/>
              <a:gd name="T97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3" h="40">
                <a:moveTo>
                  <a:pt x="41" y="3"/>
                </a:moveTo>
                <a:cubicBezTo>
                  <a:pt x="40" y="1"/>
                  <a:pt x="39" y="1"/>
                  <a:pt x="39" y="3"/>
                </a:cubicBezTo>
                <a:cubicBezTo>
                  <a:pt x="38" y="4"/>
                  <a:pt x="38" y="5"/>
                  <a:pt x="35" y="3"/>
                </a:cubicBezTo>
                <a:cubicBezTo>
                  <a:pt x="32" y="2"/>
                  <a:pt x="30" y="2"/>
                  <a:pt x="28" y="1"/>
                </a:cubicBezTo>
                <a:cubicBezTo>
                  <a:pt x="26" y="0"/>
                  <a:pt x="24" y="1"/>
                  <a:pt x="26" y="2"/>
                </a:cubicBezTo>
                <a:cubicBezTo>
                  <a:pt x="28" y="4"/>
                  <a:pt x="29" y="4"/>
                  <a:pt x="32" y="5"/>
                </a:cubicBezTo>
                <a:cubicBezTo>
                  <a:pt x="35" y="6"/>
                  <a:pt x="37" y="7"/>
                  <a:pt x="39" y="9"/>
                </a:cubicBezTo>
                <a:cubicBezTo>
                  <a:pt x="40" y="11"/>
                  <a:pt x="41" y="13"/>
                  <a:pt x="41" y="16"/>
                </a:cubicBezTo>
                <a:cubicBezTo>
                  <a:pt x="41" y="20"/>
                  <a:pt x="41" y="22"/>
                  <a:pt x="41" y="22"/>
                </a:cubicBezTo>
                <a:cubicBezTo>
                  <a:pt x="41" y="22"/>
                  <a:pt x="41" y="24"/>
                  <a:pt x="39" y="22"/>
                </a:cubicBezTo>
                <a:cubicBezTo>
                  <a:pt x="38" y="20"/>
                  <a:pt x="37" y="20"/>
                  <a:pt x="38" y="23"/>
                </a:cubicBezTo>
                <a:cubicBezTo>
                  <a:pt x="39" y="26"/>
                  <a:pt x="41" y="29"/>
                  <a:pt x="40" y="33"/>
                </a:cubicBezTo>
                <a:cubicBezTo>
                  <a:pt x="39" y="36"/>
                  <a:pt x="36" y="37"/>
                  <a:pt x="34" y="36"/>
                </a:cubicBezTo>
                <a:cubicBezTo>
                  <a:pt x="33" y="35"/>
                  <a:pt x="33" y="35"/>
                  <a:pt x="32" y="34"/>
                </a:cubicBezTo>
                <a:cubicBezTo>
                  <a:pt x="31" y="33"/>
                  <a:pt x="31" y="32"/>
                  <a:pt x="29" y="33"/>
                </a:cubicBezTo>
                <a:cubicBezTo>
                  <a:pt x="28" y="33"/>
                  <a:pt x="27" y="32"/>
                  <a:pt x="26" y="31"/>
                </a:cubicBezTo>
                <a:cubicBezTo>
                  <a:pt x="25" y="30"/>
                  <a:pt x="25" y="30"/>
                  <a:pt x="24" y="30"/>
                </a:cubicBezTo>
                <a:cubicBezTo>
                  <a:pt x="22" y="30"/>
                  <a:pt x="22" y="29"/>
                  <a:pt x="20" y="27"/>
                </a:cubicBezTo>
                <a:cubicBezTo>
                  <a:pt x="19" y="25"/>
                  <a:pt x="19" y="24"/>
                  <a:pt x="16" y="25"/>
                </a:cubicBezTo>
                <a:cubicBezTo>
                  <a:pt x="13" y="25"/>
                  <a:pt x="14" y="25"/>
                  <a:pt x="12" y="24"/>
                </a:cubicBezTo>
                <a:cubicBezTo>
                  <a:pt x="10" y="23"/>
                  <a:pt x="8" y="23"/>
                  <a:pt x="8" y="20"/>
                </a:cubicBezTo>
                <a:cubicBezTo>
                  <a:pt x="8" y="18"/>
                  <a:pt x="7" y="16"/>
                  <a:pt x="5" y="16"/>
                </a:cubicBezTo>
                <a:cubicBezTo>
                  <a:pt x="2" y="16"/>
                  <a:pt x="3" y="17"/>
                  <a:pt x="1" y="17"/>
                </a:cubicBezTo>
                <a:cubicBezTo>
                  <a:pt x="0" y="17"/>
                  <a:pt x="0" y="19"/>
                  <a:pt x="2" y="19"/>
                </a:cubicBezTo>
                <a:cubicBezTo>
                  <a:pt x="5" y="19"/>
                  <a:pt x="6" y="19"/>
                  <a:pt x="5" y="20"/>
                </a:cubicBezTo>
                <a:cubicBezTo>
                  <a:pt x="5" y="22"/>
                  <a:pt x="5" y="23"/>
                  <a:pt x="7" y="24"/>
                </a:cubicBezTo>
                <a:cubicBezTo>
                  <a:pt x="9" y="25"/>
                  <a:pt x="11" y="26"/>
                  <a:pt x="13" y="27"/>
                </a:cubicBezTo>
                <a:cubicBezTo>
                  <a:pt x="15" y="28"/>
                  <a:pt x="17" y="30"/>
                  <a:pt x="17" y="33"/>
                </a:cubicBezTo>
                <a:cubicBezTo>
                  <a:pt x="16" y="35"/>
                  <a:pt x="17" y="36"/>
                  <a:pt x="16" y="37"/>
                </a:cubicBezTo>
                <a:cubicBezTo>
                  <a:pt x="14" y="37"/>
                  <a:pt x="16" y="38"/>
                  <a:pt x="17" y="38"/>
                </a:cubicBezTo>
                <a:cubicBezTo>
                  <a:pt x="19" y="39"/>
                  <a:pt x="19" y="38"/>
                  <a:pt x="20" y="36"/>
                </a:cubicBezTo>
                <a:cubicBezTo>
                  <a:pt x="20" y="34"/>
                  <a:pt x="20" y="32"/>
                  <a:pt x="23" y="32"/>
                </a:cubicBezTo>
                <a:cubicBezTo>
                  <a:pt x="25" y="32"/>
                  <a:pt x="27" y="35"/>
                  <a:pt x="27" y="37"/>
                </a:cubicBezTo>
                <a:cubicBezTo>
                  <a:pt x="26" y="40"/>
                  <a:pt x="28" y="40"/>
                  <a:pt x="29" y="39"/>
                </a:cubicBezTo>
                <a:cubicBezTo>
                  <a:pt x="30" y="38"/>
                  <a:pt x="32" y="39"/>
                  <a:pt x="33" y="39"/>
                </a:cubicBezTo>
                <a:cubicBezTo>
                  <a:pt x="34" y="39"/>
                  <a:pt x="35" y="40"/>
                  <a:pt x="36" y="38"/>
                </a:cubicBezTo>
                <a:cubicBezTo>
                  <a:pt x="38" y="37"/>
                  <a:pt x="38" y="38"/>
                  <a:pt x="39" y="38"/>
                </a:cubicBezTo>
                <a:cubicBezTo>
                  <a:pt x="40" y="38"/>
                  <a:pt x="42" y="38"/>
                  <a:pt x="42" y="36"/>
                </a:cubicBezTo>
                <a:cubicBezTo>
                  <a:pt x="43" y="35"/>
                  <a:pt x="43" y="31"/>
                  <a:pt x="47" y="32"/>
                </a:cubicBezTo>
                <a:cubicBezTo>
                  <a:pt x="51" y="32"/>
                  <a:pt x="53" y="32"/>
                  <a:pt x="53" y="31"/>
                </a:cubicBezTo>
                <a:cubicBezTo>
                  <a:pt x="53" y="30"/>
                  <a:pt x="53" y="29"/>
                  <a:pt x="50" y="28"/>
                </a:cubicBezTo>
                <a:cubicBezTo>
                  <a:pt x="48" y="27"/>
                  <a:pt x="49" y="26"/>
                  <a:pt x="50" y="25"/>
                </a:cubicBezTo>
                <a:cubicBezTo>
                  <a:pt x="52" y="23"/>
                  <a:pt x="52" y="22"/>
                  <a:pt x="50" y="22"/>
                </a:cubicBezTo>
                <a:cubicBezTo>
                  <a:pt x="48" y="21"/>
                  <a:pt x="49" y="20"/>
                  <a:pt x="49" y="19"/>
                </a:cubicBezTo>
                <a:cubicBezTo>
                  <a:pt x="48" y="17"/>
                  <a:pt x="48" y="17"/>
                  <a:pt x="46" y="17"/>
                </a:cubicBezTo>
                <a:cubicBezTo>
                  <a:pt x="45" y="16"/>
                  <a:pt x="44" y="15"/>
                  <a:pt x="44" y="12"/>
                </a:cubicBezTo>
                <a:cubicBezTo>
                  <a:pt x="43" y="9"/>
                  <a:pt x="43" y="9"/>
                  <a:pt x="43" y="7"/>
                </a:cubicBezTo>
                <a:cubicBezTo>
                  <a:pt x="43" y="6"/>
                  <a:pt x="43" y="6"/>
                  <a:pt x="42" y="5"/>
                </a:cubicBezTo>
                <a:cubicBezTo>
                  <a:pt x="41" y="3"/>
                  <a:pt x="42" y="4"/>
                  <a:pt x="41" y="3"/>
                </a:cubicBezTo>
                <a:close/>
              </a:path>
            </a:pathLst>
          </a:custGeom>
          <a:solidFill>
            <a:srgbClr val="BAE3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2" name="Freeform 40"/>
          <p:cNvSpPr>
            <a:spLocks/>
          </p:cNvSpPr>
          <p:nvPr/>
        </p:nvSpPr>
        <p:spPr bwMode="auto">
          <a:xfrm>
            <a:off x="7759700" y="4027488"/>
            <a:ext cx="80963" cy="153988"/>
          </a:xfrm>
          <a:custGeom>
            <a:avLst/>
            <a:gdLst>
              <a:gd name="T0" fmla="*/ 12 w 36"/>
              <a:gd name="T1" fmla="*/ 3 h 68"/>
              <a:gd name="T2" fmla="*/ 10 w 36"/>
              <a:gd name="T3" fmla="*/ 3 h 68"/>
              <a:gd name="T4" fmla="*/ 11 w 36"/>
              <a:gd name="T5" fmla="*/ 5 h 68"/>
              <a:gd name="T6" fmla="*/ 11 w 36"/>
              <a:gd name="T7" fmla="*/ 8 h 68"/>
              <a:gd name="T8" fmla="*/ 12 w 36"/>
              <a:gd name="T9" fmla="*/ 10 h 68"/>
              <a:gd name="T10" fmla="*/ 16 w 36"/>
              <a:gd name="T11" fmla="*/ 13 h 68"/>
              <a:gd name="T12" fmla="*/ 16 w 36"/>
              <a:gd name="T13" fmla="*/ 16 h 68"/>
              <a:gd name="T14" fmla="*/ 13 w 36"/>
              <a:gd name="T15" fmla="*/ 20 h 68"/>
              <a:gd name="T16" fmla="*/ 14 w 36"/>
              <a:gd name="T17" fmla="*/ 23 h 68"/>
              <a:gd name="T18" fmla="*/ 14 w 36"/>
              <a:gd name="T19" fmla="*/ 26 h 68"/>
              <a:gd name="T20" fmla="*/ 14 w 36"/>
              <a:gd name="T21" fmla="*/ 30 h 68"/>
              <a:gd name="T22" fmla="*/ 13 w 36"/>
              <a:gd name="T23" fmla="*/ 33 h 68"/>
              <a:gd name="T24" fmla="*/ 9 w 36"/>
              <a:gd name="T25" fmla="*/ 30 h 68"/>
              <a:gd name="T26" fmla="*/ 6 w 36"/>
              <a:gd name="T27" fmla="*/ 29 h 68"/>
              <a:gd name="T28" fmla="*/ 3 w 36"/>
              <a:gd name="T29" fmla="*/ 31 h 68"/>
              <a:gd name="T30" fmla="*/ 2 w 36"/>
              <a:gd name="T31" fmla="*/ 33 h 68"/>
              <a:gd name="T32" fmla="*/ 7 w 36"/>
              <a:gd name="T33" fmla="*/ 39 h 68"/>
              <a:gd name="T34" fmla="*/ 8 w 36"/>
              <a:gd name="T35" fmla="*/ 44 h 68"/>
              <a:gd name="T36" fmla="*/ 12 w 36"/>
              <a:gd name="T37" fmla="*/ 42 h 68"/>
              <a:gd name="T38" fmla="*/ 17 w 36"/>
              <a:gd name="T39" fmla="*/ 42 h 68"/>
              <a:gd name="T40" fmla="*/ 20 w 36"/>
              <a:gd name="T41" fmla="*/ 39 h 68"/>
              <a:gd name="T42" fmla="*/ 22 w 36"/>
              <a:gd name="T43" fmla="*/ 40 h 68"/>
              <a:gd name="T44" fmla="*/ 21 w 36"/>
              <a:gd name="T45" fmla="*/ 45 h 68"/>
              <a:gd name="T46" fmla="*/ 23 w 36"/>
              <a:gd name="T47" fmla="*/ 47 h 68"/>
              <a:gd name="T48" fmla="*/ 27 w 36"/>
              <a:gd name="T49" fmla="*/ 51 h 68"/>
              <a:gd name="T50" fmla="*/ 29 w 36"/>
              <a:gd name="T51" fmla="*/ 56 h 68"/>
              <a:gd name="T52" fmla="*/ 33 w 36"/>
              <a:gd name="T53" fmla="*/ 63 h 68"/>
              <a:gd name="T54" fmla="*/ 34 w 36"/>
              <a:gd name="T55" fmla="*/ 67 h 68"/>
              <a:gd name="T56" fmla="*/ 35 w 36"/>
              <a:gd name="T57" fmla="*/ 64 h 68"/>
              <a:gd name="T58" fmla="*/ 33 w 36"/>
              <a:gd name="T59" fmla="*/ 58 h 68"/>
              <a:gd name="T60" fmla="*/ 31 w 36"/>
              <a:gd name="T61" fmla="*/ 54 h 68"/>
              <a:gd name="T62" fmla="*/ 29 w 36"/>
              <a:gd name="T63" fmla="*/ 47 h 68"/>
              <a:gd name="T64" fmla="*/ 27 w 36"/>
              <a:gd name="T65" fmla="*/ 39 h 68"/>
              <a:gd name="T66" fmla="*/ 24 w 36"/>
              <a:gd name="T67" fmla="*/ 28 h 68"/>
              <a:gd name="T68" fmla="*/ 24 w 36"/>
              <a:gd name="T69" fmla="*/ 22 h 68"/>
              <a:gd name="T70" fmla="*/ 21 w 36"/>
              <a:gd name="T71" fmla="*/ 18 h 68"/>
              <a:gd name="T72" fmla="*/ 19 w 36"/>
              <a:gd name="T73" fmla="*/ 16 h 68"/>
              <a:gd name="T74" fmla="*/ 18 w 36"/>
              <a:gd name="T75" fmla="*/ 11 h 68"/>
              <a:gd name="T76" fmla="*/ 16 w 36"/>
              <a:gd name="T77" fmla="*/ 8 h 68"/>
              <a:gd name="T78" fmla="*/ 15 w 36"/>
              <a:gd name="T79" fmla="*/ 6 h 68"/>
              <a:gd name="T80" fmla="*/ 13 w 36"/>
              <a:gd name="T81" fmla="*/ 4 h 68"/>
              <a:gd name="T82" fmla="*/ 12 w 36"/>
              <a:gd name="T83" fmla="*/ 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" h="68">
                <a:moveTo>
                  <a:pt x="12" y="3"/>
                </a:moveTo>
                <a:cubicBezTo>
                  <a:pt x="11" y="0"/>
                  <a:pt x="10" y="2"/>
                  <a:pt x="10" y="3"/>
                </a:cubicBezTo>
                <a:cubicBezTo>
                  <a:pt x="10" y="4"/>
                  <a:pt x="11" y="5"/>
                  <a:pt x="11" y="5"/>
                </a:cubicBezTo>
                <a:cubicBezTo>
                  <a:pt x="12" y="6"/>
                  <a:pt x="12" y="7"/>
                  <a:pt x="11" y="8"/>
                </a:cubicBezTo>
                <a:cubicBezTo>
                  <a:pt x="10" y="9"/>
                  <a:pt x="11" y="10"/>
                  <a:pt x="12" y="10"/>
                </a:cubicBezTo>
                <a:cubicBezTo>
                  <a:pt x="14" y="10"/>
                  <a:pt x="15" y="11"/>
                  <a:pt x="16" y="13"/>
                </a:cubicBezTo>
                <a:cubicBezTo>
                  <a:pt x="17" y="14"/>
                  <a:pt x="17" y="15"/>
                  <a:pt x="16" y="16"/>
                </a:cubicBezTo>
                <a:cubicBezTo>
                  <a:pt x="14" y="18"/>
                  <a:pt x="13" y="18"/>
                  <a:pt x="13" y="20"/>
                </a:cubicBezTo>
                <a:cubicBezTo>
                  <a:pt x="13" y="21"/>
                  <a:pt x="13" y="22"/>
                  <a:pt x="14" y="23"/>
                </a:cubicBezTo>
                <a:cubicBezTo>
                  <a:pt x="15" y="23"/>
                  <a:pt x="15" y="25"/>
                  <a:pt x="14" y="26"/>
                </a:cubicBezTo>
                <a:cubicBezTo>
                  <a:pt x="14" y="28"/>
                  <a:pt x="13" y="28"/>
                  <a:pt x="14" y="30"/>
                </a:cubicBezTo>
                <a:cubicBezTo>
                  <a:pt x="15" y="33"/>
                  <a:pt x="15" y="33"/>
                  <a:pt x="13" y="33"/>
                </a:cubicBezTo>
                <a:cubicBezTo>
                  <a:pt x="12" y="32"/>
                  <a:pt x="11" y="31"/>
                  <a:pt x="9" y="30"/>
                </a:cubicBezTo>
                <a:cubicBezTo>
                  <a:pt x="8" y="28"/>
                  <a:pt x="7" y="27"/>
                  <a:pt x="6" y="29"/>
                </a:cubicBezTo>
                <a:cubicBezTo>
                  <a:pt x="6" y="31"/>
                  <a:pt x="5" y="32"/>
                  <a:pt x="3" y="31"/>
                </a:cubicBezTo>
                <a:cubicBezTo>
                  <a:pt x="1" y="30"/>
                  <a:pt x="0" y="32"/>
                  <a:pt x="2" y="33"/>
                </a:cubicBezTo>
                <a:cubicBezTo>
                  <a:pt x="4" y="35"/>
                  <a:pt x="7" y="37"/>
                  <a:pt x="7" y="39"/>
                </a:cubicBezTo>
                <a:cubicBezTo>
                  <a:pt x="7" y="42"/>
                  <a:pt x="7" y="44"/>
                  <a:pt x="8" y="44"/>
                </a:cubicBezTo>
                <a:cubicBezTo>
                  <a:pt x="10" y="44"/>
                  <a:pt x="10" y="42"/>
                  <a:pt x="12" y="42"/>
                </a:cubicBezTo>
                <a:cubicBezTo>
                  <a:pt x="14" y="41"/>
                  <a:pt x="15" y="41"/>
                  <a:pt x="17" y="42"/>
                </a:cubicBezTo>
                <a:cubicBezTo>
                  <a:pt x="18" y="42"/>
                  <a:pt x="19" y="42"/>
                  <a:pt x="20" y="39"/>
                </a:cubicBezTo>
                <a:cubicBezTo>
                  <a:pt x="20" y="36"/>
                  <a:pt x="23" y="40"/>
                  <a:pt x="22" y="40"/>
                </a:cubicBezTo>
                <a:cubicBezTo>
                  <a:pt x="22" y="41"/>
                  <a:pt x="23" y="43"/>
                  <a:pt x="21" y="45"/>
                </a:cubicBezTo>
                <a:cubicBezTo>
                  <a:pt x="20" y="46"/>
                  <a:pt x="20" y="48"/>
                  <a:pt x="23" y="47"/>
                </a:cubicBezTo>
                <a:cubicBezTo>
                  <a:pt x="26" y="46"/>
                  <a:pt x="27" y="48"/>
                  <a:pt x="27" y="51"/>
                </a:cubicBezTo>
                <a:cubicBezTo>
                  <a:pt x="27" y="53"/>
                  <a:pt x="27" y="54"/>
                  <a:pt x="29" y="56"/>
                </a:cubicBezTo>
                <a:cubicBezTo>
                  <a:pt x="32" y="58"/>
                  <a:pt x="33" y="59"/>
                  <a:pt x="33" y="63"/>
                </a:cubicBezTo>
                <a:cubicBezTo>
                  <a:pt x="34" y="66"/>
                  <a:pt x="33" y="67"/>
                  <a:pt x="34" y="67"/>
                </a:cubicBezTo>
                <a:cubicBezTo>
                  <a:pt x="36" y="68"/>
                  <a:pt x="35" y="66"/>
                  <a:pt x="35" y="64"/>
                </a:cubicBezTo>
                <a:cubicBezTo>
                  <a:pt x="35" y="62"/>
                  <a:pt x="33" y="61"/>
                  <a:pt x="33" y="58"/>
                </a:cubicBezTo>
                <a:cubicBezTo>
                  <a:pt x="33" y="56"/>
                  <a:pt x="33" y="56"/>
                  <a:pt x="31" y="54"/>
                </a:cubicBezTo>
                <a:cubicBezTo>
                  <a:pt x="29" y="51"/>
                  <a:pt x="28" y="51"/>
                  <a:pt x="29" y="47"/>
                </a:cubicBezTo>
                <a:cubicBezTo>
                  <a:pt x="29" y="43"/>
                  <a:pt x="28" y="42"/>
                  <a:pt x="27" y="39"/>
                </a:cubicBezTo>
                <a:cubicBezTo>
                  <a:pt x="25" y="36"/>
                  <a:pt x="24" y="33"/>
                  <a:pt x="24" y="28"/>
                </a:cubicBezTo>
                <a:cubicBezTo>
                  <a:pt x="23" y="24"/>
                  <a:pt x="24" y="25"/>
                  <a:pt x="24" y="22"/>
                </a:cubicBezTo>
                <a:cubicBezTo>
                  <a:pt x="24" y="19"/>
                  <a:pt x="22" y="17"/>
                  <a:pt x="21" y="18"/>
                </a:cubicBezTo>
                <a:cubicBezTo>
                  <a:pt x="21" y="20"/>
                  <a:pt x="19" y="19"/>
                  <a:pt x="19" y="16"/>
                </a:cubicBezTo>
                <a:cubicBezTo>
                  <a:pt x="19" y="13"/>
                  <a:pt x="19" y="13"/>
                  <a:pt x="18" y="11"/>
                </a:cubicBezTo>
                <a:cubicBezTo>
                  <a:pt x="17" y="10"/>
                  <a:pt x="16" y="9"/>
                  <a:pt x="16" y="8"/>
                </a:cubicBezTo>
                <a:cubicBezTo>
                  <a:pt x="16" y="6"/>
                  <a:pt x="16" y="7"/>
                  <a:pt x="15" y="6"/>
                </a:cubicBezTo>
                <a:cubicBezTo>
                  <a:pt x="14" y="6"/>
                  <a:pt x="13" y="5"/>
                  <a:pt x="13" y="4"/>
                </a:cubicBezTo>
                <a:cubicBezTo>
                  <a:pt x="13" y="3"/>
                  <a:pt x="14" y="5"/>
                  <a:pt x="12" y="3"/>
                </a:cubicBezTo>
                <a:close/>
              </a:path>
            </a:pathLst>
          </a:custGeom>
          <a:solidFill>
            <a:srgbClr val="BAE3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3" name="Freeform 41"/>
          <p:cNvSpPr>
            <a:spLocks/>
          </p:cNvSpPr>
          <p:nvPr/>
        </p:nvSpPr>
        <p:spPr bwMode="auto">
          <a:xfrm>
            <a:off x="7372350" y="3686176"/>
            <a:ext cx="122238" cy="150813"/>
          </a:xfrm>
          <a:custGeom>
            <a:avLst/>
            <a:gdLst>
              <a:gd name="T0" fmla="*/ 41 w 54"/>
              <a:gd name="T1" fmla="*/ 45 h 67"/>
              <a:gd name="T2" fmla="*/ 40 w 54"/>
              <a:gd name="T3" fmla="*/ 44 h 67"/>
              <a:gd name="T4" fmla="*/ 37 w 54"/>
              <a:gd name="T5" fmla="*/ 42 h 67"/>
              <a:gd name="T6" fmla="*/ 35 w 54"/>
              <a:gd name="T7" fmla="*/ 41 h 67"/>
              <a:gd name="T8" fmla="*/ 32 w 54"/>
              <a:gd name="T9" fmla="*/ 39 h 67"/>
              <a:gd name="T10" fmla="*/ 29 w 54"/>
              <a:gd name="T11" fmla="*/ 35 h 67"/>
              <a:gd name="T12" fmla="*/ 25 w 54"/>
              <a:gd name="T13" fmla="*/ 30 h 67"/>
              <a:gd name="T14" fmla="*/ 22 w 54"/>
              <a:gd name="T15" fmla="*/ 25 h 67"/>
              <a:gd name="T16" fmla="*/ 20 w 54"/>
              <a:gd name="T17" fmla="*/ 19 h 67"/>
              <a:gd name="T18" fmla="*/ 15 w 54"/>
              <a:gd name="T19" fmla="*/ 15 h 67"/>
              <a:gd name="T20" fmla="*/ 9 w 54"/>
              <a:gd name="T21" fmla="*/ 14 h 67"/>
              <a:gd name="T22" fmla="*/ 7 w 54"/>
              <a:gd name="T23" fmla="*/ 10 h 67"/>
              <a:gd name="T24" fmla="*/ 5 w 54"/>
              <a:gd name="T25" fmla="*/ 4 h 67"/>
              <a:gd name="T26" fmla="*/ 2 w 54"/>
              <a:gd name="T27" fmla="*/ 1 h 67"/>
              <a:gd name="T28" fmla="*/ 0 w 54"/>
              <a:gd name="T29" fmla="*/ 4 h 67"/>
              <a:gd name="T30" fmla="*/ 3 w 54"/>
              <a:gd name="T31" fmla="*/ 16 h 67"/>
              <a:gd name="T32" fmla="*/ 12 w 54"/>
              <a:gd name="T33" fmla="*/ 25 h 67"/>
              <a:gd name="T34" fmla="*/ 24 w 54"/>
              <a:gd name="T35" fmla="*/ 33 h 67"/>
              <a:gd name="T36" fmla="*/ 27 w 54"/>
              <a:gd name="T37" fmla="*/ 38 h 67"/>
              <a:gd name="T38" fmla="*/ 34 w 54"/>
              <a:gd name="T39" fmla="*/ 49 h 67"/>
              <a:gd name="T40" fmla="*/ 39 w 54"/>
              <a:gd name="T41" fmla="*/ 60 h 67"/>
              <a:gd name="T42" fmla="*/ 43 w 54"/>
              <a:gd name="T43" fmla="*/ 67 h 67"/>
              <a:gd name="T44" fmla="*/ 47 w 54"/>
              <a:gd name="T45" fmla="*/ 62 h 67"/>
              <a:gd name="T46" fmla="*/ 50 w 54"/>
              <a:gd name="T47" fmla="*/ 56 h 67"/>
              <a:gd name="T48" fmla="*/ 50 w 54"/>
              <a:gd name="T49" fmla="*/ 50 h 67"/>
              <a:gd name="T50" fmla="*/ 44 w 54"/>
              <a:gd name="T51" fmla="*/ 47 h 67"/>
              <a:gd name="T52" fmla="*/ 41 w 54"/>
              <a:gd name="T53" fmla="*/ 4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4" h="67">
                <a:moveTo>
                  <a:pt x="41" y="45"/>
                </a:moveTo>
                <a:cubicBezTo>
                  <a:pt x="40" y="45"/>
                  <a:pt x="40" y="44"/>
                  <a:pt x="40" y="44"/>
                </a:cubicBezTo>
                <a:cubicBezTo>
                  <a:pt x="39" y="43"/>
                  <a:pt x="39" y="42"/>
                  <a:pt x="37" y="42"/>
                </a:cubicBezTo>
                <a:cubicBezTo>
                  <a:pt x="36" y="42"/>
                  <a:pt x="36" y="42"/>
                  <a:pt x="35" y="41"/>
                </a:cubicBezTo>
                <a:cubicBezTo>
                  <a:pt x="33" y="39"/>
                  <a:pt x="33" y="39"/>
                  <a:pt x="32" y="39"/>
                </a:cubicBezTo>
                <a:cubicBezTo>
                  <a:pt x="31" y="38"/>
                  <a:pt x="29" y="37"/>
                  <a:pt x="29" y="35"/>
                </a:cubicBezTo>
                <a:cubicBezTo>
                  <a:pt x="29" y="34"/>
                  <a:pt x="27" y="30"/>
                  <a:pt x="25" y="30"/>
                </a:cubicBezTo>
                <a:cubicBezTo>
                  <a:pt x="24" y="29"/>
                  <a:pt x="23" y="29"/>
                  <a:pt x="22" y="25"/>
                </a:cubicBezTo>
                <a:cubicBezTo>
                  <a:pt x="22" y="22"/>
                  <a:pt x="22" y="21"/>
                  <a:pt x="20" y="19"/>
                </a:cubicBezTo>
                <a:cubicBezTo>
                  <a:pt x="19" y="17"/>
                  <a:pt x="18" y="15"/>
                  <a:pt x="15" y="15"/>
                </a:cubicBezTo>
                <a:cubicBezTo>
                  <a:pt x="12" y="16"/>
                  <a:pt x="10" y="16"/>
                  <a:pt x="9" y="14"/>
                </a:cubicBezTo>
                <a:cubicBezTo>
                  <a:pt x="7" y="13"/>
                  <a:pt x="6" y="13"/>
                  <a:pt x="7" y="10"/>
                </a:cubicBezTo>
                <a:cubicBezTo>
                  <a:pt x="7" y="7"/>
                  <a:pt x="7" y="6"/>
                  <a:pt x="5" y="4"/>
                </a:cubicBezTo>
                <a:cubicBezTo>
                  <a:pt x="3" y="2"/>
                  <a:pt x="2" y="1"/>
                  <a:pt x="2" y="1"/>
                </a:cubicBezTo>
                <a:cubicBezTo>
                  <a:pt x="0" y="0"/>
                  <a:pt x="0" y="1"/>
                  <a:pt x="0" y="4"/>
                </a:cubicBezTo>
                <a:cubicBezTo>
                  <a:pt x="1" y="7"/>
                  <a:pt x="1" y="13"/>
                  <a:pt x="3" y="16"/>
                </a:cubicBezTo>
                <a:cubicBezTo>
                  <a:pt x="5" y="19"/>
                  <a:pt x="8" y="22"/>
                  <a:pt x="12" y="25"/>
                </a:cubicBezTo>
                <a:cubicBezTo>
                  <a:pt x="15" y="27"/>
                  <a:pt x="21" y="31"/>
                  <a:pt x="24" y="33"/>
                </a:cubicBezTo>
                <a:cubicBezTo>
                  <a:pt x="25" y="34"/>
                  <a:pt x="26" y="36"/>
                  <a:pt x="27" y="38"/>
                </a:cubicBezTo>
                <a:cubicBezTo>
                  <a:pt x="27" y="38"/>
                  <a:pt x="33" y="46"/>
                  <a:pt x="34" y="49"/>
                </a:cubicBezTo>
                <a:cubicBezTo>
                  <a:pt x="36" y="53"/>
                  <a:pt x="38" y="58"/>
                  <a:pt x="39" y="60"/>
                </a:cubicBezTo>
                <a:cubicBezTo>
                  <a:pt x="39" y="63"/>
                  <a:pt x="41" y="67"/>
                  <a:pt x="43" y="67"/>
                </a:cubicBezTo>
                <a:cubicBezTo>
                  <a:pt x="45" y="66"/>
                  <a:pt x="46" y="64"/>
                  <a:pt x="47" y="62"/>
                </a:cubicBezTo>
                <a:cubicBezTo>
                  <a:pt x="49" y="59"/>
                  <a:pt x="48" y="57"/>
                  <a:pt x="50" y="56"/>
                </a:cubicBezTo>
                <a:cubicBezTo>
                  <a:pt x="52" y="54"/>
                  <a:pt x="54" y="51"/>
                  <a:pt x="50" y="50"/>
                </a:cubicBezTo>
                <a:cubicBezTo>
                  <a:pt x="47" y="49"/>
                  <a:pt x="46" y="47"/>
                  <a:pt x="44" y="47"/>
                </a:cubicBezTo>
                <a:cubicBezTo>
                  <a:pt x="42" y="46"/>
                  <a:pt x="42" y="46"/>
                  <a:pt x="41" y="45"/>
                </a:cubicBezTo>
                <a:close/>
              </a:path>
            </a:pathLst>
          </a:custGeom>
          <a:solidFill>
            <a:srgbClr val="BAE3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4" name="Freeform 42"/>
          <p:cNvSpPr>
            <a:spLocks/>
          </p:cNvSpPr>
          <p:nvPr/>
        </p:nvSpPr>
        <p:spPr bwMode="auto">
          <a:xfrm>
            <a:off x="7604125" y="3970338"/>
            <a:ext cx="123825" cy="142875"/>
          </a:xfrm>
          <a:custGeom>
            <a:avLst/>
            <a:gdLst>
              <a:gd name="T0" fmla="*/ 3 w 55"/>
              <a:gd name="T1" fmla="*/ 57 h 64"/>
              <a:gd name="T2" fmla="*/ 1 w 55"/>
              <a:gd name="T3" fmla="*/ 60 h 64"/>
              <a:gd name="T4" fmla="*/ 3 w 55"/>
              <a:gd name="T5" fmla="*/ 61 h 64"/>
              <a:gd name="T6" fmla="*/ 8 w 55"/>
              <a:gd name="T7" fmla="*/ 53 h 64"/>
              <a:gd name="T8" fmla="*/ 12 w 55"/>
              <a:gd name="T9" fmla="*/ 50 h 64"/>
              <a:gd name="T10" fmla="*/ 14 w 55"/>
              <a:gd name="T11" fmla="*/ 57 h 64"/>
              <a:gd name="T12" fmla="*/ 13 w 55"/>
              <a:gd name="T13" fmla="*/ 60 h 64"/>
              <a:gd name="T14" fmla="*/ 17 w 55"/>
              <a:gd name="T15" fmla="*/ 57 h 64"/>
              <a:gd name="T16" fmla="*/ 22 w 55"/>
              <a:gd name="T17" fmla="*/ 54 h 64"/>
              <a:gd name="T18" fmla="*/ 30 w 55"/>
              <a:gd name="T19" fmla="*/ 51 h 64"/>
              <a:gd name="T20" fmla="*/ 35 w 55"/>
              <a:gd name="T21" fmla="*/ 46 h 64"/>
              <a:gd name="T22" fmla="*/ 37 w 55"/>
              <a:gd name="T23" fmla="*/ 39 h 64"/>
              <a:gd name="T24" fmla="*/ 39 w 55"/>
              <a:gd name="T25" fmla="*/ 35 h 64"/>
              <a:gd name="T26" fmla="*/ 42 w 55"/>
              <a:gd name="T27" fmla="*/ 34 h 64"/>
              <a:gd name="T28" fmla="*/ 44 w 55"/>
              <a:gd name="T29" fmla="*/ 37 h 64"/>
              <a:gd name="T30" fmla="*/ 46 w 55"/>
              <a:gd name="T31" fmla="*/ 42 h 64"/>
              <a:gd name="T32" fmla="*/ 49 w 55"/>
              <a:gd name="T33" fmla="*/ 40 h 64"/>
              <a:gd name="T34" fmla="*/ 49 w 55"/>
              <a:gd name="T35" fmla="*/ 36 h 64"/>
              <a:gd name="T36" fmla="*/ 50 w 55"/>
              <a:gd name="T37" fmla="*/ 33 h 64"/>
              <a:gd name="T38" fmla="*/ 51 w 55"/>
              <a:gd name="T39" fmla="*/ 31 h 64"/>
              <a:gd name="T40" fmla="*/ 52 w 55"/>
              <a:gd name="T41" fmla="*/ 28 h 64"/>
              <a:gd name="T42" fmla="*/ 53 w 55"/>
              <a:gd name="T43" fmla="*/ 23 h 64"/>
              <a:gd name="T44" fmla="*/ 53 w 55"/>
              <a:gd name="T45" fmla="*/ 18 h 64"/>
              <a:gd name="T46" fmla="*/ 50 w 55"/>
              <a:gd name="T47" fmla="*/ 15 h 64"/>
              <a:gd name="T48" fmla="*/ 46 w 55"/>
              <a:gd name="T49" fmla="*/ 13 h 64"/>
              <a:gd name="T50" fmla="*/ 40 w 55"/>
              <a:gd name="T51" fmla="*/ 14 h 64"/>
              <a:gd name="T52" fmla="*/ 38 w 55"/>
              <a:gd name="T53" fmla="*/ 10 h 64"/>
              <a:gd name="T54" fmla="*/ 37 w 55"/>
              <a:gd name="T55" fmla="*/ 4 h 64"/>
              <a:gd name="T56" fmla="*/ 35 w 55"/>
              <a:gd name="T57" fmla="*/ 2 h 64"/>
              <a:gd name="T58" fmla="*/ 31 w 55"/>
              <a:gd name="T59" fmla="*/ 1 h 64"/>
              <a:gd name="T60" fmla="*/ 29 w 55"/>
              <a:gd name="T61" fmla="*/ 9 h 64"/>
              <a:gd name="T62" fmla="*/ 33 w 55"/>
              <a:gd name="T63" fmla="*/ 15 h 64"/>
              <a:gd name="T64" fmla="*/ 37 w 55"/>
              <a:gd name="T65" fmla="*/ 19 h 64"/>
              <a:gd name="T66" fmla="*/ 42 w 55"/>
              <a:gd name="T67" fmla="*/ 21 h 64"/>
              <a:gd name="T68" fmla="*/ 40 w 55"/>
              <a:gd name="T69" fmla="*/ 22 h 64"/>
              <a:gd name="T70" fmla="*/ 35 w 55"/>
              <a:gd name="T71" fmla="*/ 22 h 64"/>
              <a:gd name="T72" fmla="*/ 31 w 55"/>
              <a:gd name="T73" fmla="*/ 22 h 64"/>
              <a:gd name="T74" fmla="*/ 28 w 55"/>
              <a:gd name="T75" fmla="*/ 23 h 64"/>
              <a:gd name="T76" fmla="*/ 25 w 55"/>
              <a:gd name="T77" fmla="*/ 25 h 64"/>
              <a:gd name="T78" fmla="*/ 25 w 55"/>
              <a:gd name="T79" fmla="*/ 29 h 64"/>
              <a:gd name="T80" fmla="*/ 25 w 55"/>
              <a:gd name="T81" fmla="*/ 31 h 64"/>
              <a:gd name="T82" fmla="*/ 20 w 55"/>
              <a:gd name="T83" fmla="*/ 30 h 64"/>
              <a:gd name="T84" fmla="*/ 16 w 55"/>
              <a:gd name="T85" fmla="*/ 28 h 64"/>
              <a:gd name="T86" fmla="*/ 13 w 55"/>
              <a:gd name="T87" fmla="*/ 21 h 64"/>
              <a:gd name="T88" fmla="*/ 11 w 55"/>
              <a:gd name="T89" fmla="*/ 21 h 64"/>
              <a:gd name="T90" fmla="*/ 13 w 55"/>
              <a:gd name="T91" fmla="*/ 27 h 64"/>
              <a:gd name="T92" fmla="*/ 14 w 55"/>
              <a:gd name="T93" fmla="*/ 31 h 64"/>
              <a:gd name="T94" fmla="*/ 16 w 55"/>
              <a:gd name="T95" fmla="*/ 34 h 64"/>
              <a:gd name="T96" fmla="*/ 22 w 55"/>
              <a:gd name="T97" fmla="*/ 36 h 64"/>
              <a:gd name="T98" fmla="*/ 27 w 55"/>
              <a:gd name="T99" fmla="*/ 37 h 64"/>
              <a:gd name="T100" fmla="*/ 31 w 55"/>
              <a:gd name="T101" fmla="*/ 37 h 64"/>
              <a:gd name="T102" fmla="*/ 31 w 55"/>
              <a:gd name="T103" fmla="*/ 39 h 64"/>
              <a:gd name="T104" fmla="*/ 30 w 55"/>
              <a:gd name="T105" fmla="*/ 42 h 64"/>
              <a:gd name="T106" fmla="*/ 27 w 55"/>
              <a:gd name="T107" fmla="*/ 45 h 64"/>
              <a:gd name="T108" fmla="*/ 25 w 55"/>
              <a:gd name="T109" fmla="*/ 48 h 64"/>
              <a:gd name="T110" fmla="*/ 25 w 55"/>
              <a:gd name="T111" fmla="*/ 51 h 64"/>
              <a:gd name="T112" fmla="*/ 19 w 55"/>
              <a:gd name="T113" fmla="*/ 52 h 64"/>
              <a:gd name="T114" fmla="*/ 14 w 55"/>
              <a:gd name="T115" fmla="*/ 49 h 64"/>
              <a:gd name="T116" fmla="*/ 11 w 55"/>
              <a:gd name="T117" fmla="*/ 46 h 64"/>
              <a:gd name="T118" fmla="*/ 7 w 55"/>
              <a:gd name="T119" fmla="*/ 49 h 64"/>
              <a:gd name="T120" fmla="*/ 6 w 55"/>
              <a:gd name="T121" fmla="*/ 52 h 64"/>
              <a:gd name="T122" fmla="*/ 5 w 55"/>
              <a:gd name="T123" fmla="*/ 55 h 64"/>
              <a:gd name="T124" fmla="*/ 3 w 55"/>
              <a:gd name="T125" fmla="*/ 5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" h="64">
                <a:moveTo>
                  <a:pt x="3" y="57"/>
                </a:moveTo>
                <a:cubicBezTo>
                  <a:pt x="1" y="59"/>
                  <a:pt x="2" y="58"/>
                  <a:pt x="1" y="60"/>
                </a:cubicBezTo>
                <a:cubicBezTo>
                  <a:pt x="0" y="62"/>
                  <a:pt x="0" y="64"/>
                  <a:pt x="3" y="61"/>
                </a:cubicBezTo>
                <a:cubicBezTo>
                  <a:pt x="5" y="58"/>
                  <a:pt x="8" y="56"/>
                  <a:pt x="8" y="53"/>
                </a:cubicBezTo>
                <a:cubicBezTo>
                  <a:pt x="8" y="51"/>
                  <a:pt x="9" y="49"/>
                  <a:pt x="12" y="50"/>
                </a:cubicBezTo>
                <a:cubicBezTo>
                  <a:pt x="14" y="52"/>
                  <a:pt x="15" y="54"/>
                  <a:pt x="14" y="57"/>
                </a:cubicBezTo>
                <a:cubicBezTo>
                  <a:pt x="12" y="60"/>
                  <a:pt x="12" y="60"/>
                  <a:pt x="13" y="60"/>
                </a:cubicBezTo>
                <a:cubicBezTo>
                  <a:pt x="14" y="60"/>
                  <a:pt x="15" y="59"/>
                  <a:pt x="17" y="57"/>
                </a:cubicBezTo>
                <a:cubicBezTo>
                  <a:pt x="18" y="55"/>
                  <a:pt x="19" y="54"/>
                  <a:pt x="22" y="54"/>
                </a:cubicBezTo>
                <a:cubicBezTo>
                  <a:pt x="25" y="54"/>
                  <a:pt x="28" y="53"/>
                  <a:pt x="30" y="51"/>
                </a:cubicBezTo>
                <a:cubicBezTo>
                  <a:pt x="32" y="48"/>
                  <a:pt x="33" y="47"/>
                  <a:pt x="35" y="46"/>
                </a:cubicBezTo>
                <a:cubicBezTo>
                  <a:pt x="36" y="44"/>
                  <a:pt x="36" y="43"/>
                  <a:pt x="37" y="39"/>
                </a:cubicBezTo>
                <a:cubicBezTo>
                  <a:pt x="37" y="35"/>
                  <a:pt x="36" y="34"/>
                  <a:pt x="39" y="35"/>
                </a:cubicBezTo>
                <a:cubicBezTo>
                  <a:pt x="41" y="35"/>
                  <a:pt x="41" y="35"/>
                  <a:pt x="42" y="34"/>
                </a:cubicBezTo>
                <a:cubicBezTo>
                  <a:pt x="44" y="34"/>
                  <a:pt x="44" y="34"/>
                  <a:pt x="44" y="37"/>
                </a:cubicBezTo>
                <a:cubicBezTo>
                  <a:pt x="44" y="40"/>
                  <a:pt x="45" y="41"/>
                  <a:pt x="46" y="42"/>
                </a:cubicBezTo>
                <a:cubicBezTo>
                  <a:pt x="48" y="43"/>
                  <a:pt x="51" y="43"/>
                  <a:pt x="49" y="40"/>
                </a:cubicBezTo>
                <a:cubicBezTo>
                  <a:pt x="46" y="38"/>
                  <a:pt x="49" y="38"/>
                  <a:pt x="49" y="36"/>
                </a:cubicBezTo>
                <a:cubicBezTo>
                  <a:pt x="49" y="35"/>
                  <a:pt x="50" y="34"/>
                  <a:pt x="50" y="33"/>
                </a:cubicBezTo>
                <a:cubicBezTo>
                  <a:pt x="51" y="31"/>
                  <a:pt x="51" y="31"/>
                  <a:pt x="51" y="31"/>
                </a:cubicBezTo>
                <a:cubicBezTo>
                  <a:pt x="52" y="30"/>
                  <a:pt x="51" y="29"/>
                  <a:pt x="52" y="28"/>
                </a:cubicBezTo>
                <a:cubicBezTo>
                  <a:pt x="52" y="26"/>
                  <a:pt x="52" y="25"/>
                  <a:pt x="53" y="23"/>
                </a:cubicBezTo>
                <a:cubicBezTo>
                  <a:pt x="54" y="21"/>
                  <a:pt x="55" y="19"/>
                  <a:pt x="53" y="18"/>
                </a:cubicBezTo>
                <a:cubicBezTo>
                  <a:pt x="51" y="17"/>
                  <a:pt x="51" y="17"/>
                  <a:pt x="50" y="15"/>
                </a:cubicBezTo>
                <a:cubicBezTo>
                  <a:pt x="49" y="13"/>
                  <a:pt x="48" y="13"/>
                  <a:pt x="46" y="13"/>
                </a:cubicBezTo>
                <a:cubicBezTo>
                  <a:pt x="43" y="14"/>
                  <a:pt x="42" y="13"/>
                  <a:pt x="40" y="14"/>
                </a:cubicBezTo>
                <a:cubicBezTo>
                  <a:pt x="39" y="14"/>
                  <a:pt x="38" y="14"/>
                  <a:pt x="38" y="10"/>
                </a:cubicBezTo>
                <a:cubicBezTo>
                  <a:pt x="39" y="6"/>
                  <a:pt x="39" y="4"/>
                  <a:pt x="37" y="4"/>
                </a:cubicBezTo>
                <a:cubicBezTo>
                  <a:pt x="36" y="4"/>
                  <a:pt x="36" y="4"/>
                  <a:pt x="35" y="2"/>
                </a:cubicBezTo>
                <a:cubicBezTo>
                  <a:pt x="34" y="0"/>
                  <a:pt x="33" y="0"/>
                  <a:pt x="31" y="1"/>
                </a:cubicBezTo>
                <a:cubicBezTo>
                  <a:pt x="28" y="2"/>
                  <a:pt x="27" y="6"/>
                  <a:pt x="29" y="9"/>
                </a:cubicBezTo>
                <a:cubicBezTo>
                  <a:pt x="31" y="12"/>
                  <a:pt x="32" y="13"/>
                  <a:pt x="33" y="15"/>
                </a:cubicBezTo>
                <a:cubicBezTo>
                  <a:pt x="34" y="17"/>
                  <a:pt x="34" y="18"/>
                  <a:pt x="37" y="19"/>
                </a:cubicBezTo>
                <a:cubicBezTo>
                  <a:pt x="40" y="20"/>
                  <a:pt x="42" y="20"/>
                  <a:pt x="42" y="21"/>
                </a:cubicBezTo>
                <a:cubicBezTo>
                  <a:pt x="42" y="22"/>
                  <a:pt x="42" y="22"/>
                  <a:pt x="40" y="22"/>
                </a:cubicBezTo>
                <a:cubicBezTo>
                  <a:pt x="38" y="22"/>
                  <a:pt x="37" y="22"/>
                  <a:pt x="35" y="22"/>
                </a:cubicBezTo>
                <a:cubicBezTo>
                  <a:pt x="34" y="22"/>
                  <a:pt x="32" y="21"/>
                  <a:pt x="31" y="22"/>
                </a:cubicBezTo>
                <a:cubicBezTo>
                  <a:pt x="30" y="23"/>
                  <a:pt x="30" y="23"/>
                  <a:pt x="28" y="23"/>
                </a:cubicBezTo>
                <a:cubicBezTo>
                  <a:pt x="25" y="23"/>
                  <a:pt x="25" y="23"/>
                  <a:pt x="25" y="25"/>
                </a:cubicBezTo>
                <a:cubicBezTo>
                  <a:pt x="24" y="26"/>
                  <a:pt x="24" y="27"/>
                  <a:pt x="25" y="29"/>
                </a:cubicBezTo>
                <a:cubicBezTo>
                  <a:pt x="27" y="31"/>
                  <a:pt x="29" y="32"/>
                  <a:pt x="25" y="31"/>
                </a:cubicBezTo>
                <a:cubicBezTo>
                  <a:pt x="22" y="30"/>
                  <a:pt x="22" y="30"/>
                  <a:pt x="20" y="30"/>
                </a:cubicBezTo>
                <a:cubicBezTo>
                  <a:pt x="18" y="31"/>
                  <a:pt x="17" y="31"/>
                  <a:pt x="16" y="28"/>
                </a:cubicBezTo>
                <a:cubicBezTo>
                  <a:pt x="14" y="25"/>
                  <a:pt x="14" y="23"/>
                  <a:pt x="13" y="21"/>
                </a:cubicBezTo>
                <a:cubicBezTo>
                  <a:pt x="12" y="18"/>
                  <a:pt x="11" y="18"/>
                  <a:pt x="11" y="21"/>
                </a:cubicBezTo>
                <a:cubicBezTo>
                  <a:pt x="11" y="24"/>
                  <a:pt x="12" y="25"/>
                  <a:pt x="13" y="27"/>
                </a:cubicBezTo>
                <a:cubicBezTo>
                  <a:pt x="13" y="28"/>
                  <a:pt x="14" y="30"/>
                  <a:pt x="14" y="31"/>
                </a:cubicBezTo>
                <a:cubicBezTo>
                  <a:pt x="14" y="33"/>
                  <a:pt x="14" y="34"/>
                  <a:pt x="16" y="34"/>
                </a:cubicBezTo>
                <a:cubicBezTo>
                  <a:pt x="18" y="34"/>
                  <a:pt x="21" y="35"/>
                  <a:pt x="22" y="36"/>
                </a:cubicBezTo>
                <a:cubicBezTo>
                  <a:pt x="24" y="37"/>
                  <a:pt x="25" y="38"/>
                  <a:pt x="27" y="37"/>
                </a:cubicBezTo>
                <a:cubicBezTo>
                  <a:pt x="29" y="37"/>
                  <a:pt x="30" y="36"/>
                  <a:pt x="31" y="37"/>
                </a:cubicBezTo>
                <a:cubicBezTo>
                  <a:pt x="32" y="37"/>
                  <a:pt x="31" y="38"/>
                  <a:pt x="31" y="39"/>
                </a:cubicBezTo>
                <a:cubicBezTo>
                  <a:pt x="31" y="40"/>
                  <a:pt x="30" y="40"/>
                  <a:pt x="30" y="42"/>
                </a:cubicBezTo>
                <a:cubicBezTo>
                  <a:pt x="30" y="43"/>
                  <a:pt x="28" y="45"/>
                  <a:pt x="27" y="45"/>
                </a:cubicBezTo>
                <a:cubicBezTo>
                  <a:pt x="25" y="45"/>
                  <a:pt x="24" y="46"/>
                  <a:pt x="25" y="48"/>
                </a:cubicBezTo>
                <a:cubicBezTo>
                  <a:pt x="26" y="49"/>
                  <a:pt x="27" y="50"/>
                  <a:pt x="25" y="51"/>
                </a:cubicBezTo>
                <a:cubicBezTo>
                  <a:pt x="23" y="52"/>
                  <a:pt x="22" y="52"/>
                  <a:pt x="19" y="52"/>
                </a:cubicBezTo>
                <a:cubicBezTo>
                  <a:pt x="17" y="52"/>
                  <a:pt x="15" y="52"/>
                  <a:pt x="14" y="49"/>
                </a:cubicBezTo>
                <a:cubicBezTo>
                  <a:pt x="13" y="47"/>
                  <a:pt x="13" y="46"/>
                  <a:pt x="11" y="46"/>
                </a:cubicBezTo>
                <a:cubicBezTo>
                  <a:pt x="8" y="46"/>
                  <a:pt x="8" y="47"/>
                  <a:pt x="7" y="49"/>
                </a:cubicBezTo>
                <a:cubicBezTo>
                  <a:pt x="6" y="50"/>
                  <a:pt x="6" y="50"/>
                  <a:pt x="6" y="52"/>
                </a:cubicBezTo>
                <a:cubicBezTo>
                  <a:pt x="6" y="53"/>
                  <a:pt x="6" y="53"/>
                  <a:pt x="5" y="55"/>
                </a:cubicBezTo>
                <a:cubicBezTo>
                  <a:pt x="4" y="56"/>
                  <a:pt x="5" y="55"/>
                  <a:pt x="3" y="57"/>
                </a:cubicBezTo>
                <a:close/>
              </a:path>
            </a:pathLst>
          </a:custGeom>
          <a:solidFill>
            <a:srgbClr val="BAE3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5" name="Freeform 43"/>
          <p:cNvSpPr>
            <a:spLocks noEditPoints="1"/>
          </p:cNvSpPr>
          <p:nvPr/>
        </p:nvSpPr>
        <p:spPr bwMode="auto">
          <a:xfrm>
            <a:off x="9128125" y="1593851"/>
            <a:ext cx="109538" cy="42863"/>
          </a:xfrm>
          <a:custGeom>
            <a:avLst/>
            <a:gdLst>
              <a:gd name="T0" fmla="*/ 1 w 49"/>
              <a:gd name="T1" fmla="*/ 14 h 19"/>
              <a:gd name="T2" fmla="*/ 1 w 49"/>
              <a:gd name="T3" fmla="*/ 13 h 19"/>
              <a:gd name="T4" fmla="*/ 0 w 49"/>
              <a:gd name="T5" fmla="*/ 13 h 19"/>
              <a:gd name="T6" fmla="*/ 4 w 49"/>
              <a:gd name="T7" fmla="*/ 6 h 19"/>
              <a:gd name="T8" fmla="*/ 4 w 49"/>
              <a:gd name="T9" fmla="*/ 6 h 19"/>
              <a:gd name="T10" fmla="*/ 7 w 49"/>
              <a:gd name="T11" fmla="*/ 4 h 19"/>
              <a:gd name="T12" fmla="*/ 7 w 49"/>
              <a:gd name="T13" fmla="*/ 4 h 19"/>
              <a:gd name="T14" fmla="*/ 14 w 49"/>
              <a:gd name="T15" fmla="*/ 1 h 19"/>
              <a:gd name="T16" fmla="*/ 14 w 49"/>
              <a:gd name="T17" fmla="*/ 1 h 19"/>
              <a:gd name="T18" fmla="*/ 15 w 49"/>
              <a:gd name="T19" fmla="*/ 1 h 19"/>
              <a:gd name="T20" fmla="*/ 15 w 49"/>
              <a:gd name="T21" fmla="*/ 1 h 19"/>
              <a:gd name="T22" fmla="*/ 18 w 49"/>
              <a:gd name="T23" fmla="*/ 2 h 19"/>
              <a:gd name="T24" fmla="*/ 18 w 49"/>
              <a:gd name="T25" fmla="*/ 2 h 19"/>
              <a:gd name="T26" fmla="*/ 24 w 49"/>
              <a:gd name="T27" fmla="*/ 1 h 19"/>
              <a:gd name="T28" fmla="*/ 24 w 49"/>
              <a:gd name="T29" fmla="*/ 1 h 19"/>
              <a:gd name="T30" fmla="*/ 27 w 49"/>
              <a:gd name="T31" fmla="*/ 0 h 19"/>
              <a:gd name="T32" fmla="*/ 27 w 49"/>
              <a:gd name="T33" fmla="*/ 0 h 19"/>
              <a:gd name="T34" fmla="*/ 34 w 49"/>
              <a:gd name="T35" fmla="*/ 1 h 19"/>
              <a:gd name="T36" fmla="*/ 34 w 49"/>
              <a:gd name="T37" fmla="*/ 1 h 19"/>
              <a:gd name="T38" fmla="*/ 47 w 49"/>
              <a:gd name="T39" fmla="*/ 9 h 19"/>
              <a:gd name="T40" fmla="*/ 47 w 49"/>
              <a:gd name="T41" fmla="*/ 9 h 19"/>
              <a:gd name="T42" fmla="*/ 49 w 49"/>
              <a:gd name="T43" fmla="*/ 16 h 19"/>
              <a:gd name="T44" fmla="*/ 49 w 49"/>
              <a:gd name="T45" fmla="*/ 16 h 19"/>
              <a:gd name="T46" fmla="*/ 49 w 49"/>
              <a:gd name="T47" fmla="*/ 18 h 19"/>
              <a:gd name="T48" fmla="*/ 49 w 49"/>
              <a:gd name="T49" fmla="*/ 18 h 19"/>
              <a:gd name="T50" fmla="*/ 49 w 49"/>
              <a:gd name="T51" fmla="*/ 19 h 19"/>
              <a:gd name="T52" fmla="*/ 1 w 49"/>
              <a:gd name="T53" fmla="*/ 14 h 19"/>
              <a:gd name="T54" fmla="*/ 48 w 49"/>
              <a:gd name="T55" fmla="*/ 17 h 19"/>
              <a:gd name="T56" fmla="*/ 48 w 49"/>
              <a:gd name="T57" fmla="*/ 16 h 19"/>
              <a:gd name="T58" fmla="*/ 48 w 49"/>
              <a:gd name="T59" fmla="*/ 16 h 19"/>
              <a:gd name="T60" fmla="*/ 46 w 49"/>
              <a:gd name="T61" fmla="*/ 10 h 19"/>
              <a:gd name="T62" fmla="*/ 46 w 49"/>
              <a:gd name="T63" fmla="*/ 10 h 19"/>
              <a:gd name="T64" fmla="*/ 34 w 49"/>
              <a:gd name="T65" fmla="*/ 3 h 19"/>
              <a:gd name="T66" fmla="*/ 34 w 49"/>
              <a:gd name="T67" fmla="*/ 3 h 19"/>
              <a:gd name="T68" fmla="*/ 27 w 49"/>
              <a:gd name="T69" fmla="*/ 2 h 19"/>
              <a:gd name="T70" fmla="*/ 27 w 49"/>
              <a:gd name="T71" fmla="*/ 2 h 19"/>
              <a:gd name="T72" fmla="*/ 24 w 49"/>
              <a:gd name="T73" fmla="*/ 2 h 19"/>
              <a:gd name="T74" fmla="*/ 24 w 49"/>
              <a:gd name="T75" fmla="*/ 2 h 19"/>
              <a:gd name="T76" fmla="*/ 18 w 49"/>
              <a:gd name="T77" fmla="*/ 3 h 19"/>
              <a:gd name="T78" fmla="*/ 18 w 49"/>
              <a:gd name="T79" fmla="*/ 3 h 19"/>
              <a:gd name="T80" fmla="*/ 15 w 49"/>
              <a:gd name="T81" fmla="*/ 3 h 19"/>
              <a:gd name="T82" fmla="*/ 15 w 49"/>
              <a:gd name="T83" fmla="*/ 3 h 19"/>
              <a:gd name="T84" fmla="*/ 14 w 49"/>
              <a:gd name="T85" fmla="*/ 3 h 19"/>
              <a:gd name="T86" fmla="*/ 14 w 49"/>
              <a:gd name="T87" fmla="*/ 3 h 19"/>
              <a:gd name="T88" fmla="*/ 8 w 49"/>
              <a:gd name="T89" fmla="*/ 5 h 19"/>
              <a:gd name="T90" fmla="*/ 8 w 49"/>
              <a:gd name="T91" fmla="*/ 5 h 19"/>
              <a:gd name="T92" fmla="*/ 5 w 49"/>
              <a:gd name="T93" fmla="*/ 7 h 19"/>
              <a:gd name="T94" fmla="*/ 5 w 49"/>
              <a:gd name="T95" fmla="*/ 7 h 19"/>
              <a:gd name="T96" fmla="*/ 2 w 49"/>
              <a:gd name="T97" fmla="*/ 13 h 19"/>
              <a:gd name="T98" fmla="*/ 2 w 49"/>
              <a:gd name="T99" fmla="*/ 13 h 19"/>
              <a:gd name="T100" fmla="*/ 48 w 49"/>
              <a:gd name="T101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9" h="19">
                <a:moveTo>
                  <a:pt x="1" y="14"/>
                </a:move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9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6" y="5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0" y="2"/>
                  <a:pt x="21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42" y="3"/>
                  <a:pt x="44" y="7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9" y="11"/>
                  <a:pt x="49" y="13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7"/>
                  <a:pt x="49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1" y="14"/>
                  <a:pt x="1" y="14"/>
                  <a:pt x="1" y="14"/>
                </a:cubicBezTo>
                <a:close/>
                <a:moveTo>
                  <a:pt x="48" y="17"/>
                </a:moveTo>
                <a:cubicBezTo>
                  <a:pt x="48" y="17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3"/>
                  <a:pt x="47" y="11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3" y="7"/>
                  <a:pt x="42" y="4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29" y="2"/>
                  <a:pt x="28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2"/>
                  <a:pt x="26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2"/>
                  <a:pt x="20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0" y="3"/>
                  <a:pt x="9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6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3" y="10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48" y="17"/>
                  <a:pt x="48" y="17"/>
                  <a:pt x="48" y="1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6" name="Freeform 44"/>
          <p:cNvSpPr>
            <a:spLocks/>
          </p:cNvSpPr>
          <p:nvPr/>
        </p:nvSpPr>
        <p:spPr bwMode="auto">
          <a:xfrm>
            <a:off x="9129713" y="1595438"/>
            <a:ext cx="107950" cy="38100"/>
          </a:xfrm>
          <a:custGeom>
            <a:avLst/>
            <a:gdLst>
              <a:gd name="T0" fmla="*/ 0 w 48"/>
              <a:gd name="T1" fmla="*/ 12 h 17"/>
              <a:gd name="T2" fmla="*/ 48 w 48"/>
              <a:gd name="T3" fmla="*/ 17 h 17"/>
              <a:gd name="T4" fmla="*/ 45 w 48"/>
              <a:gd name="T5" fmla="*/ 8 h 17"/>
              <a:gd name="T6" fmla="*/ 33 w 48"/>
              <a:gd name="T7" fmla="*/ 1 h 17"/>
              <a:gd name="T8" fmla="*/ 23 w 48"/>
              <a:gd name="T9" fmla="*/ 0 h 17"/>
              <a:gd name="T10" fmla="*/ 14 w 48"/>
              <a:gd name="T11" fmla="*/ 1 h 17"/>
              <a:gd name="T12" fmla="*/ 6 w 48"/>
              <a:gd name="T13" fmla="*/ 3 h 17"/>
              <a:gd name="T14" fmla="*/ 4 w 48"/>
              <a:gd name="T15" fmla="*/ 5 h 17"/>
              <a:gd name="T16" fmla="*/ 0 w 48"/>
              <a:gd name="T17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17">
                <a:moveTo>
                  <a:pt x="0" y="12"/>
                </a:moveTo>
                <a:cubicBezTo>
                  <a:pt x="48" y="17"/>
                  <a:pt x="48" y="17"/>
                  <a:pt x="48" y="17"/>
                </a:cubicBezTo>
                <a:cubicBezTo>
                  <a:pt x="48" y="13"/>
                  <a:pt x="48" y="11"/>
                  <a:pt x="45" y="8"/>
                </a:cubicBezTo>
                <a:cubicBezTo>
                  <a:pt x="43" y="6"/>
                  <a:pt x="41" y="2"/>
                  <a:pt x="33" y="1"/>
                </a:cubicBezTo>
                <a:cubicBezTo>
                  <a:pt x="26" y="0"/>
                  <a:pt x="27" y="0"/>
                  <a:pt x="23" y="0"/>
                </a:cubicBezTo>
                <a:cubicBezTo>
                  <a:pt x="20" y="1"/>
                  <a:pt x="18" y="1"/>
                  <a:pt x="14" y="1"/>
                </a:cubicBezTo>
                <a:cubicBezTo>
                  <a:pt x="9" y="1"/>
                  <a:pt x="8" y="2"/>
                  <a:pt x="6" y="3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1" y="9"/>
                  <a:pt x="0" y="12"/>
                </a:cubicBezTo>
                <a:close/>
              </a:path>
            </a:pathLst>
          </a:custGeom>
          <a:solidFill>
            <a:srgbClr val="C7E8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7" name="Freeform 45"/>
          <p:cNvSpPr>
            <a:spLocks noEditPoints="1"/>
          </p:cNvSpPr>
          <p:nvPr/>
        </p:nvSpPr>
        <p:spPr bwMode="auto">
          <a:xfrm>
            <a:off x="9128125" y="1593851"/>
            <a:ext cx="109538" cy="42863"/>
          </a:xfrm>
          <a:custGeom>
            <a:avLst/>
            <a:gdLst>
              <a:gd name="T0" fmla="*/ 1 w 49"/>
              <a:gd name="T1" fmla="*/ 14 h 19"/>
              <a:gd name="T2" fmla="*/ 0 w 49"/>
              <a:gd name="T3" fmla="*/ 14 h 19"/>
              <a:gd name="T4" fmla="*/ 0 w 49"/>
              <a:gd name="T5" fmla="*/ 13 h 19"/>
              <a:gd name="T6" fmla="*/ 4 w 49"/>
              <a:gd name="T7" fmla="*/ 6 h 19"/>
              <a:gd name="T8" fmla="*/ 4 w 49"/>
              <a:gd name="T9" fmla="*/ 6 h 19"/>
              <a:gd name="T10" fmla="*/ 7 w 49"/>
              <a:gd name="T11" fmla="*/ 4 h 19"/>
              <a:gd name="T12" fmla="*/ 7 w 49"/>
              <a:gd name="T13" fmla="*/ 4 h 19"/>
              <a:gd name="T14" fmla="*/ 14 w 49"/>
              <a:gd name="T15" fmla="*/ 1 h 19"/>
              <a:gd name="T16" fmla="*/ 14 w 49"/>
              <a:gd name="T17" fmla="*/ 1 h 19"/>
              <a:gd name="T18" fmla="*/ 15 w 49"/>
              <a:gd name="T19" fmla="*/ 1 h 19"/>
              <a:gd name="T20" fmla="*/ 15 w 49"/>
              <a:gd name="T21" fmla="*/ 1 h 19"/>
              <a:gd name="T22" fmla="*/ 18 w 49"/>
              <a:gd name="T23" fmla="*/ 2 h 19"/>
              <a:gd name="T24" fmla="*/ 18 w 49"/>
              <a:gd name="T25" fmla="*/ 2 h 19"/>
              <a:gd name="T26" fmla="*/ 24 w 49"/>
              <a:gd name="T27" fmla="*/ 1 h 19"/>
              <a:gd name="T28" fmla="*/ 24 w 49"/>
              <a:gd name="T29" fmla="*/ 1 h 19"/>
              <a:gd name="T30" fmla="*/ 27 w 49"/>
              <a:gd name="T31" fmla="*/ 0 h 19"/>
              <a:gd name="T32" fmla="*/ 27 w 49"/>
              <a:gd name="T33" fmla="*/ 0 h 19"/>
              <a:gd name="T34" fmla="*/ 34 w 49"/>
              <a:gd name="T35" fmla="*/ 1 h 19"/>
              <a:gd name="T36" fmla="*/ 34 w 49"/>
              <a:gd name="T37" fmla="*/ 1 h 19"/>
              <a:gd name="T38" fmla="*/ 47 w 49"/>
              <a:gd name="T39" fmla="*/ 9 h 19"/>
              <a:gd name="T40" fmla="*/ 47 w 49"/>
              <a:gd name="T41" fmla="*/ 9 h 19"/>
              <a:gd name="T42" fmla="*/ 49 w 49"/>
              <a:gd name="T43" fmla="*/ 16 h 19"/>
              <a:gd name="T44" fmla="*/ 49 w 49"/>
              <a:gd name="T45" fmla="*/ 16 h 19"/>
              <a:gd name="T46" fmla="*/ 49 w 49"/>
              <a:gd name="T47" fmla="*/ 18 h 19"/>
              <a:gd name="T48" fmla="*/ 49 w 49"/>
              <a:gd name="T49" fmla="*/ 18 h 19"/>
              <a:gd name="T50" fmla="*/ 49 w 49"/>
              <a:gd name="T51" fmla="*/ 19 h 19"/>
              <a:gd name="T52" fmla="*/ 1 w 49"/>
              <a:gd name="T53" fmla="*/ 14 h 19"/>
              <a:gd name="T54" fmla="*/ 48 w 49"/>
              <a:gd name="T55" fmla="*/ 17 h 19"/>
              <a:gd name="T56" fmla="*/ 48 w 49"/>
              <a:gd name="T57" fmla="*/ 16 h 19"/>
              <a:gd name="T58" fmla="*/ 48 w 49"/>
              <a:gd name="T59" fmla="*/ 16 h 19"/>
              <a:gd name="T60" fmla="*/ 46 w 49"/>
              <a:gd name="T61" fmla="*/ 10 h 19"/>
              <a:gd name="T62" fmla="*/ 46 w 49"/>
              <a:gd name="T63" fmla="*/ 10 h 19"/>
              <a:gd name="T64" fmla="*/ 34 w 49"/>
              <a:gd name="T65" fmla="*/ 3 h 19"/>
              <a:gd name="T66" fmla="*/ 34 w 49"/>
              <a:gd name="T67" fmla="*/ 3 h 19"/>
              <a:gd name="T68" fmla="*/ 27 w 49"/>
              <a:gd name="T69" fmla="*/ 2 h 19"/>
              <a:gd name="T70" fmla="*/ 27 w 49"/>
              <a:gd name="T71" fmla="*/ 2 h 19"/>
              <a:gd name="T72" fmla="*/ 24 w 49"/>
              <a:gd name="T73" fmla="*/ 2 h 19"/>
              <a:gd name="T74" fmla="*/ 24 w 49"/>
              <a:gd name="T75" fmla="*/ 2 h 19"/>
              <a:gd name="T76" fmla="*/ 18 w 49"/>
              <a:gd name="T77" fmla="*/ 3 h 19"/>
              <a:gd name="T78" fmla="*/ 18 w 49"/>
              <a:gd name="T79" fmla="*/ 3 h 19"/>
              <a:gd name="T80" fmla="*/ 15 w 49"/>
              <a:gd name="T81" fmla="*/ 3 h 19"/>
              <a:gd name="T82" fmla="*/ 15 w 49"/>
              <a:gd name="T83" fmla="*/ 3 h 19"/>
              <a:gd name="T84" fmla="*/ 14 w 49"/>
              <a:gd name="T85" fmla="*/ 3 h 19"/>
              <a:gd name="T86" fmla="*/ 14 w 49"/>
              <a:gd name="T87" fmla="*/ 3 h 19"/>
              <a:gd name="T88" fmla="*/ 8 w 49"/>
              <a:gd name="T89" fmla="*/ 5 h 19"/>
              <a:gd name="T90" fmla="*/ 8 w 49"/>
              <a:gd name="T91" fmla="*/ 5 h 19"/>
              <a:gd name="T92" fmla="*/ 5 w 49"/>
              <a:gd name="T93" fmla="*/ 7 h 19"/>
              <a:gd name="T94" fmla="*/ 5 w 49"/>
              <a:gd name="T95" fmla="*/ 7 h 19"/>
              <a:gd name="T96" fmla="*/ 2 w 49"/>
              <a:gd name="T97" fmla="*/ 13 h 19"/>
              <a:gd name="T98" fmla="*/ 2 w 49"/>
              <a:gd name="T99" fmla="*/ 13 h 19"/>
              <a:gd name="T100" fmla="*/ 48 w 49"/>
              <a:gd name="T101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9" h="19">
                <a:moveTo>
                  <a:pt x="1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9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6" y="5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10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0" y="2"/>
                  <a:pt x="21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9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42" y="3"/>
                  <a:pt x="44" y="7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9" y="11"/>
                  <a:pt x="49" y="13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9" y="17"/>
                  <a:pt x="49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9"/>
                  <a:pt x="49" y="19"/>
                  <a:pt x="49" y="19"/>
                </a:cubicBezTo>
                <a:cubicBezTo>
                  <a:pt x="1" y="14"/>
                  <a:pt x="1" y="14"/>
                  <a:pt x="1" y="14"/>
                </a:cubicBezTo>
                <a:close/>
                <a:moveTo>
                  <a:pt x="48" y="17"/>
                </a:moveTo>
                <a:cubicBezTo>
                  <a:pt x="48" y="17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3"/>
                  <a:pt x="47" y="11"/>
                  <a:pt x="46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3" y="7"/>
                  <a:pt x="42" y="4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29" y="2"/>
                  <a:pt x="28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6" y="2"/>
                  <a:pt x="26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2" y="2"/>
                  <a:pt x="20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0" y="3"/>
                  <a:pt x="9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6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3" y="10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48" y="17"/>
                  <a:pt x="48" y="17"/>
                  <a:pt x="48" y="1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8" name="Freeform 46"/>
          <p:cNvSpPr>
            <a:spLocks/>
          </p:cNvSpPr>
          <p:nvPr/>
        </p:nvSpPr>
        <p:spPr bwMode="auto">
          <a:xfrm>
            <a:off x="1549400" y="2124076"/>
            <a:ext cx="220663" cy="404813"/>
          </a:xfrm>
          <a:custGeom>
            <a:avLst/>
            <a:gdLst>
              <a:gd name="T0" fmla="*/ 40 w 98"/>
              <a:gd name="T1" fmla="*/ 175 h 180"/>
              <a:gd name="T2" fmla="*/ 13 w 98"/>
              <a:gd name="T3" fmla="*/ 158 h 180"/>
              <a:gd name="T4" fmla="*/ 36 w 98"/>
              <a:gd name="T5" fmla="*/ 141 h 180"/>
              <a:gd name="T6" fmla="*/ 48 w 98"/>
              <a:gd name="T7" fmla="*/ 140 h 180"/>
              <a:gd name="T8" fmla="*/ 53 w 98"/>
              <a:gd name="T9" fmla="*/ 130 h 180"/>
              <a:gd name="T10" fmla="*/ 55 w 98"/>
              <a:gd name="T11" fmla="*/ 120 h 180"/>
              <a:gd name="T12" fmla="*/ 56 w 98"/>
              <a:gd name="T13" fmla="*/ 96 h 180"/>
              <a:gd name="T14" fmla="*/ 42 w 98"/>
              <a:gd name="T15" fmla="*/ 96 h 180"/>
              <a:gd name="T16" fmla="*/ 33 w 98"/>
              <a:gd name="T17" fmla="*/ 93 h 180"/>
              <a:gd name="T18" fmla="*/ 17 w 98"/>
              <a:gd name="T19" fmla="*/ 75 h 180"/>
              <a:gd name="T20" fmla="*/ 7 w 98"/>
              <a:gd name="T21" fmla="*/ 59 h 180"/>
              <a:gd name="T22" fmla="*/ 11 w 98"/>
              <a:gd name="T23" fmla="*/ 14 h 180"/>
              <a:gd name="T24" fmla="*/ 12 w 98"/>
              <a:gd name="T25" fmla="*/ 13 h 180"/>
              <a:gd name="T26" fmla="*/ 11 w 98"/>
              <a:gd name="T27" fmla="*/ 0 h 180"/>
              <a:gd name="T28" fmla="*/ 46 w 98"/>
              <a:gd name="T29" fmla="*/ 2 h 180"/>
              <a:gd name="T30" fmla="*/ 47 w 98"/>
              <a:gd name="T31" fmla="*/ 16 h 180"/>
              <a:gd name="T32" fmla="*/ 51 w 98"/>
              <a:gd name="T33" fmla="*/ 21 h 180"/>
              <a:gd name="T34" fmla="*/ 54 w 98"/>
              <a:gd name="T35" fmla="*/ 27 h 180"/>
              <a:gd name="T36" fmla="*/ 49 w 98"/>
              <a:gd name="T37" fmla="*/ 30 h 180"/>
              <a:gd name="T38" fmla="*/ 40 w 98"/>
              <a:gd name="T39" fmla="*/ 31 h 180"/>
              <a:gd name="T40" fmla="*/ 35 w 98"/>
              <a:gd name="T41" fmla="*/ 38 h 180"/>
              <a:gd name="T42" fmla="*/ 36 w 98"/>
              <a:gd name="T43" fmla="*/ 45 h 180"/>
              <a:gd name="T44" fmla="*/ 39 w 98"/>
              <a:gd name="T45" fmla="*/ 51 h 180"/>
              <a:gd name="T46" fmla="*/ 43 w 98"/>
              <a:gd name="T47" fmla="*/ 58 h 180"/>
              <a:gd name="T48" fmla="*/ 50 w 98"/>
              <a:gd name="T49" fmla="*/ 65 h 180"/>
              <a:gd name="T50" fmla="*/ 57 w 98"/>
              <a:gd name="T51" fmla="*/ 61 h 180"/>
              <a:gd name="T52" fmla="*/ 66 w 98"/>
              <a:gd name="T53" fmla="*/ 59 h 180"/>
              <a:gd name="T54" fmla="*/ 79 w 98"/>
              <a:gd name="T55" fmla="*/ 65 h 180"/>
              <a:gd name="T56" fmla="*/ 87 w 98"/>
              <a:gd name="T57" fmla="*/ 71 h 180"/>
              <a:gd name="T58" fmla="*/ 93 w 98"/>
              <a:gd name="T59" fmla="*/ 80 h 180"/>
              <a:gd name="T60" fmla="*/ 94 w 98"/>
              <a:gd name="T61" fmla="*/ 91 h 180"/>
              <a:gd name="T62" fmla="*/ 87 w 98"/>
              <a:gd name="T63" fmla="*/ 105 h 180"/>
              <a:gd name="T64" fmla="*/ 87 w 98"/>
              <a:gd name="T65" fmla="*/ 116 h 180"/>
              <a:gd name="T66" fmla="*/ 87 w 98"/>
              <a:gd name="T67" fmla="*/ 125 h 180"/>
              <a:gd name="T68" fmla="*/ 86 w 98"/>
              <a:gd name="T69" fmla="*/ 136 h 180"/>
              <a:gd name="T70" fmla="*/ 83 w 98"/>
              <a:gd name="T71" fmla="*/ 144 h 180"/>
              <a:gd name="T72" fmla="*/ 78 w 98"/>
              <a:gd name="T73" fmla="*/ 155 h 180"/>
              <a:gd name="T74" fmla="*/ 81 w 98"/>
              <a:gd name="T75" fmla="*/ 163 h 180"/>
              <a:gd name="T76" fmla="*/ 84 w 98"/>
              <a:gd name="T77" fmla="*/ 172 h 180"/>
              <a:gd name="T78" fmla="*/ 78 w 98"/>
              <a:gd name="T79" fmla="*/ 179 h 180"/>
              <a:gd name="T80" fmla="*/ 72 w 98"/>
              <a:gd name="T81" fmla="*/ 179 h 180"/>
              <a:gd name="T82" fmla="*/ 67 w 98"/>
              <a:gd name="T83" fmla="*/ 180 h 180"/>
              <a:gd name="T84" fmla="*/ 63 w 98"/>
              <a:gd name="T85" fmla="*/ 179 h 180"/>
              <a:gd name="T86" fmla="*/ 58 w 98"/>
              <a:gd name="T87" fmla="*/ 177 h 180"/>
              <a:gd name="T88" fmla="*/ 51 w 98"/>
              <a:gd name="T89" fmla="*/ 172 h 180"/>
              <a:gd name="T90" fmla="*/ 43 w 98"/>
              <a:gd name="T91" fmla="*/ 172 h 180"/>
              <a:gd name="T92" fmla="*/ 40 w 98"/>
              <a:gd name="T93" fmla="*/ 17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" h="180">
                <a:moveTo>
                  <a:pt x="40" y="175"/>
                </a:moveTo>
                <a:cubicBezTo>
                  <a:pt x="13" y="158"/>
                  <a:pt x="13" y="158"/>
                  <a:pt x="13" y="158"/>
                </a:cubicBezTo>
                <a:cubicBezTo>
                  <a:pt x="19" y="149"/>
                  <a:pt x="25" y="144"/>
                  <a:pt x="36" y="141"/>
                </a:cubicBezTo>
                <a:cubicBezTo>
                  <a:pt x="40" y="140"/>
                  <a:pt x="44" y="140"/>
                  <a:pt x="48" y="140"/>
                </a:cubicBezTo>
                <a:cubicBezTo>
                  <a:pt x="49" y="137"/>
                  <a:pt x="51" y="132"/>
                  <a:pt x="53" y="130"/>
                </a:cubicBezTo>
                <a:cubicBezTo>
                  <a:pt x="53" y="126"/>
                  <a:pt x="54" y="123"/>
                  <a:pt x="55" y="120"/>
                </a:cubicBezTo>
                <a:cubicBezTo>
                  <a:pt x="53" y="113"/>
                  <a:pt x="54" y="104"/>
                  <a:pt x="5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33" y="93"/>
                  <a:pt x="33" y="93"/>
                  <a:pt x="33" y="93"/>
                </a:cubicBezTo>
                <a:cubicBezTo>
                  <a:pt x="26" y="87"/>
                  <a:pt x="21" y="83"/>
                  <a:pt x="17" y="75"/>
                </a:cubicBezTo>
                <a:cubicBezTo>
                  <a:pt x="13" y="70"/>
                  <a:pt x="10" y="64"/>
                  <a:pt x="7" y="59"/>
                </a:cubicBezTo>
                <a:cubicBezTo>
                  <a:pt x="0" y="44"/>
                  <a:pt x="2" y="28"/>
                  <a:pt x="11" y="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0"/>
                  <a:pt x="11" y="0"/>
                  <a:pt x="11" y="0"/>
                </a:cubicBezTo>
                <a:cubicBezTo>
                  <a:pt x="46" y="2"/>
                  <a:pt x="46" y="2"/>
                  <a:pt x="46" y="2"/>
                </a:cubicBezTo>
                <a:cubicBezTo>
                  <a:pt x="49" y="6"/>
                  <a:pt x="47" y="15"/>
                  <a:pt x="47" y="16"/>
                </a:cubicBezTo>
                <a:cubicBezTo>
                  <a:pt x="47" y="17"/>
                  <a:pt x="48" y="20"/>
                  <a:pt x="51" y="21"/>
                </a:cubicBezTo>
                <a:cubicBezTo>
                  <a:pt x="53" y="23"/>
                  <a:pt x="54" y="23"/>
                  <a:pt x="54" y="27"/>
                </a:cubicBezTo>
                <a:cubicBezTo>
                  <a:pt x="53" y="31"/>
                  <a:pt x="51" y="31"/>
                  <a:pt x="49" y="30"/>
                </a:cubicBezTo>
                <a:cubicBezTo>
                  <a:pt x="47" y="28"/>
                  <a:pt x="43" y="27"/>
                  <a:pt x="40" y="31"/>
                </a:cubicBezTo>
                <a:cubicBezTo>
                  <a:pt x="36" y="35"/>
                  <a:pt x="36" y="35"/>
                  <a:pt x="35" y="38"/>
                </a:cubicBezTo>
                <a:cubicBezTo>
                  <a:pt x="34" y="41"/>
                  <a:pt x="35" y="43"/>
                  <a:pt x="36" y="45"/>
                </a:cubicBezTo>
                <a:cubicBezTo>
                  <a:pt x="37" y="46"/>
                  <a:pt x="37" y="46"/>
                  <a:pt x="39" y="51"/>
                </a:cubicBezTo>
                <a:cubicBezTo>
                  <a:pt x="41" y="53"/>
                  <a:pt x="41" y="55"/>
                  <a:pt x="43" y="58"/>
                </a:cubicBezTo>
                <a:cubicBezTo>
                  <a:pt x="43" y="58"/>
                  <a:pt x="47" y="64"/>
                  <a:pt x="50" y="65"/>
                </a:cubicBezTo>
                <a:cubicBezTo>
                  <a:pt x="53" y="65"/>
                  <a:pt x="54" y="64"/>
                  <a:pt x="57" y="61"/>
                </a:cubicBezTo>
                <a:cubicBezTo>
                  <a:pt x="59" y="58"/>
                  <a:pt x="60" y="57"/>
                  <a:pt x="66" y="59"/>
                </a:cubicBezTo>
                <a:cubicBezTo>
                  <a:pt x="72" y="62"/>
                  <a:pt x="75" y="63"/>
                  <a:pt x="79" y="65"/>
                </a:cubicBezTo>
                <a:cubicBezTo>
                  <a:pt x="83" y="68"/>
                  <a:pt x="84" y="67"/>
                  <a:pt x="87" y="71"/>
                </a:cubicBezTo>
                <a:cubicBezTo>
                  <a:pt x="89" y="75"/>
                  <a:pt x="90" y="76"/>
                  <a:pt x="93" y="80"/>
                </a:cubicBezTo>
                <a:cubicBezTo>
                  <a:pt x="96" y="83"/>
                  <a:pt x="98" y="87"/>
                  <a:pt x="94" y="91"/>
                </a:cubicBezTo>
                <a:cubicBezTo>
                  <a:pt x="90" y="96"/>
                  <a:pt x="87" y="99"/>
                  <a:pt x="87" y="105"/>
                </a:cubicBezTo>
                <a:cubicBezTo>
                  <a:pt x="86" y="110"/>
                  <a:pt x="85" y="113"/>
                  <a:pt x="87" y="116"/>
                </a:cubicBezTo>
                <a:cubicBezTo>
                  <a:pt x="88" y="120"/>
                  <a:pt x="88" y="121"/>
                  <a:pt x="87" y="125"/>
                </a:cubicBezTo>
                <a:cubicBezTo>
                  <a:pt x="85" y="128"/>
                  <a:pt x="85" y="133"/>
                  <a:pt x="86" y="136"/>
                </a:cubicBezTo>
                <a:cubicBezTo>
                  <a:pt x="87" y="139"/>
                  <a:pt x="88" y="141"/>
                  <a:pt x="83" y="144"/>
                </a:cubicBezTo>
                <a:cubicBezTo>
                  <a:pt x="79" y="148"/>
                  <a:pt x="77" y="150"/>
                  <a:pt x="78" y="155"/>
                </a:cubicBezTo>
                <a:cubicBezTo>
                  <a:pt x="79" y="159"/>
                  <a:pt x="79" y="160"/>
                  <a:pt x="81" y="163"/>
                </a:cubicBezTo>
                <a:cubicBezTo>
                  <a:pt x="84" y="166"/>
                  <a:pt x="85" y="168"/>
                  <a:pt x="84" y="172"/>
                </a:cubicBezTo>
                <a:cubicBezTo>
                  <a:pt x="84" y="177"/>
                  <a:pt x="81" y="178"/>
                  <a:pt x="78" y="179"/>
                </a:cubicBezTo>
                <a:cubicBezTo>
                  <a:pt x="76" y="180"/>
                  <a:pt x="72" y="179"/>
                  <a:pt x="72" y="179"/>
                </a:cubicBezTo>
                <a:cubicBezTo>
                  <a:pt x="72" y="179"/>
                  <a:pt x="69" y="180"/>
                  <a:pt x="67" y="180"/>
                </a:cubicBezTo>
                <a:cubicBezTo>
                  <a:pt x="64" y="179"/>
                  <a:pt x="65" y="179"/>
                  <a:pt x="63" y="179"/>
                </a:cubicBezTo>
                <a:cubicBezTo>
                  <a:pt x="61" y="178"/>
                  <a:pt x="59" y="179"/>
                  <a:pt x="58" y="177"/>
                </a:cubicBezTo>
                <a:cubicBezTo>
                  <a:pt x="57" y="174"/>
                  <a:pt x="55" y="172"/>
                  <a:pt x="51" y="172"/>
                </a:cubicBezTo>
                <a:cubicBezTo>
                  <a:pt x="46" y="172"/>
                  <a:pt x="46" y="172"/>
                  <a:pt x="43" y="172"/>
                </a:cubicBezTo>
                <a:cubicBezTo>
                  <a:pt x="41" y="173"/>
                  <a:pt x="41" y="172"/>
                  <a:pt x="40" y="175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9" name="Freeform 47"/>
          <p:cNvSpPr>
            <a:spLocks/>
          </p:cNvSpPr>
          <p:nvPr/>
        </p:nvSpPr>
        <p:spPr bwMode="auto">
          <a:xfrm>
            <a:off x="1565275" y="2441576"/>
            <a:ext cx="3133725" cy="3281363"/>
          </a:xfrm>
          <a:custGeom>
            <a:avLst/>
            <a:gdLst>
              <a:gd name="T0" fmla="*/ 24 w 1394"/>
              <a:gd name="T1" fmla="*/ 78 h 1460"/>
              <a:gd name="T2" fmla="*/ 55 w 1394"/>
              <a:gd name="T3" fmla="*/ 148 h 1460"/>
              <a:gd name="T4" fmla="*/ 120 w 1394"/>
              <a:gd name="T5" fmla="*/ 236 h 1460"/>
              <a:gd name="T6" fmla="*/ 167 w 1394"/>
              <a:gd name="T7" fmla="*/ 357 h 1460"/>
              <a:gd name="T8" fmla="*/ 130 w 1394"/>
              <a:gd name="T9" fmla="*/ 442 h 1460"/>
              <a:gd name="T10" fmla="*/ 115 w 1394"/>
              <a:gd name="T11" fmla="*/ 538 h 1460"/>
              <a:gd name="T12" fmla="*/ 146 w 1394"/>
              <a:gd name="T13" fmla="*/ 633 h 1460"/>
              <a:gd name="T14" fmla="*/ 235 w 1394"/>
              <a:gd name="T15" fmla="*/ 735 h 1460"/>
              <a:gd name="T16" fmla="*/ 312 w 1394"/>
              <a:gd name="T17" fmla="*/ 758 h 1460"/>
              <a:gd name="T18" fmla="*/ 382 w 1394"/>
              <a:gd name="T19" fmla="*/ 850 h 1460"/>
              <a:gd name="T20" fmla="*/ 436 w 1394"/>
              <a:gd name="T21" fmla="*/ 899 h 1460"/>
              <a:gd name="T22" fmla="*/ 530 w 1394"/>
              <a:gd name="T23" fmla="*/ 994 h 1460"/>
              <a:gd name="T24" fmla="*/ 616 w 1394"/>
              <a:gd name="T25" fmla="*/ 1021 h 1460"/>
              <a:gd name="T26" fmla="*/ 727 w 1394"/>
              <a:gd name="T27" fmla="*/ 1092 h 1460"/>
              <a:gd name="T28" fmla="*/ 807 w 1394"/>
              <a:gd name="T29" fmla="*/ 1038 h 1460"/>
              <a:gd name="T30" fmla="*/ 890 w 1394"/>
              <a:gd name="T31" fmla="*/ 1102 h 1460"/>
              <a:gd name="T32" fmla="*/ 1015 w 1394"/>
              <a:gd name="T33" fmla="*/ 1176 h 1460"/>
              <a:gd name="T34" fmla="*/ 1196 w 1394"/>
              <a:gd name="T35" fmla="*/ 1101 h 1460"/>
              <a:gd name="T36" fmla="*/ 1291 w 1394"/>
              <a:gd name="T37" fmla="*/ 1149 h 1460"/>
              <a:gd name="T38" fmla="*/ 1358 w 1394"/>
              <a:gd name="T39" fmla="*/ 1175 h 1460"/>
              <a:gd name="T40" fmla="*/ 1310 w 1394"/>
              <a:gd name="T41" fmla="*/ 1277 h 1460"/>
              <a:gd name="T42" fmla="*/ 1254 w 1394"/>
              <a:gd name="T43" fmla="*/ 1387 h 1460"/>
              <a:gd name="T44" fmla="*/ 1321 w 1394"/>
              <a:gd name="T45" fmla="*/ 1447 h 1460"/>
              <a:gd name="T46" fmla="*/ 1303 w 1394"/>
              <a:gd name="T47" fmla="*/ 1420 h 1460"/>
              <a:gd name="T48" fmla="*/ 1290 w 1394"/>
              <a:gd name="T49" fmla="*/ 1384 h 1460"/>
              <a:gd name="T50" fmla="*/ 1313 w 1394"/>
              <a:gd name="T51" fmla="*/ 1322 h 1460"/>
              <a:gd name="T52" fmla="*/ 1375 w 1394"/>
              <a:gd name="T53" fmla="*/ 1282 h 1460"/>
              <a:gd name="T54" fmla="*/ 1393 w 1394"/>
              <a:gd name="T55" fmla="*/ 1189 h 1460"/>
              <a:gd name="T56" fmla="*/ 1362 w 1394"/>
              <a:gd name="T57" fmla="*/ 1119 h 1460"/>
              <a:gd name="T58" fmla="*/ 1320 w 1394"/>
              <a:gd name="T59" fmla="*/ 1067 h 1460"/>
              <a:gd name="T60" fmla="*/ 1280 w 1394"/>
              <a:gd name="T61" fmla="*/ 1116 h 1460"/>
              <a:gd name="T62" fmla="*/ 1229 w 1394"/>
              <a:gd name="T63" fmla="*/ 1074 h 1460"/>
              <a:gd name="T64" fmla="*/ 1106 w 1394"/>
              <a:gd name="T65" fmla="*/ 1103 h 1460"/>
              <a:gd name="T66" fmla="*/ 977 w 1394"/>
              <a:gd name="T67" fmla="*/ 1137 h 1460"/>
              <a:gd name="T68" fmla="*/ 924 w 1394"/>
              <a:gd name="T69" fmla="*/ 1082 h 1460"/>
              <a:gd name="T70" fmla="*/ 882 w 1394"/>
              <a:gd name="T71" fmla="*/ 1038 h 1460"/>
              <a:gd name="T72" fmla="*/ 778 w 1394"/>
              <a:gd name="T73" fmla="*/ 1000 h 1460"/>
              <a:gd name="T74" fmla="*/ 717 w 1394"/>
              <a:gd name="T75" fmla="*/ 1031 h 1460"/>
              <a:gd name="T76" fmla="*/ 664 w 1394"/>
              <a:gd name="T77" fmla="*/ 995 h 1460"/>
              <a:gd name="T78" fmla="*/ 601 w 1394"/>
              <a:gd name="T79" fmla="*/ 975 h 1460"/>
              <a:gd name="T80" fmla="*/ 551 w 1394"/>
              <a:gd name="T81" fmla="*/ 947 h 1460"/>
              <a:gd name="T82" fmla="*/ 501 w 1394"/>
              <a:gd name="T83" fmla="*/ 921 h 1460"/>
              <a:gd name="T84" fmla="*/ 463 w 1394"/>
              <a:gd name="T85" fmla="*/ 882 h 1460"/>
              <a:gd name="T86" fmla="*/ 419 w 1394"/>
              <a:gd name="T87" fmla="*/ 820 h 1460"/>
              <a:gd name="T88" fmla="*/ 357 w 1394"/>
              <a:gd name="T89" fmla="*/ 759 h 1460"/>
              <a:gd name="T90" fmla="*/ 302 w 1394"/>
              <a:gd name="T91" fmla="*/ 693 h 1460"/>
              <a:gd name="T92" fmla="*/ 257 w 1394"/>
              <a:gd name="T93" fmla="*/ 696 h 1460"/>
              <a:gd name="T94" fmla="*/ 181 w 1394"/>
              <a:gd name="T95" fmla="*/ 611 h 1460"/>
              <a:gd name="T96" fmla="*/ 142 w 1394"/>
              <a:gd name="T97" fmla="*/ 562 h 1460"/>
              <a:gd name="T98" fmla="*/ 148 w 1394"/>
              <a:gd name="T99" fmla="*/ 513 h 1460"/>
              <a:gd name="T100" fmla="*/ 172 w 1394"/>
              <a:gd name="T101" fmla="*/ 489 h 1460"/>
              <a:gd name="T102" fmla="*/ 204 w 1394"/>
              <a:gd name="T103" fmla="*/ 424 h 1460"/>
              <a:gd name="T104" fmla="*/ 220 w 1394"/>
              <a:gd name="T105" fmla="*/ 352 h 1460"/>
              <a:gd name="T106" fmla="*/ 190 w 1394"/>
              <a:gd name="T107" fmla="*/ 303 h 1460"/>
              <a:gd name="T108" fmla="*/ 189 w 1394"/>
              <a:gd name="T109" fmla="*/ 235 h 1460"/>
              <a:gd name="T110" fmla="*/ 118 w 1394"/>
              <a:gd name="T111" fmla="*/ 180 h 1460"/>
              <a:gd name="T112" fmla="*/ 97 w 1394"/>
              <a:gd name="T113" fmla="*/ 132 h 1460"/>
              <a:gd name="T114" fmla="*/ 68 w 1394"/>
              <a:gd name="T115" fmla="*/ 64 h 1460"/>
              <a:gd name="T116" fmla="*/ 39 w 1394"/>
              <a:gd name="T117" fmla="*/ 31 h 1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94" h="1460">
                <a:moveTo>
                  <a:pt x="39" y="31"/>
                </a:moveTo>
                <a:cubicBezTo>
                  <a:pt x="31" y="0"/>
                  <a:pt x="31" y="0"/>
                  <a:pt x="31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8"/>
                  <a:pt x="11" y="8"/>
                  <a:pt x="11" y="8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4"/>
                  <a:pt x="2" y="27"/>
                  <a:pt x="1" y="31"/>
                </a:cubicBezTo>
                <a:cubicBezTo>
                  <a:pt x="0" y="40"/>
                  <a:pt x="0" y="40"/>
                  <a:pt x="0" y="40"/>
                </a:cubicBezTo>
                <a:cubicBezTo>
                  <a:pt x="1" y="44"/>
                  <a:pt x="1" y="44"/>
                  <a:pt x="1" y="44"/>
                </a:cubicBezTo>
                <a:cubicBezTo>
                  <a:pt x="1" y="48"/>
                  <a:pt x="2" y="52"/>
                  <a:pt x="3" y="56"/>
                </a:cubicBezTo>
                <a:cubicBezTo>
                  <a:pt x="6" y="64"/>
                  <a:pt x="6" y="64"/>
                  <a:pt x="6" y="64"/>
                </a:cubicBezTo>
                <a:cubicBezTo>
                  <a:pt x="15" y="75"/>
                  <a:pt x="15" y="75"/>
                  <a:pt x="15" y="75"/>
                </a:cubicBezTo>
                <a:cubicBezTo>
                  <a:pt x="24" y="78"/>
                  <a:pt x="24" y="78"/>
                  <a:pt x="24" y="78"/>
                </a:cubicBezTo>
                <a:cubicBezTo>
                  <a:pt x="29" y="85"/>
                  <a:pt x="29" y="85"/>
                  <a:pt x="29" y="85"/>
                </a:cubicBezTo>
                <a:cubicBezTo>
                  <a:pt x="43" y="92"/>
                  <a:pt x="43" y="92"/>
                  <a:pt x="43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7" y="96"/>
                  <a:pt x="47" y="96"/>
                  <a:pt x="47" y="96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53" y="108"/>
                  <a:pt x="55" y="111"/>
                  <a:pt x="58" y="114"/>
                </a:cubicBezTo>
                <a:cubicBezTo>
                  <a:pt x="67" y="120"/>
                  <a:pt x="67" y="120"/>
                  <a:pt x="67" y="120"/>
                </a:cubicBezTo>
                <a:cubicBezTo>
                  <a:pt x="67" y="123"/>
                  <a:pt x="67" y="123"/>
                  <a:pt x="67" y="123"/>
                </a:cubicBezTo>
                <a:cubicBezTo>
                  <a:pt x="61" y="129"/>
                  <a:pt x="61" y="129"/>
                  <a:pt x="61" y="129"/>
                </a:cubicBezTo>
                <a:cubicBezTo>
                  <a:pt x="59" y="133"/>
                  <a:pt x="57" y="136"/>
                  <a:pt x="56" y="141"/>
                </a:cubicBezTo>
                <a:cubicBezTo>
                  <a:pt x="55" y="148"/>
                  <a:pt x="55" y="148"/>
                  <a:pt x="55" y="148"/>
                </a:cubicBezTo>
                <a:cubicBezTo>
                  <a:pt x="54" y="152"/>
                  <a:pt x="55" y="155"/>
                  <a:pt x="55" y="160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6" y="191"/>
                  <a:pt x="66" y="191"/>
                  <a:pt x="66" y="191"/>
                </a:cubicBezTo>
                <a:cubicBezTo>
                  <a:pt x="71" y="197"/>
                  <a:pt x="71" y="197"/>
                  <a:pt x="71" y="197"/>
                </a:cubicBezTo>
                <a:cubicBezTo>
                  <a:pt x="79" y="202"/>
                  <a:pt x="79" y="202"/>
                  <a:pt x="79" y="202"/>
                </a:cubicBezTo>
                <a:cubicBezTo>
                  <a:pt x="84" y="204"/>
                  <a:pt x="89" y="206"/>
                  <a:pt x="95" y="208"/>
                </a:cubicBezTo>
                <a:cubicBezTo>
                  <a:pt x="96" y="210"/>
                  <a:pt x="98" y="211"/>
                  <a:pt x="99" y="213"/>
                </a:cubicBezTo>
                <a:cubicBezTo>
                  <a:pt x="102" y="217"/>
                  <a:pt x="104" y="221"/>
                  <a:pt x="107" y="224"/>
                </a:cubicBezTo>
                <a:cubicBezTo>
                  <a:pt x="114" y="232"/>
                  <a:pt x="114" y="232"/>
                  <a:pt x="114" y="232"/>
                </a:cubicBezTo>
                <a:cubicBezTo>
                  <a:pt x="120" y="236"/>
                  <a:pt x="120" y="236"/>
                  <a:pt x="120" y="236"/>
                </a:cubicBezTo>
                <a:cubicBezTo>
                  <a:pt x="123" y="237"/>
                  <a:pt x="123" y="237"/>
                  <a:pt x="123" y="237"/>
                </a:cubicBezTo>
                <a:cubicBezTo>
                  <a:pt x="126" y="239"/>
                  <a:pt x="130" y="243"/>
                  <a:pt x="134" y="244"/>
                </a:cubicBezTo>
                <a:cubicBezTo>
                  <a:pt x="136" y="246"/>
                  <a:pt x="138" y="248"/>
                  <a:pt x="141" y="250"/>
                </a:cubicBezTo>
                <a:cubicBezTo>
                  <a:pt x="144" y="252"/>
                  <a:pt x="147" y="254"/>
                  <a:pt x="151" y="256"/>
                </a:cubicBezTo>
                <a:cubicBezTo>
                  <a:pt x="153" y="256"/>
                  <a:pt x="156" y="257"/>
                  <a:pt x="158" y="258"/>
                </a:cubicBezTo>
                <a:cubicBezTo>
                  <a:pt x="158" y="262"/>
                  <a:pt x="158" y="266"/>
                  <a:pt x="159" y="270"/>
                </a:cubicBezTo>
                <a:cubicBezTo>
                  <a:pt x="159" y="274"/>
                  <a:pt x="159" y="278"/>
                  <a:pt x="159" y="283"/>
                </a:cubicBezTo>
                <a:cubicBezTo>
                  <a:pt x="156" y="291"/>
                  <a:pt x="155" y="300"/>
                  <a:pt x="158" y="309"/>
                </a:cubicBezTo>
                <a:cubicBezTo>
                  <a:pt x="160" y="320"/>
                  <a:pt x="167" y="330"/>
                  <a:pt x="175" y="337"/>
                </a:cubicBezTo>
                <a:cubicBezTo>
                  <a:pt x="174" y="339"/>
                  <a:pt x="174" y="339"/>
                  <a:pt x="174" y="33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67" y="357"/>
                  <a:pt x="167" y="357"/>
                  <a:pt x="167" y="357"/>
                </a:cubicBezTo>
                <a:cubicBezTo>
                  <a:pt x="167" y="366"/>
                  <a:pt x="167" y="366"/>
                  <a:pt x="167" y="366"/>
                </a:cubicBezTo>
                <a:cubicBezTo>
                  <a:pt x="168" y="368"/>
                  <a:pt x="168" y="368"/>
                  <a:pt x="168" y="368"/>
                </a:cubicBezTo>
                <a:cubicBezTo>
                  <a:pt x="163" y="376"/>
                  <a:pt x="163" y="376"/>
                  <a:pt x="163" y="376"/>
                </a:cubicBezTo>
                <a:cubicBezTo>
                  <a:pt x="161" y="384"/>
                  <a:pt x="161" y="384"/>
                  <a:pt x="161" y="384"/>
                </a:cubicBezTo>
                <a:cubicBezTo>
                  <a:pt x="160" y="392"/>
                  <a:pt x="160" y="392"/>
                  <a:pt x="160" y="392"/>
                </a:cubicBezTo>
                <a:cubicBezTo>
                  <a:pt x="161" y="394"/>
                  <a:pt x="161" y="394"/>
                  <a:pt x="161" y="394"/>
                </a:cubicBezTo>
                <a:cubicBezTo>
                  <a:pt x="160" y="402"/>
                  <a:pt x="162" y="409"/>
                  <a:pt x="165" y="416"/>
                </a:cubicBezTo>
                <a:cubicBezTo>
                  <a:pt x="166" y="418"/>
                  <a:pt x="166" y="418"/>
                  <a:pt x="166" y="418"/>
                </a:cubicBezTo>
                <a:cubicBezTo>
                  <a:pt x="168" y="423"/>
                  <a:pt x="169" y="427"/>
                  <a:pt x="172" y="431"/>
                </a:cubicBezTo>
                <a:cubicBezTo>
                  <a:pt x="165" y="430"/>
                  <a:pt x="159" y="432"/>
                  <a:pt x="152" y="434"/>
                </a:cubicBezTo>
                <a:cubicBezTo>
                  <a:pt x="147" y="435"/>
                  <a:pt x="142" y="436"/>
                  <a:pt x="136" y="438"/>
                </a:cubicBezTo>
                <a:cubicBezTo>
                  <a:pt x="130" y="442"/>
                  <a:pt x="130" y="442"/>
                  <a:pt x="130" y="442"/>
                </a:cubicBezTo>
                <a:cubicBezTo>
                  <a:pt x="123" y="448"/>
                  <a:pt x="123" y="448"/>
                  <a:pt x="123" y="448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16" y="461"/>
                  <a:pt x="116" y="461"/>
                  <a:pt x="116" y="461"/>
                </a:cubicBezTo>
                <a:cubicBezTo>
                  <a:pt x="115" y="466"/>
                  <a:pt x="114" y="471"/>
                  <a:pt x="114" y="477"/>
                </a:cubicBezTo>
                <a:cubicBezTo>
                  <a:pt x="113" y="479"/>
                  <a:pt x="112" y="481"/>
                  <a:pt x="111" y="483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108" y="500"/>
                  <a:pt x="108" y="500"/>
                  <a:pt x="108" y="500"/>
                </a:cubicBezTo>
                <a:cubicBezTo>
                  <a:pt x="109" y="508"/>
                  <a:pt x="109" y="508"/>
                  <a:pt x="109" y="508"/>
                </a:cubicBezTo>
                <a:cubicBezTo>
                  <a:pt x="112" y="515"/>
                  <a:pt x="112" y="515"/>
                  <a:pt x="112" y="515"/>
                </a:cubicBezTo>
                <a:cubicBezTo>
                  <a:pt x="115" y="520"/>
                  <a:pt x="115" y="520"/>
                  <a:pt x="115" y="520"/>
                </a:cubicBezTo>
                <a:cubicBezTo>
                  <a:pt x="114" y="526"/>
                  <a:pt x="114" y="526"/>
                  <a:pt x="114" y="526"/>
                </a:cubicBezTo>
                <a:cubicBezTo>
                  <a:pt x="114" y="530"/>
                  <a:pt x="114" y="534"/>
                  <a:pt x="115" y="538"/>
                </a:cubicBezTo>
                <a:cubicBezTo>
                  <a:pt x="112" y="546"/>
                  <a:pt x="112" y="546"/>
                  <a:pt x="112" y="546"/>
                </a:cubicBezTo>
                <a:cubicBezTo>
                  <a:pt x="111" y="554"/>
                  <a:pt x="111" y="554"/>
                  <a:pt x="111" y="554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08" y="564"/>
                  <a:pt x="108" y="564"/>
                  <a:pt x="108" y="564"/>
                </a:cubicBezTo>
                <a:cubicBezTo>
                  <a:pt x="109" y="577"/>
                  <a:pt x="109" y="577"/>
                  <a:pt x="109" y="577"/>
                </a:cubicBezTo>
                <a:cubicBezTo>
                  <a:pt x="117" y="590"/>
                  <a:pt x="117" y="590"/>
                  <a:pt x="117" y="590"/>
                </a:cubicBezTo>
                <a:cubicBezTo>
                  <a:pt x="117" y="593"/>
                  <a:pt x="117" y="596"/>
                  <a:pt x="118" y="600"/>
                </a:cubicBezTo>
                <a:cubicBezTo>
                  <a:pt x="122" y="611"/>
                  <a:pt x="122" y="611"/>
                  <a:pt x="122" y="611"/>
                </a:cubicBezTo>
                <a:cubicBezTo>
                  <a:pt x="124" y="615"/>
                  <a:pt x="126" y="617"/>
                  <a:pt x="129" y="620"/>
                </a:cubicBezTo>
                <a:cubicBezTo>
                  <a:pt x="134" y="624"/>
                  <a:pt x="134" y="624"/>
                  <a:pt x="134" y="624"/>
                </a:cubicBezTo>
                <a:cubicBezTo>
                  <a:pt x="138" y="626"/>
                  <a:pt x="138" y="626"/>
                  <a:pt x="138" y="626"/>
                </a:cubicBezTo>
                <a:cubicBezTo>
                  <a:pt x="141" y="629"/>
                  <a:pt x="143" y="631"/>
                  <a:pt x="146" y="633"/>
                </a:cubicBezTo>
                <a:cubicBezTo>
                  <a:pt x="153" y="636"/>
                  <a:pt x="153" y="636"/>
                  <a:pt x="153" y="636"/>
                </a:cubicBezTo>
                <a:cubicBezTo>
                  <a:pt x="164" y="638"/>
                  <a:pt x="164" y="638"/>
                  <a:pt x="164" y="638"/>
                </a:cubicBezTo>
                <a:cubicBezTo>
                  <a:pt x="169" y="641"/>
                  <a:pt x="169" y="641"/>
                  <a:pt x="169" y="641"/>
                </a:cubicBezTo>
                <a:cubicBezTo>
                  <a:pt x="170" y="644"/>
                  <a:pt x="170" y="647"/>
                  <a:pt x="171" y="651"/>
                </a:cubicBezTo>
                <a:cubicBezTo>
                  <a:pt x="172" y="655"/>
                  <a:pt x="174" y="659"/>
                  <a:pt x="176" y="663"/>
                </a:cubicBezTo>
                <a:cubicBezTo>
                  <a:pt x="181" y="669"/>
                  <a:pt x="185" y="674"/>
                  <a:pt x="192" y="677"/>
                </a:cubicBezTo>
                <a:cubicBezTo>
                  <a:pt x="195" y="679"/>
                  <a:pt x="195" y="679"/>
                  <a:pt x="195" y="679"/>
                </a:cubicBezTo>
                <a:cubicBezTo>
                  <a:pt x="196" y="679"/>
                  <a:pt x="198" y="682"/>
                  <a:pt x="198" y="683"/>
                </a:cubicBezTo>
                <a:cubicBezTo>
                  <a:pt x="203" y="688"/>
                  <a:pt x="208" y="691"/>
                  <a:pt x="213" y="695"/>
                </a:cubicBezTo>
                <a:cubicBezTo>
                  <a:pt x="216" y="700"/>
                  <a:pt x="221" y="705"/>
                  <a:pt x="225" y="709"/>
                </a:cubicBezTo>
                <a:cubicBezTo>
                  <a:pt x="226" y="717"/>
                  <a:pt x="228" y="724"/>
                  <a:pt x="232" y="731"/>
                </a:cubicBezTo>
                <a:cubicBezTo>
                  <a:pt x="235" y="735"/>
                  <a:pt x="235" y="735"/>
                  <a:pt x="235" y="735"/>
                </a:cubicBezTo>
                <a:cubicBezTo>
                  <a:pt x="238" y="738"/>
                  <a:pt x="238" y="738"/>
                  <a:pt x="238" y="738"/>
                </a:cubicBezTo>
                <a:cubicBezTo>
                  <a:pt x="242" y="741"/>
                  <a:pt x="246" y="743"/>
                  <a:pt x="250" y="745"/>
                </a:cubicBezTo>
                <a:cubicBezTo>
                  <a:pt x="255" y="747"/>
                  <a:pt x="260" y="748"/>
                  <a:pt x="266" y="748"/>
                </a:cubicBezTo>
                <a:cubicBezTo>
                  <a:pt x="273" y="747"/>
                  <a:pt x="273" y="747"/>
                  <a:pt x="273" y="747"/>
                </a:cubicBezTo>
                <a:cubicBezTo>
                  <a:pt x="278" y="746"/>
                  <a:pt x="281" y="744"/>
                  <a:pt x="285" y="742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95" y="733"/>
                  <a:pt x="295" y="733"/>
                  <a:pt x="295" y="733"/>
                </a:cubicBezTo>
                <a:cubicBezTo>
                  <a:pt x="297" y="732"/>
                  <a:pt x="297" y="732"/>
                  <a:pt x="297" y="732"/>
                </a:cubicBezTo>
                <a:cubicBezTo>
                  <a:pt x="298" y="737"/>
                  <a:pt x="298" y="737"/>
                  <a:pt x="298" y="737"/>
                </a:cubicBezTo>
                <a:cubicBezTo>
                  <a:pt x="300" y="745"/>
                  <a:pt x="300" y="745"/>
                  <a:pt x="300" y="745"/>
                </a:cubicBezTo>
                <a:cubicBezTo>
                  <a:pt x="306" y="753"/>
                  <a:pt x="306" y="753"/>
                  <a:pt x="306" y="753"/>
                </a:cubicBezTo>
                <a:cubicBezTo>
                  <a:pt x="312" y="758"/>
                  <a:pt x="312" y="758"/>
                  <a:pt x="312" y="758"/>
                </a:cubicBezTo>
                <a:cubicBezTo>
                  <a:pt x="315" y="759"/>
                  <a:pt x="317" y="761"/>
                  <a:pt x="319" y="762"/>
                </a:cubicBezTo>
                <a:cubicBezTo>
                  <a:pt x="322" y="772"/>
                  <a:pt x="322" y="772"/>
                  <a:pt x="322" y="772"/>
                </a:cubicBezTo>
                <a:cubicBezTo>
                  <a:pt x="325" y="775"/>
                  <a:pt x="325" y="775"/>
                  <a:pt x="325" y="775"/>
                </a:cubicBezTo>
                <a:cubicBezTo>
                  <a:pt x="326" y="779"/>
                  <a:pt x="326" y="779"/>
                  <a:pt x="326" y="779"/>
                </a:cubicBezTo>
                <a:cubicBezTo>
                  <a:pt x="331" y="786"/>
                  <a:pt x="331" y="786"/>
                  <a:pt x="331" y="786"/>
                </a:cubicBezTo>
                <a:cubicBezTo>
                  <a:pt x="338" y="792"/>
                  <a:pt x="345" y="798"/>
                  <a:pt x="353" y="802"/>
                </a:cubicBezTo>
                <a:cubicBezTo>
                  <a:pt x="355" y="804"/>
                  <a:pt x="357" y="806"/>
                  <a:pt x="359" y="807"/>
                </a:cubicBezTo>
                <a:cubicBezTo>
                  <a:pt x="362" y="812"/>
                  <a:pt x="362" y="812"/>
                  <a:pt x="362" y="812"/>
                </a:cubicBezTo>
                <a:cubicBezTo>
                  <a:pt x="362" y="814"/>
                  <a:pt x="363" y="817"/>
                  <a:pt x="363" y="819"/>
                </a:cubicBezTo>
                <a:cubicBezTo>
                  <a:pt x="364" y="826"/>
                  <a:pt x="367" y="832"/>
                  <a:pt x="371" y="838"/>
                </a:cubicBezTo>
                <a:cubicBezTo>
                  <a:pt x="377" y="845"/>
                  <a:pt x="377" y="845"/>
                  <a:pt x="377" y="845"/>
                </a:cubicBezTo>
                <a:cubicBezTo>
                  <a:pt x="382" y="850"/>
                  <a:pt x="382" y="850"/>
                  <a:pt x="382" y="850"/>
                </a:cubicBezTo>
                <a:cubicBezTo>
                  <a:pt x="392" y="855"/>
                  <a:pt x="392" y="855"/>
                  <a:pt x="392" y="855"/>
                </a:cubicBezTo>
                <a:cubicBezTo>
                  <a:pt x="404" y="857"/>
                  <a:pt x="404" y="857"/>
                  <a:pt x="404" y="857"/>
                </a:cubicBezTo>
                <a:cubicBezTo>
                  <a:pt x="405" y="857"/>
                  <a:pt x="405" y="857"/>
                  <a:pt x="405" y="857"/>
                </a:cubicBezTo>
                <a:cubicBezTo>
                  <a:pt x="405" y="859"/>
                  <a:pt x="405" y="859"/>
                  <a:pt x="405" y="859"/>
                </a:cubicBezTo>
                <a:cubicBezTo>
                  <a:pt x="407" y="867"/>
                  <a:pt x="407" y="867"/>
                  <a:pt x="407" y="867"/>
                </a:cubicBezTo>
                <a:cubicBezTo>
                  <a:pt x="408" y="872"/>
                  <a:pt x="408" y="872"/>
                  <a:pt x="408" y="872"/>
                </a:cubicBezTo>
                <a:cubicBezTo>
                  <a:pt x="410" y="875"/>
                  <a:pt x="412" y="878"/>
                  <a:pt x="414" y="881"/>
                </a:cubicBezTo>
                <a:cubicBezTo>
                  <a:pt x="419" y="886"/>
                  <a:pt x="419" y="886"/>
                  <a:pt x="419" y="886"/>
                </a:cubicBezTo>
                <a:cubicBezTo>
                  <a:pt x="424" y="889"/>
                  <a:pt x="424" y="889"/>
                  <a:pt x="424" y="889"/>
                </a:cubicBezTo>
                <a:cubicBezTo>
                  <a:pt x="426" y="892"/>
                  <a:pt x="426" y="892"/>
                  <a:pt x="426" y="892"/>
                </a:cubicBezTo>
                <a:cubicBezTo>
                  <a:pt x="431" y="897"/>
                  <a:pt x="431" y="897"/>
                  <a:pt x="431" y="897"/>
                </a:cubicBezTo>
                <a:cubicBezTo>
                  <a:pt x="436" y="899"/>
                  <a:pt x="436" y="899"/>
                  <a:pt x="436" y="899"/>
                </a:cubicBezTo>
                <a:cubicBezTo>
                  <a:pt x="439" y="906"/>
                  <a:pt x="443" y="910"/>
                  <a:pt x="449" y="915"/>
                </a:cubicBezTo>
                <a:cubicBezTo>
                  <a:pt x="451" y="916"/>
                  <a:pt x="453" y="917"/>
                  <a:pt x="454" y="918"/>
                </a:cubicBezTo>
                <a:cubicBezTo>
                  <a:pt x="455" y="921"/>
                  <a:pt x="456" y="923"/>
                  <a:pt x="457" y="926"/>
                </a:cubicBezTo>
                <a:cubicBezTo>
                  <a:pt x="459" y="930"/>
                  <a:pt x="461" y="933"/>
                  <a:pt x="463" y="936"/>
                </a:cubicBezTo>
                <a:cubicBezTo>
                  <a:pt x="467" y="940"/>
                  <a:pt x="472" y="945"/>
                  <a:pt x="478" y="946"/>
                </a:cubicBezTo>
                <a:cubicBezTo>
                  <a:pt x="484" y="951"/>
                  <a:pt x="490" y="952"/>
                  <a:pt x="498" y="953"/>
                </a:cubicBezTo>
                <a:cubicBezTo>
                  <a:pt x="501" y="955"/>
                  <a:pt x="501" y="955"/>
                  <a:pt x="501" y="955"/>
                </a:cubicBezTo>
                <a:cubicBezTo>
                  <a:pt x="502" y="956"/>
                  <a:pt x="502" y="956"/>
                  <a:pt x="502" y="956"/>
                </a:cubicBezTo>
                <a:cubicBezTo>
                  <a:pt x="503" y="959"/>
                  <a:pt x="503" y="961"/>
                  <a:pt x="504" y="964"/>
                </a:cubicBezTo>
                <a:cubicBezTo>
                  <a:pt x="505" y="969"/>
                  <a:pt x="507" y="972"/>
                  <a:pt x="509" y="977"/>
                </a:cubicBezTo>
                <a:cubicBezTo>
                  <a:pt x="515" y="985"/>
                  <a:pt x="515" y="985"/>
                  <a:pt x="515" y="985"/>
                </a:cubicBezTo>
                <a:cubicBezTo>
                  <a:pt x="530" y="994"/>
                  <a:pt x="530" y="994"/>
                  <a:pt x="530" y="994"/>
                </a:cubicBezTo>
                <a:cubicBezTo>
                  <a:pt x="541" y="993"/>
                  <a:pt x="541" y="993"/>
                  <a:pt x="541" y="993"/>
                </a:cubicBezTo>
                <a:cubicBezTo>
                  <a:pt x="545" y="996"/>
                  <a:pt x="549" y="998"/>
                  <a:pt x="553" y="1000"/>
                </a:cubicBezTo>
                <a:cubicBezTo>
                  <a:pt x="559" y="1001"/>
                  <a:pt x="559" y="1001"/>
                  <a:pt x="559" y="1001"/>
                </a:cubicBezTo>
                <a:cubicBezTo>
                  <a:pt x="565" y="1002"/>
                  <a:pt x="565" y="1002"/>
                  <a:pt x="565" y="1002"/>
                </a:cubicBezTo>
                <a:cubicBezTo>
                  <a:pt x="573" y="1001"/>
                  <a:pt x="573" y="1001"/>
                  <a:pt x="573" y="1001"/>
                </a:cubicBezTo>
                <a:cubicBezTo>
                  <a:pt x="579" y="999"/>
                  <a:pt x="579" y="999"/>
                  <a:pt x="579" y="999"/>
                </a:cubicBezTo>
                <a:cubicBezTo>
                  <a:pt x="581" y="1001"/>
                  <a:pt x="581" y="1001"/>
                  <a:pt x="581" y="1001"/>
                </a:cubicBezTo>
                <a:cubicBezTo>
                  <a:pt x="583" y="1005"/>
                  <a:pt x="586" y="1008"/>
                  <a:pt x="589" y="1011"/>
                </a:cubicBezTo>
                <a:cubicBezTo>
                  <a:pt x="595" y="1015"/>
                  <a:pt x="595" y="1015"/>
                  <a:pt x="595" y="1015"/>
                </a:cubicBezTo>
                <a:cubicBezTo>
                  <a:pt x="600" y="1018"/>
                  <a:pt x="600" y="1018"/>
                  <a:pt x="600" y="1018"/>
                </a:cubicBezTo>
                <a:cubicBezTo>
                  <a:pt x="605" y="1019"/>
                  <a:pt x="605" y="1019"/>
                  <a:pt x="605" y="1019"/>
                </a:cubicBezTo>
                <a:cubicBezTo>
                  <a:pt x="609" y="1020"/>
                  <a:pt x="612" y="1020"/>
                  <a:pt x="616" y="1021"/>
                </a:cubicBezTo>
                <a:cubicBezTo>
                  <a:pt x="619" y="1022"/>
                  <a:pt x="622" y="1024"/>
                  <a:pt x="625" y="1024"/>
                </a:cubicBezTo>
                <a:cubicBezTo>
                  <a:pt x="633" y="1029"/>
                  <a:pt x="633" y="1029"/>
                  <a:pt x="633" y="1029"/>
                </a:cubicBezTo>
                <a:cubicBezTo>
                  <a:pt x="642" y="1031"/>
                  <a:pt x="642" y="1031"/>
                  <a:pt x="642" y="1031"/>
                </a:cubicBezTo>
                <a:cubicBezTo>
                  <a:pt x="650" y="1031"/>
                  <a:pt x="650" y="1031"/>
                  <a:pt x="650" y="1031"/>
                </a:cubicBezTo>
                <a:cubicBezTo>
                  <a:pt x="654" y="1030"/>
                  <a:pt x="658" y="1029"/>
                  <a:pt x="662" y="1027"/>
                </a:cubicBezTo>
                <a:cubicBezTo>
                  <a:pt x="664" y="1027"/>
                  <a:pt x="666" y="1028"/>
                  <a:pt x="668" y="1028"/>
                </a:cubicBezTo>
                <a:cubicBezTo>
                  <a:pt x="673" y="1029"/>
                  <a:pt x="678" y="1030"/>
                  <a:pt x="684" y="1030"/>
                </a:cubicBezTo>
                <a:cubicBezTo>
                  <a:pt x="682" y="1038"/>
                  <a:pt x="683" y="1045"/>
                  <a:pt x="685" y="1052"/>
                </a:cubicBezTo>
                <a:cubicBezTo>
                  <a:pt x="689" y="1062"/>
                  <a:pt x="695" y="1071"/>
                  <a:pt x="702" y="1079"/>
                </a:cubicBezTo>
                <a:cubicBezTo>
                  <a:pt x="710" y="1086"/>
                  <a:pt x="710" y="1086"/>
                  <a:pt x="710" y="1086"/>
                </a:cubicBezTo>
                <a:cubicBezTo>
                  <a:pt x="717" y="1089"/>
                  <a:pt x="717" y="1089"/>
                  <a:pt x="717" y="1089"/>
                </a:cubicBezTo>
                <a:cubicBezTo>
                  <a:pt x="727" y="1092"/>
                  <a:pt x="727" y="1092"/>
                  <a:pt x="727" y="1092"/>
                </a:cubicBezTo>
                <a:cubicBezTo>
                  <a:pt x="736" y="1091"/>
                  <a:pt x="736" y="1091"/>
                  <a:pt x="736" y="1091"/>
                </a:cubicBezTo>
                <a:cubicBezTo>
                  <a:pt x="742" y="1089"/>
                  <a:pt x="742" y="1089"/>
                  <a:pt x="742" y="1089"/>
                </a:cubicBezTo>
                <a:cubicBezTo>
                  <a:pt x="746" y="1087"/>
                  <a:pt x="749" y="1086"/>
                  <a:pt x="753" y="1084"/>
                </a:cubicBezTo>
                <a:cubicBezTo>
                  <a:pt x="760" y="1077"/>
                  <a:pt x="760" y="1077"/>
                  <a:pt x="760" y="1077"/>
                </a:cubicBezTo>
                <a:cubicBezTo>
                  <a:pt x="765" y="1072"/>
                  <a:pt x="765" y="1072"/>
                  <a:pt x="765" y="1072"/>
                </a:cubicBezTo>
                <a:cubicBezTo>
                  <a:pt x="768" y="1065"/>
                  <a:pt x="768" y="1065"/>
                  <a:pt x="768" y="1065"/>
                </a:cubicBezTo>
                <a:cubicBezTo>
                  <a:pt x="770" y="1058"/>
                  <a:pt x="770" y="1058"/>
                  <a:pt x="770" y="1058"/>
                </a:cubicBezTo>
                <a:cubicBezTo>
                  <a:pt x="771" y="1055"/>
                  <a:pt x="771" y="1051"/>
                  <a:pt x="771" y="1048"/>
                </a:cubicBezTo>
                <a:cubicBezTo>
                  <a:pt x="771" y="1047"/>
                  <a:pt x="772" y="1046"/>
                  <a:pt x="773" y="1045"/>
                </a:cubicBezTo>
                <a:cubicBezTo>
                  <a:pt x="780" y="1041"/>
                  <a:pt x="785" y="1037"/>
                  <a:pt x="790" y="1031"/>
                </a:cubicBezTo>
                <a:cubicBezTo>
                  <a:pt x="798" y="1036"/>
                  <a:pt x="798" y="1036"/>
                  <a:pt x="798" y="1036"/>
                </a:cubicBezTo>
                <a:cubicBezTo>
                  <a:pt x="807" y="1038"/>
                  <a:pt x="807" y="1038"/>
                  <a:pt x="807" y="1038"/>
                </a:cubicBezTo>
                <a:cubicBezTo>
                  <a:pt x="815" y="1038"/>
                  <a:pt x="815" y="1038"/>
                  <a:pt x="815" y="1038"/>
                </a:cubicBezTo>
                <a:cubicBezTo>
                  <a:pt x="816" y="1039"/>
                  <a:pt x="817" y="1040"/>
                  <a:pt x="817" y="1041"/>
                </a:cubicBezTo>
                <a:cubicBezTo>
                  <a:pt x="823" y="1045"/>
                  <a:pt x="828" y="1048"/>
                  <a:pt x="835" y="1051"/>
                </a:cubicBezTo>
                <a:cubicBezTo>
                  <a:pt x="842" y="1052"/>
                  <a:pt x="842" y="1052"/>
                  <a:pt x="842" y="1052"/>
                </a:cubicBezTo>
                <a:cubicBezTo>
                  <a:pt x="848" y="1058"/>
                  <a:pt x="854" y="1061"/>
                  <a:pt x="861" y="1066"/>
                </a:cubicBezTo>
                <a:cubicBezTo>
                  <a:pt x="864" y="1067"/>
                  <a:pt x="867" y="1069"/>
                  <a:pt x="871" y="1070"/>
                </a:cubicBezTo>
                <a:cubicBezTo>
                  <a:pt x="876" y="1071"/>
                  <a:pt x="876" y="1071"/>
                  <a:pt x="876" y="1071"/>
                </a:cubicBezTo>
                <a:cubicBezTo>
                  <a:pt x="876" y="1075"/>
                  <a:pt x="876" y="1075"/>
                  <a:pt x="876" y="1075"/>
                </a:cubicBezTo>
                <a:cubicBezTo>
                  <a:pt x="877" y="1082"/>
                  <a:pt x="877" y="1082"/>
                  <a:pt x="877" y="1082"/>
                </a:cubicBezTo>
                <a:cubicBezTo>
                  <a:pt x="880" y="1089"/>
                  <a:pt x="880" y="1089"/>
                  <a:pt x="880" y="1089"/>
                </a:cubicBezTo>
                <a:cubicBezTo>
                  <a:pt x="885" y="1096"/>
                  <a:pt x="885" y="1096"/>
                  <a:pt x="885" y="1096"/>
                </a:cubicBezTo>
                <a:cubicBezTo>
                  <a:pt x="890" y="1102"/>
                  <a:pt x="890" y="1102"/>
                  <a:pt x="890" y="1102"/>
                </a:cubicBezTo>
                <a:cubicBezTo>
                  <a:pt x="899" y="1107"/>
                  <a:pt x="899" y="1107"/>
                  <a:pt x="899" y="1107"/>
                </a:cubicBezTo>
                <a:cubicBezTo>
                  <a:pt x="898" y="1114"/>
                  <a:pt x="898" y="1121"/>
                  <a:pt x="901" y="1128"/>
                </a:cubicBezTo>
                <a:cubicBezTo>
                  <a:pt x="900" y="1132"/>
                  <a:pt x="901" y="1136"/>
                  <a:pt x="902" y="1141"/>
                </a:cubicBezTo>
                <a:cubicBezTo>
                  <a:pt x="906" y="1152"/>
                  <a:pt x="906" y="1152"/>
                  <a:pt x="906" y="1152"/>
                </a:cubicBezTo>
                <a:cubicBezTo>
                  <a:pt x="918" y="1163"/>
                  <a:pt x="918" y="1163"/>
                  <a:pt x="918" y="1163"/>
                </a:cubicBezTo>
                <a:cubicBezTo>
                  <a:pt x="931" y="1166"/>
                  <a:pt x="931" y="1166"/>
                  <a:pt x="931" y="1166"/>
                </a:cubicBezTo>
                <a:cubicBezTo>
                  <a:pt x="935" y="1166"/>
                  <a:pt x="938" y="1166"/>
                  <a:pt x="942" y="1165"/>
                </a:cubicBezTo>
                <a:cubicBezTo>
                  <a:pt x="949" y="1166"/>
                  <a:pt x="955" y="1166"/>
                  <a:pt x="962" y="1165"/>
                </a:cubicBezTo>
                <a:cubicBezTo>
                  <a:pt x="968" y="1168"/>
                  <a:pt x="974" y="1170"/>
                  <a:pt x="980" y="1171"/>
                </a:cubicBezTo>
                <a:cubicBezTo>
                  <a:pt x="983" y="1172"/>
                  <a:pt x="983" y="1172"/>
                  <a:pt x="983" y="1172"/>
                </a:cubicBezTo>
                <a:cubicBezTo>
                  <a:pt x="991" y="1175"/>
                  <a:pt x="998" y="1177"/>
                  <a:pt x="1007" y="1176"/>
                </a:cubicBezTo>
                <a:cubicBezTo>
                  <a:pt x="1010" y="1176"/>
                  <a:pt x="1012" y="1176"/>
                  <a:pt x="1015" y="1176"/>
                </a:cubicBezTo>
                <a:cubicBezTo>
                  <a:pt x="1020" y="1176"/>
                  <a:pt x="1026" y="1177"/>
                  <a:pt x="1031" y="1177"/>
                </a:cubicBezTo>
                <a:cubicBezTo>
                  <a:pt x="1043" y="1177"/>
                  <a:pt x="1055" y="1175"/>
                  <a:pt x="1065" y="1169"/>
                </a:cubicBezTo>
                <a:cubicBezTo>
                  <a:pt x="1074" y="1164"/>
                  <a:pt x="1081" y="1157"/>
                  <a:pt x="1084" y="1148"/>
                </a:cubicBezTo>
                <a:cubicBezTo>
                  <a:pt x="1089" y="1143"/>
                  <a:pt x="1094" y="1139"/>
                  <a:pt x="1099" y="1135"/>
                </a:cubicBezTo>
                <a:cubicBezTo>
                  <a:pt x="1105" y="1135"/>
                  <a:pt x="1111" y="1134"/>
                  <a:pt x="1117" y="1133"/>
                </a:cubicBezTo>
                <a:cubicBezTo>
                  <a:pt x="1129" y="1129"/>
                  <a:pt x="1141" y="1125"/>
                  <a:pt x="1153" y="1121"/>
                </a:cubicBezTo>
                <a:cubicBezTo>
                  <a:pt x="1158" y="1120"/>
                  <a:pt x="1163" y="1118"/>
                  <a:pt x="1168" y="1117"/>
                </a:cubicBezTo>
                <a:cubicBezTo>
                  <a:pt x="1172" y="1115"/>
                  <a:pt x="1176" y="1113"/>
                  <a:pt x="1180" y="1111"/>
                </a:cubicBezTo>
                <a:cubicBezTo>
                  <a:pt x="1186" y="1106"/>
                  <a:pt x="1186" y="1106"/>
                  <a:pt x="1186" y="1106"/>
                </a:cubicBezTo>
                <a:cubicBezTo>
                  <a:pt x="1190" y="1101"/>
                  <a:pt x="1190" y="1101"/>
                  <a:pt x="1190" y="1101"/>
                </a:cubicBezTo>
                <a:cubicBezTo>
                  <a:pt x="1191" y="1100"/>
                  <a:pt x="1191" y="1100"/>
                  <a:pt x="1191" y="1100"/>
                </a:cubicBezTo>
                <a:cubicBezTo>
                  <a:pt x="1196" y="1101"/>
                  <a:pt x="1196" y="1101"/>
                  <a:pt x="1196" y="1101"/>
                </a:cubicBezTo>
                <a:cubicBezTo>
                  <a:pt x="1200" y="1102"/>
                  <a:pt x="1200" y="1102"/>
                  <a:pt x="1200" y="1102"/>
                </a:cubicBezTo>
                <a:cubicBezTo>
                  <a:pt x="1201" y="1102"/>
                  <a:pt x="1203" y="1102"/>
                  <a:pt x="1207" y="1104"/>
                </a:cubicBezTo>
                <a:cubicBezTo>
                  <a:pt x="1209" y="1106"/>
                  <a:pt x="1214" y="1112"/>
                  <a:pt x="1215" y="1113"/>
                </a:cubicBezTo>
                <a:cubicBezTo>
                  <a:pt x="1217" y="1114"/>
                  <a:pt x="1227" y="1116"/>
                  <a:pt x="1230" y="1116"/>
                </a:cubicBezTo>
                <a:cubicBezTo>
                  <a:pt x="1234" y="1118"/>
                  <a:pt x="1234" y="1118"/>
                  <a:pt x="1234" y="1118"/>
                </a:cubicBezTo>
                <a:cubicBezTo>
                  <a:pt x="1237" y="1120"/>
                  <a:pt x="1236" y="1120"/>
                  <a:pt x="1239" y="1122"/>
                </a:cubicBezTo>
                <a:cubicBezTo>
                  <a:pt x="1243" y="1125"/>
                  <a:pt x="1243" y="1125"/>
                  <a:pt x="1243" y="1125"/>
                </a:cubicBezTo>
                <a:cubicBezTo>
                  <a:pt x="1248" y="1129"/>
                  <a:pt x="1248" y="1129"/>
                  <a:pt x="1248" y="1129"/>
                </a:cubicBezTo>
                <a:cubicBezTo>
                  <a:pt x="1255" y="1134"/>
                  <a:pt x="1255" y="1134"/>
                  <a:pt x="1255" y="1134"/>
                </a:cubicBezTo>
                <a:cubicBezTo>
                  <a:pt x="1262" y="1142"/>
                  <a:pt x="1262" y="1142"/>
                  <a:pt x="1262" y="1142"/>
                </a:cubicBezTo>
                <a:cubicBezTo>
                  <a:pt x="1272" y="1147"/>
                  <a:pt x="1272" y="1147"/>
                  <a:pt x="1272" y="1147"/>
                </a:cubicBezTo>
                <a:cubicBezTo>
                  <a:pt x="1291" y="1149"/>
                  <a:pt x="1291" y="1149"/>
                  <a:pt x="1291" y="1149"/>
                </a:cubicBezTo>
                <a:cubicBezTo>
                  <a:pt x="1302" y="1144"/>
                  <a:pt x="1302" y="1144"/>
                  <a:pt x="1302" y="1144"/>
                </a:cubicBezTo>
                <a:cubicBezTo>
                  <a:pt x="1308" y="1139"/>
                  <a:pt x="1308" y="1139"/>
                  <a:pt x="1308" y="1139"/>
                </a:cubicBezTo>
                <a:cubicBezTo>
                  <a:pt x="1314" y="1138"/>
                  <a:pt x="1314" y="1138"/>
                  <a:pt x="1314" y="1138"/>
                </a:cubicBezTo>
                <a:cubicBezTo>
                  <a:pt x="1324" y="1134"/>
                  <a:pt x="1324" y="1134"/>
                  <a:pt x="1324" y="1134"/>
                </a:cubicBezTo>
                <a:cubicBezTo>
                  <a:pt x="1331" y="1127"/>
                  <a:pt x="1331" y="1127"/>
                  <a:pt x="1331" y="1127"/>
                </a:cubicBezTo>
                <a:cubicBezTo>
                  <a:pt x="1332" y="1131"/>
                  <a:pt x="1333" y="1135"/>
                  <a:pt x="1334" y="1139"/>
                </a:cubicBezTo>
                <a:cubicBezTo>
                  <a:pt x="1335" y="1146"/>
                  <a:pt x="1335" y="1146"/>
                  <a:pt x="1335" y="1146"/>
                </a:cubicBezTo>
                <a:cubicBezTo>
                  <a:pt x="1338" y="1156"/>
                  <a:pt x="1338" y="1156"/>
                  <a:pt x="1338" y="1156"/>
                </a:cubicBezTo>
                <a:cubicBezTo>
                  <a:pt x="1341" y="1161"/>
                  <a:pt x="1341" y="1161"/>
                  <a:pt x="1341" y="1161"/>
                </a:cubicBezTo>
                <a:cubicBezTo>
                  <a:pt x="1346" y="1167"/>
                  <a:pt x="1346" y="1167"/>
                  <a:pt x="1346" y="1167"/>
                </a:cubicBezTo>
                <a:cubicBezTo>
                  <a:pt x="1353" y="1173"/>
                  <a:pt x="1353" y="1173"/>
                  <a:pt x="1353" y="1173"/>
                </a:cubicBezTo>
                <a:cubicBezTo>
                  <a:pt x="1358" y="1175"/>
                  <a:pt x="1358" y="1175"/>
                  <a:pt x="1358" y="1175"/>
                </a:cubicBezTo>
                <a:cubicBezTo>
                  <a:pt x="1357" y="1180"/>
                  <a:pt x="1358" y="1186"/>
                  <a:pt x="1360" y="1190"/>
                </a:cubicBezTo>
                <a:cubicBezTo>
                  <a:pt x="1359" y="1197"/>
                  <a:pt x="1360" y="1204"/>
                  <a:pt x="1359" y="1210"/>
                </a:cubicBezTo>
                <a:cubicBezTo>
                  <a:pt x="1358" y="1215"/>
                  <a:pt x="1358" y="1220"/>
                  <a:pt x="1357" y="1225"/>
                </a:cubicBezTo>
                <a:cubicBezTo>
                  <a:pt x="1357" y="1226"/>
                  <a:pt x="1356" y="1227"/>
                  <a:pt x="1355" y="1228"/>
                </a:cubicBezTo>
                <a:cubicBezTo>
                  <a:pt x="1351" y="1230"/>
                  <a:pt x="1349" y="1234"/>
                  <a:pt x="1346" y="1237"/>
                </a:cubicBezTo>
                <a:cubicBezTo>
                  <a:pt x="1343" y="1241"/>
                  <a:pt x="1343" y="1241"/>
                  <a:pt x="1343" y="1241"/>
                </a:cubicBezTo>
                <a:cubicBezTo>
                  <a:pt x="1341" y="1246"/>
                  <a:pt x="1341" y="1246"/>
                  <a:pt x="1341" y="1246"/>
                </a:cubicBezTo>
                <a:cubicBezTo>
                  <a:pt x="1340" y="1251"/>
                  <a:pt x="1340" y="1251"/>
                  <a:pt x="1340" y="1251"/>
                </a:cubicBezTo>
                <a:cubicBezTo>
                  <a:pt x="1339" y="1261"/>
                  <a:pt x="1339" y="1261"/>
                  <a:pt x="1339" y="1261"/>
                </a:cubicBezTo>
                <a:cubicBezTo>
                  <a:pt x="1334" y="1261"/>
                  <a:pt x="1329" y="1263"/>
                  <a:pt x="1324" y="1264"/>
                </a:cubicBezTo>
                <a:cubicBezTo>
                  <a:pt x="1316" y="1270"/>
                  <a:pt x="1316" y="1270"/>
                  <a:pt x="1316" y="1270"/>
                </a:cubicBezTo>
                <a:cubicBezTo>
                  <a:pt x="1310" y="1277"/>
                  <a:pt x="1310" y="1277"/>
                  <a:pt x="1310" y="1277"/>
                </a:cubicBezTo>
                <a:cubicBezTo>
                  <a:pt x="1308" y="1281"/>
                  <a:pt x="1307" y="1285"/>
                  <a:pt x="1306" y="1290"/>
                </a:cubicBezTo>
                <a:cubicBezTo>
                  <a:pt x="1299" y="1292"/>
                  <a:pt x="1299" y="1292"/>
                  <a:pt x="1299" y="1292"/>
                </a:cubicBezTo>
                <a:cubicBezTo>
                  <a:pt x="1294" y="1296"/>
                  <a:pt x="1290" y="1299"/>
                  <a:pt x="1286" y="1304"/>
                </a:cubicBezTo>
                <a:cubicBezTo>
                  <a:pt x="1285" y="1304"/>
                  <a:pt x="1285" y="1304"/>
                  <a:pt x="1285" y="1304"/>
                </a:cubicBezTo>
                <a:cubicBezTo>
                  <a:pt x="1273" y="1317"/>
                  <a:pt x="1273" y="1317"/>
                  <a:pt x="1273" y="1317"/>
                </a:cubicBezTo>
                <a:cubicBezTo>
                  <a:pt x="1270" y="1332"/>
                  <a:pt x="1270" y="1332"/>
                  <a:pt x="1270" y="1332"/>
                </a:cubicBezTo>
                <a:cubicBezTo>
                  <a:pt x="1265" y="1336"/>
                  <a:pt x="1262" y="1343"/>
                  <a:pt x="1259" y="1349"/>
                </a:cubicBezTo>
                <a:cubicBezTo>
                  <a:pt x="1258" y="1352"/>
                  <a:pt x="1258" y="1354"/>
                  <a:pt x="1258" y="1357"/>
                </a:cubicBezTo>
                <a:cubicBezTo>
                  <a:pt x="1257" y="1358"/>
                  <a:pt x="1257" y="1359"/>
                  <a:pt x="1256" y="1360"/>
                </a:cubicBezTo>
                <a:cubicBezTo>
                  <a:pt x="1255" y="1364"/>
                  <a:pt x="1254" y="1367"/>
                  <a:pt x="1253" y="1371"/>
                </a:cubicBezTo>
                <a:cubicBezTo>
                  <a:pt x="1253" y="1378"/>
                  <a:pt x="1253" y="1378"/>
                  <a:pt x="1253" y="1378"/>
                </a:cubicBezTo>
                <a:cubicBezTo>
                  <a:pt x="1254" y="1387"/>
                  <a:pt x="1254" y="1387"/>
                  <a:pt x="1254" y="1387"/>
                </a:cubicBezTo>
                <a:cubicBezTo>
                  <a:pt x="1256" y="1390"/>
                  <a:pt x="1257" y="1394"/>
                  <a:pt x="1259" y="1398"/>
                </a:cubicBezTo>
                <a:cubicBezTo>
                  <a:pt x="1258" y="1399"/>
                  <a:pt x="1258" y="1399"/>
                  <a:pt x="1258" y="1399"/>
                </a:cubicBezTo>
                <a:cubicBezTo>
                  <a:pt x="1252" y="1408"/>
                  <a:pt x="1252" y="1408"/>
                  <a:pt x="1252" y="1408"/>
                </a:cubicBezTo>
                <a:cubicBezTo>
                  <a:pt x="1249" y="1422"/>
                  <a:pt x="1249" y="1422"/>
                  <a:pt x="1249" y="1422"/>
                </a:cubicBezTo>
                <a:cubicBezTo>
                  <a:pt x="1251" y="1434"/>
                  <a:pt x="1251" y="1434"/>
                  <a:pt x="1251" y="1434"/>
                </a:cubicBezTo>
                <a:cubicBezTo>
                  <a:pt x="1255" y="1441"/>
                  <a:pt x="1255" y="1441"/>
                  <a:pt x="1255" y="1441"/>
                </a:cubicBezTo>
                <a:cubicBezTo>
                  <a:pt x="1261" y="1447"/>
                  <a:pt x="1261" y="1447"/>
                  <a:pt x="1261" y="1447"/>
                </a:cubicBezTo>
                <a:cubicBezTo>
                  <a:pt x="1264" y="1451"/>
                  <a:pt x="1267" y="1453"/>
                  <a:pt x="1271" y="1455"/>
                </a:cubicBezTo>
                <a:cubicBezTo>
                  <a:pt x="1277" y="1458"/>
                  <a:pt x="1277" y="1458"/>
                  <a:pt x="1277" y="1458"/>
                </a:cubicBezTo>
                <a:cubicBezTo>
                  <a:pt x="1284" y="1460"/>
                  <a:pt x="1284" y="1460"/>
                  <a:pt x="1284" y="1460"/>
                </a:cubicBezTo>
                <a:cubicBezTo>
                  <a:pt x="1291" y="1460"/>
                  <a:pt x="1291" y="1460"/>
                  <a:pt x="1291" y="1460"/>
                </a:cubicBezTo>
                <a:cubicBezTo>
                  <a:pt x="1302" y="1458"/>
                  <a:pt x="1312" y="1454"/>
                  <a:pt x="1321" y="1447"/>
                </a:cubicBezTo>
                <a:cubicBezTo>
                  <a:pt x="1321" y="1447"/>
                  <a:pt x="1321" y="1447"/>
                  <a:pt x="1321" y="1447"/>
                </a:cubicBezTo>
                <a:cubicBezTo>
                  <a:pt x="1323" y="1447"/>
                  <a:pt x="1325" y="1446"/>
                  <a:pt x="1328" y="1445"/>
                </a:cubicBezTo>
                <a:cubicBezTo>
                  <a:pt x="1331" y="1446"/>
                  <a:pt x="1334" y="1447"/>
                  <a:pt x="1337" y="1447"/>
                </a:cubicBezTo>
                <a:cubicBezTo>
                  <a:pt x="1355" y="1418"/>
                  <a:pt x="1355" y="1418"/>
                  <a:pt x="1355" y="1418"/>
                </a:cubicBezTo>
                <a:cubicBezTo>
                  <a:pt x="1355" y="1418"/>
                  <a:pt x="1354" y="1417"/>
                  <a:pt x="1352" y="1416"/>
                </a:cubicBezTo>
                <a:cubicBezTo>
                  <a:pt x="1349" y="1415"/>
                  <a:pt x="1348" y="1414"/>
                  <a:pt x="1346" y="1415"/>
                </a:cubicBezTo>
                <a:cubicBezTo>
                  <a:pt x="1344" y="1415"/>
                  <a:pt x="1344" y="1415"/>
                  <a:pt x="1341" y="1415"/>
                </a:cubicBezTo>
                <a:cubicBezTo>
                  <a:pt x="1339" y="1415"/>
                  <a:pt x="1337" y="1415"/>
                  <a:pt x="1334" y="1414"/>
                </a:cubicBezTo>
                <a:cubicBezTo>
                  <a:pt x="1332" y="1413"/>
                  <a:pt x="1331" y="1413"/>
                  <a:pt x="1328" y="1413"/>
                </a:cubicBezTo>
                <a:cubicBezTo>
                  <a:pt x="1325" y="1413"/>
                  <a:pt x="1320" y="1414"/>
                  <a:pt x="1317" y="1415"/>
                </a:cubicBezTo>
                <a:cubicBezTo>
                  <a:pt x="1315" y="1416"/>
                  <a:pt x="1311" y="1417"/>
                  <a:pt x="1308" y="1417"/>
                </a:cubicBezTo>
                <a:cubicBezTo>
                  <a:pt x="1305" y="1418"/>
                  <a:pt x="1305" y="1419"/>
                  <a:pt x="1303" y="1420"/>
                </a:cubicBezTo>
                <a:cubicBezTo>
                  <a:pt x="1302" y="1422"/>
                  <a:pt x="1301" y="1423"/>
                  <a:pt x="1300" y="1424"/>
                </a:cubicBezTo>
                <a:cubicBezTo>
                  <a:pt x="1298" y="1425"/>
                  <a:pt x="1291" y="1428"/>
                  <a:pt x="1289" y="1428"/>
                </a:cubicBezTo>
                <a:cubicBezTo>
                  <a:pt x="1287" y="1428"/>
                  <a:pt x="1284" y="1426"/>
                  <a:pt x="1282" y="1423"/>
                </a:cubicBezTo>
                <a:cubicBezTo>
                  <a:pt x="1280" y="1420"/>
                  <a:pt x="1283" y="1420"/>
                  <a:pt x="1284" y="1419"/>
                </a:cubicBezTo>
                <a:cubicBezTo>
                  <a:pt x="1285" y="1418"/>
                  <a:pt x="1285" y="1417"/>
                  <a:pt x="1286" y="1416"/>
                </a:cubicBezTo>
                <a:cubicBezTo>
                  <a:pt x="1287" y="1415"/>
                  <a:pt x="1288" y="1414"/>
                  <a:pt x="1290" y="1412"/>
                </a:cubicBezTo>
                <a:cubicBezTo>
                  <a:pt x="1291" y="1411"/>
                  <a:pt x="1294" y="1409"/>
                  <a:pt x="1296" y="1407"/>
                </a:cubicBezTo>
                <a:cubicBezTo>
                  <a:pt x="1298" y="1404"/>
                  <a:pt x="1298" y="1403"/>
                  <a:pt x="1298" y="1400"/>
                </a:cubicBezTo>
                <a:cubicBezTo>
                  <a:pt x="1298" y="1396"/>
                  <a:pt x="1295" y="1396"/>
                  <a:pt x="1293" y="1394"/>
                </a:cubicBezTo>
                <a:cubicBezTo>
                  <a:pt x="1291" y="1393"/>
                  <a:pt x="1293" y="1392"/>
                  <a:pt x="1295" y="1390"/>
                </a:cubicBezTo>
                <a:cubicBezTo>
                  <a:pt x="1296" y="1387"/>
                  <a:pt x="1296" y="1387"/>
                  <a:pt x="1295" y="1386"/>
                </a:cubicBezTo>
                <a:cubicBezTo>
                  <a:pt x="1294" y="1384"/>
                  <a:pt x="1292" y="1384"/>
                  <a:pt x="1290" y="1384"/>
                </a:cubicBezTo>
                <a:cubicBezTo>
                  <a:pt x="1289" y="1384"/>
                  <a:pt x="1287" y="1383"/>
                  <a:pt x="1285" y="1379"/>
                </a:cubicBezTo>
                <a:cubicBezTo>
                  <a:pt x="1284" y="1376"/>
                  <a:pt x="1286" y="1373"/>
                  <a:pt x="1287" y="1370"/>
                </a:cubicBezTo>
                <a:cubicBezTo>
                  <a:pt x="1288" y="1367"/>
                  <a:pt x="1289" y="1365"/>
                  <a:pt x="1289" y="1362"/>
                </a:cubicBezTo>
                <a:cubicBezTo>
                  <a:pt x="1289" y="1360"/>
                  <a:pt x="1290" y="1357"/>
                  <a:pt x="1291" y="1357"/>
                </a:cubicBezTo>
                <a:cubicBezTo>
                  <a:pt x="1292" y="1356"/>
                  <a:pt x="1294" y="1355"/>
                  <a:pt x="1296" y="1353"/>
                </a:cubicBezTo>
                <a:cubicBezTo>
                  <a:pt x="1298" y="1352"/>
                  <a:pt x="1299" y="1352"/>
                  <a:pt x="1303" y="1352"/>
                </a:cubicBezTo>
                <a:cubicBezTo>
                  <a:pt x="1307" y="1352"/>
                  <a:pt x="1304" y="1348"/>
                  <a:pt x="1303" y="1345"/>
                </a:cubicBezTo>
                <a:cubicBezTo>
                  <a:pt x="1302" y="1342"/>
                  <a:pt x="1303" y="1341"/>
                  <a:pt x="1304" y="1339"/>
                </a:cubicBezTo>
                <a:cubicBezTo>
                  <a:pt x="1305" y="1337"/>
                  <a:pt x="1304" y="1334"/>
                  <a:pt x="1303" y="1332"/>
                </a:cubicBezTo>
                <a:cubicBezTo>
                  <a:pt x="1302" y="1330"/>
                  <a:pt x="1304" y="1331"/>
                  <a:pt x="1306" y="1331"/>
                </a:cubicBezTo>
                <a:cubicBezTo>
                  <a:pt x="1307" y="1331"/>
                  <a:pt x="1308" y="1330"/>
                  <a:pt x="1309" y="1328"/>
                </a:cubicBezTo>
                <a:cubicBezTo>
                  <a:pt x="1310" y="1326"/>
                  <a:pt x="1310" y="1323"/>
                  <a:pt x="1313" y="1322"/>
                </a:cubicBezTo>
                <a:cubicBezTo>
                  <a:pt x="1315" y="1320"/>
                  <a:pt x="1316" y="1322"/>
                  <a:pt x="1318" y="1322"/>
                </a:cubicBezTo>
                <a:cubicBezTo>
                  <a:pt x="1320" y="1323"/>
                  <a:pt x="1322" y="1322"/>
                  <a:pt x="1323" y="1321"/>
                </a:cubicBezTo>
                <a:cubicBezTo>
                  <a:pt x="1324" y="1320"/>
                  <a:pt x="1324" y="1319"/>
                  <a:pt x="1326" y="1317"/>
                </a:cubicBezTo>
                <a:cubicBezTo>
                  <a:pt x="1328" y="1315"/>
                  <a:pt x="1333" y="1311"/>
                  <a:pt x="1335" y="1308"/>
                </a:cubicBezTo>
                <a:cubicBezTo>
                  <a:pt x="1338" y="1306"/>
                  <a:pt x="1336" y="1301"/>
                  <a:pt x="1337" y="1298"/>
                </a:cubicBezTo>
                <a:cubicBezTo>
                  <a:pt x="1337" y="1296"/>
                  <a:pt x="1337" y="1293"/>
                  <a:pt x="1340" y="1293"/>
                </a:cubicBezTo>
                <a:cubicBezTo>
                  <a:pt x="1343" y="1292"/>
                  <a:pt x="1345" y="1293"/>
                  <a:pt x="1348" y="1297"/>
                </a:cubicBezTo>
                <a:cubicBezTo>
                  <a:pt x="1351" y="1301"/>
                  <a:pt x="1352" y="1299"/>
                  <a:pt x="1355" y="1295"/>
                </a:cubicBezTo>
                <a:cubicBezTo>
                  <a:pt x="1357" y="1292"/>
                  <a:pt x="1359" y="1291"/>
                  <a:pt x="1360" y="1289"/>
                </a:cubicBezTo>
                <a:cubicBezTo>
                  <a:pt x="1362" y="1288"/>
                  <a:pt x="1362" y="1285"/>
                  <a:pt x="1363" y="1282"/>
                </a:cubicBezTo>
                <a:cubicBezTo>
                  <a:pt x="1365" y="1280"/>
                  <a:pt x="1367" y="1279"/>
                  <a:pt x="1369" y="1279"/>
                </a:cubicBezTo>
                <a:cubicBezTo>
                  <a:pt x="1371" y="1280"/>
                  <a:pt x="1372" y="1282"/>
                  <a:pt x="1375" y="1282"/>
                </a:cubicBezTo>
                <a:cubicBezTo>
                  <a:pt x="1377" y="1281"/>
                  <a:pt x="1379" y="1279"/>
                  <a:pt x="1379" y="1276"/>
                </a:cubicBezTo>
                <a:cubicBezTo>
                  <a:pt x="1380" y="1274"/>
                  <a:pt x="1376" y="1270"/>
                  <a:pt x="1375" y="1268"/>
                </a:cubicBezTo>
                <a:cubicBezTo>
                  <a:pt x="1373" y="1267"/>
                  <a:pt x="1371" y="1264"/>
                  <a:pt x="1371" y="1261"/>
                </a:cubicBezTo>
                <a:cubicBezTo>
                  <a:pt x="1370" y="1258"/>
                  <a:pt x="1372" y="1256"/>
                  <a:pt x="1373" y="1254"/>
                </a:cubicBezTo>
                <a:cubicBezTo>
                  <a:pt x="1374" y="1253"/>
                  <a:pt x="1377" y="1254"/>
                  <a:pt x="1380" y="1257"/>
                </a:cubicBezTo>
                <a:cubicBezTo>
                  <a:pt x="1382" y="1261"/>
                  <a:pt x="1383" y="1257"/>
                  <a:pt x="1383" y="1255"/>
                </a:cubicBezTo>
                <a:cubicBezTo>
                  <a:pt x="1384" y="1252"/>
                  <a:pt x="1382" y="1251"/>
                  <a:pt x="1381" y="1248"/>
                </a:cubicBezTo>
                <a:cubicBezTo>
                  <a:pt x="1380" y="1246"/>
                  <a:pt x="1381" y="1246"/>
                  <a:pt x="1383" y="1243"/>
                </a:cubicBezTo>
                <a:cubicBezTo>
                  <a:pt x="1386" y="1240"/>
                  <a:pt x="1387" y="1236"/>
                  <a:pt x="1388" y="1232"/>
                </a:cubicBezTo>
                <a:cubicBezTo>
                  <a:pt x="1389" y="1229"/>
                  <a:pt x="1390" y="1219"/>
                  <a:pt x="1390" y="1214"/>
                </a:cubicBezTo>
                <a:cubicBezTo>
                  <a:pt x="1391" y="1209"/>
                  <a:pt x="1391" y="1200"/>
                  <a:pt x="1391" y="1198"/>
                </a:cubicBezTo>
                <a:cubicBezTo>
                  <a:pt x="1391" y="1195"/>
                  <a:pt x="1392" y="1193"/>
                  <a:pt x="1393" y="1189"/>
                </a:cubicBezTo>
                <a:cubicBezTo>
                  <a:pt x="1393" y="1185"/>
                  <a:pt x="1391" y="1182"/>
                  <a:pt x="1390" y="1179"/>
                </a:cubicBezTo>
                <a:cubicBezTo>
                  <a:pt x="1389" y="1176"/>
                  <a:pt x="1390" y="1175"/>
                  <a:pt x="1392" y="1170"/>
                </a:cubicBezTo>
                <a:cubicBezTo>
                  <a:pt x="1394" y="1165"/>
                  <a:pt x="1392" y="1164"/>
                  <a:pt x="1392" y="1161"/>
                </a:cubicBezTo>
                <a:cubicBezTo>
                  <a:pt x="1392" y="1157"/>
                  <a:pt x="1392" y="1153"/>
                  <a:pt x="1392" y="1150"/>
                </a:cubicBezTo>
                <a:cubicBezTo>
                  <a:pt x="1393" y="1147"/>
                  <a:pt x="1393" y="1145"/>
                  <a:pt x="1392" y="1144"/>
                </a:cubicBezTo>
                <a:cubicBezTo>
                  <a:pt x="1390" y="1143"/>
                  <a:pt x="1387" y="1140"/>
                  <a:pt x="1385" y="1138"/>
                </a:cubicBezTo>
                <a:cubicBezTo>
                  <a:pt x="1382" y="1136"/>
                  <a:pt x="1382" y="1135"/>
                  <a:pt x="1379" y="1135"/>
                </a:cubicBezTo>
                <a:cubicBezTo>
                  <a:pt x="1376" y="1135"/>
                  <a:pt x="1376" y="1140"/>
                  <a:pt x="1375" y="1143"/>
                </a:cubicBezTo>
                <a:cubicBezTo>
                  <a:pt x="1374" y="1146"/>
                  <a:pt x="1372" y="1146"/>
                  <a:pt x="1369" y="1145"/>
                </a:cubicBezTo>
                <a:cubicBezTo>
                  <a:pt x="1367" y="1145"/>
                  <a:pt x="1366" y="1141"/>
                  <a:pt x="1366" y="1138"/>
                </a:cubicBezTo>
                <a:cubicBezTo>
                  <a:pt x="1366" y="1135"/>
                  <a:pt x="1366" y="1134"/>
                  <a:pt x="1364" y="1129"/>
                </a:cubicBezTo>
                <a:cubicBezTo>
                  <a:pt x="1363" y="1125"/>
                  <a:pt x="1363" y="1124"/>
                  <a:pt x="1362" y="1119"/>
                </a:cubicBezTo>
                <a:cubicBezTo>
                  <a:pt x="1362" y="1114"/>
                  <a:pt x="1362" y="1113"/>
                  <a:pt x="1360" y="1110"/>
                </a:cubicBezTo>
                <a:cubicBezTo>
                  <a:pt x="1358" y="1107"/>
                  <a:pt x="1358" y="1105"/>
                  <a:pt x="1358" y="1103"/>
                </a:cubicBezTo>
                <a:cubicBezTo>
                  <a:pt x="1358" y="1101"/>
                  <a:pt x="1360" y="1097"/>
                  <a:pt x="1361" y="1095"/>
                </a:cubicBezTo>
                <a:cubicBezTo>
                  <a:pt x="1361" y="1092"/>
                  <a:pt x="1357" y="1092"/>
                  <a:pt x="1355" y="1092"/>
                </a:cubicBezTo>
                <a:cubicBezTo>
                  <a:pt x="1353" y="1091"/>
                  <a:pt x="1351" y="1088"/>
                  <a:pt x="1350" y="1086"/>
                </a:cubicBezTo>
                <a:cubicBezTo>
                  <a:pt x="1349" y="1084"/>
                  <a:pt x="1348" y="1079"/>
                  <a:pt x="1347" y="1077"/>
                </a:cubicBezTo>
                <a:cubicBezTo>
                  <a:pt x="1346" y="1075"/>
                  <a:pt x="1344" y="1075"/>
                  <a:pt x="1342" y="1076"/>
                </a:cubicBezTo>
                <a:cubicBezTo>
                  <a:pt x="1340" y="1076"/>
                  <a:pt x="1339" y="1076"/>
                  <a:pt x="1337" y="1075"/>
                </a:cubicBezTo>
                <a:cubicBezTo>
                  <a:pt x="1335" y="1073"/>
                  <a:pt x="1335" y="1070"/>
                  <a:pt x="1334" y="1066"/>
                </a:cubicBezTo>
                <a:cubicBezTo>
                  <a:pt x="1333" y="1063"/>
                  <a:pt x="1329" y="1062"/>
                  <a:pt x="1327" y="1061"/>
                </a:cubicBezTo>
                <a:cubicBezTo>
                  <a:pt x="1325" y="1060"/>
                  <a:pt x="1324" y="1060"/>
                  <a:pt x="1321" y="1061"/>
                </a:cubicBezTo>
                <a:cubicBezTo>
                  <a:pt x="1319" y="1061"/>
                  <a:pt x="1320" y="1065"/>
                  <a:pt x="1320" y="1067"/>
                </a:cubicBezTo>
                <a:cubicBezTo>
                  <a:pt x="1320" y="1069"/>
                  <a:pt x="1319" y="1073"/>
                  <a:pt x="1318" y="1076"/>
                </a:cubicBezTo>
                <a:cubicBezTo>
                  <a:pt x="1317" y="1078"/>
                  <a:pt x="1314" y="1076"/>
                  <a:pt x="1312" y="1076"/>
                </a:cubicBezTo>
                <a:cubicBezTo>
                  <a:pt x="1310" y="1075"/>
                  <a:pt x="1309" y="1077"/>
                  <a:pt x="1308" y="1078"/>
                </a:cubicBezTo>
                <a:cubicBezTo>
                  <a:pt x="1307" y="1079"/>
                  <a:pt x="1307" y="1080"/>
                  <a:pt x="1307" y="1081"/>
                </a:cubicBezTo>
                <a:cubicBezTo>
                  <a:pt x="1307" y="1082"/>
                  <a:pt x="1307" y="1084"/>
                  <a:pt x="1307" y="1085"/>
                </a:cubicBezTo>
                <a:cubicBezTo>
                  <a:pt x="1307" y="1087"/>
                  <a:pt x="1305" y="1088"/>
                  <a:pt x="1304" y="1090"/>
                </a:cubicBezTo>
                <a:cubicBezTo>
                  <a:pt x="1303" y="1091"/>
                  <a:pt x="1306" y="1095"/>
                  <a:pt x="1307" y="1098"/>
                </a:cubicBezTo>
                <a:cubicBezTo>
                  <a:pt x="1308" y="1100"/>
                  <a:pt x="1308" y="1103"/>
                  <a:pt x="1307" y="1106"/>
                </a:cubicBezTo>
                <a:cubicBezTo>
                  <a:pt x="1306" y="1109"/>
                  <a:pt x="1303" y="1108"/>
                  <a:pt x="1300" y="1107"/>
                </a:cubicBezTo>
                <a:cubicBezTo>
                  <a:pt x="1298" y="1106"/>
                  <a:pt x="1297" y="1107"/>
                  <a:pt x="1296" y="1109"/>
                </a:cubicBezTo>
                <a:cubicBezTo>
                  <a:pt x="1294" y="1110"/>
                  <a:pt x="1289" y="1114"/>
                  <a:pt x="1286" y="1116"/>
                </a:cubicBezTo>
                <a:cubicBezTo>
                  <a:pt x="1283" y="1118"/>
                  <a:pt x="1281" y="1118"/>
                  <a:pt x="1280" y="1116"/>
                </a:cubicBezTo>
                <a:cubicBezTo>
                  <a:pt x="1280" y="1113"/>
                  <a:pt x="1279" y="1112"/>
                  <a:pt x="1277" y="1111"/>
                </a:cubicBezTo>
                <a:cubicBezTo>
                  <a:pt x="1276" y="1110"/>
                  <a:pt x="1276" y="1109"/>
                  <a:pt x="1273" y="1108"/>
                </a:cubicBezTo>
                <a:cubicBezTo>
                  <a:pt x="1271" y="1106"/>
                  <a:pt x="1271" y="1106"/>
                  <a:pt x="1268" y="1107"/>
                </a:cubicBezTo>
                <a:cubicBezTo>
                  <a:pt x="1264" y="1107"/>
                  <a:pt x="1263" y="1105"/>
                  <a:pt x="1262" y="1102"/>
                </a:cubicBezTo>
                <a:cubicBezTo>
                  <a:pt x="1261" y="1100"/>
                  <a:pt x="1259" y="1099"/>
                  <a:pt x="1256" y="1098"/>
                </a:cubicBezTo>
                <a:cubicBezTo>
                  <a:pt x="1253" y="1097"/>
                  <a:pt x="1251" y="1095"/>
                  <a:pt x="1249" y="1093"/>
                </a:cubicBezTo>
                <a:cubicBezTo>
                  <a:pt x="1247" y="1090"/>
                  <a:pt x="1246" y="1090"/>
                  <a:pt x="1244" y="1090"/>
                </a:cubicBezTo>
                <a:cubicBezTo>
                  <a:pt x="1243" y="1090"/>
                  <a:pt x="1238" y="1089"/>
                  <a:pt x="1236" y="1088"/>
                </a:cubicBezTo>
                <a:cubicBezTo>
                  <a:pt x="1234" y="1086"/>
                  <a:pt x="1233" y="1086"/>
                  <a:pt x="1232" y="1086"/>
                </a:cubicBezTo>
                <a:cubicBezTo>
                  <a:pt x="1231" y="1086"/>
                  <a:pt x="1230" y="1084"/>
                  <a:pt x="1230" y="1083"/>
                </a:cubicBezTo>
                <a:cubicBezTo>
                  <a:pt x="1229" y="1081"/>
                  <a:pt x="1231" y="1078"/>
                  <a:pt x="1230" y="1076"/>
                </a:cubicBezTo>
                <a:cubicBezTo>
                  <a:pt x="1230" y="1074"/>
                  <a:pt x="1231" y="1073"/>
                  <a:pt x="1229" y="1074"/>
                </a:cubicBezTo>
                <a:cubicBezTo>
                  <a:pt x="1227" y="1075"/>
                  <a:pt x="1226" y="1074"/>
                  <a:pt x="1224" y="1074"/>
                </a:cubicBezTo>
                <a:cubicBezTo>
                  <a:pt x="1222" y="1074"/>
                  <a:pt x="1221" y="1074"/>
                  <a:pt x="1218" y="1075"/>
                </a:cubicBezTo>
                <a:cubicBezTo>
                  <a:pt x="1214" y="1076"/>
                  <a:pt x="1211" y="1072"/>
                  <a:pt x="1210" y="1070"/>
                </a:cubicBezTo>
                <a:cubicBezTo>
                  <a:pt x="1208" y="1069"/>
                  <a:pt x="1203" y="1071"/>
                  <a:pt x="1200" y="1070"/>
                </a:cubicBezTo>
                <a:cubicBezTo>
                  <a:pt x="1197" y="1069"/>
                  <a:pt x="1196" y="1065"/>
                  <a:pt x="1193" y="1066"/>
                </a:cubicBezTo>
                <a:cubicBezTo>
                  <a:pt x="1189" y="1067"/>
                  <a:pt x="1189" y="1069"/>
                  <a:pt x="1187" y="1069"/>
                </a:cubicBezTo>
                <a:cubicBezTo>
                  <a:pt x="1184" y="1069"/>
                  <a:pt x="1183" y="1069"/>
                  <a:pt x="1179" y="1070"/>
                </a:cubicBezTo>
                <a:cubicBezTo>
                  <a:pt x="1175" y="1072"/>
                  <a:pt x="1171" y="1071"/>
                  <a:pt x="1170" y="1072"/>
                </a:cubicBezTo>
                <a:cubicBezTo>
                  <a:pt x="1169" y="1073"/>
                  <a:pt x="1167" y="1078"/>
                  <a:pt x="1164" y="1082"/>
                </a:cubicBezTo>
                <a:cubicBezTo>
                  <a:pt x="1162" y="1086"/>
                  <a:pt x="1156" y="1087"/>
                  <a:pt x="1153" y="1088"/>
                </a:cubicBezTo>
                <a:cubicBezTo>
                  <a:pt x="1149" y="1089"/>
                  <a:pt x="1141" y="1092"/>
                  <a:pt x="1136" y="1093"/>
                </a:cubicBezTo>
                <a:cubicBezTo>
                  <a:pt x="1131" y="1095"/>
                  <a:pt x="1113" y="1101"/>
                  <a:pt x="1106" y="1103"/>
                </a:cubicBezTo>
                <a:cubicBezTo>
                  <a:pt x="1100" y="1104"/>
                  <a:pt x="1097" y="1102"/>
                  <a:pt x="1092" y="1101"/>
                </a:cubicBezTo>
                <a:cubicBezTo>
                  <a:pt x="1087" y="1100"/>
                  <a:pt x="1084" y="1105"/>
                  <a:pt x="1083" y="1106"/>
                </a:cubicBezTo>
                <a:cubicBezTo>
                  <a:pt x="1082" y="1107"/>
                  <a:pt x="1074" y="1114"/>
                  <a:pt x="1074" y="1114"/>
                </a:cubicBezTo>
                <a:cubicBezTo>
                  <a:pt x="1074" y="1114"/>
                  <a:pt x="1060" y="1126"/>
                  <a:pt x="1058" y="1128"/>
                </a:cubicBezTo>
                <a:cubicBezTo>
                  <a:pt x="1056" y="1131"/>
                  <a:pt x="1055" y="1135"/>
                  <a:pt x="1054" y="1137"/>
                </a:cubicBezTo>
                <a:cubicBezTo>
                  <a:pt x="1053" y="1140"/>
                  <a:pt x="1051" y="1141"/>
                  <a:pt x="1049" y="1142"/>
                </a:cubicBezTo>
                <a:cubicBezTo>
                  <a:pt x="1048" y="1143"/>
                  <a:pt x="1043" y="1144"/>
                  <a:pt x="1038" y="1145"/>
                </a:cubicBezTo>
                <a:cubicBezTo>
                  <a:pt x="1032" y="1146"/>
                  <a:pt x="1025" y="1145"/>
                  <a:pt x="1018" y="1144"/>
                </a:cubicBezTo>
                <a:cubicBezTo>
                  <a:pt x="1010" y="1143"/>
                  <a:pt x="1008" y="1145"/>
                  <a:pt x="1003" y="1145"/>
                </a:cubicBezTo>
                <a:cubicBezTo>
                  <a:pt x="998" y="1144"/>
                  <a:pt x="992" y="1141"/>
                  <a:pt x="990" y="1140"/>
                </a:cubicBezTo>
                <a:cubicBezTo>
                  <a:pt x="988" y="1139"/>
                  <a:pt x="986" y="1139"/>
                  <a:pt x="984" y="1139"/>
                </a:cubicBezTo>
                <a:cubicBezTo>
                  <a:pt x="982" y="1139"/>
                  <a:pt x="979" y="1139"/>
                  <a:pt x="977" y="1137"/>
                </a:cubicBezTo>
                <a:cubicBezTo>
                  <a:pt x="974" y="1135"/>
                  <a:pt x="972" y="1134"/>
                  <a:pt x="969" y="1133"/>
                </a:cubicBezTo>
                <a:cubicBezTo>
                  <a:pt x="966" y="1132"/>
                  <a:pt x="959" y="1133"/>
                  <a:pt x="956" y="1134"/>
                </a:cubicBezTo>
                <a:cubicBezTo>
                  <a:pt x="952" y="1134"/>
                  <a:pt x="946" y="1134"/>
                  <a:pt x="943" y="1133"/>
                </a:cubicBezTo>
                <a:cubicBezTo>
                  <a:pt x="940" y="1133"/>
                  <a:pt x="937" y="1134"/>
                  <a:pt x="934" y="1134"/>
                </a:cubicBezTo>
                <a:cubicBezTo>
                  <a:pt x="932" y="1134"/>
                  <a:pt x="933" y="1130"/>
                  <a:pt x="933" y="1127"/>
                </a:cubicBezTo>
                <a:cubicBezTo>
                  <a:pt x="933" y="1124"/>
                  <a:pt x="933" y="1122"/>
                  <a:pt x="932" y="1119"/>
                </a:cubicBezTo>
                <a:cubicBezTo>
                  <a:pt x="931" y="1117"/>
                  <a:pt x="930" y="1116"/>
                  <a:pt x="930" y="1112"/>
                </a:cubicBezTo>
                <a:cubicBezTo>
                  <a:pt x="930" y="1108"/>
                  <a:pt x="933" y="1104"/>
                  <a:pt x="936" y="1102"/>
                </a:cubicBezTo>
                <a:cubicBezTo>
                  <a:pt x="939" y="1100"/>
                  <a:pt x="938" y="1098"/>
                  <a:pt x="939" y="1097"/>
                </a:cubicBezTo>
                <a:cubicBezTo>
                  <a:pt x="939" y="1095"/>
                  <a:pt x="938" y="1094"/>
                  <a:pt x="937" y="1089"/>
                </a:cubicBezTo>
                <a:cubicBezTo>
                  <a:pt x="935" y="1085"/>
                  <a:pt x="935" y="1084"/>
                  <a:pt x="933" y="1083"/>
                </a:cubicBezTo>
                <a:cubicBezTo>
                  <a:pt x="932" y="1082"/>
                  <a:pt x="928" y="1082"/>
                  <a:pt x="924" y="1082"/>
                </a:cubicBezTo>
                <a:cubicBezTo>
                  <a:pt x="920" y="1081"/>
                  <a:pt x="916" y="1080"/>
                  <a:pt x="912" y="1078"/>
                </a:cubicBezTo>
                <a:cubicBezTo>
                  <a:pt x="907" y="1075"/>
                  <a:pt x="908" y="1072"/>
                  <a:pt x="908" y="1070"/>
                </a:cubicBezTo>
                <a:cubicBezTo>
                  <a:pt x="908" y="1068"/>
                  <a:pt x="911" y="1061"/>
                  <a:pt x="912" y="1057"/>
                </a:cubicBezTo>
                <a:cubicBezTo>
                  <a:pt x="913" y="1053"/>
                  <a:pt x="911" y="1053"/>
                  <a:pt x="909" y="1053"/>
                </a:cubicBezTo>
                <a:cubicBezTo>
                  <a:pt x="908" y="1052"/>
                  <a:pt x="909" y="1050"/>
                  <a:pt x="910" y="1050"/>
                </a:cubicBezTo>
                <a:cubicBezTo>
                  <a:pt x="911" y="1050"/>
                  <a:pt x="912" y="1049"/>
                  <a:pt x="912" y="1047"/>
                </a:cubicBezTo>
                <a:cubicBezTo>
                  <a:pt x="913" y="1045"/>
                  <a:pt x="909" y="1044"/>
                  <a:pt x="906" y="1042"/>
                </a:cubicBezTo>
                <a:cubicBezTo>
                  <a:pt x="904" y="1041"/>
                  <a:pt x="903" y="1037"/>
                  <a:pt x="902" y="1036"/>
                </a:cubicBezTo>
                <a:cubicBezTo>
                  <a:pt x="901" y="1034"/>
                  <a:pt x="900" y="1032"/>
                  <a:pt x="897" y="1031"/>
                </a:cubicBezTo>
                <a:cubicBezTo>
                  <a:pt x="895" y="1030"/>
                  <a:pt x="893" y="1033"/>
                  <a:pt x="892" y="1034"/>
                </a:cubicBezTo>
                <a:cubicBezTo>
                  <a:pt x="890" y="1035"/>
                  <a:pt x="888" y="1035"/>
                  <a:pt x="885" y="1034"/>
                </a:cubicBezTo>
                <a:cubicBezTo>
                  <a:pt x="882" y="1034"/>
                  <a:pt x="883" y="1036"/>
                  <a:pt x="882" y="1038"/>
                </a:cubicBezTo>
                <a:cubicBezTo>
                  <a:pt x="881" y="1041"/>
                  <a:pt x="880" y="1040"/>
                  <a:pt x="878" y="1039"/>
                </a:cubicBezTo>
                <a:cubicBezTo>
                  <a:pt x="877" y="1038"/>
                  <a:pt x="871" y="1035"/>
                  <a:pt x="868" y="1032"/>
                </a:cubicBezTo>
                <a:cubicBezTo>
                  <a:pt x="865" y="1030"/>
                  <a:pt x="859" y="1024"/>
                  <a:pt x="856" y="1021"/>
                </a:cubicBezTo>
                <a:cubicBezTo>
                  <a:pt x="853" y="1019"/>
                  <a:pt x="852" y="1020"/>
                  <a:pt x="847" y="1020"/>
                </a:cubicBezTo>
                <a:cubicBezTo>
                  <a:pt x="842" y="1021"/>
                  <a:pt x="840" y="1018"/>
                  <a:pt x="837" y="1015"/>
                </a:cubicBezTo>
                <a:cubicBezTo>
                  <a:pt x="834" y="1013"/>
                  <a:pt x="832" y="1012"/>
                  <a:pt x="829" y="1010"/>
                </a:cubicBezTo>
                <a:cubicBezTo>
                  <a:pt x="826" y="1009"/>
                  <a:pt x="824" y="1006"/>
                  <a:pt x="822" y="1004"/>
                </a:cubicBezTo>
                <a:cubicBezTo>
                  <a:pt x="820" y="1002"/>
                  <a:pt x="816" y="1005"/>
                  <a:pt x="814" y="1006"/>
                </a:cubicBezTo>
                <a:cubicBezTo>
                  <a:pt x="811" y="1008"/>
                  <a:pt x="807" y="1005"/>
                  <a:pt x="806" y="1003"/>
                </a:cubicBezTo>
                <a:cubicBezTo>
                  <a:pt x="804" y="1001"/>
                  <a:pt x="802" y="997"/>
                  <a:pt x="799" y="996"/>
                </a:cubicBezTo>
                <a:cubicBezTo>
                  <a:pt x="797" y="995"/>
                  <a:pt x="794" y="996"/>
                  <a:pt x="791" y="996"/>
                </a:cubicBezTo>
                <a:cubicBezTo>
                  <a:pt x="788" y="997"/>
                  <a:pt x="782" y="998"/>
                  <a:pt x="778" y="1000"/>
                </a:cubicBezTo>
                <a:cubicBezTo>
                  <a:pt x="773" y="1002"/>
                  <a:pt x="771" y="1005"/>
                  <a:pt x="770" y="1007"/>
                </a:cubicBezTo>
                <a:cubicBezTo>
                  <a:pt x="769" y="1008"/>
                  <a:pt x="768" y="1010"/>
                  <a:pt x="765" y="1012"/>
                </a:cubicBezTo>
                <a:cubicBezTo>
                  <a:pt x="762" y="1015"/>
                  <a:pt x="758" y="1017"/>
                  <a:pt x="756" y="1018"/>
                </a:cubicBezTo>
                <a:cubicBezTo>
                  <a:pt x="753" y="1019"/>
                  <a:pt x="748" y="1025"/>
                  <a:pt x="747" y="1026"/>
                </a:cubicBezTo>
                <a:cubicBezTo>
                  <a:pt x="745" y="1027"/>
                  <a:pt x="744" y="1030"/>
                  <a:pt x="743" y="1032"/>
                </a:cubicBezTo>
                <a:cubicBezTo>
                  <a:pt x="742" y="1035"/>
                  <a:pt x="740" y="1038"/>
                  <a:pt x="739" y="1041"/>
                </a:cubicBezTo>
                <a:cubicBezTo>
                  <a:pt x="738" y="1044"/>
                  <a:pt x="738" y="1047"/>
                  <a:pt x="739" y="1049"/>
                </a:cubicBezTo>
                <a:cubicBezTo>
                  <a:pt x="739" y="1050"/>
                  <a:pt x="739" y="1052"/>
                  <a:pt x="738" y="1054"/>
                </a:cubicBezTo>
                <a:cubicBezTo>
                  <a:pt x="738" y="1056"/>
                  <a:pt x="734" y="1059"/>
                  <a:pt x="730" y="1059"/>
                </a:cubicBezTo>
                <a:cubicBezTo>
                  <a:pt x="727" y="1060"/>
                  <a:pt x="723" y="1056"/>
                  <a:pt x="722" y="1054"/>
                </a:cubicBezTo>
                <a:cubicBezTo>
                  <a:pt x="721" y="1051"/>
                  <a:pt x="717" y="1046"/>
                  <a:pt x="715" y="1042"/>
                </a:cubicBezTo>
                <a:cubicBezTo>
                  <a:pt x="714" y="1037"/>
                  <a:pt x="714" y="1036"/>
                  <a:pt x="717" y="1031"/>
                </a:cubicBezTo>
                <a:cubicBezTo>
                  <a:pt x="720" y="1025"/>
                  <a:pt x="723" y="1021"/>
                  <a:pt x="725" y="1018"/>
                </a:cubicBezTo>
                <a:cubicBezTo>
                  <a:pt x="727" y="1014"/>
                  <a:pt x="726" y="1011"/>
                  <a:pt x="726" y="1010"/>
                </a:cubicBezTo>
                <a:cubicBezTo>
                  <a:pt x="725" y="1008"/>
                  <a:pt x="726" y="1005"/>
                  <a:pt x="725" y="1002"/>
                </a:cubicBezTo>
                <a:cubicBezTo>
                  <a:pt x="725" y="999"/>
                  <a:pt x="726" y="998"/>
                  <a:pt x="725" y="996"/>
                </a:cubicBezTo>
                <a:cubicBezTo>
                  <a:pt x="724" y="995"/>
                  <a:pt x="718" y="990"/>
                  <a:pt x="715" y="989"/>
                </a:cubicBezTo>
                <a:cubicBezTo>
                  <a:pt x="713" y="988"/>
                  <a:pt x="712" y="988"/>
                  <a:pt x="711" y="989"/>
                </a:cubicBezTo>
                <a:cubicBezTo>
                  <a:pt x="710" y="990"/>
                  <a:pt x="708" y="991"/>
                  <a:pt x="707" y="992"/>
                </a:cubicBezTo>
                <a:cubicBezTo>
                  <a:pt x="706" y="993"/>
                  <a:pt x="704" y="993"/>
                  <a:pt x="702" y="993"/>
                </a:cubicBezTo>
                <a:cubicBezTo>
                  <a:pt x="699" y="993"/>
                  <a:pt x="698" y="994"/>
                  <a:pt x="696" y="994"/>
                </a:cubicBezTo>
                <a:cubicBezTo>
                  <a:pt x="694" y="995"/>
                  <a:pt x="692" y="997"/>
                  <a:pt x="688" y="998"/>
                </a:cubicBezTo>
                <a:cubicBezTo>
                  <a:pt x="684" y="999"/>
                  <a:pt x="679" y="998"/>
                  <a:pt x="675" y="997"/>
                </a:cubicBezTo>
                <a:cubicBezTo>
                  <a:pt x="672" y="996"/>
                  <a:pt x="667" y="996"/>
                  <a:pt x="664" y="995"/>
                </a:cubicBezTo>
                <a:cubicBezTo>
                  <a:pt x="661" y="995"/>
                  <a:pt x="662" y="994"/>
                  <a:pt x="661" y="992"/>
                </a:cubicBezTo>
                <a:cubicBezTo>
                  <a:pt x="660" y="990"/>
                  <a:pt x="659" y="990"/>
                  <a:pt x="658" y="990"/>
                </a:cubicBezTo>
                <a:cubicBezTo>
                  <a:pt x="656" y="991"/>
                  <a:pt x="653" y="994"/>
                  <a:pt x="651" y="996"/>
                </a:cubicBezTo>
                <a:cubicBezTo>
                  <a:pt x="650" y="997"/>
                  <a:pt x="649" y="999"/>
                  <a:pt x="646" y="999"/>
                </a:cubicBezTo>
                <a:cubicBezTo>
                  <a:pt x="644" y="999"/>
                  <a:pt x="644" y="997"/>
                  <a:pt x="642" y="995"/>
                </a:cubicBezTo>
                <a:cubicBezTo>
                  <a:pt x="639" y="993"/>
                  <a:pt x="638" y="993"/>
                  <a:pt x="635" y="993"/>
                </a:cubicBezTo>
                <a:cubicBezTo>
                  <a:pt x="633" y="993"/>
                  <a:pt x="631" y="993"/>
                  <a:pt x="630" y="992"/>
                </a:cubicBezTo>
                <a:cubicBezTo>
                  <a:pt x="629" y="992"/>
                  <a:pt x="627" y="991"/>
                  <a:pt x="624" y="990"/>
                </a:cubicBezTo>
                <a:cubicBezTo>
                  <a:pt x="621" y="989"/>
                  <a:pt x="617" y="989"/>
                  <a:pt x="614" y="989"/>
                </a:cubicBezTo>
                <a:cubicBezTo>
                  <a:pt x="610" y="988"/>
                  <a:pt x="610" y="987"/>
                  <a:pt x="609" y="986"/>
                </a:cubicBezTo>
                <a:cubicBezTo>
                  <a:pt x="609" y="984"/>
                  <a:pt x="609" y="983"/>
                  <a:pt x="607" y="979"/>
                </a:cubicBezTo>
                <a:cubicBezTo>
                  <a:pt x="606" y="976"/>
                  <a:pt x="603" y="976"/>
                  <a:pt x="601" y="975"/>
                </a:cubicBezTo>
                <a:cubicBezTo>
                  <a:pt x="599" y="974"/>
                  <a:pt x="596" y="973"/>
                  <a:pt x="594" y="971"/>
                </a:cubicBezTo>
                <a:cubicBezTo>
                  <a:pt x="591" y="969"/>
                  <a:pt x="591" y="966"/>
                  <a:pt x="589" y="963"/>
                </a:cubicBezTo>
                <a:cubicBezTo>
                  <a:pt x="588" y="961"/>
                  <a:pt x="585" y="962"/>
                  <a:pt x="584" y="962"/>
                </a:cubicBezTo>
                <a:cubicBezTo>
                  <a:pt x="583" y="962"/>
                  <a:pt x="582" y="963"/>
                  <a:pt x="581" y="962"/>
                </a:cubicBezTo>
                <a:cubicBezTo>
                  <a:pt x="581" y="962"/>
                  <a:pt x="578" y="960"/>
                  <a:pt x="577" y="959"/>
                </a:cubicBezTo>
                <a:cubicBezTo>
                  <a:pt x="577" y="958"/>
                  <a:pt x="575" y="958"/>
                  <a:pt x="574" y="960"/>
                </a:cubicBezTo>
                <a:cubicBezTo>
                  <a:pt x="573" y="961"/>
                  <a:pt x="571" y="965"/>
                  <a:pt x="570" y="968"/>
                </a:cubicBezTo>
                <a:cubicBezTo>
                  <a:pt x="568" y="971"/>
                  <a:pt x="563" y="970"/>
                  <a:pt x="561" y="969"/>
                </a:cubicBezTo>
                <a:cubicBezTo>
                  <a:pt x="560" y="967"/>
                  <a:pt x="556" y="965"/>
                  <a:pt x="555" y="963"/>
                </a:cubicBezTo>
                <a:cubicBezTo>
                  <a:pt x="553" y="962"/>
                  <a:pt x="552" y="961"/>
                  <a:pt x="552" y="960"/>
                </a:cubicBezTo>
                <a:cubicBezTo>
                  <a:pt x="551" y="958"/>
                  <a:pt x="553" y="952"/>
                  <a:pt x="554" y="949"/>
                </a:cubicBezTo>
                <a:cubicBezTo>
                  <a:pt x="555" y="945"/>
                  <a:pt x="552" y="946"/>
                  <a:pt x="551" y="947"/>
                </a:cubicBezTo>
                <a:cubicBezTo>
                  <a:pt x="549" y="947"/>
                  <a:pt x="546" y="949"/>
                  <a:pt x="545" y="950"/>
                </a:cubicBezTo>
                <a:cubicBezTo>
                  <a:pt x="543" y="951"/>
                  <a:pt x="544" y="955"/>
                  <a:pt x="543" y="957"/>
                </a:cubicBezTo>
                <a:cubicBezTo>
                  <a:pt x="543" y="958"/>
                  <a:pt x="541" y="960"/>
                  <a:pt x="539" y="961"/>
                </a:cubicBezTo>
                <a:cubicBezTo>
                  <a:pt x="536" y="962"/>
                  <a:pt x="535" y="956"/>
                  <a:pt x="534" y="953"/>
                </a:cubicBezTo>
                <a:cubicBezTo>
                  <a:pt x="533" y="950"/>
                  <a:pt x="532" y="945"/>
                  <a:pt x="531" y="942"/>
                </a:cubicBezTo>
                <a:cubicBezTo>
                  <a:pt x="530" y="939"/>
                  <a:pt x="529" y="938"/>
                  <a:pt x="526" y="936"/>
                </a:cubicBezTo>
                <a:cubicBezTo>
                  <a:pt x="524" y="933"/>
                  <a:pt x="525" y="927"/>
                  <a:pt x="525" y="925"/>
                </a:cubicBezTo>
                <a:cubicBezTo>
                  <a:pt x="525" y="922"/>
                  <a:pt x="524" y="922"/>
                  <a:pt x="523" y="922"/>
                </a:cubicBezTo>
                <a:cubicBezTo>
                  <a:pt x="522" y="922"/>
                  <a:pt x="521" y="924"/>
                  <a:pt x="519" y="927"/>
                </a:cubicBezTo>
                <a:cubicBezTo>
                  <a:pt x="517" y="929"/>
                  <a:pt x="516" y="927"/>
                  <a:pt x="515" y="926"/>
                </a:cubicBezTo>
                <a:cubicBezTo>
                  <a:pt x="514" y="924"/>
                  <a:pt x="513" y="923"/>
                  <a:pt x="511" y="922"/>
                </a:cubicBezTo>
                <a:cubicBezTo>
                  <a:pt x="508" y="920"/>
                  <a:pt x="503" y="921"/>
                  <a:pt x="501" y="921"/>
                </a:cubicBezTo>
                <a:cubicBezTo>
                  <a:pt x="498" y="922"/>
                  <a:pt x="496" y="921"/>
                  <a:pt x="494" y="919"/>
                </a:cubicBezTo>
                <a:cubicBezTo>
                  <a:pt x="492" y="916"/>
                  <a:pt x="490" y="917"/>
                  <a:pt x="488" y="916"/>
                </a:cubicBezTo>
                <a:cubicBezTo>
                  <a:pt x="487" y="915"/>
                  <a:pt x="486" y="914"/>
                  <a:pt x="485" y="910"/>
                </a:cubicBezTo>
                <a:cubicBezTo>
                  <a:pt x="484" y="906"/>
                  <a:pt x="487" y="904"/>
                  <a:pt x="488" y="903"/>
                </a:cubicBezTo>
                <a:cubicBezTo>
                  <a:pt x="490" y="901"/>
                  <a:pt x="492" y="900"/>
                  <a:pt x="494" y="898"/>
                </a:cubicBezTo>
                <a:cubicBezTo>
                  <a:pt x="495" y="896"/>
                  <a:pt x="495" y="893"/>
                  <a:pt x="494" y="892"/>
                </a:cubicBezTo>
                <a:cubicBezTo>
                  <a:pt x="494" y="891"/>
                  <a:pt x="493" y="890"/>
                  <a:pt x="492" y="889"/>
                </a:cubicBezTo>
                <a:cubicBezTo>
                  <a:pt x="492" y="889"/>
                  <a:pt x="491" y="889"/>
                  <a:pt x="490" y="889"/>
                </a:cubicBezTo>
                <a:cubicBezTo>
                  <a:pt x="488" y="888"/>
                  <a:pt x="485" y="890"/>
                  <a:pt x="482" y="891"/>
                </a:cubicBezTo>
                <a:cubicBezTo>
                  <a:pt x="480" y="892"/>
                  <a:pt x="478" y="893"/>
                  <a:pt x="475" y="893"/>
                </a:cubicBezTo>
                <a:cubicBezTo>
                  <a:pt x="473" y="893"/>
                  <a:pt x="467" y="889"/>
                  <a:pt x="466" y="887"/>
                </a:cubicBezTo>
                <a:cubicBezTo>
                  <a:pt x="464" y="886"/>
                  <a:pt x="463" y="884"/>
                  <a:pt x="463" y="882"/>
                </a:cubicBezTo>
                <a:cubicBezTo>
                  <a:pt x="462" y="879"/>
                  <a:pt x="462" y="878"/>
                  <a:pt x="460" y="876"/>
                </a:cubicBezTo>
                <a:cubicBezTo>
                  <a:pt x="458" y="874"/>
                  <a:pt x="455" y="874"/>
                  <a:pt x="452" y="872"/>
                </a:cubicBezTo>
                <a:cubicBezTo>
                  <a:pt x="449" y="871"/>
                  <a:pt x="449" y="868"/>
                  <a:pt x="448" y="865"/>
                </a:cubicBezTo>
                <a:cubicBezTo>
                  <a:pt x="446" y="862"/>
                  <a:pt x="442" y="861"/>
                  <a:pt x="440" y="861"/>
                </a:cubicBezTo>
                <a:cubicBezTo>
                  <a:pt x="438" y="861"/>
                  <a:pt x="438" y="860"/>
                  <a:pt x="437" y="858"/>
                </a:cubicBezTo>
                <a:cubicBezTo>
                  <a:pt x="436" y="856"/>
                  <a:pt x="438" y="850"/>
                  <a:pt x="439" y="847"/>
                </a:cubicBezTo>
                <a:cubicBezTo>
                  <a:pt x="441" y="844"/>
                  <a:pt x="438" y="840"/>
                  <a:pt x="437" y="838"/>
                </a:cubicBezTo>
                <a:cubicBezTo>
                  <a:pt x="437" y="835"/>
                  <a:pt x="438" y="834"/>
                  <a:pt x="440" y="832"/>
                </a:cubicBezTo>
                <a:cubicBezTo>
                  <a:pt x="441" y="830"/>
                  <a:pt x="440" y="829"/>
                  <a:pt x="439" y="828"/>
                </a:cubicBezTo>
                <a:cubicBezTo>
                  <a:pt x="437" y="826"/>
                  <a:pt x="434" y="824"/>
                  <a:pt x="433" y="822"/>
                </a:cubicBezTo>
                <a:cubicBezTo>
                  <a:pt x="431" y="821"/>
                  <a:pt x="430" y="819"/>
                  <a:pt x="426" y="818"/>
                </a:cubicBezTo>
                <a:cubicBezTo>
                  <a:pt x="423" y="817"/>
                  <a:pt x="420" y="819"/>
                  <a:pt x="419" y="820"/>
                </a:cubicBezTo>
                <a:cubicBezTo>
                  <a:pt x="418" y="821"/>
                  <a:pt x="416" y="822"/>
                  <a:pt x="414" y="822"/>
                </a:cubicBezTo>
                <a:cubicBezTo>
                  <a:pt x="413" y="822"/>
                  <a:pt x="411" y="823"/>
                  <a:pt x="409" y="823"/>
                </a:cubicBezTo>
                <a:cubicBezTo>
                  <a:pt x="408" y="824"/>
                  <a:pt x="407" y="825"/>
                  <a:pt x="403" y="825"/>
                </a:cubicBezTo>
                <a:cubicBezTo>
                  <a:pt x="400" y="825"/>
                  <a:pt x="396" y="819"/>
                  <a:pt x="395" y="815"/>
                </a:cubicBezTo>
                <a:cubicBezTo>
                  <a:pt x="394" y="812"/>
                  <a:pt x="394" y="807"/>
                  <a:pt x="393" y="803"/>
                </a:cubicBezTo>
                <a:cubicBezTo>
                  <a:pt x="392" y="798"/>
                  <a:pt x="390" y="796"/>
                  <a:pt x="388" y="794"/>
                </a:cubicBezTo>
                <a:cubicBezTo>
                  <a:pt x="387" y="792"/>
                  <a:pt x="387" y="791"/>
                  <a:pt x="387" y="788"/>
                </a:cubicBezTo>
                <a:cubicBezTo>
                  <a:pt x="386" y="785"/>
                  <a:pt x="382" y="784"/>
                  <a:pt x="380" y="783"/>
                </a:cubicBezTo>
                <a:cubicBezTo>
                  <a:pt x="377" y="781"/>
                  <a:pt x="376" y="778"/>
                  <a:pt x="372" y="776"/>
                </a:cubicBezTo>
                <a:cubicBezTo>
                  <a:pt x="369" y="773"/>
                  <a:pt x="367" y="773"/>
                  <a:pt x="365" y="772"/>
                </a:cubicBezTo>
                <a:cubicBezTo>
                  <a:pt x="363" y="771"/>
                  <a:pt x="357" y="767"/>
                  <a:pt x="355" y="765"/>
                </a:cubicBezTo>
                <a:cubicBezTo>
                  <a:pt x="353" y="763"/>
                  <a:pt x="355" y="761"/>
                  <a:pt x="357" y="759"/>
                </a:cubicBezTo>
                <a:cubicBezTo>
                  <a:pt x="359" y="758"/>
                  <a:pt x="354" y="757"/>
                  <a:pt x="352" y="757"/>
                </a:cubicBezTo>
                <a:cubicBezTo>
                  <a:pt x="350" y="757"/>
                  <a:pt x="350" y="755"/>
                  <a:pt x="351" y="754"/>
                </a:cubicBezTo>
                <a:cubicBezTo>
                  <a:pt x="351" y="753"/>
                  <a:pt x="351" y="752"/>
                  <a:pt x="351" y="751"/>
                </a:cubicBezTo>
                <a:cubicBezTo>
                  <a:pt x="351" y="750"/>
                  <a:pt x="347" y="745"/>
                  <a:pt x="343" y="741"/>
                </a:cubicBezTo>
                <a:cubicBezTo>
                  <a:pt x="340" y="738"/>
                  <a:pt x="333" y="733"/>
                  <a:pt x="330" y="732"/>
                </a:cubicBezTo>
                <a:cubicBezTo>
                  <a:pt x="328" y="730"/>
                  <a:pt x="329" y="727"/>
                  <a:pt x="329" y="725"/>
                </a:cubicBezTo>
                <a:cubicBezTo>
                  <a:pt x="329" y="724"/>
                  <a:pt x="327" y="722"/>
                  <a:pt x="326" y="720"/>
                </a:cubicBezTo>
                <a:cubicBezTo>
                  <a:pt x="326" y="718"/>
                  <a:pt x="326" y="716"/>
                  <a:pt x="326" y="713"/>
                </a:cubicBezTo>
                <a:cubicBezTo>
                  <a:pt x="327" y="710"/>
                  <a:pt x="326" y="708"/>
                  <a:pt x="326" y="707"/>
                </a:cubicBezTo>
                <a:cubicBezTo>
                  <a:pt x="325" y="706"/>
                  <a:pt x="323" y="707"/>
                  <a:pt x="321" y="707"/>
                </a:cubicBezTo>
                <a:cubicBezTo>
                  <a:pt x="319" y="707"/>
                  <a:pt x="314" y="703"/>
                  <a:pt x="311" y="701"/>
                </a:cubicBezTo>
                <a:cubicBezTo>
                  <a:pt x="309" y="699"/>
                  <a:pt x="304" y="694"/>
                  <a:pt x="302" y="693"/>
                </a:cubicBezTo>
                <a:cubicBezTo>
                  <a:pt x="299" y="691"/>
                  <a:pt x="297" y="693"/>
                  <a:pt x="295" y="695"/>
                </a:cubicBezTo>
                <a:cubicBezTo>
                  <a:pt x="292" y="697"/>
                  <a:pt x="290" y="692"/>
                  <a:pt x="288" y="691"/>
                </a:cubicBezTo>
                <a:cubicBezTo>
                  <a:pt x="286" y="690"/>
                  <a:pt x="285" y="692"/>
                  <a:pt x="284" y="693"/>
                </a:cubicBezTo>
                <a:cubicBezTo>
                  <a:pt x="284" y="694"/>
                  <a:pt x="284" y="695"/>
                  <a:pt x="283" y="697"/>
                </a:cubicBezTo>
                <a:cubicBezTo>
                  <a:pt x="282" y="700"/>
                  <a:pt x="280" y="703"/>
                  <a:pt x="278" y="706"/>
                </a:cubicBezTo>
                <a:cubicBezTo>
                  <a:pt x="276" y="709"/>
                  <a:pt x="274" y="707"/>
                  <a:pt x="273" y="706"/>
                </a:cubicBezTo>
                <a:cubicBezTo>
                  <a:pt x="273" y="705"/>
                  <a:pt x="272" y="705"/>
                  <a:pt x="271" y="706"/>
                </a:cubicBezTo>
                <a:cubicBezTo>
                  <a:pt x="270" y="706"/>
                  <a:pt x="270" y="712"/>
                  <a:pt x="270" y="713"/>
                </a:cubicBezTo>
                <a:cubicBezTo>
                  <a:pt x="269" y="715"/>
                  <a:pt x="267" y="716"/>
                  <a:pt x="266" y="716"/>
                </a:cubicBezTo>
                <a:cubicBezTo>
                  <a:pt x="264" y="716"/>
                  <a:pt x="263" y="716"/>
                  <a:pt x="260" y="715"/>
                </a:cubicBezTo>
                <a:cubicBezTo>
                  <a:pt x="258" y="713"/>
                  <a:pt x="258" y="713"/>
                  <a:pt x="257" y="710"/>
                </a:cubicBezTo>
                <a:cubicBezTo>
                  <a:pt x="257" y="707"/>
                  <a:pt x="257" y="699"/>
                  <a:pt x="257" y="696"/>
                </a:cubicBezTo>
                <a:cubicBezTo>
                  <a:pt x="257" y="694"/>
                  <a:pt x="255" y="692"/>
                  <a:pt x="251" y="689"/>
                </a:cubicBezTo>
                <a:cubicBezTo>
                  <a:pt x="246" y="686"/>
                  <a:pt x="246" y="685"/>
                  <a:pt x="243" y="681"/>
                </a:cubicBezTo>
                <a:cubicBezTo>
                  <a:pt x="239" y="678"/>
                  <a:pt x="238" y="674"/>
                  <a:pt x="236" y="671"/>
                </a:cubicBezTo>
                <a:cubicBezTo>
                  <a:pt x="235" y="669"/>
                  <a:pt x="232" y="668"/>
                  <a:pt x="231" y="668"/>
                </a:cubicBezTo>
                <a:cubicBezTo>
                  <a:pt x="230" y="668"/>
                  <a:pt x="229" y="668"/>
                  <a:pt x="226" y="665"/>
                </a:cubicBezTo>
                <a:cubicBezTo>
                  <a:pt x="223" y="663"/>
                  <a:pt x="220" y="658"/>
                  <a:pt x="218" y="656"/>
                </a:cubicBezTo>
                <a:cubicBezTo>
                  <a:pt x="216" y="654"/>
                  <a:pt x="213" y="652"/>
                  <a:pt x="211" y="651"/>
                </a:cubicBezTo>
                <a:cubicBezTo>
                  <a:pt x="208" y="650"/>
                  <a:pt x="206" y="649"/>
                  <a:pt x="203" y="646"/>
                </a:cubicBezTo>
                <a:cubicBezTo>
                  <a:pt x="201" y="643"/>
                  <a:pt x="201" y="636"/>
                  <a:pt x="200" y="633"/>
                </a:cubicBezTo>
                <a:cubicBezTo>
                  <a:pt x="199" y="629"/>
                  <a:pt x="198" y="626"/>
                  <a:pt x="197" y="622"/>
                </a:cubicBezTo>
                <a:cubicBezTo>
                  <a:pt x="195" y="618"/>
                  <a:pt x="192" y="614"/>
                  <a:pt x="190" y="613"/>
                </a:cubicBezTo>
                <a:cubicBezTo>
                  <a:pt x="188" y="612"/>
                  <a:pt x="184" y="612"/>
                  <a:pt x="181" y="611"/>
                </a:cubicBezTo>
                <a:cubicBezTo>
                  <a:pt x="179" y="610"/>
                  <a:pt x="178" y="605"/>
                  <a:pt x="177" y="604"/>
                </a:cubicBezTo>
                <a:cubicBezTo>
                  <a:pt x="176" y="602"/>
                  <a:pt x="173" y="600"/>
                  <a:pt x="171" y="600"/>
                </a:cubicBezTo>
                <a:cubicBezTo>
                  <a:pt x="168" y="599"/>
                  <a:pt x="167" y="603"/>
                  <a:pt x="165" y="605"/>
                </a:cubicBezTo>
                <a:cubicBezTo>
                  <a:pt x="163" y="607"/>
                  <a:pt x="161" y="604"/>
                  <a:pt x="160" y="603"/>
                </a:cubicBezTo>
                <a:cubicBezTo>
                  <a:pt x="160" y="603"/>
                  <a:pt x="160" y="601"/>
                  <a:pt x="159" y="599"/>
                </a:cubicBezTo>
                <a:cubicBezTo>
                  <a:pt x="158" y="598"/>
                  <a:pt x="155" y="598"/>
                  <a:pt x="153" y="598"/>
                </a:cubicBezTo>
                <a:cubicBezTo>
                  <a:pt x="151" y="598"/>
                  <a:pt x="150" y="597"/>
                  <a:pt x="149" y="595"/>
                </a:cubicBezTo>
                <a:cubicBezTo>
                  <a:pt x="149" y="593"/>
                  <a:pt x="148" y="586"/>
                  <a:pt x="148" y="582"/>
                </a:cubicBezTo>
                <a:cubicBezTo>
                  <a:pt x="148" y="579"/>
                  <a:pt x="148" y="575"/>
                  <a:pt x="147" y="573"/>
                </a:cubicBezTo>
                <a:cubicBezTo>
                  <a:pt x="147" y="570"/>
                  <a:pt x="145" y="569"/>
                  <a:pt x="144" y="569"/>
                </a:cubicBezTo>
                <a:cubicBezTo>
                  <a:pt x="143" y="569"/>
                  <a:pt x="142" y="569"/>
                  <a:pt x="141" y="568"/>
                </a:cubicBezTo>
                <a:cubicBezTo>
                  <a:pt x="139" y="567"/>
                  <a:pt x="141" y="565"/>
                  <a:pt x="142" y="562"/>
                </a:cubicBezTo>
                <a:cubicBezTo>
                  <a:pt x="142" y="560"/>
                  <a:pt x="143" y="559"/>
                  <a:pt x="143" y="558"/>
                </a:cubicBezTo>
                <a:cubicBezTo>
                  <a:pt x="143" y="558"/>
                  <a:pt x="143" y="557"/>
                  <a:pt x="143" y="555"/>
                </a:cubicBezTo>
                <a:cubicBezTo>
                  <a:pt x="143" y="553"/>
                  <a:pt x="145" y="552"/>
                  <a:pt x="147" y="551"/>
                </a:cubicBezTo>
                <a:cubicBezTo>
                  <a:pt x="149" y="551"/>
                  <a:pt x="149" y="549"/>
                  <a:pt x="150" y="546"/>
                </a:cubicBezTo>
                <a:cubicBezTo>
                  <a:pt x="150" y="544"/>
                  <a:pt x="149" y="543"/>
                  <a:pt x="149" y="541"/>
                </a:cubicBezTo>
                <a:cubicBezTo>
                  <a:pt x="148" y="540"/>
                  <a:pt x="149" y="540"/>
                  <a:pt x="148" y="538"/>
                </a:cubicBezTo>
                <a:cubicBezTo>
                  <a:pt x="148" y="537"/>
                  <a:pt x="147" y="535"/>
                  <a:pt x="147" y="533"/>
                </a:cubicBezTo>
                <a:cubicBezTo>
                  <a:pt x="146" y="532"/>
                  <a:pt x="145" y="532"/>
                  <a:pt x="146" y="528"/>
                </a:cubicBezTo>
                <a:cubicBezTo>
                  <a:pt x="146" y="525"/>
                  <a:pt x="149" y="524"/>
                  <a:pt x="151" y="524"/>
                </a:cubicBezTo>
                <a:cubicBezTo>
                  <a:pt x="152" y="523"/>
                  <a:pt x="153" y="523"/>
                  <a:pt x="154" y="521"/>
                </a:cubicBezTo>
                <a:cubicBezTo>
                  <a:pt x="154" y="520"/>
                  <a:pt x="151" y="517"/>
                  <a:pt x="150" y="516"/>
                </a:cubicBezTo>
                <a:cubicBezTo>
                  <a:pt x="149" y="515"/>
                  <a:pt x="148" y="514"/>
                  <a:pt x="148" y="513"/>
                </a:cubicBezTo>
                <a:cubicBezTo>
                  <a:pt x="148" y="512"/>
                  <a:pt x="147" y="510"/>
                  <a:pt x="146" y="508"/>
                </a:cubicBezTo>
                <a:cubicBezTo>
                  <a:pt x="146" y="507"/>
                  <a:pt x="142" y="504"/>
                  <a:pt x="140" y="501"/>
                </a:cubicBezTo>
                <a:cubicBezTo>
                  <a:pt x="139" y="498"/>
                  <a:pt x="141" y="494"/>
                  <a:pt x="142" y="493"/>
                </a:cubicBezTo>
                <a:cubicBezTo>
                  <a:pt x="143" y="491"/>
                  <a:pt x="145" y="489"/>
                  <a:pt x="146" y="486"/>
                </a:cubicBezTo>
                <a:cubicBezTo>
                  <a:pt x="147" y="483"/>
                  <a:pt x="146" y="481"/>
                  <a:pt x="146" y="477"/>
                </a:cubicBezTo>
                <a:cubicBezTo>
                  <a:pt x="146" y="474"/>
                  <a:pt x="146" y="472"/>
                  <a:pt x="147" y="470"/>
                </a:cubicBezTo>
                <a:cubicBezTo>
                  <a:pt x="148" y="467"/>
                  <a:pt x="153" y="466"/>
                  <a:pt x="155" y="466"/>
                </a:cubicBezTo>
                <a:cubicBezTo>
                  <a:pt x="157" y="466"/>
                  <a:pt x="159" y="466"/>
                  <a:pt x="161" y="465"/>
                </a:cubicBezTo>
                <a:cubicBezTo>
                  <a:pt x="163" y="464"/>
                  <a:pt x="166" y="462"/>
                  <a:pt x="169" y="462"/>
                </a:cubicBezTo>
                <a:cubicBezTo>
                  <a:pt x="172" y="462"/>
                  <a:pt x="171" y="465"/>
                  <a:pt x="170" y="468"/>
                </a:cubicBezTo>
                <a:cubicBezTo>
                  <a:pt x="170" y="471"/>
                  <a:pt x="168" y="471"/>
                  <a:pt x="168" y="478"/>
                </a:cubicBezTo>
                <a:cubicBezTo>
                  <a:pt x="168" y="484"/>
                  <a:pt x="170" y="486"/>
                  <a:pt x="172" y="489"/>
                </a:cubicBezTo>
                <a:cubicBezTo>
                  <a:pt x="174" y="491"/>
                  <a:pt x="179" y="493"/>
                  <a:pt x="182" y="494"/>
                </a:cubicBezTo>
                <a:cubicBezTo>
                  <a:pt x="185" y="495"/>
                  <a:pt x="186" y="493"/>
                  <a:pt x="186" y="493"/>
                </a:cubicBezTo>
                <a:cubicBezTo>
                  <a:pt x="186" y="493"/>
                  <a:pt x="187" y="491"/>
                  <a:pt x="189" y="490"/>
                </a:cubicBezTo>
                <a:cubicBezTo>
                  <a:pt x="190" y="488"/>
                  <a:pt x="194" y="488"/>
                  <a:pt x="196" y="488"/>
                </a:cubicBezTo>
                <a:cubicBezTo>
                  <a:pt x="197" y="488"/>
                  <a:pt x="198" y="488"/>
                  <a:pt x="201" y="485"/>
                </a:cubicBezTo>
                <a:cubicBezTo>
                  <a:pt x="203" y="483"/>
                  <a:pt x="204" y="479"/>
                  <a:pt x="205" y="476"/>
                </a:cubicBezTo>
                <a:cubicBezTo>
                  <a:pt x="206" y="473"/>
                  <a:pt x="205" y="468"/>
                  <a:pt x="204" y="466"/>
                </a:cubicBezTo>
                <a:cubicBezTo>
                  <a:pt x="203" y="464"/>
                  <a:pt x="205" y="463"/>
                  <a:pt x="205" y="460"/>
                </a:cubicBezTo>
                <a:cubicBezTo>
                  <a:pt x="206" y="458"/>
                  <a:pt x="206" y="456"/>
                  <a:pt x="205" y="451"/>
                </a:cubicBezTo>
                <a:cubicBezTo>
                  <a:pt x="204" y="446"/>
                  <a:pt x="200" y="442"/>
                  <a:pt x="201" y="440"/>
                </a:cubicBezTo>
                <a:cubicBezTo>
                  <a:pt x="201" y="438"/>
                  <a:pt x="206" y="436"/>
                  <a:pt x="206" y="434"/>
                </a:cubicBezTo>
                <a:cubicBezTo>
                  <a:pt x="206" y="432"/>
                  <a:pt x="204" y="426"/>
                  <a:pt x="204" y="424"/>
                </a:cubicBezTo>
                <a:cubicBezTo>
                  <a:pt x="203" y="421"/>
                  <a:pt x="201" y="417"/>
                  <a:pt x="199" y="415"/>
                </a:cubicBezTo>
                <a:cubicBezTo>
                  <a:pt x="198" y="412"/>
                  <a:pt x="197" y="410"/>
                  <a:pt x="196" y="408"/>
                </a:cubicBezTo>
                <a:cubicBezTo>
                  <a:pt x="196" y="406"/>
                  <a:pt x="194" y="403"/>
                  <a:pt x="193" y="401"/>
                </a:cubicBezTo>
                <a:cubicBezTo>
                  <a:pt x="192" y="398"/>
                  <a:pt x="192" y="397"/>
                  <a:pt x="193" y="395"/>
                </a:cubicBezTo>
                <a:cubicBezTo>
                  <a:pt x="193" y="393"/>
                  <a:pt x="193" y="393"/>
                  <a:pt x="192" y="391"/>
                </a:cubicBezTo>
                <a:cubicBezTo>
                  <a:pt x="192" y="388"/>
                  <a:pt x="194" y="387"/>
                  <a:pt x="194" y="387"/>
                </a:cubicBezTo>
                <a:cubicBezTo>
                  <a:pt x="194" y="387"/>
                  <a:pt x="196" y="386"/>
                  <a:pt x="198" y="383"/>
                </a:cubicBezTo>
                <a:cubicBezTo>
                  <a:pt x="201" y="380"/>
                  <a:pt x="201" y="377"/>
                  <a:pt x="202" y="372"/>
                </a:cubicBezTo>
                <a:cubicBezTo>
                  <a:pt x="202" y="367"/>
                  <a:pt x="199" y="362"/>
                  <a:pt x="199" y="360"/>
                </a:cubicBezTo>
                <a:cubicBezTo>
                  <a:pt x="198" y="358"/>
                  <a:pt x="201" y="357"/>
                  <a:pt x="202" y="357"/>
                </a:cubicBezTo>
                <a:cubicBezTo>
                  <a:pt x="204" y="356"/>
                  <a:pt x="206" y="356"/>
                  <a:pt x="210" y="356"/>
                </a:cubicBezTo>
                <a:cubicBezTo>
                  <a:pt x="213" y="356"/>
                  <a:pt x="216" y="354"/>
                  <a:pt x="220" y="352"/>
                </a:cubicBezTo>
                <a:cubicBezTo>
                  <a:pt x="223" y="349"/>
                  <a:pt x="223" y="349"/>
                  <a:pt x="224" y="347"/>
                </a:cubicBezTo>
                <a:cubicBezTo>
                  <a:pt x="225" y="344"/>
                  <a:pt x="226" y="345"/>
                  <a:pt x="228" y="344"/>
                </a:cubicBezTo>
                <a:cubicBezTo>
                  <a:pt x="229" y="344"/>
                  <a:pt x="230" y="343"/>
                  <a:pt x="229" y="341"/>
                </a:cubicBezTo>
                <a:cubicBezTo>
                  <a:pt x="228" y="339"/>
                  <a:pt x="226" y="340"/>
                  <a:pt x="224" y="339"/>
                </a:cubicBezTo>
                <a:cubicBezTo>
                  <a:pt x="221" y="339"/>
                  <a:pt x="221" y="337"/>
                  <a:pt x="221" y="336"/>
                </a:cubicBezTo>
                <a:cubicBezTo>
                  <a:pt x="221" y="335"/>
                  <a:pt x="219" y="333"/>
                  <a:pt x="218" y="331"/>
                </a:cubicBezTo>
                <a:cubicBezTo>
                  <a:pt x="217" y="330"/>
                  <a:pt x="216" y="329"/>
                  <a:pt x="214" y="326"/>
                </a:cubicBezTo>
                <a:cubicBezTo>
                  <a:pt x="213" y="322"/>
                  <a:pt x="208" y="321"/>
                  <a:pt x="207" y="320"/>
                </a:cubicBezTo>
                <a:cubicBezTo>
                  <a:pt x="205" y="320"/>
                  <a:pt x="204" y="317"/>
                  <a:pt x="204" y="316"/>
                </a:cubicBezTo>
                <a:cubicBezTo>
                  <a:pt x="204" y="315"/>
                  <a:pt x="200" y="314"/>
                  <a:pt x="197" y="314"/>
                </a:cubicBezTo>
                <a:cubicBezTo>
                  <a:pt x="195" y="313"/>
                  <a:pt x="192" y="309"/>
                  <a:pt x="191" y="307"/>
                </a:cubicBezTo>
                <a:cubicBezTo>
                  <a:pt x="190" y="306"/>
                  <a:pt x="190" y="305"/>
                  <a:pt x="190" y="303"/>
                </a:cubicBezTo>
                <a:cubicBezTo>
                  <a:pt x="190" y="302"/>
                  <a:pt x="189" y="300"/>
                  <a:pt x="188" y="298"/>
                </a:cubicBezTo>
                <a:cubicBezTo>
                  <a:pt x="188" y="296"/>
                  <a:pt x="188" y="295"/>
                  <a:pt x="190" y="293"/>
                </a:cubicBezTo>
                <a:cubicBezTo>
                  <a:pt x="191" y="290"/>
                  <a:pt x="191" y="288"/>
                  <a:pt x="191" y="286"/>
                </a:cubicBezTo>
                <a:cubicBezTo>
                  <a:pt x="191" y="283"/>
                  <a:pt x="191" y="277"/>
                  <a:pt x="191" y="276"/>
                </a:cubicBezTo>
                <a:cubicBezTo>
                  <a:pt x="191" y="274"/>
                  <a:pt x="191" y="273"/>
                  <a:pt x="191" y="272"/>
                </a:cubicBezTo>
                <a:cubicBezTo>
                  <a:pt x="191" y="271"/>
                  <a:pt x="192" y="269"/>
                  <a:pt x="191" y="267"/>
                </a:cubicBezTo>
                <a:cubicBezTo>
                  <a:pt x="191" y="266"/>
                  <a:pt x="190" y="264"/>
                  <a:pt x="190" y="262"/>
                </a:cubicBezTo>
                <a:cubicBezTo>
                  <a:pt x="190" y="261"/>
                  <a:pt x="190" y="254"/>
                  <a:pt x="190" y="251"/>
                </a:cubicBezTo>
                <a:cubicBezTo>
                  <a:pt x="190" y="248"/>
                  <a:pt x="192" y="247"/>
                  <a:pt x="193" y="245"/>
                </a:cubicBezTo>
                <a:cubicBezTo>
                  <a:pt x="194" y="244"/>
                  <a:pt x="199" y="241"/>
                  <a:pt x="201" y="239"/>
                </a:cubicBezTo>
                <a:cubicBezTo>
                  <a:pt x="203" y="237"/>
                  <a:pt x="200" y="236"/>
                  <a:pt x="198" y="236"/>
                </a:cubicBezTo>
                <a:cubicBezTo>
                  <a:pt x="197" y="235"/>
                  <a:pt x="192" y="235"/>
                  <a:pt x="189" y="235"/>
                </a:cubicBezTo>
                <a:cubicBezTo>
                  <a:pt x="187" y="235"/>
                  <a:pt x="186" y="234"/>
                  <a:pt x="186" y="233"/>
                </a:cubicBezTo>
                <a:cubicBezTo>
                  <a:pt x="186" y="232"/>
                  <a:pt x="185" y="230"/>
                  <a:pt x="183" y="230"/>
                </a:cubicBezTo>
                <a:cubicBezTo>
                  <a:pt x="181" y="229"/>
                  <a:pt x="181" y="230"/>
                  <a:pt x="178" y="231"/>
                </a:cubicBezTo>
                <a:cubicBezTo>
                  <a:pt x="175" y="231"/>
                  <a:pt x="173" y="230"/>
                  <a:pt x="171" y="228"/>
                </a:cubicBezTo>
                <a:cubicBezTo>
                  <a:pt x="169" y="227"/>
                  <a:pt x="165" y="226"/>
                  <a:pt x="163" y="226"/>
                </a:cubicBezTo>
                <a:cubicBezTo>
                  <a:pt x="161" y="225"/>
                  <a:pt x="157" y="223"/>
                  <a:pt x="155" y="220"/>
                </a:cubicBezTo>
                <a:cubicBezTo>
                  <a:pt x="153" y="218"/>
                  <a:pt x="149" y="216"/>
                  <a:pt x="148" y="216"/>
                </a:cubicBezTo>
                <a:cubicBezTo>
                  <a:pt x="147" y="215"/>
                  <a:pt x="143" y="212"/>
                  <a:pt x="140" y="210"/>
                </a:cubicBezTo>
                <a:cubicBezTo>
                  <a:pt x="137" y="207"/>
                  <a:pt x="135" y="208"/>
                  <a:pt x="134" y="207"/>
                </a:cubicBezTo>
                <a:cubicBezTo>
                  <a:pt x="132" y="206"/>
                  <a:pt x="129" y="200"/>
                  <a:pt x="127" y="197"/>
                </a:cubicBezTo>
                <a:cubicBezTo>
                  <a:pt x="125" y="195"/>
                  <a:pt x="118" y="186"/>
                  <a:pt x="117" y="184"/>
                </a:cubicBezTo>
                <a:cubicBezTo>
                  <a:pt x="116" y="183"/>
                  <a:pt x="116" y="181"/>
                  <a:pt x="118" y="180"/>
                </a:cubicBezTo>
                <a:cubicBezTo>
                  <a:pt x="120" y="178"/>
                  <a:pt x="119" y="177"/>
                  <a:pt x="117" y="175"/>
                </a:cubicBezTo>
                <a:cubicBezTo>
                  <a:pt x="116" y="174"/>
                  <a:pt x="115" y="175"/>
                  <a:pt x="113" y="175"/>
                </a:cubicBezTo>
                <a:cubicBezTo>
                  <a:pt x="111" y="175"/>
                  <a:pt x="111" y="175"/>
                  <a:pt x="109" y="177"/>
                </a:cubicBezTo>
                <a:cubicBezTo>
                  <a:pt x="107" y="178"/>
                  <a:pt x="105" y="178"/>
                  <a:pt x="102" y="177"/>
                </a:cubicBezTo>
                <a:cubicBezTo>
                  <a:pt x="99" y="176"/>
                  <a:pt x="96" y="175"/>
                  <a:pt x="93" y="173"/>
                </a:cubicBezTo>
                <a:cubicBezTo>
                  <a:pt x="90" y="171"/>
                  <a:pt x="91" y="171"/>
                  <a:pt x="92" y="169"/>
                </a:cubicBezTo>
                <a:cubicBezTo>
                  <a:pt x="93" y="167"/>
                  <a:pt x="93" y="163"/>
                  <a:pt x="94" y="159"/>
                </a:cubicBezTo>
                <a:cubicBezTo>
                  <a:pt x="95" y="156"/>
                  <a:pt x="89" y="155"/>
                  <a:pt x="88" y="154"/>
                </a:cubicBezTo>
                <a:cubicBezTo>
                  <a:pt x="86" y="154"/>
                  <a:pt x="86" y="152"/>
                  <a:pt x="86" y="149"/>
                </a:cubicBezTo>
                <a:cubicBezTo>
                  <a:pt x="87" y="147"/>
                  <a:pt x="88" y="147"/>
                  <a:pt x="89" y="146"/>
                </a:cubicBezTo>
                <a:cubicBezTo>
                  <a:pt x="90" y="145"/>
                  <a:pt x="94" y="140"/>
                  <a:pt x="96" y="137"/>
                </a:cubicBezTo>
                <a:cubicBezTo>
                  <a:pt x="98" y="135"/>
                  <a:pt x="98" y="133"/>
                  <a:pt x="97" y="132"/>
                </a:cubicBezTo>
                <a:cubicBezTo>
                  <a:pt x="97" y="130"/>
                  <a:pt x="98" y="128"/>
                  <a:pt x="101" y="125"/>
                </a:cubicBezTo>
                <a:cubicBezTo>
                  <a:pt x="104" y="122"/>
                  <a:pt x="102" y="118"/>
                  <a:pt x="100" y="116"/>
                </a:cubicBezTo>
                <a:cubicBezTo>
                  <a:pt x="99" y="114"/>
                  <a:pt x="99" y="111"/>
                  <a:pt x="100" y="108"/>
                </a:cubicBezTo>
                <a:cubicBezTo>
                  <a:pt x="101" y="105"/>
                  <a:pt x="91" y="91"/>
                  <a:pt x="89" y="89"/>
                </a:cubicBezTo>
                <a:cubicBezTo>
                  <a:pt x="86" y="86"/>
                  <a:pt x="85" y="86"/>
                  <a:pt x="83" y="88"/>
                </a:cubicBezTo>
                <a:cubicBezTo>
                  <a:pt x="82" y="89"/>
                  <a:pt x="81" y="93"/>
                  <a:pt x="79" y="89"/>
                </a:cubicBezTo>
                <a:cubicBezTo>
                  <a:pt x="78" y="88"/>
                  <a:pt x="76" y="87"/>
                  <a:pt x="77" y="85"/>
                </a:cubicBezTo>
                <a:cubicBezTo>
                  <a:pt x="78" y="82"/>
                  <a:pt x="78" y="81"/>
                  <a:pt x="78" y="81"/>
                </a:cubicBezTo>
                <a:cubicBezTo>
                  <a:pt x="79" y="77"/>
                  <a:pt x="79" y="77"/>
                  <a:pt x="79" y="77"/>
                </a:cubicBezTo>
                <a:cubicBezTo>
                  <a:pt x="79" y="77"/>
                  <a:pt x="79" y="75"/>
                  <a:pt x="79" y="73"/>
                </a:cubicBezTo>
                <a:cubicBezTo>
                  <a:pt x="79" y="71"/>
                  <a:pt x="79" y="69"/>
                  <a:pt x="76" y="68"/>
                </a:cubicBezTo>
                <a:cubicBezTo>
                  <a:pt x="73" y="68"/>
                  <a:pt x="69" y="66"/>
                  <a:pt x="68" y="64"/>
                </a:cubicBezTo>
                <a:cubicBezTo>
                  <a:pt x="66" y="59"/>
                  <a:pt x="67" y="61"/>
                  <a:pt x="62" y="59"/>
                </a:cubicBezTo>
                <a:cubicBezTo>
                  <a:pt x="60" y="59"/>
                  <a:pt x="60" y="61"/>
                  <a:pt x="58" y="59"/>
                </a:cubicBezTo>
                <a:cubicBezTo>
                  <a:pt x="56" y="57"/>
                  <a:pt x="54" y="57"/>
                  <a:pt x="53" y="58"/>
                </a:cubicBezTo>
                <a:cubicBezTo>
                  <a:pt x="52" y="59"/>
                  <a:pt x="51" y="61"/>
                  <a:pt x="50" y="59"/>
                </a:cubicBezTo>
                <a:cubicBezTo>
                  <a:pt x="48" y="57"/>
                  <a:pt x="49" y="57"/>
                  <a:pt x="49" y="55"/>
                </a:cubicBezTo>
                <a:cubicBezTo>
                  <a:pt x="49" y="53"/>
                  <a:pt x="45" y="52"/>
                  <a:pt x="44" y="49"/>
                </a:cubicBezTo>
                <a:cubicBezTo>
                  <a:pt x="43" y="48"/>
                  <a:pt x="41" y="47"/>
                  <a:pt x="40" y="47"/>
                </a:cubicBezTo>
                <a:cubicBezTo>
                  <a:pt x="38" y="47"/>
                  <a:pt x="37" y="48"/>
                  <a:pt x="37" y="48"/>
                </a:cubicBezTo>
                <a:cubicBezTo>
                  <a:pt x="33" y="49"/>
                  <a:pt x="34" y="47"/>
                  <a:pt x="33" y="44"/>
                </a:cubicBezTo>
                <a:cubicBezTo>
                  <a:pt x="32" y="41"/>
                  <a:pt x="33" y="41"/>
                  <a:pt x="32" y="38"/>
                </a:cubicBezTo>
                <a:cubicBezTo>
                  <a:pt x="31" y="37"/>
                  <a:pt x="34" y="34"/>
                  <a:pt x="34" y="32"/>
                </a:cubicBezTo>
                <a:cubicBezTo>
                  <a:pt x="34" y="30"/>
                  <a:pt x="37" y="31"/>
                  <a:pt x="39" y="31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0" name="Freeform 48"/>
          <p:cNvSpPr>
            <a:spLocks/>
          </p:cNvSpPr>
          <p:nvPr/>
        </p:nvSpPr>
        <p:spPr bwMode="auto">
          <a:xfrm>
            <a:off x="1574800" y="1081088"/>
            <a:ext cx="1882775" cy="1079500"/>
          </a:xfrm>
          <a:custGeom>
            <a:avLst/>
            <a:gdLst>
              <a:gd name="T0" fmla="*/ 37 w 838"/>
              <a:gd name="T1" fmla="*/ 454 h 480"/>
              <a:gd name="T2" fmla="*/ 61 w 838"/>
              <a:gd name="T3" fmla="*/ 449 h 480"/>
              <a:gd name="T4" fmla="*/ 66 w 838"/>
              <a:gd name="T5" fmla="*/ 428 h 480"/>
              <a:gd name="T6" fmla="*/ 86 w 838"/>
              <a:gd name="T7" fmla="*/ 413 h 480"/>
              <a:gd name="T8" fmla="*/ 118 w 838"/>
              <a:gd name="T9" fmla="*/ 412 h 480"/>
              <a:gd name="T10" fmla="*/ 140 w 838"/>
              <a:gd name="T11" fmla="*/ 409 h 480"/>
              <a:gd name="T12" fmla="*/ 169 w 838"/>
              <a:gd name="T13" fmla="*/ 407 h 480"/>
              <a:gd name="T14" fmla="*/ 182 w 838"/>
              <a:gd name="T15" fmla="*/ 424 h 480"/>
              <a:gd name="T16" fmla="*/ 201 w 838"/>
              <a:gd name="T17" fmla="*/ 431 h 480"/>
              <a:gd name="T18" fmla="*/ 235 w 838"/>
              <a:gd name="T19" fmla="*/ 432 h 480"/>
              <a:gd name="T20" fmla="*/ 255 w 838"/>
              <a:gd name="T21" fmla="*/ 406 h 480"/>
              <a:gd name="T22" fmla="*/ 284 w 838"/>
              <a:gd name="T23" fmla="*/ 407 h 480"/>
              <a:gd name="T24" fmla="*/ 323 w 838"/>
              <a:gd name="T25" fmla="*/ 406 h 480"/>
              <a:gd name="T26" fmla="*/ 361 w 838"/>
              <a:gd name="T27" fmla="*/ 398 h 480"/>
              <a:gd name="T28" fmla="*/ 399 w 838"/>
              <a:gd name="T29" fmla="*/ 390 h 480"/>
              <a:gd name="T30" fmla="*/ 434 w 838"/>
              <a:gd name="T31" fmla="*/ 384 h 480"/>
              <a:gd name="T32" fmla="*/ 466 w 838"/>
              <a:gd name="T33" fmla="*/ 375 h 480"/>
              <a:gd name="T34" fmla="*/ 483 w 838"/>
              <a:gd name="T35" fmla="*/ 354 h 480"/>
              <a:gd name="T36" fmla="*/ 495 w 838"/>
              <a:gd name="T37" fmla="*/ 323 h 480"/>
              <a:gd name="T38" fmla="*/ 508 w 838"/>
              <a:gd name="T39" fmla="*/ 308 h 480"/>
              <a:gd name="T40" fmla="*/ 531 w 838"/>
              <a:gd name="T41" fmla="*/ 305 h 480"/>
              <a:gd name="T42" fmla="*/ 534 w 838"/>
              <a:gd name="T43" fmla="*/ 261 h 480"/>
              <a:gd name="T44" fmla="*/ 535 w 838"/>
              <a:gd name="T45" fmla="*/ 216 h 480"/>
              <a:gd name="T46" fmla="*/ 539 w 838"/>
              <a:gd name="T47" fmla="*/ 176 h 480"/>
              <a:gd name="T48" fmla="*/ 526 w 838"/>
              <a:gd name="T49" fmla="*/ 165 h 480"/>
              <a:gd name="T50" fmla="*/ 545 w 838"/>
              <a:gd name="T51" fmla="*/ 155 h 480"/>
              <a:gd name="T52" fmla="*/ 568 w 838"/>
              <a:gd name="T53" fmla="*/ 155 h 480"/>
              <a:gd name="T54" fmla="*/ 587 w 838"/>
              <a:gd name="T55" fmla="*/ 157 h 480"/>
              <a:gd name="T56" fmla="*/ 626 w 838"/>
              <a:gd name="T57" fmla="*/ 152 h 480"/>
              <a:gd name="T58" fmla="*/ 658 w 838"/>
              <a:gd name="T59" fmla="*/ 170 h 480"/>
              <a:gd name="T60" fmla="*/ 666 w 838"/>
              <a:gd name="T61" fmla="*/ 153 h 480"/>
              <a:gd name="T62" fmla="*/ 676 w 838"/>
              <a:gd name="T63" fmla="*/ 120 h 480"/>
              <a:gd name="T64" fmla="*/ 698 w 838"/>
              <a:gd name="T65" fmla="*/ 91 h 480"/>
              <a:gd name="T66" fmla="*/ 719 w 838"/>
              <a:gd name="T67" fmla="*/ 57 h 480"/>
              <a:gd name="T68" fmla="*/ 753 w 838"/>
              <a:gd name="T69" fmla="*/ 41 h 480"/>
              <a:gd name="T70" fmla="*/ 771 w 838"/>
              <a:gd name="T71" fmla="*/ 58 h 480"/>
              <a:gd name="T72" fmla="*/ 801 w 838"/>
              <a:gd name="T73" fmla="*/ 67 h 480"/>
              <a:gd name="T74" fmla="*/ 793 w 838"/>
              <a:gd name="T75" fmla="*/ 32 h 480"/>
              <a:gd name="T76" fmla="*/ 764 w 838"/>
              <a:gd name="T77" fmla="*/ 9 h 480"/>
              <a:gd name="T78" fmla="*/ 717 w 838"/>
              <a:gd name="T79" fmla="*/ 7 h 480"/>
              <a:gd name="T80" fmla="*/ 677 w 838"/>
              <a:gd name="T81" fmla="*/ 66 h 480"/>
              <a:gd name="T82" fmla="*/ 647 w 838"/>
              <a:gd name="T83" fmla="*/ 104 h 480"/>
              <a:gd name="T84" fmla="*/ 580 w 838"/>
              <a:gd name="T85" fmla="*/ 119 h 480"/>
              <a:gd name="T86" fmla="*/ 507 w 838"/>
              <a:gd name="T87" fmla="*/ 130 h 480"/>
              <a:gd name="T88" fmla="*/ 495 w 838"/>
              <a:gd name="T89" fmla="*/ 176 h 480"/>
              <a:gd name="T90" fmla="*/ 504 w 838"/>
              <a:gd name="T91" fmla="*/ 272 h 480"/>
              <a:gd name="T92" fmla="*/ 468 w 838"/>
              <a:gd name="T93" fmla="*/ 305 h 480"/>
              <a:gd name="T94" fmla="*/ 438 w 838"/>
              <a:gd name="T95" fmla="*/ 351 h 480"/>
              <a:gd name="T96" fmla="*/ 390 w 838"/>
              <a:gd name="T97" fmla="*/ 359 h 480"/>
              <a:gd name="T98" fmla="*/ 341 w 838"/>
              <a:gd name="T99" fmla="*/ 364 h 480"/>
              <a:gd name="T100" fmla="*/ 292 w 838"/>
              <a:gd name="T101" fmla="*/ 372 h 480"/>
              <a:gd name="T102" fmla="*/ 231 w 838"/>
              <a:gd name="T103" fmla="*/ 382 h 480"/>
              <a:gd name="T104" fmla="*/ 211 w 838"/>
              <a:gd name="T105" fmla="*/ 384 h 480"/>
              <a:gd name="T106" fmla="*/ 163 w 838"/>
              <a:gd name="T107" fmla="*/ 375 h 480"/>
              <a:gd name="T108" fmla="*/ 105 w 838"/>
              <a:gd name="T109" fmla="*/ 382 h 480"/>
              <a:gd name="T110" fmla="*/ 49 w 838"/>
              <a:gd name="T111" fmla="*/ 402 h 480"/>
              <a:gd name="T112" fmla="*/ 3 w 838"/>
              <a:gd name="T113" fmla="*/ 44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38" h="480">
                <a:moveTo>
                  <a:pt x="3" y="480"/>
                </a:moveTo>
                <a:cubicBezTo>
                  <a:pt x="36" y="476"/>
                  <a:pt x="36" y="476"/>
                  <a:pt x="36" y="476"/>
                </a:cubicBezTo>
                <a:cubicBezTo>
                  <a:pt x="36" y="474"/>
                  <a:pt x="36" y="473"/>
                  <a:pt x="36" y="471"/>
                </a:cubicBezTo>
                <a:cubicBezTo>
                  <a:pt x="36" y="468"/>
                  <a:pt x="36" y="467"/>
                  <a:pt x="34" y="465"/>
                </a:cubicBezTo>
                <a:cubicBezTo>
                  <a:pt x="32" y="462"/>
                  <a:pt x="32" y="460"/>
                  <a:pt x="33" y="458"/>
                </a:cubicBezTo>
                <a:cubicBezTo>
                  <a:pt x="33" y="456"/>
                  <a:pt x="37" y="454"/>
                  <a:pt x="37" y="454"/>
                </a:cubicBezTo>
                <a:cubicBezTo>
                  <a:pt x="39" y="452"/>
                  <a:pt x="40" y="451"/>
                  <a:pt x="44" y="450"/>
                </a:cubicBezTo>
                <a:cubicBezTo>
                  <a:pt x="46" y="450"/>
                  <a:pt x="47" y="451"/>
                  <a:pt x="49" y="452"/>
                </a:cubicBezTo>
                <a:cubicBezTo>
                  <a:pt x="51" y="453"/>
                  <a:pt x="53" y="453"/>
                  <a:pt x="55" y="453"/>
                </a:cubicBezTo>
                <a:cubicBezTo>
                  <a:pt x="56" y="453"/>
                  <a:pt x="56" y="453"/>
                  <a:pt x="56" y="453"/>
                </a:cubicBezTo>
                <a:cubicBezTo>
                  <a:pt x="57" y="453"/>
                  <a:pt x="58" y="453"/>
                  <a:pt x="59" y="452"/>
                </a:cubicBezTo>
                <a:cubicBezTo>
                  <a:pt x="59" y="451"/>
                  <a:pt x="60" y="450"/>
                  <a:pt x="61" y="449"/>
                </a:cubicBezTo>
                <a:cubicBezTo>
                  <a:pt x="63" y="448"/>
                  <a:pt x="63" y="449"/>
                  <a:pt x="65" y="447"/>
                </a:cubicBezTo>
                <a:cubicBezTo>
                  <a:pt x="66" y="447"/>
                  <a:pt x="66" y="447"/>
                  <a:pt x="66" y="446"/>
                </a:cubicBezTo>
                <a:cubicBezTo>
                  <a:pt x="66" y="446"/>
                  <a:pt x="66" y="445"/>
                  <a:pt x="66" y="444"/>
                </a:cubicBezTo>
                <a:cubicBezTo>
                  <a:pt x="66" y="441"/>
                  <a:pt x="66" y="437"/>
                  <a:pt x="67" y="436"/>
                </a:cubicBezTo>
                <a:cubicBezTo>
                  <a:pt x="67" y="435"/>
                  <a:pt x="66" y="435"/>
                  <a:pt x="65" y="434"/>
                </a:cubicBezTo>
                <a:cubicBezTo>
                  <a:pt x="64" y="433"/>
                  <a:pt x="64" y="430"/>
                  <a:pt x="66" y="428"/>
                </a:cubicBezTo>
                <a:cubicBezTo>
                  <a:pt x="68" y="426"/>
                  <a:pt x="69" y="426"/>
                  <a:pt x="72" y="424"/>
                </a:cubicBezTo>
                <a:cubicBezTo>
                  <a:pt x="73" y="423"/>
                  <a:pt x="74" y="422"/>
                  <a:pt x="75" y="421"/>
                </a:cubicBezTo>
                <a:cubicBezTo>
                  <a:pt x="76" y="420"/>
                  <a:pt x="77" y="419"/>
                  <a:pt x="78" y="419"/>
                </a:cubicBezTo>
                <a:cubicBezTo>
                  <a:pt x="79" y="419"/>
                  <a:pt x="79" y="418"/>
                  <a:pt x="79" y="416"/>
                </a:cubicBezTo>
                <a:cubicBezTo>
                  <a:pt x="77" y="413"/>
                  <a:pt x="80" y="414"/>
                  <a:pt x="83" y="412"/>
                </a:cubicBezTo>
                <a:cubicBezTo>
                  <a:pt x="84" y="411"/>
                  <a:pt x="86" y="411"/>
                  <a:pt x="86" y="413"/>
                </a:cubicBezTo>
                <a:cubicBezTo>
                  <a:pt x="87" y="415"/>
                  <a:pt x="95" y="412"/>
                  <a:pt x="97" y="414"/>
                </a:cubicBezTo>
                <a:cubicBezTo>
                  <a:pt x="98" y="414"/>
                  <a:pt x="98" y="416"/>
                  <a:pt x="100" y="417"/>
                </a:cubicBezTo>
                <a:cubicBezTo>
                  <a:pt x="101" y="418"/>
                  <a:pt x="103" y="418"/>
                  <a:pt x="105" y="418"/>
                </a:cubicBezTo>
                <a:cubicBezTo>
                  <a:pt x="105" y="418"/>
                  <a:pt x="113" y="416"/>
                  <a:pt x="114" y="414"/>
                </a:cubicBezTo>
                <a:cubicBezTo>
                  <a:pt x="117" y="413"/>
                  <a:pt x="117" y="413"/>
                  <a:pt x="117" y="413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119" y="411"/>
                  <a:pt x="119" y="411"/>
                  <a:pt x="119" y="411"/>
                </a:cubicBezTo>
                <a:cubicBezTo>
                  <a:pt x="119" y="411"/>
                  <a:pt x="120" y="410"/>
                  <a:pt x="123" y="411"/>
                </a:cubicBezTo>
                <a:cubicBezTo>
                  <a:pt x="127" y="412"/>
                  <a:pt x="126" y="408"/>
                  <a:pt x="130" y="408"/>
                </a:cubicBezTo>
                <a:cubicBezTo>
                  <a:pt x="132" y="408"/>
                  <a:pt x="134" y="409"/>
                  <a:pt x="135" y="410"/>
                </a:cubicBezTo>
                <a:cubicBezTo>
                  <a:pt x="137" y="412"/>
                  <a:pt x="138" y="413"/>
                  <a:pt x="139" y="413"/>
                </a:cubicBezTo>
                <a:cubicBezTo>
                  <a:pt x="141" y="412"/>
                  <a:pt x="142" y="412"/>
                  <a:pt x="140" y="409"/>
                </a:cubicBezTo>
                <a:cubicBezTo>
                  <a:pt x="137" y="405"/>
                  <a:pt x="136" y="401"/>
                  <a:pt x="140" y="398"/>
                </a:cubicBezTo>
                <a:cubicBezTo>
                  <a:pt x="141" y="397"/>
                  <a:pt x="143" y="399"/>
                  <a:pt x="144" y="401"/>
                </a:cubicBezTo>
                <a:cubicBezTo>
                  <a:pt x="145" y="404"/>
                  <a:pt x="148" y="406"/>
                  <a:pt x="151" y="407"/>
                </a:cubicBezTo>
                <a:cubicBezTo>
                  <a:pt x="153" y="408"/>
                  <a:pt x="155" y="408"/>
                  <a:pt x="156" y="408"/>
                </a:cubicBezTo>
                <a:cubicBezTo>
                  <a:pt x="157" y="409"/>
                  <a:pt x="159" y="409"/>
                  <a:pt x="161" y="409"/>
                </a:cubicBezTo>
                <a:cubicBezTo>
                  <a:pt x="164" y="409"/>
                  <a:pt x="166" y="408"/>
                  <a:pt x="169" y="407"/>
                </a:cubicBezTo>
                <a:cubicBezTo>
                  <a:pt x="169" y="407"/>
                  <a:pt x="171" y="406"/>
                  <a:pt x="174" y="405"/>
                </a:cubicBezTo>
                <a:cubicBezTo>
                  <a:pt x="176" y="404"/>
                  <a:pt x="179" y="402"/>
                  <a:pt x="182" y="402"/>
                </a:cubicBezTo>
                <a:cubicBezTo>
                  <a:pt x="184" y="402"/>
                  <a:pt x="186" y="403"/>
                  <a:pt x="185" y="407"/>
                </a:cubicBezTo>
                <a:cubicBezTo>
                  <a:pt x="185" y="409"/>
                  <a:pt x="184" y="411"/>
                  <a:pt x="185" y="413"/>
                </a:cubicBezTo>
                <a:cubicBezTo>
                  <a:pt x="186" y="415"/>
                  <a:pt x="186" y="417"/>
                  <a:pt x="187" y="417"/>
                </a:cubicBezTo>
                <a:cubicBezTo>
                  <a:pt x="189" y="420"/>
                  <a:pt x="184" y="422"/>
                  <a:pt x="182" y="424"/>
                </a:cubicBezTo>
                <a:cubicBezTo>
                  <a:pt x="181" y="425"/>
                  <a:pt x="180" y="425"/>
                  <a:pt x="181" y="426"/>
                </a:cubicBezTo>
                <a:cubicBezTo>
                  <a:pt x="182" y="427"/>
                  <a:pt x="183" y="428"/>
                  <a:pt x="182" y="429"/>
                </a:cubicBezTo>
                <a:cubicBezTo>
                  <a:pt x="181" y="430"/>
                  <a:pt x="181" y="431"/>
                  <a:pt x="184" y="431"/>
                </a:cubicBezTo>
                <a:cubicBezTo>
                  <a:pt x="185" y="432"/>
                  <a:pt x="187" y="432"/>
                  <a:pt x="188" y="431"/>
                </a:cubicBezTo>
                <a:cubicBezTo>
                  <a:pt x="190" y="431"/>
                  <a:pt x="192" y="431"/>
                  <a:pt x="194" y="431"/>
                </a:cubicBezTo>
                <a:cubicBezTo>
                  <a:pt x="195" y="431"/>
                  <a:pt x="198" y="431"/>
                  <a:pt x="201" y="431"/>
                </a:cubicBezTo>
                <a:cubicBezTo>
                  <a:pt x="204" y="431"/>
                  <a:pt x="206" y="431"/>
                  <a:pt x="207" y="432"/>
                </a:cubicBezTo>
                <a:cubicBezTo>
                  <a:pt x="210" y="434"/>
                  <a:pt x="212" y="434"/>
                  <a:pt x="215" y="433"/>
                </a:cubicBezTo>
                <a:cubicBezTo>
                  <a:pt x="216" y="432"/>
                  <a:pt x="219" y="433"/>
                  <a:pt x="218" y="434"/>
                </a:cubicBezTo>
                <a:cubicBezTo>
                  <a:pt x="218" y="439"/>
                  <a:pt x="220" y="440"/>
                  <a:pt x="222" y="440"/>
                </a:cubicBezTo>
                <a:cubicBezTo>
                  <a:pt x="224" y="439"/>
                  <a:pt x="226" y="438"/>
                  <a:pt x="228" y="438"/>
                </a:cubicBezTo>
                <a:cubicBezTo>
                  <a:pt x="231" y="437"/>
                  <a:pt x="233" y="434"/>
                  <a:pt x="235" y="432"/>
                </a:cubicBezTo>
                <a:cubicBezTo>
                  <a:pt x="236" y="430"/>
                  <a:pt x="237" y="428"/>
                  <a:pt x="239" y="427"/>
                </a:cubicBezTo>
                <a:cubicBezTo>
                  <a:pt x="241" y="426"/>
                  <a:pt x="244" y="423"/>
                  <a:pt x="244" y="422"/>
                </a:cubicBezTo>
                <a:cubicBezTo>
                  <a:pt x="244" y="418"/>
                  <a:pt x="244" y="417"/>
                  <a:pt x="245" y="416"/>
                </a:cubicBezTo>
                <a:cubicBezTo>
                  <a:pt x="246" y="415"/>
                  <a:pt x="247" y="415"/>
                  <a:pt x="249" y="414"/>
                </a:cubicBezTo>
                <a:cubicBezTo>
                  <a:pt x="251" y="413"/>
                  <a:pt x="253" y="411"/>
                  <a:pt x="254" y="409"/>
                </a:cubicBezTo>
                <a:cubicBezTo>
                  <a:pt x="254" y="407"/>
                  <a:pt x="255" y="406"/>
                  <a:pt x="255" y="406"/>
                </a:cubicBezTo>
                <a:cubicBezTo>
                  <a:pt x="255" y="404"/>
                  <a:pt x="255" y="404"/>
                  <a:pt x="255" y="404"/>
                </a:cubicBezTo>
                <a:cubicBezTo>
                  <a:pt x="255" y="404"/>
                  <a:pt x="256" y="401"/>
                  <a:pt x="258" y="401"/>
                </a:cubicBezTo>
                <a:cubicBezTo>
                  <a:pt x="262" y="401"/>
                  <a:pt x="262" y="401"/>
                  <a:pt x="266" y="400"/>
                </a:cubicBezTo>
                <a:cubicBezTo>
                  <a:pt x="268" y="400"/>
                  <a:pt x="275" y="399"/>
                  <a:pt x="276" y="400"/>
                </a:cubicBezTo>
                <a:cubicBezTo>
                  <a:pt x="278" y="401"/>
                  <a:pt x="279" y="402"/>
                  <a:pt x="279" y="403"/>
                </a:cubicBezTo>
                <a:cubicBezTo>
                  <a:pt x="279" y="406"/>
                  <a:pt x="281" y="406"/>
                  <a:pt x="284" y="407"/>
                </a:cubicBezTo>
                <a:cubicBezTo>
                  <a:pt x="285" y="407"/>
                  <a:pt x="287" y="407"/>
                  <a:pt x="288" y="407"/>
                </a:cubicBezTo>
                <a:cubicBezTo>
                  <a:pt x="288" y="408"/>
                  <a:pt x="291" y="407"/>
                  <a:pt x="293" y="408"/>
                </a:cubicBezTo>
                <a:cubicBezTo>
                  <a:pt x="297" y="408"/>
                  <a:pt x="301" y="413"/>
                  <a:pt x="303" y="414"/>
                </a:cubicBezTo>
                <a:cubicBezTo>
                  <a:pt x="307" y="415"/>
                  <a:pt x="313" y="415"/>
                  <a:pt x="315" y="415"/>
                </a:cubicBezTo>
                <a:cubicBezTo>
                  <a:pt x="319" y="415"/>
                  <a:pt x="320" y="413"/>
                  <a:pt x="320" y="412"/>
                </a:cubicBezTo>
                <a:cubicBezTo>
                  <a:pt x="321" y="409"/>
                  <a:pt x="321" y="407"/>
                  <a:pt x="323" y="406"/>
                </a:cubicBezTo>
                <a:cubicBezTo>
                  <a:pt x="331" y="404"/>
                  <a:pt x="336" y="408"/>
                  <a:pt x="339" y="407"/>
                </a:cubicBezTo>
                <a:cubicBezTo>
                  <a:pt x="340" y="406"/>
                  <a:pt x="341" y="406"/>
                  <a:pt x="342" y="405"/>
                </a:cubicBezTo>
                <a:cubicBezTo>
                  <a:pt x="343" y="404"/>
                  <a:pt x="343" y="401"/>
                  <a:pt x="344" y="400"/>
                </a:cubicBezTo>
                <a:cubicBezTo>
                  <a:pt x="345" y="400"/>
                  <a:pt x="347" y="396"/>
                  <a:pt x="349" y="395"/>
                </a:cubicBezTo>
                <a:cubicBezTo>
                  <a:pt x="351" y="395"/>
                  <a:pt x="352" y="398"/>
                  <a:pt x="355" y="398"/>
                </a:cubicBezTo>
                <a:cubicBezTo>
                  <a:pt x="355" y="398"/>
                  <a:pt x="359" y="398"/>
                  <a:pt x="361" y="398"/>
                </a:cubicBezTo>
                <a:cubicBezTo>
                  <a:pt x="367" y="398"/>
                  <a:pt x="367" y="396"/>
                  <a:pt x="373" y="397"/>
                </a:cubicBezTo>
                <a:cubicBezTo>
                  <a:pt x="375" y="397"/>
                  <a:pt x="377" y="396"/>
                  <a:pt x="378" y="395"/>
                </a:cubicBezTo>
                <a:cubicBezTo>
                  <a:pt x="379" y="393"/>
                  <a:pt x="381" y="393"/>
                  <a:pt x="383" y="392"/>
                </a:cubicBezTo>
                <a:cubicBezTo>
                  <a:pt x="384" y="392"/>
                  <a:pt x="384" y="392"/>
                  <a:pt x="384" y="392"/>
                </a:cubicBezTo>
                <a:cubicBezTo>
                  <a:pt x="384" y="392"/>
                  <a:pt x="387" y="392"/>
                  <a:pt x="390" y="391"/>
                </a:cubicBezTo>
                <a:cubicBezTo>
                  <a:pt x="393" y="391"/>
                  <a:pt x="398" y="390"/>
                  <a:pt x="399" y="390"/>
                </a:cubicBezTo>
                <a:cubicBezTo>
                  <a:pt x="400" y="389"/>
                  <a:pt x="400" y="389"/>
                  <a:pt x="400" y="389"/>
                </a:cubicBezTo>
                <a:cubicBezTo>
                  <a:pt x="400" y="389"/>
                  <a:pt x="404" y="387"/>
                  <a:pt x="407" y="387"/>
                </a:cubicBezTo>
                <a:cubicBezTo>
                  <a:pt x="410" y="387"/>
                  <a:pt x="412" y="388"/>
                  <a:pt x="414" y="387"/>
                </a:cubicBezTo>
                <a:cubicBezTo>
                  <a:pt x="416" y="386"/>
                  <a:pt x="416" y="383"/>
                  <a:pt x="420" y="384"/>
                </a:cubicBezTo>
                <a:cubicBezTo>
                  <a:pt x="421" y="384"/>
                  <a:pt x="424" y="385"/>
                  <a:pt x="426" y="383"/>
                </a:cubicBezTo>
                <a:cubicBezTo>
                  <a:pt x="428" y="379"/>
                  <a:pt x="431" y="383"/>
                  <a:pt x="434" y="384"/>
                </a:cubicBezTo>
                <a:cubicBezTo>
                  <a:pt x="438" y="384"/>
                  <a:pt x="441" y="381"/>
                  <a:pt x="446" y="383"/>
                </a:cubicBezTo>
                <a:cubicBezTo>
                  <a:pt x="449" y="383"/>
                  <a:pt x="448" y="383"/>
                  <a:pt x="450" y="380"/>
                </a:cubicBezTo>
                <a:cubicBezTo>
                  <a:pt x="450" y="380"/>
                  <a:pt x="452" y="379"/>
                  <a:pt x="454" y="378"/>
                </a:cubicBezTo>
                <a:cubicBezTo>
                  <a:pt x="456" y="376"/>
                  <a:pt x="459" y="375"/>
                  <a:pt x="460" y="375"/>
                </a:cubicBezTo>
                <a:cubicBezTo>
                  <a:pt x="461" y="374"/>
                  <a:pt x="463" y="374"/>
                  <a:pt x="465" y="374"/>
                </a:cubicBezTo>
                <a:cubicBezTo>
                  <a:pt x="465" y="374"/>
                  <a:pt x="466" y="374"/>
                  <a:pt x="466" y="375"/>
                </a:cubicBezTo>
                <a:cubicBezTo>
                  <a:pt x="469" y="376"/>
                  <a:pt x="471" y="376"/>
                  <a:pt x="472" y="374"/>
                </a:cubicBezTo>
                <a:cubicBezTo>
                  <a:pt x="473" y="371"/>
                  <a:pt x="474" y="371"/>
                  <a:pt x="474" y="371"/>
                </a:cubicBezTo>
                <a:cubicBezTo>
                  <a:pt x="476" y="368"/>
                  <a:pt x="473" y="367"/>
                  <a:pt x="479" y="368"/>
                </a:cubicBezTo>
                <a:cubicBezTo>
                  <a:pt x="482" y="368"/>
                  <a:pt x="481" y="367"/>
                  <a:pt x="482" y="364"/>
                </a:cubicBezTo>
                <a:cubicBezTo>
                  <a:pt x="483" y="361"/>
                  <a:pt x="482" y="360"/>
                  <a:pt x="482" y="360"/>
                </a:cubicBezTo>
                <a:cubicBezTo>
                  <a:pt x="481" y="357"/>
                  <a:pt x="483" y="357"/>
                  <a:pt x="483" y="354"/>
                </a:cubicBezTo>
                <a:cubicBezTo>
                  <a:pt x="483" y="352"/>
                  <a:pt x="483" y="351"/>
                  <a:pt x="483" y="350"/>
                </a:cubicBezTo>
                <a:cubicBezTo>
                  <a:pt x="483" y="346"/>
                  <a:pt x="485" y="348"/>
                  <a:pt x="486" y="345"/>
                </a:cubicBezTo>
                <a:cubicBezTo>
                  <a:pt x="487" y="343"/>
                  <a:pt x="487" y="341"/>
                  <a:pt x="487" y="339"/>
                </a:cubicBezTo>
                <a:cubicBezTo>
                  <a:pt x="487" y="337"/>
                  <a:pt x="487" y="335"/>
                  <a:pt x="487" y="334"/>
                </a:cubicBezTo>
                <a:cubicBezTo>
                  <a:pt x="488" y="333"/>
                  <a:pt x="489" y="332"/>
                  <a:pt x="490" y="330"/>
                </a:cubicBezTo>
                <a:cubicBezTo>
                  <a:pt x="492" y="327"/>
                  <a:pt x="493" y="324"/>
                  <a:pt x="495" y="323"/>
                </a:cubicBezTo>
                <a:cubicBezTo>
                  <a:pt x="496" y="322"/>
                  <a:pt x="497" y="322"/>
                  <a:pt x="498" y="323"/>
                </a:cubicBezTo>
                <a:cubicBezTo>
                  <a:pt x="501" y="324"/>
                  <a:pt x="504" y="324"/>
                  <a:pt x="506" y="323"/>
                </a:cubicBezTo>
                <a:cubicBezTo>
                  <a:pt x="509" y="322"/>
                  <a:pt x="511" y="323"/>
                  <a:pt x="513" y="323"/>
                </a:cubicBezTo>
                <a:cubicBezTo>
                  <a:pt x="515" y="323"/>
                  <a:pt x="516" y="322"/>
                  <a:pt x="514" y="320"/>
                </a:cubicBezTo>
                <a:cubicBezTo>
                  <a:pt x="513" y="319"/>
                  <a:pt x="511" y="317"/>
                  <a:pt x="509" y="315"/>
                </a:cubicBezTo>
                <a:cubicBezTo>
                  <a:pt x="506" y="312"/>
                  <a:pt x="505" y="311"/>
                  <a:pt x="508" y="308"/>
                </a:cubicBezTo>
                <a:cubicBezTo>
                  <a:pt x="509" y="307"/>
                  <a:pt x="510" y="306"/>
                  <a:pt x="512" y="306"/>
                </a:cubicBezTo>
                <a:cubicBezTo>
                  <a:pt x="515" y="307"/>
                  <a:pt x="516" y="307"/>
                  <a:pt x="517" y="307"/>
                </a:cubicBezTo>
                <a:cubicBezTo>
                  <a:pt x="518" y="306"/>
                  <a:pt x="518" y="306"/>
                  <a:pt x="518" y="306"/>
                </a:cubicBezTo>
                <a:cubicBezTo>
                  <a:pt x="518" y="306"/>
                  <a:pt x="519" y="304"/>
                  <a:pt x="521" y="304"/>
                </a:cubicBezTo>
                <a:cubicBezTo>
                  <a:pt x="523" y="303"/>
                  <a:pt x="523" y="303"/>
                  <a:pt x="525" y="304"/>
                </a:cubicBezTo>
                <a:cubicBezTo>
                  <a:pt x="526" y="305"/>
                  <a:pt x="529" y="306"/>
                  <a:pt x="531" y="305"/>
                </a:cubicBezTo>
                <a:cubicBezTo>
                  <a:pt x="533" y="304"/>
                  <a:pt x="533" y="301"/>
                  <a:pt x="533" y="299"/>
                </a:cubicBezTo>
                <a:cubicBezTo>
                  <a:pt x="533" y="297"/>
                  <a:pt x="532" y="297"/>
                  <a:pt x="533" y="296"/>
                </a:cubicBezTo>
                <a:cubicBezTo>
                  <a:pt x="536" y="291"/>
                  <a:pt x="528" y="294"/>
                  <a:pt x="531" y="289"/>
                </a:cubicBezTo>
                <a:cubicBezTo>
                  <a:pt x="532" y="288"/>
                  <a:pt x="533" y="288"/>
                  <a:pt x="534" y="287"/>
                </a:cubicBezTo>
                <a:cubicBezTo>
                  <a:pt x="537" y="284"/>
                  <a:pt x="536" y="282"/>
                  <a:pt x="537" y="279"/>
                </a:cubicBezTo>
                <a:cubicBezTo>
                  <a:pt x="536" y="273"/>
                  <a:pt x="535" y="267"/>
                  <a:pt x="534" y="261"/>
                </a:cubicBezTo>
                <a:cubicBezTo>
                  <a:pt x="534" y="258"/>
                  <a:pt x="533" y="256"/>
                  <a:pt x="533" y="252"/>
                </a:cubicBezTo>
                <a:cubicBezTo>
                  <a:pt x="533" y="250"/>
                  <a:pt x="533" y="250"/>
                  <a:pt x="533" y="250"/>
                </a:cubicBezTo>
                <a:cubicBezTo>
                  <a:pt x="534" y="248"/>
                  <a:pt x="535" y="244"/>
                  <a:pt x="534" y="240"/>
                </a:cubicBezTo>
                <a:cubicBezTo>
                  <a:pt x="533" y="236"/>
                  <a:pt x="533" y="236"/>
                  <a:pt x="533" y="232"/>
                </a:cubicBezTo>
                <a:cubicBezTo>
                  <a:pt x="533" y="228"/>
                  <a:pt x="534" y="226"/>
                  <a:pt x="534" y="222"/>
                </a:cubicBezTo>
                <a:cubicBezTo>
                  <a:pt x="534" y="219"/>
                  <a:pt x="535" y="218"/>
                  <a:pt x="535" y="216"/>
                </a:cubicBezTo>
                <a:cubicBezTo>
                  <a:pt x="536" y="214"/>
                  <a:pt x="536" y="214"/>
                  <a:pt x="537" y="212"/>
                </a:cubicBezTo>
                <a:cubicBezTo>
                  <a:pt x="538" y="211"/>
                  <a:pt x="538" y="206"/>
                  <a:pt x="539" y="202"/>
                </a:cubicBezTo>
                <a:cubicBezTo>
                  <a:pt x="539" y="198"/>
                  <a:pt x="540" y="196"/>
                  <a:pt x="541" y="193"/>
                </a:cubicBezTo>
                <a:cubicBezTo>
                  <a:pt x="542" y="191"/>
                  <a:pt x="543" y="188"/>
                  <a:pt x="543" y="184"/>
                </a:cubicBezTo>
                <a:cubicBezTo>
                  <a:pt x="543" y="181"/>
                  <a:pt x="543" y="180"/>
                  <a:pt x="542" y="178"/>
                </a:cubicBezTo>
                <a:cubicBezTo>
                  <a:pt x="541" y="178"/>
                  <a:pt x="540" y="177"/>
                  <a:pt x="539" y="176"/>
                </a:cubicBezTo>
                <a:cubicBezTo>
                  <a:pt x="538" y="176"/>
                  <a:pt x="538" y="176"/>
                  <a:pt x="537" y="175"/>
                </a:cubicBezTo>
                <a:cubicBezTo>
                  <a:pt x="537" y="175"/>
                  <a:pt x="537" y="174"/>
                  <a:pt x="537" y="174"/>
                </a:cubicBezTo>
                <a:cubicBezTo>
                  <a:pt x="537" y="174"/>
                  <a:pt x="537" y="171"/>
                  <a:pt x="537" y="169"/>
                </a:cubicBezTo>
                <a:cubicBezTo>
                  <a:pt x="536" y="167"/>
                  <a:pt x="534" y="168"/>
                  <a:pt x="532" y="168"/>
                </a:cubicBezTo>
                <a:cubicBezTo>
                  <a:pt x="529" y="169"/>
                  <a:pt x="529" y="169"/>
                  <a:pt x="527" y="167"/>
                </a:cubicBezTo>
                <a:cubicBezTo>
                  <a:pt x="527" y="167"/>
                  <a:pt x="527" y="167"/>
                  <a:pt x="526" y="165"/>
                </a:cubicBezTo>
                <a:cubicBezTo>
                  <a:pt x="525" y="164"/>
                  <a:pt x="524" y="163"/>
                  <a:pt x="526" y="162"/>
                </a:cubicBezTo>
                <a:cubicBezTo>
                  <a:pt x="528" y="162"/>
                  <a:pt x="528" y="162"/>
                  <a:pt x="526" y="161"/>
                </a:cubicBezTo>
                <a:cubicBezTo>
                  <a:pt x="521" y="158"/>
                  <a:pt x="527" y="154"/>
                  <a:pt x="531" y="153"/>
                </a:cubicBezTo>
                <a:cubicBezTo>
                  <a:pt x="532" y="153"/>
                  <a:pt x="537" y="153"/>
                  <a:pt x="538" y="151"/>
                </a:cubicBezTo>
                <a:cubicBezTo>
                  <a:pt x="539" y="150"/>
                  <a:pt x="541" y="152"/>
                  <a:pt x="541" y="153"/>
                </a:cubicBezTo>
                <a:cubicBezTo>
                  <a:pt x="542" y="156"/>
                  <a:pt x="542" y="157"/>
                  <a:pt x="545" y="155"/>
                </a:cubicBezTo>
                <a:cubicBezTo>
                  <a:pt x="547" y="153"/>
                  <a:pt x="548" y="152"/>
                  <a:pt x="550" y="153"/>
                </a:cubicBezTo>
                <a:cubicBezTo>
                  <a:pt x="552" y="155"/>
                  <a:pt x="553" y="156"/>
                  <a:pt x="555" y="155"/>
                </a:cubicBezTo>
                <a:cubicBezTo>
                  <a:pt x="556" y="154"/>
                  <a:pt x="556" y="154"/>
                  <a:pt x="556" y="154"/>
                </a:cubicBezTo>
                <a:cubicBezTo>
                  <a:pt x="556" y="154"/>
                  <a:pt x="556" y="153"/>
                  <a:pt x="559" y="152"/>
                </a:cubicBezTo>
                <a:cubicBezTo>
                  <a:pt x="561" y="152"/>
                  <a:pt x="561" y="152"/>
                  <a:pt x="563" y="153"/>
                </a:cubicBezTo>
                <a:cubicBezTo>
                  <a:pt x="565" y="155"/>
                  <a:pt x="566" y="154"/>
                  <a:pt x="568" y="155"/>
                </a:cubicBezTo>
                <a:cubicBezTo>
                  <a:pt x="568" y="155"/>
                  <a:pt x="571" y="155"/>
                  <a:pt x="572" y="155"/>
                </a:cubicBezTo>
                <a:cubicBezTo>
                  <a:pt x="573" y="154"/>
                  <a:pt x="574" y="154"/>
                  <a:pt x="573" y="153"/>
                </a:cubicBezTo>
                <a:cubicBezTo>
                  <a:pt x="573" y="151"/>
                  <a:pt x="574" y="150"/>
                  <a:pt x="578" y="155"/>
                </a:cubicBezTo>
                <a:cubicBezTo>
                  <a:pt x="580" y="156"/>
                  <a:pt x="580" y="156"/>
                  <a:pt x="580" y="156"/>
                </a:cubicBezTo>
                <a:cubicBezTo>
                  <a:pt x="580" y="156"/>
                  <a:pt x="582" y="158"/>
                  <a:pt x="583" y="157"/>
                </a:cubicBezTo>
                <a:cubicBezTo>
                  <a:pt x="585" y="156"/>
                  <a:pt x="586" y="156"/>
                  <a:pt x="587" y="157"/>
                </a:cubicBezTo>
                <a:cubicBezTo>
                  <a:pt x="588" y="158"/>
                  <a:pt x="590" y="157"/>
                  <a:pt x="592" y="157"/>
                </a:cubicBezTo>
                <a:cubicBezTo>
                  <a:pt x="593" y="157"/>
                  <a:pt x="595" y="156"/>
                  <a:pt x="597" y="155"/>
                </a:cubicBezTo>
                <a:cubicBezTo>
                  <a:pt x="602" y="154"/>
                  <a:pt x="603" y="156"/>
                  <a:pt x="608" y="156"/>
                </a:cubicBezTo>
                <a:cubicBezTo>
                  <a:pt x="610" y="156"/>
                  <a:pt x="612" y="156"/>
                  <a:pt x="613" y="156"/>
                </a:cubicBezTo>
                <a:cubicBezTo>
                  <a:pt x="615" y="156"/>
                  <a:pt x="617" y="156"/>
                  <a:pt x="620" y="154"/>
                </a:cubicBezTo>
                <a:cubicBezTo>
                  <a:pt x="623" y="152"/>
                  <a:pt x="623" y="152"/>
                  <a:pt x="626" y="152"/>
                </a:cubicBezTo>
                <a:cubicBezTo>
                  <a:pt x="626" y="152"/>
                  <a:pt x="627" y="152"/>
                  <a:pt x="630" y="153"/>
                </a:cubicBezTo>
                <a:cubicBezTo>
                  <a:pt x="633" y="153"/>
                  <a:pt x="637" y="154"/>
                  <a:pt x="638" y="158"/>
                </a:cubicBezTo>
                <a:cubicBezTo>
                  <a:pt x="639" y="159"/>
                  <a:pt x="641" y="160"/>
                  <a:pt x="642" y="162"/>
                </a:cubicBezTo>
                <a:cubicBezTo>
                  <a:pt x="642" y="163"/>
                  <a:pt x="643" y="163"/>
                  <a:pt x="643" y="165"/>
                </a:cubicBezTo>
                <a:cubicBezTo>
                  <a:pt x="644" y="168"/>
                  <a:pt x="648" y="169"/>
                  <a:pt x="650" y="169"/>
                </a:cubicBezTo>
                <a:cubicBezTo>
                  <a:pt x="653" y="169"/>
                  <a:pt x="655" y="169"/>
                  <a:pt x="658" y="170"/>
                </a:cubicBezTo>
                <a:cubicBezTo>
                  <a:pt x="660" y="171"/>
                  <a:pt x="662" y="172"/>
                  <a:pt x="662" y="172"/>
                </a:cubicBezTo>
                <a:cubicBezTo>
                  <a:pt x="663" y="173"/>
                  <a:pt x="667" y="176"/>
                  <a:pt x="668" y="176"/>
                </a:cubicBezTo>
                <a:cubicBezTo>
                  <a:pt x="670" y="177"/>
                  <a:pt x="674" y="175"/>
                  <a:pt x="674" y="172"/>
                </a:cubicBezTo>
                <a:cubicBezTo>
                  <a:pt x="674" y="172"/>
                  <a:pt x="673" y="169"/>
                  <a:pt x="673" y="167"/>
                </a:cubicBezTo>
                <a:cubicBezTo>
                  <a:pt x="673" y="165"/>
                  <a:pt x="671" y="162"/>
                  <a:pt x="671" y="160"/>
                </a:cubicBezTo>
                <a:cubicBezTo>
                  <a:pt x="671" y="155"/>
                  <a:pt x="669" y="156"/>
                  <a:pt x="666" y="153"/>
                </a:cubicBezTo>
                <a:cubicBezTo>
                  <a:pt x="665" y="151"/>
                  <a:pt x="664" y="148"/>
                  <a:pt x="665" y="144"/>
                </a:cubicBezTo>
                <a:cubicBezTo>
                  <a:pt x="665" y="143"/>
                  <a:pt x="665" y="143"/>
                  <a:pt x="665" y="143"/>
                </a:cubicBezTo>
                <a:cubicBezTo>
                  <a:pt x="665" y="143"/>
                  <a:pt x="665" y="141"/>
                  <a:pt x="666" y="139"/>
                </a:cubicBezTo>
                <a:cubicBezTo>
                  <a:pt x="667" y="137"/>
                  <a:pt x="669" y="134"/>
                  <a:pt x="670" y="133"/>
                </a:cubicBezTo>
                <a:cubicBezTo>
                  <a:pt x="673" y="130"/>
                  <a:pt x="673" y="129"/>
                  <a:pt x="673" y="125"/>
                </a:cubicBezTo>
                <a:cubicBezTo>
                  <a:pt x="674" y="122"/>
                  <a:pt x="673" y="121"/>
                  <a:pt x="676" y="120"/>
                </a:cubicBezTo>
                <a:cubicBezTo>
                  <a:pt x="679" y="118"/>
                  <a:pt x="680" y="118"/>
                  <a:pt x="680" y="117"/>
                </a:cubicBezTo>
                <a:cubicBezTo>
                  <a:pt x="682" y="115"/>
                  <a:pt x="681" y="114"/>
                  <a:pt x="682" y="112"/>
                </a:cubicBezTo>
                <a:cubicBezTo>
                  <a:pt x="684" y="110"/>
                  <a:pt x="685" y="109"/>
                  <a:pt x="686" y="107"/>
                </a:cubicBezTo>
                <a:cubicBezTo>
                  <a:pt x="687" y="105"/>
                  <a:pt x="687" y="104"/>
                  <a:pt x="689" y="102"/>
                </a:cubicBezTo>
                <a:cubicBezTo>
                  <a:pt x="689" y="102"/>
                  <a:pt x="691" y="100"/>
                  <a:pt x="693" y="97"/>
                </a:cubicBezTo>
                <a:cubicBezTo>
                  <a:pt x="695" y="95"/>
                  <a:pt x="697" y="93"/>
                  <a:pt x="698" y="91"/>
                </a:cubicBezTo>
                <a:cubicBezTo>
                  <a:pt x="700" y="88"/>
                  <a:pt x="700" y="88"/>
                  <a:pt x="700" y="88"/>
                </a:cubicBezTo>
                <a:cubicBezTo>
                  <a:pt x="700" y="88"/>
                  <a:pt x="703" y="85"/>
                  <a:pt x="704" y="83"/>
                </a:cubicBezTo>
                <a:cubicBezTo>
                  <a:pt x="705" y="81"/>
                  <a:pt x="707" y="78"/>
                  <a:pt x="708" y="76"/>
                </a:cubicBezTo>
                <a:cubicBezTo>
                  <a:pt x="708" y="76"/>
                  <a:pt x="709" y="74"/>
                  <a:pt x="711" y="71"/>
                </a:cubicBezTo>
                <a:cubicBezTo>
                  <a:pt x="711" y="70"/>
                  <a:pt x="713" y="67"/>
                  <a:pt x="715" y="65"/>
                </a:cubicBezTo>
                <a:cubicBezTo>
                  <a:pt x="716" y="63"/>
                  <a:pt x="718" y="60"/>
                  <a:pt x="719" y="57"/>
                </a:cubicBezTo>
                <a:cubicBezTo>
                  <a:pt x="722" y="53"/>
                  <a:pt x="725" y="50"/>
                  <a:pt x="728" y="46"/>
                </a:cubicBezTo>
                <a:cubicBezTo>
                  <a:pt x="730" y="43"/>
                  <a:pt x="733" y="40"/>
                  <a:pt x="734" y="38"/>
                </a:cubicBezTo>
                <a:cubicBezTo>
                  <a:pt x="735" y="36"/>
                  <a:pt x="736" y="32"/>
                  <a:pt x="738" y="32"/>
                </a:cubicBezTo>
                <a:cubicBezTo>
                  <a:pt x="741" y="31"/>
                  <a:pt x="744" y="33"/>
                  <a:pt x="746" y="36"/>
                </a:cubicBezTo>
                <a:cubicBezTo>
                  <a:pt x="746" y="38"/>
                  <a:pt x="746" y="39"/>
                  <a:pt x="749" y="39"/>
                </a:cubicBezTo>
                <a:cubicBezTo>
                  <a:pt x="751" y="39"/>
                  <a:pt x="751" y="40"/>
                  <a:pt x="753" y="41"/>
                </a:cubicBezTo>
                <a:cubicBezTo>
                  <a:pt x="754" y="43"/>
                  <a:pt x="754" y="44"/>
                  <a:pt x="754" y="44"/>
                </a:cubicBezTo>
                <a:cubicBezTo>
                  <a:pt x="755" y="45"/>
                  <a:pt x="757" y="47"/>
                  <a:pt x="758" y="47"/>
                </a:cubicBezTo>
                <a:cubicBezTo>
                  <a:pt x="759" y="48"/>
                  <a:pt x="761" y="49"/>
                  <a:pt x="761" y="50"/>
                </a:cubicBezTo>
                <a:cubicBezTo>
                  <a:pt x="762" y="51"/>
                  <a:pt x="760" y="53"/>
                  <a:pt x="766" y="55"/>
                </a:cubicBezTo>
                <a:cubicBezTo>
                  <a:pt x="768" y="56"/>
                  <a:pt x="768" y="56"/>
                  <a:pt x="768" y="56"/>
                </a:cubicBezTo>
                <a:cubicBezTo>
                  <a:pt x="768" y="56"/>
                  <a:pt x="769" y="56"/>
                  <a:pt x="771" y="58"/>
                </a:cubicBezTo>
                <a:cubicBezTo>
                  <a:pt x="773" y="59"/>
                  <a:pt x="776" y="63"/>
                  <a:pt x="777" y="62"/>
                </a:cubicBezTo>
                <a:cubicBezTo>
                  <a:pt x="780" y="61"/>
                  <a:pt x="782" y="62"/>
                  <a:pt x="784" y="64"/>
                </a:cubicBezTo>
                <a:cubicBezTo>
                  <a:pt x="785" y="65"/>
                  <a:pt x="788" y="66"/>
                  <a:pt x="790" y="65"/>
                </a:cubicBezTo>
                <a:cubicBezTo>
                  <a:pt x="791" y="64"/>
                  <a:pt x="793" y="64"/>
                  <a:pt x="794" y="64"/>
                </a:cubicBezTo>
                <a:cubicBezTo>
                  <a:pt x="797" y="65"/>
                  <a:pt x="797" y="65"/>
                  <a:pt x="797" y="65"/>
                </a:cubicBezTo>
                <a:cubicBezTo>
                  <a:pt x="797" y="65"/>
                  <a:pt x="798" y="66"/>
                  <a:pt x="801" y="67"/>
                </a:cubicBezTo>
                <a:cubicBezTo>
                  <a:pt x="804" y="67"/>
                  <a:pt x="804" y="66"/>
                  <a:pt x="807" y="69"/>
                </a:cubicBezTo>
                <a:cubicBezTo>
                  <a:pt x="838" y="49"/>
                  <a:pt x="838" y="49"/>
                  <a:pt x="838" y="49"/>
                </a:cubicBezTo>
                <a:cubicBezTo>
                  <a:pt x="823" y="41"/>
                  <a:pt x="823" y="41"/>
                  <a:pt x="823" y="41"/>
                </a:cubicBezTo>
                <a:cubicBezTo>
                  <a:pt x="816" y="37"/>
                  <a:pt x="816" y="37"/>
                  <a:pt x="816" y="37"/>
                </a:cubicBezTo>
                <a:cubicBezTo>
                  <a:pt x="811" y="36"/>
                  <a:pt x="807" y="35"/>
                  <a:pt x="802" y="33"/>
                </a:cubicBezTo>
                <a:cubicBezTo>
                  <a:pt x="793" y="32"/>
                  <a:pt x="793" y="32"/>
                  <a:pt x="793" y="32"/>
                </a:cubicBezTo>
                <a:cubicBezTo>
                  <a:pt x="788" y="31"/>
                  <a:pt x="788" y="31"/>
                  <a:pt x="788" y="31"/>
                </a:cubicBezTo>
                <a:cubicBezTo>
                  <a:pt x="786" y="29"/>
                  <a:pt x="786" y="29"/>
                  <a:pt x="786" y="29"/>
                </a:cubicBezTo>
                <a:cubicBezTo>
                  <a:pt x="784" y="26"/>
                  <a:pt x="784" y="26"/>
                  <a:pt x="784" y="26"/>
                </a:cubicBezTo>
                <a:cubicBezTo>
                  <a:pt x="778" y="22"/>
                  <a:pt x="778" y="22"/>
                  <a:pt x="778" y="22"/>
                </a:cubicBezTo>
                <a:cubicBezTo>
                  <a:pt x="775" y="18"/>
                  <a:pt x="771" y="14"/>
                  <a:pt x="767" y="12"/>
                </a:cubicBezTo>
                <a:cubicBezTo>
                  <a:pt x="764" y="9"/>
                  <a:pt x="764" y="9"/>
                  <a:pt x="764" y="9"/>
                </a:cubicBezTo>
                <a:cubicBezTo>
                  <a:pt x="759" y="5"/>
                  <a:pt x="759" y="5"/>
                  <a:pt x="759" y="5"/>
                </a:cubicBezTo>
                <a:cubicBezTo>
                  <a:pt x="752" y="2"/>
                  <a:pt x="752" y="2"/>
                  <a:pt x="752" y="2"/>
                </a:cubicBezTo>
                <a:cubicBezTo>
                  <a:pt x="745" y="0"/>
                  <a:pt x="745" y="0"/>
                  <a:pt x="745" y="0"/>
                </a:cubicBezTo>
                <a:cubicBezTo>
                  <a:pt x="737" y="0"/>
                  <a:pt x="737" y="0"/>
                  <a:pt x="737" y="0"/>
                </a:cubicBezTo>
                <a:cubicBezTo>
                  <a:pt x="727" y="2"/>
                  <a:pt x="727" y="2"/>
                  <a:pt x="727" y="2"/>
                </a:cubicBezTo>
                <a:cubicBezTo>
                  <a:pt x="717" y="7"/>
                  <a:pt x="717" y="7"/>
                  <a:pt x="717" y="7"/>
                </a:cubicBezTo>
                <a:cubicBezTo>
                  <a:pt x="711" y="14"/>
                  <a:pt x="711" y="14"/>
                  <a:pt x="711" y="14"/>
                </a:cubicBezTo>
                <a:cubicBezTo>
                  <a:pt x="707" y="20"/>
                  <a:pt x="707" y="20"/>
                  <a:pt x="707" y="20"/>
                </a:cubicBezTo>
                <a:cubicBezTo>
                  <a:pt x="705" y="25"/>
                  <a:pt x="700" y="30"/>
                  <a:pt x="696" y="35"/>
                </a:cubicBezTo>
                <a:cubicBezTo>
                  <a:pt x="694" y="38"/>
                  <a:pt x="692" y="41"/>
                  <a:pt x="690" y="44"/>
                </a:cubicBezTo>
                <a:cubicBezTo>
                  <a:pt x="688" y="48"/>
                  <a:pt x="685" y="52"/>
                  <a:pt x="682" y="57"/>
                </a:cubicBezTo>
                <a:cubicBezTo>
                  <a:pt x="681" y="60"/>
                  <a:pt x="679" y="63"/>
                  <a:pt x="677" y="66"/>
                </a:cubicBezTo>
                <a:cubicBezTo>
                  <a:pt x="672" y="73"/>
                  <a:pt x="672" y="73"/>
                  <a:pt x="672" y="73"/>
                </a:cubicBezTo>
                <a:cubicBezTo>
                  <a:pt x="670" y="75"/>
                  <a:pt x="668" y="78"/>
                  <a:pt x="666" y="80"/>
                </a:cubicBezTo>
                <a:cubicBezTo>
                  <a:pt x="663" y="83"/>
                  <a:pt x="661" y="87"/>
                  <a:pt x="659" y="90"/>
                </a:cubicBezTo>
                <a:cubicBezTo>
                  <a:pt x="658" y="91"/>
                  <a:pt x="658" y="92"/>
                  <a:pt x="657" y="93"/>
                </a:cubicBezTo>
                <a:cubicBezTo>
                  <a:pt x="656" y="95"/>
                  <a:pt x="654" y="96"/>
                  <a:pt x="652" y="98"/>
                </a:cubicBezTo>
                <a:cubicBezTo>
                  <a:pt x="647" y="104"/>
                  <a:pt x="647" y="104"/>
                  <a:pt x="647" y="104"/>
                </a:cubicBezTo>
                <a:cubicBezTo>
                  <a:pt x="642" y="117"/>
                  <a:pt x="642" y="117"/>
                  <a:pt x="642" y="117"/>
                </a:cubicBezTo>
                <a:cubicBezTo>
                  <a:pt x="641" y="118"/>
                  <a:pt x="640" y="120"/>
                  <a:pt x="639" y="122"/>
                </a:cubicBezTo>
                <a:cubicBezTo>
                  <a:pt x="639" y="122"/>
                  <a:pt x="639" y="122"/>
                  <a:pt x="639" y="122"/>
                </a:cubicBezTo>
                <a:cubicBezTo>
                  <a:pt x="629" y="120"/>
                  <a:pt x="618" y="119"/>
                  <a:pt x="609" y="124"/>
                </a:cubicBezTo>
                <a:cubicBezTo>
                  <a:pt x="603" y="123"/>
                  <a:pt x="597" y="123"/>
                  <a:pt x="591" y="124"/>
                </a:cubicBezTo>
                <a:cubicBezTo>
                  <a:pt x="580" y="119"/>
                  <a:pt x="580" y="119"/>
                  <a:pt x="580" y="119"/>
                </a:cubicBezTo>
                <a:cubicBezTo>
                  <a:pt x="563" y="120"/>
                  <a:pt x="563" y="120"/>
                  <a:pt x="563" y="120"/>
                </a:cubicBezTo>
                <a:cubicBezTo>
                  <a:pt x="560" y="120"/>
                  <a:pt x="557" y="120"/>
                  <a:pt x="554" y="121"/>
                </a:cubicBezTo>
                <a:cubicBezTo>
                  <a:pt x="550" y="122"/>
                  <a:pt x="546" y="120"/>
                  <a:pt x="542" y="119"/>
                </a:cubicBezTo>
                <a:cubicBezTo>
                  <a:pt x="528" y="120"/>
                  <a:pt x="528" y="120"/>
                  <a:pt x="528" y="120"/>
                </a:cubicBezTo>
                <a:cubicBezTo>
                  <a:pt x="526" y="121"/>
                  <a:pt x="526" y="121"/>
                  <a:pt x="526" y="121"/>
                </a:cubicBezTo>
                <a:cubicBezTo>
                  <a:pt x="519" y="122"/>
                  <a:pt x="513" y="126"/>
                  <a:pt x="507" y="130"/>
                </a:cubicBezTo>
                <a:cubicBezTo>
                  <a:pt x="501" y="135"/>
                  <a:pt x="501" y="135"/>
                  <a:pt x="501" y="135"/>
                </a:cubicBezTo>
                <a:cubicBezTo>
                  <a:pt x="495" y="144"/>
                  <a:pt x="495" y="144"/>
                  <a:pt x="495" y="144"/>
                </a:cubicBezTo>
                <a:cubicBezTo>
                  <a:pt x="491" y="160"/>
                  <a:pt x="491" y="160"/>
                  <a:pt x="491" y="160"/>
                </a:cubicBezTo>
                <a:cubicBezTo>
                  <a:pt x="493" y="165"/>
                  <a:pt x="493" y="165"/>
                  <a:pt x="493" y="165"/>
                </a:cubicBezTo>
                <a:cubicBezTo>
                  <a:pt x="493" y="167"/>
                  <a:pt x="493" y="167"/>
                  <a:pt x="493" y="167"/>
                </a:cubicBezTo>
                <a:cubicBezTo>
                  <a:pt x="495" y="176"/>
                  <a:pt x="495" y="176"/>
                  <a:pt x="495" y="176"/>
                </a:cubicBezTo>
                <a:cubicBezTo>
                  <a:pt x="499" y="183"/>
                  <a:pt x="502" y="188"/>
                  <a:pt x="508" y="193"/>
                </a:cubicBezTo>
                <a:cubicBezTo>
                  <a:pt x="507" y="196"/>
                  <a:pt x="508" y="200"/>
                  <a:pt x="506" y="203"/>
                </a:cubicBezTo>
                <a:cubicBezTo>
                  <a:pt x="504" y="209"/>
                  <a:pt x="503" y="215"/>
                  <a:pt x="503" y="221"/>
                </a:cubicBezTo>
                <a:cubicBezTo>
                  <a:pt x="501" y="229"/>
                  <a:pt x="500" y="237"/>
                  <a:pt x="502" y="244"/>
                </a:cubicBezTo>
                <a:cubicBezTo>
                  <a:pt x="501" y="251"/>
                  <a:pt x="502" y="258"/>
                  <a:pt x="503" y="265"/>
                </a:cubicBezTo>
                <a:cubicBezTo>
                  <a:pt x="503" y="268"/>
                  <a:pt x="503" y="270"/>
                  <a:pt x="504" y="272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97" y="277"/>
                  <a:pt x="492" y="280"/>
                  <a:pt x="487" y="284"/>
                </a:cubicBezTo>
                <a:cubicBezTo>
                  <a:pt x="483" y="288"/>
                  <a:pt x="483" y="288"/>
                  <a:pt x="483" y="288"/>
                </a:cubicBezTo>
                <a:cubicBezTo>
                  <a:pt x="478" y="296"/>
                  <a:pt x="478" y="296"/>
                  <a:pt x="478" y="296"/>
                </a:cubicBezTo>
                <a:cubicBezTo>
                  <a:pt x="472" y="300"/>
                  <a:pt x="472" y="300"/>
                  <a:pt x="472" y="300"/>
                </a:cubicBezTo>
                <a:cubicBezTo>
                  <a:pt x="468" y="305"/>
                  <a:pt x="468" y="305"/>
                  <a:pt x="468" y="305"/>
                </a:cubicBezTo>
                <a:cubicBezTo>
                  <a:pt x="466" y="308"/>
                  <a:pt x="466" y="308"/>
                  <a:pt x="466" y="308"/>
                </a:cubicBezTo>
                <a:cubicBezTo>
                  <a:pt x="465" y="310"/>
                  <a:pt x="464" y="311"/>
                  <a:pt x="463" y="312"/>
                </a:cubicBezTo>
                <a:cubicBezTo>
                  <a:pt x="460" y="318"/>
                  <a:pt x="457" y="323"/>
                  <a:pt x="456" y="329"/>
                </a:cubicBezTo>
                <a:cubicBezTo>
                  <a:pt x="456" y="331"/>
                  <a:pt x="456" y="332"/>
                  <a:pt x="455" y="334"/>
                </a:cubicBezTo>
                <a:cubicBezTo>
                  <a:pt x="452" y="344"/>
                  <a:pt x="452" y="344"/>
                  <a:pt x="452" y="344"/>
                </a:cubicBezTo>
                <a:cubicBezTo>
                  <a:pt x="447" y="346"/>
                  <a:pt x="442" y="348"/>
                  <a:pt x="438" y="351"/>
                </a:cubicBezTo>
                <a:cubicBezTo>
                  <a:pt x="435" y="350"/>
                  <a:pt x="435" y="350"/>
                  <a:pt x="435" y="350"/>
                </a:cubicBezTo>
                <a:cubicBezTo>
                  <a:pt x="422" y="349"/>
                  <a:pt x="422" y="349"/>
                  <a:pt x="422" y="349"/>
                </a:cubicBezTo>
                <a:cubicBezTo>
                  <a:pt x="415" y="352"/>
                  <a:pt x="415" y="352"/>
                  <a:pt x="415" y="352"/>
                </a:cubicBezTo>
                <a:cubicBezTo>
                  <a:pt x="408" y="354"/>
                  <a:pt x="408" y="354"/>
                  <a:pt x="408" y="354"/>
                </a:cubicBezTo>
                <a:cubicBezTo>
                  <a:pt x="404" y="356"/>
                  <a:pt x="404" y="356"/>
                  <a:pt x="404" y="356"/>
                </a:cubicBezTo>
                <a:cubicBezTo>
                  <a:pt x="399" y="356"/>
                  <a:pt x="394" y="357"/>
                  <a:pt x="390" y="359"/>
                </a:cubicBezTo>
                <a:cubicBezTo>
                  <a:pt x="388" y="359"/>
                  <a:pt x="386" y="360"/>
                  <a:pt x="384" y="360"/>
                </a:cubicBezTo>
                <a:cubicBezTo>
                  <a:pt x="382" y="361"/>
                  <a:pt x="380" y="361"/>
                  <a:pt x="377" y="361"/>
                </a:cubicBezTo>
                <a:cubicBezTo>
                  <a:pt x="373" y="362"/>
                  <a:pt x="370" y="363"/>
                  <a:pt x="366" y="364"/>
                </a:cubicBezTo>
                <a:cubicBezTo>
                  <a:pt x="362" y="366"/>
                  <a:pt x="362" y="366"/>
                  <a:pt x="362" y="366"/>
                </a:cubicBezTo>
                <a:cubicBezTo>
                  <a:pt x="353" y="363"/>
                  <a:pt x="353" y="363"/>
                  <a:pt x="353" y="363"/>
                </a:cubicBezTo>
                <a:cubicBezTo>
                  <a:pt x="341" y="364"/>
                  <a:pt x="341" y="364"/>
                  <a:pt x="341" y="364"/>
                </a:cubicBezTo>
                <a:cubicBezTo>
                  <a:pt x="332" y="368"/>
                  <a:pt x="332" y="368"/>
                  <a:pt x="332" y="368"/>
                </a:cubicBezTo>
                <a:cubicBezTo>
                  <a:pt x="325" y="374"/>
                  <a:pt x="325" y="374"/>
                  <a:pt x="325" y="374"/>
                </a:cubicBezTo>
                <a:cubicBezTo>
                  <a:pt x="321" y="374"/>
                  <a:pt x="317" y="375"/>
                  <a:pt x="313" y="376"/>
                </a:cubicBezTo>
                <a:cubicBezTo>
                  <a:pt x="307" y="379"/>
                  <a:pt x="307" y="379"/>
                  <a:pt x="307" y="379"/>
                </a:cubicBezTo>
                <a:cubicBezTo>
                  <a:pt x="304" y="377"/>
                  <a:pt x="300" y="376"/>
                  <a:pt x="297" y="376"/>
                </a:cubicBezTo>
                <a:cubicBezTo>
                  <a:pt x="296" y="375"/>
                  <a:pt x="294" y="373"/>
                  <a:pt x="292" y="372"/>
                </a:cubicBezTo>
                <a:cubicBezTo>
                  <a:pt x="284" y="369"/>
                  <a:pt x="284" y="369"/>
                  <a:pt x="284" y="369"/>
                </a:cubicBezTo>
                <a:cubicBezTo>
                  <a:pt x="276" y="368"/>
                  <a:pt x="276" y="368"/>
                  <a:pt x="276" y="368"/>
                </a:cubicBezTo>
                <a:cubicBezTo>
                  <a:pt x="270" y="367"/>
                  <a:pt x="265" y="368"/>
                  <a:pt x="259" y="369"/>
                </a:cubicBezTo>
                <a:cubicBezTo>
                  <a:pt x="255" y="369"/>
                  <a:pt x="251" y="370"/>
                  <a:pt x="246" y="371"/>
                </a:cubicBezTo>
                <a:cubicBezTo>
                  <a:pt x="238" y="376"/>
                  <a:pt x="238" y="376"/>
                  <a:pt x="238" y="376"/>
                </a:cubicBezTo>
                <a:cubicBezTo>
                  <a:pt x="231" y="382"/>
                  <a:pt x="231" y="382"/>
                  <a:pt x="231" y="382"/>
                </a:cubicBezTo>
                <a:cubicBezTo>
                  <a:pt x="227" y="390"/>
                  <a:pt x="227" y="390"/>
                  <a:pt x="227" y="390"/>
                </a:cubicBezTo>
                <a:cubicBezTo>
                  <a:pt x="225" y="391"/>
                  <a:pt x="225" y="391"/>
                  <a:pt x="225" y="391"/>
                </a:cubicBezTo>
                <a:cubicBezTo>
                  <a:pt x="219" y="397"/>
                  <a:pt x="219" y="397"/>
                  <a:pt x="219" y="397"/>
                </a:cubicBezTo>
                <a:cubicBezTo>
                  <a:pt x="217" y="401"/>
                  <a:pt x="217" y="401"/>
                  <a:pt x="217" y="401"/>
                </a:cubicBezTo>
                <a:cubicBezTo>
                  <a:pt x="216" y="394"/>
                  <a:pt x="216" y="394"/>
                  <a:pt x="216" y="394"/>
                </a:cubicBezTo>
                <a:cubicBezTo>
                  <a:pt x="211" y="384"/>
                  <a:pt x="211" y="384"/>
                  <a:pt x="211" y="384"/>
                </a:cubicBezTo>
                <a:cubicBezTo>
                  <a:pt x="203" y="376"/>
                  <a:pt x="203" y="376"/>
                  <a:pt x="203" y="376"/>
                </a:cubicBezTo>
                <a:cubicBezTo>
                  <a:pt x="194" y="372"/>
                  <a:pt x="194" y="372"/>
                  <a:pt x="194" y="372"/>
                </a:cubicBezTo>
                <a:cubicBezTo>
                  <a:pt x="186" y="370"/>
                  <a:pt x="186" y="370"/>
                  <a:pt x="186" y="370"/>
                </a:cubicBezTo>
                <a:cubicBezTo>
                  <a:pt x="180" y="370"/>
                  <a:pt x="180" y="370"/>
                  <a:pt x="180" y="370"/>
                </a:cubicBezTo>
                <a:cubicBezTo>
                  <a:pt x="176" y="371"/>
                  <a:pt x="176" y="371"/>
                  <a:pt x="176" y="371"/>
                </a:cubicBezTo>
                <a:cubicBezTo>
                  <a:pt x="171" y="372"/>
                  <a:pt x="168" y="373"/>
                  <a:pt x="163" y="375"/>
                </a:cubicBezTo>
                <a:cubicBezTo>
                  <a:pt x="158" y="370"/>
                  <a:pt x="158" y="370"/>
                  <a:pt x="158" y="370"/>
                </a:cubicBezTo>
                <a:cubicBezTo>
                  <a:pt x="147" y="366"/>
                  <a:pt x="147" y="366"/>
                  <a:pt x="147" y="366"/>
                </a:cubicBezTo>
                <a:cubicBezTo>
                  <a:pt x="132" y="366"/>
                  <a:pt x="132" y="366"/>
                  <a:pt x="132" y="366"/>
                </a:cubicBezTo>
                <a:cubicBezTo>
                  <a:pt x="120" y="372"/>
                  <a:pt x="120" y="372"/>
                  <a:pt x="120" y="372"/>
                </a:cubicBezTo>
                <a:cubicBezTo>
                  <a:pt x="114" y="379"/>
                  <a:pt x="114" y="379"/>
                  <a:pt x="114" y="379"/>
                </a:cubicBezTo>
                <a:cubicBezTo>
                  <a:pt x="105" y="382"/>
                  <a:pt x="105" y="382"/>
                  <a:pt x="105" y="382"/>
                </a:cubicBezTo>
                <a:cubicBezTo>
                  <a:pt x="96" y="381"/>
                  <a:pt x="96" y="381"/>
                  <a:pt x="96" y="381"/>
                </a:cubicBezTo>
                <a:cubicBezTo>
                  <a:pt x="88" y="380"/>
                  <a:pt x="88" y="380"/>
                  <a:pt x="88" y="380"/>
                </a:cubicBezTo>
                <a:cubicBezTo>
                  <a:pt x="80" y="380"/>
                  <a:pt x="80" y="380"/>
                  <a:pt x="80" y="380"/>
                </a:cubicBezTo>
                <a:cubicBezTo>
                  <a:pt x="73" y="382"/>
                  <a:pt x="73" y="382"/>
                  <a:pt x="73" y="382"/>
                </a:cubicBezTo>
                <a:cubicBezTo>
                  <a:pt x="68" y="384"/>
                  <a:pt x="62" y="386"/>
                  <a:pt x="57" y="389"/>
                </a:cubicBezTo>
                <a:cubicBezTo>
                  <a:pt x="49" y="402"/>
                  <a:pt x="49" y="402"/>
                  <a:pt x="49" y="402"/>
                </a:cubicBezTo>
                <a:cubicBezTo>
                  <a:pt x="45" y="404"/>
                  <a:pt x="43" y="407"/>
                  <a:pt x="40" y="410"/>
                </a:cubicBezTo>
                <a:cubicBezTo>
                  <a:pt x="37" y="415"/>
                  <a:pt x="37" y="415"/>
                  <a:pt x="37" y="415"/>
                </a:cubicBezTo>
                <a:cubicBezTo>
                  <a:pt x="35" y="420"/>
                  <a:pt x="35" y="420"/>
                  <a:pt x="35" y="420"/>
                </a:cubicBezTo>
                <a:cubicBezTo>
                  <a:pt x="29" y="421"/>
                  <a:pt x="24" y="424"/>
                  <a:pt x="18" y="427"/>
                </a:cubicBezTo>
                <a:cubicBezTo>
                  <a:pt x="13" y="431"/>
                  <a:pt x="10" y="435"/>
                  <a:pt x="6" y="440"/>
                </a:cubicBezTo>
                <a:cubicBezTo>
                  <a:pt x="3" y="445"/>
                  <a:pt x="3" y="445"/>
                  <a:pt x="3" y="445"/>
                </a:cubicBezTo>
                <a:cubicBezTo>
                  <a:pt x="1" y="455"/>
                  <a:pt x="1" y="455"/>
                  <a:pt x="1" y="455"/>
                </a:cubicBezTo>
                <a:cubicBezTo>
                  <a:pt x="0" y="461"/>
                  <a:pt x="0" y="461"/>
                  <a:pt x="0" y="461"/>
                </a:cubicBezTo>
                <a:cubicBezTo>
                  <a:pt x="1" y="467"/>
                  <a:pt x="2" y="471"/>
                  <a:pt x="4" y="477"/>
                </a:cubicBezTo>
                <a:cubicBezTo>
                  <a:pt x="4" y="478"/>
                  <a:pt x="4" y="479"/>
                  <a:pt x="3" y="480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1" name="Freeform 49"/>
          <p:cNvSpPr>
            <a:spLocks/>
          </p:cNvSpPr>
          <p:nvPr/>
        </p:nvSpPr>
        <p:spPr bwMode="auto">
          <a:xfrm>
            <a:off x="3375025" y="865188"/>
            <a:ext cx="557213" cy="387350"/>
          </a:xfrm>
          <a:custGeom>
            <a:avLst/>
            <a:gdLst>
              <a:gd name="T0" fmla="*/ 6 w 248"/>
              <a:gd name="T1" fmla="*/ 165 h 172"/>
              <a:gd name="T2" fmla="*/ 26 w 248"/>
              <a:gd name="T3" fmla="*/ 168 h 172"/>
              <a:gd name="T4" fmla="*/ 40 w 248"/>
              <a:gd name="T5" fmla="*/ 171 h 172"/>
              <a:gd name="T6" fmla="*/ 54 w 248"/>
              <a:gd name="T7" fmla="*/ 172 h 172"/>
              <a:gd name="T8" fmla="*/ 67 w 248"/>
              <a:gd name="T9" fmla="*/ 168 h 172"/>
              <a:gd name="T10" fmla="*/ 75 w 248"/>
              <a:gd name="T11" fmla="*/ 156 h 172"/>
              <a:gd name="T12" fmla="*/ 76 w 248"/>
              <a:gd name="T13" fmla="*/ 144 h 172"/>
              <a:gd name="T14" fmla="*/ 77 w 248"/>
              <a:gd name="T15" fmla="*/ 128 h 172"/>
              <a:gd name="T16" fmla="*/ 80 w 248"/>
              <a:gd name="T17" fmla="*/ 113 h 172"/>
              <a:gd name="T18" fmla="*/ 82 w 248"/>
              <a:gd name="T19" fmla="*/ 96 h 172"/>
              <a:gd name="T20" fmla="*/ 89 w 248"/>
              <a:gd name="T21" fmla="*/ 85 h 172"/>
              <a:gd name="T22" fmla="*/ 96 w 248"/>
              <a:gd name="T23" fmla="*/ 77 h 172"/>
              <a:gd name="T24" fmla="*/ 112 w 248"/>
              <a:gd name="T25" fmla="*/ 74 h 172"/>
              <a:gd name="T26" fmla="*/ 126 w 248"/>
              <a:gd name="T27" fmla="*/ 77 h 172"/>
              <a:gd name="T28" fmla="*/ 142 w 248"/>
              <a:gd name="T29" fmla="*/ 73 h 172"/>
              <a:gd name="T30" fmla="*/ 153 w 248"/>
              <a:gd name="T31" fmla="*/ 63 h 172"/>
              <a:gd name="T32" fmla="*/ 159 w 248"/>
              <a:gd name="T33" fmla="*/ 54 h 172"/>
              <a:gd name="T34" fmla="*/ 159 w 248"/>
              <a:gd name="T35" fmla="*/ 43 h 172"/>
              <a:gd name="T36" fmla="*/ 167 w 248"/>
              <a:gd name="T37" fmla="*/ 34 h 172"/>
              <a:gd name="T38" fmla="*/ 182 w 248"/>
              <a:gd name="T39" fmla="*/ 33 h 172"/>
              <a:gd name="T40" fmla="*/ 194 w 248"/>
              <a:gd name="T41" fmla="*/ 41 h 172"/>
              <a:gd name="T42" fmla="*/ 201 w 248"/>
              <a:gd name="T43" fmla="*/ 39 h 172"/>
              <a:gd name="T44" fmla="*/ 215 w 248"/>
              <a:gd name="T45" fmla="*/ 37 h 172"/>
              <a:gd name="T46" fmla="*/ 248 w 248"/>
              <a:gd name="T47" fmla="*/ 31 h 172"/>
              <a:gd name="T48" fmla="*/ 231 w 248"/>
              <a:gd name="T49" fmla="*/ 8 h 172"/>
              <a:gd name="T50" fmla="*/ 199 w 248"/>
              <a:gd name="T51" fmla="*/ 6 h 172"/>
              <a:gd name="T52" fmla="*/ 169 w 248"/>
              <a:gd name="T53" fmla="*/ 0 h 172"/>
              <a:gd name="T54" fmla="*/ 140 w 248"/>
              <a:gd name="T55" fmla="*/ 15 h 172"/>
              <a:gd name="T56" fmla="*/ 127 w 248"/>
              <a:gd name="T57" fmla="*/ 44 h 172"/>
              <a:gd name="T58" fmla="*/ 106 w 248"/>
              <a:gd name="T59" fmla="*/ 42 h 172"/>
              <a:gd name="T60" fmla="*/ 68 w 248"/>
              <a:gd name="T61" fmla="*/ 63 h 172"/>
              <a:gd name="T62" fmla="*/ 49 w 248"/>
              <a:gd name="T63" fmla="*/ 105 h 172"/>
              <a:gd name="T64" fmla="*/ 39 w 248"/>
              <a:gd name="T65" fmla="*/ 140 h 172"/>
              <a:gd name="T66" fmla="*/ 17 w 248"/>
              <a:gd name="T67" fmla="*/ 139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8" h="172">
                <a:moveTo>
                  <a:pt x="0" y="163"/>
                </a:moveTo>
                <a:cubicBezTo>
                  <a:pt x="3" y="163"/>
                  <a:pt x="3" y="162"/>
                  <a:pt x="6" y="165"/>
                </a:cubicBezTo>
                <a:cubicBezTo>
                  <a:pt x="8" y="167"/>
                  <a:pt x="13" y="167"/>
                  <a:pt x="16" y="167"/>
                </a:cubicBezTo>
                <a:cubicBezTo>
                  <a:pt x="18" y="167"/>
                  <a:pt x="22" y="167"/>
                  <a:pt x="26" y="168"/>
                </a:cubicBezTo>
                <a:cubicBezTo>
                  <a:pt x="28" y="169"/>
                  <a:pt x="30" y="168"/>
                  <a:pt x="32" y="169"/>
                </a:cubicBezTo>
                <a:cubicBezTo>
                  <a:pt x="35" y="170"/>
                  <a:pt x="38" y="171"/>
                  <a:pt x="40" y="171"/>
                </a:cubicBezTo>
                <a:cubicBezTo>
                  <a:pt x="43" y="172"/>
                  <a:pt x="44" y="172"/>
                  <a:pt x="47" y="171"/>
                </a:cubicBezTo>
                <a:cubicBezTo>
                  <a:pt x="50" y="171"/>
                  <a:pt x="51" y="172"/>
                  <a:pt x="54" y="172"/>
                </a:cubicBezTo>
                <a:cubicBezTo>
                  <a:pt x="57" y="172"/>
                  <a:pt x="60" y="172"/>
                  <a:pt x="62" y="171"/>
                </a:cubicBezTo>
                <a:cubicBezTo>
                  <a:pt x="64" y="171"/>
                  <a:pt x="66" y="169"/>
                  <a:pt x="67" y="168"/>
                </a:cubicBezTo>
                <a:cubicBezTo>
                  <a:pt x="69" y="166"/>
                  <a:pt x="69" y="165"/>
                  <a:pt x="72" y="163"/>
                </a:cubicBezTo>
                <a:cubicBezTo>
                  <a:pt x="75" y="161"/>
                  <a:pt x="75" y="158"/>
                  <a:pt x="75" y="156"/>
                </a:cubicBezTo>
                <a:cubicBezTo>
                  <a:pt x="74" y="153"/>
                  <a:pt x="76" y="151"/>
                  <a:pt x="77" y="149"/>
                </a:cubicBezTo>
                <a:cubicBezTo>
                  <a:pt x="77" y="147"/>
                  <a:pt x="77" y="146"/>
                  <a:pt x="76" y="144"/>
                </a:cubicBezTo>
                <a:cubicBezTo>
                  <a:pt x="74" y="142"/>
                  <a:pt x="75" y="139"/>
                  <a:pt x="76" y="137"/>
                </a:cubicBezTo>
                <a:cubicBezTo>
                  <a:pt x="76" y="134"/>
                  <a:pt x="77" y="131"/>
                  <a:pt x="77" y="128"/>
                </a:cubicBezTo>
                <a:cubicBezTo>
                  <a:pt x="77" y="127"/>
                  <a:pt x="78" y="126"/>
                  <a:pt x="78" y="125"/>
                </a:cubicBezTo>
                <a:cubicBezTo>
                  <a:pt x="78" y="121"/>
                  <a:pt x="79" y="117"/>
                  <a:pt x="80" y="113"/>
                </a:cubicBezTo>
                <a:cubicBezTo>
                  <a:pt x="80" y="111"/>
                  <a:pt x="80" y="109"/>
                  <a:pt x="81" y="107"/>
                </a:cubicBezTo>
                <a:cubicBezTo>
                  <a:pt x="81" y="101"/>
                  <a:pt x="79" y="101"/>
                  <a:pt x="82" y="96"/>
                </a:cubicBezTo>
                <a:cubicBezTo>
                  <a:pt x="83" y="94"/>
                  <a:pt x="84" y="92"/>
                  <a:pt x="85" y="91"/>
                </a:cubicBezTo>
                <a:cubicBezTo>
                  <a:pt x="87" y="87"/>
                  <a:pt x="87" y="87"/>
                  <a:pt x="89" y="85"/>
                </a:cubicBezTo>
                <a:cubicBezTo>
                  <a:pt x="91" y="84"/>
                  <a:pt x="91" y="84"/>
                  <a:pt x="92" y="82"/>
                </a:cubicBezTo>
                <a:cubicBezTo>
                  <a:pt x="93" y="81"/>
                  <a:pt x="94" y="79"/>
                  <a:pt x="96" y="77"/>
                </a:cubicBezTo>
                <a:cubicBezTo>
                  <a:pt x="97" y="74"/>
                  <a:pt x="100" y="73"/>
                  <a:pt x="103" y="73"/>
                </a:cubicBezTo>
                <a:cubicBezTo>
                  <a:pt x="106" y="73"/>
                  <a:pt x="109" y="73"/>
                  <a:pt x="112" y="74"/>
                </a:cubicBezTo>
                <a:cubicBezTo>
                  <a:pt x="115" y="74"/>
                  <a:pt x="118" y="76"/>
                  <a:pt x="121" y="77"/>
                </a:cubicBezTo>
                <a:cubicBezTo>
                  <a:pt x="122" y="78"/>
                  <a:pt x="124" y="77"/>
                  <a:pt x="126" y="77"/>
                </a:cubicBezTo>
                <a:cubicBezTo>
                  <a:pt x="129" y="76"/>
                  <a:pt x="131" y="77"/>
                  <a:pt x="135" y="76"/>
                </a:cubicBezTo>
                <a:cubicBezTo>
                  <a:pt x="137" y="76"/>
                  <a:pt x="140" y="75"/>
                  <a:pt x="142" y="73"/>
                </a:cubicBezTo>
                <a:cubicBezTo>
                  <a:pt x="144" y="72"/>
                  <a:pt x="146" y="70"/>
                  <a:pt x="147" y="68"/>
                </a:cubicBezTo>
                <a:cubicBezTo>
                  <a:pt x="148" y="66"/>
                  <a:pt x="151" y="65"/>
                  <a:pt x="153" y="63"/>
                </a:cubicBezTo>
                <a:cubicBezTo>
                  <a:pt x="156" y="61"/>
                  <a:pt x="156" y="60"/>
                  <a:pt x="156" y="58"/>
                </a:cubicBezTo>
                <a:cubicBezTo>
                  <a:pt x="157" y="56"/>
                  <a:pt x="157" y="56"/>
                  <a:pt x="159" y="54"/>
                </a:cubicBezTo>
                <a:cubicBezTo>
                  <a:pt x="161" y="51"/>
                  <a:pt x="161" y="50"/>
                  <a:pt x="159" y="49"/>
                </a:cubicBezTo>
                <a:cubicBezTo>
                  <a:pt x="158" y="47"/>
                  <a:pt x="157" y="47"/>
                  <a:pt x="159" y="43"/>
                </a:cubicBezTo>
                <a:cubicBezTo>
                  <a:pt x="160" y="40"/>
                  <a:pt x="159" y="39"/>
                  <a:pt x="162" y="38"/>
                </a:cubicBezTo>
                <a:cubicBezTo>
                  <a:pt x="165" y="37"/>
                  <a:pt x="165" y="36"/>
                  <a:pt x="167" y="34"/>
                </a:cubicBezTo>
                <a:cubicBezTo>
                  <a:pt x="169" y="32"/>
                  <a:pt x="169" y="32"/>
                  <a:pt x="172" y="32"/>
                </a:cubicBezTo>
                <a:cubicBezTo>
                  <a:pt x="176" y="32"/>
                  <a:pt x="179" y="33"/>
                  <a:pt x="182" y="33"/>
                </a:cubicBezTo>
                <a:cubicBezTo>
                  <a:pt x="183" y="33"/>
                  <a:pt x="185" y="34"/>
                  <a:pt x="186" y="35"/>
                </a:cubicBezTo>
                <a:cubicBezTo>
                  <a:pt x="189" y="37"/>
                  <a:pt x="192" y="39"/>
                  <a:pt x="194" y="41"/>
                </a:cubicBezTo>
                <a:cubicBezTo>
                  <a:pt x="195" y="42"/>
                  <a:pt x="197" y="43"/>
                  <a:pt x="199" y="42"/>
                </a:cubicBezTo>
                <a:cubicBezTo>
                  <a:pt x="201" y="40"/>
                  <a:pt x="201" y="39"/>
                  <a:pt x="201" y="39"/>
                </a:cubicBezTo>
                <a:cubicBezTo>
                  <a:pt x="202" y="36"/>
                  <a:pt x="204" y="37"/>
                  <a:pt x="207" y="38"/>
                </a:cubicBezTo>
                <a:cubicBezTo>
                  <a:pt x="210" y="38"/>
                  <a:pt x="214" y="37"/>
                  <a:pt x="215" y="37"/>
                </a:cubicBezTo>
                <a:cubicBezTo>
                  <a:pt x="216" y="37"/>
                  <a:pt x="218" y="37"/>
                  <a:pt x="218" y="38"/>
                </a:cubicBezTo>
                <a:cubicBezTo>
                  <a:pt x="248" y="31"/>
                  <a:pt x="248" y="31"/>
                  <a:pt x="248" y="31"/>
                </a:cubicBezTo>
                <a:cubicBezTo>
                  <a:pt x="243" y="17"/>
                  <a:pt x="243" y="17"/>
                  <a:pt x="243" y="17"/>
                </a:cubicBezTo>
                <a:cubicBezTo>
                  <a:pt x="231" y="8"/>
                  <a:pt x="231" y="8"/>
                  <a:pt x="231" y="8"/>
                </a:cubicBezTo>
                <a:cubicBezTo>
                  <a:pt x="225" y="7"/>
                  <a:pt x="220" y="6"/>
                  <a:pt x="214" y="6"/>
                </a:cubicBezTo>
                <a:cubicBezTo>
                  <a:pt x="209" y="6"/>
                  <a:pt x="204" y="5"/>
                  <a:pt x="199" y="6"/>
                </a:cubicBezTo>
                <a:cubicBezTo>
                  <a:pt x="194" y="4"/>
                  <a:pt x="194" y="4"/>
                  <a:pt x="194" y="4"/>
                </a:cubicBezTo>
                <a:cubicBezTo>
                  <a:pt x="186" y="2"/>
                  <a:pt x="177" y="0"/>
                  <a:pt x="169" y="0"/>
                </a:cubicBezTo>
                <a:cubicBezTo>
                  <a:pt x="159" y="1"/>
                  <a:pt x="153" y="4"/>
                  <a:pt x="146" y="11"/>
                </a:cubicBezTo>
                <a:cubicBezTo>
                  <a:pt x="140" y="15"/>
                  <a:pt x="140" y="15"/>
                  <a:pt x="140" y="15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0" y="29"/>
                  <a:pt x="128" y="36"/>
                  <a:pt x="127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19" y="43"/>
                  <a:pt x="112" y="42"/>
                  <a:pt x="106" y="42"/>
                </a:cubicBezTo>
                <a:cubicBezTo>
                  <a:pt x="90" y="41"/>
                  <a:pt x="76" y="48"/>
                  <a:pt x="68" y="61"/>
                </a:cubicBezTo>
                <a:cubicBezTo>
                  <a:pt x="68" y="62"/>
                  <a:pt x="68" y="62"/>
                  <a:pt x="68" y="63"/>
                </a:cubicBezTo>
                <a:cubicBezTo>
                  <a:pt x="63" y="67"/>
                  <a:pt x="60" y="71"/>
                  <a:pt x="57" y="77"/>
                </a:cubicBezTo>
                <a:cubicBezTo>
                  <a:pt x="52" y="86"/>
                  <a:pt x="48" y="94"/>
                  <a:pt x="49" y="105"/>
                </a:cubicBezTo>
                <a:cubicBezTo>
                  <a:pt x="49" y="113"/>
                  <a:pt x="47" y="120"/>
                  <a:pt x="46" y="128"/>
                </a:cubicBezTo>
                <a:cubicBezTo>
                  <a:pt x="44" y="136"/>
                  <a:pt x="46" y="139"/>
                  <a:pt x="39" y="140"/>
                </a:cubicBezTo>
                <a:cubicBezTo>
                  <a:pt x="36" y="141"/>
                  <a:pt x="33" y="143"/>
                  <a:pt x="31" y="143"/>
                </a:cubicBezTo>
                <a:cubicBezTo>
                  <a:pt x="26" y="144"/>
                  <a:pt x="23" y="141"/>
                  <a:pt x="17" y="139"/>
                </a:cubicBezTo>
                <a:cubicBezTo>
                  <a:pt x="11" y="153"/>
                  <a:pt x="6" y="155"/>
                  <a:pt x="0" y="163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2" name="Freeform 50"/>
          <p:cNvSpPr>
            <a:spLocks/>
          </p:cNvSpPr>
          <p:nvPr/>
        </p:nvSpPr>
        <p:spPr bwMode="auto">
          <a:xfrm>
            <a:off x="4549775" y="5610226"/>
            <a:ext cx="1566863" cy="647700"/>
          </a:xfrm>
          <a:custGeom>
            <a:avLst/>
            <a:gdLst>
              <a:gd name="T0" fmla="*/ 666 w 697"/>
              <a:gd name="T1" fmla="*/ 242 h 288"/>
              <a:gd name="T2" fmla="*/ 642 w 697"/>
              <a:gd name="T3" fmla="*/ 232 h 288"/>
              <a:gd name="T4" fmla="*/ 627 w 697"/>
              <a:gd name="T5" fmla="*/ 225 h 288"/>
              <a:gd name="T6" fmla="*/ 617 w 697"/>
              <a:gd name="T7" fmla="*/ 215 h 288"/>
              <a:gd name="T8" fmla="*/ 603 w 697"/>
              <a:gd name="T9" fmla="*/ 209 h 288"/>
              <a:gd name="T10" fmla="*/ 594 w 697"/>
              <a:gd name="T11" fmla="*/ 175 h 288"/>
              <a:gd name="T12" fmla="*/ 611 w 697"/>
              <a:gd name="T13" fmla="*/ 151 h 288"/>
              <a:gd name="T14" fmla="*/ 574 w 697"/>
              <a:gd name="T15" fmla="*/ 140 h 288"/>
              <a:gd name="T16" fmla="*/ 541 w 697"/>
              <a:gd name="T17" fmla="*/ 131 h 288"/>
              <a:gd name="T18" fmla="*/ 516 w 697"/>
              <a:gd name="T19" fmla="*/ 110 h 288"/>
              <a:gd name="T20" fmla="*/ 499 w 697"/>
              <a:gd name="T21" fmla="*/ 107 h 288"/>
              <a:gd name="T22" fmla="*/ 477 w 697"/>
              <a:gd name="T23" fmla="*/ 115 h 288"/>
              <a:gd name="T24" fmla="*/ 463 w 697"/>
              <a:gd name="T25" fmla="*/ 136 h 288"/>
              <a:gd name="T26" fmla="*/ 441 w 697"/>
              <a:gd name="T27" fmla="*/ 144 h 288"/>
              <a:gd name="T28" fmla="*/ 421 w 697"/>
              <a:gd name="T29" fmla="*/ 137 h 288"/>
              <a:gd name="T30" fmla="*/ 403 w 697"/>
              <a:gd name="T31" fmla="*/ 161 h 288"/>
              <a:gd name="T32" fmla="*/ 367 w 697"/>
              <a:gd name="T33" fmla="*/ 145 h 288"/>
              <a:gd name="T34" fmla="*/ 346 w 697"/>
              <a:gd name="T35" fmla="*/ 153 h 288"/>
              <a:gd name="T36" fmla="*/ 322 w 697"/>
              <a:gd name="T37" fmla="*/ 148 h 288"/>
              <a:gd name="T38" fmla="*/ 292 w 697"/>
              <a:gd name="T39" fmla="*/ 139 h 288"/>
              <a:gd name="T40" fmla="*/ 269 w 697"/>
              <a:gd name="T41" fmla="*/ 158 h 288"/>
              <a:gd name="T42" fmla="*/ 237 w 697"/>
              <a:gd name="T43" fmla="*/ 153 h 288"/>
              <a:gd name="T44" fmla="*/ 230 w 697"/>
              <a:gd name="T45" fmla="*/ 182 h 288"/>
              <a:gd name="T46" fmla="*/ 242 w 697"/>
              <a:gd name="T47" fmla="*/ 219 h 288"/>
              <a:gd name="T48" fmla="*/ 241 w 697"/>
              <a:gd name="T49" fmla="*/ 246 h 288"/>
              <a:gd name="T50" fmla="*/ 209 w 697"/>
              <a:gd name="T51" fmla="*/ 249 h 288"/>
              <a:gd name="T52" fmla="*/ 195 w 697"/>
              <a:gd name="T53" fmla="*/ 229 h 288"/>
              <a:gd name="T54" fmla="*/ 188 w 697"/>
              <a:gd name="T55" fmla="*/ 208 h 288"/>
              <a:gd name="T56" fmla="*/ 155 w 697"/>
              <a:gd name="T57" fmla="*/ 225 h 288"/>
              <a:gd name="T58" fmla="*/ 121 w 697"/>
              <a:gd name="T59" fmla="*/ 219 h 288"/>
              <a:gd name="T60" fmla="*/ 109 w 697"/>
              <a:gd name="T61" fmla="*/ 188 h 288"/>
              <a:gd name="T62" fmla="*/ 92 w 697"/>
              <a:gd name="T63" fmla="*/ 173 h 288"/>
              <a:gd name="T64" fmla="*/ 52 w 697"/>
              <a:gd name="T65" fmla="*/ 157 h 288"/>
              <a:gd name="T66" fmla="*/ 76 w 697"/>
              <a:gd name="T67" fmla="*/ 111 h 288"/>
              <a:gd name="T68" fmla="*/ 80 w 697"/>
              <a:gd name="T69" fmla="*/ 89 h 288"/>
              <a:gd name="T70" fmla="*/ 55 w 697"/>
              <a:gd name="T71" fmla="*/ 86 h 288"/>
              <a:gd name="T72" fmla="*/ 44 w 697"/>
              <a:gd name="T73" fmla="*/ 63 h 288"/>
              <a:gd name="T74" fmla="*/ 35 w 697"/>
              <a:gd name="T75" fmla="*/ 31 h 288"/>
              <a:gd name="T76" fmla="*/ 48 w 697"/>
              <a:gd name="T77" fmla="*/ 5 h 288"/>
              <a:gd name="T78" fmla="*/ 3 w 697"/>
              <a:gd name="T79" fmla="*/ 45 h 288"/>
              <a:gd name="T80" fmla="*/ 19 w 697"/>
              <a:gd name="T81" fmla="*/ 99 h 288"/>
              <a:gd name="T82" fmla="*/ 26 w 697"/>
              <a:gd name="T83" fmla="*/ 140 h 288"/>
              <a:gd name="T84" fmla="*/ 75 w 697"/>
              <a:gd name="T85" fmla="*/ 200 h 288"/>
              <a:gd name="T86" fmla="*/ 107 w 697"/>
              <a:gd name="T87" fmla="*/ 248 h 288"/>
              <a:gd name="T88" fmla="*/ 213 w 697"/>
              <a:gd name="T89" fmla="*/ 281 h 288"/>
              <a:gd name="T90" fmla="*/ 269 w 697"/>
              <a:gd name="T91" fmla="*/ 267 h 288"/>
              <a:gd name="T92" fmla="*/ 291 w 697"/>
              <a:gd name="T93" fmla="*/ 187 h 288"/>
              <a:gd name="T94" fmla="*/ 333 w 697"/>
              <a:gd name="T95" fmla="*/ 193 h 288"/>
              <a:gd name="T96" fmla="*/ 401 w 697"/>
              <a:gd name="T97" fmla="*/ 196 h 288"/>
              <a:gd name="T98" fmla="*/ 478 w 697"/>
              <a:gd name="T99" fmla="*/ 164 h 288"/>
              <a:gd name="T100" fmla="*/ 527 w 697"/>
              <a:gd name="T101" fmla="*/ 161 h 288"/>
              <a:gd name="T102" fmla="*/ 571 w 697"/>
              <a:gd name="T103" fmla="*/ 204 h 288"/>
              <a:gd name="T104" fmla="*/ 615 w 697"/>
              <a:gd name="T105" fmla="*/ 254 h 288"/>
              <a:gd name="T106" fmla="*/ 657 w 697"/>
              <a:gd name="T107" fmla="*/ 267 h 288"/>
              <a:gd name="T108" fmla="*/ 671 w 697"/>
              <a:gd name="T109" fmla="*/ 259 h 288"/>
              <a:gd name="T110" fmla="*/ 692 w 697"/>
              <a:gd name="T111" fmla="*/ 249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97" h="288">
                <a:moveTo>
                  <a:pt x="697" y="246"/>
                </a:moveTo>
                <a:cubicBezTo>
                  <a:pt x="697" y="246"/>
                  <a:pt x="695" y="246"/>
                  <a:pt x="692" y="244"/>
                </a:cubicBezTo>
                <a:cubicBezTo>
                  <a:pt x="691" y="242"/>
                  <a:pt x="688" y="240"/>
                  <a:pt x="687" y="239"/>
                </a:cubicBezTo>
                <a:cubicBezTo>
                  <a:pt x="685" y="238"/>
                  <a:pt x="679" y="237"/>
                  <a:pt x="677" y="238"/>
                </a:cubicBezTo>
                <a:cubicBezTo>
                  <a:pt x="677" y="238"/>
                  <a:pt x="674" y="240"/>
                  <a:pt x="672" y="241"/>
                </a:cubicBezTo>
                <a:cubicBezTo>
                  <a:pt x="670" y="241"/>
                  <a:pt x="669" y="242"/>
                  <a:pt x="666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59" y="241"/>
                  <a:pt x="661" y="241"/>
                  <a:pt x="658" y="240"/>
                </a:cubicBezTo>
                <a:cubicBezTo>
                  <a:pt x="654" y="237"/>
                  <a:pt x="654" y="239"/>
                  <a:pt x="651" y="239"/>
                </a:cubicBezTo>
                <a:cubicBezTo>
                  <a:pt x="649" y="239"/>
                  <a:pt x="648" y="236"/>
                  <a:pt x="647" y="235"/>
                </a:cubicBezTo>
                <a:cubicBezTo>
                  <a:pt x="647" y="234"/>
                  <a:pt x="645" y="231"/>
                  <a:pt x="644" y="231"/>
                </a:cubicBezTo>
                <a:cubicBezTo>
                  <a:pt x="643" y="231"/>
                  <a:pt x="642" y="231"/>
                  <a:pt x="642" y="232"/>
                </a:cubicBezTo>
                <a:cubicBezTo>
                  <a:pt x="641" y="233"/>
                  <a:pt x="638" y="234"/>
                  <a:pt x="637" y="233"/>
                </a:cubicBezTo>
                <a:cubicBezTo>
                  <a:pt x="636" y="232"/>
                  <a:pt x="636" y="232"/>
                  <a:pt x="634" y="230"/>
                </a:cubicBezTo>
                <a:cubicBezTo>
                  <a:pt x="633" y="229"/>
                  <a:pt x="631" y="227"/>
                  <a:pt x="631" y="227"/>
                </a:cubicBezTo>
                <a:cubicBezTo>
                  <a:pt x="630" y="226"/>
                  <a:pt x="630" y="226"/>
                  <a:pt x="630" y="226"/>
                </a:cubicBezTo>
                <a:cubicBezTo>
                  <a:pt x="628" y="226"/>
                  <a:pt x="628" y="226"/>
                  <a:pt x="628" y="226"/>
                </a:cubicBezTo>
                <a:cubicBezTo>
                  <a:pt x="627" y="225"/>
                  <a:pt x="627" y="225"/>
                  <a:pt x="627" y="225"/>
                </a:cubicBezTo>
                <a:cubicBezTo>
                  <a:pt x="624" y="225"/>
                  <a:pt x="624" y="224"/>
                  <a:pt x="624" y="223"/>
                </a:cubicBezTo>
                <a:cubicBezTo>
                  <a:pt x="624" y="222"/>
                  <a:pt x="623" y="221"/>
                  <a:pt x="625" y="220"/>
                </a:cubicBezTo>
                <a:cubicBezTo>
                  <a:pt x="626" y="220"/>
                  <a:pt x="626" y="219"/>
                  <a:pt x="626" y="219"/>
                </a:cubicBezTo>
                <a:cubicBezTo>
                  <a:pt x="626" y="217"/>
                  <a:pt x="625" y="217"/>
                  <a:pt x="624" y="216"/>
                </a:cubicBezTo>
                <a:cubicBezTo>
                  <a:pt x="623" y="216"/>
                  <a:pt x="622" y="215"/>
                  <a:pt x="621" y="216"/>
                </a:cubicBezTo>
                <a:cubicBezTo>
                  <a:pt x="619" y="217"/>
                  <a:pt x="618" y="216"/>
                  <a:pt x="617" y="215"/>
                </a:cubicBezTo>
                <a:cubicBezTo>
                  <a:pt x="617" y="214"/>
                  <a:pt x="616" y="213"/>
                  <a:pt x="616" y="213"/>
                </a:cubicBezTo>
                <a:cubicBezTo>
                  <a:pt x="614" y="211"/>
                  <a:pt x="614" y="211"/>
                  <a:pt x="611" y="212"/>
                </a:cubicBezTo>
                <a:cubicBezTo>
                  <a:pt x="611" y="212"/>
                  <a:pt x="610" y="213"/>
                  <a:pt x="609" y="212"/>
                </a:cubicBezTo>
                <a:cubicBezTo>
                  <a:pt x="607" y="211"/>
                  <a:pt x="606" y="210"/>
                  <a:pt x="605" y="212"/>
                </a:cubicBezTo>
                <a:cubicBezTo>
                  <a:pt x="605" y="213"/>
                  <a:pt x="604" y="214"/>
                  <a:pt x="603" y="213"/>
                </a:cubicBezTo>
                <a:cubicBezTo>
                  <a:pt x="602" y="212"/>
                  <a:pt x="603" y="211"/>
                  <a:pt x="603" y="209"/>
                </a:cubicBezTo>
                <a:cubicBezTo>
                  <a:pt x="602" y="207"/>
                  <a:pt x="603" y="194"/>
                  <a:pt x="603" y="194"/>
                </a:cubicBezTo>
                <a:cubicBezTo>
                  <a:pt x="603" y="192"/>
                  <a:pt x="603" y="189"/>
                  <a:pt x="602" y="187"/>
                </a:cubicBezTo>
                <a:cubicBezTo>
                  <a:pt x="602" y="185"/>
                  <a:pt x="600" y="184"/>
                  <a:pt x="598" y="184"/>
                </a:cubicBezTo>
                <a:cubicBezTo>
                  <a:pt x="595" y="184"/>
                  <a:pt x="593" y="183"/>
                  <a:pt x="595" y="182"/>
                </a:cubicBezTo>
                <a:cubicBezTo>
                  <a:pt x="596" y="180"/>
                  <a:pt x="596" y="180"/>
                  <a:pt x="594" y="179"/>
                </a:cubicBezTo>
                <a:cubicBezTo>
                  <a:pt x="592" y="178"/>
                  <a:pt x="594" y="175"/>
                  <a:pt x="594" y="175"/>
                </a:cubicBezTo>
                <a:cubicBezTo>
                  <a:pt x="595" y="173"/>
                  <a:pt x="595" y="173"/>
                  <a:pt x="595" y="171"/>
                </a:cubicBezTo>
                <a:cubicBezTo>
                  <a:pt x="595" y="170"/>
                  <a:pt x="596" y="169"/>
                  <a:pt x="596" y="169"/>
                </a:cubicBezTo>
                <a:cubicBezTo>
                  <a:pt x="597" y="167"/>
                  <a:pt x="597" y="166"/>
                  <a:pt x="598" y="165"/>
                </a:cubicBezTo>
                <a:cubicBezTo>
                  <a:pt x="599" y="164"/>
                  <a:pt x="600" y="164"/>
                  <a:pt x="601" y="165"/>
                </a:cubicBezTo>
                <a:cubicBezTo>
                  <a:pt x="604" y="166"/>
                  <a:pt x="606" y="159"/>
                  <a:pt x="607" y="157"/>
                </a:cubicBezTo>
                <a:cubicBezTo>
                  <a:pt x="608" y="155"/>
                  <a:pt x="610" y="153"/>
                  <a:pt x="611" y="151"/>
                </a:cubicBezTo>
                <a:cubicBezTo>
                  <a:pt x="612" y="150"/>
                  <a:pt x="612" y="148"/>
                  <a:pt x="611" y="148"/>
                </a:cubicBezTo>
                <a:cubicBezTo>
                  <a:pt x="609" y="148"/>
                  <a:pt x="602" y="146"/>
                  <a:pt x="601" y="143"/>
                </a:cubicBezTo>
                <a:cubicBezTo>
                  <a:pt x="598" y="137"/>
                  <a:pt x="597" y="137"/>
                  <a:pt x="595" y="137"/>
                </a:cubicBezTo>
                <a:cubicBezTo>
                  <a:pt x="592" y="136"/>
                  <a:pt x="591" y="139"/>
                  <a:pt x="591" y="139"/>
                </a:cubicBezTo>
                <a:cubicBezTo>
                  <a:pt x="589" y="140"/>
                  <a:pt x="584" y="142"/>
                  <a:pt x="581" y="142"/>
                </a:cubicBezTo>
                <a:cubicBezTo>
                  <a:pt x="578" y="143"/>
                  <a:pt x="574" y="142"/>
                  <a:pt x="574" y="140"/>
                </a:cubicBezTo>
                <a:cubicBezTo>
                  <a:pt x="573" y="138"/>
                  <a:pt x="573" y="138"/>
                  <a:pt x="570" y="134"/>
                </a:cubicBezTo>
                <a:cubicBezTo>
                  <a:pt x="567" y="131"/>
                  <a:pt x="564" y="133"/>
                  <a:pt x="559" y="132"/>
                </a:cubicBezTo>
                <a:cubicBezTo>
                  <a:pt x="555" y="131"/>
                  <a:pt x="555" y="131"/>
                  <a:pt x="555" y="134"/>
                </a:cubicBezTo>
                <a:cubicBezTo>
                  <a:pt x="555" y="137"/>
                  <a:pt x="552" y="136"/>
                  <a:pt x="549" y="136"/>
                </a:cubicBezTo>
                <a:cubicBezTo>
                  <a:pt x="547" y="136"/>
                  <a:pt x="546" y="137"/>
                  <a:pt x="545" y="135"/>
                </a:cubicBezTo>
                <a:cubicBezTo>
                  <a:pt x="545" y="134"/>
                  <a:pt x="543" y="132"/>
                  <a:pt x="541" y="131"/>
                </a:cubicBezTo>
                <a:cubicBezTo>
                  <a:pt x="539" y="130"/>
                  <a:pt x="538" y="130"/>
                  <a:pt x="536" y="127"/>
                </a:cubicBezTo>
                <a:cubicBezTo>
                  <a:pt x="535" y="125"/>
                  <a:pt x="529" y="124"/>
                  <a:pt x="527" y="124"/>
                </a:cubicBezTo>
                <a:cubicBezTo>
                  <a:pt x="522" y="127"/>
                  <a:pt x="524" y="123"/>
                  <a:pt x="524" y="119"/>
                </a:cubicBezTo>
                <a:cubicBezTo>
                  <a:pt x="524" y="117"/>
                  <a:pt x="521" y="115"/>
                  <a:pt x="520" y="114"/>
                </a:cubicBezTo>
                <a:cubicBezTo>
                  <a:pt x="519" y="113"/>
                  <a:pt x="519" y="113"/>
                  <a:pt x="519" y="113"/>
                </a:cubicBezTo>
                <a:cubicBezTo>
                  <a:pt x="519" y="113"/>
                  <a:pt x="517" y="111"/>
                  <a:pt x="516" y="110"/>
                </a:cubicBezTo>
                <a:cubicBezTo>
                  <a:pt x="516" y="108"/>
                  <a:pt x="516" y="104"/>
                  <a:pt x="515" y="106"/>
                </a:cubicBezTo>
                <a:cubicBezTo>
                  <a:pt x="514" y="107"/>
                  <a:pt x="513" y="108"/>
                  <a:pt x="512" y="105"/>
                </a:cubicBezTo>
                <a:cubicBezTo>
                  <a:pt x="511" y="102"/>
                  <a:pt x="509" y="104"/>
                  <a:pt x="509" y="101"/>
                </a:cubicBezTo>
                <a:cubicBezTo>
                  <a:pt x="508" y="99"/>
                  <a:pt x="507" y="98"/>
                  <a:pt x="505" y="100"/>
                </a:cubicBezTo>
                <a:cubicBezTo>
                  <a:pt x="504" y="102"/>
                  <a:pt x="502" y="103"/>
                  <a:pt x="502" y="105"/>
                </a:cubicBezTo>
                <a:cubicBezTo>
                  <a:pt x="501" y="106"/>
                  <a:pt x="501" y="108"/>
                  <a:pt x="499" y="107"/>
                </a:cubicBezTo>
                <a:cubicBezTo>
                  <a:pt x="497" y="107"/>
                  <a:pt x="497" y="107"/>
                  <a:pt x="495" y="107"/>
                </a:cubicBezTo>
                <a:cubicBezTo>
                  <a:pt x="493" y="107"/>
                  <a:pt x="492" y="106"/>
                  <a:pt x="491" y="107"/>
                </a:cubicBezTo>
                <a:cubicBezTo>
                  <a:pt x="490" y="107"/>
                  <a:pt x="490" y="108"/>
                  <a:pt x="489" y="108"/>
                </a:cubicBezTo>
                <a:cubicBezTo>
                  <a:pt x="488" y="108"/>
                  <a:pt x="485" y="109"/>
                  <a:pt x="484" y="111"/>
                </a:cubicBezTo>
                <a:cubicBezTo>
                  <a:pt x="482" y="112"/>
                  <a:pt x="482" y="112"/>
                  <a:pt x="482" y="112"/>
                </a:cubicBezTo>
                <a:cubicBezTo>
                  <a:pt x="482" y="112"/>
                  <a:pt x="478" y="116"/>
                  <a:pt x="477" y="115"/>
                </a:cubicBezTo>
                <a:cubicBezTo>
                  <a:pt x="476" y="113"/>
                  <a:pt x="475" y="115"/>
                  <a:pt x="473" y="116"/>
                </a:cubicBezTo>
                <a:cubicBezTo>
                  <a:pt x="472" y="117"/>
                  <a:pt x="468" y="119"/>
                  <a:pt x="468" y="120"/>
                </a:cubicBezTo>
                <a:cubicBezTo>
                  <a:pt x="469" y="122"/>
                  <a:pt x="468" y="124"/>
                  <a:pt x="470" y="126"/>
                </a:cubicBezTo>
                <a:cubicBezTo>
                  <a:pt x="471" y="127"/>
                  <a:pt x="471" y="127"/>
                  <a:pt x="471" y="127"/>
                </a:cubicBezTo>
                <a:cubicBezTo>
                  <a:pt x="471" y="127"/>
                  <a:pt x="474" y="133"/>
                  <a:pt x="470" y="133"/>
                </a:cubicBezTo>
                <a:cubicBezTo>
                  <a:pt x="467" y="132"/>
                  <a:pt x="464" y="134"/>
                  <a:pt x="463" y="136"/>
                </a:cubicBezTo>
                <a:cubicBezTo>
                  <a:pt x="462" y="137"/>
                  <a:pt x="462" y="137"/>
                  <a:pt x="462" y="137"/>
                </a:cubicBezTo>
                <a:cubicBezTo>
                  <a:pt x="462" y="137"/>
                  <a:pt x="459" y="140"/>
                  <a:pt x="458" y="139"/>
                </a:cubicBezTo>
                <a:cubicBezTo>
                  <a:pt x="456" y="139"/>
                  <a:pt x="455" y="138"/>
                  <a:pt x="454" y="139"/>
                </a:cubicBezTo>
                <a:cubicBezTo>
                  <a:pt x="453" y="140"/>
                  <a:pt x="453" y="140"/>
                  <a:pt x="452" y="138"/>
                </a:cubicBezTo>
                <a:cubicBezTo>
                  <a:pt x="451" y="135"/>
                  <a:pt x="448" y="139"/>
                  <a:pt x="446" y="140"/>
                </a:cubicBezTo>
                <a:cubicBezTo>
                  <a:pt x="446" y="140"/>
                  <a:pt x="443" y="143"/>
                  <a:pt x="441" y="144"/>
                </a:cubicBezTo>
                <a:cubicBezTo>
                  <a:pt x="438" y="144"/>
                  <a:pt x="438" y="146"/>
                  <a:pt x="435" y="148"/>
                </a:cubicBezTo>
                <a:cubicBezTo>
                  <a:pt x="433" y="150"/>
                  <a:pt x="433" y="149"/>
                  <a:pt x="431" y="148"/>
                </a:cubicBezTo>
                <a:cubicBezTo>
                  <a:pt x="428" y="145"/>
                  <a:pt x="427" y="150"/>
                  <a:pt x="427" y="144"/>
                </a:cubicBezTo>
                <a:cubicBezTo>
                  <a:pt x="427" y="143"/>
                  <a:pt x="427" y="142"/>
                  <a:pt x="427" y="140"/>
                </a:cubicBezTo>
                <a:cubicBezTo>
                  <a:pt x="427" y="136"/>
                  <a:pt x="431" y="136"/>
                  <a:pt x="428" y="136"/>
                </a:cubicBezTo>
                <a:cubicBezTo>
                  <a:pt x="428" y="136"/>
                  <a:pt x="423" y="137"/>
                  <a:pt x="421" y="137"/>
                </a:cubicBezTo>
                <a:cubicBezTo>
                  <a:pt x="419" y="138"/>
                  <a:pt x="416" y="139"/>
                  <a:pt x="415" y="139"/>
                </a:cubicBezTo>
                <a:cubicBezTo>
                  <a:pt x="414" y="140"/>
                  <a:pt x="414" y="140"/>
                  <a:pt x="414" y="140"/>
                </a:cubicBezTo>
                <a:cubicBezTo>
                  <a:pt x="414" y="140"/>
                  <a:pt x="409" y="145"/>
                  <a:pt x="409" y="152"/>
                </a:cubicBezTo>
                <a:cubicBezTo>
                  <a:pt x="408" y="155"/>
                  <a:pt x="407" y="155"/>
                  <a:pt x="408" y="159"/>
                </a:cubicBezTo>
                <a:cubicBezTo>
                  <a:pt x="408" y="160"/>
                  <a:pt x="408" y="161"/>
                  <a:pt x="408" y="162"/>
                </a:cubicBezTo>
                <a:cubicBezTo>
                  <a:pt x="406" y="166"/>
                  <a:pt x="404" y="163"/>
                  <a:pt x="403" y="161"/>
                </a:cubicBezTo>
                <a:cubicBezTo>
                  <a:pt x="402" y="160"/>
                  <a:pt x="401" y="158"/>
                  <a:pt x="400" y="157"/>
                </a:cubicBezTo>
                <a:cubicBezTo>
                  <a:pt x="397" y="153"/>
                  <a:pt x="393" y="149"/>
                  <a:pt x="389" y="146"/>
                </a:cubicBezTo>
                <a:cubicBezTo>
                  <a:pt x="387" y="145"/>
                  <a:pt x="385" y="142"/>
                  <a:pt x="384" y="140"/>
                </a:cubicBezTo>
                <a:cubicBezTo>
                  <a:pt x="382" y="138"/>
                  <a:pt x="383" y="138"/>
                  <a:pt x="381" y="138"/>
                </a:cubicBezTo>
                <a:cubicBezTo>
                  <a:pt x="378" y="140"/>
                  <a:pt x="376" y="148"/>
                  <a:pt x="373" y="152"/>
                </a:cubicBezTo>
                <a:cubicBezTo>
                  <a:pt x="370" y="157"/>
                  <a:pt x="368" y="151"/>
                  <a:pt x="367" y="145"/>
                </a:cubicBezTo>
                <a:cubicBezTo>
                  <a:pt x="366" y="140"/>
                  <a:pt x="364" y="139"/>
                  <a:pt x="361" y="137"/>
                </a:cubicBezTo>
                <a:cubicBezTo>
                  <a:pt x="359" y="135"/>
                  <a:pt x="357" y="138"/>
                  <a:pt x="356" y="141"/>
                </a:cubicBezTo>
                <a:cubicBezTo>
                  <a:pt x="356" y="142"/>
                  <a:pt x="356" y="141"/>
                  <a:pt x="355" y="142"/>
                </a:cubicBezTo>
                <a:cubicBezTo>
                  <a:pt x="354" y="144"/>
                  <a:pt x="354" y="144"/>
                  <a:pt x="354" y="144"/>
                </a:cubicBezTo>
                <a:cubicBezTo>
                  <a:pt x="353" y="145"/>
                  <a:pt x="351" y="147"/>
                  <a:pt x="350" y="148"/>
                </a:cubicBezTo>
                <a:cubicBezTo>
                  <a:pt x="348" y="149"/>
                  <a:pt x="346" y="151"/>
                  <a:pt x="346" y="153"/>
                </a:cubicBezTo>
                <a:cubicBezTo>
                  <a:pt x="346" y="156"/>
                  <a:pt x="345" y="157"/>
                  <a:pt x="343" y="157"/>
                </a:cubicBezTo>
                <a:cubicBezTo>
                  <a:pt x="341" y="158"/>
                  <a:pt x="339" y="158"/>
                  <a:pt x="339" y="160"/>
                </a:cubicBezTo>
                <a:cubicBezTo>
                  <a:pt x="339" y="162"/>
                  <a:pt x="338" y="162"/>
                  <a:pt x="334" y="162"/>
                </a:cubicBezTo>
                <a:cubicBezTo>
                  <a:pt x="331" y="161"/>
                  <a:pt x="333" y="160"/>
                  <a:pt x="330" y="158"/>
                </a:cubicBezTo>
                <a:cubicBezTo>
                  <a:pt x="326" y="157"/>
                  <a:pt x="326" y="155"/>
                  <a:pt x="325" y="153"/>
                </a:cubicBezTo>
                <a:cubicBezTo>
                  <a:pt x="325" y="151"/>
                  <a:pt x="324" y="149"/>
                  <a:pt x="322" y="148"/>
                </a:cubicBezTo>
                <a:cubicBezTo>
                  <a:pt x="321" y="147"/>
                  <a:pt x="315" y="143"/>
                  <a:pt x="313" y="141"/>
                </a:cubicBezTo>
                <a:cubicBezTo>
                  <a:pt x="311" y="140"/>
                  <a:pt x="308" y="138"/>
                  <a:pt x="306" y="139"/>
                </a:cubicBezTo>
                <a:cubicBezTo>
                  <a:pt x="304" y="139"/>
                  <a:pt x="303" y="139"/>
                  <a:pt x="301" y="136"/>
                </a:cubicBezTo>
                <a:cubicBezTo>
                  <a:pt x="300" y="134"/>
                  <a:pt x="300" y="134"/>
                  <a:pt x="298" y="134"/>
                </a:cubicBezTo>
                <a:cubicBezTo>
                  <a:pt x="296" y="133"/>
                  <a:pt x="296" y="134"/>
                  <a:pt x="296" y="137"/>
                </a:cubicBezTo>
                <a:cubicBezTo>
                  <a:pt x="295" y="139"/>
                  <a:pt x="294" y="140"/>
                  <a:pt x="292" y="139"/>
                </a:cubicBezTo>
                <a:cubicBezTo>
                  <a:pt x="290" y="139"/>
                  <a:pt x="289" y="140"/>
                  <a:pt x="290" y="142"/>
                </a:cubicBezTo>
                <a:cubicBezTo>
                  <a:pt x="291" y="144"/>
                  <a:pt x="290" y="145"/>
                  <a:pt x="290" y="145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283" y="152"/>
                  <a:pt x="282" y="152"/>
                  <a:pt x="280" y="156"/>
                </a:cubicBezTo>
                <a:cubicBezTo>
                  <a:pt x="279" y="159"/>
                  <a:pt x="277" y="158"/>
                  <a:pt x="275" y="158"/>
                </a:cubicBezTo>
                <a:cubicBezTo>
                  <a:pt x="272" y="159"/>
                  <a:pt x="271" y="159"/>
                  <a:pt x="269" y="158"/>
                </a:cubicBezTo>
                <a:cubicBezTo>
                  <a:pt x="268" y="156"/>
                  <a:pt x="265" y="156"/>
                  <a:pt x="263" y="156"/>
                </a:cubicBezTo>
                <a:cubicBezTo>
                  <a:pt x="259" y="155"/>
                  <a:pt x="256" y="155"/>
                  <a:pt x="254" y="158"/>
                </a:cubicBezTo>
                <a:cubicBezTo>
                  <a:pt x="253" y="159"/>
                  <a:pt x="251" y="159"/>
                  <a:pt x="249" y="159"/>
                </a:cubicBezTo>
                <a:cubicBezTo>
                  <a:pt x="247" y="158"/>
                  <a:pt x="248" y="156"/>
                  <a:pt x="247" y="153"/>
                </a:cubicBezTo>
                <a:cubicBezTo>
                  <a:pt x="246" y="150"/>
                  <a:pt x="243" y="150"/>
                  <a:pt x="240" y="151"/>
                </a:cubicBezTo>
                <a:cubicBezTo>
                  <a:pt x="238" y="151"/>
                  <a:pt x="238" y="152"/>
                  <a:pt x="237" y="153"/>
                </a:cubicBezTo>
                <a:cubicBezTo>
                  <a:pt x="236" y="154"/>
                  <a:pt x="236" y="155"/>
                  <a:pt x="236" y="157"/>
                </a:cubicBezTo>
                <a:cubicBezTo>
                  <a:pt x="236" y="159"/>
                  <a:pt x="235" y="161"/>
                  <a:pt x="234" y="164"/>
                </a:cubicBezTo>
                <a:cubicBezTo>
                  <a:pt x="233" y="166"/>
                  <a:pt x="232" y="167"/>
                  <a:pt x="229" y="167"/>
                </a:cubicBezTo>
                <a:cubicBezTo>
                  <a:pt x="227" y="166"/>
                  <a:pt x="227" y="169"/>
                  <a:pt x="228" y="171"/>
                </a:cubicBezTo>
                <a:cubicBezTo>
                  <a:pt x="230" y="173"/>
                  <a:pt x="231" y="176"/>
                  <a:pt x="229" y="178"/>
                </a:cubicBezTo>
                <a:cubicBezTo>
                  <a:pt x="228" y="179"/>
                  <a:pt x="229" y="181"/>
                  <a:pt x="230" y="182"/>
                </a:cubicBezTo>
                <a:cubicBezTo>
                  <a:pt x="231" y="184"/>
                  <a:pt x="231" y="187"/>
                  <a:pt x="231" y="189"/>
                </a:cubicBezTo>
                <a:cubicBezTo>
                  <a:pt x="231" y="190"/>
                  <a:pt x="232" y="192"/>
                  <a:pt x="233" y="193"/>
                </a:cubicBezTo>
                <a:cubicBezTo>
                  <a:pt x="233" y="194"/>
                  <a:pt x="233" y="194"/>
                  <a:pt x="234" y="195"/>
                </a:cubicBezTo>
                <a:cubicBezTo>
                  <a:pt x="235" y="196"/>
                  <a:pt x="237" y="199"/>
                  <a:pt x="239" y="201"/>
                </a:cubicBezTo>
                <a:cubicBezTo>
                  <a:pt x="241" y="205"/>
                  <a:pt x="238" y="208"/>
                  <a:pt x="239" y="213"/>
                </a:cubicBezTo>
                <a:cubicBezTo>
                  <a:pt x="240" y="215"/>
                  <a:pt x="239" y="215"/>
                  <a:pt x="242" y="219"/>
                </a:cubicBezTo>
                <a:cubicBezTo>
                  <a:pt x="245" y="222"/>
                  <a:pt x="241" y="222"/>
                  <a:pt x="239" y="222"/>
                </a:cubicBezTo>
                <a:cubicBezTo>
                  <a:pt x="236" y="222"/>
                  <a:pt x="237" y="224"/>
                  <a:pt x="237" y="226"/>
                </a:cubicBezTo>
                <a:cubicBezTo>
                  <a:pt x="237" y="227"/>
                  <a:pt x="237" y="228"/>
                  <a:pt x="237" y="229"/>
                </a:cubicBezTo>
                <a:cubicBezTo>
                  <a:pt x="236" y="231"/>
                  <a:pt x="236" y="233"/>
                  <a:pt x="236" y="235"/>
                </a:cubicBezTo>
                <a:cubicBezTo>
                  <a:pt x="235" y="237"/>
                  <a:pt x="234" y="241"/>
                  <a:pt x="235" y="243"/>
                </a:cubicBezTo>
                <a:cubicBezTo>
                  <a:pt x="236" y="245"/>
                  <a:pt x="240" y="245"/>
                  <a:pt x="241" y="246"/>
                </a:cubicBezTo>
                <a:cubicBezTo>
                  <a:pt x="242" y="248"/>
                  <a:pt x="243" y="251"/>
                  <a:pt x="240" y="251"/>
                </a:cubicBezTo>
                <a:cubicBezTo>
                  <a:pt x="238" y="251"/>
                  <a:pt x="238" y="252"/>
                  <a:pt x="238" y="254"/>
                </a:cubicBezTo>
                <a:cubicBezTo>
                  <a:pt x="238" y="256"/>
                  <a:pt x="237" y="257"/>
                  <a:pt x="235" y="257"/>
                </a:cubicBezTo>
                <a:cubicBezTo>
                  <a:pt x="233" y="257"/>
                  <a:pt x="224" y="251"/>
                  <a:pt x="223" y="251"/>
                </a:cubicBezTo>
                <a:cubicBezTo>
                  <a:pt x="221" y="250"/>
                  <a:pt x="219" y="247"/>
                  <a:pt x="215" y="248"/>
                </a:cubicBezTo>
                <a:cubicBezTo>
                  <a:pt x="213" y="249"/>
                  <a:pt x="211" y="248"/>
                  <a:pt x="209" y="249"/>
                </a:cubicBezTo>
                <a:cubicBezTo>
                  <a:pt x="207" y="250"/>
                  <a:pt x="202" y="251"/>
                  <a:pt x="200" y="251"/>
                </a:cubicBezTo>
                <a:cubicBezTo>
                  <a:pt x="197" y="251"/>
                  <a:pt x="195" y="246"/>
                  <a:pt x="196" y="244"/>
                </a:cubicBezTo>
                <a:cubicBezTo>
                  <a:pt x="197" y="243"/>
                  <a:pt x="198" y="241"/>
                  <a:pt x="197" y="240"/>
                </a:cubicBezTo>
                <a:cubicBezTo>
                  <a:pt x="196" y="240"/>
                  <a:pt x="193" y="239"/>
                  <a:pt x="192" y="237"/>
                </a:cubicBezTo>
                <a:cubicBezTo>
                  <a:pt x="191" y="235"/>
                  <a:pt x="191" y="233"/>
                  <a:pt x="192" y="232"/>
                </a:cubicBezTo>
                <a:cubicBezTo>
                  <a:pt x="194" y="232"/>
                  <a:pt x="195" y="231"/>
                  <a:pt x="195" y="229"/>
                </a:cubicBezTo>
                <a:cubicBezTo>
                  <a:pt x="195" y="229"/>
                  <a:pt x="193" y="228"/>
                  <a:pt x="193" y="227"/>
                </a:cubicBezTo>
                <a:cubicBezTo>
                  <a:pt x="195" y="224"/>
                  <a:pt x="195" y="223"/>
                  <a:pt x="194" y="222"/>
                </a:cubicBezTo>
                <a:cubicBezTo>
                  <a:pt x="192" y="220"/>
                  <a:pt x="194" y="219"/>
                  <a:pt x="194" y="218"/>
                </a:cubicBezTo>
                <a:cubicBezTo>
                  <a:pt x="195" y="217"/>
                  <a:pt x="195" y="215"/>
                  <a:pt x="193" y="210"/>
                </a:cubicBezTo>
                <a:cubicBezTo>
                  <a:pt x="192" y="208"/>
                  <a:pt x="191" y="209"/>
                  <a:pt x="191" y="209"/>
                </a:cubicBezTo>
                <a:cubicBezTo>
                  <a:pt x="190" y="208"/>
                  <a:pt x="191" y="207"/>
                  <a:pt x="188" y="208"/>
                </a:cubicBezTo>
                <a:cubicBezTo>
                  <a:pt x="185" y="209"/>
                  <a:pt x="183" y="208"/>
                  <a:pt x="182" y="209"/>
                </a:cubicBezTo>
                <a:cubicBezTo>
                  <a:pt x="180" y="209"/>
                  <a:pt x="178" y="210"/>
                  <a:pt x="176" y="209"/>
                </a:cubicBezTo>
                <a:cubicBezTo>
                  <a:pt x="172" y="209"/>
                  <a:pt x="173" y="210"/>
                  <a:pt x="170" y="212"/>
                </a:cubicBezTo>
                <a:cubicBezTo>
                  <a:pt x="168" y="215"/>
                  <a:pt x="165" y="218"/>
                  <a:pt x="164" y="219"/>
                </a:cubicBezTo>
                <a:cubicBezTo>
                  <a:pt x="162" y="220"/>
                  <a:pt x="162" y="220"/>
                  <a:pt x="162" y="220"/>
                </a:cubicBezTo>
                <a:cubicBezTo>
                  <a:pt x="162" y="220"/>
                  <a:pt x="157" y="224"/>
                  <a:pt x="155" y="225"/>
                </a:cubicBezTo>
                <a:cubicBezTo>
                  <a:pt x="153" y="225"/>
                  <a:pt x="151" y="226"/>
                  <a:pt x="149" y="225"/>
                </a:cubicBezTo>
                <a:cubicBezTo>
                  <a:pt x="147" y="224"/>
                  <a:pt x="143" y="224"/>
                  <a:pt x="143" y="222"/>
                </a:cubicBezTo>
                <a:cubicBezTo>
                  <a:pt x="142" y="219"/>
                  <a:pt x="141" y="216"/>
                  <a:pt x="137" y="217"/>
                </a:cubicBezTo>
                <a:cubicBezTo>
                  <a:pt x="135" y="217"/>
                  <a:pt x="131" y="217"/>
                  <a:pt x="130" y="219"/>
                </a:cubicBezTo>
                <a:cubicBezTo>
                  <a:pt x="129" y="221"/>
                  <a:pt x="128" y="223"/>
                  <a:pt x="127" y="221"/>
                </a:cubicBezTo>
                <a:cubicBezTo>
                  <a:pt x="125" y="218"/>
                  <a:pt x="123" y="219"/>
                  <a:pt x="121" y="219"/>
                </a:cubicBezTo>
                <a:cubicBezTo>
                  <a:pt x="116" y="218"/>
                  <a:pt x="116" y="213"/>
                  <a:pt x="120" y="210"/>
                </a:cubicBezTo>
                <a:cubicBezTo>
                  <a:pt x="122" y="208"/>
                  <a:pt x="122" y="207"/>
                  <a:pt x="121" y="205"/>
                </a:cubicBezTo>
                <a:cubicBezTo>
                  <a:pt x="121" y="204"/>
                  <a:pt x="120" y="204"/>
                  <a:pt x="119" y="204"/>
                </a:cubicBezTo>
                <a:cubicBezTo>
                  <a:pt x="115" y="202"/>
                  <a:pt x="116" y="209"/>
                  <a:pt x="111" y="206"/>
                </a:cubicBezTo>
                <a:cubicBezTo>
                  <a:pt x="109" y="205"/>
                  <a:pt x="112" y="202"/>
                  <a:pt x="108" y="199"/>
                </a:cubicBezTo>
                <a:cubicBezTo>
                  <a:pt x="105" y="196"/>
                  <a:pt x="108" y="190"/>
                  <a:pt x="109" y="188"/>
                </a:cubicBezTo>
                <a:cubicBezTo>
                  <a:pt x="110" y="187"/>
                  <a:pt x="109" y="184"/>
                  <a:pt x="110" y="183"/>
                </a:cubicBezTo>
                <a:cubicBezTo>
                  <a:pt x="111" y="179"/>
                  <a:pt x="110" y="176"/>
                  <a:pt x="107" y="174"/>
                </a:cubicBezTo>
                <a:cubicBezTo>
                  <a:pt x="106" y="174"/>
                  <a:pt x="104" y="173"/>
                  <a:pt x="104" y="175"/>
                </a:cubicBezTo>
                <a:cubicBezTo>
                  <a:pt x="103" y="176"/>
                  <a:pt x="101" y="175"/>
                  <a:pt x="99" y="173"/>
                </a:cubicBezTo>
                <a:cubicBezTo>
                  <a:pt x="96" y="171"/>
                  <a:pt x="96" y="171"/>
                  <a:pt x="94" y="172"/>
                </a:cubicBezTo>
                <a:cubicBezTo>
                  <a:pt x="93" y="172"/>
                  <a:pt x="93" y="173"/>
                  <a:pt x="92" y="173"/>
                </a:cubicBezTo>
                <a:cubicBezTo>
                  <a:pt x="91" y="173"/>
                  <a:pt x="89" y="170"/>
                  <a:pt x="86" y="169"/>
                </a:cubicBezTo>
                <a:cubicBezTo>
                  <a:pt x="85" y="169"/>
                  <a:pt x="80" y="167"/>
                  <a:pt x="78" y="166"/>
                </a:cubicBezTo>
                <a:cubicBezTo>
                  <a:pt x="77" y="165"/>
                  <a:pt x="71" y="166"/>
                  <a:pt x="71" y="166"/>
                </a:cubicBezTo>
                <a:cubicBezTo>
                  <a:pt x="68" y="166"/>
                  <a:pt x="68" y="166"/>
                  <a:pt x="68" y="166"/>
                </a:cubicBezTo>
                <a:cubicBezTo>
                  <a:pt x="60" y="167"/>
                  <a:pt x="52" y="163"/>
                  <a:pt x="52" y="163"/>
                </a:cubicBezTo>
                <a:cubicBezTo>
                  <a:pt x="50" y="161"/>
                  <a:pt x="51" y="160"/>
                  <a:pt x="52" y="157"/>
                </a:cubicBezTo>
                <a:cubicBezTo>
                  <a:pt x="54" y="156"/>
                  <a:pt x="56" y="155"/>
                  <a:pt x="57" y="154"/>
                </a:cubicBezTo>
                <a:cubicBezTo>
                  <a:pt x="60" y="152"/>
                  <a:pt x="61" y="148"/>
                  <a:pt x="62" y="143"/>
                </a:cubicBezTo>
                <a:cubicBezTo>
                  <a:pt x="63" y="139"/>
                  <a:pt x="66" y="138"/>
                  <a:pt x="69" y="136"/>
                </a:cubicBezTo>
                <a:cubicBezTo>
                  <a:pt x="72" y="134"/>
                  <a:pt x="71" y="131"/>
                  <a:pt x="72" y="128"/>
                </a:cubicBezTo>
                <a:cubicBezTo>
                  <a:pt x="71" y="122"/>
                  <a:pt x="69" y="123"/>
                  <a:pt x="68" y="119"/>
                </a:cubicBezTo>
                <a:cubicBezTo>
                  <a:pt x="68" y="116"/>
                  <a:pt x="74" y="113"/>
                  <a:pt x="76" y="111"/>
                </a:cubicBezTo>
                <a:cubicBezTo>
                  <a:pt x="77" y="110"/>
                  <a:pt x="80" y="106"/>
                  <a:pt x="79" y="104"/>
                </a:cubicBezTo>
                <a:cubicBezTo>
                  <a:pt x="79" y="101"/>
                  <a:pt x="81" y="103"/>
                  <a:pt x="82" y="104"/>
                </a:cubicBezTo>
                <a:cubicBezTo>
                  <a:pt x="89" y="109"/>
                  <a:pt x="86" y="100"/>
                  <a:pt x="86" y="99"/>
                </a:cubicBezTo>
                <a:cubicBezTo>
                  <a:pt x="85" y="97"/>
                  <a:pt x="86" y="94"/>
                  <a:pt x="86" y="93"/>
                </a:cubicBezTo>
                <a:cubicBezTo>
                  <a:pt x="86" y="90"/>
                  <a:pt x="83" y="90"/>
                  <a:pt x="83" y="90"/>
                </a:cubicBezTo>
                <a:cubicBezTo>
                  <a:pt x="80" y="89"/>
                  <a:pt x="80" y="89"/>
                  <a:pt x="80" y="89"/>
                </a:cubicBezTo>
                <a:cubicBezTo>
                  <a:pt x="79" y="89"/>
                  <a:pt x="77" y="90"/>
                  <a:pt x="75" y="88"/>
                </a:cubicBezTo>
                <a:cubicBezTo>
                  <a:pt x="74" y="86"/>
                  <a:pt x="73" y="86"/>
                  <a:pt x="71" y="88"/>
                </a:cubicBezTo>
                <a:cubicBezTo>
                  <a:pt x="69" y="89"/>
                  <a:pt x="66" y="88"/>
                  <a:pt x="66" y="88"/>
                </a:cubicBezTo>
                <a:cubicBezTo>
                  <a:pt x="65" y="87"/>
                  <a:pt x="65" y="87"/>
                  <a:pt x="65" y="87"/>
                </a:cubicBezTo>
                <a:cubicBezTo>
                  <a:pt x="63" y="86"/>
                  <a:pt x="62" y="86"/>
                  <a:pt x="59" y="86"/>
                </a:cubicBezTo>
                <a:cubicBezTo>
                  <a:pt x="57" y="86"/>
                  <a:pt x="56" y="87"/>
                  <a:pt x="55" y="86"/>
                </a:cubicBezTo>
                <a:cubicBezTo>
                  <a:pt x="53" y="85"/>
                  <a:pt x="52" y="84"/>
                  <a:pt x="52" y="81"/>
                </a:cubicBezTo>
                <a:cubicBezTo>
                  <a:pt x="53" y="79"/>
                  <a:pt x="50" y="79"/>
                  <a:pt x="49" y="80"/>
                </a:cubicBezTo>
                <a:cubicBezTo>
                  <a:pt x="45" y="80"/>
                  <a:pt x="43" y="80"/>
                  <a:pt x="42" y="77"/>
                </a:cubicBezTo>
                <a:cubicBezTo>
                  <a:pt x="41" y="76"/>
                  <a:pt x="43" y="74"/>
                  <a:pt x="44" y="73"/>
                </a:cubicBezTo>
                <a:cubicBezTo>
                  <a:pt x="46" y="71"/>
                  <a:pt x="48" y="68"/>
                  <a:pt x="45" y="67"/>
                </a:cubicBezTo>
                <a:cubicBezTo>
                  <a:pt x="42" y="67"/>
                  <a:pt x="43" y="65"/>
                  <a:pt x="44" y="63"/>
                </a:cubicBezTo>
                <a:cubicBezTo>
                  <a:pt x="46" y="60"/>
                  <a:pt x="44" y="56"/>
                  <a:pt x="41" y="54"/>
                </a:cubicBezTo>
                <a:cubicBezTo>
                  <a:pt x="38" y="51"/>
                  <a:pt x="38" y="51"/>
                  <a:pt x="42" y="48"/>
                </a:cubicBezTo>
                <a:cubicBezTo>
                  <a:pt x="43" y="47"/>
                  <a:pt x="42" y="45"/>
                  <a:pt x="41" y="44"/>
                </a:cubicBezTo>
                <a:cubicBezTo>
                  <a:pt x="40" y="43"/>
                  <a:pt x="40" y="36"/>
                  <a:pt x="40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1"/>
                  <a:pt x="38" y="31"/>
                  <a:pt x="35" y="31"/>
                </a:cubicBezTo>
                <a:cubicBezTo>
                  <a:pt x="30" y="32"/>
                  <a:pt x="30" y="29"/>
                  <a:pt x="32" y="26"/>
                </a:cubicBezTo>
                <a:cubicBezTo>
                  <a:pt x="33" y="23"/>
                  <a:pt x="32" y="20"/>
                  <a:pt x="32" y="18"/>
                </a:cubicBezTo>
                <a:cubicBezTo>
                  <a:pt x="31" y="16"/>
                  <a:pt x="32" y="15"/>
                  <a:pt x="38" y="14"/>
                </a:cubicBezTo>
                <a:cubicBezTo>
                  <a:pt x="40" y="14"/>
                  <a:pt x="40" y="14"/>
                  <a:pt x="41" y="13"/>
                </a:cubicBezTo>
                <a:cubicBezTo>
                  <a:pt x="41" y="13"/>
                  <a:pt x="44" y="11"/>
                  <a:pt x="46" y="10"/>
                </a:cubicBezTo>
                <a:cubicBezTo>
                  <a:pt x="49" y="10"/>
                  <a:pt x="48" y="5"/>
                  <a:pt x="48" y="5"/>
                </a:cubicBezTo>
                <a:cubicBezTo>
                  <a:pt x="46" y="0"/>
                  <a:pt x="45" y="8"/>
                  <a:pt x="40" y="6"/>
                </a:cubicBezTo>
                <a:cubicBezTo>
                  <a:pt x="38" y="5"/>
                  <a:pt x="36" y="5"/>
                  <a:pt x="34" y="6"/>
                </a:cubicBezTo>
                <a:cubicBezTo>
                  <a:pt x="32" y="8"/>
                  <a:pt x="27" y="8"/>
                  <a:pt x="25" y="6"/>
                </a:cubicBezTo>
                <a:cubicBezTo>
                  <a:pt x="25" y="6"/>
                  <a:pt x="22" y="5"/>
                  <a:pt x="20" y="5"/>
                </a:cubicBezTo>
                <a:cubicBezTo>
                  <a:pt x="13" y="21"/>
                  <a:pt x="3" y="28"/>
                  <a:pt x="0" y="34"/>
                </a:cubicBezTo>
                <a:cubicBezTo>
                  <a:pt x="3" y="45"/>
                  <a:pt x="3" y="45"/>
                  <a:pt x="3" y="45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61"/>
                  <a:pt x="8" y="61"/>
                  <a:pt x="8" y="61"/>
                </a:cubicBezTo>
                <a:cubicBezTo>
                  <a:pt x="12" y="67"/>
                  <a:pt x="12" y="67"/>
                  <a:pt x="12" y="67"/>
                </a:cubicBezTo>
                <a:cubicBezTo>
                  <a:pt x="10" y="76"/>
                  <a:pt x="10" y="76"/>
                  <a:pt x="10" y="76"/>
                </a:cubicBezTo>
                <a:cubicBezTo>
                  <a:pt x="11" y="89"/>
                  <a:pt x="11" y="89"/>
                  <a:pt x="11" y="89"/>
                </a:cubicBezTo>
                <a:cubicBezTo>
                  <a:pt x="19" y="99"/>
                  <a:pt x="19" y="99"/>
                  <a:pt x="19" y="99"/>
                </a:cubicBezTo>
                <a:cubicBezTo>
                  <a:pt x="23" y="103"/>
                  <a:pt x="27" y="106"/>
                  <a:pt x="33" y="109"/>
                </a:cubicBezTo>
                <a:cubicBezTo>
                  <a:pt x="38" y="112"/>
                  <a:pt x="38" y="112"/>
                  <a:pt x="38" y="112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35" y="126"/>
                  <a:pt x="33" y="130"/>
                  <a:pt x="32" y="134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2" y="146"/>
                  <a:pt x="21" y="151"/>
                  <a:pt x="19" y="158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25" y="180"/>
                  <a:pt x="25" y="180"/>
                  <a:pt x="25" y="180"/>
                </a:cubicBezTo>
                <a:cubicBezTo>
                  <a:pt x="32" y="186"/>
                  <a:pt x="32" y="186"/>
                  <a:pt x="32" y="186"/>
                </a:cubicBezTo>
                <a:cubicBezTo>
                  <a:pt x="44" y="194"/>
                  <a:pt x="56" y="198"/>
                  <a:pt x="71" y="197"/>
                </a:cubicBezTo>
                <a:cubicBezTo>
                  <a:pt x="75" y="200"/>
                  <a:pt x="75" y="200"/>
                  <a:pt x="75" y="200"/>
                </a:cubicBezTo>
                <a:cubicBezTo>
                  <a:pt x="78" y="212"/>
                  <a:pt x="78" y="212"/>
                  <a:pt x="78" y="212"/>
                </a:cubicBezTo>
                <a:cubicBezTo>
                  <a:pt x="84" y="224"/>
                  <a:pt x="84" y="224"/>
                  <a:pt x="84" y="224"/>
                </a:cubicBezTo>
                <a:cubicBezTo>
                  <a:pt x="88" y="227"/>
                  <a:pt x="88" y="227"/>
                  <a:pt x="88" y="227"/>
                </a:cubicBezTo>
                <a:cubicBezTo>
                  <a:pt x="89" y="231"/>
                  <a:pt x="89" y="231"/>
                  <a:pt x="89" y="231"/>
                </a:cubicBezTo>
                <a:cubicBezTo>
                  <a:pt x="97" y="241"/>
                  <a:pt x="97" y="241"/>
                  <a:pt x="97" y="241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12" y="249"/>
                  <a:pt x="112" y="249"/>
                  <a:pt x="112" y="249"/>
                </a:cubicBezTo>
                <a:cubicBezTo>
                  <a:pt x="118" y="253"/>
                  <a:pt x="118" y="253"/>
                  <a:pt x="118" y="253"/>
                </a:cubicBezTo>
                <a:cubicBezTo>
                  <a:pt x="133" y="253"/>
                  <a:pt x="133" y="253"/>
                  <a:pt x="133" y="253"/>
                </a:cubicBezTo>
                <a:cubicBezTo>
                  <a:pt x="135" y="254"/>
                  <a:pt x="137" y="254"/>
                  <a:pt x="139" y="255"/>
                </a:cubicBezTo>
                <a:cubicBezTo>
                  <a:pt x="149" y="258"/>
                  <a:pt x="159" y="256"/>
                  <a:pt x="168" y="253"/>
                </a:cubicBezTo>
                <a:cubicBezTo>
                  <a:pt x="173" y="274"/>
                  <a:pt x="192" y="286"/>
                  <a:pt x="213" y="281"/>
                </a:cubicBezTo>
                <a:cubicBezTo>
                  <a:pt x="223" y="286"/>
                  <a:pt x="223" y="286"/>
                  <a:pt x="223" y="286"/>
                </a:cubicBezTo>
                <a:cubicBezTo>
                  <a:pt x="233" y="288"/>
                  <a:pt x="233" y="288"/>
                  <a:pt x="233" y="288"/>
                </a:cubicBezTo>
                <a:cubicBezTo>
                  <a:pt x="239" y="288"/>
                  <a:pt x="239" y="288"/>
                  <a:pt x="239" y="288"/>
                </a:cubicBezTo>
                <a:cubicBezTo>
                  <a:pt x="254" y="282"/>
                  <a:pt x="254" y="282"/>
                  <a:pt x="254" y="282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69" y="267"/>
                  <a:pt x="269" y="267"/>
                  <a:pt x="269" y="267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48"/>
                  <a:pt x="273" y="244"/>
                  <a:pt x="271" y="237"/>
                </a:cubicBezTo>
                <a:cubicBezTo>
                  <a:pt x="276" y="221"/>
                  <a:pt x="276" y="221"/>
                  <a:pt x="276" y="221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271" y="199"/>
                  <a:pt x="270" y="195"/>
                  <a:pt x="268" y="190"/>
                </a:cubicBezTo>
                <a:cubicBezTo>
                  <a:pt x="275" y="191"/>
                  <a:pt x="284" y="189"/>
                  <a:pt x="291" y="187"/>
                </a:cubicBezTo>
                <a:cubicBezTo>
                  <a:pt x="301" y="181"/>
                  <a:pt x="301" y="181"/>
                  <a:pt x="301" y="181"/>
                </a:cubicBezTo>
                <a:cubicBezTo>
                  <a:pt x="304" y="177"/>
                  <a:pt x="304" y="177"/>
                  <a:pt x="304" y="177"/>
                </a:cubicBezTo>
                <a:cubicBezTo>
                  <a:pt x="305" y="179"/>
                  <a:pt x="305" y="179"/>
                  <a:pt x="305" y="179"/>
                </a:cubicBezTo>
                <a:cubicBezTo>
                  <a:pt x="308" y="182"/>
                  <a:pt x="312" y="184"/>
                  <a:pt x="315" y="188"/>
                </a:cubicBezTo>
                <a:cubicBezTo>
                  <a:pt x="324" y="192"/>
                  <a:pt x="324" y="192"/>
                  <a:pt x="324" y="192"/>
                </a:cubicBezTo>
                <a:cubicBezTo>
                  <a:pt x="333" y="193"/>
                  <a:pt x="333" y="193"/>
                  <a:pt x="333" y="193"/>
                </a:cubicBezTo>
                <a:cubicBezTo>
                  <a:pt x="338" y="193"/>
                  <a:pt x="343" y="193"/>
                  <a:pt x="348" y="192"/>
                </a:cubicBezTo>
                <a:cubicBezTo>
                  <a:pt x="358" y="187"/>
                  <a:pt x="358" y="187"/>
                  <a:pt x="358" y="187"/>
                </a:cubicBezTo>
                <a:cubicBezTo>
                  <a:pt x="361" y="183"/>
                  <a:pt x="361" y="183"/>
                  <a:pt x="361" y="183"/>
                </a:cubicBezTo>
                <a:cubicBezTo>
                  <a:pt x="370" y="187"/>
                  <a:pt x="370" y="187"/>
                  <a:pt x="370" y="187"/>
                </a:cubicBezTo>
                <a:cubicBezTo>
                  <a:pt x="381" y="183"/>
                  <a:pt x="381" y="183"/>
                  <a:pt x="381" y="183"/>
                </a:cubicBezTo>
                <a:cubicBezTo>
                  <a:pt x="387" y="190"/>
                  <a:pt x="393" y="192"/>
                  <a:pt x="401" y="196"/>
                </a:cubicBezTo>
                <a:cubicBezTo>
                  <a:pt x="420" y="193"/>
                  <a:pt x="420" y="193"/>
                  <a:pt x="420" y="193"/>
                </a:cubicBezTo>
                <a:cubicBezTo>
                  <a:pt x="431" y="183"/>
                  <a:pt x="431" y="183"/>
                  <a:pt x="431" y="183"/>
                </a:cubicBezTo>
                <a:cubicBezTo>
                  <a:pt x="433" y="180"/>
                  <a:pt x="433" y="180"/>
                  <a:pt x="433" y="180"/>
                </a:cubicBezTo>
                <a:cubicBezTo>
                  <a:pt x="440" y="180"/>
                  <a:pt x="440" y="180"/>
                  <a:pt x="440" y="180"/>
                </a:cubicBezTo>
                <a:cubicBezTo>
                  <a:pt x="447" y="177"/>
                  <a:pt x="452" y="175"/>
                  <a:pt x="457" y="170"/>
                </a:cubicBezTo>
                <a:cubicBezTo>
                  <a:pt x="465" y="171"/>
                  <a:pt x="472" y="169"/>
                  <a:pt x="478" y="164"/>
                </a:cubicBezTo>
                <a:cubicBezTo>
                  <a:pt x="483" y="164"/>
                  <a:pt x="483" y="164"/>
                  <a:pt x="483" y="164"/>
                </a:cubicBezTo>
                <a:cubicBezTo>
                  <a:pt x="500" y="149"/>
                  <a:pt x="500" y="149"/>
                  <a:pt x="500" y="14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18" y="158"/>
                  <a:pt x="518" y="158"/>
                  <a:pt x="518" y="158"/>
                </a:cubicBezTo>
                <a:cubicBezTo>
                  <a:pt x="523" y="157"/>
                  <a:pt x="523" y="157"/>
                  <a:pt x="523" y="157"/>
                </a:cubicBezTo>
                <a:cubicBezTo>
                  <a:pt x="527" y="161"/>
                  <a:pt x="527" y="161"/>
                  <a:pt x="527" y="161"/>
                </a:cubicBezTo>
                <a:cubicBezTo>
                  <a:pt x="537" y="166"/>
                  <a:pt x="537" y="166"/>
                  <a:pt x="537" y="166"/>
                </a:cubicBezTo>
                <a:cubicBezTo>
                  <a:pt x="542" y="167"/>
                  <a:pt x="546" y="168"/>
                  <a:pt x="551" y="167"/>
                </a:cubicBezTo>
                <a:cubicBezTo>
                  <a:pt x="553" y="167"/>
                  <a:pt x="555" y="167"/>
                  <a:pt x="557" y="167"/>
                </a:cubicBezTo>
                <a:cubicBezTo>
                  <a:pt x="563" y="170"/>
                  <a:pt x="563" y="170"/>
                  <a:pt x="563" y="170"/>
                </a:cubicBezTo>
                <a:cubicBezTo>
                  <a:pt x="560" y="182"/>
                  <a:pt x="563" y="188"/>
                  <a:pt x="567" y="200"/>
                </a:cubicBezTo>
                <a:cubicBezTo>
                  <a:pt x="571" y="204"/>
                  <a:pt x="571" y="204"/>
                  <a:pt x="571" y="204"/>
                </a:cubicBezTo>
                <a:cubicBezTo>
                  <a:pt x="571" y="207"/>
                  <a:pt x="571" y="210"/>
                  <a:pt x="572" y="213"/>
                </a:cubicBezTo>
                <a:cubicBezTo>
                  <a:pt x="572" y="221"/>
                  <a:pt x="575" y="226"/>
                  <a:pt x="579" y="233"/>
                </a:cubicBezTo>
                <a:cubicBezTo>
                  <a:pt x="585" y="239"/>
                  <a:pt x="585" y="239"/>
                  <a:pt x="585" y="239"/>
                </a:cubicBezTo>
                <a:cubicBezTo>
                  <a:pt x="597" y="244"/>
                  <a:pt x="597" y="244"/>
                  <a:pt x="597" y="244"/>
                </a:cubicBezTo>
                <a:cubicBezTo>
                  <a:pt x="600" y="245"/>
                  <a:pt x="600" y="245"/>
                  <a:pt x="600" y="245"/>
                </a:cubicBezTo>
                <a:cubicBezTo>
                  <a:pt x="605" y="249"/>
                  <a:pt x="609" y="252"/>
                  <a:pt x="615" y="254"/>
                </a:cubicBezTo>
                <a:cubicBezTo>
                  <a:pt x="619" y="259"/>
                  <a:pt x="624" y="262"/>
                  <a:pt x="631" y="264"/>
                </a:cubicBezTo>
                <a:cubicBezTo>
                  <a:pt x="636" y="268"/>
                  <a:pt x="643" y="269"/>
                  <a:pt x="649" y="270"/>
                </a:cubicBezTo>
                <a:cubicBezTo>
                  <a:pt x="652" y="271"/>
                  <a:pt x="652" y="271"/>
                  <a:pt x="652" y="271"/>
                </a:cubicBezTo>
                <a:cubicBezTo>
                  <a:pt x="653" y="267"/>
                  <a:pt x="653" y="267"/>
                  <a:pt x="653" y="267"/>
                </a:cubicBezTo>
                <a:cubicBezTo>
                  <a:pt x="655" y="267"/>
                  <a:pt x="655" y="267"/>
                  <a:pt x="655" y="267"/>
                </a:cubicBezTo>
                <a:cubicBezTo>
                  <a:pt x="657" y="267"/>
                  <a:pt x="657" y="267"/>
                  <a:pt x="657" y="267"/>
                </a:cubicBezTo>
                <a:cubicBezTo>
                  <a:pt x="660" y="267"/>
                  <a:pt x="660" y="267"/>
                  <a:pt x="660" y="267"/>
                </a:cubicBezTo>
                <a:cubicBezTo>
                  <a:pt x="664" y="265"/>
                  <a:pt x="664" y="265"/>
                  <a:pt x="664" y="265"/>
                </a:cubicBezTo>
                <a:cubicBezTo>
                  <a:pt x="665" y="267"/>
                  <a:pt x="665" y="267"/>
                  <a:pt x="665" y="267"/>
                </a:cubicBezTo>
                <a:cubicBezTo>
                  <a:pt x="668" y="268"/>
                  <a:pt x="668" y="268"/>
                  <a:pt x="668" y="268"/>
                </a:cubicBezTo>
                <a:cubicBezTo>
                  <a:pt x="668" y="267"/>
                  <a:pt x="669" y="266"/>
                  <a:pt x="670" y="264"/>
                </a:cubicBezTo>
                <a:cubicBezTo>
                  <a:pt x="671" y="263"/>
                  <a:pt x="671" y="260"/>
                  <a:pt x="671" y="259"/>
                </a:cubicBezTo>
                <a:cubicBezTo>
                  <a:pt x="672" y="259"/>
                  <a:pt x="673" y="259"/>
                  <a:pt x="674" y="259"/>
                </a:cubicBezTo>
                <a:cubicBezTo>
                  <a:pt x="675" y="258"/>
                  <a:pt x="678" y="259"/>
                  <a:pt x="679" y="259"/>
                </a:cubicBezTo>
                <a:cubicBezTo>
                  <a:pt x="682" y="256"/>
                  <a:pt x="682" y="256"/>
                  <a:pt x="682" y="256"/>
                </a:cubicBezTo>
                <a:cubicBezTo>
                  <a:pt x="686" y="255"/>
                  <a:pt x="686" y="255"/>
                  <a:pt x="686" y="255"/>
                </a:cubicBezTo>
                <a:cubicBezTo>
                  <a:pt x="690" y="250"/>
                  <a:pt x="690" y="250"/>
                  <a:pt x="690" y="250"/>
                </a:cubicBezTo>
                <a:cubicBezTo>
                  <a:pt x="692" y="249"/>
                  <a:pt x="692" y="249"/>
                  <a:pt x="692" y="249"/>
                </a:cubicBezTo>
                <a:cubicBezTo>
                  <a:pt x="693" y="252"/>
                  <a:pt x="693" y="252"/>
                  <a:pt x="693" y="252"/>
                </a:cubicBezTo>
                <a:cubicBezTo>
                  <a:pt x="696" y="251"/>
                  <a:pt x="696" y="251"/>
                  <a:pt x="696" y="251"/>
                </a:cubicBezTo>
                <a:cubicBezTo>
                  <a:pt x="697" y="246"/>
                  <a:pt x="697" y="246"/>
                  <a:pt x="697" y="246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3" name="Freeform 51"/>
          <p:cNvSpPr>
            <a:spLocks/>
          </p:cNvSpPr>
          <p:nvPr/>
        </p:nvSpPr>
        <p:spPr bwMode="auto">
          <a:xfrm>
            <a:off x="3505200" y="903288"/>
            <a:ext cx="390525" cy="328613"/>
          </a:xfrm>
          <a:custGeom>
            <a:avLst/>
            <a:gdLst>
              <a:gd name="T0" fmla="*/ 0 w 174"/>
              <a:gd name="T1" fmla="*/ 139 h 146"/>
              <a:gd name="T2" fmla="*/ 4 w 174"/>
              <a:gd name="T3" fmla="*/ 131 h 146"/>
              <a:gd name="T4" fmla="*/ 6 w 174"/>
              <a:gd name="T5" fmla="*/ 105 h 146"/>
              <a:gd name="T6" fmla="*/ 9 w 174"/>
              <a:gd name="T7" fmla="*/ 88 h 146"/>
              <a:gd name="T8" fmla="*/ 19 w 174"/>
              <a:gd name="T9" fmla="*/ 60 h 146"/>
              <a:gd name="T10" fmla="*/ 25 w 174"/>
              <a:gd name="T11" fmla="*/ 53 h 146"/>
              <a:gd name="T12" fmla="*/ 47 w 174"/>
              <a:gd name="T13" fmla="*/ 42 h 146"/>
              <a:gd name="T14" fmla="*/ 74 w 174"/>
              <a:gd name="T15" fmla="*/ 45 h 146"/>
              <a:gd name="T16" fmla="*/ 85 w 174"/>
              <a:gd name="T17" fmla="*/ 36 h 146"/>
              <a:gd name="T18" fmla="*/ 86 w 174"/>
              <a:gd name="T19" fmla="*/ 29 h 146"/>
              <a:gd name="T20" fmla="*/ 90 w 174"/>
              <a:gd name="T21" fmla="*/ 14 h 146"/>
              <a:gd name="T22" fmla="*/ 98 w 174"/>
              <a:gd name="T23" fmla="*/ 8 h 146"/>
              <a:gd name="T24" fmla="*/ 112 w 174"/>
              <a:gd name="T25" fmla="*/ 0 h 146"/>
              <a:gd name="T26" fmla="*/ 125 w 174"/>
              <a:gd name="T27" fmla="*/ 2 h 146"/>
              <a:gd name="T28" fmla="*/ 151 w 174"/>
              <a:gd name="T29" fmla="*/ 6 h 146"/>
              <a:gd name="T30" fmla="*/ 161 w 174"/>
              <a:gd name="T31" fmla="*/ 6 h 146"/>
              <a:gd name="T32" fmla="*/ 171 w 174"/>
              <a:gd name="T33" fmla="*/ 11 h 146"/>
              <a:gd name="T34" fmla="*/ 160 w 174"/>
              <a:gd name="T35" fmla="*/ 22 h 146"/>
              <a:gd name="T36" fmla="*/ 149 w 174"/>
              <a:gd name="T37" fmla="*/ 21 h 146"/>
              <a:gd name="T38" fmla="*/ 141 w 174"/>
              <a:gd name="T39" fmla="*/ 25 h 146"/>
              <a:gd name="T40" fmla="*/ 128 w 174"/>
              <a:gd name="T41" fmla="*/ 18 h 146"/>
              <a:gd name="T42" fmla="*/ 114 w 174"/>
              <a:gd name="T43" fmla="*/ 15 h 146"/>
              <a:gd name="T44" fmla="*/ 104 w 174"/>
              <a:gd name="T45" fmla="*/ 21 h 146"/>
              <a:gd name="T46" fmla="*/ 101 w 174"/>
              <a:gd name="T47" fmla="*/ 32 h 146"/>
              <a:gd name="T48" fmla="*/ 98 w 174"/>
              <a:gd name="T49" fmla="*/ 41 h 146"/>
              <a:gd name="T50" fmla="*/ 89 w 174"/>
              <a:gd name="T51" fmla="*/ 51 h 146"/>
              <a:gd name="T52" fmla="*/ 77 w 174"/>
              <a:gd name="T53" fmla="*/ 59 h 146"/>
              <a:gd name="T54" fmla="*/ 63 w 174"/>
              <a:gd name="T55" fmla="*/ 60 h 146"/>
              <a:gd name="T56" fmla="*/ 45 w 174"/>
              <a:gd name="T57" fmla="*/ 56 h 146"/>
              <a:gd name="T58" fmla="*/ 34 w 174"/>
              <a:gd name="T59" fmla="*/ 65 h 146"/>
              <a:gd name="T60" fmla="*/ 27 w 174"/>
              <a:gd name="T61" fmla="*/ 74 h 146"/>
              <a:gd name="T62" fmla="*/ 23 w 174"/>
              <a:gd name="T63" fmla="*/ 90 h 146"/>
              <a:gd name="T64" fmla="*/ 20 w 174"/>
              <a:gd name="T65" fmla="*/ 108 h 146"/>
              <a:gd name="T66" fmla="*/ 18 w 174"/>
              <a:gd name="T67" fmla="*/ 120 h 146"/>
              <a:gd name="T68" fmla="*/ 19 w 174"/>
              <a:gd name="T69" fmla="*/ 132 h 146"/>
              <a:gd name="T70" fmla="*/ 14 w 174"/>
              <a:gd name="T71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4" h="146">
                <a:moveTo>
                  <a:pt x="14" y="146"/>
                </a:moveTo>
                <a:cubicBezTo>
                  <a:pt x="0" y="139"/>
                  <a:pt x="0" y="139"/>
                  <a:pt x="0" y="139"/>
                </a:cubicBezTo>
                <a:cubicBezTo>
                  <a:pt x="1" y="138"/>
                  <a:pt x="2" y="137"/>
                  <a:pt x="2" y="137"/>
                </a:cubicBezTo>
                <a:cubicBezTo>
                  <a:pt x="2" y="135"/>
                  <a:pt x="3" y="133"/>
                  <a:pt x="4" y="131"/>
                </a:cubicBezTo>
                <a:cubicBezTo>
                  <a:pt x="2" y="126"/>
                  <a:pt x="3" y="122"/>
                  <a:pt x="4" y="118"/>
                </a:cubicBezTo>
                <a:cubicBezTo>
                  <a:pt x="5" y="113"/>
                  <a:pt x="5" y="109"/>
                  <a:pt x="6" y="105"/>
                </a:cubicBezTo>
                <a:cubicBezTo>
                  <a:pt x="7" y="100"/>
                  <a:pt x="8" y="95"/>
                  <a:pt x="8" y="90"/>
                </a:cubicBezTo>
                <a:cubicBezTo>
                  <a:pt x="8" y="89"/>
                  <a:pt x="9" y="88"/>
                  <a:pt x="9" y="88"/>
                </a:cubicBezTo>
                <a:cubicBezTo>
                  <a:pt x="8" y="81"/>
                  <a:pt x="9" y="77"/>
                  <a:pt x="12" y="71"/>
                </a:cubicBezTo>
                <a:cubicBezTo>
                  <a:pt x="14" y="67"/>
                  <a:pt x="16" y="63"/>
                  <a:pt x="19" y="60"/>
                </a:cubicBezTo>
                <a:cubicBezTo>
                  <a:pt x="21" y="59"/>
                  <a:pt x="22" y="58"/>
                  <a:pt x="23" y="56"/>
                </a:cubicBezTo>
                <a:cubicBezTo>
                  <a:pt x="24" y="55"/>
                  <a:pt x="24" y="54"/>
                  <a:pt x="25" y="53"/>
                </a:cubicBezTo>
                <a:cubicBezTo>
                  <a:pt x="27" y="49"/>
                  <a:pt x="27" y="49"/>
                  <a:pt x="27" y="49"/>
                </a:cubicBezTo>
                <a:cubicBezTo>
                  <a:pt x="33" y="44"/>
                  <a:pt x="39" y="42"/>
                  <a:pt x="47" y="42"/>
                </a:cubicBezTo>
                <a:cubicBezTo>
                  <a:pt x="53" y="42"/>
                  <a:pt x="60" y="43"/>
                  <a:pt x="66" y="46"/>
                </a:cubicBezTo>
                <a:cubicBezTo>
                  <a:pt x="69" y="45"/>
                  <a:pt x="71" y="45"/>
                  <a:pt x="74" y="45"/>
                </a:cubicBezTo>
                <a:cubicBezTo>
                  <a:pt x="75" y="45"/>
                  <a:pt x="75" y="45"/>
                  <a:pt x="76" y="44"/>
                </a:cubicBezTo>
                <a:cubicBezTo>
                  <a:pt x="79" y="40"/>
                  <a:pt x="81" y="38"/>
                  <a:pt x="85" y="36"/>
                </a:cubicBezTo>
                <a:cubicBezTo>
                  <a:pt x="86" y="35"/>
                  <a:pt x="86" y="34"/>
                  <a:pt x="86" y="33"/>
                </a:cubicBezTo>
                <a:cubicBezTo>
                  <a:pt x="86" y="29"/>
                  <a:pt x="86" y="29"/>
                  <a:pt x="86" y="29"/>
                </a:cubicBezTo>
                <a:cubicBezTo>
                  <a:pt x="86" y="26"/>
                  <a:pt x="87" y="23"/>
                  <a:pt x="88" y="20"/>
                </a:cubicBezTo>
                <a:cubicBezTo>
                  <a:pt x="89" y="18"/>
                  <a:pt x="89" y="16"/>
                  <a:pt x="90" y="14"/>
                </a:cubicBezTo>
                <a:cubicBezTo>
                  <a:pt x="93" y="11"/>
                  <a:pt x="93" y="11"/>
                  <a:pt x="93" y="11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7"/>
                  <a:pt x="99" y="7"/>
                  <a:pt x="99" y="7"/>
                </a:cubicBezTo>
                <a:cubicBezTo>
                  <a:pt x="103" y="3"/>
                  <a:pt x="107" y="1"/>
                  <a:pt x="112" y="0"/>
                </a:cubicBezTo>
                <a:cubicBezTo>
                  <a:pt x="116" y="0"/>
                  <a:pt x="119" y="1"/>
                  <a:pt x="123" y="2"/>
                </a:cubicBezTo>
                <a:cubicBezTo>
                  <a:pt x="125" y="2"/>
                  <a:pt x="125" y="2"/>
                  <a:pt x="125" y="2"/>
                </a:cubicBezTo>
                <a:cubicBezTo>
                  <a:pt x="130" y="2"/>
                  <a:pt x="134" y="4"/>
                  <a:pt x="138" y="8"/>
                </a:cubicBezTo>
                <a:cubicBezTo>
                  <a:pt x="142" y="5"/>
                  <a:pt x="146" y="6"/>
                  <a:pt x="151" y="6"/>
                </a:cubicBezTo>
                <a:cubicBezTo>
                  <a:pt x="153" y="7"/>
                  <a:pt x="156" y="6"/>
                  <a:pt x="158" y="6"/>
                </a:cubicBezTo>
                <a:cubicBezTo>
                  <a:pt x="161" y="6"/>
                  <a:pt x="161" y="6"/>
                  <a:pt x="161" y="6"/>
                </a:cubicBezTo>
                <a:cubicBezTo>
                  <a:pt x="165" y="7"/>
                  <a:pt x="165" y="7"/>
                  <a:pt x="165" y="7"/>
                </a:cubicBezTo>
                <a:cubicBezTo>
                  <a:pt x="171" y="11"/>
                  <a:pt x="171" y="11"/>
                  <a:pt x="171" y="11"/>
                </a:cubicBezTo>
                <a:cubicBezTo>
                  <a:pt x="174" y="18"/>
                  <a:pt x="174" y="18"/>
                  <a:pt x="174" y="18"/>
                </a:cubicBezTo>
                <a:cubicBezTo>
                  <a:pt x="160" y="22"/>
                  <a:pt x="160" y="22"/>
                  <a:pt x="160" y="22"/>
                </a:cubicBezTo>
                <a:cubicBezTo>
                  <a:pt x="160" y="21"/>
                  <a:pt x="159" y="20"/>
                  <a:pt x="157" y="20"/>
                </a:cubicBezTo>
                <a:cubicBezTo>
                  <a:pt x="156" y="20"/>
                  <a:pt x="152" y="21"/>
                  <a:pt x="149" y="21"/>
                </a:cubicBezTo>
                <a:cubicBezTo>
                  <a:pt x="146" y="20"/>
                  <a:pt x="144" y="19"/>
                  <a:pt x="143" y="22"/>
                </a:cubicBezTo>
                <a:cubicBezTo>
                  <a:pt x="143" y="22"/>
                  <a:pt x="143" y="23"/>
                  <a:pt x="141" y="25"/>
                </a:cubicBezTo>
                <a:cubicBezTo>
                  <a:pt x="139" y="26"/>
                  <a:pt x="137" y="25"/>
                  <a:pt x="136" y="24"/>
                </a:cubicBezTo>
                <a:cubicBezTo>
                  <a:pt x="134" y="22"/>
                  <a:pt x="131" y="20"/>
                  <a:pt x="128" y="18"/>
                </a:cubicBezTo>
                <a:cubicBezTo>
                  <a:pt x="127" y="17"/>
                  <a:pt x="125" y="16"/>
                  <a:pt x="124" y="16"/>
                </a:cubicBezTo>
                <a:cubicBezTo>
                  <a:pt x="121" y="16"/>
                  <a:pt x="118" y="15"/>
                  <a:pt x="114" y="15"/>
                </a:cubicBezTo>
                <a:cubicBezTo>
                  <a:pt x="111" y="15"/>
                  <a:pt x="111" y="15"/>
                  <a:pt x="109" y="17"/>
                </a:cubicBezTo>
                <a:cubicBezTo>
                  <a:pt x="107" y="19"/>
                  <a:pt x="107" y="20"/>
                  <a:pt x="104" y="21"/>
                </a:cubicBezTo>
                <a:cubicBezTo>
                  <a:pt x="101" y="22"/>
                  <a:pt x="102" y="23"/>
                  <a:pt x="101" y="26"/>
                </a:cubicBezTo>
                <a:cubicBezTo>
                  <a:pt x="99" y="30"/>
                  <a:pt x="100" y="30"/>
                  <a:pt x="101" y="32"/>
                </a:cubicBezTo>
                <a:cubicBezTo>
                  <a:pt x="103" y="33"/>
                  <a:pt x="103" y="34"/>
                  <a:pt x="101" y="37"/>
                </a:cubicBezTo>
                <a:cubicBezTo>
                  <a:pt x="99" y="39"/>
                  <a:pt x="99" y="39"/>
                  <a:pt x="98" y="41"/>
                </a:cubicBezTo>
                <a:cubicBezTo>
                  <a:pt x="98" y="43"/>
                  <a:pt x="98" y="44"/>
                  <a:pt x="95" y="46"/>
                </a:cubicBezTo>
                <a:cubicBezTo>
                  <a:pt x="93" y="48"/>
                  <a:pt x="90" y="49"/>
                  <a:pt x="89" y="51"/>
                </a:cubicBezTo>
                <a:cubicBezTo>
                  <a:pt x="88" y="53"/>
                  <a:pt x="86" y="55"/>
                  <a:pt x="84" y="56"/>
                </a:cubicBezTo>
                <a:cubicBezTo>
                  <a:pt x="82" y="58"/>
                  <a:pt x="79" y="59"/>
                  <a:pt x="77" y="59"/>
                </a:cubicBezTo>
                <a:cubicBezTo>
                  <a:pt x="73" y="60"/>
                  <a:pt x="71" y="59"/>
                  <a:pt x="68" y="60"/>
                </a:cubicBezTo>
                <a:cubicBezTo>
                  <a:pt x="66" y="60"/>
                  <a:pt x="64" y="61"/>
                  <a:pt x="63" y="60"/>
                </a:cubicBezTo>
                <a:cubicBezTo>
                  <a:pt x="60" y="59"/>
                  <a:pt x="57" y="57"/>
                  <a:pt x="54" y="57"/>
                </a:cubicBezTo>
                <a:cubicBezTo>
                  <a:pt x="51" y="56"/>
                  <a:pt x="48" y="56"/>
                  <a:pt x="45" y="56"/>
                </a:cubicBezTo>
                <a:cubicBezTo>
                  <a:pt x="42" y="56"/>
                  <a:pt x="39" y="57"/>
                  <a:pt x="38" y="60"/>
                </a:cubicBezTo>
                <a:cubicBezTo>
                  <a:pt x="36" y="62"/>
                  <a:pt x="35" y="64"/>
                  <a:pt x="34" y="65"/>
                </a:cubicBezTo>
                <a:cubicBezTo>
                  <a:pt x="33" y="67"/>
                  <a:pt x="33" y="67"/>
                  <a:pt x="31" y="68"/>
                </a:cubicBezTo>
                <a:cubicBezTo>
                  <a:pt x="29" y="70"/>
                  <a:pt x="29" y="70"/>
                  <a:pt x="27" y="74"/>
                </a:cubicBezTo>
                <a:cubicBezTo>
                  <a:pt x="26" y="75"/>
                  <a:pt x="25" y="77"/>
                  <a:pt x="24" y="79"/>
                </a:cubicBezTo>
                <a:cubicBezTo>
                  <a:pt x="21" y="84"/>
                  <a:pt x="23" y="84"/>
                  <a:pt x="23" y="90"/>
                </a:cubicBezTo>
                <a:cubicBezTo>
                  <a:pt x="22" y="92"/>
                  <a:pt x="22" y="94"/>
                  <a:pt x="22" y="96"/>
                </a:cubicBezTo>
                <a:cubicBezTo>
                  <a:pt x="21" y="100"/>
                  <a:pt x="20" y="104"/>
                  <a:pt x="20" y="108"/>
                </a:cubicBezTo>
                <a:cubicBezTo>
                  <a:pt x="20" y="109"/>
                  <a:pt x="19" y="110"/>
                  <a:pt x="19" y="111"/>
                </a:cubicBezTo>
                <a:cubicBezTo>
                  <a:pt x="19" y="114"/>
                  <a:pt x="18" y="117"/>
                  <a:pt x="18" y="120"/>
                </a:cubicBezTo>
                <a:cubicBezTo>
                  <a:pt x="17" y="122"/>
                  <a:pt x="16" y="125"/>
                  <a:pt x="18" y="127"/>
                </a:cubicBezTo>
                <a:cubicBezTo>
                  <a:pt x="19" y="129"/>
                  <a:pt x="19" y="130"/>
                  <a:pt x="19" y="132"/>
                </a:cubicBezTo>
                <a:cubicBezTo>
                  <a:pt x="18" y="134"/>
                  <a:pt x="16" y="136"/>
                  <a:pt x="17" y="139"/>
                </a:cubicBezTo>
                <a:cubicBezTo>
                  <a:pt x="17" y="141"/>
                  <a:pt x="17" y="144"/>
                  <a:pt x="14" y="146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4" name="Freeform 52"/>
          <p:cNvSpPr>
            <a:spLocks/>
          </p:cNvSpPr>
          <p:nvPr/>
        </p:nvSpPr>
        <p:spPr bwMode="auto">
          <a:xfrm>
            <a:off x="3360738" y="1171576"/>
            <a:ext cx="187325" cy="96838"/>
          </a:xfrm>
          <a:custGeom>
            <a:avLst/>
            <a:gdLst>
              <a:gd name="T0" fmla="*/ 55 w 83"/>
              <a:gd name="T1" fmla="*/ 8 h 43"/>
              <a:gd name="T2" fmla="*/ 83 w 83"/>
              <a:gd name="T3" fmla="*/ 12 h 43"/>
              <a:gd name="T4" fmla="*/ 81 w 83"/>
              <a:gd name="T5" fmla="*/ 15 h 43"/>
              <a:gd name="T6" fmla="*/ 80 w 83"/>
              <a:gd name="T7" fmla="*/ 20 h 43"/>
              <a:gd name="T8" fmla="*/ 78 w 83"/>
              <a:gd name="T9" fmla="*/ 26 h 43"/>
              <a:gd name="T10" fmla="*/ 72 w 83"/>
              <a:gd name="T11" fmla="*/ 32 h 43"/>
              <a:gd name="T12" fmla="*/ 60 w 83"/>
              <a:gd name="T13" fmla="*/ 36 h 43"/>
              <a:gd name="T14" fmla="*/ 52 w 83"/>
              <a:gd name="T15" fmla="*/ 35 h 43"/>
              <a:gd name="T16" fmla="*/ 44 w 83"/>
              <a:gd name="T17" fmla="*/ 34 h 43"/>
              <a:gd name="T18" fmla="*/ 36 w 83"/>
              <a:gd name="T19" fmla="*/ 39 h 43"/>
              <a:gd name="T20" fmla="*/ 26 w 83"/>
              <a:gd name="T21" fmla="*/ 34 h 43"/>
              <a:gd name="T22" fmla="*/ 21 w 83"/>
              <a:gd name="T23" fmla="*/ 31 h 43"/>
              <a:gd name="T24" fmla="*/ 11 w 83"/>
              <a:gd name="T25" fmla="*/ 29 h 43"/>
              <a:gd name="T26" fmla="*/ 8 w 83"/>
              <a:gd name="T27" fmla="*/ 27 h 43"/>
              <a:gd name="T28" fmla="*/ 0 w 83"/>
              <a:gd name="T29" fmla="*/ 24 h 43"/>
              <a:gd name="T30" fmla="*/ 13 w 83"/>
              <a:gd name="T31" fmla="*/ 0 h 43"/>
              <a:gd name="T32" fmla="*/ 20 w 83"/>
              <a:gd name="T33" fmla="*/ 2 h 43"/>
              <a:gd name="T34" fmla="*/ 23 w 83"/>
              <a:gd name="T35" fmla="*/ 4 h 43"/>
              <a:gd name="T36" fmla="*/ 36 w 83"/>
              <a:gd name="T37" fmla="*/ 8 h 43"/>
              <a:gd name="T38" fmla="*/ 52 w 83"/>
              <a:gd name="T39" fmla="*/ 8 h 43"/>
              <a:gd name="T40" fmla="*/ 55 w 83"/>
              <a:gd name="T41" fmla="*/ 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3" h="43">
                <a:moveTo>
                  <a:pt x="55" y="8"/>
                </a:moveTo>
                <a:cubicBezTo>
                  <a:pt x="83" y="12"/>
                  <a:pt x="83" y="12"/>
                  <a:pt x="83" y="12"/>
                </a:cubicBezTo>
                <a:cubicBezTo>
                  <a:pt x="82" y="13"/>
                  <a:pt x="82" y="14"/>
                  <a:pt x="81" y="15"/>
                </a:cubicBezTo>
                <a:cubicBezTo>
                  <a:pt x="81" y="17"/>
                  <a:pt x="80" y="19"/>
                  <a:pt x="80" y="20"/>
                </a:cubicBezTo>
                <a:cubicBezTo>
                  <a:pt x="79" y="23"/>
                  <a:pt x="79" y="26"/>
                  <a:pt x="78" y="26"/>
                </a:cubicBezTo>
                <a:cubicBezTo>
                  <a:pt x="75" y="28"/>
                  <a:pt x="75" y="28"/>
                  <a:pt x="72" y="32"/>
                </a:cubicBezTo>
                <a:cubicBezTo>
                  <a:pt x="69" y="36"/>
                  <a:pt x="63" y="36"/>
                  <a:pt x="60" y="36"/>
                </a:cubicBezTo>
                <a:cubicBezTo>
                  <a:pt x="57" y="35"/>
                  <a:pt x="56" y="35"/>
                  <a:pt x="52" y="35"/>
                </a:cubicBezTo>
                <a:cubicBezTo>
                  <a:pt x="48" y="35"/>
                  <a:pt x="47" y="34"/>
                  <a:pt x="44" y="34"/>
                </a:cubicBezTo>
                <a:cubicBezTo>
                  <a:pt x="41" y="35"/>
                  <a:pt x="40" y="37"/>
                  <a:pt x="36" y="39"/>
                </a:cubicBezTo>
                <a:cubicBezTo>
                  <a:pt x="30" y="43"/>
                  <a:pt x="30" y="39"/>
                  <a:pt x="26" y="34"/>
                </a:cubicBezTo>
                <a:cubicBezTo>
                  <a:pt x="25" y="33"/>
                  <a:pt x="22" y="32"/>
                  <a:pt x="21" y="31"/>
                </a:cubicBezTo>
                <a:cubicBezTo>
                  <a:pt x="19" y="30"/>
                  <a:pt x="16" y="32"/>
                  <a:pt x="11" y="29"/>
                </a:cubicBezTo>
                <a:cubicBezTo>
                  <a:pt x="11" y="28"/>
                  <a:pt x="9" y="27"/>
                  <a:pt x="8" y="27"/>
                </a:cubicBezTo>
                <a:cubicBezTo>
                  <a:pt x="8" y="26"/>
                  <a:pt x="6" y="27"/>
                  <a:pt x="0" y="24"/>
                </a:cubicBezTo>
                <a:cubicBezTo>
                  <a:pt x="13" y="0"/>
                  <a:pt x="13" y="0"/>
                  <a:pt x="13" y="0"/>
                </a:cubicBezTo>
                <a:cubicBezTo>
                  <a:pt x="20" y="2"/>
                  <a:pt x="20" y="2"/>
                  <a:pt x="20" y="2"/>
                </a:cubicBezTo>
                <a:cubicBezTo>
                  <a:pt x="23" y="4"/>
                  <a:pt x="23" y="4"/>
                  <a:pt x="23" y="4"/>
                </a:cubicBezTo>
                <a:cubicBezTo>
                  <a:pt x="27" y="4"/>
                  <a:pt x="32" y="6"/>
                  <a:pt x="36" y="8"/>
                </a:cubicBezTo>
                <a:cubicBezTo>
                  <a:pt x="42" y="7"/>
                  <a:pt x="47" y="7"/>
                  <a:pt x="52" y="8"/>
                </a:cubicBezTo>
                <a:cubicBezTo>
                  <a:pt x="55" y="8"/>
                  <a:pt x="55" y="8"/>
                  <a:pt x="55" y="8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5" name="Freeform 53"/>
          <p:cNvSpPr>
            <a:spLocks/>
          </p:cNvSpPr>
          <p:nvPr/>
        </p:nvSpPr>
        <p:spPr bwMode="auto">
          <a:xfrm>
            <a:off x="3360738" y="1187451"/>
            <a:ext cx="187325" cy="80963"/>
          </a:xfrm>
          <a:custGeom>
            <a:avLst/>
            <a:gdLst>
              <a:gd name="T0" fmla="*/ 83 w 83"/>
              <a:gd name="T1" fmla="*/ 5 h 36"/>
              <a:gd name="T2" fmla="*/ 67 w 83"/>
              <a:gd name="T3" fmla="*/ 0 h 36"/>
              <a:gd name="T4" fmla="*/ 62 w 83"/>
              <a:gd name="T5" fmla="*/ 15 h 36"/>
              <a:gd name="T6" fmla="*/ 60 w 83"/>
              <a:gd name="T7" fmla="*/ 15 h 36"/>
              <a:gd name="T8" fmla="*/ 56 w 83"/>
              <a:gd name="T9" fmla="*/ 14 h 36"/>
              <a:gd name="T10" fmla="*/ 50 w 83"/>
              <a:gd name="T11" fmla="*/ 14 h 36"/>
              <a:gd name="T12" fmla="*/ 35 w 83"/>
              <a:gd name="T13" fmla="*/ 16 h 36"/>
              <a:gd name="T14" fmla="*/ 27 w 83"/>
              <a:gd name="T15" fmla="*/ 12 h 36"/>
              <a:gd name="T16" fmla="*/ 19 w 83"/>
              <a:gd name="T17" fmla="*/ 10 h 36"/>
              <a:gd name="T18" fmla="*/ 14 w 83"/>
              <a:gd name="T19" fmla="*/ 7 h 36"/>
              <a:gd name="T20" fmla="*/ 0 w 83"/>
              <a:gd name="T21" fmla="*/ 17 h 36"/>
              <a:gd name="T22" fmla="*/ 8 w 83"/>
              <a:gd name="T23" fmla="*/ 20 h 36"/>
              <a:gd name="T24" fmla="*/ 11 w 83"/>
              <a:gd name="T25" fmla="*/ 22 h 36"/>
              <a:gd name="T26" fmla="*/ 21 w 83"/>
              <a:gd name="T27" fmla="*/ 24 h 36"/>
              <a:gd name="T28" fmla="*/ 26 w 83"/>
              <a:gd name="T29" fmla="*/ 27 h 36"/>
              <a:gd name="T30" fmla="*/ 36 w 83"/>
              <a:gd name="T31" fmla="*/ 32 h 36"/>
              <a:gd name="T32" fmla="*/ 44 w 83"/>
              <a:gd name="T33" fmla="*/ 28 h 36"/>
              <a:gd name="T34" fmla="*/ 52 w 83"/>
              <a:gd name="T35" fmla="*/ 28 h 36"/>
              <a:gd name="T36" fmla="*/ 60 w 83"/>
              <a:gd name="T37" fmla="*/ 29 h 36"/>
              <a:gd name="T38" fmla="*/ 72 w 83"/>
              <a:gd name="T39" fmla="*/ 25 h 36"/>
              <a:gd name="T40" fmla="*/ 78 w 83"/>
              <a:gd name="T41" fmla="*/ 19 h 36"/>
              <a:gd name="T42" fmla="*/ 80 w 83"/>
              <a:gd name="T43" fmla="*/ 13 h 36"/>
              <a:gd name="T44" fmla="*/ 81 w 83"/>
              <a:gd name="T45" fmla="*/ 8 h 36"/>
              <a:gd name="T46" fmla="*/ 83 w 83"/>
              <a:gd name="T4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" h="36">
                <a:moveTo>
                  <a:pt x="83" y="5"/>
                </a:moveTo>
                <a:cubicBezTo>
                  <a:pt x="67" y="0"/>
                  <a:pt x="67" y="0"/>
                  <a:pt x="67" y="0"/>
                </a:cubicBezTo>
                <a:cubicBezTo>
                  <a:pt x="62" y="15"/>
                  <a:pt x="62" y="15"/>
                  <a:pt x="62" y="15"/>
                </a:cubicBezTo>
                <a:cubicBezTo>
                  <a:pt x="62" y="15"/>
                  <a:pt x="61" y="15"/>
                  <a:pt x="60" y="15"/>
                </a:cubicBezTo>
                <a:cubicBezTo>
                  <a:pt x="59" y="15"/>
                  <a:pt x="57" y="14"/>
                  <a:pt x="56" y="14"/>
                </a:cubicBezTo>
                <a:cubicBezTo>
                  <a:pt x="54" y="14"/>
                  <a:pt x="52" y="14"/>
                  <a:pt x="50" y="14"/>
                </a:cubicBezTo>
                <a:cubicBezTo>
                  <a:pt x="45" y="13"/>
                  <a:pt x="40" y="14"/>
                  <a:pt x="35" y="16"/>
                </a:cubicBezTo>
                <a:cubicBezTo>
                  <a:pt x="32" y="14"/>
                  <a:pt x="30" y="13"/>
                  <a:pt x="27" y="12"/>
                </a:cubicBezTo>
                <a:cubicBezTo>
                  <a:pt x="24" y="11"/>
                  <a:pt x="22" y="10"/>
                  <a:pt x="19" y="10"/>
                </a:cubicBezTo>
                <a:cubicBezTo>
                  <a:pt x="17" y="9"/>
                  <a:pt x="15" y="8"/>
                  <a:pt x="14" y="7"/>
                </a:cubicBezTo>
                <a:cubicBezTo>
                  <a:pt x="0" y="17"/>
                  <a:pt x="0" y="17"/>
                  <a:pt x="0" y="17"/>
                </a:cubicBezTo>
                <a:cubicBezTo>
                  <a:pt x="6" y="20"/>
                  <a:pt x="8" y="19"/>
                  <a:pt x="8" y="20"/>
                </a:cubicBezTo>
                <a:cubicBezTo>
                  <a:pt x="9" y="20"/>
                  <a:pt x="11" y="21"/>
                  <a:pt x="11" y="22"/>
                </a:cubicBezTo>
                <a:cubicBezTo>
                  <a:pt x="16" y="25"/>
                  <a:pt x="19" y="23"/>
                  <a:pt x="21" y="24"/>
                </a:cubicBezTo>
                <a:cubicBezTo>
                  <a:pt x="22" y="25"/>
                  <a:pt x="25" y="26"/>
                  <a:pt x="26" y="27"/>
                </a:cubicBezTo>
                <a:cubicBezTo>
                  <a:pt x="30" y="32"/>
                  <a:pt x="30" y="36"/>
                  <a:pt x="36" y="32"/>
                </a:cubicBezTo>
                <a:cubicBezTo>
                  <a:pt x="40" y="30"/>
                  <a:pt x="41" y="29"/>
                  <a:pt x="44" y="28"/>
                </a:cubicBezTo>
                <a:cubicBezTo>
                  <a:pt x="47" y="27"/>
                  <a:pt x="48" y="28"/>
                  <a:pt x="52" y="28"/>
                </a:cubicBezTo>
                <a:cubicBezTo>
                  <a:pt x="56" y="28"/>
                  <a:pt x="57" y="28"/>
                  <a:pt x="60" y="29"/>
                </a:cubicBezTo>
                <a:cubicBezTo>
                  <a:pt x="63" y="29"/>
                  <a:pt x="69" y="29"/>
                  <a:pt x="72" y="25"/>
                </a:cubicBezTo>
                <a:cubicBezTo>
                  <a:pt x="75" y="21"/>
                  <a:pt x="75" y="21"/>
                  <a:pt x="78" y="19"/>
                </a:cubicBezTo>
                <a:cubicBezTo>
                  <a:pt x="79" y="19"/>
                  <a:pt x="79" y="16"/>
                  <a:pt x="80" y="13"/>
                </a:cubicBezTo>
                <a:cubicBezTo>
                  <a:pt x="80" y="12"/>
                  <a:pt x="81" y="10"/>
                  <a:pt x="81" y="8"/>
                </a:cubicBezTo>
                <a:cubicBezTo>
                  <a:pt x="82" y="7"/>
                  <a:pt x="82" y="6"/>
                  <a:pt x="83" y="5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6" name="Freeform 54"/>
          <p:cNvSpPr>
            <a:spLocks/>
          </p:cNvSpPr>
          <p:nvPr/>
        </p:nvSpPr>
        <p:spPr bwMode="auto">
          <a:xfrm>
            <a:off x="4579938" y="5610226"/>
            <a:ext cx="1536700" cy="609600"/>
          </a:xfrm>
          <a:custGeom>
            <a:avLst/>
            <a:gdLst>
              <a:gd name="T0" fmla="*/ 25 w 684"/>
              <a:gd name="T1" fmla="*/ 14 h 271"/>
              <a:gd name="T2" fmla="*/ 29 w 684"/>
              <a:gd name="T3" fmla="*/ 48 h 271"/>
              <a:gd name="T4" fmla="*/ 39 w 684"/>
              <a:gd name="T5" fmla="*/ 81 h 271"/>
              <a:gd name="T6" fmla="*/ 67 w 684"/>
              <a:gd name="T7" fmla="*/ 89 h 271"/>
              <a:gd name="T8" fmla="*/ 55 w 684"/>
              <a:gd name="T9" fmla="*/ 119 h 271"/>
              <a:gd name="T10" fmla="*/ 55 w 684"/>
              <a:gd name="T11" fmla="*/ 166 h 271"/>
              <a:gd name="T12" fmla="*/ 91 w 684"/>
              <a:gd name="T13" fmla="*/ 175 h 271"/>
              <a:gd name="T14" fmla="*/ 108 w 684"/>
              <a:gd name="T15" fmla="*/ 205 h 271"/>
              <a:gd name="T16" fmla="*/ 136 w 684"/>
              <a:gd name="T17" fmla="*/ 225 h 271"/>
              <a:gd name="T18" fmla="*/ 175 w 684"/>
              <a:gd name="T19" fmla="*/ 206 h 271"/>
              <a:gd name="T20" fmla="*/ 185 w 684"/>
              <a:gd name="T21" fmla="*/ 241 h 271"/>
              <a:gd name="T22" fmla="*/ 225 w 684"/>
              <a:gd name="T23" fmla="*/ 254 h 271"/>
              <a:gd name="T24" fmla="*/ 226 w 684"/>
              <a:gd name="T25" fmla="*/ 222 h 271"/>
              <a:gd name="T26" fmla="*/ 217 w 684"/>
              <a:gd name="T27" fmla="*/ 182 h 271"/>
              <a:gd name="T28" fmla="*/ 227 w 684"/>
              <a:gd name="T29" fmla="*/ 151 h 271"/>
              <a:gd name="T30" fmla="*/ 267 w 684"/>
              <a:gd name="T31" fmla="*/ 156 h 271"/>
              <a:gd name="T32" fmla="*/ 288 w 684"/>
              <a:gd name="T33" fmla="*/ 136 h 271"/>
              <a:gd name="T34" fmla="*/ 326 w 684"/>
              <a:gd name="T35" fmla="*/ 160 h 271"/>
              <a:gd name="T36" fmla="*/ 348 w 684"/>
              <a:gd name="T37" fmla="*/ 137 h 271"/>
              <a:gd name="T38" fmla="*/ 390 w 684"/>
              <a:gd name="T39" fmla="*/ 161 h 271"/>
              <a:gd name="T40" fmla="*/ 415 w 684"/>
              <a:gd name="T41" fmla="*/ 136 h 271"/>
              <a:gd name="T42" fmla="*/ 439 w 684"/>
              <a:gd name="T43" fmla="*/ 138 h 271"/>
              <a:gd name="T44" fmla="*/ 457 w 684"/>
              <a:gd name="T45" fmla="*/ 126 h 271"/>
              <a:gd name="T46" fmla="*/ 478 w 684"/>
              <a:gd name="T47" fmla="*/ 107 h 271"/>
              <a:gd name="T48" fmla="*/ 502 w 684"/>
              <a:gd name="T49" fmla="*/ 106 h 271"/>
              <a:gd name="T50" fmla="*/ 528 w 684"/>
              <a:gd name="T51" fmla="*/ 131 h 271"/>
              <a:gd name="T52" fmla="*/ 568 w 684"/>
              <a:gd name="T53" fmla="*/ 142 h 271"/>
              <a:gd name="T54" fmla="*/ 588 w 684"/>
              <a:gd name="T55" fmla="*/ 165 h 271"/>
              <a:gd name="T56" fmla="*/ 585 w 684"/>
              <a:gd name="T57" fmla="*/ 184 h 271"/>
              <a:gd name="T58" fmla="*/ 598 w 684"/>
              <a:gd name="T59" fmla="*/ 212 h 271"/>
              <a:gd name="T60" fmla="*/ 611 w 684"/>
              <a:gd name="T61" fmla="*/ 223 h 271"/>
              <a:gd name="T62" fmla="*/ 629 w 684"/>
              <a:gd name="T63" fmla="*/ 232 h 271"/>
              <a:gd name="T64" fmla="*/ 659 w 684"/>
              <a:gd name="T65" fmla="*/ 241 h 271"/>
              <a:gd name="T66" fmla="*/ 679 w 684"/>
              <a:gd name="T67" fmla="*/ 249 h 271"/>
              <a:gd name="T68" fmla="*/ 626 w 684"/>
              <a:gd name="T69" fmla="*/ 247 h 271"/>
              <a:gd name="T70" fmla="*/ 588 w 684"/>
              <a:gd name="T71" fmla="*/ 228 h 271"/>
              <a:gd name="T72" fmla="*/ 569 w 684"/>
              <a:gd name="T73" fmla="*/ 190 h 271"/>
              <a:gd name="T74" fmla="*/ 574 w 684"/>
              <a:gd name="T75" fmla="*/ 155 h 271"/>
              <a:gd name="T76" fmla="*/ 529 w 684"/>
              <a:gd name="T77" fmla="*/ 150 h 271"/>
              <a:gd name="T78" fmla="*/ 497 w 684"/>
              <a:gd name="T79" fmla="*/ 123 h 271"/>
              <a:gd name="T80" fmla="*/ 464 w 684"/>
              <a:gd name="T81" fmla="*/ 147 h 271"/>
              <a:gd name="T82" fmla="*/ 428 w 684"/>
              <a:gd name="T83" fmla="*/ 161 h 271"/>
              <a:gd name="T84" fmla="*/ 391 w 684"/>
              <a:gd name="T85" fmla="*/ 178 h 271"/>
              <a:gd name="T86" fmla="*/ 345 w 684"/>
              <a:gd name="T87" fmla="*/ 162 h 271"/>
              <a:gd name="T88" fmla="*/ 306 w 684"/>
              <a:gd name="T89" fmla="*/ 168 h 271"/>
              <a:gd name="T90" fmla="*/ 271 w 684"/>
              <a:gd name="T91" fmla="*/ 171 h 271"/>
              <a:gd name="T92" fmla="*/ 232 w 684"/>
              <a:gd name="T93" fmla="*/ 186 h 271"/>
              <a:gd name="T94" fmla="*/ 242 w 684"/>
              <a:gd name="T95" fmla="*/ 230 h 271"/>
              <a:gd name="T96" fmla="*/ 235 w 684"/>
              <a:gd name="T97" fmla="*/ 265 h 271"/>
              <a:gd name="T98" fmla="*/ 200 w 684"/>
              <a:gd name="T99" fmla="*/ 263 h 271"/>
              <a:gd name="T100" fmla="*/ 170 w 684"/>
              <a:gd name="T101" fmla="*/ 246 h 271"/>
              <a:gd name="T102" fmla="*/ 158 w 684"/>
              <a:gd name="T103" fmla="*/ 231 h 271"/>
              <a:gd name="T104" fmla="*/ 101 w 684"/>
              <a:gd name="T105" fmla="*/ 232 h 271"/>
              <a:gd name="T106" fmla="*/ 81 w 684"/>
              <a:gd name="T107" fmla="*/ 204 h 271"/>
              <a:gd name="T108" fmla="*/ 61 w 684"/>
              <a:gd name="T109" fmla="*/ 180 h 271"/>
              <a:gd name="T110" fmla="*/ 24 w 684"/>
              <a:gd name="T111" fmla="*/ 155 h 271"/>
              <a:gd name="T112" fmla="*/ 51 w 684"/>
              <a:gd name="T113" fmla="*/ 102 h 271"/>
              <a:gd name="T114" fmla="*/ 15 w 684"/>
              <a:gd name="T115" fmla="*/ 72 h 271"/>
              <a:gd name="T116" fmla="*/ 13 w 684"/>
              <a:gd name="T117" fmla="*/ 44 h 271"/>
              <a:gd name="T118" fmla="*/ 12 w 684"/>
              <a:gd name="T119" fmla="*/ 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4" h="271">
                <a:moveTo>
                  <a:pt x="12" y="6"/>
                </a:moveTo>
                <a:cubicBezTo>
                  <a:pt x="14" y="8"/>
                  <a:pt x="20" y="9"/>
                  <a:pt x="22" y="7"/>
                </a:cubicBezTo>
                <a:cubicBezTo>
                  <a:pt x="22" y="7"/>
                  <a:pt x="24" y="6"/>
                  <a:pt x="27" y="6"/>
                </a:cubicBezTo>
                <a:cubicBezTo>
                  <a:pt x="33" y="8"/>
                  <a:pt x="33" y="0"/>
                  <a:pt x="35" y="5"/>
                </a:cubicBezTo>
                <a:cubicBezTo>
                  <a:pt x="35" y="5"/>
                  <a:pt x="36" y="10"/>
                  <a:pt x="33" y="10"/>
                </a:cubicBezTo>
                <a:cubicBezTo>
                  <a:pt x="31" y="11"/>
                  <a:pt x="28" y="13"/>
                  <a:pt x="28" y="13"/>
                </a:cubicBezTo>
                <a:cubicBezTo>
                  <a:pt x="27" y="14"/>
                  <a:pt x="27" y="14"/>
                  <a:pt x="25" y="14"/>
                </a:cubicBezTo>
                <a:cubicBezTo>
                  <a:pt x="19" y="15"/>
                  <a:pt x="18" y="16"/>
                  <a:pt x="19" y="18"/>
                </a:cubicBezTo>
                <a:cubicBezTo>
                  <a:pt x="19" y="20"/>
                  <a:pt x="20" y="23"/>
                  <a:pt x="19" y="26"/>
                </a:cubicBezTo>
                <a:cubicBezTo>
                  <a:pt x="17" y="29"/>
                  <a:pt x="17" y="32"/>
                  <a:pt x="22" y="31"/>
                </a:cubicBezTo>
                <a:cubicBezTo>
                  <a:pt x="25" y="31"/>
                  <a:pt x="27" y="31"/>
                  <a:pt x="27" y="34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7" y="43"/>
                  <a:pt x="28" y="44"/>
                </a:cubicBezTo>
                <a:cubicBezTo>
                  <a:pt x="29" y="45"/>
                  <a:pt x="30" y="47"/>
                  <a:pt x="29" y="48"/>
                </a:cubicBezTo>
                <a:cubicBezTo>
                  <a:pt x="25" y="51"/>
                  <a:pt x="25" y="51"/>
                  <a:pt x="28" y="54"/>
                </a:cubicBezTo>
                <a:cubicBezTo>
                  <a:pt x="31" y="56"/>
                  <a:pt x="33" y="60"/>
                  <a:pt x="31" y="63"/>
                </a:cubicBezTo>
                <a:cubicBezTo>
                  <a:pt x="30" y="65"/>
                  <a:pt x="29" y="67"/>
                  <a:pt x="32" y="67"/>
                </a:cubicBezTo>
                <a:cubicBezTo>
                  <a:pt x="35" y="68"/>
                  <a:pt x="33" y="71"/>
                  <a:pt x="31" y="73"/>
                </a:cubicBezTo>
                <a:cubicBezTo>
                  <a:pt x="30" y="74"/>
                  <a:pt x="28" y="76"/>
                  <a:pt x="29" y="77"/>
                </a:cubicBezTo>
                <a:cubicBezTo>
                  <a:pt x="30" y="80"/>
                  <a:pt x="32" y="80"/>
                  <a:pt x="36" y="80"/>
                </a:cubicBezTo>
                <a:cubicBezTo>
                  <a:pt x="37" y="79"/>
                  <a:pt x="40" y="79"/>
                  <a:pt x="39" y="81"/>
                </a:cubicBezTo>
                <a:cubicBezTo>
                  <a:pt x="39" y="84"/>
                  <a:pt x="40" y="85"/>
                  <a:pt x="42" y="86"/>
                </a:cubicBezTo>
                <a:cubicBezTo>
                  <a:pt x="43" y="87"/>
                  <a:pt x="44" y="86"/>
                  <a:pt x="46" y="86"/>
                </a:cubicBezTo>
                <a:cubicBezTo>
                  <a:pt x="49" y="86"/>
                  <a:pt x="50" y="86"/>
                  <a:pt x="52" y="87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6" y="89"/>
                  <a:pt x="58" y="88"/>
                </a:cubicBezTo>
                <a:cubicBezTo>
                  <a:pt x="60" y="86"/>
                  <a:pt x="61" y="86"/>
                  <a:pt x="62" y="88"/>
                </a:cubicBezTo>
                <a:cubicBezTo>
                  <a:pt x="64" y="90"/>
                  <a:pt x="66" y="89"/>
                  <a:pt x="67" y="89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3" y="90"/>
                  <a:pt x="73" y="93"/>
                </a:cubicBezTo>
                <a:cubicBezTo>
                  <a:pt x="73" y="94"/>
                  <a:pt x="72" y="97"/>
                  <a:pt x="73" y="99"/>
                </a:cubicBezTo>
                <a:cubicBezTo>
                  <a:pt x="73" y="100"/>
                  <a:pt x="76" y="109"/>
                  <a:pt x="69" y="104"/>
                </a:cubicBezTo>
                <a:cubicBezTo>
                  <a:pt x="68" y="103"/>
                  <a:pt x="66" y="101"/>
                  <a:pt x="66" y="104"/>
                </a:cubicBezTo>
                <a:cubicBezTo>
                  <a:pt x="67" y="106"/>
                  <a:pt x="64" y="110"/>
                  <a:pt x="63" y="111"/>
                </a:cubicBezTo>
                <a:cubicBezTo>
                  <a:pt x="61" y="113"/>
                  <a:pt x="55" y="116"/>
                  <a:pt x="55" y="119"/>
                </a:cubicBezTo>
                <a:cubicBezTo>
                  <a:pt x="56" y="123"/>
                  <a:pt x="58" y="122"/>
                  <a:pt x="59" y="128"/>
                </a:cubicBezTo>
                <a:cubicBezTo>
                  <a:pt x="58" y="131"/>
                  <a:pt x="59" y="134"/>
                  <a:pt x="56" y="136"/>
                </a:cubicBezTo>
                <a:cubicBezTo>
                  <a:pt x="53" y="138"/>
                  <a:pt x="50" y="139"/>
                  <a:pt x="49" y="143"/>
                </a:cubicBezTo>
                <a:cubicBezTo>
                  <a:pt x="48" y="148"/>
                  <a:pt x="47" y="152"/>
                  <a:pt x="44" y="154"/>
                </a:cubicBezTo>
                <a:cubicBezTo>
                  <a:pt x="43" y="155"/>
                  <a:pt x="41" y="156"/>
                  <a:pt x="39" y="157"/>
                </a:cubicBezTo>
                <a:cubicBezTo>
                  <a:pt x="38" y="160"/>
                  <a:pt x="37" y="161"/>
                  <a:pt x="39" y="163"/>
                </a:cubicBezTo>
                <a:cubicBezTo>
                  <a:pt x="39" y="163"/>
                  <a:pt x="47" y="167"/>
                  <a:pt x="55" y="166"/>
                </a:cubicBezTo>
                <a:cubicBezTo>
                  <a:pt x="58" y="166"/>
                  <a:pt x="58" y="166"/>
                  <a:pt x="58" y="166"/>
                </a:cubicBezTo>
                <a:cubicBezTo>
                  <a:pt x="58" y="166"/>
                  <a:pt x="64" y="165"/>
                  <a:pt x="65" y="166"/>
                </a:cubicBezTo>
                <a:cubicBezTo>
                  <a:pt x="67" y="167"/>
                  <a:pt x="72" y="169"/>
                  <a:pt x="73" y="169"/>
                </a:cubicBezTo>
                <a:cubicBezTo>
                  <a:pt x="76" y="170"/>
                  <a:pt x="78" y="173"/>
                  <a:pt x="79" y="173"/>
                </a:cubicBezTo>
                <a:cubicBezTo>
                  <a:pt x="80" y="173"/>
                  <a:pt x="80" y="172"/>
                  <a:pt x="81" y="172"/>
                </a:cubicBezTo>
                <a:cubicBezTo>
                  <a:pt x="83" y="171"/>
                  <a:pt x="83" y="171"/>
                  <a:pt x="86" y="173"/>
                </a:cubicBezTo>
                <a:cubicBezTo>
                  <a:pt x="88" y="175"/>
                  <a:pt x="90" y="176"/>
                  <a:pt x="91" y="175"/>
                </a:cubicBezTo>
                <a:cubicBezTo>
                  <a:pt x="91" y="173"/>
                  <a:pt x="93" y="174"/>
                  <a:pt x="94" y="174"/>
                </a:cubicBezTo>
                <a:cubicBezTo>
                  <a:pt x="97" y="176"/>
                  <a:pt x="99" y="178"/>
                  <a:pt x="97" y="183"/>
                </a:cubicBezTo>
                <a:cubicBezTo>
                  <a:pt x="97" y="184"/>
                  <a:pt x="97" y="187"/>
                  <a:pt x="96" y="188"/>
                </a:cubicBezTo>
                <a:cubicBezTo>
                  <a:pt x="95" y="190"/>
                  <a:pt x="92" y="196"/>
                  <a:pt x="95" y="199"/>
                </a:cubicBezTo>
                <a:cubicBezTo>
                  <a:pt x="99" y="202"/>
                  <a:pt x="96" y="205"/>
                  <a:pt x="98" y="206"/>
                </a:cubicBezTo>
                <a:cubicBezTo>
                  <a:pt x="103" y="209"/>
                  <a:pt x="102" y="202"/>
                  <a:pt x="106" y="204"/>
                </a:cubicBezTo>
                <a:cubicBezTo>
                  <a:pt x="107" y="204"/>
                  <a:pt x="108" y="204"/>
                  <a:pt x="108" y="205"/>
                </a:cubicBezTo>
                <a:cubicBezTo>
                  <a:pt x="109" y="207"/>
                  <a:pt x="109" y="208"/>
                  <a:pt x="107" y="210"/>
                </a:cubicBezTo>
                <a:cubicBezTo>
                  <a:pt x="103" y="213"/>
                  <a:pt x="103" y="218"/>
                  <a:pt x="108" y="219"/>
                </a:cubicBezTo>
                <a:cubicBezTo>
                  <a:pt x="110" y="219"/>
                  <a:pt x="112" y="218"/>
                  <a:pt x="114" y="221"/>
                </a:cubicBezTo>
                <a:cubicBezTo>
                  <a:pt x="115" y="223"/>
                  <a:pt x="116" y="221"/>
                  <a:pt x="117" y="219"/>
                </a:cubicBezTo>
                <a:cubicBezTo>
                  <a:pt x="118" y="217"/>
                  <a:pt x="122" y="217"/>
                  <a:pt x="124" y="217"/>
                </a:cubicBezTo>
                <a:cubicBezTo>
                  <a:pt x="128" y="216"/>
                  <a:pt x="129" y="219"/>
                  <a:pt x="130" y="222"/>
                </a:cubicBezTo>
                <a:cubicBezTo>
                  <a:pt x="130" y="224"/>
                  <a:pt x="134" y="224"/>
                  <a:pt x="136" y="225"/>
                </a:cubicBezTo>
                <a:cubicBezTo>
                  <a:pt x="138" y="226"/>
                  <a:pt x="140" y="225"/>
                  <a:pt x="142" y="225"/>
                </a:cubicBezTo>
                <a:cubicBezTo>
                  <a:pt x="144" y="224"/>
                  <a:pt x="149" y="220"/>
                  <a:pt x="149" y="220"/>
                </a:cubicBezTo>
                <a:cubicBezTo>
                  <a:pt x="151" y="219"/>
                  <a:pt x="151" y="219"/>
                  <a:pt x="151" y="219"/>
                </a:cubicBezTo>
                <a:cubicBezTo>
                  <a:pt x="152" y="218"/>
                  <a:pt x="155" y="215"/>
                  <a:pt x="157" y="212"/>
                </a:cubicBezTo>
                <a:cubicBezTo>
                  <a:pt x="160" y="210"/>
                  <a:pt x="159" y="209"/>
                  <a:pt x="163" y="209"/>
                </a:cubicBezTo>
                <a:cubicBezTo>
                  <a:pt x="165" y="210"/>
                  <a:pt x="167" y="209"/>
                  <a:pt x="169" y="209"/>
                </a:cubicBezTo>
                <a:cubicBezTo>
                  <a:pt x="170" y="208"/>
                  <a:pt x="173" y="206"/>
                  <a:pt x="175" y="206"/>
                </a:cubicBezTo>
                <a:cubicBezTo>
                  <a:pt x="179" y="206"/>
                  <a:pt x="177" y="207"/>
                  <a:pt x="180" y="210"/>
                </a:cubicBezTo>
                <a:cubicBezTo>
                  <a:pt x="181" y="212"/>
                  <a:pt x="180" y="221"/>
                  <a:pt x="182" y="221"/>
                </a:cubicBezTo>
                <a:cubicBezTo>
                  <a:pt x="182" y="221"/>
                  <a:pt x="183" y="222"/>
                  <a:pt x="181" y="226"/>
                </a:cubicBezTo>
                <a:cubicBezTo>
                  <a:pt x="180" y="228"/>
                  <a:pt x="181" y="228"/>
                  <a:pt x="181" y="229"/>
                </a:cubicBezTo>
                <a:cubicBezTo>
                  <a:pt x="181" y="231"/>
                  <a:pt x="181" y="232"/>
                  <a:pt x="180" y="232"/>
                </a:cubicBezTo>
                <a:cubicBezTo>
                  <a:pt x="178" y="233"/>
                  <a:pt x="179" y="235"/>
                  <a:pt x="180" y="237"/>
                </a:cubicBezTo>
                <a:cubicBezTo>
                  <a:pt x="181" y="239"/>
                  <a:pt x="183" y="240"/>
                  <a:pt x="185" y="241"/>
                </a:cubicBezTo>
                <a:cubicBezTo>
                  <a:pt x="186" y="241"/>
                  <a:pt x="185" y="243"/>
                  <a:pt x="183" y="244"/>
                </a:cubicBezTo>
                <a:cubicBezTo>
                  <a:pt x="182" y="246"/>
                  <a:pt x="184" y="251"/>
                  <a:pt x="187" y="251"/>
                </a:cubicBezTo>
                <a:cubicBezTo>
                  <a:pt x="190" y="251"/>
                  <a:pt x="194" y="250"/>
                  <a:pt x="196" y="249"/>
                </a:cubicBezTo>
                <a:cubicBezTo>
                  <a:pt x="198" y="248"/>
                  <a:pt x="200" y="249"/>
                  <a:pt x="202" y="248"/>
                </a:cubicBezTo>
                <a:cubicBezTo>
                  <a:pt x="205" y="247"/>
                  <a:pt x="208" y="250"/>
                  <a:pt x="210" y="251"/>
                </a:cubicBezTo>
                <a:cubicBezTo>
                  <a:pt x="211" y="251"/>
                  <a:pt x="220" y="257"/>
                  <a:pt x="222" y="257"/>
                </a:cubicBezTo>
                <a:cubicBezTo>
                  <a:pt x="224" y="257"/>
                  <a:pt x="225" y="256"/>
                  <a:pt x="225" y="254"/>
                </a:cubicBezTo>
                <a:cubicBezTo>
                  <a:pt x="225" y="252"/>
                  <a:pt x="225" y="251"/>
                  <a:pt x="227" y="251"/>
                </a:cubicBezTo>
                <a:cubicBezTo>
                  <a:pt x="230" y="251"/>
                  <a:pt x="229" y="248"/>
                  <a:pt x="228" y="246"/>
                </a:cubicBezTo>
                <a:cubicBezTo>
                  <a:pt x="227" y="245"/>
                  <a:pt x="223" y="245"/>
                  <a:pt x="222" y="243"/>
                </a:cubicBezTo>
                <a:cubicBezTo>
                  <a:pt x="221" y="241"/>
                  <a:pt x="222" y="237"/>
                  <a:pt x="223" y="235"/>
                </a:cubicBezTo>
                <a:cubicBezTo>
                  <a:pt x="223" y="233"/>
                  <a:pt x="223" y="231"/>
                  <a:pt x="224" y="229"/>
                </a:cubicBezTo>
                <a:cubicBezTo>
                  <a:pt x="224" y="228"/>
                  <a:pt x="224" y="227"/>
                  <a:pt x="224" y="226"/>
                </a:cubicBezTo>
                <a:cubicBezTo>
                  <a:pt x="224" y="224"/>
                  <a:pt x="223" y="222"/>
                  <a:pt x="226" y="222"/>
                </a:cubicBezTo>
                <a:cubicBezTo>
                  <a:pt x="228" y="222"/>
                  <a:pt x="232" y="222"/>
                  <a:pt x="229" y="219"/>
                </a:cubicBezTo>
                <a:cubicBezTo>
                  <a:pt x="226" y="215"/>
                  <a:pt x="227" y="215"/>
                  <a:pt x="226" y="213"/>
                </a:cubicBezTo>
                <a:cubicBezTo>
                  <a:pt x="225" y="208"/>
                  <a:pt x="228" y="205"/>
                  <a:pt x="226" y="201"/>
                </a:cubicBezTo>
                <a:cubicBezTo>
                  <a:pt x="224" y="199"/>
                  <a:pt x="222" y="196"/>
                  <a:pt x="221" y="195"/>
                </a:cubicBezTo>
                <a:cubicBezTo>
                  <a:pt x="220" y="194"/>
                  <a:pt x="220" y="194"/>
                  <a:pt x="220" y="193"/>
                </a:cubicBezTo>
                <a:cubicBezTo>
                  <a:pt x="219" y="192"/>
                  <a:pt x="218" y="190"/>
                  <a:pt x="218" y="189"/>
                </a:cubicBezTo>
                <a:cubicBezTo>
                  <a:pt x="218" y="187"/>
                  <a:pt x="218" y="184"/>
                  <a:pt x="217" y="182"/>
                </a:cubicBezTo>
                <a:cubicBezTo>
                  <a:pt x="216" y="181"/>
                  <a:pt x="215" y="179"/>
                  <a:pt x="216" y="178"/>
                </a:cubicBezTo>
                <a:cubicBezTo>
                  <a:pt x="218" y="176"/>
                  <a:pt x="217" y="173"/>
                  <a:pt x="215" y="171"/>
                </a:cubicBezTo>
                <a:cubicBezTo>
                  <a:pt x="214" y="169"/>
                  <a:pt x="214" y="166"/>
                  <a:pt x="216" y="167"/>
                </a:cubicBezTo>
                <a:cubicBezTo>
                  <a:pt x="219" y="167"/>
                  <a:pt x="220" y="166"/>
                  <a:pt x="221" y="164"/>
                </a:cubicBezTo>
                <a:cubicBezTo>
                  <a:pt x="222" y="161"/>
                  <a:pt x="223" y="159"/>
                  <a:pt x="223" y="157"/>
                </a:cubicBezTo>
                <a:cubicBezTo>
                  <a:pt x="223" y="155"/>
                  <a:pt x="223" y="154"/>
                  <a:pt x="224" y="153"/>
                </a:cubicBezTo>
                <a:cubicBezTo>
                  <a:pt x="225" y="152"/>
                  <a:pt x="225" y="151"/>
                  <a:pt x="227" y="151"/>
                </a:cubicBezTo>
                <a:cubicBezTo>
                  <a:pt x="230" y="150"/>
                  <a:pt x="233" y="150"/>
                  <a:pt x="234" y="153"/>
                </a:cubicBezTo>
                <a:cubicBezTo>
                  <a:pt x="235" y="156"/>
                  <a:pt x="234" y="158"/>
                  <a:pt x="236" y="159"/>
                </a:cubicBezTo>
                <a:cubicBezTo>
                  <a:pt x="238" y="159"/>
                  <a:pt x="240" y="159"/>
                  <a:pt x="241" y="158"/>
                </a:cubicBezTo>
                <a:cubicBezTo>
                  <a:pt x="243" y="155"/>
                  <a:pt x="246" y="155"/>
                  <a:pt x="250" y="156"/>
                </a:cubicBezTo>
                <a:cubicBezTo>
                  <a:pt x="252" y="156"/>
                  <a:pt x="255" y="156"/>
                  <a:pt x="256" y="158"/>
                </a:cubicBezTo>
                <a:cubicBezTo>
                  <a:pt x="258" y="159"/>
                  <a:pt x="259" y="159"/>
                  <a:pt x="262" y="158"/>
                </a:cubicBezTo>
                <a:cubicBezTo>
                  <a:pt x="264" y="158"/>
                  <a:pt x="266" y="159"/>
                  <a:pt x="267" y="156"/>
                </a:cubicBezTo>
                <a:cubicBezTo>
                  <a:pt x="269" y="152"/>
                  <a:pt x="270" y="152"/>
                  <a:pt x="271" y="151"/>
                </a:cubicBezTo>
                <a:cubicBezTo>
                  <a:pt x="277" y="145"/>
                  <a:pt x="277" y="145"/>
                  <a:pt x="277" y="145"/>
                </a:cubicBezTo>
                <a:cubicBezTo>
                  <a:pt x="277" y="145"/>
                  <a:pt x="278" y="144"/>
                  <a:pt x="277" y="142"/>
                </a:cubicBezTo>
                <a:cubicBezTo>
                  <a:pt x="276" y="140"/>
                  <a:pt x="277" y="139"/>
                  <a:pt x="279" y="139"/>
                </a:cubicBezTo>
                <a:cubicBezTo>
                  <a:pt x="281" y="140"/>
                  <a:pt x="282" y="139"/>
                  <a:pt x="283" y="137"/>
                </a:cubicBezTo>
                <a:cubicBezTo>
                  <a:pt x="283" y="134"/>
                  <a:pt x="283" y="133"/>
                  <a:pt x="285" y="134"/>
                </a:cubicBezTo>
                <a:cubicBezTo>
                  <a:pt x="287" y="134"/>
                  <a:pt x="287" y="134"/>
                  <a:pt x="288" y="136"/>
                </a:cubicBezTo>
                <a:cubicBezTo>
                  <a:pt x="290" y="139"/>
                  <a:pt x="291" y="139"/>
                  <a:pt x="293" y="139"/>
                </a:cubicBezTo>
                <a:cubicBezTo>
                  <a:pt x="295" y="138"/>
                  <a:pt x="298" y="140"/>
                  <a:pt x="300" y="141"/>
                </a:cubicBezTo>
                <a:cubicBezTo>
                  <a:pt x="302" y="143"/>
                  <a:pt x="308" y="147"/>
                  <a:pt x="309" y="148"/>
                </a:cubicBezTo>
                <a:cubicBezTo>
                  <a:pt x="311" y="149"/>
                  <a:pt x="312" y="151"/>
                  <a:pt x="312" y="153"/>
                </a:cubicBezTo>
                <a:cubicBezTo>
                  <a:pt x="313" y="155"/>
                  <a:pt x="313" y="157"/>
                  <a:pt x="317" y="158"/>
                </a:cubicBezTo>
                <a:cubicBezTo>
                  <a:pt x="320" y="160"/>
                  <a:pt x="318" y="161"/>
                  <a:pt x="321" y="162"/>
                </a:cubicBezTo>
                <a:cubicBezTo>
                  <a:pt x="325" y="162"/>
                  <a:pt x="326" y="162"/>
                  <a:pt x="326" y="160"/>
                </a:cubicBezTo>
                <a:cubicBezTo>
                  <a:pt x="326" y="158"/>
                  <a:pt x="328" y="158"/>
                  <a:pt x="330" y="157"/>
                </a:cubicBezTo>
                <a:cubicBezTo>
                  <a:pt x="332" y="157"/>
                  <a:pt x="333" y="156"/>
                  <a:pt x="333" y="153"/>
                </a:cubicBezTo>
                <a:cubicBezTo>
                  <a:pt x="333" y="151"/>
                  <a:pt x="335" y="149"/>
                  <a:pt x="337" y="148"/>
                </a:cubicBezTo>
                <a:cubicBezTo>
                  <a:pt x="338" y="147"/>
                  <a:pt x="340" y="145"/>
                  <a:pt x="341" y="144"/>
                </a:cubicBezTo>
                <a:cubicBezTo>
                  <a:pt x="342" y="142"/>
                  <a:pt x="342" y="142"/>
                  <a:pt x="342" y="142"/>
                </a:cubicBezTo>
                <a:cubicBezTo>
                  <a:pt x="343" y="141"/>
                  <a:pt x="343" y="142"/>
                  <a:pt x="343" y="141"/>
                </a:cubicBezTo>
                <a:cubicBezTo>
                  <a:pt x="344" y="138"/>
                  <a:pt x="346" y="135"/>
                  <a:pt x="348" y="137"/>
                </a:cubicBezTo>
                <a:cubicBezTo>
                  <a:pt x="351" y="139"/>
                  <a:pt x="353" y="140"/>
                  <a:pt x="354" y="145"/>
                </a:cubicBezTo>
                <a:cubicBezTo>
                  <a:pt x="355" y="151"/>
                  <a:pt x="357" y="157"/>
                  <a:pt x="360" y="152"/>
                </a:cubicBezTo>
                <a:cubicBezTo>
                  <a:pt x="363" y="148"/>
                  <a:pt x="365" y="140"/>
                  <a:pt x="368" y="138"/>
                </a:cubicBezTo>
                <a:cubicBezTo>
                  <a:pt x="370" y="138"/>
                  <a:pt x="369" y="138"/>
                  <a:pt x="371" y="140"/>
                </a:cubicBezTo>
                <a:cubicBezTo>
                  <a:pt x="372" y="142"/>
                  <a:pt x="374" y="145"/>
                  <a:pt x="376" y="146"/>
                </a:cubicBezTo>
                <a:cubicBezTo>
                  <a:pt x="380" y="149"/>
                  <a:pt x="384" y="153"/>
                  <a:pt x="387" y="157"/>
                </a:cubicBezTo>
                <a:cubicBezTo>
                  <a:pt x="388" y="158"/>
                  <a:pt x="389" y="160"/>
                  <a:pt x="390" y="161"/>
                </a:cubicBezTo>
                <a:cubicBezTo>
                  <a:pt x="391" y="163"/>
                  <a:pt x="393" y="166"/>
                  <a:pt x="395" y="162"/>
                </a:cubicBezTo>
                <a:cubicBezTo>
                  <a:pt x="395" y="161"/>
                  <a:pt x="395" y="160"/>
                  <a:pt x="395" y="159"/>
                </a:cubicBezTo>
                <a:cubicBezTo>
                  <a:pt x="394" y="155"/>
                  <a:pt x="395" y="155"/>
                  <a:pt x="396" y="152"/>
                </a:cubicBezTo>
                <a:cubicBezTo>
                  <a:pt x="396" y="145"/>
                  <a:pt x="401" y="140"/>
                  <a:pt x="401" y="140"/>
                </a:cubicBezTo>
                <a:cubicBezTo>
                  <a:pt x="402" y="139"/>
                  <a:pt x="402" y="139"/>
                  <a:pt x="402" y="139"/>
                </a:cubicBezTo>
                <a:cubicBezTo>
                  <a:pt x="403" y="139"/>
                  <a:pt x="406" y="138"/>
                  <a:pt x="408" y="137"/>
                </a:cubicBezTo>
                <a:cubicBezTo>
                  <a:pt x="410" y="137"/>
                  <a:pt x="415" y="136"/>
                  <a:pt x="415" y="136"/>
                </a:cubicBezTo>
                <a:cubicBezTo>
                  <a:pt x="418" y="136"/>
                  <a:pt x="414" y="136"/>
                  <a:pt x="414" y="140"/>
                </a:cubicBezTo>
                <a:cubicBezTo>
                  <a:pt x="414" y="142"/>
                  <a:pt x="414" y="143"/>
                  <a:pt x="414" y="144"/>
                </a:cubicBezTo>
                <a:cubicBezTo>
                  <a:pt x="414" y="150"/>
                  <a:pt x="415" y="145"/>
                  <a:pt x="418" y="148"/>
                </a:cubicBezTo>
                <a:cubicBezTo>
                  <a:pt x="420" y="149"/>
                  <a:pt x="420" y="150"/>
                  <a:pt x="422" y="148"/>
                </a:cubicBezTo>
                <a:cubicBezTo>
                  <a:pt x="425" y="146"/>
                  <a:pt x="425" y="144"/>
                  <a:pt x="428" y="144"/>
                </a:cubicBezTo>
                <a:cubicBezTo>
                  <a:pt x="430" y="143"/>
                  <a:pt x="433" y="140"/>
                  <a:pt x="433" y="140"/>
                </a:cubicBezTo>
                <a:cubicBezTo>
                  <a:pt x="435" y="139"/>
                  <a:pt x="438" y="135"/>
                  <a:pt x="439" y="138"/>
                </a:cubicBezTo>
                <a:cubicBezTo>
                  <a:pt x="440" y="140"/>
                  <a:pt x="440" y="140"/>
                  <a:pt x="441" y="139"/>
                </a:cubicBezTo>
                <a:cubicBezTo>
                  <a:pt x="442" y="138"/>
                  <a:pt x="443" y="139"/>
                  <a:pt x="445" y="139"/>
                </a:cubicBezTo>
                <a:cubicBezTo>
                  <a:pt x="446" y="140"/>
                  <a:pt x="449" y="137"/>
                  <a:pt x="449" y="137"/>
                </a:cubicBezTo>
                <a:cubicBezTo>
                  <a:pt x="450" y="136"/>
                  <a:pt x="450" y="136"/>
                  <a:pt x="450" y="136"/>
                </a:cubicBezTo>
                <a:cubicBezTo>
                  <a:pt x="451" y="134"/>
                  <a:pt x="454" y="132"/>
                  <a:pt x="457" y="133"/>
                </a:cubicBezTo>
                <a:cubicBezTo>
                  <a:pt x="461" y="133"/>
                  <a:pt x="458" y="127"/>
                  <a:pt x="458" y="127"/>
                </a:cubicBezTo>
                <a:cubicBezTo>
                  <a:pt x="457" y="126"/>
                  <a:pt x="457" y="126"/>
                  <a:pt x="457" y="126"/>
                </a:cubicBezTo>
                <a:cubicBezTo>
                  <a:pt x="455" y="124"/>
                  <a:pt x="456" y="122"/>
                  <a:pt x="455" y="120"/>
                </a:cubicBezTo>
                <a:cubicBezTo>
                  <a:pt x="455" y="119"/>
                  <a:pt x="459" y="117"/>
                  <a:pt x="460" y="116"/>
                </a:cubicBezTo>
                <a:cubicBezTo>
                  <a:pt x="462" y="115"/>
                  <a:pt x="463" y="113"/>
                  <a:pt x="464" y="115"/>
                </a:cubicBezTo>
                <a:cubicBezTo>
                  <a:pt x="465" y="116"/>
                  <a:pt x="469" y="112"/>
                  <a:pt x="469" y="112"/>
                </a:cubicBezTo>
                <a:cubicBezTo>
                  <a:pt x="471" y="111"/>
                  <a:pt x="471" y="111"/>
                  <a:pt x="471" y="111"/>
                </a:cubicBezTo>
                <a:cubicBezTo>
                  <a:pt x="472" y="109"/>
                  <a:pt x="475" y="108"/>
                  <a:pt x="476" y="108"/>
                </a:cubicBezTo>
                <a:cubicBezTo>
                  <a:pt x="477" y="108"/>
                  <a:pt x="477" y="107"/>
                  <a:pt x="478" y="107"/>
                </a:cubicBezTo>
                <a:cubicBezTo>
                  <a:pt x="479" y="106"/>
                  <a:pt x="480" y="107"/>
                  <a:pt x="482" y="107"/>
                </a:cubicBezTo>
                <a:cubicBezTo>
                  <a:pt x="484" y="107"/>
                  <a:pt x="484" y="107"/>
                  <a:pt x="486" y="107"/>
                </a:cubicBezTo>
                <a:cubicBezTo>
                  <a:pt x="488" y="108"/>
                  <a:pt x="488" y="106"/>
                  <a:pt x="489" y="105"/>
                </a:cubicBezTo>
                <a:cubicBezTo>
                  <a:pt x="489" y="103"/>
                  <a:pt x="491" y="102"/>
                  <a:pt x="492" y="100"/>
                </a:cubicBezTo>
                <a:cubicBezTo>
                  <a:pt x="494" y="98"/>
                  <a:pt x="495" y="99"/>
                  <a:pt x="496" y="101"/>
                </a:cubicBezTo>
                <a:cubicBezTo>
                  <a:pt x="496" y="104"/>
                  <a:pt x="498" y="102"/>
                  <a:pt x="499" y="105"/>
                </a:cubicBezTo>
                <a:cubicBezTo>
                  <a:pt x="500" y="108"/>
                  <a:pt x="501" y="107"/>
                  <a:pt x="502" y="106"/>
                </a:cubicBezTo>
                <a:cubicBezTo>
                  <a:pt x="503" y="104"/>
                  <a:pt x="503" y="108"/>
                  <a:pt x="503" y="110"/>
                </a:cubicBezTo>
                <a:cubicBezTo>
                  <a:pt x="504" y="111"/>
                  <a:pt x="506" y="113"/>
                  <a:pt x="506" y="113"/>
                </a:cubicBezTo>
                <a:cubicBezTo>
                  <a:pt x="507" y="114"/>
                  <a:pt x="507" y="114"/>
                  <a:pt x="507" y="114"/>
                </a:cubicBezTo>
                <a:cubicBezTo>
                  <a:pt x="508" y="115"/>
                  <a:pt x="511" y="117"/>
                  <a:pt x="511" y="119"/>
                </a:cubicBezTo>
                <a:cubicBezTo>
                  <a:pt x="511" y="123"/>
                  <a:pt x="509" y="127"/>
                  <a:pt x="514" y="124"/>
                </a:cubicBezTo>
                <a:cubicBezTo>
                  <a:pt x="516" y="124"/>
                  <a:pt x="522" y="125"/>
                  <a:pt x="523" y="127"/>
                </a:cubicBezTo>
                <a:cubicBezTo>
                  <a:pt x="525" y="130"/>
                  <a:pt x="526" y="130"/>
                  <a:pt x="528" y="131"/>
                </a:cubicBezTo>
                <a:cubicBezTo>
                  <a:pt x="530" y="132"/>
                  <a:pt x="532" y="134"/>
                  <a:pt x="532" y="135"/>
                </a:cubicBezTo>
                <a:cubicBezTo>
                  <a:pt x="533" y="137"/>
                  <a:pt x="534" y="136"/>
                  <a:pt x="536" y="136"/>
                </a:cubicBezTo>
                <a:cubicBezTo>
                  <a:pt x="539" y="136"/>
                  <a:pt x="542" y="137"/>
                  <a:pt x="542" y="134"/>
                </a:cubicBezTo>
                <a:cubicBezTo>
                  <a:pt x="542" y="131"/>
                  <a:pt x="542" y="131"/>
                  <a:pt x="546" y="132"/>
                </a:cubicBezTo>
                <a:cubicBezTo>
                  <a:pt x="551" y="133"/>
                  <a:pt x="554" y="131"/>
                  <a:pt x="557" y="134"/>
                </a:cubicBezTo>
                <a:cubicBezTo>
                  <a:pt x="560" y="138"/>
                  <a:pt x="560" y="138"/>
                  <a:pt x="561" y="140"/>
                </a:cubicBezTo>
                <a:cubicBezTo>
                  <a:pt x="561" y="142"/>
                  <a:pt x="565" y="143"/>
                  <a:pt x="568" y="142"/>
                </a:cubicBezTo>
                <a:cubicBezTo>
                  <a:pt x="571" y="142"/>
                  <a:pt x="576" y="140"/>
                  <a:pt x="578" y="139"/>
                </a:cubicBezTo>
                <a:cubicBezTo>
                  <a:pt x="578" y="139"/>
                  <a:pt x="579" y="136"/>
                  <a:pt x="582" y="137"/>
                </a:cubicBezTo>
                <a:cubicBezTo>
                  <a:pt x="584" y="137"/>
                  <a:pt x="585" y="137"/>
                  <a:pt x="588" y="143"/>
                </a:cubicBezTo>
                <a:cubicBezTo>
                  <a:pt x="589" y="146"/>
                  <a:pt x="596" y="148"/>
                  <a:pt x="598" y="148"/>
                </a:cubicBezTo>
                <a:cubicBezTo>
                  <a:pt x="599" y="148"/>
                  <a:pt x="599" y="150"/>
                  <a:pt x="598" y="151"/>
                </a:cubicBezTo>
                <a:cubicBezTo>
                  <a:pt x="597" y="153"/>
                  <a:pt x="595" y="155"/>
                  <a:pt x="594" y="157"/>
                </a:cubicBezTo>
                <a:cubicBezTo>
                  <a:pt x="593" y="159"/>
                  <a:pt x="591" y="166"/>
                  <a:pt x="588" y="165"/>
                </a:cubicBezTo>
                <a:cubicBezTo>
                  <a:pt x="587" y="164"/>
                  <a:pt x="586" y="164"/>
                  <a:pt x="585" y="165"/>
                </a:cubicBezTo>
                <a:cubicBezTo>
                  <a:pt x="584" y="166"/>
                  <a:pt x="584" y="167"/>
                  <a:pt x="583" y="169"/>
                </a:cubicBezTo>
                <a:cubicBezTo>
                  <a:pt x="583" y="169"/>
                  <a:pt x="582" y="170"/>
                  <a:pt x="582" y="171"/>
                </a:cubicBezTo>
                <a:cubicBezTo>
                  <a:pt x="582" y="173"/>
                  <a:pt x="582" y="173"/>
                  <a:pt x="581" y="175"/>
                </a:cubicBezTo>
                <a:cubicBezTo>
                  <a:pt x="581" y="175"/>
                  <a:pt x="579" y="178"/>
                  <a:pt x="581" y="179"/>
                </a:cubicBezTo>
                <a:cubicBezTo>
                  <a:pt x="583" y="180"/>
                  <a:pt x="583" y="180"/>
                  <a:pt x="582" y="182"/>
                </a:cubicBezTo>
                <a:cubicBezTo>
                  <a:pt x="580" y="183"/>
                  <a:pt x="582" y="184"/>
                  <a:pt x="585" y="184"/>
                </a:cubicBezTo>
                <a:cubicBezTo>
                  <a:pt x="587" y="184"/>
                  <a:pt x="589" y="185"/>
                  <a:pt x="589" y="187"/>
                </a:cubicBezTo>
                <a:cubicBezTo>
                  <a:pt x="590" y="189"/>
                  <a:pt x="590" y="192"/>
                  <a:pt x="590" y="194"/>
                </a:cubicBezTo>
                <a:cubicBezTo>
                  <a:pt x="590" y="194"/>
                  <a:pt x="589" y="207"/>
                  <a:pt x="590" y="209"/>
                </a:cubicBezTo>
                <a:cubicBezTo>
                  <a:pt x="590" y="211"/>
                  <a:pt x="589" y="212"/>
                  <a:pt x="590" y="213"/>
                </a:cubicBezTo>
                <a:cubicBezTo>
                  <a:pt x="591" y="214"/>
                  <a:pt x="592" y="213"/>
                  <a:pt x="592" y="212"/>
                </a:cubicBezTo>
                <a:cubicBezTo>
                  <a:pt x="593" y="210"/>
                  <a:pt x="594" y="211"/>
                  <a:pt x="596" y="212"/>
                </a:cubicBezTo>
                <a:cubicBezTo>
                  <a:pt x="597" y="213"/>
                  <a:pt x="598" y="212"/>
                  <a:pt x="598" y="212"/>
                </a:cubicBezTo>
                <a:cubicBezTo>
                  <a:pt x="601" y="211"/>
                  <a:pt x="601" y="211"/>
                  <a:pt x="603" y="213"/>
                </a:cubicBezTo>
                <a:cubicBezTo>
                  <a:pt x="603" y="213"/>
                  <a:pt x="604" y="214"/>
                  <a:pt x="604" y="215"/>
                </a:cubicBezTo>
                <a:cubicBezTo>
                  <a:pt x="605" y="216"/>
                  <a:pt x="606" y="217"/>
                  <a:pt x="608" y="216"/>
                </a:cubicBezTo>
                <a:cubicBezTo>
                  <a:pt x="609" y="215"/>
                  <a:pt x="610" y="216"/>
                  <a:pt x="611" y="216"/>
                </a:cubicBezTo>
                <a:cubicBezTo>
                  <a:pt x="612" y="217"/>
                  <a:pt x="613" y="217"/>
                  <a:pt x="613" y="219"/>
                </a:cubicBezTo>
                <a:cubicBezTo>
                  <a:pt x="613" y="219"/>
                  <a:pt x="613" y="220"/>
                  <a:pt x="612" y="220"/>
                </a:cubicBezTo>
                <a:cubicBezTo>
                  <a:pt x="610" y="221"/>
                  <a:pt x="611" y="222"/>
                  <a:pt x="611" y="223"/>
                </a:cubicBezTo>
                <a:cubicBezTo>
                  <a:pt x="611" y="224"/>
                  <a:pt x="611" y="225"/>
                  <a:pt x="614" y="225"/>
                </a:cubicBezTo>
                <a:cubicBezTo>
                  <a:pt x="615" y="226"/>
                  <a:pt x="615" y="226"/>
                  <a:pt x="615" y="226"/>
                </a:cubicBezTo>
                <a:cubicBezTo>
                  <a:pt x="617" y="226"/>
                  <a:pt x="617" y="226"/>
                  <a:pt x="617" y="226"/>
                </a:cubicBezTo>
                <a:cubicBezTo>
                  <a:pt x="618" y="227"/>
                  <a:pt x="618" y="227"/>
                  <a:pt x="618" y="227"/>
                </a:cubicBezTo>
                <a:cubicBezTo>
                  <a:pt x="618" y="227"/>
                  <a:pt x="620" y="229"/>
                  <a:pt x="621" y="230"/>
                </a:cubicBezTo>
                <a:cubicBezTo>
                  <a:pt x="623" y="232"/>
                  <a:pt x="623" y="232"/>
                  <a:pt x="624" y="233"/>
                </a:cubicBezTo>
                <a:cubicBezTo>
                  <a:pt x="625" y="234"/>
                  <a:pt x="628" y="233"/>
                  <a:pt x="629" y="232"/>
                </a:cubicBezTo>
                <a:cubicBezTo>
                  <a:pt x="629" y="231"/>
                  <a:pt x="630" y="231"/>
                  <a:pt x="631" y="231"/>
                </a:cubicBezTo>
                <a:cubicBezTo>
                  <a:pt x="632" y="231"/>
                  <a:pt x="634" y="234"/>
                  <a:pt x="634" y="235"/>
                </a:cubicBezTo>
                <a:cubicBezTo>
                  <a:pt x="635" y="236"/>
                  <a:pt x="636" y="239"/>
                  <a:pt x="638" y="239"/>
                </a:cubicBezTo>
                <a:cubicBezTo>
                  <a:pt x="641" y="239"/>
                  <a:pt x="641" y="237"/>
                  <a:pt x="645" y="240"/>
                </a:cubicBezTo>
                <a:cubicBezTo>
                  <a:pt x="648" y="241"/>
                  <a:pt x="646" y="241"/>
                  <a:pt x="649" y="242"/>
                </a:cubicBezTo>
                <a:cubicBezTo>
                  <a:pt x="653" y="242"/>
                  <a:pt x="653" y="242"/>
                  <a:pt x="653" y="242"/>
                </a:cubicBezTo>
                <a:cubicBezTo>
                  <a:pt x="656" y="242"/>
                  <a:pt x="657" y="241"/>
                  <a:pt x="659" y="241"/>
                </a:cubicBezTo>
                <a:cubicBezTo>
                  <a:pt x="661" y="240"/>
                  <a:pt x="664" y="238"/>
                  <a:pt x="664" y="238"/>
                </a:cubicBezTo>
                <a:cubicBezTo>
                  <a:pt x="666" y="237"/>
                  <a:pt x="672" y="238"/>
                  <a:pt x="674" y="239"/>
                </a:cubicBezTo>
                <a:cubicBezTo>
                  <a:pt x="675" y="240"/>
                  <a:pt x="678" y="242"/>
                  <a:pt x="679" y="244"/>
                </a:cubicBezTo>
                <a:cubicBezTo>
                  <a:pt x="682" y="246"/>
                  <a:pt x="684" y="246"/>
                  <a:pt x="684" y="246"/>
                </a:cubicBezTo>
                <a:cubicBezTo>
                  <a:pt x="683" y="251"/>
                  <a:pt x="683" y="251"/>
                  <a:pt x="683" y="251"/>
                </a:cubicBezTo>
                <a:cubicBezTo>
                  <a:pt x="680" y="252"/>
                  <a:pt x="680" y="252"/>
                  <a:pt x="680" y="252"/>
                </a:cubicBezTo>
                <a:cubicBezTo>
                  <a:pt x="679" y="249"/>
                  <a:pt x="679" y="249"/>
                  <a:pt x="679" y="249"/>
                </a:cubicBezTo>
                <a:cubicBezTo>
                  <a:pt x="677" y="249"/>
                  <a:pt x="675" y="252"/>
                  <a:pt x="674" y="254"/>
                </a:cubicBezTo>
                <a:cubicBezTo>
                  <a:pt x="673" y="255"/>
                  <a:pt x="673" y="256"/>
                  <a:pt x="672" y="256"/>
                </a:cubicBezTo>
                <a:cubicBezTo>
                  <a:pt x="670" y="255"/>
                  <a:pt x="669" y="254"/>
                  <a:pt x="668" y="252"/>
                </a:cubicBezTo>
                <a:cubicBezTo>
                  <a:pt x="660" y="256"/>
                  <a:pt x="651" y="257"/>
                  <a:pt x="643" y="255"/>
                </a:cubicBezTo>
                <a:cubicBezTo>
                  <a:pt x="640" y="253"/>
                  <a:pt x="640" y="253"/>
                  <a:pt x="638" y="253"/>
                </a:cubicBezTo>
                <a:cubicBezTo>
                  <a:pt x="633" y="253"/>
                  <a:pt x="633" y="253"/>
                  <a:pt x="633" y="253"/>
                </a:cubicBezTo>
                <a:cubicBezTo>
                  <a:pt x="630" y="251"/>
                  <a:pt x="628" y="250"/>
                  <a:pt x="626" y="247"/>
                </a:cubicBezTo>
                <a:cubicBezTo>
                  <a:pt x="619" y="247"/>
                  <a:pt x="619" y="247"/>
                  <a:pt x="619" y="247"/>
                </a:cubicBezTo>
                <a:cubicBezTo>
                  <a:pt x="617" y="245"/>
                  <a:pt x="615" y="244"/>
                  <a:pt x="614" y="242"/>
                </a:cubicBezTo>
                <a:cubicBezTo>
                  <a:pt x="613" y="241"/>
                  <a:pt x="611" y="240"/>
                  <a:pt x="610" y="239"/>
                </a:cubicBezTo>
                <a:cubicBezTo>
                  <a:pt x="604" y="238"/>
                  <a:pt x="599" y="234"/>
                  <a:pt x="597" y="228"/>
                </a:cubicBezTo>
                <a:cubicBezTo>
                  <a:pt x="596" y="227"/>
                  <a:pt x="596" y="227"/>
                  <a:pt x="596" y="227"/>
                </a:cubicBezTo>
                <a:cubicBezTo>
                  <a:pt x="594" y="228"/>
                  <a:pt x="594" y="228"/>
                  <a:pt x="594" y="228"/>
                </a:cubicBezTo>
                <a:cubicBezTo>
                  <a:pt x="588" y="228"/>
                  <a:pt x="588" y="228"/>
                  <a:pt x="588" y="228"/>
                </a:cubicBezTo>
                <a:cubicBezTo>
                  <a:pt x="582" y="225"/>
                  <a:pt x="582" y="225"/>
                  <a:pt x="582" y="225"/>
                </a:cubicBezTo>
                <a:cubicBezTo>
                  <a:pt x="579" y="222"/>
                  <a:pt x="579" y="222"/>
                  <a:pt x="579" y="222"/>
                </a:cubicBezTo>
                <a:cubicBezTo>
                  <a:pt x="577" y="219"/>
                  <a:pt x="577" y="219"/>
                  <a:pt x="577" y="219"/>
                </a:cubicBezTo>
                <a:cubicBezTo>
                  <a:pt x="576" y="216"/>
                  <a:pt x="576" y="214"/>
                  <a:pt x="576" y="211"/>
                </a:cubicBezTo>
                <a:cubicBezTo>
                  <a:pt x="575" y="206"/>
                  <a:pt x="575" y="201"/>
                  <a:pt x="575" y="196"/>
                </a:cubicBezTo>
                <a:cubicBezTo>
                  <a:pt x="573" y="194"/>
                  <a:pt x="573" y="194"/>
                  <a:pt x="573" y="194"/>
                </a:cubicBezTo>
                <a:cubicBezTo>
                  <a:pt x="569" y="190"/>
                  <a:pt x="569" y="190"/>
                  <a:pt x="569" y="190"/>
                </a:cubicBezTo>
                <a:cubicBezTo>
                  <a:pt x="567" y="184"/>
                  <a:pt x="567" y="184"/>
                  <a:pt x="567" y="184"/>
                </a:cubicBezTo>
                <a:cubicBezTo>
                  <a:pt x="567" y="183"/>
                  <a:pt x="567" y="183"/>
                  <a:pt x="567" y="183"/>
                </a:cubicBezTo>
                <a:cubicBezTo>
                  <a:pt x="566" y="180"/>
                  <a:pt x="566" y="180"/>
                  <a:pt x="566" y="180"/>
                </a:cubicBezTo>
                <a:cubicBezTo>
                  <a:pt x="566" y="175"/>
                  <a:pt x="566" y="175"/>
                  <a:pt x="566" y="175"/>
                </a:cubicBezTo>
                <a:cubicBezTo>
                  <a:pt x="566" y="173"/>
                  <a:pt x="567" y="171"/>
                  <a:pt x="568" y="169"/>
                </a:cubicBezTo>
                <a:cubicBezTo>
                  <a:pt x="569" y="166"/>
                  <a:pt x="569" y="164"/>
                  <a:pt x="571" y="162"/>
                </a:cubicBezTo>
                <a:cubicBezTo>
                  <a:pt x="572" y="159"/>
                  <a:pt x="573" y="157"/>
                  <a:pt x="574" y="155"/>
                </a:cubicBezTo>
                <a:cubicBezTo>
                  <a:pt x="570" y="156"/>
                  <a:pt x="570" y="156"/>
                  <a:pt x="570" y="156"/>
                </a:cubicBezTo>
                <a:cubicBezTo>
                  <a:pt x="565" y="157"/>
                  <a:pt x="561" y="156"/>
                  <a:pt x="556" y="154"/>
                </a:cubicBezTo>
                <a:cubicBezTo>
                  <a:pt x="553" y="152"/>
                  <a:pt x="550" y="150"/>
                  <a:pt x="549" y="148"/>
                </a:cubicBezTo>
                <a:cubicBezTo>
                  <a:pt x="546" y="149"/>
                  <a:pt x="546" y="149"/>
                  <a:pt x="546" y="149"/>
                </a:cubicBezTo>
                <a:cubicBezTo>
                  <a:pt x="543" y="150"/>
                  <a:pt x="541" y="150"/>
                  <a:pt x="538" y="150"/>
                </a:cubicBezTo>
                <a:cubicBezTo>
                  <a:pt x="536" y="150"/>
                  <a:pt x="534" y="150"/>
                  <a:pt x="533" y="150"/>
                </a:cubicBezTo>
                <a:cubicBezTo>
                  <a:pt x="529" y="150"/>
                  <a:pt x="529" y="150"/>
                  <a:pt x="529" y="150"/>
                </a:cubicBezTo>
                <a:cubicBezTo>
                  <a:pt x="524" y="147"/>
                  <a:pt x="524" y="147"/>
                  <a:pt x="524" y="147"/>
                </a:cubicBezTo>
                <a:cubicBezTo>
                  <a:pt x="520" y="143"/>
                  <a:pt x="520" y="143"/>
                  <a:pt x="520" y="143"/>
                </a:cubicBezTo>
                <a:cubicBezTo>
                  <a:pt x="518" y="142"/>
                  <a:pt x="516" y="141"/>
                  <a:pt x="515" y="139"/>
                </a:cubicBezTo>
                <a:cubicBezTo>
                  <a:pt x="508" y="140"/>
                  <a:pt x="508" y="140"/>
                  <a:pt x="508" y="140"/>
                </a:cubicBezTo>
                <a:cubicBezTo>
                  <a:pt x="498" y="134"/>
                  <a:pt x="498" y="134"/>
                  <a:pt x="498" y="134"/>
                </a:cubicBezTo>
                <a:cubicBezTo>
                  <a:pt x="496" y="126"/>
                  <a:pt x="496" y="126"/>
                  <a:pt x="496" y="126"/>
                </a:cubicBezTo>
                <a:cubicBezTo>
                  <a:pt x="497" y="123"/>
                  <a:pt x="497" y="123"/>
                  <a:pt x="497" y="123"/>
                </a:cubicBezTo>
                <a:cubicBezTo>
                  <a:pt x="493" y="120"/>
                  <a:pt x="493" y="120"/>
                  <a:pt x="493" y="120"/>
                </a:cubicBezTo>
                <a:cubicBezTo>
                  <a:pt x="489" y="122"/>
                  <a:pt x="489" y="122"/>
                  <a:pt x="489" y="122"/>
                </a:cubicBezTo>
                <a:cubicBezTo>
                  <a:pt x="485" y="122"/>
                  <a:pt x="485" y="122"/>
                  <a:pt x="485" y="122"/>
                </a:cubicBezTo>
                <a:cubicBezTo>
                  <a:pt x="483" y="121"/>
                  <a:pt x="481" y="120"/>
                  <a:pt x="479" y="122"/>
                </a:cubicBezTo>
                <a:cubicBezTo>
                  <a:pt x="477" y="124"/>
                  <a:pt x="475" y="126"/>
                  <a:pt x="473" y="127"/>
                </a:cubicBezTo>
                <a:cubicBezTo>
                  <a:pt x="474" y="132"/>
                  <a:pt x="472" y="136"/>
                  <a:pt x="472" y="140"/>
                </a:cubicBezTo>
                <a:cubicBezTo>
                  <a:pt x="464" y="147"/>
                  <a:pt x="464" y="147"/>
                  <a:pt x="464" y="147"/>
                </a:cubicBezTo>
                <a:cubicBezTo>
                  <a:pt x="459" y="147"/>
                  <a:pt x="459" y="147"/>
                  <a:pt x="459" y="147"/>
                </a:cubicBezTo>
                <a:cubicBezTo>
                  <a:pt x="458" y="148"/>
                  <a:pt x="456" y="149"/>
                  <a:pt x="455" y="151"/>
                </a:cubicBezTo>
                <a:cubicBezTo>
                  <a:pt x="452" y="152"/>
                  <a:pt x="452" y="152"/>
                  <a:pt x="452" y="152"/>
                </a:cubicBezTo>
                <a:cubicBezTo>
                  <a:pt x="448" y="153"/>
                  <a:pt x="448" y="153"/>
                  <a:pt x="448" y="153"/>
                </a:cubicBezTo>
                <a:cubicBezTo>
                  <a:pt x="445" y="153"/>
                  <a:pt x="442" y="153"/>
                  <a:pt x="439" y="154"/>
                </a:cubicBezTo>
                <a:cubicBezTo>
                  <a:pt x="437" y="155"/>
                  <a:pt x="436" y="156"/>
                  <a:pt x="434" y="156"/>
                </a:cubicBezTo>
                <a:cubicBezTo>
                  <a:pt x="432" y="158"/>
                  <a:pt x="430" y="160"/>
                  <a:pt x="428" y="161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18" y="163"/>
                  <a:pt x="418" y="163"/>
                  <a:pt x="418" y="163"/>
                </a:cubicBezTo>
                <a:cubicBezTo>
                  <a:pt x="413" y="161"/>
                  <a:pt x="413" y="161"/>
                  <a:pt x="413" y="161"/>
                </a:cubicBezTo>
                <a:cubicBezTo>
                  <a:pt x="409" y="162"/>
                  <a:pt x="409" y="162"/>
                  <a:pt x="409" y="162"/>
                </a:cubicBezTo>
                <a:cubicBezTo>
                  <a:pt x="409" y="166"/>
                  <a:pt x="407" y="169"/>
                  <a:pt x="405" y="172"/>
                </a:cubicBezTo>
                <a:cubicBezTo>
                  <a:pt x="399" y="177"/>
                  <a:pt x="399" y="177"/>
                  <a:pt x="399" y="177"/>
                </a:cubicBezTo>
                <a:cubicBezTo>
                  <a:pt x="391" y="178"/>
                  <a:pt x="391" y="178"/>
                  <a:pt x="391" y="178"/>
                </a:cubicBezTo>
                <a:cubicBezTo>
                  <a:pt x="384" y="176"/>
                  <a:pt x="384" y="176"/>
                  <a:pt x="384" y="176"/>
                </a:cubicBezTo>
                <a:cubicBezTo>
                  <a:pt x="381" y="172"/>
                  <a:pt x="378" y="169"/>
                  <a:pt x="375" y="165"/>
                </a:cubicBezTo>
                <a:cubicBezTo>
                  <a:pt x="374" y="164"/>
                  <a:pt x="373" y="162"/>
                  <a:pt x="372" y="161"/>
                </a:cubicBezTo>
                <a:cubicBezTo>
                  <a:pt x="367" y="166"/>
                  <a:pt x="367" y="166"/>
                  <a:pt x="367" y="166"/>
                </a:cubicBezTo>
                <a:cubicBezTo>
                  <a:pt x="358" y="169"/>
                  <a:pt x="358" y="169"/>
                  <a:pt x="358" y="169"/>
                </a:cubicBezTo>
                <a:cubicBezTo>
                  <a:pt x="349" y="166"/>
                  <a:pt x="349" y="166"/>
                  <a:pt x="349" y="166"/>
                </a:cubicBezTo>
                <a:cubicBezTo>
                  <a:pt x="345" y="162"/>
                  <a:pt x="345" y="162"/>
                  <a:pt x="345" y="162"/>
                </a:cubicBezTo>
                <a:cubicBezTo>
                  <a:pt x="343" y="165"/>
                  <a:pt x="341" y="168"/>
                  <a:pt x="337" y="170"/>
                </a:cubicBezTo>
                <a:cubicBezTo>
                  <a:pt x="335" y="173"/>
                  <a:pt x="335" y="173"/>
                  <a:pt x="335" y="173"/>
                </a:cubicBezTo>
                <a:cubicBezTo>
                  <a:pt x="330" y="176"/>
                  <a:pt x="330" y="176"/>
                  <a:pt x="330" y="176"/>
                </a:cubicBezTo>
                <a:cubicBezTo>
                  <a:pt x="327" y="176"/>
                  <a:pt x="324" y="176"/>
                  <a:pt x="322" y="176"/>
                </a:cubicBezTo>
                <a:cubicBezTo>
                  <a:pt x="316" y="175"/>
                  <a:pt x="316" y="175"/>
                  <a:pt x="316" y="175"/>
                </a:cubicBezTo>
                <a:cubicBezTo>
                  <a:pt x="312" y="173"/>
                  <a:pt x="312" y="173"/>
                  <a:pt x="312" y="173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02" y="164"/>
                  <a:pt x="302" y="164"/>
                  <a:pt x="302" y="164"/>
                </a:cubicBezTo>
                <a:cubicBezTo>
                  <a:pt x="301" y="162"/>
                  <a:pt x="300" y="160"/>
                  <a:pt x="299" y="158"/>
                </a:cubicBezTo>
                <a:cubicBezTo>
                  <a:pt x="297" y="157"/>
                  <a:pt x="294" y="155"/>
                  <a:pt x="292" y="153"/>
                </a:cubicBezTo>
                <a:cubicBezTo>
                  <a:pt x="292" y="153"/>
                  <a:pt x="289" y="153"/>
                  <a:pt x="289" y="152"/>
                </a:cubicBezTo>
                <a:cubicBezTo>
                  <a:pt x="287" y="155"/>
                  <a:pt x="283" y="158"/>
                  <a:pt x="281" y="160"/>
                </a:cubicBezTo>
                <a:cubicBezTo>
                  <a:pt x="280" y="164"/>
                  <a:pt x="278" y="166"/>
                  <a:pt x="276" y="168"/>
                </a:cubicBezTo>
                <a:cubicBezTo>
                  <a:pt x="271" y="171"/>
                  <a:pt x="271" y="171"/>
                  <a:pt x="271" y="171"/>
                </a:cubicBezTo>
                <a:cubicBezTo>
                  <a:pt x="269" y="172"/>
                  <a:pt x="266" y="172"/>
                  <a:pt x="264" y="172"/>
                </a:cubicBezTo>
                <a:cubicBezTo>
                  <a:pt x="258" y="173"/>
                  <a:pt x="254" y="173"/>
                  <a:pt x="249" y="170"/>
                </a:cubicBezTo>
                <a:cubicBezTo>
                  <a:pt x="248" y="170"/>
                  <a:pt x="248" y="170"/>
                  <a:pt x="248" y="170"/>
                </a:cubicBezTo>
                <a:cubicBezTo>
                  <a:pt x="243" y="173"/>
                  <a:pt x="239" y="174"/>
                  <a:pt x="233" y="173"/>
                </a:cubicBezTo>
                <a:cubicBezTo>
                  <a:pt x="231" y="175"/>
                  <a:pt x="231" y="175"/>
                  <a:pt x="231" y="175"/>
                </a:cubicBezTo>
                <a:cubicBezTo>
                  <a:pt x="231" y="179"/>
                  <a:pt x="231" y="179"/>
                  <a:pt x="231" y="179"/>
                </a:cubicBezTo>
                <a:cubicBezTo>
                  <a:pt x="232" y="181"/>
                  <a:pt x="232" y="184"/>
                  <a:pt x="232" y="186"/>
                </a:cubicBezTo>
                <a:cubicBezTo>
                  <a:pt x="235" y="189"/>
                  <a:pt x="236" y="192"/>
                  <a:pt x="238" y="195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41" y="202"/>
                  <a:pt x="241" y="202"/>
                  <a:pt x="241" y="202"/>
                </a:cubicBezTo>
                <a:cubicBezTo>
                  <a:pt x="241" y="205"/>
                  <a:pt x="240" y="207"/>
                  <a:pt x="240" y="210"/>
                </a:cubicBezTo>
                <a:cubicBezTo>
                  <a:pt x="243" y="213"/>
                  <a:pt x="243" y="213"/>
                  <a:pt x="243" y="213"/>
                </a:cubicBezTo>
                <a:cubicBezTo>
                  <a:pt x="245" y="221"/>
                  <a:pt x="245" y="221"/>
                  <a:pt x="245" y="221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37" y="233"/>
                  <a:pt x="237" y="233"/>
                  <a:pt x="237" y="233"/>
                </a:cubicBezTo>
                <a:cubicBezTo>
                  <a:pt x="237" y="236"/>
                  <a:pt x="237" y="236"/>
                  <a:pt x="237" y="236"/>
                </a:cubicBezTo>
                <a:cubicBezTo>
                  <a:pt x="243" y="248"/>
                  <a:pt x="243" y="248"/>
                  <a:pt x="243" y="248"/>
                </a:cubicBezTo>
                <a:cubicBezTo>
                  <a:pt x="243" y="253"/>
                  <a:pt x="243" y="253"/>
                  <a:pt x="243" y="253"/>
                </a:cubicBezTo>
                <a:cubicBezTo>
                  <a:pt x="241" y="258"/>
                  <a:pt x="241" y="258"/>
                  <a:pt x="241" y="258"/>
                </a:cubicBezTo>
                <a:cubicBezTo>
                  <a:pt x="237" y="262"/>
                  <a:pt x="237" y="262"/>
                  <a:pt x="237" y="262"/>
                </a:cubicBezTo>
                <a:cubicBezTo>
                  <a:pt x="235" y="265"/>
                  <a:pt x="235" y="265"/>
                  <a:pt x="235" y="265"/>
                </a:cubicBezTo>
                <a:cubicBezTo>
                  <a:pt x="232" y="268"/>
                  <a:pt x="232" y="268"/>
                  <a:pt x="232" y="268"/>
                </a:cubicBezTo>
                <a:cubicBezTo>
                  <a:pt x="229" y="269"/>
                  <a:pt x="227" y="270"/>
                  <a:pt x="224" y="271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16" y="270"/>
                  <a:pt x="216" y="270"/>
                  <a:pt x="216" y="270"/>
                </a:cubicBezTo>
                <a:cubicBezTo>
                  <a:pt x="209" y="266"/>
                  <a:pt x="209" y="266"/>
                  <a:pt x="209" y="266"/>
                </a:cubicBezTo>
                <a:cubicBezTo>
                  <a:pt x="208" y="265"/>
                  <a:pt x="206" y="263"/>
                  <a:pt x="204" y="262"/>
                </a:cubicBezTo>
                <a:cubicBezTo>
                  <a:pt x="202" y="262"/>
                  <a:pt x="201" y="262"/>
                  <a:pt x="200" y="263"/>
                </a:cubicBezTo>
                <a:cubicBezTo>
                  <a:pt x="196" y="264"/>
                  <a:pt x="193" y="265"/>
                  <a:pt x="190" y="265"/>
                </a:cubicBezTo>
                <a:cubicBezTo>
                  <a:pt x="186" y="265"/>
                  <a:pt x="186" y="265"/>
                  <a:pt x="186" y="265"/>
                </a:cubicBezTo>
                <a:cubicBezTo>
                  <a:pt x="181" y="263"/>
                  <a:pt x="181" y="263"/>
                  <a:pt x="181" y="263"/>
                </a:cubicBezTo>
                <a:cubicBezTo>
                  <a:pt x="177" y="260"/>
                  <a:pt x="177" y="260"/>
                  <a:pt x="177" y="260"/>
                </a:cubicBezTo>
                <a:cubicBezTo>
                  <a:pt x="174" y="258"/>
                  <a:pt x="174" y="258"/>
                  <a:pt x="174" y="258"/>
                </a:cubicBezTo>
                <a:cubicBezTo>
                  <a:pt x="171" y="252"/>
                  <a:pt x="171" y="252"/>
                  <a:pt x="171" y="252"/>
                </a:cubicBezTo>
                <a:cubicBezTo>
                  <a:pt x="170" y="246"/>
                  <a:pt x="170" y="246"/>
                  <a:pt x="170" y="246"/>
                </a:cubicBezTo>
                <a:cubicBezTo>
                  <a:pt x="168" y="243"/>
                  <a:pt x="167" y="241"/>
                  <a:pt x="166" y="238"/>
                </a:cubicBezTo>
                <a:cubicBezTo>
                  <a:pt x="166" y="235"/>
                  <a:pt x="166" y="235"/>
                  <a:pt x="166" y="235"/>
                </a:cubicBezTo>
                <a:cubicBezTo>
                  <a:pt x="166" y="231"/>
                  <a:pt x="166" y="231"/>
                  <a:pt x="166" y="231"/>
                </a:cubicBezTo>
                <a:cubicBezTo>
                  <a:pt x="168" y="226"/>
                  <a:pt x="168" y="226"/>
                  <a:pt x="168" y="226"/>
                </a:cubicBezTo>
                <a:cubicBezTo>
                  <a:pt x="167" y="224"/>
                  <a:pt x="167" y="224"/>
                  <a:pt x="167" y="224"/>
                </a:cubicBezTo>
                <a:cubicBezTo>
                  <a:pt x="166" y="224"/>
                  <a:pt x="166" y="224"/>
                  <a:pt x="166" y="224"/>
                </a:cubicBezTo>
                <a:cubicBezTo>
                  <a:pt x="164" y="226"/>
                  <a:pt x="162" y="229"/>
                  <a:pt x="158" y="231"/>
                </a:cubicBezTo>
                <a:cubicBezTo>
                  <a:pt x="154" y="234"/>
                  <a:pt x="150" y="237"/>
                  <a:pt x="144" y="239"/>
                </a:cubicBezTo>
                <a:cubicBezTo>
                  <a:pt x="140" y="240"/>
                  <a:pt x="136" y="240"/>
                  <a:pt x="131" y="238"/>
                </a:cubicBezTo>
                <a:cubicBezTo>
                  <a:pt x="128" y="238"/>
                  <a:pt x="124" y="237"/>
                  <a:pt x="122" y="234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10" y="236"/>
                  <a:pt x="110" y="236"/>
                  <a:pt x="110" y="236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1" y="232"/>
                  <a:pt x="101" y="232"/>
                  <a:pt x="101" y="232"/>
                </a:cubicBezTo>
                <a:cubicBezTo>
                  <a:pt x="96" y="228"/>
                  <a:pt x="96" y="228"/>
                  <a:pt x="96" y="228"/>
                </a:cubicBezTo>
                <a:cubicBezTo>
                  <a:pt x="91" y="223"/>
                  <a:pt x="91" y="223"/>
                  <a:pt x="91" y="223"/>
                </a:cubicBezTo>
                <a:cubicBezTo>
                  <a:pt x="90" y="218"/>
                  <a:pt x="90" y="218"/>
                  <a:pt x="90" y="218"/>
                </a:cubicBezTo>
                <a:cubicBezTo>
                  <a:pt x="85" y="214"/>
                  <a:pt x="85" y="214"/>
                  <a:pt x="85" y="214"/>
                </a:cubicBezTo>
                <a:cubicBezTo>
                  <a:pt x="83" y="209"/>
                  <a:pt x="83" y="209"/>
                  <a:pt x="83" y="209"/>
                </a:cubicBezTo>
                <a:cubicBezTo>
                  <a:pt x="83" y="207"/>
                  <a:pt x="83" y="207"/>
                  <a:pt x="83" y="207"/>
                </a:cubicBezTo>
                <a:cubicBezTo>
                  <a:pt x="81" y="204"/>
                  <a:pt x="81" y="204"/>
                  <a:pt x="81" y="204"/>
                </a:cubicBezTo>
                <a:cubicBezTo>
                  <a:pt x="79" y="198"/>
                  <a:pt x="79" y="198"/>
                  <a:pt x="79" y="198"/>
                </a:cubicBezTo>
                <a:cubicBezTo>
                  <a:pt x="79" y="193"/>
                  <a:pt x="79" y="193"/>
                  <a:pt x="79" y="193"/>
                </a:cubicBezTo>
                <a:cubicBezTo>
                  <a:pt x="81" y="187"/>
                  <a:pt x="81" y="187"/>
                  <a:pt x="81" y="187"/>
                </a:cubicBezTo>
                <a:cubicBezTo>
                  <a:pt x="77" y="188"/>
                  <a:pt x="77" y="188"/>
                  <a:pt x="77" y="188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9" y="184"/>
                  <a:pt x="68" y="183"/>
                  <a:pt x="67" y="182"/>
                </a:cubicBezTo>
                <a:cubicBezTo>
                  <a:pt x="65" y="181"/>
                  <a:pt x="63" y="180"/>
                  <a:pt x="61" y="180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50" y="181"/>
                  <a:pt x="40" y="179"/>
                  <a:pt x="32" y="175"/>
                </a:cubicBezTo>
                <a:cubicBezTo>
                  <a:pt x="30" y="173"/>
                  <a:pt x="30" y="173"/>
                  <a:pt x="30" y="173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24" y="165"/>
                  <a:pt x="24" y="165"/>
                  <a:pt x="24" y="165"/>
                </a:cubicBezTo>
                <a:cubicBezTo>
                  <a:pt x="23" y="159"/>
                  <a:pt x="23" y="159"/>
                  <a:pt x="23" y="159"/>
                </a:cubicBezTo>
                <a:cubicBezTo>
                  <a:pt x="24" y="155"/>
                  <a:pt x="24" y="155"/>
                  <a:pt x="24" y="155"/>
                </a:cubicBezTo>
                <a:cubicBezTo>
                  <a:pt x="27" y="150"/>
                  <a:pt x="30" y="146"/>
                  <a:pt x="35" y="143"/>
                </a:cubicBezTo>
                <a:cubicBezTo>
                  <a:pt x="35" y="141"/>
                  <a:pt x="35" y="141"/>
                  <a:pt x="35" y="141"/>
                </a:cubicBezTo>
                <a:cubicBezTo>
                  <a:pt x="36" y="136"/>
                  <a:pt x="38" y="131"/>
                  <a:pt x="43" y="127"/>
                </a:cubicBezTo>
                <a:cubicBezTo>
                  <a:pt x="42" y="125"/>
                  <a:pt x="41" y="122"/>
                  <a:pt x="41" y="119"/>
                </a:cubicBezTo>
                <a:cubicBezTo>
                  <a:pt x="42" y="113"/>
                  <a:pt x="42" y="113"/>
                  <a:pt x="42" y="113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7" y="106"/>
                  <a:pt x="49" y="104"/>
                  <a:pt x="51" y="102"/>
                </a:cubicBezTo>
                <a:cubicBezTo>
                  <a:pt x="49" y="102"/>
                  <a:pt x="48" y="101"/>
                  <a:pt x="46" y="101"/>
                </a:cubicBezTo>
                <a:cubicBezTo>
                  <a:pt x="42" y="101"/>
                  <a:pt x="38" y="100"/>
                  <a:pt x="34" y="98"/>
                </a:cubicBezTo>
                <a:cubicBezTo>
                  <a:pt x="32" y="96"/>
                  <a:pt x="32" y="96"/>
                  <a:pt x="32" y="96"/>
                </a:cubicBezTo>
                <a:cubicBezTo>
                  <a:pt x="29" y="94"/>
                  <a:pt x="29" y="94"/>
                  <a:pt x="29" y="94"/>
                </a:cubicBezTo>
                <a:cubicBezTo>
                  <a:pt x="22" y="92"/>
                  <a:pt x="19" y="88"/>
                  <a:pt x="15" y="83"/>
                </a:cubicBezTo>
                <a:cubicBezTo>
                  <a:pt x="14" y="76"/>
                  <a:pt x="14" y="76"/>
                  <a:pt x="14" y="76"/>
                </a:cubicBezTo>
                <a:cubicBezTo>
                  <a:pt x="15" y="72"/>
                  <a:pt x="15" y="72"/>
                  <a:pt x="15" y="72"/>
                </a:cubicBezTo>
                <a:cubicBezTo>
                  <a:pt x="16" y="70"/>
                  <a:pt x="16" y="70"/>
                  <a:pt x="16" y="70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62"/>
                  <a:pt x="16" y="62"/>
                  <a:pt x="16" y="62"/>
                </a:cubicBezTo>
                <a:cubicBezTo>
                  <a:pt x="15" y="61"/>
                  <a:pt x="15" y="61"/>
                  <a:pt x="15" y="61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48"/>
                  <a:pt x="11" y="48"/>
                  <a:pt x="11" y="48"/>
                </a:cubicBezTo>
                <a:cubicBezTo>
                  <a:pt x="13" y="44"/>
                  <a:pt x="13" y="44"/>
                  <a:pt x="13" y="44"/>
                </a:cubicBezTo>
                <a:cubicBezTo>
                  <a:pt x="10" y="42"/>
                  <a:pt x="10" y="42"/>
                  <a:pt x="10" y="42"/>
                </a:cubicBezTo>
                <a:cubicBezTo>
                  <a:pt x="5" y="37"/>
                  <a:pt x="5" y="37"/>
                  <a:pt x="5" y="37"/>
                </a:cubicBezTo>
                <a:cubicBezTo>
                  <a:pt x="3" y="31"/>
                  <a:pt x="3" y="31"/>
                  <a:pt x="3" y="31"/>
                </a:cubicBezTo>
                <a:cubicBezTo>
                  <a:pt x="4" y="26"/>
                  <a:pt x="4" y="26"/>
                  <a:pt x="4" y="26"/>
                </a:cubicBezTo>
                <a:cubicBezTo>
                  <a:pt x="5" y="22"/>
                  <a:pt x="5" y="22"/>
                  <a:pt x="5" y="22"/>
                </a:cubicBezTo>
                <a:cubicBezTo>
                  <a:pt x="4" y="17"/>
                  <a:pt x="4" y="17"/>
                  <a:pt x="4" y="17"/>
                </a:cubicBezTo>
                <a:cubicBezTo>
                  <a:pt x="0" y="13"/>
                  <a:pt x="0" y="11"/>
                  <a:pt x="12" y="6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7" name="Freeform 55"/>
          <p:cNvSpPr>
            <a:spLocks/>
          </p:cNvSpPr>
          <p:nvPr/>
        </p:nvSpPr>
        <p:spPr bwMode="auto">
          <a:xfrm>
            <a:off x="1601788" y="2476501"/>
            <a:ext cx="3097213" cy="3208338"/>
          </a:xfrm>
          <a:custGeom>
            <a:avLst/>
            <a:gdLst>
              <a:gd name="T0" fmla="*/ 31 w 1378"/>
              <a:gd name="T1" fmla="*/ 59 h 1427"/>
              <a:gd name="T2" fmla="*/ 63 w 1378"/>
              <a:gd name="T3" fmla="*/ 119 h 1427"/>
              <a:gd name="T4" fmla="*/ 115 w 1378"/>
              <a:gd name="T5" fmla="*/ 206 h 1427"/>
              <a:gd name="T6" fmla="*/ 177 w 1378"/>
              <a:gd name="T7" fmla="*/ 312 h 1427"/>
              <a:gd name="T8" fmla="*/ 162 w 1378"/>
              <a:gd name="T9" fmla="*/ 378 h 1427"/>
              <a:gd name="T10" fmla="*/ 165 w 1378"/>
              <a:gd name="T11" fmla="*/ 435 h 1427"/>
              <a:gd name="T12" fmla="*/ 110 w 1378"/>
              <a:gd name="T13" fmla="*/ 488 h 1427"/>
              <a:gd name="T14" fmla="*/ 117 w 1378"/>
              <a:gd name="T15" fmla="*/ 565 h 1427"/>
              <a:gd name="T16" fmla="*/ 191 w 1378"/>
              <a:gd name="T17" fmla="*/ 650 h 1427"/>
              <a:gd name="T18" fmla="*/ 281 w 1378"/>
              <a:gd name="T19" fmla="*/ 694 h 1427"/>
              <a:gd name="T20" fmla="*/ 328 w 1378"/>
              <a:gd name="T21" fmla="*/ 759 h 1427"/>
              <a:gd name="T22" fmla="*/ 406 w 1378"/>
              <a:gd name="T23" fmla="*/ 819 h 1427"/>
              <a:gd name="T24" fmla="*/ 488 w 1378"/>
              <a:gd name="T25" fmla="*/ 920 h 1427"/>
              <a:gd name="T26" fmla="*/ 563 w 1378"/>
              <a:gd name="T27" fmla="*/ 964 h 1427"/>
              <a:gd name="T28" fmla="*/ 695 w 1378"/>
              <a:gd name="T29" fmla="*/ 990 h 1427"/>
              <a:gd name="T30" fmla="*/ 737 w 1378"/>
              <a:gd name="T31" fmla="*/ 1030 h 1427"/>
              <a:gd name="T32" fmla="*/ 809 w 1378"/>
              <a:gd name="T33" fmla="*/ 1009 h 1427"/>
              <a:gd name="T34" fmla="*/ 878 w 1378"/>
              <a:gd name="T35" fmla="*/ 1062 h 1427"/>
              <a:gd name="T36" fmla="*/ 927 w 1378"/>
              <a:gd name="T37" fmla="*/ 1132 h 1427"/>
              <a:gd name="T38" fmla="*/ 1095 w 1378"/>
              <a:gd name="T39" fmla="*/ 1101 h 1427"/>
              <a:gd name="T40" fmla="*/ 1202 w 1378"/>
              <a:gd name="T41" fmla="*/ 1075 h 1427"/>
              <a:gd name="T42" fmla="*/ 1256 w 1378"/>
              <a:gd name="T43" fmla="*/ 1112 h 1427"/>
              <a:gd name="T44" fmla="*/ 1306 w 1378"/>
              <a:gd name="T45" fmla="*/ 1075 h 1427"/>
              <a:gd name="T46" fmla="*/ 1362 w 1378"/>
              <a:gd name="T47" fmla="*/ 1149 h 1427"/>
              <a:gd name="T48" fmla="*/ 1316 w 1378"/>
              <a:gd name="T49" fmla="*/ 1264 h 1427"/>
              <a:gd name="T50" fmla="*/ 1272 w 1378"/>
              <a:gd name="T51" fmla="*/ 1325 h 1427"/>
              <a:gd name="T52" fmla="*/ 1251 w 1378"/>
              <a:gd name="T53" fmla="*/ 1412 h 1427"/>
              <a:gd name="T54" fmla="*/ 1325 w 1378"/>
              <a:gd name="T55" fmla="*/ 1399 h 1427"/>
              <a:gd name="T56" fmla="*/ 1282 w 1378"/>
              <a:gd name="T57" fmla="*/ 1384 h 1427"/>
              <a:gd name="T58" fmla="*/ 1287 w 1378"/>
              <a:gd name="T59" fmla="*/ 1316 h 1427"/>
              <a:gd name="T60" fmla="*/ 1347 w 1378"/>
              <a:gd name="T61" fmla="*/ 1266 h 1427"/>
              <a:gd name="T62" fmla="*/ 1375 w 1378"/>
              <a:gd name="T63" fmla="*/ 1182 h 1427"/>
              <a:gd name="T64" fmla="*/ 1346 w 1378"/>
              <a:gd name="T65" fmla="*/ 1103 h 1427"/>
              <a:gd name="T66" fmla="*/ 1302 w 1378"/>
              <a:gd name="T67" fmla="*/ 1060 h 1427"/>
              <a:gd name="T68" fmla="*/ 1265 w 1378"/>
              <a:gd name="T69" fmla="*/ 1099 h 1427"/>
              <a:gd name="T70" fmla="*/ 1216 w 1378"/>
              <a:gd name="T71" fmla="*/ 1062 h 1427"/>
              <a:gd name="T72" fmla="*/ 1160 w 1378"/>
              <a:gd name="T73" fmla="*/ 1054 h 1427"/>
              <a:gd name="T74" fmla="*/ 1002 w 1378"/>
              <a:gd name="T75" fmla="*/ 1128 h 1427"/>
              <a:gd name="T76" fmla="*/ 923 w 1378"/>
              <a:gd name="T77" fmla="*/ 1081 h 1427"/>
              <a:gd name="T78" fmla="*/ 876 w 1378"/>
              <a:gd name="T79" fmla="*/ 1018 h 1427"/>
              <a:gd name="T80" fmla="*/ 775 w 1378"/>
              <a:gd name="T81" fmla="*/ 980 h 1427"/>
              <a:gd name="T82" fmla="*/ 701 w 1378"/>
              <a:gd name="T83" fmla="*/ 1015 h 1427"/>
              <a:gd name="T84" fmla="*/ 645 w 1378"/>
              <a:gd name="T85" fmla="*/ 976 h 1427"/>
              <a:gd name="T86" fmla="*/ 573 w 1378"/>
              <a:gd name="T87" fmla="*/ 947 h 1427"/>
              <a:gd name="T88" fmla="*/ 523 w 1378"/>
              <a:gd name="T89" fmla="*/ 945 h 1427"/>
              <a:gd name="T90" fmla="*/ 472 w 1378"/>
              <a:gd name="T91" fmla="*/ 887 h 1427"/>
              <a:gd name="T92" fmla="*/ 421 w 1378"/>
              <a:gd name="T93" fmla="*/ 842 h 1427"/>
              <a:gd name="T94" fmla="*/ 372 w 1378"/>
              <a:gd name="T95" fmla="*/ 778 h 1427"/>
              <a:gd name="T96" fmla="*/ 310 w 1378"/>
              <a:gd name="T97" fmla="*/ 704 h 1427"/>
              <a:gd name="T98" fmla="*/ 254 w 1378"/>
              <a:gd name="T99" fmla="*/ 697 h 1427"/>
              <a:gd name="T100" fmla="*/ 184 w 1378"/>
              <a:gd name="T101" fmla="*/ 617 h 1427"/>
              <a:gd name="T102" fmla="*/ 128 w 1378"/>
              <a:gd name="T103" fmla="*/ 553 h 1427"/>
              <a:gd name="T104" fmla="*/ 134 w 1378"/>
              <a:gd name="T105" fmla="*/ 500 h 1427"/>
              <a:gd name="T106" fmla="*/ 156 w 1378"/>
              <a:gd name="T107" fmla="*/ 473 h 1427"/>
              <a:gd name="T108" fmla="*/ 190 w 1378"/>
              <a:gd name="T109" fmla="*/ 418 h 1427"/>
              <a:gd name="T110" fmla="*/ 204 w 1378"/>
              <a:gd name="T111" fmla="*/ 336 h 1427"/>
              <a:gd name="T112" fmla="*/ 172 w 1378"/>
              <a:gd name="T113" fmla="*/ 282 h 1427"/>
              <a:gd name="T114" fmla="*/ 167 w 1378"/>
              <a:gd name="T115" fmla="*/ 214 h 1427"/>
              <a:gd name="T116" fmla="*/ 93 w 1378"/>
              <a:gd name="T117" fmla="*/ 161 h 1427"/>
              <a:gd name="T118" fmla="*/ 73 w 1378"/>
              <a:gd name="T119" fmla="*/ 73 h 1427"/>
              <a:gd name="T120" fmla="*/ 33 w 1378"/>
              <a:gd name="T121" fmla="*/ 39 h 1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8" h="1427">
                <a:moveTo>
                  <a:pt x="23" y="15"/>
                </a:moveTo>
                <a:cubicBezTo>
                  <a:pt x="24" y="0"/>
                  <a:pt x="24" y="0"/>
                  <a:pt x="24" y="0"/>
                </a:cubicBezTo>
                <a:cubicBezTo>
                  <a:pt x="21" y="0"/>
                  <a:pt x="18" y="0"/>
                  <a:pt x="14" y="1"/>
                </a:cubicBezTo>
                <a:cubicBezTo>
                  <a:pt x="7" y="4"/>
                  <a:pt x="7" y="4"/>
                  <a:pt x="7" y="4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2" y="17"/>
                  <a:pt x="0" y="21"/>
                  <a:pt x="2" y="26"/>
                </a:cubicBezTo>
                <a:cubicBezTo>
                  <a:pt x="2" y="30"/>
                  <a:pt x="3" y="34"/>
                  <a:pt x="5" y="39"/>
                </a:cubicBezTo>
                <a:cubicBezTo>
                  <a:pt x="9" y="44"/>
                  <a:pt x="9" y="44"/>
                  <a:pt x="9" y="44"/>
                </a:cubicBezTo>
                <a:cubicBezTo>
                  <a:pt x="16" y="47"/>
                  <a:pt x="16" y="47"/>
                  <a:pt x="16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50"/>
                  <a:pt x="22" y="52"/>
                  <a:pt x="24" y="55"/>
                </a:cubicBezTo>
                <a:cubicBezTo>
                  <a:pt x="31" y="59"/>
                  <a:pt x="31" y="59"/>
                  <a:pt x="31" y="59"/>
                </a:cubicBezTo>
                <a:cubicBezTo>
                  <a:pt x="39" y="59"/>
                  <a:pt x="39" y="59"/>
                  <a:pt x="39" y="59"/>
                </a:cubicBezTo>
                <a:cubicBezTo>
                  <a:pt x="40" y="58"/>
                  <a:pt x="40" y="58"/>
                  <a:pt x="40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43" y="60"/>
                  <a:pt x="45" y="62"/>
                  <a:pt x="47" y="63"/>
                </a:cubicBezTo>
                <a:cubicBezTo>
                  <a:pt x="46" y="70"/>
                  <a:pt x="46" y="74"/>
                  <a:pt x="49" y="80"/>
                </a:cubicBezTo>
                <a:cubicBezTo>
                  <a:pt x="50" y="82"/>
                  <a:pt x="50" y="82"/>
                  <a:pt x="50" y="82"/>
                </a:cubicBezTo>
                <a:cubicBezTo>
                  <a:pt x="53" y="85"/>
                  <a:pt x="53" y="85"/>
                  <a:pt x="53" y="85"/>
                </a:cubicBezTo>
                <a:cubicBezTo>
                  <a:pt x="60" y="90"/>
                  <a:pt x="60" y="90"/>
                  <a:pt x="60" y="90"/>
                </a:cubicBezTo>
                <a:cubicBezTo>
                  <a:pt x="67" y="89"/>
                  <a:pt x="67" y="89"/>
                  <a:pt x="67" y="89"/>
                </a:cubicBezTo>
                <a:cubicBezTo>
                  <a:pt x="69" y="93"/>
                  <a:pt x="69" y="93"/>
                  <a:pt x="69" y="93"/>
                </a:cubicBezTo>
                <a:cubicBezTo>
                  <a:pt x="68" y="97"/>
                  <a:pt x="69" y="101"/>
                  <a:pt x="70" y="104"/>
                </a:cubicBezTo>
                <a:cubicBezTo>
                  <a:pt x="68" y="107"/>
                  <a:pt x="67" y="111"/>
                  <a:pt x="67" y="114"/>
                </a:cubicBezTo>
                <a:cubicBezTo>
                  <a:pt x="66" y="116"/>
                  <a:pt x="64" y="117"/>
                  <a:pt x="63" y="119"/>
                </a:cubicBezTo>
                <a:cubicBezTo>
                  <a:pt x="57" y="123"/>
                  <a:pt x="55" y="130"/>
                  <a:pt x="56" y="137"/>
                </a:cubicBezTo>
                <a:cubicBezTo>
                  <a:pt x="57" y="143"/>
                  <a:pt x="57" y="143"/>
                  <a:pt x="57" y="143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60" y="153"/>
                  <a:pt x="60" y="153"/>
                  <a:pt x="60" y="153"/>
                </a:cubicBezTo>
                <a:cubicBezTo>
                  <a:pt x="61" y="159"/>
                  <a:pt x="61" y="159"/>
                  <a:pt x="61" y="159"/>
                </a:cubicBezTo>
                <a:cubicBezTo>
                  <a:pt x="63" y="165"/>
                  <a:pt x="63" y="165"/>
                  <a:pt x="63" y="165"/>
                </a:cubicBezTo>
                <a:cubicBezTo>
                  <a:pt x="66" y="168"/>
                  <a:pt x="66" y="168"/>
                  <a:pt x="66" y="168"/>
                </a:cubicBezTo>
                <a:cubicBezTo>
                  <a:pt x="71" y="171"/>
                  <a:pt x="75" y="173"/>
                  <a:pt x="80" y="174"/>
                </a:cubicBezTo>
                <a:cubicBezTo>
                  <a:pt x="83" y="175"/>
                  <a:pt x="85" y="176"/>
                  <a:pt x="88" y="176"/>
                </a:cubicBezTo>
                <a:cubicBezTo>
                  <a:pt x="89" y="177"/>
                  <a:pt x="89" y="177"/>
                  <a:pt x="89" y="177"/>
                </a:cubicBezTo>
                <a:cubicBezTo>
                  <a:pt x="92" y="181"/>
                  <a:pt x="95" y="184"/>
                  <a:pt x="97" y="188"/>
                </a:cubicBezTo>
                <a:cubicBezTo>
                  <a:pt x="103" y="195"/>
                  <a:pt x="106" y="203"/>
                  <a:pt x="115" y="206"/>
                </a:cubicBezTo>
                <a:cubicBezTo>
                  <a:pt x="125" y="213"/>
                  <a:pt x="125" y="213"/>
                  <a:pt x="125" y="213"/>
                </a:cubicBezTo>
                <a:cubicBezTo>
                  <a:pt x="126" y="213"/>
                  <a:pt x="128" y="214"/>
                  <a:pt x="128" y="215"/>
                </a:cubicBezTo>
                <a:cubicBezTo>
                  <a:pt x="133" y="219"/>
                  <a:pt x="138" y="223"/>
                  <a:pt x="145" y="224"/>
                </a:cubicBezTo>
                <a:cubicBezTo>
                  <a:pt x="146" y="225"/>
                  <a:pt x="147" y="225"/>
                  <a:pt x="147" y="225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59" y="233"/>
                  <a:pt x="159" y="236"/>
                  <a:pt x="159" y="239"/>
                </a:cubicBezTo>
                <a:cubicBezTo>
                  <a:pt x="159" y="244"/>
                  <a:pt x="159" y="248"/>
                  <a:pt x="161" y="253"/>
                </a:cubicBezTo>
                <a:cubicBezTo>
                  <a:pt x="160" y="255"/>
                  <a:pt x="160" y="257"/>
                  <a:pt x="160" y="259"/>
                </a:cubicBezTo>
                <a:cubicBezTo>
                  <a:pt x="160" y="263"/>
                  <a:pt x="160" y="267"/>
                  <a:pt x="160" y="270"/>
                </a:cubicBezTo>
                <a:cubicBezTo>
                  <a:pt x="160" y="271"/>
                  <a:pt x="159" y="272"/>
                  <a:pt x="159" y="273"/>
                </a:cubicBezTo>
                <a:cubicBezTo>
                  <a:pt x="157" y="279"/>
                  <a:pt x="157" y="283"/>
                  <a:pt x="159" y="289"/>
                </a:cubicBezTo>
                <a:cubicBezTo>
                  <a:pt x="159" y="292"/>
                  <a:pt x="160" y="295"/>
                  <a:pt x="161" y="297"/>
                </a:cubicBezTo>
                <a:cubicBezTo>
                  <a:pt x="164" y="303"/>
                  <a:pt x="171" y="310"/>
                  <a:pt x="177" y="312"/>
                </a:cubicBezTo>
                <a:cubicBezTo>
                  <a:pt x="179" y="315"/>
                  <a:pt x="183" y="317"/>
                  <a:pt x="187" y="319"/>
                </a:cubicBezTo>
                <a:cubicBezTo>
                  <a:pt x="187" y="320"/>
                  <a:pt x="188" y="322"/>
                  <a:pt x="189" y="323"/>
                </a:cubicBezTo>
                <a:cubicBezTo>
                  <a:pt x="190" y="324"/>
                  <a:pt x="191" y="325"/>
                  <a:pt x="191" y="325"/>
                </a:cubicBezTo>
                <a:cubicBezTo>
                  <a:pt x="187" y="325"/>
                  <a:pt x="184" y="326"/>
                  <a:pt x="180" y="327"/>
                </a:cubicBezTo>
                <a:cubicBezTo>
                  <a:pt x="177" y="329"/>
                  <a:pt x="174" y="330"/>
                  <a:pt x="172" y="333"/>
                </a:cubicBezTo>
                <a:cubicBezTo>
                  <a:pt x="169" y="337"/>
                  <a:pt x="169" y="337"/>
                  <a:pt x="169" y="337"/>
                </a:cubicBezTo>
                <a:cubicBezTo>
                  <a:pt x="168" y="342"/>
                  <a:pt x="168" y="342"/>
                  <a:pt x="168" y="342"/>
                </a:cubicBezTo>
                <a:cubicBezTo>
                  <a:pt x="168" y="347"/>
                  <a:pt x="168" y="347"/>
                  <a:pt x="168" y="347"/>
                </a:cubicBezTo>
                <a:cubicBezTo>
                  <a:pt x="169" y="350"/>
                  <a:pt x="170" y="352"/>
                  <a:pt x="171" y="355"/>
                </a:cubicBezTo>
                <a:cubicBezTo>
                  <a:pt x="171" y="357"/>
                  <a:pt x="171" y="358"/>
                  <a:pt x="169" y="359"/>
                </a:cubicBezTo>
                <a:cubicBezTo>
                  <a:pt x="165" y="362"/>
                  <a:pt x="163" y="366"/>
                  <a:pt x="162" y="371"/>
                </a:cubicBezTo>
                <a:cubicBezTo>
                  <a:pt x="161" y="375"/>
                  <a:pt x="161" y="375"/>
                  <a:pt x="161" y="375"/>
                </a:cubicBezTo>
                <a:cubicBezTo>
                  <a:pt x="162" y="378"/>
                  <a:pt x="162" y="378"/>
                  <a:pt x="162" y="378"/>
                </a:cubicBezTo>
                <a:cubicBezTo>
                  <a:pt x="161" y="384"/>
                  <a:pt x="163" y="389"/>
                  <a:pt x="165" y="394"/>
                </a:cubicBezTo>
                <a:cubicBezTo>
                  <a:pt x="167" y="397"/>
                  <a:pt x="168" y="401"/>
                  <a:pt x="169" y="404"/>
                </a:cubicBezTo>
                <a:cubicBezTo>
                  <a:pt x="171" y="407"/>
                  <a:pt x="173" y="409"/>
                  <a:pt x="173" y="411"/>
                </a:cubicBezTo>
                <a:cubicBezTo>
                  <a:pt x="175" y="415"/>
                  <a:pt x="176" y="418"/>
                  <a:pt x="175" y="422"/>
                </a:cubicBezTo>
                <a:cubicBezTo>
                  <a:pt x="175" y="424"/>
                  <a:pt x="174" y="427"/>
                  <a:pt x="174" y="429"/>
                </a:cubicBezTo>
                <a:cubicBezTo>
                  <a:pt x="174" y="433"/>
                  <a:pt x="175" y="437"/>
                  <a:pt x="175" y="440"/>
                </a:cubicBezTo>
                <a:cubicBezTo>
                  <a:pt x="173" y="445"/>
                  <a:pt x="173" y="449"/>
                  <a:pt x="174" y="454"/>
                </a:cubicBezTo>
                <a:cubicBezTo>
                  <a:pt x="174" y="456"/>
                  <a:pt x="175" y="456"/>
                  <a:pt x="174" y="458"/>
                </a:cubicBezTo>
                <a:cubicBezTo>
                  <a:pt x="172" y="458"/>
                  <a:pt x="169" y="459"/>
                  <a:pt x="167" y="460"/>
                </a:cubicBezTo>
                <a:cubicBezTo>
                  <a:pt x="167" y="460"/>
                  <a:pt x="167" y="460"/>
                  <a:pt x="167" y="460"/>
                </a:cubicBezTo>
                <a:cubicBezTo>
                  <a:pt x="169" y="456"/>
                  <a:pt x="170" y="452"/>
                  <a:pt x="170" y="447"/>
                </a:cubicBezTo>
                <a:cubicBezTo>
                  <a:pt x="169" y="442"/>
                  <a:pt x="169" y="442"/>
                  <a:pt x="169" y="442"/>
                </a:cubicBezTo>
                <a:cubicBezTo>
                  <a:pt x="165" y="435"/>
                  <a:pt x="165" y="435"/>
                  <a:pt x="165" y="435"/>
                </a:cubicBezTo>
                <a:cubicBezTo>
                  <a:pt x="158" y="432"/>
                  <a:pt x="158" y="432"/>
                  <a:pt x="158" y="432"/>
                </a:cubicBezTo>
                <a:cubicBezTo>
                  <a:pt x="153" y="431"/>
                  <a:pt x="153" y="431"/>
                  <a:pt x="153" y="431"/>
                </a:cubicBezTo>
                <a:cubicBezTo>
                  <a:pt x="149" y="432"/>
                  <a:pt x="149" y="432"/>
                  <a:pt x="149" y="432"/>
                </a:cubicBezTo>
                <a:cubicBezTo>
                  <a:pt x="146" y="433"/>
                  <a:pt x="144" y="434"/>
                  <a:pt x="141" y="435"/>
                </a:cubicBezTo>
                <a:cubicBezTo>
                  <a:pt x="139" y="435"/>
                  <a:pt x="137" y="435"/>
                  <a:pt x="135" y="436"/>
                </a:cubicBezTo>
                <a:cubicBezTo>
                  <a:pt x="131" y="437"/>
                  <a:pt x="128" y="438"/>
                  <a:pt x="124" y="440"/>
                </a:cubicBezTo>
                <a:cubicBezTo>
                  <a:pt x="120" y="443"/>
                  <a:pt x="120" y="443"/>
                  <a:pt x="120" y="443"/>
                </a:cubicBezTo>
                <a:cubicBezTo>
                  <a:pt x="118" y="447"/>
                  <a:pt x="118" y="447"/>
                  <a:pt x="118" y="447"/>
                </a:cubicBezTo>
                <a:cubicBezTo>
                  <a:pt x="117" y="449"/>
                  <a:pt x="116" y="452"/>
                  <a:pt x="116" y="454"/>
                </a:cubicBezTo>
                <a:cubicBezTo>
                  <a:pt x="115" y="458"/>
                  <a:pt x="115" y="462"/>
                  <a:pt x="116" y="466"/>
                </a:cubicBezTo>
                <a:cubicBezTo>
                  <a:pt x="115" y="466"/>
                  <a:pt x="115" y="467"/>
                  <a:pt x="115" y="467"/>
                </a:cubicBezTo>
                <a:cubicBezTo>
                  <a:pt x="111" y="472"/>
                  <a:pt x="109" y="477"/>
                  <a:pt x="109" y="483"/>
                </a:cubicBezTo>
                <a:cubicBezTo>
                  <a:pt x="110" y="488"/>
                  <a:pt x="110" y="488"/>
                  <a:pt x="110" y="488"/>
                </a:cubicBezTo>
                <a:cubicBezTo>
                  <a:pt x="111" y="492"/>
                  <a:pt x="111" y="492"/>
                  <a:pt x="111" y="492"/>
                </a:cubicBezTo>
                <a:cubicBezTo>
                  <a:pt x="113" y="495"/>
                  <a:pt x="115" y="497"/>
                  <a:pt x="117" y="500"/>
                </a:cubicBezTo>
                <a:cubicBezTo>
                  <a:pt x="118" y="502"/>
                  <a:pt x="118" y="502"/>
                  <a:pt x="118" y="502"/>
                </a:cubicBezTo>
                <a:cubicBezTo>
                  <a:pt x="116" y="507"/>
                  <a:pt x="116" y="507"/>
                  <a:pt x="116" y="507"/>
                </a:cubicBezTo>
                <a:cubicBezTo>
                  <a:pt x="115" y="512"/>
                  <a:pt x="114" y="517"/>
                  <a:pt x="117" y="522"/>
                </a:cubicBezTo>
                <a:cubicBezTo>
                  <a:pt x="117" y="523"/>
                  <a:pt x="118" y="524"/>
                  <a:pt x="118" y="526"/>
                </a:cubicBezTo>
                <a:cubicBezTo>
                  <a:pt x="115" y="528"/>
                  <a:pt x="114" y="531"/>
                  <a:pt x="112" y="534"/>
                </a:cubicBezTo>
                <a:cubicBezTo>
                  <a:pt x="112" y="538"/>
                  <a:pt x="112" y="538"/>
                  <a:pt x="112" y="538"/>
                </a:cubicBezTo>
                <a:cubicBezTo>
                  <a:pt x="112" y="539"/>
                  <a:pt x="112" y="541"/>
                  <a:pt x="112" y="542"/>
                </a:cubicBezTo>
                <a:cubicBezTo>
                  <a:pt x="110" y="544"/>
                  <a:pt x="110" y="547"/>
                  <a:pt x="109" y="549"/>
                </a:cubicBezTo>
                <a:cubicBezTo>
                  <a:pt x="110" y="556"/>
                  <a:pt x="110" y="556"/>
                  <a:pt x="110" y="556"/>
                </a:cubicBezTo>
                <a:cubicBezTo>
                  <a:pt x="113" y="562"/>
                  <a:pt x="113" y="562"/>
                  <a:pt x="113" y="562"/>
                </a:cubicBezTo>
                <a:cubicBezTo>
                  <a:pt x="117" y="565"/>
                  <a:pt x="117" y="565"/>
                  <a:pt x="117" y="565"/>
                </a:cubicBezTo>
                <a:cubicBezTo>
                  <a:pt x="118" y="572"/>
                  <a:pt x="117" y="580"/>
                  <a:pt x="121" y="587"/>
                </a:cubicBezTo>
                <a:cubicBezTo>
                  <a:pt x="124" y="592"/>
                  <a:pt x="127" y="594"/>
                  <a:pt x="132" y="596"/>
                </a:cubicBezTo>
                <a:cubicBezTo>
                  <a:pt x="135" y="600"/>
                  <a:pt x="139" y="602"/>
                  <a:pt x="142" y="604"/>
                </a:cubicBezTo>
                <a:cubicBezTo>
                  <a:pt x="148" y="605"/>
                  <a:pt x="148" y="605"/>
                  <a:pt x="148" y="605"/>
                </a:cubicBezTo>
                <a:cubicBezTo>
                  <a:pt x="153" y="604"/>
                  <a:pt x="153" y="604"/>
                  <a:pt x="153" y="604"/>
                </a:cubicBezTo>
                <a:cubicBezTo>
                  <a:pt x="155" y="606"/>
                  <a:pt x="155" y="606"/>
                  <a:pt x="155" y="606"/>
                </a:cubicBezTo>
                <a:cubicBezTo>
                  <a:pt x="160" y="609"/>
                  <a:pt x="160" y="609"/>
                  <a:pt x="160" y="609"/>
                </a:cubicBezTo>
                <a:cubicBezTo>
                  <a:pt x="162" y="609"/>
                  <a:pt x="164" y="610"/>
                  <a:pt x="166" y="610"/>
                </a:cubicBezTo>
                <a:cubicBezTo>
                  <a:pt x="167" y="611"/>
                  <a:pt x="167" y="612"/>
                  <a:pt x="167" y="613"/>
                </a:cubicBezTo>
                <a:cubicBezTo>
                  <a:pt x="168" y="615"/>
                  <a:pt x="170" y="618"/>
                  <a:pt x="170" y="621"/>
                </a:cubicBezTo>
                <a:cubicBezTo>
                  <a:pt x="170" y="625"/>
                  <a:pt x="171" y="629"/>
                  <a:pt x="172" y="634"/>
                </a:cubicBezTo>
                <a:cubicBezTo>
                  <a:pt x="176" y="641"/>
                  <a:pt x="180" y="644"/>
                  <a:pt x="187" y="648"/>
                </a:cubicBezTo>
                <a:cubicBezTo>
                  <a:pt x="188" y="648"/>
                  <a:pt x="190" y="649"/>
                  <a:pt x="191" y="650"/>
                </a:cubicBezTo>
                <a:cubicBezTo>
                  <a:pt x="194" y="655"/>
                  <a:pt x="198" y="659"/>
                  <a:pt x="203" y="662"/>
                </a:cubicBezTo>
                <a:cubicBezTo>
                  <a:pt x="205" y="664"/>
                  <a:pt x="207" y="665"/>
                  <a:pt x="209" y="666"/>
                </a:cubicBezTo>
                <a:cubicBezTo>
                  <a:pt x="213" y="673"/>
                  <a:pt x="218" y="679"/>
                  <a:pt x="225" y="683"/>
                </a:cubicBezTo>
                <a:cubicBezTo>
                  <a:pt x="226" y="685"/>
                  <a:pt x="226" y="685"/>
                  <a:pt x="226" y="685"/>
                </a:cubicBezTo>
                <a:cubicBezTo>
                  <a:pt x="226" y="688"/>
                  <a:pt x="226" y="691"/>
                  <a:pt x="226" y="694"/>
                </a:cubicBezTo>
                <a:cubicBezTo>
                  <a:pt x="227" y="698"/>
                  <a:pt x="228" y="701"/>
                  <a:pt x="230" y="705"/>
                </a:cubicBezTo>
                <a:cubicBezTo>
                  <a:pt x="236" y="712"/>
                  <a:pt x="243" y="716"/>
                  <a:pt x="252" y="715"/>
                </a:cubicBezTo>
                <a:cubicBezTo>
                  <a:pt x="254" y="714"/>
                  <a:pt x="256" y="714"/>
                  <a:pt x="258" y="713"/>
                </a:cubicBezTo>
                <a:cubicBezTo>
                  <a:pt x="261" y="711"/>
                  <a:pt x="262" y="710"/>
                  <a:pt x="265" y="708"/>
                </a:cubicBezTo>
                <a:cubicBezTo>
                  <a:pt x="266" y="705"/>
                  <a:pt x="266" y="705"/>
                  <a:pt x="266" y="705"/>
                </a:cubicBezTo>
                <a:cubicBezTo>
                  <a:pt x="270" y="703"/>
                  <a:pt x="270" y="703"/>
                  <a:pt x="270" y="703"/>
                </a:cubicBezTo>
                <a:cubicBezTo>
                  <a:pt x="277" y="694"/>
                  <a:pt x="277" y="694"/>
                  <a:pt x="277" y="694"/>
                </a:cubicBezTo>
                <a:cubicBezTo>
                  <a:pt x="281" y="694"/>
                  <a:pt x="281" y="694"/>
                  <a:pt x="281" y="694"/>
                </a:cubicBezTo>
                <a:cubicBezTo>
                  <a:pt x="282" y="693"/>
                  <a:pt x="282" y="693"/>
                  <a:pt x="282" y="693"/>
                </a:cubicBezTo>
                <a:cubicBezTo>
                  <a:pt x="286" y="697"/>
                  <a:pt x="291" y="700"/>
                  <a:pt x="295" y="703"/>
                </a:cubicBezTo>
                <a:cubicBezTo>
                  <a:pt x="296" y="706"/>
                  <a:pt x="296" y="709"/>
                  <a:pt x="298" y="711"/>
                </a:cubicBezTo>
                <a:cubicBezTo>
                  <a:pt x="298" y="717"/>
                  <a:pt x="298" y="717"/>
                  <a:pt x="298" y="717"/>
                </a:cubicBezTo>
                <a:cubicBezTo>
                  <a:pt x="300" y="721"/>
                  <a:pt x="300" y="721"/>
                  <a:pt x="300" y="721"/>
                </a:cubicBezTo>
                <a:cubicBezTo>
                  <a:pt x="303" y="725"/>
                  <a:pt x="303" y="725"/>
                  <a:pt x="303" y="725"/>
                </a:cubicBezTo>
                <a:cubicBezTo>
                  <a:pt x="307" y="729"/>
                  <a:pt x="312" y="731"/>
                  <a:pt x="316" y="735"/>
                </a:cubicBezTo>
                <a:cubicBezTo>
                  <a:pt x="318" y="736"/>
                  <a:pt x="319" y="737"/>
                  <a:pt x="320" y="739"/>
                </a:cubicBezTo>
                <a:cubicBezTo>
                  <a:pt x="320" y="743"/>
                  <a:pt x="320" y="743"/>
                  <a:pt x="320" y="743"/>
                </a:cubicBezTo>
                <a:cubicBezTo>
                  <a:pt x="321" y="748"/>
                  <a:pt x="321" y="748"/>
                  <a:pt x="321" y="748"/>
                </a:cubicBezTo>
                <a:cubicBezTo>
                  <a:pt x="324" y="751"/>
                  <a:pt x="324" y="751"/>
                  <a:pt x="324" y="751"/>
                </a:cubicBezTo>
                <a:cubicBezTo>
                  <a:pt x="325" y="755"/>
                  <a:pt x="325" y="755"/>
                  <a:pt x="325" y="755"/>
                </a:cubicBezTo>
                <a:cubicBezTo>
                  <a:pt x="328" y="759"/>
                  <a:pt x="328" y="759"/>
                  <a:pt x="328" y="759"/>
                </a:cubicBezTo>
                <a:cubicBezTo>
                  <a:pt x="333" y="764"/>
                  <a:pt x="340" y="770"/>
                  <a:pt x="347" y="771"/>
                </a:cubicBezTo>
                <a:cubicBezTo>
                  <a:pt x="348" y="772"/>
                  <a:pt x="348" y="772"/>
                  <a:pt x="348" y="772"/>
                </a:cubicBezTo>
                <a:cubicBezTo>
                  <a:pt x="351" y="776"/>
                  <a:pt x="353" y="778"/>
                  <a:pt x="357" y="780"/>
                </a:cubicBezTo>
                <a:cubicBezTo>
                  <a:pt x="358" y="783"/>
                  <a:pt x="359" y="785"/>
                  <a:pt x="361" y="788"/>
                </a:cubicBezTo>
                <a:cubicBezTo>
                  <a:pt x="362" y="788"/>
                  <a:pt x="362" y="789"/>
                  <a:pt x="363" y="790"/>
                </a:cubicBezTo>
                <a:cubicBezTo>
                  <a:pt x="363" y="793"/>
                  <a:pt x="363" y="796"/>
                  <a:pt x="364" y="799"/>
                </a:cubicBezTo>
                <a:cubicBezTo>
                  <a:pt x="365" y="805"/>
                  <a:pt x="367" y="810"/>
                  <a:pt x="371" y="815"/>
                </a:cubicBezTo>
                <a:cubicBezTo>
                  <a:pt x="376" y="820"/>
                  <a:pt x="376" y="820"/>
                  <a:pt x="376" y="820"/>
                </a:cubicBezTo>
                <a:cubicBezTo>
                  <a:pt x="381" y="823"/>
                  <a:pt x="381" y="823"/>
                  <a:pt x="381" y="823"/>
                </a:cubicBezTo>
                <a:cubicBezTo>
                  <a:pt x="388" y="824"/>
                  <a:pt x="388" y="824"/>
                  <a:pt x="388" y="824"/>
                </a:cubicBezTo>
                <a:cubicBezTo>
                  <a:pt x="390" y="824"/>
                  <a:pt x="393" y="823"/>
                  <a:pt x="396" y="822"/>
                </a:cubicBezTo>
                <a:cubicBezTo>
                  <a:pt x="397" y="822"/>
                  <a:pt x="398" y="821"/>
                  <a:pt x="400" y="821"/>
                </a:cubicBezTo>
                <a:cubicBezTo>
                  <a:pt x="402" y="820"/>
                  <a:pt x="404" y="820"/>
                  <a:pt x="406" y="819"/>
                </a:cubicBezTo>
                <a:cubicBezTo>
                  <a:pt x="406" y="823"/>
                  <a:pt x="407" y="826"/>
                  <a:pt x="408" y="830"/>
                </a:cubicBezTo>
                <a:cubicBezTo>
                  <a:pt x="407" y="834"/>
                  <a:pt x="406" y="837"/>
                  <a:pt x="406" y="842"/>
                </a:cubicBezTo>
                <a:cubicBezTo>
                  <a:pt x="407" y="846"/>
                  <a:pt x="407" y="846"/>
                  <a:pt x="407" y="846"/>
                </a:cubicBezTo>
                <a:cubicBezTo>
                  <a:pt x="408" y="848"/>
                  <a:pt x="408" y="848"/>
                  <a:pt x="408" y="848"/>
                </a:cubicBezTo>
                <a:cubicBezTo>
                  <a:pt x="409" y="852"/>
                  <a:pt x="411" y="854"/>
                  <a:pt x="414" y="856"/>
                </a:cubicBezTo>
                <a:cubicBezTo>
                  <a:pt x="417" y="858"/>
                  <a:pt x="417" y="858"/>
                  <a:pt x="417" y="858"/>
                </a:cubicBezTo>
                <a:cubicBezTo>
                  <a:pt x="420" y="859"/>
                  <a:pt x="420" y="859"/>
                  <a:pt x="420" y="859"/>
                </a:cubicBezTo>
                <a:cubicBezTo>
                  <a:pt x="422" y="865"/>
                  <a:pt x="427" y="869"/>
                  <a:pt x="433" y="871"/>
                </a:cubicBezTo>
                <a:cubicBezTo>
                  <a:pt x="434" y="874"/>
                  <a:pt x="435" y="876"/>
                  <a:pt x="437" y="879"/>
                </a:cubicBezTo>
                <a:cubicBezTo>
                  <a:pt x="441" y="884"/>
                  <a:pt x="448" y="888"/>
                  <a:pt x="454" y="891"/>
                </a:cubicBezTo>
                <a:cubicBezTo>
                  <a:pt x="454" y="897"/>
                  <a:pt x="456" y="904"/>
                  <a:pt x="460" y="909"/>
                </a:cubicBezTo>
                <a:cubicBezTo>
                  <a:pt x="463" y="912"/>
                  <a:pt x="466" y="914"/>
                  <a:pt x="470" y="915"/>
                </a:cubicBezTo>
                <a:cubicBezTo>
                  <a:pt x="475" y="919"/>
                  <a:pt x="482" y="921"/>
                  <a:pt x="488" y="920"/>
                </a:cubicBezTo>
                <a:cubicBezTo>
                  <a:pt x="491" y="923"/>
                  <a:pt x="493" y="925"/>
                  <a:pt x="497" y="926"/>
                </a:cubicBezTo>
                <a:cubicBezTo>
                  <a:pt x="498" y="928"/>
                  <a:pt x="500" y="930"/>
                  <a:pt x="501" y="931"/>
                </a:cubicBezTo>
                <a:cubicBezTo>
                  <a:pt x="503" y="935"/>
                  <a:pt x="503" y="940"/>
                  <a:pt x="504" y="944"/>
                </a:cubicBezTo>
                <a:cubicBezTo>
                  <a:pt x="505" y="947"/>
                  <a:pt x="506" y="949"/>
                  <a:pt x="508" y="952"/>
                </a:cubicBezTo>
                <a:cubicBezTo>
                  <a:pt x="511" y="956"/>
                  <a:pt x="511" y="956"/>
                  <a:pt x="511" y="956"/>
                </a:cubicBezTo>
                <a:cubicBezTo>
                  <a:pt x="518" y="960"/>
                  <a:pt x="518" y="960"/>
                  <a:pt x="518" y="960"/>
                </a:cubicBezTo>
                <a:cubicBezTo>
                  <a:pt x="526" y="960"/>
                  <a:pt x="526" y="960"/>
                  <a:pt x="526" y="960"/>
                </a:cubicBezTo>
                <a:cubicBezTo>
                  <a:pt x="529" y="959"/>
                  <a:pt x="529" y="959"/>
                  <a:pt x="529" y="959"/>
                </a:cubicBezTo>
                <a:cubicBezTo>
                  <a:pt x="532" y="961"/>
                  <a:pt x="536" y="964"/>
                  <a:pt x="540" y="966"/>
                </a:cubicBezTo>
                <a:cubicBezTo>
                  <a:pt x="543" y="968"/>
                  <a:pt x="546" y="968"/>
                  <a:pt x="549" y="969"/>
                </a:cubicBezTo>
                <a:cubicBezTo>
                  <a:pt x="553" y="968"/>
                  <a:pt x="553" y="968"/>
                  <a:pt x="553" y="968"/>
                </a:cubicBezTo>
                <a:cubicBezTo>
                  <a:pt x="558" y="967"/>
                  <a:pt x="558" y="967"/>
                  <a:pt x="558" y="967"/>
                </a:cubicBezTo>
                <a:cubicBezTo>
                  <a:pt x="563" y="964"/>
                  <a:pt x="563" y="964"/>
                  <a:pt x="563" y="964"/>
                </a:cubicBezTo>
                <a:cubicBezTo>
                  <a:pt x="564" y="962"/>
                  <a:pt x="564" y="962"/>
                  <a:pt x="564" y="962"/>
                </a:cubicBezTo>
                <a:cubicBezTo>
                  <a:pt x="568" y="967"/>
                  <a:pt x="573" y="971"/>
                  <a:pt x="579" y="973"/>
                </a:cubicBezTo>
                <a:cubicBezTo>
                  <a:pt x="579" y="974"/>
                  <a:pt x="580" y="975"/>
                  <a:pt x="580" y="976"/>
                </a:cubicBezTo>
                <a:cubicBezTo>
                  <a:pt x="583" y="982"/>
                  <a:pt x="587" y="985"/>
                  <a:pt x="593" y="987"/>
                </a:cubicBezTo>
                <a:cubicBezTo>
                  <a:pt x="598" y="987"/>
                  <a:pt x="598" y="987"/>
                  <a:pt x="598" y="987"/>
                </a:cubicBezTo>
                <a:cubicBezTo>
                  <a:pt x="601" y="988"/>
                  <a:pt x="604" y="988"/>
                  <a:pt x="607" y="989"/>
                </a:cubicBezTo>
                <a:cubicBezTo>
                  <a:pt x="610" y="991"/>
                  <a:pt x="613" y="992"/>
                  <a:pt x="617" y="992"/>
                </a:cubicBezTo>
                <a:cubicBezTo>
                  <a:pt x="624" y="1000"/>
                  <a:pt x="635" y="999"/>
                  <a:pt x="643" y="993"/>
                </a:cubicBezTo>
                <a:cubicBezTo>
                  <a:pt x="644" y="993"/>
                  <a:pt x="644" y="993"/>
                  <a:pt x="644" y="993"/>
                </a:cubicBezTo>
                <a:cubicBezTo>
                  <a:pt x="648" y="994"/>
                  <a:pt x="653" y="995"/>
                  <a:pt x="657" y="996"/>
                </a:cubicBezTo>
                <a:cubicBezTo>
                  <a:pt x="667" y="998"/>
                  <a:pt x="674" y="998"/>
                  <a:pt x="682" y="994"/>
                </a:cubicBezTo>
                <a:cubicBezTo>
                  <a:pt x="683" y="993"/>
                  <a:pt x="684" y="993"/>
                  <a:pt x="685" y="992"/>
                </a:cubicBezTo>
                <a:cubicBezTo>
                  <a:pt x="688" y="991"/>
                  <a:pt x="692" y="991"/>
                  <a:pt x="695" y="990"/>
                </a:cubicBezTo>
                <a:cubicBezTo>
                  <a:pt x="695" y="992"/>
                  <a:pt x="695" y="994"/>
                  <a:pt x="695" y="996"/>
                </a:cubicBezTo>
                <a:cubicBezTo>
                  <a:pt x="695" y="997"/>
                  <a:pt x="694" y="998"/>
                  <a:pt x="694" y="998"/>
                </a:cubicBezTo>
                <a:cubicBezTo>
                  <a:pt x="690" y="1004"/>
                  <a:pt x="687" y="1009"/>
                  <a:pt x="685" y="1015"/>
                </a:cubicBezTo>
                <a:cubicBezTo>
                  <a:pt x="683" y="1025"/>
                  <a:pt x="685" y="1032"/>
                  <a:pt x="690" y="1040"/>
                </a:cubicBezTo>
                <a:cubicBezTo>
                  <a:pt x="692" y="1043"/>
                  <a:pt x="694" y="1046"/>
                  <a:pt x="696" y="1049"/>
                </a:cubicBezTo>
                <a:cubicBezTo>
                  <a:pt x="698" y="1052"/>
                  <a:pt x="700" y="1053"/>
                  <a:pt x="703" y="1055"/>
                </a:cubicBezTo>
                <a:cubicBezTo>
                  <a:pt x="707" y="1057"/>
                  <a:pt x="707" y="1057"/>
                  <a:pt x="707" y="1057"/>
                </a:cubicBezTo>
                <a:cubicBezTo>
                  <a:pt x="712" y="1058"/>
                  <a:pt x="712" y="1058"/>
                  <a:pt x="712" y="1058"/>
                </a:cubicBezTo>
                <a:cubicBezTo>
                  <a:pt x="717" y="1058"/>
                  <a:pt x="717" y="1058"/>
                  <a:pt x="717" y="1058"/>
                </a:cubicBezTo>
                <a:cubicBezTo>
                  <a:pt x="721" y="1057"/>
                  <a:pt x="724" y="1056"/>
                  <a:pt x="727" y="1053"/>
                </a:cubicBezTo>
                <a:cubicBezTo>
                  <a:pt x="730" y="1051"/>
                  <a:pt x="732" y="1050"/>
                  <a:pt x="735" y="1047"/>
                </a:cubicBezTo>
                <a:cubicBezTo>
                  <a:pt x="736" y="1043"/>
                  <a:pt x="736" y="1043"/>
                  <a:pt x="736" y="1043"/>
                </a:cubicBezTo>
                <a:cubicBezTo>
                  <a:pt x="738" y="1039"/>
                  <a:pt x="738" y="1035"/>
                  <a:pt x="737" y="1030"/>
                </a:cubicBezTo>
                <a:cubicBezTo>
                  <a:pt x="737" y="1030"/>
                  <a:pt x="737" y="1030"/>
                  <a:pt x="737" y="1029"/>
                </a:cubicBezTo>
                <a:cubicBezTo>
                  <a:pt x="738" y="1026"/>
                  <a:pt x="740" y="1023"/>
                  <a:pt x="741" y="1020"/>
                </a:cubicBezTo>
                <a:cubicBezTo>
                  <a:pt x="743" y="1019"/>
                  <a:pt x="744" y="1017"/>
                  <a:pt x="746" y="1016"/>
                </a:cubicBezTo>
                <a:cubicBezTo>
                  <a:pt x="748" y="1014"/>
                  <a:pt x="751" y="1013"/>
                  <a:pt x="753" y="1011"/>
                </a:cubicBezTo>
                <a:cubicBezTo>
                  <a:pt x="758" y="1008"/>
                  <a:pt x="762" y="1004"/>
                  <a:pt x="766" y="999"/>
                </a:cubicBezTo>
                <a:cubicBezTo>
                  <a:pt x="766" y="999"/>
                  <a:pt x="767" y="998"/>
                  <a:pt x="768" y="997"/>
                </a:cubicBezTo>
                <a:cubicBezTo>
                  <a:pt x="771" y="996"/>
                  <a:pt x="774" y="996"/>
                  <a:pt x="778" y="995"/>
                </a:cubicBezTo>
                <a:cubicBezTo>
                  <a:pt x="779" y="996"/>
                  <a:pt x="780" y="997"/>
                  <a:pt x="781" y="999"/>
                </a:cubicBezTo>
                <a:cubicBezTo>
                  <a:pt x="783" y="1001"/>
                  <a:pt x="786" y="1003"/>
                  <a:pt x="789" y="1004"/>
                </a:cubicBezTo>
                <a:cubicBezTo>
                  <a:pt x="793" y="1005"/>
                  <a:pt x="793" y="1005"/>
                  <a:pt x="793" y="1005"/>
                </a:cubicBezTo>
                <a:cubicBezTo>
                  <a:pt x="799" y="1005"/>
                  <a:pt x="799" y="1005"/>
                  <a:pt x="799" y="1005"/>
                </a:cubicBezTo>
                <a:cubicBezTo>
                  <a:pt x="802" y="1004"/>
                  <a:pt x="802" y="1004"/>
                  <a:pt x="802" y="1004"/>
                </a:cubicBezTo>
                <a:cubicBezTo>
                  <a:pt x="804" y="1006"/>
                  <a:pt x="807" y="1008"/>
                  <a:pt x="809" y="1009"/>
                </a:cubicBezTo>
                <a:cubicBezTo>
                  <a:pt x="811" y="1010"/>
                  <a:pt x="812" y="1011"/>
                  <a:pt x="814" y="1013"/>
                </a:cubicBezTo>
                <a:cubicBezTo>
                  <a:pt x="820" y="1018"/>
                  <a:pt x="825" y="1020"/>
                  <a:pt x="833" y="1019"/>
                </a:cubicBezTo>
                <a:cubicBezTo>
                  <a:pt x="836" y="1022"/>
                  <a:pt x="838" y="1024"/>
                  <a:pt x="841" y="1027"/>
                </a:cubicBezTo>
                <a:cubicBezTo>
                  <a:pt x="846" y="1030"/>
                  <a:pt x="851" y="1033"/>
                  <a:pt x="855" y="1036"/>
                </a:cubicBezTo>
                <a:cubicBezTo>
                  <a:pt x="858" y="1037"/>
                  <a:pt x="860" y="1038"/>
                  <a:pt x="864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74" y="1035"/>
                  <a:pt x="874" y="1035"/>
                  <a:pt x="874" y="1035"/>
                </a:cubicBezTo>
                <a:cubicBezTo>
                  <a:pt x="876" y="1033"/>
                  <a:pt x="876" y="1033"/>
                  <a:pt x="876" y="1033"/>
                </a:cubicBezTo>
                <a:cubicBezTo>
                  <a:pt x="878" y="1035"/>
                  <a:pt x="878" y="1035"/>
                  <a:pt x="878" y="1035"/>
                </a:cubicBezTo>
                <a:cubicBezTo>
                  <a:pt x="879" y="1042"/>
                  <a:pt x="879" y="1042"/>
                  <a:pt x="879" y="1042"/>
                </a:cubicBezTo>
                <a:cubicBezTo>
                  <a:pt x="880" y="1043"/>
                  <a:pt x="880" y="1043"/>
                  <a:pt x="880" y="1043"/>
                </a:cubicBezTo>
                <a:cubicBezTo>
                  <a:pt x="879" y="1045"/>
                  <a:pt x="879" y="1047"/>
                  <a:pt x="878" y="1049"/>
                </a:cubicBezTo>
                <a:cubicBezTo>
                  <a:pt x="877" y="1053"/>
                  <a:pt x="877" y="1057"/>
                  <a:pt x="878" y="1062"/>
                </a:cubicBezTo>
                <a:cubicBezTo>
                  <a:pt x="879" y="1066"/>
                  <a:pt x="879" y="1066"/>
                  <a:pt x="879" y="1066"/>
                </a:cubicBezTo>
                <a:cubicBezTo>
                  <a:pt x="882" y="1069"/>
                  <a:pt x="882" y="1069"/>
                  <a:pt x="882" y="1069"/>
                </a:cubicBezTo>
                <a:cubicBezTo>
                  <a:pt x="885" y="1072"/>
                  <a:pt x="885" y="1072"/>
                  <a:pt x="885" y="1072"/>
                </a:cubicBezTo>
                <a:cubicBezTo>
                  <a:pt x="891" y="1076"/>
                  <a:pt x="898" y="1079"/>
                  <a:pt x="905" y="1080"/>
                </a:cubicBezTo>
                <a:cubicBezTo>
                  <a:pt x="902" y="1084"/>
                  <a:pt x="901" y="1087"/>
                  <a:pt x="899" y="1092"/>
                </a:cubicBezTo>
                <a:cubicBezTo>
                  <a:pt x="899" y="1098"/>
                  <a:pt x="899" y="1102"/>
                  <a:pt x="901" y="1107"/>
                </a:cubicBezTo>
                <a:cubicBezTo>
                  <a:pt x="902" y="1108"/>
                  <a:pt x="902" y="1109"/>
                  <a:pt x="902" y="1110"/>
                </a:cubicBezTo>
                <a:cubicBezTo>
                  <a:pt x="902" y="1114"/>
                  <a:pt x="902" y="1116"/>
                  <a:pt x="902" y="1120"/>
                </a:cubicBezTo>
                <a:cubicBezTo>
                  <a:pt x="905" y="1126"/>
                  <a:pt x="905" y="1126"/>
                  <a:pt x="905" y="1126"/>
                </a:cubicBezTo>
                <a:cubicBezTo>
                  <a:pt x="910" y="1131"/>
                  <a:pt x="910" y="1131"/>
                  <a:pt x="910" y="1131"/>
                </a:cubicBezTo>
                <a:cubicBezTo>
                  <a:pt x="917" y="1133"/>
                  <a:pt x="917" y="1133"/>
                  <a:pt x="917" y="1133"/>
                </a:cubicBezTo>
                <a:cubicBezTo>
                  <a:pt x="920" y="1133"/>
                  <a:pt x="920" y="1133"/>
                  <a:pt x="920" y="1133"/>
                </a:cubicBezTo>
                <a:cubicBezTo>
                  <a:pt x="923" y="1132"/>
                  <a:pt x="925" y="1132"/>
                  <a:pt x="927" y="1132"/>
                </a:cubicBezTo>
                <a:cubicBezTo>
                  <a:pt x="930" y="1132"/>
                  <a:pt x="932" y="1132"/>
                  <a:pt x="935" y="1132"/>
                </a:cubicBezTo>
                <a:cubicBezTo>
                  <a:pt x="940" y="1133"/>
                  <a:pt x="944" y="1132"/>
                  <a:pt x="949" y="1131"/>
                </a:cubicBezTo>
                <a:cubicBezTo>
                  <a:pt x="950" y="1131"/>
                  <a:pt x="950" y="1131"/>
                  <a:pt x="951" y="1132"/>
                </a:cubicBezTo>
                <a:cubicBezTo>
                  <a:pt x="956" y="1136"/>
                  <a:pt x="962" y="1138"/>
                  <a:pt x="968" y="1138"/>
                </a:cubicBezTo>
                <a:cubicBezTo>
                  <a:pt x="975" y="1141"/>
                  <a:pt x="981" y="1143"/>
                  <a:pt x="988" y="1143"/>
                </a:cubicBezTo>
                <a:cubicBezTo>
                  <a:pt x="992" y="1143"/>
                  <a:pt x="995" y="1143"/>
                  <a:pt x="999" y="1143"/>
                </a:cubicBezTo>
                <a:cubicBezTo>
                  <a:pt x="1004" y="1143"/>
                  <a:pt x="1009" y="1144"/>
                  <a:pt x="1014" y="1144"/>
                </a:cubicBezTo>
                <a:cubicBezTo>
                  <a:pt x="1023" y="1145"/>
                  <a:pt x="1033" y="1143"/>
                  <a:pt x="1041" y="1139"/>
                </a:cubicBezTo>
                <a:cubicBezTo>
                  <a:pt x="1047" y="1135"/>
                  <a:pt x="1050" y="1131"/>
                  <a:pt x="1053" y="1124"/>
                </a:cubicBezTo>
                <a:cubicBezTo>
                  <a:pt x="1053" y="1123"/>
                  <a:pt x="1053" y="1123"/>
                  <a:pt x="1053" y="1122"/>
                </a:cubicBezTo>
                <a:cubicBezTo>
                  <a:pt x="1056" y="1119"/>
                  <a:pt x="1060" y="1116"/>
                  <a:pt x="1063" y="1113"/>
                </a:cubicBezTo>
                <a:cubicBezTo>
                  <a:pt x="1068" y="1109"/>
                  <a:pt x="1073" y="1105"/>
                  <a:pt x="1077" y="1100"/>
                </a:cubicBezTo>
                <a:cubicBezTo>
                  <a:pt x="1083" y="1102"/>
                  <a:pt x="1089" y="1102"/>
                  <a:pt x="1095" y="1101"/>
                </a:cubicBezTo>
                <a:cubicBezTo>
                  <a:pt x="1109" y="1097"/>
                  <a:pt x="1122" y="1092"/>
                  <a:pt x="1135" y="1088"/>
                </a:cubicBezTo>
                <a:cubicBezTo>
                  <a:pt x="1140" y="1087"/>
                  <a:pt x="1144" y="1085"/>
                  <a:pt x="1149" y="1084"/>
                </a:cubicBezTo>
                <a:cubicBezTo>
                  <a:pt x="1156" y="1080"/>
                  <a:pt x="1159" y="1077"/>
                  <a:pt x="1163" y="1070"/>
                </a:cubicBezTo>
                <a:cubicBezTo>
                  <a:pt x="1164" y="1069"/>
                  <a:pt x="1164" y="1070"/>
                  <a:pt x="1165" y="1068"/>
                </a:cubicBezTo>
                <a:cubicBezTo>
                  <a:pt x="1166" y="1067"/>
                  <a:pt x="1167" y="1068"/>
                  <a:pt x="1170" y="1067"/>
                </a:cubicBezTo>
                <a:cubicBezTo>
                  <a:pt x="1170" y="1067"/>
                  <a:pt x="1171" y="1066"/>
                  <a:pt x="1172" y="1066"/>
                </a:cubicBezTo>
                <a:cubicBezTo>
                  <a:pt x="1173" y="1066"/>
                  <a:pt x="1174" y="1065"/>
                  <a:pt x="1174" y="1065"/>
                </a:cubicBezTo>
                <a:cubicBezTo>
                  <a:pt x="1175" y="1065"/>
                  <a:pt x="1176" y="1066"/>
                  <a:pt x="1176" y="1066"/>
                </a:cubicBezTo>
                <a:cubicBezTo>
                  <a:pt x="1177" y="1067"/>
                  <a:pt x="1179" y="1067"/>
                  <a:pt x="1181" y="1068"/>
                </a:cubicBezTo>
                <a:cubicBezTo>
                  <a:pt x="1182" y="1068"/>
                  <a:pt x="1184" y="1068"/>
                  <a:pt x="1185" y="1068"/>
                </a:cubicBezTo>
                <a:cubicBezTo>
                  <a:pt x="1186" y="1068"/>
                  <a:pt x="1188" y="1068"/>
                  <a:pt x="1188" y="1068"/>
                </a:cubicBezTo>
                <a:cubicBezTo>
                  <a:pt x="1195" y="1072"/>
                  <a:pt x="1194" y="1071"/>
                  <a:pt x="1201" y="1072"/>
                </a:cubicBezTo>
                <a:cubicBezTo>
                  <a:pt x="1202" y="1074"/>
                  <a:pt x="1202" y="1074"/>
                  <a:pt x="1202" y="1075"/>
                </a:cubicBezTo>
                <a:cubicBezTo>
                  <a:pt x="1204" y="1077"/>
                  <a:pt x="1206" y="1080"/>
                  <a:pt x="1208" y="1082"/>
                </a:cubicBezTo>
                <a:cubicBezTo>
                  <a:pt x="1209" y="1082"/>
                  <a:pt x="1213" y="1083"/>
                  <a:pt x="1215" y="1083"/>
                </a:cubicBezTo>
                <a:cubicBezTo>
                  <a:pt x="1219" y="1083"/>
                  <a:pt x="1219" y="1083"/>
                  <a:pt x="1219" y="1083"/>
                </a:cubicBezTo>
                <a:cubicBezTo>
                  <a:pt x="1223" y="1086"/>
                  <a:pt x="1223" y="1086"/>
                  <a:pt x="1223" y="1086"/>
                </a:cubicBezTo>
                <a:cubicBezTo>
                  <a:pt x="1227" y="1086"/>
                  <a:pt x="1227" y="1086"/>
                  <a:pt x="1227" y="1086"/>
                </a:cubicBezTo>
                <a:cubicBezTo>
                  <a:pt x="1230" y="1090"/>
                  <a:pt x="1231" y="1092"/>
                  <a:pt x="1235" y="1093"/>
                </a:cubicBezTo>
                <a:cubicBezTo>
                  <a:pt x="1239" y="1095"/>
                  <a:pt x="1239" y="1095"/>
                  <a:pt x="1239" y="1095"/>
                </a:cubicBezTo>
                <a:cubicBezTo>
                  <a:pt x="1241" y="1098"/>
                  <a:pt x="1241" y="1098"/>
                  <a:pt x="1241" y="1098"/>
                </a:cubicBezTo>
                <a:cubicBezTo>
                  <a:pt x="1245" y="1102"/>
                  <a:pt x="1245" y="1102"/>
                  <a:pt x="1245" y="1102"/>
                </a:cubicBezTo>
                <a:cubicBezTo>
                  <a:pt x="1249" y="1103"/>
                  <a:pt x="1249" y="1103"/>
                  <a:pt x="1249" y="1103"/>
                </a:cubicBezTo>
                <a:cubicBezTo>
                  <a:pt x="1251" y="1106"/>
                  <a:pt x="1251" y="1106"/>
                  <a:pt x="1251" y="1106"/>
                </a:cubicBezTo>
                <a:cubicBezTo>
                  <a:pt x="1253" y="1109"/>
                  <a:pt x="1253" y="1109"/>
                  <a:pt x="1253" y="1109"/>
                </a:cubicBezTo>
                <a:cubicBezTo>
                  <a:pt x="1256" y="1112"/>
                  <a:pt x="1256" y="1112"/>
                  <a:pt x="1256" y="1112"/>
                </a:cubicBezTo>
                <a:cubicBezTo>
                  <a:pt x="1263" y="1115"/>
                  <a:pt x="1263" y="1115"/>
                  <a:pt x="1263" y="1115"/>
                </a:cubicBezTo>
                <a:cubicBezTo>
                  <a:pt x="1272" y="1115"/>
                  <a:pt x="1272" y="1115"/>
                  <a:pt x="1272" y="1115"/>
                </a:cubicBezTo>
                <a:cubicBezTo>
                  <a:pt x="1277" y="1113"/>
                  <a:pt x="1277" y="1113"/>
                  <a:pt x="1277" y="1113"/>
                </a:cubicBezTo>
                <a:cubicBezTo>
                  <a:pt x="1280" y="1111"/>
                  <a:pt x="1283" y="1109"/>
                  <a:pt x="1286" y="1106"/>
                </a:cubicBezTo>
                <a:cubicBezTo>
                  <a:pt x="1289" y="1107"/>
                  <a:pt x="1289" y="1107"/>
                  <a:pt x="1289" y="1107"/>
                </a:cubicBezTo>
                <a:cubicBezTo>
                  <a:pt x="1293" y="1106"/>
                  <a:pt x="1293" y="1106"/>
                  <a:pt x="1293" y="1106"/>
                </a:cubicBezTo>
                <a:cubicBezTo>
                  <a:pt x="1298" y="1104"/>
                  <a:pt x="1298" y="1104"/>
                  <a:pt x="1298" y="1104"/>
                </a:cubicBezTo>
                <a:cubicBezTo>
                  <a:pt x="1302" y="1100"/>
                  <a:pt x="1302" y="1100"/>
                  <a:pt x="1302" y="1100"/>
                </a:cubicBezTo>
                <a:cubicBezTo>
                  <a:pt x="1304" y="1096"/>
                  <a:pt x="1304" y="1096"/>
                  <a:pt x="1304" y="1096"/>
                </a:cubicBezTo>
                <a:cubicBezTo>
                  <a:pt x="1306" y="1093"/>
                  <a:pt x="1306" y="1093"/>
                  <a:pt x="1306" y="1093"/>
                </a:cubicBezTo>
                <a:cubicBezTo>
                  <a:pt x="1307" y="1087"/>
                  <a:pt x="1307" y="1081"/>
                  <a:pt x="1304" y="1075"/>
                </a:cubicBezTo>
                <a:cubicBezTo>
                  <a:pt x="1305" y="1075"/>
                  <a:pt x="1305" y="1075"/>
                  <a:pt x="1305" y="1075"/>
                </a:cubicBezTo>
                <a:cubicBezTo>
                  <a:pt x="1306" y="1075"/>
                  <a:pt x="1306" y="1075"/>
                  <a:pt x="1306" y="1075"/>
                </a:cubicBezTo>
                <a:cubicBezTo>
                  <a:pt x="1313" y="1071"/>
                  <a:pt x="1313" y="1071"/>
                  <a:pt x="1313" y="1071"/>
                </a:cubicBezTo>
                <a:cubicBezTo>
                  <a:pt x="1315" y="1073"/>
                  <a:pt x="1317" y="1074"/>
                  <a:pt x="1320" y="1074"/>
                </a:cubicBezTo>
                <a:cubicBezTo>
                  <a:pt x="1322" y="1079"/>
                  <a:pt x="1324" y="1082"/>
                  <a:pt x="1327" y="1085"/>
                </a:cubicBezTo>
                <a:cubicBezTo>
                  <a:pt x="1327" y="1091"/>
                  <a:pt x="1329" y="1097"/>
                  <a:pt x="1331" y="1102"/>
                </a:cubicBezTo>
                <a:cubicBezTo>
                  <a:pt x="1332" y="1106"/>
                  <a:pt x="1332" y="1110"/>
                  <a:pt x="1333" y="1114"/>
                </a:cubicBezTo>
                <a:cubicBezTo>
                  <a:pt x="1334" y="1117"/>
                  <a:pt x="1335" y="1119"/>
                  <a:pt x="1335" y="1122"/>
                </a:cubicBezTo>
                <a:cubicBezTo>
                  <a:pt x="1335" y="1127"/>
                  <a:pt x="1335" y="1127"/>
                  <a:pt x="1335" y="1127"/>
                </a:cubicBezTo>
                <a:cubicBezTo>
                  <a:pt x="1336" y="1130"/>
                  <a:pt x="1337" y="1133"/>
                  <a:pt x="1339" y="1136"/>
                </a:cubicBezTo>
                <a:cubicBezTo>
                  <a:pt x="1341" y="1139"/>
                  <a:pt x="1341" y="1139"/>
                  <a:pt x="1341" y="1139"/>
                </a:cubicBezTo>
                <a:cubicBezTo>
                  <a:pt x="1345" y="1142"/>
                  <a:pt x="1345" y="1142"/>
                  <a:pt x="1345" y="1142"/>
                </a:cubicBezTo>
                <a:cubicBezTo>
                  <a:pt x="1350" y="1144"/>
                  <a:pt x="1353" y="1144"/>
                  <a:pt x="1358" y="1144"/>
                </a:cubicBezTo>
                <a:cubicBezTo>
                  <a:pt x="1361" y="1144"/>
                  <a:pt x="1361" y="1144"/>
                  <a:pt x="1361" y="1144"/>
                </a:cubicBezTo>
                <a:cubicBezTo>
                  <a:pt x="1362" y="1146"/>
                  <a:pt x="1362" y="1147"/>
                  <a:pt x="1362" y="1149"/>
                </a:cubicBezTo>
                <a:cubicBezTo>
                  <a:pt x="1362" y="1150"/>
                  <a:pt x="1361" y="1151"/>
                  <a:pt x="1361" y="1152"/>
                </a:cubicBezTo>
                <a:cubicBezTo>
                  <a:pt x="1360" y="1155"/>
                  <a:pt x="1359" y="1158"/>
                  <a:pt x="1359" y="1161"/>
                </a:cubicBezTo>
                <a:cubicBezTo>
                  <a:pt x="1359" y="1166"/>
                  <a:pt x="1360" y="1169"/>
                  <a:pt x="1362" y="1173"/>
                </a:cubicBezTo>
                <a:cubicBezTo>
                  <a:pt x="1362" y="1173"/>
                  <a:pt x="1362" y="1173"/>
                  <a:pt x="1362" y="1173"/>
                </a:cubicBezTo>
                <a:cubicBezTo>
                  <a:pt x="1361" y="1176"/>
                  <a:pt x="1361" y="1178"/>
                  <a:pt x="1360" y="1181"/>
                </a:cubicBezTo>
                <a:cubicBezTo>
                  <a:pt x="1360" y="1192"/>
                  <a:pt x="1359" y="1202"/>
                  <a:pt x="1358" y="1212"/>
                </a:cubicBezTo>
                <a:cubicBezTo>
                  <a:pt x="1357" y="1214"/>
                  <a:pt x="1357" y="1215"/>
                  <a:pt x="1357" y="1216"/>
                </a:cubicBezTo>
                <a:cubicBezTo>
                  <a:pt x="1355" y="1219"/>
                  <a:pt x="1353" y="1221"/>
                  <a:pt x="1351" y="1225"/>
                </a:cubicBezTo>
                <a:cubicBezTo>
                  <a:pt x="1348" y="1227"/>
                  <a:pt x="1348" y="1227"/>
                  <a:pt x="1348" y="1227"/>
                </a:cubicBezTo>
                <a:cubicBezTo>
                  <a:pt x="1346" y="1229"/>
                  <a:pt x="1344" y="1231"/>
                  <a:pt x="1343" y="1233"/>
                </a:cubicBezTo>
                <a:cubicBezTo>
                  <a:pt x="1340" y="1240"/>
                  <a:pt x="1339" y="1245"/>
                  <a:pt x="1341" y="1252"/>
                </a:cubicBezTo>
                <a:cubicBezTo>
                  <a:pt x="1337" y="1254"/>
                  <a:pt x="1334" y="1259"/>
                  <a:pt x="1333" y="1263"/>
                </a:cubicBezTo>
                <a:cubicBezTo>
                  <a:pt x="1327" y="1260"/>
                  <a:pt x="1322" y="1262"/>
                  <a:pt x="1316" y="1264"/>
                </a:cubicBezTo>
                <a:cubicBezTo>
                  <a:pt x="1312" y="1266"/>
                  <a:pt x="1312" y="1266"/>
                  <a:pt x="1312" y="1266"/>
                </a:cubicBezTo>
                <a:cubicBezTo>
                  <a:pt x="1309" y="1270"/>
                  <a:pt x="1309" y="1270"/>
                  <a:pt x="1309" y="1270"/>
                </a:cubicBezTo>
                <a:cubicBezTo>
                  <a:pt x="1307" y="1275"/>
                  <a:pt x="1306" y="1280"/>
                  <a:pt x="1306" y="1285"/>
                </a:cubicBezTo>
                <a:cubicBezTo>
                  <a:pt x="1304" y="1287"/>
                  <a:pt x="1302" y="1288"/>
                  <a:pt x="1301" y="1290"/>
                </a:cubicBezTo>
                <a:cubicBezTo>
                  <a:pt x="1296" y="1290"/>
                  <a:pt x="1296" y="1290"/>
                  <a:pt x="1296" y="1290"/>
                </a:cubicBezTo>
                <a:cubicBezTo>
                  <a:pt x="1291" y="1292"/>
                  <a:pt x="1291" y="1292"/>
                  <a:pt x="1291" y="1292"/>
                </a:cubicBezTo>
                <a:cubicBezTo>
                  <a:pt x="1287" y="1294"/>
                  <a:pt x="1287" y="1294"/>
                  <a:pt x="1287" y="1294"/>
                </a:cubicBezTo>
                <a:cubicBezTo>
                  <a:pt x="1285" y="1297"/>
                  <a:pt x="1283" y="1298"/>
                  <a:pt x="1282" y="1301"/>
                </a:cubicBezTo>
                <a:cubicBezTo>
                  <a:pt x="1279" y="1303"/>
                  <a:pt x="1279" y="1303"/>
                  <a:pt x="1279" y="1303"/>
                </a:cubicBezTo>
                <a:cubicBezTo>
                  <a:pt x="1273" y="1308"/>
                  <a:pt x="1273" y="1308"/>
                  <a:pt x="1273" y="1308"/>
                </a:cubicBezTo>
                <a:cubicBezTo>
                  <a:pt x="1272" y="1316"/>
                  <a:pt x="1272" y="1316"/>
                  <a:pt x="1272" y="1316"/>
                </a:cubicBezTo>
                <a:cubicBezTo>
                  <a:pt x="1273" y="1320"/>
                  <a:pt x="1273" y="1320"/>
                  <a:pt x="1273" y="1320"/>
                </a:cubicBezTo>
                <a:cubicBezTo>
                  <a:pt x="1272" y="1322"/>
                  <a:pt x="1272" y="1324"/>
                  <a:pt x="1272" y="1325"/>
                </a:cubicBezTo>
                <a:cubicBezTo>
                  <a:pt x="1270" y="1326"/>
                  <a:pt x="1269" y="1327"/>
                  <a:pt x="1268" y="1328"/>
                </a:cubicBezTo>
                <a:cubicBezTo>
                  <a:pt x="1261" y="1331"/>
                  <a:pt x="1259" y="1337"/>
                  <a:pt x="1258" y="1345"/>
                </a:cubicBezTo>
                <a:cubicBezTo>
                  <a:pt x="1257" y="1347"/>
                  <a:pt x="1257" y="1350"/>
                  <a:pt x="1256" y="1352"/>
                </a:cubicBezTo>
                <a:cubicBezTo>
                  <a:pt x="1255" y="1355"/>
                  <a:pt x="1254" y="1358"/>
                  <a:pt x="1254" y="1362"/>
                </a:cubicBezTo>
                <a:cubicBezTo>
                  <a:pt x="1255" y="1366"/>
                  <a:pt x="1255" y="1366"/>
                  <a:pt x="1255" y="1366"/>
                </a:cubicBezTo>
                <a:cubicBezTo>
                  <a:pt x="1256" y="1370"/>
                  <a:pt x="1258" y="1374"/>
                  <a:pt x="1262" y="1377"/>
                </a:cubicBezTo>
                <a:cubicBezTo>
                  <a:pt x="1261" y="1379"/>
                  <a:pt x="1261" y="1379"/>
                  <a:pt x="1261" y="1379"/>
                </a:cubicBezTo>
                <a:cubicBezTo>
                  <a:pt x="1264" y="1385"/>
                  <a:pt x="1264" y="1385"/>
                  <a:pt x="1264" y="1385"/>
                </a:cubicBezTo>
                <a:cubicBezTo>
                  <a:pt x="1262" y="1387"/>
                  <a:pt x="1260" y="1389"/>
                  <a:pt x="1259" y="1391"/>
                </a:cubicBezTo>
                <a:cubicBezTo>
                  <a:pt x="1258" y="1392"/>
                  <a:pt x="1256" y="1393"/>
                  <a:pt x="1255" y="1394"/>
                </a:cubicBezTo>
                <a:cubicBezTo>
                  <a:pt x="1252" y="1399"/>
                  <a:pt x="1252" y="1399"/>
                  <a:pt x="1252" y="1399"/>
                </a:cubicBezTo>
                <a:cubicBezTo>
                  <a:pt x="1250" y="1406"/>
                  <a:pt x="1250" y="1406"/>
                  <a:pt x="1250" y="1406"/>
                </a:cubicBezTo>
                <a:cubicBezTo>
                  <a:pt x="1251" y="1412"/>
                  <a:pt x="1251" y="1412"/>
                  <a:pt x="1251" y="1412"/>
                </a:cubicBezTo>
                <a:cubicBezTo>
                  <a:pt x="1253" y="1415"/>
                  <a:pt x="1255" y="1417"/>
                  <a:pt x="1257" y="1419"/>
                </a:cubicBezTo>
                <a:cubicBezTo>
                  <a:pt x="1260" y="1422"/>
                  <a:pt x="1262" y="1424"/>
                  <a:pt x="1266" y="1426"/>
                </a:cubicBezTo>
                <a:cubicBezTo>
                  <a:pt x="1270" y="1427"/>
                  <a:pt x="1270" y="1427"/>
                  <a:pt x="1270" y="1427"/>
                </a:cubicBezTo>
                <a:cubicBezTo>
                  <a:pt x="1274" y="1427"/>
                  <a:pt x="1274" y="1427"/>
                  <a:pt x="1274" y="1427"/>
                </a:cubicBezTo>
                <a:cubicBezTo>
                  <a:pt x="1282" y="1425"/>
                  <a:pt x="1291" y="1422"/>
                  <a:pt x="1297" y="1415"/>
                </a:cubicBezTo>
                <a:cubicBezTo>
                  <a:pt x="1301" y="1415"/>
                  <a:pt x="1304" y="1414"/>
                  <a:pt x="1308" y="1413"/>
                </a:cubicBezTo>
                <a:cubicBezTo>
                  <a:pt x="1309" y="1412"/>
                  <a:pt x="1311" y="1411"/>
                  <a:pt x="1312" y="1412"/>
                </a:cubicBezTo>
                <a:cubicBezTo>
                  <a:pt x="1318" y="1414"/>
                  <a:pt x="1324" y="1415"/>
                  <a:pt x="1330" y="1414"/>
                </a:cubicBezTo>
                <a:cubicBezTo>
                  <a:pt x="1337" y="1424"/>
                  <a:pt x="1337" y="1424"/>
                  <a:pt x="1337" y="1424"/>
                </a:cubicBezTo>
                <a:cubicBezTo>
                  <a:pt x="1339" y="1401"/>
                  <a:pt x="1339" y="1401"/>
                  <a:pt x="1339" y="1401"/>
                </a:cubicBezTo>
                <a:cubicBezTo>
                  <a:pt x="1339" y="1401"/>
                  <a:pt x="1338" y="1401"/>
                  <a:pt x="1336" y="1400"/>
                </a:cubicBezTo>
                <a:cubicBezTo>
                  <a:pt x="1334" y="1398"/>
                  <a:pt x="1332" y="1398"/>
                  <a:pt x="1330" y="1399"/>
                </a:cubicBezTo>
                <a:cubicBezTo>
                  <a:pt x="1328" y="1399"/>
                  <a:pt x="1328" y="1399"/>
                  <a:pt x="1325" y="1399"/>
                </a:cubicBezTo>
                <a:cubicBezTo>
                  <a:pt x="1323" y="1399"/>
                  <a:pt x="1321" y="1399"/>
                  <a:pt x="1318" y="1398"/>
                </a:cubicBezTo>
                <a:cubicBezTo>
                  <a:pt x="1316" y="1397"/>
                  <a:pt x="1315" y="1397"/>
                  <a:pt x="1312" y="1397"/>
                </a:cubicBezTo>
                <a:cubicBezTo>
                  <a:pt x="1309" y="1397"/>
                  <a:pt x="1304" y="1398"/>
                  <a:pt x="1301" y="1399"/>
                </a:cubicBezTo>
                <a:cubicBezTo>
                  <a:pt x="1299" y="1400"/>
                  <a:pt x="1295" y="1401"/>
                  <a:pt x="1292" y="1401"/>
                </a:cubicBezTo>
                <a:cubicBezTo>
                  <a:pt x="1289" y="1402"/>
                  <a:pt x="1289" y="1403"/>
                  <a:pt x="1287" y="1404"/>
                </a:cubicBezTo>
                <a:cubicBezTo>
                  <a:pt x="1286" y="1406"/>
                  <a:pt x="1285" y="1407"/>
                  <a:pt x="1284" y="1408"/>
                </a:cubicBezTo>
                <a:cubicBezTo>
                  <a:pt x="1282" y="1409"/>
                  <a:pt x="1275" y="1412"/>
                  <a:pt x="1273" y="1412"/>
                </a:cubicBezTo>
                <a:cubicBezTo>
                  <a:pt x="1271" y="1412"/>
                  <a:pt x="1268" y="1410"/>
                  <a:pt x="1266" y="1407"/>
                </a:cubicBezTo>
                <a:cubicBezTo>
                  <a:pt x="1264" y="1404"/>
                  <a:pt x="1267" y="1404"/>
                  <a:pt x="1268" y="1403"/>
                </a:cubicBezTo>
                <a:cubicBezTo>
                  <a:pt x="1269" y="1402"/>
                  <a:pt x="1269" y="1401"/>
                  <a:pt x="1270" y="1400"/>
                </a:cubicBezTo>
                <a:cubicBezTo>
                  <a:pt x="1271" y="1399"/>
                  <a:pt x="1272" y="1398"/>
                  <a:pt x="1274" y="1396"/>
                </a:cubicBezTo>
                <a:cubicBezTo>
                  <a:pt x="1275" y="1395"/>
                  <a:pt x="1278" y="1393"/>
                  <a:pt x="1280" y="1391"/>
                </a:cubicBezTo>
                <a:cubicBezTo>
                  <a:pt x="1282" y="1388"/>
                  <a:pt x="1282" y="1387"/>
                  <a:pt x="1282" y="1384"/>
                </a:cubicBezTo>
                <a:cubicBezTo>
                  <a:pt x="1282" y="1380"/>
                  <a:pt x="1279" y="1380"/>
                  <a:pt x="1277" y="1378"/>
                </a:cubicBezTo>
                <a:cubicBezTo>
                  <a:pt x="1275" y="1377"/>
                  <a:pt x="1277" y="1376"/>
                  <a:pt x="1279" y="1374"/>
                </a:cubicBezTo>
                <a:cubicBezTo>
                  <a:pt x="1280" y="1371"/>
                  <a:pt x="1280" y="1371"/>
                  <a:pt x="1279" y="1370"/>
                </a:cubicBezTo>
                <a:cubicBezTo>
                  <a:pt x="1278" y="1368"/>
                  <a:pt x="1276" y="1368"/>
                  <a:pt x="1274" y="1368"/>
                </a:cubicBezTo>
                <a:cubicBezTo>
                  <a:pt x="1273" y="1368"/>
                  <a:pt x="1271" y="1367"/>
                  <a:pt x="1269" y="1363"/>
                </a:cubicBezTo>
                <a:cubicBezTo>
                  <a:pt x="1268" y="1360"/>
                  <a:pt x="1270" y="1357"/>
                  <a:pt x="1271" y="1354"/>
                </a:cubicBezTo>
                <a:cubicBezTo>
                  <a:pt x="1272" y="1351"/>
                  <a:pt x="1273" y="1349"/>
                  <a:pt x="1273" y="1346"/>
                </a:cubicBezTo>
                <a:cubicBezTo>
                  <a:pt x="1273" y="1344"/>
                  <a:pt x="1274" y="1341"/>
                  <a:pt x="1275" y="1341"/>
                </a:cubicBezTo>
                <a:cubicBezTo>
                  <a:pt x="1276" y="1340"/>
                  <a:pt x="1278" y="1339"/>
                  <a:pt x="1280" y="1337"/>
                </a:cubicBezTo>
                <a:cubicBezTo>
                  <a:pt x="1282" y="1336"/>
                  <a:pt x="1283" y="1336"/>
                  <a:pt x="1287" y="1336"/>
                </a:cubicBezTo>
                <a:cubicBezTo>
                  <a:pt x="1291" y="1336"/>
                  <a:pt x="1288" y="1332"/>
                  <a:pt x="1287" y="1329"/>
                </a:cubicBezTo>
                <a:cubicBezTo>
                  <a:pt x="1286" y="1326"/>
                  <a:pt x="1287" y="1325"/>
                  <a:pt x="1288" y="1323"/>
                </a:cubicBezTo>
                <a:cubicBezTo>
                  <a:pt x="1289" y="1321"/>
                  <a:pt x="1288" y="1318"/>
                  <a:pt x="1287" y="1316"/>
                </a:cubicBezTo>
                <a:cubicBezTo>
                  <a:pt x="1286" y="1314"/>
                  <a:pt x="1288" y="1315"/>
                  <a:pt x="1290" y="1315"/>
                </a:cubicBezTo>
                <a:cubicBezTo>
                  <a:pt x="1291" y="1315"/>
                  <a:pt x="1292" y="1314"/>
                  <a:pt x="1293" y="1312"/>
                </a:cubicBezTo>
                <a:cubicBezTo>
                  <a:pt x="1294" y="1310"/>
                  <a:pt x="1294" y="1307"/>
                  <a:pt x="1297" y="1306"/>
                </a:cubicBezTo>
                <a:cubicBezTo>
                  <a:pt x="1299" y="1304"/>
                  <a:pt x="1300" y="1306"/>
                  <a:pt x="1302" y="1306"/>
                </a:cubicBezTo>
                <a:cubicBezTo>
                  <a:pt x="1304" y="1307"/>
                  <a:pt x="1306" y="1306"/>
                  <a:pt x="1307" y="1305"/>
                </a:cubicBezTo>
                <a:cubicBezTo>
                  <a:pt x="1308" y="1304"/>
                  <a:pt x="1308" y="1303"/>
                  <a:pt x="1310" y="1301"/>
                </a:cubicBezTo>
                <a:cubicBezTo>
                  <a:pt x="1312" y="1299"/>
                  <a:pt x="1317" y="1295"/>
                  <a:pt x="1319" y="1292"/>
                </a:cubicBezTo>
                <a:cubicBezTo>
                  <a:pt x="1322" y="1290"/>
                  <a:pt x="1320" y="1285"/>
                  <a:pt x="1321" y="1282"/>
                </a:cubicBezTo>
                <a:cubicBezTo>
                  <a:pt x="1321" y="1280"/>
                  <a:pt x="1321" y="1277"/>
                  <a:pt x="1324" y="1277"/>
                </a:cubicBezTo>
                <a:cubicBezTo>
                  <a:pt x="1327" y="1276"/>
                  <a:pt x="1329" y="1277"/>
                  <a:pt x="1332" y="1281"/>
                </a:cubicBezTo>
                <a:cubicBezTo>
                  <a:pt x="1335" y="1285"/>
                  <a:pt x="1336" y="1283"/>
                  <a:pt x="1339" y="1279"/>
                </a:cubicBezTo>
                <a:cubicBezTo>
                  <a:pt x="1341" y="1276"/>
                  <a:pt x="1343" y="1275"/>
                  <a:pt x="1344" y="1273"/>
                </a:cubicBezTo>
                <a:cubicBezTo>
                  <a:pt x="1346" y="1272"/>
                  <a:pt x="1346" y="1269"/>
                  <a:pt x="1347" y="1266"/>
                </a:cubicBezTo>
                <a:cubicBezTo>
                  <a:pt x="1349" y="1264"/>
                  <a:pt x="1351" y="1263"/>
                  <a:pt x="1353" y="1263"/>
                </a:cubicBezTo>
                <a:cubicBezTo>
                  <a:pt x="1355" y="1264"/>
                  <a:pt x="1356" y="1266"/>
                  <a:pt x="1359" y="1266"/>
                </a:cubicBezTo>
                <a:cubicBezTo>
                  <a:pt x="1361" y="1265"/>
                  <a:pt x="1363" y="1263"/>
                  <a:pt x="1363" y="1260"/>
                </a:cubicBezTo>
                <a:cubicBezTo>
                  <a:pt x="1364" y="1258"/>
                  <a:pt x="1360" y="1254"/>
                  <a:pt x="1359" y="1252"/>
                </a:cubicBezTo>
                <a:cubicBezTo>
                  <a:pt x="1357" y="1251"/>
                  <a:pt x="1355" y="1248"/>
                  <a:pt x="1355" y="1245"/>
                </a:cubicBezTo>
                <a:cubicBezTo>
                  <a:pt x="1354" y="1242"/>
                  <a:pt x="1356" y="1240"/>
                  <a:pt x="1357" y="1238"/>
                </a:cubicBezTo>
                <a:cubicBezTo>
                  <a:pt x="1358" y="1237"/>
                  <a:pt x="1361" y="1238"/>
                  <a:pt x="1364" y="1241"/>
                </a:cubicBezTo>
                <a:cubicBezTo>
                  <a:pt x="1366" y="1245"/>
                  <a:pt x="1367" y="1241"/>
                  <a:pt x="1367" y="1239"/>
                </a:cubicBezTo>
                <a:cubicBezTo>
                  <a:pt x="1368" y="1236"/>
                  <a:pt x="1366" y="1235"/>
                  <a:pt x="1365" y="1232"/>
                </a:cubicBezTo>
                <a:cubicBezTo>
                  <a:pt x="1364" y="1230"/>
                  <a:pt x="1365" y="1230"/>
                  <a:pt x="1367" y="1227"/>
                </a:cubicBezTo>
                <a:cubicBezTo>
                  <a:pt x="1370" y="1224"/>
                  <a:pt x="1371" y="1220"/>
                  <a:pt x="1372" y="1216"/>
                </a:cubicBezTo>
                <a:cubicBezTo>
                  <a:pt x="1373" y="1213"/>
                  <a:pt x="1374" y="1203"/>
                  <a:pt x="1374" y="1198"/>
                </a:cubicBezTo>
                <a:cubicBezTo>
                  <a:pt x="1375" y="1193"/>
                  <a:pt x="1375" y="1184"/>
                  <a:pt x="1375" y="1182"/>
                </a:cubicBezTo>
                <a:cubicBezTo>
                  <a:pt x="1375" y="1179"/>
                  <a:pt x="1376" y="1177"/>
                  <a:pt x="1377" y="1173"/>
                </a:cubicBezTo>
                <a:cubicBezTo>
                  <a:pt x="1377" y="1169"/>
                  <a:pt x="1375" y="1166"/>
                  <a:pt x="1374" y="1163"/>
                </a:cubicBezTo>
                <a:cubicBezTo>
                  <a:pt x="1373" y="1160"/>
                  <a:pt x="1374" y="1159"/>
                  <a:pt x="1376" y="1154"/>
                </a:cubicBezTo>
                <a:cubicBezTo>
                  <a:pt x="1378" y="1149"/>
                  <a:pt x="1376" y="1148"/>
                  <a:pt x="1376" y="1145"/>
                </a:cubicBezTo>
                <a:cubicBezTo>
                  <a:pt x="1376" y="1141"/>
                  <a:pt x="1376" y="1137"/>
                  <a:pt x="1376" y="1134"/>
                </a:cubicBezTo>
                <a:cubicBezTo>
                  <a:pt x="1377" y="1131"/>
                  <a:pt x="1377" y="1129"/>
                  <a:pt x="1376" y="1128"/>
                </a:cubicBezTo>
                <a:cubicBezTo>
                  <a:pt x="1374" y="1127"/>
                  <a:pt x="1371" y="1124"/>
                  <a:pt x="1369" y="1122"/>
                </a:cubicBezTo>
                <a:cubicBezTo>
                  <a:pt x="1366" y="1120"/>
                  <a:pt x="1366" y="1119"/>
                  <a:pt x="1363" y="1119"/>
                </a:cubicBezTo>
                <a:cubicBezTo>
                  <a:pt x="1360" y="1119"/>
                  <a:pt x="1360" y="1124"/>
                  <a:pt x="1359" y="1127"/>
                </a:cubicBezTo>
                <a:cubicBezTo>
                  <a:pt x="1358" y="1130"/>
                  <a:pt x="1356" y="1130"/>
                  <a:pt x="1353" y="1129"/>
                </a:cubicBezTo>
                <a:cubicBezTo>
                  <a:pt x="1351" y="1129"/>
                  <a:pt x="1350" y="1125"/>
                  <a:pt x="1350" y="1122"/>
                </a:cubicBezTo>
                <a:cubicBezTo>
                  <a:pt x="1350" y="1119"/>
                  <a:pt x="1350" y="1118"/>
                  <a:pt x="1348" y="1113"/>
                </a:cubicBezTo>
                <a:cubicBezTo>
                  <a:pt x="1347" y="1109"/>
                  <a:pt x="1347" y="1108"/>
                  <a:pt x="1346" y="1103"/>
                </a:cubicBezTo>
                <a:cubicBezTo>
                  <a:pt x="1346" y="1098"/>
                  <a:pt x="1346" y="1097"/>
                  <a:pt x="1344" y="1094"/>
                </a:cubicBezTo>
                <a:cubicBezTo>
                  <a:pt x="1342" y="1091"/>
                  <a:pt x="1342" y="1089"/>
                  <a:pt x="1342" y="1087"/>
                </a:cubicBezTo>
                <a:cubicBezTo>
                  <a:pt x="1342" y="1085"/>
                  <a:pt x="1344" y="1081"/>
                  <a:pt x="1345" y="1079"/>
                </a:cubicBezTo>
                <a:cubicBezTo>
                  <a:pt x="1345" y="1076"/>
                  <a:pt x="1341" y="1076"/>
                  <a:pt x="1339" y="1076"/>
                </a:cubicBezTo>
                <a:cubicBezTo>
                  <a:pt x="1337" y="1075"/>
                  <a:pt x="1335" y="1072"/>
                  <a:pt x="1334" y="1070"/>
                </a:cubicBezTo>
                <a:cubicBezTo>
                  <a:pt x="1333" y="1068"/>
                  <a:pt x="1332" y="1063"/>
                  <a:pt x="1331" y="1061"/>
                </a:cubicBezTo>
                <a:cubicBezTo>
                  <a:pt x="1330" y="1059"/>
                  <a:pt x="1328" y="1059"/>
                  <a:pt x="1326" y="1060"/>
                </a:cubicBezTo>
                <a:cubicBezTo>
                  <a:pt x="1324" y="1060"/>
                  <a:pt x="1323" y="1060"/>
                  <a:pt x="1321" y="1059"/>
                </a:cubicBezTo>
                <a:cubicBezTo>
                  <a:pt x="1319" y="1057"/>
                  <a:pt x="1319" y="1054"/>
                  <a:pt x="1318" y="1050"/>
                </a:cubicBezTo>
                <a:cubicBezTo>
                  <a:pt x="1317" y="1047"/>
                  <a:pt x="1313" y="1046"/>
                  <a:pt x="1311" y="1045"/>
                </a:cubicBezTo>
                <a:cubicBezTo>
                  <a:pt x="1309" y="1044"/>
                  <a:pt x="1308" y="1044"/>
                  <a:pt x="1305" y="1045"/>
                </a:cubicBezTo>
                <a:cubicBezTo>
                  <a:pt x="1303" y="1045"/>
                  <a:pt x="1304" y="1049"/>
                  <a:pt x="1304" y="1051"/>
                </a:cubicBezTo>
                <a:cubicBezTo>
                  <a:pt x="1304" y="1053"/>
                  <a:pt x="1303" y="1057"/>
                  <a:pt x="1302" y="1060"/>
                </a:cubicBezTo>
                <a:cubicBezTo>
                  <a:pt x="1301" y="1062"/>
                  <a:pt x="1298" y="1060"/>
                  <a:pt x="1296" y="1060"/>
                </a:cubicBezTo>
                <a:cubicBezTo>
                  <a:pt x="1294" y="1059"/>
                  <a:pt x="1293" y="1061"/>
                  <a:pt x="1292" y="1062"/>
                </a:cubicBezTo>
                <a:cubicBezTo>
                  <a:pt x="1291" y="1063"/>
                  <a:pt x="1291" y="1064"/>
                  <a:pt x="1291" y="1065"/>
                </a:cubicBezTo>
                <a:cubicBezTo>
                  <a:pt x="1291" y="1066"/>
                  <a:pt x="1291" y="1068"/>
                  <a:pt x="1291" y="1069"/>
                </a:cubicBezTo>
                <a:cubicBezTo>
                  <a:pt x="1291" y="1071"/>
                  <a:pt x="1289" y="1072"/>
                  <a:pt x="1288" y="1074"/>
                </a:cubicBezTo>
                <a:cubicBezTo>
                  <a:pt x="1287" y="1075"/>
                  <a:pt x="1290" y="1079"/>
                  <a:pt x="1291" y="1082"/>
                </a:cubicBezTo>
                <a:cubicBezTo>
                  <a:pt x="1292" y="1084"/>
                  <a:pt x="1292" y="1087"/>
                  <a:pt x="1291" y="1090"/>
                </a:cubicBezTo>
                <a:cubicBezTo>
                  <a:pt x="1290" y="1093"/>
                  <a:pt x="1287" y="1092"/>
                  <a:pt x="1284" y="1091"/>
                </a:cubicBezTo>
                <a:cubicBezTo>
                  <a:pt x="1282" y="1090"/>
                  <a:pt x="1281" y="1091"/>
                  <a:pt x="1280" y="1093"/>
                </a:cubicBezTo>
                <a:cubicBezTo>
                  <a:pt x="1278" y="1094"/>
                  <a:pt x="1274" y="1097"/>
                  <a:pt x="1271" y="1099"/>
                </a:cubicBezTo>
                <a:cubicBezTo>
                  <a:pt x="1271" y="1100"/>
                  <a:pt x="1270" y="1100"/>
                  <a:pt x="1269" y="1100"/>
                </a:cubicBezTo>
                <a:cubicBezTo>
                  <a:pt x="1269" y="1100"/>
                  <a:pt x="1268" y="1100"/>
                  <a:pt x="1267" y="1100"/>
                </a:cubicBezTo>
                <a:cubicBezTo>
                  <a:pt x="1266" y="1100"/>
                  <a:pt x="1265" y="1101"/>
                  <a:pt x="1265" y="1099"/>
                </a:cubicBezTo>
                <a:cubicBezTo>
                  <a:pt x="1264" y="1097"/>
                  <a:pt x="1265" y="1096"/>
                  <a:pt x="1264" y="1095"/>
                </a:cubicBezTo>
                <a:cubicBezTo>
                  <a:pt x="1263" y="1095"/>
                  <a:pt x="1263" y="1095"/>
                  <a:pt x="1261" y="1094"/>
                </a:cubicBezTo>
                <a:cubicBezTo>
                  <a:pt x="1260" y="1094"/>
                  <a:pt x="1259" y="1091"/>
                  <a:pt x="1258" y="1090"/>
                </a:cubicBezTo>
                <a:cubicBezTo>
                  <a:pt x="1258" y="1089"/>
                  <a:pt x="1256" y="1089"/>
                  <a:pt x="1255" y="1089"/>
                </a:cubicBezTo>
                <a:cubicBezTo>
                  <a:pt x="1252" y="1090"/>
                  <a:pt x="1251" y="1088"/>
                  <a:pt x="1250" y="1086"/>
                </a:cubicBezTo>
                <a:cubicBezTo>
                  <a:pt x="1249" y="1083"/>
                  <a:pt x="1245" y="1082"/>
                  <a:pt x="1243" y="1081"/>
                </a:cubicBezTo>
                <a:cubicBezTo>
                  <a:pt x="1240" y="1080"/>
                  <a:pt x="1238" y="1077"/>
                  <a:pt x="1236" y="1074"/>
                </a:cubicBezTo>
                <a:cubicBezTo>
                  <a:pt x="1234" y="1072"/>
                  <a:pt x="1231" y="1072"/>
                  <a:pt x="1229" y="1072"/>
                </a:cubicBezTo>
                <a:cubicBezTo>
                  <a:pt x="1227" y="1072"/>
                  <a:pt x="1227" y="1071"/>
                  <a:pt x="1225" y="1070"/>
                </a:cubicBezTo>
                <a:cubicBezTo>
                  <a:pt x="1223" y="1069"/>
                  <a:pt x="1221" y="1069"/>
                  <a:pt x="1220" y="1069"/>
                </a:cubicBezTo>
                <a:cubicBezTo>
                  <a:pt x="1219" y="1068"/>
                  <a:pt x="1216" y="1069"/>
                  <a:pt x="1215" y="1068"/>
                </a:cubicBezTo>
                <a:cubicBezTo>
                  <a:pt x="1215" y="1067"/>
                  <a:pt x="1215" y="1067"/>
                  <a:pt x="1215" y="1065"/>
                </a:cubicBezTo>
                <a:cubicBezTo>
                  <a:pt x="1215" y="1064"/>
                  <a:pt x="1216" y="1063"/>
                  <a:pt x="1216" y="1062"/>
                </a:cubicBezTo>
                <a:cubicBezTo>
                  <a:pt x="1216" y="1061"/>
                  <a:pt x="1216" y="1060"/>
                  <a:pt x="1216" y="1059"/>
                </a:cubicBezTo>
                <a:cubicBezTo>
                  <a:pt x="1216" y="1057"/>
                  <a:pt x="1214" y="1055"/>
                  <a:pt x="1212" y="1056"/>
                </a:cubicBezTo>
                <a:cubicBezTo>
                  <a:pt x="1211" y="1056"/>
                  <a:pt x="1210" y="1057"/>
                  <a:pt x="1209" y="1057"/>
                </a:cubicBezTo>
                <a:cubicBezTo>
                  <a:pt x="1208" y="1057"/>
                  <a:pt x="1207" y="1057"/>
                  <a:pt x="1206" y="1057"/>
                </a:cubicBezTo>
                <a:cubicBezTo>
                  <a:pt x="1204" y="1056"/>
                  <a:pt x="1205" y="1056"/>
                  <a:pt x="1201" y="1057"/>
                </a:cubicBezTo>
                <a:cubicBezTo>
                  <a:pt x="1200" y="1057"/>
                  <a:pt x="1198" y="1057"/>
                  <a:pt x="1197" y="1056"/>
                </a:cubicBezTo>
                <a:cubicBezTo>
                  <a:pt x="1196" y="1056"/>
                  <a:pt x="1195" y="1055"/>
                  <a:pt x="1194" y="1054"/>
                </a:cubicBezTo>
                <a:cubicBezTo>
                  <a:pt x="1194" y="1053"/>
                  <a:pt x="1193" y="1052"/>
                  <a:pt x="1191" y="1053"/>
                </a:cubicBezTo>
                <a:cubicBezTo>
                  <a:pt x="1188" y="1053"/>
                  <a:pt x="1186" y="1054"/>
                  <a:pt x="1184" y="1054"/>
                </a:cubicBezTo>
                <a:cubicBezTo>
                  <a:pt x="1182" y="1053"/>
                  <a:pt x="1182" y="1050"/>
                  <a:pt x="1181" y="1049"/>
                </a:cubicBezTo>
                <a:cubicBezTo>
                  <a:pt x="1181" y="1048"/>
                  <a:pt x="1180" y="1048"/>
                  <a:pt x="1177" y="1048"/>
                </a:cubicBezTo>
                <a:cubicBezTo>
                  <a:pt x="1174" y="1049"/>
                  <a:pt x="1171" y="1051"/>
                  <a:pt x="1169" y="1052"/>
                </a:cubicBezTo>
                <a:cubicBezTo>
                  <a:pt x="1166" y="1053"/>
                  <a:pt x="1164" y="1053"/>
                  <a:pt x="1160" y="1054"/>
                </a:cubicBezTo>
                <a:cubicBezTo>
                  <a:pt x="1156" y="1054"/>
                  <a:pt x="1155" y="1055"/>
                  <a:pt x="1154" y="1056"/>
                </a:cubicBezTo>
                <a:cubicBezTo>
                  <a:pt x="1153" y="1057"/>
                  <a:pt x="1151" y="1062"/>
                  <a:pt x="1148" y="1066"/>
                </a:cubicBezTo>
                <a:cubicBezTo>
                  <a:pt x="1146" y="1070"/>
                  <a:pt x="1140" y="1071"/>
                  <a:pt x="1137" y="1072"/>
                </a:cubicBezTo>
                <a:cubicBezTo>
                  <a:pt x="1133" y="1073"/>
                  <a:pt x="1125" y="1076"/>
                  <a:pt x="1120" y="1077"/>
                </a:cubicBezTo>
                <a:cubicBezTo>
                  <a:pt x="1115" y="1079"/>
                  <a:pt x="1097" y="1085"/>
                  <a:pt x="1090" y="1087"/>
                </a:cubicBezTo>
                <a:cubicBezTo>
                  <a:pt x="1084" y="1088"/>
                  <a:pt x="1081" y="1086"/>
                  <a:pt x="1076" y="1085"/>
                </a:cubicBezTo>
                <a:cubicBezTo>
                  <a:pt x="1071" y="1084"/>
                  <a:pt x="1068" y="1089"/>
                  <a:pt x="1067" y="1090"/>
                </a:cubicBezTo>
                <a:cubicBezTo>
                  <a:pt x="1066" y="1091"/>
                  <a:pt x="1058" y="1098"/>
                  <a:pt x="1058" y="1098"/>
                </a:cubicBezTo>
                <a:cubicBezTo>
                  <a:pt x="1058" y="1098"/>
                  <a:pt x="1044" y="1110"/>
                  <a:pt x="1042" y="1112"/>
                </a:cubicBezTo>
                <a:cubicBezTo>
                  <a:pt x="1040" y="1115"/>
                  <a:pt x="1039" y="1119"/>
                  <a:pt x="1038" y="1121"/>
                </a:cubicBezTo>
                <a:cubicBezTo>
                  <a:pt x="1037" y="1124"/>
                  <a:pt x="1035" y="1125"/>
                  <a:pt x="1033" y="1126"/>
                </a:cubicBezTo>
                <a:cubicBezTo>
                  <a:pt x="1032" y="1127"/>
                  <a:pt x="1027" y="1128"/>
                  <a:pt x="1022" y="1129"/>
                </a:cubicBezTo>
                <a:cubicBezTo>
                  <a:pt x="1016" y="1130"/>
                  <a:pt x="1009" y="1129"/>
                  <a:pt x="1002" y="1128"/>
                </a:cubicBezTo>
                <a:cubicBezTo>
                  <a:pt x="994" y="1127"/>
                  <a:pt x="992" y="1129"/>
                  <a:pt x="987" y="1129"/>
                </a:cubicBezTo>
                <a:cubicBezTo>
                  <a:pt x="982" y="1128"/>
                  <a:pt x="976" y="1125"/>
                  <a:pt x="974" y="1124"/>
                </a:cubicBezTo>
                <a:cubicBezTo>
                  <a:pt x="972" y="1123"/>
                  <a:pt x="970" y="1123"/>
                  <a:pt x="968" y="1123"/>
                </a:cubicBezTo>
                <a:cubicBezTo>
                  <a:pt x="966" y="1123"/>
                  <a:pt x="963" y="1123"/>
                  <a:pt x="961" y="1121"/>
                </a:cubicBezTo>
                <a:cubicBezTo>
                  <a:pt x="958" y="1119"/>
                  <a:pt x="956" y="1118"/>
                  <a:pt x="953" y="1117"/>
                </a:cubicBezTo>
                <a:cubicBezTo>
                  <a:pt x="950" y="1116"/>
                  <a:pt x="943" y="1117"/>
                  <a:pt x="940" y="1118"/>
                </a:cubicBezTo>
                <a:cubicBezTo>
                  <a:pt x="936" y="1118"/>
                  <a:pt x="930" y="1118"/>
                  <a:pt x="927" y="1117"/>
                </a:cubicBezTo>
                <a:cubicBezTo>
                  <a:pt x="924" y="1117"/>
                  <a:pt x="921" y="1118"/>
                  <a:pt x="918" y="1118"/>
                </a:cubicBezTo>
                <a:cubicBezTo>
                  <a:pt x="916" y="1118"/>
                  <a:pt x="917" y="1114"/>
                  <a:pt x="917" y="1111"/>
                </a:cubicBezTo>
                <a:cubicBezTo>
                  <a:pt x="917" y="1108"/>
                  <a:pt x="917" y="1106"/>
                  <a:pt x="916" y="1103"/>
                </a:cubicBezTo>
                <a:cubicBezTo>
                  <a:pt x="915" y="1101"/>
                  <a:pt x="914" y="1100"/>
                  <a:pt x="914" y="1096"/>
                </a:cubicBezTo>
                <a:cubicBezTo>
                  <a:pt x="914" y="1092"/>
                  <a:pt x="917" y="1088"/>
                  <a:pt x="920" y="1086"/>
                </a:cubicBezTo>
                <a:cubicBezTo>
                  <a:pt x="923" y="1084"/>
                  <a:pt x="922" y="1082"/>
                  <a:pt x="923" y="1081"/>
                </a:cubicBezTo>
                <a:cubicBezTo>
                  <a:pt x="923" y="1079"/>
                  <a:pt x="922" y="1078"/>
                  <a:pt x="921" y="1073"/>
                </a:cubicBezTo>
                <a:cubicBezTo>
                  <a:pt x="919" y="1069"/>
                  <a:pt x="919" y="1068"/>
                  <a:pt x="917" y="1067"/>
                </a:cubicBezTo>
                <a:cubicBezTo>
                  <a:pt x="916" y="1066"/>
                  <a:pt x="912" y="1066"/>
                  <a:pt x="908" y="1066"/>
                </a:cubicBezTo>
                <a:cubicBezTo>
                  <a:pt x="904" y="1065"/>
                  <a:pt x="900" y="1064"/>
                  <a:pt x="896" y="1062"/>
                </a:cubicBezTo>
                <a:cubicBezTo>
                  <a:pt x="891" y="1059"/>
                  <a:pt x="892" y="1056"/>
                  <a:pt x="892" y="1054"/>
                </a:cubicBezTo>
                <a:cubicBezTo>
                  <a:pt x="892" y="1052"/>
                  <a:pt x="895" y="1045"/>
                  <a:pt x="896" y="1041"/>
                </a:cubicBezTo>
                <a:cubicBezTo>
                  <a:pt x="897" y="1037"/>
                  <a:pt x="895" y="1037"/>
                  <a:pt x="893" y="1037"/>
                </a:cubicBezTo>
                <a:cubicBezTo>
                  <a:pt x="892" y="1036"/>
                  <a:pt x="893" y="1034"/>
                  <a:pt x="894" y="1034"/>
                </a:cubicBezTo>
                <a:cubicBezTo>
                  <a:pt x="895" y="1034"/>
                  <a:pt x="896" y="1033"/>
                  <a:pt x="896" y="1031"/>
                </a:cubicBezTo>
                <a:cubicBezTo>
                  <a:pt x="897" y="1029"/>
                  <a:pt x="893" y="1028"/>
                  <a:pt x="890" y="1026"/>
                </a:cubicBezTo>
                <a:cubicBezTo>
                  <a:pt x="888" y="1025"/>
                  <a:pt x="887" y="1021"/>
                  <a:pt x="886" y="1020"/>
                </a:cubicBezTo>
                <a:cubicBezTo>
                  <a:pt x="885" y="1018"/>
                  <a:pt x="884" y="1016"/>
                  <a:pt x="881" y="1015"/>
                </a:cubicBezTo>
                <a:cubicBezTo>
                  <a:pt x="879" y="1014"/>
                  <a:pt x="877" y="1017"/>
                  <a:pt x="876" y="1018"/>
                </a:cubicBezTo>
                <a:cubicBezTo>
                  <a:pt x="874" y="1019"/>
                  <a:pt x="872" y="1019"/>
                  <a:pt x="869" y="1018"/>
                </a:cubicBezTo>
                <a:cubicBezTo>
                  <a:pt x="866" y="1018"/>
                  <a:pt x="867" y="1020"/>
                  <a:pt x="866" y="1022"/>
                </a:cubicBezTo>
                <a:cubicBezTo>
                  <a:pt x="865" y="1025"/>
                  <a:pt x="864" y="1024"/>
                  <a:pt x="862" y="1023"/>
                </a:cubicBezTo>
                <a:cubicBezTo>
                  <a:pt x="861" y="1022"/>
                  <a:pt x="855" y="1019"/>
                  <a:pt x="852" y="1016"/>
                </a:cubicBezTo>
                <a:cubicBezTo>
                  <a:pt x="849" y="1014"/>
                  <a:pt x="843" y="1008"/>
                  <a:pt x="840" y="1005"/>
                </a:cubicBezTo>
                <a:cubicBezTo>
                  <a:pt x="837" y="1003"/>
                  <a:pt x="836" y="1004"/>
                  <a:pt x="831" y="1004"/>
                </a:cubicBezTo>
                <a:cubicBezTo>
                  <a:pt x="826" y="1005"/>
                  <a:pt x="824" y="1002"/>
                  <a:pt x="821" y="999"/>
                </a:cubicBezTo>
                <a:cubicBezTo>
                  <a:pt x="818" y="997"/>
                  <a:pt x="816" y="996"/>
                  <a:pt x="813" y="994"/>
                </a:cubicBezTo>
                <a:cubicBezTo>
                  <a:pt x="810" y="993"/>
                  <a:pt x="808" y="990"/>
                  <a:pt x="806" y="988"/>
                </a:cubicBezTo>
                <a:cubicBezTo>
                  <a:pt x="804" y="986"/>
                  <a:pt x="800" y="989"/>
                  <a:pt x="798" y="990"/>
                </a:cubicBezTo>
                <a:cubicBezTo>
                  <a:pt x="795" y="992"/>
                  <a:pt x="791" y="989"/>
                  <a:pt x="790" y="987"/>
                </a:cubicBezTo>
                <a:cubicBezTo>
                  <a:pt x="788" y="985"/>
                  <a:pt x="786" y="981"/>
                  <a:pt x="783" y="980"/>
                </a:cubicBezTo>
                <a:cubicBezTo>
                  <a:pt x="781" y="979"/>
                  <a:pt x="778" y="980"/>
                  <a:pt x="775" y="980"/>
                </a:cubicBezTo>
                <a:cubicBezTo>
                  <a:pt x="772" y="981"/>
                  <a:pt x="766" y="982"/>
                  <a:pt x="762" y="984"/>
                </a:cubicBezTo>
                <a:cubicBezTo>
                  <a:pt x="757" y="986"/>
                  <a:pt x="755" y="989"/>
                  <a:pt x="754" y="991"/>
                </a:cubicBezTo>
                <a:cubicBezTo>
                  <a:pt x="753" y="992"/>
                  <a:pt x="752" y="994"/>
                  <a:pt x="749" y="996"/>
                </a:cubicBezTo>
                <a:cubicBezTo>
                  <a:pt x="746" y="999"/>
                  <a:pt x="742" y="1001"/>
                  <a:pt x="740" y="1002"/>
                </a:cubicBezTo>
                <a:cubicBezTo>
                  <a:pt x="737" y="1003"/>
                  <a:pt x="732" y="1009"/>
                  <a:pt x="731" y="1010"/>
                </a:cubicBezTo>
                <a:cubicBezTo>
                  <a:pt x="729" y="1011"/>
                  <a:pt x="728" y="1014"/>
                  <a:pt x="727" y="1016"/>
                </a:cubicBezTo>
                <a:cubicBezTo>
                  <a:pt x="726" y="1019"/>
                  <a:pt x="724" y="1022"/>
                  <a:pt x="723" y="1025"/>
                </a:cubicBezTo>
                <a:cubicBezTo>
                  <a:pt x="722" y="1028"/>
                  <a:pt x="722" y="1031"/>
                  <a:pt x="723" y="1033"/>
                </a:cubicBezTo>
                <a:cubicBezTo>
                  <a:pt x="723" y="1034"/>
                  <a:pt x="723" y="1036"/>
                  <a:pt x="722" y="1038"/>
                </a:cubicBezTo>
                <a:cubicBezTo>
                  <a:pt x="722" y="1040"/>
                  <a:pt x="718" y="1043"/>
                  <a:pt x="714" y="1043"/>
                </a:cubicBezTo>
                <a:cubicBezTo>
                  <a:pt x="711" y="1044"/>
                  <a:pt x="707" y="1040"/>
                  <a:pt x="706" y="1038"/>
                </a:cubicBezTo>
                <a:cubicBezTo>
                  <a:pt x="705" y="1035"/>
                  <a:pt x="701" y="1030"/>
                  <a:pt x="699" y="1026"/>
                </a:cubicBezTo>
                <a:cubicBezTo>
                  <a:pt x="698" y="1021"/>
                  <a:pt x="698" y="1020"/>
                  <a:pt x="701" y="1015"/>
                </a:cubicBezTo>
                <a:cubicBezTo>
                  <a:pt x="704" y="1009"/>
                  <a:pt x="707" y="1005"/>
                  <a:pt x="709" y="1002"/>
                </a:cubicBezTo>
                <a:cubicBezTo>
                  <a:pt x="711" y="998"/>
                  <a:pt x="710" y="995"/>
                  <a:pt x="710" y="994"/>
                </a:cubicBezTo>
                <a:cubicBezTo>
                  <a:pt x="709" y="992"/>
                  <a:pt x="710" y="989"/>
                  <a:pt x="709" y="986"/>
                </a:cubicBezTo>
                <a:cubicBezTo>
                  <a:pt x="709" y="983"/>
                  <a:pt x="710" y="982"/>
                  <a:pt x="709" y="980"/>
                </a:cubicBezTo>
                <a:cubicBezTo>
                  <a:pt x="708" y="979"/>
                  <a:pt x="702" y="974"/>
                  <a:pt x="699" y="973"/>
                </a:cubicBezTo>
                <a:cubicBezTo>
                  <a:pt x="697" y="972"/>
                  <a:pt x="696" y="972"/>
                  <a:pt x="695" y="973"/>
                </a:cubicBezTo>
                <a:cubicBezTo>
                  <a:pt x="694" y="974"/>
                  <a:pt x="692" y="975"/>
                  <a:pt x="691" y="976"/>
                </a:cubicBezTo>
                <a:cubicBezTo>
                  <a:pt x="690" y="977"/>
                  <a:pt x="688" y="977"/>
                  <a:pt x="686" y="977"/>
                </a:cubicBezTo>
                <a:cubicBezTo>
                  <a:pt x="683" y="977"/>
                  <a:pt x="682" y="978"/>
                  <a:pt x="680" y="978"/>
                </a:cubicBezTo>
                <a:cubicBezTo>
                  <a:pt x="678" y="979"/>
                  <a:pt x="676" y="981"/>
                  <a:pt x="672" y="982"/>
                </a:cubicBezTo>
                <a:cubicBezTo>
                  <a:pt x="668" y="983"/>
                  <a:pt x="663" y="982"/>
                  <a:pt x="659" y="981"/>
                </a:cubicBezTo>
                <a:cubicBezTo>
                  <a:pt x="656" y="980"/>
                  <a:pt x="651" y="980"/>
                  <a:pt x="648" y="979"/>
                </a:cubicBezTo>
                <a:cubicBezTo>
                  <a:pt x="645" y="979"/>
                  <a:pt x="646" y="978"/>
                  <a:pt x="645" y="976"/>
                </a:cubicBezTo>
                <a:cubicBezTo>
                  <a:pt x="644" y="974"/>
                  <a:pt x="643" y="974"/>
                  <a:pt x="642" y="974"/>
                </a:cubicBezTo>
                <a:cubicBezTo>
                  <a:pt x="640" y="975"/>
                  <a:pt x="637" y="978"/>
                  <a:pt x="635" y="980"/>
                </a:cubicBezTo>
                <a:cubicBezTo>
                  <a:pt x="634" y="981"/>
                  <a:pt x="633" y="983"/>
                  <a:pt x="630" y="983"/>
                </a:cubicBezTo>
                <a:cubicBezTo>
                  <a:pt x="628" y="983"/>
                  <a:pt x="628" y="981"/>
                  <a:pt x="626" y="979"/>
                </a:cubicBezTo>
                <a:cubicBezTo>
                  <a:pt x="623" y="977"/>
                  <a:pt x="622" y="977"/>
                  <a:pt x="619" y="977"/>
                </a:cubicBezTo>
                <a:cubicBezTo>
                  <a:pt x="617" y="977"/>
                  <a:pt x="615" y="977"/>
                  <a:pt x="614" y="976"/>
                </a:cubicBezTo>
                <a:cubicBezTo>
                  <a:pt x="613" y="976"/>
                  <a:pt x="611" y="975"/>
                  <a:pt x="608" y="974"/>
                </a:cubicBezTo>
                <a:cubicBezTo>
                  <a:pt x="605" y="973"/>
                  <a:pt x="601" y="973"/>
                  <a:pt x="598" y="973"/>
                </a:cubicBezTo>
                <a:cubicBezTo>
                  <a:pt x="594" y="972"/>
                  <a:pt x="594" y="971"/>
                  <a:pt x="593" y="970"/>
                </a:cubicBezTo>
                <a:cubicBezTo>
                  <a:pt x="593" y="968"/>
                  <a:pt x="593" y="967"/>
                  <a:pt x="591" y="963"/>
                </a:cubicBezTo>
                <a:cubicBezTo>
                  <a:pt x="590" y="960"/>
                  <a:pt x="587" y="960"/>
                  <a:pt x="585" y="959"/>
                </a:cubicBezTo>
                <a:cubicBezTo>
                  <a:pt x="583" y="958"/>
                  <a:pt x="580" y="957"/>
                  <a:pt x="578" y="955"/>
                </a:cubicBezTo>
                <a:cubicBezTo>
                  <a:pt x="575" y="953"/>
                  <a:pt x="575" y="950"/>
                  <a:pt x="573" y="947"/>
                </a:cubicBezTo>
                <a:cubicBezTo>
                  <a:pt x="572" y="945"/>
                  <a:pt x="569" y="946"/>
                  <a:pt x="568" y="946"/>
                </a:cubicBezTo>
                <a:cubicBezTo>
                  <a:pt x="567" y="946"/>
                  <a:pt x="566" y="947"/>
                  <a:pt x="565" y="946"/>
                </a:cubicBezTo>
                <a:cubicBezTo>
                  <a:pt x="565" y="946"/>
                  <a:pt x="562" y="944"/>
                  <a:pt x="561" y="943"/>
                </a:cubicBezTo>
                <a:cubicBezTo>
                  <a:pt x="561" y="942"/>
                  <a:pt x="559" y="942"/>
                  <a:pt x="558" y="944"/>
                </a:cubicBezTo>
                <a:cubicBezTo>
                  <a:pt x="557" y="945"/>
                  <a:pt x="555" y="949"/>
                  <a:pt x="554" y="952"/>
                </a:cubicBezTo>
                <a:cubicBezTo>
                  <a:pt x="552" y="955"/>
                  <a:pt x="547" y="954"/>
                  <a:pt x="545" y="953"/>
                </a:cubicBezTo>
                <a:cubicBezTo>
                  <a:pt x="544" y="951"/>
                  <a:pt x="540" y="949"/>
                  <a:pt x="539" y="947"/>
                </a:cubicBezTo>
                <a:cubicBezTo>
                  <a:pt x="537" y="946"/>
                  <a:pt x="536" y="945"/>
                  <a:pt x="536" y="944"/>
                </a:cubicBezTo>
                <a:cubicBezTo>
                  <a:pt x="535" y="942"/>
                  <a:pt x="537" y="936"/>
                  <a:pt x="538" y="933"/>
                </a:cubicBezTo>
                <a:cubicBezTo>
                  <a:pt x="539" y="929"/>
                  <a:pt x="536" y="930"/>
                  <a:pt x="535" y="931"/>
                </a:cubicBezTo>
                <a:cubicBezTo>
                  <a:pt x="533" y="931"/>
                  <a:pt x="530" y="933"/>
                  <a:pt x="529" y="934"/>
                </a:cubicBezTo>
                <a:cubicBezTo>
                  <a:pt x="527" y="935"/>
                  <a:pt x="528" y="939"/>
                  <a:pt x="527" y="941"/>
                </a:cubicBezTo>
                <a:cubicBezTo>
                  <a:pt x="527" y="942"/>
                  <a:pt x="525" y="944"/>
                  <a:pt x="523" y="945"/>
                </a:cubicBezTo>
                <a:cubicBezTo>
                  <a:pt x="520" y="946"/>
                  <a:pt x="519" y="940"/>
                  <a:pt x="518" y="937"/>
                </a:cubicBezTo>
                <a:cubicBezTo>
                  <a:pt x="517" y="934"/>
                  <a:pt x="516" y="929"/>
                  <a:pt x="515" y="926"/>
                </a:cubicBezTo>
                <a:cubicBezTo>
                  <a:pt x="514" y="923"/>
                  <a:pt x="513" y="922"/>
                  <a:pt x="510" y="920"/>
                </a:cubicBezTo>
                <a:cubicBezTo>
                  <a:pt x="508" y="917"/>
                  <a:pt x="509" y="911"/>
                  <a:pt x="509" y="909"/>
                </a:cubicBezTo>
                <a:cubicBezTo>
                  <a:pt x="509" y="906"/>
                  <a:pt x="508" y="906"/>
                  <a:pt x="507" y="906"/>
                </a:cubicBezTo>
                <a:cubicBezTo>
                  <a:pt x="506" y="906"/>
                  <a:pt x="505" y="908"/>
                  <a:pt x="503" y="911"/>
                </a:cubicBezTo>
                <a:cubicBezTo>
                  <a:pt x="501" y="913"/>
                  <a:pt x="500" y="911"/>
                  <a:pt x="499" y="910"/>
                </a:cubicBezTo>
                <a:cubicBezTo>
                  <a:pt x="498" y="908"/>
                  <a:pt x="497" y="907"/>
                  <a:pt x="495" y="906"/>
                </a:cubicBezTo>
                <a:cubicBezTo>
                  <a:pt x="492" y="904"/>
                  <a:pt x="487" y="905"/>
                  <a:pt x="485" y="905"/>
                </a:cubicBezTo>
                <a:cubicBezTo>
                  <a:pt x="482" y="906"/>
                  <a:pt x="480" y="905"/>
                  <a:pt x="478" y="903"/>
                </a:cubicBezTo>
                <a:cubicBezTo>
                  <a:pt x="476" y="900"/>
                  <a:pt x="474" y="901"/>
                  <a:pt x="472" y="900"/>
                </a:cubicBezTo>
                <a:cubicBezTo>
                  <a:pt x="471" y="899"/>
                  <a:pt x="470" y="898"/>
                  <a:pt x="469" y="894"/>
                </a:cubicBezTo>
                <a:cubicBezTo>
                  <a:pt x="468" y="890"/>
                  <a:pt x="471" y="888"/>
                  <a:pt x="472" y="887"/>
                </a:cubicBezTo>
                <a:cubicBezTo>
                  <a:pt x="474" y="885"/>
                  <a:pt x="476" y="884"/>
                  <a:pt x="478" y="882"/>
                </a:cubicBezTo>
                <a:cubicBezTo>
                  <a:pt x="479" y="880"/>
                  <a:pt x="479" y="877"/>
                  <a:pt x="478" y="876"/>
                </a:cubicBezTo>
                <a:cubicBezTo>
                  <a:pt x="478" y="875"/>
                  <a:pt x="477" y="874"/>
                  <a:pt x="476" y="873"/>
                </a:cubicBezTo>
                <a:cubicBezTo>
                  <a:pt x="476" y="873"/>
                  <a:pt x="475" y="873"/>
                  <a:pt x="474" y="873"/>
                </a:cubicBezTo>
                <a:cubicBezTo>
                  <a:pt x="472" y="872"/>
                  <a:pt x="469" y="874"/>
                  <a:pt x="466" y="875"/>
                </a:cubicBezTo>
                <a:cubicBezTo>
                  <a:pt x="464" y="876"/>
                  <a:pt x="462" y="877"/>
                  <a:pt x="459" y="877"/>
                </a:cubicBezTo>
                <a:cubicBezTo>
                  <a:pt x="457" y="877"/>
                  <a:pt x="451" y="873"/>
                  <a:pt x="450" y="871"/>
                </a:cubicBezTo>
                <a:cubicBezTo>
                  <a:pt x="448" y="870"/>
                  <a:pt x="447" y="868"/>
                  <a:pt x="447" y="866"/>
                </a:cubicBezTo>
                <a:cubicBezTo>
                  <a:pt x="446" y="863"/>
                  <a:pt x="446" y="862"/>
                  <a:pt x="444" y="860"/>
                </a:cubicBezTo>
                <a:cubicBezTo>
                  <a:pt x="442" y="858"/>
                  <a:pt x="439" y="858"/>
                  <a:pt x="436" y="856"/>
                </a:cubicBezTo>
                <a:cubicBezTo>
                  <a:pt x="433" y="855"/>
                  <a:pt x="433" y="852"/>
                  <a:pt x="432" y="849"/>
                </a:cubicBezTo>
                <a:cubicBezTo>
                  <a:pt x="430" y="846"/>
                  <a:pt x="426" y="845"/>
                  <a:pt x="424" y="845"/>
                </a:cubicBezTo>
                <a:cubicBezTo>
                  <a:pt x="422" y="845"/>
                  <a:pt x="422" y="844"/>
                  <a:pt x="421" y="842"/>
                </a:cubicBezTo>
                <a:cubicBezTo>
                  <a:pt x="420" y="840"/>
                  <a:pt x="422" y="834"/>
                  <a:pt x="423" y="831"/>
                </a:cubicBezTo>
                <a:cubicBezTo>
                  <a:pt x="425" y="828"/>
                  <a:pt x="422" y="824"/>
                  <a:pt x="421" y="822"/>
                </a:cubicBezTo>
                <a:cubicBezTo>
                  <a:pt x="421" y="819"/>
                  <a:pt x="422" y="818"/>
                  <a:pt x="424" y="816"/>
                </a:cubicBezTo>
                <a:cubicBezTo>
                  <a:pt x="425" y="814"/>
                  <a:pt x="424" y="813"/>
                  <a:pt x="423" y="812"/>
                </a:cubicBezTo>
                <a:cubicBezTo>
                  <a:pt x="421" y="810"/>
                  <a:pt x="418" y="808"/>
                  <a:pt x="417" y="806"/>
                </a:cubicBezTo>
                <a:cubicBezTo>
                  <a:pt x="415" y="805"/>
                  <a:pt x="414" y="803"/>
                  <a:pt x="410" y="802"/>
                </a:cubicBezTo>
                <a:cubicBezTo>
                  <a:pt x="407" y="801"/>
                  <a:pt x="404" y="803"/>
                  <a:pt x="403" y="804"/>
                </a:cubicBezTo>
                <a:cubicBezTo>
                  <a:pt x="402" y="805"/>
                  <a:pt x="400" y="806"/>
                  <a:pt x="398" y="806"/>
                </a:cubicBezTo>
                <a:cubicBezTo>
                  <a:pt x="397" y="806"/>
                  <a:pt x="395" y="807"/>
                  <a:pt x="393" y="807"/>
                </a:cubicBezTo>
                <a:cubicBezTo>
                  <a:pt x="392" y="808"/>
                  <a:pt x="391" y="809"/>
                  <a:pt x="387" y="809"/>
                </a:cubicBezTo>
                <a:cubicBezTo>
                  <a:pt x="384" y="809"/>
                  <a:pt x="380" y="803"/>
                  <a:pt x="379" y="799"/>
                </a:cubicBezTo>
                <a:cubicBezTo>
                  <a:pt x="378" y="796"/>
                  <a:pt x="378" y="791"/>
                  <a:pt x="377" y="787"/>
                </a:cubicBezTo>
                <a:cubicBezTo>
                  <a:pt x="376" y="782"/>
                  <a:pt x="374" y="780"/>
                  <a:pt x="372" y="778"/>
                </a:cubicBezTo>
                <a:cubicBezTo>
                  <a:pt x="371" y="776"/>
                  <a:pt x="371" y="775"/>
                  <a:pt x="371" y="772"/>
                </a:cubicBezTo>
                <a:cubicBezTo>
                  <a:pt x="370" y="769"/>
                  <a:pt x="366" y="768"/>
                  <a:pt x="364" y="767"/>
                </a:cubicBezTo>
                <a:cubicBezTo>
                  <a:pt x="361" y="765"/>
                  <a:pt x="360" y="762"/>
                  <a:pt x="356" y="760"/>
                </a:cubicBezTo>
                <a:cubicBezTo>
                  <a:pt x="353" y="757"/>
                  <a:pt x="351" y="757"/>
                  <a:pt x="349" y="756"/>
                </a:cubicBezTo>
                <a:cubicBezTo>
                  <a:pt x="347" y="755"/>
                  <a:pt x="341" y="751"/>
                  <a:pt x="339" y="749"/>
                </a:cubicBezTo>
                <a:cubicBezTo>
                  <a:pt x="337" y="747"/>
                  <a:pt x="339" y="745"/>
                  <a:pt x="341" y="743"/>
                </a:cubicBezTo>
                <a:cubicBezTo>
                  <a:pt x="343" y="742"/>
                  <a:pt x="338" y="741"/>
                  <a:pt x="336" y="741"/>
                </a:cubicBezTo>
                <a:cubicBezTo>
                  <a:pt x="334" y="741"/>
                  <a:pt x="334" y="739"/>
                  <a:pt x="335" y="738"/>
                </a:cubicBezTo>
                <a:cubicBezTo>
                  <a:pt x="335" y="737"/>
                  <a:pt x="335" y="736"/>
                  <a:pt x="335" y="735"/>
                </a:cubicBezTo>
                <a:cubicBezTo>
                  <a:pt x="335" y="734"/>
                  <a:pt x="331" y="729"/>
                  <a:pt x="327" y="725"/>
                </a:cubicBezTo>
                <a:cubicBezTo>
                  <a:pt x="324" y="722"/>
                  <a:pt x="317" y="717"/>
                  <a:pt x="314" y="716"/>
                </a:cubicBezTo>
                <a:cubicBezTo>
                  <a:pt x="312" y="714"/>
                  <a:pt x="313" y="711"/>
                  <a:pt x="313" y="709"/>
                </a:cubicBezTo>
                <a:cubicBezTo>
                  <a:pt x="313" y="708"/>
                  <a:pt x="311" y="706"/>
                  <a:pt x="310" y="704"/>
                </a:cubicBezTo>
                <a:cubicBezTo>
                  <a:pt x="310" y="702"/>
                  <a:pt x="310" y="700"/>
                  <a:pt x="310" y="697"/>
                </a:cubicBezTo>
                <a:cubicBezTo>
                  <a:pt x="311" y="694"/>
                  <a:pt x="310" y="692"/>
                  <a:pt x="310" y="691"/>
                </a:cubicBezTo>
                <a:cubicBezTo>
                  <a:pt x="309" y="690"/>
                  <a:pt x="307" y="691"/>
                  <a:pt x="305" y="691"/>
                </a:cubicBezTo>
                <a:cubicBezTo>
                  <a:pt x="303" y="691"/>
                  <a:pt x="298" y="687"/>
                  <a:pt x="295" y="685"/>
                </a:cubicBezTo>
                <a:cubicBezTo>
                  <a:pt x="293" y="683"/>
                  <a:pt x="288" y="678"/>
                  <a:pt x="286" y="677"/>
                </a:cubicBezTo>
                <a:cubicBezTo>
                  <a:pt x="283" y="675"/>
                  <a:pt x="281" y="677"/>
                  <a:pt x="279" y="679"/>
                </a:cubicBezTo>
                <a:cubicBezTo>
                  <a:pt x="276" y="681"/>
                  <a:pt x="274" y="676"/>
                  <a:pt x="272" y="675"/>
                </a:cubicBezTo>
                <a:cubicBezTo>
                  <a:pt x="270" y="674"/>
                  <a:pt x="269" y="676"/>
                  <a:pt x="268" y="677"/>
                </a:cubicBezTo>
                <a:cubicBezTo>
                  <a:pt x="268" y="678"/>
                  <a:pt x="268" y="679"/>
                  <a:pt x="267" y="681"/>
                </a:cubicBezTo>
                <a:cubicBezTo>
                  <a:pt x="266" y="684"/>
                  <a:pt x="264" y="687"/>
                  <a:pt x="262" y="690"/>
                </a:cubicBezTo>
                <a:cubicBezTo>
                  <a:pt x="260" y="693"/>
                  <a:pt x="258" y="691"/>
                  <a:pt x="257" y="690"/>
                </a:cubicBezTo>
                <a:cubicBezTo>
                  <a:pt x="257" y="689"/>
                  <a:pt x="256" y="689"/>
                  <a:pt x="255" y="690"/>
                </a:cubicBezTo>
                <a:cubicBezTo>
                  <a:pt x="254" y="690"/>
                  <a:pt x="254" y="696"/>
                  <a:pt x="254" y="697"/>
                </a:cubicBezTo>
                <a:cubicBezTo>
                  <a:pt x="253" y="699"/>
                  <a:pt x="251" y="700"/>
                  <a:pt x="250" y="700"/>
                </a:cubicBezTo>
                <a:cubicBezTo>
                  <a:pt x="248" y="700"/>
                  <a:pt x="247" y="700"/>
                  <a:pt x="244" y="699"/>
                </a:cubicBezTo>
                <a:cubicBezTo>
                  <a:pt x="242" y="697"/>
                  <a:pt x="242" y="697"/>
                  <a:pt x="241" y="694"/>
                </a:cubicBezTo>
                <a:cubicBezTo>
                  <a:pt x="241" y="691"/>
                  <a:pt x="241" y="683"/>
                  <a:pt x="241" y="680"/>
                </a:cubicBezTo>
                <a:cubicBezTo>
                  <a:pt x="241" y="678"/>
                  <a:pt x="239" y="676"/>
                  <a:pt x="235" y="673"/>
                </a:cubicBezTo>
                <a:cubicBezTo>
                  <a:pt x="230" y="670"/>
                  <a:pt x="230" y="669"/>
                  <a:pt x="227" y="665"/>
                </a:cubicBezTo>
                <a:cubicBezTo>
                  <a:pt x="223" y="662"/>
                  <a:pt x="222" y="658"/>
                  <a:pt x="220" y="655"/>
                </a:cubicBezTo>
                <a:cubicBezTo>
                  <a:pt x="219" y="653"/>
                  <a:pt x="216" y="652"/>
                  <a:pt x="215" y="652"/>
                </a:cubicBezTo>
                <a:cubicBezTo>
                  <a:pt x="214" y="652"/>
                  <a:pt x="213" y="652"/>
                  <a:pt x="210" y="649"/>
                </a:cubicBezTo>
                <a:cubicBezTo>
                  <a:pt x="207" y="647"/>
                  <a:pt x="204" y="642"/>
                  <a:pt x="202" y="640"/>
                </a:cubicBezTo>
                <a:cubicBezTo>
                  <a:pt x="200" y="638"/>
                  <a:pt x="197" y="636"/>
                  <a:pt x="195" y="635"/>
                </a:cubicBezTo>
                <a:cubicBezTo>
                  <a:pt x="192" y="634"/>
                  <a:pt x="190" y="633"/>
                  <a:pt x="187" y="630"/>
                </a:cubicBezTo>
                <a:cubicBezTo>
                  <a:pt x="185" y="627"/>
                  <a:pt x="185" y="620"/>
                  <a:pt x="184" y="617"/>
                </a:cubicBezTo>
                <a:cubicBezTo>
                  <a:pt x="183" y="613"/>
                  <a:pt x="182" y="610"/>
                  <a:pt x="181" y="606"/>
                </a:cubicBezTo>
                <a:cubicBezTo>
                  <a:pt x="179" y="602"/>
                  <a:pt x="176" y="598"/>
                  <a:pt x="174" y="597"/>
                </a:cubicBezTo>
                <a:cubicBezTo>
                  <a:pt x="172" y="596"/>
                  <a:pt x="168" y="596"/>
                  <a:pt x="165" y="595"/>
                </a:cubicBezTo>
                <a:cubicBezTo>
                  <a:pt x="163" y="594"/>
                  <a:pt x="162" y="589"/>
                  <a:pt x="161" y="588"/>
                </a:cubicBezTo>
                <a:cubicBezTo>
                  <a:pt x="160" y="586"/>
                  <a:pt x="157" y="584"/>
                  <a:pt x="155" y="584"/>
                </a:cubicBezTo>
                <a:cubicBezTo>
                  <a:pt x="152" y="583"/>
                  <a:pt x="151" y="587"/>
                  <a:pt x="149" y="589"/>
                </a:cubicBezTo>
                <a:cubicBezTo>
                  <a:pt x="147" y="591"/>
                  <a:pt x="145" y="588"/>
                  <a:pt x="144" y="587"/>
                </a:cubicBezTo>
                <a:cubicBezTo>
                  <a:pt x="144" y="587"/>
                  <a:pt x="144" y="585"/>
                  <a:pt x="143" y="583"/>
                </a:cubicBezTo>
                <a:cubicBezTo>
                  <a:pt x="142" y="582"/>
                  <a:pt x="139" y="582"/>
                  <a:pt x="137" y="582"/>
                </a:cubicBezTo>
                <a:cubicBezTo>
                  <a:pt x="135" y="582"/>
                  <a:pt x="134" y="581"/>
                  <a:pt x="133" y="579"/>
                </a:cubicBezTo>
                <a:cubicBezTo>
                  <a:pt x="133" y="577"/>
                  <a:pt x="132" y="570"/>
                  <a:pt x="132" y="566"/>
                </a:cubicBezTo>
                <a:cubicBezTo>
                  <a:pt x="132" y="563"/>
                  <a:pt x="132" y="559"/>
                  <a:pt x="131" y="557"/>
                </a:cubicBezTo>
                <a:cubicBezTo>
                  <a:pt x="131" y="554"/>
                  <a:pt x="129" y="553"/>
                  <a:pt x="128" y="553"/>
                </a:cubicBezTo>
                <a:cubicBezTo>
                  <a:pt x="127" y="553"/>
                  <a:pt x="126" y="553"/>
                  <a:pt x="125" y="552"/>
                </a:cubicBezTo>
                <a:cubicBezTo>
                  <a:pt x="123" y="551"/>
                  <a:pt x="125" y="549"/>
                  <a:pt x="126" y="546"/>
                </a:cubicBezTo>
                <a:cubicBezTo>
                  <a:pt x="126" y="544"/>
                  <a:pt x="127" y="543"/>
                  <a:pt x="127" y="542"/>
                </a:cubicBezTo>
                <a:cubicBezTo>
                  <a:pt x="127" y="542"/>
                  <a:pt x="127" y="541"/>
                  <a:pt x="127" y="539"/>
                </a:cubicBezTo>
                <a:cubicBezTo>
                  <a:pt x="127" y="537"/>
                  <a:pt x="129" y="536"/>
                  <a:pt x="131" y="535"/>
                </a:cubicBezTo>
                <a:cubicBezTo>
                  <a:pt x="133" y="535"/>
                  <a:pt x="133" y="533"/>
                  <a:pt x="134" y="530"/>
                </a:cubicBezTo>
                <a:cubicBezTo>
                  <a:pt x="134" y="528"/>
                  <a:pt x="133" y="527"/>
                  <a:pt x="133" y="525"/>
                </a:cubicBezTo>
                <a:cubicBezTo>
                  <a:pt x="132" y="524"/>
                  <a:pt x="133" y="524"/>
                  <a:pt x="132" y="522"/>
                </a:cubicBezTo>
                <a:cubicBezTo>
                  <a:pt x="132" y="521"/>
                  <a:pt x="131" y="519"/>
                  <a:pt x="131" y="517"/>
                </a:cubicBezTo>
                <a:cubicBezTo>
                  <a:pt x="130" y="516"/>
                  <a:pt x="129" y="516"/>
                  <a:pt x="130" y="512"/>
                </a:cubicBezTo>
                <a:cubicBezTo>
                  <a:pt x="130" y="509"/>
                  <a:pt x="133" y="508"/>
                  <a:pt x="135" y="508"/>
                </a:cubicBezTo>
                <a:cubicBezTo>
                  <a:pt x="136" y="507"/>
                  <a:pt x="137" y="507"/>
                  <a:pt x="138" y="505"/>
                </a:cubicBezTo>
                <a:cubicBezTo>
                  <a:pt x="138" y="504"/>
                  <a:pt x="135" y="501"/>
                  <a:pt x="134" y="500"/>
                </a:cubicBezTo>
                <a:cubicBezTo>
                  <a:pt x="133" y="499"/>
                  <a:pt x="132" y="498"/>
                  <a:pt x="132" y="497"/>
                </a:cubicBezTo>
                <a:cubicBezTo>
                  <a:pt x="132" y="496"/>
                  <a:pt x="131" y="494"/>
                  <a:pt x="130" y="492"/>
                </a:cubicBezTo>
                <a:cubicBezTo>
                  <a:pt x="130" y="491"/>
                  <a:pt x="126" y="488"/>
                  <a:pt x="124" y="485"/>
                </a:cubicBezTo>
                <a:cubicBezTo>
                  <a:pt x="123" y="482"/>
                  <a:pt x="125" y="478"/>
                  <a:pt x="126" y="477"/>
                </a:cubicBezTo>
                <a:cubicBezTo>
                  <a:pt x="127" y="475"/>
                  <a:pt x="129" y="473"/>
                  <a:pt x="130" y="470"/>
                </a:cubicBezTo>
                <a:cubicBezTo>
                  <a:pt x="131" y="467"/>
                  <a:pt x="130" y="465"/>
                  <a:pt x="130" y="461"/>
                </a:cubicBezTo>
                <a:cubicBezTo>
                  <a:pt x="130" y="458"/>
                  <a:pt x="130" y="456"/>
                  <a:pt x="131" y="454"/>
                </a:cubicBezTo>
                <a:cubicBezTo>
                  <a:pt x="132" y="451"/>
                  <a:pt x="137" y="450"/>
                  <a:pt x="139" y="450"/>
                </a:cubicBezTo>
                <a:cubicBezTo>
                  <a:pt x="141" y="450"/>
                  <a:pt x="143" y="450"/>
                  <a:pt x="145" y="449"/>
                </a:cubicBezTo>
                <a:cubicBezTo>
                  <a:pt x="147" y="448"/>
                  <a:pt x="150" y="446"/>
                  <a:pt x="153" y="446"/>
                </a:cubicBezTo>
                <a:cubicBezTo>
                  <a:pt x="156" y="446"/>
                  <a:pt x="155" y="449"/>
                  <a:pt x="154" y="452"/>
                </a:cubicBezTo>
                <a:cubicBezTo>
                  <a:pt x="154" y="455"/>
                  <a:pt x="152" y="455"/>
                  <a:pt x="152" y="462"/>
                </a:cubicBezTo>
                <a:cubicBezTo>
                  <a:pt x="152" y="468"/>
                  <a:pt x="154" y="470"/>
                  <a:pt x="156" y="473"/>
                </a:cubicBezTo>
                <a:cubicBezTo>
                  <a:pt x="158" y="475"/>
                  <a:pt x="163" y="477"/>
                  <a:pt x="166" y="478"/>
                </a:cubicBezTo>
                <a:cubicBezTo>
                  <a:pt x="169" y="479"/>
                  <a:pt x="170" y="477"/>
                  <a:pt x="170" y="477"/>
                </a:cubicBezTo>
                <a:cubicBezTo>
                  <a:pt x="170" y="477"/>
                  <a:pt x="171" y="475"/>
                  <a:pt x="173" y="474"/>
                </a:cubicBezTo>
                <a:cubicBezTo>
                  <a:pt x="174" y="472"/>
                  <a:pt x="178" y="472"/>
                  <a:pt x="180" y="472"/>
                </a:cubicBezTo>
                <a:cubicBezTo>
                  <a:pt x="181" y="472"/>
                  <a:pt x="182" y="472"/>
                  <a:pt x="185" y="469"/>
                </a:cubicBezTo>
                <a:cubicBezTo>
                  <a:pt x="187" y="467"/>
                  <a:pt x="188" y="463"/>
                  <a:pt x="189" y="460"/>
                </a:cubicBezTo>
                <a:cubicBezTo>
                  <a:pt x="190" y="457"/>
                  <a:pt x="189" y="452"/>
                  <a:pt x="188" y="450"/>
                </a:cubicBezTo>
                <a:cubicBezTo>
                  <a:pt x="187" y="448"/>
                  <a:pt x="189" y="447"/>
                  <a:pt x="189" y="444"/>
                </a:cubicBezTo>
                <a:cubicBezTo>
                  <a:pt x="190" y="442"/>
                  <a:pt x="190" y="440"/>
                  <a:pt x="189" y="435"/>
                </a:cubicBezTo>
                <a:cubicBezTo>
                  <a:pt x="189" y="434"/>
                  <a:pt x="190" y="434"/>
                  <a:pt x="190" y="433"/>
                </a:cubicBezTo>
                <a:cubicBezTo>
                  <a:pt x="190" y="432"/>
                  <a:pt x="189" y="431"/>
                  <a:pt x="189" y="430"/>
                </a:cubicBezTo>
                <a:cubicBezTo>
                  <a:pt x="189" y="427"/>
                  <a:pt x="187" y="426"/>
                  <a:pt x="188" y="425"/>
                </a:cubicBezTo>
                <a:cubicBezTo>
                  <a:pt x="188" y="423"/>
                  <a:pt x="190" y="420"/>
                  <a:pt x="190" y="418"/>
                </a:cubicBezTo>
                <a:cubicBezTo>
                  <a:pt x="190" y="416"/>
                  <a:pt x="188" y="410"/>
                  <a:pt x="188" y="408"/>
                </a:cubicBezTo>
                <a:cubicBezTo>
                  <a:pt x="187" y="405"/>
                  <a:pt x="185" y="401"/>
                  <a:pt x="183" y="399"/>
                </a:cubicBezTo>
                <a:cubicBezTo>
                  <a:pt x="182" y="396"/>
                  <a:pt x="181" y="394"/>
                  <a:pt x="180" y="392"/>
                </a:cubicBezTo>
                <a:cubicBezTo>
                  <a:pt x="180" y="390"/>
                  <a:pt x="178" y="387"/>
                  <a:pt x="177" y="385"/>
                </a:cubicBezTo>
                <a:cubicBezTo>
                  <a:pt x="176" y="382"/>
                  <a:pt x="176" y="381"/>
                  <a:pt x="177" y="379"/>
                </a:cubicBezTo>
                <a:cubicBezTo>
                  <a:pt x="177" y="377"/>
                  <a:pt x="177" y="377"/>
                  <a:pt x="176" y="375"/>
                </a:cubicBezTo>
                <a:cubicBezTo>
                  <a:pt x="176" y="372"/>
                  <a:pt x="178" y="371"/>
                  <a:pt x="178" y="371"/>
                </a:cubicBezTo>
                <a:cubicBezTo>
                  <a:pt x="178" y="371"/>
                  <a:pt x="180" y="370"/>
                  <a:pt x="182" y="367"/>
                </a:cubicBezTo>
                <a:cubicBezTo>
                  <a:pt x="185" y="364"/>
                  <a:pt x="185" y="361"/>
                  <a:pt x="186" y="356"/>
                </a:cubicBezTo>
                <a:cubicBezTo>
                  <a:pt x="186" y="351"/>
                  <a:pt x="183" y="346"/>
                  <a:pt x="183" y="344"/>
                </a:cubicBezTo>
                <a:cubicBezTo>
                  <a:pt x="182" y="342"/>
                  <a:pt x="185" y="341"/>
                  <a:pt x="186" y="341"/>
                </a:cubicBezTo>
                <a:cubicBezTo>
                  <a:pt x="188" y="340"/>
                  <a:pt x="190" y="340"/>
                  <a:pt x="194" y="340"/>
                </a:cubicBezTo>
                <a:cubicBezTo>
                  <a:pt x="197" y="340"/>
                  <a:pt x="200" y="338"/>
                  <a:pt x="204" y="336"/>
                </a:cubicBezTo>
                <a:cubicBezTo>
                  <a:pt x="207" y="333"/>
                  <a:pt x="207" y="333"/>
                  <a:pt x="208" y="331"/>
                </a:cubicBezTo>
                <a:cubicBezTo>
                  <a:pt x="209" y="328"/>
                  <a:pt x="210" y="329"/>
                  <a:pt x="212" y="328"/>
                </a:cubicBezTo>
                <a:cubicBezTo>
                  <a:pt x="213" y="328"/>
                  <a:pt x="214" y="327"/>
                  <a:pt x="213" y="325"/>
                </a:cubicBezTo>
                <a:cubicBezTo>
                  <a:pt x="212" y="323"/>
                  <a:pt x="210" y="324"/>
                  <a:pt x="208" y="323"/>
                </a:cubicBezTo>
                <a:cubicBezTo>
                  <a:pt x="205" y="323"/>
                  <a:pt x="205" y="321"/>
                  <a:pt x="205" y="320"/>
                </a:cubicBezTo>
                <a:cubicBezTo>
                  <a:pt x="205" y="319"/>
                  <a:pt x="203" y="317"/>
                  <a:pt x="202" y="315"/>
                </a:cubicBezTo>
                <a:cubicBezTo>
                  <a:pt x="201" y="314"/>
                  <a:pt x="200" y="313"/>
                  <a:pt x="198" y="310"/>
                </a:cubicBezTo>
                <a:cubicBezTo>
                  <a:pt x="197" y="306"/>
                  <a:pt x="192" y="305"/>
                  <a:pt x="191" y="304"/>
                </a:cubicBezTo>
                <a:cubicBezTo>
                  <a:pt x="189" y="304"/>
                  <a:pt x="188" y="301"/>
                  <a:pt x="188" y="300"/>
                </a:cubicBezTo>
                <a:cubicBezTo>
                  <a:pt x="188" y="299"/>
                  <a:pt x="184" y="298"/>
                  <a:pt x="181" y="298"/>
                </a:cubicBezTo>
                <a:cubicBezTo>
                  <a:pt x="179" y="297"/>
                  <a:pt x="176" y="293"/>
                  <a:pt x="175" y="291"/>
                </a:cubicBezTo>
                <a:cubicBezTo>
                  <a:pt x="174" y="290"/>
                  <a:pt x="174" y="289"/>
                  <a:pt x="174" y="287"/>
                </a:cubicBezTo>
                <a:cubicBezTo>
                  <a:pt x="174" y="286"/>
                  <a:pt x="173" y="284"/>
                  <a:pt x="172" y="282"/>
                </a:cubicBezTo>
                <a:cubicBezTo>
                  <a:pt x="172" y="280"/>
                  <a:pt x="172" y="279"/>
                  <a:pt x="174" y="277"/>
                </a:cubicBezTo>
                <a:cubicBezTo>
                  <a:pt x="175" y="274"/>
                  <a:pt x="175" y="272"/>
                  <a:pt x="175" y="270"/>
                </a:cubicBezTo>
                <a:cubicBezTo>
                  <a:pt x="175" y="267"/>
                  <a:pt x="175" y="261"/>
                  <a:pt x="175" y="260"/>
                </a:cubicBezTo>
                <a:cubicBezTo>
                  <a:pt x="175" y="258"/>
                  <a:pt x="175" y="257"/>
                  <a:pt x="175" y="256"/>
                </a:cubicBezTo>
                <a:cubicBezTo>
                  <a:pt x="175" y="255"/>
                  <a:pt x="176" y="253"/>
                  <a:pt x="175" y="251"/>
                </a:cubicBezTo>
                <a:cubicBezTo>
                  <a:pt x="175" y="250"/>
                  <a:pt x="174" y="248"/>
                  <a:pt x="174" y="246"/>
                </a:cubicBezTo>
                <a:cubicBezTo>
                  <a:pt x="174" y="245"/>
                  <a:pt x="174" y="238"/>
                  <a:pt x="174" y="235"/>
                </a:cubicBezTo>
                <a:cubicBezTo>
                  <a:pt x="174" y="232"/>
                  <a:pt x="176" y="231"/>
                  <a:pt x="177" y="229"/>
                </a:cubicBezTo>
                <a:cubicBezTo>
                  <a:pt x="178" y="228"/>
                  <a:pt x="183" y="225"/>
                  <a:pt x="185" y="223"/>
                </a:cubicBezTo>
                <a:cubicBezTo>
                  <a:pt x="187" y="221"/>
                  <a:pt x="184" y="220"/>
                  <a:pt x="182" y="220"/>
                </a:cubicBezTo>
                <a:cubicBezTo>
                  <a:pt x="181" y="219"/>
                  <a:pt x="176" y="219"/>
                  <a:pt x="173" y="219"/>
                </a:cubicBezTo>
                <a:cubicBezTo>
                  <a:pt x="171" y="219"/>
                  <a:pt x="170" y="218"/>
                  <a:pt x="170" y="217"/>
                </a:cubicBezTo>
                <a:cubicBezTo>
                  <a:pt x="170" y="216"/>
                  <a:pt x="169" y="214"/>
                  <a:pt x="167" y="214"/>
                </a:cubicBezTo>
                <a:cubicBezTo>
                  <a:pt x="165" y="213"/>
                  <a:pt x="165" y="214"/>
                  <a:pt x="162" y="215"/>
                </a:cubicBezTo>
                <a:cubicBezTo>
                  <a:pt x="159" y="215"/>
                  <a:pt x="157" y="214"/>
                  <a:pt x="155" y="212"/>
                </a:cubicBezTo>
                <a:cubicBezTo>
                  <a:pt x="153" y="211"/>
                  <a:pt x="149" y="210"/>
                  <a:pt x="147" y="210"/>
                </a:cubicBezTo>
                <a:cubicBezTo>
                  <a:pt x="145" y="209"/>
                  <a:pt x="141" y="207"/>
                  <a:pt x="139" y="204"/>
                </a:cubicBezTo>
                <a:cubicBezTo>
                  <a:pt x="137" y="202"/>
                  <a:pt x="133" y="200"/>
                  <a:pt x="132" y="200"/>
                </a:cubicBezTo>
                <a:cubicBezTo>
                  <a:pt x="131" y="199"/>
                  <a:pt x="127" y="196"/>
                  <a:pt x="124" y="194"/>
                </a:cubicBezTo>
                <a:cubicBezTo>
                  <a:pt x="121" y="191"/>
                  <a:pt x="119" y="192"/>
                  <a:pt x="118" y="191"/>
                </a:cubicBezTo>
                <a:cubicBezTo>
                  <a:pt x="116" y="190"/>
                  <a:pt x="113" y="184"/>
                  <a:pt x="111" y="181"/>
                </a:cubicBezTo>
                <a:cubicBezTo>
                  <a:pt x="109" y="179"/>
                  <a:pt x="102" y="170"/>
                  <a:pt x="101" y="168"/>
                </a:cubicBezTo>
                <a:cubicBezTo>
                  <a:pt x="100" y="167"/>
                  <a:pt x="100" y="165"/>
                  <a:pt x="102" y="164"/>
                </a:cubicBezTo>
                <a:cubicBezTo>
                  <a:pt x="104" y="162"/>
                  <a:pt x="103" y="161"/>
                  <a:pt x="101" y="159"/>
                </a:cubicBezTo>
                <a:cubicBezTo>
                  <a:pt x="100" y="158"/>
                  <a:pt x="99" y="159"/>
                  <a:pt x="97" y="159"/>
                </a:cubicBezTo>
                <a:cubicBezTo>
                  <a:pt x="95" y="159"/>
                  <a:pt x="95" y="159"/>
                  <a:pt x="93" y="161"/>
                </a:cubicBezTo>
                <a:cubicBezTo>
                  <a:pt x="91" y="162"/>
                  <a:pt x="89" y="162"/>
                  <a:pt x="86" y="161"/>
                </a:cubicBezTo>
                <a:cubicBezTo>
                  <a:pt x="83" y="160"/>
                  <a:pt x="80" y="159"/>
                  <a:pt x="77" y="157"/>
                </a:cubicBezTo>
                <a:cubicBezTo>
                  <a:pt x="74" y="155"/>
                  <a:pt x="75" y="155"/>
                  <a:pt x="76" y="153"/>
                </a:cubicBezTo>
                <a:cubicBezTo>
                  <a:pt x="77" y="151"/>
                  <a:pt x="77" y="147"/>
                  <a:pt x="78" y="143"/>
                </a:cubicBezTo>
                <a:cubicBezTo>
                  <a:pt x="79" y="140"/>
                  <a:pt x="73" y="139"/>
                  <a:pt x="72" y="138"/>
                </a:cubicBezTo>
                <a:cubicBezTo>
                  <a:pt x="70" y="138"/>
                  <a:pt x="70" y="136"/>
                  <a:pt x="70" y="133"/>
                </a:cubicBezTo>
                <a:cubicBezTo>
                  <a:pt x="71" y="131"/>
                  <a:pt x="72" y="131"/>
                  <a:pt x="73" y="130"/>
                </a:cubicBezTo>
                <a:cubicBezTo>
                  <a:pt x="74" y="129"/>
                  <a:pt x="78" y="124"/>
                  <a:pt x="80" y="121"/>
                </a:cubicBezTo>
                <a:cubicBezTo>
                  <a:pt x="82" y="119"/>
                  <a:pt x="82" y="117"/>
                  <a:pt x="81" y="116"/>
                </a:cubicBezTo>
                <a:cubicBezTo>
                  <a:pt x="81" y="114"/>
                  <a:pt x="82" y="112"/>
                  <a:pt x="85" y="109"/>
                </a:cubicBezTo>
                <a:cubicBezTo>
                  <a:pt x="88" y="106"/>
                  <a:pt x="86" y="102"/>
                  <a:pt x="84" y="100"/>
                </a:cubicBezTo>
                <a:cubicBezTo>
                  <a:pt x="83" y="98"/>
                  <a:pt x="83" y="95"/>
                  <a:pt x="84" y="92"/>
                </a:cubicBezTo>
                <a:cubicBezTo>
                  <a:pt x="85" y="89"/>
                  <a:pt x="75" y="75"/>
                  <a:pt x="73" y="73"/>
                </a:cubicBezTo>
                <a:cubicBezTo>
                  <a:pt x="70" y="70"/>
                  <a:pt x="69" y="70"/>
                  <a:pt x="67" y="72"/>
                </a:cubicBezTo>
                <a:cubicBezTo>
                  <a:pt x="66" y="73"/>
                  <a:pt x="65" y="77"/>
                  <a:pt x="63" y="73"/>
                </a:cubicBezTo>
                <a:cubicBezTo>
                  <a:pt x="62" y="72"/>
                  <a:pt x="60" y="71"/>
                  <a:pt x="61" y="69"/>
                </a:cubicBezTo>
                <a:cubicBezTo>
                  <a:pt x="62" y="66"/>
                  <a:pt x="62" y="65"/>
                  <a:pt x="62" y="65"/>
                </a:cubicBezTo>
                <a:cubicBezTo>
                  <a:pt x="63" y="61"/>
                  <a:pt x="63" y="61"/>
                  <a:pt x="63" y="61"/>
                </a:cubicBezTo>
                <a:cubicBezTo>
                  <a:pt x="63" y="61"/>
                  <a:pt x="63" y="59"/>
                  <a:pt x="63" y="57"/>
                </a:cubicBezTo>
                <a:cubicBezTo>
                  <a:pt x="63" y="55"/>
                  <a:pt x="63" y="53"/>
                  <a:pt x="60" y="52"/>
                </a:cubicBezTo>
                <a:cubicBezTo>
                  <a:pt x="57" y="52"/>
                  <a:pt x="53" y="50"/>
                  <a:pt x="52" y="48"/>
                </a:cubicBezTo>
                <a:cubicBezTo>
                  <a:pt x="50" y="43"/>
                  <a:pt x="51" y="45"/>
                  <a:pt x="46" y="43"/>
                </a:cubicBezTo>
                <a:cubicBezTo>
                  <a:pt x="44" y="43"/>
                  <a:pt x="44" y="45"/>
                  <a:pt x="42" y="43"/>
                </a:cubicBezTo>
                <a:cubicBezTo>
                  <a:pt x="40" y="41"/>
                  <a:pt x="38" y="41"/>
                  <a:pt x="37" y="42"/>
                </a:cubicBezTo>
                <a:cubicBezTo>
                  <a:pt x="36" y="43"/>
                  <a:pt x="35" y="45"/>
                  <a:pt x="34" y="43"/>
                </a:cubicBezTo>
                <a:cubicBezTo>
                  <a:pt x="32" y="41"/>
                  <a:pt x="33" y="41"/>
                  <a:pt x="33" y="39"/>
                </a:cubicBezTo>
                <a:cubicBezTo>
                  <a:pt x="33" y="37"/>
                  <a:pt x="29" y="36"/>
                  <a:pt x="28" y="33"/>
                </a:cubicBezTo>
                <a:cubicBezTo>
                  <a:pt x="27" y="32"/>
                  <a:pt x="25" y="31"/>
                  <a:pt x="24" y="31"/>
                </a:cubicBezTo>
                <a:cubicBezTo>
                  <a:pt x="22" y="31"/>
                  <a:pt x="21" y="32"/>
                  <a:pt x="21" y="32"/>
                </a:cubicBezTo>
                <a:cubicBezTo>
                  <a:pt x="17" y="33"/>
                  <a:pt x="18" y="31"/>
                  <a:pt x="17" y="28"/>
                </a:cubicBezTo>
                <a:cubicBezTo>
                  <a:pt x="16" y="25"/>
                  <a:pt x="17" y="25"/>
                  <a:pt x="16" y="22"/>
                </a:cubicBezTo>
                <a:cubicBezTo>
                  <a:pt x="15" y="21"/>
                  <a:pt x="18" y="18"/>
                  <a:pt x="18" y="16"/>
                </a:cubicBezTo>
                <a:cubicBezTo>
                  <a:pt x="18" y="14"/>
                  <a:pt x="21" y="15"/>
                  <a:pt x="23" y="15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8" name="Freeform 56"/>
          <p:cNvSpPr>
            <a:spLocks/>
          </p:cNvSpPr>
          <p:nvPr/>
        </p:nvSpPr>
        <p:spPr bwMode="auto">
          <a:xfrm>
            <a:off x="1612900" y="1119188"/>
            <a:ext cx="1804988" cy="1031875"/>
          </a:xfrm>
          <a:custGeom>
            <a:avLst/>
            <a:gdLst>
              <a:gd name="T0" fmla="*/ 20 w 803"/>
              <a:gd name="T1" fmla="*/ 437 h 459"/>
              <a:gd name="T2" fmla="*/ 44 w 803"/>
              <a:gd name="T3" fmla="*/ 432 h 459"/>
              <a:gd name="T4" fmla="*/ 49 w 803"/>
              <a:gd name="T5" fmla="*/ 411 h 459"/>
              <a:gd name="T6" fmla="*/ 69 w 803"/>
              <a:gd name="T7" fmla="*/ 396 h 459"/>
              <a:gd name="T8" fmla="*/ 101 w 803"/>
              <a:gd name="T9" fmla="*/ 395 h 459"/>
              <a:gd name="T10" fmla="*/ 123 w 803"/>
              <a:gd name="T11" fmla="*/ 392 h 459"/>
              <a:gd name="T12" fmla="*/ 152 w 803"/>
              <a:gd name="T13" fmla="*/ 390 h 459"/>
              <a:gd name="T14" fmla="*/ 165 w 803"/>
              <a:gd name="T15" fmla="*/ 407 h 459"/>
              <a:gd name="T16" fmla="*/ 184 w 803"/>
              <a:gd name="T17" fmla="*/ 414 h 459"/>
              <a:gd name="T18" fmla="*/ 218 w 803"/>
              <a:gd name="T19" fmla="*/ 415 h 459"/>
              <a:gd name="T20" fmla="*/ 238 w 803"/>
              <a:gd name="T21" fmla="*/ 389 h 459"/>
              <a:gd name="T22" fmla="*/ 267 w 803"/>
              <a:gd name="T23" fmla="*/ 390 h 459"/>
              <a:gd name="T24" fmla="*/ 306 w 803"/>
              <a:gd name="T25" fmla="*/ 389 h 459"/>
              <a:gd name="T26" fmla="*/ 344 w 803"/>
              <a:gd name="T27" fmla="*/ 381 h 459"/>
              <a:gd name="T28" fmla="*/ 382 w 803"/>
              <a:gd name="T29" fmla="*/ 373 h 459"/>
              <a:gd name="T30" fmla="*/ 417 w 803"/>
              <a:gd name="T31" fmla="*/ 367 h 459"/>
              <a:gd name="T32" fmla="*/ 449 w 803"/>
              <a:gd name="T33" fmla="*/ 358 h 459"/>
              <a:gd name="T34" fmla="*/ 466 w 803"/>
              <a:gd name="T35" fmla="*/ 337 h 459"/>
              <a:gd name="T36" fmla="*/ 478 w 803"/>
              <a:gd name="T37" fmla="*/ 306 h 459"/>
              <a:gd name="T38" fmla="*/ 491 w 803"/>
              <a:gd name="T39" fmla="*/ 291 h 459"/>
              <a:gd name="T40" fmla="*/ 514 w 803"/>
              <a:gd name="T41" fmla="*/ 288 h 459"/>
              <a:gd name="T42" fmla="*/ 517 w 803"/>
              <a:gd name="T43" fmla="*/ 244 h 459"/>
              <a:gd name="T44" fmla="*/ 518 w 803"/>
              <a:gd name="T45" fmla="*/ 199 h 459"/>
              <a:gd name="T46" fmla="*/ 522 w 803"/>
              <a:gd name="T47" fmla="*/ 159 h 459"/>
              <a:gd name="T48" fmla="*/ 509 w 803"/>
              <a:gd name="T49" fmla="*/ 148 h 459"/>
              <a:gd name="T50" fmla="*/ 524 w 803"/>
              <a:gd name="T51" fmla="*/ 136 h 459"/>
              <a:gd name="T52" fmla="*/ 546 w 803"/>
              <a:gd name="T53" fmla="*/ 136 h 459"/>
              <a:gd name="T54" fmla="*/ 566 w 803"/>
              <a:gd name="T55" fmla="*/ 140 h 459"/>
              <a:gd name="T56" fmla="*/ 603 w 803"/>
              <a:gd name="T57" fmla="*/ 137 h 459"/>
              <a:gd name="T58" fmla="*/ 633 w 803"/>
              <a:gd name="T59" fmla="*/ 152 h 459"/>
              <a:gd name="T60" fmla="*/ 654 w 803"/>
              <a:gd name="T61" fmla="*/ 143 h 459"/>
              <a:gd name="T62" fmla="*/ 656 w 803"/>
              <a:gd name="T63" fmla="*/ 108 h 459"/>
              <a:gd name="T64" fmla="*/ 676 w 803"/>
              <a:gd name="T65" fmla="*/ 80 h 459"/>
              <a:gd name="T66" fmla="*/ 698 w 803"/>
              <a:gd name="T67" fmla="*/ 48 h 459"/>
              <a:gd name="T68" fmla="*/ 732 w 803"/>
              <a:gd name="T69" fmla="*/ 22 h 459"/>
              <a:gd name="T70" fmla="*/ 751 w 803"/>
              <a:gd name="T71" fmla="*/ 39 h 459"/>
              <a:gd name="T72" fmla="*/ 780 w 803"/>
              <a:gd name="T73" fmla="*/ 48 h 459"/>
              <a:gd name="T74" fmla="*/ 787 w 803"/>
              <a:gd name="T75" fmla="*/ 35 h 459"/>
              <a:gd name="T76" fmla="*/ 748 w 803"/>
              <a:gd name="T77" fmla="*/ 17 h 459"/>
              <a:gd name="T78" fmla="*/ 716 w 803"/>
              <a:gd name="T79" fmla="*/ 1 h 459"/>
              <a:gd name="T80" fmla="*/ 681 w 803"/>
              <a:gd name="T81" fmla="*/ 48 h 459"/>
              <a:gd name="T82" fmla="*/ 645 w 803"/>
              <a:gd name="T83" fmla="*/ 96 h 459"/>
              <a:gd name="T84" fmla="*/ 627 w 803"/>
              <a:gd name="T85" fmla="*/ 125 h 459"/>
              <a:gd name="T86" fmla="*/ 568 w 803"/>
              <a:gd name="T87" fmla="*/ 125 h 459"/>
              <a:gd name="T88" fmla="*/ 529 w 803"/>
              <a:gd name="T89" fmla="*/ 121 h 459"/>
              <a:gd name="T90" fmla="*/ 497 w 803"/>
              <a:gd name="T91" fmla="*/ 129 h 459"/>
              <a:gd name="T92" fmla="*/ 508 w 803"/>
              <a:gd name="T93" fmla="*/ 166 h 459"/>
              <a:gd name="T94" fmla="*/ 502 w 803"/>
              <a:gd name="T95" fmla="*/ 207 h 459"/>
              <a:gd name="T96" fmla="*/ 499 w 803"/>
              <a:gd name="T97" fmla="*/ 273 h 459"/>
              <a:gd name="T98" fmla="*/ 460 w 803"/>
              <a:gd name="T99" fmla="*/ 306 h 459"/>
              <a:gd name="T100" fmla="*/ 447 w 803"/>
              <a:gd name="T101" fmla="*/ 341 h 459"/>
              <a:gd name="T102" fmla="*/ 408 w 803"/>
              <a:gd name="T103" fmla="*/ 349 h 459"/>
              <a:gd name="T104" fmla="*/ 354 w 803"/>
              <a:gd name="T105" fmla="*/ 365 h 459"/>
              <a:gd name="T106" fmla="*/ 321 w 803"/>
              <a:gd name="T107" fmla="*/ 368 h 459"/>
              <a:gd name="T108" fmla="*/ 262 w 803"/>
              <a:gd name="T109" fmla="*/ 368 h 459"/>
              <a:gd name="T110" fmla="*/ 226 w 803"/>
              <a:gd name="T111" fmla="*/ 379 h 459"/>
              <a:gd name="T112" fmla="*/ 196 w 803"/>
              <a:gd name="T113" fmla="*/ 401 h 459"/>
              <a:gd name="T114" fmla="*/ 171 w 803"/>
              <a:gd name="T115" fmla="*/ 371 h 459"/>
              <a:gd name="T116" fmla="*/ 127 w 803"/>
              <a:gd name="T117" fmla="*/ 366 h 459"/>
              <a:gd name="T118" fmla="*/ 103 w 803"/>
              <a:gd name="T119" fmla="*/ 379 h 459"/>
              <a:gd name="T120" fmla="*/ 51 w 803"/>
              <a:gd name="T121" fmla="*/ 385 h 459"/>
              <a:gd name="T122" fmla="*/ 11 w 803"/>
              <a:gd name="T123" fmla="*/ 424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03" h="459">
                <a:moveTo>
                  <a:pt x="4" y="459"/>
                </a:moveTo>
                <a:cubicBezTo>
                  <a:pt x="19" y="458"/>
                  <a:pt x="19" y="458"/>
                  <a:pt x="19" y="458"/>
                </a:cubicBezTo>
                <a:cubicBezTo>
                  <a:pt x="19" y="457"/>
                  <a:pt x="19" y="456"/>
                  <a:pt x="19" y="454"/>
                </a:cubicBezTo>
                <a:cubicBezTo>
                  <a:pt x="19" y="451"/>
                  <a:pt x="19" y="450"/>
                  <a:pt x="17" y="448"/>
                </a:cubicBezTo>
                <a:cubicBezTo>
                  <a:pt x="15" y="445"/>
                  <a:pt x="15" y="443"/>
                  <a:pt x="16" y="441"/>
                </a:cubicBezTo>
                <a:cubicBezTo>
                  <a:pt x="16" y="439"/>
                  <a:pt x="20" y="437"/>
                  <a:pt x="20" y="437"/>
                </a:cubicBezTo>
                <a:cubicBezTo>
                  <a:pt x="22" y="435"/>
                  <a:pt x="23" y="434"/>
                  <a:pt x="27" y="433"/>
                </a:cubicBezTo>
                <a:cubicBezTo>
                  <a:pt x="29" y="433"/>
                  <a:pt x="30" y="434"/>
                  <a:pt x="32" y="435"/>
                </a:cubicBezTo>
                <a:cubicBezTo>
                  <a:pt x="34" y="436"/>
                  <a:pt x="36" y="436"/>
                  <a:pt x="38" y="436"/>
                </a:cubicBezTo>
                <a:cubicBezTo>
                  <a:pt x="39" y="436"/>
                  <a:pt x="39" y="436"/>
                  <a:pt x="39" y="436"/>
                </a:cubicBezTo>
                <a:cubicBezTo>
                  <a:pt x="40" y="436"/>
                  <a:pt x="41" y="436"/>
                  <a:pt x="42" y="435"/>
                </a:cubicBezTo>
                <a:cubicBezTo>
                  <a:pt x="42" y="434"/>
                  <a:pt x="43" y="433"/>
                  <a:pt x="44" y="432"/>
                </a:cubicBezTo>
                <a:cubicBezTo>
                  <a:pt x="46" y="431"/>
                  <a:pt x="46" y="432"/>
                  <a:pt x="48" y="430"/>
                </a:cubicBezTo>
                <a:cubicBezTo>
                  <a:pt x="49" y="430"/>
                  <a:pt x="49" y="430"/>
                  <a:pt x="49" y="429"/>
                </a:cubicBezTo>
                <a:cubicBezTo>
                  <a:pt x="49" y="429"/>
                  <a:pt x="49" y="428"/>
                  <a:pt x="49" y="427"/>
                </a:cubicBezTo>
                <a:cubicBezTo>
                  <a:pt x="49" y="424"/>
                  <a:pt x="49" y="420"/>
                  <a:pt x="50" y="419"/>
                </a:cubicBezTo>
                <a:cubicBezTo>
                  <a:pt x="50" y="418"/>
                  <a:pt x="49" y="418"/>
                  <a:pt x="48" y="417"/>
                </a:cubicBezTo>
                <a:cubicBezTo>
                  <a:pt x="47" y="416"/>
                  <a:pt x="47" y="413"/>
                  <a:pt x="49" y="411"/>
                </a:cubicBezTo>
                <a:cubicBezTo>
                  <a:pt x="51" y="409"/>
                  <a:pt x="52" y="409"/>
                  <a:pt x="55" y="407"/>
                </a:cubicBezTo>
                <a:cubicBezTo>
                  <a:pt x="56" y="406"/>
                  <a:pt x="57" y="405"/>
                  <a:pt x="58" y="404"/>
                </a:cubicBezTo>
                <a:cubicBezTo>
                  <a:pt x="59" y="403"/>
                  <a:pt x="60" y="402"/>
                  <a:pt x="61" y="402"/>
                </a:cubicBezTo>
                <a:cubicBezTo>
                  <a:pt x="62" y="402"/>
                  <a:pt x="62" y="401"/>
                  <a:pt x="62" y="399"/>
                </a:cubicBezTo>
                <a:cubicBezTo>
                  <a:pt x="60" y="396"/>
                  <a:pt x="63" y="397"/>
                  <a:pt x="66" y="395"/>
                </a:cubicBezTo>
                <a:cubicBezTo>
                  <a:pt x="67" y="394"/>
                  <a:pt x="69" y="394"/>
                  <a:pt x="69" y="396"/>
                </a:cubicBezTo>
                <a:cubicBezTo>
                  <a:pt x="70" y="398"/>
                  <a:pt x="78" y="395"/>
                  <a:pt x="80" y="397"/>
                </a:cubicBezTo>
                <a:cubicBezTo>
                  <a:pt x="81" y="397"/>
                  <a:pt x="81" y="399"/>
                  <a:pt x="83" y="400"/>
                </a:cubicBezTo>
                <a:cubicBezTo>
                  <a:pt x="84" y="401"/>
                  <a:pt x="86" y="401"/>
                  <a:pt x="88" y="401"/>
                </a:cubicBezTo>
                <a:cubicBezTo>
                  <a:pt x="88" y="401"/>
                  <a:pt x="96" y="399"/>
                  <a:pt x="97" y="397"/>
                </a:cubicBezTo>
                <a:cubicBezTo>
                  <a:pt x="100" y="396"/>
                  <a:pt x="100" y="396"/>
                  <a:pt x="100" y="396"/>
                </a:cubicBezTo>
                <a:cubicBezTo>
                  <a:pt x="101" y="395"/>
                  <a:pt x="101" y="395"/>
                  <a:pt x="101" y="395"/>
                </a:cubicBezTo>
                <a:cubicBezTo>
                  <a:pt x="102" y="394"/>
                  <a:pt x="102" y="394"/>
                  <a:pt x="102" y="394"/>
                </a:cubicBezTo>
                <a:cubicBezTo>
                  <a:pt x="102" y="394"/>
                  <a:pt x="103" y="393"/>
                  <a:pt x="106" y="394"/>
                </a:cubicBezTo>
                <a:cubicBezTo>
                  <a:pt x="110" y="395"/>
                  <a:pt x="109" y="391"/>
                  <a:pt x="113" y="391"/>
                </a:cubicBezTo>
                <a:cubicBezTo>
                  <a:pt x="115" y="391"/>
                  <a:pt x="117" y="392"/>
                  <a:pt x="118" y="393"/>
                </a:cubicBezTo>
                <a:cubicBezTo>
                  <a:pt x="120" y="395"/>
                  <a:pt x="121" y="396"/>
                  <a:pt x="122" y="396"/>
                </a:cubicBezTo>
                <a:cubicBezTo>
                  <a:pt x="124" y="395"/>
                  <a:pt x="125" y="395"/>
                  <a:pt x="123" y="392"/>
                </a:cubicBezTo>
                <a:cubicBezTo>
                  <a:pt x="120" y="388"/>
                  <a:pt x="119" y="384"/>
                  <a:pt x="123" y="381"/>
                </a:cubicBezTo>
                <a:cubicBezTo>
                  <a:pt x="124" y="380"/>
                  <a:pt x="126" y="382"/>
                  <a:pt x="127" y="384"/>
                </a:cubicBezTo>
                <a:cubicBezTo>
                  <a:pt x="128" y="387"/>
                  <a:pt x="131" y="389"/>
                  <a:pt x="134" y="390"/>
                </a:cubicBezTo>
                <a:cubicBezTo>
                  <a:pt x="136" y="391"/>
                  <a:pt x="138" y="391"/>
                  <a:pt x="139" y="391"/>
                </a:cubicBezTo>
                <a:cubicBezTo>
                  <a:pt x="140" y="392"/>
                  <a:pt x="142" y="392"/>
                  <a:pt x="144" y="392"/>
                </a:cubicBezTo>
                <a:cubicBezTo>
                  <a:pt x="147" y="392"/>
                  <a:pt x="149" y="391"/>
                  <a:pt x="152" y="390"/>
                </a:cubicBezTo>
                <a:cubicBezTo>
                  <a:pt x="152" y="390"/>
                  <a:pt x="154" y="389"/>
                  <a:pt x="157" y="388"/>
                </a:cubicBezTo>
                <a:cubicBezTo>
                  <a:pt x="159" y="387"/>
                  <a:pt x="162" y="385"/>
                  <a:pt x="165" y="385"/>
                </a:cubicBezTo>
                <a:cubicBezTo>
                  <a:pt x="167" y="385"/>
                  <a:pt x="169" y="386"/>
                  <a:pt x="168" y="390"/>
                </a:cubicBezTo>
                <a:cubicBezTo>
                  <a:pt x="168" y="392"/>
                  <a:pt x="167" y="394"/>
                  <a:pt x="168" y="396"/>
                </a:cubicBezTo>
                <a:cubicBezTo>
                  <a:pt x="169" y="398"/>
                  <a:pt x="169" y="400"/>
                  <a:pt x="170" y="400"/>
                </a:cubicBezTo>
                <a:cubicBezTo>
                  <a:pt x="172" y="403"/>
                  <a:pt x="167" y="405"/>
                  <a:pt x="165" y="407"/>
                </a:cubicBezTo>
                <a:cubicBezTo>
                  <a:pt x="164" y="408"/>
                  <a:pt x="163" y="408"/>
                  <a:pt x="164" y="409"/>
                </a:cubicBezTo>
                <a:cubicBezTo>
                  <a:pt x="165" y="410"/>
                  <a:pt x="166" y="411"/>
                  <a:pt x="165" y="412"/>
                </a:cubicBezTo>
                <a:cubicBezTo>
                  <a:pt x="164" y="413"/>
                  <a:pt x="164" y="414"/>
                  <a:pt x="167" y="414"/>
                </a:cubicBezTo>
                <a:cubicBezTo>
                  <a:pt x="168" y="415"/>
                  <a:pt x="170" y="415"/>
                  <a:pt x="171" y="414"/>
                </a:cubicBezTo>
                <a:cubicBezTo>
                  <a:pt x="173" y="414"/>
                  <a:pt x="175" y="414"/>
                  <a:pt x="177" y="414"/>
                </a:cubicBezTo>
                <a:cubicBezTo>
                  <a:pt x="178" y="414"/>
                  <a:pt x="181" y="414"/>
                  <a:pt x="184" y="414"/>
                </a:cubicBezTo>
                <a:cubicBezTo>
                  <a:pt x="187" y="414"/>
                  <a:pt x="189" y="414"/>
                  <a:pt x="190" y="415"/>
                </a:cubicBezTo>
                <a:cubicBezTo>
                  <a:pt x="193" y="417"/>
                  <a:pt x="195" y="417"/>
                  <a:pt x="198" y="416"/>
                </a:cubicBezTo>
                <a:cubicBezTo>
                  <a:pt x="199" y="415"/>
                  <a:pt x="202" y="416"/>
                  <a:pt x="201" y="417"/>
                </a:cubicBezTo>
                <a:cubicBezTo>
                  <a:pt x="201" y="422"/>
                  <a:pt x="203" y="423"/>
                  <a:pt x="205" y="423"/>
                </a:cubicBezTo>
                <a:cubicBezTo>
                  <a:pt x="207" y="422"/>
                  <a:pt x="209" y="421"/>
                  <a:pt x="211" y="421"/>
                </a:cubicBezTo>
                <a:cubicBezTo>
                  <a:pt x="214" y="420"/>
                  <a:pt x="216" y="417"/>
                  <a:pt x="218" y="415"/>
                </a:cubicBezTo>
                <a:cubicBezTo>
                  <a:pt x="219" y="413"/>
                  <a:pt x="220" y="411"/>
                  <a:pt x="222" y="410"/>
                </a:cubicBezTo>
                <a:cubicBezTo>
                  <a:pt x="224" y="409"/>
                  <a:pt x="227" y="406"/>
                  <a:pt x="227" y="405"/>
                </a:cubicBezTo>
                <a:cubicBezTo>
                  <a:pt x="227" y="401"/>
                  <a:pt x="227" y="400"/>
                  <a:pt x="228" y="399"/>
                </a:cubicBezTo>
                <a:cubicBezTo>
                  <a:pt x="229" y="398"/>
                  <a:pt x="230" y="398"/>
                  <a:pt x="232" y="397"/>
                </a:cubicBezTo>
                <a:cubicBezTo>
                  <a:pt x="234" y="396"/>
                  <a:pt x="236" y="394"/>
                  <a:pt x="237" y="392"/>
                </a:cubicBezTo>
                <a:cubicBezTo>
                  <a:pt x="237" y="390"/>
                  <a:pt x="238" y="389"/>
                  <a:pt x="238" y="389"/>
                </a:cubicBezTo>
                <a:cubicBezTo>
                  <a:pt x="238" y="387"/>
                  <a:pt x="238" y="387"/>
                  <a:pt x="238" y="387"/>
                </a:cubicBezTo>
                <a:cubicBezTo>
                  <a:pt x="238" y="387"/>
                  <a:pt x="239" y="384"/>
                  <a:pt x="241" y="384"/>
                </a:cubicBezTo>
                <a:cubicBezTo>
                  <a:pt x="245" y="384"/>
                  <a:pt x="245" y="384"/>
                  <a:pt x="249" y="383"/>
                </a:cubicBezTo>
                <a:cubicBezTo>
                  <a:pt x="251" y="383"/>
                  <a:pt x="258" y="382"/>
                  <a:pt x="259" y="383"/>
                </a:cubicBezTo>
                <a:cubicBezTo>
                  <a:pt x="261" y="384"/>
                  <a:pt x="262" y="385"/>
                  <a:pt x="262" y="386"/>
                </a:cubicBezTo>
                <a:cubicBezTo>
                  <a:pt x="262" y="389"/>
                  <a:pt x="264" y="389"/>
                  <a:pt x="267" y="390"/>
                </a:cubicBezTo>
                <a:cubicBezTo>
                  <a:pt x="268" y="390"/>
                  <a:pt x="270" y="390"/>
                  <a:pt x="271" y="390"/>
                </a:cubicBezTo>
                <a:cubicBezTo>
                  <a:pt x="271" y="391"/>
                  <a:pt x="274" y="390"/>
                  <a:pt x="276" y="391"/>
                </a:cubicBezTo>
                <a:cubicBezTo>
                  <a:pt x="280" y="391"/>
                  <a:pt x="284" y="396"/>
                  <a:pt x="286" y="397"/>
                </a:cubicBezTo>
                <a:cubicBezTo>
                  <a:pt x="290" y="398"/>
                  <a:pt x="296" y="398"/>
                  <a:pt x="298" y="398"/>
                </a:cubicBezTo>
                <a:cubicBezTo>
                  <a:pt x="302" y="398"/>
                  <a:pt x="303" y="396"/>
                  <a:pt x="303" y="395"/>
                </a:cubicBezTo>
                <a:cubicBezTo>
                  <a:pt x="304" y="392"/>
                  <a:pt x="304" y="390"/>
                  <a:pt x="306" y="389"/>
                </a:cubicBezTo>
                <a:cubicBezTo>
                  <a:pt x="314" y="387"/>
                  <a:pt x="319" y="391"/>
                  <a:pt x="322" y="390"/>
                </a:cubicBezTo>
                <a:cubicBezTo>
                  <a:pt x="323" y="389"/>
                  <a:pt x="324" y="389"/>
                  <a:pt x="325" y="388"/>
                </a:cubicBezTo>
                <a:cubicBezTo>
                  <a:pt x="326" y="387"/>
                  <a:pt x="326" y="384"/>
                  <a:pt x="327" y="383"/>
                </a:cubicBezTo>
                <a:cubicBezTo>
                  <a:pt x="328" y="383"/>
                  <a:pt x="330" y="379"/>
                  <a:pt x="332" y="378"/>
                </a:cubicBezTo>
                <a:cubicBezTo>
                  <a:pt x="334" y="378"/>
                  <a:pt x="335" y="381"/>
                  <a:pt x="338" y="381"/>
                </a:cubicBezTo>
                <a:cubicBezTo>
                  <a:pt x="338" y="381"/>
                  <a:pt x="342" y="381"/>
                  <a:pt x="344" y="381"/>
                </a:cubicBezTo>
                <a:cubicBezTo>
                  <a:pt x="350" y="381"/>
                  <a:pt x="350" y="379"/>
                  <a:pt x="356" y="380"/>
                </a:cubicBezTo>
                <a:cubicBezTo>
                  <a:pt x="358" y="380"/>
                  <a:pt x="360" y="379"/>
                  <a:pt x="361" y="378"/>
                </a:cubicBezTo>
                <a:cubicBezTo>
                  <a:pt x="362" y="376"/>
                  <a:pt x="364" y="376"/>
                  <a:pt x="366" y="375"/>
                </a:cubicBezTo>
                <a:cubicBezTo>
                  <a:pt x="367" y="375"/>
                  <a:pt x="367" y="375"/>
                  <a:pt x="367" y="375"/>
                </a:cubicBezTo>
                <a:cubicBezTo>
                  <a:pt x="367" y="375"/>
                  <a:pt x="370" y="375"/>
                  <a:pt x="373" y="374"/>
                </a:cubicBezTo>
                <a:cubicBezTo>
                  <a:pt x="376" y="374"/>
                  <a:pt x="381" y="373"/>
                  <a:pt x="382" y="373"/>
                </a:cubicBezTo>
                <a:cubicBezTo>
                  <a:pt x="383" y="372"/>
                  <a:pt x="383" y="372"/>
                  <a:pt x="383" y="372"/>
                </a:cubicBezTo>
                <a:cubicBezTo>
                  <a:pt x="383" y="372"/>
                  <a:pt x="387" y="370"/>
                  <a:pt x="390" y="370"/>
                </a:cubicBezTo>
                <a:cubicBezTo>
                  <a:pt x="393" y="370"/>
                  <a:pt x="395" y="371"/>
                  <a:pt x="397" y="370"/>
                </a:cubicBezTo>
                <a:cubicBezTo>
                  <a:pt x="399" y="369"/>
                  <a:pt x="399" y="366"/>
                  <a:pt x="403" y="367"/>
                </a:cubicBezTo>
                <a:cubicBezTo>
                  <a:pt x="404" y="367"/>
                  <a:pt x="407" y="368"/>
                  <a:pt x="409" y="366"/>
                </a:cubicBezTo>
                <a:cubicBezTo>
                  <a:pt x="411" y="362"/>
                  <a:pt x="414" y="366"/>
                  <a:pt x="417" y="367"/>
                </a:cubicBezTo>
                <a:cubicBezTo>
                  <a:pt x="421" y="367"/>
                  <a:pt x="424" y="364"/>
                  <a:pt x="429" y="366"/>
                </a:cubicBezTo>
                <a:cubicBezTo>
                  <a:pt x="432" y="366"/>
                  <a:pt x="431" y="366"/>
                  <a:pt x="433" y="363"/>
                </a:cubicBezTo>
                <a:cubicBezTo>
                  <a:pt x="433" y="363"/>
                  <a:pt x="435" y="362"/>
                  <a:pt x="437" y="361"/>
                </a:cubicBezTo>
                <a:cubicBezTo>
                  <a:pt x="439" y="359"/>
                  <a:pt x="442" y="358"/>
                  <a:pt x="443" y="358"/>
                </a:cubicBezTo>
                <a:cubicBezTo>
                  <a:pt x="444" y="357"/>
                  <a:pt x="446" y="357"/>
                  <a:pt x="448" y="357"/>
                </a:cubicBezTo>
                <a:cubicBezTo>
                  <a:pt x="448" y="357"/>
                  <a:pt x="449" y="357"/>
                  <a:pt x="449" y="358"/>
                </a:cubicBezTo>
                <a:cubicBezTo>
                  <a:pt x="452" y="359"/>
                  <a:pt x="454" y="359"/>
                  <a:pt x="455" y="357"/>
                </a:cubicBezTo>
                <a:cubicBezTo>
                  <a:pt x="456" y="354"/>
                  <a:pt x="457" y="354"/>
                  <a:pt x="457" y="354"/>
                </a:cubicBezTo>
                <a:cubicBezTo>
                  <a:pt x="459" y="351"/>
                  <a:pt x="456" y="350"/>
                  <a:pt x="462" y="351"/>
                </a:cubicBezTo>
                <a:cubicBezTo>
                  <a:pt x="465" y="351"/>
                  <a:pt x="464" y="350"/>
                  <a:pt x="465" y="347"/>
                </a:cubicBezTo>
                <a:cubicBezTo>
                  <a:pt x="466" y="344"/>
                  <a:pt x="465" y="343"/>
                  <a:pt x="465" y="343"/>
                </a:cubicBezTo>
                <a:cubicBezTo>
                  <a:pt x="464" y="340"/>
                  <a:pt x="466" y="340"/>
                  <a:pt x="466" y="337"/>
                </a:cubicBezTo>
                <a:cubicBezTo>
                  <a:pt x="466" y="335"/>
                  <a:pt x="466" y="334"/>
                  <a:pt x="466" y="333"/>
                </a:cubicBezTo>
                <a:cubicBezTo>
                  <a:pt x="466" y="329"/>
                  <a:pt x="468" y="331"/>
                  <a:pt x="469" y="328"/>
                </a:cubicBezTo>
                <a:cubicBezTo>
                  <a:pt x="470" y="326"/>
                  <a:pt x="470" y="324"/>
                  <a:pt x="470" y="322"/>
                </a:cubicBezTo>
                <a:cubicBezTo>
                  <a:pt x="470" y="320"/>
                  <a:pt x="470" y="318"/>
                  <a:pt x="470" y="317"/>
                </a:cubicBezTo>
                <a:cubicBezTo>
                  <a:pt x="471" y="316"/>
                  <a:pt x="472" y="315"/>
                  <a:pt x="473" y="313"/>
                </a:cubicBezTo>
                <a:cubicBezTo>
                  <a:pt x="475" y="310"/>
                  <a:pt x="476" y="307"/>
                  <a:pt x="478" y="306"/>
                </a:cubicBezTo>
                <a:cubicBezTo>
                  <a:pt x="479" y="305"/>
                  <a:pt x="480" y="305"/>
                  <a:pt x="481" y="306"/>
                </a:cubicBezTo>
                <a:cubicBezTo>
                  <a:pt x="484" y="307"/>
                  <a:pt x="487" y="307"/>
                  <a:pt x="489" y="306"/>
                </a:cubicBezTo>
                <a:cubicBezTo>
                  <a:pt x="492" y="305"/>
                  <a:pt x="494" y="306"/>
                  <a:pt x="496" y="306"/>
                </a:cubicBezTo>
                <a:cubicBezTo>
                  <a:pt x="498" y="306"/>
                  <a:pt x="499" y="305"/>
                  <a:pt x="497" y="303"/>
                </a:cubicBezTo>
                <a:cubicBezTo>
                  <a:pt x="496" y="302"/>
                  <a:pt x="494" y="300"/>
                  <a:pt x="492" y="298"/>
                </a:cubicBezTo>
                <a:cubicBezTo>
                  <a:pt x="489" y="295"/>
                  <a:pt x="488" y="294"/>
                  <a:pt x="491" y="291"/>
                </a:cubicBezTo>
                <a:cubicBezTo>
                  <a:pt x="492" y="290"/>
                  <a:pt x="493" y="289"/>
                  <a:pt x="495" y="289"/>
                </a:cubicBezTo>
                <a:cubicBezTo>
                  <a:pt x="498" y="290"/>
                  <a:pt x="499" y="290"/>
                  <a:pt x="500" y="290"/>
                </a:cubicBezTo>
                <a:cubicBezTo>
                  <a:pt x="501" y="289"/>
                  <a:pt x="501" y="289"/>
                  <a:pt x="501" y="289"/>
                </a:cubicBezTo>
                <a:cubicBezTo>
                  <a:pt x="501" y="289"/>
                  <a:pt x="502" y="287"/>
                  <a:pt x="504" y="287"/>
                </a:cubicBezTo>
                <a:cubicBezTo>
                  <a:pt x="506" y="286"/>
                  <a:pt x="506" y="286"/>
                  <a:pt x="508" y="287"/>
                </a:cubicBezTo>
                <a:cubicBezTo>
                  <a:pt x="509" y="288"/>
                  <a:pt x="512" y="289"/>
                  <a:pt x="514" y="288"/>
                </a:cubicBezTo>
                <a:cubicBezTo>
                  <a:pt x="516" y="287"/>
                  <a:pt x="516" y="284"/>
                  <a:pt x="516" y="282"/>
                </a:cubicBezTo>
                <a:cubicBezTo>
                  <a:pt x="516" y="280"/>
                  <a:pt x="515" y="280"/>
                  <a:pt x="516" y="279"/>
                </a:cubicBezTo>
                <a:cubicBezTo>
                  <a:pt x="519" y="274"/>
                  <a:pt x="511" y="277"/>
                  <a:pt x="514" y="272"/>
                </a:cubicBezTo>
                <a:cubicBezTo>
                  <a:pt x="515" y="271"/>
                  <a:pt x="516" y="271"/>
                  <a:pt x="517" y="270"/>
                </a:cubicBezTo>
                <a:cubicBezTo>
                  <a:pt x="520" y="267"/>
                  <a:pt x="519" y="265"/>
                  <a:pt x="520" y="262"/>
                </a:cubicBezTo>
                <a:cubicBezTo>
                  <a:pt x="519" y="256"/>
                  <a:pt x="518" y="250"/>
                  <a:pt x="517" y="244"/>
                </a:cubicBezTo>
                <a:cubicBezTo>
                  <a:pt x="517" y="241"/>
                  <a:pt x="516" y="239"/>
                  <a:pt x="516" y="235"/>
                </a:cubicBezTo>
                <a:cubicBezTo>
                  <a:pt x="516" y="233"/>
                  <a:pt x="516" y="233"/>
                  <a:pt x="516" y="233"/>
                </a:cubicBezTo>
                <a:cubicBezTo>
                  <a:pt x="517" y="231"/>
                  <a:pt x="518" y="227"/>
                  <a:pt x="517" y="223"/>
                </a:cubicBezTo>
                <a:cubicBezTo>
                  <a:pt x="516" y="219"/>
                  <a:pt x="516" y="219"/>
                  <a:pt x="516" y="215"/>
                </a:cubicBezTo>
                <a:cubicBezTo>
                  <a:pt x="516" y="211"/>
                  <a:pt x="517" y="209"/>
                  <a:pt x="517" y="205"/>
                </a:cubicBezTo>
                <a:cubicBezTo>
                  <a:pt x="517" y="202"/>
                  <a:pt x="518" y="201"/>
                  <a:pt x="518" y="199"/>
                </a:cubicBezTo>
                <a:cubicBezTo>
                  <a:pt x="519" y="197"/>
                  <a:pt x="519" y="197"/>
                  <a:pt x="520" y="195"/>
                </a:cubicBezTo>
                <a:cubicBezTo>
                  <a:pt x="521" y="194"/>
                  <a:pt x="521" y="189"/>
                  <a:pt x="522" y="185"/>
                </a:cubicBezTo>
                <a:cubicBezTo>
                  <a:pt x="522" y="181"/>
                  <a:pt x="523" y="179"/>
                  <a:pt x="524" y="176"/>
                </a:cubicBezTo>
                <a:cubicBezTo>
                  <a:pt x="525" y="174"/>
                  <a:pt x="526" y="171"/>
                  <a:pt x="526" y="167"/>
                </a:cubicBezTo>
                <a:cubicBezTo>
                  <a:pt x="526" y="164"/>
                  <a:pt x="526" y="163"/>
                  <a:pt x="525" y="161"/>
                </a:cubicBezTo>
                <a:cubicBezTo>
                  <a:pt x="524" y="161"/>
                  <a:pt x="523" y="160"/>
                  <a:pt x="522" y="159"/>
                </a:cubicBezTo>
                <a:cubicBezTo>
                  <a:pt x="521" y="159"/>
                  <a:pt x="521" y="159"/>
                  <a:pt x="520" y="158"/>
                </a:cubicBezTo>
                <a:cubicBezTo>
                  <a:pt x="520" y="158"/>
                  <a:pt x="520" y="157"/>
                  <a:pt x="520" y="157"/>
                </a:cubicBezTo>
                <a:cubicBezTo>
                  <a:pt x="520" y="157"/>
                  <a:pt x="520" y="154"/>
                  <a:pt x="520" y="152"/>
                </a:cubicBezTo>
                <a:cubicBezTo>
                  <a:pt x="519" y="150"/>
                  <a:pt x="517" y="151"/>
                  <a:pt x="515" y="151"/>
                </a:cubicBezTo>
                <a:cubicBezTo>
                  <a:pt x="512" y="152"/>
                  <a:pt x="512" y="152"/>
                  <a:pt x="510" y="150"/>
                </a:cubicBezTo>
                <a:cubicBezTo>
                  <a:pt x="510" y="150"/>
                  <a:pt x="510" y="150"/>
                  <a:pt x="509" y="148"/>
                </a:cubicBezTo>
                <a:cubicBezTo>
                  <a:pt x="508" y="147"/>
                  <a:pt x="507" y="146"/>
                  <a:pt x="509" y="145"/>
                </a:cubicBezTo>
                <a:cubicBezTo>
                  <a:pt x="511" y="145"/>
                  <a:pt x="511" y="145"/>
                  <a:pt x="509" y="144"/>
                </a:cubicBezTo>
                <a:cubicBezTo>
                  <a:pt x="506" y="142"/>
                  <a:pt x="507" y="140"/>
                  <a:pt x="509" y="140"/>
                </a:cubicBezTo>
                <a:cubicBezTo>
                  <a:pt x="510" y="139"/>
                  <a:pt x="513" y="139"/>
                  <a:pt x="514" y="139"/>
                </a:cubicBezTo>
                <a:cubicBezTo>
                  <a:pt x="516" y="139"/>
                  <a:pt x="520" y="136"/>
                  <a:pt x="521" y="134"/>
                </a:cubicBezTo>
                <a:cubicBezTo>
                  <a:pt x="522" y="133"/>
                  <a:pt x="524" y="135"/>
                  <a:pt x="524" y="136"/>
                </a:cubicBezTo>
                <a:cubicBezTo>
                  <a:pt x="525" y="139"/>
                  <a:pt x="525" y="140"/>
                  <a:pt x="528" y="138"/>
                </a:cubicBezTo>
                <a:cubicBezTo>
                  <a:pt x="530" y="136"/>
                  <a:pt x="531" y="135"/>
                  <a:pt x="533" y="136"/>
                </a:cubicBezTo>
                <a:cubicBezTo>
                  <a:pt x="535" y="138"/>
                  <a:pt x="536" y="139"/>
                  <a:pt x="538" y="138"/>
                </a:cubicBezTo>
                <a:cubicBezTo>
                  <a:pt x="539" y="137"/>
                  <a:pt x="539" y="137"/>
                  <a:pt x="539" y="137"/>
                </a:cubicBezTo>
                <a:cubicBezTo>
                  <a:pt x="539" y="137"/>
                  <a:pt x="539" y="136"/>
                  <a:pt x="542" y="135"/>
                </a:cubicBezTo>
                <a:cubicBezTo>
                  <a:pt x="544" y="135"/>
                  <a:pt x="544" y="135"/>
                  <a:pt x="546" y="136"/>
                </a:cubicBezTo>
                <a:cubicBezTo>
                  <a:pt x="548" y="138"/>
                  <a:pt x="549" y="137"/>
                  <a:pt x="551" y="138"/>
                </a:cubicBezTo>
                <a:cubicBezTo>
                  <a:pt x="551" y="138"/>
                  <a:pt x="554" y="138"/>
                  <a:pt x="555" y="138"/>
                </a:cubicBezTo>
                <a:cubicBezTo>
                  <a:pt x="556" y="137"/>
                  <a:pt x="557" y="137"/>
                  <a:pt x="556" y="136"/>
                </a:cubicBezTo>
                <a:cubicBezTo>
                  <a:pt x="556" y="134"/>
                  <a:pt x="557" y="133"/>
                  <a:pt x="561" y="138"/>
                </a:cubicBezTo>
                <a:cubicBezTo>
                  <a:pt x="563" y="139"/>
                  <a:pt x="563" y="139"/>
                  <a:pt x="563" y="139"/>
                </a:cubicBezTo>
                <a:cubicBezTo>
                  <a:pt x="563" y="139"/>
                  <a:pt x="565" y="141"/>
                  <a:pt x="566" y="140"/>
                </a:cubicBezTo>
                <a:cubicBezTo>
                  <a:pt x="568" y="139"/>
                  <a:pt x="569" y="139"/>
                  <a:pt x="570" y="140"/>
                </a:cubicBezTo>
                <a:cubicBezTo>
                  <a:pt x="571" y="141"/>
                  <a:pt x="573" y="140"/>
                  <a:pt x="575" y="140"/>
                </a:cubicBezTo>
                <a:cubicBezTo>
                  <a:pt x="576" y="140"/>
                  <a:pt x="578" y="139"/>
                  <a:pt x="580" y="138"/>
                </a:cubicBezTo>
                <a:cubicBezTo>
                  <a:pt x="585" y="137"/>
                  <a:pt x="586" y="139"/>
                  <a:pt x="591" y="139"/>
                </a:cubicBezTo>
                <a:cubicBezTo>
                  <a:pt x="593" y="139"/>
                  <a:pt x="595" y="139"/>
                  <a:pt x="596" y="139"/>
                </a:cubicBezTo>
                <a:cubicBezTo>
                  <a:pt x="598" y="139"/>
                  <a:pt x="600" y="139"/>
                  <a:pt x="603" y="137"/>
                </a:cubicBezTo>
                <a:cubicBezTo>
                  <a:pt x="606" y="135"/>
                  <a:pt x="606" y="135"/>
                  <a:pt x="609" y="135"/>
                </a:cubicBezTo>
                <a:cubicBezTo>
                  <a:pt x="609" y="135"/>
                  <a:pt x="610" y="135"/>
                  <a:pt x="613" y="136"/>
                </a:cubicBezTo>
                <a:cubicBezTo>
                  <a:pt x="616" y="136"/>
                  <a:pt x="620" y="137"/>
                  <a:pt x="621" y="141"/>
                </a:cubicBezTo>
                <a:cubicBezTo>
                  <a:pt x="622" y="142"/>
                  <a:pt x="624" y="143"/>
                  <a:pt x="625" y="145"/>
                </a:cubicBezTo>
                <a:cubicBezTo>
                  <a:pt x="625" y="146"/>
                  <a:pt x="626" y="146"/>
                  <a:pt x="626" y="148"/>
                </a:cubicBezTo>
                <a:cubicBezTo>
                  <a:pt x="627" y="151"/>
                  <a:pt x="631" y="152"/>
                  <a:pt x="633" y="152"/>
                </a:cubicBezTo>
                <a:cubicBezTo>
                  <a:pt x="636" y="152"/>
                  <a:pt x="638" y="152"/>
                  <a:pt x="641" y="153"/>
                </a:cubicBezTo>
                <a:cubicBezTo>
                  <a:pt x="643" y="154"/>
                  <a:pt x="645" y="155"/>
                  <a:pt x="645" y="155"/>
                </a:cubicBezTo>
                <a:cubicBezTo>
                  <a:pt x="646" y="156"/>
                  <a:pt x="650" y="159"/>
                  <a:pt x="651" y="159"/>
                </a:cubicBezTo>
                <a:cubicBezTo>
                  <a:pt x="653" y="160"/>
                  <a:pt x="657" y="158"/>
                  <a:pt x="657" y="155"/>
                </a:cubicBezTo>
                <a:cubicBezTo>
                  <a:pt x="657" y="155"/>
                  <a:pt x="656" y="152"/>
                  <a:pt x="656" y="150"/>
                </a:cubicBezTo>
                <a:cubicBezTo>
                  <a:pt x="656" y="148"/>
                  <a:pt x="654" y="145"/>
                  <a:pt x="654" y="143"/>
                </a:cubicBezTo>
                <a:cubicBezTo>
                  <a:pt x="654" y="138"/>
                  <a:pt x="652" y="139"/>
                  <a:pt x="649" y="136"/>
                </a:cubicBezTo>
                <a:cubicBezTo>
                  <a:pt x="648" y="134"/>
                  <a:pt x="647" y="131"/>
                  <a:pt x="648" y="127"/>
                </a:cubicBezTo>
                <a:cubicBezTo>
                  <a:pt x="648" y="126"/>
                  <a:pt x="648" y="126"/>
                  <a:pt x="648" y="126"/>
                </a:cubicBezTo>
                <a:cubicBezTo>
                  <a:pt x="648" y="126"/>
                  <a:pt x="648" y="124"/>
                  <a:pt x="649" y="122"/>
                </a:cubicBezTo>
                <a:cubicBezTo>
                  <a:pt x="650" y="120"/>
                  <a:pt x="652" y="117"/>
                  <a:pt x="653" y="116"/>
                </a:cubicBezTo>
                <a:cubicBezTo>
                  <a:pt x="656" y="113"/>
                  <a:pt x="656" y="112"/>
                  <a:pt x="656" y="108"/>
                </a:cubicBezTo>
                <a:cubicBezTo>
                  <a:pt x="657" y="105"/>
                  <a:pt x="656" y="104"/>
                  <a:pt x="659" y="103"/>
                </a:cubicBezTo>
                <a:cubicBezTo>
                  <a:pt x="662" y="101"/>
                  <a:pt x="663" y="101"/>
                  <a:pt x="663" y="100"/>
                </a:cubicBezTo>
                <a:cubicBezTo>
                  <a:pt x="665" y="98"/>
                  <a:pt x="664" y="97"/>
                  <a:pt x="665" y="95"/>
                </a:cubicBezTo>
                <a:cubicBezTo>
                  <a:pt x="667" y="93"/>
                  <a:pt x="668" y="92"/>
                  <a:pt x="669" y="90"/>
                </a:cubicBezTo>
                <a:cubicBezTo>
                  <a:pt x="670" y="88"/>
                  <a:pt x="670" y="87"/>
                  <a:pt x="672" y="85"/>
                </a:cubicBezTo>
                <a:cubicBezTo>
                  <a:pt x="672" y="85"/>
                  <a:pt x="674" y="83"/>
                  <a:pt x="676" y="80"/>
                </a:cubicBezTo>
                <a:cubicBezTo>
                  <a:pt x="678" y="78"/>
                  <a:pt x="680" y="76"/>
                  <a:pt x="681" y="74"/>
                </a:cubicBezTo>
                <a:cubicBezTo>
                  <a:pt x="683" y="71"/>
                  <a:pt x="683" y="71"/>
                  <a:pt x="683" y="71"/>
                </a:cubicBezTo>
                <a:cubicBezTo>
                  <a:pt x="683" y="71"/>
                  <a:pt x="686" y="68"/>
                  <a:pt x="687" y="66"/>
                </a:cubicBezTo>
                <a:cubicBezTo>
                  <a:pt x="688" y="64"/>
                  <a:pt x="690" y="61"/>
                  <a:pt x="691" y="59"/>
                </a:cubicBezTo>
                <a:cubicBezTo>
                  <a:pt x="691" y="59"/>
                  <a:pt x="692" y="57"/>
                  <a:pt x="694" y="54"/>
                </a:cubicBezTo>
                <a:cubicBezTo>
                  <a:pt x="694" y="53"/>
                  <a:pt x="696" y="50"/>
                  <a:pt x="698" y="48"/>
                </a:cubicBezTo>
                <a:cubicBezTo>
                  <a:pt x="699" y="46"/>
                  <a:pt x="701" y="43"/>
                  <a:pt x="702" y="40"/>
                </a:cubicBezTo>
                <a:cubicBezTo>
                  <a:pt x="705" y="36"/>
                  <a:pt x="708" y="33"/>
                  <a:pt x="711" y="29"/>
                </a:cubicBezTo>
                <a:cubicBezTo>
                  <a:pt x="713" y="26"/>
                  <a:pt x="716" y="23"/>
                  <a:pt x="717" y="21"/>
                </a:cubicBezTo>
                <a:cubicBezTo>
                  <a:pt x="718" y="19"/>
                  <a:pt x="719" y="15"/>
                  <a:pt x="721" y="15"/>
                </a:cubicBezTo>
                <a:cubicBezTo>
                  <a:pt x="724" y="14"/>
                  <a:pt x="727" y="16"/>
                  <a:pt x="729" y="19"/>
                </a:cubicBezTo>
                <a:cubicBezTo>
                  <a:pt x="729" y="21"/>
                  <a:pt x="729" y="22"/>
                  <a:pt x="732" y="22"/>
                </a:cubicBezTo>
                <a:cubicBezTo>
                  <a:pt x="734" y="22"/>
                  <a:pt x="734" y="23"/>
                  <a:pt x="736" y="24"/>
                </a:cubicBezTo>
                <a:cubicBezTo>
                  <a:pt x="737" y="26"/>
                  <a:pt x="737" y="27"/>
                  <a:pt x="737" y="27"/>
                </a:cubicBezTo>
                <a:cubicBezTo>
                  <a:pt x="738" y="28"/>
                  <a:pt x="740" y="30"/>
                  <a:pt x="741" y="30"/>
                </a:cubicBezTo>
                <a:cubicBezTo>
                  <a:pt x="742" y="31"/>
                  <a:pt x="744" y="32"/>
                  <a:pt x="744" y="33"/>
                </a:cubicBezTo>
                <a:cubicBezTo>
                  <a:pt x="745" y="34"/>
                  <a:pt x="743" y="36"/>
                  <a:pt x="749" y="38"/>
                </a:cubicBezTo>
                <a:cubicBezTo>
                  <a:pt x="751" y="39"/>
                  <a:pt x="751" y="39"/>
                  <a:pt x="751" y="39"/>
                </a:cubicBezTo>
                <a:cubicBezTo>
                  <a:pt x="751" y="39"/>
                  <a:pt x="752" y="39"/>
                  <a:pt x="754" y="41"/>
                </a:cubicBezTo>
                <a:cubicBezTo>
                  <a:pt x="756" y="42"/>
                  <a:pt x="759" y="46"/>
                  <a:pt x="760" y="45"/>
                </a:cubicBezTo>
                <a:cubicBezTo>
                  <a:pt x="763" y="44"/>
                  <a:pt x="765" y="45"/>
                  <a:pt x="767" y="47"/>
                </a:cubicBezTo>
                <a:cubicBezTo>
                  <a:pt x="768" y="48"/>
                  <a:pt x="771" y="49"/>
                  <a:pt x="773" y="48"/>
                </a:cubicBezTo>
                <a:cubicBezTo>
                  <a:pt x="774" y="47"/>
                  <a:pt x="776" y="47"/>
                  <a:pt x="777" y="47"/>
                </a:cubicBezTo>
                <a:cubicBezTo>
                  <a:pt x="780" y="48"/>
                  <a:pt x="780" y="48"/>
                  <a:pt x="780" y="48"/>
                </a:cubicBezTo>
                <a:cubicBezTo>
                  <a:pt x="780" y="48"/>
                  <a:pt x="781" y="49"/>
                  <a:pt x="784" y="50"/>
                </a:cubicBezTo>
                <a:cubicBezTo>
                  <a:pt x="787" y="50"/>
                  <a:pt x="787" y="49"/>
                  <a:pt x="790" y="52"/>
                </a:cubicBezTo>
                <a:cubicBezTo>
                  <a:pt x="803" y="42"/>
                  <a:pt x="803" y="42"/>
                  <a:pt x="803" y="42"/>
                </a:cubicBezTo>
                <a:cubicBezTo>
                  <a:pt x="797" y="39"/>
                  <a:pt x="797" y="39"/>
                  <a:pt x="797" y="39"/>
                </a:cubicBezTo>
                <a:cubicBezTo>
                  <a:pt x="795" y="37"/>
                  <a:pt x="793" y="36"/>
                  <a:pt x="790" y="36"/>
                </a:cubicBezTo>
                <a:cubicBezTo>
                  <a:pt x="789" y="35"/>
                  <a:pt x="788" y="35"/>
                  <a:pt x="787" y="35"/>
                </a:cubicBezTo>
                <a:cubicBezTo>
                  <a:pt x="782" y="33"/>
                  <a:pt x="778" y="32"/>
                  <a:pt x="773" y="32"/>
                </a:cubicBezTo>
                <a:cubicBezTo>
                  <a:pt x="770" y="31"/>
                  <a:pt x="767" y="30"/>
                  <a:pt x="764" y="30"/>
                </a:cubicBezTo>
                <a:cubicBezTo>
                  <a:pt x="762" y="28"/>
                  <a:pt x="760" y="27"/>
                  <a:pt x="757" y="25"/>
                </a:cubicBezTo>
                <a:cubicBezTo>
                  <a:pt x="754" y="22"/>
                  <a:pt x="754" y="22"/>
                  <a:pt x="754" y="22"/>
                </a:cubicBezTo>
                <a:cubicBezTo>
                  <a:pt x="752" y="19"/>
                  <a:pt x="752" y="19"/>
                  <a:pt x="752" y="19"/>
                </a:cubicBezTo>
                <a:cubicBezTo>
                  <a:pt x="750" y="19"/>
                  <a:pt x="749" y="18"/>
                  <a:pt x="748" y="17"/>
                </a:cubicBezTo>
                <a:cubicBezTo>
                  <a:pt x="746" y="13"/>
                  <a:pt x="743" y="10"/>
                  <a:pt x="739" y="9"/>
                </a:cubicBezTo>
                <a:cubicBezTo>
                  <a:pt x="738" y="6"/>
                  <a:pt x="735" y="5"/>
                  <a:pt x="733" y="3"/>
                </a:cubicBezTo>
                <a:cubicBezTo>
                  <a:pt x="729" y="1"/>
                  <a:pt x="729" y="1"/>
                  <a:pt x="729" y="1"/>
                </a:cubicBezTo>
                <a:cubicBezTo>
                  <a:pt x="725" y="0"/>
                  <a:pt x="725" y="0"/>
                  <a:pt x="725" y="0"/>
                </a:cubicBezTo>
                <a:cubicBezTo>
                  <a:pt x="721" y="0"/>
                  <a:pt x="721" y="0"/>
                  <a:pt x="721" y="0"/>
                </a:cubicBezTo>
                <a:cubicBezTo>
                  <a:pt x="716" y="1"/>
                  <a:pt x="716" y="1"/>
                  <a:pt x="716" y="1"/>
                </a:cubicBezTo>
                <a:cubicBezTo>
                  <a:pt x="711" y="4"/>
                  <a:pt x="711" y="4"/>
                  <a:pt x="711" y="4"/>
                </a:cubicBezTo>
                <a:cubicBezTo>
                  <a:pt x="708" y="7"/>
                  <a:pt x="706" y="9"/>
                  <a:pt x="705" y="13"/>
                </a:cubicBezTo>
                <a:cubicBezTo>
                  <a:pt x="704" y="13"/>
                  <a:pt x="704" y="14"/>
                  <a:pt x="704" y="14"/>
                </a:cubicBezTo>
                <a:cubicBezTo>
                  <a:pt x="701" y="18"/>
                  <a:pt x="698" y="22"/>
                  <a:pt x="695" y="25"/>
                </a:cubicBezTo>
                <a:cubicBezTo>
                  <a:pt x="693" y="28"/>
                  <a:pt x="691" y="31"/>
                  <a:pt x="688" y="35"/>
                </a:cubicBezTo>
                <a:cubicBezTo>
                  <a:pt x="686" y="39"/>
                  <a:pt x="683" y="43"/>
                  <a:pt x="681" y="48"/>
                </a:cubicBezTo>
                <a:cubicBezTo>
                  <a:pt x="679" y="51"/>
                  <a:pt x="676" y="55"/>
                  <a:pt x="674" y="59"/>
                </a:cubicBezTo>
                <a:cubicBezTo>
                  <a:pt x="674" y="60"/>
                  <a:pt x="673" y="60"/>
                  <a:pt x="672" y="61"/>
                </a:cubicBezTo>
                <a:cubicBezTo>
                  <a:pt x="669" y="64"/>
                  <a:pt x="667" y="68"/>
                  <a:pt x="664" y="71"/>
                </a:cubicBezTo>
                <a:cubicBezTo>
                  <a:pt x="662" y="75"/>
                  <a:pt x="659" y="78"/>
                  <a:pt x="657" y="82"/>
                </a:cubicBezTo>
                <a:cubicBezTo>
                  <a:pt x="655" y="85"/>
                  <a:pt x="653" y="87"/>
                  <a:pt x="652" y="90"/>
                </a:cubicBezTo>
                <a:cubicBezTo>
                  <a:pt x="648" y="92"/>
                  <a:pt x="647" y="94"/>
                  <a:pt x="645" y="96"/>
                </a:cubicBezTo>
                <a:cubicBezTo>
                  <a:pt x="643" y="100"/>
                  <a:pt x="643" y="100"/>
                  <a:pt x="643" y="100"/>
                </a:cubicBezTo>
                <a:cubicBezTo>
                  <a:pt x="642" y="102"/>
                  <a:pt x="642" y="104"/>
                  <a:pt x="642" y="106"/>
                </a:cubicBezTo>
                <a:cubicBezTo>
                  <a:pt x="638" y="111"/>
                  <a:pt x="635" y="117"/>
                  <a:pt x="634" y="122"/>
                </a:cubicBezTo>
                <a:cubicBezTo>
                  <a:pt x="633" y="125"/>
                  <a:pt x="633" y="128"/>
                  <a:pt x="633" y="131"/>
                </a:cubicBezTo>
                <a:cubicBezTo>
                  <a:pt x="631" y="128"/>
                  <a:pt x="631" y="128"/>
                  <a:pt x="631" y="128"/>
                </a:cubicBezTo>
                <a:cubicBezTo>
                  <a:pt x="627" y="125"/>
                  <a:pt x="627" y="125"/>
                  <a:pt x="627" y="125"/>
                </a:cubicBezTo>
                <a:cubicBezTo>
                  <a:pt x="624" y="123"/>
                  <a:pt x="621" y="122"/>
                  <a:pt x="618" y="122"/>
                </a:cubicBezTo>
                <a:cubicBezTo>
                  <a:pt x="610" y="120"/>
                  <a:pt x="603" y="120"/>
                  <a:pt x="595" y="124"/>
                </a:cubicBezTo>
                <a:cubicBezTo>
                  <a:pt x="595" y="124"/>
                  <a:pt x="594" y="124"/>
                  <a:pt x="594" y="124"/>
                </a:cubicBezTo>
                <a:cubicBezTo>
                  <a:pt x="590" y="124"/>
                  <a:pt x="587" y="123"/>
                  <a:pt x="583" y="123"/>
                </a:cubicBezTo>
                <a:cubicBezTo>
                  <a:pt x="579" y="123"/>
                  <a:pt x="576" y="124"/>
                  <a:pt x="573" y="125"/>
                </a:cubicBezTo>
                <a:cubicBezTo>
                  <a:pt x="568" y="125"/>
                  <a:pt x="568" y="125"/>
                  <a:pt x="568" y="125"/>
                </a:cubicBezTo>
                <a:cubicBezTo>
                  <a:pt x="566" y="122"/>
                  <a:pt x="563" y="121"/>
                  <a:pt x="560" y="120"/>
                </a:cubicBezTo>
                <a:cubicBezTo>
                  <a:pt x="550" y="120"/>
                  <a:pt x="550" y="120"/>
                  <a:pt x="550" y="120"/>
                </a:cubicBezTo>
                <a:cubicBezTo>
                  <a:pt x="549" y="121"/>
                  <a:pt x="549" y="121"/>
                  <a:pt x="549" y="121"/>
                </a:cubicBezTo>
                <a:cubicBezTo>
                  <a:pt x="545" y="120"/>
                  <a:pt x="540" y="120"/>
                  <a:pt x="536" y="122"/>
                </a:cubicBezTo>
                <a:cubicBezTo>
                  <a:pt x="534" y="121"/>
                  <a:pt x="534" y="121"/>
                  <a:pt x="534" y="121"/>
                </a:cubicBezTo>
                <a:cubicBezTo>
                  <a:pt x="529" y="121"/>
                  <a:pt x="529" y="121"/>
                  <a:pt x="529" y="121"/>
                </a:cubicBezTo>
                <a:cubicBezTo>
                  <a:pt x="523" y="119"/>
                  <a:pt x="523" y="119"/>
                  <a:pt x="523" y="119"/>
                </a:cubicBezTo>
                <a:cubicBezTo>
                  <a:pt x="517" y="120"/>
                  <a:pt x="517" y="120"/>
                  <a:pt x="517" y="120"/>
                </a:cubicBezTo>
                <a:cubicBezTo>
                  <a:pt x="515" y="121"/>
                  <a:pt x="515" y="121"/>
                  <a:pt x="515" y="121"/>
                </a:cubicBezTo>
                <a:cubicBezTo>
                  <a:pt x="512" y="121"/>
                  <a:pt x="510" y="122"/>
                  <a:pt x="507" y="123"/>
                </a:cubicBezTo>
                <a:cubicBezTo>
                  <a:pt x="501" y="126"/>
                  <a:pt x="501" y="126"/>
                  <a:pt x="501" y="126"/>
                </a:cubicBezTo>
                <a:cubicBezTo>
                  <a:pt x="497" y="129"/>
                  <a:pt x="497" y="129"/>
                  <a:pt x="497" y="129"/>
                </a:cubicBezTo>
                <a:cubicBezTo>
                  <a:pt x="494" y="134"/>
                  <a:pt x="494" y="134"/>
                  <a:pt x="494" y="134"/>
                </a:cubicBezTo>
                <a:cubicBezTo>
                  <a:pt x="492" y="142"/>
                  <a:pt x="492" y="142"/>
                  <a:pt x="492" y="142"/>
                </a:cubicBezTo>
                <a:cubicBezTo>
                  <a:pt x="493" y="146"/>
                  <a:pt x="493" y="146"/>
                  <a:pt x="493" y="146"/>
                </a:cubicBezTo>
                <a:cubicBezTo>
                  <a:pt x="493" y="148"/>
                  <a:pt x="493" y="148"/>
                  <a:pt x="493" y="148"/>
                </a:cubicBezTo>
                <a:cubicBezTo>
                  <a:pt x="494" y="153"/>
                  <a:pt x="494" y="153"/>
                  <a:pt x="494" y="153"/>
                </a:cubicBezTo>
                <a:cubicBezTo>
                  <a:pt x="498" y="159"/>
                  <a:pt x="501" y="163"/>
                  <a:pt x="508" y="166"/>
                </a:cubicBezTo>
                <a:cubicBezTo>
                  <a:pt x="509" y="167"/>
                  <a:pt x="510" y="168"/>
                  <a:pt x="511" y="169"/>
                </a:cubicBezTo>
                <a:cubicBezTo>
                  <a:pt x="509" y="172"/>
                  <a:pt x="508" y="175"/>
                  <a:pt x="508" y="179"/>
                </a:cubicBezTo>
                <a:cubicBezTo>
                  <a:pt x="507" y="181"/>
                  <a:pt x="507" y="183"/>
                  <a:pt x="507" y="185"/>
                </a:cubicBezTo>
                <a:cubicBezTo>
                  <a:pt x="507" y="187"/>
                  <a:pt x="507" y="189"/>
                  <a:pt x="506" y="191"/>
                </a:cubicBezTo>
                <a:cubicBezTo>
                  <a:pt x="505" y="194"/>
                  <a:pt x="503" y="197"/>
                  <a:pt x="503" y="201"/>
                </a:cubicBezTo>
                <a:cubicBezTo>
                  <a:pt x="503" y="203"/>
                  <a:pt x="503" y="205"/>
                  <a:pt x="502" y="207"/>
                </a:cubicBezTo>
                <a:cubicBezTo>
                  <a:pt x="501" y="212"/>
                  <a:pt x="501" y="217"/>
                  <a:pt x="502" y="222"/>
                </a:cubicBezTo>
                <a:cubicBezTo>
                  <a:pt x="502" y="224"/>
                  <a:pt x="503" y="226"/>
                  <a:pt x="502" y="228"/>
                </a:cubicBezTo>
                <a:cubicBezTo>
                  <a:pt x="501" y="234"/>
                  <a:pt x="501" y="239"/>
                  <a:pt x="502" y="245"/>
                </a:cubicBezTo>
                <a:cubicBezTo>
                  <a:pt x="503" y="250"/>
                  <a:pt x="504" y="255"/>
                  <a:pt x="505" y="260"/>
                </a:cubicBezTo>
                <a:cubicBezTo>
                  <a:pt x="502" y="263"/>
                  <a:pt x="500" y="267"/>
                  <a:pt x="499" y="271"/>
                </a:cubicBezTo>
                <a:cubicBezTo>
                  <a:pt x="499" y="273"/>
                  <a:pt x="499" y="273"/>
                  <a:pt x="499" y="273"/>
                </a:cubicBezTo>
                <a:cubicBezTo>
                  <a:pt x="495" y="275"/>
                  <a:pt x="495" y="275"/>
                  <a:pt x="495" y="275"/>
                </a:cubicBezTo>
                <a:cubicBezTo>
                  <a:pt x="490" y="274"/>
                  <a:pt x="485" y="276"/>
                  <a:pt x="482" y="280"/>
                </a:cubicBezTo>
                <a:cubicBezTo>
                  <a:pt x="476" y="287"/>
                  <a:pt x="476" y="287"/>
                  <a:pt x="476" y="287"/>
                </a:cubicBezTo>
                <a:cubicBezTo>
                  <a:pt x="475" y="291"/>
                  <a:pt x="475" y="291"/>
                  <a:pt x="475" y="291"/>
                </a:cubicBezTo>
                <a:cubicBezTo>
                  <a:pt x="468" y="293"/>
                  <a:pt x="465" y="297"/>
                  <a:pt x="462" y="303"/>
                </a:cubicBezTo>
                <a:cubicBezTo>
                  <a:pt x="461" y="304"/>
                  <a:pt x="461" y="305"/>
                  <a:pt x="460" y="306"/>
                </a:cubicBezTo>
                <a:cubicBezTo>
                  <a:pt x="456" y="311"/>
                  <a:pt x="455" y="315"/>
                  <a:pt x="455" y="321"/>
                </a:cubicBezTo>
                <a:cubicBezTo>
                  <a:pt x="453" y="324"/>
                  <a:pt x="453" y="324"/>
                  <a:pt x="453" y="324"/>
                </a:cubicBezTo>
                <a:cubicBezTo>
                  <a:pt x="452" y="329"/>
                  <a:pt x="452" y="329"/>
                  <a:pt x="452" y="329"/>
                </a:cubicBezTo>
                <a:cubicBezTo>
                  <a:pt x="451" y="335"/>
                  <a:pt x="451" y="335"/>
                  <a:pt x="451" y="335"/>
                </a:cubicBezTo>
                <a:cubicBezTo>
                  <a:pt x="451" y="338"/>
                  <a:pt x="451" y="338"/>
                  <a:pt x="451" y="338"/>
                </a:cubicBezTo>
                <a:cubicBezTo>
                  <a:pt x="447" y="341"/>
                  <a:pt x="447" y="341"/>
                  <a:pt x="447" y="341"/>
                </a:cubicBezTo>
                <a:cubicBezTo>
                  <a:pt x="446" y="342"/>
                  <a:pt x="446" y="342"/>
                  <a:pt x="446" y="342"/>
                </a:cubicBezTo>
                <a:cubicBezTo>
                  <a:pt x="442" y="342"/>
                  <a:pt x="439" y="343"/>
                  <a:pt x="435" y="345"/>
                </a:cubicBezTo>
                <a:cubicBezTo>
                  <a:pt x="432" y="347"/>
                  <a:pt x="428" y="349"/>
                  <a:pt x="425" y="351"/>
                </a:cubicBezTo>
                <a:cubicBezTo>
                  <a:pt x="423" y="351"/>
                  <a:pt x="422" y="351"/>
                  <a:pt x="420" y="352"/>
                </a:cubicBezTo>
                <a:cubicBezTo>
                  <a:pt x="415" y="350"/>
                  <a:pt x="415" y="350"/>
                  <a:pt x="415" y="350"/>
                </a:cubicBezTo>
                <a:cubicBezTo>
                  <a:pt x="408" y="349"/>
                  <a:pt x="408" y="349"/>
                  <a:pt x="408" y="349"/>
                </a:cubicBezTo>
                <a:cubicBezTo>
                  <a:pt x="402" y="352"/>
                  <a:pt x="402" y="352"/>
                  <a:pt x="402" y="352"/>
                </a:cubicBezTo>
                <a:cubicBezTo>
                  <a:pt x="398" y="352"/>
                  <a:pt x="394" y="353"/>
                  <a:pt x="391" y="355"/>
                </a:cubicBezTo>
                <a:cubicBezTo>
                  <a:pt x="389" y="355"/>
                  <a:pt x="387" y="356"/>
                  <a:pt x="384" y="356"/>
                </a:cubicBezTo>
                <a:cubicBezTo>
                  <a:pt x="381" y="357"/>
                  <a:pt x="378" y="358"/>
                  <a:pt x="375" y="359"/>
                </a:cubicBezTo>
                <a:cubicBezTo>
                  <a:pt x="372" y="360"/>
                  <a:pt x="369" y="360"/>
                  <a:pt x="367" y="361"/>
                </a:cubicBezTo>
                <a:cubicBezTo>
                  <a:pt x="362" y="361"/>
                  <a:pt x="357" y="362"/>
                  <a:pt x="354" y="365"/>
                </a:cubicBezTo>
                <a:cubicBezTo>
                  <a:pt x="351" y="365"/>
                  <a:pt x="348" y="365"/>
                  <a:pt x="345" y="366"/>
                </a:cubicBezTo>
                <a:cubicBezTo>
                  <a:pt x="344" y="366"/>
                  <a:pt x="343" y="366"/>
                  <a:pt x="342" y="366"/>
                </a:cubicBezTo>
                <a:cubicBezTo>
                  <a:pt x="339" y="365"/>
                  <a:pt x="337" y="364"/>
                  <a:pt x="334" y="364"/>
                </a:cubicBezTo>
                <a:cubicBezTo>
                  <a:pt x="328" y="364"/>
                  <a:pt x="328" y="364"/>
                  <a:pt x="328" y="364"/>
                </a:cubicBezTo>
                <a:cubicBezTo>
                  <a:pt x="324" y="366"/>
                  <a:pt x="324" y="366"/>
                  <a:pt x="324" y="366"/>
                </a:cubicBezTo>
                <a:cubicBezTo>
                  <a:pt x="321" y="368"/>
                  <a:pt x="321" y="368"/>
                  <a:pt x="321" y="368"/>
                </a:cubicBezTo>
                <a:cubicBezTo>
                  <a:pt x="316" y="374"/>
                  <a:pt x="316" y="374"/>
                  <a:pt x="316" y="374"/>
                </a:cubicBezTo>
                <a:cubicBezTo>
                  <a:pt x="308" y="373"/>
                  <a:pt x="296" y="375"/>
                  <a:pt x="292" y="383"/>
                </a:cubicBezTo>
                <a:cubicBezTo>
                  <a:pt x="286" y="378"/>
                  <a:pt x="281" y="376"/>
                  <a:pt x="274" y="376"/>
                </a:cubicBezTo>
                <a:cubicBezTo>
                  <a:pt x="273" y="376"/>
                  <a:pt x="273" y="376"/>
                  <a:pt x="273" y="376"/>
                </a:cubicBezTo>
                <a:cubicBezTo>
                  <a:pt x="271" y="373"/>
                  <a:pt x="269" y="372"/>
                  <a:pt x="267" y="370"/>
                </a:cubicBezTo>
                <a:cubicBezTo>
                  <a:pt x="262" y="368"/>
                  <a:pt x="262" y="368"/>
                  <a:pt x="262" y="368"/>
                </a:cubicBezTo>
                <a:cubicBezTo>
                  <a:pt x="256" y="367"/>
                  <a:pt x="251" y="368"/>
                  <a:pt x="246" y="369"/>
                </a:cubicBezTo>
                <a:cubicBezTo>
                  <a:pt x="244" y="369"/>
                  <a:pt x="244" y="369"/>
                  <a:pt x="244" y="369"/>
                </a:cubicBezTo>
                <a:cubicBezTo>
                  <a:pt x="241" y="369"/>
                  <a:pt x="238" y="370"/>
                  <a:pt x="235" y="370"/>
                </a:cubicBezTo>
                <a:cubicBezTo>
                  <a:pt x="231" y="373"/>
                  <a:pt x="231" y="373"/>
                  <a:pt x="231" y="373"/>
                </a:cubicBezTo>
                <a:cubicBezTo>
                  <a:pt x="228" y="376"/>
                  <a:pt x="228" y="376"/>
                  <a:pt x="228" y="376"/>
                </a:cubicBezTo>
                <a:cubicBezTo>
                  <a:pt x="226" y="379"/>
                  <a:pt x="226" y="379"/>
                  <a:pt x="226" y="379"/>
                </a:cubicBezTo>
                <a:cubicBezTo>
                  <a:pt x="225" y="381"/>
                  <a:pt x="224" y="383"/>
                  <a:pt x="224" y="385"/>
                </a:cubicBezTo>
                <a:cubicBezTo>
                  <a:pt x="217" y="387"/>
                  <a:pt x="214" y="392"/>
                  <a:pt x="213" y="399"/>
                </a:cubicBezTo>
                <a:cubicBezTo>
                  <a:pt x="211" y="400"/>
                  <a:pt x="210" y="402"/>
                  <a:pt x="208" y="403"/>
                </a:cubicBezTo>
                <a:cubicBezTo>
                  <a:pt x="204" y="401"/>
                  <a:pt x="204" y="401"/>
                  <a:pt x="204" y="401"/>
                </a:cubicBezTo>
                <a:cubicBezTo>
                  <a:pt x="197" y="401"/>
                  <a:pt x="197" y="401"/>
                  <a:pt x="197" y="401"/>
                </a:cubicBezTo>
                <a:cubicBezTo>
                  <a:pt x="196" y="401"/>
                  <a:pt x="196" y="401"/>
                  <a:pt x="196" y="401"/>
                </a:cubicBezTo>
                <a:cubicBezTo>
                  <a:pt x="192" y="400"/>
                  <a:pt x="189" y="399"/>
                  <a:pt x="185" y="399"/>
                </a:cubicBezTo>
                <a:cubicBezTo>
                  <a:pt x="183" y="393"/>
                  <a:pt x="183" y="393"/>
                  <a:pt x="183" y="393"/>
                </a:cubicBezTo>
                <a:cubicBezTo>
                  <a:pt x="183" y="389"/>
                  <a:pt x="183" y="386"/>
                  <a:pt x="182" y="382"/>
                </a:cubicBezTo>
                <a:cubicBezTo>
                  <a:pt x="180" y="377"/>
                  <a:pt x="180" y="377"/>
                  <a:pt x="180" y="377"/>
                </a:cubicBezTo>
                <a:cubicBezTo>
                  <a:pt x="176" y="373"/>
                  <a:pt x="176" y="373"/>
                  <a:pt x="176" y="373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68" y="370"/>
                  <a:pt x="168" y="370"/>
                  <a:pt x="168" y="370"/>
                </a:cubicBezTo>
                <a:cubicBezTo>
                  <a:pt x="165" y="370"/>
                  <a:pt x="162" y="371"/>
                  <a:pt x="159" y="371"/>
                </a:cubicBezTo>
                <a:cubicBezTo>
                  <a:pt x="154" y="373"/>
                  <a:pt x="149" y="375"/>
                  <a:pt x="144" y="377"/>
                </a:cubicBezTo>
                <a:cubicBezTo>
                  <a:pt x="142" y="377"/>
                  <a:pt x="141" y="377"/>
                  <a:pt x="139" y="376"/>
                </a:cubicBezTo>
                <a:cubicBezTo>
                  <a:pt x="137" y="373"/>
                  <a:pt x="135" y="371"/>
                  <a:pt x="132" y="368"/>
                </a:cubicBezTo>
                <a:cubicBezTo>
                  <a:pt x="127" y="366"/>
                  <a:pt x="127" y="366"/>
                  <a:pt x="127" y="366"/>
                </a:cubicBezTo>
                <a:cubicBezTo>
                  <a:pt x="119" y="366"/>
                  <a:pt x="119" y="366"/>
                  <a:pt x="119" y="366"/>
                </a:cubicBezTo>
                <a:cubicBezTo>
                  <a:pt x="114" y="369"/>
                  <a:pt x="114" y="369"/>
                  <a:pt x="114" y="369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6" y="377"/>
                  <a:pt x="106" y="377"/>
                  <a:pt x="106" y="377"/>
                </a:cubicBezTo>
                <a:cubicBezTo>
                  <a:pt x="103" y="379"/>
                  <a:pt x="103" y="379"/>
                  <a:pt x="103" y="379"/>
                </a:cubicBezTo>
                <a:cubicBezTo>
                  <a:pt x="100" y="379"/>
                  <a:pt x="97" y="380"/>
                  <a:pt x="94" y="381"/>
                </a:cubicBezTo>
                <a:cubicBezTo>
                  <a:pt x="93" y="383"/>
                  <a:pt x="91" y="384"/>
                  <a:pt x="89" y="385"/>
                </a:cubicBezTo>
                <a:cubicBezTo>
                  <a:pt x="83" y="382"/>
                  <a:pt x="83" y="382"/>
                  <a:pt x="83" y="382"/>
                </a:cubicBezTo>
                <a:cubicBezTo>
                  <a:pt x="80" y="381"/>
                  <a:pt x="78" y="381"/>
                  <a:pt x="75" y="381"/>
                </a:cubicBezTo>
                <a:cubicBezTo>
                  <a:pt x="70" y="379"/>
                  <a:pt x="63" y="380"/>
                  <a:pt x="59" y="382"/>
                </a:cubicBezTo>
                <a:cubicBezTo>
                  <a:pt x="51" y="385"/>
                  <a:pt x="51" y="385"/>
                  <a:pt x="51" y="385"/>
                </a:cubicBezTo>
                <a:cubicBezTo>
                  <a:pt x="46" y="394"/>
                  <a:pt x="46" y="394"/>
                  <a:pt x="46" y="394"/>
                </a:cubicBezTo>
                <a:cubicBezTo>
                  <a:pt x="46" y="395"/>
                  <a:pt x="46" y="395"/>
                  <a:pt x="46" y="395"/>
                </a:cubicBezTo>
                <a:cubicBezTo>
                  <a:pt x="43" y="397"/>
                  <a:pt x="41" y="399"/>
                  <a:pt x="38" y="401"/>
                </a:cubicBezTo>
                <a:cubicBezTo>
                  <a:pt x="34" y="406"/>
                  <a:pt x="33" y="410"/>
                  <a:pt x="33" y="416"/>
                </a:cubicBezTo>
                <a:cubicBezTo>
                  <a:pt x="33" y="420"/>
                  <a:pt x="33" y="420"/>
                  <a:pt x="33" y="420"/>
                </a:cubicBezTo>
                <a:cubicBezTo>
                  <a:pt x="25" y="417"/>
                  <a:pt x="18" y="420"/>
                  <a:pt x="11" y="424"/>
                </a:cubicBezTo>
                <a:cubicBezTo>
                  <a:pt x="7" y="427"/>
                  <a:pt x="4" y="430"/>
                  <a:pt x="2" y="435"/>
                </a:cubicBezTo>
                <a:cubicBezTo>
                  <a:pt x="1" y="438"/>
                  <a:pt x="0" y="440"/>
                  <a:pt x="0" y="444"/>
                </a:cubicBezTo>
                <a:cubicBezTo>
                  <a:pt x="1" y="448"/>
                  <a:pt x="2" y="451"/>
                  <a:pt x="4" y="455"/>
                </a:cubicBezTo>
                <a:cubicBezTo>
                  <a:pt x="4" y="457"/>
                  <a:pt x="4" y="458"/>
                  <a:pt x="4" y="459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9" name="Freeform 57"/>
          <p:cNvSpPr>
            <a:spLocks/>
          </p:cNvSpPr>
          <p:nvPr/>
        </p:nvSpPr>
        <p:spPr bwMode="auto">
          <a:xfrm>
            <a:off x="1590675" y="2125663"/>
            <a:ext cx="179388" cy="403225"/>
          </a:xfrm>
          <a:custGeom>
            <a:avLst/>
            <a:gdLst>
              <a:gd name="T0" fmla="*/ 22 w 80"/>
              <a:gd name="T1" fmla="*/ 174 h 179"/>
              <a:gd name="T2" fmla="*/ 14 w 80"/>
              <a:gd name="T3" fmla="*/ 159 h 179"/>
              <a:gd name="T4" fmla="*/ 28 w 80"/>
              <a:gd name="T5" fmla="*/ 155 h 179"/>
              <a:gd name="T6" fmla="*/ 45 w 80"/>
              <a:gd name="T7" fmla="*/ 158 h 179"/>
              <a:gd name="T8" fmla="*/ 51 w 80"/>
              <a:gd name="T9" fmla="*/ 134 h 179"/>
              <a:gd name="T10" fmla="*/ 53 w 80"/>
              <a:gd name="T11" fmla="*/ 120 h 179"/>
              <a:gd name="T12" fmla="*/ 53 w 80"/>
              <a:gd name="T13" fmla="*/ 100 h 179"/>
              <a:gd name="T14" fmla="*/ 60 w 80"/>
              <a:gd name="T15" fmla="*/ 85 h 179"/>
              <a:gd name="T16" fmla="*/ 56 w 80"/>
              <a:gd name="T17" fmla="*/ 80 h 179"/>
              <a:gd name="T18" fmla="*/ 47 w 80"/>
              <a:gd name="T19" fmla="*/ 75 h 179"/>
              <a:gd name="T20" fmla="*/ 32 w 80"/>
              <a:gd name="T21" fmla="*/ 80 h 179"/>
              <a:gd name="T22" fmla="*/ 28 w 80"/>
              <a:gd name="T23" fmla="*/ 79 h 179"/>
              <a:gd name="T24" fmla="*/ 23 w 80"/>
              <a:gd name="T25" fmla="*/ 77 h 179"/>
              <a:gd name="T26" fmla="*/ 15 w 80"/>
              <a:gd name="T27" fmla="*/ 70 h 179"/>
              <a:gd name="T28" fmla="*/ 8 w 80"/>
              <a:gd name="T29" fmla="*/ 60 h 179"/>
              <a:gd name="T30" fmla="*/ 4 w 80"/>
              <a:gd name="T31" fmla="*/ 52 h 179"/>
              <a:gd name="T32" fmla="*/ 1 w 80"/>
              <a:gd name="T33" fmla="*/ 45 h 179"/>
              <a:gd name="T34" fmla="*/ 6 w 80"/>
              <a:gd name="T35" fmla="*/ 23 h 179"/>
              <a:gd name="T36" fmla="*/ 14 w 80"/>
              <a:gd name="T37" fmla="*/ 16 h 179"/>
              <a:gd name="T38" fmla="*/ 14 w 80"/>
              <a:gd name="T39" fmla="*/ 9 h 179"/>
              <a:gd name="T40" fmla="*/ 11 w 80"/>
              <a:gd name="T41" fmla="*/ 0 h 179"/>
              <a:gd name="T42" fmla="*/ 28 w 80"/>
              <a:gd name="T43" fmla="*/ 1 h 179"/>
              <a:gd name="T44" fmla="*/ 29 w 80"/>
              <a:gd name="T45" fmla="*/ 15 h 179"/>
              <a:gd name="T46" fmla="*/ 33 w 80"/>
              <a:gd name="T47" fmla="*/ 20 h 179"/>
              <a:gd name="T48" fmla="*/ 36 w 80"/>
              <a:gd name="T49" fmla="*/ 26 h 179"/>
              <a:gd name="T50" fmla="*/ 31 w 80"/>
              <a:gd name="T51" fmla="*/ 29 h 179"/>
              <a:gd name="T52" fmla="*/ 22 w 80"/>
              <a:gd name="T53" fmla="*/ 30 h 179"/>
              <a:gd name="T54" fmla="*/ 17 w 80"/>
              <a:gd name="T55" fmla="*/ 37 h 179"/>
              <a:gd name="T56" fmla="*/ 18 w 80"/>
              <a:gd name="T57" fmla="*/ 44 h 179"/>
              <a:gd name="T58" fmla="*/ 21 w 80"/>
              <a:gd name="T59" fmla="*/ 50 h 179"/>
              <a:gd name="T60" fmla="*/ 25 w 80"/>
              <a:gd name="T61" fmla="*/ 57 h 179"/>
              <a:gd name="T62" fmla="*/ 32 w 80"/>
              <a:gd name="T63" fmla="*/ 64 h 179"/>
              <a:gd name="T64" fmla="*/ 39 w 80"/>
              <a:gd name="T65" fmla="*/ 60 h 179"/>
              <a:gd name="T66" fmla="*/ 48 w 80"/>
              <a:gd name="T67" fmla="*/ 58 h 179"/>
              <a:gd name="T68" fmla="*/ 61 w 80"/>
              <a:gd name="T69" fmla="*/ 64 h 179"/>
              <a:gd name="T70" fmla="*/ 69 w 80"/>
              <a:gd name="T71" fmla="*/ 70 h 179"/>
              <a:gd name="T72" fmla="*/ 75 w 80"/>
              <a:gd name="T73" fmla="*/ 79 h 179"/>
              <a:gd name="T74" fmla="*/ 76 w 80"/>
              <a:gd name="T75" fmla="*/ 90 h 179"/>
              <a:gd name="T76" fmla="*/ 69 w 80"/>
              <a:gd name="T77" fmla="*/ 104 h 179"/>
              <a:gd name="T78" fmla="*/ 69 w 80"/>
              <a:gd name="T79" fmla="*/ 115 h 179"/>
              <a:gd name="T80" fmla="*/ 69 w 80"/>
              <a:gd name="T81" fmla="*/ 124 h 179"/>
              <a:gd name="T82" fmla="*/ 68 w 80"/>
              <a:gd name="T83" fmla="*/ 135 h 179"/>
              <a:gd name="T84" fmla="*/ 65 w 80"/>
              <a:gd name="T85" fmla="*/ 143 h 179"/>
              <a:gd name="T86" fmla="*/ 60 w 80"/>
              <a:gd name="T87" fmla="*/ 154 h 179"/>
              <a:gd name="T88" fmla="*/ 63 w 80"/>
              <a:gd name="T89" fmla="*/ 162 h 179"/>
              <a:gd name="T90" fmla="*/ 66 w 80"/>
              <a:gd name="T91" fmla="*/ 171 h 179"/>
              <a:gd name="T92" fmla="*/ 60 w 80"/>
              <a:gd name="T93" fmla="*/ 178 h 179"/>
              <a:gd name="T94" fmla="*/ 54 w 80"/>
              <a:gd name="T95" fmla="*/ 178 h 179"/>
              <a:gd name="T96" fmla="*/ 49 w 80"/>
              <a:gd name="T97" fmla="*/ 179 h 179"/>
              <a:gd name="T98" fmla="*/ 45 w 80"/>
              <a:gd name="T99" fmla="*/ 178 h 179"/>
              <a:gd name="T100" fmla="*/ 40 w 80"/>
              <a:gd name="T101" fmla="*/ 176 h 179"/>
              <a:gd name="T102" fmla="*/ 33 w 80"/>
              <a:gd name="T103" fmla="*/ 171 h 179"/>
              <a:gd name="T104" fmla="*/ 25 w 80"/>
              <a:gd name="T105" fmla="*/ 171 h 179"/>
              <a:gd name="T106" fmla="*/ 22 w 80"/>
              <a:gd name="T107" fmla="*/ 17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0" h="179">
                <a:moveTo>
                  <a:pt x="22" y="174"/>
                </a:moveTo>
                <a:cubicBezTo>
                  <a:pt x="14" y="159"/>
                  <a:pt x="14" y="159"/>
                  <a:pt x="14" y="159"/>
                </a:cubicBezTo>
                <a:cubicBezTo>
                  <a:pt x="19" y="156"/>
                  <a:pt x="22" y="155"/>
                  <a:pt x="28" y="155"/>
                </a:cubicBezTo>
                <a:cubicBezTo>
                  <a:pt x="33" y="155"/>
                  <a:pt x="40" y="155"/>
                  <a:pt x="45" y="158"/>
                </a:cubicBezTo>
                <a:cubicBezTo>
                  <a:pt x="42" y="149"/>
                  <a:pt x="45" y="140"/>
                  <a:pt x="51" y="134"/>
                </a:cubicBezTo>
                <a:cubicBezTo>
                  <a:pt x="51" y="129"/>
                  <a:pt x="51" y="124"/>
                  <a:pt x="53" y="120"/>
                </a:cubicBezTo>
                <a:cubicBezTo>
                  <a:pt x="51" y="113"/>
                  <a:pt x="52" y="106"/>
                  <a:pt x="53" y="100"/>
                </a:cubicBezTo>
                <a:cubicBezTo>
                  <a:pt x="54" y="94"/>
                  <a:pt x="56" y="90"/>
                  <a:pt x="60" y="85"/>
                </a:cubicBezTo>
                <a:cubicBezTo>
                  <a:pt x="58" y="84"/>
                  <a:pt x="57" y="82"/>
                  <a:pt x="56" y="80"/>
                </a:cubicBezTo>
                <a:cubicBezTo>
                  <a:pt x="53" y="78"/>
                  <a:pt x="50" y="76"/>
                  <a:pt x="47" y="75"/>
                </a:cubicBezTo>
                <a:cubicBezTo>
                  <a:pt x="42" y="78"/>
                  <a:pt x="38" y="79"/>
                  <a:pt x="32" y="80"/>
                </a:cubicBezTo>
                <a:cubicBezTo>
                  <a:pt x="28" y="79"/>
                  <a:pt x="28" y="79"/>
                  <a:pt x="28" y="79"/>
                </a:cubicBezTo>
                <a:cubicBezTo>
                  <a:pt x="23" y="77"/>
                  <a:pt x="23" y="77"/>
                  <a:pt x="23" y="77"/>
                </a:cubicBezTo>
                <a:cubicBezTo>
                  <a:pt x="20" y="75"/>
                  <a:pt x="17" y="73"/>
                  <a:pt x="15" y="70"/>
                </a:cubicBezTo>
                <a:cubicBezTo>
                  <a:pt x="12" y="67"/>
                  <a:pt x="10" y="63"/>
                  <a:pt x="8" y="60"/>
                </a:cubicBezTo>
                <a:cubicBezTo>
                  <a:pt x="7" y="57"/>
                  <a:pt x="6" y="54"/>
                  <a:pt x="4" y="52"/>
                </a:cubicBezTo>
                <a:cubicBezTo>
                  <a:pt x="3" y="50"/>
                  <a:pt x="2" y="48"/>
                  <a:pt x="1" y="45"/>
                </a:cubicBezTo>
                <a:cubicBezTo>
                  <a:pt x="0" y="37"/>
                  <a:pt x="1" y="30"/>
                  <a:pt x="6" y="23"/>
                </a:cubicBezTo>
                <a:cubicBezTo>
                  <a:pt x="8" y="20"/>
                  <a:pt x="11" y="18"/>
                  <a:pt x="14" y="16"/>
                </a:cubicBezTo>
                <a:cubicBezTo>
                  <a:pt x="13" y="14"/>
                  <a:pt x="14" y="11"/>
                  <a:pt x="14" y="9"/>
                </a:cubicBezTo>
                <a:cubicBezTo>
                  <a:pt x="11" y="0"/>
                  <a:pt x="11" y="0"/>
                  <a:pt x="11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31" y="5"/>
                  <a:pt x="29" y="14"/>
                  <a:pt x="29" y="15"/>
                </a:cubicBezTo>
                <a:cubicBezTo>
                  <a:pt x="29" y="16"/>
                  <a:pt x="30" y="19"/>
                  <a:pt x="33" y="20"/>
                </a:cubicBezTo>
                <a:cubicBezTo>
                  <a:pt x="35" y="22"/>
                  <a:pt x="36" y="22"/>
                  <a:pt x="36" y="26"/>
                </a:cubicBezTo>
                <a:cubicBezTo>
                  <a:pt x="35" y="30"/>
                  <a:pt x="33" y="30"/>
                  <a:pt x="31" y="29"/>
                </a:cubicBezTo>
                <a:cubicBezTo>
                  <a:pt x="29" y="27"/>
                  <a:pt x="25" y="26"/>
                  <a:pt x="22" y="30"/>
                </a:cubicBezTo>
                <a:cubicBezTo>
                  <a:pt x="18" y="34"/>
                  <a:pt x="18" y="34"/>
                  <a:pt x="17" y="37"/>
                </a:cubicBezTo>
                <a:cubicBezTo>
                  <a:pt x="16" y="40"/>
                  <a:pt x="17" y="42"/>
                  <a:pt x="18" y="44"/>
                </a:cubicBezTo>
                <a:cubicBezTo>
                  <a:pt x="19" y="45"/>
                  <a:pt x="19" y="45"/>
                  <a:pt x="21" y="50"/>
                </a:cubicBezTo>
                <a:cubicBezTo>
                  <a:pt x="23" y="52"/>
                  <a:pt x="23" y="54"/>
                  <a:pt x="25" y="57"/>
                </a:cubicBezTo>
                <a:cubicBezTo>
                  <a:pt x="25" y="57"/>
                  <a:pt x="29" y="63"/>
                  <a:pt x="32" y="64"/>
                </a:cubicBezTo>
                <a:cubicBezTo>
                  <a:pt x="35" y="64"/>
                  <a:pt x="36" y="63"/>
                  <a:pt x="39" y="60"/>
                </a:cubicBezTo>
                <a:cubicBezTo>
                  <a:pt x="41" y="57"/>
                  <a:pt x="42" y="56"/>
                  <a:pt x="48" y="58"/>
                </a:cubicBezTo>
                <a:cubicBezTo>
                  <a:pt x="54" y="61"/>
                  <a:pt x="57" y="62"/>
                  <a:pt x="61" y="64"/>
                </a:cubicBezTo>
                <a:cubicBezTo>
                  <a:pt x="65" y="67"/>
                  <a:pt x="66" y="66"/>
                  <a:pt x="69" y="70"/>
                </a:cubicBezTo>
                <a:cubicBezTo>
                  <a:pt x="71" y="74"/>
                  <a:pt x="72" y="75"/>
                  <a:pt x="75" y="79"/>
                </a:cubicBezTo>
                <a:cubicBezTo>
                  <a:pt x="78" y="82"/>
                  <a:pt x="80" y="86"/>
                  <a:pt x="76" y="90"/>
                </a:cubicBezTo>
                <a:cubicBezTo>
                  <a:pt x="72" y="95"/>
                  <a:pt x="69" y="98"/>
                  <a:pt x="69" y="104"/>
                </a:cubicBezTo>
                <a:cubicBezTo>
                  <a:pt x="68" y="109"/>
                  <a:pt x="67" y="112"/>
                  <a:pt x="69" y="115"/>
                </a:cubicBezTo>
                <a:cubicBezTo>
                  <a:pt x="70" y="119"/>
                  <a:pt x="70" y="120"/>
                  <a:pt x="69" y="124"/>
                </a:cubicBezTo>
                <a:cubicBezTo>
                  <a:pt x="67" y="127"/>
                  <a:pt x="67" y="132"/>
                  <a:pt x="68" y="135"/>
                </a:cubicBezTo>
                <a:cubicBezTo>
                  <a:pt x="69" y="138"/>
                  <a:pt x="70" y="140"/>
                  <a:pt x="65" y="143"/>
                </a:cubicBezTo>
                <a:cubicBezTo>
                  <a:pt x="61" y="147"/>
                  <a:pt x="59" y="149"/>
                  <a:pt x="60" y="154"/>
                </a:cubicBezTo>
                <a:cubicBezTo>
                  <a:pt x="61" y="158"/>
                  <a:pt x="61" y="159"/>
                  <a:pt x="63" y="162"/>
                </a:cubicBezTo>
                <a:cubicBezTo>
                  <a:pt x="66" y="165"/>
                  <a:pt x="67" y="167"/>
                  <a:pt x="66" y="171"/>
                </a:cubicBezTo>
                <a:cubicBezTo>
                  <a:pt x="66" y="176"/>
                  <a:pt x="63" y="177"/>
                  <a:pt x="60" y="178"/>
                </a:cubicBezTo>
                <a:cubicBezTo>
                  <a:pt x="58" y="179"/>
                  <a:pt x="54" y="178"/>
                  <a:pt x="54" y="178"/>
                </a:cubicBezTo>
                <a:cubicBezTo>
                  <a:pt x="54" y="178"/>
                  <a:pt x="51" y="179"/>
                  <a:pt x="49" y="179"/>
                </a:cubicBezTo>
                <a:cubicBezTo>
                  <a:pt x="46" y="178"/>
                  <a:pt x="47" y="178"/>
                  <a:pt x="45" y="178"/>
                </a:cubicBezTo>
                <a:cubicBezTo>
                  <a:pt x="43" y="177"/>
                  <a:pt x="41" y="178"/>
                  <a:pt x="40" y="176"/>
                </a:cubicBezTo>
                <a:cubicBezTo>
                  <a:pt x="39" y="173"/>
                  <a:pt x="37" y="171"/>
                  <a:pt x="33" y="171"/>
                </a:cubicBezTo>
                <a:cubicBezTo>
                  <a:pt x="28" y="171"/>
                  <a:pt x="28" y="171"/>
                  <a:pt x="25" y="171"/>
                </a:cubicBezTo>
                <a:cubicBezTo>
                  <a:pt x="23" y="172"/>
                  <a:pt x="23" y="171"/>
                  <a:pt x="22" y="174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0" name="Freeform 58"/>
          <p:cNvSpPr>
            <a:spLocks/>
          </p:cNvSpPr>
          <p:nvPr/>
        </p:nvSpPr>
        <p:spPr bwMode="auto">
          <a:xfrm>
            <a:off x="8062913" y="6538913"/>
            <a:ext cx="142875" cy="231775"/>
          </a:xfrm>
          <a:custGeom>
            <a:avLst/>
            <a:gdLst>
              <a:gd name="T0" fmla="*/ 30 w 64"/>
              <a:gd name="T1" fmla="*/ 103 h 103"/>
              <a:gd name="T2" fmla="*/ 0 w 64"/>
              <a:gd name="T3" fmla="*/ 93 h 103"/>
              <a:gd name="T4" fmla="*/ 11 w 64"/>
              <a:gd name="T5" fmla="*/ 61 h 103"/>
              <a:gd name="T6" fmla="*/ 14 w 64"/>
              <a:gd name="T7" fmla="*/ 55 h 103"/>
              <a:gd name="T8" fmla="*/ 15 w 64"/>
              <a:gd name="T9" fmla="*/ 51 h 103"/>
              <a:gd name="T10" fmla="*/ 17 w 64"/>
              <a:gd name="T11" fmla="*/ 45 h 103"/>
              <a:gd name="T12" fmla="*/ 29 w 64"/>
              <a:gd name="T13" fmla="*/ 13 h 103"/>
              <a:gd name="T14" fmla="*/ 32 w 64"/>
              <a:gd name="T15" fmla="*/ 7 h 103"/>
              <a:gd name="T16" fmla="*/ 35 w 64"/>
              <a:gd name="T17" fmla="*/ 0 h 103"/>
              <a:gd name="T18" fmla="*/ 64 w 64"/>
              <a:gd name="T19" fmla="*/ 11 h 103"/>
              <a:gd name="T20" fmla="*/ 46 w 64"/>
              <a:gd name="T21" fmla="*/ 56 h 103"/>
              <a:gd name="T22" fmla="*/ 44 w 64"/>
              <a:gd name="T23" fmla="*/ 62 h 103"/>
              <a:gd name="T24" fmla="*/ 30 w 64"/>
              <a:gd name="T25" fmla="*/ 10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4" h="103">
                <a:moveTo>
                  <a:pt x="30" y="103"/>
                </a:moveTo>
                <a:cubicBezTo>
                  <a:pt x="0" y="93"/>
                  <a:pt x="0" y="93"/>
                  <a:pt x="0" y="93"/>
                </a:cubicBezTo>
                <a:cubicBezTo>
                  <a:pt x="5" y="80"/>
                  <a:pt x="10" y="66"/>
                  <a:pt x="11" y="61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4"/>
                  <a:pt x="14" y="53"/>
                  <a:pt x="15" y="51"/>
                </a:cubicBezTo>
                <a:cubicBezTo>
                  <a:pt x="17" y="45"/>
                  <a:pt x="17" y="45"/>
                  <a:pt x="17" y="45"/>
                </a:cubicBezTo>
                <a:cubicBezTo>
                  <a:pt x="21" y="35"/>
                  <a:pt x="25" y="24"/>
                  <a:pt x="29" y="13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6"/>
                  <a:pt x="35" y="1"/>
                  <a:pt x="35" y="0"/>
                </a:cubicBezTo>
                <a:cubicBezTo>
                  <a:pt x="64" y="11"/>
                  <a:pt x="64" y="11"/>
                  <a:pt x="64" y="11"/>
                </a:cubicBezTo>
                <a:cubicBezTo>
                  <a:pt x="46" y="56"/>
                  <a:pt x="46" y="56"/>
                  <a:pt x="46" y="56"/>
                </a:cubicBezTo>
                <a:cubicBezTo>
                  <a:pt x="44" y="62"/>
                  <a:pt x="44" y="62"/>
                  <a:pt x="44" y="62"/>
                </a:cubicBezTo>
                <a:cubicBezTo>
                  <a:pt x="30" y="103"/>
                  <a:pt x="30" y="103"/>
                  <a:pt x="30" y="103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1" name="Freeform 59"/>
          <p:cNvSpPr>
            <a:spLocks/>
          </p:cNvSpPr>
          <p:nvPr/>
        </p:nvSpPr>
        <p:spPr bwMode="auto">
          <a:xfrm>
            <a:off x="8062913" y="6538913"/>
            <a:ext cx="107950" cy="220663"/>
          </a:xfrm>
          <a:custGeom>
            <a:avLst/>
            <a:gdLst>
              <a:gd name="T0" fmla="*/ 0 w 48"/>
              <a:gd name="T1" fmla="*/ 93 h 98"/>
              <a:gd name="T2" fmla="*/ 14 w 48"/>
              <a:gd name="T3" fmla="*/ 98 h 98"/>
              <a:gd name="T4" fmla="*/ 16 w 48"/>
              <a:gd name="T5" fmla="*/ 90 h 98"/>
              <a:gd name="T6" fmla="*/ 28 w 48"/>
              <a:gd name="T7" fmla="*/ 56 h 98"/>
              <a:gd name="T8" fmla="*/ 42 w 48"/>
              <a:gd name="T9" fmla="*/ 20 h 98"/>
              <a:gd name="T10" fmla="*/ 45 w 48"/>
              <a:gd name="T11" fmla="*/ 12 h 98"/>
              <a:gd name="T12" fmla="*/ 48 w 48"/>
              <a:gd name="T13" fmla="*/ 5 h 98"/>
              <a:gd name="T14" fmla="*/ 35 w 48"/>
              <a:gd name="T15" fmla="*/ 0 h 98"/>
              <a:gd name="T16" fmla="*/ 32 w 48"/>
              <a:gd name="T17" fmla="*/ 7 h 98"/>
              <a:gd name="T18" fmla="*/ 29 w 48"/>
              <a:gd name="T19" fmla="*/ 13 h 98"/>
              <a:gd name="T20" fmla="*/ 17 w 48"/>
              <a:gd name="T21" fmla="*/ 45 h 98"/>
              <a:gd name="T22" fmla="*/ 15 w 48"/>
              <a:gd name="T23" fmla="*/ 51 h 98"/>
              <a:gd name="T24" fmla="*/ 14 w 48"/>
              <a:gd name="T25" fmla="*/ 55 h 98"/>
              <a:gd name="T26" fmla="*/ 11 w 48"/>
              <a:gd name="T27" fmla="*/ 61 h 98"/>
              <a:gd name="T28" fmla="*/ 0 w 48"/>
              <a:gd name="T29" fmla="*/ 9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" h="98">
                <a:moveTo>
                  <a:pt x="0" y="93"/>
                </a:moveTo>
                <a:cubicBezTo>
                  <a:pt x="14" y="98"/>
                  <a:pt x="14" y="98"/>
                  <a:pt x="14" y="98"/>
                </a:cubicBezTo>
                <a:cubicBezTo>
                  <a:pt x="14" y="96"/>
                  <a:pt x="16" y="92"/>
                  <a:pt x="16" y="90"/>
                </a:cubicBezTo>
                <a:cubicBezTo>
                  <a:pt x="20" y="79"/>
                  <a:pt x="24" y="67"/>
                  <a:pt x="28" y="56"/>
                </a:cubicBezTo>
                <a:cubicBezTo>
                  <a:pt x="42" y="20"/>
                  <a:pt x="42" y="20"/>
                  <a:pt x="42" y="20"/>
                </a:cubicBezTo>
                <a:cubicBezTo>
                  <a:pt x="43" y="18"/>
                  <a:pt x="44" y="15"/>
                  <a:pt x="45" y="12"/>
                </a:cubicBezTo>
                <a:cubicBezTo>
                  <a:pt x="46" y="11"/>
                  <a:pt x="48" y="6"/>
                  <a:pt x="48" y="5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"/>
                  <a:pt x="33" y="6"/>
                  <a:pt x="32" y="7"/>
                </a:cubicBezTo>
                <a:cubicBezTo>
                  <a:pt x="29" y="13"/>
                  <a:pt x="29" y="13"/>
                  <a:pt x="29" y="13"/>
                </a:cubicBezTo>
                <a:cubicBezTo>
                  <a:pt x="25" y="24"/>
                  <a:pt x="21" y="35"/>
                  <a:pt x="17" y="45"/>
                </a:cubicBezTo>
                <a:cubicBezTo>
                  <a:pt x="15" y="51"/>
                  <a:pt x="15" y="51"/>
                  <a:pt x="15" y="51"/>
                </a:cubicBezTo>
                <a:cubicBezTo>
                  <a:pt x="14" y="53"/>
                  <a:pt x="14" y="54"/>
                  <a:pt x="14" y="55"/>
                </a:cubicBezTo>
                <a:cubicBezTo>
                  <a:pt x="11" y="61"/>
                  <a:pt x="11" y="61"/>
                  <a:pt x="11" y="61"/>
                </a:cubicBezTo>
                <a:cubicBezTo>
                  <a:pt x="10" y="66"/>
                  <a:pt x="5" y="81"/>
                  <a:pt x="0" y="93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2" name="Freeform 60"/>
          <p:cNvSpPr>
            <a:spLocks/>
          </p:cNvSpPr>
          <p:nvPr/>
        </p:nvSpPr>
        <p:spPr bwMode="auto">
          <a:xfrm>
            <a:off x="8497888" y="5495926"/>
            <a:ext cx="79375" cy="220663"/>
          </a:xfrm>
          <a:custGeom>
            <a:avLst/>
            <a:gdLst>
              <a:gd name="T0" fmla="*/ 35 w 35"/>
              <a:gd name="T1" fmla="*/ 1 h 98"/>
              <a:gd name="T2" fmla="*/ 3 w 35"/>
              <a:gd name="T3" fmla="*/ 0 h 98"/>
              <a:gd name="T4" fmla="*/ 3 w 35"/>
              <a:gd name="T5" fmla="*/ 3 h 98"/>
              <a:gd name="T6" fmla="*/ 3 w 35"/>
              <a:gd name="T7" fmla="*/ 12 h 98"/>
              <a:gd name="T8" fmla="*/ 2 w 35"/>
              <a:gd name="T9" fmla="*/ 46 h 98"/>
              <a:gd name="T10" fmla="*/ 2 w 35"/>
              <a:gd name="T11" fmla="*/ 53 h 98"/>
              <a:gd name="T12" fmla="*/ 1 w 35"/>
              <a:gd name="T13" fmla="*/ 63 h 98"/>
              <a:gd name="T14" fmla="*/ 0 w 35"/>
              <a:gd name="T15" fmla="*/ 97 h 98"/>
              <a:gd name="T16" fmla="*/ 31 w 35"/>
              <a:gd name="T17" fmla="*/ 98 h 98"/>
              <a:gd name="T18" fmla="*/ 33 w 35"/>
              <a:gd name="T19" fmla="*/ 54 h 98"/>
              <a:gd name="T20" fmla="*/ 35 w 35"/>
              <a:gd name="T21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" h="98">
                <a:moveTo>
                  <a:pt x="35" y="1"/>
                </a:moveTo>
                <a:cubicBezTo>
                  <a:pt x="3" y="0"/>
                  <a:pt x="3" y="0"/>
                  <a:pt x="3" y="0"/>
                </a:cubicBezTo>
                <a:cubicBezTo>
                  <a:pt x="3" y="3"/>
                  <a:pt x="3" y="3"/>
                  <a:pt x="3" y="3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46"/>
                  <a:pt x="2" y="46"/>
                  <a:pt x="2" y="46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63"/>
                  <a:pt x="1" y="63"/>
                  <a:pt x="1" y="63"/>
                </a:cubicBezTo>
                <a:cubicBezTo>
                  <a:pt x="0" y="97"/>
                  <a:pt x="0" y="97"/>
                  <a:pt x="0" y="97"/>
                </a:cubicBezTo>
                <a:cubicBezTo>
                  <a:pt x="31" y="98"/>
                  <a:pt x="31" y="98"/>
                  <a:pt x="31" y="98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37"/>
                  <a:pt x="35" y="17"/>
                  <a:pt x="35" y="1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3" name="Freeform 61"/>
          <p:cNvSpPr>
            <a:spLocks/>
          </p:cNvSpPr>
          <p:nvPr/>
        </p:nvSpPr>
        <p:spPr bwMode="auto">
          <a:xfrm>
            <a:off x="8497888" y="5495926"/>
            <a:ext cx="41275" cy="220663"/>
          </a:xfrm>
          <a:custGeom>
            <a:avLst/>
            <a:gdLst>
              <a:gd name="T0" fmla="*/ 5 w 26"/>
              <a:gd name="T1" fmla="*/ 0 h 139"/>
              <a:gd name="T2" fmla="*/ 26 w 26"/>
              <a:gd name="T3" fmla="*/ 0 h 139"/>
              <a:gd name="T4" fmla="*/ 24 w 26"/>
              <a:gd name="T5" fmla="*/ 17 h 139"/>
              <a:gd name="T6" fmla="*/ 20 w 26"/>
              <a:gd name="T7" fmla="*/ 139 h 139"/>
              <a:gd name="T8" fmla="*/ 0 w 26"/>
              <a:gd name="T9" fmla="*/ 137 h 139"/>
              <a:gd name="T10" fmla="*/ 2 w 26"/>
              <a:gd name="T11" fmla="*/ 89 h 139"/>
              <a:gd name="T12" fmla="*/ 3 w 26"/>
              <a:gd name="T13" fmla="*/ 75 h 139"/>
              <a:gd name="T14" fmla="*/ 3 w 26"/>
              <a:gd name="T15" fmla="*/ 65 h 139"/>
              <a:gd name="T16" fmla="*/ 5 w 26"/>
              <a:gd name="T17" fmla="*/ 17 h 139"/>
              <a:gd name="T18" fmla="*/ 5 w 26"/>
              <a:gd name="T19" fmla="*/ 4 h 139"/>
              <a:gd name="T20" fmla="*/ 5 w 26"/>
              <a:gd name="T21" fmla="*/ 0 h 139"/>
              <a:gd name="T22" fmla="*/ 5 w 26"/>
              <a:gd name="T2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139">
                <a:moveTo>
                  <a:pt x="5" y="0"/>
                </a:moveTo>
                <a:lnTo>
                  <a:pt x="26" y="0"/>
                </a:lnTo>
                <a:lnTo>
                  <a:pt x="24" y="17"/>
                </a:lnTo>
                <a:lnTo>
                  <a:pt x="20" y="139"/>
                </a:lnTo>
                <a:lnTo>
                  <a:pt x="0" y="137"/>
                </a:lnTo>
                <a:lnTo>
                  <a:pt x="2" y="89"/>
                </a:lnTo>
                <a:lnTo>
                  <a:pt x="3" y="75"/>
                </a:lnTo>
                <a:lnTo>
                  <a:pt x="3" y="65"/>
                </a:lnTo>
                <a:lnTo>
                  <a:pt x="5" y="17"/>
                </a:lnTo>
                <a:lnTo>
                  <a:pt x="5" y="4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4" name="Freeform 62"/>
          <p:cNvSpPr>
            <a:spLocks/>
          </p:cNvSpPr>
          <p:nvPr/>
        </p:nvSpPr>
        <p:spPr bwMode="auto">
          <a:xfrm>
            <a:off x="8316913" y="6024563"/>
            <a:ext cx="173038" cy="222250"/>
          </a:xfrm>
          <a:custGeom>
            <a:avLst/>
            <a:gdLst>
              <a:gd name="T0" fmla="*/ 77 w 77"/>
              <a:gd name="T1" fmla="*/ 16 h 99"/>
              <a:gd name="T2" fmla="*/ 50 w 77"/>
              <a:gd name="T3" fmla="*/ 0 h 99"/>
              <a:gd name="T4" fmla="*/ 49 w 77"/>
              <a:gd name="T5" fmla="*/ 3 h 99"/>
              <a:gd name="T6" fmla="*/ 44 w 77"/>
              <a:gd name="T7" fmla="*/ 10 h 99"/>
              <a:gd name="T8" fmla="*/ 27 w 77"/>
              <a:gd name="T9" fmla="*/ 39 h 99"/>
              <a:gd name="T10" fmla="*/ 23 w 77"/>
              <a:gd name="T11" fmla="*/ 45 h 99"/>
              <a:gd name="T12" fmla="*/ 21 w 77"/>
              <a:gd name="T13" fmla="*/ 48 h 99"/>
              <a:gd name="T14" fmla="*/ 18 w 77"/>
              <a:gd name="T15" fmla="*/ 54 h 99"/>
              <a:gd name="T16" fmla="*/ 0 w 77"/>
              <a:gd name="T17" fmla="*/ 83 h 99"/>
              <a:gd name="T18" fmla="*/ 26 w 77"/>
              <a:gd name="T19" fmla="*/ 99 h 99"/>
              <a:gd name="T20" fmla="*/ 77 w 77"/>
              <a:gd name="T21" fmla="*/ 1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" h="99">
                <a:moveTo>
                  <a:pt x="77" y="16"/>
                </a:moveTo>
                <a:cubicBezTo>
                  <a:pt x="50" y="0"/>
                  <a:pt x="50" y="0"/>
                  <a:pt x="50" y="0"/>
                </a:cubicBezTo>
                <a:cubicBezTo>
                  <a:pt x="49" y="3"/>
                  <a:pt x="49" y="3"/>
                  <a:pt x="49" y="3"/>
                </a:cubicBezTo>
                <a:cubicBezTo>
                  <a:pt x="44" y="10"/>
                  <a:pt x="44" y="10"/>
                  <a:pt x="44" y="10"/>
                </a:cubicBezTo>
                <a:cubicBezTo>
                  <a:pt x="27" y="39"/>
                  <a:pt x="27" y="39"/>
                  <a:pt x="27" y="39"/>
                </a:cubicBezTo>
                <a:cubicBezTo>
                  <a:pt x="23" y="45"/>
                  <a:pt x="23" y="45"/>
                  <a:pt x="23" y="45"/>
                </a:cubicBezTo>
                <a:cubicBezTo>
                  <a:pt x="21" y="48"/>
                  <a:pt x="21" y="48"/>
                  <a:pt x="21" y="48"/>
                </a:cubicBezTo>
                <a:cubicBezTo>
                  <a:pt x="18" y="54"/>
                  <a:pt x="18" y="54"/>
                  <a:pt x="18" y="54"/>
                </a:cubicBezTo>
                <a:cubicBezTo>
                  <a:pt x="0" y="83"/>
                  <a:pt x="0" y="83"/>
                  <a:pt x="0" y="83"/>
                </a:cubicBezTo>
                <a:cubicBezTo>
                  <a:pt x="26" y="99"/>
                  <a:pt x="26" y="99"/>
                  <a:pt x="26" y="99"/>
                </a:cubicBezTo>
                <a:cubicBezTo>
                  <a:pt x="42" y="74"/>
                  <a:pt x="63" y="41"/>
                  <a:pt x="77" y="16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5" name="Freeform 63"/>
          <p:cNvSpPr>
            <a:spLocks/>
          </p:cNvSpPr>
          <p:nvPr/>
        </p:nvSpPr>
        <p:spPr bwMode="auto">
          <a:xfrm>
            <a:off x="8316913" y="6024563"/>
            <a:ext cx="138113" cy="204788"/>
          </a:xfrm>
          <a:custGeom>
            <a:avLst/>
            <a:gdLst>
              <a:gd name="T0" fmla="*/ 70 w 87"/>
              <a:gd name="T1" fmla="*/ 0 h 129"/>
              <a:gd name="T2" fmla="*/ 87 w 87"/>
              <a:gd name="T3" fmla="*/ 10 h 129"/>
              <a:gd name="T4" fmla="*/ 80 w 87"/>
              <a:gd name="T5" fmla="*/ 24 h 129"/>
              <a:gd name="T6" fmla="*/ 17 w 87"/>
              <a:gd name="T7" fmla="*/ 129 h 129"/>
              <a:gd name="T8" fmla="*/ 0 w 87"/>
              <a:gd name="T9" fmla="*/ 117 h 129"/>
              <a:gd name="T10" fmla="*/ 25 w 87"/>
              <a:gd name="T11" fmla="*/ 76 h 129"/>
              <a:gd name="T12" fmla="*/ 29 w 87"/>
              <a:gd name="T13" fmla="*/ 68 h 129"/>
              <a:gd name="T14" fmla="*/ 32 w 87"/>
              <a:gd name="T15" fmla="*/ 63 h 129"/>
              <a:gd name="T16" fmla="*/ 38 w 87"/>
              <a:gd name="T17" fmla="*/ 55 h 129"/>
              <a:gd name="T18" fmla="*/ 62 w 87"/>
              <a:gd name="T19" fmla="*/ 14 h 129"/>
              <a:gd name="T20" fmla="*/ 69 w 87"/>
              <a:gd name="T21" fmla="*/ 4 h 129"/>
              <a:gd name="T22" fmla="*/ 70 w 87"/>
              <a:gd name="T23" fmla="*/ 0 h 129"/>
              <a:gd name="T24" fmla="*/ 70 w 87"/>
              <a:gd name="T2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" h="129">
                <a:moveTo>
                  <a:pt x="70" y="0"/>
                </a:moveTo>
                <a:lnTo>
                  <a:pt x="87" y="10"/>
                </a:lnTo>
                <a:lnTo>
                  <a:pt x="80" y="24"/>
                </a:lnTo>
                <a:lnTo>
                  <a:pt x="17" y="129"/>
                </a:lnTo>
                <a:lnTo>
                  <a:pt x="0" y="117"/>
                </a:lnTo>
                <a:lnTo>
                  <a:pt x="25" y="76"/>
                </a:lnTo>
                <a:lnTo>
                  <a:pt x="29" y="68"/>
                </a:lnTo>
                <a:lnTo>
                  <a:pt x="32" y="63"/>
                </a:lnTo>
                <a:lnTo>
                  <a:pt x="38" y="55"/>
                </a:lnTo>
                <a:lnTo>
                  <a:pt x="62" y="14"/>
                </a:lnTo>
                <a:lnTo>
                  <a:pt x="69" y="4"/>
                </a:lnTo>
                <a:lnTo>
                  <a:pt x="70" y="0"/>
                </a:lnTo>
                <a:lnTo>
                  <a:pt x="70" y="0"/>
                </a:ln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6" name="Freeform 64"/>
          <p:cNvSpPr>
            <a:spLocks/>
          </p:cNvSpPr>
          <p:nvPr/>
        </p:nvSpPr>
        <p:spPr bwMode="auto">
          <a:xfrm>
            <a:off x="3841750" y="306388"/>
            <a:ext cx="5581650" cy="2465388"/>
          </a:xfrm>
          <a:custGeom>
            <a:avLst/>
            <a:gdLst>
              <a:gd name="T0" fmla="*/ 2118 w 2484"/>
              <a:gd name="T1" fmla="*/ 999 h 1097"/>
              <a:gd name="T2" fmla="*/ 2332 w 2484"/>
              <a:gd name="T3" fmla="*/ 855 h 1097"/>
              <a:gd name="T4" fmla="*/ 2361 w 2484"/>
              <a:gd name="T5" fmla="*/ 666 h 1097"/>
              <a:gd name="T6" fmla="*/ 2472 w 2484"/>
              <a:gd name="T7" fmla="*/ 337 h 1097"/>
              <a:gd name="T8" fmla="*/ 2327 w 2484"/>
              <a:gd name="T9" fmla="*/ 340 h 1097"/>
              <a:gd name="T10" fmla="*/ 2158 w 2484"/>
              <a:gd name="T11" fmla="*/ 262 h 1097"/>
              <a:gd name="T12" fmla="*/ 1999 w 2484"/>
              <a:gd name="T13" fmla="*/ 120 h 1097"/>
              <a:gd name="T14" fmla="*/ 1814 w 2484"/>
              <a:gd name="T15" fmla="*/ 0 h 1097"/>
              <a:gd name="T16" fmla="*/ 1620 w 2484"/>
              <a:gd name="T17" fmla="*/ 143 h 1097"/>
              <a:gd name="T18" fmla="*/ 1549 w 2484"/>
              <a:gd name="T19" fmla="*/ 333 h 1097"/>
              <a:gd name="T20" fmla="*/ 1482 w 2484"/>
              <a:gd name="T21" fmla="*/ 548 h 1097"/>
              <a:gd name="T22" fmla="*/ 1567 w 2484"/>
              <a:gd name="T23" fmla="*/ 568 h 1097"/>
              <a:gd name="T24" fmla="*/ 1344 w 2484"/>
              <a:gd name="T25" fmla="*/ 725 h 1097"/>
              <a:gd name="T26" fmla="*/ 1154 w 2484"/>
              <a:gd name="T27" fmla="*/ 894 h 1097"/>
              <a:gd name="T28" fmla="*/ 850 w 2484"/>
              <a:gd name="T29" fmla="*/ 954 h 1097"/>
              <a:gd name="T30" fmla="*/ 518 w 2484"/>
              <a:gd name="T31" fmla="*/ 867 h 1097"/>
              <a:gd name="T32" fmla="*/ 312 w 2484"/>
              <a:gd name="T33" fmla="*/ 689 h 1097"/>
              <a:gd name="T34" fmla="*/ 153 w 2484"/>
              <a:gd name="T35" fmla="*/ 467 h 1097"/>
              <a:gd name="T36" fmla="*/ 41 w 2484"/>
              <a:gd name="T37" fmla="*/ 309 h 1097"/>
              <a:gd name="T38" fmla="*/ 10 w 2484"/>
              <a:gd name="T39" fmla="*/ 337 h 1097"/>
              <a:gd name="T40" fmla="*/ 89 w 2484"/>
              <a:gd name="T41" fmla="*/ 410 h 1097"/>
              <a:gd name="T42" fmla="*/ 125 w 2484"/>
              <a:gd name="T43" fmla="*/ 482 h 1097"/>
              <a:gd name="T44" fmla="*/ 126 w 2484"/>
              <a:gd name="T45" fmla="*/ 566 h 1097"/>
              <a:gd name="T46" fmla="*/ 145 w 2484"/>
              <a:gd name="T47" fmla="*/ 645 h 1097"/>
              <a:gd name="T48" fmla="*/ 250 w 2484"/>
              <a:gd name="T49" fmla="*/ 672 h 1097"/>
              <a:gd name="T50" fmla="*/ 310 w 2484"/>
              <a:gd name="T51" fmla="*/ 733 h 1097"/>
              <a:gd name="T52" fmla="*/ 357 w 2484"/>
              <a:gd name="T53" fmla="*/ 824 h 1097"/>
              <a:gd name="T54" fmla="*/ 452 w 2484"/>
              <a:gd name="T55" fmla="*/ 881 h 1097"/>
              <a:gd name="T56" fmla="*/ 590 w 2484"/>
              <a:gd name="T57" fmla="*/ 904 h 1097"/>
              <a:gd name="T58" fmla="*/ 696 w 2484"/>
              <a:gd name="T59" fmla="*/ 942 h 1097"/>
              <a:gd name="T60" fmla="*/ 827 w 2484"/>
              <a:gd name="T61" fmla="*/ 986 h 1097"/>
              <a:gd name="T62" fmla="*/ 929 w 2484"/>
              <a:gd name="T63" fmla="*/ 974 h 1097"/>
              <a:gd name="T64" fmla="*/ 1038 w 2484"/>
              <a:gd name="T65" fmla="*/ 948 h 1097"/>
              <a:gd name="T66" fmla="*/ 1147 w 2484"/>
              <a:gd name="T67" fmla="*/ 930 h 1097"/>
              <a:gd name="T68" fmla="*/ 1237 w 2484"/>
              <a:gd name="T69" fmla="*/ 800 h 1097"/>
              <a:gd name="T70" fmla="*/ 1400 w 2484"/>
              <a:gd name="T71" fmla="*/ 714 h 1097"/>
              <a:gd name="T72" fmla="*/ 1557 w 2484"/>
              <a:gd name="T73" fmla="*/ 600 h 1097"/>
              <a:gd name="T74" fmla="*/ 1686 w 2484"/>
              <a:gd name="T75" fmla="*/ 578 h 1097"/>
              <a:gd name="T76" fmla="*/ 1606 w 2484"/>
              <a:gd name="T77" fmla="*/ 490 h 1097"/>
              <a:gd name="T78" fmla="*/ 1486 w 2484"/>
              <a:gd name="T79" fmla="*/ 504 h 1097"/>
              <a:gd name="T80" fmla="*/ 1507 w 2484"/>
              <a:gd name="T81" fmla="*/ 353 h 1097"/>
              <a:gd name="T82" fmla="*/ 1629 w 2484"/>
              <a:gd name="T83" fmla="*/ 312 h 1097"/>
              <a:gd name="T84" fmla="*/ 1668 w 2484"/>
              <a:gd name="T85" fmla="*/ 181 h 1097"/>
              <a:gd name="T86" fmla="*/ 1671 w 2484"/>
              <a:gd name="T87" fmla="*/ 82 h 1097"/>
              <a:gd name="T88" fmla="*/ 1804 w 2484"/>
              <a:gd name="T89" fmla="*/ 33 h 1097"/>
              <a:gd name="T90" fmla="*/ 1936 w 2484"/>
              <a:gd name="T91" fmla="*/ 71 h 1097"/>
              <a:gd name="T92" fmla="*/ 1990 w 2484"/>
              <a:gd name="T93" fmla="*/ 162 h 1097"/>
              <a:gd name="T94" fmla="*/ 2053 w 2484"/>
              <a:gd name="T95" fmla="*/ 286 h 1097"/>
              <a:gd name="T96" fmla="*/ 2157 w 2484"/>
              <a:gd name="T97" fmla="*/ 301 h 1097"/>
              <a:gd name="T98" fmla="*/ 2238 w 2484"/>
              <a:gd name="T99" fmla="*/ 365 h 1097"/>
              <a:gd name="T100" fmla="*/ 2340 w 2484"/>
              <a:gd name="T101" fmla="*/ 373 h 1097"/>
              <a:gd name="T102" fmla="*/ 2442 w 2484"/>
              <a:gd name="T103" fmla="*/ 311 h 1097"/>
              <a:gd name="T104" fmla="*/ 2433 w 2484"/>
              <a:gd name="T105" fmla="*/ 487 h 1097"/>
              <a:gd name="T106" fmla="*/ 2338 w 2484"/>
              <a:gd name="T107" fmla="*/ 591 h 1097"/>
              <a:gd name="T108" fmla="*/ 2333 w 2484"/>
              <a:gd name="T109" fmla="*/ 698 h 1097"/>
              <a:gd name="T110" fmla="*/ 2330 w 2484"/>
              <a:gd name="T111" fmla="*/ 783 h 1097"/>
              <a:gd name="T112" fmla="*/ 2308 w 2484"/>
              <a:gd name="T113" fmla="*/ 810 h 1097"/>
              <a:gd name="T114" fmla="*/ 2266 w 2484"/>
              <a:gd name="T115" fmla="*/ 839 h 1097"/>
              <a:gd name="T116" fmla="*/ 2199 w 2484"/>
              <a:gd name="T117" fmla="*/ 907 h 1097"/>
              <a:gd name="T118" fmla="*/ 2144 w 2484"/>
              <a:gd name="T119" fmla="*/ 925 h 1097"/>
              <a:gd name="T120" fmla="*/ 2090 w 2484"/>
              <a:gd name="T121" fmla="*/ 983 h 1097"/>
              <a:gd name="T122" fmla="*/ 2001 w 2484"/>
              <a:gd name="T123" fmla="*/ 1068 h 1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4" h="1097">
                <a:moveTo>
                  <a:pt x="2008" y="1097"/>
                </a:moveTo>
                <a:cubicBezTo>
                  <a:pt x="2014" y="1093"/>
                  <a:pt x="2014" y="1093"/>
                  <a:pt x="2014" y="1093"/>
                </a:cubicBezTo>
                <a:cubicBezTo>
                  <a:pt x="2017" y="1091"/>
                  <a:pt x="2017" y="1091"/>
                  <a:pt x="2017" y="1091"/>
                </a:cubicBezTo>
                <a:cubicBezTo>
                  <a:pt x="2019" y="1090"/>
                  <a:pt x="2019" y="1090"/>
                  <a:pt x="2019" y="1090"/>
                </a:cubicBezTo>
                <a:cubicBezTo>
                  <a:pt x="2037" y="1087"/>
                  <a:pt x="2037" y="1087"/>
                  <a:pt x="2037" y="1087"/>
                </a:cubicBezTo>
                <a:cubicBezTo>
                  <a:pt x="2038" y="1085"/>
                  <a:pt x="2038" y="1085"/>
                  <a:pt x="2038" y="1085"/>
                </a:cubicBezTo>
                <a:cubicBezTo>
                  <a:pt x="2038" y="1082"/>
                  <a:pt x="2038" y="1082"/>
                  <a:pt x="2038" y="1082"/>
                </a:cubicBezTo>
                <a:cubicBezTo>
                  <a:pt x="2037" y="1078"/>
                  <a:pt x="2037" y="1078"/>
                  <a:pt x="2037" y="1078"/>
                </a:cubicBezTo>
                <a:cubicBezTo>
                  <a:pt x="2036" y="1075"/>
                  <a:pt x="2036" y="1075"/>
                  <a:pt x="2036" y="1075"/>
                </a:cubicBezTo>
                <a:cubicBezTo>
                  <a:pt x="2040" y="1072"/>
                  <a:pt x="2043" y="1068"/>
                  <a:pt x="2045" y="1064"/>
                </a:cubicBezTo>
                <a:cubicBezTo>
                  <a:pt x="2049" y="1062"/>
                  <a:pt x="2057" y="1053"/>
                  <a:pt x="2059" y="1050"/>
                </a:cubicBezTo>
                <a:cubicBezTo>
                  <a:pt x="2061" y="1048"/>
                  <a:pt x="2061" y="1048"/>
                  <a:pt x="2061" y="1048"/>
                </a:cubicBezTo>
                <a:cubicBezTo>
                  <a:pt x="2069" y="1047"/>
                  <a:pt x="2076" y="1041"/>
                  <a:pt x="2081" y="1034"/>
                </a:cubicBezTo>
                <a:cubicBezTo>
                  <a:pt x="2088" y="1032"/>
                  <a:pt x="2092" y="1023"/>
                  <a:pt x="2099" y="1021"/>
                </a:cubicBezTo>
                <a:cubicBezTo>
                  <a:pt x="2109" y="1015"/>
                  <a:pt x="2109" y="1015"/>
                  <a:pt x="2109" y="1015"/>
                </a:cubicBezTo>
                <a:cubicBezTo>
                  <a:pt x="2115" y="1007"/>
                  <a:pt x="2115" y="1007"/>
                  <a:pt x="2115" y="1007"/>
                </a:cubicBezTo>
                <a:cubicBezTo>
                  <a:pt x="2118" y="999"/>
                  <a:pt x="2118" y="999"/>
                  <a:pt x="2118" y="999"/>
                </a:cubicBezTo>
                <a:cubicBezTo>
                  <a:pt x="2119" y="993"/>
                  <a:pt x="2119" y="993"/>
                  <a:pt x="2119" y="993"/>
                </a:cubicBezTo>
                <a:cubicBezTo>
                  <a:pt x="2124" y="988"/>
                  <a:pt x="2126" y="983"/>
                  <a:pt x="2128" y="977"/>
                </a:cubicBezTo>
                <a:cubicBezTo>
                  <a:pt x="2135" y="971"/>
                  <a:pt x="2135" y="971"/>
                  <a:pt x="2135" y="971"/>
                </a:cubicBezTo>
                <a:cubicBezTo>
                  <a:pt x="2140" y="963"/>
                  <a:pt x="2140" y="963"/>
                  <a:pt x="2140" y="963"/>
                </a:cubicBezTo>
                <a:cubicBezTo>
                  <a:pt x="2146" y="965"/>
                  <a:pt x="2154" y="966"/>
                  <a:pt x="2161" y="966"/>
                </a:cubicBezTo>
                <a:cubicBezTo>
                  <a:pt x="2167" y="968"/>
                  <a:pt x="2175" y="968"/>
                  <a:pt x="2182" y="966"/>
                </a:cubicBezTo>
                <a:cubicBezTo>
                  <a:pt x="2186" y="965"/>
                  <a:pt x="2190" y="965"/>
                  <a:pt x="2194" y="964"/>
                </a:cubicBezTo>
                <a:cubicBezTo>
                  <a:pt x="2210" y="965"/>
                  <a:pt x="2223" y="960"/>
                  <a:pt x="2232" y="947"/>
                </a:cubicBezTo>
                <a:cubicBezTo>
                  <a:pt x="2234" y="943"/>
                  <a:pt x="2236" y="938"/>
                  <a:pt x="2237" y="933"/>
                </a:cubicBezTo>
                <a:cubicBezTo>
                  <a:pt x="2241" y="925"/>
                  <a:pt x="2242" y="915"/>
                  <a:pt x="2239" y="906"/>
                </a:cubicBezTo>
                <a:cubicBezTo>
                  <a:pt x="2254" y="904"/>
                  <a:pt x="2268" y="894"/>
                  <a:pt x="2271" y="877"/>
                </a:cubicBezTo>
                <a:cubicBezTo>
                  <a:pt x="2276" y="869"/>
                  <a:pt x="2276" y="869"/>
                  <a:pt x="2276" y="869"/>
                </a:cubicBezTo>
                <a:cubicBezTo>
                  <a:pt x="2280" y="868"/>
                  <a:pt x="2280" y="868"/>
                  <a:pt x="2280" y="868"/>
                </a:cubicBezTo>
                <a:cubicBezTo>
                  <a:pt x="2288" y="862"/>
                  <a:pt x="2288" y="862"/>
                  <a:pt x="2288" y="862"/>
                </a:cubicBezTo>
                <a:cubicBezTo>
                  <a:pt x="2293" y="857"/>
                  <a:pt x="2299" y="852"/>
                  <a:pt x="2302" y="846"/>
                </a:cubicBezTo>
                <a:cubicBezTo>
                  <a:pt x="2307" y="851"/>
                  <a:pt x="2314" y="853"/>
                  <a:pt x="2321" y="855"/>
                </a:cubicBezTo>
                <a:cubicBezTo>
                  <a:pt x="2332" y="855"/>
                  <a:pt x="2332" y="855"/>
                  <a:pt x="2332" y="855"/>
                </a:cubicBezTo>
                <a:cubicBezTo>
                  <a:pt x="2342" y="851"/>
                  <a:pt x="2342" y="851"/>
                  <a:pt x="2342" y="851"/>
                </a:cubicBezTo>
                <a:cubicBezTo>
                  <a:pt x="2349" y="845"/>
                  <a:pt x="2349" y="845"/>
                  <a:pt x="2349" y="845"/>
                </a:cubicBezTo>
                <a:cubicBezTo>
                  <a:pt x="2354" y="837"/>
                  <a:pt x="2354" y="837"/>
                  <a:pt x="2354" y="837"/>
                </a:cubicBezTo>
                <a:cubicBezTo>
                  <a:pt x="2358" y="828"/>
                  <a:pt x="2358" y="828"/>
                  <a:pt x="2358" y="828"/>
                </a:cubicBezTo>
                <a:cubicBezTo>
                  <a:pt x="2357" y="820"/>
                  <a:pt x="2357" y="815"/>
                  <a:pt x="2355" y="808"/>
                </a:cubicBezTo>
                <a:cubicBezTo>
                  <a:pt x="2363" y="803"/>
                  <a:pt x="2363" y="803"/>
                  <a:pt x="2363" y="803"/>
                </a:cubicBezTo>
                <a:cubicBezTo>
                  <a:pt x="2364" y="801"/>
                  <a:pt x="2364" y="801"/>
                  <a:pt x="2364" y="801"/>
                </a:cubicBezTo>
                <a:cubicBezTo>
                  <a:pt x="2370" y="798"/>
                  <a:pt x="2370" y="798"/>
                  <a:pt x="2370" y="798"/>
                </a:cubicBezTo>
                <a:cubicBezTo>
                  <a:pt x="2375" y="776"/>
                  <a:pt x="2375" y="776"/>
                  <a:pt x="2375" y="776"/>
                </a:cubicBezTo>
                <a:cubicBezTo>
                  <a:pt x="2374" y="769"/>
                  <a:pt x="2374" y="769"/>
                  <a:pt x="2374" y="769"/>
                </a:cubicBezTo>
                <a:cubicBezTo>
                  <a:pt x="2375" y="764"/>
                  <a:pt x="2376" y="759"/>
                  <a:pt x="2375" y="753"/>
                </a:cubicBezTo>
                <a:cubicBezTo>
                  <a:pt x="2376" y="749"/>
                  <a:pt x="2377" y="744"/>
                  <a:pt x="2376" y="740"/>
                </a:cubicBezTo>
                <a:cubicBezTo>
                  <a:pt x="2376" y="731"/>
                  <a:pt x="2374" y="722"/>
                  <a:pt x="2369" y="715"/>
                </a:cubicBezTo>
                <a:cubicBezTo>
                  <a:pt x="2368" y="712"/>
                  <a:pt x="2367" y="708"/>
                  <a:pt x="2366" y="705"/>
                </a:cubicBezTo>
                <a:cubicBezTo>
                  <a:pt x="2364" y="698"/>
                  <a:pt x="2363" y="698"/>
                  <a:pt x="2366" y="691"/>
                </a:cubicBezTo>
                <a:cubicBezTo>
                  <a:pt x="2366" y="679"/>
                  <a:pt x="2366" y="679"/>
                  <a:pt x="2366" y="679"/>
                </a:cubicBezTo>
                <a:cubicBezTo>
                  <a:pt x="2361" y="666"/>
                  <a:pt x="2361" y="666"/>
                  <a:pt x="2361" y="666"/>
                </a:cubicBezTo>
                <a:cubicBezTo>
                  <a:pt x="2357" y="657"/>
                  <a:pt x="2352" y="648"/>
                  <a:pt x="2348" y="638"/>
                </a:cubicBezTo>
                <a:cubicBezTo>
                  <a:pt x="2354" y="633"/>
                  <a:pt x="2354" y="633"/>
                  <a:pt x="2354" y="633"/>
                </a:cubicBezTo>
                <a:cubicBezTo>
                  <a:pt x="2359" y="623"/>
                  <a:pt x="2359" y="623"/>
                  <a:pt x="2359" y="623"/>
                </a:cubicBezTo>
                <a:cubicBezTo>
                  <a:pt x="2359" y="621"/>
                  <a:pt x="2361" y="619"/>
                  <a:pt x="2362" y="617"/>
                </a:cubicBezTo>
                <a:cubicBezTo>
                  <a:pt x="2373" y="618"/>
                  <a:pt x="2384" y="619"/>
                  <a:pt x="2395" y="620"/>
                </a:cubicBezTo>
                <a:cubicBezTo>
                  <a:pt x="2404" y="622"/>
                  <a:pt x="2412" y="621"/>
                  <a:pt x="2422" y="618"/>
                </a:cubicBezTo>
                <a:cubicBezTo>
                  <a:pt x="2439" y="610"/>
                  <a:pt x="2447" y="596"/>
                  <a:pt x="2446" y="577"/>
                </a:cubicBezTo>
                <a:cubicBezTo>
                  <a:pt x="2445" y="572"/>
                  <a:pt x="2444" y="568"/>
                  <a:pt x="2442" y="563"/>
                </a:cubicBezTo>
                <a:cubicBezTo>
                  <a:pt x="2447" y="557"/>
                  <a:pt x="2450" y="553"/>
                  <a:pt x="2452" y="546"/>
                </a:cubicBezTo>
                <a:cubicBezTo>
                  <a:pt x="2453" y="537"/>
                  <a:pt x="2453" y="537"/>
                  <a:pt x="2453" y="537"/>
                </a:cubicBezTo>
                <a:cubicBezTo>
                  <a:pt x="2453" y="531"/>
                  <a:pt x="2453" y="531"/>
                  <a:pt x="2453" y="531"/>
                </a:cubicBezTo>
                <a:cubicBezTo>
                  <a:pt x="2459" y="522"/>
                  <a:pt x="2462" y="513"/>
                  <a:pt x="2461" y="502"/>
                </a:cubicBezTo>
                <a:cubicBezTo>
                  <a:pt x="2468" y="491"/>
                  <a:pt x="2467" y="475"/>
                  <a:pt x="2462" y="463"/>
                </a:cubicBezTo>
                <a:cubicBezTo>
                  <a:pt x="2465" y="452"/>
                  <a:pt x="2464" y="442"/>
                  <a:pt x="2462" y="431"/>
                </a:cubicBezTo>
                <a:cubicBezTo>
                  <a:pt x="2465" y="423"/>
                  <a:pt x="2466" y="416"/>
                  <a:pt x="2465" y="408"/>
                </a:cubicBezTo>
                <a:cubicBezTo>
                  <a:pt x="2470" y="402"/>
                  <a:pt x="2474" y="396"/>
                  <a:pt x="2478" y="389"/>
                </a:cubicBezTo>
                <a:cubicBezTo>
                  <a:pt x="2472" y="337"/>
                  <a:pt x="2472" y="337"/>
                  <a:pt x="2472" y="337"/>
                </a:cubicBezTo>
                <a:cubicBezTo>
                  <a:pt x="2471" y="335"/>
                  <a:pt x="2471" y="335"/>
                  <a:pt x="2471" y="335"/>
                </a:cubicBezTo>
                <a:cubicBezTo>
                  <a:pt x="2479" y="326"/>
                  <a:pt x="2479" y="326"/>
                  <a:pt x="2479" y="326"/>
                </a:cubicBezTo>
                <a:cubicBezTo>
                  <a:pt x="2483" y="316"/>
                  <a:pt x="2483" y="316"/>
                  <a:pt x="2483" y="316"/>
                </a:cubicBezTo>
                <a:cubicBezTo>
                  <a:pt x="2484" y="305"/>
                  <a:pt x="2484" y="305"/>
                  <a:pt x="2484" y="305"/>
                </a:cubicBezTo>
                <a:cubicBezTo>
                  <a:pt x="2482" y="295"/>
                  <a:pt x="2482" y="295"/>
                  <a:pt x="2482" y="295"/>
                </a:cubicBezTo>
                <a:cubicBezTo>
                  <a:pt x="2479" y="287"/>
                  <a:pt x="2479" y="287"/>
                  <a:pt x="2479" y="287"/>
                </a:cubicBezTo>
                <a:cubicBezTo>
                  <a:pt x="2475" y="282"/>
                  <a:pt x="2475" y="282"/>
                  <a:pt x="2475" y="282"/>
                </a:cubicBezTo>
                <a:cubicBezTo>
                  <a:pt x="2460" y="272"/>
                  <a:pt x="2460" y="272"/>
                  <a:pt x="2460" y="272"/>
                </a:cubicBezTo>
                <a:cubicBezTo>
                  <a:pt x="2443" y="272"/>
                  <a:pt x="2443" y="272"/>
                  <a:pt x="2443" y="272"/>
                </a:cubicBezTo>
                <a:cubicBezTo>
                  <a:pt x="2438" y="275"/>
                  <a:pt x="2433" y="277"/>
                  <a:pt x="2429" y="281"/>
                </a:cubicBezTo>
                <a:cubicBezTo>
                  <a:pt x="2421" y="282"/>
                  <a:pt x="2413" y="284"/>
                  <a:pt x="2407" y="288"/>
                </a:cubicBezTo>
                <a:cubicBezTo>
                  <a:pt x="2390" y="298"/>
                  <a:pt x="2390" y="298"/>
                  <a:pt x="2390" y="298"/>
                </a:cubicBezTo>
                <a:cubicBezTo>
                  <a:pt x="2385" y="300"/>
                  <a:pt x="2382" y="302"/>
                  <a:pt x="2379" y="306"/>
                </a:cubicBezTo>
                <a:cubicBezTo>
                  <a:pt x="2373" y="309"/>
                  <a:pt x="2368" y="314"/>
                  <a:pt x="2364" y="319"/>
                </a:cubicBezTo>
                <a:cubicBezTo>
                  <a:pt x="2357" y="319"/>
                  <a:pt x="2351" y="322"/>
                  <a:pt x="2345" y="326"/>
                </a:cubicBezTo>
                <a:cubicBezTo>
                  <a:pt x="2339" y="329"/>
                  <a:pt x="2333" y="334"/>
                  <a:pt x="2330" y="340"/>
                </a:cubicBezTo>
                <a:cubicBezTo>
                  <a:pt x="2327" y="340"/>
                  <a:pt x="2327" y="340"/>
                  <a:pt x="2327" y="340"/>
                </a:cubicBezTo>
                <a:cubicBezTo>
                  <a:pt x="2315" y="352"/>
                  <a:pt x="2315" y="352"/>
                  <a:pt x="2315" y="352"/>
                </a:cubicBezTo>
                <a:cubicBezTo>
                  <a:pt x="2310" y="363"/>
                  <a:pt x="2310" y="363"/>
                  <a:pt x="2310" y="363"/>
                </a:cubicBezTo>
                <a:cubicBezTo>
                  <a:pt x="2303" y="368"/>
                  <a:pt x="2303" y="368"/>
                  <a:pt x="2303" y="368"/>
                </a:cubicBezTo>
                <a:cubicBezTo>
                  <a:pt x="2297" y="370"/>
                  <a:pt x="2297" y="370"/>
                  <a:pt x="2297" y="370"/>
                </a:cubicBezTo>
                <a:cubicBezTo>
                  <a:pt x="2295" y="370"/>
                  <a:pt x="2292" y="370"/>
                  <a:pt x="2289" y="371"/>
                </a:cubicBezTo>
                <a:cubicBezTo>
                  <a:pt x="2282" y="370"/>
                  <a:pt x="2276" y="370"/>
                  <a:pt x="2270" y="372"/>
                </a:cubicBezTo>
                <a:cubicBezTo>
                  <a:pt x="2270" y="362"/>
                  <a:pt x="2266" y="353"/>
                  <a:pt x="2264" y="343"/>
                </a:cubicBezTo>
                <a:cubicBezTo>
                  <a:pt x="2254" y="329"/>
                  <a:pt x="2254" y="329"/>
                  <a:pt x="2254" y="329"/>
                </a:cubicBezTo>
                <a:cubicBezTo>
                  <a:pt x="2255" y="320"/>
                  <a:pt x="2252" y="315"/>
                  <a:pt x="2249" y="307"/>
                </a:cubicBezTo>
                <a:cubicBezTo>
                  <a:pt x="2239" y="296"/>
                  <a:pt x="2239" y="296"/>
                  <a:pt x="2239" y="296"/>
                </a:cubicBezTo>
                <a:cubicBezTo>
                  <a:pt x="2221" y="290"/>
                  <a:pt x="2221" y="290"/>
                  <a:pt x="2221" y="290"/>
                </a:cubicBezTo>
                <a:cubicBezTo>
                  <a:pt x="2211" y="293"/>
                  <a:pt x="2211" y="293"/>
                  <a:pt x="2211" y="293"/>
                </a:cubicBezTo>
                <a:cubicBezTo>
                  <a:pt x="2203" y="294"/>
                  <a:pt x="2203" y="294"/>
                  <a:pt x="2203" y="294"/>
                </a:cubicBezTo>
                <a:cubicBezTo>
                  <a:pt x="2199" y="290"/>
                  <a:pt x="2194" y="286"/>
                  <a:pt x="2189" y="283"/>
                </a:cubicBezTo>
                <a:cubicBezTo>
                  <a:pt x="2187" y="280"/>
                  <a:pt x="2184" y="278"/>
                  <a:pt x="2180" y="276"/>
                </a:cubicBezTo>
                <a:cubicBezTo>
                  <a:pt x="2171" y="267"/>
                  <a:pt x="2171" y="267"/>
                  <a:pt x="2171" y="267"/>
                </a:cubicBezTo>
                <a:cubicBezTo>
                  <a:pt x="2158" y="262"/>
                  <a:pt x="2158" y="262"/>
                  <a:pt x="2158" y="262"/>
                </a:cubicBezTo>
                <a:cubicBezTo>
                  <a:pt x="2151" y="262"/>
                  <a:pt x="2142" y="262"/>
                  <a:pt x="2135" y="267"/>
                </a:cubicBezTo>
                <a:cubicBezTo>
                  <a:pt x="2122" y="260"/>
                  <a:pt x="2122" y="260"/>
                  <a:pt x="2122" y="260"/>
                </a:cubicBezTo>
                <a:cubicBezTo>
                  <a:pt x="2109" y="259"/>
                  <a:pt x="2109" y="259"/>
                  <a:pt x="2109" y="259"/>
                </a:cubicBezTo>
                <a:cubicBezTo>
                  <a:pt x="2098" y="258"/>
                  <a:pt x="2091" y="260"/>
                  <a:pt x="2082" y="265"/>
                </a:cubicBezTo>
                <a:cubicBezTo>
                  <a:pt x="2077" y="264"/>
                  <a:pt x="2077" y="264"/>
                  <a:pt x="2077" y="264"/>
                </a:cubicBezTo>
                <a:cubicBezTo>
                  <a:pt x="2077" y="251"/>
                  <a:pt x="2077" y="251"/>
                  <a:pt x="2077" y="251"/>
                </a:cubicBezTo>
                <a:cubicBezTo>
                  <a:pt x="2075" y="242"/>
                  <a:pt x="2075" y="242"/>
                  <a:pt x="2075" y="242"/>
                </a:cubicBezTo>
                <a:cubicBezTo>
                  <a:pt x="2070" y="233"/>
                  <a:pt x="2070" y="233"/>
                  <a:pt x="2070" y="233"/>
                </a:cubicBezTo>
                <a:cubicBezTo>
                  <a:pt x="2061" y="225"/>
                  <a:pt x="2061" y="225"/>
                  <a:pt x="2061" y="225"/>
                </a:cubicBezTo>
                <a:cubicBezTo>
                  <a:pt x="2060" y="219"/>
                  <a:pt x="2059" y="215"/>
                  <a:pt x="2057" y="210"/>
                </a:cubicBezTo>
                <a:cubicBezTo>
                  <a:pt x="2055" y="207"/>
                  <a:pt x="2053" y="204"/>
                  <a:pt x="2052" y="200"/>
                </a:cubicBezTo>
                <a:cubicBezTo>
                  <a:pt x="2047" y="193"/>
                  <a:pt x="2047" y="193"/>
                  <a:pt x="2047" y="193"/>
                </a:cubicBezTo>
                <a:cubicBezTo>
                  <a:pt x="2033" y="178"/>
                  <a:pt x="2033" y="178"/>
                  <a:pt x="2033" y="178"/>
                </a:cubicBezTo>
                <a:cubicBezTo>
                  <a:pt x="2034" y="168"/>
                  <a:pt x="2028" y="158"/>
                  <a:pt x="2021" y="151"/>
                </a:cubicBezTo>
                <a:cubicBezTo>
                  <a:pt x="2020" y="148"/>
                  <a:pt x="2020" y="148"/>
                  <a:pt x="2020" y="148"/>
                </a:cubicBezTo>
                <a:cubicBezTo>
                  <a:pt x="2019" y="144"/>
                  <a:pt x="2014" y="138"/>
                  <a:pt x="2011" y="135"/>
                </a:cubicBezTo>
                <a:cubicBezTo>
                  <a:pt x="2008" y="129"/>
                  <a:pt x="2004" y="124"/>
                  <a:pt x="1999" y="120"/>
                </a:cubicBezTo>
                <a:cubicBezTo>
                  <a:pt x="1999" y="113"/>
                  <a:pt x="1999" y="113"/>
                  <a:pt x="1999" y="113"/>
                </a:cubicBezTo>
                <a:cubicBezTo>
                  <a:pt x="1996" y="104"/>
                  <a:pt x="1996" y="104"/>
                  <a:pt x="1996" y="104"/>
                </a:cubicBezTo>
                <a:cubicBezTo>
                  <a:pt x="1993" y="99"/>
                  <a:pt x="1993" y="99"/>
                  <a:pt x="1993" y="99"/>
                </a:cubicBezTo>
                <a:cubicBezTo>
                  <a:pt x="1981" y="80"/>
                  <a:pt x="1981" y="80"/>
                  <a:pt x="1981" y="80"/>
                </a:cubicBezTo>
                <a:cubicBezTo>
                  <a:pt x="1977" y="76"/>
                  <a:pt x="1974" y="72"/>
                  <a:pt x="1970" y="69"/>
                </a:cubicBezTo>
                <a:cubicBezTo>
                  <a:pt x="1966" y="55"/>
                  <a:pt x="1966" y="55"/>
                  <a:pt x="1966" y="55"/>
                </a:cubicBezTo>
                <a:cubicBezTo>
                  <a:pt x="1955" y="43"/>
                  <a:pt x="1955" y="43"/>
                  <a:pt x="1955" y="43"/>
                </a:cubicBezTo>
                <a:cubicBezTo>
                  <a:pt x="1945" y="40"/>
                  <a:pt x="1945" y="40"/>
                  <a:pt x="1945" y="40"/>
                </a:cubicBezTo>
                <a:cubicBezTo>
                  <a:pt x="1941" y="37"/>
                  <a:pt x="1938" y="34"/>
                  <a:pt x="1934" y="30"/>
                </a:cubicBezTo>
                <a:cubicBezTo>
                  <a:pt x="1926" y="26"/>
                  <a:pt x="1926" y="26"/>
                  <a:pt x="1926" y="26"/>
                </a:cubicBezTo>
                <a:cubicBezTo>
                  <a:pt x="1921" y="25"/>
                  <a:pt x="1917" y="24"/>
                  <a:pt x="1912" y="22"/>
                </a:cubicBezTo>
                <a:cubicBezTo>
                  <a:pt x="1899" y="14"/>
                  <a:pt x="1883" y="13"/>
                  <a:pt x="1869" y="19"/>
                </a:cubicBezTo>
                <a:cubicBezTo>
                  <a:pt x="1863" y="14"/>
                  <a:pt x="1863" y="14"/>
                  <a:pt x="1863" y="14"/>
                </a:cubicBezTo>
                <a:cubicBezTo>
                  <a:pt x="1856" y="11"/>
                  <a:pt x="1852" y="10"/>
                  <a:pt x="1845" y="9"/>
                </a:cubicBezTo>
                <a:cubicBezTo>
                  <a:pt x="1838" y="6"/>
                  <a:pt x="1838" y="6"/>
                  <a:pt x="1838" y="6"/>
                </a:cubicBezTo>
                <a:cubicBezTo>
                  <a:pt x="1832" y="4"/>
                  <a:pt x="1828" y="3"/>
                  <a:pt x="1823" y="1"/>
                </a:cubicBezTo>
                <a:cubicBezTo>
                  <a:pt x="1814" y="0"/>
                  <a:pt x="1814" y="0"/>
                  <a:pt x="1814" y="0"/>
                </a:cubicBezTo>
                <a:cubicBezTo>
                  <a:pt x="1802" y="0"/>
                  <a:pt x="1802" y="0"/>
                  <a:pt x="1802" y="0"/>
                </a:cubicBezTo>
                <a:cubicBezTo>
                  <a:pt x="1799" y="1"/>
                  <a:pt x="1799" y="1"/>
                  <a:pt x="1799" y="1"/>
                </a:cubicBezTo>
                <a:cubicBezTo>
                  <a:pt x="1790" y="1"/>
                  <a:pt x="1790" y="1"/>
                  <a:pt x="1790" y="1"/>
                </a:cubicBezTo>
                <a:cubicBezTo>
                  <a:pt x="1781" y="4"/>
                  <a:pt x="1781" y="4"/>
                  <a:pt x="1781" y="4"/>
                </a:cubicBezTo>
                <a:cubicBezTo>
                  <a:pt x="1774" y="8"/>
                  <a:pt x="1774" y="8"/>
                  <a:pt x="1774" y="8"/>
                </a:cubicBezTo>
                <a:cubicBezTo>
                  <a:pt x="1771" y="9"/>
                  <a:pt x="1768" y="11"/>
                  <a:pt x="1765" y="12"/>
                </a:cubicBezTo>
                <a:cubicBezTo>
                  <a:pt x="1754" y="14"/>
                  <a:pt x="1754" y="14"/>
                  <a:pt x="1754" y="14"/>
                </a:cubicBezTo>
                <a:cubicBezTo>
                  <a:pt x="1744" y="12"/>
                  <a:pt x="1732" y="15"/>
                  <a:pt x="1724" y="22"/>
                </a:cubicBezTo>
                <a:cubicBezTo>
                  <a:pt x="1717" y="23"/>
                  <a:pt x="1710" y="25"/>
                  <a:pt x="1704" y="30"/>
                </a:cubicBezTo>
                <a:cubicBezTo>
                  <a:pt x="1690" y="36"/>
                  <a:pt x="1690" y="36"/>
                  <a:pt x="1690" y="36"/>
                </a:cubicBezTo>
                <a:cubicBezTo>
                  <a:pt x="1673" y="35"/>
                  <a:pt x="1656" y="42"/>
                  <a:pt x="1648" y="58"/>
                </a:cubicBezTo>
                <a:cubicBezTo>
                  <a:pt x="1646" y="61"/>
                  <a:pt x="1645" y="63"/>
                  <a:pt x="1643" y="66"/>
                </a:cubicBezTo>
                <a:cubicBezTo>
                  <a:pt x="1639" y="71"/>
                  <a:pt x="1635" y="76"/>
                  <a:pt x="1633" y="82"/>
                </a:cubicBezTo>
                <a:cubicBezTo>
                  <a:pt x="1626" y="85"/>
                  <a:pt x="1623" y="89"/>
                  <a:pt x="1618" y="95"/>
                </a:cubicBezTo>
                <a:cubicBezTo>
                  <a:pt x="1614" y="104"/>
                  <a:pt x="1614" y="104"/>
                  <a:pt x="1614" y="104"/>
                </a:cubicBezTo>
                <a:cubicBezTo>
                  <a:pt x="1613" y="110"/>
                  <a:pt x="1613" y="115"/>
                  <a:pt x="1614" y="121"/>
                </a:cubicBezTo>
                <a:cubicBezTo>
                  <a:pt x="1620" y="143"/>
                  <a:pt x="1620" y="143"/>
                  <a:pt x="1620" y="143"/>
                </a:cubicBezTo>
                <a:cubicBezTo>
                  <a:pt x="1631" y="154"/>
                  <a:pt x="1631" y="154"/>
                  <a:pt x="1631" y="154"/>
                </a:cubicBezTo>
                <a:cubicBezTo>
                  <a:pt x="1647" y="158"/>
                  <a:pt x="1647" y="158"/>
                  <a:pt x="1647" y="158"/>
                </a:cubicBezTo>
                <a:cubicBezTo>
                  <a:pt x="1645" y="160"/>
                  <a:pt x="1645" y="160"/>
                  <a:pt x="1645" y="160"/>
                </a:cubicBezTo>
                <a:cubicBezTo>
                  <a:pt x="1641" y="163"/>
                  <a:pt x="1639" y="167"/>
                  <a:pt x="1635" y="170"/>
                </a:cubicBezTo>
                <a:cubicBezTo>
                  <a:pt x="1629" y="177"/>
                  <a:pt x="1629" y="177"/>
                  <a:pt x="1629" y="177"/>
                </a:cubicBezTo>
                <a:cubicBezTo>
                  <a:pt x="1626" y="184"/>
                  <a:pt x="1625" y="189"/>
                  <a:pt x="1624" y="196"/>
                </a:cubicBezTo>
                <a:cubicBezTo>
                  <a:pt x="1623" y="199"/>
                  <a:pt x="1623" y="201"/>
                  <a:pt x="1621" y="204"/>
                </a:cubicBezTo>
                <a:cubicBezTo>
                  <a:pt x="1619" y="210"/>
                  <a:pt x="1619" y="210"/>
                  <a:pt x="1619" y="210"/>
                </a:cubicBezTo>
                <a:cubicBezTo>
                  <a:pt x="1615" y="215"/>
                  <a:pt x="1611" y="225"/>
                  <a:pt x="1612" y="232"/>
                </a:cubicBezTo>
                <a:cubicBezTo>
                  <a:pt x="1605" y="239"/>
                  <a:pt x="1601" y="248"/>
                  <a:pt x="1601" y="258"/>
                </a:cubicBezTo>
                <a:cubicBezTo>
                  <a:pt x="1596" y="265"/>
                  <a:pt x="1592" y="272"/>
                  <a:pt x="1591" y="279"/>
                </a:cubicBezTo>
                <a:cubicBezTo>
                  <a:pt x="1589" y="283"/>
                  <a:pt x="1589" y="283"/>
                  <a:pt x="1589" y="283"/>
                </a:cubicBezTo>
                <a:cubicBezTo>
                  <a:pt x="1585" y="292"/>
                  <a:pt x="1585" y="292"/>
                  <a:pt x="1585" y="292"/>
                </a:cubicBezTo>
                <a:cubicBezTo>
                  <a:pt x="1585" y="305"/>
                  <a:pt x="1585" y="305"/>
                  <a:pt x="1585" y="305"/>
                </a:cubicBezTo>
                <a:cubicBezTo>
                  <a:pt x="1566" y="318"/>
                  <a:pt x="1566" y="318"/>
                  <a:pt x="1566" y="318"/>
                </a:cubicBezTo>
                <a:cubicBezTo>
                  <a:pt x="1562" y="322"/>
                  <a:pt x="1558" y="326"/>
                  <a:pt x="1555" y="331"/>
                </a:cubicBezTo>
                <a:cubicBezTo>
                  <a:pt x="1553" y="333"/>
                  <a:pt x="1552" y="334"/>
                  <a:pt x="1549" y="333"/>
                </a:cubicBezTo>
                <a:cubicBezTo>
                  <a:pt x="1543" y="332"/>
                  <a:pt x="1537" y="331"/>
                  <a:pt x="1531" y="331"/>
                </a:cubicBezTo>
                <a:cubicBezTo>
                  <a:pt x="1528" y="330"/>
                  <a:pt x="1525" y="328"/>
                  <a:pt x="1523" y="326"/>
                </a:cubicBezTo>
                <a:cubicBezTo>
                  <a:pt x="1518" y="322"/>
                  <a:pt x="1514" y="320"/>
                  <a:pt x="1508" y="317"/>
                </a:cubicBezTo>
                <a:cubicBezTo>
                  <a:pt x="1492" y="316"/>
                  <a:pt x="1492" y="316"/>
                  <a:pt x="1492" y="316"/>
                </a:cubicBezTo>
                <a:cubicBezTo>
                  <a:pt x="1475" y="325"/>
                  <a:pt x="1475" y="325"/>
                  <a:pt x="1475" y="325"/>
                </a:cubicBezTo>
                <a:cubicBezTo>
                  <a:pt x="1469" y="336"/>
                  <a:pt x="1469" y="336"/>
                  <a:pt x="1469" y="336"/>
                </a:cubicBezTo>
                <a:cubicBezTo>
                  <a:pt x="1459" y="360"/>
                  <a:pt x="1449" y="385"/>
                  <a:pt x="1439" y="410"/>
                </a:cubicBezTo>
                <a:cubicBezTo>
                  <a:pt x="1437" y="415"/>
                  <a:pt x="1436" y="420"/>
                  <a:pt x="1435" y="426"/>
                </a:cubicBezTo>
                <a:cubicBezTo>
                  <a:pt x="1430" y="435"/>
                  <a:pt x="1430" y="435"/>
                  <a:pt x="1430" y="435"/>
                </a:cubicBezTo>
                <a:cubicBezTo>
                  <a:pt x="1426" y="444"/>
                  <a:pt x="1424" y="451"/>
                  <a:pt x="1424" y="461"/>
                </a:cubicBezTo>
                <a:cubicBezTo>
                  <a:pt x="1419" y="466"/>
                  <a:pt x="1415" y="472"/>
                  <a:pt x="1412" y="479"/>
                </a:cubicBezTo>
                <a:cubicBezTo>
                  <a:pt x="1410" y="489"/>
                  <a:pt x="1410" y="489"/>
                  <a:pt x="1410" y="489"/>
                </a:cubicBezTo>
                <a:cubicBezTo>
                  <a:pt x="1414" y="503"/>
                  <a:pt x="1414" y="503"/>
                  <a:pt x="1414" y="503"/>
                </a:cubicBezTo>
                <a:cubicBezTo>
                  <a:pt x="1416" y="513"/>
                  <a:pt x="1421" y="522"/>
                  <a:pt x="1429" y="529"/>
                </a:cubicBezTo>
                <a:cubicBezTo>
                  <a:pt x="1436" y="537"/>
                  <a:pt x="1447" y="543"/>
                  <a:pt x="1457" y="548"/>
                </a:cubicBezTo>
                <a:cubicBezTo>
                  <a:pt x="1469" y="551"/>
                  <a:pt x="1469" y="551"/>
                  <a:pt x="1469" y="551"/>
                </a:cubicBezTo>
                <a:cubicBezTo>
                  <a:pt x="1482" y="548"/>
                  <a:pt x="1482" y="548"/>
                  <a:pt x="1482" y="548"/>
                </a:cubicBezTo>
                <a:cubicBezTo>
                  <a:pt x="1492" y="541"/>
                  <a:pt x="1492" y="541"/>
                  <a:pt x="1492" y="541"/>
                </a:cubicBezTo>
                <a:cubicBezTo>
                  <a:pt x="1495" y="537"/>
                  <a:pt x="1495" y="537"/>
                  <a:pt x="1495" y="537"/>
                </a:cubicBezTo>
                <a:cubicBezTo>
                  <a:pt x="1501" y="536"/>
                  <a:pt x="1505" y="535"/>
                  <a:pt x="1510" y="533"/>
                </a:cubicBezTo>
                <a:cubicBezTo>
                  <a:pt x="1518" y="538"/>
                  <a:pt x="1518" y="538"/>
                  <a:pt x="1518" y="538"/>
                </a:cubicBezTo>
                <a:cubicBezTo>
                  <a:pt x="1523" y="544"/>
                  <a:pt x="1528" y="546"/>
                  <a:pt x="1536" y="549"/>
                </a:cubicBezTo>
                <a:cubicBezTo>
                  <a:pt x="1552" y="549"/>
                  <a:pt x="1552" y="549"/>
                  <a:pt x="1552" y="549"/>
                </a:cubicBezTo>
                <a:cubicBezTo>
                  <a:pt x="1565" y="541"/>
                  <a:pt x="1565" y="541"/>
                  <a:pt x="1565" y="541"/>
                </a:cubicBezTo>
                <a:cubicBezTo>
                  <a:pt x="1572" y="530"/>
                  <a:pt x="1572" y="530"/>
                  <a:pt x="1572" y="530"/>
                </a:cubicBezTo>
                <a:cubicBezTo>
                  <a:pt x="1581" y="516"/>
                  <a:pt x="1581" y="516"/>
                  <a:pt x="1581" y="516"/>
                </a:cubicBezTo>
                <a:cubicBezTo>
                  <a:pt x="1587" y="517"/>
                  <a:pt x="1587" y="517"/>
                  <a:pt x="1587" y="517"/>
                </a:cubicBezTo>
                <a:cubicBezTo>
                  <a:pt x="1588" y="518"/>
                  <a:pt x="1588" y="519"/>
                  <a:pt x="1589" y="520"/>
                </a:cubicBezTo>
                <a:cubicBezTo>
                  <a:pt x="1595" y="527"/>
                  <a:pt x="1604" y="534"/>
                  <a:pt x="1613" y="534"/>
                </a:cubicBezTo>
                <a:cubicBezTo>
                  <a:pt x="1616" y="539"/>
                  <a:pt x="1616" y="539"/>
                  <a:pt x="1616" y="539"/>
                </a:cubicBezTo>
                <a:cubicBezTo>
                  <a:pt x="1620" y="542"/>
                  <a:pt x="1624" y="545"/>
                  <a:pt x="1627" y="549"/>
                </a:cubicBezTo>
                <a:cubicBezTo>
                  <a:pt x="1622" y="549"/>
                  <a:pt x="1615" y="552"/>
                  <a:pt x="1611" y="555"/>
                </a:cubicBezTo>
                <a:cubicBezTo>
                  <a:pt x="1601" y="552"/>
                  <a:pt x="1590" y="555"/>
                  <a:pt x="1582" y="560"/>
                </a:cubicBezTo>
                <a:cubicBezTo>
                  <a:pt x="1577" y="562"/>
                  <a:pt x="1572" y="565"/>
                  <a:pt x="1567" y="568"/>
                </a:cubicBezTo>
                <a:cubicBezTo>
                  <a:pt x="1556" y="566"/>
                  <a:pt x="1556" y="566"/>
                  <a:pt x="1556" y="566"/>
                </a:cubicBezTo>
                <a:cubicBezTo>
                  <a:pt x="1548" y="570"/>
                  <a:pt x="1548" y="570"/>
                  <a:pt x="1548" y="570"/>
                </a:cubicBezTo>
                <a:cubicBezTo>
                  <a:pt x="1543" y="571"/>
                  <a:pt x="1543" y="571"/>
                  <a:pt x="1543" y="571"/>
                </a:cubicBezTo>
                <a:cubicBezTo>
                  <a:pt x="1533" y="578"/>
                  <a:pt x="1533" y="578"/>
                  <a:pt x="1533" y="578"/>
                </a:cubicBezTo>
                <a:cubicBezTo>
                  <a:pt x="1526" y="588"/>
                  <a:pt x="1526" y="588"/>
                  <a:pt x="1526" y="588"/>
                </a:cubicBezTo>
                <a:cubicBezTo>
                  <a:pt x="1513" y="588"/>
                  <a:pt x="1502" y="594"/>
                  <a:pt x="1491" y="601"/>
                </a:cubicBezTo>
                <a:cubicBezTo>
                  <a:pt x="1485" y="607"/>
                  <a:pt x="1481" y="612"/>
                  <a:pt x="1476" y="619"/>
                </a:cubicBezTo>
                <a:cubicBezTo>
                  <a:pt x="1470" y="630"/>
                  <a:pt x="1462" y="640"/>
                  <a:pt x="1460" y="653"/>
                </a:cubicBezTo>
                <a:cubicBezTo>
                  <a:pt x="1455" y="659"/>
                  <a:pt x="1448" y="664"/>
                  <a:pt x="1443" y="670"/>
                </a:cubicBezTo>
                <a:cubicBezTo>
                  <a:pt x="1442" y="670"/>
                  <a:pt x="1440" y="670"/>
                  <a:pt x="1439" y="670"/>
                </a:cubicBezTo>
                <a:cubicBezTo>
                  <a:pt x="1435" y="671"/>
                  <a:pt x="1430" y="672"/>
                  <a:pt x="1426" y="672"/>
                </a:cubicBezTo>
                <a:cubicBezTo>
                  <a:pt x="1411" y="669"/>
                  <a:pt x="1411" y="669"/>
                  <a:pt x="1411" y="669"/>
                </a:cubicBezTo>
                <a:cubicBezTo>
                  <a:pt x="1378" y="685"/>
                  <a:pt x="1378" y="685"/>
                  <a:pt x="1378" y="685"/>
                </a:cubicBezTo>
                <a:cubicBezTo>
                  <a:pt x="1373" y="692"/>
                  <a:pt x="1373" y="692"/>
                  <a:pt x="1373" y="692"/>
                </a:cubicBezTo>
                <a:cubicBezTo>
                  <a:pt x="1370" y="703"/>
                  <a:pt x="1370" y="703"/>
                  <a:pt x="1370" y="703"/>
                </a:cubicBezTo>
                <a:cubicBezTo>
                  <a:pt x="1366" y="707"/>
                  <a:pt x="1362" y="711"/>
                  <a:pt x="1358" y="715"/>
                </a:cubicBezTo>
                <a:cubicBezTo>
                  <a:pt x="1353" y="717"/>
                  <a:pt x="1348" y="721"/>
                  <a:pt x="1344" y="725"/>
                </a:cubicBezTo>
                <a:cubicBezTo>
                  <a:pt x="1340" y="724"/>
                  <a:pt x="1337" y="724"/>
                  <a:pt x="1334" y="724"/>
                </a:cubicBezTo>
                <a:cubicBezTo>
                  <a:pt x="1328" y="723"/>
                  <a:pt x="1323" y="722"/>
                  <a:pt x="1318" y="721"/>
                </a:cubicBezTo>
                <a:cubicBezTo>
                  <a:pt x="1310" y="709"/>
                  <a:pt x="1299" y="704"/>
                  <a:pt x="1286" y="703"/>
                </a:cubicBezTo>
                <a:cubicBezTo>
                  <a:pt x="1281" y="703"/>
                  <a:pt x="1281" y="703"/>
                  <a:pt x="1281" y="703"/>
                </a:cubicBezTo>
                <a:cubicBezTo>
                  <a:pt x="1278" y="703"/>
                  <a:pt x="1275" y="703"/>
                  <a:pt x="1272" y="703"/>
                </a:cubicBezTo>
                <a:cubicBezTo>
                  <a:pt x="1260" y="700"/>
                  <a:pt x="1249" y="704"/>
                  <a:pt x="1238" y="711"/>
                </a:cubicBezTo>
                <a:cubicBezTo>
                  <a:pt x="1209" y="760"/>
                  <a:pt x="1209" y="760"/>
                  <a:pt x="1209" y="760"/>
                </a:cubicBezTo>
                <a:cubicBezTo>
                  <a:pt x="1209" y="763"/>
                  <a:pt x="1209" y="763"/>
                  <a:pt x="1209" y="763"/>
                </a:cubicBezTo>
                <a:cubicBezTo>
                  <a:pt x="1205" y="771"/>
                  <a:pt x="1202" y="779"/>
                  <a:pt x="1201" y="787"/>
                </a:cubicBezTo>
                <a:cubicBezTo>
                  <a:pt x="1203" y="806"/>
                  <a:pt x="1203" y="806"/>
                  <a:pt x="1203" y="806"/>
                </a:cubicBezTo>
                <a:cubicBezTo>
                  <a:pt x="1207" y="813"/>
                  <a:pt x="1207" y="813"/>
                  <a:pt x="1207" y="813"/>
                </a:cubicBezTo>
                <a:cubicBezTo>
                  <a:pt x="1211" y="823"/>
                  <a:pt x="1211" y="823"/>
                  <a:pt x="1211" y="823"/>
                </a:cubicBezTo>
                <a:cubicBezTo>
                  <a:pt x="1214" y="827"/>
                  <a:pt x="1216" y="831"/>
                  <a:pt x="1219" y="835"/>
                </a:cubicBezTo>
                <a:cubicBezTo>
                  <a:pt x="1215" y="837"/>
                  <a:pt x="1211" y="840"/>
                  <a:pt x="1207" y="843"/>
                </a:cubicBezTo>
                <a:cubicBezTo>
                  <a:pt x="1194" y="848"/>
                  <a:pt x="1183" y="854"/>
                  <a:pt x="1176" y="867"/>
                </a:cubicBezTo>
                <a:cubicBezTo>
                  <a:pt x="1173" y="872"/>
                  <a:pt x="1168" y="877"/>
                  <a:pt x="1164" y="883"/>
                </a:cubicBezTo>
                <a:cubicBezTo>
                  <a:pt x="1162" y="887"/>
                  <a:pt x="1158" y="890"/>
                  <a:pt x="1154" y="894"/>
                </a:cubicBezTo>
                <a:cubicBezTo>
                  <a:pt x="1152" y="896"/>
                  <a:pt x="1149" y="897"/>
                  <a:pt x="1147" y="899"/>
                </a:cubicBezTo>
                <a:cubicBezTo>
                  <a:pt x="1134" y="898"/>
                  <a:pt x="1120" y="907"/>
                  <a:pt x="1111" y="916"/>
                </a:cubicBezTo>
                <a:cubicBezTo>
                  <a:pt x="1100" y="915"/>
                  <a:pt x="1090" y="914"/>
                  <a:pt x="1079" y="919"/>
                </a:cubicBezTo>
                <a:cubicBezTo>
                  <a:pt x="1075" y="918"/>
                  <a:pt x="1070" y="917"/>
                  <a:pt x="1066" y="916"/>
                </a:cubicBezTo>
                <a:cubicBezTo>
                  <a:pt x="1061" y="916"/>
                  <a:pt x="1056" y="915"/>
                  <a:pt x="1051" y="914"/>
                </a:cubicBezTo>
                <a:cubicBezTo>
                  <a:pt x="1045" y="915"/>
                  <a:pt x="1039" y="916"/>
                  <a:pt x="1034" y="917"/>
                </a:cubicBezTo>
                <a:cubicBezTo>
                  <a:pt x="1031" y="918"/>
                  <a:pt x="1030" y="918"/>
                  <a:pt x="1028" y="918"/>
                </a:cubicBezTo>
                <a:cubicBezTo>
                  <a:pt x="1024" y="918"/>
                  <a:pt x="1020" y="916"/>
                  <a:pt x="1017" y="915"/>
                </a:cubicBezTo>
                <a:cubicBezTo>
                  <a:pt x="1003" y="913"/>
                  <a:pt x="991" y="916"/>
                  <a:pt x="980" y="924"/>
                </a:cubicBezTo>
                <a:cubicBezTo>
                  <a:pt x="977" y="925"/>
                  <a:pt x="977" y="925"/>
                  <a:pt x="977" y="925"/>
                </a:cubicBezTo>
                <a:cubicBezTo>
                  <a:pt x="973" y="926"/>
                  <a:pt x="969" y="927"/>
                  <a:pt x="965" y="928"/>
                </a:cubicBezTo>
                <a:cubicBezTo>
                  <a:pt x="953" y="930"/>
                  <a:pt x="941" y="935"/>
                  <a:pt x="931" y="940"/>
                </a:cubicBezTo>
                <a:cubicBezTo>
                  <a:pt x="926" y="942"/>
                  <a:pt x="921" y="944"/>
                  <a:pt x="916" y="946"/>
                </a:cubicBezTo>
                <a:cubicBezTo>
                  <a:pt x="910" y="949"/>
                  <a:pt x="904" y="951"/>
                  <a:pt x="898" y="953"/>
                </a:cubicBezTo>
                <a:cubicBezTo>
                  <a:pt x="866" y="969"/>
                  <a:pt x="866" y="969"/>
                  <a:pt x="866" y="969"/>
                </a:cubicBezTo>
                <a:cubicBezTo>
                  <a:pt x="865" y="966"/>
                  <a:pt x="865" y="966"/>
                  <a:pt x="865" y="966"/>
                </a:cubicBezTo>
                <a:cubicBezTo>
                  <a:pt x="850" y="954"/>
                  <a:pt x="850" y="954"/>
                  <a:pt x="850" y="954"/>
                </a:cubicBezTo>
                <a:cubicBezTo>
                  <a:pt x="836" y="953"/>
                  <a:pt x="836" y="953"/>
                  <a:pt x="836" y="953"/>
                </a:cubicBezTo>
                <a:cubicBezTo>
                  <a:pt x="826" y="955"/>
                  <a:pt x="816" y="957"/>
                  <a:pt x="806" y="958"/>
                </a:cubicBezTo>
                <a:cubicBezTo>
                  <a:pt x="804" y="958"/>
                  <a:pt x="802" y="958"/>
                  <a:pt x="800" y="958"/>
                </a:cubicBezTo>
                <a:cubicBezTo>
                  <a:pt x="796" y="956"/>
                  <a:pt x="792" y="956"/>
                  <a:pt x="789" y="953"/>
                </a:cubicBezTo>
                <a:cubicBezTo>
                  <a:pt x="784" y="949"/>
                  <a:pt x="777" y="946"/>
                  <a:pt x="771" y="942"/>
                </a:cubicBezTo>
                <a:cubicBezTo>
                  <a:pt x="752" y="929"/>
                  <a:pt x="752" y="929"/>
                  <a:pt x="752" y="929"/>
                </a:cubicBezTo>
                <a:cubicBezTo>
                  <a:pt x="742" y="924"/>
                  <a:pt x="733" y="923"/>
                  <a:pt x="721" y="922"/>
                </a:cubicBezTo>
                <a:cubicBezTo>
                  <a:pt x="713" y="907"/>
                  <a:pt x="704" y="893"/>
                  <a:pt x="684" y="892"/>
                </a:cubicBezTo>
                <a:cubicBezTo>
                  <a:pt x="677" y="890"/>
                  <a:pt x="671" y="887"/>
                  <a:pt x="664" y="885"/>
                </a:cubicBezTo>
                <a:cubicBezTo>
                  <a:pt x="656" y="881"/>
                  <a:pt x="649" y="879"/>
                  <a:pt x="642" y="877"/>
                </a:cubicBezTo>
                <a:cubicBezTo>
                  <a:pt x="634" y="874"/>
                  <a:pt x="627" y="872"/>
                  <a:pt x="619" y="871"/>
                </a:cubicBezTo>
                <a:cubicBezTo>
                  <a:pt x="609" y="871"/>
                  <a:pt x="599" y="869"/>
                  <a:pt x="590" y="872"/>
                </a:cubicBezTo>
                <a:cubicBezTo>
                  <a:pt x="587" y="872"/>
                  <a:pt x="584" y="872"/>
                  <a:pt x="581" y="872"/>
                </a:cubicBezTo>
                <a:cubicBezTo>
                  <a:pt x="562" y="874"/>
                  <a:pt x="562" y="874"/>
                  <a:pt x="562" y="874"/>
                </a:cubicBezTo>
                <a:cubicBezTo>
                  <a:pt x="559" y="874"/>
                  <a:pt x="556" y="875"/>
                  <a:pt x="553" y="874"/>
                </a:cubicBezTo>
                <a:cubicBezTo>
                  <a:pt x="549" y="873"/>
                  <a:pt x="544" y="872"/>
                  <a:pt x="539" y="872"/>
                </a:cubicBezTo>
                <a:cubicBezTo>
                  <a:pt x="532" y="870"/>
                  <a:pt x="525" y="868"/>
                  <a:pt x="518" y="867"/>
                </a:cubicBezTo>
                <a:cubicBezTo>
                  <a:pt x="508" y="865"/>
                  <a:pt x="498" y="863"/>
                  <a:pt x="488" y="861"/>
                </a:cubicBezTo>
                <a:cubicBezTo>
                  <a:pt x="484" y="860"/>
                  <a:pt x="479" y="858"/>
                  <a:pt x="475" y="856"/>
                </a:cubicBezTo>
                <a:cubicBezTo>
                  <a:pt x="467" y="854"/>
                  <a:pt x="460" y="850"/>
                  <a:pt x="452" y="848"/>
                </a:cubicBezTo>
                <a:cubicBezTo>
                  <a:pt x="452" y="848"/>
                  <a:pt x="451" y="847"/>
                  <a:pt x="451" y="847"/>
                </a:cubicBezTo>
                <a:cubicBezTo>
                  <a:pt x="440" y="842"/>
                  <a:pt x="430" y="839"/>
                  <a:pt x="418" y="840"/>
                </a:cubicBezTo>
                <a:cubicBezTo>
                  <a:pt x="414" y="841"/>
                  <a:pt x="411" y="842"/>
                  <a:pt x="408" y="842"/>
                </a:cubicBezTo>
                <a:cubicBezTo>
                  <a:pt x="405" y="837"/>
                  <a:pt x="401" y="832"/>
                  <a:pt x="398" y="828"/>
                </a:cubicBezTo>
                <a:cubicBezTo>
                  <a:pt x="394" y="823"/>
                  <a:pt x="391" y="819"/>
                  <a:pt x="388" y="814"/>
                </a:cubicBezTo>
                <a:cubicBezTo>
                  <a:pt x="387" y="805"/>
                  <a:pt x="386" y="796"/>
                  <a:pt x="383" y="788"/>
                </a:cubicBezTo>
                <a:cubicBezTo>
                  <a:pt x="379" y="776"/>
                  <a:pt x="381" y="761"/>
                  <a:pt x="374" y="751"/>
                </a:cubicBezTo>
                <a:cubicBezTo>
                  <a:pt x="377" y="740"/>
                  <a:pt x="377" y="740"/>
                  <a:pt x="377" y="740"/>
                </a:cubicBezTo>
                <a:cubicBezTo>
                  <a:pt x="368" y="719"/>
                  <a:pt x="368" y="719"/>
                  <a:pt x="368" y="719"/>
                </a:cubicBezTo>
                <a:cubicBezTo>
                  <a:pt x="354" y="712"/>
                  <a:pt x="354" y="712"/>
                  <a:pt x="354" y="712"/>
                </a:cubicBezTo>
                <a:cubicBezTo>
                  <a:pt x="348" y="710"/>
                  <a:pt x="348" y="710"/>
                  <a:pt x="348" y="710"/>
                </a:cubicBezTo>
                <a:cubicBezTo>
                  <a:pt x="343" y="709"/>
                  <a:pt x="339" y="710"/>
                  <a:pt x="334" y="709"/>
                </a:cubicBezTo>
                <a:cubicBezTo>
                  <a:pt x="329" y="709"/>
                  <a:pt x="328" y="707"/>
                  <a:pt x="325" y="703"/>
                </a:cubicBezTo>
                <a:cubicBezTo>
                  <a:pt x="312" y="689"/>
                  <a:pt x="312" y="689"/>
                  <a:pt x="312" y="689"/>
                </a:cubicBezTo>
                <a:cubicBezTo>
                  <a:pt x="307" y="682"/>
                  <a:pt x="303" y="677"/>
                  <a:pt x="297" y="671"/>
                </a:cubicBezTo>
                <a:cubicBezTo>
                  <a:pt x="281" y="659"/>
                  <a:pt x="281" y="659"/>
                  <a:pt x="281" y="659"/>
                </a:cubicBezTo>
                <a:cubicBezTo>
                  <a:pt x="279" y="655"/>
                  <a:pt x="275" y="651"/>
                  <a:pt x="271" y="648"/>
                </a:cubicBezTo>
                <a:cubicBezTo>
                  <a:pt x="267" y="645"/>
                  <a:pt x="262" y="642"/>
                  <a:pt x="256" y="641"/>
                </a:cubicBezTo>
                <a:cubicBezTo>
                  <a:pt x="249" y="637"/>
                  <a:pt x="239" y="634"/>
                  <a:pt x="231" y="633"/>
                </a:cubicBezTo>
                <a:cubicBezTo>
                  <a:pt x="222" y="628"/>
                  <a:pt x="210" y="628"/>
                  <a:pt x="200" y="628"/>
                </a:cubicBezTo>
                <a:cubicBezTo>
                  <a:pt x="194" y="628"/>
                  <a:pt x="191" y="625"/>
                  <a:pt x="185" y="622"/>
                </a:cubicBezTo>
                <a:cubicBezTo>
                  <a:pt x="177" y="618"/>
                  <a:pt x="170" y="617"/>
                  <a:pt x="161" y="616"/>
                </a:cubicBezTo>
                <a:cubicBezTo>
                  <a:pt x="157" y="610"/>
                  <a:pt x="157" y="610"/>
                  <a:pt x="157" y="610"/>
                </a:cubicBezTo>
                <a:cubicBezTo>
                  <a:pt x="141" y="605"/>
                  <a:pt x="141" y="605"/>
                  <a:pt x="141" y="605"/>
                </a:cubicBezTo>
                <a:cubicBezTo>
                  <a:pt x="135" y="601"/>
                  <a:pt x="135" y="601"/>
                  <a:pt x="135" y="601"/>
                </a:cubicBezTo>
                <a:cubicBezTo>
                  <a:pt x="134" y="599"/>
                  <a:pt x="134" y="599"/>
                  <a:pt x="134" y="599"/>
                </a:cubicBezTo>
                <a:cubicBezTo>
                  <a:pt x="150" y="590"/>
                  <a:pt x="159" y="578"/>
                  <a:pt x="158" y="558"/>
                </a:cubicBezTo>
                <a:cubicBezTo>
                  <a:pt x="158" y="556"/>
                  <a:pt x="158" y="553"/>
                  <a:pt x="157" y="551"/>
                </a:cubicBezTo>
                <a:cubicBezTo>
                  <a:pt x="163" y="542"/>
                  <a:pt x="168" y="534"/>
                  <a:pt x="168" y="523"/>
                </a:cubicBezTo>
                <a:cubicBezTo>
                  <a:pt x="170" y="512"/>
                  <a:pt x="171" y="503"/>
                  <a:pt x="165" y="492"/>
                </a:cubicBezTo>
                <a:cubicBezTo>
                  <a:pt x="164" y="483"/>
                  <a:pt x="160" y="474"/>
                  <a:pt x="153" y="467"/>
                </a:cubicBezTo>
                <a:cubicBezTo>
                  <a:pt x="153" y="465"/>
                  <a:pt x="152" y="464"/>
                  <a:pt x="151" y="462"/>
                </a:cubicBezTo>
                <a:cubicBezTo>
                  <a:pt x="152" y="456"/>
                  <a:pt x="152" y="449"/>
                  <a:pt x="150" y="444"/>
                </a:cubicBezTo>
                <a:cubicBezTo>
                  <a:pt x="150" y="436"/>
                  <a:pt x="147" y="427"/>
                  <a:pt x="146" y="419"/>
                </a:cubicBezTo>
                <a:cubicBezTo>
                  <a:pt x="142" y="414"/>
                  <a:pt x="139" y="410"/>
                  <a:pt x="135" y="405"/>
                </a:cubicBezTo>
                <a:cubicBezTo>
                  <a:pt x="134" y="401"/>
                  <a:pt x="134" y="401"/>
                  <a:pt x="134" y="401"/>
                </a:cubicBezTo>
                <a:cubicBezTo>
                  <a:pt x="127" y="390"/>
                  <a:pt x="127" y="390"/>
                  <a:pt x="127" y="390"/>
                </a:cubicBezTo>
                <a:cubicBezTo>
                  <a:pt x="116" y="383"/>
                  <a:pt x="116" y="383"/>
                  <a:pt x="116" y="383"/>
                </a:cubicBezTo>
                <a:cubicBezTo>
                  <a:pt x="111" y="381"/>
                  <a:pt x="111" y="381"/>
                  <a:pt x="111" y="381"/>
                </a:cubicBezTo>
                <a:cubicBezTo>
                  <a:pt x="110" y="377"/>
                  <a:pt x="110" y="377"/>
                  <a:pt x="110" y="377"/>
                </a:cubicBezTo>
                <a:cubicBezTo>
                  <a:pt x="97" y="368"/>
                  <a:pt x="97" y="368"/>
                  <a:pt x="97" y="368"/>
                </a:cubicBezTo>
                <a:cubicBezTo>
                  <a:pt x="90" y="365"/>
                  <a:pt x="90" y="365"/>
                  <a:pt x="90" y="365"/>
                </a:cubicBezTo>
                <a:cubicBezTo>
                  <a:pt x="83" y="364"/>
                  <a:pt x="78" y="361"/>
                  <a:pt x="71" y="361"/>
                </a:cubicBezTo>
                <a:cubicBezTo>
                  <a:pt x="67" y="358"/>
                  <a:pt x="67" y="358"/>
                  <a:pt x="67" y="358"/>
                </a:cubicBezTo>
                <a:cubicBezTo>
                  <a:pt x="66" y="351"/>
                  <a:pt x="66" y="351"/>
                  <a:pt x="66" y="351"/>
                </a:cubicBezTo>
                <a:cubicBezTo>
                  <a:pt x="62" y="344"/>
                  <a:pt x="59" y="338"/>
                  <a:pt x="53" y="332"/>
                </a:cubicBezTo>
                <a:cubicBezTo>
                  <a:pt x="50" y="330"/>
                  <a:pt x="48" y="327"/>
                  <a:pt x="45" y="324"/>
                </a:cubicBezTo>
                <a:cubicBezTo>
                  <a:pt x="45" y="319"/>
                  <a:pt x="43" y="313"/>
                  <a:pt x="41" y="309"/>
                </a:cubicBezTo>
                <a:cubicBezTo>
                  <a:pt x="42" y="303"/>
                  <a:pt x="42" y="294"/>
                  <a:pt x="41" y="288"/>
                </a:cubicBezTo>
                <a:cubicBezTo>
                  <a:pt x="40" y="280"/>
                  <a:pt x="38" y="275"/>
                  <a:pt x="35" y="268"/>
                </a:cubicBezTo>
                <a:cubicBezTo>
                  <a:pt x="29" y="262"/>
                  <a:pt x="29" y="262"/>
                  <a:pt x="29" y="262"/>
                </a:cubicBezTo>
                <a:cubicBezTo>
                  <a:pt x="22" y="258"/>
                  <a:pt x="17" y="256"/>
                  <a:pt x="9" y="255"/>
                </a:cubicBezTo>
                <a:cubicBezTo>
                  <a:pt x="4" y="287"/>
                  <a:pt x="4" y="287"/>
                  <a:pt x="4" y="287"/>
                </a:cubicBezTo>
                <a:cubicBezTo>
                  <a:pt x="4" y="287"/>
                  <a:pt x="7" y="286"/>
                  <a:pt x="7" y="286"/>
                </a:cubicBezTo>
                <a:cubicBezTo>
                  <a:pt x="8" y="286"/>
                  <a:pt x="9" y="287"/>
                  <a:pt x="9" y="287"/>
                </a:cubicBezTo>
                <a:cubicBezTo>
                  <a:pt x="10" y="287"/>
                  <a:pt x="10" y="289"/>
                  <a:pt x="9" y="289"/>
                </a:cubicBezTo>
                <a:cubicBezTo>
                  <a:pt x="10" y="293"/>
                  <a:pt x="10" y="293"/>
                  <a:pt x="10" y="293"/>
                </a:cubicBezTo>
                <a:cubicBezTo>
                  <a:pt x="10" y="293"/>
                  <a:pt x="11" y="295"/>
                  <a:pt x="10" y="296"/>
                </a:cubicBezTo>
                <a:cubicBezTo>
                  <a:pt x="10" y="298"/>
                  <a:pt x="9" y="299"/>
                  <a:pt x="10" y="301"/>
                </a:cubicBezTo>
                <a:cubicBezTo>
                  <a:pt x="12" y="305"/>
                  <a:pt x="6" y="304"/>
                  <a:pt x="4" y="306"/>
                </a:cubicBezTo>
                <a:cubicBezTo>
                  <a:pt x="2" y="307"/>
                  <a:pt x="0" y="309"/>
                  <a:pt x="2" y="312"/>
                </a:cubicBezTo>
                <a:cubicBezTo>
                  <a:pt x="5" y="315"/>
                  <a:pt x="7" y="318"/>
                  <a:pt x="10" y="321"/>
                </a:cubicBezTo>
                <a:cubicBezTo>
                  <a:pt x="12" y="323"/>
                  <a:pt x="15" y="325"/>
                  <a:pt x="14" y="328"/>
                </a:cubicBezTo>
                <a:cubicBezTo>
                  <a:pt x="13" y="330"/>
                  <a:pt x="11" y="332"/>
                  <a:pt x="10" y="333"/>
                </a:cubicBezTo>
                <a:cubicBezTo>
                  <a:pt x="9" y="335"/>
                  <a:pt x="9" y="336"/>
                  <a:pt x="10" y="337"/>
                </a:cubicBezTo>
                <a:cubicBezTo>
                  <a:pt x="12" y="338"/>
                  <a:pt x="14" y="339"/>
                  <a:pt x="16" y="341"/>
                </a:cubicBezTo>
                <a:cubicBezTo>
                  <a:pt x="18" y="342"/>
                  <a:pt x="20" y="344"/>
                  <a:pt x="22" y="345"/>
                </a:cubicBezTo>
                <a:cubicBezTo>
                  <a:pt x="22" y="345"/>
                  <a:pt x="24" y="346"/>
                  <a:pt x="25" y="348"/>
                </a:cubicBezTo>
                <a:cubicBezTo>
                  <a:pt x="25" y="350"/>
                  <a:pt x="26" y="352"/>
                  <a:pt x="29" y="353"/>
                </a:cubicBezTo>
                <a:cubicBezTo>
                  <a:pt x="32" y="355"/>
                  <a:pt x="34" y="357"/>
                  <a:pt x="34" y="358"/>
                </a:cubicBezTo>
                <a:cubicBezTo>
                  <a:pt x="37" y="362"/>
                  <a:pt x="36" y="360"/>
                  <a:pt x="35" y="366"/>
                </a:cubicBezTo>
                <a:cubicBezTo>
                  <a:pt x="35" y="368"/>
                  <a:pt x="36" y="370"/>
                  <a:pt x="38" y="373"/>
                </a:cubicBezTo>
                <a:cubicBezTo>
                  <a:pt x="39" y="375"/>
                  <a:pt x="40" y="376"/>
                  <a:pt x="42" y="377"/>
                </a:cubicBezTo>
                <a:cubicBezTo>
                  <a:pt x="44" y="380"/>
                  <a:pt x="48" y="382"/>
                  <a:pt x="50" y="385"/>
                </a:cubicBezTo>
                <a:cubicBezTo>
                  <a:pt x="53" y="390"/>
                  <a:pt x="52" y="391"/>
                  <a:pt x="58" y="392"/>
                </a:cubicBezTo>
                <a:cubicBezTo>
                  <a:pt x="60" y="392"/>
                  <a:pt x="61" y="394"/>
                  <a:pt x="62" y="395"/>
                </a:cubicBezTo>
                <a:cubicBezTo>
                  <a:pt x="65" y="396"/>
                  <a:pt x="66" y="397"/>
                  <a:pt x="69" y="394"/>
                </a:cubicBezTo>
                <a:cubicBezTo>
                  <a:pt x="70" y="393"/>
                  <a:pt x="71" y="392"/>
                  <a:pt x="73" y="393"/>
                </a:cubicBezTo>
                <a:cubicBezTo>
                  <a:pt x="77" y="396"/>
                  <a:pt x="79" y="393"/>
                  <a:pt x="83" y="397"/>
                </a:cubicBezTo>
                <a:cubicBezTo>
                  <a:pt x="83" y="397"/>
                  <a:pt x="84" y="399"/>
                  <a:pt x="84" y="401"/>
                </a:cubicBezTo>
                <a:cubicBezTo>
                  <a:pt x="84" y="403"/>
                  <a:pt x="85" y="405"/>
                  <a:pt x="86" y="407"/>
                </a:cubicBezTo>
                <a:cubicBezTo>
                  <a:pt x="88" y="408"/>
                  <a:pt x="89" y="408"/>
                  <a:pt x="89" y="410"/>
                </a:cubicBezTo>
                <a:cubicBezTo>
                  <a:pt x="89" y="413"/>
                  <a:pt x="94" y="414"/>
                  <a:pt x="96" y="413"/>
                </a:cubicBezTo>
                <a:cubicBezTo>
                  <a:pt x="99" y="412"/>
                  <a:pt x="99" y="411"/>
                  <a:pt x="102" y="411"/>
                </a:cubicBezTo>
                <a:cubicBezTo>
                  <a:pt x="104" y="411"/>
                  <a:pt x="105" y="412"/>
                  <a:pt x="104" y="417"/>
                </a:cubicBezTo>
                <a:cubicBezTo>
                  <a:pt x="104" y="421"/>
                  <a:pt x="104" y="421"/>
                  <a:pt x="104" y="421"/>
                </a:cubicBezTo>
                <a:cubicBezTo>
                  <a:pt x="104" y="421"/>
                  <a:pt x="105" y="424"/>
                  <a:pt x="107" y="425"/>
                </a:cubicBezTo>
                <a:cubicBezTo>
                  <a:pt x="110" y="426"/>
                  <a:pt x="112" y="428"/>
                  <a:pt x="114" y="429"/>
                </a:cubicBezTo>
                <a:cubicBezTo>
                  <a:pt x="118" y="432"/>
                  <a:pt x="116" y="431"/>
                  <a:pt x="116" y="436"/>
                </a:cubicBezTo>
                <a:cubicBezTo>
                  <a:pt x="116" y="438"/>
                  <a:pt x="116" y="438"/>
                  <a:pt x="118" y="440"/>
                </a:cubicBezTo>
                <a:cubicBezTo>
                  <a:pt x="119" y="441"/>
                  <a:pt x="119" y="443"/>
                  <a:pt x="119" y="445"/>
                </a:cubicBezTo>
                <a:cubicBezTo>
                  <a:pt x="119" y="448"/>
                  <a:pt x="119" y="448"/>
                  <a:pt x="119" y="448"/>
                </a:cubicBezTo>
                <a:cubicBezTo>
                  <a:pt x="119" y="448"/>
                  <a:pt x="119" y="450"/>
                  <a:pt x="120" y="452"/>
                </a:cubicBezTo>
                <a:cubicBezTo>
                  <a:pt x="121" y="453"/>
                  <a:pt x="121" y="456"/>
                  <a:pt x="120" y="458"/>
                </a:cubicBezTo>
                <a:cubicBezTo>
                  <a:pt x="119" y="459"/>
                  <a:pt x="119" y="462"/>
                  <a:pt x="119" y="463"/>
                </a:cubicBezTo>
                <a:cubicBezTo>
                  <a:pt x="120" y="466"/>
                  <a:pt x="120" y="466"/>
                  <a:pt x="120" y="466"/>
                </a:cubicBezTo>
                <a:cubicBezTo>
                  <a:pt x="120" y="466"/>
                  <a:pt x="120" y="470"/>
                  <a:pt x="121" y="472"/>
                </a:cubicBezTo>
                <a:cubicBezTo>
                  <a:pt x="121" y="473"/>
                  <a:pt x="124" y="478"/>
                  <a:pt x="124" y="479"/>
                </a:cubicBezTo>
                <a:cubicBezTo>
                  <a:pt x="125" y="482"/>
                  <a:pt x="125" y="482"/>
                  <a:pt x="125" y="482"/>
                </a:cubicBezTo>
                <a:cubicBezTo>
                  <a:pt x="125" y="482"/>
                  <a:pt x="126" y="485"/>
                  <a:pt x="128" y="487"/>
                </a:cubicBezTo>
                <a:cubicBezTo>
                  <a:pt x="130" y="488"/>
                  <a:pt x="132" y="489"/>
                  <a:pt x="133" y="491"/>
                </a:cubicBezTo>
                <a:cubicBezTo>
                  <a:pt x="133" y="492"/>
                  <a:pt x="134" y="493"/>
                  <a:pt x="134" y="493"/>
                </a:cubicBezTo>
                <a:cubicBezTo>
                  <a:pt x="135" y="496"/>
                  <a:pt x="134" y="499"/>
                  <a:pt x="135" y="502"/>
                </a:cubicBezTo>
                <a:cubicBezTo>
                  <a:pt x="136" y="504"/>
                  <a:pt x="135" y="505"/>
                  <a:pt x="137" y="507"/>
                </a:cubicBezTo>
                <a:cubicBezTo>
                  <a:pt x="138" y="508"/>
                  <a:pt x="139" y="509"/>
                  <a:pt x="139" y="510"/>
                </a:cubicBezTo>
                <a:cubicBezTo>
                  <a:pt x="138" y="513"/>
                  <a:pt x="138" y="513"/>
                  <a:pt x="138" y="513"/>
                </a:cubicBezTo>
                <a:cubicBezTo>
                  <a:pt x="138" y="513"/>
                  <a:pt x="136" y="516"/>
                  <a:pt x="136" y="518"/>
                </a:cubicBezTo>
                <a:cubicBezTo>
                  <a:pt x="135" y="520"/>
                  <a:pt x="134" y="520"/>
                  <a:pt x="136" y="522"/>
                </a:cubicBezTo>
                <a:cubicBezTo>
                  <a:pt x="137" y="523"/>
                  <a:pt x="138" y="525"/>
                  <a:pt x="134" y="529"/>
                </a:cubicBezTo>
                <a:cubicBezTo>
                  <a:pt x="133" y="532"/>
                  <a:pt x="133" y="532"/>
                  <a:pt x="133" y="532"/>
                </a:cubicBezTo>
                <a:cubicBezTo>
                  <a:pt x="133" y="532"/>
                  <a:pt x="131" y="534"/>
                  <a:pt x="130" y="535"/>
                </a:cubicBezTo>
                <a:cubicBezTo>
                  <a:pt x="129" y="537"/>
                  <a:pt x="125" y="540"/>
                  <a:pt x="125" y="544"/>
                </a:cubicBezTo>
                <a:cubicBezTo>
                  <a:pt x="126" y="547"/>
                  <a:pt x="126" y="547"/>
                  <a:pt x="126" y="547"/>
                </a:cubicBezTo>
                <a:cubicBezTo>
                  <a:pt x="126" y="547"/>
                  <a:pt x="126" y="553"/>
                  <a:pt x="127" y="554"/>
                </a:cubicBezTo>
                <a:cubicBezTo>
                  <a:pt x="127" y="556"/>
                  <a:pt x="127" y="562"/>
                  <a:pt x="127" y="563"/>
                </a:cubicBezTo>
                <a:cubicBezTo>
                  <a:pt x="126" y="566"/>
                  <a:pt x="126" y="566"/>
                  <a:pt x="126" y="566"/>
                </a:cubicBezTo>
                <a:cubicBezTo>
                  <a:pt x="126" y="566"/>
                  <a:pt x="124" y="569"/>
                  <a:pt x="122" y="570"/>
                </a:cubicBezTo>
                <a:cubicBezTo>
                  <a:pt x="119" y="572"/>
                  <a:pt x="116" y="574"/>
                  <a:pt x="114" y="575"/>
                </a:cubicBezTo>
                <a:cubicBezTo>
                  <a:pt x="112" y="577"/>
                  <a:pt x="110" y="579"/>
                  <a:pt x="107" y="583"/>
                </a:cubicBezTo>
                <a:cubicBezTo>
                  <a:pt x="106" y="586"/>
                  <a:pt x="104" y="590"/>
                  <a:pt x="103" y="591"/>
                </a:cubicBezTo>
                <a:cubicBezTo>
                  <a:pt x="102" y="593"/>
                  <a:pt x="102" y="594"/>
                  <a:pt x="102" y="595"/>
                </a:cubicBezTo>
                <a:cubicBezTo>
                  <a:pt x="101" y="597"/>
                  <a:pt x="101" y="598"/>
                  <a:pt x="101" y="600"/>
                </a:cubicBezTo>
                <a:cubicBezTo>
                  <a:pt x="101" y="602"/>
                  <a:pt x="102" y="604"/>
                  <a:pt x="103" y="605"/>
                </a:cubicBezTo>
                <a:cubicBezTo>
                  <a:pt x="104" y="607"/>
                  <a:pt x="104" y="608"/>
                  <a:pt x="105" y="610"/>
                </a:cubicBezTo>
                <a:cubicBezTo>
                  <a:pt x="105" y="610"/>
                  <a:pt x="106" y="615"/>
                  <a:pt x="106" y="617"/>
                </a:cubicBezTo>
                <a:cubicBezTo>
                  <a:pt x="106" y="619"/>
                  <a:pt x="106" y="620"/>
                  <a:pt x="107" y="621"/>
                </a:cubicBezTo>
                <a:cubicBezTo>
                  <a:pt x="108" y="622"/>
                  <a:pt x="109" y="624"/>
                  <a:pt x="107" y="626"/>
                </a:cubicBezTo>
                <a:cubicBezTo>
                  <a:pt x="103" y="631"/>
                  <a:pt x="113" y="628"/>
                  <a:pt x="113" y="628"/>
                </a:cubicBezTo>
                <a:cubicBezTo>
                  <a:pt x="116" y="628"/>
                  <a:pt x="122" y="628"/>
                  <a:pt x="123" y="632"/>
                </a:cubicBezTo>
                <a:cubicBezTo>
                  <a:pt x="126" y="637"/>
                  <a:pt x="127" y="633"/>
                  <a:pt x="131" y="637"/>
                </a:cubicBezTo>
                <a:cubicBezTo>
                  <a:pt x="132" y="638"/>
                  <a:pt x="133" y="640"/>
                  <a:pt x="135" y="638"/>
                </a:cubicBezTo>
                <a:cubicBezTo>
                  <a:pt x="137" y="637"/>
                  <a:pt x="138" y="636"/>
                  <a:pt x="138" y="639"/>
                </a:cubicBezTo>
                <a:cubicBezTo>
                  <a:pt x="140" y="645"/>
                  <a:pt x="140" y="642"/>
                  <a:pt x="145" y="645"/>
                </a:cubicBezTo>
                <a:cubicBezTo>
                  <a:pt x="149" y="647"/>
                  <a:pt x="152" y="647"/>
                  <a:pt x="156" y="647"/>
                </a:cubicBezTo>
                <a:cubicBezTo>
                  <a:pt x="156" y="647"/>
                  <a:pt x="159" y="647"/>
                  <a:pt x="162" y="647"/>
                </a:cubicBezTo>
                <a:cubicBezTo>
                  <a:pt x="165" y="648"/>
                  <a:pt x="169" y="648"/>
                  <a:pt x="171" y="649"/>
                </a:cubicBezTo>
                <a:cubicBezTo>
                  <a:pt x="173" y="652"/>
                  <a:pt x="175" y="655"/>
                  <a:pt x="178" y="655"/>
                </a:cubicBezTo>
                <a:cubicBezTo>
                  <a:pt x="179" y="655"/>
                  <a:pt x="181" y="655"/>
                  <a:pt x="183" y="656"/>
                </a:cubicBezTo>
                <a:cubicBezTo>
                  <a:pt x="185" y="657"/>
                  <a:pt x="187" y="659"/>
                  <a:pt x="188" y="659"/>
                </a:cubicBezTo>
                <a:cubicBezTo>
                  <a:pt x="190" y="660"/>
                  <a:pt x="191" y="660"/>
                  <a:pt x="192" y="660"/>
                </a:cubicBezTo>
                <a:cubicBezTo>
                  <a:pt x="193" y="660"/>
                  <a:pt x="195" y="659"/>
                  <a:pt x="197" y="659"/>
                </a:cubicBezTo>
                <a:cubicBezTo>
                  <a:pt x="200" y="659"/>
                  <a:pt x="203" y="659"/>
                  <a:pt x="205" y="659"/>
                </a:cubicBezTo>
                <a:cubicBezTo>
                  <a:pt x="206" y="659"/>
                  <a:pt x="207" y="659"/>
                  <a:pt x="209" y="659"/>
                </a:cubicBezTo>
                <a:cubicBezTo>
                  <a:pt x="209" y="659"/>
                  <a:pt x="212" y="659"/>
                  <a:pt x="214" y="660"/>
                </a:cubicBezTo>
                <a:cubicBezTo>
                  <a:pt x="216" y="660"/>
                  <a:pt x="217" y="660"/>
                  <a:pt x="218" y="662"/>
                </a:cubicBezTo>
                <a:cubicBezTo>
                  <a:pt x="220" y="663"/>
                  <a:pt x="224" y="663"/>
                  <a:pt x="226" y="664"/>
                </a:cubicBezTo>
                <a:cubicBezTo>
                  <a:pt x="226" y="664"/>
                  <a:pt x="231" y="664"/>
                  <a:pt x="233" y="665"/>
                </a:cubicBezTo>
                <a:cubicBezTo>
                  <a:pt x="234" y="666"/>
                  <a:pt x="236" y="667"/>
                  <a:pt x="238" y="667"/>
                </a:cubicBezTo>
                <a:cubicBezTo>
                  <a:pt x="240" y="667"/>
                  <a:pt x="241" y="668"/>
                  <a:pt x="242" y="669"/>
                </a:cubicBezTo>
                <a:cubicBezTo>
                  <a:pt x="245" y="671"/>
                  <a:pt x="248" y="670"/>
                  <a:pt x="250" y="672"/>
                </a:cubicBezTo>
                <a:cubicBezTo>
                  <a:pt x="251" y="673"/>
                  <a:pt x="254" y="673"/>
                  <a:pt x="254" y="675"/>
                </a:cubicBezTo>
                <a:cubicBezTo>
                  <a:pt x="254" y="676"/>
                  <a:pt x="256" y="678"/>
                  <a:pt x="257" y="679"/>
                </a:cubicBezTo>
                <a:cubicBezTo>
                  <a:pt x="259" y="682"/>
                  <a:pt x="259" y="682"/>
                  <a:pt x="259" y="682"/>
                </a:cubicBezTo>
                <a:cubicBezTo>
                  <a:pt x="259" y="682"/>
                  <a:pt x="262" y="685"/>
                  <a:pt x="264" y="686"/>
                </a:cubicBezTo>
                <a:cubicBezTo>
                  <a:pt x="266" y="686"/>
                  <a:pt x="270" y="689"/>
                  <a:pt x="271" y="690"/>
                </a:cubicBezTo>
                <a:cubicBezTo>
                  <a:pt x="273" y="692"/>
                  <a:pt x="273" y="692"/>
                  <a:pt x="273" y="692"/>
                </a:cubicBezTo>
                <a:cubicBezTo>
                  <a:pt x="273" y="692"/>
                  <a:pt x="276" y="694"/>
                  <a:pt x="277" y="696"/>
                </a:cubicBezTo>
                <a:cubicBezTo>
                  <a:pt x="278" y="697"/>
                  <a:pt x="281" y="699"/>
                  <a:pt x="282" y="701"/>
                </a:cubicBezTo>
                <a:cubicBezTo>
                  <a:pt x="283" y="702"/>
                  <a:pt x="283" y="703"/>
                  <a:pt x="283" y="703"/>
                </a:cubicBezTo>
                <a:cubicBezTo>
                  <a:pt x="286" y="706"/>
                  <a:pt x="286" y="706"/>
                  <a:pt x="286" y="706"/>
                </a:cubicBezTo>
                <a:cubicBezTo>
                  <a:pt x="286" y="706"/>
                  <a:pt x="287" y="708"/>
                  <a:pt x="287" y="710"/>
                </a:cubicBezTo>
                <a:cubicBezTo>
                  <a:pt x="287" y="711"/>
                  <a:pt x="287" y="712"/>
                  <a:pt x="290" y="713"/>
                </a:cubicBezTo>
                <a:cubicBezTo>
                  <a:pt x="293" y="714"/>
                  <a:pt x="295" y="715"/>
                  <a:pt x="295" y="716"/>
                </a:cubicBezTo>
                <a:cubicBezTo>
                  <a:pt x="298" y="719"/>
                  <a:pt x="298" y="719"/>
                  <a:pt x="298" y="719"/>
                </a:cubicBezTo>
                <a:cubicBezTo>
                  <a:pt x="298" y="719"/>
                  <a:pt x="301" y="722"/>
                  <a:pt x="302" y="724"/>
                </a:cubicBezTo>
                <a:cubicBezTo>
                  <a:pt x="303" y="726"/>
                  <a:pt x="305" y="730"/>
                  <a:pt x="307" y="731"/>
                </a:cubicBezTo>
                <a:cubicBezTo>
                  <a:pt x="310" y="733"/>
                  <a:pt x="310" y="733"/>
                  <a:pt x="310" y="733"/>
                </a:cubicBezTo>
                <a:cubicBezTo>
                  <a:pt x="310" y="733"/>
                  <a:pt x="313" y="734"/>
                  <a:pt x="315" y="736"/>
                </a:cubicBezTo>
                <a:cubicBezTo>
                  <a:pt x="318" y="737"/>
                  <a:pt x="319" y="739"/>
                  <a:pt x="321" y="739"/>
                </a:cubicBezTo>
                <a:cubicBezTo>
                  <a:pt x="322" y="740"/>
                  <a:pt x="324" y="740"/>
                  <a:pt x="326" y="740"/>
                </a:cubicBezTo>
                <a:cubicBezTo>
                  <a:pt x="326" y="740"/>
                  <a:pt x="330" y="740"/>
                  <a:pt x="333" y="740"/>
                </a:cubicBezTo>
                <a:cubicBezTo>
                  <a:pt x="336" y="741"/>
                  <a:pt x="341" y="741"/>
                  <a:pt x="341" y="741"/>
                </a:cubicBezTo>
                <a:cubicBezTo>
                  <a:pt x="345" y="741"/>
                  <a:pt x="344" y="741"/>
                  <a:pt x="341" y="745"/>
                </a:cubicBezTo>
                <a:cubicBezTo>
                  <a:pt x="339" y="748"/>
                  <a:pt x="338" y="749"/>
                  <a:pt x="338" y="751"/>
                </a:cubicBezTo>
                <a:cubicBezTo>
                  <a:pt x="338" y="753"/>
                  <a:pt x="337" y="756"/>
                  <a:pt x="337" y="757"/>
                </a:cubicBezTo>
                <a:cubicBezTo>
                  <a:pt x="335" y="760"/>
                  <a:pt x="335" y="762"/>
                  <a:pt x="340" y="762"/>
                </a:cubicBezTo>
                <a:cubicBezTo>
                  <a:pt x="346" y="763"/>
                  <a:pt x="347" y="767"/>
                  <a:pt x="348" y="771"/>
                </a:cubicBezTo>
                <a:cubicBezTo>
                  <a:pt x="349" y="774"/>
                  <a:pt x="349" y="777"/>
                  <a:pt x="349" y="780"/>
                </a:cubicBezTo>
                <a:cubicBezTo>
                  <a:pt x="350" y="783"/>
                  <a:pt x="350" y="786"/>
                  <a:pt x="351" y="789"/>
                </a:cubicBezTo>
                <a:cubicBezTo>
                  <a:pt x="352" y="792"/>
                  <a:pt x="352" y="795"/>
                  <a:pt x="353" y="798"/>
                </a:cubicBezTo>
                <a:cubicBezTo>
                  <a:pt x="354" y="801"/>
                  <a:pt x="355" y="805"/>
                  <a:pt x="355" y="807"/>
                </a:cubicBezTo>
                <a:cubicBezTo>
                  <a:pt x="356" y="810"/>
                  <a:pt x="356" y="810"/>
                  <a:pt x="356" y="810"/>
                </a:cubicBezTo>
                <a:cubicBezTo>
                  <a:pt x="356" y="810"/>
                  <a:pt x="357" y="815"/>
                  <a:pt x="357" y="817"/>
                </a:cubicBezTo>
                <a:cubicBezTo>
                  <a:pt x="357" y="820"/>
                  <a:pt x="357" y="822"/>
                  <a:pt x="357" y="824"/>
                </a:cubicBezTo>
                <a:cubicBezTo>
                  <a:pt x="358" y="828"/>
                  <a:pt x="360" y="829"/>
                  <a:pt x="362" y="832"/>
                </a:cubicBezTo>
                <a:cubicBezTo>
                  <a:pt x="363" y="834"/>
                  <a:pt x="366" y="837"/>
                  <a:pt x="367" y="838"/>
                </a:cubicBezTo>
                <a:cubicBezTo>
                  <a:pt x="369" y="841"/>
                  <a:pt x="369" y="841"/>
                  <a:pt x="369" y="841"/>
                </a:cubicBezTo>
                <a:cubicBezTo>
                  <a:pt x="369" y="841"/>
                  <a:pt x="371" y="844"/>
                  <a:pt x="372" y="846"/>
                </a:cubicBezTo>
                <a:cubicBezTo>
                  <a:pt x="374" y="848"/>
                  <a:pt x="376" y="851"/>
                  <a:pt x="377" y="852"/>
                </a:cubicBezTo>
                <a:cubicBezTo>
                  <a:pt x="379" y="855"/>
                  <a:pt x="379" y="855"/>
                  <a:pt x="379" y="855"/>
                </a:cubicBezTo>
                <a:cubicBezTo>
                  <a:pt x="379" y="855"/>
                  <a:pt x="381" y="857"/>
                  <a:pt x="381" y="860"/>
                </a:cubicBezTo>
                <a:cubicBezTo>
                  <a:pt x="381" y="862"/>
                  <a:pt x="381" y="863"/>
                  <a:pt x="382" y="865"/>
                </a:cubicBezTo>
                <a:cubicBezTo>
                  <a:pt x="382" y="870"/>
                  <a:pt x="380" y="872"/>
                  <a:pt x="387" y="872"/>
                </a:cubicBezTo>
                <a:cubicBezTo>
                  <a:pt x="390" y="872"/>
                  <a:pt x="393" y="872"/>
                  <a:pt x="395" y="872"/>
                </a:cubicBezTo>
                <a:cubicBezTo>
                  <a:pt x="399" y="873"/>
                  <a:pt x="402" y="873"/>
                  <a:pt x="405" y="873"/>
                </a:cubicBezTo>
                <a:cubicBezTo>
                  <a:pt x="409" y="873"/>
                  <a:pt x="413" y="873"/>
                  <a:pt x="417" y="872"/>
                </a:cubicBezTo>
                <a:cubicBezTo>
                  <a:pt x="417" y="872"/>
                  <a:pt x="422" y="871"/>
                  <a:pt x="425" y="871"/>
                </a:cubicBezTo>
                <a:cubicBezTo>
                  <a:pt x="428" y="871"/>
                  <a:pt x="432" y="873"/>
                  <a:pt x="434" y="874"/>
                </a:cubicBezTo>
                <a:cubicBezTo>
                  <a:pt x="436" y="875"/>
                  <a:pt x="436" y="875"/>
                  <a:pt x="436" y="875"/>
                </a:cubicBezTo>
                <a:cubicBezTo>
                  <a:pt x="436" y="875"/>
                  <a:pt x="440" y="877"/>
                  <a:pt x="443" y="878"/>
                </a:cubicBezTo>
                <a:cubicBezTo>
                  <a:pt x="446" y="879"/>
                  <a:pt x="449" y="880"/>
                  <a:pt x="452" y="881"/>
                </a:cubicBezTo>
                <a:cubicBezTo>
                  <a:pt x="453" y="882"/>
                  <a:pt x="454" y="882"/>
                  <a:pt x="455" y="883"/>
                </a:cubicBezTo>
                <a:cubicBezTo>
                  <a:pt x="455" y="883"/>
                  <a:pt x="461" y="884"/>
                  <a:pt x="464" y="885"/>
                </a:cubicBezTo>
                <a:cubicBezTo>
                  <a:pt x="467" y="886"/>
                  <a:pt x="470" y="888"/>
                  <a:pt x="473" y="889"/>
                </a:cubicBezTo>
                <a:cubicBezTo>
                  <a:pt x="475" y="890"/>
                  <a:pt x="478" y="891"/>
                  <a:pt x="481" y="891"/>
                </a:cubicBezTo>
                <a:cubicBezTo>
                  <a:pt x="484" y="892"/>
                  <a:pt x="487" y="892"/>
                  <a:pt x="490" y="893"/>
                </a:cubicBezTo>
                <a:cubicBezTo>
                  <a:pt x="492" y="893"/>
                  <a:pt x="495" y="894"/>
                  <a:pt x="497" y="894"/>
                </a:cubicBezTo>
                <a:cubicBezTo>
                  <a:pt x="497" y="894"/>
                  <a:pt x="502" y="895"/>
                  <a:pt x="504" y="896"/>
                </a:cubicBezTo>
                <a:cubicBezTo>
                  <a:pt x="507" y="897"/>
                  <a:pt x="511" y="897"/>
                  <a:pt x="514" y="898"/>
                </a:cubicBezTo>
                <a:cubicBezTo>
                  <a:pt x="516" y="898"/>
                  <a:pt x="518" y="899"/>
                  <a:pt x="521" y="899"/>
                </a:cubicBezTo>
                <a:cubicBezTo>
                  <a:pt x="521" y="899"/>
                  <a:pt x="526" y="900"/>
                  <a:pt x="528" y="901"/>
                </a:cubicBezTo>
                <a:cubicBezTo>
                  <a:pt x="530" y="902"/>
                  <a:pt x="534" y="903"/>
                  <a:pt x="537" y="903"/>
                </a:cubicBezTo>
                <a:cubicBezTo>
                  <a:pt x="541" y="903"/>
                  <a:pt x="543" y="904"/>
                  <a:pt x="546" y="905"/>
                </a:cubicBezTo>
                <a:cubicBezTo>
                  <a:pt x="546" y="905"/>
                  <a:pt x="551" y="906"/>
                  <a:pt x="554" y="906"/>
                </a:cubicBezTo>
                <a:cubicBezTo>
                  <a:pt x="559" y="906"/>
                  <a:pt x="563" y="905"/>
                  <a:pt x="567" y="905"/>
                </a:cubicBezTo>
                <a:cubicBezTo>
                  <a:pt x="567" y="905"/>
                  <a:pt x="572" y="904"/>
                  <a:pt x="574" y="904"/>
                </a:cubicBezTo>
                <a:cubicBezTo>
                  <a:pt x="578" y="903"/>
                  <a:pt x="581" y="903"/>
                  <a:pt x="585" y="903"/>
                </a:cubicBezTo>
                <a:cubicBezTo>
                  <a:pt x="585" y="903"/>
                  <a:pt x="588" y="904"/>
                  <a:pt x="590" y="904"/>
                </a:cubicBezTo>
                <a:cubicBezTo>
                  <a:pt x="592" y="904"/>
                  <a:pt x="596" y="904"/>
                  <a:pt x="597" y="903"/>
                </a:cubicBezTo>
                <a:cubicBezTo>
                  <a:pt x="599" y="902"/>
                  <a:pt x="600" y="902"/>
                  <a:pt x="602" y="902"/>
                </a:cubicBezTo>
                <a:cubicBezTo>
                  <a:pt x="605" y="901"/>
                  <a:pt x="609" y="902"/>
                  <a:pt x="612" y="902"/>
                </a:cubicBezTo>
                <a:cubicBezTo>
                  <a:pt x="615" y="902"/>
                  <a:pt x="617" y="902"/>
                  <a:pt x="619" y="903"/>
                </a:cubicBezTo>
                <a:cubicBezTo>
                  <a:pt x="621" y="903"/>
                  <a:pt x="623" y="903"/>
                  <a:pt x="624" y="904"/>
                </a:cubicBezTo>
                <a:cubicBezTo>
                  <a:pt x="626" y="904"/>
                  <a:pt x="627" y="905"/>
                  <a:pt x="629" y="905"/>
                </a:cubicBezTo>
                <a:cubicBezTo>
                  <a:pt x="630" y="906"/>
                  <a:pt x="632" y="906"/>
                  <a:pt x="634" y="907"/>
                </a:cubicBezTo>
                <a:cubicBezTo>
                  <a:pt x="637" y="908"/>
                  <a:pt x="644" y="910"/>
                  <a:pt x="646" y="911"/>
                </a:cubicBezTo>
                <a:cubicBezTo>
                  <a:pt x="648" y="912"/>
                  <a:pt x="648" y="912"/>
                  <a:pt x="648" y="912"/>
                </a:cubicBezTo>
                <a:cubicBezTo>
                  <a:pt x="648" y="912"/>
                  <a:pt x="652" y="914"/>
                  <a:pt x="655" y="915"/>
                </a:cubicBezTo>
                <a:cubicBezTo>
                  <a:pt x="659" y="916"/>
                  <a:pt x="662" y="917"/>
                  <a:pt x="665" y="918"/>
                </a:cubicBezTo>
                <a:cubicBezTo>
                  <a:pt x="668" y="919"/>
                  <a:pt x="671" y="920"/>
                  <a:pt x="674" y="921"/>
                </a:cubicBezTo>
                <a:cubicBezTo>
                  <a:pt x="677" y="922"/>
                  <a:pt x="679" y="923"/>
                  <a:pt x="681" y="923"/>
                </a:cubicBezTo>
                <a:cubicBezTo>
                  <a:pt x="685" y="923"/>
                  <a:pt x="686" y="924"/>
                  <a:pt x="688" y="927"/>
                </a:cubicBezTo>
                <a:cubicBezTo>
                  <a:pt x="688" y="927"/>
                  <a:pt x="689" y="929"/>
                  <a:pt x="691" y="931"/>
                </a:cubicBezTo>
                <a:cubicBezTo>
                  <a:pt x="692" y="934"/>
                  <a:pt x="694" y="938"/>
                  <a:pt x="695" y="939"/>
                </a:cubicBezTo>
                <a:cubicBezTo>
                  <a:pt x="696" y="942"/>
                  <a:pt x="696" y="942"/>
                  <a:pt x="696" y="942"/>
                </a:cubicBezTo>
                <a:cubicBezTo>
                  <a:pt x="699" y="947"/>
                  <a:pt x="698" y="947"/>
                  <a:pt x="704" y="950"/>
                </a:cubicBezTo>
                <a:cubicBezTo>
                  <a:pt x="708" y="952"/>
                  <a:pt x="711" y="953"/>
                  <a:pt x="713" y="953"/>
                </a:cubicBezTo>
                <a:cubicBezTo>
                  <a:pt x="717" y="953"/>
                  <a:pt x="721" y="953"/>
                  <a:pt x="725" y="954"/>
                </a:cubicBezTo>
                <a:cubicBezTo>
                  <a:pt x="727" y="954"/>
                  <a:pt x="730" y="954"/>
                  <a:pt x="732" y="955"/>
                </a:cubicBezTo>
                <a:cubicBezTo>
                  <a:pt x="735" y="956"/>
                  <a:pt x="737" y="957"/>
                  <a:pt x="740" y="958"/>
                </a:cubicBezTo>
                <a:cubicBezTo>
                  <a:pt x="742" y="959"/>
                  <a:pt x="744" y="961"/>
                  <a:pt x="746" y="962"/>
                </a:cubicBezTo>
                <a:cubicBezTo>
                  <a:pt x="748" y="964"/>
                  <a:pt x="752" y="966"/>
                  <a:pt x="752" y="966"/>
                </a:cubicBezTo>
                <a:cubicBezTo>
                  <a:pt x="754" y="968"/>
                  <a:pt x="757" y="970"/>
                  <a:pt x="759" y="971"/>
                </a:cubicBezTo>
                <a:cubicBezTo>
                  <a:pt x="761" y="972"/>
                  <a:pt x="763" y="973"/>
                  <a:pt x="765" y="974"/>
                </a:cubicBezTo>
                <a:cubicBezTo>
                  <a:pt x="767" y="975"/>
                  <a:pt x="768" y="976"/>
                  <a:pt x="770" y="977"/>
                </a:cubicBezTo>
                <a:cubicBezTo>
                  <a:pt x="770" y="977"/>
                  <a:pt x="773" y="980"/>
                  <a:pt x="776" y="982"/>
                </a:cubicBezTo>
                <a:cubicBezTo>
                  <a:pt x="779" y="983"/>
                  <a:pt x="782" y="984"/>
                  <a:pt x="786" y="986"/>
                </a:cubicBezTo>
                <a:cubicBezTo>
                  <a:pt x="786" y="986"/>
                  <a:pt x="789" y="988"/>
                  <a:pt x="792" y="989"/>
                </a:cubicBezTo>
                <a:cubicBezTo>
                  <a:pt x="795" y="989"/>
                  <a:pt x="797" y="989"/>
                  <a:pt x="800" y="989"/>
                </a:cubicBezTo>
                <a:cubicBezTo>
                  <a:pt x="803" y="990"/>
                  <a:pt x="806" y="989"/>
                  <a:pt x="809" y="989"/>
                </a:cubicBezTo>
                <a:cubicBezTo>
                  <a:pt x="813" y="989"/>
                  <a:pt x="816" y="988"/>
                  <a:pt x="819" y="987"/>
                </a:cubicBezTo>
                <a:cubicBezTo>
                  <a:pt x="819" y="987"/>
                  <a:pt x="823" y="987"/>
                  <a:pt x="827" y="986"/>
                </a:cubicBezTo>
                <a:cubicBezTo>
                  <a:pt x="831" y="986"/>
                  <a:pt x="835" y="985"/>
                  <a:pt x="835" y="985"/>
                </a:cubicBezTo>
                <a:cubicBezTo>
                  <a:pt x="839" y="985"/>
                  <a:pt x="839" y="984"/>
                  <a:pt x="839" y="988"/>
                </a:cubicBezTo>
                <a:cubicBezTo>
                  <a:pt x="839" y="988"/>
                  <a:pt x="839" y="997"/>
                  <a:pt x="839" y="999"/>
                </a:cubicBezTo>
                <a:cubicBezTo>
                  <a:pt x="839" y="1002"/>
                  <a:pt x="839" y="1004"/>
                  <a:pt x="845" y="1004"/>
                </a:cubicBezTo>
                <a:cubicBezTo>
                  <a:pt x="848" y="1003"/>
                  <a:pt x="852" y="1003"/>
                  <a:pt x="852" y="1003"/>
                </a:cubicBezTo>
                <a:cubicBezTo>
                  <a:pt x="855" y="1003"/>
                  <a:pt x="855" y="1003"/>
                  <a:pt x="855" y="1003"/>
                </a:cubicBezTo>
                <a:cubicBezTo>
                  <a:pt x="855" y="1003"/>
                  <a:pt x="859" y="1003"/>
                  <a:pt x="861" y="1005"/>
                </a:cubicBezTo>
                <a:cubicBezTo>
                  <a:pt x="866" y="1010"/>
                  <a:pt x="863" y="1011"/>
                  <a:pt x="869" y="1006"/>
                </a:cubicBezTo>
                <a:cubicBezTo>
                  <a:pt x="872" y="1004"/>
                  <a:pt x="872" y="1004"/>
                  <a:pt x="872" y="1004"/>
                </a:cubicBezTo>
                <a:cubicBezTo>
                  <a:pt x="872" y="1004"/>
                  <a:pt x="875" y="1001"/>
                  <a:pt x="877" y="1000"/>
                </a:cubicBezTo>
                <a:cubicBezTo>
                  <a:pt x="878" y="998"/>
                  <a:pt x="881" y="997"/>
                  <a:pt x="883" y="996"/>
                </a:cubicBezTo>
                <a:cubicBezTo>
                  <a:pt x="886" y="994"/>
                  <a:pt x="889" y="993"/>
                  <a:pt x="892" y="991"/>
                </a:cubicBezTo>
                <a:cubicBezTo>
                  <a:pt x="894" y="990"/>
                  <a:pt x="897" y="989"/>
                  <a:pt x="899" y="988"/>
                </a:cubicBezTo>
                <a:cubicBezTo>
                  <a:pt x="902" y="986"/>
                  <a:pt x="908" y="983"/>
                  <a:pt x="908" y="983"/>
                </a:cubicBezTo>
                <a:cubicBezTo>
                  <a:pt x="911" y="982"/>
                  <a:pt x="911" y="982"/>
                  <a:pt x="911" y="982"/>
                </a:cubicBezTo>
                <a:cubicBezTo>
                  <a:pt x="914" y="981"/>
                  <a:pt x="918" y="979"/>
                  <a:pt x="919" y="978"/>
                </a:cubicBezTo>
                <a:cubicBezTo>
                  <a:pt x="921" y="978"/>
                  <a:pt x="929" y="974"/>
                  <a:pt x="929" y="974"/>
                </a:cubicBezTo>
                <a:cubicBezTo>
                  <a:pt x="933" y="972"/>
                  <a:pt x="933" y="972"/>
                  <a:pt x="933" y="972"/>
                </a:cubicBezTo>
                <a:cubicBezTo>
                  <a:pt x="933" y="972"/>
                  <a:pt x="940" y="970"/>
                  <a:pt x="942" y="969"/>
                </a:cubicBezTo>
                <a:cubicBezTo>
                  <a:pt x="944" y="968"/>
                  <a:pt x="950" y="965"/>
                  <a:pt x="951" y="965"/>
                </a:cubicBezTo>
                <a:cubicBezTo>
                  <a:pt x="954" y="964"/>
                  <a:pt x="954" y="964"/>
                  <a:pt x="954" y="964"/>
                </a:cubicBezTo>
                <a:cubicBezTo>
                  <a:pt x="954" y="964"/>
                  <a:pt x="958" y="962"/>
                  <a:pt x="961" y="961"/>
                </a:cubicBezTo>
                <a:cubicBezTo>
                  <a:pt x="964" y="960"/>
                  <a:pt x="968" y="958"/>
                  <a:pt x="970" y="958"/>
                </a:cubicBezTo>
                <a:cubicBezTo>
                  <a:pt x="973" y="958"/>
                  <a:pt x="973" y="958"/>
                  <a:pt x="973" y="958"/>
                </a:cubicBezTo>
                <a:cubicBezTo>
                  <a:pt x="973" y="958"/>
                  <a:pt x="978" y="958"/>
                  <a:pt x="979" y="957"/>
                </a:cubicBezTo>
                <a:cubicBezTo>
                  <a:pt x="981" y="956"/>
                  <a:pt x="984" y="955"/>
                  <a:pt x="986" y="955"/>
                </a:cubicBezTo>
                <a:cubicBezTo>
                  <a:pt x="988" y="955"/>
                  <a:pt x="991" y="954"/>
                  <a:pt x="993" y="953"/>
                </a:cubicBezTo>
                <a:cubicBezTo>
                  <a:pt x="993" y="953"/>
                  <a:pt x="997" y="952"/>
                  <a:pt x="998" y="950"/>
                </a:cubicBezTo>
                <a:cubicBezTo>
                  <a:pt x="1000" y="949"/>
                  <a:pt x="1001" y="947"/>
                  <a:pt x="1003" y="947"/>
                </a:cubicBezTo>
                <a:cubicBezTo>
                  <a:pt x="1006" y="946"/>
                  <a:pt x="1007" y="945"/>
                  <a:pt x="1010" y="946"/>
                </a:cubicBezTo>
                <a:cubicBezTo>
                  <a:pt x="1011" y="946"/>
                  <a:pt x="1011" y="947"/>
                  <a:pt x="1014" y="948"/>
                </a:cubicBezTo>
                <a:cubicBezTo>
                  <a:pt x="1016" y="949"/>
                  <a:pt x="1017" y="949"/>
                  <a:pt x="1020" y="949"/>
                </a:cubicBezTo>
                <a:cubicBezTo>
                  <a:pt x="1025" y="949"/>
                  <a:pt x="1028" y="950"/>
                  <a:pt x="1033" y="949"/>
                </a:cubicBezTo>
                <a:cubicBezTo>
                  <a:pt x="1035" y="949"/>
                  <a:pt x="1036" y="949"/>
                  <a:pt x="1038" y="948"/>
                </a:cubicBezTo>
                <a:cubicBezTo>
                  <a:pt x="1040" y="948"/>
                  <a:pt x="1042" y="948"/>
                  <a:pt x="1043" y="948"/>
                </a:cubicBezTo>
                <a:cubicBezTo>
                  <a:pt x="1048" y="948"/>
                  <a:pt x="1048" y="944"/>
                  <a:pt x="1055" y="946"/>
                </a:cubicBezTo>
                <a:cubicBezTo>
                  <a:pt x="1059" y="948"/>
                  <a:pt x="1062" y="947"/>
                  <a:pt x="1066" y="948"/>
                </a:cubicBezTo>
                <a:cubicBezTo>
                  <a:pt x="1066" y="948"/>
                  <a:pt x="1068" y="948"/>
                  <a:pt x="1072" y="949"/>
                </a:cubicBezTo>
                <a:cubicBezTo>
                  <a:pt x="1075" y="950"/>
                  <a:pt x="1079" y="951"/>
                  <a:pt x="1080" y="951"/>
                </a:cubicBezTo>
                <a:cubicBezTo>
                  <a:pt x="1085" y="951"/>
                  <a:pt x="1086" y="950"/>
                  <a:pt x="1090" y="948"/>
                </a:cubicBezTo>
                <a:cubicBezTo>
                  <a:pt x="1091" y="947"/>
                  <a:pt x="1093" y="946"/>
                  <a:pt x="1095" y="946"/>
                </a:cubicBezTo>
                <a:cubicBezTo>
                  <a:pt x="1097" y="946"/>
                  <a:pt x="1098" y="946"/>
                  <a:pt x="1098" y="946"/>
                </a:cubicBezTo>
                <a:cubicBezTo>
                  <a:pt x="1101" y="947"/>
                  <a:pt x="1101" y="947"/>
                  <a:pt x="1101" y="947"/>
                </a:cubicBezTo>
                <a:cubicBezTo>
                  <a:pt x="1101" y="947"/>
                  <a:pt x="1104" y="947"/>
                  <a:pt x="1107" y="947"/>
                </a:cubicBezTo>
                <a:cubicBezTo>
                  <a:pt x="1109" y="948"/>
                  <a:pt x="1115" y="949"/>
                  <a:pt x="1116" y="949"/>
                </a:cubicBezTo>
                <a:cubicBezTo>
                  <a:pt x="1118" y="949"/>
                  <a:pt x="1118" y="949"/>
                  <a:pt x="1118" y="949"/>
                </a:cubicBezTo>
                <a:cubicBezTo>
                  <a:pt x="1118" y="949"/>
                  <a:pt x="1123" y="949"/>
                  <a:pt x="1124" y="947"/>
                </a:cubicBezTo>
                <a:cubicBezTo>
                  <a:pt x="1126" y="946"/>
                  <a:pt x="1129" y="942"/>
                  <a:pt x="1130" y="941"/>
                </a:cubicBezTo>
                <a:cubicBezTo>
                  <a:pt x="1133" y="939"/>
                  <a:pt x="1133" y="939"/>
                  <a:pt x="1133" y="939"/>
                </a:cubicBezTo>
                <a:cubicBezTo>
                  <a:pt x="1134" y="938"/>
                  <a:pt x="1136" y="936"/>
                  <a:pt x="1138" y="934"/>
                </a:cubicBezTo>
                <a:cubicBezTo>
                  <a:pt x="1141" y="931"/>
                  <a:pt x="1145" y="930"/>
                  <a:pt x="1147" y="930"/>
                </a:cubicBezTo>
                <a:cubicBezTo>
                  <a:pt x="1151" y="931"/>
                  <a:pt x="1156" y="931"/>
                  <a:pt x="1160" y="928"/>
                </a:cubicBezTo>
                <a:cubicBezTo>
                  <a:pt x="1164" y="925"/>
                  <a:pt x="1169" y="922"/>
                  <a:pt x="1172" y="921"/>
                </a:cubicBezTo>
                <a:cubicBezTo>
                  <a:pt x="1174" y="920"/>
                  <a:pt x="1178" y="918"/>
                  <a:pt x="1178" y="915"/>
                </a:cubicBezTo>
                <a:cubicBezTo>
                  <a:pt x="1179" y="911"/>
                  <a:pt x="1187" y="907"/>
                  <a:pt x="1188" y="904"/>
                </a:cubicBezTo>
                <a:cubicBezTo>
                  <a:pt x="1189" y="901"/>
                  <a:pt x="1193" y="896"/>
                  <a:pt x="1195" y="894"/>
                </a:cubicBezTo>
                <a:cubicBezTo>
                  <a:pt x="1197" y="892"/>
                  <a:pt x="1203" y="884"/>
                  <a:pt x="1203" y="882"/>
                </a:cubicBezTo>
                <a:cubicBezTo>
                  <a:pt x="1204" y="881"/>
                  <a:pt x="1207" y="876"/>
                  <a:pt x="1212" y="874"/>
                </a:cubicBezTo>
                <a:cubicBezTo>
                  <a:pt x="1218" y="871"/>
                  <a:pt x="1220" y="871"/>
                  <a:pt x="1223" y="869"/>
                </a:cubicBezTo>
                <a:cubicBezTo>
                  <a:pt x="1227" y="867"/>
                  <a:pt x="1231" y="863"/>
                  <a:pt x="1234" y="862"/>
                </a:cubicBezTo>
                <a:cubicBezTo>
                  <a:pt x="1237" y="862"/>
                  <a:pt x="1239" y="864"/>
                  <a:pt x="1241" y="861"/>
                </a:cubicBezTo>
                <a:cubicBezTo>
                  <a:pt x="1244" y="858"/>
                  <a:pt x="1249" y="853"/>
                  <a:pt x="1250" y="852"/>
                </a:cubicBezTo>
                <a:cubicBezTo>
                  <a:pt x="1251" y="851"/>
                  <a:pt x="1254" y="848"/>
                  <a:pt x="1257" y="846"/>
                </a:cubicBezTo>
                <a:cubicBezTo>
                  <a:pt x="1260" y="845"/>
                  <a:pt x="1263" y="844"/>
                  <a:pt x="1264" y="840"/>
                </a:cubicBezTo>
                <a:cubicBezTo>
                  <a:pt x="1264" y="835"/>
                  <a:pt x="1260" y="830"/>
                  <a:pt x="1259" y="828"/>
                </a:cubicBezTo>
                <a:cubicBezTo>
                  <a:pt x="1259" y="826"/>
                  <a:pt x="1254" y="821"/>
                  <a:pt x="1250" y="820"/>
                </a:cubicBezTo>
                <a:cubicBezTo>
                  <a:pt x="1246" y="818"/>
                  <a:pt x="1239" y="810"/>
                  <a:pt x="1239" y="808"/>
                </a:cubicBezTo>
                <a:cubicBezTo>
                  <a:pt x="1239" y="807"/>
                  <a:pt x="1239" y="802"/>
                  <a:pt x="1237" y="800"/>
                </a:cubicBezTo>
                <a:cubicBezTo>
                  <a:pt x="1235" y="797"/>
                  <a:pt x="1232" y="796"/>
                  <a:pt x="1232" y="791"/>
                </a:cubicBezTo>
                <a:cubicBezTo>
                  <a:pt x="1232" y="787"/>
                  <a:pt x="1235" y="780"/>
                  <a:pt x="1237" y="778"/>
                </a:cubicBezTo>
                <a:cubicBezTo>
                  <a:pt x="1239" y="775"/>
                  <a:pt x="1240" y="770"/>
                  <a:pt x="1240" y="768"/>
                </a:cubicBezTo>
                <a:cubicBezTo>
                  <a:pt x="1240" y="765"/>
                  <a:pt x="1244" y="751"/>
                  <a:pt x="1248" y="745"/>
                </a:cubicBezTo>
                <a:cubicBezTo>
                  <a:pt x="1253" y="739"/>
                  <a:pt x="1254" y="737"/>
                  <a:pt x="1259" y="735"/>
                </a:cubicBezTo>
                <a:cubicBezTo>
                  <a:pt x="1265" y="732"/>
                  <a:pt x="1265" y="734"/>
                  <a:pt x="1269" y="734"/>
                </a:cubicBezTo>
                <a:cubicBezTo>
                  <a:pt x="1272" y="734"/>
                  <a:pt x="1280" y="735"/>
                  <a:pt x="1284" y="735"/>
                </a:cubicBezTo>
                <a:cubicBezTo>
                  <a:pt x="1287" y="734"/>
                  <a:pt x="1290" y="735"/>
                  <a:pt x="1293" y="740"/>
                </a:cubicBezTo>
                <a:cubicBezTo>
                  <a:pt x="1295" y="744"/>
                  <a:pt x="1296" y="747"/>
                  <a:pt x="1304" y="749"/>
                </a:cubicBezTo>
                <a:cubicBezTo>
                  <a:pt x="1312" y="752"/>
                  <a:pt x="1318" y="753"/>
                  <a:pt x="1319" y="753"/>
                </a:cubicBezTo>
                <a:cubicBezTo>
                  <a:pt x="1321" y="754"/>
                  <a:pt x="1327" y="754"/>
                  <a:pt x="1330" y="755"/>
                </a:cubicBezTo>
                <a:cubicBezTo>
                  <a:pt x="1332" y="755"/>
                  <a:pt x="1342" y="755"/>
                  <a:pt x="1344" y="756"/>
                </a:cubicBezTo>
                <a:cubicBezTo>
                  <a:pt x="1345" y="757"/>
                  <a:pt x="1355" y="758"/>
                  <a:pt x="1357" y="756"/>
                </a:cubicBezTo>
                <a:cubicBezTo>
                  <a:pt x="1359" y="755"/>
                  <a:pt x="1364" y="746"/>
                  <a:pt x="1370" y="744"/>
                </a:cubicBezTo>
                <a:cubicBezTo>
                  <a:pt x="1376" y="742"/>
                  <a:pt x="1378" y="740"/>
                  <a:pt x="1381" y="737"/>
                </a:cubicBezTo>
                <a:cubicBezTo>
                  <a:pt x="1383" y="734"/>
                  <a:pt x="1388" y="729"/>
                  <a:pt x="1389" y="727"/>
                </a:cubicBezTo>
                <a:cubicBezTo>
                  <a:pt x="1391" y="726"/>
                  <a:pt x="1399" y="716"/>
                  <a:pt x="1400" y="714"/>
                </a:cubicBezTo>
                <a:cubicBezTo>
                  <a:pt x="1400" y="711"/>
                  <a:pt x="1400" y="707"/>
                  <a:pt x="1401" y="705"/>
                </a:cubicBezTo>
                <a:cubicBezTo>
                  <a:pt x="1403" y="704"/>
                  <a:pt x="1408" y="701"/>
                  <a:pt x="1411" y="701"/>
                </a:cubicBezTo>
                <a:cubicBezTo>
                  <a:pt x="1414" y="700"/>
                  <a:pt x="1416" y="701"/>
                  <a:pt x="1417" y="702"/>
                </a:cubicBezTo>
                <a:cubicBezTo>
                  <a:pt x="1418" y="703"/>
                  <a:pt x="1423" y="702"/>
                  <a:pt x="1425" y="704"/>
                </a:cubicBezTo>
                <a:cubicBezTo>
                  <a:pt x="1426" y="705"/>
                  <a:pt x="1434" y="703"/>
                  <a:pt x="1436" y="702"/>
                </a:cubicBezTo>
                <a:cubicBezTo>
                  <a:pt x="1438" y="701"/>
                  <a:pt x="1449" y="701"/>
                  <a:pt x="1453" y="699"/>
                </a:cubicBezTo>
                <a:cubicBezTo>
                  <a:pt x="1457" y="698"/>
                  <a:pt x="1464" y="695"/>
                  <a:pt x="1465" y="692"/>
                </a:cubicBezTo>
                <a:cubicBezTo>
                  <a:pt x="1466" y="689"/>
                  <a:pt x="1478" y="680"/>
                  <a:pt x="1480" y="678"/>
                </a:cubicBezTo>
                <a:cubicBezTo>
                  <a:pt x="1481" y="675"/>
                  <a:pt x="1486" y="677"/>
                  <a:pt x="1489" y="675"/>
                </a:cubicBezTo>
                <a:cubicBezTo>
                  <a:pt x="1491" y="672"/>
                  <a:pt x="1495" y="668"/>
                  <a:pt x="1493" y="664"/>
                </a:cubicBezTo>
                <a:cubicBezTo>
                  <a:pt x="1491" y="661"/>
                  <a:pt x="1491" y="657"/>
                  <a:pt x="1492" y="653"/>
                </a:cubicBezTo>
                <a:cubicBezTo>
                  <a:pt x="1494" y="649"/>
                  <a:pt x="1498" y="644"/>
                  <a:pt x="1500" y="641"/>
                </a:cubicBezTo>
                <a:cubicBezTo>
                  <a:pt x="1502" y="638"/>
                  <a:pt x="1507" y="628"/>
                  <a:pt x="1511" y="626"/>
                </a:cubicBezTo>
                <a:cubicBezTo>
                  <a:pt x="1515" y="623"/>
                  <a:pt x="1521" y="619"/>
                  <a:pt x="1525" y="620"/>
                </a:cubicBezTo>
                <a:cubicBezTo>
                  <a:pt x="1530" y="620"/>
                  <a:pt x="1544" y="620"/>
                  <a:pt x="1548" y="618"/>
                </a:cubicBezTo>
                <a:cubicBezTo>
                  <a:pt x="1552" y="616"/>
                  <a:pt x="1551" y="610"/>
                  <a:pt x="1553" y="606"/>
                </a:cubicBezTo>
                <a:cubicBezTo>
                  <a:pt x="1554" y="602"/>
                  <a:pt x="1554" y="600"/>
                  <a:pt x="1557" y="600"/>
                </a:cubicBezTo>
                <a:cubicBezTo>
                  <a:pt x="1561" y="601"/>
                  <a:pt x="1560" y="596"/>
                  <a:pt x="1564" y="601"/>
                </a:cubicBezTo>
                <a:cubicBezTo>
                  <a:pt x="1567" y="606"/>
                  <a:pt x="1570" y="605"/>
                  <a:pt x="1572" y="605"/>
                </a:cubicBezTo>
                <a:cubicBezTo>
                  <a:pt x="1574" y="604"/>
                  <a:pt x="1576" y="604"/>
                  <a:pt x="1576" y="601"/>
                </a:cubicBezTo>
                <a:cubicBezTo>
                  <a:pt x="1576" y="598"/>
                  <a:pt x="1587" y="592"/>
                  <a:pt x="1588" y="591"/>
                </a:cubicBezTo>
                <a:cubicBezTo>
                  <a:pt x="1590" y="590"/>
                  <a:pt x="1597" y="587"/>
                  <a:pt x="1598" y="586"/>
                </a:cubicBezTo>
                <a:cubicBezTo>
                  <a:pt x="1599" y="585"/>
                  <a:pt x="1605" y="584"/>
                  <a:pt x="1607" y="586"/>
                </a:cubicBezTo>
                <a:cubicBezTo>
                  <a:pt x="1609" y="588"/>
                  <a:pt x="1615" y="585"/>
                  <a:pt x="1617" y="586"/>
                </a:cubicBezTo>
                <a:cubicBezTo>
                  <a:pt x="1618" y="586"/>
                  <a:pt x="1625" y="588"/>
                  <a:pt x="1624" y="585"/>
                </a:cubicBezTo>
                <a:cubicBezTo>
                  <a:pt x="1624" y="582"/>
                  <a:pt x="1628" y="580"/>
                  <a:pt x="1630" y="580"/>
                </a:cubicBezTo>
                <a:cubicBezTo>
                  <a:pt x="1634" y="579"/>
                  <a:pt x="1633" y="584"/>
                  <a:pt x="1636" y="583"/>
                </a:cubicBezTo>
                <a:cubicBezTo>
                  <a:pt x="1639" y="580"/>
                  <a:pt x="1643" y="589"/>
                  <a:pt x="1645" y="588"/>
                </a:cubicBezTo>
                <a:cubicBezTo>
                  <a:pt x="1647" y="588"/>
                  <a:pt x="1650" y="588"/>
                  <a:pt x="1652" y="589"/>
                </a:cubicBezTo>
                <a:cubicBezTo>
                  <a:pt x="1654" y="590"/>
                  <a:pt x="1658" y="589"/>
                  <a:pt x="1661" y="587"/>
                </a:cubicBezTo>
                <a:cubicBezTo>
                  <a:pt x="1663" y="586"/>
                  <a:pt x="1669" y="587"/>
                  <a:pt x="1672" y="588"/>
                </a:cubicBezTo>
                <a:cubicBezTo>
                  <a:pt x="1676" y="588"/>
                  <a:pt x="1677" y="590"/>
                  <a:pt x="1679" y="587"/>
                </a:cubicBezTo>
                <a:cubicBezTo>
                  <a:pt x="1681" y="583"/>
                  <a:pt x="1681" y="581"/>
                  <a:pt x="1682" y="582"/>
                </a:cubicBezTo>
                <a:cubicBezTo>
                  <a:pt x="1684" y="582"/>
                  <a:pt x="1686" y="580"/>
                  <a:pt x="1686" y="578"/>
                </a:cubicBezTo>
                <a:cubicBezTo>
                  <a:pt x="1686" y="576"/>
                  <a:pt x="1686" y="568"/>
                  <a:pt x="1686" y="567"/>
                </a:cubicBezTo>
                <a:cubicBezTo>
                  <a:pt x="1685" y="565"/>
                  <a:pt x="1685" y="564"/>
                  <a:pt x="1683" y="562"/>
                </a:cubicBezTo>
                <a:cubicBezTo>
                  <a:pt x="1681" y="560"/>
                  <a:pt x="1678" y="556"/>
                  <a:pt x="1677" y="553"/>
                </a:cubicBezTo>
                <a:cubicBezTo>
                  <a:pt x="1677" y="550"/>
                  <a:pt x="1676" y="546"/>
                  <a:pt x="1674" y="545"/>
                </a:cubicBezTo>
                <a:cubicBezTo>
                  <a:pt x="1672" y="543"/>
                  <a:pt x="1672" y="543"/>
                  <a:pt x="1672" y="543"/>
                </a:cubicBezTo>
                <a:cubicBezTo>
                  <a:pt x="1671" y="543"/>
                  <a:pt x="1670" y="542"/>
                  <a:pt x="1669" y="542"/>
                </a:cubicBezTo>
                <a:cubicBezTo>
                  <a:pt x="1666" y="540"/>
                  <a:pt x="1663" y="538"/>
                  <a:pt x="1662" y="537"/>
                </a:cubicBezTo>
                <a:cubicBezTo>
                  <a:pt x="1662" y="536"/>
                  <a:pt x="1662" y="536"/>
                  <a:pt x="1662" y="536"/>
                </a:cubicBezTo>
                <a:cubicBezTo>
                  <a:pt x="1661" y="534"/>
                  <a:pt x="1659" y="533"/>
                  <a:pt x="1658" y="532"/>
                </a:cubicBezTo>
                <a:cubicBezTo>
                  <a:pt x="1656" y="529"/>
                  <a:pt x="1649" y="528"/>
                  <a:pt x="1649" y="526"/>
                </a:cubicBezTo>
                <a:cubicBezTo>
                  <a:pt x="1650" y="524"/>
                  <a:pt x="1649" y="522"/>
                  <a:pt x="1648" y="522"/>
                </a:cubicBezTo>
                <a:cubicBezTo>
                  <a:pt x="1645" y="522"/>
                  <a:pt x="1638" y="519"/>
                  <a:pt x="1638" y="515"/>
                </a:cubicBezTo>
                <a:cubicBezTo>
                  <a:pt x="1638" y="512"/>
                  <a:pt x="1636" y="509"/>
                  <a:pt x="1633" y="509"/>
                </a:cubicBezTo>
                <a:cubicBezTo>
                  <a:pt x="1631" y="509"/>
                  <a:pt x="1626" y="505"/>
                  <a:pt x="1624" y="505"/>
                </a:cubicBezTo>
                <a:cubicBezTo>
                  <a:pt x="1623" y="504"/>
                  <a:pt x="1620" y="503"/>
                  <a:pt x="1618" y="503"/>
                </a:cubicBezTo>
                <a:cubicBezTo>
                  <a:pt x="1616" y="504"/>
                  <a:pt x="1614" y="501"/>
                  <a:pt x="1613" y="500"/>
                </a:cubicBezTo>
                <a:cubicBezTo>
                  <a:pt x="1612" y="499"/>
                  <a:pt x="1609" y="494"/>
                  <a:pt x="1606" y="490"/>
                </a:cubicBezTo>
                <a:cubicBezTo>
                  <a:pt x="1604" y="487"/>
                  <a:pt x="1601" y="486"/>
                  <a:pt x="1601" y="486"/>
                </a:cubicBezTo>
                <a:cubicBezTo>
                  <a:pt x="1598" y="487"/>
                  <a:pt x="1598" y="487"/>
                  <a:pt x="1596" y="486"/>
                </a:cubicBezTo>
                <a:cubicBezTo>
                  <a:pt x="1595" y="485"/>
                  <a:pt x="1594" y="485"/>
                  <a:pt x="1593" y="485"/>
                </a:cubicBezTo>
                <a:cubicBezTo>
                  <a:pt x="1590" y="485"/>
                  <a:pt x="1590" y="487"/>
                  <a:pt x="1587" y="485"/>
                </a:cubicBezTo>
                <a:cubicBezTo>
                  <a:pt x="1585" y="484"/>
                  <a:pt x="1583" y="484"/>
                  <a:pt x="1582" y="485"/>
                </a:cubicBezTo>
                <a:cubicBezTo>
                  <a:pt x="1581" y="485"/>
                  <a:pt x="1581" y="485"/>
                  <a:pt x="1580" y="485"/>
                </a:cubicBezTo>
                <a:cubicBezTo>
                  <a:pt x="1578" y="484"/>
                  <a:pt x="1573" y="486"/>
                  <a:pt x="1570" y="486"/>
                </a:cubicBezTo>
                <a:cubicBezTo>
                  <a:pt x="1567" y="487"/>
                  <a:pt x="1567" y="487"/>
                  <a:pt x="1565" y="488"/>
                </a:cubicBezTo>
                <a:cubicBezTo>
                  <a:pt x="1563" y="489"/>
                  <a:pt x="1561" y="489"/>
                  <a:pt x="1560" y="491"/>
                </a:cubicBezTo>
                <a:cubicBezTo>
                  <a:pt x="1559" y="494"/>
                  <a:pt x="1554" y="501"/>
                  <a:pt x="1553" y="503"/>
                </a:cubicBezTo>
                <a:cubicBezTo>
                  <a:pt x="1552" y="505"/>
                  <a:pt x="1552" y="507"/>
                  <a:pt x="1549" y="509"/>
                </a:cubicBezTo>
                <a:cubicBezTo>
                  <a:pt x="1547" y="510"/>
                  <a:pt x="1545" y="514"/>
                  <a:pt x="1545" y="515"/>
                </a:cubicBezTo>
                <a:cubicBezTo>
                  <a:pt x="1545" y="516"/>
                  <a:pt x="1544" y="520"/>
                  <a:pt x="1540" y="516"/>
                </a:cubicBezTo>
                <a:cubicBezTo>
                  <a:pt x="1536" y="512"/>
                  <a:pt x="1523" y="503"/>
                  <a:pt x="1518" y="501"/>
                </a:cubicBezTo>
                <a:cubicBezTo>
                  <a:pt x="1512" y="500"/>
                  <a:pt x="1506" y="500"/>
                  <a:pt x="1502" y="502"/>
                </a:cubicBezTo>
                <a:cubicBezTo>
                  <a:pt x="1499" y="503"/>
                  <a:pt x="1496" y="506"/>
                  <a:pt x="1494" y="506"/>
                </a:cubicBezTo>
                <a:cubicBezTo>
                  <a:pt x="1492" y="505"/>
                  <a:pt x="1487" y="505"/>
                  <a:pt x="1486" y="504"/>
                </a:cubicBezTo>
                <a:cubicBezTo>
                  <a:pt x="1484" y="504"/>
                  <a:pt x="1481" y="504"/>
                  <a:pt x="1478" y="507"/>
                </a:cubicBezTo>
                <a:cubicBezTo>
                  <a:pt x="1475" y="510"/>
                  <a:pt x="1472" y="514"/>
                  <a:pt x="1471" y="515"/>
                </a:cubicBezTo>
                <a:cubicBezTo>
                  <a:pt x="1470" y="517"/>
                  <a:pt x="1470" y="521"/>
                  <a:pt x="1466" y="518"/>
                </a:cubicBezTo>
                <a:cubicBezTo>
                  <a:pt x="1462" y="516"/>
                  <a:pt x="1455" y="511"/>
                  <a:pt x="1451" y="507"/>
                </a:cubicBezTo>
                <a:cubicBezTo>
                  <a:pt x="1449" y="504"/>
                  <a:pt x="1446" y="505"/>
                  <a:pt x="1445" y="494"/>
                </a:cubicBezTo>
                <a:cubicBezTo>
                  <a:pt x="1444" y="493"/>
                  <a:pt x="1445" y="493"/>
                  <a:pt x="1444" y="491"/>
                </a:cubicBezTo>
                <a:cubicBezTo>
                  <a:pt x="1444" y="489"/>
                  <a:pt x="1444" y="490"/>
                  <a:pt x="1443" y="489"/>
                </a:cubicBezTo>
                <a:cubicBezTo>
                  <a:pt x="1443" y="489"/>
                  <a:pt x="1441" y="489"/>
                  <a:pt x="1443" y="487"/>
                </a:cubicBezTo>
                <a:cubicBezTo>
                  <a:pt x="1445" y="485"/>
                  <a:pt x="1446" y="483"/>
                  <a:pt x="1449" y="481"/>
                </a:cubicBezTo>
                <a:cubicBezTo>
                  <a:pt x="1453" y="479"/>
                  <a:pt x="1456" y="477"/>
                  <a:pt x="1456" y="477"/>
                </a:cubicBezTo>
                <a:cubicBezTo>
                  <a:pt x="1456" y="477"/>
                  <a:pt x="1458" y="476"/>
                  <a:pt x="1457" y="473"/>
                </a:cubicBezTo>
                <a:cubicBezTo>
                  <a:pt x="1456" y="467"/>
                  <a:pt x="1454" y="457"/>
                  <a:pt x="1457" y="451"/>
                </a:cubicBezTo>
                <a:cubicBezTo>
                  <a:pt x="1469" y="433"/>
                  <a:pt x="1469" y="433"/>
                  <a:pt x="1469" y="433"/>
                </a:cubicBezTo>
                <a:cubicBezTo>
                  <a:pt x="1469" y="433"/>
                  <a:pt x="1469" y="432"/>
                  <a:pt x="1467" y="429"/>
                </a:cubicBezTo>
                <a:cubicBezTo>
                  <a:pt x="1466" y="427"/>
                  <a:pt x="1467" y="424"/>
                  <a:pt x="1468" y="422"/>
                </a:cubicBezTo>
                <a:cubicBezTo>
                  <a:pt x="1468" y="421"/>
                  <a:pt x="1491" y="363"/>
                  <a:pt x="1497" y="350"/>
                </a:cubicBezTo>
                <a:cubicBezTo>
                  <a:pt x="1499" y="345"/>
                  <a:pt x="1503" y="350"/>
                  <a:pt x="1507" y="353"/>
                </a:cubicBezTo>
                <a:cubicBezTo>
                  <a:pt x="1507" y="353"/>
                  <a:pt x="1518" y="360"/>
                  <a:pt x="1521" y="361"/>
                </a:cubicBezTo>
                <a:cubicBezTo>
                  <a:pt x="1524" y="362"/>
                  <a:pt x="1526" y="363"/>
                  <a:pt x="1532" y="362"/>
                </a:cubicBezTo>
                <a:cubicBezTo>
                  <a:pt x="1538" y="362"/>
                  <a:pt x="1543" y="364"/>
                  <a:pt x="1545" y="366"/>
                </a:cubicBezTo>
                <a:cubicBezTo>
                  <a:pt x="1549" y="368"/>
                  <a:pt x="1551" y="368"/>
                  <a:pt x="1553" y="367"/>
                </a:cubicBezTo>
                <a:cubicBezTo>
                  <a:pt x="1553" y="367"/>
                  <a:pt x="1554" y="367"/>
                  <a:pt x="1554" y="367"/>
                </a:cubicBezTo>
                <a:cubicBezTo>
                  <a:pt x="1556" y="365"/>
                  <a:pt x="1558" y="363"/>
                  <a:pt x="1561" y="363"/>
                </a:cubicBezTo>
                <a:cubicBezTo>
                  <a:pt x="1561" y="363"/>
                  <a:pt x="1562" y="363"/>
                  <a:pt x="1562" y="363"/>
                </a:cubicBezTo>
                <a:cubicBezTo>
                  <a:pt x="1562" y="364"/>
                  <a:pt x="1562" y="364"/>
                  <a:pt x="1563" y="363"/>
                </a:cubicBezTo>
                <a:cubicBezTo>
                  <a:pt x="1566" y="362"/>
                  <a:pt x="1570" y="359"/>
                  <a:pt x="1571" y="358"/>
                </a:cubicBezTo>
                <a:cubicBezTo>
                  <a:pt x="1573" y="356"/>
                  <a:pt x="1579" y="351"/>
                  <a:pt x="1580" y="349"/>
                </a:cubicBezTo>
                <a:cubicBezTo>
                  <a:pt x="1581" y="347"/>
                  <a:pt x="1583" y="346"/>
                  <a:pt x="1585" y="344"/>
                </a:cubicBezTo>
                <a:cubicBezTo>
                  <a:pt x="1587" y="343"/>
                  <a:pt x="1588" y="340"/>
                  <a:pt x="1591" y="337"/>
                </a:cubicBezTo>
                <a:cubicBezTo>
                  <a:pt x="1593" y="334"/>
                  <a:pt x="1601" y="334"/>
                  <a:pt x="1605" y="333"/>
                </a:cubicBezTo>
                <a:cubicBezTo>
                  <a:pt x="1609" y="332"/>
                  <a:pt x="1611" y="330"/>
                  <a:pt x="1616" y="329"/>
                </a:cubicBezTo>
                <a:cubicBezTo>
                  <a:pt x="1617" y="328"/>
                  <a:pt x="1619" y="327"/>
                  <a:pt x="1621" y="325"/>
                </a:cubicBezTo>
                <a:cubicBezTo>
                  <a:pt x="1623" y="323"/>
                  <a:pt x="1624" y="320"/>
                  <a:pt x="1626" y="318"/>
                </a:cubicBezTo>
                <a:cubicBezTo>
                  <a:pt x="1629" y="315"/>
                  <a:pt x="1629" y="312"/>
                  <a:pt x="1629" y="312"/>
                </a:cubicBezTo>
                <a:cubicBezTo>
                  <a:pt x="1629" y="311"/>
                  <a:pt x="1627" y="308"/>
                  <a:pt x="1628" y="306"/>
                </a:cubicBezTo>
                <a:cubicBezTo>
                  <a:pt x="1629" y="304"/>
                  <a:pt x="1628" y="301"/>
                  <a:pt x="1626" y="301"/>
                </a:cubicBezTo>
                <a:cubicBezTo>
                  <a:pt x="1624" y="301"/>
                  <a:pt x="1620" y="302"/>
                  <a:pt x="1618" y="301"/>
                </a:cubicBezTo>
                <a:cubicBezTo>
                  <a:pt x="1615" y="300"/>
                  <a:pt x="1616" y="297"/>
                  <a:pt x="1619" y="295"/>
                </a:cubicBezTo>
                <a:cubicBezTo>
                  <a:pt x="1622" y="293"/>
                  <a:pt x="1622" y="289"/>
                  <a:pt x="1622" y="286"/>
                </a:cubicBezTo>
                <a:cubicBezTo>
                  <a:pt x="1621" y="283"/>
                  <a:pt x="1624" y="278"/>
                  <a:pt x="1628" y="275"/>
                </a:cubicBezTo>
                <a:cubicBezTo>
                  <a:pt x="1633" y="272"/>
                  <a:pt x="1632" y="262"/>
                  <a:pt x="1632" y="258"/>
                </a:cubicBezTo>
                <a:cubicBezTo>
                  <a:pt x="1632" y="255"/>
                  <a:pt x="1638" y="249"/>
                  <a:pt x="1640" y="247"/>
                </a:cubicBezTo>
                <a:cubicBezTo>
                  <a:pt x="1642" y="245"/>
                  <a:pt x="1644" y="241"/>
                  <a:pt x="1643" y="235"/>
                </a:cubicBezTo>
                <a:cubicBezTo>
                  <a:pt x="1642" y="230"/>
                  <a:pt x="1644" y="229"/>
                  <a:pt x="1646" y="227"/>
                </a:cubicBezTo>
                <a:cubicBezTo>
                  <a:pt x="1648" y="226"/>
                  <a:pt x="1650" y="222"/>
                  <a:pt x="1650" y="220"/>
                </a:cubicBezTo>
                <a:cubicBezTo>
                  <a:pt x="1649" y="219"/>
                  <a:pt x="1649" y="217"/>
                  <a:pt x="1650" y="216"/>
                </a:cubicBezTo>
                <a:cubicBezTo>
                  <a:pt x="1652" y="215"/>
                  <a:pt x="1651" y="214"/>
                  <a:pt x="1652" y="212"/>
                </a:cubicBezTo>
                <a:cubicBezTo>
                  <a:pt x="1653" y="210"/>
                  <a:pt x="1655" y="204"/>
                  <a:pt x="1655" y="200"/>
                </a:cubicBezTo>
                <a:cubicBezTo>
                  <a:pt x="1655" y="196"/>
                  <a:pt x="1656" y="193"/>
                  <a:pt x="1657" y="193"/>
                </a:cubicBezTo>
                <a:cubicBezTo>
                  <a:pt x="1659" y="192"/>
                  <a:pt x="1661" y="191"/>
                  <a:pt x="1662" y="188"/>
                </a:cubicBezTo>
                <a:cubicBezTo>
                  <a:pt x="1663" y="186"/>
                  <a:pt x="1666" y="182"/>
                  <a:pt x="1668" y="181"/>
                </a:cubicBezTo>
                <a:cubicBezTo>
                  <a:pt x="1670" y="180"/>
                  <a:pt x="1673" y="177"/>
                  <a:pt x="1674" y="176"/>
                </a:cubicBezTo>
                <a:cubicBezTo>
                  <a:pt x="1675" y="174"/>
                  <a:pt x="1678" y="173"/>
                  <a:pt x="1680" y="172"/>
                </a:cubicBezTo>
                <a:cubicBezTo>
                  <a:pt x="1683" y="170"/>
                  <a:pt x="1685" y="167"/>
                  <a:pt x="1683" y="165"/>
                </a:cubicBezTo>
                <a:cubicBezTo>
                  <a:pt x="1681" y="163"/>
                  <a:pt x="1681" y="162"/>
                  <a:pt x="1683" y="160"/>
                </a:cubicBezTo>
                <a:cubicBezTo>
                  <a:pt x="1684" y="159"/>
                  <a:pt x="1685" y="158"/>
                  <a:pt x="1685" y="155"/>
                </a:cubicBezTo>
                <a:cubicBezTo>
                  <a:pt x="1686" y="151"/>
                  <a:pt x="1685" y="147"/>
                  <a:pt x="1680" y="145"/>
                </a:cubicBezTo>
                <a:cubicBezTo>
                  <a:pt x="1675" y="143"/>
                  <a:pt x="1677" y="137"/>
                  <a:pt x="1678" y="136"/>
                </a:cubicBezTo>
                <a:cubicBezTo>
                  <a:pt x="1679" y="134"/>
                  <a:pt x="1678" y="131"/>
                  <a:pt x="1679" y="128"/>
                </a:cubicBezTo>
                <a:cubicBezTo>
                  <a:pt x="1679" y="126"/>
                  <a:pt x="1678" y="125"/>
                  <a:pt x="1669" y="121"/>
                </a:cubicBezTo>
                <a:cubicBezTo>
                  <a:pt x="1661" y="117"/>
                  <a:pt x="1664" y="121"/>
                  <a:pt x="1655" y="125"/>
                </a:cubicBezTo>
                <a:cubicBezTo>
                  <a:pt x="1645" y="129"/>
                  <a:pt x="1645" y="122"/>
                  <a:pt x="1646" y="120"/>
                </a:cubicBezTo>
                <a:cubicBezTo>
                  <a:pt x="1647" y="118"/>
                  <a:pt x="1648" y="118"/>
                  <a:pt x="1647" y="117"/>
                </a:cubicBezTo>
                <a:cubicBezTo>
                  <a:pt x="1645" y="115"/>
                  <a:pt x="1645" y="115"/>
                  <a:pt x="1645" y="113"/>
                </a:cubicBezTo>
                <a:cubicBezTo>
                  <a:pt x="1644" y="111"/>
                  <a:pt x="1645" y="110"/>
                  <a:pt x="1650" y="108"/>
                </a:cubicBezTo>
                <a:cubicBezTo>
                  <a:pt x="1656" y="106"/>
                  <a:pt x="1659" y="101"/>
                  <a:pt x="1660" y="96"/>
                </a:cubicBezTo>
                <a:cubicBezTo>
                  <a:pt x="1662" y="92"/>
                  <a:pt x="1663" y="90"/>
                  <a:pt x="1666" y="89"/>
                </a:cubicBezTo>
                <a:cubicBezTo>
                  <a:pt x="1668" y="87"/>
                  <a:pt x="1671" y="83"/>
                  <a:pt x="1671" y="82"/>
                </a:cubicBezTo>
                <a:cubicBezTo>
                  <a:pt x="1671" y="81"/>
                  <a:pt x="1671" y="79"/>
                  <a:pt x="1673" y="77"/>
                </a:cubicBezTo>
                <a:cubicBezTo>
                  <a:pt x="1675" y="76"/>
                  <a:pt x="1676" y="72"/>
                  <a:pt x="1678" y="70"/>
                </a:cubicBezTo>
                <a:cubicBezTo>
                  <a:pt x="1679" y="68"/>
                  <a:pt x="1682" y="67"/>
                  <a:pt x="1686" y="67"/>
                </a:cubicBezTo>
                <a:cubicBezTo>
                  <a:pt x="1688" y="67"/>
                  <a:pt x="1689" y="67"/>
                  <a:pt x="1691" y="67"/>
                </a:cubicBezTo>
                <a:cubicBezTo>
                  <a:pt x="1697" y="68"/>
                  <a:pt x="1703" y="65"/>
                  <a:pt x="1705" y="63"/>
                </a:cubicBezTo>
                <a:cubicBezTo>
                  <a:pt x="1707" y="61"/>
                  <a:pt x="1708" y="61"/>
                  <a:pt x="1713" y="60"/>
                </a:cubicBezTo>
                <a:cubicBezTo>
                  <a:pt x="1717" y="59"/>
                  <a:pt x="1723" y="55"/>
                  <a:pt x="1724" y="54"/>
                </a:cubicBezTo>
                <a:cubicBezTo>
                  <a:pt x="1725" y="53"/>
                  <a:pt x="1728" y="52"/>
                  <a:pt x="1733" y="52"/>
                </a:cubicBezTo>
                <a:cubicBezTo>
                  <a:pt x="1738" y="52"/>
                  <a:pt x="1740" y="50"/>
                  <a:pt x="1742" y="48"/>
                </a:cubicBezTo>
                <a:cubicBezTo>
                  <a:pt x="1743" y="46"/>
                  <a:pt x="1747" y="44"/>
                  <a:pt x="1751" y="46"/>
                </a:cubicBezTo>
                <a:cubicBezTo>
                  <a:pt x="1754" y="48"/>
                  <a:pt x="1759" y="46"/>
                  <a:pt x="1760" y="45"/>
                </a:cubicBezTo>
                <a:cubicBezTo>
                  <a:pt x="1762" y="44"/>
                  <a:pt x="1766" y="43"/>
                  <a:pt x="1770" y="44"/>
                </a:cubicBezTo>
                <a:cubicBezTo>
                  <a:pt x="1774" y="45"/>
                  <a:pt x="1777" y="42"/>
                  <a:pt x="1779" y="41"/>
                </a:cubicBezTo>
                <a:cubicBezTo>
                  <a:pt x="1780" y="40"/>
                  <a:pt x="1782" y="38"/>
                  <a:pt x="1786" y="38"/>
                </a:cubicBezTo>
                <a:cubicBezTo>
                  <a:pt x="1789" y="39"/>
                  <a:pt x="1790" y="37"/>
                  <a:pt x="1791" y="35"/>
                </a:cubicBezTo>
                <a:cubicBezTo>
                  <a:pt x="1793" y="34"/>
                  <a:pt x="1795" y="31"/>
                  <a:pt x="1798" y="33"/>
                </a:cubicBezTo>
                <a:cubicBezTo>
                  <a:pt x="1802" y="36"/>
                  <a:pt x="1804" y="34"/>
                  <a:pt x="1804" y="33"/>
                </a:cubicBezTo>
                <a:cubicBezTo>
                  <a:pt x="1805" y="32"/>
                  <a:pt x="1807" y="30"/>
                  <a:pt x="1808" y="32"/>
                </a:cubicBezTo>
                <a:cubicBezTo>
                  <a:pt x="1810" y="35"/>
                  <a:pt x="1811" y="34"/>
                  <a:pt x="1811" y="33"/>
                </a:cubicBezTo>
                <a:cubicBezTo>
                  <a:pt x="1811" y="31"/>
                  <a:pt x="1813" y="30"/>
                  <a:pt x="1815" y="32"/>
                </a:cubicBezTo>
                <a:cubicBezTo>
                  <a:pt x="1818" y="34"/>
                  <a:pt x="1820" y="34"/>
                  <a:pt x="1822" y="35"/>
                </a:cubicBezTo>
                <a:cubicBezTo>
                  <a:pt x="1824" y="35"/>
                  <a:pt x="1827" y="33"/>
                  <a:pt x="1829" y="38"/>
                </a:cubicBezTo>
                <a:cubicBezTo>
                  <a:pt x="1830" y="43"/>
                  <a:pt x="1837" y="40"/>
                  <a:pt x="1841" y="40"/>
                </a:cubicBezTo>
                <a:cubicBezTo>
                  <a:pt x="1846" y="40"/>
                  <a:pt x="1849" y="41"/>
                  <a:pt x="1850" y="46"/>
                </a:cubicBezTo>
                <a:cubicBezTo>
                  <a:pt x="1851" y="50"/>
                  <a:pt x="1856" y="52"/>
                  <a:pt x="1860" y="51"/>
                </a:cubicBezTo>
                <a:cubicBezTo>
                  <a:pt x="1864" y="50"/>
                  <a:pt x="1863" y="49"/>
                  <a:pt x="1869" y="53"/>
                </a:cubicBezTo>
                <a:cubicBezTo>
                  <a:pt x="1875" y="57"/>
                  <a:pt x="1876" y="55"/>
                  <a:pt x="1878" y="51"/>
                </a:cubicBezTo>
                <a:cubicBezTo>
                  <a:pt x="1880" y="46"/>
                  <a:pt x="1883" y="47"/>
                  <a:pt x="1885" y="47"/>
                </a:cubicBezTo>
                <a:cubicBezTo>
                  <a:pt x="1888" y="46"/>
                  <a:pt x="1894" y="47"/>
                  <a:pt x="1896" y="49"/>
                </a:cubicBezTo>
                <a:cubicBezTo>
                  <a:pt x="1897" y="50"/>
                  <a:pt x="1908" y="55"/>
                  <a:pt x="1912" y="55"/>
                </a:cubicBezTo>
                <a:cubicBezTo>
                  <a:pt x="1916" y="55"/>
                  <a:pt x="1919" y="57"/>
                  <a:pt x="1916" y="62"/>
                </a:cubicBezTo>
                <a:cubicBezTo>
                  <a:pt x="1914" y="67"/>
                  <a:pt x="1916" y="66"/>
                  <a:pt x="1919" y="64"/>
                </a:cubicBezTo>
                <a:cubicBezTo>
                  <a:pt x="1922" y="62"/>
                  <a:pt x="1926" y="64"/>
                  <a:pt x="1928" y="68"/>
                </a:cubicBezTo>
                <a:cubicBezTo>
                  <a:pt x="1930" y="71"/>
                  <a:pt x="1932" y="72"/>
                  <a:pt x="1936" y="71"/>
                </a:cubicBezTo>
                <a:cubicBezTo>
                  <a:pt x="1940" y="70"/>
                  <a:pt x="1939" y="74"/>
                  <a:pt x="1939" y="75"/>
                </a:cubicBezTo>
                <a:cubicBezTo>
                  <a:pt x="1939" y="77"/>
                  <a:pt x="1938" y="78"/>
                  <a:pt x="1937" y="79"/>
                </a:cubicBezTo>
                <a:cubicBezTo>
                  <a:pt x="1936" y="79"/>
                  <a:pt x="1934" y="80"/>
                  <a:pt x="1934" y="82"/>
                </a:cubicBezTo>
                <a:cubicBezTo>
                  <a:pt x="1934" y="84"/>
                  <a:pt x="1937" y="85"/>
                  <a:pt x="1939" y="85"/>
                </a:cubicBezTo>
                <a:cubicBezTo>
                  <a:pt x="1942" y="85"/>
                  <a:pt x="1944" y="86"/>
                  <a:pt x="1945" y="88"/>
                </a:cubicBezTo>
                <a:cubicBezTo>
                  <a:pt x="1945" y="90"/>
                  <a:pt x="1947" y="93"/>
                  <a:pt x="1951" y="94"/>
                </a:cubicBezTo>
                <a:cubicBezTo>
                  <a:pt x="1954" y="95"/>
                  <a:pt x="1956" y="99"/>
                  <a:pt x="1955" y="101"/>
                </a:cubicBezTo>
                <a:cubicBezTo>
                  <a:pt x="1954" y="103"/>
                  <a:pt x="1954" y="104"/>
                  <a:pt x="1956" y="103"/>
                </a:cubicBezTo>
                <a:cubicBezTo>
                  <a:pt x="1959" y="103"/>
                  <a:pt x="1961" y="106"/>
                  <a:pt x="1957" y="108"/>
                </a:cubicBezTo>
                <a:cubicBezTo>
                  <a:pt x="1952" y="109"/>
                  <a:pt x="1956" y="114"/>
                  <a:pt x="1960" y="113"/>
                </a:cubicBezTo>
                <a:cubicBezTo>
                  <a:pt x="1964" y="113"/>
                  <a:pt x="1966" y="115"/>
                  <a:pt x="1968" y="117"/>
                </a:cubicBezTo>
                <a:cubicBezTo>
                  <a:pt x="1969" y="120"/>
                  <a:pt x="1966" y="122"/>
                  <a:pt x="1965" y="124"/>
                </a:cubicBezTo>
                <a:cubicBezTo>
                  <a:pt x="1963" y="127"/>
                  <a:pt x="1968" y="133"/>
                  <a:pt x="1970" y="134"/>
                </a:cubicBezTo>
                <a:cubicBezTo>
                  <a:pt x="1972" y="136"/>
                  <a:pt x="1976" y="143"/>
                  <a:pt x="1978" y="144"/>
                </a:cubicBezTo>
                <a:cubicBezTo>
                  <a:pt x="1979" y="144"/>
                  <a:pt x="1985" y="148"/>
                  <a:pt x="1983" y="151"/>
                </a:cubicBezTo>
                <a:cubicBezTo>
                  <a:pt x="1980" y="155"/>
                  <a:pt x="1983" y="156"/>
                  <a:pt x="1986" y="156"/>
                </a:cubicBezTo>
                <a:cubicBezTo>
                  <a:pt x="1989" y="156"/>
                  <a:pt x="1992" y="158"/>
                  <a:pt x="1990" y="162"/>
                </a:cubicBezTo>
                <a:cubicBezTo>
                  <a:pt x="1987" y="166"/>
                  <a:pt x="1990" y="166"/>
                  <a:pt x="1993" y="167"/>
                </a:cubicBezTo>
                <a:cubicBezTo>
                  <a:pt x="1997" y="168"/>
                  <a:pt x="1995" y="170"/>
                  <a:pt x="1994" y="172"/>
                </a:cubicBezTo>
                <a:cubicBezTo>
                  <a:pt x="1992" y="173"/>
                  <a:pt x="1989" y="176"/>
                  <a:pt x="1993" y="179"/>
                </a:cubicBezTo>
                <a:cubicBezTo>
                  <a:pt x="1996" y="182"/>
                  <a:pt x="1997" y="177"/>
                  <a:pt x="1997" y="176"/>
                </a:cubicBezTo>
                <a:cubicBezTo>
                  <a:pt x="1997" y="174"/>
                  <a:pt x="1998" y="171"/>
                  <a:pt x="2001" y="174"/>
                </a:cubicBezTo>
                <a:cubicBezTo>
                  <a:pt x="2003" y="177"/>
                  <a:pt x="1999" y="180"/>
                  <a:pt x="1999" y="188"/>
                </a:cubicBezTo>
                <a:cubicBezTo>
                  <a:pt x="2000" y="196"/>
                  <a:pt x="2015" y="202"/>
                  <a:pt x="2016" y="205"/>
                </a:cubicBezTo>
                <a:cubicBezTo>
                  <a:pt x="2017" y="208"/>
                  <a:pt x="2024" y="212"/>
                  <a:pt x="2024" y="215"/>
                </a:cubicBezTo>
                <a:cubicBezTo>
                  <a:pt x="2024" y="218"/>
                  <a:pt x="2026" y="220"/>
                  <a:pt x="2028" y="222"/>
                </a:cubicBezTo>
                <a:cubicBezTo>
                  <a:pt x="2029" y="224"/>
                  <a:pt x="2031" y="228"/>
                  <a:pt x="2029" y="230"/>
                </a:cubicBezTo>
                <a:cubicBezTo>
                  <a:pt x="2027" y="233"/>
                  <a:pt x="2028" y="236"/>
                  <a:pt x="2030" y="238"/>
                </a:cubicBezTo>
                <a:cubicBezTo>
                  <a:pt x="2032" y="239"/>
                  <a:pt x="2032" y="240"/>
                  <a:pt x="2033" y="245"/>
                </a:cubicBezTo>
                <a:cubicBezTo>
                  <a:pt x="2034" y="250"/>
                  <a:pt x="2040" y="251"/>
                  <a:pt x="2043" y="252"/>
                </a:cubicBezTo>
                <a:cubicBezTo>
                  <a:pt x="2047" y="252"/>
                  <a:pt x="2047" y="257"/>
                  <a:pt x="2045" y="261"/>
                </a:cubicBezTo>
                <a:cubicBezTo>
                  <a:pt x="2043" y="266"/>
                  <a:pt x="2044" y="269"/>
                  <a:pt x="2045" y="271"/>
                </a:cubicBezTo>
                <a:cubicBezTo>
                  <a:pt x="2047" y="274"/>
                  <a:pt x="2048" y="275"/>
                  <a:pt x="2047" y="279"/>
                </a:cubicBezTo>
                <a:cubicBezTo>
                  <a:pt x="2046" y="283"/>
                  <a:pt x="2050" y="285"/>
                  <a:pt x="2053" y="286"/>
                </a:cubicBezTo>
                <a:cubicBezTo>
                  <a:pt x="2055" y="286"/>
                  <a:pt x="2057" y="288"/>
                  <a:pt x="2057" y="290"/>
                </a:cubicBezTo>
                <a:cubicBezTo>
                  <a:pt x="2057" y="291"/>
                  <a:pt x="2057" y="293"/>
                  <a:pt x="2059" y="293"/>
                </a:cubicBezTo>
                <a:cubicBezTo>
                  <a:pt x="2060" y="294"/>
                  <a:pt x="2061" y="294"/>
                  <a:pt x="2063" y="296"/>
                </a:cubicBezTo>
                <a:cubicBezTo>
                  <a:pt x="2065" y="299"/>
                  <a:pt x="2069" y="298"/>
                  <a:pt x="2070" y="297"/>
                </a:cubicBezTo>
                <a:cubicBezTo>
                  <a:pt x="2072" y="296"/>
                  <a:pt x="2074" y="294"/>
                  <a:pt x="2076" y="296"/>
                </a:cubicBezTo>
                <a:cubicBezTo>
                  <a:pt x="2077" y="298"/>
                  <a:pt x="2082" y="299"/>
                  <a:pt x="2084" y="298"/>
                </a:cubicBezTo>
                <a:cubicBezTo>
                  <a:pt x="2086" y="297"/>
                  <a:pt x="2088" y="297"/>
                  <a:pt x="2091" y="296"/>
                </a:cubicBezTo>
                <a:cubicBezTo>
                  <a:pt x="2093" y="295"/>
                  <a:pt x="2096" y="294"/>
                  <a:pt x="2099" y="291"/>
                </a:cubicBezTo>
                <a:cubicBezTo>
                  <a:pt x="2102" y="288"/>
                  <a:pt x="2106" y="291"/>
                  <a:pt x="2111" y="290"/>
                </a:cubicBezTo>
                <a:cubicBezTo>
                  <a:pt x="2115" y="289"/>
                  <a:pt x="2114" y="292"/>
                  <a:pt x="2114" y="295"/>
                </a:cubicBezTo>
                <a:cubicBezTo>
                  <a:pt x="2113" y="298"/>
                  <a:pt x="2118" y="297"/>
                  <a:pt x="2121" y="297"/>
                </a:cubicBezTo>
                <a:cubicBezTo>
                  <a:pt x="2123" y="297"/>
                  <a:pt x="2125" y="297"/>
                  <a:pt x="2129" y="301"/>
                </a:cubicBezTo>
                <a:cubicBezTo>
                  <a:pt x="2132" y="304"/>
                  <a:pt x="2137" y="304"/>
                  <a:pt x="2139" y="301"/>
                </a:cubicBezTo>
                <a:cubicBezTo>
                  <a:pt x="2140" y="299"/>
                  <a:pt x="2142" y="300"/>
                  <a:pt x="2144" y="301"/>
                </a:cubicBezTo>
                <a:cubicBezTo>
                  <a:pt x="2147" y="301"/>
                  <a:pt x="2149" y="299"/>
                  <a:pt x="2149" y="297"/>
                </a:cubicBezTo>
                <a:cubicBezTo>
                  <a:pt x="2149" y="295"/>
                  <a:pt x="2149" y="294"/>
                  <a:pt x="2152" y="293"/>
                </a:cubicBezTo>
                <a:cubicBezTo>
                  <a:pt x="2155" y="293"/>
                  <a:pt x="2157" y="298"/>
                  <a:pt x="2157" y="301"/>
                </a:cubicBezTo>
                <a:cubicBezTo>
                  <a:pt x="2157" y="303"/>
                  <a:pt x="2160" y="306"/>
                  <a:pt x="2163" y="304"/>
                </a:cubicBezTo>
                <a:cubicBezTo>
                  <a:pt x="2166" y="303"/>
                  <a:pt x="2167" y="304"/>
                  <a:pt x="2167" y="305"/>
                </a:cubicBezTo>
                <a:cubicBezTo>
                  <a:pt x="2168" y="306"/>
                  <a:pt x="2170" y="309"/>
                  <a:pt x="2171" y="309"/>
                </a:cubicBezTo>
                <a:cubicBezTo>
                  <a:pt x="2173" y="309"/>
                  <a:pt x="2180" y="314"/>
                  <a:pt x="2181" y="318"/>
                </a:cubicBezTo>
                <a:cubicBezTo>
                  <a:pt x="2184" y="324"/>
                  <a:pt x="2190" y="324"/>
                  <a:pt x="2194" y="326"/>
                </a:cubicBezTo>
                <a:cubicBezTo>
                  <a:pt x="2195" y="326"/>
                  <a:pt x="2196" y="327"/>
                  <a:pt x="2197" y="327"/>
                </a:cubicBezTo>
                <a:cubicBezTo>
                  <a:pt x="2200" y="328"/>
                  <a:pt x="2203" y="327"/>
                  <a:pt x="2204" y="326"/>
                </a:cubicBezTo>
                <a:cubicBezTo>
                  <a:pt x="2206" y="325"/>
                  <a:pt x="2208" y="323"/>
                  <a:pt x="2211" y="325"/>
                </a:cubicBezTo>
                <a:cubicBezTo>
                  <a:pt x="2215" y="327"/>
                  <a:pt x="2217" y="325"/>
                  <a:pt x="2220" y="323"/>
                </a:cubicBezTo>
                <a:cubicBezTo>
                  <a:pt x="2223" y="321"/>
                  <a:pt x="2224" y="327"/>
                  <a:pt x="2222" y="331"/>
                </a:cubicBezTo>
                <a:cubicBezTo>
                  <a:pt x="2219" y="334"/>
                  <a:pt x="2221" y="336"/>
                  <a:pt x="2220" y="338"/>
                </a:cubicBezTo>
                <a:cubicBezTo>
                  <a:pt x="2219" y="340"/>
                  <a:pt x="2219" y="344"/>
                  <a:pt x="2220" y="344"/>
                </a:cubicBezTo>
                <a:cubicBezTo>
                  <a:pt x="2221" y="345"/>
                  <a:pt x="2224" y="347"/>
                  <a:pt x="2224" y="350"/>
                </a:cubicBezTo>
                <a:cubicBezTo>
                  <a:pt x="2224" y="353"/>
                  <a:pt x="2226" y="353"/>
                  <a:pt x="2229" y="351"/>
                </a:cubicBezTo>
                <a:cubicBezTo>
                  <a:pt x="2232" y="349"/>
                  <a:pt x="2235" y="353"/>
                  <a:pt x="2235" y="354"/>
                </a:cubicBezTo>
                <a:cubicBezTo>
                  <a:pt x="2235" y="356"/>
                  <a:pt x="2234" y="356"/>
                  <a:pt x="2235" y="358"/>
                </a:cubicBezTo>
                <a:cubicBezTo>
                  <a:pt x="2236" y="360"/>
                  <a:pt x="2237" y="362"/>
                  <a:pt x="2238" y="365"/>
                </a:cubicBezTo>
                <a:cubicBezTo>
                  <a:pt x="2238" y="368"/>
                  <a:pt x="2240" y="372"/>
                  <a:pt x="2235" y="378"/>
                </a:cubicBezTo>
                <a:cubicBezTo>
                  <a:pt x="2231" y="384"/>
                  <a:pt x="2237" y="388"/>
                  <a:pt x="2241" y="390"/>
                </a:cubicBezTo>
                <a:cubicBezTo>
                  <a:pt x="2246" y="393"/>
                  <a:pt x="2251" y="399"/>
                  <a:pt x="2252" y="402"/>
                </a:cubicBezTo>
                <a:cubicBezTo>
                  <a:pt x="2253" y="405"/>
                  <a:pt x="2252" y="406"/>
                  <a:pt x="2259" y="410"/>
                </a:cubicBezTo>
                <a:cubicBezTo>
                  <a:pt x="2265" y="413"/>
                  <a:pt x="2266" y="408"/>
                  <a:pt x="2269" y="406"/>
                </a:cubicBezTo>
                <a:cubicBezTo>
                  <a:pt x="2271" y="404"/>
                  <a:pt x="2275" y="404"/>
                  <a:pt x="2278" y="402"/>
                </a:cubicBezTo>
                <a:cubicBezTo>
                  <a:pt x="2281" y="401"/>
                  <a:pt x="2284" y="401"/>
                  <a:pt x="2287" y="403"/>
                </a:cubicBezTo>
                <a:cubicBezTo>
                  <a:pt x="2291" y="405"/>
                  <a:pt x="2292" y="405"/>
                  <a:pt x="2293" y="403"/>
                </a:cubicBezTo>
                <a:cubicBezTo>
                  <a:pt x="2295" y="401"/>
                  <a:pt x="2300" y="402"/>
                  <a:pt x="2303" y="402"/>
                </a:cubicBezTo>
                <a:cubicBezTo>
                  <a:pt x="2305" y="402"/>
                  <a:pt x="2309" y="401"/>
                  <a:pt x="2310" y="399"/>
                </a:cubicBezTo>
                <a:cubicBezTo>
                  <a:pt x="2311" y="398"/>
                  <a:pt x="2312" y="397"/>
                  <a:pt x="2315" y="397"/>
                </a:cubicBezTo>
                <a:cubicBezTo>
                  <a:pt x="2317" y="398"/>
                  <a:pt x="2319" y="397"/>
                  <a:pt x="2320" y="396"/>
                </a:cubicBezTo>
                <a:cubicBezTo>
                  <a:pt x="2321" y="394"/>
                  <a:pt x="2322" y="393"/>
                  <a:pt x="2324" y="390"/>
                </a:cubicBezTo>
                <a:cubicBezTo>
                  <a:pt x="2327" y="388"/>
                  <a:pt x="2328" y="390"/>
                  <a:pt x="2332" y="391"/>
                </a:cubicBezTo>
                <a:cubicBezTo>
                  <a:pt x="2335" y="392"/>
                  <a:pt x="2337" y="390"/>
                  <a:pt x="2339" y="388"/>
                </a:cubicBezTo>
                <a:cubicBezTo>
                  <a:pt x="2341" y="386"/>
                  <a:pt x="2341" y="383"/>
                  <a:pt x="2340" y="381"/>
                </a:cubicBezTo>
                <a:cubicBezTo>
                  <a:pt x="2340" y="380"/>
                  <a:pt x="2339" y="377"/>
                  <a:pt x="2340" y="373"/>
                </a:cubicBezTo>
                <a:cubicBezTo>
                  <a:pt x="2340" y="368"/>
                  <a:pt x="2342" y="370"/>
                  <a:pt x="2345" y="371"/>
                </a:cubicBezTo>
                <a:cubicBezTo>
                  <a:pt x="2347" y="372"/>
                  <a:pt x="2348" y="370"/>
                  <a:pt x="2348" y="369"/>
                </a:cubicBezTo>
                <a:cubicBezTo>
                  <a:pt x="2348" y="367"/>
                  <a:pt x="2349" y="365"/>
                  <a:pt x="2352" y="364"/>
                </a:cubicBezTo>
                <a:cubicBezTo>
                  <a:pt x="2356" y="362"/>
                  <a:pt x="2356" y="361"/>
                  <a:pt x="2356" y="358"/>
                </a:cubicBezTo>
                <a:cubicBezTo>
                  <a:pt x="2356" y="355"/>
                  <a:pt x="2358" y="354"/>
                  <a:pt x="2360" y="354"/>
                </a:cubicBezTo>
                <a:cubicBezTo>
                  <a:pt x="2361" y="354"/>
                  <a:pt x="2362" y="354"/>
                  <a:pt x="2363" y="352"/>
                </a:cubicBezTo>
                <a:cubicBezTo>
                  <a:pt x="2364" y="351"/>
                  <a:pt x="2365" y="350"/>
                  <a:pt x="2367" y="350"/>
                </a:cubicBezTo>
                <a:cubicBezTo>
                  <a:pt x="2368" y="351"/>
                  <a:pt x="2369" y="352"/>
                  <a:pt x="2371" y="351"/>
                </a:cubicBezTo>
                <a:cubicBezTo>
                  <a:pt x="2373" y="349"/>
                  <a:pt x="2373" y="351"/>
                  <a:pt x="2379" y="348"/>
                </a:cubicBezTo>
                <a:cubicBezTo>
                  <a:pt x="2385" y="346"/>
                  <a:pt x="2385" y="343"/>
                  <a:pt x="2387" y="341"/>
                </a:cubicBezTo>
                <a:cubicBezTo>
                  <a:pt x="2388" y="339"/>
                  <a:pt x="2391" y="333"/>
                  <a:pt x="2396" y="332"/>
                </a:cubicBezTo>
                <a:cubicBezTo>
                  <a:pt x="2401" y="332"/>
                  <a:pt x="2400" y="330"/>
                  <a:pt x="2401" y="329"/>
                </a:cubicBezTo>
                <a:cubicBezTo>
                  <a:pt x="2401" y="328"/>
                  <a:pt x="2401" y="326"/>
                  <a:pt x="2405" y="325"/>
                </a:cubicBezTo>
                <a:cubicBezTo>
                  <a:pt x="2409" y="324"/>
                  <a:pt x="2410" y="319"/>
                  <a:pt x="2415" y="319"/>
                </a:cubicBezTo>
                <a:cubicBezTo>
                  <a:pt x="2419" y="318"/>
                  <a:pt x="2423" y="316"/>
                  <a:pt x="2424" y="314"/>
                </a:cubicBezTo>
                <a:cubicBezTo>
                  <a:pt x="2426" y="313"/>
                  <a:pt x="2431" y="312"/>
                  <a:pt x="2436" y="313"/>
                </a:cubicBezTo>
                <a:cubicBezTo>
                  <a:pt x="2440" y="314"/>
                  <a:pt x="2442" y="312"/>
                  <a:pt x="2442" y="311"/>
                </a:cubicBezTo>
                <a:cubicBezTo>
                  <a:pt x="2443" y="310"/>
                  <a:pt x="2443" y="309"/>
                  <a:pt x="2445" y="308"/>
                </a:cubicBezTo>
                <a:cubicBezTo>
                  <a:pt x="2446" y="308"/>
                  <a:pt x="2450" y="304"/>
                  <a:pt x="2450" y="304"/>
                </a:cubicBezTo>
                <a:cubicBezTo>
                  <a:pt x="2450" y="304"/>
                  <a:pt x="2451" y="303"/>
                  <a:pt x="2451" y="303"/>
                </a:cubicBezTo>
                <a:cubicBezTo>
                  <a:pt x="2451" y="303"/>
                  <a:pt x="2455" y="306"/>
                  <a:pt x="2451" y="311"/>
                </a:cubicBezTo>
                <a:cubicBezTo>
                  <a:pt x="2446" y="315"/>
                  <a:pt x="2438" y="318"/>
                  <a:pt x="2438" y="326"/>
                </a:cubicBezTo>
                <a:cubicBezTo>
                  <a:pt x="2438" y="334"/>
                  <a:pt x="2438" y="336"/>
                  <a:pt x="2437" y="342"/>
                </a:cubicBezTo>
                <a:cubicBezTo>
                  <a:pt x="2436" y="349"/>
                  <a:pt x="2437" y="349"/>
                  <a:pt x="2440" y="350"/>
                </a:cubicBezTo>
                <a:cubicBezTo>
                  <a:pt x="2442" y="351"/>
                  <a:pt x="2444" y="350"/>
                  <a:pt x="2445" y="353"/>
                </a:cubicBezTo>
                <a:cubicBezTo>
                  <a:pt x="2447" y="356"/>
                  <a:pt x="2448" y="357"/>
                  <a:pt x="2450" y="359"/>
                </a:cubicBezTo>
                <a:cubicBezTo>
                  <a:pt x="2452" y="362"/>
                  <a:pt x="2452" y="367"/>
                  <a:pt x="2450" y="374"/>
                </a:cubicBezTo>
                <a:cubicBezTo>
                  <a:pt x="2448" y="382"/>
                  <a:pt x="2443" y="385"/>
                  <a:pt x="2438" y="390"/>
                </a:cubicBezTo>
                <a:cubicBezTo>
                  <a:pt x="2433" y="394"/>
                  <a:pt x="2429" y="397"/>
                  <a:pt x="2431" y="402"/>
                </a:cubicBezTo>
                <a:cubicBezTo>
                  <a:pt x="2433" y="408"/>
                  <a:pt x="2435" y="415"/>
                  <a:pt x="2433" y="419"/>
                </a:cubicBezTo>
                <a:cubicBezTo>
                  <a:pt x="2431" y="423"/>
                  <a:pt x="2430" y="424"/>
                  <a:pt x="2431" y="432"/>
                </a:cubicBezTo>
                <a:cubicBezTo>
                  <a:pt x="2432" y="439"/>
                  <a:pt x="2435" y="450"/>
                  <a:pt x="2432" y="456"/>
                </a:cubicBezTo>
                <a:cubicBezTo>
                  <a:pt x="2429" y="462"/>
                  <a:pt x="2428" y="465"/>
                  <a:pt x="2431" y="470"/>
                </a:cubicBezTo>
                <a:cubicBezTo>
                  <a:pt x="2434" y="476"/>
                  <a:pt x="2437" y="482"/>
                  <a:pt x="2433" y="487"/>
                </a:cubicBezTo>
                <a:cubicBezTo>
                  <a:pt x="2430" y="493"/>
                  <a:pt x="2427" y="493"/>
                  <a:pt x="2429" y="498"/>
                </a:cubicBezTo>
                <a:cubicBezTo>
                  <a:pt x="2430" y="502"/>
                  <a:pt x="2431" y="508"/>
                  <a:pt x="2428" y="512"/>
                </a:cubicBezTo>
                <a:cubicBezTo>
                  <a:pt x="2425" y="516"/>
                  <a:pt x="2425" y="515"/>
                  <a:pt x="2423" y="518"/>
                </a:cubicBezTo>
                <a:cubicBezTo>
                  <a:pt x="2421" y="520"/>
                  <a:pt x="2420" y="523"/>
                  <a:pt x="2420" y="527"/>
                </a:cubicBezTo>
                <a:cubicBezTo>
                  <a:pt x="2421" y="530"/>
                  <a:pt x="2419" y="530"/>
                  <a:pt x="2421" y="534"/>
                </a:cubicBezTo>
                <a:cubicBezTo>
                  <a:pt x="2422" y="538"/>
                  <a:pt x="2422" y="539"/>
                  <a:pt x="2418" y="543"/>
                </a:cubicBezTo>
                <a:cubicBezTo>
                  <a:pt x="2414" y="548"/>
                  <a:pt x="2413" y="548"/>
                  <a:pt x="2411" y="557"/>
                </a:cubicBezTo>
                <a:cubicBezTo>
                  <a:pt x="2409" y="565"/>
                  <a:pt x="2410" y="570"/>
                  <a:pt x="2413" y="574"/>
                </a:cubicBezTo>
                <a:cubicBezTo>
                  <a:pt x="2415" y="577"/>
                  <a:pt x="2416" y="583"/>
                  <a:pt x="2414" y="585"/>
                </a:cubicBezTo>
                <a:cubicBezTo>
                  <a:pt x="2412" y="588"/>
                  <a:pt x="2408" y="591"/>
                  <a:pt x="2401" y="590"/>
                </a:cubicBezTo>
                <a:cubicBezTo>
                  <a:pt x="2399" y="589"/>
                  <a:pt x="2399" y="589"/>
                  <a:pt x="2399" y="589"/>
                </a:cubicBezTo>
                <a:cubicBezTo>
                  <a:pt x="2399" y="589"/>
                  <a:pt x="2384" y="588"/>
                  <a:pt x="2380" y="588"/>
                </a:cubicBezTo>
                <a:cubicBezTo>
                  <a:pt x="2376" y="587"/>
                  <a:pt x="2359" y="586"/>
                  <a:pt x="2356" y="586"/>
                </a:cubicBezTo>
                <a:cubicBezTo>
                  <a:pt x="2353" y="586"/>
                  <a:pt x="2349" y="585"/>
                  <a:pt x="2347" y="582"/>
                </a:cubicBezTo>
                <a:cubicBezTo>
                  <a:pt x="2346" y="580"/>
                  <a:pt x="2344" y="577"/>
                  <a:pt x="2343" y="579"/>
                </a:cubicBezTo>
                <a:cubicBezTo>
                  <a:pt x="2342" y="581"/>
                  <a:pt x="2341" y="586"/>
                  <a:pt x="2341" y="586"/>
                </a:cubicBezTo>
                <a:cubicBezTo>
                  <a:pt x="2341" y="587"/>
                  <a:pt x="2341" y="591"/>
                  <a:pt x="2338" y="591"/>
                </a:cubicBezTo>
                <a:cubicBezTo>
                  <a:pt x="2334" y="592"/>
                  <a:pt x="2335" y="593"/>
                  <a:pt x="2335" y="595"/>
                </a:cubicBezTo>
                <a:cubicBezTo>
                  <a:pt x="2334" y="596"/>
                  <a:pt x="2335" y="596"/>
                  <a:pt x="2336" y="597"/>
                </a:cubicBezTo>
                <a:cubicBezTo>
                  <a:pt x="2337" y="598"/>
                  <a:pt x="2336" y="601"/>
                  <a:pt x="2334" y="602"/>
                </a:cubicBezTo>
                <a:cubicBezTo>
                  <a:pt x="2333" y="604"/>
                  <a:pt x="2330" y="608"/>
                  <a:pt x="2329" y="608"/>
                </a:cubicBezTo>
                <a:cubicBezTo>
                  <a:pt x="2328" y="609"/>
                  <a:pt x="2327" y="610"/>
                  <a:pt x="2328" y="612"/>
                </a:cubicBezTo>
                <a:cubicBezTo>
                  <a:pt x="2329" y="613"/>
                  <a:pt x="2328" y="614"/>
                  <a:pt x="2326" y="614"/>
                </a:cubicBezTo>
                <a:cubicBezTo>
                  <a:pt x="2324" y="614"/>
                  <a:pt x="2318" y="614"/>
                  <a:pt x="2318" y="617"/>
                </a:cubicBezTo>
                <a:cubicBezTo>
                  <a:pt x="2318" y="619"/>
                  <a:pt x="2316" y="621"/>
                  <a:pt x="2314" y="620"/>
                </a:cubicBezTo>
                <a:cubicBezTo>
                  <a:pt x="2312" y="619"/>
                  <a:pt x="2308" y="619"/>
                  <a:pt x="2308" y="620"/>
                </a:cubicBezTo>
                <a:cubicBezTo>
                  <a:pt x="2308" y="622"/>
                  <a:pt x="2309" y="624"/>
                  <a:pt x="2307" y="625"/>
                </a:cubicBezTo>
                <a:cubicBezTo>
                  <a:pt x="2304" y="627"/>
                  <a:pt x="2303" y="626"/>
                  <a:pt x="2304" y="629"/>
                </a:cubicBezTo>
                <a:cubicBezTo>
                  <a:pt x="2305" y="631"/>
                  <a:pt x="2306" y="633"/>
                  <a:pt x="2308" y="632"/>
                </a:cubicBezTo>
                <a:cubicBezTo>
                  <a:pt x="2310" y="632"/>
                  <a:pt x="2312" y="637"/>
                  <a:pt x="2313" y="639"/>
                </a:cubicBezTo>
                <a:cubicBezTo>
                  <a:pt x="2314" y="641"/>
                  <a:pt x="2331" y="676"/>
                  <a:pt x="2331" y="676"/>
                </a:cubicBezTo>
                <a:cubicBezTo>
                  <a:pt x="2333" y="682"/>
                  <a:pt x="2333" y="682"/>
                  <a:pt x="2333" y="682"/>
                </a:cubicBezTo>
                <a:cubicBezTo>
                  <a:pt x="2337" y="686"/>
                  <a:pt x="2333" y="686"/>
                  <a:pt x="2332" y="691"/>
                </a:cubicBezTo>
                <a:cubicBezTo>
                  <a:pt x="2332" y="694"/>
                  <a:pt x="2333" y="694"/>
                  <a:pt x="2333" y="698"/>
                </a:cubicBezTo>
                <a:cubicBezTo>
                  <a:pt x="2333" y="701"/>
                  <a:pt x="2332" y="706"/>
                  <a:pt x="2334" y="708"/>
                </a:cubicBezTo>
                <a:cubicBezTo>
                  <a:pt x="2335" y="709"/>
                  <a:pt x="2338" y="718"/>
                  <a:pt x="2338" y="722"/>
                </a:cubicBezTo>
                <a:cubicBezTo>
                  <a:pt x="2337" y="723"/>
                  <a:pt x="2337" y="723"/>
                  <a:pt x="2337" y="724"/>
                </a:cubicBezTo>
                <a:cubicBezTo>
                  <a:pt x="2337" y="727"/>
                  <a:pt x="2338" y="728"/>
                  <a:pt x="2339" y="728"/>
                </a:cubicBezTo>
                <a:cubicBezTo>
                  <a:pt x="2340" y="729"/>
                  <a:pt x="2340" y="729"/>
                  <a:pt x="2341" y="729"/>
                </a:cubicBezTo>
                <a:cubicBezTo>
                  <a:pt x="2342" y="731"/>
                  <a:pt x="2342" y="731"/>
                  <a:pt x="2342" y="731"/>
                </a:cubicBezTo>
                <a:cubicBezTo>
                  <a:pt x="2342" y="731"/>
                  <a:pt x="2346" y="734"/>
                  <a:pt x="2345" y="738"/>
                </a:cubicBezTo>
                <a:cubicBezTo>
                  <a:pt x="2344" y="743"/>
                  <a:pt x="2345" y="742"/>
                  <a:pt x="2345" y="743"/>
                </a:cubicBezTo>
                <a:cubicBezTo>
                  <a:pt x="2346" y="744"/>
                  <a:pt x="2344" y="748"/>
                  <a:pt x="2344" y="749"/>
                </a:cubicBezTo>
                <a:cubicBezTo>
                  <a:pt x="2343" y="750"/>
                  <a:pt x="2342" y="752"/>
                  <a:pt x="2343" y="754"/>
                </a:cubicBezTo>
                <a:cubicBezTo>
                  <a:pt x="2345" y="755"/>
                  <a:pt x="2344" y="761"/>
                  <a:pt x="2342" y="763"/>
                </a:cubicBezTo>
                <a:cubicBezTo>
                  <a:pt x="2340" y="765"/>
                  <a:pt x="2339" y="767"/>
                  <a:pt x="2340" y="769"/>
                </a:cubicBezTo>
                <a:cubicBezTo>
                  <a:pt x="2342" y="771"/>
                  <a:pt x="2345" y="778"/>
                  <a:pt x="2341" y="776"/>
                </a:cubicBezTo>
                <a:cubicBezTo>
                  <a:pt x="2336" y="774"/>
                  <a:pt x="2336" y="777"/>
                  <a:pt x="2338" y="777"/>
                </a:cubicBezTo>
                <a:cubicBezTo>
                  <a:pt x="2339" y="778"/>
                  <a:pt x="2342" y="781"/>
                  <a:pt x="2338" y="781"/>
                </a:cubicBezTo>
                <a:cubicBezTo>
                  <a:pt x="2333" y="782"/>
                  <a:pt x="2333" y="783"/>
                  <a:pt x="2333" y="783"/>
                </a:cubicBezTo>
                <a:cubicBezTo>
                  <a:pt x="2333" y="783"/>
                  <a:pt x="2332" y="785"/>
                  <a:pt x="2330" y="783"/>
                </a:cubicBezTo>
                <a:cubicBezTo>
                  <a:pt x="2329" y="782"/>
                  <a:pt x="2326" y="783"/>
                  <a:pt x="2326" y="784"/>
                </a:cubicBezTo>
                <a:cubicBezTo>
                  <a:pt x="2327" y="786"/>
                  <a:pt x="2326" y="787"/>
                  <a:pt x="2324" y="787"/>
                </a:cubicBezTo>
                <a:cubicBezTo>
                  <a:pt x="2321" y="788"/>
                  <a:pt x="2318" y="788"/>
                  <a:pt x="2317" y="790"/>
                </a:cubicBezTo>
                <a:cubicBezTo>
                  <a:pt x="2315" y="791"/>
                  <a:pt x="2314" y="794"/>
                  <a:pt x="2312" y="795"/>
                </a:cubicBezTo>
                <a:cubicBezTo>
                  <a:pt x="2311" y="796"/>
                  <a:pt x="2310" y="796"/>
                  <a:pt x="2309" y="798"/>
                </a:cubicBezTo>
                <a:cubicBezTo>
                  <a:pt x="2308" y="799"/>
                  <a:pt x="2307" y="800"/>
                  <a:pt x="2309" y="801"/>
                </a:cubicBezTo>
                <a:cubicBezTo>
                  <a:pt x="2312" y="802"/>
                  <a:pt x="2314" y="801"/>
                  <a:pt x="2315" y="799"/>
                </a:cubicBezTo>
                <a:cubicBezTo>
                  <a:pt x="2316" y="797"/>
                  <a:pt x="2318" y="800"/>
                  <a:pt x="2319" y="802"/>
                </a:cubicBezTo>
                <a:cubicBezTo>
                  <a:pt x="2321" y="805"/>
                  <a:pt x="2324" y="810"/>
                  <a:pt x="2322" y="811"/>
                </a:cubicBezTo>
                <a:cubicBezTo>
                  <a:pt x="2320" y="812"/>
                  <a:pt x="2322" y="815"/>
                  <a:pt x="2324" y="816"/>
                </a:cubicBezTo>
                <a:cubicBezTo>
                  <a:pt x="2325" y="818"/>
                  <a:pt x="2326" y="821"/>
                  <a:pt x="2326" y="822"/>
                </a:cubicBezTo>
                <a:cubicBezTo>
                  <a:pt x="2327" y="823"/>
                  <a:pt x="2325" y="825"/>
                  <a:pt x="2324" y="823"/>
                </a:cubicBezTo>
                <a:cubicBezTo>
                  <a:pt x="2321" y="821"/>
                  <a:pt x="2318" y="814"/>
                  <a:pt x="2317" y="812"/>
                </a:cubicBezTo>
                <a:cubicBezTo>
                  <a:pt x="2317" y="810"/>
                  <a:pt x="2315" y="808"/>
                  <a:pt x="2314" y="811"/>
                </a:cubicBezTo>
                <a:cubicBezTo>
                  <a:pt x="2313" y="813"/>
                  <a:pt x="2315" y="813"/>
                  <a:pt x="2313" y="813"/>
                </a:cubicBezTo>
                <a:cubicBezTo>
                  <a:pt x="2312" y="813"/>
                  <a:pt x="2310" y="812"/>
                  <a:pt x="2310" y="811"/>
                </a:cubicBezTo>
                <a:cubicBezTo>
                  <a:pt x="2311" y="810"/>
                  <a:pt x="2310" y="810"/>
                  <a:pt x="2308" y="810"/>
                </a:cubicBezTo>
                <a:cubicBezTo>
                  <a:pt x="2307" y="810"/>
                  <a:pt x="2304" y="807"/>
                  <a:pt x="2302" y="806"/>
                </a:cubicBezTo>
                <a:cubicBezTo>
                  <a:pt x="2300" y="804"/>
                  <a:pt x="2297" y="801"/>
                  <a:pt x="2298" y="797"/>
                </a:cubicBezTo>
                <a:cubicBezTo>
                  <a:pt x="2299" y="793"/>
                  <a:pt x="2298" y="790"/>
                  <a:pt x="2296" y="789"/>
                </a:cubicBezTo>
                <a:cubicBezTo>
                  <a:pt x="2295" y="789"/>
                  <a:pt x="2287" y="791"/>
                  <a:pt x="2288" y="788"/>
                </a:cubicBezTo>
                <a:cubicBezTo>
                  <a:pt x="2288" y="785"/>
                  <a:pt x="2286" y="785"/>
                  <a:pt x="2285" y="785"/>
                </a:cubicBezTo>
                <a:cubicBezTo>
                  <a:pt x="2283" y="786"/>
                  <a:pt x="2281" y="786"/>
                  <a:pt x="2281" y="784"/>
                </a:cubicBezTo>
                <a:cubicBezTo>
                  <a:pt x="2280" y="783"/>
                  <a:pt x="2279" y="783"/>
                  <a:pt x="2278" y="784"/>
                </a:cubicBezTo>
                <a:cubicBezTo>
                  <a:pt x="2277" y="784"/>
                  <a:pt x="2276" y="784"/>
                  <a:pt x="2275" y="785"/>
                </a:cubicBezTo>
                <a:cubicBezTo>
                  <a:pt x="2274" y="786"/>
                  <a:pt x="2275" y="788"/>
                  <a:pt x="2274" y="789"/>
                </a:cubicBezTo>
                <a:cubicBezTo>
                  <a:pt x="2273" y="791"/>
                  <a:pt x="2273" y="793"/>
                  <a:pt x="2273" y="794"/>
                </a:cubicBezTo>
                <a:cubicBezTo>
                  <a:pt x="2274" y="795"/>
                  <a:pt x="2274" y="797"/>
                  <a:pt x="2273" y="799"/>
                </a:cubicBezTo>
                <a:cubicBezTo>
                  <a:pt x="2273" y="801"/>
                  <a:pt x="2273" y="806"/>
                  <a:pt x="2274" y="808"/>
                </a:cubicBezTo>
                <a:cubicBezTo>
                  <a:pt x="2275" y="809"/>
                  <a:pt x="2276" y="814"/>
                  <a:pt x="2274" y="817"/>
                </a:cubicBezTo>
                <a:cubicBezTo>
                  <a:pt x="2273" y="820"/>
                  <a:pt x="2274" y="825"/>
                  <a:pt x="2275" y="826"/>
                </a:cubicBezTo>
                <a:cubicBezTo>
                  <a:pt x="2276" y="828"/>
                  <a:pt x="2275" y="833"/>
                  <a:pt x="2272" y="832"/>
                </a:cubicBezTo>
                <a:cubicBezTo>
                  <a:pt x="2269" y="832"/>
                  <a:pt x="2267" y="832"/>
                  <a:pt x="2268" y="835"/>
                </a:cubicBezTo>
                <a:cubicBezTo>
                  <a:pt x="2268" y="837"/>
                  <a:pt x="2268" y="839"/>
                  <a:pt x="2266" y="839"/>
                </a:cubicBezTo>
                <a:cubicBezTo>
                  <a:pt x="2265" y="839"/>
                  <a:pt x="2264" y="838"/>
                  <a:pt x="2260" y="836"/>
                </a:cubicBezTo>
                <a:cubicBezTo>
                  <a:pt x="2256" y="835"/>
                  <a:pt x="2254" y="836"/>
                  <a:pt x="2253" y="837"/>
                </a:cubicBezTo>
                <a:cubicBezTo>
                  <a:pt x="2253" y="839"/>
                  <a:pt x="2252" y="840"/>
                  <a:pt x="2251" y="841"/>
                </a:cubicBezTo>
                <a:cubicBezTo>
                  <a:pt x="2250" y="842"/>
                  <a:pt x="2247" y="847"/>
                  <a:pt x="2248" y="850"/>
                </a:cubicBezTo>
                <a:cubicBezTo>
                  <a:pt x="2250" y="853"/>
                  <a:pt x="2247" y="859"/>
                  <a:pt x="2244" y="861"/>
                </a:cubicBezTo>
                <a:cubicBezTo>
                  <a:pt x="2241" y="863"/>
                  <a:pt x="2241" y="864"/>
                  <a:pt x="2241" y="866"/>
                </a:cubicBezTo>
                <a:cubicBezTo>
                  <a:pt x="2241" y="867"/>
                  <a:pt x="2241" y="869"/>
                  <a:pt x="2240" y="872"/>
                </a:cubicBezTo>
                <a:cubicBezTo>
                  <a:pt x="2239" y="876"/>
                  <a:pt x="2228" y="874"/>
                  <a:pt x="2225" y="874"/>
                </a:cubicBezTo>
                <a:cubicBezTo>
                  <a:pt x="2222" y="874"/>
                  <a:pt x="2217" y="878"/>
                  <a:pt x="2215" y="878"/>
                </a:cubicBezTo>
                <a:cubicBezTo>
                  <a:pt x="2215" y="879"/>
                  <a:pt x="2211" y="880"/>
                  <a:pt x="2206" y="882"/>
                </a:cubicBezTo>
                <a:cubicBezTo>
                  <a:pt x="2200" y="883"/>
                  <a:pt x="2196" y="883"/>
                  <a:pt x="2193" y="883"/>
                </a:cubicBezTo>
                <a:cubicBezTo>
                  <a:pt x="2190" y="882"/>
                  <a:pt x="2188" y="882"/>
                  <a:pt x="2188" y="883"/>
                </a:cubicBezTo>
                <a:cubicBezTo>
                  <a:pt x="2187" y="885"/>
                  <a:pt x="2185" y="885"/>
                  <a:pt x="2189" y="887"/>
                </a:cubicBezTo>
                <a:cubicBezTo>
                  <a:pt x="2191" y="888"/>
                  <a:pt x="2191" y="889"/>
                  <a:pt x="2192" y="890"/>
                </a:cubicBezTo>
                <a:cubicBezTo>
                  <a:pt x="2193" y="895"/>
                  <a:pt x="2192" y="897"/>
                  <a:pt x="2193" y="900"/>
                </a:cubicBezTo>
                <a:cubicBezTo>
                  <a:pt x="2194" y="901"/>
                  <a:pt x="2194" y="902"/>
                  <a:pt x="2196" y="904"/>
                </a:cubicBezTo>
                <a:cubicBezTo>
                  <a:pt x="2196" y="905"/>
                  <a:pt x="2197" y="907"/>
                  <a:pt x="2199" y="907"/>
                </a:cubicBezTo>
                <a:cubicBezTo>
                  <a:pt x="2202" y="907"/>
                  <a:pt x="2204" y="907"/>
                  <a:pt x="2206" y="910"/>
                </a:cubicBezTo>
                <a:cubicBezTo>
                  <a:pt x="2207" y="914"/>
                  <a:pt x="2208" y="914"/>
                  <a:pt x="2209" y="915"/>
                </a:cubicBezTo>
                <a:cubicBezTo>
                  <a:pt x="2210" y="916"/>
                  <a:pt x="2209" y="919"/>
                  <a:pt x="2208" y="921"/>
                </a:cubicBezTo>
                <a:cubicBezTo>
                  <a:pt x="2207" y="923"/>
                  <a:pt x="2206" y="923"/>
                  <a:pt x="2206" y="926"/>
                </a:cubicBezTo>
                <a:cubicBezTo>
                  <a:pt x="2206" y="927"/>
                  <a:pt x="2206" y="928"/>
                  <a:pt x="2206" y="930"/>
                </a:cubicBezTo>
                <a:cubicBezTo>
                  <a:pt x="2205" y="931"/>
                  <a:pt x="2204" y="932"/>
                  <a:pt x="2203" y="932"/>
                </a:cubicBezTo>
                <a:cubicBezTo>
                  <a:pt x="2201" y="933"/>
                  <a:pt x="2198" y="933"/>
                  <a:pt x="2196" y="932"/>
                </a:cubicBezTo>
                <a:cubicBezTo>
                  <a:pt x="2195" y="931"/>
                  <a:pt x="2189" y="929"/>
                  <a:pt x="2188" y="931"/>
                </a:cubicBezTo>
                <a:cubicBezTo>
                  <a:pt x="2187" y="933"/>
                  <a:pt x="2184" y="934"/>
                  <a:pt x="2182" y="934"/>
                </a:cubicBezTo>
                <a:cubicBezTo>
                  <a:pt x="2180" y="935"/>
                  <a:pt x="2177" y="935"/>
                  <a:pt x="2175" y="936"/>
                </a:cubicBezTo>
                <a:cubicBezTo>
                  <a:pt x="2174" y="937"/>
                  <a:pt x="2169" y="936"/>
                  <a:pt x="2168" y="935"/>
                </a:cubicBezTo>
                <a:cubicBezTo>
                  <a:pt x="2167" y="933"/>
                  <a:pt x="2166" y="930"/>
                  <a:pt x="2164" y="932"/>
                </a:cubicBezTo>
                <a:cubicBezTo>
                  <a:pt x="2162" y="934"/>
                  <a:pt x="2160" y="935"/>
                  <a:pt x="2158" y="934"/>
                </a:cubicBezTo>
                <a:cubicBezTo>
                  <a:pt x="2156" y="934"/>
                  <a:pt x="2152" y="935"/>
                  <a:pt x="2150" y="933"/>
                </a:cubicBezTo>
                <a:cubicBezTo>
                  <a:pt x="2148" y="931"/>
                  <a:pt x="2147" y="930"/>
                  <a:pt x="2145" y="931"/>
                </a:cubicBezTo>
                <a:cubicBezTo>
                  <a:pt x="2142" y="931"/>
                  <a:pt x="2142" y="929"/>
                  <a:pt x="2143" y="928"/>
                </a:cubicBezTo>
                <a:cubicBezTo>
                  <a:pt x="2144" y="927"/>
                  <a:pt x="2144" y="926"/>
                  <a:pt x="2144" y="925"/>
                </a:cubicBezTo>
                <a:cubicBezTo>
                  <a:pt x="2143" y="924"/>
                  <a:pt x="2142" y="924"/>
                  <a:pt x="2141" y="924"/>
                </a:cubicBezTo>
                <a:cubicBezTo>
                  <a:pt x="2139" y="924"/>
                  <a:pt x="2135" y="921"/>
                  <a:pt x="2136" y="919"/>
                </a:cubicBezTo>
                <a:cubicBezTo>
                  <a:pt x="2137" y="916"/>
                  <a:pt x="2135" y="916"/>
                  <a:pt x="2133" y="916"/>
                </a:cubicBezTo>
                <a:cubicBezTo>
                  <a:pt x="2131" y="916"/>
                  <a:pt x="2127" y="912"/>
                  <a:pt x="2126" y="915"/>
                </a:cubicBezTo>
                <a:cubicBezTo>
                  <a:pt x="2126" y="915"/>
                  <a:pt x="2126" y="920"/>
                  <a:pt x="2122" y="920"/>
                </a:cubicBezTo>
                <a:cubicBezTo>
                  <a:pt x="2118" y="920"/>
                  <a:pt x="2117" y="919"/>
                  <a:pt x="2116" y="922"/>
                </a:cubicBezTo>
                <a:cubicBezTo>
                  <a:pt x="2116" y="925"/>
                  <a:pt x="2116" y="923"/>
                  <a:pt x="2113" y="925"/>
                </a:cubicBezTo>
                <a:cubicBezTo>
                  <a:pt x="2111" y="927"/>
                  <a:pt x="2110" y="930"/>
                  <a:pt x="2111" y="932"/>
                </a:cubicBezTo>
                <a:cubicBezTo>
                  <a:pt x="2112" y="935"/>
                  <a:pt x="2112" y="936"/>
                  <a:pt x="2111" y="938"/>
                </a:cubicBezTo>
                <a:cubicBezTo>
                  <a:pt x="2110" y="940"/>
                  <a:pt x="2110" y="942"/>
                  <a:pt x="2109" y="943"/>
                </a:cubicBezTo>
                <a:cubicBezTo>
                  <a:pt x="2109" y="945"/>
                  <a:pt x="2109" y="946"/>
                  <a:pt x="2109" y="946"/>
                </a:cubicBezTo>
                <a:cubicBezTo>
                  <a:pt x="2109" y="947"/>
                  <a:pt x="2109" y="947"/>
                  <a:pt x="2111" y="948"/>
                </a:cubicBezTo>
                <a:cubicBezTo>
                  <a:pt x="2112" y="950"/>
                  <a:pt x="2110" y="952"/>
                  <a:pt x="2108" y="951"/>
                </a:cubicBezTo>
                <a:cubicBezTo>
                  <a:pt x="2106" y="951"/>
                  <a:pt x="2103" y="952"/>
                  <a:pt x="2103" y="954"/>
                </a:cubicBezTo>
                <a:cubicBezTo>
                  <a:pt x="2104" y="957"/>
                  <a:pt x="2099" y="965"/>
                  <a:pt x="2098" y="968"/>
                </a:cubicBezTo>
                <a:cubicBezTo>
                  <a:pt x="2098" y="971"/>
                  <a:pt x="2093" y="975"/>
                  <a:pt x="2091" y="977"/>
                </a:cubicBezTo>
                <a:cubicBezTo>
                  <a:pt x="2090" y="979"/>
                  <a:pt x="2091" y="981"/>
                  <a:pt x="2090" y="983"/>
                </a:cubicBezTo>
                <a:cubicBezTo>
                  <a:pt x="2088" y="984"/>
                  <a:pt x="2088" y="986"/>
                  <a:pt x="2088" y="989"/>
                </a:cubicBezTo>
                <a:cubicBezTo>
                  <a:pt x="2088" y="992"/>
                  <a:pt x="2087" y="993"/>
                  <a:pt x="2083" y="993"/>
                </a:cubicBezTo>
                <a:cubicBezTo>
                  <a:pt x="2079" y="992"/>
                  <a:pt x="2077" y="993"/>
                  <a:pt x="2077" y="994"/>
                </a:cubicBezTo>
                <a:cubicBezTo>
                  <a:pt x="2076" y="996"/>
                  <a:pt x="2072" y="997"/>
                  <a:pt x="2070" y="997"/>
                </a:cubicBezTo>
                <a:cubicBezTo>
                  <a:pt x="2069" y="998"/>
                  <a:pt x="2066" y="1002"/>
                  <a:pt x="2067" y="1004"/>
                </a:cubicBezTo>
                <a:cubicBezTo>
                  <a:pt x="2070" y="1007"/>
                  <a:pt x="2062" y="1007"/>
                  <a:pt x="2062" y="1007"/>
                </a:cubicBezTo>
                <a:cubicBezTo>
                  <a:pt x="2062" y="1007"/>
                  <a:pt x="2060" y="1012"/>
                  <a:pt x="2058" y="1013"/>
                </a:cubicBezTo>
                <a:cubicBezTo>
                  <a:pt x="2057" y="1014"/>
                  <a:pt x="2056" y="1018"/>
                  <a:pt x="2051" y="1019"/>
                </a:cubicBezTo>
                <a:cubicBezTo>
                  <a:pt x="2046" y="1019"/>
                  <a:pt x="2043" y="1023"/>
                  <a:pt x="2042" y="1023"/>
                </a:cubicBezTo>
                <a:cubicBezTo>
                  <a:pt x="2041" y="1024"/>
                  <a:pt x="2037" y="1027"/>
                  <a:pt x="2036" y="1027"/>
                </a:cubicBezTo>
                <a:cubicBezTo>
                  <a:pt x="2034" y="1027"/>
                  <a:pt x="2034" y="1031"/>
                  <a:pt x="2033" y="1032"/>
                </a:cubicBezTo>
                <a:cubicBezTo>
                  <a:pt x="2033" y="1033"/>
                  <a:pt x="2030" y="1036"/>
                  <a:pt x="2030" y="1036"/>
                </a:cubicBezTo>
                <a:cubicBezTo>
                  <a:pt x="2030" y="1036"/>
                  <a:pt x="2025" y="1038"/>
                  <a:pt x="2023" y="1040"/>
                </a:cubicBezTo>
                <a:cubicBezTo>
                  <a:pt x="2022" y="1042"/>
                  <a:pt x="2019" y="1043"/>
                  <a:pt x="2018" y="1045"/>
                </a:cubicBezTo>
                <a:cubicBezTo>
                  <a:pt x="2018" y="1047"/>
                  <a:pt x="2018" y="1051"/>
                  <a:pt x="2015" y="1052"/>
                </a:cubicBezTo>
                <a:cubicBezTo>
                  <a:pt x="2012" y="1054"/>
                  <a:pt x="2009" y="1061"/>
                  <a:pt x="2006" y="1063"/>
                </a:cubicBezTo>
                <a:cubicBezTo>
                  <a:pt x="2005" y="1064"/>
                  <a:pt x="2001" y="1066"/>
                  <a:pt x="2001" y="1068"/>
                </a:cubicBezTo>
                <a:cubicBezTo>
                  <a:pt x="2002" y="1069"/>
                  <a:pt x="2002" y="1071"/>
                  <a:pt x="2002" y="1074"/>
                </a:cubicBezTo>
                <a:cubicBezTo>
                  <a:pt x="2002" y="1076"/>
                  <a:pt x="2002" y="1077"/>
                  <a:pt x="2002" y="1078"/>
                </a:cubicBezTo>
                <a:cubicBezTo>
                  <a:pt x="2002" y="1080"/>
                  <a:pt x="2001" y="1082"/>
                  <a:pt x="2000" y="1084"/>
                </a:cubicBezTo>
                <a:cubicBezTo>
                  <a:pt x="2000" y="1086"/>
                  <a:pt x="2001" y="1087"/>
                  <a:pt x="2001" y="1087"/>
                </a:cubicBezTo>
                <a:cubicBezTo>
                  <a:pt x="2001" y="1089"/>
                  <a:pt x="2007" y="1088"/>
                  <a:pt x="2005" y="1091"/>
                </a:cubicBezTo>
                <a:cubicBezTo>
                  <a:pt x="2004" y="1095"/>
                  <a:pt x="2006" y="1097"/>
                  <a:pt x="2008" y="1097"/>
                </a:cubicBezTo>
                <a:close/>
              </a:path>
            </a:pathLst>
          </a:custGeom>
          <a:solidFill>
            <a:srgbClr val="D2D5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7" name="Freeform 65"/>
          <p:cNvSpPr>
            <a:spLocks/>
          </p:cNvSpPr>
          <p:nvPr/>
        </p:nvSpPr>
        <p:spPr bwMode="auto">
          <a:xfrm>
            <a:off x="3841750" y="341313"/>
            <a:ext cx="5546725" cy="2430463"/>
          </a:xfrm>
          <a:custGeom>
            <a:avLst/>
            <a:gdLst>
              <a:gd name="T0" fmla="*/ 42 w 2468"/>
              <a:gd name="T1" fmla="*/ 361 h 1081"/>
              <a:gd name="T2" fmla="*/ 119 w 2468"/>
              <a:gd name="T3" fmla="*/ 447 h 1081"/>
              <a:gd name="T4" fmla="*/ 122 w 2468"/>
              <a:gd name="T5" fmla="*/ 554 h 1081"/>
              <a:gd name="T6" fmla="*/ 188 w 2468"/>
              <a:gd name="T7" fmla="*/ 643 h 1081"/>
              <a:gd name="T8" fmla="*/ 287 w 2468"/>
              <a:gd name="T9" fmla="*/ 694 h 1081"/>
              <a:gd name="T10" fmla="*/ 357 w 2468"/>
              <a:gd name="T11" fmla="*/ 801 h 1081"/>
              <a:gd name="T12" fmla="*/ 481 w 2468"/>
              <a:gd name="T13" fmla="*/ 875 h 1081"/>
              <a:gd name="T14" fmla="*/ 648 w 2468"/>
              <a:gd name="T15" fmla="*/ 896 h 1081"/>
              <a:gd name="T16" fmla="*/ 800 w 2468"/>
              <a:gd name="T17" fmla="*/ 973 h 1081"/>
              <a:gd name="T18" fmla="*/ 942 w 2468"/>
              <a:gd name="T19" fmla="*/ 953 h 1081"/>
              <a:gd name="T20" fmla="*/ 1095 w 2468"/>
              <a:gd name="T21" fmla="*/ 930 h 1081"/>
              <a:gd name="T22" fmla="*/ 1257 w 2468"/>
              <a:gd name="T23" fmla="*/ 830 h 1081"/>
              <a:gd name="T24" fmla="*/ 1400 w 2468"/>
              <a:gd name="T25" fmla="*/ 698 h 1081"/>
              <a:gd name="T26" fmla="*/ 1598 w 2468"/>
              <a:gd name="T27" fmla="*/ 570 h 1081"/>
              <a:gd name="T28" fmla="*/ 1649 w 2468"/>
              <a:gd name="T29" fmla="*/ 510 h 1081"/>
              <a:gd name="T30" fmla="*/ 1502 w 2468"/>
              <a:gd name="T31" fmla="*/ 486 h 1081"/>
              <a:gd name="T32" fmla="*/ 1545 w 2468"/>
              <a:gd name="T33" fmla="*/ 350 h 1081"/>
              <a:gd name="T34" fmla="*/ 1640 w 2468"/>
              <a:gd name="T35" fmla="*/ 231 h 1081"/>
              <a:gd name="T36" fmla="*/ 1645 w 2468"/>
              <a:gd name="T37" fmla="*/ 97 h 1081"/>
              <a:gd name="T38" fmla="*/ 1808 w 2468"/>
              <a:gd name="T39" fmla="*/ 16 h 1081"/>
              <a:gd name="T40" fmla="*/ 1951 w 2468"/>
              <a:gd name="T41" fmla="*/ 78 h 1081"/>
              <a:gd name="T42" fmla="*/ 2030 w 2468"/>
              <a:gd name="T43" fmla="*/ 222 h 1081"/>
              <a:gd name="T44" fmla="*/ 2152 w 2468"/>
              <a:gd name="T45" fmla="*/ 277 h 1081"/>
              <a:gd name="T46" fmla="*/ 2259 w 2468"/>
              <a:gd name="T47" fmla="*/ 394 h 1081"/>
              <a:gd name="T48" fmla="*/ 2379 w 2468"/>
              <a:gd name="T49" fmla="*/ 332 h 1081"/>
              <a:gd name="T50" fmla="*/ 2431 w 2468"/>
              <a:gd name="T51" fmla="*/ 416 h 1081"/>
              <a:gd name="T52" fmla="*/ 2336 w 2468"/>
              <a:gd name="T53" fmla="*/ 581 h 1081"/>
              <a:gd name="T54" fmla="*/ 2345 w 2468"/>
              <a:gd name="T55" fmla="*/ 722 h 1081"/>
              <a:gd name="T56" fmla="*/ 2324 w 2468"/>
              <a:gd name="T57" fmla="*/ 807 h 1081"/>
              <a:gd name="T58" fmla="*/ 2266 w 2468"/>
              <a:gd name="T59" fmla="*/ 823 h 1081"/>
              <a:gd name="T60" fmla="*/ 2206 w 2468"/>
              <a:gd name="T61" fmla="*/ 914 h 1081"/>
              <a:gd name="T62" fmla="*/ 2109 w 2468"/>
              <a:gd name="T63" fmla="*/ 927 h 1081"/>
              <a:gd name="T64" fmla="*/ 2015 w 2468"/>
              <a:gd name="T65" fmla="*/ 1036 h 1081"/>
              <a:gd name="T66" fmla="*/ 2061 w 2468"/>
              <a:gd name="T67" fmla="*/ 1014 h 1081"/>
              <a:gd name="T68" fmla="*/ 2128 w 2468"/>
              <a:gd name="T69" fmla="*/ 918 h 1081"/>
              <a:gd name="T70" fmla="*/ 2227 w 2468"/>
              <a:gd name="T71" fmla="*/ 873 h 1081"/>
              <a:gd name="T72" fmla="*/ 2323 w 2468"/>
              <a:gd name="T73" fmla="*/ 823 h 1081"/>
              <a:gd name="T74" fmla="*/ 2348 w 2468"/>
              <a:gd name="T75" fmla="*/ 686 h 1081"/>
              <a:gd name="T76" fmla="*/ 2429 w 2468"/>
              <a:gd name="T77" fmla="*/ 559 h 1081"/>
              <a:gd name="T78" fmla="*/ 2453 w 2468"/>
              <a:gd name="T79" fmla="*/ 312 h 1081"/>
              <a:gd name="T80" fmla="*/ 2372 w 2468"/>
              <a:gd name="T81" fmla="*/ 319 h 1081"/>
              <a:gd name="T82" fmla="*/ 2238 w 2468"/>
              <a:gd name="T83" fmla="*/ 321 h 1081"/>
              <a:gd name="T84" fmla="*/ 2107 w 2468"/>
              <a:gd name="T85" fmla="*/ 259 h 1081"/>
              <a:gd name="T86" fmla="*/ 2014 w 2468"/>
              <a:gd name="T87" fmla="*/ 152 h 1081"/>
              <a:gd name="T88" fmla="*/ 1946 w 2468"/>
              <a:gd name="T89" fmla="*/ 41 h 1081"/>
              <a:gd name="T90" fmla="*/ 1798 w 2468"/>
              <a:gd name="T91" fmla="*/ 1 h 1081"/>
              <a:gd name="T92" fmla="*/ 1631 w 2468"/>
              <a:gd name="T93" fmla="*/ 103 h 1081"/>
              <a:gd name="T94" fmla="*/ 1635 w 2468"/>
              <a:gd name="T95" fmla="*/ 201 h 1081"/>
              <a:gd name="T96" fmla="*/ 1528 w 2468"/>
              <a:gd name="T97" fmla="*/ 332 h 1081"/>
              <a:gd name="T98" fmla="*/ 1487 w 2468"/>
              <a:gd name="T99" fmla="*/ 503 h 1081"/>
              <a:gd name="T100" fmla="*/ 1625 w 2468"/>
              <a:gd name="T101" fmla="*/ 507 h 1081"/>
              <a:gd name="T102" fmla="*/ 1570 w 2468"/>
              <a:gd name="T103" fmla="*/ 570 h 1081"/>
              <a:gd name="T104" fmla="*/ 1390 w 2468"/>
              <a:gd name="T105" fmla="*/ 680 h 1081"/>
              <a:gd name="T106" fmla="*/ 1226 w 2468"/>
              <a:gd name="T107" fmla="*/ 747 h 1081"/>
              <a:gd name="T108" fmla="*/ 1117 w 2468"/>
              <a:gd name="T109" fmla="*/ 918 h 1081"/>
              <a:gd name="T110" fmla="*/ 865 w 2468"/>
              <a:gd name="T111" fmla="*/ 974 h 1081"/>
              <a:gd name="T112" fmla="*/ 666 w 2468"/>
              <a:gd name="T113" fmla="*/ 887 h 1081"/>
              <a:gd name="T114" fmla="*/ 396 w 2468"/>
              <a:gd name="T115" fmla="*/ 842 h 1081"/>
              <a:gd name="T116" fmla="*/ 278 w 2468"/>
              <a:gd name="T117" fmla="*/ 661 h 1081"/>
              <a:gd name="T118" fmla="*/ 116 w 2468"/>
              <a:gd name="T119" fmla="*/ 583 h 1081"/>
              <a:gd name="T120" fmla="*/ 127 w 2468"/>
              <a:gd name="T121" fmla="*/ 405 h 1081"/>
              <a:gd name="T122" fmla="*/ 28 w 2468"/>
              <a:gd name="T123" fmla="*/ 316 h 1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68" h="1081">
                <a:moveTo>
                  <a:pt x="6" y="256"/>
                </a:moveTo>
                <a:cubicBezTo>
                  <a:pt x="4" y="271"/>
                  <a:pt x="4" y="271"/>
                  <a:pt x="4" y="271"/>
                </a:cubicBezTo>
                <a:cubicBezTo>
                  <a:pt x="4" y="271"/>
                  <a:pt x="7" y="270"/>
                  <a:pt x="7" y="270"/>
                </a:cubicBezTo>
                <a:cubicBezTo>
                  <a:pt x="8" y="270"/>
                  <a:pt x="9" y="271"/>
                  <a:pt x="9" y="271"/>
                </a:cubicBezTo>
                <a:cubicBezTo>
                  <a:pt x="10" y="271"/>
                  <a:pt x="10" y="273"/>
                  <a:pt x="9" y="273"/>
                </a:cubicBezTo>
                <a:cubicBezTo>
                  <a:pt x="10" y="277"/>
                  <a:pt x="10" y="277"/>
                  <a:pt x="10" y="277"/>
                </a:cubicBezTo>
                <a:cubicBezTo>
                  <a:pt x="10" y="277"/>
                  <a:pt x="11" y="279"/>
                  <a:pt x="10" y="280"/>
                </a:cubicBezTo>
                <a:cubicBezTo>
                  <a:pt x="10" y="282"/>
                  <a:pt x="9" y="283"/>
                  <a:pt x="10" y="285"/>
                </a:cubicBezTo>
                <a:cubicBezTo>
                  <a:pt x="12" y="289"/>
                  <a:pt x="6" y="288"/>
                  <a:pt x="4" y="290"/>
                </a:cubicBezTo>
                <a:cubicBezTo>
                  <a:pt x="2" y="291"/>
                  <a:pt x="0" y="293"/>
                  <a:pt x="2" y="296"/>
                </a:cubicBezTo>
                <a:cubicBezTo>
                  <a:pt x="5" y="299"/>
                  <a:pt x="7" y="302"/>
                  <a:pt x="10" y="305"/>
                </a:cubicBezTo>
                <a:cubicBezTo>
                  <a:pt x="12" y="307"/>
                  <a:pt x="15" y="309"/>
                  <a:pt x="14" y="312"/>
                </a:cubicBezTo>
                <a:cubicBezTo>
                  <a:pt x="13" y="314"/>
                  <a:pt x="11" y="316"/>
                  <a:pt x="10" y="317"/>
                </a:cubicBezTo>
                <a:cubicBezTo>
                  <a:pt x="9" y="319"/>
                  <a:pt x="9" y="320"/>
                  <a:pt x="10" y="321"/>
                </a:cubicBezTo>
                <a:cubicBezTo>
                  <a:pt x="12" y="322"/>
                  <a:pt x="14" y="323"/>
                  <a:pt x="16" y="325"/>
                </a:cubicBezTo>
                <a:cubicBezTo>
                  <a:pt x="18" y="326"/>
                  <a:pt x="20" y="328"/>
                  <a:pt x="22" y="329"/>
                </a:cubicBezTo>
                <a:cubicBezTo>
                  <a:pt x="22" y="329"/>
                  <a:pt x="24" y="330"/>
                  <a:pt x="25" y="332"/>
                </a:cubicBezTo>
                <a:cubicBezTo>
                  <a:pt x="25" y="334"/>
                  <a:pt x="26" y="336"/>
                  <a:pt x="29" y="337"/>
                </a:cubicBezTo>
                <a:cubicBezTo>
                  <a:pt x="32" y="339"/>
                  <a:pt x="34" y="341"/>
                  <a:pt x="34" y="342"/>
                </a:cubicBezTo>
                <a:cubicBezTo>
                  <a:pt x="37" y="346"/>
                  <a:pt x="36" y="344"/>
                  <a:pt x="35" y="350"/>
                </a:cubicBezTo>
                <a:cubicBezTo>
                  <a:pt x="35" y="352"/>
                  <a:pt x="36" y="354"/>
                  <a:pt x="38" y="357"/>
                </a:cubicBezTo>
                <a:cubicBezTo>
                  <a:pt x="39" y="359"/>
                  <a:pt x="40" y="360"/>
                  <a:pt x="42" y="361"/>
                </a:cubicBezTo>
                <a:cubicBezTo>
                  <a:pt x="44" y="364"/>
                  <a:pt x="48" y="366"/>
                  <a:pt x="50" y="369"/>
                </a:cubicBezTo>
                <a:cubicBezTo>
                  <a:pt x="53" y="374"/>
                  <a:pt x="52" y="375"/>
                  <a:pt x="58" y="376"/>
                </a:cubicBezTo>
                <a:cubicBezTo>
                  <a:pt x="60" y="376"/>
                  <a:pt x="61" y="378"/>
                  <a:pt x="62" y="379"/>
                </a:cubicBezTo>
                <a:cubicBezTo>
                  <a:pt x="65" y="380"/>
                  <a:pt x="66" y="381"/>
                  <a:pt x="69" y="378"/>
                </a:cubicBezTo>
                <a:cubicBezTo>
                  <a:pt x="70" y="377"/>
                  <a:pt x="71" y="376"/>
                  <a:pt x="73" y="377"/>
                </a:cubicBezTo>
                <a:cubicBezTo>
                  <a:pt x="77" y="380"/>
                  <a:pt x="79" y="377"/>
                  <a:pt x="83" y="381"/>
                </a:cubicBezTo>
                <a:cubicBezTo>
                  <a:pt x="83" y="381"/>
                  <a:pt x="84" y="383"/>
                  <a:pt x="84" y="385"/>
                </a:cubicBezTo>
                <a:cubicBezTo>
                  <a:pt x="84" y="387"/>
                  <a:pt x="85" y="389"/>
                  <a:pt x="86" y="391"/>
                </a:cubicBezTo>
                <a:cubicBezTo>
                  <a:pt x="88" y="392"/>
                  <a:pt x="89" y="392"/>
                  <a:pt x="89" y="394"/>
                </a:cubicBezTo>
                <a:cubicBezTo>
                  <a:pt x="89" y="397"/>
                  <a:pt x="94" y="398"/>
                  <a:pt x="96" y="397"/>
                </a:cubicBezTo>
                <a:cubicBezTo>
                  <a:pt x="99" y="396"/>
                  <a:pt x="99" y="395"/>
                  <a:pt x="102" y="395"/>
                </a:cubicBezTo>
                <a:cubicBezTo>
                  <a:pt x="104" y="395"/>
                  <a:pt x="105" y="396"/>
                  <a:pt x="104" y="401"/>
                </a:cubicBezTo>
                <a:cubicBezTo>
                  <a:pt x="104" y="405"/>
                  <a:pt x="104" y="405"/>
                  <a:pt x="104" y="405"/>
                </a:cubicBezTo>
                <a:cubicBezTo>
                  <a:pt x="104" y="405"/>
                  <a:pt x="105" y="408"/>
                  <a:pt x="107" y="409"/>
                </a:cubicBezTo>
                <a:cubicBezTo>
                  <a:pt x="110" y="410"/>
                  <a:pt x="112" y="412"/>
                  <a:pt x="114" y="413"/>
                </a:cubicBezTo>
                <a:cubicBezTo>
                  <a:pt x="118" y="416"/>
                  <a:pt x="116" y="415"/>
                  <a:pt x="116" y="420"/>
                </a:cubicBezTo>
                <a:cubicBezTo>
                  <a:pt x="116" y="422"/>
                  <a:pt x="116" y="422"/>
                  <a:pt x="118" y="424"/>
                </a:cubicBezTo>
                <a:cubicBezTo>
                  <a:pt x="119" y="425"/>
                  <a:pt x="119" y="427"/>
                  <a:pt x="119" y="429"/>
                </a:cubicBezTo>
                <a:cubicBezTo>
                  <a:pt x="119" y="432"/>
                  <a:pt x="119" y="432"/>
                  <a:pt x="119" y="432"/>
                </a:cubicBezTo>
                <a:cubicBezTo>
                  <a:pt x="119" y="432"/>
                  <a:pt x="119" y="434"/>
                  <a:pt x="120" y="436"/>
                </a:cubicBezTo>
                <a:cubicBezTo>
                  <a:pt x="121" y="437"/>
                  <a:pt x="121" y="440"/>
                  <a:pt x="120" y="442"/>
                </a:cubicBezTo>
                <a:cubicBezTo>
                  <a:pt x="119" y="443"/>
                  <a:pt x="119" y="446"/>
                  <a:pt x="119" y="447"/>
                </a:cubicBezTo>
                <a:cubicBezTo>
                  <a:pt x="120" y="450"/>
                  <a:pt x="120" y="450"/>
                  <a:pt x="120" y="450"/>
                </a:cubicBezTo>
                <a:cubicBezTo>
                  <a:pt x="120" y="450"/>
                  <a:pt x="120" y="454"/>
                  <a:pt x="121" y="456"/>
                </a:cubicBezTo>
                <a:cubicBezTo>
                  <a:pt x="121" y="457"/>
                  <a:pt x="124" y="462"/>
                  <a:pt x="124" y="463"/>
                </a:cubicBezTo>
                <a:cubicBezTo>
                  <a:pt x="125" y="466"/>
                  <a:pt x="125" y="466"/>
                  <a:pt x="125" y="466"/>
                </a:cubicBezTo>
                <a:cubicBezTo>
                  <a:pt x="125" y="466"/>
                  <a:pt x="126" y="469"/>
                  <a:pt x="128" y="471"/>
                </a:cubicBezTo>
                <a:cubicBezTo>
                  <a:pt x="130" y="472"/>
                  <a:pt x="132" y="473"/>
                  <a:pt x="133" y="475"/>
                </a:cubicBezTo>
                <a:cubicBezTo>
                  <a:pt x="133" y="476"/>
                  <a:pt x="134" y="477"/>
                  <a:pt x="134" y="477"/>
                </a:cubicBezTo>
                <a:cubicBezTo>
                  <a:pt x="135" y="480"/>
                  <a:pt x="134" y="483"/>
                  <a:pt x="135" y="486"/>
                </a:cubicBezTo>
                <a:cubicBezTo>
                  <a:pt x="136" y="488"/>
                  <a:pt x="135" y="489"/>
                  <a:pt x="137" y="491"/>
                </a:cubicBezTo>
                <a:cubicBezTo>
                  <a:pt x="138" y="492"/>
                  <a:pt x="139" y="493"/>
                  <a:pt x="139" y="494"/>
                </a:cubicBezTo>
                <a:cubicBezTo>
                  <a:pt x="138" y="497"/>
                  <a:pt x="138" y="497"/>
                  <a:pt x="138" y="497"/>
                </a:cubicBezTo>
                <a:cubicBezTo>
                  <a:pt x="138" y="497"/>
                  <a:pt x="136" y="500"/>
                  <a:pt x="136" y="502"/>
                </a:cubicBezTo>
                <a:cubicBezTo>
                  <a:pt x="135" y="504"/>
                  <a:pt x="134" y="504"/>
                  <a:pt x="136" y="506"/>
                </a:cubicBezTo>
                <a:cubicBezTo>
                  <a:pt x="137" y="507"/>
                  <a:pt x="138" y="509"/>
                  <a:pt x="134" y="513"/>
                </a:cubicBezTo>
                <a:cubicBezTo>
                  <a:pt x="133" y="516"/>
                  <a:pt x="133" y="516"/>
                  <a:pt x="133" y="516"/>
                </a:cubicBezTo>
                <a:cubicBezTo>
                  <a:pt x="133" y="516"/>
                  <a:pt x="131" y="518"/>
                  <a:pt x="130" y="519"/>
                </a:cubicBezTo>
                <a:cubicBezTo>
                  <a:pt x="129" y="521"/>
                  <a:pt x="125" y="524"/>
                  <a:pt x="125" y="528"/>
                </a:cubicBezTo>
                <a:cubicBezTo>
                  <a:pt x="126" y="531"/>
                  <a:pt x="126" y="531"/>
                  <a:pt x="126" y="531"/>
                </a:cubicBezTo>
                <a:cubicBezTo>
                  <a:pt x="126" y="531"/>
                  <a:pt x="126" y="537"/>
                  <a:pt x="127" y="538"/>
                </a:cubicBezTo>
                <a:cubicBezTo>
                  <a:pt x="127" y="540"/>
                  <a:pt x="127" y="546"/>
                  <a:pt x="127" y="547"/>
                </a:cubicBezTo>
                <a:cubicBezTo>
                  <a:pt x="126" y="550"/>
                  <a:pt x="126" y="550"/>
                  <a:pt x="126" y="550"/>
                </a:cubicBezTo>
                <a:cubicBezTo>
                  <a:pt x="126" y="550"/>
                  <a:pt x="124" y="553"/>
                  <a:pt x="122" y="554"/>
                </a:cubicBezTo>
                <a:cubicBezTo>
                  <a:pt x="119" y="556"/>
                  <a:pt x="116" y="558"/>
                  <a:pt x="114" y="559"/>
                </a:cubicBezTo>
                <a:cubicBezTo>
                  <a:pt x="112" y="561"/>
                  <a:pt x="110" y="563"/>
                  <a:pt x="107" y="567"/>
                </a:cubicBezTo>
                <a:cubicBezTo>
                  <a:pt x="106" y="570"/>
                  <a:pt x="104" y="574"/>
                  <a:pt x="103" y="575"/>
                </a:cubicBezTo>
                <a:cubicBezTo>
                  <a:pt x="102" y="577"/>
                  <a:pt x="102" y="578"/>
                  <a:pt x="102" y="579"/>
                </a:cubicBezTo>
                <a:cubicBezTo>
                  <a:pt x="101" y="581"/>
                  <a:pt x="101" y="582"/>
                  <a:pt x="101" y="584"/>
                </a:cubicBezTo>
                <a:cubicBezTo>
                  <a:pt x="101" y="586"/>
                  <a:pt x="102" y="588"/>
                  <a:pt x="103" y="589"/>
                </a:cubicBezTo>
                <a:cubicBezTo>
                  <a:pt x="104" y="591"/>
                  <a:pt x="104" y="592"/>
                  <a:pt x="105" y="594"/>
                </a:cubicBezTo>
                <a:cubicBezTo>
                  <a:pt x="105" y="594"/>
                  <a:pt x="106" y="599"/>
                  <a:pt x="106" y="601"/>
                </a:cubicBezTo>
                <a:cubicBezTo>
                  <a:pt x="106" y="603"/>
                  <a:pt x="106" y="604"/>
                  <a:pt x="107" y="605"/>
                </a:cubicBezTo>
                <a:cubicBezTo>
                  <a:pt x="108" y="606"/>
                  <a:pt x="109" y="608"/>
                  <a:pt x="107" y="610"/>
                </a:cubicBezTo>
                <a:cubicBezTo>
                  <a:pt x="103" y="615"/>
                  <a:pt x="113" y="612"/>
                  <a:pt x="113" y="612"/>
                </a:cubicBezTo>
                <a:cubicBezTo>
                  <a:pt x="116" y="612"/>
                  <a:pt x="122" y="612"/>
                  <a:pt x="123" y="616"/>
                </a:cubicBezTo>
                <a:cubicBezTo>
                  <a:pt x="126" y="621"/>
                  <a:pt x="127" y="617"/>
                  <a:pt x="131" y="621"/>
                </a:cubicBezTo>
                <a:cubicBezTo>
                  <a:pt x="132" y="622"/>
                  <a:pt x="133" y="624"/>
                  <a:pt x="135" y="622"/>
                </a:cubicBezTo>
                <a:cubicBezTo>
                  <a:pt x="137" y="621"/>
                  <a:pt x="138" y="620"/>
                  <a:pt x="138" y="623"/>
                </a:cubicBezTo>
                <a:cubicBezTo>
                  <a:pt x="140" y="629"/>
                  <a:pt x="140" y="626"/>
                  <a:pt x="145" y="629"/>
                </a:cubicBezTo>
                <a:cubicBezTo>
                  <a:pt x="149" y="631"/>
                  <a:pt x="152" y="631"/>
                  <a:pt x="156" y="631"/>
                </a:cubicBezTo>
                <a:cubicBezTo>
                  <a:pt x="156" y="631"/>
                  <a:pt x="159" y="631"/>
                  <a:pt x="162" y="631"/>
                </a:cubicBezTo>
                <a:cubicBezTo>
                  <a:pt x="165" y="632"/>
                  <a:pt x="169" y="632"/>
                  <a:pt x="171" y="633"/>
                </a:cubicBezTo>
                <a:cubicBezTo>
                  <a:pt x="173" y="636"/>
                  <a:pt x="175" y="639"/>
                  <a:pt x="178" y="639"/>
                </a:cubicBezTo>
                <a:cubicBezTo>
                  <a:pt x="179" y="639"/>
                  <a:pt x="181" y="639"/>
                  <a:pt x="183" y="640"/>
                </a:cubicBezTo>
                <a:cubicBezTo>
                  <a:pt x="185" y="641"/>
                  <a:pt x="187" y="643"/>
                  <a:pt x="188" y="643"/>
                </a:cubicBezTo>
                <a:cubicBezTo>
                  <a:pt x="190" y="644"/>
                  <a:pt x="191" y="644"/>
                  <a:pt x="192" y="644"/>
                </a:cubicBezTo>
                <a:cubicBezTo>
                  <a:pt x="193" y="644"/>
                  <a:pt x="195" y="643"/>
                  <a:pt x="197" y="643"/>
                </a:cubicBezTo>
                <a:cubicBezTo>
                  <a:pt x="200" y="643"/>
                  <a:pt x="203" y="643"/>
                  <a:pt x="205" y="643"/>
                </a:cubicBezTo>
                <a:cubicBezTo>
                  <a:pt x="206" y="643"/>
                  <a:pt x="207" y="643"/>
                  <a:pt x="209" y="643"/>
                </a:cubicBezTo>
                <a:cubicBezTo>
                  <a:pt x="209" y="643"/>
                  <a:pt x="212" y="643"/>
                  <a:pt x="214" y="644"/>
                </a:cubicBezTo>
                <a:cubicBezTo>
                  <a:pt x="216" y="644"/>
                  <a:pt x="217" y="644"/>
                  <a:pt x="218" y="646"/>
                </a:cubicBezTo>
                <a:cubicBezTo>
                  <a:pt x="220" y="647"/>
                  <a:pt x="224" y="647"/>
                  <a:pt x="226" y="648"/>
                </a:cubicBezTo>
                <a:cubicBezTo>
                  <a:pt x="226" y="648"/>
                  <a:pt x="231" y="648"/>
                  <a:pt x="233" y="649"/>
                </a:cubicBezTo>
                <a:cubicBezTo>
                  <a:pt x="234" y="650"/>
                  <a:pt x="236" y="651"/>
                  <a:pt x="238" y="651"/>
                </a:cubicBezTo>
                <a:cubicBezTo>
                  <a:pt x="240" y="651"/>
                  <a:pt x="241" y="652"/>
                  <a:pt x="242" y="653"/>
                </a:cubicBezTo>
                <a:cubicBezTo>
                  <a:pt x="245" y="655"/>
                  <a:pt x="248" y="654"/>
                  <a:pt x="250" y="656"/>
                </a:cubicBezTo>
                <a:cubicBezTo>
                  <a:pt x="251" y="657"/>
                  <a:pt x="254" y="657"/>
                  <a:pt x="254" y="659"/>
                </a:cubicBezTo>
                <a:cubicBezTo>
                  <a:pt x="254" y="660"/>
                  <a:pt x="256" y="662"/>
                  <a:pt x="257" y="663"/>
                </a:cubicBezTo>
                <a:cubicBezTo>
                  <a:pt x="259" y="666"/>
                  <a:pt x="259" y="666"/>
                  <a:pt x="259" y="666"/>
                </a:cubicBezTo>
                <a:cubicBezTo>
                  <a:pt x="259" y="666"/>
                  <a:pt x="262" y="669"/>
                  <a:pt x="264" y="670"/>
                </a:cubicBezTo>
                <a:cubicBezTo>
                  <a:pt x="266" y="670"/>
                  <a:pt x="270" y="673"/>
                  <a:pt x="271" y="674"/>
                </a:cubicBezTo>
                <a:cubicBezTo>
                  <a:pt x="273" y="676"/>
                  <a:pt x="273" y="676"/>
                  <a:pt x="273" y="676"/>
                </a:cubicBezTo>
                <a:cubicBezTo>
                  <a:pt x="273" y="676"/>
                  <a:pt x="276" y="678"/>
                  <a:pt x="277" y="680"/>
                </a:cubicBezTo>
                <a:cubicBezTo>
                  <a:pt x="278" y="681"/>
                  <a:pt x="281" y="683"/>
                  <a:pt x="282" y="685"/>
                </a:cubicBezTo>
                <a:cubicBezTo>
                  <a:pt x="283" y="686"/>
                  <a:pt x="283" y="687"/>
                  <a:pt x="283" y="687"/>
                </a:cubicBezTo>
                <a:cubicBezTo>
                  <a:pt x="286" y="690"/>
                  <a:pt x="286" y="690"/>
                  <a:pt x="286" y="690"/>
                </a:cubicBezTo>
                <a:cubicBezTo>
                  <a:pt x="286" y="690"/>
                  <a:pt x="287" y="692"/>
                  <a:pt x="287" y="694"/>
                </a:cubicBezTo>
                <a:cubicBezTo>
                  <a:pt x="287" y="695"/>
                  <a:pt x="287" y="696"/>
                  <a:pt x="290" y="697"/>
                </a:cubicBezTo>
                <a:cubicBezTo>
                  <a:pt x="293" y="698"/>
                  <a:pt x="295" y="699"/>
                  <a:pt x="295" y="700"/>
                </a:cubicBezTo>
                <a:cubicBezTo>
                  <a:pt x="298" y="703"/>
                  <a:pt x="298" y="703"/>
                  <a:pt x="298" y="703"/>
                </a:cubicBezTo>
                <a:cubicBezTo>
                  <a:pt x="298" y="703"/>
                  <a:pt x="301" y="706"/>
                  <a:pt x="302" y="708"/>
                </a:cubicBezTo>
                <a:cubicBezTo>
                  <a:pt x="303" y="710"/>
                  <a:pt x="305" y="714"/>
                  <a:pt x="307" y="715"/>
                </a:cubicBezTo>
                <a:cubicBezTo>
                  <a:pt x="310" y="717"/>
                  <a:pt x="310" y="717"/>
                  <a:pt x="310" y="717"/>
                </a:cubicBezTo>
                <a:cubicBezTo>
                  <a:pt x="310" y="717"/>
                  <a:pt x="313" y="718"/>
                  <a:pt x="315" y="720"/>
                </a:cubicBezTo>
                <a:cubicBezTo>
                  <a:pt x="318" y="721"/>
                  <a:pt x="319" y="723"/>
                  <a:pt x="321" y="723"/>
                </a:cubicBezTo>
                <a:cubicBezTo>
                  <a:pt x="322" y="724"/>
                  <a:pt x="324" y="724"/>
                  <a:pt x="326" y="724"/>
                </a:cubicBezTo>
                <a:cubicBezTo>
                  <a:pt x="326" y="724"/>
                  <a:pt x="330" y="724"/>
                  <a:pt x="333" y="724"/>
                </a:cubicBezTo>
                <a:cubicBezTo>
                  <a:pt x="336" y="725"/>
                  <a:pt x="341" y="725"/>
                  <a:pt x="341" y="725"/>
                </a:cubicBezTo>
                <a:cubicBezTo>
                  <a:pt x="345" y="725"/>
                  <a:pt x="344" y="725"/>
                  <a:pt x="341" y="729"/>
                </a:cubicBezTo>
                <a:cubicBezTo>
                  <a:pt x="339" y="732"/>
                  <a:pt x="338" y="733"/>
                  <a:pt x="338" y="735"/>
                </a:cubicBezTo>
                <a:cubicBezTo>
                  <a:pt x="338" y="737"/>
                  <a:pt x="337" y="740"/>
                  <a:pt x="337" y="741"/>
                </a:cubicBezTo>
                <a:cubicBezTo>
                  <a:pt x="335" y="744"/>
                  <a:pt x="335" y="746"/>
                  <a:pt x="340" y="746"/>
                </a:cubicBezTo>
                <a:cubicBezTo>
                  <a:pt x="346" y="747"/>
                  <a:pt x="347" y="751"/>
                  <a:pt x="348" y="755"/>
                </a:cubicBezTo>
                <a:cubicBezTo>
                  <a:pt x="349" y="758"/>
                  <a:pt x="349" y="761"/>
                  <a:pt x="349" y="764"/>
                </a:cubicBezTo>
                <a:cubicBezTo>
                  <a:pt x="350" y="767"/>
                  <a:pt x="350" y="770"/>
                  <a:pt x="351" y="773"/>
                </a:cubicBezTo>
                <a:cubicBezTo>
                  <a:pt x="352" y="776"/>
                  <a:pt x="352" y="779"/>
                  <a:pt x="353" y="782"/>
                </a:cubicBezTo>
                <a:cubicBezTo>
                  <a:pt x="354" y="785"/>
                  <a:pt x="355" y="789"/>
                  <a:pt x="355" y="791"/>
                </a:cubicBezTo>
                <a:cubicBezTo>
                  <a:pt x="356" y="794"/>
                  <a:pt x="356" y="794"/>
                  <a:pt x="356" y="794"/>
                </a:cubicBezTo>
                <a:cubicBezTo>
                  <a:pt x="356" y="794"/>
                  <a:pt x="357" y="799"/>
                  <a:pt x="357" y="801"/>
                </a:cubicBezTo>
                <a:cubicBezTo>
                  <a:pt x="357" y="804"/>
                  <a:pt x="357" y="806"/>
                  <a:pt x="357" y="808"/>
                </a:cubicBezTo>
                <a:cubicBezTo>
                  <a:pt x="358" y="812"/>
                  <a:pt x="360" y="813"/>
                  <a:pt x="362" y="816"/>
                </a:cubicBezTo>
                <a:cubicBezTo>
                  <a:pt x="363" y="818"/>
                  <a:pt x="366" y="821"/>
                  <a:pt x="367" y="822"/>
                </a:cubicBezTo>
                <a:cubicBezTo>
                  <a:pt x="369" y="825"/>
                  <a:pt x="369" y="825"/>
                  <a:pt x="369" y="825"/>
                </a:cubicBezTo>
                <a:cubicBezTo>
                  <a:pt x="369" y="825"/>
                  <a:pt x="371" y="828"/>
                  <a:pt x="372" y="830"/>
                </a:cubicBezTo>
                <a:cubicBezTo>
                  <a:pt x="374" y="832"/>
                  <a:pt x="376" y="835"/>
                  <a:pt x="377" y="836"/>
                </a:cubicBezTo>
                <a:cubicBezTo>
                  <a:pt x="379" y="839"/>
                  <a:pt x="379" y="839"/>
                  <a:pt x="379" y="839"/>
                </a:cubicBezTo>
                <a:cubicBezTo>
                  <a:pt x="379" y="839"/>
                  <a:pt x="381" y="841"/>
                  <a:pt x="381" y="844"/>
                </a:cubicBezTo>
                <a:cubicBezTo>
                  <a:pt x="381" y="846"/>
                  <a:pt x="381" y="847"/>
                  <a:pt x="382" y="849"/>
                </a:cubicBezTo>
                <a:cubicBezTo>
                  <a:pt x="382" y="854"/>
                  <a:pt x="380" y="856"/>
                  <a:pt x="387" y="856"/>
                </a:cubicBezTo>
                <a:cubicBezTo>
                  <a:pt x="390" y="856"/>
                  <a:pt x="393" y="856"/>
                  <a:pt x="395" y="856"/>
                </a:cubicBezTo>
                <a:cubicBezTo>
                  <a:pt x="399" y="857"/>
                  <a:pt x="402" y="857"/>
                  <a:pt x="405" y="857"/>
                </a:cubicBezTo>
                <a:cubicBezTo>
                  <a:pt x="409" y="857"/>
                  <a:pt x="413" y="857"/>
                  <a:pt x="417" y="856"/>
                </a:cubicBezTo>
                <a:cubicBezTo>
                  <a:pt x="417" y="856"/>
                  <a:pt x="422" y="855"/>
                  <a:pt x="425" y="855"/>
                </a:cubicBezTo>
                <a:cubicBezTo>
                  <a:pt x="428" y="855"/>
                  <a:pt x="432" y="857"/>
                  <a:pt x="434" y="858"/>
                </a:cubicBezTo>
                <a:cubicBezTo>
                  <a:pt x="436" y="859"/>
                  <a:pt x="436" y="859"/>
                  <a:pt x="436" y="859"/>
                </a:cubicBezTo>
                <a:cubicBezTo>
                  <a:pt x="436" y="859"/>
                  <a:pt x="440" y="861"/>
                  <a:pt x="443" y="862"/>
                </a:cubicBezTo>
                <a:cubicBezTo>
                  <a:pt x="446" y="863"/>
                  <a:pt x="449" y="864"/>
                  <a:pt x="452" y="865"/>
                </a:cubicBezTo>
                <a:cubicBezTo>
                  <a:pt x="453" y="866"/>
                  <a:pt x="454" y="866"/>
                  <a:pt x="455" y="867"/>
                </a:cubicBezTo>
                <a:cubicBezTo>
                  <a:pt x="455" y="867"/>
                  <a:pt x="461" y="868"/>
                  <a:pt x="464" y="869"/>
                </a:cubicBezTo>
                <a:cubicBezTo>
                  <a:pt x="467" y="870"/>
                  <a:pt x="470" y="872"/>
                  <a:pt x="473" y="873"/>
                </a:cubicBezTo>
                <a:cubicBezTo>
                  <a:pt x="475" y="874"/>
                  <a:pt x="478" y="875"/>
                  <a:pt x="481" y="875"/>
                </a:cubicBezTo>
                <a:cubicBezTo>
                  <a:pt x="484" y="876"/>
                  <a:pt x="487" y="876"/>
                  <a:pt x="490" y="877"/>
                </a:cubicBezTo>
                <a:cubicBezTo>
                  <a:pt x="492" y="877"/>
                  <a:pt x="495" y="878"/>
                  <a:pt x="497" y="878"/>
                </a:cubicBezTo>
                <a:cubicBezTo>
                  <a:pt x="497" y="878"/>
                  <a:pt x="502" y="879"/>
                  <a:pt x="504" y="880"/>
                </a:cubicBezTo>
                <a:cubicBezTo>
                  <a:pt x="507" y="881"/>
                  <a:pt x="511" y="881"/>
                  <a:pt x="514" y="882"/>
                </a:cubicBezTo>
                <a:cubicBezTo>
                  <a:pt x="516" y="882"/>
                  <a:pt x="518" y="883"/>
                  <a:pt x="521" y="883"/>
                </a:cubicBezTo>
                <a:cubicBezTo>
                  <a:pt x="521" y="883"/>
                  <a:pt x="526" y="884"/>
                  <a:pt x="528" y="885"/>
                </a:cubicBezTo>
                <a:cubicBezTo>
                  <a:pt x="530" y="886"/>
                  <a:pt x="534" y="887"/>
                  <a:pt x="537" y="887"/>
                </a:cubicBezTo>
                <a:cubicBezTo>
                  <a:pt x="541" y="887"/>
                  <a:pt x="543" y="888"/>
                  <a:pt x="546" y="889"/>
                </a:cubicBezTo>
                <a:cubicBezTo>
                  <a:pt x="546" y="889"/>
                  <a:pt x="551" y="890"/>
                  <a:pt x="554" y="890"/>
                </a:cubicBezTo>
                <a:cubicBezTo>
                  <a:pt x="559" y="890"/>
                  <a:pt x="563" y="889"/>
                  <a:pt x="567" y="889"/>
                </a:cubicBezTo>
                <a:cubicBezTo>
                  <a:pt x="567" y="889"/>
                  <a:pt x="572" y="888"/>
                  <a:pt x="574" y="888"/>
                </a:cubicBezTo>
                <a:cubicBezTo>
                  <a:pt x="578" y="887"/>
                  <a:pt x="581" y="887"/>
                  <a:pt x="585" y="887"/>
                </a:cubicBezTo>
                <a:cubicBezTo>
                  <a:pt x="585" y="887"/>
                  <a:pt x="588" y="888"/>
                  <a:pt x="590" y="888"/>
                </a:cubicBezTo>
                <a:cubicBezTo>
                  <a:pt x="592" y="888"/>
                  <a:pt x="596" y="888"/>
                  <a:pt x="597" y="887"/>
                </a:cubicBezTo>
                <a:cubicBezTo>
                  <a:pt x="599" y="886"/>
                  <a:pt x="600" y="886"/>
                  <a:pt x="602" y="886"/>
                </a:cubicBezTo>
                <a:cubicBezTo>
                  <a:pt x="605" y="885"/>
                  <a:pt x="609" y="886"/>
                  <a:pt x="612" y="886"/>
                </a:cubicBezTo>
                <a:cubicBezTo>
                  <a:pt x="615" y="886"/>
                  <a:pt x="617" y="886"/>
                  <a:pt x="619" y="887"/>
                </a:cubicBezTo>
                <a:cubicBezTo>
                  <a:pt x="621" y="887"/>
                  <a:pt x="623" y="887"/>
                  <a:pt x="624" y="888"/>
                </a:cubicBezTo>
                <a:cubicBezTo>
                  <a:pt x="626" y="888"/>
                  <a:pt x="627" y="889"/>
                  <a:pt x="629" y="889"/>
                </a:cubicBezTo>
                <a:cubicBezTo>
                  <a:pt x="630" y="890"/>
                  <a:pt x="632" y="890"/>
                  <a:pt x="634" y="891"/>
                </a:cubicBezTo>
                <a:cubicBezTo>
                  <a:pt x="637" y="892"/>
                  <a:pt x="644" y="894"/>
                  <a:pt x="646" y="895"/>
                </a:cubicBezTo>
                <a:cubicBezTo>
                  <a:pt x="648" y="896"/>
                  <a:pt x="648" y="896"/>
                  <a:pt x="648" y="896"/>
                </a:cubicBezTo>
                <a:cubicBezTo>
                  <a:pt x="648" y="896"/>
                  <a:pt x="652" y="898"/>
                  <a:pt x="655" y="899"/>
                </a:cubicBezTo>
                <a:cubicBezTo>
                  <a:pt x="659" y="900"/>
                  <a:pt x="662" y="901"/>
                  <a:pt x="665" y="902"/>
                </a:cubicBezTo>
                <a:cubicBezTo>
                  <a:pt x="668" y="903"/>
                  <a:pt x="671" y="904"/>
                  <a:pt x="674" y="905"/>
                </a:cubicBezTo>
                <a:cubicBezTo>
                  <a:pt x="677" y="906"/>
                  <a:pt x="679" y="907"/>
                  <a:pt x="681" y="907"/>
                </a:cubicBezTo>
                <a:cubicBezTo>
                  <a:pt x="685" y="907"/>
                  <a:pt x="686" y="908"/>
                  <a:pt x="688" y="911"/>
                </a:cubicBezTo>
                <a:cubicBezTo>
                  <a:pt x="688" y="911"/>
                  <a:pt x="689" y="913"/>
                  <a:pt x="691" y="915"/>
                </a:cubicBezTo>
                <a:cubicBezTo>
                  <a:pt x="692" y="918"/>
                  <a:pt x="694" y="922"/>
                  <a:pt x="695" y="923"/>
                </a:cubicBezTo>
                <a:cubicBezTo>
                  <a:pt x="696" y="926"/>
                  <a:pt x="696" y="926"/>
                  <a:pt x="696" y="926"/>
                </a:cubicBezTo>
                <a:cubicBezTo>
                  <a:pt x="699" y="931"/>
                  <a:pt x="698" y="931"/>
                  <a:pt x="704" y="934"/>
                </a:cubicBezTo>
                <a:cubicBezTo>
                  <a:pt x="708" y="936"/>
                  <a:pt x="711" y="937"/>
                  <a:pt x="713" y="937"/>
                </a:cubicBezTo>
                <a:cubicBezTo>
                  <a:pt x="717" y="937"/>
                  <a:pt x="721" y="937"/>
                  <a:pt x="725" y="938"/>
                </a:cubicBezTo>
                <a:cubicBezTo>
                  <a:pt x="727" y="938"/>
                  <a:pt x="730" y="938"/>
                  <a:pt x="732" y="939"/>
                </a:cubicBezTo>
                <a:cubicBezTo>
                  <a:pt x="735" y="940"/>
                  <a:pt x="737" y="941"/>
                  <a:pt x="740" y="942"/>
                </a:cubicBezTo>
                <a:cubicBezTo>
                  <a:pt x="742" y="943"/>
                  <a:pt x="744" y="945"/>
                  <a:pt x="746" y="946"/>
                </a:cubicBezTo>
                <a:cubicBezTo>
                  <a:pt x="748" y="948"/>
                  <a:pt x="752" y="950"/>
                  <a:pt x="752" y="950"/>
                </a:cubicBezTo>
                <a:cubicBezTo>
                  <a:pt x="754" y="952"/>
                  <a:pt x="757" y="954"/>
                  <a:pt x="759" y="955"/>
                </a:cubicBezTo>
                <a:cubicBezTo>
                  <a:pt x="761" y="956"/>
                  <a:pt x="763" y="957"/>
                  <a:pt x="765" y="958"/>
                </a:cubicBezTo>
                <a:cubicBezTo>
                  <a:pt x="767" y="959"/>
                  <a:pt x="768" y="960"/>
                  <a:pt x="770" y="961"/>
                </a:cubicBezTo>
                <a:cubicBezTo>
                  <a:pt x="770" y="961"/>
                  <a:pt x="773" y="964"/>
                  <a:pt x="776" y="966"/>
                </a:cubicBezTo>
                <a:cubicBezTo>
                  <a:pt x="779" y="967"/>
                  <a:pt x="782" y="968"/>
                  <a:pt x="786" y="970"/>
                </a:cubicBezTo>
                <a:cubicBezTo>
                  <a:pt x="786" y="970"/>
                  <a:pt x="789" y="972"/>
                  <a:pt x="792" y="973"/>
                </a:cubicBezTo>
                <a:cubicBezTo>
                  <a:pt x="795" y="973"/>
                  <a:pt x="797" y="973"/>
                  <a:pt x="800" y="973"/>
                </a:cubicBezTo>
                <a:cubicBezTo>
                  <a:pt x="803" y="974"/>
                  <a:pt x="806" y="973"/>
                  <a:pt x="809" y="973"/>
                </a:cubicBezTo>
                <a:cubicBezTo>
                  <a:pt x="813" y="973"/>
                  <a:pt x="816" y="972"/>
                  <a:pt x="819" y="971"/>
                </a:cubicBezTo>
                <a:cubicBezTo>
                  <a:pt x="819" y="971"/>
                  <a:pt x="823" y="971"/>
                  <a:pt x="827" y="970"/>
                </a:cubicBezTo>
                <a:cubicBezTo>
                  <a:pt x="831" y="970"/>
                  <a:pt x="835" y="969"/>
                  <a:pt x="835" y="969"/>
                </a:cubicBezTo>
                <a:cubicBezTo>
                  <a:pt x="839" y="969"/>
                  <a:pt x="839" y="968"/>
                  <a:pt x="839" y="972"/>
                </a:cubicBezTo>
                <a:cubicBezTo>
                  <a:pt x="839" y="972"/>
                  <a:pt x="839" y="981"/>
                  <a:pt x="839" y="983"/>
                </a:cubicBezTo>
                <a:cubicBezTo>
                  <a:pt x="839" y="986"/>
                  <a:pt x="839" y="988"/>
                  <a:pt x="845" y="988"/>
                </a:cubicBezTo>
                <a:cubicBezTo>
                  <a:pt x="848" y="987"/>
                  <a:pt x="852" y="987"/>
                  <a:pt x="852" y="987"/>
                </a:cubicBezTo>
                <a:cubicBezTo>
                  <a:pt x="855" y="987"/>
                  <a:pt x="855" y="987"/>
                  <a:pt x="855" y="987"/>
                </a:cubicBezTo>
                <a:cubicBezTo>
                  <a:pt x="855" y="987"/>
                  <a:pt x="859" y="987"/>
                  <a:pt x="861" y="989"/>
                </a:cubicBezTo>
                <a:cubicBezTo>
                  <a:pt x="866" y="994"/>
                  <a:pt x="863" y="995"/>
                  <a:pt x="869" y="990"/>
                </a:cubicBezTo>
                <a:cubicBezTo>
                  <a:pt x="872" y="988"/>
                  <a:pt x="872" y="988"/>
                  <a:pt x="872" y="988"/>
                </a:cubicBezTo>
                <a:cubicBezTo>
                  <a:pt x="872" y="988"/>
                  <a:pt x="875" y="985"/>
                  <a:pt x="877" y="984"/>
                </a:cubicBezTo>
                <a:cubicBezTo>
                  <a:pt x="878" y="982"/>
                  <a:pt x="881" y="981"/>
                  <a:pt x="883" y="980"/>
                </a:cubicBezTo>
                <a:cubicBezTo>
                  <a:pt x="886" y="978"/>
                  <a:pt x="889" y="977"/>
                  <a:pt x="892" y="975"/>
                </a:cubicBezTo>
                <a:cubicBezTo>
                  <a:pt x="894" y="974"/>
                  <a:pt x="897" y="973"/>
                  <a:pt x="899" y="972"/>
                </a:cubicBezTo>
                <a:cubicBezTo>
                  <a:pt x="902" y="970"/>
                  <a:pt x="908" y="967"/>
                  <a:pt x="908" y="967"/>
                </a:cubicBezTo>
                <a:cubicBezTo>
                  <a:pt x="911" y="966"/>
                  <a:pt x="911" y="966"/>
                  <a:pt x="911" y="966"/>
                </a:cubicBezTo>
                <a:cubicBezTo>
                  <a:pt x="914" y="965"/>
                  <a:pt x="918" y="963"/>
                  <a:pt x="919" y="962"/>
                </a:cubicBezTo>
                <a:cubicBezTo>
                  <a:pt x="921" y="962"/>
                  <a:pt x="929" y="958"/>
                  <a:pt x="929" y="958"/>
                </a:cubicBezTo>
                <a:cubicBezTo>
                  <a:pt x="933" y="956"/>
                  <a:pt x="933" y="956"/>
                  <a:pt x="933" y="956"/>
                </a:cubicBezTo>
                <a:cubicBezTo>
                  <a:pt x="933" y="956"/>
                  <a:pt x="940" y="954"/>
                  <a:pt x="942" y="953"/>
                </a:cubicBezTo>
                <a:cubicBezTo>
                  <a:pt x="944" y="952"/>
                  <a:pt x="950" y="949"/>
                  <a:pt x="951" y="949"/>
                </a:cubicBezTo>
                <a:cubicBezTo>
                  <a:pt x="954" y="948"/>
                  <a:pt x="954" y="948"/>
                  <a:pt x="954" y="948"/>
                </a:cubicBezTo>
                <a:cubicBezTo>
                  <a:pt x="954" y="948"/>
                  <a:pt x="958" y="946"/>
                  <a:pt x="961" y="945"/>
                </a:cubicBezTo>
                <a:cubicBezTo>
                  <a:pt x="964" y="944"/>
                  <a:pt x="968" y="942"/>
                  <a:pt x="970" y="942"/>
                </a:cubicBezTo>
                <a:cubicBezTo>
                  <a:pt x="973" y="942"/>
                  <a:pt x="973" y="942"/>
                  <a:pt x="973" y="942"/>
                </a:cubicBezTo>
                <a:cubicBezTo>
                  <a:pt x="973" y="942"/>
                  <a:pt x="978" y="942"/>
                  <a:pt x="979" y="941"/>
                </a:cubicBezTo>
                <a:cubicBezTo>
                  <a:pt x="981" y="940"/>
                  <a:pt x="984" y="939"/>
                  <a:pt x="986" y="939"/>
                </a:cubicBezTo>
                <a:cubicBezTo>
                  <a:pt x="988" y="939"/>
                  <a:pt x="991" y="938"/>
                  <a:pt x="993" y="937"/>
                </a:cubicBezTo>
                <a:cubicBezTo>
                  <a:pt x="993" y="937"/>
                  <a:pt x="997" y="936"/>
                  <a:pt x="998" y="934"/>
                </a:cubicBezTo>
                <a:cubicBezTo>
                  <a:pt x="1000" y="933"/>
                  <a:pt x="1001" y="931"/>
                  <a:pt x="1003" y="931"/>
                </a:cubicBezTo>
                <a:cubicBezTo>
                  <a:pt x="1006" y="930"/>
                  <a:pt x="1007" y="929"/>
                  <a:pt x="1010" y="930"/>
                </a:cubicBezTo>
                <a:cubicBezTo>
                  <a:pt x="1011" y="930"/>
                  <a:pt x="1011" y="931"/>
                  <a:pt x="1014" y="932"/>
                </a:cubicBezTo>
                <a:cubicBezTo>
                  <a:pt x="1016" y="933"/>
                  <a:pt x="1017" y="933"/>
                  <a:pt x="1020" y="933"/>
                </a:cubicBezTo>
                <a:cubicBezTo>
                  <a:pt x="1025" y="933"/>
                  <a:pt x="1028" y="934"/>
                  <a:pt x="1033" y="933"/>
                </a:cubicBezTo>
                <a:cubicBezTo>
                  <a:pt x="1035" y="933"/>
                  <a:pt x="1036" y="933"/>
                  <a:pt x="1038" y="932"/>
                </a:cubicBezTo>
                <a:cubicBezTo>
                  <a:pt x="1040" y="932"/>
                  <a:pt x="1042" y="932"/>
                  <a:pt x="1043" y="932"/>
                </a:cubicBezTo>
                <a:cubicBezTo>
                  <a:pt x="1048" y="932"/>
                  <a:pt x="1048" y="928"/>
                  <a:pt x="1055" y="930"/>
                </a:cubicBezTo>
                <a:cubicBezTo>
                  <a:pt x="1059" y="932"/>
                  <a:pt x="1062" y="931"/>
                  <a:pt x="1066" y="932"/>
                </a:cubicBezTo>
                <a:cubicBezTo>
                  <a:pt x="1066" y="932"/>
                  <a:pt x="1068" y="932"/>
                  <a:pt x="1072" y="933"/>
                </a:cubicBezTo>
                <a:cubicBezTo>
                  <a:pt x="1075" y="934"/>
                  <a:pt x="1079" y="935"/>
                  <a:pt x="1080" y="935"/>
                </a:cubicBezTo>
                <a:cubicBezTo>
                  <a:pt x="1085" y="935"/>
                  <a:pt x="1086" y="934"/>
                  <a:pt x="1090" y="932"/>
                </a:cubicBezTo>
                <a:cubicBezTo>
                  <a:pt x="1091" y="931"/>
                  <a:pt x="1093" y="930"/>
                  <a:pt x="1095" y="930"/>
                </a:cubicBezTo>
                <a:cubicBezTo>
                  <a:pt x="1097" y="930"/>
                  <a:pt x="1098" y="930"/>
                  <a:pt x="1098" y="930"/>
                </a:cubicBezTo>
                <a:cubicBezTo>
                  <a:pt x="1101" y="931"/>
                  <a:pt x="1101" y="931"/>
                  <a:pt x="1101" y="931"/>
                </a:cubicBezTo>
                <a:cubicBezTo>
                  <a:pt x="1101" y="931"/>
                  <a:pt x="1104" y="931"/>
                  <a:pt x="1107" y="931"/>
                </a:cubicBezTo>
                <a:cubicBezTo>
                  <a:pt x="1109" y="932"/>
                  <a:pt x="1115" y="933"/>
                  <a:pt x="1116" y="933"/>
                </a:cubicBezTo>
                <a:cubicBezTo>
                  <a:pt x="1118" y="933"/>
                  <a:pt x="1118" y="933"/>
                  <a:pt x="1118" y="933"/>
                </a:cubicBezTo>
                <a:cubicBezTo>
                  <a:pt x="1118" y="933"/>
                  <a:pt x="1123" y="933"/>
                  <a:pt x="1124" y="931"/>
                </a:cubicBezTo>
                <a:cubicBezTo>
                  <a:pt x="1126" y="930"/>
                  <a:pt x="1129" y="926"/>
                  <a:pt x="1130" y="925"/>
                </a:cubicBezTo>
                <a:cubicBezTo>
                  <a:pt x="1133" y="923"/>
                  <a:pt x="1133" y="923"/>
                  <a:pt x="1133" y="923"/>
                </a:cubicBezTo>
                <a:cubicBezTo>
                  <a:pt x="1134" y="922"/>
                  <a:pt x="1136" y="920"/>
                  <a:pt x="1138" y="918"/>
                </a:cubicBezTo>
                <a:cubicBezTo>
                  <a:pt x="1141" y="915"/>
                  <a:pt x="1145" y="914"/>
                  <a:pt x="1147" y="914"/>
                </a:cubicBezTo>
                <a:cubicBezTo>
                  <a:pt x="1151" y="915"/>
                  <a:pt x="1156" y="915"/>
                  <a:pt x="1160" y="912"/>
                </a:cubicBezTo>
                <a:cubicBezTo>
                  <a:pt x="1164" y="909"/>
                  <a:pt x="1169" y="906"/>
                  <a:pt x="1172" y="905"/>
                </a:cubicBezTo>
                <a:cubicBezTo>
                  <a:pt x="1174" y="904"/>
                  <a:pt x="1178" y="902"/>
                  <a:pt x="1178" y="899"/>
                </a:cubicBezTo>
                <a:cubicBezTo>
                  <a:pt x="1179" y="895"/>
                  <a:pt x="1187" y="891"/>
                  <a:pt x="1188" y="888"/>
                </a:cubicBezTo>
                <a:cubicBezTo>
                  <a:pt x="1189" y="885"/>
                  <a:pt x="1193" y="880"/>
                  <a:pt x="1195" y="878"/>
                </a:cubicBezTo>
                <a:cubicBezTo>
                  <a:pt x="1197" y="876"/>
                  <a:pt x="1203" y="868"/>
                  <a:pt x="1203" y="866"/>
                </a:cubicBezTo>
                <a:cubicBezTo>
                  <a:pt x="1204" y="865"/>
                  <a:pt x="1207" y="860"/>
                  <a:pt x="1212" y="858"/>
                </a:cubicBezTo>
                <a:cubicBezTo>
                  <a:pt x="1218" y="855"/>
                  <a:pt x="1220" y="855"/>
                  <a:pt x="1223" y="853"/>
                </a:cubicBezTo>
                <a:cubicBezTo>
                  <a:pt x="1227" y="851"/>
                  <a:pt x="1231" y="847"/>
                  <a:pt x="1234" y="846"/>
                </a:cubicBezTo>
                <a:cubicBezTo>
                  <a:pt x="1237" y="846"/>
                  <a:pt x="1239" y="848"/>
                  <a:pt x="1241" y="845"/>
                </a:cubicBezTo>
                <a:cubicBezTo>
                  <a:pt x="1244" y="842"/>
                  <a:pt x="1249" y="837"/>
                  <a:pt x="1250" y="836"/>
                </a:cubicBezTo>
                <a:cubicBezTo>
                  <a:pt x="1251" y="835"/>
                  <a:pt x="1254" y="832"/>
                  <a:pt x="1257" y="830"/>
                </a:cubicBezTo>
                <a:cubicBezTo>
                  <a:pt x="1260" y="829"/>
                  <a:pt x="1263" y="828"/>
                  <a:pt x="1264" y="824"/>
                </a:cubicBezTo>
                <a:cubicBezTo>
                  <a:pt x="1264" y="819"/>
                  <a:pt x="1260" y="814"/>
                  <a:pt x="1259" y="812"/>
                </a:cubicBezTo>
                <a:cubicBezTo>
                  <a:pt x="1259" y="810"/>
                  <a:pt x="1254" y="805"/>
                  <a:pt x="1250" y="804"/>
                </a:cubicBezTo>
                <a:cubicBezTo>
                  <a:pt x="1246" y="802"/>
                  <a:pt x="1239" y="794"/>
                  <a:pt x="1239" y="792"/>
                </a:cubicBezTo>
                <a:cubicBezTo>
                  <a:pt x="1239" y="791"/>
                  <a:pt x="1239" y="786"/>
                  <a:pt x="1237" y="784"/>
                </a:cubicBezTo>
                <a:cubicBezTo>
                  <a:pt x="1235" y="781"/>
                  <a:pt x="1232" y="780"/>
                  <a:pt x="1232" y="775"/>
                </a:cubicBezTo>
                <a:cubicBezTo>
                  <a:pt x="1232" y="771"/>
                  <a:pt x="1235" y="764"/>
                  <a:pt x="1237" y="762"/>
                </a:cubicBezTo>
                <a:cubicBezTo>
                  <a:pt x="1239" y="759"/>
                  <a:pt x="1240" y="754"/>
                  <a:pt x="1240" y="752"/>
                </a:cubicBezTo>
                <a:cubicBezTo>
                  <a:pt x="1240" y="749"/>
                  <a:pt x="1244" y="735"/>
                  <a:pt x="1248" y="729"/>
                </a:cubicBezTo>
                <a:cubicBezTo>
                  <a:pt x="1253" y="723"/>
                  <a:pt x="1254" y="721"/>
                  <a:pt x="1259" y="719"/>
                </a:cubicBezTo>
                <a:cubicBezTo>
                  <a:pt x="1265" y="716"/>
                  <a:pt x="1265" y="718"/>
                  <a:pt x="1269" y="718"/>
                </a:cubicBezTo>
                <a:cubicBezTo>
                  <a:pt x="1272" y="718"/>
                  <a:pt x="1280" y="719"/>
                  <a:pt x="1284" y="719"/>
                </a:cubicBezTo>
                <a:cubicBezTo>
                  <a:pt x="1287" y="718"/>
                  <a:pt x="1290" y="719"/>
                  <a:pt x="1293" y="724"/>
                </a:cubicBezTo>
                <a:cubicBezTo>
                  <a:pt x="1295" y="728"/>
                  <a:pt x="1296" y="731"/>
                  <a:pt x="1304" y="733"/>
                </a:cubicBezTo>
                <a:cubicBezTo>
                  <a:pt x="1312" y="736"/>
                  <a:pt x="1318" y="737"/>
                  <a:pt x="1319" y="737"/>
                </a:cubicBezTo>
                <a:cubicBezTo>
                  <a:pt x="1321" y="738"/>
                  <a:pt x="1327" y="738"/>
                  <a:pt x="1330" y="739"/>
                </a:cubicBezTo>
                <a:cubicBezTo>
                  <a:pt x="1332" y="739"/>
                  <a:pt x="1342" y="739"/>
                  <a:pt x="1344" y="740"/>
                </a:cubicBezTo>
                <a:cubicBezTo>
                  <a:pt x="1345" y="741"/>
                  <a:pt x="1355" y="742"/>
                  <a:pt x="1357" y="740"/>
                </a:cubicBezTo>
                <a:cubicBezTo>
                  <a:pt x="1359" y="739"/>
                  <a:pt x="1364" y="730"/>
                  <a:pt x="1370" y="728"/>
                </a:cubicBezTo>
                <a:cubicBezTo>
                  <a:pt x="1376" y="726"/>
                  <a:pt x="1378" y="724"/>
                  <a:pt x="1381" y="721"/>
                </a:cubicBezTo>
                <a:cubicBezTo>
                  <a:pt x="1383" y="718"/>
                  <a:pt x="1388" y="713"/>
                  <a:pt x="1389" y="711"/>
                </a:cubicBezTo>
                <a:cubicBezTo>
                  <a:pt x="1391" y="710"/>
                  <a:pt x="1399" y="700"/>
                  <a:pt x="1400" y="698"/>
                </a:cubicBezTo>
                <a:cubicBezTo>
                  <a:pt x="1400" y="695"/>
                  <a:pt x="1400" y="691"/>
                  <a:pt x="1401" y="689"/>
                </a:cubicBezTo>
                <a:cubicBezTo>
                  <a:pt x="1403" y="688"/>
                  <a:pt x="1408" y="685"/>
                  <a:pt x="1411" y="685"/>
                </a:cubicBezTo>
                <a:cubicBezTo>
                  <a:pt x="1414" y="684"/>
                  <a:pt x="1416" y="685"/>
                  <a:pt x="1417" y="686"/>
                </a:cubicBezTo>
                <a:cubicBezTo>
                  <a:pt x="1418" y="687"/>
                  <a:pt x="1423" y="686"/>
                  <a:pt x="1425" y="688"/>
                </a:cubicBezTo>
                <a:cubicBezTo>
                  <a:pt x="1426" y="689"/>
                  <a:pt x="1434" y="687"/>
                  <a:pt x="1436" y="686"/>
                </a:cubicBezTo>
                <a:cubicBezTo>
                  <a:pt x="1438" y="685"/>
                  <a:pt x="1449" y="685"/>
                  <a:pt x="1453" y="683"/>
                </a:cubicBezTo>
                <a:cubicBezTo>
                  <a:pt x="1457" y="682"/>
                  <a:pt x="1464" y="679"/>
                  <a:pt x="1465" y="676"/>
                </a:cubicBezTo>
                <a:cubicBezTo>
                  <a:pt x="1466" y="673"/>
                  <a:pt x="1478" y="664"/>
                  <a:pt x="1480" y="662"/>
                </a:cubicBezTo>
                <a:cubicBezTo>
                  <a:pt x="1481" y="659"/>
                  <a:pt x="1486" y="661"/>
                  <a:pt x="1489" y="659"/>
                </a:cubicBezTo>
                <a:cubicBezTo>
                  <a:pt x="1491" y="656"/>
                  <a:pt x="1495" y="652"/>
                  <a:pt x="1493" y="648"/>
                </a:cubicBezTo>
                <a:cubicBezTo>
                  <a:pt x="1491" y="645"/>
                  <a:pt x="1491" y="641"/>
                  <a:pt x="1492" y="637"/>
                </a:cubicBezTo>
                <a:cubicBezTo>
                  <a:pt x="1494" y="633"/>
                  <a:pt x="1498" y="628"/>
                  <a:pt x="1500" y="625"/>
                </a:cubicBezTo>
                <a:cubicBezTo>
                  <a:pt x="1502" y="622"/>
                  <a:pt x="1507" y="612"/>
                  <a:pt x="1511" y="610"/>
                </a:cubicBezTo>
                <a:cubicBezTo>
                  <a:pt x="1515" y="607"/>
                  <a:pt x="1521" y="603"/>
                  <a:pt x="1525" y="604"/>
                </a:cubicBezTo>
                <a:cubicBezTo>
                  <a:pt x="1530" y="604"/>
                  <a:pt x="1544" y="604"/>
                  <a:pt x="1548" y="602"/>
                </a:cubicBezTo>
                <a:cubicBezTo>
                  <a:pt x="1552" y="600"/>
                  <a:pt x="1551" y="594"/>
                  <a:pt x="1553" y="590"/>
                </a:cubicBezTo>
                <a:cubicBezTo>
                  <a:pt x="1554" y="586"/>
                  <a:pt x="1554" y="584"/>
                  <a:pt x="1557" y="584"/>
                </a:cubicBezTo>
                <a:cubicBezTo>
                  <a:pt x="1561" y="585"/>
                  <a:pt x="1560" y="580"/>
                  <a:pt x="1564" y="585"/>
                </a:cubicBezTo>
                <a:cubicBezTo>
                  <a:pt x="1567" y="590"/>
                  <a:pt x="1570" y="589"/>
                  <a:pt x="1572" y="589"/>
                </a:cubicBezTo>
                <a:cubicBezTo>
                  <a:pt x="1574" y="588"/>
                  <a:pt x="1576" y="588"/>
                  <a:pt x="1576" y="585"/>
                </a:cubicBezTo>
                <a:cubicBezTo>
                  <a:pt x="1576" y="582"/>
                  <a:pt x="1587" y="576"/>
                  <a:pt x="1588" y="575"/>
                </a:cubicBezTo>
                <a:cubicBezTo>
                  <a:pt x="1590" y="574"/>
                  <a:pt x="1597" y="571"/>
                  <a:pt x="1598" y="570"/>
                </a:cubicBezTo>
                <a:cubicBezTo>
                  <a:pt x="1599" y="569"/>
                  <a:pt x="1605" y="568"/>
                  <a:pt x="1607" y="570"/>
                </a:cubicBezTo>
                <a:cubicBezTo>
                  <a:pt x="1609" y="572"/>
                  <a:pt x="1615" y="569"/>
                  <a:pt x="1617" y="570"/>
                </a:cubicBezTo>
                <a:cubicBezTo>
                  <a:pt x="1618" y="570"/>
                  <a:pt x="1625" y="572"/>
                  <a:pt x="1624" y="569"/>
                </a:cubicBezTo>
                <a:cubicBezTo>
                  <a:pt x="1624" y="566"/>
                  <a:pt x="1628" y="564"/>
                  <a:pt x="1630" y="564"/>
                </a:cubicBezTo>
                <a:cubicBezTo>
                  <a:pt x="1634" y="563"/>
                  <a:pt x="1633" y="568"/>
                  <a:pt x="1636" y="567"/>
                </a:cubicBezTo>
                <a:cubicBezTo>
                  <a:pt x="1639" y="564"/>
                  <a:pt x="1643" y="573"/>
                  <a:pt x="1645" y="572"/>
                </a:cubicBezTo>
                <a:cubicBezTo>
                  <a:pt x="1647" y="572"/>
                  <a:pt x="1650" y="572"/>
                  <a:pt x="1652" y="573"/>
                </a:cubicBezTo>
                <a:cubicBezTo>
                  <a:pt x="1654" y="574"/>
                  <a:pt x="1658" y="573"/>
                  <a:pt x="1661" y="571"/>
                </a:cubicBezTo>
                <a:cubicBezTo>
                  <a:pt x="1663" y="570"/>
                  <a:pt x="1669" y="571"/>
                  <a:pt x="1672" y="572"/>
                </a:cubicBezTo>
                <a:cubicBezTo>
                  <a:pt x="1676" y="572"/>
                  <a:pt x="1677" y="574"/>
                  <a:pt x="1679" y="571"/>
                </a:cubicBezTo>
                <a:cubicBezTo>
                  <a:pt x="1681" y="567"/>
                  <a:pt x="1681" y="565"/>
                  <a:pt x="1682" y="566"/>
                </a:cubicBezTo>
                <a:cubicBezTo>
                  <a:pt x="1684" y="566"/>
                  <a:pt x="1686" y="564"/>
                  <a:pt x="1686" y="562"/>
                </a:cubicBezTo>
                <a:cubicBezTo>
                  <a:pt x="1686" y="560"/>
                  <a:pt x="1686" y="552"/>
                  <a:pt x="1686" y="551"/>
                </a:cubicBezTo>
                <a:cubicBezTo>
                  <a:pt x="1685" y="549"/>
                  <a:pt x="1685" y="548"/>
                  <a:pt x="1683" y="546"/>
                </a:cubicBezTo>
                <a:cubicBezTo>
                  <a:pt x="1681" y="544"/>
                  <a:pt x="1678" y="540"/>
                  <a:pt x="1677" y="537"/>
                </a:cubicBezTo>
                <a:cubicBezTo>
                  <a:pt x="1677" y="534"/>
                  <a:pt x="1676" y="530"/>
                  <a:pt x="1674" y="529"/>
                </a:cubicBezTo>
                <a:cubicBezTo>
                  <a:pt x="1672" y="527"/>
                  <a:pt x="1672" y="527"/>
                  <a:pt x="1672" y="527"/>
                </a:cubicBezTo>
                <a:cubicBezTo>
                  <a:pt x="1671" y="527"/>
                  <a:pt x="1670" y="526"/>
                  <a:pt x="1669" y="526"/>
                </a:cubicBezTo>
                <a:cubicBezTo>
                  <a:pt x="1666" y="524"/>
                  <a:pt x="1663" y="522"/>
                  <a:pt x="1662" y="521"/>
                </a:cubicBezTo>
                <a:cubicBezTo>
                  <a:pt x="1662" y="520"/>
                  <a:pt x="1662" y="520"/>
                  <a:pt x="1662" y="520"/>
                </a:cubicBezTo>
                <a:cubicBezTo>
                  <a:pt x="1661" y="518"/>
                  <a:pt x="1659" y="517"/>
                  <a:pt x="1658" y="516"/>
                </a:cubicBezTo>
                <a:cubicBezTo>
                  <a:pt x="1656" y="513"/>
                  <a:pt x="1649" y="512"/>
                  <a:pt x="1649" y="510"/>
                </a:cubicBezTo>
                <a:cubicBezTo>
                  <a:pt x="1650" y="508"/>
                  <a:pt x="1649" y="506"/>
                  <a:pt x="1648" y="506"/>
                </a:cubicBezTo>
                <a:cubicBezTo>
                  <a:pt x="1645" y="506"/>
                  <a:pt x="1638" y="503"/>
                  <a:pt x="1638" y="499"/>
                </a:cubicBezTo>
                <a:cubicBezTo>
                  <a:pt x="1638" y="496"/>
                  <a:pt x="1636" y="493"/>
                  <a:pt x="1633" y="493"/>
                </a:cubicBezTo>
                <a:cubicBezTo>
                  <a:pt x="1631" y="493"/>
                  <a:pt x="1626" y="489"/>
                  <a:pt x="1624" y="489"/>
                </a:cubicBezTo>
                <a:cubicBezTo>
                  <a:pt x="1623" y="488"/>
                  <a:pt x="1620" y="487"/>
                  <a:pt x="1618" y="487"/>
                </a:cubicBezTo>
                <a:cubicBezTo>
                  <a:pt x="1616" y="488"/>
                  <a:pt x="1614" y="485"/>
                  <a:pt x="1613" y="484"/>
                </a:cubicBezTo>
                <a:cubicBezTo>
                  <a:pt x="1612" y="483"/>
                  <a:pt x="1609" y="478"/>
                  <a:pt x="1606" y="474"/>
                </a:cubicBezTo>
                <a:cubicBezTo>
                  <a:pt x="1604" y="471"/>
                  <a:pt x="1601" y="470"/>
                  <a:pt x="1601" y="470"/>
                </a:cubicBezTo>
                <a:cubicBezTo>
                  <a:pt x="1598" y="471"/>
                  <a:pt x="1598" y="471"/>
                  <a:pt x="1596" y="470"/>
                </a:cubicBezTo>
                <a:cubicBezTo>
                  <a:pt x="1595" y="469"/>
                  <a:pt x="1594" y="469"/>
                  <a:pt x="1593" y="469"/>
                </a:cubicBezTo>
                <a:cubicBezTo>
                  <a:pt x="1590" y="469"/>
                  <a:pt x="1590" y="471"/>
                  <a:pt x="1587" y="469"/>
                </a:cubicBezTo>
                <a:cubicBezTo>
                  <a:pt x="1585" y="468"/>
                  <a:pt x="1583" y="468"/>
                  <a:pt x="1582" y="469"/>
                </a:cubicBezTo>
                <a:cubicBezTo>
                  <a:pt x="1581" y="469"/>
                  <a:pt x="1581" y="469"/>
                  <a:pt x="1580" y="469"/>
                </a:cubicBezTo>
                <a:cubicBezTo>
                  <a:pt x="1578" y="468"/>
                  <a:pt x="1573" y="470"/>
                  <a:pt x="1570" y="470"/>
                </a:cubicBezTo>
                <a:cubicBezTo>
                  <a:pt x="1567" y="471"/>
                  <a:pt x="1567" y="471"/>
                  <a:pt x="1565" y="472"/>
                </a:cubicBezTo>
                <a:cubicBezTo>
                  <a:pt x="1563" y="473"/>
                  <a:pt x="1561" y="473"/>
                  <a:pt x="1560" y="475"/>
                </a:cubicBezTo>
                <a:cubicBezTo>
                  <a:pt x="1559" y="478"/>
                  <a:pt x="1554" y="485"/>
                  <a:pt x="1553" y="487"/>
                </a:cubicBezTo>
                <a:cubicBezTo>
                  <a:pt x="1552" y="489"/>
                  <a:pt x="1552" y="491"/>
                  <a:pt x="1549" y="493"/>
                </a:cubicBezTo>
                <a:cubicBezTo>
                  <a:pt x="1547" y="494"/>
                  <a:pt x="1545" y="498"/>
                  <a:pt x="1545" y="499"/>
                </a:cubicBezTo>
                <a:cubicBezTo>
                  <a:pt x="1545" y="500"/>
                  <a:pt x="1544" y="504"/>
                  <a:pt x="1540" y="500"/>
                </a:cubicBezTo>
                <a:cubicBezTo>
                  <a:pt x="1536" y="496"/>
                  <a:pt x="1523" y="487"/>
                  <a:pt x="1518" y="485"/>
                </a:cubicBezTo>
                <a:cubicBezTo>
                  <a:pt x="1512" y="484"/>
                  <a:pt x="1506" y="484"/>
                  <a:pt x="1502" y="486"/>
                </a:cubicBezTo>
                <a:cubicBezTo>
                  <a:pt x="1499" y="487"/>
                  <a:pt x="1496" y="490"/>
                  <a:pt x="1494" y="490"/>
                </a:cubicBezTo>
                <a:cubicBezTo>
                  <a:pt x="1492" y="489"/>
                  <a:pt x="1487" y="489"/>
                  <a:pt x="1486" y="488"/>
                </a:cubicBezTo>
                <a:cubicBezTo>
                  <a:pt x="1484" y="488"/>
                  <a:pt x="1481" y="488"/>
                  <a:pt x="1478" y="491"/>
                </a:cubicBezTo>
                <a:cubicBezTo>
                  <a:pt x="1475" y="494"/>
                  <a:pt x="1472" y="498"/>
                  <a:pt x="1471" y="499"/>
                </a:cubicBezTo>
                <a:cubicBezTo>
                  <a:pt x="1470" y="501"/>
                  <a:pt x="1470" y="505"/>
                  <a:pt x="1466" y="502"/>
                </a:cubicBezTo>
                <a:cubicBezTo>
                  <a:pt x="1462" y="500"/>
                  <a:pt x="1455" y="495"/>
                  <a:pt x="1451" y="491"/>
                </a:cubicBezTo>
                <a:cubicBezTo>
                  <a:pt x="1449" y="488"/>
                  <a:pt x="1446" y="489"/>
                  <a:pt x="1445" y="478"/>
                </a:cubicBezTo>
                <a:cubicBezTo>
                  <a:pt x="1444" y="477"/>
                  <a:pt x="1445" y="477"/>
                  <a:pt x="1444" y="475"/>
                </a:cubicBezTo>
                <a:cubicBezTo>
                  <a:pt x="1444" y="473"/>
                  <a:pt x="1444" y="474"/>
                  <a:pt x="1443" y="473"/>
                </a:cubicBezTo>
                <a:cubicBezTo>
                  <a:pt x="1443" y="473"/>
                  <a:pt x="1441" y="473"/>
                  <a:pt x="1443" y="471"/>
                </a:cubicBezTo>
                <a:cubicBezTo>
                  <a:pt x="1445" y="469"/>
                  <a:pt x="1446" y="467"/>
                  <a:pt x="1449" y="465"/>
                </a:cubicBezTo>
                <a:cubicBezTo>
                  <a:pt x="1453" y="463"/>
                  <a:pt x="1456" y="461"/>
                  <a:pt x="1456" y="461"/>
                </a:cubicBezTo>
                <a:cubicBezTo>
                  <a:pt x="1456" y="461"/>
                  <a:pt x="1458" y="460"/>
                  <a:pt x="1457" y="457"/>
                </a:cubicBezTo>
                <a:cubicBezTo>
                  <a:pt x="1456" y="451"/>
                  <a:pt x="1454" y="441"/>
                  <a:pt x="1457" y="435"/>
                </a:cubicBezTo>
                <a:cubicBezTo>
                  <a:pt x="1469" y="417"/>
                  <a:pt x="1469" y="417"/>
                  <a:pt x="1469" y="417"/>
                </a:cubicBezTo>
                <a:cubicBezTo>
                  <a:pt x="1469" y="417"/>
                  <a:pt x="1469" y="416"/>
                  <a:pt x="1467" y="413"/>
                </a:cubicBezTo>
                <a:cubicBezTo>
                  <a:pt x="1466" y="411"/>
                  <a:pt x="1467" y="408"/>
                  <a:pt x="1468" y="406"/>
                </a:cubicBezTo>
                <a:cubicBezTo>
                  <a:pt x="1468" y="405"/>
                  <a:pt x="1491" y="347"/>
                  <a:pt x="1497" y="334"/>
                </a:cubicBezTo>
                <a:cubicBezTo>
                  <a:pt x="1499" y="329"/>
                  <a:pt x="1503" y="334"/>
                  <a:pt x="1507" y="337"/>
                </a:cubicBezTo>
                <a:cubicBezTo>
                  <a:pt x="1507" y="337"/>
                  <a:pt x="1518" y="344"/>
                  <a:pt x="1521" y="345"/>
                </a:cubicBezTo>
                <a:cubicBezTo>
                  <a:pt x="1524" y="346"/>
                  <a:pt x="1526" y="347"/>
                  <a:pt x="1532" y="346"/>
                </a:cubicBezTo>
                <a:cubicBezTo>
                  <a:pt x="1538" y="346"/>
                  <a:pt x="1543" y="348"/>
                  <a:pt x="1545" y="350"/>
                </a:cubicBezTo>
                <a:cubicBezTo>
                  <a:pt x="1549" y="352"/>
                  <a:pt x="1551" y="352"/>
                  <a:pt x="1553" y="351"/>
                </a:cubicBezTo>
                <a:cubicBezTo>
                  <a:pt x="1553" y="351"/>
                  <a:pt x="1554" y="351"/>
                  <a:pt x="1554" y="351"/>
                </a:cubicBezTo>
                <a:cubicBezTo>
                  <a:pt x="1556" y="349"/>
                  <a:pt x="1558" y="347"/>
                  <a:pt x="1561" y="347"/>
                </a:cubicBezTo>
                <a:cubicBezTo>
                  <a:pt x="1561" y="347"/>
                  <a:pt x="1562" y="347"/>
                  <a:pt x="1562" y="347"/>
                </a:cubicBezTo>
                <a:cubicBezTo>
                  <a:pt x="1562" y="348"/>
                  <a:pt x="1562" y="348"/>
                  <a:pt x="1563" y="347"/>
                </a:cubicBezTo>
                <a:cubicBezTo>
                  <a:pt x="1566" y="346"/>
                  <a:pt x="1570" y="343"/>
                  <a:pt x="1571" y="342"/>
                </a:cubicBezTo>
                <a:cubicBezTo>
                  <a:pt x="1573" y="340"/>
                  <a:pt x="1579" y="335"/>
                  <a:pt x="1580" y="333"/>
                </a:cubicBezTo>
                <a:cubicBezTo>
                  <a:pt x="1581" y="331"/>
                  <a:pt x="1583" y="330"/>
                  <a:pt x="1585" y="328"/>
                </a:cubicBezTo>
                <a:cubicBezTo>
                  <a:pt x="1587" y="327"/>
                  <a:pt x="1588" y="324"/>
                  <a:pt x="1591" y="321"/>
                </a:cubicBezTo>
                <a:cubicBezTo>
                  <a:pt x="1593" y="318"/>
                  <a:pt x="1601" y="318"/>
                  <a:pt x="1605" y="317"/>
                </a:cubicBezTo>
                <a:cubicBezTo>
                  <a:pt x="1609" y="316"/>
                  <a:pt x="1611" y="314"/>
                  <a:pt x="1616" y="313"/>
                </a:cubicBezTo>
                <a:cubicBezTo>
                  <a:pt x="1617" y="312"/>
                  <a:pt x="1619" y="311"/>
                  <a:pt x="1621" y="309"/>
                </a:cubicBezTo>
                <a:cubicBezTo>
                  <a:pt x="1623" y="307"/>
                  <a:pt x="1624" y="304"/>
                  <a:pt x="1626" y="302"/>
                </a:cubicBezTo>
                <a:cubicBezTo>
                  <a:pt x="1629" y="299"/>
                  <a:pt x="1629" y="296"/>
                  <a:pt x="1629" y="296"/>
                </a:cubicBezTo>
                <a:cubicBezTo>
                  <a:pt x="1629" y="295"/>
                  <a:pt x="1627" y="292"/>
                  <a:pt x="1628" y="290"/>
                </a:cubicBezTo>
                <a:cubicBezTo>
                  <a:pt x="1629" y="288"/>
                  <a:pt x="1628" y="285"/>
                  <a:pt x="1626" y="285"/>
                </a:cubicBezTo>
                <a:cubicBezTo>
                  <a:pt x="1624" y="285"/>
                  <a:pt x="1620" y="286"/>
                  <a:pt x="1618" y="285"/>
                </a:cubicBezTo>
                <a:cubicBezTo>
                  <a:pt x="1615" y="284"/>
                  <a:pt x="1616" y="281"/>
                  <a:pt x="1619" y="279"/>
                </a:cubicBezTo>
                <a:cubicBezTo>
                  <a:pt x="1622" y="277"/>
                  <a:pt x="1622" y="273"/>
                  <a:pt x="1622" y="270"/>
                </a:cubicBezTo>
                <a:cubicBezTo>
                  <a:pt x="1621" y="267"/>
                  <a:pt x="1624" y="262"/>
                  <a:pt x="1628" y="259"/>
                </a:cubicBezTo>
                <a:cubicBezTo>
                  <a:pt x="1633" y="256"/>
                  <a:pt x="1632" y="246"/>
                  <a:pt x="1632" y="242"/>
                </a:cubicBezTo>
                <a:cubicBezTo>
                  <a:pt x="1632" y="239"/>
                  <a:pt x="1638" y="233"/>
                  <a:pt x="1640" y="231"/>
                </a:cubicBezTo>
                <a:cubicBezTo>
                  <a:pt x="1642" y="229"/>
                  <a:pt x="1644" y="225"/>
                  <a:pt x="1643" y="219"/>
                </a:cubicBezTo>
                <a:cubicBezTo>
                  <a:pt x="1642" y="214"/>
                  <a:pt x="1644" y="213"/>
                  <a:pt x="1646" y="211"/>
                </a:cubicBezTo>
                <a:cubicBezTo>
                  <a:pt x="1648" y="210"/>
                  <a:pt x="1650" y="206"/>
                  <a:pt x="1650" y="204"/>
                </a:cubicBezTo>
                <a:cubicBezTo>
                  <a:pt x="1649" y="203"/>
                  <a:pt x="1649" y="201"/>
                  <a:pt x="1650" y="200"/>
                </a:cubicBezTo>
                <a:cubicBezTo>
                  <a:pt x="1652" y="199"/>
                  <a:pt x="1651" y="198"/>
                  <a:pt x="1652" y="196"/>
                </a:cubicBezTo>
                <a:cubicBezTo>
                  <a:pt x="1653" y="194"/>
                  <a:pt x="1655" y="188"/>
                  <a:pt x="1655" y="184"/>
                </a:cubicBezTo>
                <a:cubicBezTo>
                  <a:pt x="1655" y="180"/>
                  <a:pt x="1656" y="177"/>
                  <a:pt x="1657" y="177"/>
                </a:cubicBezTo>
                <a:cubicBezTo>
                  <a:pt x="1659" y="176"/>
                  <a:pt x="1661" y="175"/>
                  <a:pt x="1662" y="172"/>
                </a:cubicBezTo>
                <a:cubicBezTo>
                  <a:pt x="1663" y="170"/>
                  <a:pt x="1666" y="166"/>
                  <a:pt x="1668" y="165"/>
                </a:cubicBezTo>
                <a:cubicBezTo>
                  <a:pt x="1670" y="164"/>
                  <a:pt x="1673" y="161"/>
                  <a:pt x="1674" y="160"/>
                </a:cubicBezTo>
                <a:cubicBezTo>
                  <a:pt x="1675" y="158"/>
                  <a:pt x="1678" y="157"/>
                  <a:pt x="1680" y="156"/>
                </a:cubicBezTo>
                <a:cubicBezTo>
                  <a:pt x="1683" y="154"/>
                  <a:pt x="1685" y="151"/>
                  <a:pt x="1683" y="149"/>
                </a:cubicBezTo>
                <a:cubicBezTo>
                  <a:pt x="1681" y="147"/>
                  <a:pt x="1681" y="146"/>
                  <a:pt x="1683" y="144"/>
                </a:cubicBezTo>
                <a:cubicBezTo>
                  <a:pt x="1684" y="143"/>
                  <a:pt x="1685" y="142"/>
                  <a:pt x="1685" y="139"/>
                </a:cubicBezTo>
                <a:cubicBezTo>
                  <a:pt x="1686" y="135"/>
                  <a:pt x="1685" y="131"/>
                  <a:pt x="1680" y="129"/>
                </a:cubicBezTo>
                <a:cubicBezTo>
                  <a:pt x="1675" y="127"/>
                  <a:pt x="1677" y="121"/>
                  <a:pt x="1678" y="120"/>
                </a:cubicBezTo>
                <a:cubicBezTo>
                  <a:pt x="1679" y="118"/>
                  <a:pt x="1678" y="115"/>
                  <a:pt x="1679" y="112"/>
                </a:cubicBezTo>
                <a:cubicBezTo>
                  <a:pt x="1679" y="110"/>
                  <a:pt x="1678" y="109"/>
                  <a:pt x="1669" y="105"/>
                </a:cubicBezTo>
                <a:cubicBezTo>
                  <a:pt x="1661" y="101"/>
                  <a:pt x="1664" y="105"/>
                  <a:pt x="1655" y="109"/>
                </a:cubicBezTo>
                <a:cubicBezTo>
                  <a:pt x="1645" y="113"/>
                  <a:pt x="1645" y="106"/>
                  <a:pt x="1646" y="104"/>
                </a:cubicBezTo>
                <a:cubicBezTo>
                  <a:pt x="1647" y="102"/>
                  <a:pt x="1648" y="102"/>
                  <a:pt x="1647" y="101"/>
                </a:cubicBezTo>
                <a:cubicBezTo>
                  <a:pt x="1645" y="99"/>
                  <a:pt x="1645" y="99"/>
                  <a:pt x="1645" y="97"/>
                </a:cubicBezTo>
                <a:cubicBezTo>
                  <a:pt x="1644" y="95"/>
                  <a:pt x="1645" y="94"/>
                  <a:pt x="1650" y="92"/>
                </a:cubicBezTo>
                <a:cubicBezTo>
                  <a:pt x="1656" y="90"/>
                  <a:pt x="1659" y="85"/>
                  <a:pt x="1660" y="80"/>
                </a:cubicBezTo>
                <a:cubicBezTo>
                  <a:pt x="1662" y="76"/>
                  <a:pt x="1663" y="74"/>
                  <a:pt x="1666" y="73"/>
                </a:cubicBezTo>
                <a:cubicBezTo>
                  <a:pt x="1668" y="71"/>
                  <a:pt x="1671" y="67"/>
                  <a:pt x="1671" y="66"/>
                </a:cubicBezTo>
                <a:cubicBezTo>
                  <a:pt x="1671" y="65"/>
                  <a:pt x="1671" y="63"/>
                  <a:pt x="1673" y="61"/>
                </a:cubicBezTo>
                <a:cubicBezTo>
                  <a:pt x="1675" y="60"/>
                  <a:pt x="1676" y="56"/>
                  <a:pt x="1678" y="54"/>
                </a:cubicBezTo>
                <a:cubicBezTo>
                  <a:pt x="1679" y="52"/>
                  <a:pt x="1682" y="51"/>
                  <a:pt x="1686" y="51"/>
                </a:cubicBezTo>
                <a:cubicBezTo>
                  <a:pt x="1688" y="51"/>
                  <a:pt x="1689" y="51"/>
                  <a:pt x="1691" y="51"/>
                </a:cubicBezTo>
                <a:cubicBezTo>
                  <a:pt x="1697" y="52"/>
                  <a:pt x="1703" y="49"/>
                  <a:pt x="1705" y="47"/>
                </a:cubicBezTo>
                <a:cubicBezTo>
                  <a:pt x="1707" y="45"/>
                  <a:pt x="1708" y="45"/>
                  <a:pt x="1713" y="44"/>
                </a:cubicBezTo>
                <a:cubicBezTo>
                  <a:pt x="1717" y="43"/>
                  <a:pt x="1723" y="39"/>
                  <a:pt x="1724" y="38"/>
                </a:cubicBezTo>
                <a:cubicBezTo>
                  <a:pt x="1725" y="37"/>
                  <a:pt x="1728" y="36"/>
                  <a:pt x="1733" y="36"/>
                </a:cubicBezTo>
                <a:cubicBezTo>
                  <a:pt x="1738" y="36"/>
                  <a:pt x="1740" y="34"/>
                  <a:pt x="1742" y="32"/>
                </a:cubicBezTo>
                <a:cubicBezTo>
                  <a:pt x="1743" y="30"/>
                  <a:pt x="1747" y="28"/>
                  <a:pt x="1751" y="30"/>
                </a:cubicBezTo>
                <a:cubicBezTo>
                  <a:pt x="1754" y="32"/>
                  <a:pt x="1759" y="30"/>
                  <a:pt x="1760" y="29"/>
                </a:cubicBezTo>
                <a:cubicBezTo>
                  <a:pt x="1762" y="28"/>
                  <a:pt x="1766" y="27"/>
                  <a:pt x="1770" y="28"/>
                </a:cubicBezTo>
                <a:cubicBezTo>
                  <a:pt x="1774" y="29"/>
                  <a:pt x="1777" y="26"/>
                  <a:pt x="1779" y="25"/>
                </a:cubicBezTo>
                <a:cubicBezTo>
                  <a:pt x="1780" y="24"/>
                  <a:pt x="1782" y="22"/>
                  <a:pt x="1786" y="22"/>
                </a:cubicBezTo>
                <a:cubicBezTo>
                  <a:pt x="1789" y="23"/>
                  <a:pt x="1790" y="21"/>
                  <a:pt x="1791" y="19"/>
                </a:cubicBezTo>
                <a:cubicBezTo>
                  <a:pt x="1793" y="18"/>
                  <a:pt x="1795" y="15"/>
                  <a:pt x="1798" y="17"/>
                </a:cubicBezTo>
                <a:cubicBezTo>
                  <a:pt x="1802" y="20"/>
                  <a:pt x="1804" y="18"/>
                  <a:pt x="1804" y="17"/>
                </a:cubicBezTo>
                <a:cubicBezTo>
                  <a:pt x="1805" y="16"/>
                  <a:pt x="1807" y="14"/>
                  <a:pt x="1808" y="16"/>
                </a:cubicBezTo>
                <a:cubicBezTo>
                  <a:pt x="1810" y="19"/>
                  <a:pt x="1811" y="18"/>
                  <a:pt x="1811" y="17"/>
                </a:cubicBezTo>
                <a:cubicBezTo>
                  <a:pt x="1811" y="15"/>
                  <a:pt x="1813" y="14"/>
                  <a:pt x="1815" y="16"/>
                </a:cubicBezTo>
                <a:cubicBezTo>
                  <a:pt x="1818" y="18"/>
                  <a:pt x="1820" y="18"/>
                  <a:pt x="1822" y="19"/>
                </a:cubicBezTo>
                <a:cubicBezTo>
                  <a:pt x="1824" y="19"/>
                  <a:pt x="1827" y="17"/>
                  <a:pt x="1829" y="22"/>
                </a:cubicBezTo>
                <a:cubicBezTo>
                  <a:pt x="1830" y="27"/>
                  <a:pt x="1837" y="24"/>
                  <a:pt x="1841" y="24"/>
                </a:cubicBezTo>
                <a:cubicBezTo>
                  <a:pt x="1846" y="24"/>
                  <a:pt x="1849" y="25"/>
                  <a:pt x="1850" y="30"/>
                </a:cubicBezTo>
                <a:cubicBezTo>
                  <a:pt x="1851" y="34"/>
                  <a:pt x="1856" y="36"/>
                  <a:pt x="1860" y="35"/>
                </a:cubicBezTo>
                <a:cubicBezTo>
                  <a:pt x="1864" y="34"/>
                  <a:pt x="1863" y="33"/>
                  <a:pt x="1869" y="37"/>
                </a:cubicBezTo>
                <a:cubicBezTo>
                  <a:pt x="1875" y="41"/>
                  <a:pt x="1876" y="39"/>
                  <a:pt x="1878" y="35"/>
                </a:cubicBezTo>
                <a:cubicBezTo>
                  <a:pt x="1880" y="30"/>
                  <a:pt x="1883" y="31"/>
                  <a:pt x="1885" y="31"/>
                </a:cubicBezTo>
                <a:cubicBezTo>
                  <a:pt x="1888" y="30"/>
                  <a:pt x="1894" y="31"/>
                  <a:pt x="1896" y="33"/>
                </a:cubicBezTo>
                <a:cubicBezTo>
                  <a:pt x="1897" y="34"/>
                  <a:pt x="1908" y="39"/>
                  <a:pt x="1912" y="39"/>
                </a:cubicBezTo>
                <a:cubicBezTo>
                  <a:pt x="1916" y="39"/>
                  <a:pt x="1919" y="41"/>
                  <a:pt x="1916" y="46"/>
                </a:cubicBezTo>
                <a:cubicBezTo>
                  <a:pt x="1914" y="51"/>
                  <a:pt x="1916" y="50"/>
                  <a:pt x="1919" y="48"/>
                </a:cubicBezTo>
                <a:cubicBezTo>
                  <a:pt x="1922" y="46"/>
                  <a:pt x="1926" y="48"/>
                  <a:pt x="1928" y="52"/>
                </a:cubicBezTo>
                <a:cubicBezTo>
                  <a:pt x="1930" y="55"/>
                  <a:pt x="1932" y="56"/>
                  <a:pt x="1936" y="55"/>
                </a:cubicBezTo>
                <a:cubicBezTo>
                  <a:pt x="1940" y="54"/>
                  <a:pt x="1939" y="58"/>
                  <a:pt x="1939" y="59"/>
                </a:cubicBezTo>
                <a:cubicBezTo>
                  <a:pt x="1939" y="61"/>
                  <a:pt x="1938" y="62"/>
                  <a:pt x="1937" y="63"/>
                </a:cubicBezTo>
                <a:cubicBezTo>
                  <a:pt x="1936" y="63"/>
                  <a:pt x="1934" y="64"/>
                  <a:pt x="1934" y="66"/>
                </a:cubicBezTo>
                <a:cubicBezTo>
                  <a:pt x="1934" y="68"/>
                  <a:pt x="1937" y="69"/>
                  <a:pt x="1939" y="69"/>
                </a:cubicBezTo>
                <a:cubicBezTo>
                  <a:pt x="1942" y="69"/>
                  <a:pt x="1944" y="70"/>
                  <a:pt x="1945" y="72"/>
                </a:cubicBezTo>
                <a:cubicBezTo>
                  <a:pt x="1945" y="74"/>
                  <a:pt x="1947" y="77"/>
                  <a:pt x="1951" y="78"/>
                </a:cubicBezTo>
                <a:cubicBezTo>
                  <a:pt x="1954" y="79"/>
                  <a:pt x="1956" y="83"/>
                  <a:pt x="1955" y="85"/>
                </a:cubicBezTo>
                <a:cubicBezTo>
                  <a:pt x="1954" y="87"/>
                  <a:pt x="1954" y="88"/>
                  <a:pt x="1956" y="87"/>
                </a:cubicBezTo>
                <a:cubicBezTo>
                  <a:pt x="1959" y="87"/>
                  <a:pt x="1961" y="90"/>
                  <a:pt x="1957" y="92"/>
                </a:cubicBezTo>
                <a:cubicBezTo>
                  <a:pt x="1952" y="93"/>
                  <a:pt x="1956" y="98"/>
                  <a:pt x="1960" y="97"/>
                </a:cubicBezTo>
                <a:cubicBezTo>
                  <a:pt x="1964" y="97"/>
                  <a:pt x="1966" y="99"/>
                  <a:pt x="1968" y="101"/>
                </a:cubicBezTo>
                <a:cubicBezTo>
                  <a:pt x="1969" y="104"/>
                  <a:pt x="1966" y="106"/>
                  <a:pt x="1965" y="108"/>
                </a:cubicBezTo>
                <a:cubicBezTo>
                  <a:pt x="1963" y="111"/>
                  <a:pt x="1968" y="117"/>
                  <a:pt x="1970" y="118"/>
                </a:cubicBezTo>
                <a:cubicBezTo>
                  <a:pt x="1972" y="120"/>
                  <a:pt x="1976" y="127"/>
                  <a:pt x="1978" y="128"/>
                </a:cubicBezTo>
                <a:cubicBezTo>
                  <a:pt x="1979" y="128"/>
                  <a:pt x="1985" y="132"/>
                  <a:pt x="1983" y="135"/>
                </a:cubicBezTo>
                <a:cubicBezTo>
                  <a:pt x="1980" y="139"/>
                  <a:pt x="1983" y="140"/>
                  <a:pt x="1986" y="140"/>
                </a:cubicBezTo>
                <a:cubicBezTo>
                  <a:pt x="1989" y="140"/>
                  <a:pt x="1992" y="142"/>
                  <a:pt x="1990" y="146"/>
                </a:cubicBezTo>
                <a:cubicBezTo>
                  <a:pt x="1987" y="150"/>
                  <a:pt x="1990" y="150"/>
                  <a:pt x="1993" y="151"/>
                </a:cubicBezTo>
                <a:cubicBezTo>
                  <a:pt x="1997" y="152"/>
                  <a:pt x="1995" y="154"/>
                  <a:pt x="1994" y="156"/>
                </a:cubicBezTo>
                <a:cubicBezTo>
                  <a:pt x="1992" y="157"/>
                  <a:pt x="1989" y="160"/>
                  <a:pt x="1993" y="163"/>
                </a:cubicBezTo>
                <a:cubicBezTo>
                  <a:pt x="1996" y="166"/>
                  <a:pt x="1997" y="161"/>
                  <a:pt x="1997" y="160"/>
                </a:cubicBezTo>
                <a:cubicBezTo>
                  <a:pt x="1997" y="158"/>
                  <a:pt x="1998" y="155"/>
                  <a:pt x="2001" y="158"/>
                </a:cubicBezTo>
                <a:cubicBezTo>
                  <a:pt x="2003" y="161"/>
                  <a:pt x="1999" y="164"/>
                  <a:pt x="1999" y="172"/>
                </a:cubicBezTo>
                <a:cubicBezTo>
                  <a:pt x="2000" y="180"/>
                  <a:pt x="2015" y="186"/>
                  <a:pt x="2016" y="189"/>
                </a:cubicBezTo>
                <a:cubicBezTo>
                  <a:pt x="2017" y="192"/>
                  <a:pt x="2024" y="196"/>
                  <a:pt x="2024" y="199"/>
                </a:cubicBezTo>
                <a:cubicBezTo>
                  <a:pt x="2024" y="202"/>
                  <a:pt x="2026" y="204"/>
                  <a:pt x="2028" y="206"/>
                </a:cubicBezTo>
                <a:cubicBezTo>
                  <a:pt x="2029" y="208"/>
                  <a:pt x="2031" y="212"/>
                  <a:pt x="2029" y="214"/>
                </a:cubicBezTo>
                <a:cubicBezTo>
                  <a:pt x="2027" y="217"/>
                  <a:pt x="2028" y="220"/>
                  <a:pt x="2030" y="222"/>
                </a:cubicBezTo>
                <a:cubicBezTo>
                  <a:pt x="2032" y="223"/>
                  <a:pt x="2032" y="224"/>
                  <a:pt x="2033" y="229"/>
                </a:cubicBezTo>
                <a:cubicBezTo>
                  <a:pt x="2034" y="234"/>
                  <a:pt x="2040" y="235"/>
                  <a:pt x="2043" y="236"/>
                </a:cubicBezTo>
                <a:cubicBezTo>
                  <a:pt x="2047" y="236"/>
                  <a:pt x="2047" y="241"/>
                  <a:pt x="2045" y="245"/>
                </a:cubicBezTo>
                <a:cubicBezTo>
                  <a:pt x="2043" y="250"/>
                  <a:pt x="2044" y="253"/>
                  <a:pt x="2045" y="255"/>
                </a:cubicBezTo>
                <a:cubicBezTo>
                  <a:pt x="2047" y="258"/>
                  <a:pt x="2048" y="259"/>
                  <a:pt x="2047" y="263"/>
                </a:cubicBezTo>
                <a:cubicBezTo>
                  <a:pt x="2046" y="267"/>
                  <a:pt x="2050" y="269"/>
                  <a:pt x="2053" y="270"/>
                </a:cubicBezTo>
                <a:cubicBezTo>
                  <a:pt x="2055" y="270"/>
                  <a:pt x="2057" y="272"/>
                  <a:pt x="2057" y="274"/>
                </a:cubicBezTo>
                <a:cubicBezTo>
                  <a:pt x="2057" y="275"/>
                  <a:pt x="2057" y="277"/>
                  <a:pt x="2059" y="277"/>
                </a:cubicBezTo>
                <a:cubicBezTo>
                  <a:pt x="2060" y="278"/>
                  <a:pt x="2061" y="278"/>
                  <a:pt x="2063" y="280"/>
                </a:cubicBezTo>
                <a:cubicBezTo>
                  <a:pt x="2065" y="283"/>
                  <a:pt x="2069" y="282"/>
                  <a:pt x="2070" y="281"/>
                </a:cubicBezTo>
                <a:cubicBezTo>
                  <a:pt x="2072" y="280"/>
                  <a:pt x="2074" y="278"/>
                  <a:pt x="2076" y="280"/>
                </a:cubicBezTo>
                <a:cubicBezTo>
                  <a:pt x="2077" y="282"/>
                  <a:pt x="2082" y="283"/>
                  <a:pt x="2084" y="282"/>
                </a:cubicBezTo>
                <a:cubicBezTo>
                  <a:pt x="2086" y="281"/>
                  <a:pt x="2088" y="281"/>
                  <a:pt x="2091" y="280"/>
                </a:cubicBezTo>
                <a:cubicBezTo>
                  <a:pt x="2093" y="279"/>
                  <a:pt x="2096" y="278"/>
                  <a:pt x="2099" y="275"/>
                </a:cubicBezTo>
                <a:cubicBezTo>
                  <a:pt x="2102" y="272"/>
                  <a:pt x="2106" y="275"/>
                  <a:pt x="2111" y="274"/>
                </a:cubicBezTo>
                <a:cubicBezTo>
                  <a:pt x="2115" y="273"/>
                  <a:pt x="2114" y="276"/>
                  <a:pt x="2114" y="279"/>
                </a:cubicBezTo>
                <a:cubicBezTo>
                  <a:pt x="2113" y="282"/>
                  <a:pt x="2118" y="281"/>
                  <a:pt x="2121" y="281"/>
                </a:cubicBezTo>
                <a:cubicBezTo>
                  <a:pt x="2123" y="281"/>
                  <a:pt x="2125" y="281"/>
                  <a:pt x="2129" y="285"/>
                </a:cubicBezTo>
                <a:cubicBezTo>
                  <a:pt x="2132" y="288"/>
                  <a:pt x="2137" y="288"/>
                  <a:pt x="2139" y="285"/>
                </a:cubicBezTo>
                <a:cubicBezTo>
                  <a:pt x="2140" y="283"/>
                  <a:pt x="2142" y="284"/>
                  <a:pt x="2144" y="285"/>
                </a:cubicBezTo>
                <a:cubicBezTo>
                  <a:pt x="2147" y="285"/>
                  <a:pt x="2149" y="283"/>
                  <a:pt x="2149" y="281"/>
                </a:cubicBezTo>
                <a:cubicBezTo>
                  <a:pt x="2149" y="279"/>
                  <a:pt x="2149" y="278"/>
                  <a:pt x="2152" y="277"/>
                </a:cubicBezTo>
                <a:cubicBezTo>
                  <a:pt x="2155" y="277"/>
                  <a:pt x="2157" y="282"/>
                  <a:pt x="2157" y="285"/>
                </a:cubicBezTo>
                <a:cubicBezTo>
                  <a:pt x="2157" y="287"/>
                  <a:pt x="2160" y="290"/>
                  <a:pt x="2163" y="288"/>
                </a:cubicBezTo>
                <a:cubicBezTo>
                  <a:pt x="2166" y="287"/>
                  <a:pt x="2167" y="288"/>
                  <a:pt x="2167" y="289"/>
                </a:cubicBezTo>
                <a:cubicBezTo>
                  <a:pt x="2168" y="290"/>
                  <a:pt x="2170" y="293"/>
                  <a:pt x="2171" y="293"/>
                </a:cubicBezTo>
                <a:cubicBezTo>
                  <a:pt x="2173" y="293"/>
                  <a:pt x="2180" y="298"/>
                  <a:pt x="2181" y="302"/>
                </a:cubicBezTo>
                <a:cubicBezTo>
                  <a:pt x="2184" y="308"/>
                  <a:pt x="2190" y="308"/>
                  <a:pt x="2194" y="310"/>
                </a:cubicBezTo>
                <a:cubicBezTo>
                  <a:pt x="2195" y="310"/>
                  <a:pt x="2196" y="311"/>
                  <a:pt x="2197" y="311"/>
                </a:cubicBezTo>
                <a:cubicBezTo>
                  <a:pt x="2200" y="312"/>
                  <a:pt x="2203" y="311"/>
                  <a:pt x="2204" y="310"/>
                </a:cubicBezTo>
                <a:cubicBezTo>
                  <a:pt x="2206" y="309"/>
                  <a:pt x="2208" y="307"/>
                  <a:pt x="2211" y="309"/>
                </a:cubicBezTo>
                <a:cubicBezTo>
                  <a:pt x="2215" y="311"/>
                  <a:pt x="2217" y="309"/>
                  <a:pt x="2220" y="307"/>
                </a:cubicBezTo>
                <a:cubicBezTo>
                  <a:pt x="2223" y="305"/>
                  <a:pt x="2224" y="311"/>
                  <a:pt x="2222" y="315"/>
                </a:cubicBezTo>
                <a:cubicBezTo>
                  <a:pt x="2219" y="318"/>
                  <a:pt x="2221" y="320"/>
                  <a:pt x="2220" y="322"/>
                </a:cubicBezTo>
                <a:cubicBezTo>
                  <a:pt x="2219" y="324"/>
                  <a:pt x="2219" y="328"/>
                  <a:pt x="2220" y="328"/>
                </a:cubicBezTo>
                <a:cubicBezTo>
                  <a:pt x="2221" y="329"/>
                  <a:pt x="2224" y="331"/>
                  <a:pt x="2224" y="334"/>
                </a:cubicBezTo>
                <a:cubicBezTo>
                  <a:pt x="2224" y="337"/>
                  <a:pt x="2226" y="337"/>
                  <a:pt x="2229" y="335"/>
                </a:cubicBezTo>
                <a:cubicBezTo>
                  <a:pt x="2232" y="333"/>
                  <a:pt x="2235" y="337"/>
                  <a:pt x="2235" y="338"/>
                </a:cubicBezTo>
                <a:cubicBezTo>
                  <a:pt x="2235" y="340"/>
                  <a:pt x="2234" y="340"/>
                  <a:pt x="2235" y="342"/>
                </a:cubicBezTo>
                <a:cubicBezTo>
                  <a:pt x="2236" y="344"/>
                  <a:pt x="2237" y="346"/>
                  <a:pt x="2238" y="349"/>
                </a:cubicBezTo>
                <a:cubicBezTo>
                  <a:pt x="2238" y="352"/>
                  <a:pt x="2240" y="356"/>
                  <a:pt x="2235" y="362"/>
                </a:cubicBezTo>
                <a:cubicBezTo>
                  <a:pt x="2231" y="368"/>
                  <a:pt x="2237" y="372"/>
                  <a:pt x="2241" y="374"/>
                </a:cubicBezTo>
                <a:cubicBezTo>
                  <a:pt x="2246" y="377"/>
                  <a:pt x="2251" y="383"/>
                  <a:pt x="2252" y="386"/>
                </a:cubicBezTo>
                <a:cubicBezTo>
                  <a:pt x="2253" y="389"/>
                  <a:pt x="2252" y="390"/>
                  <a:pt x="2259" y="394"/>
                </a:cubicBezTo>
                <a:cubicBezTo>
                  <a:pt x="2265" y="397"/>
                  <a:pt x="2266" y="392"/>
                  <a:pt x="2269" y="390"/>
                </a:cubicBezTo>
                <a:cubicBezTo>
                  <a:pt x="2271" y="388"/>
                  <a:pt x="2275" y="388"/>
                  <a:pt x="2278" y="386"/>
                </a:cubicBezTo>
                <a:cubicBezTo>
                  <a:pt x="2281" y="385"/>
                  <a:pt x="2284" y="385"/>
                  <a:pt x="2287" y="387"/>
                </a:cubicBezTo>
                <a:cubicBezTo>
                  <a:pt x="2291" y="389"/>
                  <a:pt x="2292" y="389"/>
                  <a:pt x="2293" y="387"/>
                </a:cubicBezTo>
                <a:cubicBezTo>
                  <a:pt x="2295" y="385"/>
                  <a:pt x="2300" y="386"/>
                  <a:pt x="2303" y="386"/>
                </a:cubicBezTo>
                <a:cubicBezTo>
                  <a:pt x="2305" y="386"/>
                  <a:pt x="2309" y="385"/>
                  <a:pt x="2310" y="383"/>
                </a:cubicBezTo>
                <a:cubicBezTo>
                  <a:pt x="2311" y="382"/>
                  <a:pt x="2312" y="381"/>
                  <a:pt x="2315" y="381"/>
                </a:cubicBezTo>
                <a:cubicBezTo>
                  <a:pt x="2317" y="382"/>
                  <a:pt x="2319" y="381"/>
                  <a:pt x="2320" y="380"/>
                </a:cubicBezTo>
                <a:cubicBezTo>
                  <a:pt x="2321" y="378"/>
                  <a:pt x="2322" y="377"/>
                  <a:pt x="2324" y="374"/>
                </a:cubicBezTo>
                <a:cubicBezTo>
                  <a:pt x="2327" y="372"/>
                  <a:pt x="2328" y="374"/>
                  <a:pt x="2332" y="375"/>
                </a:cubicBezTo>
                <a:cubicBezTo>
                  <a:pt x="2335" y="376"/>
                  <a:pt x="2337" y="374"/>
                  <a:pt x="2339" y="372"/>
                </a:cubicBezTo>
                <a:cubicBezTo>
                  <a:pt x="2341" y="370"/>
                  <a:pt x="2341" y="367"/>
                  <a:pt x="2340" y="365"/>
                </a:cubicBezTo>
                <a:cubicBezTo>
                  <a:pt x="2340" y="364"/>
                  <a:pt x="2339" y="361"/>
                  <a:pt x="2340" y="357"/>
                </a:cubicBezTo>
                <a:cubicBezTo>
                  <a:pt x="2340" y="352"/>
                  <a:pt x="2342" y="354"/>
                  <a:pt x="2345" y="355"/>
                </a:cubicBezTo>
                <a:cubicBezTo>
                  <a:pt x="2347" y="356"/>
                  <a:pt x="2348" y="354"/>
                  <a:pt x="2348" y="353"/>
                </a:cubicBezTo>
                <a:cubicBezTo>
                  <a:pt x="2348" y="351"/>
                  <a:pt x="2349" y="349"/>
                  <a:pt x="2352" y="348"/>
                </a:cubicBezTo>
                <a:cubicBezTo>
                  <a:pt x="2356" y="346"/>
                  <a:pt x="2356" y="345"/>
                  <a:pt x="2356" y="342"/>
                </a:cubicBezTo>
                <a:cubicBezTo>
                  <a:pt x="2356" y="339"/>
                  <a:pt x="2358" y="338"/>
                  <a:pt x="2360" y="338"/>
                </a:cubicBezTo>
                <a:cubicBezTo>
                  <a:pt x="2361" y="338"/>
                  <a:pt x="2362" y="338"/>
                  <a:pt x="2363" y="336"/>
                </a:cubicBezTo>
                <a:cubicBezTo>
                  <a:pt x="2364" y="335"/>
                  <a:pt x="2365" y="334"/>
                  <a:pt x="2367" y="334"/>
                </a:cubicBezTo>
                <a:cubicBezTo>
                  <a:pt x="2368" y="335"/>
                  <a:pt x="2369" y="336"/>
                  <a:pt x="2371" y="335"/>
                </a:cubicBezTo>
                <a:cubicBezTo>
                  <a:pt x="2373" y="333"/>
                  <a:pt x="2373" y="335"/>
                  <a:pt x="2379" y="332"/>
                </a:cubicBezTo>
                <a:cubicBezTo>
                  <a:pt x="2385" y="330"/>
                  <a:pt x="2385" y="327"/>
                  <a:pt x="2387" y="325"/>
                </a:cubicBezTo>
                <a:cubicBezTo>
                  <a:pt x="2388" y="323"/>
                  <a:pt x="2391" y="317"/>
                  <a:pt x="2396" y="316"/>
                </a:cubicBezTo>
                <a:cubicBezTo>
                  <a:pt x="2401" y="316"/>
                  <a:pt x="2400" y="314"/>
                  <a:pt x="2401" y="313"/>
                </a:cubicBezTo>
                <a:cubicBezTo>
                  <a:pt x="2401" y="312"/>
                  <a:pt x="2401" y="310"/>
                  <a:pt x="2405" y="309"/>
                </a:cubicBezTo>
                <a:cubicBezTo>
                  <a:pt x="2409" y="308"/>
                  <a:pt x="2410" y="303"/>
                  <a:pt x="2415" y="303"/>
                </a:cubicBezTo>
                <a:cubicBezTo>
                  <a:pt x="2419" y="302"/>
                  <a:pt x="2423" y="300"/>
                  <a:pt x="2424" y="298"/>
                </a:cubicBezTo>
                <a:cubicBezTo>
                  <a:pt x="2426" y="297"/>
                  <a:pt x="2431" y="296"/>
                  <a:pt x="2436" y="297"/>
                </a:cubicBezTo>
                <a:cubicBezTo>
                  <a:pt x="2440" y="298"/>
                  <a:pt x="2442" y="296"/>
                  <a:pt x="2442" y="295"/>
                </a:cubicBezTo>
                <a:cubicBezTo>
                  <a:pt x="2443" y="294"/>
                  <a:pt x="2443" y="293"/>
                  <a:pt x="2445" y="292"/>
                </a:cubicBezTo>
                <a:cubicBezTo>
                  <a:pt x="2446" y="292"/>
                  <a:pt x="2450" y="288"/>
                  <a:pt x="2450" y="288"/>
                </a:cubicBezTo>
                <a:cubicBezTo>
                  <a:pt x="2450" y="288"/>
                  <a:pt x="2451" y="287"/>
                  <a:pt x="2451" y="287"/>
                </a:cubicBezTo>
                <a:cubicBezTo>
                  <a:pt x="2451" y="287"/>
                  <a:pt x="2455" y="290"/>
                  <a:pt x="2451" y="295"/>
                </a:cubicBezTo>
                <a:cubicBezTo>
                  <a:pt x="2446" y="299"/>
                  <a:pt x="2438" y="302"/>
                  <a:pt x="2438" y="310"/>
                </a:cubicBezTo>
                <a:cubicBezTo>
                  <a:pt x="2438" y="318"/>
                  <a:pt x="2438" y="320"/>
                  <a:pt x="2437" y="326"/>
                </a:cubicBezTo>
                <a:cubicBezTo>
                  <a:pt x="2436" y="333"/>
                  <a:pt x="2437" y="333"/>
                  <a:pt x="2440" y="334"/>
                </a:cubicBezTo>
                <a:cubicBezTo>
                  <a:pt x="2442" y="335"/>
                  <a:pt x="2444" y="334"/>
                  <a:pt x="2445" y="337"/>
                </a:cubicBezTo>
                <a:cubicBezTo>
                  <a:pt x="2447" y="340"/>
                  <a:pt x="2448" y="341"/>
                  <a:pt x="2450" y="343"/>
                </a:cubicBezTo>
                <a:cubicBezTo>
                  <a:pt x="2452" y="346"/>
                  <a:pt x="2452" y="351"/>
                  <a:pt x="2450" y="358"/>
                </a:cubicBezTo>
                <a:cubicBezTo>
                  <a:pt x="2448" y="366"/>
                  <a:pt x="2443" y="369"/>
                  <a:pt x="2438" y="374"/>
                </a:cubicBezTo>
                <a:cubicBezTo>
                  <a:pt x="2433" y="378"/>
                  <a:pt x="2429" y="381"/>
                  <a:pt x="2431" y="386"/>
                </a:cubicBezTo>
                <a:cubicBezTo>
                  <a:pt x="2433" y="392"/>
                  <a:pt x="2435" y="399"/>
                  <a:pt x="2433" y="403"/>
                </a:cubicBezTo>
                <a:cubicBezTo>
                  <a:pt x="2431" y="407"/>
                  <a:pt x="2430" y="408"/>
                  <a:pt x="2431" y="416"/>
                </a:cubicBezTo>
                <a:cubicBezTo>
                  <a:pt x="2432" y="423"/>
                  <a:pt x="2435" y="434"/>
                  <a:pt x="2432" y="440"/>
                </a:cubicBezTo>
                <a:cubicBezTo>
                  <a:pt x="2429" y="446"/>
                  <a:pt x="2428" y="449"/>
                  <a:pt x="2431" y="454"/>
                </a:cubicBezTo>
                <a:cubicBezTo>
                  <a:pt x="2434" y="460"/>
                  <a:pt x="2437" y="466"/>
                  <a:pt x="2433" y="471"/>
                </a:cubicBezTo>
                <a:cubicBezTo>
                  <a:pt x="2430" y="477"/>
                  <a:pt x="2427" y="477"/>
                  <a:pt x="2429" y="482"/>
                </a:cubicBezTo>
                <a:cubicBezTo>
                  <a:pt x="2430" y="486"/>
                  <a:pt x="2431" y="492"/>
                  <a:pt x="2428" y="496"/>
                </a:cubicBezTo>
                <a:cubicBezTo>
                  <a:pt x="2425" y="500"/>
                  <a:pt x="2425" y="499"/>
                  <a:pt x="2423" y="502"/>
                </a:cubicBezTo>
                <a:cubicBezTo>
                  <a:pt x="2421" y="504"/>
                  <a:pt x="2420" y="507"/>
                  <a:pt x="2420" y="511"/>
                </a:cubicBezTo>
                <a:cubicBezTo>
                  <a:pt x="2421" y="514"/>
                  <a:pt x="2419" y="514"/>
                  <a:pt x="2421" y="518"/>
                </a:cubicBezTo>
                <a:cubicBezTo>
                  <a:pt x="2422" y="522"/>
                  <a:pt x="2422" y="523"/>
                  <a:pt x="2418" y="527"/>
                </a:cubicBezTo>
                <a:cubicBezTo>
                  <a:pt x="2414" y="532"/>
                  <a:pt x="2413" y="532"/>
                  <a:pt x="2411" y="541"/>
                </a:cubicBezTo>
                <a:cubicBezTo>
                  <a:pt x="2409" y="549"/>
                  <a:pt x="2410" y="554"/>
                  <a:pt x="2413" y="558"/>
                </a:cubicBezTo>
                <a:cubicBezTo>
                  <a:pt x="2415" y="561"/>
                  <a:pt x="2416" y="567"/>
                  <a:pt x="2414" y="569"/>
                </a:cubicBezTo>
                <a:cubicBezTo>
                  <a:pt x="2412" y="572"/>
                  <a:pt x="2408" y="575"/>
                  <a:pt x="2401" y="574"/>
                </a:cubicBezTo>
                <a:cubicBezTo>
                  <a:pt x="2399" y="573"/>
                  <a:pt x="2399" y="573"/>
                  <a:pt x="2399" y="573"/>
                </a:cubicBezTo>
                <a:cubicBezTo>
                  <a:pt x="2399" y="573"/>
                  <a:pt x="2384" y="572"/>
                  <a:pt x="2380" y="572"/>
                </a:cubicBezTo>
                <a:cubicBezTo>
                  <a:pt x="2376" y="571"/>
                  <a:pt x="2359" y="570"/>
                  <a:pt x="2356" y="570"/>
                </a:cubicBezTo>
                <a:cubicBezTo>
                  <a:pt x="2353" y="570"/>
                  <a:pt x="2349" y="569"/>
                  <a:pt x="2347" y="566"/>
                </a:cubicBezTo>
                <a:cubicBezTo>
                  <a:pt x="2346" y="564"/>
                  <a:pt x="2344" y="561"/>
                  <a:pt x="2343" y="563"/>
                </a:cubicBezTo>
                <a:cubicBezTo>
                  <a:pt x="2342" y="565"/>
                  <a:pt x="2341" y="570"/>
                  <a:pt x="2341" y="570"/>
                </a:cubicBezTo>
                <a:cubicBezTo>
                  <a:pt x="2341" y="571"/>
                  <a:pt x="2341" y="575"/>
                  <a:pt x="2338" y="575"/>
                </a:cubicBezTo>
                <a:cubicBezTo>
                  <a:pt x="2334" y="576"/>
                  <a:pt x="2335" y="577"/>
                  <a:pt x="2335" y="579"/>
                </a:cubicBezTo>
                <a:cubicBezTo>
                  <a:pt x="2334" y="580"/>
                  <a:pt x="2335" y="580"/>
                  <a:pt x="2336" y="581"/>
                </a:cubicBezTo>
                <a:cubicBezTo>
                  <a:pt x="2337" y="582"/>
                  <a:pt x="2336" y="585"/>
                  <a:pt x="2334" y="586"/>
                </a:cubicBezTo>
                <a:cubicBezTo>
                  <a:pt x="2333" y="588"/>
                  <a:pt x="2330" y="592"/>
                  <a:pt x="2329" y="592"/>
                </a:cubicBezTo>
                <a:cubicBezTo>
                  <a:pt x="2328" y="593"/>
                  <a:pt x="2327" y="594"/>
                  <a:pt x="2328" y="596"/>
                </a:cubicBezTo>
                <a:cubicBezTo>
                  <a:pt x="2329" y="597"/>
                  <a:pt x="2328" y="598"/>
                  <a:pt x="2326" y="598"/>
                </a:cubicBezTo>
                <a:cubicBezTo>
                  <a:pt x="2324" y="598"/>
                  <a:pt x="2318" y="598"/>
                  <a:pt x="2318" y="601"/>
                </a:cubicBezTo>
                <a:cubicBezTo>
                  <a:pt x="2318" y="603"/>
                  <a:pt x="2316" y="605"/>
                  <a:pt x="2314" y="604"/>
                </a:cubicBezTo>
                <a:cubicBezTo>
                  <a:pt x="2312" y="603"/>
                  <a:pt x="2308" y="603"/>
                  <a:pt x="2308" y="604"/>
                </a:cubicBezTo>
                <a:cubicBezTo>
                  <a:pt x="2308" y="606"/>
                  <a:pt x="2309" y="608"/>
                  <a:pt x="2307" y="609"/>
                </a:cubicBezTo>
                <a:cubicBezTo>
                  <a:pt x="2304" y="611"/>
                  <a:pt x="2303" y="610"/>
                  <a:pt x="2304" y="613"/>
                </a:cubicBezTo>
                <a:cubicBezTo>
                  <a:pt x="2305" y="615"/>
                  <a:pt x="2306" y="617"/>
                  <a:pt x="2308" y="616"/>
                </a:cubicBezTo>
                <a:cubicBezTo>
                  <a:pt x="2310" y="616"/>
                  <a:pt x="2312" y="621"/>
                  <a:pt x="2313" y="623"/>
                </a:cubicBezTo>
                <a:cubicBezTo>
                  <a:pt x="2314" y="625"/>
                  <a:pt x="2331" y="660"/>
                  <a:pt x="2331" y="660"/>
                </a:cubicBezTo>
                <a:cubicBezTo>
                  <a:pt x="2333" y="666"/>
                  <a:pt x="2333" y="666"/>
                  <a:pt x="2333" y="666"/>
                </a:cubicBezTo>
                <a:cubicBezTo>
                  <a:pt x="2337" y="670"/>
                  <a:pt x="2333" y="670"/>
                  <a:pt x="2332" y="675"/>
                </a:cubicBezTo>
                <a:cubicBezTo>
                  <a:pt x="2332" y="678"/>
                  <a:pt x="2333" y="678"/>
                  <a:pt x="2333" y="682"/>
                </a:cubicBezTo>
                <a:cubicBezTo>
                  <a:pt x="2333" y="685"/>
                  <a:pt x="2332" y="690"/>
                  <a:pt x="2334" y="692"/>
                </a:cubicBezTo>
                <a:cubicBezTo>
                  <a:pt x="2335" y="693"/>
                  <a:pt x="2338" y="702"/>
                  <a:pt x="2338" y="706"/>
                </a:cubicBezTo>
                <a:cubicBezTo>
                  <a:pt x="2337" y="707"/>
                  <a:pt x="2337" y="707"/>
                  <a:pt x="2337" y="708"/>
                </a:cubicBezTo>
                <a:cubicBezTo>
                  <a:pt x="2337" y="711"/>
                  <a:pt x="2338" y="712"/>
                  <a:pt x="2339" y="712"/>
                </a:cubicBezTo>
                <a:cubicBezTo>
                  <a:pt x="2340" y="713"/>
                  <a:pt x="2340" y="713"/>
                  <a:pt x="2341" y="713"/>
                </a:cubicBezTo>
                <a:cubicBezTo>
                  <a:pt x="2342" y="715"/>
                  <a:pt x="2342" y="715"/>
                  <a:pt x="2342" y="715"/>
                </a:cubicBezTo>
                <a:cubicBezTo>
                  <a:pt x="2342" y="715"/>
                  <a:pt x="2346" y="718"/>
                  <a:pt x="2345" y="722"/>
                </a:cubicBezTo>
                <a:cubicBezTo>
                  <a:pt x="2344" y="727"/>
                  <a:pt x="2345" y="726"/>
                  <a:pt x="2345" y="727"/>
                </a:cubicBezTo>
                <a:cubicBezTo>
                  <a:pt x="2346" y="728"/>
                  <a:pt x="2344" y="732"/>
                  <a:pt x="2344" y="733"/>
                </a:cubicBezTo>
                <a:cubicBezTo>
                  <a:pt x="2343" y="734"/>
                  <a:pt x="2342" y="736"/>
                  <a:pt x="2343" y="738"/>
                </a:cubicBezTo>
                <a:cubicBezTo>
                  <a:pt x="2345" y="739"/>
                  <a:pt x="2344" y="745"/>
                  <a:pt x="2342" y="747"/>
                </a:cubicBezTo>
                <a:cubicBezTo>
                  <a:pt x="2340" y="749"/>
                  <a:pt x="2339" y="751"/>
                  <a:pt x="2340" y="753"/>
                </a:cubicBezTo>
                <a:cubicBezTo>
                  <a:pt x="2342" y="755"/>
                  <a:pt x="2345" y="762"/>
                  <a:pt x="2341" y="760"/>
                </a:cubicBezTo>
                <a:cubicBezTo>
                  <a:pt x="2336" y="758"/>
                  <a:pt x="2336" y="761"/>
                  <a:pt x="2338" y="761"/>
                </a:cubicBezTo>
                <a:cubicBezTo>
                  <a:pt x="2339" y="762"/>
                  <a:pt x="2342" y="765"/>
                  <a:pt x="2338" y="765"/>
                </a:cubicBezTo>
                <a:cubicBezTo>
                  <a:pt x="2333" y="766"/>
                  <a:pt x="2333" y="767"/>
                  <a:pt x="2333" y="767"/>
                </a:cubicBezTo>
                <a:cubicBezTo>
                  <a:pt x="2333" y="767"/>
                  <a:pt x="2332" y="769"/>
                  <a:pt x="2330" y="767"/>
                </a:cubicBezTo>
                <a:cubicBezTo>
                  <a:pt x="2329" y="766"/>
                  <a:pt x="2326" y="767"/>
                  <a:pt x="2326" y="768"/>
                </a:cubicBezTo>
                <a:cubicBezTo>
                  <a:pt x="2327" y="770"/>
                  <a:pt x="2326" y="771"/>
                  <a:pt x="2324" y="771"/>
                </a:cubicBezTo>
                <a:cubicBezTo>
                  <a:pt x="2321" y="772"/>
                  <a:pt x="2318" y="772"/>
                  <a:pt x="2317" y="774"/>
                </a:cubicBezTo>
                <a:cubicBezTo>
                  <a:pt x="2315" y="775"/>
                  <a:pt x="2314" y="778"/>
                  <a:pt x="2312" y="779"/>
                </a:cubicBezTo>
                <a:cubicBezTo>
                  <a:pt x="2311" y="780"/>
                  <a:pt x="2310" y="780"/>
                  <a:pt x="2309" y="782"/>
                </a:cubicBezTo>
                <a:cubicBezTo>
                  <a:pt x="2308" y="783"/>
                  <a:pt x="2307" y="784"/>
                  <a:pt x="2309" y="785"/>
                </a:cubicBezTo>
                <a:cubicBezTo>
                  <a:pt x="2312" y="786"/>
                  <a:pt x="2314" y="785"/>
                  <a:pt x="2315" y="783"/>
                </a:cubicBezTo>
                <a:cubicBezTo>
                  <a:pt x="2316" y="781"/>
                  <a:pt x="2318" y="784"/>
                  <a:pt x="2319" y="786"/>
                </a:cubicBezTo>
                <a:cubicBezTo>
                  <a:pt x="2321" y="789"/>
                  <a:pt x="2324" y="794"/>
                  <a:pt x="2322" y="795"/>
                </a:cubicBezTo>
                <a:cubicBezTo>
                  <a:pt x="2320" y="796"/>
                  <a:pt x="2322" y="799"/>
                  <a:pt x="2324" y="800"/>
                </a:cubicBezTo>
                <a:cubicBezTo>
                  <a:pt x="2325" y="802"/>
                  <a:pt x="2326" y="805"/>
                  <a:pt x="2326" y="806"/>
                </a:cubicBezTo>
                <a:cubicBezTo>
                  <a:pt x="2327" y="807"/>
                  <a:pt x="2325" y="809"/>
                  <a:pt x="2324" y="807"/>
                </a:cubicBezTo>
                <a:cubicBezTo>
                  <a:pt x="2321" y="805"/>
                  <a:pt x="2318" y="798"/>
                  <a:pt x="2317" y="796"/>
                </a:cubicBezTo>
                <a:cubicBezTo>
                  <a:pt x="2317" y="794"/>
                  <a:pt x="2315" y="792"/>
                  <a:pt x="2314" y="795"/>
                </a:cubicBezTo>
                <a:cubicBezTo>
                  <a:pt x="2313" y="797"/>
                  <a:pt x="2315" y="797"/>
                  <a:pt x="2313" y="797"/>
                </a:cubicBezTo>
                <a:cubicBezTo>
                  <a:pt x="2312" y="797"/>
                  <a:pt x="2310" y="796"/>
                  <a:pt x="2310" y="795"/>
                </a:cubicBezTo>
                <a:cubicBezTo>
                  <a:pt x="2311" y="794"/>
                  <a:pt x="2310" y="794"/>
                  <a:pt x="2308" y="794"/>
                </a:cubicBezTo>
                <a:cubicBezTo>
                  <a:pt x="2307" y="794"/>
                  <a:pt x="2304" y="791"/>
                  <a:pt x="2302" y="790"/>
                </a:cubicBezTo>
                <a:cubicBezTo>
                  <a:pt x="2300" y="788"/>
                  <a:pt x="2297" y="785"/>
                  <a:pt x="2298" y="781"/>
                </a:cubicBezTo>
                <a:cubicBezTo>
                  <a:pt x="2299" y="777"/>
                  <a:pt x="2298" y="774"/>
                  <a:pt x="2296" y="773"/>
                </a:cubicBezTo>
                <a:cubicBezTo>
                  <a:pt x="2295" y="773"/>
                  <a:pt x="2287" y="775"/>
                  <a:pt x="2288" y="772"/>
                </a:cubicBezTo>
                <a:cubicBezTo>
                  <a:pt x="2288" y="769"/>
                  <a:pt x="2286" y="769"/>
                  <a:pt x="2285" y="769"/>
                </a:cubicBezTo>
                <a:cubicBezTo>
                  <a:pt x="2283" y="770"/>
                  <a:pt x="2281" y="770"/>
                  <a:pt x="2281" y="768"/>
                </a:cubicBezTo>
                <a:cubicBezTo>
                  <a:pt x="2280" y="767"/>
                  <a:pt x="2279" y="767"/>
                  <a:pt x="2278" y="768"/>
                </a:cubicBezTo>
                <a:cubicBezTo>
                  <a:pt x="2277" y="768"/>
                  <a:pt x="2276" y="768"/>
                  <a:pt x="2275" y="769"/>
                </a:cubicBezTo>
                <a:cubicBezTo>
                  <a:pt x="2274" y="770"/>
                  <a:pt x="2275" y="772"/>
                  <a:pt x="2274" y="773"/>
                </a:cubicBezTo>
                <a:cubicBezTo>
                  <a:pt x="2273" y="775"/>
                  <a:pt x="2273" y="777"/>
                  <a:pt x="2273" y="778"/>
                </a:cubicBezTo>
                <a:cubicBezTo>
                  <a:pt x="2274" y="779"/>
                  <a:pt x="2274" y="781"/>
                  <a:pt x="2273" y="783"/>
                </a:cubicBezTo>
                <a:cubicBezTo>
                  <a:pt x="2273" y="785"/>
                  <a:pt x="2273" y="790"/>
                  <a:pt x="2274" y="792"/>
                </a:cubicBezTo>
                <a:cubicBezTo>
                  <a:pt x="2275" y="793"/>
                  <a:pt x="2276" y="798"/>
                  <a:pt x="2274" y="801"/>
                </a:cubicBezTo>
                <a:cubicBezTo>
                  <a:pt x="2273" y="804"/>
                  <a:pt x="2274" y="809"/>
                  <a:pt x="2275" y="810"/>
                </a:cubicBezTo>
                <a:cubicBezTo>
                  <a:pt x="2276" y="812"/>
                  <a:pt x="2275" y="817"/>
                  <a:pt x="2272" y="816"/>
                </a:cubicBezTo>
                <a:cubicBezTo>
                  <a:pt x="2269" y="816"/>
                  <a:pt x="2267" y="816"/>
                  <a:pt x="2268" y="819"/>
                </a:cubicBezTo>
                <a:cubicBezTo>
                  <a:pt x="2268" y="821"/>
                  <a:pt x="2268" y="823"/>
                  <a:pt x="2266" y="823"/>
                </a:cubicBezTo>
                <a:cubicBezTo>
                  <a:pt x="2265" y="823"/>
                  <a:pt x="2264" y="822"/>
                  <a:pt x="2260" y="820"/>
                </a:cubicBezTo>
                <a:cubicBezTo>
                  <a:pt x="2256" y="819"/>
                  <a:pt x="2254" y="820"/>
                  <a:pt x="2253" y="821"/>
                </a:cubicBezTo>
                <a:cubicBezTo>
                  <a:pt x="2253" y="823"/>
                  <a:pt x="2252" y="824"/>
                  <a:pt x="2251" y="825"/>
                </a:cubicBezTo>
                <a:cubicBezTo>
                  <a:pt x="2250" y="826"/>
                  <a:pt x="2247" y="831"/>
                  <a:pt x="2248" y="834"/>
                </a:cubicBezTo>
                <a:cubicBezTo>
                  <a:pt x="2250" y="837"/>
                  <a:pt x="2247" y="843"/>
                  <a:pt x="2244" y="845"/>
                </a:cubicBezTo>
                <a:cubicBezTo>
                  <a:pt x="2241" y="847"/>
                  <a:pt x="2241" y="848"/>
                  <a:pt x="2241" y="850"/>
                </a:cubicBezTo>
                <a:cubicBezTo>
                  <a:pt x="2241" y="851"/>
                  <a:pt x="2241" y="853"/>
                  <a:pt x="2240" y="856"/>
                </a:cubicBezTo>
                <a:cubicBezTo>
                  <a:pt x="2239" y="860"/>
                  <a:pt x="2228" y="858"/>
                  <a:pt x="2225" y="858"/>
                </a:cubicBezTo>
                <a:cubicBezTo>
                  <a:pt x="2222" y="858"/>
                  <a:pt x="2217" y="862"/>
                  <a:pt x="2215" y="862"/>
                </a:cubicBezTo>
                <a:cubicBezTo>
                  <a:pt x="2215" y="863"/>
                  <a:pt x="2211" y="864"/>
                  <a:pt x="2206" y="866"/>
                </a:cubicBezTo>
                <a:cubicBezTo>
                  <a:pt x="2200" y="867"/>
                  <a:pt x="2196" y="867"/>
                  <a:pt x="2193" y="867"/>
                </a:cubicBezTo>
                <a:cubicBezTo>
                  <a:pt x="2190" y="866"/>
                  <a:pt x="2188" y="866"/>
                  <a:pt x="2188" y="867"/>
                </a:cubicBezTo>
                <a:cubicBezTo>
                  <a:pt x="2187" y="869"/>
                  <a:pt x="2185" y="869"/>
                  <a:pt x="2189" y="871"/>
                </a:cubicBezTo>
                <a:cubicBezTo>
                  <a:pt x="2191" y="872"/>
                  <a:pt x="2191" y="873"/>
                  <a:pt x="2192" y="874"/>
                </a:cubicBezTo>
                <a:cubicBezTo>
                  <a:pt x="2193" y="879"/>
                  <a:pt x="2192" y="881"/>
                  <a:pt x="2193" y="884"/>
                </a:cubicBezTo>
                <a:cubicBezTo>
                  <a:pt x="2194" y="885"/>
                  <a:pt x="2194" y="886"/>
                  <a:pt x="2196" y="888"/>
                </a:cubicBezTo>
                <a:cubicBezTo>
                  <a:pt x="2196" y="889"/>
                  <a:pt x="2197" y="891"/>
                  <a:pt x="2199" y="891"/>
                </a:cubicBezTo>
                <a:cubicBezTo>
                  <a:pt x="2202" y="891"/>
                  <a:pt x="2204" y="891"/>
                  <a:pt x="2206" y="894"/>
                </a:cubicBezTo>
                <a:cubicBezTo>
                  <a:pt x="2207" y="898"/>
                  <a:pt x="2208" y="898"/>
                  <a:pt x="2209" y="899"/>
                </a:cubicBezTo>
                <a:cubicBezTo>
                  <a:pt x="2210" y="900"/>
                  <a:pt x="2209" y="903"/>
                  <a:pt x="2208" y="905"/>
                </a:cubicBezTo>
                <a:cubicBezTo>
                  <a:pt x="2207" y="907"/>
                  <a:pt x="2206" y="907"/>
                  <a:pt x="2206" y="910"/>
                </a:cubicBezTo>
                <a:cubicBezTo>
                  <a:pt x="2206" y="911"/>
                  <a:pt x="2206" y="912"/>
                  <a:pt x="2206" y="914"/>
                </a:cubicBezTo>
                <a:cubicBezTo>
                  <a:pt x="2205" y="915"/>
                  <a:pt x="2204" y="916"/>
                  <a:pt x="2203" y="916"/>
                </a:cubicBezTo>
                <a:cubicBezTo>
                  <a:pt x="2201" y="917"/>
                  <a:pt x="2198" y="917"/>
                  <a:pt x="2196" y="916"/>
                </a:cubicBezTo>
                <a:cubicBezTo>
                  <a:pt x="2195" y="915"/>
                  <a:pt x="2189" y="913"/>
                  <a:pt x="2188" y="915"/>
                </a:cubicBezTo>
                <a:cubicBezTo>
                  <a:pt x="2187" y="917"/>
                  <a:pt x="2184" y="918"/>
                  <a:pt x="2182" y="918"/>
                </a:cubicBezTo>
                <a:cubicBezTo>
                  <a:pt x="2180" y="919"/>
                  <a:pt x="2177" y="919"/>
                  <a:pt x="2175" y="920"/>
                </a:cubicBezTo>
                <a:cubicBezTo>
                  <a:pt x="2174" y="921"/>
                  <a:pt x="2169" y="920"/>
                  <a:pt x="2168" y="919"/>
                </a:cubicBezTo>
                <a:cubicBezTo>
                  <a:pt x="2167" y="917"/>
                  <a:pt x="2166" y="914"/>
                  <a:pt x="2164" y="916"/>
                </a:cubicBezTo>
                <a:cubicBezTo>
                  <a:pt x="2162" y="918"/>
                  <a:pt x="2160" y="919"/>
                  <a:pt x="2158" y="918"/>
                </a:cubicBezTo>
                <a:cubicBezTo>
                  <a:pt x="2156" y="918"/>
                  <a:pt x="2152" y="919"/>
                  <a:pt x="2150" y="917"/>
                </a:cubicBezTo>
                <a:cubicBezTo>
                  <a:pt x="2148" y="915"/>
                  <a:pt x="2147" y="914"/>
                  <a:pt x="2145" y="915"/>
                </a:cubicBezTo>
                <a:cubicBezTo>
                  <a:pt x="2142" y="915"/>
                  <a:pt x="2142" y="913"/>
                  <a:pt x="2143" y="912"/>
                </a:cubicBezTo>
                <a:cubicBezTo>
                  <a:pt x="2144" y="911"/>
                  <a:pt x="2144" y="910"/>
                  <a:pt x="2144" y="909"/>
                </a:cubicBezTo>
                <a:cubicBezTo>
                  <a:pt x="2143" y="908"/>
                  <a:pt x="2142" y="908"/>
                  <a:pt x="2141" y="908"/>
                </a:cubicBezTo>
                <a:cubicBezTo>
                  <a:pt x="2139" y="908"/>
                  <a:pt x="2135" y="905"/>
                  <a:pt x="2136" y="903"/>
                </a:cubicBezTo>
                <a:cubicBezTo>
                  <a:pt x="2137" y="900"/>
                  <a:pt x="2135" y="900"/>
                  <a:pt x="2133" y="900"/>
                </a:cubicBezTo>
                <a:cubicBezTo>
                  <a:pt x="2131" y="900"/>
                  <a:pt x="2127" y="896"/>
                  <a:pt x="2126" y="899"/>
                </a:cubicBezTo>
                <a:cubicBezTo>
                  <a:pt x="2126" y="899"/>
                  <a:pt x="2126" y="904"/>
                  <a:pt x="2122" y="904"/>
                </a:cubicBezTo>
                <a:cubicBezTo>
                  <a:pt x="2118" y="904"/>
                  <a:pt x="2117" y="903"/>
                  <a:pt x="2116" y="906"/>
                </a:cubicBezTo>
                <a:cubicBezTo>
                  <a:pt x="2116" y="909"/>
                  <a:pt x="2116" y="907"/>
                  <a:pt x="2113" y="909"/>
                </a:cubicBezTo>
                <a:cubicBezTo>
                  <a:pt x="2111" y="911"/>
                  <a:pt x="2110" y="914"/>
                  <a:pt x="2111" y="916"/>
                </a:cubicBezTo>
                <a:cubicBezTo>
                  <a:pt x="2112" y="919"/>
                  <a:pt x="2112" y="920"/>
                  <a:pt x="2111" y="922"/>
                </a:cubicBezTo>
                <a:cubicBezTo>
                  <a:pt x="2110" y="924"/>
                  <a:pt x="2110" y="926"/>
                  <a:pt x="2109" y="927"/>
                </a:cubicBezTo>
                <a:cubicBezTo>
                  <a:pt x="2109" y="929"/>
                  <a:pt x="2109" y="930"/>
                  <a:pt x="2109" y="930"/>
                </a:cubicBezTo>
                <a:cubicBezTo>
                  <a:pt x="2109" y="931"/>
                  <a:pt x="2109" y="931"/>
                  <a:pt x="2111" y="932"/>
                </a:cubicBezTo>
                <a:cubicBezTo>
                  <a:pt x="2112" y="934"/>
                  <a:pt x="2110" y="936"/>
                  <a:pt x="2108" y="935"/>
                </a:cubicBezTo>
                <a:cubicBezTo>
                  <a:pt x="2106" y="935"/>
                  <a:pt x="2103" y="936"/>
                  <a:pt x="2103" y="938"/>
                </a:cubicBezTo>
                <a:cubicBezTo>
                  <a:pt x="2104" y="941"/>
                  <a:pt x="2099" y="949"/>
                  <a:pt x="2098" y="952"/>
                </a:cubicBezTo>
                <a:cubicBezTo>
                  <a:pt x="2098" y="955"/>
                  <a:pt x="2093" y="959"/>
                  <a:pt x="2091" y="961"/>
                </a:cubicBezTo>
                <a:cubicBezTo>
                  <a:pt x="2090" y="963"/>
                  <a:pt x="2091" y="965"/>
                  <a:pt x="2090" y="967"/>
                </a:cubicBezTo>
                <a:cubicBezTo>
                  <a:pt x="2088" y="968"/>
                  <a:pt x="2088" y="970"/>
                  <a:pt x="2088" y="973"/>
                </a:cubicBezTo>
                <a:cubicBezTo>
                  <a:pt x="2088" y="976"/>
                  <a:pt x="2087" y="977"/>
                  <a:pt x="2083" y="977"/>
                </a:cubicBezTo>
                <a:cubicBezTo>
                  <a:pt x="2079" y="976"/>
                  <a:pt x="2077" y="977"/>
                  <a:pt x="2077" y="978"/>
                </a:cubicBezTo>
                <a:cubicBezTo>
                  <a:pt x="2076" y="980"/>
                  <a:pt x="2072" y="981"/>
                  <a:pt x="2070" y="981"/>
                </a:cubicBezTo>
                <a:cubicBezTo>
                  <a:pt x="2069" y="982"/>
                  <a:pt x="2066" y="986"/>
                  <a:pt x="2067" y="988"/>
                </a:cubicBezTo>
                <a:cubicBezTo>
                  <a:pt x="2070" y="991"/>
                  <a:pt x="2062" y="991"/>
                  <a:pt x="2062" y="991"/>
                </a:cubicBezTo>
                <a:cubicBezTo>
                  <a:pt x="2062" y="991"/>
                  <a:pt x="2060" y="996"/>
                  <a:pt x="2058" y="997"/>
                </a:cubicBezTo>
                <a:cubicBezTo>
                  <a:pt x="2057" y="998"/>
                  <a:pt x="2056" y="1002"/>
                  <a:pt x="2051" y="1003"/>
                </a:cubicBezTo>
                <a:cubicBezTo>
                  <a:pt x="2046" y="1003"/>
                  <a:pt x="2043" y="1007"/>
                  <a:pt x="2042" y="1007"/>
                </a:cubicBezTo>
                <a:cubicBezTo>
                  <a:pt x="2041" y="1008"/>
                  <a:pt x="2037" y="1011"/>
                  <a:pt x="2036" y="1011"/>
                </a:cubicBezTo>
                <a:cubicBezTo>
                  <a:pt x="2034" y="1011"/>
                  <a:pt x="2034" y="1015"/>
                  <a:pt x="2033" y="1016"/>
                </a:cubicBezTo>
                <a:cubicBezTo>
                  <a:pt x="2033" y="1017"/>
                  <a:pt x="2030" y="1020"/>
                  <a:pt x="2030" y="1020"/>
                </a:cubicBezTo>
                <a:cubicBezTo>
                  <a:pt x="2030" y="1020"/>
                  <a:pt x="2025" y="1022"/>
                  <a:pt x="2023" y="1024"/>
                </a:cubicBezTo>
                <a:cubicBezTo>
                  <a:pt x="2022" y="1026"/>
                  <a:pt x="2019" y="1027"/>
                  <a:pt x="2018" y="1029"/>
                </a:cubicBezTo>
                <a:cubicBezTo>
                  <a:pt x="2018" y="1031"/>
                  <a:pt x="2018" y="1035"/>
                  <a:pt x="2015" y="1036"/>
                </a:cubicBezTo>
                <a:cubicBezTo>
                  <a:pt x="2012" y="1038"/>
                  <a:pt x="2009" y="1045"/>
                  <a:pt x="2006" y="1047"/>
                </a:cubicBezTo>
                <a:cubicBezTo>
                  <a:pt x="2005" y="1048"/>
                  <a:pt x="2001" y="1050"/>
                  <a:pt x="2001" y="1052"/>
                </a:cubicBezTo>
                <a:cubicBezTo>
                  <a:pt x="2002" y="1053"/>
                  <a:pt x="2002" y="1055"/>
                  <a:pt x="2002" y="1058"/>
                </a:cubicBezTo>
                <a:cubicBezTo>
                  <a:pt x="2002" y="1060"/>
                  <a:pt x="2002" y="1061"/>
                  <a:pt x="2002" y="1062"/>
                </a:cubicBezTo>
                <a:cubicBezTo>
                  <a:pt x="2002" y="1064"/>
                  <a:pt x="2001" y="1066"/>
                  <a:pt x="2000" y="1068"/>
                </a:cubicBezTo>
                <a:cubicBezTo>
                  <a:pt x="2000" y="1070"/>
                  <a:pt x="2001" y="1071"/>
                  <a:pt x="2001" y="1071"/>
                </a:cubicBezTo>
                <a:cubicBezTo>
                  <a:pt x="2001" y="1073"/>
                  <a:pt x="2007" y="1072"/>
                  <a:pt x="2005" y="1075"/>
                </a:cubicBezTo>
                <a:cubicBezTo>
                  <a:pt x="2004" y="1079"/>
                  <a:pt x="2006" y="1081"/>
                  <a:pt x="2008" y="1081"/>
                </a:cubicBezTo>
                <a:cubicBezTo>
                  <a:pt x="2014" y="1077"/>
                  <a:pt x="2014" y="1077"/>
                  <a:pt x="2014" y="1077"/>
                </a:cubicBezTo>
                <a:cubicBezTo>
                  <a:pt x="2017" y="1075"/>
                  <a:pt x="2017" y="1075"/>
                  <a:pt x="2017" y="1075"/>
                </a:cubicBezTo>
                <a:cubicBezTo>
                  <a:pt x="2019" y="1074"/>
                  <a:pt x="2019" y="1074"/>
                  <a:pt x="2019" y="1074"/>
                </a:cubicBezTo>
                <a:cubicBezTo>
                  <a:pt x="2019" y="1071"/>
                  <a:pt x="2019" y="1071"/>
                  <a:pt x="2019" y="1071"/>
                </a:cubicBezTo>
                <a:cubicBezTo>
                  <a:pt x="2018" y="1066"/>
                  <a:pt x="2018" y="1066"/>
                  <a:pt x="2018" y="1066"/>
                </a:cubicBezTo>
                <a:cubicBezTo>
                  <a:pt x="2017" y="1064"/>
                  <a:pt x="2017" y="1064"/>
                  <a:pt x="2017" y="1064"/>
                </a:cubicBezTo>
                <a:cubicBezTo>
                  <a:pt x="2017" y="1062"/>
                  <a:pt x="2017" y="1060"/>
                  <a:pt x="2017" y="1057"/>
                </a:cubicBezTo>
                <a:cubicBezTo>
                  <a:pt x="2020" y="1055"/>
                  <a:pt x="2022" y="1051"/>
                  <a:pt x="2024" y="1048"/>
                </a:cubicBezTo>
                <a:cubicBezTo>
                  <a:pt x="2028" y="1045"/>
                  <a:pt x="2031" y="1041"/>
                  <a:pt x="2032" y="1036"/>
                </a:cubicBezTo>
                <a:cubicBezTo>
                  <a:pt x="2034" y="1034"/>
                  <a:pt x="2034" y="1034"/>
                  <a:pt x="2034" y="1034"/>
                </a:cubicBezTo>
                <a:cubicBezTo>
                  <a:pt x="2035" y="1034"/>
                  <a:pt x="2037" y="1033"/>
                  <a:pt x="2038" y="1033"/>
                </a:cubicBezTo>
                <a:cubicBezTo>
                  <a:pt x="2041" y="1030"/>
                  <a:pt x="2045" y="1027"/>
                  <a:pt x="2047" y="1022"/>
                </a:cubicBezTo>
                <a:cubicBezTo>
                  <a:pt x="2049" y="1020"/>
                  <a:pt x="2051" y="1019"/>
                  <a:pt x="2053" y="1017"/>
                </a:cubicBezTo>
                <a:cubicBezTo>
                  <a:pt x="2056" y="1016"/>
                  <a:pt x="2059" y="1016"/>
                  <a:pt x="2061" y="1014"/>
                </a:cubicBezTo>
                <a:cubicBezTo>
                  <a:pt x="2065" y="1012"/>
                  <a:pt x="2065" y="1012"/>
                  <a:pt x="2065" y="1012"/>
                </a:cubicBezTo>
                <a:cubicBezTo>
                  <a:pt x="2071" y="1005"/>
                  <a:pt x="2071" y="1005"/>
                  <a:pt x="2071" y="1005"/>
                </a:cubicBezTo>
                <a:cubicBezTo>
                  <a:pt x="2075" y="1003"/>
                  <a:pt x="2075" y="1003"/>
                  <a:pt x="2075" y="1003"/>
                </a:cubicBezTo>
                <a:cubicBezTo>
                  <a:pt x="2081" y="998"/>
                  <a:pt x="2081" y="998"/>
                  <a:pt x="2081" y="998"/>
                </a:cubicBezTo>
                <a:cubicBezTo>
                  <a:pt x="2082" y="993"/>
                  <a:pt x="2082" y="993"/>
                  <a:pt x="2082" y="993"/>
                </a:cubicBezTo>
                <a:cubicBezTo>
                  <a:pt x="2084" y="992"/>
                  <a:pt x="2084" y="992"/>
                  <a:pt x="2084" y="992"/>
                </a:cubicBezTo>
                <a:cubicBezTo>
                  <a:pt x="2088" y="991"/>
                  <a:pt x="2088" y="991"/>
                  <a:pt x="2088" y="991"/>
                </a:cubicBezTo>
                <a:cubicBezTo>
                  <a:pt x="2093" y="990"/>
                  <a:pt x="2093" y="990"/>
                  <a:pt x="2093" y="990"/>
                </a:cubicBezTo>
                <a:cubicBezTo>
                  <a:pt x="2097" y="987"/>
                  <a:pt x="2097" y="987"/>
                  <a:pt x="2097" y="987"/>
                </a:cubicBezTo>
                <a:cubicBezTo>
                  <a:pt x="2100" y="983"/>
                  <a:pt x="2100" y="983"/>
                  <a:pt x="2100" y="983"/>
                </a:cubicBezTo>
                <a:cubicBezTo>
                  <a:pt x="2102" y="980"/>
                  <a:pt x="2103" y="977"/>
                  <a:pt x="2103" y="974"/>
                </a:cubicBezTo>
                <a:cubicBezTo>
                  <a:pt x="2104" y="973"/>
                  <a:pt x="2105" y="970"/>
                  <a:pt x="2105" y="969"/>
                </a:cubicBezTo>
                <a:cubicBezTo>
                  <a:pt x="2108" y="965"/>
                  <a:pt x="2112" y="961"/>
                  <a:pt x="2113" y="955"/>
                </a:cubicBezTo>
                <a:cubicBezTo>
                  <a:pt x="2113" y="953"/>
                  <a:pt x="2115" y="951"/>
                  <a:pt x="2115" y="949"/>
                </a:cubicBezTo>
                <a:cubicBezTo>
                  <a:pt x="2119" y="947"/>
                  <a:pt x="2119" y="947"/>
                  <a:pt x="2119" y="947"/>
                </a:cubicBezTo>
                <a:cubicBezTo>
                  <a:pt x="2122" y="944"/>
                  <a:pt x="2122" y="944"/>
                  <a:pt x="2122" y="944"/>
                </a:cubicBezTo>
                <a:cubicBezTo>
                  <a:pt x="2125" y="939"/>
                  <a:pt x="2125" y="939"/>
                  <a:pt x="2125" y="939"/>
                </a:cubicBezTo>
                <a:cubicBezTo>
                  <a:pt x="2126" y="932"/>
                  <a:pt x="2126" y="932"/>
                  <a:pt x="2126" y="932"/>
                </a:cubicBezTo>
                <a:cubicBezTo>
                  <a:pt x="2125" y="927"/>
                  <a:pt x="2125" y="927"/>
                  <a:pt x="2125" y="927"/>
                </a:cubicBezTo>
                <a:cubicBezTo>
                  <a:pt x="2126" y="925"/>
                  <a:pt x="2126" y="923"/>
                  <a:pt x="2126" y="921"/>
                </a:cubicBezTo>
                <a:cubicBezTo>
                  <a:pt x="2127" y="918"/>
                  <a:pt x="2127" y="918"/>
                  <a:pt x="2127" y="918"/>
                </a:cubicBezTo>
                <a:cubicBezTo>
                  <a:pt x="2128" y="918"/>
                  <a:pt x="2128" y="918"/>
                  <a:pt x="2128" y="918"/>
                </a:cubicBezTo>
                <a:cubicBezTo>
                  <a:pt x="2128" y="918"/>
                  <a:pt x="2128" y="918"/>
                  <a:pt x="2128" y="918"/>
                </a:cubicBezTo>
                <a:cubicBezTo>
                  <a:pt x="2132" y="924"/>
                  <a:pt x="2132" y="924"/>
                  <a:pt x="2132" y="924"/>
                </a:cubicBezTo>
                <a:cubicBezTo>
                  <a:pt x="2137" y="928"/>
                  <a:pt x="2137" y="928"/>
                  <a:pt x="2137" y="928"/>
                </a:cubicBezTo>
                <a:cubicBezTo>
                  <a:pt x="2143" y="930"/>
                  <a:pt x="2143" y="930"/>
                  <a:pt x="2143" y="930"/>
                </a:cubicBezTo>
                <a:cubicBezTo>
                  <a:pt x="2147" y="932"/>
                  <a:pt x="2147" y="932"/>
                  <a:pt x="2147" y="932"/>
                </a:cubicBezTo>
                <a:cubicBezTo>
                  <a:pt x="2153" y="933"/>
                  <a:pt x="2153" y="933"/>
                  <a:pt x="2153" y="933"/>
                </a:cubicBezTo>
                <a:cubicBezTo>
                  <a:pt x="2156" y="933"/>
                  <a:pt x="2159" y="933"/>
                  <a:pt x="2163" y="933"/>
                </a:cubicBezTo>
                <a:cubicBezTo>
                  <a:pt x="2166" y="935"/>
                  <a:pt x="2169" y="935"/>
                  <a:pt x="2173" y="935"/>
                </a:cubicBezTo>
                <a:cubicBezTo>
                  <a:pt x="2175" y="935"/>
                  <a:pt x="2178" y="935"/>
                  <a:pt x="2180" y="934"/>
                </a:cubicBezTo>
                <a:cubicBezTo>
                  <a:pt x="2185" y="933"/>
                  <a:pt x="2189" y="933"/>
                  <a:pt x="2193" y="930"/>
                </a:cubicBezTo>
                <a:cubicBezTo>
                  <a:pt x="2194" y="931"/>
                  <a:pt x="2197" y="931"/>
                  <a:pt x="2199" y="932"/>
                </a:cubicBezTo>
                <a:cubicBezTo>
                  <a:pt x="2207" y="931"/>
                  <a:pt x="2213" y="929"/>
                  <a:pt x="2218" y="922"/>
                </a:cubicBezTo>
                <a:cubicBezTo>
                  <a:pt x="2220" y="919"/>
                  <a:pt x="2221" y="916"/>
                  <a:pt x="2221" y="912"/>
                </a:cubicBezTo>
                <a:cubicBezTo>
                  <a:pt x="2224" y="906"/>
                  <a:pt x="2224" y="906"/>
                  <a:pt x="2224" y="906"/>
                </a:cubicBezTo>
                <a:cubicBezTo>
                  <a:pt x="2224" y="902"/>
                  <a:pt x="2224" y="900"/>
                  <a:pt x="2224" y="897"/>
                </a:cubicBezTo>
                <a:cubicBezTo>
                  <a:pt x="2222" y="893"/>
                  <a:pt x="2222" y="893"/>
                  <a:pt x="2222" y="893"/>
                </a:cubicBezTo>
                <a:cubicBezTo>
                  <a:pt x="2220" y="889"/>
                  <a:pt x="2220" y="889"/>
                  <a:pt x="2220" y="889"/>
                </a:cubicBezTo>
                <a:cubicBezTo>
                  <a:pt x="2218" y="885"/>
                  <a:pt x="2218" y="885"/>
                  <a:pt x="2218" y="885"/>
                </a:cubicBezTo>
                <a:cubicBezTo>
                  <a:pt x="2214" y="881"/>
                  <a:pt x="2214" y="881"/>
                  <a:pt x="2214" y="881"/>
                </a:cubicBezTo>
                <a:cubicBezTo>
                  <a:pt x="2212" y="879"/>
                  <a:pt x="2212" y="879"/>
                  <a:pt x="2212" y="879"/>
                </a:cubicBezTo>
                <a:cubicBezTo>
                  <a:pt x="2214" y="879"/>
                  <a:pt x="2217" y="878"/>
                  <a:pt x="2220" y="877"/>
                </a:cubicBezTo>
                <a:cubicBezTo>
                  <a:pt x="2222" y="875"/>
                  <a:pt x="2224" y="874"/>
                  <a:pt x="2227" y="873"/>
                </a:cubicBezTo>
                <a:cubicBezTo>
                  <a:pt x="2234" y="874"/>
                  <a:pt x="2234" y="874"/>
                  <a:pt x="2234" y="874"/>
                </a:cubicBezTo>
                <a:cubicBezTo>
                  <a:pt x="2238" y="873"/>
                  <a:pt x="2241" y="873"/>
                  <a:pt x="2246" y="871"/>
                </a:cubicBezTo>
                <a:cubicBezTo>
                  <a:pt x="2249" y="869"/>
                  <a:pt x="2249" y="869"/>
                  <a:pt x="2249" y="869"/>
                </a:cubicBezTo>
                <a:cubicBezTo>
                  <a:pt x="2252" y="865"/>
                  <a:pt x="2252" y="865"/>
                  <a:pt x="2252" y="865"/>
                </a:cubicBezTo>
                <a:cubicBezTo>
                  <a:pt x="2254" y="862"/>
                  <a:pt x="2255" y="859"/>
                  <a:pt x="2256" y="854"/>
                </a:cubicBezTo>
                <a:cubicBezTo>
                  <a:pt x="2258" y="852"/>
                  <a:pt x="2258" y="852"/>
                  <a:pt x="2258" y="852"/>
                </a:cubicBezTo>
                <a:cubicBezTo>
                  <a:pt x="2261" y="848"/>
                  <a:pt x="2263" y="843"/>
                  <a:pt x="2263" y="838"/>
                </a:cubicBezTo>
                <a:cubicBezTo>
                  <a:pt x="2271" y="839"/>
                  <a:pt x="2278" y="835"/>
                  <a:pt x="2281" y="829"/>
                </a:cubicBezTo>
                <a:cubicBezTo>
                  <a:pt x="2283" y="827"/>
                  <a:pt x="2283" y="827"/>
                  <a:pt x="2283" y="827"/>
                </a:cubicBezTo>
                <a:cubicBezTo>
                  <a:pt x="2287" y="823"/>
                  <a:pt x="2287" y="823"/>
                  <a:pt x="2287" y="823"/>
                </a:cubicBezTo>
                <a:cubicBezTo>
                  <a:pt x="2289" y="819"/>
                  <a:pt x="2289" y="819"/>
                  <a:pt x="2289" y="819"/>
                </a:cubicBezTo>
                <a:cubicBezTo>
                  <a:pt x="2290" y="816"/>
                  <a:pt x="2290" y="816"/>
                  <a:pt x="2290" y="816"/>
                </a:cubicBezTo>
                <a:cubicBezTo>
                  <a:pt x="2290" y="812"/>
                  <a:pt x="2290" y="812"/>
                  <a:pt x="2290" y="812"/>
                </a:cubicBezTo>
                <a:cubicBezTo>
                  <a:pt x="2290" y="808"/>
                  <a:pt x="2290" y="808"/>
                  <a:pt x="2290" y="808"/>
                </a:cubicBezTo>
                <a:cubicBezTo>
                  <a:pt x="2289" y="805"/>
                  <a:pt x="2289" y="805"/>
                  <a:pt x="2289" y="805"/>
                </a:cubicBezTo>
                <a:cubicBezTo>
                  <a:pt x="2289" y="802"/>
                  <a:pt x="2290" y="800"/>
                  <a:pt x="2290" y="798"/>
                </a:cubicBezTo>
                <a:cubicBezTo>
                  <a:pt x="2291" y="799"/>
                  <a:pt x="2292" y="800"/>
                  <a:pt x="2293" y="801"/>
                </a:cubicBezTo>
                <a:cubicBezTo>
                  <a:pt x="2295" y="803"/>
                  <a:pt x="2297" y="805"/>
                  <a:pt x="2300" y="807"/>
                </a:cubicBezTo>
                <a:cubicBezTo>
                  <a:pt x="2302" y="809"/>
                  <a:pt x="2305" y="811"/>
                  <a:pt x="2308" y="811"/>
                </a:cubicBezTo>
                <a:cubicBezTo>
                  <a:pt x="2310" y="814"/>
                  <a:pt x="2312" y="816"/>
                  <a:pt x="2313" y="818"/>
                </a:cubicBezTo>
                <a:cubicBezTo>
                  <a:pt x="2317" y="821"/>
                  <a:pt x="2317" y="821"/>
                  <a:pt x="2317" y="821"/>
                </a:cubicBezTo>
                <a:cubicBezTo>
                  <a:pt x="2323" y="823"/>
                  <a:pt x="2323" y="823"/>
                  <a:pt x="2323" y="823"/>
                </a:cubicBezTo>
                <a:cubicBezTo>
                  <a:pt x="2329" y="822"/>
                  <a:pt x="2329" y="822"/>
                  <a:pt x="2329" y="822"/>
                </a:cubicBezTo>
                <a:cubicBezTo>
                  <a:pt x="2333" y="820"/>
                  <a:pt x="2333" y="820"/>
                  <a:pt x="2333" y="820"/>
                </a:cubicBezTo>
                <a:cubicBezTo>
                  <a:pt x="2337" y="817"/>
                  <a:pt x="2337" y="817"/>
                  <a:pt x="2337" y="817"/>
                </a:cubicBezTo>
                <a:cubicBezTo>
                  <a:pt x="2339" y="814"/>
                  <a:pt x="2339" y="814"/>
                  <a:pt x="2339" y="814"/>
                </a:cubicBezTo>
                <a:cubicBezTo>
                  <a:pt x="2341" y="809"/>
                  <a:pt x="2341" y="809"/>
                  <a:pt x="2341" y="809"/>
                </a:cubicBezTo>
                <a:cubicBezTo>
                  <a:pt x="2341" y="805"/>
                  <a:pt x="2341" y="805"/>
                  <a:pt x="2341" y="805"/>
                </a:cubicBezTo>
                <a:cubicBezTo>
                  <a:pt x="2340" y="801"/>
                  <a:pt x="2339" y="798"/>
                  <a:pt x="2337" y="794"/>
                </a:cubicBezTo>
                <a:cubicBezTo>
                  <a:pt x="2338" y="790"/>
                  <a:pt x="2336" y="786"/>
                  <a:pt x="2334" y="783"/>
                </a:cubicBezTo>
                <a:cubicBezTo>
                  <a:pt x="2335" y="782"/>
                  <a:pt x="2335" y="782"/>
                  <a:pt x="2335" y="782"/>
                </a:cubicBezTo>
                <a:cubicBezTo>
                  <a:pt x="2337" y="782"/>
                  <a:pt x="2339" y="781"/>
                  <a:pt x="2341" y="780"/>
                </a:cubicBezTo>
                <a:cubicBezTo>
                  <a:pt x="2344" y="779"/>
                  <a:pt x="2344" y="779"/>
                  <a:pt x="2344" y="779"/>
                </a:cubicBezTo>
                <a:cubicBezTo>
                  <a:pt x="2351" y="775"/>
                  <a:pt x="2351" y="775"/>
                  <a:pt x="2351" y="775"/>
                </a:cubicBezTo>
                <a:cubicBezTo>
                  <a:pt x="2352" y="772"/>
                  <a:pt x="2352" y="772"/>
                  <a:pt x="2352" y="772"/>
                </a:cubicBezTo>
                <a:cubicBezTo>
                  <a:pt x="2356" y="771"/>
                  <a:pt x="2356" y="771"/>
                  <a:pt x="2356" y="771"/>
                </a:cubicBezTo>
                <a:cubicBezTo>
                  <a:pt x="2358" y="760"/>
                  <a:pt x="2358" y="760"/>
                  <a:pt x="2358" y="760"/>
                </a:cubicBezTo>
                <a:cubicBezTo>
                  <a:pt x="2356" y="752"/>
                  <a:pt x="2356" y="752"/>
                  <a:pt x="2356" y="752"/>
                </a:cubicBezTo>
                <a:cubicBezTo>
                  <a:pt x="2359" y="747"/>
                  <a:pt x="2360" y="742"/>
                  <a:pt x="2358" y="736"/>
                </a:cubicBezTo>
                <a:cubicBezTo>
                  <a:pt x="2360" y="732"/>
                  <a:pt x="2360" y="728"/>
                  <a:pt x="2360" y="724"/>
                </a:cubicBezTo>
                <a:cubicBezTo>
                  <a:pt x="2360" y="721"/>
                  <a:pt x="2360" y="718"/>
                  <a:pt x="2359" y="715"/>
                </a:cubicBezTo>
                <a:cubicBezTo>
                  <a:pt x="2358" y="711"/>
                  <a:pt x="2358" y="711"/>
                  <a:pt x="2358" y="711"/>
                </a:cubicBezTo>
                <a:cubicBezTo>
                  <a:pt x="2356" y="708"/>
                  <a:pt x="2354" y="705"/>
                  <a:pt x="2352" y="702"/>
                </a:cubicBezTo>
                <a:cubicBezTo>
                  <a:pt x="2352" y="697"/>
                  <a:pt x="2350" y="691"/>
                  <a:pt x="2348" y="686"/>
                </a:cubicBezTo>
                <a:cubicBezTo>
                  <a:pt x="2348" y="683"/>
                  <a:pt x="2348" y="680"/>
                  <a:pt x="2347" y="677"/>
                </a:cubicBezTo>
                <a:cubicBezTo>
                  <a:pt x="2349" y="672"/>
                  <a:pt x="2349" y="672"/>
                  <a:pt x="2349" y="672"/>
                </a:cubicBezTo>
                <a:cubicBezTo>
                  <a:pt x="2350" y="666"/>
                  <a:pt x="2350" y="666"/>
                  <a:pt x="2350" y="666"/>
                </a:cubicBezTo>
                <a:cubicBezTo>
                  <a:pt x="2347" y="660"/>
                  <a:pt x="2347" y="660"/>
                  <a:pt x="2347" y="660"/>
                </a:cubicBezTo>
                <a:cubicBezTo>
                  <a:pt x="2346" y="659"/>
                  <a:pt x="2346" y="659"/>
                  <a:pt x="2346" y="659"/>
                </a:cubicBezTo>
                <a:cubicBezTo>
                  <a:pt x="2342" y="648"/>
                  <a:pt x="2336" y="637"/>
                  <a:pt x="2331" y="626"/>
                </a:cubicBezTo>
                <a:cubicBezTo>
                  <a:pt x="2329" y="622"/>
                  <a:pt x="2328" y="619"/>
                  <a:pt x="2326" y="615"/>
                </a:cubicBezTo>
                <a:cubicBezTo>
                  <a:pt x="2328" y="613"/>
                  <a:pt x="2328" y="613"/>
                  <a:pt x="2328" y="613"/>
                </a:cubicBezTo>
                <a:cubicBezTo>
                  <a:pt x="2333" y="612"/>
                  <a:pt x="2333" y="612"/>
                  <a:pt x="2333" y="612"/>
                </a:cubicBezTo>
                <a:cubicBezTo>
                  <a:pt x="2336" y="610"/>
                  <a:pt x="2336" y="610"/>
                  <a:pt x="2336" y="610"/>
                </a:cubicBezTo>
                <a:cubicBezTo>
                  <a:pt x="2340" y="607"/>
                  <a:pt x="2340" y="607"/>
                  <a:pt x="2340" y="607"/>
                </a:cubicBezTo>
                <a:cubicBezTo>
                  <a:pt x="2343" y="602"/>
                  <a:pt x="2343" y="602"/>
                  <a:pt x="2343" y="602"/>
                </a:cubicBezTo>
                <a:cubicBezTo>
                  <a:pt x="2343" y="599"/>
                  <a:pt x="2343" y="599"/>
                  <a:pt x="2343" y="599"/>
                </a:cubicBezTo>
                <a:cubicBezTo>
                  <a:pt x="2344" y="598"/>
                  <a:pt x="2345" y="597"/>
                  <a:pt x="2345" y="596"/>
                </a:cubicBezTo>
                <a:cubicBezTo>
                  <a:pt x="2348" y="593"/>
                  <a:pt x="2350" y="589"/>
                  <a:pt x="2351" y="584"/>
                </a:cubicBezTo>
                <a:cubicBezTo>
                  <a:pt x="2354" y="585"/>
                  <a:pt x="2354" y="585"/>
                  <a:pt x="2354" y="585"/>
                </a:cubicBezTo>
                <a:cubicBezTo>
                  <a:pt x="2361" y="585"/>
                  <a:pt x="2368" y="585"/>
                  <a:pt x="2376" y="586"/>
                </a:cubicBezTo>
                <a:cubicBezTo>
                  <a:pt x="2384" y="587"/>
                  <a:pt x="2392" y="587"/>
                  <a:pt x="2400" y="589"/>
                </a:cubicBezTo>
                <a:cubicBezTo>
                  <a:pt x="2410" y="589"/>
                  <a:pt x="2419" y="587"/>
                  <a:pt x="2425" y="579"/>
                </a:cubicBezTo>
                <a:cubicBezTo>
                  <a:pt x="2428" y="574"/>
                  <a:pt x="2428" y="574"/>
                  <a:pt x="2428" y="574"/>
                </a:cubicBezTo>
                <a:cubicBezTo>
                  <a:pt x="2429" y="570"/>
                  <a:pt x="2429" y="570"/>
                  <a:pt x="2429" y="570"/>
                </a:cubicBezTo>
                <a:cubicBezTo>
                  <a:pt x="2430" y="566"/>
                  <a:pt x="2430" y="563"/>
                  <a:pt x="2429" y="559"/>
                </a:cubicBezTo>
                <a:cubicBezTo>
                  <a:pt x="2427" y="552"/>
                  <a:pt x="2427" y="552"/>
                  <a:pt x="2427" y="552"/>
                </a:cubicBezTo>
                <a:cubicBezTo>
                  <a:pt x="2425" y="549"/>
                  <a:pt x="2424" y="549"/>
                  <a:pt x="2425" y="545"/>
                </a:cubicBezTo>
                <a:cubicBezTo>
                  <a:pt x="2425" y="543"/>
                  <a:pt x="2425" y="542"/>
                  <a:pt x="2427" y="540"/>
                </a:cubicBezTo>
                <a:cubicBezTo>
                  <a:pt x="2430" y="537"/>
                  <a:pt x="2432" y="534"/>
                  <a:pt x="2435" y="530"/>
                </a:cubicBezTo>
                <a:cubicBezTo>
                  <a:pt x="2436" y="526"/>
                  <a:pt x="2436" y="526"/>
                  <a:pt x="2436" y="526"/>
                </a:cubicBezTo>
                <a:cubicBezTo>
                  <a:pt x="2437" y="521"/>
                  <a:pt x="2437" y="521"/>
                  <a:pt x="2437" y="521"/>
                </a:cubicBezTo>
                <a:cubicBezTo>
                  <a:pt x="2436" y="519"/>
                  <a:pt x="2436" y="516"/>
                  <a:pt x="2435" y="514"/>
                </a:cubicBezTo>
                <a:cubicBezTo>
                  <a:pt x="2435" y="512"/>
                  <a:pt x="2435" y="511"/>
                  <a:pt x="2436" y="510"/>
                </a:cubicBezTo>
                <a:cubicBezTo>
                  <a:pt x="2437" y="508"/>
                  <a:pt x="2439" y="506"/>
                  <a:pt x="2440" y="504"/>
                </a:cubicBezTo>
                <a:cubicBezTo>
                  <a:pt x="2444" y="497"/>
                  <a:pt x="2446" y="490"/>
                  <a:pt x="2444" y="482"/>
                </a:cubicBezTo>
                <a:cubicBezTo>
                  <a:pt x="2452" y="472"/>
                  <a:pt x="2451" y="462"/>
                  <a:pt x="2446" y="451"/>
                </a:cubicBezTo>
                <a:cubicBezTo>
                  <a:pt x="2445" y="450"/>
                  <a:pt x="2445" y="449"/>
                  <a:pt x="2444" y="448"/>
                </a:cubicBezTo>
                <a:cubicBezTo>
                  <a:pt x="2449" y="439"/>
                  <a:pt x="2448" y="431"/>
                  <a:pt x="2447" y="421"/>
                </a:cubicBezTo>
                <a:cubicBezTo>
                  <a:pt x="2446" y="419"/>
                  <a:pt x="2446" y="416"/>
                  <a:pt x="2445" y="414"/>
                </a:cubicBezTo>
                <a:cubicBezTo>
                  <a:pt x="2445" y="412"/>
                  <a:pt x="2445" y="412"/>
                  <a:pt x="2446" y="410"/>
                </a:cubicBezTo>
                <a:cubicBezTo>
                  <a:pt x="2450" y="402"/>
                  <a:pt x="2449" y="394"/>
                  <a:pt x="2447" y="386"/>
                </a:cubicBezTo>
                <a:cubicBezTo>
                  <a:pt x="2451" y="382"/>
                  <a:pt x="2454" y="379"/>
                  <a:pt x="2458" y="375"/>
                </a:cubicBezTo>
                <a:cubicBezTo>
                  <a:pt x="2463" y="368"/>
                  <a:pt x="2466" y="359"/>
                  <a:pt x="2467" y="349"/>
                </a:cubicBezTo>
                <a:cubicBezTo>
                  <a:pt x="2467" y="342"/>
                  <a:pt x="2465" y="337"/>
                  <a:pt x="2460" y="332"/>
                </a:cubicBezTo>
                <a:cubicBezTo>
                  <a:pt x="2459" y="331"/>
                  <a:pt x="2459" y="331"/>
                  <a:pt x="2459" y="331"/>
                </a:cubicBezTo>
                <a:cubicBezTo>
                  <a:pt x="2457" y="328"/>
                  <a:pt x="2455" y="325"/>
                  <a:pt x="2452" y="323"/>
                </a:cubicBezTo>
                <a:cubicBezTo>
                  <a:pt x="2453" y="319"/>
                  <a:pt x="2453" y="316"/>
                  <a:pt x="2453" y="312"/>
                </a:cubicBezTo>
                <a:cubicBezTo>
                  <a:pt x="2455" y="310"/>
                  <a:pt x="2456" y="309"/>
                  <a:pt x="2458" y="308"/>
                </a:cubicBezTo>
                <a:cubicBezTo>
                  <a:pt x="2461" y="306"/>
                  <a:pt x="2463" y="303"/>
                  <a:pt x="2465" y="301"/>
                </a:cubicBezTo>
                <a:cubicBezTo>
                  <a:pt x="2467" y="296"/>
                  <a:pt x="2467" y="296"/>
                  <a:pt x="2467" y="296"/>
                </a:cubicBezTo>
                <a:cubicBezTo>
                  <a:pt x="2468" y="290"/>
                  <a:pt x="2468" y="290"/>
                  <a:pt x="2468" y="290"/>
                </a:cubicBezTo>
                <a:cubicBezTo>
                  <a:pt x="2467" y="284"/>
                  <a:pt x="2467" y="284"/>
                  <a:pt x="2467" y="284"/>
                </a:cubicBezTo>
                <a:cubicBezTo>
                  <a:pt x="2465" y="280"/>
                  <a:pt x="2465" y="280"/>
                  <a:pt x="2465" y="280"/>
                </a:cubicBezTo>
                <a:cubicBezTo>
                  <a:pt x="2463" y="278"/>
                  <a:pt x="2463" y="278"/>
                  <a:pt x="2463" y="278"/>
                </a:cubicBezTo>
                <a:cubicBezTo>
                  <a:pt x="2456" y="272"/>
                  <a:pt x="2456" y="272"/>
                  <a:pt x="2456" y="272"/>
                </a:cubicBezTo>
                <a:cubicBezTo>
                  <a:pt x="2447" y="273"/>
                  <a:pt x="2447" y="273"/>
                  <a:pt x="2447" y="273"/>
                </a:cubicBezTo>
                <a:cubicBezTo>
                  <a:pt x="2444" y="274"/>
                  <a:pt x="2441" y="275"/>
                  <a:pt x="2439" y="278"/>
                </a:cubicBezTo>
                <a:cubicBezTo>
                  <a:pt x="2437" y="280"/>
                  <a:pt x="2436" y="280"/>
                  <a:pt x="2434" y="282"/>
                </a:cubicBezTo>
                <a:cubicBezTo>
                  <a:pt x="2428" y="281"/>
                  <a:pt x="2423" y="283"/>
                  <a:pt x="2417" y="285"/>
                </a:cubicBezTo>
                <a:cubicBezTo>
                  <a:pt x="2414" y="288"/>
                  <a:pt x="2414" y="288"/>
                  <a:pt x="2414" y="288"/>
                </a:cubicBezTo>
                <a:cubicBezTo>
                  <a:pt x="2414" y="288"/>
                  <a:pt x="2414" y="288"/>
                  <a:pt x="2414" y="288"/>
                </a:cubicBezTo>
                <a:cubicBezTo>
                  <a:pt x="2409" y="289"/>
                  <a:pt x="2409" y="289"/>
                  <a:pt x="2409" y="289"/>
                </a:cubicBezTo>
                <a:cubicBezTo>
                  <a:pt x="2404" y="291"/>
                  <a:pt x="2404" y="291"/>
                  <a:pt x="2404" y="291"/>
                </a:cubicBezTo>
                <a:cubicBezTo>
                  <a:pt x="2402" y="292"/>
                  <a:pt x="2401" y="294"/>
                  <a:pt x="2399" y="295"/>
                </a:cubicBezTo>
                <a:cubicBezTo>
                  <a:pt x="2395" y="297"/>
                  <a:pt x="2391" y="299"/>
                  <a:pt x="2389" y="303"/>
                </a:cubicBezTo>
                <a:cubicBezTo>
                  <a:pt x="2385" y="305"/>
                  <a:pt x="2385" y="305"/>
                  <a:pt x="2385" y="305"/>
                </a:cubicBezTo>
                <a:cubicBezTo>
                  <a:pt x="2381" y="308"/>
                  <a:pt x="2381" y="308"/>
                  <a:pt x="2381" y="308"/>
                </a:cubicBezTo>
                <a:cubicBezTo>
                  <a:pt x="2379" y="311"/>
                  <a:pt x="2377" y="313"/>
                  <a:pt x="2375" y="317"/>
                </a:cubicBezTo>
                <a:cubicBezTo>
                  <a:pt x="2374" y="318"/>
                  <a:pt x="2374" y="319"/>
                  <a:pt x="2372" y="319"/>
                </a:cubicBezTo>
                <a:cubicBezTo>
                  <a:pt x="2371" y="319"/>
                  <a:pt x="2370" y="319"/>
                  <a:pt x="2369" y="320"/>
                </a:cubicBezTo>
                <a:cubicBezTo>
                  <a:pt x="2366" y="319"/>
                  <a:pt x="2363" y="320"/>
                  <a:pt x="2360" y="321"/>
                </a:cubicBezTo>
                <a:cubicBezTo>
                  <a:pt x="2357" y="322"/>
                  <a:pt x="2355" y="323"/>
                  <a:pt x="2354" y="325"/>
                </a:cubicBezTo>
                <a:cubicBezTo>
                  <a:pt x="2348" y="327"/>
                  <a:pt x="2344" y="330"/>
                  <a:pt x="2342" y="336"/>
                </a:cubicBezTo>
                <a:cubicBezTo>
                  <a:pt x="2339" y="339"/>
                  <a:pt x="2339" y="339"/>
                  <a:pt x="2339" y="339"/>
                </a:cubicBezTo>
                <a:cubicBezTo>
                  <a:pt x="2334" y="340"/>
                  <a:pt x="2334" y="340"/>
                  <a:pt x="2334" y="340"/>
                </a:cubicBezTo>
                <a:cubicBezTo>
                  <a:pt x="2328" y="345"/>
                  <a:pt x="2328" y="345"/>
                  <a:pt x="2328" y="345"/>
                </a:cubicBezTo>
                <a:cubicBezTo>
                  <a:pt x="2326" y="351"/>
                  <a:pt x="2326" y="351"/>
                  <a:pt x="2326" y="351"/>
                </a:cubicBezTo>
                <a:cubicBezTo>
                  <a:pt x="2325" y="353"/>
                  <a:pt x="2325" y="356"/>
                  <a:pt x="2325" y="359"/>
                </a:cubicBezTo>
                <a:cubicBezTo>
                  <a:pt x="2320" y="359"/>
                  <a:pt x="2315" y="363"/>
                  <a:pt x="2311" y="367"/>
                </a:cubicBezTo>
                <a:cubicBezTo>
                  <a:pt x="2308" y="367"/>
                  <a:pt x="2304" y="368"/>
                  <a:pt x="2302" y="371"/>
                </a:cubicBezTo>
                <a:cubicBezTo>
                  <a:pt x="2297" y="370"/>
                  <a:pt x="2293" y="370"/>
                  <a:pt x="2289" y="372"/>
                </a:cubicBezTo>
                <a:cubicBezTo>
                  <a:pt x="2283" y="370"/>
                  <a:pt x="2279" y="370"/>
                  <a:pt x="2273" y="372"/>
                </a:cubicBezTo>
                <a:cubicBezTo>
                  <a:pt x="2271" y="373"/>
                  <a:pt x="2271" y="373"/>
                  <a:pt x="2271" y="373"/>
                </a:cubicBezTo>
                <a:cubicBezTo>
                  <a:pt x="2268" y="374"/>
                  <a:pt x="2266" y="374"/>
                  <a:pt x="2263" y="376"/>
                </a:cubicBezTo>
                <a:cubicBezTo>
                  <a:pt x="2260" y="371"/>
                  <a:pt x="2256" y="367"/>
                  <a:pt x="2252" y="363"/>
                </a:cubicBezTo>
                <a:cubicBezTo>
                  <a:pt x="2253" y="359"/>
                  <a:pt x="2253" y="356"/>
                  <a:pt x="2253" y="352"/>
                </a:cubicBezTo>
                <a:cubicBezTo>
                  <a:pt x="2253" y="347"/>
                  <a:pt x="2252" y="342"/>
                  <a:pt x="2250" y="338"/>
                </a:cubicBezTo>
                <a:cubicBezTo>
                  <a:pt x="2250" y="335"/>
                  <a:pt x="2248" y="332"/>
                  <a:pt x="2247" y="329"/>
                </a:cubicBezTo>
                <a:cubicBezTo>
                  <a:pt x="2245" y="326"/>
                  <a:pt x="2245" y="326"/>
                  <a:pt x="2245" y="326"/>
                </a:cubicBezTo>
                <a:cubicBezTo>
                  <a:pt x="2242" y="323"/>
                  <a:pt x="2242" y="323"/>
                  <a:pt x="2242" y="323"/>
                </a:cubicBezTo>
                <a:cubicBezTo>
                  <a:pt x="2238" y="321"/>
                  <a:pt x="2238" y="321"/>
                  <a:pt x="2238" y="321"/>
                </a:cubicBezTo>
                <a:cubicBezTo>
                  <a:pt x="2235" y="321"/>
                  <a:pt x="2235" y="321"/>
                  <a:pt x="2235" y="321"/>
                </a:cubicBezTo>
                <a:cubicBezTo>
                  <a:pt x="2237" y="317"/>
                  <a:pt x="2238" y="314"/>
                  <a:pt x="2238" y="310"/>
                </a:cubicBezTo>
                <a:cubicBezTo>
                  <a:pt x="2237" y="305"/>
                  <a:pt x="2237" y="305"/>
                  <a:pt x="2237" y="305"/>
                </a:cubicBezTo>
                <a:cubicBezTo>
                  <a:pt x="2235" y="300"/>
                  <a:pt x="2235" y="300"/>
                  <a:pt x="2235" y="300"/>
                </a:cubicBezTo>
                <a:cubicBezTo>
                  <a:pt x="2230" y="294"/>
                  <a:pt x="2230" y="294"/>
                  <a:pt x="2230" y="294"/>
                </a:cubicBezTo>
                <a:cubicBezTo>
                  <a:pt x="2221" y="291"/>
                  <a:pt x="2221" y="291"/>
                  <a:pt x="2221" y="291"/>
                </a:cubicBezTo>
                <a:cubicBezTo>
                  <a:pt x="2213" y="294"/>
                  <a:pt x="2213" y="294"/>
                  <a:pt x="2213" y="294"/>
                </a:cubicBezTo>
                <a:cubicBezTo>
                  <a:pt x="2208" y="293"/>
                  <a:pt x="2204" y="294"/>
                  <a:pt x="2199" y="296"/>
                </a:cubicBezTo>
                <a:cubicBezTo>
                  <a:pt x="2197" y="295"/>
                  <a:pt x="2196" y="295"/>
                  <a:pt x="2194" y="294"/>
                </a:cubicBezTo>
                <a:cubicBezTo>
                  <a:pt x="2191" y="288"/>
                  <a:pt x="2185" y="283"/>
                  <a:pt x="2179" y="280"/>
                </a:cubicBezTo>
                <a:cubicBezTo>
                  <a:pt x="2169" y="274"/>
                  <a:pt x="2169" y="274"/>
                  <a:pt x="2169" y="274"/>
                </a:cubicBezTo>
                <a:cubicBezTo>
                  <a:pt x="2162" y="265"/>
                  <a:pt x="2162" y="265"/>
                  <a:pt x="2162" y="265"/>
                </a:cubicBezTo>
                <a:cubicBezTo>
                  <a:pt x="2155" y="262"/>
                  <a:pt x="2155" y="262"/>
                  <a:pt x="2155" y="262"/>
                </a:cubicBezTo>
                <a:cubicBezTo>
                  <a:pt x="2149" y="263"/>
                  <a:pt x="2149" y="263"/>
                  <a:pt x="2149" y="263"/>
                </a:cubicBezTo>
                <a:cubicBezTo>
                  <a:pt x="2146" y="264"/>
                  <a:pt x="2146" y="264"/>
                  <a:pt x="2146" y="264"/>
                </a:cubicBezTo>
                <a:cubicBezTo>
                  <a:pt x="2142" y="265"/>
                  <a:pt x="2140" y="267"/>
                  <a:pt x="2138" y="269"/>
                </a:cubicBezTo>
                <a:cubicBezTo>
                  <a:pt x="2134" y="270"/>
                  <a:pt x="2134" y="270"/>
                  <a:pt x="2134" y="270"/>
                </a:cubicBezTo>
                <a:cubicBezTo>
                  <a:pt x="2132" y="269"/>
                  <a:pt x="2129" y="267"/>
                  <a:pt x="2126" y="267"/>
                </a:cubicBezTo>
                <a:cubicBezTo>
                  <a:pt x="2124" y="263"/>
                  <a:pt x="2124" y="263"/>
                  <a:pt x="2124" y="263"/>
                </a:cubicBezTo>
                <a:cubicBezTo>
                  <a:pt x="2117" y="260"/>
                  <a:pt x="2117" y="260"/>
                  <a:pt x="2117" y="260"/>
                </a:cubicBezTo>
                <a:cubicBezTo>
                  <a:pt x="2112" y="259"/>
                  <a:pt x="2112" y="259"/>
                  <a:pt x="2112" y="259"/>
                </a:cubicBezTo>
                <a:cubicBezTo>
                  <a:pt x="2110" y="259"/>
                  <a:pt x="2109" y="260"/>
                  <a:pt x="2107" y="259"/>
                </a:cubicBezTo>
                <a:cubicBezTo>
                  <a:pt x="2104" y="259"/>
                  <a:pt x="2102" y="259"/>
                  <a:pt x="2099" y="259"/>
                </a:cubicBezTo>
                <a:cubicBezTo>
                  <a:pt x="2094" y="261"/>
                  <a:pt x="2094" y="261"/>
                  <a:pt x="2094" y="261"/>
                </a:cubicBezTo>
                <a:cubicBezTo>
                  <a:pt x="2092" y="262"/>
                  <a:pt x="2089" y="264"/>
                  <a:pt x="2087" y="266"/>
                </a:cubicBezTo>
                <a:cubicBezTo>
                  <a:pt x="2086" y="267"/>
                  <a:pt x="2084" y="267"/>
                  <a:pt x="2082" y="267"/>
                </a:cubicBezTo>
                <a:cubicBezTo>
                  <a:pt x="2079" y="265"/>
                  <a:pt x="2079" y="265"/>
                  <a:pt x="2079" y="265"/>
                </a:cubicBezTo>
                <a:cubicBezTo>
                  <a:pt x="2076" y="265"/>
                  <a:pt x="2072" y="264"/>
                  <a:pt x="2069" y="265"/>
                </a:cubicBezTo>
                <a:cubicBezTo>
                  <a:pt x="2067" y="262"/>
                  <a:pt x="2065" y="260"/>
                  <a:pt x="2062" y="258"/>
                </a:cubicBezTo>
                <a:cubicBezTo>
                  <a:pt x="2061" y="255"/>
                  <a:pt x="2061" y="252"/>
                  <a:pt x="2059" y="249"/>
                </a:cubicBezTo>
                <a:cubicBezTo>
                  <a:pt x="2061" y="245"/>
                  <a:pt x="2061" y="241"/>
                  <a:pt x="2061" y="237"/>
                </a:cubicBezTo>
                <a:cubicBezTo>
                  <a:pt x="2060" y="232"/>
                  <a:pt x="2060" y="232"/>
                  <a:pt x="2060" y="232"/>
                </a:cubicBezTo>
                <a:cubicBezTo>
                  <a:pt x="2057" y="227"/>
                  <a:pt x="2057" y="227"/>
                  <a:pt x="2057" y="227"/>
                </a:cubicBezTo>
                <a:cubicBezTo>
                  <a:pt x="2052" y="223"/>
                  <a:pt x="2052" y="223"/>
                  <a:pt x="2052" y="223"/>
                </a:cubicBezTo>
                <a:cubicBezTo>
                  <a:pt x="2047" y="221"/>
                  <a:pt x="2047" y="221"/>
                  <a:pt x="2047" y="221"/>
                </a:cubicBezTo>
                <a:cubicBezTo>
                  <a:pt x="2046" y="219"/>
                  <a:pt x="2045" y="217"/>
                  <a:pt x="2044" y="215"/>
                </a:cubicBezTo>
                <a:cubicBezTo>
                  <a:pt x="2046" y="208"/>
                  <a:pt x="2043" y="201"/>
                  <a:pt x="2038" y="196"/>
                </a:cubicBezTo>
                <a:cubicBezTo>
                  <a:pt x="2037" y="191"/>
                  <a:pt x="2037" y="191"/>
                  <a:pt x="2037" y="191"/>
                </a:cubicBezTo>
                <a:cubicBezTo>
                  <a:pt x="2034" y="187"/>
                  <a:pt x="2034" y="187"/>
                  <a:pt x="2034" y="187"/>
                </a:cubicBezTo>
                <a:cubicBezTo>
                  <a:pt x="2032" y="185"/>
                  <a:pt x="2031" y="184"/>
                  <a:pt x="2029" y="182"/>
                </a:cubicBezTo>
                <a:cubicBezTo>
                  <a:pt x="2025" y="176"/>
                  <a:pt x="2019" y="173"/>
                  <a:pt x="2014" y="169"/>
                </a:cubicBezTo>
                <a:cubicBezTo>
                  <a:pt x="2015" y="168"/>
                  <a:pt x="2015" y="167"/>
                  <a:pt x="2016" y="165"/>
                </a:cubicBezTo>
                <a:cubicBezTo>
                  <a:pt x="2016" y="161"/>
                  <a:pt x="2016" y="159"/>
                  <a:pt x="2015" y="155"/>
                </a:cubicBezTo>
                <a:cubicBezTo>
                  <a:pt x="2014" y="152"/>
                  <a:pt x="2014" y="152"/>
                  <a:pt x="2014" y="152"/>
                </a:cubicBezTo>
                <a:cubicBezTo>
                  <a:pt x="2013" y="149"/>
                  <a:pt x="2010" y="146"/>
                  <a:pt x="2008" y="145"/>
                </a:cubicBezTo>
                <a:cubicBezTo>
                  <a:pt x="2007" y="143"/>
                  <a:pt x="2007" y="143"/>
                  <a:pt x="2007" y="143"/>
                </a:cubicBezTo>
                <a:cubicBezTo>
                  <a:pt x="2005" y="141"/>
                  <a:pt x="2005" y="141"/>
                  <a:pt x="2005" y="141"/>
                </a:cubicBezTo>
                <a:cubicBezTo>
                  <a:pt x="2004" y="137"/>
                  <a:pt x="2004" y="137"/>
                  <a:pt x="2004" y="137"/>
                </a:cubicBezTo>
                <a:cubicBezTo>
                  <a:pt x="2001" y="132"/>
                  <a:pt x="2001" y="132"/>
                  <a:pt x="2001" y="132"/>
                </a:cubicBezTo>
                <a:cubicBezTo>
                  <a:pt x="1998" y="129"/>
                  <a:pt x="1998" y="129"/>
                  <a:pt x="1998" y="129"/>
                </a:cubicBezTo>
                <a:cubicBezTo>
                  <a:pt x="1995" y="124"/>
                  <a:pt x="1995" y="124"/>
                  <a:pt x="1995" y="124"/>
                </a:cubicBezTo>
                <a:cubicBezTo>
                  <a:pt x="1993" y="121"/>
                  <a:pt x="1990" y="118"/>
                  <a:pt x="1987" y="116"/>
                </a:cubicBezTo>
                <a:cubicBezTo>
                  <a:pt x="1985" y="114"/>
                  <a:pt x="1983" y="111"/>
                  <a:pt x="1982" y="109"/>
                </a:cubicBezTo>
                <a:cubicBezTo>
                  <a:pt x="1983" y="106"/>
                  <a:pt x="1983" y="106"/>
                  <a:pt x="1983" y="106"/>
                </a:cubicBezTo>
                <a:cubicBezTo>
                  <a:pt x="1983" y="100"/>
                  <a:pt x="1983" y="100"/>
                  <a:pt x="1983" y="100"/>
                </a:cubicBezTo>
                <a:cubicBezTo>
                  <a:pt x="1981" y="95"/>
                  <a:pt x="1981" y="95"/>
                  <a:pt x="1981" y="95"/>
                </a:cubicBezTo>
                <a:cubicBezTo>
                  <a:pt x="1979" y="92"/>
                  <a:pt x="1977" y="89"/>
                  <a:pt x="1974" y="87"/>
                </a:cubicBezTo>
                <a:cubicBezTo>
                  <a:pt x="1974" y="84"/>
                  <a:pt x="1974" y="84"/>
                  <a:pt x="1974" y="84"/>
                </a:cubicBezTo>
                <a:cubicBezTo>
                  <a:pt x="1969" y="77"/>
                  <a:pt x="1969" y="77"/>
                  <a:pt x="1969" y="77"/>
                </a:cubicBezTo>
                <a:cubicBezTo>
                  <a:pt x="1968" y="74"/>
                  <a:pt x="1966" y="72"/>
                  <a:pt x="1965" y="70"/>
                </a:cubicBezTo>
                <a:cubicBezTo>
                  <a:pt x="1963" y="68"/>
                  <a:pt x="1960" y="66"/>
                  <a:pt x="1958" y="65"/>
                </a:cubicBezTo>
                <a:cubicBezTo>
                  <a:pt x="1956" y="62"/>
                  <a:pt x="1956" y="62"/>
                  <a:pt x="1956" y="62"/>
                </a:cubicBezTo>
                <a:cubicBezTo>
                  <a:pt x="1953" y="59"/>
                  <a:pt x="1953" y="59"/>
                  <a:pt x="1953" y="59"/>
                </a:cubicBezTo>
                <a:cubicBezTo>
                  <a:pt x="1953" y="57"/>
                  <a:pt x="1953" y="55"/>
                  <a:pt x="1953" y="53"/>
                </a:cubicBezTo>
                <a:cubicBezTo>
                  <a:pt x="1952" y="48"/>
                  <a:pt x="1952" y="48"/>
                  <a:pt x="1952" y="48"/>
                </a:cubicBezTo>
                <a:cubicBezTo>
                  <a:pt x="1946" y="41"/>
                  <a:pt x="1946" y="41"/>
                  <a:pt x="1946" y="41"/>
                </a:cubicBezTo>
                <a:cubicBezTo>
                  <a:pt x="1937" y="40"/>
                  <a:pt x="1937" y="40"/>
                  <a:pt x="1937" y="40"/>
                </a:cubicBezTo>
                <a:cubicBezTo>
                  <a:pt x="1935" y="37"/>
                  <a:pt x="1933" y="36"/>
                  <a:pt x="1930" y="34"/>
                </a:cubicBezTo>
                <a:cubicBezTo>
                  <a:pt x="1929" y="32"/>
                  <a:pt x="1929" y="32"/>
                  <a:pt x="1929" y="32"/>
                </a:cubicBezTo>
                <a:cubicBezTo>
                  <a:pt x="1925" y="28"/>
                  <a:pt x="1925" y="28"/>
                  <a:pt x="1925" y="28"/>
                </a:cubicBezTo>
                <a:cubicBezTo>
                  <a:pt x="1920" y="25"/>
                  <a:pt x="1920" y="25"/>
                  <a:pt x="1920" y="25"/>
                </a:cubicBezTo>
                <a:cubicBezTo>
                  <a:pt x="1918" y="25"/>
                  <a:pt x="1916" y="24"/>
                  <a:pt x="1913" y="24"/>
                </a:cubicBezTo>
                <a:cubicBezTo>
                  <a:pt x="1910" y="23"/>
                  <a:pt x="1907" y="22"/>
                  <a:pt x="1904" y="20"/>
                </a:cubicBezTo>
                <a:cubicBezTo>
                  <a:pt x="1882" y="16"/>
                  <a:pt x="1882" y="16"/>
                  <a:pt x="1882" y="16"/>
                </a:cubicBezTo>
                <a:cubicBezTo>
                  <a:pt x="1879" y="17"/>
                  <a:pt x="1876" y="17"/>
                  <a:pt x="1874" y="18"/>
                </a:cubicBezTo>
                <a:cubicBezTo>
                  <a:pt x="1870" y="21"/>
                  <a:pt x="1870" y="21"/>
                  <a:pt x="1870" y="21"/>
                </a:cubicBezTo>
                <a:cubicBezTo>
                  <a:pt x="1867" y="19"/>
                  <a:pt x="1864" y="19"/>
                  <a:pt x="1861" y="20"/>
                </a:cubicBezTo>
                <a:cubicBezTo>
                  <a:pt x="1857" y="11"/>
                  <a:pt x="1847" y="8"/>
                  <a:pt x="1838" y="9"/>
                </a:cubicBezTo>
                <a:cubicBezTo>
                  <a:pt x="1837" y="8"/>
                  <a:pt x="1837" y="8"/>
                  <a:pt x="1837" y="8"/>
                </a:cubicBezTo>
                <a:cubicBezTo>
                  <a:pt x="1832" y="5"/>
                  <a:pt x="1832" y="5"/>
                  <a:pt x="1832" y="5"/>
                </a:cubicBezTo>
                <a:cubicBezTo>
                  <a:pt x="1827" y="4"/>
                  <a:pt x="1827" y="4"/>
                  <a:pt x="1827" y="4"/>
                </a:cubicBezTo>
                <a:cubicBezTo>
                  <a:pt x="1826" y="4"/>
                  <a:pt x="1825" y="4"/>
                  <a:pt x="1824" y="4"/>
                </a:cubicBezTo>
                <a:cubicBezTo>
                  <a:pt x="1822" y="3"/>
                  <a:pt x="1820" y="2"/>
                  <a:pt x="1818" y="1"/>
                </a:cubicBezTo>
                <a:cubicBezTo>
                  <a:pt x="1814" y="0"/>
                  <a:pt x="1814" y="0"/>
                  <a:pt x="1814" y="0"/>
                </a:cubicBezTo>
                <a:cubicBezTo>
                  <a:pt x="1809" y="1"/>
                  <a:pt x="1809" y="1"/>
                  <a:pt x="1809" y="1"/>
                </a:cubicBezTo>
                <a:cubicBezTo>
                  <a:pt x="1804" y="0"/>
                  <a:pt x="1804" y="0"/>
                  <a:pt x="1804" y="0"/>
                </a:cubicBezTo>
                <a:cubicBezTo>
                  <a:pt x="1800" y="2"/>
                  <a:pt x="1800" y="2"/>
                  <a:pt x="1800" y="2"/>
                </a:cubicBezTo>
                <a:cubicBezTo>
                  <a:pt x="1798" y="1"/>
                  <a:pt x="1798" y="1"/>
                  <a:pt x="1798" y="1"/>
                </a:cubicBezTo>
                <a:cubicBezTo>
                  <a:pt x="1793" y="2"/>
                  <a:pt x="1793" y="2"/>
                  <a:pt x="1793" y="2"/>
                </a:cubicBezTo>
                <a:cubicBezTo>
                  <a:pt x="1788" y="3"/>
                  <a:pt x="1785" y="4"/>
                  <a:pt x="1782" y="8"/>
                </a:cubicBezTo>
                <a:cubicBezTo>
                  <a:pt x="1778" y="8"/>
                  <a:pt x="1774" y="10"/>
                  <a:pt x="1771" y="12"/>
                </a:cubicBezTo>
                <a:cubicBezTo>
                  <a:pt x="1770" y="13"/>
                  <a:pt x="1770" y="13"/>
                  <a:pt x="1770" y="13"/>
                </a:cubicBezTo>
                <a:cubicBezTo>
                  <a:pt x="1765" y="13"/>
                  <a:pt x="1760" y="13"/>
                  <a:pt x="1755" y="16"/>
                </a:cubicBezTo>
                <a:cubicBezTo>
                  <a:pt x="1750" y="14"/>
                  <a:pt x="1745" y="14"/>
                  <a:pt x="1741" y="15"/>
                </a:cubicBezTo>
                <a:cubicBezTo>
                  <a:pt x="1737" y="17"/>
                  <a:pt x="1733" y="18"/>
                  <a:pt x="1731" y="21"/>
                </a:cubicBezTo>
                <a:cubicBezTo>
                  <a:pt x="1725" y="22"/>
                  <a:pt x="1719" y="23"/>
                  <a:pt x="1714" y="27"/>
                </a:cubicBezTo>
                <a:cubicBezTo>
                  <a:pt x="1713" y="28"/>
                  <a:pt x="1712" y="29"/>
                  <a:pt x="1710" y="29"/>
                </a:cubicBezTo>
                <a:cubicBezTo>
                  <a:pt x="1704" y="30"/>
                  <a:pt x="1700" y="32"/>
                  <a:pt x="1696" y="36"/>
                </a:cubicBezTo>
                <a:cubicBezTo>
                  <a:pt x="1695" y="36"/>
                  <a:pt x="1694" y="36"/>
                  <a:pt x="1693" y="36"/>
                </a:cubicBezTo>
                <a:cubicBezTo>
                  <a:pt x="1687" y="36"/>
                  <a:pt x="1682" y="36"/>
                  <a:pt x="1676" y="38"/>
                </a:cubicBezTo>
                <a:cubicBezTo>
                  <a:pt x="1670" y="40"/>
                  <a:pt x="1666" y="43"/>
                  <a:pt x="1663" y="49"/>
                </a:cubicBezTo>
                <a:cubicBezTo>
                  <a:pt x="1662" y="51"/>
                  <a:pt x="1662" y="51"/>
                  <a:pt x="1662" y="51"/>
                </a:cubicBezTo>
                <a:cubicBezTo>
                  <a:pt x="1660" y="54"/>
                  <a:pt x="1658" y="57"/>
                  <a:pt x="1657" y="61"/>
                </a:cubicBezTo>
                <a:cubicBezTo>
                  <a:pt x="1652" y="64"/>
                  <a:pt x="1649" y="69"/>
                  <a:pt x="1646" y="75"/>
                </a:cubicBezTo>
                <a:cubicBezTo>
                  <a:pt x="1646" y="76"/>
                  <a:pt x="1646" y="78"/>
                  <a:pt x="1645" y="78"/>
                </a:cubicBezTo>
                <a:cubicBezTo>
                  <a:pt x="1641" y="80"/>
                  <a:pt x="1638" y="81"/>
                  <a:pt x="1635" y="84"/>
                </a:cubicBezTo>
                <a:cubicBezTo>
                  <a:pt x="1632" y="87"/>
                  <a:pt x="1632" y="87"/>
                  <a:pt x="1632" y="87"/>
                </a:cubicBezTo>
                <a:cubicBezTo>
                  <a:pt x="1630" y="92"/>
                  <a:pt x="1630" y="92"/>
                  <a:pt x="1630" y="92"/>
                </a:cubicBezTo>
                <a:cubicBezTo>
                  <a:pt x="1630" y="97"/>
                  <a:pt x="1630" y="97"/>
                  <a:pt x="1630" y="97"/>
                </a:cubicBezTo>
                <a:cubicBezTo>
                  <a:pt x="1630" y="99"/>
                  <a:pt x="1630" y="100"/>
                  <a:pt x="1631" y="103"/>
                </a:cubicBezTo>
                <a:cubicBezTo>
                  <a:pt x="1631" y="107"/>
                  <a:pt x="1631" y="107"/>
                  <a:pt x="1631" y="107"/>
                </a:cubicBezTo>
                <a:cubicBezTo>
                  <a:pt x="1631" y="112"/>
                  <a:pt x="1631" y="112"/>
                  <a:pt x="1631" y="112"/>
                </a:cubicBezTo>
                <a:cubicBezTo>
                  <a:pt x="1634" y="118"/>
                  <a:pt x="1634" y="118"/>
                  <a:pt x="1634" y="118"/>
                </a:cubicBezTo>
                <a:cubicBezTo>
                  <a:pt x="1640" y="123"/>
                  <a:pt x="1640" y="123"/>
                  <a:pt x="1640" y="123"/>
                </a:cubicBezTo>
                <a:cubicBezTo>
                  <a:pt x="1647" y="125"/>
                  <a:pt x="1647" y="125"/>
                  <a:pt x="1647" y="125"/>
                </a:cubicBezTo>
                <a:cubicBezTo>
                  <a:pt x="1654" y="125"/>
                  <a:pt x="1654" y="125"/>
                  <a:pt x="1654" y="125"/>
                </a:cubicBezTo>
                <a:cubicBezTo>
                  <a:pt x="1662" y="122"/>
                  <a:pt x="1662" y="122"/>
                  <a:pt x="1662" y="122"/>
                </a:cubicBezTo>
                <a:cubicBezTo>
                  <a:pt x="1662" y="125"/>
                  <a:pt x="1662" y="125"/>
                  <a:pt x="1662" y="125"/>
                </a:cubicBezTo>
                <a:cubicBezTo>
                  <a:pt x="1663" y="130"/>
                  <a:pt x="1663" y="130"/>
                  <a:pt x="1663" y="130"/>
                </a:cubicBezTo>
                <a:cubicBezTo>
                  <a:pt x="1665" y="135"/>
                  <a:pt x="1665" y="135"/>
                  <a:pt x="1665" y="135"/>
                </a:cubicBezTo>
                <a:cubicBezTo>
                  <a:pt x="1668" y="139"/>
                  <a:pt x="1668" y="139"/>
                  <a:pt x="1668" y="139"/>
                </a:cubicBezTo>
                <a:cubicBezTo>
                  <a:pt x="1667" y="144"/>
                  <a:pt x="1667" y="144"/>
                  <a:pt x="1667" y="144"/>
                </a:cubicBezTo>
                <a:cubicBezTo>
                  <a:pt x="1667" y="146"/>
                  <a:pt x="1667" y="146"/>
                  <a:pt x="1667" y="146"/>
                </a:cubicBezTo>
                <a:cubicBezTo>
                  <a:pt x="1664" y="148"/>
                  <a:pt x="1663" y="150"/>
                  <a:pt x="1661" y="152"/>
                </a:cubicBezTo>
                <a:cubicBezTo>
                  <a:pt x="1656" y="155"/>
                  <a:pt x="1653" y="159"/>
                  <a:pt x="1650" y="164"/>
                </a:cubicBezTo>
                <a:cubicBezTo>
                  <a:pt x="1646" y="166"/>
                  <a:pt x="1646" y="166"/>
                  <a:pt x="1646" y="166"/>
                </a:cubicBezTo>
                <a:cubicBezTo>
                  <a:pt x="1643" y="170"/>
                  <a:pt x="1643" y="170"/>
                  <a:pt x="1643" y="170"/>
                </a:cubicBezTo>
                <a:cubicBezTo>
                  <a:pt x="1642" y="174"/>
                  <a:pt x="1641" y="178"/>
                  <a:pt x="1640" y="182"/>
                </a:cubicBezTo>
                <a:cubicBezTo>
                  <a:pt x="1640" y="185"/>
                  <a:pt x="1639" y="188"/>
                  <a:pt x="1638" y="191"/>
                </a:cubicBezTo>
                <a:cubicBezTo>
                  <a:pt x="1636" y="195"/>
                  <a:pt x="1636" y="195"/>
                  <a:pt x="1636" y="195"/>
                </a:cubicBezTo>
                <a:cubicBezTo>
                  <a:pt x="1635" y="199"/>
                  <a:pt x="1635" y="199"/>
                  <a:pt x="1635" y="199"/>
                </a:cubicBezTo>
                <a:cubicBezTo>
                  <a:pt x="1635" y="201"/>
                  <a:pt x="1635" y="201"/>
                  <a:pt x="1635" y="201"/>
                </a:cubicBezTo>
                <a:cubicBezTo>
                  <a:pt x="1629" y="207"/>
                  <a:pt x="1628" y="214"/>
                  <a:pt x="1629" y="222"/>
                </a:cubicBezTo>
                <a:cubicBezTo>
                  <a:pt x="1627" y="223"/>
                  <a:pt x="1626" y="225"/>
                  <a:pt x="1624" y="227"/>
                </a:cubicBezTo>
                <a:cubicBezTo>
                  <a:pt x="1622" y="230"/>
                  <a:pt x="1620" y="232"/>
                  <a:pt x="1618" y="236"/>
                </a:cubicBezTo>
                <a:cubicBezTo>
                  <a:pt x="1617" y="241"/>
                  <a:pt x="1617" y="241"/>
                  <a:pt x="1617" y="241"/>
                </a:cubicBezTo>
                <a:cubicBezTo>
                  <a:pt x="1617" y="244"/>
                  <a:pt x="1617" y="247"/>
                  <a:pt x="1617" y="249"/>
                </a:cubicBezTo>
                <a:cubicBezTo>
                  <a:pt x="1611" y="254"/>
                  <a:pt x="1607" y="262"/>
                  <a:pt x="1607" y="270"/>
                </a:cubicBezTo>
                <a:cubicBezTo>
                  <a:pt x="1603" y="275"/>
                  <a:pt x="1603" y="275"/>
                  <a:pt x="1603" y="275"/>
                </a:cubicBezTo>
                <a:cubicBezTo>
                  <a:pt x="1601" y="279"/>
                  <a:pt x="1601" y="279"/>
                  <a:pt x="1601" y="279"/>
                </a:cubicBezTo>
                <a:cubicBezTo>
                  <a:pt x="1601" y="285"/>
                  <a:pt x="1601" y="285"/>
                  <a:pt x="1601" y="285"/>
                </a:cubicBezTo>
                <a:cubicBezTo>
                  <a:pt x="1604" y="292"/>
                  <a:pt x="1604" y="292"/>
                  <a:pt x="1604" y="292"/>
                </a:cubicBezTo>
                <a:cubicBezTo>
                  <a:pt x="1607" y="296"/>
                  <a:pt x="1607" y="296"/>
                  <a:pt x="1607" y="296"/>
                </a:cubicBezTo>
                <a:cubicBezTo>
                  <a:pt x="1611" y="298"/>
                  <a:pt x="1611" y="298"/>
                  <a:pt x="1611" y="298"/>
                </a:cubicBezTo>
                <a:cubicBezTo>
                  <a:pt x="1610" y="298"/>
                  <a:pt x="1610" y="299"/>
                  <a:pt x="1609" y="299"/>
                </a:cubicBezTo>
                <a:cubicBezTo>
                  <a:pt x="1606" y="300"/>
                  <a:pt x="1603" y="303"/>
                  <a:pt x="1600" y="303"/>
                </a:cubicBezTo>
                <a:cubicBezTo>
                  <a:pt x="1594" y="304"/>
                  <a:pt x="1590" y="305"/>
                  <a:pt x="1585" y="307"/>
                </a:cubicBezTo>
                <a:cubicBezTo>
                  <a:pt x="1581" y="310"/>
                  <a:pt x="1578" y="313"/>
                  <a:pt x="1575" y="317"/>
                </a:cubicBezTo>
                <a:cubicBezTo>
                  <a:pt x="1572" y="319"/>
                  <a:pt x="1569" y="322"/>
                  <a:pt x="1568" y="325"/>
                </a:cubicBezTo>
                <a:cubicBezTo>
                  <a:pt x="1566" y="327"/>
                  <a:pt x="1563" y="329"/>
                  <a:pt x="1561" y="331"/>
                </a:cubicBezTo>
                <a:cubicBezTo>
                  <a:pt x="1560" y="332"/>
                  <a:pt x="1560" y="332"/>
                  <a:pt x="1559" y="333"/>
                </a:cubicBezTo>
                <a:cubicBezTo>
                  <a:pt x="1556" y="333"/>
                  <a:pt x="1553" y="334"/>
                  <a:pt x="1550" y="335"/>
                </a:cubicBezTo>
                <a:cubicBezTo>
                  <a:pt x="1531" y="331"/>
                  <a:pt x="1531" y="331"/>
                  <a:pt x="1531" y="331"/>
                </a:cubicBezTo>
                <a:cubicBezTo>
                  <a:pt x="1530" y="332"/>
                  <a:pt x="1529" y="332"/>
                  <a:pt x="1528" y="332"/>
                </a:cubicBezTo>
                <a:cubicBezTo>
                  <a:pt x="1524" y="331"/>
                  <a:pt x="1520" y="328"/>
                  <a:pt x="1516" y="325"/>
                </a:cubicBezTo>
                <a:cubicBezTo>
                  <a:pt x="1513" y="324"/>
                  <a:pt x="1511" y="322"/>
                  <a:pt x="1508" y="320"/>
                </a:cubicBezTo>
                <a:cubicBezTo>
                  <a:pt x="1504" y="318"/>
                  <a:pt x="1504" y="318"/>
                  <a:pt x="1504" y="318"/>
                </a:cubicBezTo>
                <a:cubicBezTo>
                  <a:pt x="1495" y="317"/>
                  <a:pt x="1495" y="317"/>
                  <a:pt x="1495" y="317"/>
                </a:cubicBezTo>
                <a:cubicBezTo>
                  <a:pt x="1487" y="321"/>
                  <a:pt x="1487" y="321"/>
                  <a:pt x="1487" y="321"/>
                </a:cubicBezTo>
                <a:cubicBezTo>
                  <a:pt x="1483" y="327"/>
                  <a:pt x="1483" y="327"/>
                  <a:pt x="1483" y="327"/>
                </a:cubicBezTo>
                <a:cubicBezTo>
                  <a:pt x="1474" y="350"/>
                  <a:pt x="1465" y="372"/>
                  <a:pt x="1456" y="395"/>
                </a:cubicBezTo>
                <a:cubicBezTo>
                  <a:pt x="1454" y="401"/>
                  <a:pt x="1451" y="407"/>
                  <a:pt x="1453" y="415"/>
                </a:cubicBezTo>
                <a:cubicBezTo>
                  <a:pt x="1449" y="421"/>
                  <a:pt x="1445" y="426"/>
                  <a:pt x="1442" y="433"/>
                </a:cubicBezTo>
                <a:cubicBezTo>
                  <a:pt x="1440" y="439"/>
                  <a:pt x="1440" y="446"/>
                  <a:pt x="1442" y="453"/>
                </a:cubicBezTo>
                <a:cubicBezTo>
                  <a:pt x="1435" y="456"/>
                  <a:pt x="1431" y="461"/>
                  <a:pt x="1428" y="468"/>
                </a:cubicBezTo>
                <a:cubicBezTo>
                  <a:pt x="1427" y="473"/>
                  <a:pt x="1427" y="473"/>
                  <a:pt x="1427" y="473"/>
                </a:cubicBezTo>
                <a:cubicBezTo>
                  <a:pt x="1429" y="479"/>
                  <a:pt x="1429" y="479"/>
                  <a:pt x="1429" y="479"/>
                </a:cubicBezTo>
                <a:cubicBezTo>
                  <a:pt x="1430" y="481"/>
                  <a:pt x="1430" y="481"/>
                  <a:pt x="1430" y="481"/>
                </a:cubicBezTo>
                <a:cubicBezTo>
                  <a:pt x="1431" y="488"/>
                  <a:pt x="1433" y="494"/>
                  <a:pt x="1438" y="499"/>
                </a:cubicBezTo>
                <a:cubicBezTo>
                  <a:pt x="1441" y="502"/>
                  <a:pt x="1444" y="505"/>
                  <a:pt x="1448" y="508"/>
                </a:cubicBezTo>
                <a:cubicBezTo>
                  <a:pt x="1452" y="511"/>
                  <a:pt x="1457" y="514"/>
                  <a:pt x="1462" y="517"/>
                </a:cubicBezTo>
                <a:cubicBezTo>
                  <a:pt x="1468" y="518"/>
                  <a:pt x="1468" y="518"/>
                  <a:pt x="1468" y="518"/>
                </a:cubicBezTo>
                <a:cubicBezTo>
                  <a:pt x="1475" y="517"/>
                  <a:pt x="1475" y="517"/>
                  <a:pt x="1475" y="517"/>
                </a:cubicBezTo>
                <a:cubicBezTo>
                  <a:pt x="1480" y="513"/>
                  <a:pt x="1480" y="513"/>
                  <a:pt x="1480" y="513"/>
                </a:cubicBezTo>
                <a:cubicBezTo>
                  <a:pt x="1482" y="511"/>
                  <a:pt x="1483" y="509"/>
                  <a:pt x="1484" y="507"/>
                </a:cubicBezTo>
                <a:cubicBezTo>
                  <a:pt x="1485" y="506"/>
                  <a:pt x="1486" y="505"/>
                  <a:pt x="1487" y="503"/>
                </a:cubicBezTo>
                <a:cubicBezTo>
                  <a:pt x="1490" y="504"/>
                  <a:pt x="1493" y="504"/>
                  <a:pt x="1497" y="504"/>
                </a:cubicBezTo>
                <a:cubicBezTo>
                  <a:pt x="1500" y="503"/>
                  <a:pt x="1500" y="503"/>
                  <a:pt x="1500" y="503"/>
                </a:cubicBezTo>
                <a:cubicBezTo>
                  <a:pt x="1503" y="502"/>
                  <a:pt x="1506" y="501"/>
                  <a:pt x="1508" y="499"/>
                </a:cubicBezTo>
                <a:cubicBezTo>
                  <a:pt x="1509" y="499"/>
                  <a:pt x="1513" y="499"/>
                  <a:pt x="1514" y="499"/>
                </a:cubicBezTo>
                <a:cubicBezTo>
                  <a:pt x="1518" y="501"/>
                  <a:pt x="1521" y="504"/>
                  <a:pt x="1525" y="507"/>
                </a:cubicBezTo>
                <a:cubicBezTo>
                  <a:pt x="1528" y="509"/>
                  <a:pt x="1530" y="511"/>
                  <a:pt x="1533" y="514"/>
                </a:cubicBezTo>
                <a:cubicBezTo>
                  <a:pt x="1539" y="517"/>
                  <a:pt x="1539" y="517"/>
                  <a:pt x="1539" y="517"/>
                </a:cubicBezTo>
                <a:cubicBezTo>
                  <a:pt x="1547" y="516"/>
                  <a:pt x="1547" y="516"/>
                  <a:pt x="1547" y="516"/>
                </a:cubicBezTo>
                <a:cubicBezTo>
                  <a:pt x="1554" y="512"/>
                  <a:pt x="1554" y="512"/>
                  <a:pt x="1554" y="512"/>
                </a:cubicBezTo>
                <a:cubicBezTo>
                  <a:pt x="1556" y="510"/>
                  <a:pt x="1558" y="507"/>
                  <a:pt x="1559" y="504"/>
                </a:cubicBezTo>
                <a:cubicBezTo>
                  <a:pt x="1567" y="493"/>
                  <a:pt x="1567" y="493"/>
                  <a:pt x="1567" y="493"/>
                </a:cubicBezTo>
                <a:cubicBezTo>
                  <a:pt x="1568" y="490"/>
                  <a:pt x="1570" y="488"/>
                  <a:pt x="1571" y="485"/>
                </a:cubicBezTo>
                <a:cubicBezTo>
                  <a:pt x="1573" y="484"/>
                  <a:pt x="1576" y="484"/>
                  <a:pt x="1578" y="484"/>
                </a:cubicBezTo>
                <a:cubicBezTo>
                  <a:pt x="1580" y="484"/>
                  <a:pt x="1582" y="484"/>
                  <a:pt x="1584" y="484"/>
                </a:cubicBezTo>
                <a:cubicBezTo>
                  <a:pt x="1586" y="484"/>
                  <a:pt x="1589" y="485"/>
                  <a:pt x="1591" y="484"/>
                </a:cubicBezTo>
                <a:cubicBezTo>
                  <a:pt x="1596" y="486"/>
                  <a:pt x="1596" y="486"/>
                  <a:pt x="1596" y="486"/>
                </a:cubicBezTo>
                <a:cubicBezTo>
                  <a:pt x="1598" y="488"/>
                  <a:pt x="1600" y="491"/>
                  <a:pt x="1602" y="494"/>
                </a:cubicBezTo>
                <a:cubicBezTo>
                  <a:pt x="1605" y="497"/>
                  <a:pt x="1607" y="499"/>
                  <a:pt x="1610" y="501"/>
                </a:cubicBezTo>
                <a:cubicBezTo>
                  <a:pt x="1614" y="502"/>
                  <a:pt x="1614" y="502"/>
                  <a:pt x="1614" y="502"/>
                </a:cubicBezTo>
                <a:cubicBezTo>
                  <a:pt x="1616" y="502"/>
                  <a:pt x="1617" y="502"/>
                  <a:pt x="1619" y="502"/>
                </a:cubicBezTo>
                <a:cubicBezTo>
                  <a:pt x="1621" y="503"/>
                  <a:pt x="1622" y="504"/>
                  <a:pt x="1624" y="505"/>
                </a:cubicBezTo>
                <a:cubicBezTo>
                  <a:pt x="1625" y="507"/>
                  <a:pt x="1625" y="507"/>
                  <a:pt x="1625" y="507"/>
                </a:cubicBezTo>
                <a:cubicBezTo>
                  <a:pt x="1628" y="512"/>
                  <a:pt x="1628" y="512"/>
                  <a:pt x="1628" y="512"/>
                </a:cubicBezTo>
                <a:cubicBezTo>
                  <a:pt x="1632" y="515"/>
                  <a:pt x="1632" y="515"/>
                  <a:pt x="1632" y="515"/>
                </a:cubicBezTo>
                <a:cubicBezTo>
                  <a:pt x="1635" y="517"/>
                  <a:pt x="1635" y="517"/>
                  <a:pt x="1635" y="517"/>
                </a:cubicBezTo>
                <a:cubicBezTo>
                  <a:pt x="1641" y="523"/>
                  <a:pt x="1641" y="523"/>
                  <a:pt x="1641" y="523"/>
                </a:cubicBezTo>
                <a:cubicBezTo>
                  <a:pt x="1644" y="525"/>
                  <a:pt x="1644" y="525"/>
                  <a:pt x="1644" y="525"/>
                </a:cubicBezTo>
                <a:cubicBezTo>
                  <a:pt x="1646" y="526"/>
                  <a:pt x="1648" y="526"/>
                  <a:pt x="1649" y="528"/>
                </a:cubicBezTo>
                <a:cubicBezTo>
                  <a:pt x="1651" y="531"/>
                  <a:pt x="1653" y="533"/>
                  <a:pt x="1656" y="535"/>
                </a:cubicBezTo>
                <a:cubicBezTo>
                  <a:pt x="1658" y="537"/>
                  <a:pt x="1661" y="538"/>
                  <a:pt x="1663" y="539"/>
                </a:cubicBezTo>
                <a:cubicBezTo>
                  <a:pt x="1664" y="545"/>
                  <a:pt x="1667" y="551"/>
                  <a:pt x="1671" y="555"/>
                </a:cubicBezTo>
                <a:cubicBezTo>
                  <a:pt x="1670" y="556"/>
                  <a:pt x="1670" y="556"/>
                  <a:pt x="1670" y="556"/>
                </a:cubicBezTo>
                <a:cubicBezTo>
                  <a:pt x="1664" y="556"/>
                  <a:pt x="1660" y="555"/>
                  <a:pt x="1655" y="558"/>
                </a:cubicBezTo>
                <a:cubicBezTo>
                  <a:pt x="1653" y="558"/>
                  <a:pt x="1652" y="557"/>
                  <a:pt x="1650" y="557"/>
                </a:cubicBezTo>
                <a:cubicBezTo>
                  <a:pt x="1644" y="553"/>
                  <a:pt x="1644" y="553"/>
                  <a:pt x="1644" y="553"/>
                </a:cubicBezTo>
                <a:cubicBezTo>
                  <a:pt x="1640" y="552"/>
                  <a:pt x="1640" y="552"/>
                  <a:pt x="1640" y="552"/>
                </a:cubicBezTo>
                <a:cubicBezTo>
                  <a:pt x="1634" y="549"/>
                  <a:pt x="1634" y="549"/>
                  <a:pt x="1634" y="549"/>
                </a:cubicBezTo>
                <a:cubicBezTo>
                  <a:pt x="1628" y="549"/>
                  <a:pt x="1628" y="549"/>
                  <a:pt x="1628" y="549"/>
                </a:cubicBezTo>
                <a:cubicBezTo>
                  <a:pt x="1623" y="550"/>
                  <a:pt x="1620" y="552"/>
                  <a:pt x="1616" y="555"/>
                </a:cubicBezTo>
                <a:cubicBezTo>
                  <a:pt x="1614" y="555"/>
                  <a:pt x="1613" y="555"/>
                  <a:pt x="1611" y="555"/>
                </a:cubicBezTo>
                <a:cubicBezTo>
                  <a:pt x="1607" y="555"/>
                  <a:pt x="1607" y="555"/>
                  <a:pt x="1607" y="555"/>
                </a:cubicBezTo>
                <a:cubicBezTo>
                  <a:pt x="1601" y="554"/>
                  <a:pt x="1595" y="555"/>
                  <a:pt x="1590" y="558"/>
                </a:cubicBezTo>
                <a:cubicBezTo>
                  <a:pt x="1589" y="559"/>
                  <a:pt x="1588" y="559"/>
                  <a:pt x="1587" y="559"/>
                </a:cubicBezTo>
                <a:cubicBezTo>
                  <a:pt x="1581" y="562"/>
                  <a:pt x="1575" y="566"/>
                  <a:pt x="1570" y="570"/>
                </a:cubicBezTo>
                <a:cubicBezTo>
                  <a:pt x="1568" y="568"/>
                  <a:pt x="1568" y="568"/>
                  <a:pt x="1568" y="568"/>
                </a:cubicBezTo>
                <a:cubicBezTo>
                  <a:pt x="1558" y="567"/>
                  <a:pt x="1558" y="567"/>
                  <a:pt x="1558" y="567"/>
                </a:cubicBezTo>
                <a:cubicBezTo>
                  <a:pt x="1553" y="570"/>
                  <a:pt x="1553" y="570"/>
                  <a:pt x="1553" y="570"/>
                </a:cubicBezTo>
                <a:cubicBezTo>
                  <a:pt x="1549" y="571"/>
                  <a:pt x="1549" y="571"/>
                  <a:pt x="1549" y="571"/>
                </a:cubicBezTo>
                <a:cubicBezTo>
                  <a:pt x="1544" y="574"/>
                  <a:pt x="1544" y="574"/>
                  <a:pt x="1544" y="574"/>
                </a:cubicBezTo>
                <a:cubicBezTo>
                  <a:pt x="1541" y="578"/>
                  <a:pt x="1541" y="578"/>
                  <a:pt x="1541" y="578"/>
                </a:cubicBezTo>
                <a:cubicBezTo>
                  <a:pt x="1540" y="581"/>
                  <a:pt x="1538" y="585"/>
                  <a:pt x="1538" y="589"/>
                </a:cubicBezTo>
                <a:cubicBezTo>
                  <a:pt x="1534" y="589"/>
                  <a:pt x="1530" y="589"/>
                  <a:pt x="1526" y="589"/>
                </a:cubicBezTo>
                <a:cubicBezTo>
                  <a:pt x="1520" y="589"/>
                  <a:pt x="1520" y="589"/>
                  <a:pt x="1520" y="589"/>
                </a:cubicBezTo>
                <a:cubicBezTo>
                  <a:pt x="1514" y="591"/>
                  <a:pt x="1509" y="594"/>
                  <a:pt x="1504" y="597"/>
                </a:cubicBezTo>
                <a:cubicBezTo>
                  <a:pt x="1496" y="601"/>
                  <a:pt x="1492" y="609"/>
                  <a:pt x="1488" y="616"/>
                </a:cubicBezTo>
                <a:cubicBezTo>
                  <a:pt x="1483" y="623"/>
                  <a:pt x="1479" y="629"/>
                  <a:pt x="1477" y="637"/>
                </a:cubicBezTo>
                <a:cubicBezTo>
                  <a:pt x="1477" y="641"/>
                  <a:pt x="1476" y="643"/>
                  <a:pt x="1477" y="647"/>
                </a:cubicBezTo>
                <a:cubicBezTo>
                  <a:pt x="1472" y="649"/>
                  <a:pt x="1472" y="649"/>
                  <a:pt x="1472" y="649"/>
                </a:cubicBezTo>
                <a:cubicBezTo>
                  <a:pt x="1468" y="652"/>
                  <a:pt x="1468" y="652"/>
                  <a:pt x="1468" y="652"/>
                </a:cubicBezTo>
                <a:cubicBezTo>
                  <a:pt x="1463" y="657"/>
                  <a:pt x="1457" y="661"/>
                  <a:pt x="1453" y="667"/>
                </a:cubicBezTo>
                <a:cubicBezTo>
                  <a:pt x="1451" y="668"/>
                  <a:pt x="1449" y="669"/>
                  <a:pt x="1448" y="670"/>
                </a:cubicBezTo>
                <a:cubicBezTo>
                  <a:pt x="1442" y="671"/>
                  <a:pt x="1436" y="671"/>
                  <a:pt x="1431" y="672"/>
                </a:cubicBezTo>
                <a:cubicBezTo>
                  <a:pt x="1430" y="673"/>
                  <a:pt x="1430" y="673"/>
                  <a:pt x="1429" y="673"/>
                </a:cubicBezTo>
                <a:cubicBezTo>
                  <a:pt x="1422" y="672"/>
                  <a:pt x="1422" y="672"/>
                  <a:pt x="1422" y="672"/>
                </a:cubicBezTo>
                <a:cubicBezTo>
                  <a:pt x="1411" y="670"/>
                  <a:pt x="1411" y="670"/>
                  <a:pt x="1411" y="670"/>
                </a:cubicBezTo>
                <a:cubicBezTo>
                  <a:pt x="1403" y="670"/>
                  <a:pt x="1396" y="674"/>
                  <a:pt x="1390" y="680"/>
                </a:cubicBezTo>
                <a:cubicBezTo>
                  <a:pt x="1388" y="684"/>
                  <a:pt x="1388" y="684"/>
                  <a:pt x="1388" y="684"/>
                </a:cubicBezTo>
                <a:cubicBezTo>
                  <a:pt x="1387" y="687"/>
                  <a:pt x="1386" y="690"/>
                  <a:pt x="1386" y="693"/>
                </a:cubicBezTo>
                <a:cubicBezTo>
                  <a:pt x="1384" y="695"/>
                  <a:pt x="1382" y="698"/>
                  <a:pt x="1380" y="700"/>
                </a:cubicBezTo>
                <a:cubicBezTo>
                  <a:pt x="1376" y="704"/>
                  <a:pt x="1372" y="708"/>
                  <a:pt x="1368" y="712"/>
                </a:cubicBezTo>
                <a:cubicBezTo>
                  <a:pt x="1368" y="713"/>
                  <a:pt x="1366" y="714"/>
                  <a:pt x="1365" y="714"/>
                </a:cubicBezTo>
                <a:cubicBezTo>
                  <a:pt x="1358" y="717"/>
                  <a:pt x="1354" y="721"/>
                  <a:pt x="1349" y="726"/>
                </a:cubicBezTo>
                <a:cubicBezTo>
                  <a:pt x="1349" y="726"/>
                  <a:pt x="1349" y="726"/>
                  <a:pt x="1349" y="726"/>
                </a:cubicBezTo>
                <a:cubicBezTo>
                  <a:pt x="1346" y="726"/>
                  <a:pt x="1344" y="725"/>
                  <a:pt x="1342" y="725"/>
                </a:cubicBezTo>
                <a:cubicBezTo>
                  <a:pt x="1334" y="724"/>
                  <a:pt x="1327" y="724"/>
                  <a:pt x="1319" y="722"/>
                </a:cubicBezTo>
                <a:cubicBezTo>
                  <a:pt x="1315" y="721"/>
                  <a:pt x="1312" y="720"/>
                  <a:pt x="1309" y="719"/>
                </a:cubicBezTo>
                <a:cubicBezTo>
                  <a:pt x="1307" y="719"/>
                  <a:pt x="1307" y="719"/>
                  <a:pt x="1307" y="719"/>
                </a:cubicBezTo>
                <a:cubicBezTo>
                  <a:pt x="1306" y="717"/>
                  <a:pt x="1305" y="715"/>
                  <a:pt x="1304" y="713"/>
                </a:cubicBezTo>
                <a:cubicBezTo>
                  <a:pt x="1298" y="708"/>
                  <a:pt x="1298" y="708"/>
                  <a:pt x="1298" y="708"/>
                </a:cubicBezTo>
                <a:cubicBezTo>
                  <a:pt x="1295" y="706"/>
                  <a:pt x="1295" y="706"/>
                  <a:pt x="1295" y="706"/>
                </a:cubicBezTo>
                <a:cubicBezTo>
                  <a:pt x="1292" y="705"/>
                  <a:pt x="1292" y="705"/>
                  <a:pt x="1292" y="705"/>
                </a:cubicBezTo>
                <a:cubicBezTo>
                  <a:pt x="1288" y="704"/>
                  <a:pt x="1286" y="704"/>
                  <a:pt x="1282" y="704"/>
                </a:cubicBezTo>
                <a:cubicBezTo>
                  <a:pt x="1280" y="704"/>
                  <a:pt x="1278" y="704"/>
                  <a:pt x="1275" y="704"/>
                </a:cubicBezTo>
                <a:cubicBezTo>
                  <a:pt x="1273" y="703"/>
                  <a:pt x="1271" y="703"/>
                  <a:pt x="1269" y="703"/>
                </a:cubicBezTo>
                <a:cubicBezTo>
                  <a:pt x="1265" y="702"/>
                  <a:pt x="1263" y="702"/>
                  <a:pt x="1259" y="703"/>
                </a:cubicBezTo>
                <a:cubicBezTo>
                  <a:pt x="1254" y="705"/>
                  <a:pt x="1250" y="707"/>
                  <a:pt x="1245" y="710"/>
                </a:cubicBezTo>
                <a:cubicBezTo>
                  <a:pt x="1240" y="715"/>
                  <a:pt x="1235" y="722"/>
                  <a:pt x="1232" y="729"/>
                </a:cubicBezTo>
                <a:cubicBezTo>
                  <a:pt x="1229" y="735"/>
                  <a:pt x="1227" y="741"/>
                  <a:pt x="1226" y="747"/>
                </a:cubicBezTo>
                <a:cubicBezTo>
                  <a:pt x="1224" y="753"/>
                  <a:pt x="1224" y="753"/>
                  <a:pt x="1224" y="753"/>
                </a:cubicBezTo>
                <a:cubicBezTo>
                  <a:pt x="1221" y="759"/>
                  <a:pt x="1219" y="765"/>
                  <a:pt x="1217" y="771"/>
                </a:cubicBezTo>
                <a:cubicBezTo>
                  <a:pt x="1217" y="774"/>
                  <a:pt x="1217" y="777"/>
                  <a:pt x="1217" y="780"/>
                </a:cubicBezTo>
                <a:cubicBezTo>
                  <a:pt x="1219" y="784"/>
                  <a:pt x="1219" y="784"/>
                  <a:pt x="1219" y="784"/>
                </a:cubicBezTo>
                <a:cubicBezTo>
                  <a:pt x="1220" y="787"/>
                  <a:pt x="1222" y="789"/>
                  <a:pt x="1224" y="792"/>
                </a:cubicBezTo>
                <a:cubicBezTo>
                  <a:pt x="1224" y="795"/>
                  <a:pt x="1224" y="795"/>
                  <a:pt x="1224" y="795"/>
                </a:cubicBezTo>
                <a:cubicBezTo>
                  <a:pt x="1226" y="800"/>
                  <a:pt x="1226" y="800"/>
                  <a:pt x="1226" y="800"/>
                </a:cubicBezTo>
                <a:cubicBezTo>
                  <a:pt x="1231" y="807"/>
                  <a:pt x="1236" y="814"/>
                  <a:pt x="1244" y="817"/>
                </a:cubicBezTo>
                <a:cubicBezTo>
                  <a:pt x="1245" y="818"/>
                  <a:pt x="1246" y="819"/>
                  <a:pt x="1246" y="820"/>
                </a:cubicBezTo>
                <a:cubicBezTo>
                  <a:pt x="1242" y="823"/>
                  <a:pt x="1237" y="827"/>
                  <a:pt x="1234" y="832"/>
                </a:cubicBezTo>
                <a:cubicBezTo>
                  <a:pt x="1227" y="832"/>
                  <a:pt x="1222" y="836"/>
                  <a:pt x="1217" y="839"/>
                </a:cubicBezTo>
                <a:cubicBezTo>
                  <a:pt x="1216" y="840"/>
                  <a:pt x="1216" y="840"/>
                  <a:pt x="1215" y="841"/>
                </a:cubicBezTo>
                <a:cubicBezTo>
                  <a:pt x="1212" y="842"/>
                  <a:pt x="1209" y="843"/>
                  <a:pt x="1206" y="845"/>
                </a:cubicBezTo>
                <a:cubicBezTo>
                  <a:pt x="1202" y="847"/>
                  <a:pt x="1199" y="849"/>
                  <a:pt x="1195" y="852"/>
                </a:cubicBezTo>
                <a:cubicBezTo>
                  <a:pt x="1192" y="856"/>
                  <a:pt x="1189" y="861"/>
                  <a:pt x="1186" y="865"/>
                </a:cubicBezTo>
                <a:cubicBezTo>
                  <a:pt x="1183" y="870"/>
                  <a:pt x="1178" y="875"/>
                  <a:pt x="1175" y="880"/>
                </a:cubicBezTo>
                <a:cubicBezTo>
                  <a:pt x="1172" y="884"/>
                  <a:pt x="1168" y="887"/>
                  <a:pt x="1166" y="891"/>
                </a:cubicBezTo>
                <a:cubicBezTo>
                  <a:pt x="1161" y="893"/>
                  <a:pt x="1156" y="896"/>
                  <a:pt x="1152" y="900"/>
                </a:cubicBezTo>
                <a:cubicBezTo>
                  <a:pt x="1151" y="900"/>
                  <a:pt x="1151" y="900"/>
                  <a:pt x="1151" y="900"/>
                </a:cubicBezTo>
                <a:cubicBezTo>
                  <a:pt x="1140" y="898"/>
                  <a:pt x="1132" y="903"/>
                  <a:pt x="1125" y="910"/>
                </a:cubicBezTo>
                <a:cubicBezTo>
                  <a:pt x="1124" y="911"/>
                  <a:pt x="1123" y="912"/>
                  <a:pt x="1122" y="913"/>
                </a:cubicBezTo>
                <a:cubicBezTo>
                  <a:pt x="1120" y="914"/>
                  <a:pt x="1119" y="916"/>
                  <a:pt x="1117" y="918"/>
                </a:cubicBezTo>
                <a:cubicBezTo>
                  <a:pt x="1115" y="918"/>
                  <a:pt x="1114" y="918"/>
                  <a:pt x="1113" y="917"/>
                </a:cubicBezTo>
                <a:cubicBezTo>
                  <a:pt x="1109" y="917"/>
                  <a:pt x="1105" y="916"/>
                  <a:pt x="1101" y="916"/>
                </a:cubicBezTo>
                <a:cubicBezTo>
                  <a:pt x="1095" y="914"/>
                  <a:pt x="1089" y="916"/>
                  <a:pt x="1083" y="919"/>
                </a:cubicBezTo>
                <a:cubicBezTo>
                  <a:pt x="1080" y="920"/>
                  <a:pt x="1080" y="920"/>
                  <a:pt x="1077" y="919"/>
                </a:cubicBezTo>
                <a:cubicBezTo>
                  <a:pt x="1072" y="918"/>
                  <a:pt x="1068" y="917"/>
                  <a:pt x="1063" y="917"/>
                </a:cubicBezTo>
                <a:cubicBezTo>
                  <a:pt x="1062" y="917"/>
                  <a:pt x="1060" y="917"/>
                  <a:pt x="1059" y="916"/>
                </a:cubicBezTo>
                <a:cubicBezTo>
                  <a:pt x="1053" y="915"/>
                  <a:pt x="1048" y="914"/>
                  <a:pt x="1042" y="917"/>
                </a:cubicBezTo>
                <a:cubicBezTo>
                  <a:pt x="1040" y="917"/>
                  <a:pt x="1037" y="917"/>
                  <a:pt x="1035" y="918"/>
                </a:cubicBezTo>
                <a:cubicBezTo>
                  <a:pt x="1033" y="918"/>
                  <a:pt x="1031" y="919"/>
                  <a:pt x="1029" y="919"/>
                </a:cubicBezTo>
                <a:cubicBezTo>
                  <a:pt x="1026" y="919"/>
                  <a:pt x="1023" y="918"/>
                  <a:pt x="1020" y="918"/>
                </a:cubicBezTo>
                <a:cubicBezTo>
                  <a:pt x="1015" y="915"/>
                  <a:pt x="1011" y="914"/>
                  <a:pt x="1005" y="915"/>
                </a:cubicBezTo>
                <a:cubicBezTo>
                  <a:pt x="999" y="916"/>
                  <a:pt x="993" y="918"/>
                  <a:pt x="988" y="923"/>
                </a:cubicBezTo>
                <a:cubicBezTo>
                  <a:pt x="986" y="925"/>
                  <a:pt x="982" y="925"/>
                  <a:pt x="979" y="925"/>
                </a:cubicBezTo>
                <a:cubicBezTo>
                  <a:pt x="977" y="926"/>
                  <a:pt x="976" y="927"/>
                  <a:pt x="973" y="927"/>
                </a:cubicBezTo>
                <a:cubicBezTo>
                  <a:pt x="968" y="927"/>
                  <a:pt x="963" y="929"/>
                  <a:pt x="958" y="930"/>
                </a:cubicBezTo>
                <a:cubicBezTo>
                  <a:pt x="951" y="933"/>
                  <a:pt x="944" y="936"/>
                  <a:pt x="938" y="939"/>
                </a:cubicBezTo>
                <a:cubicBezTo>
                  <a:pt x="932" y="941"/>
                  <a:pt x="927" y="943"/>
                  <a:pt x="921" y="945"/>
                </a:cubicBezTo>
                <a:cubicBezTo>
                  <a:pt x="919" y="946"/>
                  <a:pt x="917" y="947"/>
                  <a:pt x="915" y="948"/>
                </a:cubicBezTo>
                <a:cubicBezTo>
                  <a:pt x="910" y="950"/>
                  <a:pt x="905" y="952"/>
                  <a:pt x="901" y="955"/>
                </a:cubicBezTo>
                <a:cubicBezTo>
                  <a:pt x="896" y="957"/>
                  <a:pt x="890" y="959"/>
                  <a:pt x="885" y="962"/>
                </a:cubicBezTo>
                <a:cubicBezTo>
                  <a:pt x="866" y="974"/>
                  <a:pt x="866" y="974"/>
                  <a:pt x="866" y="974"/>
                </a:cubicBezTo>
                <a:cubicBezTo>
                  <a:pt x="865" y="974"/>
                  <a:pt x="865" y="974"/>
                  <a:pt x="865" y="974"/>
                </a:cubicBezTo>
                <a:cubicBezTo>
                  <a:pt x="862" y="972"/>
                  <a:pt x="857" y="972"/>
                  <a:pt x="854" y="972"/>
                </a:cubicBezTo>
                <a:cubicBezTo>
                  <a:pt x="853" y="966"/>
                  <a:pt x="853" y="966"/>
                  <a:pt x="853" y="966"/>
                </a:cubicBezTo>
                <a:cubicBezTo>
                  <a:pt x="851" y="960"/>
                  <a:pt x="851" y="960"/>
                  <a:pt x="851" y="960"/>
                </a:cubicBezTo>
                <a:cubicBezTo>
                  <a:pt x="844" y="954"/>
                  <a:pt x="844" y="954"/>
                  <a:pt x="844" y="954"/>
                </a:cubicBezTo>
                <a:cubicBezTo>
                  <a:pt x="837" y="954"/>
                  <a:pt x="837" y="954"/>
                  <a:pt x="837" y="954"/>
                </a:cubicBezTo>
                <a:cubicBezTo>
                  <a:pt x="836" y="954"/>
                  <a:pt x="834" y="954"/>
                  <a:pt x="832" y="955"/>
                </a:cubicBezTo>
                <a:cubicBezTo>
                  <a:pt x="828" y="955"/>
                  <a:pt x="824" y="956"/>
                  <a:pt x="820" y="957"/>
                </a:cubicBezTo>
                <a:cubicBezTo>
                  <a:pt x="814" y="957"/>
                  <a:pt x="808" y="959"/>
                  <a:pt x="802" y="959"/>
                </a:cubicBezTo>
                <a:cubicBezTo>
                  <a:pt x="799" y="959"/>
                  <a:pt x="796" y="959"/>
                  <a:pt x="793" y="957"/>
                </a:cubicBezTo>
                <a:cubicBezTo>
                  <a:pt x="790" y="956"/>
                  <a:pt x="786" y="954"/>
                  <a:pt x="783" y="953"/>
                </a:cubicBezTo>
                <a:cubicBezTo>
                  <a:pt x="782" y="952"/>
                  <a:pt x="780" y="951"/>
                  <a:pt x="779" y="950"/>
                </a:cubicBezTo>
                <a:cubicBezTo>
                  <a:pt x="776" y="947"/>
                  <a:pt x="772" y="945"/>
                  <a:pt x="769" y="944"/>
                </a:cubicBezTo>
                <a:cubicBezTo>
                  <a:pt x="763" y="941"/>
                  <a:pt x="759" y="937"/>
                  <a:pt x="754" y="934"/>
                </a:cubicBezTo>
                <a:cubicBezTo>
                  <a:pt x="749" y="930"/>
                  <a:pt x="744" y="927"/>
                  <a:pt x="738" y="925"/>
                </a:cubicBezTo>
                <a:cubicBezTo>
                  <a:pt x="730" y="923"/>
                  <a:pt x="723" y="923"/>
                  <a:pt x="715" y="922"/>
                </a:cubicBezTo>
                <a:cubicBezTo>
                  <a:pt x="713" y="922"/>
                  <a:pt x="711" y="921"/>
                  <a:pt x="710" y="921"/>
                </a:cubicBezTo>
                <a:cubicBezTo>
                  <a:pt x="709" y="919"/>
                  <a:pt x="709" y="917"/>
                  <a:pt x="708" y="916"/>
                </a:cubicBezTo>
                <a:cubicBezTo>
                  <a:pt x="705" y="911"/>
                  <a:pt x="703" y="907"/>
                  <a:pt x="700" y="903"/>
                </a:cubicBezTo>
                <a:cubicBezTo>
                  <a:pt x="696" y="897"/>
                  <a:pt x="692" y="894"/>
                  <a:pt x="684" y="892"/>
                </a:cubicBezTo>
                <a:cubicBezTo>
                  <a:pt x="682" y="892"/>
                  <a:pt x="682" y="892"/>
                  <a:pt x="682" y="892"/>
                </a:cubicBezTo>
                <a:cubicBezTo>
                  <a:pt x="681" y="892"/>
                  <a:pt x="681" y="892"/>
                  <a:pt x="681" y="892"/>
                </a:cubicBezTo>
                <a:cubicBezTo>
                  <a:pt x="676" y="891"/>
                  <a:pt x="671" y="889"/>
                  <a:pt x="666" y="887"/>
                </a:cubicBezTo>
                <a:cubicBezTo>
                  <a:pt x="663" y="886"/>
                  <a:pt x="658" y="885"/>
                  <a:pt x="655" y="883"/>
                </a:cubicBezTo>
                <a:cubicBezTo>
                  <a:pt x="651" y="881"/>
                  <a:pt x="647" y="880"/>
                  <a:pt x="644" y="879"/>
                </a:cubicBezTo>
                <a:cubicBezTo>
                  <a:pt x="641" y="878"/>
                  <a:pt x="639" y="877"/>
                  <a:pt x="637" y="876"/>
                </a:cubicBezTo>
                <a:cubicBezTo>
                  <a:pt x="631" y="874"/>
                  <a:pt x="626" y="873"/>
                  <a:pt x="620" y="872"/>
                </a:cubicBezTo>
                <a:cubicBezTo>
                  <a:pt x="617" y="872"/>
                  <a:pt x="614" y="872"/>
                  <a:pt x="610" y="871"/>
                </a:cubicBezTo>
                <a:cubicBezTo>
                  <a:pt x="604" y="871"/>
                  <a:pt x="599" y="871"/>
                  <a:pt x="593" y="873"/>
                </a:cubicBezTo>
                <a:cubicBezTo>
                  <a:pt x="591" y="873"/>
                  <a:pt x="588" y="873"/>
                  <a:pt x="586" y="873"/>
                </a:cubicBezTo>
                <a:cubicBezTo>
                  <a:pt x="582" y="872"/>
                  <a:pt x="577" y="872"/>
                  <a:pt x="573" y="873"/>
                </a:cubicBezTo>
                <a:cubicBezTo>
                  <a:pt x="569" y="874"/>
                  <a:pt x="565" y="874"/>
                  <a:pt x="562" y="874"/>
                </a:cubicBezTo>
                <a:cubicBezTo>
                  <a:pt x="557" y="875"/>
                  <a:pt x="553" y="875"/>
                  <a:pt x="548" y="874"/>
                </a:cubicBezTo>
                <a:cubicBezTo>
                  <a:pt x="545" y="873"/>
                  <a:pt x="541" y="872"/>
                  <a:pt x="537" y="872"/>
                </a:cubicBezTo>
                <a:cubicBezTo>
                  <a:pt x="537" y="872"/>
                  <a:pt x="537" y="872"/>
                  <a:pt x="536" y="872"/>
                </a:cubicBezTo>
                <a:cubicBezTo>
                  <a:pt x="529" y="870"/>
                  <a:pt x="522" y="868"/>
                  <a:pt x="515" y="867"/>
                </a:cubicBezTo>
                <a:cubicBezTo>
                  <a:pt x="510" y="866"/>
                  <a:pt x="505" y="865"/>
                  <a:pt x="500" y="864"/>
                </a:cubicBezTo>
                <a:cubicBezTo>
                  <a:pt x="495" y="863"/>
                  <a:pt x="490" y="862"/>
                  <a:pt x="485" y="861"/>
                </a:cubicBezTo>
                <a:cubicBezTo>
                  <a:pt x="479" y="860"/>
                  <a:pt x="473" y="857"/>
                  <a:pt x="467" y="855"/>
                </a:cubicBezTo>
                <a:cubicBezTo>
                  <a:pt x="465" y="854"/>
                  <a:pt x="463" y="854"/>
                  <a:pt x="462" y="853"/>
                </a:cubicBezTo>
                <a:cubicBezTo>
                  <a:pt x="457" y="851"/>
                  <a:pt x="452" y="849"/>
                  <a:pt x="447" y="848"/>
                </a:cubicBezTo>
                <a:cubicBezTo>
                  <a:pt x="445" y="847"/>
                  <a:pt x="443" y="846"/>
                  <a:pt x="440" y="845"/>
                </a:cubicBezTo>
                <a:cubicBezTo>
                  <a:pt x="437" y="842"/>
                  <a:pt x="432" y="841"/>
                  <a:pt x="428" y="841"/>
                </a:cubicBezTo>
                <a:cubicBezTo>
                  <a:pt x="423" y="840"/>
                  <a:pt x="418" y="841"/>
                  <a:pt x="413" y="842"/>
                </a:cubicBezTo>
                <a:cubicBezTo>
                  <a:pt x="407" y="843"/>
                  <a:pt x="401" y="842"/>
                  <a:pt x="396" y="842"/>
                </a:cubicBezTo>
                <a:cubicBezTo>
                  <a:pt x="395" y="839"/>
                  <a:pt x="395" y="837"/>
                  <a:pt x="394" y="835"/>
                </a:cubicBezTo>
                <a:cubicBezTo>
                  <a:pt x="392" y="830"/>
                  <a:pt x="388" y="826"/>
                  <a:pt x="385" y="822"/>
                </a:cubicBezTo>
                <a:cubicBezTo>
                  <a:pt x="381" y="817"/>
                  <a:pt x="377" y="812"/>
                  <a:pt x="373" y="806"/>
                </a:cubicBezTo>
                <a:cubicBezTo>
                  <a:pt x="372" y="804"/>
                  <a:pt x="371" y="804"/>
                  <a:pt x="371" y="802"/>
                </a:cubicBezTo>
                <a:cubicBezTo>
                  <a:pt x="371" y="794"/>
                  <a:pt x="370" y="785"/>
                  <a:pt x="367" y="776"/>
                </a:cubicBezTo>
                <a:cubicBezTo>
                  <a:pt x="367" y="775"/>
                  <a:pt x="366" y="773"/>
                  <a:pt x="366" y="772"/>
                </a:cubicBezTo>
                <a:cubicBezTo>
                  <a:pt x="363" y="755"/>
                  <a:pt x="363" y="755"/>
                  <a:pt x="363" y="755"/>
                </a:cubicBezTo>
                <a:cubicBezTo>
                  <a:pt x="363" y="752"/>
                  <a:pt x="362" y="750"/>
                  <a:pt x="361" y="747"/>
                </a:cubicBezTo>
                <a:cubicBezTo>
                  <a:pt x="360" y="743"/>
                  <a:pt x="357" y="739"/>
                  <a:pt x="354" y="737"/>
                </a:cubicBezTo>
                <a:cubicBezTo>
                  <a:pt x="357" y="733"/>
                  <a:pt x="357" y="733"/>
                  <a:pt x="357" y="733"/>
                </a:cubicBezTo>
                <a:cubicBezTo>
                  <a:pt x="359" y="725"/>
                  <a:pt x="359" y="725"/>
                  <a:pt x="359" y="725"/>
                </a:cubicBezTo>
                <a:cubicBezTo>
                  <a:pt x="355" y="715"/>
                  <a:pt x="355" y="715"/>
                  <a:pt x="355" y="715"/>
                </a:cubicBezTo>
                <a:cubicBezTo>
                  <a:pt x="348" y="711"/>
                  <a:pt x="348" y="711"/>
                  <a:pt x="348" y="711"/>
                </a:cubicBezTo>
                <a:cubicBezTo>
                  <a:pt x="345" y="710"/>
                  <a:pt x="343" y="710"/>
                  <a:pt x="340" y="710"/>
                </a:cubicBezTo>
                <a:cubicBezTo>
                  <a:pt x="335" y="710"/>
                  <a:pt x="331" y="709"/>
                  <a:pt x="326" y="709"/>
                </a:cubicBezTo>
                <a:cubicBezTo>
                  <a:pt x="325" y="708"/>
                  <a:pt x="323" y="707"/>
                  <a:pt x="321" y="706"/>
                </a:cubicBezTo>
                <a:cubicBezTo>
                  <a:pt x="318" y="705"/>
                  <a:pt x="316" y="704"/>
                  <a:pt x="315" y="702"/>
                </a:cubicBezTo>
                <a:cubicBezTo>
                  <a:pt x="314" y="699"/>
                  <a:pt x="312" y="697"/>
                  <a:pt x="309" y="694"/>
                </a:cubicBezTo>
                <a:cubicBezTo>
                  <a:pt x="307" y="690"/>
                  <a:pt x="307" y="690"/>
                  <a:pt x="307" y="690"/>
                </a:cubicBezTo>
                <a:cubicBezTo>
                  <a:pt x="304" y="688"/>
                  <a:pt x="302" y="686"/>
                  <a:pt x="300" y="685"/>
                </a:cubicBezTo>
                <a:cubicBezTo>
                  <a:pt x="299" y="683"/>
                  <a:pt x="297" y="681"/>
                  <a:pt x="295" y="679"/>
                </a:cubicBezTo>
                <a:cubicBezTo>
                  <a:pt x="291" y="671"/>
                  <a:pt x="284" y="666"/>
                  <a:pt x="278" y="661"/>
                </a:cubicBezTo>
                <a:cubicBezTo>
                  <a:pt x="276" y="659"/>
                  <a:pt x="273" y="658"/>
                  <a:pt x="271" y="657"/>
                </a:cubicBezTo>
                <a:cubicBezTo>
                  <a:pt x="270" y="655"/>
                  <a:pt x="269" y="653"/>
                  <a:pt x="267" y="652"/>
                </a:cubicBezTo>
                <a:cubicBezTo>
                  <a:pt x="266" y="648"/>
                  <a:pt x="262" y="646"/>
                  <a:pt x="258" y="644"/>
                </a:cubicBezTo>
                <a:cubicBezTo>
                  <a:pt x="256" y="642"/>
                  <a:pt x="253" y="641"/>
                  <a:pt x="250" y="640"/>
                </a:cubicBezTo>
                <a:cubicBezTo>
                  <a:pt x="247" y="638"/>
                  <a:pt x="244" y="637"/>
                  <a:pt x="240" y="636"/>
                </a:cubicBezTo>
                <a:cubicBezTo>
                  <a:pt x="236" y="634"/>
                  <a:pt x="231" y="633"/>
                  <a:pt x="225" y="633"/>
                </a:cubicBezTo>
                <a:cubicBezTo>
                  <a:pt x="218" y="627"/>
                  <a:pt x="208" y="628"/>
                  <a:pt x="199" y="628"/>
                </a:cubicBezTo>
                <a:cubicBezTo>
                  <a:pt x="197" y="628"/>
                  <a:pt x="195" y="628"/>
                  <a:pt x="193" y="629"/>
                </a:cubicBezTo>
                <a:cubicBezTo>
                  <a:pt x="190" y="627"/>
                  <a:pt x="187" y="626"/>
                  <a:pt x="183" y="625"/>
                </a:cubicBezTo>
                <a:cubicBezTo>
                  <a:pt x="181" y="622"/>
                  <a:pt x="181" y="622"/>
                  <a:pt x="181" y="622"/>
                </a:cubicBezTo>
                <a:cubicBezTo>
                  <a:pt x="177" y="620"/>
                  <a:pt x="177" y="620"/>
                  <a:pt x="177" y="620"/>
                </a:cubicBezTo>
                <a:cubicBezTo>
                  <a:pt x="171" y="617"/>
                  <a:pt x="166" y="617"/>
                  <a:pt x="160" y="617"/>
                </a:cubicBezTo>
                <a:cubicBezTo>
                  <a:pt x="157" y="616"/>
                  <a:pt x="154" y="617"/>
                  <a:pt x="152" y="616"/>
                </a:cubicBezTo>
                <a:cubicBezTo>
                  <a:pt x="151" y="614"/>
                  <a:pt x="151" y="614"/>
                  <a:pt x="151" y="614"/>
                </a:cubicBezTo>
                <a:cubicBezTo>
                  <a:pt x="147" y="608"/>
                  <a:pt x="147" y="608"/>
                  <a:pt x="147" y="608"/>
                </a:cubicBezTo>
                <a:cubicBezTo>
                  <a:pt x="139" y="606"/>
                  <a:pt x="139" y="606"/>
                  <a:pt x="139" y="606"/>
                </a:cubicBezTo>
                <a:cubicBezTo>
                  <a:pt x="135" y="606"/>
                  <a:pt x="135" y="606"/>
                  <a:pt x="135" y="606"/>
                </a:cubicBezTo>
                <a:cubicBezTo>
                  <a:pt x="134" y="606"/>
                  <a:pt x="134" y="606"/>
                  <a:pt x="134" y="606"/>
                </a:cubicBezTo>
                <a:cubicBezTo>
                  <a:pt x="131" y="602"/>
                  <a:pt x="131" y="602"/>
                  <a:pt x="131" y="602"/>
                </a:cubicBezTo>
                <a:cubicBezTo>
                  <a:pt x="127" y="600"/>
                  <a:pt x="125" y="598"/>
                  <a:pt x="121" y="598"/>
                </a:cubicBezTo>
                <a:cubicBezTo>
                  <a:pt x="120" y="594"/>
                  <a:pt x="119" y="590"/>
                  <a:pt x="118" y="586"/>
                </a:cubicBezTo>
                <a:cubicBezTo>
                  <a:pt x="117" y="585"/>
                  <a:pt x="117" y="584"/>
                  <a:pt x="116" y="583"/>
                </a:cubicBezTo>
                <a:cubicBezTo>
                  <a:pt x="117" y="579"/>
                  <a:pt x="119" y="576"/>
                  <a:pt x="121" y="573"/>
                </a:cubicBezTo>
                <a:cubicBezTo>
                  <a:pt x="123" y="570"/>
                  <a:pt x="126" y="569"/>
                  <a:pt x="129" y="567"/>
                </a:cubicBezTo>
                <a:cubicBezTo>
                  <a:pt x="132" y="565"/>
                  <a:pt x="135" y="563"/>
                  <a:pt x="137" y="559"/>
                </a:cubicBezTo>
                <a:cubicBezTo>
                  <a:pt x="139" y="557"/>
                  <a:pt x="140" y="554"/>
                  <a:pt x="141" y="552"/>
                </a:cubicBezTo>
                <a:cubicBezTo>
                  <a:pt x="142" y="547"/>
                  <a:pt x="142" y="547"/>
                  <a:pt x="142" y="547"/>
                </a:cubicBezTo>
                <a:cubicBezTo>
                  <a:pt x="142" y="542"/>
                  <a:pt x="141" y="536"/>
                  <a:pt x="140" y="530"/>
                </a:cubicBezTo>
                <a:cubicBezTo>
                  <a:pt x="141" y="529"/>
                  <a:pt x="142" y="527"/>
                  <a:pt x="143" y="526"/>
                </a:cubicBezTo>
                <a:cubicBezTo>
                  <a:pt x="146" y="522"/>
                  <a:pt x="149" y="518"/>
                  <a:pt x="151" y="514"/>
                </a:cubicBezTo>
                <a:cubicBezTo>
                  <a:pt x="151" y="511"/>
                  <a:pt x="152" y="507"/>
                  <a:pt x="151" y="504"/>
                </a:cubicBezTo>
                <a:cubicBezTo>
                  <a:pt x="152" y="502"/>
                  <a:pt x="152" y="502"/>
                  <a:pt x="152" y="502"/>
                </a:cubicBezTo>
                <a:cubicBezTo>
                  <a:pt x="153" y="495"/>
                  <a:pt x="153" y="495"/>
                  <a:pt x="153" y="495"/>
                </a:cubicBezTo>
                <a:cubicBezTo>
                  <a:pt x="153" y="492"/>
                  <a:pt x="153" y="492"/>
                  <a:pt x="153" y="492"/>
                </a:cubicBezTo>
                <a:cubicBezTo>
                  <a:pt x="153" y="488"/>
                  <a:pt x="152" y="485"/>
                  <a:pt x="149" y="482"/>
                </a:cubicBezTo>
                <a:cubicBezTo>
                  <a:pt x="149" y="478"/>
                  <a:pt x="149" y="474"/>
                  <a:pt x="147" y="470"/>
                </a:cubicBezTo>
                <a:cubicBezTo>
                  <a:pt x="145" y="466"/>
                  <a:pt x="143" y="463"/>
                  <a:pt x="139" y="461"/>
                </a:cubicBezTo>
                <a:cubicBezTo>
                  <a:pt x="138" y="457"/>
                  <a:pt x="136" y="453"/>
                  <a:pt x="134" y="450"/>
                </a:cubicBezTo>
                <a:cubicBezTo>
                  <a:pt x="134" y="449"/>
                  <a:pt x="134" y="448"/>
                  <a:pt x="134" y="446"/>
                </a:cubicBezTo>
                <a:cubicBezTo>
                  <a:pt x="136" y="441"/>
                  <a:pt x="136" y="436"/>
                  <a:pt x="134" y="431"/>
                </a:cubicBezTo>
                <a:cubicBezTo>
                  <a:pt x="134" y="426"/>
                  <a:pt x="134" y="422"/>
                  <a:pt x="131" y="417"/>
                </a:cubicBezTo>
                <a:cubicBezTo>
                  <a:pt x="131" y="415"/>
                  <a:pt x="131" y="415"/>
                  <a:pt x="131" y="415"/>
                </a:cubicBezTo>
                <a:cubicBezTo>
                  <a:pt x="130" y="409"/>
                  <a:pt x="130" y="409"/>
                  <a:pt x="130" y="409"/>
                </a:cubicBezTo>
                <a:cubicBezTo>
                  <a:pt x="127" y="405"/>
                  <a:pt x="127" y="405"/>
                  <a:pt x="127" y="405"/>
                </a:cubicBezTo>
                <a:cubicBezTo>
                  <a:pt x="125" y="403"/>
                  <a:pt x="123" y="401"/>
                  <a:pt x="121" y="400"/>
                </a:cubicBezTo>
                <a:cubicBezTo>
                  <a:pt x="120" y="399"/>
                  <a:pt x="119" y="399"/>
                  <a:pt x="119" y="398"/>
                </a:cubicBezTo>
                <a:cubicBezTo>
                  <a:pt x="119" y="396"/>
                  <a:pt x="119" y="396"/>
                  <a:pt x="119" y="396"/>
                </a:cubicBezTo>
                <a:cubicBezTo>
                  <a:pt x="118" y="391"/>
                  <a:pt x="118" y="391"/>
                  <a:pt x="118" y="391"/>
                </a:cubicBezTo>
                <a:cubicBezTo>
                  <a:pt x="115" y="385"/>
                  <a:pt x="115" y="385"/>
                  <a:pt x="115" y="385"/>
                </a:cubicBezTo>
                <a:cubicBezTo>
                  <a:pt x="110" y="382"/>
                  <a:pt x="110" y="382"/>
                  <a:pt x="110" y="382"/>
                </a:cubicBezTo>
                <a:cubicBezTo>
                  <a:pt x="106" y="381"/>
                  <a:pt x="102" y="380"/>
                  <a:pt x="98" y="381"/>
                </a:cubicBezTo>
                <a:cubicBezTo>
                  <a:pt x="98" y="378"/>
                  <a:pt x="96" y="374"/>
                  <a:pt x="95" y="371"/>
                </a:cubicBezTo>
                <a:cubicBezTo>
                  <a:pt x="89" y="367"/>
                  <a:pt x="89" y="367"/>
                  <a:pt x="89" y="367"/>
                </a:cubicBezTo>
                <a:cubicBezTo>
                  <a:pt x="86" y="365"/>
                  <a:pt x="83" y="364"/>
                  <a:pt x="80" y="364"/>
                </a:cubicBezTo>
                <a:cubicBezTo>
                  <a:pt x="78" y="363"/>
                  <a:pt x="78" y="363"/>
                  <a:pt x="78" y="363"/>
                </a:cubicBezTo>
                <a:cubicBezTo>
                  <a:pt x="73" y="362"/>
                  <a:pt x="73" y="362"/>
                  <a:pt x="73" y="362"/>
                </a:cubicBezTo>
                <a:cubicBezTo>
                  <a:pt x="68" y="362"/>
                  <a:pt x="68" y="362"/>
                  <a:pt x="68" y="362"/>
                </a:cubicBezTo>
                <a:cubicBezTo>
                  <a:pt x="65" y="363"/>
                  <a:pt x="65" y="363"/>
                  <a:pt x="65" y="363"/>
                </a:cubicBezTo>
                <a:cubicBezTo>
                  <a:pt x="64" y="362"/>
                  <a:pt x="64" y="362"/>
                  <a:pt x="64" y="362"/>
                </a:cubicBezTo>
                <a:cubicBezTo>
                  <a:pt x="61" y="358"/>
                  <a:pt x="58" y="355"/>
                  <a:pt x="54" y="352"/>
                </a:cubicBezTo>
                <a:cubicBezTo>
                  <a:pt x="52" y="351"/>
                  <a:pt x="52" y="351"/>
                  <a:pt x="51" y="349"/>
                </a:cubicBezTo>
                <a:cubicBezTo>
                  <a:pt x="51" y="346"/>
                  <a:pt x="51" y="346"/>
                  <a:pt x="51" y="346"/>
                </a:cubicBezTo>
                <a:cubicBezTo>
                  <a:pt x="50" y="340"/>
                  <a:pt x="50" y="340"/>
                  <a:pt x="50" y="340"/>
                </a:cubicBezTo>
                <a:cubicBezTo>
                  <a:pt x="49" y="338"/>
                  <a:pt x="48" y="336"/>
                  <a:pt x="47" y="334"/>
                </a:cubicBezTo>
                <a:cubicBezTo>
                  <a:pt x="45" y="331"/>
                  <a:pt x="41" y="328"/>
                  <a:pt x="38" y="326"/>
                </a:cubicBezTo>
                <a:cubicBezTo>
                  <a:pt x="36" y="321"/>
                  <a:pt x="33" y="318"/>
                  <a:pt x="28" y="316"/>
                </a:cubicBezTo>
                <a:cubicBezTo>
                  <a:pt x="29" y="313"/>
                  <a:pt x="29" y="313"/>
                  <a:pt x="29" y="313"/>
                </a:cubicBezTo>
                <a:cubicBezTo>
                  <a:pt x="29" y="307"/>
                  <a:pt x="29" y="307"/>
                  <a:pt x="29" y="307"/>
                </a:cubicBezTo>
                <a:cubicBezTo>
                  <a:pt x="27" y="303"/>
                  <a:pt x="27" y="303"/>
                  <a:pt x="27" y="303"/>
                </a:cubicBezTo>
                <a:cubicBezTo>
                  <a:pt x="26" y="300"/>
                  <a:pt x="24" y="298"/>
                  <a:pt x="22" y="296"/>
                </a:cubicBezTo>
                <a:cubicBezTo>
                  <a:pt x="23" y="294"/>
                  <a:pt x="23" y="294"/>
                  <a:pt x="23" y="294"/>
                </a:cubicBezTo>
                <a:cubicBezTo>
                  <a:pt x="25" y="286"/>
                  <a:pt x="25" y="286"/>
                  <a:pt x="25" y="286"/>
                </a:cubicBezTo>
                <a:cubicBezTo>
                  <a:pt x="25" y="283"/>
                  <a:pt x="25" y="283"/>
                  <a:pt x="25" y="283"/>
                </a:cubicBezTo>
                <a:cubicBezTo>
                  <a:pt x="25" y="280"/>
                  <a:pt x="25" y="277"/>
                  <a:pt x="24" y="274"/>
                </a:cubicBezTo>
                <a:cubicBezTo>
                  <a:pt x="24" y="271"/>
                  <a:pt x="24" y="269"/>
                  <a:pt x="23" y="266"/>
                </a:cubicBezTo>
                <a:cubicBezTo>
                  <a:pt x="21" y="262"/>
                  <a:pt x="21" y="262"/>
                  <a:pt x="21" y="262"/>
                </a:cubicBezTo>
                <a:cubicBezTo>
                  <a:pt x="18" y="259"/>
                  <a:pt x="18" y="259"/>
                  <a:pt x="18" y="259"/>
                </a:cubicBezTo>
                <a:cubicBezTo>
                  <a:pt x="14" y="257"/>
                  <a:pt x="11" y="256"/>
                  <a:pt x="6" y="256"/>
                </a:cubicBezTo>
                <a:close/>
              </a:path>
            </a:pathLst>
          </a:custGeom>
          <a:solidFill>
            <a:srgbClr val="BBB3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8" name="Freeform 66"/>
          <p:cNvSpPr>
            <a:spLocks/>
          </p:cNvSpPr>
          <p:nvPr/>
        </p:nvSpPr>
        <p:spPr bwMode="auto">
          <a:xfrm>
            <a:off x="8351838" y="5327651"/>
            <a:ext cx="7938" cy="6350"/>
          </a:xfrm>
          <a:custGeom>
            <a:avLst/>
            <a:gdLst>
              <a:gd name="T0" fmla="*/ 2 w 3"/>
              <a:gd name="T1" fmla="*/ 1 h 3"/>
              <a:gd name="T2" fmla="*/ 1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0" y="0"/>
                  <a:pt x="0" y="3"/>
                  <a:pt x="1" y="2"/>
                </a:cubicBezTo>
                <a:cubicBezTo>
                  <a:pt x="2" y="2"/>
                  <a:pt x="3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9" name="Freeform 67"/>
          <p:cNvSpPr>
            <a:spLocks/>
          </p:cNvSpPr>
          <p:nvPr/>
        </p:nvSpPr>
        <p:spPr bwMode="auto">
          <a:xfrm>
            <a:off x="8361363" y="5354638"/>
            <a:ext cx="4763" cy="4763"/>
          </a:xfrm>
          <a:custGeom>
            <a:avLst/>
            <a:gdLst>
              <a:gd name="T0" fmla="*/ 1 w 2"/>
              <a:gd name="T1" fmla="*/ 0 h 2"/>
              <a:gd name="T2" fmla="*/ 1 w 2"/>
              <a:gd name="T3" fmla="*/ 2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0"/>
                  <a:pt x="0" y="2"/>
                  <a:pt x="1" y="2"/>
                </a:cubicBezTo>
                <a:cubicBezTo>
                  <a:pt x="1" y="1"/>
                  <a:pt x="2" y="0"/>
                  <a:pt x="1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0" name="Freeform 68"/>
          <p:cNvSpPr>
            <a:spLocks noEditPoints="1"/>
          </p:cNvSpPr>
          <p:nvPr/>
        </p:nvSpPr>
        <p:spPr bwMode="auto">
          <a:xfrm>
            <a:off x="8359775" y="5351463"/>
            <a:ext cx="6350" cy="7938"/>
          </a:xfrm>
          <a:custGeom>
            <a:avLst/>
            <a:gdLst>
              <a:gd name="T0" fmla="*/ 0 w 3"/>
              <a:gd name="T1" fmla="*/ 2 h 3"/>
              <a:gd name="T2" fmla="*/ 2 w 3"/>
              <a:gd name="T3" fmla="*/ 0 h 3"/>
              <a:gd name="T4" fmla="*/ 2 w 3"/>
              <a:gd name="T5" fmla="*/ 0 h 3"/>
              <a:gd name="T6" fmla="*/ 2 w 3"/>
              <a:gd name="T7" fmla="*/ 0 h 3"/>
              <a:gd name="T8" fmla="*/ 2 w 3"/>
              <a:gd name="T9" fmla="*/ 0 h 3"/>
              <a:gd name="T10" fmla="*/ 2 w 3"/>
              <a:gd name="T11" fmla="*/ 1 h 3"/>
              <a:gd name="T12" fmla="*/ 2 w 3"/>
              <a:gd name="T13" fmla="*/ 2 h 3"/>
              <a:gd name="T14" fmla="*/ 2 w 3"/>
              <a:gd name="T15" fmla="*/ 2 h 3"/>
              <a:gd name="T16" fmla="*/ 2 w 3"/>
              <a:gd name="T17" fmla="*/ 2 h 3"/>
              <a:gd name="T18" fmla="*/ 2 w 3"/>
              <a:gd name="T19" fmla="*/ 2 h 3"/>
              <a:gd name="T20" fmla="*/ 2 w 3"/>
              <a:gd name="T21" fmla="*/ 2 h 3"/>
              <a:gd name="T22" fmla="*/ 2 w 3"/>
              <a:gd name="T23" fmla="*/ 2 h 3"/>
              <a:gd name="T24" fmla="*/ 2 w 3"/>
              <a:gd name="T25" fmla="*/ 2 h 3"/>
              <a:gd name="T26" fmla="*/ 2 w 3"/>
              <a:gd name="T27" fmla="*/ 2 h 3"/>
              <a:gd name="T28" fmla="*/ 2 w 3"/>
              <a:gd name="T29" fmla="*/ 2 h 3"/>
              <a:gd name="T30" fmla="*/ 2 w 3"/>
              <a:gd name="T31" fmla="*/ 2 h 3"/>
              <a:gd name="T32" fmla="*/ 2 w 3"/>
              <a:gd name="T33" fmla="*/ 2 h 3"/>
              <a:gd name="T34" fmla="*/ 2 w 3"/>
              <a:gd name="T35" fmla="*/ 1 h 3"/>
              <a:gd name="T36" fmla="*/ 2 w 3"/>
              <a:gd name="T37" fmla="*/ 0 h 3"/>
              <a:gd name="T38" fmla="*/ 3 w 3"/>
              <a:gd name="T39" fmla="*/ 2 h 3"/>
              <a:gd name="T40" fmla="*/ 3 w 3"/>
              <a:gd name="T41" fmla="*/ 2 h 3"/>
              <a:gd name="T42" fmla="*/ 2 w 3"/>
              <a:gd name="T43" fmla="*/ 3 h 3"/>
              <a:gd name="T44" fmla="*/ 2 w 3"/>
              <a:gd name="T45" fmla="*/ 3 h 3"/>
              <a:gd name="T46" fmla="*/ 2 w 3"/>
              <a:gd name="T47" fmla="*/ 3 h 3"/>
              <a:gd name="T48" fmla="*/ 2 w 3"/>
              <a:gd name="T49" fmla="*/ 3 h 3"/>
              <a:gd name="T50" fmla="*/ 0 w 3"/>
              <a:gd name="T51" fmla="*/ 2 h 3"/>
              <a:gd name="T52" fmla="*/ 2 w 3"/>
              <a:gd name="T53" fmla="*/ 2 h 3"/>
              <a:gd name="T54" fmla="*/ 2 w 3"/>
              <a:gd name="T55" fmla="*/ 2 h 3"/>
              <a:gd name="T56" fmla="*/ 2 w 3"/>
              <a:gd name="T57" fmla="*/ 2 h 3"/>
              <a:gd name="T58" fmla="*/ 2 w 3"/>
              <a:gd name="T59" fmla="*/ 2 h 3"/>
              <a:gd name="T60" fmla="*/ 2 w 3"/>
              <a:gd name="T6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1" name="Freeform 69"/>
          <p:cNvSpPr>
            <a:spLocks/>
          </p:cNvSpPr>
          <p:nvPr/>
        </p:nvSpPr>
        <p:spPr bwMode="auto">
          <a:xfrm>
            <a:off x="8351838" y="5329238"/>
            <a:ext cx="7938" cy="4763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0"/>
                  <a:pt x="0" y="2"/>
                  <a:pt x="1" y="2"/>
                </a:cubicBezTo>
                <a:cubicBezTo>
                  <a:pt x="2" y="2"/>
                  <a:pt x="3" y="0"/>
                  <a:pt x="2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2" name="Freeform 70"/>
          <p:cNvSpPr>
            <a:spLocks noEditPoints="1"/>
          </p:cNvSpPr>
          <p:nvPr/>
        </p:nvSpPr>
        <p:spPr bwMode="auto">
          <a:xfrm>
            <a:off x="8351838" y="5327651"/>
            <a:ext cx="7938" cy="6350"/>
          </a:xfrm>
          <a:custGeom>
            <a:avLst/>
            <a:gdLst>
              <a:gd name="T0" fmla="*/ 0 w 3"/>
              <a:gd name="T1" fmla="*/ 2 h 3"/>
              <a:gd name="T2" fmla="*/ 1 w 3"/>
              <a:gd name="T3" fmla="*/ 0 h 3"/>
              <a:gd name="T4" fmla="*/ 1 w 3"/>
              <a:gd name="T5" fmla="*/ 0 h 3"/>
              <a:gd name="T6" fmla="*/ 2 w 3"/>
              <a:gd name="T7" fmla="*/ 0 h 3"/>
              <a:gd name="T8" fmla="*/ 2 w 3"/>
              <a:gd name="T9" fmla="*/ 0 h 3"/>
              <a:gd name="T10" fmla="*/ 2 w 3"/>
              <a:gd name="T11" fmla="*/ 0 h 3"/>
              <a:gd name="T12" fmla="*/ 3 w 3"/>
              <a:gd name="T13" fmla="*/ 2 h 3"/>
              <a:gd name="T14" fmla="*/ 3 w 3"/>
              <a:gd name="T15" fmla="*/ 2 h 3"/>
              <a:gd name="T16" fmla="*/ 1 w 3"/>
              <a:gd name="T17" fmla="*/ 3 h 3"/>
              <a:gd name="T18" fmla="*/ 1 w 3"/>
              <a:gd name="T19" fmla="*/ 3 h 3"/>
              <a:gd name="T20" fmla="*/ 1 w 3"/>
              <a:gd name="T21" fmla="*/ 3 h 3"/>
              <a:gd name="T22" fmla="*/ 1 w 3"/>
              <a:gd name="T23" fmla="*/ 3 h 3"/>
              <a:gd name="T24" fmla="*/ 0 w 3"/>
              <a:gd name="T25" fmla="*/ 2 h 3"/>
              <a:gd name="T26" fmla="*/ 1 w 3"/>
              <a:gd name="T27" fmla="*/ 2 h 3"/>
              <a:gd name="T28" fmla="*/ 1 w 3"/>
              <a:gd name="T29" fmla="*/ 2 h 3"/>
              <a:gd name="T30" fmla="*/ 1 w 3"/>
              <a:gd name="T31" fmla="*/ 2 h 3"/>
              <a:gd name="T32" fmla="*/ 1 w 3"/>
              <a:gd name="T33" fmla="*/ 2 h 3"/>
              <a:gd name="T34" fmla="*/ 1 w 3"/>
              <a:gd name="T35" fmla="*/ 2 h 3"/>
              <a:gd name="T36" fmla="*/ 1 w 3"/>
              <a:gd name="T37" fmla="*/ 2 h 3"/>
              <a:gd name="T38" fmla="*/ 1 w 3"/>
              <a:gd name="T39" fmla="*/ 2 h 3"/>
              <a:gd name="T40" fmla="*/ 1 w 3"/>
              <a:gd name="T41" fmla="*/ 2 h 3"/>
              <a:gd name="T42" fmla="*/ 2 w 3"/>
              <a:gd name="T43" fmla="*/ 2 h 3"/>
              <a:gd name="T44" fmla="*/ 2 w 3"/>
              <a:gd name="T45" fmla="*/ 2 h 3"/>
              <a:gd name="T46" fmla="*/ 1 w 3"/>
              <a:gd name="T47" fmla="*/ 2 h 3"/>
              <a:gd name="T48" fmla="*/ 1 w 3"/>
              <a:gd name="T49" fmla="*/ 2 h 3"/>
              <a:gd name="T50" fmla="*/ 2 w 3"/>
              <a:gd name="T51" fmla="*/ 1 h 3"/>
              <a:gd name="T52" fmla="*/ 1 w 3"/>
              <a:gd name="T53" fmla="*/ 2 h 3"/>
              <a:gd name="T54" fmla="*/ 1 w 3"/>
              <a:gd name="T55" fmla="*/ 2 h 3"/>
              <a:gd name="T56" fmla="*/ 1 w 3"/>
              <a:gd name="T5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3" name="Freeform 71"/>
          <p:cNvSpPr>
            <a:spLocks/>
          </p:cNvSpPr>
          <p:nvPr/>
        </p:nvSpPr>
        <p:spPr bwMode="auto">
          <a:xfrm>
            <a:off x="8145463" y="5929313"/>
            <a:ext cx="9525" cy="9525"/>
          </a:xfrm>
          <a:custGeom>
            <a:avLst/>
            <a:gdLst>
              <a:gd name="T0" fmla="*/ 2 w 4"/>
              <a:gd name="T1" fmla="*/ 3 h 4"/>
              <a:gd name="T2" fmla="*/ 1 w 4"/>
              <a:gd name="T3" fmla="*/ 1 h 4"/>
              <a:gd name="T4" fmla="*/ 2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4" y="1"/>
                  <a:pt x="2" y="0"/>
                  <a:pt x="1" y="1"/>
                </a:cubicBezTo>
                <a:cubicBezTo>
                  <a:pt x="0" y="3"/>
                  <a:pt x="1" y="4"/>
                  <a:pt x="2" y="3"/>
                </a:cubicBezTo>
                <a:close/>
              </a:path>
            </a:pathLst>
          </a:custGeom>
          <a:solidFill>
            <a:srgbClr val="D6E9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4" name="Freeform 72"/>
          <p:cNvSpPr>
            <a:spLocks/>
          </p:cNvSpPr>
          <p:nvPr/>
        </p:nvSpPr>
        <p:spPr bwMode="auto">
          <a:xfrm>
            <a:off x="8320088" y="5848351"/>
            <a:ext cx="7938" cy="14288"/>
          </a:xfrm>
          <a:custGeom>
            <a:avLst/>
            <a:gdLst>
              <a:gd name="T0" fmla="*/ 3 w 3"/>
              <a:gd name="T1" fmla="*/ 2 h 6"/>
              <a:gd name="T2" fmla="*/ 1 w 3"/>
              <a:gd name="T3" fmla="*/ 2 h 6"/>
              <a:gd name="T4" fmla="*/ 0 w 3"/>
              <a:gd name="T5" fmla="*/ 2 h 6"/>
              <a:gd name="T6" fmla="*/ 1 w 3"/>
              <a:gd name="T7" fmla="*/ 4 h 6"/>
              <a:gd name="T8" fmla="*/ 3 w 3"/>
              <a:gd name="T9" fmla="*/ 5 h 6"/>
              <a:gd name="T10" fmla="*/ 3 w 3"/>
              <a:gd name="T11" fmla="*/ 3 h 6"/>
              <a:gd name="T12" fmla="*/ 3 w 3"/>
              <a:gd name="T13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3" y="2"/>
                </a:moveTo>
                <a:cubicBezTo>
                  <a:pt x="3" y="2"/>
                  <a:pt x="2" y="3"/>
                  <a:pt x="1" y="2"/>
                </a:cubicBezTo>
                <a:cubicBezTo>
                  <a:pt x="1" y="0"/>
                  <a:pt x="0" y="2"/>
                  <a:pt x="0" y="2"/>
                </a:cubicBezTo>
                <a:cubicBezTo>
                  <a:pt x="1" y="3"/>
                  <a:pt x="1" y="3"/>
                  <a:pt x="1" y="4"/>
                </a:cubicBezTo>
                <a:cubicBezTo>
                  <a:pt x="0" y="5"/>
                  <a:pt x="2" y="6"/>
                  <a:pt x="3" y="5"/>
                </a:cubicBezTo>
                <a:cubicBezTo>
                  <a:pt x="3" y="4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5" name="Freeform 73"/>
          <p:cNvSpPr>
            <a:spLocks noEditPoints="1"/>
          </p:cNvSpPr>
          <p:nvPr/>
        </p:nvSpPr>
        <p:spPr bwMode="auto">
          <a:xfrm>
            <a:off x="8318500" y="5848351"/>
            <a:ext cx="11113" cy="14288"/>
          </a:xfrm>
          <a:custGeom>
            <a:avLst/>
            <a:gdLst>
              <a:gd name="T0" fmla="*/ 1 w 5"/>
              <a:gd name="T1" fmla="*/ 5 h 6"/>
              <a:gd name="T2" fmla="*/ 1 w 5"/>
              <a:gd name="T3" fmla="*/ 4 h 6"/>
              <a:gd name="T4" fmla="*/ 1 w 5"/>
              <a:gd name="T5" fmla="*/ 4 h 6"/>
              <a:gd name="T6" fmla="*/ 1 w 5"/>
              <a:gd name="T7" fmla="*/ 3 h 6"/>
              <a:gd name="T8" fmla="*/ 1 w 5"/>
              <a:gd name="T9" fmla="*/ 3 h 6"/>
              <a:gd name="T10" fmla="*/ 1 w 5"/>
              <a:gd name="T11" fmla="*/ 3 h 6"/>
              <a:gd name="T12" fmla="*/ 1 w 5"/>
              <a:gd name="T13" fmla="*/ 3 h 6"/>
              <a:gd name="T14" fmla="*/ 0 w 5"/>
              <a:gd name="T15" fmla="*/ 2 h 6"/>
              <a:gd name="T16" fmla="*/ 0 w 5"/>
              <a:gd name="T17" fmla="*/ 2 h 6"/>
              <a:gd name="T18" fmla="*/ 1 w 5"/>
              <a:gd name="T19" fmla="*/ 0 h 6"/>
              <a:gd name="T20" fmla="*/ 1 w 5"/>
              <a:gd name="T21" fmla="*/ 0 h 6"/>
              <a:gd name="T22" fmla="*/ 3 w 5"/>
              <a:gd name="T23" fmla="*/ 1 h 6"/>
              <a:gd name="T24" fmla="*/ 3 w 5"/>
              <a:gd name="T25" fmla="*/ 1 h 6"/>
              <a:gd name="T26" fmla="*/ 3 w 5"/>
              <a:gd name="T27" fmla="*/ 2 h 6"/>
              <a:gd name="T28" fmla="*/ 3 w 5"/>
              <a:gd name="T29" fmla="*/ 2 h 6"/>
              <a:gd name="T30" fmla="*/ 3 w 5"/>
              <a:gd name="T31" fmla="*/ 1 h 6"/>
              <a:gd name="T32" fmla="*/ 4 w 5"/>
              <a:gd name="T33" fmla="*/ 1 h 6"/>
              <a:gd name="T34" fmla="*/ 5 w 5"/>
              <a:gd name="T35" fmla="*/ 2 h 6"/>
              <a:gd name="T36" fmla="*/ 5 w 5"/>
              <a:gd name="T37" fmla="*/ 3 h 6"/>
              <a:gd name="T38" fmla="*/ 5 w 5"/>
              <a:gd name="T39" fmla="*/ 3 h 6"/>
              <a:gd name="T40" fmla="*/ 5 w 5"/>
              <a:gd name="T41" fmla="*/ 3 h 6"/>
              <a:gd name="T42" fmla="*/ 4 w 5"/>
              <a:gd name="T43" fmla="*/ 6 h 6"/>
              <a:gd name="T44" fmla="*/ 4 w 5"/>
              <a:gd name="T45" fmla="*/ 6 h 6"/>
              <a:gd name="T46" fmla="*/ 3 w 5"/>
              <a:gd name="T47" fmla="*/ 6 h 6"/>
              <a:gd name="T48" fmla="*/ 3 w 5"/>
              <a:gd name="T49" fmla="*/ 6 h 6"/>
              <a:gd name="T50" fmla="*/ 1 w 5"/>
              <a:gd name="T51" fmla="*/ 5 h 6"/>
              <a:gd name="T52" fmla="*/ 2 w 5"/>
              <a:gd name="T53" fmla="*/ 3 h 6"/>
              <a:gd name="T54" fmla="*/ 2 w 5"/>
              <a:gd name="T55" fmla="*/ 4 h 6"/>
              <a:gd name="T56" fmla="*/ 2 w 5"/>
              <a:gd name="T57" fmla="*/ 4 h 6"/>
              <a:gd name="T58" fmla="*/ 2 w 5"/>
              <a:gd name="T59" fmla="*/ 5 h 6"/>
              <a:gd name="T60" fmla="*/ 3 w 5"/>
              <a:gd name="T61" fmla="*/ 5 h 6"/>
              <a:gd name="T62" fmla="*/ 3 w 5"/>
              <a:gd name="T63" fmla="*/ 5 h 6"/>
              <a:gd name="T64" fmla="*/ 3 w 5"/>
              <a:gd name="T65" fmla="*/ 5 h 6"/>
              <a:gd name="T66" fmla="*/ 3 w 5"/>
              <a:gd name="T67" fmla="*/ 5 h 6"/>
              <a:gd name="T68" fmla="*/ 4 w 5"/>
              <a:gd name="T69" fmla="*/ 3 h 6"/>
              <a:gd name="T70" fmla="*/ 4 w 5"/>
              <a:gd name="T71" fmla="*/ 3 h 6"/>
              <a:gd name="T72" fmla="*/ 4 w 5"/>
              <a:gd name="T73" fmla="*/ 3 h 6"/>
              <a:gd name="T74" fmla="*/ 4 w 5"/>
              <a:gd name="T75" fmla="*/ 3 h 6"/>
              <a:gd name="T76" fmla="*/ 4 w 5"/>
              <a:gd name="T77" fmla="*/ 3 h 6"/>
              <a:gd name="T78" fmla="*/ 3 w 5"/>
              <a:gd name="T79" fmla="*/ 3 h 6"/>
              <a:gd name="T80" fmla="*/ 3 w 5"/>
              <a:gd name="T81" fmla="*/ 3 h 6"/>
              <a:gd name="T82" fmla="*/ 2 w 5"/>
              <a:gd name="T83" fmla="*/ 2 h 6"/>
              <a:gd name="T84" fmla="*/ 2 w 5"/>
              <a:gd name="T85" fmla="*/ 2 h 6"/>
              <a:gd name="T86" fmla="*/ 2 w 5"/>
              <a:gd name="T87" fmla="*/ 3 h 6"/>
              <a:gd name="T88" fmla="*/ 3 w 5"/>
              <a:gd name="T89" fmla="*/ 2 h 6"/>
              <a:gd name="T90" fmla="*/ 4 w 5"/>
              <a:gd name="T91" fmla="*/ 2 h 6"/>
              <a:gd name="T92" fmla="*/ 3 w 5"/>
              <a:gd name="T93" fmla="*/ 2 h 6"/>
              <a:gd name="T94" fmla="*/ 3 w 5"/>
              <a:gd name="T95" fmla="*/ 2 h 6"/>
              <a:gd name="T96" fmla="*/ 3 w 5"/>
              <a:gd name="T97" fmla="*/ 2 h 6"/>
              <a:gd name="T98" fmla="*/ 3 w 5"/>
              <a:gd name="T9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" h="6">
                <a:moveTo>
                  <a:pt x="1" y="5"/>
                </a:move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5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1" y="6"/>
                  <a:pt x="1" y="5"/>
                </a:cubicBezTo>
                <a:close/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lose/>
                <a:moveTo>
                  <a:pt x="3" y="2"/>
                </a:move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lose/>
                <a:moveTo>
                  <a:pt x="3" y="2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6" name="Freeform 74"/>
          <p:cNvSpPr>
            <a:spLocks/>
          </p:cNvSpPr>
          <p:nvPr/>
        </p:nvSpPr>
        <p:spPr bwMode="auto">
          <a:xfrm>
            <a:off x="8339138" y="5949951"/>
            <a:ext cx="17463" cy="22225"/>
          </a:xfrm>
          <a:custGeom>
            <a:avLst/>
            <a:gdLst>
              <a:gd name="T0" fmla="*/ 6 w 8"/>
              <a:gd name="T1" fmla="*/ 7 h 10"/>
              <a:gd name="T2" fmla="*/ 5 w 8"/>
              <a:gd name="T3" fmla="*/ 4 h 10"/>
              <a:gd name="T4" fmla="*/ 3 w 8"/>
              <a:gd name="T5" fmla="*/ 2 h 10"/>
              <a:gd name="T6" fmla="*/ 1 w 8"/>
              <a:gd name="T7" fmla="*/ 3 h 10"/>
              <a:gd name="T8" fmla="*/ 1 w 8"/>
              <a:gd name="T9" fmla="*/ 6 h 10"/>
              <a:gd name="T10" fmla="*/ 3 w 8"/>
              <a:gd name="T11" fmla="*/ 7 h 10"/>
              <a:gd name="T12" fmla="*/ 5 w 8"/>
              <a:gd name="T13" fmla="*/ 8 h 10"/>
              <a:gd name="T14" fmla="*/ 6 w 8"/>
              <a:gd name="T15" fmla="*/ 10 h 10"/>
              <a:gd name="T16" fmla="*/ 7 w 8"/>
              <a:gd name="T17" fmla="*/ 8 h 10"/>
              <a:gd name="T18" fmla="*/ 6 w 8"/>
              <a:gd name="T1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0">
                <a:moveTo>
                  <a:pt x="6" y="7"/>
                </a:moveTo>
                <a:cubicBezTo>
                  <a:pt x="6" y="7"/>
                  <a:pt x="5" y="7"/>
                  <a:pt x="5" y="4"/>
                </a:cubicBezTo>
                <a:cubicBezTo>
                  <a:pt x="5" y="2"/>
                  <a:pt x="5" y="0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5"/>
                  <a:pt x="1" y="6"/>
                </a:cubicBezTo>
                <a:cubicBezTo>
                  <a:pt x="2" y="7"/>
                  <a:pt x="2" y="7"/>
                  <a:pt x="3" y="7"/>
                </a:cubicBezTo>
                <a:cubicBezTo>
                  <a:pt x="4" y="7"/>
                  <a:pt x="5" y="7"/>
                  <a:pt x="5" y="8"/>
                </a:cubicBezTo>
                <a:cubicBezTo>
                  <a:pt x="5" y="9"/>
                  <a:pt x="6" y="10"/>
                  <a:pt x="6" y="10"/>
                </a:cubicBezTo>
                <a:cubicBezTo>
                  <a:pt x="6" y="10"/>
                  <a:pt x="8" y="9"/>
                  <a:pt x="7" y="8"/>
                </a:cubicBezTo>
                <a:cubicBezTo>
                  <a:pt x="6" y="7"/>
                  <a:pt x="6" y="7"/>
                  <a:pt x="6" y="7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7" name="Freeform 75"/>
          <p:cNvSpPr>
            <a:spLocks noEditPoints="1"/>
          </p:cNvSpPr>
          <p:nvPr/>
        </p:nvSpPr>
        <p:spPr bwMode="auto">
          <a:xfrm>
            <a:off x="8335963" y="5951538"/>
            <a:ext cx="20638" cy="20638"/>
          </a:xfrm>
          <a:custGeom>
            <a:avLst/>
            <a:gdLst>
              <a:gd name="T0" fmla="*/ 5 w 9"/>
              <a:gd name="T1" fmla="*/ 7 h 9"/>
              <a:gd name="T2" fmla="*/ 4 w 9"/>
              <a:gd name="T3" fmla="*/ 7 h 9"/>
              <a:gd name="T4" fmla="*/ 1 w 9"/>
              <a:gd name="T5" fmla="*/ 5 h 9"/>
              <a:gd name="T6" fmla="*/ 0 w 9"/>
              <a:gd name="T7" fmla="*/ 3 h 9"/>
              <a:gd name="T8" fmla="*/ 2 w 9"/>
              <a:gd name="T9" fmla="*/ 1 h 9"/>
              <a:gd name="T10" fmla="*/ 4 w 9"/>
              <a:gd name="T11" fmla="*/ 0 h 9"/>
              <a:gd name="T12" fmla="*/ 5 w 9"/>
              <a:gd name="T13" fmla="*/ 0 h 9"/>
              <a:gd name="T14" fmla="*/ 7 w 9"/>
              <a:gd name="T15" fmla="*/ 3 h 9"/>
              <a:gd name="T16" fmla="*/ 7 w 9"/>
              <a:gd name="T17" fmla="*/ 5 h 9"/>
              <a:gd name="T18" fmla="*/ 7 w 9"/>
              <a:gd name="T19" fmla="*/ 5 h 9"/>
              <a:gd name="T20" fmla="*/ 7 w 9"/>
              <a:gd name="T21" fmla="*/ 6 h 9"/>
              <a:gd name="T22" fmla="*/ 7 w 9"/>
              <a:gd name="T23" fmla="*/ 6 h 9"/>
              <a:gd name="T24" fmla="*/ 8 w 9"/>
              <a:gd name="T25" fmla="*/ 6 h 9"/>
              <a:gd name="T26" fmla="*/ 8 w 9"/>
              <a:gd name="T27" fmla="*/ 6 h 9"/>
              <a:gd name="T28" fmla="*/ 9 w 9"/>
              <a:gd name="T29" fmla="*/ 7 h 9"/>
              <a:gd name="T30" fmla="*/ 7 w 9"/>
              <a:gd name="T31" fmla="*/ 9 h 9"/>
              <a:gd name="T32" fmla="*/ 7 w 9"/>
              <a:gd name="T33" fmla="*/ 9 h 9"/>
              <a:gd name="T34" fmla="*/ 6 w 9"/>
              <a:gd name="T35" fmla="*/ 7 h 9"/>
              <a:gd name="T36" fmla="*/ 7 w 9"/>
              <a:gd name="T37" fmla="*/ 8 h 9"/>
              <a:gd name="T38" fmla="*/ 7 w 9"/>
              <a:gd name="T39" fmla="*/ 8 h 9"/>
              <a:gd name="T40" fmla="*/ 8 w 9"/>
              <a:gd name="T41" fmla="*/ 7 h 9"/>
              <a:gd name="T42" fmla="*/ 8 w 9"/>
              <a:gd name="T43" fmla="*/ 7 h 9"/>
              <a:gd name="T44" fmla="*/ 7 w 9"/>
              <a:gd name="T45" fmla="*/ 6 h 9"/>
              <a:gd name="T46" fmla="*/ 6 w 9"/>
              <a:gd name="T47" fmla="*/ 3 h 9"/>
              <a:gd name="T48" fmla="*/ 5 w 9"/>
              <a:gd name="T49" fmla="*/ 1 h 9"/>
              <a:gd name="T50" fmla="*/ 5 w 9"/>
              <a:gd name="T51" fmla="*/ 1 h 9"/>
              <a:gd name="T52" fmla="*/ 4 w 9"/>
              <a:gd name="T53" fmla="*/ 1 h 9"/>
              <a:gd name="T54" fmla="*/ 2 w 9"/>
              <a:gd name="T55" fmla="*/ 3 h 9"/>
              <a:gd name="T56" fmla="*/ 2 w 9"/>
              <a:gd name="T57" fmla="*/ 3 h 9"/>
              <a:gd name="T58" fmla="*/ 2 w 9"/>
              <a:gd name="T59" fmla="*/ 4 h 9"/>
              <a:gd name="T60" fmla="*/ 4 w 9"/>
              <a:gd name="T61" fmla="*/ 5 h 9"/>
              <a:gd name="T62" fmla="*/ 4 w 9"/>
              <a:gd name="T63" fmla="*/ 5 h 9"/>
              <a:gd name="T64" fmla="*/ 8 w 9"/>
              <a:gd name="T65" fmla="*/ 6 h 9"/>
              <a:gd name="T66" fmla="*/ 8 w 9"/>
              <a:gd name="T67" fmla="*/ 6 h 9"/>
              <a:gd name="T68" fmla="*/ 7 w 9"/>
              <a:gd name="T6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9">
                <a:moveTo>
                  <a:pt x="7" y="9"/>
                </a:moveTo>
                <a:cubicBezTo>
                  <a:pt x="7" y="9"/>
                  <a:pt x="5" y="9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2" y="6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6" y="7"/>
                </a:move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6" y="6"/>
                  <a:pt x="6" y="7"/>
                </a:cubicBezTo>
                <a:close/>
                <a:moveTo>
                  <a:pt x="8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lose/>
                <a:moveTo>
                  <a:pt x="7" y="6"/>
                </a:move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8" name="Freeform 76"/>
          <p:cNvSpPr>
            <a:spLocks/>
          </p:cNvSpPr>
          <p:nvPr/>
        </p:nvSpPr>
        <p:spPr bwMode="auto">
          <a:xfrm>
            <a:off x="8145463" y="5932488"/>
            <a:ext cx="9525" cy="6350"/>
          </a:xfrm>
          <a:custGeom>
            <a:avLst/>
            <a:gdLst>
              <a:gd name="T0" fmla="*/ 2 w 4"/>
              <a:gd name="T1" fmla="*/ 2 h 3"/>
              <a:gd name="T2" fmla="*/ 1 w 4"/>
              <a:gd name="T3" fmla="*/ 1 h 3"/>
              <a:gd name="T4" fmla="*/ 2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2" y="2"/>
                </a:moveTo>
                <a:cubicBezTo>
                  <a:pt x="4" y="1"/>
                  <a:pt x="2" y="0"/>
                  <a:pt x="1" y="1"/>
                </a:cubicBezTo>
                <a:cubicBezTo>
                  <a:pt x="0" y="2"/>
                  <a:pt x="1" y="3"/>
                  <a:pt x="2" y="2"/>
                </a:cubicBezTo>
                <a:close/>
              </a:path>
            </a:pathLst>
          </a:custGeom>
          <a:solidFill>
            <a:srgbClr val="E0F0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9" name="Freeform 77"/>
          <p:cNvSpPr>
            <a:spLocks noEditPoints="1"/>
          </p:cNvSpPr>
          <p:nvPr/>
        </p:nvSpPr>
        <p:spPr bwMode="auto">
          <a:xfrm>
            <a:off x="8081963" y="5394326"/>
            <a:ext cx="273050" cy="614363"/>
          </a:xfrm>
          <a:custGeom>
            <a:avLst/>
            <a:gdLst>
              <a:gd name="T0" fmla="*/ 55 w 121"/>
              <a:gd name="T1" fmla="*/ 265 h 273"/>
              <a:gd name="T2" fmla="*/ 54 w 121"/>
              <a:gd name="T3" fmla="*/ 250 h 273"/>
              <a:gd name="T4" fmla="*/ 19 w 121"/>
              <a:gd name="T5" fmla="*/ 222 h 273"/>
              <a:gd name="T6" fmla="*/ 18 w 121"/>
              <a:gd name="T7" fmla="*/ 216 h 273"/>
              <a:gd name="T8" fmla="*/ 10 w 121"/>
              <a:gd name="T9" fmla="*/ 199 h 273"/>
              <a:gd name="T10" fmla="*/ 3 w 121"/>
              <a:gd name="T11" fmla="*/ 191 h 273"/>
              <a:gd name="T12" fmla="*/ 2 w 121"/>
              <a:gd name="T13" fmla="*/ 182 h 273"/>
              <a:gd name="T14" fmla="*/ 4 w 121"/>
              <a:gd name="T15" fmla="*/ 163 h 273"/>
              <a:gd name="T16" fmla="*/ 1 w 121"/>
              <a:gd name="T17" fmla="*/ 141 h 273"/>
              <a:gd name="T18" fmla="*/ 6 w 121"/>
              <a:gd name="T19" fmla="*/ 130 h 273"/>
              <a:gd name="T20" fmla="*/ 16 w 121"/>
              <a:gd name="T21" fmla="*/ 109 h 273"/>
              <a:gd name="T22" fmla="*/ 28 w 121"/>
              <a:gd name="T23" fmla="*/ 82 h 273"/>
              <a:gd name="T24" fmla="*/ 43 w 121"/>
              <a:gd name="T25" fmla="*/ 54 h 273"/>
              <a:gd name="T26" fmla="*/ 49 w 121"/>
              <a:gd name="T27" fmla="*/ 39 h 273"/>
              <a:gd name="T28" fmla="*/ 79 w 121"/>
              <a:gd name="T29" fmla="*/ 13 h 273"/>
              <a:gd name="T30" fmla="*/ 98 w 121"/>
              <a:gd name="T31" fmla="*/ 7 h 273"/>
              <a:gd name="T32" fmla="*/ 111 w 121"/>
              <a:gd name="T33" fmla="*/ 11 h 273"/>
              <a:gd name="T34" fmla="*/ 120 w 121"/>
              <a:gd name="T35" fmla="*/ 20 h 273"/>
              <a:gd name="T36" fmla="*/ 113 w 121"/>
              <a:gd name="T37" fmla="*/ 37 h 273"/>
              <a:gd name="T38" fmla="*/ 118 w 121"/>
              <a:gd name="T39" fmla="*/ 61 h 273"/>
              <a:gd name="T40" fmla="*/ 106 w 121"/>
              <a:gd name="T41" fmla="*/ 92 h 273"/>
              <a:gd name="T42" fmla="*/ 104 w 121"/>
              <a:gd name="T43" fmla="*/ 117 h 273"/>
              <a:gd name="T44" fmla="*/ 102 w 121"/>
              <a:gd name="T45" fmla="*/ 146 h 273"/>
              <a:gd name="T46" fmla="*/ 98 w 121"/>
              <a:gd name="T47" fmla="*/ 165 h 273"/>
              <a:gd name="T48" fmla="*/ 91 w 121"/>
              <a:gd name="T49" fmla="*/ 187 h 273"/>
              <a:gd name="T50" fmla="*/ 84 w 121"/>
              <a:gd name="T51" fmla="*/ 204 h 273"/>
              <a:gd name="T52" fmla="*/ 68 w 121"/>
              <a:gd name="T53" fmla="*/ 241 h 273"/>
              <a:gd name="T54" fmla="*/ 70 w 121"/>
              <a:gd name="T55" fmla="*/ 262 h 273"/>
              <a:gd name="T56" fmla="*/ 62 w 121"/>
              <a:gd name="T57" fmla="*/ 267 h 273"/>
              <a:gd name="T58" fmla="*/ 67 w 121"/>
              <a:gd name="T59" fmla="*/ 267 h 273"/>
              <a:gd name="T60" fmla="*/ 68 w 121"/>
              <a:gd name="T61" fmla="*/ 246 h 273"/>
              <a:gd name="T62" fmla="*/ 76 w 121"/>
              <a:gd name="T63" fmla="*/ 210 h 273"/>
              <a:gd name="T64" fmla="*/ 87 w 121"/>
              <a:gd name="T65" fmla="*/ 192 h 273"/>
              <a:gd name="T66" fmla="*/ 97 w 121"/>
              <a:gd name="T67" fmla="*/ 169 h 273"/>
              <a:gd name="T68" fmla="*/ 100 w 121"/>
              <a:gd name="T69" fmla="*/ 151 h 273"/>
              <a:gd name="T70" fmla="*/ 103 w 121"/>
              <a:gd name="T71" fmla="*/ 125 h 273"/>
              <a:gd name="T72" fmla="*/ 102 w 121"/>
              <a:gd name="T73" fmla="*/ 96 h 273"/>
              <a:gd name="T74" fmla="*/ 116 w 121"/>
              <a:gd name="T75" fmla="*/ 64 h 273"/>
              <a:gd name="T76" fmla="*/ 113 w 121"/>
              <a:gd name="T77" fmla="*/ 49 h 273"/>
              <a:gd name="T78" fmla="*/ 120 w 121"/>
              <a:gd name="T79" fmla="*/ 21 h 273"/>
              <a:gd name="T80" fmla="*/ 112 w 121"/>
              <a:gd name="T81" fmla="*/ 12 h 273"/>
              <a:gd name="T82" fmla="*/ 99 w 121"/>
              <a:gd name="T83" fmla="*/ 10 h 273"/>
              <a:gd name="T84" fmla="*/ 79 w 121"/>
              <a:gd name="T85" fmla="*/ 10 h 273"/>
              <a:gd name="T86" fmla="*/ 52 w 121"/>
              <a:gd name="T87" fmla="*/ 35 h 273"/>
              <a:gd name="T88" fmla="*/ 46 w 121"/>
              <a:gd name="T89" fmla="*/ 52 h 273"/>
              <a:gd name="T90" fmla="*/ 31 w 121"/>
              <a:gd name="T91" fmla="*/ 77 h 273"/>
              <a:gd name="T92" fmla="*/ 20 w 121"/>
              <a:gd name="T93" fmla="*/ 103 h 273"/>
              <a:gd name="T94" fmla="*/ 13 w 121"/>
              <a:gd name="T95" fmla="*/ 127 h 273"/>
              <a:gd name="T96" fmla="*/ 3 w 121"/>
              <a:gd name="T97" fmla="*/ 139 h 273"/>
              <a:gd name="T98" fmla="*/ 6 w 121"/>
              <a:gd name="T99" fmla="*/ 164 h 273"/>
              <a:gd name="T100" fmla="*/ 3 w 121"/>
              <a:gd name="T101" fmla="*/ 171 h 273"/>
              <a:gd name="T102" fmla="*/ 2 w 121"/>
              <a:gd name="T103" fmla="*/ 188 h 273"/>
              <a:gd name="T104" fmla="*/ 8 w 121"/>
              <a:gd name="T105" fmla="*/ 191 h 273"/>
              <a:gd name="T106" fmla="*/ 14 w 121"/>
              <a:gd name="T107" fmla="*/ 206 h 273"/>
              <a:gd name="T108" fmla="*/ 24 w 121"/>
              <a:gd name="T109" fmla="*/ 222 h 273"/>
              <a:gd name="T110" fmla="*/ 21 w 121"/>
              <a:gd name="T111" fmla="*/ 223 h 273"/>
              <a:gd name="T112" fmla="*/ 55 w 121"/>
              <a:gd name="T113" fmla="*/ 252 h 273"/>
              <a:gd name="T114" fmla="*/ 58 w 121"/>
              <a:gd name="T115" fmla="*/ 268 h 273"/>
              <a:gd name="T116" fmla="*/ 28 w 121"/>
              <a:gd name="T117" fmla="*/ 239 h 273"/>
              <a:gd name="T118" fmla="*/ 29 w 121"/>
              <a:gd name="T119" fmla="*/ 241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273">
                <a:moveTo>
                  <a:pt x="66" y="271"/>
                </a:moveTo>
                <a:cubicBezTo>
                  <a:pt x="65" y="270"/>
                  <a:pt x="65" y="270"/>
                  <a:pt x="63" y="269"/>
                </a:cubicBezTo>
                <a:cubicBezTo>
                  <a:pt x="63" y="269"/>
                  <a:pt x="63" y="269"/>
                  <a:pt x="63" y="269"/>
                </a:cubicBezTo>
                <a:cubicBezTo>
                  <a:pt x="63" y="269"/>
                  <a:pt x="62" y="268"/>
                  <a:pt x="62" y="269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2" y="269"/>
                  <a:pt x="62" y="269"/>
                  <a:pt x="62" y="269"/>
                </a:cubicBezTo>
                <a:cubicBezTo>
                  <a:pt x="61" y="271"/>
                  <a:pt x="61" y="272"/>
                  <a:pt x="60" y="272"/>
                </a:cubicBezTo>
                <a:cubicBezTo>
                  <a:pt x="60" y="272"/>
                  <a:pt x="60" y="272"/>
                  <a:pt x="60" y="272"/>
                </a:cubicBezTo>
                <a:cubicBezTo>
                  <a:pt x="60" y="272"/>
                  <a:pt x="60" y="273"/>
                  <a:pt x="59" y="273"/>
                </a:cubicBezTo>
                <a:cubicBezTo>
                  <a:pt x="59" y="273"/>
                  <a:pt x="59" y="273"/>
                  <a:pt x="59" y="273"/>
                </a:cubicBezTo>
                <a:cubicBezTo>
                  <a:pt x="58" y="272"/>
                  <a:pt x="57" y="270"/>
                  <a:pt x="57" y="268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267"/>
                  <a:pt x="57" y="266"/>
                  <a:pt x="55" y="265"/>
                </a:cubicBezTo>
                <a:cubicBezTo>
                  <a:pt x="55" y="265"/>
                  <a:pt x="55" y="265"/>
                  <a:pt x="55" y="265"/>
                </a:cubicBezTo>
                <a:cubicBezTo>
                  <a:pt x="54" y="264"/>
                  <a:pt x="54" y="263"/>
                  <a:pt x="54" y="262"/>
                </a:cubicBezTo>
                <a:cubicBezTo>
                  <a:pt x="54" y="262"/>
                  <a:pt x="54" y="262"/>
                  <a:pt x="54" y="262"/>
                </a:cubicBezTo>
                <a:cubicBezTo>
                  <a:pt x="54" y="261"/>
                  <a:pt x="54" y="260"/>
                  <a:pt x="55" y="260"/>
                </a:cubicBezTo>
                <a:cubicBezTo>
                  <a:pt x="55" y="260"/>
                  <a:pt x="55" y="260"/>
                  <a:pt x="55" y="260"/>
                </a:cubicBezTo>
                <a:cubicBezTo>
                  <a:pt x="55" y="259"/>
                  <a:pt x="55" y="259"/>
                  <a:pt x="55" y="258"/>
                </a:cubicBezTo>
                <a:cubicBezTo>
                  <a:pt x="55" y="258"/>
                  <a:pt x="55" y="258"/>
                  <a:pt x="55" y="258"/>
                </a:cubicBezTo>
                <a:cubicBezTo>
                  <a:pt x="55" y="257"/>
                  <a:pt x="55" y="257"/>
                  <a:pt x="54" y="256"/>
                </a:cubicBezTo>
                <a:cubicBezTo>
                  <a:pt x="54" y="256"/>
                  <a:pt x="54" y="256"/>
                  <a:pt x="54" y="256"/>
                </a:cubicBezTo>
                <a:cubicBezTo>
                  <a:pt x="54" y="256"/>
                  <a:pt x="53" y="254"/>
                  <a:pt x="53" y="252"/>
                </a:cubicBezTo>
                <a:cubicBezTo>
                  <a:pt x="53" y="252"/>
                  <a:pt x="53" y="252"/>
                  <a:pt x="53" y="252"/>
                </a:cubicBezTo>
                <a:cubicBezTo>
                  <a:pt x="53" y="252"/>
                  <a:pt x="53" y="252"/>
                  <a:pt x="53" y="251"/>
                </a:cubicBezTo>
                <a:cubicBezTo>
                  <a:pt x="53" y="251"/>
                  <a:pt x="53" y="251"/>
                  <a:pt x="53" y="251"/>
                </a:cubicBezTo>
                <a:cubicBezTo>
                  <a:pt x="53" y="251"/>
                  <a:pt x="54" y="250"/>
                  <a:pt x="54" y="250"/>
                </a:cubicBezTo>
                <a:cubicBezTo>
                  <a:pt x="54" y="250"/>
                  <a:pt x="54" y="250"/>
                  <a:pt x="54" y="250"/>
                </a:cubicBezTo>
                <a:cubicBezTo>
                  <a:pt x="54" y="249"/>
                  <a:pt x="53" y="248"/>
                  <a:pt x="52" y="248"/>
                </a:cubicBezTo>
                <a:cubicBezTo>
                  <a:pt x="52" y="248"/>
                  <a:pt x="52" y="248"/>
                  <a:pt x="52" y="248"/>
                </a:cubicBezTo>
                <a:cubicBezTo>
                  <a:pt x="49" y="247"/>
                  <a:pt x="48" y="243"/>
                  <a:pt x="47" y="241"/>
                </a:cubicBezTo>
                <a:cubicBezTo>
                  <a:pt x="47" y="241"/>
                  <a:pt x="47" y="241"/>
                  <a:pt x="47" y="241"/>
                </a:cubicBezTo>
                <a:cubicBezTo>
                  <a:pt x="46" y="239"/>
                  <a:pt x="44" y="237"/>
                  <a:pt x="41" y="236"/>
                </a:cubicBezTo>
                <a:cubicBezTo>
                  <a:pt x="41" y="236"/>
                  <a:pt x="41" y="236"/>
                  <a:pt x="41" y="236"/>
                </a:cubicBezTo>
                <a:cubicBezTo>
                  <a:pt x="38" y="234"/>
                  <a:pt x="35" y="233"/>
                  <a:pt x="32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29" y="231"/>
                  <a:pt x="23" y="227"/>
                  <a:pt x="22" y="226"/>
                </a:cubicBezTo>
                <a:cubicBezTo>
                  <a:pt x="22" y="226"/>
                  <a:pt x="22" y="226"/>
                  <a:pt x="22" y="226"/>
                </a:cubicBezTo>
                <a:cubicBezTo>
                  <a:pt x="21" y="225"/>
                  <a:pt x="19" y="224"/>
                  <a:pt x="18" y="222"/>
                </a:cubicBezTo>
                <a:cubicBezTo>
                  <a:pt x="18" y="222"/>
                  <a:pt x="18" y="222"/>
                  <a:pt x="18" y="222"/>
                </a:cubicBezTo>
                <a:cubicBezTo>
                  <a:pt x="18" y="222"/>
                  <a:pt x="19" y="222"/>
                  <a:pt x="19" y="222"/>
                </a:cubicBezTo>
                <a:cubicBezTo>
                  <a:pt x="19" y="222"/>
                  <a:pt x="19" y="222"/>
                  <a:pt x="19" y="222"/>
                </a:cubicBezTo>
                <a:cubicBezTo>
                  <a:pt x="19" y="221"/>
                  <a:pt x="20" y="221"/>
                  <a:pt x="20" y="221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22" y="221"/>
                  <a:pt x="22" y="223"/>
                  <a:pt x="23" y="223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23"/>
                  <a:pt x="23" y="223"/>
                  <a:pt x="23" y="223"/>
                </a:cubicBezTo>
                <a:cubicBezTo>
                  <a:pt x="23" y="223"/>
                  <a:pt x="23" y="223"/>
                  <a:pt x="23" y="222"/>
                </a:cubicBezTo>
                <a:cubicBezTo>
                  <a:pt x="23" y="222"/>
                  <a:pt x="23" y="222"/>
                  <a:pt x="23" y="222"/>
                </a:cubicBezTo>
                <a:cubicBezTo>
                  <a:pt x="22" y="221"/>
                  <a:pt x="21" y="221"/>
                  <a:pt x="20" y="219"/>
                </a:cubicBezTo>
                <a:cubicBezTo>
                  <a:pt x="20" y="219"/>
                  <a:pt x="20" y="219"/>
                  <a:pt x="20" y="219"/>
                </a:cubicBezTo>
                <a:cubicBezTo>
                  <a:pt x="19" y="219"/>
                  <a:pt x="18" y="218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8" y="216"/>
                  <a:pt x="18" y="216"/>
                  <a:pt x="18" y="215"/>
                </a:cubicBezTo>
                <a:cubicBezTo>
                  <a:pt x="18" y="215"/>
                  <a:pt x="18" y="215"/>
                  <a:pt x="18" y="215"/>
                </a:cubicBezTo>
                <a:cubicBezTo>
                  <a:pt x="18" y="215"/>
                  <a:pt x="18" y="214"/>
                  <a:pt x="17" y="214"/>
                </a:cubicBezTo>
                <a:cubicBezTo>
                  <a:pt x="17" y="214"/>
                  <a:pt x="17" y="214"/>
                  <a:pt x="17" y="214"/>
                </a:cubicBezTo>
                <a:cubicBezTo>
                  <a:pt x="15" y="214"/>
                  <a:pt x="15" y="212"/>
                  <a:pt x="15" y="210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08"/>
                  <a:pt x="14" y="208"/>
                  <a:pt x="13" y="207"/>
                </a:cubicBezTo>
                <a:cubicBezTo>
                  <a:pt x="13" y="207"/>
                  <a:pt x="13" y="207"/>
                  <a:pt x="13" y="207"/>
                </a:cubicBezTo>
                <a:cubicBezTo>
                  <a:pt x="13" y="206"/>
                  <a:pt x="12" y="205"/>
                  <a:pt x="12" y="204"/>
                </a:cubicBezTo>
                <a:cubicBezTo>
                  <a:pt x="12" y="204"/>
                  <a:pt x="12" y="204"/>
                  <a:pt x="12" y="204"/>
                </a:cubicBezTo>
                <a:cubicBezTo>
                  <a:pt x="12" y="204"/>
                  <a:pt x="12" y="204"/>
                  <a:pt x="12" y="203"/>
                </a:cubicBezTo>
                <a:cubicBezTo>
                  <a:pt x="12" y="203"/>
                  <a:pt x="12" y="203"/>
                  <a:pt x="12" y="203"/>
                </a:cubicBezTo>
                <a:cubicBezTo>
                  <a:pt x="12" y="202"/>
                  <a:pt x="12" y="201"/>
                  <a:pt x="10" y="199"/>
                </a:cubicBezTo>
                <a:cubicBezTo>
                  <a:pt x="10" y="199"/>
                  <a:pt x="10" y="199"/>
                  <a:pt x="10" y="199"/>
                </a:cubicBezTo>
                <a:cubicBezTo>
                  <a:pt x="8" y="198"/>
                  <a:pt x="8" y="197"/>
                  <a:pt x="8" y="196"/>
                </a:cubicBezTo>
                <a:cubicBezTo>
                  <a:pt x="8" y="196"/>
                  <a:pt x="8" y="196"/>
                  <a:pt x="8" y="196"/>
                </a:cubicBezTo>
                <a:cubicBezTo>
                  <a:pt x="8" y="195"/>
                  <a:pt x="8" y="194"/>
                  <a:pt x="8" y="194"/>
                </a:cubicBezTo>
                <a:cubicBezTo>
                  <a:pt x="8" y="194"/>
                  <a:pt x="8" y="194"/>
                  <a:pt x="8" y="194"/>
                </a:cubicBezTo>
                <a:cubicBezTo>
                  <a:pt x="8" y="193"/>
                  <a:pt x="8" y="193"/>
                  <a:pt x="8" y="193"/>
                </a:cubicBezTo>
                <a:cubicBezTo>
                  <a:pt x="8" y="193"/>
                  <a:pt x="8" y="193"/>
                  <a:pt x="8" y="193"/>
                </a:cubicBezTo>
                <a:cubicBezTo>
                  <a:pt x="8" y="192"/>
                  <a:pt x="8" y="192"/>
                  <a:pt x="8" y="192"/>
                </a:cubicBezTo>
                <a:cubicBezTo>
                  <a:pt x="8" y="192"/>
                  <a:pt x="8" y="192"/>
                  <a:pt x="8" y="192"/>
                </a:cubicBezTo>
                <a:cubicBezTo>
                  <a:pt x="8" y="192"/>
                  <a:pt x="8" y="192"/>
                  <a:pt x="8" y="192"/>
                </a:cubicBezTo>
                <a:cubicBezTo>
                  <a:pt x="8" y="192"/>
                  <a:pt x="8" y="192"/>
                  <a:pt x="8" y="192"/>
                </a:cubicBezTo>
                <a:cubicBezTo>
                  <a:pt x="7" y="192"/>
                  <a:pt x="7" y="192"/>
                  <a:pt x="7" y="192"/>
                </a:cubicBezTo>
                <a:cubicBezTo>
                  <a:pt x="7" y="192"/>
                  <a:pt x="7" y="192"/>
                  <a:pt x="7" y="192"/>
                </a:cubicBezTo>
                <a:cubicBezTo>
                  <a:pt x="5" y="192"/>
                  <a:pt x="4" y="192"/>
                  <a:pt x="3" y="191"/>
                </a:cubicBezTo>
                <a:cubicBezTo>
                  <a:pt x="3" y="191"/>
                  <a:pt x="3" y="191"/>
                  <a:pt x="3" y="191"/>
                </a:cubicBezTo>
                <a:cubicBezTo>
                  <a:pt x="2" y="191"/>
                  <a:pt x="1" y="191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1" y="189"/>
                  <a:pt x="1" y="188"/>
                  <a:pt x="1" y="188"/>
                </a:cubicBezTo>
                <a:cubicBezTo>
                  <a:pt x="1" y="188"/>
                  <a:pt x="1" y="188"/>
                  <a:pt x="1" y="188"/>
                </a:cubicBezTo>
                <a:cubicBezTo>
                  <a:pt x="1" y="188"/>
                  <a:pt x="0" y="187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4"/>
                  <a:pt x="0" y="184"/>
                  <a:pt x="1" y="183"/>
                </a:cubicBezTo>
                <a:cubicBezTo>
                  <a:pt x="1" y="183"/>
                  <a:pt x="1" y="183"/>
                  <a:pt x="1" y="183"/>
                </a:cubicBezTo>
                <a:cubicBezTo>
                  <a:pt x="2" y="183"/>
                  <a:pt x="2" y="182"/>
                  <a:pt x="2" y="182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182"/>
                  <a:pt x="1" y="181"/>
                  <a:pt x="1" y="180"/>
                </a:cubicBezTo>
                <a:cubicBezTo>
                  <a:pt x="1" y="180"/>
                  <a:pt x="1" y="180"/>
                  <a:pt x="1" y="180"/>
                </a:cubicBezTo>
                <a:cubicBezTo>
                  <a:pt x="1" y="179"/>
                  <a:pt x="1" y="179"/>
                  <a:pt x="1" y="178"/>
                </a:cubicBezTo>
                <a:cubicBezTo>
                  <a:pt x="1" y="178"/>
                  <a:pt x="1" y="178"/>
                  <a:pt x="1" y="178"/>
                </a:cubicBezTo>
                <a:cubicBezTo>
                  <a:pt x="1" y="176"/>
                  <a:pt x="2" y="173"/>
                  <a:pt x="2" y="171"/>
                </a:cubicBezTo>
                <a:cubicBezTo>
                  <a:pt x="2" y="171"/>
                  <a:pt x="2" y="171"/>
                  <a:pt x="2" y="171"/>
                </a:cubicBezTo>
                <a:cubicBezTo>
                  <a:pt x="2" y="169"/>
                  <a:pt x="3" y="168"/>
                  <a:pt x="3" y="167"/>
                </a:cubicBezTo>
                <a:cubicBezTo>
                  <a:pt x="3" y="167"/>
                  <a:pt x="3" y="167"/>
                  <a:pt x="3" y="167"/>
                </a:cubicBezTo>
                <a:cubicBezTo>
                  <a:pt x="3" y="167"/>
                  <a:pt x="3" y="166"/>
                  <a:pt x="2" y="166"/>
                </a:cubicBezTo>
                <a:cubicBezTo>
                  <a:pt x="2" y="166"/>
                  <a:pt x="2" y="166"/>
                  <a:pt x="2" y="166"/>
                </a:cubicBezTo>
                <a:cubicBezTo>
                  <a:pt x="2" y="165"/>
                  <a:pt x="2" y="165"/>
                  <a:pt x="2" y="165"/>
                </a:cubicBezTo>
                <a:cubicBezTo>
                  <a:pt x="2" y="165"/>
                  <a:pt x="2" y="165"/>
                  <a:pt x="2" y="165"/>
                </a:cubicBezTo>
                <a:cubicBezTo>
                  <a:pt x="2" y="164"/>
                  <a:pt x="3" y="163"/>
                  <a:pt x="4" y="163"/>
                </a:cubicBezTo>
                <a:cubicBezTo>
                  <a:pt x="4" y="163"/>
                  <a:pt x="4" y="163"/>
                  <a:pt x="4" y="163"/>
                </a:cubicBezTo>
                <a:cubicBezTo>
                  <a:pt x="4" y="163"/>
                  <a:pt x="5" y="163"/>
                  <a:pt x="5" y="163"/>
                </a:cubicBezTo>
                <a:cubicBezTo>
                  <a:pt x="5" y="163"/>
                  <a:pt x="5" y="163"/>
                  <a:pt x="5" y="163"/>
                </a:cubicBezTo>
                <a:cubicBezTo>
                  <a:pt x="5" y="163"/>
                  <a:pt x="5" y="162"/>
                  <a:pt x="4" y="162"/>
                </a:cubicBezTo>
                <a:cubicBezTo>
                  <a:pt x="4" y="162"/>
                  <a:pt x="4" y="162"/>
                  <a:pt x="4" y="162"/>
                </a:cubicBezTo>
                <a:cubicBezTo>
                  <a:pt x="3" y="161"/>
                  <a:pt x="3" y="159"/>
                  <a:pt x="3" y="157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6"/>
                  <a:pt x="3" y="154"/>
                  <a:pt x="3" y="152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52"/>
                  <a:pt x="3" y="152"/>
                  <a:pt x="3" y="152"/>
                </a:cubicBezTo>
                <a:cubicBezTo>
                  <a:pt x="3" y="149"/>
                  <a:pt x="2" y="146"/>
                  <a:pt x="1" y="143"/>
                </a:cubicBezTo>
                <a:cubicBezTo>
                  <a:pt x="1" y="143"/>
                  <a:pt x="1" y="143"/>
                  <a:pt x="1" y="143"/>
                </a:cubicBezTo>
                <a:cubicBezTo>
                  <a:pt x="1" y="143"/>
                  <a:pt x="1" y="142"/>
                  <a:pt x="1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1" y="139"/>
                  <a:pt x="1" y="137"/>
                  <a:pt x="3" y="137"/>
                </a:cubicBezTo>
                <a:cubicBezTo>
                  <a:pt x="3" y="137"/>
                  <a:pt x="3" y="137"/>
                  <a:pt x="3" y="137"/>
                </a:cubicBezTo>
                <a:cubicBezTo>
                  <a:pt x="3" y="137"/>
                  <a:pt x="4" y="137"/>
                  <a:pt x="4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7"/>
                  <a:pt x="4" y="136"/>
                </a:cubicBezTo>
                <a:cubicBezTo>
                  <a:pt x="4" y="136"/>
                  <a:pt x="4" y="136"/>
                  <a:pt x="4" y="136"/>
                </a:cubicBezTo>
                <a:cubicBezTo>
                  <a:pt x="4" y="136"/>
                  <a:pt x="4" y="135"/>
                  <a:pt x="4" y="135"/>
                </a:cubicBezTo>
                <a:cubicBezTo>
                  <a:pt x="4" y="135"/>
                  <a:pt x="4" y="135"/>
                  <a:pt x="4" y="135"/>
                </a:cubicBezTo>
                <a:cubicBezTo>
                  <a:pt x="4" y="132"/>
                  <a:pt x="5" y="132"/>
                  <a:pt x="6" y="130"/>
                </a:cubicBezTo>
                <a:cubicBezTo>
                  <a:pt x="6" y="130"/>
                  <a:pt x="6" y="130"/>
                  <a:pt x="6" y="130"/>
                </a:cubicBezTo>
                <a:cubicBezTo>
                  <a:pt x="7" y="128"/>
                  <a:pt x="9" y="126"/>
                  <a:pt x="11" y="126"/>
                </a:cubicBezTo>
                <a:cubicBezTo>
                  <a:pt x="11" y="126"/>
                  <a:pt x="11" y="126"/>
                  <a:pt x="11" y="126"/>
                </a:cubicBezTo>
                <a:cubicBezTo>
                  <a:pt x="11" y="126"/>
                  <a:pt x="11" y="126"/>
                  <a:pt x="10" y="126"/>
                </a:cubicBezTo>
                <a:cubicBezTo>
                  <a:pt x="10" y="126"/>
                  <a:pt x="10" y="126"/>
                  <a:pt x="10" y="126"/>
                </a:cubicBezTo>
                <a:cubicBezTo>
                  <a:pt x="9" y="125"/>
                  <a:pt x="9" y="124"/>
                  <a:pt x="9" y="123"/>
                </a:cubicBezTo>
                <a:cubicBezTo>
                  <a:pt x="9" y="123"/>
                  <a:pt x="9" y="123"/>
                  <a:pt x="9" y="123"/>
                </a:cubicBezTo>
                <a:cubicBezTo>
                  <a:pt x="9" y="122"/>
                  <a:pt x="9" y="121"/>
                  <a:pt x="10" y="121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11" y="120"/>
                  <a:pt x="10" y="120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2" y="116"/>
                  <a:pt x="12" y="116"/>
                  <a:pt x="13" y="114"/>
                </a:cubicBezTo>
                <a:cubicBezTo>
                  <a:pt x="13" y="114"/>
                  <a:pt x="13" y="114"/>
                  <a:pt x="13" y="114"/>
                </a:cubicBezTo>
                <a:cubicBezTo>
                  <a:pt x="14" y="111"/>
                  <a:pt x="14" y="111"/>
                  <a:pt x="16" y="109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7" y="108"/>
                  <a:pt x="17" y="106"/>
                  <a:pt x="19" y="102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21" y="99"/>
                  <a:pt x="21" y="99"/>
                  <a:pt x="22" y="97"/>
                </a:cubicBezTo>
                <a:cubicBezTo>
                  <a:pt x="22" y="97"/>
                  <a:pt x="22" y="97"/>
                  <a:pt x="22" y="97"/>
                </a:cubicBezTo>
                <a:cubicBezTo>
                  <a:pt x="23" y="96"/>
                  <a:pt x="23" y="95"/>
                  <a:pt x="23" y="93"/>
                </a:cubicBezTo>
                <a:cubicBezTo>
                  <a:pt x="23" y="93"/>
                  <a:pt x="23" y="93"/>
                  <a:pt x="23" y="93"/>
                </a:cubicBezTo>
                <a:cubicBezTo>
                  <a:pt x="23" y="92"/>
                  <a:pt x="23" y="92"/>
                  <a:pt x="23" y="91"/>
                </a:cubicBezTo>
                <a:cubicBezTo>
                  <a:pt x="23" y="91"/>
                  <a:pt x="23" y="91"/>
                  <a:pt x="23" y="91"/>
                </a:cubicBezTo>
                <a:cubicBezTo>
                  <a:pt x="23" y="91"/>
                  <a:pt x="23" y="90"/>
                  <a:pt x="23" y="90"/>
                </a:cubicBezTo>
                <a:cubicBezTo>
                  <a:pt x="23" y="90"/>
                  <a:pt x="23" y="90"/>
                  <a:pt x="23" y="90"/>
                </a:cubicBezTo>
                <a:cubicBezTo>
                  <a:pt x="23" y="89"/>
                  <a:pt x="24" y="88"/>
                  <a:pt x="25" y="86"/>
                </a:cubicBezTo>
                <a:cubicBezTo>
                  <a:pt x="25" y="86"/>
                  <a:pt x="25" y="86"/>
                  <a:pt x="25" y="86"/>
                </a:cubicBezTo>
                <a:cubicBezTo>
                  <a:pt x="27" y="85"/>
                  <a:pt x="27" y="84"/>
                  <a:pt x="28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9" y="80"/>
                  <a:pt x="29" y="79"/>
                  <a:pt x="29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30" y="74"/>
                  <a:pt x="31" y="73"/>
                  <a:pt x="32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4" y="71"/>
                  <a:pt x="34" y="69"/>
                  <a:pt x="34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5"/>
                  <a:pt x="34" y="63"/>
                  <a:pt x="36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7" y="61"/>
                  <a:pt x="37" y="60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8" y="58"/>
                  <a:pt x="39" y="57"/>
                  <a:pt x="41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2" y="55"/>
                  <a:pt x="43" y="54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2"/>
                  <a:pt x="44" y="51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6" y="50"/>
                </a:cubicBezTo>
                <a:cubicBezTo>
                  <a:pt x="46" y="50"/>
                  <a:pt x="46" y="50"/>
                  <a:pt x="47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8" y="49"/>
                  <a:pt x="48" y="48"/>
                  <a:pt x="48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6"/>
                  <a:pt x="48" y="45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5"/>
                  <a:pt x="48" y="44"/>
                  <a:pt x="48" y="44"/>
                </a:cubicBezTo>
                <a:cubicBezTo>
                  <a:pt x="48" y="44"/>
                  <a:pt x="48" y="44"/>
                  <a:pt x="48" y="44"/>
                </a:cubicBezTo>
                <a:cubicBezTo>
                  <a:pt x="48" y="42"/>
                  <a:pt x="49" y="40"/>
                  <a:pt x="49" y="39"/>
                </a:cubicBezTo>
                <a:cubicBezTo>
                  <a:pt x="49" y="39"/>
                  <a:pt x="49" y="39"/>
                  <a:pt x="49" y="39"/>
                </a:cubicBezTo>
                <a:cubicBezTo>
                  <a:pt x="50" y="38"/>
                  <a:pt x="50" y="37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3"/>
                  <a:pt x="52" y="32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55" y="24"/>
                  <a:pt x="58" y="22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4" y="21"/>
                  <a:pt x="63" y="21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7"/>
                  <a:pt x="70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4" y="17"/>
                  <a:pt x="75" y="15"/>
                  <a:pt x="78" y="14"/>
                </a:cubicBezTo>
                <a:cubicBezTo>
                  <a:pt x="78" y="14"/>
                  <a:pt x="78" y="14"/>
                  <a:pt x="78" y="14"/>
                </a:cubicBezTo>
                <a:cubicBezTo>
                  <a:pt x="79" y="14"/>
                  <a:pt x="79" y="14"/>
                  <a:pt x="79" y="13"/>
                </a:cubicBezTo>
                <a:cubicBezTo>
                  <a:pt x="79" y="13"/>
                  <a:pt x="79" y="13"/>
                  <a:pt x="79" y="13"/>
                </a:cubicBezTo>
                <a:cubicBezTo>
                  <a:pt x="79" y="13"/>
                  <a:pt x="78" y="12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cubicBezTo>
                  <a:pt x="78" y="8"/>
                  <a:pt x="80" y="5"/>
                  <a:pt x="83" y="3"/>
                </a:cubicBezTo>
                <a:cubicBezTo>
                  <a:pt x="83" y="3"/>
                  <a:pt x="83" y="3"/>
                  <a:pt x="83" y="3"/>
                </a:cubicBezTo>
                <a:cubicBezTo>
                  <a:pt x="86" y="1"/>
                  <a:pt x="88" y="1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1" y="0"/>
                  <a:pt x="91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3" y="0"/>
                  <a:pt x="95" y="3"/>
                  <a:pt x="95" y="5"/>
                </a:cubicBezTo>
                <a:cubicBezTo>
                  <a:pt x="95" y="5"/>
                  <a:pt x="95" y="5"/>
                  <a:pt x="95" y="5"/>
                </a:cubicBezTo>
                <a:cubicBezTo>
                  <a:pt x="96" y="7"/>
                  <a:pt x="96" y="7"/>
                  <a:pt x="98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0" y="8"/>
                  <a:pt x="100" y="9"/>
                </a:cubicBezTo>
                <a:cubicBezTo>
                  <a:pt x="100" y="9"/>
                  <a:pt x="100" y="9"/>
                  <a:pt x="100" y="9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2" y="10"/>
                  <a:pt x="102" y="10"/>
                  <a:pt x="103" y="10"/>
                </a:cubicBezTo>
                <a:cubicBezTo>
                  <a:pt x="103" y="10"/>
                  <a:pt x="103" y="10"/>
                  <a:pt x="103" y="10"/>
                </a:cubicBezTo>
                <a:cubicBezTo>
                  <a:pt x="103" y="10"/>
                  <a:pt x="103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105" y="10"/>
                  <a:pt x="106" y="10"/>
                  <a:pt x="107" y="11"/>
                </a:cubicBezTo>
                <a:cubicBezTo>
                  <a:pt x="107" y="11"/>
                  <a:pt x="107" y="11"/>
                  <a:pt x="107" y="11"/>
                </a:cubicBezTo>
                <a:cubicBezTo>
                  <a:pt x="108" y="11"/>
                  <a:pt x="109" y="11"/>
                  <a:pt x="109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10" y="11"/>
                  <a:pt x="110" y="11"/>
                  <a:pt x="111" y="1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11" y="11"/>
                  <a:pt x="112" y="11"/>
                  <a:pt x="113" y="1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4" y="11"/>
                  <a:pt x="116" y="11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4"/>
                  <a:pt x="116" y="14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7"/>
                  <a:pt x="117" y="18"/>
                  <a:pt x="118" y="19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1" y="20"/>
                  <a:pt x="121" y="21"/>
                  <a:pt x="121" y="2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21" y="22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18" y="25"/>
                  <a:pt x="117" y="27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15" y="28"/>
                  <a:pt x="113" y="32"/>
                  <a:pt x="113" y="37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3" y="37"/>
                  <a:pt x="113" y="38"/>
                  <a:pt x="113" y="38"/>
                </a:cubicBezTo>
                <a:cubicBezTo>
                  <a:pt x="113" y="38"/>
                  <a:pt x="113" y="38"/>
                  <a:pt x="113" y="38"/>
                </a:cubicBezTo>
                <a:cubicBezTo>
                  <a:pt x="113" y="42"/>
                  <a:pt x="114" y="45"/>
                  <a:pt x="115" y="48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6" y="51"/>
                  <a:pt x="116" y="52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8" y="54"/>
                  <a:pt x="118" y="55"/>
                  <a:pt x="118" y="56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118" y="56"/>
                  <a:pt x="118" y="57"/>
                  <a:pt x="118" y="57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18" y="58"/>
                  <a:pt x="118" y="58"/>
                  <a:pt x="118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59"/>
                  <a:pt x="118" y="60"/>
                  <a:pt x="118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18" y="61"/>
                  <a:pt x="118" y="62"/>
                  <a:pt x="118" y="62"/>
                </a:cubicBezTo>
                <a:cubicBezTo>
                  <a:pt x="118" y="62"/>
                  <a:pt x="118" y="62"/>
                  <a:pt x="118" y="62"/>
                </a:cubicBezTo>
                <a:cubicBezTo>
                  <a:pt x="118" y="63"/>
                  <a:pt x="118" y="64"/>
                  <a:pt x="117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16" y="67"/>
                  <a:pt x="116" y="67"/>
                  <a:pt x="116" y="69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15" y="72"/>
                  <a:pt x="115" y="74"/>
                  <a:pt x="113" y="78"/>
                </a:cubicBezTo>
                <a:cubicBezTo>
                  <a:pt x="113" y="78"/>
                  <a:pt x="113" y="78"/>
                  <a:pt x="113" y="78"/>
                </a:cubicBezTo>
                <a:cubicBezTo>
                  <a:pt x="112" y="82"/>
                  <a:pt x="111" y="82"/>
                  <a:pt x="110" y="84"/>
                </a:cubicBezTo>
                <a:cubicBezTo>
                  <a:pt x="110" y="84"/>
                  <a:pt x="110" y="84"/>
                  <a:pt x="110" y="84"/>
                </a:cubicBezTo>
                <a:cubicBezTo>
                  <a:pt x="109" y="86"/>
                  <a:pt x="108" y="86"/>
                  <a:pt x="108" y="87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8" y="89"/>
                  <a:pt x="107" y="91"/>
                  <a:pt x="106" y="92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105" y="93"/>
                  <a:pt x="103" y="94"/>
                  <a:pt x="103" y="95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5"/>
                  <a:pt x="104" y="95"/>
                  <a:pt x="104" y="96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97"/>
                  <a:pt x="106" y="98"/>
                  <a:pt x="106" y="101"/>
                </a:cubicBezTo>
                <a:cubicBezTo>
                  <a:pt x="106" y="101"/>
                  <a:pt x="106" y="101"/>
                  <a:pt x="106" y="101"/>
                </a:cubicBezTo>
                <a:cubicBezTo>
                  <a:pt x="106" y="101"/>
                  <a:pt x="106" y="101"/>
                  <a:pt x="106" y="101"/>
                </a:cubicBezTo>
                <a:cubicBezTo>
                  <a:pt x="106" y="101"/>
                  <a:pt x="106" y="101"/>
                  <a:pt x="106" y="101"/>
                </a:cubicBezTo>
                <a:cubicBezTo>
                  <a:pt x="106" y="104"/>
                  <a:pt x="105" y="105"/>
                  <a:pt x="105" y="108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5" y="111"/>
                  <a:pt x="104" y="112"/>
                  <a:pt x="104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04" y="116"/>
                  <a:pt x="104" y="117"/>
                  <a:pt x="104" y="117"/>
                </a:cubicBezTo>
                <a:cubicBezTo>
                  <a:pt x="104" y="117"/>
                  <a:pt x="104" y="117"/>
                  <a:pt x="104" y="117"/>
                </a:cubicBezTo>
                <a:cubicBezTo>
                  <a:pt x="104" y="118"/>
                  <a:pt x="105" y="119"/>
                  <a:pt x="105" y="120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05" y="123"/>
                  <a:pt x="104" y="124"/>
                  <a:pt x="104" y="125"/>
                </a:cubicBezTo>
                <a:cubicBezTo>
                  <a:pt x="104" y="125"/>
                  <a:pt x="104" y="125"/>
                  <a:pt x="104" y="125"/>
                </a:cubicBezTo>
                <a:cubicBezTo>
                  <a:pt x="104" y="127"/>
                  <a:pt x="104" y="129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33"/>
                  <a:pt x="102" y="135"/>
                  <a:pt x="102" y="137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2" y="138"/>
                  <a:pt x="102" y="139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1"/>
                  <a:pt x="103" y="142"/>
                  <a:pt x="103" y="143"/>
                </a:cubicBezTo>
                <a:cubicBezTo>
                  <a:pt x="103" y="143"/>
                  <a:pt x="103" y="143"/>
                  <a:pt x="103" y="143"/>
                </a:cubicBezTo>
                <a:cubicBezTo>
                  <a:pt x="103" y="144"/>
                  <a:pt x="103" y="145"/>
                  <a:pt x="102" y="146"/>
                </a:cubicBezTo>
                <a:cubicBezTo>
                  <a:pt x="102" y="146"/>
                  <a:pt x="102" y="146"/>
                  <a:pt x="102" y="146"/>
                </a:cubicBezTo>
                <a:cubicBezTo>
                  <a:pt x="102" y="147"/>
                  <a:pt x="102" y="148"/>
                  <a:pt x="102" y="150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102" y="150"/>
                  <a:pt x="102" y="150"/>
                  <a:pt x="102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02" y="153"/>
                  <a:pt x="101" y="154"/>
                  <a:pt x="100" y="156"/>
                </a:cubicBezTo>
                <a:cubicBezTo>
                  <a:pt x="100" y="156"/>
                  <a:pt x="100" y="156"/>
                  <a:pt x="100" y="156"/>
                </a:cubicBezTo>
                <a:cubicBezTo>
                  <a:pt x="99" y="158"/>
                  <a:pt x="99" y="158"/>
                  <a:pt x="99" y="159"/>
                </a:cubicBezTo>
                <a:cubicBezTo>
                  <a:pt x="99" y="159"/>
                  <a:pt x="99" y="159"/>
                  <a:pt x="99" y="159"/>
                </a:cubicBezTo>
                <a:cubicBezTo>
                  <a:pt x="99" y="160"/>
                  <a:pt x="99" y="161"/>
                  <a:pt x="98" y="163"/>
                </a:cubicBezTo>
                <a:cubicBezTo>
                  <a:pt x="98" y="163"/>
                  <a:pt x="98" y="163"/>
                  <a:pt x="98" y="163"/>
                </a:cubicBezTo>
                <a:cubicBezTo>
                  <a:pt x="98" y="164"/>
                  <a:pt x="98" y="165"/>
                  <a:pt x="98" y="165"/>
                </a:cubicBezTo>
                <a:cubicBezTo>
                  <a:pt x="98" y="165"/>
                  <a:pt x="98" y="165"/>
                  <a:pt x="98" y="165"/>
                </a:cubicBezTo>
                <a:cubicBezTo>
                  <a:pt x="98" y="166"/>
                  <a:pt x="98" y="166"/>
                  <a:pt x="98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167"/>
                  <a:pt x="98" y="168"/>
                  <a:pt x="9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8" y="170"/>
                  <a:pt x="98" y="172"/>
                  <a:pt x="97" y="17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96" y="175"/>
                  <a:pt x="95" y="175"/>
                  <a:pt x="95" y="178"/>
                </a:cubicBezTo>
                <a:cubicBezTo>
                  <a:pt x="95" y="178"/>
                  <a:pt x="95" y="178"/>
                  <a:pt x="95" y="178"/>
                </a:cubicBezTo>
                <a:cubicBezTo>
                  <a:pt x="95" y="181"/>
                  <a:pt x="94" y="183"/>
                  <a:pt x="93" y="185"/>
                </a:cubicBezTo>
                <a:cubicBezTo>
                  <a:pt x="93" y="185"/>
                  <a:pt x="93" y="185"/>
                  <a:pt x="93" y="185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92" y="186"/>
                  <a:pt x="92" y="186"/>
                  <a:pt x="91" y="187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0" y="188"/>
                  <a:pt x="91" y="188"/>
                  <a:pt x="90" y="190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90" y="191"/>
                  <a:pt x="89" y="192"/>
                  <a:pt x="88" y="193"/>
                </a:cubicBezTo>
                <a:cubicBezTo>
                  <a:pt x="88" y="193"/>
                  <a:pt x="88" y="193"/>
                  <a:pt x="88" y="193"/>
                </a:cubicBezTo>
                <a:cubicBezTo>
                  <a:pt x="87" y="194"/>
                  <a:pt x="86" y="195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6" y="196"/>
                  <a:pt x="86" y="197"/>
                  <a:pt x="86" y="197"/>
                </a:cubicBezTo>
                <a:cubicBezTo>
                  <a:pt x="86" y="197"/>
                  <a:pt x="86" y="197"/>
                  <a:pt x="86" y="197"/>
                </a:cubicBezTo>
                <a:cubicBezTo>
                  <a:pt x="86" y="197"/>
                  <a:pt x="86" y="198"/>
                  <a:pt x="86" y="198"/>
                </a:cubicBezTo>
                <a:cubicBezTo>
                  <a:pt x="86" y="198"/>
                  <a:pt x="86" y="198"/>
                  <a:pt x="86" y="198"/>
                </a:cubicBezTo>
                <a:cubicBezTo>
                  <a:pt x="86" y="199"/>
                  <a:pt x="86" y="201"/>
                  <a:pt x="85" y="201"/>
                </a:cubicBezTo>
                <a:cubicBezTo>
                  <a:pt x="85" y="201"/>
                  <a:pt x="85" y="201"/>
                  <a:pt x="85" y="201"/>
                </a:cubicBezTo>
                <a:cubicBezTo>
                  <a:pt x="85" y="202"/>
                  <a:pt x="84" y="203"/>
                  <a:pt x="84" y="204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84" y="205"/>
                  <a:pt x="83" y="206"/>
                  <a:pt x="80" y="207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78" y="208"/>
                  <a:pt x="79" y="209"/>
                  <a:pt x="76" y="211"/>
                </a:cubicBezTo>
                <a:cubicBezTo>
                  <a:pt x="76" y="211"/>
                  <a:pt x="76" y="211"/>
                  <a:pt x="76" y="211"/>
                </a:cubicBezTo>
                <a:cubicBezTo>
                  <a:pt x="75" y="212"/>
                  <a:pt x="73" y="216"/>
                  <a:pt x="72" y="220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71" y="224"/>
                  <a:pt x="70" y="225"/>
                  <a:pt x="70" y="228"/>
                </a:cubicBezTo>
                <a:cubicBezTo>
                  <a:pt x="70" y="228"/>
                  <a:pt x="70" y="228"/>
                  <a:pt x="70" y="228"/>
                </a:cubicBezTo>
                <a:cubicBezTo>
                  <a:pt x="70" y="232"/>
                  <a:pt x="70" y="233"/>
                  <a:pt x="69" y="235"/>
                </a:cubicBezTo>
                <a:cubicBezTo>
                  <a:pt x="69" y="235"/>
                  <a:pt x="69" y="235"/>
                  <a:pt x="69" y="235"/>
                </a:cubicBezTo>
                <a:cubicBezTo>
                  <a:pt x="68" y="237"/>
                  <a:pt x="67" y="238"/>
                  <a:pt x="67" y="239"/>
                </a:cubicBezTo>
                <a:cubicBezTo>
                  <a:pt x="67" y="239"/>
                  <a:pt x="67" y="239"/>
                  <a:pt x="67" y="239"/>
                </a:cubicBezTo>
                <a:cubicBezTo>
                  <a:pt x="67" y="239"/>
                  <a:pt x="67" y="240"/>
                  <a:pt x="68" y="241"/>
                </a:cubicBezTo>
                <a:cubicBezTo>
                  <a:pt x="68" y="241"/>
                  <a:pt x="68" y="241"/>
                  <a:pt x="68" y="241"/>
                </a:cubicBezTo>
                <a:cubicBezTo>
                  <a:pt x="69" y="243"/>
                  <a:pt x="69" y="243"/>
                  <a:pt x="69" y="245"/>
                </a:cubicBezTo>
                <a:cubicBezTo>
                  <a:pt x="69" y="245"/>
                  <a:pt x="69" y="245"/>
                  <a:pt x="69" y="245"/>
                </a:cubicBezTo>
                <a:cubicBezTo>
                  <a:pt x="69" y="245"/>
                  <a:pt x="69" y="245"/>
                  <a:pt x="69" y="246"/>
                </a:cubicBezTo>
                <a:cubicBezTo>
                  <a:pt x="69" y="246"/>
                  <a:pt x="69" y="246"/>
                  <a:pt x="69" y="246"/>
                </a:cubicBezTo>
                <a:cubicBezTo>
                  <a:pt x="69" y="246"/>
                  <a:pt x="69" y="247"/>
                  <a:pt x="69" y="247"/>
                </a:cubicBezTo>
                <a:cubicBezTo>
                  <a:pt x="69" y="247"/>
                  <a:pt x="69" y="247"/>
                  <a:pt x="69" y="247"/>
                </a:cubicBezTo>
                <a:cubicBezTo>
                  <a:pt x="69" y="248"/>
                  <a:pt x="69" y="249"/>
                  <a:pt x="70" y="251"/>
                </a:cubicBezTo>
                <a:cubicBezTo>
                  <a:pt x="70" y="251"/>
                  <a:pt x="70" y="251"/>
                  <a:pt x="70" y="251"/>
                </a:cubicBezTo>
                <a:cubicBezTo>
                  <a:pt x="70" y="253"/>
                  <a:pt x="70" y="254"/>
                  <a:pt x="71" y="257"/>
                </a:cubicBezTo>
                <a:cubicBezTo>
                  <a:pt x="71" y="257"/>
                  <a:pt x="71" y="257"/>
                  <a:pt x="71" y="257"/>
                </a:cubicBezTo>
                <a:cubicBezTo>
                  <a:pt x="71" y="258"/>
                  <a:pt x="71" y="259"/>
                  <a:pt x="71" y="260"/>
                </a:cubicBezTo>
                <a:cubicBezTo>
                  <a:pt x="71" y="260"/>
                  <a:pt x="71" y="260"/>
                  <a:pt x="71" y="260"/>
                </a:cubicBezTo>
                <a:cubicBezTo>
                  <a:pt x="71" y="260"/>
                  <a:pt x="71" y="261"/>
                  <a:pt x="70" y="262"/>
                </a:cubicBezTo>
                <a:cubicBezTo>
                  <a:pt x="70" y="262"/>
                  <a:pt x="70" y="262"/>
                  <a:pt x="70" y="262"/>
                </a:cubicBezTo>
                <a:cubicBezTo>
                  <a:pt x="69" y="263"/>
                  <a:pt x="69" y="264"/>
                  <a:pt x="69" y="266"/>
                </a:cubicBezTo>
                <a:cubicBezTo>
                  <a:pt x="69" y="266"/>
                  <a:pt x="69" y="266"/>
                  <a:pt x="69" y="266"/>
                </a:cubicBezTo>
                <a:cubicBezTo>
                  <a:pt x="69" y="266"/>
                  <a:pt x="69" y="267"/>
                  <a:pt x="69" y="267"/>
                </a:cubicBezTo>
                <a:cubicBezTo>
                  <a:pt x="69" y="267"/>
                  <a:pt x="69" y="267"/>
                  <a:pt x="69" y="267"/>
                </a:cubicBezTo>
                <a:cubicBezTo>
                  <a:pt x="69" y="268"/>
                  <a:pt x="69" y="268"/>
                  <a:pt x="69" y="269"/>
                </a:cubicBezTo>
                <a:cubicBezTo>
                  <a:pt x="69" y="269"/>
                  <a:pt x="69" y="269"/>
                  <a:pt x="69" y="269"/>
                </a:cubicBezTo>
                <a:cubicBezTo>
                  <a:pt x="70" y="270"/>
                  <a:pt x="70" y="271"/>
                  <a:pt x="70" y="272"/>
                </a:cubicBezTo>
                <a:cubicBezTo>
                  <a:pt x="70" y="272"/>
                  <a:pt x="70" y="272"/>
                  <a:pt x="70" y="272"/>
                </a:cubicBezTo>
                <a:cubicBezTo>
                  <a:pt x="70" y="272"/>
                  <a:pt x="70" y="273"/>
                  <a:pt x="69" y="273"/>
                </a:cubicBezTo>
                <a:cubicBezTo>
                  <a:pt x="69" y="273"/>
                  <a:pt x="69" y="273"/>
                  <a:pt x="69" y="273"/>
                </a:cubicBezTo>
                <a:cubicBezTo>
                  <a:pt x="69" y="273"/>
                  <a:pt x="69" y="273"/>
                  <a:pt x="68" y="273"/>
                </a:cubicBezTo>
                <a:cubicBezTo>
                  <a:pt x="68" y="273"/>
                  <a:pt x="68" y="273"/>
                  <a:pt x="68" y="273"/>
                </a:cubicBezTo>
                <a:cubicBezTo>
                  <a:pt x="67" y="273"/>
                  <a:pt x="67" y="273"/>
                  <a:pt x="66" y="271"/>
                </a:cubicBezTo>
                <a:close/>
                <a:moveTo>
                  <a:pt x="62" y="267"/>
                </a:moveTo>
                <a:cubicBezTo>
                  <a:pt x="63" y="267"/>
                  <a:pt x="64" y="268"/>
                  <a:pt x="64" y="268"/>
                </a:cubicBezTo>
                <a:cubicBezTo>
                  <a:pt x="64" y="268"/>
                  <a:pt x="64" y="268"/>
                  <a:pt x="64" y="268"/>
                </a:cubicBezTo>
                <a:cubicBezTo>
                  <a:pt x="65" y="269"/>
                  <a:pt x="66" y="269"/>
                  <a:pt x="67" y="271"/>
                </a:cubicBezTo>
                <a:cubicBezTo>
                  <a:pt x="67" y="271"/>
                  <a:pt x="67" y="271"/>
                  <a:pt x="67" y="271"/>
                </a:cubicBezTo>
                <a:cubicBezTo>
                  <a:pt x="68" y="272"/>
                  <a:pt x="68" y="272"/>
                  <a:pt x="68" y="272"/>
                </a:cubicBezTo>
                <a:cubicBezTo>
                  <a:pt x="68" y="272"/>
                  <a:pt x="68" y="272"/>
                  <a:pt x="68" y="272"/>
                </a:cubicBezTo>
                <a:cubicBezTo>
                  <a:pt x="69" y="272"/>
                  <a:pt x="69" y="272"/>
                  <a:pt x="69" y="272"/>
                </a:cubicBezTo>
                <a:cubicBezTo>
                  <a:pt x="69" y="272"/>
                  <a:pt x="69" y="272"/>
                  <a:pt x="69" y="272"/>
                </a:cubicBezTo>
                <a:cubicBezTo>
                  <a:pt x="69" y="272"/>
                  <a:pt x="69" y="272"/>
                  <a:pt x="69" y="272"/>
                </a:cubicBezTo>
                <a:cubicBezTo>
                  <a:pt x="69" y="272"/>
                  <a:pt x="69" y="272"/>
                  <a:pt x="69" y="272"/>
                </a:cubicBezTo>
                <a:cubicBezTo>
                  <a:pt x="69" y="271"/>
                  <a:pt x="69" y="271"/>
                  <a:pt x="68" y="270"/>
                </a:cubicBezTo>
                <a:cubicBezTo>
                  <a:pt x="68" y="270"/>
                  <a:pt x="68" y="270"/>
                  <a:pt x="68" y="270"/>
                </a:cubicBezTo>
                <a:cubicBezTo>
                  <a:pt x="67" y="269"/>
                  <a:pt x="67" y="268"/>
                  <a:pt x="67" y="267"/>
                </a:cubicBezTo>
                <a:cubicBezTo>
                  <a:pt x="67" y="267"/>
                  <a:pt x="67" y="267"/>
                  <a:pt x="67" y="267"/>
                </a:cubicBezTo>
                <a:cubicBezTo>
                  <a:pt x="67" y="267"/>
                  <a:pt x="67" y="266"/>
                  <a:pt x="67" y="266"/>
                </a:cubicBezTo>
                <a:cubicBezTo>
                  <a:pt x="67" y="266"/>
                  <a:pt x="67" y="266"/>
                  <a:pt x="67" y="266"/>
                </a:cubicBezTo>
                <a:cubicBezTo>
                  <a:pt x="67" y="263"/>
                  <a:pt x="68" y="262"/>
                  <a:pt x="69" y="261"/>
                </a:cubicBezTo>
                <a:cubicBezTo>
                  <a:pt x="69" y="261"/>
                  <a:pt x="69" y="261"/>
                  <a:pt x="69" y="261"/>
                </a:cubicBezTo>
                <a:cubicBezTo>
                  <a:pt x="70" y="260"/>
                  <a:pt x="70" y="260"/>
                  <a:pt x="70" y="260"/>
                </a:cubicBezTo>
                <a:cubicBezTo>
                  <a:pt x="70" y="260"/>
                  <a:pt x="70" y="260"/>
                  <a:pt x="70" y="260"/>
                </a:cubicBezTo>
                <a:cubicBezTo>
                  <a:pt x="70" y="259"/>
                  <a:pt x="69" y="258"/>
                  <a:pt x="69" y="25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55"/>
                  <a:pt x="69" y="253"/>
                  <a:pt x="69" y="251"/>
                </a:cubicBezTo>
                <a:cubicBezTo>
                  <a:pt x="69" y="251"/>
                  <a:pt x="69" y="251"/>
                  <a:pt x="69" y="251"/>
                </a:cubicBezTo>
                <a:cubicBezTo>
                  <a:pt x="68" y="249"/>
                  <a:pt x="68" y="248"/>
                  <a:pt x="68" y="247"/>
                </a:cubicBezTo>
                <a:cubicBezTo>
                  <a:pt x="68" y="247"/>
                  <a:pt x="68" y="247"/>
                  <a:pt x="68" y="247"/>
                </a:cubicBezTo>
                <a:cubicBezTo>
                  <a:pt x="68" y="247"/>
                  <a:pt x="68" y="246"/>
                  <a:pt x="68" y="246"/>
                </a:cubicBezTo>
                <a:cubicBezTo>
                  <a:pt x="68" y="246"/>
                  <a:pt x="68" y="246"/>
                  <a:pt x="68" y="246"/>
                </a:cubicBezTo>
                <a:cubicBezTo>
                  <a:pt x="68" y="245"/>
                  <a:pt x="68" y="245"/>
                  <a:pt x="68" y="245"/>
                </a:cubicBezTo>
                <a:cubicBezTo>
                  <a:pt x="68" y="245"/>
                  <a:pt x="68" y="245"/>
                  <a:pt x="68" y="245"/>
                </a:cubicBezTo>
                <a:cubicBezTo>
                  <a:pt x="68" y="244"/>
                  <a:pt x="68" y="243"/>
                  <a:pt x="67" y="241"/>
                </a:cubicBezTo>
                <a:cubicBezTo>
                  <a:pt x="67" y="241"/>
                  <a:pt x="67" y="241"/>
                  <a:pt x="67" y="241"/>
                </a:cubicBezTo>
                <a:cubicBezTo>
                  <a:pt x="66" y="240"/>
                  <a:pt x="66" y="239"/>
                  <a:pt x="66" y="239"/>
                </a:cubicBezTo>
                <a:cubicBezTo>
                  <a:pt x="66" y="239"/>
                  <a:pt x="66" y="239"/>
                  <a:pt x="66" y="239"/>
                </a:cubicBezTo>
                <a:cubicBezTo>
                  <a:pt x="66" y="237"/>
                  <a:pt x="67" y="236"/>
                  <a:pt x="67" y="235"/>
                </a:cubicBezTo>
                <a:cubicBezTo>
                  <a:pt x="67" y="235"/>
                  <a:pt x="67" y="235"/>
                  <a:pt x="67" y="235"/>
                </a:cubicBezTo>
                <a:cubicBezTo>
                  <a:pt x="68" y="233"/>
                  <a:pt x="69" y="232"/>
                  <a:pt x="69" y="22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9" y="225"/>
                  <a:pt x="70" y="223"/>
                  <a:pt x="71" y="219"/>
                </a:cubicBezTo>
                <a:cubicBezTo>
                  <a:pt x="71" y="219"/>
                  <a:pt x="71" y="219"/>
                  <a:pt x="71" y="219"/>
                </a:cubicBezTo>
                <a:cubicBezTo>
                  <a:pt x="71" y="216"/>
                  <a:pt x="73" y="212"/>
                  <a:pt x="76" y="210"/>
                </a:cubicBezTo>
                <a:cubicBezTo>
                  <a:pt x="76" y="210"/>
                  <a:pt x="76" y="210"/>
                  <a:pt x="76" y="210"/>
                </a:cubicBezTo>
                <a:cubicBezTo>
                  <a:pt x="77" y="208"/>
                  <a:pt x="77" y="206"/>
                  <a:pt x="80" y="206"/>
                </a:cubicBezTo>
                <a:cubicBezTo>
                  <a:pt x="80" y="206"/>
                  <a:pt x="80" y="206"/>
                  <a:pt x="80" y="206"/>
                </a:cubicBezTo>
                <a:cubicBezTo>
                  <a:pt x="83" y="205"/>
                  <a:pt x="82" y="205"/>
                  <a:pt x="83" y="204"/>
                </a:cubicBezTo>
                <a:cubicBezTo>
                  <a:pt x="83" y="204"/>
                  <a:pt x="83" y="204"/>
                  <a:pt x="83" y="204"/>
                </a:cubicBezTo>
                <a:cubicBezTo>
                  <a:pt x="83" y="202"/>
                  <a:pt x="84" y="202"/>
                  <a:pt x="84" y="201"/>
                </a:cubicBezTo>
                <a:cubicBezTo>
                  <a:pt x="84" y="201"/>
                  <a:pt x="84" y="201"/>
                  <a:pt x="84" y="201"/>
                </a:cubicBezTo>
                <a:cubicBezTo>
                  <a:pt x="85" y="200"/>
                  <a:pt x="85" y="199"/>
                  <a:pt x="85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85" y="198"/>
                  <a:pt x="85" y="198"/>
                  <a:pt x="85" y="197"/>
                </a:cubicBezTo>
                <a:cubicBezTo>
                  <a:pt x="85" y="197"/>
                  <a:pt x="85" y="197"/>
                  <a:pt x="85" y="197"/>
                </a:cubicBezTo>
                <a:cubicBezTo>
                  <a:pt x="85" y="197"/>
                  <a:pt x="85" y="197"/>
                  <a:pt x="85" y="196"/>
                </a:cubicBezTo>
                <a:cubicBezTo>
                  <a:pt x="85" y="196"/>
                  <a:pt x="85" y="196"/>
                  <a:pt x="85" y="196"/>
                </a:cubicBezTo>
                <a:cubicBezTo>
                  <a:pt x="85" y="195"/>
                  <a:pt x="86" y="193"/>
                  <a:pt x="87" y="192"/>
                </a:cubicBezTo>
                <a:cubicBezTo>
                  <a:pt x="87" y="192"/>
                  <a:pt x="87" y="192"/>
                  <a:pt x="87" y="192"/>
                </a:cubicBezTo>
                <a:cubicBezTo>
                  <a:pt x="88" y="192"/>
                  <a:pt x="88" y="190"/>
                  <a:pt x="89" y="189"/>
                </a:cubicBezTo>
                <a:cubicBezTo>
                  <a:pt x="89" y="189"/>
                  <a:pt x="89" y="189"/>
                  <a:pt x="89" y="189"/>
                </a:cubicBezTo>
                <a:cubicBezTo>
                  <a:pt x="89" y="188"/>
                  <a:pt x="89" y="187"/>
                  <a:pt x="90" y="186"/>
                </a:cubicBezTo>
                <a:cubicBezTo>
                  <a:pt x="90" y="186"/>
                  <a:pt x="90" y="186"/>
                  <a:pt x="90" y="186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1" y="185"/>
                  <a:pt x="91" y="185"/>
                  <a:pt x="91" y="185"/>
                </a:cubicBezTo>
                <a:cubicBezTo>
                  <a:pt x="91" y="185"/>
                  <a:pt x="91" y="184"/>
                  <a:pt x="92" y="184"/>
                </a:cubicBezTo>
                <a:cubicBezTo>
                  <a:pt x="92" y="184"/>
                  <a:pt x="92" y="184"/>
                  <a:pt x="92" y="184"/>
                </a:cubicBezTo>
                <a:cubicBezTo>
                  <a:pt x="93" y="182"/>
                  <a:pt x="93" y="181"/>
                  <a:pt x="93" y="178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4"/>
                  <a:pt x="95" y="173"/>
                  <a:pt x="96" y="172"/>
                </a:cubicBezTo>
                <a:cubicBezTo>
                  <a:pt x="96" y="172"/>
                  <a:pt x="96" y="172"/>
                  <a:pt x="96" y="172"/>
                </a:cubicBezTo>
                <a:cubicBezTo>
                  <a:pt x="97" y="171"/>
                  <a:pt x="97" y="170"/>
                  <a:pt x="97" y="169"/>
                </a:cubicBezTo>
                <a:cubicBezTo>
                  <a:pt x="97" y="169"/>
                  <a:pt x="97" y="169"/>
                  <a:pt x="97" y="169"/>
                </a:cubicBezTo>
                <a:cubicBezTo>
                  <a:pt x="97" y="168"/>
                  <a:pt x="97" y="168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6" y="167"/>
                  <a:pt x="96" y="166"/>
                  <a:pt x="96" y="165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164"/>
                  <a:pt x="96" y="164"/>
                  <a:pt x="97" y="163"/>
                </a:cubicBezTo>
                <a:cubicBezTo>
                  <a:pt x="97" y="163"/>
                  <a:pt x="97" y="163"/>
                  <a:pt x="97" y="163"/>
                </a:cubicBezTo>
                <a:cubicBezTo>
                  <a:pt x="98" y="161"/>
                  <a:pt x="98" y="160"/>
                  <a:pt x="98" y="159"/>
                </a:cubicBezTo>
                <a:cubicBezTo>
                  <a:pt x="98" y="159"/>
                  <a:pt x="98" y="159"/>
                  <a:pt x="98" y="159"/>
                </a:cubicBezTo>
                <a:cubicBezTo>
                  <a:pt x="98" y="157"/>
                  <a:pt x="98" y="157"/>
                  <a:pt x="99" y="155"/>
                </a:cubicBezTo>
                <a:cubicBezTo>
                  <a:pt x="99" y="155"/>
                  <a:pt x="99" y="155"/>
                  <a:pt x="99" y="155"/>
                </a:cubicBezTo>
                <a:cubicBezTo>
                  <a:pt x="100" y="154"/>
                  <a:pt x="100" y="153"/>
                  <a:pt x="100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100" y="148"/>
                  <a:pt x="101" y="147"/>
                  <a:pt x="101" y="145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101" y="144"/>
                  <a:pt x="101" y="144"/>
                  <a:pt x="101" y="14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101" y="142"/>
                  <a:pt x="101" y="141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39"/>
                  <a:pt x="101" y="138"/>
                  <a:pt x="101" y="137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1" y="135"/>
                  <a:pt x="101" y="133"/>
                  <a:pt x="102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28"/>
                  <a:pt x="103" y="127"/>
                  <a:pt x="103" y="125"/>
                </a:cubicBezTo>
                <a:cubicBezTo>
                  <a:pt x="103" y="125"/>
                  <a:pt x="103" y="125"/>
                  <a:pt x="103" y="125"/>
                </a:cubicBezTo>
                <a:cubicBezTo>
                  <a:pt x="103" y="123"/>
                  <a:pt x="103" y="122"/>
                  <a:pt x="103" y="120"/>
                </a:cubicBezTo>
                <a:cubicBezTo>
                  <a:pt x="103" y="120"/>
                  <a:pt x="103" y="120"/>
                  <a:pt x="103" y="120"/>
                </a:cubicBezTo>
                <a:cubicBezTo>
                  <a:pt x="103" y="119"/>
                  <a:pt x="103" y="118"/>
                  <a:pt x="103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3" y="117"/>
                  <a:pt x="103" y="116"/>
                  <a:pt x="103" y="116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2"/>
                  <a:pt x="103" y="110"/>
                  <a:pt x="103" y="108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5"/>
                  <a:pt x="104" y="103"/>
                  <a:pt x="104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4" y="99"/>
                  <a:pt x="103" y="98"/>
                  <a:pt x="102" y="96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5"/>
                  <a:pt x="102" y="95"/>
                </a:cubicBezTo>
                <a:cubicBezTo>
                  <a:pt x="102" y="95"/>
                  <a:pt x="102" y="95"/>
                  <a:pt x="102" y="95"/>
                </a:cubicBezTo>
                <a:cubicBezTo>
                  <a:pt x="102" y="93"/>
                  <a:pt x="104" y="92"/>
                  <a:pt x="105" y="91"/>
                </a:cubicBezTo>
                <a:cubicBezTo>
                  <a:pt x="105" y="91"/>
                  <a:pt x="105" y="91"/>
                  <a:pt x="105" y="91"/>
                </a:cubicBezTo>
                <a:cubicBezTo>
                  <a:pt x="106" y="90"/>
                  <a:pt x="107" y="89"/>
                  <a:pt x="107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7" y="85"/>
                  <a:pt x="108" y="85"/>
                  <a:pt x="109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10" y="81"/>
                  <a:pt x="110" y="81"/>
                  <a:pt x="112" y="77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4" y="73"/>
                  <a:pt x="114" y="72"/>
                  <a:pt x="114" y="69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5" y="67"/>
                  <a:pt x="115" y="66"/>
                  <a:pt x="116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7" y="63"/>
                  <a:pt x="117" y="63"/>
                  <a:pt x="117" y="62"/>
                </a:cubicBezTo>
                <a:cubicBezTo>
                  <a:pt x="117" y="62"/>
                  <a:pt x="117" y="62"/>
                  <a:pt x="117" y="62"/>
                </a:cubicBezTo>
                <a:cubicBezTo>
                  <a:pt x="117" y="62"/>
                  <a:pt x="117" y="62"/>
                  <a:pt x="117" y="61"/>
                </a:cubicBezTo>
                <a:cubicBezTo>
                  <a:pt x="117" y="61"/>
                  <a:pt x="117" y="61"/>
                  <a:pt x="117" y="61"/>
                </a:cubicBezTo>
                <a:cubicBezTo>
                  <a:pt x="117" y="60"/>
                  <a:pt x="117" y="59"/>
                  <a:pt x="117" y="59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8"/>
                  <a:pt x="117" y="58"/>
                  <a:pt x="117" y="57"/>
                </a:cubicBezTo>
                <a:cubicBezTo>
                  <a:pt x="117" y="57"/>
                  <a:pt x="117" y="57"/>
                  <a:pt x="117" y="57"/>
                </a:cubicBezTo>
                <a:cubicBezTo>
                  <a:pt x="117" y="57"/>
                  <a:pt x="117" y="56"/>
                  <a:pt x="117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7" y="55"/>
                  <a:pt x="117" y="55"/>
                  <a:pt x="116" y="54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5" y="53"/>
                  <a:pt x="115" y="52"/>
                  <a:pt x="113" y="49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112" y="46"/>
                  <a:pt x="111" y="42"/>
                  <a:pt x="111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1" y="38"/>
                  <a:pt x="111" y="37"/>
                  <a:pt x="111" y="37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12" y="32"/>
                  <a:pt x="114" y="28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7" y="24"/>
                  <a:pt x="119" y="23"/>
                  <a:pt x="119" y="22"/>
                </a:cubicBezTo>
                <a:cubicBezTo>
                  <a:pt x="119" y="22"/>
                  <a:pt x="119" y="22"/>
                  <a:pt x="119" y="22"/>
                </a:cubicBezTo>
                <a:cubicBezTo>
                  <a:pt x="119" y="22"/>
                  <a:pt x="120" y="22"/>
                  <a:pt x="120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19" y="20"/>
                  <a:pt x="119" y="21"/>
                  <a:pt x="117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6" y="19"/>
                  <a:pt x="115" y="17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4"/>
                  <a:pt x="115" y="14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2"/>
                </a:cubicBezTo>
                <a:cubicBezTo>
                  <a:pt x="115" y="12"/>
                  <a:pt x="115" y="12"/>
                  <a:pt x="115" y="12"/>
                </a:cubicBezTo>
                <a:cubicBezTo>
                  <a:pt x="114" y="12"/>
                  <a:pt x="114" y="12"/>
                  <a:pt x="11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2"/>
                  <a:pt x="112" y="12"/>
                  <a:pt x="112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0" y="13"/>
                  <a:pt x="109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7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5" y="12"/>
                  <a:pt x="105" y="11"/>
                  <a:pt x="104" y="11"/>
                </a:cubicBezTo>
                <a:cubicBezTo>
                  <a:pt x="104" y="11"/>
                  <a:pt x="104" y="11"/>
                  <a:pt x="104" y="11"/>
                </a:cubicBezTo>
                <a:cubicBezTo>
                  <a:pt x="104" y="11"/>
                  <a:pt x="103" y="11"/>
                  <a:pt x="103" y="11"/>
                </a:cubicBezTo>
                <a:cubicBezTo>
                  <a:pt x="103" y="11"/>
                  <a:pt x="103" y="11"/>
                  <a:pt x="103" y="11"/>
                </a:cubicBezTo>
                <a:cubicBezTo>
                  <a:pt x="102" y="11"/>
                  <a:pt x="102" y="11"/>
                  <a:pt x="101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1" y="11"/>
                  <a:pt x="100" y="11"/>
                  <a:pt x="99" y="10"/>
                </a:cubicBezTo>
                <a:cubicBezTo>
                  <a:pt x="99" y="10"/>
                  <a:pt x="99" y="10"/>
                  <a:pt x="99" y="10"/>
                </a:cubicBezTo>
                <a:cubicBezTo>
                  <a:pt x="98" y="8"/>
                  <a:pt x="99" y="9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8"/>
                  <a:pt x="95" y="7"/>
                  <a:pt x="94" y="5"/>
                </a:cubicBezTo>
                <a:cubicBezTo>
                  <a:pt x="94" y="5"/>
                  <a:pt x="94" y="5"/>
                  <a:pt x="94" y="5"/>
                </a:cubicBezTo>
                <a:cubicBezTo>
                  <a:pt x="93" y="3"/>
                  <a:pt x="92" y="1"/>
                  <a:pt x="91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2"/>
                  <a:pt x="91" y="2"/>
                  <a:pt x="90" y="2"/>
                </a:cubicBezTo>
                <a:cubicBezTo>
                  <a:pt x="90" y="2"/>
                  <a:pt x="90" y="2"/>
                  <a:pt x="90" y="2"/>
                </a:cubicBezTo>
                <a:cubicBezTo>
                  <a:pt x="88" y="2"/>
                  <a:pt x="87" y="2"/>
                  <a:pt x="84" y="4"/>
                </a:cubicBezTo>
                <a:cubicBezTo>
                  <a:pt x="84" y="4"/>
                  <a:pt x="84" y="4"/>
                  <a:pt x="84" y="4"/>
                </a:cubicBezTo>
                <a:cubicBezTo>
                  <a:pt x="81" y="6"/>
                  <a:pt x="79" y="9"/>
                  <a:pt x="79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79" y="10"/>
                  <a:pt x="79" y="10"/>
                  <a:pt x="79" y="10"/>
                </a:cubicBezTo>
                <a:cubicBezTo>
                  <a:pt x="80" y="11"/>
                  <a:pt x="80" y="12"/>
                  <a:pt x="80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80" y="14"/>
                  <a:pt x="79" y="15"/>
                  <a:pt x="78" y="15"/>
                </a:cubicBezTo>
                <a:cubicBezTo>
                  <a:pt x="78" y="15"/>
                  <a:pt x="78" y="15"/>
                  <a:pt x="78" y="15"/>
                </a:cubicBezTo>
                <a:cubicBezTo>
                  <a:pt x="76" y="16"/>
                  <a:pt x="75" y="18"/>
                  <a:pt x="72" y="18"/>
                </a:cubicBezTo>
                <a:cubicBezTo>
                  <a:pt x="72" y="18"/>
                  <a:pt x="72" y="18"/>
                  <a:pt x="72" y="18"/>
                </a:cubicBezTo>
                <a:cubicBezTo>
                  <a:pt x="70" y="18"/>
                  <a:pt x="69" y="18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4" y="21"/>
                  <a:pt x="65" y="23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4"/>
                  <a:pt x="57" y="25"/>
                  <a:pt x="55" y="29"/>
                </a:cubicBezTo>
                <a:cubicBezTo>
                  <a:pt x="55" y="29"/>
                  <a:pt x="55" y="29"/>
                  <a:pt x="55" y="29"/>
                </a:cubicBezTo>
                <a:cubicBezTo>
                  <a:pt x="53" y="33"/>
                  <a:pt x="52" y="34"/>
                  <a:pt x="52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8"/>
                  <a:pt x="51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0" y="40"/>
                  <a:pt x="49" y="43"/>
                  <a:pt x="49" y="44"/>
                </a:cubicBezTo>
                <a:cubicBezTo>
                  <a:pt x="49" y="44"/>
                  <a:pt x="49" y="44"/>
                  <a:pt x="49" y="44"/>
                </a:cubicBezTo>
                <a:cubicBezTo>
                  <a:pt x="49" y="44"/>
                  <a:pt x="49" y="44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6"/>
                  <a:pt x="49" y="47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9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51"/>
                  <a:pt x="46" y="52"/>
                  <a:pt x="46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5" y="52"/>
                  <a:pt x="45" y="52"/>
                  <a:pt x="44" y="54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6"/>
                  <a:pt x="43" y="58"/>
                  <a:pt x="41" y="59"/>
                </a:cubicBezTo>
                <a:cubicBezTo>
                  <a:pt x="41" y="59"/>
                  <a:pt x="41" y="59"/>
                  <a:pt x="41" y="59"/>
                </a:cubicBezTo>
                <a:cubicBezTo>
                  <a:pt x="40" y="59"/>
                  <a:pt x="39" y="59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8" y="60"/>
                  <a:pt x="38" y="62"/>
                  <a:pt x="36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5" y="64"/>
                  <a:pt x="35" y="65"/>
                  <a:pt x="35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9"/>
                  <a:pt x="35" y="71"/>
                  <a:pt x="3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1" y="75"/>
                  <a:pt x="31" y="74"/>
                  <a:pt x="31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9"/>
                  <a:pt x="30" y="80"/>
                  <a:pt x="29" y="83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5"/>
                  <a:pt x="28" y="86"/>
                  <a:pt x="26" y="87"/>
                </a:cubicBezTo>
                <a:cubicBezTo>
                  <a:pt x="26" y="87"/>
                  <a:pt x="26" y="87"/>
                  <a:pt x="26" y="87"/>
                </a:cubicBezTo>
                <a:cubicBezTo>
                  <a:pt x="25" y="89"/>
                  <a:pt x="24" y="90"/>
                  <a:pt x="24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91"/>
                  <a:pt x="25" y="92"/>
                  <a:pt x="25" y="93"/>
                </a:cubicBezTo>
                <a:cubicBezTo>
                  <a:pt x="25" y="93"/>
                  <a:pt x="25" y="93"/>
                  <a:pt x="25" y="93"/>
                </a:cubicBezTo>
                <a:cubicBezTo>
                  <a:pt x="25" y="95"/>
                  <a:pt x="24" y="96"/>
                  <a:pt x="23" y="98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100"/>
                  <a:pt x="22" y="100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19" y="106"/>
                  <a:pt x="18" y="108"/>
                  <a:pt x="17" y="110"/>
                </a:cubicBezTo>
                <a:cubicBezTo>
                  <a:pt x="17" y="110"/>
                  <a:pt x="17" y="110"/>
                  <a:pt x="17" y="110"/>
                </a:cubicBezTo>
                <a:cubicBezTo>
                  <a:pt x="15" y="112"/>
                  <a:pt x="16" y="111"/>
                  <a:pt x="14" y="114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3" y="117"/>
                  <a:pt x="13" y="117"/>
                  <a:pt x="13" y="119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2" y="120"/>
                  <a:pt x="12" y="121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2"/>
                  <a:pt x="10" y="123"/>
                  <a:pt x="10" y="123"/>
                </a:cubicBezTo>
                <a:cubicBezTo>
                  <a:pt x="10" y="123"/>
                  <a:pt x="10" y="123"/>
                  <a:pt x="10" y="123"/>
                </a:cubicBezTo>
                <a:cubicBezTo>
                  <a:pt x="10" y="124"/>
                  <a:pt x="10" y="124"/>
                  <a:pt x="11" y="125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12" y="125"/>
                  <a:pt x="13" y="126"/>
                  <a:pt x="13" y="127"/>
                </a:cubicBezTo>
                <a:cubicBezTo>
                  <a:pt x="13" y="127"/>
                  <a:pt x="13" y="127"/>
                  <a:pt x="13" y="127"/>
                </a:cubicBezTo>
                <a:cubicBezTo>
                  <a:pt x="13" y="128"/>
                  <a:pt x="12" y="128"/>
                  <a:pt x="11" y="128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0" y="128"/>
                  <a:pt x="8" y="129"/>
                  <a:pt x="7" y="131"/>
                </a:cubicBezTo>
                <a:cubicBezTo>
                  <a:pt x="7" y="131"/>
                  <a:pt x="7" y="131"/>
                  <a:pt x="7" y="131"/>
                </a:cubicBezTo>
                <a:cubicBezTo>
                  <a:pt x="6" y="132"/>
                  <a:pt x="6" y="132"/>
                  <a:pt x="6" y="135"/>
                </a:cubicBezTo>
                <a:cubicBezTo>
                  <a:pt x="6" y="135"/>
                  <a:pt x="6" y="135"/>
                  <a:pt x="6" y="135"/>
                </a:cubicBezTo>
                <a:cubicBezTo>
                  <a:pt x="6" y="135"/>
                  <a:pt x="6" y="136"/>
                  <a:pt x="6" y="136"/>
                </a:cubicBezTo>
                <a:cubicBezTo>
                  <a:pt x="6" y="136"/>
                  <a:pt x="6" y="136"/>
                  <a:pt x="6" y="136"/>
                </a:cubicBezTo>
                <a:cubicBezTo>
                  <a:pt x="6" y="137"/>
                  <a:pt x="6" y="139"/>
                  <a:pt x="4" y="139"/>
                </a:cubicBezTo>
                <a:cubicBezTo>
                  <a:pt x="4" y="139"/>
                  <a:pt x="4" y="139"/>
                  <a:pt x="4" y="139"/>
                </a:cubicBezTo>
                <a:cubicBezTo>
                  <a:pt x="4" y="139"/>
                  <a:pt x="4" y="139"/>
                  <a:pt x="3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3" y="139"/>
                  <a:pt x="3" y="139"/>
                  <a:pt x="3" y="139"/>
                </a:cubicBezTo>
                <a:cubicBezTo>
                  <a:pt x="3" y="139"/>
                  <a:pt x="2" y="139"/>
                  <a:pt x="2" y="141"/>
                </a:cubicBezTo>
                <a:cubicBezTo>
                  <a:pt x="2" y="141"/>
                  <a:pt x="2" y="141"/>
                  <a:pt x="2" y="141"/>
                </a:cubicBezTo>
                <a:cubicBezTo>
                  <a:pt x="2" y="142"/>
                  <a:pt x="2" y="143"/>
                  <a:pt x="2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3" y="146"/>
                  <a:pt x="5" y="149"/>
                  <a:pt x="5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2"/>
                  <a:pt x="5" y="152"/>
                  <a:pt x="5" y="152"/>
                </a:cubicBezTo>
                <a:cubicBezTo>
                  <a:pt x="5" y="154"/>
                  <a:pt x="5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4" y="159"/>
                  <a:pt x="5" y="161"/>
                  <a:pt x="5" y="161"/>
                </a:cubicBezTo>
                <a:cubicBezTo>
                  <a:pt x="5" y="161"/>
                  <a:pt x="5" y="161"/>
                  <a:pt x="5" y="161"/>
                </a:cubicBezTo>
                <a:cubicBezTo>
                  <a:pt x="6" y="162"/>
                  <a:pt x="6" y="163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6" y="164"/>
                  <a:pt x="6" y="165"/>
                  <a:pt x="5" y="165"/>
                </a:cubicBezTo>
                <a:cubicBezTo>
                  <a:pt x="5" y="165"/>
                  <a:pt x="5" y="165"/>
                  <a:pt x="5" y="165"/>
                </a:cubicBezTo>
                <a:cubicBezTo>
                  <a:pt x="5" y="165"/>
                  <a:pt x="5" y="165"/>
                  <a:pt x="5" y="165"/>
                </a:cubicBezTo>
                <a:cubicBezTo>
                  <a:pt x="5" y="165"/>
                  <a:pt x="5" y="165"/>
                  <a:pt x="5" y="165"/>
                </a:cubicBezTo>
                <a:cubicBezTo>
                  <a:pt x="4" y="164"/>
                  <a:pt x="4" y="164"/>
                  <a:pt x="4" y="164"/>
                </a:cubicBezTo>
                <a:cubicBezTo>
                  <a:pt x="4" y="164"/>
                  <a:pt x="4" y="164"/>
                  <a:pt x="4" y="164"/>
                </a:cubicBezTo>
                <a:cubicBezTo>
                  <a:pt x="4" y="164"/>
                  <a:pt x="4" y="164"/>
                  <a:pt x="4" y="165"/>
                </a:cubicBezTo>
                <a:cubicBezTo>
                  <a:pt x="4" y="165"/>
                  <a:pt x="4" y="165"/>
                  <a:pt x="4" y="165"/>
                </a:cubicBezTo>
                <a:cubicBezTo>
                  <a:pt x="4" y="165"/>
                  <a:pt x="4" y="165"/>
                  <a:pt x="4" y="166"/>
                </a:cubicBezTo>
                <a:cubicBezTo>
                  <a:pt x="4" y="166"/>
                  <a:pt x="4" y="166"/>
                  <a:pt x="4" y="166"/>
                </a:cubicBezTo>
                <a:cubicBezTo>
                  <a:pt x="4" y="166"/>
                  <a:pt x="4" y="167"/>
                  <a:pt x="4" y="167"/>
                </a:cubicBezTo>
                <a:cubicBezTo>
                  <a:pt x="4" y="167"/>
                  <a:pt x="4" y="167"/>
                  <a:pt x="4" y="167"/>
                </a:cubicBezTo>
                <a:cubicBezTo>
                  <a:pt x="4" y="168"/>
                  <a:pt x="4" y="169"/>
                  <a:pt x="3" y="171"/>
                </a:cubicBezTo>
                <a:cubicBezTo>
                  <a:pt x="3" y="171"/>
                  <a:pt x="3" y="171"/>
                  <a:pt x="3" y="171"/>
                </a:cubicBezTo>
                <a:cubicBezTo>
                  <a:pt x="3" y="173"/>
                  <a:pt x="2" y="176"/>
                  <a:pt x="2" y="178"/>
                </a:cubicBezTo>
                <a:cubicBezTo>
                  <a:pt x="2" y="178"/>
                  <a:pt x="2" y="178"/>
                  <a:pt x="2" y="178"/>
                </a:cubicBezTo>
                <a:cubicBezTo>
                  <a:pt x="2" y="179"/>
                  <a:pt x="2" y="179"/>
                  <a:pt x="2" y="180"/>
                </a:cubicBezTo>
                <a:cubicBezTo>
                  <a:pt x="2" y="180"/>
                  <a:pt x="2" y="180"/>
                  <a:pt x="2" y="180"/>
                </a:cubicBezTo>
                <a:cubicBezTo>
                  <a:pt x="3" y="181"/>
                  <a:pt x="3" y="181"/>
                  <a:pt x="3" y="182"/>
                </a:cubicBezTo>
                <a:cubicBezTo>
                  <a:pt x="3" y="182"/>
                  <a:pt x="3" y="182"/>
                  <a:pt x="3" y="182"/>
                </a:cubicBezTo>
                <a:cubicBezTo>
                  <a:pt x="3" y="183"/>
                  <a:pt x="3" y="184"/>
                  <a:pt x="2" y="184"/>
                </a:cubicBezTo>
                <a:cubicBezTo>
                  <a:pt x="2" y="184"/>
                  <a:pt x="2" y="184"/>
                  <a:pt x="2" y="184"/>
                </a:cubicBez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1" y="186"/>
                  <a:pt x="1" y="186"/>
                </a:cubicBezTo>
                <a:cubicBezTo>
                  <a:pt x="1" y="186"/>
                  <a:pt x="1" y="186"/>
                  <a:pt x="1" y="186"/>
                </a:cubicBezTo>
                <a:cubicBezTo>
                  <a:pt x="2" y="187"/>
                  <a:pt x="2" y="187"/>
                  <a:pt x="2" y="188"/>
                </a:cubicBezTo>
                <a:cubicBezTo>
                  <a:pt x="2" y="188"/>
                  <a:pt x="2" y="188"/>
                  <a:pt x="2" y="188"/>
                </a:cubicBezTo>
                <a:cubicBezTo>
                  <a:pt x="2" y="189"/>
                  <a:pt x="2" y="189"/>
                  <a:pt x="2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2" y="189"/>
                  <a:pt x="2" y="189"/>
                  <a:pt x="2" y="189"/>
                </a:cubicBezTo>
                <a:cubicBezTo>
                  <a:pt x="2" y="189"/>
                  <a:pt x="2" y="189"/>
                  <a:pt x="2" y="190"/>
                </a:cubicBezTo>
                <a:cubicBezTo>
                  <a:pt x="2" y="190"/>
                  <a:pt x="2" y="190"/>
                  <a:pt x="2" y="190"/>
                </a:cubicBezTo>
                <a:cubicBezTo>
                  <a:pt x="2" y="190"/>
                  <a:pt x="3" y="190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5" y="191"/>
                  <a:pt x="6" y="191"/>
                  <a:pt x="7" y="191"/>
                </a:cubicBezTo>
                <a:cubicBezTo>
                  <a:pt x="7" y="191"/>
                  <a:pt x="7" y="191"/>
                  <a:pt x="7" y="191"/>
                </a:cubicBezTo>
                <a:cubicBezTo>
                  <a:pt x="7" y="191"/>
                  <a:pt x="7" y="191"/>
                  <a:pt x="7" y="191"/>
                </a:cubicBezTo>
                <a:cubicBezTo>
                  <a:pt x="7" y="191"/>
                  <a:pt x="7" y="191"/>
                  <a:pt x="7" y="191"/>
                </a:cubicBezTo>
                <a:cubicBezTo>
                  <a:pt x="7" y="191"/>
                  <a:pt x="8" y="191"/>
                  <a:pt x="8" y="191"/>
                </a:cubicBezTo>
                <a:cubicBezTo>
                  <a:pt x="8" y="191"/>
                  <a:pt x="8" y="191"/>
                  <a:pt x="8" y="191"/>
                </a:cubicBezTo>
                <a:cubicBezTo>
                  <a:pt x="9" y="191"/>
                  <a:pt x="10" y="192"/>
                  <a:pt x="10" y="193"/>
                </a:cubicBezTo>
                <a:cubicBezTo>
                  <a:pt x="10" y="193"/>
                  <a:pt x="10" y="193"/>
                  <a:pt x="10" y="193"/>
                </a:cubicBezTo>
                <a:cubicBezTo>
                  <a:pt x="10" y="193"/>
                  <a:pt x="10" y="194"/>
                  <a:pt x="10" y="194"/>
                </a:cubicBezTo>
                <a:cubicBezTo>
                  <a:pt x="10" y="194"/>
                  <a:pt x="10" y="194"/>
                  <a:pt x="10" y="194"/>
                </a:cubicBezTo>
                <a:cubicBezTo>
                  <a:pt x="9" y="195"/>
                  <a:pt x="9" y="195"/>
                  <a:pt x="9" y="196"/>
                </a:cubicBezTo>
                <a:cubicBezTo>
                  <a:pt x="9" y="196"/>
                  <a:pt x="9" y="196"/>
                  <a:pt x="9" y="196"/>
                </a:cubicBezTo>
                <a:cubicBezTo>
                  <a:pt x="9" y="197"/>
                  <a:pt x="10" y="198"/>
                  <a:pt x="11" y="198"/>
                </a:cubicBezTo>
                <a:cubicBezTo>
                  <a:pt x="11" y="198"/>
                  <a:pt x="11" y="198"/>
                  <a:pt x="11" y="198"/>
                </a:cubicBezTo>
                <a:cubicBezTo>
                  <a:pt x="13" y="200"/>
                  <a:pt x="14" y="201"/>
                  <a:pt x="14" y="203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4" y="204"/>
                  <a:pt x="14" y="204"/>
                  <a:pt x="14" y="204"/>
                </a:cubicBezTo>
                <a:cubicBezTo>
                  <a:pt x="14" y="204"/>
                  <a:pt x="14" y="204"/>
                  <a:pt x="14" y="204"/>
                </a:cubicBezTo>
                <a:cubicBezTo>
                  <a:pt x="14" y="205"/>
                  <a:pt x="14" y="205"/>
                  <a:pt x="14" y="206"/>
                </a:cubicBezTo>
                <a:cubicBezTo>
                  <a:pt x="14" y="206"/>
                  <a:pt x="14" y="206"/>
                  <a:pt x="14" y="206"/>
                </a:cubicBezTo>
                <a:cubicBezTo>
                  <a:pt x="15" y="207"/>
                  <a:pt x="16" y="208"/>
                  <a:pt x="16" y="210"/>
                </a:cubicBezTo>
                <a:cubicBezTo>
                  <a:pt x="16" y="210"/>
                  <a:pt x="16" y="210"/>
                  <a:pt x="16" y="210"/>
                </a:cubicBezTo>
                <a:cubicBezTo>
                  <a:pt x="16" y="212"/>
                  <a:pt x="17" y="213"/>
                  <a:pt x="17" y="213"/>
                </a:cubicBezTo>
                <a:cubicBezTo>
                  <a:pt x="17" y="213"/>
                  <a:pt x="17" y="213"/>
                  <a:pt x="17" y="213"/>
                </a:cubicBezTo>
                <a:cubicBezTo>
                  <a:pt x="18" y="213"/>
                  <a:pt x="19" y="214"/>
                  <a:pt x="19" y="215"/>
                </a:cubicBezTo>
                <a:cubicBezTo>
                  <a:pt x="19" y="215"/>
                  <a:pt x="19" y="215"/>
                  <a:pt x="19" y="215"/>
                </a:cubicBezTo>
                <a:cubicBezTo>
                  <a:pt x="19" y="216"/>
                  <a:pt x="19" y="216"/>
                  <a:pt x="19" y="216"/>
                </a:cubicBezTo>
                <a:cubicBezTo>
                  <a:pt x="19" y="216"/>
                  <a:pt x="19" y="216"/>
                  <a:pt x="19" y="216"/>
                </a:cubicBezTo>
                <a:cubicBezTo>
                  <a:pt x="19" y="216"/>
                  <a:pt x="19" y="216"/>
                  <a:pt x="19" y="216"/>
                </a:cubicBezTo>
                <a:cubicBezTo>
                  <a:pt x="19" y="216"/>
                  <a:pt x="19" y="216"/>
                  <a:pt x="19" y="216"/>
                </a:cubicBezTo>
                <a:cubicBezTo>
                  <a:pt x="19" y="217"/>
                  <a:pt x="20" y="218"/>
                  <a:pt x="21" y="219"/>
                </a:cubicBezTo>
                <a:cubicBezTo>
                  <a:pt x="21" y="219"/>
                  <a:pt x="21" y="219"/>
                  <a:pt x="21" y="219"/>
                </a:cubicBezTo>
                <a:cubicBezTo>
                  <a:pt x="22" y="220"/>
                  <a:pt x="22" y="220"/>
                  <a:pt x="24" y="222"/>
                </a:cubicBezTo>
                <a:cubicBezTo>
                  <a:pt x="24" y="222"/>
                  <a:pt x="24" y="222"/>
                  <a:pt x="24" y="222"/>
                </a:cubicBezTo>
                <a:cubicBezTo>
                  <a:pt x="24" y="222"/>
                  <a:pt x="24" y="223"/>
                  <a:pt x="24" y="223"/>
                </a:cubicBezTo>
                <a:cubicBezTo>
                  <a:pt x="24" y="223"/>
                  <a:pt x="24" y="223"/>
                  <a:pt x="24" y="223"/>
                </a:cubicBezTo>
                <a:cubicBezTo>
                  <a:pt x="24" y="224"/>
                  <a:pt x="24" y="225"/>
                  <a:pt x="23" y="225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3" y="225"/>
                  <a:pt x="23" y="225"/>
                  <a:pt x="22" y="224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21" y="224"/>
                  <a:pt x="20" y="222"/>
                  <a:pt x="20" y="222"/>
                </a:cubicBezTo>
                <a:cubicBezTo>
                  <a:pt x="20" y="222"/>
                  <a:pt x="20" y="222"/>
                  <a:pt x="20" y="222"/>
                </a:cubicBezTo>
                <a:cubicBezTo>
                  <a:pt x="20" y="222"/>
                  <a:pt x="20" y="222"/>
                  <a:pt x="20" y="223"/>
                </a:cubicBezTo>
                <a:cubicBezTo>
                  <a:pt x="20" y="223"/>
                  <a:pt x="20" y="223"/>
                  <a:pt x="20" y="223"/>
                </a:cubicBezTo>
                <a:cubicBezTo>
                  <a:pt x="20" y="223"/>
                  <a:pt x="20" y="223"/>
                  <a:pt x="20" y="223"/>
                </a:cubicBezTo>
                <a:cubicBezTo>
                  <a:pt x="20" y="223"/>
                  <a:pt x="20" y="223"/>
                  <a:pt x="20" y="223"/>
                </a:cubicBezTo>
                <a:cubicBezTo>
                  <a:pt x="20" y="223"/>
                  <a:pt x="20" y="223"/>
                  <a:pt x="21" y="223"/>
                </a:cubicBezTo>
                <a:cubicBezTo>
                  <a:pt x="21" y="223"/>
                  <a:pt x="21" y="223"/>
                  <a:pt x="21" y="223"/>
                </a:cubicBezTo>
                <a:cubicBezTo>
                  <a:pt x="21" y="224"/>
                  <a:pt x="22" y="224"/>
                  <a:pt x="23" y="225"/>
                </a:cubicBezTo>
                <a:cubicBezTo>
                  <a:pt x="23" y="225"/>
                  <a:pt x="23" y="225"/>
                  <a:pt x="23" y="225"/>
                </a:cubicBezTo>
                <a:cubicBezTo>
                  <a:pt x="24" y="226"/>
                  <a:pt x="30" y="230"/>
                  <a:pt x="32" y="231"/>
                </a:cubicBezTo>
                <a:cubicBezTo>
                  <a:pt x="32" y="231"/>
                  <a:pt x="32" y="231"/>
                  <a:pt x="32" y="231"/>
                </a:cubicBezTo>
                <a:cubicBezTo>
                  <a:pt x="35" y="232"/>
                  <a:pt x="39" y="233"/>
                  <a:pt x="42" y="235"/>
                </a:cubicBezTo>
                <a:cubicBezTo>
                  <a:pt x="42" y="235"/>
                  <a:pt x="42" y="235"/>
                  <a:pt x="42" y="235"/>
                </a:cubicBezTo>
                <a:cubicBezTo>
                  <a:pt x="45" y="236"/>
                  <a:pt x="47" y="238"/>
                  <a:pt x="48" y="240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9" y="242"/>
                  <a:pt x="51" y="246"/>
                  <a:pt x="52" y="246"/>
                </a:cubicBezTo>
                <a:cubicBezTo>
                  <a:pt x="52" y="246"/>
                  <a:pt x="52" y="246"/>
                  <a:pt x="52" y="246"/>
                </a:cubicBezTo>
                <a:cubicBezTo>
                  <a:pt x="54" y="247"/>
                  <a:pt x="55" y="248"/>
                  <a:pt x="55" y="250"/>
                </a:cubicBezTo>
                <a:cubicBezTo>
                  <a:pt x="55" y="250"/>
                  <a:pt x="55" y="250"/>
                  <a:pt x="55" y="250"/>
                </a:cubicBezTo>
                <a:cubicBezTo>
                  <a:pt x="55" y="250"/>
                  <a:pt x="55" y="251"/>
                  <a:pt x="55" y="252"/>
                </a:cubicBezTo>
                <a:cubicBezTo>
                  <a:pt x="55" y="252"/>
                  <a:pt x="55" y="252"/>
                  <a:pt x="55" y="252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2"/>
                  <a:pt x="54" y="252"/>
                  <a:pt x="54" y="252"/>
                </a:cubicBezTo>
                <a:cubicBezTo>
                  <a:pt x="54" y="254"/>
                  <a:pt x="55" y="255"/>
                  <a:pt x="56" y="255"/>
                </a:cubicBezTo>
                <a:cubicBezTo>
                  <a:pt x="56" y="255"/>
                  <a:pt x="56" y="255"/>
                  <a:pt x="56" y="255"/>
                </a:cubicBezTo>
                <a:cubicBezTo>
                  <a:pt x="56" y="256"/>
                  <a:pt x="56" y="257"/>
                  <a:pt x="56" y="258"/>
                </a:cubicBezTo>
                <a:cubicBezTo>
                  <a:pt x="56" y="258"/>
                  <a:pt x="56" y="258"/>
                  <a:pt x="56" y="258"/>
                </a:cubicBezTo>
                <a:cubicBezTo>
                  <a:pt x="56" y="259"/>
                  <a:pt x="56" y="259"/>
                  <a:pt x="56" y="260"/>
                </a:cubicBezTo>
                <a:cubicBezTo>
                  <a:pt x="56" y="260"/>
                  <a:pt x="56" y="260"/>
                  <a:pt x="56" y="260"/>
                </a:cubicBezTo>
                <a:cubicBezTo>
                  <a:pt x="56" y="261"/>
                  <a:pt x="55" y="262"/>
                  <a:pt x="55" y="262"/>
                </a:cubicBezTo>
                <a:cubicBezTo>
                  <a:pt x="55" y="262"/>
                  <a:pt x="55" y="262"/>
                  <a:pt x="55" y="262"/>
                </a:cubicBezTo>
                <a:cubicBezTo>
                  <a:pt x="55" y="263"/>
                  <a:pt x="56" y="263"/>
                  <a:pt x="56" y="264"/>
                </a:cubicBezTo>
                <a:cubicBezTo>
                  <a:pt x="56" y="264"/>
                  <a:pt x="56" y="264"/>
                  <a:pt x="56" y="264"/>
                </a:cubicBezTo>
                <a:cubicBezTo>
                  <a:pt x="58" y="266"/>
                  <a:pt x="58" y="267"/>
                  <a:pt x="58" y="268"/>
                </a:cubicBezTo>
                <a:cubicBezTo>
                  <a:pt x="58" y="268"/>
                  <a:pt x="58" y="268"/>
                  <a:pt x="58" y="268"/>
                </a:cubicBezTo>
                <a:cubicBezTo>
                  <a:pt x="58" y="269"/>
                  <a:pt x="59" y="271"/>
                  <a:pt x="59" y="271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59" y="271"/>
                  <a:pt x="59" y="271"/>
                  <a:pt x="59" y="271"/>
                </a:cubicBezTo>
                <a:cubicBezTo>
                  <a:pt x="59" y="271"/>
                  <a:pt x="60" y="271"/>
                  <a:pt x="60" y="269"/>
                </a:cubicBezTo>
                <a:cubicBezTo>
                  <a:pt x="60" y="269"/>
                  <a:pt x="60" y="269"/>
                  <a:pt x="60" y="269"/>
                </a:cubicBezTo>
                <a:cubicBezTo>
                  <a:pt x="60" y="268"/>
                  <a:pt x="61" y="267"/>
                  <a:pt x="62" y="267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2" y="267"/>
                  <a:pt x="62" y="267"/>
                  <a:pt x="62" y="267"/>
                </a:cubicBezTo>
                <a:close/>
                <a:moveTo>
                  <a:pt x="28" y="241"/>
                </a:moveTo>
                <a:cubicBezTo>
                  <a:pt x="28" y="240"/>
                  <a:pt x="28" y="240"/>
                  <a:pt x="28" y="239"/>
                </a:cubicBezTo>
                <a:cubicBezTo>
                  <a:pt x="28" y="239"/>
                  <a:pt x="28" y="239"/>
                  <a:pt x="28" y="239"/>
                </a:cubicBezTo>
                <a:cubicBezTo>
                  <a:pt x="29" y="239"/>
                  <a:pt x="29" y="239"/>
                  <a:pt x="30" y="239"/>
                </a:cubicBezTo>
                <a:cubicBezTo>
                  <a:pt x="30" y="239"/>
                  <a:pt x="30" y="239"/>
                  <a:pt x="30" y="239"/>
                </a:cubicBezTo>
                <a:cubicBezTo>
                  <a:pt x="31" y="239"/>
                  <a:pt x="31" y="239"/>
                  <a:pt x="31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1"/>
                  <a:pt x="31" y="241"/>
                  <a:pt x="31" y="242"/>
                </a:cubicBezTo>
                <a:cubicBezTo>
                  <a:pt x="31" y="242"/>
                  <a:pt x="31" y="242"/>
                  <a:pt x="31" y="242"/>
                </a:cubicBezTo>
                <a:cubicBezTo>
                  <a:pt x="30" y="241"/>
                  <a:pt x="30" y="241"/>
                  <a:pt x="30" y="241"/>
                </a:cubicBezTo>
                <a:cubicBezTo>
                  <a:pt x="31" y="242"/>
                  <a:pt x="31" y="242"/>
                  <a:pt x="31" y="242"/>
                </a:cubicBezTo>
                <a:cubicBezTo>
                  <a:pt x="30" y="242"/>
                  <a:pt x="30" y="242"/>
                  <a:pt x="29" y="242"/>
                </a:cubicBezTo>
                <a:cubicBezTo>
                  <a:pt x="29" y="242"/>
                  <a:pt x="29" y="242"/>
                  <a:pt x="29" y="242"/>
                </a:cubicBezTo>
                <a:cubicBezTo>
                  <a:pt x="28" y="242"/>
                  <a:pt x="28" y="241"/>
                  <a:pt x="28" y="241"/>
                </a:cubicBezTo>
                <a:close/>
                <a:moveTo>
                  <a:pt x="29" y="240"/>
                </a:moveTo>
                <a:cubicBezTo>
                  <a:pt x="29" y="241"/>
                  <a:pt x="29" y="241"/>
                  <a:pt x="29" y="241"/>
                </a:cubicBezTo>
                <a:cubicBezTo>
                  <a:pt x="29" y="241"/>
                  <a:pt x="29" y="241"/>
                  <a:pt x="29" y="241"/>
                </a:cubicBezTo>
                <a:cubicBezTo>
                  <a:pt x="29" y="241"/>
                  <a:pt x="29" y="241"/>
                  <a:pt x="29" y="241"/>
                </a:cubicBezTo>
                <a:cubicBezTo>
                  <a:pt x="29" y="241"/>
                  <a:pt x="29" y="241"/>
                  <a:pt x="29" y="241"/>
                </a:cubicBezTo>
                <a:cubicBezTo>
                  <a:pt x="29" y="241"/>
                  <a:pt x="29" y="241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30" y="240"/>
                  <a:pt x="30" y="240"/>
                </a:cubicBezTo>
                <a:cubicBezTo>
                  <a:pt x="30" y="240"/>
                  <a:pt x="29" y="240"/>
                  <a:pt x="29" y="240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0" name="Freeform 78"/>
          <p:cNvSpPr>
            <a:spLocks/>
          </p:cNvSpPr>
          <p:nvPr/>
        </p:nvSpPr>
        <p:spPr bwMode="auto">
          <a:xfrm>
            <a:off x="9304338" y="4846638"/>
            <a:ext cx="30163" cy="23813"/>
          </a:xfrm>
          <a:custGeom>
            <a:avLst/>
            <a:gdLst>
              <a:gd name="T0" fmla="*/ 5 w 13"/>
              <a:gd name="T1" fmla="*/ 6 h 11"/>
              <a:gd name="T2" fmla="*/ 1 w 13"/>
              <a:gd name="T3" fmla="*/ 9 h 11"/>
              <a:gd name="T4" fmla="*/ 7 w 13"/>
              <a:gd name="T5" fmla="*/ 9 h 11"/>
              <a:gd name="T6" fmla="*/ 11 w 13"/>
              <a:gd name="T7" fmla="*/ 4 h 11"/>
              <a:gd name="T8" fmla="*/ 12 w 13"/>
              <a:gd name="T9" fmla="*/ 0 h 11"/>
              <a:gd name="T10" fmla="*/ 10 w 13"/>
              <a:gd name="T11" fmla="*/ 3 h 11"/>
              <a:gd name="T12" fmla="*/ 5 w 13"/>
              <a:gd name="T13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1">
                <a:moveTo>
                  <a:pt x="5" y="6"/>
                </a:moveTo>
                <a:cubicBezTo>
                  <a:pt x="4" y="6"/>
                  <a:pt x="0" y="7"/>
                  <a:pt x="1" y="9"/>
                </a:cubicBezTo>
                <a:cubicBezTo>
                  <a:pt x="2" y="10"/>
                  <a:pt x="4" y="11"/>
                  <a:pt x="7" y="9"/>
                </a:cubicBezTo>
                <a:cubicBezTo>
                  <a:pt x="9" y="7"/>
                  <a:pt x="10" y="5"/>
                  <a:pt x="11" y="4"/>
                </a:cubicBezTo>
                <a:cubicBezTo>
                  <a:pt x="12" y="3"/>
                  <a:pt x="13" y="0"/>
                  <a:pt x="12" y="0"/>
                </a:cubicBezTo>
                <a:cubicBezTo>
                  <a:pt x="11" y="0"/>
                  <a:pt x="10" y="2"/>
                  <a:pt x="10" y="3"/>
                </a:cubicBezTo>
                <a:cubicBezTo>
                  <a:pt x="9" y="4"/>
                  <a:pt x="6" y="5"/>
                  <a:pt x="5" y="6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1" name="Freeform 79"/>
          <p:cNvSpPr>
            <a:spLocks noEditPoints="1"/>
          </p:cNvSpPr>
          <p:nvPr/>
        </p:nvSpPr>
        <p:spPr bwMode="auto">
          <a:xfrm>
            <a:off x="9304338" y="4846638"/>
            <a:ext cx="30163" cy="23813"/>
          </a:xfrm>
          <a:custGeom>
            <a:avLst/>
            <a:gdLst>
              <a:gd name="T0" fmla="*/ 0 w 13"/>
              <a:gd name="T1" fmla="*/ 9 h 11"/>
              <a:gd name="T2" fmla="*/ 0 w 13"/>
              <a:gd name="T3" fmla="*/ 8 h 11"/>
              <a:gd name="T4" fmla="*/ 0 w 13"/>
              <a:gd name="T5" fmla="*/ 8 h 11"/>
              <a:gd name="T6" fmla="*/ 5 w 13"/>
              <a:gd name="T7" fmla="*/ 5 h 11"/>
              <a:gd name="T8" fmla="*/ 5 w 13"/>
              <a:gd name="T9" fmla="*/ 5 h 11"/>
              <a:gd name="T10" fmla="*/ 9 w 13"/>
              <a:gd name="T11" fmla="*/ 3 h 11"/>
              <a:gd name="T12" fmla="*/ 9 w 13"/>
              <a:gd name="T13" fmla="*/ 3 h 11"/>
              <a:gd name="T14" fmla="*/ 12 w 13"/>
              <a:gd name="T15" fmla="*/ 0 h 11"/>
              <a:gd name="T16" fmla="*/ 12 w 13"/>
              <a:gd name="T17" fmla="*/ 0 h 11"/>
              <a:gd name="T18" fmla="*/ 13 w 13"/>
              <a:gd name="T19" fmla="*/ 1 h 11"/>
              <a:gd name="T20" fmla="*/ 13 w 13"/>
              <a:gd name="T21" fmla="*/ 1 h 11"/>
              <a:gd name="T22" fmla="*/ 11 w 13"/>
              <a:gd name="T23" fmla="*/ 4 h 11"/>
              <a:gd name="T24" fmla="*/ 11 w 13"/>
              <a:gd name="T25" fmla="*/ 4 h 11"/>
              <a:gd name="T26" fmla="*/ 7 w 13"/>
              <a:gd name="T27" fmla="*/ 9 h 11"/>
              <a:gd name="T28" fmla="*/ 7 w 13"/>
              <a:gd name="T29" fmla="*/ 9 h 11"/>
              <a:gd name="T30" fmla="*/ 4 w 13"/>
              <a:gd name="T31" fmla="*/ 11 h 11"/>
              <a:gd name="T32" fmla="*/ 4 w 13"/>
              <a:gd name="T33" fmla="*/ 11 h 11"/>
              <a:gd name="T34" fmla="*/ 0 w 13"/>
              <a:gd name="T35" fmla="*/ 9 h 11"/>
              <a:gd name="T36" fmla="*/ 3 w 13"/>
              <a:gd name="T37" fmla="*/ 7 h 11"/>
              <a:gd name="T38" fmla="*/ 2 w 13"/>
              <a:gd name="T39" fmla="*/ 8 h 11"/>
              <a:gd name="T40" fmla="*/ 2 w 13"/>
              <a:gd name="T41" fmla="*/ 8 h 11"/>
              <a:gd name="T42" fmla="*/ 2 w 13"/>
              <a:gd name="T43" fmla="*/ 8 h 11"/>
              <a:gd name="T44" fmla="*/ 2 w 13"/>
              <a:gd name="T45" fmla="*/ 8 h 11"/>
              <a:gd name="T46" fmla="*/ 4 w 13"/>
              <a:gd name="T47" fmla="*/ 10 h 11"/>
              <a:gd name="T48" fmla="*/ 4 w 13"/>
              <a:gd name="T49" fmla="*/ 10 h 11"/>
              <a:gd name="T50" fmla="*/ 6 w 13"/>
              <a:gd name="T51" fmla="*/ 8 h 11"/>
              <a:gd name="T52" fmla="*/ 6 w 13"/>
              <a:gd name="T53" fmla="*/ 8 h 11"/>
              <a:gd name="T54" fmla="*/ 11 w 13"/>
              <a:gd name="T55" fmla="*/ 3 h 11"/>
              <a:gd name="T56" fmla="*/ 11 w 13"/>
              <a:gd name="T57" fmla="*/ 3 h 11"/>
              <a:gd name="T58" fmla="*/ 12 w 13"/>
              <a:gd name="T59" fmla="*/ 1 h 11"/>
              <a:gd name="T60" fmla="*/ 12 w 13"/>
              <a:gd name="T61" fmla="*/ 1 h 11"/>
              <a:gd name="T62" fmla="*/ 10 w 13"/>
              <a:gd name="T63" fmla="*/ 3 h 11"/>
              <a:gd name="T64" fmla="*/ 10 w 13"/>
              <a:gd name="T65" fmla="*/ 3 h 11"/>
              <a:gd name="T66" fmla="*/ 5 w 13"/>
              <a:gd name="T67" fmla="*/ 6 h 11"/>
              <a:gd name="T68" fmla="*/ 5 w 13"/>
              <a:gd name="T69" fmla="*/ 6 h 11"/>
              <a:gd name="T70" fmla="*/ 3 w 13"/>
              <a:gd name="T7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11">
                <a:moveTo>
                  <a:pt x="0" y="9"/>
                </a:move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6"/>
                  <a:pt x="3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9" y="4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2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7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10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2" y="11"/>
                  <a:pt x="1" y="10"/>
                  <a:pt x="0" y="9"/>
                </a:cubicBezTo>
                <a:close/>
                <a:moveTo>
                  <a:pt x="3" y="7"/>
                </a:move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3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5" y="9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9" y="6"/>
                  <a:pt x="9" y="5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1"/>
                  <a:pt x="11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5"/>
                  <a:pt x="7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7"/>
                  <a:pt x="3" y="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2" name="Freeform 80"/>
          <p:cNvSpPr>
            <a:spLocks/>
          </p:cNvSpPr>
          <p:nvPr/>
        </p:nvSpPr>
        <p:spPr bwMode="auto">
          <a:xfrm>
            <a:off x="8593138" y="5237163"/>
            <a:ext cx="4763" cy="4763"/>
          </a:xfrm>
          <a:custGeom>
            <a:avLst/>
            <a:gdLst>
              <a:gd name="T0" fmla="*/ 1 w 2"/>
              <a:gd name="T1" fmla="*/ 0 h 2"/>
              <a:gd name="T2" fmla="*/ 1 w 2"/>
              <a:gd name="T3" fmla="*/ 2 h 2"/>
              <a:gd name="T4" fmla="*/ 1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0"/>
                  <a:pt x="0" y="2"/>
                  <a:pt x="1" y="2"/>
                </a:cubicBezTo>
                <a:cubicBezTo>
                  <a:pt x="1" y="2"/>
                  <a:pt x="2" y="1"/>
                  <a:pt x="1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3" name="Freeform 81"/>
          <p:cNvSpPr>
            <a:spLocks noEditPoints="1"/>
          </p:cNvSpPr>
          <p:nvPr/>
        </p:nvSpPr>
        <p:spPr bwMode="auto">
          <a:xfrm>
            <a:off x="8589963" y="5235576"/>
            <a:ext cx="7938" cy="7938"/>
          </a:xfrm>
          <a:custGeom>
            <a:avLst/>
            <a:gdLst>
              <a:gd name="T0" fmla="*/ 0 w 3"/>
              <a:gd name="T1" fmla="*/ 2 h 4"/>
              <a:gd name="T2" fmla="*/ 2 w 3"/>
              <a:gd name="T3" fmla="*/ 0 h 4"/>
              <a:gd name="T4" fmla="*/ 2 w 3"/>
              <a:gd name="T5" fmla="*/ 0 h 4"/>
              <a:gd name="T6" fmla="*/ 2 w 3"/>
              <a:gd name="T7" fmla="*/ 1 h 4"/>
              <a:gd name="T8" fmla="*/ 2 w 3"/>
              <a:gd name="T9" fmla="*/ 1 h 4"/>
              <a:gd name="T10" fmla="*/ 2 w 3"/>
              <a:gd name="T11" fmla="*/ 1 h 4"/>
              <a:gd name="T12" fmla="*/ 2 w 3"/>
              <a:gd name="T13" fmla="*/ 2 h 4"/>
              <a:gd name="T14" fmla="*/ 2 w 3"/>
              <a:gd name="T15" fmla="*/ 2 h 4"/>
              <a:gd name="T16" fmla="*/ 2 w 3"/>
              <a:gd name="T17" fmla="*/ 2 h 4"/>
              <a:gd name="T18" fmla="*/ 2 w 3"/>
              <a:gd name="T19" fmla="*/ 2 h 4"/>
              <a:gd name="T20" fmla="*/ 2 w 3"/>
              <a:gd name="T21" fmla="*/ 2 h 4"/>
              <a:gd name="T22" fmla="*/ 2 w 3"/>
              <a:gd name="T23" fmla="*/ 2 h 4"/>
              <a:gd name="T24" fmla="*/ 2 w 3"/>
              <a:gd name="T25" fmla="*/ 2 h 4"/>
              <a:gd name="T26" fmla="*/ 2 w 3"/>
              <a:gd name="T27" fmla="*/ 2 h 4"/>
              <a:gd name="T28" fmla="*/ 2 w 3"/>
              <a:gd name="T29" fmla="*/ 2 h 4"/>
              <a:gd name="T30" fmla="*/ 2 w 3"/>
              <a:gd name="T31" fmla="*/ 2 h 4"/>
              <a:gd name="T32" fmla="*/ 2 w 3"/>
              <a:gd name="T33" fmla="*/ 2 h 4"/>
              <a:gd name="T34" fmla="*/ 2 w 3"/>
              <a:gd name="T35" fmla="*/ 1 h 4"/>
              <a:gd name="T36" fmla="*/ 2 w 3"/>
              <a:gd name="T37" fmla="*/ 1 h 4"/>
              <a:gd name="T38" fmla="*/ 3 w 3"/>
              <a:gd name="T39" fmla="*/ 2 h 4"/>
              <a:gd name="T40" fmla="*/ 3 w 3"/>
              <a:gd name="T41" fmla="*/ 2 h 4"/>
              <a:gd name="T42" fmla="*/ 2 w 3"/>
              <a:gd name="T43" fmla="*/ 4 h 4"/>
              <a:gd name="T44" fmla="*/ 2 w 3"/>
              <a:gd name="T45" fmla="*/ 4 h 4"/>
              <a:gd name="T46" fmla="*/ 1 w 3"/>
              <a:gd name="T47" fmla="*/ 4 h 4"/>
              <a:gd name="T48" fmla="*/ 1 w 3"/>
              <a:gd name="T49" fmla="*/ 4 h 4"/>
              <a:gd name="T50" fmla="*/ 0 w 3"/>
              <a:gd name="T51" fmla="*/ 2 h 4"/>
              <a:gd name="T52" fmla="*/ 1 w 3"/>
              <a:gd name="T53" fmla="*/ 2 h 4"/>
              <a:gd name="T54" fmla="*/ 1 w 3"/>
              <a:gd name="T55" fmla="*/ 2 h 4"/>
              <a:gd name="T56" fmla="*/ 1 w 3"/>
              <a:gd name="T57" fmla="*/ 2 h 4"/>
              <a:gd name="T58" fmla="*/ 1 w 3"/>
              <a:gd name="T59" fmla="*/ 2 h 4"/>
              <a:gd name="T60" fmla="*/ 1 w 3"/>
              <a:gd name="T6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4" name="Freeform 82"/>
          <p:cNvSpPr>
            <a:spLocks/>
          </p:cNvSpPr>
          <p:nvPr/>
        </p:nvSpPr>
        <p:spPr bwMode="auto">
          <a:xfrm>
            <a:off x="8574088" y="5257801"/>
            <a:ext cx="7938" cy="4763"/>
          </a:xfrm>
          <a:custGeom>
            <a:avLst/>
            <a:gdLst>
              <a:gd name="T0" fmla="*/ 2 w 3"/>
              <a:gd name="T1" fmla="*/ 0 h 2"/>
              <a:gd name="T2" fmla="*/ 2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0"/>
                  <a:pt x="1" y="2"/>
                  <a:pt x="2" y="2"/>
                </a:cubicBezTo>
                <a:cubicBezTo>
                  <a:pt x="2" y="2"/>
                  <a:pt x="3" y="1"/>
                  <a:pt x="2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5" name="Freeform 83"/>
          <p:cNvSpPr>
            <a:spLocks noEditPoints="1"/>
          </p:cNvSpPr>
          <p:nvPr/>
        </p:nvSpPr>
        <p:spPr bwMode="auto">
          <a:xfrm>
            <a:off x="8574088" y="5254626"/>
            <a:ext cx="7938" cy="9525"/>
          </a:xfrm>
          <a:custGeom>
            <a:avLst/>
            <a:gdLst>
              <a:gd name="T0" fmla="*/ 0 w 3"/>
              <a:gd name="T1" fmla="*/ 2 h 4"/>
              <a:gd name="T2" fmla="*/ 2 w 3"/>
              <a:gd name="T3" fmla="*/ 0 h 4"/>
              <a:gd name="T4" fmla="*/ 2 w 3"/>
              <a:gd name="T5" fmla="*/ 0 h 4"/>
              <a:gd name="T6" fmla="*/ 2 w 3"/>
              <a:gd name="T7" fmla="*/ 0 h 4"/>
              <a:gd name="T8" fmla="*/ 2 w 3"/>
              <a:gd name="T9" fmla="*/ 0 h 4"/>
              <a:gd name="T10" fmla="*/ 2 w 3"/>
              <a:gd name="T11" fmla="*/ 1 h 4"/>
              <a:gd name="T12" fmla="*/ 2 w 3"/>
              <a:gd name="T13" fmla="*/ 2 h 4"/>
              <a:gd name="T14" fmla="*/ 2 w 3"/>
              <a:gd name="T15" fmla="*/ 2 h 4"/>
              <a:gd name="T16" fmla="*/ 2 w 3"/>
              <a:gd name="T17" fmla="*/ 2 h 4"/>
              <a:gd name="T18" fmla="*/ 1 w 3"/>
              <a:gd name="T19" fmla="*/ 2 h 4"/>
              <a:gd name="T20" fmla="*/ 1 w 3"/>
              <a:gd name="T21" fmla="*/ 2 h 4"/>
              <a:gd name="T22" fmla="*/ 1 w 3"/>
              <a:gd name="T23" fmla="*/ 2 h 4"/>
              <a:gd name="T24" fmla="*/ 1 w 3"/>
              <a:gd name="T25" fmla="*/ 2 h 4"/>
              <a:gd name="T26" fmla="*/ 2 w 3"/>
              <a:gd name="T27" fmla="*/ 2 h 4"/>
              <a:gd name="T28" fmla="*/ 2 w 3"/>
              <a:gd name="T29" fmla="*/ 2 h 4"/>
              <a:gd name="T30" fmla="*/ 2 w 3"/>
              <a:gd name="T31" fmla="*/ 2 h 4"/>
              <a:gd name="T32" fmla="*/ 2 w 3"/>
              <a:gd name="T33" fmla="*/ 2 h 4"/>
              <a:gd name="T34" fmla="*/ 2 w 3"/>
              <a:gd name="T35" fmla="*/ 1 h 4"/>
              <a:gd name="T36" fmla="*/ 2 w 3"/>
              <a:gd name="T37" fmla="*/ 0 h 4"/>
              <a:gd name="T38" fmla="*/ 3 w 3"/>
              <a:gd name="T39" fmla="*/ 2 h 4"/>
              <a:gd name="T40" fmla="*/ 3 w 3"/>
              <a:gd name="T41" fmla="*/ 2 h 4"/>
              <a:gd name="T42" fmla="*/ 2 w 3"/>
              <a:gd name="T43" fmla="*/ 4 h 4"/>
              <a:gd name="T44" fmla="*/ 2 w 3"/>
              <a:gd name="T45" fmla="*/ 4 h 4"/>
              <a:gd name="T46" fmla="*/ 1 w 3"/>
              <a:gd name="T47" fmla="*/ 4 h 4"/>
              <a:gd name="T48" fmla="*/ 1 w 3"/>
              <a:gd name="T49" fmla="*/ 4 h 4"/>
              <a:gd name="T50" fmla="*/ 0 w 3"/>
              <a:gd name="T51" fmla="*/ 2 h 4"/>
              <a:gd name="T52" fmla="*/ 1 w 3"/>
              <a:gd name="T53" fmla="*/ 2 h 4"/>
              <a:gd name="T54" fmla="*/ 1 w 3"/>
              <a:gd name="T55" fmla="*/ 2 h 4"/>
              <a:gd name="T56" fmla="*/ 1 w 3"/>
              <a:gd name="T57" fmla="*/ 2 h 4"/>
              <a:gd name="T58" fmla="*/ 1 w 3"/>
              <a:gd name="T59" fmla="*/ 2 h 4"/>
              <a:gd name="T60" fmla="*/ 1 w 3"/>
              <a:gd name="T6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0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6" name="Freeform 84"/>
          <p:cNvSpPr>
            <a:spLocks/>
          </p:cNvSpPr>
          <p:nvPr/>
        </p:nvSpPr>
        <p:spPr bwMode="auto">
          <a:xfrm>
            <a:off x="8680450" y="5219701"/>
            <a:ext cx="6350" cy="4763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0"/>
                  <a:pt x="0" y="2"/>
                  <a:pt x="1" y="2"/>
                </a:cubicBezTo>
                <a:cubicBezTo>
                  <a:pt x="2" y="2"/>
                  <a:pt x="3" y="1"/>
                  <a:pt x="2" y="0"/>
                </a:cubicBezTo>
                <a:close/>
              </a:path>
            </a:pathLst>
          </a:custGeom>
          <a:solidFill>
            <a:srgbClr val="F5FB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7" name="Freeform 85"/>
          <p:cNvSpPr>
            <a:spLocks/>
          </p:cNvSpPr>
          <p:nvPr/>
        </p:nvSpPr>
        <p:spPr bwMode="auto">
          <a:xfrm>
            <a:off x="7859713" y="3556001"/>
            <a:ext cx="7938" cy="6350"/>
          </a:xfrm>
          <a:custGeom>
            <a:avLst/>
            <a:gdLst>
              <a:gd name="T0" fmla="*/ 3 w 3"/>
              <a:gd name="T1" fmla="*/ 0 h 3"/>
              <a:gd name="T2" fmla="*/ 1 w 3"/>
              <a:gd name="T3" fmla="*/ 2 h 3"/>
              <a:gd name="T4" fmla="*/ 3 w 3"/>
              <a:gd name="T5" fmla="*/ 2 h 3"/>
              <a:gd name="T6" fmla="*/ 3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3" y="0"/>
                  <a:pt x="0" y="0"/>
                  <a:pt x="1" y="2"/>
                </a:cubicBezTo>
                <a:cubicBezTo>
                  <a:pt x="1" y="3"/>
                  <a:pt x="3" y="2"/>
                  <a:pt x="3" y="2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F5FB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8" name="Freeform 86"/>
          <p:cNvSpPr>
            <a:spLocks/>
          </p:cNvSpPr>
          <p:nvPr/>
        </p:nvSpPr>
        <p:spPr bwMode="auto">
          <a:xfrm>
            <a:off x="7021513" y="6048376"/>
            <a:ext cx="14288" cy="19050"/>
          </a:xfrm>
          <a:custGeom>
            <a:avLst/>
            <a:gdLst>
              <a:gd name="T0" fmla="*/ 6 w 6"/>
              <a:gd name="T1" fmla="*/ 6 h 8"/>
              <a:gd name="T2" fmla="*/ 5 w 6"/>
              <a:gd name="T3" fmla="*/ 4 h 8"/>
              <a:gd name="T4" fmla="*/ 2 w 6"/>
              <a:gd name="T5" fmla="*/ 1 h 8"/>
              <a:gd name="T6" fmla="*/ 1 w 6"/>
              <a:gd name="T7" fmla="*/ 5 h 8"/>
              <a:gd name="T8" fmla="*/ 2 w 6"/>
              <a:gd name="T9" fmla="*/ 7 h 8"/>
              <a:gd name="T10" fmla="*/ 4 w 6"/>
              <a:gd name="T11" fmla="*/ 8 h 8"/>
              <a:gd name="T12" fmla="*/ 5 w 6"/>
              <a:gd name="T13" fmla="*/ 7 h 8"/>
              <a:gd name="T14" fmla="*/ 6 w 6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8">
                <a:moveTo>
                  <a:pt x="6" y="6"/>
                </a:moveTo>
                <a:cubicBezTo>
                  <a:pt x="6" y="6"/>
                  <a:pt x="5" y="6"/>
                  <a:pt x="5" y="4"/>
                </a:cubicBezTo>
                <a:cubicBezTo>
                  <a:pt x="4" y="2"/>
                  <a:pt x="4" y="0"/>
                  <a:pt x="2" y="1"/>
                </a:cubicBezTo>
                <a:cubicBezTo>
                  <a:pt x="0" y="2"/>
                  <a:pt x="0" y="4"/>
                  <a:pt x="1" y="5"/>
                </a:cubicBezTo>
                <a:cubicBezTo>
                  <a:pt x="1" y="6"/>
                  <a:pt x="2" y="6"/>
                  <a:pt x="2" y="7"/>
                </a:cubicBezTo>
                <a:cubicBezTo>
                  <a:pt x="2" y="8"/>
                  <a:pt x="2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9" name="Freeform 87"/>
          <p:cNvSpPr>
            <a:spLocks noEditPoints="1"/>
          </p:cNvSpPr>
          <p:nvPr/>
        </p:nvSpPr>
        <p:spPr bwMode="auto">
          <a:xfrm>
            <a:off x="7021513" y="6048376"/>
            <a:ext cx="14288" cy="20638"/>
          </a:xfrm>
          <a:custGeom>
            <a:avLst/>
            <a:gdLst>
              <a:gd name="T0" fmla="*/ 1 w 6"/>
              <a:gd name="T1" fmla="*/ 7 h 9"/>
              <a:gd name="T2" fmla="*/ 0 w 6"/>
              <a:gd name="T3" fmla="*/ 5 h 9"/>
              <a:gd name="T4" fmla="*/ 0 w 6"/>
              <a:gd name="T5" fmla="*/ 5 h 9"/>
              <a:gd name="T6" fmla="*/ 0 w 6"/>
              <a:gd name="T7" fmla="*/ 3 h 9"/>
              <a:gd name="T8" fmla="*/ 0 w 6"/>
              <a:gd name="T9" fmla="*/ 3 h 9"/>
              <a:gd name="T10" fmla="*/ 2 w 6"/>
              <a:gd name="T11" fmla="*/ 1 h 9"/>
              <a:gd name="T12" fmla="*/ 2 w 6"/>
              <a:gd name="T13" fmla="*/ 1 h 9"/>
              <a:gd name="T14" fmla="*/ 3 w 6"/>
              <a:gd name="T15" fmla="*/ 0 h 9"/>
              <a:gd name="T16" fmla="*/ 3 w 6"/>
              <a:gd name="T17" fmla="*/ 0 h 9"/>
              <a:gd name="T18" fmla="*/ 5 w 6"/>
              <a:gd name="T19" fmla="*/ 4 h 9"/>
              <a:gd name="T20" fmla="*/ 5 w 6"/>
              <a:gd name="T21" fmla="*/ 4 h 9"/>
              <a:gd name="T22" fmla="*/ 6 w 6"/>
              <a:gd name="T23" fmla="*/ 5 h 9"/>
              <a:gd name="T24" fmla="*/ 6 w 6"/>
              <a:gd name="T25" fmla="*/ 5 h 9"/>
              <a:gd name="T26" fmla="*/ 6 w 6"/>
              <a:gd name="T27" fmla="*/ 5 h 9"/>
              <a:gd name="T28" fmla="*/ 6 w 6"/>
              <a:gd name="T29" fmla="*/ 5 h 9"/>
              <a:gd name="T30" fmla="*/ 6 w 6"/>
              <a:gd name="T31" fmla="*/ 5 h 9"/>
              <a:gd name="T32" fmla="*/ 6 w 6"/>
              <a:gd name="T33" fmla="*/ 5 h 9"/>
              <a:gd name="T34" fmla="*/ 6 w 6"/>
              <a:gd name="T35" fmla="*/ 5 h 9"/>
              <a:gd name="T36" fmla="*/ 6 w 6"/>
              <a:gd name="T37" fmla="*/ 6 h 9"/>
              <a:gd name="T38" fmla="*/ 6 w 6"/>
              <a:gd name="T39" fmla="*/ 8 h 9"/>
              <a:gd name="T40" fmla="*/ 5 w 6"/>
              <a:gd name="T41" fmla="*/ 8 h 9"/>
              <a:gd name="T42" fmla="*/ 4 w 6"/>
              <a:gd name="T43" fmla="*/ 8 h 9"/>
              <a:gd name="T44" fmla="*/ 4 w 6"/>
              <a:gd name="T45" fmla="*/ 8 h 9"/>
              <a:gd name="T46" fmla="*/ 3 w 6"/>
              <a:gd name="T47" fmla="*/ 9 h 9"/>
              <a:gd name="T48" fmla="*/ 3 w 6"/>
              <a:gd name="T49" fmla="*/ 9 h 9"/>
              <a:gd name="T50" fmla="*/ 1 w 6"/>
              <a:gd name="T51" fmla="*/ 7 h 9"/>
              <a:gd name="T52" fmla="*/ 3 w 6"/>
              <a:gd name="T53" fmla="*/ 2 h 9"/>
              <a:gd name="T54" fmla="*/ 2 w 6"/>
              <a:gd name="T55" fmla="*/ 2 h 9"/>
              <a:gd name="T56" fmla="*/ 2 w 6"/>
              <a:gd name="T57" fmla="*/ 2 h 9"/>
              <a:gd name="T58" fmla="*/ 1 w 6"/>
              <a:gd name="T59" fmla="*/ 3 h 9"/>
              <a:gd name="T60" fmla="*/ 1 w 6"/>
              <a:gd name="T61" fmla="*/ 3 h 9"/>
              <a:gd name="T62" fmla="*/ 2 w 6"/>
              <a:gd name="T63" fmla="*/ 5 h 9"/>
              <a:gd name="T64" fmla="*/ 2 w 6"/>
              <a:gd name="T65" fmla="*/ 5 h 9"/>
              <a:gd name="T66" fmla="*/ 3 w 6"/>
              <a:gd name="T67" fmla="*/ 7 h 9"/>
              <a:gd name="T68" fmla="*/ 3 w 6"/>
              <a:gd name="T69" fmla="*/ 7 h 9"/>
              <a:gd name="T70" fmla="*/ 3 w 6"/>
              <a:gd name="T71" fmla="*/ 7 h 9"/>
              <a:gd name="T72" fmla="*/ 3 w 6"/>
              <a:gd name="T73" fmla="*/ 7 h 9"/>
              <a:gd name="T74" fmla="*/ 3 w 6"/>
              <a:gd name="T75" fmla="*/ 7 h 9"/>
              <a:gd name="T76" fmla="*/ 3 w 6"/>
              <a:gd name="T77" fmla="*/ 7 h 9"/>
              <a:gd name="T78" fmla="*/ 5 w 6"/>
              <a:gd name="T79" fmla="*/ 7 h 9"/>
              <a:gd name="T80" fmla="*/ 5 w 6"/>
              <a:gd name="T81" fmla="*/ 7 h 9"/>
              <a:gd name="T82" fmla="*/ 5 w 6"/>
              <a:gd name="T83" fmla="*/ 6 h 9"/>
              <a:gd name="T84" fmla="*/ 5 w 6"/>
              <a:gd name="T85" fmla="*/ 6 h 9"/>
              <a:gd name="T86" fmla="*/ 5 w 6"/>
              <a:gd name="T87" fmla="*/ 6 h 9"/>
              <a:gd name="T88" fmla="*/ 4 w 6"/>
              <a:gd name="T89" fmla="*/ 4 h 9"/>
              <a:gd name="T90" fmla="*/ 4 w 6"/>
              <a:gd name="T91" fmla="*/ 4 h 9"/>
              <a:gd name="T92" fmla="*/ 3 w 6"/>
              <a:gd name="T93" fmla="*/ 2 h 9"/>
              <a:gd name="T94" fmla="*/ 3 w 6"/>
              <a:gd name="T95" fmla="*/ 2 h 9"/>
              <a:gd name="T96" fmla="*/ 3 w 6"/>
              <a:gd name="T97" fmla="*/ 2 h 9"/>
              <a:gd name="T98" fmla="*/ 6 w 6"/>
              <a:gd name="T99" fmla="*/ 6 h 9"/>
              <a:gd name="T100" fmla="*/ 6 w 6"/>
              <a:gd name="T101" fmla="*/ 5 h 9"/>
              <a:gd name="T102" fmla="*/ 6 w 6"/>
              <a:gd name="T103" fmla="*/ 5 h 9"/>
              <a:gd name="T104" fmla="*/ 6 w 6"/>
              <a:gd name="T105" fmla="*/ 6 h 9"/>
              <a:gd name="T106" fmla="*/ 6 w 6"/>
              <a:gd name="T107" fmla="*/ 5 h 9"/>
              <a:gd name="T108" fmla="*/ 6 w 6"/>
              <a:gd name="T109" fmla="*/ 5 h 9"/>
              <a:gd name="T110" fmla="*/ 6 w 6"/>
              <a:gd name="T111" fmla="*/ 5 h 9"/>
              <a:gd name="T112" fmla="*/ 6 w 6"/>
              <a:gd name="T113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" h="9">
                <a:moveTo>
                  <a:pt x="1" y="7"/>
                </a:moveTo>
                <a:cubicBezTo>
                  <a:pt x="1" y="6"/>
                  <a:pt x="1" y="7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5" y="2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1" y="8"/>
                  <a:pt x="1" y="7"/>
                </a:cubicBezTo>
                <a:close/>
                <a:moveTo>
                  <a:pt x="3" y="2"/>
                </a:moveTo>
                <a:cubicBezTo>
                  <a:pt x="3" y="2"/>
                  <a:pt x="3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lose/>
                <a:moveTo>
                  <a:pt x="6" y="6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0" name="Freeform 88"/>
          <p:cNvSpPr>
            <a:spLocks/>
          </p:cNvSpPr>
          <p:nvPr/>
        </p:nvSpPr>
        <p:spPr bwMode="auto">
          <a:xfrm>
            <a:off x="7032625" y="6051551"/>
            <a:ext cx="11113" cy="7938"/>
          </a:xfrm>
          <a:custGeom>
            <a:avLst/>
            <a:gdLst>
              <a:gd name="T0" fmla="*/ 3 w 5"/>
              <a:gd name="T1" fmla="*/ 3 h 4"/>
              <a:gd name="T2" fmla="*/ 2 w 5"/>
              <a:gd name="T3" fmla="*/ 1 h 4"/>
              <a:gd name="T4" fmla="*/ 3 w 5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4">
                <a:moveTo>
                  <a:pt x="3" y="3"/>
                </a:moveTo>
                <a:cubicBezTo>
                  <a:pt x="5" y="1"/>
                  <a:pt x="3" y="0"/>
                  <a:pt x="2" y="1"/>
                </a:cubicBezTo>
                <a:cubicBezTo>
                  <a:pt x="0" y="2"/>
                  <a:pt x="1" y="4"/>
                  <a:pt x="3" y="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1" name="Freeform 89"/>
          <p:cNvSpPr>
            <a:spLocks noEditPoints="1"/>
          </p:cNvSpPr>
          <p:nvPr/>
        </p:nvSpPr>
        <p:spPr bwMode="auto">
          <a:xfrm>
            <a:off x="7032625" y="6051551"/>
            <a:ext cx="9525" cy="7938"/>
          </a:xfrm>
          <a:custGeom>
            <a:avLst/>
            <a:gdLst>
              <a:gd name="T0" fmla="*/ 0 w 4"/>
              <a:gd name="T1" fmla="*/ 2 h 4"/>
              <a:gd name="T2" fmla="*/ 1 w 4"/>
              <a:gd name="T3" fmla="*/ 1 h 4"/>
              <a:gd name="T4" fmla="*/ 1 w 4"/>
              <a:gd name="T5" fmla="*/ 1 h 4"/>
              <a:gd name="T6" fmla="*/ 3 w 4"/>
              <a:gd name="T7" fmla="*/ 0 h 4"/>
              <a:gd name="T8" fmla="*/ 3 w 4"/>
              <a:gd name="T9" fmla="*/ 0 h 4"/>
              <a:gd name="T10" fmla="*/ 4 w 4"/>
              <a:gd name="T11" fmla="*/ 2 h 4"/>
              <a:gd name="T12" fmla="*/ 4 w 4"/>
              <a:gd name="T13" fmla="*/ 2 h 4"/>
              <a:gd name="T14" fmla="*/ 3 w 4"/>
              <a:gd name="T15" fmla="*/ 3 h 4"/>
              <a:gd name="T16" fmla="*/ 3 w 4"/>
              <a:gd name="T17" fmla="*/ 3 h 4"/>
              <a:gd name="T18" fmla="*/ 3 w 4"/>
              <a:gd name="T19" fmla="*/ 3 h 4"/>
              <a:gd name="T20" fmla="*/ 3 w 4"/>
              <a:gd name="T21" fmla="*/ 3 h 4"/>
              <a:gd name="T22" fmla="*/ 2 w 4"/>
              <a:gd name="T23" fmla="*/ 4 h 4"/>
              <a:gd name="T24" fmla="*/ 2 w 4"/>
              <a:gd name="T25" fmla="*/ 4 h 4"/>
              <a:gd name="T26" fmla="*/ 0 w 4"/>
              <a:gd name="T27" fmla="*/ 2 h 4"/>
              <a:gd name="T28" fmla="*/ 2 w 4"/>
              <a:gd name="T29" fmla="*/ 2 h 4"/>
              <a:gd name="T30" fmla="*/ 2 w 4"/>
              <a:gd name="T31" fmla="*/ 2 h 4"/>
              <a:gd name="T32" fmla="*/ 2 w 4"/>
              <a:gd name="T33" fmla="*/ 2 h 4"/>
              <a:gd name="T34" fmla="*/ 2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3 w 4"/>
              <a:gd name="T41" fmla="*/ 2 h 4"/>
              <a:gd name="T42" fmla="*/ 3 w 4"/>
              <a:gd name="T43" fmla="*/ 2 h 4"/>
              <a:gd name="T44" fmla="*/ 3 w 4"/>
              <a:gd name="T45" fmla="*/ 2 h 4"/>
              <a:gd name="T46" fmla="*/ 3 w 4"/>
              <a:gd name="T47" fmla="*/ 2 h 4"/>
              <a:gd name="T48" fmla="*/ 3 w 4"/>
              <a:gd name="T49" fmla="*/ 2 h 4"/>
              <a:gd name="T50" fmla="*/ 3 w 4"/>
              <a:gd name="T51" fmla="*/ 2 h 4"/>
              <a:gd name="T52" fmla="*/ 2 w 4"/>
              <a:gd name="T5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2" name="Freeform 90"/>
          <p:cNvSpPr>
            <a:spLocks/>
          </p:cNvSpPr>
          <p:nvPr/>
        </p:nvSpPr>
        <p:spPr bwMode="auto">
          <a:xfrm>
            <a:off x="6361113" y="6448426"/>
            <a:ext cx="1588" cy="4763"/>
          </a:xfrm>
          <a:custGeom>
            <a:avLst/>
            <a:gdLst>
              <a:gd name="T0" fmla="*/ 1 w 1"/>
              <a:gd name="T1" fmla="*/ 1 h 2"/>
              <a:gd name="T2" fmla="*/ 0 w 1"/>
              <a:gd name="T3" fmla="*/ 1 h 2"/>
              <a:gd name="T4" fmla="*/ 1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1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3" name="Freeform 91"/>
          <p:cNvSpPr>
            <a:spLocks/>
          </p:cNvSpPr>
          <p:nvPr/>
        </p:nvSpPr>
        <p:spPr bwMode="auto">
          <a:xfrm>
            <a:off x="6361113" y="6448426"/>
            <a:ext cx="1588" cy="4763"/>
          </a:xfrm>
          <a:custGeom>
            <a:avLst/>
            <a:gdLst>
              <a:gd name="T0" fmla="*/ 1 w 1"/>
              <a:gd name="T1" fmla="*/ 1 h 2"/>
              <a:gd name="T2" fmla="*/ 0 w 1"/>
              <a:gd name="T3" fmla="*/ 1 h 2"/>
              <a:gd name="T4" fmla="*/ 1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1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4" name="Freeform 92"/>
          <p:cNvSpPr>
            <a:spLocks/>
          </p:cNvSpPr>
          <p:nvPr/>
        </p:nvSpPr>
        <p:spPr bwMode="auto">
          <a:xfrm>
            <a:off x="6361113" y="6451601"/>
            <a:ext cx="1588" cy="4763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2"/>
                  <a:pt x="1" y="1"/>
                  <a:pt x="1" y="0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5" name="Freeform 93"/>
          <p:cNvSpPr>
            <a:spLocks noEditPoints="1"/>
          </p:cNvSpPr>
          <p:nvPr/>
        </p:nvSpPr>
        <p:spPr bwMode="auto">
          <a:xfrm>
            <a:off x="6359525" y="6448426"/>
            <a:ext cx="6350" cy="7938"/>
          </a:xfrm>
          <a:custGeom>
            <a:avLst/>
            <a:gdLst>
              <a:gd name="T0" fmla="*/ 0 w 3"/>
              <a:gd name="T1" fmla="*/ 2 h 3"/>
              <a:gd name="T2" fmla="*/ 0 w 3"/>
              <a:gd name="T3" fmla="*/ 1 h 3"/>
              <a:gd name="T4" fmla="*/ 0 w 3"/>
              <a:gd name="T5" fmla="*/ 1 h 3"/>
              <a:gd name="T6" fmla="*/ 1 w 3"/>
              <a:gd name="T7" fmla="*/ 0 h 3"/>
              <a:gd name="T8" fmla="*/ 1 w 3"/>
              <a:gd name="T9" fmla="*/ 0 h 3"/>
              <a:gd name="T10" fmla="*/ 3 w 3"/>
              <a:gd name="T11" fmla="*/ 1 h 3"/>
              <a:gd name="T12" fmla="*/ 3 w 3"/>
              <a:gd name="T13" fmla="*/ 1 h 3"/>
              <a:gd name="T14" fmla="*/ 2 w 3"/>
              <a:gd name="T15" fmla="*/ 2 h 3"/>
              <a:gd name="T16" fmla="*/ 3 w 3"/>
              <a:gd name="T17" fmla="*/ 1 h 3"/>
              <a:gd name="T18" fmla="*/ 3 w 3"/>
              <a:gd name="T19" fmla="*/ 2 h 3"/>
              <a:gd name="T20" fmla="*/ 3 w 3"/>
              <a:gd name="T21" fmla="*/ 2 h 3"/>
              <a:gd name="T22" fmla="*/ 2 w 3"/>
              <a:gd name="T23" fmla="*/ 3 h 3"/>
              <a:gd name="T24" fmla="*/ 2 w 3"/>
              <a:gd name="T25" fmla="*/ 3 h 3"/>
              <a:gd name="T26" fmla="*/ 0 w 3"/>
              <a:gd name="T27" fmla="*/ 2 h 3"/>
              <a:gd name="T28" fmla="*/ 2 w 3"/>
              <a:gd name="T29" fmla="*/ 2 h 3"/>
              <a:gd name="T30" fmla="*/ 2 w 3"/>
              <a:gd name="T31" fmla="*/ 2 h 3"/>
              <a:gd name="T32" fmla="*/ 2 w 3"/>
              <a:gd name="T33" fmla="*/ 2 h 3"/>
              <a:gd name="T34" fmla="*/ 2 w 3"/>
              <a:gd name="T35" fmla="*/ 2 h 3"/>
              <a:gd name="T36" fmla="*/ 1 w 3"/>
              <a:gd name="T37" fmla="*/ 1 h 3"/>
              <a:gd name="T38" fmla="*/ 1 w 3"/>
              <a:gd name="T39" fmla="*/ 1 h 3"/>
              <a:gd name="T40" fmla="*/ 2 w 3"/>
              <a:gd name="T41" fmla="*/ 1 h 3"/>
              <a:gd name="T42" fmla="*/ 1 w 3"/>
              <a:gd name="T43" fmla="*/ 1 h 3"/>
              <a:gd name="T44" fmla="*/ 1 w 3"/>
              <a:gd name="T4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6" name="Freeform 94"/>
          <p:cNvSpPr>
            <a:spLocks/>
          </p:cNvSpPr>
          <p:nvPr/>
        </p:nvSpPr>
        <p:spPr bwMode="auto">
          <a:xfrm>
            <a:off x="8680450" y="5219701"/>
            <a:ext cx="6350" cy="4763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0"/>
                  <a:pt x="0" y="2"/>
                  <a:pt x="1" y="2"/>
                </a:cubicBezTo>
                <a:cubicBezTo>
                  <a:pt x="2" y="2"/>
                  <a:pt x="3" y="1"/>
                  <a:pt x="2" y="0"/>
                </a:cubicBezTo>
                <a:close/>
              </a:path>
            </a:pathLst>
          </a:custGeom>
          <a:solidFill>
            <a:srgbClr val="FFF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7" name="Freeform 95"/>
          <p:cNvSpPr>
            <a:spLocks/>
          </p:cNvSpPr>
          <p:nvPr/>
        </p:nvSpPr>
        <p:spPr bwMode="auto">
          <a:xfrm>
            <a:off x="8680450" y="5219701"/>
            <a:ext cx="6350" cy="6350"/>
          </a:xfrm>
          <a:custGeom>
            <a:avLst/>
            <a:gdLst>
              <a:gd name="T0" fmla="*/ 0 w 3"/>
              <a:gd name="T1" fmla="*/ 1 h 3"/>
              <a:gd name="T2" fmla="*/ 1 w 3"/>
              <a:gd name="T3" fmla="*/ 0 h 3"/>
              <a:gd name="T4" fmla="*/ 1 w 3"/>
              <a:gd name="T5" fmla="*/ 0 h 3"/>
              <a:gd name="T6" fmla="*/ 2 w 3"/>
              <a:gd name="T7" fmla="*/ 0 h 3"/>
              <a:gd name="T8" fmla="*/ 2 w 3"/>
              <a:gd name="T9" fmla="*/ 0 h 3"/>
              <a:gd name="T10" fmla="*/ 2 w 3"/>
              <a:gd name="T11" fmla="*/ 0 h 3"/>
              <a:gd name="T12" fmla="*/ 2 w 3"/>
              <a:gd name="T13" fmla="*/ 1 h 3"/>
              <a:gd name="T14" fmla="*/ 1 w 3"/>
              <a:gd name="T15" fmla="*/ 1 h 3"/>
              <a:gd name="T16" fmla="*/ 1 w 3"/>
              <a:gd name="T17" fmla="*/ 1 h 3"/>
              <a:gd name="T18" fmla="*/ 1 w 3"/>
              <a:gd name="T19" fmla="*/ 1 h 3"/>
              <a:gd name="T20" fmla="*/ 1 w 3"/>
              <a:gd name="T21" fmla="*/ 1 h 3"/>
              <a:gd name="T22" fmla="*/ 1 w 3"/>
              <a:gd name="T23" fmla="*/ 1 h 3"/>
              <a:gd name="T24" fmla="*/ 1 w 3"/>
              <a:gd name="T25" fmla="*/ 1 h 3"/>
              <a:gd name="T26" fmla="*/ 2 w 3"/>
              <a:gd name="T27" fmla="*/ 1 h 3"/>
              <a:gd name="T28" fmla="*/ 2 w 3"/>
              <a:gd name="T29" fmla="*/ 1 h 3"/>
              <a:gd name="T30" fmla="*/ 2 w 3"/>
              <a:gd name="T31" fmla="*/ 1 h 3"/>
              <a:gd name="T32" fmla="*/ 2 w 3"/>
              <a:gd name="T33" fmla="*/ 1 h 3"/>
              <a:gd name="T34" fmla="*/ 2 w 3"/>
              <a:gd name="T35" fmla="*/ 0 h 3"/>
              <a:gd name="T36" fmla="*/ 2 w 3"/>
              <a:gd name="T37" fmla="*/ 0 h 3"/>
              <a:gd name="T38" fmla="*/ 3 w 3"/>
              <a:gd name="T39" fmla="*/ 1 h 3"/>
              <a:gd name="T40" fmla="*/ 3 w 3"/>
              <a:gd name="T41" fmla="*/ 1 h 3"/>
              <a:gd name="T42" fmla="*/ 2 w 3"/>
              <a:gd name="T43" fmla="*/ 3 h 3"/>
              <a:gd name="T44" fmla="*/ 2 w 3"/>
              <a:gd name="T45" fmla="*/ 3 h 3"/>
              <a:gd name="T46" fmla="*/ 1 w 3"/>
              <a:gd name="T47" fmla="*/ 3 h 3"/>
              <a:gd name="T48" fmla="*/ 1 w 3"/>
              <a:gd name="T49" fmla="*/ 3 h 3"/>
              <a:gd name="T50" fmla="*/ 0 w 3"/>
              <a:gd name="T5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8" name="Freeform 96"/>
          <p:cNvSpPr>
            <a:spLocks/>
          </p:cNvSpPr>
          <p:nvPr/>
        </p:nvSpPr>
        <p:spPr bwMode="auto">
          <a:xfrm>
            <a:off x="7902575" y="3086101"/>
            <a:ext cx="11113" cy="11113"/>
          </a:xfrm>
          <a:custGeom>
            <a:avLst/>
            <a:gdLst>
              <a:gd name="T0" fmla="*/ 2 w 5"/>
              <a:gd name="T1" fmla="*/ 0 h 5"/>
              <a:gd name="T2" fmla="*/ 0 w 5"/>
              <a:gd name="T3" fmla="*/ 3 h 5"/>
              <a:gd name="T4" fmla="*/ 2 w 5"/>
              <a:gd name="T5" fmla="*/ 3 h 5"/>
              <a:gd name="T6" fmla="*/ 2 w 5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1" y="1"/>
                  <a:pt x="0" y="1"/>
                  <a:pt x="0" y="3"/>
                </a:cubicBezTo>
                <a:cubicBezTo>
                  <a:pt x="0" y="4"/>
                  <a:pt x="0" y="5"/>
                  <a:pt x="2" y="3"/>
                </a:cubicBezTo>
                <a:cubicBezTo>
                  <a:pt x="5" y="1"/>
                  <a:pt x="3" y="0"/>
                  <a:pt x="2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9" name="Freeform 97"/>
          <p:cNvSpPr>
            <a:spLocks noEditPoints="1"/>
          </p:cNvSpPr>
          <p:nvPr/>
        </p:nvSpPr>
        <p:spPr bwMode="auto">
          <a:xfrm>
            <a:off x="7900988" y="3084513"/>
            <a:ext cx="11113" cy="12700"/>
          </a:xfrm>
          <a:custGeom>
            <a:avLst/>
            <a:gdLst>
              <a:gd name="T0" fmla="*/ 0 w 5"/>
              <a:gd name="T1" fmla="*/ 5 h 6"/>
              <a:gd name="T2" fmla="*/ 0 w 5"/>
              <a:gd name="T3" fmla="*/ 4 h 6"/>
              <a:gd name="T4" fmla="*/ 0 w 5"/>
              <a:gd name="T5" fmla="*/ 4 h 6"/>
              <a:gd name="T6" fmla="*/ 3 w 5"/>
              <a:gd name="T7" fmla="*/ 0 h 6"/>
              <a:gd name="T8" fmla="*/ 3 w 5"/>
              <a:gd name="T9" fmla="*/ 0 h 6"/>
              <a:gd name="T10" fmla="*/ 4 w 5"/>
              <a:gd name="T11" fmla="*/ 0 h 6"/>
              <a:gd name="T12" fmla="*/ 4 w 5"/>
              <a:gd name="T13" fmla="*/ 0 h 6"/>
              <a:gd name="T14" fmla="*/ 5 w 5"/>
              <a:gd name="T15" fmla="*/ 2 h 6"/>
              <a:gd name="T16" fmla="*/ 5 w 5"/>
              <a:gd name="T17" fmla="*/ 2 h 6"/>
              <a:gd name="T18" fmla="*/ 4 w 5"/>
              <a:gd name="T19" fmla="*/ 4 h 6"/>
              <a:gd name="T20" fmla="*/ 4 w 5"/>
              <a:gd name="T21" fmla="*/ 4 h 6"/>
              <a:gd name="T22" fmla="*/ 1 w 5"/>
              <a:gd name="T23" fmla="*/ 6 h 6"/>
              <a:gd name="T24" fmla="*/ 1 w 5"/>
              <a:gd name="T25" fmla="*/ 6 h 6"/>
              <a:gd name="T26" fmla="*/ 0 w 5"/>
              <a:gd name="T27" fmla="*/ 5 h 6"/>
              <a:gd name="T28" fmla="*/ 3 w 5"/>
              <a:gd name="T29" fmla="*/ 2 h 6"/>
              <a:gd name="T30" fmla="*/ 2 w 5"/>
              <a:gd name="T31" fmla="*/ 4 h 6"/>
              <a:gd name="T32" fmla="*/ 2 w 5"/>
              <a:gd name="T33" fmla="*/ 4 h 6"/>
              <a:gd name="T34" fmla="*/ 2 w 5"/>
              <a:gd name="T35" fmla="*/ 4 h 6"/>
              <a:gd name="T36" fmla="*/ 2 w 5"/>
              <a:gd name="T37" fmla="*/ 4 h 6"/>
              <a:gd name="T38" fmla="*/ 3 w 5"/>
              <a:gd name="T39" fmla="*/ 3 h 6"/>
              <a:gd name="T40" fmla="*/ 3 w 5"/>
              <a:gd name="T41" fmla="*/ 3 h 6"/>
              <a:gd name="T42" fmla="*/ 4 w 5"/>
              <a:gd name="T43" fmla="*/ 2 h 6"/>
              <a:gd name="T44" fmla="*/ 4 w 5"/>
              <a:gd name="T45" fmla="*/ 2 h 6"/>
              <a:gd name="T46" fmla="*/ 4 w 5"/>
              <a:gd name="T47" fmla="*/ 2 h 6"/>
              <a:gd name="T48" fmla="*/ 4 w 5"/>
              <a:gd name="T49" fmla="*/ 2 h 6"/>
              <a:gd name="T50" fmla="*/ 3 w 5"/>
              <a:gd name="T51" fmla="*/ 2 h 6"/>
              <a:gd name="T52" fmla="*/ 3 w 5"/>
              <a:gd name="T53" fmla="*/ 2 h 6"/>
              <a:gd name="T54" fmla="*/ 3 w 5"/>
              <a:gd name="T55" fmla="*/ 1 h 6"/>
              <a:gd name="T56" fmla="*/ 3 w 5"/>
              <a:gd name="T5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" h="6">
                <a:moveTo>
                  <a:pt x="0" y="5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1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5"/>
                  <a:pt x="2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5"/>
                  <a:pt x="0" y="5"/>
                </a:cubicBezTo>
                <a:close/>
                <a:moveTo>
                  <a:pt x="3" y="2"/>
                </a:moveTo>
                <a:cubicBezTo>
                  <a:pt x="2" y="2"/>
                  <a:pt x="2" y="2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0" name="Freeform 98"/>
          <p:cNvSpPr>
            <a:spLocks/>
          </p:cNvSpPr>
          <p:nvPr/>
        </p:nvSpPr>
        <p:spPr bwMode="auto">
          <a:xfrm>
            <a:off x="7913688" y="3070226"/>
            <a:ext cx="6350" cy="4763"/>
          </a:xfrm>
          <a:custGeom>
            <a:avLst/>
            <a:gdLst>
              <a:gd name="T0" fmla="*/ 1 w 3"/>
              <a:gd name="T1" fmla="*/ 0 h 2"/>
              <a:gd name="T2" fmla="*/ 1 w 3"/>
              <a:gd name="T3" fmla="*/ 2 h 2"/>
              <a:gd name="T4" fmla="*/ 1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2"/>
                  <a:pt x="1" y="2"/>
                </a:cubicBezTo>
                <a:cubicBezTo>
                  <a:pt x="3" y="2"/>
                  <a:pt x="2" y="0"/>
                  <a:pt x="1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1" name="Freeform 99"/>
          <p:cNvSpPr>
            <a:spLocks noEditPoints="1"/>
          </p:cNvSpPr>
          <p:nvPr/>
        </p:nvSpPr>
        <p:spPr bwMode="auto">
          <a:xfrm>
            <a:off x="7913688" y="3068638"/>
            <a:ext cx="6350" cy="7938"/>
          </a:xfrm>
          <a:custGeom>
            <a:avLst/>
            <a:gdLst>
              <a:gd name="T0" fmla="*/ 1 w 3"/>
              <a:gd name="T1" fmla="*/ 4 h 4"/>
              <a:gd name="T2" fmla="*/ 0 w 3"/>
              <a:gd name="T3" fmla="*/ 2 h 4"/>
              <a:gd name="T4" fmla="*/ 0 w 3"/>
              <a:gd name="T5" fmla="*/ 2 h 4"/>
              <a:gd name="T6" fmla="*/ 1 w 3"/>
              <a:gd name="T7" fmla="*/ 0 h 4"/>
              <a:gd name="T8" fmla="*/ 1 w 3"/>
              <a:gd name="T9" fmla="*/ 0 h 4"/>
              <a:gd name="T10" fmla="*/ 2 w 3"/>
              <a:gd name="T11" fmla="*/ 0 h 4"/>
              <a:gd name="T12" fmla="*/ 2 w 3"/>
              <a:gd name="T13" fmla="*/ 0 h 4"/>
              <a:gd name="T14" fmla="*/ 3 w 3"/>
              <a:gd name="T15" fmla="*/ 2 h 4"/>
              <a:gd name="T16" fmla="*/ 3 w 3"/>
              <a:gd name="T17" fmla="*/ 2 h 4"/>
              <a:gd name="T18" fmla="*/ 1 w 3"/>
              <a:gd name="T19" fmla="*/ 4 h 4"/>
              <a:gd name="T20" fmla="*/ 1 w 3"/>
              <a:gd name="T21" fmla="*/ 4 h 4"/>
              <a:gd name="T22" fmla="*/ 1 w 3"/>
              <a:gd name="T23" fmla="*/ 4 h 4"/>
              <a:gd name="T24" fmla="*/ 1 w 3"/>
              <a:gd name="T25" fmla="*/ 2 h 4"/>
              <a:gd name="T26" fmla="*/ 1 w 3"/>
              <a:gd name="T27" fmla="*/ 2 h 4"/>
              <a:gd name="T28" fmla="*/ 1 w 3"/>
              <a:gd name="T29" fmla="*/ 2 h 4"/>
              <a:gd name="T30" fmla="*/ 2 w 3"/>
              <a:gd name="T31" fmla="*/ 2 h 4"/>
              <a:gd name="T32" fmla="*/ 2 w 3"/>
              <a:gd name="T33" fmla="*/ 2 h 4"/>
              <a:gd name="T34" fmla="*/ 2 w 3"/>
              <a:gd name="T35" fmla="*/ 2 h 4"/>
              <a:gd name="T36" fmla="*/ 2 w 3"/>
              <a:gd name="T37" fmla="*/ 2 h 4"/>
              <a:gd name="T38" fmla="*/ 1 w 3"/>
              <a:gd name="T39" fmla="*/ 2 h 4"/>
              <a:gd name="T40" fmla="*/ 1 w 3"/>
              <a:gd name="T41" fmla="*/ 2 h 4"/>
              <a:gd name="T42" fmla="*/ 1 w 3"/>
              <a:gd name="T43" fmla="*/ 2 h 4"/>
              <a:gd name="T44" fmla="*/ 2 w 3"/>
              <a:gd name="T45" fmla="*/ 2 h 4"/>
              <a:gd name="T46" fmla="*/ 1 w 3"/>
              <a:gd name="T47" fmla="*/ 1 h 4"/>
              <a:gd name="T48" fmla="*/ 2 w 3"/>
              <a:gd name="T49" fmla="*/ 1 h 4"/>
              <a:gd name="T50" fmla="*/ 2 w 3"/>
              <a:gd name="T51" fmla="*/ 1 h 4"/>
              <a:gd name="T52" fmla="*/ 2 w 3"/>
              <a:gd name="T5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  <a:moveTo>
                  <a:pt x="2" y="2"/>
                </a:move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2" name="Freeform 100"/>
          <p:cNvSpPr>
            <a:spLocks/>
          </p:cNvSpPr>
          <p:nvPr/>
        </p:nvSpPr>
        <p:spPr bwMode="auto">
          <a:xfrm>
            <a:off x="7880350" y="3149601"/>
            <a:ext cx="6350" cy="7938"/>
          </a:xfrm>
          <a:custGeom>
            <a:avLst/>
            <a:gdLst>
              <a:gd name="T0" fmla="*/ 1 w 3"/>
              <a:gd name="T1" fmla="*/ 1 h 4"/>
              <a:gd name="T2" fmla="*/ 1 w 3"/>
              <a:gd name="T3" fmla="*/ 3 h 4"/>
              <a:gd name="T4" fmla="*/ 3 w 3"/>
              <a:gd name="T5" fmla="*/ 2 h 4"/>
              <a:gd name="T6" fmla="*/ 2 w 3"/>
              <a:gd name="T7" fmla="*/ 1 h 4"/>
              <a:gd name="T8" fmla="*/ 1 w 3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1"/>
                </a:moveTo>
                <a:cubicBezTo>
                  <a:pt x="1" y="1"/>
                  <a:pt x="0" y="2"/>
                  <a:pt x="1" y="3"/>
                </a:cubicBezTo>
                <a:cubicBezTo>
                  <a:pt x="2" y="4"/>
                  <a:pt x="3" y="3"/>
                  <a:pt x="3" y="2"/>
                </a:cubicBezTo>
                <a:cubicBezTo>
                  <a:pt x="3" y="1"/>
                  <a:pt x="3" y="0"/>
                  <a:pt x="2" y="1"/>
                </a:cubicBezTo>
                <a:cubicBezTo>
                  <a:pt x="2" y="1"/>
                  <a:pt x="1" y="1"/>
                  <a:pt x="1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3" name="Freeform 101"/>
          <p:cNvSpPr>
            <a:spLocks noEditPoints="1"/>
          </p:cNvSpPr>
          <p:nvPr/>
        </p:nvSpPr>
        <p:spPr bwMode="auto">
          <a:xfrm>
            <a:off x="7880350" y="3149601"/>
            <a:ext cx="9525" cy="7938"/>
          </a:xfrm>
          <a:custGeom>
            <a:avLst/>
            <a:gdLst>
              <a:gd name="T0" fmla="*/ 1 w 4"/>
              <a:gd name="T1" fmla="*/ 3 h 4"/>
              <a:gd name="T2" fmla="*/ 0 w 4"/>
              <a:gd name="T3" fmla="*/ 2 h 4"/>
              <a:gd name="T4" fmla="*/ 0 w 4"/>
              <a:gd name="T5" fmla="*/ 2 h 4"/>
              <a:gd name="T6" fmla="*/ 1 w 4"/>
              <a:gd name="T7" fmla="*/ 1 h 4"/>
              <a:gd name="T8" fmla="*/ 1 w 4"/>
              <a:gd name="T9" fmla="*/ 1 h 4"/>
              <a:gd name="T10" fmla="*/ 2 w 4"/>
              <a:gd name="T11" fmla="*/ 0 h 4"/>
              <a:gd name="T12" fmla="*/ 2 w 4"/>
              <a:gd name="T13" fmla="*/ 0 h 4"/>
              <a:gd name="T14" fmla="*/ 3 w 4"/>
              <a:gd name="T15" fmla="*/ 0 h 4"/>
              <a:gd name="T16" fmla="*/ 3 w 4"/>
              <a:gd name="T17" fmla="*/ 0 h 4"/>
              <a:gd name="T18" fmla="*/ 4 w 4"/>
              <a:gd name="T19" fmla="*/ 1 h 4"/>
              <a:gd name="T20" fmla="*/ 4 w 4"/>
              <a:gd name="T21" fmla="*/ 1 h 4"/>
              <a:gd name="T22" fmla="*/ 4 w 4"/>
              <a:gd name="T23" fmla="*/ 2 h 4"/>
              <a:gd name="T24" fmla="*/ 4 w 4"/>
              <a:gd name="T25" fmla="*/ 2 h 4"/>
              <a:gd name="T26" fmla="*/ 4 w 4"/>
              <a:gd name="T27" fmla="*/ 2 h 4"/>
              <a:gd name="T28" fmla="*/ 4 w 4"/>
              <a:gd name="T29" fmla="*/ 2 h 4"/>
              <a:gd name="T30" fmla="*/ 2 w 4"/>
              <a:gd name="T31" fmla="*/ 4 h 4"/>
              <a:gd name="T32" fmla="*/ 2 w 4"/>
              <a:gd name="T33" fmla="*/ 4 h 4"/>
              <a:gd name="T34" fmla="*/ 1 w 4"/>
              <a:gd name="T35" fmla="*/ 3 h 4"/>
              <a:gd name="T36" fmla="*/ 1 w 4"/>
              <a:gd name="T37" fmla="*/ 2 h 4"/>
              <a:gd name="T38" fmla="*/ 2 w 4"/>
              <a:gd name="T39" fmla="*/ 3 h 4"/>
              <a:gd name="T40" fmla="*/ 2 w 4"/>
              <a:gd name="T41" fmla="*/ 3 h 4"/>
              <a:gd name="T42" fmla="*/ 2 w 4"/>
              <a:gd name="T43" fmla="*/ 3 h 4"/>
              <a:gd name="T44" fmla="*/ 2 w 4"/>
              <a:gd name="T45" fmla="*/ 3 h 4"/>
              <a:gd name="T46" fmla="*/ 2 w 4"/>
              <a:gd name="T47" fmla="*/ 2 h 4"/>
              <a:gd name="T48" fmla="*/ 2 w 4"/>
              <a:gd name="T49" fmla="*/ 2 h 4"/>
              <a:gd name="T50" fmla="*/ 2 w 4"/>
              <a:gd name="T51" fmla="*/ 2 h 4"/>
              <a:gd name="T52" fmla="*/ 2 w 4"/>
              <a:gd name="T53" fmla="*/ 2 h 4"/>
              <a:gd name="T54" fmla="*/ 2 w 4"/>
              <a:gd name="T55" fmla="*/ 1 h 4"/>
              <a:gd name="T56" fmla="*/ 2 w 4"/>
              <a:gd name="T57" fmla="*/ 1 h 4"/>
              <a:gd name="T58" fmla="*/ 2 w 4"/>
              <a:gd name="T59" fmla="*/ 2 h 4"/>
              <a:gd name="T60" fmla="*/ 2 w 4"/>
              <a:gd name="T61" fmla="*/ 2 h 4"/>
              <a:gd name="T62" fmla="*/ 1 w 4"/>
              <a:gd name="T63" fmla="*/ 1 h 4"/>
              <a:gd name="T64" fmla="*/ 1 w 4"/>
              <a:gd name="T65" fmla="*/ 2 h 4"/>
              <a:gd name="T66" fmla="*/ 1 w 4"/>
              <a:gd name="T67" fmla="*/ 2 h 4"/>
              <a:gd name="T68" fmla="*/ 1 w 4"/>
              <a:gd name="T6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3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4" name="Freeform 102"/>
          <p:cNvSpPr>
            <a:spLocks/>
          </p:cNvSpPr>
          <p:nvPr/>
        </p:nvSpPr>
        <p:spPr bwMode="auto">
          <a:xfrm>
            <a:off x="7891463" y="3149601"/>
            <a:ext cx="9525" cy="6350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3 w 4"/>
              <a:gd name="T5" fmla="*/ 2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0" y="0"/>
                  <a:pt x="1" y="1"/>
                </a:cubicBezTo>
                <a:cubicBezTo>
                  <a:pt x="2" y="3"/>
                  <a:pt x="4" y="3"/>
                  <a:pt x="3" y="2"/>
                </a:cubicBezTo>
                <a:cubicBezTo>
                  <a:pt x="3" y="1"/>
                  <a:pt x="2" y="0"/>
                  <a:pt x="2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5" name="Freeform 103"/>
          <p:cNvSpPr>
            <a:spLocks noEditPoints="1"/>
          </p:cNvSpPr>
          <p:nvPr/>
        </p:nvSpPr>
        <p:spPr bwMode="auto">
          <a:xfrm>
            <a:off x="7891463" y="3146426"/>
            <a:ext cx="9525" cy="9525"/>
          </a:xfrm>
          <a:custGeom>
            <a:avLst/>
            <a:gdLst>
              <a:gd name="T0" fmla="*/ 1 w 4"/>
              <a:gd name="T1" fmla="*/ 3 h 4"/>
              <a:gd name="T2" fmla="*/ 0 w 4"/>
              <a:gd name="T3" fmla="*/ 2 h 4"/>
              <a:gd name="T4" fmla="*/ 0 w 4"/>
              <a:gd name="T5" fmla="*/ 2 h 4"/>
              <a:gd name="T6" fmla="*/ 2 w 4"/>
              <a:gd name="T7" fmla="*/ 0 h 4"/>
              <a:gd name="T8" fmla="*/ 2 w 4"/>
              <a:gd name="T9" fmla="*/ 0 h 4"/>
              <a:gd name="T10" fmla="*/ 2 w 4"/>
              <a:gd name="T11" fmla="*/ 1 h 4"/>
              <a:gd name="T12" fmla="*/ 2 w 4"/>
              <a:gd name="T13" fmla="*/ 2 h 4"/>
              <a:gd name="T14" fmla="*/ 2 w 4"/>
              <a:gd name="T15" fmla="*/ 1 h 4"/>
              <a:gd name="T16" fmla="*/ 2 w 4"/>
              <a:gd name="T17" fmla="*/ 0 h 4"/>
              <a:gd name="T18" fmla="*/ 2 w 4"/>
              <a:gd name="T19" fmla="*/ 0 h 4"/>
              <a:gd name="T20" fmla="*/ 3 w 4"/>
              <a:gd name="T21" fmla="*/ 1 h 4"/>
              <a:gd name="T22" fmla="*/ 4 w 4"/>
              <a:gd name="T23" fmla="*/ 2 h 4"/>
              <a:gd name="T24" fmla="*/ 4 w 4"/>
              <a:gd name="T25" fmla="*/ 2 h 4"/>
              <a:gd name="T26" fmla="*/ 4 w 4"/>
              <a:gd name="T27" fmla="*/ 3 h 4"/>
              <a:gd name="T28" fmla="*/ 4 w 4"/>
              <a:gd name="T29" fmla="*/ 3 h 4"/>
              <a:gd name="T30" fmla="*/ 3 w 4"/>
              <a:gd name="T31" fmla="*/ 4 h 4"/>
              <a:gd name="T32" fmla="*/ 3 w 4"/>
              <a:gd name="T33" fmla="*/ 4 h 4"/>
              <a:gd name="T34" fmla="*/ 1 w 4"/>
              <a:gd name="T35" fmla="*/ 3 h 4"/>
              <a:gd name="T36" fmla="*/ 2 w 4"/>
              <a:gd name="T37" fmla="*/ 2 h 4"/>
              <a:gd name="T38" fmla="*/ 3 w 4"/>
              <a:gd name="T39" fmla="*/ 3 h 4"/>
              <a:gd name="T40" fmla="*/ 3 w 4"/>
              <a:gd name="T41" fmla="*/ 3 h 4"/>
              <a:gd name="T42" fmla="*/ 2 w 4"/>
              <a:gd name="T43" fmla="*/ 2 h 4"/>
              <a:gd name="T44" fmla="*/ 2 w 4"/>
              <a:gd name="T45" fmla="*/ 2 h 4"/>
              <a:gd name="T46" fmla="*/ 2 w 4"/>
              <a:gd name="T47" fmla="*/ 2 h 4"/>
              <a:gd name="T48" fmla="*/ 2 w 4"/>
              <a:gd name="T49" fmla="*/ 2 h 4"/>
              <a:gd name="T50" fmla="*/ 2 w 4"/>
              <a:gd name="T5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" h="4">
                <a:moveTo>
                  <a:pt x="1" y="3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0"/>
                  <a:pt x="2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1" y="4"/>
                  <a:pt x="1" y="3"/>
                </a:cubicBezTo>
                <a:close/>
                <a:moveTo>
                  <a:pt x="2" y="2"/>
                </a:moveTo>
                <a:cubicBezTo>
                  <a:pt x="2" y="2"/>
                  <a:pt x="2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6" name="Freeform 104"/>
          <p:cNvSpPr>
            <a:spLocks/>
          </p:cNvSpPr>
          <p:nvPr/>
        </p:nvSpPr>
        <p:spPr bwMode="auto">
          <a:xfrm>
            <a:off x="7896225" y="3154363"/>
            <a:ext cx="12700" cy="12700"/>
          </a:xfrm>
          <a:custGeom>
            <a:avLst/>
            <a:gdLst>
              <a:gd name="T0" fmla="*/ 3 w 6"/>
              <a:gd name="T1" fmla="*/ 1 h 6"/>
              <a:gd name="T2" fmla="*/ 1 w 6"/>
              <a:gd name="T3" fmla="*/ 2 h 6"/>
              <a:gd name="T4" fmla="*/ 3 w 6"/>
              <a:gd name="T5" fmla="*/ 6 h 6"/>
              <a:gd name="T6" fmla="*/ 5 w 6"/>
              <a:gd name="T7" fmla="*/ 3 h 6"/>
              <a:gd name="T8" fmla="*/ 3 w 6"/>
              <a:gd name="T9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3" y="1"/>
                </a:moveTo>
                <a:cubicBezTo>
                  <a:pt x="3" y="1"/>
                  <a:pt x="1" y="0"/>
                  <a:pt x="1" y="2"/>
                </a:cubicBezTo>
                <a:cubicBezTo>
                  <a:pt x="1" y="4"/>
                  <a:pt x="0" y="6"/>
                  <a:pt x="3" y="6"/>
                </a:cubicBezTo>
                <a:cubicBezTo>
                  <a:pt x="5" y="5"/>
                  <a:pt x="6" y="4"/>
                  <a:pt x="5" y="3"/>
                </a:cubicBezTo>
                <a:cubicBezTo>
                  <a:pt x="4" y="2"/>
                  <a:pt x="3" y="1"/>
                  <a:pt x="3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7" name="Freeform 105"/>
          <p:cNvSpPr>
            <a:spLocks noEditPoints="1"/>
          </p:cNvSpPr>
          <p:nvPr/>
        </p:nvSpPr>
        <p:spPr bwMode="auto">
          <a:xfrm>
            <a:off x="7896225" y="3154363"/>
            <a:ext cx="12700" cy="12700"/>
          </a:xfrm>
          <a:custGeom>
            <a:avLst/>
            <a:gdLst>
              <a:gd name="T0" fmla="*/ 1 w 6"/>
              <a:gd name="T1" fmla="*/ 6 h 6"/>
              <a:gd name="T2" fmla="*/ 0 w 6"/>
              <a:gd name="T3" fmla="*/ 5 h 6"/>
              <a:gd name="T4" fmla="*/ 0 w 6"/>
              <a:gd name="T5" fmla="*/ 5 h 6"/>
              <a:gd name="T6" fmla="*/ 1 w 6"/>
              <a:gd name="T7" fmla="*/ 2 h 6"/>
              <a:gd name="T8" fmla="*/ 1 w 6"/>
              <a:gd name="T9" fmla="*/ 2 h 6"/>
              <a:gd name="T10" fmla="*/ 2 w 6"/>
              <a:gd name="T11" fmla="*/ 0 h 6"/>
              <a:gd name="T12" fmla="*/ 2 w 6"/>
              <a:gd name="T13" fmla="*/ 0 h 6"/>
              <a:gd name="T14" fmla="*/ 4 w 6"/>
              <a:gd name="T15" fmla="*/ 1 h 6"/>
              <a:gd name="T16" fmla="*/ 4 w 6"/>
              <a:gd name="T17" fmla="*/ 1 h 6"/>
              <a:gd name="T18" fmla="*/ 4 w 6"/>
              <a:gd name="T19" fmla="*/ 1 h 6"/>
              <a:gd name="T20" fmla="*/ 6 w 6"/>
              <a:gd name="T21" fmla="*/ 2 h 6"/>
              <a:gd name="T22" fmla="*/ 6 w 6"/>
              <a:gd name="T23" fmla="*/ 2 h 6"/>
              <a:gd name="T24" fmla="*/ 6 w 6"/>
              <a:gd name="T25" fmla="*/ 3 h 6"/>
              <a:gd name="T26" fmla="*/ 6 w 6"/>
              <a:gd name="T27" fmla="*/ 3 h 6"/>
              <a:gd name="T28" fmla="*/ 3 w 6"/>
              <a:gd name="T29" fmla="*/ 6 h 6"/>
              <a:gd name="T30" fmla="*/ 3 w 6"/>
              <a:gd name="T31" fmla="*/ 6 h 6"/>
              <a:gd name="T32" fmla="*/ 2 w 6"/>
              <a:gd name="T33" fmla="*/ 6 h 6"/>
              <a:gd name="T34" fmla="*/ 2 w 6"/>
              <a:gd name="T35" fmla="*/ 6 h 6"/>
              <a:gd name="T36" fmla="*/ 1 w 6"/>
              <a:gd name="T37" fmla="*/ 6 h 6"/>
              <a:gd name="T38" fmla="*/ 2 w 6"/>
              <a:gd name="T39" fmla="*/ 5 h 6"/>
              <a:gd name="T40" fmla="*/ 2 w 6"/>
              <a:gd name="T41" fmla="*/ 5 h 6"/>
              <a:gd name="T42" fmla="*/ 2 w 6"/>
              <a:gd name="T43" fmla="*/ 5 h 6"/>
              <a:gd name="T44" fmla="*/ 5 w 6"/>
              <a:gd name="T45" fmla="*/ 3 h 6"/>
              <a:gd name="T46" fmla="*/ 5 w 6"/>
              <a:gd name="T47" fmla="*/ 3 h 6"/>
              <a:gd name="T48" fmla="*/ 4 w 6"/>
              <a:gd name="T49" fmla="*/ 3 h 6"/>
              <a:gd name="T50" fmla="*/ 4 w 6"/>
              <a:gd name="T51" fmla="*/ 3 h 6"/>
              <a:gd name="T52" fmla="*/ 3 w 6"/>
              <a:gd name="T53" fmla="*/ 2 h 6"/>
              <a:gd name="T54" fmla="*/ 3 w 6"/>
              <a:gd name="T55" fmla="*/ 2 h 6"/>
              <a:gd name="T56" fmla="*/ 3 w 6"/>
              <a:gd name="T57" fmla="*/ 1 h 6"/>
              <a:gd name="T58" fmla="*/ 3 w 6"/>
              <a:gd name="T59" fmla="*/ 2 h 6"/>
              <a:gd name="T60" fmla="*/ 3 w 6"/>
              <a:gd name="T61" fmla="*/ 2 h 6"/>
              <a:gd name="T62" fmla="*/ 3 w 6"/>
              <a:gd name="T63" fmla="*/ 2 h 6"/>
              <a:gd name="T64" fmla="*/ 2 w 6"/>
              <a:gd name="T65" fmla="*/ 1 h 6"/>
              <a:gd name="T66" fmla="*/ 2 w 6"/>
              <a:gd name="T67" fmla="*/ 1 h 6"/>
              <a:gd name="T68" fmla="*/ 2 w 6"/>
              <a:gd name="T69" fmla="*/ 2 h 6"/>
              <a:gd name="T70" fmla="*/ 2 w 6"/>
              <a:gd name="T71" fmla="*/ 2 h 6"/>
              <a:gd name="T72" fmla="*/ 2 w 6"/>
              <a:gd name="T73" fmla="*/ 5 h 6"/>
              <a:gd name="T74" fmla="*/ 2 w 6"/>
              <a:gd name="T75" fmla="*/ 5 h 6"/>
              <a:gd name="T76" fmla="*/ 2 w 6"/>
              <a:gd name="T77" fmla="*/ 5 h 6"/>
              <a:gd name="T78" fmla="*/ 2 w 6"/>
              <a:gd name="T79" fmla="*/ 5 h 6"/>
              <a:gd name="T80" fmla="*/ 2 w 6"/>
              <a:gd name="T81" fmla="*/ 5 h 6"/>
              <a:gd name="T82" fmla="*/ 2 w 6"/>
              <a:gd name="T83" fmla="*/ 5 h 6"/>
              <a:gd name="T84" fmla="*/ 2 w 6"/>
              <a:gd name="T8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" h="6">
                <a:moveTo>
                  <a:pt x="1" y="6"/>
                </a:moveTo>
                <a:cubicBezTo>
                  <a:pt x="0" y="6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5"/>
                  <a:pt x="5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lose/>
                <a:moveTo>
                  <a:pt x="2" y="5"/>
                </a:move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4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8" name="Freeform 106"/>
          <p:cNvSpPr>
            <a:spLocks/>
          </p:cNvSpPr>
          <p:nvPr/>
        </p:nvSpPr>
        <p:spPr bwMode="auto">
          <a:xfrm>
            <a:off x="8085138" y="2901951"/>
            <a:ext cx="15875" cy="15875"/>
          </a:xfrm>
          <a:custGeom>
            <a:avLst/>
            <a:gdLst>
              <a:gd name="T0" fmla="*/ 3 w 7"/>
              <a:gd name="T1" fmla="*/ 2 h 7"/>
              <a:gd name="T2" fmla="*/ 6 w 7"/>
              <a:gd name="T3" fmla="*/ 3 h 7"/>
              <a:gd name="T4" fmla="*/ 2 w 7"/>
              <a:gd name="T5" fmla="*/ 7 h 7"/>
              <a:gd name="T6" fmla="*/ 0 w 7"/>
              <a:gd name="T7" fmla="*/ 5 h 7"/>
              <a:gd name="T8" fmla="*/ 2 w 7"/>
              <a:gd name="T9" fmla="*/ 4 h 7"/>
              <a:gd name="T10" fmla="*/ 3 w 7"/>
              <a:gd name="T11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7">
                <a:moveTo>
                  <a:pt x="3" y="2"/>
                </a:moveTo>
                <a:cubicBezTo>
                  <a:pt x="3" y="2"/>
                  <a:pt x="5" y="0"/>
                  <a:pt x="6" y="3"/>
                </a:cubicBezTo>
                <a:cubicBezTo>
                  <a:pt x="7" y="6"/>
                  <a:pt x="4" y="6"/>
                  <a:pt x="2" y="7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4"/>
                  <a:pt x="2" y="4"/>
                </a:cubicBezTo>
                <a:cubicBezTo>
                  <a:pt x="3" y="3"/>
                  <a:pt x="3" y="2"/>
                  <a:pt x="3" y="2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9" name="Freeform 107"/>
          <p:cNvSpPr>
            <a:spLocks noEditPoints="1"/>
          </p:cNvSpPr>
          <p:nvPr/>
        </p:nvSpPr>
        <p:spPr bwMode="auto">
          <a:xfrm>
            <a:off x="8081963" y="2903538"/>
            <a:ext cx="19050" cy="14288"/>
          </a:xfrm>
          <a:custGeom>
            <a:avLst/>
            <a:gdLst>
              <a:gd name="T0" fmla="*/ 0 w 8"/>
              <a:gd name="T1" fmla="*/ 4 h 6"/>
              <a:gd name="T2" fmla="*/ 0 w 8"/>
              <a:gd name="T3" fmla="*/ 4 h 6"/>
              <a:gd name="T4" fmla="*/ 0 w 8"/>
              <a:gd name="T5" fmla="*/ 4 h 6"/>
              <a:gd name="T6" fmla="*/ 3 w 8"/>
              <a:gd name="T7" fmla="*/ 2 h 6"/>
              <a:gd name="T8" fmla="*/ 3 w 8"/>
              <a:gd name="T9" fmla="*/ 2 h 6"/>
              <a:gd name="T10" fmla="*/ 3 w 8"/>
              <a:gd name="T11" fmla="*/ 1 h 6"/>
              <a:gd name="T12" fmla="*/ 3 w 8"/>
              <a:gd name="T13" fmla="*/ 1 h 6"/>
              <a:gd name="T14" fmla="*/ 3 w 8"/>
              <a:gd name="T15" fmla="*/ 1 h 6"/>
              <a:gd name="T16" fmla="*/ 3 w 8"/>
              <a:gd name="T17" fmla="*/ 1 h 6"/>
              <a:gd name="T18" fmla="*/ 5 w 8"/>
              <a:gd name="T19" fmla="*/ 0 h 6"/>
              <a:gd name="T20" fmla="*/ 5 w 8"/>
              <a:gd name="T21" fmla="*/ 0 h 6"/>
              <a:gd name="T22" fmla="*/ 8 w 8"/>
              <a:gd name="T23" fmla="*/ 2 h 6"/>
              <a:gd name="T24" fmla="*/ 8 w 8"/>
              <a:gd name="T25" fmla="*/ 2 h 6"/>
              <a:gd name="T26" fmla="*/ 8 w 8"/>
              <a:gd name="T27" fmla="*/ 3 h 6"/>
              <a:gd name="T28" fmla="*/ 8 w 8"/>
              <a:gd name="T29" fmla="*/ 3 h 6"/>
              <a:gd name="T30" fmla="*/ 4 w 8"/>
              <a:gd name="T31" fmla="*/ 6 h 6"/>
              <a:gd name="T32" fmla="*/ 4 w 8"/>
              <a:gd name="T33" fmla="*/ 6 h 6"/>
              <a:gd name="T34" fmla="*/ 3 w 8"/>
              <a:gd name="T35" fmla="*/ 6 h 6"/>
              <a:gd name="T36" fmla="*/ 3 w 8"/>
              <a:gd name="T37" fmla="*/ 6 h 6"/>
              <a:gd name="T38" fmla="*/ 0 w 8"/>
              <a:gd name="T39" fmla="*/ 4 h 6"/>
              <a:gd name="T40" fmla="*/ 3 w 8"/>
              <a:gd name="T41" fmla="*/ 3 h 6"/>
              <a:gd name="T42" fmla="*/ 2 w 8"/>
              <a:gd name="T43" fmla="*/ 4 h 6"/>
              <a:gd name="T44" fmla="*/ 2 w 8"/>
              <a:gd name="T45" fmla="*/ 4 h 6"/>
              <a:gd name="T46" fmla="*/ 2 w 8"/>
              <a:gd name="T47" fmla="*/ 4 h 6"/>
              <a:gd name="T48" fmla="*/ 2 w 8"/>
              <a:gd name="T49" fmla="*/ 4 h 6"/>
              <a:gd name="T50" fmla="*/ 3 w 8"/>
              <a:gd name="T51" fmla="*/ 5 h 6"/>
              <a:gd name="T52" fmla="*/ 3 w 8"/>
              <a:gd name="T53" fmla="*/ 5 h 6"/>
              <a:gd name="T54" fmla="*/ 3 w 8"/>
              <a:gd name="T55" fmla="*/ 5 h 6"/>
              <a:gd name="T56" fmla="*/ 3 w 8"/>
              <a:gd name="T57" fmla="*/ 5 h 6"/>
              <a:gd name="T58" fmla="*/ 6 w 8"/>
              <a:gd name="T59" fmla="*/ 3 h 6"/>
              <a:gd name="T60" fmla="*/ 6 w 8"/>
              <a:gd name="T61" fmla="*/ 3 h 6"/>
              <a:gd name="T62" fmla="*/ 6 w 8"/>
              <a:gd name="T63" fmla="*/ 2 h 6"/>
              <a:gd name="T64" fmla="*/ 6 w 8"/>
              <a:gd name="T65" fmla="*/ 2 h 6"/>
              <a:gd name="T66" fmla="*/ 5 w 8"/>
              <a:gd name="T67" fmla="*/ 1 h 6"/>
              <a:gd name="T68" fmla="*/ 5 w 8"/>
              <a:gd name="T69" fmla="*/ 1 h 6"/>
              <a:gd name="T70" fmla="*/ 5 w 8"/>
              <a:gd name="T71" fmla="*/ 2 h 6"/>
              <a:gd name="T72" fmla="*/ 5 w 8"/>
              <a:gd name="T73" fmla="*/ 2 h 6"/>
              <a:gd name="T74" fmla="*/ 3 w 8"/>
              <a:gd name="T7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" h="6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6"/>
                  <a:pt x="0" y="4"/>
                </a:cubicBezTo>
                <a:close/>
                <a:moveTo>
                  <a:pt x="3" y="3"/>
                </a:moveTo>
                <a:cubicBezTo>
                  <a:pt x="2" y="4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5" y="5"/>
                  <a:pt x="7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3"/>
                  <a:pt x="3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0" name="Freeform 108"/>
          <p:cNvSpPr>
            <a:spLocks/>
          </p:cNvSpPr>
          <p:nvPr/>
        </p:nvSpPr>
        <p:spPr bwMode="auto">
          <a:xfrm>
            <a:off x="8140700" y="2927351"/>
            <a:ext cx="11113" cy="12700"/>
          </a:xfrm>
          <a:custGeom>
            <a:avLst/>
            <a:gdLst>
              <a:gd name="T0" fmla="*/ 1 w 5"/>
              <a:gd name="T1" fmla="*/ 1 h 6"/>
              <a:gd name="T2" fmla="*/ 4 w 5"/>
              <a:gd name="T3" fmla="*/ 3 h 6"/>
              <a:gd name="T4" fmla="*/ 3 w 5"/>
              <a:gd name="T5" fmla="*/ 4 h 6"/>
              <a:gd name="T6" fmla="*/ 1 w 5"/>
              <a:gd name="T7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1" y="1"/>
                </a:moveTo>
                <a:cubicBezTo>
                  <a:pt x="2" y="0"/>
                  <a:pt x="4" y="1"/>
                  <a:pt x="4" y="3"/>
                </a:cubicBezTo>
                <a:cubicBezTo>
                  <a:pt x="5" y="5"/>
                  <a:pt x="4" y="6"/>
                  <a:pt x="3" y="4"/>
                </a:cubicBezTo>
                <a:cubicBezTo>
                  <a:pt x="1" y="3"/>
                  <a:pt x="0" y="1"/>
                  <a:pt x="1" y="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1" name="Freeform 109"/>
          <p:cNvSpPr>
            <a:spLocks noEditPoints="1"/>
          </p:cNvSpPr>
          <p:nvPr/>
        </p:nvSpPr>
        <p:spPr bwMode="auto">
          <a:xfrm>
            <a:off x="8140700" y="2927351"/>
            <a:ext cx="11113" cy="12700"/>
          </a:xfrm>
          <a:custGeom>
            <a:avLst/>
            <a:gdLst>
              <a:gd name="T0" fmla="*/ 2 w 5"/>
              <a:gd name="T1" fmla="*/ 5 h 6"/>
              <a:gd name="T2" fmla="*/ 0 w 5"/>
              <a:gd name="T3" fmla="*/ 1 h 6"/>
              <a:gd name="T4" fmla="*/ 0 w 5"/>
              <a:gd name="T5" fmla="*/ 1 h 6"/>
              <a:gd name="T6" fmla="*/ 1 w 5"/>
              <a:gd name="T7" fmla="*/ 0 h 6"/>
              <a:gd name="T8" fmla="*/ 1 w 5"/>
              <a:gd name="T9" fmla="*/ 0 h 6"/>
              <a:gd name="T10" fmla="*/ 1 w 5"/>
              <a:gd name="T11" fmla="*/ 0 h 6"/>
              <a:gd name="T12" fmla="*/ 1 w 5"/>
              <a:gd name="T13" fmla="*/ 0 h 6"/>
              <a:gd name="T14" fmla="*/ 1 w 5"/>
              <a:gd name="T15" fmla="*/ 0 h 6"/>
              <a:gd name="T16" fmla="*/ 5 w 5"/>
              <a:gd name="T17" fmla="*/ 3 h 6"/>
              <a:gd name="T18" fmla="*/ 5 w 5"/>
              <a:gd name="T19" fmla="*/ 3 h 6"/>
              <a:gd name="T20" fmla="*/ 5 w 5"/>
              <a:gd name="T21" fmla="*/ 4 h 6"/>
              <a:gd name="T22" fmla="*/ 5 w 5"/>
              <a:gd name="T23" fmla="*/ 4 h 6"/>
              <a:gd name="T24" fmla="*/ 4 w 5"/>
              <a:gd name="T25" fmla="*/ 6 h 6"/>
              <a:gd name="T26" fmla="*/ 4 w 5"/>
              <a:gd name="T27" fmla="*/ 6 h 6"/>
              <a:gd name="T28" fmla="*/ 2 w 5"/>
              <a:gd name="T29" fmla="*/ 5 h 6"/>
              <a:gd name="T30" fmla="*/ 3 w 5"/>
              <a:gd name="T31" fmla="*/ 4 h 6"/>
              <a:gd name="T32" fmla="*/ 4 w 5"/>
              <a:gd name="T33" fmla="*/ 4 h 6"/>
              <a:gd name="T34" fmla="*/ 4 w 5"/>
              <a:gd name="T35" fmla="*/ 4 h 6"/>
              <a:gd name="T36" fmla="*/ 4 w 5"/>
              <a:gd name="T37" fmla="*/ 4 h 6"/>
              <a:gd name="T38" fmla="*/ 4 w 5"/>
              <a:gd name="T39" fmla="*/ 4 h 6"/>
              <a:gd name="T40" fmla="*/ 4 w 5"/>
              <a:gd name="T41" fmla="*/ 3 h 6"/>
              <a:gd name="T42" fmla="*/ 4 w 5"/>
              <a:gd name="T43" fmla="*/ 3 h 6"/>
              <a:gd name="T44" fmla="*/ 1 w 5"/>
              <a:gd name="T45" fmla="*/ 1 h 6"/>
              <a:gd name="T46" fmla="*/ 1 w 5"/>
              <a:gd name="T47" fmla="*/ 1 h 6"/>
              <a:gd name="T48" fmla="*/ 1 w 5"/>
              <a:gd name="T49" fmla="*/ 1 h 6"/>
              <a:gd name="T50" fmla="*/ 1 w 5"/>
              <a:gd name="T51" fmla="*/ 1 h 6"/>
              <a:gd name="T52" fmla="*/ 3 w 5"/>
              <a:gd name="T53" fmla="*/ 4 h 6"/>
              <a:gd name="T54" fmla="*/ 1 w 5"/>
              <a:gd name="T55" fmla="*/ 1 h 6"/>
              <a:gd name="T56" fmla="*/ 1 w 5"/>
              <a:gd name="T57" fmla="*/ 1 h 6"/>
              <a:gd name="T58" fmla="*/ 1 w 5"/>
              <a:gd name="T59" fmla="*/ 1 h 6"/>
              <a:gd name="T60" fmla="*/ 1 w 5"/>
              <a:gd name="T61" fmla="*/ 1 h 6"/>
              <a:gd name="T62" fmla="*/ 1 w 5"/>
              <a:gd name="T6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1" y="4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5" y="1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2" y="5"/>
                </a:cubicBezTo>
                <a:close/>
                <a:moveTo>
                  <a:pt x="3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2" y="3"/>
                  <a:pt x="3" y="4"/>
                </a:cubicBez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2" name="Freeform 110"/>
          <p:cNvSpPr>
            <a:spLocks/>
          </p:cNvSpPr>
          <p:nvPr/>
        </p:nvSpPr>
        <p:spPr bwMode="auto">
          <a:xfrm>
            <a:off x="8151813" y="2919413"/>
            <a:ext cx="7938" cy="4763"/>
          </a:xfrm>
          <a:custGeom>
            <a:avLst/>
            <a:gdLst>
              <a:gd name="T0" fmla="*/ 0 w 3"/>
              <a:gd name="T1" fmla="*/ 1 h 2"/>
              <a:gd name="T2" fmla="*/ 2 w 3"/>
              <a:gd name="T3" fmla="*/ 1 h 2"/>
              <a:gd name="T4" fmla="*/ 0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1"/>
                  <a:pt x="2" y="2"/>
                  <a:pt x="2" y="1"/>
                </a:cubicBezTo>
                <a:cubicBezTo>
                  <a:pt x="3" y="0"/>
                  <a:pt x="0" y="1"/>
                  <a:pt x="0" y="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3" name="Freeform 111"/>
          <p:cNvSpPr>
            <a:spLocks/>
          </p:cNvSpPr>
          <p:nvPr/>
        </p:nvSpPr>
        <p:spPr bwMode="auto">
          <a:xfrm>
            <a:off x="8147050" y="2919413"/>
            <a:ext cx="12700" cy="4763"/>
          </a:xfrm>
          <a:custGeom>
            <a:avLst/>
            <a:gdLst>
              <a:gd name="T0" fmla="*/ 4 w 5"/>
              <a:gd name="T1" fmla="*/ 2 h 2"/>
              <a:gd name="T2" fmla="*/ 1 w 5"/>
              <a:gd name="T3" fmla="*/ 1 h 2"/>
              <a:gd name="T4" fmla="*/ 1 w 5"/>
              <a:gd name="T5" fmla="*/ 1 h 2"/>
              <a:gd name="T6" fmla="*/ 0 w 5"/>
              <a:gd name="T7" fmla="*/ 0 h 2"/>
              <a:gd name="T8" fmla="*/ 2 w 5"/>
              <a:gd name="T9" fmla="*/ 0 h 2"/>
              <a:gd name="T10" fmla="*/ 2 w 5"/>
              <a:gd name="T11" fmla="*/ 0 h 2"/>
              <a:gd name="T12" fmla="*/ 2 w 5"/>
              <a:gd name="T13" fmla="*/ 0 h 2"/>
              <a:gd name="T14" fmla="*/ 4 w 5"/>
              <a:gd name="T15" fmla="*/ 0 h 2"/>
              <a:gd name="T16" fmla="*/ 4 w 5"/>
              <a:gd name="T17" fmla="*/ 0 h 2"/>
              <a:gd name="T18" fmla="*/ 5 w 5"/>
              <a:gd name="T19" fmla="*/ 1 h 2"/>
              <a:gd name="T20" fmla="*/ 5 w 5"/>
              <a:gd name="T21" fmla="*/ 1 h 2"/>
              <a:gd name="T22" fmla="*/ 5 w 5"/>
              <a:gd name="T23" fmla="*/ 2 h 2"/>
              <a:gd name="T24" fmla="*/ 5 w 5"/>
              <a:gd name="T25" fmla="*/ 2 h 2"/>
              <a:gd name="T26" fmla="*/ 4 w 5"/>
              <a:gd name="T27" fmla="*/ 2 h 2"/>
              <a:gd name="T28" fmla="*/ 4 w 5"/>
              <a:gd name="T29" fmla="*/ 2 h 2"/>
              <a:gd name="T30" fmla="*/ 4 w 5"/>
              <a:gd name="T3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2">
                <a:moveTo>
                  <a:pt x="4" y="2"/>
                </a:moveTo>
                <a:cubicBezTo>
                  <a:pt x="2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4" name="Freeform 112"/>
          <p:cNvSpPr>
            <a:spLocks/>
          </p:cNvSpPr>
          <p:nvPr/>
        </p:nvSpPr>
        <p:spPr bwMode="auto">
          <a:xfrm>
            <a:off x="8156575" y="2927351"/>
            <a:ext cx="4763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5" name="Freeform 113"/>
          <p:cNvSpPr>
            <a:spLocks noEditPoints="1"/>
          </p:cNvSpPr>
          <p:nvPr/>
        </p:nvSpPr>
        <p:spPr bwMode="auto">
          <a:xfrm>
            <a:off x="8156575" y="2924176"/>
            <a:ext cx="4763" cy="4763"/>
          </a:xfrm>
          <a:custGeom>
            <a:avLst/>
            <a:gdLst>
              <a:gd name="T0" fmla="*/ 0 w 3"/>
              <a:gd name="T1" fmla="*/ 3 h 3"/>
              <a:gd name="T2" fmla="*/ 0 w 3"/>
              <a:gd name="T3" fmla="*/ 2 h 3"/>
              <a:gd name="T4" fmla="*/ 0 w 3"/>
              <a:gd name="T5" fmla="*/ 3 h 3"/>
              <a:gd name="T6" fmla="*/ 0 w 3"/>
              <a:gd name="T7" fmla="*/ 0 h 3"/>
              <a:gd name="T8" fmla="*/ 3 w 3"/>
              <a:gd name="T9" fmla="*/ 0 h 3"/>
              <a:gd name="T10" fmla="*/ 3 w 3"/>
              <a:gd name="T11" fmla="*/ 3 h 3"/>
              <a:gd name="T12" fmla="*/ 0 w 3"/>
              <a:gd name="T13" fmla="*/ 3 h 3"/>
              <a:gd name="T14" fmla="*/ 0 w 3"/>
              <a:gd name="T15" fmla="*/ 3 h 3"/>
              <a:gd name="T16" fmla="*/ 0 w 3"/>
              <a:gd name="T17" fmla="*/ 2 h 3"/>
              <a:gd name="T18" fmla="*/ 0 w 3"/>
              <a:gd name="T19" fmla="*/ 3 h 3"/>
              <a:gd name="T20" fmla="*/ 0 w 3"/>
              <a:gd name="T21" fmla="*/ 2 h 3"/>
              <a:gd name="T22" fmla="*/ 0 w 3"/>
              <a:gd name="T2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2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close/>
                <a:moveTo>
                  <a:pt x="0" y="2"/>
                </a:move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6" name="Freeform 114"/>
          <p:cNvSpPr>
            <a:spLocks/>
          </p:cNvSpPr>
          <p:nvPr/>
        </p:nvSpPr>
        <p:spPr bwMode="auto">
          <a:xfrm>
            <a:off x="8108950" y="2884488"/>
            <a:ext cx="23813" cy="11113"/>
          </a:xfrm>
          <a:custGeom>
            <a:avLst/>
            <a:gdLst>
              <a:gd name="T0" fmla="*/ 3 w 10"/>
              <a:gd name="T1" fmla="*/ 1 h 5"/>
              <a:gd name="T2" fmla="*/ 1 w 10"/>
              <a:gd name="T3" fmla="*/ 1 h 5"/>
              <a:gd name="T4" fmla="*/ 3 w 10"/>
              <a:gd name="T5" fmla="*/ 4 h 5"/>
              <a:gd name="T6" fmla="*/ 8 w 10"/>
              <a:gd name="T7" fmla="*/ 4 h 5"/>
              <a:gd name="T8" fmla="*/ 8 w 10"/>
              <a:gd name="T9" fmla="*/ 1 h 5"/>
              <a:gd name="T10" fmla="*/ 3 w 10"/>
              <a:gd name="T11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3" y="1"/>
                </a:moveTo>
                <a:cubicBezTo>
                  <a:pt x="2" y="0"/>
                  <a:pt x="1" y="0"/>
                  <a:pt x="1" y="1"/>
                </a:cubicBezTo>
                <a:cubicBezTo>
                  <a:pt x="0" y="3"/>
                  <a:pt x="2" y="3"/>
                  <a:pt x="3" y="4"/>
                </a:cubicBezTo>
                <a:cubicBezTo>
                  <a:pt x="4" y="5"/>
                  <a:pt x="6" y="4"/>
                  <a:pt x="8" y="4"/>
                </a:cubicBezTo>
                <a:cubicBezTo>
                  <a:pt x="10" y="3"/>
                  <a:pt x="10" y="1"/>
                  <a:pt x="8" y="1"/>
                </a:cubicBezTo>
                <a:cubicBezTo>
                  <a:pt x="5" y="1"/>
                  <a:pt x="4" y="2"/>
                  <a:pt x="3" y="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7" name="Freeform 115"/>
          <p:cNvSpPr>
            <a:spLocks noEditPoints="1"/>
          </p:cNvSpPr>
          <p:nvPr/>
        </p:nvSpPr>
        <p:spPr bwMode="auto">
          <a:xfrm>
            <a:off x="8108950" y="2881313"/>
            <a:ext cx="23813" cy="14288"/>
          </a:xfrm>
          <a:custGeom>
            <a:avLst/>
            <a:gdLst>
              <a:gd name="T0" fmla="*/ 2 w 10"/>
              <a:gd name="T1" fmla="*/ 6 h 6"/>
              <a:gd name="T2" fmla="*/ 0 w 10"/>
              <a:gd name="T3" fmla="*/ 3 h 6"/>
              <a:gd name="T4" fmla="*/ 0 w 10"/>
              <a:gd name="T5" fmla="*/ 3 h 6"/>
              <a:gd name="T6" fmla="*/ 0 w 10"/>
              <a:gd name="T7" fmla="*/ 2 h 6"/>
              <a:gd name="T8" fmla="*/ 0 w 10"/>
              <a:gd name="T9" fmla="*/ 2 h 6"/>
              <a:gd name="T10" fmla="*/ 2 w 10"/>
              <a:gd name="T11" fmla="*/ 1 h 6"/>
              <a:gd name="T12" fmla="*/ 2 w 10"/>
              <a:gd name="T13" fmla="*/ 1 h 6"/>
              <a:gd name="T14" fmla="*/ 3 w 10"/>
              <a:gd name="T15" fmla="*/ 1 h 6"/>
              <a:gd name="T16" fmla="*/ 3 w 10"/>
              <a:gd name="T17" fmla="*/ 1 h 6"/>
              <a:gd name="T18" fmla="*/ 3 w 10"/>
              <a:gd name="T19" fmla="*/ 2 h 6"/>
              <a:gd name="T20" fmla="*/ 3 w 10"/>
              <a:gd name="T21" fmla="*/ 1 h 6"/>
              <a:gd name="T22" fmla="*/ 5 w 10"/>
              <a:gd name="T23" fmla="*/ 2 h 6"/>
              <a:gd name="T24" fmla="*/ 5 w 10"/>
              <a:gd name="T25" fmla="*/ 2 h 6"/>
              <a:gd name="T26" fmla="*/ 8 w 10"/>
              <a:gd name="T27" fmla="*/ 1 h 6"/>
              <a:gd name="T28" fmla="*/ 8 w 10"/>
              <a:gd name="T29" fmla="*/ 1 h 6"/>
              <a:gd name="T30" fmla="*/ 10 w 10"/>
              <a:gd name="T31" fmla="*/ 3 h 6"/>
              <a:gd name="T32" fmla="*/ 10 w 10"/>
              <a:gd name="T33" fmla="*/ 3 h 6"/>
              <a:gd name="T34" fmla="*/ 8 w 10"/>
              <a:gd name="T35" fmla="*/ 5 h 6"/>
              <a:gd name="T36" fmla="*/ 8 w 10"/>
              <a:gd name="T37" fmla="*/ 5 h 6"/>
              <a:gd name="T38" fmla="*/ 4 w 10"/>
              <a:gd name="T39" fmla="*/ 6 h 6"/>
              <a:gd name="T40" fmla="*/ 4 w 10"/>
              <a:gd name="T41" fmla="*/ 6 h 6"/>
              <a:gd name="T42" fmla="*/ 4 w 10"/>
              <a:gd name="T43" fmla="*/ 6 h 6"/>
              <a:gd name="T44" fmla="*/ 4 w 10"/>
              <a:gd name="T45" fmla="*/ 6 h 6"/>
              <a:gd name="T46" fmla="*/ 2 w 10"/>
              <a:gd name="T47" fmla="*/ 6 h 6"/>
              <a:gd name="T48" fmla="*/ 1 w 10"/>
              <a:gd name="T49" fmla="*/ 3 h 6"/>
              <a:gd name="T50" fmla="*/ 1 w 10"/>
              <a:gd name="T51" fmla="*/ 3 h 6"/>
              <a:gd name="T52" fmla="*/ 3 w 10"/>
              <a:gd name="T53" fmla="*/ 5 h 6"/>
              <a:gd name="T54" fmla="*/ 3 w 10"/>
              <a:gd name="T55" fmla="*/ 5 h 6"/>
              <a:gd name="T56" fmla="*/ 4 w 10"/>
              <a:gd name="T57" fmla="*/ 5 h 6"/>
              <a:gd name="T58" fmla="*/ 4 w 10"/>
              <a:gd name="T59" fmla="*/ 5 h 6"/>
              <a:gd name="T60" fmla="*/ 8 w 10"/>
              <a:gd name="T61" fmla="*/ 4 h 6"/>
              <a:gd name="T62" fmla="*/ 8 w 10"/>
              <a:gd name="T63" fmla="*/ 4 h 6"/>
              <a:gd name="T64" fmla="*/ 9 w 10"/>
              <a:gd name="T65" fmla="*/ 3 h 6"/>
              <a:gd name="T66" fmla="*/ 9 w 10"/>
              <a:gd name="T67" fmla="*/ 3 h 6"/>
              <a:gd name="T68" fmla="*/ 8 w 10"/>
              <a:gd name="T69" fmla="*/ 3 h 6"/>
              <a:gd name="T70" fmla="*/ 8 w 10"/>
              <a:gd name="T71" fmla="*/ 3 h 6"/>
              <a:gd name="T72" fmla="*/ 5 w 10"/>
              <a:gd name="T73" fmla="*/ 3 h 6"/>
              <a:gd name="T74" fmla="*/ 5 w 10"/>
              <a:gd name="T75" fmla="*/ 3 h 6"/>
              <a:gd name="T76" fmla="*/ 3 w 10"/>
              <a:gd name="T77" fmla="*/ 2 h 6"/>
              <a:gd name="T78" fmla="*/ 3 w 10"/>
              <a:gd name="T79" fmla="*/ 2 h 6"/>
              <a:gd name="T80" fmla="*/ 3 w 10"/>
              <a:gd name="T81" fmla="*/ 2 h 6"/>
              <a:gd name="T82" fmla="*/ 2 w 10"/>
              <a:gd name="T83" fmla="*/ 2 h 6"/>
              <a:gd name="T84" fmla="*/ 2 w 10"/>
              <a:gd name="T85" fmla="*/ 2 h 6"/>
              <a:gd name="T86" fmla="*/ 1 w 10"/>
              <a:gd name="T8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" h="6">
                <a:moveTo>
                  <a:pt x="2" y="6"/>
                </a:moveTo>
                <a:cubicBezTo>
                  <a:pt x="2" y="5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9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6" y="5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2" y="6"/>
                </a:cubicBezTo>
                <a:close/>
                <a:moveTo>
                  <a:pt x="1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4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6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8" name="Freeform 116"/>
          <p:cNvSpPr>
            <a:spLocks/>
          </p:cNvSpPr>
          <p:nvPr/>
        </p:nvSpPr>
        <p:spPr bwMode="auto">
          <a:xfrm>
            <a:off x="8128000" y="2890838"/>
            <a:ext cx="23813" cy="11113"/>
          </a:xfrm>
          <a:custGeom>
            <a:avLst/>
            <a:gdLst>
              <a:gd name="T0" fmla="*/ 3 w 11"/>
              <a:gd name="T1" fmla="*/ 2 h 5"/>
              <a:gd name="T2" fmla="*/ 0 w 11"/>
              <a:gd name="T3" fmla="*/ 3 h 5"/>
              <a:gd name="T4" fmla="*/ 3 w 11"/>
              <a:gd name="T5" fmla="*/ 3 h 5"/>
              <a:gd name="T6" fmla="*/ 6 w 11"/>
              <a:gd name="T7" fmla="*/ 3 h 5"/>
              <a:gd name="T8" fmla="*/ 9 w 11"/>
              <a:gd name="T9" fmla="*/ 3 h 5"/>
              <a:gd name="T10" fmla="*/ 10 w 11"/>
              <a:gd name="T11" fmla="*/ 1 h 5"/>
              <a:gd name="T12" fmla="*/ 6 w 11"/>
              <a:gd name="T13" fmla="*/ 1 h 5"/>
              <a:gd name="T14" fmla="*/ 3 w 11"/>
              <a:gd name="T1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5">
                <a:moveTo>
                  <a:pt x="3" y="2"/>
                </a:moveTo>
                <a:cubicBezTo>
                  <a:pt x="3" y="2"/>
                  <a:pt x="0" y="1"/>
                  <a:pt x="0" y="3"/>
                </a:cubicBezTo>
                <a:cubicBezTo>
                  <a:pt x="0" y="4"/>
                  <a:pt x="2" y="3"/>
                  <a:pt x="3" y="3"/>
                </a:cubicBezTo>
                <a:cubicBezTo>
                  <a:pt x="4" y="4"/>
                  <a:pt x="4" y="5"/>
                  <a:pt x="6" y="3"/>
                </a:cubicBezTo>
                <a:cubicBezTo>
                  <a:pt x="8" y="2"/>
                  <a:pt x="8" y="3"/>
                  <a:pt x="9" y="3"/>
                </a:cubicBezTo>
                <a:cubicBezTo>
                  <a:pt x="10" y="3"/>
                  <a:pt x="11" y="2"/>
                  <a:pt x="10" y="1"/>
                </a:cubicBezTo>
                <a:cubicBezTo>
                  <a:pt x="8" y="0"/>
                  <a:pt x="7" y="0"/>
                  <a:pt x="6" y="1"/>
                </a:cubicBezTo>
                <a:cubicBezTo>
                  <a:pt x="5" y="2"/>
                  <a:pt x="3" y="2"/>
                  <a:pt x="3" y="2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9" name="Freeform 117"/>
          <p:cNvSpPr>
            <a:spLocks noEditPoints="1"/>
          </p:cNvSpPr>
          <p:nvPr/>
        </p:nvSpPr>
        <p:spPr bwMode="auto">
          <a:xfrm>
            <a:off x="8124825" y="2890838"/>
            <a:ext cx="26988" cy="11113"/>
          </a:xfrm>
          <a:custGeom>
            <a:avLst/>
            <a:gdLst>
              <a:gd name="T0" fmla="*/ 4 w 12"/>
              <a:gd name="T1" fmla="*/ 4 h 5"/>
              <a:gd name="T2" fmla="*/ 2 w 12"/>
              <a:gd name="T3" fmla="*/ 4 h 5"/>
              <a:gd name="T4" fmla="*/ 0 w 12"/>
              <a:gd name="T5" fmla="*/ 3 h 5"/>
              <a:gd name="T6" fmla="*/ 0 w 12"/>
              <a:gd name="T7" fmla="*/ 2 h 5"/>
              <a:gd name="T8" fmla="*/ 3 w 12"/>
              <a:gd name="T9" fmla="*/ 1 h 5"/>
              <a:gd name="T10" fmla="*/ 4 w 12"/>
              <a:gd name="T11" fmla="*/ 1 h 5"/>
              <a:gd name="T12" fmla="*/ 4 w 12"/>
              <a:gd name="T13" fmla="*/ 1 h 5"/>
              <a:gd name="T14" fmla="*/ 5 w 12"/>
              <a:gd name="T15" fmla="*/ 1 h 5"/>
              <a:gd name="T16" fmla="*/ 7 w 12"/>
              <a:gd name="T17" fmla="*/ 1 h 5"/>
              <a:gd name="T18" fmla="*/ 9 w 12"/>
              <a:gd name="T19" fmla="*/ 0 h 5"/>
              <a:gd name="T20" fmla="*/ 11 w 12"/>
              <a:gd name="T21" fmla="*/ 0 h 5"/>
              <a:gd name="T22" fmla="*/ 12 w 12"/>
              <a:gd name="T23" fmla="*/ 2 h 5"/>
              <a:gd name="T24" fmla="*/ 11 w 12"/>
              <a:gd name="T25" fmla="*/ 3 h 5"/>
              <a:gd name="T26" fmla="*/ 10 w 12"/>
              <a:gd name="T27" fmla="*/ 3 h 5"/>
              <a:gd name="T28" fmla="*/ 9 w 12"/>
              <a:gd name="T29" fmla="*/ 3 h 5"/>
              <a:gd name="T30" fmla="*/ 7 w 12"/>
              <a:gd name="T31" fmla="*/ 4 h 5"/>
              <a:gd name="T32" fmla="*/ 6 w 12"/>
              <a:gd name="T33" fmla="*/ 5 h 5"/>
              <a:gd name="T34" fmla="*/ 4 w 12"/>
              <a:gd name="T35" fmla="*/ 3 h 5"/>
              <a:gd name="T36" fmla="*/ 6 w 12"/>
              <a:gd name="T37" fmla="*/ 3 h 5"/>
              <a:gd name="T38" fmla="*/ 7 w 12"/>
              <a:gd name="T39" fmla="*/ 3 h 5"/>
              <a:gd name="T40" fmla="*/ 9 w 12"/>
              <a:gd name="T41" fmla="*/ 2 h 5"/>
              <a:gd name="T42" fmla="*/ 10 w 12"/>
              <a:gd name="T43" fmla="*/ 2 h 5"/>
              <a:gd name="T44" fmla="*/ 11 w 12"/>
              <a:gd name="T45" fmla="*/ 2 h 5"/>
              <a:gd name="T46" fmla="*/ 11 w 12"/>
              <a:gd name="T47" fmla="*/ 2 h 5"/>
              <a:gd name="T48" fmla="*/ 11 w 12"/>
              <a:gd name="T49" fmla="*/ 2 h 5"/>
              <a:gd name="T50" fmla="*/ 9 w 12"/>
              <a:gd name="T51" fmla="*/ 1 h 5"/>
              <a:gd name="T52" fmla="*/ 8 w 12"/>
              <a:gd name="T53" fmla="*/ 2 h 5"/>
              <a:gd name="T54" fmla="*/ 5 w 12"/>
              <a:gd name="T55" fmla="*/ 2 h 5"/>
              <a:gd name="T56" fmla="*/ 4 w 12"/>
              <a:gd name="T57" fmla="*/ 2 h 5"/>
              <a:gd name="T58" fmla="*/ 4 w 12"/>
              <a:gd name="T59" fmla="*/ 2 h 5"/>
              <a:gd name="T60" fmla="*/ 3 w 12"/>
              <a:gd name="T61" fmla="*/ 2 h 5"/>
              <a:gd name="T62" fmla="*/ 2 w 12"/>
              <a:gd name="T63" fmla="*/ 3 h 5"/>
              <a:gd name="T64" fmla="*/ 2 w 12"/>
              <a:gd name="T65" fmla="*/ 3 h 5"/>
              <a:gd name="T66" fmla="*/ 4 w 12"/>
              <a:gd name="T6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5">
                <a:moveTo>
                  <a:pt x="4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4" y="4"/>
                  <a:pt x="4" y="4"/>
                </a:cubicBezTo>
                <a:close/>
                <a:moveTo>
                  <a:pt x="4" y="3"/>
                </a:move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8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1"/>
                  <a:pt x="10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0" name="Freeform 118"/>
          <p:cNvSpPr>
            <a:spLocks/>
          </p:cNvSpPr>
          <p:nvPr/>
        </p:nvSpPr>
        <p:spPr bwMode="auto">
          <a:xfrm>
            <a:off x="8174038" y="2874963"/>
            <a:ext cx="7938" cy="6350"/>
          </a:xfrm>
          <a:custGeom>
            <a:avLst/>
            <a:gdLst>
              <a:gd name="T0" fmla="*/ 2 w 3"/>
              <a:gd name="T1" fmla="*/ 1 h 3"/>
              <a:gd name="T2" fmla="*/ 1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1" y="0"/>
                  <a:pt x="0" y="2"/>
                  <a:pt x="1" y="2"/>
                </a:cubicBezTo>
                <a:cubicBezTo>
                  <a:pt x="2" y="3"/>
                  <a:pt x="3" y="1"/>
                  <a:pt x="2" y="1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1" name="Freeform 119"/>
          <p:cNvSpPr>
            <a:spLocks noEditPoints="1"/>
          </p:cNvSpPr>
          <p:nvPr/>
        </p:nvSpPr>
        <p:spPr bwMode="auto">
          <a:xfrm>
            <a:off x="8174038" y="2874963"/>
            <a:ext cx="7938" cy="6350"/>
          </a:xfrm>
          <a:custGeom>
            <a:avLst/>
            <a:gdLst>
              <a:gd name="T0" fmla="*/ 1 w 3"/>
              <a:gd name="T1" fmla="*/ 3 h 3"/>
              <a:gd name="T2" fmla="*/ 0 w 3"/>
              <a:gd name="T3" fmla="*/ 2 h 3"/>
              <a:gd name="T4" fmla="*/ 0 w 3"/>
              <a:gd name="T5" fmla="*/ 2 h 3"/>
              <a:gd name="T6" fmla="*/ 2 w 3"/>
              <a:gd name="T7" fmla="*/ 0 h 3"/>
              <a:gd name="T8" fmla="*/ 2 w 3"/>
              <a:gd name="T9" fmla="*/ 0 h 3"/>
              <a:gd name="T10" fmla="*/ 2 w 3"/>
              <a:gd name="T11" fmla="*/ 0 h 3"/>
              <a:gd name="T12" fmla="*/ 2 w 3"/>
              <a:gd name="T13" fmla="*/ 0 h 3"/>
              <a:gd name="T14" fmla="*/ 2 w 3"/>
              <a:gd name="T15" fmla="*/ 0 h 3"/>
              <a:gd name="T16" fmla="*/ 3 w 3"/>
              <a:gd name="T17" fmla="*/ 1 h 3"/>
              <a:gd name="T18" fmla="*/ 3 w 3"/>
              <a:gd name="T19" fmla="*/ 1 h 3"/>
              <a:gd name="T20" fmla="*/ 1 w 3"/>
              <a:gd name="T21" fmla="*/ 3 h 3"/>
              <a:gd name="T22" fmla="*/ 1 w 3"/>
              <a:gd name="T23" fmla="*/ 3 h 3"/>
              <a:gd name="T24" fmla="*/ 1 w 3"/>
              <a:gd name="T25" fmla="*/ 3 h 3"/>
              <a:gd name="T26" fmla="*/ 1 w 3"/>
              <a:gd name="T27" fmla="*/ 2 h 3"/>
              <a:gd name="T28" fmla="*/ 2 w 3"/>
              <a:gd name="T29" fmla="*/ 1 h 3"/>
              <a:gd name="T30" fmla="*/ 2 w 3"/>
              <a:gd name="T31" fmla="*/ 1 h 3"/>
              <a:gd name="T32" fmla="*/ 2 w 3"/>
              <a:gd name="T33" fmla="*/ 1 h 3"/>
              <a:gd name="T34" fmla="*/ 2 w 3"/>
              <a:gd name="T35" fmla="*/ 1 h 3"/>
              <a:gd name="T36" fmla="*/ 2 w 3"/>
              <a:gd name="T37" fmla="*/ 1 h 3"/>
              <a:gd name="T38" fmla="*/ 2 w 3"/>
              <a:gd name="T39" fmla="*/ 1 h 3"/>
              <a:gd name="T40" fmla="*/ 1 w 3"/>
              <a:gd name="T41" fmla="*/ 2 h 3"/>
              <a:gd name="T42" fmla="*/ 2 w 3"/>
              <a:gd name="T43" fmla="*/ 1 h 3"/>
              <a:gd name="T44" fmla="*/ 2 w 3"/>
              <a:gd name="T45" fmla="*/ 1 h 3"/>
              <a:gd name="T46" fmla="*/ 2 w 3"/>
              <a:gd name="T47" fmla="*/ 1 h 3"/>
              <a:gd name="T48" fmla="*/ 2 w 3"/>
              <a:gd name="T4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3">
                <a:moveTo>
                  <a:pt x="1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1" y="2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2" name="Freeform 120"/>
          <p:cNvSpPr>
            <a:spLocks/>
          </p:cNvSpPr>
          <p:nvPr/>
        </p:nvSpPr>
        <p:spPr bwMode="auto">
          <a:xfrm>
            <a:off x="8197850" y="2911476"/>
            <a:ext cx="12700" cy="11113"/>
          </a:xfrm>
          <a:custGeom>
            <a:avLst/>
            <a:gdLst>
              <a:gd name="T0" fmla="*/ 3 w 6"/>
              <a:gd name="T1" fmla="*/ 0 h 5"/>
              <a:gd name="T2" fmla="*/ 2 w 6"/>
              <a:gd name="T3" fmla="*/ 1 h 5"/>
              <a:gd name="T4" fmla="*/ 3 w 6"/>
              <a:gd name="T5" fmla="*/ 4 h 5"/>
              <a:gd name="T6" fmla="*/ 4 w 6"/>
              <a:gd name="T7" fmla="*/ 1 h 5"/>
              <a:gd name="T8" fmla="*/ 3 w 6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2" y="3"/>
                  <a:pt x="0" y="5"/>
                  <a:pt x="3" y="4"/>
                </a:cubicBezTo>
                <a:cubicBezTo>
                  <a:pt x="6" y="4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3" name="Freeform 121"/>
          <p:cNvSpPr>
            <a:spLocks noEditPoints="1"/>
          </p:cNvSpPr>
          <p:nvPr/>
        </p:nvSpPr>
        <p:spPr bwMode="auto">
          <a:xfrm>
            <a:off x="8199438" y="2908301"/>
            <a:ext cx="11113" cy="14288"/>
          </a:xfrm>
          <a:custGeom>
            <a:avLst/>
            <a:gdLst>
              <a:gd name="T0" fmla="*/ 0 w 5"/>
              <a:gd name="T1" fmla="*/ 6 h 6"/>
              <a:gd name="T2" fmla="*/ 0 w 5"/>
              <a:gd name="T3" fmla="*/ 5 h 6"/>
              <a:gd name="T4" fmla="*/ 0 w 5"/>
              <a:gd name="T5" fmla="*/ 5 h 6"/>
              <a:gd name="T6" fmla="*/ 0 w 5"/>
              <a:gd name="T7" fmla="*/ 2 h 6"/>
              <a:gd name="T8" fmla="*/ 0 w 5"/>
              <a:gd name="T9" fmla="*/ 2 h 6"/>
              <a:gd name="T10" fmla="*/ 2 w 5"/>
              <a:gd name="T11" fmla="*/ 0 h 6"/>
              <a:gd name="T12" fmla="*/ 2 w 5"/>
              <a:gd name="T13" fmla="*/ 0 h 6"/>
              <a:gd name="T14" fmla="*/ 2 w 5"/>
              <a:gd name="T15" fmla="*/ 1 h 6"/>
              <a:gd name="T16" fmla="*/ 2 w 5"/>
              <a:gd name="T17" fmla="*/ 1 h 6"/>
              <a:gd name="T18" fmla="*/ 2 w 5"/>
              <a:gd name="T19" fmla="*/ 1 h 6"/>
              <a:gd name="T20" fmla="*/ 2 w 5"/>
              <a:gd name="T21" fmla="*/ 0 h 6"/>
              <a:gd name="T22" fmla="*/ 2 w 5"/>
              <a:gd name="T23" fmla="*/ 0 h 6"/>
              <a:gd name="T24" fmla="*/ 2 w 5"/>
              <a:gd name="T25" fmla="*/ 0 h 6"/>
              <a:gd name="T26" fmla="*/ 4 w 5"/>
              <a:gd name="T27" fmla="*/ 2 h 6"/>
              <a:gd name="T28" fmla="*/ 4 w 5"/>
              <a:gd name="T29" fmla="*/ 2 h 6"/>
              <a:gd name="T30" fmla="*/ 5 w 5"/>
              <a:gd name="T31" fmla="*/ 4 h 6"/>
              <a:gd name="T32" fmla="*/ 5 w 5"/>
              <a:gd name="T33" fmla="*/ 4 h 6"/>
              <a:gd name="T34" fmla="*/ 2 w 5"/>
              <a:gd name="T35" fmla="*/ 6 h 6"/>
              <a:gd name="T36" fmla="*/ 2 w 5"/>
              <a:gd name="T37" fmla="*/ 6 h 6"/>
              <a:gd name="T38" fmla="*/ 1 w 5"/>
              <a:gd name="T39" fmla="*/ 6 h 6"/>
              <a:gd name="T40" fmla="*/ 1 w 5"/>
              <a:gd name="T41" fmla="*/ 6 h 6"/>
              <a:gd name="T42" fmla="*/ 1 w 5"/>
              <a:gd name="T43" fmla="*/ 6 h 6"/>
              <a:gd name="T44" fmla="*/ 1 w 5"/>
              <a:gd name="T45" fmla="*/ 6 h 6"/>
              <a:gd name="T46" fmla="*/ 0 w 5"/>
              <a:gd name="T47" fmla="*/ 6 h 6"/>
              <a:gd name="T48" fmla="*/ 1 w 5"/>
              <a:gd name="T49" fmla="*/ 2 h 6"/>
              <a:gd name="T50" fmla="*/ 1 w 5"/>
              <a:gd name="T51" fmla="*/ 5 h 6"/>
              <a:gd name="T52" fmla="*/ 1 w 5"/>
              <a:gd name="T53" fmla="*/ 5 h 6"/>
              <a:gd name="T54" fmla="*/ 1 w 5"/>
              <a:gd name="T55" fmla="*/ 5 h 6"/>
              <a:gd name="T56" fmla="*/ 1 w 5"/>
              <a:gd name="T57" fmla="*/ 5 h 6"/>
              <a:gd name="T58" fmla="*/ 1 w 5"/>
              <a:gd name="T59" fmla="*/ 5 h 6"/>
              <a:gd name="T60" fmla="*/ 1 w 5"/>
              <a:gd name="T61" fmla="*/ 5 h 6"/>
              <a:gd name="T62" fmla="*/ 2 w 5"/>
              <a:gd name="T63" fmla="*/ 5 h 6"/>
              <a:gd name="T64" fmla="*/ 2 w 5"/>
              <a:gd name="T65" fmla="*/ 5 h 6"/>
              <a:gd name="T66" fmla="*/ 3 w 5"/>
              <a:gd name="T67" fmla="*/ 4 h 6"/>
              <a:gd name="T68" fmla="*/ 3 w 5"/>
              <a:gd name="T69" fmla="*/ 4 h 6"/>
              <a:gd name="T70" fmla="*/ 3 w 5"/>
              <a:gd name="T71" fmla="*/ 3 h 6"/>
              <a:gd name="T72" fmla="*/ 3 w 5"/>
              <a:gd name="T73" fmla="*/ 3 h 6"/>
              <a:gd name="T74" fmla="*/ 2 w 5"/>
              <a:gd name="T75" fmla="*/ 1 h 6"/>
              <a:gd name="T76" fmla="*/ 2 w 5"/>
              <a:gd name="T77" fmla="*/ 1 h 6"/>
              <a:gd name="T78" fmla="*/ 1 w 5"/>
              <a:gd name="T7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" h="6">
                <a:moveTo>
                  <a:pt x="0" y="6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5" y="3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4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6"/>
                  <a:pt x="0" y="6"/>
                </a:cubicBezTo>
                <a:close/>
                <a:moveTo>
                  <a:pt x="1" y="2"/>
                </a:moveTo>
                <a:cubicBezTo>
                  <a:pt x="1" y="3"/>
                  <a:pt x="1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2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4" name="Freeform 122"/>
          <p:cNvSpPr>
            <a:spLocks/>
          </p:cNvSpPr>
          <p:nvPr/>
        </p:nvSpPr>
        <p:spPr bwMode="auto">
          <a:xfrm>
            <a:off x="8178800" y="2847976"/>
            <a:ext cx="7938" cy="9525"/>
          </a:xfrm>
          <a:custGeom>
            <a:avLst/>
            <a:gdLst>
              <a:gd name="T0" fmla="*/ 0 w 3"/>
              <a:gd name="T1" fmla="*/ 2 h 4"/>
              <a:gd name="T2" fmla="*/ 3 w 3"/>
              <a:gd name="T3" fmla="*/ 2 h 4"/>
              <a:gd name="T4" fmla="*/ 0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1"/>
                  <a:pt x="3" y="0"/>
                  <a:pt x="3" y="2"/>
                </a:cubicBezTo>
                <a:cubicBezTo>
                  <a:pt x="3" y="4"/>
                  <a:pt x="0" y="3"/>
                  <a:pt x="0" y="2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5" name="Freeform 123"/>
          <p:cNvSpPr>
            <a:spLocks noEditPoints="1"/>
          </p:cNvSpPr>
          <p:nvPr/>
        </p:nvSpPr>
        <p:spPr bwMode="auto">
          <a:xfrm>
            <a:off x="8177213" y="2847976"/>
            <a:ext cx="11113" cy="9525"/>
          </a:xfrm>
          <a:custGeom>
            <a:avLst/>
            <a:gdLst>
              <a:gd name="T0" fmla="*/ 0 w 5"/>
              <a:gd name="T1" fmla="*/ 2 h 4"/>
              <a:gd name="T2" fmla="*/ 3 w 5"/>
              <a:gd name="T3" fmla="*/ 0 h 4"/>
              <a:gd name="T4" fmla="*/ 3 w 5"/>
              <a:gd name="T5" fmla="*/ 0 h 4"/>
              <a:gd name="T6" fmla="*/ 5 w 5"/>
              <a:gd name="T7" fmla="*/ 2 h 4"/>
              <a:gd name="T8" fmla="*/ 5 w 5"/>
              <a:gd name="T9" fmla="*/ 2 h 4"/>
              <a:gd name="T10" fmla="*/ 5 w 5"/>
              <a:gd name="T11" fmla="*/ 2 h 4"/>
              <a:gd name="T12" fmla="*/ 5 w 5"/>
              <a:gd name="T13" fmla="*/ 2 h 4"/>
              <a:gd name="T14" fmla="*/ 2 w 5"/>
              <a:gd name="T15" fmla="*/ 4 h 4"/>
              <a:gd name="T16" fmla="*/ 2 w 5"/>
              <a:gd name="T17" fmla="*/ 4 h 4"/>
              <a:gd name="T18" fmla="*/ 0 w 5"/>
              <a:gd name="T19" fmla="*/ 2 h 4"/>
              <a:gd name="T20" fmla="*/ 2 w 5"/>
              <a:gd name="T21" fmla="*/ 2 h 4"/>
              <a:gd name="T22" fmla="*/ 2 w 5"/>
              <a:gd name="T23" fmla="*/ 2 h 4"/>
              <a:gd name="T24" fmla="*/ 2 w 5"/>
              <a:gd name="T25" fmla="*/ 2 h 4"/>
              <a:gd name="T26" fmla="*/ 3 w 5"/>
              <a:gd name="T27" fmla="*/ 2 h 4"/>
              <a:gd name="T28" fmla="*/ 3 w 5"/>
              <a:gd name="T29" fmla="*/ 2 h 4"/>
              <a:gd name="T30" fmla="*/ 3 w 5"/>
              <a:gd name="T31" fmla="*/ 2 h 4"/>
              <a:gd name="T32" fmla="*/ 3 w 5"/>
              <a:gd name="T33" fmla="*/ 2 h 4"/>
              <a:gd name="T34" fmla="*/ 3 w 5"/>
              <a:gd name="T35" fmla="*/ 1 h 4"/>
              <a:gd name="T36" fmla="*/ 3 w 5"/>
              <a:gd name="T37" fmla="*/ 1 h 4"/>
              <a:gd name="T38" fmla="*/ 2 w 5"/>
              <a:gd name="T39" fmla="*/ 2 h 4"/>
              <a:gd name="T40" fmla="*/ 2 w 5"/>
              <a:gd name="T41" fmla="*/ 2 h 4"/>
              <a:gd name="T42" fmla="*/ 2 w 5"/>
              <a:gd name="T43" fmla="*/ 2 h 4"/>
              <a:gd name="T44" fmla="*/ 2 w 5"/>
              <a:gd name="T45" fmla="*/ 2 h 4"/>
              <a:gd name="T46" fmla="*/ 2 w 5"/>
              <a:gd name="T4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4"/>
                  <a:pt x="0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6" name="Freeform 124"/>
          <p:cNvSpPr>
            <a:spLocks/>
          </p:cNvSpPr>
          <p:nvPr/>
        </p:nvSpPr>
        <p:spPr bwMode="auto">
          <a:xfrm>
            <a:off x="8162925" y="2832101"/>
            <a:ext cx="14288" cy="14288"/>
          </a:xfrm>
          <a:custGeom>
            <a:avLst/>
            <a:gdLst>
              <a:gd name="T0" fmla="*/ 1 w 6"/>
              <a:gd name="T1" fmla="*/ 2 h 6"/>
              <a:gd name="T2" fmla="*/ 4 w 6"/>
              <a:gd name="T3" fmla="*/ 1 h 6"/>
              <a:gd name="T4" fmla="*/ 5 w 6"/>
              <a:gd name="T5" fmla="*/ 2 h 6"/>
              <a:gd name="T6" fmla="*/ 4 w 6"/>
              <a:gd name="T7" fmla="*/ 4 h 6"/>
              <a:gd name="T8" fmla="*/ 1 w 6"/>
              <a:gd name="T9" fmla="*/ 4 h 6"/>
              <a:gd name="T10" fmla="*/ 1 w 6"/>
              <a:gd name="T1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">
                <a:moveTo>
                  <a:pt x="1" y="2"/>
                </a:moveTo>
                <a:cubicBezTo>
                  <a:pt x="2" y="1"/>
                  <a:pt x="2" y="2"/>
                  <a:pt x="4" y="1"/>
                </a:cubicBezTo>
                <a:cubicBezTo>
                  <a:pt x="5" y="0"/>
                  <a:pt x="6" y="1"/>
                  <a:pt x="5" y="2"/>
                </a:cubicBezTo>
                <a:cubicBezTo>
                  <a:pt x="4" y="3"/>
                  <a:pt x="4" y="3"/>
                  <a:pt x="4" y="4"/>
                </a:cubicBezTo>
                <a:cubicBezTo>
                  <a:pt x="3" y="5"/>
                  <a:pt x="2" y="6"/>
                  <a:pt x="1" y="4"/>
                </a:cubicBezTo>
                <a:cubicBezTo>
                  <a:pt x="0" y="3"/>
                  <a:pt x="0" y="2"/>
                  <a:pt x="1" y="2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7" name="Freeform 125"/>
          <p:cNvSpPr>
            <a:spLocks noEditPoints="1"/>
          </p:cNvSpPr>
          <p:nvPr/>
        </p:nvSpPr>
        <p:spPr bwMode="auto">
          <a:xfrm>
            <a:off x="8161338" y="2832101"/>
            <a:ext cx="15875" cy="14288"/>
          </a:xfrm>
          <a:custGeom>
            <a:avLst/>
            <a:gdLst>
              <a:gd name="T0" fmla="*/ 2 w 7"/>
              <a:gd name="T1" fmla="*/ 5 h 6"/>
              <a:gd name="T2" fmla="*/ 1 w 7"/>
              <a:gd name="T3" fmla="*/ 2 h 6"/>
              <a:gd name="T4" fmla="*/ 1 w 7"/>
              <a:gd name="T5" fmla="*/ 2 h 6"/>
              <a:gd name="T6" fmla="*/ 2 w 7"/>
              <a:gd name="T7" fmla="*/ 1 h 6"/>
              <a:gd name="T8" fmla="*/ 2 w 7"/>
              <a:gd name="T9" fmla="*/ 1 h 6"/>
              <a:gd name="T10" fmla="*/ 2 w 7"/>
              <a:gd name="T11" fmla="*/ 1 h 6"/>
              <a:gd name="T12" fmla="*/ 4 w 7"/>
              <a:gd name="T13" fmla="*/ 0 h 6"/>
              <a:gd name="T14" fmla="*/ 4 w 7"/>
              <a:gd name="T15" fmla="*/ 0 h 6"/>
              <a:gd name="T16" fmla="*/ 6 w 7"/>
              <a:gd name="T17" fmla="*/ 0 h 6"/>
              <a:gd name="T18" fmla="*/ 6 w 7"/>
              <a:gd name="T19" fmla="*/ 0 h 6"/>
              <a:gd name="T20" fmla="*/ 7 w 7"/>
              <a:gd name="T21" fmla="*/ 1 h 6"/>
              <a:gd name="T22" fmla="*/ 7 w 7"/>
              <a:gd name="T23" fmla="*/ 1 h 6"/>
              <a:gd name="T24" fmla="*/ 7 w 7"/>
              <a:gd name="T25" fmla="*/ 3 h 6"/>
              <a:gd name="T26" fmla="*/ 7 w 7"/>
              <a:gd name="T27" fmla="*/ 3 h 6"/>
              <a:gd name="T28" fmla="*/ 5 w 7"/>
              <a:gd name="T29" fmla="*/ 4 h 6"/>
              <a:gd name="T30" fmla="*/ 5 w 7"/>
              <a:gd name="T31" fmla="*/ 4 h 6"/>
              <a:gd name="T32" fmla="*/ 3 w 7"/>
              <a:gd name="T33" fmla="*/ 6 h 6"/>
              <a:gd name="T34" fmla="*/ 3 w 7"/>
              <a:gd name="T35" fmla="*/ 6 h 6"/>
              <a:gd name="T36" fmla="*/ 3 w 7"/>
              <a:gd name="T37" fmla="*/ 6 h 6"/>
              <a:gd name="T38" fmla="*/ 3 w 7"/>
              <a:gd name="T39" fmla="*/ 6 h 6"/>
              <a:gd name="T40" fmla="*/ 2 w 7"/>
              <a:gd name="T41" fmla="*/ 5 h 6"/>
              <a:gd name="T42" fmla="*/ 3 w 7"/>
              <a:gd name="T43" fmla="*/ 4 h 6"/>
              <a:gd name="T44" fmla="*/ 3 w 7"/>
              <a:gd name="T45" fmla="*/ 4 h 6"/>
              <a:gd name="T46" fmla="*/ 3 w 7"/>
              <a:gd name="T47" fmla="*/ 4 h 6"/>
              <a:gd name="T48" fmla="*/ 4 w 7"/>
              <a:gd name="T49" fmla="*/ 4 h 6"/>
              <a:gd name="T50" fmla="*/ 4 w 7"/>
              <a:gd name="T51" fmla="*/ 4 h 6"/>
              <a:gd name="T52" fmla="*/ 6 w 7"/>
              <a:gd name="T53" fmla="*/ 2 h 6"/>
              <a:gd name="T54" fmla="*/ 6 w 7"/>
              <a:gd name="T55" fmla="*/ 2 h 6"/>
              <a:gd name="T56" fmla="*/ 6 w 7"/>
              <a:gd name="T57" fmla="*/ 1 h 6"/>
              <a:gd name="T58" fmla="*/ 6 w 7"/>
              <a:gd name="T59" fmla="*/ 1 h 6"/>
              <a:gd name="T60" fmla="*/ 6 w 7"/>
              <a:gd name="T61" fmla="*/ 1 h 6"/>
              <a:gd name="T62" fmla="*/ 6 w 7"/>
              <a:gd name="T63" fmla="*/ 1 h 6"/>
              <a:gd name="T64" fmla="*/ 5 w 7"/>
              <a:gd name="T65" fmla="*/ 1 h 6"/>
              <a:gd name="T66" fmla="*/ 5 w 7"/>
              <a:gd name="T67" fmla="*/ 1 h 6"/>
              <a:gd name="T68" fmla="*/ 2 w 7"/>
              <a:gd name="T69" fmla="*/ 2 h 6"/>
              <a:gd name="T70" fmla="*/ 2 w 7"/>
              <a:gd name="T71" fmla="*/ 2 h 6"/>
              <a:gd name="T72" fmla="*/ 2 w 7"/>
              <a:gd name="T73" fmla="*/ 2 h 6"/>
              <a:gd name="T74" fmla="*/ 2 w 7"/>
              <a:gd name="T75" fmla="*/ 2 h 6"/>
              <a:gd name="T76" fmla="*/ 2 w 7"/>
              <a:gd name="T77" fmla="*/ 2 h 6"/>
              <a:gd name="T78" fmla="*/ 2 w 7"/>
              <a:gd name="T79" fmla="*/ 2 h 6"/>
              <a:gd name="T80" fmla="*/ 3 w 7"/>
              <a:gd name="T8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2" y="5"/>
                </a:moveTo>
                <a:cubicBezTo>
                  <a:pt x="1" y="4"/>
                  <a:pt x="1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4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5"/>
                  <a:pt x="2" y="5"/>
                </a:cubicBezTo>
                <a:close/>
                <a:moveTo>
                  <a:pt x="3" y="4"/>
                </a:move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2"/>
                  <a:pt x="3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3" y="4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8" name="Freeform 126"/>
          <p:cNvSpPr>
            <a:spLocks/>
          </p:cNvSpPr>
          <p:nvPr/>
        </p:nvSpPr>
        <p:spPr bwMode="auto">
          <a:xfrm>
            <a:off x="7854950" y="2695576"/>
            <a:ext cx="12700" cy="11113"/>
          </a:xfrm>
          <a:custGeom>
            <a:avLst/>
            <a:gdLst>
              <a:gd name="T0" fmla="*/ 2 w 5"/>
              <a:gd name="T1" fmla="*/ 0 h 5"/>
              <a:gd name="T2" fmla="*/ 0 w 5"/>
              <a:gd name="T3" fmla="*/ 2 h 5"/>
              <a:gd name="T4" fmla="*/ 3 w 5"/>
              <a:gd name="T5" fmla="*/ 4 h 5"/>
              <a:gd name="T6" fmla="*/ 3 w 5"/>
              <a:gd name="T7" fmla="*/ 1 h 5"/>
              <a:gd name="T8" fmla="*/ 2 w 5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0" y="1"/>
                  <a:pt x="0" y="2"/>
                </a:cubicBezTo>
                <a:cubicBezTo>
                  <a:pt x="0" y="4"/>
                  <a:pt x="0" y="5"/>
                  <a:pt x="3" y="4"/>
                </a:cubicBezTo>
                <a:cubicBezTo>
                  <a:pt x="5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9" name="Freeform 127"/>
          <p:cNvSpPr>
            <a:spLocks noEditPoints="1"/>
          </p:cNvSpPr>
          <p:nvPr/>
        </p:nvSpPr>
        <p:spPr bwMode="auto">
          <a:xfrm>
            <a:off x="7854950" y="2692401"/>
            <a:ext cx="9525" cy="14288"/>
          </a:xfrm>
          <a:custGeom>
            <a:avLst/>
            <a:gdLst>
              <a:gd name="T0" fmla="*/ 0 w 4"/>
              <a:gd name="T1" fmla="*/ 3 h 6"/>
              <a:gd name="T2" fmla="*/ 1 w 4"/>
              <a:gd name="T3" fmla="*/ 0 h 6"/>
              <a:gd name="T4" fmla="*/ 1 w 4"/>
              <a:gd name="T5" fmla="*/ 0 h 6"/>
              <a:gd name="T6" fmla="*/ 2 w 4"/>
              <a:gd name="T7" fmla="*/ 0 h 6"/>
              <a:gd name="T8" fmla="*/ 2 w 4"/>
              <a:gd name="T9" fmla="*/ 0 h 6"/>
              <a:gd name="T10" fmla="*/ 3 w 4"/>
              <a:gd name="T11" fmla="*/ 1 h 6"/>
              <a:gd name="T12" fmla="*/ 4 w 4"/>
              <a:gd name="T13" fmla="*/ 3 h 6"/>
              <a:gd name="T14" fmla="*/ 4 w 4"/>
              <a:gd name="T15" fmla="*/ 3 h 6"/>
              <a:gd name="T16" fmla="*/ 3 w 4"/>
              <a:gd name="T17" fmla="*/ 5 h 6"/>
              <a:gd name="T18" fmla="*/ 3 w 4"/>
              <a:gd name="T19" fmla="*/ 5 h 6"/>
              <a:gd name="T20" fmla="*/ 1 w 4"/>
              <a:gd name="T21" fmla="*/ 6 h 6"/>
              <a:gd name="T22" fmla="*/ 1 w 4"/>
              <a:gd name="T23" fmla="*/ 6 h 6"/>
              <a:gd name="T24" fmla="*/ 0 w 4"/>
              <a:gd name="T25" fmla="*/ 3 h 6"/>
              <a:gd name="T26" fmla="*/ 2 w 4"/>
              <a:gd name="T27" fmla="*/ 4 h 6"/>
              <a:gd name="T28" fmla="*/ 3 w 4"/>
              <a:gd name="T29" fmla="*/ 3 h 6"/>
              <a:gd name="T30" fmla="*/ 3 w 4"/>
              <a:gd name="T31" fmla="*/ 3 h 6"/>
              <a:gd name="T32" fmla="*/ 3 w 4"/>
              <a:gd name="T33" fmla="*/ 2 h 6"/>
              <a:gd name="T34" fmla="*/ 3 w 4"/>
              <a:gd name="T35" fmla="*/ 2 h 6"/>
              <a:gd name="T36" fmla="*/ 2 w 4"/>
              <a:gd name="T37" fmla="*/ 2 h 6"/>
              <a:gd name="T38" fmla="*/ 1 w 4"/>
              <a:gd name="T39" fmla="*/ 3 h 6"/>
              <a:gd name="T40" fmla="*/ 1 w 4"/>
              <a:gd name="T41" fmla="*/ 3 h 6"/>
              <a:gd name="T42" fmla="*/ 1 w 4"/>
              <a:gd name="T43" fmla="*/ 5 h 6"/>
              <a:gd name="T44" fmla="*/ 1 w 4"/>
              <a:gd name="T45" fmla="*/ 5 h 6"/>
              <a:gd name="T46" fmla="*/ 2 w 4"/>
              <a:gd name="T47" fmla="*/ 4 h 6"/>
              <a:gd name="T48" fmla="*/ 1 w 4"/>
              <a:gd name="T49" fmla="*/ 1 h 6"/>
              <a:gd name="T50" fmla="*/ 2 w 4"/>
              <a:gd name="T51" fmla="*/ 1 h 6"/>
              <a:gd name="T52" fmla="*/ 1 w 4"/>
              <a:gd name="T5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" h="6">
                <a:moveTo>
                  <a:pt x="0" y="3"/>
                </a:move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6"/>
                  <a:pt x="2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4"/>
                  <a:pt x="0" y="3"/>
                </a:cubicBezTo>
                <a:close/>
                <a:moveTo>
                  <a:pt x="2" y="4"/>
                </a:moveTo>
                <a:cubicBezTo>
                  <a:pt x="3" y="4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lose/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0" name="Freeform 128"/>
          <p:cNvSpPr>
            <a:spLocks/>
          </p:cNvSpPr>
          <p:nvPr/>
        </p:nvSpPr>
        <p:spPr bwMode="auto">
          <a:xfrm>
            <a:off x="7988300" y="2614613"/>
            <a:ext cx="6350" cy="6350"/>
          </a:xfrm>
          <a:custGeom>
            <a:avLst/>
            <a:gdLst>
              <a:gd name="T0" fmla="*/ 2 w 3"/>
              <a:gd name="T1" fmla="*/ 0 h 3"/>
              <a:gd name="T2" fmla="*/ 1 w 3"/>
              <a:gd name="T3" fmla="*/ 2 h 3"/>
              <a:gd name="T4" fmla="*/ 3 w 3"/>
              <a:gd name="T5" fmla="*/ 2 h 3"/>
              <a:gd name="T6" fmla="*/ 2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1" y="2"/>
                </a:cubicBezTo>
                <a:cubicBezTo>
                  <a:pt x="2" y="3"/>
                  <a:pt x="3" y="3"/>
                  <a:pt x="3" y="2"/>
                </a:cubicBezTo>
                <a:cubicBezTo>
                  <a:pt x="3" y="0"/>
                  <a:pt x="3" y="0"/>
                  <a:pt x="2" y="0"/>
                </a:cubicBezTo>
                <a:close/>
              </a:path>
            </a:pathLst>
          </a:custGeom>
          <a:solidFill>
            <a:srgbClr val="DEE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1" name="Freeform 129"/>
          <p:cNvSpPr>
            <a:spLocks/>
          </p:cNvSpPr>
          <p:nvPr/>
        </p:nvSpPr>
        <p:spPr bwMode="auto">
          <a:xfrm>
            <a:off x="7988300" y="2611438"/>
            <a:ext cx="9525" cy="11113"/>
          </a:xfrm>
          <a:custGeom>
            <a:avLst/>
            <a:gdLst>
              <a:gd name="T0" fmla="*/ 0 w 4"/>
              <a:gd name="T1" fmla="*/ 3 h 5"/>
              <a:gd name="T2" fmla="*/ 0 w 4"/>
              <a:gd name="T3" fmla="*/ 2 h 5"/>
              <a:gd name="T4" fmla="*/ 0 w 4"/>
              <a:gd name="T5" fmla="*/ 2 h 5"/>
              <a:gd name="T6" fmla="*/ 2 w 4"/>
              <a:gd name="T7" fmla="*/ 0 h 5"/>
              <a:gd name="T8" fmla="*/ 2 w 4"/>
              <a:gd name="T9" fmla="*/ 0 h 5"/>
              <a:gd name="T10" fmla="*/ 2 w 4"/>
              <a:gd name="T11" fmla="*/ 1 h 5"/>
              <a:gd name="T12" fmla="*/ 2 w 4"/>
              <a:gd name="T13" fmla="*/ 1 h 5"/>
              <a:gd name="T14" fmla="*/ 1 w 4"/>
              <a:gd name="T15" fmla="*/ 2 h 5"/>
              <a:gd name="T16" fmla="*/ 1 w 4"/>
              <a:gd name="T17" fmla="*/ 2 h 5"/>
              <a:gd name="T18" fmla="*/ 1 w 4"/>
              <a:gd name="T19" fmla="*/ 2 h 5"/>
              <a:gd name="T20" fmla="*/ 1 w 4"/>
              <a:gd name="T21" fmla="*/ 2 h 5"/>
              <a:gd name="T22" fmla="*/ 2 w 4"/>
              <a:gd name="T23" fmla="*/ 3 h 5"/>
              <a:gd name="T24" fmla="*/ 2 w 4"/>
              <a:gd name="T25" fmla="*/ 3 h 5"/>
              <a:gd name="T26" fmla="*/ 3 w 4"/>
              <a:gd name="T27" fmla="*/ 3 h 5"/>
              <a:gd name="T28" fmla="*/ 3 w 4"/>
              <a:gd name="T29" fmla="*/ 3 h 5"/>
              <a:gd name="T30" fmla="*/ 2 w 4"/>
              <a:gd name="T31" fmla="*/ 1 h 5"/>
              <a:gd name="T32" fmla="*/ 2 w 4"/>
              <a:gd name="T33" fmla="*/ 1 h 5"/>
              <a:gd name="T34" fmla="*/ 2 w 4"/>
              <a:gd name="T35" fmla="*/ 1 h 5"/>
              <a:gd name="T36" fmla="*/ 2 w 4"/>
              <a:gd name="T37" fmla="*/ 0 h 5"/>
              <a:gd name="T38" fmla="*/ 4 w 4"/>
              <a:gd name="T39" fmla="*/ 3 h 5"/>
              <a:gd name="T40" fmla="*/ 4 w 4"/>
              <a:gd name="T41" fmla="*/ 3 h 5"/>
              <a:gd name="T42" fmla="*/ 2 w 4"/>
              <a:gd name="T43" fmla="*/ 5 h 5"/>
              <a:gd name="T44" fmla="*/ 2 w 4"/>
              <a:gd name="T45" fmla="*/ 5 h 5"/>
              <a:gd name="T46" fmla="*/ 0 w 4"/>
              <a:gd name="T4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" h="5">
                <a:moveTo>
                  <a:pt x="0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1" y="4"/>
                  <a:pt x="0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2" name="Freeform 130"/>
          <p:cNvSpPr>
            <a:spLocks noEditPoints="1"/>
          </p:cNvSpPr>
          <p:nvPr/>
        </p:nvSpPr>
        <p:spPr bwMode="auto">
          <a:xfrm>
            <a:off x="7859713" y="3554413"/>
            <a:ext cx="9525" cy="7938"/>
          </a:xfrm>
          <a:custGeom>
            <a:avLst/>
            <a:gdLst>
              <a:gd name="T0" fmla="*/ 0 w 4"/>
              <a:gd name="T1" fmla="*/ 3 h 4"/>
              <a:gd name="T2" fmla="*/ 0 w 4"/>
              <a:gd name="T3" fmla="*/ 2 h 4"/>
              <a:gd name="T4" fmla="*/ 0 w 4"/>
              <a:gd name="T5" fmla="*/ 2 h 4"/>
              <a:gd name="T6" fmla="*/ 2 w 4"/>
              <a:gd name="T7" fmla="*/ 0 h 4"/>
              <a:gd name="T8" fmla="*/ 2 w 4"/>
              <a:gd name="T9" fmla="*/ 0 h 4"/>
              <a:gd name="T10" fmla="*/ 3 w 4"/>
              <a:gd name="T11" fmla="*/ 0 h 4"/>
              <a:gd name="T12" fmla="*/ 3 w 4"/>
              <a:gd name="T13" fmla="*/ 1 h 4"/>
              <a:gd name="T14" fmla="*/ 4 w 4"/>
              <a:gd name="T15" fmla="*/ 3 h 4"/>
              <a:gd name="T16" fmla="*/ 3 w 4"/>
              <a:gd name="T17" fmla="*/ 3 h 4"/>
              <a:gd name="T18" fmla="*/ 2 w 4"/>
              <a:gd name="T19" fmla="*/ 4 h 4"/>
              <a:gd name="T20" fmla="*/ 2 w 4"/>
              <a:gd name="T21" fmla="*/ 4 h 4"/>
              <a:gd name="T22" fmla="*/ 1 w 4"/>
              <a:gd name="T23" fmla="*/ 4 h 4"/>
              <a:gd name="T24" fmla="*/ 1 w 4"/>
              <a:gd name="T25" fmla="*/ 4 h 4"/>
              <a:gd name="T26" fmla="*/ 0 w 4"/>
              <a:gd name="T27" fmla="*/ 3 h 4"/>
              <a:gd name="T28" fmla="*/ 2 w 4"/>
              <a:gd name="T29" fmla="*/ 2 h 4"/>
              <a:gd name="T30" fmla="*/ 1 w 4"/>
              <a:gd name="T31" fmla="*/ 2 h 4"/>
              <a:gd name="T32" fmla="*/ 1 w 4"/>
              <a:gd name="T33" fmla="*/ 2 h 4"/>
              <a:gd name="T34" fmla="*/ 1 w 4"/>
              <a:gd name="T35" fmla="*/ 2 h 4"/>
              <a:gd name="T36" fmla="*/ 1 w 4"/>
              <a:gd name="T37" fmla="*/ 2 h 4"/>
              <a:gd name="T38" fmla="*/ 2 w 4"/>
              <a:gd name="T39" fmla="*/ 3 h 4"/>
              <a:gd name="T40" fmla="*/ 2 w 4"/>
              <a:gd name="T41" fmla="*/ 3 h 4"/>
              <a:gd name="T42" fmla="*/ 2 w 4"/>
              <a:gd name="T43" fmla="*/ 2 h 4"/>
              <a:gd name="T44" fmla="*/ 2 w 4"/>
              <a:gd name="T45" fmla="*/ 2 h 4"/>
              <a:gd name="T46" fmla="*/ 2 w 4"/>
              <a:gd name="T47" fmla="*/ 2 h 4"/>
              <a:gd name="T48" fmla="*/ 2 w 4"/>
              <a:gd name="T49" fmla="*/ 2 h 4"/>
              <a:gd name="T50" fmla="*/ 2 w 4"/>
              <a:gd name="T51" fmla="*/ 1 h 4"/>
              <a:gd name="T52" fmla="*/ 3 w 4"/>
              <a:gd name="T53" fmla="*/ 1 h 4"/>
              <a:gd name="T54" fmla="*/ 2 w 4"/>
              <a:gd name="T5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4"/>
                  <a:pt x="0" y="3"/>
                </a:cubicBezTo>
                <a:close/>
                <a:moveTo>
                  <a:pt x="2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2" y="1"/>
                </a:move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3" name="Freeform 131"/>
          <p:cNvSpPr>
            <a:spLocks/>
          </p:cNvSpPr>
          <p:nvPr/>
        </p:nvSpPr>
        <p:spPr bwMode="auto">
          <a:xfrm>
            <a:off x="8085138" y="4243388"/>
            <a:ext cx="114300" cy="58738"/>
          </a:xfrm>
          <a:custGeom>
            <a:avLst/>
            <a:gdLst>
              <a:gd name="T0" fmla="*/ 47 w 51"/>
              <a:gd name="T1" fmla="*/ 24 h 26"/>
              <a:gd name="T2" fmla="*/ 48 w 51"/>
              <a:gd name="T3" fmla="*/ 18 h 26"/>
              <a:gd name="T4" fmla="*/ 40 w 51"/>
              <a:gd name="T5" fmla="*/ 16 h 26"/>
              <a:gd name="T6" fmla="*/ 32 w 51"/>
              <a:gd name="T7" fmla="*/ 13 h 26"/>
              <a:gd name="T8" fmla="*/ 28 w 51"/>
              <a:gd name="T9" fmla="*/ 10 h 26"/>
              <a:gd name="T10" fmla="*/ 24 w 51"/>
              <a:gd name="T11" fmla="*/ 8 h 26"/>
              <a:gd name="T12" fmla="*/ 18 w 51"/>
              <a:gd name="T13" fmla="*/ 6 h 26"/>
              <a:gd name="T14" fmla="*/ 12 w 51"/>
              <a:gd name="T15" fmla="*/ 1 h 26"/>
              <a:gd name="T16" fmla="*/ 6 w 51"/>
              <a:gd name="T17" fmla="*/ 2 h 26"/>
              <a:gd name="T18" fmla="*/ 1 w 51"/>
              <a:gd name="T19" fmla="*/ 6 h 26"/>
              <a:gd name="T20" fmla="*/ 3 w 51"/>
              <a:gd name="T21" fmla="*/ 10 h 26"/>
              <a:gd name="T22" fmla="*/ 4 w 51"/>
              <a:gd name="T23" fmla="*/ 10 h 26"/>
              <a:gd name="T24" fmla="*/ 6 w 51"/>
              <a:gd name="T25" fmla="*/ 9 h 26"/>
              <a:gd name="T26" fmla="*/ 13 w 51"/>
              <a:gd name="T27" fmla="*/ 16 h 26"/>
              <a:gd name="T28" fmla="*/ 25 w 51"/>
              <a:gd name="T29" fmla="*/ 20 h 26"/>
              <a:gd name="T30" fmla="*/ 37 w 51"/>
              <a:gd name="T31" fmla="*/ 25 h 26"/>
              <a:gd name="T32" fmla="*/ 45 w 51"/>
              <a:gd name="T33" fmla="*/ 26 h 26"/>
              <a:gd name="T34" fmla="*/ 47 w 51"/>
              <a:gd name="T35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1" h="26">
                <a:moveTo>
                  <a:pt x="47" y="24"/>
                </a:moveTo>
                <a:cubicBezTo>
                  <a:pt x="50" y="22"/>
                  <a:pt x="51" y="19"/>
                  <a:pt x="48" y="18"/>
                </a:cubicBezTo>
                <a:cubicBezTo>
                  <a:pt x="45" y="18"/>
                  <a:pt x="42" y="17"/>
                  <a:pt x="40" y="16"/>
                </a:cubicBezTo>
                <a:cubicBezTo>
                  <a:pt x="38" y="15"/>
                  <a:pt x="34" y="13"/>
                  <a:pt x="32" y="13"/>
                </a:cubicBezTo>
                <a:cubicBezTo>
                  <a:pt x="30" y="13"/>
                  <a:pt x="29" y="12"/>
                  <a:pt x="28" y="10"/>
                </a:cubicBezTo>
                <a:cubicBezTo>
                  <a:pt x="27" y="9"/>
                  <a:pt x="26" y="8"/>
                  <a:pt x="24" y="8"/>
                </a:cubicBezTo>
                <a:cubicBezTo>
                  <a:pt x="21" y="8"/>
                  <a:pt x="19" y="8"/>
                  <a:pt x="18" y="6"/>
                </a:cubicBezTo>
                <a:cubicBezTo>
                  <a:pt x="16" y="3"/>
                  <a:pt x="14" y="0"/>
                  <a:pt x="12" y="1"/>
                </a:cubicBezTo>
                <a:cubicBezTo>
                  <a:pt x="9" y="2"/>
                  <a:pt x="8" y="1"/>
                  <a:pt x="6" y="2"/>
                </a:cubicBezTo>
                <a:cubicBezTo>
                  <a:pt x="3" y="3"/>
                  <a:pt x="0" y="4"/>
                  <a:pt x="1" y="6"/>
                </a:cubicBezTo>
                <a:cubicBezTo>
                  <a:pt x="2" y="8"/>
                  <a:pt x="1" y="9"/>
                  <a:pt x="3" y="10"/>
                </a:cubicBezTo>
                <a:cubicBezTo>
                  <a:pt x="4" y="11"/>
                  <a:pt x="5" y="12"/>
                  <a:pt x="4" y="10"/>
                </a:cubicBezTo>
                <a:cubicBezTo>
                  <a:pt x="4" y="8"/>
                  <a:pt x="6" y="6"/>
                  <a:pt x="6" y="9"/>
                </a:cubicBezTo>
                <a:cubicBezTo>
                  <a:pt x="7" y="11"/>
                  <a:pt x="10" y="15"/>
                  <a:pt x="13" y="16"/>
                </a:cubicBezTo>
                <a:cubicBezTo>
                  <a:pt x="16" y="17"/>
                  <a:pt x="22" y="18"/>
                  <a:pt x="25" y="20"/>
                </a:cubicBezTo>
                <a:cubicBezTo>
                  <a:pt x="29" y="22"/>
                  <a:pt x="34" y="24"/>
                  <a:pt x="37" y="25"/>
                </a:cubicBezTo>
                <a:cubicBezTo>
                  <a:pt x="40" y="25"/>
                  <a:pt x="43" y="26"/>
                  <a:pt x="45" y="26"/>
                </a:cubicBezTo>
                <a:cubicBezTo>
                  <a:pt x="47" y="25"/>
                  <a:pt x="45" y="26"/>
                  <a:pt x="47" y="24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4" name="Freeform 132"/>
          <p:cNvSpPr>
            <a:spLocks noEditPoints="1"/>
          </p:cNvSpPr>
          <p:nvPr/>
        </p:nvSpPr>
        <p:spPr bwMode="auto">
          <a:xfrm>
            <a:off x="8085138" y="4243388"/>
            <a:ext cx="114300" cy="58738"/>
          </a:xfrm>
          <a:custGeom>
            <a:avLst/>
            <a:gdLst>
              <a:gd name="T0" fmla="*/ 25 w 51"/>
              <a:gd name="T1" fmla="*/ 20 h 26"/>
              <a:gd name="T2" fmla="*/ 12 w 51"/>
              <a:gd name="T3" fmla="*/ 16 h 26"/>
              <a:gd name="T4" fmla="*/ 6 w 51"/>
              <a:gd name="T5" fmla="*/ 9 h 26"/>
              <a:gd name="T6" fmla="*/ 5 w 51"/>
              <a:gd name="T7" fmla="*/ 8 h 26"/>
              <a:gd name="T8" fmla="*/ 5 w 51"/>
              <a:gd name="T9" fmla="*/ 8 h 26"/>
              <a:gd name="T10" fmla="*/ 5 w 51"/>
              <a:gd name="T11" fmla="*/ 8 h 26"/>
              <a:gd name="T12" fmla="*/ 5 w 51"/>
              <a:gd name="T13" fmla="*/ 9 h 26"/>
              <a:gd name="T14" fmla="*/ 5 w 51"/>
              <a:gd name="T15" fmla="*/ 10 h 26"/>
              <a:gd name="T16" fmla="*/ 5 w 51"/>
              <a:gd name="T17" fmla="*/ 10 h 26"/>
              <a:gd name="T18" fmla="*/ 4 w 51"/>
              <a:gd name="T19" fmla="*/ 12 h 26"/>
              <a:gd name="T20" fmla="*/ 2 w 51"/>
              <a:gd name="T21" fmla="*/ 10 h 26"/>
              <a:gd name="T22" fmla="*/ 0 w 51"/>
              <a:gd name="T23" fmla="*/ 7 h 26"/>
              <a:gd name="T24" fmla="*/ 0 w 51"/>
              <a:gd name="T25" fmla="*/ 6 h 26"/>
              <a:gd name="T26" fmla="*/ 5 w 51"/>
              <a:gd name="T27" fmla="*/ 1 h 26"/>
              <a:gd name="T28" fmla="*/ 11 w 51"/>
              <a:gd name="T29" fmla="*/ 0 h 26"/>
              <a:gd name="T30" fmla="*/ 12 w 51"/>
              <a:gd name="T31" fmla="*/ 0 h 26"/>
              <a:gd name="T32" fmla="*/ 18 w 51"/>
              <a:gd name="T33" fmla="*/ 5 h 26"/>
              <a:gd name="T34" fmla="*/ 22 w 51"/>
              <a:gd name="T35" fmla="*/ 7 h 26"/>
              <a:gd name="T36" fmla="*/ 24 w 51"/>
              <a:gd name="T37" fmla="*/ 7 h 26"/>
              <a:gd name="T38" fmla="*/ 28 w 51"/>
              <a:gd name="T39" fmla="*/ 10 h 26"/>
              <a:gd name="T40" fmla="*/ 32 w 51"/>
              <a:gd name="T41" fmla="*/ 12 h 26"/>
              <a:gd name="T42" fmla="*/ 41 w 51"/>
              <a:gd name="T43" fmla="*/ 16 h 26"/>
              <a:gd name="T44" fmla="*/ 48 w 51"/>
              <a:gd name="T45" fmla="*/ 17 h 26"/>
              <a:gd name="T46" fmla="*/ 51 w 51"/>
              <a:gd name="T47" fmla="*/ 20 h 26"/>
              <a:gd name="T48" fmla="*/ 48 w 51"/>
              <a:gd name="T49" fmla="*/ 24 h 26"/>
              <a:gd name="T50" fmla="*/ 45 w 51"/>
              <a:gd name="T51" fmla="*/ 26 h 26"/>
              <a:gd name="T52" fmla="*/ 43 w 51"/>
              <a:gd name="T53" fmla="*/ 26 h 26"/>
              <a:gd name="T54" fmla="*/ 37 w 51"/>
              <a:gd name="T55" fmla="*/ 25 h 26"/>
              <a:gd name="T56" fmla="*/ 13 w 51"/>
              <a:gd name="T57" fmla="*/ 15 h 26"/>
              <a:gd name="T58" fmla="*/ 26 w 51"/>
              <a:gd name="T59" fmla="*/ 19 h 26"/>
              <a:gd name="T60" fmla="*/ 37 w 51"/>
              <a:gd name="T61" fmla="*/ 24 h 26"/>
              <a:gd name="T62" fmla="*/ 43 w 51"/>
              <a:gd name="T63" fmla="*/ 25 h 26"/>
              <a:gd name="T64" fmla="*/ 44 w 51"/>
              <a:gd name="T65" fmla="*/ 25 h 26"/>
              <a:gd name="T66" fmla="*/ 47 w 51"/>
              <a:gd name="T67" fmla="*/ 23 h 26"/>
              <a:gd name="T68" fmla="*/ 49 w 51"/>
              <a:gd name="T69" fmla="*/ 20 h 26"/>
              <a:gd name="T70" fmla="*/ 48 w 51"/>
              <a:gd name="T71" fmla="*/ 19 h 26"/>
              <a:gd name="T72" fmla="*/ 40 w 51"/>
              <a:gd name="T73" fmla="*/ 17 h 26"/>
              <a:gd name="T74" fmla="*/ 32 w 51"/>
              <a:gd name="T75" fmla="*/ 13 h 26"/>
              <a:gd name="T76" fmla="*/ 27 w 51"/>
              <a:gd name="T77" fmla="*/ 11 h 26"/>
              <a:gd name="T78" fmla="*/ 24 w 51"/>
              <a:gd name="T79" fmla="*/ 9 h 26"/>
              <a:gd name="T80" fmla="*/ 22 w 51"/>
              <a:gd name="T81" fmla="*/ 9 h 26"/>
              <a:gd name="T82" fmla="*/ 17 w 51"/>
              <a:gd name="T83" fmla="*/ 6 h 26"/>
              <a:gd name="T84" fmla="*/ 12 w 51"/>
              <a:gd name="T85" fmla="*/ 1 h 26"/>
              <a:gd name="T86" fmla="*/ 12 w 51"/>
              <a:gd name="T87" fmla="*/ 1 h 26"/>
              <a:gd name="T88" fmla="*/ 6 w 51"/>
              <a:gd name="T89" fmla="*/ 2 h 26"/>
              <a:gd name="T90" fmla="*/ 1 w 51"/>
              <a:gd name="T91" fmla="*/ 6 h 26"/>
              <a:gd name="T92" fmla="*/ 1 w 51"/>
              <a:gd name="T93" fmla="*/ 6 h 26"/>
              <a:gd name="T94" fmla="*/ 3 w 51"/>
              <a:gd name="T95" fmla="*/ 9 h 26"/>
              <a:gd name="T96" fmla="*/ 4 w 51"/>
              <a:gd name="T97" fmla="*/ 10 h 26"/>
              <a:gd name="T98" fmla="*/ 4 w 51"/>
              <a:gd name="T99" fmla="*/ 9 h 26"/>
              <a:gd name="T100" fmla="*/ 5 w 51"/>
              <a:gd name="T101" fmla="*/ 7 h 26"/>
              <a:gd name="T102" fmla="*/ 7 w 51"/>
              <a:gd name="T103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1" h="26">
                <a:moveTo>
                  <a:pt x="37" y="25"/>
                </a:moveTo>
                <a:cubicBezTo>
                  <a:pt x="34" y="24"/>
                  <a:pt x="29" y="22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2" y="18"/>
                  <a:pt x="15" y="18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9" y="15"/>
                  <a:pt x="6" y="11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1"/>
                  <a:pt x="5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1"/>
                  <a:pt x="3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9"/>
                  <a:pt x="1" y="8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8" y="0"/>
                  <a:pt x="9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0"/>
                  <a:pt x="17" y="3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7"/>
                  <a:pt x="20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7" y="7"/>
                  <a:pt x="27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2"/>
                  <a:pt x="30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5" y="12"/>
                  <a:pt x="39" y="15"/>
                  <a:pt x="41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2" y="17"/>
                  <a:pt x="45" y="17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21"/>
                  <a:pt x="49" y="23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6" y="26"/>
                  <a:pt x="47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4" y="26"/>
                  <a:pt x="44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1" y="26"/>
                  <a:pt x="39" y="26"/>
                  <a:pt x="37" y="25"/>
                </a:cubicBezTo>
                <a:close/>
                <a:moveTo>
                  <a:pt x="7" y="9"/>
                </a:moveTo>
                <a:cubicBezTo>
                  <a:pt x="7" y="10"/>
                  <a:pt x="10" y="14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6" y="16"/>
                  <a:pt x="22" y="17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9" y="21"/>
                  <a:pt x="34" y="23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40" y="24"/>
                  <a:pt x="41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7" y="24"/>
                  <a:pt x="45" y="25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9" y="20"/>
                  <a:pt x="49" y="20"/>
                </a:cubicBezTo>
                <a:cubicBezTo>
                  <a:pt x="49" y="20"/>
                  <a:pt x="49" y="20"/>
                  <a:pt x="49" y="20"/>
                </a:cubicBezTo>
                <a:cubicBezTo>
                  <a:pt x="49" y="19"/>
                  <a:pt x="49" y="19"/>
                  <a:pt x="48" y="19"/>
                </a:cubicBezTo>
                <a:cubicBezTo>
                  <a:pt x="48" y="19"/>
                  <a:pt x="48" y="19"/>
                  <a:pt x="48" y="19"/>
                </a:cubicBezTo>
                <a:cubicBezTo>
                  <a:pt x="45" y="18"/>
                  <a:pt x="42" y="18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38" y="16"/>
                  <a:pt x="34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9" y="14"/>
                  <a:pt x="28" y="12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9"/>
                  <a:pt x="26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0" y="9"/>
                  <a:pt x="18" y="8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6" y="4"/>
                  <a:pt x="14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9" y="3"/>
                  <a:pt x="8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4" y="3"/>
                  <a:pt x="1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8"/>
                  <a:pt x="7" y="9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5" name="Freeform 133"/>
          <p:cNvSpPr>
            <a:spLocks/>
          </p:cNvSpPr>
          <p:nvPr/>
        </p:nvSpPr>
        <p:spPr bwMode="auto">
          <a:xfrm>
            <a:off x="8183563" y="4313238"/>
            <a:ext cx="15875" cy="19050"/>
          </a:xfrm>
          <a:custGeom>
            <a:avLst/>
            <a:gdLst>
              <a:gd name="T0" fmla="*/ 3 w 7"/>
              <a:gd name="T1" fmla="*/ 2 h 8"/>
              <a:gd name="T2" fmla="*/ 1 w 7"/>
              <a:gd name="T3" fmla="*/ 3 h 8"/>
              <a:gd name="T4" fmla="*/ 3 w 7"/>
              <a:gd name="T5" fmla="*/ 6 h 8"/>
              <a:gd name="T6" fmla="*/ 5 w 7"/>
              <a:gd name="T7" fmla="*/ 7 h 8"/>
              <a:gd name="T8" fmla="*/ 6 w 7"/>
              <a:gd name="T9" fmla="*/ 4 h 8"/>
              <a:gd name="T10" fmla="*/ 3 w 7"/>
              <a:gd name="T1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3" y="2"/>
                </a:moveTo>
                <a:cubicBezTo>
                  <a:pt x="2" y="0"/>
                  <a:pt x="0" y="1"/>
                  <a:pt x="1" y="3"/>
                </a:cubicBezTo>
                <a:cubicBezTo>
                  <a:pt x="2" y="4"/>
                  <a:pt x="3" y="4"/>
                  <a:pt x="3" y="6"/>
                </a:cubicBezTo>
                <a:cubicBezTo>
                  <a:pt x="3" y="7"/>
                  <a:pt x="4" y="8"/>
                  <a:pt x="5" y="7"/>
                </a:cubicBezTo>
                <a:cubicBezTo>
                  <a:pt x="7" y="7"/>
                  <a:pt x="7" y="5"/>
                  <a:pt x="6" y="4"/>
                </a:cubicBezTo>
                <a:cubicBezTo>
                  <a:pt x="6" y="3"/>
                  <a:pt x="5" y="3"/>
                  <a:pt x="3" y="2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6" name="Freeform 134"/>
          <p:cNvSpPr>
            <a:spLocks/>
          </p:cNvSpPr>
          <p:nvPr/>
        </p:nvSpPr>
        <p:spPr bwMode="auto">
          <a:xfrm>
            <a:off x="8183563" y="4313238"/>
            <a:ext cx="15875" cy="19050"/>
          </a:xfrm>
          <a:custGeom>
            <a:avLst/>
            <a:gdLst>
              <a:gd name="T0" fmla="*/ 2 w 7"/>
              <a:gd name="T1" fmla="*/ 6 h 8"/>
              <a:gd name="T2" fmla="*/ 0 w 7"/>
              <a:gd name="T3" fmla="*/ 3 h 8"/>
              <a:gd name="T4" fmla="*/ 0 w 7"/>
              <a:gd name="T5" fmla="*/ 3 h 8"/>
              <a:gd name="T6" fmla="*/ 0 w 7"/>
              <a:gd name="T7" fmla="*/ 2 h 8"/>
              <a:gd name="T8" fmla="*/ 0 w 7"/>
              <a:gd name="T9" fmla="*/ 2 h 8"/>
              <a:gd name="T10" fmla="*/ 2 w 7"/>
              <a:gd name="T11" fmla="*/ 0 h 8"/>
              <a:gd name="T12" fmla="*/ 2 w 7"/>
              <a:gd name="T13" fmla="*/ 0 h 8"/>
              <a:gd name="T14" fmla="*/ 4 w 7"/>
              <a:gd name="T15" fmla="*/ 1 h 8"/>
              <a:gd name="T16" fmla="*/ 4 w 7"/>
              <a:gd name="T17" fmla="*/ 1 h 8"/>
              <a:gd name="T18" fmla="*/ 3 w 7"/>
              <a:gd name="T19" fmla="*/ 2 h 8"/>
              <a:gd name="T20" fmla="*/ 3 w 7"/>
              <a:gd name="T21" fmla="*/ 2 h 8"/>
              <a:gd name="T22" fmla="*/ 2 w 7"/>
              <a:gd name="T23" fmla="*/ 2 h 8"/>
              <a:gd name="T24" fmla="*/ 2 w 7"/>
              <a:gd name="T25" fmla="*/ 2 h 8"/>
              <a:gd name="T26" fmla="*/ 1 w 7"/>
              <a:gd name="T27" fmla="*/ 2 h 8"/>
              <a:gd name="T28" fmla="*/ 1 w 7"/>
              <a:gd name="T29" fmla="*/ 2 h 8"/>
              <a:gd name="T30" fmla="*/ 1 w 7"/>
              <a:gd name="T31" fmla="*/ 2 h 8"/>
              <a:gd name="T32" fmla="*/ 1 w 7"/>
              <a:gd name="T33" fmla="*/ 2 h 8"/>
              <a:gd name="T34" fmla="*/ 3 w 7"/>
              <a:gd name="T35" fmla="*/ 5 h 8"/>
              <a:gd name="T36" fmla="*/ 3 w 7"/>
              <a:gd name="T37" fmla="*/ 5 h 8"/>
              <a:gd name="T38" fmla="*/ 5 w 7"/>
              <a:gd name="T39" fmla="*/ 7 h 8"/>
              <a:gd name="T40" fmla="*/ 5 w 7"/>
              <a:gd name="T41" fmla="*/ 7 h 8"/>
              <a:gd name="T42" fmla="*/ 5 w 7"/>
              <a:gd name="T43" fmla="*/ 6 h 8"/>
              <a:gd name="T44" fmla="*/ 5 w 7"/>
              <a:gd name="T45" fmla="*/ 6 h 8"/>
              <a:gd name="T46" fmla="*/ 6 w 7"/>
              <a:gd name="T47" fmla="*/ 5 h 8"/>
              <a:gd name="T48" fmla="*/ 6 w 7"/>
              <a:gd name="T49" fmla="*/ 5 h 8"/>
              <a:gd name="T50" fmla="*/ 6 w 7"/>
              <a:gd name="T51" fmla="*/ 4 h 8"/>
              <a:gd name="T52" fmla="*/ 6 w 7"/>
              <a:gd name="T53" fmla="*/ 4 h 8"/>
              <a:gd name="T54" fmla="*/ 3 w 7"/>
              <a:gd name="T55" fmla="*/ 2 h 8"/>
              <a:gd name="T56" fmla="*/ 3 w 7"/>
              <a:gd name="T57" fmla="*/ 2 h 8"/>
              <a:gd name="T58" fmla="*/ 3 w 7"/>
              <a:gd name="T59" fmla="*/ 2 h 8"/>
              <a:gd name="T60" fmla="*/ 4 w 7"/>
              <a:gd name="T61" fmla="*/ 1 h 8"/>
              <a:gd name="T62" fmla="*/ 7 w 7"/>
              <a:gd name="T63" fmla="*/ 4 h 8"/>
              <a:gd name="T64" fmla="*/ 7 w 7"/>
              <a:gd name="T65" fmla="*/ 4 h 8"/>
              <a:gd name="T66" fmla="*/ 7 w 7"/>
              <a:gd name="T67" fmla="*/ 5 h 8"/>
              <a:gd name="T68" fmla="*/ 7 w 7"/>
              <a:gd name="T69" fmla="*/ 5 h 8"/>
              <a:gd name="T70" fmla="*/ 6 w 7"/>
              <a:gd name="T71" fmla="*/ 8 h 8"/>
              <a:gd name="T72" fmla="*/ 6 w 7"/>
              <a:gd name="T73" fmla="*/ 8 h 8"/>
              <a:gd name="T74" fmla="*/ 5 w 7"/>
              <a:gd name="T75" fmla="*/ 8 h 8"/>
              <a:gd name="T76" fmla="*/ 5 w 7"/>
              <a:gd name="T77" fmla="*/ 8 h 8"/>
              <a:gd name="T78" fmla="*/ 2 w 7"/>
              <a:gd name="T7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" h="8">
                <a:moveTo>
                  <a:pt x="2" y="6"/>
                </a:moveTo>
                <a:cubicBezTo>
                  <a:pt x="2" y="5"/>
                  <a:pt x="1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3" y="4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5" y="2"/>
                  <a:pt x="6" y="2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7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3" y="8"/>
                  <a:pt x="2" y="7"/>
                  <a:pt x="2" y="6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7" name="Freeform 135"/>
          <p:cNvSpPr>
            <a:spLocks/>
          </p:cNvSpPr>
          <p:nvPr/>
        </p:nvSpPr>
        <p:spPr bwMode="auto">
          <a:xfrm>
            <a:off x="8151813" y="4308476"/>
            <a:ext cx="31750" cy="19050"/>
          </a:xfrm>
          <a:custGeom>
            <a:avLst/>
            <a:gdLst>
              <a:gd name="T0" fmla="*/ 2 w 14"/>
              <a:gd name="T1" fmla="*/ 0 h 8"/>
              <a:gd name="T2" fmla="*/ 2 w 14"/>
              <a:gd name="T3" fmla="*/ 2 h 8"/>
              <a:gd name="T4" fmla="*/ 8 w 14"/>
              <a:gd name="T5" fmla="*/ 5 h 8"/>
              <a:gd name="T6" fmla="*/ 11 w 14"/>
              <a:gd name="T7" fmla="*/ 7 h 8"/>
              <a:gd name="T8" fmla="*/ 14 w 14"/>
              <a:gd name="T9" fmla="*/ 6 h 8"/>
              <a:gd name="T10" fmla="*/ 10 w 14"/>
              <a:gd name="T11" fmla="*/ 3 h 8"/>
              <a:gd name="T12" fmla="*/ 2 w 14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8">
                <a:moveTo>
                  <a:pt x="2" y="0"/>
                </a:moveTo>
                <a:cubicBezTo>
                  <a:pt x="0" y="0"/>
                  <a:pt x="0" y="1"/>
                  <a:pt x="2" y="2"/>
                </a:cubicBezTo>
                <a:cubicBezTo>
                  <a:pt x="4" y="3"/>
                  <a:pt x="5" y="4"/>
                  <a:pt x="8" y="5"/>
                </a:cubicBezTo>
                <a:cubicBezTo>
                  <a:pt x="10" y="6"/>
                  <a:pt x="10" y="6"/>
                  <a:pt x="11" y="7"/>
                </a:cubicBezTo>
                <a:cubicBezTo>
                  <a:pt x="12" y="8"/>
                  <a:pt x="14" y="8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8" y="2"/>
                  <a:pt x="5" y="1"/>
                  <a:pt x="2" y="0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8" name="Freeform 136"/>
          <p:cNvSpPr>
            <a:spLocks noEditPoints="1"/>
          </p:cNvSpPr>
          <p:nvPr/>
        </p:nvSpPr>
        <p:spPr bwMode="auto">
          <a:xfrm>
            <a:off x="8151813" y="4308476"/>
            <a:ext cx="34925" cy="19050"/>
          </a:xfrm>
          <a:custGeom>
            <a:avLst/>
            <a:gdLst>
              <a:gd name="T0" fmla="*/ 11 w 15"/>
              <a:gd name="T1" fmla="*/ 8 h 8"/>
              <a:gd name="T2" fmla="*/ 7 w 15"/>
              <a:gd name="T3" fmla="*/ 6 h 8"/>
              <a:gd name="T4" fmla="*/ 7 w 15"/>
              <a:gd name="T5" fmla="*/ 6 h 8"/>
              <a:gd name="T6" fmla="*/ 2 w 15"/>
              <a:gd name="T7" fmla="*/ 3 h 8"/>
              <a:gd name="T8" fmla="*/ 2 w 15"/>
              <a:gd name="T9" fmla="*/ 3 h 8"/>
              <a:gd name="T10" fmla="*/ 0 w 15"/>
              <a:gd name="T11" fmla="*/ 1 h 8"/>
              <a:gd name="T12" fmla="*/ 0 w 15"/>
              <a:gd name="T13" fmla="*/ 1 h 8"/>
              <a:gd name="T14" fmla="*/ 2 w 15"/>
              <a:gd name="T15" fmla="*/ 0 h 8"/>
              <a:gd name="T16" fmla="*/ 2 w 15"/>
              <a:gd name="T17" fmla="*/ 0 h 8"/>
              <a:gd name="T18" fmla="*/ 2 w 15"/>
              <a:gd name="T19" fmla="*/ 0 h 8"/>
              <a:gd name="T20" fmla="*/ 2 w 15"/>
              <a:gd name="T21" fmla="*/ 0 h 8"/>
              <a:gd name="T22" fmla="*/ 2 w 15"/>
              <a:gd name="T23" fmla="*/ 0 h 8"/>
              <a:gd name="T24" fmla="*/ 10 w 15"/>
              <a:gd name="T25" fmla="*/ 2 h 8"/>
              <a:gd name="T26" fmla="*/ 10 w 15"/>
              <a:gd name="T27" fmla="*/ 2 h 8"/>
              <a:gd name="T28" fmla="*/ 15 w 15"/>
              <a:gd name="T29" fmla="*/ 6 h 8"/>
              <a:gd name="T30" fmla="*/ 15 w 15"/>
              <a:gd name="T31" fmla="*/ 6 h 8"/>
              <a:gd name="T32" fmla="*/ 15 w 15"/>
              <a:gd name="T33" fmla="*/ 6 h 8"/>
              <a:gd name="T34" fmla="*/ 15 w 15"/>
              <a:gd name="T35" fmla="*/ 6 h 8"/>
              <a:gd name="T36" fmla="*/ 13 w 15"/>
              <a:gd name="T37" fmla="*/ 8 h 8"/>
              <a:gd name="T38" fmla="*/ 13 w 15"/>
              <a:gd name="T39" fmla="*/ 8 h 8"/>
              <a:gd name="T40" fmla="*/ 11 w 15"/>
              <a:gd name="T41" fmla="*/ 8 h 8"/>
              <a:gd name="T42" fmla="*/ 3 w 15"/>
              <a:gd name="T43" fmla="*/ 1 h 8"/>
              <a:gd name="T44" fmla="*/ 8 w 15"/>
              <a:gd name="T45" fmla="*/ 4 h 8"/>
              <a:gd name="T46" fmla="*/ 8 w 15"/>
              <a:gd name="T47" fmla="*/ 4 h 8"/>
              <a:gd name="T48" fmla="*/ 12 w 15"/>
              <a:gd name="T49" fmla="*/ 6 h 8"/>
              <a:gd name="T50" fmla="*/ 12 w 15"/>
              <a:gd name="T51" fmla="*/ 6 h 8"/>
              <a:gd name="T52" fmla="*/ 13 w 15"/>
              <a:gd name="T53" fmla="*/ 7 h 8"/>
              <a:gd name="T54" fmla="*/ 13 w 15"/>
              <a:gd name="T55" fmla="*/ 7 h 8"/>
              <a:gd name="T56" fmla="*/ 13 w 15"/>
              <a:gd name="T57" fmla="*/ 6 h 8"/>
              <a:gd name="T58" fmla="*/ 13 w 15"/>
              <a:gd name="T59" fmla="*/ 6 h 8"/>
              <a:gd name="T60" fmla="*/ 13 w 15"/>
              <a:gd name="T61" fmla="*/ 6 h 8"/>
              <a:gd name="T62" fmla="*/ 13 w 15"/>
              <a:gd name="T63" fmla="*/ 6 h 8"/>
              <a:gd name="T64" fmla="*/ 10 w 15"/>
              <a:gd name="T65" fmla="*/ 3 h 8"/>
              <a:gd name="T66" fmla="*/ 10 w 15"/>
              <a:gd name="T67" fmla="*/ 3 h 8"/>
              <a:gd name="T68" fmla="*/ 2 w 15"/>
              <a:gd name="T69" fmla="*/ 1 h 8"/>
              <a:gd name="T70" fmla="*/ 2 w 15"/>
              <a:gd name="T71" fmla="*/ 1 h 8"/>
              <a:gd name="T72" fmla="*/ 2 w 15"/>
              <a:gd name="T73" fmla="*/ 0 h 8"/>
              <a:gd name="T74" fmla="*/ 2 w 15"/>
              <a:gd name="T75" fmla="*/ 1 h 8"/>
              <a:gd name="T76" fmla="*/ 2 w 15"/>
              <a:gd name="T77" fmla="*/ 1 h 8"/>
              <a:gd name="T78" fmla="*/ 2 w 15"/>
              <a:gd name="T79" fmla="*/ 1 h 8"/>
              <a:gd name="T80" fmla="*/ 3 w 15"/>
              <a:gd name="T81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" h="8">
                <a:moveTo>
                  <a:pt x="11" y="8"/>
                </a:moveTo>
                <a:cubicBezTo>
                  <a:pt x="9" y="7"/>
                  <a:pt x="10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4"/>
                  <a:pt x="4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5" y="0"/>
                  <a:pt x="8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3"/>
                  <a:pt x="14" y="4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7"/>
                  <a:pt x="14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1" y="8"/>
                  <a:pt x="11" y="8"/>
                </a:cubicBezTo>
                <a:close/>
                <a:moveTo>
                  <a:pt x="3" y="1"/>
                </a:moveTo>
                <a:cubicBezTo>
                  <a:pt x="5" y="2"/>
                  <a:pt x="5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10" y="6"/>
                  <a:pt x="10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7"/>
                  <a:pt x="12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2" y="4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8" y="3"/>
                  <a:pt x="5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3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9" name="Freeform 137"/>
          <p:cNvSpPr>
            <a:spLocks/>
          </p:cNvSpPr>
          <p:nvPr/>
        </p:nvSpPr>
        <p:spPr bwMode="auto">
          <a:xfrm>
            <a:off x="8293100" y="4414838"/>
            <a:ext cx="19050" cy="12700"/>
          </a:xfrm>
          <a:custGeom>
            <a:avLst/>
            <a:gdLst>
              <a:gd name="T0" fmla="*/ 2 w 8"/>
              <a:gd name="T1" fmla="*/ 5 h 6"/>
              <a:gd name="T2" fmla="*/ 5 w 8"/>
              <a:gd name="T3" fmla="*/ 4 h 6"/>
              <a:gd name="T4" fmla="*/ 6 w 8"/>
              <a:gd name="T5" fmla="*/ 2 h 6"/>
              <a:gd name="T6" fmla="*/ 2 w 8"/>
              <a:gd name="T7" fmla="*/ 2 h 6"/>
              <a:gd name="T8" fmla="*/ 0 w 8"/>
              <a:gd name="T9" fmla="*/ 2 h 6"/>
              <a:gd name="T10" fmla="*/ 2 w 8"/>
              <a:gd name="T11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6">
                <a:moveTo>
                  <a:pt x="2" y="5"/>
                </a:moveTo>
                <a:cubicBezTo>
                  <a:pt x="4" y="4"/>
                  <a:pt x="2" y="4"/>
                  <a:pt x="5" y="4"/>
                </a:cubicBezTo>
                <a:cubicBezTo>
                  <a:pt x="7" y="4"/>
                  <a:pt x="8" y="2"/>
                  <a:pt x="6" y="2"/>
                </a:cubicBezTo>
                <a:cubicBezTo>
                  <a:pt x="4" y="2"/>
                  <a:pt x="3" y="3"/>
                  <a:pt x="2" y="2"/>
                </a:cubicBezTo>
                <a:cubicBezTo>
                  <a:pt x="2" y="0"/>
                  <a:pt x="0" y="0"/>
                  <a:pt x="0" y="2"/>
                </a:cubicBezTo>
                <a:cubicBezTo>
                  <a:pt x="0" y="3"/>
                  <a:pt x="1" y="6"/>
                  <a:pt x="2" y="5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0" name="Freeform 138"/>
          <p:cNvSpPr>
            <a:spLocks noEditPoints="1"/>
          </p:cNvSpPr>
          <p:nvPr/>
        </p:nvSpPr>
        <p:spPr bwMode="auto">
          <a:xfrm>
            <a:off x="8291513" y="4414838"/>
            <a:ext cx="17463" cy="12700"/>
          </a:xfrm>
          <a:custGeom>
            <a:avLst/>
            <a:gdLst>
              <a:gd name="T0" fmla="*/ 0 w 8"/>
              <a:gd name="T1" fmla="*/ 2 h 6"/>
              <a:gd name="T2" fmla="*/ 2 w 8"/>
              <a:gd name="T3" fmla="*/ 0 h 6"/>
              <a:gd name="T4" fmla="*/ 2 w 8"/>
              <a:gd name="T5" fmla="*/ 0 h 6"/>
              <a:gd name="T6" fmla="*/ 4 w 8"/>
              <a:gd name="T7" fmla="*/ 1 h 6"/>
              <a:gd name="T8" fmla="*/ 4 w 8"/>
              <a:gd name="T9" fmla="*/ 1 h 6"/>
              <a:gd name="T10" fmla="*/ 6 w 8"/>
              <a:gd name="T11" fmla="*/ 2 h 6"/>
              <a:gd name="T12" fmla="*/ 6 w 8"/>
              <a:gd name="T13" fmla="*/ 2 h 6"/>
              <a:gd name="T14" fmla="*/ 7 w 8"/>
              <a:gd name="T15" fmla="*/ 2 h 6"/>
              <a:gd name="T16" fmla="*/ 7 w 8"/>
              <a:gd name="T17" fmla="*/ 2 h 6"/>
              <a:gd name="T18" fmla="*/ 8 w 8"/>
              <a:gd name="T19" fmla="*/ 3 h 6"/>
              <a:gd name="T20" fmla="*/ 8 w 8"/>
              <a:gd name="T21" fmla="*/ 3 h 6"/>
              <a:gd name="T22" fmla="*/ 6 w 8"/>
              <a:gd name="T23" fmla="*/ 5 h 6"/>
              <a:gd name="T24" fmla="*/ 6 w 8"/>
              <a:gd name="T25" fmla="*/ 5 h 6"/>
              <a:gd name="T26" fmla="*/ 5 w 8"/>
              <a:gd name="T27" fmla="*/ 5 h 6"/>
              <a:gd name="T28" fmla="*/ 5 w 8"/>
              <a:gd name="T29" fmla="*/ 5 h 6"/>
              <a:gd name="T30" fmla="*/ 4 w 8"/>
              <a:gd name="T31" fmla="*/ 5 h 6"/>
              <a:gd name="T32" fmla="*/ 4 w 8"/>
              <a:gd name="T33" fmla="*/ 5 h 6"/>
              <a:gd name="T34" fmla="*/ 3 w 8"/>
              <a:gd name="T35" fmla="*/ 5 h 6"/>
              <a:gd name="T36" fmla="*/ 4 w 8"/>
              <a:gd name="T37" fmla="*/ 5 h 6"/>
              <a:gd name="T38" fmla="*/ 3 w 8"/>
              <a:gd name="T39" fmla="*/ 6 h 6"/>
              <a:gd name="T40" fmla="*/ 3 w 8"/>
              <a:gd name="T41" fmla="*/ 6 h 6"/>
              <a:gd name="T42" fmla="*/ 0 w 8"/>
              <a:gd name="T43" fmla="*/ 2 h 6"/>
              <a:gd name="T44" fmla="*/ 2 w 8"/>
              <a:gd name="T45" fmla="*/ 1 h 6"/>
              <a:gd name="T46" fmla="*/ 2 w 8"/>
              <a:gd name="T47" fmla="*/ 2 h 6"/>
              <a:gd name="T48" fmla="*/ 2 w 8"/>
              <a:gd name="T49" fmla="*/ 2 h 6"/>
              <a:gd name="T50" fmla="*/ 2 w 8"/>
              <a:gd name="T51" fmla="*/ 4 h 6"/>
              <a:gd name="T52" fmla="*/ 2 w 8"/>
              <a:gd name="T53" fmla="*/ 4 h 6"/>
              <a:gd name="T54" fmla="*/ 3 w 8"/>
              <a:gd name="T55" fmla="*/ 4 h 6"/>
              <a:gd name="T56" fmla="*/ 3 w 8"/>
              <a:gd name="T57" fmla="*/ 4 h 6"/>
              <a:gd name="T58" fmla="*/ 3 w 8"/>
              <a:gd name="T59" fmla="*/ 4 h 6"/>
              <a:gd name="T60" fmla="*/ 3 w 8"/>
              <a:gd name="T61" fmla="*/ 4 h 6"/>
              <a:gd name="T62" fmla="*/ 4 w 8"/>
              <a:gd name="T63" fmla="*/ 4 h 6"/>
              <a:gd name="T64" fmla="*/ 4 w 8"/>
              <a:gd name="T65" fmla="*/ 4 h 6"/>
              <a:gd name="T66" fmla="*/ 4 w 8"/>
              <a:gd name="T67" fmla="*/ 4 h 6"/>
              <a:gd name="T68" fmla="*/ 4 w 8"/>
              <a:gd name="T69" fmla="*/ 4 h 6"/>
              <a:gd name="T70" fmla="*/ 5 w 8"/>
              <a:gd name="T71" fmla="*/ 3 h 6"/>
              <a:gd name="T72" fmla="*/ 5 w 8"/>
              <a:gd name="T73" fmla="*/ 3 h 6"/>
              <a:gd name="T74" fmla="*/ 6 w 8"/>
              <a:gd name="T75" fmla="*/ 3 h 6"/>
              <a:gd name="T76" fmla="*/ 6 w 8"/>
              <a:gd name="T77" fmla="*/ 3 h 6"/>
              <a:gd name="T78" fmla="*/ 6 w 8"/>
              <a:gd name="T79" fmla="*/ 3 h 6"/>
              <a:gd name="T80" fmla="*/ 6 w 8"/>
              <a:gd name="T81" fmla="*/ 3 h 6"/>
              <a:gd name="T82" fmla="*/ 3 w 8"/>
              <a:gd name="T83" fmla="*/ 2 h 6"/>
              <a:gd name="T84" fmla="*/ 3 w 8"/>
              <a:gd name="T85" fmla="*/ 2 h 6"/>
              <a:gd name="T86" fmla="*/ 2 w 8"/>
              <a:gd name="T87" fmla="*/ 1 h 6"/>
              <a:gd name="T88" fmla="*/ 2 w 8"/>
              <a:gd name="T89" fmla="*/ 1 h 6"/>
              <a:gd name="T90" fmla="*/ 2 w 8"/>
              <a:gd name="T91" fmla="*/ 1 h 6"/>
              <a:gd name="T92" fmla="*/ 7 w 8"/>
              <a:gd name="T93" fmla="*/ 3 h 6"/>
              <a:gd name="T94" fmla="*/ 7 w 8"/>
              <a:gd name="T95" fmla="*/ 3 h 6"/>
              <a:gd name="T96" fmla="*/ 7 w 8"/>
              <a:gd name="T97" fmla="*/ 3 h 6"/>
              <a:gd name="T98" fmla="*/ 7 w 8"/>
              <a:gd name="T9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" h="6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7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0" y="3"/>
                  <a:pt x="0" y="2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4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7" y="3"/>
                </a:move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1" name="Freeform 139"/>
          <p:cNvSpPr>
            <a:spLocks/>
          </p:cNvSpPr>
          <p:nvPr/>
        </p:nvSpPr>
        <p:spPr bwMode="auto">
          <a:xfrm>
            <a:off x="8308975" y="4425951"/>
            <a:ext cx="11113" cy="6350"/>
          </a:xfrm>
          <a:custGeom>
            <a:avLst/>
            <a:gdLst>
              <a:gd name="T0" fmla="*/ 2 w 5"/>
              <a:gd name="T1" fmla="*/ 2 h 3"/>
              <a:gd name="T2" fmla="*/ 2 w 5"/>
              <a:gd name="T3" fmla="*/ 1 h 3"/>
              <a:gd name="T4" fmla="*/ 2 w 5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">
                <a:moveTo>
                  <a:pt x="2" y="2"/>
                </a:moveTo>
                <a:cubicBezTo>
                  <a:pt x="5" y="2"/>
                  <a:pt x="5" y="0"/>
                  <a:pt x="2" y="1"/>
                </a:cubicBezTo>
                <a:cubicBezTo>
                  <a:pt x="0" y="1"/>
                  <a:pt x="0" y="3"/>
                  <a:pt x="2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2" name="Freeform 140"/>
          <p:cNvSpPr>
            <a:spLocks noEditPoints="1"/>
          </p:cNvSpPr>
          <p:nvPr/>
        </p:nvSpPr>
        <p:spPr bwMode="auto">
          <a:xfrm>
            <a:off x="8308975" y="4425951"/>
            <a:ext cx="11113" cy="6350"/>
          </a:xfrm>
          <a:custGeom>
            <a:avLst/>
            <a:gdLst>
              <a:gd name="T0" fmla="*/ 2 w 5"/>
              <a:gd name="T1" fmla="*/ 2 h 3"/>
              <a:gd name="T2" fmla="*/ 2 w 5"/>
              <a:gd name="T3" fmla="*/ 3 h 3"/>
              <a:gd name="T4" fmla="*/ 2 w 5"/>
              <a:gd name="T5" fmla="*/ 3 h 3"/>
              <a:gd name="T6" fmla="*/ 2 w 5"/>
              <a:gd name="T7" fmla="*/ 3 h 3"/>
              <a:gd name="T8" fmla="*/ 0 w 5"/>
              <a:gd name="T9" fmla="*/ 2 h 3"/>
              <a:gd name="T10" fmla="*/ 0 w 5"/>
              <a:gd name="T11" fmla="*/ 2 h 3"/>
              <a:gd name="T12" fmla="*/ 2 w 5"/>
              <a:gd name="T13" fmla="*/ 0 h 3"/>
              <a:gd name="T14" fmla="*/ 2 w 5"/>
              <a:gd name="T15" fmla="*/ 0 h 3"/>
              <a:gd name="T16" fmla="*/ 3 w 5"/>
              <a:gd name="T17" fmla="*/ 0 h 3"/>
              <a:gd name="T18" fmla="*/ 3 w 5"/>
              <a:gd name="T19" fmla="*/ 0 h 3"/>
              <a:gd name="T20" fmla="*/ 5 w 5"/>
              <a:gd name="T21" fmla="*/ 1 h 3"/>
              <a:gd name="T22" fmla="*/ 5 w 5"/>
              <a:gd name="T23" fmla="*/ 1 h 3"/>
              <a:gd name="T24" fmla="*/ 2 w 5"/>
              <a:gd name="T25" fmla="*/ 3 h 3"/>
              <a:gd name="T26" fmla="*/ 2 w 5"/>
              <a:gd name="T27" fmla="*/ 3 h 3"/>
              <a:gd name="T28" fmla="*/ 2 w 5"/>
              <a:gd name="T29" fmla="*/ 2 h 3"/>
              <a:gd name="T30" fmla="*/ 2 w 5"/>
              <a:gd name="T31" fmla="*/ 2 h 3"/>
              <a:gd name="T32" fmla="*/ 2 w 5"/>
              <a:gd name="T33" fmla="*/ 2 h 3"/>
              <a:gd name="T34" fmla="*/ 2 w 5"/>
              <a:gd name="T35" fmla="*/ 2 h 3"/>
              <a:gd name="T36" fmla="*/ 2 w 5"/>
              <a:gd name="T37" fmla="*/ 2 h 3"/>
              <a:gd name="T38" fmla="*/ 3 w 5"/>
              <a:gd name="T39" fmla="*/ 1 h 3"/>
              <a:gd name="T40" fmla="*/ 3 w 5"/>
              <a:gd name="T41" fmla="*/ 1 h 3"/>
              <a:gd name="T42" fmla="*/ 3 w 5"/>
              <a:gd name="T43" fmla="*/ 1 h 3"/>
              <a:gd name="T44" fmla="*/ 3 w 5"/>
              <a:gd name="T45" fmla="*/ 1 h 3"/>
              <a:gd name="T46" fmla="*/ 3 w 5"/>
              <a:gd name="T47" fmla="*/ 1 h 3"/>
              <a:gd name="T48" fmla="*/ 3 w 5"/>
              <a:gd name="T49" fmla="*/ 1 h 3"/>
              <a:gd name="T50" fmla="*/ 3 w 5"/>
              <a:gd name="T51" fmla="*/ 1 h 3"/>
              <a:gd name="T52" fmla="*/ 2 w 5"/>
              <a:gd name="T53" fmla="*/ 1 h 3"/>
              <a:gd name="T54" fmla="*/ 2 w 5"/>
              <a:gd name="T55" fmla="*/ 1 h 3"/>
              <a:gd name="T56" fmla="*/ 1 w 5"/>
              <a:gd name="T57" fmla="*/ 2 h 3"/>
              <a:gd name="T58" fmla="*/ 1 w 5"/>
              <a:gd name="T59" fmla="*/ 2 h 3"/>
              <a:gd name="T60" fmla="*/ 1 w 5"/>
              <a:gd name="T61" fmla="*/ 2 h 3"/>
              <a:gd name="T62" fmla="*/ 1 w 5"/>
              <a:gd name="T63" fmla="*/ 2 h 3"/>
              <a:gd name="T64" fmla="*/ 2 w 5"/>
              <a:gd name="T65" fmla="*/ 2 h 3"/>
              <a:gd name="T66" fmla="*/ 1 w 5"/>
              <a:gd name="T67" fmla="*/ 2 h 3"/>
              <a:gd name="T68" fmla="*/ 1 w 5"/>
              <a:gd name="T69" fmla="*/ 2 h 3"/>
              <a:gd name="T70" fmla="*/ 1 w 5"/>
              <a:gd name="T7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" h="3">
                <a:moveTo>
                  <a:pt x="2" y="2"/>
                </a:move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4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3" name="Freeform 141"/>
          <p:cNvSpPr>
            <a:spLocks/>
          </p:cNvSpPr>
          <p:nvPr/>
        </p:nvSpPr>
        <p:spPr bwMode="auto">
          <a:xfrm>
            <a:off x="8340725" y="4414838"/>
            <a:ext cx="9525" cy="4763"/>
          </a:xfrm>
          <a:custGeom>
            <a:avLst/>
            <a:gdLst>
              <a:gd name="T0" fmla="*/ 2 w 4"/>
              <a:gd name="T1" fmla="*/ 1 h 2"/>
              <a:gd name="T2" fmla="*/ 2 w 4"/>
              <a:gd name="T3" fmla="*/ 0 h 2"/>
              <a:gd name="T4" fmla="*/ 2 w 4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1"/>
                </a:move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2"/>
                  <a:pt x="2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4" name="Freeform 142"/>
          <p:cNvSpPr>
            <a:spLocks noEditPoints="1"/>
          </p:cNvSpPr>
          <p:nvPr/>
        </p:nvSpPr>
        <p:spPr bwMode="auto">
          <a:xfrm>
            <a:off x="8340725" y="4411663"/>
            <a:ext cx="9525" cy="7938"/>
          </a:xfrm>
          <a:custGeom>
            <a:avLst/>
            <a:gdLst>
              <a:gd name="T0" fmla="*/ 0 w 4"/>
              <a:gd name="T1" fmla="*/ 2 h 3"/>
              <a:gd name="T2" fmla="*/ 2 w 4"/>
              <a:gd name="T3" fmla="*/ 0 h 3"/>
              <a:gd name="T4" fmla="*/ 2 w 4"/>
              <a:gd name="T5" fmla="*/ 0 h 3"/>
              <a:gd name="T6" fmla="*/ 4 w 4"/>
              <a:gd name="T7" fmla="*/ 2 h 3"/>
              <a:gd name="T8" fmla="*/ 4 w 4"/>
              <a:gd name="T9" fmla="*/ 2 h 3"/>
              <a:gd name="T10" fmla="*/ 2 w 4"/>
              <a:gd name="T11" fmla="*/ 3 h 3"/>
              <a:gd name="T12" fmla="*/ 2 w 4"/>
              <a:gd name="T13" fmla="*/ 3 h 3"/>
              <a:gd name="T14" fmla="*/ 2 w 4"/>
              <a:gd name="T15" fmla="*/ 2 h 3"/>
              <a:gd name="T16" fmla="*/ 2 w 4"/>
              <a:gd name="T17" fmla="*/ 3 h 3"/>
              <a:gd name="T18" fmla="*/ 2 w 4"/>
              <a:gd name="T19" fmla="*/ 3 h 3"/>
              <a:gd name="T20" fmla="*/ 2 w 4"/>
              <a:gd name="T21" fmla="*/ 3 h 3"/>
              <a:gd name="T22" fmla="*/ 0 w 4"/>
              <a:gd name="T23" fmla="*/ 2 h 3"/>
              <a:gd name="T24" fmla="*/ 2 w 4"/>
              <a:gd name="T25" fmla="*/ 2 h 3"/>
              <a:gd name="T26" fmla="*/ 2 w 4"/>
              <a:gd name="T27" fmla="*/ 2 h 3"/>
              <a:gd name="T28" fmla="*/ 2 w 4"/>
              <a:gd name="T29" fmla="*/ 2 h 3"/>
              <a:gd name="T30" fmla="*/ 2 w 4"/>
              <a:gd name="T31" fmla="*/ 2 h 3"/>
              <a:gd name="T32" fmla="*/ 2 w 4"/>
              <a:gd name="T33" fmla="*/ 2 h 3"/>
              <a:gd name="T34" fmla="*/ 2 w 4"/>
              <a:gd name="T35" fmla="*/ 2 h 3"/>
              <a:gd name="T36" fmla="*/ 2 w 4"/>
              <a:gd name="T37" fmla="*/ 2 h 3"/>
              <a:gd name="T38" fmla="*/ 2 w 4"/>
              <a:gd name="T39" fmla="*/ 1 h 3"/>
              <a:gd name="T40" fmla="*/ 2 w 4"/>
              <a:gd name="T41" fmla="*/ 1 h 3"/>
              <a:gd name="T42" fmla="*/ 2 w 4"/>
              <a:gd name="T4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2"/>
                  <a:pt x="0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5" name="Freeform 143"/>
          <p:cNvSpPr>
            <a:spLocks/>
          </p:cNvSpPr>
          <p:nvPr/>
        </p:nvSpPr>
        <p:spPr bwMode="auto">
          <a:xfrm>
            <a:off x="8350250" y="4410076"/>
            <a:ext cx="6350" cy="6350"/>
          </a:xfrm>
          <a:custGeom>
            <a:avLst/>
            <a:gdLst>
              <a:gd name="T0" fmla="*/ 2 w 3"/>
              <a:gd name="T1" fmla="*/ 1 h 3"/>
              <a:gd name="T2" fmla="*/ 1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0" y="1"/>
                  <a:pt x="1" y="2"/>
                </a:cubicBezTo>
                <a:cubicBezTo>
                  <a:pt x="2" y="3"/>
                  <a:pt x="3" y="3"/>
                  <a:pt x="2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6" name="Freeform 144"/>
          <p:cNvSpPr>
            <a:spLocks noEditPoints="1"/>
          </p:cNvSpPr>
          <p:nvPr/>
        </p:nvSpPr>
        <p:spPr bwMode="auto">
          <a:xfrm>
            <a:off x="8350250" y="4410076"/>
            <a:ext cx="6350" cy="6350"/>
          </a:xfrm>
          <a:custGeom>
            <a:avLst/>
            <a:gdLst>
              <a:gd name="T0" fmla="*/ 1 w 3"/>
              <a:gd name="T1" fmla="*/ 2 h 3"/>
              <a:gd name="T2" fmla="*/ 0 w 3"/>
              <a:gd name="T3" fmla="*/ 1 h 3"/>
              <a:gd name="T4" fmla="*/ 0 w 3"/>
              <a:gd name="T5" fmla="*/ 1 h 3"/>
              <a:gd name="T6" fmla="*/ 2 w 3"/>
              <a:gd name="T7" fmla="*/ 0 h 3"/>
              <a:gd name="T8" fmla="*/ 2 w 3"/>
              <a:gd name="T9" fmla="*/ 0 h 3"/>
              <a:gd name="T10" fmla="*/ 3 w 3"/>
              <a:gd name="T11" fmla="*/ 1 h 3"/>
              <a:gd name="T12" fmla="*/ 3 w 3"/>
              <a:gd name="T13" fmla="*/ 1 h 3"/>
              <a:gd name="T14" fmla="*/ 2 w 3"/>
              <a:gd name="T15" fmla="*/ 1 h 3"/>
              <a:gd name="T16" fmla="*/ 3 w 3"/>
              <a:gd name="T17" fmla="*/ 1 h 3"/>
              <a:gd name="T18" fmla="*/ 3 w 3"/>
              <a:gd name="T19" fmla="*/ 2 h 3"/>
              <a:gd name="T20" fmla="*/ 3 w 3"/>
              <a:gd name="T21" fmla="*/ 2 h 3"/>
              <a:gd name="T22" fmla="*/ 2 w 3"/>
              <a:gd name="T23" fmla="*/ 3 h 3"/>
              <a:gd name="T24" fmla="*/ 2 w 3"/>
              <a:gd name="T25" fmla="*/ 3 h 3"/>
              <a:gd name="T26" fmla="*/ 1 w 3"/>
              <a:gd name="T27" fmla="*/ 2 h 3"/>
              <a:gd name="T28" fmla="*/ 2 w 3"/>
              <a:gd name="T29" fmla="*/ 2 h 3"/>
              <a:gd name="T30" fmla="*/ 2 w 3"/>
              <a:gd name="T31" fmla="*/ 2 h 3"/>
              <a:gd name="T32" fmla="*/ 2 w 3"/>
              <a:gd name="T33" fmla="*/ 2 h 3"/>
              <a:gd name="T34" fmla="*/ 2 w 3"/>
              <a:gd name="T3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3"/>
                  <a:pt x="1" y="2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7" name="Freeform 145"/>
          <p:cNvSpPr>
            <a:spLocks/>
          </p:cNvSpPr>
          <p:nvPr/>
        </p:nvSpPr>
        <p:spPr bwMode="auto">
          <a:xfrm>
            <a:off x="8239125" y="4438651"/>
            <a:ext cx="4763" cy="7938"/>
          </a:xfrm>
          <a:custGeom>
            <a:avLst/>
            <a:gdLst>
              <a:gd name="T0" fmla="*/ 2 w 2"/>
              <a:gd name="T1" fmla="*/ 1 h 3"/>
              <a:gd name="T2" fmla="*/ 1 w 2"/>
              <a:gd name="T3" fmla="*/ 2 h 3"/>
              <a:gd name="T4" fmla="*/ 2 w 2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1"/>
                </a:moveTo>
                <a:cubicBezTo>
                  <a:pt x="1" y="0"/>
                  <a:pt x="0" y="3"/>
                  <a:pt x="1" y="2"/>
                </a:cubicBezTo>
                <a:cubicBezTo>
                  <a:pt x="2" y="2"/>
                  <a:pt x="2" y="1"/>
                  <a:pt x="2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8" name="Freeform 146"/>
          <p:cNvSpPr>
            <a:spLocks noEditPoints="1"/>
          </p:cNvSpPr>
          <p:nvPr/>
        </p:nvSpPr>
        <p:spPr bwMode="auto">
          <a:xfrm>
            <a:off x="8239125" y="4438651"/>
            <a:ext cx="7938" cy="7938"/>
          </a:xfrm>
          <a:custGeom>
            <a:avLst/>
            <a:gdLst>
              <a:gd name="T0" fmla="*/ 0 w 3"/>
              <a:gd name="T1" fmla="*/ 2 h 3"/>
              <a:gd name="T2" fmla="*/ 2 w 3"/>
              <a:gd name="T3" fmla="*/ 0 h 3"/>
              <a:gd name="T4" fmla="*/ 2 w 3"/>
              <a:gd name="T5" fmla="*/ 0 h 3"/>
              <a:gd name="T6" fmla="*/ 2 w 3"/>
              <a:gd name="T7" fmla="*/ 0 h 3"/>
              <a:gd name="T8" fmla="*/ 2 w 3"/>
              <a:gd name="T9" fmla="*/ 0 h 3"/>
              <a:gd name="T10" fmla="*/ 2 w 3"/>
              <a:gd name="T11" fmla="*/ 0 h 3"/>
              <a:gd name="T12" fmla="*/ 3 w 3"/>
              <a:gd name="T13" fmla="*/ 1 h 3"/>
              <a:gd name="T14" fmla="*/ 3 w 3"/>
              <a:gd name="T15" fmla="*/ 1 h 3"/>
              <a:gd name="T16" fmla="*/ 1 w 3"/>
              <a:gd name="T17" fmla="*/ 3 h 3"/>
              <a:gd name="T18" fmla="*/ 1 w 3"/>
              <a:gd name="T19" fmla="*/ 3 h 3"/>
              <a:gd name="T20" fmla="*/ 1 w 3"/>
              <a:gd name="T21" fmla="*/ 3 h 3"/>
              <a:gd name="T22" fmla="*/ 1 w 3"/>
              <a:gd name="T23" fmla="*/ 3 h 3"/>
              <a:gd name="T24" fmla="*/ 0 w 3"/>
              <a:gd name="T25" fmla="*/ 2 h 3"/>
              <a:gd name="T26" fmla="*/ 2 w 3"/>
              <a:gd name="T27" fmla="*/ 1 h 3"/>
              <a:gd name="T28" fmla="*/ 2 w 3"/>
              <a:gd name="T29" fmla="*/ 1 h 3"/>
              <a:gd name="T30" fmla="*/ 2 w 3"/>
              <a:gd name="T31" fmla="*/ 1 h 3"/>
              <a:gd name="T32" fmla="*/ 2 w 3"/>
              <a:gd name="T3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9" name="Freeform 147"/>
          <p:cNvSpPr>
            <a:spLocks/>
          </p:cNvSpPr>
          <p:nvPr/>
        </p:nvSpPr>
        <p:spPr bwMode="auto">
          <a:xfrm>
            <a:off x="8262938" y="4783138"/>
            <a:ext cx="6350" cy="9525"/>
          </a:xfrm>
          <a:custGeom>
            <a:avLst/>
            <a:gdLst>
              <a:gd name="T0" fmla="*/ 2 w 3"/>
              <a:gd name="T1" fmla="*/ 3 h 4"/>
              <a:gd name="T2" fmla="*/ 1 w 3"/>
              <a:gd name="T3" fmla="*/ 1 h 4"/>
              <a:gd name="T4" fmla="*/ 2 w 3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3" y="2"/>
                  <a:pt x="2" y="0"/>
                  <a:pt x="1" y="1"/>
                </a:cubicBezTo>
                <a:cubicBezTo>
                  <a:pt x="0" y="2"/>
                  <a:pt x="1" y="4"/>
                  <a:pt x="2" y="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0" name="Freeform 148"/>
          <p:cNvSpPr>
            <a:spLocks noEditPoints="1"/>
          </p:cNvSpPr>
          <p:nvPr/>
        </p:nvSpPr>
        <p:spPr bwMode="auto">
          <a:xfrm>
            <a:off x="8262938" y="4783138"/>
            <a:ext cx="6350" cy="9525"/>
          </a:xfrm>
          <a:custGeom>
            <a:avLst/>
            <a:gdLst>
              <a:gd name="T0" fmla="*/ 0 w 3"/>
              <a:gd name="T1" fmla="*/ 2 h 4"/>
              <a:gd name="T2" fmla="*/ 0 w 3"/>
              <a:gd name="T3" fmla="*/ 1 h 4"/>
              <a:gd name="T4" fmla="*/ 0 w 3"/>
              <a:gd name="T5" fmla="*/ 1 h 4"/>
              <a:gd name="T6" fmla="*/ 2 w 3"/>
              <a:gd name="T7" fmla="*/ 0 h 4"/>
              <a:gd name="T8" fmla="*/ 2 w 3"/>
              <a:gd name="T9" fmla="*/ 0 h 4"/>
              <a:gd name="T10" fmla="*/ 3 w 3"/>
              <a:gd name="T11" fmla="*/ 2 h 4"/>
              <a:gd name="T12" fmla="*/ 3 w 3"/>
              <a:gd name="T13" fmla="*/ 2 h 4"/>
              <a:gd name="T14" fmla="*/ 2 w 3"/>
              <a:gd name="T15" fmla="*/ 3 h 4"/>
              <a:gd name="T16" fmla="*/ 2 w 3"/>
              <a:gd name="T17" fmla="*/ 3 h 4"/>
              <a:gd name="T18" fmla="*/ 2 w 3"/>
              <a:gd name="T19" fmla="*/ 3 h 4"/>
              <a:gd name="T20" fmla="*/ 2 w 3"/>
              <a:gd name="T21" fmla="*/ 3 h 4"/>
              <a:gd name="T22" fmla="*/ 1 w 3"/>
              <a:gd name="T23" fmla="*/ 4 h 4"/>
              <a:gd name="T24" fmla="*/ 1 w 3"/>
              <a:gd name="T25" fmla="*/ 4 h 4"/>
              <a:gd name="T26" fmla="*/ 0 w 3"/>
              <a:gd name="T27" fmla="*/ 2 h 4"/>
              <a:gd name="T28" fmla="*/ 1 w 3"/>
              <a:gd name="T29" fmla="*/ 2 h 4"/>
              <a:gd name="T30" fmla="*/ 1 w 3"/>
              <a:gd name="T31" fmla="*/ 2 h 4"/>
              <a:gd name="T32" fmla="*/ 1 w 3"/>
              <a:gd name="T33" fmla="*/ 2 h 4"/>
              <a:gd name="T34" fmla="*/ 1 w 3"/>
              <a:gd name="T35" fmla="*/ 2 h 4"/>
              <a:gd name="T36" fmla="*/ 1 w 3"/>
              <a:gd name="T37" fmla="*/ 2 h 4"/>
              <a:gd name="T38" fmla="*/ 2 w 3"/>
              <a:gd name="T39" fmla="*/ 2 h 4"/>
              <a:gd name="T40" fmla="*/ 2 w 3"/>
              <a:gd name="T41" fmla="*/ 2 h 4"/>
              <a:gd name="T42" fmla="*/ 2 w 3"/>
              <a:gd name="T43" fmla="*/ 2 h 4"/>
              <a:gd name="T44" fmla="*/ 2 w 3"/>
              <a:gd name="T45" fmla="*/ 2 h 4"/>
              <a:gd name="T46" fmla="*/ 2 w 3"/>
              <a:gd name="T47" fmla="*/ 2 h 4"/>
              <a:gd name="T48" fmla="*/ 2 w 3"/>
              <a:gd name="T49" fmla="*/ 2 h 4"/>
              <a:gd name="T50" fmla="*/ 1 w 3"/>
              <a:gd name="T5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lose/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1" name="Freeform 149"/>
          <p:cNvSpPr>
            <a:spLocks/>
          </p:cNvSpPr>
          <p:nvPr/>
        </p:nvSpPr>
        <p:spPr bwMode="auto">
          <a:xfrm>
            <a:off x="8221663" y="4832351"/>
            <a:ext cx="6350" cy="7938"/>
          </a:xfrm>
          <a:custGeom>
            <a:avLst/>
            <a:gdLst>
              <a:gd name="T0" fmla="*/ 2 w 3"/>
              <a:gd name="T1" fmla="*/ 1 h 3"/>
              <a:gd name="T2" fmla="*/ 1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1" y="0"/>
                  <a:pt x="0" y="1"/>
                  <a:pt x="1" y="2"/>
                </a:cubicBezTo>
                <a:cubicBezTo>
                  <a:pt x="3" y="3"/>
                  <a:pt x="3" y="2"/>
                  <a:pt x="2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2" name="Freeform 150"/>
          <p:cNvSpPr>
            <a:spLocks/>
          </p:cNvSpPr>
          <p:nvPr/>
        </p:nvSpPr>
        <p:spPr bwMode="auto">
          <a:xfrm>
            <a:off x="8221663" y="4832351"/>
            <a:ext cx="6350" cy="7938"/>
          </a:xfrm>
          <a:custGeom>
            <a:avLst/>
            <a:gdLst>
              <a:gd name="T0" fmla="*/ 1 w 3"/>
              <a:gd name="T1" fmla="*/ 2 h 3"/>
              <a:gd name="T2" fmla="*/ 0 w 3"/>
              <a:gd name="T3" fmla="*/ 1 h 3"/>
              <a:gd name="T4" fmla="*/ 0 w 3"/>
              <a:gd name="T5" fmla="*/ 1 h 3"/>
              <a:gd name="T6" fmla="*/ 1 w 3"/>
              <a:gd name="T7" fmla="*/ 0 h 3"/>
              <a:gd name="T8" fmla="*/ 1 w 3"/>
              <a:gd name="T9" fmla="*/ 0 h 3"/>
              <a:gd name="T10" fmla="*/ 2 w 3"/>
              <a:gd name="T11" fmla="*/ 0 h 3"/>
              <a:gd name="T12" fmla="*/ 2 w 3"/>
              <a:gd name="T13" fmla="*/ 0 h 3"/>
              <a:gd name="T14" fmla="*/ 2 w 3"/>
              <a:gd name="T15" fmla="*/ 1 h 3"/>
              <a:gd name="T16" fmla="*/ 2 w 3"/>
              <a:gd name="T17" fmla="*/ 1 h 3"/>
              <a:gd name="T18" fmla="*/ 1 w 3"/>
              <a:gd name="T19" fmla="*/ 1 h 3"/>
              <a:gd name="T20" fmla="*/ 1 w 3"/>
              <a:gd name="T21" fmla="*/ 1 h 3"/>
              <a:gd name="T22" fmla="*/ 1 w 3"/>
              <a:gd name="T23" fmla="*/ 1 h 3"/>
              <a:gd name="T24" fmla="*/ 1 w 3"/>
              <a:gd name="T25" fmla="*/ 1 h 3"/>
              <a:gd name="T26" fmla="*/ 2 w 3"/>
              <a:gd name="T27" fmla="*/ 2 h 3"/>
              <a:gd name="T28" fmla="*/ 2 w 3"/>
              <a:gd name="T29" fmla="*/ 2 h 3"/>
              <a:gd name="T30" fmla="*/ 2 w 3"/>
              <a:gd name="T31" fmla="*/ 1 h 3"/>
              <a:gd name="T32" fmla="*/ 2 w 3"/>
              <a:gd name="T33" fmla="*/ 1 h 3"/>
              <a:gd name="T34" fmla="*/ 2 w 3"/>
              <a:gd name="T35" fmla="*/ 1 h 3"/>
              <a:gd name="T36" fmla="*/ 2 w 3"/>
              <a:gd name="T37" fmla="*/ 0 h 3"/>
              <a:gd name="T38" fmla="*/ 3 w 3"/>
              <a:gd name="T39" fmla="*/ 2 h 3"/>
              <a:gd name="T40" fmla="*/ 3 w 3"/>
              <a:gd name="T41" fmla="*/ 2 h 3"/>
              <a:gd name="T42" fmla="*/ 2 w 3"/>
              <a:gd name="T43" fmla="*/ 3 h 3"/>
              <a:gd name="T44" fmla="*/ 2 w 3"/>
              <a:gd name="T45" fmla="*/ 3 h 3"/>
              <a:gd name="T46" fmla="*/ 1 w 3"/>
              <a:gd name="T4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3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3" name="Freeform 151"/>
          <p:cNvSpPr>
            <a:spLocks/>
          </p:cNvSpPr>
          <p:nvPr/>
        </p:nvSpPr>
        <p:spPr bwMode="auto">
          <a:xfrm>
            <a:off x="8264525" y="4830763"/>
            <a:ext cx="9525" cy="9525"/>
          </a:xfrm>
          <a:custGeom>
            <a:avLst/>
            <a:gdLst>
              <a:gd name="T0" fmla="*/ 2 w 4"/>
              <a:gd name="T1" fmla="*/ 3 h 4"/>
              <a:gd name="T2" fmla="*/ 2 w 4"/>
              <a:gd name="T3" fmla="*/ 1 h 4"/>
              <a:gd name="T4" fmla="*/ 0 w 4"/>
              <a:gd name="T5" fmla="*/ 3 h 4"/>
              <a:gd name="T6" fmla="*/ 2 w 4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2" y="3"/>
                </a:moveTo>
                <a:cubicBezTo>
                  <a:pt x="3" y="2"/>
                  <a:pt x="4" y="0"/>
                  <a:pt x="2" y="1"/>
                </a:cubicBezTo>
                <a:cubicBezTo>
                  <a:pt x="1" y="2"/>
                  <a:pt x="0" y="2"/>
                  <a:pt x="0" y="3"/>
                </a:cubicBezTo>
                <a:cubicBezTo>
                  <a:pt x="0" y="4"/>
                  <a:pt x="1" y="3"/>
                  <a:pt x="2" y="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4" name="Freeform 152"/>
          <p:cNvSpPr>
            <a:spLocks noEditPoints="1"/>
          </p:cNvSpPr>
          <p:nvPr/>
        </p:nvSpPr>
        <p:spPr bwMode="auto">
          <a:xfrm>
            <a:off x="8264525" y="4830763"/>
            <a:ext cx="9525" cy="9525"/>
          </a:xfrm>
          <a:custGeom>
            <a:avLst/>
            <a:gdLst>
              <a:gd name="T0" fmla="*/ 0 w 4"/>
              <a:gd name="T1" fmla="*/ 3 h 4"/>
              <a:gd name="T2" fmla="*/ 0 w 4"/>
              <a:gd name="T3" fmla="*/ 3 h 4"/>
              <a:gd name="T4" fmla="*/ 0 w 4"/>
              <a:gd name="T5" fmla="*/ 3 h 4"/>
              <a:gd name="T6" fmla="*/ 2 w 4"/>
              <a:gd name="T7" fmla="*/ 0 h 4"/>
              <a:gd name="T8" fmla="*/ 2 w 4"/>
              <a:gd name="T9" fmla="*/ 0 h 4"/>
              <a:gd name="T10" fmla="*/ 3 w 4"/>
              <a:gd name="T11" fmla="*/ 0 h 4"/>
              <a:gd name="T12" fmla="*/ 3 w 4"/>
              <a:gd name="T13" fmla="*/ 0 h 4"/>
              <a:gd name="T14" fmla="*/ 4 w 4"/>
              <a:gd name="T15" fmla="*/ 1 h 4"/>
              <a:gd name="T16" fmla="*/ 4 w 4"/>
              <a:gd name="T17" fmla="*/ 1 h 4"/>
              <a:gd name="T18" fmla="*/ 2 w 4"/>
              <a:gd name="T19" fmla="*/ 3 h 4"/>
              <a:gd name="T20" fmla="*/ 2 w 4"/>
              <a:gd name="T21" fmla="*/ 3 h 4"/>
              <a:gd name="T22" fmla="*/ 2 w 4"/>
              <a:gd name="T23" fmla="*/ 3 h 4"/>
              <a:gd name="T24" fmla="*/ 2 w 4"/>
              <a:gd name="T25" fmla="*/ 3 h 4"/>
              <a:gd name="T26" fmla="*/ 0 w 4"/>
              <a:gd name="T27" fmla="*/ 4 h 4"/>
              <a:gd name="T28" fmla="*/ 0 w 4"/>
              <a:gd name="T29" fmla="*/ 4 h 4"/>
              <a:gd name="T30" fmla="*/ 0 w 4"/>
              <a:gd name="T31" fmla="*/ 3 h 4"/>
              <a:gd name="T32" fmla="*/ 1 w 4"/>
              <a:gd name="T33" fmla="*/ 2 h 4"/>
              <a:gd name="T34" fmla="*/ 2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1 w 4"/>
              <a:gd name="T4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4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2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lose/>
                <a:moveTo>
                  <a:pt x="1" y="2"/>
                </a:move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5" name="Freeform 153"/>
          <p:cNvSpPr>
            <a:spLocks/>
          </p:cNvSpPr>
          <p:nvPr/>
        </p:nvSpPr>
        <p:spPr bwMode="auto">
          <a:xfrm>
            <a:off x="8140700" y="4951413"/>
            <a:ext cx="9525" cy="11113"/>
          </a:xfrm>
          <a:custGeom>
            <a:avLst/>
            <a:gdLst>
              <a:gd name="T0" fmla="*/ 3 w 4"/>
              <a:gd name="T1" fmla="*/ 2 h 5"/>
              <a:gd name="T2" fmla="*/ 2 w 4"/>
              <a:gd name="T3" fmla="*/ 0 h 5"/>
              <a:gd name="T4" fmla="*/ 0 w 4"/>
              <a:gd name="T5" fmla="*/ 2 h 5"/>
              <a:gd name="T6" fmla="*/ 1 w 4"/>
              <a:gd name="T7" fmla="*/ 4 h 5"/>
              <a:gd name="T8" fmla="*/ 3 w 4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5">
                <a:moveTo>
                  <a:pt x="3" y="2"/>
                </a:moveTo>
                <a:cubicBezTo>
                  <a:pt x="4" y="1"/>
                  <a:pt x="3" y="1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"/>
                  <a:pt x="0" y="5"/>
                  <a:pt x="1" y="4"/>
                </a:cubicBezTo>
                <a:cubicBezTo>
                  <a:pt x="2" y="3"/>
                  <a:pt x="1" y="3"/>
                  <a:pt x="3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6" name="Freeform 154"/>
          <p:cNvSpPr>
            <a:spLocks noEditPoints="1"/>
          </p:cNvSpPr>
          <p:nvPr/>
        </p:nvSpPr>
        <p:spPr bwMode="auto">
          <a:xfrm>
            <a:off x="8139113" y="4951413"/>
            <a:ext cx="11113" cy="11113"/>
          </a:xfrm>
          <a:custGeom>
            <a:avLst/>
            <a:gdLst>
              <a:gd name="T0" fmla="*/ 0 w 5"/>
              <a:gd name="T1" fmla="*/ 3 h 5"/>
              <a:gd name="T2" fmla="*/ 0 w 5"/>
              <a:gd name="T3" fmla="*/ 2 h 5"/>
              <a:gd name="T4" fmla="*/ 0 w 5"/>
              <a:gd name="T5" fmla="*/ 2 h 5"/>
              <a:gd name="T6" fmla="*/ 3 w 5"/>
              <a:gd name="T7" fmla="*/ 0 h 5"/>
              <a:gd name="T8" fmla="*/ 3 w 5"/>
              <a:gd name="T9" fmla="*/ 0 h 5"/>
              <a:gd name="T10" fmla="*/ 3 w 5"/>
              <a:gd name="T11" fmla="*/ 0 h 5"/>
              <a:gd name="T12" fmla="*/ 3 w 5"/>
              <a:gd name="T13" fmla="*/ 0 h 5"/>
              <a:gd name="T14" fmla="*/ 5 w 5"/>
              <a:gd name="T15" fmla="*/ 1 h 5"/>
              <a:gd name="T16" fmla="*/ 5 w 5"/>
              <a:gd name="T17" fmla="*/ 1 h 5"/>
              <a:gd name="T18" fmla="*/ 4 w 5"/>
              <a:gd name="T19" fmla="*/ 3 h 5"/>
              <a:gd name="T20" fmla="*/ 4 w 5"/>
              <a:gd name="T21" fmla="*/ 3 h 5"/>
              <a:gd name="T22" fmla="*/ 4 w 5"/>
              <a:gd name="T23" fmla="*/ 2 h 5"/>
              <a:gd name="T24" fmla="*/ 4 w 5"/>
              <a:gd name="T25" fmla="*/ 3 h 5"/>
              <a:gd name="T26" fmla="*/ 3 w 5"/>
              <a:gd name="T27" fmla="*/ 4 h 5"/>
              <a:gd name="T28" fmla="*/ 3 w 5"/>
              <a:gd name="T29" fmla="*/ 4 h 5"/>
              <a:gd name="T30" fmla="*/ 1 w 5"/>
              <a:gd name="T31" fmla="*/ 5 h 5"/>
              <a:gd name="T32" fmla="*/ 1 w 5"/>
              <a:gd name="T33" fmla="*/ 5 h 5"/>
              <a:gd name="T34" fmla="*/ 0 w 5"/>
              <a:gd name="T35" fmla="*/ 3 h 5"/>
              <a:gd name="T36" fmla="*/ 2 w 5"/>
              <a:gd name="T37" fmla="*/ 2 h 5"/>
              <a:gd name="T38" fmla="*/ 2 w 5"/>
              <a:gd name="T39" fmla="*/ 3 h 5"/>
              <a:gd name="T40" fmla="*/ 2 w 5"/>
              <a:gd name="T41" fmla="*/ 3 h 5"/>
              <a:gd name="T42" fmla="*/ 2 w 5"/>
              <a:gd name="T43" fmla="*/ 3 h 5"/>
              <a:gd name="T44" fmla="*/ 2 w 5"/>
              <a:gd name="T45" fmla="*/ 3 h 5"/>
              <a:gd name="T46" fmla="*/ 3 w 5"/>
              <a:gd name="T47" fmla="*/ 2 h 5"/>
              <a:gd name="T48" fmla="*/ 3 w 5"/>
              <a:gd name="T49" fmla="*/ 2 h 5"/>
              <a:gd name="T50" fmla="*/ 3 w 5"/>
              <a:gd name="T51" fmla="*/ 2 h 5"/>
              <a:gd name="T52" fmla="*/ 4 w 5"/>
              <a:gd name="T53" fmla="*/ 1 h 5"/>
              <a:gd name="T54" fmla="*/ 4 w 5"/>
              <a:gd name="T55" fmla="*/ 1 h 5"/>
              <a:gd name="T56" fmla="*/ 4 w 5"/>
              <a:gd name="T57" fmla="*/ 1 h 5"/>
              <a:gd name="T58" fmla="*/ 3 w 5"/>
              <a:gd name="T59" fmla="*/ 1 h 5"/>
              <a:gd name="T60" fmla="*/ 3 w 5"/>
              <a:gd name="T61" fmla="*/ 1 h 5"/>
              <a:gd name="T62" fmla="*/ 3 w 5"/>
              <a:gd name="T63" fmla="*/ 1 h 5"/>
              <a:gd name="T64" fmla="*/ 3 w 5"/>
              <a:gd name="T65" fmla="*/ 1 h 5"/>
              <a:gd name="T66" fmla="*/ 2 w 5"/>
              <a:gd name="T67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cubicBezTo>
                  <a:pt x="2" y="4"/>
                  <a:pt x="4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5"/>
                  <a:pt x="2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lose/>
                <a:moveTo>
                  <a:pt x="2" y="2"/>
                </a:moveTo>
                <a:cubicBezTo>
                  <a:pt x="2" y="2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7" name="Freeform 155"/>
          <p:cNvSpPr>
            <a:spLocks/>
          </p:cNvSpPr>
          <p:nvPr/>
        </p:nvSpPr>
        <p:spPr bwMode="auto">
          <a:xfrm>
            <a:off x="8140700" y="4932363"/>
            <a:ext cx="19050" cy="6350"/>
          </a:xfrm>
          <a:custGeom>
            <a:avLst/>
            <a:gdLst>
              <a:gd name="T0" fmla="*/ 7 w 8"/>
              <a:gd name="T1" fmla="*/ 1 h 3"/>
              <a:gd name="T2" fmla="*/ 4 w 8"/>
              <a:gd name="T3" fmla="*/ 0 h 3"/>
              <a:gd name="T4" fmla="*/ 1 w 8"/>
              <a:gd name="T5" fmla="*/ 1 h 3"/>
              <a:gd name="T6" fmla="*/ 1 w 8"/>
              <a:gd name="T7" fmla="*/ 3 h 3"/>
              <a:gd name="T8" fmla="*/ 5 w 8"/>
              <a:gd name="T9" fmla="*/ 3 h 3"/>
              <a:gd name="T10" fmla="*/ 7 w 8"/>
              <a:gd name="T1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3">
                <a:moveTo>
                  <a:pt x="7" y="1"/>
                </a:moveTo>
                <a:cubicBezTo>
                  <a:pt x="6" y="0"/>
                  <a:pt x="5" y="0"/>
                  <a:pt x="4" y="0"/>
                </a:cubicBezTo>
                <a:cubicBezTo>
                  <a:pt x="3" y="1"/>
                  <a:pt x="3" y="1"/>
                  <a:pt x="1" y="1"/>
                </a:cubicBezTo>
                <a:cubicBezTo>
                  <a:pt x="0" y="1"/>
                  <a:pt x="0" y="3"/>
                  <a:pt x="1" y="3"/>
                </a:cubicBezTo>
                <a:cubicBezTo>
                  <a:pt x="3" y="3"/>
                  <a:pt x="3" y="3"/>
                  <a:pt x="5" y="3"/>
                </a:cubicBezTo>
                <a:cubicBezTo>
                  <a:pt x="6" y="3"/>
                  <a:pt x="8" y="2"/>
                  <a:pt x="7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8" name="Freeform 156"/>
          <p:cNvSpPr>
            <a:spLocks noEditPoints="1"/>
          </p:cNvSpPr>
          <p:nvPr/>
        </p:nvSpPr>
        <p:spPr bwMode="auto">
          <a:xfrm>
            <a:off x="8140700" y="4929188"/>
            <a:ext cx="19050" cy="9525"/>
          </a:xfrm>
          <a:custGeom>
            <a:avLst/>
            <a:gdLst>
              <a:gd name="T0" fmla="*/ 5 w 8"/>
              <a:gd name="T1" fmla="*/ 4 h 4"/>
              <a:gd name="T2" fmla="*/ 3 w 8"/>
              <a:gd name="T3" fmla="*/ 4 h 4"/>
              <a:gd name="T4" fmla="*/ 3 w 8"/>
              <a:gd name="T5" fmla="*/ 4 h 4"/>
              <a:gd name="T6" fmla="*/ 1 w 8"/>
              <a:gd name="T7" fmla="*/ 4 h 4"/>
              <a:gd name="T8" fmla="*/ 1 w 8"/>
              <a:gd name="T9" fmla="*/ 4 h 4"/>
              <a:gd name="T10" fmla="*/ 1 w 8"/>
              <a:gd name="T11" fmla="*/ 4 h 4"/>
              <a:gd name="T12" fmla="*/ 1 w 8"/>
              <a:gd name="T13" fmla="*/ 4 h 4"/>
              <a:gd name="T14" fmla="*/ 0 w 8"/>
              <a:gd name="T15" fmla="*/ 3 h 4"/>
              <a:gd name="T16" fmla="*/ 0 w 8"/>
              <a:gd name="T17" fmla="*/ 3 h 4"/>
              <a:gd name="T18" fmla="*/ 1 w 8"/>
              <a:gd name="T19" fmla="*/ 1 h 4"/>
              <a:gd name="T20" fmla="*/ 1 w 8"/>
              <a:gd name="T21" fmla="*/ 1 h 4"/>
              <a:gd name="T22" fmla="*/ 3 w 8"/>
              <a:gd name="T23" fmla="*/ 1 h 4"/>
              <a:gd name="T24" fmla="*/ 3 w 8"/>
              <a:gd name="T25" fmla="*/ 1 h 4"/>
              <a:gd name="T26" fmla="*/ 5 w 8"/>
              <a:gd name="T27" fmla="*/ 0 h 4"/>
              <a:gd name="T28" fmla="*/ 5 w 8"/>
              <a:gd name="T29" fmla="*/ 0 h 4"/>
              <a:gd name="T30" fmla="*/ 8 w 8"/>
              <a:gd name="T31" fmla="*/ 2 h 4"/>
              <a:gd name="T32" fmla="*/ 8 w 8"/>
              <a:gd name="T33" fmla="*/ 2 h 4"/>
              <a:gd name="T34" fmla="*/ 7 w 8"/>
              <a:gd name="T35" fmla="*/ 2 h 4"/>
              <a:gd name="T36" fmla="*/ 8 w 8"/>
              <a:gd name="T37" fmla="*/ 2 h 4"/>
              <a:gd name="T38" fmla="*/ 8 w 8"/>
              <a:gd name="T39" fmla="*/ 3 h 4"/>
              <a:gd name="T40" fmla="*/ 8 w 8"/>
              <a:gd name="T41" fmla="*/ 3 h 4"/>
              <a:gd name="T42" fmla="*/ 5 w 8"/>
              <a:gd name="T43" fmla="*/ 4 h 4"/>
              <a:gd name="T44" fmla="*/ 5 w 8"/>
              <a:gd name="T45" fmla="*/ 4 h 4"/>
              <a:gd name="T46" fmla="*/ 5 w 8"/>
              <a:gd name="T47" fmla="*/ 4 h 4"/>
              <a:gd name="T48" fmla="*/ 5 w 8"/>
              <a:gd name="T49" fmla="*/ 3 h 4"/>
              <a:gd name="T50" fmla="*/ 5 w 8"/>
              <a:gd name="T51" fmla="*/ 3 h 4"/>
              <a:gd name="T52" fmla="*/ 5 w 8"/>
              <a:gd name="T53" fmla="*/ 3 h 4"/>
              <a:gd name="T54" fmla="*/ 6 w 8"/>
              <a:gd name="T55" fmla="*/ 3 h 4"/>
              <a:gd name="T56" fmla="*/ 6 w 8"/>
              <a:gd name="T57" fmla="*/ 3 h 4"/>
              <a:gd name="T58" fmla="*/ 6 w 8"/>
              <a:gd name="T59" fmla="*/ 2 h 4"/>
              <a:gd name="T60" fmla="*/ 6 w 8"/>
              <a:gd name="T61" fmla="*/ 2 h 4"/>
              <a:gd name="T62" fmla="*/ 6 w 8"/>
              <a:gd name="T63" fmla="*/ 2 h 4"/>
              <a:gd name="T64" fmla="*/ 5 w 8"/>
              <a:gd name="T65" fmla="*/ 2 h 4"/>
              <a:gd name="T66" fmla="*/ 5 w 8"/>
              <a:gd name="T67" fmla="*/ 2 h 4"/>
              <a:gd name="T68" fmla="*/ 4 w 8"/>
              <a:gd name="T69" fmla="*/ 2 h 4"/>
              <a:gd name="T70" fmla="*/ 4 w 8"/>
              <a:gd name="T71" fmla="*/ 2 h 4"/>
              <a:gd name="T72" fmla="*/ 1 w 8"/>
              <a:gd name="T73" fmla="*/ 3 h 4"/>
              <a:gd name="T74" fmla="*/ 1 w 8"/>
              <a:gd name="T75" fmla="*/ 3 h 4"/>
              <a:gd name="T76" fmla="*/ 1 w 8"/>
              <a:gd name="T77" fmla="*/ 3 h 4"/>
              <a:gd name="T78" fmla="*/ 1 w 8"/>
              <a:gd name="T79" fmla="*/ 3 h 4"/>
              <a:gd name="T80" fmla="*/ 1 w 8"/>
              <a:gd name="T81" fmla="*/ 3 h 4"/>
              <a:gd name="T82" fmla="*/ 1 w 8"/>
              <a:gd name="T83" fmla="*/ 3 h 4"/>
              <a:gd name="T84" fmla="*/ 1 w 8"/>
              <a:gd name="T85" fmla="*/ 3 h 4"/>
              <a:gd name="T86" fmla="*/ 1 w 8"/>
              <a:gd name="T87" fmla="*/ 3 h 4"/>
              <a:gd name="T88" fmla="*/ 3 w 8"/>
              <a:gd name="T89" fmla="*/ 3 h 4"/>
              <a:gd name="T90" fmla="*/ 3 w 8"/>
              <a:gd name="T91" fmla="*/ 3 h 4"/>
              <a:gd name="T92" fmla="*/ 5 w 8"/>
              <a:gd name="T9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" h="4">
                <a:moveTo>
                  <a:pt x="5" y="4"/>
                </a:move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7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5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9" name="Freeform 157"/>
          <p:cNvSpPr>
            <a:spLocks/>
          </p:cNvSpPr>
          <p:nvPr/>
        </p:nvSpPr>
        <p:spPr bwMode="auto">
          <a:xfrm>
            <a:off x="8154988" y="4954588"/>
            <a:ext cx="12700" cy="11113"/>
          </a:xfrm>
          <a:custGeom>
            <a:avLst/>
            <a:gdLst>
              <a:gd name="T0" fmla="*/ 5 w 6"/>
              <a:gd name="T1" fmla="*/ 2 h 5"/>
              <a:gd name="T2" fmla="*/ 4 w 6"/>
              <a:gd name="T3" fmla="*/ 0 h 5"/>
              <a:gd name="T4" fmla="*/ 2 w 6"/>
              <a:gd name="T5" fmla="*/ 1 h 5"/>
              <a:gd name="T6" fmla="*/ 0 w 6"/>
              <a:gd name="T7" fmla="*/ 3 h 5"/>
              <a:gd name="T8" fmla="*/ 2 w 6"/>
              <a:gd name="T9" fmla="*/ 5 h 5"/>
              <a:gd name="T10" fmla="*/ 4 w 6"/>
              <a:gd name="T11" fmla="*/ 3 h 5"/>
              <a:gd name="T12" fmla="*/ 5 w 6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5">
                <a:moveTo>
                  <a:pt x="5" y="2"/>
                </a:moveTo>
                <a:cubicBezTo>
                  <a:pt x="5" y="0"/>
                  <a:pt x="6" y="0"/>
                  <a:pt x="4" y="0"/>
                </a:cubicBezTo>
                <a:cubicBezTo>
                  <a:pt x="2" y="1"/>
                  <a:pt x="3" y="1"/>
                  <a:pt x="2" y="1"/>
                </a:cubicBezTo>
                <a:cubicBezTo>
                  <a:pt x="0" y="0"/>
                  <a:pt x="0" y="2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4" y="5"/>
                  <a:pt x="4" y="4"/>
                  <a:pt x="4" y="3"/>
                </a:cubicBezTo>
                <a:cubicBezTo>
                  <a:pt x="5" y="3"/>
                  <a:pt x="5" y="3"/>
                  <a:pt x="5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0" name="Freeform 158"/>
          <p:cNvSpPr>
            <a:spLocks noEditPoints="1"/>
          </p:cNvSpPr>
          <p:nvPr/>
        </p:nvSpPr>
        <p:spPr bwMode="auto">
          <a:xfrm>
            <a:off x="8151813" y="4951413"/>
            <a:ext cx="15875" cy="14288"/>
          </a:xfrm>
          <a:custGeom>
            <a:avLst/>
            <a:gdLst>
              <a:gd name="T0" fmla="*/ 0 w 7"/>
              <a:gd name="T1" fmla="*/ 4 h 6"/>
              <a:gd name="T2" fmla="*/ 0 w 7"/>
              <a:gd name="T3" fmla="*/ 4 h 6"/>
              <a:gd name="T4" fmla="*/ 0 w 7"/>
              <a:gd name="T5" fmla="*/ 4 h 6"/>
              <a:gd name="T6" fmla="*/ 2 w 7"/>
              <a:gd name="T7" fmla="*/ 1 h 6"/>
              <a:gd name="T8" fmla="*/ 2 w 7"/>
              <a:gd name="T9" fmla="*/ 1 h 6"/>
              <a:gd name="T10" fmla="*/ 3 w 7"/>
              <a:gd name="T11" fmla="*/ 1 h 6"/>
              <a:gd name="T12" fmla="*/ 3 w 7"/>
              <a:gd name="T13" fmla="*/ 1 h 6"/>
              <a:gd name="T14" fmla="*/ 3 w 7"/>
              <a:gd name="T15" fmla="*/ 1 h 6"/>
              <a:gd name="T16" fmla="*/ 3 w 7"/>
              <a:gd name="T17" fmla="*/ 1 h 6"/>
              <a:gd name="T18" fmla="*/ 5 w 7"/>
              <a:gd name="T19" fmla="*/ 0 h 6"/>
              <a:gd name="T20" fmla="*/ 5 w 7"/>
              <a:gd name="T21" fmla="*/ 0 h 6"/>
              <a:gd name="T22" fmla="*/ 6 w 7"/>
              <a:gd name="T23" fmla="*/ 0 h 6"/>
              <a:gd name="T24" fmla="*/ 6 w 7"/>
              <a:gd name="T25" fmla="*/ 0 h 6"/>
              <a:gd name="T26" fmla="*/ 7 w 7"/>
              <a:gd name="T27" fmla="*/ 2 h 6"/>
              <a:gd name="T28" fmla="*/ 7 w 7"/>
              <a:gd name="T29" fmla="*/ 2 h 6"/>
              <a:gd name="T30" fmla="*/ 7 w 7"/>
              <a:gd name="T31" fmla="*/ 3 h 6"/>
              <a:gd name="T32" fmla="*/ 7 w 7"/>
              <a:gd name="T33" fmla="*/ 3 h 6"/>
              <a:gd name="T34" fmla="*/ 6 w 7"/>
              <a:gd name="T35" fmla="*/ 5 h 6"/>
              <a:gd name="T36" fmla="*/ 6 w 7"/>
              <a:gd name="T37" fmla="*/ 5 h 6"/>
              <a:gd name="T38" fmla="*/ 3 w 7"/>
              <a:gd name="T39" fmla="*/ 6 h 6"/>
              <a:gd name="T40" fmla="*/ 3 w 7"/>
              <a:gd name="T41" fmla="*/ 6 h 6"/>
              <a:gd name="T42" fmla="*/ 3 w 7"/>
              <a:gd name="T43" fmla="*/ 6 h 6"/>
              <a:gd name="T44" fmla="*/ 3 w 7"/>
              <a:gd name="T45" fmla="*/ 6 h 6"/>
              <a:gd name="T46" fmla="*/ 0 w 7"/>
              <a:gd name="T47" fmla="*/ 4 h 6"/>
              <a:gd name="T48" fmla="*/ 2 w 7"/>
              <a:gd name="T49" fmla="*/ 3 h 6"/>
              <a:gd name="T50" fmla="*/ 2 w 7"/>
              <a:gd name="T51" fmla="*/ 4 h 6"/>
              <a:gd name="T52" fmla="*/ 2 w 7"/>
              <a:gd name="T53" fmla="*/ 4 h 6"/>
              <a:gd name="T54" fmla="*/ 2 w 7"/>
              <a:gd name="T55" fmla="*/ 4 h 6"/>
              <a:gd name="T56" fmla="*/ 2 w 7"/>
              <a:gd name="T57" fmla="*/ 4 h 6"/>
              <a:gd name="T58" fmla="*/ 3 w 7"/>
              <a:gd name="T59" fmla="*/ 5 h 6"/>
              <a:gd name="T60" fmla="*/ 3 w 7"/>
              <a:gd name="T61" fmla="*/ 5 h 6"/>
              <a:gd name="T62" fmla="*/ 3 w 7"/>
              <a:gd name="T63" fmla="*/ 5 h 6"/>
              <a:gd name="T64" fmla="*/ 3 w 7"/>
              <a:gd name="T65" fmla="*/ 5 h 6"/>
              <a:gd name="T66" fmla="*/ 5 w 7"/>
              <a:gd name="T67" fmla="*/ 4 h 6"/>
              <a:gd name="T68" fmla="*/ 5 w 7"/>
              <a:gd name="T69" fmla="*/ 4 h 6"/>
              <a:gd name="T70" fmla="*/ 6 w 7"/>
              <a:gd name="T71" fmla="*/ 3 h 6"/>
              <a:gd name="T72" fmla="*/ 6 w 7"/>
              <a:gd name="T73" fmla="*/ 3 h 6"/>
              <a:gd name="T74" fmla="*/ 6 w 7"/>
              <a:gd name="T75" fmla="*/ 3 h 6"/>
              <a:gd name="T76" fmla="*/ 6 w 7"/>
              <a:gd name="T77" fmla="*/ 3 h 6"/>
              <a:gd name="T78" fmla="*/ 6 w 7"/>
              <a:gd name="T79" fmla="*/ 2 h 6"/>
              <a:gd name="T80" fmla="*/ 6 w 7"/>
              <a:gd name="T81" fmla="*/ 2 h 6"/>
              <a:gd name="T82" fmla="*/ 6 w 7"/>
              <a:gd name="T83" fmla="*/ 2 h 6"/>
              <a:gd name="T84" fmla="*/ 6 w 7"/>
              <a:gd name="T85" fmla="*/ 2 h 6"/>
              <a:gd name="T86" fmla="*/ 5 w 7"/>
              <a:gd name="T87" fmla="*/ 2 h 6"/>
              <a:gd name="T88" fmla="*/ 5 w 7"/>
              <a:gd name="T89" fmla="*/ 2 h 6"/>
              <a:gd name="T90" fmla="*/ 3 w 7"/>
              <a:gd name="T91" fmla="*/ 2 h 6"/>
              <a:gd name="T92" fmla="*/ 3 w 7"/>
              <a:gd name="T93" fmla="*/ 2 h 6"/>
              <a:gd name="T94" fmla="*/ 2 w 7"/>
              <a:gd name="T95" fmla="*/ 2 h 6"/>
              <a:gd name="T96" fmla="*/ 2 w 7"/>
              <a:gd name="T97" fmla="*/ 2 h 6"/>
              <a:gd name="T98" fmla="*/ 2 w 7"/>
              <a:gd name="T99" fmla="*/ 2 h 6"/>
              <a:gd name="T100" fmla="*/ 2 w 7"/>
              <a:gd name="T101" fmla="*/ 2 h 6"/>
              <a:gd name="T102" fmla="*/ 2 w 7"/>
              <a:gd name="T103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" h="6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3"/>
                  <a:pt x="0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4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6"/>
                  <a:pt x="0" y="4"/>
                </a:cubicBezTo>
                <a:close/>
                <a:moveTo>
                  <a:pt x="2" y="3"/>
                </a:moveTo>
                <a:cubicBezTo>
                  <a:pt x="2" y="3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1" name="Freeform 159"/>
          <p:cNvSpPr>
            <a:spLocks/>
          </p:cNvSpPr>
          <p:nvPr/>
        </p:nvSpPr>
        <p:spPr bwMode="auto">
          <a:xfrm>
            <a:off x="8159750" y="4927601"/>
            <a:ext cx="11113" cy="6350"/>
          </a:xfrm>
          <a:custGeom>
            <a:avLst/>
            <a:gdLst>
              <a:gd name="T0" fmla="*/ 4 w 5"/>
              <a:gd name="T1" fmla="*/ 2 h 3"/>
              <a:gd name="T2" fmla="*/ 3 w 5"/>
              <a:gd name="T3" fmla="*/ 0 h 3"/>
              <a:gd name="T4" fmla="*/ 1 w 5"/>
              <a:gd name="T5" fmla="*/ 0 h 3"/>
              <a:gd name="T6" fmla="*/ 1 w 5"/>
              <a:gd name="T7" fmla="*/ 2 h 3"/>
              <a:gd name="T8" fmla="*/ 4 w 5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4" y="2"/>
                </a:moveTo>
                <a:cubicBezTo>
                  <a:pt x="5" y="1"/>
                  <a:pt x="5" y="0"/>
                  <a:pt x="3" y="0"/>
                </a:cubicBezTo>
                <a:cubicBezTo>
                  <a:pt x="2" y="0"/>
                  <a:pt x="3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2" y="3"/>
                  <a:pt x="3" y="3"/>
                  <a:pt x="4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2" name="Freeform 160"/>
          <p:cNvSpPr>
            <a:spLocks noEditPoints="1"/>
          </p:cNvSpPr>
          <p:nvPr/>
        </p:nvSpPr>
        <p:spPr bwMode="auto">
          <a:xfrm>
            <a:off x="8156575" y="4924426"/>
            <a:ext cx="15875" cy="9525"/>
          </a:xfrm>
          <a:custGeom>
            <a:avLst/>
            <a:gdLst>
              <a:gd name="T0" fmla="*/ 4 w 7"/>
              <a:gd name="T1" fmla="*/ 4 h 4"/>
              <a:gd name="T2" fmla="*/ 2 w 7"/>
              <a:gd name="T3" fmla="*/ 4 h 4"/>
              <a:gd name="T4" fmla="*/ 2 w 7"/>
              <a:gd name="T5" fmla="*/ 4 h 4"/>
              <a:gd name="T6" fmla="*/ 0 w 7"/>
              <a:gd name="T7" fmla="*/ 2 h 4"/>
              <a:gd name="T8" fmla="*/ 0 w 7"/>
              <a:gd name="T9" fmla="*/ 2 h 4"/>
              <a:gd name="T10" fmla="*/ 2 w 7"/>
              <a:gd name="T11" fmla="*/ 1 h 4"/>
              <a:gd name="T12" fmla="*/ 2 w 7"/>
              <a:gd name="T13" fmla="*/ 1 h 4"/>
              <a:gd name="T14" fmla="*/ 4 w 7"/>
              <a:gd name="T15" fmla="*/ 0 h 4"/>
              <a:gd name="T16" fmla="*/ 4 w 7"/>
              <a:gd name="T17" fmla="*/ 0 h 4"/>
              <a:gd name="T18" fmla="*/ 5 w 7"/>
              <a:gd name="T19" fmla="*/ 0 h 4"/>
              <a:gd name="T20" fmla="*/ 5 w 7"/>
              <a:gd name="T21" fmla="*/ 0 h 4"/>
              <a:gd name="T22" fmla="*/ 7 w 7"/>
              <a:gd name="T23" fmla="*/ 2 h 4"/>
              <a:gd name="T24" fmla="*/ 7 w 7"/>
              <a:gd name="T25" fmla="*/ 2 h 4"/>
              <a:gd name="T26" fmla="*/ 6 w 7"/>
              <a:gd name="T27" fmla="*/ 4 h 4"/>
              <a:gd name="T28" fmla="*/ 6 w 7"/>
              <a:gd name="T29" fmla="*/ 4 h 4"/>
              <a:gd name="T30" fmla="*/ 5 w 7"/>
              <a:gd name="T31" fmla="*/ 3 h 4"/>
              <a:gd name="T32" fmla="*/ 6 w 7"/>
              <a:gd name="T33" fmla="*/ 4 h 4"/>
              <a:gd name="T34" fmla="*/ 4 w 7"/>
              <a:gd name="T35" fmla="*/ 4 h 4"/>
              <a:gd name="T36" fmla="*/ 4 w 7"/>
              <a:gd name="T37" fmla="*/ 4 h 4"/>
              <a:gd name="T38" fmla="*/ 4 w 7"/>
              <a:gd name="T39" fmla="*/ 4 h 4"/>
              <a:gd name="T40" fmla="*/ 5 w 7"/>
              <a:gd name="T41" fmla="*/ 2 h 4"/>
              <a:gd name="T42" fmla="*/ 2 w 7"/>
              <a:gd name="T43" fmla="*/ 2 h 4"/>
              <a:gd name="T44" fmla="*/ 2 w 7"/>
              <a:gd name="T45" fmla="*/ 2 h 4"/>
              <a:gd name="T46" fmla="*/ 2 w 7"/>
              <a:gd name="T47" fmla="*/ 2 h 4"/>
              <a:gd name="T48" fmla="*/ 2 w 7"/>
              <a:gd name="T49" fmla="*/ 2 h 4"/>
              <a:gd name="T50" fmla="*/ 2 w 7"/>
              <a:gd name="T51" fmla="*/ 2 h 4"/>
              <a:gd name="T52" fmla="*/ 2 w 7"/>
              <a:gd name="T53" fmla="*/ 2 h 4"/>
              <a:gd name="T54" fmla="*/ 4 w 7"/>
              <a:gd name="T55" fmla="*/ 3 h 4"/>
              <a:gd name="T56" fmla="*/ 4 w 7"/>
              <a:gd name="T57" fmla="*/ 3 h 4"/>
              <a:gd name="T58" fmla="*/ 5 w 7"/>
              <a:gd name="T59" fmla="*/ 3 h 4"/>
              <a:gd name="T60" fmla="*/ 5 w 7"/>
              <a:gd name="T61" fmla="*/ 3 h 4"/>
              <a:gd name="T62" fmla="*/ 5 w 7"/>
              <a:gd name="T63" fmla="*/ 3 h 4"/>
              <a:gd name="T64" fmla="*/ 5 w 7"/>
              <a:gd name="T65" fmla="*/ 2 h 4"/>
              <a:gd name="T66" fmla="*/ 5 w 7"/>
              <a:gd name="T67" fmla="*/ 2 h 4"/>
              <a:gd name="T68" fmla="*/ 5 w 7"/>
              <a:gd name="T69" fmla="*/ 2 h 4"/>
              <a:gd name="T70" fmla="*/ 5 w 7"/>
              <a:gd name="T71" fmla="*/ 2 h 4"/>
              <a:gd name="T72" fmla="*/ 5 w 7"/>
              <a:gd name="T7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" h="4">
                <a:moveTo>
                  <a:pt x="4" y="4"/>
                </a:moveTo>
                <a:cubicBezTo>
                  <a:pt x="3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1"/>
                  <a:pt x="3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lose/>
                <a:moveTo>
                  <a:pt x="5" y="2"/>
                </a:moveTo>
                <a:cubicBezTo>
                  <a:pt x="3" y="2"/>
                  <a:pt x="4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3" name="Freeform 161"/>
          <p:cNvSpPr>
            <a:spLocks/>
          </p:cNvSpPr>
          <p:nvPr/>
        </p:nvSpPr>
        <p:spPr bwMode="auto">
          <a:xfrm>
            <a:off x="8154988" y="5024438"/>
            <a:ext cx="11113" cy="6350"/>
          </a:xfrm>
          <a:custGeom>
            <a:avLst/>
            <a:gdLst>
              <a:gd name="T0" fmla="*/ 2 w 5"/>
              <a:gd name="T1" fmla="*/ 2 h 3"/>
              <a:gd name="T2" fmla="*/ 3 w 5"/>
              <a:gd name="T3" fmla="*/ 2 h 3"/>
              <a:gd name="T4" fmla="*/ 4 w 5"/>
              <a:gd name="T5" fmla="*/ 0 h 3"/>
              <a:gd name="T6" fmla="*/ 1 w 5"/>
              <a:gd name="T7" fmla="*/ 0 h 3"/>
              <a:gd name="T8" fmla="*/ 2 w 5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">
                <a:moveTo>
                  <a:pt x="2" y="2"/>
                </a:moveTo>
                <a:cubicBezTo>
                  <a:pt x="3" y="2"/>
                  <a:pt x="2" y="2"/>
                  <a:pt x="3" y="2"/>
                </a:cubicBezTo>
                <a:cubicBezTo>
                  <a:pt x="4" y="2"/>
                  <a:pt x="5" y="1"/>
                  <a:pt x="4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2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4" name="Freeform 162"/>
          <p:cNvSpPr>
            <a:spLocks noEditPoints="1"/>
          </p:cNvSpPr>
          <p:nvPr/>
        </p:nvSpPr>
        <p:spPr bwMode="auto">
          <a:xfrm>
            <a:off x="8151813" y="5021263"/>
            <a:ext cx="14288" cy="9525"/>
          </a:xfrm>
          <a:custGeom>
            <a:avLst/>
            <a:gdLst>
              <a:gd name="T0" fmla="*/ 0 w 6"/>
              <a:gd name="T1" fmla="*/ 2 h 4"/>
              <a:gd name="T2" fmla="*/ 1 w 6"/>
              <a:gd name="T3" fmla="*/ 1 h 4"/>
              <a:gd name="T4" fmla="*/ 1 w 6"/>
              <a:gd name="T5" fmla="*/ 1 h 4"/>
              <a:gd name="T6" fmla="*/ 3 w 6"/>
              <a:gd name="T7" fmla="*/ 0 h 4"/>
              <a:gd name="T8" fmla="*/ 3 w 6"/>
              <a:gd name="T9" fmla="*/ 0 h 4"/>
              <a:gd name="T10" fmla="*/ 5 w 6"/>
              <a:gd name="T11" fmla="*/ 1 h 4"/>
              <a:gd name="T12" fmla="*/ 5 w 6"/>
              <a:gd name="T13" fmla="*/ 1 h 4"/>
              <a:gd name="T14" fmla="*/ 6 w 6"/>
              <a:gd name="T15" fmla="*/ 2 h 4"/>
              <a:gd name="T16" fmla="*/ 6 w 6"/>
              <a:gd name="T17" fmla="*/ 2 h 4"/>
              <a:gd name="T18" fmla="*/ 4 w 6"/>
              <a:gd name="T19" fmla="*/ 4 h 4"/>
              <a:gd name="T20" fmla="*/ 4 w 6"/>
              <a:gd name="T21" fmla="*/ 4 h 4"/>
              <a:gd name="T22" fmla="*/ 3 w 6"/>
              <a:gd name="T23" fmla="*/ 4 h 4"/>
              <a:gd name="T24" fmla="*/ 3 w 6"/>
              <a:gd name="T25" fmla="*/ 4 h 4"/>
              <a:gd name="T26" fmla="*/ 3 w 6"/>
              <a:gd name="T27" fmla="*/ 4 h 4"/>
              <a:gd name="T28" fmla="*/ 3 w 6"/>
              <a:gd name="T29" fmla="*/ 4 h 4"/>
              <a:gd name="T30" fmla="*/ 3 w 6"/>
              <a:gd name="T31" fmla="*/ 3 h 4"/>
              <a:gd name="T32" fmla="*/ 3 w 6"/>
              <a:gd name="T33" fmla="*/ 4 h 4"/>
              <a:gd name="T34" fmla="*/ 2 w 6"/>
              <a:gd name="T35" fmla="*/ 4 h 4"/>
              <a:gd name="T36" fmla="*/ 2 w 6"/>
              <a:gd name="T37" fmla="*/ 4 h 4"/>
              <a:gd name="T38" fmla="*/ 0 w 6"/>
              <a:gd name="T39" fmla="*/ 2 h 4"/>
              <a:gd name="T40" fmla="*/ 3 w 6"/>
              <a:gd name="T41" fmla="*/ 2 h 4"/>
              <a:gd name="T42" fmla="*/ 2 w 6"/>
              <a:gd name="T43" fmla="*/ 2 h 4"/>
              <a:gd name="T44" fmla="*/ 2 w 6"/>
              <a:gd name="T45" fmla="*/ 2 h 4"/>
              <a:gd name="T46" fmla="*/ 2 w 6"/>
              <a:gd name="T47" fmla="*/ 2 h 4"/>
              <a:gd name="T48" fmla="*/ 2 w 6"/>
              <a:gd name="T49" fmla="*/ 2 h 4"/>
              <a:gd name="T50" fmla="*/ 2 w 6"/>
              <a:gd name="T51" fmla="*/ 3 h 4"/>
              <a:gd name="T52" fmla="*/ 2 w 6"/>
              <a:gd name="T53" fmla="*/ 3 h 4"/>
              <a:gd name="T54" fmla="*/ 2 w 6"/>
              <a:gd name="T55" fmla="*/ 3 h 4"/>
              <a:gd name="T56" fmla="*/ 2 w 6"/>
              <a:gd name="T57" fmla="*/ 3 h 4"/>
              <a:gd name="T58" fmla="*/ 2 w 6"/>
              <a:gd name="T59" fmla="*/ 3 h 4"/>
              <a:gd name="T60" fmla="*/ 3 w 6"/>
              <a:gd name="T61" fmla="*/ 2 h 4"/>
              <a:gd name="T62" fmla="*/ 3 w 6"/>
              <a:gd name="T63" fmla="*/ 2 h 4"/>
              <a:gd name="T64" fmla="*/ 4 w 6"/>
              <a:gd name="T65" fmla="*/ 2 h 4"/>
              <a:gd name="T66" fmla="*/ 4 w 6"/>
              <a:gd name="T67" fmla="*/ 2 h 4"/>
              <a:gd name="T68" fmla="*/ 5 w 6"/>
              <a:gd name="T69" fmla="*/ 2 h 4"/>
              <a:gd name="T70" fmla="*/ 5 w 6"/>
              <a:gd name="T71" fmla="*/ 2 h 4"/>
              <a:gd name="T72" fmla="*/ 4 w 6"/>
              <a:gd name="T73" fmla="*/ 2 h 4"/>
              <a:gd name="T74" fmla="*/ 4 w 6"/>
              <a:gd name="T75" fmla="*/ 2 h 4"/>
              <a:gd name="T76" fmla="*/ 3 w 6"/>
              <a:gd name="T77" fmla="*/ 2 h 4"/>
              <a:gd name="T78" fmla="*/ 3 w 6"/>
              <a:gd name="T79" fmla="*/ 2 h 4"/>
              <a:gd name="T80" fmla="*/ 3 w 6"/>
              <a:gd name="T81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" h="4">
                <a:moveTo>
                  <a:pt x="0" y="2"/>
                </a:moveTo>
                <a:cubicBezTo>
                  <a:pt x="0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5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lose/>
                <a:moveTo>
                  <a:pt x="3" y="2"/>
                </a:moveTo>
                <a:cubicBezTo>
                  <a:pt x="3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3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5" name="Freeform 163"/>
          <p:cNvSpPr>
            <a:spLocks/>
          </p:cNvSpPr>
          <p:nvPr/>
        </p:nvSpPr>
        <p:spPr bwMode="auto">
          <a:xfrm>
            <a:off x="8220075" y="4545013"/>
            <a:ext cx="15875" cy="20638"/>
          </a:xfrm>
          <a:custGeom>
            <a:avLst/>
            <a:gdLst>
              <a:gd name="T0" fmla="*/ 4 w 7"/>
              <a:gd name="T1" fmla="*/ 2 h 9"/>
              <a:gd name="T2" fmla="*/ 1 w 7"/>
              <a:gd name="T3" fmla="*/ 2 h 9"/>
              <a:gd name="T4" fmla="*/ 2 w 7"/>
              <a:gd name="T5" fmla="*/ 4 h 9"/>
              <a:gd name="T6" fmla="*/ 2 w 7"/>
              <a:gd name="T7" fmla="*/ 7 h 9"/>
              <a:gd name="T8" fmla="*/ 3 w 7"/>
              <a:gd name="T9" fmla="*/ 9 h 9"/>
              <a:gd name="T10" fmla="*/ 6 w 7"/>
              <a:gd name="T11" fmla="*/ 8 h 9"/>
              <a:gd name="T12" fmla="*/ 6 w 7"/>
              <a:gd name="T13" fmla="*/ 3 h 9"/>
              <a:gd name="T14" fmla="*/ 4 w 7"/>
              <a:gd name="T15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9">
                <a:moveTo>
                  <a:pt x="4" y="2"/>
                </a:moveTo>
                <a:cubicBezTo>
                  <a:pt x="3" y="0"/>
                  <a:pt x="1" y="1"/>
                  <a:pt x="1" y="2"/>
                </a:cubicBezTo>
                <a:cubicBezTo>
                  <a:pt x="1" y="3"/>
                  <a:pt x="1" y="3"/>
                  <a:pt x="2" y="4"/>
                </a:cubicBezTo>
                <a:cubicBezTo>
                  <a:pt x="2" y="5"/>
                  <a:pt x="2" y="5"/>
                  <a:pt x="2" y="7"/>
                </a:cubicBezTo>
                <a:cubicBezTo>
                  <a:pt x="1" y="8"/>
                  <a:pt x="0" y="9"/>
                  <a:pt x="3" y="9"/>
                </a:cubicBezTo>
                <a:cubicBezTo>
                  <a:pt x="5" y="9"/>
                  <a:pt x="6" y="9"/>
                  <a:pt x="6" y="8"/>
                </a:cubicBezTo>
                <a:cubicBezTo>
                  <a:pt x="7" y="6"/>
                  <a:pt x="7" y="4"/>
                  <a:pt x="6" y="3"/>
                </a:cubicBezTo>
                <a:cubicBezTo>
                  <a:pt x="5" y="2"/>
                  <a:pt x="6" y="3"/>
                  <a:pt x="4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6" name="Freeform 164"/>
          <p:cNvSpPr>
            <a:spLocks/>
          </p:cNvSpPr>
          <p:nvPr/>
        </p:nvSpPr>
        <p:spPr bwMode="auto">
          <a:xfrm>
            <a:off x="8221663" y="4545013"/>
            <a:ext cx="15875" cy="22225"/>
          </a:xfrm>
          <a:custGeom>
            <a:avLst/>
            <a:gdLst>
              <a:gd name="T0" fmla="*/ 2 w 7"/>
              <a:gd name="T1" fmla="*/ 10 h 10"/>
              <a:gd name="T2" fmla="*/ 0 w 7"/>
              <a:gd name="T3" fmla="*/ 9 h 10"/>
              <a:gd name="T4" fmla="*/ 0 w 7"/>
              <a:gd name="T5" fmla="*/ 9 h 10"/>
              <a:gd name="T6" fmla="*/ 0 w 7"/>
              <a:gd name="T7" fmla="*/ 6 h 10"/>
              <a:gd name="T8" fmla="*/ 0 w 7"/>
              <a:gd name="T9" fmla="*/ 6 h 10"/>
              <a:gd name="T10" fmla="*/ 1 w 7"/>
              <a:gd name="T11" fmla="*/ 5 h 10"/>
              <a:gd name="T12" fmla="*/ 1 w 7"/>
              <a:gd name="T13" fmla="*/ 5 h 10"/>
              <a:gd name="T14" fmla="*/ 0 w 7"/>
              <a:gd name="T15" fmla="*/ 4 h 10"/>
              <a:gd name="T16" fmla="*/ 0 w 7"/>
              <a:gd name="T17" fmla="*/ 4 h 10"/>
              <a:gd name="T18" fmla="*/ 0 w 7"/>
              <a:gd name="T19" fmla="*/ 2 h 10"/>
              <a:gd name="T20" fmla="*/ 0 w 7"/>
              <a:gd name="T21" fmla="*/ 2 h 10"/>
              <a:gd name="T22" fmla="*/ 2 w 7"/>
              <a:gd name="T23" fmla="*/ 0 h 10"/>
              <a:gd name="T24" fmla="*/ 2 w 7"/>
              <a:gd name="T25" fmla="*/ 0 h 10"/>
              <a:gd name="T26" fmla="*/ 4 w 7"/>
              <a:gd name="T27" fmla="*/ 1 h 10"/>
              <a:gd name="T28" fmla="*/ 4 w 7"/>
              <a:gd name="T29" fmla="*/ 1 h 10"/>
              <a:gd name="T30" fmla="*/ 3 w 7"/>
              <a:gd name="T31" fmla="*/ 2 h 10"/>
              <a:gd name="T32" fmla="*/ 3 w 7"/>
              <a:gd name="T33" fmla="*/ 2 h 10"/>
              <a:gd name="T34" fmla="*/ 2 w 7"/>
              <a:gd name="T35" fmla="*/ 1 h 10"/>
              <a:gd name="T36" fmla="*/ 2 w 7"/>
              <a:gd name="T37" fmla="*/ 1 h 10"/>
              <a:gd name="T38" fmla="*/ 1 w 7"/>
              <a:gd name="T39" fmla="*/ 2 h 10"/>
              <a:gd name="T40" fmla="*/ 1 w 7"/>
              <a:gd name="T41" fmla="*/ 2 h 10"/>
              <a:gd name="T42" fmla="*/ 1 w 7"/>
              <a:gd name="T43" fmla="*/ 4 h 10"/>
              <a:gd name="T44" fmla="*/ 1 w 7"/>
              <a:gd name="T45" fmla="*/ 4 h 10"/>
              <a:gd name="T46" fmla="*/ 2 w 7"/>
              <a:gd name="T47" fmla="*/ 5 h 10"/>
              <a:gd name="T48" fmla="*/ 2 w 7"/>
              <a:gd name="T49" fmla="*/ 5 h 10"/>
              <a:gd name="T50" fmla="*/ 1 w 7"/>
              <a:gd name="T51" fmla="*/ 7 h 10"/>
              <a:gd name="T52" fmla="*/ 1 w 7"/>
              <a:gd name="T53" fmla="*/ 7 h 10"/>
              <a:gd name="T54" fmla="*/ 1 w 7"/>
              <a:gd name="T55" fmla="*/ 9 h 10"/>
              <a:gd name="T56" fmla="*/ 1 w 7"/>
              <a:gd name="T57" fmla="*/ 9 h 10"/>
              <a:gd name="T58" fmla="*/ 1 w 7"/>
              <a:gd name="T59" fmla="*/ 9 h 10"/>
              <a:gd name="T60" fmla="*/ 1 w 7"/>
              <a:gd name="T61" fmla="*/ 9 h 10"/>
              <a:gd name="T62" fmla="*/ 2 w 7"/>
              <a:gd name="T63" fmla="*/ 9 h 10"/>
              <a:gd name="T64" fmla="*/ 2 w 7"/>
              <a:gd name="T65" fmla="*/ 9 h 10"/>
              <a:gd name="T66" fmla="*/ 5 w 7"/>
              <a:gd name="T67" fmla="*/ 7 h 10"/>
              <a:gd name="T68" fmla="*/ 5 w 7"/>
              <a:gd name="T69" fmla="*/ 7 h 10"/>
              <a:gd name="T70" fmla="*/ 5 w 7"/>
              <a:gd name="T71" fmla="*/ 5 h 10"/>
              <a:gd name="T72" fmla="*/ 5 w 7"/>
              <a:gd name="T73" fmla="*/ 5 h 10"/>
              <a:gd name="T74" fmla="*/ 5 w 7"/>
              <a:gd name="T75" fmla="*/ 4 h 10"/>
              <a:gd name="T76" fmla="*/ 5 w 7"/>
              <a:gd name="T77" fmla="*/ 4 h 10"/>
              <a:gd name="T78" fmla="*/ 3 w 7"/>
              <a:gd name="T79" fmla="*/ 2 h 10"/>
              <a:gd name="T80" fmla="*/ 3 w 7"/>
              <a:gd name="T81" fmla="*/ 2 h 10"/>
              <a:gd name="T82" fmla="*/ 3 w 7"/>
              <a:gd name="T83" fmla="*/ 2 h 10"/>
              <a:gd name="T84" fmla="*/ 4 w 7"/>
              <a:gd name="T85" fmla="*/ 1 h 10"/>
              <a:gd name="T86" fmla="*/ 6 w 7"/>
              <a:gd name="T87" fmla="*/ 3 h 10"/>
              <a:gd name="T88" fmla="*/ 6 w 7"/>
              <a:gd name="T89" fmla="*/ 3 h 10"/>
              <a:gd name="T90" fmla="*/ 7 w 7"/>
              <a:gd name="T91" fmla="*/ 5 h 10"/>
              <a:gd name="T92" fmla="*/ 7 w 7"/>
              <a:gd name="T93" fmla="*/ 5 h 10"/>
              <a:gd name="T94" fmla="*/ 6 w 7"/>
              <a:gd name="T95" fmla="*/ 8 h 10"/>
              <a:gd name="T96" fmla="*/ 6 w 7"/>
              <a:gd name="T97" fmla="*/ 8 h 10"/>
              <a:gd name="T98" fmla="*/ 3 w 7"/>
              <a:gd name="T99" fmla="*/ 10 h 10"/>
              <a:gd name="T100" fmla="*/ 3 w 7"/>
              <a:gd name="T101" fmla="*/ 10 h 10"/>
              <a:gd name="T102" fmla="*/ 2 w 7"/>
              <a:gd name="T10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" h="10">
                <a:moveTo>
                  <a:pt x="2" y="10"/>
                </a:move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8"/>
                  <a:pt x="1" y="8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4" y="1"/>
                  <a:pt x="4" y="1"/>
                </a:cubicBezTo>
                <a:cubicBezTo>
                  <a:pt x="5" y="2"/>
                  <a:pt x="5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7" y="4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6" y="7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10"/>
                  <a:pt x="4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2" y="10"/>
                  <a:pt x="2" y="10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7" name="Freeform 165"/>
          <p:cNvSpPr>
            <a:spLocks/>
          </p:cNvSpPr>
          <p:nvPr/>
        </p:nvSpPr>
        <p:spPr bwMode="auto">
          <a:xfrm>
            <a:off x="8235950" y="4527551"/>
            <a:ext cx="60325" cy="34925"/>
          </a:xfrm>
          <a:custGeom>
            <a:avLst/>
            <a:gdLst>
              <a:gd name="T0" fmla="*/ 3 w 27"/>
              <a:gd name="T1" fmla="*/ 1 h 16"/>
              <a:gd name="T2" fmla="*/ 0 w 27"/>
              <a:gd name="T3" fmla="*/ 2 h 16"/>
              <a:gd name="T4" fmla="*/ 2 w 27"/>
              <a:gd name="T5" fmla="*/ 6 h 16"/>
              <a:gd name="T6" fmla="*/ 6 w 27"/>
              <a:gd name="T7" fmla="*/ 12 h 16"/>
              <a:gd name="T8" fmla="*/ 10 w 27"/>
              <a:gd name="T9" fmla="*/ 14 h 16"/>
              <a:gd name="T10" fmla="*/ 17 w 27"/>
              <a:gd name="T11" fmla="*/ 14 h 16"/>
              <a:gd name="T12" fmla="*/ 23 w 27"/>
              <a:gd name="T13" fmla="*/ 16 h 16"/>
              <a:gd name="T14" fmla="*/ 27 w 27"/>
              <a:gd name="T15" fmla="*/ 14 h 16"/>
              <a:gd name="T16" fmla="*/ 24 w 27"/>
              <a:gd name="T17" fmla="*/ 8 h 16"/>
              <a:gd name="T18" fmla="*/ 19 w 27"/>
              <a:gd name="T19" fmla="*/ 6 h 16"/>
              <a:gd name="T20" fmla="*/ 16 w 27"/>
              <a:gd name="T21" fmla="*/ 4 h 16"/>
              <a:gd name="T22" fmla="*/ 12 w 27"/>
              <a:gd name="T23" fmla="*/ 3 h 16"/>
              <a:gd name="T24" fmla="*/ 9 w 27"/>
              <a:gd name="T25" fmla="*/ 2 h 16"/>
              <a:gd name="T26" fmla="*/ 5 w 27"/>
              <a:gd name="T27" fmla="*/ 2 h 16"/>
              <a:gd name="T28" fmla="*/ 3 w 27"/>
              <a:gd name="T29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16">
                <a:moveTo>
                  <a:pt x="3" y="1"/>
                </a:moveTo>
                <a:cubicBezTo>
                  <a:pt x="1" y="0"/>
                  <a:pt x="1" y="0"/>
                  <a:pt x="0" y="2"/>
                </a:cubicBezTo>
                <a:cubicBezTo>
                  <a:pt x="0" y="4"/>
                  <a:pt x="0" y="4"/>
                  <a:pt x="2" y="6"/>
                </a:cubicBezTo>
                <a:cubicBezTo>
                  <a:pt x="4" y="8"/>
                  <a:pt x="5" y="11"/>
                  <a:pt x="6" y="12"/>
                </a:cubicBezTo>
                <a:cubicBezTo>
                  <a:pt x="8" y="14"/>
                  <a:pt x="8" y="15"/>
                  <a:pt x="10" y="14"/>
                </a:cubicBezTo>
                <a:cubicBezTo>
                  <a:pt x="12" y="13"/>
                  <a:pt x="14" y="13"/>
                  <a:pt x="17" y="14"/>
                </a:cubicBezTo>
                <a:cubicBezTo>
                  <a:pt x="19" y="14"/>
                  <a:pt x="22" y="15"/>
                  <a:pt x="23" y="16"/>
                </a:cubicBezTo>
                <a:cubicBezTo>
                  <a:pt x="25" y="16"/>
                  <a:pt x="26" y="16"/>
                  <a:pt x="27" y="14"/>
                </a:cubicBezTo>
                <a:cubicBezTo>
                  <a:pt x="27" y="11"/>
                  <a:pt x="27" y="8"/>
                  <a:pt x="24" y="8"/>
                </a:cubicBezTo>
                <a:cubicBezTo>
                  <a:pt x="22" y="7"/>
                  <a:pt x="22" y="7"/>
                  <a:pt x="19" y="6"/>
                </a:cubicBezTo>
                <a:cubicBezTo>
                  <a:pt x="17" y="4"/>
                  <a:pt x="17" y="4"/>
                  <a:pt x="16" y="4"/>
                </a:cubicBezTo>
                <a:cubicBezTo>
                  <a:pt x="14" y="4"/>
                  <a:pt x="13" y="4"/>
                  <a:pt x="12" y="3"/>
                </a:cubicBezTo>
                <a:cubicBezTo>
                  <a:pt x="11" y="2"/>
                  <a:pt x="11" y="1"/>
                  <a:pt x="9" y="2"/>
                </a:cubicBezTo>
                <a:cubicBezTo>
                  <a:pt x="7" y="2"/>
                  <a:pt x="7" y="2"/>
                  <a:pt x="5" y="2"/>
                </a:cubicBezTo>
                <a:cubicBezTo>
                  <a:pt x="4" y="1"/>
                  <a:pt x="4" y="1"/>
                  <a:pt x="3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8" name="Freeform 166"/>
          <p:cNvSpPr>
            <a:spLocks/>
          </p:cNvSpPr>
          <p:nvPr/>
        </p:nvSpPr>
        <p:spPr bwMode="auto">
          <a:xfrm>
            <a:off x="8235950" y="4527551"/>
            <a:ext cx="60325" cy="38100"/>
          </a:xfrm>
          <a:custGeom>
            <a:avLst/>
            <a:gdLst>
              <a:gd name="T0" fmla="*/ 23 w 27"/>
              <a:gd name="T1" fmla="*/ 16 h 17"/>
              <a:gd name="T2" fmla="*/ 16 w 27"/>
              <a:gd name="T3" fmla="*/ 14 h 17"/>
              <a:gd name="T4" fmla="*/ 13 w 27"/>
              <a:gd name="T5" fmla="*/ 13 h 17"/>
              <a:gd name="T6" fmla="*/ 10 w 27"/>
              <a:gd name="T7" fmla="*/ 14 h 17"/>
              <a:gd name="T8" fmla="*/ 9 w 27"/>
              <a:gd name="T9" fmla="*/ 15 h 17"/>
              <a:gd name="T10" fmla="*/ 6 w 27"/>
              <a:gd name="T11" fmla="*/ 13 h 17"/>
              <a:gd name="T12" fmla="*/ 1 w 27"/>
              <a:gd name="T13" fmla="*/ 7 h 17"/>
              <a:gd name="T14" fmla="*/ 0 w 27"/>
              <a:gd name="T15" fmla="*/ 3 h 17"/>
              <a:gd name="T16" fmla="*/ 0 w 27"/>
              <a:gd name="T17" fmla="*/ 2 h 17"/>
              <a:gd name="T18" fmla="*/ 1 w 27"/>
              <a:gd name="T19" fmla="*/ 0 h 17"/>
              <a:gd name="T20" fmla="*/ 3 w 27"/>
              <a:gd name="T21" fmla="*/ 0 h 17"/>
              <a:gd name="T22" fmla="*/ 3 w 27"/>
              <a:gd name="T23" fmla="*/ 1 h 17"/>
              <a:gd name="T24" fmla="*/ 1 w 27"/>
              <a:gd name="T25" fmla="*/ 1 h 17"/>
              <a:gd name="T26" fmla="*/ 1 w 27"/>
              <a:gd name="T27" fmla="*/ 2 h 17"/>
              <a:gd name="T28" fmla="*/ 1 w 27"/>
              <a:gd name="T29" fmla="*/ 3 h 17"/>
              <a:gd name="T30" fmla="*/ 2 w 27"/>
              <a:gd name="T31" fmla="*/ 6 h 17"/>
              <a:gd name="T32" fmla="*/ 7 w 27"/>
              <a:gd name="T33" fmla="*/ 12 h 17"/>
              <a:gd name="T34" fmla="*/ 9 w 27"/>
              <a:gd name="T35" fmla="*/ 14 h 17"/>
              <a:gd name="T36" fmla="*/ 10 w 27"/>
              <a:gd name="T37" fmla="*/ 13 h 17"/>
              <a:gd name="T38" fmla="*/ 13 w 27"/>
              <a:gd name="T39" fmla="*/ 12 h 17"/>
              <a:gd name="T40" fmla="*/ 17 w 27"/>
              <a:gd name="T41" fmla="*/ 13 h 17"/>
              <a:gd name="T42" fmla="*/ 23 w 27"/>
              <a:gd name="T43" fmla="*/ 15 h 17"/>
              <a:gd name="T44" fmla="*/ 25 w 27"/>
              <a:gd name="T45" fmla="*/ 15 h 17"/>
              <a:gd name="T46" fmla="*/ 26 w 27"/>
              <a:gd name="T47" fmla="*/ 14 h 17"/>
              <a:gd name="T48" fmla="*/ 26 w 27"/>
              <a:gd name="T49" fmla="*/ 12 h 17"/>
              <a:gd name="T50" fmla="*/ 24 w 27"/>
              <a:gd name="T51" fmla="*/ 8 h 17"/>
              <a:gd name="T52" fmla="*/ 19 w 27"/>
              <a:gd name="T53" fmla="*/ 6 h 17"/>
              <a:gd name="T54" fmla="*/ 16 w 27"/>
              <a:gd name="T55" fmla="*/ 5 h 17"/>
              <a:gd name="T56" fmla="*/ 12 w 27"/>
              <a:gd name="T57" fmla="*/ 3 h 17"/>
              <a:gd name="T58" fmla="*/ 10 w 27"/>
              <a:gd name="T59" fmla="*/ 2 h 17"/>
              <a:gd name="T60" fmla="*/ 9 w 27"/>
              <a:gd name="T61" fmla="*/ 2 h 17"/>
              <a:gd name="T62" fmla="*/ 7 w 27"/>
              <a:gd name="T63" fmla="*/ 2 h 17"/>
              <a:gd name="T64" fmla="*/ 5 w 27"/>
              <a:gd name="T65" fmla="*/ 2 h 17"/>
              <a:gd name="T66" fmla="*/ 2 w 27"/>
              <a:gd name="T67" fmla="*/ 1 h 17"/>
              <a:gd name="T68" fmla="*/ 3 w 27"/>
              <a:gd name="T69" fmla="*/ 1 h 17"/>
              <a:gd name="T70" fmla="*/ 5 w 27"/>
              <a:gd name="T71" fmla="*/ 1 h 17"/>
              <a:gd name="T72" fmla="*/ 7 w 27"/>
              <a:gd name="T73" fmla="*/ 1 h 17"/>
              <a:gd name="T74" fmla="*/ 9 w 27"/>
              <a:gd name="T75" fmla="*/ 1 h 17"/>
              <a:gd name="T76" fmla="*/ 10 w 27"/>
              <a:gd name="T77" fmla="*/ 1 h 17"/>
              <a:gd name="T78" fmla="*/ 13 w 27"/>
              <a:gd name="T79" fmla="*/ 2 h 17"/>
              <a:gd name="T80" fmla="*/ 16 w 27"/>
              <a:gd name="T81" fmla="*/ 3 h 17"/>
              <a:gd name="T82" fmla="*/ 20 w 27"/>
              <a:gd name="T83" fmla="*/ 5 h 17"/>
              <a:gd name="T84" fmla="*/ 24 w 27"/>
              <a:gd name="T85" fmla="*/ 7 h 17"/>
              <a:gd name="T86" fmla="*/ 27 w 27"/>
              <a:gd name="T87" fmla="*/ 12 h 17"/>
              <a:gd name="T88" fmla="*/ 27 w 27"/>
              <a:gd name="T89" fmla="*/ 14 h 17"/>
              <a:gd name="T90" fmla="*/ 25 w 27"/>
              <a:gd name="T91" fmla="*/ 17 h 17"/>
              <a:gd name="T92" fmla="*/ 25 w 27"/>
              <a:gd name="T93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" h="17">
                <a:moveTo>
                  <a:pt x="25" y="17"/>
                </a:moveTo>
                <a:cubicBezTo>
                  <a:pt x="24" y="17"/>
                  <a:pt x="24" y="17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1" y="16"/>
                  <a:pt x="19" y="15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7" y="15"/>
                  <a:pt x="7" y="14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4" y="11"/>
                  <a:pt x="3" y="9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4" y="8"/>
                  <a:pt x="5" y="10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3"/>
                  <a:pt x="8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3"/>
                  <a:pt x="12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5" y="12"/>
                  <a:pt x="16" y="12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9" y="14"/>
                  <a:pt x="22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5"/>
                  <a:pt x="24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0"/>
                  <a:pt x="26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1" y="8"/>
                  <a:pt x="21" y="7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7" y="5"/>
                  <a:pt x="17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5"/>
                  <a:pt x="13" y="5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3"/>
                  <a:pt x="14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8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6"/>
                  <a:pt x="22" y="6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7" y="7"/>
                  <a:pt x="27" y="10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3"/>
                  <a:pt x="27" y="13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6"/>
                  <a:pt x="26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9" name="Freeform 167"/>
          <p:cNvSpPr>
            <a:spLocks/>
          </p:cNvSpPr>
          <p:nvPr/>
        </p:nvSpPr>
        <p:spPr bwMode="auto">
          <a:xfrm>
            <a:off x="8297863" y="4559301"/>
            <a:ext cx="15875" cy="19050"/>
          </a:xfrm>
          <a:custGeom>
            <a:avLst/>
            <a:gdLst>
              <a:gd name="T0" fmla="*/ 5 w 7"/>
              <a:gd name="T1" fmla="*/ 8 h 9"/>
              <a:gd name="T2" fmla="*/ 6 w 7"/>
              <a:gd name="T3" fmla="*/ 6 h 9"/>
              <a:gd name="T4" fmla="*/ 6 w 7"/>
              <a:gd name="T5" fmla="*/ 2 h 9"/>
              <a:gd name="T6" fmla="*/ 4 w 7"/>
              <a:gd name="T7" fmla="*/ 0 h 9"/>
              <a:gd name="T8" fmla="*/ 2 w 7"/>
              <a:gd name="T9" fmla="*/ 3 h 9"/>
              <a:gd name="T10" fmla="*/ 3 w 7"/>
              <a:gd name="T11" fmla="*/ 7 h 9"/>
              <a:gd name="T12" fmla="*/ 4 w 7"/>
              <a:gd name="T13" fmla="*/ 9 h 9"/>
              <a:gd name="T14" fmla="*/ 5 w 7"/>
              <a:gd name="T1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9">
                <a:moveTo>
                  <a:pt x="5" y="8"/>
                </a:moveTo>
                <a:cubicBezTo>
                  <a:pt x="5" y="8"/>
                  <a:pt x="5" y="7"/>
                  <a:pt x="6" y="6"/>
                </a:cubicBezTo>
                <a:cubicBezTo>
                  <a:pt x="7" y="4"/>
                  <a:pt x="6" y="4"/>
                  <a:pt x="6" y="2"/>
                </a:cubicBezTo>
                <a:cubicBezTo>
                  <a:pt x="6" y="1"/>
                  <a:pt x="5" y="0"/>
                  <a:pt x="4" y="0"/>
                </a:cubicBezTo>
                <a:cubicBezTo>
                  <a:pt x="2" y="0"/>
                  <a:pt x="0" y="1"/>
                  <a:pt x="2" y="3"/>
                </a:cubicBezTo>
                <a:cubicBezTo>
                  <a:pt x="3" y="5"/>
                  <a:pt x="3" y="6"/>
                  <a:pt x="3" y="7"/>
                </a:cubicBezTo>
                <a:cubicBezTo>
                  <a:pt x="3" y="9"/>
                  <a:pt x="3" y="9"/>
                  <a:pt x="4" y="9"/>
                </a:cubicBezTo>
                <a:cubicBezTo>
                  <a:pt x="5" y="9"/>
                  <a:pt x="5" y="8"/>
                  <a:pt x="5" y="8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0" name="Freeform 168"/>
          <p:cNvSpPr>
            <a:spLocks noEditPoints="1"/>
          </p:cNvSpPr>
          <p:nvPr/>
        </p:nvSpPr>
        <p:spPr bwMode="auto">
          <a:xfrm>
            <a:off x="8301038" y="4559301"/>
            <a:ext cx="12700" cy="22225"/>
          </a:xfrm>
          <a:custGeom>
            <a:avLst/>
            <a:gdLst>
              <a:gd name="T0" fmla="*/ 1 w 6"/>
              <a:gd name="T1" fmla="*/ 8 h 10"/>
              <a:gd name="T2" fmla="*/ 1 w 6"/>
              <a:gd name="T3" fmla="*/ 7 h 10"/>
              <a:gd name="T4" fmla="*/ 1 w 6"/>
              <a:gd name="T5" fmla="*/ 7 h 10"/>
              <a:gd name="T6" fmla="*/ 2 w 6"/>
              <a:gd name="T7" fmla="*/ 6 h 10"/>
              <a:gd name="T8" fmla="*/ 2 w 6"/>
              <a:gd name="T9" fmla="*/ 6 h 10"/>
              <a:gd name="T10" fmla="*/ 0 w 6"/>
              <a:gd name="T11" fmla="*/ 3 h 10"/>
              <a:gd name="T12" fmla="*/ 0 w 6"/>
              <a:gd name="T13" fmla="*/ 3 h 10"/>
              <a:gd name="T14" fmla="*/ 0 w 6"/>
              <a:gd name="T15" fmla="*/ 2 h 10"/>
              <a:gd name="T16" fmla="*/ 0 w 6"/>
              <a:gd name="T17" fmla="*/ 2 h 10"/>
              <a:gd name="T18" fmla="*/ 3 w 6"/>
              <a:gd name="T19" fmla="*/ 0 h 10"/>
              <a:gd name="T20" fmla="*/ 3 w 6"/>
              <a:gd name="T21" fmla="*/ 0 h 10"/>
              <a:gd name="T22" fmla="*/ 6 w 6"/>
              <a:gd name="T23" fmla="*/ 2 h 10"/>
              <a:gd name="T24" fmla="*/ 6 w 6"/>
              <a:gd name="T25" fmla="*/ 2 h 10"/>
              <a:gd name="T26" fmla="*/ 6 w 6"/>
              <a:gd name="T27" fmla="*/ 4 h 10"/>
              <a:gd name="T28" fmla="*/ 6 w 6"/>
              <a:gd name="T29" fmla="*/ 4 h 10"/>
              <a:gd name="T30" fmla="*/ 5 w 6"/>
              <a:gd name="T31" fmla="*/ 6 h 10"/>
              <a:gd name="T32" fmla="*/ 5 w 6"/>
              <a:gd name="T33" fmla="*/ 6 h 10"/>
              <a:gd name="T34" fmla="*/ 5 w 6"/>
              <a:gd name="T35" fmla="*/ 7 h 10"/>
              <a:gd name="T36" fmla="*/ 5 w 6"/>
              <a:gd name="T37" fmla="*/ 7 h 10"/>
              <a:gd name="T38" fmla="*/ 5 w 6"/>
              <a:gd name="T39" fmla="*/ 7 h 10"/>
              <a:gd name="T40" fmla="*/ 5 w 6"/>
              <a:gd name="T41" fmla="*/ 7 h 10"/>
              <a:gd name="T42" fmla="*/ 4 w 6"/>
              <a:gd name="T43" fmla="*/ 8 h 10"/>
              <a:gd name="T44" fmla="*/ 5 w 6"/>
              <a:gd name="T45" fmla="*/ 7 h 10"/>
              <a:gd name="T46" fmla="*/ 5 w 6"/>
              <a:gd name="T47" fmla="*/ 7 h 10"/>
              <a:gd name="T48" fmla="*/ 5 w 6"/>
              <a:gd name="T49" fmla="*/ 8 h 10"/>
              <a:gd name="T50" fmla="*/ 3 w 6"/>
              <a:gd name="T51" fmla="*/ 10 h 10"/>
              <a:gd name="T52" fmla="*/ 3 w 6"/>
              <a:gd name="T53" fmla="*/ 10 h 10"/>
              <a:gd name="T54" fmla="*/ 3 w 6"/>
              <a:gd name="T55" fmla="*/ 10 h 10"/>
              <a:gd name="T56" fmla="*/ 3 w 6"/>
              <a:gd name="T57" fmla="*/ 10 h 10"/>
              <a:gd name="T58" fmla="*/ 1 w 6"/>
              <a:gd name="T59" fmla="*/ 8 h 10"/>
              <a:gd name="T60" fmla="*/ 2 w 6"/>
              <a:gd name="T61" fmla="*/ 1 h 10"/>
              <a:gd name="T62" fmla="*/ 1 w 6"/>
              <a:gd name="T63" fmla="*/ 2 h 10"/>
              <a:gd name="T64" fmla="*/ 1 w 6"/>
              <a:gd name="T65" fmla="*/ 2 h 10"/>
              <a:gd name="T66" fmla="*/ 1 w 6"/>
              <a:gd name="T67" fmla="*/ 3 h 10"/>
              <a:gd name="T68" fmla="*/ 1 w 6"/>
              <a:gd name="T69" fmla="*/ 3 h 10"/>
              <a:gd name="T70" fmla="*/ 3 w 6"/>
              <a:gd name="T71" fmla="*/ 6 h 10"/>
              <a:gd name="T72" fmla="*/ 3 w 6"/>
              <a:gd name="T73" fmla="*/ 6 h 10"/>
              <a:gd name="T74" fmla="*/ 3 w 6"/>
              <a:gd name="T75" fmla="*/ 7 h 10"/>
              <a:gd name="T76" fmla="*/ 3 w 6"/>
              <a:gd name="T77" fmla="*/ 7 h 10"/>
              <a:gd name="T78" fmla="*/ 3 w 6"/>
              <a:gd name="T79" fmla="*/ 8 h 10"/>
              <a:gd name="T80" fmla="*/ 3 w 6"/>
              <a:gd name="T81" fmla="*/ 8 h 10"/>
              <a:gd name="T82" fmla="*/ 3 w 6"/>
              <a:gd name="T83" fmla="*/ 9 h 10"/>
              <a:gd name="T84" fmla="*/ 3 w 6"/>
              <a:gd name="T85" fmla="*/ 9 h 10"/>
              <a:gd name="T86" fmla="*/ 3 w 6"/>
              <a:gd name="T87" fmla="*/ 9 h 10"/>
              <a:gd name="T88" fmla="*/ 3 w 6"/>
              <a:gd name="T89" fmla="*/ 9 h 10"/>
              <a:gd name="T90" fmla="*/ 4 w 6"/>
              <a:gd name="T91" fmla="*/ 8 h 10"/>
              <a:gd name="T92" fmla="*/ 4 w 6"/>
              <a:gd name="T93" fmla="*/ 8 h 10"/>
              <a:gd name="T94" fmla="*/ 3 w 6"/>
              <a:gd name="T95" fmla="*/ 7 h 10"/>
              <a:gd name="T96" fmla="*/ 3 w 6"/>
              <a:gd name="T97" fmla="*/ 7 h 10"/>
              <a:gd name="T98" fmla="*/ 4 w 6"/>
              <a:gd name="T99" fmla="*/ 5 h 10"/>
              <a:gd name="T100" fmla="*/ 4 w 6"/>
              <a:gd name="T101" fmla="*/ 5 h 10"/>
              <a:gd name="T102" fmla="*/ 5 w 6"/>
              <a:gd name="T103" fmla="*/ 4 h 10"/>
              <a:gd name="T104" fmla="*/ 5 w 6"/>
              <a:gd name="T105" fmla="*/ 4 h 10"/>
              <a:gd name="T106" fmla="*/ 4 w 6"/>
              <a:gd name="T107" fmla="*/ 3 h 10"/>
              <a:gd name="T108" fmla="*/ 4 w 6"/>
              <a:gd name="T109" fmla="*/ 3 h 10"/>
              <a:gd name="T110" fmla="*/ 3 w 6"/>
              <a:gd name="T111" fmla="*/ 1 h 10"/>
              <a:gd name="T112" fmla="*/ 3 w 6"/>
              <a:gd name="T113" fmla="*/ 1 h 10"/>
              <a:gd name="T114" fmla="*/ 2 w 6"/>
              <a:gd name="T115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" h="10">
                <a:moveTo>
                  <a:pt x="1" y="8"/>
                </a:moveTo>
                <a:cubicBezTo>
                  <a:pt x="1" y="8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1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1" y="9"/>
                  <a:pt x="1" y="8"/>
                </a:cubicBezTo>
                <a:close/>
                <a:moveTo>
                  <a:pt x="2" y="1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3" y="5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1" name="Freeform 169"/>
          <p:cNvSpPr>
            <a:spLocks/>
          </p:cNvSpPr>
          <p:nvPr/>
        </p:nvSpPr>
        <p:spPr bwMode="auto">
          <a:xfrm>
            <a:off x="8264525" y="4518026"/>
            <a:ext cx="6350" cy="11113"/>
          </a:xfrm>
          <a:custGeom>
            <a:avLst/>
            <a:gdLst>
              <a:gd name="T0" fmla="*/ 3 w 3"/>
              <a:gd name="T1" fmla="*/ 4 h 5"/>
              <a:gd name="T2" fmla="*/ 3 w 3"/>
              <a:gd name="T3" fmla="*/ 2 h 5"/>
              <a:gd name="T4" fmla="*/ 1 w 3"/>
              <a:gd name="T5" fmla="*/ 0 h 5"/>
              <a:gd name="T6" fmla="*/ 0 w 3"/>
              <a:gd name="T7" fmla="*/ 3 h 5"/>
              <a:gd name="T8" fmla="*/ 1 w 3"/>
              <a:gd name="T9" fmla="*/ 5 h 5"/>
              <a:gd name="T10" fmla="*/ 3 w 3"/>
              <a:gd name="T11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3" y="4"/>
                </a:moveTo>
                <a:cubicBezTo>
                  <a:pt x="3" y="4"/>
                  <a:pt x="3" y="3"/>
                  <a:pt x="3" y="2"/>
                </a:cubicBezTo>
                <a:cubicBezTo>
                  <a:pt x="3" y="1"/>
                  <a:pt x="3" y="0"/>
                  <a:pt x="1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4"/>
                  <a:pt x="0" y="5"/>
                  <a:pt x="1" y="5"/>
                </a:cubicBezTo>
                <a:cubicBezTo>
                  <a:pt x="2" y="5"/>
                  <a:pt x="3" y="4"/>
                  <a:pt x="3" y="4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2" name="Freeform 170"/>
          <p:cNvSpPr>
            <a:spLocks noEditPoints="1"/>
          </p:cNvSpPr>
          <p:nvPr/>
        </p:nvSpPr>
        <p:spPr bwMode="auto">
          <a:xfrm>
            <a:off x="8262938" y="4518026"/>
            <a:ext cx="11113" cy="11113"/>
          </a:xfrm>
          <a:custGeom>
            <a:avLst/>
            <a:gdLst>
              <a:gd name="T0" fmla="*/ 2 w 5"/>
              <a:gd name="T1" fmla="*/ 5 h 5"/>
              <a:gd name="T2" fmla="*/ 0 w 5"/>
              <a:gd name="T3" fmla="*/ 3 h 5"/>
              <a:gd name="T4" fmla="*/ 0 w 5"/>
              <a:gd name="T5" fmla="*/ 3 h 5"/>
              <a:gd name="T6" fmla="*/ 0 w 5"/>
              <a:gd name="T7" fmla="*/ 3 h 5"/>
              <a:gd name="T8" fmla="*/ 0 w 5"/>
              <a:gd name="T9" fmla="*/ 3 h 5"/>
              <a:gd name="T10" fmla="*/ 2 w 5"/>
              <a:gd name="T11" fmla="*/ 0 h 5"/>
              <a:gd name="T12" fmla="*/ 2 w 5"/>
              <a:gd name="T13" fmla="*/ 0 h 5"/>
              <a:gd name="T14" fmla="*/ 3 w 5"/>
              <a:gd name="T15" fmla="*/ 0 h 5"/>
              <a:gd name="T16" fmla="*/ 3 w 5"/>
              <a:gd name="T17" fmla="*/ 0 h 5"/>
              <a:gd name="T18" fmla="*/ 5 w 5"/>
              <a:gd name="T19" fmla="*/ 2 h 5"/>
              <a:gd name="T20" fmla="*/ 5 w 5"/>
              <a:gd name="T21" fmla="*/ 2 h 5"/>
              <a:gd name="T22" fmla="*/ 5 w 5"/>
              <a:gd name="T23" fmla="*/ 3 h 5"/>
              <a:gd name="T24" fmla="*/ 5 w 5"/>
              <a:gd name="T25" fmla="*/ 3 h 5"/>
              <a:gd name="T26" fmla="*/ 4 w 5"/>
              <a:gd name="T27" fmla="*/ 3 h 5"/>
              <a:gd name="T28" fmla="*/ 4 w 5"/>
              <a:gd name="T29" fmla="*/ 3 h 5"/>
              <a:gd name="T30" fmla="*/ 4 w 5"/>
              <a:gd name="T31" fmla="*/ 4 h 5"/>
              <a:gd name="T32" fmla="*/ 4 w 5"/>
              <a:gd name="T33" fmla="*/ 4 h 5"/>
              <a:gd name="T34" fmla="*/ 4 w 5"/>
              <a:gd name="T35" fmla="*/ 4 h 5"/>
              <a:gd name="T36" fmla="*/ 5 w 5"/>
              <a:gd name="T37" fmla="*/ 4 h 5"/>
              <a:gd name="T38" fmla="*/ 4 w 5"/>
              <a:gd name="T39" fmla="*/ 4 h 5"/>
              <a:gd name="T40" fmla="*/ 3 w 5"/>
              <a:gd name="T41" fmla="*/ 5 h 5"/>
              <a:gd name="T42" fmla="*/ 3 w 5"/>
              <a:gd name="T43" fmla="*/ 5 h 5"/>
              <a:gd name="T44" fmla="*/ 2 w 5"/>
              <a:gd name="T45" fmla="*/ 5 h 5"/>
              <a:gd name="T46" fmla="*/ 2 w 5"/>
              <a:gd name="T47" fmla="*/ 1 h 5"/>
              <a:gd name="T48" fmla="*/ 2 w 5"/>
              <a:gd name="T49" fmla="*/ 3 h 5"/>
              <a:gd name="T50" fmla="*/ 2 w 5"/>
              <a:gd name="T51" fmla="*/ 3 h 5"/>
              <a:gd name="T52" fmla="*/ 2 w 5"/>
              <a:gd name="T53" fmla="*/ 3 h 5"/>
              <a:gd name="T54" fmla="*/ 2 w 5"/>
              <a:gd name="T55" fmla="*/ 3 h 5"/>
              <a:gd name="T56" fmla="*/ 3 w 5"/>
              <a:gd name="T57" fmla="*/ 4 h 5"/>
              <a:gd name="T58" fmla="*/ 3 w 5"/>
              <a:gd name="T59" fmla="*/ 4 h 5"/>
              <a:gd name="T60" fmla="*/ 3 w 5"/>
              <a:gd name="T61" fmla="*/ 4 h 5"/>
              <a:gd name="T62" fmla="*/ 3 w 5"/>
              <a:gd name="T63" fmla="*/ 4 h 5"/>
              <a:gd name="T64" fmla="*/ 3 w 5"/>
              <a:gd name="T65" fmla="*/ 4 h 5"/>
              <a:gd name="T66" fmla="*/ 3 w 5"/>
              <a:gd name="T67" fmla="*/ 4 h 5"/>
              <a:gd name="T68" fmla="*/ 3 w 5"/>
              <a:gd name="T69" fmla="*/ 3 h 5"/>
              <a:gd name="T70" fmla="*/ 3 w 5"/>
              <a:gd name="T71" fmla="*/ 3 h 5"/>
              <a:gd name="T72" fmla="*/ 3 w 5"/>
              <a:gd name="T73" fmla="*/ 2 h 5"/>
              <a:gd name="T74" fmla="*/ 3 w 5"/>
              <a:gd name="T75" fmla="*/ 2 h 5"/>
              <a:gd name="T76" fmla="*/ 4 w 5"/>
              <a:gd name="T77" fmla="*/ 2 h 5"/>
              <a:gd name="T78" fmla="*/ 4 w 5"/>
              <a:gd name="T79" fmla="*/ 2 h 5"/>
              <a:gd name="T80" fmla="*/ 3 w 5"/>
              <a:gd name="T81" fmla="*/ 1 h 5"/>
              <a:gd name="T82" fmla="*/ 3 w 5"/>
              <a:gd name="T83" fmla="*/ 1 h 5"/>
              <a:gd name="T84" fmla="*/ 2 w 5"/>
              <a:gd name="T8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" h="5">
                <a:moveTo>
                  <a:pt x="2" y="5"/>
                </a:moveTo>
                <a:cubicBezTo>
                  <a:pt x="1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2" y="5"/>
                  <a:pt x="2" y="5"/>
                </a:cubicBezTo>
                <a:close/>
                <a:moveTo>
                  <a:pt x="2" y="1"/>
                </a:moveTo>
                <a:cubicBezTo>
                  <a:pt x="2" y="1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3" name="Freeform 171"/>
          <p:cNvSpPr>
            <a:spLocks/>
          </p:cNvSpPr>
          <p:nvPr/>
        </p:nvSpPr>
        <p:spPr bwMode="auto">
          <a:xfrm>
            <a:off x="8259763" y="4594226"/>
            <a:ext cx="26988" cy="20638"/>
          </a:xfrm>
          <a:custGeom>
            <a:avLst/>
            <a:gdLst>
              <a:gd name="T0" fmla="*/ 8 w 12"/>
              <a:gd name="T1" fmla="*/ 4 h 9"/>
              <a:gd name="T2" fmla="*/ 5 w 12"/>
              <a:gd name="T3" fmla="*/ 2 h 9"/>
              <a:gd name="T4" fmla="*/ 1 w 12"/>
              <a:gd name="T5" fmla="*/ 1 h 9"/>
              <a:gd name="T6" fmla="*/ 0 w 12"/>
              <a:gd name="T7" fmla="*/ 5 h 9"/>
              <a:gd name="T8" fmla="*/ 2 w 12"/>
              <a:gd name="T9" fmla="*/ 6 h 9"/>
              <a:gd name="T10" fmla="*/ 5 w 12"/>
              <a:gd name="T11" fmla="*/ 8 h 9"/>
              <a:gd name="T12" fmla="*/ 8 w 12"/>
              <a:gd name="T13" fmla="*/ 9 h 9"/>
              <a:gd name="T14" fmla="*/ 10 w 12"/>
              <a:gd name="T15" fmla="*/ 6 h 9"/>
              <a:gd name="T16" fmla="*/ 8 w 12"/>
              <a:gd name="T17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9">
                <a:moveTo>
                  <a:pt x="8" y="4"/>
                </a:moveTo>
                <a:cubicBezTo>
                  <a:pt x="8" y="4"/>
                  <a:pt x="6" y="4"/>
                  <a:pt x="5" y="2"/>
                </a:cubicBezTo>
                <a:cubicBezTo>
                  <a:pt x="4" y="0"/>
                  <a:pt x="3" y="0"/>
                  <a:pt x="1" y="1"/>
                </a:cubicBezTo>
                <a:cubicBezTo>
                  <a:pt x="0" y="3"/>
                  <a:pt x="0" y="3"/>
                  <a:pt x="0" y="5"/>
                </a:cubicBezTo>
                <a:cubicBezTo>
                  <a:pt x="0" y="6"/>
                  <a:pt x="0" y="6"/>
                  <a:pt x="2" y="6"/>
                </a:cubicBezTo>
                <a:cubicBezTo>
                  <a:pt x="3" y="5"/>
                  <a:pt x="4" y="6"/>
                  <a:pt x="5" y="8"/>
                </a:cubicBezTo>
                <a:cubicBezTo>
                  <a:pt x="5" y="9"/>
                  <a:pt x="7" y="9"/>
                  <a:pt x="8" y="9"/>
                </a:cubicBezTo>
                <a:cubicBezTo>
                  <a:pt x="10" y="8"/>
                  <a:pt x="12" y="7"/>
                  <a:pt x="10" y="6"/>
                </a:cubicBezTo>
                <a:cubicBezTo>
                  <a:pt x="9" y="4"/>
                  <a:pt x="8" y="4"/>
                  <a:pt x="8" y="4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4" name="Freeform 172"/>
          <p:cNvSpPr>
            <a:spLocks noEditPoints="1"/>
          </p:cNvSpPr>
          <p:nvPr/>
        </p:nvSpPr>
        <p:spPr bwMode="auto">
          <a:xfrm>
            <a:off x="8258175" y="4594226"/>
            <a:ext cx="26988" cy="22225"/>
          </a:xfrm>
          <a:custGeom>
            <a:avLst/>
            <a:gdLst>
              <a:gd name="T0" fmla="*/ 5 w 12"/>
              <a:gd name="T1" fmla="*/ 8 h 10"/>
              <a:gd name="T2" fmla="*/ 4 w 12"/>
              <a:gd name="T3" fmla="*/ 6 h 10"/>
              <a:gd name="T4" fmla="*/ 4 w 12"/>
              <a:gd name="T5" fmla="*/ 6 h 10"/>
              <a:gd name="T6" fmla="*/ 3 w 12"/>
              <a:gd name="T7" fmla="*/ 6 h 10"/>
              <a:gd name="T8" fmla="*/ 3 w 12"/>
              <a:gd name="T9" fmla="*/ 6 h 10"/>
              <a:gd name="T10" fmla="*/ 2 w 12"/>
              <a:gd name="T11" fmla="*/ 7 h 10"/>
              <a:gd name="T12" fmla="*/ 2 w 12"/>
              <a:gd name="T13" fmla="*/ 7 h 10"/>
              <a:gd name="T14" fmla="*/ 0 w 12"/>
              <a:gd name="T15" fmla="*/ 5 h 10"/>
              <a:gd name="T16" fmla="*/ 0 w 12"/>
              <a:gd name="T17" fmla="*/ 5 h 10"/>
              <a:gd name="T18" fmla="*/ 0 w 12"/>
              <a:gd name="T19" fmla="*/ 4 h 10"/>
              <a:gd name="T20" fmla="*/ 0 w 12"/>
              <a:gd name="T21" fmla="*/ 4 h 10"/>
              <a:gd name="T22" fmla="*/ 2 w 12"/>
              <a:gd name="T23" fmla="*/ 1 h 10"/>
              <a:gd name="T24" fmla="*/ 2 w 12"/>
              <a:gd name="T25" fmla="*/ 1 h 10"/>
              <a:gd name="T26" fmla="*/ 4 w 12"/>
              <a:gd name="T27" fmla="*/ 0 h 10"/>
              <a:gd name="T28" fmla="*/ 4 w 12"/>
              <a:gd name="T29" fmla="*/ 0 h 10"/>
              <a:gd name="T30" fmla="*/ 7 w 12"/>
              <a:gd name="T31" fmla="*/ 2 h 10"/>
              <a:gd name="T32" fmla="*/ 7 w 12"/>
              <a:gd name="T33" fmla="*/ 2 h 10"/>
              <a:gd name="T34" fmla="*/ 9 w 12"/>
              <a:gd name="T35" fmla="*/ 3 h 10"/>
              <a:gd name="T36" fmla="*/ 9 w 12"/>
              <a:gd name="T37" fmla="*/ 3 h 10"/>
              <a:gd name="T38" fmla="*/ 9 w 12"/>
              <a:gd name="T39" fmla="*/ 4 h 10"/>
              <a:gd name="T40" fmla="*/ 9 w 12"/>
              <a:gd name="T41" fmla="*/ 3 h 10"/>
              <a:gd name="T42" fmla="*/ 12 w 12"/>
              <a:gd name="T43" fmla="*/ 5 h 10"/>
              <a:gd name="T44" fmla="*/ 12 w 12"/>
              <a:gd name="T45" fmla="*/ 5 h 10"/>
              <a:gd name="T46" fmla="*/ 12 w 12"/>
              <a:gd name="T47" fmla="*/ 7 h 10"/>
              <a:gd name="T48" fmla="*/ 12 w 12"/>
              <a:gd name="T49" fmla="*/ 7 h 10"/>
              <a:gd name="T50" fmla="*/ 10 w 12"/>
              <a:gd name="T51" fmla="*/ 9 h 10"/>
              <a:gd name="T52" fmla="*/ 10 w 12"/>
              <a:gd name="T53" fmla="*/ 9 h 10"/>
              <a:gd name="T54" fmla="*/ 8 w 12"/>
              <a:gd name="T55" fmla="*/ 10 h 10"/>
              <a:gd name="T56" fmla="*/ 8 w 12"/>
              <a:gd name="T57" fmla="*/ 10 h 10"/>
              <a:gd name="T58" fmla="*/ 8 w 12"/>
              <a:gd name="T59" fmla="*/ 10 h 10"/>
              <a:gd name="T60" fmla="*/ 8 w 12"/>
              <a:gd name="T61" fmla="*/ 10 h 10"/>
              <a:gd name="T62" fmla="*/ 5 w 12"/>
              <a:gd name="T63" fmla="*/ 8 h 10"/>
              <a:gd name="T64" fmla="*/ 6 w 12"/>
              <a:gd name="T65" fmla="*/ 7 h 10"/>
              <a:gd name="T66" fmla="*/ 8 w 12"/>
              <a:gd name="T67" fmla="*/ 9 h 10"/>
              <a:gd name="T68" fmla="*/ 8 w 12"/>
              <a:gd name="T69" fmla="*/ 9 h 10"/>
              <a:gd name="T70" fmla="*/ 9 w 12"/>
              <a:gd name="T71" fmla="*/ 8 h 10"/>
              <a:gd name="T72" fmla="*/ 9 w 12"/>
              <a:gd name="T73" fmla="*/ 8 h 10"/>
              <a:gd name="T74" fmla="*/ 11 w 12"/>
              <a:gd name="T75" fmla="*/ 7 h 10"/>
              <a:gd name="T76" fmla="*/ 11 w 12"/>
              <a:gd name="T77" fmla="*/ 7 h 10"/>
              <a:gd name="T78" fmla="*/ 11 w 12"/>
              <a:gd name="T79" fmla="*/ 6 h 10"/>
              <a:gd name="T80" fmla="*/ 11 w 12"/>
              <a:gd name="T81" fmla="*/ 6 h 10"/>
              <a:gd name="T82" fmla="*/ 8 w 12"/>
              <a:gd name="T83" fmla="*/ 4 h 10"/>
              <a:gd name="T84" fmla="*/ 8 w 12"/>
              <a:gd name="T85" fmla="*/ 4 h 10"/>
              <a:gd name="T86" fmla="*/ 6 w 12"/>
              <a:gd name="T87" fmla="*/ 2 h 10"/>
              <a:gd name="T88" fmla="*/ 6 w 12"/>
              <a:gd name="T89" fmla="*/ 2 h 10"/>
              <a:gd name="T90" fmla="*/ 4 w 12"/>
              <a:gd name="T91" fmla="*/ 1 h 10"/>
              <a:gd name="T92" fmla="*/ 4 w 12"/>
              <a:gd name="T93" fmla="*/ 1 h 10"/>
              <a:gd name="T94" fmla="*/ 3 w 12"/>
              <a:gd name="T95" fmla="*/ 2 h 10"/>
              <a:gd name="T96" fmla="*/ 3 w 12"/>
              <a:gd name="T97" fmla="*/ 2 h 10"/>
              <a:gd name="T98" fmla="*/ 2 w 12"/>
              <a:gd name="T99" fmla="*/ 5 h 10"/>
              <a:gd name="T100" fmla="*/ 2 w 12"/>
              <a:gd name="T101" fmla="*/ 5 h 10"/>
              <a:gd name="T102" fmla="*/ 2 w 12"/>
              <a:gd name="T103" fmla="*/ 5 h 10"/>
              <a:gd name="T104" fmla="*/ 2 w 12"/>
              <a:gd name="T105" fmla="*/ 5 h 10"/>
              <a:gd name="T106" fmla="*/ 2 w 12"/>
              <a:gd name="T107" fmla="*/ 5 h 10"/>
              <a:gd name="T108" fmla="*/ 2 w 12"/>
              <a:gd name="T109" fmla="*/ 5 h 10"/>
              <a:gd name="T110" fmla="*/ 2 w 12"/>
              <a:gd name="T111" fmla="*/ 5 h 10"/>
              <a:gd name="T112" fmla="*/ 2 w 12"/>
              <a:gd name="T113" fmla="*/ 5 h 10"/>
              <a:gd name="T114" fmla="*/ 4 w 12"/>
              <a:gd name="T115" fmla="*/ 5 h 10"/>
              <a:gd name="T116" fmla="*/ 4 w 12"/>
              <a:gd name="T117" fmla="*/ 5 h 10"/>
              <a:gd name="T118" fmla="*/ 6 w 12"/>
              <a:gd name="T11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" h="10">
                <a:moveTo>
                  <a:pt x="5" y="8"/>
                </a:moveTo>
                <a:cubicBezTo>
                  <a:pt x="5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0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3"/>
                  <a:pt x="0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10" y="4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1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10"/>
                  <a:pt x="9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6" y="9"/>
                  <a:pt x="5" y="8"/>
                </a:cubicBezTo>
                <a:close/>
                <a:moveTo>
                  <a:pt x="6" y="7"/>
                </a:moveTo>
                <a:cubicBezTo>
                  <a:pt x="7" y="8"/>
                  <a:pt x="7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5"/>
                  <a:pt x="9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4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6" y="6"/>
                  <a:pt x="6" y="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5" name="Freeform 173"/>
          <p:cNvSpPr>
            <a:spLocks/>
          </p:cNvSpPr>
          <p:nvPr/>
        </p:nvSpPr>
        <p:spPr bwMode="auto">
          <a:xfrm>
            <a:off x="8281988" y="4581526"/>
            <a:ext cx="19050" cy="11113"/>
          </a:xfrm>
          <a:custGeom>
            <a:avLst/>
            <a:gdLst>
              <a:gd name="T0" fmla="*/ 3 w 8"/>
              <a:gd name="T1" fmla="*/ 0 h 5"/>
              <a:gd name="T2" fmla="*/ 2 w 8"/>
              <a:gd name="T3" fmla="*/ 3 h 5"/>
              <a:gd name="T4" fmla="*/ 5 w 8"/>
              <a:gd name="T5" fmla="*/ 5 h 5"/>
              <a:gd name="T6" fmla="*/ 7 w 8"/>
              <a:gd name="T7" fmla="*/ 3 h 5"/>
              <a:gd name="T8" fmla="*/ 5 w 8"/>
              <a:gd name="T9" fmla="*/ 1 h 5"/>
              <a:gd name="T10" fmla="*/ 3 w 8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">
                <a:moveTo>
                  <a:pt x="3" y="0"/>
                </a:moveTo>
                <a:cubicBezTo>
                  <a:pt x="1" y="0"/>
                  <a:pt x="0" y="1"/>
                  <a:pt x="2" y="3"/>
                </a:cubicBezTo>
                <a:cubicBezTo>
                  <a:pt x="3" y="5"/>
                  <a:pt x="4" y="5"/>
                  <a:pt x="5" y="5"/>
                </a:cubicBezTo>
                <a:cubicBezTo>
                  <a:pt x="7" y="5"/>
                  <a:pt x="8" y="4"/>
                  <a:pt x="7" y="3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3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6" name="Freeform 174"/>
          <p:cNvSpPr>
            <a:spLocks noEditPoints="1"/>
          </p:cNvSpPr>
          <p:nvPr/>
        </p:nvSpPr>
        <p:spPr bwMode="auto">
          <a:xfrm>
            <a:off x="8281988" y="4578351"/>
            <a:ext cx="19050" cy="15875"/>
          </a:xfrm>
          <a:custGeom>
            <a:avLst/>
            <a:gdLst>
              <a:gd name="T0" fmla="*/ 5 w 8"/>
              <a:gd name="T1" fmla="*/ 7 h 7"/>
              <a:gd name="T2" fmla="*/ 1 w 8"/>
              <a:gd name="T3" fmla="*/ 4 h 7"/>
              <a:gd name="T4" fmla="*/ 1 w 8"/>
              <a:gd name="T5" fmla="*/ 4 h 7"/>
              <a:gd name="T6" fmla="*/ 0 w 8"/>
              <a:gd name="T7" fmla="*/ 2 h 7"/>
              <a:gd name="T8" fmla="*/ 0 w 8"/>
              <a:gd name="T9" fmla="*/ 2 h 7"/>
              <a:gd name="T10" fmla="*/ 2 w 8"/>
              <a:gd name="T11" fmla="*/ 0 h 7"/>
              <a:gd name="T12" fmla="*/ 2 w 8"/>
              <a:gd name="T13" fmla="*/ 0 h 7"/>
              <a:gd name="T14" fmla="*/ 3 w 8"/>
              <a:gd name="T15" fmla="*/ 0 h 7"/>
              <a:gd name="T16" fmla="*/ 3 w 8"/>
              <a:gd name="T17" fmla="*/ 0 h 7"/>
              <a:gd name="T18" fmla="*/ 3 w 8"/>
              <a:gd name="T19" fmla="*/ 0 h 7"/>
              <a:gd name="T20" fmla="*/ 5 w 8"/>
              <a:gd name="T21" fmla="*/ 1 h 7"/>
              <a:gd name="T22" fmla="*/ 5 w 8"/>
              <a:gd name="T23" fmla="*/ 1 h 7"/>
              <a:gd name="T24" fmla="*/ 7 w 8"/>
              <a:gd name="T25" fmla="*/ 4 h 7"/>
              <a:gd name="T26" fmla="*/ 7 w 8"/>
              <a:gd name="T27" fmla="*/ 4 h 7"/>
              <a:gd name="T28" fmla="*/ 8 w 8"/>
              <a:gd name="T29" fmla="*/ 5 h 7"/>
              <a:gd name="T30" fmla="*/ 8 w 8"/>
              <a:gd name="T31" fmla="*/ 5 h 7"/>
              <a:gd name="T32" fmla="*/ 6 w 8"/>
              <a:gd name="T33" fmla="*/ 7 h 7"/>
              <a:gd name="T34" fmla="*/ 6 w 8"/>
              <a:gd name="T35" fmla="*/ 7 h 7"/>
              <a:gd name="T36" fmla="*/ 5 w 8"/>
              <a:gd name="T37" fmla="*/ 7 h 7"/>
              <a:gd name="T38" fmla="*/ 2 w 8"/>
              <a:gd name="T39" fmla="*/ 2 h 7"/>
              <a:gd name="T40" fmla="*/ 2 w 8"/>
              <a:gd name="T41" fmla="*/ 3 h 7"/>
              <a:gd name="T42" fmla="*/ 2 w 8"/>
              <a:gd name="T43" fmla="*/ 3 h 7"/>
              <a:gd name="T44" fmla="*/ 6 w 8"/>
              <a:gd name="T45" fmla="*/ 5 h 7"/>
              <a:gd name="T46" fmla="*/ 6 w 8"/>
              <a:gd name="T47" fmla="*/ 5 h 7"/>
              <a:gd name="T48" fmla="*/ 6 w 8"/>
              <a:gd name="T49" fmla="*/ 5 h 7"/>
              <a:gd name="T50" fmla="*/ 6 w 8"/>
              <a:gd name="T51" fmla="*/ 5 h 7"/>
              <a:gd name="T52" fmla="*/ 7 w 8"/>
              <a:gd name="T53" fmla="*/ 5 h 7"/>
              <a:gd name="T54" fmla="*/ 7 w 8"/>
              <a:gd name="T55" fmla="*/ 5 h 7"/>
              <a:gd name="T56" fmla="*/ 6 w 8"/>
              <a:gd name="T57" fmla="*/ 4 h 7"/>
              <a:gd name="T58" fmla="*/ 6 w 8"/>
              <a:gd name="T59" fmla="*/ 4 h 7"/>
              <a:gd name="T60" fmla="*/ 5 w 8"/>
              <a:gd name="T61" fmla="*/ 2 h 7"/>
              <a:gd name="T62" fmla="*/ 5 w 8"/>
              <a:gd name="T63" fmla="*/ 2 h 7"/>
              <a:gd name="T64" fmla="*/ 2 w 8"/>
              <a:gd name="T65" fmla="*/ 2 h 7"/>
              <a:gd name="T66" fmla="*/ 2 w 8"/>
              <a:gd name="T67" fmla="*/ 2 h 7"/>
              <a:gd name="T68" fmla="*/ 3 w 8"/>
              <a:gd name="T69" fmla="*/ 1 h 7"/>
              <a:gd name="T70" fmla="*/ 2 w 8"/>
              <a:gd name="T71" fmla="*/ 2 h 7"/>
              <a:gd name="T72" fmla="*/ 2 w 8"/>
              <a:gd name="T73" fmla="*/ 2 h 7"/>
              <a:gd name="T74" fmla="*/ 2 w 8"/>
              <a:gd name="T75" fmla="*/ 2 h 7"/>
              <a:gd name="T76" fmla="*/ 2 w 8"/>
              <a:gd name="T77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" h="7">
                <a:moveTo>
                  <a:pt x="5" y="7"/>
                </a:moveTo>
                <a:cubicBezTo>
                  <a:pt x="4" y="6"/>
                  <a:pt x="3" y="6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7" y="2"/>
                  <a:pt x="7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7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5" y="7"/>
                  <a:pt x="5" y="7"/>
                </a:cubicBezTo>
                <a:close/>
                <a:moveTo>
                  <a:pt x="2" y="2"/>
                </a:moveTo>
                <a:cubicBezTo>
                  <a:pt x="2" y="2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4" y="5"/>
                  <a:pt x="4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7" name="Freeform 175"/>
          <p:cNvSpPr>
            <a:spLocks/>
          </p:cNvSpPr>
          <p:nvPr/>
        </p:nvSpPr>
        <p:spPr bwMode="auto">
          <a:xfrm>
            <a:off x="8301038" y="4546601"/>
            <a:ext cx="6350" cy="9525"/>
          </a:xfrm>
          <a:custGeom>
            <a:avLst/>
            <a:gdLst>
              <a:gd name="T0" fmla="*/ 3 w 3"/>
              <a:gd name="T1" fmla="*/ 2 h 4"/>
              <a:gd name="T2" fmla="*/ 2 w 3"/>
              <a:gd name="T3" fmla="*/ 1 h 4"/>
              <a:gd name="T4" fmla="*/ 0 w 3"/>
              <a:gd name="T5" fmla="*/ 1 h 4"/>
              <a:gd name="T6" fmla="*/ 2 w 3"/>
              <a:gd name="T7" fmla="*/ 4 h 4"/>
              <a:gd name="T8" fmla="*/ 3 w 3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3" y="2"/>
                  <a:pt x="2" y="2"/>
                  <a:pt x="2" y="1"/>
                </a:cubicBezTo>
                <a:cubicBezTo>
                  <a:pt x="2" y="0"/>
                  <a:pt x="0" y="0"/>
                  <a:pt x="0" y="1"/>
                </a:cubicBezTo>
                <a:cubicBezTo>
                  <a:pt x="0" y="3"/>
                  <a:pt x="0" y="4"/>
                  <a:pt x="2" y="4"/>
                </a:cubicBezTo>
                <a:cubicBezTo>
                  <a:pt x="3" y="4"/>
                  <a:pt x="3" y="2"/>
                  <a:pt x="3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8" name="Freeform 176"/>
          <p:cNvSpPr>
            <a:spLocks noEditPoints="1"/>
          </p:cNvSpPr>
          <p:nvPr/>
        </p:nvSpPr>
        <p:spPr bwMode="auto">
          <a:xfrm>
            <a:off x="8301038" y="4545013"/>
            <a:ext cx="6350" cy="14288"/>
          </a:xfrm>
          <a:custGeom>
            <a:avLst/>
            <a:gdLst>
              <a:gd name="T0" fmla="*/ 0 w 3"/>
              <a:gd name="T1" fmla="*/ 2 h 6"/>
              <a:gd name="T2" fmla="*/ 2 w 3"/>
              <a:gd name="T3" fmla="*/ 0 h 6"/>
              <a:gd name="T4" fmla="*/ 2 w 3"/>
              <a:gd name="T5" fmla="*/ 0 h 6"/>
              <a:gd name="T6" fmla="*/ 3 w 3"/>
              <a:gd name="T7" fmla="*/ 2 h 6"/>
              <a:gd name="T8" fmla="*/ 3 w 3"/>
              <a:gd name="T9" fmla="*/ 2 h 6"/>
              <a:gd name="T10" fmla="*/ 3 w 3"/>
              <a:gd name="T11" fmla="*/ 2 h 6"/>
              <a:gd name="T12" fmla="*/ 3 w 3"/>
              <a:gd name="T13" fmla="*/ 2 h 6"/>
              <a:gd name="T14" fmla="*/ 3 w 3"/>
              <a:gd name="T15" fmla="*/ 2 h 6"/>
              <a:gd name="T16" fmla="*/ 3 w 3"/>
              <a:gd name="T17" fmla="*/ 2 h 6"/>
              <a:gd name="T18" fmla="*/ 3 w 3"/>
              <a:gd name="T19" fmla="*/ 3 h 6"/>
              <a:gd name="T20" fmla="*/ 3 w 3"/>
              <a:gd name="T21" fmla="*/ 3 h 6"/>
              <a:gd name="T22" fmla="*/ 3 w 3"/>
              <a:gd name="T23" fmla="*/ 3 h 6"/>
              <a:gd name="T24" fmla="*/ 2 w 3"/>
              <a:gd name="T25" fmla="*/ 4 h 6"/>
              <a:gd name="T26" fmla="*/ 3 w 3"/>
              <a:gd name="T27" fmla="*/ 3 h 6"/>
              <a:gd name="T28" fmla="*/ 3 w 3"/>
              <a:gd name="T29" fmla="*/ 3 h 6"/>
              <a:gd name="T30" fmla="*/ 3 w 3"/>
              <a:gd name="T31" fmla="*/ 3 h 6"/>
              <a:gd name="T32" fmla="*/ 3 w 3"/>
              <a:gd name="T33" fmla="*/ 3 h 6"/>
              <a:gd name="T34" fmla="*/ 3 w 3"/>
              <a:gd name="T35" fmla="*/ 4 h 6"/>
              <a:gd name="T36" fmla="*/ 3 w 3"/>
              <a:gd name="T37" fmla="*/ 4 h 6"/>
              <a:gd name="T38" fmla="*/ 2 w 3"/>
              <a:gd name="T39" fmla="*/ 6 h 6"/>
              <a:gd name="T40" fmla="*/ 2 w 3"/>
              <a:gd name="T41" fmla="*/ 6 h 6"/>
              <a:gd name="T42" fmla="*/ 0 w 3"/>
              <a:gd name="T43" fmla="*/ 2 h 6"/>
              <a:gd name="T44" fmla="*/ 1 w 3"/>
              <a:gd name="T45" fmla="*/ 2 h 6"/>
              <a:gd name="T46" fmla="*/ 2 w 3"/>
              <a:gd name="T47" fmla="*/ 4 h 6"/>
              <a:gd name="T48" fmla="*/ 2 w 3"/>
              <a:gd name="T49" fmla="*/ 4 h 6"/>
              <a:gd name="T50" fmla="*/ 2 w 3"/>
              <a:gd name="T51" fmla="*/ 4 h 6"/>
              <a:gd name="T52" fmla="*/ 2 w 3"/>
              <a:gd name="T53" fmla="*/ 4 h 6"/>
              <a:gd name="T54" fmla="*/ 2 w 3"/>
              <a:gd name="T55" fmla="*/ 4 h 6"/>
              <a:gd name="T56" fmla="*/ 2 w 3"/>
              <a:gd name="T57" fmla="*/ 4 h 6"/>
              <a:gd name="T58" fmla="*/ 2 w 3"/>
              <a:gd name="T59" fmla="*/ 2 h 6"/>
              <a:gd name="T60" fmla="*/ 2 w 3"/>
              <a:gd name="T61" fmla="*/ 2 h 6"/>
              <a:gd name="T62" fmla="*/ 2 w 3"/>
              <a:gd name="T63" fmla="*/ 2 h 6"/>
              <a:gd name="T64" fmla="*/ 2 w 3"/>
              <a:gd name="T65" fmla="*/ 2 h 6"/>
              <a:gd name="T66" fmla="*/ 2 w 3"/>
              <a:gd name="T67" fmla="*/ 2 h 6"/>
              <a:gd name="T68" fmla="*/ 2 w 3"/>
              <a:gd name="T69" fmla="*/ 2 h 6"/>
              <a:gd name="T70" fmla="*/ 1 w 3"/>
              <a:gd name="T7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" h="6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4"/>
                  <a:pt x="0" y="2"/>
                </a:cubicBezTo>
                <a:close/>
                <a:moveTo>
                  <a:pt x="1" y="2"/>
                </a:moveTo>
                <a:cubicBezTo>
                  <a:pt x="1" y="5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9" name="Freeform 177"/>
          <p:cNvSpPr>
            <a:spLocks/>
          </p:cNvSpPr>
          <p:nvPr/>
        </p:nvSpPr>
        <p:spPr bwMode="auto">
          <a:xfrm>
            <a:off x="8281988" y="4594226"/>
            <a:ext cx="15875" cy="6350"/>
          </a:xfrm>
          <a:custGeom>
            <a:avLst/>
            <a:gdLst>
              <a:gd name="T0" fmla="*/ 3 w 7"/>
              <a:gd name="T1" fmla="*/ 0 h 3"/>
              <a:gd name="T2" fmla="*/ 2 w 7"/>
              <a:gd name="T3" fmla="*/ 2 h 3"/>
              <a:gd name="T4" fmla="*/ 5 w 7"/>
              <a:gd name="T5" fmla="*/ 3 h 3"/>
              <a:gd name="T6" fmla="*/ 6 w 7"/>
              <a:gd name="T7" fmla="*/ 1 h 3"/>
              <a:gd name="T8" fmla="*/ 3 w 7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3">
                <a:moveTo>
                  <a:pt x="3" y="0"/>
                </a:moveTo>
                <a:cubicBezTo>
                  <a:pt x="1" y="0"/>
                  <a:pt x="0" y="1"/>
                  <a:pt x="2" y="2"/>
                </a:cubicBezTo>
                <a:cubicBezTo>
                  <a:pt x="3" y="3"/>
                  <a:pt x="4" y="3"/>
                  <a:pt x="5" y="3"/>
                </a:cubicBezTo>
                <a:cubicBezTo>
                  <a:pt x="6" y="3"/>
                  <a:pt x="7" y="2"/>
                  <a:pt x="6" y="1"/>
                </a:cubicBezTo>
                <a:cubicBezTo>
                  <a:pt x="4" y="1"/>
                  <a:pt x="4" y="0"/>
                  <a:pt x="3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0" name="Freeform 178"/>
          <p:cNvSpPr>
            <a:spLocks/>
          </p:cNvSpPr>
          <p:nvPr/>
        </p:nvSpPr>
        <p:spPr bwMode="auto">
          <a:xfrm>
            <a:off x="8281988" y="4592638"/>
            <a:ext cx="15875" cy="11113"/>
          </a:xfrm>
          <a:custGeom>
            <a:avLst/>
            <a:gdLst>
              <a:gd name="T0" fmla="*/ 5 w 7"/>
              <a:gd name="T1" fmla="*/ 5 h 5"/>
              <a:gd name="T2" fmla="*/ 1 w 7"/>
              <a:gd name="T3" fmla="*/ 3 h 5"/>
              <a:gd name="T4" fmla="*/ 1 w 7"/>
              <a:gd name="T5" fmla="*/ 3 h 5"/>
              <a:gd name="T6" fmla="*/ 0 w 7"/>
              <a:gd name="T7" fmla="*/ 2 h 5"/>
              <a:gd name="T8" fmla="*/ 0 w 7"/>
              <a:gd name="T9" fmla="*/ 2 h 5"/>
              <a:gd name="T10" fmla="*/ 3 w 7"/>
              <a:gd name="T11" fmla="*/ 0 h 5"/>
              <a:gd name="T12" fmla="*/ 3 w 7"/>
              <a:gd name="T13" fmla="*/ 0 h 5"/>
              <a:gd name="T14" fmla="*/ 3 w 7"/>
              <a:gd name="T15" fmla="*/ 1 h 5"/>
              <a:gd name="T16" fmla="*/ 3 w 7"/>
              <a:gd name="T17" fmla="*/ 2 h 5"/>
              <a:gd name="T18" fmla="*/ 2 w 7"/>
              <a:gd name="T19" fmla="*/ 2 h 5"/>
              <a:gd name="T20" fmla="*/ 2 w 7"/>
              <a:gd name="T21" fmla="*/ 2 h 5"/>
              <a:gd name="T22" fmla="*/ 1 w 7"/>
              <a:gd name="T23" fmla="*/ 2 h 5"/>
              <a:gd name="T24" fmla="*/ 1 w 7"/>
              <a:gd name="T25" fmla="*/ 2 h 5"/>
              <a:gd name="T26" fmla="*/ 2 w 7"/>
              <a:gd name="T27" fmla="*/ 2 h 5"/>
              <a:gd name="T28" fmla="*/ 2 w 7"/>
              <a:gd name="T29" fmla="*/ 2 h 5"/>
              <a:gd name="T30" fmla="*/ 5 w 7"/>
              <a:gd name="T31" fmla="*/ 4 h 5"/>
              <a:gd name="T32" fmla="*/ 5 w 7"/>
              <a:gd name="T33" fmla="*/ 4 h 5"/>
              <a:gd name="T34" fmla="*/ 5 w 7"/>
              <a:gd name="T35" fmla="*/ 4 h 5"/>
              <a:gd name="T36" fmla="*/ 5 w 7"/>
              <a:gd name="T37" fmla="*/ 4 h 5"/>
              <a:gd name="T38" fmla="*/ 6 w 7"/>
              <a:gd name="T39" fmla="*/ 3 h 5"/>
              <a:gd name="T40" fmla="*/ 6 w 7"/>
              <a:gd name="T41" fmla="*/ 3 h 5"/>
              <a:gd name="T42" fmla="*/ 5 w 7"/>
              <a:gd name="T43" fmla="*/ 3 h 5"/>
              <a:gd name="T44" fmla="*/ 5 w 7"/>
              <a:gd name="T45" fmla="*/ 3 h 5"/>
              <a:gd name="T46" fmla="*/ 3 w 7"/>
              <a:gd name="T47" fmla="*/ 2 h 5"/>
              <a:gd name="T48" fmla="*/ 3 w 7"/>
              <a:gd name="T49" fmla="*/ 2 h 5"/>
              <a:gd name="T50" fmla="*/ 3 w 7"/>
              <a:gd name="T51" fmla="*/ 1 h 5"/>
              <a:gd name="T52" fmla="*/ 3 w 7"/>
              <a:gd name="T53" fmla="*/ 0 h 5"/>
              <a:gd name="T54" fmla="*/ 6 w 7"/>
              <a:gd name="T55" fmla="*/ 2 h 5"/>
              <a:gd name="T56" fmla="*/ 6 w 7"/>
              <a:gd name="T57" fmla="*/ 2 h 5"/>
              <a:gd name="T58" fmla="*/ 7 w 7"/>
              <a:gd name="T59" fmla="*/ 3 h 5"/>
              <a:gd name="T60" fmla="*/ 7 w 7"/>
              <a:gd name="T61" fmla="*/ 3 h 5"/>
              <a:gd name="T62" fmla="*/ 5 w 7"/>
              <a:gd name="T63" fmla="*/ 5 h 5"/>
              <a:gd name="T64" fmla="*/ 5 w 7"/>
              <a:gd name="T65" fmla="*/ 5 h 5"/>
              <a:gd name="T66" fmla="*/ 5 w 7"/>
              <a:gd name="T6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" h="5">
                <a:moveTo>
                  <a:pt x="5" y="5"/>
                </a:moveTo>
                <a:cubicBezTo>
                  <a:pt x="4" y="5"/>
                  <a:pt x="3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3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4"/>
                  <a:pt x="6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1" name="Freeform 179"/>
          <p:cNvSpPr>
            <a:spLocks/>
          </p:cNvSpPr>
          <p:nvPr/>
        </p:nvSpPr>
        <p:spPr bwMode="auto">
          <a:xfrm>
            <a:off x="8278813" y="4465638"/>
            <a:ext cx="23813" cy="14288"/>
          </a:xfrm>
          <a:custGeom>
            <a:avLst/>
            <a:gdLst>
              <a:gd name="T0" fmla="*/ 10 w 11"/>
              <a:gd name="T1" fmla="*/ 4 h 6"/>
              <a:gd name="T2" fmla="*/ 9 w 11"/>
              <a:gd name="T3" fmla="*/ 2 h 6"/>
              <a:gd name="T4" fmla="*/ 7 w 11"/>
              <a:gd name="T5" fmla="*/ 1 h 6"/>
              <a:gd name="T6" fmla="*/ 5 w 11"/>
              <a:gd name="T7" fmla="*/ 1 h 6"/>
              <a:gd name="T8" fmla="*/ 0 w 11"/>
              <a:gd name="T9" fmla="*/ 2 h 6"/>
              <a:gd name="T10" fmla="*/ 3 w 11"/>
              <a:gd name="T11" fmla="*/ 5 h 6"/>
              <a:gd name="T12" fmla="*/ 7 w 11"/>
              <a:gd name="T13" fmla="*/ 4 h 6"/>
              <a:gd name="T14" fmla="*/ 10 w 11"/>
              <a:gd name="T1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6">
                <a:moveTo>
                  <a:pt x="10" y="4"/>
                </a:moveTo>
                <a:cubicBezTo>
                  <a:pt x="11" y="3"/>
                  <a:pt x="9" y="2"/>
                  <a:pt x="9" y="2"/>
                </a:cubicBezTo>
                <a:cubicBezTo>
                  <a:pt x="9" y="2"/>
                  <a:pt x="7" y="2"/>
                  <a:pt x="7" y="1"/>
                </a:cubicBezTo>
                <a:cubicBezTo>
                  <a:pt x="6" y="0"/>
                  <a:pt x="6" y="0"/>
                  <a:pt x="5" y="1"/>
                </a:cubicBezTo>
                <a:cubicBezTo>
                  <a:pt x="3" y="1"/>
                  <a:pt x="0" y="0"/>
                  <a:pt x="0" y="2"/>
                </a:cubicBezTo>
                <a:cubicBezTo>
                  <a:pt x="0" y="4"/>
                  <a:pt x="1" y="6"/>
                  <a:pt x="3" y="5"/>
                </a:cubicBezTo>
                <a:cubicBezTo>
                  <a:pt x="6" y="4"/>
                  <a:pt x="5" y="3"/>
                  <a:pt x="7" y="4"/>
                </a:cubicBezTo>
                <a:cubicBezTo>
                  <a:pt x="9" y="4"/>
                  <a:pt x="9" y="4"/>
                  <a:pt x="10" y="4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2" name="Freeform 180"/>
          <p:cNvSpPr>
            <a:spLocks noEditPoints="1"/>
          </p:cNvSpPr>
          <p:nvPr/>
        </p:nvSpPr>
        <p:spPr bwMode="auto">
          <a:xfrm>
            <a:off x="8275638" y="4465638"/>
            <a:ext cx="26988" cy="14288"/>
          </a:xfrm>
          <a:custGeom>
            <a:avLst/>
            <a:gdLst>
              <a:gd name="T0" fmla="*/ 0 w 12"/>
              <a:gd name="T1" fmla="*/ 2 h 6"/>
              <a:gd name="T2" fmla="*/ 2 w 12"/>
              <a:gd name="T3" fmla="*/ 0 h 6"/>
              <a:gd name="T4" fmla="*/ 2 w 12"/>
              <a:gd name="T5" fmla="*/ 0 h 6"/>
              <a:gd name="T6" fmla="*/ 5 w 12"/>
              <a:gd name="T7" fmla="*/ 0 h 6"/>
              <a:gd name="T8" fmla="*/ 5 w 12"/>
              <a:gd name="T9" fmla="*/ 0 h 6"/>
              <a:gd name="T10" fmla="*/ 5 w 12"/>
              <a:gd name="T11" fmla="*/ 0 h 6"/>
              <a:gd name="T12" fmla="*/ 5 w 12"/>
              <a:gd name="T13" fmla="*/ 0 h 6"/>
              <a:gd name="T14" fmla="*/ 7 w 12"/>
              <a:gd name="T15" fmla="*/ 0 h 6"/>
              <a:gd name="T16" fmla="*/ 7 w 12"/>
              <a:gd name="T17" fmla="*/ 0 h 6"/>
              <a:gd name="T18" fmla="*/ 8 w 12"/>
              <a:gd name="T19" fmla="*/ 1 h 6"/>
              <a:gd name="T20" fmla="*/ 8 w 12"/>
              <a:gd name="T21" fmla="*/ 1 h 6"/>
              <a:gd name="T22" fmla="*/ 10 w 12"/>
              <a:gd name="T23" fmla="*/ 2 h 6"/>
              <a:gd name="T24" fmla="*/ 10 w 12"/>
              <a:gd name="T25" fmla="*/ 2 h 6"/>
              <a:gd name="T26" fmla="*/ 12 w 12"/>
              <a:gd name="T27" fmla="*/ 3 h 6"/>
              <a:gd name="T28" fmla="*/ 12 w 12"/>
              <a:gd name="T29" fmla="*/ 3 h 6"/>
              <a:gd name="T30" fmla="*/ 11 w 12"/>
              <a:gd name="T31" fmla="*/ 4 h 6"/>
              <a:gd name="T32" fmla="*/ 11 w 12"/>
              <a:gd name="T33" fmla="*/ 4 h 6"/>
              <a:gd name="T34" fmla="*/ 11 w 12"/>
              <a:gd name="T35" fmla="*/ 4 h 6"/>
              <a:gd name="T36" fmla="*/ 11 w 12"/>
              <a:gd name="T37" fmla="*/ 4 h 6"/>
              <a:gd name="T38" fmla="*/ 10 w 12"/>
              <a:gd name="T39" fmla="*/ 5 h 6"/>
              <a:gd name="T40" fmla="*/ 10 w 12"/>
              <a:gd name="T41" fmla="*/ 5 h 6"/>
              <a:gd name="T42" fmla="*/ 8 w 12"/>
              <a:gd name="T43" fmla="*/ 4 h 6"/>
              <a:gd name="T44" fmla="*/ 8 w 12"/>
              <a:gd name="T45" fmla="*/ 4 h 6"/>
              <a:gd name="T46" fmla="*/ 7 w 12"/>
              <a:gd name="T47" fmla="*/ 4 h 6"/>
              <a:gd name="T48" fmla="*/ 7 w 12"/>
              <a:gd name="T49" fmla="*/ 4 h 6"/>
              <a:gd name="T50" fmla="*/ 4 w 12"/>
              <a:gd name="T51" fmla="*/ 5 h 6"/>
              <a:gd name="T52" fmla="*/ 4 w 12"/>
              <a:gd name="T53" fmla="*/ 5 h 6"/>
              <a:gd name="T54" fmla="*/ 3 w 12"/>
              <a:gd name="T55" fmla="*/ 6 h 6"/>
              <a:gd name="T56" fmla="*/ 3 w 12"/>
              <a:gd name="T57" fmla="*/ 6 h 6"/>
              <a:gd name="T58" fmla="*/ 0 w 12"/>
              <a:gd name="T59" fmla="*/ 2 h 6"/>
              <a:gd name="T60" fmla="*/ 1 w 12"/>
              <a:gd name="T61" fmla="*/ 2 h 6"/>
              <a:gd name="T62" fmla="*/ 3 w 12"/>
              <a:gd name="T63" fmla="*/ 4 h 6"/>
              <a:gd name="T64" fmla="*/ 3 w 12"/>
              <a:gd name="T65" fmla="*/ 4 h 6"/>
              <a:gd name="T66" fmla="*/ 4 w 12"/>
              <a:gd name="T67" fmla="*/ 4 h 6"/>
              <a:gd name="T68" fmla="*/ 4 w 12"/>
              <a:gd name="T69" fmla="*/ 4 h 6"/>
              <a:gd name="T70" fmla="*/ 7 w 12"/>
              <a:gd name="T71" fmla="*/ 3 h 6"/>
              <a:gd name="T72" fmla="*/ 7 w 12"/>
              <a:gd name="T73" fmla="*/ 3 h 6"/>
              <a:gd name="T74" fmla="*/ 8 w 12"/>
              <a:gd name="T75" fmla="*/ 3 h 6"/>
              <a:gd name="T76" fmla="*/ 8 w 12"/>
              <a:gd name="T77" fmla="*/ 3 h 6"/>
              <a:gd name="T78" fmla="*/ 10 w 12"/>
              <a:gd name="T79" fmla="*/ 3 h 6"/>
              <a:gd name="T80" fmla="*/ 10 w 12"/>
              <a:gd name="T81" fmla="*/ 3 h 6"/>
              <a:gd name="T82" fmla="*/ 10 w 12"/>
              <a:gd name="T83" fmla="*/ 3 h 6"/>
              <a:gd name="T84" fmla="*/ 10 w 12"/>
              <a:gd name="T85" fmla="*/ 3 h 6"/>
              <a:gd name="T86" fmla="*/ 10 w 12"/>
              <a:gd name="T87" fmla="*/ 3 h 6"/>
              <a:gd name="T88" fmla="*/ 10 w 12"/>
              <a:gd name="T89" fmla="*/ 3 h 6"/>
              <a:gd name="T90" fmla="*/ 9 w 12"/>
              <a:gd name="T91" fmla="*/ 3 h 6"/>
              <a:gd name="T92" fmla="*/ 9 w 12"/>
              <a:gd name="T93" fmla="*/ 3 h 6"/>
              <a:gd name="T94" fmla="*/ 7 w 12"/>
              <a:gd name="T95" fmla="*/ 1 h 6"/>
              <a:gd name="T96" fmla="*/ 7 w 12"/>
              <a:gd name="T97" fmla="*/ 1 h 6"/>
              <a:gd name="T98" fmla="*/ 7 w 12"/>
              <a:gd name="T99" fmla="*/ 1 h 6"/>
              <a:gd name="T100" fmla="*/ 7 w 12"/>
              <a:gd name="T101" fmla="*/ 1 h 6"/>
              <a:gd name="T102" fmla="*/ 6 w 12"/>
              <a:gd name="T103" fmla="*/ 1 h 6"/>
              <a:gd name="T104" fmla="*/ 6 w 12"/>
              <a:gd name="T105" fmla="*/ 1 h 6"/>
              <a:gd name="T106" fmla="*/ 5 w 12"/>
              <a:gd name="T107" fmla="*/ 1 h 6"/>
              <a:gd name="T108" fmla="*/ 5 w 12"/>
              <a:gd name="T109" fmla="*/ 1 h 6"/>
              <a:gd name="T110" fmla="*/ 2 w 12"/>
              <a:gd name="T111" fmla="*/ 1 h 6"/>
              <a:gd name="T112" fmla="*/ 2 w 12"/>
              <a:gd name="T113" fmla="*/ 1 h 6"/>
              <a:gd name="T114" fmla="*/ 1 w 12"/>
              <a:gd name="T1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" h="6">
                <a:moveTo>
                  <a:pt x="0" y="2"/>
                </a:move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6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3"/>
                  <a:pt x="0" y="2"/>
                </a:cubicBezTo>
                <a:close/>
                <a:moveTo>
                  <a:pt x="1" y="2"/>
                </a:moveTo>
                <a:cubicBezTo>
                  <a:pt x="1" y="3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3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3" name="Freeform 181"/>
          <p:cNvSpPr>
            <a:spLocks/>
          </p:cNvSpPr>
          <p:nvPr/>
        </p:nvSpPr>
        <p:spPr bwMode="auto">
          <a:xfrm>
            <a:off x="8253413" y="4495801"/>
            <a:ext cx="22225" cy="17463"/>
          </a:xfrm>
          <a:custGeom>
            <a:avLst/>
            <a:gdLst>
              <a:gd name="T0" fmla="*/ 10 w 10"/>
              <a:gd name="T1" fmla="*/ 6 h 8"/>
              <a:gd name="T2" fmla="*/ 10 w 10"/>
              <a:gd name="T3" fmla="*/ 3 h 8"/>
              <a:gd name="T4" fmla="*/ 8 w 10"/>
              <a:gd name="T5" fmla="*/ 0 h 8"/>
              <a:gd name="T6" fmla="*/ 6 w 10"/>
              <a:gd name="T7" fmla="*/ 1 h 8"/>
              <a:gd name="T8" fmla="*/ 2 w 10"/>
              <a:gd name="T9" fmla="*/ 2 h 8"/>
              <a:gd name="T10" fmla="*/ 0 w 10"/>
              <a:gd name="T11" fmla="*/ 4 h 8"/>
              <a:gd name="T12" fmla="*/ 1 w 10"/>
              <a:gd name="T13" fmla="*/ 6 h 8"/>
              <a:gd name="T14" fmla="*/ 6 w 10"/>
              <a:gd name="T15" fmla="*/ 7 h 8"/>
              <a:gd name="T16" fmla="*/ 8 w 10"/>
              <a:gd name="T17" fmla="*/ 8 h 8"/>
              <a:gd name="T18" fmla="*/ 10 w 10"/>
              <a:gd name="T19" fmla="*/ 8 h 8"/>
              <a:gd name="T20" fmla="*/ 10 w 10"/>
              <a:gd name="T2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0" y="6"/>
                </a:moveTo>
                <a:cubicBezTo>
                  <a:pt x="10" y="5"/>
                  <a:pt x="9" y="5"/>
                  <a:pt x="10" y="3"/>
                </a:cubicBezTo>
                <a:cubicBezTo>
                  <a:pt x="10" y="1"/>
                  <a:pt x="9" y="0"/>
                  <a:pt x="8" y="0"/>
                </a:cubicBezTo>
                <a:cubicBezTo>
                  <a:pt x="7" y="0"/>
                  <a:pt x="7" y="0"/>
                  <a:pt x="6" y="1"/>
                </a:cubicBezTo>
                <a:cubicBezTo>
                  <a:pt x="5" y="2"/>
                  <a:pt x="4" y="2"/>
                  <a:pt x="2" y="2"/>
                </a:cubicBezTo>
                <a:cubicBezTo>
                  <a:pt x="0" y="2"/>
                  <a:pt x="0" y="3"/>
                  <a:pt x="0" y="4"/>
                </a:cubicBezTo>
                <a:cubicBezTo>
                  <a:pt x="0" y="5"/>
                  <a:pt x="0" y="6"/>
                  <a:pt x="1" y="6"/>
                </a:cubicBezTo>
                <a:cubicBezTo>
                  <a:pt x="3" y="5"/>
                  <a:pt x="4" y="6"/>
                  <a:pt x="6" y="7"/>
                </a:cubicBezTo>
                <a:cubicBezTo>
                  <a:pt x="7" y="8"/>
                  <a:pt x="8" y="8"/>
                  <a:pt x="8" y="8"/>
                </a:cubicBezTo>
                <a:cubicBezTo>
                  <a:pt x="9" y="7"/>
                  <a:pt x="9" y="7"/>
                  <a:pt x="10" y="8"/>
                </a:cubicBezTo>
                <a:cubicBezTo>
                  <a:pt x="10" y="8"/>
                  <a:pt x="10" y="6"/>
                  <a:pt x="10" y="6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4" name="Freeform 182"/>
          <p:cNvSpPr>
            <a:spLocks noEditPoints="1"/>
          </p:cNvSpPr>
          <p:nvPr/>
        </p:nvSpPr>
        <p:spPr bwMode="auto">
          <a:xfrm>
            <a:off x="8251825" y="4492626"/>
            <a:ext cx="26988" cy="23813"/>
          </a:xfrm>
          <a:custGeom>
            <a:avLst/>
            <a:gdLst>
              <a:gd name="T0" fmla="*/ 6 w 12"/>
              <a:gd name="T1" fmla="*/ 9 h 10"/>
              <a:gd name="T2" fmla="*/ 3 w 12"/>
              <a:gd name="T3" fmla="*/ 7 h 10"/>
              <a:gd name="T4" fmla="*/ 2 w 12"/>
              <a:gd name="T5" fmla="*/ 7 h 10"/>
              <a:gd name="T6" fmla="*/ 2 w 12"/>
              <a:gd name="T7" fmla="*/ 7 h 10"/>
              <a:gd name="T8" fmla="*/ 0 w 12"/>
              <a:gd name="T9" fmla="*/ 7 h 10"/>
              <a:gd name="T10" fmla="*/ 0 w 12"/>
              <a:gd name="T11" fmla="*/ 5 h 10"/>
              <a:gd name="T12" fmla="*/ 0 w 12"/>
              <a:gd name="T13" fmla="*/ 5 h 10"/>
              <a:gd name="T14" fmla="*/ 3 w 12"/>
              <a:gd name="T15" fmla="*/ 3 h 10"/>
              <a:gd name="T16" fmla="*/ 6 w 12"/>
              <a:gd name="T17" fmla="*/ 1 h 10"/>
              <a:gd name="T18" fmla="*/ 9 w 12"/>
              <a:gd name="T19" fmla="*/ 0 h 10"/>
              <a:gd name="T20" fmla="*/ 11 w 12"/>
              <a:gd name="T21" fmla="*/ 1 h 10"/>
              <a:gd name="T22" fmla="*/ 11 w 12"/>
              <a:gd name="T23" fmla="*/ 3 h 10"/>
              <a:gd name="T24" fmla="*/ 11 w 12"/>
              <a:gd name="T25" fmla="*/ 4 h 10"/>
              <a:gd name="T26" fmla="*/ 11 w 12"/>
              <a:gd name="T27" fmla="*/ 5 h 10"/>
              <a:gd name="T28" fmla="*/ 12 w 12"/>
              <a:gd name="T29" fmla="*/ 6 h 10"/>
              <a:gd name="T30" fmla="*/ 11 w 12"/>
              <a:gd name="T31" fmla="*/ 7 h 10"/>
              <a:gd name="T32" fmla="*/ 12 w 12"/>
              <a:gd name="T33" fmla="*/ 8 h 10"/>
              <a:gd name="T34" fmla="*/ 11 w 12"/>
              <a:gd name="T35" fmla="*/ 9 h 10"/>
              <a:gd name="T36" fmla="*/ 10 w 12"/>
              <a:gd name="T37" fmla="*/ 9 h 10"/>
              <a:gd name="T38" fmla="*/ 10 w 12"/>
              <a:gd name="T39" fmla="*/ 9 h 10"/>
              <a:gd name="T40" fmla="*/ 10 w 12"/>
              <a:gd name="T41" fmla="*/ 9 h 10"/>
              <a:gd name="T42" fmla="*/ 9 w 12"/>
              <a:gd name="T43" fmla="*/ 10 h 10"/>
              <a:gd name="T44" fmla="*/ 9 w 12"/>
              <a:gd name="T45" fmla="*/ 10 h 10"/>
              <a:gd name="T46" fmla="*/ 9 w 12"/>
              <a:gd name="T47" fmla="*/ 8 h 10"/>
              <a:gd name="T48" fmla="*/ 9 w 12"/>
              <a:gd name="T49" fmla="*/ 8 h 10"/>
              <a:gd name="T50" fmla="*/ 9 w 12"/>
              <a:gd name="T51" fmla="*/ 8 h 10"/>
              <a:gd name="T52" fmla="*/ 10 w 12"/>
              <a:gd name="T53" fmla="*/ 8 h 10"/>
              <a:gd name="T54" fmla="*/ 11 w 12"/>
              <a:gd name="T55" fmla="*/ 8 h 10"/>
              <a:gd name="T56" fmla="*/ 11 w 12"/>
              <a:gd name="T57" fmla="*/ 8 h 10"/>
              <a:gd name="T58" fmla="*/ 10 w 12"/>
              <a:gd name="T59" fmla="*/ 7 h 10"/>
              <a:gd name="T60" fmla="*/ 10 w 12"/>
              <a:gd name="T61" fmla="*/ 7 h 10"/>
              <a:gd name="T62" fmla="*/ 10 w 12"/>
              <a:gd name="T63" fmla="*/ 5 h 10"/>
              <a:gd name="T64" fmla="*/ 10 w 12"/>
              <a:gd name="T65" fmla="*/ 4 h 10"/>
              <a:gd name="T66" fmla="*/ 10 w 12"/>
              <a:gd name="T67" fmla="*/ 3 h 10"/>
              <a:gd name="T68" fmla="*/ 9 w 12"/>
              <a:gd name="T69" fmla="*/ 2 h 10"/>
              <a:gd name="T70" fmla="*/ 7 w 12"/>
              <a:gd name="T71" fmla="*/ 2 h 10"/>
              <a:gd name="T72" fmla="*/ 3 w 12"/>
              <a:gd name="T73" fmla="*/ 4 h 10"/>
              <a:gd name="T74" fmla="*/ 1 w 12"/>
              <a:gd name="T75" fmla="*/ 5 h 10"/>
              <a:gd name="T76" fmla="*/ 1 w 12"/>
              <a:gd name="T77" fmla="*/ 5 h 10"/>
              <a:gd name="T78" fmla="*/ 2 w 12"/>
              <a:gd name="T79" fmla="*/ 6 h 10"/>
              <a:gd name="T80" fmla="*/ 2 w 12"/>
              <a:gd name="T81" fmla="*/ 6 h 10"/>
              <a:gd name="T82" fmla="*/ 3 w 12"/>
              <a:gd name="T83" fmla="*/ 6 h 10"/>
              <a:gd name="T84" fmla="*/ 3 w 12"/>
              <a:gd name="T8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" h="10">
                <a:moveTo>
                  <a:pt x="9" y="10"/>
                </a:moveTo>
                <a:cubicBezTo>
                  <a:pt x="8" y="10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8"/>
                  <a:pt x="4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1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7"/>
                  <a:pt x="12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7" y="8"/>
                </a:moveTo>
                <a:cubicBezTo>
                  <a:pt x="8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6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1"/>
                  <a:pt x="10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5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4"/>
                  <a:pt x="2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5" y="6"/>
                  <a:pt x="6" y="7"/>
                  <a:pt x="7" y="8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5" name="Freeform 183"/>
          <p:cNvSpPr>
            <a:spLocks/>
          </p:cNvSpPr>
          <p:nvPr/>
        </p:nvSpPr>
        <p:spPr bwMode="auto">
          <a:xfrm>
            <a:off x="8278813" y="4502151"/>
            <a:ext cx="23813" cy="9525"/>
          </a:xfrm>
          <a:custGeom>
            <a:avLst/>
            <a:gdLst>
              <a:gd name="T0" fmla="*/ 6 w 11"/>
              <a:gd name="T1" fmla="*/ 3 h 4"/>
              <a:gd name="T2" fmla="*/ 9 w 11"/>
              <a:gd name="T3" fmla="*/ 2 h 4"/>
              <a:gd name="T4" fmla="*/ 10 w 11"/>
              <a:gd name="T5" fmla="*/ 0 h 4"/>
              <a:gd name="T6" fmla="*/ 6 w 11"/>
              <a:gd name="T7" fmla="*/ 0 h 4"/>
              <a:gd name="T8" fmla="*/ 2 w 11"/>
              <a:gd name="T9" fmla="*/ 1 h 4"/>
              <a:gd name="T10" fmla="*/ 3 w 11"/>
              <a:gd name="T11" fmla="*/ 3 h 4"/>
              <a:gd name="T12" fmla="*/ 6 w 11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">
                <a:moveTo>
                  <a:pt x="6" y="3"/>
                </a:moveTo>
                <a:cubicBezTo>
                  <a:pt x="6" y="3"/>
                  <a:pt x="7" y="2"/>
                  <a:pt x="9" y="2"/>
                </a:cubicBezTo>
                <a:cubicBezTo>
                  <a:pt x="11" y="2"/>
                  <a:pt x="11" y="1"/>
                  <a:pt x="10" y="0"/>
                </a:cubicBezTo>
                <a:cubicBezTo>
                  <a:pt x="9" y="0"/>
                  <a:pt x="8" y="0"/>
                  <a:pt x="6" y="0"/>
                </a:cubicBezTo>
                <a:cubicBezTo>
                  <a:pt x="4" y="1"/>
                  <a:pt x="3" y="1"/>
                  <a:pt x="2" y="1"/>
                </a:cubicBezTo>
                <a:cubicBezTo>
                  <a:pt x="0" y="1"/>
                  <a:pt x="1" y="3"/>
                  <a:pt x="3" y="3"/>
                </a:cubicBezTo>
                <a:cubicBezTo>
                  <a:pt x="4" y="4"/>
                  <a:pt x="6" y="3"/>
                  <a:pt x="6" y="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6" name="Freeform 184"/>
          <p:cNvSpPr>
            <a:spLocks noEditPoints="1"/>
          </p:cNvSpPr>
          <p:nvPr/>
        </p:nvSpPr>
        <p:spPr bwMode="auto">
          <a:xfrm>
            <a:off x="8278813" y="4500563"/>
            <a:ext cx="23813" cy="11113"/>
          </a:xfrm>
          <a:custGeom>
            <a:avLst/>
            <a:gdLst>
              <a:gd name="T0" fmla="*/ 3 w 11"/>
              <a:gd name="T1" fmla="*/ 5 h 5"/>
              <a:gd name="T2" fmla="*/ 0 w 11"/>
              <a:gd name="T3" fmla="*/ 3 h 5"/>
              <a:gd name="T4" fmla="*/ 0 w 11"/>
              <a:gd name="T5" fmla="*/ 3 h 5"/>
              <a:gd name="T6" fmla="*/ 2 w 11"/>
              <a:gd name="T7" fmla="*/ 2 h 5"/>
              <a:gd name="T8" fmla="*/ 2 w 11"/>
              <a:gd name="T9" fmla="*/ 2 h 5"/>
              <a:gd name="T10" fmla="*/ 6 w 11"/>
              <a:gd name="T11" fmla="*/ 1 h 5"/>
              <a:gd name="T12" fmla="*/ 6 w 11"/>
              <a:gd name="T13" fmla="*/ 1 h 5"/>
              <a:gd name="T14" fmla="*/ 9 w 11"/>
              <a:gd name="T15" fmla="*/ 0 h 5"/>
              <a:gd name="T16" fmla="*/ 9 w 11"/>
              <a:gd name="T17" fmla="*/ 0 h 5"/>
              <a:gd name="T18" fmla="*/ 11 w 11"/>
              <a:gd name="T19" fmla="*/ 1 h 5"/>
              <a:gd name="T20" fmla="*/ 11 w 11"/>
              <a:gd name="T21" fmla="*/ 1 h 5"/>
              <a:gd name="T22" fmla="*/ 11 w 11"/>
              <a:gd name="T23" fmla="*/ 2 h 5"/>
              <a:gd name="T24" fmla="*/ 11 w 11"/>
              <a:gd name="T25" fmla="*/ 2 h 5"/>
              <a:gd name="T26" fmla="*/ 9 w 11"/>
              <a:gd name="T27" fmla="*/ 4 h 5"/>
              <a:gd name="T28" fmla="*/ 9 w 11"/>
              <a:gd name="T29" fmla="*/ 4 h 5"/>
              <a:gd name="T30" fmla="*/ 9 w 11"/>
              <a:gd name="T31" fmla="*/ 4 h 5"/>
              <a:gd name="T32" fmla="*/ 9 w 11"/>
              <a:gd name="T33" fmla="*/ 4 h 5"/>
              <a:gd name="T34" fmla="*/ 8 w 11"/>
              <a:gd name="T35" fmla="*/ 4 h 5"/>
              <a:gd name="T36" fmla="*/ 8 w 11"/>
              <a:gd name="T37" fmla="*/ 4 h 5"/>
              <a:gd name="T38" fmla="*/ 7 w 11"/>
              <a:gd name="T39" fmla="*/ 4 h 5"/>
              <a:gd name="T40" fmla="*/ 7 w 11"/>
              <a:gd name="T41" fmla="*/ 4 h 5"/>
              <a:gd name="T42" fmla="*/ 7 w 11"/>
              <a:gd name="T43" fmla="*/ 5 h 5"/>
              <a:gd name="T44" fmla="*/ 7 w 11"/>
              <a:gd name="T45" fmla="*/ 5 h 5"/>
              <a:gd name="T46" fmla="*/ 3 w 11"/>
              <a:gd name="T47" fmla="*/ 5 h 5"/>
              <a:gd name="T48" fmla="*/ 3 w 11"/>
              <a:gd name="T49" fmla="*/ 5 h 5"/>
              <a:gd name="T50" fmla="*/ 3 w 11"/>
              <a:gd name="T51" fmla="*/ 5 h 5"/>
              <a:gd name="T52" fmla="*/ 3 w 11"/>
              <a:gd name="T53" fmla="*/ 4 h 5"/>
              <a:gd name="T54" fmla="*/ 3 w 11"/>
              <a:gd name="T55" fmla="*/ 4 h 5"/>
              <a:gd name="T56" fmla="*/ 3 w 11"/>
              <a:gd name="T57" fmla="*/ 4 h 5"/>
              <a:gd name="T58" fmla="*/ 6 w 11"/>
              <a:gd name="T59" fmla="*/ 4 h 5"/>
              <a:gd name="T60" fmla="*/ 6 w 11"/>
              <a:gd name="T61" fmla="*/ 4 h 5"/>
              <a:gd name="T62" fmla="*/ 8 w 11"/>
              <a:gd name="T63" fmla="*/ 3 h 5"/>
              <a:gd name="T64" fmla="*/ 8 w 11"/>
              <a:gd name="T65" fmla="*/ 3 h 5"/>
              <a:gd name="T66" fmla="*/ 9 w 11"/>
              <a:gd name="T67" fmla="*/ 3 h 5"/>
              <a:gd name="T68" fmla="*/ 9 w 11"/>
              <a:gd name="T69" fmla="*/ 3 h 5"/>
              <a:gd name="T70" fmla="*/ 9 w 11"/>
              <a:gd name="T71" fmla="*/ 3 h 5"/>
              <a:gd name="T72" fmla="*/ 9 w 11"/>
              <a:gd name="T73" fmla="*/ 3 h 5"/>
              <a:gd name="T74" fmla="*/ 10 w 11"/>
              <a:gd name="T75" fmla="*/ 2 h 5"/>
              <a:gd name="T76" fmla="*/ 10 w 11"/>
              <a:gd name="T77" fmla="*/ 2 h 5"/>
              <a:gd name="T78" fmla="*/ 10 w 11"/>
              <a:gd name="T79" fmla="*/ 2 h 5"/>
              <a:gd name="T80" fmla="*/ 10 w 11"/>
              <a:gd name="T81" fmla="*/ 2 h 5"/>
              <a:gd name="T82" fmla="*/ 9 w 11"/>
              <a:gd name="T83" fmla="*/ 1 h 5"/>
              <a:gd name="T84" fmla="*/ 9 w 11"/>
              <a:gd name="T85" fmla="*/ 1 h 5"/>
              <a:gd name="T86" fmla="*/ 6 w 11"/>
              <a:gd name="T87" fmla="*/ 2 h 5"/>
              <a:gd name="T88" fmla="*/ 6 w 11"/>
              <a:gd name="T89" fmla="*/ 2 h 5"/>
              <a:gd name="T90" fmla="*/ 2 w 11"/>
              <a:gd name="T91" fmla="*/ 3 h 5"/>
              <a:gd name="T92" fmla="*/ 2 w 11"/>
              <a:gd name="T93" fmla="*/ 3 h 5"/>
              <a:gd name="T94" fmla="*/ 2 w 11"/>
              <a:gd name="T95" fmla="*/ 3 h 5"/>
              <a:gd name="T96" fmla="*/ 2 w 11"/>
              <a:gd name="T97" fmla="*/ 3 h 5"/>
              <a:gd name="T98" fmla="*/ 3 w 11"/>
              <a:gd name="T9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" h="5">
                <a:moveTo>
                  <a:pt x="3" y="5"/>
                </a:moveTo>
                <a:cubicBezTo>
                  <a:pt x="1" y="5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4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3"/>
                  <a:pt x="10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5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3" y="4"/>
                </a:move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5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4" y="3"/>
                  <a:pt x="3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4"/>
                  <a:pt x="3" y="4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7" name="Freeform 185"/>
          <p:cNvSpPr>
            <a:spLocks/>
          </p:cNvSpPr>
          <p:nvPr/>
        </p:nvSpPr>
        <p:spPr bwMode="auto">
          <a:xfrm>
            <a:off x="8231188" y="4497388"/>
            <a:ext cx="6350" cy="14288"/>
          </a:xfrm>
          <a:custGeom>
            <a:avLst/>
            <a:gdLst>
              <a:gd name="T0" fmla="*/ 2 w 3"/>
              <a:gd name="T1" fmla="*/ 3 h 6"/>
              <a:gd name="T2" fmla="*/ 0 w 3"/>
              <a:gd name="T3" fmla="*/ 2 h 6"/>
              <a:gd name="T4" fmla="*/ 0 w 3"/>
              <a:gd name="T5" fmla="*/ 4 h 6"/>
              <a:gd name="T6" fmla="*/ 2 w 3"/>
              <a:gd name="T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6">
                <a:moveTo>
                  <a:pt x="2" y="3"/>
                </a:moveTo>
                <a:cubicBezTo>
                  <a:pt x="3" y="1"/>
                  <a:pt x="1" y="0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6"/>
                  <a:pt x="2" y="3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8" name="Freeform 186"/>
          <p:cNvSpPr>
            <a:spLocks noEditPoints="1"/>
          </p:cNvSpPr>
          <p:nvPr/>
        </p:nvSpPr>
        <p:spPr bwMode="auto">
          <a:xfrm>
            <a:off x="8228013" y="4497388"/>
            <a:ext cx="9525" cy="11113"/>
          </a:xfrm>
          <a:custGeom>
            <a:avLst/>
            <a:gdLst>
              <a:gd name="T0" fmla="*/ 1 w 4"/>
              <a:gd name="T1" fmla="*/ 5 h 5"/>
              <a:gd name="T2" fmla="*/ 1 w 4"/>
              <a:gd name="T3" fmla="*/ 4 h 5"/>
              <a:gd name="T4" fmla="*/ 1 w 4"/>
              <a:gd name="T5" fmla="*/ 4 h 5"/>
              <a:gd name="T6" fmla="*/ 0 w 4"/>
              <a:gd name="T7" fmla="*/ 3 h 5"/>
              <a:gd name="T8" fmla="*/ 0 w 4"/>
              <a:gd name="T9" fmla="*/ 3 h 5"/>
              <a:gd name="T10" fmla="*/ 1 w 4"/>
              <a:gd name="T11" fmla="*/ 2 h 5"/>
              <a:gd name="T12" fmla="*/ 1 w 4"/>
              <a:gd name="T13" fmla="*/ 2 h 5"/>
              <a:gd name="T14" fmla="*/ 3 w 4"/>
              <a:gd name="T15" fmla="*/ 0 h 5"/>
              <a:gd name="T16" fmla="*/ 3 w 4"/>
              <a:gd name="T17" fmla="*/ 0 h 5"/>
              <a:gd name="T18" fmla="*/ 4 w 4"/>
              <a:gd name="T19" fmla="*/ 2 h 5"/>
              <a:gd name="T20" fmla="*/ 4 w 4"/>
              <a:gd name="T21" fmla="*/ 2 h 5"/>
              <a:gd name="T22" fmla="*/ 3 w 4"/>
              <a:gd name="T23" fmla="*/ 3 h 5"/>
              <a:gd name="T24" fmla="*/ 3 w 4"/>
              <a:gd name="T25" fmla="*/ 3 h 5"/>
              <a:gd name="T26" fmla="*/ 3 w 4"/>
              <a:gd name="T27" fmla="*/ 3 h 5"/>
              <a:gd name="T28" fmla="*/ 3 w 4"/>
              <a:gd name="T29" fmla="*/ 3 h 5"/>
              <a:gd name="T30" fmla="*/ 1 w 4"/>
              <a:gd name="T31" fmla="*/ 5 h 5"/>
              <a:gd name="T32" fmla="*/ 1 w 4"/>
              <a:gd name="T33" fmla="*/ 5 h 5"/>
              <a:gd name="T34" fmla="*/ 1 w 4"/>
              <a:gd name="T35" fmla="*/ 5 h 5"/>
              <a:gd name="T36" fmla="*/ 2 w 4"/>
              <a:gd name="T37" fmla="*/ 2 h 5"/>
              <a:gd name="T38" fmla="*/ 2 w 4"/>
              <a:gd name="T39" fmla="*/ 3 h 5"/>
              <a:gd name="T40" fmla="*/ 2 w 4"/>
              <a:gd name="T41" fmla="*/ 3 h 5"/>
              <a:gd name="T42" fmla="*/ 2 w 4"/>
              <a:gd name="T43" fmla="*/ 3 h 5"/>
              <a:gd name="T44" fmla="*/ 2 w 4"/>
              <a:gd name="T45" fmla="*/ 3 h 5"/>
              <a:gd name="T46" fmla="*/ 2 w 4"/>
              <a:gd name="T47" fmla="*/ 3 h 5"/>
              <a:gd name="T48" fmla="*/ 2 w 4"/>
              <a:gd name="T49" fmla="*/ 3 h 5"/>
              <a:gd name="T50" fmla="*/ 2 w 4"/>
              <a:gd name="T51" fmla="*/ 3 h 5"/>
              <a:gd name="T52" fmla="*/ 2 w 4"/>
              <a:gd name="T53" fmla="*/ 2 h 5"/>
              <a:gd name="T54" fmla="*/ 2 w 4"/>
              <a:gd name="T55" fmla="*/ 2 h 5"/>
              <a:gd name="T56" fmla="*/ 3 w 4"/>
              <a:gd name="T57" fmla="*/ 1 h 5"/>
              <a:gd name="T58" fmla="*/ 3 w 4"/>
              <a:gd name="T59" fmla="*/ 1 h 5"/>
              <a:gd name="T60" fmla="*/ 2 w 4"/>
              <a:gd name="T6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" h="5">
                <a:moveTo>
                  <a:pt x="1" y="5"/>
                </a:move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5"/>
                  <a:pt x="2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lose/>
                <a:moveTo>
                  <a:pt x="2" y="2"/>
                </a:move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2"/>
                  <a:pt x="2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9" name="Freeform 187"/>
          <p:cNvSpPr>
            <a:spLocks/>
          </p:cNvSpPr>
          <p:nvPr/>
        </p:nvSpPr>
        <p:spPr bwMode="auto">
          <a:xfrm>
            <a:off x="8286750" y="4652963"/>
            <a:ext cx="6350" cy="9525"/>
          </a:xfrm>
          <a:custGeom>
            <a:avLst/>
            <a:gdLst>
              <a:gd name="T0" fmla="*/ 2 w 3"/>
              <a:gd name="T1" fmla="*/ 2 h 4"/>
              <a:gd name="T2" fmla="*/ 0 w 3"/>
              <a:gd name="T3" fmla="*/ 1 h 4"/>
              <a:gd name="T4" fmla="*/ 2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2" y="2"/>
                </a:moveTo>
                <a:cubicBezTo>
                  <a:pt x="3" y="0"/>
                  <a:pt x="0" y="0"/>
                  <a:pt x="0" y="1"/>
                </a:cubicBezTo>
                <a:cubicBezTo>
                  <a:pt x="0" y="3"/>
                  <a:pt x="0" y="4"/>
                  <a:pt x="2" y="2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0" name="Freeform 188"/>
          <p:cNvSpPr>
            <a:spLocks noEditPoints="1"/>
          </p:cNvSpPr>
          <p:nvPr/>
        </p:nvSpPr>
        <p:spPr bwMode="auto">
          <a:xfrm>
            <a:off x="8285163" y="4652963"/>
            <a:ext cx="7938" cy="9525"/>
          </a:xfrm>
          <a:custGeom>
            <a:avLst/>
            <a:gdLst>
              <a:gd name="T0" fmla="*/ 0 w 4"/>
              <a:gd name="T1" fmla="*/ 2 h 4"/>
              <a:gd name="T2" fmla="*/ 0 w 4"/>
              <a:gd name="T3" fmla="*/ 1 h 4"/>
              <a:gd name="T4" fmla="*/ 0 w 4"/>
              <a:gd name="T5" fmla="*/ 1 h 4"/>
              <a:gd name="T6" fmla="*/ 2 w 4"/>
              <a:gd name="T7" fmla="*/ 0 h 4"/>
              <a:gd name="T8" fmla="*/ 2 w 4"/>
              <a:gd name="T9" fmla="*/ 0 h 4"/>
              <a:gd name="T10" fmla="*/ 4 w 4"/>
              <a:gd name="T11" fmla="*/ 1 h 4"/>
              <a:gd name="T12" fmla="*/ 4 w 4"/>
              <a:gd name="T13" fmla="*/ 1 h 4"/>
              <a:gd name="T14" fmla="*/ 3 w 4"/>
              <a:gd name="T15" fmla="*/ 2 h 4"/>
              <a:gd name="T16" fmla="*/ 3 w 4"/>
              <a:gd name="T17" fmla="*/ 2 h 4"/>
              <a:gd name="T18" fmla="*/ 3 w 4"/>
              <a:gd name="T19" fmla="*/ 2 h 4"/>
              <a:gd name="T20" fmla="*/ 3 w 4"/>
              <a:gd name="T21" fmla="*/ 2 h 4"/>
              <a:gd name="T22" fmla="*/ 1 w 4"/>
              <a:gd name="T23" fmla="*/ 4 h 4"/>
              <a:gd name="T24" fmla="*/ 1 w 4"/>
              <a:gd name="T25" fmla="*/ 4 h 4"/>
              <a:gd name="T26" fmla="*/ 0 w 4"/>
              <a:gd name="T27" fmla="*/ 2 h 4"/>
              <a:gd name="T28" fmla="*/ 2 w 4"/>
              <a:gd name="T29" fmla="*/ 1 h 4"/>
              <a:gd name="T30" fmla="*/ 2 w 4"/>
              <a:gd name="T31" fmla="*/ 2 h 4"/>
              <a:gd name="T32" fmla="*/ 2 w 4"/>
              <a:gd name="T33" fmla="*/ 2 h 4"/>
              <a:gd name="T34" fmla="*/ 2 w 4"/>
              <a:gd name="T35" fmla="*/ 2 h 4"/>
              <a:gd name="T36" fmla="*/ 2 w 4"/>
              <a:gd name="T37" fmla="*/ 2 h 4"/>
              <a:gd name="T38" fmla="*/ 2 w 4"/>
              <a:gd name="T39" fmla="*/ 2 h 4"/>
              <a:gd name="T40" fmla="*/ 2 w 4"/>
              <a:gd name="T41" fmla="*/ 1 h 4"/>
              <a:gd name="T42" fmla="*/ 2 w 4"/>
              <a:gd name="T43" fmla="*/ 1 h 4"/>
              <a:gd name="T44" fmla="*/ 2 w 4"/>
              <a:gd name="T45" fmla="*/ 1 h 4"/>
              <a:gd name="T46" fmla="*/ 2 w 4"/>
              <a:gd name="T47" fmla="*/ 1 h 4"/>
              <a:gd name="T48" fmla="*/ 2 w 4"/>
              <a:gd name="T49" fmla="*/ 1 h 4"/>
              <a:gd name="T50" fmla="*/ 2 w 4"/>
              <a:gd name="T51" fmla="*/ 1 h 4"/>
              <a:gd name="T52" fmla="*/ 2 w 4"/>
              <a:gd name="T53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lose/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1" name="Freeform 189"/>
          <p:cNvSpPr>
            <a:spLocks/>
          </p:cNvSpPr>
          <p:nvPr/>
        </p:nvSpPr>
        <p:spPr bwMode="auto">
          <a:xfrm>
            <a:off x="8269288" y="4697413"/>
            <a:ext cx="4763" cy="9525"/>
          </a:xfrm>
          <a:custGeom>
            <a:avLst/>
            <a:gdLst>
              <a:gd name="T0" fmla="*/ 1 w 2"/>
              <a:gd name="T1" fmla="*/ 1 h 4"/>
              <a:gd name="T2" fmla="*/ 0 w 2"/>
              <a:gd name="T3" fmla="*/ 1 h 4"/>
              <a:gd name="T4" fmla="*/ 1 w 2"/>
              <a:gd name="T5" fmla="*/ 4 h 4"/>
              <a:gd name="T6" fmla="*/ 1 w 2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1" y="1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4"/>
                  <a:pt x="1" y="4"/>
                </a:cubicBezTo>
                <a:cubicBezTo>
                  <a:pt x="2" y="3"/>
                  <a:pt x="2" y="2"/>
                  <a:pt x="1" y="1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2" name="Freeform 190"/>
          <p:cNvSpPr>
            <a:spLocks/>
          </p:cNvSpPr>
          <p:nvPr/>
        </p:nvSpPr>
        <p:spPr bwMode="auto">
          <a:xfrm>
            <a:off x="8266113" y="4697413"/>
            <a:ext cx="9525" cy="9525"/>
          </a:xfrm>
          <a:custGeom>
            <a:avLst/>
            <a:gdLst>
              <a:gd name="T0" fmla="*/ 0 w 4"/>
              <a:gd name="T1" fmla="*/ 2 h 4"/>
              <a:gd name="T2" fmla="*/ 0 w 4"/>
              <a:gd name="T3" fmla="*/ 1 h 4"/>
              <a:gd name="T4" fmla="*/ 0 w 4"/>
              <a:gd name="T5" fmla="*/ 1 h 4"/>
              <a:gd name="T6" fmla="*/ 1 w 4"/>
              <a:gd name="T7" fmla="*/ 0 h 4"/>
              <a:gd name="T8" fmla="*/ 1 w 4"/>
              <a:gd name="T9" fmla="*/ 0 h 4"/>
              <a:gd name="T10" fmla="*/ 3 w 4"/>
              <a:gd name="T11" fmla="*/ 1 h 4"/>
              <a:gd name="T12" fmla="*/ 3 w 4"/>
              <a:gd name="T13" fmla="*/ 1 h 4"/>
              <a:gd name="T14" fmla="*/ 2 w 4"/>
              <a:gd name="T15" fmla="*/ 1 h 4"/>
              <a:gd name="T16" fmla="*/ 2 w 4"/>
              <a:gd name="T17" fmla="*/ 2 h 4"/>
              <a:gd name="T18" fmla="*/ 1 w 4"/>
              <a:gd name="T19" fmla="*/ 1 h 4"/>
              <a:gd name="T20" fmla="*/ 1 w 4"/>
              <a:gd name="T21" fmla="*/ 1 h 4"/>
              <a:gd name="T22" fmla="*/ 1 w 4"/>
              <a:gd name="T23" fmla="*/ 1 h 4"/>
              <a:gd name="T24" fmla="*/ 1 w 4"/>
              <a:gd name="T25" fmla="*/ 1 h 4"/>
              <a:gd name="T26" fmla="*/ 1 w 4"/>
              <a:gd name="T27" fmla="*/ 2 h 4"/>
              <a:gd name="T28" fmla="*/ 1 w 4"/>
              <a:gd name="T29" fmla="*/ 2 h 4"/>
              <a:gd name="T30" fmla="*/ 1 w 4"/>
              <a:gd name="T31" fmla="*/ 3 h 4"/>
              <a:gd name="T32" fmla="*/ 1 w 4"/>
              <a:gd name="T33" fmla="*/ 3 h 4"/>
              <a:gd name="T34" fmla="*/ 1 w 4"/>
              <a:gd name="T35" fmla="*/ 3 h 4"/>
              <a:gd name="T36" fmla="*/ 1 w 4"/>
              <a:gd name="T37" fmla="*/ 3 h 4"/>
              <a:gd name="T38" fmla="*/ 2 w 4"/>
              <a:gd name="T39" fmla="*/ 2 h 4"/>
              <a:gd name="T40" fmla="*/ 2 w 4"/>
              <a:gd name="T41" fmla="*/ 2 h 4"/>
              <a:gd name="T42" fmla="*/ 2 w 4"/>
              <a:gd name="T43" fmla="*/ 2 h 4"/>
              <a:gd name="T44" fmla="*/ 2 w 4"/>
              <a:gd name="T45" fmla="*/ 2 h 4"/>
              <a:gd name="T46" fmla="*/ 2 w 4"/>
              <a:gd name="T47" fmla="*/ 1 h 4"/>
              <a:gd name="T48" fmla="*/ 3 w 4"/>
              <a:gd name="T49" fmla="*/ 1 h 4"/>
              <a:gd name="T50" fmla="*/ 4 w 4"/>
              <a:gd name="T51" fmla="*/ 2 h 4"/>
              <a:gd name="T52" fmla="*/ 4 w 4"/>
              <a:gd name="T53" fmla="*/ 2 h 4"/>
              <a:gd name="T54" fmla="*/ 2 w 4"/>
              <a:gd name="T55" fmla="*/ 4 h 4"/>
              <a:gd name="T56" fmla="*/ 2 w 4"/>
              <a:gd name="T57" fmla="*/ 4 h 4"/>
              <a:gd name="T58" fmla="*/ 1 w 4"/>
              <a:gd name="T59" fmla="*/ 4 h 4"/>
              <a:gd name="T60" fmla="*/ 1 w 4"/>
              <a:gd name="T61" fmla="*/ 4 h 4"/>
              <a:gd name="T62" fmla="*/ 0 w 4"/>
              <a:gd name="T63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" h="4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3" name="Freeform 191"/>
          <p:cNvSpPr>
            <a:spLocks/>
          </p:cNvSpPr>
          <p:nvPr/>
        </p:nvSpPr>
        <p:spPr bwMode="auto">
          <a:xfrm>
            <a:off x="8247063" y="4702176"/>
            <a:ext cx="17463" cy="22225"/>
          </a:xfrm>
          <a:custGeom>
            <a:avLst/>
            <a:gdLst>
              <a:gd name="T0" fmla="*/ 7 w 8"/>
              <a:gd name="T1" fmla="*/ 5 h 10"/>
              <a:gd name="T2" fmla="*/ 6 w 8"/>
              <a:gd name="T3" fmla="*/ 2 h 10"/>
              <a:gd name="T4" fmla="*/ 4 w 8"/>
              <a:gd name="T5" fmla="*/ 1 h 10"/>
              <a:gd name="T6" fmla="*/ 1 w 8"/>
              <a:gd name="T7" fmla="*/ 5 h 10"/>
              <a:gd name="T8" fmla="*/ 3 w 8"/>
              <a:gd name="T9" fmla="*/ 8 h 10"/>
              <a:gd name="T10" fmla="*/ 4 w 8"/>
              <a:gd name="T11" fmla="*/ 10 h 10"/>
              <a:gd name="T12" fmla="*/ 7 w 8"/>
              <a:gd name="T13" fmla="*/ 9 h 10"/>
              <a:gd name="T14" fmla="*/ 7 w 8"/>
              <a:gd name="T15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0">
                <a:moveTo>
                  <a:pt x="7" y="5"/>
                </a:moveTo>
                <a:cubicBezTo>
                  <a:pt x="6" y="4"/>
                  <a:pt x="6" y="4"/>
                  <a:pt x="6" y="2"/>
                </a:cubicBezTo>
                <a:cubicBezTo>
                  <a:pt x="6" y="0"/>
                  <a:pt x="5" y="0"/>
                  <a:pt x="4" y="1"/>
                </a:cubicBezTo>
                <a:cubicBezTo>
                  <a:pt x="2" y="3"/>
                  <a:pt x="0" y="4"/>
                  <a:pt x="1" y="5"/>
                </a:cubicBezTo>
                <a:cubicBezTo>
                  <a:pt x="3" y="6"/>
                  <a:pt x="3" y="7"/>
                  <a:pt x="3" y="8"/>
                </a:cubicBezTo>
                <a:cubicBezTo>
                  <a:pt x="3" y="10"/>
                  <a:pt x="2" y="10"/>
                  <a:pt x="4" y="10"/>
                </a:cubicBezTo>
                <a:cubicBezTo>
                  <a:pt x="5" y="10"/>
                  <a:pt x="7" y="10"/>
                  <a:pt x="7" y="9"/>
                </a:cubicBezTo>
                <a:cubicBezTo>
                  <a:pt x="8" y="8"/>
                  <a:pt x="8" y="6"/>
                  <a:pt x="7" y="5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4" name="Freeform 192"/>
          <p:cNvSpPr>
            <a:spLocks noEditPoints="1"/>
          </p:cNvSpPr>
          <p:nvPr/>
        </p:nvSpPr>
        <p:spPr bwMode="auto">
          <a:xfrm>
            <a:off x="8247063" y="4702176"/>
            <a:ext cx="17463" cy="25400"/>
          </a:xfrm>
          <a:custGeom>
            <a:avLst/>
            <a:gdLst>
              <a:gd name="T0" fmla="*/ 2 w 8"/>
              <a:gd name="T1" fmla="*/ 11 h 11"/>
              <a:gd name="T2" fmla="*/ 2 w 8"/>
              <a:gd name="T3" fmla="*/ 10 h 11"/>
              <a:gd name="T4" fmla="*/ 2 w 8"/>
              <a:gd name="T5" fmla="*/ 10 h 11"/>
              <a:gd name="T6" fmla="*/ 2 w 8"/>
              <a:gd name="T7" fmla="*/ 9 h 11"/>
              <a:gd name="T8" fmla="*/ 2 w 8"/>
              <a:gd name="T9" fmla="*/ 9 h 11"/>
              <a:gd name="T10" fmla="*/ 2 w 8"/>
              <a:gd name="T11" fmla="*/ 9 h 11"/>
              <a:gd name="T12" fmla="*/ 2 w 8"/>
              <a:gd name="T13" fmla="*/ 9 h 11"/>
              <a:gd name="T14" fmla="*/ 1 w 8"/>
              <a:gd name="T15" fmla="*/ 6 h 11"/>
              <a:gd name="T16" fmla="*/ 1 w 8"/>
              <a:gd name="T17" fmla="*/ 6 h 11"/>
              <a:gd name="T18" fmla="*/ 0 w 8"/>
              <a:gd name="T19" fmla="*/ 5 h 11"/>
              <a:gd name="T20" fmla="*/ 0 w 8"/>
              <a:gd name="T21" fmla="*/ 5 h 11"/>
              <a:gd name="T22" fmla="*/ 3 w 8"/>
              <a:gd name="T23" fmla="*/ 1 h 11"/>
              <a:gd name="T24" fmla="*/ 3 w 8"/>
              <a:gd name="T25" fmla="*/ 1 h 11"/>
              <a:gd name="T26" fmla="*/ 5 w 8"/>
              <a:gd name="T27" fmla="*/ 0 h 11"/>
              <a:gd name="T28" fmla="*/ 5 w 8"/>
              <a:gd name="T29" fmla="*/ 0 h 11"/>
              <a:gd name="T30" fmla="*/ 6 w 8"/>
              <a:gd name="T31" fmla="*/ 2 h 11"/>
              <a:gd name="T32" fmla="*/ 6 w 8"/>
              <a:gd name="T33" fmla="*/ 2 h 11"/>
              <a:gd name="T34" fmla="*/ 7 w 8"/>
              <a:gd name="T35" fmla="*/ 5 h 11"/>
              <a:gd name="T36" fmla="*/ 7 w 8"/>
              <a:gd name="T37" fmla="*/ 5 h 11"/>
              <a:gd name="T38" fmla="*/ 7 w 8"/>
              <a:gd name="T39" fmla="*/ 5 h 11"/>
              <a:gd name="T40" fmla="*/ 7 w 8"/>
              <a:gd name="T41" fmla="*/ 5 h 11"/>
              <a:gd name="T42" fmla="*/ 8 w 8"/>
              <a:gd name="T43" fmla="*/ 8 h 11"/>
              <a:gd name="T44" fmla="*/ 8 w 8"/>
              <a:gd name="T45" fmla="*/ 8 h 11"/>
              <a:gd name="T46" fmla="*/ 8 w 8"/>
              <a:gd name="T47" fmla="*/ 9 h 11"/>
              <a:gd name="T48" fmla="*/ 8 w 8"/>
              <a:gd name="T49" fmla="*/ 9 h 11"/>
              <a:gd name="T50" fmla="*/ 4 w 8"/>
              <a:gd name="T51" fmla="*/ 11 h 11"/>
              <a:gd name="T52" fmla="*/ 4 w 8"/>
              <a:gd name="T53" fmla="*/ 11 h 11"/>
              <a:gd name="T54" fmla="*/ 2 w 8"/>
              <a:gd name="T55" fmla="*/ 11 h 11"/>
              <a:gd name="T56" fmla="*/ 4 w 8"/>
              <a:gd name="T57" fmla="*/ 10 h 11"/>
              <a:gd name="T58" fmla="*/ 7 w 8"/>
              <a:gd name="T59" fmla="*/ 9 h 11"/>
              <a:gd name="T60" fmla="*/ 7 w 8"/>
              <a:gd name="T61" fmla="*/ 9 h 11"/>
              <a:gd name="T62" fmla="*/ 7 w 8"/>
              <a:gd name="T63" fmla="*/ 8 h 11"/>
              <a:gd name="T64" fmla="*/ 7 w 8"/>
              <a:gd name="T65" fmla="*/ 8 h 11"/>
              <a:gd name="T66" fmla="*/ 6 w 8"/>
              <a:gd name="T67" fmla="*/ 5 h 11"/>
              <a:gd name="T68" fmla="*/ 6 w 8"/>
              <a:gd name="T69" fmla="*/ 5 h 11"/>
              <a:gd name="T70" fmla="*/ 6 w 8"/>
              <a:gd name="T71" fmla="*/ 5 h 11"/>
              <a:gd name="T72" fmla="*/ 5 w 8"/>
              <a:gd name="T73" fmla="*/ 2 h 11"/>
              <a:gd name="T74" fmla="*/ 5 w 8"/>
              <a:gd name="T75" fmla="*/ 2 h 11"/>
              <a:gd name="T76" fmla="*/ 5 w 8"/>
              <a:gd name="T77" fmla="*/ 1 h 11"/>
              <a:gd name="T78" fmla="*/ 5 w 8"/>
              <a:gd name="T79" fmla="*/ 1 h 11"/>
              <a:gd name="T80" fmla="*/ 4 w 8"/>
              <a:gd name="T81" fmla="*/ 2 h 11"/>
              <a:gd name="T82" fmla="*/ 4 w 8"/>
              <a:gd name="T83" fmla="*/ 2 h 11"/>
              <a:gd name="T84" fmla="*/ 1 w 8"/>
              <a:gd name="T85" fmla="*/ 5 h 11"/>
              <a:gd name="T86" fmla="*/ 1 w 8"/>
              <a:gd name="T87" fmla="*/ 5 h 11"/>
              <a:gd name="T88" fmla="*/ 1 w 8"/>
              <a:gd name="T89" fmla="*/ 5 h 11"/>
              <a:gd name="T90" fmla="*/ 1 w 8"/>
              <a:gd name="T91" fmla="*/ 5 h 11"/>
              <a:gd name="T92" fmla="*/ 3 w 8"/>
              <a:gd name="T93" fmla="*/ 8 h 11"/>
              <a:gd name="T94" fmla="*/ 3 w 8"/>
              <a:gd name="T95" fmla="*/ 8 h 11"/>
              <a:gd name="T96" fmla="*/ 3 w 8"/>
              <a:gd name="T97" fmla="*/ 9 h 11"/>
              <a:gd name="T98" fmla="*/ 3 w 8"/>
              <a:gd name="T99" fmla="*/ 9 h 11"/>
              <a:gd name="T100" fmla="*/ 3 w 8"/>
              <a:gd name="T101" fmla="*/ 10 h 11"/>
              <a:gd name="T102" fmla="*/ 3 w 8"/>
              <a:gd name="T103" fmla="*/ 10 h 11"/>
              <a:gd name="T104" fmla="*/ 3 w 8"/>
              <a:gd name="T105" fmla="*/ 10 h 11"/>
              <a:gd name="T106" fmla="*/ 3 w 8"/>
              <a:gd name="T107" fmla="*/ 10 h 11"/>
              <a:gd name="T108" fmla="*/ 3 w 8"/>
              <a:gd name="T109" fmla="*/ 10 h 11"/>
              <a:gd name="T110" fmla="*/ 3 w 8"/>
              <a:gd name="T111" fmla="*/ 10 h 11"/>
              <a:gd name="T112" fmla="*/ 4 w 8"/>
              <a:gd name="T11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" h="11">
                <a:moveTo>
                  <a:pt x="2" y="11"/>
                </a:move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7"/>
                  <a:pt x="2" y="7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4"/>
                  <a:pt x="6" y="3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6"/>
                  <a:pt x="8" y="7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11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2" y="11"/>
                </a:cubicBezTo>
                <a:close/>
                <a:moveTo>
                  <a:pt x="4" y="10"/>
                </a:moveTo>
                <a:cubicBezTo>
                  <a:pt x="5" y="10"/>
                  <a:pt x="6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5" y="4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1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6"/>
                  <a:pt x="3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4" y="10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5" name="Freeform 193"/>
          <p:cNvSpPr>
            <a:spLocks/>
          </p:cNvSpPr>
          <p:nvPr/>
        </p:nvSpPr>
        <p:spPr bwMode="auto">
          <a:xfrm>
            <a:off x="8231188" y="4713288"/>
            <a:ext cx="12700" cy="9525"/>
          </a:xfrm>
          <a:custGeom>
            <a:avLst/>
            <a:gdLst>
              <a:gd name="T0" fmla="*/ 2 w 6"/>
              <a:gd name="T1" fmla="*/ 0 h 4"/>
              <a:gd name="T2" fmla="*/ 1 w 6"/>
              <a:gd name="T3" fmla="*/ 1 h 4"/>
              <a:gd name="T4" fmla="*/ 3 w 6"/>
              <a:gd name="T5" fmla="*/ 2 h 4"/>
              <a:gd name="T6" fmla="*/ 5 w 6"/>
              <a:gd name="T7" fmla="*/ 3 h 4"/>
              <a:gd name="T8" fmla="*/ 6 w 6"/>
              <a:gd name="T9" fmla="*/ 2 h 4"/>
              <a:gd name="T10" fmla="*/ 4 w 6"/>
              <a:gd name="T11" fmla="*/ 0 h 4"/>
              <a:gd name="T12" fmla="*/ 2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2" y="0"/>
                </a:moveTo>
                <a:cubicBezTo>
                  <a:pt x="1" y="0"/>
                  <a:pt x="0" y="1"/>
                  <a:pt x="1" y="1"/>
                </a:cubicBezTo>
                <a:cubicBezTo>
                  <a:pt x="2" y="2"/>
                  <a:pt x="2" y="2"/>
                  <a:pt x="3" y="2"/>
                </a:cubicBezTo>
                <a:cubicBezTo>
                  <a:pt x="4" y="2"/>
                  <a:pt x="5" y="3"/>
                  <a:pt x="5" y="3"/>
                </a:cubicBezTo>
                <a:cubicBezTo>
                  <a:pt x="5" y="3"/>
                  <a:pt x="6" y="4"/>
                  <a:pt x="6" y="2"/>
                </a:cubicBezTo>
                <a:cubicBezTo>
                  <a:pt x="6" y="1"/>
                  <a:pt x="6" y="0"/>
                  <a:pt x="4" y="0"/>
                </a:cubicBezTo>
                <a:cubicBezTo>
                  <a:pt x="3" y="0"/>
                  <a:pt x="4" y="1"/>
                  <a:pt x="2" y="0"/>
                </a:cubicBezTo>
                <a:close/>
              </a:path>
            </a:pathLst>
          </a:custGeom>
          <a:solidFill>
            <a:srgbClr val="FFFD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6" name="Freeform 194"/>
          <p:cNvSpPr>
            <a:spLocks/>
          </p:cNvSpPr>
          <p:nvPr/>
        </p:nvSpPr>
        <p:spPr bwMode="auto">
          <a:xfrm>
            <a:off x="8231188" y="4711701"/>
            <a:ext cx="15875" cy="11113"/>
          </a:xfrm>
          <a:custGeom>
            <a:avLst/>
            <a:gdLst>
              <a:gd name="T0" fmla="*/ 5 w 7"/>
              <a:gd name="T1" fmla="*/ 5 h 5"/>
              <a:gd name="T2" fmla="*/ 4 w 7"/>
              <a:gd name="T3" fmla="*/ 5 h 5"/>
              <a:gd name="T4" fmla="*/ 4 w 7"/>
              <a:gd name="T5" fmla="*/ 5 h 5"/>
              <a:gd name="T6" fmla="*/ 3 w 7"/>
              <a:gd name="T7" fmla="*/ 4 h 5"/>
              <a:gd name="T8" fmla="*/ 3 w 7"/>
              <a:gd name="T9" fmla="*/ 4 h 5"/>
              <a:gd name="T10" fmla="*/ 1 w 7"/>
              <a:gd name="T11" fmla="*/ 3 h 5"/>
              <a:gd name="T12" fmla="*/ 1 w 7"/>
              <a:gd name="T13" fmla="*/ 3 h 5"/>
              <a:gd name="T14" fmla="*/ 0 w 7"/>
              <a:gd name="T15" fmla="*/ 2 h 5"/>
              <a:gd name="T16" fmla="*/ 0 w 7"/>
              <a:gd name="T17" fmla="*/ 2 h 5"/>
              <a:gd name="T18" fmla="*/ 1 w 7"/>
              <a:gd name="T19" fmla="*/ 0 h 5"/>
              <a:gd name="T20" fmla="*/ 1 w 7"/>
              <a:gd name="T21" fmla="*/ 0 h 5"/>
              <a:gd name="T22" fmla="*/ 2 w 7"/>
              <a:gd name="T23" fmla="*/ 1 h 5"/>
              <a:gd name="T24" fmla="*/ 2 w 7"/>
              <a:gd name="T25" fmla="*/ 1 h 5"/>
              <a:gd name="T26" fmla="*/ 2 w 7"/>
              <a:gd name="T27" fmla="*/ 1 h 5"/>
              <a:gd name="T28" fmla="*/ 2 w 7"/>
              <a:gd name="T29" fmla="*/ 2 h 5"/>
              <a:gd name="T30" fmla="*/ 1 w 7"/>
              <a:gd name="T31" fmla="*/ 2 h 5"/>
              <a:gd name="T32" fmla="*/ 1 w 7"/>
              <a:gd name="T33" fmla="*/ 2 h 5"/>
              <a:gd name="T34" fmla="*/ 1 w 7"/>
              <a:gd name="T35" fmla="*/ 2 h 5"/>
              <a:gd name="T36" fmla="*/ 1 w 7"/>
              <a:gd name="T37" fmla="*/ 2 h 5"/>
              <a:gd name="T38" fmla="*/ 1 w 7"/>
              <a:gd name="T39" fmla="*/ 2 h 5"/>
              <a:gd name="T40" fmla="*/ 1 w 7"/>
              <a:gd name="T41" fmla="*/ 2 h 5"/>
              <a:gd name="T42" fmla="*/ 3 w 7"/>
              <a:gd name="T43" fmla="*/ 3 h 5"/>
              <a:gd name="T44" fmla="*/ 3 w 7"/>
              <a:gd name="T45" fmla="*/ 3 h 5"/>
              <a:gd name="T46" fmla="*/ 5 w 7"/>
              <a:gd name="T47" fmla="*/ 4 h 5"/>
              <a:gd name="T48" fmla="*/ 5 w 7"/>
              <a:gd name="T49" fmla="*/ 4 h 5"/>
              <a:gd name="T50" fmla="*/ 5 w 7"/>
              <a:gd name="T51" fmla="*/ 4 h 5"/>
              <a:gd name="T52" fmla="*/ 5 w 7"/>
              <a:gd name="T53" fmla="*/ 3 h 5"/>
              <a:gd name="T54" fmla="*/ 5 w 7"/>
              <a:gd name="T55" fmla="*/ 3 h 5"/>
              <a:gd name="T56" fmla="*/ 5 w 7"/>
              <a:gd name="T57" fmla="*/ 3 h 5"/>
              <a:gd name="T58" fmla="*/ 5 w 7"/>
              <a:gd name="T59" fmla="*/ 3 h 5"/>
              <a:gd name="T60" fmla="*/ 5 w 7"/>
              <a:gd name="T61" fmla="*/ 2 h 5"/>
              <a:gd name="T62" fmla="*/ 5 w 7"/>
              <a:gd name="T63" fmla="*/ 2 h 5"/>
              <a:gd name="T64" fmla="*/ 5 w 7"/>
              <a:gd name="T65" fmla="*/ 2 h 5"/>
              <a:gd name="T66" fmla="*/ 5 w 7"/>
              <a:gd name="T67" fmla="*/ 2 h 5"/>
              <a:gd name="T68" fmla="*/ 3 w 7"/>
              <a:gd name="T69" fmla="*/ 2 h 5"/>
              <a:gd name="T70" fmla="*/ 3 w 7"/>
              <a:gd name="T71" fmla="*/ 2 h 5"/>
              <a:gd name="T72" fmla="*/ 2 w 7"/>
              <a:gd name="T73" fmla="*/ 2 h 5"/>
              <a:gd name="T74" fmla="*/ 2 w 7"/>
              <a:gd name="T75" fmla="*/ 2 h 5"/>
              <a:gd name="T76" fmla="*/ 2 w 7"/>
              <a:gd name="T77" fmla="*/ 1 h 5"/>
              <a:gd name="T78" fmla="*/ 2 w 7"/>
              <a:gd name="T79" fmla="*/ 1 h 5"/>
              <a:gd name="T80" fmla="*/ 3 w 7"/>
              <a:gd name="T81" fmla="*/ 1 h 5"/>
              <a:gd name="T82" fmla="*/ 3 w 7"/>
              <a:gd name="T83" fmla="*/ 1 h 5"/>
              <a:gd name="T84" fmla="*/ 4 w 7"/>
              <a:gd name="T85" fmla="*/ 1 h 5"/>
              <a:gd name="T86" fmla="*/ 4 w 7"/>
              <a:gd name="T87" fmla="*/ 1 h 5"/>
              <a:gd name="T88" fmla="*/ 5 w 7"/>
              <a:gd name="T89" fmla="*/ 1 h 5"/>
              <a:gd name="T90" fmla="*/ 5 w 7"/>
              <a:gd name="T91" fmla="*/ 1 h 5"/>
              <a:gd name="T92" fmla="*/ 7 w 7"/>
              <a:gd name="T93" fmla="*/ 3 h 5"/>
              <a:gd name="T94" fmla="*/ 7 w 7"/>
              <a:gd name="T95" fmla="*/ 3 h 5"/>
              <a:gd name="T96" fmla="*/ 7 w 7"/>
              <a:gd name="T97" fmla="*/ 4 h 5"/>
              <a:gd name="T98" fmla="*/ 7 w 7"/>
              <a:gd name="T99" fmla="*/ 4 h 5"/>
              <a:gd name="T100" fmla="*/ 5 w 7"/>
              <a:gd name="T101" fmla="*/ 5 h 5"/>
              <a:gd name="T102" fmla="*/ 5 w 7"/>
              <a:gd name="T103" fmla="*/ 5 h 5"/>
              <a:gd name="T104" fmla="*/ 5 w 7"/>
              <a:gd name="T10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" h="5">
                <a:moveTo>
                  <a:pt x="5" y="5"/>
                </a:moveTo>
                <a:cubicBezTo>
                  <a:pt x="5" y="5"/>
                  <a:pt x="5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2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6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7" name="Freeform 195"/>
          <p:cNvSpPr>
            <a:spLocks/>
          </p:cNvSpPr>
          <p:nvPr/>
        </p:nvSpPr>
        <p:spPr bwMode="auto">
          <a:xfrm>
            <a:off x="8047038" y="5127626"/>
            <a:ext cx="15875" cy="7938"/>
          </a:xfrm>
          <a:custGeom>
            <a:avLst/>
            <a:gdLst>
              <a:gd name="T0" fmla="*/ 2 w 7"/>
              <a:gd name="T1" fmla="*/ 4 h 4"/>
              <a:gd name="T2" fmla="*/ 4 w 7"/>
              <a:gd name="T3" fmla="*/ 4 h 4"/>
              <a:gd name="T4" fmla="*/ 6 w 7"/>
              <a:gd name="T5" fmla="*/ 2 h 4"/>
              <a:gd name="T6" fmla="*/ 3 w 7"/>
              <a:gd name="T7" fmla="*/ 1 h 4"/>
              <a:gd name="T8" fmla="*/ 2 w 7"/>
              <a:gd name="T9" fmla="*/ 2 h 4"/>
              <a:gd name="T10" fmla="*/ 2 w 7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">
                <a:moveTo>
                  <a:pt x="2" y="4"/>
                </a:moveTo>
                <a:cubicBezTo>
                  <a:pt x="4" y="4"/>
                  <a:pt x="2" y="4"/>
                  <a:pt x="4" y="4"/>
                </a:cubicBezTo>
                <a:cubicBezTo>
                  <a:pt x="6" y="4"/>
                  <a:pt x="7" y="4"/>
                  <a:pt x="6" y="2"/>
                </a:cubicBezTo>
                <a:cubicBezTo>
                  <a:pt x="5" y="1"/>
                  <a:pt x="4" y="0"/>
                  <a:pt x="3" y="1"/>
                </a:cubicBezTo>
                <a:cubicBezTo>
                  <a:pt x="2" y="2"/>
                  <a:pt x="3" y="1"/>
                  <a:pt x="2" y="2"/>
                </a:cubicBezTo>
                <a:cubicBezTo>
                  <a:pt x="0" y="3"/>
                  <a:pt x="0" y="4"/>
                  <a:pt x="2" y="4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8" name="Freeform 196"/>
          <p:cNvSpPr>
            <a:spLocks/>
          </p:cNvSpPr>
          <p:nvPr/>
        </p:nvSpPr>
        <p:spPr bwMode="auto">
          <a:xfrm>
            <a:off x="8047038" y="5127626"/>
            <a:ext cx="15875" cy="11113"/>
          </a:xfrm>
          <a:custGeom>
            <a:avLst/>
            <a:gdLst>
              <a:gd name="T0" fmla="*/ 3 w 7"/>
              <a:gd name="T1" fmla="*/ 5 h 5"/>
              <a:gd name="T2" fmla="*/ 3 w 7"/>
              <a:gd name="T3" fmla="*/ 5 h 5"/>
              <a:gd name="T4" fmla="*/ 3 w 7"/>
              <a:gd name="T5" fmla="*/ 5 h 5"/>
              <a:gd name="T6" fmla="*/ 2 w 7"/>
              <a:gd name="T7" fmla="*/ 5 h 5"/>
              <a:gd name="T8" fmla="*/ 2 w 7"/>
              <a:gd name="T9" fmla="*/ 5 h 5"/>
              <a:gd name="T10" fmla="*/ 2 w 7"/>
              <a:gd name="T11" fmla="*/ 4 h 5"/>
              <a:gd name="T12" fmla="*/ 2 w 7"/>
              <a:gd name="T13" fmla="*/ 3 h 5"/>
              <a:gd name="T14" fmla="*/ 3 w 7"/>
              <a:gd name="T15" fmla="*/ 3 h 5"/>
              <a:gd name="T16" fmla="*/ 3 w 7"/>
              <a:gd name="T17" fmla="*/ 3 h 5"/>
              <a:gd name="T18" fmla="*/ 3 w 7"/>
              <a:gd name="T19" fmla="*/ 3 h 5"/>
              <a:gd name="T20" fmla="*/ 4 w 7"/>
              <a:gd name="T21" fmla="*/ 3 h 5"/>
              <a:gd name="T22" fmla="*/ 4 w 7"/>
              <a:gd name="T23" fmla="*/ 3 h 5"/>
              <a:gd name="T24" fmla="*/ 6 w 7"/>
              <a:gd name="T25" fmla="*/ 3 h 5"/>
              <a:gd name="T26" fmla="*/ 6 w 7"/>
              <a:gd name="T27" fmla="*/ 3 h 5"/>
              <a:gd name="T28" fmla="*/ 6 w 7"/>
              <a:gd name="T29" fmla="*/ 3 h 5"/>
              <a:gd name="T30" fmla="*/ 6 w 7"/>
              <a:gd name="T31" fmla="*/ 3 h 5"/>
              <a:gd name="T32" fmla="*/ 4 w 7"/>
              <a:gd name="T33" fmla="*/ 1 h 5"/>
              <a:gd name="T34" fmla="*/ 4 w 7"/>
              <a:gd name="T35" fmla="*/ 1 h 5"/>
              <a:gd name="T36" fmla="*/ 4 w 7"/>
              <a:gd name="T37" fmla="*/ 2 h 5"/>
              <a:gd name="T38" fmla="*/ 4 w 7"/>
              <a:gd name="T39" fmla="*/ 2 h 5"/>
              <a:gd name="T40" fmla="*/ 3 w 7"/>
              <a:gd name="T41" fmla="*/ 2 h 5"/>
              <a:gd name="T42" fmla="*/ 3 w 7"/>
              <a:gd name="T43" fmla="*/ 2 h 5"/>
              <a:gd name="T44" fmla="*/ 2 w 7"/>
              <a:gd name="T45" fmla="*/ 2 h 5"/>
              <a:gd name="T46" fmla="*/ 2 w 7"/>
              <a:gd name="T47" fmla="*/ 2 h 5"/>
              <a:gd name="T48" fmla="*/ 2 w 7"/>
              <a:gd name="T49" fmla="*/ 2 h 5"/>
              <a:gd name="T50" fmla="*/ 2 w 7"/>
              <a:gd name="T51" fmla="*/ 2 h 5"/>
              <a:gd name="T52" fmla="*/ 2 w 7"/>
              <a:gd name="T53" fmla="*/ 3 h 5"/>
              <a:gd name="T54" fmla="*/ 2 w 7"/>
              <a:gd name="T55" fmla="*/ 3 h 5"/>
              <a:gd name="T56" fmla="*/ 2 w 7"/>
              <a:gd name="T57" fmla="*/ 3 h 5"/>
              <a:gd name="T58" fmla="*/ 2 w 7"/>
              <a:gd name="T59" fmla="*/ 3 h 5"/>
              <a:gd name="T60" fmla="*/ 2 w 7"/>
              <a:gd name="T61" fmla="*/ 4 h 5"/>
              <a:gd name="T62" fmla="*/ 2 w 7"/>
              <a:gd name="T63" fmla="*/ 5 h 5"/>
              <a:gd name="T64" fmla="*/ 0 w 7"/>
              <a:gd name="T65" fmla="*/ 3 h 5"/>
              <a:gd name="T66" fmla="*/ 0 w 7"/>
              <a:gd name="T67" fmla="*/ 3 h 5"/>
              <a:gd name="T68" fmla="*/ 1 w 7"/>
              <a:gd name="T69" fmla="*/ 1 h 5"/>
              <a:gd name="T70" fmla="*/ 1 w 7"/>
              <a:gd name="T71" fmla="*/ 1 h 5"/>
              <a:gd name="T72" fmla="*/ 2 w 7"/>
              <a:gd name="T73" fmla="*/ 1 h 5"/>
              <a:gd name="T74" fmla="*/ 2 w 7"/>
              <a:gd name="T75" fmla="*/ 1 h 5"/>
              <a:gd name="T76" fmla="*/ 3 w 7"/>
              <a:gd name="T77" fmla="*/ 1 h 5"/>
              <a:gd name="T78" fmla="*/ 3 w 7"/>
              <a:gd name="T79" fmla="*/ 1 h 5"/>
              <a:gd name="T80" fmla="*/ 3 w 7"/>
              <a:gd name="T81" fmla="*/ 1 h 5"/>
              <a:gd name="T82" fmla="*/ 3 w 7"/>
              <a:gd name="T83" fmla="*/ 1 h 5"/>
              <a:gd name="T84" fmla="*/ 4 w 7"/>
              <a:gd name="T85" fmla="*/ 0 h 5"/>
              <a:gd name="T86" fmla="*/ 4 w 7"/>
              <a:gd name="T87" fmla="*/ 0 h 5"/>
              <a:gd name="T88" fmla="*/ 7 w 7"/>
              <a:gd name="T89" fmla="*/ 2 h 5"/>
              <a:gd name="T90" fmla="*/ 7 w 7"/>
              <a:gd name="T91" fmla="*/ 2 h 5"/>
              <a:gd name="T92" fmla="*/ 7 w 7"/>
              <a:gd name="T93" fmla="*/ 3 h 5"/>
              <a:gd name="T94" fmla="*/ 7 w 7"/>
              <a:gd name="T95" fmla="*/ 3 h 5"/>
              <a:gd name="T96" fmla="*/ 4 w 7"/>
              <a:gd name="T97" fmla="*/ 5 h 5"/>
              <a:gd name="T98" fmla="*/ 4 w 7"/>
              <a:gd name="T99" fmla="*/ 5 h 5"/>
              <a:gd name="T100" fmla="*/ 3 w 7"/>
              <a:gd name="T10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5"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2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5"/>
                  <a:pt x="6" y="4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9" name="Freeform 197"/>
          <p:cNvSpPr>
            <a:spLocks/>
          </p:cNvSpPr>
          <p:nvPr/>
        </p:nvSpPr>
        <p:spPr bwMode="auto">
          <a:xfrm>
            <a:off x="8027988" y="5194301"/>
            <a:ext cx="7938" cy="9525"/>
          </a:xfrm>
          <a:custGeom>
            <a:avLst/>
            <a:gdLst>
              <a:gd name="T0" fmla="*/ 3 w 3"/>
              <a:gd name="T1" fmla="*/ 3 h 4"/>
              <a:gd name="T2" fmla="*/ 1 w 3"/>
              <a:gd name="T3" fmla="*/ 2 h 4"/>
              <a:gd name="T4" fmla="*/ 1 w 3"/>
              <a:gd name="T5" fmla="*/ 4 h 4"/>
              <a:gd name="T6" fmla="*/ 3 w 3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1"/>
                  <a:pt x="2" y="0"/>
                  <a:pt x="1" y="2"/>
                </a:cubicBezTo>
                <a:cubicBezTo>
                  <a:pt x="0" y="3"/>
                  <a:pt x="0" y="4"/>
                  <a:pt x="1" y="4"/>
                </a:cubicBezTo>
                <a:cubicBezTo>
                  <a:pt x="2" y="4"/>
                  <a:pt x="2" y="4"/>
                  <a:pt x="3" y="3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0" name="Freeform 198"/>
          <p:cNvSpPr>
            <a:spLocks noEditPoints="1"/>
          </p:cNvSpPr>
          <p:nvPr/>
        </p:nvSpPr>
        <p:spPr bwMode="auto">
          <a:xfrm>
            <a:off x="8027988" y="5194301"/>
            <a:ext cx="9525" cy="11113"/>
          </a:xfrm>
          <a:custGeom>
            <a:avLst/>
            <a:gdLst>
              <a:gd name="T0" fmla="*/ 1 w 4"/>
              <a:gd name="T1" fmla="*/ 4 h 5"/>
              <a:gd name="T2" fmla="*/ 0 w 4"/>
              <a:gd name="T3" fmla="*/ 3 h 5"/>
              <a:gd name="T4" fmla="*/ 0 w 4"/>
              <a:gd name="T5" fmla="*/ 3 h 5"/>
              <a:gd name="T6" fmla="*/ 0 w 4"/>
              <a:gd name="T7" fmla="*/ 1 h 5"/>
              <a:gd name="T8" fmla="*/ 0 w 4"/>
              <a:gd name="T9" fmla="*/ 1 h 5"/>
              <a:gd name="T10" fmla="*/ 2 w 4"/>
              <a:gd name="T11" fmla="*/ 0 h 5"/>
              <a:gd name="T12" fmla="*/ 2 w 4"/>
              <a:gd name="T13" fmla="*/ 0 h 5"/>
              <a:gd name="T14" fmla="*/ 4 w 4"/>
              <a:gd name="T15" fmla="*/ 2 h 5"/>
              <a:gd name="T16" fmla="*/ 4 w 4"/>
              <a:gd name="T17" fmla="*/ 2 h 5"/>
              <a:gd name="T18" fmla="*/ 3 w 4"/>
              <a:gd name="T19" fmla="*/ 3 h 5"/>
              <a:gd name="T20" fmla="*/ 3 w 4"/>
              <a:gd name="T21" fmla="*/ 3 h 5"/>
              <a:gd name="T22" fmla="*/ 3 w 4"/>
              <a:gd name="T23" fmla="*/ 3 h 5"/>
              <a:gd name="T24" fmla="*/ 3 w 4"/>
              <a:gd name="T25" fmla="*/ 3 h 5"/>
              <a:gd name="T26" fmla="*/ 2 w 4"/>
              <a:gd name="T27" fmla="*/ 5 h 5"/>
              <a:gd name="T28" fmla="*/ 2 w 4"/>
              <a:gd name="T29" fmla="*/ 5 h 5"/>
              <a:gd name="T30" fmla="*/ 1 w 4"/>
              <a:gd name="T31" fmla="*/ 4 h 5"/>
              <a:gd name="T32" fmla="*/ 2 w 4"/>
              <a:gd name="T33" fmla="*/ 3 h 5"/>
              <a:gd name="T34" fmla="*/ 2 w 4"/>
              <a:gd name="T35" fmla="*/ 3 h 5"/>
              <a:gd name="T36" fmla="*/ 2 w 4"/>
              <a:gd name="T37" fmla="*/ 3 h 5"/>
              <a:gd name="T38" fmla="*/ 2 w 4"/>
              <a:gd name="T39" fmla="*/ 3 h 5"/>
              <a:gd name="T40" fmla="*/ 2 w 4"/>
              <a:gd name="T41" fmla="*/ 3 h 5"/>
              <a:gd name="T42" fmla="*/ 2 w 4"/>
              <a:gd name="T43" fmla="*/ 3 h 5"/>
              <a:gd name="T44" fmla="*/ 2 w 4"/>
              <a:gd name="T45" fmla="*/ 2 h 5"/>
              <a:gd name="T46" fmla="*/ 2 w 4"/>
              <a:gd name="T47" fmla="*/ 2 h 5"/>
              <a:gd name="T48" fmla="*/ 2 w 4"/>
              <a:gd name="T49" fmla="*/ 2 h 5"/>
              <a:gd name="T50" fmla="*/ 2 w 4"/>
              <a:gd name="T51" fmla="*/ 2 h 5"/>
              <a:gd name="T52" fmla="*/ 2 w 4"/>
              <a:gd name="T53" fmla="*/ 2 h 5"/>
              <a:gd name="T54" fmla="*/ 2 w 4"/>
              <a:gd name="T55" fmla="*/ 2 h 5"/>
              <a:gd name="T56" fmla="*/ 2 w 4"/>
              <a:gd name="T57" fmla="*/ 2 h 5"/>
              <a:gd name="T58" fmla="*/ 2 w 4"/>
              <a:gd name="T59" fmla="*/ 2 h 5"/>
              <a:gd name="T60" fmla="*/ 2 w 4"/>
              <a:gd name="T61" fmla="*/ 2 h 5"/>
              <a:gd name="T62" fmla="*/ 1 w 4"/>
              <a:gd name="T63" fmla="*/ 3 h 5"/>
              <a:gd name="T64" fmla="*/ 1 w 4"/>
              <a:gd name="T65" fmla="*/ 3 h 5"/>
              <a:gd name="T66" fmla="*/ 1 w 4"/>
              <a:gd name="T67" fmla="*/ 3 h 5"/>
              <a:gd name="T68" fmla="*/ 1 w 4"/>
              <a:gd name="T69" fmla="*/ 3 h 5"/>
              <a:gd name="T70" fmla="*/ 1 w 4"/>
              <a:gd name="T71" fmla="*/ 3 h 5"/>
              <a:gd name="T72" fmla="*/ 1 w 4"/>
              <a:gd name="T73" fmla="*/ 3 h 5"/>
              <a:gd name="T74" fmla="*/ 2 w 4"/>
              <a:gd name="T7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3" y="4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2" y="4"/>
                  <a:pt x="1" y="4"/>
                </a:cubicBezTo>
                <a:close/>
                <a:moveTo>
                  <a:pt x="2" y="3"/>
                </a:move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lose/>
                <a:moveTo>
                  <a:pt x="2" y="3"/>
                </a:move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3"/>
                  <a:pt x="2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1" name="Freeform 199"/>
          <p:cNvSpPr>
            <a:spLocks/>
          </p:cNvSpPr>
          <p:nvPr/>
        </p:nvSpPr>
        <p:spPr bwMode="auto">
          <a:xfrm>
            <a:off x="8005763" y="5273676"/>
            <a:ext cx="11113" cy="6350"/>
          </a:xfrm>
          <a:custGeom>
            <a:avLst/>
            <a:gdLst>
              <a:gd name="T0" fmla="*/ 4 w 5"/>
              <a:gd name="T1" fmla="*/ 2 h 3"/>
              <a:gd name="T2" fmla="*/ 4 w 5"/>
              <a:gd name="T3" fmla="*/ 0 h 3"/>
              <a:gd name="T4" fmla="*/ 1 w 5"/>
              <a:gd name="T5" fmla="*/ 0 h 3"/>
              <a:gd name="T6" fmla="*/ 1 w 5"/>
              <a:gd name="T7" fmla="*/ 2 h 3"/>
              <a:gd name="T8" fmla="*/ 2 w 5"/>
              <a:gd name="T9" fmla="*/ 3 h 3"/>
              <a:gd name="T10" fmla="*/ 4 w 5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3">
                <a:moveTo>
                  <a:pt x="4" y="2"/>
                </a:moveTo>
                <a:cubicBezTo>
                  <a:pt x="5" y="1"/>
                  <a:pt x="5" y="0"/>
                  <a:pt x="4" y="0"/>
                </a:cubicBezTo>
                <a:cubicBezTo>
                  <a:pt x="2" y="1"/>
                  <a:pt x="3" y="1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3"/>
                  <a:pt x="1" y="3"/>
                  <a:pt x="2" y="3"/>
                </a:cubicBezTo>
                <a:cubicBezTo>
                  <a:pt x="3" y="3"/>
                  <a:pt x="2" y="3"/>
                  <a:pt x="4" y="2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2" name="Freeform 200"/>
          <p:cNvSpPr>
            <a:spLocks noEditPoints="1"/>
          </p:cNvSpPr>
          <p:nvPr/>
        </p:nvSpPr>
        <p:spPr bwMode="auto">
          <a:xfrm>
            <a:off x="8005763" y="5270501"/>
            <a:ext cx="11113" cy="9525"/>
          </a:xfrm>
          <a:custGeom>
            <a:avLst/>
            <a:gdLst>
              <a:gd name="T0" fmla="*/ 2 w 5"/>
              <a:gd name="T1" fmla="*/ 4 h 4"/>
              <a:gd name="T2" fmla="*/ 2 w 5"/>
              <a:gd name="T3" fmla="*/ 4 h 4"/>
              <a:gd name="T4" fmla="*/ 0 w 5"/>
              <a:gd name="T5" fmla="*/ 3 h 4"/>
              <a:gd name="T6" fmla="*/ 0 w 5"/>
              <a:gd name="T7" fmla="*/ 3 h 4"/>
              <a:gd name="T8" fmla="*/ 0 w 5"/>
              <a:gd name="T9" fmla="*/ 2 h 4"/>
              <a:gd name="T10" fmla="*/ 0 w 5"/>
              <a:gd name="T11" fmla="*/ 2 h 4"/>
              <a:gd name="T12" fmla="*/ 1 w 5"/>
              <a:gd name="T13" fmla="*/ 0 h 4"/>
              <a:gd name="T14" fmla="*/ 1 w 5"/>
              <a:gd name="T15" fmla="*/ 0 h 4"/>
              <a:gd name="T16" fmla="*/ 2 w 5"/>
              <a:gd name="T17" fmla="*/ 1 h 4"/>
              <a:gd name="T18" fmla="*/ 2 w 5"/>
              <a:gd name="T19" fmla="*/ 1 h 4"/>
              <a:gd name="T20" fmla="*/ 3 w 5"/>
              <a:gd name="T21" fmla="*/ 1 h 4"/>
              <a:gd name="T22" fmla="*/ 3 w 5"/>
              <a:gd name="T23" fmla="*/ 1 h 4"/>
              <a:gd name="T24" fmla="*/ 4 w 5"/>
              <a:gd name="T25" fmla="*/ 1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1 h 4"/>
              <a:gd name="T32" fmla="*/ 5 w 5"/>
              <a:gd name="T33" fmla="*/ 2 h 4"/>
              <a:gd name="T34" fmla="*/ 5 w 5"/>
              <a:gd name="T35" fmla="*/ 2 h 4"/>
              <a:gd name="T36" fmla="*/ 4 w 5"/>
              <a:gd name="T37" fmla="*/ 3 h 4"/>
              <a:gd name="T38" fmla="*/ 4 w 5"/>
              <a:gd name="T39" fmla="*/ 3 h 4"/>
              <a:gd name="T40" fmla="*/ 4 w 5"/>
              <a:gd name="T41" fmla="*/ 3 h 4"/>
              <a:gd name="T42" fmla="*/ 4 w 5"/>
              <a:gd name="T43" fmla="*/ 3 h 4"/>
              <a:gd name="T44" fmla="*/ 3 w 5"/>
              <a:gd name="T45" fmla="*/ 4 h 4"/>
              <a:gd name="T46" fmla="*/ 3 w 5"/>
              <a:gd name="T47" fmla="*/ 4 h 4"/>
              <a:gd name="T48" fmla="*/ 2 w 5"/>
              <a:gd name="T49" fmla="*/ 4 h 4"/>
              <a:gd name="T50" fmla="*/ 3 w 5"/>
              <a:gd name="T51" fmla="*/ 3 h 4"/>
              <a:gd name="T52" fmla="*/ 3 w 5"/>
              <a:gd name="T53" fmla="*/ 2 h 4"/>
              <a:gd name="T54" fmla="*/ 3 w 5"/>
              <a:gd name="T55" fmla="*/ 2 h 4"/>
              <a:gd name="T56" fmla="*/ 3 w 5"/>
              <a:gd name="T57" fmla="*/ 2 h 4"/>
              <a:gd name="T58" fmla="*/ 4 w 5"/>
              <a:gd name="T59" fmla="*/ 2 h 4"/>
              <a:gd name="T60" fmla="*/ 4 w 5"/>
              <a:gd name="T61" fmla="*/ 2 h 4"/>
              <a:gd name="T62" fmla="*/ 3 w 5"/>
              <a:gd name="T63" fmla="*/ 2 h 4"/>
              <a:gd name="T64" fmla="*/ 3 w 5"/>
              <a:gd name="T65" fmla="*/ 2 h 4"/>
              <a:gd name="T66" fmla="*/ 1 w 5"/>
              <a:gd name="T67" fmla="*/ 2 h 4"/>
              <a:gd name="T68" fmla="*/ 1 w 5"/>
              <a:gd name="T69" fmla="*/ 2 h 4"/>
              <a:gd name="T70" fmla="*/ 1 w 5"/>
              <a:gd name="T71" fmla="*/ 2 h 4"/>
              <a:gd name="T72" fmla="*/ 1 w 5"/>
              <a:gd name="T73" fmla="*/ 2 h 4"/>
              <a:gd name="T74" fmla="*/ 1 w 5"/>
              <a:gd name="T75" fmla="*/ 2 h 4"/>
              <a:gd name="T76" fmla="*/ 1 w 5"/>
              <a:gd name="T77" fmla="*/ 2 h 4"/>
              <a:gd name="T78" fmla="*/ 1 w 5"/>
              <a:gd name="T79" fmla="*/ 2 h 4"/>
              <a:gd name="T80" fmla="*/ 1 w 5"/>
              <a:gd name="T81" fmla="*/ 2 h 4"/>
              <a:gd name="T82" fmla="*/ 2 w 5"/>
              <a:gd name="T83" fmla="*/ 3 h 4"/>
              <a:gd name="T84" fmla="*/ 2 w 5"/>
              <a:gd name="T85" fmla="*/ 3 h 4"/>
              <a:gd name="T86" fmla="*/ 2 w 5"/>
              <a:gd name="T87" fmla="*/ 3 h 4"/>
              <a:gd name="T88" fmla="*/ 2 w 5"/>
              <a:gd name="T89" fmla="*/ 3 h 4"/>
              <a:gd name="T90" fmla="*/ 3 w 5"/>
              <a:gd name="T9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" h="4">
                <a:moveTo>
                  <a:pt x="2" y="4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lose/>
                <a:moveTo>
                  <a:pt x="3" y="3"/>
                </a:moveTo>
                <a:cubicBezTo>
                  <a:pt x="3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3" name="Freeform 201"/>
          <p:cNvSpPr>
            <a:spLocks/>
          </p:cNvSpPr>
          <p:nvPr/>
        </p:nvSpPr>
        <p:spPr bwMode="auto">
          <a:xfrm>
            <a:off x="7951788" y="5289551"/>
            <a:ext cx="14288" cy="7938"/>
          </a:xfrm>
          <a:custGeom>
            <a:avLst/>
            <a:gdLst>
              <a:gd name="T0" fmla="*/ 4 w 6"/>
              <a:gd name="T1" fmla="*/ 4 h 4"/>
              <a:gd name="T2" fmla="*/ 6 w 6"/>
              <a:gd name="T3" fmla="*/ 2 h 4"/>
              <a:gd name="T4" fmla="*/ 4 w 6"/>
              <a:gd name="T5" fmla="*/ 0 h 4"/>
              <a:gd name="T6" fmla="*/ 0 w 6"/>
              <a:gd name="T7" fmla="*/ 2 h 4"/>
              <a:gd name="T8" fmla="*/ 4 w 6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4"/>
                </a:moveTo>
                <a:cubicBezTo>
                  <a:pt x="6" y="4"/>
                  <a:pt x="6" y="3"/>
                  <a:pt x="6" y="2"/>
                </a:cubicBezTo>
                <a:cubicBezTo>
                  <a:pt x="6" y="1"/>
                  <a:pt x="6" y="0"/>
                  <a:pt x="4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3"/>
                  <a:pt x="2" y="4"/>
                  <a:pt x="4" y="4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4" name="Freeform 202"/>
          <p:cNvSpPr>
            <a:spLocks/>
          </p:cNvSpPr>
          <p:nvPr/>
        </p:nvSpPr>
        <p:spPr bwMode="auto">
          <a:xfrm>
            <a:off x="7951788" y="5286376"/>
            <a:ext cx="15875" cy="11113"/>
          </a:xfrm>
          <a:custGeom>
            <a:avLst/>
            <a:gdLst>
              <a:gd name="T0" fmla="*/ 0 w 7"/>
              <a:gd name="T1" fmla="*/ 3 h 5"/>
              <a:gd name="T2" fmla="*/ 0 w 7"/>
              <a:gd name="T3" fmla="*/ 2 h 5"/>
              <a:gd name="T4" fmla="*/ 0 w 7"/>
              <a:gd name="T5" fmla="*/ 2 h 5"/>
              <a:gd name="T6" fmla="*/ 3 w 7"/>
              <a:gd name="T7" fmla="*/ 0 h 5"/>
              <a:gd name="T8" fmla="*/ 3 w 7"/>
              <a:gd name="T9" fmla="*/ 0 h 5"/>
              <a:gd name="T10" fmla="*/ 4 w 7"/>
              <a:gd name="T11" fmla="*/ 0 h 5"/>
              <a:gd name="T12" fmla="*/ 4 w 7"/>
              <a:gd name="T13" fmla="*/ 0 h 5"/>
              <a:gd name="T14" fmla="*/ 7 w 7"/>
              <a:gd name="T15" fmla="*/ 3 h 5"/>
              <a:gd name="T16" fmla="*/ 7 w 7"/>
              <a:gd name="T17" fmla="*/ 3 h 5"/>
              <a:gd name="T18" fmla="*/ 4 w 7"/>
              <a:gd name="T19" fmla="*/ 5 h 5"/>
              <a:gd name="T20" fmla="*/ 4 w 7"/>
              <a:gd name="T21" fmla="*/ 5 h 5"/>
              <a:gd name="T22" fmla="*/ 4 w 7"/>
              <a:gd name="T23" fmla="*/ 5 h 5"/>
              <a:gd name="T24" fmla="*/ 4 w 7"/>
              <a:gd name="T25" fmla="*/ 4 h 5"/>
              <a:gd name="T26" fmla="*/ 6 w 7"/>
              <a:gd name="T27" fmla="*/ 3 h 5"/>
              <a:gd name="T28" fmla="*/ 6 w 7"/>
              <a:gd name="T29" fmla="*/ 3 h 5"/>
              <a:gd name="T30" fmla="*/ 4 w 7"/>
              <a:gd name="T31" fmla="*/ 2 h 5"/>
              <a:gd name="T32" fmla="*/ 4 w 7"/>
              <a:gd name="T33" fmla="*/ 2 h 5"/>
              <a:gd name="T34" fmla="*/ 3 w 7"/>
              <a:gd name="T35" fmla="*/ 2 h 5"/>
              <a:gd name="T36" fmla="*/ 3 w 7"/>
              <a:gd name="T37" fmla="*/ 2 h 5"/>
              <a:gd name="T38" fmla="*/ 1 w 7"/>
              <a:gd name="T39" fmla="*/ 3 h 5"/>
              <a:gd name="T40" fmla="*/ 1 w 7"/>
              <a:gd name="T41" fmla="*/ 3 h 5"/>
              <a:gd name="T42" fmla="*/ 1 w 7"/>
              <a:gd name="T43" fmla="*/ 3 h 5"/>
              <a:gd name="T44" fmla="*/ 4 w 7"/>
              <a:gd name="T45" fmla="*/ 4 h 5"/>
              <a:gd name="T46" fmla="*/ 4 w 7"/>
              <a:gd name="T47" fmla="*/ 4 h 5"/>
              <a:gd name="T48" fmla="*/ 4 w 7"/>
              <a:gd name="T49" fmla="*/ 5 h 5"/>
              <a:gd name="T50" fmla="*/ 4 w 7"/>
              <a:gd name="T51" fmla="*/ 5 h 5"/>
              <a:gd name="T52" fmla="*/ 0 w 7"/>
              <a:gd name="T5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5">
                <a:moveTo>
                  <a:pt x="0" y="3"/>
                </a:move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6" y="0"/>
                  <a:pt x="7" y="1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4"/>
                  <a:pt x="6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5"/>
                  <a:pt x="0" y="5"/>
                  <a:pt x="0" y="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5" name="Freeform 203"/>
          <p:cNvSpPr>
            <a:spLocks/>
          </p:cNvSpPr>
          <p:nvPr/>
        </p:nvSpPr>
        <p:spPr bwMode="auto">
          <a:xfrm>
            <a:off x="8015288" y="5259388"/>
            <a:ext cx="11113" cy="9525"/>
          </a:xfrm>
          <a:custGeom>
            <a:avLst/>
            <a:gdLst>
              <a:gd name="T0" fmla="*/ 3 w 5"/>
              <a:gd name="T1" fmla="*/ 1 h 4"/>
              <a:gd name="T2" fmla="*/ 0 w 5"/>
              <a:gd name="T3" fmla="*/ 2 h 4"/>
              <a:gd name="T4" fmla="*/ 2 w 5"/>
              <a:gd name="T5" fmla="*/ 3 h 4"/>
              <a:gd name="T6" fmla="*/ 4 w 5"/>
              <a:gd name="T7" fmla="*/ 3 h 4"/>
              <a:gd name="T8" fmla="*/ 4 w 5"/>
              <a:gd name="T9" fmla="*/ 2 h 4"/>
              <a:gd name="T10" fmla="*/ 3 w 5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3" y="1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4"/>
                  <a:pt x="2" y="3"/>
                </a:cubicBezTo>
                <a:cubicBezTo>
                  <a:pt x="3" y="3"/>
                  <a:pt x="3" y="3"/>
                  <a:pt x="4" y="3"/>
                </a:cubicBezTo>
                <a:cubicBezTo>
                  <a:pt x="4" y="3"/>
                  <a:pt x="5" y="2"/>
                  <a:pt x="4" y="2"/>
                </a:cubicBezTo>
                <a:cubicBezTo>
                  <a:pt x="3" y="1"/>
                  <a:pt x="4" y="2"/>
                  <a:pt x="3" y="1"/>
                </a:cubicBezTo>
                <a:close/>
              </a:path>
            </a:pathLst>
          </a:custGeom>
          <a:solidFill>
            <a:srgbClr val="FEEC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6" name="Freeform 204"/>
          <p:cNvSpPr>
            <a:spLocks noEditPoints="1"/>
          </p:cNvSpPr>
          <p:nvPr/>
        </p:nvSpPr>
        <p:spPr bwMode="auto">
          <a:xfrm>
            <a:off x="8013700" y="5259388"/>
            <a:ext cx="12700" cy="9525"/>
          </a:xfrm>
          <a:custGeom>
            <a:avLst/>
            <a:gdLst>
              <a:gd name="T0" fmla="*/ 0 w 6"/>
              <a:gd name="T1" fmla="*/ 3 h 4"/>
              <a:gd name="T2" fmla="*/ 1 w 6"/>
              <a:gd name="T3" fmla="*/ 2 h 4"/>
              <a:gd name="T4" fmla="*/ 1 w 6"/>
              <a:gd name="T5" fmla="*/ 2 h 4"/>
              <a:gd name="T6" fmla="*/ 2 w 6"/>
              <a:gd name="T7" fmla="*/ 0 h 4"/>
              <a:gd name="T8" fmla="*/ 2 w 6"/>
              <a:gd name="T9" fmla="*/ 0 h 4"/>
              <a:gd name="T10" fmla="*/ 4 w 6"/>
              <a:gd name="T11" fmla="*/ 0 h 4"/>
              <a:gd name="T12" fmla="*/ 4 w 6"/>
              <a:gd name="T13" fmla="*/ 0 h 4"/>
              <a:gd name="T14" fmla="*/ 4 w 6"/>
              <a:gd name="T15" fmla="*/ 1 h 4"/>
              <a:gd name="T16" fmla="*/ 3 w 6"/>
              <a:gd name="T17" fmla="*/ 1 h 4"/>
              <a:gd name="T18" fmla="*/ 2 w 6"/>
              <a:gd name="T19" fmla="*/ 1 h 4"/>
              <a:gd name="T20" fmla="*/ 2 w 6"/>
              <a:gd name="T21" fmla="*/ 1 h 4"/>
              <a:gd name="T22" fmla="*/ 2 w 6"/>
              <a:gd name="T23" fmla="*/ 2 h 4"/>
              <a:gd name="T24" fmla="*/ 2 w 6"/>
              <a:gd name="T25" fmla="*/ 2 h 4"/>
              <a:gd name="T26" fmla="*/ 2 w 6"/>
              <a:gd name="T27" fmla="*/ 3 h 4"/>
              <a:gd name="T28" fmla="*/ 2 w 6"/>
              <a:gd name="T29" fmla="*/ 3 h 4"/>
              <a:gd name="T30" fmla="*/ 2 w 6"/>
              <a:gd name="T31" fmla="*/ 3 h 4"/>
              <a:gd name="T32" fmla="*/ 2 w 6"/>
              <a:gd name="T33" fmla="*/ 3 h 4"/>
              <a:gd name="T34" fmla="*/ 2 w 6"/>
              <a:gd name="T35" fmla="*/ 3 h 4"/>
              <a:gd name="T36" fmla="*/ 2 w 6"/>
              <a:gd name="T37" fmla="*/ 3 h 4"/>
              <a:gd name="T38" fmla="*/ 4 w 6"/>
              <a:gd name="T39" fmla="*/ 2 h 4"/>
              <a:gd name="T40" fmla="*/ 4 w 6"/>
              <a:gd name="T41" fmla="*/ 2 h 4"/>
              <a:gd name="T42" fmla="*/ 4 w 6"/>
              <a:gd name="T43" fmla="*/ 2 h 4"/>
              <a:gd name="T44" fmla="*/ 4 w 6"/>
              <a:gd name="T45" fmla="*/ 2 h 4"/>
              <a:gd name="T46" fmla="*/ 4 w 6"/>
              <a:gd name="T47" fmla="*/ 2 h 4"/>
              <a:gd name="T48" fmla="*/ 4 w 6"/>
              <a:gd name="T49" fmla="*/ 2 h 4"/>
              <a:gd name="T50" fmla="*/ 4 w 6"/>
              <a:gd name="T51" fmla="*/ 2 h 4"/>
              <a:gd name="T52" fmla="*/ 4 w 6"/>
              <a:gd name="T53" fmla="*/ 2 h 4"/>
              <a:gd name="T54" fmla="*/ 4 w 6"/>
              <a:gd name="T55" fmla="*/ 2 h 4"/>
              <a:gd name="T56" fmla="*/ 3 w 6"/>
              <a:gd name="T57" fmla="*/ 1 h 4"/>
              <a:gd name="T58" fmla="*/ 3 w 6"/>
              <a:gd name="T59" fmla="*/ 1 h 4"/>
              <a:gd name="T60" fmla="*/ 4 w 6"/>
              <a:gd name="T61" fmla="*/ 1 h 4"/>
              <a:gd name="T62" fmla="*/ 4 w 6"/>
              <a:gd name="T63" fmla="*/ 0 h 4"/>
              <a:gd name="T64" fmla="*/ 5 w 6"/>
              <a:gd name="T65" fmla="*/ 1 h 4"/>
              <a:gd name="T66" fmla="*/ 5 w 6"/>
              <a:gd name="T67" fmla="*/ 1 h 4"/>
              <a:gd name="T68" fmla="*/ 5 w 6"/>
              <a:gd name="T69" fmla="*/ 1 h 4"/>
              <a:gd name="T70" fmla="*/ 5 w 6"/>
              <a:gd name="T71" fmla="*/ 1 h 4"/>
              <a:gd name="T72" fmla="*/ 6 w 6"/>
              <a:gd name="T73" fmla="*/ 2 h 4"/>
              <a:gd name="T74" fmla="*/ 6 w 6"/>
              <a:gd name="T75" fmla="*/ 2 h 4"/>
              <a:gd name="T76" fmla="*/ 5 w 6"/>
              <a:gd name="T77" fmla="*/ 4 h 4"/>
              <a:gd name="T78" fmla="*/ 5 w 6"/>
              <a:gd name="T79" fmla="*/ 4 h 4"/>
              <a:gd name="T80" fmla="*/ 4 w 6"/>
              <a:gd name="T81" fmla="*/ 4 h 4"/>
              <a:gd name="T82" fmla="*/ 4 w 6"/>
              <a:gd name="T83" fmla="*/ 4 h 4"/>
              <a:gd name="T84" fmla="*/ 4 w 6"/>
              <a:gd name="T85" fmla="*/ 4 h 4"/>
              <a:gd name="T86" fmla="*/ 4 w 6"/>
              <a:gd name="T87" fmla="*/ 4 h 4"/>
              <a:gd name="T88" fmla="*/ 3 w 6"/>
              <a:gd name="T89" fmla="*/ 4 h 4"/>
              <a:gd name="T90" fmla="*/ 3 w 6"/>
              <a:gd name="T91" fmla="*/ 4 h 4"/>
              <a:gd name="T92" fmla="*/ 2 w 6"/>
              <a:gd name="T93" fmla="*/ 4 h 4"/>
              <a:gd name="T94" fmla="*/ 2 w 6"/>
              <a:gd name="T95" fmla="*/ 4 h 4"/>
              <a:gd name="T96" fmla="*/ 0 w 6"/>
              <a:gd name="T97" fmla="*/ 3 h 4"/>
              <a:gd name="T98" fmla="*/ 5 w 6"/>
              <a:gd name="T99" fmla="*/ 1 h 4"/>
              <a:gd name="T100" fmla="*/ 5 w 6"/>
              <a:gd name="T101" fmla="*/ 1 h 4"/>
              <a:gd name="T102" fmla="*/ 5 w 6"/>
              <a:gd name="T103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" h="4">
                <a:moveTo>
                  <a:pt x="0" y="3"/>
                </a:move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3"/>
                </a:cubicBezTo>
                <a:close/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Group 406"/>
          <p:cNvGrpSpPr>
            <a:grpSpLocks/>
          </p:cNvGrpSpPr>
          <p:nvPr/>
        </p:nvGrpSpPr>
        <p:grpSpPr bwMode="auto">
          <a:xfrm>
            <a:off x="1811338" y="1173163"/>
            <a:ext cx="7534275" cy="5592763"/>
            <a:chOff x="1141" y="739"/>
            <a:chExt cx="4746" cy="3523"/>
          </a:xfrm>
        </p:grpSpPr>
        <p:sp>
          <p:nvSpPr>
            <p:cNvPr id="1767" name="Freeform 206"/>
            <p:cNvSpPr>
              <a:spLocks/>
            </p:cNvSpPr>
            <p:nvPr/>
          </p:nvSpPr>
          <p:spPr bwMode="auto">
            <a:xfrm>
              <a:off x="5022" y="3381"/>
              <a:ext cx="10" cy="6"/>
            </a:xfrm>
            <a:custGeom>
              <a:avLst/>
              <a:gdLst>
                <a:gd name="T0" fmla="*/ 6 w 7"/>
                <a:gd name="T1" fmla="*/ 3 h 4"/>
                <a:gd name="T2" fmla="*/ 5 w 7"/>
                <a:gd name="T3" fmla="*/ 1 h 4"/>
                <a:gd name="T4" fmla="*/ 3 w 7"/>
                <a:gd name="T5" fmla="*/ 1 h 4"/>
                <a:gd name="T6" fmla="*/ 1 w 7"/>
                <a:gd name="T7" fmla="*/ 2 h 4"/>
                <a:gd name="T8" fmla="*/ 3 w 7"/>
                <a:gd name="T9" fmla="*/ 4 h 4"/>
                <a:gd name="T10" fmla="*/ 6 w 7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6" y="3"/>
                  </a:moveTo>
                  <a:cubicBezTo>
                    <a:pt x="7" y="1"/>
                    <a:pt x="7" y="0"/>
                    <a:pt x="5" y="1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2" y="0"/>
                    <a:pt x="0" y="0"/>
                    <a:pt x="1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4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07"/>
            <p:cNvSpPr>
              <a:spLocks noEditPoints="1"/>
            </p:cNvSpPr>
            <p:nvPr/>
          </p:nvSpPr>
          <p:spPr bwMode="auto">
            <a:xfrm>
              <a:off x="5022" y="3380"/>
              <a:ext cx="10" cy="7"/>
            </a:xfrm>
            <a:custGeom>
              <a:avLst/>
              <a:gdLst>
                <a:gd name="T0" fmla="*/ 3 w 7"/>
                <a:gd name="T1" fmla="*/ 5 h 5"/>
                <a:gd name="T2" fmla="*/ 1 w 7"/>
                <a:gd name="T3" fmla="*/ 3 h 5"/>
                <a:gd name="T4" fmla="*/ 1 w 7"/>
                <a:gd name="T5" fmla="*/ 3 h 5"/>
                <a:gd name="T6" fmla="*/ 0 w 7"/>
                <a:gd name="T7" fmla="*/ 2 h 5"/>
                <a:gd name="T8" fmla="*/ 0 w 7"/>
                <a:gd name="T9" fmla="*/ 2 h 5"/>
                <a:gd name="T10" fmla="*/ 2 w 7"/>
                <a:gd name="T11" fmla="*/ 0 h 5"/>
                <a:gd name="T12" fmla="*/ 2 w 7"/>
                <a:gd name="T13" fmla="*/ 0 h 5"/>
                <a:gd name="T14" fmla="*/ 3 w 7"/>
                <a:gd name="T15" fmla="*/ 1 h 5"/>
                <a:gd name="T16" fmla="*/ 3 w 7"/>
                <a:gd name="T17" fmla="*/ 1 h 5"/>
                <a:gd name="T18" fmla="*/ 4 w 7"/>
                <a:gd name="T19" fmla="*/ 2 h 5"/>
                <a:gd name="T20" fmla="*/ 4 w 7"/>
                <a:gd name="T21" fmla="*/ 2 h 5"/>
                <a:gd name="T22" fmla="*/ 5 w 7"/>
                <a:gd name="T23" fmla="*/ 1 h 5"/>
                <a:gd name="T24" fmla="*/ 5 w 7"/>
                <a:gd name="T25" fmla="*/ 1 h 5"/>
                <a:gd name="T26" fmla="*/ 6 w 7"/>
                <a:gd name="T27" fmla="*/ 1 h 5"/>
                <a:gd name="T28" fmla="*/ 6 w 7"/>
                <a:gd name="T29" fmla="*/ 1 h 5"/>
                <a:gd name="T30" fmla="*/ 7 w 7"/>
                <a:gd name="T31" fmla="*/ 2 h 5"/>
                <a:gd name="T32" fmla="*/ 7 w 7"/>
                <a:gd name="T33" fmla="*/ 2 h 5"/>
                <a:gd name="T34" fmla="*/ 6 w 7"/>
                <a:gd name="T35" fmla="*/ 4 h 5"/>
                <a:gd name="T36" fmla="*/ 6 w 7"/>
                <a:gd name="T37" fmla="*/ 4 h 5"/>
                <a:gd name="T38" fmla="*/ 6 w 7"/>
                <a:gd name="T39" fmla="*/ 4 h 5"/>
                <a:gd name="T40" fmla="*/ 6 w 7"/>
                <a:gd name="T41" fmla="*/ 4 h 5"/>
                <a:gd name="T42" fmla="*/ 4 w 7"/>
                <a:gd name="T43" fmla="*/ 5 h 5"/>
                <a:gd name="T44" fmla="*/ 4 w 7"/>
                <a:gd name="T45" fmla="*/ 5 h 5"/>
                <a:gd name="T46" fmla="*/ 3 w 7"/>
                <a:gd name="T47" fmla="*/ 5 h 5"/>
                <a:gd name="T48" fmla="*/ 2 w 7"/>
                <a:gd name="T49" fmla="*/ 2 h 5"/>
                <a:gd name="T50" fmla="*/ 2 w 7"/>
                <a:gd name="T51" fmla="*/ 2 h 5"/>
                <a:gd name="T52" fmla="*/ 2 w 7"/>
                <a:gd name="T53" fmla="*/ 2 h 5"/>
                <a:gd name="T54" fmla="*/ 2 w 7"/>
                <a:gd name="T55" fmla="*/ 2 h 5"/>
                <a:gd name="T56" fmla="*/ 3 w 7"/>
                <a:gd name="T57" fmla="*/ 4 h 5"/>
                <a:gd name="T58" fmla="*/ 3 w 7"/>
                <a:gd name="T59" fmla="*/ 4 h 5"/>
                <a:gd name="T60" fmla="*/ 4 w 7"/>
                <a:gd name="T61" fmla="*/ 4 h 5"/>
                <a:gd name="T62" fmla="*/ 4 w 7"/>
                <a:gd name="T63" fmla="*/ 4 h 5"/>
                <a:gd name="T64" fmla="*/ 5 w 7"/>
                <a:gd name="T65" fmla="*/ 3 h 5"/>
                <a:gd name="T66" fmla="*/ 5 w 7"/>
                <a:gd name="T67" fmla="*/ 3 h 5"/>
                <a:gd name="T68" fmla="*/ 6 w 7"/>
                <a:gd name="T69" fmla="*/ 2 h 5"/>
                <a:gd name="T70" fmla="*/ 6 w 7"/>
                <a:gd name="T71" fmla="*/ 2 h 5"/>
                <a:gd name="T72" fmla="*/ 6 w 7"/>
                <a:gd name="T73" fmla="*/ 2 h 5"/>
                <a:gd name="T74" fmla="*/ 6 w 7"/>
                <a:gd name="T75" fmla="*/ 2 h 5"/>
                <a:gd name="T76" fmla="*/ 4 w 7"/>
                <a:gd name="T77" fmla="*/ 3 h 5"/>
                <a:gd name="T78" fmla="*/ 4 w 7"/>
                <a:gd name="T79" fmla="*/ 3 h 5"/>
                <a:gd name="T80" fmla="*/ 2 w 7"/>
                <a:gd name="T81" fmla="*/ 2 h 5"/>
                <a:gd name="T82" fmla="*/ 2 w 7"/>
                <a:gd name="T83" fmla="*/ 2 h 5"/>
                <a:gd name="T84" fmla="*/ 2 w 7"/>
                <a:gd name="T85" fmla="*/ 2 h 5"/>
                <a:gd name="T86" fmla="*/ 2 w 7"/>
                <a:gd name="T87" fmla="*/ 2 h 5"/>
                <a:gd name="T88" fmla="*/ 2 w 7"/>
                <a:gd name="T8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2" y="5"/>
                    <a:pt x="1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08"/>
            <p:cNvSpPr>
              <a:spLocks/>
            </p:cNvSpPr>
            <p:nvPr/>
          </p:nvSpPr>
          <p:spPr bwMode="auto">
            <a:xfrm>
              <a:off x="5026" y="3381"/>
              <a:ext cx="23" cy="31"/>
            </a:xfrm>
            <a:custGeom>
              <a:avLst/>
              <a:gdLst>
                <a:gd name="T0" fmla="*/ 6 w 16"/>
                <a:gd name="T1" fmla="*/ 1 h 22"/>
                <a:gd name="T2" fmla="*/ 3 w 16"/>
                <a:gd name="T3" fmla="*/ 4 h 22"/>
                <a:gd name="T4" fmla="*/ 4 w 16"/>
                <a:gd name="T5" fmla="*/ 12 h 22"/>
                <a:gd name="T6" fmla="*/ 3 w 16"/>
                <a:gd name="T7" fmla="*/ 18 h 22"/>
                <a:gd name="T8" fmla="*/ 7 w 16"/>
                <a:gd name="T9" fmla="*/ 21 h 22"/>
                <a:gd name="T10" fmla="*/ 11 w 16"/>
                <a:gd name="T11" fmla="*/ 11 h 22"/>
                <a:gd name="T12" fmla="*/ 13 w 16"/>
                <a:gd name="T13" fmla="*/ 10 h 22"/>
                <a:gd name="T14" fmla="*/ 16 w 16"/>
                <a:gd name="T15" fmla="*/ 8 h 22"/>
                <a:gd name="T16" fmla="*/ 6 w 16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6" y="1"/>
                  </a:moveTo>
                  <a:cubicBezTo>
                    <a:pt x="5" y="4"/>
                    <a:pt x="5" y="3"/>
                    <a:pt x="3" y="4"/>
                  </a:cubicBezTo>
                  <a:cubicBezTo>
                    <a:pt x="1" y="6"/>
                    <a:pt x="10" y="10"/>
                    <a:pt x="4" y="12"/>
                  </a:cubicBezTo>
                  <a:cubicBezTo>
                    <a:pt x="2" y="13"/>
                    <a:pt x="0" y="16"/>
                    <a:pt x="3" y="18"/>
                  </a:cubicBezTo>
                  <a:cubicBezTo>
                    <a:pt x="6" y="20"/>
                    <a:pt x="7" y="21"/>
                    <a:pt x="7" y="21"/>
                  </a:cubicBezTo>
                  <a:cubicBezTo>
                    <a:pt x="10" y="22"/>
                    <a:pt x="11" y="12"/>
                    <a:pt x="11" y="11"/>
                  </a:cubicBezTo>
                  <a:cubicBezTo>
                    <a:pt x="11" y="9"/>
                    <a:pt x="11" y="10"/>
                    <a:pt x="13" y="10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6" y="6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209"/>
            <p:cNvSpPr>
              <a:spLocks noEditPoints="1"/>
            </p:cNvSpPr>
            <p:nvPr/>
          </p:nvSpPr>
          <p:spPr bwMode="auto">
            <a:xfrm>
              <a:off x="5028" y="3383"/>
              <a:ext cx="22" cy="29"/>
            </a:xfrm>
            <a:custGeom>
              <a:avLst/>
              <a:gdLst>
                <a:gd name="T0" fmla="*/ 1 w 16"/>
                <a:gd name="T1" fmla="*/ 18 h 21"/>
                <a:gd name="T2" fmla="*/ 0 w 16"/>
                <a:gd name="T3" fmla="*/ 15 h 21"/>
                <a:gd name="T4" fmla="*/ 3 w 16"/>
                <a:gd name="T5" fmla="*/ 11 h 21"/>
                <a:gd name="T6" fmla="*/ 4 w 16"/>
                <a:gd name="T7" fmla="*/ 9 h 21"/>
                <a:gd name="T8" fmla="*/ 1 w 16"/>
                <a:gd name="T9" fmla="*/ 4 h 21"/>
                <a:gd name="T10" fmla="*/ 2 w 16"/>
                <a:gd name="T11" fmla="*/ 3 h 21"/>
                <a:gd name="T12" fmla="*/ 4 w 16"/>
                <a:gd name="T13" fmla="*/ 0 h 21"/>
                <a:gd name="T14" fmla="*/ 5 w 16"/>
                <a:gd name="T15" fmla="*/ 0 h 21"/>
                <a:gd name="T16" fmla="*/ 16 w 16"/>
                <a:gd name="T17" fmla="*/ 7 h 21"/>
                <a:gd name="T18" fmla="*/ 16 w 16"/>
                <a:gd name="T19" fmla="*/ 7 h 21"/>
                <a:gd name="T20" fmla="*/ 12 w 16"/>
                <a:gd name="T21" fmla="*/ 9 h 21"/>
                <a:gd name="T22" fmla="*/ 11 w 16"/>
                <a:gd name="T23" fmla="*/ 9 h 21"/>
                <a:gd name="T24" fmla="*/ 11 w 16"/>
                <a:gd name="T25" fmla="*/ 9 h 21"/>
                <a:gd name="T26" fmla="*/ 11 w 16"/>
                <a:gd name="T27" fmla="*/ 10 h 21"/>
                <a:gd name="T28" fmla="*/ 11 w 16"/>
                <a:gd name="T29" fmla="*/ 10 h 21"/>
                <a:gd name="T30" fmla="*/ 10 w 16"/>
                <a:gd name="T31" fmla="*/ 16 h 21"/>
                <a:gd name="T32" fmla="*/ 7 w 16"/>
                <a:gd name="T33" fmla="*/ 21 h 21"/>
                <a:gd name="T34" fmla="*/ 2 w 16"/>
                <a:gd name="T35" fmla="*/ 4 h 21"/>
                <a:gd name="T36" fmla="*/ 2 w 16"/>
                <a:gd name="T37" fmla="*/ 4 h 21"/>
                <a:gd name="T38" fmla="*/ 6 w 16"/>
                <a:gd name="T39" fmla="*/ 9 h 21"/>
                <a:gd name="T40" fmla="*/ 3 w 16"/>
                <a:gd name="T41" fmla="*/ 12 h 21"/>
                <a:gd name="T42" fmla="*/ 1 w 16"/>
                <a:gd name="T43" fmla="*/ 15 h 21"/>
                <a:gd name="T44" fmla="*/ 2 w 16"/>
                <a:gd name="T45" fmla="*/ 17 h 21"/>
                <a:gd name="T46" fmla="*/ 6 w 16"/>
                <a:gd name="T47" fmla="*/ 19 h 21"/>
                <a:gd name="T48" fmla="*/ 7 w 16"/>
                <a:gd name="T49" fmla="*/ 19 h 21"/>
                <a:gd name="T50" fmla="*/ 8 w 16"/>
                <a:gd name="T51" fmla="*/ 16 h 21"/>
                <a:gd name="T52" fmla="*/ 9 w 16"/>
                <a:gd name="T53" fmla="*/ 10 h 21"/>
                <a:gd name="T54" fmla="*/ 9 w 16"/>
                <a:gd name="T55" fmla="*/ 10 h 21"/>
                <a:gd name="T56" fmla="*/ 11 w 16"/>
                <a:gd name="T57" fmla="*/ 8 h 21"/>
                <a:gd name="T58" fmla="*/ 12 w 16"/>
                <a:gd name="T59" fmla="*/ 8 h 21"/>
                <a:gd name="T60" fmla="*/ 14 w 16"/>
                <a:gd name="T61" fmla="*/ 7 h 21"/>
                <a:gd name="T62" fmla="*/ 14 w 16"/>
                <a:gd name="T63" fmla="*/ 7 h 21"/>
                <a:gd name="T64" fmla="*/ 14 w 16"/>
                <a:gd name="T65" fmla="*/ 6 h 21"/>
                <a:gd name="T66" fmla="*/ 13 w 16"/>
                <a:gd name="T67" fmla="*/ 6 h 21"/>
                <a:gd name="T68" fmla="*/ 10 w 16"/>
                <a:gd name="T69" fmla="*/ 4 h 21"/>
                <a:gd name="T70" fmla="*/ 5 w 16"/>
                <a:gd name="T71" fmla="*/ 1 h 21"/>
                <a:gd name="T72" fmla="*/ 5 w 16"/>
                <a:gd name="T73" fmla="*/ 1 h 21"/>
                <a:gd name="T74" fmla="*/ 5 w 16"/>
                <a:gd name="T7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1">
                  <a:moveTo>
                    <a:pt x="6" y="20"/>
                  </a:moveTo>
                  <a:cubicBezTo>
                    <a:pt x="6" y="20"/>
                    <a:pt x="4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1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1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5" y="4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9"/>
                    <a:pt x="14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8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5" y="7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5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8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4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2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2" y="4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10"/>
            <p:cNvSpPr>
              <a:spLocks/>
            </p:cNvSpPr>
            <p:nvPr/>
          </p:nvSpPr>
          <p:spPr bwMode="auto">
            <a:xfrm>
              <a:off x="5032" y="3412"/>
              <a:ext cx="3" cy="5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1 h 3"/>
                <a:gd name="T4" fmla="*/ 0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11"/>
            <p:cNvSpPr>
              <a:spLocks noEditPoints="1"/>
            </p:cNvSpPr>
            <p:nvPr/>
          </p:nvSpPr>
          <p:spPr bwMode="auto">
            <a:xfrm>
              <a:off x="5031" y="3412"/>
              <a:ext cx="5" cy="5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2 h 3"/>
                <a:gd name="T4" fmla="*/ 0 w 4"/>
                <a:gd name="T5" fmla="*/ 2 h 3"/>
                <a:gd name="T6" fmla="*/ 0 w 4"/>
                <a:gd name="T7" fmla="*/ 1 h 3"/>
                <a:gd name="T8" fmla="*/ 0 w 4"/>
                <a:gd name="T9" fmla="*/ 1 h 3"/>
                <a:gd name="T10" fmla="*/ 1 w 4"/>
                <a:gd name="T11" fmla="*/ 0 h 3"/>
                <a:gd name="T12" fmla="*/ 1 w 4"/>
                <a:gd name="T13" fmla="*/ 0 h 3"/>
                <a:gd name="T14" fmla="*/ 3 w 4"/>
                <a:gd name="T15" fmla="*/ 0 h 3"/>
                <a:gd name="T16" fmla="*/ 3 w 4"/>
                <a:gd name="T17" fmla="*/ 0 h 3"/>
                <a:gd name="T18" fmla="*/ 4 w 4"/>
                <a:gd name="T19" fmla="*/ 2 h 3"/>
                <a:gd name="T20" fmla="*/ 4 w 4"/>
                <a:gd name="T21" fmla="*/ 2 h 3"/>
                <a:gd name="T22" fmla="*/ 3 w 4"/>
                <a:gd name="T23" fmla="*/ 2 h 3"/>
                <a:gd name="T24" fmla="*/ 3 w 4"/>
                <a:gd name="T25" fmla="*/ 2 h 3"/>
                <a:gd name="T26" fmla="*/ 3 w 4"/>
                <a:gd name="T27" fmla="*/ 2 h 3"/>
                <a:gd name="T28" fmla="*/ 3 w 4"/>
                <a:gd name="T29" fmla="*/ 2 h 3"/>
                <a:gd name="T30" fmla="*/ 2 w 4"/>
                <a:gd name="T31" fmla="*/ 3 h 3"/>
                <a:gd name="T32" fmla="*/ 2 w 4"/>
                <a:gd name="T33" fmla="*/ 3 h 3"/>
                <a:gd name="T34" fmla="*/ 2 w 4"/>
                <a:gd name="T35" fmla="*/ 3 h 3"/>
                <a:gd name="T36" fmla="*/ 1 w 4"/>
                <a:gd name="T37" fmla="*/ 1 h 3"/>
                <a:gd name="T38" fmla="*/ 1 w 4"/>
                <a:gd name="T39" fmla="*/ 1 h 3"/>
                <a:gd name="T40" fmla="*/ 1 w 4"/>
                <a:gd name="T41" fmla="*/ 1 h 3"/>
                <a:gd name="T42" fmla="*/ 2 w 4"/>
                <a:gd name="T43" fmla="*/ 2 h 3"/>
                <a:gd name="T44" fmla="*/ 2 w 4"/>
                <a:gd name="T45" fmla="*/ 2 h 3"/>
                <a:gd name="T46" fmla="*/ 2 w 4"/>
                <a:gd name="T47" fmla="*/ 2 h 3"/>
                <a:gd name="T48" fmla="*/ 2 w 4"/>
                <a:gd name="T49" fmla="*/ 2 h 3"/>
                <a:gd name="T50" fmla="*/ 2 w 4"/>
                <a:gd name="T51" fmla="*/ 2 h 3"/>
                <a:gd name="T52" fmla="*/ 2 w 4"/>
                <a:gd name="T53" fmla="*/ 2 h 3"/>
                <a:gd name="T54" fmla="*/ 2 w 4"/>
                <a:gd name="T55" fmla="*/ 1 h 3"/>
                <a:gd name="T56" fmla="*/ 2 w 4"/>
                <a:gd name="T57" fmla="*/ 1 h 3"/>
                <a:gd name="T58" fmla="*/ 1 w 4"/>
                <a:gd name="T59" fmla="*/ 1 h 3"/>
                <a:gd name="T60" fmla="*/ 1 w 4"/>
                <a:gd name="T61" fmla="*/ 1 h 3"/>
                <a:gd name="T62" fmla="*/ 1 w 4"/>
                <a:gd name="T6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12"/>
            <p:cNvSpPr>
              <a:spLocks/>
            </p:cNvSpPr>
            <p:nvPr/>
          </p:nvSpPr>
          <p:spPr bwMode="auto">
            <a:xfrm>
              <a:off x="5008" y="3429"/>
              <a:ext cx="11" cy="12"/>
            </a:xfrm>
            <a:custGeom>
              <a:avLst/>
              <a:gdLst>
                <a:gd name="T0" fmla="*/ 7 w 8"/>
                <a:gd name="T1" fmla="*/ 3 h 8"/>
                <a:gd name="T2" fmla="*/ 4 w 8"/>
                <a:gd name="T3" fmla="*/ 2 h 8"/>
                <a:gd name="T4" fmla="*/ 0 w 8"/>
                <a:gd name="T5" fmla="*/ 2 h 8"/>
                <a:gd name="T6" fmla="*/ 2 w 8"/>
                <a:gd name="T7" fmla="*/ 4 h 8"/>
                <a:gd name="T8" fmla="*/ 5 w 8"/>
                <a:gd name="T9" fmla="*/ 6 h 8"/>
                <a:gd name="T10" fmla="*/ 7 w 8"/>
                <a:gd name="T11" fmla="*/ 8 h 8"/>
                <a:gd name="T12" fmla="*/ 8 w 8"/>
                <a:gd name="T13" fmla="*/ 6 h 8"/>
                <a:gd name="T14" fmla="*/ 7 w 8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5" y="3"/>
                    <a:pt x="5" y="3"/>
                    <a:pt x="4" y="2"/>
                  </a:cubicBezTo>
                  <a:cubicBezTo>
                    <a:pt x="2" y="1"/>
                    <a:pt x="1" y="0"/>
                    <a:pt x="0" y="2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5" y="4"/>
                    <a:pt x="5" y="6"/>
                  </a:cubicBezTo>
                  <a:cubicBezTo>
                    <a:pt x="5" y="7"/>
                    <a:pt x="5" y="8"/>
                    <a:pt x="7" y="8"/>
                  </a:cubicBezTo>
                  <a:cubicBezTo>
                    <a:pt x="8" y="8"/>
                    <a:pt x="8" y="8"/>
                    <a:pt x="8" y="6"/>
                  </a:cubicBezTo>
                  <a:cubicBezTo>
                    <a:pt x="8" y="4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213"/>
            <p:cNvSpPr>
              <a:spLocks noEditPoints="1"/>
            </p:cNvSpPr>
            <p:nvPr/>
          </p:nvSpPr>
          <p:spPr bwMode="auto">
            <a:xfrm>
              <a:off x="5008" y="3429"/>
              <a:ext cx="13" cy="13"/>
            </a:xfrm>
            <a:custGeom>
              <a:avLst/>
              <a:gdLst>
                <a:gd name="T0" fmla="*/ 3 w 9"/>
                <a:gd name="T1" fmla="*/ 5 h 9"/>
                <a:gd name="T2" fmla="*/ 2 w 9"/>
                <a:gd name="T3" fmla="*/ 5 h 9"/>
                <a:gd name="T4" fmla="*/ 2 w 9"/>
                <a:gd name="T5" fmla="*/ 5 h 9"/>
                <a:gd name="T6" fmla="*/ 0 w 9"/>
                <a:gd name="T7" fmla="*/ 4 h 9"/>
                <a:gd name="T8" fmla="*/ 0 w 9"/>
                <a:gd name="T9" fmla="*/ 3 h 9"/>
                <a:gd name="T10" fmla="*/ 0 w 9"/>
                <a:gd name="T11" fmla="*/ 2 h 9"/>
                <a:gd name="T12" fmla="*/ 1 w 9"/>
                <a:gd name="T13" fmla="*/ 0 h 9"/>
                <a:gd name="T14" fmla="*/ 4 w 9"/>
                <a:gd name="T15" fmla="*/ 1 h 9"/>
                <a:gd name="T16" fmla="*/ 6 w 9"/>
                <a:gd name="T17" fmla="*/ 3 h 9"/>
                <a:gd name="T18" fmla="*/ 7 w 9"/>
                <a:gd name="T19" fmla="*/ 2 h 9"/>
                <a:gd name="T20" fmla="*/ 7 w 9"/>
                <a:gd name="T21" fmla="*/ 2 h 9"/>
                <a:gd name="T22" fmla="*/ 9 w 9"/>
                <a:gd name="T23" fmla="*/ 5 h 9"/>
                <a:gd name="T24" fmla="*/ 9 w 9"/>
                <a:gd name="T25" fmla="*/ 6 h 9"/>
                <a:gd name="T26" fmla="*/ 9 w 9"/>
                <a:gd name="T27" fmla="*/ 8 h 9"/>
                <a:gd name="T28" fmla="*/ 7 w 9"/>
                <a:gd name="T29" fmla="*/ 9 h 9"/>
                <a:gd name="T30" fmla="*/ 7 w 9"/>
                <a:gd name="T31" fmla="*/ 9 h 9"/>
                <a:gd name="T32" fmla="*/ 7 w 9"/>
                <a:gd name="T33" fmla="*/ 9 h 9"/>
                <a:gd name="T34" fmla="*/ 4 w 9"/>
                <a:gd name="T35" fmla="*/ 6 h 9"/>
                <a:gd name="T36" fmla="*/ 7 w 9"/>
                <a:gd name="T37" fmla="*/ 7 h 9"/>
                <a:gd name="T38" fmla="*/ 7 w 9"/>
                <a:gd name="T39" fmla="*/ 7 h 9"/>
                <a:gd name="T40" fmla="*/ 7 w 9"/>
                <a:gd name="T41" fmla="*/ 7 h 9"/>
                <a:gd name="T42" fmla="*/ 8 w 9"/>
                <a:gd name="T43" fmla="*/ 6 h 9"/>
                <a:gd name="T44" fmla="*/ 8 w 9"/>
                <a:gd name="T45" fmla="*/ 5 h 9"/>
                <a:gd name="T46" fmla="*/ 7 w 9"/>
                <a:gd name="T47" fmla="*/ 4 h 9"/>
                <a:gd name="T48" fmla="*/ 7 w 9"/>
                <a:gd name="T49" fmla="*/ 4 h 9"/>
                <a:gd name="T50" fmla="*/ 7 w 9"/>
                <a:gd name="T51" fmla="*/ 4 h 9"/>
                <a:gd name="T52" fmla="*/ 6 w 9"/>
                <a:gd name="T53" fmla="*/ 4 h 9"/>
                <a:gd name="T54" fmla="*/ 3 w 9"/>
                <a:gd name="T55" fmla="*/ 3 h 9"/>
                <a:gd name="T56" fmla="*/ 1 w 9"/>
                <a:gd name="T57" fmla="*/ 1 h 9"/>
                <a:gd name="T58" fmla="*/ 1 w 9"/>
                <a:gd name="T59" fmla="*/ 1 h 9"/>
                <a:gd name="T60" fmla="*/ 1 w 9"/>
                <a:gd name="T61" fmla="*/ 2 h 9"/>
                <a:gd name="T62" fmla="*/ 1 w 9"/>
                <a:gd name="T63" fmla="*/ 3 h 9"/>
                <a:gd name="T64" fmla="*/ 2 w 9"/>
                <a:gd name="T65" fmla="*/ 3 h 9"/>
                <a:gd name="T66" fmla="*/ 2 w 9"/>
                <a:gd name="T67" fmla="*/ 3 h 9"/>
                <a:gd name="T68" fmla="*/ 3 w 9"/>
                <a:gd name="T69" fmla="*/ 3 h 9"/>
                <a:gd name="T70" fmla="*/ 3 w 9"/>
                <a:gd name="T7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" h="9">
                  <a:moveTo>
                    <a:pt x="4" y="6"/>
                  </a:move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4" y="7"/>
                    <a:pt x="4" y="6"/>
                  </a:cubicBezTo>
                  <a:close/>
                  <a:moveTo>
                    <a:pt x="6" y="6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14"/>
            <p:cNvSpPr>
              <a:spLocks/>
            </p:cNvSpPr>
            <p:nvPr/>
          </p:nvSpPr>
          <p:spPr bwMode="auto">
            <a:xfrm>
              <a:off x="4974" y="3449"/>
              <a:ext cx="4" cy="9"/>
            </a:xfrm>
            <a:custGeom>
              <a:avLst/>
              <a:gdLst>
                <a:gd name="T0" fmla="*/ 3 w 3"/>
                <a:gd name="T1" fmla="*/ 4 h 6"/>
                <a:gd name="T2" fmla="*/ 3 w 3"/>
                <a:gd name="T3" fmla="*/ 2 h 6"/>
                <a:gd name="T4" fmla="*/ 1 w 3"/>
                <a:gd name="T5" fmla="*/ 2 h 6"/>
                <a:gd name="T6" fmla="*/ 1 w 3"/>
                <a:gd name="T7" fmla="*/ 5 h 6"/>
                <a:gd name="T8" fmla="*/ 1 w 3"/>
                <a:gd name="T9" fmla="*/ 6 h 6"/>
                <a:gd name="T10" fmla="*/ 3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cubicBezTo>
                    <a:pt x="3" y="3"/>
                    <a:pt x="3" y="4"/>
                    <a:pt x="3" y="2"/>
                  </a:cubicBezTo>
                  <a:cubicBezTo>
                    <a:pt x="3" y="1"/>
                    <a:pt x="1" y="0"/>
                    <a:pt x="1" y="2"/>
                  </a:cubicBezTo>
                  <a:cubicBezTo>
                    <a:pt x="1" y="4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6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15"/>
            <p:cNvSpPr>
              <a:spLocks noEditPoints="1"/>
            </p:cNvSpPr>
            <p:nvPr/>
          </p:nvSpPr>
          <p:spPr bwMode="auto">
            <a:xfrm>
              <a:off x="4972" y="3449"/>
              <a:ext cx="8" cy="10"/>
            </a:xfrm>
            <a:custGeom>
              <a:avLst/>
              <a:gdLst>
                <a:gd name="T0" fmla="*/ 2 w 5"/>
                <a:gd name="T1" fmla="*/ 6 h 7"/>
                <a:gd name="T2" fmla="*/ 0 w 5"/>
                <a:gd name="T3" fmla="*/ 5 h 7"/>
                <a:gd name="T4" fmla="*/ 0 w 5"/>
                <a:gd name="T5" fmla="*/ 5 h 7"/>
                <a:gd name="T6" fmla="*/ 2 w 5"/>
                <a:gd name="T7" fmla="*/ 4 h 7"/>
                <a:gd name="T8" fmla="*/ 2 w 5"/>
                <a:gd name="T9" fmla="*/ 4 h 7"/>
                <a:gd name="T10" fmla="*/ 2 w 5"/>
                <a:gd name="T11" fmla="*/ 4 h 7"/>
                <a:gd name="T12" fmla="*/ 2 w 5"/>
                <a:gd name="T13" fmla="*/ 4 h 7"/>
                <a:gd name="T14" fmla="*/ 2 w 5"/>
                <a:gd name="T15" fmla="*/ 2 h 7"/>
                <a:gd name="T16" fmla="*/ 2 w 5"/>
                <a:gd name="T17" fmla="*/ 2 h 7"/>
                <a:gd name="T18" fmla="*/ 3 w 5"/>
                <a:gd name="T19" fmla="*/ 0 h 7"/>
                <a:gd name="T20" fmla="*/ 3 w 5"/>
                <a:gd name="T21" fmla="*/ 0 h 7"/>
                <a:gd name="T22" fmla="*/ 5 w 5"/>
                <a:gd name="T23" fmla="*/ 2 h 7"/>
                <a:gd name="T24" fmla="*/ 5 w 5"/>
                <a:gd name="T25" fmla="*/ 2 h 7"/>
                <a:gd name="T26" fmla="*/ 5 w 5"/>
                <a:gd name="T27" fmla="*/ 3 h 7"/>
                <a:gd name="T28" fmla="*/ 5 w 5"/>
                <a:gd name="T29" fmla="*/ 3 h 7"/>
                <a:gd name="T30" fmla="*/ 4 w 5"/>
                <a:gd name="T31" fmla="*/ 3 h 7"/>
                <a:gd name="T32" fmla="*/ 4 w 5"/>
                <a:gd name="T33" fmla="*/ 3 h 7"/>
                <a:gd name="T34" fmla="*/ 5 w 5"/>
                <a:gd name="T35" fmla="*/ 4 h 7"/>
                <a:gd name="T36" fmla="*/ 5 w 5"/>
                <a:gd name="T37" fmla="*/ 4 h 7"/>
                <a:gd name="T38" fmla="*/ 5 w 5"/>
                <a:gd name="T39" fmla="*/ 5 h 7"/>
                <a:gd name="T40" fmla="*/ 5 w 5"/>
                <a:gd name="T41" fmla="*/ 5 h 7"/>
                <a:gd name="T42" fmla="*/ 4 w 5"/>
                <a:gd name="T43" fmla="*/ 4 h 7"/>
                <a:gd name="T44" fmla="*/ 5 w 5"/>
                <a:gd name="T45" fmla="*/ 5 h 7"/>
                <a:gd name="T46" fmla="*/ 3 w 5"/>
                <a:gd name="T47" fmla="*/ 7 h 7"/>
                <a:gd name="T48" fmla="*/ 3 w 5"/>
                <a:gd name="T49" fmla="*/ 7 h 7"/>
                <a:gd name="T50" fmla="*/ 2 w 5"/>
                <a:gd name="T51" fmla="*/ 6 h 7"/>
                <a:gd name="T52" fmla="*/ 3 w 5"/>
                <a:gd name="T53" fmla="*/ 5 h 7"/>
                <a:gd name="T54" fmla="*/ 3 w 5"/>
                <a:gd name="T55" fmla="*/ 5 h 7"/>
                <a:gd name="T56" fmla="*/ 3 w 5"/>
                <a:gd name="T57" fmla="*/ 5 h 7"/>
                <a:gd name="T58" fmla="*/ 3 w 5"/>
                <a:gd name="T59" fmla="*/ 5 h 7"/>
                <a:gd name="T60" fmla="*/ 3 w 5"/>
                <a:gd name="T61" fmla="*/ 5 h 7"/>
                <a:gd name="T62" fmla="*/ 3 w 5"/>
                <a:gd name="T63" fmla="*/ 5 h 7"/>
                <a:gd name="T64" fmla="*/ 3 w 5"/>
                <a:gd name="T65" fmla="*/ 4 h 7"/>
                <a:gd name="T66" fmla="*/ 3 w 5"/>
                <a:gd name="T67" fmla="*/ 4 h 7"/>
                <a:gd name="T68" fmla="*/ 3 w 5"/>
                <a:gd name="T69" fmla="*/ 4 h 7"/>
                <a:gd name="T70" fmla="*/ 3 w 5"/>
                <a:gd name="T71" fmla="*/ 4 h 7"/>
                <a:gd name="T72" fmla="*/ 3 w 5"/>
                <a:gd name="T73" fmla="*/ 4 h 7"/>
                <a:gd name="T74" fmla="*/ 3 w 5"/>
                <a:gd name="T75" fmla="*/ 3 h 7"/>
                <a:gd name="T76" fmla="*/ 3 w 5"/>
                <a:gd name="T77" fmla="*/ 3 h 7"/>
                <a:gd name="T78" fmla="*/ 3 w 5"/>
                <a:gd name="T79" fmla="*/ 2 h 7"/>
                <a:gd name="T80" fmla="*/ 3 w 5"/>
                <a:gd name="T81" fmla="*/ 2 h 7"/>
                <a:gd name="T82" fmla="*/ 3 w 5"/>
                <a:gd name="T83" fmla="*/ 2 h 7"/>
                <a:gd name="T84" fmla="*/ 3 w 5"/>
                <a:gd name="T85" fmla="*/ 2 h 7"/>
                <a:gd name="T86" fmla="*/ 3 w 5"/>
                <a:gd name="T87" fmla="*/ 2 h 7"/>
                <a:gd name="T88" fmla="*/ 3 w 5"/>
                <a:gd name="T89" fmla="*/ 2 h 7"/>
                <a:gd name="T90" fmla="*/ 3 w 5"/>
                <a:gd name="T91" fmla="*/ 2 h 7"/>
                <a:gd name="T92" fmla="*/ 3 w 5"/>
                <a:gd name="T93" fmla="*/ 2 h 7"/>
                <a:gd name="T94" fmla="*/ 3 w 5"/>
                <a:gd name="T95" fmla="*/ 4 h 7"/>
                <a:gd name="T96" fmla="*/ 3 w 5"/>
                <a:gd name="T97" fmla="*/ 4 h 7"/>
                <a:gd name="T98" fmla="*/ 2 w 5"/>
                <a:gd name="T99" fmla="*/ 5 h 7"/>
                <a:gd name="T100" fmla="*/ 2 w 5"/>
                <a:gd name="T101" fmla="*/ 5 h 7"/>
                <a:gd name="T102" fmla="*/ 3 w 5"/>
                <a:gd name="T10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" h="7">
                  <a:moveTo>
                    <a:pt x="2" y="6"/>
                  </a:move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16"/>
            <p:cNvSpPr>
              <a:spLocks/>
            </p:cNvSpPr>
            <p:nvPr/>
          </p:nvSpPr>
          <p:spPr bwMode="auto">
            <a:xfrm>
              <a:off x="5038" y="3594"/>
              <a:ext cx="4" cy="2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17"/>
            <p:cNvSpPr>
              <a:spLocks noEditPoints="1"/>
            </p:cNvSpPr>
            <p:nvPr/>
          </p:nvSpPr>
          <p:spPr bwMode="auto">
            <a:xfrm>
              <a:off x="5038" y="359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2 h 2"/>
                <a:gd name="T20" fmla="*/ 1 w 2"/>
                <a:gd name="T21" fmla="*/ 2 h 2"/>
                <a:gd name="T22" fmla="*/ 0 w 2"/>
                <a:gd name="T23" fmla="*/ 2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18"/>
            <p:cNvSpPr>
              <a:spLocks/>
            </p:cNvSpPr>
            <p:nvPr/>
          </p:nvSpPr>
          <p:spPr bwMode="auto">
            <a:xfrm>
              <a:off x="4767" y="3949"/>
              <a:ext cx="3" cy="4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1 h 3"/>
                <a:gd name="T4" fmla="*/ 1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0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219"/>
            <p:cNvSpPr>
              <a:spLocks/>
            </p:cNvSpPr>
            <p:nvPr/>
          </p:nvSpPr>
          <p:spPr bwMode="auto">
            <a:xfrm>
              <a:off x="4766" y="3949"/>
              <a:ext cx="4" cy="4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0 h 3"/>
                <a:gd name="T4" fmla="*/ 1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2 h 3"/>
                <a:gd name="T16" fmla="*/ 2 w 3"/>
                <a:gd name="T17" fmla="*/ 2 h 3"/>
                <a:gd name="T18" fmla="*/ 2 w 3"/>
                <a:gd name="T19" fmla="*/ 2 h 3"/>
                <a:gd name="T20" fmla="*/ 2 w 3"/>
                <a:gd name="T21" fmla="*/ 2 h 3"/>
                <a:gd name="T22" fmla="*/ 1 w 3"/>
                <a:gd name="T23" fmla="*/ 3 h 3"/>
                <a:gd name="T24" fmla="*/ 1 w 3"/>
                <a:gd name="T25" fmla="*/ 3 h 3"/>
                <a:gd name="T26" fmla="*/ 0 w 3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20"/>
            <p:cNvSpPr>
              <a:spLocks/>
            </p:cNvSpPr>
            <p:nvPr/>
          </p:nvSpPr>
          <p:spPr bwMode="auto">
            <a:xfrm>
              <a:off x="5033" y="3602"/>
              <a:ext cx="16" cy="21"/>
            </a:xfrm>
            <a:custGeom>
              <a:avLst/>
              <a:gdLst>
                <a:gd name="T0" fmla="*/ 9 w 11"/>
                <a:gd name="T1" fmla="*/ 7 h 15"/>
                <a:gd name="T2" fmla="*/ 6 w 11"/>
                <a:gd name="T3" fmla="*/ 5 h 15"/>
                <a:gd name="T4" fmla="*/ 3 w 11"/>
                <a:gd name="T5" fmla="*/ 1 h 15"/>
                <a:gd name="T6" fmla="*/ 2 w 11"/>
                <a:gd name="T7" fmla="*/ 4 h 15"/>
                <a:gd name="T8" fmla="*/ 3 w 11"/>
                <a:gd name="T9" fmla="*/ 7 h 15"/>
                <a:gd name="T10" fmla="*/ 1 w 11"/>
                <a:gd name="T11" fmla="*/ 11 h 15"/>
                <a:gd name="T12" fmla="*/ 5 w 11"/>
                <a:gd name="T13" fmla="*/ 13 h 15"/>
                <a:gd name="T14" fmla="*/ 9 w 11"/>
                <a:gd name="T15" fmla="*/ 10 h 15"/>
                <a:gd name="T16" fmla="*/ 11 w 11"/>
                <a:gd name="T17" fmla="*/ 9 h 15"/>
                <a:gd name="T18" fmla="*/ 9 w 11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5">
                  <a:moveTo>
                    <a:pt x="9" y="7"/>
                  </a:moveTo>
                  <a:cubicBezTo>
                    <a:pt x="8" y="7"/>
                    <a:pt x="7" y="6"/>
                    <a:pt x="6" y="5"/>
                  </a:cubicBezTo>
                  <a:cubicBezTo>
                    <a:pt x="6" y="4"/>
                    <a:pt x="5" y="0"/>
                    <a:pt x="3" y="1"/>
                  </a:cubicBezTo>
                  <a:cubicBezTo>
                    <a:pt x="0" y="2"/>
                    <a:pt x="0" y="4"/>
                    <a:pt x="2" y="4"/>
                  </a:cubicBezTo>
                  <a:cubicBezTo>
                    <a:pt x="4" y="4"/>
                    <a:pt x="5" y="6"/>
                    <a:pt x="3" y="7"/>
                  </a:cubicBezTo>
                  <a:cubicBezTo>
                    <a:pt x="2" y="8"/>
                    <a:pt x="0" y="9"/>
                    <a:pt x="1" y="11"/>
                  </a:cubicBezTo>
                  <a:cubicBezTo>
                    <a:pt x="2" y="13"/>
                    <a:pt x="4" y="15"/>
                    <a:pt x="5" y="13"/>
                  </a:cubicBezTo>
                  <a:cubicBezTo>
                    <a:pt x="7" y="11"/>
                    <a:pt x="7" y="11"/>
                    <a:pt x="9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8"/>
                    <a:pt x="10" y="7"/>
                    <a:pt x="9" y="7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221"/>
            <p:cNvSpPr>
              <a:spLocks/>
            </p:cNvSpPr>
            <p:nvPr/>
          </p:nvSpPr>
          <p:spPr bwMode="auto">
            <a:xfrm>
              <a:off x="5033" y="3602"/>
              <a:ext cx="17" cy="20"/>
            </a:xfrm>
            <a:custGeom>
              <a:avLst/>
              <a:gdLst>
                <a:gd name="T0" fmla="*/ 1 w 12"/>
                <a:gd name="T1" fmla="*/ 11 h 14"/>
                <a:gd name="T2" fmla="*/ 0 w 12"/>
                <a:gd name="T3" fmla="*/ 10 h 14"/>
                <a:gd name="T4" fmla="*/ 0 w 12"/>
                <a:gd name="T5" fmla="*/ 10 h 14"/>
                <a:gd name="T6" fmla="*/ 3 w 12"/>
                <a:gd name="T7" fmla="*/ 6 h 14"/>
                <a:gd name="T8" fmla="*/ 3 w 12"/>
                <a:gd name="T9" fmla="*/ 6 h 14"/>
                <a:gd name="T10" fmla="*/ 3 w 12"/>
                <a:gd name="T11" fmla="*/ 5 h 14"/>
                <a:gd name="T12" fmla="*/ 3 w 12"/>
                <a:gd name="T13" fmla="*/ 5 h 14"/>
                <a:gd name="T14" fmla="*/ 2 w 12"/>
                <a:gd name="T15" fmla="*/ 4 h 14"/>
                <a:gd name="T16" fmla="*/ 2 w 12"/>
                <a:gd name="T17" fmla="*/ 4 h 14"/>
                <a:gd name="T18" fmla="*/ 0 w 12"/>
                <a:gd name="T19" fmla="*/ 3 h 14"/>
                <a:gd name="T20" fmla="*/ 0 w 12"/>
                <a:gd name="T21" fmla="*/ 3 h 14"/>
                <a:gd name="T22" fmla="*/ 2 w 12"/>
                <a:gd name="T23" fmla="*/ 0 h 14"/>
                <a:gd name="T24" fmla="*/ 2 w 12"/>
                <a:gd name="T25" fmla="*/ 0 h 14"/>
                <a:gd name="T26" fmla="*/ 3 w 12"/>
                <a:gd name="T27" fmla="*/ 0 h 14"/>
                <a:gd name="T28" fmla="*/ 3 w 12"/>
                <a:gd name="T29" fmla="*/ 0 h 14"/>
                <a:gd name="T30" fmla="*/ 7 w 12"/>
                <a:gd name="T31" fmla="*/ 5 h 14"/>
                <a:gd name="T32" fmla="*/ 7 w 12"/>
                <a:gd name="T33" fmla="*/ 5 h 14"/>
                <a:gd name="T34" fmla="*/ 9 w 12"/>
                <a:gd name="T35" fmla="*/ 6 h 14"/>
                <a:gd name="T36" fmla="*/ 9 w 12"/>
                <a:gd name="T37" fmla="*/ 6 h 14"/>
                <a:gd name="T38" fmla="*/ 9 w 12"/>
                <a:gd name="T39" fmla="*/ 7 h 14"/>
                <a:gd name="T40" fmla="*/ 9 w 12"/>
                <a:gd name="T41" fmla="*/ 7 h 14"/>
                <a:gd name="T42" fmla="*/ 6 w 12"/>
                <a:gd name="T43" fmla="*/ 5 h 14"/>
                <a:gd name="T44" fmla="*/ 6 w 12"/>
                <a:gd name="T45" fmla="*/ 5 h 14"/>
                <a:gd name="T46" fmla="*/ 3 w 12"/>
                <a:gd name="T47" fmla="*/ 1 h 14"/>
                <a:gd name="T48" fmla="*/ 3 w 12"/>
                <a:gd name="T49" fmla="*/ 1 h 14"/>
                <a:gd name="T50" fmla="*/ 3 w 12"/>
                <a:gd name="T51" fmla="*/ 2 h 14"/>
                <a:gd name="T52" fmla="*/ 3 w 12"/>
                <a:gd name="T53" fmla="*/ 2 h 14"/>
                <a:gd name="T54" fmla="*/ 1 w 12"/>
                <a:gd name="T55" fmla="*/ 3 h 14"/>
                <a:gd name="T56" fmla="*/ 1 w 12"/>
                <a:gd name="T57" fmla="*/ 3 h 14"/>
                <a:gd name="T58" fmla="*/ 2 w 12"/>
                <a:gd name="T59" fmla="*/ 3 h 14"/>
                <a:gd name="T60" fmla="*/ 2 w 12"/>
                <a:gd name="T61" fmla="*/ 3 h 14"/>
                <a:gd name="T62" fmla="*/ 5 w 12"/>
                <a:gd name="T63" fmla="*/ 5 h 14"/>
                <a:gd name="T64" fmla="*/ 5 w 12"/>
                <a:gd name="T65" fmla="*/ 5 h 14"/>
                <a:gd name="T66" fmla="*/ 3 w 12"/>
                <a:gd name="T67" fmla="*/ 7 h 14"/>
                <a:gd name="T68" fmla="*/ 3 w 12"/>
                <a:gd name="T69" fmla="*/ 7 h 14"/>
                <a:gd name="T70" fmla="*/ 2 w 12"/>
                <a:gd name="T71" fmla="*/ 10 h 14"/>
                <a:gd name="T72" fmla="*/ 2 w 12"/>
                <a:gd name="T73" fmla="*/ 10 h 14"/>
                <a:gd name="T74" fmla="*/ 2 w 12"/>
                <a:gd name="T75" fmla="*/ 11 h 14"/>
                <a:gd name="T76" fmla="*/ 2 w 12"/>
                <a:gd name="T77" fmla="*/ 11 h 14"/>
                <a:gd name="T78" fmla="*/ 4 w 12"/>
                <a:gd name="T79" fmla="*/ 13 h 14"/>
                <a:gd name="T80" fmla="*/ 4 w 12"/>
                <a:gd name="T81" fmla="*/ 13 h 14"/>
                <a:gd name="T82" fmla="*/ 5 w 12"/>
                <a:gd name="T83" fmla="*/ 13 h 14"/>
                <a:gd name="T84" fmla="*/ 5 w 12"/>
                <a:gd name="T85" fmla="*/ 13 h 14"/>
                <a:gd name="T86" fmla="*/ 9 w 12"/>
                <a:gd name="T87" fmla="*/ 10 h 14"/>
                <a:gd name="T88" fmla="*/ 9 w 12"/>
                <a:gd name="T89" fmla="*/ 10 h 14"/>
                <a:gd name="T90" fmla="*/ 10 w 12"/>
                <a:gd name="T91" fmla="*/ 9 h 14"/>
                <a:gd name="T92" fmla="*/ 10 w 12"/>
                <a:gd name="T93" fmla="*/ 9 h 14"/>
                <a:gd name="T94" fmla="*/ 9 w 12"/>
                <a:gd name="T95" fmla="*/ 7 h 14"/>
                <a:gd name="T96" fmla="*/ 9 w 12"/>
                <a:gd name="T97" fmla="*/ 7 h 14"/>
                <a:gd name="T98" fmla="*/ 9 w 12"/>
                <a:gd name="T99" fmla="*/ 7 h 14"/>
                <a:gd name="T100" fmla="*/ 9 w 12"/>
                <a:gd name="T101" fmla="*/ 6 h 14"/>
                <a:gd name="T102" fmla="*/ 12 w 12"/>
                <a:gd name="T103" fmla="*/ 9 h 14"/>
                <a:gd name="T104" fmla="*/ 12 w 12"/>
                <a:gd name="T105" fmla="*/ 9 h 14"/>
                <a:gd name="T106" fmla="*/ 9 w 12"/>
                <a:gd name="T107" fmla="*/ 11 h 14"/>
                <a:gd name="T108" fmla="*/ 9 w 12"/>
                <a:gd name="T109" fmla="*/ 11 h 14"/>
                <a:gd name="T110" fmla="*/ 6 w 12"/>
                <a:gd name="T111" fmla="*/ 13 h 14"/>
                <a:gd name="T112" fmla="*/ 6 w 12"/>
                <a:gd name="T113" fmla="*/ 13 h 14"/>
                <a:gd name="T114" fmla="*/ 4 w 12"/>
                <a:gd name="T115" fmla="*/ 14 h 14"/>
                <a:gd name="T116" fmla="*/ 4 w 12"/>
                <a:gd name="T117" fmla="*/ 14 h 14"/>
                <a:gd name="T118" fmla="*/ 1 w 12"/>
                <a:gd name="T11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" h="14">
                  <a:moveTo>
                    <a:pt x="1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1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1"/>
                    <a:pt x="7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1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1"/>
                    <a:pt x="7" y="11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1" y="12"/>
                    <a:pt x="1" y="1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22"/>
            <p:cNvSpPr>
              <a:spLocks/>
            </p:cNvSpPr>
            <p:nvPr/>
          </p:nvSpPr>
          <p:spPr bwMode="auto">
            <a:xfrm>
              <a:off x="5032" y="3635"/>
              <a:ext cx="1" cy="5"/>
            </a:xfrm>
            <a:custGeom>
              <a:avLst/>
              <a:gdLst>
                <a:gd name="T0" fmla="*/ 1 w 1"/>
                <a:gd name="T1" fmla="*/ 2 h 4"/>
                <a:gd name="T2" fmla="*/ 0 w 1"/>
                <a:gd name="T3" fmla="*/ 2 h 4"/>
                <a:gd name="T4" fmla="*/ 1 w 1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1" y="2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23"/>
            <p:cNvSpPr>
              <a:spLocks noEditPoints="1"/>
            </p:cNvSpPr>
            <p:nvPr/>
          </p:nvSpPr>
          <p:spPr bwMode="auto">
            <a:xfrm>
              <a:off x="5031" y="3635"/>
              <a:ext cx="4" cy="5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3 w 3"/>
                <a:gd name="T11" fmla="*/ 2 h 4"/>
                <a:gd name="T12" fmla="*/ 3 w 3"/>
                <a:gd name="T13" fmla="*/ 2 h 4"/>
                <a:gd name="T14" fmla="*/ 3 w 3"/>
                <a:gd name="T15" fmla="*/ 2 h 4"/>
                <a:gd name="T16" fmla="*/ 3 w 3"/>
                <a:gd name="T17" fmla="*/ 2 h 4"/>
                <a:gd name="T18" fmla="*/ 2 w 3"/>
                <a:gd name="T19" fmla="*/ 2 h 4"/>
                <a:gd name="T20" fmla="*/ 3 w 3"/>
                <a:gd name="T21" fmla="*/ 2 h 4"/>
                <a:gd name="T22" fmla="*/ 2 w 3"/>
                <a:gd name="T23" fmla="*/ 4 h 4"/>
                <a:gd name="T24" fmla="*/ 2 w 3"/>
                <a:gd name="T25" fmla="*/ 4 h 4"/>
                <a:gd name="T26" fmla="*/ 0 w 3"/>
                <a:gd name="T27" fmla="*/ 2 h 4"/>
                <a:gd name="T28" fmla="*/ 1 w 3"/>
                <a:gd name="T29" fmla="*/ 2 h 4"/>
                <a:gd name="T30" fmla="*/ 1 w 3"/>
                <a:gd name="T31" fmla="*/ 2 h 4"/>
                <a:gd name="T32" fmla="*/ 1 w 3"/>
                <a:gd name="T33" fmla="*/ 2 h 4"/>
                <a:gd name="T34" fmla="*/ 1 w 3"/>
                <a:gd name="T35" fmla="*/ 2 h 4"/>
                <a:gd name="T36" fmla="*/ 1 w 3"/>
                <a:gd name="T37" fmla="*/ 2 h 4"/>
                <a:gd name="T38" fmla="*/ 1 w 3"/>
                <a:gd name="T39" fmla="*/ 2 h 4"/>
                <a:gd name="T40" fmla="*/ 1 w 3"/>
                <a:gd name="T41" fmla="*/ 2 h 4"/>
                <a:gd name="T42" fmla="*/ 1 w 3"/>
                <a:gd name="T43" fmla="*/ 2 h 4"/>
                <a:gd name="T44" fmla="*/ 1 w 3"/>
                <a:gd name="T45" fmla="*/ 2 h 4"/>
                <a:gd name="T46" fmla="*/ 1 w 3"/>
                <a:gd name="T47" fmla="*/ 2 h 4"/>
                <a:gd name="T48" fmla="*/ 1 w 3"/>
                <a:gd name="T49" fmla="*/ 1 h 4"/>
                <a:gd name="T50" fmla="*/ 1 w 3"/>
                <a:gd name="T51" fmla="*/ 1 h 4"/>
                <a:gd name="T52" fmla="*/ 1 w 3"/>
                <a:gd name="T5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224"/>
            <p:cNvSpPr>
              <a:spLocks/>
            </p:cNvSpPr>
            <p:nvPr/>
          </p:nvSpPr>
          <p:spPr bwMode="auto">
            <a:xfrm>
              <a:off x="5025" y="3653"/>
              <a:ext cx="3" cy="6"/>
            </a:xfrm>
            <a:custGeom>
              <a:avLst/>
              <a:gdLst>
                <a:gd name="T0" fmla="*/ 2 w 2"/>
                <a:gd name="T1" fmla="*/ 1 h 4"/>
                <a:gd name="T2" fmla="*/ 0 w 2"/>
                <a:gd name="T3" fmla="*/ 1 h 4"/>
                <a:gd name="T4" fmla="*/ 1 w 2"/>
                <a:gd name="T5" fmla="*/ 3 h 4"/>
                <a:gd name="T6" fmla="*/ 2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4"/>
                    <a:pt x="1" y="3"/>
                  </a:cubicBezTo>
                  <a:cubicBezTo>
                    <a:pt x="2" y="3"/>
                    <a:pt x="2" y="3"/>
                    <a:pt x="2" y="1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25"/>
            <p:cNvSpPr>
              <a:spLocks noEditPoints="1"/>
            </p:cNvSpPr>
            <p:nvPr/>
          </p:nvSpPr>
          <p:spPr bwMode="auto">
            <a:xfrm>
              <a:off x="5025" y="3653"/>
              <a:ext cx="3" cy="6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1 h 4"/>
                <a:gd name="T4" fmla="*/ 0 w 2"/>
                <a:gd name="T5" fmla="*/ 1 h 4"/>
                <a:gd name="T6" fmla="*/ 1 w 2"/>
                <a:gd name="T7" fmla="*/ 0 h 4"/>
                <a:gd name="T8" fmla="*/ 1 w 2"/>
                <a:gd name="T9" fmla="*/ 0 h 4"/>
                <a:gd name="T10" fmla="*/ 2 w 2"/>
                <a:gd name="T11" fmla="*/ 1 h 4"/>
                <a:gd name="T12" fmla="*/ 2 w 2"/>
                <a:gd name="T13" fmla="*/ 1 h 4"/>
                <a:gd name="T14" fmla="*/ 2 w 2"/>
                <a:gd name="T15" fmla="*/ 1 h 4"/>
                <a:gd name="T16" fmla="*/ 2 w 2"/>
                <a:gd name="T17" fmla="*/ 1 h 4"/>
                <a:gd name="T18" fmla="*/ 2 w 2"/>
                <a:gd name="T19" fmla="*/ 1 h 4"/>
                <a:gd name="T20" fmla="*/ 2 w 2"/>
                <a:gd name="T21" fmla="*/ 1 h 4"/>
                <a:gd name="T22" fmla="*/ 2 w 2"/>
                <a:gd name="T23" fmla="*/ 2 h 4"/>
                <a:gd name="T24" fmla="*/ 2 w 2"/>
                <a:gd name="T25" fmla="*/ 2 h 4"/>
                <a:gd name="T26" fmla="*/ 2 w 2"/>
                <a:gd name="T27" fmla="*/ 2 h 4"/>
                <a:gd name="T28" fmla="*/ 1 w 2"/>
                <a:gd name="T29" fmla="*/ 4 h 4"/>
                <a:gd name="T30" fmla="*/ 1 w 2"/>
                <a:gd name="T31" fmla="*/ 4 h 4"/>
                <a:gd name="T32" fmla="*/ 1 w 2"/>
                <a:gd name="T33" fmla="*/ 4 h 4"/>
                <a:gd name="T34" fmla="*/ 1 w 2"/>
                <a:gd name="T35" fmla="*/ 4 h 4"/>
                <a:gd name="T36" fmla="*/ 0 w 2"/>
                <a:gd name="T37" fmla="*/ 2 h 4"/>
                <a:gd name="T38" fmla="*/ 1 w 2"/>
                <a:gd name="T39" fmla="*/ 3 h 4"/>
                <a:gd name="T40" fmla="*/ 1 w 2"/>
                <a:gd name="T41" fmla="*/ 3 h 4"/>
                <a:gd name="T42" fmla="*/ 1 w 2"/>
                <a:gd name="T43" fmla="*/ 2 h 4"/>
                <a:gd name="T44" fmla="*/ 1 w 2"/>
                <a:gd name="T45" fmla="*/ 2 h 4"/>
                <a:gd name="T46" fmla="*/ 1 w 2"/>
                <a:gd name="T47" fmla="*/ 2 h 4"/>
                <a:gd name="T48" fmla="*/ 1 w 2"/>
                <a:gd name="T49" fmla="*/ 1 h 4"/>
                <a:gd name="T50" fmla="*/ 1 w 2"/>
                <a:gd name="T51" fmla="*/ 1 h 4"/>
                <a:gd name="T52" fmla="*/ 1 w 2"/>
                <a:gd name="T53" fmla="*/ 1 h 4"/>
                <a:gd name="T54" fmla="*/ 1 w 2"/>
                <a:gd name="T55" fmla="*/ 1 h 4"/>
                <a:gd name="T56" fmla="*/ 1 w 2"/>
                <a:gd name="T57" fmla="*/ 2 h 4"/>
                <a:gd name="T58" fmla="*/ 1 w 2"/>
                <a:gd name="T59" fmla="*/ 2 h 4"/>
                <a:gd name="T60" fmla="*/ 1 w 2"/>
                <a:gd name="T61" fmla="*/ 3 h 4"/>
                <a:gd name="T62" fmla="*/ 1 w 2"/>
                <a:gd name="T63" fmla="*/ 3 h 4"/>
                <a:gd name="T64" fmla="*/ 1 w 2"/>
                <a:gd name="T65" fmla="*/ 3 h 4"/>
                <a:gd name="T66" fmla="*/ 1 w 2"/>
                <a:gd name="T67" fmla="*/ 3 h 4"/>
                <a:gd name="T68" fmla="*/ 1 w 2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26"/>
            <p:cNvSpPr>
              <a:spLocks/>
            </p:cNvSpPr>
            <p:nvPr/>
          </p:nvSpPr>
          <p:spPr bwMode="auto">
            <a:xfrm>
              <a:off x="4900" y="3517"/>
              <a:ext cx="20" cy="20"/>
            </a:xfrm>
            <a:custGeom>
              <a:avLst/>
              <a:gdLst>
                <a:gd name="T0" fmla="*/ 10 w 14"/>
                <a:gd name="T1" fmla="*/ 2 h 14"/>
                <a:gd name="T2" fmla="*/ 7 w 14"/>
                <a:gd name="T3" fmla="*/ 3 h 14"/>
                <a:gd name="T4" fmla="*/ 4 w 14"/>
                <a:gd name="T5" fmla="*/ 6 h 14"/>
                <a:gd name="T6" fmla="*/ 0 w 14"/>
                <a:gd name="T7" fmla="*/ 7 h 14"/>
                <a:gd name="T8" fmla="*/ 0 w 14"/>
                <a:gd name="T9" fmla="*/ 10 h 14"/>
                <a:gd name="T10" fmla="*/ 1 w 14"/>
                <a:gd name="T11" fmla="*/ 13 h 14"/>
                <a:gd name="T12" fmla="*/ 3 w 14"/>
                <a:gd name="T13" fmla="*/ 12 h 14"/>
                <a:gd name="T14" fmla="*/ 6 w 14"/>
                <a:gd name="T15" fmla="*/ 9 h 14"/>
                <a:gd name="T16" fmla="*/ 10 w 14"/>
                <a:gd name="T17" fmla="*/ 9 h 14"/>
                <a:gd name="T18" fmla="*/ 12 w 14"/>
                <a:gd name="T19" fmla="*/ 8 h 14"/>
                <a:gd name="T20" fmla="*/ 12 w 14"/>
                <a:gd name="T21" fmla="*/ 4 h 14"/>
                <a:gd name="T22" fmla="*/ 10 w 14"/>
                <a:gd name="T2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9" y="0"/>
                    <a:pt x="7" y="1"/>
                    <a:pt x="7" y="3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2" y="5"/>
                    <a:pt x="0" y="5"/>
                    <a:pt x="0" y="7"/>
                  </a:cubicBezTo>
                  <a:cubicBezTo>
                    <a:pt x="1" y="9"/>
                    <a:pt x="1" y="8"/>
                    <a:pt x="0" y="10"/>
                  </a:cubicBezTo>
                  <a:cubicBezTo>
                    <a:pt x="0" y="11"/>
                    <a:pt x="0" y="11"/>
                    <a:pt x="1" y="13"/>
                  </a:cubicBezTo>
                  <a:cubicBezTo>
                    <a:pt x="2" y="14"/>
                    <a:pt x="2" y="14"/>
                    <a:pt x="3" y="12"/>
                  </a:cubicBezTo>
                  <a:cubicBezTo>
                    <a:pt x="3" y="10"/>
                    <a:pt x="4" y="10"/>
                    <a:pt x="6" y="9"/>
                  </a:cubicBezTo>
                  <a:cubicBezTo>
                    <a:pt x="7" y="9"/>
                    <a:pt x="8" y="8"/>
                    <a:pt x="10" y="9"/>
                  </a:cubicBezTo>
                  <a:cubicBezTo>
                    <a:pt x="11" y="10"/>
                    <a:pt x="12" y="10"/>
                    <a:pt x="12" y="8"/>
                  </a:cubicBezTo>
                  <a:cubicBezTo>
                    <a:pt x="12" y="7"/>
                    <a:pt x="14" y="5"/>
                    <a:pt x="12" y="4"/>
                  </a:cubicBezTo>
                  <a:cubicBezTo>
                    <a:pt x="11" y="3"/>
                    <a:pt x="12" y="4"/>
                    <a:pt x="1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27"/>
            <p:cNvSpPr>
              <a:spLocks/>
            </p:cNvSpPr>
            <p:nvPr/>
          </p:nvSpPr>
          <p:spPr bwMode="auto">
            <a:xfrm>
              <a:off x="4899" y="3517"/>
              <a:ext cx="20" cy="20"/>
            </a:xfrm>
            <a:custGeom>
              <a:avLst/>
              <a:gdLst>
                <a:gd name="T0" fmla="*/ 0 w 14"/>
                <a:gd name="T1" fmla="*/ 11 h 14"/>
                <a:gd name="T2" fmla="*/ 1 w 14"/>
                <a:gd name="T3" fmla="*/ 9 h 14"/>
                <a:gd name="T4" fmla="*/ 1 w 14"/>
                <a:gd name="T5" fmla="*/ 9 h 14"/>
                <a:gd name="T6" fmla="*/ 1 w 14"/>
                <a:gd name="T7" fmla="*/ 7 h 14"/>
                <a:gd name="T8" fmla="*/ 1 w 14"/>
                <a:gd name="T9" fmla="*/ 6 h 14"/>
                <a:gd name="T10" fmla="*/ 1 w 14"/>
                <a:gd name="T11" fmla="*/ 5 h 14"/>
                <a:gd name="T12" fmla="*/ 3 w 14"/>
                <a:gd name="T13" fmla="*/ 5 h 14"/>
                <a:gd name="T14" fmla="*/ 5 w 14"/>
                <a:gd name="T15" fmla="*/ 5 h 14"/>
                <a:gd name="T16" fmla="*/ 5 w 14"/>
                <a:gd name="T17" fmla="*/ 5 h 14"/>
                <a:gd name="T18" fmla="*/ 7 w 14"/>
                <a:gd name="T19" fmla="*/ 3 h 14"/>
                <a:gd name="T20" fmla="*/ 10 w 14"/>
                <a:gd name="T21" fmla="*/ 0 h 14"/>
                <a:gd name="T22" fmla="*/ 12 w 14"/>
                <a:gd name="T23" fmla="*/ 2 h 14"/>
                <a:gd name="T24" fmla="*/ 11 w 14"/>
                <a:gd name="T25" fmla="*/ 2 h 14"/>
                <a:gd name="T26" fmla="*/ 10 w 14"/>
                <a:gd name="T27" fmla="*/ 2 h 14"/>
                <a:gd name="T28" fmla="*/ 8 w 14"/>
                <a:gd name="T29" fmla="*/ 3 h 14"/>
                <a:gd name="T30" fmla="*/ 5 w 14"/>
                <a:gd name="T31" fmla="*/ 6 h 14"/>
                <a:gd name="T32" fmla="*/ 4 w 14"/>
                <a:gd name="T33" fmla="*/ 6 h 14"/>
                <a:gd name="T34" fmla="*/ 3 w 14"/>
                <a:gd name="T35" fmla="*/ 6 h 14"/>
                <a:gd name="T36" fmla="*/ 2 w 14"/>
                <a:gd name="T37" fmla="*/ 6 h 14"/>
                <a:gd name="T38" fmla="*/ 2 w 14"/>
                <a:gd name="T39" fmla="*/ 7 h 14"/>
                <a:gd name="T40" fmla="*/ 2 w 14"/>
                <a:gd name="T41" fmla="*/ 9 h 14"/>
                <a:gd name="T42" fmla="*/ 2 w 14"/>
                <a:gd name="T43" fmla="*/ 10 h 14"/>
                <a:gd name="T44" fmla="*/ 2 w 14"/>
                <a:gd name="T45" fmla="*/ 11 h 14"/>
                <a:gd name="T46" fmla="*/ 2 w 14"/>
                <a:gd name="T47" fmla="*/ 12 h 14"/>
                <a:gd name="T48" fmla="*/ 3 w 14"/>
                <a:gd name="T49" fmla="*/ 13 h 14"/>
                <a:gd name="T50" fmla="*/ 3 w 14"/>
                <a:gd name="T51" fmla="*/ 13 h 14"/>
                <a:gd name="T52" fmla="*/ 3 w 14"/>
                <a:gd name="T53" fmla="*/ 12 h 14"/>
                <a:gd name="T54" fmla="*/ 6 w 14"/>
                <a:gd name="T55" fmla="*/ 8 h 14"/>
                <a:gd name="T56" fmla="*/ 9 w 14"/>
                <a:gd name="T57" fmla="*/ 8 h 14"/>
                <a:gd name="T58" fmla="*/ 11 w 14"/>
                <a:gd name="T59" fmla="*/ 9 h 14"/>
                <a:gd name="T60" fmla="*/ 12 w 14"/>
                <a:gd name="T61" fmla="*/ 9 h 14"/>
                <a:gd name="T62" fmla="*/ 12 w 14"/>
                <a:gd name="T63" fmla="*/ 8 h 14"/>
                <a:gd name="T64" fmla="*/ 13 w 14"/>
                <a:gd name="T65" fmla="*/ 5 h 14"/>
                <a:gd name="T66" fmla="*/ 13 w 14"/>
                <a:gd name="T67" fmla="*/ 5 h 14"/>
                <a:gd name="T68" fmla="*/ 12 w 14"/>
                <a:gd name="T69" fmla="*/ 4 h 14"/>
                <a:gd name="T70" fmla="*/ 11 w 14"/>
                <a:gd name="T71" fmla="*/ 2 h 14"/>
                <a:gd name="T72" fmla="*/ 11 w 14"/>
                <a:gd name="T73" fmla="*/ 2 h 14"/>
                <a:gd name="T74" fmla="*/ 13 w 14"/>
                <a:gd name="T75" fmla="*/ 3 h 14"/>
                <a:gd name="T76" fmla="*/ 13 w 14"/>
                <a:gd name="T77" fmla="*/ 3 h 14"/>
                <a:gd name="T78" fmla="*/ 14 w 14"/>
                <a:gd name="T79" fmla="*/ 4 h 14"/>
                <a:gd name="T80" fmla="*/ 14 w 14"/>
                <a:gd name="T81" fmla="*/ 5 h 14"/>
                <a:gd name="T82" fmla="*/ 13 w 14"/>
                <a:gd name="T83" fmla="*/ 8 h 14"/>
                <a:gd name="T84" fmla="*/ 12 w 14"/>
                <a:gd name="T85" fmla="*/ 11 h 14"/>
                <a:gd name="T86" fmla="*/ 10 w 14"/>
                <a:gd name="T87" fmla="*/ 10 h 14"/>
                <a:gd name="T88" fmla="*/ 9 w 14"/>
                <a:gd name="T89" fmla="*/ 9 h 14"/>
                <a:gd name="T90" fmla="*/ 7 w 14"/>
                <a:gd name="T91" fmla="*/ 10 h 14"/>
                <a:gd name="T92" fmla="*/ 4 w 14"/>
                <a:gd name="T93" fmla="*/ 12 h 14"/>
                <a:gd name="T94" fmla="*/ 3 w 14"/>
                <a:gd name="T9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4">
                  <a:moveTo>
                    <a:pt x="1" y="13"/>
                  </a:move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0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0"/>
                    <a:pt x="5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28"/>
            <p:cNvSpPr>
              <a:spLocks/>
            </p:cNvSpPr>
            <p:nvPr/>
          </p:nvSpPr>
          <p:spPr bwMode="auto">
            <a:xfrm>
              <a:off x="4892" y="3527"/>
              <a:ext cx="5" cy="6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2 w 4"/>
                <a:gd name="T5" fmla="*/ 1 h 4"/>
                <a:gd name="T6" fmla="*/ 1 w 4"/>
                <a:gd name="T7" fmla="*/ 4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29"/>
            <p:cNvSpPr>
              <a:spLocks noEditPoints="1"/>
            </p:cNvSpPr>
            <p:nvPr/>
          </p:nvSpPr>
          <p:spPr bwMode="auto">
            <a:xfrm>
              <a:off x="4890" y="3527"/>
              <a:ext cx="9" cy="7"/>
            </a:xfrm>
            <a:custGeom>
              <a:avLst/>
              <a:gdLst>
                <a:gd name="T0" fmla="*/ 1 w 6"/>
                <a:gd name="T1" fmla="*/ 4 h 5"/>
                <a:gd name="T2" fmla="*/ 1 w 6"/>
                <a:gd name="T3" fmla="*/ 4 h 5"/>
                <a:gd name="T4" fmla="*/ 1 w 6"/>
                <a:gd name="T5" fmla="*/ 4 h 5"/>
                <a:gd name="T6" fmla="*/ 1 w 6"/>
                <a:gd name="T7" fmla="*/ 4 h 5"/>
                <a:gd name="T8" fmla="*/ 0 w 6"/>
                <a:gd name="T9" fmla="*/ 3 h 5"/>
                <a:gd name="T10" fmla="*/ 0 w 6"/>
                <a:gd name="T11" fmla="*/ 3 h 5"/>
                <a:gd name="T12" fmla="*/ 2 w 6"/>
                <a:gd name="T13" fmla="*/ 1 h 5"/>
                <a:gd name="T14" fmla="*/ 2 w 6"/>
                <a:gd name="T15" fmla="*/ 1 h 5"/>
                <a:gd name="T16" fmla="*/ 4 w 6"/>
                <a:gd name="T17" fmla="*/ 0 h 5"/>
                <a:gd name="T18" fmla="*/ 4 w 6"/>
                <a:gd name="T19" fmla="*/ 0 h 5"/>
                <a:gd name="T20" fmla="*/ 5 w 6"/>
                <a:gd name="T21" fmla="*/ 1 h 5"/>
                <a:gd name="T22" fmla="*/ 5 w 6"/>
                <a:gd name="T23" fmla="*/ 1 h 5"/>
                <a:gd name="T24" fmla="*/ 5 w 6"/>
                <a:gd name="T25" fmla="*/ 2 h 5"/>
                <a:gd name="T26" fmla="*/ 5 w 6"/>
                <a:gd name="T27" fmla="*/ 2 h 5"/>
                <a:gd name="T28" fmla="*/ 3 w 6"/>
                <a:gd name="T29" fmla="*/ 4 h 5"/>
                <a:gd name="T30" fmla="*/ 3 w 6"/>
                <a:gd name="T31" fmla="*/ 4 h 5"/>
                <a:gd name="T32" fmla="*/ 3 w 6"/>
                <a:gd name="T33" fmla="*/ 4 h 5"/>
                <a:gd name="T34" fmla="*/ 3 w 6"/>
                <a:gd name="T35" fmla="*/ 4 h 5"/>
                <a:gd name="T36" fmla="*/ 3 w 6"/>
                <a:gd name="T37" fmla="*/ 5 h 5"/>
                <a:gd name="T38" fmla="*/ 3 w 6"/>
                <a:gd name="T39" fmla="*/ 5 h 5"/>
                <a:gd name="T40" fmla="*/ 2 w 6"/>
                <a:gd name="T41" fmla="*/ 5 h 5"/>
                <a:gd name="T42" fmla="*/ 2 w 6"/>
                <a:gd name="T43" fmla="*/ 5 h 5"/>
                <a:gd name="T44" fmla="*/ 1 w 6"/>
                <a:gd name="T45" fmla="*/ 4 h 5"/>
                <a:gd name="T46" fmla="*/ 3 w 6"/>
                <a:gd name="T47" fmla="*/ 2 h 5"/>
                <a:gd name="T48" fmla="*/ 2 w 6"/>
                <a:gd name="T49" fmla="*/ 3 h 5"/>
                <a:gd name="T50" fmla="*/ 2 w 6"/>
                <a:gd name="T51" fmla="*/ 3 h 5"/>
                <a:gd name="T52" fmla="*/ 2 w 6"/>
                <a:gd name="T53" fmla="*/ 3 h 5"/>
                <a:gd name="T54" fmla="*/ 2 w 6"/>
                <a:gd name="T55" fmla="*/ 3 h 5"/>
                <a:gd name="T56" fmla="*/ 2 w 6"/>
                <a:gd name="T57" fmla="*/ 3 h 5"/>
                <a:gd name="T58" fmla="*/ 2 w 6"/>
                <a:gd name="T59" fmla="*/ 3 h 5"/>
                <a:gd name="T60" fmla="*/ 2 w 6"/>
                <a:gd name="T61" fmla="*/ 3 h 5"/>
                <a:gd name="T62" fmla="*/ 2 w 6"/>
                <a:gd name="T63" fmla="*/ 3 h 5"/>
                <a:gd name="T64" fmla="*/ 3 w 6"/>
                <a:gd name="T65" fmla="*/ 3 h 5"/>
                <a:gd name="T66" fmla="*/ 3 w 6"/>
                <a:gd name="T67" fmla="*/ 3 h 5"/>
                <a:gd name="T68" fmla="*/ 3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4 w 6"/>
                <a:gd name="T79" fmla="*/ 2 h 5"/>
                <a:gd name="T80" fmla="*/ 4 w 6"/>
                <a:gd name="T81" fmla="*/ 2 h 5"/>
                <a:gd name="T82" fmla="*/ 4 w 6"/>
                <a:gd name="T83" fmla="*/ 2 h 5"/>
                <a:gd name="T84" fmla="*/ 4 w 6"/>
                <a:gd name="T85" fmla="*/ 2 h 5"/>
                <a:gd name="T86" fmla="*/ 3 w 6"/>
                <a:gd name="T8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5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lose/>
                  <a:moveTo>
                    <a:pt x="3" y="2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0"/>
            <p:cNvSpPr>
              <a:spLocks/>
            </p:cNvSpPr>
            <p:nvPr/>
          </p:nvSpPr>
          <p:spPr bwMode="auto">
            <a:xfrm>
              <a:off x="4808" y="3608"/>
              <a:ext cx="20" cy="22"/>
            </a:xfrm>
            <a:custGeom>
              <a:avLst/>
              <a:gdLst>
                <a:gd name="T0" fmla="*/ 10 w 14"/>
                <a:gd name="T1" fmla="*/ 8 h 16"/>
                <a:gd name="T2" fmla="*/ 11 w 14"/>
                <a:gd name="T3" fmla="*/ 5 h 16"/>
                <a:gd name="T4" fmla="*/ 13 w 14"/>
                <a:gd name="T5" fmla="*/ 4 h 16"/>
                <a:gd name="T6" fmla="*/ 12 w 14"/>
                <a:gd name="T7" fmla="*/ 2 h 16"/>
                <a:gd name="T8" fmla="*/ 7 w 14"/>
                <a:gd name="T9" fmla="*/ 3 h 16"/>
                <a:gd name="T10" fmla="*/ 5 w 14"/>
                <a:gd name="T11" fmla="*/ 1 h 16"/>
                <a:gd name="T12" fmla="*/ 3 w 14"/>
                <a:gd name="T13" fmla="*/ 2 h 16"/>
                <a:gd name="T14" fmla="*/ 2 w 14"/>
                <a:gd name="T15" fmla="*/ 5 h 16"/>
                <a:gd name="T16" fmla="*/ 2 w 14"/>
                <a:gd name="T17" fmla="*/ 8 h 16"/>
                <a:gd name="T18" fmla="*/ 5 w 14"/>
                <a:gd name="T19" fmla="*/ 9 h 16"/>
                <a:gd name="T20" fmla="*/ 2 w 14"/>
                <a:gd name="T21" fmla="*/ 11 h 16"/>
                <a:gd name="T22" fmla="*/ 0 w 14"/>
                <a:gd name="T23" fmla="*/ 14 h 16"/>
                <a:gd name="T24" fmla="*/ 3 w 14"/>
                <a:gd name="T25" fmla="*/ 15 h 16"/>
                <a:gd name="T26" fmla="*/ 7 w 14"/>
                <a:gd name="T27" fmla="*/ 14 h 16"/>
                <a:gd name="T28" fmla="*/ 8 w 14"/>
                <a:gd name="T29" fmla="*/ 10 h 16"/>
                <a:gd name="T30" fmla="*/ 10 w 14"/>
                <a:gd name="T3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6">
                  <a:moveTo>
                    <a:pt x="10" y="8"/>
                  </a:moveTo>
                  <a:cubicBezTo>
                    <a:pt x="10" y="8"/>
                    <a:pt x="10" y="7"/>
                    <a:pt x="11" y="5"/>
                  </a:cubicBezTo>
                  <a:cubicBezTo>
                    <a:pt x="12" y="4"/>
                    <a:pt x="11" y="5"/>
                    <a:pt x="13" y="4"/>
                  </a:cubicBezTo>
                  <a:cubicBezTo>
                    <a:pt x="14" y="4"/>
                    <a:pt x="14" y="1"/>
                    <a:pt x="12" y="2"/>
                  </a:cubicBezTo>
                  <a:cubicBezTo>
                    <a:pt x="11" y="3"/>
                    <a:pt x="9" y="4"/>
                    <a:pt x="7" y="3"/>
                  </a:cubicBezTo>
                  <a:cubicBezTo>
                    <a:pt x="6" y="2"/>
                    <a:pt x="6" y="3"/>
                    <a:pt x="5" y="1"/>
                  </a:cubicBezTo>
                  <a:cubicBezTo>
                    <a:pt x="4" y="0"/>
                    <a:pt x="3" y="0"/>
                    <a:pt x="3" y="2"/>
                  </a:cubicBezTo>
                  <a:cubicBezTo>
                    <a:pt x="3" y="3"/>
                    <a:pt x="3" y="3"/>
                    <a:pt x="2" y="5"/>
                  </a:cubicBezTo>
                  <a:cubicBezTo>
                    <a:pt x="1" y="6"/>
                    <a:pt x="0" y="9"/>
                    <a:pt x="2" y="8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4" y="11"/>
                    <a:pt x="4" y="11"/>
                    <a:pt x="2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5"/>
                    <a:pt x="0" y="15"/>
                    <a:pt x="3" y="15"/>
                  </a:cubicBezTo>
                  <a:cubicBezTo>
                    <a:pt x="5" y="15"/>
                    <a:pt x="7" y="16"/>
                    <a:pt x="7" y="14"/>
                  </a:cubicBezTo>
                  <a:cubicBezTo>
                    <a:pt x="7" y="12"/>
                    <a:pt x="7" y="11"/>
                    <a:pt x="8" y="10"/>
                  </a:cubicBezTo>
                  <a:cubicBezTo>
                    <a:pt x="10" y="10"/>
                    <a:pt x="10" y="8"/>
                    <a:pt x="10" y="8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1"/>
            <p:cNvSpPr>
              <a:spLocks noEditPoints="1"/>
            </p:cNvSpPr>
            <p:nvPr/>
          </p:nvSpPr>
          <p:spPr bwMode="auto">
            <a:xfrm>
              <a:off x="4807" y="3608"/>
              <a:ext cx="21" cy="22"/>
            </a:xfrm>
            <a:custGeom>
              <a:avLst/>
              <a:gdLst>
                <a:gd name="T0" fmla="*/ 2 w 15"/>
                <a:gd name="T1" fmla="*/ 16 h 16"/>
                <a:gd name="T2" fmla="*/ 0 w 15"/>
                <a:gd name="T3" fmla="*/ 13 h 16"/>
                <a:gd name="T4" fmla="*/ 3 w 15"/>
                <a:gd name="T5" fmla="*/ 11 h 16"/>
                <a:gd name="T6" fmla="*/ 5 w 15"/>
                <a:gd name="T7" fmla="*/ 9 h 16"/>
                <a:gd name="T8" fmla="*/ 5 w 15"/>
                <a:gd name="T9" fmla="*/ 9 h 16"/>
                <a:gd name="T10" fmla="*/ 3 w 15"/>
                <a:gd name="T11" fmla="*/ 9 h 16"/>
                <a:gd name="T12" fmla="*/ 1 w 15"/>
                <a:gd name="T13" fmla="*/ 7 h 16"/>
                <a:gd name="T14" fmla="*/ 4 w 15"/>
                <a:gd name="T15" fmla="*/ 2 h 16"/>
                <a:gd name="T16" fmla="*/ 4 w 15"/>
                <a:gd name="T17" fmla="*/ 2 h 16"/>
                <a:gd name="T18" fmla="*/ 5 w 15"/>
                <a:gd name="T19" fmla="*/ 0 h 16"/>
                <a:gd name="T20" fmla="*/ 6 w 15"/>
                <a:gd name="T21" fmla="*/ 1 h 16"/>
                <a:gd name="T22" fmla="*/ 10 w 15"/>
                <a:gd name="T23" fmla="*/ 3 h 16"/>
                <a:gd name="T24" fmla="*/ 13 w 15"/>
                <a:gd name="T25" fmla="*/ 1 h 16"/>
                <a:gd name="T26" fmla="*/ 15 w 15"/>
                <a:gd name="T27" fmla="*/ 3 h 16"/>
                <a:gd name="T28" fmla="*/ 14 w 15"/>
                <a:gd name="T29" fmla="*/ 5 h 16"/>
                <a:gd name="T30" fmla="*/ 12 w 15"/>
                <a:gd name="T31" fmla="*/ 7 h 16"/>
                <a:gd name="T32" fmla="*/ 12 w 15"/>
                <a:gd name="T33" fmla="*/ 7 h 16"/>
                <a:gd name="T34" fmla="*/ 12 w 15"/>
                <a:gd name="T35" fmla="*/ 8 h 16"/>
                <a:gd name="T36" fmla="*/ 10 w 15"/>
                <a:gd name="T37" fmla="*/ 11 h 16"/>
                <a:gd name="T38" fmla="*/ 9 w 15"/>
                <a:gd name="T39" fmla="*/ 14 h 16"/>
                <a:gd name="T40" fmla="*/ 9 w 15"/>
                <a:gd name="T41" fmla="*/ 14 h 16"/>
                <a:gd name="T42" fmla="*/ 4 w 15"/>
                <a:gd name="T43" fmla="*/ 16 h 16"/>
                <a:gd name="T44" fmla="*/ 6 w 15"/>
                <a:gd name="T45" fmla="*/ 14 h 16"/>
                <a:gd name="T46" fmla="*/ 7 w 15"/>
                <a:gd name="T47" fmla="*/ 14 h 16"/>
                <a:gd name="T48" fmla="*/ 7 w 15"/>
                <a:gd name="T49" fmla="*/ 12 h 16"/>
                <a:gd name="T50" fmla="*/ 11 w 15"/>
                <a:gd name="T51" fmla="*/ 8 h 16"/>
                <a:gd name="T52" fmla="*/ 11 w 15"/>
                <a:gd name="T53" fmla="*/ 7 h 16"/>
                <a:gd name="T54" fmla="*/ 13 w 15"/>
                <a:gd name="T55" fmla="*/ 4 h 16"/>
                <a:gd name="T56" fmla="*/ 14 w 15"/>
                <a:gd name="T57" fmla="*/ 3 h 16"/>
                <a:gd name="T58" fmla="*/ 13 w 15"/>
                <a:gd name="T59" fmla="*/ 3 h 16"/>
                <a:gd name="T60" fmla="*/ 10 w 15"/>
                <a:gd name="T61" fmla="*/ 4 h 16"/>
                <a:gd name="T62" fmla="*/ 5 w 15"/>
                <a:gd name="T63" fmla="*/ 2 h 16"/>
                <a:gd name="T64" fmla="*/ 5 w 15"/>
                <a:gd name="T65" fmla="*/ 1 h 16"/>
                <a:gd name="T66" fmla="*/ 5 w 15"/>
                <a:gd name="T67" fmla="*/ 2 h 16"/>
                <a:gd name="T68" fmla="*/ 4 w 15"/>
                <a:gd name="T69" fmla="*/ 5 h 16"/>
                <a:gd name="T70" fmla="*/ 2 w 15"/>
                <a:gd name="T71" fmla="*/ 7 h 16"/>
                <a:gd name="T72" fmla="*/ 3 w 15"/>
                <a:gd name="T73" fmla="*/ 7 h 16"/>
                <a:gd name="T74" fmla="*/ 5 w 15"/>
                <a:gd name="T75" fmla="*/ 7 h 16"/>
                <a:gd name="T76" fmla="*/ 6 w 15"/>
                <a:gd name="T77" fmla="*/ 10 h 16"/>
                <a:gd name="T78" fmla="*/ 3 w 15"/>
                <a:gd name="T79" fmla="*/ 12 h 16"/>
                <a:gd name="T80" fmla="*/ 2 w 15"/>
                <a:gd name="T81" fmla="*/ 14 h 16"/>
                <a:gd name="T82" fmla="*/ 2 w 15"/>
                <a:gd name="T83" fmla="*/ 14 h 16"/>
                <a:gd name="T84" fmla="*/ 4 w 15"/>
                <a:gd name="T8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" h="16">
                  <a:moveTo>
                    <a:pt x="4" y="16"/>
                  </a:move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7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6"/>
                    <a:pt x="13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7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6"/>
                    <a:pt x="4" y="16"/>
                  </a:cubicBezTo>
                  <a:close/>
                  <a:moveTo>
                    <a:pt x="4" y="14"/>
                  </a:move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5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4" y="1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2"/>
            <p:cNvSpPr>
              <a:spLocks/>
            </p:cNvSpPr>
            <p:nvPr/>
          </p:nvSpPr>
          <p:spPr bwMode="auto">
            <a:xfrm>
              <a:off x="4770" y="3630"/>
              <a:ext cx="9" cy="12"/>
            </a:xfrm>
            <a:custGeom>
              <a:avLst/>
              <a:gdLst>
                <a:gd name="T0" fmla="*/ 6 w 6"/>
                <a:gd name="T1" fmla="*/ 5 h 8"/>
                <a:gd name="T2" fmla="*/ 6 w 6"/>
                <a:gd name="T3" fmla="*/ 4 h 8"/>
                <a:gd name="T4" fmla="*/ 4 w 6"/>
                <a:gd name="T5" fmla="*/ 2 h 8"/>
                <a:gd name="T6" fmla="*/ 2 w 6"/>
                <a:gd name="T7" fmla="*/ 5 h 8"/>
                <a:gd name="T8" fmla="*/ 2 w 6"/>
                <a:gd name="T9" fmla="*/ 7 h 8"/>
                <a:gd name="T10" fmla="*/ 6 w 6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6" y="3"/>
                    <a:pt x="5" y="5"/>
                    <a:pt x="6" y="4"/>
                  </a:cubicBezTo>
                  <a:cubicBezTo>
                    <a:pt x="6" y="2"/>
                    <a:pt x="6" y="0"/>
                    <a:pt x="4" y="2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0" y="5"/>
                    <a:pt x="0" y="6"/>
                    <a:pt x="2" y="7"/>
                  </a:cubicBezTo>
                  <a:cubicBezTo>
                    <a:pt x="4" y="7"/>
                    <a:pt x="5" y="8"/>
                    <a:pt x="6" y="5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3"/>
            <p:cNvSpPr>
              <a:spLocks noEditPoints="1"/>
            </p:cNvSpPr>
            <p:nvPr/>
          </p:nvSpPr>
          <p:spPr bwMode="auto">
            <a:xfrm>
              <a:off x="4770" y="3632"/>
              <a:ext cx="10" cy="10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7 h 7"/>
                <a:gd name="T4" fmla="*/ 1 w 7"/>
                <a:gd name="T5" fmla="*/ 7 h 7"/>
                <a:gd name="T6" fmla="*/ 0 w 7"/>
                <a:gd name="T7" fmla="*/ 5 h 7"/>
                <a:gd name="T8" fmla="*/ 0 w 7"/>
                <a:gd name="T9" fmla="*/ 5 h 7"/>
                <a:gd name="T10" fmla="*/ 2 w 7"/>
                <a:gd name="T11" fmla="*/ 3 h 7"/>
                <a:gd name="T12" fmla="*/ 2 w 7"/>
                <a:gd name="T13" fmla="*/ 3 h 7"/>
                <a:gd name="T14" fmla="*/ 4 w 7"/>
                <a:gd name="T15" fmla="*/ 1 h 7"/>
                <a:gd name="T16" fmla="*/ 4 w 7"/>
                <a:gd name="T17" fmla="*/ 1 h 7"/>
                <a:gd name="T18" fmla="*/ 6 w 7"/>
                <a:gd name="T19" fmla="*/ 0 h 7"/>
                <a:gd name="T20" fmla="*/ 6 w 7"/>
                <a:gd name="T21" fmla="*/ 0 h 7"/>
                <a:gd name="T22" fmla="*/ 7 w 7"/>
                <a:gd name="T23" fmla="*/ 1 h 7"/>
                <a:gd name="T24" fmla="*/ 7 w 7"/>
                <a:gd name="T25" fmla="*/ 1 h 7"/>
                <a:gd name="T26" fmla="*/ 6 w 7"/>
                <a:gd name="T27" fmla="*/ 3 h 7"/>
                <a:gd name="T28" fmla="*/ 6 w 7"/>
                <a:gd name="T29" fmla="*/ 3 h 7"/>
                <a:gd name="T30" fmla="*/ 6 w 7"/>
                <a:gd name="T31" fmla="*/ 3 h 7"/>
                <a:gd name="T32" fmla="*/ 6 w 7"/>
                <a:gd name="T33" fmla="*/ 3 h 7"/>
                <a:gd name="T34" fmla="*/ 6 w 7"/>
                <a:gd name="T35" fmla="*/ 4 h 7"/>
                <a:gd name="T36" fmla="*/ 6 w 7"/>
                <a:gd name="T37" fmla="*/ 4 h 7"/>
                <a:gd name="T38" fmla="*/ 6 w 7"/>
                <a:gd name="T39" fmla="*/ 5 h 7"/>
                <a:gd name="T40" fmla="*/ 6 w 7"/>
                <a:gd name="T41" fmla="*/ 5 h 7"/>
                <a:gd name="T42" fmla="*/ 6 w 7"/>
                <a:gd name="T43" fmla="*/ 4 h 7"/>
                <a:gd name="T44" fmla="*/ 6 w 7"/>
                <a:gd name="T45" fmla="*/ 5 h 7"/>
                <a:gd name="T46" fmla="*/ 4 w 7"/>
                <a:gd name="T47" fmla="*/ 7 h 7"/>
                <a:gd name="T48" fmla="*/ 4 w 7"/>
                <a:gd name="T49" fmla="*/ 7 h 7"/>
                <a:gd name="T50" fmla="*/ 4 w 7"/>
                <a:gd name="T51" fmla="*/ 7 h 7"/>
                <a:gd name="T52" fmla="*/ 2 w 7"/>
                <a:gd name="T53" fmla="*/ 5 h 7"/>
                <a:gd name="T54" fmla="*/ 4 w 7"/>
                <a:gd name="T55" fmla="*/ 6 h 7"/>
                <a:gd name="T56" fmla="*/ 4 w 7"/>
                <a:gd name="T57" fmla="*/ 6 h 7"/>
                <a:gd name="T58" fmla="*/ 5 w 7"/>
                <a:gd name="T59" fmla="*/ 4 h 7"/>
                <a:gd name="T60" fmla="*/ 5 w 7"/>
                <a:gd name="T61" fmla="*/ 4 h 7"/>
                <a:gd name="T62" fmla="*/ 5 w 7"/>
                <a:gd name="T63" fmla="*/ 4 h 7"/>
                <a:gd name="T64" fmla="*/ 5 w 7"/>
                <a:gd name="T65" fmla="*/ 4 h 7"/>
                <a:gd name="T66" fmla="*/ 5 w 7"/>
                <a:gd name="T67" fmla="*/ 4 h 7"/>
                <a:gd name="T68" fmla="*/ 5 w 7"/>
                <a:gd name="T69" fmla="*/ 3 h 7"/>
                <a:gd name="T70" fmla="*/ 5 w 7"/>
                <a:gd name="T71" fmla="*/ 3 h 7"/>
                <a:gd name="T72" fmla="*/ 5 w 7"/>
                <a:gd name="T73" fmla="*/ 2 h 7"/>
                <a:gd name="T74" fmla="*/ 5 w 7"/>
                <a:gd name="T75" fmla="*/ 2 h 7"/>
                <a:gd name="T76" fmla="*/ 5 w 7"/>
                <a:gd name="T77" fmla="*/ 1 h 7"/>
                <a:gd name="T78" fmla="*/ 5 w 7"/>
                <a:gd name="T79" fmla="*/ 1 h 7"/>
                <a:gd name="T80" fmla="*/ 5 w 7"/>
                <a:gd name="T81" fmla="*/ 2 h 7"/>
                <a:gd name="T82" fmla="*/ 5 w 7"/>
                <a:gd name="T83" fmla="*/ 2 h 7"/>
                <a:gd name="T84" fmla="*/ 2 w 7"/>
                <a:gd name="T85" fmla="*/ 5 h 7"/>
                <a:gd name="T86" fmla="*/ 2 w 7"/>
                <a:gd name="T87" fmla="*/ 5 h 7"/>
                <a:gd name="T88" fmla="*/ 1 w 7"/>
                <a:gd name="T89" fmla="*/ 5 h 7"/>
                <a:gd name="T90" fmla="*/ 1 w 7"/>
                <a:gd name="T91" fmla="*/ 5 h 7"/>
                <a:gd name="T92" fmla="*/ 2 w 7"/>
                <a:gd name="T93" fmla="*/ 5 h 7"/>
                <a:gd name="T94" fmla="*/ 5 w 7"/>
                <a:gd name="T95" fmla="*/ 3 h 7"/>
                <a:gd name="T96" fmla="*/ 5 w 7"/>
                <a:gd name="T97" fmla="*/ 3 h 7"/>
                <a:gd name="T98" fmla="*/ 5 w 7"/>
                <a:gd name="T9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2" y="3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2" y="5"/>
                  </a:move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4"/>
            <p:cNvSpPr>
              <a:spLocks/>
            </p:cNvSpPr>
            <p:nvPr/>
          </p:nvSpPr>
          <p:spPr bwMode="auto">
            <a:xfrm>
              <a:off x="4771" y="3640"/>
              <a:ext cx="22" cy="12"/>
            </a:xfrm>
            <a:custGeom>
              <a:avLst/>
              <a:gdLst>
                <a:gd name="T0" fmla="*/ 15 w 15"/>
                <a:gd name="T1" fmla="*/ 3 h 8"/>
                <a:gd name="T2" fmla="*/ 12 w 15"/>
                <a:gd name="T3" fmla="*/ 1 h 8"/>
                <a:gd name="T4" fmla="*/ 10 w 15"/>
                <a:gd name="T5" fmla="*/ 1 h 8"/>
                <a:gd name="T6" fmla="*/ 8 w 15"/>
                <a:gd name="T7" fmla="*/ 2 h 8"/>
                <a:gd name="T8" fmla="*/ 5 w 15"/>
                <a:gd name="T9" fmla="*/ 3 h 8"/>
                <a:gd name="T10" fmla="*/ 0 w 15"/>
                <a:gd name="T11" fmla="*/ 6 h 8"/>
                <a:gd name="T12" fmla="*/ 5 w 15"/>
                <a:gd name="T13" fmla="*/ 7 h 8"/>
                <a:gd name="T14" fmla="*/ 11 w 15"/>
                <a:gd name="T15" fmla="*/ 7 h 8"/>
                <a:gd name="T16" fmla="*/ 15 w 15"/>
                <a:gd name="T17" fmla="*/ 5 h 8"/>
                <a:gd name="T18" fmla="*/ 15 w 15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15" y="1"/>
                    <a:pt x="14" y="0"/>
                    <a:pt x="12" y="1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7" y="3"/>
                    <a:pt x="7" y="3"/>
                    <a:pt x="5" y="3"/>
                  </a:cubicBezTo>
                  <a:cubicBezTo>
                    <a:pt x="3" y="3"/>
                    <a:pt x="0" y="3"/>
                    <a:pt x="0" y="6"/>
                  </a:cubicBezTo>
                  <a:cubicBezTo>
                    <a:pt x="1" y="8"/>
                    <a:pt x="2" y="8"/>
                    <a:pt x="5" y="7"/>
                  </a:cubicBezTo>
                  <a:cubicBezTo>
                    <a:pt x="7" y="7"/>
                    <a:pt x="8" y="6"/>
                    <a:pt x="11" y="7"/>
                  </a:cubicBezTo>
                  <a:cubicBezTo>
                    <a:pt x="13" y="8"/>
                    <a:pt x="15" y="7"/>
                    <a:pt x="15" y="5"/>
                  </a:cubicBezTo>
                  <a:cubicBezTo>
                    <a:pt x="15" y="3"/>
                    <a:pt x="15" y="5"/>
                    <a:pt x="15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235"/>
            <p:cNvSpPr>
              <a:spLocks noEditPoints="1"/>
            </p:cNvSpPr>
            <p:nvPr/>
          </p:nvSpPr>
          <p:spPr bwMode="auto">
            <a:xfrm>
              <a:off x="4770" y="3640"/>
              <a:ext cx="24" cy="12"/>
            </a:xfrm>
            <a:custGeom>
              <a:avLst/>
              <a:gdLst>
                <a:gd name="T0" fmla="*/ 0 w 17"/>
                <a:gd name="T1" fmla="*/ 5 h 8"/>
                <a:gd name="T2" fmla="*/ 6 w 17"/>
                <a:gd name="T3" fmla="*/ 2 h 8"/>
                <a:gd name="T4" fmla="*/ 7 w 17"/>
                <a:gd name="T5" fmla="*/ 2 h 8"/>
                <a:gd name="T6" fmla="*/ 8 w 17"/>
                <a:gd name="T7" fmla="*/ 2 h 8"/>
                <a:gd name="T8" fmla="*/ 10 w 17"/>
                <a:gd name="T9" fmla="*/ 1 h 8"/>
                <a:gd name="T10" fmla="*/ 11 w 17"/>
                <a:gd name="T11" fmla="*/ 1 h 8"/>
                <a:gd name="T12" fmla="*/ 12 w 17"/>
                <a:gd name="T13" fmla="*/ 1 h 8"/>
                <a:gd name="T14" fmla="*/ 13 w 17"/>
                <a:gd name="T15" fmla="*/ 0 h 8"/>
                <a:gd name="T16" fmla="*/ 14 w 17"/>
                <a:gd name="T17" fmla="*/ 0 h 8"/>
                <a:gd name="T18" fmla="*/ 17 w 17"/>
                <a:gd name="T19" fmla="*/ 3 h 8"/>
                <a:gd name="T20" fmla="*/ 17 w 17"/>
                <a:gd name="T21" fmla="*/ 4 h 8"/>
                <a:gd name="T22" fmla="*/ 16 w 17"/>
                <a:gd name="T23" fmla="*/ 5 h 8"/>
                <a:gd name="T24" fmla="*/ 13 w 17"/>
                <a:gd name="T25" fmla="*/ 8 h 8"/>
                <a:gd name="T26" fmla="*/ 11 w 17"/>
                <a:gd name="T27" fmla="*/ 8 h 8"/>
                <a:gd name="T28" fmla="*/ 9 w 17"/>
                <a:gd name="T29" fmla="*/ 7 h 8"/>
                <a:gd name="T30" fmla="*/ 6 w 17"/>
                <a:gd name="T31" fmla="*/ 8 h 8"/>
                <a:gd name="T32" fmla="*/ 4 w 17"/>
                <a:gd name="T33" fmla="*/ 8 h 8"/>
                <a:gd name="T34" fmla="*/ 4 w 17"/>
                <a:gd name="T35" fmla="*/ 8 h 8"/>
                <a:gd name="T36" fmla="*/ 1 w 17"/>
                <a:gd name="T37" fmla="*/ 6 h 8"/>
                <a:gd name="T38" fmla="*/ 2 w 17"/>
                <a:gd name="T39" fmla="*/ 5 h 8"/>
                <a:gd name="T40" fmla="*/ 2 w 17"/>
                <a:gd name="T41" fmla="*/ 5 h 8"/>
                <a:gd name="T42" fmla="*/ 4 w 17"/>
                <a:gd name="T43" fmla="*/ 7 h 8"/>
                <a:gd name="T44" fmla="*/ 6 w 17"/>
                <a:gd name="T45" fmla="*/ 7 h 8"/>
                <a:gd name="T46" fmla="*/ 9 w 17"/>
                <a:gd name="T47" fmla="*/ 6 h 8"/>
                <a:gd name="T48" fmla="*/ 12 w 17"/>
                <a:gd name="T49" fmla="*/ 6 h 8"/>
                <a:gd name="T50" fmla="*/ 13 w 17"/>
                <a:gd name="T51" fmla="*/ 7 h 8"/>
                <a:gd name="T52" fmla="*/ 15 w 17"/>
                <a:gd name="T53" fmla="*/ 5 h 8"/>
                <a:gd name="T54" fmla="*/ 15 w 17"/>
                <a:gd name="T55" fmla="*/ 4 h 8"/>
                <a:gd name="T56" fmla="*/ 15 w 17"/>
                <a:gd name="T57" fmla="*/ 4 h 8"/>
                <a:gd name="T58" fmla="*/ 15 w 17"/>
                <a:gd name="T59" fmla="*/ 3 h 8"/>
                <a:gd name="T60" fmla="*/ 14 w 17"/>
                <a:gd name="T61" fmla="*/ 1 h 8"/>
                <a:gd name="T62" fmla="*/ 14 w 17"/>
                <a:gd name="T63" fmla="*/ 2 h 8"/>
                <a:gd name="T64" fmla="*/ 12 w 17"/>
                <a:gd name="T65" fmla="*/ 2 h 8"/>
                <a:gd name="T66" fmla="*/ 11 w 17"/>
                <a:gd name="T67" fmla="*/ 2 h 8"/>
                <a:gd name="T68" fmla="*/ 10 w 17"/>
                <a:gd name="T69" fmla="*/ 2 h 8"/>
                <a:gd name="T70" fmla="*/ 9 w 17"/>
                <a:gd name="T71" fmla="*/ 3 h 8"/>
                <a:gd name="T72" fmla="*/ 7 w 17"/>
                <a:gd name="T73" fmla="*/ 3 h 8"/>
                <a:gd name="T74" fmla="*/ 6 w 17"/>
                <a:gd name="T75" fmla="*/ 3 h 8"/>
                <a:gd name="T76" fmla="*/ 3 w 17"/>
                <a:gd name="T7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8">
                  <a:moveTo>
                    <a:pt x="1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4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1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7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1" y="7"/>
                    <a:pt x="1" y="6"/>
                  </a:cubicBezTo>
                  <a:close/>
                  <a:moveTo>
                    <a:pt x="3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6"/>
            <p:cNvSpPr>
              <a:spLocks/>
            </p:cNvSpPr>
            <p:nvPr/>
          </p:nvSpPr>
          <p:spPr bwMode="auto">
            <a:xfrm>
              <a:off x="4493" y="3824"/>
              <a:ext cx="8" cy="6"/>
            </a:xfrm>
            <a:custGeom>
              <a:avLst/>
              <a:gdLst>
                <a:gd name="T0" fmla="*/ 1 w 6"/>
                <a:gd name="T1" fmla="*/ 3 h 4"/>
                <a:gd name="T2" fmla="*/ 3 w 6"/>
                <a:gd name="T3" fmla="*/ 2 h 4"/>
                <a:gd name="T4" fmla="*/ 5 w 6"/>
                <a:gd name="T5" fmla="*/ 1 h 4"/>
                <a:gd name="T6" fmla="*/ 3 w 6"/>
                <a:gd name="T7" fmla="*/ 1 h 4"/>
                <a:gd name="T8" fmla="*/ 1 w 6"/>
                <a:gd name="T9" fmla="*/ 1 h 4"/>
                <a:gd name="T10" fmla="*/ 0 w 6"/>
                <a:gd name="T11" fmla="*/ 2 h 4"/>
                <a:gd name="T12" fmla="*/ 1 w 6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3" y="2"/>
                    <a:pt x="2" y="2"/>
                    <a:pt x="3" y="2"/>
                  </a:cubicBezTo>
                  <a:cubicBezTo>
                    <a:pt x="5" y="2"/>
                    <a:pt x="6" y="2"/>
                    <a:pt x="5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7"/>
            <p:cNvSpPr>
              <a:spLocks noEditPoints="1"/>
            </p:cNvSpPr>
            <p:nvPr/>
          </p:nvSpPr>
          <p:spPr bwMode="auto">
            <a:xfrm>
              <a:off x="4491" y="3824"/>
              <a:ext cx="10" cy="6"/>
            </a:xfrm>
            <a:custGeom>
              <a:avLst/>
              <a:gdLst>
                <a:gd name="T0" fmla="*/ 0 w 7"/>
                <a:gd name="T1" fmla="*/ 3 h 4"/>
                <a:gd name="T2" fmla="*/ 0 w 7"/>
                <a:gd name="T3" fmla="*/ 2 h 4"/>
                <a:gd name="T4" fmla="*/ 0 w 7"/>
                <a:gd name="T5" fmla="*/ 2 h 4"/>
                <a:gd name="T6" fmla="*/ 1 w 7"/>
                <a:gd name="T7" fmla="*/ 0 h 4"/>
                <a:gd name="T8" fmla="*/ 1 w 7"/>
                <a:gd name="T9" fmla="*/ 0 h 4"/>
                <a:gd name="T10" fmla="*/ 3 w 7"/>
                <a:gd name="T11" fmla="*/ 1 h 4"/>
                <a:gd name="T12" fmla="*/ 3 w 7"/>
                <a:gd name="T13" fmla="*/ 1 h 4"/>
                <a:gd name="T14" fmla="*/ 3 w 7"/>
                <a:gd name="T15" fmla="*/ 1 h 4"/>
                <a:gd name="T16" fmla="*/ 3 w 7"/>
                <a:gd name="T17" fmla="*/ 1 h 4"/>
                <a:gd name="T18" fmla="*/ 4 w 7"/>
                <a:gd name="T19" fmla="*/ 0 h 4"/>
                <a:gd name="T20" fmla="*/ 4 w 7"/>
                <a:gd name="T21" fmla="*/ 0 h 4"/>
                <a:gd name="T22" fmla="*/ 5 w 7"/>
                <a:gd name="T23" fmla="*/ 0 h 4"/>
                <a:gd name="T24" fmla="*/ 5 w 7"/>
                <a:gd name="T25" fmla="*/ 0 h 4"/>
                <a:gd name="T26" fmla="*/ 7 w 7"/>
                <a:gd name="T27" fmla="*/ 0 h 4"/>
                <a:gd name="T28" fmla="*/ 7 w 7"/>
                <a:gd name="T29" fmla="*/ 0 h 4"/>
                <a:gd name="T30" fmla="*/ 7 w 7"/>
                <a:gd name="T31" fmla="*/ 1 h 4"/>
                <a:gd name="T32" fmla="*/ 7 w 7"/>
                <a:gd name="T33" fmla="*/ 1 h 4"/>
                <a:gd name="T34" fmla="*/ 5 w 7"/>
                <a:gd name="T35" fmla="*/ 3 h 4"/>
                <a:gd name="T36" fmla="*/ 5 w 7"/>
                <a:gd name="T37" fmla="*/ 3 h 4"/>
                <a:gd name="T38" fmla="*/ 4 w 7"/>
                <a:gd name="T39" fmla="*/ 3 h 4"/>
                <a:gd name="T40" fmla="*/ 4 w 7"/>
                <a:gd name="T41" fmla="*/ 3 h 4"/>
                <a:gd name="T42" fmla="*/ 4 w 7"/>
                <a:gd name="T43" fmla="*/ 3 h 4"/>
                <a:gd name="T44" fmla="*/ 4 w 7"/>
                <a:gd name="T45" fmla="*/ 3 h 4"/>
                <a:gd name="T46" fmla="*/ 4 w 7"/>
                <a:gd name="T47" fmla="*/ 3 h 4"/>
                <a:gd name="T48" fmla="*/ 3 w 7"/>
                <a:gd name="T49" fmla="*/ 4 h 4"/>
                <a:gd name="T50" fmla="*/ 3 w 7"/>
                <a:gd name="T51" fmla="*/ 4 h 4"/>
                <a:gd name="T52" fmla="*/ 2 w 7"/>
                <a:gd name="T53" fmla="*/ 3 h 4"/>
                <a:gd name="T54" fmla="*/ 3 w 7"/>
                <a:gd name="T55" fmla="*/ 4 h 4"/>
                <a:gd name="T56" fmla="*/ 2 w 7"/>
                <a:gd name="T57" fmla="*/ 4 h 4"/>
                <a:gd name="T58" fmla="*/ 2 w 7"/>
                <a:gd name="T59" fmla="*/ 4 h 4"/>
                <a:gd name="T60" fmla="*/ 2 w 7"/>
                <a:gd name="T61" fmla="*/ 4 h 4"/>
                <a:gd name="T62" fmla="*/ 2 w 7"/>
                <a:gd name="T63" fmla="*/ 4 h 4"/>
                <a:gd name="T64" fmla="*/ 0 w 7"/>
                <a:gd name="T65" fmla="*/ 3 h 4"/>
                <a:gd name="T66" fmla="*/ 2 w 7"/>
                <a:gd name="T67" fmla="*/ 2 h 4"/>
                <a:gd name="T68" fmla="*/ 2 w 7"/>
                <a:gd name="T69" fmla="*/ 2 h 4"/>
                <a:gd name="T70" fmla="*/ 2 w 7"/>
                <a:gd name="T71" fmla="*/ 2 h 4"/>
                <a:gd name="T72" fmla="*/ 2 w 7"/>
                <a:gd name="T73" fmla="*/ 2 h 4"/>
                <a:gd name="T74" fmla="*/ 3 w 7"/>
                <a:gd name="T75" fmla="*/ 2 h 4"/>
                <a:gd name="T76" fmla="*/ 3 w 7"/>
                <a:gd name="T77" fmla="*/ 2 h 4"/>
                <a:gd name="T78" fmla="*/ 2 w 7"/>
                <a:gd name="T79" fmla="*/ 2 h 4"/>
                <a:gd name="T80" fmla="*/ 2 w 7"/>
                <a:gd name="T81" fmla="*/ 2 h 4"/>
                <a:gd name="T82" fmla="*/ 2 w 7"/>
                <a:gd name="T83" fmla="*/ 2 h 4"/>
                <a:gd name="T84" fmla="*/ 2 w 7"/>
                <a:gd name="T85" fmla="*/ 2 h 4"/>
                <a:gd name="T86" fmla="*/ 2 w 7"/>
                <a:gd name="T87" fmla="*/ 2 h 4"/>
                <a:gd name="T88" fmla="*/ 2 w 7"/>
                <a:gd name="T89" fmla="*/ 2 h 4"/>
                <a:gd name="T90" fmla="*/ 2 w 7"/>
                <a:gd name="T91" fmla="*/ 2 h 4"/>
                <a:gd name="T92" fmla="*/ 5 w 7"/>
                <a:gd name="T93" fmla="*/ 1 h 4"/>
                <a:gd name="T94" fmla="*/ 6 w 7"/>
                <a:gd name="T95" fmla="*/ 1 h 4"/>
                <a:gd name="T96" fmla="*/ 6 w 7"/>
                <a:gd name="T97" fmla="*/ 1 h 4"/>
                <a:gd name="T98" fmla="*/ 5 w 7"/>
                <a:gd name="T99" fmla="*/ 1 h 4"/>
                <a:gd name="T100" fmla="*/ 5 w 7"/>
                <a:gd name="T101" fmla="*/ 1 h 4"/>
                <a:gd name="T102" fmla="*/ 5 w 7"/>
                <a:gd name="T103" fmla="*/ 1 h 4"/>
                <a:gd name="T104" fmla="*/ 5 w 7"/>
                <a:gd name="T105" fmla="*/ 1 h 4"/>
                <a:gd name="T106" fmla="*/ 5 w 7"/>
                <a:gd name="T10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38"/>
            <p:cNvSpPr>
              <a:spLocks/>
            </p:cNvSpPr>
            <p:nvPr/>
          </p:nvSpPr>
          <p:spPr bwMode="auto">
            <a:xfrm>
              <a:off x="4460" y="3789"/>
              <a:ext cx="23" cy="17"/>
            </a:xfrm>
            <a:custGeom>
              <a:avLst/>
              <a:gdLst>
                <a:gd name="T0" fmla="*/ 14 w 16"/>
                <a:gd name="T1" fmla="*/ 4 h 12"/>
                <a:gd name="T2" fmla="*/ 14 w 16"/>
                <a:gd name="T3" fmla="*/ 3 h 12"/>
                <a:gd name="T4" fmla="*/ 15 w 16"/>
                <a:gd name="T5" fmla="*/ 0 h 12"/>
                <a:gd name="T6" fmla="*/ 11 w 16"/>
                <a:gd name="T7" fmla="*/ 2 h 12"/>
                <a:gd name="T8" fmla="*/ 7 w 16"/>
                <a:gd name="T9" fmla="*/ 4 h 12"/>
                <a:gd name="T10" fmla="*/ 2 w 16"/>
                <a:gd name="T11" fmla="*/ 6 h 12"/>
                <a:gd name="T12" fmla="*/ 1 w 16"/>
                <a:gd name="T13" fmla="*/ 11 h 12"/>
                <a:gd name="T14" fmla="*/ 7 w 16"/>
                <a:gd name="T15" fmla="*/ 11 h 12"/>
                <a:gd name="T16" fmla="*/ 10 w 16"/>
                <a:gd name="T17" fmla="*/ 10 h 12"/>
                <a:gd name="T18" fmla="*/ 13 w 16"/>
                <a:gd name="T19" fmla="*/ 9 h 12"/>
                <a:gd name="T20" fmla="*/ 13 w 16"/>
                <a:gd name="T21" fmla="*/ 7 h 12"/>
                <a:gd name="T22" fmla="*/ 14 w 16"/>
                <a:gd name="T2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2">
                  <a:moveTo>
                    <a:pt x="14" y="4"/>
                  </a:moveTo>
                  <a:cubicBezTo>
                    <a:pt x="13" y="3"/>
                    <a:pt x="12" y="4"/>
                    <a:pt x="14" y="3"/>
                  </a:cubicBezTo>
                  <a:cubicBezTo>
                    <a:pt x="15" y="2"/>
                    <a:pt x="16" y="1"/>
                    <a:pt x="15" y="0"/>
                  </a:cubicBezTo>
                  <a:cubicBezTo>
                    <a:pt x="15" y="0"/>
                    <a:pt x="13" y="0"/>
                    <a:pt x="11" y="2"/>
                  </a:cubicBezTo>
                  <a:cubicBezTo>
                    <a:pt x="10" y="3"/>
                    <a:pt x="9" y="4"/>
                    <a:pt x="7" y="4"/>
                  </a:cubicBezTo>
                  <a:cubicBezTo>
                    <a:pt x="5" y="5"/>
                    <a:pt x="4" y="5"/>
                    <a:pt x="2" y="6"/>
                  </a:cubicBezTo>
                  <a:cubicBezTo>
                    <a:pt x="1" y="7"/>
                    <a:pt x="0" y="10"/>
                    <a:pt x="1" y="11"/>
                  </a:cubicBezTo>
                  <a:cubicBezTo>
                    <a:pt x="2" y="12"/>
                    <a:pt x="5" y="12"/>
                    <a:pt x="7" y="11"/>
                  </a:cubicBezTo>
                  <a:cubicBezTo>
                    <a:pt x="9" y="9"/>
                    <a:pt x="9" y="8"/>
                    <a:pt x="10" y="10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2" y="8"/>
                    <a:pt x="11" y="6"/>
                    <a:pt x="13" y="7"/>
                  </a:cubicBezTo>
                  <a:cubicBezTo>
                    <a:pt x="14" y="7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9D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39"/>
            <p:cNvSpPr>
              <a:spLocks noEditPoints="1"/>
            </p:cNvSpPr>
            <p:nvPr/>
          </p:nvSpPr>
          <p:spPr bwMode="auto">
            <a:xfrm>
              <a:off x="4460" y="3788"/>
              <a:ext cx="23" cy="18"/>
            </a:xfrm>
            <a:custGeom>
              <a:avLst/>
              <a:gdLst>
                <a:gd name="T0" fmla="*/ 0 w 16"/>
                <a:gd name="T1" fmla="*/ 10 h 13"/>
                <a:gd name="T2" fmla="*/ 2 w 16"/>
                <a:gd name="T3" fmla="*/ 7 h 13"/>
                <a:gd name="T4" fmla="*/ 7 w 16"/>
                <a:gd name="T5" fmla="*/ 5 h 13"/>
                <a:gd name="T6" fmla="*/ 11 w 16"/>
                <a:gd name="T7" fmla="*/ 2 h 13"/>
                <a:gd name="T8" fmla="*/ 14 w 16"/>
                <a:gd name="T9" fmla="*/ 0 h 13"/>
                <a:gd name="T10" fmla="*/ 16 w 16"/>
                <a:gd name="T11" fmla="*/ 1 h 13"/>
                <a:gd name="T12" fmla="*/ 16 w 16"/>
                <a:gd name="T13" fmla="*/ 2 h 13"/>
                <a:gd name="T14" fmla="*/ 14 w 16"/>
                <a:gd name="T15" fmla="*/ 4 h 13"/>
                <a:gd name="T16" fmla="*/ 14 w 16"/>
                <a:gd name="T17" fmla="*/ 5 h 13"/>
                <a:gd name="T18" fmla="*/ 14 w 16"/>
                <a:gd name="T19" fmla="*/ 5 h 13"/>
                <a:gd name="T20" fmla="*/ 14 w 16"/>
                <a:gd name="T21" fmla="*/ 5 h 13"/>
                <a:gd name="T22" fmla="*/ 15 w 16"/>
                <a:gd name="T23" fmla="*/ 6 h 13"/>
                <a:gd name="T24" fmla="*/ 13 w 16"/>
                <a:gd name="T25" fmla="*/ 8 h 13"/>
                <a:gd name="T26" fmla="*/ 13 w 16"/>
                <a:gd name="T27" fmla="*/ 8 h 13"/>
                <a:gd name="T28" fmla="*/ 13 w 16"/>
                <a:gd name="T29" fmla="*/ 10 h 13"/>
                <a:gd name="T30" fmla="*/ 13 w 16"/>
                <a:gd name="T31" fmla="*/ 11 h 13"/>
                <a:gd name="T32" fmla="*/ 12 w 16"/>
                <a:gd name="T33" fmla="*/ 12 h 13"/>
                <a:gd name="T34" fmla="*/ 10 w 16"/>
                <a:gd name="T35" fmla="*/ 11 h 13"/>
                <a:gd name="T36" fmla="*/ 9 w 16"/>
                <a:gd name="T37" fmla="*/ 11 h 13"/>
                <a:gd name="T38" fmla="*/ 7 w 16"/>
                <a:gd name="T39" fmla="*/ 12 h 13"/>
                <a:gd name="T40" fmla="*/ 3 w 16"/>
                <a:gd name="T41" fmla="*/ 13 h 13"/>
                <a:gd name="T42" fmla="*/ 0 w 16"/>
                <a:gd name="T43" fmla="*/ 12 h 13"/>
                <a:gd name="T44" fmla="*/ 7 w 16"/>
                <a:gd name="T45" fmla="*/ 6 h 13"/>
                <a:gd name="T46" fmla="*/ 3 w 16"/>
                <a:gd name="T47" fmla="*/ 8 h 13"/>
                <a:gd name="T48" fmla="*/ 1 w 16"/>
                <a:gd name="T49" fmla="*/ 10 h 13"/>
                <a:gd name="T50" fmla="*/ 1 w 16"/>
                <a:gd name="T51" fmla="*/ 11 h 13"/>
                <a:gd name="T52" fmla="*/ 3 w 16"/>
                <a:gd name="T53" fmla="*/ 12 h 13"/>
                <a:gd name="T54" fmla="*/ 6 w 16"/>
                <a:gd name="T55" fmla="*/ 11 h 13"/>
                <a:gd name="T56" fmla="*/ 9 w 16"/>
                <a:gd name="T57" fmla="*/ 9 h 13"/>
                <a:gd name="T58" fmla="*/ 11 w 16"/>
                <a:gd name="T59" fmla="*/ 10 h 13"/>
                <a:gd name="T60" fmla="*/ 12 w 16"/>
                <a:gd name="T61" fmla="*/ 11 h 13"/>
                <a:gd name="T62" fmla="*/ 12 w 16"/>
                <a:gd name="T63" fmla="*/ 11 h 13"/>
                <a:gd name="T64" fmla="*/ 12 w 16"/>
                <a:gd name="T65" fmla="*/ 10 h 13"/>
                <a:gd name="T66" fmla="*/ 11 w 16"/>
                <a:gd name="T67" fmla="*/ 8 h 13"/>
                <a:gd name="T68" fmla="*/ 12 w 16"/>
                <a:gd name="T69" fmla="*/ 7 h 13"/>
                <a:gd name="T70" fmla="*/ 13 w 16"/>
                <a:gd name="T71" fmla="*/ 7 h 13"/>
                <a:gd name="T72" fmla="*/ 13 w 16"/>
                <a:gd name="T73" fmla="*/ 7 h 13"/>
                <a:gd name="T74" fmla="*/ 13 w 16"/>
                <a:gd name="T75" fmla="*/ 6 h 13"/>
                <a:gd name="T76" fmla="*/ 13 w 16"/>
                <a:gd name="T77" fmla="*/ 6 h 13"/>
                <a:gd name="T78" fmla="*/ 13 w 16"/>
                <a:gd name="T79" fmla="*/ 6 h 13"/>
                <a:gd name="T80" fmla="*/ 13 w 16"/>
                <a:gd name="T81" fmla="*/ 6 h 13"/>
                <a:gd name="T82" fmla="*/ 13 w 16"/>
                <a:gd name="T83" fmla="*/ 6 h 13"/>
                <a:gd name="T84" fmla="*/ 12 w 16"/>
                <a:gd name="T85" fmla="*/ 4 h 13"/>
                <a:gd name="T86" fmla="*/ 14 w 16"/>
                <a:gd name="T87" fmla="*/ 3 h 13"/>
                <a:gd name="T88" fmla="*/ 15 w 16"/>
                <a:gd name="T89" fmla="*/ 2 h 13"/>
                <a:gd name="T90" fmla="*/ 15 w 16"/>
                <a:gd name="T91" fmla="*/ 2 h 13"/>
                <a:gd name="T92" fmla="*/ 14 w 16"/>
                <a:gd name="T93" fmla="*/ 2 h 13"/>
                <a:gd name="T94" fmla="*/ 14 w 16"/>
                <a:gd name="T9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6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4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lose/>
                  <a:moveTo>
                    <a:pt x="12" y="3"/>
                  </a:moveTo>
                  <a:cubicBezTo>
                    <a:pt x="11" y="5"/>
                    <a:pt x="9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2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40"/>
            <p:cNvSpPr>
              <a:spLocks/>
            </p:cNvSpPr>
            <p:nvPr/>
          </p:nvSpPr>
          <p:spPr bwMode="auto">
            <a:xfrm>
              <a:off x="4501" y="3817"/>
              <a:ext cx="11" cy="6"/>
            </a:xfrm>
            <a:custGeom>
              <a:avLst/>
              <a:gdLst>
                <a:gd name="T0" fmla="*/ 3 w 8"/>
                <a:gd name="T1" fmla="*/ 4 h 4"/>
                <a:gd name="T2" fmla="*/ 6 w 8"/>
                <a:gd name="T3" fmla="*/ 3 h 4"/>
                <a:gd name="T4" fmla="*/ 8 w 8"/>
                <a:gd name="T5" fmla="*/ 1 h 4"/>
                <a:gd name="T6" fmla="*/ 6 w 8"/>
                <a:gd name="T7" fmla="*/ 1 h 4"/>
                <a:gd name="T8" fmla="*/ 3 w 8"/>
                <a:gd name="T9" fmla="*/ 2 h 4"/>
                <a:gd name="T10" fmla="*/ 2 w 8"/>
                <a:gd name="T11" fmla="*/ 3 h 4"/>
                <a:gd name="T12" fmla="*/ 3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3" y="4"/>
                  </a:moveTo>
                  <a:cubicBezTo>
                    <a:pt x="5" y="3"/>
                    <a:pt x="4" y="3"/>
                    <a:pt x="6" y="3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3" y="3"/>
                    <a:pt x="2" y="3"/>
                  </a:cubicBezTo>
                  <a:cubicBezTo>
                    <a:pt x="0" y="3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41"/>
            <p:cNvSpPr>
              <a:spLocks noEditPoints="1"/>
            </p:cNvSpPr>
            <p:nvPr/>
          </p:nvSpPr>
          <p:spPr bwMode="auto">
            <a:xfrm>
              <a:off x="4501" y="3817"/>
              <a:ext cx="13" cy="6"/>
            </a:xfrm>
            <a:custGeom>
              <a:avLst/>
              <a:gdLst>
                <a:gd name="T0" fmla="*/ 0 w 9"/>
                <a:gd name="T1" fmla="*/ 3 h 4"/>
                <a:gd name="T2" fmla="*/ 2 w 9"/>
                <a:gd name="T3" fmla="*/ 2 h 4"/>
                <a:gd name="T4" fmla="*/ 2 w 9"/>
                <a:gd name="T5" fmla="*/ 2 h 4"/>
                <a:gd name="T6" fmla="*/ 2 w 9"/>
                <a:gd name="T7" fmla="*/ 2 h 4"/>
                <a:gd name="T8" fmla="*/ 2 w 9"/>
                <a:gd name="T9" fmla="*/ 2 h 4"/>
                <a:gd name="T10" fmla="*/ 2 w 9"/>
                <a:gd name="T11" fmla="*/ 2 h 4"/>
                <a:gd name="T12" fmla="*/ 2 w 9"/>
                <a:gd name="T13" fmla="*/ 2 h 4"/>
                <a:gd name="T14" fmla="*/ 4 w 9"/>
                <a:gd name="T15" fmla="*/ 1 h 4"/>
                <a:gd name="T16" fmla="*/ 4 w 9"/>
                <a:gd name="T17" fmla="*/ 1 h 4"/>
                <a:gd name="T18" fmla="*/ 5 w 9"/>
                <a:gd name="T19" fmla="*/ 1 h 4"/>
                <a:gd name="T20" fmla="*/ 5 w 9"/>
                <a:gd name="T21" fmla="*/ 1 h 4"/>
                <a:gd name="T22" fmla="*/ 7 w 9"/>
                <a:gd name="T23" fmla="*/ 0 h 4"/>
                <a:gd name="T24" fmla="*/ 7 w 9"/>
                <a:gd name="T25" fmla="*/ 0 h 4"/>
                <a:gd name="T26" fmla="*/ 9 w 9"/>
                <a:gd name="T27" fmla="*/ 1 h 4"/>
                <a:gd name="T28" fmla="*/ 9 w 9"/>
                <a:gd name="T29" fmla="*/ 1 h 4"/>
                <a:gd name="T30" fmla="*/ 9 w 9"/>
                <a:gd name="T31" fmla="*/ 2 h 4"/>
                <a:gd name="T32" fmla="*/ 9 w 9"/>
                <a:gd name="T33" fmla="*/ 2 h 4"/>
                <a:gd name="T34" fmla="*/ 6 w 9"/>
                <a:gd name="T35" fmla="*/ 4 h 4"/>
                <a:gd name="T36" fmla="*/ 6 w 9"/>
                <a:gd name="T37" fmla="*/ 4 h 4"/>
                <a:gd name="T38" fmla="*/ 3 w 9"/>
                <a:gd name="T39" fmla="*/ 4 h 4"/>
                <a:gd name="T40" fmla="*/ 3 w 9"/>
                <a:gd name="T41" fmla="*/ 4 h 4"/>
                <a:gd name="T42" fmla="*/ 3 w 9"/>
                <a:gd name="T43" fmla="*/ 4 h 4"/>
                <a:gd name="T44" fmla="*/ 3 w 9"/>
                <a:gd name="T45" fmla="*/ 4 h 4"/>
                <a:gd name="T46" fmla="*/ 2 w 9"/>
                <a:gd name="T47" fmla="*/ 4 h 4"/>
                <a:gd name="T48" fmla="*/ 2 w 9"/>
                <a:gd name="T49" fmla="*/ 4 h 4"/>
                <a:gd name="T50" fmla="*/ 0 w 9"/>
                <a:gd name="T51" fmla="*/ 3 h 4"/>
                <a:gd name="T52" fmla="*/ 3 w 9"/>
                <a:gd name="T53" fmla="*/ 3 h 4"/>
                <a:gd name="T54" fmla="*/ 3 w 9"/>
                <a:gd name="T55" fmla="*/ 3 h 4"/>
                <a:gd name="T56" fmla="*/ 3 w 9"/>
                <a:gd name="T57" fmla="*/ 3 h 4"/>
                <a:gd name="T58" fmla="*/ 4 w 9"/>
                <a:gd name="T59" fmla="*/ 2 h 4"/>
                <a:gd name="T60" fmla="*/ 4 w 9"/>
                <a:gd name="T61" fmla="*/ 2 h 4"/>
                <a:gd name="T62" fmla="*/ 3 w 9"/>
                <a:gd name="T63" fmla="*/ 3 h 4"/>
                <a:gd name="T64" fmla="*/ 6 w 9"/>
                <a:gd name="T65" fmla="*/ 2 h 4"/>
                <a:gd name="T66" fmla="*/ 5 w 9"/>
                <a:gd name="T67" fmla="*/ 2 h 4"/>
                <a:gd name="T68" fmla="*/ 5 w 9"/>
                <a:gd name="T69" fmla="*/ 2 h 4"/>
                <a:gd name="T70" fmla="*/ 6 w 9"/>
                <a:gd name="T71" fmla="*/ 2 h 4"/>
                <a:gd name="T72" fmla="*/ 6 w 9"/>
                <a:gd name="T73" fmla="*/ 2 h 4"/>
                <a:gd name="T74" fmla="*/ 7 w 9"/>
                <a:gd name="T75" fmla="*/ 2 h 4"/>
                <a:gd name="T76" fmla="*/ 7 w 9"/>
                <a:gd name="T77" fmla="*/ 2 h 4"/>
                <a:gd name="T78" fmla="*/ 7 w 9"/>
                <a:gd name="T79" fmla="*/ 2 h 4"/>
                <a:gd name="T80" fmla="*/ 7 w 9"/>
                <a:gd name="T81" fmla="*/ 2 h 4"/>
                <a:gd name="T82" fmla="*/ 7 w 9"/>
                <a:gd name="T83" fmla="*/ 2 h 4"/>
                <a:gd name="T84" fmla="*/ 7 w 9"/>
                <a:gd name="T85" fmla="*/ 2 h 4"/>
                <a:gd name="T86" fmla="*/ 7 w 9"/>
                <a:gd name="T87" fmla="*/ 1 h 4"/>
                <a:gd name="T88" fmla="*/ 7 w 9"/>
                <a:gd name="T89" fmla="*/ 1 h 4"/>
                <a:gd name="T90" fmla="*/ 6 w 9"/>
                <a:gd name="T9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" h="4">
                  <a:moveTo>
                    <a:pt x="0" y="3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5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42"/>
            <p:cNvSpPr>
              <a:spLocks/>
            </p:cNvSpPr>
            <p:nvPr/>
          </p:nvSpPr>
          <p:spPr bwMode="auto">
            <a:xfrm>
              <a:off x="4452" y="3826"/>
              <a:ext cx="4" cy="6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2 h 4"/>
                <a:gd name="T4" fmla="*/ 2 w 3"/>
                <a:gd name="T5" fmla="*/ 4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0"/>
                    <a:pt x="0" y="1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43"/>
            <p:cNvSpPr>
              <a:spLocks noEditPoints="1"/>
            </p:cNvSpPr>
            <p:nvPr/>
          </p:nvSpPr>
          <p:spPr bwMode="auto">
            <a:xfrm>
              <a:off x="4452" y="3826"/>
              <a:ext cx="4" cy="6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2 h 4"/>
                <a:gd name="T4" fmla="*/ 0 w 3"/>
                <a:gd name="T5" fmla="*/ 2 h 4"/>
                <a:gd name="T6" fmla="*/ 2 w 3"/>
                <a:gd name="T7" fmla="*/ 0 h 4"/>
                <a:gd name="T8" fmla="*/ 2 w 3"/>
                <a:gd name="T9" fmla="*/ 0 h 4"/>
                <a:gd name="T10" fmla="*/ 3 w 3"/>
                <a:gd name="T11" fmla="*/ 2 h 4"/>
                <a:gd name="T12" fmla="*/ 3 w 3"/>
                <a:gd name="T13" fmla="*/ 2 h 4"/>
                <a:gd name="T14" fmla="*/ 3 w 3"/>
                <a:gd name="T15" fmla="*/ 3 h 4"/>
                <a:gd name="T16" fmla="*/ 3 w 3"/>
                <a:gd name="T17" fmla="*/ 3 h 4"/>
                <a:gd name="T18" fmla="*/ 2 w 3"/>
                <a:gd name="T19" fmla="*/ 4 h 4"/>
                <a:gd name="T20" fmla="*/ 2 w 3"/>
                <a:gd name="T21" fmla="*/ 4 h 4"/>
                <a:gd name="T22" fmla="*/ 2 w 3"/>
                <a:gd name="T23" fmla="*/ 4 h 4"/>
                <a:gd name="T24" fmla="*/ 2 w 3"/>
                <a:gd name="T25" fmla="*/ 4 h 4"/>
                <a:gd name="T26" fmla="*/ 0 w 3"/>
                <a:gd name="T27" fmla="*/ 2 h 4"/>
                <a:gd name="T28" fmla="*/ 1 w 3"/>
                <a:gd name="T29" fmla="*/ 2 h 4"/>
                <a:gd name="T30" fmla="*/ 1 w 3"/>
                <a:gd name="T31" fmla="*/ 2 h 4"/>
                <a:gd name="T32" fmla="*/ 1 w 3"/>
                <a:gd name="T33" fmla="*/ 2 h 4"/>
                <a:gd name="T34" fmla="*/ 2 w 3"/>
                <a:gd name="T35" fmla="*/ 3 h 4"/>
                <a:gd name="T36" fmla="*/ 2 w 3"/>
                <a:gd name="T37" fmla="*/ 3 h 4"/>
                <a:gd name="T38" fmla="*/ 2 w 3"/>
                <a:gd name="T39" fmla="*/ 3 h 4"/>
                <a:gd name="T40" fmla="*/ 2 w 3"/>
                <a:gd name="T41" fmla="*/ 3 h 4"/>
                <a:gd name="T42" fmla="*/ 2 w 3"/>
                <a:gd name="T43" fmla="*/ 3 h 4"/>
                <a:gd name="T44" fmla="*/ 2 w 3"/>
                <a:gd name="T45" fmla="*/ 3 h 4"/>
                <a:gd name="T46" fmla="*/ 2 w 3"/>
                <a:gd name="T47" fmla="*/ 2 h 4"/>
                <a:gd name="T48" fmla="*/ 2 w 3"/>
                <a:gd name="T49" fmla="*/ 2 h 4"/>
                <a:gd name="T50" fmla="*/ 2 w 3"/>
                <a:gd name="T51" fmla="*/ 2 h 4"/>
                <a:gd name="T52" fmla="*/ 2 w 3"/>
                <a:gd name="T53" fmla="*/ 2 h 4"/>
                <a:gd name="T54" fmla="*/ 1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44"/>
            <p:cNvSpPr>
              <a:spLocks/>
            </p:cNvSpPr>
            <p:nvPr/>
          </p:nvSpPr>
          <p:spPr bwMode="auto">
            <a:xfrm>
              <a:off x="4480" y="3834"/>
              <a:ext cx="6" cy="6"/>
            </a:xfrm>
            <a:custGeom>
              <a:avLst/>
              <a:gdLst>
                <a:gd name="T0" fmla="*/ 2 w 4"/>
                <a:gd name="T1" fmla="*/ 3 h 4"/>
                <a:gd name="T2" fmla="*/ 1 w 4"/>
                <a:gd name="T3" fmla="*/ 1 h 4"/>
                <a:gd name="T4" fmla="*/ 2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4" y="2"/>
                    <a:pt x="3" y="0"/>
                    <a:pt x="1" y="1"/>
                  </a:cubicBezTo>
                  <a:cubicBezTo>
                    <a:pt x="0" y="2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45"/>
            <p:cNvSpPr>
              <a:spLocks noEditPoints="1"/>
            </p:cNvSpPr>
            <p:nvPr/>
          </p:nvSpPr>
          <p:spPr bwMode="auto">
            <a:xfrm>
              <a:off x="4480" y="3834"/>
              <a:ext cx="6" cy="6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1 h 4"/>
                <a:gd name="T4" fmla="*/ 1 w 4"/>
                <a:gd name="T5" fmla="*/ 1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2 h 4"/>
                <a:gd name="T12" fmla="*/ 4 w 4"/>
                <a:gd name="T13" fmla="*/ 2 h 4"/>
                <a:gd name="T14" fmla="*/ 3 w 4"/>
                <a:gd name="T15" fmla="*/ 3 h 4"/>
                <a:gd name="T16" fmla="*/ 3 w 4"/>
                <a:gd name="T17" fmla="*/ 3 h 4"/>
                <a:gd name="T18" fmla="*/ 2 w 4"/>
                <a:gd name="T19" fmla="*/ 3 h 4"/>
                <a:gd name="T20" fmla="*/ 3 w 4"/>
                <a:gd name="T21" fmla="*/ 3 h 4"/>
                <a:gd name="T22" fmla="*/ 1 w 4"/>
                <a:gd name="T23" fmla="*/ 4 h 4"/>
                <a:gd name="T24" fmla="*/ 1 w 4"/>
                <a:gd name="T25" fmla="*/ 4 h 4"/>
                <a:gd name="T26" fmla="*/ 0 w 4"/>
                <a:gd name="T27" fmla="*/ 3 h 4"/>
                <a:gd name="T28" fmla="*/ 2 w 4"/>
                <a:gd name="T29" fmla="*/ 2 h 4"/>
                <a:gd name="T30" fmla="*/ 1 w 4"/>
                <a:gd name="T31" fmla="*/ 3 h 4"/>
                <a:gd name="T32" fmla="*/ 1 w 4"/>
                <a:gd name="T33" fmla="*/ 3 h 4"/>
                <a:gd name="T34" fmla="*/ 2 w 4"/>
                <a:gd name="T35" fmla="*/ 2 h 4"/>
                <a:gd name="T36" fmla="*/ 2 w 4"/>
                <a:gd name="T37" fmla="*/ 2 h 4"/>
                <a:gd name="T38" fmla="*/ 2 w 4"/>
                <a:gd name="T39" fmla="*/ 2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2 h 4"/>
                <a:gd name="T46" fmla="*/ 2 w 4"/>
                <a:gd name="T47" fmla="*/ 2 h 4"/>
                <a:gd name="T48" fmla="*/ 2 w 4"/>
                <a:gd name="T4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46"/>
            <p:cNvSpPr>
              <a:spLocks noEditPoints="1"/>
            </p:cNvSpPr>
            <p:nvPr/>
          </p:nvSpPr>
          <p:spPr bwMode="auto">
            <a:xfrm>
              <a:off x="4398" y="3822"/>
              <a:ext cx="20" cy="24"/>
            </a:xfrm>
            <a:custGeom>
              <a:avLst/>
              <a:gdLst>
                <a:gd name="T0" fmla="*/ 14 w 14"/>
                <a:gd name="T1" fmla="*/ 4 h 17"/>
                <a:gd name="T2" fmla="*/ 14 w 14"/>
                <a:gd name="T3" fmla="*/ 2 h 17"/>
                <a:gd name="T4" fmla="*/ 13 w 14"/>
                <a:gd name="T5" fmla="*/ 0 h 17"/>
                <a:gd name="T6" fmla="*/ 11 w 14"/>
                <a:gd name="T7" fmla="*/ 0 h 17"/>
                <a:gd name="T8" fmla="*/ 9 w 14"/>
                <a:gd name="T9" fmla="*/ 0 h 17"/>
                <a:gd name="T10" fmla="*/ 8 w 14"/>
                <a:gd name="T11" fmla="*/ 2 h 17"/>
                <a:gd name="T12" fmla="*/ 7 w 14"/>
                <a:gd name="T13" fmla="*/ 4 h 17"/>
                <a:gd name="T14" fmla="*/ 8 w 14"/>
                <a:gd name="T15" fmla="*/ 6 h 17"/>
                <a:gd name="T16" fmla="*/ 11 w 14"/>
                <a:gd name="T17" fmla="*/ 6 h 17"/>
                <a:gd name="T18" fmla="*/ 13 w 14"/>
                <a:gd name="T19" fmla="*/ 5 h 17"/>
                <a:gd name="T20" fmla="*/ 14 w 14"/>
                <a:gd name="T21" fmla="*/ 4 h 17"/>
                <a:gd name="T22" fmla="*/ 4 w 14"/>
                <a:gd name="T23" fmla="*/ 10 h 17"/>
                <a:gd name="T24" fmla="*/ 1 w 14"/>
                <a:gd name="T25" fmla="*/ 11 h 17"/>
                <a:gd name="T26" fmla="*/ 1 w 14"/>
                <a:gd name="T27" fmla="*/ 14 h 17"/>
                <a:gd name="T28" fmla="*/ 2 w 14"/>
                <a:gd name="T29" fmla="*/ 15 h 17"/>
                <a:gd name="T30" fmla="*/ 4 w 14"/>
                <a:gd name="T31" fmla="*/ 15 h 17"/>
                <a:gd name="T32" fmla="*/ 5 w 14"/>
                <a:gd name="T33" fmla="*/ 12 h 17"/>
                <a:gd name="T34" fmla="*/ 4 w 14"/>
                <a:gd name="T35" fmla="*/ 11 h 17"/>
                <a:gd name="T36" fmla="*/ 4 w 14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7">
                  <a:moveTo>
                    <a:pt x="14" y="4"/>
                  </a:moveTo>
                  <a:cubicBezTo>
                    <a:pt x="14" y="4"/>
                    <a:pt x="13" y="4"/>
                    <a:pt x="14" y="2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1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6" y="5"/>
                    <a:pt x="6" y="6"/>
                    <a:pt x="8" y="6"/>
                  </a:cubicBezTo>
                  <a:cubicBezTo>
                    <a:pt x="10" y="6"/>
                    <a:pt x="9" y="6"/>
                    <a:pt x="11" y="6"/>
                  </a:cubicBezTo>
                  <a:cubicBezTo>
                    <a:pt x="13" y="6"/>
                    <a:pt x="12" y="6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4" y="10"/>
                  </a:moveTo>
                  <a:cubicBezTo>
                    <a:pt x="3" y="9"/>
                    <a:pt x="2" y="9"/>
                    <a:pt x="1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" y="14"/>
                    <a:pt x="3" y="14"/>
                    <a:pt x="2" y="15"/>
                  </a:cubicBezTo>
                  <a:cubicBezTo>
                    <a:pt x="2" y="16"/>
                    <a:pt x="3" y="17"/>
                    <a:pt x="4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3" y="10"/>
                    <a:pt x="5" y="11"/>
                    <a:pt x="4" y="10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247"/>
            <p:cNvSpPr>
              <a:spLocks noEditPoints="1"/>
            </p:cNvSpPr>
            <p:nvPr/>
          </p:nvSpPr>
          <p:spPr bwMode="auto">
            <a:xfrm>
              <a:off x="4398" y="3820"/>
              <a:ext cx="21" cy="26"/>
            </a:xfrm>
            <a:custGeom>
              <a:avLst/>
              <a:gdLst>
                <a:gd name="T0" fmla="*/ 2 w 15"/>
                <a:gd name="T1" fmla="*/ 16 h 18"/>
                <a:gd name="T2" fmla="*/ 1 w 15"/>
                <a:gd name="T3" fmla="*/ 15 h 18"/>
                <a:gd name="T4" fmla="*/ 0 w 15"/>
                <a:gd name="T5" fmla="*/ 14 h 18"/>
                <a:gd name="T6" fmla="*/ 2 w 15"/>
                <a:gd name="T7" fmla="*/ 10 h 18"/>
                <a:gd name="T8" fmla="*/ 4 w 15"/>
                <a:gd name="T9" fmla="*/ 11 h 18"/>
                <a:gd name="T10" fmla="*/ 5 w 15"/>
                <a:gd name="T11" fmla="*/ 11 h 18"/>
                <a:gd name="T12" fmla="*/ 6 w 15"/>
                <a:gd name="T13" fmla="*/ 12 h 18"/>
                <a:gd name="T14" fmla="*/ 5 w 15"/>
                <a:gd name="T15" fmla="*/ 17 h 18"/>
                <a:gd name="T16" fmla="*/ 3 w 15"/>
                <a:gd name="T17" fmla="*/ 18 h 18"/>
                <a:gd name="T18" fmla="*/ 2 w 15"/>
                <a:gd name="T19" fmla="*/ 12 h 18"/>
                <a:gd name="T20" fmla="*/ 1 w 15"/>
                <a:gd name="T21" fmla="*/ 14 h 18"/>
                <a:gd name="T22" fmla="*/ 3 w 15"/>
                <a:gd name="T23" fmla="*/ 16 h 18"/>
                <a:gd name="T24" fmla="*/ 3 w 15"/>
                <a:gd name="T25" fmla="*/ 16 h 18"/>
                <a:gd name="T26" fmla="*/ 4 w 15"/>
                <a:gd name="T27" fmla="*/ 16 h 18"/>
                <a:gd name="T28" fmla="*/ 5 w 15"/>
                <a:gd name="T29" fmla="*/ 13 h 18"/>
                <a:gd name="T30" fmla="*/ 4 w 15"/>
                <a:gd name="T31" fmla="*/ 12 h 18"/>
                <a:gd name="T32" fmla="*/ 4 w 15"/>
                <a:gd name="T33" fmla="*/ 12 h 18"/>
                <a:gd name="T34" fmla="*/ 3 w 15"/>
                <a:gd name="T35" fmla="*/ 12 h 18"/>
                <a:gd name="T36" fmla="*/ 4 w 15"/>
                <a:gd name="T37" fmla="*/ 12 h 18"/>
                <a:gd name="T38" fmla="*/ 3 w 15"/>
                <a:gd name="T39" fmla="*/ 12 h 18"/>
                <a:gd name="T40" fmla="*/ 3 w 15"/>
                <a:gd name="T41" fmla="*/ 12 h 18"/>
                <a:gd name="T42" fmla="*/ 2 w 15"/>
                <a:gd name="T43" fmla="*/ 11 h 18"/>
                <a:gd name="T44" fmla="*/ 4 w 15"/>
                <a:gd name="T45" fmla="*/ 12 h 18"/>
                <a:gd name="T46" fmla="*/ 4 w 15"/>
                <a:gd name="T47" fmla="*/ 12 h 18"/>
                <a:gd name="T48" fmla="*/ 3 w 15"/>
                <a:gd name="T49" fmla="*/ 12 h 18"/>
                <a:gd name="T50" fmla="*/ 5 w 15"/>
                <a:gd name="T51" fmla="*/ 11 h 18"/>
                <a:gd name="T52" fmla="*/ 4 w 15"/>
                <a:gd name="T53" fmla="*/ 12 h 18"/>
                <a:gd name="T54" fmla="*/ 9 w 15"/>
                <a:gd name="T55" fmla="*/ 8 h 18"/>
                <a:gd name="T56" fmla="*/ 8 w 15"/>
                <a:gd name="T57" fmla="*/ 8 h 18"/>
                <a:gd name="T58" fmla="*/ 6 w 15"/>
                <a:gd name="T59" fmla="*/ 6 h 18"/>
                <a:gd name="T60" fmla="*/ 7 w 15"/>
                <a:gd name="T61" fmla="*/ 3 h 18"/>
                <a:gd name="T62" fmla="*/ 9 w 15"/>
                <a:gd name="T63" fmla="*/ 1 h 18"/>
                <a:gd name="T64" fmla="*/ 10 w 15"/>
                <a:gd name="T65" fmla="*/ 1 h 18"/>
                <a:gd name="T66" fmla="*/ 11 w 15"/>
                <a:gd name="T67" fmla="*/ 0 h 18"/>
                <a:gd name="T68" fmla="*/ 13 w 15"/>
                <a:gd name="T69" fmla="*/ 1 h 18"/>
                <a:gd name="T70" fmla="*/ 15 w 15"/>
                <a:gd name="T71" fmla="*/ 2 h 18"/>
                <a:gd name="T72" fmla="*/ 14 w 15"/>
                <a:gd name="T73" fmla="*/ 4 h 18"/>
                <a:gd name="T74" fmla="*/ 15 w 15"/>
                <a:gd name="T75" fmla="*/ 4 h 18"/>
                <a:gd name="T76" fmla="*/ 14 w 15"/>
                <a:gd name="T77" fmla="*/ 7 h 18"/>
                <a:gd name="T78" fmla="*/ 11 w 15"/>
                <a:gd name="T79" fmla="*/ 8 h 18"/>
                <a:gd name="T80" fmla="*/ 9 w 15"/>
                <a:gd name="T81" fmla="*/ 8 h 18"/>
                <a:gd name="T82" fmla="*/ 11 w 15"/>
                <a:gd name="T83" fmla="*/ 6 h 18"/>
                <a:gd name="T84" fmla="*/ 13 w 15"/>
                <a:gd name="T85" fmla="*/ 5 h 18"/>
                <a:gd name="T86" fmla="*/ 13 w 15"/>
                <a:gd name="T87" fmla="*/ 4 h 18"/>
                <a:gd name="T88" fmla="*/ 13 w 15"/>
                <a:gd name="T89" fmla="*/ 2 h 18"/>
                <a:gd name="T90" fmla="*/ 13 w 15"/>
                <a:gd name="T91" fmla="*/ 2 h 18"/>
                <a:gd name="T92" fmla="*/ 11 w 15"/>
                <a:gd name="T93" fmla="*/ 2 h 18"/>
                <a:gd name="T94" fmla="*/ 10 w 15"/>
                <a:gd name="T95" fmla="*/ 2 h 18"/>
                <a:gd name="T96" fmla="*/ 9 w 15"/>
                <a:gd name="T97" fmla="*/ 2 h 18"/>
                <a:gd name="T98" fmla="*/ 9 w 15"/>
                <a:gd name="T99" fmla="*/ 3 h 18"/>
                <a:gd name="T100" fmla="*/ 7 w 15"/>
                <a:gd name="T101" fmla="*/ 6 h 18"/>
                <a:gd name="T102" fmla="*/ 8 w 15"/>
                <a:gd name="T103" fmla="*/ 6 h 18"/>
                <a:gd name="T104" fmla="*/ 9 w 15"/>
                <a:gd name="T105" fmla="*/ 6 h 18"/>
                <a:gd name="T106" fmla="*/ 13 w 15"/>
                <a:gd name="T10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" h="18">
                  <a:moveTo>
                    <a:pt x="2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7"/>
                    <a:pt x="2" y="16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3" y="12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2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3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48"/>
            <p:cNvSpPr>
              <a:spLocks/>
            </p:cNvSpPr>
            <p:nvPr/>
          </p:nvSpPr>
          <p:spPr bwMode="auto">
            <a:xfrm>
              <a:off x="4345" y="3856"/>
              <a:ext cx="17" cy="31"/>
            </a:xfrm>
            <a:custGeom>
              <a:avLst/>
              <a:gdLst>
                <a:gd name="T0" fmla="*/ 7 w 12"/>
                <a:gd name="T1" fmla="*/ 6 h 22"/>
                <a:gd name="T2" fmla="*/ 10 w 12"/>
                <a:gd name="T3" fmla="*/ 4 h 22"/>
                <a:gd name="T4" fmla="*/ 8 w 12"/>
                <a:gd name="T5" fmla="*/ 1 h 22"/>
                <a:gd name="T6" fmla="*/ 4 w 12"/>
                <a:gd name="T7" fmla="*/ 4 h 22"/>
                <a:gd name="T8" fmla="*/ 1 w 12"/>
                <a:gd name="T9" fmla="*/ 6 h 22"/>
                <a:gd name="T10" fmla="*/ 0 w 12"/>
                <a:gd name="T11" fmla="*/ 8 h 22"/>
                <a:gd name="T12" fmla="*/ 6 w 12"/>
                <a:gd name="T13" fmla="*/ 17 h 22"/>
                <a:gd name="T14" fmla="*/ 6 w 12"/>
                <a:gd name="T15" fmla="*/ 13 h 22"/>
                <a:gd name="T16" fmla="*/ 7 w 12"/>
                <a:gd name="T1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2">
                  <a:moveTo>
                    <a:pt x="7" y="6"/>
                  </a:moveTo>
                  <a:cubicBezTo>
                    <a:pt x="9" y="5"/>
                    <a:pt x="8" y="5"/>
                    <a:pt x="10" y="4"/>
                  </a:cubicBezTo>
                  <a:cubicBezTo>
                    <a:pt x="11" y="3"/>
                    <a:pt x="12" y="0"/>
                    <a:pt x="8" y="1"/>
                  </a:cubicBezTo>
                  <a:cubicBezTo>
                    <a:pt x="6" y="2"/>
                    <a:pt x="5" y="1"/>
                    <a:pt x="4" y="4"/>
                  </a:cubicBezTo>
                  <a:cubicBezTo>
                    <a:pt x="4" y="5"/>
                    <a:pt x="4" y="6"/>
                    <a:pt x="1" y="6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0" y="12"/>
                    <a:pt x="6" y="22"/>
                    <a:pt x="6" y="17"/>
                  </a:cubicBezTo>
                  <a:cubicBezTo>
                    <a:pt x="6" y="15"/>
                    <a:pt x="5" y="14"/>
                    <a:pt x="6" y="13"/>
                  </a:cubicBezTo>
                  <a:cubicBezTo>
                    <a:pt x="9" y="10"/>
                    <a:pt x="3" y="8"/>
                    <a:pt x="7" y="6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49"/>
            <p:cNvSpPr>
              <a:spLocks noEditPoints="1"/>
            </p:cNvSpPr>
            <p:nvPr/>
          </p:nvSpPr>
          <p:spPr bwMode="auto">
            <a:xfrm>
              <a:off x="4344" y="3856"/>
              <a:ext cx="18" cy="26"/>
            </a:xfrm>
            <a:custGeom>
              <a:avLst/>
              <a:gdLst>
                <a:gd name="T0" fmla="*/ 2 w 13"/>
                <a:gd name="T1" fmla="*/ 5 h 19"/>
                <a:gd name="T2" fmla="*/ 3 w 13"/>
                <a:gd name="T3" fmla="*/ 5 h 19"/>
                <a:gd name="T4" fmla="*/ 4 w 13"/>
                <a:gd name="T5" fmla="*/ 5 h 19"/>
                <a:gd name="T6" fmla="*/ 4 w 13"/>
                <a:gd name="T7" fmla="*/ 4 h 19"/>
                <a:gd name="T8" fmla="*/ 9 w 13"/>
                <a:gd name="T9" fmla="*/ 0 h 19"/>
                <a:gd name="T10" fmla="*/ 11 w 13"/>
                <a:gd name="T11" fmla="*/ 0 h 19"/>
                <a:gd name="T12" fmla="*/ 13 w 13"/>
                <a:gd name="T13" fmla="*/ 2 h 19"/>
                <a:gd name="T14" fmla="*/ 11 w 13"/>
                <a:gd name="T15" fmla="*/ 4 h 19"/>
                <a:gd name="T16" fmla="*/ 8 w 13"/>
                <a:gd name="T17" fmla="*/ 6 h 19"/>
                <a:gd name="T18" fmla="*/ 8 w 13"/>
                <a:gd name="T19" fmla="*/ 6 h 19"/>
                <a:gd name="T20" fmla="*/ 7 w 13"/>
                <a:gd name="T21" fmla="*/ 7 h 19"/>
                <a:gd name="T22" fmla="*/ 8 w 13"/>
                <a:gd name="T23" fmla="*/ 11 h 19"/>
                <a:gd name="T24" fmla="*/ 8 w 13"/>
                <a:gd name="T25" fmla="*/ 13 h 19"/>
                <a:gd name="T26" fmla="*/ 7 w 13"/>
                <a:gd name="T27" fmla="*/ 14 h 19"/>
                <a:gd name="T28" fmla="*/ 8 w 13"/>
                <a:gd name="T29" fmla="*/ 17 h 19"/>
                <a:gd name="T30" fmla="*/ 8 w 13"/>
                <a:gd name="T31" fmla="*/ 17 h 19"/>
                <a:gd name="T32" fmla="*/ 6 w 13"/>
                <a:gd name="T33" fmla="*/ 19 h 19"/>
                <a:gd name="T34" fmla="*/ 0 w 13"/>
                <a:gd name="T35" fmla="*/ 8 h 19"/>
                <a:gd name="T36" fmla="*/ 1 w 13"/>
                <a:gd name="T37" fmla="*/ 7 h 19"/>
                <a:gd name="T38" fmla="*/ 1 w 13"/>
                <a:gd name="T39" fmla="*/ 8 h 19"/>
                <a:gd name="T40" fmla="*/ 5 w 13"/>
                <a:gd name="T41" fmla="*/ 17 h 19"/>
                <a:gd name="T42" fmla="*/ 6 w 13"/>
                <a:gd name="T43" fmla="*/ 18 h 19"/>
                <a:gd name="T44" fmla="*/ 6 w 13"/>
                <a:gd name="T45" fmla="*/ 17 h 19"/>
                <a:gd name="T46" fmla="*/ 6 w 13"/>
                <a:gd name="T47" fmla="*/ 17 h 19"/>
                <a:gd name="T48" fmla="*/ 6 w 13"/>
                <a:gd name="T49" fmla="*/ 14 h 19"/>
                <a:gd name="T50" fmla="*/ 7 w 13"/>
                <a:gd name="T51" fmla="*/ 12 h 19"/>
                <a:gd name="T52" fmla="*/ 7 w 13"/>
                <a:gd name="T53" fmla="*/ 11 h 19"/>
                <a:gd name="T54" fmla="*/ 6 w 13"/>
                <a:gd name="T55" fmla="*/ 7 h 19"/>
                <a:gd name="T56" fmla="*/ 8 w 13"/>
                <a:gd name="T57" fmla="*/ 5 h 19"/>
                <a:gd name="T58" fmla="*/ 8 w 13"/>
                <a:gd name="T59" fmla="*/ 5 h 19"/>
                <a:gd name="T60" fmla="*/ 10 w 13"/>
                <a:gd name="T61" fmla="*/ 3 h 19"/>
                <a:gd name="T62" fmla="*/ 11 w 13"/>
                <a:gd name="T63" fmla="*/ 2 h 19"/>
                <a:gd name="T64" fmla="*/ 11 w 13"/>
                <a:gd name="T65" fmla="*/ 1 h 19"/>
                <a:gd name="T66" fmla="*/ 10 w 13"/>
                <a:gd name="T67" fmla="*/ 1 h 19"/>
                <a:gd name="T68" fmla="*/ 6 w 13"/>
                <a:gd name="T69" fmla="*/ 4 h 19"/>
                <a:gd name="T70" fmla="*/ 4 w 13"/>
                <a:gd name="T71" fmla="*/ 6 h 19"/>
                <a:gd name="T72" fmla="*/ 2 w 13"/>
                <a:gd name="T73" fmla="*/ 6 h 19"/>
                <a:gd name="T74" fmla="*/ 2 w 13"/>
                <a:gd name="T7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" h="19">
                  <a:moveTo>
                    <a:pt x="0" y="8"/>
                  </a:moveTo>
                  <a:cubicBezTo>
                    <a:pt x="0" y="7"/>
                    <a:pt x="0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1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9"/>
                    <a:pt x="0" y="11"/>
                    <a:pt x="0" y="8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6" y="9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50"/>
            <p:cNvSpPr>
              <a:spLocks/>
            </p:cNvSpPr>
            <p:nvPr/>
          </p:nvSpPr>
          <p:spPr bwMode="auto">
            <a:xfrm>
              <a:off x="4321" y="3864"/>
              <a:ext cx="19" cy="17"/>
            </a:xfrm>
            <a:custGeom>
              <a:avLst/>
              <a:gdLst>
                <a:gd name="T0" fmla="*/ 12 w 13"/>
                <a:gd name="T1" fmla="*/ 6 h 12"/>
                <a:gd name="T2" fmla="*/ 11 w 13"/>
                <a:gd name="T3" fmla="*/ 0 h 12"/>
                <a:gd name="T4" fmla="*/ 7 w 13"/>
                <a:gd name="T5" fmla="*/ 1 h 12"/>
                <a:gd name="T6" fmla="*/ 3 w 13"/>
                <a:gd name="T7" fmla="*/ 10 h 12"/>
                <a:gd name="T8" fmla="*/ 9 w 13"/>
                <a:gd name="T9" fmla="*/ 8 h 12"/>
                <a:gd name="T10" fmla="*/ 12 w 13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6"/>
                  </a:moveTo>
                  <a:cubicBezTo>
                    <a:pt x="12" y="5"/>
                    <a:pt x="13" y="1"/>
                    <a:pt x="11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3"/>
                    <a:pt x="0" y="10"/>
                    <a:pt x="3" y="10"/>
                  </a:cubicBezTo>
                  <a:cubicBezTo>
                    <a:pt x="7" y="12"/>
                    <a:pt x="6" y="8"/>
                    <a:pt x="9" y="8"/>
                  </a:cubicBezTo>
                  <a:cubicBezTo>
                    <a:pt x="10" y="8"/>
                    <a:pt x="12" y="8"/>
                    <a:pt x="12" y="6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51"/>
            <p:cNvSpPr>
              <a:spLocks noEditPoints="1"/>
            </p:cNvSpPr>
            <p:nvPr/>
          </p:nvSpPr>
          <p:spPr bwMode="auto">
            <a:xfrm>
              <a:off x="4324" y="3863"/>
              <a:ext cx="16" cy="17"/>
            </a:xfrm>
            <a:custGeom>
              <a:avLst/>
              <a:gdLst>
                <a:gd name="T0" fmla="*/ 0 w 11"/>
                <a:gd name="T1" fmla="*/ 12 h 12"/>
                <a:gd name="T2" fmla="*/ 0 w 11"/>
                <a:gd name="T3" fmla="*/ 11 h 12"/>
                <a:gd name="T4" fmla="*/ 0 w 11"/>
                <a:gd name="T5" fmla="*/ 11 h 12"/>
                <a:gd name="T6" fmla="*/ 2 w 11"/>
                <a:gd name="T7" fmla="*/ 6 h 12"/>
                <a:gd name="T8" fmla="*/ 2 w 11"/>
                <a:gd name="T9" fmla="*/ 6 h 12"/>
                <a:gd name="T10" fmla="*/ 5 w 11"/>
                <a:gd name="T11" fmla="*/ 2 h 12"/>
                <a:gd name="T12" fmla="*/ 5 w 11"/>
                <a:gd name="T13" fmla="*/ 2 h 12"/>
                <a:gd name="T14" fmla="*/ 7 w 11"/>
                <a:gd name="T15" fmla="*/ 0 h 12"/>
                <a:gd name="T16" fmla="*/ 7 w 11"/>
                <a:gd name="T17" fmla="*/ 0 h 12"/>
                <a:gd name="T18" fmla="*/ 9 w 11"/>
                <a:gd name="T19" fmla="*/ 1 h 12"/>
                <a:gd name="T20" fmla="*/ 9 w 11"/>
                <a:gd name="T21" fmla="*/ 1 h 12"/>
                <a:gd name="T22" fmla="*/ 11 w 11"/>
                <a:gd name="T23" fmla="*/ 4 h 12"/>
                <a:gd name="T24" fmla="*/ 11 w 11"/>
                <a:gd name="T25" fmla="*/ 4 h 12"/>
                <a:gd name="T26" fmla="*/ 11 w 11"/>
                <a:gd name="T27" fmla="*/ 8 h 12"/>
                <a:gd name="T28" fmla="*/ 11 w 11"/>
                <a:gd name="T29" fmla="*/ 8 h 12"/>
                <a:gd name="T30" fmla="*/ 10 w 11"/>
                <a:gd name="T31" fmla="*/ 7 h 12"/>
                <a:gd name="T32" fmla="*/ 11 w 11"/>
                <a:gd name="T33" fmla="*/ 8 h 12"/>
                <a:gd name="T34" fmla="*/ 8 w 11"/>
                <a:gd name="T35" fmla="*/ 10 h 12"/>
                <a:gd name="T36" fmla="*/ 8 w 11"/>
                <a:gd name="T37" fmla="*/ 10 h 12"/>
                <a:gd name="T38" fmla="*/ 7 w 11"/>
                <a:gd name="T39" fmla="*/ 9 h 12"/>
                <a:gd name="T40" fmla="*/ 7 w 11"/>
                <a:gd name="T41" fmla="*/ 9 h 12"/>
                <a:gd name="T42" fmla="*/ 6 w 11"/>
                <a:gd name="T43" fmla="*/ 9 h 12"/>
                <a:gd name="T44" fmla="*/ 6 w 11"/>
                <a:gd name="T45" fmla="*/ 9 h 12"/>
                <a:gd name="T46" fmla="*/ 2 w 11"/>
                <a:gd name="T47" fmla="*/ 12 h 12"/>
                <a:gd name="T48" fmla="*/ 2 w 11"/>
                <a:gd name="T49" fmla="*/ 12 h 12"/>
                <a:gd name="T50" fmla="*/ 0 w 11"/>
                <a:gd name="T51" fmla="*/ 12 h 12"/>
                <a:gd name="T52" fmla="*/ 2 w 11"/>
                <a:gd name="T53" fmla="*/ 11 h 12"/>
                <a:gd name="T54" fmla="*/ 7 w 11"/>
                <a:gd name="T55" fmla="*/ 8 h 12"/>
                <a:gd name="T56" fmla="*/ 7 w 11"/>
                <a:gd name="T57" fmla="*/ 8 h 12"/>
                <a:gd name="T58" fmla="*/ 7 w 11"/>
                <a:gd name="T59" fmla="*/ 8 h 12"/>
                <a:gd name="T60" fmla="*/ 7 w 11"/>
                <a:gd name="T61" fmla="*/ 8 h 12"/>
                <a:gd name="T62" fmla="*/ 8 w 11"/>
                <a:gd name="T63" fmla="*/ 8 h 12"/>
                <a:gd name="T64" fmla="*/ 8 w 11"/>
                <a:gd name="T65" fmla="*/ 8 h 12"/>
                <a:gd name="T66" fmla="*/ 9 w 11"/>
                <a:gd name="T67" fmla="*/ 7 h 12"/>
                <a:gd name="T68" fmla="*/ 9 w 11"/>
                <a:gd name="T69" fmla="*/ 7 h 12"/>
                <a:gd name="T70" fmla="*/ 9 w 11"/>
                <a:gd name="T71" fmla="*/ 7 h 12"/>
                <a:gd name="T72" fmla="*/ 10 w 11"/>
                <a:gd name="T73" fmla="*/ 4 h 12"/>
                <a:gd name="T74" fmla="*/ 10 w 11"/>
                <a:gd name="T75" fmla="*/ 4 h 12"/>
                <a:gd name="T76" fmla="*/ 9 w 11"/>
                <a:gd name="T77" fmla="*/ 2 h 12"/>
                <a:gd name="T78" fmla="*/ 9 w 11"/>
                <a:gd name="T79" fmla="*/ 2 h 12"/>
                <a:gd name="T80" fmla="*/ 7 w 11"/>
                <a:gd name="T81" fmla="*/ 2 h 12"/>
                <a:gd name="T82" fmla="*/ 7 w 11"/>
                <a:gd name="T83" fmla="*/ 2 h 12"/>
                <a:gd name="T84" fmla="*/ 6 w 11"/>
                <a:gd name="T85" fmla="*/ 2 h 12"/>
                <a:gd name="T86" fmla="*/ 6 w 11"/>
                <a:gd name="T87" fmla="*/ 2 h 12"/>
                <a:gd name="T88" fmla="*/ 3 w 11"/>
                <a:gd name="T89" fmla="*/ 7 h 12"/>
                <a:gd name="T90" fmla="*/ 3 w 11"/>
                <a:gd name="T91" fmla="*/ 7 h 12"/>
                <a:gd name="T92" fmla="*/ 1 w 11"/>
                <a:gd name="T93" fmla="*/ 11 h 12"/>
                <a:gd name="T94" fmla="*/ 1 w 11"/>
                <a:gd name="T95" fmla="*/ 11 h 12"/>
                <a:gd name="T96" fmla="*/ 1 w 11"/>
                <a:gd name="T97" fmla="*/ 11 h 12"/>
                <a:gd name="T98" fmla="*/ 1 w 11"/>
                <a:gd name="T99" fmla="*/ 11 h 12"/>
                <a:gd name="T100" fmla="*/ 2 w 11"/>
                <a:gd name="T10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4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2"/>
                    <a:pt x="0" y="12"/>
                  </a:cubicBezTo>
                  <a:close/>
                  <a:moveTo>
                    <a:pt x="2" y="11"/>
                  </a:moveTo>
                  <a:cubicBezTo>
                    <a:pt x="4" y="11"/>
                    <a:pt x="4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5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52"/>
            <p:cNvSpPr>
              <a:spLocks/>
            </p:cNvSpPr>
            <p:nvPr/>
          </p:nvSpPr>
          <p:spPr bwMode="auto">
            <a:xfrm>
              <a:off x="4389" y="3844"/>
              <a:ext cx="9" cy="6"/>
            </a:xfrm>
            <a:custGeom>
              <a:avLst/>
              <a:gdLst>
                <a:gd name="T0" fmla="*/ 2 w 6"/>
                <a:gd name="T1" fmla="*/ 3 h 4"/>
                <a:gd name="T2" fmla="*/ 3 w 6"/>
                <a:gd name="T3" fmla="*/ 2 h 4"/>
                <a:gd name="T4" fmla="*/ 5 w 6"/>
                <a:gd name="T5" fmla="*/ 0 h 4"/>
                <a:gd name="T6" fmla="*/ 1 w 6"/>
                <a:gd name="T7" fmla="*/ 0 h 4"/>
                <a:gd name="T8" fmla="*/ 0 w 6"/>
                <a:gd name="T9" fmla="*/ 2 h 4"/>
                <a:gd name="T10" fmla="*/ 2 w 6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2" y="2"/>
                    <a:pt x="3" y="2"/>
                  </a:cubicBezTo>
                  <a:cubicBezTo>
                    <a:pt x="5" y="2"/>
                    <a:pt x="6" y="0"/>
                    <a:pt x="5" y="0"/>
                  </a:cubicBezTo>
                  <a:cubicBezTo>
                    <a:pt x="3" y="1"/>
                    <a:pt x="1" y="0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53"/>
            <p:cNvSpPr>
              <a:spLocks noEditPoints="1"/>
            </p:cNvSpPr>
            <p:nvPr/>
          </p:nvSpPr>
          <p:spPr bwMode="auto">
            <a:xfrm>
              <a:off x="4388" y="3844"/>
              <a:ext cx="10" cy="6"/>
            </a:xfrm>
            <a:custGeom>
              <a:avLst/>
              <a:gdLst>
                <a:gd name="T0" fmla="*/ 0 w 7"/>
                <a:gd name="T1" fmla="*/ 2 h 4"/>
                <a:gd name="T2" fmla="*/ 0 w 7"/>
                <a:gd name="T3" fmla="*/ 1 h 4"/>
                <a:gd name="T4" fmla="*/ 0 w 7"/>
                <a:gd name="T5" fmla="*/ 1 h 4"/>
                <a:gd name="T6" fmla="*/ 2 w 7"/>
                <a:gd name="T7" fmla="*/ 0 h 4"/>
                <a:gd name="T8" fmla="*/ 2 w 7"/>
                <a:gd name="T9" fmla="*/ 0 h 4"/>
                <a:gd name="T10" fmla="*/ 5 w 7"/>
                <a:gd name="T11" fmla="*/ 0 h 4"/>
                <a:gd name="T12" fmla="*/ 5 w 7"/>
                <a:gd name="T13" fmla="*/ 0 h 4"/>
                <a:gd name="T14" fmla="*/ 5 w 7"/>
                <a:gd name="T15" fmla="*/ 0 h 4"/>
                <a:gd name="T16" fmla="*/ 5 w 7"/>
                <a:gd name="T17" fmla="*/ 0 h 4"/>
                <a:gd name="T18" fmla="*/ 6 w 7"/>
                <a:gd name="T19" fmla="*/ 0 h 4"/>
                <a:gd name="T20" fmla="*/ 6 w 7"/>
                <a:gd name="T21" fmla="*/ 0 h 4"/>
                <a:gd name="T22" fmla="*/ 7 w 7"/>
                <a:gd name="T23" fmla="*/ 1 h 4"/>
                <a:gd name="T24" fmla="*/ 7 w 7"/>
                <a:gd name="T25" fmla="*/ 1 h 4"/>
                <a:gd name="T26" fmla="*/ 5 w 7"/>
                <a:gd name="T27" fmla="*/ 3 h 4"/>
                <a:gd name="T28" fmla="*/ 5 w 7"/>
                <a:gd name="T29" fmla="*/ 3 h 4"/>
                <a:gd name="T30" fmla="*/ 4 w 7"/>
                <a:gd name="T31" fmla="*/ 3 h 4"/>
                <a:gd name="T32" fmla="*/ 4 w 7"/>
                <a:gd name="T33" fmla="*/ 3 h 4"/>
                <a:gd name="T34" fmla="*/ 4 w 7"/>
                <a:gd name="T35" fmla="*/ 3 h 4"/>
                <a:gd name="T36" fmla="*/ 4 w 7"/>
                <a:gd name="T37" fmla="*/ 3 h 4"/>
                <a:gd name="T38" fmla="*/ 3 w 7"/>
                <a:gd name="T39" fmla="*/ 3 h 4"/>
                <a:gd name="T40" fmla="*/ 3 w 7"/>
                <a:gd name="T41" fmla="*/ 3 h 4"/>
                <a:gd name="T42" fmla="*/ 3 w 7"/>
                <a:gd name="T43" fmla="*/ 3 h 4"/>
                <a:gd name="T44" fmla="*/ 3 w 7"/>
                <a:gd name="T45" fmla="*/ 3 h 4"/>
                <a:gd name="T46" fmla="*/ 2 w 7"/>
                <a:gd name="T47" fmla="*/ 4 h 4"/>
                <a:gd name="T48" fmla="*/ 2 w 7"/>
                <a:gd name="T49" fmla="*/ 4 h 4"/>
                <a:gd name="T50" fmla="*/ 0 w 7"/>
                <a:gd name="T51" fmla="*/ 2 h 4"/>
                <a:gd name="T52" fmla="*/ 2 w 7"/>
                <a:gd name="T53" fmla="*/ 2 h 4"/>
                <a:gd name="T54" fmla="*/ 2 w 7"/>
                <a:gd name="T55" fmla="*/ 2 h 4"/>
                <a:gd name="T56" fmla="*/ 2 w 7"/>
                <a:gd name="T57" fmla="*/ 2 h 4"/>
                <a:gd name="T58" fmla="*/ 2 w 7"/>
                <a:gd name="T59" fmla="*/ 3 h 4"/>
                <a:gd name="T60" fmla="*/ 2 w 7"/>
                <a:gd name="T61" fmla="*/ 3 h 4"/>
                <a:gd name="T62" fmla="*/ 2 w 7"/>
                <a:gd name="T63" fmla="*/ 3 h 4"/>
                <a:gd name="T64" fmla="*/ 2 w 7"/>
                <a:gd name="T65" fmla="*/ 3 h 4"/>
                <a:gd name="T66" fmla="*/ 2 w 7"/>
                <a:gd name="T67" fmla="*/ 3 h 4"/>
                <a:gd name="T68" fmla="*/ 2 w 7"/>
                <a:gd name="T69" fmla="*/ 3 h 4"/>
                <a:gd name="T70" fmla="*/ 2 w 7"/>
                <a:gd name="T71" fmla="*/ 3 h 4"/>
                <a:gd name="T72" fmla="*/ 3 w 7"/>
                <a:gd name="T73" fmla="*/ 2 h 4"/>
                <a:gd name="T74" fmla="*/ 3 w 7"/>
                <a:gd name="T75" fmla="*/ 2 h 4"/>
                <a:gd name="T76" fmla="*/ 4 w 7"/>
                <a:gd name="T77" fmla="*/ 1 h 4"/>
                <a:gd name="T78" fmla="*/ 4 w 7"/>
                <a:gd name="T79" fmla="*/ 1 h 4"/>
                <a:gd name="T80" fmla="*/ 5 w 7"/>
                <a:gd name="T81" fmla="*/ 1 h 4"/>
                <a:gd name="T82" fmla="*/ 5 w 7"/>
                <a:gd name="T83" fmla="*/ 1 h 4"/>
                <a:gd name="T84" fmla="*/ 5 w 7"/>
                <a:gd name="T85" fmla="*/ 1 h 4"/>
                <a:gd name="T86" fmla="*/ 5 w 7"/>
                <a:gd name="T87" fmla="*/ 1 h 4"/>
                <a:gd name="T88" fmla="*/ 2 w 7"/>
                <a:gd name="T89" fmla="*/ 1 h 4"/>
                <a:gd name="T90" fmla="*/ 2 w 7"/>
                <a:gd name="T91" fmla="*/ 1 h 4"/>
                <a:gd name="T92" fmla="*/ 2 w 7"/>
                <a:gd name="T93" fmla="*/ 1 h 4"/>
                <a:gd name="T94" fmla="*/ 2 w 7"/>
                <a:gd name="T95" fmla="*/ 1 h 4"/>
                <a:gd name="T96" fmla="*/ 2 w 7"/>
                <a:gd name="T97" fmla="*/ 1 h 4"/>
                <a:gd name="T98" fmla="*/ 2 w 7"/>
                <a:gd name="T99" fmla="*/ 1 h 4"/>
                <a:gd name="T100" fmla="*/ 2 w 7"/>
                <a:gd name="T10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254"/>
            <p:cNvSpPr>
              <a:spLocks/>
            </p:cNvSpPr>
            <p:nvPr/>
          </p:nvSpPr>
          <p:spPr bwMode="auto">
            <a:xfrm>
              <a:off x="4316" y="3867"/>
              <a:ext cx="5" cy="7"/>
            </a:xfrm>
            <a:custGeom>
              <a:avLst/>
              <a:gdLst>
                <a:gd name="T0" fmla="*/ 2 w 4"/>
                <a:gd name="T1" fmla="*/ 3 h 5"/>
                <a:gd name="T2" fmla="*/ 1 w 4"/>
                <a:gd name="T3" fmla="*/ 1 h 5"/>
                <a:gd name="T4" fmla="*/ 2 w 4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55"/>
            <p:cNvSpPr>
              <a:spLocks noEditPoints="1"/>
            </p:cNvSpPr>
            <p:nvPr/>
          </p:nvSpPr>
          <p:spPr bwMode="auto">
            <a:xfrm>
              <a:off x="4316" y="3867"/>
              <a:ext cx="5" cy="6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1 h 4"/>
                <a:gd name="T4" fmla="*/ 1 w 4"/>
                <a:gd name="T5" fmla="*/ 1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2 h 4"/>
                <a:gd name="T12" fmla="*/ 4 w 4"/>
                <a:gd name="T13" fmla="*/ 2 h 4"/>
                <a:gd name="T14" fmla="*/ 2 w 4"/>
                <a:gd name="T15" fmla="*/ 4 h 4"/>
                <a:gd name="T16" fmla="*/ 2 w 4"/>
                <a:gd name="T17" fmla="*/ 4 h 4"/>
                <a:gd name="T18" fmla="*/ 2 w 4"/>
                <a:gd name="T19" fmla="*/ 3 h 4"/>
                <a:gd name="T20" fmla="*/ 2 w 4"/>
                <a:gd name="T21" fmla="*/ 4 h 4"/>
                <a:gd name="T22" fmla="*/ 1 w 4"/>
                <a:gd name="T23" fmla="*/ 4 h 4"/>
                <a:gd name="T24" fmla="*/ 1 w 4"/>
                <a:gd name="T25" fmla="*/ 4 h 4"/>
                <a:gd name="T26" fmla="*/ 0 w 4"/>
                <a:gd name="T27" fmla="*/ 3 h 4"/>
                <a:gd name="T28" fmla="*/ 2 w 4"/>
                <a:gd name="T29" fmla="*/ 1 h 4"/>
                <a:gd name="T30" fmla="*/ 1 w 4"/>
                <a:gd name="T31" fmla="*/ 3 h 4"/>
                <a:gd name="T32" fmla="*/ 1 w 4"/>
                <a:gd name="T33" fmla="*/ 3 h 4"/>
                <a:gd name="T34" fmla="*/ 2 w 4"/>
                <a:gd name="T35" fmla="*/ 3 h 4"/>
                <a:gd name="T36" fmla="*/ 2 w 4"/>
                <a:gd name="T37" fmla="*/ 3 h 4"/>
                <a:gd name="T38" fmla="*/ 2 w 4"/>
                <a:gd name="T39" fmla="*/ 3 h 4"/>
                <a:gd name="T40" fmla="*/ 2 w 4"/>
                <a:gd name="T41" fmla="*/ 2 h 4"/>
                <a:gd name="T42" fmla="*/ 2 w 4"/>
                <a:gd name="T43" fmla="*/ 2 h 4"/>
                <a:gd name="T44" fmla="*/ 2 w 4"/>
                <a:gd name="T45" fmla="*/ 1 h 4"/>
                <a:gd name="T46" fmla="*/ 2 w 4"/>
                <a:gd name="T47" fmla="*/ 1 h 4"/>
                <a:gd name="T48" fmla="*/ 2 w 4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lose/>
                  <a:moveTo>
                    <a:pt x="2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56"/>
            <p:cNvSpPr>
              <a:spLocks noEditPoints="1"/>
            </p:cNvSpPr>
            <p:nvPr/>
          </p:nvSpPr>
          <p:spPr bwMode="auto">
            <a:xfrm>
              <a:off x="4188" y="4068"/>
              <a:ext cx="6" cy="7"/>
            </a:xfrm>
            <a:custGeom>
              <a:avLst/>
              <a:gdLst>
                <a:gd name="T0" fmla="*/ 0 w 6"/>
                <a:gd name="T1" fmla="*/ 7 h 7"/>
                <a:gd name="T2" fmla="*/ 2 w 6"/>
                <a:gd name="T3" fmla="*/ 6 h 7"/>
                <a:gd name="T4" fmla="*/ 3 w 6"/>
                <a:gd name="T5" fmla="*/ 7 h 7"/>
                <a:gd name="T6" fmla="*/ 3 w 6"/>
                <a:gd name="T7" fmla="*/ 7 h 7"/>
                <a:gd name="T8" fmla="*/ 0 w 6"/>
                <a:gd name="T9" fmla="*/ 7 h 7"/>
                <a:gd name="T10" fmla="*/ 0 w 6"/>
                <a:gd name="T11" fmla="*/ 7 h 7"/>
                <a:gd name="T12" fmla="*/ 5 w 6"/>
                <a:gd name="T13" fmla="*/ 0 h 7"/>
                <a:gd name="T14" fmla="*/ 5 w 6"/>
                <a:gd name="T15" fmla="*/ 0 h 7"/>
                <a:gd name="T16" fmla="*/ 6 w 6"/>
                <a:gd name="T17" fmla="*/ 0 h 7"/>
                <a:gd name="T18" fmla="*/ 6 w 6"/>
                <a:gd name="T19" fmla="*/ 1 h 7"/>
                <a:gd name="T20" fmla="*/ 5 w 6"/>
                <a:gd name="T21" fmla="*/ 0 h 7"/>
                <a:gd name="T22" fmla="*/ 5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FD9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57"/>
            <p:cNvSpPr>
              <a:spLocks/>
            </p:cNvSpPr>
            <p:nvPr/>
          </p:nvSpPr>
          <p:spPr bwMode="auto">
            <a:xfrm>
              <a:off x="4037" y="4239"/>
              <a:ext cx="1" cy="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58"/>
            <p:cNvSpPr>
              <a:spLocks/>
            </p:cNvSpPr>
            <p:nvPr/>
          </p:nvSpPr>
          <p:spPr bwMode="auto">
            <a:xfrm>
              <a:off x="4035" y="4245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59"/>
            <p:cNvSpPr>
              <a:spLocks/>
            </p:cNvSpPr>
            <p:nvPr/>
          </p:nvSpPr>
          <p:spPr bwMode="auto">
            <a:xfrm>
              <a:off x="3993" y="4249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0" y="0"/>
                    <a:pt x="1" y="0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60"/>
            <p:cNvSpPr>
              <a:spLocks/>
            </p:cNvSpPr>
            <p:nvPr/>
          </p:nvSpPr>
          <p:spPr bwMode="auto">
            <a:xfrm>
              <a:off x="3999" y="4251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61"/>
            <p:cNvSpPr>
              <a:spLocks/>
            </p:cNvSpPr>
            <p:nvPr/>
          </p:nvSpPr>
          <p:spPr bwMode="auto">
            <a:xfrm>
              <a:off x="4037" y="4239"/>
              <a:ext cx="1" cy="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62"/>
            <p:cNvSpPr>
              <a:spLocks/>
            </p:cNvSpPr>
            <p:nvPr/>
          </p:nvSpPr>
          <p:spPr bwMode="auto">
            <a:xfrm>
              <a:off x="4035" y="4245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63"/>
            <p:cNvSpPr>
              <a:spLocks/>
            </p:cNvSpPr>
            <p:nvPr/>
          </p:nvSpPr>
          <p:spPr bwMode="auto">
            <a:xfrm>
              <a:off x="3993" y="4249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0" y="0"/>
                    <a:pt x="1" y="0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64"/>
            <p:cNvSpPr>
              <a:spLocks/>
            </p:cNvSpPr>
            <p:nvPr/>
          </p:nvSpPr>
          <p:spPr bwMode="auto">
            <a:xfrm>
              <a:off x="3999" y="4251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65"/>
            <p:cNvSpPr>
              <a:spLocks/>
            </p:cNvSpPr>
            <p:nvPr/>
          </p:nvSpPr>
          <p:spPr bwMode="auto">
            <a:xfrm>
              <a:off x="4035" y="4241"/>
              <a:ext cx="3" cy="3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0" y="0"/>
                    <a:pt x="1" y="0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66"/>
            <p:cNvSpPr>
              <a:spLocks/>
            </p:cNvSpPr>
            <p:nvPr/>
          </p:nvSpPr>
          <p:spPr bwMode="auto">
            <a:xfrm>
              <a:off x="4035" y="4245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67"/>
            <p:cNvSpPr>
              <a:spLocks/>
            </p:cNvSpPr>
            <p:nvPr/>
          </p:nvSpPr>
          <p:spPr bwMode="auto">
            <a:xfrm>
              <a:off x="3993" y="4249"/>
              <a:ext cx="3" cy="3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68"/>
            <p:cNvSpPr>
              <a:spLocks/>
            </p:cNvSpPr>
            <p:nvPr/>
          </p:nvSpPr>
          <p:spPr bwMode="auto">
            <a:xfrm>
              <a:off x="3999" y="4252"/>
              <a:ext cx="1" cy="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69"/>
            <p:cNvSpPr>
              <a:spLocks/>
            </p:cNvSpPr>
            <p:nvPr/>
          </p:nvSpPr>
          <p:spPr bwMode="auto">
            <a:xfrm>
              <a:off x="4117" y="4197"/>
              <a:ext cx="5" cy="5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2 h 4"/>
                <a:gd name="T4" fmla="*/ 1 w 3"/>
                <a:gd name="T5" fmla="*/ 4 h 4"/>
                <a:gd name="T6" fmla="*/ 1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3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270"/>
            <p:cNvSpPr>
              <a:spLocks noEditPoints="1"/>
            </p:cNvSpPr>
            <p:nvPr/>
          </p:nvSpPr>
          <p:spPr bwMode="auto">
            <a:xfrm>
              <a:off x="4116" y="4197"/>
              <a:ext cx="4" cy="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0 w 3"/>
                <a:gd name="T5" fmla="*/ 2 h 4"/>
                <a:gd name="T6" fmla="*/ 1 w 3"/>
                <a:gd name="T7" fmla="*/ 0 h 4"/>
                <a:gd name="T8" fmla="*/ 1 w 3"/>
                <a:gd name="T9" fmla="*/ 0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4 h 4"/>
                <a:gd name="T20" fmla="*/ 3 w 3"/>
                <a:gd name="T21" fmla="*/ 4 h 4"/>
                <a:gd name="T22" fmla="*/ 3 w 3"/>
                <a:gd name="T23" fmla="*/ 4 h 4"/>
                <a:gd name="T24" fmla="*/ 3 w 3"/>
                <a:gd name="T25" fmla="*/ 4 h 4"/>
                <a:gd name="T26" fmla="*/ 2 w 3"/>
                <a:gd name="T27" fmla="*/ 4 h 4"/>
                <a:gd name="T28" fmla="*/ 1 w 3"/>
                <a:gd name="T29" fmla="*/ 3 h 4"/>
                <a:gd name="T30" fmla="*/ 1 w 3"/>
                <a:gd name="T31" fmla="*/ 2 h 4"/>
                <a:gd name="T32" fmla="*/ 1 w 3"/>
                <a:gd name="T33" fmla="*/ 2 h 4"/>
                <a:gd name="T34" fmla="*/ 1 w 3"/>
                <a:gd name="T35" fmla="*/ 3 h 4"/>
                <a:gd name="T36" fmla="*/ 1 w 3"/>
                <a:gd name="T37" fmla="*/ 3 h 4"/>
                <a:gd name="T38" fmla="*/ 1 w 3"/>
                <a:gd name="T39" fmla="*/ 3 h 4"/>
                <a:gd name="T40" fmla="*/ 1 w 3"/>
                <a:gd name="T41" fmla="*/ 2 h 4"/>
                <a:gd name="T42" fmla="*/ 1 w 3"/>
                <a:gd name="T43" fmla="*/ 2 h 4"/>
                <a:gd name="T44" fmla="*/ 1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71"/>
            <p:cNvSpPr>
              <a:spLocks noEditPoints="1"/>
            </p:cNvSpPr>
            <p:nvPr/>
          </p:nvSpPr>
          <p:spPr bwMode="auto">
            <a:xfrm>
              <a:off x="3952" y="4210"/>
              <a:ext cx="147" cy="45"/>
            </a:xfrm>
            <a:custGeom>
              <a:avLst/>
              <a:gdLst>
                <a:gd name="T0" fmla="*/ 33 w 104"/>
                <a:gd name="T1" fmla="*/ 31 h 32"/>
                <a:gd name="T2" fmla="*/ 35 w 104"/>
                <a:gd name="T3" fmla="*/ 31 h 32"/>
                <a:gd name="T4" fmla="*/ 35 w 104"/>
                <a:gd name="T5" fmla="*/ 31 h 32"/>
                <a:gd name="T6" fmla="*/ 34 w 104"/>
                <a:gd name="T7" fmla="*/ 32 h 32"/>
                <a:gd name="T8" fmla="*/ 34 w 104"/>
                <a:gd name="T9" fmla="*/ 31 h 32"/>
                <a:gd name="T10" fmla="*/ 34 w 104"/>
                <a:gd name="T11" fmla="*/ 31 h 32"/>
                <a:gd name="T12" fmla="*/ 29 w 104"/>
                <a:gd name="T13" fmla="*/ 29 h 32"/>
                <a:gd name="T14" fmla="*/ 30 w 104"/>
                <a:gd name="T15" fmla="*/ 28 h 32"/>
                <a:gd name="T16" fmla="*/ 31 w 104"/>
                <a:gd name="T17" fmla="*/ 29 h 32"/>
                <a:gd name="T18" fmla="*/ 32 w 104"/>
                <a:gd name="T19" fmla="*/ 29 h 32"/>
                <a:gd name="T20" fmla="*/ 29 w 104"/>
                <a:gd name="T21" fmla="*/ 29 h 32"/>
                <a:gd name="T22" fmla="*/ 30 w 104"/>
                <a:gd name="T23" fmla="*/ 29 h 32"/>
                <a:gd name="T24" fmla="*/ 59 w 104"/>
                <a:gd name="T25" fmla="*/ 26 h 32"/>
                <a:gd name="T26" fmla="*/ 60 w 104"/>
                <a:gd name="T27" fmla="*/ 25 h 32"/>
                <a:gd name="T28" fmla="*/ 62 w 104"/>
                <a:gd name="T29" fmla="*/ 26 h 32"/>
                <a:gd name="T30" fmla="*/ 62 w 104"/>
                <a:gd name="T31" fmla="*/ 26 h 32"/>
                <a:gd name="T32" fmla="*/ 60 w 104"/>
                <a:gd name="T33" fmla="*/ 28 h 32"/>
                <a:gd name="T34" fmla="*/ 59 w 104"/>
                <a:gd name="T35" fmla="*/ 22 h 32"/>
                <a:gd name="T36" fmla="*/ 60 w 104"/>
                <a:gd name="T37" fmla="*/ 21 h 32"/>
                <a:gd name="T38" fmla="*/ 61 w 104"/>
                <a:gd name="T39" fmla="*/ 22 h 32"/>
                <a:gd name="T40" fmla="*/ 62 w 104"/>
                <a:gd name="T41" fmla="*/ 23 h 32"/>
                <a:gd name="T42" fmla="*/ 59 w 104"/>
                <a:gd name="T43" fmla="*/ 23 h 32"/>
                <a:gd name="T44" fmla="*/ 60 w 104"/>
                <a:gd name="T45" fmla="*/ 22 h 32"/>
                <a:gd name="T46" fmla="*/ 0 w 104"/>
                <a:gd name="T47" fmla="*/ 21 h 32"/>
                <a:gd name="T48" fmla="*/ 1 w 104"/>
                <a:gd name="T49" fmla="*/ 19 h 32"/>
                <a:gd name="T50" fmla="*/ 2 w 104"/>
                <a:gd name="T51" fmla="*/ 20 h 32"/>
                <a:gd name="T52" fmla="*/ 2 w 104"/>
                <a:gd name="T53" fmla="*/ 21 h 32"/>
                <a:gd name="T54" fmla="*/ 1 w 104"/>
                <a:gd name="T55" fmla="*/ 22 h 32"/>
                <a:gd name="T56" fmla="*/ 1 w 104"/>
                <a:gd name="T57" fmla="*/ 20 h 32"/>
                <a:gd name="T58" fmla="*/ 1 w 104"/>
                <a:gd name="T59" fmla="*/ 20 h 32"/>
                <a:gd name="T60" fmla="*/ 102 w 104"/>
                <a:gd name="T61" fmla="*/ 11 h 32"/>
                <a:gd name="T62" fmla="*/ 104 w 104"/>
                <a:gd name="T63" fmla="*/ 11 h 32"/>
                <a:gd name="T64" fmla="*/ 104 w 104"/>
                <a:gd name="T65" fmla="*/ 11 h 32"/>
                <a:gd name="T66" fmla="*/ 103 w 104"/>
                <a:gd name="T67" fmla="*/ 12 h 32"/>
                <a:gd name="T68" fmla="*/ 103 w 104"/>
                <a:gd name="T69" fmla="*/ 11 h 32"/>
                <a:gd name="T70" fmla="*/ 103 w 104"/>
                <a:gd name="T71" fmla="*/ 11 h 32"/>
                <a:gd name="T72" fmla="*/ 103 w 104"/>
                <a:gd name="T73" fmla="*/ 11 h 32"/>
                <a:gd name="T74" fmla="*/ 103 w 104"/>
                <a:gd name="T75" fmla="*/ 11 h 32"/>
                <a:gd name="T76" fmla="*/ 103 w 104"/>
                <a:gd name="T77" fmla="*/ 11 h 32"/>
                <a:gd name="T78" fmla="*/ 95 w 104"/>
                <a:gd name="T79" fmla="*/ 1 h 32"/>
                <a:gd name="T80" fmla="*/ 97 w 104"/>
                <a:gd name="T81" fmla="*/ 0 h 32"/>
                <a:gd name="T82" fmla="*/ 98 w 104"/>
                <a:gd name="T83" fmla="*/ 1 h 32"/>
                <a:gd name="T84" fmla="*/ 98 w 104"/>
                <a:gd name="T85" fmla="*/ 1 h 32"/>
                <a:gd name="T86" fmla="*/ 97 w 104"/>
                <a:gd name="T8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4" h="32"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3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0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3" y="31"/>
                  </a:cubicBezTo>
                  <a:close/>
                  <a:moveTo>
                    <a:pt x="34" y="31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2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0"/>
                    <a:pt x="29" y="29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59" y="26"/>
                  </a:move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1" y="25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1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59" y="27"/>
                    <a:pt x="59" y="26"/>
                  </a:cubicBezTo>
                  <a:close/>
                  <a:moveTo>
                    <a:pt x="59" y="23"/>
                  </a:moveTo>
                  <a:cubicBezTo>
                    <a:pt x="59" y="23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4"/>
                    <a:pt x="59" y="23"/>
                    <a:pt x="59" y="23"/>
                  </a:cubicBezTo>
                  <a:close/>
                  <a:moveTo>
                    <a:pt x="60" y="22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lose/>
                  <a:moveTo>
                    <a:pt x="0" y="21"/>
                  </a:move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1"/>
                    <a:pt x="0" y="21"/>
                  </a:cubicBezTo>
                  <a:close/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  <a:moveTo>
                    <a:pt x="102" y="11"/>
                  </a:move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4" y="10"/>
                    <a:pt x="104" y="10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2"/>
                    <a:pt x="104" y="12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2"/>
                    <a:pt x="102" y="12"/>
                    <a:pt x="102" y="11"/>
                  </a:cubicBezTo>
                  <a:close/>
                  <a:moveTo>
                    <a:pt x="103" y="11"/>
                  </a:move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lose/>
                  <a:moveTo>
                    <a:pt x="103" y="11"/>
                  </a:move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lose/>
                  <a:moveTo>
                    <a:pt x="103" y="11"/>
                  </a:move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lose/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98" y="0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2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6" y="2"/>
                    <a:pt x="95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72"/>
            <p:cNvSpPr>
              <a:spLocks/>
            </p:cNvSpPr>
            <p:nvPr/>
          </p:nvSpPr>
          <p:spPr bwMode="auto">
            <a:xfrm>
              <a:off x="4120" y="3953"/>
              <a:ext cx="9" cy="9"/>
            </a:xfrm>
            <a:custGeom>
              <a:avLst/>
              <a:gdLst>
                <a:gd name="T0" fmla="*/ 5 w 6"/>
                <a:gd name="T1" fmla="*/ 4 h 6"/>
                <a:gd name="T2" fmla="*/ 4 w 6"/>
                <a:gd name="T3" fmla="*/ 0 h 6"/>
                <a:gd name="T4" fmla="*/ 0 w 6"/>
                <a:gd name="T5" fmla="*/ 3 h 6"/>
                <a:gd name="T6" fmla="*/ 2 w 6"/>
                <a:gd name="T7" fmla="*/ 6 h 6"/>
                <a:gd name="T8" fmla="*/ 5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cubicBezTo>
                    <a:pt x="6" y="1"/>
                    <a:pt x="6" y="0"/>
                    <a:pt x="4" y="0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5" y="6"/>
                    <a:pt x="5" y="4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73"/>
            <p:cNvSpPr>
              <a:spLocks noEditPoints="1"/>
            </p:cNvSpPr>
            <p:nvPr/>
          </p:nvSpPr>
          <p:spPr bwMode="auto">
            <a:xfrm>
              <a:off x="4120" y="3952"/>
              <a:ext cx="9" cy="11"/>
            </a:xfrm>
            <a:custGeom>
              <a:avLst/>
              <a:gdLst>
                <a:gd name="T0" fmla="*/ 3 w 6"/>
                <a:gd name="T1" fmla="*/ 8 h 8"/>
                <a:gd name="T2" fmla="*/ 2 w 6"/>
                <a:gd name="T3" fmla="*/ 8 h 8"/>
                <a:gd name="T4" fmla="*/ 2 w 6"/>
                <a:gd name="T5" fmla="*/ 8 h 8"/>
                <a:gd name="T6" fmla="*/ 0 w 6"/>
                <a:gd name="T7" fmla="*/ 4 h 8"/>
                <a:gd name="T8" fmla="*/ 0 w 6"/>
                <a:gd name="T9" fmla="*/ 4 h 8"/>
                <a:gd name="T10" fmla="*/ 4 w 6"/>
                <a:gd name="T11" fmla="*/ 0 h 8"/>
                <a:gd name="T12" fmla="*/ 4 w 6"/>
                <a:gd name="T13" fmla="*/ 0 h 8"/>
                <a:gd name="T14" fmla="*/ 4 w 6"/>
                <a:gd name="T15" fmla="*/ 0 h 8"/>
                <a:gd name="T16" fmla="*/ 4 w 6"/>
                <a:gd name="T17" fmla="*/ 0 h 8"/>
                <a:gd name="T18" fmla="*/ 6 w 6"/>
                <a:gd name="T19" fmla="*/ 3 h 8"/>
                <a:gd name="T20" fmla="*/ 6 w 6"/>
                <a:gd name="T21" fmla="*/ 3 h 8"/>
                <a:gd name="T22" fmla="*/ 6 w 6"/>
                <a:gd name="T23" fmla="*/ 5 h 8"/>
                <a:gd name="T24" fmla="*/ 6 w 6"/>
                <a:gd name="T25" fmla="*/ 5 h 8"/>
                <a:gd name="T26" fmla="*/ 5 w 6"/>
                <a:gd name="T27" fmla="*/ 5 h 8"/>
                <a:gd name="T28" fmla="*/ 6 w 6"/>
                <a:gd name="T29" fmla="*/ 5 h 8"/>
                <a:gd name="T30" fmla="*/ 3 w 6"/>
                <a:gd name="T31" fmla="*/ 8 h 8"/>
                <a:gd name="T32" fmla="*/ 3 w 6"/>
                <a:gd name="T33" fmla="*/ 8 h 8"/>
                <a:gd name="T34" fmla="*/ 3 w 6"/>
                <a:gd name="T35" fmla="*/ 8 h 8"/>
                <a:gd name="T36" fmla="*/ 4 w 6"/>
                <a:gd name="T37" fmla="*/ 2 h 8"/>
                <a:gd name="T38" fmla="*/ 1 w 6"/>
                <a:gd name="T39" fmla="*/ 4 h 8"/>
                <a:gd name="T40" fmla="*/ 1 w 6"/>
                <a:gd name="T41" fmla="*/ 4 h 8"/>
                <a:gd name="T42" fmla="*/ 3 w 6"/>
                <a:gd name="T43" fmla="*/ 7 h 8"/>
                <a:gd name="T44" fmla="*/ 3 w 6"/>
                <a:gd name="T45" fmla="*/ 7 h 8"/>
                <a:gd name="T46" fmla="*/ 3 w 6"/>
                <a:gd name="T47" fmla="*/ 7 h 8"/>
                <a:gd name="T48" fmla="*/ 3 w 6"/>
                <a:gd name="T49" fmla="*/ 7 h 8"/>
                <a:gd name="T50" fmla="*/ 5 w 6"/>
                <a:gd name="T51" fmla="*/ 4 h 8"/>
                <a:gd name="T52" fmla="*/ 5 w 6"/>
                <a:gd name="T53" fmla="*/ 4 h 8"/>
                <a:gd name="T54" fmla="*/ 5 w 6"/>
                <a:gd name="T55" fmla="*/ 3 h 8"/>
                <a:gd name="T56" fmla="*/ 5 w 6"/>
                <a:gd name="T57" fmla="*/ 3 h 8"/>
                <a:gd name="T58" fmla="*/ 4 w 6"/>
                <a:gd name="T59" fmla="*/ 2 h 8"/>
                <a:gd name="T60" fmla="*/ 4 w 6"/>
                <a:gd name="T61" fmla="*/ 2 h 8"/>
                <a:gd name="T62" fmla="*/ 4 w 6"/>
                <a:gd name="T63" fmla="*/ 1 h 8"/>
                <a:gd name="T64" fmla="*/ 4 w 6"/>
                <a:gd name="T65" fmla="*/ 1 h 8"/>
                <a:gd name="T66" fmla="*/ 4 w 6"/>
                <a:gd name="T6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" h="8">
                  <a:moveTo>
                    <a:pt x="3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4" y="2"/>
                  </a:moveTo>
                  <a:cubicBezTo>
                    <a:pt x="3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274"/>
            <p:cNvSpPr>
              <a:spLocks/>
            </p:cNvSpPr>
            <p:nvPr/>
          </p:nvSpPr>
          <p:spPr bwMode="auto">
            <a:xfrm>
              <a:off x="3958" y="3941"/>
              <a:ext cx="8" cy="7"/>
            </a:xfrm>
            <a:custGeom>
              <a:avLst/>
              <a:gdLst>
                <a:gd name="T0" fmla="*/ 4 w 6"/>
                <a:gd name="T1" fmla="*/ 3 h 5"/>
                <a:gd name="T2" fmla="*/ 3 w 6"/>
                <a:gd name="T3" fmla="*/ 0 h 5"/>
                <a:gd name="T4" fmla="*/ 1 w 6"/>
                <a:gd name="T5" fmla="*/ 2 h 5"/>
                <a:gd name="T6" fmla="*/ 2 w 6"/>
                <a:gd name="T7" fmla="*/ 4 h 5"/>
                <a:gd name="T8" fmla="*/ 4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1" y="0"/>
                    <a:pt x="1" y="2"/>
                  </a:cubicBezTo>
                  <a:cubicBezTo>
                    <a:pt x="0" y="3"/>
                    <a:pt x="1" y="5"/>
                    <a:pt x="2" y="4"/>
                  </a:cubicBezTo>
                  <a:cubicBezTo>
                    <a:pt x="3" y="4"/>
                    <a:pt x="2" y="5"/>
                    <a:pt x="4" y="3"/>
                  </a:cubicBezTo>
                  <a:close/>
                </a:path>
              </a:pathLst>
            </a:custGeom>
            <a:solidFill>
              <a:srgbClr val="FAD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75"/>
            <p:cNvSpPr>
              <a:spLocks noEditPoints="1"/>
            </p:cNvSpPr>
            <p:nvPr/>
          </p:nvSpPr>
          <p:spPr bwMode="auto">
            <a:xfrm>
              <a:off x="3958" y="3939"/>
              <a:ext cx="8" cy="9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0 w 6"/>
                <a:gd name="T5" fmla="*/ 3 h 6"/>
                <a:gd name="T6" fmla="*/ 3 w 6"/>
                <a:gd name="T7" fmla="*/ 0 h 6"/>
                <a:gd name="T8" fmla="*/ 3 w 6"/>
                <a:gd name="T9" fmla="*/ 0 h 6"/>
                <a:gd name="T10" fmla="*/ 6 w 6"/>
                <a:gd name="T11" fmla="*/ 2 h 6"/>
                <a:gd name="T12" fmla="*/ 6 w 6"/>
                <a:gd name="T13" fmla="*/ 2 h 6"/>
                <a:gd name="T14" fmla="*/ 4 w 6"/>
                <a:gd name="T15" fmla="*/ 4 h 6"/>
                <a:gd name="T16" fmla="*/ 4 w 6"/>
                <a:gd name="T17" fmla="*/ 4 h 6"/>
                <a:gd name="T18" fmla="*/ 4 w 6"/>
                <a:gd name="T19" fmla="*/ 4 h 6"/>
                <a:gd name="T20" fmla="*/ 4 w 6"/>
                <a:gd name="T21" fmla="*/ 4 h 6"/>
                <a:gd name="T22" fmla="*/ 3 w 6"/>
                <a:gd name="T23" fmla="*/ 6 h 6"/>
                <a:gd name="T24" fmla="*/ 3 w 6"/>
                <a:gd name="T25" fmla="*/ 6 h 6"/>
                <a:gd name="T26" fmla="*/ 2 w 6"/>
                <a:gd name="T27" fmla="*/ 6 h 6"/>
                <a:gd name="T28" fmla="*/ 2 w 6"/>
                <a:gd name="T29" fmla="*/ 6 h 6"/>
                <a:gd name="T30" fmla="*/ 2 w 6"/>
                <a:gd name="T31" fmla="*/ 6 h 6"/>
                <a:gd name="T32" fmla="*/ 2 w 6"/>
                <a:gd name="T33" fmla="*/ 6 h 6"/>
                <a:gd name="T34" fmla="*/ 2 w 6"/>
                <a:gd name="T35" fmla="*/ 6 h 6"/>
                <a:gd name="T36" fmla="*/ 2 w 6"/>
                <a:gd name="T37" fmla="*/ 6 h 6"/>
                <a:gd name="T38" fmla="*/ 0 w 6"/>
                <a:gd name="T39" fmla="*/ 3 h 6"/>
                <a:gd name="T40" fmla="*/ 1 w 6"/>
                <a:gd name="T41" fmla="*/ 3 h 6"/>
                <a:gd name="T42" fmla="*/ 1 w 6"/>
                <a:gd name="T43" fmla="*/ 3 h 6"/>
                <a:gd name="T44" fmla="*/ 1 w 6"/>
                <a:gd name="T45" fmla="*/ 3 h 6"/>
                <a:gd name="T46" fmla="*/ 2 w 6"/>
                <a:gd name="T47" fmla="*/ 5 h 6"/>
                <a:gd name="T48" fmla="*/ 2 w 6"/>
                <a:gd name="T49" fmla="*/ 5 h 6"/>
                <a:gd name="T50" fmla="*/ 2 w 6"/>
                <a:gd name="T51" fmla="*/ 5 h 6"/>
                <a:gd name="T52" fmla="*/ 2 w 6"/>
                <a:gd name="T53" fmla="*/ 5 h 6"/>
                <a:gd name="T54" fmla="*/ 2 w 6"/>
                <a:gd name="T55" fmla="*/ 5 h 6"/>
                <a:gd name="T56" fmla="*/ 2 w 6"/>
                <a:gd name="T57" fmla="*/ 5 h 6"/>
                <a:gd name="T58" fmla="*/ 2 w 6"/>
                <a:gd name="T59" fmla="*/ 5 h 6"/>
                <a:gd name="T60" fmla="*/ 2 w 6"/>
                <a:gd name="T61" fmla="*/ 5 h 6"/>
                <a:gd name="T62" fmla="*/ 3 w 6"/>
                <a:gd name="T63" fmla="*/ 3 h 6"/>
                <a:gd name="T64" fmla="*/ 3 w 6"/>
                <a:gd name="T65" fmla="*/ 3 h 6"/>
                <a:gd name="T66" fmla="*/ 3 w 6"/>
                <a:gd name="T67" fmla="*/ 3 h 6"/>
                <a:gd name="T68" fmla="*/ 4 w 6"/>
                <a:gd name="T69" fmla="*/ 2 h 6"/>
                <a:gd name="T70" fmla="*/ 4 w 6"/>
                <a:gd name="T71" fmla="*/ 2 h 6"/>
                <a:gd name="T72" fmla="*/ 3 w 6"/>
                <a:gd name="T73" fmla="*/ 1 h 6"/>
                <a:gd name="T74" fmla="*/ 3 w 6"/>
                <a:gd name="T75" fmla="*/ 1 h 6"/>
                <a:gd name="T76" fmla="*/ 1 w 6"/>
                <a:gd name="T7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76"/>
            <p:cNvSpPr>
              <a:spLocks/>
            </p:cNvSpPr>
            <p:nvPr/>
          </p:nvSpPr>
          <p:spPr bwMode="auto">
            <a:xfrm>
              <a:off x="4106" y="3983"/>
              <a:ext cx="9" cy="9"/>
            </a:xfrm>
            <a:custGeom>
              <a:avLst/>
              <a:gdLst>
                <a:gd name="T0" fmla="*/ 5 w 6"/>
                <a:gd name="T1" fmla="*/ 3 h 6"/>
                <a:gd name="T2" fmla="*/ 1 w 6"/>
                <a:gd name="T3" fmla="*/ 1 h 6"/>
                <a:gd name="T4" fmla="*/ 2 w 6"/>
                <a:gd name="T5" fmla="*/ 5 h 6"/>
                <a:gd name="T6" fmla="*/ 4 w 6"/>
                <a:gd name="T7" fmla="*/ 5 h 6"/>
                <a:gd name="T8" fmla="*/ 5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0"/>
                    <a:pt x="2" y="1"/>
                    <a:pt x="1" y="1"/>
                  </a:cubicBezTo>
                  <a:cubicBezTo>
                    <a:pt x="0" y="2"/>
                    <a:pt x="1" y="3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4"/>
                    <a:pt x="5" y="6"/>
                    <a:pt x="5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77"/>
            <p:cNvSpPr>
              <a:spLocks noEditPoints="1"/>
            </p:cNvSpPr>
            <p:nvPr/>
          </p:nvSpPr>
          <p:spPr bwMode="auto">
            <a:xfrm>
              <a:off x="4106" y="3983"/>
              <a:ext cx="9" cy="9"/>
            </a:xfrm>
            <a:custGeom>
              <a:avLst/>
              <a:gdLst>
                <a:gd name="T0" fmla="*/ 1 w 6"/>
                <a:gd name="T1" fmla="*/ 5 h 6"/>
                <a:gd name="T2" fmla="*/ 0 w 6"/>
                <a:gd name="T3" fmla="*/ 2 h 6"/>
                <a:gd name="T4" fmla="*/ 0 w 6"/>
                <a:gd name="T5" fmla="*/ 2 h 6"/>
                <a:gd name="T6" fmla="*/ 1 w 6"/>
                <a:gd name="T7" fmla="*/ 1 h 6"/>
                <a:gd name="T8" fmla="*/ 1 w 6"/>
                <a:gd name="T9" fmla="*/ 1 h 6"/>
                <a:gd name="T10" fmla="*/ 3 w 6"/>
                <a:gd name="T11" fmla="*/ 0 h 6"/>
                <a:gd name="T12" fmla="*/ 3 w 6"/>
                <a:gd name="T13" fmla="*/ 0 h 6"/>
                <a:gd name="T14" fmla="*/ 6 w 6"/>
                <a:gd name="T15" fmla="*/ 2 h 6"/>
                <a:gd name="T16" fmla="*/ 6 w 6"/>
                <a:gd name="T17" fmla="*/ 2 h 6"/>
                <a:gd name="T18" fmla="*/ 6 w 6"/>
                <a:gd name="T19" fmla="*/ 3 h 6"/>
                <a:gd name="T20" fmla="*/ 6 w 6"/>
                <a:gd name="T21" fmla="*/ 3 h 6"/>
                <a:gd name="T22" fmla="*/ 5 w 6"/>
                <a:gd name="T23" fmla="*/ 3 h 6"/>
                <a:gd name="T24" fmla="*/ 6 w 6"/>
                <a:gd name="T25" fmla="*/ 3 h 6"/>
                <a:gd name="T26" fmla="*/ 6 w 6"/>
                <a:gd name="T27" fmla="*/ 4 h 6"/>
                <a:gd name="T28" fmla="*/ 6 w 6"/>
                <a:gd name="T29" fmla="*/ 4 h 6"/>
                <a:gd name="T30" fmla="*/ 5 w 6"/>
                <a:gd name="T31" fmla="*/ 5 h 6"/>
                <a:gd name="T32" fmla="*/ 5 w 6"/>
                <a:gd name="T33" fmla="*/ 5 h 6"/>
                <a:gd name="T34" fmla="*/ 5 w 6"/>
                <a:gd name="T35" fmla="*/ 5 h 6"/>
                <a:gd name="T36" fmla="*/ 5 w 6"/>
                <a:gd name="T37" fmla="*/ 5 h 6"/>
                <a:gd name="T38" fmla="*/ 3 w 6"/>
                <a:gd name="T39" fmla="*/ 6 h 6"/>
                <a:gd name="T40" fmla="*/ 3 w 6"/>
                <a:gd name="T41" fmla="*/ 6 h 6"/>
                <a:gd name="T42" fmla="*/ 1 w 6"/>
                <a:gd name="T43" fmla="*/ 5 h 6"/>
                <a:gd name="T44" fmla="*/ 1 w 6"/>
                <a:gd name="T45" fmla="*/ 2 h 6"/>
                <a:gd name="T46" fmla="*/ 1 w 6"/>
                <a:gd name="T47" fmla="*/ 2 h 6"/>
                <a:gd name="T48" fmla="*/ 1 w 6"/>
                <a:gd name="T49" fmla="*/ 2 h 6"/>
                <a:gd name="T50" fmla="*/ 2 w 6"/>
                <a:gd name="T51" fmla="*/ 4 h 6"/>
                <a:gd name="T52" fmla="*/ 2 w 6"/>
                <a:gd name="T53" fmla="*/ 4 h 6"/>
                <a:gd name="T54" fmla="*/ 3 w 6"/>
                <a:gd name="T55" fmla="*/ 5 h 6"/>
                <a:gd name="T56" fmla="*/ 3 w 6"/>
                <a:gd name="T57" fmla="*/ 5 h 6"/>
                <a:gd name="T58" fmla="*/ 4 w 6"/>
                <a:gd name="T59" fmla="*/ 5 h 6"/>
                <a:gd name="T60" fmla="*/ 4 w 6"/>
                <a:gd name="T61" fmla="*/ 5 h 6"/>
                <a:gd name="T62" fmla="*/ 4 w 6"/>
                <a:gd name="T63" fmla="*/ 4 h 6"/>
                <a:gd name="T64" fmla="*/ 4 w 6"/>
                <a:gd name="T65" fmla="*/ 4 h 6"/>
                <a:gd name="T66" fmla="*/ 5 w 6"/>
                <a:gd name="T67" fmla="*/ 3 h 6"/>
                <a:gd name="T68" fmla="*/ 5 w 6"/>
                <a:gd name="T69" fmla="*/ 3 h 6"/>
                <a:gd name="T70" fmla="*/ 5 w 6"/>
                <a:gd name="T71" fmla="*/ 3 h 6"/>
                <a:gd name="T72" fmla="*/ 5 w 6"/>
                <a:gd name="T73" fmla="*/ 2 h 6"/>
                <a:gd name="T74" fmla="*/ 5 w 6"/>
                <a:gd name="T75" fmla="*/ 2 h 6"/>
                <a:gd name="T76" fmla="*/ 3 w 6"/>
                <a:gd name="T77" fmla="*/ 2 h 6"/>
                <a:gd name="T78" fmla="*/ 3 w 6"/>
                <a:gd name="T79" fmla="*/ 2 h 6"/>
                <a:gd name="T80" fmla="*/ 3 w 6"/>
                <a:gd name="T81" fmla="*/ 2 h 6"/>
                <a:gd name="T82" fmla="*/ 3 w 6"/>
                <a:gd name="T83" fmla="*/ 2 h 6"/>
                <a:gd name="T84" fmla="*/ 1 w 6"/>
                <a:gd name="T8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6">
                  <a:moveTo>
                    <a:pt x="1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5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78"/>
            <p:cNvSpPr>
              <a:spLocks/>
            </p:cNvSpPr>
            <p:nvPr/>
          </p:nvSpPr>
          <p:spPr bwMode="auto">
            <a:xfrm>
              <a:off x="4082" y="3948"/>
              <a:ext cx="6" cy="4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2"/>
                    <a:pt x="3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0" y="3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79"/>
            <p:cNvSpPr>
              <a:spLocks/>
            </p:cNvSpPr>
            <p:nvPr/>
          </p:nvSpPr>
          <p:spPr bwMode="auto">
            <a:xfrm>
              <a:off x="4081" y="3948"/>
              <a:ext cx="7" cy="5"/>
            </a:xfrm>
            <a:custGeom>
              <a:avLst/>
              <a:gdLst>
                <a:gd name="T0" fmla="*/ 0 w 5"/>
                <a:gd name="T1" fmla="*/ 3 h 4"/>
                <a:gd name="T2" fmla="*/ 1 w 5"/>
                <a:gd name="T3" fmla="*/ 1 h 4"/>
                <a:gd name="T4" fmla="*/ 1 w 5"/>
                <a:gd name="T5" fmla="*/ 1 h 4"/>
                <a:gd name="T6" fmla="*/ 3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4 w 5"/>
                <a:gd name="T13" fmla="*/ 1 h 4"/>
                <a:gd name="T14" fmla="*/ 5 w 5"/>
                <a:gd name="T15" fmla="*/ 2 h 4"/>
                <a:gd name="T16" fmla="*/ 5 w 5"/>
                <a:gd name="T17" fmla="*/ 2 h 4"/>
                <a:gd name="T18" fmla="*/ 3 w 5"/>
                <a:gd name="T19" fmla="*/ 4 h 4"/>
                <a:gd name="T20" fmla="*/ 3 w 5"/>
                <a:gd name="T21" fmla="*/ 4 h 4"/>
                <a:gd name="T22" fmla="*/ 3 w 5"/>
                <a:gd name="T23" fmla="*/ 3 h 4"/>
                <a:gd name="T24" fmla="*/ 3 w 5"/>
                <a:gd name="T25" fmla="*/ 3 h 4"/>
                <a:gd name="T26" fmla="*/ 4 w 5"/>
                <a:gd name="T27" fmla="*/ 2 h 4"/>
                <a:gd name="T28" fmla="*/ 4 w 5"/>
                <a:gd name="T29" fmla="*/ 2 h 4"/>
                <a:gd name="T30" fmla="*/ 4 w 5"/>
                <a:gd name="T31" fmla="*/ 2 h 4"/>
                <a:gd name="T32" fmla="*/ 4 w 5"/>
                <a:gd name="T33" fmla="*/ 2 h 4"/>
                <a:gd name="T34" fmla="*/ 4 w 5"/>
                <a:gd name="T35" fmla="*/ 2 h 4"/>
                <a:gd name="T36" fmla="*/ 4 w 5"/>
                <a:gd name="T37" fmla="*/ 2 h 4"/>
                <a:gd name="T38" fmla="*/ 3 w 5"/>
                <a:gd name="T39" fmla="*/ 1 h 4"/>
                <a:gd name="T40" fmla="*/ 3 w 5"/>
                <a:gd name="T41" fmla="*/ 1 h 4"/>
                <a:gd name="T42" fmla="*/ 2 w 5"/>
                <a:gd name="T43" fmla="*/ 2 h 4"/>
                <a:gd name="T44" fmla="*/ 2 w 5"/>
                <a:gd name="T45" fmla="*/ 2 h 4"/>
                <a:gd name="T46" fmla="*/ 2 w 5"/>
                <a:gd name="T47" fmla="*/ 3 h 4"/>
                <a:gd name="T48" fmla="*/ 2 w 5"/>
                <a:gd name="T49" fmla="*/ 3 h 4"/>
                <a:gd name="T50" fmla="*/ 3 w 5"/>
                <a:gd name="T51" fmla="*/ 3 h 4"/>
                <a:gd name="T52" fmla="*/ 3 w 5"/>
                <a:gd name="T53" fmla="*/ 3 h 4"/>
                <a:gd name="T54" fmla="*/ 3 w 5"/>
                <a:gd name="T55" fmla="*/ 3 h 4"/>
                <a:gd name="T56" fmla="*/ 3 w 5"/>
                <a:gd name="T57" fmla="*/ 4 h 4"/>
                <a:gd name="T58" fmla="*/ 0 w 5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80"/>
            <p:cNvSpPr>
              <a:spLocks noEditPoints="1"/>
            </p:cNvSpPr>
            <p:nvPr/>
          </p:nvSpPr>
          <p:spPr bwMode="auto">
            <a:xfrm>
              <a:off x="3856" y="1625"/>
              <a:ext cx="1407" cy="2637"/>
            </a:xfrm>
            <a:custGeom>
              <a:avLst/>
              <a:gdLst>
                <a:gd name="T0" fmla="*/ 133 w 994"/>
                <a:gd name="T1" fmla="*/ 1720 h 1862"/>
                <a:gd name="T2" fmla="*/ 191 w 994"/>
                <a:gd name="T3" fmla="*/ 1786 h 1862"/>
                <a:gd name="T4" fmla="*/ 149 w 994"/>
                <a:gd name="T5" fmla="*/ 1842 h 1862"/>
                <a:gd name="T6" fmla="*/ 175 w 994"/>
                <a:gd name="T7" fmla="*/ 1712 h 1862"/>
                <a:gd name="T8" fmla="*/ 48 w 994"/>
                <a:gd name="T9" fmla="*/ 1820 h 1862"/>
                <a:gd name="T10" fmla="*/ 127 w 994"/>
                <a:gd name="T11" fmla="*/ 1622 h 1862"/>
                <a:gd name="T12" fmla="*/ 58 w 994"/>
                <a:gd name="T13" fmla="*/ 1591 h 1862"/>
                <a:gd name="T14" fmla="*/ 16 w 994"/>
                <a:gd name="T15" fmla="*/ 1589 h 1862"/>
                <a:gd name="T16" fmla="*/ 78 w 994"/>
                <a:gd name="T17" fmla="*/ 1601 h 1862"/>
                <a:gd name="T18" fmla="*/ 127 w 994"/>
                <a:gd name="T19" fmla="*/ 1661 h 1862"/>
                <a:gd name="T20" fmla="*/ 169 w 994"/>
                <a:gd name="T21" fmla="*/ 1631 h 1862"/>
                <a:gd name="T22" fmla="*/ 276 w 994"/>
                <a:gd name="T23" fmla="*/ 1583 h 1862"/>
                <a:gd name="T24" fmla="*/ 348 w 994"/>
                <a:gd name="T25" fmla="*/ 1565 h 1862"/>
                <a:gd name="T26" fmla="*/ 388 w 994"/>
                <a:gd name="T27" fmla="*/ 1493 h 1862"/>
                <a:gd name="T28" fmla="*/ 452 w 994"/>
                <a:gd name="T29" fmla="*/ 1522 h 1862"/>
                <a:gd name="T30" fmla="*/ 518 w 994"/>
                <a:gd name="T31" fmla="*/ 1487 h 1862"/>
                <a:gd name="T32" fmla="*/ 619 w 994"/>
                <a:gd name="T33" fmla="*/ 1464 h 1862"/>
                <a:gd name="T34" fmla="*/ 679 w 994"/>
                <a:gd name="T35" fmla="*/ 1386 h 1862"/>
                <a:gd name="T36" fmla="*/ 730 w 994"/>
                <a:gd name="T37" fmla="*/ 1330 h 1862"/>
                <a:gd name="T38" fmla="*/ 782 w 994"/>
                <a:gd name="T39" fmla="*/ 1279 h 1862"/>
                <a:gd name="T40" fmla="*/ 825 w 994"/>
                <a:gd name="T41" fmla="*/ 1212 h 1862"/>
                <a:gd name="T42" fmla="*/ 832 w 994"/>
                <a:gd name="T43" fmla="*/ 1168 h 1862"/>
                <a:gd name="T44" fmla="*/ 873 w 994"/>
                <a:gd name="T45" fmla="*/ 1086 h 1862"/>
                <a:gd name="T46" fmla="*/ 935 w 994"/>
                <a:gd name="T47" fmla="*/ 1015 h 1862"/>
                <a:gd name="T48" fmla="*/ 945 w 994"/>
                <a:gd name="T49" fmla="*/ 919 h 1862"/>
                <a:gd name="T50" fmla="*/ 873 w 994"/>
                <a:gd name="T51" fmla="*/ 844 h 1862"/>
                <a:gd name="T52" fmla="*/ 883 w 994"/>
                <a:gd name="T53" fmla="*/ 701 h 1862"/>
                <a:gd name="T54" fmla="*/ 742 w 994"/>
                <a:gd name="T55" fmla="*/ 526 h 1862"/>
                <a:gd name="T56" fmla="*/ 767 w 994"/>
                <a:gd name="T57" fmla="*/ 400 h 1862"/>
                <a:gd name="T58" fmla="*/ 848 w 994"/>
                <a:gd name="T59" fmla="*/ 340 h 1862"/>
                <a:gd name="T60" fmla="*/ 908 w 994"/>
                <a:gd name="T61" fmla="*/ 299 h 1862"/>
                <a:gd name="T62" fmla="*/ 769 w 994"/>
                <a:gd name="T63" fmla="*/ 283 h 1862"/>
                <a:gd name="T64" fmla="*/ 619 w 994"/>
                <a:gd name="T65" fmla="*/ 261 h 1862"/>
                <a:gd name="T66" fmla="*/ 791 w 994"/>
                <a:gd name="T67" fmla="*/ 15 h 1862"/>
                <a:gd name="T68" fmla="*/ 811 w 994"/>
                <a:gd name="T69" fmla="*/ 134 h 1862"/>
                <a:gd name="T70" fmla="*/ 851 w 994"/>
                <a:gd name="T71" fmla="*/ 162 h 1862"/>
                <a:gd name="T72" fmla="*/ 927 w 994"/>
                <a:gd name="T73" fmla="*/ 93 h 1862"/>
                <a:gd name="T74" fmla="*/ 849 w 994"/>
                <a:gd name="T75" fmla="*/ 132 h 1862"/>
                <a:gd name="T76" fmla="*/ 821 w 994"/>
                <a:gd name="T77" fmla="*/ 17 h 1862"/>
                <a:gd name="T78" fmla="*/ 601 w 994"/>
                <a:gd name="T79" fmla="*/ 231 h 1862"/>
                <a:gd name="T80" fmla="*/ 741 w 994"/>
                <a:gd name="T81" fmla="*/ 326 h 1862"/>
                <a:gd name="T82" fmla="*/ 914 w 994"/>
                <a:gd name="T83" fmla="*/ 284 h 1862"/>
                <a:gd name="T84" fmla="*/ 853 w 994"/>
                <a:gd name="T85" fmla="*/ 346 h 1862"/>
                <a:gd name="T86" fmla="*/ 781 w 994"/>
                <a:gd name="T87" fmla="*/ 394 h 1862"/>
                <a:gd name="T88" fmla="*/ 734 w 994"/>
                <a:gd name="T89" fmla="*/ 519 h 1862"/>
                <a:gd name="T90" fmla="*/ 868 w 994"/>
                <a:gd name="T91" fmla="*/ 689 h 1862"/>
                <a:gd name="T92" fmla="*/ 891 w 994"/>
                <a:gd name="T93" fmla="*/ 832 h 1862"/>
                <a:gd name="T94" fmla="*/ 949 w 994"/>
                <a:gd name="T95" fmla="*/ 914 h 1862"/>
                <a:gd name="T96" fmla="*/ 937 w 994"/>
                <a:gd name="T97" fmla="*/ 1013 h 1862"/>
                <a:gd name="T98" fmla="*/ 880 w 994"/>
                <a:gd name="T99" fmla="*/ 1093 h 1862"/>
                <a:gd name="T100" fmla="*/ 837 w 994"/>
                <a:gd name="T101" fmla="*/ 1150 h 1862"/>
                <a:gd name="T102" fmla="*/ 821 w 994"/>
                <a:gd name="T103" fmla="*/ 1227 h 1862"/>
                <a:gd name="T104" fmla="*/ 779 w 994"/>
                <a:gd name="T105" fmla="*/ 1277 h 1862"/>
                <a:gd name="T106" fmla="*/ 728 w 994"/>
                <a:gd name="T107" fmla="*/ 1327 h 1862"/>
                <a:gd name="T108" fmla="*/ 683 w 994"/>
                <a:gd name="T109" fmla="*/ 1389 h 1862"/>
                <a:gd name="T110" fmla="*/ 621 w 994"/>
                <a:gd name="T111" fmla="*/ 1456 h 1862"/>
                <a:gd name="T112" fmla="*/ 530 w 994"/>
                <a:gd name="T113" fmla="*/ 1483 h 1862"/>
                <a:gd name="T114" fmla="*/ 461 w 994"/>
                <a:gd name="T115" fmla="*/ 1516 h 1862"/>
                <a:gd name="T116" fmla="*/ 401 w 994"/>
                <a:gd name="T117" fmla="*/ 1487 h 1862"/>
                <a:gd name="T118" fmla="*/ 354 w 994"/>
                <a:gd name="T119" fmla="*/ 1562 h 1862"/>
                <a:gd name="T120" fmla="*/ 271 w 994"/>
                <a:gd name="T121" fmla="*/ 1579 h 1862"/>
                <a:gd name="T122" fmla="*/ 175 w 994"/>
                <a:gd name="T123" fmla="*/ 1615 h 1862"/>
                <a:gd name="T124" fmla="*/ 134 w 994"/>
                <a:gd name="T125" fmla="*/ 1663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4" h="1862">
                  <a:moveTo>
                    <a:pt x="113" y="1861"/>
                  </a:moveTo>
                  <a:cubicBezTo>
                    <a:pt x="113" y="1860"/>
                    <a:pt x="114" y="1860"/>
                    <a:pt x="114" y="1859"/>
                  </a:cubicBezTo>
                  <a:cubicBezTo>
                    <a:pt x="114" y="1859"/>
                    <a:pt x="114" y="1859"/>
                    <a:pt x="114" y="1859"/>
                  </a:cubicBezTo>
                  <a:cubicBezTo>
                    <a:pt x="114" y="1859"/>
                    <a:pt x="114" y="1859"/>
                    <a:pt x="114" y="1859"/>
                  </a:cubicBezTo>
                  <a:cubicBezTo>
                    <a:pt x="114" y="1859"/>
                    <a:pt x="114" y="1859"/>
                    <a:pt x="114" y="1859"/>
                  </a:cubicBezTo>
                  <a:cubicBezTo>
                    <a:pt x="114" y="1859"/>
                    <a:pt x="113" y="1859"/>
                    <a:pt x="112" y="1857"/>
                  </a:cubicBezTo>
                  <a:cubicBezTo>
                    <a:pt x="112" y="1857"/>
                    <a:pt x="112" y="1857"/>
                    <a:pt x="112" y="1857"/>
                  </a:cubicBezTo>
                  <a:cubicBezTo>
                    <a:pt x="112" y="1857"/>
                    <a:pt x="112" y="1857"/>
                    <a:pt x="112" y="1856"/>
                  </a:cubicBezTo>
                  <a:cubicBezTo>
                    <a:pt x="112" y="1856"/>
                    <a:pt x="112" y="1856"/>
                    <a:pt x="112" y="1856"/>
                  </a:cubicBezTo>
                  <a:cubicBezTo>
                    <a:pt x="112" y="1856"/>
                    <a:pt x="112" y="1856"/>
                    <a:pt x="112" y="1856"/>
                  </a:cubicBezTo>
                  <a:cubicBezTo>
                    <a:pt x="112" y="1856"/>
                    <a:pt x="112" y="1856"/>
                    <a:pt x="112" y="1856"/>
                  </a:cubicBezTo>
                  <a:cubicBezTo>
                    <a:pt x="112" y="1856"/>
                    <a:pt x="112" y="1856"/>
                    <a:pt x="112" y="1856"/>
                  </a:cubicBezTo>
                  <a:cubicBezTo>
                    <a:pt x="112" y="1856"/>
                    <a:pt x="112" y="1856"/>
                    <a:pt x="112" y="1856"/>
                  </a:cubicBezTo>
                  <a:cubicBezTo>
                    <a:pt x="112" y="1856"/>
                    <a:pt x="111" y="1856"/>
                    <a:pt x="110" y="1857"/>
                  </a:cubicBezTo>
                  <a:cubicBezTo>
                    <a:pt x="110" y="1857"/>
                    <a:pt x="110" y="1857"/>
                    <a:pt x="110" y="1857"/>
                  </a:cubicBezTo>
                  <a:cubicBezTo>
                    <a:pt x="109" y="1858"/>
                    <a:pt x="108" y="1858"/>
                    <a:pt x="108" y="1858"/>
                  </a:cubicBezTo>
                  <a:cubicBezTo>
                    <a:pt x="108" y="1858"/>
                    <a:pt x="108" y="1858"/>
                    <a:pt x="108" y="1858"/>
                  </a:cubicBezTo>
                  <a:cubicBezTo>
                    <a:pt x="107" y="1858"/>
                    <a:pt x="106" y="1857"/>
                    <a:pt x="106" y="1856"/>
                  </a:cubicBezTo>
                  <a:cubicBezTo>
                    <a:pt x="106" y="1856"/>
                    <a:pt x="106" y="1856"/>
                    <a:pt x="106" y="1856"/>
                  </a:cubicBezTo>
                  <a:cubicBezTo>
                    <a:pt x="106" y="1856"/>
                    <a:pt x="106" y="1855"/>
                    <a:pt x="107" y="1854"/>
                  </a:cubicBezTo>
                  <a:cubicBezTo>
                    <a:pt x="107" y="1854"/>
                    <a:pt x="107" y="1854"/>
                    <a:pt x="107" y="1854"/>
                  </a:cubicBezTo>
                  <a:cubicBezTo>
                    <a:pt x="107" y="1854"/>
                    <a:pt x="107" y="1854"/>
                    <a:pt x="107" y="1854"/>
                  </a:cubicBezTo>
                  <a:cubicBezTo>
                    <a:pt x="107" y="1854"/>
                    <a:pt x="107" y="1854"/>
                    <a:pt x="107" y="1854"/>
                  </a:cubicBezTo>
                  <a:cubicBezTo>
                    <a:pt x="107" y="1853"/>
                    <a:pt x="107" y="1853"/>
                    <a:pt x="106" y="1853"/>
                  </a:cubicBezTo>
                  <a:cubicBezTo>
                    <a:pt x="106" y="1853"/>
                    <a:pt x="106" y="1853"/>
                    <a:pt x="106" y="1853"/>
                  </a:cubicBezTo>
                  <a:cubicBezTo>
                    <a:pt x="105" y="1852"/>
                    <a:pt x="103" y="1852"/>
                    <a:pt x="102" y="1852"/>
                  </a:cubicBezTo>
                  <a:cubicBezTo>
                    <a:pt x="102" y="1852"/>
                    <a:pt x="102" y="1852"/>
                    <a:pt x="102" y="1852"/>
                  </a:cubicBezTo>
                  <a:cubicBezTo>
                    <a:pt x="100" y="1851"/>
                    <a:pt x="98" y="1852"/>
                    <a:pt x="95" y="1850"/>
                  </a:cubicBezTo>
                  <a:cubicBezTo>
                    <a:pt x="95" y="1850"/>
                    <a:pt x="95" y="1850"/>
                    <a:pt x="95" y="1850"/>
                  </a:cubicBezTo>
                  <a:cubicBezTo>
                    <a:pt x="94" y="1850"/>
                    <a:pt x="93" y="1850"/>
                    <a:pt x="92" y="1850"/>
                  </a:cubicBezTo>
                  <a:cubicBezTo>
                    <a:pt x="92" y="1850"/>
                    <a:pt x="92" y="1850"/>
                    <a:pt x="92" y="1850"/>
                  </a:cubicBezTo>
                  <a:cubicBezTo>
                    <a:pt x="91" y="1850"/>
                    <a:pt x="89" y="1850"/>
                    <a:pt x="88" y="1851"/>
                  </a:cubicBezTo>
                  <a:cubicBezTo>
                    <a:pt x="88" y="1851"/>
                    <a:pt x="88" y="1851"/>
                    <a:pt x="88" y="1851"/>
                  </a:cubicBezTo>
                  <a:cubicBezTo>
                    <a:pt x="87" y="1851"/>
                    <a:pt x="86" y="1851"/>
                    <a:pt x="85" y="1851"/>
                  </a:cubicBezTo>
                  <a:cubicBezTo>
                    <a:pt x="85" y="1851"/>
                    <a:pt x="85" y="1851"/>
                    <a:pt x="85" y="1851"/>
                  </a:cubicBezTo>
                  <a:cubicBezTo>
                    <a:pt x="83" y="1851"/>
                    <a:pt x="82" y="1850"/>
                    <a:pt x="81" y="1847"/>
                  </a:cubicBezTo>
                  <a:cubicBezTo>
                    <a:pt x="81" y="1847"/>
                    <a:pt x="81" y="1847"/>
                    <a:pt x="81" y="1847"/>
                  </a:cubicBezTo>
                  <a:cubicBezTo>
                    <a:pt x="80" y="1845"/>
                    <a:pt x="79" y="1845"/>
                    <a:pt x="77" y="1845"/>
                  </a:cubicBezTo>
                  <a:cubicBezTo>
                    <a:pt x="77" y="1845"/>
                    <a:pt x="77" y="1845"/>
                    <a:pt x="77" y="1845"/>
                  </a:cubicBezTo>
                  <a:cubicBezTo>
                    <a:pt x="76" y="1845"/>
                    <a:pt x="75" y="1845"/>
                    <a:pt x="74" y="1845"/>
                  </a:cubicBezTo>
                  <a:cubicBezTo>
                    <a:pt x="74" y="1845"/>
                    <a:pt x="74" y="1845"/>
                    <a:pt x="74" y="1845"/>
                  </a:cubicBezTo>
                  <a:cubicBezTo>
                    <a:pt x="73" y="1845"/>
                    <a:pt x="73" y="1846"/>
                    <a:pt x="72" y="1846"/>
                  </a:cubicBezTo>
                  <a:cubicBezTo>
                    <a:pt x="72" y="1846"/>
                    <a:pt x="72" y="1846"/>
                    <a:pt x="72" y="1846"/>
                  </a:cubicBezTo>
                  <a:cubicBezTo>
                    <a:pt x="70" y="1846"/>
                    <a:pt x="68" y="1845"/>
                    <a:pt x="68" y="1843"/>
                  </a:cubicBezTo>
                  <a:cubicBezTo>
                    <a:pt x="68" y="1843"/>
                    <a:pt x="68" y="1843"/>
                    <a:pt x="68" y="1843"/>
                  </a:cubicBezTo>
                  <a:cubicBezTo>
                    <a:pt x="67" y="1841"/>
                    <a:pt x="65" y="1840"/>
                    <a:pt x="63" y="1840"/>
                  </a:cubicBezTo>
                  <a:cubicBezTo>
                    <a:pt x="63" y="1840"/>
                    <a:pt x="63" y="1840"/>
                    <a:pt x="63" y="1840"/>
                  </a:cubicBezTo>
                  <a:cubicBezTo>
                    <a:pt x="61" y="1840"/>
                    <a:pt x="59" y="1839"/>
                    <a:pt x="58" y="1837"/>
                  </a:cubicBezTo>
                  <a:cubicBezTo>
                    <a:pt x="58" y="1837"/>
                    <a:pt x="58" y="1837"/>
                    <a:pt x="58" y="1837"/>
                  </a:cubicBezTo>
                  <a:cubicBezTo>
                    <a:pt x="57" y="1836"/>
                    <a:pt x="54" y="1836"/>
                    <a:pt x="51" y="1836"/>
                  </a:cubicBezTo>
                  <a:cubicBezTo>
                    <a:pt x="51" y="1836"/>
                    <a:pt x="51" y="1836"/>
                    <a:pt x="51" y="1836"/>
                  </a:cubicBezTo>
                  <a:cubicBezTo>
                    <a:pt x="51" y="1836"/>
                    <a:pt x="50" y="1836"/>
                    <a:pt x="50" y="1836"/>
                  </a:cubicBezTo>
                  <a:cubicBezTo>
                    <a:pt x="50" y="1836"/>
                    <a:pt x="50" y="1836"/>
                    <a:pt x="50" y="1836"/>
                  </a:cubicBezTo>
                  <a:cubicBezTo>
                    <a:pt x="49" y="1836"/>
                    <a:pt x="48" y="1835"/>
                    <a:pt x="47" y="1833"/>
                  </a:cubicBezTo>
                  <a:cubicBezTo>
                    <a:pt x="47" y="1833"/>
                    <a:pt x="47" y="1833"/>
                    <a:pt x="47" y="1833"/>
                  </a:cubicBezTo>
                  <a:cubicBezTo>
                    <a:pt x="46" y="1832"/>
                    <a:pt x="45" y="1830"/>
                    <a:pt x="45" y="1829"/>
                  </a:cubicBezTo>
                  <a:cubicBezTo>
                    <a:pt x="45" y="1829"/>
                    <a:pt x="45" y="1829"/>
                    <a:pt x="45" y="1829"/>
                  </a:cubicBezTo>
                  <a:cubicBezTo>
                    <a:pt x="45" y="1828"/>
                    <a:pt x="46" y="1826"/>
                    <a:pt x="46" y="1825"/>
                  </a:cubicBezTo>
                  <a:cubicBezTo>
                    <a:pt x="46" y="1825"/>
                    <a:pt x="46" y="1825"/>
                    <a:pt x="46" y="1825"/>
                  </a:cubicBezTo>
                  <a:cubicBezTo>
                    <a:pt x="47" y="1824"/>
                    <a:pt x="47" y="1824"/>
                    <a:pt x="47" y="1823"/>
                  </a:cubicBezTo>
                  <a:cubicBezTo>
                    <a:pt x="47" y="1823"/>
                    <a:pt x="47" y="1823"/>
                    <a:pt x="47" y="1823"/>
                  </a:cubicBezTo>
                  <a:cubicBezTo>
                    <a:pt x="47" y="1822"/>
                    <a:pt x="47" y="1821"/>
                    <a:pt x="47" y="1820"/>
                  </a:cubicBezTo>
                  <a:cubicBezTo>
                    <a:pt x="47" y="1820"/>
                    <a:pt x="47" y="1820"/>
                    <a:pt x="47" y="1820"/>
                  </a:cubicBezTo>
                  <a:cubicBezTo>
                    <a:pt x="46" y="1817"/>
                    <a:pt x="46" y="1814"/>
                    <a:pt x="44" y="1813"/>
                  </a:cubicBezTo>
                  <a:cubicBezTo>
                    <a:pt x="44" y="1813"/>
                    <a:pt x="44" y="1813"/>
                    <a:pt x="44" y="1813"/>
                  </a:cubicBezTo>
                  <a:cubicBezTo>
                    <a:pt x="43" y="1812"/>
                    <a:pt x="42" y="1810"/>
                    <a:pt x="42" y="1808"/>
                  </a:cubicBezTo>
                  <a:cubicBezTo>
                    <a:pt x="42" y="1808"/>
                    <a:pt x="42" y="1808"/>
                    <a:pt x="42" y="1808"/>
                  </a:cubicBezTo>
                  <a:cubicBezTo>
                    <a:pt x="42" y="1807"/>
                    <a:pt x="42" y="1806"/>
                    <a:pt x="42" y="1806"/>
                  </a:cubicBezTo>
                  <a:cubicBezTo>
                    <a:pt x="42" y="1806"/>
                    <a:pt x="42" y="1806"/>
                    <a:pt x="42" y="1806"/>
                  </a:cubicBezTo>
                  <a:cubicBezTo>
                    <a:pt x="43" y="1803"/>
                    <a:pt x="43" y="1803"/>
                    <a:pt x="43" y="1801"/>
                  </a:cubicBezTo>
                  <a:cubicBezTo>
                    <a:pt x="43" y="1801"/>
                    <a:pt x="43" y="1801"/>
                    <a:pt x="43" y="1801"/>
                  </a:cubicBezTo>
                  <a:cubicBezTo>
                    <a:pt x="43" y="1799"/>
                    <a:pt x="44" y="1798"/>
                    <a:pt x="44" y="1797"/>
                  </a:cubicBezTo>
                  <a:cubicBezTo>
                    <a:pt x="44" y="1797"/>
                    <a:pt x="44" y="1797"/>
                    <a:pt x="44" y="1797"/>
                  </a:cubicBezTo>
                  <a:cubicBezTo>
                    <a:pt x="44" y="1796"/>
                    <a:pt x="43" y="1795"/>
                    <a:pt x="43" y="1794"/>
                  </a:cubicBezTo>
                  <a:cubicBezTo>
                    <a:pt x="43" y="1794"/>
                    <a:pt x="43" y="1794"/>
                    <a:pt x="43" y="1794"/>
                  </a:cubicBezTo>
                  <a:cubicBezTo>
                    <a:pt x="42" y="1792"/>
                    <a:pt x="42" y="1791"/>
                    <a:pt x="41" y="1789"/>
                  </a:cubicBezTo>
                  <a:cubicBezTo>
                    <a:pt x="41" y="1789"/>
                    <a:pt x="41" y="1789"/>
                    <a:pt x="41" y="1789"/>
                  </a:cubicBezTo>
                  <a:cubicBezTo>
                    <a:pt x="41" y="1789"/>
                    <a:pt x="41" y="1788"/>
                    <a:pt x="41" y="1788"/>
                  </a:cubicBezTo>
                  <a:cubicBezTo>
                    <a:pt x="41" y="1788"/>
                    <a:pt x="41" y="1788"/>
                    <a:pt x="41" y="1788"/>
                  </a:cubicBezTo>
                  <a:cubicBezTo>
                    <a:pt x="41" y="1785"/>
                    <a:pt x="42" y="1783"/>
                    <a:pt x="44" y="1781"/>
                  </a:cubicBezTo>
                  <a:cubicBezTo>
                    <a:pt x="44" y="1781"/>
                    <a:pt x="44" y="1781"/>
                    <a:pt x="44" y="1781"/>
                  </a:cubicBezTo>
                  <a:cubicBezTo>
                    <a:pt x="45" y="1780"/>
                    <a:pt x="45" y="1780"/>
                    <a:pt x="45" y="1779"/>
                  </a:cubicBezTo>
                  <a:cubicBezTo>
                    <a:pt x="45" y="1779"/>
                    <a:pt x="45" y="1779"/>
                    <a:pt x="45" y="1779"/>
                  </a:cubicBezTo>
                  <a:cubicBezTo>
                    <a:pt x="45" y="1779"/>
                    <a:pt x="45" y="1778"/>
                    <a:pt x="44" y="1777"/>
                  </a:cubicBezTo>
                  <a:cubicBezTo>
                    <a:pt x="44" y="1777"/>
                    <a:pt x="44" y="1777"/>
                    <a:pt x="44" y="1777"/>
                  </a:cubicBezTo>
                  <a:cubicBezTo>
                    <a:pt x="43" y="1777"/>
                    <a:pt x="43" y="1776"/>
                    <a:pt x="43" y="1774"/>
                  </a:cubicBezTo>
                  <a:cubicBezTo>
                    <a:pt x="43" y="1774"/>
                    <a:pt x="43" y="1774"/>
                    <a:pt x="43" y="1774"/>
                  </a:cubicBezTo>
                  <a:cubicBezTo>
                    <a:pt x="43" y="1773"/>
                    <a:pt x="43" y="1772"/>
                    <a:pt x="44" y="1771"/>
                  </a:cubicBezTo>
                  <a:cubicBezTo>
                    <a:pt x="44" y="1771"/>
                    <a:pt x="44" y="1771"/>
                    <a:pt x="44" y="1771"/>
                  </a:cubicBezTo>
                  <a:cubicBezTo>
                    <a:pt x="45" y="1768"/>
                    <a:pt x="47" y="1767"/>
                    <a:pt x="50" y="1767"/>
                  </a:cubicBezTo>
                  <a:cubicBezTo>
                    <a:pt x="50" y="1767"/>
                    <a:pt x="50" y="1767"/>
                    <a:pt x="50" y="1767"/>
                  </a:cubicBezTo>
                  <a:cubicBezTo>
                    <a:pt x="52" y="1766"/>
                    <a:pt x="54" y="1764"/>
                    <a:pt x="55" y="1763"/>
                  </a:cubicBezTo>
                  <a:cubicBezTo>
                    <a:pt x="55" y="1763"/>
                    <a:pt x="55" y="1763"/>
                    <a:pt x="55" y="1763"/>
                  </a:cubicBezTo>
                  <a:cubicBezTo>
                    <a:pt x="57" y="1762"/>
                    <a:pt x="59" y="1759"/>
                    <a:pt x="61" y="1759"/>
                  </a:cubicBezTo>
                  <a:cubicBezTo>
                    <a:pt x="61" y="1759"/>
                    <a:pt x="61" y="1759"/>
                    <a:pt x="61" y="1759"/>
                  </a:cubicBezTo>
                  <a:cubicBezTo>
                    <a:pt x="63" y="1758"/>
                    <a:pt x="64" y="1757"/>
                    <a:pt x="66" y="1754"/>
                  </a:cubicBezTo>
                  <a:cubicBezTo>
                    <a:pt x="66" y="1754"/>
                    <a:pt x="66" y="1754"/>
                    <a:pt x="66" y="1754"/>
                  </a:cubicBezTo>
                  <a:cubicBezTo>
                    <a:pt x="69" y="1752"/>
                    <a:pt x="71" y="1751"/>
                    <a:pt x="73" y="1750"/>
                  </a:cubicBezTo>
                  <a:cubicBezTo>
                    <a:pt x="73" y="1750"/>
                    <a:pt x="73" y="1750"/>
                    <a:pt x="73" y="1750"/>
                  </a:cubicBezTo>
                  <a:cubicBezTo>
                    <a:pt x="75" y="1749"/>
                    <a:pt x="76" y="1748"/>
                    <a:pt x="79" y="1747"/>
                  </a:cubicBezTo>
                  <a:cubicBezTo>
                    <a:pt x="79" y="1747"/>
                    <a:pt x="79" y="1747"/>
                    <a:pt x="79" y="1747"/>
                  </a:cubicBezTo>
                  <a:cubicBezTo>
                    <a:pt x="81" y="1745"/>
                    <a:pt x="84" y="1744"/>
                    <a:pt x="86" y="1742"/>
                  </a:cubicBezTo>
                  <a:cubicBezTo>
                    <a:pt x="86" y="1742"/>
                    <a:pt x="86" y="1742"/>
                    <a:pt x="86" y="1742"/>
                  </a:cubicBezTo>
                  <a:cubicBezTo>
                    <a:pt x="87" y="1741"/>
                    <a:pt x="88" y="1739"/>
                    <a:pt x="89" y="1739"/>
                  </a:cubicBezTo>
                  <a:cubicBezTo>
                    <a:pt x="89" y="1739"/>
                    <a:pt x="89" y="1739"/>
                    <a:pt x="89" y="1739"/>
                  </a:cubicBezTo>
                  <a:cubicBezTo>
                    <a:pt x="90" y="1739"/>
                    <a:pt x="90" y="1739"/>
                    <a:pt x="90" y="1740"/>
                  </a:cubicBezTo>
                  <a:cubicBezTo>
                    <a:pt x="90" y="1740"/>
                    <a:pt x="90" y="1740"/>
                    <a:pt x="90" y="1740"/>
                  </a:cubicBezTo>
                  <a:cubicBezTo>
                    <a:pt x="91" y="1740"/>
                    <a:pt x="91" y="1740"/>
                    <a:pt x="91" y="1740"/>
                  </a:cubicBezTo>
                  <a:cubicBezTo>
                    <a:pt x="91" y="1740"/>
                    <a:pt x="91" y="1740"/>
                    <a:pt x="91" y="1740"/>
                  </a:cubicBezTo>
                  <a:cubicBezTo>
                    <a:pt x="92" y="1740"/>
                    <a:pt x="92" y="1740"/>
                    <a:pt x="92" y="1739"/>
                  </a:cubicBezTo>
                  <a:cubicBezTo>
                    <a:pt x="92" y="1739"/>
                    <a:pt x="92" y="1739"/>
                    <a:pt x="92" y="1739"/>
                  </a:cubicBezTo>
                  <a:cubicBezTo>
                    <a:pt x="91" y="1739"/>
                    <a:pt x="91" y="1739"/>
                    <a:pt x="91" y="1739"/>
                  </a:cubicBezTo>
                  <a:cubicBezTo>
                    <a:pt x="91" y="1739"/>
                    <a:pt x="91" y="1739"/>
                    <a:pt x="91" y="1739"/>
                  </a:cubicBezTo>
                  <a:cubicBezTo>
                    <a:pt x="91" y="1738"/>
                    <a:pt x="92" y="1736"/>
                    <a:pt x="92" y="1736"/>
                  </a:cubicBezTo>
                  <a:cubicBezTo>
                    <a:pt x="92" y="1736"/>
                    <a:pt x="92" y="1736"/>
                    <a:pt x="92" y="1736"/>
                  </a:cubicBezTo>
                  <a:cubicBezTo>
                    <a:pt x="92" y="1735"/>
                    <a:pt x="92" y="1735"/>
                    <a:pt x="92" y="1735"/>
                  </a:cubicBezTo>
                  <a:cubicBezTo>
                    <a:pt x="92" y="1735"/>
                    <a:pt x="92" y="1735"/>
                    <a:pt x="92" y="1735"/>
                  </a:cubicBezTo>
                  <a:cubicBezTo>
                    <a:pt x="92" y="1735"/>
                    <a:pt x="92" y="1735"/>
                    <a:pt x="92" y="1735"/>
                  </a:cubicBezTo>
                  <a:cubicBezTo>
                    <a:pt x="92" y="1735"/>
                    <a:pt x="92" y="1735"/>
                    <a:pt x="92" y="1735"/>
                  </a:cubicBezTo>
                  <a:cubicBezTo>
                    <a:pt x="92" y="1735"/>
                    <a:pt x="92" y="1735"/>
                    <a:pt x="91" y="1736"/>
                  </a:cubicBezTo>
                  <a:cubicBezTo>
                    <a:pt x="91" y="1736"/>
                    <a:pt x="91" y="1736"/>
                    <a:pt x="91" y="1736"/>
                  </a:cubicBezTo>
                  <a:cubicBezTo>
                    <a:pt x="90" y="1737"/>
                    <a:pt x="89" y="1737"/>
                    <a:pt x="89" y="1737"/>
                  </a:cubicBezTo>
                  <a:cubicBezTo>
                    <a:pt x="89" y="1737"/>
                    <a:pt x="89" y="1737"/>
                    <a:pt x="89" y="1737"/>
                  </a:cubicBezTo>
                  <a:cubicBezTo>
                    <a:pt x="88" y="1738"/>
                    <a:pt x="87" y="1739"/>
                    <a:pt x="86" y="1739"/>
                  </a:cubicBezTo>
                  <a:cubicBezTo>
                    <a:pt x="86" y="1739"/>
                    <a:pt x="86" y="1739"/>
                    <a:pt x="86" y="1739"/>
                  </a:cubicBezTo>
                  <a:cubicBezTo>
                    <a:pt x="85" y="1739"/>
                    <a:pt x="83" y="1738"/>
                    <a:pt x="83" y="1737"/>
                  </a:cubicBezTo>
                  <a:cubicBezTo>
                    <a:pt x="83" y="1737"/>
                    <a:pt x="83" y="1737"/>
                    <a:pt x="83" y="1737"/>
                  </a:cubicBezTo>
                  <a:cubicBezTo>
                    <a:pt x="82" y="1736"/>
                    <a:pt x="82" y="1735"/>
                    <a:pt x="82" y="1735"/>
                  </a:cubicBezTo>
                  <a:cubicBezTo>
                    <a:pt x="82" y="1735"/>
                    <a:pt x="82" y="1735"/>
                    <a:pt x="82" y="1735"/>
                  </a:cubicBezTo>
                  <a:cubicBezTo>
                    <a:pt x="82" y="1733"/>
                    <a:pt x="83" y="1732"/>
                    <a:pt x="84" y="1731"/>
                  </a:cubicBezTo>
                  <a:cubicBezTo>
                    <a:pt x="84" y="1731"/>
                    <a:pt x="84" y="1731"/>
                    <a:pt x="84" y="1731"/>
                  </a:cubicBezTo>
                  <a:cubicBezTo>
                    <a:pt x="87" y="1730"/>
                    <a:pt x="89" y="1728"/>
                    <a:pt x="91" y="1726"/>
                  </a:cubicBezTo>
                  <a:cubicBezTo>
                    <a:pt x="91" y="1726"/>
                    <a:pt x="91" y="1726"/>
                    <a:pt x="91" y="1726"/>
                  </a:cubicBezTo>
                  <a:cubicBezTo>
                    <a:pt x="92" y="1725"/>
                    <a:pt x="93" y="1725"/>
                    <a:pt x="94" y="1725"/>
                  </a:cubicBezTo>
                  <a:cubicBezTo>
                    <a:pt x="94" y="1725"/>
                    <a:pt x="94" y="1725"/>
                    <a:pt x="94" y="1725"/>
                  </a:cubicBezTo>
                  <a:cubicBezTo>
                    <a:pt x="95" y="1725"/>
                    <a:pt x="96" y="1726"/>
                    <a:pt x="97" y="1726"/>
                  </a:cubicBezTo>
                  <a:cubicBezTo>
                    <a:pt x="97" y="1726"/>
                    <a:pt x="97" y="1726"/>
                    <a:pt x="97" y="1726"/>
                  </a:cubicBezTo>
                  <a:cubicBezTo>
                    <a:pt x="97" y="1727"/>
                    <a:pt x="98" y="1727"/>
                    <a:pt x="98" y="1727"/>
                  </a:cubicBezTo>
                  <a:cubicBezTo>
                    <a:pt x="98" y="1727"/>
                    <a:pt x="98" y="1727"/>
                    <a:pt x="98" y="1727"/>
                  </a:cubicBezTo>
                  <a:cubicBezTo>
                    <a:pt x="99" y="1727"/>
                    <a:pt x="100" y="1727"/>
                    <a:pt x="101" y="1727"/>
                  </a:cubicBezTo>
                  <a:cubicBezTo>
                    <a:pt x="101" y="1727"/>
                    <a:pt x="101" y="1727"/>
                    <a:pt x="101" y="1727"/>
                  </a:cubicBezTo>
                  <a:cubicBezTo>
                    <a:pt x="101" y="1727"/>
                    <a:pt x="102" y="1727"/>
                    <a:pt x="102" y="1727"/>
                  </a:cubicBezTo>
                  <a:cubicBezTo>
                    <a:pt x="102" y="1727"/>
                    <a:pt x="102" y="1727"/>
                    <a:pt x="102" y="1727"/>
                  </a:cubicBezTo>
                  <a:cubicBezTo>
                    <a:pt x="104" y="1727"/>
                    <a:pt x="106" y="1727"/>
                    <a:pt x="106" y="1729"/>
                  </a:cubicBezTo>
                  <a:cubicBezTo>
                    <a:pt x="106" y="1729"/>
                    <a:pt x="106" y="1729"/>
                    <a:pt x="106" y="1729"/>
                  </a:cubicBezTo>
                  <a:cubicBezTo>
                    <a:pt x="107" y="1730"/>
                    <a:pt x="107" y="1730"/>
                    <a:pt x="108" y="1730"/>
                  </a:cubicBezTo>
                  <a:cubicBezTo>
                    <a:pt x="108" y="1730"/>
                    <a:pt x="108" y="1730"/>
                    <a:pt x="108" y="1730"/>
                  </a:cubicBezTo>
                  <a:cubicBezTo>
                    <a:pt x="108" y="1730"/>
                    <a:pt x="108" y="1730"/>
                    <a:pt x="109" y="1730"/>
                  </a:cubicBezTo>
                  <a:cubicBezTo>
                    <a:pt x="109" y="1730"/>
                    <a:pt x="109" y="1730"/>
                    <a:pt x="109" y="1730"/>
                  </a:cubicBezTo>
                  <a:cubicBezTo>
                    <a:pt x="110" y="1729"/>
                    <a:pt x="110" y="1729"/>
                    <a:pt x="111" y="1729"/>
                  </a:cubicBezTo>
                  <a:cubicBezTo>
                    <a:pt x="111" y="1729"/>
                    <a:pt x="111" y="1729"/>
                    <a:pt x="111" y="1729"/>
                  </a:cubicBezTo>
                  <a:cubicBezTo>
                    <a:pt x="112" y="1729"/>
                    <a:pt x="112" y="1729"/>
                    <a:pt x="112" y="1729"/>
                  </a:cubicBezTo>
                  <a:cubicBezTo>
                    <a:pt x="112" y="1729"/>
                    <a:pt x="112" y="1729"/>
                    <a:pt x="112" y="1729"/>
                  </a:cubicBezTo>
                  <a:cubicBezTo>
                    <a:pt x="112" y="1729"/>
                    <a:pt x="111" y="1728"/>
                    <a:pt x="111" y="1727"/>
                  </a:cubicBezTo>
                  <a:cubicBezTo>
                    <a:pt x="111" y="1727"/>
                    <a:pt x="111" y="1727"/>
                    <a:pt x="111" y="1727"/>
                  </a:cubicBezTo>
                  <a:cubicBezTo>
                    <a:pt x="110" y="1727"/>
                    <a:pt x="110" y="1726"/>
                    <a:pt x="110" y="1726"/>
                  </a:cubicBezTo>
                  <a:cubicBezTo>
                    <a:pt x="110" y="1726"/>
                    <a:pt x="110" y="1726"/>
                    <a:pt x="110" y="1726"/>
                  </a:cubicBezTo>
                  <a:cubicBezTo>
                    <a:pt x="110" y="1724"/>
                    <a:pt x="112" y="1722"/>
                    <a:pt x="113" y="1720"/>
                  </a:cubicBezTo>
                  <a:cubicBezTo>
                    <a:pt x="113" y="1720"/>
                    <a:pt x="113" y="1720"/>
                    <a:pt x="113" y="1720"/>
                  </a:cubicBezTo>
                  <a:cubicBezTo>
                    <a:pt x="116" y="1718"/>
                    <a:pt x="117" y="1718"/>
                    <a:pt x="120" y="1717"/>
                  </a:cubicBezTo>
                  <a:cubicBezTo>
                    <a:pt x="120" y="1717"/>
                    <a:pt x="120" y="1717"/>
                    <a:pt x="120" y="1717"/>
                  </a:cubicBezTo>
                  <a:cubicBezTo>
                    <a:pt x="120" y="1717"/>
                    <a:pt x="121" y="1717"/>
                    <a:pt x="122" y="1717"/>
                  </a:cubicBezTo>
                  <a:cubicBezTo>
                    <a:pt x="122" y="1717"/>
                    <a:pt x="122" y="1717"/>
                    <a:pt x="122" y="1717"/>
                  </a:cubicBezTo>
                  <a:cubicBezTo>
                    <a:pt x="124" y="1717"/>
                    <a:pt x="126" y="1718"/>
                    <a:pt x="126" y="1719"/>
                  </a:cubicBezTo>
                  <a:cubicBezTo>
                    <a:pt x="126" y="1719"/>
                    <a:pt x="126" y="1719"/>
                    <a:pt x="126" y="1719"/>
                  </a:cubicBezTo>
                  <a:cubicBezTo>
                    <a:pt x="127" y="1720"/>
                    <a:pt x="127" y="1720"/>
                    <a:pt x="128" y="1720"/>
                  </a:cubicBezTo>
                  <a:cubicBezTo>
                    <a:pt x="128" y="1720"/>
                    <a:pt x="128" y="1720"/>
                    <a:pt x="128" y="1720"/>
                  </a:cubicBezTo>
                  <a:cubicBezTo>
                    <a:pt x="128" y="1720"/>
                    <a:pt x="128" y="1720"/>
                    <a:pt x="128" y="1720"/>
                  </a:cubicBezTo>
                  <a:cubicBezTo>
                    <a:pt x="128" y="1720"/>
                    <a:pt x="128" y="1720"/>
                    <a:pt x="128" y="1720"/>
                  </a:cubicBezTo>
                  <a:cubicBezTo>
                    <a:pt x="129" y="1720"/>
                    <a:pt x="129" y="1720"/>
                    <a:pt x="129" y="1720"/>
                  </a:cubicBezTo>
                  <a:cubicBezTo>
                    <a:pt x="129" y="1720"/>
                    <a:pt x="129" y="1720"/>
                    <a:pt x="129" y="1720"/>
                  </a:cubicBezTo>
                  <a:cubicBezTo>
                    <a:pt x="130" y="1720"/>
                    <a:pt x="131" y="1720"/>
                    <a:pt x="131" y="1721"/>
                  </a:cubicBezTo>
                  <a:cubicBezTo>
                    <a:pt x="131" y="1721"/>
                    <a:pt x="131" y="1721"/>
                    <a:pt x="131" y="1721"/>
                  </a:cubicBezTo>
                  <a:cubicBezTo>
                    <a:pt x="132" y="1722"/>
                    <a:pt x="132" y="1722"/>
                    <a:pt x="132" y="1722"/>
                  </a:cubicBezTo>
                  <a:cubicBezTo>
                    <a:pt x="132" y="1722"/>
                    <a:pt x="132" y="1722"/>
                    <a:pt x="132" y="1722"/>
                  </a:cubicBezTo>
                  <a:cubicBezTo>
                    <a:pt x="132" y="1722"/>
                    <a:pt x="132" y="1722"/>
                    <a:pt x="132" y="1721"/>
                  </a:cubicBezTo>
                  <a:cubicBezTo>
                    <a:pt x="132" y="1721"/>
                    <a:pt x="132" y="1721"/>
                    <a:pt x="132" y="1721"/>
                  </a:cubicBezTo>
                  <a:cubicBezTo>
                    <a:pt x="132" y="1721"/>
                    <a:pt x="132" y="1721"/>
                    <a:pt x="133" y="1720"/>
                  </a:cubicBezTo>
                  <a:cubicBezTo>
                    <a:pt x="133" y="1720"/>
                    <a:pt x="133" y="1720"/>
                    <a:pt x="133" y="1720"/>
                  </a:cubicBezTo>
                  <a:cubicBezTo>
                    <a:pt x="133" y="1719"/>
                    <a:pt x="133" y="1718"/>
                    <a:pt x="133" y="1718"/>
                  </a:cubicBezTo>
                  <a:cubicBezTo>
                    <a:pt x="133" y="1718"/>
                    <a:pt x="133" y="1718"/>
                    <a:pt x="133" y="1718"/>
                  </a:cubicBezTo>
                  <a:cubicBezTo>
                    <a:pt x="133" y="1717"/>
                    <a:pt x="134" y="1717"/>
                    <a:pt x="135" y="1717"/>
                  </a:cubicBezTo>
                  <a:cubicBezTo>
                    <a:pt x="135" y="1717"/>
                    <a:pt x="135" y="1717"/>
                    <a:pt x="135" y="1717"/>
                  </a:cubicBezTo>
                  <a:cubicBezTo>
                    <a:pt x="135" y="1717"/>
                    <a:pt x="136" y="1717"/>
                    <a:pt x="136" y="1717"/>
                  </a:cubicBezTo>
                  <a:cubicBezTo>
                    <a:pt x="136" y="1717"/>
                    <a:pt x="136" y="1717"/>
                    <a:pt x="136" y="1717"/>
                  </a:cubicBezTo>
                  <a:cubicBezTo>
                    <a:pt x="136" y="1717"/>
                    <a:pt x="136" y="1718"/>
                    <a:pt x="136" y="1718"/>
                  </a:cubicBezTo>
                  <a:cubicBezTo>
                    <a:pt x="136" y="1718"/>
                    <a:pt x="136" y="1718"/>
                    <a:pt x="136" y="1718"/>
                  </a:cubicBezTo>
                  <a:cubicBezTo>
                    <a:pt x="136" y="1719"/>
                    <a:pt x="136" y="1721"/>
                    <a:pt x="135" y="1723"/>
                  </a:cubicBezTo>
                  <a:cubicBezTo>
                    <a:pt x="135" y="1723"/>
                    <a:pt x="135" y="1723"/>
                    <a:pt x="135" y="1723"/>
                  </a:cubicBezTo>
                  <a:cubicBezTo>
                    <a:pt x="135" y="1723"/>
                    <a:pt x="135" y="1723"/>
                    <a:pt x="135" y="1723"/>
                  </a:cubicBezTo>
                  <a:cubicBezTo>
                    <a:pt x="135" y="1723"/>
                    <a:pt x="135" y="1723"/>
                    <a:pt x="135" y="1723"/>
                  </a:cubicBezTo>
                  <a:cubicBezTo>
                    <a:pt x="135" y="1723"/>
                    <a:pt x="136" y="1722"/>
                    <a:pt x="136" y="1722"/>
                  </a:cubicBezTo>
                  <a:cubicBezTo>
                    <a:pt x="136" y="1722"/>
                    <a:pt x="136" y="1722"/>
                    <a:pt x="136" y="1722"/>
                  </a:cubicBezTo>
                  <a:cubicBezTo>
                    <a:pt x="137" y="1720"/>
                    <a:pt x="138" y="1718"/>
                    <a:pt x="140" y="1718"/>
                  </a:cubicBezTo>
                  <a:cubicBezTo>
                    <a:pt x="140" y="1718"/>
                    <a:pt x="140" y="1718"/>
                    <a:pt x="140" y="1718"/>
                  </a:cubicBezTo>
                  <a:cubicBezTo>
                    <a:pt x="141" y="1718"/>
                    <a:pt x="141" y="1718"/>
                    <a:pt x="141" y="1718"/>
                  </a:cubicBezTo>
                  <a:cubicBezTo>
                    <a:pt x="141" y="1718"/>
                    <a:pt x="141" y="1718"/>
                    <a:pt x="141" y="1718"/>
                  </a:cubicBezTo>
                  <a:cubicBezTo>
                    <a:pt x="144" y="1719"/>
                    <a:pt x="145" y="1721"/>
                    <a:pt x="145" y="1722"/>
                  </a:cubicBezTo>
                  <a:cubicBezTo>
                    <a:pt x="145" y="1722"/>
                    <a:pt x="145" y="1722"/>
                    <a:pt x="145" y="1722"/>
                  </a:cubicBezTo>
                  <a:cubicBezTo>
                    <a:pt x="145" y="1723"/>
                    <a:pt x="145" y="1723"/>
                    <a:pt x="145" y="1724"/>
                  </a:cubicBezTo>
                  <a:cubicBezTo>
                    <a:pt x="145" y="1724"/>
                    <a:pt x="145" y="1724"/>
                    <a:pt x="145" y="1724"/>
                  </a:cubicBezTo>
                  <a:cubicBezTo>
                    <a:pt x="145" y="1724"/>
                    <a:pt x="145" y="1724"/>
                    <a:pt x="145" y="1724"/>
                  </a:cubicBezTo>
                  <a:cubicBezTo>
                    <a:pt x="145" y="1724"/>
                    <a:pt x="145" y="1724"/>
                    <a:pt x="145" y="1724"/>
                  </a:cubicBezTo>
                  <a:cubicBezTo>
                    <a:pt x="145" y="1724"/>
                    <a:pt x="146" y="1724"/>
                    <a:pt x="146" y="1724"/>
                  </a:cubicBezTo>
                  <a:cubicBezTo>
                    <a:pt x="146" y="1724"/>
                    <a:pt x="146" y="1724"/>
                    <a:pt x="146" y="1724"/>
                  </a:cubicBezTo>
                  <a:cubicBezTo>
                    <a:pt x="146" y="1724"/>
                    <a:pt x="146" y="1725"/>
                    <a:pt x="147" y="1725"/>
                  </a:cubicBezTo>
                  <a:cubicBezTo>
                    <a:pt x="147" y="1725"/>
                    <a:pt x="147" y="1725"/>
                    <a:pt x="147" y="1725"/>
                  </a:cubicBezTo>
                  <a:cubicBezTo>
                    <a:pt x="147" y="1725"/>
                    <a:pt x="147" y="1725"/>
                    <a:pt x="147" y="1725"/>
                  </a:cubicBezTo>
                  <a:cubicBezTo>
                    <a:pt x="147" y="1725"/>
                    <a:pt x="147" y="1725"/>
                    <a:pt x="147" y="1725"/>
                  </a:cubicBezTo>
                  <a:cubicBezTo>
                    <a:pt x="147" y="1725"/>
                    <a:pt x="147" y="1725"/>
                    <a:pt x="147" y="1724"/>
                  </a:cubicBezTo>
                  <a:cubicBezTo>
                    <a:pt x="147" y="1724"/>
                    <a:pt x="147" y="1724"/>
                    <a:pt x="147" y="1724"/>
                  </a:cubicBezTo>
                  <a:cubicBezTo>
                    <a:pt x="147" y="1722"/>
                    <a:pt x="147" y="1721"/>
                    <a:pt x="149" y="1720"/>
                  </a:cubicBezTo>
                  <a:cubicBezTo>
                    <a:pt x="149" y="1720"/>
                    <a:pt x="149" y="1720"/>
                    <a:pt x="149" y="1720"/>
                  </a:cubicBezTo>
                  <a:cubicBezTo>
                    <a:pt x="150" y="1719"/>
                    <a:pt x="151" y="1719"/>
                    <a:pt x="152" y="1719"/>
                  </a:cubicBezTo>
                  <a:cubicBezTo>
                    <a:pt x="152" y="1719"/>
                    <a:pt x="152" y="1719"/>
                    <a:pt x="152" y="1719"/>
                  </a:cubicBezTo>
                  <a:cubicBezTo>
                    <a:pt x="153" y="1719"/>
                    <a:pt x="155" y="1720"/>
                    <a:pt x="156" y="1720"/>
                  </a:cubicBezTo>
                  <a:cubicBezTo>
                    <a:pt x="156" y="1720"/>
                    <a:pt x="156" y="1720"/>
                    <a:pt x="156" y="1720"/>
                  </a:cubicBezTo>
                  <a:cubicBezTo>
                    <a:pt x="156" y="1720"/>
                    <a:pt x="156" y="1720"/>
                    <a:pt x="157" y="1720"/>
                  </a:cubicBezTo>
                  <a:cubicBezTo>
                    <a:pt x="157" y="1720"/>
                    <a:pt x="157" y="1720"/>
                    <a:pt x="157" y="1720"/>
                  </a:cubicBezTo>
                  <a:cubicBezTo>
                    <a:pt x="157" y="1720"/>
                    <a:pt x="157" y="1720"/>
                    <a:pt x="157" y="1720"/>
                  </a:cubicBezTo>
                  <a:cubicBezTo>
                    <a:pt x="157" y="1720"/>
                    <a:pt x="157" y="1720"/>
                    <a:pt x="157" y="1720"/>
                  </a:cubicBezTo>
                  <a:cubicBezTo>
                    <a:pt x="158" y="1720"/>
                    <a:pt x="158" y="1720"/>
                    <a:pt x="158" y="1720"/>
                  </a:cubicBezTo>
                  <a:cubicBezTo>
                    <a:pt x="158" y="1720"/>
                    <a:pt x="158" y="1720"/>
                    <a:pt x="158" y="1720"/>
                  </a:cubicBezTo>
                  <a:cubicBezTo>
                    <a:pt x="158" y="1720"/>
                    <a:pt x="158" y="1720"/>
                    <a:pt x="158" y="1720"/>
                  </a:cubicBezTo>
                  <a:cubicBezTo>
                    <a:pt x="157" y="1720"/>
                    <a:pt x="157" y="1719"/>
                    <a:pt x="157" y="1719"/>
                  </a:cubicBezTo>
                  <a:cubicBezTo>
                    <a:pt x="157" y="1719"/>
                    <a:pt x="157" y="1719"/>
                    <a:pt x="157" y="1719"/>
                  </a:cubicBezTo>
                  <a:cubicBezTo>
                    <a:pt x="156" y="1719"/>
                    <a:pt x="155" y="1720"/>
                    <a:pt x="154" y="1718"/>
                  </a:cubicBezTo>
                  <a:cubicBezTo>
                    <a:pt x="154" y="1718"/>
                    <a:pt x="154" y="1718"/>
                    <a:pt x="154" y="1718"/>
                  </a:cubicBezTo>
                  <a:cubicBezTo>
                    <a:pt x="155" y="1717"/>
                    <a:pt x="157" y="1716"/>
                    <a:pt x="158" y="1715"/>
                  </a:cubicBezTo>
                  <a:cubicBezTo>
                    <a:pt x="158" y="1715"/>
                    <a:pt x="158" y="1715"/>
                    <a:pt x="158" y="1715"/>
                  </a:cubicBezTo>
                  <a:cubicBezTo>
                    <a:pt x="159" y="1714"/>
                    <a:pt x="161" y="1714"/>
                    <a:pt x="162" y="1714"/>
                  </a:cubicBezTo>
                  <a:cubicBezTo>
                    <a:pt x="162" y="1714"/>
                    <a:pt x="162" y="1714"/>
                    <a:pt x="162" y="1714"/>
                  </a:cubicBezTo>
                  <a:cubicBezTo>
                    <a:pt x="163" y="1714"/>
                    <a:pt x="165" y="1714"/>
                    <a:pt x="166" y="1714"/>
                  </a:cubicBezTo>
                  <a:cubicBezTo>
                    <a:pt x="166" y="1714"/>
                    <a:pt x="166" y="1714"/>
                    <a:pt x="166" y="1714"/>
                  </a:cubicBezTo>
                  <a:cubicBezTo>
                    <a:pt x="167" y="1714"/>
                    <a:pt x="167" y="1714"/>
                    <a:pt x="168" y="1714"/>
                  </a:cubicBezTo>
                  <a:cubicBezTo>
                    <a:pt x="168" y="1714"/>
                    <a:pt x="168" y="1714"/>
                    <a:pt x="168" y="1714"/>
                  </a:cubicBezTo>
                  <a:cubicBezTo>
                    <a:pt x="169" y="1714"/>
                    <a:pt x="170" y="1714"/>
                    <a:pt x="171" y="1712"/>
                  </a:cubicBezTo>
                  <a:cubicBezTo>
                    <a:pt x="171" y="1712"/>
                    <a:pt x="171" y="1712"/>
                    <a:pt x="171" y="1712"/>
                  </a:cubicBezTo>
                  <a:cubicBezTo>
                    <a:pt x="172" y="1711"/>
                    <a:pt x="173" y="1711"/>
                    <a:pt x="175" y="1711"/>
                  </a:cubicBezTo>
                  <a:cubicBezTo>
                    <a:pt x="175" y="1711"/>
                    <a:pt x="175" y="1711"/>
                    <a:pt x="175" y="1711"/>
                  </a:cubicBezTo>
                  <a:cubicBezTo>
                    <a:pt x="176" y="1711"/>
                    <a:pt x="178" y="1711"/>
                    <a:pt x="179" y="1712"/>
                  </a:cubicBezTo>
                  <a:cubicBezTo>
                    <a:pt x="179" y="1712"/>
                    <a:pt x="179" y="1712"/>
                    <a:pt x="179" y="1712"/>
                  </a:cubicBezTo>
                  <a:cubicBezTo>
                    <a:pt x="181" y="1713"/>
                    <a:pt x="182" y="1714"/>
                    <a:pt x="184" y="1715"/>
                  </a:cubicBezTo>
                  <a:cubicBezTo>
                    <a:pt x="184" y="1715"/>
                    <a:pt x="184" y="1715"/>
                    <a:pt x="184" y="1715"/>
                  </a:cubicBezTo>
                  <a:cubicBezTo>
                    <a:pt x="186" y="1716"/>
                    <a:pt x="187" y="1717"/>
                    <a:pt x="188" y="1719"/>
                  </a:cubicBezTo>
                  <a:cubicBezTo>
                    <a:pt x="188" y="1719"/>
                    <a:pt x="188" y="1719"/>
                    <a:pt x="188" y="1719"/>
                  </a:cubicBezTo>
                  <a:cubicBezTo>
                    <a:pt x="188" y="1719"/>
                    <a:pt x="189" y="1720"/>
                    <a:pt x="189" y="1720"/>
                  </a:cubicBezTo>
                  <a:cubicBezTo>
                    <a:pt x="189" y="1720"/>
                    <a:pt x="189" y="1720"/>
                    <a:pt x="189" y="1720"/>
                  </a:cubicBezTo>
                  <a:cubicBezTo>
                    <a:pt x="189" y="1720"/>
                    <a:pt x="189" y="1720"/>
                    <a:pt x="189" y="1720"/>
                  </a:cubicBezTo>
                  <a:cubicBezTo>
                    <a:pt x="189" y="1720"/>
                    <a:pt x="189" y="1720"/>
                    <a:pt x="189" y="1720"/>
                  </a:cubicBezTo>
                  <a:cubicBezTo>
                    <a:pt x="189" y="1720"/>
                    <a:pt x="189" y="1719"/>
                    <a:pt x="189" y="1719"/>
                  </a:cubicBezTo>
                  <a:cubicBezTo>
                    <a:pt x="189" y="1719"/>
                    <a:pt x="189" y="1719"/>
                    <a:pt x="189" y="1719"/>
                  </a:cubicBezTo>
                  <a:cubicBezTo>
                    <a:pt x="190" y="1718"/>
                    <a:pt x="190" y="1718"/>
                    <a:pt x="190" y="1718"/>
                  </a:cubicBezTo>
                  <a:cubicBezTo>
                    <a:pt x="190" y="1718"/>
                    <a:pt x="190" y="1718"/>
                    <a:pt x="190" y="1718"/>
                  </a:cubicBezTo>
                  <a:cubicBezTo>
                    <a:pt x="190" y="1717"/>
                    <a:pt x="189" y="1716"/>
                    <a:pt x="189" y="1714"/>
                  </a:cubicBezTo>
                  <a:cubicBezTo>
                    <a:pt x="189" y="1714"/>
                    <a:pt x="189" y="1714"/>
                    <a:pt x="189" y="1714"/>
                  </a:cubicBezTo>
                  <a:cubicBezTo>
                    <a:pt x="189" y="1714"/>
                    <a:pt x="189" y="1713"/>
                    <a:pt x="189" y="1713"/>
                  </a:cubicBezTo>
                  <a:cubicBezTo>
                    <a:pt x="189" y="1713"/>
                    <a:pt x="189" y="1713"/>
                    <a:pt x="189" y="1713"/>
                  </a:cubicBezTo>
                  <a:cubicBezTo>
                    <a:pt x="189" y="1710"/>
                    <a:pt x="192" y="1710"/>
                    <a:pt x="194" y="1710"/>
                  </a:cubicBezTo>
                  <a:cubicBezTo>
                    <a:pt x="194" y="1710"/>
                    <a:pt x="194" y="1710"/>
                    <a:pt x="194" y="1710"/>
                  </a:cubicBezTo>
                  <a:cubicBezTo>
                    <a:pt x="194" y="1710"/>
                    <a:pt x="195" y="1710"/>
                    <a:pt x="195" y="1710"/>
                  </a:cubicBezTo>
                  <a:cubicBezTo>
                    <a:pt x="195" y="1710"/>
                    <a:pt x="195" y="1710"/>
                    <a:pt x="195" y="1710"/>
                  </a:cubicBezTo>
                  <a:cubicBezTo>
                    <a:pt x="197" y="1710"/>
                    <a:pt x="197" y="1709"/>
                    <a:pt x="197" y="1708"/>
                  </a:cubicBezTo>
                  <a:cubicBezTo>
                    <a:pt x="197" y="1708"/>
                    <a:pt x="197" y="1708"/>
                    <a:pt x="197" y="1708"/>
                  </a:cubicBezTo>
                  <a:cubicBezTo>
                    <a:pt x="197" y="1707"/>
                    <a:pt x="198" y="1706"/>
                    <a:pt x="199" y="1706"/>
                  </a:cubicBezTo>
                  <a:cubicBezTo>
                    <a:pt x="199" y="1706"/>
                    <a:pt x="199" y="1706"/>
                    <a:pt x="199" y="1706"/>
                  </a:cubicBezTo>
                  <a:cubicBezTo>
                    <a:pt x="200" y="1706"/>
                    <a:pt x="200" y="1707"/>
                    <a:pt x="200" y="1708"/>
                  </a:cubicBezTo>
                  <a:cubicBezTo>
                    <a:pt x="200" y="1708"/>
                    <a:pt x="200" y="1708"/>
                    <a:pt x="200" y="1708"/>
                  </a:cubicBezTo>
                  <a:cubicBezTo>
                    <a:pt x="201" y="1710"/>
                    <a:pt x="201" y="1712"/>
                    <a:pt x="203" y="1713"/>
                  </a:cubicBezTo>
                  <a:cubicBezTo>
                    <a:pt x="203" y="1713"/>
                    <a:pt x="203" y="1713"/>
                    <a:pt x="203" y="1713"/>
                  </a:cubicBezTo>
                  <a:cubicBezTo>
                    <a:pt x="205" y="1714"/>
                    <a:pt x="206" y="1715"/>
                    <a:pt x="208" y="1716"/>
                  </a:cubicBezTo>
                  <a:cubicBezTo>
                    <a:pt x="208" y="1716"/>
                    <a:pt x="208" y="1716"/>
                    <a:pt x="208" y="1716"/>
                  </a:cubicBezTo>
                  <a:cubicBezTo>
                    <a:pt x="210" y="1717"/>
                    <a:pt x="211" y="1718"/>
                    <a:pt x="213" y="1718"/>
                  </a:cubicBezTo>
                  <a:cubicBezTo>
                    <a:pt x="213" y="1718"/>
                    <a:pt x="213" y="1718"/>
                    <a:pt x="213" y="1718"/>
                  </a:cubicBezTo>
                  <a:cubicBezTo>
                    <a:pt x="213" y="1718"/>
                    <a:pt x="214" y="1718"/>
                    <a:pt x="214" y="1718"/>
                  </a:cubicBezTo>
                  <a:cubicBezTo>
                    <a:pt x="214" y="1718"/>
                    <a:pt x="214" y="1718"/>
                    <a:pt x="214" y="1718"/>
                  </a:cubicBezTo>
                  <a:cubicBezTo>
                    <a:pt x="215" y="1717"/>
                    <a:pt x="215" y="1717"/>
                    <a:pt x="216" y="1717"/>
                  </a:cubicBezTo>
                  <a:cubicBezTo>
                    <a:pt x="216" y="1717"/>
                    <a:pt x="216" y="1717"/>
                    <a:pt x="216" y="1717"/>
                  </a:cubicBezTo>
                  <a:cubicBezTo>
                    <a:pt x="218" y="1717"/>
                    <a:pt x="219" y="1719"/>
                    <a:pt x="219" y="1721"/>
                  </a:cubicBezTo>
                  <a:cubicBezTo>
                    <a:pt x="219" y="1721"/>
                    <a:pt x="219" y="1721"/>
                    <a:pt x="219" y="1721"/>
                  </a:cubicBezTo>
                  <a:cubicBezTo>
                    <a:pt x="220" y="1723"/>
                    <a:pt x="220" y="1722"/>
                    <a:pt x="221" y="1725"/>
                  </a:cubicBezTo>
                  <a:cubicBezTo>
                    <a:pt x="221" y="1725"/>
                    <a:pt x="221" y="1725"/>
                    <a:pt x="221" y="1725"/>
                  </a:cubicBezTo>
                  <a:cubicBezTo>
                    <a:pt x="222" y="1727"/>
                    <a:pt x="222" y="1727"/>
                    <a:pt x="223" y="1730"/>
                  </a:cubicBezTo>
                  <a:cubicBezTo>
                    <a:pt x="223" y="1730"/>
                    <a:pt x="223" y="1730"/>
                    <a:pt x="223" y="1730"/>
                  </a:cubicBezTo>
                  <a:cubicBezTo>
                    <a:pt x="224" y="1732"/>
                    <a:pt x="224" y="1734"/>
                    <a:pt x="224" y="1736"/>
                  </a:cubicBezTo>
                  <a:cubicBezTo>
                    <a:pt x="224" y="1736"/>
                    <a:pt x="224" y="1736"/>
                    <a:pt x="224" y="1736"/>
                  </a:cubicBezTo>
                  <a:cubicBezTo>
                    <a:pt x="224" y="1737"/>
                    <a:pt x="224" y="1738"/>
                    <a:pt x="224" y="1738"/>
                  </a:cubicBezTo>
                  <a:cubicBezTo>
                    <a:pt x="224" y="1738"/>
                    <a:pt x="224" y="1738"/>
                    <a:pt x="224" y="1738"/>
                  </a:cubicBezTo>
                  <a:cubicBezTo>
                    <a:pt x="224" y="1739"/>
                    <a:pt x="224" y="1740"/>
                    <a:pt x="224" y="1740"/>
                  </a:cubicBezTo>
                  <a:cubicBezTo>
                    <a:pt x="224" y="1740"/>
                    <a:pt x="224" y="1740"/>
                    <a:pt x="224" y="1740"/>
                  </a:cubicBezTo>
                  <a:cubicBezTo>
                    <a:pt x="224" y="1742"/>
                    <a:pt x="224" y="1743"/>
                    <a:pt x="225" y="1744"/>
                  </a:cubicBezTo>
                  <a:cubicBezTo>
                    <a:pt x="225" y="1744"/>
                    <a:pt x="225" y="1744"/>
                    <a:pt x="225" y="1744"/>
                  </a:cubicBezTo>
                  <a:cubicBezTo>
                    <a:pt x="226" y="1744"/>
                    <a:pt x="227" y="1745"/>
                    <a:pt x="227" y="1746"/>
                  </a:cubicBezTo>
                  <a:cubicBezTo>
                    <a:pt x="227" y="1746"/>
                    <a:pt x="227" y="1746"/>
                    <a:pt x="227" y="1746"/>
                  </a:cubicBezTo>
                  <a:cubicBezTo>
                    <a:pt x="227" y="1747"/>
                    <a:pt x="226" y="1747"/>
                    <a:pt x="225" y="1747"/>
                  </a:cubicBezTo>
                  <a:cubicBezTo>
                    <a:pt x="225" y="1747"/>
                    <a:pt x="225" y="1747"/>
                    <a:pt x="225" y="1747"/>
                  </a:cubicBezTo>
                  <a:cubicBezTo>
                    <a:pt x="225" y="1747"/>
                    <a:pt x="225" y="1747"/>
                    <a:pt x="224" y="1747"/>
                  </a:cubicBezTo>
                  <a:cubicBezTo>
                    <a:pt x="224" y="1747"/>
                    <a:pt x="224" y="1747"/>
                    <a:pt x="224" y="1747"/>
                  </a:cubicBezTo>
                  <a:cubicBezTo>
                    <a:pt x="224" y="1747"/>
                    <a:pt x="223" y="1747"/>
                    <a:pt x="223" y="1747"/>
                  </a:cubicBezTo>
                  <a:cubicBezTo>
                    <a:pt x="223" y="1747"/>
                    <a:pt x="223" y="1747"/>
                    <a:pt x="223" y="1747"/>
                  </a:cubicBezTo>
                  <a:cubicBezTo>
                    <a:pt x="223" y="1747"/>
                    <a:pt x="222" y="1747"/>
                    <a:pt x="222" y="1748"/>
                  </a:cubicBezTo>
                  <a:cubicBezTo>
                    <a:pt x="222" y="1748"/>
                    <a:pt x="222" y="1748"/>
                    <a:pt x="222" y="1748"/>
                  </a:cubicBezTo>
                  <a:cubicBezTo>
                    <a:pt x="220" y="1750"/>
                    <a:pt x="219" y="1750"/>
                    <a:pt x="217" y="1753"/>
                  </a:cubicBezTo>
                  <a:cubicBezTo>
                    <a:pt x="217" y="1753"/>
                    <a:pt x="217" y="1753"/>
                    <a:pt x="217" y="1753"/>
                  </a:cubicBezTo>
                  <a:cubicBezTo>
                    <a:pt x="215" y="1754"/>
                    <a:pt x="215" y="1755"/>
                    <a:pt x="214" y="1755"/>
                  </a:cubicBezTo>
                  <a:cubicBezTo>
                    <a:pt x="214" y="1755"/>
                    <a:pt x="214" y="1755"/>
                    <a:pt x="214" y="1755"/>
                  </a:cubicBezTo>
                  <a:cubicBezTo>
                    <a:pt x="212" y="1755"/>
                    <a:pt x="212" y="1753"/>
                    <a:pt x="212" y="1752"/>
                  </a:cubicBezTo>
                  <a:cubicBezTo>
                    <a:pt x="212" y="1752"/>
                    <a:pt x="212" y="1752"/>
                    <a:pt x="212" y="1752"/>
                  </a:cubicBezTo>
                  <a:cubicBezTo>
                    <a:pt x="212" y="1751"/>
                    <a:pt x="211" y="1750"/>
                    <a:pt x="211" y="1749"/>
                  </a:cubicBezTo>
                  <a:cubicBezTo>
                    <a:pt x="211" y="1749"/>
                    <a:pt x="211" y="1749"/>
                    <a:pt x="211" y="1749"/>
                  </a:cubicBezTo>
                  <a:cubicBezTo>
                    <a:pt x="211" y="1749"/>
                    <a:pt x="211" y="1748"/>
                    <a:pt x="212" y="1748"/>
                  </a:cubicBezTo>
                  <a:cubicBezTo>
                    <a:pt x="212" y="1748"/>
                    <a:pt x="212" y="1748"/>
                    <a:pt x="212" y="1748"/>
                  </a:cubicBezTo>
                  <a:cubicBezTo>
                    <a:pt x="212" y="1748"/>
                    <a:pt x="212" y="1748"/>
                    <a:pt x="213" y="1748"/>
                  </a:cubicBezTo>
                  <a:cubicBezTo>
                    <a:pt x="213" y="1748"/>
                    <a:pt x="213" y="1748"/>
                    <a:pt x="213" y="1748"/>
                  </a:cubicBezTo>
                  <a:cubicBezTo>
                    <a:pt x="213" y="1748"/>
                    <a:pt x="213" y="1748"/>
                    <a:pt x="214" y="1748"/>
                  </a:cubicBezTo>
                  <a:cubicBezTo>
                    <a:pt x="214" y="1748"/>
                    <a:pt x="214" y="1748"/>
                    <a:pt x="214" y="1748"/>
                  </a:cubicBezTo>
                  <a:cubicBezTo>
                    <a:pt x="214" y="1748"/>
                    <a:pt x="214" y="1748"/>
                    <a:pt x="214" y="1748"/>
                  </a:cubicBezTo>
                  <a:cubicBezTo>
                    <a:pt x="214" y="1748"/>
                    <a:pt x="214" y="1748"/>
                    <a:pt x="214" y="1748"/>
                  </a:cubicBezTo>
                  <a:cubicBezTo>
                    <a:pt x="214" y="1748"/>
                    <a:pt x="214" y="1748"/>
                    <a:pt x="214" y="1748"/>
                  </a:cubicBezTo>
                  <a:cubicBezTo>
                    <a:pt x="214" y="1748"/>
                    <a:pt x="214" y="1748"/>
                    <a:pt x="214" y="1748"/>
                  </a:cubicBezTo>
                  <a:cubicBezTo>
                    <a:pt x="215" y="1747"/>
                    <a:pt x="215" y="1747"/>
                    <a:pt x="215" y="1747"/>
                  </a:cubicBezTo>
                  <a:cubicBezTo>
                    <a:pt x="215" y="1747"/>
                    <a:pt x="215" y="1747"/>
                    <a:pt x="215" y="1747"/>
                  </a:cubicBezTo>
                  <a:cubicBezTo>
                    <a:pt x="215" y="1747"/>
                    <a:pt x="215" y="1747"/>
                    <a:pt x="215" y="1746"/>
                  </a:cubicBezTo>
                  <a:cubicBezTo>
                    <a:pt x="215" y="1746"/>
                    <a:pt x="215" y="1746"/>
                    <a:pt x="215" y="1746"/>
                  </a:cubicBezTo>
                  <a:cubicBezTo>
                    <a:pt x="214" y="1747"/>
                    <a:pt x="212" y="1748"/>
                    <a:pt x="209" y="1748"/>
                  </a:cubicBezTo>
                  <a:cubicBezTo>
                    <a:pt x="209" y="1748"/>
                    <a:pt x="209" y="1748"/>
                    <a:pt x="209" y="1748"/>
                  </a:cubicBezTo>
                  <a:cubicBezTo>
                    <a:pt x="209" y="1748"/>
                    <a:pt x="208" y="1748"/>
                    <a:pt x="208" y="1748"/>
                  </a:cubicBezTo>
                  <a:cubicBezTo>
                    <a:pt x="208" y="1748"/>
                    <a:pt x="208" y="1748"/>
                    <a:pt x="208" y="1748"/>
                  </a:cubicBezTo>
                  <a:cubicBezTo>
                    <a:pt x="208" y="1748"/>
                    <a:pt x="208" y="1748"/>
                    <a:pt x="208" y="1748"/>
                  </a:cubicBezTo>
                  <a:cubicBezTo>
                    <a:pt x="208" y="1748"/>
                    <a:pt x="208" y="1748"/>
                    <a:pt x="208" y="1748"/>
                  </a:cubicBezTo>
                  <a:cubicBezTo>
                    <a:pt x="208" y="1749"/>
                    <a:pt x="209" y="1749"/>
                    <a:pt x="209" y="1749"/>
                  </a:cubicBezTo>
                  <a:cubicBezTo>
                    <a:pt x="209" y="1749"/>
                    <a:pt x="209" y="1749"/>
                    <a:pt x="209" y="1749"/>
                  </a:cubicBezTo>
                  <a:cubicBezTo>
                    <a:pt x="211" y="1751"/>
                    <a:pt x="212" y="1752"/>
                    <a:pt x="212" y="1754"/>
                  </a:cubicBezTo>
                  <a:cubicBezTo>
                    <a:pt x="212" y="1754"/>
                    <a:pt x="212" y="1754"/>
                    <a:pt x="212" y="1754"/>
                  </a:cubicBezTo>
                  <a:cubicBezTo>
                    <a:pt x="212" y="1754"/>
                    <a:pt x="212" y="1754"/>
                    <a:pt x="212" y="1754"/>
                  </a:cubicBezTo>
                  <a:cubicBezTo>
                    <a:pt x="212" y="1754"/>
                    <a:pt x="212" y="1754"/>
                    <a:pt x="212" y="1754"/>
                  </a:cubicBezTo>
                  <a:cubicBezTo>
                    <a:pt x="212" y="1757"/>
                    <a:pt x="209" y="1758"/>
                    <a:pt x="208" y="1759"/>
                  </a:cubicBezTo>
                  <a:cubicBezTo>
                    <a:pt x="208" y="1759"/>
                    <a:pt x="208" y="1759"/>
                    <a:pt x="208" y="1759"/>
                  </a:cubicBezTo>
                  <a:cubicBezTo>
                    <a:pt x="206" y="1760"/>
                    <a:pt x="206" y="1760"/>
                    <a:pt x="205" y="1761"/>
                  </a:cubicBezTo>
                  <a:cubicBezTo>
                    <a:pt x="205" y="1761"/>
                    <a:pt x="205" y="1761"/>
                    <a:pt x="205" y="1761"/>
                  </a:cubicBezTo>
                  <a:cubicBezTo>
                    <a:pt x="205" y="1763"/>
                    <a:pt x="205" y="1764"/>
                    <a:pt x="203" y="1764"/>
                  </a:cubicBezTo>
                  <a:cubicBezTo>
                    <a:pt x="203" y="1764"/>
                    <a:pt x="203" y="1764"/>
                    <a:pt x="203" y="1764"/>
                  </a:cubicBezTo>
                  <a:cubicBezTo>
                    <a:pt x="202" y="1765"/>
                    <a:pt x="202" y="1765"/>
                    <a:pt x="202" y="1767"/>
                  </a:cubicBezTo>
                  <a:cubicBezTo>
                    <a:pt x="202" y="1767"/>
                    <a:pt x="202" y="1767"/>
                    <a:pt x="202" y="1767"/>
                  </a:cubicBezTo>
                  <a:cubicBezTo>
                    <a:pt x="201" y="1770"/>
                    <a:pt x="200" y="1771"/>
                    <a:pt x="198" y="1772"/>
                  </a:cubicBezTo>
                  <a:cubicBezTo>
                    <a:pt x="198" y="1772"/>
                    <a:pt x="198" y="1772"/>
                    <a:pt x="198" y="1772"/>
                  </a:cubicBezTo>
                  <a:cubicBezTo>
                    <a:pt x="197" y="1773"/>
                    <a:pt x="196" y="1775"/>
                    <a:pt x="195" y="1778"/>
                  </a:cubicBezTo>
                  <a:cubicBezTo>
                    <a:pt x="195" y="1778"/>
                    <a:pt x="195" y="1778"/>
                    <a:pt x="195" y="1778"/>
                  </a:cubicBezTo>
                  <a:cubicBezTo>
                    <a:pt x="195" y="1782"/>
                    <a:pt x="194" y="1783"/>
                    <a:pt x="192" y="1784"/>
                  </a:cubicBezTo>
                  <a:cubicBezTo>
                    <a:pt x="192" y="1784"/>
                    <a:pt x="192" y="1784"/>
                    <a:pt x="192" y="1784"/>
                  </a:cubicBezTo>
                  <a:cubicBezTo>
                    <a:pt x="192" y="1784"/>
                    <a:pt x="192" y="1784"/>
                    <a:pt x="192" y="1784"/>
                  </a:cubicBezTo>
                  <a:cubicBezTo>
                    <a:pt x="192" y="1784"/>
                    <a:pt x="192" y="1784"/>
                    <a:pt x="192" y="1784"/>
                  </a:cubicBezTo>
                  <a:cubicBezTo>
                    <a:pt x="192" y="1784"/>
                    <a:pt x="192" y="1784"/>
                    <a:pt x="192" y="1784"/>
                  </a:cubicBezTo>
                  <a:cubicBezTo>
                    <a:pt x="192" y="1784"/>
                    <a:pt x="192" y="1784"/>
                    <a:pt x="192" y="1784"/>
                  </a:cubicBezTo>
                  <a:cubicBezTo>
                    <a:pt x="192" y="1784"/>
                    <a:pt x="192" y="1785"/>
                    <a:pt x="192" y="1785"/>
                  </a:cubicBezTo>
                  <a:cubicBezTo>
                    <a:pt x="192" y="1785"/>
                    <a:pt x="192" y="1785"/>
                    <a:pt x="192" y="1785"/>
                  </a:cubicBezTo>
                  <a:cubicBezTo>
                    <a:pt x="192" y="1786"/>
                    <a:pt x="191" y="1786"/>
                    <a:pt x="191" y="1786"/>
                  </a:cubicBezTo>
                  <a:cubicBezTo>
                    <a:pt x="191" y="1786"/>
                    <a:pt x="191" y="1786"/>
                    <a:pt x="191" y="1786"/>
                  </a:cubicBezTo>
                  <a:cubicBezTo>
                    <a:pt x="192" y="1786"/>
                    <a:pt x="191" y="1786"/>
                    <a:pt x="192" y="1787"/>
                  </a:cubicBezTo>
                  <a:cubicBezTo>
                    <a:pt x="192" y="1787"/>
                    <a:pt x="192" y="1787"/>
                    <a:pt x="192" y="1787"/>
                  </a:cubicBezTo>
                  <a:cubicBezTo>
                    <a:pt x="193" y="1787"/>
                    <a:pt x="193" y="1788"/>
                    <a:pt x="193" y="1788"/>
                  </a:cubicBezTo>
                  <a:cubicBezTo>
                    <a:pt x="193" y="1788"/>
                    <a:pt x="193" y="1788"/>
                    <a:pt x="193" y="1788"/>
                  </a:cubicBezTo>
                  <a:cubicBezTo>
                    <a:pt x="193" y="1790"/>
                    <a:pt x="191" y="1791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cubicBezTo>
                    <a:pt x="189" y="1794"/>
                    <a:pt x="189" y="1795"/>
                    <a:pt x="189" y="1796"/>
                  </a:cubicBezTo>
                  <a:cubicBezTo>
                    <a:pt x="189" y="1796"/>
                    <a:pt x="189" y="1796"/>
                    <a:pt x="189" y="1796"/>
                  </a:cubicBezTo>
                  <a:cubicBezTo>
                    <a:pt x="189" y="1797"/>
                    <a:pt x="189" y="1798"/>
                    <a:pt x="189" y="1798"/>
                  </a:cubicBezTo>
                  <a:cubicBezTo>
                    <a:pt x="189" y="1798"/>
                    <a:pt x="189" y="1798"/>
                    <a:pt x="189" y="1798"/>
                  </a:cubicBezTo>
                  <a:cubicBezTo>
                    <a:pt x="189" y="1800"/>
                    <a:pt x="188" y="1802"/>
                    <a:pt x="187" y="1803"/>
                  </a:cubicBezTo>
                  <a:cubicBezTo>
                    <a:pt x="187" y="1803"/>
                    <a:pt x="187" y="1803"/>
                    <a:pt x="187" y="1803"/>
                  </a:cubicBezTo>
                  <a:cubicBezTo>
                    <a:pt x="185" y="1804"/>
                    <a:pt x="186" y="1803"/>
                    <a:pt x="185" y="1805"/>
                  </a:cubicBezTo>
                  <a:cubicBezTo>
                    <a:pt x="185" y="1805"/>
                    <a:pt x="185" y="1805"/>
                    <a:pt x="185" y="1805"/>
                  </a:cubicBezTo>
                  <a:cubicBezTo>
                    <a:pt x="185" y="1806"/>
                    <a:pt x="185" y="1807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2" y="1808"/>
                    <a:pt x="182" y="1808"/>
                    <a:pt x="182" y="1808"/>
                  </a:cubicBezTo>
                  <a:cubicBezTo>
                    <a:pt x="182" y="1808"/>
                    <a:pt x="182" y="1808"/>
                    <a:pt x="182" y="1808"/>
                  </a:cubicBezTo>
                  <a:cubicBezTo>
                    <a:pt x="182" y="1808"/>
                    <a:pt x="182" y="1808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3" y="1808"/>
                    <a:pt x="183" y="1808"/>
                    <a:pt x="183" y="1808"/>
                  </a:cubicBezTo>
                  <a:cubicBezTo>
                    <a:pt x="185" y="1808"/>
                    <a:pt x="185" y="1810"/>
                    <a:pt x="186" y="1809"/>
                  </a:cubicBezTo>
                  <a:cubicBezTo>
                    <a:pt x="186" y="1809"/>
                    <a:pt x="186" y="1809"/>
                    <a:pt x="186" y="1809"/>
                  </a:cubicBezTo>
                  <a:cubicBezTo>
                    <a:pt x="186" y="1809"/>
                    <a:pt x="186" y="1809"/>
                    <a:pt x="186" y="1809"/>
                  </a:cubicBezTo>
                  <a:cubicBezTo>
                    <a:pt x="186" y="1809"/>
                    <a:pt x="186" y="1809"/>
                    <a:pt x="186" y="1809"/>
                  </a:cubicBezTo>
                  <a:cubicBezTo>
                    <a:pt x="186" y="1809"/>
                    <a:pt x="186" y="1809"/>
                    <a:pt x="187" y="1806"/>
                  </a:cubicBezTo>
                  <a:cubicBezTo>
                    <a:pt x="187" y="1806"/>
                    <a:pt x="187" y="1806"/>
                    <a:pt x="187" y="1806"/>
                  </a:cubicBezTo>
                  <a:cubicBezTo>
                    <a:pt x="187" y="1805"/>
                    <a:pt x="187" y="1804"/>
                    <a:pt x="188" y="1804"/>
                  </a:cubicBezTo>
                  <a:cubicBezTo>
                    <a:pt x="188" y="1804"/>
                    <a:pt x="188" y="1804"/>
                    <a:pt x="188" y="1804"/>
                  </a:cubicBezTo>
                  <a:cubicBezTo>
                    <a:pt x="189" y="1804"/>
                    <a:pt x="189" y="1805"/>
                    <a:pt x="189" y="1806"/>
                  </a:cubicBezTo>
                  <a:cubicBezTo>
                    <a:pt x="189" y="1806"/>
                    <a:pt x="189" y="1806"/>
                    <a:pt x="189" y="1806"/>
                  </a:cubicBezTo>
                  <a:cubicBezTo>
                    <a:pt x="189" y="1808"/>
                    <a:pt x="190" y="1806"/>
                    <a:pt x="190" y="1809"/>
                  </a:cubicBezTo>
                  <a:cubicBezTo>
                    <a:pt x="190" y="1809"/>
                    <a:pt x="190" y="1809"/>
                    <a:pt x="190" y="1809"/>
                  </a:cubicBezTo>
                  <a:cubicBezTo>
                    <a:pt x="190" y="1809"/>
                    <a:pt x="190" y="1809"/>
                    <a:pt x="190" y="1809"/>
                  </a:cubicBezTo>
                  <a:cubicBezTo>
                    <a:pt x="190" y="1809"/>
                    <a:pt x="190" y="1809"/>
                    <a:pt x="190" y="1809"/>
                  </a:cubicBezTo>
                  <a:cubicBezTo>
                    <a:pt x="190" y="1811"/>
                    <a:pt x="188" y="1812"/>
                    <a:pt x="186" y="1813"/>
                  </a:cubicBezTo>
                  <a:cubicBezTo>
                    <a:pt x="186" y="1813"/>
                    <a:pt x="186" y="1813"/>
                    <a:pt x="186" y="1813"/>
                  </a:cubicBezTo>
                  <a:cubicBezTo>
                    <a:pt x="184" y="1813"/>
                    <a:pt x="184" y="1815"/>
                    <a:pt x="183" y="1818"/>
                  </a:cubicBezTo>
                  <a:cubicBezTo>
                    <a:pt x="183" y="1818"/>
                    <a:pt x="183" y="1818"/>
                    <a:pt x="183" y="1818"/>
                  </a:cubicBezTo>
                  <a:cubicBezTo>
                    <a:pt x="182" y="1821"/>
                    <a:pt x="179" y="1821"/>
                    <a:pt x="176" y="1821"/>
                  </a:cubicBezTo>
                  <a:cubicBezTo>
                    <a:pt x="176" y="1821"/>
                    <a:pt x="176" y="1821"/>
                    <a:pt x="176" y="1821"/>
                  </a:cubicBezTo>
                  <a:cubicBezTo>
                    <a:pt x="175" y="1821"/>
                    <a:pt x="175" y="1821"/>
                    <a:pt x="174" y="1821"/>
                  </a:cubicBezTo>
                  <a:cubicBezTo>
                    <a:pt x="174" y="1821"/>
                    <a:pt x="174" y="1821"/>
                    <a:pt x="174" y="1821"/>
                  </a:cubicBezTo>
                  <a:cubicBezTo>
                    <a:pt x="174" y="1821"/>
                    <a:pt x="173" y="1821"/>
                    <a:pt x="173" y="1821"/>
                  </a:cubicBezTo>
                  <a:cubicBezTo>
                    <a:pt x="173" y="1821"/>
                    <a:pt x="173" y="1821"/>
                    <a:pt x="173" y="1821"/>
                  </a:cubicBezTo>
                  <a:cubicBezTo>
                    <a:pt x="170" y="1821"/>
                    <a:pt x="169" y="1822"/>
                    <a:pt x="167" y="1824"/>
                  </a:cubicBezTo>
                  <a:cubicBezTo>
                    <a:pt x="167" y="1824"/>
                    <a:pt x="167" y="1824"/>
                    <a:pt x="167" y="1824"/>
                  </a:cubicBezTo>
                  <a:cubicBezTo>
                    <a:pt x="164" y="1826"/>
                    <a:pt x="161" y="1828"/>
                    <a:pt x="159" y="1830"/>
                  </a:cubicBezTo>
                  <a:cubicBezTo>
                    <a:pt x="159" y="1830"/>
                    <a:pt x="159" y="1830"/>
                    <a:pt x="159" y="1830"/>
                  </a:cubicBezTo>
                  <a:cubicBezTo>
                    <a:pt x="157" y="1832"/>
                    <a:pt x="157" y="1833"/>
                    <a:pt x="157" y="1835"/>
                  </a:cubicBezTo>
                  <a:cubicBezTo>
                    <a:pt x="157" y="1835"/>
                    <a:pt x="157" y="1835"/>
                    <a:pt x="157" y="1835"/>
                  </a:cubicBezTo>
                  <a:cubicBezTo>
                    <a:pt x="157" y="1835"/>
                    <a:pt x="157" y="1836"/>
                    <a:pt x="157" y="1836"/>
                  </a:cubicBezTo>
                  <a:cubicBezTo>
                    <a:pt x="157" y="1836"/>
                    <a:pt x="157" y="1836"/>
                    <a:pt x="157" y="1836"/>
                  </a:cubicBezTo>
                  <a:cubicBezTo>
                    <a:pt x="157" y="1839"/>
                    <a:pt x="155" y="1842"/>
                    <a:pt x="153" y="1842"/>
                  </a:cubicBezTo>
                  <a:cubicBezTo>
                    <a:pt x="153" y="1842"/>
                    <a:pt x="153" y="1842"/>
                    <a:pt x="153" y="1842"/>
                  </a:cubicBezTo>
                  <a:cubicBezTo>
                    <a:pt x="151" y="1843"/>
                    <a:pt x="151" y="1844"/>
                    <a:pt x="149" y="1844"/>
                  </a:cubicBezTo>
                  <a:cubicBezTo>
                    <a:pt x="149" y="1844"/>
                    <a:pt x="149" y="1844"/>
                    <a:pt x="149" y="1844"/>
                  </a:cubicBezTo>
                  <a:cubicBezTo>
                    <a:pt x="148" y="1844"/>
                    <a:pt x="148" y="1843"/>
                    <a:pt x="147" y="1843"/>
                  </a:cubicBezTo>
                  <a:cubicBezTo>
                    <a:pt x="147" y="1843"/>
                    <a:pt x="147" y="1843"/>
                    <a:pt x="147" y="1843"/>
                  </a:cubicBezTo>
                  <a:cubicBezTo>
                    <a:pt x="146" y="1843"/>
                    <a:pt x="145" y="1842"/>
                    <a:pt x="145" y="1841"/>
                  </a:cubicBezTo>
                  <a:cubicBezTo>
                    <a:pt x="145" y="1841"/>
                    <a:pt x="145" y="1841"/>
                    <a:pt x="145" y="1841"/>
                  </a:cubicBezTo>
                  <a:cubicBezTo>
                    <a:pt x="145" y="1840"/>
                    <a:pt x="146" y="1839"/>
                    <a:pt x="147" y="1838"/>
                  </a:cubicBezTo>
                  <a:cubicBezTo>
                    <a:pt x="147" y="1838"/>
                    <a:pt x="147" y="1838"/>
                    <a:pt x="147" y="1838"/>
                  </a:cubicBezTo>
                  <a:cubicBezTo>
                    <a:pt x="147" y="1838"/>
                    <a:pt x="147" y="1838"/>
                    <a:pt x="148" y="1838"/>
                  </a:cubicBezTo>
                  <a:cubicBezTo>
                    <a:pt x="148" y="1838"/>
                    <a:pt x="148" y="1838"/>
                    <a:pt x="148" y="1838"/>
                  </a:cubicBezTo>
                  <a:cubicBezTo>
                    <a:pt x="147" y="1838"/>
                    <a:pt x="147" y="1838"/>
                    <a:pt x="147" y="1838"/>
                  </a:cubicBezTo>
                  <a:cubicBezTo>
                    <a:pt x="147" y="1838"/>
                    <a:pt x="147" y="1838"/>
                    <a:pt x="147" y="1838"/>
                  </a:cubicBezTo>
                  <a:cubicBezTo>
                    <a:pt x="147" y="1838"/>
                    <a:pt x="146" y="1838"/>
                    <a:pt x="145" y="1838"/>
                  </a:cubicBezTo>
                  <a:cubicBezTo>
                    <a:pt x="145" y="1838"/>
                    <a:pt x="145" y="1838"/>
                    <a:pt x="145" y="1838"/>
                  </a:cubicBezTo>
                  <a:cubicBezTo>
                    <a:pt x="142" y="1839"/>
                    <a:pt x="140" y="1840"/>
                    <a:pt x="138" y="1842"/>
                  </a:cubicBezTo>
                  <a:cubicBezTo>
                    <a:pt x="138" y="1842"/>
                    <a:pt x="138" y="1842"/>
                    <a:pt x="138" y="1842"/>
                  </a:cubicBezTo>
                  <a:cubicBezTo>
                    <a:pt x="137" y="1843"/>
                    <a:pt x="136" y="1843"/>
                    <a:pt x="135" y="1843"/>
                  </a:cubicBezTo>
                  <a:cubicBezTo>
                    <a:pt x="135" y="1843"/>
                    <a:pt x="135" y="1843"/>
                    <a:pt x="135" y="1843"/>
                  </a:cubicBezTo>
                  <a:cubicBezTo>
                    <a:pt x="134" y="1843"/>
                    <a:pt x="133" y="1843"/>
                    <a:pt x="132" y="1842"/>
                  </a:cubicBezTo>
                  <a:cubicBezTo>
                    <a:pt x="132" y="1842"/>
                    <a:pt x="132" y="1842"/>
                    <a:pt x="132" y="1842"/>
                  </a:cubicBezTo>
                  <a:cubicBezTo>
                    <a:pt x="132" y="1841"/>
                    <a:pt x="132" y="1841"/>
                    <a:pt x="132" y="1841"/>
                  </a:cubicBezTo>
                  <a:cubicBezTo>
                    <a:pt x="132" y="1841"/>
                    <a:pt x="132" y="1841"/>
                    <a:pt x="132" y="1841"/>
                  </a:cubicBezTo>
                  <a:cubicBezTo>
                    <a:pt x="131" y="1841"/>
                    <a:pt x="130" y="1843"/>
                    <a:pt x="129" y="1844"/>
                  </a:cubicBezTo>
                  <a:cubicBezTo>
                    <a:pt x="129" y="1844"/>
                    <a:pt x="129" y="1844"/>
                    <a:pt x="129" y="1844"/>
                  </a:cubicBezTo>
                  <a:cubicBezTo>
                    <a:pt x="128" y="1847"/>
                    <a:pt x="127" y="1847"/>
                    <a:pt x="127" y="1849"/>
                  </a:cubicBezTo>
                  <a:cubicBezTo>
                    <a:pt x="127" y="1849"/>
                    <a:pt x="127" y="1849"/>
                    <a:pt x="127" y="1849"/>
                  </a:cubicBezTo>
                  <a:cubicBezTo>
                    <a:pt x="127" y="1851"/>
                    <a:pt x="126" y="1852"/>
                    <a:pt x="124" y="1852"/>
                  </a:cubicBezTo>
                  <a:cubicBezTo>
                    <a:pt x="124" y="1852"/>
                    <a:pt x="124" y="1852"/>
                    <a:pt x="124" y="1852"/>
                  </a:cubicBezTo>
                  <a:cubicBezTo>
                    <a:pt x="124" y="1852"/>
                    <a:pt x="124" y="1852"/>
                    <a:pt x="124" y="1852"/>
                  </a:cubicBezTo>
                  <a:cubicBezTo>
                    <a:pt x="124" y="1852"/>
                    <a:pt x="124" y="1852"/>
                    <a:pt x="124" y="1852"/>
                  </a:cubicBezTo>
                  <a:cubicBezTo>
                    <a:pt x="124" y="1852"/>
                    <a:pt x="124" y="1852"/>
                    <a:pt x="125" y="1852"/>
                  </a:cubicBezTo>
                  <a:cubicBezTo>
                    <a:pt x="125" y="1852"/>
                    <a:pt x="125" y="1852"/>
                    <a:pt x="125" y="1852"/>
                  </a:cubicBezTo>
                  <a:cubicBezTo>
                    <a:pt x="126" y="1853"/>
                    <a:pt x="127" y="1853"/>
                    <a:pt x="127" y="1854"/>
                  </a:cubicBezTo>
                  <a:cubicBezTo>
                    <a:pt x="127" y="1854"/>
                    <a:pt x="127" y="1854"/>
                    <a:pt x="127" y="1854"/>
                  </a:cubicBezTo>
                  <a:cubicBezTo>
                    <a:pt x="126" y="1855"/>
                    <a:pt x="126" y="1856"/>
                    <a:pt x="126" y="1857"/>
                  </a:cubicBezTo>
                  <a:cubicBezTo>
                    <a:pt x="126" y="1857"/>
                    <a:pt x="126" y="1857"/>
                    <a:pt x="126" y="1857"/>
                  </a:cubicBezTo>
                  <a:cubicBezTo>
                    <a:pt x="125" y="1858"/>
                    <a:pt x="125" y="1858"/>
                    <a:pt x="124" y="1858"/>
                  </a:cubicBezTo>
                  <a:cubicBezTo>
                    <a:pt x="124" y="1858"/>
                    <a:pt x="124" y="1858"/>
                    <a:pt x="124" y="1858"/>
                  </a:cubicBezTo>
                  <a:cubicBezTo>
                    <a:pt x="123" y="1858"/>
                    <a:pt x="123" y="1857"/>
                    <a:pt x="123" y="1856"/>
                  </a:cubicBezTo>
                  <a:cubicBezTo>
                    <a:pt x="123" y="1856"/>
                    <a:pt x="123" y="1856"/>
                    <a:pt x="123" y="1856"/>
                  </a:cubicBezTo>
                  <a:cubicBezTo>
                    <a:pt x="122" y="1855"/>
                    <a:pt x="122" y="1855"/>
                    <a:pt x="122" y="1855"/>
                  </a:cubicBezTo>
                  <a:cubicBezTo>
                    <a:pt x="122" y="1855"/>
                    <a:pt x="122" y="1855"/>
                    <a:pt x="122" y="1855"/>
                  </a:cubicBezTo>
                  <a:cubicBezTo>
                    <a:pt x="121" y="1855"/>
                    <a:pt x="121" y="1855"/>
                    <a:pt x="121" y="1855"/>
                  </a:cubicBezTo>
                  <a:cubicBezTo>
                    <a:pt x="121" y="1855"/>
                    <a:pt x="121" y="1855"/>
                    <a:pt x="121" y="1855"/>
                  </a:cubicBezTo>
                  <a:cubicBezTo>
                    <a:pt x="120" y="1855"/>
                    <a:pt x="119" y="1855"/>
                    <a:pt x="118" y="1855"/>
                  </a:cubicBezTo>
                  <a:cubicBezTo>
                    <a:pt x="118" y="1855"/>
                    <a:pt x="118" y="1855"/>
                    <a:pt x="118" y="1855"/>
                  </a:cubicBezTo>
                  <a:cubicBezTo>
                    <a:pt x="118" y="1856"/>
                    <a:pt x="118" y="1856"/>
                    <a:pt x="117" y="1856"/>
                  </a:cubicBezTo>
                  <a:cubicBezTo>
                    <a:pt x="117" y="1856"/>
                    <a:pt x="117" y="1856"/>
                    <a:pt x="117" y="1856"/>
                  </a:cubicBezTo>
                  <a:cubicBezTo>
                    <a:pt x="117" y="1856"/>
                    <a:pt x="118" y="1856"/>
                    <a:pt x="118" y="1857"/>
                  </a:cubicBezTo>
                  <a:cubicBezTo>
                    <a:pt x="118" y="1857"/>
                    <a:pt x="118" y="1857"/>
                    <a:pt x="118" y="1857"/>
                  </a:cubicBezTo>
                  <a:cubicBezTo>
                    <a:pt x="118" y="1857"/>
                    <a:pt x="118" y="1858"/>
                    <a:pt x="118" y="1858"/>
                  </a:cubicBezTo>
                  <a:cubicBezTo>
                    <a:pt x="118" y="1858"/>
                    <a:pt x="118" y="1858"/>
                    <a:pt x="118" y="1858"/>
                  </a:cubicBezTo>
                  <a:cubicBezTo>
                    <a:pt x="118" y="1859"/>
                    <a:pt x="117" y="1860"/>
                    <a:pt x="116" y="1861"/>
                  </a:cubicBezTo>
                  <a:cubicBezTo>
                    <a:pt x="116" y="1861"/>
                    <a:pt x="116" y="1861"/>
                    <a:pt x="116" y="1861"/>
                  </a:cubicBezTo>
                  <a:cubicBezTo>
                    <a:pt x="116" y="1861"/>
                    <a:pt x="115" y="1862"/>
                    <a:pt x="115" y="1862"/>
                  </a:cubicBezTo>
                  <a:cubicBezTo>
                    <a:pt x="115" y="1862"/>
                    <a:pt x="115" y="1862"/>
                    <a:pt x="115" y="1862"/>
                  </a:cubicBezTo>
                  <a:cubicBezTo>
                    <a:pt x="114" y="1862"/>
                    <a:pt x="113" y="1861"/>
                    <a:pt x="113" y="1861"/>
                  </a:cubicBezTo>
                  <a:close/>
                  <a:moveTo>
                    <a:pt x="114" y="1856"/>
                  </a:moveTo>
                  <a:cubicBezTo>
                    <a:pt x="114" y="1856"/>
                    <a:pt x="114" y="1856"/>
                    <a:pt x="114" y="1857"/>
                  </a:cubicBezTo>
                  <a:cubicBezTo>
                    <a:pt x="114" y="1857"/>
                    <a:pt x="114" y="1857"/>
                    <a:pt x="114" y="1857"/>
                  </a:cubicBezTo>
                  <a:cubicBezTo>
                    <a:pt x="114" y="1857"/>
                    <a:pt x="114" y="1857"/>
                    <a:pt x="114" y="1857"/>
                  </a:cubicBezTo>
                  <a:cubicBezTo>
                    <a:pt x="114" y="1857"/>
                    <a:pt x="114" y="1857"/>
                    <a:pt x="114" y="1857"/>
                  </a:cubicBezTo>
                  <a:cubicBezTo>
                    <a:pt x="114" y="1857"/>
                    <a:pt x="115" y="1857"/>
                    <a:pt x="115" y="1859"/>
                  </a:cubicBezTo>
                  <a:cubicBezTo>
                    <a:pt x="115" y="1859"/>
                    <a:pt x="115" y="1859"/>
                    <a:pt x="115" y="1859"/>
                  </a:cubicBezTo>
                  <a:cubicBezTo>
                    <a:pt x="115" y="1859"/>
                    <a:pt x="115" y="1860"/>
                    <a:pt x="115" y="1860"/>
                  </a:cubicBezTo>
                  <a:cubicBezTo>
                    <a:pt x="115" y="1860"/>
                    <a:pt x="115" y="1860"/>
                    <a:pt x="115" y="1860"/>
                  </a:cubicBezTo>
                  <a:cubicBezTo>
                    <a:pt x="115" y="1860"/>
                    <a:pt x="115" y="1860"/>
                    <a:pt x="115" y="1860"/>
                  </a:cubicBezTo>
                  <a:cubicBezTo>
                    <a:pt x="115" y="1860"/>
                    <a:pt x="115" y="1860"/>
                    <a:pt x="115" y="1860"/>
                  </a:cubicBezTo>
                  <a:cubicBezTo>
                    <a:pt x="115" y="1860"/>
                    <a:pt x="115" y="1860"/>
                    <a:pt x="116" y="1860"/>
                  </a:cubicBezTo>
                  <a:cubicBezTo>
                    <a:pt x="116" y="1860"/>
                    <a:pt x="116" y="1860"/>
                    <a:pt x="116" y="1860"/>
                  </a:cubicBezTo>
                  <a:cubicBezTo>
                    <a:pt x="117" y="1859"/>
                    <a:pt x="117" y="1859"/>
                    <a:pt x="117" y="1858"/>
                  </a:cubicBezTo>
                  <a:cubicBezTo>
                    <a:pt x="117" y="1858"/>
                    <a:pt x="117" y="1858"/>
                    <a:pt x="117" y="1858"/>
                  </a:cubicBezTo>
                  <a:cubicBezTo>
                    <a:pt x="117" y="1858"/>
                    <a:pt x="117" y="1858"/>
                    <a:pt x="117" y="1857"/>
                  </a:cubicBezTo>
                  <a:cubicBezTo>
                    <a:pt x="117" y="1857"/>
                    <a:pt x="117" y="1857"/>
                    <a:pt x="117" y="1857"/>
                  </a:cubicBezTo>
                  <a:cubicBezTo>
                    <a:pt x="116" y="1857"/>
                    <a:pt x="116" y="1856"/>
                    <a:pt x="116" y="1856"/>
                  </a:cubicBezTo>
                  <a:cubicBezTo>
                    <a:pt x="116" y="1856"/>
                    <a:pt x="116" y="1856"/>
                    <a:pt x="116" y="1856"/>
                  </a:cubicBezTo>
                  <a:cubicBezTo>
                    <a:pt x="116" y="1855"/>
                    <a:pt x="117" y="1854"/>
                    <a:pt x="118" y="1854"/>
                  </a:cubicBezTo>
                  <a:cubicBezTo>
                    <a:pt x="118" y="1854"/>
                    <a:pt x="118" y="1854"/>
                    <a:pt x="118" y="1854"/>
                  </a:cubicBezTo>
                  <a:cubicBezTo>
                    <a:pt x="119" y="1854"/>
                    <a:pt x="119" y="1854"/>
                    <a:pt x="121" y="1853"/>
                  </a:cubicBezTo>
                  <a:cubicBezTo>
                    <a:pt x="121" y="1853"/>
                    <a:pt x="121" y="1853"/>
                    <a:pt x="121" y="1853"/>
                  </a:cubicBezTo>
                  <a:cubicBezTo>
                    <a:pt x="121" y="1853"/>
                    <a:pt x="121" y="1853"/>
                    <a:pt x="122" y="1853"/>
                  </a:cubicBezTo>
                  <a:cubicBezTo>
                    <a:pt x="122" y="1853"/>
                    <a:pt x="122" y="1853"/>
                    <a:pt x="122" y="1853"/>
                  </a:cubicBezTo>
                  <a:cubicBezTo>
                    <a:pt x="123" y="1853"/>
                    <a:pt x="124" y="1855"/>
                    <a:pt x="124" y="1856"/>
                  </a:cubicBezTo>
                  <a:cubicBezTo>
                    <a:pt x="124" y="1856"/>
                    <a:pt x="124" y="1856"/>
                    <a:pt x="124" y="1856"/>
                  </a:cubicBezTo>
                  <a:cubicBezTo>
                    <a:pt x="124" y="1856"/>
                    <a:pt x="124" y="1857"/>
                    <a:pt x="124" y="1857"/>
                  </a:cubicBezTo>
                  <a:cubicBezTo>
                    <a:pt x="124" y="1857"/>
                    <a:pt x="124" y="1857"/>
                    <a:pt x="124" y="1857"/>
                  </a:cubicBezTo>
                  <a:cubicBezTo>
                    <a:pt x="124" y="1857"/>
                    <a:pt x="124" y="1856"/>
                    <a:pt x="124" y="1856"/>
                  </a:cubicBezTo>
                  <a:cubicBezTo>
                    <a:pt x="124" y="1856"/>
                    <a:pt x="124" y="1856"/>
                    <a:pt x="124" y="1856"/>
                  </a:cubicBezTo>
                  <a:cubicBezTo>
                    <a:pt x="125" y="1855"/>
                    <a:pt x="125" y="1855"/>
                    <a:pt x="125" y="1854"/>
                  </a:cubicBezTo>
                  <a:cubicBezTo>
                    <a:pt x="125" y="1854"/>
                    <a:pt x="125" y="1854"/>
                    <a:pt x="125" y="1854"/>
                  </a:cubicBezTo>
                  <a:cubicBezTo>
                    <a:pt x="125" y="1854"/>
                    <a:pt x="125" y="1854"/>
                    <a:pt x="124" y="1854"/>
                  </a:cubicBezTo>
                  <a:cubicBezTo>
                    <a:pt x="124" y="1854"/>
                    <a:pt x="124" y="1854"/>
                    <a:pt x="124" y="1854"/>
                  </a:cubicBezTo>
                  <a:cubicBezTo>
                    <a:pt x="123" y="1853"/>
                    <a:pt x="122" y="1853"/>
                    <a:pt x="122" y="1852"/>
                  </a:cubicBezTo>
                  <a:cubicBezTo>
                    <a:pt x="122" y="1852"/>
                    <a:pt x="122" y="1852"/>
                    <a:pt x="122" y="1852"/>
                  </a:cubicBezTo>
                  <a:cubicBezTo>
                    <a:pt x="122" y="1851"/>
                    <a:pt x="123" y="1851"/>
                    <a:pt x="124" y="1851"/>
                  </a:cubicBezTo>
                  <a:cubicBezTo>
                    <a:pt x="124" y="1851"/>
                    <a:pt x="124" y="1851"/>
                    <a:pt x="124" y="1851"/>
                  </a:cubicBezTo>
                  <a:cubicBezTo>
                    <a:pt x="126" y="1851"/>
                    <a:pt x="125" y="1851"/>
                    <a:pt x="126" y="1849"/>
                  </a:cubicBezTo>
                  <a:cubicBezTo>
                    <a:pt x="126" y="1849"/>
                    <a:pt x="126" y="1849"/>
                    <a:pt x="126" y="1849"/>
                  </a:cubicBezTo>
                  <a:cubicBezTo>
                    <a:pt x="126" y="1847"/>
                    <a:pt x="127" y="1846"/>
                    <a:pt x="128" y="1844"/>
                  </a:cubicBezTo>
                  <a:cubicBezTo>
                    <a:pt x="128" y="1844"/>
                    <a:pt x="128" y="1844"/>
                    <a:pt x="128" y="1844"/>
                  </a:cubicBezTo>
                  <a:cubicBezTo>
                    <a:pt x="129" y="1842"/>
                    <a:pt x="130" y="1840"/>
                    <a:pt x="132" y="1840"/>
                  </a:cubicBezTo>
                  <a:cubicBezTo>
                    <a:pt x="132" y="1840"/>
                    <a:pt x="132" y="1840"/>
                    <a:pt x="132" y="1840"/>
                  </a:cubicBezTo>
                  <a:cubicBezTo>
                    <a:pt x="132" y="1840"/>
                    <a:pt x="133" y="1840"/>
                    <a:pt x="133" y="1841"/>
                  </a:cubicBezTo>
                  <a:cubicBezTo>
                    <a:pt x="133" y="1841"/>
                    <a:pt x="133" y="1841"/>
                    <a:pt x="133" y="1841"/>
                  </a:cubicBezTo>
                  <a:cubicBezTo>
                    <a:pt x="134" y="1842"/>
                    <a:pt x="134" y="1842"/>
                    <a:pt x="135" y="1842"/>
                  </a:cubicBezTo>
                  <a:cubicBezTo>
                    <a:pt x="135" y="1842"/>
                    <a:pt x="135" y="1842"/>
                    <a:pt x="135" y="1842"/>
                  </a:cubicBezTo>
                  <a:cubicBezTo>
                    <a:pt x="135" y="1842"/>
                    <a:pt x="136" y="1842"/>
                    <a:pt x="137" y="1841"/>
                  </a:cubicBezTo>
                  <a:cubicBezTo>
                    <a:pt x="137" y="1841"/>
                    <a:pt x="137" y="1841"/>
                    <a:pt x="137" y="1841"/>
                  </a:cubicBezTo>
                  <a:cubicBezTo>
                    <a:pt x="140" y="1839"/>
                    <a:pt x="142" y="1838"/>
                    <a:pt x="145" y="1837"/>
                  </a:cubicBezTo>
                  <a:cubicBezTo>
                    <a:pt x="145" y="1837"/>
                    <a:pt x="145" y="1837"/>
                    <a:pt x="145" y="1837"/>
                  </a:cubicBezTo>
                  <a:cubicBezTo>
                    <a:pt x="146" y="1837"/>
                    <a:pt x="147" y="1836"/>
                    <a:pt x="147" y="1836"/>
                  </a:cubicBezTo>
                  <a:cubicBezTo>
                    <a:pt x="147" y="1836"/>
                    <a:pt x="147" y="1836"/>
                    <a:pt x="147" y="1836"/>
                  </a:cubicBezTo>
                  <a:cubicBezTo>
                    <a:pt x="148" y="1836"/>
                    <a:pt x="149" y="1837"/>
                    <a:pt x="149" y="1838"/>
                  </a:cubicBezTo>
                  <a:cubicBezTo>
                    <a:pt x="149" y="1838"/>
                    <a:pt x="149" y="1838"/>
                    <a:pt x="149" y="1838"/>
                  </a:cubicBezTo>
                  <a:cubicBezTo>
                    <a:pt x="149" y="1838"/>
                    <a:pt x="149" y="1839"/>
                    <a:pt x="148" y="1839"/>
                  </a:cubicBezTo>
                  <a:cubicBezTo>
                    <a:pt x="148" y="1839"/>
                    <a:pt x="148" y="1839"/>
                    <a:pt x="148" y="1839"/>
                  </a:cubicBezTo>
                  <a:cubicBezTo>
                    <a:pt x="147" y="1840"/>
                    <a:pt x="146" y="1841"/>
                    <a:pt x="146" y="1841"/>
                  </a:cubicBezTo>
                  <a:cubicBezTo>
                    <a:pt x="146" y="1841"/>
                    <a:pt x="146" y="1841"/>
                    <a:pt x="146" y="1841"/>
                  </a:cubicBezTo>
                  <a:cubicBezTo>
                    <a:pt x="146" y="1841"/>
                    <a:pt x="146" y="1842"/>
                    <a:pt x="147" y="1842"/>
                  </a:cubicBezTo>
                  <a:cubicBezTo>
                    <a:pt x="147" y="1842"/>
                    <a:pt x="147" y="1842"/>
                    <a:pt x="147" y="1842"/>
                  </a:cubicBezTo>
                  <a:cubicBezTo>
                    <a:pt x="148" y="1842"/>
                    <a:pt x="149" y="1842"/>
                    <a:pt x="149" y="1842"/>
                  </a:cubicBezTo>
                  <a:cubicBezTo>
                    <a:pt x="149" y="1842"/>
                    <a:pt x="149" y="1842"/>
                    <a:pt x="149" y="1842"/>
                  </a:cubicBezTo>
                  <a:cubicBezTo>
                    <a:pt x="150" y="1842"/>
                    <a:pt x="151" y="1842"/>
                    <a:pt x="152" y="1841"/>
                  </a:cubicBezTo>
                  <a:cubicBezTo>
                    <a:pt x="152" y="1841"/>
                    <a:pt x="152" y="1841"/>
                    <a:pt x="152" y="1841"/>
                  </a:cubicBezTo>
                  <a:cubicBezTo>
                    <a:pt x="154" y="1840"/>
                    <a:pt x="156" y="1839"/>
                    <a:pt x="156" y="1836"/>
                  </a:cubicBezTo>
                  <a:cubicBezTo>
                    <a:pt x="156" y="1836"/>
                    <a:pt x="156" y="1836"/>
                    <a:pt x="156" y="1836"/>
                  </a:cubicBezTo>
                  <a:cubicBezTo>
                    <a:pt x="156" y="1836"/>
                    <a:pt x="156" y="1835"/>
                    <a:pt x="156" y="1835"/>
                  </a:cubicBezTo>
                  <a:cubicBezTo>
                    <a:pt x="156" y="1835"/>
                    <a:pt x="156" y="1835"/>
                    <a:pt x="156" y="1835"/>
                  </a:cubicBezTo>
                  <a:cubicBezTo>
                    <a:pt x="156" y="1833"/>
                    <a:pt x="156" y="1831"/>
                    <a:pt x="158" y="1829"/>
                  </a:cubicBezTo>
                  <a:cubicBezTo>
                    <a:pt x="158" y="1829"/>
                    <a:pt x="158" y="1829"/>
                    <a:pt x="158" y="1829"/>
                  </a:cubicBezTo>
                  <a:cubicBezTo>
                    <a:pt x="160" y="1826"/>
                    <a:pt x="163" y="1825"/>
                    <a:pt x="166" y="1823"/>
                  </a:cubicBezTo>
                  <a:cubicBezTo>
                    <a:pt x="166" y="1823"/>
                    <a:pt x="166" y="1823"/>
                    <a:pt x="166" y="1823"/>
                  </a:cubicBezTo>
                  <a:cubicBezTo>
                    <a:pt x="168" y="1821"/>
                    <a:pt x="170" y="1820"/>
                    <a:pt x="173" y="1820"/>
                  </a:cubicBezTo>
                  <a:cubicBezTo>
                    <a:pt x="173" y="1820"/>
                    <a:pt x="173" y="1820"/>
                    <a:pt x="173" y="1820"/>
                  </a:cubicBezTo>
                  <a:cubicBezTo>
                    <a:pt x="173" y="1820"/>
                    <a:pt x="174" y="1820"/>
                    <a:pt x="174" y="1820"/>
                  </a:cubicBezTo>
                  <a:cubicBezTo>
                    <a:pt x="174" y="1820"/>
                    <a:pt x="174" y="1820"/>
                    <a:pt x="174" y="1820"/>
                  </a:cubicBezTo>
                  <a:cubicBezTo>
                    <a:pt x="175" y="1820"/>
                    <a:pt x="175" y="1820"/>
                    <a:pt x="176" y="1820"/>
                  </a:cubicBezTo>
                  <a:cubicBezTo>
                    <a:pt x="176" y="1820"/>
                    <a:pt x="176" y="1820"/>
                    <a:pt x="176" y="1820"/>
                  </a:cubicBezTo>
                  <a:cubicBezTo>
                    <a:pt x="179" y="1820"/>
                    <a:pt x="181" y="1819"/>
                    <a:pt x="182" y="1818"/>
                  </a:cubicBezTo>
                  <a:cubicBezTo>
                    <a:pt x="182" y="1818"/>
                    <a:pt x="182" y="1818"/>
                    <a:pt x="182" y="1818"/>
                  </a:cubicBezTo>
                  <a:cubicBezTo>
                    <a:pt x="182" y="1815"/>
                    <a:pt x="183" y="1812"/>
                    <a:pt x="186" y="1811"/>
                  </a:cubicBezTo>
                  <a:cubicBezTo>
                    <a:pt x="186" y="1811"/>
                    <a:pt x="186" y="1811"/>
                    <a:pt x="186" y="1811"/>
                  </a:cubicBezTo>
                  <a:cubicBezTo>
                    <a:pt x="188" y="1811"/>
                    <a:pt x="189" y="1810"/>
                    <a:pt x="189" y="1809"/>
                  </a:cubicBezTo>
                  <a:cubicBezTo>
                    <a:pt x="189" y="1809"/>
                    <a:pt x="189" y="1809"/>
                    <a:pt x="189" y="1809"/>
                  </a:cubicBezTo>
                  <a:cubicBezTo>
                    <a:pt x="189" y="1809"/>
                    <a:pt x="189" y="1809"/>
                    <a:pt x="189" y="1809"/>
                  </a:cubicBezTo>
                  <a:cubicBezTo>
                    <a:pt x="189" y="1809"/>
                    <a:pt x="189" y="1809"/>
                    <a:pt x="189" y="1809"/>
                  </a:cubicBezTo>
                  <a:cubicBezTo>
                    <a:pt x="189" y="1808"/>
                    <a:pt x="188" y="1808"/>
                    <a:pt x="188" y="1806"/>
                  </a:cubicBezTo>
                  <a:cubicBezTo>
                    <a:pt x="188" y="1806"/>
                    <a:pt x="188" y="1806"/>
                    <a:pt x="188" y="1806"/>
                  </a:cubicBezTo>
                  <a:cubicBezTo>
                    <a:pt x="188" y="1806"/>
                    <a:pt x="188" y="1806"/>
                    <a:pt x="188" y="1805"/>
                  </a:cubicBezTo>
                  <a:cubicBezTo>
                    <a:pt x="188" y="1805"/>
                    <a:pt x="188" y="1805"/>
                    <a:pt x="188" y="1805"/>
                  </a:cubicBezTo>
                  <a:cubicBezTo>
                    <a:pt x="188" y="1806"/>
                    <a:pt x="188" y="1806"/>
                    <a:pt x="188" y="1806"/>
                  </a:cubicBezTo>
                  <a:cubicBezTo>
                    <a:pt x="188" y="1806"/>
                    <a:pt x="188" y="1806"/>
                    <a:pt x="188" y="1806"/>
                  </a:cubicBezTo>
                  <a:cubicBezTo>
                    <a:pt x="188" y="1809"/>
                    <a:pt x="188" y="1810"/>
                    <a:pt x="186" y="1811"/>
                  </a:cubicBezTo>
                  <a:cubicBezTo>
                    <a:pt x="186" y="1811"/>
                    <a:pt x="186" y="1811"/>
                    <a:pt x="186" y="1811"/>
                  </a:cubicBezTo>
                  <a:cubicBezTo>
                    <a:pt x="186" y="1811"/>
                    <a:pt x="186" y="1811"/>
                    <a:pt x="186" y="1811"/>
                  </a:cubicBezTo>
                  <a:cubicBezTo>
                    <a:pt x="186" y="1811"/>
                    <a:pt x="186" y="1811"/>
                    <a:pt x="186" y="1811"/>
                  </a:cubicBezTo>
                  <a:cubicBezTo>
                    <a:pt x="184" y="1811"/>
                    <a:pt x="184" y="1809"/>
                    <a:pt x="183" y="1810"/>
                  </a:cubicBezTo>
                  <a:cubicBezTo>
                    <a:pt x="183" y="1810"/>
                    <a:pt x="183" y="1810"/>
                    <a:pt x="183" y="1810"/>
                  </a:cubicBezTo>
                  <a:cubicBezTo>
                    <a:pt x="183" y="1810"/>
                    <a:pt x="183" y="1810"/>
                    <a:pt x="183" y="1810"/>
                  </a:cubicBezTo>
                  <a:cubicBezTo>
                    <a:pt x="183" y="1810"/>
                    <a:pt x="183" y="1810"/>
                    <a:pt x="183" y="1810"/>
                  </a:cubicBezTo>
                  <a:cubicBezTo>
                    <a:pt x="183" y="1810"/>
                    <a:pt x="183" y="1810"/>
                    <a:pt x="183" y="1810"/>
                  </a:cubicBezTo>
                  <a:cubicBezTo>
                    <a:pt x="183" y="1810"/>
                    <a:pt x="183" y="1810"/>
                    <a:pt x="183" y="1810"/>
                  </a:cubicBezTo>
                  <a:cubicBezTo>
                    <a:pt x="182" y="1810"/>
                    <a:pt x="181" y="1809"/>
                    <a:pt x="181" y="1808"/>
                  </a:cubicBezTo>
                  <a:cubicBezTo>
                    <a:pt x="181" y="1808"/>
                    <a:pt x="181" y="1808"/>
                    <a:pt x="181" y="1808"/>
                  </a:cubicBezTo>
                  <a:cubicBezTo>
                    <a:pt x="181" y="1807"/>
                    <a:pt x="182" y="1807"/>
                    <a:pt x="182" y="1806"/>
                  </a:cubicBezTo>
                  <a:cubicBezTo>
                    <a:pt x="182" y="1806"/>
                    <a:pt x="182" y="1806"/>
                    <a:pt x="182" y="1806"/>
                  </a:cubicBezTo>
                  <a:cubicBezTo>
                    <a:pt x="184" y="1805"/>
                    <a:pt x="183" y="1806"/>
                    <a:pt x="184" y="1804"/>
                  </a:cubicBezTo>
                  <a:cubicBezTo>
                    <a:pt x="184" y="1804"/>
                    <a:pt x="184" y="1804"/>
                    <a:pt x="184" y="1804"/>
                  </a:cubicBezTo>
                  <a:cubicBezTo>
                    <a:pt x="184" y="1803"/>
                    <a:pt x="185" y="1803"/>
                    <a:pt x="186" y="1802"/>
                  </a:cubicBezTo>
                  <a:cubicBezTo>
                    <a:pt x="186" y="1802"/>
                    <a:pt x="186" y="1802"/>
                    <a:pt x="186" y="1802"/>
                  </a:cubicBezTo>
                  <a:cubicBezTo>
                    <a:pt x="187" y="1801"/>
                    <a:pt x="187" y="1801"/>
                    <a:pt x="187" y="1798"/>
                  </a:cubicBezTo>
                  <a:cubicBezTo>
                    <a:pt x="187" y="1798"/>
                    <a:pt x="187" y="1798"/>
                    <a:pt x="187" y="1798"/>
                  </a:cubicBezTo>
                  <a:cubicBezTo>
                    <a:pt x="187" y="1798"/>
                    <a:pt x="187" y="1797"/>
                    <a:pt x="187" y="1796"/>
                  </a:cubicBezTo>
                  <a:cubicBezTo>
                    <a:pt x="187" y="1796"/>
                    <a:pt x="187" y="1796"/>
                    <a:pt x="187" y="1796"/>
                  </a:cubicBezTo>
                  <a:cubicBezTo>
                    <a:pt x="187" y="1795"/>
                    <a:pt x="187" y="1793"/>
                    <a:pt x="189" y="1792"/>
                  </a:cubicBezTo>
                  <a:cubicBezTo>
                    <a:pt x="189" y="1792"/>
                    <a:pt x="189" y="1792"/>
                    <a:pt x="189" y="1792"/>
                  </a:cubicBezTo>
                  <a:cubicBezTo>
                    <a:pt x="190" y="1790"/>
                    <a:pt x="192" y="1789"/>
                    <a:pt x="191" y="1788"/>
                  </a:cubicBezTo>
                  <a:cubicBezTo>
                    <a:pt x="191" y="1788"/>
                    <a:pt x="191" y="1788"/>
                    <a:pt x="191" y="1788"/>
                  </a:cubicBezTo>
                  <a:cubicBezTo>
                    <a:pt x="191" y="1788"/>
                    <a:pt x="191" y="1788"/>
                    <a:pt x="191" y="1788"/>
                  </a:cubicBezTo>
                  <a:cubicBezTo>
                    <a:pt x="191" y="1788"/>
                    <a:pt x="191" y="1788"/>
                    <a:pt x="191" y="1788"/>
                  </a:cubicBezTo>
                  <a:cubicBezTo>
                    <a:pt x="191" y="1788"/>
                    <a:pt x="190" y="1787"/>
                    <a:pt x="190" y="1786"/>
                  </a:cubicBezTo>
                  <a:cubicBezTo>
                    <a:pt x="190" y="1786"/>
                    <a:pt x="190" y="1786"/>
                    <a:pt x="190" y="1786"/>
                  </a:cubicBezTo>
                  <a:cubicBezTo>
                    <a:pt x="190" y="1786"/>
                    <a:pt x="190" y="1785"/>
                    <a:pt x="190" y="1785"/>
                  </a:cubicBezTo>
                  <a:cubicBezTo>
                    <a:pt x="190" y="1785"/>
                    <a:pt x="190" y="1785"/>
                    <a:pt x="190" y="1785"/>
                  </a:cubicBezTo>
                  <a:cubicBezTo>
                    <a:pt x="190" y="1785"/>
                    <a:pt x="190" y="1784"/>
                    <a:pt x="190" y="1784"/>
                  </a:cubicBezTo>
                  <a:cubicBezTo>
                    <a:pt x="190" y="1784"/>
                    <a:pt x="190" y="1784"/>
                    <a:pt x="190" y="1784"/>
                  </a:cubicBezTo>
                  <a:cubicBezTo>
                    <a:pt x="190" y="1784"/>
                    <a:pt x="190" y="1784"/>
                    <a:pt x="190" y="1784"/>
                  </a:cubicBezTo>
                  <a:cubicBezTo>
                    <a:pt x="190" y="1784"/>
                    <a:pt x="190" y="1784"/>
                    <a:pt x="190" y="1784"/>
                  </a:cubicBezTo>
                  <a:cubicBezTo>
                    <a:pt x="190" y="1784"/>
                    <a:pt x="191" y="1783"/>
                    <a:pt x="191" y="1783"/>
                  </a:cubicBezTo>
                  <a:cubicBezTo>
                    <a:pt x="191" y="1783"/>
                    <a:pt x="191" y="1783"/>
                    <a:pt x="191" y="1783"/>
                  </a:cubicBezTo>
                  <a:cubicBezTo>
                    <a:pt x="191" y="1783"/>
                    <a:pt x="191" y="1783"/>
                    <a:pt x="192" y="1783"/>
                  </a:cubicBezTo>
                  <a:cubicBezTo>
                    <a:pt x="192" y="1783"/>
                    <a:pt x="192" y="1783"/>
                    <a:pt x="192" y="1783"/>
                  </a:cubicBezTo>
                  <a:cubicBezTo>
                    <a:pt x="193" y="1782"/>
                    <a:pt x="193" y="1781"/>
                    <a:pt x="194" y="1778"/>
                  </a:cubicBezTo>
                  <a:cubicBezTo>
                    <a:pt x="194" y="1778"/>
                    <a:pt x="194" y="1778"/>
                    <a:pt x="194" y="1778"/>
                  </a:cubicBezTo>
                  <a:cubicBezTo>
                    <a:pt x="195" y="1775"/>
                    <a:pt x="195" y="1772"/>
                    <a:pt x="197" y="1771"/>
                  </a:cubicBezTo>
                  <a:cubicBezTo>
                    <a:pt x="197" y="1771"/>
                    <a:pt x="197" y="1771"/>
                    <a:pt x="197" y="1771"/>
                  </a:cubicBezTo>
                  <a:cubicBezTo>
                    <a:pt x="199" y="1769"/>
                    <a:pt x="200" y="1769"/>
                    <a:pt x="200" y="1767"/>
                  </a:cubicBezTo>
                  <a:cubicBezTo>
                    <a:pt x="200" y="1767"/>
                    <a:pt x="200" y="1767"/>
                    <a:pt x="200" y="1767"/>
                  </a:cubicBezTo>
                  <a:cubicBezTo>
                    <a:pt x="201" y="1765"/>
                    <a:pt x="201" y="1764"/>
                    <a:pt x="203" y="1763"/>
                  </a:cubicBezTo>
                  <a:cubicBezTo>
                    <a:pt x="203" y="1763"/>
                    <a:pt x="203" y="1763"/>
                    <a:pt x="203" y="1763"/>
                  </a:cubicBezTo>
                  <a:cubicBezTo>
                    <a:pt x="204" y="1762"/>
                    <a:pt x="204" y="1762"/>
                    <a:pt x="204" y="1761"/>
                  </a:cubicBezTo>
                  <a:cubicBezTo>
                    <a:pt x="204" y="1761"/>
                    <a:pt x="204" y="1761"/>
                    <a:pt x="204" y="1761"/>
                  </a:cubicBezTo>
                  <a:cubicBezTo>
                    <a:pt x="204" y="1759"/>
                    <a:pt x="206" y="1759"/>
                    <a:pt x="207" y="1758"/>
                  </a:cubicBezTo>
                  <a:cubicBezTo>
                    <a:pt x="207" y="1758"/>
                    <a:pt x="207" y="1758"/>
                    <a:pt x="207" y="1758"/>
                  </a:cubicBezTo>
                  <a:cubicBezTo>
                    <a:pt x="209" y="1757"/>
                    <a:pt x="211" y="1755"/>
                    <a:pt x="211" y="1754"/>
                  </a:cubicBezTo>
                  <a:cubicBezTo>
                    <a:pt x="211" y="1754"/>
                    <a:pt x="211" y="1754"/>
                    <a:pt x="211" y="1754"/>
                  </a:cubicBezTo>
                  <a:cubicBezTo>
                    <a:pt x="211" y="1754"/>
                    <a:pt x="211" y="1754"/>
                    <a:pt x="211" y="1754"/>
                  </a:cubicBezTo>
                  <a:cubicBezTo>
                    <a:pt x="211" y="1754"/>
                    <a:pt x="211" y="1754"/>
                    <a:pt x="211" y="1754"/>
                  </a:cubicBezTo>
                  <a:cubicBezTo>
                    <a:pt x="211" y="1752"/>
                    <a:pt x="210" y="1753"/>
                    <a:pt x="208" y="1750"/>
                  </a:cubicBezTo>
                  <a:cubicBezTo>
                    <a:pt x="208" y="1750"/>
                    <a:pt x="208" y="1750"/>
                    <a:pt x="208" y="1750"/>
                  </a:cubicBezTo>
                  <a:cubicBezTo>
                    <a:pt x="207" y="1749"/>
                    <a:pt x="206" y="1749"/>
                    <a:pt x="206" y="1748"/>
                  </a:cubicBezTo>
                  <a:cubicBezTo>
                    <a:pt x="206" y="1748"/>
                    <a:pt x="206" y="1748"/>
                    <a:pt x="206" y="1748"/>
                  </a:cubicBezTo>
                  <a:cubicBezTo>
                    <a:pt x="207" y="1747"/>
                    <a:pt x="208" y="1747"/>
                    <a:pt x="209" y="1746"/>
                  </a:cubicBezTo>
                  <a:cubicBezTo>
                    <a:pt x="209" y="1746"/>
                    <a:pt x="209" y="1746"/>
                    <a:pt x="209" y="1746"/>
                  </a:cubicBezTo>
                  <a:cubicBezTo>
                    <a:pt x="212" y="1746"/>
                    <a:pt x="213" y="1746"/>
                    <a:pt x="214" y="1745"/>
                  </a:cubicBezTo>
                  <a:cubicBezTo>
                    <a:pt x="214" y="1745"/>
                    <a:pt x="214" y="1745"/>
                    <a:pt x="214" y="1745"/>
                  </a:cubicBezTo>
                  <a:cubicBezTo>
                    <a:pt x="215" y="1744"/>
                    <a:pt x="215" y="1744"/>
                    <a:pt x="216" y="1744"/>
                  </a:cubicBezTo>
                  <a:cubicBezTo>
                    <a:pt x="216" y="1744"/>
                    <a:pt x="216" y="1744"/>
                    <a:pt x="216" y="1744"/>
                  </a:cubicBezTo>
                  <a:cubicBezTo>
                    <a:pt x="217" y="1744"/>
                    <a:pt x="217" y="1745"/>
                    <a:pt x="217" y="1745"/>
                  </a:cubicBezTo>
                  <a:cubicBezTo>
                    <a:pt x="217" y="1745"/>
                    <a:pt x="217" y="1745"/>
                    <a:pt x="217" y="1745"/>
                  </a:cubicBezTo>
                  <a:cubicBezTo>
                    <a:pt x="217" y="1745"/>
                    <a:pt x="217" y="1746"/>
                    <a:pt x="216" y="1746"/>
                  </a:cubicBezTo>
                  <a:cubicBezTo>
                    <a:pt x="216" y="1746"/>
                    <a:pt x="216" y="1746"/>
                    <a:pt x="216" y="1746"/>
                  </a:cubicBezTo>
                  <a:cubicBezTo>
                    <a:pt x="216" y="1747"/>
                    <a:pt x="216" y="1747"/>
                    <a:pt x="216" y="1747"/>
                  </a:cubicBezTo>
                  <a:cubicBezTo>
                    <a:pt x="216" y="1747"/>
                    <a:pt x="216" y="1747"/>
                    <a:pt x="216" y="1747"/>
                  </a:cubicBezTo>
                  <a:cubicBezTo>
                    <a:pt x="216" y="1747"/>
                    <a:pt x="216" y="1747"/>
                    <a:pt x="216" y="1747"/>
                  </a:cubicBezTo>
                  <a:cubicBezTo>
                    <a:pt x="216" y="1747"/>
                    <a:pt x="216" y="1747"/>
                    <a:pt x="216" y="1747"/>
                  </a:cubicBezTo>
                  <a:cubicBezTo>
                    <a:pt x="216" y="1747"/>
                    <a:pt x="216" y="1749"/>
                    <a:pt x="214" y="1749"/>
                  </a:cubicBezTo>
                  <a:cubicBezTo>
                    <a:pt x="214" y="1749"/>
                    <a:pt x="214" y="1749"/>
                    <a:pt x="214" y="1749"/>
                  </a:cubicBezTo>
                  <a:cubicBezTo>
                    <a:pt x="214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49"/>
                    <a:pt x="213" y="1749"/>
                    <a:pt x="213" y="1749"/>
                  </a:cubicBezTo>
                  <a:cubicBezTo>
                    <a:pt x="213" y="1750"/>
                    <a:pt x="213" y="1751"/>
                    <a:pt x="213" y="1752"/>
                  </a:cubicBezTo>
                  <a:cubicBezTo>
                    <a:pt x="213" y="1752"/>
                    <a:pt x="213" y="1752"/>
                    <a:pt x="213" y="1752"/>
                  </a:cubicBezTo>
                  <a:cubicBezTo>
                    <a:pt x="214" y="1753"/>
                    <a:pt x="214" y="1753"/>
                    <a:pt x="214" y="1754"/>
                  </a:cubicBezTo>
                  <a:cubicBezTo>
                    <a:pt x="214" y="1754"/>
                    <a:pt x="214" y="1754"/>
                    <a:pt x="214" y="1754"/>
                  </a:cubicBezTo>
                  <a:cubicBezTo>
                    <a:pt x="214" y="1753"/>
                    <a:pt x="215" y="1753"/>
                    <a:pt x="216" y="1752"/>
                  </a:cubicBezTo>
                  <a:cubicBezTo>
                    <a:pt x="216" y="1752"/>
                    <a:pt x="216" y="1752"/>
                    <a:pt x="216" y="1752"/>
                  </a:cubicBezTo>
                  <a:cubicBezTo>
                    <a:pt x="218" y="1749"/>
                    <a:pt x="219" y="1749"/>
                    <a:pt x="221" y="1747"/>
                  </a:cubicBezTo>
                  <a:cubicBezTo>
                    <a:pt x="221" y="1747"/>
                    <a:pt x="221" y="1747"/>
                    <a:pt x="221" y="1747"/>
                  </a:cubicBezTo>
                  <a:cubicBezTo>
                    <a:pt x="221" y="1746"/>
                    <a:pt x="222" y="1745"/>
                    <a:pt x="223" y="1745"/>
                  </a:cubicBezTo>
                  <a:cubicBezTo>
                    <a:pt x="223" y="1745"/>
                    <a:pt x="223" y="1745"/>
                    <a:pt x="223" y="1745"/>
                  </a:cubicBezTo>
                  <a:cubicBezTo>
                    <a:pt x="224" y="1745"/>
                    <a:pt x="224" y="1746"/>
                    <a:pt x="225" y="1746"/>
                  </a:cubicBezTo>
                  <a:cubicBezTo>
                    <a:pt x="225" y="1746"/>
                    <a:pt x="225" y="1746"/>
                    <a:pt x="225" y="1746"/>
                  </a:cubicBezTo>
                  <a:cubicBezTo>
                    <a:pt x="225" y="1746"/>
                    <a:pt x="225" y="1746"/>
                    <a:pt x="225" y="1746"/>
                  </a:cubicBezTo>
                  <a:cubicBezTo>
                    <a:pt x="225" y="1746"/>
                    <a:pt x="225" y="1746"/>
                    <a:pt x="225" y="1746"/>
                  </a:cubicBezTo>
                  <a:cubicBezTo>
                    <a:pt x="225" y="1746"/>
                    <a:pt x="225" y="1745"/>
                    <a:pt x="224" y="1745"/>
                  </a:cubicBezTo>
                  <a:cubicBezTo>
                    <a:pt x="224" y="1745"/>
                    <a:pt x="224" y="1745"/>
                    <a:pt x="224" y="1745"/>
                  </a:cubicBezTo>
                  <a:cubicBezTo>
                    <a:pt x="223" y="1744"/>
                    <a:pt x="222" y="1742"/>
                    <a:pt x="222" y="1740"/>
                  </a:cubicBezTo>
                  <a:cubicBezTo>
                    <a:pt x="222" y="1740"/>
                    <a:pt x="222" y="1740"/>
                    <a:pt x="222" y="1740"/>
                  </a:cubicBezTo>
                  <a:cubicBezTo>
                    <a:pt x="222" y="1740"/>
                    <a:pt x="223" y="1739"/>
                    <a:pt x="223" y="1738"/>
                  </a:cubicBezTo>
                  <a:cubicBezTo>
                    <a:pt x="223" y="1738"/>
                    <a:pt x="223" y="1738"/>
                    <a:pt x="223" y="1738"/>
                  </a:cubicBezTo>
                  <a:cubicBezTo>
                    <a:pt x="223" y="1738"/>
                    <a:pt x="223" y="1737"/>
                    <a:pt x="223" y="1736"/>
                  </a:cubicBezTo>
                  <a:cubicBezTo>
                    <a:pt x="223" y="1736"/>
                    <a:pt x="223" y="1736"/>
                    <a:pt x="223" y="1736"/>
                  </a:cubicBezTo>
                  <a:cubicBezTo>
                    <a:pt x="223" y="1734"/>
                    <a:pt x="222" y="1732"/>
                    <a:pt x="222" y="1730"/>
                  </a:cubicBezTo>
                  <a:cubicBezTo>
                    <a:pt x="222" y="1730"/>
                    <a:pt x="222" y="1730"/>
                    <a:pt x="222" y="1730"/>
                  </a:cubicBezTo>
                  <a:cubicBezTo>
                    <a:pt x="220" y="1728"/>
                    <a:pt x="221" y="1727"/>
                    <a:pt x="220" y="1725"/>
                  </a:cubicBezTo>
                  <a:cubicBezTo>
                    <a:pt x="220" y="1725"/>
                    <a:pt x="220" y="1725"/>
                    <a:pt x="220" y="1725"/>
                  </a:cubicBezTo>
                  <a:cubicBezTo>
                    <a:pt x="219" y="1723"/>
                    <a:pt x="219" y="1724"/>
                    <a:pt x="218" y="1721"/>
                  </a:cubicBezTo>
                  <a:cubicBezTo>
                    <a:pt x="218" y="1721"/>
                    <a:pt x="218" y="1721"/>
                    <a:pt x="218" y="1721"/>
                  </a:cubicBezTo>
                  <a:cubicBezTo>
                    <a:pt x="217" y="1719"/>
                    <a:pt x="217" y="1719"/>
                    <a:pt x="216" y="1719"/>
                  </a:cubicBezTo>
                  <a:cubicBezTo>
                    <a:pt x="216" y="1719"/>
                    <a:pt x="216" y="1719"/>
                    <a:pt x="216" y="1719"/>
                  </a:cubicBezTo>
                  <a:cubicBezTo>
                    <a:pt x="215" y="1719"/>
                    <a:pt x="215" y="1719"/>
                    <a:pt x="215" y="1719"/>
                  </a:cubicBezTo>
                  <a:cubicBezTo>
                    <a:pt x="215" y="1719"/>
                    <a:pt x="215" y="1719"/>
                    <a:pt x="215" y="1719"/>
                  </a:cubicBezTo>
                  <a:cubicBezTo>
                    <a:pt x="214" y="1719"/>
                    <a:pt x="213" y="1719"/>
                    <a:pt x="213" y="1719"/>
                  </a:cubicBezTo>
                  <a:cubicBezTo>
                    <a:pt x="213" y="1719"/>
                    <a:pt x="213" y="1719"/>
                    <a:pt x="213" y="1719"/>
                  </a:cubicBezTo>
                  <a:cubicBezTo>
                    <a:pt x="211" y="1719"/>
                    <a:pt x="209" y="1719"/>
                    <a:pt x="208" y="1717"/>
                  </a:cubicBezTo>
                  <a:cubicBezTo>
                    <a:pt x="208" y="1717"/>
                    <a:pt x="208" y="1717"/>
                    <a:pt x="208" y="1717"/>
                  </a:cubicBezTo>
                  <a:cubicBezTo>
                    <a:pt x="205" y="1716"/>
                    <a:pt x="205" y="1715"/>
                    <a:pt x="203" y="1714"/>
                  </a:cubicBezTo>
                  <a:cubicBezTo>
                    <a:pt x="203" y="1714"/>
                    <a:pt x="203" y="1714"/>
                    <a:pt x="203" y="1714"/>
                  </a:cubicBezTo>
                  <a:cubicBezTo>
                    <a:pt x="200" y="1713"/>
                    <a:pt x="199" y="1711"/>
                    <a:pt x="199" y="1708"/>
                  </a:cubicBezTo>
                  <a:cubicBezTo>
                    <a:pt x="199" y="1708"/>
                    <a:pt x="199" y="1708"/>
                    <a:pt x="199" y="1708"/>
                  </a:cubicBezTo>
                  <a:cubicBezTo>
                    <a:pt x="199" y="1708"/>
                    <a:pt x="199" y="1708"/>
                    <a:pt x="199" y="1707"/>
                  </a:cubicBezTo>
                  <a:cubicBezTo>
                    <a:pt x="199" y="1707"/>
                    <a:pt x="199" y="1707"/>
                    <a:pt x="199" y="1707"/>
                  </a:cubicBezTo>
                  <a:cubicBezTo>
                    <a:pt x="199" y="1708"/>
                    <a:pt x="199" y="1708"/>
                    <a:pt x="199" y="1708"/>
                  </a:cubicBezTo>
                  <a:cubicBezTo>
                    <a:pt x="199" y="1708"/>
                    <a:pt x="199" y="1708"/>
                    <a:pt x="199" y="1708"/>
                  </a:cubicBezTo>
                  <a:cubicBezTo>
                    <a:pt x="199" y="1709"/>
                    <a:pt x="198" y="1712"/>
                    <a:pt x="195" y="1712"/>
                  </a:cubicBezTo>
                  <a:cubicBezTo>
                    <a:pt x="195" y="1712"/>
                    <a:pt x="195" y="1712"/>
                    <a:pt x="195" y="1712"/>
                  </a:cubicBezTo>
                  <a:cubicBezTo>
                    <a:pt x="195" y="1712"/>
                    <a:pt x="194" y="1712"/>
                    <a:pt x="194" y="1712"/>
                  </a:cubicBezTo>
                  <a:cubicBezTo>
                    <a:pt x="194" y="1712"/>
                    <a:pt x="194" y="1712"/>
                    <a:pt x="194" y="1712"/>
                  </a:cubicBezTo>
                  <a:cubicBezTo>
                    <a:pt x="192" y="1712"/>
                    <a:pt x="190" y="1712"/>
                    <a:pt x="190" y="1713"/>
                  </a:cubicBezTo>
                  <a:cubicBezTo>
                    <a:pt x="190" y="1713"/>
                    <a:pt x="190" y="1713"/>
                    <a:pt x="190" y="1713"/>
                  </a:cubicBezTo>
                  <a:cubicBezTo>
                    <a:pt x="190" y="1713"/>
                    <a:pt x="190" y="1714"/>
                    <a:pt x="191" y="1714"/>
                  </a:cubicBezTo>
                  <a:cubicBezTo>
                    <a:pt x="191" y="1714"/>
                    <a:pt x="191" y="1714"/>
                    <a:pt x="191" y="1714"/>
                  </a:cubicBezTo>
                  <a:cubicBezTo>
                    <a:pt x="191" y="1716"/>
                    <a:pt x="191" y="1717"/>
                    <a:pt x="191" y="1718"/>
                  </a:cubicBezTo>
                  <a:cubicBezTo>
                    <a:pt x="191" y="1718"/>
                    <a:pt x="191" y="1718"/>
                    <a:pt x="191" y="1718"/>
                  </a:cubicBezTo>
                  <a:cubicBezTo>
                    <a:pt x="191" y="1718"/>
                    <a:pt x="191" y="1719"/>
                    <a:pt x="190" y="1720"/>
                  </a:cubicBezTo>
                  <a:cubicBezTo>
                    <a:pt x="190" y="1720"/>
                    <a:pt x="190" y="1720"/>
                    <a:pt x="190" y="1720"/>
                  </a:cubicBezTo>
                  <a:cubicBezTo>
                    <a:pt x="190" y="1720"/>
                    <a:pt x="190" y="1721"/>
                    <a:pt x="189" y="1721"/>
                  </a:cubicBezTo>
                  <a:cubicBezTo>
                    <a:pt x="189" y="1721"/>
                    <a:pt x="189" y="1721"/>
                    <a:pt x="189" y="1721"/>
                  </a:cubicBezTo>
                  <a:cubicBezTo>
                    <a:pt x="188" y="1721"/>
                    <a:pt x="187" y="1720"/>
                    <a:pt x="187" y="1719"/>
                  </a:cubicBezTo>
                  <a:cubicBezTo>
                    <a:pt x="187" y="1719"/>
                    <a:pt x="187" y="1719"/>
                    <a:pt x="187" y="1719"/>
                  </a:cubicBezTo>
                  <a:cubicBezTo>
                    <a:pt x="186" y="1718"/>
                    <a:pt x="186" y="1717"/>
                    <a:pt x="183" y="1716"/>
                  </a:cubicBezTo>
                  <a:cubicBezTo>
                    <a:pt x="183" y="1716"/>
                    <a:pt x="183" y="1716"/>
                    <a:pt x="183" y="1716"/>
                  </a:cubicBezTo>
                  <a:cubicBezTo>
                    <a:pt x="181" y="1715"/>
                    <a:pt x="180" y="1714"/>
                    <a:pt x="178" y="1713"/>
                  </a:cubicBezTo>
                  <a:cubicBezTo>
                    <a:pt x="178" y="1713"/>
                    <a:pt x="178" y="1713"/>
                    <a:pt x="178" y="1713"/>
                  </a:cubicBezTo>
                  <a:cubicBezTo>
                    <a:pt x="177" y="1713"/>
                    <a:pt x="176" y="1712"/>
                    <a:pt x="175" y="1712"/>
                  </a:cubicBezTo>
                  <a:cubicBezTo>
                    <a:pt x="175" y="1712"/>
                    <a:pt x="175" y="1712"/>
                    <a:pt x="175" y="1712"/>
                  </a:cubicBezTo>
                  <a:cubicBezTo>
                    <a:pt x="174" y="1712"/>
                    <a:pt x="173" y="1712"/>
                    <a:pt x="172" y="1713"/>
                  </a:cubicBezTo>
                  <a:cubicBezTo>
                    <a:pt x="172" y="1713"/>
                    <a:pt x="172" y="1713"/>
                    <a:pt x="172" y="1713"/>
                  </a:cubicBezTo>
                  <a:cubicBezTo>
                    <a:pt x="171" y="1715"/>
                    <a:pt x="169" y="1716"/>
                    <a:pt x="168" y="1716"/>
                  </a:cubicBezTo>
                  <a:cubicBezTo>
                    <a:pt x="168" y="1716"/>
                    <a:pt x="168" y="1716"/>
                    <a:pt x="168" y="1716"/>
                  </a:cubicBezTo>
                  <a:cubicBezTo>
                    <a:pt x="167" y="1716"/>
                    <a:pt x="166" y="1716"/>
                    <a:pt x="166" y="1716"/>
                  </a:cubicBezTo>
                  <a:cubicBezTo>
                    <a:pt x="166" y="1716"/>
                    <a:pt x="166" y="1716"/>
                    <a:pt x="166" y="1716"/>
                  </a:cubicBezTo>
                  <a:cubicBezTo>
                    <a:pt x="164" y="1715"/>
                    <a:pt x="163" y="1715"/>
                    <a:pt x="162" y="1715"/>
                  </a:cubicBezTo>
                  <a:cubicBezTo>
                    <a:pt x="162" y="1715"/>
                    <a:pt x="162" y="1715"/>
                    <a:pt x="162" y="1715"/>
                  </a:cubicBezTo>
                  <a:cubicBezTo>
                    <a:pt x="161" y="1715"/>
                    <a:pt x="160" y="1715"/>
                    <a:pt x="159" y="1716"/>
                  </a:cubicBezTo>
                  <a:cubicBezTo>
                    <a:pt x="159" y="1716"/>
                    <a:pt x="159" y="1716"/>
                    <a:pt x="159" y="1716"/>
                  </a:cubicBezTo>
                  <a:cubicBezTo>
                    <a:pt x="158" y="1717"/>
                    <a:pt x="157" y="1718"/>
                    <a:pt x="156" y="1718"/>
                  </a:cubicBezTo>
                  <a:cubicBezTo>
                    <a:pt x="156" y="1718"/>
                    <a:pt x="156" y="1718"/>
                    <a:pt x="156" y="1718"/>
                  </a:cubicBezTo>
                  <a:cubicBezTo>
                    <a:pt x="156" y="1718"/>
                    <a:pt x="157" y="1718"/>
                    <a:pt x="157" y="1718"/>
                  </a:cubicBezTo>
                  <a:cubicBezTo>
                    <a:pt x="157" y="1718"/>
                    <a:pt x="157" y="1718"/>
                    <a:pt x="157" y="1718"/>
                  </a:cubicBezTo>
                  <a:cubicBezTo>
                    <a:pt x="158" y="1718"/>
                    <a:pt x="159" y="1719"/>
                    <a:pt x="159" y="1720"/>
                  </a:cubicBezTo>
                  <a:cubicBezTo>
                    <a:pt x="159" y="1720"/>
                    <a:pt x="159" y="1720"/>
                    <a:pt x="159" y="1720"/>
                  </a:cubicBezTo>
                  <a:cubicBezTo>
                    <a:pt x="159" y="1721"/>
                    <a:pt x="158" y="1721"/>
                    <a:pt x="157" y="1721"/>
                  </a:cubicBezTo>
                  <a:cubicBezTo>
                    <a:pt x="157" y="1721"/>
                    <a:pt x="157" y="1721"/>
                    <a:pt x="157" y="1721"/>
                  </a:cubicBezTo>
                  <a:cubicBezTo>
                    <a:pt x="156" y="1721"/>
                    <a:pt x="156" y="1721"/>
                    <a:pt x="156" y="1721"/>
                  </a:cubicBezTo>
                  <a:cubicBezTo>
                    <a:pt x="156" y="1721"/>
                    <a:pt x="156" y="1721"/>
                    <a:pt x="156" y="1721"/>
                  </a:cubicBezTo>
                  <a:cubicBezTo>
                    <a:pt x="154" y="1721"/>
                    <a:pt x="153" y="1721"/>
                    <a:pt x="152" y="1721"/>
                  </a:cubicBezTo>
                  <a:cubicBezTo>
                    <a:pt x="152" y="1721"/>
                    <a:pt x="152" y="1721"/>
                    <a:pt x="152" y="1721"/>
                  </a:cubicBezTo>
                  <a:cubicBezTo>
                    <a:pt x="151" y="1721"/>
                    <a:pt x="151" y="1721"/>
                    <a:pt x="150" y="1721"/>
                  </a:cubicBezTo>
                  <a:cubicBezTo>
                    <a:pt x="150" y="1721"/>
                    <a:pt x="150" y="1721"/>
                    <a:pt x="150" y="1721"/>
                  </a:cubicBezTo>
                  <a:cubicBezTo>
                    <a:pt x="148" y="1722"/>
                    <a:pt x="149" y="1722"/>
                    <a:pt x="149" y="1724"/>
                  </a:cubicBezTo>
                  <a:cubicBezTo>
                    <a:pt x="149" y="1724"/>
                    <a:pt x="149" y="1724"/>
                    <a:pt x="149" y="1724"/>
                  </a:cubicBezTo>
                  <a:cubicBezTo>
                    <a:pt x="148" y="1725"/>
                    <a:pt x="149" y="1727"/>
                    <a:pt x="147" y="1727"/>
                  </a:cubicBezTo>
                  <a:cubicBezTo>
                    <a:pt x="147" y="1727"/>
                    <a:pt x="147" y="1727"/>
                    <a:pt x="147" y="1727"/>
                  </a:cubicBezTo>
                  <a:cubicBezTo>
                    <a:pt x="147" y="1727"/>
                    <a:pt x="146" y="1726"/>
                    <a:pt x="146" y="1726"/>
                  </a:cubicBezTo>
                  <a:cubicBezTo>
                    <a:pt x="146" y="1726"/>
                    <a:pt x="146" y="1726"/>
                    <a:pt x="146" y="1726"/>
                  </a:cubicBezTo>
                  <a:cubicBezTo>
                    <a:pt x="145" y="1726"/>
                    <a:pt x="145" y="1725"/>
                    <a:pt x="145" y="1725"/>
                  </a:cubicBezTo>
                  <a:cubicBezTo>
                    <a:pt x="145" y="1725"/>
                    <a:pt x="145" y="1725"/>
                    <a:pt x="145" y="1725"/>
                  </a:cubicBezTo>
                  <a:cubicBezTo>
                    <a:pt x="145" y="1725"/>
                    <a:pt x="145" y="1725"/>
                    <a:pt x="145" y="1725"/>
                  </a:cubicBezTo>
                  <a:cubicBezTo>
                    <a:pt x="145" y="1725"/>
                    <a:pt x="145" y="1725"/>
                    <a:pt x="145" y="1725"/>
                  </a:cubicBezTo>
                  <a:cubicBezTo>
                    <a:pt x="145" y="1725"/>
                    <a:pt x="144" y="1725"/>
                    <a:pt x="144" y="1725"/>
                  </a:cubicBezTo>
                  <a:cubicBezTo>
                    <a:pt x="144" y="1725"/>
                    <a:pt x="144" y="1725"/>
                    <a:pt x="144" y="1725"/>
                  </a:cubicBezTo>
                  <a:cubicBezTo>
                    <a:pt x="144" y="1724"/>
                    <a:pt x="144" y="1724"/>
                    <a:pt x="144" y="1724"/>
                  </a:cubicBezTo>
                  <a:cubicBezTo>
                    <a:pt x="144" y="1724"/>
                    <a:pt x="144" y="1724"/>
                    <a:pt x="144" y="1724"/>
                  </a:cubicBezTo>
                  <a:cubicBezTo>
                    <a:pt x="144" y="1724"/>
                    <a:pt x="144" y="1724"/>
                    <a:pt x="144" y="1724"/>
                  </a:cubicBezTo>
                  <a:cubicBezTo>
                    <a:pt x="144" y="1724"/>
                    <a:pt x="144" y="1724"/>
                    <a:pt x="144" y="1724"/>
                  </a:cubicBezTo>
                  <a:cubicBezTo>
                    <a:pt x="144" y="1723"/>
                    <a:pt x="144" y="1723"/>
                    <a:pt x="144" y="1723"/>
                  </a:cubicBezTo>
                  <a:cubicBezTo>
                    <a:pt x="144" y="1723"/>
                    <a:pt x="144" y="1723"/>
                    <a:pt x="144" y="1723"/>
                  </a:cubicBezTo>
                  <a:cubicBezTo>
                    <a:pt x="143" y="1721"/>
                    <a:pt x="143" y="1720"/>
                    <a:pt x="141" y="1720"/>
                  </a:cubicBezTo>
                  <a:cubicBezTo>
                    <a:pt x="141" y="1720"/>
                    <a:pt x="141" y="1720"/>
                    <a:pt x="141" y="1720"/>
                  </a:cubicBezTo>
                  <a:cubicBezTo>
                    <a:pt x="141" y="1720"/>
                    <a:pt x="141" y="1720"/>
                    <a:pt x="140" y="1720"/>
                  </a:cubicBezTo>
                  <a:cubicBezTo>
                    <a:pt x="140" y="1720"/>
                    <a:pt x="140" y="1720"/>
                    <a:pt x="140" y="1720"/>
                  </a:cubicBezTo>
                  <a:cubicBezTo>
                    <a:pt x="139" y="1720"/>
                    <a:pt x="138" y="1720"/>
                    <a:pt x="137" y="1723"/>
                  </a:cubicBezTo>
                  <a:cubicBezTo>
                    <a:pt x="137" y="1723"/>
                    <a:pt x="137" y="1723"/>
                    <a:pt x="137" y="1723"/>
                  </a:cubicBezTo>
                  <a:cubicBezTo>
                    <a:pt x="136" y="1724"/>
                    <a:pt x="135" y="1725"/>
                    <a:pt x="134" y="1726"/>
                  </a:cubicBezTo>
                  <a:cubicBezTo>
                    <a:pt x="134" y="1726"/>
                    <a:pt x="134" y="1726"/>
                    <a:pt x="134" y="1726"/>
                  </a:cubicBezTo>
                  <a:cubicBezTo>
                    <a:pt x="133" y="1726"/>
                    <a:pt x="133" y="1725"/>
                    <a:pt x="133" y="1724"/>
                  </a:cubicBezTo>
                  <a:cubicBezTo>
                    <a:pt x="133" y="1724"/>
                    <a:pt x="133" y="1724"/>
                    <a:pt x="133" y="1724"/>
                  </a:cubicBezTo>
                  <a:cubicBezTo>
                    <a:pt x="133" y="1724"/>
                    <a:pt x="133" y="1723"/>
                    <a:pt x="134" y="1723"/>
                  </a:cubicBezTo>
                  <a:cubicBezTo>
                    <a:pt x="134" y="1723"/>
                    <a:pt x="134" y="1723"/>
                    <a:pt x="134" y="1723"/>
                  </a:cubicBezTo>
                  <a:cubicBezTo>
                    <a:pt x="134" y="1720"/>
                    <a:pt x="135" y="1719"/>
                    <a:pt x="135" y="1718"/>
                  </a:cubicBezTo>
                  <a:cubicBezTo>
                    <a:pt x="135" y="1718"/>
                    <a:pt x="135" y="1718"/>
                    <a:pt x="135" y="1718"/>
                  </a:cubicBezTo>
                  <a:cubicBezTo>
                    <a:pt x="135" y="1718"/>
                    <a:pt x="135" y="1718"/>
                    <a:pt x="135" y="1718"/>
                  </a:cubicBezTo>
                  <a:cubicBezTo>
                    <a:pt x="135" y="1718"/>
                    <a:pt x="135" y="1718"/>
                    <a:pt x="135" y="1718"/>
                  </a:cubicBezTo>
                  <a:cubicBezTo>
                    <a:pt x="135" y="1718"/>
                    <a:pt x="135" y="1718"/>
                    <a:pt x="135" y="1718"/>
                  </a:cubicBezTo>
                  <a:cubicBezTo>
                    <a:pt x="135" y="1718"/>
                    <a:pt x="135" y="1718"/>
                    <a:pt x="135" y="1718"/>
                  </a:cubicBezTo>
                  <a:cubicBezTo>
                    <a:pt x="134" y="1719"/>
                    <a:pt x="134" y="1719"/>
                    <a:pt x="134" y="1720"/>
                  </a:cubicBezTo>
                  <a:cubicBezTo>
                    <a:pt x="134" y="1720"/>
                    <a:pt x="134" y="1720"/>
                    <a:pt x="134" y="1720"/>
                  </a:cubicBezTo>
                  <a:cubicBezTo>
                    <a:pt x="133" y="1722"/>
                    <a:pt x="133" y="1723"/>
                    <a:pt x="132" y="1723"/>
                  </a:cubicBezTo>
                  <a:cubicBezTo>
                    <a:pt x="132" y="1723"/>
                    <a:pt x="132" y="1723"/>
                    <a:pt x="132" y="1723"/>
                  </a:cubicBezTo>
                  <a:cubicBezTo>
                    <a:pt x="131" y="1723"/>
                    <a:pt x="131" y="1723"/>
                    <a:pt x="130" y="1722"/>
                  </a:cubicBezTo>
                  <a:cubicBezTo>
                    <a:pt x="130" y="1722"/>
                    <a:pt x="130" y="1722"/>
                    <a:pt x="130" y="1722"/>
                  </a:cubicBezTo>
                  <a:cubicBezTo>
                    <a:pt x="130" y="1721"/>
                    <a:pt x="129" y="1721"/>
                    <a:pt x="129" y="1721"/>
                  </a:cubicBezTo>
                  <a:cubicBezTo>
                    <a:pt x="129" y="1721"/>
                    <a:pt x="129" y="1721"/>
                    <a:pt x="129" y="1721"/>
                  </a:cubicBezTo>
                  <a:cubicBezTo>
                    <a:pt x="129" y="1721"/>
                    <a:pt x="129" y="1721"/>
                    <a:pt x="129" y="1721"/>
                  </a:cubicBezTo>
                  <a:cubicBezTo>
                    <a:pt x="129" y="1721"/>
                    <a:pt x="129" y="1721"/>
                    <a:pt x="129" y="1721"/>
                  </a:cubicBezTo>
                  <a:cubicBezTo>
                    <a:pt x="128" y="1721"/>
                    <a:pt x="128" y="1721"/>
                    <a:pt x="128" y="1721"/>
                  </a:cubicBezTo>
                  <a:cubicBezTo>
                    <a:pt x="128" y="1721"/>
                    <a:pt x="128" y="1721"/>
                    <a:pt x="128" y="1721"/>
                  </a:cubicBezTo>
                  <a:cubicBezTo>
                    <a:pt x="127" y="1721"/>
                    <a:pt x="126" y="1721"/>
                    <a:pt x="125" y="1720"/>
                  </a:cubicBezTo>
                  <a:cubicBezTo>
                    <a:pt x="125" y="1720"/>
                    <a:pt x="125" y="1720"/>
                    <a:pt x="125" y="1720"/>
                  </a:cubicBezTo>
                  <a:cubicBezTo>
                    <a:pt x="125" y="1719"/>
                    <a:pt x="123" y="1718"/>
                    <a:pt x="122" y="1718"/>
                  </a:cubicBezTo>
                  <a:cubicBezTo>
                    <a:pt x="122" y="1718"/>
                    <a:pt x="122" y="1718"/>
                    <a:pt x="122" y="1718"/>
                  </a:cubicBezTo>
                  <a:cubicBezTo>
                    <a:pt x="121" y="1718"/>
                    <a:pt x="121" y="1718"/>
                    <a:pt x="120" y="1718"/>
                  </a:cubicBezTo>
                  <a:cubicBezTo>
                    <a:pt x="120" y="1718"/>
                    <a:pt x="120" y="1718"/>
                    <a:pt x="120" y="1718"/>
                  </a:cubicBezTo>
                  <a:cubicBezTo>
                    <a:pt x="117" y="1720"/>
                    <a:pt x="116" y="1720"/>
                    <a:pt x="114" y="1721"/>
                  </a:cubicBezTo>
                  <a:cubicBezTo>
                    <a:pt x="114" y="1721"/>
                    <a:pt x="114" y="1721"/>
                    <a:pt x="114" y="1721"/>
                  </a:cubicBezTo>
                  <a:cubicBezTo>
                    <a:pt x="113" y="1723"/>
                    <a:pt x="112" y="1725"/>
                    <a:pt x="112" y="1726"/>
                  </a:cubicBezTo>
                  <a:cubicBezTo>
                    <a:pt x="112" y="1726"/>
                    <a:pt x="112" y="1726"/>
                    <a:pt x="112" y="1726"/>
                  </a:cubicBezTo>
                  <a:cubicBezTo>
                    <a:pt x="112" y="1726"/>
                    <a:pt x="112" y="1726"/>
                    <a:pt x="112" y="1726"/>
                  </a:cubicBezTo>
                  <a:cubicBezTo>
                    <a:pt x="112" y="1726"/>
                    <a:pt x="112" y="1726"/>
                    <a:pt x="112" y="1726"/>
                  </a:cubicBezTo>
                  <a:cubicBezTo>
                    <a:pt x="112" y="1727"/>
                    <a:pt x="113" y="1728"/>
                    <a:pt x="113" y="1729"/>
                  </a:cubicBezTo>
                  <a:cubicBezTo>
                    <a:pt x="113" y="1729"/>
                    <a:pt x="113" y="1729"/>
                    <a:pt x="113" y="1729"/>
                  </a:cubicBezTo>
                  <a:cubicBezTo>
                    <a:pt x="113" y="1730"/>
                    <a:pt x="112" y="1731"/>
                    <a:pt x="111" y="1731"/>
                  </a:cubicBezTo>
                  <a:cubicBezTo>
                    <a:pt x="111" y="1731"/>
                    <a:pt x="111" y="1731"/>
                    <a:pt x="111" y="1731"/>
                  </a:cubicBezTo>
                  <a:cubicBezTo>
                    <a:pt x="110" y="1731"/>
                    <a:pt x="110" y="1730"/>
                    <a:pt x="109" y="1731"/>
                  </a:cubicBezTo>
                  <a:cubicBezTo>
                    <a:pt x="109" y="1731"/>
                    <a:pt x="109" y="1731"/>
                    <a:pt x="109" y="1731"/>
                  </a:cubicBezTo>
                  <a:cubicBezTo>
                    <a:pt x="109" y="1731"/>
                    <a:pt x="108" y="1731"/>
                    <a:pt x="108" y="1731"/>
                  </a:cubicBezTo>
                  <a:cubicBezTo>
                    <a:pt x="108" y="1731"/>
                    <a:pt x="108" y="1731"/>
                    <a:pt x="108" y="1731"/>
                  </a:cubicBezTo>
                  <a:cubicBezTo>
                    <a:pt x="107" y="1731"/>
                    <a:pt x="106" y="1731"/>
                    <a:pt x="105" y="1730"/>
                  </a:cubicBezTo>
                  <a:cubicBezTo>
                    <a:pt x="105" y="1730"/>
                    <a:pt x="105" y="1730"/>
                    <a:pt x="105" y="1730"/>
                  </a:cubicBezTo>
                  <a:cubicBezTo>
                    <a:pt x="105" y="1729"/>
                    <a:pt x="104" y="1728"/>
                    <a:pt x="102" y="1728"/>
                  </a:cubicBezTo>
                  <a:cubicBezTo>
                    <a:pt x="102" y="1728"/>
                    <a:pt x="102" y="1728"/>
                    <a:pt x="102" y="1728"/>
                  </a:cubicBezTo>
                  <a:cubicBezTo>
                    <a:pt x="102" y="1728"/>
                    <a:pt x="102" y="1728"/>
                    <a:pt x="101" y="1728"/>
                  </a:cubicBezTo>
                  <a:cubicBezTo>
                    <a:pt x="101" y="1728"/>
                    <a:pt x="101" y="1728"/>
                    <a:pt x="101" y="1728"/>
                  </a:cubicBezTo>
                  <a:cubicBezTo>
                    <a:pt x="100" y="1728"/>
                    <a:pt x="99" y="1728"/>
                    <a:pt x="98" y="1728"/>
                  </a:cubicBezTo>
                  <a:cubicBezTo>
                    <a:pt x="98" y="1728"/>
                    <a:pt x="98" y="1728"/>
                    <a:pt x="98" y="1728"/>
                  </a:cubicBezTo>
                  <a:cubicBezTo>
                    <a:pt x="97" y="1728"/>
                    <a:pt x="96" y="1728"/>
                    <a:pt x="96" y="1727"/>
                  </a:cubicBezTo>
                  <a:cubicBezTo>
                    <a:pt x="96" y="1727"/>
                    <a:pt x="96" y="1727"/>
                    <a:pt x="96" y="1727"/>
                  </a:cubicBezTo>
                  <a:cubicBezTo>
                    <a:pt x="95" y="1727"/>
                    <a:pt x="94" y="1726"/>
                    <a:pt x="94" y="1726"/>
                  </a:cubicBezTo>
                  <a:cubicBezTo>
                    <a:pt x="94" y="1726"/>
                    <a:pt x="94" y="1726"/>
                    <a:pt x="94" y="1726"/>
                  </a:cubicBezTo>
                  <a:cubicBezTo>
                    <a:pt x="94" y="1726"/>
                    <a:pt x="93" y="1726"/>
                    <a:pt x="92" y="1727"/>
                  </a:cubicBezTo>
                  <a:cubicBezTo>
                    <a:pt x="92" y="1727"/>
                    <a:pt x="92" y="1727"/>
                    <a:pt x="92" y="1727"/>
                  </a:cubicBezTo>
                  <a:cubicBezTo>
                    <a:pt x="89" y="1729"/>
                    <a:pt x="88" y="1731"/>
                    <a:pt x="85" y="1732"/>
                  </a:cubicBezTo>
                  <a:cubicBezTo>
                    <a:pt x="85" y="1732"/>
                    <a:pt x="85" y="1732"/>
                    <a:pt x="85" y="1732"/>
                  </a:cubicBezTo>
                  <a:cubicBezTo>
                    <a:pt x="84" y="1733"/>
                    <a:pt x="83" y="1734"/>
                    <a:pt x="83" y="1735"/>
                  </a:cubicBezTo>
                  <a:cubicBezTo>
                    <a:pt x="83" y="1735"/>
                    <a:pt x="83" y="1735"/>
                    <a:pt x="83" y="1735"/>
                  </a:cubicBezTo>
                  <a:cubicBezTo>
                    <a:pt x="83" y="1735"/>
                    <a:pt x="84" y="1736"/>
                    <a:pt x="84" y="1737"/>
                  </a:cubicBezTo>
                  <a:cubicBezTo>
                    <a:pt x="84" y="1737"/>
                    <a:pt x="84" y="1737"/>
                    <a:pt x="84" y="1737"/>
                  </a:cubicBezTo>
                  <a:cubicBezTo>
                    <a:pt x="84" y="1737"/>
                    <a:pt x="85" y="1738"/>
                    <a:pt x="86" y="1738"/>
                  </a:cubicBezTo>
                  <a:cubicBezTo>
                    <a:pt x="86" y="1738"/>
                    <a:pt x="86" y="1738"/>
                    <a:pt x="86" y="1738"/>
                  </a:cubicBezTo>
                  <a:cubicBezTo>
                    <a:pt x="86" y="1738"/>
                    <a:pt x="87" y="1737"/>
                    <a:pt x="88" y="1736"/>
                  </a:cubicBezTo>
                  <a:cubicBezTo>
                    <a:pt x="88" y="1736"/>
                    <a:pt x="88" y="1736"/>
                    <a:pt x="88" y="1736"/>
                  </a:cubicBezTo>
                  <a:cubicBezTo>
                    <a:pt x="88" y="1736"/>
                    <a:pt x="89" y="1736"/>
                    <a:pt x="91" y="1735"/>
                  </a:cubicBezTo>
                  <a:cubicBezTo>
                    <a:pt x="91" y="1735"/>
                    <a:pt x="91" y="1735"/>
                    <a:pt x="91" y="1735"/>
                  </a:cubicBezTo>
                  <a:cubicBezTo>
                    <a:pt x="91" y="1734"/>
                    <a:pt x="92" y="1734"/>
                    <a:pt x="92" y="1734"/>
                  </a:cubicBezTo>
                  <a:cubicBezTo>
                    <a:pt x="92" y="1734"/>
                    <a:pt x="92" y="1734"/>
                    <a:pt x="92" y="1734"/>
                  </a:cubicBezTo>
                  <a:cubicBezTo>
                    <a:pt x="93" y="1734"/>
                    <a:pt x="94" y="1734"/>
                    <a:pt x="94" y="1735"/>
                  </a:cubicBezTo>
                  <a:cubicBezTo>
                    <a:pt x="94" y="1735"/>
                    <a:pt x="94" y="1735"/>
                    <a:pt x="94" y="1735"/>
                  </a:cubicBezTo>
                  <a:cubicBezTo>
                    <a:pt x="94" y="1736"/>
                    <a:pt x="94" y="1736"/>
                    <a:pt x="94" y="1736"/>
                  </a:cubicBezTo>
                  <a:cubicBezTo>
                    <a:pt x="94" y="1736"/>
                    <a:pt x="94" y="1736"/>
                    <a:pt x="94" y="1736"/>
                  </a:cubicBezTo>
                  <a:cubicBezTo>
                    <a:pt x="93" y="1737"/>
                    <a:pt x="93" y="1738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ubicBezTo>
                    <a:pt x="93" y="1740"/>
                    <a:pt x="92" y="1741"/>
                    <a:pt x="91" y="1741"/>
                  </a:cubicBezTo>
                  <a:cubicBezTo>
                    <a:pt x="91" y="1741"/>
                    <a:pt x="91" y="1741"/>
                    <a:pt x="91" y="1741"/>
                  </a:cubicBezTo>
                  <a:cubicBezTo>
                    <a:pt x="91" y="1741"/>
                    <a:pt x="90" y="1741"/>
                    <a:pt x="90" y="1741"/>
                  </a:cubicBezTo>
                  <a:cubicBezTo>
                    <a:pt x="90" y="1741"/>
                    <a:pt x="90" y="1741"/>
                    <a:pt x="90" y="1741"/>
                  </a:cubicBezTo>
                  <a:cubicBezTo>
                    <a:pt x="90" y="1741"/>
                    <a:pt x="89" y="1741"/>
                    <a:pt x="89" y="1741"/>
                  </a:cubicBezTo>
                  <a:cubicBezTo>
                    <a:pt x="89" y="1741"/>
                    <a:pt x="89" y="1741"/>
                    <a:pt x="89" y="1741"/>
                  </a:cubicBezTo>
                  <a:cubicBezTo>
                    <a:pt x="89" y="1741"/>
                    <a:pt x="88" y="1741"/>
                    <a:pt x="87" y="1743"/>
                  </a:cubicBezTo>
                  <a:cubicBezTo>
                    <a:pt x="87" y="1743"/>
                    <a:pt x="87" y="1743"/>
                    <a:pt x="87" y="1743"/>
                  </a:cubicBezTo>
                  <a:cubicBezTo>
                    <a:pt x="85" y="1745"/>
                    <a:pt x="82" y="1747"/>
                    <a:pt x="79" y="1748"/>
                  </a:cubicBezTo>
                  <a:cubicBezTo>
                    <a:pt x="79" y="1748"/>
                    <a:pt x="79" y="1748"/>
                    <a:pt x="79" y="1748"/>
                  </a:cubicBezTo>
                  <a:cubicBezTo>
                    <a:pt x="77" y="1749"/>
                    <a:pt x="75" y="1750"/>
                    <a:pt x="73" y="1751"/>
                  </a:cubicBezTo>
                  <a:cubicBezTo>
                    <a:pt x="73" y="1751"/>
                    <a:pt x="73" y="1751"/>
                    <a:pt x="73" y="1751"/>
                  </a:cubicBezTo>
                  <a:cubicBezTo>
                    <a:pt x="71" y="1752"/>
                    <a:pt x="69" y="1753"/>
                    <a:pt x="67" y="1755"/>
                  </a:cubicBezTo>
                  <a:cubicBezTo>
                    <a:pt x="67" y="1755"/>
                    <a:pt x="67" y="1755"/>
                    <a:pt x="67" y="1755"/>
                  </a:cubicBezTo>
                  <a:cubicBezTo>
                    <a:pt x="65" y="1758"/>
                    <a:pt x="64" y="1759"/>
                    <a:pt x="62" y="1760"/>
                  </a:cubicBezTo>
                  <a:cubicBezTo>
                    <a:pt x="62" y="1760"/>
                    <a:pt x="62" y="1760"/>
                    <a:pt x="62" y="1760"/>
                  </a:cubicBezTo>
                  <a:cubicBezTo>
                    <a:pt x="60" y="1760"/>
                    <a:pt x="58" y="1763"/>
                    <a:pt x="56" y="1764"/>
                  </a:cubicBezTo>
                  <a:cubicBezTo>
                    <a:pt x="56" y="1764"/>
                    <a:pt x="56" y="1764"/>
                    <a:pt x="56" y="1764"/>
                  </a:cubicBezTo>
                  <a:cubicBezTo>
                    <a:pt x="55" y="1765"/>
                    <a:pt x="53" y="1768"/>
                    <a:pt x="50" y="1768"/>
                  </a:cubicBezTo>
                  <a:cubicBezTo>
                    <a:pt x="50" y="1768"/>
                    <a:pt x="50" y="1768"/>
                    <a:pt x="50" y="1768"/>
                  </a:cubicBezTo>
                  <a:cubicBezTo>
                    <a:pt x="47" y="1768"/>
                    <a:pt x="46" y="1769"/>
                    <a:pt x="45" y="1771"/>
                  </a:cubicBezTo>
                  <a:cubicBezTo>
                    <a:pt x="45" y="1771"/>
                    <a:pt x="45" y="1771"/>
                    <a:pt x="45" y="1771"/>
                  </a:cubicBezTo>
                  <a:cubicBezTo>
                    <a:pt x="44" y="1773"/>
                    <a:pt x="44" y="1774"/>
                    <a:pt x="44" y="1774"/>
                  </a:cubicBezTo>
                  <a:cubicBezTo>
                    <a:pt x="44" y="1774"/>
                    <a:pt x="44" y="1774"/>
                    <a:pt x="44" y="1774"/>
                  </a:cubicBezTo>
                  <a:cubicBezTo>
                    <a:pt x="44" y="1775"/>
                    <a:pt x="44" y="1776"/>
                    <a:pt x="45" y="1776"/>
                  </a:cubicBezTo>
                  <a:cubicBezTo>
                    <a:pt x="45" y="1776"/>
                    <a:pt x="45" y="1776"/>
                    <a:pt x="45" y="1776"/>
                  </a:cubicBezTo>
                  <a:cubicBezTo>
                    <a:pt x="46" y="1777"/>
                    <a:pt x="46" y="1778"/>
                    <a:pt x="46" y="1779"/>
                  </a:cubicBezTo>
                  <a:cubicBezTo>
                    <a:pt x="46" y="1779"/>
                    <a:pt x="46" y="1779"/>
                    <a:pt x="46" y="1779"/>
                  </a:cubicBezTo>
                  <a:cubicBezTo>
                    <a:pt x="46" y="1780"/>
                    <a:pt x="46" y="1781"/>
                    <a:pt x="45" y="1782"/>
                  </a:cubicBezTo>
                  <a:cubicBezTo>
                    <a:pt x="45" y="1782"/>
                    <a:pt x="45" y="1782"/>
                    <a:pt x="45" y="1782"/>
                  </a:cubicBezTo>
                  <a:cubicBezTo>
                    <a:pt x="43" y="1783"/>
                    <a:pt x="43" y="1786"/>
                    <a:pt x="43" y="1788"/>
                  </a:cubicBezTo>
                  <a:cubicBezTo>
                    <a:pt x="43" y="1788"/>
                    <a:pt x="43" y="1788"/>
                    <a:pt x="43" y="1788"/>
                  </a:cubicBezTo>
                  <a:cubicBezTo>
                    <a:pt x="43" y="1788"/>
                    <a:pt x="43" y="1788"/>
                    <a:pt x="43" y="1789"/>
                  </a:cubicBezTo>
                  <a:cubicBezTo>
                    <a:pt x="43" y="1789"/>
                    <a:pt x="43" y="1789"/>
                    <a:pt x="43" y="1789"/>
                  </a:cubicBezTo>
                  <a:cubicBezTo>
                    <a:pt x="43" y="1791"/>
                    <a:pt x="43" y="1792"/>
                    <a:pt x="44" y="1794"/>
                  </a:cubicBezTo>
                  <a:cubicBezTo>
                    <a:pt x="44" y="1794"/>
                    <a:pt x="44" y="1794"/>
                    <a:pt x="44" y="1794"/>
                  </a:cubicBezTo>
                  <a:cubicBezTo>
                    <a:pt x="45" y="1795"/>
                    <a:pt x="45" y="1796"/>
                    <a:pt x="45" y="1797"/>
                  </a:cubicBezTo>
                  <a:cubicBezTo>
                    <a:pt x="45" y="1797"/>
                    <a:pt x="45" y="1797"/>
                    <a:pt x="45" y="1797"/>
                  </a:cubicBezTo>
                  <a:cubicBezTo>
                    <a:pt x="45" y="1798"/>
                    <a:pt x="45" y="1799"/>
                    <a:pt x="45" y="1801"/>
                  </a:cubicBezTo>
                  <a:cubicBezTo>
                    <a:pt x="45" y="1801"/>
                    <a:pt x="45" y="1801"/>
                    <a:pt x="45" y="1801"/>
                  </a:cubicBezTo>
                  <a:cubicBezTo>
                    <a:pt x="45" y="1803"/>
                    <a:pt x="44" y="1804"/>
                    <a:pt x="43" y="1806"/>
                  </a:cubicBezTo>
                  <a:cubicBezTo>
                    <a:pt x="43" y="1806"/>
                    <a:pt x="43" y="1806"/>
                    <a:pt x="43" y="1806"/>
                  </a:cubicBezTo>
                  <a:cubicBezTo>
                    <a:pt x="43" y="1807"/>
                    <a:pt x="43" y="1807"/>
                    <a:pt x="43" y="1808"/>
                  </a:cubicBezTo>
                  <a:cubicBezTo>
                    <a:pt x="43" y="1808"/>
                    <a:pt x="43" y="1808"/>
                    <a:pt x="43" y="1808"/>
                  </a:cubicBezTo>
                  <a:cubicBezTo>
                    <a:pt x="43" y="1809"/>
                    <a:pt x="44" y="1811"/>
                    <a:pt x="45" y="1812"/>
                  </a:cubicBezTo>
                  <a:cubicBezTo>
                    <a:pt x="45" y="1812"/>
                    <a:pt x="45" y="1812"/>
                    <a:pt x="45" y="1812"/>
                  </a:cubicBezTo>
                  <a:cubicBezTo>
                    <a:pt x="48" y="1813"/>
                    <a:pt x="48" y="1817"/>
                    <a:pt x="48" y="1820"/>
                  </a:cubicBezTo>
                  <a:cubicBezTo>
                    <a:pt x="48" y="1820"/>
                    <a:pt x="48" y="1820"/>
                    <a:pt x="48" y="1820"/>
                  </a:cubicBezTo>
                  <a:cubicBezTo>
                    <a:pt x="48" y="1821"/>
                    <a:pt x="48" y="1822"/>
                    <a:pt x="48" y="1823"/>
                  </a:cubicBezTo>
                  <a:cubicBezTo>
                    <a:pt x="48" y="1823"/>
                    <a:pt x="48" y="1823"/>
                    <a:pt x="48" y="1823"/>
                  </a:cubicBezTo>
                  <a:cubicBezTo>
                    <a:pt x="48" y="1824"/>
                    <a:pt x="48" y="1825"/>
                    <a:pt x="47" y="1826"/>
                  </a:cubicBezTo>
                  <a:cubicBezTo>
                    <a:pt x="47" y="1826"/>
                    <a:pt x="47" y="1826"/>
                    <a:pt x="47" y="1826"/>
                  </a:cubicBezTo>
                  <a:cubicBezTo>
                    <a:pt x="47" y="1827"/>
                    <a:pt x="47" y="1828"/>
                    <a:pt x="47" y="1829"/>
                  </a:cubicBezTo>
                  <a:cubicBezTo>
                    <a:pt x="47" y="1829"/>
                    <a:pt x="47" y="1829"/>
                    <a:pt x="47" y="1829"/>
                  </a:cubicBezTo>
                  <a:cubicBezTo>
                    <a:pt x="47" y="1830"/>
                    <a:pt x="47" y="1831"/>
                    <a:pt x="48" y="1833"/>
                  </a:cubicBezTo>
                  <a:cubicBezTo>
                    <a:pt x="48" y="1833"/>
                    <a:pt x="48" y="1833"/>
                    <a:pt x="48" y="1833"/>
                  </a:cubicBezTo>
                  <a:cubicBezTo>
                    <a:pt x="49" y="1834"/>
                    <a:pt x="49" y="1834"/>
                    <a:pt x="50" y="1834"/>
                  </a:cubicBezTo>
                  <a:cubicBezTo>
                    <a:pt x="50" y="1834"/>
                    <a:pt x="50" y="1834"/>
                    <a:pt x="50" y="1834"/>
                  </a:cubicBezTo>
                  <a:cubicBezTo>
                    <a:pt x="50" y="1834"/>
                    <a:pt x="51" y="1834"/>
                    <a:pt x="51" y="1834"/>
                  </a:cubicBezTo>
                  <a:cubicBezTo>
                    <a:pt x="51" y="1834"/>
                    <a:pt x="51" y="1834"/>
                    <a:pt x="51" y="1834"/>
                  </a:cubicBezTo>
                  <a:cubicBezTo>
                    <a:pt x="54" y="1834"/>
                    <a:pt x="57" y="1834"/>
                    <a:pt x="59" y="1836"/>
                  </a:cubicBezTo>
                  <a:cubicBezTo>
                    <a:pt x="59" y="1836"/>
                    <a:pt x="59" y="1836"/>
                    <a:pt x="59" y="1836"/>
                  </a:cubicBezTo>
                  <a:cubicBezTo>
                    <a:pt x="60" y="1838"/>
                    <a:pt x="62" y="1839"/>
                    <a:pt x="63" y="1839"/>
                  </a:cubicBezTo>
                  <a:cubicBezTo>
                    <a:pt x="63" y="1839"/>
                    <a:pt x="63" y="1839"/>
                    <a:pt x="63" y="1839"/>
                  </a:cubicBezTo>
                  <a:cubicBezTo>
                    <a:pt x="65" y="1839"/>
                    <a:pt x="68" y="1840"/>
                    <a:pt x="69" y="1842"/>
                  </a:cubicBezTo>
                  <a:cubicBezTo>
                    <a:pt x="69" y="1842"/>
                    <a:pt x="69" y="1842"/>
                    <a:pt x="69" y="1842"/>
                  </a:cubicBezTo>
                  <a:cubicBezTo>
                    <a:pt x="70" y="1844"/>
                    <a:pt x="70" y="1844"/>
                    <a:pt x="72" y="1844"/>
                  </a:cubicBezTo>
                  <a:cubicBezTo>
                    <a:pt x="72" y="1844"/>
                    <a:pt x="72" y="1844"/>
                    <a:pt x="72" y="1844"/>
                  </a:cubicBezTo>
                  <a:cubicBezTo>
                    <a:pt x="72" y="1844"/>
                    <a:pt x="73" y="1844"/>
                    <a:pt x="74" y="1844"/>
                  </a:cubicBezTo>
                  <a:cubicBezTo>
                    <a:pt x="74" y="1844"/>
                    <a:pt x="74" y="1844"/>
                    <a:pt x="74" y="1844"/>
                  </a:cubicBezTo>
                  <a:cubicBezTo>
                    <a:pt x="75" y="1844"/>
                    <a:pt x="76" y="1844"/>
                    <a:pt x="77" y="1844"/>
                  </a:cubicBezTo>
                  <a:cubicBezTo>
                    <a:pt x="77" y="1844"/>
                    <a:pt x="77" y="1844"/>
                    <a:pt x="77" y="1844"/>
                  </a:cubicBezTo>
                  <a:cubicBezTo>
                    <a:pt x="79" y="1844"/>
                    <a:pt x="81" y="1844"/>
                    <a:pt x="82" y="1847"/>
                  </a:cubicBezTo>
                  <a:cubicBezTo>
                    <a:pt x="82" y="1847"/>
                    <a:pt x="82" y="1847"/>
                    <a:pt x="82" y="1847"/>
                  </a:cubicBezTo>
                  <a:cubicBezTo>
                    <a:pt x="83" y="1849"/>
                    <a:pt x="84" y="1850"/>
                    <a:pt x="85" y="1850"/>
                  </a:cubicBezTo>
                  <a:cubicBezTo>
                    <a:pt x="85" y="1850"/>
                    <a:pt x="85" y="1850"/>
                    <a:pt x="85" y="1850"/>
                  </a:cubicBezTo>
                  <a:cubicBezTo>
                    <a:pt x="86" y="1850"/>
                    <a:pt x="86" y="1850"/>
                    <a:pt x="87" y="1850"/>
                  </a:cubicBezTo>
                  <a:cubicBezTo>
                    <a:pt x="87" y="1850"/>
                    <a:pt x="87" y="1850"/>
                    <a:pt x="87" y="1850"/>
                  </a:cubicBezTo>
                  <a:cubicBezTo>
                    <a:pt x="89" y="1849"/>
                    <a:pt x="90" y="1848"/>
                    <a:pt x="92" y="1848"/>
                  </a:cubicBezTo>
                  <a:cubicBezTo>
                    <a:pt x="92" y="1848"/>
                    <a:pt x="92" y="1848"/>
                    <a:pt x="92" y="1848"/>
                  </a:cubicBezTo>
                  <a:cubicBezTo>
                    <a:pt x="93" y="1848"/>
                    <a:pt x="94" y="1849"/>
                    <a:pt x="95" y="1849"/>
                  </a:cubicBezTo>
                  <a:cubicBezTo>
                    <a:pt x="95" y="1849"/>
                    <a:pt x="95" y="1849"/>
                    <a:pt x="95" y="1849"/>
                  </a:cubicBezTo>
                  <a:cubicBezTo>
                    <a:pt x="98" y="1850"/>
                    <a:pt x="100" y="1850"/>
                    <a:pt x="103" y="1850"/>
                  </a:cubicBezTo>
                  <a:cubicBezTo>
                    <a:pt x="103" y="1850"/>
                    <a:pt x="103" y="1850"/>
                    <a:pt x="103" y="1850"/>
                  </a:cubicBezTo>
                  <a:cubicBezTo>
                    <a:pt x="105" y="1851"/>
                    <a:pt x="108" y="1851"/>
                    <a:pt x="108" y="1854"/>
                  </a:cubicBezTo>
                  <a:cubicBezTo>
                    <a:pt x="108" y="1854"/>
                    <a:pt x="108" y="1854"/>
                    <a:pt x="108" y="1854"/>
                  </a:cubicBezTo>
                  <a:cubicBezTo>
                    <a:pt x="108" y="1854"/>
                    <a:pt x="108" y="1855"/>
                    <a:pt x="108" y="1855"/>
                  </a:cubicBezTo>
                  <a:cubicBezTo>
                    <a:pt x="108" y="1855"/>
                    <a:pt x="108" y="1855"/>
                    <a:pt x="108" y="1855"/>
                  </a:cubicBezTo>
                  <a:cubicBezTo>
                    <a:pt x="108" y="1856"/>
                    <a:pt x="108" y="1856"/>
                    <a:pt x="108" y="1856"/>
                  </a:cubicBezTo>
                  <a:cubicBezTo>
                    <a:pt x="108" y="1856"/>
                    <a:pt x="108" y="1856"/>
                    <a:pt x="108" y="1856"/>
                  </a:cubicBezTo>
                  <a:cubicBezTo>
                    <a:pt x="108" y="1857"/>
                    <a:pt x="108" y="1856"/>
                    <a:pt x="108" y="1857"/>
                  </a:cubicBezTo>
                  <a:cubicBezTo>
                    <a:pt x="108" y="1857"/>
                    <a:pt x="108" y="1857"/>
                    <a:pt x="108" y="1857"/>
                  </a:cubicBezTo>
                  <a:cubicBezTo>
                    <a:pt x="108" y="1857"/>
                    <a:pt x="108" y="1856"/>
                    <a:pt x="109" y="1856"/>
                  </a:cubicBezTo>
                  <a:cubicBezTo>
                    <a:pt x="109" y="1856"/>
                    <a:pt x="109" y="1856"/>
                    <a:pt x="109" y="1856"/>
                  </a:cubicBezTo>
                  <a:cubicBezTo>
                    <a:pt x="110" y="1855"/>
                    <a:pt x="111" y="1854"/>
                    <a:pt x="112" y="1854"/>
                  </a:cubicBezTo>
                  <a:cubicBezTo>
                    <a:pt x="112" y="1854"/>
                    <a:pt x="112" y="1854"/>
                    <a:pt x="112" y="1854"/>
                  </a:cubicBezTo>
                  <a:cubicBezTo>
                    <a:pt x="113" y="1854"/>
                    <a:pt x="114" y="1855"/>
                    <a:pt x="114" y="1856"/>
                  </a:cubicBezTo>
                  <a:close/>
                  <a:moveTo>
                    <a:pt x="92" y="1740"/>
                  </a:moveTo>
                  <a:cubicBezTo>
                    <a:pt x="92" y="1739"/>
                    <a:pt x="92" y="1739"/>
                    <a:pt x="92" y="1739"/>
                  </a:cubicBezTo>
                  <a:cubicBezTo>
                    <a:pt x="92" y="1740"/>
                    <a:pt x="92" y="1740"/>
                    <a:pt x="92" y="1740"/>
                  </a:cubicBezTo>
                  <a:cubicBezTo>
                    <a:pt x="92" y="1740"/>
                    <a:pt x="92" y="1740"/>
                    <a:pt x="92" y="1740"/>
                  </a:cubicBezTo>
                  <a:close/>
                  <a:moveTo>
                    <a:pt x="93" y="1739"/>
                  </a:moveTo>
                  <a:cubicBezTo>
                    <a:pt x="93" y="1739"/>
                    <a:pt x="93" y="1739"/>
                    <a:pt x="93" y="1739"/>
                  </a:cubicBezTo>
                  <a:cubicBezTo>
                    <a:pt x="93" y="1739"/>
                    <a:pt x="93" y="1739"/>
                    <a:pt x="93" y="1739"/>
                  </a:cubicBezTo>
                  <a:close/>
                  <a:moveTo>
                    <a:pt x="156" y="1719"/>
                  </a:moveTo>
                  <a:cubicBezTo>
                    <a:pt x="156" y="1719"/>
                    <a:pt x="156" y="1719"/>
                    <a:pt x="156" y="1719"/>
                  </a:cubicBezTo>
                  <a:cubicBezTo>
                    <a:pt x="156" y="1719"/>
                    <a:pt x="156" y="1719"/>
                    <a:pt x="156" y="1719"/>
                  </a:cubicBezTo>
                  <a:close/>
                  <a:moveTo>
                    <a:pt x="138" y="1698"/>
                  </a:moveTo>
                  <a:cubicBezTo>
                    <a:pt x="138" y="1698"/>
                    <a:pt x="138" y="1698"/>
                    <a:pt x="138" y="1698"/>
                  </a:cubicBezTo>
                  <a:cubicBezTo>
                    <a:pt x="138" y="1698"/>
                    <a:pt x="138" y="1698"/>
                    <a:pt x="138" y="1698"/>
                  </a:cubicBezTo>
                  <a:cubicBezTo>
                    <a:pt x="138" y="1696"/>
                    <a:pt x="138" y="1695"/>
                    <a:pt x="138" y="1695"/>
                  </a:cubicBezTo>
                  <a:cubicBezTo>
                    <a:pt x="138" y="1695"/>
                    <a:pt x="138" y="1695"/>
                    <a:pt x="138" y="1695"/>
                  </a:cubicBezTo>
                  <a:cubicBezTo>
                    <a:pt x="138" y="1694"/>
                    <a:pt x="138" y="1693"/>
                    <a:pt x="137" y="1691"/>
                  </a:cubicBezTo>
                  <a:cubicBezTo>
                    <a:pt x="137" y="1691"/>
                    <a:pt x="137" y="1691"/>
                    <a:pt x="137" y="1691"/>
                  </a:cubicBezTo>
                  <a:cubicBezTo>
                    <a:pt x="136" y="1690"/>
                    <a:pt x="135" y="1688"/>
                    <a:pt x="135" y="1687"/>
                  </a:cubicBezTo>
                  <a:cubicBezTo>
                    <a:pt x="135" y="1687"/>
                    <a:pt x="135" y="1687"/>
                    <a:pt x="135" y="1687"/>
                  </a:cubicBezTo>
                  <a:cubicBezTo>
                    <a:pt x="135" y="1686"/>
                    <a:pt x="136" y="1685"/>
                    <a:pt x="137" y="1685"/>
                  </a:cubicBezTo>
                  <a:cubicBezTo>
                    <a:pt x="137" y="1685"/>
                    <a:pt x="137" y="1685"/>
                    <a:pt x="137" y="1685"/>
                  </a:cubicBezTo>
                  <a:cubicBezTo>
                    <a:pt x="138" y="1685"/>
                    <a:pt x="138" y="1685"/>
                    <a:pt x="138" y="1685"/>
                  </a:cubicBezTo>
                  <a:cubicBezTo>
                    <a:pt x="138" y="1685"/>
                    <a:pt x="138" y="1685"/>
                    <a:pt x="138" y="1685"/>
                  </a:cubicBezTo>
                  <a:cubicBezTo>
                    <a:pt x="141" y="1685"/>
                    <a:pt x="142" y="1686"/>
                    <a:pt x="143" y="1688"/>
                  </a:cubicBezTo>
                  <a:cubicBezTo>
                    <a:pt x="143" y="1688"/>
                    <a:pt x="143" y="1688"/>
                    <a:pt x="143" y="1688"/>
                  </a:cubicBezTo>
                  <a:cubicBezTo>
                    <a:pt x="143" y="1690"/>
                    <a:pt x="143" y="1690"/>
                    <a:pt x="144" y="1691"/>
                  </a:cubicBezTo>
                  <a:cubicBezTo>
                    <a:pt x="144" y="1691"/>
                    <a:pt x="144" y="1691"/>
                    <a:pt x="144" y="1691"/>
                  </a:cubicBezTo>
                  <a:cubicBezTo>
                    <a:pt x="144" y="1691"/>
                    <a:pt x="144" y="1691"/>
                    <a:pt x="144" y="1691"/>
                  </a:cubicBezTo>
                  <a:cubicBezTo>
                    <a:pt x="144" y="1691"/>
                    <a:pt x="144" y="1691"/>
                    <a:pt x="144" y="1691"/>
                  </a:cubicBezTo>
                  <a:cubicBezTo>
                    <a:pt x="144" y="1690"/>
                    <a:pt x="144" y="1690"/>
                    <a:pt x="144" y="1690"/>
                  </a:cubicBezTo>
                  <a:cubicBezTo>
                    <a:pt x="144" y="1690"/>
                    <a:pt x="144" y="1690"/>
                    <a:pt x="144" y="1690"/>
                  </a:cubicBezTo>
                  <a:cubicBezTo>
                    <a:pt x="144" y="1690"/>
                    <a:pt x="144" y="1689"/>
                    <a:pt x="144" y="1689"/>
                  </a:cubicBezTo>
                  <a:cubicBezTo>
                    <a:pt x="144" y="1689"/>
                    <a:pt x="144" y="1689"/>
                    <a:pt x="144" y="1689"/>
                  </a:cubicBezTo>
                  <a:cubicBezTo>
                    <a:pt x="145" y="1688"/>
                    <a:pt x="145" y="1686"/>
                    <a:pt x="145" y="1685"/>
                  </a:cubicBezTo>
                  <a:cubicBezTo>
                    <a:pt x="145" y="1685"/>
                    <a:pt x="145" y="1685"/>
                    <a:pt x="145" y="1685"/>
                  </a:cubicBezTo>
                  <a:cubicBezTo>
                    <a:pt x="145" y="1685"/>
                    <a:pt x="145" y="1684"/>
                    <a:pt x="145" y="1684"/>
                  </a:cubicBezTo>
                  <a:cubicBezTo>
                    <a:pt x="145" y="1684"/>
                    <a:pt x="145" y="1684"/>
                    <a:pt x="145" y="1684"/>
                  </a:cubicBezTo>
                  <a:cubicBezTo>
                    <a:pt x="145" y="1684"/>
                    <a:pt x="145" y="1684"/>
                    <a:pt x="145" y="1684"/>
                  </a:cubicBezTo>
                  <a:cubicBezTo>
                    <a:pt x="144" y="1684"/>
                    <a:pt x="144" y="1685"/>
                    <a:pt x="144" y="1685"/>
                  </a:cubicBezTo>
                  <a:cubicBezTo>
                    <a:pt x="144" y="1685"/>
                    <a:pt x="144" y="1685"/>
                    <a:pt x="144" y="1685"/>
                  </a:cubicBezTo>
                  <a:cubicBezTo>
                    <a:pt x="143" y="1685"/>
                    <a:pt x="142" y="1684"/>
                    <a:pt x="141" y="1682"/>
                  </a:cubicBezTo>
                  <a:cubicBezTo>
                    <a:pt x="141" y="1682"/>
                    <a:pt x="141" y="1682"/>
                    <a:pt x="141" y="1682"/>
                  </a:cubicBezTo>
                  <a:cubicBezTo>
                    <a:pt x="141" y="1681"/>
                    <a:pt x="140" y="1680"/>
                    <a:pt x="140" y="1679"/>
                  </a:cubicBezTo>
                  <a:cubicBezTo>
                    <a:pt x="140" y="1679"/>
                    <a:pt x="140" y="1679"/>
                    <a:pt x="140" y="1679"/>
                  </a:cubicBezTo>
                  <a:cubicBezTo>
                    <a:pt x="140" y="1679"/>
                    <a:pt x="140" y="1678"/>
                    <a:pt x="140" y="1678"/>
                  </a:cubicBezTo>
                  <a:cubicBezTo>
                    <a:pt x="140" y="1678"/>
                    <a:pt x="140" y="1678"/>
                    <a:pt x="140" y="1678"/>
                  </a:cubicBezTo>
                  <a:cubicBezTo>
                    <a:pt x="140" y="1678"/>
                    <a:pt x="140" y="1678"/>
                    <a:pt x="140" y="1678"/>
                  </a:cubicBezTo>
                  <a:cubicBezTo>
                    <a:pt x="140" y="1678"/>
                    <a:pt x="140" y="1678"/>
                    <a:pt x="140" y="1678"/>
                  </a:cubicBezTo>
                  <a:cubicBezTo>
                    <a:pt x="140" y="1678"/>
                    <a:pt x="140" y="1678"/>
                    <a:pt x="139" y="1678"/>
                  </a:cubicBezTo>
                  <a:cubicBezTo>
                    <a:pt x="139" y="1678"/>
                    <a:pt x="139" y="1678"/>
                    <a:pt x="139" y="1678"/>
                  </a:cubicBezTo>
                  <a:cubicBezTo>
                    <a:pt x="139" y="1678"/>
                    <a:pt x="139" y="1678"/>
                    <a:pt x="139" y="1679"/>
                  </a:cubicBezTo>
                  <a:cubicBezTo>
                    <a:pt x="139" y="1679"/>
                    <a:pt x="139" y="1679"/>
                    <a:pt x="139" y="1679"/>
                  </a:cubicBezTo>
                  <a:cubicBezTo>
                    <a:pt x="139" y="1679"/>
                    <a:pt x="139" y="1679"/>
                    <a:pt x="140" y="1680"/>
                  </a:cubicBezTo>
                  <a:cubicBezTo>
                    <a:pt x="140" y="1680"/>
                    <a:pt x="140" y="1680"/>
                    <a:pt x="140" y="1680"/>
                  </a:cubicBezTo>
                  <a:cubicBezTo>
                    <a:pt x="140" y="1681"/>
                    <a:pt x="140" y="1681"/>
                    <a:pt x="140" y="1682"/>
                  </a:cubicBezTo>
                  <a:cubicBezTo>
                    <a:pt x="140" y="1682"/>
                    <a:pt x="140" y="1682"/>
                    <a:pt x="140" y="1682"/>
                  </a:cubicBezTo>
                  <a:cubicBezTo>
                    <a:pt x="140" y="1683"/>
                    <a:pt x="140" y="1684"/>
                    <a:pt x="138" y="1684"/>
                  </a:cubicBezTo>
                  <a:cubicBezTo>
                    <a:pt x="138" y="1684"/>
                    <a:pt x="138" y="1684"/>
                    <a:pt x="138" y="1684"/>
                  </a:cubicBezTo>
                  <a:cubicBezTo>
                    <a:pt x="138" y="1684"/>
                    <a:pt x="138" y="1684"/>
                    <a:pt x="137" y="1684"/>
                  </a:cubicBezTo>
                  <a:cubicBezTo>
                    <a:pt x="137" y="1684"/>
                    <a:pt x="137" y="1684"/>
                    <a:pt x="137" y="1684"/>
                  </a:cubicBezTo>
                  <a:cubicBezTo>
                    <a:pt x="136" y="1682"/>
                    <a:pt x="136" y="1680"/>
                    <a:pt x="134" y="1680"/>
                  </a:cubicBezTo>
                  <a:cubicBezTo>
                    <a:pt x="134" y="1680"/>
                    <a:pt x="134" y="1680"/>
                    <a:pt x="134" y="1680"/>
                  </a:cubicBezTo>
                  <a:cubicBezTo>
                    <a:pt x="132" y="1680"/>
                    <a:pt x="131" y="1679"/>
                    <a:pt x="131" y="1677"/>
                  </a:cubicBezTo>
                  <a:cubicBezTo>
                    <a:pt x="131" y="1677"/>
                    <a:pt x="131" y="1677"/>
                    <a:pt x="131" y="1677"/>
                  </a:cubicBezTo>
                  <a:cubicBezTo>
                    <a:pt x="130" y="1675"/>
                    <a:pt x="130" y="1673"/>
                    <a:pt x="130" y="1672"/>
                  </a:cubicBezTo>
                  <a:cubicBezTo>
                    <a:pt x="130" y="1672"/>
                    <a:pt x="130" y="1672"/>
                    <a:pt x="130" y="1672"/>
                  </a:cubicBezTo>
                  <a:cubicBezTo>
                    <a:pt x="130" y="1671"/>
                    <a:pt x="130" y="1671"/>
                    <a:pt x="128" y="1670"/>
                  </a:cubicBezTo>
                  <a:cubicBezTo>
                    <a:pt x="128" y="1670"/>
                    <a:pt x="128" y="1670"/>
                    <a:pt x="128" y="1670"/>
                  </a:cubicBezTo>
                  <a:cubicBezTo>
                    <a:pt x="126" y="1670"/>
                    <a:pt x="125" y="1669"/>
                    <a:pt x="125" y="1667"/>
                  </a:cubicBezTo>
                  <a:cubicBezTo>
                    <a:pt x="125" y="1667"/>
                    <a:pt x="125" y="1667"/>
                    <a:pt x="125" y="1667"/>
                  </a:cubicBezTo>
                  <a:cubicBezTo>
                    <a:pt x="125" y="1666"/>
                    <a:pt x="126" y="1665"/>
                    <a:pt x="127" y="1665"/>
                  </a:cubicBezTo>
                  <a:cubicBezTo>
                    <a:pt x="127" y="1665"/>
                    <a:pt x="127" y="1665"/>
                    <a:pt x="127" y="1665"/>
                  </a:cubicBezTo>
                  <a:cubicBezTo>
                    <a:pt x="130" y="1665"/>
                    <a:pt x="131" y="1665"/>
                    <a:pt x="132" y="1664"/>
                  </a:cubicBezTo>
                  <a:cubicBezTo>
                    <a:pt x="132" y="1664"/>
                    <a:pt x="132" y="1664"/>
                    <a:pt x="132" y="1664"/>
                  </a:cubicBezTo>
                  <a:cubicBezTo>
                    <a:pt x="133" y="1664"/>
                    <a:pt x="133" y="1663"/>
                    <a:pt x="133" y="1663"/>
                  </a:cubicBezTo>
                  <a:cubicBezTo>
                    <a:pt x="133" y="1663"/>
                    <a:pt x="133" y="1663"/>
                    <a:pt x="133" y="1663"/>
                  </a:cubicBezTo>
                  <a:cubicBezTo>
                    <a:pt x="133" y="1663"/>
                    <a:pt x="133" y="1663"/>
                    <a:pt x="132" y="1663"/>
                  </a:cubicBezTo>
                  <a:cubicBezTo>
                    <a:pt x="132" y="1663"/>
                    <a:pt x="132" y="1663"/>
                    <a:pt x="132" y="1663"/>
                  </a:cubicBezTo>
                  <a:cubicBezTo>
                    <a:pt x="131" y="1663"/>
                    <a:pt x="131" y="1663"/>
                    <a:pt x="130" y="1663"/>
                  </a:cubicBezTo>
                  <a:cubicBezTo>
                    <a:pt x="130" y="1663"/>
                    <a:pt x="130" y="1663"/>
                    <a:pt x="130" y="1663"/>
                  </a:cubicBezTo>
                  <a:cubicBezTo>
                    <a:pt x="130" y="1663"/>
                    <a:pt x="129" y="1664"/>
                    <a:pt x="128" y="1664"/>
                  </a:cubicBezTo>
                  <a:cubicBezTo>
                    <a:pt x="128" y="1664"/>
                    <a:pt x="128" y="1664"/>
                    <a:pt x="128" y="1664"/>
                  </a:cubicBezTo>
                  <a:cubicBezTo>
                    <a:pt x="127" y="1664"/>
                    <a:pt x="126" y="1663"/>
                    <a:pt x="125" y="1662"/>
                  </a:cubicBezTo>
                  <a:cubicBezTo>
                    <a:pt x="125" y="1662"/>
                    <a:pt x="125" y="1662"/>
                    <a:pt x="125" y="1662"/>
                  </a:cubicBezTo>
                  <a:cubicBezTo>
                    <a:pt x="125" y="1661"/>
                    <a:pt x="125" y="1661"/>
                    <a:pt x="124" y="1660"/>
                  </a:cubicBezTo>
                  <a:cubicBezTo>
                    <a:pt x="124" y="1660"/>
                    <a:pt x="124" y="1660"/>
                    <a:pt x="124" y="1660"/>
                  </a:cubicBezTo>
                  <a:cubicBezTo>
                    <a:pt x="124" y="1660"/>
                    <a:pt x="124" y="1660"/>
                    <a:pt x="124" y="1660"/>
                  </a:cubicBezTo>
                  <a:cubicBezTo>
                    <a:pt x="124" y="1660"/>
                    <a:pt x="124" y="1660"/>
                    <a:pt x="124" y="1660"/>
                  </a:cubicBezTo>
                  <a:cubicBezTo>
                    <a:pt x="125" y="1658"/>
                    <a:pt x="126" y="1657"/>
                    <a:pt x="126" y="1656"/>
                  </a:cubicBezTo>
                  <a:cubicBezTo>
                    <a:pt x="126" y="1656"/>
                    <a:pt x="126" y="1656"/>
                    <a:pt x="126" y="1656"/>
                  </a:cubicBezTo>
                  <a:cubicBezTo>
                    <a:pt x="126" y="1656"/>
                    <a:pt x="126" y="1656"/>
                    <a:pt x="126" y="1656"/>
                  </a:cubicBezTo>
                  <a:cubicBezTo>
                    <a:pt x="126" y="1656"/>
                    <a:pt x="126" y="1656"/>
                    <a:pt x="126" y="1656"/>
                  </a:cubicBezTo>
                  <a:cubicBezTo>
                    <a:pt x="126" y="1655"/>
                    <a:pt x="125" y="1654"/>
                    <a:pt x="124" y="1653"/>
                  </a:cubicBezTo>
                  <a:cubicBezTo>
                    <a:pt x="124" y="1653"/>
                    <a:pt x="124" y="1653"/>
                    <a:pt x="124" y="1653"/>
                  </a:cubicBezTo>
                  <a:cubicBezTo>
                    <a:pt x="124" y="1653"/>
                    <a:pt x="124" y="1653"/>
                    <a:pt x="124" y="1653"/>
                  </a:cubicBezTo>
                  <a:cubicBezTo>
                    <a:pt x="124" y="1653"/>
                    <a:pt x="124" y="1653"/>
                    <a:pt x="124" y="1653"/>
                  </a:cubicBezTo>
                  <a:cubicBezTo>
                    <a:pt x="124" y="1654"/>
                    <a:pt x="124" y="1654"/>
                    <a:pt x="123" y="1654"/>
                  </a:cubicBezTo>
                  <a:cubicBezTo>
                    <a:pt x="123" y="1654"/>
                    <a:pt x="123" y="1654"/>
                    <a:pt x="123" y="1654"/>
                  </a:cubicBezTo>
                  <a:cubicBezTo>
                    <a:pt x="123" y="1655"/>
                    <a:pt x="124" y="1655"/>
                    <a:pt x="123" y="1655"/>
                  </a:cubicBezTo>
                  <a:cubicBezTo>
                    <a:pt x="123" y="1655"/>
                    <a:pt x="123" y="1655"/>
                    <a:pt x="123" y="1655"/>
                  </a:cubicBezTo>
                  <a:cubicBezTo>
                    <a:pt x="122" y="1655"/>
                    <a:pt x="122" y="1655"/>
                    <a:pt x="122" y="1655"/>
                  </a:cubicBezTo>
                  <a:cubicBezTo>
                    <a:pt x="122" y="1655"/>
                    <a:pt x="122" y="1655"/>
                    <a:pt x="122" y="1655"/>
                  </a:cubicBezTo>
                  <a:cubicBezTo>
                    <a:pt x="122" y="1655"/>
                    <a:pt x="122" y="1655"/>
                    <a:pt x="122" y="1655"/>
                  </a:cubicBezTo>
                  <a:cubicBezTo>
                    <a:pt x="122" y="1654"/>
                    <a:pt x="122" y="1655"/>
                    <a:pt x="121" y="1654"/>
                  </a:cubicBezTo>
                  <a:cubicBezTo>
                    <a:pt x="121" y="1654"/>
                    <a:pt x="121" y="1654"/>
                    <a:pt x="121" y="1654"/>
                  </a:cubicBezTo>
                  <a:cubicBezTo>
                    <a:pt x="120" y="1652"/>
                    <a:pt x="119" y="1649"/>
                    <a:pt x="119" y="1646"/>
                  </a:cubicBezTo>
                  <a:cubicBezTo>
                    <a:pt x="119" y="1646"/>
                    <a:pt x="119" y="1646"/>
                    <a:pt x="119" y="1646"/>
                  </a:cubicBezTo>
                  <a:cubicBezTo>
                    <a:pt x="119" y="1645"/>
                    <a:pt x="119" y="1644"/>
                    <a:pt x="120" y="1643"/>
                  </a:cubicBezTo>
                  <a:cubicBezTo>
                    <a:pt x="120" y="1643"/>
                    <a:pt x="120" y="1643"/>
                    <a:pt x="120" y="1643"/>
                  </a:cubicBezTo>
                  <a:cubicBezTo>
                    <a:pt x="121" y="1640"/>
                    <a:pt x="123" y="1637"/>
                    <a:pt x="123" y="1635"/>
                  </a:cubicBezTo>
                  <a:cubicBezTo>
                    <a:pt x="123" y="1635"/>
                    <a:pt x="123" y="1635"/>
                    <a:pt x="123" y="1635"/>
                  </a:cubicBezTo>
                  <a:cubicBezTo>
                    <a:pt x="123" y="1634"/>
                    <a:pt x="123" y="1634"/>
                    <a:pt x="123" y="1633"/>
                  </a:cubicBezTo>
                  <a:cubicBezTo>
                    <a:pt x="123" y="1633"/>
                    <a:pt x="123" y="1633"/>
                    <a:pt x="123" y="1633"/>
                  </a:cubicBezTo>
                  <a:cubicBezTo>
                    <a:pt x="122" y="1631"/>
                    <a:pt x="121" y="1631"/>
                    <a:pt x="121" y="1630"/>
                  </a:cubicBezTo>
                  <a:cubicBezTo>
                    <a:pt x="121" y="1630"/>
                    <a:pt x="121" y="1630"/>
                    <a:pt x="121" y="1630"/>
                  </a:cubicBezTo>
                  <a:cubicBezTo>
                    <a:pt x="121" y="1629"/>
                    <a:pt x="121" y="1629"/>
                    <a:pt x="122" y="1628"/>
                  </a:cubicBezTo>
                  <a:cubicBezTo>
                    <a:pt x="122" y="1628"/>
                    <a:pt x="122" y="1628"/>
                    <a:pt x="122" y="1628"/>
                  </a:cubicBezTo>
                  <a:cubicBezTo>
                    <a:pt x="123" y="1626"/>
                    <a:pt x="123" y="1625"/>
                    <a:pt x="125" y="1625"/>
                  </a:cubicBezTo>
                  <a:cubicBezTo>
                    <a:pt x="125" y="1625"/>
                    <a:pt x="125" y="1625"/>
                    <a:pt x="125" y="1625"/>
                  </a:cubicBezTo>
                  <a:cubicBezTo>
                    <a:pt x="126" y="1625"/>
                    <a:pt x="126" y="1626"/>
                    <a:pt x="126" y="1626"/>
                  </a:cubicBezTo>
                  <a:cubicBezTo>
                    <a:pt x="126" y="1626"/>
                    <a:pt x="126" y="1626"/>
                    <a:pt x="126" y="1626"/>
                  </a:cubicBezTo>
                  <a:cubicBezTo>
                    <a:pt x="126" y="1626"/>
                    <a:pt x="126" y="1626"/>
                    <a:pt x="126" y="1626"/>
                  </a:cubicBezTo>
                  <a:cubicBezTo>
                    <a:pt x="126" y="1626"/>
                    <a:pt x="126" y="1626"/>
                    <a:pt x="126" y="1626"/>
                  </a:cubicBezTo>
                  <a:cubicBezTo>
                    <a:pt x="126" y="1626"/>
                    <a:pt x="126" y="1626"/>
                    <a:pt x="126" y="1626"/>
                  </a:cubicBezTo>
                  <a:cubicBezTo>
                    <a:pt x="126" y="1626"/>
                    <a:pt x="126" y="1626"/>
                    <a:pt x="126" y="1626"/>
                  </a:cubicBezTo>
                  <a:cubicBezTo>
                    <a:pt x="127" y="1625"/>
                    <a:pt x="127" y="1624"/>
                    <a:pt x="127" y="1624"/>
                  </a:cubicBezTo>
                  <a:cubicBezTo>
                    <a:pt x="127" y="1624"/>
                    <a:pt x="127" y="1624"/>
                    <a:pt x="127" y="1624"/>
                  </a:cubicBezTo>
                  <a:cubicBezTo>
                    <a:pt x="127" y="1624"/>
                    <a:pt x="127" y="1624"/>
                    <a:pt x="127" y="1623"/>
                  </a:cubicBezTo>
                  <a:cubicBezTo>
                    <a:pt x="127" y="1623"/>
                    <a:pt x="127" y="1623"/>
                    <a:pt x="127" y="1623"/>
                  </a:cubicBezTo>
                  <a:cubicBezTo>
                    <a:pt x="127" y="1623"/>
                    <a:pt x="127" y="1622"/>
                    <a:pt x="127" y="1622"/>
                  </a:cubicBezTo>
                  <a:cubicBezTo>
                    <a:pt x="127" y="1622"/>
                    <a:pt x="127" y="1622"/>
                    <a:pt x="127" y="1622"/>
                  </a:cubicBezTo>
                  <a:cubicBezTo>
                    <a:pt x="127" y="1621"/>
                    <a:pt x="128" y="1620"/>
                    <a:pt x="128" y="1619"/>
                  </a:cubicBezTo>
                  <a:cubicBezTo>
                    <a:pt x="128" y="1619"/>
                    <a:pt x="128" y="1619"/>
                    <a:pt x="128" y="1619"/>
                  </a:cubicBezTo>
                  <a:cubicBezTo>
                    <a:pt x="128" y="1619"/>
                    <a:pt x="128" y="1618"/>
                    <a:pt x="127" y="1617"/>
                  </a:cubicBezTo>
                  <a:cubicBezTo>
                    <a:pt x="127" y="1617"/>
                    <a:pt x="127" y="1617"/>
                    <a:pt x="127" y="1617"/>
                  </a:cubicBezTo>
                  <a:cubicBezTo>
                    <a:pt x="127" y="1616"/>
                    <a:pt x="127" y="1615"/>
                    <a:pt x="127" y="1614"/>
                  </a:cubicBezTo>
                  <a:cubicBezTo>
                    <a:pt x="127" y="1614"/>
                    <a:pt x="127" y="1614"/>
                    <a:pt x="127" y="1614"/>
                  </a:cubicBezTo>
                  <a:cubicBezTo>
                    <a:pt x="127" y="1613"/>
                    <a:pt x="128" y="1612"/>
                    <a:pt x="129" y="1612"/>
                  </a:cubicBezTo>
                  <a:cubicBezTo>
                    <a:pt x="129" y="1612"/>
                    <a:pt x="129" y="1612"/>
                    <a:pt x="129" y="1612"/>
                  </a:cubicBezTo>
                  <a:cubicBezTo>
                    <a:pt x="132" y="1612"/>
                    <a:pt x="133" y="1612"/>
                    <a:pt x="136" y="1612"/>
                  </a:cubicBezTo>
                  <a:cubicBezTo>
                    <a:pt x="136" y="1612"/>
                    <a:pt x="136" y="1612"/>
                    <a:pt x="136" y="1612"/>
                  </a:cubicBezTo>
                  <a:cubicBezTo>
                    <a:pt x="137" y="1612"/>
                    <a:pt x="138" y="1612"/>
                    <a:pt x="139" y="1612"/>
                  </a:cubicBezTo>
                  <a:cubicBezTo>
                    <a:pt x="139" y="1612"/>
                    <a:pt x="139" y="1612"/>
                    <a:pt x="139" y="1612"/>
                  </a:cubicBezTo>
                  <a:cubicBezTo>
                    <a:pt x="139" y="1612"/>
                    <a:pt x="139" y="1611"/>
                    <a:pt x="139" y="1611"/>
                  </a:cubicBezTo>
                  <a:cubicBezTo>
                    <a:pt x="139" y="1611"/>
                    <a:pt x="139" y="1611"/>
                    <a:pt x="139" y="1611"/>
                  </a:cubicBezTo>
                  <a:cubicBezTo>
                    <a:pt x="139" y="1611"/>
                    <a:pt x="138" y="1610"/>
                    <a:pt x="138" y="1609"/>
                  </a:cubicBezTo>
                  <a:cubicBezTo>
                    <a:pt x="138" y="1609"/>
                    <a:pt x="138" y="1609"/>
                    <a:pt x="138" y="1609"/>
                  </a:cubicBezTo>
                  <a:cubicBezTo>
                    <a:pt x="138" y="1608"/>
                    <a:pt x="138" y="1608"/>
                    <a:pt x="139" y="1607"/>
                  </a:cubicBezTo>
                  <a:cubicBezTo>
                    <a:pt x="139" y="1607"/>
                    <a:pt x="139" y="1607"/>
                    <a:pt x="139" y="1607"/>
                  </a:cubicBezTo>
                  <a:cubicBezTo>
                    <a:pt x="139" y="1607"/>
                    <a:pt x="139" y="1607"/>
                    <a:pt x="139" y="1607"/>
                  </a:cubicBezTo>
                  <a:cubicBezTo>
                    <a:pt x="139" y="1607"/>
                    <a:pt x="139" y="1607"/>
                    <a:pt x="139" y="1607"/>
                  </a:cubicBezTo>
                  <a:cubicBezTo>
                    <a:pt x="139" y="1607"/>
                    <a:pt x="139" y="1607"/>
                    <a:pt x="139" y="1606"/>
                  </a:cubicBezTo>
                  <a:cubicBezTo>
                    <a:pt x="139" y="1606"/>
                    <a:pt x="139" y="1606"/>
                    <a:pt x="139" y="1606"/>
                  </a:cubicBezTo>
                  <a:cubicBezTo>
                    <a:pt x="139" y="1606"/>
                    <a:pt x="139" y="1605"/>
                    <a:pt x="139" y="1604"/>
                  </a:cubicBezTo>
                  <a:cubicBezTo>
                    <a:pt x="139" y="1604"/>
                    <a:pt x="139" y="1604"/>
                    <a:pt x="139" y="1604"/>
                  </a:cubicBezTo>
                  <a:cubicBezTo>
                    <a:pt x="138" y="1604"/>
                    <a:pt x="138" y="1604"/>
                    <a:pt x="138" y="1604"/>
                  </a:cubicBezTo>
                  <a:cubicBezTo>
                    <a:pt x="138" y="1604"/>
                    <a:pt x="138" y="1604"/>
                    <a:pt x="138" y="1604"/>
                  </a:cubicBezTo>
                  <a:cubicBezTo>
                    <a:pt x="137" y="1604"/>
                    <a:pt x="134" y="1605"/>
                    <a:pt x="132" y="1605"/>
                  </a:cubicBezTo>
                  <a:cubicBezTo>
                    <a:pt x="132" y="1605"/>
                    <a:pt x="132" y="1605"/>
                    <a:pt x="132" y="1605"/>
                  </a:cubicBezTo>
                  <a:cubicBezTo>
                    <a:pt x="131" y="1605"/>
                    <a:pt x="130" y="1605"/>
                    <a:pt x="130" y="1604"/>
                  </a:cubicBezTo>
                  <a:cubicBezTo>
                    <a:pt x="130" y="1604"/>
                    <a:pt x="130" y="1604"/>
                    <a:pt x="130" y="1604"/>
                  </a:cubicBezTo>
                  <a:cubicBezTo>
                    <a:pt x="130" y="1603"/>
                    <a:pt x="130" y="1603"/>
                    <a:pt x="130" y="1603"/>
                  </a:cubicBezTo>
                  <a:cubicBezTo>
                    <a:pt x="130" y="1603"/>
                    <a:pt x="130" y="1603"/>
                    <a:pt x="130" y="1603"/>
                  </a:cubicBezTo>
                  <a:cubicBezTo>
                    <a:pt x="130" y="1602"/>
                    <a:pt x="130" y="1602"/>
                    <a:pt x="130" y="1601"/>
                  </a:cubicBezTo>
                  <a:cubicBezTo>
                    <a:pt x="130" y="1601"/>
                    <a:pt x="130" y="1601"/>
                    <a:pt x="130" y="1601"/>
                  </a:cubicBezTo>
                  <a:cubicBezTo>
                    <a:pt x="130" y="1600"/>
                    <a:pt x="130" y="1600"/>
                    <a:pt x="129" y="1599"/>
                  </a:cubicBezTo>
                  <a:cubicBezTo>
                    <a:pt x="129" y="1599"/>
                    <a:pt x="129" y="1599"/>
                    <a:pt x="129" y="1599"/>
                  </a:cubicBezTo>
                  <a:cubicBezTo>
                    <a:pt x="128" y="1598"/>
                    <a:pt x="127" y="1598"/>
                    <a:pt x="127" y="1595"/>
                  </a:cubicBezTo>
                  <a:cubicBezTo>
                    <a:pt x="127" y="1595"/>
                    <a:pt x="127" y="1595"/>
                    <a:pt x="127" y="1595"/>
                  </a:cubicBezTo>
                  <a:cubicBezTo>
                    <a:pt x="127" y="1594"/>
                    <a:pt x="126" y="1593"/>
                    <a:pt x="126" y="1593"/>
                  </a:cubicBezTo>
                  <a:cubicBezTo>
                    <a:pt x="126" y="1593"/>
                    <a:pt x="126" y="1593"/>
                    <a:pt x="126" y="1593"/>
                  </a:cubicBezTo>
                  <a:cubicBezTo>
                    <a:pt x="126" y="1593"/>
                    <a:pt x="126" y="1593"/>
                    <a:pt x="126" y="1594"/>
                  </a:cubicBezTo>
                  <a:cubicBezTo>
                    <a:pt x="126" y="1594"/>
                    <a:pt x="126" y="1594"/>
                    <a:pt x="126" y="1594"/>
                  </a:cubicBezTo>
                  <a:cubicBezTo>
                    <a:pt x="126" y="1595"/>
                    <a:pt x="126" y="1596"/>
                    <a:pt x="126" y="1597"/>
                  </a:cubicBezTo>
                  <a:cubicBezTo>
                    <a:pt x="126" y="1597"/>
                    <a:pt x="126" y="1597"/>
                    <a:pt x="126" y="1597"/>
                  </a:cubicBezTo>
                  <a:cubicBezTo>
                    <a:pt x="126" y="1598"/>
                    <a:pt x="126" y="1598"/>
                    <a:pt x="126" y="1599"/>
                  </a:cubicBezTo>
                  <a:cubicBezTo>
                    <a:pt x="126" y="1599"/>
                    <a:pt x="126" y="1599"/>
                    <a:pt x="126" y="1599"/>
                  </a:cubicBezTo>
                  <a:cubicBezTo>
                    <a:pt x="127" y="1600"/>
                    <a:pt x="128" y="1601"/>
                    <a:pt x="128" y="1602"/>
                  </a:cubicBezTo>
                  <a:cubicBezTo>
                    <a:pt x="128" y="1602"/>
                    <a:pt x="128" y="1602"/>
                    <a:pt x="128" y="1602"/>
                  </a:cubicBezTo>
                  <a:cubicBezTo>
                    <a:pt x="128" y="1602"/>
                    <a:pt x="128" y="1603"/>
                    <a:pt x="127" y="1603"/>
                  </a:cubicBezTo>
                  <a:cubicBezTo>
                    <a:pt x="127" y="1603"/>
                    <a:pt x="127" y="1603"/>
                    <a:pt x="127" y="1603"/>
                  </a:cubicBezTo>
                  <a:cubicBezTo>
                    <a:pt x="127" y="1604"/>
                    <a:pt x="127" y="1605"/>
                    <a:pt x="126" y="1605"/>
                  </a:cubicBezTo>
                  <a:cubicBezTo>
                    <a:pt x="126" y="1605"/>
                    <a:pt x="126" y="1605"/>
                    <a:pt x="126" y="1605"/>
                  </a:cubicBezTo>
                  <a:cubicBezTo>
                    <a:pt x="125" y="1605"/>
                    <a:pt x="125" y="1604"/>
                    <a:pt x="124" y="1604"/>
                  </a:cubicBezTo>
                  <a:cubicBezTo>
                    <a:pt x="124" y="1604"/>
                    <a:pt x="124" y="1604"/>
                    <a:pt x="124" y="1604"/>
                  </a:cubicBezTo>
                  <a:cubicBezTo>
                    <a:pt x="122" y="1603"/>
                    <a:pt x="122" y="1603"/>
                    <a:pt x="121" y="1602"/>
                  </a:cubicBezTo>
                  <a:cubicBezTo>
                    <a:pt x="121" y="1602"/>
                    <a:pt x="121" y="1602"/>
                    <a:pt x="121" y="1602"/>
                  </a:cubicBezTo>
                  <a:cubicBezTo>
                    <a:pt x="119" y="1601"/>
                    <a:pt x="116" y="1598"/>
                    <a:pt x="115" y="1595"/>
                  </a:cubicBezTo>
                  <a:cubicBezTo>
                    <a:pt x="115" y="1595"/>
                    <a:pt x="115" y="1595"/>
                    <a:pt x="115" y="1595"/>
                  </a:cubicBezTo>
                  <a:cubicBezTo>
                    <a:pt x="115" y="1592"/>
                    <a:pt x="115" y="1591"/>
                    <a:pt x="114" y="1590"/>
                  </a:cubicBezTo>
                  <a:cubicBezTo>
                    <a:pt x="114" y="1590"/>
                    <a:pt x="114" y="1590"/>
                    <a:pt x="114" y="1590"/>
                  </a:cubicBezTo>
                  <a:cubicBezTo>
                    <a:pt x="113" y="1589"/>
                    <a:pt x="113" y="1588"/>
                    <a:pt x="113" y="1587"/>
                  </a:cubicBezTo>
                  <a:cubicBezTo>
                    <a:pt x="113" y="1587"/>
                    <a:pt x="113" y="1587"/>
                    <a:pt x="113" y="1587"/>
                  </a:cubicBezTo>
                  <a:cubicBezTo>
                    <a:pt x="113" y="1586"/>
                    <a:pt x="113" y="1585"/>
                    <a:pt x="114" y="1584"/>
                  </a:cubicBezTo>
                  <a:cubicBezTo>
                    <a:pt x="114" y="1584"/>
                    <a:pt x="114" y="1584"/>
                    <a:pt x="114" y="1584"/>
                  </a:cubicBezTo>
                  <a:cubicBezTo>
                    <a:pt x="116" y="1583"/>
                    <a:pt x="117" y="1582"/>
                    <a:pt x="116" y="1582"/>
                  </a:cubicBezTo>
                  <a:cubicBezTo>
                    <a:pt x="116" y="1582"/>
                    <a:pt x="116" y="1582"/>
                    <a:pt x="116" y="1582"/>
                  </a:cubicBezTo>
                  <a:cubicBezTo>
                    <a:pt x="116" y="1582"/>
                    <a:pt x="116" y="1582"/>
                    <a:pt x="116" y="1582"/>
                  </a:cubicBezTo>
                  <a:cubicBezTo>
                    <a:pt x="116" y="1582"/>
                    <a:pt x="116" y="1582"/>
                    <a:pt x="116" y="1582"/>
                  </a:cubicBezTo>
                  <a:cubicBezTo>
                    <a:pt x="116" y="1581"/>
                    <a:pt x="115" y="1580"/>
                    <a:pt x="115" y="1580"/>
                  </a:cubicBezTo>
                  <a:cubicBezTo>
                    <a:pt x="115" y="1580"/>
                    <a:pt x="115" y="1580"/>
                    <a:pt x="115" y="1580"/>
                  </a:cubicBezTo>
                  <a:cubicBezTo>
                    <a:pt x="115" y="1580"/>
                    <a:pt x="115" y="1580"/>
                    <a:pt x="115" y="1580"/>
                  </a:cubicBezTo>
                  <a:cubicBezTo>
                    <a:pt x="115" y="1580"/>
                    <a:pt x="115" y="1580"/>
                    <a:pt x="115" y="1580"/>
                  </a:cubicBezTo>
                  <a:cubicBezTo>
                    <a:pt x="113" y="1584"/>
                    <a:pt x="109" y="1586"/>
                    <a:pt x="108" y="1587"/>
                  </a:cubicBezTo>
                  <a:cubicBezTo>
                    <a:pt x="108" y="1587"/>
                    <a:pt x="108" y="1587"/>
                    <a:pt x="108" y="1587"/>
                  </a:cubicBezTo>
                  <a:cubicBezTo>
                    <a:pt x="108" y="1587"/>
                    <a:pt x="108" y="1587"/>
                    <a:pt x="108" y="1587"/>
                  </a:cubicBezTo>
                  <a:cubicBezTo>
                    <a:pt x="108" y="1587"/>
                    <a:pt x="107" y="1587"/>
                    <a:pt x="108" y="1588"/>
                  </a:cubicBezTo>
                  <a:cubicBezTo>
                    <a:pt x="108" y="1588"/>
                    <a:pt x="108" y="1588"/>
                    <a:pt x="108" y="1588"/>
                  </a:cubicBezTo>
                  <a:cubicBezTo>
                    <a:pt x="108" y="1588"/>
                    <a:pt x="108" y="1588"/>
                    <a:pt x="108" y="1588"/>
                  </a:cubicBezTo>
                  <a:cubicBezTo>
                    <a:pt x="108" y="1588"/>
                    <a:pt x="108" y="1588"/>
                    <a:pt x="108" y="1588"/>
                  </a:cubicBezTo>
                  <a:cubicBezTo>
                    <a:pt x="111" y="1589"/>
                    <a:pt x="113" y="1591"/>
                    <a:pt x="113" y="1593"/>
                  </a:cubicBezTo>
                  <a:cubicBezTo>
                    <a:pt x="113" y="1593"/>
                    <a:pt x="113" y="1593"/>
                    <a:pt x="113" y="1593"/>
                  </a:cubicBezTo>
                  <a:cubicBezTo>
                    <a:pt x="113" y="1595"/>
                    <a:pt x="114" y="1596"/>
                    <a:pt x="114" y="1598"/>
                  </a:cubicBezTo>
                  <a:cubicBezTo>
                    <a:pt x="114" y="1598"/>
                    <a:pt x="114" y="1598"/>
                    <a:pt x="114" y="1598"/>
                  </a:cubicBezTo>
                  <a:cubicBezTo>
                    <a:pt x="114" y="1599"/>
                    <a:pt x="114" y="1599"/>
                    <a:pt x="113" y="1600"/>
                  </a:cubicBezTo>
                  <a:cubicBezTo>
                    <a:pt x="113" y="1600"/>
                    <a:pt x="113" y="1600"/>
                    <a:pt x="113" y="1600"/>
                  </a:cubicBezTo>
                  <a:cubicBezTo>
                    <a:pt x="112" y="1602"/>
                    <a:pt x="103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0" y="1605"/>
                    <a:pt x="99" y="1605"/>
                    <a:pt x="98" y="1605"/>
                  </a:cubicBezTo>
                  <a:cubicBezTo>
                    <a:pt x="98" y="1605"/>
                    <a:pt x="98" y="1605"/>
                    <a:pt x="98" y="1605"/>
                  </a:cubicBezTo>
                  <a:cubicBezTo>
                    <a:pt x="97" y="1605"/>
                    <a:pt x="96" y="1605"/>
                    <a:pt x="96" y="1606"/>
                  </a:cubicBezTo>
                  <a:cubicBezTo>
                    <a:pt x="96" y="1606"/>
                    <a:pt x="96" y="1606"/>
                    <a:pt x="96" y="1606"/>
                  </a:cubicBezTo>
                  <a:cubicBezTo>
                    <a:pt x="94" y="1606"/>
                    <a:pt x="93" y="1607"/>
                    <a:pt x="92" y="1607"/>
                  </a:cubicBezTo>
                  <a:cubicBezTo>
                    <a:pt x="92" y="1607"/>
                    <a:pt x="92" y="1607"/>
                    <a:pt x="92" y="1607"/>
                  </a:cubicBezTo>
                  <a:cubicBezTo>
                    <a:pt x="91" y="1607"/>
                    <a:pt x="90" y="1606"/>
                    <a:pt x="89" y="1605"/>
                  </a:cubicBezTo>
                  <a:cubicBezTo>
                    <a:pt x="89" y="1605"/>
                    <a:pt x="89" y="1605"/>
                    <a:pt x="89" y="1605"/>
                  </a:cubicBezTo>
                  <a:cubicBezTo>
                    <a:pt x="89" y="1604"/>
                    <a:pt x="89" y="1603"/>
                    <a:pt x="89" y="1603"/>
                  </a:cubicBezTo>
                  <a:cubicBezTo>
                    <a:pt x="89" y="1603"/>
                    <a:pt x="89" y="1603"/>
                    <a:pt x="89" y="1603"/>
                  </a:cubicBezTo>
                  <a:cubicBezTo>
                    <a:pt x="88" y="1603"/>
                    <a:pt x="88" y="1603"/>
                    <a:pt x="88" y="1604"/>
                  </a:cubicBezTo>
                  <a:cubicBezTo>
                    <a:pt x="88" y="1604"/>
                    <a:pt x="88" y="1604"/>
                    <a:pt x="88" y="1604"/>
                  </a:cubicBezTo>
                  <a:cubicBezTo>
                    <a:pt x="87" y="1606"/>
                    <a:pt x="86" y="1609"/>
                    <a:pt x="83" y="1609"/>
                  </a:cubicBezTo>
                  <a:cubicBezTo>
                    <a:pt x="83" y="1609"/>
                    <a:pt x="83" y="1609"/>
                    <a:pt x="83" y="1609"/>
                  </a:cubicBezTo>
                  <a:cubicBezTo>
                    <a:pt x="83" y="1609"/>
                    <a:pt x="83" y="1609"/>
                    <a:pt x="83" y="1609"/>
                  </a:cubicBezTo>
                  <a:cubicBezTo>
                    <a:pt x="83" y="1609"/>
                    <a:pt x="83" y="1609"/>
                    <a:pt x="83" y="1609"/>
                  </a:cubicBezTo>
                  <a:cubicBezTo>
                    <a:pt x="82" y="1609"/>
                    <a:pt x="81" y="1609"/>
                    <a:pt x="80" y="1608"/>
                  </a:cubicBezTo>
                  <a:cubicBezTo>
                    <a:pt x="80" y="1608"/>
                    <a:pt x="80" y="1608"/>
                    <a:pt x="80" y="1608"/>
                  </a:cubicBezTo>
                  <a:cubicBezTo>
                    <a:pt x="79" y="1608"/>
                    <a:pt x="79" y="1607"/>
                    <a:pt x="77" y="1607"/>
                  </a:cubicBezTo>
                  <a:cubicBezTo>
                    <a:pt x="77" y="1607"/>
                    <a:pt x="77" y="1607"/>
                    <a:pt x="77" y="1607"/>
                  </a:cubicBezTo>
                  <a:cubicBezTo>
                    <a:pt x="76" y="1607"/>
                    <a:pt x="74" y="1606"/>
                    <a:pt x="74" y="1605"/>
                  </a:cubicBezTo>
                  <a:cubicBezTo>
                    <a:pt x="74" y="1605"/>
                    <a:pt x="74" y="1605"/>
                    <a:pt x="74" y="1605"/>
                  </a:cubicBezTo>
                  <a:cubicBezTo>
                    <a:pt x="74" y="1604"/>
                    <a:pt x="74" y="1604"/>
                    <a:pt x="75" y="1604"/>
                  </a:cubicBezTo>
                  <a:cubicBezTo>
                    <a:pt x="75" y="1604"/>
                    <a:pt x="75" y="1604"/>
                    <a:pt x="75" y="1604"/>
                  </a:cubicBezTo>
                  <a:cubicBezTo>
                    <a:pt x="75" y="1602"/>
                    <a:pt x="76" y="1602"/>
                    <a:pt x="76" y="1601"/>
                  </a:cubicBezTo>
                  <a:cubicBezTo>
                    <a:pt x="76" y="1601"/>
                    <a:pt x="76" y="1601"/>
                    <a:pt x="76" y="1601"/>
                  </a:cubicBezTo>
                  <a:cubicBezTo>
                    <a:pt x="76" y="1600"/>
                    <a:pt x="77" y="1600"/>
                    <a:pt x="78" y="1600"/>
                  </a:cubicBezTo>
                  <a:cubicBezTo>
                    <a:pt x="78" y="1600"/>
                    <a:pt x="78" y="1600"/>
                    <a:pt x="78" y="1600"/>
                  </a:cubicBezTo>
                  <a:cubicBezTo>
                    <a:pt x="79" y="1600"/>
                    <a:pt x="79" y="1600"/>
                    <a:pt x="79" y="1600"/>
                  </a:cubicBezTo>
                  <a:cubicBezTo>
                    <a:pt x="79" y="1600"/>
                    <a:pt x="79" y="1600"/>
                    <a:pt x="79" y="1600"/>
                  </a:cubicBezTo>
                  <a:cubicBezTo>
                    <a:pt x="80" y="1600"/>
                    <a:pt x="80" y="1600"/>
                    <a:pt x="80" y="1600"/>
                  </a:cubicBezTo>
                  <a:cubicBezTo>
                    <a:pt x="80" y="1600"/>
                    <a:pt x="80" y="1600"/>
                    <a:pt x="80" y="1600"/>
                  </a:cubicBezTo>
                  <a:cubicBezTo>
                    <a:pt x="81" y="1600"/>
                    <a:pt x="82" y="1600"/>
                    <a:pt x="82" y="1598"/>
                  </a:cubicBezTo>
                  <a:cubicBezTo>
                    <a:pt x="82" y="1598"/>
                    <a:pt x="82" y="1598"/>
                    <a:pt x="82" y="1598"/>
                  </a:cubicBezTo>
                  <a:cubicBezTo>
                    <a:pt x="83" y="1597"/>
                    <a:pt x="83" y="1597"/>
                    <a:pt x="83" y="1597"/>
                  </a:cubicBezTo>
                  <a:cubicBezTo>
                    <a:pt x="83" y="1597"/>
                    <a:pt x="83" y="1597"/>
                    <a:pt x="83" y="1597"/>
                  </a:cubicBezTo>
                  <a:cubicBezTo>
                    <a:pt x="83" y="1596"/>
                    <a:pt x="83" y="1596"/>
                    <a:pt x="81" y="1596"/>
                  </a:cubicBezTo>
                  <a:cubicBezTo>
                    <a:pt x="81" y="1596"/>
                    <a:pt x="81" y="1596"/>
                    <a:pt x="81" y="1596"/>
                  </a:cubicBezTo>
                  <a:cubicBezTo>
                    <a:pt x="79" y="1596"/>
                    <a:pt x="78" y="1596"/>
                    <a:pt x="76" y="1594"/>
                  </a:cubicBezTo>
                  <a:cubicBezTo>
                    <a:pt x="76" y="1594"/>
                    <a:pt x="76" y="1594"/>
                    <a:pt x="76" y="1594"/>
                  </a:cubicBezTo>
                  <a:cubicBezTo>
                    <a:pt x="75" y="1593"/>
                    <a:pt x="74" y="1592"/>
                    <a:pt x="74" y="1592"/>
                  </a:cubicBezTo>
                  <a:cubicBezTo>
                    <a:pt x="74" y="1592"/>
                    <a:pt x="74" y="1592"/>
                    <a:pt x="74" y="1592"/>
                  </a:cubicBezTo>
                  <a:cubicBezTo>
                    <a:pt x="73" y="1592"/>
                    <a:pt x="73" y="1592"/>
                    <a:pt x="73" y="1593"/>
                  </a:cubicBezTo>
                  <a:cubicBezTo>
                    <a:pt x="73" y="1593"/>
                    <a:pt x="73" y="1593"/>
                    <a:pt x="73" y="1593"/>
                  </a:cubicBezTo>
                  <a:cubicBezTo>
                    <a:pt x="72" y="1593"/>
                    <a:pt x="71" y="1594"/>
                    <a:pt x="70" y="1594"/>
                  </a:cubicBezTo>
                  <a:cubicBezTo>
                    <a:pt x="70" y="1594"/>
                    <a:pt x="70" y="1594"/>
                    <a:pt x="70" y="1594"/>
                  </a:cubicBezTo>
                  <a:cubicBezTo>
                    <a:pt x="69" y="1594"/>
                    <a:pt x="67" y="1593"/>
                    <a:pt x="66" y="1592"/>
                  </a:cubicBezTo>
                  <a:cubicBezTo>
                    <a:pt x="66" y="1592"/>
                    <a:pt x="66" y="1592"/>
                    <a:pt x="66" y="1592"/>
                  </a:cubicBezTo>
                  <a:cubicBezTo>
                    <a:pt x="64" y="1591"/>
                    <a:pt x="64" y="1590"/>
                    <a:pt x="63" y="1588"/>
                  </a:cubicBezTo>
                  <a:cubicBezTo>
                    <a:pt x="63" y="1588"/>
                    <a:pt x="63" y="1588"/>
                    <a:pt x="63" y="1588"/>
                  </a:cubicBezTo>
                  <a:cubicBezTo>
                    <a:pt x="62" y="1587"/>
                    <a:pt x="62" y="1586"/>
                    <a:pt x="62" y="1584"/>
                  </a:cubicBezTo>
                  <a:cubicBezTo>
                    <a:pt x="62" y="1584"/>
                    <a:pt x="62" y="1584"/>
                    <a:pt x="62" y="1584"/>
                  </a:cubicBezTo>
                  <a:cubicBezTo>
                    <a:pt x="62" y="1583"/>
                    <a:pt x="62" y="1582"/>
                    <a:pt x="63" y="1581"/>
                  </a:cubicBezTo>
                  <a:cubicBezTo>
                    <a:pt x="63" y="1581"/>
                    <a:pt x="63" y="1581"/>
                    <a:pt x="63" y="1581"/>
                  </a:cubicBezTo>
                  <a:cubicBezTo>
                    <a:pt x="65" y="1581"/>
                    <a:pt x="65" y="1581"/>
                    <a:pt x="65" y="1581"/>
                  </a:cubicBezTo>
                  <a:cubicBezTo>
                    <a:pt x="65" y="1581"/>
                    <a:pt x="65" y="1581"/>
                    <a:pt x="65" y="1581"/>
                  </a:cubicBezTo>
                  <a:cubicBezTo>
                    <a:pt x="65" y="1581"/>
                    <a:pt x="65" y="1581"/>
                    <a:pt x="65" y="1581"/>
                  </a:cubicBezTo>
                  <a:cubicBezTo>
                    <a:pt x="65" y="1581"/>
                    <a:pt x="65" y="1581"/>
                    <a:pt x="65" y="1581"/>
                  </a:cubicBezTo>
                  <a:cubicBezTo>
                    <a:pt x="63" y="1581"/>
                    <a:pt x="63" y="1579"/>
                    <a:pt x="62" y="1578"/>
                  </a:cubicBezTo>
                  <a:cubicBezTo>
                    <a:pt x="62" y="1578"/>
                    <a:pt x="62" y="1578"/>
                    <a:pt x="62" y="1578"/>
                  </a:cubicBezTo>
                  <a:cubicBezTo>
                    <a:pt x="61" y="1577"/>
                    <a:pt x="61" y="1577"/>
                    <a:pt x="61" y="1576"/>
                  </a:cubicBezTo>
                  <a:cubicBezTo>
                    <a:pt x="61" y="1576"/>
                    <a:pt x="61" y="1576"/>
                    <a:pt x="61" y="1576"/>
                  </a:cubicBezTo>
                  <a:cubicBezTo>
                    <a:pt x="60" y="1577"/>
                    <a:pt x="59" y="1578"/>
                    <a:pt x="59" y="1579"/>
                  </a:cubicBezTo>
                  <a:cubicBezTo>
                    <a:pt x="59" y="1579"/>
                    <a:pt x="59" y="1579"/>
                    <a:pt x="59" y="1579"/>
                  </a:cubicBezTo>
                  <a:cubicBezTo>
                    <a:pt x="58" y="1581"/>
                    <a:pt x="58" y="1583"/>
                    <a:pt x="58" y="1584"/>
                  </a:cubicBezTo>
                  <a:cubicBezTo>
                    <a:pt x="58" y="1584"/>
                    <a:pt x="58" y="1584"/>
                    <a:pt x="58" y="1584"/>
                  </a:cubicBezTo>
                  <a:cubicBezTo>
                    <a:pt x="58" y="1584"/>
                    <a:pt x="58" y="1584"/>
                    <a:pt x="58" y="1584"/>
                  </a:cubicBezTo>
                  <a:cubicBezTo>
                    <a:pt x="58" y="1584"/>
                    <a:pt x="58" y="1584"/>
                    <a:pt x="58" y="1584"/>
                  </a:cubicBezTo>
                  <a:cubicBezTo>
                    <a:pt x="58" y="1584"/>
                    <a:pt x="58" y="1584"/>
                    <a:pt x="58" y="1584"/>
                  </a:cubicBezTo>
                  <a:cubicBezTo>
                    <a:pt x="58" y="1584"/>
                    <a:pt x="58" y="1584"/>
                    <a:pt x="58" y="1584"/>
                  </a:cubicBezTo>
                  <a:cubicBezTo>
                    <a:pt x="59" y="1585"/>
                    <a:pt x="60" y="1586"/>
                    <a:pt x="62" y="1588"/>
                  </a:cubicBezTo>
                  <a:cubicBezTo>
                    <a:pt x="62" y="1588"/>
                    <a:pt x="62" y="1588"/>
                    <a:pt x="62" y="1588"/>
                  </a:cubicBezTo>
                  <a:cubicBezTo>
                    <a:pt x="62" y="1589"/>
                    <a:pt x="63" y="1589"/>
                    <a:pt x="63" y="1590"/>
                  </a:cubicBezTo>
                  <a:cubicBezTo>
                    <a:pt x="63" y="1590"/>
                    <a:pt x="63" y="1590"/>
                    <a:pt x="63" y="1590"/>
                  </a:cubicBezTo>
                  <a:cubicBezTo>
                    <a:pt x="63" y="1591"/>
                    <a:pt x="62" y="1591"/>
                    <a:pt x="61" y="1592"/>
                  </a:cubicBezTo>
                  <a:cubicBezTo>
                    <a:pt x="61" y="1592"/>
                    <a:pt x="61" y="1592"/>
                    <a:pt x="61" y="1592"/>
                  </a:cubicBezTo>
                  <a:cubicBezTo>
                    <a:pt x="60" y="1592"/>
                    <a:pt x="60" y="1592"/>
                    <a:pt x="60" y="1592"/>
                  </a:cubicBezTo>
                  <a:cubicBezTo>
                    <a:pt x="60" y="1592"/>
                    <a:pt x="60" y="1592"/>
                    <a:pt x="60" y="1592"/>
                  </a:cubicBezTo>
                  <a:cubicBezTo>
                    <a:pt x="59" y="1592"/>
                    <a:pt x="59" y="1591"/>
                    <a:pt x="58" y="1591"/>
                  </a:cubicBezTo>
                  <a:cubicBezTo>
                    <a:pt x="58" y="1591"/>
                    <a:pt x="58" y="1591"/>
                    <a:pt x="58" y="1591"/>
                  </a:cubicBezTo>
                  <a:cubicBezTo>
                    <a:pt x="57" y="1591"/>
                    <a:pt x="57" y="1592"/>
                    <a:pt x="56" y="1592"/>
                  </a:cubicBezTo>
                  <a:cubicBezTo>
                    <a:pt x="56" y="1592"/>
                    <a:pt x="56" y="1592"/>
                    <a:pt x="56" y="1592"/>
                  </a:cubicBezTo>
                  <a:cubicBezTo>
                    <a:pt x="56" y="1593"/>
                    <a:pt x="55" y="1593"/>
                    <a:pt x="54" y="1593"/>
                  </a:cubicBezTo>
                  <a:cubicBezTo>
                    <a:pt x="54" y="1593"/>
                    <a:pt x="54" y="1593"/>
                    <a:pt x="54" y="1593"/>
                  </a:cubicBezTo>
                  <a:cubicBezTo>
                    <a:pt x="54" y="1593"/>
                    <a:pt x="53" y="1592"/>
                    <a:pt x="52" y="1592"/>
                  </a:cubicBezTo>
                  <a:cubicBezTo>
                    <a:pt x="52" y="1592"/>
                    <a:pt x="52" y="1592"/>
                    <a:pt x="52" y="1592"/>
                  </a:cubicBezTo>
                  <a:cubicBezTo>
                    <a:pt x="51" y="1591"/>
                    <a:pt x="52" y="1591"/>
                    <a:pt x="51" y="1591"/>
                  </a:cubicBezTo>
                  <a:cubicBezTo>
                    <a:pt x="51" y="1591"/>
                    <a:pt x="51" y="1591"/>
                    <a:pt x="51" y="1591"/>
                  </a:cubicBezTo>
                  <a:cubicBezTo>
                    <a:pt x="50" y="1590"/>
                    <a:pt x="49" y="1590"/>
                    <a:pt x="49" y="1589"/>
                  </a:cubicBezTo>
                  <a:cubicBezTo>
                    <a:pt x="49" y="1589"/>
                    <a:pt x="49" y="1589"/>
                    <a:pt x="49" y="1589"/>
                  </a:cubicBezTo>
                  <a:cubicBezTo>
                    <a:pt x="49" y="1588"/>
                    <a:pt x="50" y="1587"/>
                    <a:pt x="51" y="1587"/>
                  </a:cubicBezTo>
                  <a:cubicBezTo>
                    <a:pt x="51" y="1587"/>
                    <a:pt x="51" y="1587"/>
                    <a:pt x="51" y="1587"/>
                  </a:cubicBezTo>
                  <a:cubicBezTo>
                    <a:pt x="52" y="1587"/>
                    <a:pt x="52" y="1587"/>
                    <a:pt x="53" y="1586"/>
                  </a:cubicBezTo>
                  <a:cubicBezTo>
                    <a:pt x="53" y="1586"/>
                    <a:pt x="53" y="1586"/>
                    <a:pt x="53" y="1586"/>
                  </a:cubicBezTo>
                  <a:cubicBezTo>
                    <a:pt x="52" y="1586"/>
                    <a:pt x="51" y="1586"/>
                    <a:pt x="51" y="1585"/>
                  </a:cubicBezTo>
                  <a:cubicBezTo>
                    <a:pt x="51" y="1585"/>
                    <a:pt x="51" y="1585"/>
                    <a:pt x="51" y="1585"/>
                  </a:cubicBezTo>
                  <a:cubicBezTo>
                    <a:pt x="51" y="1585"/>
                    <a:pt x="51" y="1584"/>
                    <a:pt x="51" y="1584"/>
                  </a:cubicBezTo>
                  <a:cubicBezTo>
                    <a:pt x="51" y="1584"/>
                    <a:pt x="51" y="1584"/>
                    <a:pt x="51" y="1584"/>
                  </a:cubicBezTo>
                  <a:cubicBezTo>
                    <a:pt x="51" y="1584"/>
                    <a:pt x="51" y="1583"/>
                    <a:pt x="51" y="1583"/>
                  </a:cubicBezTo>
                  <a:cubicBezTo>
                    <a:pt x="51" y="1583"/>
                    <a:pt x="51" y="1583"/>
                    <a:pt x="51" y="1583"/>
                  </a:cubicBezTo>
                  <a:cubicBezTo>
                    <a:pt x="51" y="1583"/>
                    <a:pt x="51" y="1583"/>
                    <a:pt x="50" y="1583"/>
                  </a:cubicBezTo>
                  <a:cubicBezTo>
                    <a:pt x="50" y="1583"/>
                    <a:pt x="50" y="1583"/>
                    <a:pt x="50" y="1583"/>
                  </a:cubicBezTo>
                  <a:cubicBezTo>
                    <a:pt x="50" y="1583"/>
                    <a:pt x="50" y="1583"/>
                    <a:pt x="49" y="1583"/>
                  </a:cubicBezTo>
                  <a:cubicBezTo>
                    <a:pt x="49" y="1583"/>
                    <a:pt x="49" y="1583"/>
                    <a:pt x="49" y="1583"/>
                  </a:cubicBezTo>
                  <a:cubicBezTo>
                    <a:pt x="47" y="1583"/>
                    <a:pt x="46" y="1584"/>
                    <a:pt x="45" y="1584"/>
                  </a:cubicBezTo>
                  <a:cubicBezTo>
                    <a:pt x="45" y="1584"/>
                    <a:pt x="45" y="1584"/>
                    <a:pt x="45" y="1584"/>
                  </a:cubicBezTo>
                  <a:cubicBezTo>
                    <a:pt x="44" y="1584"/>
                    <a:pt x="43" y="1584"/>
                    <a:pt x="42" y="1583"/>
                  </a:cubicBezTo>
                  <a:cubicBezTo>
                    <a:pt x="42" y="1583"/>
                    <a:pt x="42" y="1583"/>
                    <a:pt x="42" y="1583"/>
                  </a:cubicBezTo>
                  <a:cubicBezTo>
                    <a:pt x="41" y="1582"/>
                    <a:pt x="40" y="1580"/>
                    <a:pt x="40" y="1579"/>
                  </a:cubicBezTo>
                  <a:cubicBezTo>
                    <a:pt x="40" y="1579"/>
                    <a:pt x="40" y="1579"/>
                    <a:pt x="40" y="1579"/>
                  </a:cubicBezTo>
                  <a:cubicBezTo>
                    <a:pt x="40" y="1577"/>
                    <a:pt x="41" y="1576"/>
                    <a:pt x="42" y="1575"/>
                  </a:cubicBezTo>
                  <a:cubicBezTo>
                    <a:pt x="42" y="1575"/>
                    <a:pt x="42" y="1575"/>
                    <a:pt x="42" y="1575"/>
                  </a:cubicBezTo>
                  <a:cubicBezTo>
                    <a:pt x="44" y="1573"/>
                    <a:pt x="44" y="1573"/>
                    <a:pt x="44" y="1572"/>
                  </a:cubicBezTo>
                  <a:cubicBezTo>
                    <a:pt x="44" y="1572"/>
                    <a:pt x="44" y="1572"/>
                    <a:pt x="44" y="1572"/>
                  </a:cubicBezTo>
                  <a:cubicBezTo>
                    <a:pt x="44" y="1572"/>
                    <a:pt x="44" y="1572"/>
                    <a:pt x="43" y="1572"/>
                  </a:cubicBezTo>
                  <a:cubicBezTo>
                    <a:pt x="43" y="1572"/>
                    <a:pt x="43" y="1572"/>
                    <a:pt x="43" y="1572"/>
                  </a:cubicBezTo>
                  <a:cubicBezTo>
                    <a:pt x="43" y="1572"/>
                    <a:pt x="42" y="1573"/>
                    <a:pt x="41" y="1573"/>
                  </a:cubicBezTo>
                  <a:cubicBezTo>
                    <a:pt x="41" y="1573"/>
                    <a:pt x="41" y="1573"/>
                    <a:pt x="41" y="1573"/>
                  </a:cubicBezTo>
                  <a:cubicBezTo>
                    <a:pt x="40" y="1573"/>
                    <a:pt x="39" y="1572"/>
                    <a:pt x="39" y="1570"/>
                  </a:cubicBezTo>
                  <a:cubicBezTo>
                    <a:pt x="39" y="1570"/>
                    <a:pt x="39" y="1570"/>
                    <a:pt x="39" y="1570"/>
                  </a:cubicBezTo>
                  <a:cubicBezTo>
                    <a:pt x="39" y="1569"/>
                    <a:pt x="39" y="1569"/>
                    <a:pt x="39" y="1568"/>
                  </a:cubicBezTo>
                  <a:cubicBezTo>
                    <a:pt x="39" y="1568"/>
                    <a:pt x="39" y="1568"/>
                    <a:pt x="39" y="1568"/>
                  </a:cubicBezTo>
                  <a:cubicBezTo>
                    <a:pt x="39" y="1568"/>
                    <a:pt x="39" y="1568"/>
                    <a:pt x="39" y="1569"/>
                  </a:cubicBezTo>
                  <a:cubicBezTo>
                    <a:pt x="39" y="1569"/>
                    <a:pt x="39" y="1569"/>
                    <a:pt x="39" y="1569"/>
                  </a:cubicBezTo>
                  <a:cubicBezTo>
                    <a:pt x="37" y="1571"/>
                    <a:pt x="34" y="1573"/>
                    <a:pt x="34" y="1573"/>
                  </a:cubicBezTo>
                  <a:cubicBezTo>
                    <a:pt x="34" y="1573"/>
                    <a:pt x="34" y="1573"/>
                    <a:pt x="34" y="1573"/>
                  </a:cubicBezTo>
                  <a:cubicBezTo>
                    <a:pt x="34" y="1573"/>
                    <a:pt x="34" y="1573"/>
                    <a:pt x="34" y="1573"/>
                  </a:cubicBezTo>
                  <a:cubicBezTo>
                    <a:pt x="34" y="1573"/>
                    <a:pt x="34" y="1573"/>
                    <a:pt x="34" y="1573"/>
                  </a:cubicBezTo>
                  <a:cubicBezTo>
                    <a:pt x="35" y="1574"/>
                    <a:pt x="38" y="1579"/>
                    <a:pt x="38" y="1581"/>
                  </a:cubicBezTo>
                  <a:cubicBezTo>
                    <a:pt x="38" y="1581"/>
                    <a:pt x="38" y="1581"/>
                    <a:pt x="38" y="1581"/>
                  </a:cubicBezTo>
                  <a:cubicBezTo>
                    <a:pt x="39" y="1581"/>
                    <a:pt x="38" y="1582"/>
                    <a:pt x="38" y="1582"/>
                  </a:cubicBezTo>
                  <a:cubicBezTo>
                    <a:pt x="38" y="1582"/>
                    <a:pt x="38" y="1582"/>
                    <a:pt x="38" y="1582"/>
                  </a:cubicBezTo>
                  <a:cubicBezTo>
                    <a:pt x="37" y="1582"/>
                    <a:pt x="36" y="1583"/>
                    <a:pt x="36" y="1584"/>
                  </a:cubicBezTo>
                  <a:cubicBezTo>
                    <a:pt x="36" y="1584"/>
                    <a:pt x="36" y="1584"/>
                    <a:pt x="36" y="1584"/>
                  </a:cubicBezTo>
                  <a:cubicBezTo>
                    <a:pt x="36" y="1584"/>
                    <a:pt x="36" y="1584"/>
                    <a:pt x="36" y="1584"/>
                  </a:cubicBezTo>
                  <a:cubicBezTo>
                    <a:pt x="36" y="1584"/>
                    <a:pt x="36" y="1584"/>
                    <a:pt x="36" y="1584"/>
                  </a:cubicBezTo>
                  <a:cubicBezTo>
                    <a:pt x="36" y="1584"/>
                    <a:pt x="37" y="1584"/>
                    <a:pt x="38" y="1584"/>
                  </a:cubicBezTo>
                  <a:cubicBezTo>
                    <a:pt x="38" y="1584"/>
                    <a:pt x="38" y="1584"/>
                    <a:pt x="38" y="1584"/>
                  </a:cubicBezTo>
                  <a:cubicBezTo>
                    <a:pt x="39" y="1584"/>
                    <a:pt x="39" y="1584"/>
                    <a:pt x="40" y="1584"/>
                  </a:cubicBezTo>
                  <a:cubicBezTo>
                    <a:pt x="40" y="1584"/>
                    <a:pt x="40" y="1584"/>
                    <a:pt x="40" y="1584"/>
                  </a:cubicBezTo>
                  <a:cubicBezTo>
                    <a:pt x="40" y="1585"/>
                    <a:pt x="40" y="1585"/>
                    <a:pt x="40" y="1586"/>
                  </a:cubicBezTo>
                  <a:cubicBezTo>
                    <a:pt x="40" y="1586"/>
                    <a:pt x="40" y="1586"/>
                    <a:pt x="40" y="1586"/>
                  </a:cubicBezTo>
                  <a:cubicBezTo>
                    <a:pt x="40" y="1587"/>
                    <a:pt x="40" y="1588"/>
                    <a:pt x="39" y="1590"/>
                  </a:cubicBezTo>
                  <a:cubicBezTo>
                    <a:pt x="39" y="1590"/>
                    <a:pt x="39" y="1590"/>
                    <a:pt x="39" y="1590"/>
                  </a:cubicBezTo>
                  <a:cubicBezTo>
                    <a:pt x="38" y="1591"/>
                    <a:pt x="33" y="1596"/>
                    <a:pt x="32" y="1596"/>
                  </a:cubicBezTo>
                  <a:cubicBezTo>
                    <a:pt x="32" y="1596"/>
                    <a:pt x="32" y="1596"/>
                    <a:pt x="32" y="1596"/>
                  </a:cubicBezTo>
                  <a:cubicBezTo>
                    <a:pt x="32" y="1596"/>
                    <a:pt x="32" y="1596"/>
                    <a:pt x="32" y="1596"/>
                  </a:cubicBezTo>
                  <a:cubicBezTo>
                    <a:pt x="32" y="1596"/>
                    <a:pt x="32" y="1596"/>
                    <a:pt x="32" y="1596"/>
                  </a:cubicBezTo>
                  <a:cubicBezTo>
                    <a:pt x="30" y="1596"/>
                    <a:pt x="29" y="1597"/>
                    <a:pt x="29" y="1597"/>
                  </a:cubicBezTo>
                  <a:cubicBezTo>
                    <a:pt x="29" y="1597"/>
                    <a:pt x="29" y="1597"/>
                    <a:pt x="29" y="1597"/>
                  </a:cubicBezTo>
                  <a:cubicBezTo>
                    <a:pt x="28" y="1597"/>
                    <a:pt x="28" y="1597"/>
                    <a:pt x="28" y="1597"/>
                  </a:cubicBezTo>
                  <a:cubicBezTo>
                    <a:pt x="28" y="1597"/>
                    <a:pt x="28" y="1597"/>
                    <a:pt x="28" y="1597"/>
                  </a:cubicBezTo>
                  <a:cubicBezTo>
                    <a:pt x="28" y="1596"/>
                    <a:pt x="28" y="1596"/>
                    <a:pt x="28" y="1596"/>
                  </a:cubicBezTo>
                  <a:cubicBezTo>
                    <a:pt x="28" y="1596"/>
                    <a:pt x="28" y="1596"/>
                    <a:pt x="28" y="1596"/>
                  </a:cubicBezTo>
                  <a:cubicBezTo>
                    <a:pt x="28" y="1595"/>
                    <a:pt x="28" y="1594"/>
                    <a:pt x="29" y="1594"/>
                  </a:cubicBezTo>
                  <a:cubicBezTo>
                    <a:pt x="29" y="1594"/>
                    <a:pt x="29" y="1594"/>
                    <a:pt x="29" y="1594"/>
                  </a:cubicBezTo>
                  <a:cubicBezTo>
                    <a:pt x="30" y="1593"/>
                    <a:pt x="32" y="1591"/>
                    <a:pt x="32" y="1591"/>
                  </a:cubicBezTo>
                  <a:cubicBezTo>
                    <a:pt x="32" y="1591"/>
                    <a:pt x="32" y="1591"/>
                    <a:pt x="32" y="1591"/>
                  </a:cubicBezTo>
                  <a:cubicBezTo>
                    <a:pt x="32" y="1591"/>
                    <a:pt x="32" y="1591"/>
                    <a:pt x="32" y="1591"/>
                  </a:cubicBezTo>
                  <a:cubicBezTo>
                    <a:pt x="32" y="1591"/>
                    <a:pt x="32" y="1591"/>
                    <a:pt x="32" y="1591"/>
                  </a:cubicBezTo>
                  <a:cubicBezTo>
                    <a:pt x="32" y="1591"/>
                    <a:pt x="32" y="1591"/>
                    <a:pt x="32" y="1591"/>
                  </a:cubicBezTo>
                  <a:cubicBezTo>
                    <a:pt x="32" y="1590"/>
                    <a:pt x="32" y="1590"/>
                    <a:pt x="32" y="1589"/>
                  </a:cubicBezTo>
                  <a:cubicBezTo>
                    <a:pt x="32" y="1589"/>
                    <a:pt x="32" y="1589"/>
                    <a:pt x="32" y="1589"/>
                  </a:cubicBezTo>
                  <a:cubicBezTo>
                    <a:pt x="32" y="1589"/>
                    <a:pt x="32" y="1588"/>
                    <a:pt x="32" y="1588"/>
                  </a:cubicBezTo>
                  <a:cubicBezTo>
                    <a:pt x="32" y="1588"/>
                    <a:pt x="32" y="1588"/>
                    <a:pt x="32" y="1588"/>
                  </a:cubicBezTo>
                  <a:cubicBezTo>
                    <a:pt x="31" y="1587"/>
                    <a:pt x="31" y="1586"/>
                    <a:pt x="30" y="1586"/>
                  </a:cubicBezTo>
                  <a:cubicBezTo>
                    <a:pt x="30" y="1586"/>
                    <a:pt x="30" y="1586"/>
                    <a:pt x="30" y="1586"/>
                  </a:cubicBezTo>
                  <a:cubicBezTo>
                    <a:pt x="29" y="1586"/>
                    <a:pt x="29" y="1587"/>
                    <a:pt x="29" y="1587"/>
                  </a:cubicBezTo>
                  <a:cubicBezTo>
                    <a:pt x="29" y="1587"/>
                    <a:pt x="29" y="1587"/>
                    <a:pt x="29" y="1587"/>
                  </a:cubicBezTo>
                  <a:cubicBezTo>
                    <a:pt x="28" y="1589"/>
                    <a:pt x="26" y="1590"/>
                    <a:pt x="25" y="1590"/>
                  </a:cubicBezTo>
                  <a:cubicBezTo>
                    <a:pt x="25" y="1590"/>
                    <a:pt x="25" y="1590"/>
                    <a:pt x="25" y="1590"/>
                  </a:cubicBezTo>
                  <a:cubicBezTo>
                    <a:pt x="25" y="1590"/>
                    <a:pt x="24" y="1589"/>
                    <a:pt x="24" y="1589"/>
                  </a:cubicBezTo>
                  <a:cubicBezTo>
                    <a:pt x="24" y="1589"/>
                    <a:pt x="24" y="1589"/>
                    <a:pt x="24" y="1589"/>
                  </a:cubicBezTo>
                  <a:cubicBezTo>
                    <a:pt x="24" y="1588"/>
                    <a:pt x="25" y="1588"/>
                    <a:pt x="25" y="1588"/>
                  </a:cubicBezTo>
                  <a:cubicBezTo>
                    <a:pt x="25" y="1588"/>
                    <a:pt x="25" y="1588"/>
                    <a:pt x="25" y="1588"/>
                  </a:cubicBezTo>
                  <a:cubicBezTo>
                    <a:pt x="25" y="1587"/>
                    <a:pt x="25" y="1587"/>
                    <a:pt x="25" y="1586"/>
                  </a:cubicBezTo>
                  <a:cubicBezTo>
                    <a:pt x="25" y="1586"/>
                    <a:pt x="25" y="1586"/>
                    <a:pt x="25" y="1586"/>
                  </a:cubicBezTo>
                  <a:cubicBezTo>
                    <a:pt x="25" y="1585"/>
                    <a:pt x="24" y="1585"/>
                    <a:pt x="24" y="1585"/>
                  </a:cubicBezTo>
                  <a:cubicBezTo>
                    <a:pt x="24" y="1585"/>
                    <a:pt x="24" y="1585"/>
                    <a:pt x="24" y="1585"/>
                  </a:cubicBezTo>
                  <a:cubicBezTo>
                    <a:pt x="24" y="1585"/>
                    <a:pt x="24" y="1585"/>
                    <a:pt x="23" y="1586"/>
                  </a:cubicBezTo>
                  <a:cubicBezTo>
                    <a:pt x="23" y="1586"/>
                    <a:pt x="23" y="1586"/>
                    <a:pt x="23" y="1586"/>
                  </a:cubicBezTo>
                  <a:cubicBezTo>
                    <a:pt x="23" y="1588"/>
                    <a:pt x="23" y="1589"/>
                    <a:pt x="23" y="1591"/>
                  </a:cubicBezTo>
                  <a:cubicBezTo>
                    <a:pt x="23" y="1591"/>
                    <a:pt x="23" y="1591"/>
                    <a:pt x="23" y="1591"/>
                  </a:cubicBezTo>
                  <a:cubicBezTo>
                    <a:pt x="23" y="1593"/>
                    <a:pt x="22" y="1596"/>
                    <a:pt x="20" y="1598"/>
                  </a:cubicBezTo>
                  <a:cubicBezTo>
                    <a:pt x="20" y="1598"/>
                    <a:pt x="20" y="1598"/>
                    <a:pt x="20" y="1598"/>
                  </a:cubicBezTo>
                  <a:cubicBezTo>
                    <a:pt x="18" y="1599"/>
                    <a:pt x="18" y="1600"/>
                    <a:pt x="17" y="1600"/>
                  </a:cubicBezTo>
                  <a:cubicBezTo>
                    <a:pt x="17" y="1600"/>
                    <a:pt x="17" y="1600"/>
                    <a:pt x="17" y="1600"/>
                  </a:cubicBezTo>
                  <a:cubicBezTo>
                    <a:pt x="16" y="1601"/>
                    <a:pt x="16" y="1601"/>
                    <a:pt x="15" y="1601"/>
                  </a:cubicBezTo>
                  <a:cubicBezTo>
                    <a:pt x="15" y="1601"/>
                    <a:pt x="15" y="1601"/>
                    <a:pt x="15" y="1601"/>
                  </a:cubicBezTo>
                  <a:cubicBezTo>
                    <a:pt x="15" y="1601"/>
                    <a:pt x="14" y="1600"/>
                    <a:pt x="14" y="1599"/>
                  </a:cubicBezTo>
                  <a:cubicBezTo>
                    <a:pt x="14" y="1599"/>
                    <a:pt x="14" y="1599"/>
                    <a:pt x="14" y="1599"/>
                  </a:cubicBezTo>
                  <a:cubicBezTo>
                    <a:pt x="14" y="1599"/>
                    <a:pt x="14" y="1598"/>
                    <a:pt x="15" y="1597"/>
                  </a:cubicBezTo>
                  <a:cubicBezTo>
                    <a:pt x="15" y="1597"/>
                    <a:pt x="15" y="1597"/>
                    <a:pt x="15" y="1597"/>
                  </a:cubicBezTo>
                  <a:cubicBezTo>
                    <a:pt x="16" y="1596"/>
                    <a:pt x="16" y="1595"/>
                    <a:pt x="16" y="1594"/>
                  </a:cubicBezTo>
                  <a:cubicBezTo>
                    <a:pt x="16" y="1594"/>
                    <a:pt x="16" y="1594"/>
                    <a:pt x="16" y="1594"/>
                  </a:cubicBezTo>
                  <a:cubicBezTo>
                    <a:pt x="16" y="1594"/>
                    <a:pt x="16" y="1593"/>
                    <a:pt x="16" y="1593"/>
                  </a:cubicBezTo>
                  <a:cubicBezTo>
                    <a:pt x="16" y="1593"/>
                    <a:pt x="16" y="1593"/>
                    <a:pt x="16" y="1593"/>
                  </a:cubicBezTo>
                  <a:cubicBezTo>
                    <a:pt x="16" y="1591"/>
                    <a:pt x="15" y="1591"/>
                    <a:pt x="15" y="1589"/>
                  </a:cubicBezTo>
                  <a:cubicBezTo>
                    <a:pt x="15" y="1589"/>
                    <a:pt x="15" y="1589"/>
                    <a:pt x="15" y="1589"/>
                  </a:cubicBezTo>
                  <a:cubicBezTo>
                    <a:pt x="15" y="1589"/>
                    <a:pt x="15" y="1589"/>
                    <a:pt x="15" y="1589"/>
                  </a:cubicBezTo>
                  <a:cubicBezTo>
                    <a:pt x="15" y="1589"/>
                    <a:pt x="15" y="1589"/>
                    <a:pt x="15" y="1589"/>
                  </a:cubicBezTo>
                  <a:cubicBezTo>
                    <a:pt x="15" y="1589"/>
                    <a:pt x="14" y="1590"/>
                    <a:pt x="14" y="1590"/>
                  </a:cubicBezTo>
                  <a:cubicBezTo>
                    <a:pt x="14" y="1590"/>
                    <a:pt x="14" y="1590"/>
                    <a:pt x="14" y="1590"/>
                  </a:cubicBezTo>
                  <a:cubicBezTo>
                    <a:pt x="13" y="1591"/>
                    <a:pt x="11" y="1593"/>
                    <a:pt x="12" y="1594"/>
                  </a:cubicBezTo>
                  <a:cubicBezTo>
                    <a:pt x="12" y="1594"/>
                    <a:pt x="12" y="1594"/>
                    <a:pt x="12" y="1594"/>
                  </a:cubicBezTo>
                  <a:cubicBezTo>
                    <a:pt x="12" y="1594"/>
                    <a:pt x="12" y="1594"/>
                    <a:pt x="12" y="1594"/>
                  </a:cubicBezTo>
                  <a:cubicBezTo>
                    <a:pt x="12" y="1594"/>
                    <a:pt x="12" y="1594"/>
                    <a:pt x="12" y="1594"/>
                  </a:cubicBezTo>
                  <a:cubicBezTo>
                    <a:pt x="13" y="1595"/>
                    <a:pt x="14" y="1595"/>
                    <a:pt x="14" y="1596"/>
                  </a:cubicBezTo>
                  <a:cubicBezTo>
                    <a:pt x="14" y="1596"/>
                    <a:pt x="14" y="1596"/>
                    <a:pt x="14" y="1596"/>
                  </a:cubicBezTo>
                  <a:cubicBezTo>
                    <a:pt x="14" y="1598"/>
                    <a:pt x="13" y="1598"/>
                    <a:pt x="11" y="1598"/>
                  </a:cubicBezTo>
                  <a:cubicBezTo>
                    <a:pt x="11" y="1598"/>
                    <a:pt x="11" y="1598"/>
                    <a:pt x="11" y="1598"/>
                  </a:cubicBezTo>
                  <a:cubicBezTo>
                    <a:pt x="11" y="1598"/>
                    <a:pt x="10" y="1598"/>
                    <a:pt x="9" y="1598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8" y="1599"/>
                    <a:pt x="7" y="1598"/>
                    <a:pt x="7" y="1597"/>
                  </a:cubicBezTo>
                  <a:cubicBezTo>
                    <a:pt x="7" y="1597"/>
                    <a:pt x="7" y="1597"/>
                    <a:pt x="7" y="1597"/>
                  </a:cubicBezTo>
                  <a:cubicBezTo>
                    <a:pt x="7" y="1597"/>
                    <a:pt x="7" y="1597"/>
                    <a:pt x="7" y="1597"/>
                  </a:cubicBezTo>
                  <a:cubicBezTo>
                    <a:pt x="7" y="1597"/>
                    <a:pt x="7" y="1597"/>
                    <a:pt x="7" y="1597"/>
                  </a:cubicBezTo>
                  <a:cubicBezTo>
                    <a:pt x="6" y="1597"/>
                    <a:pt x="6" y="1596"/>
                    <a:pt x="5" y="1596"/>
                  </a:cubicBezTo>
                  <a:cubicBezTo>
                    <a:pt x="5" y="1596"/>
                    <a:pt x="5" y="1596"/>
                    <a:pt x="5" y="1596"/>
                  </a:cubicBezTo>
                  <a:cubicBezTo>
                    <a:pt x="4" y="1596"/>
                    <a:pt x="3" y="1596"/>
                    <a:pt x="2" y="1596"/>
                  </a:cubicBezTo>
                  <a:cubicBezTo>
                    <a:pt x="2" y="1596"/>
                    <a:pt x="2" y="1596"/>
                    <a:pt x="2" y="1596"/>
                  </a:cubicBezTo>
                  <a:cubicBezTo>
                    <a:pt x="2" y="1596"/>
                    <a:pt x="2" y="1596"/>
                    <a:pt x="1" y="1596"/>
                  </a:cubicBezTo>
                  <a:cubicBezTo>
                    <a:pt x="1" y="1596"/>
                    <a:pt x="1" y="1596"/>
                    <a:pt x="1" y="1596"/>
                  </a:cubicBezTo>
                  <a:cubicBezTo>
                    <a:pt x="2" y="1597"/>
                    <a:pt x="3" y="1597"/>
                    <a:pt x="3" y="1598"/>
                  </a:cubicBezTo>
                  <a:cubicBezTo>
                    <a:pt x="3" y="1598"/>
                    <a:pt x="3" y="1598"/>
                    <a:pt x="3" y="1598"/>
                  </a:cubicBezTo>
                  <a:cubicBezTo>
                    <a:pt x="3" y="1599"/>
                    <a:pt x="2" y="1599"/>
                    <a:pt x="1" y="1599"/>
                  </a:cubicBezTo>
                  <a:cubicBezTo>
                    <a:pt x="1" y="1599"/>
                    <a:pt x="1" y="1599"/>
                    <a:pt x="1" y="1599"/>
                  </a:cubicBezTo>
                  <a:cubicBezTo>
                    <a:pt x="1" y="1599"/>
                    <a:pt x="1" y="1599"/>
                    <a:pt x="0" y="1599"/>
                  </a:cubicBezTo>
                  <a:cubicBezTo>
                    <a:pt x="0" y="1599"/>
                    <a:pt x="0" y="1599"/>
                    <a:pt x="0" y="1599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1" y="1598"/>
                    <a:pt x="1" y="1598"/>
                    <a:pt x="1" y="1598"/>
                  </a:cubicBezTo>
                  <a:cubicBezTo>
                    <a:pt x="1" y="1598"/>
                    <a:pt x="1" y="1598"/>
                    <a:pt x="1" y="1598"/>
                  </a:cubicBezTo>
                  <a:cubicBezTo>
                    <a:pt x="1" y="1598"/>
                    <a:pt x="1" y="1598"/>
                    <a:pt x="1" y="1598"/>
                  </a:cubicBezTo>
                  <a:cubicBezTo>
                    <a:pt x="1" y="1598"/>
                    <a:pt x="1" y="1598"/>
                    <a:pt x="1" y="1598"/>
                  </a:cubicBezTo>
                  <a:cubicBezTo>
                    <a:pt x="1" y="1598"/>
                    <a:pt x="1" y="1597"/>
                    <a:pt x="0" y="1597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6"/>
                    <a:pt x="0" y="1596"/>
                    <a:pt x="0" y="1596"/>
                  </a:cubicBezTo>
                  <a:cubicBezTo>
                    <a:pt x="0" y="1594"/>
                    <a:pt x="1" y="1595"/>
                    <a:pt x="2" y="1594"/>
                  </a:cubicBezTo>
                  <a:cubicBezTo>
                    <a:pt x="2" y="1594"/>
                    <a:pt x="2" y="1594"/>
                    <a:pt x="2" y="1594"/>
                  </a:cubicBezTo>
                  <a:cubicBezTo>
                    <a:pt x="3" y="1594"/>
                    <a:pt x="4" y="1595"/>
                    <a:pt x="5" y="1595"/>
                  </a:cubicBezTo>
                  <a:cubicBezTo>
                    <a:pt x="5" y="1595"/>
                    <a:pt x="5" y="1595"/>
                    <a:pt x="5" y="1595"/>
                  </a:cubicBezTo>
                  <a:cubicBezTo>
                    <a:pt x="7" y="1595"/>
                    <a:pt x="8" y="1595"/>
                    <a:pt x="8" y="1596"/>
                  </a:cubicBezTo>
                  <a:cubicBezTo>
                    <a:pt x="8" y="1596"/>
                    <a:pt x="8" y="1596"/>
                    <a:pt x="8" y="1596"/>
                  </a:cubicBezTo>
                  <a:cubicBezTo>
                    <a:pt x="8" y="1597"/>
                    <a:pt x="8" y="1597"/>
                    <a:pt x="9" y="1597"/>
                  </a:cubicBezTo>
                  <a:cubicBezTo>
                    <a:pt x="9" y="1597"/>
                    <a:pt x="9" y="1597"/>
                    <a:pt x="9" y="1597"/>
                  </a:cubicBezTo>
                  <a:cubicBezTo>
                    <a:pt x="10" y="1597"/>
                    <a:pt x="11" y="1597"/>
                    <a:pt x="11" y="1597"/>
                  </a:cubicBezTo>
                  <a:cubicBezTo>
                    <a:pt x="11" y="1597"/>
                    <a:pt x="11" y="1597"/>
                    <a:pt x="11" y="1597"/>
                  </a:cubicBezTo>
                  <a:cubicBezTo>
                    <a:pt x="12" y="1597"/>
                    <a:pt x="13" y="1596"/>
                    <a:pt x="13" y="1596"/>
                  </a:cubicBezTo>
                  <a:cubicBezTo>
                    <a:pt x="13" y="1596"/>
                    <a:pt x="13" y="1596"/>
                    <a:pt x="13" y="1596"/>
                  </a:cubicBezTo>
                  <a:cubicBezTo>
                    <a:pt x="13" y="1596"/>
                    <a:pt x="12" y="1596"/>
                    <a:pt x="11" y="1595"/>
                  </a:cubicBezTo>
                  <a:cubicBezTo>
                    <a:pt x="11" y="1595"/>
                    <a:pt x="11" y="1595"/>
                    <a:pt x="11" y="1595"/>
                  </a:cubicBezTo>
                  <a:cubicBezTo>
                    <a:pt x="11" y="1595"/>
                    <a:pt x="10" y="1594"/>
                    <a:pt x="10" y="1594"/>
                  </a:cubicBezTo>
                  <a:cubicBezTo>
                    <a:pt x="10" y="1594"/>
                    <a:pt x="10" y="1594"/>
                    <a:pt x="10" y="1594"/>
                  </a:cubicBezTo>
                  <a:cubicBezTo>
                    <a:pt x="10" y="1592"/>
                    <a:pt x="12" y="1591"/>
                    <a:pt x="13" y="1590"/>
                  </a:cubicBezTo>
                  <a:cubicBezTo>
                    <a:pt x="13" y="1590"/>
                    <a:pt x="13" y="1590"/>
                    <a:pt x="13" y="1590"/>
                  </a:cubicBezTo>
                  <a:cubicBezTo>
                    <a:pt x="13" y="1589"/>
                    <a:pt x="14" y="1588"/>
                    <a:pt x="15" y="1588"/>
                  </a:cubicBezTo>
                  <a:cubicBezTo>
                    <a:pt x="15" y="1588"/>
                    <a:pt x="15" y="1588"/>
                    <a:pt x="15" y="1588"/>
                  </a:cubicBezTo>
                  <a:cubicBezTo>
                    <a:pt x="16" y="1588"/>
                    <a:pt x="16" y="1589"/>
                    <a:pt x="16" y="1589"/>
                  </a:cubicBezTo>
                  <a:cubicBezTo>
                    <a:pt x="16" y="1589"/>
                    <a:pt x="16" y="1589"/>
                    <a:pt x="16" y="1589"/>
                  </a:cubicBezTo>
                  <a:cubicBezTo>
                    <a:pt x="16" y="1591"/>
                    <a:pt x="17" y="1590"/>
                    <a:pt x="17" y="1592"/>
                  </a:cubicBezTo>
                  <a:cubicBezTo>
                    <a:pt x="17" y="1592"/>
                    <a:pt x="17" y="1592"/>
                    <a:pt x="17" y="1592"/>
                  </a:cubicBezTo>
                  <a:cubicBezTo>
                    <a:pt x="17" y="1593"/>
                    <a:pt x="17" y="1593"/>
                    <a:pt x="17" y="1594"/>
                  </a:cubicBezTo>
                  <a:cubicBezTo>
                    <a:pt x="17" y="1594"/>
                    <a:pt x="17" y="1594"/>
                    <a:pt x="17" y="1594"/>
                  </a:cubicBezTo>
                  <a:cubicBezTo>
                    <a:pt x="17" y="1595"/>
                    <a:pt x="17" y="1597"/>
                    <a:pt x="16" y="1598"/>
                  </a:cubicBezTo>
                  <a:cubicBezTo>
                    <a:pt x="16" y="1598"/>
                    <a:pt x="16" y="1598"/>
                    <a:pt x="16" y="1598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5" y="1599"/>
                    <a:pt x="15" y="1599"/>
                    <a:pt x="15" y="1599"/>
                  </a:cubicBezTo>
                  <a:cubicBezTo>
                    <a:pt x="16" y="1599"/>
                    <a:pt x="16" y="1599"/>
                    <a:pt x="16" y="1599"/>
                  </a:cubicBezTo>
                  <a:cubicBezTo>
                    <a:pt x="16" y="1599"/>
                    <a:pt x="16" y="1599"/>
                    <a:pt x="16" y="1599"/>
                  </a:cubicBezTo>
                  <a:cubicBezTo>
                    <a:pt x="17" y="1598"/>
                    <a:pt x="17" y="1598"/>
                    <a:pt x="19" y="1597"/>
                  </a:cubicBezTo>
                  <a:cubicBezTo>
                    <a:pt x="19" y="1597"/>
                    <a:pt x="19" y="1597"/>
                    <a:pt x="19" y="1597"/>
                  </a:cubicBezTo>
                  <a:cubicBezTo>
                    <a:pt x="20" y="1595"/>
                    <a:pt x="21" y="1593"/>
                    <a:pt x="22" y="1591"/>
                  </a:cubicBezTo>
                  <a:cubicBezTo>
                    <a:pt x="22" y="1591"/>
                    <a:pt x="22" y="1591"/>
                    <a:pt x="22" y="1591"/>
                  </a:cubicBezTo>
                  <a:cubicBezTo>
                    <a:pt x="22" y="1589"/>
                    <a:pt x="22" y="1587"/>
                    <a:pt x="22" y="1586"/>
                  </a:cubicBezTo>
                  <a:cubicBezTo>
                    <a:pt x="22" y="1586"/>
                    <a:pt x="22" y="1586"/>
                    <a:pt x="22" y="1586"/>
                  </a:cubicBezTo>
                  <a:cubicBezTo>
                    <a:pt x="22" y="1584"/>
                    <a:pt x="23" y="1583"/>
                    <a:pt x="24" y="1583"/>
                  </a:cubicBezTo>
                  <a:cubicBezTo>
                    <a:pt x="24" y="1583"/>
                    <a:pt x="24" y="1583"/>
                    <a:pt x="24" y="1583"/>
                  </a:cubicBezTo>
                  <a:cubicBezTo>
                    <a:pt x="25" y="1584"/>
                    <a:pt x="27" y="1585"/>
                    <a:pt x="27" y="1586"/>
                  </a:cubicBezTo>
                  <a:cubicBezTo>
                    <a:pt x="27" y="1586"/>
                    <a:pt x="27" y="1586"/>
                    <a:pt x="27" y="1586"/>
                  </a:cubicBezTo>
                  <a:cubicBezTo>
                    <a:pt x="27" y="1587"/>
                    <a:pt x="26" y="1587"/>
                    <a:pt x="26" y="1588"/>
                  </a:cubicBezTo>
                  <a:cubicBezTo>
                    <a:pt x="26" y="1588"/>
                    <a:pt x="26" y="1588"/>
                    <a:pt x="26" y="1588"/>
                  </a:cubicBezTo>
                  <a:cubicBezTo>
                    <a:pt x="27" y="1588"/>
                    <a:pt x="27" y="1587"/>
                    <a:pt x="27" y="1587"/>
                  </a:cubicBezTo>
                  <a:cubicBezTo>
                    <a:pt x="27" y="1587"/>
                    <a:pt x="27" y="1587"/>
                    <a:pt x="27" y="1587"/>
                  </a:cubicBezTo>
                  <a:cubicBezTo>
                    <a:pt x="28" y="1586"/>
                    <a:pt x="29" y="1585"/>
                    <a:pt x="30" y="1585"/>
                  </a:cubicBezTo>
                  <a:cubicBezTo>
                    <a:pt x="30" y="1585"/>
                    <a:pt x="30" y="1585"/>
                    <a:pt x="30" y="1585"/>
                  </a:cubicBezTo>
                  <a:cubicBezTo>
                    <a:pt x="31" y="1585"/>
                    <a:pt x="32" y="1586"/>
                    <a:pt x="33" y="1587"/>
                  </a:cubicBezTo>
                  <a:cubicBezTo>
                    <a:pt x="33" y="1587"/>
                    <a:pt x="33" y="1587"/>
                    <a:pt x="33" y="1587"/>
                  </a:cubicBezTo>
                  <a:cubicBezTo>
                    <a:pt x="33" y="1588"/>
                    <a:pt x="33" y="1589"/>
                    <a:pt x="33" y="1589"/>
                  </a:cubicBezTo>
                  <a:cubicBezTo>
                    <a:pt x="33" y="1589"/>
                    <a:pt x="33" y="1589"/>
                    <a:pt x="33" y="1589"/>
                  </a:cubicBezTo>
                  <a:cubicBezTo>
                    <a:pt x="33" y="1590"/>
                    <a:pt x="33" y="1591"/>
                    <a:pt x="33" y="1592"/>
                  </a:cubicBezTo>
                  <a:cubicBezTo>
                    <a:pt x="33" y="1592"/>
                    <a:pt x="33" y="1592"/>
                    <a:pt x="33" y="1592"/>
                  </a:cubicBezTo>
                  <a:cubicBezTo>
                    <a:pt x="33" y="1592"/>
                    <a:pt x="31" y="1594"/>
                    <a:pt x="30" y="1595"/>
                  </a:cubicBezTo>
                  <a:cubicBezTo>
                    <a:pt x="30" y="1595"/>
                    <a:pt x="30" y="1595"/>
                    <a:pt x="30" y="1595"/>
                  </a:cubicBezTo>
                  <a:cubicBezTo>
                    <a:pt x="30" y="1595"/>
                    <a:pt x="30" y="1595"/>
                    <a:pt x="29" y="1595"/>
                  </a:cubicBezTo>
                  <a:cubicBezTo>
                    <a:pt x="29" y="1595"/>
                    <a:pt x="29" y="1595"/>
                    <a:pt x="29" y="1595"/>
                  </a:cubicBezTo>
                  <a:cubicBezTo>
                    <a:pt x="30" y="1595"/>
                    <a:pt x="31" y="1595"/>
                    <a:pt x="32" y="1595"/>
                  </a:cubicBezTo>
                  <a:cubicBezTo>
                    <a:pt x="32" y="1595"/>
                    <a:pt x="32" y="1595"/>
                    <a:pt x="32" y="1595"/>
                  </a:cubicBezTo>
                  <a:cubicBezTo>
                    <a:pt x="32" y="1595"/>
                    <a:pt x="32" y="1595"/>
                    <a:pt x="32" y="1595"/>
                  </a:cubicBezTo>
                  <a:cubicBezTo>
                    <a:pt x="32" y="1595"/>
                    <a:pt x="32" y="1595"/>
                    <a:pt x="32" y="1595"/>
                  </a:cubicBezTo>
                  <a:cubicBezTo>
                    <a:pt x="32" y="1595"/>
                    <a:pt x="32" y="1595"/>
                    <a:pt x="32" y="1594"/>
                  </a:cubicBezTo>
                  <a:cubicBezTo>
                    <a:pt x="32" y="1594"/>
                    <a:pt x="32" y="1594"/>
                    <a:pt x="32" y="1594"/>
                  </a:cubicBezTo>
                  <a:cubicBezTo>
                    <a:pt x="33" y="1594"/>
                    <a:pt x="34" y="1593"/>
                    <a:pt x="35" y="1593"/>
                  </a:cubicBezTo>
                  <a:cubicBezTo>
                    <a:pt x="35" y="1593"/>
                    <a:pt x="35" y="1593"/>
                    <a:pt x="35" y="1593"/>
                  </a:cubicBezTo>
                  <a:cubicBezTo>
                    <a:pt x="36" y="1591"/>
                    <a:pt x="38" y="1590"/>
                    <a:pt x="38" y="1589"/>
                  </a:cubicBezTo>
                  <a:cubicBezTo>
                    <a:pt x="38" y="1589"/>
                    <a:pt x="38" y="1589"/>
                    <a:pt x="38" y="1589"/>
                  </a:cubicBezTo>
                  <a:cubicBezTo>
                    <a:pt x="39" y="1588"/>
                    <a:pt x="39" y="1586"/>
                    <a:pt x="39" y="1586"/>
                  </a:cubicBezTo>
                  <a:cubicBezTo>
                    <a:pt x="39" y="1586"/>
                    <a:pt x="39" y="1586"/>
                    <a:pt x="39" y="1586"/>
                  </a:cubicBezTo>
                  <a:cubicBezTo>
                    <a:pt x="39" y="1585"/>
                    <a:pt x="39" y="1585"/>
                    <a:pt x="38" y="1585"/>
                  </a:cubicBezTo>
                  <a:cubicBezTo>
                    <a:pt x="38" y="1585"/>
                    <a:pt x="38" y="1585"/>
                    <a:pt x="38" y="1585"/>
                  </a:cubicBezTo>
                  <a:cubicBezTo>
                    <a:pt x="38" y="1585"/>
                    <a:pt x="37" y="1586"/>
                    <a:pt x="36" y="1586"/>
                  </a:cubicBezTo>
                  <a:cubicBezTo>
                    <a:pt x="36" y="1586"/>
                    <a:pt x="36" y="1586"/>
                    <a:pt x="36" y="1586"/>
                  </a:cubicBezTo>
                  <a:cubicBezTo>
                    <a:pt x="35" y="1586"/>
                    <a:pt x="35" y="1586"/>
                    <a:pt x="35" y="1585"/>
                  </a:cubicBezTo>
                  <a:cubicBezTo>
                    <a:pt x="35" y="1585"/>
                    <a:pt x="35" y="1585"/>
                    <a:pt x="35" y="1585"/>
                  </a:cubicBezTo>
                  <a:cubicBezTo>
                    <a:pt x="34" y="1585"/>
                    <a:pt x="34" y="1584"/>
                    <a:pt x="34" y="1584"/>
                  </a:cubicBezTo>
                  <a:cubicBezTo>
                    <a:pt x="34" y="1584"/>
                    <a:pt x="34" y="1584"/>
                    <a:pt x="34" y="1584"/>
                  </a:cubicBezTo>
                  <a:cubicBezTo>
                    <a:pt x="34" y="1582"/>
                    <a:pt x="36" y="1581"/>
                    <a:pt x="37" y="1581"/>
                  </a:cubicBezTo>
                  <a:cubicBezTo>
                    <a:pt x="37" y="1581"/>
                    <a:pt x="37" y="1581"/>
                    <a:pt x="37" y="1581"/>
                  </a:cubicBezTo>
                  <a:cubicBezTo>
                    <a:pt x="37" y="1580"/>
                    <a:pt x="34" y="1575"/>
                    <a:pt x="33" y="1574"/>
                  </a:cubicBezTo>
                  <a:cubicBezTo>
                    <a:pt x="33" y="1574"/>
                    <a:pt x="33" y="1574"/>
                    <a:pt x="33" y="1574"/>
                  </a:cubicBezTo>
                  <a:cubicBezTo>
                    <a:pt x="33" y="1574"/>
                    <a:pt x="33" y="1574"/>
                    <a:pt x="33" y="1573"/>
                  </a:cubicBezTo>
                  <a:cubicBezTo>
                    <a:pt x="33" y="1573"/>
                    <a:pt x="33" y="1573"/>
                    <a:pt x="33" y="1573"/>
                  </a:cubicBezTo>
                  <a:cubicBezTo>
                    <a:pt x="33" y="1571"/>
                    <a:pt x="37" y="1570"/>
                    <a:pt x="38" y="1568"/>
                  </a:cubicBezTo>
                  <a:cubicBezTo>
                    <a:pt x="38" y="1568"/>
                    <a:pt x="38" y="1568"/>
                    <a:pt x="38" y="1568"/>
                  </a:cubicBezTo>
                  <a:cubicBezTo>
                    <a:pt x="38" y="1567"/>
                    <a:pt x="38" y="1567"/>
                    <a:pt x="39" y="1567"/>
                  </a:cubicBezTo>
                  <a:cubicBezTo>
                    <a:pt x="39" y="1567"/>
                    <a:pt x="39" y="1567"/>
                    <a:pt x="39" y="1567"/>
                  </a:cubicBezTo>
                  <a:cubicBezTo>
                    <a:pt x="40" y="1567"/>
                    <a:pt x="40" y="1568"/>
                    <a:pt x="40" y="1570"/>
                  </a:cubicBezTo>
                  <a:cubicBezTo>
                    <a:pt x="40" y="1570"/>
                    <a:pt x="40" y="1570"/>
                    <a:pt x="40" y="1570"/>
                  </a:cubicBezTo>
                  <a:cubicBezTo>
                    <a:pt x="41" y="1571"/>
                    <a:pt x="41" y="1571"/>
                    <a:pt x="41" y="1571"/>
                  </a:cubicBezTo>
                  <a:cubicBezTo>
                    <a:pt x="41" y="1571"/>
                    <a:pt x="41" y="1571"/>
                    <a:pt x="41" y="1571"/>
                  </a:cubicBezTo>
                  <a:cubicBezTo>
                    <a:pt x="42" y="1571"/>
                    <a:pt x="42" y="1571"/>
                    <a:pt x="43" y="1571"/>
                  </a:cubicBezTo>
                  <a:cubicBezTo>
                    <a:pt x="43" y="1571"/>
                    <a:pt x="43" y="1571"/>
                    <a:pt x="43" y="1571"/>
                  </a:cubicBezTo>
                  <a:cubicBezTo>
                    <a:pt x="43" y="1571"/>
                    <a:pt x="44" y="1570"/>
                    <a:pt x="45" y="1570"/>
                  </a:cubicBezTo>
                  <a:cubicBezTo>
                    <a:pt x="45" y="1570"/>
                    <a:pt x="45" y="1570"/>
                    <a:pt x="45" y="1570"/>
                  </a:cubicBezTo>
                  <a:cubicBezTo>
                    <a:pt x="45" y="1570"/>
                    <a:pt x="46" y="1571"/>
                    <a:pt x="46" y="1571"/>
                  </a:cubicBezTo>
                  <a:cubicBezTo>
                    <a:pt x="46" y="1571"/>
                    <a:pt x="46" y="1571"/>
                    <a:pt x="46" y="1571"/>
                  </a:cubicBezTo>
                  <a:cubicBezTo>
                    <a:pt x="46" y="1571"/>
                    <a:pt x="46" y="1571"/>
                    <a:pt x="45" y="1572"/>
                  </a:cubicBezTo>
                  <a:cubicBezTo>
                    <a:pt x="45" y="1572"/>
                    <a:pt x="45" y="1572"/>
                    <a:pt x="45" y="1572"/>
                  </a:cubicBezTo>
                  <a:cubicBezTo>
                    <a:pt x="45" y="1573"/>
                    <a:pt x="45" y="1574"/>
                    <a:pt x="43" y="1576"/>
                  </a:cubicBezTo>
                  <a:cubicBezTo>
                    <a:pt x="43" y="1576"/>
                    <a:pt x="43" y="1576"/>
                    <a:pt x="43" y="1576"/>
                  </a:cubicBezTo>
                  <a:cubicBezTo>
                    <a:pt x="42" y="1577"/>
                    <a:pt x="42" y="1578"/>
                    <a:pt x="42" y="1579"/>
                  </a:cubicBezTo>
                  <a:cubicBezTo>
                    <a:pt x="42" y="1579"/>
                    <a:pt x="42" y="1579"/>
                    <a:pt x="42" y="1579"/>
                  </a:cubicBezTo>
                  <a:cubicBezTo>
                    <a:pt x="42" y="1580"/>
                    <a:pt x="43" y="1581"/>
                    <a:pt x="43" y="1582"/>
                  </a:cubicBezTo>
                  <a:cubicBezTo>
                    <a:pt x="43" y="1582"/>
                    <a:pt x="43" y="1582"/>
                    <a:pt x="43" y="1582"/>
                  </a:cubicBezTo>
                  <a:cubicBezTo>
                    <a:pt x="44" y="1582"/>
                    <a:pt x="44" y="1583"/>
                    <a:pt x="45" y="1583"/>
                  </a:cubicBezTo>
                  <a:cubicBezTo>
                    <a:pt x="45" y="1583"/>
                    <a:pt x="45" y="1583"/>
                    <a:pt x="45" y="1583"/>
                  </a:cubicBezTo>
                  <a:cubicBezTo>
                    <a:pt x="45" y="1583"/>
                    <a:pt x="47" y="1581"/>
                    <a:pt x="49" y="1581"/>
                  </a:cubicBezTo>
                  <a:cubicBezTo>
                    <a:pt x="49" y="1581"/>
                    <a:pt x="49" y="1581"/>
                    <a:pt x="49" y="1581"/>
                  </a:cubicBezTo>
                  <a:cubicBezTo>
                    <a:pt x="49" y="1581"/>
                    <a:pt x="50" y="1581"/>
                    <a:pt x="50" y="158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51" y="1581"/>
                    <a:pt x="52" y="1582"/>
                    <a:pt x="52" y="1583"/>
                  </a:cubicBezTo>
                  <a:cubicBezTo>
                    <a:pt x="52" y="1583"/>
                    <a:pt x="52" y="1583"/>
                    <a:pt x="52" y="1583"/>
                  </a:cubicBezTo>
                  <a:cubicBezTo>
                    <a:pt x="52" y="1584"/>
                    <a:pt x="52" y="1584"/>
                    <a:pt x="52" y="1584"/>
                  </a:cubicBezTo>
                  <a:cubicBezTo>
                    <a:pt x="52" y="1584"/>
                    <a:pt x="52" y="1584"/>
                    <a:pt x="52" y="1584"/>
                  </a:cubicBezTo>
                  <a:cubicBezTo>
                    <a:pt x="52" y="1585"/>
                    <a:pt x="52" y="1585"/>
                    <a:pt x="52" y="1585"/>
                  </a:cubicBezTo>
                  <a:cubicBezTo>
                    <a:pt x="52" y="1585"/>
                    <a:pt x="52" y="1585"/>
                    <a:pt x="52" y="1585"/>
                  </a:cubicBezTo>
                  <a:cubicBezTo>
                    <a:pt x="52" y="1585"/>
                    <a:pt x="52" y="1585"/>
                    <a:pt x="52" y="1585"/>
                  </a:cubicBezTo>
                  <a:cubicBezTo>
                    <a:pt x="52" y="1585"/>
                    <a:pt x="52" y="1585"/>
                    <a:pt x="53" y="1585"/>
                  </a:cubicBezTo>
                  <a:cubicBezTo>
                    <a:pt x="53" y="1585"/>
                    <a:pt x="53" y="1585"/>
                    <a:pt x="53" y="1585"/>
                  </a:cubicBezTo>
                  <a:cubicBezTo>
                    <a:pt x="53" y="1585"/>
                    <a:pt x="54" y="1585"/>
                    <a:pt x="54" y="1586"/>
                  </a:cubicBezTo>
                  <a:cubicBezTo>
                    <a:pt x="54" y="1586"/>
                    <a:pt x="54" y="1586"/>
                    <a:pt x="54" y="1586"/>
                  </a:cubicBezTo>
                  <a:cubicBezTo>
                    <a:pt x="54" y="1588"/>
                    <a:pt x="53" y="1588"/>
                    <a:pt x="51" y="1588"/>
                  </a:cubicBezTo>
                  <a:cubicBezTo>
                    <a:pt x="51" y="1588"/>
                    <a:pt x="51" y="1588"/>
                    <a:pt x="51" y="1588"/>
                  </a:cubicBezTo>
                  <a:cubicBezTo>
                    <a:pt x="51" y="1589"/>
                    <a:pt x="51" y="1589"/>
                    <a:pt x="51" y="1589"/>
                  </a:cubicBezTo>
                  <a:cubicBezTo>
                    <a:pt x="51" y="1589"/>
                    <a:pt x="51" y="1589"/>
                    <a:pt x="51" y="1589"/>
                  </a:cubicBezTo>
                  <a:cubicBezTo>
                    <a:pt x="51" y="1589"/>
                    <a:pt x="51" y="1589"/>
                    <a:pt x="51" y="1589"/>
                  </a:cubicBezTo>
                  <a:cubicBezTo>
                    <a:pt x="51" y="1589"/>
                    <a:pt x="51" y="1589"/>
                    <a:pt x="51" y="1589"/>
                  </a:cubicBezTo>
                  <a:cubicBezTo>
                    <a:pt x="53" y="1590"/>
                    <a:pt x="52" y="1590"/>
                    <a:pt x="53" y="1591"/>
                  </a:cubicBezTo>
                  <a:cubicBezTo>
                    <a:pt x="53" y="1591"/>
                    <a:pt x="53" y="1591"/>
                    <a:pt x="53" y="1591"/>
                  </a:cubicBezTo>
                  <a:cubicBezTo>
                    <a:pt x="54" y="1591"/>
                    <a:pt x="54" y="1591"/>
                    <a:pt x="54" y="1591"/>
                  </a:cubicBezTo>
                  <a:cubicBezTo>
                    <a:pt x="54" y="1591"/>
                    <a:pt x="54" y="1591"/>
                    <a:pt x="54" y="1591"/>
                  </a:cubicBezTo>
                  <a:cubicBezTo>
                    <a:pt x="55" y="1591"/>
                    <a:pt x="55" y="1591"/>
                    <a:pt x="56" y="1591"/>
                  </a:cubicBezTo>
                  <a:cubicBezTo>
                    <a:pt x="56" y="1591"/>
                    <a:pt x="56" y="1591"/>
                    <a:pt x="56" y="1591"/>
                  </a:cubicBezTo>
                  <a:cubicBezTo>
                    <a:pt x="56" y="1590"/>
                    <a:pt x="57" y="1590"/>
                    <a:pt x="58" y="1590"/>
                  </a:cubicBezTo>
                  <a:cubicBezTo>
                    <a:pt x="58" y="1590"/>
                    <a:pt x="58" y="1590"/>
                    <a:pt x="58" y="1590"/>
                  </a:cubicBezTo>
                  <a:cubicBezTo>
                    <a:pt x="59" y="1590"/>
                    <a:pt x="59" y="1590"/>
                    <a:pt x="60" y="1590"/>
                  </a:cubicBezTo>
                  <a:cubicBezTo>
                    <a:pt x="60" y="1590"/>
                    <a:pt x="60" y="1590"/>
                    <a:pt x="60" y="1590"/>
                  </a:cubicBezTo>
                  <a:cubicBezTo>
                    <a:pt x="60" y="1590"/>
                    <a:pt x="60" y="1590"/>
                    <a:pt x="61" y="1590"/>
                  </a:cubicBezTo>
                  <a:cubicBezTo>
                    <a:pt x="61" y="1590"/>
                    <a:pt x="61" y="1590"/>
                    <a:pt x="61" y="1590"/>
                  </a:cubicBezTo>
                  <a:cubicBezTo>
                    <a:pt x="61" y="1590"/>
                    <a:pt x="61" y="1590"/>
                    <a:pt x="62" y="1590"/>
                  </a:cubicBezTo>
                  <a:cubicBezTo>
                    <a:pt x="62" y="1590"/>
                    <a:pt x="62" y="1590"/>
                    <a:pt x="62" y="1590"/>
                  </a:cubicBezTo>
                  <a:cubicBezTo>
                    <a:pt x="61" y="1590"/>
                    <a:pt x="61" y="1589"/>
                    <a:pt x="61" y="1589"/>
                  </a:cubicBezTo>
                  <a:cubicBezTo>
                    <a:pt x="61" y="1589"/>
                    <a:pt x="61" y="1589"/>
                    <a:pt x="61" y="1589"/>
                  </a:cubicBezTo>
                  <a:cubicBezTo>
                    <a:pt x="59" y="1587"/>
                    <a:pt x="58" y="1586"/>
                    <a:pt x="57" y="1586"/>
                  </a:cubicBezTo>
                  <a:cubicBezTo>
                    <a:pt x="57" y="1586"/>
                    <a:pt x="57" y="1586"/>
                    <a:pt x="57" y="1586"/>
                  </a:cubicBezTo>
                  <a:cubicBezTo>
                    <a:pt x="56" y="1585"/>
                    <a:pt x="56" y="1585"/>
                    <a:pt x="56" y="1584"/>
                  </a:cubicBezTo>
                  <a:cubicBezTo>
                    <a:pt x="56" y="1584"/>
                    <a:pt x="56" y="1584"/>
                    <a:pt x="56" y="1584"/>
                  </a:cubicBezTo>
                  <a:cubicBezTo>
                    <a:pt x="56" y="1581"/>
                    <a:pt x="58" y="1576"/>
                    <a:pt x="61" y="1575"/>
                  </a:cubicBezTo>
                  <a:cubicBezTo>
                    <a:pt x="61" y="1575"/>
                    <a:pt x="61" y="1575"/>
                    <a:pt x="61" y="1575"/>
                  </a:cubicBezTo>
                  <a:cubicBezTo>
                    <a:pt x="61" y="1575"/>
                    <a:pt x="61" y="1575"/>
                    <a:pt x="61" y="1575"/>
                  </a:cubicBezTo>
                  <a:cubicBezTo>
                    <a:pt x="61" y="1575"/>
                    <a:pt x="61" y="1575"/>
                    <a:pt x="61" y="1575"/>
                  </a:cubicBezTo>
                  <a:cubicBezTo>
                    <a:pt x="62" y="1575"/>
                    <a:pt x="62" y="1575"/>
                    <a:pt x="62" y="1575"/>
                  </a:cubicBezTo>
                  <a:cubicBezTo>
                    <a:pt x="62" y="1576"/>
                    <a:pt x="62" y="1576"/>
                    <a:pt x="62" y="1576"/>
                  </a:cubicBezTo>
                  <a:cubicBezTo>
                    <a:pt x="62" y="1576"/>
                    <a:pt x="62" y="1576"/>
                    <a:pt x="63" y="1577"/>
                  </a:cubicBezTo>
                  <a:cubicBezTo>
                    <a:pt x="63" y="1577"/>
                    <a:pt x="63" y="1577"/>
                    <a:pt x="63" y="1577"/>
                  </a:cubicBezTo>
                  <a:cubicBezTo>
                    <a:pt x="64" y="1579"/>
                    <a:pt x="64" y="1579"/>
                    <a:pt x="65" y="1579"/>
                  </a:cubicBezTo>
                  <a:cubicBezTo>
                    <a:pt x="65" y="1579"/>
                    <a:pt x="65" y="1579"/>
                    <a:pt x="65" y="1579"/>
                  </a:cubicBezTo>
                  <a:cubicBezTo>
                    <a:pt x="65" y="1579"/>
                    <a:pt x="65" y="1579"/>
                    <a:pt x="65" y="1579"/>
                  </a:cubicBezTo>
                  <a:cubicBezTo>
                    <a:pt x="65" y="1579"/>
                    <a:pt x="65" y="1579"/>
                    <a:pt x="65" y="1579"/>
                  </a:cubicBezTo>
                  <a:cubicBezTo>
                    <a:pt x="66" y="1579"/>
                    <a:pt x="66" y="1579"/>
                    <a:pt x="66" y="1579"/>
                  </a:cubicBezTo>
                  <a:cubicBezTo>
                    <a:pt x="66" y="1579"/>
                    <a:pt x="66" y="1579"/>
                    <a:pt x="66" y="1579"/>
                  </a:cubicBezTo>
                  <a:cubicBezTo>
                    <a:pt x="67" y="1579"/>
                    <a:pt x="67" y="1579"/>
                    <a:pt x="67" y="1580"/>
                  </a:cubicBezTo>
                  <a:cubicBezTo>
                    <a:pt x="67" y="1580"/>
                    <a:pt x="67" y="1580"/>
                    <a:pt x="67" y="1580"/>
                  </a:cubicBezTo>
                  <a:cubicBezTo>
                    <a:pt x="67" y="1581"/>
                    <a:pt x="67" y="1581"/>
                    <a:pt x="67" y="1581"/>
                  </a:cubicBezTo>
                  <a:cubicBezTo>
                    <a:pt x="67" y="1581"/>
                    <a:pt x="67" y="1581"/>
                    <a:pt x="67" y="1581"/>
                  </a:cubicBezTo>
                  <a:cubicBezTo>
                    <a:pt x="66" y="1582"/>
                    <a:pt x="66" y="1582"/>
                    <a:pt x="64" y="1583"/>
                  </a:cubicBezTo>
                  <a:cubicBezTo>
                    <a:pt x="64" y="1583"/>
                    <a:pt x="64" y="1583"/>
                    <a:pt x="64" y="1583"/>
                  </a:cubicBezTo>
                  <a:cubicBezTo>
                    <a:pt x="64" y="1583"/>
                    <a:pt x="63" y="1584"/>
                    <a:pt x="63" y="1584"/>
                  </a:cubicBezTo>
                  <a:cubicBezTo>
                    <a:pt x="63" y="1584"/>
                    <a:pt x="63" y="1584"/>
                    <a:pt x="63" y="1584"/>
                  </a:cubicBezTo>
                  <a:cubicBezTo>
                    <a:pt x="63" y="1585"/>
                    <a:pt x="64" y="1587"/>
                    <a:pt x="64" y="1587"/>
                  </a:cubicBezTo>
                  <a:cubicBezTo>
                    <a:pt x="64" y="1587"/>
                    <a:pt x="64" y="1587"/>
                    <a:pt x="64" y="1587"/>
                  </a:cubicBezTo>
                  <a:cubicBezTo>
                    <a:pt x="66" y="1590"/>
                    <a:pt x="65" y="1590"/>
                    <a:pt x="67" y="1591"/>
                  </a:cubicBezTo>
                  <a:cubicBezTo>
                    <a:pt x="67" y="1591"/>
                    <a:pt x="67" y="1591"/>
                    <a:pt x="67" y="1591"/>
                  </a:cubicBezTo>
                  <a:cubicBezTo>
                    <a:pt x="68" y="1592"/>
                    <a:pt x="69" y="1592"/>
                    <a:pt x="70" y="1592"/>
                  </a:cubicBezTo>
                  <a:cubicBezTo>
                    <a:pt x="70" y="1592"/>
                    <a:pt x="70" y="1592"/>
                    <a:pt x="70" y="1592"/>
                  </a:cubicBezTo>
                  <a:cubicBezTo>
                    <a:pt x="70" y="1592"/>
                    <a:pt x="71" y="1592"/>
                    <a:pt x="72" y="1592"/>
                  </a:cubicBezTo>
                  <a:cubicBezTo>
                    <a:pt x="72" y="1592"/>
                    <a:pt x="72" y="1592"/>
                    <a:pt x="72" y="1592"/>
                  </a:cubicBezTo>
                  <a:cubicBezTo>
                    <a:pt x="73" y="1591"/>
                    <a:pt x="73" y="1591"/>
                    <a:pt x="74" y="1591"/>
                  </a:cubicBezTo>
                  <a:cubicBezTo>
                    <a:pt x="74" y="1591"/>
                    <a:pt x="74" y="1591"/>
                    <a:pt x="74" y="1591"/>
                  </a:cubicBezTo>
                  <a:cubicBezTo>
                    <a:pt x="75" y="1591"/>
                    <a:pt x="76" y="1592"/>
                    <a:pt x="77" y="1593"/>
                  </a:cubicBezTo>
                  <a:cubicBezTo>
                    <a:pt x="77" y="1593"/>
                    <a:pt x="77" y="1593"/>
                    <a:pt x="77" y="1593"/>
                  </a:cubicBezTo>
                  <a:cubicBezTo>
                    <a:pt x="79" y="1595"/>
                    <a:pt x="79" y="1594"/>
                    <a:pt x="81" y="1595"/>
                  </a:cubicBezTo>
                  <a:cubicBezTo>
                    <a:pt x="81" y="1595"/>
                    <a:pt x="81" y="1595"/>
                    <a:pt x="81" y="1595"/>
                  </a:cubicBezTo>
                  <a:cubicBezTo>
                    <a:pt x="83" y="1595"/>
                    <a:pt x="84" y="1595"/>
                    <a:pt x="84" y="1597"/>
                  </a:cubicBezTo>
                  <a:cubicBezTo>
                    <a:pt x="84" y="1597"/>
                    <a:pt x="84" y="1597"/>
                    <a:pt x="84" y="1597"/>
                  </a:cubicBezTo>
                  <a:cubicBezTo>
                    <a:pt x="84" y="1597"/>
                    <a:pt x="84" y="1598"/>
                    <a:pt x="84" y="1599"/>
                  </a:cubicBezTo>
                  <a:cubicBezTo>
                    <a:pt x="84" y="1599"/>
                    <a:pt x="84" y="1599"/>
                    <a:pt x="84" y="1599"/>
                  </a:cubicBezTo>
                  <a:cubicBezTo>
                    <a:pt x="83" y="1601"/>
                    <a:pt x="82" y="1601"/>
                    <a:pt x="80" y="1601"/>
                  </a:cubicBezTo>
                  <a:cubicBezTo>
                    <a:pt x="80" y="1601"/>
                    <a:pt x="80" y="1601"/>
                    <a:pt x="80" y="1601"/>
                  </a:cubicBezTo>
                  <a:cubicBezTo>
                    <a:pt x="80" y="1601"/>
                    <a:pt x="80" y="1601"/>
                    <a:pt x="79" y="1601"/>
                  </a:cubicBezTo>
                  <a:cubicBezTo>
                    <a:pt x="79" y="1601"/>
                    <a:pt x="79" y="1601"/>
                    <a:pt x="79" y="1601"/>
                  </a:cubicBezTo>
                  <a:cubicBezTo>
                    <a:pt x="79" y="1601"/>
                    <a:pt x="78" y="1601"/>
                    <a:pt x="78" y="1601"/>
                  </a:cubicBezTo>
                  <a:cubicBezTo>
                    <a:pt x="78" y="1601"/>
                    <a:pt x="78" y="1601"/>
                    <a:pt x="78" y="1601"/>
                  </a:cubicBezTo>
                  <a:cubicBezTo>
                    <a:pt x="78" y="1601"/>
                    <a:pt x="78" y="1601"/>
                    <a:pt x="78" y="1601"/>
                  </a:cubicBezTo>
                  <a:cubicBezTo>
                    <a:pt x="78" y="1601"/>
                    <a:pt x="78" y="1601"/>
                    <a:pt x="78" y="1601"/>
                  </a:cubicBezTo>
                  <a:cubicBezTo>
                    <a:pt x="78" y="1601"/>
                    <a:pt x="78" y="1601"/>
                    <a:pt x="78" y="1602"/>
                  </a:cubicBezTo>
                  <a:cubicBezTo>
                    <a:pt x="78" y="1602"/>
                    <a:pt x="78" y="1602"/>
                    <a:pt x="78" y="1602"/>
                  </a:cubicBezTo>
                  <a:cubicBezTo>
                    <a:pt x="77" y="1603"/>
                    <a:pt x="76" y="1603"/>
                    <a:pt x="76" y="1604"/>
                  </a:cubicBezTo>
                  <a:cubicBezTo>
                    <a:pt x="76" y="1604"/>
                    <a:pt x="76" y="1604"/>
                    <a:pt x="76" y="1604"/>
                  </a:cubicBezTo>
                  <a:cubicBezTo>
                    <a:pt x="76" y="1604"/>
                    <a:pt x="76" y="1605"/>
                    <a:pt x="76" y="1605"/>
                  </a:cubicBezTo>
                  <a:cubicBezTo>
                    <a:pt x="76" y="1605"/>
                    <a:pt x="76" y="1605"/>
                    <a:pt x="76" y="1605"/>
                  </a:cubicBezTo>
                  <a:cubicBezTo>
                    <a:pt x="76" y="1605"/>
                    <a:pt x="76" y="1605"/>
                    <a:pt x="77" y="1606"/>
                  </a:cubicBezTo>
                  <a:cubicBezTo>
                    <a:pt x="77" y="1606"/>
                    <a:pt x="77" y="1606"/>
                    <a:pt x="77" y="1606"/>
                  </a:cubicBezTo>
                  <a:cubicBezTo>
                    <a:pt x="79" y="1606"/>
                    <a:pt x="80" y="1607"/>
                    <a:pt x="81" y="1607"/>
                  </a:cubicBezTo>
                  <a:cubicBezTo>
                    <a:pt x="81" y="1607"/>
                    <a:pt x="81" y="1607"/>
                    <a:pt x="81" y="1607"/>
                  </a:cubicBezTo>
                  <a:cubicBezTo>
                    <a:pt x="82" y="1608"/>
                    <a:pt x="81" y="1608"/>
                    <a:pt x="83" y="1608"/>
                  </a:cubicBezTo>
                  <a:cubicBezTo>
                    <a:pt x="83" y="1608"/>
                    <a:pt x="83" y="1608"/>
                    <a:pt x="83" y="1608"/>
                  </a:cubicBezTo>
                  <a:cubicBezTo>
                    <a:pt x="83" y="1608"/>
                    <a:pt x="83" y="1608"/>
                    <a:pt x="83" y="1608"/>
                  </a:cubicBezTo>
                  <a:cubicBezTo>
                    <a:pt x="83" y="1608"/>
                    <a:pt x="83" y="1608"/>
                    <a:pt x="83" y="1608"/>
                  </a:cubicBezTo>
                  <a:cubicBezTo>
                    <a:pt x="83" y="1608"/>
                    <a:pt x="83" y="1608"/>
                    <a:pt x="83" y="1608"/>
                  </a:cubicBezTo>
                  <a:cubicBezTo>
                    <a:pt x="83" y="1608"/>
                    <a:pt x="83" y="1608"/>
                    <a:pt x="83" y="1608"/>
                  </a:cubicBezTo>
                  <a:cubicBezTo>
                    <a:pt x="85" y="1608"/>
                    <a:pt x="86" y="1606"/>
                    <a:pt x="87" y="1603"/>
                  </a:cubicBezTo>
                  <a:cubicBezTo>
                    <a:pt x="87" y="1603"/>
                    <a:pt x="87" y="1603"/>
                    <a:pt x="87" y="1603"/>
                  </a:cubicBezTo>
                  <a:cubicBezTo>
                    <a:pt x="87" y="1602"/>
                    <a:pt x="88" y="1601"/>
                    <a:pt x="89" y="1601"/>
                  </a:cubicBezTo>
                  <a:cubicBezTo>
                    <a:pt x="89" y="1601"/>
                    <a:pt x="89" y="1601"/>
                    <a:pt x="89" y="1601"/>
                  </a:cubicBezTo>
                  <a:cubicBezTo>
                    <a:pt x="90" y="1601"/>
                    <a:pt x="90" y="1603"/>
                    <a:pt x="91" y="1604"/>
                  </a:cubicBezTo>
                  <a:cubicBezTo>
                    <a:pt x="91" y="1604"/>
                    <a:pt x="91" y="1604"/>
                    <a:pt x="91" y="1604"/>
                  </a:cubicBezTo>
                  <a:cubicBezTo>
                    <a:pt x="91" y="1605"/>
                    <a:pt x="91" y="1605"/>
                    <a:pt x="92" y="1605"/>
                  </a:cubicBezTo>
                  <a:cubicBezTo>
                    <a:pt x="92" y="1605"/>
                    <a:pt x="92" y="1605"/>
                    <a:pt x="92" y="1605"/>
                  </a:cubicBezTo>
                  <a:cubicBezTo>
                    <a:pt x="93" y="1605"/>
                    <a:pt x="94" y="1605"/>
                    <a:pt x="95" y="1604"/>
                  </a:cubicBezTo>
                  <a:cubicBezTo>
                    <a:pt x="95" y="1604"/>
                    <a:pt x="95" y="1604"/>
                    <a:pt x="95" y="1604"/>
                  </a:cubicBezTo>
                  <a:cubicBezTo>
                    <a:pt x="96" y="1604"/>
                    <a:pt x="97" y="1604"/>
                    <a:pt x="98" y="1604"/>
                  </a:cubicBezTo>
                  <a:cubicBezTo>
                    <a:pt x="98" y="1604"/>
                    <a:pt x="98" y="1604"/>
                    <a:pt x="98" y="1604"/>
                  </a:cubicBezTo>
                  <a:cubicBezTo>
                    <a:pt x="99" y="1604"/>
                    <a:pt x="101" y="1604"/>
                    <a:pt x="102" y="1604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4"/>
                    <a:pt x="102" y="1604"/>
                    <a:pt x="102" y="1604"/>
                  </a:cubicBezTo>
                  <a:cubicBezTo>
                    <a:pt x="102" y="1604"/>
                    <a:pt x="103" y="1604"/>
                    <a:pt x="103" y="1604"/>
                  </a:cubicBezTo>
                  <a:cubicBezTo>
                    <a:pt x="103" y="1604"/>
                    <a:pt x="103" y="1604"/>
                    <a:pt x="103" y="1604"/>
                  </a:cubicBezTo>
                  <a:cubicBezTo>
                    <a:pt x="104" y="1603"/>
                    <a:pt x="105" y="1603"/>
                    <a:pt x="107" y="1602"/>
                  </a:cubicBezTo>
                  <a:cubicBezTo>
                    <a:pt x="107" y="1602"/>
                    <a:pt x="107" y="1602"/>
                    <a:pt x="107" y="1602"/>
                  </a:cubicBezTo>
                  <a:cubicBezTo>
                    <a:pt x="109" y="1601"/>
                    <a:pt x="112" y="1600"/>
                    <a:pt x="112" y="1599"/>
                  </a:cubicBezTo>
                  <a:cubicBezTo>
                    <a:pt x="112" y="1599"/>
                    <a:pt x="112" y="1599"/>
                    <a:pt x="112" y="1599"/>
                  </a:cubicBezTo>
                  <a:cubicBezTo>
                    <a:pt x="112" y="1599"/>
                    <a:pt x="113" y="1599"/>
                    <a:pt x="113" y="1598"/>
                  </a:cubicBezTo>
                  <a:cubicBezTo>
                    <a:pt x="113" y="1598"/>
                    <a:pt x="113" y="1598"/>
                    <a:pt x="113" y="1598"/>
                  </a:cubicBezTo>
                  <a:cubicBezTo>
                    <a:pt x="113" y="1597"/>
                    <a:pt x="112" y="1595"/>
                    <a:pt x="112" y="1593"/>
                  </a:cubicBezTo>
                  <a:cubicBezTo>
                    <a:pt x="112" y="1593"/>
                    <a:pt x="112" y="1593"/>
                    <a:pt x="112" y="1593"/>
                  </a:cubicBezTo>
                  <a:cubicBezTo>
                    <a:pt x="112" y="1592"/>
                    <a:pt x="110" y="1590"/>
                    <a:pt x="107" y="1589"/>
                  </a:cubicBezTo>
                  <a:cubicBezTo>
                    <a:pt x="107" y="1589"/>
                    <a:pt x="107" y="1589"/>
                    <a:pt x="107" y="1589"/>
                  </a:cubicBezTo>
                  <a:cubicBezTo>
                    <a:pt x="107" y="1589"/>
                    <a:pt x="107" y="1589"/>
                    <a:pt x="107" y="1589"/>
                  </a:cubicBezTo>
                  <a:cubicBezTo>
                    <a:pt x="107" y="1589"/>
                    <a:pt x="107" y="1589"/>
                    <a:pt x="107" y="1589"/>
                  </a:cubicBezTo>
                  <a:cubicBezTo>
                    <a:pt x="107" y="1589"/>
                    <a:pt x="106" y="1588"/>
                    <a:pt x="106" y="1588"/>
                  </a:cubicBezTo>
                  <a:cubicBezTo>
                    <a:pt x="106" y="1588"/>
                    <a:pt x="106" y="1588"/>
                    <a:pt x="106" y="1588"/>
                  </a:cubicBezTo>
                  <a:cubicBezTo>
                    <a:pt x="106" y="1587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7" y="1586"/>
                    <a:pt x="107" y="1586"/>
                    <a:pt x="107" y="1586"/>
                  </a:cubicBezTo>
                  <a:cubicBezTo>
                    <a:pt x="108" y="1586"/>
                    <a:pt x="108" y="1586"/>
                    <a:pt x="108" y="1585"/>
                  </a:cubicBezTo>
                  <a:cubicBezTo>
                    <a:pt x="108" y="1585"/>
                    <a:pt x="108" y="1585"/>
                    <a:pt x="108" y="1585"/>
                  </a:cubicBezTo>
                  <a:cubicBezTo>
                    <a:pt x="109" y="1585"/>
                    <a:pt x="109" y="1585"/>
                    <a:pt x="110" y="1584"/>
                  </a:cubicBezTo>
                  <a:cubicBezTo>
                    <a:pt x="110" y="1584"/>
                    <a:pt x="110" y="1584"/>
                    <a:pt x="110" y="1584"/>
                  </a:cubicBezTo>
                  <a:cubicBezTo>
                    <a:pt x="111" y="1583"/>
                    <a:pt x="113" y="1582"/>
                    <a:pt x="114" y="1580"/>
                  </a:cubicBezTo>
                  <a:cubicBezTo>
                    <a:pt x="114" y="1580"/>
                    <a:pt x="114" y="1580"/>
                    <a:pt x="114" y="1580"/>
                  </a:cubicBezTo>
                  <a:cubicBezTo>
                    <a:pt x="114" y="1579"/>
                    <a:pt x="114" y="1579"/>
                    <a:pt x="115" y="1579"/>
                  </a:cubicBezTo>
                  <a:cubicBezTo>
                    <a:pt x="115" y="1579"/>
                    <a:pt x="115" y="1579"/>
                    <a:pt x="115" y="1579"/>
                  </a:cubicBezTo>
                  <a:cubicBezTo>
                    <a:pt x="117" y="1579"/>
                    <a:pt x="117" y="1580"/>
                    <a:pt x="117" y="1581"/>
                  </a:cubicBezTo>
                  <a:cubicBezTo>
                    <a:pt x="117" y="1581"/>
                    <a:pt x="117" y="1581"/>
                    <a:pt x="117" y="1581"/>
                  </a:cubicBezTo>
                  <a:cubicBezTo>
                    <a:pt x="118" y="1581"/>
                    <a:pt x="118" y="1582"/>
                    <a:pt x="118" y="1582"/>
                  </a:cubicBezTo>
                  <a:cubicBezTo>
                    <a:pt x="118" y="1582"/>
                    <a:pt x="118" y="1582"/>
                    <a:pt x="118" y="1582"/>
                  </a:cubicBezTo>
                  <a:cubicBezTo>
                    <a:pt x="118" y="1584"/>
                    <a:pt x="116" y="1584"/>
                    <a:pt x="115" y="1585"/>
                  </a:cubicBezTo>
                  <a:cubicBezTo>
                    <a:pt x="115" y="1585"/>
                    <a:pt x="115" y="1585"/>
                    <a:pt x="115" y="1585"/>
                  </a:cubicBezTo>
                  <a:cubicBezTo>
                    <a:pt x="115" y="1586"/>
                    <a:pt x="114" y="1586"/>
                    <a:pt x="114" y="1587"/>
                  </a:cubicBezTo>
                  <a:cubicBezTo>
                    <a:pt x="114" y="1587"/>
                    <a:pt x="114" y="1587"/>
                    <a:pt x="114" y="1587"/>
                  </a:cubicBezTo>
                  <a:cubicBezTo>
                    <a:pt x="114" y="1588"/>
                    <a:pt x="115" y="1589"/>
                    <a:pt x="115" y="1589"/>
                  </a:cubicBezTo>
                  <a:cubicBezTo>
                    <a:pt x="115" y="1589"/>
                    <a:pt x="115" y="1589"/>
                    <a:pt x="115" y="1589"/>
                  </a:cubicBezTo>
                  <a:cubicBezTo>
                    <a:pt x="116" y="1591"/>
                    <a:pt x="116" y="1592"/>
                    <a:pt x="117" y="1594"/>
                  </a:cubicBezTo>
                  <a:cubicBezTo>
                    <a:pt x="117" y="1594"/>
                    <a:pt x="117" y="1594"/>
                    <a:pt x="117" y="1594"/>
                  </a:cubicBezTo>
                  <a:cubicBezTo>
                    <a:pt x="117" y="1597"/>
                    <a:pt x="120" y="1600"/>
                    <a:pt x="121" y="1601"/>
                  </a:cubicBezTo>
                  <a:cubicBezTo>
                    <a:pt x="121" y="1601"/>
                    <a:pt x="121" y="1601"/>
                    <a:pt x="121" y="1601"/>
                  </a:cubicBezTo>
                  <a:cubicBezTo>
                    <a:pt x="123" y="1601"/>
                    <a:pt x="123" y="1602"/>
                    <a:pt x="125" y="1603"/>
                  </a:cubicBezTo>
                  <a:cubicBezTo>
                    <a:pt x="125" y="1603"/>
                    <a:pt x="125" y="1603"/>
                    <a:pt x="125" y="1603"/>
                  </a:cubicBezTo>
                  <a:cubicBezTo>
                    <a:pt x="125" y="1603"/>
                    <a:pt x="126" y="1603"/>
                    <a:pt x="126" y="1603"/>
                  </a:cubicBezTo>
                  <a:cubicBezTo>
                    <a:pt x="126" y="1603"/>
                    <a:pt x="126" y="1603"/>
                    <a:pt x="126" y="1603"/>
                  </a:cubicBezTo>
                  <a:cubicBezTo>
                    <a:pt x="126" y="1603"/>
                    <a:pt x="126" y="1603"/>
                    <a:pt x="126" y="1602"/>
                  </a:cubicBezTo>
                  <a:cubicBezTo>
                    <a:pt x="126" y="1602"/>
                    <a:pt x="126" y="1602"/>
                    <a:pt x="126" y="1602"/>
                  </a:cubicBezTo>
                  <a:cubicBezTo>
                    <a:pt x="126" y="1602"/>
                    <a:pt x="126" y="1602"/>
                    <a:pt x="126" y="1602"/>
                  </a:cubicBezTo>
                  <a:cubicBezTo>
                    <a:pt x="126" y="1602"/>
                    <a:pt x="126" y="1602"/>
                    <a:pt x="126" y="1602"/>
                  </a:cubicBezTo>
                  <a:cubicBezTo>
                    <a:pt x="126" y="1602"/>
                    <a:pt x="126" y="1601"/>
                    <a:pt x="125" y="1599"/>
                  </a:cubicBezTo>
                  <a:cubicBezTo>
                    <a:pt x="125" y="1599"/>
                    <a:pt x="125" y="1599"/>
                    <a:pt x="125" y="1599"/>
                  </a:cubicBezTo>
                  <a:cubicBezTo>
                    <a:pt x="124" y="1598"/>
                    <a:pt x="124" y="1598"/>
                    <a:pt x="124" y="1597"/>
                  </a:cubicBezTo>
                  <a:cubicBezTo>
                    <a:pt x="124" y="1597"/>
                    <a:pt x="124" y="1597"/>
                    <a:pt x="124" y="1597"/>
                  </a:cubicBezTo>
                  <a:cubicBezTo>
                    <a:pt x="124" y="1596"/>
                    <a:pt x="124" y="1595"/>
                    <a:pt x="124" y="1594"/>
                  </a:cubicBezTo>
                  <a:cubicBezTo>
                    <a:pt x="124" y="1594"/>
                    <a:pt x="124" y="1594"/>
                    <a:pt x="124" y="1594"/>
                  </a:cubicBezTo>
                  <a:cubicBezTo>
                    <a:pt x="124" y="1592"/>
                    <a:pt x="125" y="1591"/>
                    <a:pt x="126" y="1591"/>
                  </a:cubicBezTo>
                  <a:cubicBezTo>
                    <a:pt x="126" y="1591"/>
                    <a:pt x="126" y="1591"/>
                    <a:pt x="126" y="1591"/>
                  </a:cubicBezTo>
                  <a:cubicBezTo>
                    <a:pt x="127" y="1591"/>
                    <a:pt x="128" y="1593"/>
                    <a:pt x="128" y="1595"/>
                  </a:cubicBezTo>
                  <a:cubicBezTo>
                    <a:pt x="128" y="1595"/>
                    <a:pt x="128" y="1595"/>
                    <a:pt x="128" y="1595"/>
                  </a:cubicBezTo>
                  <a:cubicBezTo>
                    <a:pt x="129" y="1597"/>
                    <a:pt x="128" y="1596"/>
                    <a:pt x="130" y="1598"/>
                  </a:cubicBezTo>
                  <a:cubicBezTo>
                    <a:pt x="130" y="1598"/>
                    <a:pt x="130" y="1598"/>
                    <a:pt x="130" y="1598"/>
                  </a:cubicBezTo>
                  <a:cubicBezTo>
                    <a:pt x="131" y="1599"/>
                    <a:pt x="132" y="1600"/>
                    <a:pt x="132" y="1601"/>
                  </a:cubicBezTo>
                  <a:cubicBezTo>
                    <a:pt x="132" y="1601"/>
                    <a:pt x="132" y="1601"/>
                    <a:pt x="132" y="1601"/>
                  </a:cubicBezTo>
                  <a:cubicBezTo>
                    <a:pt x="132" y="1602"/>
                    <a:pt x="131" y="1603"/>
                    <a:pt x="131" y="1603"/>
                  </a:cubicBezTo>
                  <a:cubicBezTo>
                    <a:pt x="131" y="1603"/>
                    <a:pt x="131" y="1603"/>
                    <a:pt x="131" y="1603"/>
                  </a:cubicBezTo>
                  <a:cubicBezTo>
                    <a:pt x="131" y="1604"/>
                    <a:pt x="131" y="1604"/>
                    <a:pt x="131" y="1604"/>
                  </a:cubicBezTo>
                  <a:cubicBezTo>
                    <a:pt x="131" y="1604"/>
                    <a:pt x="131" y="1604"/>
                    <a:pt x="132" y="1604"/>
                  </a:cubicBezTo>
                  <a:cubicBezTo>
                    <a:pt x="132" y="1604"/>
                    <a:pt x="132" y="1604"/>
                    <a:pt x="132" y="1604"/>
                  </a:cubicBezTo>
                  <a:cubicBezTo>
                    <a:pt x="134" y="1604"/>
                    <a:pt x="137" y="1603"/>
                    <a:pt x="137" y="1602"/>
                  </a:cubicBezTo>
                  <a:cubicBezTo>
                    <a:pt x="137" y="1602"/>
                    <a:pt x="137" y="1602"/>
                    <a:pt x="137" y="1602"/>
                  </a:cubicBezTo>
                  <a:cubicBezTo>
                    <a:pt x="138" y="1602"/>
                    <a:pt x="138" y="1602"/>
                    <a:pt x="138" y="1602"/>
                  </a:cubicBezTo>
                  <a:cubicBezTo>
                    <a:pt x="138" y="1602"/>
                    <a:pt x="138" y="1602"/>
                    <a:pt x="138" y="1602"/>
                  </a:cubicBezTo>
                  <a:cubicBezTo>
                    <a:pt x="140" y="1602"/>
                    <a:pt x="140" y="1605"/>
                    <a:pt x="140" y="1606"/>
                  </a:cubicBezTo>
                  <a:cubicBezTo>
                    <a:pt x="140" y="1606"/>
                    <a:pt x="140" y="1606"/>
                    <a:pt x="140" y="1606"/>
                  </a:cubicBezTo>
                  <a:cubicBezTo>
                    <a:pt x="140" y="1607"/>
                    <a:pt x="140" y="1607"/>
                    <a:pt x="140" y="1608"/>
                  </a:cubicBezTo>
                  <a:cubicBezTo>
                    <a:pt x="140" y="1608"/>
                    <a:pt x="140" y="1608"/>
                    <a:pt x="140" y="1608"/>
                  </a:cubicBezTo>
                  <a:cubicBezTo>
                    <a:pt x="139" y="1609"/>
                    <a:pt x="139" y="1609"/>
                    <a:pt x="139" y="1609"/>
                  </a:cubicBezTo>
                  <a:cubicBezTo>
                    <a:pt x="139" y="1609"/>
                    <a:pt x="139" y="1609"/>
                    <a:pt x="139" y="1609"/>
                  </a:cubicBezTo>
                  <a:cubicBezTo>
                    <a:pt x="139" y="1609"/>
                    <a:pt x="140" y="1610"/>
                    <a:pt x="140" y="1611"/>
                  </a:cubicBezTo>
                  <a:cubicBezTo>
                    <a:pt x="140" y="1611"/>
                    <a:pt x="140" y="1611"/>
                    <a:pt x="140" y="1611"/>
                  </a:cubicBezTo>
                  <a:cubicBezTo>
                    <a:pt x="140" y="1612"/>
                    <a:pt x="140" y="1612"/>
                    <a:pt x="140" y="1613"/>
                  </a:cubicBezTo>
                  <a:cubicBezTo>
                    <a:pt x="140" y="1613"/>
                    <a:pt x="140" y="1613"/>
                    <a:pt x="140" y="1613"/>
                  </a:cubicBezTo>
                  <a:cubicBezTo>
                    <a:pt x="139" y="1613"/>
                    <a:pt x="139" y="1613"/>
                    <a:pt x="139" y="1613"/>
                  </a:cubicBezTo>
                  <a:cubicBezTo>
                    <a:pt x="139" y="1613"/>
                    <a:pt x="139" y="1613"/>
                    <a:pt x="139" y="1613"/>
                  </a:cubicBezTo>
                  <a:cubicBezTo>
                    <a:pt x="139" y="1613"/>
                    <a:pt x="138" y="1613"/>
                    <a:pt x="136" y="1613"/>
                  </a:cubicBezTo>
                  <a:cubicBezTo>
                    <a:pt x="136" y="1613"/>
                    <a:pt x="136" y="1613"/>
                    <a:pt x="136" y="1613"/>
                  </a:cubicBezTo>
                  <a:cubicBezTo>
                    <a:pt x="133" y="1613"/>
                    <a:pt x="132" y="1613"/>
                    <a:pt x="129" y="1613"/>
                  </a:cubicBezTo>
                  <a:cubicBezTo>
                    <a:pt x="129" y="1613"/>
                    <a:pt x="129" y="1613"/>
                    <a:pt x="129" y="1613"/>
                  </a:cubicBezTo>
                  <a:cubicBezTo>
                    <a:pt x="128" y="1613"/>
                    <a:pt x="128" y="1613"/>
                    <a:pt x="128" y="1614"/>
                  </a:cubicBezTo>
                  <a:cubicBezTo>
                    <a:pt x="128" y="1614"/>
                    <a:pt x="128" y="1614"/>
                    <a:pt x="128" y="1614"/>
                  </a:cubicBezTo>
                  <a:cubicBezTo>
                    <a:pt x="128" y="1615"/>
                    <a:pt x="128" y="1616"/>
                    <a:pt x="129" y="1617"/>
                  </a:cubicBezTo>
                  <a:cubicBezTo>
                    <a:pt x="129" y="1617"/>
                    <a:pt x="129" y="1617"/>
                    <a:pt x="129" y="1617"/>
                  </a:cubicBezTo>
                  <a:cubicBezTo>
                    <a:pt x="129" y="1618"/>
                    <a:pt x="129" y="1619"/>
                    <a:pt x="129" y="1619"/>
                  </a:cubicBezTo>
                  <a:cubicBezTo>
                    <a:pt x="129" y="1619"/>
                    <a:pt x="129" y="1619"/>
                    <a:pt x="129" y="1619"/>
                  </a:cubicBezTo>
                  <a:cubicBezTo>
                    <a:pt x="129" y="1621"/>
                    <a:pt x="129" y="1622"/>
                    <a:pt x="128" y="1622"/>
                  </a:cubicBezTo>
                  <a:cubicBezTo>
                    <a:pt x="128" y="1622"/>
                    <a:pt x="128" y="1622"/>
                    <a:pt x="128" y="1622"/>
                  </a:cubicBezTo>
                  <a:cubicBezTo>
                    <a:pt x="128" y="1623"/>
                    <a:pt x="128" y="1623"/>
                    <a:pt x="128" y="1623"/>
                  </a:cubicBezTo>
                  <a:cubicBezTo>
                    <a:pt x="128" y="1623"/>
                    <a:pt x="128" y="1623"/>
                    <a:pt x="128" y="1623"/>
                  </a:cubicBezTo>
                  <a:cubicBezTo>
                    <a:pt x="128" y="1623"/>
                    <a:pt x="128" y="1624"/>
                    <a:pt x="128" y="1624"/>
                  </a:cubicBezTo>
                  <a:cubicBezTo>
                    <a:pt x="128" y="1624"/>
                    <a:pt x="128" y="1624"/>
                    <a:pt x="128" y="1624"/>
                  </a:cubicBezTo>
                  <a:cubicBezTo>
                    <a:pt x="128" y="1624"/>
                    <a:pt x="128" y="1625"/>
                    <a:pt x="128" y="1626"/>
                  </a:cubicBezTo>
                  <a:cubicBezTo>
                    <a:pt x="128" y="1626"/>
                    <a:pt x="128" y="1626"/>
                    <a:pt x="128" y="1626"/>
                  </a:cubicBezTo>
                  <a:cubicBezTo>
                    <a:pt x="127" y="1627"/>
                    <a:pt x="128" y="1628"/>
                    <a:pt x="126" y="1629"/>
                  </a:cubicBezTo>
                  <a:cubicBezTo>
                    <a:pt x="126" y="1629"/>
                    <a:pt x="126" y="1629"/>
                    <a:pt x="126" y="1629"/>
                  </a:cubicBezTo>
                  <a:cubicBezTo>
                    <a:pt x="125" y="1628"/>
                    <a:pt x="125" y="1628"/>
                    <a:pt x="125" y="1627"/>
                  </a:cubicBezTo>
                  <a:cubicBezTo>
                    <a:pt x="125" y="1627"/>
                    <a:pt x="125" y="1627"/>
                    <a:pt x="125" y="1627"/>
                  </a:cubicBezTo>
                  <a:cubicBezTo>
                    <a:pt x="125" y="1627"/>
                    <a:pt x="125" y="1626"/>
                    <a:pt x="125" y="1626"/>
                  </a:cubicBezTo>
                  <a:cubicBezTo>
                    <a:pt x="125" y="1626"/>
                    <a:pt x="125" y="1626"/>
                    <a:pt x="125" y="1626"/>
                  </a:cubicBezTo>
                  <a:cubicBezTo>
                    <a:pt x="125" y="1626"/>
                    <a:pt x="124" y="1627"/>
                    <a:pt x="123" y="1629"/>
                  </a:cubicBezTo>
                  <a:cubicBezTo>
                    <a:pt x="123" y="1629"/>
                    <a:pt x="123" y="1629"/>
                    <a:pt x="123" y="1629"/>
                  </a:cubicBezTo>
                  <a:cubicBezTo>
                    <a:pt x="123" y="1629"/>
                    <a:pt x="123" y="1630"/>
                    <a:pt x="123" y="1630"/>
                  </a:cubicBezTo>
                  <a:cubicBezTo>
                    <a:pt x="123" y="1630"/>
                    <a:pt x="123" y="1630"/>
                    <a:pt x="123" y="1630"/>
                  </a:cubicBezTo>
                  <a:cubicBezTo>
                    <a:pt x="122" y="1630"/>
                    <a:pt x="123" y="1631"/>
                    <a:pt x="124" y="1633"/>
                  </a:cubicBezTo>
                  <a:cubicBezTo>
                    <a:pt x="124" y="1633"/>
                    <a:pt x="124" y="1633"/>
                    <a:pt x="124" y="1633"/>
                  </a:cubicBezTo>
                  <a:cubicBezTo>
                    <a:pt x="124" y="1633"/>
                    <a:pt x="124" y="1634"/>
                    <a:pt x="124" y="1635"/>
                  </a:cubicBezTo>
                  <a:cubicBezTo>
                    <a:pt x="124" y="1635"/>
                    <a:pt x="124" y="1635"/>
                    <a:pt x="124" y="1635"/>
                  </a:cubicBezTo>
                  <a:cubicBezTo>
                    <a:pt x="124" y="1638"/>
                    <a:pt x="123" y="1641"/>
                    <a:pt x="121" y="1643"/>
                  </a:cubicBezTo>
                  <a:cubicBezTo>
                    <a:pt x="121" y="1643"/>
                    <a:pt x="121" y="1643"/>
                    <a:pt x="121" y="1643"/>
                  </a:cubicBezTo>
                  <a:cubicBezTo>
                    <a:pt x="121" y="1644"/>
                    <a:pt x="120" y="1645"/>
                    <a:pt x="120" y="1646"/>
                  </a:cubicBezTo>
                  <a:cubicBezTo>
                    <a:pt x="120" y="1646"/>
                    <a:pt x="120" y="1646"/>
                    <a:pt x="120" y="1646"/>
                  </a:cubicBezTo>
                  <a:cubicBezTo>
                    <a:pt x="120" y="1649"/>
                    <a:pt x="122" y="1652"/>
                    <a:pt x="122" y="1653"/>
                  </a:cubicBezTo>
                  <a:cubicBezTo>
                    <a:pt x="122" y="1653"/>
                    <a:pt x="122" y="1653"/>
                    <a:pt x="122" y="1653"/>
                  </a:cubicBezTo>
                  <a:cubicBezTo>
                    <a:pt x="122" y="1653"/>
                    <a:pt x="122" y="1653"/>
                    <a:pt x="122" y="1653"/>
                  </a:cubicBezTo>
                  <a:cubicBezTo>
                    <a:pt x="122" y="1653"/>
                    <a:pt x="122" y="1653"/>
                    <a:pt x="122" y="1653"/>
                  </a:cubicBezTo>
                  <a:cubicBezTo>
                    <a:pt x="122" y="1653"/>
                    <a:pt x="122" y="1653"/>
                    <a:pt x="122" y="1653"/>
                  </a:cubicBezTo>
                  <a:cubicBezTo>
                    <a:pt x="122" y="1653"/>
                    <a:pt x="122" y="1653"/>
                    <a:pt x="122" y="1653"/>
                  </a:cubicBezTo>
                  <a:cubicBezTo>
                    <a:pt x="122" y="1652"/>
                    <a:pt x="123" y="1652"/>
                    <a:pt x="123" y="1652"/>
                  </a:cubicBezTo>
                  <a:cubicBezTo>
                    <a:pt x="123" y="1652"/>
                    <a:pt x="123" y="1652"/>
                    <a:pt x="123" y="1652"/>
                  </a:cubicBezTo>
                  <a:cubicBezTo>
                    <a:pt x="123" y="1651"/>
                    <a:pt x="123" y="1651"/>
                    <a:pt x="124" y="1651"/>
                  </a:cubicBezTo>
                  <a:cubicBezTo>
                    <a:pt x="124" y="1651"/>
                    <a:pt x="124" y="1651"/>
                    <a:pt x="124" y="1651"/>
                  </a:cubicBezTo>
                  <a:cubicBezTo>
                    <a:pt x="124" y="1651"/>
                    <a:pt x="124" y="1651"/>
                    <a:pt x="124" y="1651"/>
                  </a:cubicBezTo>
                  <a:cubicBezTo>
                    <a:pt x="124" y="1651"/>
                    <a:pt x="124" y="1651"/>
                    <a:pt x="124" y="1651"/>
                  </a:cubicBezTo>
                  <a:cubicBezTo>
                    <a:pt x="124" y="1652"/>
                    <a:pt x="127" y="1654"/>
                    <a:pt x="128" y="1656"/>
                  </a:cubicBezTo>
                  <a:cubicBezTo>
                    <a:pt x="128" y="1656"/>
                    <a:pt x="128" y="1656"/>
                    <a:pt x="128" y="1656"/>
                  </a:cubicBezTo>
                  <a:cubicBezTo>
                    <a:pt x="128" y="1657"/>
                    <a:pt x="128" y="1657"/>
                    <a:pt x="128" y="1657"/>
                  </a:cubicBezTo>
                  <a:cubicBezTo>
                    <a:pt x="128" y="1657"/>
                    <a:pt x="128" y="1657"/>
                    <a:pt x="128" y="1657"/>
                  </a:cubicBezTo>
                  <a:cubicBezTo>
                    <a:pt x="127" y="1658"/>
                    <a:pt x="126" y="1659"/>
                    <a:pt x="126" y="1660"/>
                  </a:cubicBezTo>
                  <a:cubicBezTo>
                    <a:pt x="126" y="1660"/>
                    <a:pt x="126" y="1660"/>
                    <a:pt x="126" y="1660"/>
                  </a:cubicBezTo>
                  <a:cubicBezTo>
                    <a:pt x="126" y="1660"/>
                    <a:pt x="126" y="1661"/>
                    <a:pt x="127" y="1661"/>
                  </a:cubicBezTo>
                  <a:cubicBezTo>
                    <a:pt x="127" y="1661"/>
                    <a:pt x="127" y="1661"/>
                    <a:pt x="127" y="1661"/>
                  </a:cubicBezTo>
                  <a:cubicBezTo>
                    <a:pt x="127" y="1662"/>
                    <a:pt x="127" y="1662"/>
                    <a:pt x="128" y="1662"/>
                  </a:cubicBezTo>
                  <a:cubicBezTo>
                    <a:pt x="128" y="1662"/>
                    <a:pt x="128" y="1662"/>
                    <a:pt x="128" y="1662"/>
                  </a:cubicBezTo>
                  <a:cubicBezTo>
                    <a:pt x="129" y="1662"/>
                    <a:pt x="129" y="1662"/>
                    <a:pt x="130" y="1662"/>
                  </a:cubicBezTo>
                  <a:cubicBezTo>
                    <a:pt x="130" y="1662"/>
                    <a:pt x="130" y="1662"/>
                    <a:pt x="130" y="1662"/>
                  </a:cubicBezTo>
                  <a:cubicBezTo>
                    <a:pt x="131" y="1662"/>
                    <a:pt x="131" y="1662"/>
                    <a:pt x="132" y="1662"/>
                  </a:cubicBezTo>
                  <a:cubicBezTo>
                    <a:pt x="132" y="1662"/>
                    <a:pt x="132" y="1662"/>
                    <a:pt x="132" y="1662"/>
                  </a:cubicBezTo>
                  <a:cubicBezTo>
                    <a:pt x="133" y="1662"/>
                    <a:pt x="134" y="1662"/>
                    <a:pt x="134" y="1662"/>
                  </a:cubicBezTo>
                  <a:cubicBezTo>
                    <a:pt x="134" y="1662"/>
                    <a:pt x="134" y="1662"/>
                    <a:pt x="134" y="1662"/>
                  </a:cubicBezTo>
                  <a:cubicBezTo>
                    <a:pt x="135" y="1662"/>
                    <a:pt x="135" y="1662"/>
                    <a:pt x="135" y="1663"/>
                  </a:cubicBezTo>
                  <a:cubicBezTo>
                    <a:pt x="135" y="1663"/>
                    <a:pt x="135" y="1663"/>
                    <a:pt x="135" y="1663"/>
                  </a:cubicBezTo>
                  <a:cubicBezTo>
                    <a:pt x="135" y="1664"/>
                    <a:pt x="134" y="1664"/>
                    <a:pt x="133" y="1665"/>
                  </a:cubicBezTo>
                  <a:cubicBezTo>
                    <a:pt x="133" y="1665"/>
                    <a:pt x="133" y="1665"/>
                    <a:pt x="133" y="1665"/>
                  </a:cubicBezTo>
                  <a:cubicBezTo>
                    <a:pt x="131" y="1666"/>
                    <a:pt x="130" y="1666"/>
                    <a:pt x="127" y="1667"/>
                  </a:cubicBezTo>
                  <a:cubicBezTo>
                    <a:pt x="127" y="1667"/>
                    <a:pt x="127" y="1667"/>
                    <a:pt x="127" y="1667"/>
                  </a:cubicBezTo>
                  <a:cubicBezTo>
                    <a:pt x="126" y="1667"/>
                    <a:pt x="126" y="1667"/>
                    <a:pt x="126" y="1667"/>
                  </a:cubicBezTo>
                  <a:cubicBezTo>
                    <a:pt x="126" y="1667"/>
                    <a:pt x="126" y="1667"/>
                    <a:pt x="126" y="1667"/>
                  </a:cubicBezTo>
                  <a:cubicBezTo>
                    <a:pt x="126" y="1668"/>
                    <a:pt x="127" y="1668"/>
                    <a:pt x="128" y="1669"/>
                  </a:cubicBezTo>
                  <a:cubicBezTo>
                    <a:pt x="128" y="1669"/>
                    <a:pt x="128" y="1669"/>
                    <a:pt x="128" y="1669"/>
                  </a:cubicBezTo>
                  <a:cubicBezTo>
                    <a:pt x="130" y="1669"/>
                    <a:pt x="131" y="1670"/>
                    <a:pt x="131" y="1672"/>
                  </a:cubicBezTo>
                  <a:cubicBezTo>
                    <a:pt x="131" y="1672"/>
                    <a:pt x="131" y="1672"/>
                    <a:pt x="131" y="1672"/>
                  </a:cubicBezTo>
                  <a:cubicBezTo>
                    <a:pt x="131" y="1673"/>
                    <a:pt x="131" y="1674"/>
                    <a:pt x="132" y="1677"/>
                  </a:cubicBezTo>
                  <a:cubicBezTo>
                    <a:pt x="132" y="1677"/>
                    <a:pt x="132" y="1677"/>
                    <a:pt x="132" y="1677"/>
                  </a:cubicBezTo>
                  <a:cubicBezTo>
                    <a:pt x="133" y="1679"/>
                    <a:pt x="132" y="1679"/>
                    <a:pt x="134" y="1679"/>
                  </a:cubicBezTo>
                  <a:cubicBezTo>
                    <a:pt x="134" y="1679"/>
                    <a:pt x="134" y="1679"/>
                    <a:pt x="134" y="1679"/>
                  </a:cubicBezTo>
                  <a:cubicBezTo>
                    <a:pt x="138" y="1679"/>
                    <a:pt x="137" y="1682"/>
                    <a:pt x="138" y="1683"/>
                  </a:cubicBezTo>
                  <a:cubicBezTo>
                    <a:pt x="138" y="1683"/>
                    <a:pt x="138" y="1683"/>
                    <a:pt x="138" y="1683"/>
                  </a:cubicBezTo>
                  <a:cubicBezTo>
                    <a:pt x="138" y="1683"/>
                    <a:pt x="138" y="1683"/>
                    <a:pt x="138" y="1683"/>
                  </a:cubicBezTo>
                  <a:cubicBezTo>
                    <a:pt x="138" y="1683"/>
                    <a:pt x="138" y="1683"/>
                    <a:pt x="138" y="1683"/>
                  </a:cubicBezTo>
                  <a:cubicBezTo>
                    <a:pt x="138" y="1683"/>
                    <a:pt x="138" y="1682"/>
                    <a:pt x="138" y="1682"/>
                  </a:cubicBezTo>
                  <a:cubicBezTo>
                    <a:pt x="138" y="1682"/>
                    <a:pt x="138" y="1682"/>
                    <a:pt x="138" y="1682"/>
                  </a:cubicBezTo>
                  <a:cubicBezTo>
                    <a:pt x="138" y="1681"/>
                    <a:pt x="138" y="1681"/>
                    <a:pt x="138" y="1680"/>
                  </a:cubicBezTo>
                  <a:cubicBezTo>
                    <a:pt x="138" y="1680"/>
                    <a:pt x="138" y="1680"/>
                    <a:pt x="138" y="1680"/>
                  </a:cubicBezTo>
                  <a:cubicBezTo>
                    <a:pt x="138" y="1679"/>
                    <a:pt x="138" y="1679"/>
                    <a:pt x="138" y="1679"/>
                  </a:cubicBezTo>
                  <a:cubicBezTo>
                    <a:pt x="138" y="1679"/>
                    <a:pt x="138" y="1679"/>
                    <a:pt x="138" y="1679"/>
                  </a:cubicBezTo>
                  <a:cubicBezTo>
                    <a:pt x="138" y="1678"/>
                    <a:pt x="139" y="1677"/>
                    <a:pt x="139" y="1677"/>
                  </a:cubicBezTo>
                  <a:cubicBezTo>
                    <a:pt x="139" y="1677"/>
                    <a:pt x="139" y="1677"/>
                    <a:pt x="139" y="1677"/>
                  </a:cubicBezTo>
                  <a:cubicBezTo>
                    <a:pt x="140" y="1677"/>
                    <a:pt x="140" y="1677"/>
                    <a:pt x="141" y="1677"/>
                  </a:cubicBezTo>
                  <a:cubicBezTo>
                    <a:pt x="141" y="1677"/>
                    <a:pt x="141" y="1677"/>
                    <a:pt x="141" y="1677"/>
                  </a:cubicBezTo>
                  <a:cubicBezTo>
                    <a:pt x="141" y="1678"/>
                    <a:pt x="142" y="1678"/>
                    <a:pt x="142" y="1682"/>
                  </a:cubicBezTo>
                  <a:cubicBezTo>
                    <a:pt x="142" y="1682"/>
                    <a:pt x="142" y="1682"/>
                    <a:pt x="142" y="1682"/>
                  </a:cubicBezTo>
                  <a:cubicBezTo>
                    <a:pt x="143" y="1683"/>
                    <a:pt x="143" y="1683"/>
                    <a:pt x="143" y="1683"/>
                  </a:cubicBezTo>
                  <a:cubicBezTo>
                    <a:pt x="143" y="1683"/>
                    <a:pt x="143" y="1683"/>
                    <a:pt x="143" y="1683"/>
                  </a:cubicBezTo>
                  <a:cubicBezTo>
                    <a:pt x="143" y="1683"/>
                    <a:pt x="144" y="1683"/>
                    <a:pt x="144" y="1683"/>
                  </a:cubicBezTo>
                  <a:cubicBezTo>
                    <a:pt x="144" y="1683"/>
                    <a:pt x="144" y="1683"/>
                    <a:pt x="144" y="1683"/>
                  </a:cubicBezTo>
                  <a:cubicBezTo>
                    <a:pt x="144" y="1683"/>
                    <a:pt x="144" y="1683"/>
                    <a:pt x="144" y="1683"/>
                  </a:cubicBezTo>
                  <a:cubicBezTo>
                    <a:pt x="144" y="1683"/>
                    <a:pt x="144" y="1683"/>
                    <a:pt x="144" y="1683"/>
                  </a:cubicBezTo>
                  <a:cubicBezTo>
                    <a:pt x="145" y="1683"/>
                    <a:pt x="145" y="1683"/>
                    <a:pt x="145" y="1683"/>
                  </a:cubicBezTo>
                  <a:cubicBezTo>
                    <a:pt x="145" y="1683"/>
                    <a:pt x="145" y="1683"/>
                    <a:pt x="145" y="1683"/>
                  </a:cubicBezTo>
                  <a:cubicBezTo>
                    <a:pt x="146" y="1683"/>
                    <a:pt x="146" y="1684"/>
                    <a:pt x="146" y="1685"/>
                  </a:cubicBezTo>
                  <a:cubicBezTo>
                    <a:pt x="146" y="1685"/>
                    <a:pt x="146" y="1685"/>
                    <a:pt x="146" y="1685"/>
                  </a:cubicBezTo>
                  <a:cubicBezTo>
                    <a:pt x="146" y="1687"/>
                    <a:pt x="146" y="1689"/>
                    <a:pt x="145" y="1691"/>
                  </a:cubicBezTo>
                  <a:cubicBezTo>
                    <a:pt x="145" y="1691"/>
                    <a:pt x="145" y="1691"/>
                    <a:pt x="145" y="1691"/>
                  </a:cubicBezTo>
                  <a:cubicBezTo>
                    <a:pt x="145" y="1691"/>
                    <a:pt x="145" y="1691"/>
                    <a:pt x="145" y="1692"/>
                  </a:cubicBezTo>
                  <a:cubicBezTo>
                    <a:pt x="145" y="1692"/>
                    <a:pt x="145" y="1692"/>
                    <a:pt x="145" y="1692"/>
                  </a:cubicBezTo>
                  <a:cubicBezTo>
                    <a:pt x="144" y="1692"/>
                    <a:pt x="144" y="1692"/>
                    <a:pt x="144" y="1692"/>
                  </a:cubicBezTo>
                  <a:cubicBezTo>
                    <a:pt x="144" y="1692"/>
                    <a:pt x="144" y="1692"/>
                    <a:pt x="144" y="1692"/>
                  </a:cubicBezTo>
                  <a:cubicBezTo>
                    <a:pt x="142" y="1692"/>
                    <a:pt x="142" y="1690"/>
                    <a:pt x="142" y="1689"/>
                  </a:cubicBezTo>
                  <a:cubicBezTo>
                    <a:pt x="142" y="1689"/>
                    <a:pt x="142" y="1689"/>
                    <a:pt x="142" y="1689"/>
                  </a:cubicBezTo>
                  <a:cubicBezTo>
                    <a:pt x="141" y="1687"/>
                    <a:pt x="140" y="1687"/>
                    <a:pt x="138" y="1687"/>
                  </a:cubicBezTo>
                  <a:cubicBezTo>
                    <a:pt x="138" y="1687"/>
                    <a:pt x="138" y="1687"/>
                    <a:pt x="138" y="1687"/>
                  </a:cubicBezTo>
                  <a:cubicBezTo>
                    <a:pt x="138" y="1687"/>
                    <a:pt x="138" y="1687"/>
                    <a:pt x="137" y="1687"/>
                  </a:cubicBezTo>
                  <a:cubicBezTo>
                    <a:pt x="137" y="1687"/>
                    <a:pt x="137" y="1687"/>
                    <a:pt x="137" y="1687"/>
                  </a:cubicBezTo>
                  <a:cubicBezTo>
                    <a:pt x="136" y="1687"/>
                    <a:pt x="136" y="1687"/>
                    <a:pt x="136" y="1687"/>
                  </a:cubicBezTo>
                  <a:cubicBezTo>
                    <a:pt x="136" y="1687"/>
                    <a:pt x="136" y="1687"/>
                    <a:pt x="136" y="1687"/>
                  </a:cubicBezTo>
                  <a:cubicBezTo>
                    <a:pt x="136" y="1687"/>
                    <a:pt x="137" y="1689"/>
                    <a:pt x="138" y="1690"/>
                  </a:cubicBezTo>
                  <a:cubicBezTo>
                    <a:pt x="138" y="1690"/>
                    <a:pt x="138" y="1690"/>
                    <a:pt x="138" y="1690"/>
                  </a:cubicBezTo>
                  <a:cubicBezTo>
                    <a:pt x="139" y="1692"/>
                    <a:pt x="140" y="1693"/>
                    <a:pt x="140" y="1695"/>
                  </a:cubicBezTo>
                  <a:cubicBezTo>
                    <a:pt x="140" y="1695"/>
                    <a:pt x="140" y="1695"/>
                    <a:pt x="140" y="1695"/>
                  </a:cubicBezTo>
                  <a:cubicBezTo>
                    <a:pt x="140" y="1695"/>
                    <a:pt x="140" y="1696"/>
                    <a:pt x="140" y="1698"/>
                  </a:cubicBezTo>
                  <a:cubicBezTo>
                    <a:pt x="140" y="1698"/>
                    <a:pt x="140" y="1698"/>
                    <a:pt x="140" y="1698"/>
                  </a:cubicBezTo>
                  <a:cubicBezTo>
                    <a:pt x="140" y="1698"/>
                    <a:pt x="140" y="1698"/>
                    <a:pt x="140" y="1698"/>
                  </a:cubicBezTo>
                  <a:cubicBezTo>
                    <a:pt x="140" y="1698"/>
                    <a:pt x="140" y="1698"/>
                    <a:pt x="140" y="1698"/>
                  </a:cubicBezTo>
                  <a:cubicBezTo>
                    <a:pt x="140" y="1698"/>
                    <a:pt x="140" y="1699"/>
                    <a:pt x="140" y="1699"/>
                  </a:cubicBezTo>
                  <a:cubicBezTo>
                    <a:pt x="140" y="1699"/>
                    <a:pt x="140" y="1699"/>
                    <a:pt x="140" y="1699"/>
                  </a:cubicBezTo>
                  <a:cubicBezTo>
                    <a:pt x="140" y="1699"/>
                    <a:pt x="140" y="1699"/>
                    <a:pt x="140" y="1699"/>
                  </a:cubicBezTo>
                  <a:cubicBezTo>
                    <a:pt x="140" y="1699"/>
                    <a:pt x="141" y="1698"/>
                    <a:pt x="141" y="1697"/>
                  </a:cubicBezTo>
                  <a:cubicBezTo>
                    <a:pt x="141" y="1697"/>
                    <a:pt x="141" y="1697"/>
                    <a:pt x="141" y="1697"/>
                  </a:cubicBezTo>
                  <a:cubicBezTo>
                    <a:pt x="142" y="1695"/>
                    <a:pt x="144" y="1695"/>
                    <a:pt x="145" y="1695"/>
                  </a:cubicBezTo>
                  <a:cubicBezTo>
                    <a:pt x="145" y="1695"/>
                    <a:pt x="145" y="1695"/>
                    <a:pt x="145" y="1695"/>
                  </a:cubicBezTo>
                  <a:cubicBezTo>
                    <a:pt x="146" y="1695"/>
                    <a:pt x="146" y="1695"/>
                    <a:pt x="146" y="1695"/>
                  </a:cubicBezTo>
                  <a:cubicBezTo>
                    <a:pt x="146" y="1695"/>
                    <a:pt x="146" y="1695"/>
                    <a:pt x="146" y="1695"/>
                  </a:cubicBezTo>
                  <a:cubicBezTo>
                    <a:pt x="147" y="1695"/>
                    <a:pt x="147" y="1695"/>
                    <a:pt x="149" y="1695"/>
                  </a:cubicBezTo>
                  <a:cubicBezTo>
                    <a:pt x="149" y="1695"/>
                    <a:pt x="149" y="1695"/>
                    <a:pt x="149" y="1695"/>
                  </a:cubicBezTo>
                  <a:cubicBezTo>
                    <a:pt x="149" y="1695"/>
                    <a:pt x="150" y="1695"/>
                    <a:pt x="150" y="1695"/>
                  </a:cubicBezTo>
                  <a:cubicBezTo>
                    <a:pt x="150" y="1695"/>
                    <a:pt x="150" y="1695"/>
                    <a:pt x="150" y="1695"/>
                  </a:cubicBezTo>
                  <a:cubicBezTo>
                    <a:pt x="152" y="1695"/>
                    <a:pt x="153" y="1697"/>
                    <a:pt x="155" y="1698"/>
                  </a:cubicBezTo>
                  <a:cubicBezTo>
                    <a:pt x="155" y="1698"/>
                    <a:pt x="155" y="1698"/>
                    <a:pt x="155" y="1698"/>
                  </a:cubicBezTo>
                  <a:cubicBezTo>
                    <a:pt x="156" y="1698"/>
                    <a:pt x="157" y="1698"/>
                    <a:pt x="158" y="1698"/>
                  </a:cubicBezTo>
                  <a:cubicBezTo>
                    <a:pt x="158" y="1698"/>
                    <a:pt x="158" y="1698"/>
                    <a:pt x="158" y="1698"/>
                  </a:cubicBezTo>
                  <a:cubicBezTo>
                    <a:pt x="160" y="1698"/>
                    <a:pt x="161" y="1698"/>
                    <a:pt x="162" y="1697"/>
                  </a:cubicBezTo>
                  <a:cubicBezTo>
                    <a:pt x="162" y="1697"/>
                    <a:pt x="162" y="1697"/>
                    <a:pt x="162" y="1697"/>
                  </a:cubicBezTo>
                  <a:cubicBezTo>
                    <a:pt x="162" y="1696"/>
                    <a:pt x="163" y="1696"/>
                    <a:pt x="164" y="1696"/>
                  </a:cubicBezTo>
                  <a:cubicBezTo>
                    <a:pt x="164" y="1696"/>
                    <a:pt x="164" y="1696"/>
                    <a:pt x="164" y="1696"/>
                  </a:cubicBezTo>
                  <a:cubicBezTo>
                    <a:pt x="165" y="1696"/>
                    <a:pt x="166" y="1696"/>
                    <a:pt x="167" y="1697"/>
                  </a:cubicBezTo>
                  <a:cubicBezTo>
                    <a:pt x="167" y="1697"/>
                    <a:pt x="167" y="1697"/>
                    <a:pt x="167" y="1697"/>
                  </a:cubicBezTo>
                  <a:cubicBezTo>
                    <a:pt x="167" y="1697"/>
                    <a:pt x="168" y="1697"/>
                    <a:pt x="168" y="1697"/>
                  </a:cubicBezTo>
                  <a:cubicBezTo>
                    <a:pt x="168" y="1697"/>
                    <a:pt x="168" y="1697"/>
                    <a:pt x="168" y="1697"/>
                  </a:cubicBezTo>
                  <a:cubicBezTo>
                    <a:pt x="169" y="1697"/>
                    <a:pt x="169" y="1697"/>
                    <a:pt x="170" y="1695"/>
                  </a:cubicBezTo>
                  <a:cubicBezTo>
                    <a:pt x="170" y="1695"/>
                    <a:pt x="170" y="1695"/>
                    <a:pt x="170" y="1695"/>
                  </a:cubicBezTo>
                  <a:cubicBezTo>
                    <a:pt x="172" y="1693"/>
                    <a:pt x="174" y="1693"/>
                    <a:pt x="176" y="1692"/>
                  </a:cubicBezTo>
                  <a:cubicBezTo>
                    <a:pt x="176" y="1692"/>
                    <a:pt x="176" y="1692"/>
                    <a:pt x="176" y="1692"/>
                  </a:cubicBezTo>
                  <a:cubicBezTo>
                    <a:pt x="178" y="1692"/>
                    <a:pt x="179" y="1692"/>
                    <a:pt x="179" y="1690"/>
                  </a:cubicBezTo>
                  <a:cubicBezTo>
                    <a:pt x="179" y="1690"/>
                    <a:pt x="179" y="1690"/>
                    <a:pt x="179" y="1690"/>
                  </a:cubicBezTo>
                  <a:cubicBezTo>
                    <a:pt x="180" y="1687"/>
                    <a:pt x="181" y="1687"/>
                    <a:pt x="183" y="1684"/>
                  </a:cubicBezTo>
                  <a:cubicBezTo>
                    <a:pt x="183" y="1684"/>
                    <a:pt x="183" y="1684"/>
                    <a:pt x="183" y="1684"/>
                  </a:cubicBezTo>
                  <a:cubicBezTo>
                    <a:pt x="184" y="1683"/>
                    <a:pt x="185" y="1682"/>
                    <a:pt x="185" y="1681"/>
                  </a:cubicBezTo>
                  <a:cubicBezTo>
                    <a:pt x="185" y="1681"/>
                    <a:pt x="185" y="1681"/>
                    <a:pt x="185" y="1681"/>
                  </a:cubicBezTo>
                  <a:cubicBezTo>
                    <a:pt x="185" y="1680"/>
                    <a:pt x="184" y="1679"/>
                    <a:pt x="184" y="1677"/>
                  </a:cubicBezTo>
                  <a:cubicBezTo>
                    <a:pt x="184" y="1677"/>
                    <a:pt x="184" y="1677"/>
                    <a:pt x="184" y="1677"/>
                  </a:cubicBezTo>
                  <a:cubicBezTo>
                    <a:pt x="183" y="1675"/>
                    <a:pt x="181" y="1674"/>
                    <a:pt x="179" y="1673"/>
                  </a:cubicBezTo>
                  <a:cubicBezTo>
                    <a:pt x="179" y="1673"/>
                    <a:pt x="179" y="1673"/>
                    <a:pt x="179" y="1673"/>
                  </a:cubicBezTo>
                  <a:cubicBezTo>
                    <a:pt x="176" y="1673"/>
                    <a:pt x="176" y="1671"/>
                    <a:pt x="175" y="1669"/>
                  </a:cubicBezTo>
                  <a:cubicBezTo>
                    <a:pt x="175" y="1669"/>
                    <a:pt x="175" y="1669"/>
                    <a:pt x="175" y="1669"/>
                  </a:cubicBezTo>
                  <a:cubicBezTo>
                    <a:pt x="175" y="1668"/>
                    <a:pt x="174" y="1667"/>
                    <a:pt x="174" y="1667"/>
                  </a:cubicBezTo>
                  <a:cubicBezTo>
                    <a:pt x="174" y="1667"/>
                    <a:pt x="174" y="1667"/>
                    <a:pt x="174" y="1667"/>
                  </a:cubicBezTo>
                  <a:cubicBezTo>
                    <a:pt x="174" y="1667"/>
                    <a:pt x="173" y="1667"/>
                    <a:pt x="173" y="1668"/>
                  </a:cubicBezTo>
                  <a:cubicBezTo>
                    <a:pt x="173" y="1668"/>
                    <a:pt x="173" y="1668"/>
                    <a:pt x="173" y="1668"/>
                  </a:cubicBezTo>
                  <a:cubicBezTo>
                    <a:pt x="172" y="1669"/>
                    <a:pt x="172" y="1669"/>
                    <a:pt x="171" y="1669"/>
                  </a:cubicBezTo>
                  <a:cubicBezTo>
                    <a:pt x="171" y="1669"/>
                    <a:pt x="171" y="1669"/>
                    <a:pt x="171" y="1669"/>
                  </a:cubicBezTo>
                  <a:cubicBezTo>
                    <a:pt x="169" y="1669"/>
                    <a:pt x="167" y="1668"/>
                    <a:pt x="167" y="1666"/>
                  </a:cubicBezTo>
                  <a:cubicBezTo>
                    <a:pt x="167" y="1666"/>
                    <a:pt x="167" y="1666"/>
                    <a:pt x="167" y="1666"/>
                  </a:cubicBezTo>
                  <a:cubicBezTo>
                    <a:pt x="167" y="1666"/>
                    <a:pt x="167" y="1665"/>
                    <a:pt x="168" y="1664"/>
                  </a:cubicBezTo>
                  <a:cubicBezTo>
                    <a:pt x="168" y="1664"/>
                    <a:pt x="168" y="1664"/>
                    <a:pt x="168" y="1664"/>
                  </a:cubicBezTo>
                  <a:cubicBezTo>
                    <a:pt x="169" y="1660"/>
                    <a:pt x="169" y="1659"/>
                    <a:pt x="170" y="1659"/>
                  </a:cubicBezTo>
                  <a:cubicBezTo>
                    <a:pt x="170" y="1659"/>
                    <a:pt x="170" y="1659"/>
                    <a:pt x="170" y="1659"/>
                  </a:cubicBezTo>
                  <a:cubicBezTo>
                    <a:pt x="172" y="1659"/>
                    <a:pt x="172" y="1661"/>
                    <a:pt x="173" y="1662"/>
                  </a:cubicBezTo>
                  <a:cubicBezTo>
                    <a:pt x="173" y="1662"/>
                    <a:pt x="173" y="1662"/>
                    <a:pt x="173" y="1662"/>
                  </a:cubicBezTo>
                  <a:cubicBezTo>
                    <a:pt x="173" y="1662"/>
                    <a:pt x="173" y="1662"/>
                    <a:pt x="173" y="1662"/>
                  </a:cubicBezTo>
                  <a:cubicBezTo>
                    <a:pt x="173" y="1662"/>
                    <a:pt x="173" y="1662"/>
                    <a:pt x="173" y="1662"/>
                  </a:cubicBezTo>
                  <a:cubicBezTo>
                    <a:pt x="173" y="1663"/>
                    <a:pt x="174" y="1662"/>
                    <a:pt x="174" y="1662"/>
                  </a:cubicBezTo>
                  <a:cubicBezTo>
                    <a:pt x="174" y="1662"/>
                    <a:pt x="174" y="1662"/>
                    <a:pt x="174" y="1662"/>
                  </a:cubicBezTo>
                  <a:cubicBezTo>
                    <a:pt x="174" y="1661"/>
                    <a:pt x="174" y="1661"/>
                    <a:pt x="174" y="1660"/>
                  </a:cubicBezTo>
                  <a:cubicBezTo>
                    <a:pt x="174" y="1660"/>
                    <a:pt x="174" y="1660"/>
                    <a:pt x="174" y="1660"/>
                  </a:cubicBezTo>
                  <a:cubicBezTo>
                    <a:pt x="174" y="1660"/>
                    <a:pt x="174" y="1659"/>
                    <a:pt x="174" y="1659"/>
                  </a:cubicBezTo>
                  <a:cubicBezTo>
                    <a:pt x="174" y="1659"/>
                    <a:pt x="174" y="1659"/>
                    <a:pt x="174" y="1659"/>
                  </a:cubicBezTo>
                  <a:cubicBezTo>
                    <a:pt x="174" y="1659"/>
                    <a:pt x="174" y="1658"/>
                    <a:pt x="174" y="1658"/>
                  </a:cubicBezTo>
                  <a:cubicBezTo>
                    <a:pt x="174" y="1658"/>
                    <a:pt x="174" y="1658"/>
                    <a:pt x="174" y="1658"/>
                  </a:cubicBezTo>
                  <a:cubicBezTo>
                    <a:pt x="174" y="1657"/>
                    <a:pt x="174" y="1656"/>
                    <a:pt x="173" y="1655"/>
                  </a:cubicBezTo>
                  <a:cubicBezTo>
                    <a:pt x="173" y="1655"/>
                    <a:pt x="173" y="1655"/>
                    <a:pt x="173" y="1655"/>
                  </a:cubicBezTo>
                  <a:cubicBezTo>
                    <a:pt x="172" y="1654"/>
                    <a:pt x="171" y="1654"/>
                    <a:pt x="170" y="1654"/>
                  </a:cubicBezTo>
                  <a:cubicBezTo>
                    <a:pt x="170" y="1654"/>
                    <a:pt x="170" y="1654"/>
                    <a:pt x="170" y="1654"/>
                  </a:cubicBezTo>
                  <a:cubicBezTo>
                    <a:pt x="169" y="1654"/>
                    <a:pt x="169" y="1654"/>
                    <a:pt x="168" y="1654"/>
                  </a:cubicBezTo>
                  <a:cubicBezTo>
                    <a:pt x="168" y="1654"/>
                    <a:pt x="168" y="1654"/>
                    <a:pt x="168" y="1654"/>
                  </a:cubicBezTo>
                  <a:cubicBezTo>
                    <a:pt x="167" y="1654"/>
                    <a:pt x="166" y="1654"/>
                    <a:pt x="166" y="1654"/>
                  </a:cubicBezTo>
                  <a:cubicBezTo>
                    <a:pt x="166" y="1654"/>
                    <a:pt x="166" y="1654"/>
                    <a:pt x="166" y="1654"/>
                  </a:cubicBezTo>
                  <a:cubicBezTo>
                    <a:pt x="165" y="1654"/>
                    <a:pt x="164" y="1654"/>
                    <a:pt x="164" y="1653"/>
                  </a:cubicBezTo>
                  <a:cubicBezTo>
                    <a:pt x="164" y="1653"/>
                    <a:pt x="164" y="1653"/>
                    <a:pt x="164" y="1653"/>
                  </a:cubicBezTo>
                  <a:cubicBezTo>
                    <a:pt x="163" y="1653"/>
                    <a:pt x="163" y="1653"/>
                    <a:pt x="163" y="1653"/>
                  </a:cubicBezTo>
                  <a:cubicBezTo>
                    <a:pt x="163" y="1653"/>
                    <a:pt x="163" y="1653"/>
                    <a:pt x="163" y="1653"/>
                  </a:cubicBezTo>
                  <a:cubicBezTo>
                    <a:pt x="162" y="1653"/>
                    <a:pt x="162" y="1653"/>
                    <a:pt x="161" y="1653"/>
                  </a:cubicBezTo>
                  <a:cubicBezTo>
                    <a:pt x="161" y="1653"/>
                    <a:pt x="161" y="1653"/>
                    <a:pt x="161" y="1653"/>
                  </a:cubicBezTo>
                  <a:cubicBezTo>
                    <a:pt x="160" y="1653"/>
                    <a:pt x="160" y="1653"/>
                    <a:pt x="160" y="1653"/>
                  </a:cubicBezTo>
                  <a:cubicBezTo>
                    <a:pt x="160" y="1653"/>
                    <a:pt x="160" y="1653"/>
                    <a:pt x="160" y="1653"/>
                  </a:cubicBezTo>
                  <a:cubicBezTo>
                    <a:pt x="159" y="1653"/>
                    <a:pt x="158" y="1652"/>
                    <a:pt x="158" y="1651"/>
                  </a:cubicBezTo>
                  <a:cubicBezTo>
                    <a:pt x="158" y="1651"/>
                    <a:pt x="158" y="1651"/>
                    <a:pt x="158" y="1651"/>
                  </a:cubicBezTo>
                  <a:cubicBezTo>
                    <a:pt x="158" y="1650"/>
                    <a:pt x="158" y="1649"/>
                    <a:pt x="158" y="1648"/>
                  </a:cubicBezTo>
                  <a:cubicBezTo>
                    <a:pt x="158" y="1648"/>
                    <a:pt x="158" y="1648"/>
                    <a:pt x="158" y="1648"/>
                  </a:cubicBezTo>
                  <a:cubicBezTo>
                    <a:pt x="158" y="1646"/>
                    <a:pt x="158" y="1644"/>
                    <a:pt x="156" y="1642"/>
                  </a:cubicBezTo>
                  <a:cubicBezTo>
                    <a:pt x="156" y="1642"/>
                    <a:pt x="156" y="1642"/>
                    <a:pt x="156" y="1642"/>
                  </a:cubicBezTo>
                  <a:cubicBezTo>
                    <a:pt x="155" y="1641"/>
                    <a:pt x="154" y="1640"/>
                    <a:pt x="154" y="1639"/>
                  </a:cubicBezTo>
                  <a:cubicBezTo>
                    <a:pt x="154" y="1639"/>
                    <a:pt x="154" y="1639"/>
                    <a:pt x="154" y="1639"/>
                  </a:cubicBezTo>
                  <a:cubicBezTo>
                    <a:pt x="154" y="1638"/>
                    <a:pt x="155" y="1637"/>
                    <a:pt x="156" y="1637"/>
                  </a:cubicBezTo>
                  <a:cubicBezTo>
                    <a:pt x="156" y="1637"/>
                    <a:pt x="156" y="1637"/>
                    <a:pt x="156" y="1637"/>
                  </a:cubicBezTo>
                  <a:cubicBezTo>
                    <a:pt x="156" y="1637"/>
                    <a:pt x="157" y="1637"/>
                    <a:pt x="157" y="1638"/>
                  </a:cubicBezTo>
                  <a:cubicBezTo>
                    <a:pt x="157" y="1638"/>
                    <a:pt x="157" y="1638"/>
                    <a:pt x="157" y="1638"/>
                  </a:cubicBezTo>
                  <a:cubicBezTo>
                    <a:pt x="158" y="1639"/>
                    <a:pt x="159" y="1639"/>
                    <a:pt x="159" y="1639"/>
                  </a:cubicBezTo>
                  <a:cubicBezTo>
                    <a:pt x="159" y="1639"/>
                    <a:pt x="159" y="1639"/>
                    <a:pt x="159" y="1639"/>
                  </a:cubicBezTo>
                  <a:cubicBezTo>
                    <a:pt x="159" y="1639"/>
                    <a:pt x="160" y="1639"/>
                    <a:pt x="160" y="1638"/>
                  </a:cubicBezTo>
                  <a:cubicBezTo>
                    <a:pt x="160" y="1638"/>
                    <a:pt x="160" y="1638"/>
                    <a:pt x="160" y="1638"/>
                  </a:cubicBezTo>
                  <a:cubicBezTo>
                    <a:pt x="161" y="1638"/>
                    <a:pt x="162" y="1636"/>
                    <a:pt x="163" y="1636"/>
                  </a:cubicBezTo>
                  <a:cubicBezTo>
                    <a:pt x="163" y="1636"/>
                    <a:pt x="163" y="1636"/>
                    <a:pt x="163" y="1636"/>
                  </a:cubicBezTo>
                  <a:cubicBezTo>
                    <a:pt x="164" y="1635"/>
                    <a:pt x="164" y="1635"/>
                    <a:pt x="165" y="1632"/>
                  </a:cubicBezTo>
                  <a:cubicBezTo>
                    <a:pt x="165" y="1632"/>
                    <a:pt x="165" y="1632"/>
                    <a:pt x="165" y="1632"/>
                  </a:cubicBezTo>
                  <a:cubicBezTo>
                    <a:pt x="166" y="1631"/>
                    <a:pt x="167" y="1630"/>
                    <a:pt x="167" y="1630"/>
                  </a:cubicBezTo>
                  <a:cubicBezTo>
                    <a:pt x="167" y="1630"/>
                    <a:pt x="167" y="1630"/>
                    <a:pt x="167" y="1630"/>
                  </a:cubicBezTo>
                  <a:cubicBezTo>
                    <a:pt x="168" y="1630"/>
                    <a:pt x="169" y="1631"/>
                    <a:pt x="169" y="1631"/>
                  </a:cubicBezTo>
                  <a:cubicBezTo>
                    <a:pt x="169" y="1631"/>
                    <a:pt x="169" y="1631"/>
                    <a:pt x="169" y="1631"/>
                  </a:cubicBezTo>
                  <a:cubicBezTo>
                    <a:pt x="169" y="1631"/>
                    <a:pt x="169" y="1631"/>
                    <a:pt x="169" y="1631"/>
                  </a:cubicBezTo>
                  <a:cubicBezTo>
                    <a:pt x="169" y="1631"/>
                    <a:pt x="169" y="1631"/>
                    <a:pt x="169" y="1631"/>
                  </a:cubicBezTo>
                  <a:cubicBezTo>
                    <a:pt x="169" y="1631"/>
                    <a:pt x="170" y="1630"/>
                    <a:pt x="170" y="1630"/>
                  </a:cubicBezTo>
                  <a:cubicBezTo>
                    <a:pt x="170" y="1630"/>
                    <a:pt x="170" y="1630"/>
                    <a:pt x="170" y="1630"/>
                  </a:cubicBezTo>
                  <a:cubicBezTo>
                    <a:pt x="171" y="1630"/>
                    <a:pt x="171" y="1630"/>
                    <a:pt x="174" y="1628"/>
                  </a:cubicBezTo>
                  <a:cubicBezTo>
                    <a:pt x="174" y="1628"/>
                    <a:pt x="174" y="1628"/>
                    <a:pt x="174" y="1628"/>
                  </a:cubicBezTo>
                  <a:cubicBezTo>
                    <a:pt x="176" y="1626"/>
                    <a:pt x="176" y="1625"/>
                    <a:pt x="176" y="1623"/>
                  </a:cubicBezTo>
                  <a:cubicBezTo>
                    <a:pt x="176" y="1623"/>
                    <a:pt x="176" y="1623"/>
                    <a:pt x="176" y="1623"/>
                  </a:cubicBezTo>
                  <a:cubicBezTo>
                    <a:pt x="176" y="1623"/>
                    <a:pt x="176" y="1623"/>
                    <a:pt x="176" y="1622"/>
                  </a:cubicBezTo>
                  <a:cubicBezTo>
                    <a:pt x="176" y="1622"/>
                    <a:pt x="176" y="1622"/>
                    <a:pt x="176" y="1622"/>
                  </a:cubicBezTo>
                  <a:cubicBezTo>
                    <a:pt x="176" y="1621"/>
                    <a:pt x="176" y="1621"/>
                    <a:pt x="175" y="1620"/>
                  </a:cubicBezTo>
                  <a:cubicBezTo>
                    <a:pt x="175" y="1620"/>
                    <a:pt x="175" y="1620"/>
                    <a:pt x="175" y="1620"/>
                  </a:cubicBezTo>
                  <a:cubicBezTo>
                    <a:pt x="172" y="1618"/>
                    <a:pt x="172" y="1617"/>
                    <a:pt x="172" y="1616"/>
                  </a:cubicBezTo>
                  <a:cubicBezTo>
                    <a:pt x="172" y="1616"/>
                    <a:pt x="172" y="1616"/>
                    <a:pt x="172" y="1616"/>
                  </a:cubicBezTo>
                  <a:cubicBezTo>
                    <a:pt x="172" y="1615"/>
                    <a:pt x="172" y="1614"/>
                    <a:pt x="174" y="1614"/>
                  </a:cubicBezTo>
                  <a:cubicBezTo>
                    <a:pt x="174" y="1614"/>
                    <a:pt x="174" y="1614"/>
                    <a:pt x="174" y="1614"/>
                  </a:cubicBezTo>
                  <a:cubicBezTo>
                    <a:pt x="174" y="1614"/>
                    <a:pt x="174" y="1614"/>
                    <a:pt x="175" y="1614"/>
                  </a:cubicBezTo>
                  <a:cubicBezTo>
                    <a:pt x="175" y="1614"/>
                    <a:pt x="175" y="1614"/>
                    <a:pt x="175" y="1614"/>
                  </a:cubicBezTo>
                  <a:cubicBezTo>
                    <a:pt x="175" y="1614"/>
                    <a:pt x="175" y="1614"/>
                    <a:pt x="175" y="1614"/>
                  </a:cubicBezTo>
                  <a:cubicBezTo>
                    <a:pt x="175" y="1614"/>
                    <a:pt x="175" y="1614"/>
                    <a:pt x="175" y="1614"/>
                  </a:cubicBezTo>
                  <a:cubicBezTo>
                    <a:pt x="175" y="1614"/>
                    <a:pt x="175" y="1614"/>
                    <a:pt x="175" y="1614"/>
                  </a:cubicBezTo>
                  <a:cubicBezTo>
                    <a:pt x="175" y="1614"/>
                    <a:pt x="175" y="1614"/>
                    <a:pt x="175" y="1614"/>
                  </a:cubicBezTo>
                  <a:cubicBezTo>
                    <a:pt x="175" y="1613"/>
                    <a:pt x="175" y="1613"/>
                    <a:pt x="175" y="1613"/>
                  </a:cubicBezTo>
                  <a:cubicBezTo>
                    <a:pt x="175" y="1613"/>
                    <a:pt x="175" y="1613"/>
                    <a:pt x="175" y="1613"/>
                  </a:cubicBezTo>
                  <a:cubicBezTo>
                    <a:pt x="175" y="1613"/>
                    <a:pt x="175" y="1613"/>
                    <a:pt x="174" y="1612"/>
                  </a:cubicBezTo>
                  <a:cubicBezTo>
                    <a:pt x="174" y="1612"/>
                    <a:pt x="174" y="1612"/>
                    <a:pt x="174" y="1612"/>
                  </a:cubicBezTo>
                  <a:cubicBezTo>
                    <a:pt x="174" y="1611"/>
                    <a:pt x="173" y="1610"/>
                    <a:pt x="172" y="1607"/>
                  </a:cubicBezTo>
                  <a:cubicBezTo>
                    <a:pt x="172" y="1607"/>
                    <a:pt x="172" y="1607"/>
                    <a:pt x="172" y="1607"/>
                  </a:cubicBezTo>
                  <a:cubicBezTo>
                    <a:pt x="172" y="1607"/>
                    <a:pt x="172" y="1607"/>
                    <a:pt x="172" y="1606"/>
                  </a:cubicBezTo>
                  <a:cubicBezTo>
                    <a:pt x="172" y="1606"/>
                    <a:pt x="172" y="1606"/>
                    <a:pt x="172" y="1606"/>
                  </a:cubicBezTo>
                  <a:cubicBezTo>
                    <a:pt x="172" y="1606"/>
                    <a:pt x="173" y="1605"/>
                    <a:pt x="173" y="1605"/>
                  </a:cubicBezTo>
                  <a:cubicBezTo>
                    <a:pt x="173" y="1605"/>
                    <a:pt x="173" y="1605"/>
                    <a:pt x="173" y="1605"/>
                  </a:cubicBezTo>
                  <a:cubicBezTo>
                    <a:pt x="175" y="1605"/>
                    <a:pt x="176" y="1606"/>
                    <a:pt x="177" y="1608"/>
                  </a:cubicBezTo>
                  <a:cubicBezTo>
                    <a:pt x="177" y="1608"/>
                    <a:pt x="177" y="1608"/>
                    <a:pt x="177" y="1608"/>
                  </a:cubicBezTo>
                  <a:cubicBezTo>
                    <a:pt x="178" y="1610"/>
                    <a:pt x="179" y="1611"/>
                    <a:pt x="179" y="1612"/>
                  </a:cubicBezTo>
                  <a:cubicBezTo>
                    <a:pt x="179" y="1612"/>
                    <a:pt x="179" y="1612"/>
                    <a:pt x="179" y="1612"/>
                  </a:cubicBezTo>
                  <a:cubicBezTo>
                    <a:pt x="179" y="1612"/>
                    <a:pt x="179" y="1612"/>
                    <a:pt x="179" y="1612"/>
                  </a:cubicBezTo>
                  <a:cubicBezTo>
                    <a:pt x="179" y="1612"/>
                    <a:pt x="179" y="1612"/>
                    <a:pt x="179" y="1612"/>
                  </a:cubicBezTo>
                  <a:cubicBezTo>
                    <a:pt x="179" y="1614"/>
                    <a:pt x="182" y="1616"/>
                    <a:pt x="182" y="1618"/>
                  </a:cubicBezTo>
                  <a:cubicBezTo>
                    <a:pt x="182" y="1618"/>
                    <a:pt x="182" y="1618"/>
                    <a:pt x="182" y="1618"/>
                  </a:cubicBezTo>
                  <a:cubicBezTo>
                    <a:pt x="182" y="1619"/>
                    <a:pt x="181" y="1619"/>
                    <a:pt x="180" y="1620"/>
                  </a:cubicBezTo>
                  <a:cubicBezTo>
                    <a:pt x="180" y="1620"/>
                    <a:pt x="180" y="1620"/>
                    <a:pt x="180" y="1620"/>
                  </a:cubicBezTo>
                  <a:cubicBezTo>
                    <a:pt x="180" y="1620"/>
                    <a:pt x="180" y="1622"/>
                    <a:pt x="180" y="1623"/>
                  </a:cubicBezTo>
                  <a:cubicBezTo>
                    <a:pt x="180" y="1623"/>
                    <a:pt x="180" y="1623"/>
                    <a:pt x="180" y="1623"/>
                  </a:cubicBezTo>
                  <a:cubicBezTo>
                    <a:pt x="181" y="1622"/>
                    <a:pt x="182" y="1622"/>
                    <a:pt x="183" y="1622"/>
                  </a:cubicBezTo>
                  <a:cubicBezTo>
                    <a:pt x="183" y="1622"/>
                    <a:pt x="183" y="1622"/>
                    <a:pt x="183" y="1622"/>
                  </a:cubicBezTo>
                  <a:cubicBezTo>
                    <a:pt x="183" y="1622"/>
                    <a:pt x="184" y="1622"/>
                    <a:pt x="185" y="1622"/>
                  </a:cubicBezTo>
                  <a:cubicBezTo>
                    <a:pt x="185" y="1622"/>
                    <a:pt x="185" y="1622"/>
                    <a:pt x="185" y="1622"/>
                  </a:cubicBezTo>
                  <a:cubicBezTo>
                    <a:pt x="185" y="1622"/>
                    <a:pt x="185" y="1622"/>
                    <a:pt x="185" y="1622"/>
                  </a:cubicBezTo>
                  <a:cubicBezTo>
                    <a:pt x="185" y="1622"/>
                    <a:pt x="185" y="1622"/>
                    <a:pt x="185" y="1622"/>
                  </a:cubicBezTo>
                  <a:cubicBezTo>
                    <a:pt x="186" y="1622"/>
                    <a:pt x="187" y="1621"/>
                    <a:pt x="187" y="1621"/>
                  </a:cubicBezTo>
                  <a:cubicBezTo>
                    <a:pt x="187" y="1621"/>
                    <a:pt x="187" y="1621"/>
                    <a:pt x="187" y="1621"/>
                  </a:cubicBezTo>
                  <a:cubicBezTo>
                    <a:pt x="188" y="1620"/>
                    <a:pt x="188" y="1620"/>
                    <a:pt x="189" y="1620"/>
                  </a:cubicBezTo>
                  <a:cubicBezTo>
                    <a:pt x="189" y="1620"/>
                    <a:pt x="189" y="1620"/>
                    <a:pt x="189" y="1620"/>
                  </a:cubicBezTo>
                  <a:cubicBezTo>
                    <a:pt x="190" y="1620"/>
                    <a:pt x="191" y="1621"/>
                    <a:pt x="191" y="1622"/>
                  </a:cubicBezTo>
                  <a:cubicBezTo>
                    <a:pt x="191" y="1622"/>
                    <a:pt x="191" y="1622"/>
                    <a:pt x="191" y="1622"/>
                  </a:cubicBezTo>
                  <a:cubicBezTo>
                    <a:pt x="191" y="1624"/>
                    <a:pt x="190" y="1626"/>
                    <a:pt x="187" y="1626"/>
                  </a:cubicBezTo>
                  <a:cubicBezTo>
                    <a:pt x="187" y="1626"/>
                    <a:pt x="187" y="1626"/>
                    <a:pt x="187" y="1626"/>
                  </a:cubicBezTo>
                  <a:cubicBezTo>
                    <a:pt x="185" y="1626"/>
                    <a:pt x="185" y="1627"/>
                    <a:pt x="182" y="1627"/>
                  </a:cubicBezTo>
                  <a:cubicBezTo>
                    <a:pt x="182" y="1627"/>
                    <a:pt x="182" y="1627"/>
                    <a:pt x="182" y="1627"/>
                  </a:cubicBezTo>
                  <a:cubicBezTo>
                    <a:pt x="180" y="1627"/>
                    <a:pt x="180" y="1627"/>
                    <a:pt x="180" y="1627"/>
                  </a:cubicBezTo>
                  <a:cubicBezTo>
                    <a:pt x="180" y="1627"/>
                    <a:pt x="180" y="1627"/>
                    <a:pt x="180" y="1627"/>
                  </a:cubicBezTo>
                  <a:cubicBezTo>
                    <a:pt x="180" y="1627"/>
                    <a:pt x="180" y="1628"/>
                    <a:pt x="180" y="1628"/>
                  </a:cubicBezTo>
                  <a:cubicBezTo>
                    <a:pt x="180" y="1628"/>
                    <a:pt x="180" y="1628"/>
                    <a:pt x="180" y="1628"/>
                  </a:cubicBezTo>
                  <a:cubicBezTo>
                    <a:pt x="180" y="1628"/>
                    <a:pt x="181" y="1628"/>
                    <a:pt x="181" y="1628"/>
                  </a:cubicBezTo>
                  <a:cubicBezTo>
                    <a:pt x="181" y="1628"/>
                    <a:pt x="181" y="1628"/>
                    <a:pt x="181" y="1628"/>
                  </a:cubicBezTo>
                  <a:cubicBezTo>
                    <a:pt x="181" y="1628"/>
                    <a:pt x="181" y="1628"/>
                    <a:pt x="181" y="1628"/>
                  </a:cubicBezTo>
                  <a:cubicBezTo>
                    <a:pt x="181" y="1628"/>
                    <a:pt x="181" y="1628"/>
                    <a:pt x="181" y="1628"/>
                  </a:cubicBezTo>
                  <a:cubicBezTo>
                    <a:pt x="181" y="1628"/>
                    <a:pt x="182" y="1627"/>
                    <a:pt x="183" y="1627"/>
                  </a:cubicBezTo>
                  <a:cubicBezTo>
                    <a:pt x="183" y="1627"/>
                    <a:pt x="183" y="1627"/>
                    <a:pt x="183" y="1627"/>
                  </a:cubicBezTo>
                  <a:cubicBezTo>
                    <a:pt x="183" y="1627"/>
                    <a:pt x="183" y="1627"/>
                    <a:pt x="184" y="1627"/>
                  </a:cubicBezTo>
                  <a:cubicBezTo>
                    <a:pt x="184" y="1627"/>
                    <a:pt x="184" y="1627"/>
                    <a:pt x="184" y="1627"/>
                  </a:cubicBezTo>
                  <a:cubicBezTo>
                    <a:pt x="184" y="1627"/>
                    <a:pt x="184" y="1627"/>
                    <a:pt x="184" y="1627"/>
                  </a:cubicBezTo>
                  <a:cubicBezTo>
                    <a:pt x="184" y="1627"/>
                    <a:pt x="184" y="1627"/>
                    <a:pt x="184" y="1627"/>
                  </a:cubicBezTo>
                  <a:cubicBezTo>
                    <a:pt x="184" y="1627"/>
                    <a:pt x="184" y="1627"/>
                    <a:pt x="184" y="1627"/>
                  </a:cubicBezTo>
                  <a:cubicBezTo>
                    <a:pt x="184" y="1627"/>
                    <a:pt x="184" y="1627"/>
                    <a:pt x="184" y="1627"/>
                  </a:cubicBezTo>
                  <a:cubicBezTo>
                    <a:pt x="185" y="1627"/>
                    <a:pt x="185" y="1628"/>
                    <a:pt x="185" y="1629"/>
                  </a:cubicBezTo>
                  <a:cubicBezTo>
                    <a:pt x="185" y="1629"/>
                    <a:pt x="185" y="1629"/>
                    <a:pt x="185" y="1629"/>
                  </a:cubicBezTo>
                  <a:cubicBezTo>
                    <a:pt x="185" y="1630"/>
                    <a:pt x="186" y="1631"/>
                    <a:pt x="186" y="1631"/>
                  </a:cubicBezTo>
                  <a:cubicBezTo>
                    <a:pt x="186" y="1631"/>
                    <a:pt x="186" y="1631"/>
                    <a:pt x="186" y="1631"/>
                  </a:cubicBezTo>
                  <a:cubicBezTo>
                    <a:pt x="186" y="1632"/>
                    <a:pt x="186" y="1632"/>
                    <a:pt x="186" y="1632"/>
                  </a:cubicBezTo>
                  <a:cubicBezTo>
                    <a:pt x="186" y="1632"/>
                    <a:pt x="186" y="1632"/>
                    <a:pt x="186" y="1632"/>
                  </a:cubicBezTo>
                  <a:cubicBezTo>
                    <a:pt x="187" y="1632"/>
                    <a:pt x="189" y="1631"/>
                    <a:pt x="190" y="1630"/>
                  </a:cubicBezTo>
                  <a:cubicBezTo>
                    <a:pt x="190" y="1630"/>
                    <a:pt x="190" y="1630"/>
                    <a:pt x="190" y="1630"/>
                  </a:cubicBezTo>
                  <a:cubicBezTo>
                    <a:pt x="191" y="1629"/>
                    <a:pt x="191" y="1625"/>
                    <a:pt x="191" y="1625"/>
                  </a:cubicBezTo>
                  <a:cubicBezTo>
                    <a:pt x="191" y="1625"/>
                    <a:pt x="191" y="1625"/>
                    <a:pt x="191" y="1625"/>
                  </a:cubicBezTo>
                  <a:cubicBezTo>
                    <a:pt x="193" y="1616"/>
                    <a:pt x="196" y="1616"/>
                    <a:pt x="196" y="1615"/>
                  </a:cubicBezTo>
                  <a:cubicBezTo>
                    <a:pt x="196" y="1615"/>
                    <a:pt x="196" y="1615"/>
                    <a:pt x="196" y="1615"/>
                  </a:cubicBezTo>
                  <a:cubicBezTo>
                    <a:pt x="197" y="1612"/>
                    <a:pt x="201" y="1610"/>
                    <a:pt x="202" y="1609"/>
                  </a:cubicBezTo>
                  <a:cubicBezTo>
                    <a:pt x="202" y="1609"/>
                    <a:pt x="202" y="1609"/>
                    <a:pt x="202" y="1609"/>
                  </a:cubicBezTo>
                  <a:cubicBezTo>
                    <a:pt x="203" y="1608"/>
                    <a:pt x="204" y="1608"/>
                    <a:pt x="205" y="1608"/>
                  </a:cubicBezTo>
                  <a:cubicBezTo>
                    <a:pt x="205" y="1608"/>
                    <a:pt x="205" y="1608"/>
                    <a:pt x="205" y="1608"/>
                  </a:cubicBezTo>
                  <a:cubicBezTo>
                    <a:pt x="206" y="1608"/>
                    <a:pt x="207" y="1608"/>
                    <a:pt x="209" y="1609"/>
                  </a:cubicBezTo>
                  <a:cubicBezTo>
                    <a:pt x="209" y="1609"/>
                    <a:pt x="209" y="1609"/>
                    <a:pt x="209" y="1609"/>
                  </a:cubicBezTo>
                  <a:cubicBezTo>
                    <a:pt x="209" y="1609"/>
                    <a:pt x="209" y="1609"/>
                    <a:pt x="210" y="1609"/>
                  </a:cubicBezTo>
                  <a:cubicBezTo>
                    <a:pt x="210" y="1609"/>
                    <a:pt x="210" y="1609"/>
                    <a:pt x="210" y="1609"/>
                  </a:cubicBezTo>
                  <a:cubicBezTo>
                    <a:pt x="211" y="1609"/>
                    <a:pt x="212" y="1608"/>
                    <a:pt x="213" y="1607"/>
                  </a:cubicBezTo>
                  <a:cubicBezTo>
                    <a:pt x="213" y="1607"/>
                    <a:pt x="213" y="1607"/>
                    <a:pt x="213" y="1607"/>
                  </a:cubicBezTo>
                  <a:cubicBezTo>
                    <a:pt x="215" y="1605"/>
                    <a:pt x="219" y="1605"/>
                    <a:pt x="222" y="1605"/>
                  </a:cubicBezTo>
                  <a:cubicBezTo>
                    <a:pt x="222" y="1605"/>
                    <a:pt x="222" y="1605"/>
                    <a:pt x="222" y="1605"/>
                  </a:cubicBezTo>
                  <a:cubicBezTo>
                    <a:pt x="224" y="1604"/>
                    <a:pt x="224" y="1604"/>
                    <a:pt x="224" y="1603"/>
                  </a:cubicBezTo>
                  <a:cubicBezTo>
                    <a:pt x="224" y="1603"/>
                    <a:pt x="224" y="1603"/>
                    <a:pt x="224" y="1603"/>
                  </a:cubicBezTo>
                  <a:cubicBezTo>
                    <a:pt x="224" y="1603"/>
                    <a:pt x="224" y="1603"/>
                    <a:pt x="224" y="1603"/>
                  </a:cubicBezTo>
                  <a:cubicBezTo>
                    <a:pt x="224" y="1603"/>
                    <a:pt x="224" y="1603"/>
                    <a:pt x="224" y="1603"/>
                  </a:cubicBezTo>
                  <a:cubicBezTo>
                    <a:pt x="224" y="1602"/>
                    <a:pt x="224" y="1602"/>
                    <a:pt x="224" y="1602"/>
                  </a:cubicBezTo>
                  <a:cubicBezTo>
                    <a:pt x="224" y="1602"/>
                    <a:pt x="224" y="1602"/>
                    <a:pt x="224" y="1602"/>
                  </a:cubicBezTo>
                  <a:cubicBezTo>
                    <a:pt x="224" y="1600"/>
                    <a:pt x="225" y="1600"/>
                    <a:pt x="227" y="1600"/>
                  </a:cubicBezTo>
                  <a:cubicBezTo>
                    <a:pt x="227" y="1600"/>
                    <a:pt x="227" y="1600"/>
                    <a:pt x="227" y="1600"/>
                  </a:cubicBezTo>
                  <a:cubicBezTo>
                    <a:pt x="227" y="1600"/>
                    <a:pt x="228" y="1600"/>
                    <a:pt x="228" y="1601"/>
                  </a:cubicBezTo>
                  <a:cubicBezTo>
                    <a:pt x="228" y="1601"/>
                    <a:pt x="228" y="1601"/>
                    <a:pt x="228" y="1601"/>
                  </a:cubicBezTo>
                  <a:cubicBezTo>
                    <a:pt x="228" y="1602"/>
                    <a:pt x="228" y="1602"/>
                    <a:pt x="228" y="1603"/>
                  </a:cubicBezTo>
                  <a:cubicBezTo>
                    <a:pt x="228" y="1603"/>
                    <a:pt x="228" y="1603"/>
                    <a:pt x="228" y="1603"/>
                  </a:cubicBezTo>
                  <a:cubicBezTo>
                    <a:pt x="228" y="1603"/>
                    <a:pt x="229" y="1603"/>
                    <a:pt x="229" y="1603"/>
                  </a:cubicBezTo>
                  <a:cubicBezTo>
                    <a:pt x="229" y="1603"/>
                    <a:pt x="229" y="1603"/>
                    <a:pt x="229" y="1603"/>
                  </a:cubicBezTo>
                  <a:cubicBezTo>
                    <a:pt x="232" y="1602"/>
                    <a:pt x="232" y="1603"/>
                    <a:pt x="234" y="1602"/>
                  </a:cubicBezTo>
                  <a:cubicBezTo>
                    <a:pt x="234" y="1602"/>
                    <a:pt x="234" y="1602"/>
                    <a:pt x="234" y="1602"/>
                  </a:cubicBezTo>
                  <a:cubicBezTo>
                    <a:pt x="234" y="1602"/>
                    <a:pt x="234" y="1602"/>
                    <a:pt x="234" y="1602"/>
                  </a:cubicBezTo>
                  <a:cubicBezTo>
                    <a:pt x="234" y="1602"/>
                    <a:pt x="234" y="1602"/>
                    <a:pt x="234" y="1602"/>
                  </a:cubicBezTo>
                  <a:cubicBezTo>
                    <a:pt x="234" y="1601"/>
                    <a:pt x="234" y="1600"/>
                    <a:pt x="234" y="1599"/>
                  </a:cubicBezTo>
                  <a:cubicBezTo>
                    <a:pt x="234" y="1599"/>
                    <a:pt x="234" y="1599"/>
                    <a:pt x="234" y="1599"/>
                  </a:cubicBezTo>
                  <a:cubicBezTo>
                    <a:pt x="234" y="1599"/>
                    <a:pt x="234" y="1598"/>
                    <a:pt x="234" y="1598"/>
                  </a:cubicBezTo>
                  <a:cubicBezTo>
                    <a:pt x="234" y="1598"/>
                    <a:pt x="234" y="1598"/>
                    <a:pt x="234" y="1598"/>
                  </a:cubicBezTo>
                  <a:cubicBezTo>
                    <a:pt x="234" y="1598"/>
                    <a:pt x="235" y="1598"/>
                    <a:pt x="235" y="1598"/>
                  </a:cubicBezTo>
                  <a:cubicBezTo>
                    <a:pt x="235" y="1598"/>
                    <a:pt x="235" y="1598"/>
                    <a:pt x="235" y="1598"/>
                  </a:cubicBezTo>
                  <a:cubicBezTo>
                    <a:pt x="236" y="1598"/>
                    <a:pt x="236" y="1598"/>
                    <a:pt x="237" y="1598"/>
                  </a:cubicBezTo>
                  <a:cubicBezTo>
                    <a:pt x="237" y="1598"/>
                    <a:pt x="237" y="1598"/>
                    <a:pt x="237" y="1598"/>
                  </a:cubicBezTo>
                  <a:cubicBezTo>
                    <a:pt x="238" y="1598"/>
                    <a:pt x="238" y="1598"/>
                    <a:pt x="238" y="1598"/>
                  </a:cubicBezTo>
                  <a:cubicBezTo>
                    <a:pt x="238" y="1598"/>
                    <a:pt x="238" y="1598"/>
                    <a:pt x="238" y="1598"/>
                  </a:cubicBezTo>
                  <a:cubicBezTo>
                    <a:pt x="239" y="1599"/>
                    <a:pt x="238" y="1599"/>
                    <a:pt x="240" y="1600"/>
                  </a:cubicBezTo>
                  <a:cubicBezTo>
                    <a:pt x="240" y="1600"/>
                    <a:pt x="240" y="1600"/>
                    <a:pt x="240" y="1600"/>
                  </a:cubicBezTo>
                  <a:cubicBezTo>
                    <a:pt x="241" y="1600"/>
                    <a:pt x="242" y="1600"/>
                    <a:pt x="242" y="1601"/>
                  </a:cubicBezTo>
                  <a:cubicBezTo>
                    <a:pt x="242" y="1601"/>
                    <a:pt x="242" y="1601"/>
                    <a:pt x="242" y="1601"/>
                  </a:cubicBezTo>
                  <a:cubicBezTo>
                    <a:pt x="242" y="1603"/>
                    <a:pt x="241" y="1604"/>
                    <a:pt x="240" y="1605"/>
                  </a:cubicBezTo>
                  <a:cubicBezTo>
                    <a:pt x="240" y="1605"/>
                    <a:pt x="240" y="1605"/>
                    <a:pt x="240" y="1605"/>
                  </a:cubicBezTo>
                  <a:cubicBezTo>
                    <a:pt x="240" y="1605"/>
                    <a:pt x="240" y="1605"/>
                    <a:pt x="240" y="1605"/>
                  </a:cubicBezTo>
                  <a:cubicBezTo>
                    <a:pt x="240" y="1605"/>
                    <a:pt x="240" y="1605"/>
                    <a:pt x="240" y="1605"/>
                  </a:cubicBezTo>
                  <a:cubicBezTo>
                    <a:pt x="241" y="1605"/>
                    <a:pt x="241" y="1605"/>
                    <a:pt x="242" y="1604"/>
                  </a:cubicBezTo>
                  <a:cubicBezTo>
                    <a:pt x="242" y="1604"/>
                    <a:pt x="242" y="1604"/>
                    <a:pt x="242" y="1604"/>
                  </a:cubicBezTo>
                  <a:cubicBezTo>
                    <a:pt x="244" y="1603"/>
                    <a:pt x="244" y="1602"/>
                    <a:pt x="246" y="1601"/>
                  </a:cubicBezTo>
                  <a:cubicBezTo>
                    <a:pt x="246" y="1601"/>
                    <a:pt x="246" y="1601"/>
                    <a:pt x="246" y="1601"/>
                  </a:cubicBezTo>
                  <a:cubicBezTo>
                    <a:pt x="247" y="1600"/>
                    <a:pt x="247" y="1600"/>
                    <a:pt x="248" y="1600"/>
                  </a:cubicBezTo>
                  <a:cubicBezTo>
                    <a:pt x="248" y="1600"/>
                    <a:pt x="248" y="1600"/>
                    <a:pt x="248" y="1600"/>
                  </a:cubicBezTo>
                  <a:cubicBezTo>
                    <a:pt x="248" y="1600"/>
                    <a:pt x="248" y="1599"/>
                    <a:pt x="248" y="1599"/>
                  </a:cubicBezTo>
                  <a:cubicBezTo>
                    <a:pt x="248" y="1599"/>
                    <a:pt x="248" y="1599"/>
                    <a:pt x="248" y="1599"/>
                  </a:cubicBezTo>
                  <a:cubicBezTo>
                    <a:pt x="248" y="1599"/>
                    <a:pt x="248" y="1599"/>
                    <a:pt x="248" y="1599"/>
                  </a:cubicBezTo>
                  <a:cubicBezTo>
                    <a:pt x="248" y="1599"/>
                    <a:pt x="248" y="1599"/>
                    <a:pt x="248" y="1599"/>
                  </a:cubicBezTo>
                  <a:cubicBezTo>
                    <a:pt x="248" y="1599"/>
                    <a:pt x="247" y="1599"/>
                    <a:pt x="247" y="1599"/>
                  </a:cubicBezTo>
                  <a:cubicBezTo>
                    <a:pt x="247" y="1599"/>
                    <a:pt x="247" y="1599"/>
                    <a:pt x="247" y="1599"/>
                  </a:cubicBezTo>
                  <a:cubicBezTo>
                    <a:pt x="247" y="1599"/>
                    <a:pt x="246" y="1599"/>
                    <a:pt x="246" y="1600"/>
                  </a:cubicBezTo>
                  <a:cubicBezTo>
                    <a:pt x="246" y="1600"/>
                    <a:pt x="246" y="1600"/>
                    <a:pt x="246" y="1600"/>
                  </a:cubicBezTo>
                  <a:cubicBezTo>
                    <a:pt x="245" y="1601"/>
                    <a:pt x="245" y="1601"/>
                    <a:pt x="244" y="1601"/>
                  </a:cubicBezTo>
                  <a:cubicBezTo>
                    <a:pt x="244" y="1601"/>
                    <a:pt x="244" y="1601"/>
                    <a:pt x="244" y="1601"/>
                  </a:cubicBezTo>
                  <a:cubicBezTo>
                    <a:pt x="243" y="1601"/>
                    <a:pt x="243" y="1600"/>
                    <a:pt x="243" y="1600"/>
                  </a:cubicBezTo>
                  <a:cubicBezTo>
                    <a:pt x="243" y="1600"/>
                    <a:pt x="243" y="1600"/>
                    <a:pt x="243" y="1600"/>
                  </a:cubicBezTo>
                  <a:cubicBezTo>
                    <a:pt x="243" y="1600"/>
                    <a:pt x="243" y="1599"/>
                    <a:pt x="243" y="1599"/>
                  </a:cubicBezTo>
                  <a:cubicBezTo>
                    <a:pt x="243" y="1599"/>
                    <a:pt x="243" y="1599"/>
                    <a:pt x="243" y="1599"/>
                  </a:cubicBezTo>
                  <a:cubicBezTo>
                    <a:pt x="243" y="1598"/>
                    <a:pt x="244" y="1597"/>
                    <a:pt x="245" y="1596"/>
                  </a:cubicBezTo>
                  <a:cubicBezTo>
                    <a:pt x="245" y="1596"/>
                    <a:pt x="245" y="1596"/>
                    <a:pt x="245" y="1596"/>
                  </a:cubicBezTo>
                  <a:cubicBezTo>
                    <a:pt x="248" y="1594"/>
                    <a:pt x="248" y="1597"/>
                    <a:pt x="251" y="1592"/>
                  </a:cubicBezTo>
                  <a:cubicBezTo>
                    <a:pt x="251" y="1592"/>
                    <a:pt x="251" y="1592"/>
                    <a:pt x="251" y="1592"/>
                  </a:cubicBezTo>
                  <a:cubicBezTo>
                    <a:pt x="252" y="1592"/>
                    <a:pt x="252" y="1592"/>
                    <a:pt x="253" y="1591"/>
                  </a:cubicBezTo>
                  <a:cubicBezTo>
                    <a:pt x="253" y="1591"/>
                    <a:pt x="253" y="1591"/>
                    <a:pt x="253" y="1591"/>
                  </a:cubicBezTo>
                  <a:cubicBezTo>
                    <a:pt x="254" y="1592"/>
                    <a:pt x="253" y="1592"/>
                    <a:pt x="253" y="1592"/>
                  </a:cubicBezTo>
                  <a:cubicBezTo>
                    <a:pt x="253" y="1592"/>
                    <a:pt x="253" y="1592"/>
                    <a:pt x="253" y="1592"/>
                  </a:cubicBezTo>
                  <a:cubicBezTo>
                    <a:pt x="254" y="1593"/>
                    <a:pt x="254" y="1593"/>
                    <a:pt x="254" y="1594"/>
                  </a:cubicBezTo>
                  <a:cubicBezTo>
                    <a:pt x="254" y="1594"/>
                    <a:pt x="254" y="1594"/>
                    <a:pt x="254" y="1594"/>
                  </a:cubicBezTo>
                  <a:cubicBezTo>
                    <a:pt x="254" y="1597"/>
                    <a:pt x="257" y="1598"/>
                    <a:pt x="260" y="1598"/>
                  </a:cubicBezTo>
                  <a:cubicBezTo>
                    <a:pt x="260" y="1598"/>
                    <a:pt x="260" y="1598"/>
                    <a:pt x="260" y="1598"/>
                  </a:cubicBezTo>
                  <a:cubicBezTo>
                    <a:pt x="260" y="1598"/>
                    <a:pt x="261" y="1598"/>
                    <a:pt x="261" y="1598"/>
                  </a:cubicBezTo>
                  <a:cubicBezTo>
                    <a:pt x="261" y="1598"/>
                    <a:pt x="261" y="1598"/>
                    <a:pt x="261" y="1598"/>
                  </a:cubicBezTo>
                  <a:cubicBezTo>
                    <a:pt x="262" y="1598"/>
                    <a:pt x="269" y="1597"/>
                    <a:pt x="269" y="1594"/>
                  </a:cubicBezTo>
                  <a:cubicBezTo>
                    <a:pt x="269" y="1594"/>
                    <a:pt x="269" y="1594"/>
                    <a:pt x="269" y="1594"/>
                  </a:cubicBezTo>
                  <a:cubicBezTo>
                    <a:pt x="269" y="1590"/>
                    <a:pt x="273" y="1590"/>
                    <a:pt x="274" y="1590"/>
                  </a:cubicBezTo>
                  <a:cubicBezTo>
                    <a:pt x="274" y="1590"/>
                    <a:pt x="274" y="1590"/>
                    <a:pt x="274" y="1590"/>
                  </a:cubicBezTo>
                  <a:cubicBezTo>
                    <a:pt x="274" y="1590"/>
                    <a:pt x="275" y="1589"/>
                    <a:pt x="276" y="1588"/>
                  </a:cubicBezTo>
                  <a:cubicBezTo>
                    <a:pt x="276" y="1588"/>
                    <a:pt x="276" y="1588"/>
                    <a:pt x="276" y="1588"/>
                  </a:cubicBezTo>
                  <a:cubicBezTo>
                    <a:pt x="276" y="1587"/>
                    <a:pt x="277" y="1585"/>
                    <a:pt x="277" y="1585"/>
                  </a:cubicBezTo>
                  <a:cubicBezTo>
                    <a:pt x="277" y="1585"/>
                    <a:pt x="277" y="1585"/>
                    <a:pt x="277" y="1585"/>
                  </a:cubicBezTo>
                  <a:cubicBezTo>
                    <a:pt x="277" y="1584"/>
                    <a:pt x="277" y="1584"/>
                    <a:pt x="277" y="1584"/>
                  </a:cubicBezTo>
                  <a:cubicBezTo>
                    <a:pt x="277" y="1584"/>
                    <a:pt x="277" y="1584"/>
                    <a:pt x="277" y="1584"/>
                  </a:cubicBezTo>
                  <a:cubicBezTo>
                    <a:pt x="276" y="1583"/>
                    <a:pt x="276" y="1583"/>
                    <a:pt x="276" y="1583"/>
                  </a:cubicBezTo>
                  <a:cubicBezTo>
                    <a:pt x="276" y="1583"/>
                    <a:pt x="276" y="1583"/>
                    <a:pt x="276" y="1583"/>
                  </a:cubicBezTo>
                  <a:cubicBezTo>
                    <a:pt x="275" y="1583"/>
                    <a:pt x="275" y="1583"/>
                    <a:pt x="274" y="1583"/>
                  </a:cubicBezTo>
                  <a:cubicBezTo>
                    <a:pt x="274" y="1583"/>
                    <a:pt x="274" y="1583"/>
                    <a:pt x="274" y="1583"/>
                  </a:cubicBezTo>
                  <a:cubicBezTo>
                    <a:pt x="274" y="1583"/>
                    <a:pt x="273" y="1583"/>
                    <a:pt x="273" y="1583"/>
                  </a:cubicBezTo>
                  <a:cubicBezTo>
                    <a:pt x="273" y="1583"/>
                    <a:pt x="273" y="1583"/>
                    <a:pt x="273" y="1583"/>
                  </a:cubicBezTo>
                  <a:cubicBezTo>
                    <a:pt x="271" y="1583"/>
                    <a:pt x="270" y="1582"/>
                    <a:pt x="270" y="1581"/>
                  </a:cubicBezTo>
                  <a:cubicBezTo>
                    <a:pt x="270" y="1581"/>
                    <a:pt x="270" y="1581"/>
                    <a:pt x="270" y="1581"/>
                  </a:cubicBezTo>
                  <a:cubicBezTo>
                    <a:pt x="270" y="1580"/>
                    <a:pt x="269" y="1579"/>
                    <a:pt x="269" y="1579"/>
                  </a:cubicBezTo>
                  <a:cubicBezTo>
                    <a:pt x="269" y="1579"/>
                    <a:pt x="269" y="1579"/>
                    <a:pt x="269" y="1579"/>
                  </a:cubicBezTo>
                  <a:cubicBezTo>
                    <a:pt x="269" y="1578"/>
                    <a:pt x="270" y="1578"/>
                    <a:pt x="270" y="1578"/>
                  </a:cubicBezTo>
                  <a:cubicBezTo>
                    <a:pt x="270" y="1578"/>
                    <a:pt x="270" y="1578"/>
                    <a:pt x="270" y="1578"/>
                  </a:cubicBezTo>
                  <a:cubicBezTo>
                    <a:pt x="271" y="1578"/>
                    <a:pt x="271" y="1578"/>
                    <a:pt x="271" y="1578"/>
                  </a:cubicBezTo>
                  <a:cubicBezTo>
                    <a:pt x="271" y="1578"/>
                    <a:pt x="271" y="1578"/>
                    <a:pt x="271" y="1578"/>
                  </a:cubicBezTo>
                  <a:cubicBezTo>
                    <a:pt x="273" y="1579"/>
                    <a:pt x="272" y="1579"/>
                    <a:pt x="273" y="1579"/>
                  </a:cubicBezTo>
                  <a:cubicBezTo>
                    <a:pt x="273" y="1579"/>
                    <a:pt x="273" y="1579"/>
                    <a:pt x="273" y="1579"/>
                  </a:cubicBezTo>
                  <a:cubicBezTo>
                    <a:pt x="275" y="1579"/>
                    <a:pt x="275" y="1578"/>
                    <a:pt x="276" y="1578"/>
                  </a:cubicBezTo>
                  <a:cubicBezTo>
                    <a:pt x="276" y="1578"/>
                    <a:pt x="276" y="1578"/>
                    <a:pt x="276" y="1578"/>
                  </a:cubicBezTo>
                  <a:cubicBezTo>
                    <a:pt x="276" y="1577"/>
                    <a:pt x="276" y="1577"/>
                    <a:pt x="277" y="1577"/>
                  </a:cubicBezTo>
                  <a:cubicBezTo>
                    <a:pt x="277" y="1577"/>
                    <a:pt x="277" y="1577"/>
                    <a:pt x="277" y="1577"/>
                  </a:cubicBezTo>
                  <a:cubicBezTo>
                    <a:pt x="279" y="1577"/>
                    <a:pt x="282" y="1578"/>
                    <a:pt x="282" y="1580"/>
                  </a:cubicBezTo>
                  <a:cubicBezTo>
                    <a:pt x="282" y="1580"/>
                    <a:pt x="282" y="1580"/>
                    <a:pt x="282" y="1580"/>
                  </a:cubicBezTo>
                  <a:cubicBezTo>
                    <a:pt x="282" y="1580"/>
                    <a:pt x="282" y="1581"/>
                    <a:pt x="282" y="1581"/>
                  </a:cubicBezTo>
                  <a:cubicBezTo>
                    <a:pt x="282" y="1581"/>
                    <a:pt x="282" y="1581"/>
                    <a:pt x="282" y="1581"/>
                  </a:cubicBezTo>
                  <a:cubicBezTo>
                    <a:pt x="281" y="1582"/>
                    <a:pt x="281" y="1582"/>
                    <a:pt x="281" y="1583"/>
                  </a:cubicBezTo>
                  <a:cubicBezTo>
                    <a:pt x="281" y="1583"/>
                    <a:pt x="281" y="1583"/>
                    <a:pt x="281" y="1583"/>
                  </a:cubicBezTo>
                  <a:cubicBezTo>
                    <a:pt x="281" y="1583"/>
                    <a:pt x="281" y="1583"/>
                    <a:pt x="281" y="1584"/>
                  </a:cubicBezTo>
                  <a:cubicBezTo>
                    <a:pt x="281" y="1584"/>
                    <a:pt x="281" y="1584"/>
                    <a:pt x="281" y="1584"/>
                  </a:cubicBezTo>
                  <a:cubicBezTo>
                    <a:pt x="282" y="1584"/>
                    <a:pt x="282" y="1585"/>
                    <a:pt x="283" y="1585"/>
                  </a:cubicBezTo>
                  <a:cubicBezTo>
                    <a:pt x="283" y="1585"/>
                    <a:pt x="283" y="1585"/>
                    <a:pt x="283" y="1585"/>
                  </a:cubicBezTo>
                  <a:cubicBezTo>
                    <a:pt x="283" y="1585"/>
                    <a:pt x="283" y="1585"/>
                    <a:pt x="283" y="1585"/>
                  </a:cubicBezTo>
                  <a:cubicBezTo>
                    <a:pt x="283" y="1585"/>
                    <a:pt x="283" y="1585"/>
                    <a:pt x="283" y="1585"/>
                  </a:cubicBezTo>
                  <a:cubicBezTo>
                    <a:pt x="284" y="1585"/>
                    <a:pt x="284" y="1584"/>
                    <a:pt x="285" y="1584"/>
                  </a:cubicBezTo>
                  <a:cubicBezTo>
                    <a:pt x="285" y="1584"/>
                    <a:pt x="285" y="1584"/>
                    <a:pt x="285" y="1584"/>
                  </a:cubicBezTo>
                  <a:cubicBezTo>
                    <a:pt x="286" y="1584"/>
                    <a:pt x="287" y="1585"/>
                    <a:pt x="287" y="1586"/>
                  </a:cubicBezTo>
                  <a:cubicBezTo>
                    <a:pt x="287" y="1586"/>
                    <a:pt x="287" y="1586"/>
                    <a:pt x="287" y="1586"/>
                  </a:cubicBezTo>
                  <a:cubicBezTo>
                    <a:pt x="287" y="1586"/>
                    <a:pt x="287" y="1586"/>
                    <a:pt x="287" y="1587"/>
                  </a:cubicBezTo>
                  <a:cubicBezTo>
                    <a:pt x="287" y="1587"/>
                    <a:pt x="287" y="1587"/>
                    <a:pt x="287" y="1587"/>
                  </a:cubicBezTo>
                  <a:cubicBezTo>
                    <a:pt x="287" y="1588"/>
                    <a:pt x="286" y="1589"/>
                    <a:pt x="285" y="1589"/>
                  </a:cubicBezTo>
                  <a:cubicBezTo>
                    <a:pt x="285" y="1589"/>
                    <a:pt x="285" y="1589"/>
                    <a:pt x="285" y="1589"/>
                  </a:cubicBezTo>
                  <a:cubicBezTo>
                    <a:pt x="284" y="1589"/>
                    <a:pt x="284" y="1589"/>
                    <a:pt x="283" y="1589"/>
                  </a:cubicBezTo>
                  <a:cubicBezTo>
                    <a:pt x="283" y="1589"/>
                    <a:pt x="283" y="1589"/>
                    <a:pt x="283" y="1589"/>
                  </a:cubicBezTo>
                  <a:cubicBezTo>
                    <a:pt x="283" y="1589"/>
                    <a:pt x="283" y="1589"/>
                    <a:pt x="283" y="1588"/>
                  </a:cubicBezTo>
                  <a:cubicBezTo>
                    <a:pt x="283" y="1588"/>
                    <a:pt x="283" y="1588"/>
                    <a:pt x="283" y="1588"/>
                  </a:cubicBezTo>
                  <a:cubicBezTo>
                    <a:pt x="283" y="1589"/>
                    <a:pt x="283" y="1589"/>
                    <a:pt x="283" y="1589"/>
                  </a:cubicBezTo>
                  <a:cubicBezTo>
                    <a:pt x="283" y="1589"/>
                    <a:pt x="283" y="1589"/>
                    <a:pt x="283" y="1589"/>
                  </a:cubicBezTo>
                  <a:cubicBezTo>
                    <a:pt x="283" y="1590"/>
                    <a:pt x="283" y="1591"/>
                    <a:pt x="282" y="1591"/>
                  </a:cubicBezTo>
                  <a:cubicBezTo>
                    <a:pt x="282" y="1591"/>
                    <a:pt x="282" y="1591"/>
                    <a:pt x="282" y="1591"/>
                  </a:cubicBezTo>
                  <a:cubicBezTo>
                    <a:pt x="282" y="1592"/>
                    <a:pt x="282" y="1592"/>
                    <a:pt x="280" y="1594"/>
                  </a:cubicBezTo>
                  <a:cubicBezTo>
                    <a:pt x="280" y="1594"/>
                    <a:pt x="280" y="1594"/>
                    <a:pt x="280" y="1594"/>
                  </a:cubicBezTo>
                  <a:cubicBezTo>
                    <a:pt x="280" y="1595"/>
                    <a:pt x="280" y="1595"/>
                    <a:pt x="280" y="1595"/>
                  </a:cubicBezTo>
                  <a:cubicBezTo>
                    <a:pt x="280" y="1595"/>
                    <a:pt x="280" y="1595"/>
                    <a:pt x="280" y="1595"/>
                  </a:cubicBezTo>
                  <a:cubicBezTo>
                    <a:pt x="280" y="1595"/>
                    <a:pt x="280" y="1595"/>
                    <a:pt x="280" y="1595"/>
                  </a:cubicBezTo>
                  <a:cubicBezTo>
                    <a:pt x="280" y="1595"/>
                    <a:pt x="280" y="1595"/>
                    <a:pt x="280" y="1595"/>
                  </a:cubicBezTo>
                  <a:cubicBezTo>
                    <a:pt x="282" y="1594"/>
                    <a:pt x="283" y="1595"/>
                    <a:pt x="285" y="1593"/>
                  </a:cubicBezTo>
                  <a:cubicBezTo>
                    <a:pt x="285" y="1593"/>
                    <a:pt x="285" y="1593"/>
                    <a:pt x="285" y="1593"/>
                  </a:cubicBezTo>
                  <a:cubicBezTo>
                    <a:pt x="287" y="1591"/>
                    <a:pt x="289" y="1591"/>
                    <a:pt x="291" y="1590"/>
                  </a:cubicBezTo>
                  <a:cubicBezTo>
                    <a:pt x="291" y="1590"/>
                    <a:pt x="291" y="1590"/>
                    <a:pt x="291" y="1590"/>
                  </a:cubicBezTo>
                  <a:cubicBezTo>
                    <a:pt x="292" y="1590"/>
                    <a:pt x="293" y="1589"/>
                    <a:pt x="293" y="1589"/>
                  </a:cubicBezTo>
                  <a:cubicBezTo>
                    <a:pt x="293" y="1589"/>
                    <a:pt x="293" y="1589"/>
                    <a:pt x="293" y="1589"/>
                  </a:cubicBezTo>
                  <a:cubicBezTo>
                    <a:pt x="293" y="1589"/>
                    <a:pt x="293" y="1589"/>
                    <a:pt x="293" y="1589"/>
                  </a:cubicBezTo>
                  <a:cubicBezTo>
                    <a:pt x="293" y="1589"/>
                    <a:pt x="293" y="1589"/>
                    <a:pt x="293" y="1589"/>
                  </a:cubicBezTo>
                  <a:cubicBezTo>
                    <a:pt x="293" y="1588"/>
                    <a:pt x="294" y="1588"/>
                    <a:pt x="292" y="1587"/>
                  </a:cubicBezTo>
                  <a:cubicBezTo>
                    <a:pt x="292" y="1587"/>
                    <a:pt x="292" y="1587"/>
                    <a:pt x="292" y="1587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87"/>
                    <a:pt x="290" y="1587"/>
                    <a:pt x="290" y="1587"/>
                  </a:cubicBezTo>
                  <a:cubicBezTo>
                    <a:pt x="290" y="1587"/>
                    <a:pt x="290" y="1587"/>
                    <a:pt x="290" y="1587"/>
                  </a:cubicBezTo>
                  <a:cubicBezTo>
                    <a:pt x="289" y="1587"/>
                    <a:pt x="288" y="1587"/>
                    <a:pt x="288" y="1587"/>
                  </a:cubicBezTo>
                  <a:cubicBezTo>
                    <a:pt x="288" y="1587"/>
                    <a:pt x="288" y="1587"/>
                    <a:pt x="288" y="1587"/>
                  </a:cubicBezTo>
                  <a:cubicBezTo>
                    <a:pt x="287" y="1586"/>
                    <a:pt x="287" y="1586"/>
                    <a:pt x="287" y="1585"/>
                  </a:cubicBezTo>
                  <a:cubicBezTo>
                    <a:pt x="287" y="1585"/>
                    <a:pt x="287" y="1585"/>
                    <a:pt x="287" y="1585"/>
                  </a:cubicBezTo>
                  <a:cubicBezTo>
                    <a:pt x="287" y="1585"/>
                    <a:pt x="287" y="1584"/>
                    <a:pt x="287" y="1584"/>
                  </a:cubicBezTo>
                  <a:cubicBezTo>
                    <a:pt x="287" y="1584"/>
                    <a:pt x="287" y="1584"/>
                    <a:pt x="287" y="1584"/>
                  </a:cubicBezTo>
                  <a:cubicBezTo>
                    <a:pt x="287" y="1582"/>
                    <a:pt x="289" y="1580"/>
                    <a:pt x="291" y="1579"/>
                  </a:cubicBezTo>
                  <a:cubicBezTo>
                    <a:pt x="291" y="1579"/>
                    <a:pt x="291" y="1579"/>
                    <a:pt x="291" y="1579"/>
                  </a:cubicBezTo>
                  <a:cubicBezTo>
                    <a:pt x="291" y="1579"/>
                    <a:pt x="291" y="1578"/>
                    <a:pt x="291" y="1578"/>
                  </a:cubicBezTo>
                  <a:cubicBezTo>
                    <a:pt x="291" y="1578"/>
                    <a:pt x="291" y="1578"/>
                    <a:pt x="291" y="1578"/>
                  </a:cubicBezTo>
                  <a:cubicBezTo>
                    <a:pt x="292" y="1578"/>
                    <a:pt x="291" y="1577"/>
                    <a:pt x="290" y="1577"/>
                  </a:cubicBezTo>
                  <a:cubicBezTo>
                    <a:pt x="290" y="1577"/>
                    <a:pt x="290" y="1577"/>
                    <a:pt x="290" y="1577"/>
                  </a:cubicBezTo>
                  <a:cubicBezTo>
                    <a:pt x="289" y="1577"/>
                    <a:pt x="288" y="1576"/>
                    <a:pt x="288" y="1575"/>
                  </a:cubicBezTo>
                  <a:cubicBezTo>
                    <a:pt x="288" y="1575"/>
                    <a:pt x="288" y="1575"/>
                    <a:pt x="288" y="1575"/>
                  </a:cubicBezTo>
                  <a:cubicBezTo>
                    <a:pt x="288" y="1574"/>
                    <a:pt x="289" y="1574"/>
                    <a:pt x="290" y="1574"/>
                  </a:cubicBezTo>
                  <a:cubicBezTo>
                    <a:pt x="290" y="1574"/>
                    <a:pt x="290" y="1574"/>
                    <a:pt x="290" y="1574"/>
                  </a:cubicBezTo>
                  <a:cubicBezTo>
                    <a:pt x="290" y="1573"/>
                    <a:pt x="290" y="1573"/>
                    <a:pt x="291" y="1573"/>
                  </a:cubicBezTo>
                  <a:cubicBezTo>
                    <a:pt x="291" y="1573"/>
                    <a:pt x="291" y="1573"/>
                    <a:pt x="291" y="1573"/>
                  </a:cubicBezTo>
                  <a:cubicBezTo>
                    <a:pt x="291" y="1573"/>
                    <a:pt x="291" y="1574"/>
                    <a:pt x="292" y="1574"/>
                  </a:cubicBezTo>
                  <a:cubicBezTo>
                    <a:pt x="292" y="1574"/>
                    <a:pt x="292" y="1574"/>
                    <a:pt x="292" y="1574"/>
                  </a:cubicBezTo>
                  <a:cubicBezTo>
                    <a:pt x="292" y="1574"/>
                    <a:pt x="292" y="1574"/>
                    <a:pt x="293" y="1573"/>
                  </a:cubicBezTo>
                  <a:cubicBezTo>
                    <a:pt x="293" y="1573"/>
                    <a:pt x="293" y="1573"/>
                    <a:pt x="293" y="1573"/>
                  </a:cubicBezTo>
                  <a:cubicBezTo>
                    <a:pt x="293" y="1573"/>
                    <a:pt x="293" y="1573"/>
                    <a:pt x="293" y="1573"/>
                  </a:cubicBezTo>
                  <a:cubicBezTo>
                    <a:pt x="293" y="1573"/>
                    <a:pt x="293" y="1573"/>
                    <a:pt x="293" y="1573"/>
                  </a:cubicBezTo>
                  <a:cubicBezTo>
                    <a:pt x="295" y="1573"/>
                    <a:pt x="295" y="1574"/>
                    <a:pt x="296" y="1575"/>
                  </a:cubicBezTo>
                  <a:cubicBezTo>
                    <a:pt x="296" y="1575"/>
                    <a:pt x="296" y="1575"/>
                    <a:pt x="296" y="1575"/>
                  </a:cubicBezTo>
                  <a:cubicBezTo>
                    <a:pt x="296" y="1576"/>
                    <a:pt x="296" y="1576"/>
                    <a:pt x="297" y="1576"/>
                  </a:cubicBezTo>
                  <a:cubicBezTo>
                    <a:pt x="297" y="1576"/>
                    <a:pt x="297" y="1576"/>
                    <a:pt x="297" y="1576"/>
                  </a:cubicBezTo>
                  <a:cubicBezTo>
                    <a:pt x="297" y="1576"/>
                    <a:pt x="298" y="1576"/>
                    <a:pt x="299" y="1575"/>
                  </a:cubicBezTo>
                  <a:cubicBezTo>
                    <a:pt x="299" y="1575"/>
                    <a:pt x="299" y="1575"/>
                    <a:pt x="299" y="1575"/>
                  </a:cubicBezTo>
                  <a:cubicBezTo>
                    <a:pt x="301" y="1575"/>
                    <a:pt x="302" y="1575"/>
                    <a:pt x="303" y="1575"/>
                  </a:cubicBezTo>
                  <a:cubicBezTo>
                    <a:pt x="303" y="1575"/>
                    <a:pt x="303" y="1575"/>
                    <a:pt x="303" y="1575"/>
                  </a:cubicBezTo>
                  <a:cubicBezTo>
                    <a:pt x="303" y="1575"/>
                    <a:pt x="303" y="1575"/>
                    <a:pt x="303" y="1575"/>
                  </a:cubicBezTo>
                  <a:cubicBezTo>
                    <a:pt x="303" y="1575"/>
                    <a:pt x="303" y="1575"/>
                    <a:pt x="303" y="1575"/>
                  </a:cubicBezTo>
                  <a:cubicBezTo>
                    <a:pt x="304" y="1575"/>
                    <a:pt x="305" y="1575"/>
                    <a:pt x="305" y="1575"/>
                  </a:cubicBezTo>
                  <a:cubicBezTo>
                    <a:pt x="305" y="1575"/>
                    <a:pt x="305" y="1575"/>
                    <a:pt x="305" y="1575"/>
                  </a:cubicBezTo>
                  <a:cubicBezTo>
                    <a:pt x="306" y="1575"/>
                    <a:pt x="307" y="1574"/>
                    <a:pt x="307" y="1574"/>
                  </a:cubicBezTo>
                  <a:cubicBezTo>
                    <a:pt x="307" y="1574"/>
                    <a:pt x="307" y="1574"/>
                    <a:pt x="307" y="1574"/>
                  </a:cubicBezTo>
                  <a:cubicBezTo>
                    <a:pt x="308" y="1574"/>
                    <a:pt x="309" y="1575"/>
                    <a:pt x="309" y="1576"/>
                  </a:cubicBezTo>
                  <a:cubicBezTo>
                    <a:pt x="309" y="1576"/>
                    <a:pt x="309" y="1576"/>
                    <a:pt x="309" y="1576"/>
                  </a:cubicBezTo>
                  <a:cubicBezTo>
                    <a:pt x="309" y="1577"/>
                    <a:pt x="309" y="1578"/>
                    <a:pt x="308" y="1579"/>
                  </a:cubicBezTo>
                  <a:cubicBezTo>
                    <a:pt x="308" y="1579"/>
                    <a:pt x="308" y="1579"/>
                    <a:pt x="308" y="1579"/>
                  </a:cubicBezTo>
                  <a:cubicBezTo>
                    <a:pt x="308" y="1581"/>
                    <a:pt x="308" y="1580"/>
                    <a:pt x="309" y="1581"/>
                  </a:cubicBezTo>
                  <a:cubicBezTo>
                    <a:pt x="309" y="1581"/>
                    <a:pt x="309" y="1581"/>
                    <a:pt x="309" y="1581"/>
                  </a:cubicBezTo>
                  <a:cubicBezTo>
                    <a:pt x="309" y="1581"/>
                    <a:pt x="309" y="1581"/>
                    <a:pt x="309" y="1581"/>
                  </a:cubicBezTo>
                  <a:cubicBezTo>
                    <a:pt x="309" y="1581"/>
                    <a:pt x="309" y="1581"/>
                    <a:pt x="309" y="1581"/>
                  </a:cubicBezTo>
                  <a:cubicBezTo>
                    <a:pt x="309" y="1580"/>
                    <a:pt x="310" y="1580"/>
                    <a:pt x="310" y="1580"/>
                  </a:cubicBezTo>
                  <a:cubicBezTo>
                    <a:pt x="310" y="1580"/>
                    <a:pt x="310" y="1580"/>
                    <a:pt x="310" y="1580"/>
                  </a:cubicBezTo>
                  <a:cubicBezTo>
                    <a:pt x="311" y="1581"/>
                    <a:pt x="311" y="1582"/>
                    <a:pt x="312" y="1583"/>
                  </a:cubicBezTo>
                  <a:cubicBezTo>
                    <a:pt x="312" y="1583"/>
                    <a:pt x="312" y="1583"/>
                    <a:pt x="312" y="1583"/>
                  </a:cubicBezTo>
                  <a:cubicBezTo>
                    <a:pt x="312" y="1583"/>
                    <a:pt x="312" y="1584"/>
                    <a:pt x="313" y="1584"/>
                  </a:cubicBezTo>
                  <a:cubicBezTo>
                    <a:pt x="313" y="1584"/>
                    <a:pt x="313" y="1584"/>
                    <a:pt x="313" y="1584"/>
                  </a:cubicBezTo>
                  <a:cubicBezTo>
                    <a:pt x="313" y="1584"/>
                    <a:pt x="314" y="1583"/>
                    <a:pt x="315" y="1583"/>
                  </a:cubicBezTo>
                  <a:cubicBezTo>
                    <a:pt x="315" y="1583"/>
                    <a:pt x="315" y="1583"/>
                    <a:pt x="315" y="1583"/>
                  </a:cubicBezTo>
                  <a:cubicBezTo>
                    <a:pt x="317" y="1581"/>
                    <a:pt x="318" y="1581"/>
                    <a:pt x="321" y="1580"/>
                  </a:cubicBezTo>
                  <a:cubicBezTo>
                    <a:pt x="321" y="1580"/>
                    <a:pt x="321" y="1580"/>
                    <a:pt x="321" y="1580"/>
                  </a:cubicBezTo>
                  <a:cubicBezTo>
                    <a:pt x="323" y="1579"/>
                    <a:pt x="322" y="1580"/>
                    <a:pt x="323" y="1578"/>
                  </a:cubicBezTo>
                  <a:cubicBezTo>
                    <a:pt x="323" y="1578"/>
                    <a:pt x="323" y="1578"/>
                    <a:pt x="323" y="1578"/>
                  </a:cubicBezTo>
                  <a:cubicBezTo>
                    <a:pt x="323" y="1578"/>
                    <a:pt x="323" y="1577"/>
                    <a:pt x="323" y="1577"/>
                  </a:cubicBezTo>
                  <a:cubicBezTo>
                    <a:pt x="323" y="1577"/>
                    <a:pt x="323" y="1577"/>
                    <a:pt x="323" y="1577"/>
                  </a:cubicBezTo>
                  <a:cubicBezTo>
                    <a:pt x="323" y="1574"/>
                    <a:pt x="322" y="1571"/>
                    <a:pt x="322" y="1568"/>
                  </a:cubicBezTo>
                  <a:cubicBezTo>
                    <a:pt x="322" y="1568"/>
                    <a:pt x="322" y="1568"/>
                    <a:pt x="322" y="1568"/>
                  </a:cubicBezTo>
                  <a:cubicBezTo>
                    <a:pt x="321" y="1565"/>
                    <a:pt x="319" y="1564"/>
                    <a:pt x="319" y="1561"/>
                  </a:cubicBezTo>
                  <a:cubicBezTo>
                    <a:pt x="319" y="1561"/>
                    <a:pt x="319" y="1561"/>
                    <a:pt x="319" y="1561"/>
                  </a:cubicBezTo>
                  <a:cubicBezTo>
                    <a:pt x="319" y="1561"/>
                    <a:pt x="319" y="1560"/>
                    <a:pt x="319" y="1560"/>
                  </a:cubicBezTo>
                  <a:cubicBezTo>
                    <a:pt x="319" y="1560"/>
                    <a:pt x="319" y="1560"/>
                    <a:pt x="319" y="1560"/>
                  </a:cubicBezTo>
                  <a:cubicBezTo>
                    <a:pt x="319" y="1558"/>
                    <a:pt x="319" y="1557"/>
                    <a:pt x="320" y="1555"/>
                  </a:cubicBezTo>
                  <a:cubicBezTo>
                    <a:pt x="320" y="1555"/>
                    <a:pt x="320" y="1555"/>
                    <a:pt x="320" y="1555"/>
                  </a:cubicBezTo>
                  <a:cubicBezTo>
                    <a:pt x="321" y="1555"/>
                    <a:pt x="321" y="1555"/>
                    <a:pt x="322" y="1554"/>
                  </a:cubicBezTo>
                  <a:cubicBezTo>
                    <a:pt x="322" y="1554"/>
                    <a:pt x="322" y="1554"/>
                    <a:pt x="322" y="1554"/>
                  </a:cubicBezTo>
                  <a:cubicBezTo>
                    <a:pt x="323" y="1554"/>
                    <a:pt x="323" y="1555"/>
                    <a:pt x="323" y="1556"/>
                  </a:cubicBezTo>
                  <a:cubicBezTo>
                    <a:pt x="323" y="1556"/>
                    <a:pt x="323" y="1556"/>
                    <a:pt x="323" y="1556"/>
                  </a:cubicBezTo>
                  <a:cubicBezTo>
                    <a:pt x="323" y="1556"/>
                    <a:pt x="323" y="1557"/>
                    <a:pt x="323" y="1557"/>
                  </a:cubicBezTo>
                  <a:cubicBezTo>
                    <a:pt x="323" y="1557"/>
                    <a:pt x="323" y="1557"/>
                    <a:pt x="323" y="1557"/>
                  </a:cubicBezTo>
                  <a:cubicBezTo>
                    <a:pt x="323" y="1558"/>
                    <a:pt x="322" y="1558"/>
                    <a:pt x="322" y="1559"/>
                  </a:cubicBezTo>
                  <a:cubicBezTo>
                    <a:pt x="322" y="1559"/>
                    <a:pt x="322" y="1559"/>
                    <a:pt x="322" y="1559"/>
                  </a:cubicBezTo>
                  <a:cubicBezTo>
                    <a:pt x="322" y="1559"/>
                    <a:pt x="322" y="1560"/>
                    <a:pt x="323" y="1560"/>
                  </a:cubicBezTo>
                  <a:cubicBezTo>
                    <a:pt x="323" y="1560"/>
                    <a:pt x="323" y="1560"/>
                    <a:pt x="323" y="1560"/>
                  </a:cubicBezTo>
                  <a:cubicBezTo>
                    <a:pt x="323" y="1562"/>
                    <a:pt x="323" y="1563"/>
                    <a:pt x="324" y="1563"/>
                  </a:cubicBezTo>
                  <a:cubicBezTo>
                    <a:pt x="324" y="1563"/>
                    <a:pt x="324" y="1563"/>
                    <a:pt x="324" y="1563"/>
                  </a:cubicBezTo>
                  <a:cubicBezTo>
                    <a:pt x="324" y="1563"/>
                    <a:pt x="324" y="1563"/>
                    <a:pt x="325" y="1563"/>
                  </a:cubicBezTo>
                  <a:cubicBezTo>
                    <a:pt x="325" y="1563"/>
                    <a:pt x="325" y="1563"/>
                    <a:pt x="325" y="1563"/>
                  </a:cubicBezTo>
                  <a:cubicBezTo>
                    <a:pt x="325" y="1562"/>
                    <a:pt x="326" y="1562"/>
                    <a:pt x="327" y="1562"/>
                  </a:cubicBezTo>
                  <a:cubicBezTo>
                    <a:pt x="327" y="1562"/>
                    <a:pt x="327" y="1562"/>
                    <a:pt x="327" y="1562"/>
                  </a:cubicBezTo>
                  <a:cubicBezTo>
                    <a:pt x="327" y="1562"/>
                    <a:pt x="327" y="1562"/>
                    <a:pt x="327" y="1562"/>
                  </a:cubicBezTo>
                  <a:cubicBezTo>
                    <a:pt x="327" y="1562"/>
                    <a:pt x="327" y="1562"/>
                    <a:pt x="327" y="1562"/>
                  </a:cubicBezTo>
                  <a:cubicBezTo>
                    <a:pt x="328" y="1562"/>
                    <a:pt x="328" y="1562"/>
                    <a:pt x="328" y="1562"/>
                  </a:cubicBezTo>
                  <a:cubicBezTo>
                    <a:pt x="328" y="1562"/>
                    <a:pt x="328" y="1562"/>
                    <a:pt x="328" y="1562"/>
                  </a:cubicBezTo>
                  <a:cubicBezTo>
                    <a:pt x="328" y="1561"/>
                    <a:pt x="329" y="1560"/>
                    <a:pt x="330" y="1560"/>
                  </a:cubicBezTo>
                  <a:cubicBezTo>
                    <a:pt x="330" y="1560"/>
                    <a:pt x="330" y="1560"/>
                    <a:pt x="330" y="1560"/>
                  </a:cubicBezTo>
                  <a:cubicBezTo>
                    <a:pt x="331" y="1560"/>
                    <a:pt x="331" y="1561"/>
                    <a:pt x="331" y="1562"/>
                  </a:cubicBezTo>
                  <a:cubicBezTo>
                    <a:pt x="331" y="1562"/>
                    <a:pt x="331" y="1562"/>
                    <a:pt x="331" y="1562"/>
                  </a:cubicBezTo>
                  <a:cubicBezTo>
                    <a:pt x="331" y="1562"/>
                    <a:pt x="331" y="1563"/>
                    <a:pt x="331" y="1563"/>
                  </a:cubicBezTo>
                  <a:cubicBezTo>
                    <a:pt x="331" y="1563"/>
                    <a:pt x="331" y="1563"/>
                    <a:pt x="331" y="1563"/>
                  </a:cubicBezTo>
                  <a:cubicBezTo>
                    <a:pt x="331" y="1564"/>
                    <a:pt x="331" y="1565"/>
                    <a:pt x="329" y="1565"/>
                  </a:cubicBezTo>
                  <a:cubicBezTo>
                    <a:pt x="329" y="1565"/>
                    <a:pt x="329" y="1565"/>
                    <a:pt x="329" y="1565"/>
                  </a:cubicBezTo>
                  <a:cubicBezTo>
                    <a:pt x="327" y="1566"/>
                    <a:pt x="326" y="1567"/>
                    <a:pt x="326" y="1568"/>
                  </a:cubicBezTo>
                  <a:cubicBezTo>
                    <a:pt x="326" y="1568"/>
                    <a:pt x="326" y="1568"/>
                    <a:pt x="326" y="1568"/>
                  </a:cubicBezTo>
                  <a:cubicBezTo>
                    <a:pt x="325" y="1569"/>
                    <a:pt x="325" y="1569"/>
                    <a:pt x="325" y="1569"/>
                  </a:cubicBezTo>
                  <a:cubicBezTo>
                    <a:pt x="325" y="1569"/>
                    <a:pt x="325" y="1569"/>
                    <a:pt x="325" y="1569"/>
                  </a:cubicBezTo>
                  <a:cubicBezTo>
                    <a:pt x="325" y="1571"/>
                    <a:pt x="326" y="1572"/>
                    <a:pt x="328" y="1573"/>
                  </a:cubicBezTo>
                  <a:cubicBezTo>
                    <a:pt x="328" y="1573"/>
                    <a:pt x="328" y="1573"/>
                    <a:pt x="328" y="1573"/>
                  </a:cubicBezTo>
                  <a:cubicBezTo>
                    <a:pt x="331" y="1573"/>
                    <a:pt x="332" y="1575"/>
                    <a:pt x="334" y="1577"/>
                  </a:cubicBezTo>
                  <a:cubicBezTo>
                    <a:pt x="334" y="1577"/>
                    <a:pt x="334" y="1577"/>
                    <a:pt x="334" y="1577"/>
                  </a:cubicBezTo>
                  <a:cubicBezTo>
                    <a:pt x="335" y="1577"/>
                    <a:pt x="336" y="1578"/>
                    <a:pt x="337" y="1578"/>
                  </a:cubicBezTo>
                  <a:cubicBezTo>
                    <a:pt x="337" y="1578"/>
                    <a:pt x="337" y="1578"/>
                    <a:pt x="337" y="1578"/>
                  </a:cubicBezTo>
                  <a:cubicBezTo>
                    <a:pt x="338" y="1578"/>
                    <a:pt x="340" y="1577"/>
                    <a:pt x="340" y="1576"/>
                  </a:cubicBezTo>
                  <a:cubicBezTo>
                    <a:pt x="340" y="1576"/>
                    <a:pt x="340" y="1576"/>
                    <a:pt x="340" y="1576"/>
                  </a:cubicBezTo>
                  <a:cubicBezTo>
                    <a:pt x="341" y="1573"/>
                    <a:pt x="341" y="1570"/>
                    <a:pt x="344" y="1568"/>
                  </a:cubicBezTo>
                  <a:cubicBezTo>
                    <a:pt x="344" y="1568"/>
                    <a:pt x="344" y="1568"/>
                    <a:pt x="344" y="1568"/>
                  </a:cubicBezTo>
                  <a:cubicBezTo>
                    <a:pt x="347" y="1567"/>
                    <a:pt x="348" y="1566"/>
                    <a:pt x="348" y="1565"/>
                  </a:cubicBezTo>
                  <a:cubicBezTo>
                    <a:pt x="348" y="1565"/>
                    <a:pt x="348" y="1565"/>
                    <a:pt x="348" y="1565"/>
                  </a:cubicBezTo>
                  <a:cubicBezTo>
                    <a:pt x="349" y="1564"/>
                    <a:pt x="349" y="1563"/>
                    <a:pt x="351" y="1563"/>
                  </a:cubicBezTo>
                  <a:cubicBezTo>
                    <a:pt x="351" y="1563"/>
                    <a:pt x="351" y="1563"/>
                    <a:pt x="351" y="1563"/>
                  </a:cubicBezTo>
                  <a:cubicBezTo>
                    <a:pt x="353" y="1562"/>
                    <a:pt x="353" y="1561"/>
                    <a:pt x="354" y="1561"/>
                  </a:cubicBezTo>
                  <a:cubicBezTo>
                    <a:pt x="354" y="1561"/>
                    <a:pt x="354" y="1561"/>
                    <a:pt x="354" y="1561"/>
                  </a:cubicBezTo>
                  <a:cubicBezTo>
                    <a:pt x="355" y="1561"/>
                    <a:pt x="355" y="1561"/>
                    <a:pt x="356" y="1562"/>
                  </a:cubicBezTo>
                  <a:cubicBezTo>
                    <a:pt x="356" y="1562"/>
                    <a:pt x="356" y="1562"/>
                    <a:pt x="356" y="1562"/>
                  </a:cubicBezTo>
                  <a:cubicBezTo>
                    <a:pt x="357" y="1562"/>
                    <a:pt x="358" y="1564"/>
                    <a:pt x="358" y="1566"/>
                  </a:cubicBezTo>
                  <a:cubicBezTo>
                    <a:pt x="358" y="1566"/>
                    <a:pt x="358" y="1566"/>
                    <a:pt x="358" y="1566"/>
                  </a:cubicBezTo>
                  <a:cubicBezTo>
                    <a:pt x="359" y="1568"/>
                    <a:pt x="359" y="1569"/>
                    <a:pt x="360" y="1569"/>
                  </a:cubicBezTo>
                  <a:cubicBezTo>
                    <a:pt x="360" y="1569"/>
                    <a:pt x="360" y="1569"/>
                    <a:pt x="360" y="1569"/>
                  </a:cubicBezTo>
                  <a:cubicBezTo>
                    <a:pt x="360" y="1569"/>
                    <a:pt x="360" y="1569"/>
                    <a:pt x="361" y="1569"/>
                  </a:cubicBezTo>
                  <a:cubicBezTo>
                    <a:pt x="361" y="1569"/>
                    <a:pt x="361" y="1569"/>
                    <a:pt x="361" y="1569"/>
                  </a:cubicBezTo>
                  <a:cubicBezTo>
                    <a:pt x="363" y="1569"/>
                    <a:pt x="364" y="1568"/>
                    <a:pt x="365" y="1566"/>
                  </a:cubicBezTo>
                  <a:cubicBezTo>
                    <a:pt x="365" y="1566"/>
                    <a:pt x="365" y="1566"/>
                    <a:pt x="365" y="1566"/>
                  </a:cubicBezTo>
                  <a:cubicBezTo>
                    <a:pt x="366" y="1564"/>
                    <a:pt x="366" y="1564"/>
                    <a:pt x="367" y="1562"/>
                  </a:cubicBezTo>
                  <a:cubicBezTo>
                    <a:pt x="367" y="1562"/>
                    <a:pt x="367" y="1562"/>
                    <a:pt x="367" y="1562"/>
                  </a:cubicBezTo>
                  <a:cubicBezTo>
                    <a:pt x="367" y="1562"/>
                    <a:pt x="367" y="1561"/>
                    <a:pt x="367" y="1560"/>
                  </a:cubicBezTo>
                  <a:cubicBezTo>
                    <a:pt x="367" y="1560"/>
                    <a:pt x="367" y="1560"/>
                    <a:pt x="367" y="1560"/>
                  </a:cubicBezTo>
                  <a:cubicBezTo>
                    <a:pt x="367" y="1558"/>
                    <a:pt x="367" y="1554"/>
                    <a:pt x="366" y="1554"/>
                  </a:cubicBezTo>
                  <a:cubicBezTo>
                    <a:pt x="366" y="1554"/>
                    <a:pt x="366" y="1554"/>
                    <a:pt x="366" y="1554"/>
                  </a:cubicBezTo>
                  <a:cubicBezTo>
                    <a:pt x="366" y="1553"/>
                    <a:pt x="366" y="1552"/>
                    <a:pt x="366" y="1551"/>
                  </a:cubicBezTo>
                  <a:cubicBezTo>
                    <a:pt x="366" y="1551"/>
                    <a:pt x="366" y="1551"/>
                    <a:pt x="366" y="1551"/>
                  </a:cubicBezTo>
                  <a:cubicBezTo>
                    <a:pt x="366" y="1550"/>
                    <a:pt x="366" y="1548"/>
                    <a:pt x="367" y="1547"/>
                  </a:cubicBezTo>
                  <a:cubicBezTo>
                    <a:pt x="367" y="1547"/>
                    <a:pt x="367" y="1547"/>
                    <a:pt x="367" y="1547"/>
                  </a:cubicBezTo>
                  <a:cubicBezTo>
                    <a:pt x="369" y="1545"/>
                    <a:pt x="371" y="1542"/>
                    <a:pt x="371" y="1538"/>
                  </a:cubicBezTo>
                  <a:cubicBezTo>
                    <a:pt x="371" y="1538"/>
                    <a:pt x="371" y="1538"/>
                    <a:pt x="371" y="1538"/>
                  </a:cubicBezTo>
                  <a:cubicBezTo>
                    <a:pt x="371" y="1538"/>
                    <a:pt x="371" y="1538"/>
                    <a:pt x="371" y="1537"/>
                  </a:cubicBezTo>
                  <a:cubicBezTo>
                    <a:pt x="371" y="1537"/>
                    <a:pt x="371" y="1537"/>
                    <a:pt x="371" y="1537"/>
                  </a:cubicBezTo>
                  <a:cubicBezTo>
                    <a:pt x="370" y="1532"/>
                    <a:pt x="371" y="1532"/>
                    <a:pt x="369" y="1529"/>
                  </a:cubicBezTo>
                  <a:cubicBezTo>
                    <a:pt x="369" y="1529"/>
                    <a:pt x="369" y="1529"/>
                    <a:pt x="369" y="1529"/>
                  </a:cubicBezTo>
                  <a:cubicBezTo>
                    <a:pt x="369" y="1527"/>
                    <a:pt x="368" y="1526"/>
                    <a:pt x="368" y="1525"/>
                  </a:cubicBezTo>
                  <a:cubicBezTo>
                    <a:pt x="368" y="1525"/>
                    <a:pt x="368" y="1525"/>
                    <a:pt x="368" y="1525"/>
                  </a:cubicBezTo>
                  <a:cubicBezTo>
                    <a:pt x="368" y="1524"/>
                    <a:pt x="369" y="1523"/>
                    <a:pt x="369" y="1523"/>
                  </a:cubicBezTo>
                  <a:cubicBezTo>
                    <a:pt x="369" y="1523"/>
                    <a:pt x="369" y="1523"/>
                    <a:pt x="369" y="1523"/>
                  </a:cubicBezTo>
                  <a:cubicBezTo>
                    <a:pt x="370" y="1523"/>
                    <a:pt x="370" y="1523"/>
                    <a:pt x="370" y="1523"/>
                  </a:cubicBezTo>
                  <a:cubicBezTo>
                    <a:pt x="370" y="1523"/>
                    <a:pt x="370" y="1523"/>
                    <a:pt x="370" y="1523"/>
                  </a:cubicBezTo>
                  <a:cubicBezTo>
                    <a:pt x="372" y="1523"/>
                    <a:pt x="373" y="1525"/>
                    <a:pt x="373" y="1528"/>
                  </a:cubicBezTo>
                  <a:cubicBezTo>
                    <a:pt x="373" y="1528"/>
                    <a:pt x="373" y="1528"/>
                    <a:pt x="373" y="1528"/>
                  </a:cubicBezTo>
                  <a:cubicBezTo>
                    <a:pt x="374" y="1531"/>
                    <a:pt x="375" y="1533"/>
                    <a:pt x="375" y="1536"/>
                  </a:cubicBezTo>
                  <a:cubicBezTo>
                    <a:pt x="375" y="1536"/>
                    <a:pt x="375" y="1536"/>
                    <a:pt x="375" y="1536"/>
                  </a:cubicBezTo>
                  <a:cubicBezTo>
                    <a:pt x="375" y="1536"/>
                    <a:pt x="375" y="1536"/>
                    <a:pt x="375" y="1537"/>
                  </a:cubicBezTo>
                  <a:cubicBezTo>
                    <a:pt x="375" y="1537"/>
                    <a:pt x="375" y="1537"/>
                    <a:pt x="375" y="1537"/>
                  </a:cubicBezTo>
                  <a:cubicBezTo>
                    <a:pt x="375" y="1538"/>
                    <a:pt x="375" y="1538"/>
                    <a:pt x="375" y="1539"/>
                  </a:cubicBezTo>
                  <a:cubicBezTo>
                    <a:pt x="375" y="1539"/>
                    <a:pt x="375" y="1539"/>
                    <a:pt x="375" y="1539"/>
                  </a:cubicBezTo>
                  <a:cubicBezTo>
                    <a:pt x="375" y="1539"/>
                    <a:pt x="375" y="1539"/>
                    <a:pt x="376" y="1539"/>
                  </a:cubicBezTo>
                  <a:cubicBezTo>
                    <a:pt x="376" y="1539"/>
                    <a:pt x="376" y="1539"/>
                    <a:pt x="376" y="1539"/>
                  </a:cubicBezTo>
                  <a:cubicBezTo>
                    <a:pt x="376" y="1538"/>
                    <a:pt x="376" y="1538"/>
                    <a:pt x="377" y="1538"/>
                  </a:cubicBezTo>
                  <a:cubicBezTo>
                    <a:pt x="377" y="1538"/>
                    <a:pt x="377" y="1538"/>
                    <a:pt x="377" y="1538"/>
                  </a:cubicBezTo>
                  <a:cubicBezTo>
                    <a:pt x="377" y="1538"/>
                    <a:pt x="377" y="1538"/>
                    <a:pt x="377" y="1538"/>
                  </a:cubicBezTo>
                  <a:cubicBezTo>
                    <a:pt x="377" y="1538"/>
                    <a:pt x="377" y="1538"/>
                    <a:pt x="377" y="1538"/>
                  </a:cubicBezTo>
                  <a:cubicBezTo>
                    <a:pt x="377" y="1538"/>
                    <a:pt x="377" y="1538"/>
                    <a:pt x="377" y="1538"/>
                  </a:cubicBezTo>
                  <a:cubicBezTo>
                    <a:pt x="377" y="1538"/>
                    <a:pt x="377" y="1538"/>
                    <a:pt x="377" y="1538"/>
                  </a:cubicBezTo>
                  <a:cubicBezTo>
                    <a:pt x="377" y="1537"/>
                    <a:pt x="377" y="1537"/>
                    <a:pt x="378" y="1536"/>
                  </a:cubicBezTo>
                  <a:cubicBezTo>
                    <a:pt x="378" y="1536"/>
                    <a:pt x="378" y="1536"/>
                    <a:pt x="378" y="1536"/>
                  </a:cubicBezTo>
                  <a:cubicBezTo>
                    <a:pt x="378" y="1535"/>
                    <a:pt x="378" y="1535"/>
                    <a:pt x="378" y="1535"/>
                  </a:cubicBezTo>
                  <a:cubicBezTo>
                    <a:pt x="378" y="1535"/>
                    <a:pt x="378" y="1535"/>
                    <a:pt x="378" y="1535"/>
                  </a:cubicBezTo>
                  <a:cubicBezTo>
                    <a:pt x="378" y="1535"/>
                    <a:pt x="378" y="1535"/>
                    <a:pt x="378" y="1535"/>
                  </a:cubicBezTo>
                  <a:cubicBezTo>
                    <a:pt x="378" y="1535"/>
                    <a:pt x="378" y="1535"/>
                    <a:pt x="378" y="1535"/>
                  </a:cubicBezTo>
                  <a:cubicBezTo>
                    <a:pt x="378" y="1535"/>
                    <a:pt x="378" y="1535"/>
                    <a:pt x="378" y="1535"/>
                  </a:cubicBezTo>
                  <a:cubicBezTo>
                    <a:pt x="378" y="1535"/>
                    <a:pt x="378" y="1535"/>
                    <a:pt x="378" y="1534"/>
                  </a:cubicBezTo>
                  <a:cubicBezTo>
                    <a:pt x="378" y="1534"/>
                    <a:pt x="378" y="1534"/>
                    <a:pt x="378" y="1534"/>
                  </a:cubicBezTo>
                  <a:cubicBezTo>
                    <a:pt x="379" y="1534"/>
                    <a:pt x="379" y="1534"/>
                    <a:pt x="379" y="1534"/>
                  </a:cubicBezTo>
                  <a:cubicBezTo>
                    <a:pt x="379" y="1534"/>
                    <a:pt x="379" y="1534"/>
                    <a:pt x="379" y="1534"/>
                  </a:cubicBezTo>
                  <a:cubicBezTo>
                    <a:pt x="379" y="1534"/>
                    <a:pt x="379" y="1534"/>
                    <a:pt x="379" y="1534"/>
                  </a:cubicBezTo>
                  <a:cubicBezTo>
                    <a:pt x="379" y="1534"/>
                    <a:pt x="379" y="1534"/>
                    <a:pt x="379" y="1534"/>
                  </a:cubicBezTo>
                  <a:cubicBezTo>
                    <a:pt x="379" y="1534"/>
                    <a:pt x="379" y="1534"/>
                    <a:pt x="380" y="1534"/>
                  </a:cubicBezTo>
                  <a:cubicBezTo>
                    <a:pt x="380" y="1534"/>
                    <a:pt x="380" y="1534"/>
                    <a:pt x="380" y="1534"/>
                  </a:cubicBezTo>
                  <a:cubicBezTo>
                    <a:pt x="380" y="1534"/>
                    <a:pt x="380" y="1534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5"/>
                  </a:cubicBezTo>
                  <a:cubicBezTo>
                    <a:pt x="380" y="1535"/>
                    <a:pt x="380" y="1535"/>
                    <a:pt x="380" y="1536"/>
                  </a:cubicBezTo>
                  <a:cubicBezTo>
                    <a:pt x="380" y="1536"/>
                    <a:pt x="380" y="1536"/>
                    <a:pt x="380" y="1536"/>
                  </a:cubicBezTo>
                  <a:cubicBezTo>
                    <a:pt x="380" y="1536"/>
                    <a:pt x="380" y="1537"/>
                    <a:pt x="380" y="1537"/>
                  </a:cubicBezTo>
                  <a:cubicBezTo>
                    <a:pt x="380" y="1537"/>
                    <a:pt x="380" y="1537"/>
                    <a:pt x="380" y="1537"/>
                  </a:cubicBezTo>
                  <a:cubicBezTo>
                    <a:pt x="380" y="1539"/>
                    <a:pt x="380" y="1539"/>
                    <a:pt x="379" y="1540"/>
                  </a:cubicBezTo>
                  <a:cubicBezTo>
                    <a:pt x="379" y="1540"/>
                    <a:pt x="379" y="1540"/>
                    <a:pt x="379" y="1540"/>
                  </a:cubicBezTo>
                  <a:cubicBezTo>
                    <a:pt x="377" y="1541"/>
                    <a:pt x="375" y="1542"/>
                    <a:pt x="375" y="1545"/>
                  </a:cubicBezTo>
                  <a:cubicBezTo>
                    <a:pt x="375" y="1545"/>
                    <a:pt x="375" y="1545"/>
                    <a:pt x="375" y="1545"/>
                  </a:cubicBezTo>
                  <a:cubicBezTo>
                    <a:pt x="375" y="1545"/>
                    <a:pt x="375" y="1545"/>
                    <a:pt x="375" y="1545"/>
                  </a:cubicBezTo>
                  <a:cubicBezTo>
                    <a:pt x="375" y="1545"/>
                    <a:pt x="375" y="1545"/>
                    <a:pt x="375" y="1545"/>
                  </a:cubicBezTo>
                  <a:cubicBezTo>
                    <a:pt x="376" y="1547"/>
                    <a:pt x="376" y="1549"/>
                    <a:pt x="376" y="1550"/>
                  </a:cubicBezTo>
                  <a:cubicBezTo>
                    <a:pt x="376" y="1550"/>
                    <a:pt x="376" y="1550"/>
                    <a:pt x="376" y="1550"/>
                  </a:cubicBezTo>
                  <a:cubicBezTo>
                    <a:pt x="376" y="1552"/>
                    <a:pt x="377" y="1552"/>
                    <a:pt x="377" y="1552"/>
                  </a:cubicBezTo>
                  <a:cubicBezTo>
                    <a:pt x="377" y="1552"/>
                    <a:pt x="377" y="1552"/>
                    <a:pt x="377" y="1552"/>
                  </a:cubicBezTo>
                  <a:cubicBezTo>
                    <a:pt x="377" y="1552"/>
                    <a:pt x="377" y="1552"/>
                    <a:pt x="377" y="1552"/>
                  </a:cubicBezTo>
                  <a:cubicBezTo>
                    <a:pt x="377" y="1552"/>
                    <a:pt x="377" y="1552"/>
                    <a:pt x="377" y="1552"/>
                  </a:cubicBezTo>
                  <a:cubicBezTo>
                    <a:pt x="379" y="1552"/>
                    <a:pt x="378" y="1552"/>
                    <a:pt x="380" y="1551"/>
                  </a:cubicBezTo>
                  <a:cubicBezTo>
                    <a:pt x="380" y="1551"/>
                    <a:pt x="380" y="1551"/>
                    <a:pt x="380" y="1551"/>
                  </a:cubicBezTo>
                  <a:cubicBezTo>
                    <a:pt x="380" y="1551"/>
                    <a:pt x="381" y="1551"/>
                    <a:pt x="381" y="1551"/>
                  </a:cubicBezTo>
                  <a:cubicBezTo>
                    <a:pt x="381" y="1551"/>
                    <a:pt x="381" y="1551"/>
                    <a:pt x="381" y="1551"/>
                  </a:cubicBezTo>
                  <a:cubicBezTo>
                    <a:pt x="382" y="1551"/>
                    <a:pt x="383" y="1551"/>
                    <a:pt x="383" y="1552"/>
                  </a:cubicBezTo>
                  <a:cubicBezTo>
                    <a:pt x="383" y="1552"/>
                    <a:pt x="383" y="1552"/>
                    <a:pt x="383" y="1552"/>
                  </a:cubicBezTo>
                  <a:cubicBezTo>
                    <a:pt x="383" y="1553"/>
                    <a:pt x="383" y="1553"/>
                    <a:pt x="382" y="1554"/>
                  </a:cubicBezTo>
                  <a:cubicBezTo>
                    <a:pt x="382" y="1554"/>
                    <a:pt x="382" y="1554"/>
                    <a:pt x="382" y="1554"/>
                  </a:cubicBezTo>
                  <a:cubicBezTo>
                    <a:pt x="381" y="1556"/>
                    <a:pt x="382" y="1556"/>
                    <a:pt x="381" y="1558"/>
                  </a:cubicBezTo>
                  <a:cubicBezTo>
                    <a:pt x="381" y="1558"/>
                    <a:pt x="381" y="1558"/>
                    <a:pt x="381" y="1558"/>
                  </a:cubicBezTo>
                  <a:cubicBezTo>
                    <a:pt x="381" y="1558"/>
                    <a:pt x="381" y="1558"/>
                    <a:pt x="381" y="1559"/>
                  </a:cubicBezTo>
                  <a:cubicBezTo>
                    <a:pt x="381" y="1559"/>
                    <a:pt x="381" y="1559"/>
                    <a:pt x="381" y="1559"/>
                  </a:cubicBezTo>
                  <a:cubicBezTo>
                    <a:pt x="381" y="1559"/>
                    <a:pt x="381" y="1559"/>
                    <a:pt x="382" y="1558"/>
                  </a:cubicBezTo>
                  <a:cubicBezTo>
                    <a:pt x="382" y="1558"/>
                    <a:pt x="382" y="1558"/>
                    <a:pt x="382" y="1558"/>
                  </a:cubicBezTo>
                  <a:cubicBezTo>
                    <a:pt x="383" y="1557"/>
                    <a:pt x="383" y="1557"/>
                    <a:pt x="384" y="1557"/>
                  </a:cubicBezTo>
                  <a:cubicBezTo>
                    <a:pt x="384" y="1557"/>
                    <a:pt x="384" y="1557"/>
                    <a:pt x="384" y="1557"/>
                  </a:cubicBezTo>
                  <a:cubicBezTo>
                    <a:pt x="385" y="1557"/>
                    <a:pt x="387" y="1556"/>
                    <a:pt x="389" y="1550"/>
                  </a:cubicBezTo>
                  <a:cubicBezTo>
                    <a:pt x="389" y="1550"/>
                    <a:pt x="389" y="1550"/>
                    <a:pt x="389" y="1550"/>
                  </a:cubicBezTo>
                  <a:cubicBezTo>
                    <a:pt x="390" y="1549"/>
                    <a:pt x="390" y="1548"/>
                    <a:pt x="392" y="1546"/>
                  </a:cubicBezTo>
                  <a:cubicBezTo>
                    <a:pt x="392" y="1546"/>
                    <a:pt x="392" y="1546"/>
                    <a:pt x="392" y="1546"/>
                  </a:cubicBezTo>
                  <a:cubicBezTo>
                    <a:pt x="392" y="1545"/>
                    <a:pt x="393" y="1543"/>
                    <a:pt x="393" y="1542"/>
                  </a:cubicBezTo>
                  <a:cubicBezTo>
                    <a:pt x="393" y="1542"/>
                    <a:pt x="393" y="1542"/>
                    <a:pt x="393" y="1542"/>
                  </a:cubicBezTo>
                  <a:cubicBezTo>
                    <a:pt x="393" y="1541"/>
                    <a:pt x="393" y="1540"/>
                    <a:pt x="392" y="1540"/>
                  </a:cubicBezTo>
                  <a:cubicBezTo>
                    <a:pt x="392" y="1540"/>
                    <a:pt x="392" y="1540"/>
                    <a:pt x="392" y="1540"/>
                  </a:cubicBezTo>
                  <a:cubicBezTo>
                    <a:pt x="391" y="1538"/>
                    <a:pt x="390" y="1537"/>
                    <a:pt x="389" y="1535"/>
                  </a:cubicBezTo>
                  <a:cubicBezTo>
                    <a:pt x="389" y="1535"/>
                    <a:pt x="389" y="1535"/>
                    <a:pt x="389" y="1535"/>
                  </a:cubicBezTo>
                  <a:cubicBezTo>
                    <a:pt x="388" y="1533"/>
                    <a:pt x="389" y="1532"/>
                    <a:pt x="387" y="1531"/>
                  </a:cubicBezTo>
                  <a:cubicBezTo>
                    <a:pt x="387" y="1531"/>
                    <a:pt x="387" y="1531"/>
                    <a:pt x="387" y="1531"/>
                  </a:cubicBezTo>
                  <a:cubicBezTo>
                    <a:pt x="386" y="1530"/>
                    <a:pt x="385" y="1529"/>
                    <a:pt x="385" y="1527"/>
                  </a:cubicBezTo>
                  <a:cubicBezTo>
                    <a:pt x="385" y="1527"/>
                    <a:pt x="385" y="1527"/>
                    <a:pt x="385" y="1527"/>
                  </a:cubicBezTo>
                  <a:cubicBezTo>
                    <a:pt x="385" y="1526"/>
                    <a:pt x="386" y="1526"/>
                    <a:pt x="387" y="1526"/>
                  </a:cubicBezTo>
                  <a:cubicBezTo>
                    <a:pt x="387" y="1526"/>
                    <a:pt x="387" y="1526"/>
                    <a:pt x="387" y="1526"/>
                  </a:cubicBezTo>
                  <a:cubicBezTo>
                    <a:pt x="390" y="1526"/>
                    <a:pt x="392" y="1530"/>
                    <a:pt x="393" y="1533"/>
                  </a:cubicBezTo>
                  <a:cubicBezTo>
                    <a:pt x="393" y="1533"/>
                    <a:pt x="393" y="1533"/>
                    <a:pt x="393" y="1533"/>
                  </a:cubicBezTo>
                  <a:cubicBezTo>
                    <a:pt x="393" y="1535"/>
                    <a:pt x="399" y="1543"/>
                    <a:pt x="401" y="1543"/>
                  </a:cubicBezTo>
                  <a:cubicBezTo>
                    <a:pt x="401" y="1543"/>
                    <a:pt x="401" y="1543"/>
                    <a:pt x="401" y="1543"/>
                  </a:cubicBezTo>
                  <a:cubicBezTo>
                    <a:pt x="401" y="1543"/>
                    <a:pt x="401" y="1543"/>
                    <a:pt x="401" y="1543"/>
                  </a:cubicBezTo>
                  <a:cubicBezTo>
                    <a:pt x="401" y="1543"/>
                    <a:pt x="401" y="1543"/>
                    <a:pt x="401" y="1543"/>
                  </a:cubicBezTo>
                  <a:cubicBezTo>
                    <a:pt x="404" y="1542"/>
                    <a:pt x="405" y="1543"/>
                    <a:pt x="407" y="1541"/>
                  </a:cubicBezTo>
                  <a:cubicBezTo>
                    <a:pt x="407" y="1541"/>
                    <a:pt x="407" y="1541"/>
                    <a:pt x="407" y="1541"/>
                  </a:cubicBezTo>
                  <a:cubicBezTo>
                    <a:pt x="408" y="1540"/>
                    <a:pt x="407" y="1539"/>
                    <a:pt x="409" y="1538"/>
                  </a:cubicBezTo>
                  <a:cubicBezTo>
                    <a:pt x="409" y="1538"/>
                    <a:pt x="409" y="1538"/>
                    <a:pt x="409" y="1538"/>
                  </a:cubicBezTo>
                  <a:cubicBezTo>
                    <a:pt x="409" y="1537"/>
                    <a:pt x="409" y="1537"/>
                    <a:pt x="409" y="1537"/>
                  </a:cubicBezTo>
                  <a:cubicBezTo>
                    <a:pt x="409" y="1537"/>
                    <a:pt x="409" y="1537"/>
                    <a:pt x="409" y="1537"/>
                  </a:cubicBezTo>
                  <a:cubicBezTo>
                    <a:pt x="409" y="1537"/>
                    <a:pt x="409" y="1537"/>
                    <a:pt x="409" y="1537"/>
                  </a:cubicBezTo>
                  <a:cubicBezTo>
                    <a:pt x="409" y="1537"/>
                    <a:pt x="409" y="1537"/>
                    <a:pt x="409" y="1537"/>
                  </a:cubicBezTo>
                  <a:cubicBezTo>
                    <a:pt x="409" y="1537"/>
                    <a:pt x="409" y="1537"/>
                    <a:pt x="409" y="1536"/>
                  </a:cubicBezTo>
                  <a:cubicBezTo>
                    <a:pt x="409" y="1536"/>
                    <a:pt x="409" y="1536"/>
                    <a:pt x="409" y="1536"/>
                  </a:cubicBezTo>
                  <a:cubicBezTo>
                    <a:pt x="408" y="1536"/>
                    <a:pt x="407" y="1535"/>
                    <a:pt x="407" y="1534"/>
                  </a:cubicBezTo>
                  <a:cubicBezTo>
                    <a:pt x="407" y="1534"/>
                    <a:pt x="407" y="1534"/>
                    <a:pt x="407" y="1534"/>
                  </a:cubicBezTo>
                  <a:cubicBezTo>
                    <a:pt x="407" y="1533"/>
                    <a:pt x="408" y="1532"/>
                    <a:pt x="409" y="1532"/>
                  </a:cubicBezTo>
                  <a:cubicBezTo>
                    <a:pt x="409" y="1532"/>
                    <a:pt x="409" y="1532"/>
                    <a:pt x="409" y="1532"/>
                  </a:cubicBezTo>
                  <a:cubicBezTo>
                    <a:pt x="410" y="1532"/>
                    <a:pt x="410" y="1532"/>
                    <a:pt x="410" y="1532"/>
                  </a:cubicBezTo>
                  <a:cubicBezTo>
                    <a:pt x="410" y="1532"/>
                    <a:pt x="410" y="1532"/>
                    <a:pt x="410" y="1532"/>
                  </a:cubicBezTo>
                  <a:cubicBezTo>
                    <a:pt x="410" y="1532"/>
                    <a:pt x="410" y="1532"/>
                    <a:pt x="410" y="1532"/>
                  </a:cubicBezTo>
                  <a:cubicBezTo>
                    <a:pt x="410" y="1532"/>
                    <a:pt x="410" y="1532"/>
                    <a:pt x="410" y="1531"/>
                  </a:cubicBezTo>
                  <a:cubicBezTo>
                    <a:pt x="410" y="1531"/>
                    <a:pt x="410" y="1531"/>
                    <a:pt x="410" y="1531"/>
                  </a:cubicBezTo>
                  <a:cubicBezTo>
                    <a:pt x="410" y="1531"/>
                    <a:pt x="410" y="1531"/>
                    <a:pt x="410" y="1530"/>
                  </a:cubicBezTo>
                  <a:cubicBezTo>
                    <a:pt x="410" y="1530"/>
                    <a:pt x="410" y="1530"/>
                    <a:pt x="410" y="1530"/>
                  </a:cubicBezTo>
                  <a:cubicBezTo>
                    <a:pt x="410" y="1530"/>
                    <a:pt x="410" y="1529"/>
                    <a:pt x="410" y="1529"/>
                  </a:cubicBezTo>
                  <a:cubicBezTo>
                    <a:pt x="410" y="1529"/>
                    <a:pt x="410" y="1529"/>
                    <a:pt x="410" y="1529"/>
                  </a:cubicBezTo>
                  <a:cubicBezTo>
                    <a:pt x="410" y="1529"/>
                    <a:pt x="410" y="1529"/>
                    <a:pt x="409" y="1528"/>
                  </a:cubicBezTo>
                  <a:cubicBezTo>
                    <a:pt x="409" y="1528"/>
                    <a:pt x="409" y="1528"/>
                    <a:pt x="409" y="1528"/>
                  </a:cubicBezTo>
                  <a:cubicBezTo>
                    <a:pt x="407" y="1527"/>
                    <a:pt x="405" y="1526"/>
                    <a:pt x="405" y="1524"/>
                  </a:cubicBezTo>
                  <a:cubicBezTo>
                    <a:pt x="405" y="1524"/>
                    <a:pt x="405" y="1524"/>
                    <a:pt x="405" y="1524"/>
                  </a:cubicBezTo>
                  <a:cubicBezTo>
                    <a:pt x="405" y="1523"/>
                    <a:pt x="405" y="1523"/>
                    <a:pt x="405" y="1522"/>
                  </a:cubicBezTo>
                  <a:cubicBezTo>
                    <a:pt x="405" y="1522"/>
                    <a:pt x="405" y="1522"/>
                    <a:pt x="405" y="1522"/>
                  </a:cubicBezTo>
                  <a:cubicBezTo>
                    <a:pt x="406" y="1518"/>
                    <a:pt x="407" y="1519"/>
                    <a:pt x="407" y="1516"/>
                  </a:cubicBezTo>
                  <a:cubicBezTo>
                    <a:pt x="407" y="1516"/>
                    <a:pt x="407" y="1516"/>
                    <a:pt x="407" y="1516"/>
                  </a:cubicBezTo>
                  <a:cubicBezTo>
                    <a:pt x="407" y="1515"/>
                    <a:pt x="407" y="1514"/>
                    <a:pt x="407" y="1514"/>
                  </a:cubicBezTo>
                  <a:cubicBezTo>
                    <a:pt x="407" y="1514"/>
                    <a:pt x="407" y="1514"/>
                    <a:pt x="407" y="1514"/>
                  </a:cubicBezTo>
                  <a:cubicBezTo>
                    <a:pt x="407" y="1513"/>
                    <a:pt x="407" y="1513"/>
                    <a:pt x="406" y="1513"/>
                  </a:cubicBezTo>
                  <a:cubicBezTo>
                    <a:pt x="406" y="1513"/>
                    <a:pt x="406" y="1513"/>
                    <a:pt x="406" y="1513"/>
                  </a:cubicBezTo>
                  <a:cubicBezTo>
                    <a:pt x="405" y="1512"/>
                    <a:pt x="404" y="1512"/>
                    <a:pt x="404" y="1510"/>
                  </a:cubicBezTo>
                  <a:cubicBezTo>
                    <a:pt x="404" y="1510"/>
                    <a:pt x="404" y="1510"/>
                    <a:pt x="404" y="1510"/>
                  </a:cubicBezTo>
                  <a:cubicBezTo>
                    <a:pt x="404" y="1508"/>
                    <a:pt x="403" y="1507"/>
                    <a:pt x="402" y="1506"/>
                  </a:cubicBezTo>
                  <a:cubicBezTo>
                    <a:pt x="402" y="1506"/>
                    <a:pt x="402" y="1506"/>
                    <a:pt x="402" y="1506"/>
                  </a:cubicBezTo>
                  <a:cubicBezTo>
                    <a:pt x="401" y="1505"/>
                    <a:pt x="400" y="1504"/>
                    <a:pt x="400" y="1504"/>
                  </a:cubicBezTo>
                  <a:cubicBezTo>
                    <a:pt x="400" y="1504"/>
                    <a:pt x="400" y="1504"/>
                    <a:pt x="400" y="1504"/>
                  </a:cubicBezTo>
                  <a:cubicBezTo>
                    <a:pt x="398" y="1503"/>
                    <a:pt x="398" y="1502"/>
                    <a:pt x="395" y="1501"/>
                  </a:cubicBezTo>
                  <a:cubicBezTo>
                    <a:pt x="395" y="1501"/>
                    <a:pt x="395" y="1501"/>
                    <a:pt x="395" y="1501"/>
                  </a:cubicBezTo>
                  <a:cubicBezTo>
                    <a:pt x="393" y="1501"/>
                    <a:pt x="393" y="1501"/>
                    <a:pt x="391" y="1500"/>
                  </a:cubicBezTo>
                  <a:cubicBezTo>
                    <a:pt x="391" y="1500"/>
                    <a:pt x="391" y="1500"/>
                    <a:pt x="391" y="1500"/>
                  </a:cubicBezTo>
                  <a:cubicBezTo>
                    <a:pt x="389" y="1498"/>
                    <a:pt x="387" y="1495"/>
                    <a:pt x="387" y="1494"/>
                  </a:cubicBezTo>
                  <a:cubicBezTo>
                    <a:pt x="387" y="1494"/>
                    <a:pt x="387" y="1494"/>
                    <a:pt x="387" y="1494"/>
                  </a:cubicBezTo>
                  <a:cubicBezTo>
                    <a:pt x="387" y="1494"/>
                    <a:pt x="387" y="1494"/>
                    <a:pt x="387" y="1494"/>
                  </a:cubicBezTo>
                  <a:cubicBezTo>
                    <a:pt x="387" y="1494"/>
                    <a:pt x="387" y="1494"/>
                    <a:pt x="387" y="1494"/>
                  </a:cubicBezTo>
                  <a:cubicBezTo>
                    <a:pt x="387" y="1493"/>
                    <a:pt x="388" y="1493"/>
                    <a:pt x="388" y="1493"/>
                  </a:cubicBezTo>
                  <a:cubicBezTo>
                    <a:pt x="388" y="1493"/>
                    <a:pt x="388" y="1493"/>
                    <a:pt x="388" y="1493"/>
                  </a:cubicBezTo>
                  <a:cubicBezTo>
                    <a:pt x="389" y="1493"/>
                    <a:pt x="390" y="1494"/>
                    <a:pt x="392" y="1495"/>
                  </a:cubicBezTo>
                  <a:cubicBezTo>
                    <a:pt x="392" y="1495"/>
                    <a:pt x="392" y="1495"/>
                    <a:pt x="392" y="1495"/>
                  </a:cubicBezTo>
                  <a:cubicBezTo>
                    <a:pt x="394" y="1496"/>
                    <a:pt x="395" y="1497"/>
                    <a:pt x="399" y="1498"/>
                  </a:cubicBezTo>
                  <a:cubicBezTo>
                    <a:pt x="399" y="1498"/>
                    <a:pt x="399" y="1498"/>
                    <a:pt x="399" y="1498"/>
                  </a:cubicBezTo>
                  <a:cubicBezTo>
                    <a:pt x="399" y="1498"/>
                    <a:pt x="399" y="1498"/>
                    <a:pt x="399" y="1498"/>
                  </a:cubicBezTo>
                  <a:cubicBezTo>
                    <a:pt x="399" y="1498"/>
                    <a:pt x="399" y="1498"/>
                    <a:pt x="399" y="1498"/>
                  </a:cubicBezTo>
                  <a:cubicBezTo>
                    <a:pt x="401" y="1498"/>
                    <a:pt x="404" y="1500"/>
                    <a:pt x="405" y="1503"/>
                  </a:cubicBezTo>
                  <a:cubicBezTo>
                    <a:pt x="405" y="1503"/>
                    <a:pt x="405" y="1503"/>
                    <a:pt x="405" y="1503"/>
                  </a:cubicBezTo>
                  <a:cubicBezTo>
                    <a:pt x="406" y="1505"/>
                    <a:pt x="408" y="1506"/>
                    <a:pt x="409" y="1506"/>
                  </a:cubicBezTo>
                  <a:cubicBezTo>
                    <a:pt x="409" y="1506"/>
                    <a:pt x="409" y="1506"/>
                    <a:pt x="409" y="1506"/>
                  </a:cubicBezTo>
                  <a:cubicBezTo>
                    <a:pt x="409" y="1506"/>
                    <a:pt x="409" y="1506"/>
                    <a:pt x="409" y="1506"/>
                  </a:cubicBezTo>
                  <a:cubicBezTo>
                    <a:pt x="409" y="1506"/>
                    <a:pt x="409" y="1506"/>
                    <a:pt x="409" y="1506"/>
                  </a:cubicBezTo>
                  <a:cubicBezTo>
                    <a:pt x="409" y="1506"/>
                    <a:pt x="409" y="1506"/>
                    <a:pt x="409" y="1505"/>
                  </a:cubicBezTo>
                  <a:cubicBezTo>
                    <a:pt x="409" y="1505"/>
                    <a:pt x="409" y="1505"/>
                    <a:pt x="409" y="1505"/>
                  </a:cubicBezTo>
                  <a:cubicBezTo>
                    <a:pt x="409" y="1504"/>
                    <a:pt x="409" y="1503"/>
                    <a:pt x="407" y="1502"/>
                  </a:cubicBezTo>
                  <a:cubicBezTo>
                    <a:pt x="407" y="1502"/>
                    <a:pt x="407" y="1502"/>
                    <a:pt x="407" y="1502"/>
                  </a:cubicBezTo>
                  <a:cubicBezTo>
                    <a:pt x="406" y="1501"/>
                    <a:pt x="406" y="1501"/>
                    <a:pt x="406" y="1500"/>
                  </a:cubicBezTo>
                  <a:cubicBezTo>
                    <a:pt x="406" y="1500"/>
                    <a:pt x="406" y="1500"/>
                    <a:pt x="406" y="1500"/>
                  </a:cubicBezTo>
                  <a:cubicBezTo>
                    <a:pt x="406" y="1498"/>
                    <a:pt x="408" y="1498"/>
                    <a:pt x="408" y="1496"/>
                  </a:cubicBezTo>
                  <a:cubicBezTo>
                    <a:pt x="408" y="1496"/>
                    <a:pt x="408" y="1496"/>
                    <a:pt x="408" y="1496"/>
                  </a:cubicBezTo>
                  <a:cubicBezTo>
                    <a:pt x="408" y="1496"/>
                    <a:pt x="408" y="1496"/>
                    <a:pt x="408" y="1495"/>
                  </a:cubicBezTo>
                  <a:cubicBezTo>
                    <a:pt x="408" y="1495"/>
                    <a:pt x="408" y="1495"/>
                    <a:pt x="408" y="1495"/>
                  </a:cubicBezTo>
                  <a:cubicBezTo>
                    <a:pt x="407" y="1494"/>
                    <a:pt x="405" y="1493"/>
                    <a:pt x="404" y="1493"/>
                  </a:cubicBezTo>
                  <a:cubicBezTo>
                    <a:pt x="404" y="1493"/>
                    <a:pt x="404" y="1493"/>
                    <a:pt x="404" y="1493"/>
                  </a:cubicBezTo>
                  <a:cubicBezTo>
                    <a:pt x="401" y="1493"/>
                    <a:pt x="401" y="1489"/>
                    <a:pt x="400" y="1488"/>
                  </a:cubicBezTo>
                  <a:cubicBezTo>
                    <a:pt x="400" y="1488"/>
                    <a:pt x="400" y="1488"/>
                    <a:pt x="400" y="1488"/>
                  </a:cubicBezTo>
                  <a:cubicBezTo>
                    <a:pt x="400" y="1487"/>
                    <a:pt x="399" y="1486"/>
                    <a:pt x="399" y="1486"/>
                  </a:cubicBezTo>
                  <a:cubicBezTo>
                    <a:pt x="399" y="1486"/>
                    <a:pt x="399" y="1486"/>
                    <a:pt x="399" y="1486"/>
                  </a:cubicBezTo>
                  <a:cubicBezTo>
                    <a:pt x="399" y="1484"/>
                    <a:pt x="400" y="1483"/>
                    <a:pt x="401" y="1482"/>
                  </a:cubicBezTo>
                  <a:cubicBezTo>
                    <a:pt x="401" y="1482"/>
                    <a:pt x="401" y="1482"/>
                    <a:pt x="401" y="1482"/>
                  </a:cubicBezTo>
                  <a:cubicBezTo>
                    <a:pt x="401" y="1481"/>
                    <a:pt x="401" y="1481"/>
                    <a:pt x="401" y="1480"/>
                  </a:cubicBezTo>
                  <a:cubicBezTo>
                    <a:pt x="401" y="1480"/>
                    <a:pt x="401" y="1480"/>
                    <a:pt x="401" y="1480"/>
                  </a:cubicBezTo>
                  <a:cubicBezTo>
                    <a:pt x="401" y="1478"/>
                    <a:pt x="400" y="1476"/>
                    <a:pt x="399" y="1475"/>
                  </a:cubicBezTo>
                  <a:cubicBezTo>
                    <a:pt x="399" y="1475"/>
                    <a:pt x="399" y="1475"/>
                    <a:pt x="399" y="1475"/>
                  </a:cubicBezTo>
                  <a:cubicBezTo>
                    <a:pt x="399" y="1475"/>
                    <a:pt x="398" y="1474"/>
                    <a:pt x="398" y="1474"/>
                  </a:cubicBezTo>
                  <a:cubicBezTo>
                    <a:pt x="398" y="1474"/>
                    <a:pt x="398" y="1474"/>
                    <a:pt x="398" y="1474"/>
                  </a:cubicBezTo>
                  <a:cubicBezTo>
                    <a:pt x="398" y="1473"/>
                    <a:pt x="399" y="1472"/>
                    <a:pt x="400" y="1472"/>
                  </a:cubicBezTo>
                  <a:cubicBezTo>
                    <a:pt x="400" y="1472"/>
                    <a:pt x="400" y="1472"/>
                    <a:pt x="400" y="1472"/>
                  </a:cubicBezTo>
                  <a:cubicBezTo>
                    <a:pt x="400" y="1472"/>
                    <a:pt x="401" y="1472"/>
                    <a:pt x="401" y="1473"/>
                  </a:cubicBezTo>
                  <a:cubicBezTo>
                    <a:pt x="401" y="1473"/>
                    <a:pt x="401" y="1473"/>
                    <a:pt x="401" y="1473"/>
                  </a:cubicBezTo>
                  <a:cubicBezTo>
                    <a:pt x="403" y="1474"/>
                    <a:pt x="403" y="1474"/>
                    <a:pt x="404" y="1477"/>
                  </a:cubicBezTo>
                  <a:cubicBezTo>
                    <a:pt x="404" y="1477"/>
                    <a:pt x="404" y="1477"/>
                    <a:pt x="404" y="1477"/>
                  </a:cubicBezTo>
                  <a:cubicBezTo>
                    <a:pt x="404" y="1480"/>
                    <a:pt x="405" y="1481"/>
                    <a:pt x="405" y="1484"/>
                  </a:cubicBezTo>
                  <a:cubicBezTo>
                    <a:pt x="405" y="1484"/>
                    <a:pt x="405" y="1484"/>
                    <a:pt x="405" y="1484"/>
                  </a:cubicBezTo>
                  <a:cubicBezTo>
                    <a:pt x="405" y="1484"/>
                    <a:pt x="405" y="1485"/>
                    <a:pt x="405" y="1485"/>
                  </a:cubicBezTo>
                  <a:cubicBezTo>
                    <a:pt x="405" y="1485"/>
                    <a:pt x="405" y="1485"/>
                    <a:pt x="405" y="1485"/>
                  </a:cubicBezTo>
                  <a:cubicBezTo>
                    <a:pt x="405" y="1485"/>
                    <a:pt x="405" y="1485"/>
                    <a:pt x="405" y="1485"/>
                  </a:cubicBezTo>
                  <a:cubicBezTo>
                    <a:pt x="405" y="1485"/>
                    <a:pt x="407" y="1483"/>
                    <a:pt x="407" y="1483"/>
                  </a:cubicBezTo>
                  <a:cubicBezTo>
                    <a:pt x="407" y="1483"/>
                    <a:pt x="407" y="1483"/>
                    <a:pt x="407" y="1483"/>
                  </a:cubicBezTo>
                  <a:cubicBezTo>
                    <a:pt x="407" y="1481"/>
                    <a:pt x="408" y="1480"/>
                    <a:pt x="409" y="1480"/>
                  </a:cubicBezTo>
                  <a:cubicBezTo>
                    <a:pt x="409" y="1480"/>
                    <a:pt x="409" y="1480"/>
                    <a:pt x="409" y="1480"/>
                  </a:cubicBezTo>
                  <a:cubicBezTo>
                    <a:pt x="410" y="1480"/>
                    <a:pt x="411" y="1481"/>
                    <a:pt x="411" y="1482"/>
                  </a:cubicBezTo>
                  <a:cubicBezTo>
                    <a:pt x="411" y="1482"/>
                    <a:pt x="411" y="1482"/>
                    <a:pt x="411" y="1482"/>
                  </a:cubicBezTo>
                  <a:cubicBezTo>
                    <a:pt x="411" y="1482"/>
                    <a:pt x="411" y="1483"/>
                    <a:pt x="411" y="1483"/>
                  </a:cubicBezTo>
                  <a:cubicBezTo>
                    <a:pt x="411" y="1483"/>
                    <a:pt x="411" y="1483"/>
                    <a:pt x="411" y="1483"/>
                  </a:cubicBezTo>
                  <a:cubicBezTo>
                    <a:pt x="411" y="1484"/>
                    <a:pt x="410" y="1485"/>
                    <a:pt x="409" y="1486"/>
                  </a:cubicBezTo>
                  <a:cubicBezTo>
                    <a:pt x="409" y="1486"/>
                    <a:pt x="409" y="1486"/>
                    <a:pt x="409" y="1486"/>
                  </a:cubicBezTo>
                  <a:cubicBezTo>
                    <a:pt x="409" y="1487"/>
                    <a:pt x="409" y="1487"/>
                    <a:pt x="409" y="1488"/>
                  </a:cubicBezTo>
                  <a:cubicBezTo>
                    <a:pt x="409" y="1488"/>
                    <a:pt x="409" y="1488"/>
                    <a:pt x="409" y="1488"/>
                  </a:cubicBezTo>
                  <a:cubicBezTo>
                    <a:pt x="409" y="1489"/>
                    <a:pt x="409" y="1490"/>
                    <a:pt x="410" y="1492"/>
                  </a:cubicBezTo>
                  <a:cubicBezTo>
                    <a:pt x="410" y="1492"/>
                    <a:pt x="410" y="1492"/>
                    <a:pt x="410" y="1492"/>
                  </a:cubicBezTo>
                  <a:cubicBezTo>
                    <a:pt x="410" y="1494"/>
                    <a:pt x="410" y="1493"/>
                    <a:pt x="411" y="1494"/>
                  </a:cubicBezTo>
                  <a:cubicBezTo>
                    <a:pt x="411" y="1494"/>
                    <a:pt x="411" y="1494"/>
                    <a:pt x="411" y="1494"/>
                  </a:cubicBezTo>
                  <a:cubicBezTo>
                    <a:pt x="413" y="1494"/>
                    <a:pt x="412" y="1495"/>
                    <a:pt x="413" y="1496"/>
                  </a:cubicBezTo>
                  <a:cubicBezTo>
                    <a:pt x="413" y="1496"/>
                    <a:pt x="413" y="1496"/>
                    <a:pt x="413" y="1496"/>
                  </a:cubicBezTo>
                  <a:cubicBezTo>
                    <a:pt x="413" y="1496"/>
                    <a:pt x="414" y="1496"/>
                    <a:pt x="414" y="1497"/>
                  </a:cubicBezTo>
                  <a:cubicBezTo>
                    <a:pt x="414" y="1497"/>
                    <a:pt x="414" y="1497"/>
                    <a:pt x="414" y="1497"/>
                  </a:cubicBezTo>
                  <a:cubicBezTo>
                    <a:pt x="415" y="1497"/>
                    <a:pt x="416" y="1496"/>
                    <a:pt x="417" y="1496"/>
                  </a:cubicBezTo>
                  <a:cubicBezTo>
                    <a:pt x="417" y="1496"/>
                    <a:pt x="417" y="1496"/>
                    <a:pt x="417" y="1496"/>
                  </a:cubicBezTo>
                  <a:cubicBezTo>
                    <a:pt x="418" y="1496"/>
                    <a:pt x="418" y="1495"/>
                    <a:pt x="418" y="1495"/>
                  </a:cubicBezTo>
                  <a:cubicBezTo>
                    <a:pt x="418" y="1495"/>
                    <a:pt x="418" y="1495"/>
                    <a:pt x="418" y="1495"/>
                  </a:cubicBezTo>
                  <a:cubicBezTo>
                    <a:pt x="421" y="1496"/>
                    <a:pt x="421" y="1500"/>
                    <a:pt x="421" y="1502"/>
                  </a:cubicBezTo>
                  <a:cubicBezTo>
                    <a:pt x="421" y="1502"/>
                    <a:pt x="421" y="1502"/>
                    <a:pt x="421" y="1502"/>
                  </a:cubicBezTo>
                  <a:cubicBezTo>
                    <a:pt x="421" y="1504"/>
                    <a:pt x="422" y="1504"/>
                    <a:pt x="423" y="1505"/>
                  </a:cubicBezTo>
                  <a:cubicBezTo>
                    <a:pt x="423" y="1505"/>
                    <a:pt x="423" y="1505"/>
                    <a:pt x="423" y="1505"/>
                  </a:cubicBezTo>
                  <a:cubicBezTo>
                    <a:pt x="424" y="1507"/>
                    <a:pt x="424" y="1506"/>
                    <a:pt x="425" y="1509"/>
                  </a:cubicBezTo>
                  <a:cubicBezTo>
                    <a:pt x="425" y="1509"/>
                    <a:pt x="425" y="1509"/>
                    <a:pt x="425" y="1509"/>
                  </a:cubicBezTo>
                  <a:cubicBezTo>
                    <a:pt x="427" y="1512"/>
                    <a:pt x="427" y="1511"/>
                    <a:pt x="429" y="1512"/>
                  </a:cubicBezTo>
                  <a:cubicBezTo>
                    <a:pt x="429" y="1512"/>
                    <a:pt x="429" y="1512"/>
                    <a:pt x="429" y="1512"/>
                  </a:cubicBezTo>
                  <a:cubicBezTo>
                    <a:pt x="430" y="1512"/>
                    <a:pt x="431" y="1513"/>
                    <a:pt x="431" y="1515"/>
                  </a:cubicBezTo>
                  <a:cubicBezTo>
                    <a:pt x="431" y="1515"/>
                    <a:pt x="431" y="1515"/>
                    <a:pt x="431" y="1515"/>
                  </a:cubicBezTo>
                  <a:cubicBezTo>
                    <a:pt x="431" y="1515"/>
                    <a:pt x="431" y="1516"/>
                    <a:pt x="430" y="1517"/>
                  </a:cubicBezTo>
                  <a:cubicBezTo>
                    <a:pt x="430" y="1517"/>
                    <a:pt x="430" y="1517"/>
                    <a:pt x="430" y="1517"/>
                  </a:cubicBezTo>
                  <a:cubicBezTo>
                    <a:pt x="430" y="1517"/>
                    <a:pt x="430" y="1517"/>
                    <a:pt x="430" y="1517"/>
                  </a:cubicBezTo>
                  <a:cubicBezTo>
                    <a:pt x="430" y="1517"/>
                    <a:pt x="430" y="1517"/>
                    <a:pt x="430" y="1517"/>
                  </a:cubicBezTo>
                  <a:cubicBezTo>
                    <a:pt x="430" y="1517"/>
                    <a:pt x="431" y="1517"/>
                    <a:pt x="431" y="1517"/>
                  </a:cubicBezTo>
                  <a:cubicBezTo>
                    <a:pt x="431" y="1517"/>
                    <a:pt x="431" y="1517"/>
                    <a:pt x="431" y="1517"/>
                  </a:cubicBezTo>
                  <a:cubicBezTo>
                    <a:pt x="433" y="1516"/>
                    <a:pt x="432" y="1517"/>
                    <a:pt x="434" y="1515"/>
                  </a:cubicBezTo>
                  <a:cubicBezTo>
                    <a:pt x="434" y="1515"/>
                    <a:pt x="434" y="1515"/>
                    <a:pt x="434" y="1515"/>
                  </a:cubicBezTo>
                  <a:cubicBezTo>
                    <a:pt x="435" y="1513"/>
                    <a:pt x="436" y="1513"/>
                    <a:pt x="437" y="1513"/>
                  </a:cubicBezTo>
                  <a:cubicBezTo>
                    <a:pt x="437" y="1513"/>
                    <a:pt x="437" y="1513"/>
                    <a:pt x="437" y="1513"/>
                  </a:cubicBezTo>
                  <a:cubicBezTo>
                    <a:pt x="438" y="1513"/>
                    <a:pt x="440" y="1513"/>
                    <a:pt x="440" y="1514"/>
                  </a:cubicBezTo>
                  <a:cubicBezTo>
                    <a:pt x="440" y="1514"/>
                    <a:pt x="440" y="1514"/>
                    <a:pt x="440" y="1514"/>
                  </a:cubicBezTo>
                  <a:cubicBezTo>
                    <a:pt x="442" y="1514"/>
                    <a:pt x="443" y="1515"/>
                    <a:pt x="443" y="1516"/>
                  </a:cubicBezTo>
                  <a:cubicBezTo>
                    <a:pt x="443" y="1516"/>
                    <a:pt x="443" y="1516"/>
                    <a:pt x="443" y="1516"/>
                  </a:cubicBezTo>
                  <a:cubicBezTo>
                    <a:pt x="443" y="1516"/>
                    <a:pt x="442" y="1517"/>
                    <a:pt x="442" y="1518"/>
                  </a:cubicBezTo>
                  <a:cubicBezTo>
                    <a:pt x="442" y="1518"/>
                    <a:pt x="442" y="1518"/>
                    <a:pt x="442" y="1518"/>
                  </a:cubicBezTo>
                  <a:cubicBezTo>
                    <a:pt x="441" y="1519"/>
                    <a:pt x="441" y="1520"/>
                    <a:pt x="440" y="1520"/>
                  </a:cubicBezTo>
                  <a:cubicBezTo>
                    <a:pt x="440" y="1520"/>
                    <a:pt x="440" y="1520"/>
                    <a:pt x="440" y="1520"/>
                  </a:cubicBezTo>
                  <a:cubicBezTo>
                    <a:pt x="439" y="1520"/>
                    <a:pt x="438" y="1519"/>
                    <a:pt x="438" y="1518"/>
                  </a:cubicBezTo>
                  <a:cubicBezTo>
                    <a:pt x="438" y="1518"/>
                    <a:pt x="438" y="1518"/>
                    <a:pt x="438" y="1518"/>
                  </a:cubicBezTo>
                  <a:cubicBezTo>
                    <a:pt x="437" y="1519"/>
                    <a:pt x="435" y="1521"/>
                    <a:pt x="433" y="1523"/>
                  </a:cubicBezTo>
                  <a:cubicBezTo>
                    <a:pt x="433" y="1523"/>
                    <a:pt x="433" y="1523"/>
                    <a:pt x="433" y="1523"/>
                  </a:cubicBezTo>
                  <a:cubicBezTo>
                    <a:pt x="432" y="1524"/>
                    <a:pt x="432" y="1524"/>
                    <a:pt x="432" y="1525"/>
                  </a:cubicBezTo>
                  <a:cubicBezTo>
                    <a:pt x="432" y="1525"/>
                    <a:pt x="432" y="1525"/>
                    <a:pt x="432" y="1525"/>
                  </a:cubicBezTo>
                  <a:cubicBezTo>
                    <a:pt x="432" y="1525"/>
                    <a:pt x="433" y="1525"/>
                    <a:pt x="434" y="1526"/>
                  </a:cubicBezTo>
                  <a:cubicBezTo>
                    <a:pt x="434" y="1526"/>
                    <a:pt x="434" y="1526"/>
                    <a:pt x="434" y="1526"/>
                  </a:cubicBezTo>
                  <a:cubicBezTo>
                    <a:pt x="435" y="1526"/>
                    <a:pt x="436" y="1526"/>
                    <a:pt x="437" y="1526"/>
                  </a:cubicBezTo>
                  <a:cubicBezTo>
                    <a:pt x="437" y="1526"/>
                    <a:pt x="437" y="1526"/>
                    <a:pt x="437" y="1526"/>
                  </a:cubicBezTo>
                  <a:cubicBezTo>
                    <a:pt x="437" y="1526"/>
                    <a:pt x="438" y="1526"/>
                    <a:pt x="438" y="1526"/>
                  </a:cubicBezTo>
                  <a:cubicBezTo>
                    <a:pt x="438" y="1526"/>
                    <a:pt x="438" y="1526"/>
                    <a:pt x="438" y="1526"/>
                  </a:cubicBezTo>
                  <a:cubicBezTo>
                    <a:pt x="440" y="1526"/>
                    <a:pt x="441" y="1526"/>
                    <a:pt x="444" y="1525"/>
                  </a:cubicBezTo>
                  <a:cubicBezTo>
                    <a:pt x="444" y="1525"/>
                    <a:pt x="444" y="1525"/>
                    <a:pt x="444" y="1525"/>
                  </a:cubicBezTo>
                  <a:cubicBezTo>
                    <a:pt x="445" y="1525"/>
                    <a:pt x="445" y="1525"/>
                    <a:pt x="446" y="1525"/>
                  </a:cubicBezTo>
                  <a:cubicBezTo>
                    <a:pt x="446" y="1525"/>
                    <a:pt x="446" y="1525"/>
                    <a:pt x="446" y="1525"/>
                  </a:cubicBezTo>
                  <a:cubicBezTo>
                    <a:pt x="448" y="1525"/>
                    <a:pt x="449" y="1527"/>
                    <a:pt x="450" y="1529"/>
                  </a:cubicBezTo>
                  <a:cubicBezTo>
                    <a:pt x="450" y="1529"/>
                    <a:pt x="450" y="1529"/>
                    <a:pt x="450" y="1529"/>
                  </a:cubicBezTo>
                  <a:cubicBezTo>
                    <a:pt x="450" y="1530"/>
                    <a:pt x="451" y="1531"/>
                    <a:pt x="451" y="1531"/>
                  </a:cubicBezTo>
                  <a:cubicBezTo>
                    <a:pt x="451" y="1531"/>
                    <a:pt x="451" y="1531"/>
                    <a:pt x="451" y="1531"/>
                  </a:cubicBezTo>
                  <a:cubicBezTo>
                    <a:pt x="452" y="1531"/>
                    <a:pt x="452" y="1530"/>
                    <a:pt x="453" y="1530"/>
                  </a:cubicBezTo>
                  <a:cubicBezTo>
                    <a:pt x="453" y="1530"/>
                    <a:pt x="453" y="1530"/>
                    <a:pt x="453" y="1530"/>
                  </a:cubicBezTo>
                  <a:cubicBezTo>
                    <a:pt x="454" y="1529"/>
                    <a:pt x="454" y="1529"/>
                    <a:pt x="455" y="1529"/>
                  </a:cubicBezTo>
                  <a:cubicBezTo>
                    <a:pt x="455" y="1529"/>
                    <a:pt x="455" y="1529"/>
                    <a:pt x="455" y="1529"/>
                  </a:cubicBezTo>
                  <a:cubicBezTo>
                    <a:pt x="456" y="1529"/>
                    <a:pt x="456" y="1530"/>
                    <a:pt x="456" y="1530"/>
                  </a:cubicBezTo>
                  <a:cubicBezTo>
                    <a:pt x="456" y="1530"/>
                    <a:pt x="456" y="1530"/>
                    <a:pt x="456" y="1530"/>
                  </a:cubicBezTo>
                  <a:cubicBezTo>
                    <a:pt x="456" y="1531"/>
                    <a:pt x="456" y="1531"/>
                    <a:pt x="456" y="1531"/>
                  </a:cubicBezTo>
                  <a:cubicBezTo>
                    <a:pt x="456" y="1531"/>
                    <a:pt x="456" y="1531"/>
                    <a:pt x="456" y="1531"/>
                  </a:cubicBezTo>
                  <a:cubicBezTo>
                    <a:pt x="457" y="1531"/>
                    <a:pt x="457" y="1531"/>
                    <a:pt x="457" y="1531"/>
                  </a:cubicBezTo>
                  <a:cubicBezTo>
                    <a:pt x="457" y="1531"/>
                    <a:pt x="457" y="1531"/>
                    <a:pt x="457" y="1531"/>
                  </a:cubicBezTo>
                  <a:cubicBezTo>
                    <a:pt x="457" y="1530"/>
                    <a:pt x="457" y="1529"/>
                    <a:pt x="458" y="1529"/>
                  </a:cubicBezTo>
                  <a:cubicBezTo>
                    <a:pt x="458" y="1529"/>
                    <a:pt x="458" y="1529"/>
                    <a:pt x="458" y="1529"/>
                  </a:cubicBezTo>
                  <a:cubicBezTo>
                    <a:pt x="459" y="1530"/>
                    <a:pt x="459" y="1530"/>
                    <a:pt x="459" y="1531"/>
                  </a:cubicBezTo>
                  <a:cubicBezTo>
                    <a:pt x="459" y="1531"/>
                    <a:pt x="459" y="1531"/>
                    <a:pt x="459" y="1531"/>
                  </a:cubicBezTo>
                  <a:cubicBezTo>
                    <a:pt x="460" y="1533"/>
                    <a:pt x="459" y="1532"/>
                    <a:pt x="460" y="1534"/>
                  </a:cubicBezTo>
                  <a:cubicBezTo>
                    <a:pt x="460" y="1534"/>
                    <a:pt x="460" y="1534"/>
                    <a:pt x="460" y="1534"/>
                  </a:cubicBezTo>
                  <a:cubicBezTo>
                    <a:pt x="460" y="1533"/>
                    <a:pt x="460" y="1533"/>
                    <a:pt x="461" y="1532"/>
                  </a:cubicBezTo>
                  <a:cubicBezTo>
                    <a:pt x="461" y="1532"/>
                    <a:pt x="461" y="1532"/>
                    <a:pt x="461" y="1532"/>
                  </a:cubicBezTo>
                  <a:cubicBezTo>
                    <a:pt x="461" y="1532"/>
                    <a:pt x="461" y="1531"/>
                    <a:pt x="461" y="1531"/>
                  </a:cubicBezTo>
                  <a:cubicBezTo>
                    <a:pt x="461" y="1531"/>
                    <a:pt x="461" y="1531"/>
                    <a:pt x="461" y="1531"/>
                  </a:cubicBezTo>
                  <a:cubicBezTo>
                    <a:pt x="461" y="1530"/>
                    <a:pt x="460" y="1530"/>
                    <a:pt x="459" y="1529"/>
                  </a:cubicBezTo>
                  <a:cubicBezTo>
                    <a:pt x="459" y="1529"/>
                    <a:pt x="459" y="1529"/>
                    <a:pt x="459" y="1529"/>
                  </a:cubicBezTo>
                  <a:cubicBezTo>
                    <a:pt x="457" y="1528"/>
                    <a:pt x="457" y="1527"/>
                    <a:pt x="457" y="1526"/>
                  </a:cubicBezTo>
                  <a:cubicBezTo>
                    <a:pt x="457" y="1526"/>
                    <a:pt x="457" y="1526"/>
                    <a:pt x="457" y="1526"/>
                  </a:cubicBezTo>
                  <a:cubicBezTo>
                    <a:pt x="457" y="1525"/>
                    <a:pt x="457" y="1525"/>
                    <a:pt x="457" y="1524"/>
                  </a:cubicBezTo>
                  <a:cubicBezTo>
                    <a:pt x="457" y="1524"/>
                    <a:pt x="457" y="1524"/>
                    <a:pt x="457" y="1524"/>
                  </a:cubicBezTo>
                  <a:cubicBezTo>
                    <a:pt x="458" y="1523"/>
                    <a:pt x="458" y="1523"/>
                    <a:pt x="459" y="1523"/>
                  </a:cubicBezTo>
                  <a:cubicBezTo>
                    <a:pt x="459" y="1523"/>
                    <a:pt x="459" y="1523"/>
                    <a:pt x="459" y="1523"/>
                  </a:cubicBezTo>
                  <a:cubicBezTo>
                    <a:pt x="461" y="1523"/>
                    <a:pt x="463" y="1524"/>
                    <a:pt x="464" y="1524"/>
                  </a:cubicBezTo>
                  <a:cubicBezTo>
                    <a:pt x="464" y="1524"/>
                    <a:pt x="464" y="1524"/>
                    <a:pt x="464" y="1524"/>
                  </a:cubicBezTo>
                  <a:cubicBezTo>
                    <a:pt x="465" y="1524"/>
                    <a:pt x="465" y="1524"/>
                    <a:pt x="465" y="1524"/>
                  </a:cubicBezTo>
                  <a:cubicBezTo>
                    <a:pt x="465" y="1524"/>
                    <a:pt x="465" y="1524"/>
                    <a:pt x="465" y="1524"/>
                  </a:cubicBezTo>
                  <a:cubicBezTo>
                    <a:pt x="465" y="1524"/>
                    <a:pt x="465" y="1524"/>
                    <a:pt x="465" y="1524"/>
                  </a:cubicBezTo>
                  <a:cubicBezTo>
                    <a:pt x="465" y="1524"/>
                    <a:pt x="465" y="1524"/>
                    <a:pt x="465" y="1524"/>
                  </a:cubicBezTo>
                  <a:cubicBezTo>
                    <a:pt x="465" y="1524"/>
                    <a:pt x="465" y="1524"/>
                    <a:pt x="465" y="1523"/>
                  </a:cubicBezTo>
                  <a:cubicBezTo>
                    <a:pt x="465" y="1523"/>
                    <a:pt x="465" y="1523"/>
                    <a:pt x="465" y="1523"/>
                  </a:cubicBezTo>
                  <a:cubicBezTo>
                    <a:pt x="465" y="1523"/>
                    <a:pt x="465" y="1523"/>
                    <a:pt x="465" y="1522"/>
                  </a:cubicBezTo>
                  <a:cubicBezTo>
                    <a:pt x="465" y="1522"/>
                    <a:pt x="465" y="1522"/>
                    <a:pt x="465" y="1522"/>
                  </a:cubicBezTo>
                  <a:cubicBezTo>
                    <a:pt x="465" y="1521"/>
                    <a:pt x="466" y="1521"/>
                    <a:pt x="466" y="1520"/>
                  </a:cubicBezTo>
                  <a:cubicBezTo>
                    <a:pt x="466" y="1520"/>
                    <a:pt x="466" y="1520"/>
                    <a:pt x="466" y="1520"/>
                  </a:cubicBezTo>
                  <a:cubicBezTo>
                    <a:pt x="466" y="1520"/>
                    <a:pt x="466" y="1520"/>
                    <a:pt x="466" y="1520"/>
                  </a:cubicBezTo>
                  <a:cubicBezTo>
                    <a:pt x="466" y="1520"/>
                    <a:pt x="466" y="1520"/>
                    <a:pt x="466" y="1520"/>
                  </a:cubicBezTo>
                  <a:cubicBezTo>
                    <a:pt x="466" y="1519"/>
                    <a:pt x="466" y="1519"/>
                    <a:pt x="466" y="1519"/>
                  </a:cubicBezTo>
                  <a:cubicBezTo>
                    <a:pt x="466" y="1519"/>
                    <a:pt x="466" y="1519"/>
                    <a:pt x="466" y="1519"/>
                  </a:cubicBezTo>
                  <a:cubicBezTo>
                    <a:pt x="466" y="1519"/>
                    <a:pt x="466" y="1519"/>
                    <a:pt x="466" y="1519"/>
                  </a:cubicBezTo>
                  <a:cubicBezTo>
                    <a:pt x="466" y="1519"/>
                    <a:pt x="466" y="1519"/>
                    <a:pt x="466" y="1519"/>
                  </a:cubicBezTo>
                  <a:cubicBezTo>
                    <a:pt x="465" y="1520"/>
                    <a:pt x="465" y="1520"/>
                    <a:pt x="465" y="1520"/>
                  </a:cubicBezTo>
                  <a:cubicBezTo>
                    <a:pt x="465" y="1519"/>
                    <a:pt x="465" y="1519"/>
                    <a:pt x="465" y="1519"/>
                  </a:cubicBezTo>
                  <a:cubicBezTo>
                    <a:pt x="465" y="1519"/>
                    <a:pt x="464" y="1519"/>
                    <a:pt x="463" y="1519"/>
                  </a:cubicBezTo>
                  <a:cubicBezTo>
                    <a:pt x="463" y="1519"/>
                    <a:pt x="463" y="1519"/>
                    <a:pt x="463" y="1519"/>
                  </a:cubicBezTo>
                  <a:cubicBezTo>
                    <a:pt x="461" y="1519"/>
                    <a:pt x="459" y="1519"/>
                    <a:pt x="458" y="1521"/>
                  </a:cubicBezTo>
                  <a:cubicBezTo>
                    <a:pt x="458" y="1521"/>
                    <a:pt x="458" y="1521"/>
                    <a:pt x="458" y="1521"/>
                  </a:cubicBezTo>
                  <a:cubicBezTo>
                    <a:pt x="458" y="1521"/>
                    <a:pt x="458" y="1521"/>
                    <a:pt x="458" y="1521"/>
                  </a:cubicBezTo>
                  <a:cubicBezTo>
                    <a:pt x="457" y="1521"/>
                    <a:pt x="457" y="1521"/>
                    <a:pt x="457" y="1521"/>
                  </a:cubicBezTo>
                  <a:cubicBezTo>
                    <a:pt x="456" y="1521"/>
                    <a:pt x="456" y="1521"/>
                    <a:pt x="455" y="1523"/>
                  </a:cubicBezTo>
                  <a:cubicBezTo>
                    <a:pt x="455" y="1523"/>
                    <a:pt x="455" y="1523"/>
                    <a:pt x="455" y="1523"/>
                  </a:cubicBezTo>
                  <a:cubicBezTo>
                    <a:pt x="455" y="1524"/>
                    <a:pt x="455" y="1524"/>
                    <a:pt x="454" y="1524"/>
                  </a:cubicBezTo>
                  <a:cubicBezTo>
                    <a:pt x="454" y="1524"/>
                    <a:pt x="454" y="1524"/>
                    <a:pt x="454" y="1524"/>
                  </a:cubicBezTo>
                  <a:cubicBezTo>
                    <a:pt x="452" y="1524"/>
                    <a:pt x="452" y="1523"/>
                    <a:pt x="452" y="1522"/>
                  </a:cubicBezTo>
                  <a:cubicBezTo>
                    <a:pt x="452" y="1522"/>
                    <a:pt x="452" y="1522"/>
                    <a:pt x="452" y="1522"/>
                  </a:cubicBezTo>
                  <a:cubicBezTo>
                    <a:pt x="452" y="1521"/>
                    <a:pt x="452" y="1521"/>
                    <a:pt x="452" y="1521"/>
                  </a:cubicBezTo>
                  <a:cubicBezTo>
                    <a:pt x="452" y="1521"/>
                    <a:pt x="452" y="1521"/>
                    <a:pt x="452" y="1521"/>
                  </a:cubicBezTo>
                  <a:cubicBezTo>
                    <a:pt x="452" y="1521"/>
                    <a:pt x="452" y="1521"/>
                    <a:pt x="451" y="1520"/>
                  </a:cubicBezTo>
                  <a:cubicBezTo>
                    <a:pt x="451" y="1520"/>
                    <a:pt x="451" y="1520"/>
                    <a:pt x="451" y="1520"/>
                  </a:cubicBezTo>
                  <a:cubicBezTo>
                    <a:pt x="451" y="1520"/>
                    <a:pt x="450" y="1519"/>
                    <a:pt x="450" y="1519"/>
                  </a:cubicBezTo>
                  <a:cubicBezTo>
                    <a:pt x="450" y="1519"/>
                    <a:pt x="450" y="1519"/>
                    <a:pt x="450" y="1519"/>
                  </a:cubicBezTo>
                  <a:cubicBezTo>
                    <a:pt x="450" y="1518"/>
                    <a:pt x="451" y="1517"/>
                    <a:pt x="452" y="1517"/>
                  </a:cubicBezTo>
                  <a:cubicBezTo>
                    <a:pt x="452" y="1517"/>
                    <a:pt x="452" y="1517"/>
                    <a:pt x="452" y="1517"/>
                  </a:cubicBezTo>
                  <a:cubicBezTo>
                    <a:pt x="452" y="1517"/>
                    <a:pt x="452" y="1517"/>
                    <a:pt x="452" y="1517"/>
                  </a:cubicBezTo>
                  <a:cubicBezTo>
                    <a:pt x="452" y="1517"/>
                    <a:pt x="452" y="1517"/>
                    <a:pt x="452" y="1517"/>
                  </a:cubicBezTo>
                  <a:cubicBezTo>
                    <a:pt x="453" y="1518"/>
                    <a:pt x="453" y="1518"/>
                    <a:pt x="454" y="1518"/>
                  </a:cubicBezTo>
                  <a:cubicBezTo>
                    <a:pt x="454" y="1518"/>
                    <a:pt x="454" y="1518"/>
                    <a:pt x="454" y="1518"/>
                  </a:cubicBezTo>
                  <a:cubicBezTo>
                    <a:pt x="454" y="1518"/>
                    <a:pt x="454" y="1518"/>
                    <a:pt x="455" y="1517"/>
                  </a:cubicBezTo>
                  <a:cubicBezTo>
                    <a:pt x="455" y="1517"/>
                    <a:pt x="455" y="1517"/>
                    <a:pt x="455" y="1517"/>
                  </a:cubicBezTo>
                  <a:cubicBezTo>
                    <a:pt x="455" y="1516"/>
                    <a:pt x="456" y="1516"/>
                    <a:pt x="457" y="1516"/>
                  </a:cubicBezTo>
                  <a:cubicBezTo>
                    <a:pt x="457" y="1516"/>
                    <a:pt x="457" y="1516"/>
                    <a:pt x="457" y="1516"/>
                  </a:cubicBezTo>
                  <a:cubicBezTo>
                    <a:pt x="457" y="1516"/>
                    <a:pt x="458" y="1516"/>
                    <a:pt x="458" y="1516"/>
                  </a:cubicBezTo>
                  <a:cubicBezTo>
                    <a:pt x="458" y="1516"/>
                    <a:pt x="458" y="1516"/>
                    <a:pt x="458" y="1516"/>
                  </a:cubicBezTo>
                  <a:cubicBezTo>
                    <a:pt x="458" y="1516"/>
                    <a:pt x="458" y="1516"/>
                    <a:pt x="458" y="1516"/>
                  </a:cubicBezTo>
                  <a:cubicBezTo>
                    <a:pt x="458" y="1516"/>
                    <a:pt x="458" y="1516"/>
                    <a:pt x="458" y="1516"/>
                  </a:cubicBezTo>
                  <a:cubicBezTo>
                    <a:pt x="459" y="1516"/>
                    <a:pt x="459" y="1516"/>
                    <a:pt x="460" y="1515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58" y="1515"/>
                    <a:pt x="458" y="1513"/>
                    <a:pt x="456" y="1513"/>
                  </a:cubicBezTo>
                  <a:cubicBezTo>
                    <a:pt x="456" y="1513"/>
                    <a:pt x="456" y="1513"/>
                    <a:pt x="456" y="1513"/>
                  </a:cubicBezTo>
                  <a:cubicBezTo>
                    <a:pt x="455" y="1513"/>
                    <a:pt x="454" y="1513"/>
                    <a:pt x="454" y="1512"/>
                  </a:cubicBezTo>
                  <a:cubicBezTo>
                    <a:pt x="454" y="1512"/>
                    <a:pt x="454" y="1512"/>
                    <a:pt x="454" y="1512"/>
                  </a:cubicBezTo>
                  <a:cubicBezTo>
                    <a:pt x="454" y="1511"/>
                    <a:pt x="455" y="1510"/>
                    <a:pt x="456" y="1509"/>
                  </a:cubicBezTo>
                  <a:cubicBezTo>
                    <a:pt x="456" y="1509"/>
                    <a:pt x="456" y="1509"/>
                    <a:pt x="456" y="1509"/>
                  </a:cubicBezTo>
                  <a:cubicBezTo>
                    <a:pt x="458" y="1508"/>
                    <a:pt x="459" y="1508"/>
                    <a:pt x="461" y="1507"/>
                  </a:cubicBezTo>
                  <a:cubicBezTo>
                    <a:pt x="461" y="1507"/>
                    <a:pt x="461" y="1507"/>
                    <a:pt x="461" y="1507"/>
                  </a:cubicBezTo>
                  <a:cubicBezTo>
                    <a:pt x="462" y="1506"/>
                    <a:pt x="464" y="1506"/>
                    <a:pt x="465" y="1506"/>
                  </a:cubicBezTo>
                  <a:cubicBezTo>
                    <a:pt x="465" y="1506"/>
                    <a:pt x="465" y="1506"/>
                    <a:pt x="465" y="1506"/>
                  </a:cubicBezTo>
                  <a:cubicBezTo>
                    <a:pt x="466" y="1506"/>
                    <a:pt x="467" y="1506"/>
                    <a:pt x="468" y="1506"/>
                  </a:cubicBezTo>
                  <a:cubicBezTo>
                    <a:pt x="468" y="1506"/>
                    <a:pt x="468" y="1506"/>
                    <a:pt x="468" y="1506"/>
                  </a:cubicBezTo>
                  <a:cubicBezTo>
                    <a:pt x="469" y="1508"/>
                    <a:pt x="470" y="1507"/>
                    <a:pt x="472" y="1508"/>
                  </a:cubicBezTo>
                  <a:cubicBezTo>
                    <a:pt x="472" y="1508"/>
                    <a:pt x="472" y="1508"/>
                    <a:pt x="472" y="1508"/>
                  </a:cubicBezTo>
                  <a:cubicBezTo>
                    <a:pt x="474" y="1509"/>
                    <a:pt x="474" y="1512"/>
                    <a:pt x="474" y="1515"/>
                  </a:cubicBezTo>
                  <a:cubicBezTo>
                    <a:pt x="474" y="1515"/>
                    <a:pt x="474" y="1515"/>
                    <a:pt x="474" y="1515"/>
                  </a:cubicBezTo>
                  <a:cubicBezTo>
                    <a:pt x="474" y="1515"/>
                    <a:pt x="474" y="1516"/>
                    <a:pt x="474" y="1516"/>
                  </a:cubicBezTo>
                  <a:cubicBezTo>
                    <a:pt x="474" y="1516"/>
                    <a:pt x="474" y="1516"/>
                    <a:pt x="474" y="1516"/>
                  </a:cubicBezTo>
                  <a:cubicBezTo>
                    <a:pt x="474" y="1516"/>
                    <a:pt x="474" y="1517"/>
                    <a:pt x="474" y="1517"/>
                  </a:cubicBezTo>
                  <a:cubicBezTo>
                    <a:pt x="474" y="1517"/>
                    <a:pt x="474" y="1517"/>
                    <a:pt x="474" y="1517"/>
                  </a:cubicBezTo>
                  <a:cubicBezTo>
                    <a:pt x="474" y="1518"/>
                    <a:pt x="474" y="1518"/>
                    <a:pt x="474" y="1518"/>
                  </a:cubicBezTo>
                  <a:cubicBezTo>
                    <a:pt x="474" y="1518"/>
                    <a:pt x="474" y="1518"/>
                    <a:pt x="474" y="1518"/>
                  </a:cubicBezTo>
                  <a:cubicBezTo>
                    <a:pt x="475" y="1518"/>
                    <a:pt x="475" y="1517"/>
                    <a:pt x="476" y="1517"/>
                  </a:cubicBezTo>
                  <a:cubicBezTo>
                    <a:pt x="476" y="1517"/>
                    <a:pt x="476" y="1517"/>
                    <a:pt x="476" y="1517"/>
                  </a:cubicBezTo>
                  <a:cubicBezTo>
                    <a:pt x="477" y="1514"/>
                    <a:pt x="479" y="1515"/>
                    <a:pt x="481" y="1514"/>
                  </a:cubicBezTo>
                  <a:cubicBezTo>
                    <a:pt x="481" y="1514"/>
                    <a:pt x="481" y="1514"/>
                    <a:pt x="481" y="1514"/>
                  </a:cubicBezTo>
                  <a:cubicBezTo>
                    <a:pt x="482" y="1513"/>
                    <a:pt x="482" y="1513"/>
                    <a:pt x="482" y="1513"/>
                  </a:cubicBezTo>
                  <a:cubicBezTo>
                    <a:pt x="482" y="1513"/>
                    <a:pt x="482" y="1513"/>
                    <a:pt x="482" y="1513"/>
                  </a:cubicBezTo>
                  <a:cubicBezTo>
                    <a:pt x="482" y="1512"/>
                    <a:pt x="482" y="1512"/>
                    <a:pt x="482" y="1512"/>
                  </a:cubicBezTo>
                  <a:cubicBezTo>
                    <a:pt x="482" y="1512"/>
                    <a:pt x="482" y="1512"/>
                    <a:pt x="482" y="1512"/>
                  </a:cubicBezTo>
                  <a:cubicBezTo>
                    <a:pt x="481" y="1512"/>
                    <a:pt x="480" y="1512"/>
                    <a:pt x="479" y="1511"/>
                  </a:cubicBezTo>
                  <a:cubicBezTo>
                    <a:pt x="479" y="1511"/>
                    <a:pt x="479" y="1511"/>
                    <a:pt x="479" y="1511"/>
                  </a:cubicBezTo>
                  <a:cubicBezTo>
                    <a:pt x="479" y="1510"/>
                    <a:pt x="478" y="1510"/>
                    <a:pt x="478" y="1510"/>
                  </a:cubicBezTo>
                  <a:cubicBezTo>
                    <a:pt x="478" y="1510"/>
                    <a:pt x="478" y="1510"/>
                    <a:pt x="478" y="1510"/>
                  </a:cubicBezTo>
                  <a:cubicBezTo>
                    <a:pt x="478" y="1510"/>
                    <a:pt x="478" y="1510"/>
                    <a:pt x="477" y="1510"/>
                  </a:cubicBezTo>
                  <a:cubicBezTo>
                    <a:pt x="477" y="1510"/>
                    <a:pt x="477" y="1510"/>
                    <a:pt x="477" y="1510"/>
                  </a:cubicBezTo>
                  <a:cubicBezTo>
                    <a:pt x="476" y="1511"/>
                    <a:pt x="476" y="1511"/>
                    <a:pt x="475" y="1511"/>
                  </a:cubicBezTo>
                  <a:cubicBezTo>
                    <a:pt x="475" y="1511"/>
                    <a:pt x="475" y="1511"/>
                    <a:pt x="475" y="1511"/>
                  </a:cubicBezTo>
                  <a:cubicBezTo>
                    <a:pt x="475" y="1511"/>
                    <a:pt x="474" y="1511"/>
                    <a:pt x="474" y="1510"/>
                  </a:cubicBezTo>
                  <a:cubicBezTo>
                    <a:pt x="474" y="1510"/>
                    <a:pt x="474" y="1510"/>
                    <a:pt x="474" y="1510"/>
                  </a:cubicBezTo>
                  <a:cubicBezTo>
                    <a:pt x="474" y="1510"/>
                    <a:pt x="473" y="1510"/>
                    <a:pt x="473" y="1509"/>
                  </a:cubicBezTo>
                  <a:cubicBezTo>
                    <a:pt x="473" y="1509"/>
                    <a:pt x="473" y="1509"/>
                    <a:pt x="473" y="1509"/>
                  </a:cubicBezTo>
                  <a:cubicBezTo>
                    <a:pt x="474" y="1508"/>
                    <a:pt x="475" y="1508"/>
                    <a:pt x="476" y="1507"/>
                  </a:cubicBezTo>
                  <a:cubicBezTo>
                    <a:pt x="476" y="1507"/>
                    <a:pt x="476" y="1507"/>
                    <a:pt x="476" y="1507"/>
                  </a:cubicBezTo>
                  <a:cubicBezTo>
                    <a:pt x="479" y="1506"/>
                    <a:pt x="479" y="1505"/>
                    <a:pt x="480" y="1504"/>
                  </a:cubicBezTo>
                  <a:cubicBezTo>
                    <a:pt x="480" y="1504"/>
                    <a:pt x="480" y="1504"/>
                    <a:pt x="480" y="1504"/>
                  </a:cubicBezTo>
                  <a:cubicBezTo>
                    <a:pt x="480" y="1503"/>
                    <a:pt x="480" y="1503"/>
                    <a:pt x="480" y="1503"/>
                  </a:cubicBezTo>
                  <a:cubicBezTo>
                    <a:pt x="480" y="1503"/>
                    <a:pt x="480" y="1503"/>
                    <a:pt x="480" y="1503"/>
                  </a:cubicBezTo>
                  <a:cubicBezTo>
                    <a:pt x="480" y="1503"/>
                    <a:pt x="480" y="1503"/>
                    <a:pt x="479" y="1503"/>
                  </a:cubicBezTo>
                  <a:cubicBezTo>
                    <a:pt x="479" y="1503"/>
                    <a:pt x="479" y="1503"/>
                    <a:pt x="479" y="1503"/>
                  </a:cubicBezTo>
                  <a:cubicBezTo>
                    <a:pt x="478" y="1503"/>
                    <a:pt x="478" y="1503"/>
                    <a:pt x="477" y="1503"/>
                  </a:cubicBezTo>
                  <a:cubicBezTo>
                    <a:pt x="477" y="1503"/>
                    <a:pt x="477" y="1503"/>
                    <a:pt x="477" y="1503"/>
                  </a:cubicBezTo>
                  <a:cubicBezTo>
                    <a:pt x="476" y="1503"/>
                    <a:pt x="475" y="1503"/>
                    <a:pt x="474" y="1503"/>
                  </a:cubicBezTo>
                  <a:cubicBezTo>
                    <a:pt x="474" y="1503"/>
                    <a:pt x="474" y="1503"/>
                    <a:pt x="474" y="1503"/>
                  </a:cubicBezTo>
                  <a:cubicBezTo>
                    <a:pt x="474" y="1503"/>
                    <a:pt x="473" y="1503"/>
                    <a:pt x="473" y="1502"/>
                  </a:cubicBezTo>
                  <a:cubicBezTo>
                    <a:pt x="473" y="1502"/>
                    <a:pt x="473" y="1502"/>
                    <a:pt x="473" y="1502"/>
                  </a:cubicBezTo>
                  <a:cubicBezTo>
                    <a:pt x="473" y="1502"/>
                    <a:pt x="473" y="1501"/>
                    <a:pt x="474" y="1500"/>
                  </a:cubicBezTo>
                  <a:cubicBezTo>
                    <a:pt x="474" y="1500"/>
                    <a:pt x="474" y="1500"/>
                    <a:pt x="474" y="1500"/>
                  </a:cubicBezTo>
                  <a:cubicBezTo>
                    <a:pt x="475" y="1499"/>
                    <a:pt x="475" y="1495"/>
                    <a:pt x="478" y="1495"/>
                  </a:cubicBezTo>
                  <a:cubicBezTo>
                    <a:pt x="478" y="1495"/>
                    <a:pt x="478" y="1495"/>
                    <a:pt x="478" y="1495"/>
                  </a:cubicBezTo>
                  <a:cubicBezTo>
                    <a:pt x="478" y="1495"/>
                    <a:pt x="478" y="1495"/>
                    <a:pt x="478" y="1495"/>
                  </a:cubicBezTo>
                  <a:cubicBezTo>
                    <a:pt x="478" y="1495"/>
                    <a:pt x="478" y="1495"/>
                    <a:pt x="478" y="1495"/>
                  </a:cubicBezTo>
                  <a:cubicBezTo>
                    <a:pt x="479" y="1495"/>
                    <a:pt x="479" y="1495"/>
                    <a:pt x="479" y="1495"/>
                  </a:cubicBezTo>
                  <a:cubicBezTo>
                    <a:pt x="479" y="1495"/>
                    <a:pt x="479" y="1495"/>
                    <a:pt x="479" y="1495"/>
                  </a:cubicBezTo>
                  <a:cubicBezTo>
                    <a:pt x="481" y="1495"/>
                    <a:pt x="484" y="1493"/>
                    <a:pt x="485" y="1492"/>
                  </a:cubicBezTo>
                  <a:cubicBezTo>
                    <a:pt x="485" y="1492"/>
                    <a:pt x="485" y="1492"/>
                    <a:pt x="485" y="1492"/>
                  </a:cubicBezTo>
                  <a:cubicBezTo>
                    <a:pt x="487" y="1490"/>
                    <a:pt x="489" y="1491"/>
                    <a:pt x="490" y="1490"/>
                  </a:cubicBezTo>
                  <a:cubicBezTo>
                    <a:pt x="490" y="1490"/>
                    <a:pt x="490" y="1490"/>
                    <a:pt x="490" y="1490"/>
                  </a:cubicBezTo>
                  <a:cubicBezTo>
                    <a:pt x="491" y="1490"/>
                    <a:pt x="492" y="1490"/>
                    <a:pt x="493" y="1488"/>
                  </a:cubicBezTo>
                  <a:cubicBezTo>
                    <a:pt x="493" y="1488"/>
                    <a:pt x="493" y="1488"/>
                    <a:pt x="493" y="1488"/>
                  </a:cubicBezTo>
                  <a:cubicBezTo>
                    <a:pt x="493" y="1487"/>
                    <a:pt x="494" y="1487"/>
                    <a:pt x="494" y="1487"/>
                  </a:cubicBezTo>
                  <a:cubicBezTo>
                    <a:pt x="494" y="1487"/>
                    <a:pt x="494" y="1487"/>
                    <a:pt x="494" y="1487"/>
                  </a:cubicBezTo>
                  <a:cubicBezTo>
                    <a:pt x="495" y="1487"/>
                    <a:pt x="496" y="1488"/>
                    <a:pt x="497" y="1489"/>
                  </a:cubicBezTo>
                  <a:cubicBezTo>
                    <a:pt x="497" y="1489"/>
                    <a:pt x="497" y="1489"/>
                    <a:pt x="497" y="1489"/>
                  </a:cubicBezTo>
                  <a:cubicBezTo>
                    <a:pt x="497" y="1489"/>
                    <a:pt x="497" y="1489"/>
                    <a:pt x="497" y="1490"/>
                  </a:cubicBezTo>
                  <a:cubicBezTo>
                    <a:pt x="497" y="1490"/>
                    <a:pt x="497" y="1490"/>
                    <a:pt x="497" y="1490"/>
                  </a:cubicBezTo>
                  <a:cubicBezTo>
                    <a:pt x="497" y="1492"/>
                    <a:pt x="496" y="1493"/>
                    <a:pt x="494" y="1494"/>
                  </a:cubicBezTo>
                  <a:cubicBezTo>
                    <a:pt x="494" y="1494"/>
                    <a:pt x="494" y="1494"/>
                    <a:pt x="494" y="1494"/>
                  </a:cubicBezTo>
                  <a:cubicBezTo>
                    <a:pt x="492" y="1494"/>
                    <a:pt x="491" y="1496"/>
                    <a:pt x="491" y="1497"/>
                  </a:cubicBezTo>
                  <a:cubicBezTo>
                    <a:pt x="491" y="1497"/>
                    <a:pt x="491" y="1497"/>
                    <a:pt x="491" y="1497"/>
                  </a:cubicBezTo>
                  <a:cubicBezTo>
                    <a:pt x="492" y="1498"/>
                    <a:pt x="492" y="1499"/>
                    <a:pt x="492" y="1500"/>
                  </a:cubicBezTo>
                  <a:cubicBezTo>
                    <a:pt x="492" y="1500"/>
                    <a:pt x="492" y="1500"/>
                    <a:pt x="492" y="1500"/>
                  </a:cubicBezTo>
                  <a:cubicBezTo>
                    <a:pt x="492" y="1501"/>
                    <a:pt x="492" y="1501"/>
                    <a:pt x="492" y="1502"/>
                  </a:cubicBezTo>
                  <a:cubicBezTo>
                    <a:pt x="492" y="1502"/>
                    <a:pt x="492" y="1502"/>
                    <a:pt x="492" y="1502"/>
                  </a:cubicBezTo>
                  <a:cubicBezTo>
                    <a:pt x="492" y="1503"/>
                    <a:pt x="492" y="1504"/>
                    <a:pt x="492" y="1505"/>
                  </a:cubicBezTo>
                  <a:cubicBezTo>
                    <a:pt x="492" y="1505"/>
                    <a:pt x="492" y="1505"/>
                    <a:pt x="492" y="1505"/>
                  </a:cubicBezTo>
                  <a:cubicBezTo>
                    <a:pt x="493" y="1507"/>
                    <a:pt x="493" y="1507"/>
                    <a:pt x="493" y="1507"/>
                  </a:cubicBezTo>
                  <a:cubicBezTo>
                    <a:pt x="493" y="1507"/>
                    <a:pt x="493" y="1507"/>
                    <a:pt x="493" y="1507"/>
                  </a:cubicBezTo>
                  <a:cubicBezTo>
                    <a:pt x="493" y="1507"/>
                    <a:pt x="495" y="1506"/>
                    <a:pt x="497" y="1505"/>
                  </a:cubicBezTo>
                  <a:cubicBezTo>
                    <a:pt x="497" y="1505"/>
                    <a:pt x="497" y="1505"/>
                    <a:pt x="497" y="1505"/>
                  </a:cubicBezTo>
                  <a:cubicBezTo>
                    <a:pt x="497" y="1504"/>
                    <a:pt x="498" y="1504"/>
                    <a:pt x="499" y="1504"/>
                  </a:cubicBezTo>
                  <a:cubicBezTo>
                    <a:pt x="499" y="1504"/>
                    <a:pt x="499" y="1504"/>
                    <a:pt x="499" y="1504"/>
                  </a:cubicBezTo>
                  <a:cubicBezTo>
                    <a:pt x="501" y="1504"/>
                    <a:pt x="503" y="1507"/>
                    <a:pt x="503" y="1507"/>
                  </a:cubicBezTo>
                  <a:cubicBezTo>
                    <a:pt x="503" y="1507"/>
                    <a:pt x="503" y="1507"/>
                    <a:pt x="503" y="1507"/>
                  </a:cubicBezTo>
                  <a:cubicBezTo>
                    <a:pt x="503" y="1507"/>
                    <a:pt x="503" y="1507"/>
                    <a:pt x="503" y="1507"/>
                  </a:cubicBezTo>
                  <a:cubicBezTo>
                    <a:pt x="503" y="1507"/>
                    <a:pt x="503" y="1507"/>
                    <a:pt x="503" y="1507"/>
                  </a:cubicBezTo>
                  <a:cubicBezTo>
                    <a:pt x="503" y="1507"/>
                    <a:pt x="503" y="1507"/>
                    <a:pt x="503" y="1507"/>
                  </a:cubicBezTo>
                  <a:cubicBezTo>
                    <a:pt x="503" y="1507"/>
                    <a:pt x="503" y="1508"/>
                    <a:pt x="503" y="1508"/>
                  </a:cubicBezTo>
                  <a:cubicBezTo>
                    <a:pt x="503" y="1508"/>
                    <a:pt x="503" y="1508"/>
                    <a:pt x="503" y="1508"/>
                  </a:cubicBezTo>
                  <a:cubicBezTo>
                    <a:pt x="503" y="1508"/>
                    <a:pt x="503" y="1508"/>
                    <a:pt x="503" y="1508"/>
                  </a:cubicBezTo>
                  <a:cubicBezTo>
                    <a:pt x="503" y="1508"/>
                    <a:pt x="503" y="1508"/>
                    <a:pt x="503" y="1508"/>
                  </a:cubicBezTo>
                  <a:cubicBezTo>
                    <a:pt x="503" y="1507"/>
                    <a:pt x="503" y="1506"/>
                    <a:pt x="503" y="1505"/>
                  </a:cubicBezTo>
                  <a:cubicBezTo>
                    <a:pt x="503" y="1505"/>
                    <a:pt x="503" y="1505"/>
                    <a:pt x="503" y="1505"/>
                  </a:cubicBezTo>
                  <a:cubicBezTo>
                    <a:pt x="503" y="1503"/>
                    <a:pt x="504" y="1502"/>
                    <a:pt x="506" y="1501"/>
                  </a:cubicBezTo>
                  <a:cubicBezTo>
                    <a:pt x="506" y="1501"/>
                    <a:pt x="506" y="1501"/>
                    <a:pt x="506" y="1501"/>
                  </a:cubicBezTo>
                  <a:cubicBezTo>
                    <a:pt x="506" y="1500"/>
                    <a:pt x="506" y="1500"/>
                    <a:pt x="506" y="1500"/>
                  </a:cubicBezTo>
                  <a:cubicBezTo>
                    <a:pt x="506" y="1500"/>
                    <a:pt x="506" y="1500"/>
                    <a:pt x="506" y="1500"/>
                  </a:cubicBezTo>
                  <a:cubicBezTo>
                    <a:pt x="506" y="1500"/>
                    <a:pt x="506" y="1499"/>
                    <a:pt x="506" y="1499"/>
                  </a:cubicBezTo>
                  <a:cubicBezTo>
                    <a:pt x="506" y="1499"/>
                    <a:pt x="506" y="1499"/>
                    <a:pt x="506" y="1499"/>
                  </a:cubicBezTo>
                  <a:cubicBezTo>
                    <a:pt x="505" y="1498"/>
                    <a:pt x="504" y="1496"/>
                    <a:pt x="502" y="1496"/>
                  </a:cubicBezTo>
                  <a:cubicBezTo>
                    <a:pt x="502" y="1496"/>
                    <a:pt x="502" y="1496"/>
                    <a:pt x="502" y="1496"/>
                  </a:cubicBezTo>
                  <a:cubicBezTo>
                    <a:pt x="501" y="1496"/>
                    <a:pt x="500" y="1496"/>
                    <a:pt x="499" y="1494"/>
                  </a:cubicBezTo>
                  <a:cubicBezTo>
                    <a:pt x="499" y="1494"/>
                    <a:pt x="499" y="1494"/>
                    <a:pt x="499" y="1494"/>
                  </a:cubicBezTo>
                  <a:cubicBezTo>
                    <a:pt x="499" y="1494"/>
                    <a:pt x="499" y="1493"/>
                    <a:pt x="499" y="1493"/>
                  </a:cubicBezTo>
                  <a:cubicBezTo>
                    <a:pt x="499" y="1493"/>
                    <a:pt x="499" y="1493"/>
                    <a:pt x="499" y="1493"/>
                  </a:cubicBezTo>
                  <a:cubicBezTo>
                    <a:pt x="499" y="1493"/>
                    <a:pt x="499" y="1492"/>
                    <a:pt x="499" y="1492"/>
                  </a:cubicBezTo>
                  <a:cubicBezTo>
                    <a:pt x="499" y="1492"/>
                    <a:pt x="499" y="1492"/>
                    <a:pt x="499" y="1492"/>
                  </a:cubicBezTo>
                  <a:cubicBezTo>
                    <a:pt x="499" y="1492"/>
                    <a:pt x="500" y="1492"/>
                    <a:pt x="500" y="1492"/>
                  </a:cubicBezTo>
                  <a:cubicBezTo>
                    <a:pt x="500" y="1492"/>
                    <a:pt x="500" y="1492"/>
                    <a:pt x="500" y="1492"/>
                  </a:cubicBezTo>
                  <a:cubicBezTo>
                    <a:pt x="500" y="1492"/>
                    <a:pt x="501" y="1492"/>
                    <a:pt x="501" y="1492"/>
                  </a:cubicBezTo>
                  <a:cubicBezTo>
                    <a:pt x="501" y="1492"/>
                    <a:pt x="501" y="1492"/>
                    <a:pt x="501" y="1492"/>
                  </a:cubicBezTo>
                  <a:cubicBezTo>
                    <a:pt x="502" y="1492"/>
                    <a:pt x="502" y="1492"/>
                    <a:pt x="503" y="1492"/>
                  </a:cubicBezTo>
                  <a:cubicBezTo>
                    <a:pt x="503" y="1492"/>
                    <a:pt x="503" y="1492"/>
                    <a:pt x="503" y="1492"/>
                  </a:cubicBezTo>
                  <a:cubicBezTo>
                    <a:pt x="503" y="1492"/>
                    <a:pt x="503" y="1492"/>
                    <a:pt x="504" y="1492"/>
                  </a:cubicBezTo>
                  <a:cubicBezTo>
                    <a:pt x="504" y="1492"/>
                    <a:pt x="504" y="1492"/>
                    <a:pt x="504" y="1492"/>
                  </a:cubicBezTo>
                  <a:cubicBezTo>
                    <a:pt x="504" y="1492"/>
                    <a:pt x="505" y="1491"/>
                    <a:pt x="505" y="1491"/>
                  </a:cubicBezTo>
                  <a:cubicBezTo>
                    <a:pt x="505" y="1491"/>
                    <a:pt x="505" y="1491"/>
                    <a:pt x="505" y="1491"/>
                  </a:cubicBezTo>
                  <a:cubicBezTo>
                    <a:pt x="506" y="1491"/>
                    <a:pt x="507" y="1492"/>
                    <a:pt x="507" y="1494"/>
                  </a:cubicBezTo>
                  <a:cubicBezTo>
                    <a:pt x="507" y="1494"/>
                    <a:pt x="507" y="1494"/>
                    <a:pt x="507" y="1494"/>
                  </a:cubicBezTo>
                  <a:cubicBezTo>
                    <a:pt x="507" y="1494"/>
                    <a:pt x="507" y="1494"/>
                    <a:pt x="507" y="1495"/>
                  </a:cubicBezTo>
                  <a:cubicBezTo>
                    <a:pt x="507" y="1495"/>
                    <a:pt x="507" y="1495"/>
                    <a:pt x="507" y="1495"/>
                  </a:cubicBezTo>
                  <a:cubicBezTo>
                    <a:pt x="507" y="1495"/>
                    <a:pt x="508" y="1495"/>
                    <a:pt x="508" y="1496"/>
                  </a:cubicBezTo>
                  <a:cubicBezTo>
                    <a:pt x="508" y="1496"/>
                    <a:pt x="508" y="1496"/>
                    <a:pt x="508" y="1496"/>
                  </a:cubicBezTo>
                  <a:cubicBezTo>
                    <a:pt x="508" y="1497"/>
                    <a:pt x="509" y="1497"/>
                    <a:pt x="509" y="1497"/>
                  </a:cubicBezTo>
                  <a:cubicBezTo>
                    <a:pt x="509" y="1497"/>
                    <a:pt x="509" y="1497"/>
                    <a:pt x="509" y="1497"/>
                  </a:cubicBezTo>
                  <a:cubicBezTo>
                    <a:pt x="510" y="1497"/>
                    <a:pt x="510" y="1497"/>
                    <a:pt x="511" y="1496"/>
                  </a:cubicBezTo>
                  <a:cubicBezTo>
                    <a:pt x="511" y="1496"/>
                    <a:pt x="511" y="1496"/>
                    <a:pt x="511" y="1496"/>
                  </a:cubicBezTo>
                  <a:cubicBezTo>
                    <a:pt x="511" y="1495"/>
                    <a:pt x="512" y="1494"/>
                    <a:pt x="512" y="1494"/>
                  </a:cubicBezTo>
                  <a:cubicBezTo>
                    <a:pt x="512" y="1494"/>
                    <a:pt x="512" y="1494"/>
                    <a:pt x="512" y="1494"/>
                  </a:cubicBezTo>
                  <a:cubicBezTo>
                    <a:pt x="512" y="1494"/>
                    <a:pt x="511" y="1494"/>
                    <a:pt x="511" y="1493"/>
                  </a:cubicBezTo>
                  <a:cubicBezTo>
                    <a:pt x="511" y="1493"/>
                    <a:pt x="511" y="1493"/>
                    <a:pt x="511" y="1493"/>
                  </a:cubicBezTo>
                  <a:cubicBezTo>
                    <a:pt x="511" y="1493"/>
                    <a:pt x="510" y="1491"/>
                    <a:pt x="510" y="1490"/>
                  </a:cubicBezTo>
                  <a:cubicBezTo>
                    <a:pt x="510" y="1490"/>
                    <a:pt x="510" y="1490"/>
                    <a:pt x="510" y="1490"/>
                  </a:cubicBezTo>
                  <a:cubicBezTo>
                    <a:pt x="510" y="1489"/>
                    <a:pt x="511" y="1487"/>
                    <a:pt x="512" y="1487"/>
                  </a:cubicBezTo>
                  <a:cubicBezTo>
                    <a:pt x="512" y="1487"/>
                    <a:pt x="512" y="1487"/>
                    <a:pt x="512" y="1487"/>
                  </a:cubicBezTo>
                  <a:cubicBezTo>
                    <a:pt x="512" y="1487"/>
                    <a:pt x="513" y="1487"/>
                    <a:pt x="513" y="1488"/>
                  </a:cubicBezTo>
                  <a:cubicBezTo>
                    <a:pt x="513" y="1488"/>
                    <a:pt x="513" y="1488"/>
                    <a:pt x="513" y="1488"/>
                  </a:cubicBezTo>
                  <a:cubicBezTo>
                    <a:pt x="514" y="1488"/>
                    <a:pt x="514" y="1488"/>
                    <a:pt x="514" y="1488"/>
                  </a:cubicBezTo>
                  <a:cubicBezTo>
                    <a:pt x="514" y="1488"/>
                    <a:pt x="514" y="1488"/>
                    <a:pt x="514" y="1488"/>
                  </a:cubicBezTo>
                  <a:cubicBezTo>
                    <a:pt x="515" y="1488"/>
                    <a:pt x="515" y="1488"/>
                    <a:pt x="516" y="1487"/>
                  </a:cubicBezTo>
                  <a:cubicBezTo>
                    <a:pt x="516" y="1487"/>
                    <a:pt x="516" y="1487"/>
                    <a:pt x="516" y="1487"/>
                  </a:cubicBezTo>
                  <a:cubicBezTo>
                    <a:pt x="517" y="1487"/>
                    <a:pt x="517" y="1487"/>
                    <a:pt x="518" y="1487"/>
                  </a:cubicBezTo>
                  <a:cubicBezTo>
                    <a:pt x="518" y="1487"/>
                    <a:pt x="518" y="1487"/>
                    <a:pt x="518" y="1487"/>
                  </a:cubicBezTo>
                  <a:cubicBezTo>
                    <a:pt x="519" y="1487"/>
                    <a:pt x="520" y="1487"/>
                    <a:pt x="521" y="1488"/>
                  </a:cubicBezTo>
                  <a:cubicBezTo>
                    <a:pt x="521" y="1488"/>
                    <a:pt x="521" y="1488"/>
                    <a:pt x="521" y="1488"/>
                  </a:cubicBezTo>
                  <a:cubicBezTo>
                    <a:pt x="521" y="1488"/>
                    <a:pt x="521" y="1488"/>
                    <a:pt x="521" y="1488"/>
                  </a:cubicBezTo>
                  <a:cubicBezTo>
                    <a:pt x="521" y="1488"/>
                    <a:pt x="521" y="1488"/>
                    <a:pt x="521" y="1488"/>
                  </a:cubicBezTo>
                  <a:cubicBezTo>
                    <a:pt x="521" y="1488"/>
                    <a:pt x="521" y="1488"/>
                    <a:pt x="522" y="1487"/>
                  </a:cubicBezTo>
                  <a:cubicBezTo>
                    <a:pt x="522" y="1487"/>
                    <a:pt x="522" y="1487"/>
                    <a:pt x="522" y="1487"/>
                  </a:cubicBezTo>
                  <a:cubicBezTo>
                    <a:pt x="522" y="1485"/>
                    <a:pt x="528" y="1482"/>
                    <a:pt x="530" y="1481"/>
                  </a:cubicBezTo>
                  <a:cubicBezTo>
                    <a:pt x="530" y="1481"/>
                    <a:pt x="530" y="1481"/>
                    <a:pt x="530" y="1481"/>
                  </a:cubicBezTo>
                  <a:cubicBezTo>
                    <a:pt x="530" y="1481"/>
                    <a:pt x="530" y="1481"/>
                    <a:pt x="530" y="1481"/>
                  </a:cubicBezTo>
                  <a:cubicBezTo>
                    <a:pt x="530" y="1481"/>
                    <a:pt x="530" y="1481"/>
                    <a:pt x="530" y="1481"/>
                  </a:cubicBezTo>
                  <a:cubicBezTo>
                    <a:pt x="530" y="1481"/>
                    <a:pt x="530" y="1481"/>
                    <a:pt x="530" y="1481"/>
                  </a:cubicBezTo>
                  <a:cubicBezTo>
                    <a:pt x="531" y="1481"/>
                    <a:pt x="532" y="1481"/>
                    <a:pt x="532" y="1482"/>
                  </a:cubicBezTo>
                  <a:cubicBezTo>
                    <a:pt x="532" y="1482"/>
                    <a:pt x="532" y="1482"/>
                    <a:pt x="532" y="1482"/>
                  </a:cubicBezTo>
                  <a:cubicBezTo>
                    <a:pt x="532" y="1483"/>
                    <a:pt x="531" y="1484"/>
                    <a:pt x="531" y="1484"/>
                  </a:cubicBezTo>
                  <a:cubicBezTo>
                    <a:pt x="531" y="1484"/>
                    <a:pt x="531" y="1484"/>
                    <a:pt x="531" y="1484"/>
                  </a:cubicBezTo>
                  <a:cubicBezTo>
                    <a:pt x="529" y="1485"/>
                    <a:pt x="529" y="1487"/>
                    <a:pt x="526" y="1488"/>
                  </a:cubicBezTo>
                  <a:cubicBezTo>
                    <a:pt x="526" y="1488"/>
                    <a:pt x="526" y="1488"/>
                    <a:pt x="526" y="1488"/>
                  </a:cubicBezTo>
                  <a:cubicBezTo>
                    <a:pt x="526" y="1488"/>
                    <a:pt x="526" y="1488"/>
                    <a:pt x="526" y="1488"/>
                  </a:cubicBezTo>
                  <a:cubicBezTo>
                    <a:pt x="526" y="1488"/>
                    <a:pt x="526" y="1488"/>
                    <a:pt x="526" y="1488"/>
                  </a:cubicBezTo>
                  <a:cubicBezTo>
                    <a:pt x="526" y="1488"/>
                    <a:pt x="527" y="1489"/>
                    <a:pt x="527" y="1489"/>
                  </a:cubicBezTo>
                  <a:cubicBezTo>
                    <a:pt x="527" y="1489"/>
                    <a:pt x="527" y="1489"/>
                    <a:pt x="527" y="1489"/>
                  </a:cubicBezTo>
                  <a:cubicBezTo>
                    <a:pt x="527" y="1488"/>
                    <a:pt x="528" y="1488"/>
                    <a:pt x="529" y="1487"/>
                  </a:cubicBezTo>
                  <a:cubicBezTo>
                    <a:pt x="529" y="1487"/>
                    <a:pt x="529" y="1487"/>
                    <a:pt x="529" y="1487"/>
                  </a:cubicBezTo>
                  <a:cubicBezTo>
                    <a:pt x="530" y="1487"/>
                    <a:pt x="530" y="1487"/>
                    <a:pt x="531" y="1487"/>
                  </a:cubicBezTo>
                  <a:cubicBezTo>
                    <a:pt x="531" y="1487"/>
                    <a:pt x="531" y="1487"/>
                    <a:pt x="531" y="1487"/>
                  </a:cubicBezTo>
                  <a:cubicBezTo>
                    <a:pt x="532" y="1487"/>
                    <a:pt x="533" y="1488"/>
                    <a:pt x="534" y="1488"/>
                  </a:cubicBezTo>
                  <a:cubicBezTo>
                    <a:pt x="534" y="1488"/>
                    <a:pt x="534" y="1488"/>
                    <a:pt x="534" y="1488"/>
                  </a:cubicBezTo>
                  <a:cubicBezTo>
                    <a:pt x="534" y="1488"/>
                    <a:pt x="534" y="1488"/>
                    <a:pt x="534" y="1488"/>
                  </a:cubicBezTo>
                  <a:cubicBezTo>
                    <a:pt x="534" y="1488"/>
                    <a:pt x="534" y="1488"/>
                    <a:pt x="534" y="1488"/>
                  </a:cubicBezTo>
                  <a:cubicBezTo>
                    <a:pt x="535" y="1489"/>
                    <a:pt x="535" y="1489"/>
                    <a:pt x="535" y="1490"/>
                  </a:cubicBezTo>
                  <a:cubicBezTo>
                    <a:pt x="535" y="1490"/>
                    <a:pt x="535" y="1490"/>
                    <a:pt x="535" y="1490"/>
                  </a:cubicBezTo>
                  <a:cubicBezTo>
                    <a:pt x="534" y="1491"/>
                    <a:pt x="533" y="1492"/>
                    <a:pt x="534" y="1492"/>
                  </a:cubicBezTo>
                  <a:cubicBezTo>
                    <a:pt x="534" y="1492"/>
                    <a:pt x="534" y="1492"/>
                    <a:pt x="534" y="1492"/>
                  </a:cubicBezTo>
                  <a:cubicBezTo>
                    <a:pt x="534" y="1492"/>
                    <a:pt x="534" y="1493"/>
                    <a:pt x="536" y="1494"/>
                  </a:cubicBezTo>
                  <a:cubicBezTo>
                    <a:pt x="536" y="1494"/>
                    <a:pt x="536" y="1494"/>
                    <a:pt x="536" y="1494"/>
                  </a:cubicBezTo>
                  <a:cubicBezTo>
                    <a:pt x="537" y="1495"/>
                    <a:pt x="537" y="1495"/>
                    <a:pt x="538" y="1495"/>
                  </a:cubicBezTo>
                  <a:cubicBezTo>
                    <a:pt x="538" y="1495"/>
                    <a:pt x="538" y="1495"/>
                    <a:pt x="538" y="1495"/>
                  </a:cubicBezTo>
                  <a:cubicBezTo>
                    <a:pt x="538" y="1495"/>
                    <a:pt x="539" y="1495"/>
                    <a:pt x="541" y="1494"/>
                  </a:cubicBezTo>
                  <a:cubicBezTo>
                    <a:pt x="541" y="1494"/>
                    <a:pt x="541" y="1494"/>
                    <a:pt x="541" y="1494"/>
                  </a:cubicBezTo>
                  <a:cubicBezTo>
                    <a:pt x="542" y="1494"/>
                    <a:pt x="542" y="1494"/>
                    <a:pt x="543" y="1494"/>
                  </a:cubicBezTo>
                  <a:cubicBezTo>
                    <a:pt x="543" y="1494"/>
                    <a:pt x="543" y="1494"/>
                    <a:pt x="543" y="1494"/>
                  </a:cubicBezTo>
                  <a:cubicBezTo>
                    <a:pt x="545" y="1494"/>
                    <a:pt x="547" y="1495"/>
                    <a:pt x="549" y="1496"/>
                  </a:cubicBezTo>
                  <a:cubicBezTo>
                    <a:pt x="549" y="1496"/>
                    <a:pt x="549" y="1496"/>
                    <a:pt x="549" y="1496"/>
                  </a:cubicBezTo>
                  <a:cubicBezTo>
                    <a:pt x="549" y="1496"/>
                    <a:pt x="549" y="1496"/>
                    <a:pt x="549" y="1496"/>
                  </a:cubicBezTo>
                  <a:cubicBezTo>
                    <a:pt x="549" y="1496"/>
                    <a:pt x="549" y="1496"/>
                    <a:pt x="549" y="1496"/>
                  </a:cubicBezTo>
                  <a:cubicBezTo>
                    <a:pt x="549" y="1496"/>
                    <a:pt x="549" y="1496"/>
                    <a:pt x="550" y="1495"/>
                  </a:cubicBezTo>
                  <a:cubicBezTo>
                    <a:pt x="550" y="1495"/>
                    <a:pt x="550" y="1495"/>
                    <a:pt x="550" y="1495"/>
                  </a:cubicBezTo>
                  <a:cubicBezTo>
                    <a:pt x="550" y="1495"/>
                    <a:pt x="550" y="1495"/>
                    <a:pt x="550" y="1495"/>
                  </a:cubicBezTo>
                  <a:cubicBezTo>
                    <a:pt x="550" y="1495"/>
                    <a:pt x="550" y="1495"/>
                    <a:pt x="550" y="1495"/>
                  </a:cubicBezTo>
                  <a:cubicBezTo>
                    <a:pt x="549" y="1494"/>
                    <a:pt x="549" y="1494"/>
                    <a:pt x="549" y="1494"/>
                  </a:cubicBezTo>
                  <a:cubicBezTo>
                    <a:pt x="549" y="1494"/>
                    <a:pt x="549" y="1494"/>
                    <a:pt x="549" y="1494"/>
                  </a:cubicBezTo>
                  <a:cubicBezTo>
                    <a:pt x="549" y="1493"/>
                    <a:pt x="550" y="1492"/>
                    <a:pt x="551" y="1491"/>
                  </a:cubicBezTo>
                  <a:cubicBezTo>
                    <a:pt x="551" y="1491"/>
                    <a:pt x="551" y="1491"/>
                    <a:pt x="551" y="1491"/>
                  </a:cubicBezTo>
                  <a:cubicBezTo>
                    <a:pt x="550" y="1491"/>
                    <a:pt x="549" y="1491"/>
                    <a:pt x="548" y="1491"/>
                  </a:cubicBezTo>
                  <a:cubicBezTo>
                    <a:pt x="548" y="1491"/>
                    <a:pt x="548" y="1491"/>
                    <a:pt x="548" y="1491"/>
                  </a:cubicBezTo>
                  <a:cubicBezTo>
                    <a:pt x="547" y="1491"/>
                    <a:pt x="546" y="1491"/>
                    <a:pt x="546" y="1490"/>
                  </a:cubicBezTo>
                  <a:cubicBezTo>
                    <a:pt x="546" y="1490"/>
                    <a:pt x="546" y="1490"/>
                    <a:pt x="546" y="1490"/>
                  </a:cubicBezTo>
                  <a:cubicBezTo>
                    <a:pt x="546" y="1490"/>
                    <a:pt x="546" y="1490"/>
                    <a:pt x="546" y="1490"/>
                  </a:cubicBezTo>
                  <a:cubicBezTo>
                    <a:pt x="546" y="1490"/>
                    <a:pt x="546" y="1490"/>
                    <a:pt x="546" y="1490"/>
                  </a:cubicBezTo>
                  <a:cubicBezTo>
                    <a:pt x="546" y="1488"/>
                    <a:pt x="549" y="1486"/>
                    <a:pt x="549" y="1485"/>
                  </a:cubicBezTo>
                  <a:cubicBezTo>
                    <a:pt x="549" y="1485"/>
                    <a:pt x="549" y="1485"/>
                    <a:pt x="549" y="1485"/>
                  </a:cubicBezTo>
                  <a:cubicBezTo>
                    <a:pt x="549" y="1484"/>
                    <a:pt x="548" y="1484"/>
                    <a:pt x="548" y="1484"/>
                  </a:cubicBezTo>
                  <a:cubicBezTo>
                    <a:pt x="548" y="1484"/>
                    <a:pt x="548" y="1484"/>
                    <a:pt x="548" y="1484"/>
                  </a:cubicBezTo>
                  <a:cubicBezTo>
                    <a:pt x="548" y="1484"/>
                    <a:pt x="548" y="1484"/>
                    <a:pt x="548" y="1484"/>
                  </a:cubicBezTo>
                  <a:cubicBezTo>
                    <a:pt x="548" y="1484"/>
                    <a:pt x="548" y="1484"/>
                    <a:pt x="548" y="1484"/>
                  </a:cubicBezTo>
                  <a:cubicBezTo>
                    <a:pt x="548" y="1484"/>
                    <a:pt x="548" y="1484"/>
                    <a:pt x="548" y="1484"/>
                  </a:cubicBezTo>
                  <a:cubicBezTo>
                    <a:pt x="548" y="1484"/>
                    <a:pt x="547" y="1484"/>
                    <a:pt x="547" y="1484"/>
                  </a:cubicBezTo>
                  <a:cubicBezTo>
                    <a:pt x="547" y="1484"/>
                    <a:pt x="547" y="1484"/>
                    <a:pt x="547" y="1484"/>
                  </a:cubicBezTo>
                  <a:cubicBezTo>
                    <a:pt x="546" y="1484"/>
                    <a:pt x="546" y="1484"/>
                    <a:pt x="546" y="1483"/>
                  </a:cubicBezTo>
                  <a:cubicBezTo>
                    <a:pt x="546" y="1483"/>
                    <a:pt x="546" y="1483"/>
                    <a:pt x="546" y="1483"/>
                  </a:cubicBezTo>
                  <a:cubicBezTo>
                    <a:pt x="546" y="1483"/>
                    <a:pt x="546" y="1483"/>
                    <a:pt x="546" y="1483"/>
                  </a:cubicBezTo>
                  <a:cubicBezTo>
                    <a:pt x="546" y="1483"/>
                    <a:pt x="546" y="1483"/>
                    <a:pt x="546" y="1483"/>
                  </a:cubicBezTo>
                  <a:cubicBezTo>
                    <a:pt x="546" y="1482"/>
                    <a:pt x="545" y="1482"/>
                    <a:pt x="545" y="1480"/>
                  </a:cubicBezTo>
                  <a:cubicBezTo>
                    <a:pt x="545" y="1480"/>
                    <a:pt x="545" y="1480"/>
                    <a:pt x="545" y="1480"/>
                  </a:cubicBezTo>
                  <a:cubicBezTo>
                    <a:pt x="545" y="1480"/>
                    <a:pt x="545" y="1480"/>
                    <a:pt x="545" y="1479"/>
                  </a:cubicBezTo>
                  <a:cubicBezTo>
                    <a:pt x="545" y="1479"/>
                    <a:pt x="545" y="1479"/>
                    <a:pt x="545" y="1479"/>
                  </a:cubicBezTo>
                  <a:cubicBezTo>
                    <a:pt x="545" y="1478"/>
                    <a:pt x="546" y="1477"/>
                    <a:pt x="547" y="1477"/>
                  </a:cubicBezTo>
                  <a:cubicBezTo>
                    <a:pt x="547" y="1477"/>
                    <a:pt x="547" y="1477"/>
                    <a:pt x="547" y="1477"/>
                  </a:cubicBezTo>
                  <a:cubicBezTo>
                    <a:pt x="547" y="1477"/>
                    <a:pt x="547" y="1477"/>
                    <a:pt x="547" y="1477"/>
                  </a:cubicBezTo>
                  <a:cubicBezTo>
                    <a:pt x="547" y="1477"/>
                    <a:pt x="547" y="1477"/>
                    <a:pt x="547" y="1477"/>
                  </a:cubicBezTo>
                  <a:cubicBezTo>
                    <a:pt x="547" y="1477"/>
                    <a:pt x="547" y="1477"/>
                    <a:pt x="547" y="1477"/>
                  </a:cubicBezTo>
                  <a:cubicBezTo>
                    <a:pt x="547" y="1477"/>
                    <a:pt x="547" y="1477"/>
                    <a:pt x="547" y="1477"/>
                  </a:cubicBezTo>
                  <a:cubicBezTo>
                    <a:pt x="549" y="1477"/>
                    <a:pt x="551" y="1481"/>
                    <a:pt x="553" y="1481"/>
                  </a:cubicBezTo>
                  <a:cubicBezTo>
                    <a:pt x="553" y="1481"/>
                    <a:pt x="553" y="1481"/>
                    <a:pt x="553" y="1481"/>
                  </a:cubicBezTo>
                  <a:cubicBezTo>
                    <a:pt x="553" y="1481"/>
                    <a:pt x="553" y="1481"/>
                    <a:pt x="553" y="1481"/>
                  </a:cubicBezTo>
                  <a:cubicBezTo>
                    <a:pt x="553" y="1481"/>
                    <a:pt x="553" y="1481"/>
                    <a:pt x="553" y="1481"/>
                  </a:cubicBezTo>
                  <a:cubicBezTo>
                    <a:pt x="554" y="1481"/>
                    <a:pt x="555" y="1479"/>
                    <a:pt x="555" y="1477"/>
                  </a:cubicBezTo>
                  <a:cubicBezTo>
                    <a:pt x="555" y="1477"/>
                    <a:pt x="555" y="1477"/>
                    <a:pt x="555" y="1477"/>
                  </a:cubicBezTo>
                  <a:cubicBezTo>
                    <a:pt x="556" y="1475"/>
                    <a:pt x="558" y="1473"/>
                    <a:pt x="561" y="1473"/>
                  </a:cubicBezTo>
                  <a:cubicBezTo>
                    <a:pt x="561" y="1473"/>
                    <a:pt x="561" y="1473"/>
                    <a:pt x="561" y="1473"/>
                  </a:cubicBezTo>
                  <a:cubicBezTo>
                    <a:pt x="561" y="1473"/>
                    <a:pt x="561" y="1473"/>
                    <a:pt x="561" y="1473"/>
                  </a:cubicBezTo>
                  <a:cubicBezTo>
                    <a:pt x="561" y="1473"/>
                    <a:pt x="561" y="1473"/>
                    <a:pt x="561" y="1473"/>
                  </a:cubicBezTo>
                  <a:cubicBezTo>
                    <a:pt x="562" y="1473"/>
                    <a:pt x="563" y="1473"/>
                    <a:pt x="563" y="1474"/>
                  </a:cubicBezTo>
                  <a:cubicBezTo>
                    <a:pt x="563" y="1474"/>
                    <a:pt x="563" y="1474"/>
                    <a:pt x="563" y="1474"/>
                  </a:cubicBezTo>
                  <a:cubicBezTo>
                    <a:pt x="563" y="1475"/>
                    <a:pt x="561" y="1476"/>
                    <a:pt x="560" y="1477"/>
                  </a:cubicBezTo>
                  <a:cubicBezTo>
                    <a:pt x="560" y="1477"/>
                    <a:pt x="560" y="1477"/>
                    <a:pt x="560" y="1477"/>
                  </a:cubicBezTo>
                  <a:cubicBezTo>
                    <a:pt x="560" y="1478"/>
                    <a:pt x="559" y="1478"/>
                    <a:pt x="559" y="1479"/>
                  </a:cubicBezTo>
                  <a:cubicBezTo>
                    <a:pt x="559" y="1479"/>
                    <a:pt x="559" y="1479"/>
                    <a:pt x="559" y="1479"/>
                  </a:cubicBezTo>
                  <a:cubicBezTo>
                    <a:pt x="559" y="1479"/>
                    <a:pt x="559" y="1479"/>
                    <a:pt x="560" y="1479"/>
                  </a:cubicBezTo>
                  <a:cubicBezTo>
                    <a:pt x="560" y="1479"/>
                    <a:pt x="560" y="1479"/>
                    <a:pt x="560" y="1479"/>
                  </a:cubicBezTo>
                  <a:cubicBezTo>
                    <a:pt x="560" y="1480"/>
                    <a:pt x="560" y="1480"/>
                    <a:pt x="561" y="1480"/>
                  </a:cubicBezTo>
                  <a:cubicBezTo>
                    <a:pt x="561" y="1480"/>
                    <a:pt x="561" y="1480"/>
                    <a:pt x="561" y="1480"/>
                  </a:cubicBezTo>
                  <a:cubicBezTo>
                    <a:pt x="561" y="1480"/>
                    <a:pt x="562" y="1480"/>
                    <a:pt x="563" y="1480"/>
                  </a:cubicBezTo>
                  <a:cubicBezTo>
                    <a:pt x="563" y="1480"/>
                    <a:pt x="563" y="1480"/>
                    <a:pt x="563" y="1480"/>
                  </a:cubicBezTo>
                  <a:cubicBezTo>
                    <a:pt x="566" y="1480"/>
                    <a:pt x="567" y="1483"/>
                    <a:pt x="567" y="1487"/>
                  </a:cubicBezTo>
                  <a:cubicBezTo>
                    <a:pt x="567" y="1487"/>
                    <a:pt x="567" y="1487"/>
                    <a:pt x="567" y="1487"/>
                  </a:cubicBezTo>
                  <a:cubicBezTo>
                    <a:pt x="567" y="1488"/>
                    <a:pt x="568" y="1488"/>
                    <a:pt x="568" y="1488"/>
                  </a:cubicBezTo>
                  <a:cubicBezTo>
                    <a:pt x="568" y="1488"/>
                    <a:pt x="568" y="1488"/>
                    <a:pt x="568" y="1488"/>
                  </a:cubicBezTo>
                  <a:cubicBezTo>
                    <a:pt x="568" y="1488"/>
                    <a:pt x="569" y="1487"/>
                    <a:pt x="570" y="1486"/>
                  </a:cubicBezTo>
                  <a:cubicBezTo>
                    <a:pt x="570" y="1486"/>
                    <a:pt x="570" y="1486"/>
                    <a:pt x="570" y="1486"/>
                  </a:cubicBezTo>
                  <a:cubicBezTo>
                    <a:pt x="572" y="1484"/>
                    <a:pt x="573" y="1484"/>
                    <a:pt x="575" y="1484"/>
                  </a:cubicBezTo>
                  <a:cubicBezTo>
                    <a:pt x="575" y="1484"/>
                    <a:pt x="575" y="1484"/>
                    <a:pt x="575" y="1484"/>
                  </a:cubicBezTo>
                  <a:cubicBezTo>
                    <a:pt x="576" y="1483"/>
                    <a:pt x="579" y="1482"/>
                    <a:pt x="580" y="1481"/>
                  </a:cubicBezTo>
                  <a:cubicBezTo>
                    <a:pt x="580" y="1481"/>
                    <a:pt x="580" y="1481"/>
                    <a:pt x="580" y="1481"/>
                  </a:cubicBezTo>
                  <a:cubicBezTo>
                    <a:pt x="581" y="1480"/>
                    <a:pt x="582" y="1480"/>
                    <a:pt x="583" y="1480"/>
                  </a:cubicBezTo>
                  <a:cubicBezTo>
                    <a:pt x="583" y="1480"/>
                    <a:pt x="583" y="1480"/>
                    <a:pt x="583" y="1480"/>
                  </a:cubicBezTo>
                  <a:cubicBezTo>
                    <a:pt x="583" y="1480"/>
                    <a:pt x="583" y="1480"/>
                    <a:pt x="584" y="1480"/>
                  </a:cubicBezTo>
                  <a:cubicBezTo>
                    <a:pt x="584" y="1480"/>
                    <a:pt x="584" y="1480"/>
                    <a:pt x="584" y="1480"/>
                  </a:cubicBezTo>
                  <a:cubicBezTo>
                    <a:pt x="584" y="1480"/>
                    <a:pt x="584" y="1480"/>
                    <a:pt x="584" y="1480"/>
                  </a:cubicBezTo>
                  <a:cubicBezTo>
                    <a:pt x="584" y="1480"/>
                    <a:pt x="584" y="1480"/>
                    <a:pt x="584" y="1480"/>
                  </a:cubicBezTo>
                  <a:cubicBezTo>
                    <a:pt x="585" y="1480"/>
                    <a:pt x="585" y="1480"/>
                    <a:pt x="585" y="1480"/>
                  </a:cubicBezTo>
                  <a:cubicBezTo>
                    <a:pt x="585" y="1480"/>
                    <a:pt x="585" y="1480"/>
                    <a:pt x="585" y="1480"/>
                  </a:cubicBezTo>
                  <a:cubicBezTo>
                    <a:pt x="585" y="1480"/>
                    <a:pt x="584" y="1479"/>
                    <a:pt x="584" y="1479"/>
                  </a:cubicBezTo>
                  <a:cubicBezTo>
                    <a:pt x="584" y="1479"/>
                    <a:pt x="584" y="1479"/>
                    <a:pt x="584" y="1479"/>
                  </a:cubicBezTo>
                  <a:cubicBezTo>
                    <a:pt x="583" y="1478"/>
                    <a:pt x="583" y="1476"/>
                    <a:pt x="583" y="1475"/>
                  </a:cubicBezTo>
                  <a:cubicBezTo>
                    <a:pt x="583" y="1475"/>
                    <a:pt x="583" y="1475"/>
                    <a:pt x="583" y="1475"/>
                  </a:cubicBezTo>
                  <a:cubicBezTo>
                    <a:pt x="583" y="1474"/>
                    <a:pt x="583" y="1473"/>
                    <a:pt x="584" y="1473"/>
                  </a:cubicBezTo>
                  <a:cubicBezTo>
                    <a:pt x="584" y="1473"/>
                    <a:pt x="584" y="1473"/>
                    <a:pt x="584" y="1473"/>
                  </a:cubicBezTo>
                  <a:cubicBezTo>
                    <a:pt x="585" y="1473"/>
                    <a:pt x="585" y="1472"/>
                    <a:pt x="585" y="1472"/>
                  </a:cubicBezTo>
                  <a:cubicBezTo>
                    <a:pt x="585" y="1472"/>
                    <a:pt x="585" y="1472"/>
                    <a:pt x="585" y="1472"/>
                  </a:cubicBezTo>
                  <a:cubicBezTo>
                    <a:pt x="586" y="1472"/>
                    <a:pt x="587" y="1473"/>
                    <a:pt x="587" y="1473"/>
                  </a:cubicBezTo>
                  <a:cubicBezTo>
                    <a:pt x="587" y="1473"/>
                    <a:pt x="587" y="1473"/>
                    <a:pt x="587" y="1473"/>
                  </a:cubicBezTo>
                  <a:cubicBezTo>
                    <a:pt x="587" y="1474"/>
                    <a:pt x="587" y="1474"/>
                    <a:pt x="587" y="1474"/>
                  </a:cubicBezTo>
                  <a:cubicBezTo>
                    <a:pt x="587" y="1474"/>
                    <a:pt x="587" y="1474"/>
                    <a:pt x="587" y="1474"/>
                  </a:cubicBezTo>
                  <a:cubicBezTo>
                    <a:pt x="587" y="1474"/>
                    <a:pt x="587" y="1474"/>
                    <a:pt x="587" y="1474"/>
                  </a:cubicBezTo>
                  <a:cubicBezTo>
                    <a:pt x="587" y="1474"/>
                    <a:pt x="587" y="1474"/>
                    <a:pt x="588" y="1474"/>
                  </a:cubicBezTo>
                  <a:cubicBezTo>
                    <a:pt x="588" y="1474"/>
                    <a:pt x="588" y="1474"/>
                    <a:pt x="588" y="1474"/>
                  </a:cubicBezTo>
                  <a:cubicBezTo>
                    <a:pt x="588" y="1474"/>
                    <a:pt x="588" y="1474"/>
                    <a:pt x="589" y="1474"/>
                  </a:cubicBezTo>
                  <a:cubicBezTo>
                    <a:pt x="589" y="1474"/>
                    <a:pt x="589" y="1474"/>
                    <a:pt x="589" y="1474"/>
                  </a:cubicBezTo>
                  <a:cubicBezTo>
                    <a:pt x="590" y="1474"/>
                    <a:pt x="590" y="1474"/>
                    <a:pt x="590" y="1474"/>
                  </a:cubicBezTo>
                  <a:cubicBezTo>
                    <a:pt x="590" y="1474"/>
                    <a:pt x="590" y="1474"/>
                    <a:pt x="590" y="1474"/>
                  </a:cubicBezTo>
                  <a:cubicBezTo>
                    <a:pt x="591" y="1474"/>
                    <a:pt x="591" y="1474"/>
                    <a:pt x="591" y="1475"/>
                  </a:cubicBezTo>
                  <a:cubicBezTo>
                    <a:pt x="591" y="1475"/>
                    <a:pt x="591" y="1475"/>
                    <a:pt x="591" y="1475"/>
                  </a:cubicBezTo>
                  <a:cubicBezTo>
                    <a:pt x="591" y="1476"/>
                    <a:pt x="589" y="1477"/>
                    <a:pt x="588" y="1479"/>
                  </a:cubicBezTo>
                  <a:cubicBezTo>
                    <a:pt x="588" y="1479"/>
                    <a:pt x="588" y="1479"/>
                    <a:pt x="588" y="1479"/>
                  </a:cubicBezTo>
                  <a:cubicBezTo>
                    <a:pt x="588" y="1479"/>
                    <a:pt x="588" y="1479"/>
                    <a:pt x="588" y="1479"/>
                  </a:cubicBezTo>
                  <a:cubicBezTo>
                    <a:pt x="588" y="1479"/>
                    <a:pt x="588" y="1479"/>
                    <a:pt x="588" y="1479"/>
                  </a:cubicBezTo>
                  <a:cubicBezTo>
                    <a:pt x="588" y="1480"/>
                    <a:pt x="588" y="1480"/>
                    <a:pt x="589" y="1480"/>
                  </a:cubicBezTo>
                  <a:cubicBezTo>
                    <a:pt x="589" y="1480"/>
                    <a:pt x="589" y="1480"/>
                    <a:pt x="589" y="1480"/>
                  </a:cubicBezTo>
                  <a:cubicBezTo>
                    <a:pt x="589" y="1480"/>
                    <a:pt x="590" y="1480"/>
                    <a:pt x="590" y="1480"/>
                  </a:cubicBezTo>
                  <a:cubicBezTo>
                    <a:pt x="590" y="1480"/>
                    <a:pt x="590" y="1480"/>
                    <a:pt x="590" y="1480"/>
                  </a:cubicBezTo>
                  <a:cubicBezTo>
                    <a:pt x="591" y="1479"/>
                    <a:pt x="592" y="1477"/>
                    <a:pt x="593" y="1475"/>
                  </a:cubicBezTo>
                  <a:cubicBezTo>
                    <a:pt x="593" y="1475"/>
                    <a:pt x="593" y="1475"/>
                    <a:pt x="593" y="1475"/>
                  </a:cubicBezTo>
                  <a:cubicBezTo>
                    <a:pt x="595" y="1473"/>
                    <a:pt x="596" y="1472"/>
                    <a:pt x="598" y="1471"/>
                  </a:cubicBezTo>
                  <a:cubicBezTo>
                    <a:pt x="598" y="1471"/>
                    <a:pt x="598" y="1471"/>
                    <a:pt x="598" y="1471"/>
                  </a:cubicBezTo>
                  <a:cubicBezTo>
                    <a:pt x="599" y="1470"/>
                    <a:pt x="599" y="1470"/>
                    <a:pt x="600" y="1469"/>
                  </a:cubicBezTo>
                  <a:cubicBezTo>
                    <a:pt x="600" y="1469"/>
                    <a:pt x="600" y="1469"/>
                    <a:pt x="600" y="1469"/>
                  </a:cubicBezTo>
                  <a:cubicBezTo>
                    <a:pt x="600" y="1468"/>
                    <a:pt x="601" y="1467"/>
                    <a:pt x="602" y="1467"/>
                  </a:cubicBezTo>
                  <a:cubicBezTo>
                    <a:pt x="602" y="1467"/>
                    <a:pt x="602" y="1467"/>
                    <a:pt x="602" y="1467"/>
                  </a:cubicBezTo>
                  <a:cubicBezTo>
                    <a:pt x="603" y="1467"/>
                    <a:pt x="604" y="1468"/>
                    <a:pt x="605" y="1469"/>
                  </a:cubicBezTo>
                  <a:cubicBezTo>
                    <a:pt x="605" y="1469"/>
                    <a:pt x="605" y="1469"/>
                    <a:pt x="605" y="1469"/>
                  </a:cubicBezTo>
                  <a:cubicBezTo>
                    <a:pt x="607" y="1470"/>
                    <a:pt x="607" y="1470"/>
                    <a:pt x="607" y="1470"/>
                  </a:cubicBezTo>
                  <a:cubicBezTo>
                    <a:pt x="607" y="1470"/>
                    <a:pt x="607" y="1470"/>
                    <a:pt x="607" y="1470"/>
                  </a:cubicBezTo>
                  <a:cubicBezTo>
                    <a:pt x="608" y="1470"/>
                    <a:pt x="608" y="1470"/>
                    <a:pt x="608" y="1470"/>
                  </a:cubicBezTo>
                  <a:cubicBezTo>
                    <a:pt x="608" y="1470"/>
                    <a:pt x="608" y="1470"/>
                    <a:pt x="608" y="1470"/>
                  </a:cubicBezTo>
                  <a:cubicBezTo>
                    <a:pt x="610" y="1470"/>
                    <a:pt x="611" y="1470"/>
                    <a:pt x="614" y="1469"/>
                  </a:cubicBezTo>
                  <a:cubicBezTo>
                    <a:pt x="614" y="1469"/>
                    <a:pt x="614" y="1469"/>
                    <a:pt x="614" y="1469"/>
                  </a:cubicBezTo>
                  <a:cubicBezTo>
                    <a:pt x="615" y="1469"/>
                    <a:pt x="615" y="1469"/>
                    <a:pt x="615" y="1468"/>
                  </a:cubicBezTo>
                  <a:cubicBezTo>
                    <a:pt x="615" y="1468"/>
                    <a:pt x="615" y="1468"/>
                    <a:pt x="615" y="1468"/>
                  </a:cubicBezTo>
                  <a:cubicBezTo>
                    <a:pt x="615" y="1467"/>
                    <a:pt x="615" y="1467"/>
                    <a:pt x="615" y="1466"/>
                  </a:cubicBezTo>
                  <a:cubicBezTo>
                    <a:pt x="615" y="1466"/>
                    <a:pt x="615" y="1466"/>
                    <a:pt x="615" y="1466"/>
                  </a:cubicBezTo>
                  <a:cubicBezTo>
                    <a:pt x="615" y="1466"/>
                    <a:pt x="615" y="1466"/>
                    <a:pt x="615" y="1466"/>
                  </a:cubicBezTo>
                  <a:cubicBezTo>
                    <a:pt x="615" y="1466"/>
                    <a:pt x="615" y="1466"/>
                    <a:pt x="615" y="1466"/>
                  </a:cubicBezTo>
                  <a:cubicBezTo>
                    <a:pt x="615" y="1465"/>
                    <a:pt x="615" y="1465"/>
                    <a:pt x="616" y="1464"/>
                  </a:cubicBezTo>
                  <a:cubicBezTo>
                    <a:pt x="616" y="1464"/>
                    <a:pt x="616" y="1464"/>
                    <a:pt x="616" y="1464"/>
                  </a:cubicBezTo>
                  <a:cubicBezTo>
                    <a:pt x="616" y="1464"/>
                    <a:pt x="617" y="1464"/>
                    <a:pt x="617" y="1464"/>
                  </a:cubicBezTo>
                  <a:cubicBezTo>
                    <a:pt x="617" y="1464"/>
                    <a:pt x="617" y="1464"/>
                    <a:pt x="617" y="1464"/>
                  </a:cubicBezTo>
                  <a:cubicBezTo>
                    <a:pt x="618" y="1464"/>
                    <a:pt x="618" y="1464"/>
                    <a:pt x="619" y="1464"/>
                  </a:cubicBezTo>
                  <a:cubicBezTo>
                    <a:pt x="619" y="1464"/>
                    <a:pt x="619" y="1464"/>
                    <a:pt x="619" y="1464"/>
                  </a:cubicBezTo>
                  <a:cubicBezTo>
                    <a:pt x="619" y="1464"/>
                    <a:pt x="619" y="1464"/>
                    <a:pt x="619" y="1464"/>
                  </a:cubicBezTo>
                  <a:cubicBezTo>
                    <a:pt x="619" y="1464"/>
                    <a:pt x="619" y="1464"/>
                    <a:pt x="619" y="1464"/>
                  </a:cubicBezTo>
                  <a:cubicBezTo>
                    <a:pt x="620" y="1464"/>
                    <a:pt x="621" y="1463"/>
                    <a:pt x="621" y="1462"/>
                  </a:cubicBezTo>
                  <a:cubicBezTo>
                    <a:pt x="621" y="1462"/>
                    <a:pt x="621" y="1462"/>
                    <a:pt x="621" y="1462"/>
                  </a:cubicBezTo>
                  <a:cubicBezTo>
                    <a:pt x="621" y="1462"/>
                    <a:pt x="621" y="1461"/>
                    <a:pt x="621" y="1461"/>
                  </a:cubicBezTo>
                  <a:cubicBezTo>
                    <a:pt x="621" y="1461"/>
                    <a:pt x="621" y="1461"/>
                    <a:pt x="621" y="1461"/>
                  </a:cubicBezTo>
                  <a:cubicBezTo>
                    <a:pt x="620" y="1459"/>
                    <a:pt x="620" y="1459"/>
                    <a:pt x="619" y="1456"/>
                  </a:cubicBezTo>
                  <a:cubicBezTo>
                    <a:pt x="619" y="1456"/>
                    <a:pt x="619" y="1456"/>
                    <a:pt x="619" y="1456"/>
                  </a:cubicBezTo>
                  <a:cubicBezTo>
                    <a:pt x="619" y="1456"/>
                    <a:pt x="619" y="1455"/>
                    <a:pt x="619" y="1455"/>
                  </a:cubicBezTo>
                  <a:cubicBezTo>
                    <a:pt x="619" y="1455"/>
                    <a:pt x="619" y="1455"/>
                    <a:pt x="619" y="1455"/>
                  </a:cubicBezTo>
                  <a:cubicBezTo>
                    <a:pt x="619" y="1453"/>
                    <a:pt x="620" y="1452"/>
                    <a:pt x="622" y="1450"/>
                  </a:cubicBezTo>
                  <a:cubicBezTo>
                    <a:pt x="622" y="1450"/>
                    <a:pt x="622" y="1450"/>
                    <a:pt x="622" y="1450"/>
                  </a:cubicBezTo>
                  <a:cubicBezTo>
                    <a:pt x="622" y="1450"/>
                    <a:pt x="622" y="1449"/>
                    <a:pt x="622" y="1449"/>
                  </a:cubicBezTo>
                  <a:cubicBezTo>
                    <a:pt x="622" y="1449"/>
                    <a:pt x="622" y="1449"/>
                    <a:pt x="622" y="1449"/>
                  </a:cubicBezTo>
                  <a:cubicBezTo>
                    <a:pt x="622" y="1449"/>
                    <a:pt x="622" y="1449"/>
                    <a:pt x="621" y="1449"/>
                  </a:cubicBezTo>
                  <a:cubicBezTo>
                    <a:pt x="621" y="1449"/>
                    <a:pt x="621" y="1449"/>
                    <a:pt x="621" y="1449"/>
                  </a:cubicBezTo>
                  <a:cubicBezTo>
                    <a:pt x="621" y="1449"/>
                    <a:pt x="620" y="1449"/>
                    <a:pt x="620" y="1449"/>
                  </a:cubicBezTo>
                  <a:cubicBezTo>
                    <a:pt x="620" y="1449"/>
                    <a:pt x="620" y="1449"/>
                    <a:pt x="620" y="1449"/>
                  </a:cubicBezTo>
                  <a:cubicBezTo>
                    <a:pt x="619" y="1449"/>
                    <a:pt x="619" y="1449"/>
                    <a:pt x="619" y="1449"/>
                  </a:cubicBezTo>
                  <a:cubicBezTo>
                    <a:pt x="619" y="1449"/>
                    <a:pt x="619" y="1449"/>
                    <a:pt x="619" y="1449"/>
                  </a:cubicBezTo>
                  <a:cubicBezTo>
                    <a:pt x="618" y="1449"/>
                    <a:pt x="618" y="1449"/>
                    <a:pt x="617" y="1448"/>
                  </a:cubicBezTo>
                  <a:cubicBezTo>
                    <a:pt x="617" y="1448"/>
                    <a:pt x="617" y="1448"/>
                    <a:pt x="617" y="1448"/>
                  </a:cubicBezTo>
                  <a:cubicBezTo>
                    <a:pt x="617" y="1448"/>
                    <a:pt x="617" y="1448"/>
                    <a:pt x="617" y="1447"/>
                  </a:cubicBezTo>
                  <a:cubicBezTo>
                    <a:pt x="617" y="1447"/>
                    <a:pt x="617" y="1447"/>
                    <a:pt x="617" y="1447"/>
                  </a:cubicBezTo>
                  <a:cubicBezTo>
                    <a:pt x="617" y="1447"/>
                    <a:pt x="617" y="1447"/>
                    <a:pt x="617" y="1447"/>
                  </a:cubicBezTo>
                  <a:cubicBezTo>
                    <a:pt x="617" y="1447"/>
                    <a:pt x="617" y="1447"/>
                    <a:pt x="617" y="1447"/>
                  </a:cubicBezTo>
                  <a:cubicBezTo>
                    <a:pt x="617" y="1445"/>
                    <a:pt x="618" y="1445"/>
                    <a:pt x="619" y="1445"/>
                  </a:cubicBezTo>
                  <a:cubicBezTo>
                    <a:pt x="619" y="1445"/>
                    <a:pt x="619" y="1445"/>
                    <a:pt x="619" y="1445"/>
                  </a:cubicBezTo>
                  <a:cubicBezTo>
                    <a:pt x="619" y="1445"/>
                    <a:pt x="620" y="1445"/>
                    <a:pt x="623" y="1444"/>
                  </a:cubicBezTo>
                  <a:cubicBezTo>
                    <a:pt x="623" y="1444"/>
                    <a:pt x="623" y="1444"/>
                    <a:pt x="623" y="1444"/>
                  </a:cubicBezTo>
                  <a:cubicBezTo>
                    <a:pt x="623" y="1444"/>
                    <a:pt x="623" y="1444"/>
                    <a:pt x="623" y="1444"/>
                  </a:cubicBezTo>
                  <a:cubicBezTo>
                    <a:pt x="623" y="1444"/>
                    <a:pt x="623" y="1444"/>
                    <a:pt x="623" y="1444"/>
                  </a:cubicBezTo>
                  <a:cubicBezTo>
                    <a:pt x="624" y="1444"/>
                    <a:pt x="625" y="1445"/>
                    <a:pt x="625" y="1446"/>
                  </a:cubicBezTo>
                  <a:cubicBezTo>
                    <a:pt x="625" y="1446"/>
                    <a:pt x="625" y="1446"/>
                    <a:pt x="625" y="1446"/>
                  </a:cubicBezTo>
                  <a:cubicBezTo>
                    <a:pt x="625" y="1448"/>
                    <a:pt x="625" y="1449"/>
                    <a:pt x="626" y="1450"/>
                  </a:cubicBezTo>
                  <a:cubicBezTo>
                    <a:pt x="626" y="1450"/>
                    <a:pt x="626" y="1450"/>
                    <a:pt x="626" y="1450"/>
                  </a:cubicBezTo>
                  <a:cubicBezTo>
                    <a:pt x="626" y="1451"/>
                    <a:pt x="626" y="1451"/>
                    <a:pt x="626" y="1451"/>
                  </a:cubicBezTo>
                  <a:cubicBezTo>
                    <a:pt x="626" y="1451"/>
                    <a:pt x="626" y="1451"/>
                    <a:pt x="626" y="1451"/>
                  </a:cubicBezTo>
                  <a:cubicBezTo>
                    <a:pt x="626" y="1451"/>
                    <a:pt x="627" y="1451"/>
                    <a:pt x="627" y="1449"/>
                  </a:cubicBezTo>
                  <a:cubicBezTo>
                    <a:pt x="627" y="1449"/>
                    <a:pt x="627" y="1449"/>
                    <a:pt x="627" y="1449"/>
                  </a:cubicBezTo>
                  <a:cubicBezTo>
                    <a:pt x="628" y="1446"/>
                    <a:pt x="630" y="1445"/>
                    <a:pt x="632" y="1445"/>
                  </a:cubicBezTo>
                  <a:cubicBezTo>
                    <a:pt x="632" y="1445"/>
                    <a:pt x="632" y="1445"/>
                    <a:pt x="632" y="1445"/>
                  </a:cubicBezTo>
                  <a:cubicBezTo>
                    <a:pt x="633" y="1445"/>
                    <a:pt x="633" y="1444"/>
                    <a:pt x="634" y="1444"/>
                  </a:cubicBezTo>
                  <a:cubicBezTo>
                    <a:pt x="634" y="1444"/>
                    <a:pt x="634" y="1444"/>
                    <a:pt x="634" y="1444"/>
                  </a:cubicBezTo>
                  <a:cubicBezTo>
                    <a:pt x="635" y="1444"/>
                    <a:pt x="636" y="1445"/>
                    <a:pt x="636" y="1446"/>
                  </a:cubicBezTo>
                  <a:cubicBezTo>
                    <a:pt x="636" y="1446"/>
                    <a:pt x="636" y="1446"/>
                    <a:pt x="636" y="1446"/>
                  </a:cubicBezTo>
                  <a:cubicBezTo>
                    <a:pt x="636" y="1447"/>
                    <a:pt x="637" y="1447"/>
                    <a:pt x="637" y="1447"/>
                  </a:cubicBezTo>
                  <a:cubicBezTo>
                    <a:pt x="637" y="1447"/>
                    <a:pt x="637" y="1447"/>
                    <a:pt x="637" y="1447"/>
                  </a:cubicBezTo>
                  <a:cubicBezTo>
                    <a:pt x="637" y="1447"/>
                    <a:pt x="638" y="1447"/>
                    <a:pt x="638" y="1446"/>
                  </a:cubicBezTo>
                  <a:cubicBezTo>
                    <a:pt x="638" y="1446"/>
                    <a:pt x="638" y="1446"/>
                    <a:pt x="638" y="1446"/>
                  </a:cubicBezTo>
                  <a:cubicBezTo>
                    <a:pt x="638" y="1446"/>
                    <a:pt x="638" y="1445"/>
                    <a:pt x="638" y="1445"/>
                  </a:cubicBezTo>
                  <a:cubicBezTo>
                    <a:pt x="638" y="1445"/>
                    <a:pt x="638" y="1445"/>
                    <a:pt x="638" y="1445"/>
                  </a:cubicBezTo>
                  <a:cubicBezTo>
                    <a:pt x="638" y="1445"/>
                    <a:pt x="638" y="1445"/>
                    <a:pt x="637" y="1445"/>
                  </a:cubicBezTo>
                  <a:cubicBezTo>
                    <a:pt x="637" y="1445"/>
                    <a:pt x="637" y="1445"/>
                    <a:pt x="637" y="1445"/>
                  </a:cubicBezTo>
                  <a:cubicBezTo>
                    <a:pt x="635" y="1444"/>
                    <a:pt x="635" y="1443"/>
                    <a:pt x="635" y="1441"/>
                  </a:cubicBezTo>
                  <a:cubicBezTo>
                    <a:pt x="635" y="1441"/>
                    <a:pt x="635" y="1441"/>
                    <a:pt x="635" y="1441"/>
                  </a:cubicBezTo>
                  <a:cubicBezTo>
                    <a:pt x="634" y="1439"/>
                    <a:pt x="633" y="1439"/>
                    <a:pt x="630" y="1439"/>
                  </a:cubicBezTo>
                  <a:cubicBezTo>
                    <a:pt x="630" y="1439"/>
                    <a:pt x="630" y="1439"/>
                    <a:pt x="630" y="1439"/>
                  </a:cubicBezTo>
                  <a:cubicBezTo>
                    <a:pt x="630" y="1439"/>
                    <a:pt x="630" y="1439"/>
                    <a:pt x="630" y="1439"/>
                  </a:cubicBezTo>
                  <a:cubicBezTo>
                    <a:pt x="630" y="1439"/>
                    <a:pt x="630" y="1439"/>
                    <a:pt x="630" y="1439"/>
                  </a:cubicBezTo>
                  <a:cubicBezTo>
                    <a:pt x="628" y="1439"/>
                    <a:pt x="627" y="1440"/>
                    <a:pt x="624" y="1441"/>
                  </a:cubicBezTo>
                  <a:cubicBezTo>
                    <a:pt x="624" y="1441"/>
                    <a:pt x="624" y="1441"/>
                    <a:pt x="624" y="1441"/>
                  </a:cubicBezTo>
                  <a:cubicBezTo>
                    <a:pt x="623" y="1441"/>
                    <a:pt x="623" y="1441"/>
                    <a:pt x="623" y="1441"/>
                  </a:cubicBezTo>
                  <a:cubicBezTo>
                    <a:pt x="623" y="1441"/>
                    <a:pt x="623" y="1441"/>
                    <a:pt x="623" y="1441"/>
                  </a:cubicBezTo>
                  <a:cubicBezTo>
                    <a:pt x="620" y="1441"/>
                    <a:pt x="618" y="1438"/>
                    <a:pt x="618" y="1435"/>
                  </a:cubicBezTo>
                  <a:cubicBezTo>
                    <a:pt x="618" y="1435"/>
                    <a:pt x="618" y="1435"/>
                    <a:pt x="618" y="1435"/>
                  </a:cubicBezTo>
                  <a:cubicBezTo>
                    <a:pt x="618" y="1434"/>
                    <a:pt x="617" y="1434"/>
                    <a:pt x="617" y="1433"/>
                  </a:cubicBezTo>
                  <a:cubicBezTo>
                    <a:pt x="617" y="1433"/>
                    <a:pt x="617" y="1433"/>
                    <a:pt x="617" y="1433"/>
                  </a:cubicBezTo>
                  <a:cubicBezTo>
                    <a:pt x="617" y="1433"/>
                    <a:pt x="618" y="1432"/>
                    <a:pt x="619" y="1432"/>
                  </a:cubicBezTo>
                  <a:cubicBezTo>
                    <a:pt x="619" y="1432"/>
                    <a:pt x="619" y="1432"/>
                    <a:pt x="619" y="1432"/>
                  </a:cubicBezTo>
                  <a:cubicBezTo>
                    <a:pt x="619" y="1432"/>
                    <a:pt x="620" y="1432"/>
                    <a:pt x="621" y="1433"/>
                  </a:cubicBezTo>
                  <a:cubicBezTo>
                    <a:pt x="621" y="1433"/>
                    <a:pt x="621" y="1433"/>
                    <a:pt x="621" y="1433"/>
                  </a:cubicBezTo>
                  <a:cubicBezTo>
                    <a:pt x="622" y="1434"/>
                    <a:pt x="621" y="1434"/>
                    <a:pt x="623" y="1435"/>
                  </a:cubicBezTo>
                  <a:cubicBezTo>
                    <a:pt x="623" y="1435"/>
                    <a:pt x="623" y="1435"/>
                    <a:pt x="623" y="1435"/>
                  </a:cubicBezTo>
                  <a:cubicBezTo>
                    <a:pt x="625" y="1436"/>
                    <a:pt x="625" y="1436"/>
                    <a:pt x="627" y="1436"/>
                  </a:cubicBezTo>
                  <a:cubicBezTo>
                    <a:pt x="627" y="1436"/>
                    <a:pt x="627" y="1436"/>
                    <a:pt x="627" y="1436"/>
                  </a:cubicBezTo>
                  <a:cubicBezTo>
                    <a:pt x="627" y="1436"/>
                    <a:pt x="628" y="1436"/>
                    <a:pt x="628" y="1436"/>
                  </a:cubicBezTo>
                  <a:cubicBezTo>
                    <a:pt x="628" y="1436"/>
                    <a:pt x="628" y="1436"/>
                    <a:pt x="628" y="1436"/>
                  </a:cubicBezTo>
                  <a:cubicBezTo>
                    <a:pt x="629" y="1436"/>
                    <a:pt x="630" y="1436"/>
                    <a:pt x="630" y="1436"/>
                  </a:cubicBezTo>
                  <a:cubicBezTo>
                    <a:pt x="630" y="1436"/>
                    <a:pt x="630" y="1436"/>
                    <a:pt x="630" y="1436"/>
                  </a:cubicBezTo>
                  <a:cubicBezTo>
                    <a:pt x="632" y="1436"/>
                    <a:pt x="633" y="1436"/>
                    <a:pt x="634" y="1436"/>
                  </a:cubicBezTo>
                  <a:cubicBezTo>
                    <a:pt x="634" y="1436"/>
                    <a:pt x="634" y="1436"/>
                    <a:pt x="634" y="1436"/>
                  </a:cubicBezTo>
                  <a:cubicBezTo>
                    <a:pt x="634" y="1436"/>
                    <a:pt x="635" y="1436"/>
                    <a:pt x="635" y="1436"/>
                  </a:cubicBezTo>
                  <a:cubicBezTo>
                    <a:pt x="635" y="1436"/>
                    <a:pt x="635" y="1436"/>
                    <a:pt x="635" y="1436"/>
                  </a:cubicBezTo>
                  <a:cubicBezTo>
                    <a:pt x="636" y="1436"/>
                    <a:pt x="637" y="1435"/>
                    <a:pt x="637" y="1433"/>
                  </a:cubicBezTo>
                  <a:cubicBezTo>
                    <a:pt x="637" y="1433"/>
                    <a:pt x="637" y="1433"/>
                    <a:pt x="637" y="1433"/>
                  </a:cubicBezTo>
                  <a:cubicBezTo>
                    <a:pt x="637" y="1433"/>
                    <a:pt x="637" y="1433"/>
                    <a:pt x="637" y="1433"/>
                  </a:cubicBezTo>
                  <a:cubicBezTo>
                    <a:pt x="637" y="1433"/>
                    <a:pt x="637" y="1433"/>
                    <a:pt x="637" y="1433"/>
                  </a:cubicBezTo>
                  <a:cubicBezTo>
                    <a:pt x="637" y="1433"/>
                    <a:pt x="637" y="1433"/>
                    <a:pt x="637" y="1433"/>
                  </a:cubicBezTo>
                  <a:cubicBezTo>
                    <a:pt x="637" y="1433"/>
                    <a:pt x="637" y="1433"/>
                    <a:pt x="637" y="1433"/>
                  </a:cubicBezTo>
                  <a:cubicBezTo>
                    <a:pt x="637" y="1431"/>
                    <a:pt x="638" y="1431"/>
                    <a:pt x="640" y="1429"/>
                  </a:cubicBezTo>
                  <a:cubicBezTo>
                    <a:pt x="640" y="1429"/>
                    <a:pt x="640" y="1429"/>
                    <a:pt x="640" y="1429"/>
                  </a:cubicBezTo>
                  <a:cubicBezTo>
                    <a:pt x="642" y="1427"/>
                    <a:pt x="642" y="1426"/>
                    <a:pt x="642" y="1423"/>
                  </a:cubicBezTo>
                  <a:cubicBezTo>
                    <a:pt x="642" y="1423"/>
                    <a:pt x="642" y="1423"/>
                    <a:pt x="642" y="1423"/>
                  </a:cubicBezTo>
                  <a:cubicBezTo>
                    <a:pt x="642" y="1422"/>
                    <a:pt x="642" y="1421"/>
                    <a:pt x="642" y="1420"/>
                  </a:cubicBezTo>
                  <a:cubicBezTo>
                    <a:pt x="642" y="1420"/>
                    <a:pt x="642" y="1420"/>
                    <a:pt x="642" y="1420"/>
                  </a:cubicBezTo>
                  <a:cubicBezTo>
                    <a:pt x="642" y="1419"/>
                    <a:pt x="642" y="1418"/>
                    <a:pt x="642" y="1416"/>
                  </a:cubicBezTo>
                  <a:cubicBezTo>
                    <a:pt x="642" y="1416"/>
                    <a:pt x="642" y="1416"/>
                    <a:pt x="642" y="1416"/>
                  </a:cubicBezTo>
                  <a:cubicBezTo>
                    <a:pt x="642" y="1416"/>
                    <a:pt x="642" y="1416"/>
                    <a:pt x="642" y="1416"/>
                  </a:cubicBezTo>
                  <a:cubicBezTo>
                    <a:pt x="642" y="1416"/>
                    <a:pt x="642" y="1416"/>
                    <a:pt x="642" y="1416"/>
                  </a:cubicBezTo>
                  <a:cubicBezTo>
                    <a:pt x="642" y="1414"/>
                    <a:pt x="643" y="1412"/>
                    <a:pt x="645" y="1412"/>
                  </a:cubicBezTo>
                  <a:cubicBezTo>
                    <a:pt x="645" y="1412"/>
                    <a:pt x="645" y="1412"/>
                    <a:pt x="645" y="1412"/>
                  </a:cubicBezTo>
                  <a:cubicBezTo>
                    <a:pt x="646" y="1412"/>
                    <a:pt x="646" y="1413"/>
                    <a:pt x="646" y="1414"/>
                  </a:cubicBezTo>
                  <a:cubicBezTo>
                    <a:pt x="646" y="1414"/>
                    <a:pt x="646" y="1414"/>
                    <a:pt x="646" y="1414"/>
                  </a:cubicBezTo>
                  <a:cubicBezTo>
                    <a:pt x="646" y="1415"/>
                    <a:pt x="647" y="1415"/>
                    <a:pt x="647" y="1415"/>
                  </a:cubicBezTo>
                  <a:cubicBezTo>
                    <a:pt x="647" y="1415"/>
                    <a:pt x="647" y="1415"/>
                    <a:pt x="647" y="1415"/>
                  </a:cubicBezTo>
                  <a:cubicBezTo>
                    <a:pt x="648" y="1415"/>
                    <a:pt x="648" y="1415"/>
                    <a:pt x="648" y="1415"/>
                  </a:cubicBezTo>
                  <a:cubicBezTo>
                    <a:pt x="648" y="1415"/>
                    <a:pt x="648" y="1415"/>
                    <a:pt x="648" y="1415"/>
                  </a:cubicBezTo>
                  <a:cubicBezTo>
                    <a:pt x="649" y="1413"/>
                    <a:pt x="650" y="1413"/>
                    <a:pt x="651" y="1413"/>
                  </a:cubicBezTo>
                  <a:cubicBezTo>
                    <a:pt x="651" y="1413"/>
                    <a:pt x="651" y="1413"/>
                    <a:pt x="651" y="1413"/>
                  </a:cubicBezTo>
                  <a:cubicBezTo>
                    <a:pt x="651" y="1413"/>
                    <a:pt x="652" y="1413"/>
                    <a:pt x="652" y="1413"/>
                  </a:cubicBezTo>
                  <a:cubicBezTo>
                    <a:pt x="652" y="1413"/>
                    <a:pt x="652" y="1413"/>
                    <a:pt x="652" y="1413"/>
                  </a:cubicBezTo>
                  <a:cubicBezTo>
                    <a:pt x="652" y="1414"/>
                    <a:pt x="652" y="1414"/>
                    <a:pt x="652" y="1414"/>
                  </a:cubicBezTo>
                  <a:cubicBezTo>
                    <a:pt x="652" y="1414"/>
                    <a:pt x="652" y="1414"/>
                    <a:pt x="652" y="1414"/>
                  </a:cubicBezTo>
                  <a:cubicBezTo>
                    <a:pt x="652" y="1414"/>
                    <a:pt x="652" y="1414"/>
                    <a:pt x="652" y="1413"/>
                  </a:cubicBezTo>
                  <a:cubicBezTo>
                    <a:pt x="652" y="1413"/>
                    <a:pt x="652" y="1413"/>
                    <a:pt x="652" y="1413"/>
                  </a:cubicBezTo>
                  <a:cubicBezTo>
                    <a:pt x="653" y="1413"/>
                    <a:pt x="653" y="1413"/>
                    <a:pt x="653" y="1413"/>
                  </a:cubicBezTo>
                  <a:cubicBezTo>
                    <a:pt x="653" y="1413"/>
                    <a:pt x="653" y="1413"/>
                    <a:pt x="653" y="1413"/>
                  </a:cubicBezTo>
                  <a:cubicBezTo>
                    <a:pt x="654" y="1412"/>
                    <a:pt x="654" y="1412"/>
                    <a:pt x="655" y="1412"/>
                  </a:cubicBezTo>
                  <a:cubicBezTo>
                    <a:pt x="655" y="1412"/>
                    <a:pt x="655" y="1412"/>
                    <a:pt x="655" y="1412"/>
                  </a:cubicBezTo>
                  <a:cubicBezTo>
                    <a:pt x="656" y="1412"/>
                    <a:pt x="657" y="1414"/>
                    <a:pt x="657" y="1416"/>
                  </a:cubicBezTo>
                  <a:cubicBezTo>
                    <a:pt x="657" y="1416"/>
                    <a:pt x="657" y="1416"/>
                    <a:pt x="657" y="1416"/>
                  </a:cubicBezTo>
                  <a:cubicBezTo>
                    <a:pt x="657" y="1417"/>
                    <a:pt x="658" y="1417"/>
                    <a:pt x="658" y="1417"/>
                  </a:cubicBezTo>
                  <a:cubicBezTo>
                    <a:pt x="658" y="1417"/>
                    <a:pt x="658" y="1417"/>
                    <a:pt x="658" y="1417"/>
                  </a:cubicBezTo>
                  <a:cubicBezTo>
                    <a:pt x="658" y="1417"/>
                    <a:pt x="659" y="1416"/>
                    <a:pt x="659" y="1415"/>
                  </a:cubicBezTo>
                  <a:cubicBezTo>
                    <a:pt x="659" y="1415"/>
                    <a:pt x="659" y="1415"/>
                    <a:pt x="659" y="1415"/>
                  </a:cubicBezTo>
                  <a:cubicBezTo>
                    <a:pt x="660" y="1413"/>
                    <a:pt x="663" y="1412"/>
                    <a:pt x="665" y="1412"/>
                  </a:cubicBezTo>
                  <a:cubicBezTo>
                    <a:pt x="665" y="1412"/>
                    <a:pt x="665" y="1412"/>
                    <a:pt x="665" y="1412"/>
                  </a:cubicBezTo>
                  <a:cubicBezTo>
                    <a:pt x="665" y="1412"/>
                    <a:pt x="665" y="1412"/>
                    <a:pt x="666" y="1412"/>
                  </a:cubicBezTo>
                  <a:cubicBezTo>
                    <a:pt x="666" y="1412"/>
                    <a:pt x="666" y="1412"/>
                    <a:pt x="666" y="1412"/>
                  </a:cubicBezTo>
                  <a:cubicBezTo>
                    <a:pt x="666" y="1412"/>
                    <a:pt x="666" y="1412"/>
                    <a:pt x="666" y="1412"/>
                  </a:cubicBezTo>
                  <a:cubicBezTo>
                    <a:pt x="666" y="1412"/>
                    <a:pt x="666" y="1412"/>
                    <a:pt x="666" y="1412"/>
                  </a:cubicBezTo>
                  <a:cubicBezTo>
                    <a:pt x="666" y="1412"/>
                    <a:pt x="666" y="1412"/>
                    <a:pt x="666" y="1412"/>
                  </a:cubicBezTo>
                  <a:cubicBezTo>
                    <a:pt x="666" y="1412"/>
                    <a:pt x="666" y="1412"/>
                    <a:pt x="666" y="1412"/>
                  </a:cubicBezTo>
                  <a:cubicBezTo>
                    <a:pt x="666" y="1411"/>
                    <a:pt x="665" y="1409"/>
                    <a:pt x="665" y="1408"/>
                  </a:cubicBezTo>
                  <a:cubicBezTo>
                    <a:pt x="665" y="1408"/>
                    <a:pt x="665" y="1408"/>
                    <a:pt x="665" y="1408"/>
                  </a:cubicBezTo>
                  <a:cubicBezTo>
                    <a:pt x="665" y="1408"/>
                    <a:pt x="665" y="1408"/>
                    <a:pt x="665" y="1407"/>
                  </a:cubicBezTo>
                  <a:cubicBezTo>
                    <a:pt x="665" y="1407"/>
                    <a:pt x="665" y="1407"/>
                    <a:pt x="665" y="1407"/>
                  </a:cubicBezTo>
                  <a:cubicBezTo>
                    <a:pt x="665" y="1406"/>
                    <a:pt x="665" y="1405"/>
                    <a:pt x="667" y="1404"/>
                  </a:cubicBezTo>
                  <a:cubicBezTo>
                    <a:pt x="667" y="1404"/>
                    <a:pt x="667" y="1404"/>
                    <a:pt x="667" y="1404"/>
                  </a:cubicBezTo>
                  <a:cubicBezTo>
                    <a:pt x="668" y="1405"/>
                    <a:pt x="668" y="1405"/>
                    <a:pt x="669" y="1406"/>
                  </a:cubicBezTo>
                  <a:cubicBezTo>
                    <a:pt x="669" y="1406"/>
                    <a:pt x="669" y="1406"/>
                    <a:pt x="669" y="1406"/>
                  </a:cubicBezTo>
                  <a:cubicBezTo>
                    <a:pt x="669" y="1408"/>
                    <a:pt x="669" y="1410"/>
                    <a:pt x="670" y="1412"/>
                  </a:cubicBezTo>
                  <a:cubicBezTo>
                    <a:pt x="670" y="1412"/>
                    <a:pt x="670" y="1412"/>
                    <a:pt x="670" y="1412"/>
                  </a:cubicBezTo>
                  <a:cubicBezTo>
                    <a:pt x="670" y="1412"/>
                    <a:pt x="670" y="1412"/>
                    <a:pt x="670" y="1412"/>
                  </a:cubicBezTo>
                  <a:cubicBezTo>
                    <a:pt x="670" y="1412"/>
                    <a:pt x="670" y="1412"/>
                    <a:pt x="670" y="1412"/>
                  </a:cubicBezTo>
                  <a:cubicBezTo>
                    <a:pt x="670" y="1411"/>
                    <a:pt x="671" y="1411"/>
                    <a:pt x="671" y="1411"/>
                  </a:cubicBezTo>
                  <a:cubicBezTo>
                    <a:pt x="671" y="1411"/>
                    <a:pt x="671" y="1411"/>
                    <a:pt x="671" y="1411"/>
                  </a:cubicBezTo>
                  <a:cubicBezTo>
                    <a:pt x="670" y="1411"/>
                    <a:pt x="670" y="1410"/>
                    <a:pt x="670" y="1410"/>
                  </a:cubicBezTo>
                  <a:cubicBezTo>
                    <a:pt x="670" y="1410"/>
                    <a:pt x="670" y="1410"/>
                    <a:pt x="670" y="1410"/>
                  </a:cubicBezTo>
                  <a:cubicBezTo>
                    <a:pt x="670" y="1409"/>
                    <a:pt x="670" y="1409"/>
                    <a:pt x="670" y="1408"/>
                  </a:cubicBezTo>
                  <a:cubicBezTo>
                    <a:pt x="670" y="1408"/>
                    <a:pt x="670" y="1408"/>
                    <a:pt x="670" y="1408"/>
                  </a:cubicBezTo>
                  <a:cubicBezTo>
                    <a:pt x="670" y="1407"/>
                    <a:pt x="670" y="1406"/>
                    <a:pt x="670" y="1405"/>
                  </a:cubicBezTo>
                  <a:cubicBezTo>
                    <a:pt x="670" y="1405"/>
                    <a:pt x="670" y="1405"/>
                    <a:pt x="670" y="1405"/>
                  </a:cubicBezTo>
                  <a:cubicBezTo>
                    <a:pt x="670" y="1404"/>
                    <a:pt x="670" y="1404"/>
                    <a:pt x="670" y="1404"/>
                  </a:cubicBezTo>
                  <a:cubicBezTo>
                    <a:pt x="670" y="1404"/>
                    <a:pt x="670" y="1404"/>
                    <a:pt x="670" y="1404"/>
                  </a:cubicBezTo>
                  <a:cubicBezTo>
                    <a:pt x="669" y="1403"/>
                    <a:pt x="669" y="1402"/>
                    <a:pt x="669" y="1401"/>
                  </a:cubicBezTo>
                  <a:cubicBezTo>
                    <a:pt x="669" y="1401"/>
                    <a:pt x="669" y="1401"/>
                    <a:pt x="669" y="1401"/>
                  </a:cubicBezTo>
                  <a:cubicBezTo>
                    <a:pt x="669" y="1401"/>
                    <a:pt x="669" y="1401"/>
                    <a:pt x="670" y="1400"/>
                  </a:cubicBezTo>
                  <a:cubicBezTo>
                    <a:pt x="670" y="1400"/>
                    <a:pt x="670" y="1400"/>
                    <a:pt x="670" y="1400"/>
                  </a:cubicBezTo>
                  <a:cubicBezTo>
                    <a:pt x="670" y="1399"/>
                    <a:pt x="673" y="1398"/>
                    <a:pt x="676" y="1398"/>
                  </a:cubicBezTo>
                  <a:cubicBezTo>
                    <a:pt x="676" y="1398"/>
                    <a:pt x="676" y="1398"/>
                    <a:pt x="676" y="1398"/>
                  </a:cubicBezTo>
                  <a:cubicBezTo>
                    <a:pt x="677" y="1398"/>
                    <a:pt x="679" y="1398"/>
                    <a:pt x="679" y="1399"/>
                  </a:cubicBezTo>
                  <a:cubicBezTo>
                    <a:pt x="679" y="1399"/>
                    <a:pt x="679" y="1399"/>
                    <a:pt x="679" y="1399"/>
                  </a:cubicBezTo>
                  <a:cubicBezTo>
                    <a:pt x="680" y="1399"/>
                    <a:pt x="680" y="1399"/>
                    <a:pt x="680" y="1399"/>
                  </a:cubicBezTo>
                  <a:cubicBezTo>
                    <a:pt x="680" y="1399"/>
                    <a:pt x="680" y="1399"/>
                    <a:pt x="680" y="1399"/>
                  </a:cubicBezTo>
                  <a:cubicBezTo>
                    <a:pt x="680" y="1400"/>
                    <a:pt x="681" y="1399"/>
                    <a:pt x="682" y="1397"/>
                  </a:cubicBezTo>
                  <a:cubicBezTo>
                    <a:pt x="682" y="1397"/>
                    <a:pt x="682" y="1397"/>
                    <a:pt x="682" y="1397"/>
                  </a:cubicBezTo>
                  <a:cubicBezTo>
                    <a:pt x="683" y="1395"/>
                    <a:pt x="683" y="1394"/>
                    <a:pt x="685" y="1393"/>
                  </a:cubicBezTo>
                  <a:cubicBezTo>
                    <a:pt x="685" y="1393"/>
                    <a:pt x="685" y="1393"/>
                    <a:pt x="685" y="1393"/>
                  </a:cubicBezTo>
                  <a:cubicBezTo>
                    <a:pt x="685" y="1392"/>
                    <a:pt x="685" y="1392"/>
                    <a:pt x="685" y="1392"/>
                  </a:cubicBezTo>
                  <a:cubicBezTo>
                    <a:pt x="685" y="1392"/>
                    <a:pt x="685" y="1392"/>
                    <a:pt x="685" y="1392"/>
                  </a:cubicBezTo>
                  <a:cubicBezTo>
                    <a:pt x="685" y="1392"/>
                    <a:pt x="684" y="1391"/>
                    <a:pt x="683" y="1391"/>
                  </a:cubicBezTo>
                  <a:cubicBezTo>
                    <a:pt x="683" y="1391"/>
                    <a:pt x="683" y="1391"/>
                    <a:pt x="683" y="1391"/>
                  </a:cubicBezTo>
                  <a:cubicBezTo>
                    <a:pt x="681" y="1390"/>
                    <a:pt x="681" y="1390"/>
                    <a:pt x="679" y="1389"/>
                  </a:cubicBezTo>
                  <a:cubicBezTo>
                    <a:pt x="679" y="1389"/>
                    <a:pt x="679" y="1389"/>
                    <a:pt x="679" y="1389"/>
                  </a:cubicBezTo>
                  <a:cubicBezTo>
                    <a:pt x="678" y="1389"/>
                    <a:pt x="677" y="1388"/>
                    <a:pt x="677" y="1388"/>
                  </a:cubicBezTo>
                  <a:cubicBezTo>
                    <a:pt x="677" y="1388"/>
                    <a:pt x="677" y="1388"/>
                    <a:pt x="677" y="1388"/>
                  </a:cubicBezTo>
                  <a:cubicBezTo>
                    <a:pt x="678" y="1386"/>
                    <a:pt x="679" y="1386"/>
                    <a:pt x="679" y="1386"/>
                  </a:cubicBezTo>
                  <a:cubicBezTo>
                    <a:pt x="679" y="1386"/>
                    <a:pt x="679" y="1386"/>
                    <a:pt x="679" y="1386"/>
                  </a:cubicBezTo>
                  <a:cubicBezTo>
                    <a:pt x="680" y="1386"/>
                    <a:pt x="680" y="1386"/>
                    <a:pt x="680" y="1386"/>
                  </a:cubicBezTo>
                  <a:cubicBezTo>
                    <a:pt x="680" y="1386"/>
                    <a:pt x="680" y="1386"/>
                    <a:pt x="680" y="1386"/>
                  </a:cubicBezTo>
                  <a:cubicBezTo>
                    <a:pt x="680" y="1386"/>
                    <a:pt x="682" y="1386"/>
                    <a:pt x="685" y="1386"/>
                  </a:cubicBezTo>
                  <a:cubicBezTo>
                    <a:pt x="685" y="1386"/>
                    <a:pt x="685" y="1386"/>
                    <a:pt x="685" y="1386"/>
                  </a:cubicBezTo>
                  <a:cubicBezTo>
                    <a:pt x="688" y="1387"/>
                    <a:pt x="689" y="1387"/>
                    <a:pt x="691" y="1388"/>
                  </a:cubicBezTo>
                  <a:cubicBezTo>
                    <a:pt x="691" y="1388"/>
                    <a:pt x="691" y="1388"/>
                    <a:pt x="691" y="1388"/>
                  </a:cubicBezTo>
                  <a:cubicBezTo>
                    <a:pt x="694" y="1390"/>
                    <a:pt x="695" y="1393"/>
                    <a:pt x="696" y="1395"/>
                  </a:cubicBezTo>
                  <a:cubicBezTo>
                    <a:pt x="696" y="1395"/>
                    <a:pt x="696" y="1395"/>
                    <a:pt x="696" y="1395"/>
                  </a:cubicBezTo>
                  <a:cubicBezTo>
                    <a:pt x="696" y="1396"/>
                    <a:pt x="696" y="1396"/>
                    <a:pt x="696" y="1396"/>
                  </a:cubicBezTo>
                  <a:cubicBezTo>
                    <a:pt x="696" y="1396"/>
                    <a:pt x="696" y="1396"/>
                    <a:pt x="696" y="1396"/>
                  </a:cubicBezTo>
                  <a:cubicBezTo>
                    <a:pt x="696" y="1399"/>
                    <a:pt x="694" y="1400"/>
                    <a:pt x="693" y="1402"/>
                  </a:cubicBezTo>
                  <a:cubicBezTo>
                    <a:pt x="693" y="1402"/>
                    <a:pt x="693" y="1402"/>
                    <a:pt x="693" y="1402"/>
                  </a:cubicBezTo>
                  <a:cubicBezTo>
                    <a:pt x="693" y="1403"/>
                    <a:pt x="693" y="1403"/>
                    <a:pt x="693" y="1403"/>
                  </a:cubicBezTo>
                  <a:cubicBezTo>
                    <a:pt x="693" y="1403"/>
                    <a:pt x="693" y="1403"/>
                    <a:pt x="693" y="1403"/>
                  </a:cubicBezTo>
                  <a:cubicBezTo>
                    <a:pt x="693" y="1403"/>
                    <a:pt x="693" y="1403"/>
                    <a:pt x="693" y="1403"/>
                  </a:cubicBezTo>
                  <a:cubicBezTo>
                    <a:pt x="693" y="1403"/>
                    <a:pt x="694" y="1403"/>
                    <a:pt x="694" y="1403"/>
                  </a:cubicBezTo>
                  <a:cubicBezTo>
                    <a:pt x="694" y="1403"/>
                    <a:pt x="694" y="1403"/>
                    <a:pt x="694" y="1403"/>
                  </a:cubicBezTo>
                  <a:cubicBezTo>
                    <a:pt x="694" y="1402"/>
                    <a:pt x="695" y="1401"/>
                    <a:pt x="696" y="1399"/>
                  </a:cubicBezTo>
                  <a:cubicBezTo>
                    <a:pt x="696" y="1399"/>
                    <a:pt x="696" y="1399"/>
                    <a:pt x="696" y="1399"/>
                  </a:cubicBezTo>
                  <a:cubicBezTo>
                    <a:pt x="696" y="1399"/>
                    <a:pt x="697" y="1398"/>
                    <a:pt x="697" y="1396"/>
                  </a:cubicBezTo>
                  <a:cubicBezTo>
                    <a:pt x="697" y="1396"/>
                    <a:pt x="697" y="1396"/>
                    <a:pt x="697" y="1396"/>
                  </a:cubicBezTo>
                  <a:cubicBezTo>
                    <a:pt x="697" y="1394"/>
                    <a:pt x="696" y="1392"/>
                    <a:pt x="696" y="1391"/>
                  </a:cubicBezTo>
                  <a:cubicBezTo>
                    <a:pt x="696" y="1391"/>
                    <a:pt x="696" y="1391"/>
                    <a:pt x="696" y="1391"/>
                  </a:cubicBezTo>
                  <a:cubicBezTo>
                    <a:pt x="696" y="1390"/>
                    <a:pt x="696" y="1390"/>
                    <a:pt x="696" y="1389"/>
                  </a:cubicBezTo>
                  <a:cubicBezTo>
                    <a:pt x="696" y="1389"/>
                    <a:pt x="696" y="1389"/>
                    <a:pt x="696" y="1389"/>
                  </a:cubicBezTo>
                  <a:cubicBezTo>
                    <a:pt x="696" y="1388"/>
                    <a:pt x="696" y="1388"/>
                    <a:pt x="697" y="1387"/>
                  </a:cubicBezTo>
                  <a:cubicBezTo>
                    <a:pt x="697" y="1387"/>
                    <a:pt x="697" y="1387"/>
                    <a:pt x="697" y="1387"/>
                  </a:cubicBezTo>
                  <a:cubicBezTo>
                    <a:pt x="697" y="1386"/>
                    <a:pt x="697" y="1385"/>
                    <a:pt x="697" y="1385"/>
                  </a:cubicBezTo>
                  <a:cubicBezTo>
                    <a:pt x="697" y="1385"/>
                    <a:pt x="697" y="1385"/>
                    <a:pt x="697" y="1385"/>
                  </a:cubicBezTo>
                  <a:cubicBezTo>
                    <a:pt x="697" y="1385"/>
                    <a:pt x="697" y="1385"/>
                    <a:pt x="697" y="1384"/>
                  </a:cubicBezTo>
                  <a:cubicBezTo>
                    <a:pt x="697" y="1384"/>
                    <a:pt x="697" y="1384"/>
                    <a:pt x="697" y="1384"/>
                  </a:cubicBezTo>
                  <a:cubicBezTo>
                    <a:pt x="696" y="1384"/>
                    <a:pt x="696" y="1383"/>
                    <a:pt x="696" y="1383"/>
                  </a:cubicBezTo>
                  <a:cubicBezTo>
                    <a:pt x="696" y="1383"/>
                    <a:pt x="696" y="1383"/>
                    <a:pt x="696" y="1383"/>
                  </a:cubicBezTo>
                  <a:cubicBezTo>
                    <a:pt x="696" y="1381"/>
                    <a:pt x="698" y="1378"/>
                    <a:pt x="700" y="1378"/>
                  </a:cubicBezTo>
                  <a:cubicBezTo>
                    <a:pt x="700" y="1378"/>
                    <a:pt x="700" y="1378"/>
                    <a:pt x="700" y="1378"/>
                  </a:cubicBezTo>
                  <a:cubicBezTo>
                    <a:pt x="700" y="1378"/>
                    <a:pt x="701" y="1378"/>
                    <a:pt x="701" y="1378"/>
                  </a:cubicBezTo>
                  <a:cubicBezTo>
                    <a:pt x="701" y="1378"/>
                    <a:pt x="701" y="1378"/>
                    <a:pt x="701" y="1378"/>
                  </a:cubicBezTo>
                  <a:cubicBezTo>
                    <a:pt x="702" y="1379"/>
                    <a:pt x="702" y="1379"/>
                    <a:pt x="702" y="1379"/>
                  </a:cubicBezTo>
                  <a:cubicBezTo>
                    <a:pt x="702" y="1379"/>
                    <a:pt x="702" y="1379"/>
                    <a:pt x="702" y="1379"/>
                  </a:cubicBezTo>
                  <a:cubicBezTo>
                    <a:pt x="702" y="1379"/>
                    <a:pt x="702" y="1379"/>
                    <a:pt x="703" y="1378"/>
                  </a:cubicBezTo>
                  <a:cubicBezTo>
                    <a:pt x="703" y="1378"/>
                    <a:pt x="703" y="1378"/>
                    <a:pt x="703" y="1378"/>
                  </a:cubicBezTo>
                  <a:cubicBezTo>
                    <a:pt x="704" y="1378"/>
                    <a:pt x="704" y="1377"/>
                    <a:pt x="705" y="1377"/>
                  </a:cubicBezTo>
                  <a:cubicBezTo>
                    <a:pt x="705" y="1377"/>
                    <a:pt x="705" y="1377"/>
                    <a:pt x="705" y="1377"/>
                  </a:cubicBezTo>
                  <a:cubicBezTo>
                    <a:pt x="705" y="1377"/>
                    <a:pt x="705" y="1378"/>
                    <a:pt x="705" y="1378"/>
                  </a:cubicBezTo>
                  <a:cubicBezTo>
                    <a:pt x="705" y="1378"/>
                    <a:pt x="705" y="1378"/>
                    <a:pt x="705" y="1378"/>
                  </a:cubicBezTo>
                  <a:cubicBezTo>
                    <a:pt x="706" y="1378"/>
                    <a:pt x="706" y="1378"/>
                    <a:pt x="706" y="1379"/>
                  </a:cubicBezTo>
                  <a:cubicBezTo>
                    <a:pt x="706" y="1379"/>
                    <a:pt x="706" y="1379"/>
                    <a:pt x="706" y="1379"/>
                  </a:cubicBezTo>
                  <a:cubicBezTo>
                    <a:pt x="706" y="1380"/>
                    <a:pt x="705" y="1381"/>
                    <a:pt x="704" y="1383"/>
                  </a:cubicBezTo>
                  <a:cubicBezTo>
                    <a:pt x="704" y="1383"/>
                    <a:pt x="704" y="1383"/>
                    <a:pt x="704" y="1383"/>
                  </a:cubicBezTo>
                  <a:cubicBezTo>
                    <a:pt x="702" y="1385"/>
                    <a:pt x="703" y="1384"/>
                    <a:pt x="702" y="1387"/>
                  </a:cubicBezTo>
                  <a:cubicBezTo>
                    <a:pt x="702" y="1387"/>
                    <a:pt x="702" y="1387"/>
                    <a:pt x="702" y="1387"/>
                  </a:cubicBezTo>
                  <a:cubicBezTo>
                    <a:pt x="702" y="1387"/>
                    <a:pt x="702" y="1388"/>
                    <a:pt x="702" y="1388"/>
                  </a:cubicBezTo>
                  <a:cubicBezTo>
                    <a:pt x="702" y="1388"/>
                    <a:pt x="702" y="1388"/>
                    <a:pt x="702" y="1388"/>
                  </a:cubicBezTo>
                  <a:cubicBezTo>
                    <a:pt x="702" y="1388"/>
                    <a:pt x="702" y="1388"/>
                    <a:pt x="702" y="1388"/>
                  </a:cubicBezTo>
                  <a:cubicBezTo>
                    <a:pt x="702" y="1388"/>
                    <a:pt x="702" y="1388"/>
                    <a:pt x="702" y="1388"/>
                  </a:cubicBezTo>
                  <a:cubicBezTo>
                    <a:pt x="702" y="1388"/>
                    <a:pt x="702" y="1388"/>
                    <a:pt x="702" y="1388"/>
                  </a:cubicBezTo>
                  <a:cubicBezTo>
                    <a:pt x="702" y="1388"/>
                    <a:pt x="702" y="1388"/>
                    <a:pt x="702" y="1388"/>
                  </a:cubicBezTo>
                  <a:cubicBezTo>
                    <a:pt x="702" y="1388"/>
                    <a:pt x="703" y="1388"/>
                    <a:pt x="703" y="1388"/>
                  </a:cubicBezTo>
                  <a:cubicBezTo>
                    <a:pt x="703" y="1388"/>
                    <a:pt x="703" y="1388"/>
                    <a:pt x="703" y="1388"/>
                  </a:cubicBezTo>
                  <a:cubicBezTo>
                    <a:pt x="703" y="1387"/>
                    <a:pt x="705" y="1384"/>
                    <a:pt x="706" y="1381"/>
                  </a:cubicBezTo>
                  <a:cubicBezTo>
                    <a:pt x="706" y="1381"/>
                    <a:pt x="706" y="1381"/>
                    <a:pt x="706" y="1381"/>
                  </a:cubicBezTo>
                  <a:cubicBezTo>
                    <a:pt x="708" y="1378"/>
                    <a:pt x="710" y="1379"/>
                    <a:pt x="711" y="1379"/>
                  </a:cubicBezTo>
                  <a:cubicBezTo>
                    <a:pt x="711" y="1379"/>
                    <a:pt x="711" y="1379"/>
                    <a:pt x="711" y="1379"/>
                  </a:cubicBezTo>
                  <a:cubicBezTo>
                    <a:pt x="712" y="1378"/>
                    <a:pt x="712" y="1378"/>
                    <a:pt x="712" y="1378"/>
                  </a:cubicBezTo>
                  <a:cubicBezTo>
                    <a:pt x="712" y="1378"/>
                    <a:pt x="712" y="1378"/>
                    <a:pt x="712" y="1378"/>
                  </a:cubicBezTo>
                  <a:cubicBezTo>
                    <a:pt x="712" y="1377"/>
                    <a:pt x="712" y="1376"/>
                    <a:pt x="711" y="1375"/>
                  </a:cubicBezTo>
                  <a:cubicBezTo>
                    <a:pt x="711" y="1375"/>
                    <a:pt x="711" y="1375"/>
                    <a:pt x="711" y="1375"/>
                  </a:cubicBezTo>
                  <a:cubicBezTo>
                    <a:pt x="711" y="1375"/>
                    <a:pt x="711" y="1374"/>
                    <a:pt x="711" y="1374"/>
                  </a:cubicBezTo>
                  <a:cubicBezTo>
                    <a:pt x="711" y="1374"/>
                    <a:pt x="711" y="1374"/>
                    <a:pt x="711" y="1374"/>
                  </a:cubicBezTo>
                  <a:cubicBezTo>
                    <a:pt x="711" y="1372"/>
                    <a:pt x="712" y="1370"/>
                    <a:pt x="713" y="1369"/>
                  </a:cubicBezTo>
                  <a:cubicBezTo>
                    <a:pt x="713" y="1369"/>
                    <a:pt x="713" y="1369"/>
                    <a:pt x="713" y="1369"/>
                  </a:cubicBezTo>
                  <a:cubicBezTo>
                    <a:pt x="714" y="1369"/>
                    <a:pt x="714" y="1369"/>
                    <a:pt x="714" y="1369"/>
                  </a:cubicBezTo>
                  <a:cubicBezTo>
                    <a:pt x="714" y="1369"/>
                    <a:pt x="714" y="1369"/>
                    <a:pt x="714" y="1369"/>
                  </a:cubicBezTo>
                  <a:cubicBezTo>
                    <a:pt x="713" y="1368"/>
                    <a:pt x="713" y="1368"/>
                    <a:pt x="712" y="1368"/>
                  </a:cubicBezTo>
                  <a:cubicBezTo>
                    <a:pt x="712" y="1368"/>
                    <a:pt x="712" y="1368"/>
                    <a:pt x="712" y="1368"/>
                  </a:cubicBezTo>
                  <a:cubicBezTo>
                    <a:pt x="712" y="1368"/>
                    <a:pt x="712" y="1367"/>
                    <a:pt x="712" y="1367"/>
                  </a:cubicBezTo>
                  <a:cubicBezTo>
                    <a:pt x="712" y="1367"/>
                    <a:pt x="712" y="1367"/>
                    <a:pt x="712" y="1367"/>
                  </a:cubicBezTo>
                  <a:cubicBezTo>
                    <a:pt x="712" y="1365"/>
                    <a:pt x="713" y="1365"/>
                    <a:pt x="714" y="1364"/>
                  </a:cubicBezTo>
                  <a:cubicBezTo>
                    <a:pt x="714" y="1364"/>
                    <a:pt x="714" y="1364"/>
                    <a:pt x="714" y="1364"/>
                  </a:cubicBezTo>
                  <a:cubicBezTo>
                    <a:pt x="715" y="1363"/>
                    <a:pt x="715" y="1363"/>
                    <a:pt x="716" y="1363"/>
                  </a:cubicBezTo>
                  <a:cubicBezTo>
                    <a:pt x="716" y="1363"/>
                    <a:pt x="716" y="1363"/>
                    <a:pt x="716" y="1363"/>
                  </a:cubicBezTo>
                  <a:cubicBezTo>
                    <a:pt x="717" y="1363"/>
                    <a:pt x="717" y="1364"/>
                    <a:pt x="718" y="1366"/>
                  </a:cubicBezTo>
                  <a:cubicBezTo>
                    <a:pt x="718" y="1366"/>
                    <a:pt x="718" y="1366"/>
                    <a:pt x="718" y="1366"/>
                  </a:cubicBezTo>
                  <a:cubicBezTo>
                    <a:pt x="718" y="1366"/>
                    <a:pt x="718" y="1366"/>
                    <a:pt x="718" y="1366"/>
                  </a:cubicBezTo>
                  <a:cubicBezTo>
                    <a:pt x="718" y="1366"/>
                    <a:pt x="718" y="1366"/>
                    <a:pt x="718" y="1366"/>
                  </a:cubicBezTo>
                  <a:cubicBezTo>
                    <a:pt x="718" y="1366"/>
                    <a:pt x="718" y="1366"/>
                    <a:pt x="718" y="1366"/>
                  </a:cubicBezTo>
                  <a:cubicBezTo>
                    <a:pt x="718" y="1366"/>
                    <a:pt x="718" y="1366"/>
                    <a:pt x="718" y="1366"/>
                  </a:cubicBezTo>
                  <a:cubicBezTo>
                    <a:pt x="719" y="1365"/>
                    <a:pt x="722" y="1362"/>
                    <a:pt x="722" y="1361"/>
                  </a:cubicBezTo>
                  <a:cubicBezTo>
                    <a:pt x="722" y="1361"/>
                    <a:pt x="722" y="1361"/>
                    <a:pt x="722" y="1361"/>
                  </a:cubicBezTo>
                  <a:cubicBezTo>
                    <a:pt x="723" y="1359"/>
                    <a:pt x="725" y="1360"/>
                    <a:pt x="726" y="1359"/>
                  </a:cubicBezTo>
                  <a:cubicBezTo>
                    <a:pt x="726" y="1359"/>
                    <a:pt x="726" y="1359"/>
                    <a:pt x="726" y="1359"/>
                  </a:cubicBezTo>
                  <a:cubicBezTo>
                    <a:pt x="727" y="1358"/>
                    <a:pt x="727" y="1358"/>
                    <a:pt x="727" y="1358"/>
                  </a:cubicBezTo>
                  <a:cubicBezTo>
                    <a:pt x="727" y="1358"/>
                    <a:pt x="727" y="1358"/>
                    <a:pt x="727" y="1358"/>
                  </a:cubicBezTo>
                  <a:cubicBezTo>
                    <a:pt x="727" y="1358"/>
                    <a:pt x="727" y="1357"/>
                    <a:pt x="727" y="1357"/>
                  </a:cubicBezTo>
                  <a:cubicBezTo>
                    <a:pt x="727" y="1357"/>
                    <a:pt x="727" y="1357"/>
                    <a:pt x="727" y="1357"/>
                  </a:cubicBezTo>
                  <a:cubicBezTo>
                    <a:pt x="727" y="1357"/>
                    <a:pt x="727" y="1356"/>
                    <a:pt x="727" y="1356"/>
                  </a:cubicBezTo>
                  <a:cubicBezTo>
                    <a:pt x="727" y="1356"/>
                    <a:pt x="727" y="1356"/>
                    <a:pt x="727" y="1356"/>
                  </a:cubicBezTo>
                  <a:cubicBezTo>
                    <a:pt x="727" y="1356"/>
                    <a:pt x="727" y="1356"/>
                    <a:pt x="726" y="1354"/>
                  </a:cubicBezTo>
                  <a:cubicBezTo>
                    <a:pt x="726" y="1354"/>
                    <a:pt x="726" y="1354"/>
                    <a:pt x="726" y="1354"/>
                  </a:cubicBezTo>
                  <a:cubicBezTo>
                    <a:pt x="726" y="1354"/>
                    <a:pt x="721" y="1349"/>
                    <a:pt x="719" y="1349"/>
                  </a:cubicBezTo>
                  <a:cubicBezTo>
                    <a:pt x="719" y="1349"/>
                    <a:pt x="719" y="1349"/>
                    <a:pt x="719" y="1349"/>
                  </a:cubicBezTo>
                  <a:cubicBezTo>
                    <a:pt x="719" y="1349"/>
                    <a:pt x="719" y="1349"/>
                    <a:pt x="719" y="1349"/>
                  </a:cubicBezTo>
                  <a:cubicBezTo>
                    <a:pt x="719" y="1349"/>
                    <a:pt x="719" y="1349"/>
                    <a:pt x="719" y="1349"/>
                  </a:cubicBezTo>
                  <a:cubicBezTo>
                    <a:pt x="716" y="1350"/>
                    <a:pt x="717" y="1351"/>
                    <a:pt x="714" y="1351"/>
                  </a:cubicBezTo>
                  <a:cubicBezTo>
                    <a:pt x="714" y="1351"/>
                    <a:pt x="714" y="1351"/>
                    <a:pt x="714" y="1351"/>
                  </a:cubicBezTo>
                  <a:cubicBezTo>
                    <a:pt x="714" y="1351"/>
                    <a:pt x="714" y="1351"/>
                    <a:pt x="713" y="1351"/>
                  </a:cubicBezTo>
                  <a:cubicBezTo>
                    <a:pt x="713" y="1351"/>
                    <a:pt x="713" y="1351"/>
                    <a:pt x="713" y="1351"/>
                  </a:cubicBezTo>
                  <a:cubicBezTo>
                    <a:pt x="711" y="1351"/>
                    <a:pt x="709" y="1350"/>
                    <a:pt x="708" y="1348"/>
                  </a:cubicBezTo>
                  <a:cubicBezTo>
                    <a:pt x="708" y="1348"/>
                    <a:pt x="708" y="1348"/>
                    <a:pt x="708" y="1348"/>
                  </a:cubicBezTo>
                  <a:cubicBezTo>
                    <a:pt x="707" y="1348"/>
                    <a:pt x="707" y="1347"/>
                    <a:pt x="707" y="1346"/>
                  </a:cubicBezTo>
                  <a:cubicBezTo>
                    <a:pt x="707" y="1346"/>
                    <a:pt x="707" y="1346"/>
                    <a:pt x="707" y="1346"/>
                  </a:cubicBezTo>
                  <a:cubicBezTo>
                    <a:pt x="707" y="1343"/>
                    <a:pt x="711" y="1344"/>
                    <a:pt x="712" y="1344"/>
                  </a:cubicBezTo>
                  <a:cubicBezTo>
                    <a:pt x="712" y="1344"/>
                    <a:pt x="712" y="1344"/>
                    <a:pt x="712" y="1344"/>
                  </a:cubicBezTo>
                  <a:cubicBezTo>
                    <a:pt x="713" y="1344"/>
                    <a:pt x="713" y="1344"/>
                    <a:pt x="714" y="1344"/>
                  </a:cubicBezTo>
                  <a:cubicBezTo>
                    <a:pt x="714" y="1344"/>
                    <a:pt x="714" y="1344"/>
                    <a:pt x="714" y="1344"/>
                  </a:cubicBezTo>
                  <a:cubicBezTo>
                    <a:pt x="716" y="1344"/>
                    <a:pt x="717" y="1344"/>
                    <a:pt x="718" y="1344"/>
                  </a:cubicBezTo>
                  <a:cubicBezTo>
                    <a:pt x="718" y="1344"/>
                    <a:pt x="718" y="1344"/>
                    <a:pt x="718" y="1344"/>
                  </a:cubicBezTo>
                  <a:cubicBezTo>
                    <a:pt x="718" y="1344"/>
                    <a:pt x="718" y="1344"/>
                    <a:pt x="718" y="1344"/>
                  </a:cubicBezTo>
                  <a:cubicBezTo>
                    <a:pt x="718" y="1344"/>
                    <a:pt x="718" y="1344"/>
                    <a:pt x="718" y="1344"/>
                  </a:cubicBezTo>
                  <a:cubicBezTo>
                    <a:pt x="719" y="1344"/>
                    <a:pt x="719" y="1344"/>
                    <a:pt x="719" y="1344"/>
                  </a:cubicBezTo>
                  <a:cubicBezTo>
                    <a:pt x="719" y="1344"/>
                    <a:pt x="719" y="1344"/>
                    <a:pt x="719" y="1344"/>
                  </a:cubicBezTo>
                  <a:cubicBezTo>
                    <a:pt x="719" y="1344"/>
                    <a:pt x="719" y="1344"/>
                    <a:pt x="719" y="1343"/>
                  </a:cubicBezTo>
                  <a:cubicBezTo>
                    <a:pt x="719" y="1343"/>
                    <a:pt x="719" y="1343"/>
                    <a:pt x="719" y="1343"/>
                  </a:cubicBezTo>
                  <a:cubicBezTo>
                    <a:pt x="719" y="1342"/>
                    <a:pt x="720" y="1340"/>
                    <a:pt x="720" y="1340"/>
                  </a:cubicBezTo>
                  <a:cubicBezTo>
                    <a:pt x="720" y="1340"/>
                    <a:pt x="720" y="1340"/>
                    <a:pt x="720" y="1340"/>
                  </a:cubicBezTo>
                  <a:cubicBezTo>
                    <a:pt x="720" y="1339"/>
                    <a:pt x="720" y="1339"/>
                    <a:pt x="717" y="1339"/>
                  </a:cubicBezTo>
                  <a:cubicBezTo>
                    <a:pt x="717" y="1339"/>
                    <a:pt x="717" y="1339"/>
                    <a:pt x="717" y="1339"/>
                  </a:cubicBezTo>
                  <a:cubicBezTo>
                    <a:pt x="715" y="1339"/>
                    <a:pt x="714" y="1339"/>
                    <a:pt x="714" y="1337"/>
                  </a:cubicBezTo>
                  <a:cubicBezTo>
                    <a:pt x="714" y="1337"/>
                    <a:pt x="714" y="1337"/>
                    <a:pt x="714" y="1337"/>
                  </a:cubicBezTo>
                  <a:cubicBezTo>
                    <a:pt x="714" y="1336"/>
                    <a:pt x="714" y="1336"/>
                    <a:pt x="715" y="1335"/>
                  </a:cubicBezTo>
                  <a:cubicBezTo>
                    <a:pt x="715" y="1335"/>
                    <a:pt x="715" y="1335"/>
                    <a:pt x="715" y="1335"/>
                  </a:cubicBezTo>
                  <a:cubicBezTo>
                    <a:pt x="716" y="1335"/>
                    <a:pt x="716" y="1334"/>
                    <a:pt x="717" y="1334"/>
                  </a:cubicBezTo>
                  <a:cubicBezTo>
                    <a:pt x="717" y="1334"/>
                    <a:pt x="717" y="1334"/>
                    <a:pt x="717" y="1334"/>
                  </a:cubicBezTo>
                  <a:cubicBezTo>
                    <a:pt x="718" y="1334"/>
                    <a:pt x="718" y="1335"/>
                    <a:pt x="720" y="1335"/>
                  </a:cubicBezTo>
                  <a:cubicBezTo>
                    <a:pt x="720" y="1335"/>
                    <a:pt x="720" y="1335"/>
                    <a:pt x="720" y="1335"/>
                  </a:cubicBezTo>
                  <a:cubicBezTo>
                    <a:pt x="721" y="1335"/>
                    <a:pt x="721" y="1335"/>
                    <a:pt x="721" y="1335"/>
                  </a:cubicBezTo>
                  <a:cubicBezTo>
                    <a:pt x="721" y="1335"/>
                    <a:pt x="721" y="1335"/>
                    <a:pt x="721" y="1335"/>
                  </a:cubicBezTo>
                  <a:cubicBezTo>
                    <a:pt x="722" y="1335"/>
                    <a:pt x="722" y="1335"/>
                    <a:pt x="722" y="1335"/>
                  </a:cubicBezTo>
                  <a:cubicBezTo>
                    <a:pt x="722" y="1335"/>
                    <a:pt x="722" y="1335"/>
                    <a:pt x="722" y="1335"/>
                  </a:cubicBezTo>
                  <a:cubicBezTo>
                    <a:pt x="723" y="1335"/>
                    <a:pt x="723" y="1335"/>
                    <a:pt x="723" y="1335"/>
                  </a:cubicBezTo>
                  <a:cubicBezTo>
                    <a:pt x="723" y="1335"/>
                    <a:pt x="723" y="1335"/>
                    <a:pt x="723" y="1335"/>
                  </a:cubicBezTo>
                  <a:cubicBezTo>
                    <a:pt x="724" y="1335"/>
                    <a:pt x="725" y="1336"/>
                    <a:pt x="725" y="1337"/>
                  </a:cubicBezTo>
                  <a:cubicBezTo>
                    <a:pt x="725" y="1337"/>
                    <a:pt x="725" y="1337"/>
                    <a:pt x="725" y="1337"/>
                  </a:cubicBezTo>
                  <a:cubicBezTo>
                    <a:pt x="725" y="1338"/>
                    <a:pt x="724" y="1339"/>
                    <a:pt x="724" y="1341"/>
                  </a:cubicBezTo>
                  <a:cubicBezTo>
                    <a:pt x="724" y="1341"/>
                    <a:pt x="724" y="1341"/>
                    <a:pt x="724" y="1341"/>
                  </a:cubicBezTo>
                  <a:cubicBezTo>
                    <a:pt x="723" y="1342"/>
                    <a:pt x="723" y="1342"/>
                    <a:pt x="723" y="1343"/>
                  </a:cubicBezTo>
                  <a:cubicBezTo>
                    <a:pt x="723" y="1343"/>
                    <a:pt x="723" y="1343"/>
                    <a:pt x="723" y="1343"/>
                  </a:cubicBezTo>
                  <a:cubicBezTo>
                    <a:pt x="723" y="1343"/>
                    <a:pt x="723" y="1344"/>
                    <a:pt x="724" y="1345"/>
                  </a:cubicBezTo>
                  <a:cubicBezTo>
                    <a:pt x="724" y="1345"/>
                    <a:pt x="724" y="1345"/>
                    <a:pt x="724" y="1345"/>
                  </a:cubicBezTo>
                  <a:cubicBezTo>
                    <a:pt x="724" y="1345"/>
                    <a:pt x="725" y="1346"/>
                    <a:pt x="725" y="1346"/>
                  </a:cubicBezTo>
                  <a:cubicBezTo>
                    <a:pt x="725" y="1346"/>
                    <a:pt x="725" y="1346"/>
                    <a:pt x="725" y="1346"/>
                  </a:cubicBezTo>
                  <a:cubicBezTo>
                    <a:pt x="726" y="1346"/>
                    <a:pt x="727" y="1346"/>
                    <a:pt x="727" y="1345"/>
                  </a:cubicBezTo>
                  <a:cubicBezTo>
                    <a:pt x="727" y="1345"/>
                    <a:pt x="727" y="1345"/>
                    <a:pt x="727" y="1345"/>
                  </a:cubicBezTo>
                  <a:cubicBezTo>
                    <a:pt x="730" y="1344"/>
                    <a:pt x="729" y="1344"/>
                    <a:pt x="731" y="1342"/>
                  </a:cubicBezTo>
                  <a:cubicBezTo>
                    <a:pt x="731" y="1342"/>
                    <a:pt x="731" y="1342"/>
                    <a:pt x="731" y="1342"/>
                  </a:cubicBezTo>
                  <a:cubicBezTo>
                    <a:pt x="731" y="1341"/>
                    <a:pt x="731" y="1341"/>
                    <a:pt x="731" y="1340"/>
                  </a:cubicBezTo>
                  <a:cubicBezTo>
                    <a:pt x="731" y="1340"/>
                    <a:pt x="731" y="1340"/>
                    <a:pt x="731" y="1340"/>
                  </a:cubicBezTo>
                  <a:cubicBezTo>
                    <a:pt x="731" y="1339"/>
                    <a:pt x="730" y="1339"/>
                    <a:pt x="729" y="1339"/>
                  </a:cubicBezTo>
                  <a:cubicBezTo>
                    <a:pt x="729" y="1339"/>
                    <a:pt x="729" y="1339"/>
                    <a:pt x="729" y="1339"/>
                  </a:cubicBezTo>
                  <a:cubicBezTo>
                    <a:pt x="728" y="1339"/>
                    <a:pt x="728" y="1339"/>
                    <a:pt x="727" y="1338"/>
                  </a:cubicBezTo>
                  <a:cubicBezTo>
                    <a:pt x="727" y="1338"/>
                    <a:pt x="727" y="1338"/>
                    <a:pt x="727" y="1338"/>
                  </a:cubicBezTo>
                  <a:cubicBezTo>
                    <a:pt x="726" y="1338"/>
                    <a:pt x="726" y="1337"/>
                    <a:pt x="726" y="1336"/>
                  </a:cubicBezTo>
                  <a:cubicBezTo>
                    <a:pt x="726" y="1336"/>
                    <a:pt x="726" y="1336"/>
                    <a:pt x="726" y="1336"/>
                  </a:cubicBezTo>
                  <a:cubicBezTo>
                    <a:pt x="726" y="1335"/>
                    <a:pt x="726" y="1336"/>
                    <a:pt x="725" y="1335"/>
                  </a:cubicBezTo>
                  <a:cubicBezTo>
                    <a:pt x="725" y="1335"/>
                    <a:pt x="725" y="1335"/>
                    <a:pt x="725" y="1335"/>
                  </a:cubicBezTo>
                  <a:cubicBezTo>
                    <a:pt x="724" y="1334"/>
                    <a:pt x="724" y="1333"/>
                    <a:pt x="724" y="1333"/>
                  </a:cubicBezTo>
                  <a:cubicBezTo>
                    <a:pt x="724" y="1333"/>
                    <a:pt x="724" y="1333"/>
                    <a:pt x="724" y="1333"/>
                  </a:cubicBezTo>
                  <a:cubicBezTo>
                    <a:pt x="724" y="1332"/>
                    <a:pt x="724" y="1332"/>
                    <a:pt x="724" y="1331"/>
                  </a:cubicBezTo>
                  <a:cubicBezTo>
                    <a:pt x="724" y="1331"/>
                    <a:pt x="724" y="1331"/>
                    <a:pt x="724" y="1331"/>
                  </a:cubicBezTo>
                  <a:cubicBezTo>
                    <a:pt x="725" y="1330"/>
                    <a:pt x="726" y="1328"/>
                    <a:pt x="726" y="1326"/>
                  </a:cubicBezTo>
                  <a:cubicBezTo>
                    <a:pt x="726" y="1326"/>
                    <a:pt x="726" y="1326"/>
                    <a:pt x="726" y="1326"/>
                  </a:cubicBezTo>
                  <a:cubicBezTo>
                    <a:pt x="727" y="1325"/>
                    <a:pt x="727" y="1325"/>
                    <a:pt x="728" y="1325"/>
                  </a:cubicBezTo>
                  <a:cubicBezTo>
                    <a:pt x="728" y="1325"/>
                    <a:pt x="728" y="1325"/>
                    <a:pt x="728" y="1325"/>
                  </a:cubicBezTo>
                  <a:cubicBezTo>
                    <a:pt x="729" y="1325"/>
                    <a:pt x="730" y="1326"/>
                    <a:pt x="730" y="1328"/>
                  </a:cubicBezTo>
                  <a:cubicBezTo>
                    <a:pt x="730" y="1328"/>
                    <a:pt x="730" y="1328"/>
                    <a:pt x="730" y="1328"/>
                  </a:cubicBezTo>
                  <a:cubicBezTo>
                    <a:pt x="730" y="1328"/>
                    <a:pt x="730" y="1329"/>
                    <a:pt x="730" y="1329"/>
                  </a:cubicBezTo>
                  <a:cubicBezTo>
                    <a:pt x="730" y="1329"/>
                    <a:pt x="730" y="1329"/>
                    <a:pt x="730" y="1329"/>
                  </a:cubicBezTo>
                  <a:cubicBezTo>
                    <a:pt x="730" y="1329"/>
                    <a:pt x="730" y="1330"/>
                    <a:pt x="730" y="1330"/>
                  </a:cubicBezTo>
                  <a:cubicBezTo>
                    <a:pt x="730" y="1330"/>
                    <a:pt x="730" y="1330"/>
                    <a:pt x="730" y="1330"/>
                  </a:cubicBezTo>
                  <a:cubicBezTo>
                    <a:pt x="730" y="1332"/>
                    <a:pt x="732" y="1334"/>
                    <a:pt x="734" y="1335"/>
                  </a:cubicBezTo>
                  <a:cubicBezTo>
                    <a:pt x="734" y="1335"/>
                    <a:pt x="734" y="1335"/>
                    <a:pt x="734" y="1335"/>
                  </a:cubicBezTo>
                  <a:cubicBezTo>
                    <a:pt x="734" y="1335"/>
                    <a:pt x="734" y="1335"/>
                    <a:pt x="735" y="1335"/>
                  </a:cubicBezTo>
                  <a:cubicBezTo>
                    <a:pt x="735" y="1335"/>
                    <a:pt x="735" y="1335"/>
                    <a:pt x="735" y="1335"/>
                  </a:cubicBezTo>
                  <a:cubicBezTo>
                    <a:pt x="735" y="1336"/>
                    <a:pt x="736" y="1334"/>
                    <a:pt x="737" y="1333"/>
                  </a:cubicBezTo>
                  <a:cubicBezTo>
                    <a:pt x="737" y="1333"/>
                    <a:pt x="737" y="1333"/>
                    <a:pt x="737" y="1333"/>
                  </a:cubicBezTo>
                  <a:cubicBezTo>
                    <a:pt x="739" y="1331"/>
                    <a:pt x="740" y="1331"/>
                    <a:pt x="742" y="1331"/>
                  </a:cubicBezTo>
                  <a:cubicBezTo>
                    <a:pt x="742" y="1331"/>
                    <a:pt x="742" y="1331"/>
                    <a:pt x="742" y="1331"/>
                  </a:cubicBezTo>
                  <a:cubicBezTo>
                    <a:pt x="743" y="1331"/>
                    <a:pt x="744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1"/>
                    <a:pt x="745" y="1330"/>
                    <a:pt x="745" y="1330"/>
                  </a:cubicBezTo>
                  <a:cubicBezTo>
                    <a:pt x="745" y="1330"/>
                    <a:pt x="745" y="1330"/>
                    <a:pt x="745" y="1330"/>
                  </a:cubicBezTo>
                  <a:cubicBezTo>
                    <a:pt x="746" y="1330"/>
                    <a:pt x="746" y="1330"/>
                    <a:pt x="746" y="1329"/>
                  </a:cubicBezTo>
                  <a:cubicBezTo>
                    <a:pt x="746" y="1329"/>
                    <a:pt x="746" y="1329"/>
                    <a:pt x="746" y="1329"/>
                  </a:cubicBezTo>
                  <a:cubicBezTo>
                    <a:pt x="746" y="1329"/>
                    <a:pt x="746" y="1329"/>
                    <a:pt x="746" y="1329"/>
                  </a:cubicBezTo>
                  <a:cubicBezTo>
                    <a:pt x="746" y="1329"/>
                    <a:pt x="746" y="1329"/>
                    <a:pt x="746" y="1329"/>
                  </a:cubicBezTo>
                  <a:cubicBezTo>
                    <a:pt x="746" y="1327"/>
                    <a:pt x="745" y="1325"/>
                    <a:pt x="745" y="1324"/>
                  </a:cubicBezTo>
                  <a:cubicBezTo>
                    <a:pt x="745" y="1324"/>
                    <a:pt x="745" y="1324"/>
                    <a:pt x="745" y="1324"/>
                  </a:cubicBezTo>
                  <a:cubicBezTo>
                    <a:pt x="745" y="1324"/>
                    <a:pt x="745" y="1324"/>
                    <a:pt x="745" y="1324"/>
                  </a:cubicBezTo>
                  <a:cubicBezTo>
                    <a:pt x="745" y="1324"/>
                    <a:pt x="745" y="1324"/>
                    <a:pt x="745" y="1324"/>
                  </a:cubicBezTo>
                  <a:cubicBezTo>
                    <a:pt x="745" y="1323"/>
                    <a:pt x="746" y="1322"/>
                    <a:pt x="747" y="1323"/>
                  </a:cubicBezTo>
                  <a:cubicBezTo>
                    <a:pt x="747" y="1323"/>
                    <a:pt x="747" y="1323"/>
                    <a:pt x="747" y="1323"/>
                  </a:cubicBezTo>
                  <a:cubicBezTo>
                    <a:pt x="747" y="1323"/>
                    <a:pt x="747" y="1323"/>
                    <a:pt x="747" y="1323"/>
                  </a:cubicBezTo>
                  <a:cubicBezTo>
                    <a:pt x="747" y="1323"/>
                    <a:pt x="747" y="1323"/>
                    <a:pt x="747" y="1323"/>
                  </a:cubicBezTo>
                  <a:cubicBezTo>
                    <a:pt x="748" y="1323"/>
                    <a:pt x="749" y="1325"/>
                    <a:pt x="750" y="1326"/>
                  </a:cubicBezTo>
                  <a:cubicBezTo>
                    <a:pt x="750" y="1326"/>
                    <a:pt x="750" y="1326"/>
                    <a:pt x="750" y="1326"/>
                  </a:cubicBezTo>
                  <a:cubicBezTo>
                    <a:pt x="750" y="1328"/>
                    <a:pt x="751" y="1330"/>
                    <a:pt x="751" y="1330"/>
                  </a:cubicBezTo>
                  <a:cubicBezTo>
                    <a:pt x="751" y="1330"/>
                    <a:pt x="751" y="1330"/>
                    <a:pt x="751" y="1330"/>
                  </a:cubicBezTo>
                  <a:cubicBezTo>
                    <a:pt x="752" y="1330"/>
                    <a:pt x="752" y="1330"/>
                    <a:pt x="753" y="1330"/>
                  </a:cubicBezTo>
                  <a:cubicBezTo>
                    <a:pt x="753" y="1330"/>
                    <a:pt x="753" y="1330"/>
                    <a:pt x="753" y="1330"/>
                  </a:cubicBezTo>
                  <a:cubicBezTo>
                    <a:pt x="753" y="1330"/>
                    <a:pt x="753" y="1330"/>
                    <a:pt x="753" y="1330"/>
                  </a:cubicBezTo>
                  <a:cubicBezTo>
                    <a:pt x="753" y="1330"/>
                    <a:pt x="753" y="1330"/>
                    <a:pt x="753" y="1330"/>
                  </a:cubicBezTo>
                  <a:cubicBezTo>
                    <a:pt x="754" y="1330"/>
                    <a:pt x="754" y="1330"/>
                    <a:pt x="754" y="1330"/>
                  </a:cubicBezTo>
                  <a:cubicBezTo>
                    <a:pt x="754" y="1330"/>
                    <a:pt x="754" y="1330"/>
                    <a:pt x="754" y="1330"/>
                  </a:cubicBezTo>
                  <a:cubicBezTo>
                    <a:pt x="755" y="1330"/>
                    <a:pt x="755" y="1330"/>
                    <a:pt x="756" y="1330"/>
                  </a:cubicBezTo>
                  <a:cubicBezTo>
                    <a:pt x="756" y="1330"/>
                    <a:pt x="756" y="1330"/>
                    <a:pt x="756" y="1330"/>
                  </a:cubicBezTo>
                  <a:cubicBezTo>
                    <a:pt x="757" y="1330"/>
                    <a:pt x="758" y="1331"/>
                    <a:pt x="758" y="1333"/>
                  </a:cubicBezTo>
                  <a:cubicBezTo>
                    <a:pt x="758" y="1333"/>
                    <a:pt x="758" y="1333"/>
                    <a:pt x="758" y="1333"/>
                  </a:cubicBezTo>
                  <a:cubicBezTo>
                    <a:pt x="758" y="1333"/>
                    <a:pt x="758" y="1334"/>
                    <a:pt x="758" y="1334"/>
                  </a:cubicBezTo>
                  <a:cubicBezTo>
                    <a:pt x="758" y="1334"/>
                    <a:pt x="758" y="1334"/>
                    <a:pt x="758" y="1334"/>
                  </a:cubicBezTo>
                  <a:cubicBezTo>
                    <a:pt x="758" y="1335"/>
                    <a:pt x="758" y="1336"/>
                    <a:pt x="758" y="1336"/>
                  </a:cubicBezTo>
                  <a:cubicBezTo>
                    <a:pt x="758" y="1336"/>
                    <a:pt x="758" y="1336"/>
                    <a:pt x="758" y="1336"/>
                  </a:cubicBezTo>
                  <a:cubicBezTo>
                    <a:pt x="758" y="1337"/>
                    <a:pt x="758" y="1337"/>
                    <a:pt x="759" y="1337"/>
                  </a:cubicBezTo>
                  <a:cubicBezTo>
                    <a:pt x="759" y="1337"/>
                    <a:pt x="759" y="1337"/>
                    <a:pt x="759" y="1337"/>
                  </a:cubicBezTo>
                  <a:cubicBezTo>
                    <a:pt x="759" y="1337"/>
                    <a:pt x="759" y="1337"/>
                    <a:pt x="759" y="1337"/>
                  </a:cubicBezTo>
                  <a:cubicBezTo>
                    <a:pt x="759" y="1337"/>
                    <a:pt x="759" y="1337"/>
                    <a:pt x="759" y="1337"/>
                  </a:cubicBezTo>
                  <a:cubicBezTo>
                    <a:pt x="759" y="1337"/>
                    <a:pt x="760" y="1336"/>
                    <a:pt x="761" y="1334"/>
                  </a:cubicBezTo>
                  <a:cubicBezTo>
                    <a:pt x="761" y="1334"/>
                    <a:pt x="761" y="1334"/>
                    <a:pt x="761" y="1334"/>
                  </a:cubicBezTo>
                  <a:cubicBezTo>
                    <a:pt x="762" y="1331"/>
                    <a:pt x="763" y="1331"/>
                    <a:pt x="764" y="1330"/>
                  </a:cubicBezTo>
                  <a:cubicBezTo>
                    <a:pt x="764" y="1330"/>
                    <a:pt x="764" y="1330"/>
                    <a:pt x="764" y="1330"/>
                  </a:cubicBezTo>
                  <a:cubicBezTo>
                    <a:pt x="764" y="1329"/>
                    <a:pt x="764" y="1329"/>
                    <a:pt x="764" y="1329"/>
                  </a:cubicBezTo>
                  <a:cubicBezTo>
                    <a:pt x="764" y="1329"/>
                    <a:pt x="764" y="1329"/>
                    <a:pt x="764" y="1329"/>
                  </a:cubicBezTo>
                  <a:cubicBezTo>
                    <a:pt x="764" y="1329"/>
                    <a:pt x="764" y="1329"/>
                    <a:pt x="764" y="1329"/>
                  </a:cubicBezTo>
                  <a:cubicBezTo>
                    <a:pt x="764" y="1329"/>
                    <a:pt x="764" y="1329"/>
                    <a:pt x="764" y="1329"/>
                  </a:cubicBezTo>
                  <a:cubicBezTo>
                    <a:pt x="764" y="1329"/>
                    <a:pt x="764" y="1328"/>
                    <a:pt x="764" y="1328"/>
                  </a:cubicBezTo>
                  <a:cubicBezTo>
                    <a:pt x="764" y="1328"/>
                    <a:pt x="764" y="1328"/>
                    <a:pt x="764" y="1328"/>
                  </a:cubicBezTo>
                  <a:cubicBezTo>
                    <a:pt x="763" y="1328"/>
                    <a:pt x="762" y="1327"/>
                    <a:pt x="762" y="1326"/>
                  </a:cubicBezTo>
                  <a:cubicBezTo>
                    <a:pt x="762" y="1326"/>
                    <a:pt x="762" y="1326"/>
                    <a:pt x="762" y="1326"/>
                  </a:cubicBezTo>
                  <a:cubicBezTo>
                    <a:pt x="762" y="1326"/>
                    <a:pt x="762" y="1326"/>
                    <a:pt x="762" y="1325"/>
                  </a:cubicBezTo>
                  <a:cubicBezTo>
                    <a:pt x="762" y="1325"/>
                    <a:pt x="762" y="1325"/>
                    <a:pt x="762" y="1325"/>
                  </a:cubicBezTo>
                  <a:cubicBezTo>
                    <a:pt x="762" y="1325"/>
                    <a:pt x="762" y="1324"/>
                    <a:pt x="762" y="1324"/>
                  </a:cubicBezTo>
                  <a:cubicBezTo>
                    <a:pt x="762" y="1324"/>
                    <a:pt x="762" y="1324"/>
                    <a:pt x="762" y="1324"/>
                  </a:cubicBezTo>
                  <a:cubicBezTo>
                    <a:pt x="763" y="1323"/>
                    <a:pt x="764" y="1323"/>
                    <a:pt x="764" y="1323"/>
                  </a:cubicBezTo>
                  <a:cubicBezTo>
                    <a:pt x="764" y="1323"/>
                    <a:pt x="764" y="1323"/>
                    <a:pt x="764" y="1323"/>
                  </a:cubicBezTo>
                  <a:cubicBezTo>
                    <a:pt x="765" y="1323"/>
                    <a:pt x="766" y="1323"/>
                    <a:pt x="766" y="1323"/>
                  </a:cubicBezTo>
                  <a:cubicBezTo>
                    <a:pt x="766" y="1323"/>
                    <a:pt x="766" y="1323"/>
                    <a:pt x="766" y="1323"/>
                  </a:cubicBezTo>
                  <a:cubicBezTo>
                    <a:pt x="766" y="1323"/>
                    <a:pt x="766" y="1322"/>
                    <a:pt x="766" y="1322"/>
                  </a:cubicBezTo>
                  <a:cubicBezTo>
                    <a:pt x="766" y="1322"/>
                    <a:pt x="766" y="1322"/>
                    <a:pt x="766" y="1322"/>
                  </a:cubicBezTo>
                  <a:cubicBezTo>
                    <a:pt x="767" y="1320"/>
                    <a:pt x="769" y="1319"/>
                    <a:pt x="770" y="1317"/>
                  </a:cubicBezTo>
                  <a:cubicBezTo>
                    <a:pt x="770" y="1317"/>
                    <a:pt x="770" y="1317"/>
                    <a:pt x="770" y="1317"/>
                  </a:cubicBezTo>
                  <a:cubicBezTo>
                    <a:pt x="770" y="1317"/>
                    <a:pt x="770" y="1317"/>
                    <a:pt x="770" y="1317"/>
                  </a:cubicBezTo>
                  <a:cubicBezTo>
                    <a:pt x="770" y="1317"/>
                    <a:pt x="770" y="1317"/>
                    <a:pt x="770" y="1317"/>
                  </a:cubicBezTo>
                  <a:cubicBezTo>
                    <a:pt x="770" y="1316"/>
                    <a:pt x="770" y="1316"/>
                    <a:pt x="769" y="1316"/>
                  </a:cubicBezTo>
                  <a:cubicBezTo>
                    <a:pt x="769" y="1316"/>
                    <a:pt x="769" y="1316"/>
                    <a:pt x="769" y="1316"/>
                  </a:cubicBezTo>
                  <a:cubicBezTo>
                    <a:pt x="769" y="1316"/>
                    <a:pt x="769" y="1316"/>
                    <a:pt x="769" y="1316"/>
                  </a:cubicBezTo>
                  <a:cubicBezTo>
                    <a:pt x="769" y="1316"/>
                    <a:pt x="769" y="1316"/>
                    <a:pt x="769" y="1316"/>
                  </a:cubicBezTo>
                  <a:cubicBezTo>
                    <a:pt x="768" y="1316"/>
                    <a:pt x="767" y="1316"/>
                    <a:pt x="766" y="1316"/>
                  </a:cubicBezTo>
                  <a:cubicBezTo>
                    <a:pt x="766" y="1316"/>
                    <a:pt x="766" y="1316"/>
                    <a:pt x="766" y="1316"/>
                  </a:cubicBezTo>
                  <a:cubicBezTo>
                    <a:pt x="764" y="1316"/>
                    <a:pt x="762" y="1316"/>
                    <a:pt x="761" y="1314"/>
                  </a:cubicBezTo>
                  <a:cubicBezTo>
                    <a:pt x="761" y="1314"/>
                    <a:pt x="761" y="1314"/>
                    <a:pt x="761" y="1314"/>
                  </a:cubicBezTo>
                  <a:cubicBezTo>
                    <a:pt x="761" y="1313"/>
                    <a:pt x="761" y="1314"/>
                    <a:pt x="761" y="1313"/>
                  </a:cubicBezTo>
                  <a:cubicBezTo>
                    <a:pt x="761" y="1313"/>
                    <a:pt x="761" y="1313"/>
                    <a:pt x="761" y="1313"/>
                  </a:cubicBezTo>
                  <a:cubicBezTo>
                    <a:pt x="761" y="1313"/>
                    <a:pt x="760" y="1313"/>
                    <a:pt x="759" y="1312"/>
                  </a:cubicBezTo>
                  <a:cubicBezTo>
                    <a:pt x="759" y="1312"/>
                    <a:pt x="759" y="1312"/>
                    <a:pt x="759" y="1312"/>
                  </a:cubicBezTo>
                  <a:cubicBezTo>
                    <a:pt x="759" y="1312"/>
                    <a:pt x="759" y="1311"/>
                    <a:pt x="759" y="1311"/>
                  </a:cubicBezTo>
                  <a:cubicBezTo>
                    <a:pt x="759" y="1311"/>
                    <a:pt x="759" y="1311"/>
                    <a:pt x="759" y="1311"/>
                  </a:cubicBezTo>
                  <a:cubicBezTo>
                    <a:pt x="759" y="1309"/>
                    <a:pt x="760" y="1309"/>
                    <a:pt x="761" y="1309"/>
                  </a:cubicBezTo>
                  <a:cubicBezTo>
                    <a:pt x="761" y="1309"/>
                    <a:pt x="761" y="1309"/>
                    <a:pt x="761" y="1309"/>
                  </a:cubicBezTo>
                  <a:cubicBezTo>
                    <a:pt x="762" y="1308"/>
                    <a:pt x="763" y="1308"/>
                    <a:pt x="763" y="1308"/>
                  </a:cubicBezTo>
                  <a:cubicBezTo>
                    <a:pt x="763" y="1308"/>
                    <a:pt x="763" y="1308"/>
                    <a:pt x="763" y="1308"/>
                  </a:cubicBezTo>
                  <a:cubicBezTo>
                    <a:pt x="765" y="1308"/>
                    <a:pt x="766" y="1309"/>
                    <a:pt x="767" y="1309"/>
                  </a:cubicBezTo>
                  <a:cubicBezTo>
                    <a:pt x="767" y="1309"/>
                    <a:pt x="767" y="1309"/>
                    <a:pt x="767" y="1309"/>
                  </a:cubicBezTo>
                  <a:cubicBezTo>
                    <a:pt x="767" y="1309"/>
                    <a:pt x="767" y="1309"/>
                    <a:pt x="767" y="1309"/>
                  </a:cubicBezTo>
                  <a:cubicBezTo>
                    <a:pt x="767" y="1309"/>
                    <a:pt x="767" y="1309"/>
                    <a:pt x="767" y="1309"/>
                  </a:cubicBezTo>
                  <a:cubicBezTo>
                    <a:pt x="770" y="1309"/>
                    <a:pt x="771" y="1309"/>
                    <a:pt x="773" y="1307"/>
                  </a:cubicBezTo>
                  <a:cubicBezTo>
                    <a:pt x="773" y="1307"/>
                    <a:pt x="773" y="1307"/>
                    <a:pt x="773" y="1307"/>
                  </a:cubicBezTo>
                  <a:cubicBezTo>
                    <a:pt x="774" y="1306"/>
                    <a:pt x="775" y="1306"/>
                    <a:pt x="776" y="1306"/>
                  </a:cubicBezTo>
                  <a:cubicBezTo>
                    <a:pt x="776" y="1306"/>
                    <a:pt x="776" y="1306"/>
                    <a:pt x="776" y="1306"/>
                  </a:cubicBezTo>
                  <a:cubicBezTo>
                    <a:pt x="777" y="1306"/>
                    <a:pt x="778" y="1306"/>
                    <a:pt x="778" y="1307"/>
                  </a:cubicBezTo>
                  <a:cubicBezTo>
                    <a:pt x="778" y="1307"/>
                    <a:pt x="778" y="1307"/>
                    <a:pt x="778" y="1307"/>
                  </a:cubicBezTo>
                  <a:cubicBezTo>
                    <a:pt x="780" y="1307"/>
                    <a:pt x="780" y="1307"/>
                    <a:pt x="781" y="1307"/>
                  </a:cubicBezTo>
                  <a:cubicBezTo>
                    <a:pt x="781" y="1307"/>
                    <a:pt x="781" y="1307"/>
                    <a:pt x="781" y="1307"/>
                  </a:cubicBezTo>
                  <a:cubicBezTo>
                    <a:pt x="781" y="1307"/>
                    <a:pt x="782" y="1307"/>
                    <a:pt x="782" y="1307"/>
                  </a:cubicBezTo>
                  <a:cubicBezTo>
                    <a:pt x="782" y="1307"/>
                    <a:pt x="782" y="1307"/>
                    <a:pt x="782" y="1307"/>
                  </a:cubicBezTo>
                  <a:cubicBezTo>
                    <a:pt x="782" y="1306"/>
                    <a:pt x="781" y="1306"/>
                    <a:pt x="780" y="1305"/>
                  </a:cubicBezTo>
                  <a:cubicBezTo>
                    <a:pt x="780" y="1305"/>
                    <a:pt x="780" y="1305"/>
                    <a:pt x="780" y="1305"/>
                  </a:cubicBezTo>
                  <a:cubicBezTo>
                    <a:pt x="778" y="1305"/>
                    <a:pt x="777" y="1304"/>
                    <a:pt x="777" y="1303"/>
                  </a:cubicBezTo>
                  <a:cubicBezTo>
                    <a:pt x="777" y="1303"/>
                    <a:pt x="777" y="1303"/>
                    <a:pt x="777" y="1303"/>
                  </a:cubicBezTo>
                  <a:cubicBezTo>
                    <a:pt x="777" y="1303"/>
                    <a:pt x="777" y="1303"/>
                    <a:pt x="777" y="1303"/>
                  </a:cubicBezTo>
                  <a:cubicBezTo>
                    <a:pt x="777" y="1303"/>
                    <a:pt x="777" y="1303"/>
                    <a:pt x="777" y="1303"/>
                  </a:cubicBezTo>
                  <a:cubicBezTo>
                    <a:pt x="777" y="1303"/>
                    <a:pt x="777" y="1301"/>
                    <a:pt x="779" y="1301"/>
                  </a:cubicBezTo>
                  <a:cubicBezTo>
                    <a:pt x="779" y="1301"/>
                    <a:pt x="779" y="1301"/>
                    <a:pt x="779" y="1301"/>
                  </a:cubicBezTo>
                  <a:cubicBezTo>
                    <a:pt x="779" y="1301"/>
                    <a:pt x="779" y="1301"/>
                    <a:pt x="779" y="1301"/>
                  </a:cubicBezTo>
                  <a:cubicBezTo>
                    <a:pt x="779" y="1301"/>
                    <a:pt x="779" y="1301"/>
                    <a:pt x="779" y="1301"/>
                  </a:cubicBezTo>
                  <a:cubicBezTo>
                    <a:pt x="781" y="1301"/>
                    <a:pt x="783" y="1301"/>
                    <a:pt x="784" y="1302"/>
                  </a:cubicBezTo>
                  <a:cubicBezTo>
                    <a:pt x="784" y="1302"/>
                    <a:pt x="784" y="1302"/>
                    <a:pt x="784" y="1302"/>
                  </a:cubicBezTo>
                  <a:cubicBezTo>
                    <a:pt x="784" y="1301"/>
                    <a:pt x="784" y="1301"/>
                    <a:pt x="784" y="1301"/>
                  </a:cubicBezTo>
                  <a:cubicBezTo>
                    <a:pt x="784" y="1301"/>
                    <a:pt x="784" y="1301"/>
                    <a:pt x="784" y="1301"/>
                  </a:cubicBezTo>
                  <a:cubicBezTo>
                    <a:pt x="784" y="1300"/>
                    <a:pt x="784" y="1300"/>
                    <a:pt x="784" y="1300"/>
                  </a:cubicBezTo>
                  <a:cubicBezTo>
                    <a:pt x="784" y="1300"/>
                    <a:pt x="784" y="1300"/>
                    <a:pt x="784" y="1300"/>
                  </a:cubicBezTo>
                  <a:cubicBezTo>
                    <a:pt x="784" y="1299"/>
                    <a:pt x="783" y="1298"/>
                    <a:pt x="783" y="1298"/>
                  </a:cubicBezTo>
                  <a:cubicBezTo>
                    <a:pt x="783" y="1298"/>
                    <a:pt x="783" y="1298"/>
                    <a:pt x="783" y="1298"/>
                  </a:cubicBezTo>
                  <a:cubicBezTo>
                    <a:pt x="783" y="1297"/>
                    <a:pt x="784" y="1296"/>
                    <a:pt x="784" y="1295"/>
                  </a:cubicBezTo>
                  <a:cubicBezTo>
                    <a:pt x="784" y="1295"/>
                    <a:pt x="784" y="1295"/>
                    <a:pt x="784" y="1295"/>
                  </a:cubicBezTo>
                  <a:cubicBezTo>
                    <a:pt x="784" y="1295"/>
                    <a:pt x="784" y="1295"/>
                    <a:pt x="784" y="1295"/>
                  </a:cubicBezTo>
                  <a:cubicBezTo>
                    <a:pt x="784" y="1295"/>
                    <a:pt x="784" y="1295"/>
                    <a:pt x="784" y="1295"/>
                  </a:cubicBezTo>
                  <a:cubicBezTo>
                    <a:pt x="783" y="1295"/>
                    <a:pt x="782" y="1295"/>
                    <a:pt x="782" y="1296"/>
                  </a:cubicBezTo>
                  <a:cubicBezTo>
                    <a:pt x="782" y="1296"/>
                    <a:pt x="782" y="1296"/>
                    <a:pt x="782" y="1296"/>
                  </a:cubicBezTo>
                  <a:cubicBezTo>
                    <a:pt x="781" y="1297"/>
                    <a:pt x="780" y="1298"/>
                    <a:pt x="779" y="1298"/>
                  </a:cubicBezTo>
                  <a:cubicBezTo>
                    <a:pt x="779" y="1298"/>
                    <a:pt x="779" y="1298"/>
                    <a:pt x="779" y="1298"/>
                  </a:cubicBezTo>
                  <a:cubicBezTo>
                    <a:pt x="778" y="1298"/>
                    <a:pt x="778" y="1297"/>
                    <a:pt x="777" y="1296"/>
                  </a:cubicBezTo>
                  <a:cubicBezTo>
                    <a:pt x="777" y="1296"/>
                    <a:pt x="777" y="1296"/>
                    <a:pt x="777" y="1296"/>
                  </a:cubicBezTo>
                  <a:cubicBezTo>
                    <a:pt x="776" y="1295"/>
                    <a:pt x="776" y="1295"/>
                    <a:pt x="774" y="1293"/>
                  </a:cubicBezTo>
                  <a:cubicBezTo>
                    <a:pt x="774" y="1293"/>
                    <a:pt x="774" y="1293"/>
                    <a:pt x="774" y="1293"/>
                  </a:cubicBezTo>
                  <a:cubicBezTo>
                    <a:pt x="773" y="1293"/>
                    <a:pt x="773" y="1292"/>
                    <a:pt x="773" y="1292"/>
                  </a:cubicBezTo>
                  <a:cubicBezTo>
                    <a:pt x="773" y="1292"/>
                    <a:pt x="773" y="1292"/>
                    <a:pt x="773" y="1292"/>
                  </a:cubicBezTo>
                  <a:cubicBezTo>
                    <a:pt x="773" y="1290"/>
                    <a:pt x="774" y="1290"/>
                    <a:pt x="775" y="1290"/>
                  </a:cubicBezTo>
                  <a:cubicBezTo>
                    <a:pt x="775" y="1290"/>
                    <a:pt x="775" y="1290"/>
                    <a:pt x="775" y="1290"/>
                  </a:cubicBezTo>
                  <a:cubicBezTo>
                    <a:pt x="775" y="1290"/>
                    <a:pt x="776" y="1290"/>
                    <a:pt x="778" y="1290"/>
                  </a:cubicBezTo>
                  <a:cubicBezTo>
                    <a:pt x="778" y="1290"/>
                    <a:pt x="778" y="1290"/>
                    <a:pt x="778" y="1290"/>
                  </a:cubicBezTo>
                  <a:cubicBezTo>
                    <a:pt x="780" y="1290"/>
                    <a:pt x="779" y="1290"/>
                    <a:pt x="779" y="1289"/>
                  </a:cubicBezTo>
                  <a:cubicBezTo>
                    <a:pt x="779" y="1289"/>
                    <a:pt x="779" y="1289"/>
                    <a:pt x="779" y="1289"/>
                  </a:cubicBezTo>
                  <a:cubicBezTo>
                    <a:pt x="779" y="1289"/>
                    <a:pt x="779" y="1288"/>
                    <a:pt x="779" y="1288"/>
                  </a:cubicBezTo>
                  <a:cubicBezTo>
                    <a:pt x="779" y="1288"/>
                    <a:pt x="779" y="1288"/>
                    <a:pt x="779" y="1288"/>
                  </a:cubicBezTo>
                  <a:cubicBezTo>
                    <a:pt x="779" y="1286"/>
                    <a:pt x="779" y="1285"/>
                    <a:pt x="779" y="1285"/>
                  </a:cubicBezTo>
                  <a:cubicBezTo>
                    <a:pt x="779" y="1285"/>
                    <a:pt x="779" y="1285"/>
                    <a:pt x="779" y="1285"/>
                  </a:cubicBezTo>
                  <a:cubicBezTo>
                    <a:pt x="779" y="1284"/>
                    <a:pt x="779" y="1284"/>
                    <a:pt x="779" y="1284"/>
                  </a:cubicBezTo>
                  <a:cubicBezTo>
                    <a:pt x="779" y="1284"/>
                    <a:pt x="779" y="1284"/>
                    <a:pt x="779" y="1284"/>
                  </a:cubicBezTo>
                  <a:cubicBezTo>
                    <a:pt x="779" y="1284"/>
                    <a:pt x="779" y="1284"/>
                    <a:pt x="778" y="1281"/>
                  </a:cubicBezTo>
                  <a:cubicBezTo>
                    <a:pt x="778" y="1281"/>
                    <a:pt x="778" y="1281"/>
                    <a:pt x="778" y="1281"/>
                  </a:cubicBezTo>
                  <a:cubicBezTo>
                    <a:pt x="777" y="1280"/>
                    <a:pt x="778" y="1280"/>
                    <a:pt x="776" y="1280"/>
                  </a:cubicBezTo>
                  <a:cubicBezTo>
                    <a:pt x="776" y="1280"/>
                    <a:pt x="776" y="1280"/>
                    <a:pt x="776" y="1280"/>
                  </a:cubicBezTo>
                  <a:cubicBezTo>
                    <a:pt x="776" y="1280"/>
                    <a:pt x="776" y="1280"/>
                    <a:pt x="776" y="1280"/>
                  </a:cubicBezTo>
                  <a:cubicBezTo>
                    <a:pt x="776" y="1280"/>
                    <a:pt x="776" y="1280"/>
                    <a:pt x="776" y="1280"/>
                  </a:cubicBezTo>
                  <a:cubicBezTo>
                    <a:pt x="775" y="1280"/>
                    <a:pt x="775" y="1280"/>
                    <a:pt x="775" y="1280"/>
                  </a:cubicBezTo>
                  <a:cubicBezTo>
                    <a:pt x="775" y="1280"/>
                    <a:pt x="775" y="1280"/>
                    <a:pt x="775" y="1280"/>
                  </a:cubicBezTo>
                  <a:cubicBezTo>
                    <a:pt x="775" y="1280"/>
                    <a:pt x="774" y="1280"/>
                    <a:pt x="774" y="1279"/>
                  </a:cubicBezTo>
                  <a:cubicBezTo>
                    <a:pt x="774" y="1279"/>
                    <a:pt x="774" y="1279"/>
                    <a:pt x="774" y="1279"/>
                  </a:cubicBezTo>
                  <a:cubicBezTo>
                    <a:pt x="774" y="1278"/>
                    <a:pt x="776" y="1277"/>
                    <a:pt x="777" y="1276"/>
                  </a:cubicBezTo>
                  <a:cubicBezTo>
                    <a:pt x="777" y="1276"/>
                    <a:pt x="777" y="1276"/>
                    <a:pt x="777" y="1276"/>
                  </a:cubicBezTo>
                  <a:cubicBezTo>
                    <a:pt x="779" y="1276"/>
                    <a:pt x="780" y="1275"/>
                    <a:pt x="781" y="1274"/>
                  </a:cubicBezTo>
                  <a:cubicBezTo>
                    <a:pt x="781" y="1274"/>
                    <a:pt x="781" y="1274"/>
                    <a:pt x="781" y="1274"/>
                  </a:cubicBezTo>
                  <a:cubicBezTo>
                    <a:pt x="781" y="1274"/>
                    <a:pt x="781" y="1274"/>
                    <a:pt x="781" y="1274"/>
                  </a:cubicBezTo>
                  <a:cubicBezTo>
                    <a:pt x="781" y="1274"/>
                    <a:pt x="782" y="1274"/>
                    <a:pt x="783" y="1274"/>
                  </a:cubicBezTo>
                  <a:cubicBezTo>
                    <a:pt x="783" y="1274"/>
                    <a:pt x="783" y="1274"/>
                    <a:pt x="783" y="1274"/>
                  </a:cubicBezTo>
                  <a:cubicBezTo>
                    <a:pt x="783" y="1274"/>
                    <a:pt x="784" y="1274"/>
                    <a:pt x="785" y="1274"/>
                  </a:cubicBezTo>
                  <a:cubicBezTo>
                    <a:pt x="785" y="1274"/>
                    <a:pt x="785" y="1274"/>
                    <a:pt x="785" y="1274"/>
                  </a:cubicBezTo>
                  <a:cubicBezTo>
                    <a:pt x="786" y="1274"/>
                    <a:pt x="787" y="1274"/>
                    <a:pt x="787" y="1275"/>
                  </a:cubicBezTo>
                  <a:cubicBezTo>
                    <a:pt x="787" y="1275"/>
                    <a:pt x="787" y="1275"/>
                    <a:pt x="787" y="1275"/>
                  </a:cubicBezTo>
                  <a:cubicBezTo>
                    <a:pt x="787" y="1276"/>
                    <a:pt x="787" y="1276"/>
                    <a:pt x="786" y="1277"/>
                  </a:cubicBezTo>
                  <a:cubicBezTo>
                    <a:pt x="786" y="1277"/>
                    <a:pt x="786" y="1277"/>
                    <a:pt x="786" y="1277"/>
                  </a:cubicBezTo>
                  <a:cubicBezTo>
                    <a:pt x="784" y="1278"/>
                    <a:pt x="785" y="1277"/>
                    <a:pt x="783" y="1279"/>
                  </a:cubicBezTo>
                  <a:cubicBezTo>
                    <a:pt x="783" y="1279"/>
                    <a:pt x="783" y="1279"/>
                    <a:pt x="783" y="1279"/>
                  </a:cubicBezTo>
                  <a:cubicBezTo>
                    <a:pt x="782" y="1279"/>
                    <a:pt x="782" y="1279"/>
                    <a:pt x="782" y="1279"/>
                  </a:cubicBezTo>
                  <a:cubicBezTo>
                    <a:pt x="782" y="1279"/>
                    <a:pt x="782" y="1279"/>
                    <a:pt x="782" y="1279"/>
                  </a:cubicBezTo>
                  <a:cubicBezTo>
                    <a:pt x="782" y="1280"/>
                    <a:pt x="783" y="1280"/>
                    <a:pt x="783" y="1280"/>
                  </a:cubicBezTo>
                  <a:cubicBezTo>
                    <a:pt x="783" y="1280"/>
                    <a:pt x="783" y="1280"/>
                    <a:pt x="783" y="1280"/>
                  </a:cubicBezTo>
                  <a:cubicBezTo>
                    <a:pt x="785" y="1282"/>
                    <a:pt x="786" y="1283"/>
                    <a:pt x="787" y="1287"/>
                  </a:cubicBezTo>
                  <a:cubicBezTo>
                    <a:pt x="787" y="1287"/>
                    <a:pt x="787" y="1287"/>
                    <a:pt x="787" y="1287"/>
                  </a:cubicBezTo>
                  <a:cubicBezTo>
                    <a:pt x="787" y="1288"/>
                    <a:pt x="787" y="1288"/>
                    <a:pt x="787" y="1288"/>
                  </a:cubicBezTo>
                  <a:cubicBezTo>
                    <a:pt x="787" y="1288"/>
                    <a:pt x="787" y="1288"/>
                    <a:pt x="787" y="1288"/>
                  </a:cubicBezTo>
                  <a:cubicBezTo>
                    <a:pt x="787" y="1288"/>
                    <a:pt x="788" y="1288"/>
                    <a:pt x="788" y="1287"/>
                  </a:cubicBezTo>
                  <a:cubicBezTo>
                    <a:pt x="788" y="1287"/>
                    <a:pt x="788" y="1287"/>
                    <a:pt x="788" y="1287"/>
                  </a:cubicBezTo>
                  <a:cubicBezTo>
                    <a:pt x="790" y="1286"/>
                    <a:pt x="791" y="1286"/>
                    <a:pt x="793" y="1285"/>
                  </a:cubicBezTo>
                  <a:cubicBezTo>
                    <a:pt x="793" y="1285"/>
                    <a:pt x="793" y="1285"/>
                    <a:pt x="793" y="1285"/>
                  </a:cubicBezTo>
                  <a:cubicBezTo>
                    <a:pt x="794" y="1284"/>
                    <a:pt x="792" y="1281"/>
                    <a:pt x="797" y="1280"/>
                  </a:cubicBezTo>
                  <a:cubicBezTo>
                    <a:pt x="797" y="1280"/>
                    <a:pt x="797" y="1280"/>
                    <a:pt x="797" y="1280"/>
                  </a:cubicBezTo>
                  <a:cubicBezTo>
                    <a:pt x="798" y="1279"/>
                    <a:pt x="799" y="1279"/>
                    <a:pt x="799" y="1279"/>
                  </a:cubicBezTo>
                  <a:cubicBezTo>
                    <a:pt x="799" y="1279"/>
                    <a:pt x="799" y="1279"/>
                    <a:pt x="799" y="1279"/>
                  </a:cubicBezTo>
                  <a:cubicBezTo>
                    <a:pt x="800" y="1279"/>
                    <a:pt x="800" y="1280"/>
                    <a:pt x="801" y="1280"/>
                  </a:cubicBezTo>
                  <a:cubicBezTo>
                    <a:pt x="801" y="1280"/>
                    <a:pt x="801" y="1280"/>
                    <a:pt x="801" y="1280"/>
                  </a:cubicBezTo>
                  <a:cubicBezTo>
                    <a:pt x="802" y="1280"/>
                    <a:pt x="802" y="1280"/>
                    <a:pt x="802" y="1280"/>
                  </a:cubicBezTo>
                  <a:cubicBezTo>
                    <a:pt x="802" y="1280"/>
                    <a:pt x="802" y="1280"/>
                    <a:pt x="802" y="1280"/>
                  </a:cubicBezTo>
                  <a:cubicBezTo>
                    <a:pt x="802" y="1280"/>
                    <a:pt x="802" y="1280"/>
                    <a:pt x="802" y="1279"/>
                  </a:cubicBezTo>
                  <a:cubicBezTo>
                    <a:pt x="802" y="1279"/>
                    <a:pt x="802" y="1279"/>
                    <a:pt x="802" y="1279"/>
                  </a:cubicBezTo>
                  <a:cubicBezTo>
                    <a:pt x="802" y="1279"/>
                    <a:pt x="802" y="1278"/>
                    <a:pt x="802" y="1277"/>
                  </a:cubicBezTo>
                  <a:cubicBezTo>
                    <a:pt x="802" y="1277"/>
                    <a:pt x="802" y="1277"/>
                    <a:pt x="802" y="1277"/>
                  </a:cubicBezTo>
                  <a:cubicBezTo>
                    <a:pt x="802" y="1277"/>
                    <a:pt x="802" y="1277"/>
                    <a:pt x="802" y="1277"/>
                  </a:cubicBezTo>
                  <a:cubicBezTo>
                    <a:pt x="802" y="1277"/>
                    <a:pt x="802" y="1277"/>
                    <a:pt x="802" y="1277"/>
                  </a:cubicBezTo>
                  <a:cubicBezTo>
                    <a:pt x="802" y="1275"/>
                    <a:pt x="803" y="1275"/>
                    <a:pt x="805" y="1275"/>
                  </a:cubicBezTo>
                  <a:cubicBezTo>
                    <a:pt x="805" y="1275"/>
                    <a:pt x="805" y="1275"/>
                    <a:pt x="805" y="1275"/>
                  </a:cubicBezTo>
                  <a:cubicBezTo>
                    <a:pt x="806" y="1275"/>
                    <a:pt x="807" y="1275"/>
                    <a:pt x="808" y="1275"/>
                  </a:cubicBezTo>
                  <a:cubicBezTo>
                    <a:pt x="808" y="1275"/>
                    <a:pt x="808" y="1275"/>
                    <a:pt x="808" y="1275"/>
                  </a:cubicBezTo>
                  <a:cubicBezTo>
                    <a:pt x="808" y="1275"/>
                    <a:pt x="808" y="1275"/>
                    <a:pt x="808" y="1275"/>
                  </a:cubicBezTo>
                  <a:cubicBezTo>
                    <a:pt x="808" y="1275"/>
                    <a:pt x="808" y="1275"/>
                    <a:pt x="808" y="1275"/>
                  </a:cubicBezTo>
                  <a:cubicBezTo>
                    <a:pt x="808" y="1275"/>
                    <a:pt x="808" y="1275"/>
                    <a:pt x="808" y="1275"/>
                  </a:cubicBezTo>
                  <a:cubicBezTo>
                    <a:pt x="808" y="1275"/>
                    <a:pt x="808" y="1275"/>
                    <a:pt x="808" y="1275"/>
                  </a:cubicBezTo>
                  <a:cubicBezTo>
                    <a:pt x="808" y="1274"/>
                    <a:pt x="808" y="1274"/>
                    <a:pt x="808" y="1274"/>
                  </a:cubicBezTo>
                  <a:cubicBezTo>
                    <a:pt x="808" y="1274"/>
                    <a:pt x="808" y="1274"/>
                    <a:pt x="808" y="1274"/>
                  </a:cubicBezTo>
                  <a:cubicBezTo>
                    <a:pt x="807" y="1273"/>
                    <a:pt x="806" y="1272"/>
                    <a:pt x="803" y="1270"/>
                  </a:cubicBezTo>
                  <a:cubicBezTo>
                    <a:pt x="803" y="1270"/>
                    <a:pt x="803" y="1270"/>
                    <a:pt x="803" y="1270"/>
                  </a:cubicBezTo>
                  <a:cubicBezTo>
                    <a:pt x="803" y="1270"/>
                    <a:pt x="803" y="1270"/>
                    <a:pt x="803" y="1270"/>
                  </a:cubicBezTo>
                  <a:cubicBezTo>
                    <a:pt x="803" y="1270"/>
                    <a:pt x="802" y="1270"/>
                    <a:pt x="802" y="1270"/>
                  </a:cubicBezTo>
                  <a:cubicBezTo>
                    <a:pt x="802" y="1270"/>
                    <a:pt x="802" y="1270"/>
                    <a:pt x="802" y="1270"/>
                  </a:cubicBezTo>
                  <a:cubicBezTo>
                    <a:pt x="801" y="1270"/>
                    <a:pt x="801" y="1270"/>
                    <a:pt x="800" y="1270"/>
                  </a:cubicBezTo>
                  <a:cubicBezTo>
                    <a:pt x="800" y="1270"/>
                    <a:pt x="800" y="1270"/>
                    <a:pt x="800" y="1270"/>
                  </a:cubicBezTo>
                  <a:cubicBezTo>
                    <a:pt x="798" y="1269"/>
                    <a:pt x="796" y="1269"/>
                    <a:pt x="795" y="1269"/>
                  </a:cubicBezTo>
                  <a:cubicBezTo>
                    <a:pt x="795" y="1269"/>
                    <a:pt x="795" y="1269"/>
                    <a:pt x="795" y="1269"/>
                  </a:cubicBezTo>
                  <a:cubicBezTo>
                    <a:pt x="794" y="1269"/>
                    <a:pt x="792" y="1268"/>
                    <a:pt x="791" y="1266"/>
                  </a:cubicBezTo>
                  <a:cubicBezTo>
                    <a:pt x="791" y="1266"/>
                    <a:pt x="791" y="1266"/>
                    <a:pt x="791" y="1266"/>
                  </a:cubicBezTo>
                  <a:cubicBezTo>
                    <a:pt x="790" y="1265"/>
                    <a:pt x="790" y="1264"/>
                    <a:pt x="790" y="1264"/>
                  </a:cubicBezTo>
                  <a:cubicBezTo>
                    <a:pt x="790" y="1264"/>
                    <a:pt x="790" y="1264"/>
                    <a:pt x="790" y="1264"/>
                  </a:cubicBezTo>
                  <a:cubicBezTo>
                    <a:pt x="790" y="1263"/>
                    <a:pt x="790" y="1262"/>
                    <a:pt x="790" y="1262"/>
                  </a:cubicBezTo>
                  <a:cubicBezTo>
                    <a:pt x="790" y="1262"/>
                    <a:pt x="790" y="1262"/>
                    <a:pt x="790" y="1262"/>
                  </a:cubicBezTo>
                  <a:cubicBezTo>
                    <a:pt x="791" y="1262"/>
                    <a:pt x="791" y="1262"/>
                    <a:pt x="792" y="1261"/>
                  </a:cubicBezTo>
                  <a:cubicBezTo>
                    <a:pt x="792" y="1261"/>
                    <a:pt x="792" y="1261"/>
                    <a:pt x="792" y="1261"/>
                  </a:cubicBezTo>
                  <a:cubicBezTo>
                    <a:pt x="793" y="1259"/>
                    <a:pt x="794" y="1259"/>
                    <a:pt x="795" y="1259"/>
                  </a:cubicBezTo>
                  <a:cubicBezTo>
                    <a:pt x="795" y="1259"/>
                    <a:pt x="795" y="1259"/>
                    <a:pt x="795" y="1259"/>
                  </a:cubicBezTo>
                  <a:cubicBezTo>
                    <a:pt x="795" y="1259"/>
                    <a:pt x="795" y="1259"/>
                    <a:pt x="795" y="1259"/>
                  </a:cubicBezTo>
                  <a:cubicBezTo>
                    <a:pt x="795" y="1259"/>
                    <a:pt x="795" y="1259"/>
                    <a:pt x="795" y="1259"/>
                  </a:cubicBezTo>
                  <a:cubicBezTo>
                    <a:pt x="796" y="1258"/>
                    <a:pt x="798" y="1258"/>
                    <a:pt x="799" y="1258"/>
                  </a:cubicBezTo>
                  <a:cubicBezTo>
                    <a:pt x="799" y="1258"/>
                    <a:pt x="799" y="1258"/>
                    <a:pt x="799" y="1258"/>
                  </a:cubicBezTo>
                  <a:cubicBezTo>
                    <a:pt x="801" y="1258"/>
                    <a:pt x="802" y="1260"/>
                    <a:pt x="803" y="1259"/>
                  </a:cubicBezTo>
                  <a:cubicBezTo>
                    <a:pt x="803" y="1259"/>
                    <a:pt x="803" y="1259"/>
                    <a:pt x="803" y="1259"/>
                  </a:cubicBezTo>
                  <a:cubicBezTo>
                    <a:pt x="803" y="1259"/>
                    <a:pt x="803" y="1259"/>
                    <a:pt x="803" y="1259"/>
                  </a:cubicBezTo>
                  <a:cubicBezTo>
                    <a:pt x="803" y="1259"/>
                    <a:pt x="803" y="1259"/>
                    <a:pt x="803" y="1259"/>
                  </a:cubicBezTo>
                  <a:cubicBezTo>
                    <a:pt x="803" y="1259"/>
                    <a:pt x="803" y="1260"/>
                    <a:pt x="803" y="1259"/>
                  </a:cubicBezTo>
                  <a:cubicBezTo>
                    <a:pt x="803" y="1259"/>
                    <a:pt x="803" y="1259"/>
                    <a:pt x="803" y="1259"/>
                  </a:cubicBezTo>
                  <a:cubicBezTo>
                    <a:pt x="803" y="1259"/>
                    <a:pt x="803" y="1258"/>
                    <a:pt x="803" y="1258"/>
                  </a:cubicBezTo>
                  <a:cubicBezTo>
                    <a:pt x="803" y="1258"/>
                    <a:pt x="803" y="1258"/>
                    <a:pt x="803" y="1258"/>
                  </a:cubicBezTo>
                  <a:cubicBezTo>
                    <a:pt x="803" y="1258"/>
                    <a:pt x="803" y="1257"/>
                    <a:pt x="803" y="1257"/>
                  </a:cubicBezTo>
                  <a:cubicBezTo>
                    <a:pt x="803" y="1257"/>
                    <a:pt x="803" y="1257"/>
                    <a:pt x="803" y="1257"/>
                  </a:cubicBezTo>
                  <a:cubicBezTo>
                    <a:pt x="803" y="1256"/>
                    <a:pt x="803" y="1256"/>
                    <a:pt x="804" y="1255"/>
                  </a:cubicBezTo>
                  <a:cubicBezTo>
                    <a:pt x="804" y="1255"/>
                    <a:pt x="804" y="1255"/>
                    <a:pt x="804" y="1255"/>
                  </a:cubicBezTo>
                  <a:cubicBezTo>
                    <a:pt x="804" y="1254"/>
                    <a:pt x="804" y="1254"/>
                    <a:pt x="804" y="1254"/>
                  </a:cubicBezTo>
                  <a:cubicBezTo>
                    <a:pt x="804" y="1254"/>
                    <a:pt x="804" y="1254"/>
                    <a:pt x="804" y="1254"/>
                  </a:cubicBezTo>
                  <a:cubicBezTo>
                    <a:pt x="804" y="1254"/>
                    <a:pt x="804" y="1254"/>
                    <a:pt x="803" y="1253"/>
                  </a:cubicBezTo>
                  <a:cubicBezTo>
                    <a:pt x="803" y="1253"/>
                    <a:pt x="803" y="1253"/>
                    <a:pt x="803" y="1253"/>
                  </a:cubicBezTo>
                  <a:cubicBezTo>
                    <a:pt x="802" y="1252"/>
                    <a:pt x="803" y="1252"/>
                    <a:pt x="802" y="1249"/>
                  </a:cubicBezTo>
                  <a:cubicBezTo>
                    <a:pt x="802" y="1249"/>
                    <a:pt x="802" y="1249"/>
                    <a:pt x="802" y="1249"/>
                  </a:cubicBezTo>
                  <a:cubicBezTo>
                    <a:pt x="802" y="1249"/>
                    <a:pt x="802" y="1249"/>
                    <a:pt x="802" y="1248"/>
                  </a:cubicBezTo>
                  <a:cubicBezTo>
                    <a:pt x="802" y="1248"/>
                    <a:pt x="802" y="1248"/>
                    <a:pt x="802" y="1248"/>
                  </a:cubicBezTo>
                  <a:cubicBezTo>
                    <a:pt x="802" y="1247"/>
                    <a:pt x="803" y="1246"/>
                    <a:pt x="804" y="1246"/>
                  </a:cubicBezTo>
                  <a:cubicBezTo>
                    <a:pt x="804" y="1246"/>
                    <a:pt x="804" y="1246"/>
                    <a:pt x="804" y="1246"/>
                  </a:cubicBezTo>
                  <a:cubicBezTo>
                    <a:pt x="805" y="1246"/>
                    <a:pt x="806" y="1246"/>
                    <a:pt x="806" y="1247"/>
                  </a:cubicBezTo>
                  <a:cubicBezTo>
                    <a:pt x="806" y="1247"/>
                    <a:pt x="806" y="1247"/>
                    <a:pt x="806" y="1247"/>
                  </a:cubicBezTo>
                  <a:cubicBezTo>
                    <a:pt x="806" y="1249"/>
                    <a:pt x="806" y="1248"/>
                    <a:pt x="807" y="1251"/>
                  </a:cubicBezTo>
                  <a:cubicBezTo>
                    <a:pt x="807" y="1251"/>
                    <a:pt x="807" y="1251"/>
                    <a:pt x="807" y="1251"/>
                  </a:cubicBezTo>
                  <a:cubicBezTo>
                    <a:pt x="808" y="1252"/>
                    <a:pt x="810" y="1253"/>
                    <a:pt x="811" y="1253"/>
                  </a:cubicBezTo>
                  <a:cubicBezTo>
                    <a:pt x="811" y="1253"/>
                    <a:pt x="811" y="1253"/>
                    <a:pt x="811" y="1253"/>
                  </a:cubicBezTo>
                  <a:cubicBezTo>
                    <a:pt x="811" y="1253"/>
                    <a:pt x="811" y="1253"/>
                    <a:pt x="811" y="1253"/>
                  </a:cubicBezTo>
                  <a:cubicBezTo>
                    <a:pt x="811" y="1253"/>
                    <a:pt x="811" y="1253"/>
                    <a:pt x="811" y="1253"/>
                  </a:cubicBezTo>
                  <a:cubicBezTo>
                    <a:pt x="811" y="1253"/>
                    <a:pt x="812" y="1253"/>
                    <a:pt x="812" y="1253"/>
                  </a:cubicBezTo>
                  <a:cubicBezTo>
                    <a:pt x="812" y="1253"/>
                    <a:pt x="812" y="1253"/>
                    <a:pt x="812" y="1253"/>
                  </a:cubicBezTo>
                  <a:cubicBezTo>
                    <a:pt x="815" y="1253"/>
                    <a:pt x="816" y="1258"/>
                    <a:pt x="817" y="1258"/>
                  </a:cubicBezTo>
                  <a:cubicBezTo>
                    <a:pt x="817" y="1258"/>
                    <a:pt x="817" y="1258"/>
                    <a:pt x="817" y="1258"/>
                  </a:cubicBezTo>
                  <a:cubicBezTo>
                    <a:pt x="817" y="1258"/>
                    <a:pt x="817" y="1259"/>
                    <a:pt x="817" y="1260"/>
                  </a:cubicBezTo>
                  <a:cubicBezTo>
                    <a:pt x="817" y="1260"/>
                    <a:pt x="817" y="1260"/>
                    <a:pt x="817" y="1260"/>
                  </a:cubicBezTo>
                  <a:cubicBezTo>
                    <a:pt x="817" y="1261"/>
                    <a:pt x="817" y="1262"/>
                    <a:pt x="816" y="1264"/>
                  </a:cubicBezTo>
                  <a:cubicBezTo>
                    <a:pt x="816" y="1264"/>
                    <a:pt x="816" y="1264"/>
                    <a:pt x="816" y="1264"/>
                  </a:cubicBezTo>
                  <a:cubicBezTo>
                    <a:pt x="816" y="1264"/>
                    <a:pt x="816" y="1265"/>
                    <a:pt x="816" y="1265"/>
                  </a:cubicBezTo>
                  <a:cubicBezTo>
                    <a:pt x="816" y="1265"/>
                    <a:pt x="816" y="1265"/>
                    <a:pt x="816" y="1265"/>
                  </a:cubicBezTo>
                  <a:cubicBezTo>
                    <a:pt x="816" y="1265"/>
                    <a:pt x="816" y="1265"/>
                    <a:pt x="816" y="1265"/>
                  </a:cubicBezTo>
                  <a:cubicBezTo>
                    <a:pt x="816" y="1265"/>
                    <a:pt x="817" y="1265"/>
                    <a:pt x="817" y="1264"/>
                  </a:cubicBezTo>
                  <a:cubicBezTo>
                    <a:pt x="817" y="1264"/>
                    <a:pt x="817" y="1264"/>
                    <a:pt x="817" y="1264"/>
                  </a:cubicBezTo>
                  <a:cubicBezTo>
                    <a:pt x="818" y="1263"/>
                    <a:pt x="818" y="1264"/>
                    <a:pt x="819" y="1263"/>
                  </a:cubicBezTo>
                  <a:cubicBezTo>
                    <a:pt x="819" y="1263"/>
                    <a:pt x="819" y="1263"/>
                    <a:pt x="819" y="1263"/>
                  </a:cubicBezTo>
                  <a:cubicBezTo>
                    <a:pt x="820" y="1262"/>
                    <a:pt x="821" y="1261"/>
                    <a:pt x="822" y="1261"/>
                  </a:cubicBezTo>
                  <a:cubicBezTo>
                    <a:pt x="822" y="1261"/>
                    <a:pt x="822" y="1261"/>
                    <a:pt x="822" y="1261"/>
                  </a:cubicBezTo>
                  <a:cubicBezTo>
                    <a:pt x="823" y="1261"/>
                    <a:pt x="824" y="1261"/>
                    <a:pt x="825" y="1262"/>
                  </a:cubicBezTo>
                  <a:cubicBezTo>
                    <a:pt x="825" y="1262"/>
                    <a:pt x="825" y="1262"/>
                    <a:pt x="825" y="1262"/>
                  </a:cubicBezTo>
                  <a:cubicBezTo>
                    <a:pt x="825" y="1263"/>
                    <a:pt x="826" y="1264"/>
                    <a:pt x="826" y="1263"/>
                  </a:cubicBezTo>
                  <a:cubicBezTo>
                    <a:pt x="826" y="1263"/>
                    <a:pt x="826" y="1263"/>
                    <a:pt x="826" y="1263"/>
                  </a:cubicBezTo>
                  <a:cubicBezTo>
                    <a:pt x="826" y="1263"/>
                    <a:pt x="826" y="1263"/>
                    <a:pt x="826" y="1263"/>
                  </a:cubicBezTo>
                  <a:cubicBezTo>
                    <a:pt x="826" y="1263"/>
                    <a:pt x="826" y="1263"/>
                    <a:pt x="826" y="1263"/>
                  </a:cubicBezTo>
                  <a:cubicBezTo>
                    <a:pt x="826" y="1263"/>
                    <a:pt x="826" y="1263"/>
                    <a:pt x="826" y="1263"/>
                  </a:cubicBezTo>
                  <a:cubicBezTo>
                    <a:pt x="826" y="1263"/>
                    <a:pt x="826" y="1263"/>
                    <a:pt x="826" y="1263"/>
                  </a:cubicBezTo>
                  <a:cubicBezTo>
                    <a:pt x="826" y="1261"/>
                    <a:pt x="826" y="1262"/>
                    <a:pt x="826" y="1260"/>
                  </a:cubicBezTo>
                  <a:cubicBezTo>
                    <a:pt x="826" y="1260"/>
                    <a:pt x="826" y="1260"/>
                    <a:pt x="826" y="1260"/>
                  </a:cubicBezTo>
                  <a:cubicBezTo>
                    <a:pt x="826" y="1259"/>
                    <a:pt x="827" y="1259"/>
                    <a:pt x="827" y="1258"/>
                  </a:cubicBezTo>
                  <a:cubicBezTo>
                    <a:pt x="827" y="1258"/>
                    <a:pt x="827" y="1258"/>
                    <a:pt x="827" y="1258"/>
                  </a:cubicBezTo>
                  <a:cubicBezTo>
                    <a:pt x="827" y="1258"/>
                    <a:pt x="827" y="1258"/>
                    <a:pt x="826" y="1258"/>
                  </a:cubicBezTo>
                  <a:cubicBezTo>
                    <a:pt x="826" y="1258"/>
                    <a:pt x="826" y="1258"/>
                    <a:pt x="826" y="1258"/>
                  </a:cubicBezTo>
                  <a:cubicBezTo>
                    <a:pt x="825" y="1257"/>
                    <a:pt x="825" y="1256"/>
                    <a:pt x="824" y="1255"/>
                  </a:cubicBezTo>
                  <a:cubicBezTo>
                    <a:pt x="824" y="1255"/>
                    <a:pt x="824" y="1255"/>
                    <a:pt x="824" y="1255"/>
                  </a:cubicBezTo>
                  <a:cubicBezTo>
                    <a:pt x="823" y="1255"/>
                    <a:pt x="823" y="1254"/>
                    <a:pt x="822" y="1254"/>
                  </a:cubicBezTo>
                  <a:cubicBezTo>
                    <a:pt x="822" y="1254"/>
                    <a:pt x="822" y="1254"/>
                    <a:pt x="822" y="1254"/>
                  </a:cubicBezTo>
                  <a:cubicBezTo>
                    <a:pt x="822" y="1254"/>
                    <a:pt x="822" y="1254"/>
                    <a:pt x="821" y="1254"/>
                  </a:cubicBezTo>
                  <a:cubicBezTo>
                    <a:pt x="821" y="1254"/>
                    <a:pt x="821" y="1254"/>
                    <a:pt x="821" y="1254"/>
                  </a:cubicBezTo>
                  <a:cubicBezTo>
                    <a:pt x="821" y="1254"/>
                    <a:pt x="821" y="1255"/>
                    <a:pt x="820" y="1255"/>
                  </a:cubicBezTo>
                  <a:cubicBezTo>
                    <a:pt x="820" y="1255"/>
                    <a:pt x="820" y="1255"/>
                    <a:pt x="820" y="1255"/>
                  </a:cubicBezTo>
                  <a:cubicBezTo>
                    <a:pt x="820" y="1255"/>
                    <a:pt x="820" y="1254"/>
                    <a:pt x="819" y="1254"/>
                  </a:cubicBezTo>
                  <a:cubicBezTo>
                    <a:pt x="819" y="1254"/>
                    <a:pt x="819" y="1254"/>
                    <a:pt x="819" y="1254"/>
                  </a:cubicBezTo>
                  <a:cubicBezTo>
                    <a:pt x="819" y="1254"/>
                    <a:pt x="819" y="1253"/>
                    <a:pt x="819" y="1253"/>
                  </a:cubicBezTo>
                  <a:cubicBezTo>
                    <a:pt x="819" y="1253"/>
                    <a:pt x="819" y="1253"/>
                    <a:pt x="819" y="1253"/>
                  </a:cubicBezTo>
                  <a:cubicBezTo>
                    <a:pt x="819" y="1252"/>
                    <a:pt x="820" y="1250"/>
                    <a:pt x="820" y="1249"/>
                  </a:cubicBezTo>
                  <a:cubicBezTo>
                    <a:pt x="820" y="1249"/>
                    <a:pt x="820" y="1249"/>
                    <a:pt x="820" y="1249"/>
                  </a:cubicBezTo>
                  <a:cubicBezTo>
                    <a:pt x="820" y="1248"/>
                    <a:pt x="820" y="1248"/>
                    <a:pt x="819" y="1248"/>
                  </a:cubicBezTo>
                  <a:cubicBezTo>
                    <a:pt x="819" y="1248"/>
                    <a:pt x="819" y="1248"/>
                    <a:pt x="819" y="1248"/>
                  </a:cubicBezTo>
                  <a:cubicBezTo>
                    <a:pt x="819" y="1248"/>
                    <a:pt x="819" y="1248"/>
                    <a:pt x="819" y="1248"/>
                  </a:cubicBezTo>
                  <a:cubicBezTo>
                    <a:pt x="817" y="1248"/>
                    <a:pt x="816" y="1247"/>
                    <a:pt x="815" y="1246"/>
                  </a:cubicBezTo>
                  <a:cubicBezTo>
                    <a:pt x="815" y="1246"/>
                    <a:pt x="815" y="1246"/>
                    <a:pt x="815" y="1246"/>
                  </a:cubicBezTo>
                  <a:cubicBezTo>
                    <a:pt x="815" y="1245"/>
                    <a:pt x="815" y="1245"/>
                    <a:pt x="813" y="1245"/>
                  </a:cubicBezTo>
                  <a:cubicBezTo>
                    <a:pt x="813" y="1245"/>
                    <a:pt x="813" y="1245"/>
                    <a:pt x="813" y="1245"/>
                  </a:cubicBezTo>
                  <a:cubicBezTo>
                    <a:pt x="812" y="1245"/>
                    <a:pt x="811" y="1244"/>
                    <a:pt x="810" y="1243"/>
                  </a:cubicBezTo>
                  <a:cubicBezTo>
                    <a:pt x="810" y="1243"/>
                    <a:pt x="810" y="1243"/>
                    <a:pt x="810" y="1243"/>
                  </a:cubicBezTo>
                  <a:cubicBezTo>
                    <a:pt x="810" y="1243"/>
                    <a:pt x="810" y="1243"/>
                    <a:pt x="810" y="1243"/>
                  </a:cubicBezTo>
                  <a:cubicBezTo>
                    <a:pt x="810" y="1243"/>
                    <a:pt x="810" y="1243"/>
                    <a:pt x="810" y="1243"/>
                  </a:cubicBezTo>
                  <a:cubicBezTo>
                    <a:pt x="811" y="1241"/>
                    <a:pt x="813" y="1239"/>
                    <a:pt x="813" y="1239"/>
                  </a:cubicBezTo>
                  <a:cubicBezTo>
                    <a:pt x="813" y="1239"/>
                    <a:pt x="813" y="1239"/>
                    <a:pt x="813" y="1239"/>
                  </a:cubicBezTo>
                  <a:cubicBezTo>
                    <a:pt x="813" y="1239"/>
                    <a:pt x="813" y="1239"/>
                    <a:pt x="813" y="1239"/>
                  </a:cubicBezTo>
                  <a:cubicBezTo>
                    <a:pt x="813" y="1239"/>
                    <a:pt x="813" y="1239"/>
                    <a:pt x="813" y="1239"/>
                  </a:cubicBezTo>
                  <a:cubicBezTo>
                    <a:pt x="813" y="1239"/>
                    <a:pt x="816" y="1238"/>
                    <a:pt x="818" y="1238"/>
                  </a:cubicBezTo>
                  <a:cubicBezTo>
                    <a:pt x="818" y="1238"/>
                    <a:pt x="818" y="1238"/>
                    <a:pt x="818" y="1238"/>
                  </a:cubicBezTo>
                  <a:cubicBezTo>
                    <a:pt x="819" y="1238"/>
                    <a:pt x="819" y="1238"/>
                    <a:pt x="820" y="1238"/>
                  </a:cubicBezTo>
                  <a:cubicBezTo>
                    <a:pt x="820" y="1238"/>
                    <a:pt x="820" y="1238"/>
                    <a:pt x="820" y="1238"/>
                  </a:cubicBezTo>
                  <a:cubicBezTo>
                    <a:pt x="820" y="1238"/>
                    <a:pt x="820" y="1238"/>
                    <a:pt x="821" y="1238"/>
                  </a:cubicBezTo>
                  <a:cubicBezTo>
                    <a:pt x="821" y="1238"/>
                    <a:pt x="821" y="1238"/>
                    <a:pt x="821" y="1238"/>
                  </a:cubicBezTo>
                  <a:cubicBezTo>
                    <a:pt x="822" y="1238"/>
                    <a:pt x="822" y="1238"/>
                    <a:pt x="822" y="1237"/>
                  </a:cubicBezTo>
                  <a:cubicBezTo>
                    <a:pt x="822" y="1237"/>
                    <a:pt x="822" y="1237"/>
                    <a:pt x="822" y="1237"/>
                  </a:cubicBezTo>
                  <a:cubicBezTo>
                    <a:pt x="822" y="1237"/>
                    <a:pt x="822" y="1237"/>
                    <a:pt x="822" y="1237"/>
                  </a:cubicBezTo>
                  <a:cubicBezTo>
                    <a:pt x="822" y="1237"/>
                    <a:pt x="822" y="1237"/>
                    <a:pt x="822" y="1237"/>
                  </a:cubicBezTo>
                  <a:cubicBezTo>
                    <a:pt x="822" y="1236"/>
                    <a:pt x="822" y="1236"/>
                    <a:pt x="822" y="1236"/>
                  </a:cubicBezTo>
                  <a:cubicBezTo>
                    <a:pt x="822" y="1236"/>
                    <a:pt x="822" y="1236"/>
                    <a:pt x="822" y="1236"/>
                  </a:cubicBezTo>
                  <a:cubicBezTo>
                    <a:pt x="822" y="1235"/>
                    <a:pt x="822" y="1233"/>
                    <a:pt x="823" y="1231"/>
                  </a:cubicBezTo>
                  <a:cubicBezTo>
                    <a:pt x="823" y="1231"/>
                    <a:pt x="823" y="1231"/>
                    <a:pt x="823" y="1231"/>
                  </a:cubicBezTo>
                  <a:cubicBezTo>
                    <a:pt x="823" y="1231"/>
                    <a:pt x="823" y="1231"/>
                    <a:pt x="823" y="1230"/>
                  </a:cubicBezTo>
                  <a:cubicBezTo>
                    <a:pt x="823" y="1230"/>
                    <a:pt x="823" y="1230"/>
                    <a:pt x="823" y="1230"/>
                  </a:cubicBezTo>
                  <a:cubicBezTo>
                    <a:pt x="823" y="1229"/>
                    <a:pt x="822" y="1229"/>
                    <a:pt x="821" y="1228"/>
                  </a:cubicBezTo>
                  <a:cubicBezTo>
                    <a:pt x="821" y="1228"/>
                    <a:pt x="821" y="1228"/>
                    <a:pt x="821" y="1228"/>
                  </a:cubicBezTo>
                  <a:cubicBezTo>
                    <a:pt x="820" y="1228"/>
                    <a:pt x="819" y="1227"/>
                    <a:pt x="819" y="1226"/>
                  </a:cubicBezTo>
                  <a:cubicBezTo>
                    <a:pt x="819" y="1226"/>
                    <a:pt x="819" y="1226"/>
                    <a:pt x="819" y="1226"/>
                  </a:cubicBezTo>
                  <a:cubicBezTo>
                    <a:pt x="819" y="1225"/>
                    <a:pt x="820" y="1225"/>
                    <a:pt x="821" y="1224"/>
                  </a:cubicBezTo>
                  <a:cubicBezTo>
                    <a:pt x="821" y="1224"/>
                    <a:pt x="821" y="1224"/>
                    <a:pt x="821" y="1224"/>
                  </a:cubicBezTo>
                  <a:cubicBezTo>
                    <a:pt x="822" y="1222"/>
                    <a:pt x="823" y="1222"/>
                    <a:pt x="825" y="1220"/>
                  </a:cubicBezTo>
                  <a:cubicBezTo>
                    <a:pt x="825" y="1220"/>
                    <a:pt x="825" y="1220"/>
                    <a:pt x="825" y="1220"/>
                  </a:cubicBezTo>
                  <a:cubicBezTo>
                    <a:pt x="827" y="1218"/>
                    <a:pt x="827" y="1217"/>
                    <a:pt x="827" y="1214"/>
                  </a:cubicBezTo>
                  <a:cubicBezTo>
                    <a:pt x="827" y="1214"/>
                    <a:pt x="827" y="1214"/>
                    <a:pt x="827" y="1214"/>
                  </a:cubicBezTo>
                  <a:cubicBezTo>
                    <a:pt x="827" y="1214"/>
                    <a:pt x="827" y="1214"/>
                    <a:pt x="827" y="1213"/>
                  </a:cubicBezTo>
                  <a:cubicBezTo>
                    <a:pt x="827" y="1213"/>
                    <a:pt x="827" y="1213"/>
                    <a:pt x="827" y="1213"/>
                  </a:cubicBezTo>
                  <a:cubicBezTo>
                    <a:pt x="827" y="1212"/>
                    <a:pt x="827" y="1212"/>
                    <a:pt x="826" y="1212"/>
                  </a:cubicBezTo>
                  <a:cubicBezTo>
                    <a:pt x="826" y="1212"/>
                    <a:pt x="826" y="1212"/>
                    <a:pt x="826" y="1212"/>
                  </a:cubicBezTo>
                  <a:cubicBezTo>
                    <a:pt x="826" y="1212"/>
                    <a:pt x="825" y="1212"/>
                    <a:pt x="825" y="1212"/>
                  </a:cubicBezTo>
                  <a:cubicBezTo>
                    <a:pt x="825" y="1212"/>
                    <a:pt x="825" y="1212"/>
                    <a:pt x="825" y="1212"/>
                  </a:cubicBezTo>
                  <a:cubicBezTo>
                    <a:pt x="824" y="1212"/>
                    <a:pt x="823" y="1212"/>
                    <a:pt x="822" y="1212"/>
                  </a:cubicBezTo>
                  <a:cubicBezTo>
                    <a:pt x="822" y="1212"/>
                    <a:pt x="822" y="1212"/>
                    <a:pt x="822" y="1212"/>
                  </a:cubicBezTo>
                  <a:cubicBezTo>
                    <a:pt x="821" y="1212"/>
                    <a:pt x="819" y="1212"/>
                    <a:pt x="818" y="1211"/>
                  </a:cubicBezTo>
                  <a:cubicBezTo>
                    <a:pt x="818" y="1211"/>
                    <a:pt x="818" y="1211"/>
                    <a:pt x="818" y="1211"/>
                  </a:cubicBezTo>
                  <a:cubicBezTo>
                    <a:pt x="818" y="1211"/>
                    <a:pt x="818" y="1211"/>
                    <a:pt x="817" y="1211"/>
                  </a:cubicBezTo>
                  <a:cubicBezTo>
                    <a:pt x="817" y="1211"/>
                    <a:pt x="817" y="1211"/>
                    <a:pt x="817" y="1211"/>
                  </a:cubicBezTo>
                  <a:cubicBezTo>
                    <a:pt x="816" y="1211"/>
                    <a:pt x="815" y="1211"/>
                    <a:pt x="814" y="1212"/>
                  </a:cubicBezTo>
                  <a:cubicBezTo>
                    <a:pt x="814" y="1212"/>
                    <a:pt x="814" y="1212"/>
                    <a:pt x="814" y="1212"/>
                  </a:cubicBezTo>
                  <a:cubicBezTo>
                    <a:pt x="813" y="1212"/>
                    <a:pt x="813" y="1212"/>
                    <a:pt x="812" y="1212"/>
                  </a:cubicBezTo>
                  <a:cubicBezTo>
                    <a:pt x="812" y="1212"/>
                    <a:pt x="812" y="1212"/>
                    <a:pt x="812" y="1212"/>
                  </a:cubicBezTo>
                  <a:cubicBezTo>
                    <a:pt x="812" y="1212"/>
                    <a:pt x="811" y="1212"/>
                    <a:pt x="811" y="1211"/>
                  </a:cubicBezTo>
                  <a:cubicBezTo>
                    <a:pt x="811" y="1211"/>
                    <a:pt x="811" y="1211"/>
                    <a:pt x="811" y="1211"/>
                  </a:cubicBezTo>
                  <a:cubicBezTo>
                    <a:pt x="811" y="1210"/>
                    <a:pt x="812" y="1210"/>
                    <a:pt x="812" y="1209"/>
                  </a:cubicBezTo>
                  <a:cubicBezTo>
                    <a:pt x="812" y="1209"/>
                    <a:pt x="812" y="1209"/>
                    <a:pt x="812" y="1209"/>
                  </a:cubicBezTo>
                  <a:cubicBezTo>
                    <a:pt x="814" y="1208"/>
                    <a:pt x="813" y="1208"/>
                    <a:pt x="814" y="1205"/>
                  </a:cubicBezTo>
                  <a:cubicBezTo>
                    <a:pt x="814" y="1205"/>
                    <a:pt x="814" y="1205"/>
                    <a:pt x="814" y="1205"/>
                  </a:cubicBezTo>
                  <a:cubicBezTo>
                    <a:pt x="814" y="1204"/>
                    <a:pt x="816" y="1203"/>
                    <a:pt x="817" y="1202"/>
                  </a:cubicBezTo>
                  <a:cubicBezTo>
                    <a:pt x="817" y="1202"/>
                    <a:pt x="817" y="1202"/>
                    <a:pt x="817" y="1202"/>
                  </a:cubicBezTo>
                  <a:cubicBezTo>
                    <a:pt x="819" y="1201"/>
                    <a:pt x="819" y="1200"/>
                    <a:pt x="820" y="1199"/>
                  </a:cubicBezTo>
                  <a:cubicBezTo>
                    <a:pt x="820" y="1199"/>
                    <a:pt x="820" y="1199"/>
                    <a:pt x="820" y="1199"/>
                  </a:cubicBezTo>
                  <a:cubicBezTo>
                    <a:pt x="820" y="1197"/>
                    <a:pt x="821" y="1196"/>
                    <a:pt x="822" y="1195"/>
                  </a:cubicBezTo>
                  <a:cubicBezTo>
                    <a:pt x="822" y="1195"/>
                    <a:pt x="822" y="1195"/>
                    <a:pt x="822" y="1195"/>
                  </a:cubicBezTo>
                  <a:cubicBezTo>
                    <a:pt x="824" y="1194"/>
                    <a:pt x="823" y="1189"/>
                    <a:pt x="829" y="1189"/>
                  </a:cubicBezTo>
                  <a:cubicBezTo>
                    <a:pt x="829" y="1189"/>
                    <a:pt x="829" y="1189"/>
                    <a:pt x="829" y="1189"/>
                  </a:cubicBezTo>
                  <a:cubicBezTo>
                    <a:pt x="829" y="1189"/>
                    <a:pt x="830" y="1189"/>
                    <a:pt x="830" y="1190"/>
                  </a:cubicBezTo>
                  <a:cubicBezTo>
                    <a:pt x="830" y="1190"/>
                    <a:pt x="830" y="1190"/>
                    <a:pt x="830" y="1190"/>
                  </a:cubicBezTo>
                  <a:cubicBezTo>
                    <a:pt x="830" y="1190"/>
                    <a:pt x="830" y="1190"/>
                    <a:pt x="830" y="1190"/>
                  </a:cubicBezTo>
                  <a:cubicBezTo>
                    <a:pt x="830" y="1190"/>
                    <a:pt x="830" y="1190"/>
                    <a:pt x="830" y="1190"/>
                  </a:cubicBezTo>
                  <a:cubicBezTo>
                    <a:pt x="830" y="1190"/>
                    <a:pt x="830" y="1190"/>
                    <a:pt x="830" y="1190"/>
                  </a:cubicBezTo>
                  <a:cubicBezTo>
                    <a:pt x="831" y="1190"/>
                    <a:pt x="839" y="1185"/>
                    <a:pt x="840" y="1184"/>
                  </a:cubicBezTo>
                  <a:cubicBezTo>
                    <a:pt x="840" y="1184"/>
                    <a:pt x="840" y="1184"/>
                    <a:pt x="840" y="1184"/>
                  </a:cubicBezTo>
                  <a:cubicBezTo>
                    <a:pt x="840" y="1184"/>
                    <a:pt x="840" y="1184"/>
                    <a:pt x="840" y="1184"/>
                  </a:cubicBezTo>
                  <a:cubicBezTo>
                    <a:pt x="840" y="1184"/>
                    <a:pt x="840" y="1184"/>
                    <a:pt x="840" y="1184"/>
                  </a:cubicBezTo>
                  <a:cubicBezTo>
                    <a:pt x="840" y="1184"/>
                    <a:pt x="840" y="1184"/>
                    <a:pt x="840" y="1184"/>
                  </a:cubicBezTo>
                  <a:cubicBezTo>
                    <a:pt x="840" y="1184"/>
                    <a:pt x="840" y="1184"/>
                    <a:pt x="840" y="1184"/>
                  </a:cubicBezTo>
                  <a:cubicBezTo>
                    <a:pt x="839" y="1184"/>
                    <a:pt x="839" y="1184"/>
                    <a:pt x="838" y="1184"/>
                  </a:cubicBezTo>
                  <a:cubicBezTo>
                    <a:pt x="838" y="1184"/>
                    <a:pt x="838" y="1184"/>
                    <a:pt x="838" y="1184"/>
                  </a:cubicBezTo>
                  <a:cubicBezTo>
                    <a:pt x="837" y="1184"/>
                    <a:pt x="837" y="1184"/>
                    <a:pt x="837" y="1184"/>
                  </a:cubicBezTo>
                  <a:cubicBezTo>
                    <a:pt x="837" y="1184"/>
                    <a:pt x="837" y="1184"/>
                    <a:pt x="837" y="1184"/>
                  </a:cubicBezTo>
                  <a:cubicBezTo>
                    <a:pt x="834" y="1184"/>
                    <a:pt x="834" y="1182"/>
                    <a:pt x="834" y="1180"/>
                  </a:cubicBezTo>
                  <a:cubicBezTo>
                    <a:pt x="834" y="1180"/>
                    <a:pt x="834" y="1180"/>
                    <a:pt x="834" y="1180"/>
                  </a:cubicBezTo>
                  <a:cubicBezTo>
                    <a:pt x="834" y="1180"/>
                    <a:pt x="833" y="1179"/>
                    <a:pt x="833" y="1179"/>
                  </a:cubicBezTo>
                  <a:cubicBezTo>
                    <a:pt x="833" y="1179"/>
                    <a:pt x="833" y="1179"/>
                    <a:pt x="833" y="1179"/>
                  </a:cubicBezTo>
                  <a:cubicBezTo>
                    <a:pt x="833" y="1179"/>
                    <a:pt x="832" y="1179"/>
                    <a:pt x="832" y="1180"/>
                  </a:cubicBezTo>
                  <a:cubicBezTo>
                    <a:pt x="832" y="1180"/>
                    <a:pt x="832" y="1180"/>
                    <a:pt x="832" y="1180"/>
                  </a:cubicBezTo>
                  <a:cubicBezTo>
                    <a:pt x="831" y="1181"/>
                    <a:pt x="831" y="1181"/>
                    <a:pt x="829" y="1183"/>
                  </a:cubicBezTo>
                  <a:cubicBezTo>
                    <a:pt x="829" y="1183"/>
                    <a:pt x="829" y="1183"/>
                    <a:pt x="829" y="1183"/>
                  </a:cubicBezTo>
                  <a:cubicBezTo>
                    <a:pt x="828" y="1184"/>
                    <a:pt x="828" y="1184"/>
                    <a:pt x="827" y="1186"/>
                  </a:cubicBezTo>
                  <a:cubicBezTo>
                    <a:pt x="827" y="1186"/>
                    <a:pt x="827" y="1186"/>
                    <a:pt x="827" y="1186"/>
                  </a:cubicBezTo>
                  <a:cubicBezTo>
                    <a:pt x="826" y="1187"/>
                    <a:pt x="826" y="1188"/>
                    <a:pt x="825" y="1188"/>
                  </a:cubicBezTo>
                  <a:cubicBezTo>
                    <a:pt x="825" y="1188"/>
                    <a:pt x="825" y="1188"/>
                    <a:pt x="825" y="1188"/>
                  </a:cubicBezTo>
                  <a:cubicBezTo>
                    <a:pt x="823" y="1188"/>
                    <a:pt x="822" y="1185"/>
                    <a:pt x="822" y="1185"/>
                  </a:cubicBezTo>
                  <a:cubicBezTo>
                    <a:pt x="822" y="1185"/>
                    <a:pt x="822" y="1185"/>
                    <a:pt x="822" y="1185"/>
                  </a:cubicBezTo>
                  <a:cubicBezTo>
                    <a:pt x="821" y="1184"/>
                    <a:pt x="820" y="1183"/>
                    <a:pt x="820" y="1181"/>
                  </a:cubicBezTo>
                  <a:cubicBezTo>
                    <a:pt x="820" y="1181"/>
                    <a:pt x="820" y="1181"/>
                    <a:pt x="820" y="1181"/>
                  </a:cubicBezTo>
                  <a:cubicBezTo>
                    <a:pt x="820" y="1181"/>
                    <a:pt x="820" y="1180"/>
                    <a:pt x="820" y="1180"/>
                  </a:cubicBezTo>
                  <a:cubicBezTo>
                    <a:pt x="820" y="1180"/>
                    <a:pt x="820" y="1180"/>
                    <a:pt x="820" y="1180"/>
                  </a:cubicBezTo>
                  <a:cubicBezTo>
                    <a:pt x="820" y="1180"/>
                    <a:pt x="820" y="1180"/>
                    <a:pt x="820" y="1180"/>
                  </a:cubicBezTo>
                  <a:cubicBezTo>
                    <a:pt x="820" y="1180"/>
                    <a:pt x="820" y="1180"/>
                    <a:pt x="820" y="1180"/>
                  </a:cubicBezTo>
                  <a:cubicBezTo>
                    <a:pt x="820" y="1179"/>
                    <a:pt x="820" y="1179"/>
                    <a:pt x="819" y="1179"/>
                  </a:cubicBezTo>
                  <a:cubicBezTo>
                    <a:pt x="819" y="1179"/>
                    <a:pt x="819" y="1179"/>
                    <a:pt x="819" y="1179"/>
                  </a:cubicBezTo>
                  <a:cubicBezTo>
                    <a:pt x="818" y="1179"/>
                    <a:pt x="817" y="1179"/>
                    <a:pt x="817" y="1179"/>
                  </a:cubicBezTo>
                  <a:cubicBezTo>
                    <a:pt x="817" y="1179"/>
                    <a:pt x="817" y="1179"/>
                    <a:pt x="817" y="1179"/>
                  </a:cubicBezTo>
                  <a:cubicBezTo>
                    <a:pt x="816" y="1179"/>
                    <a:pt x="816" y="1180"/>
                    <a:pt x="815" y="1180"/>
                  </a:cubicBezTo>
                  <a:cubicBezTo>
                    <a:pt x="815" y="1180"/>
                    <a:pt x="815" y="1180"/>
                    <a:pt x="815" y="1180"/>
                  </a:cubicBezTo>
                  <a:cubicBezTo>
                    <a:pt x="814" y="1180"/>
                    <a:pt x="813" y="1179"/>
                    <a:pt x="813" y="1178"/>
                  </a:cubicBezTo>
                  <a:cubicBezTo>
                    <a:pt x="813" y="1178"/>
                    <a:pt x="813" y="1178"/>
                    <a:pt x="813" y="1178"/>
                  </a:cubicBezTo>
                  <a:cubicBezTo>
                    <a:pt x="813" y="1178"/>
                    <a:pt x="813" y="1178"/>
                    <a:pt x="813" y="1178"/>
                  </a:cubicBezTo>
                  <a:cubicBezTo>
                    <a:pt x="813" y="1178"/>
                    <a:pt x="813" y="1178"/>
                    <a:pt x="813" y="1178"/>
                  </a:cubicBezTo>
                  <a:cubicBezTo>
                    <a:pt x="814" y="1175"/>
                    <a:pt x="817" y="1175"/>
                    <a:pt x="819" y="1174"/>
                  </a:cubicBezTo>
                  <a:cubicBezTo>
                    <a:pt x="819" y="1174"/>
                    <a:pt x="819" y="1174"/>
                    <a:pt x="819" y="1174"/>
                  </a:cubicBezTo>
                  <a:cubicBezTo>
                    <a:pt x="820" y="1174"/>
                    <a:pt x="821" y="1174"/>
                    <a:pt x="822" y="1175"/>
                  </a:cubicBezTo>
                  <a:cubicBezTo>
                    <a:pt x="822" y="1175"/>
                    <a:pt x="822" y="1175"/>
                    <a:pt x="822" y="1175"/>
                  </a:cubicBezTo>
                  <a:cubicBezTo>
                    <a:pt x="822" y="1176"/>
                    <a:pt x="826" y="1178"/>
                    <a:pt x="829" y="1178"/>
                  </a:cubicBezTo>
                  <a:cubicBezTo>
                    <a:pt x="829" y="1178"/>
                    <a:pt x="829" y="1178"/>
                    <a:pt x="829" y="1178"/>
                  </a:cubicBezTo>
                  <a:cubicBezTo>
                    <a:pt x="829" y="1178"/>
                    <a:pt x="830" y="1178"/>
                    <a:pt x="830" y="1178"/>
                  </a:cubicBezTo>
                  <a:cubicBezTo>
                    <a:pt x="830" y="1178"/>
                    <a:pt x="830" y="1178"/>
                    <a:pt x="830" y="1178"/>
                  </a:cubicBezTo>
                  <a:cubicBezTo>
                    <a:pt x="831" y="1177"/>
                    <a:pt x="831" y="1176"/>
                    <a:pt x="831" y="1176"/>
                  </a:cubicBezTo>
                  <a:cubicBezTo>
                    <a:pt x="831" y="1176"/>
                    <a:pt x="831" y="1176"/>
                    <a:pt x="831" y="1176"/>
                  </a:cubicBezTo>
                  <a:cubicBezTo>
                    <a:pt x="831" y="1176"/>
                    <a:pt x="831" y="1175"/>
                    <a:pt x="830" y="1175"/>
                  </a:cubicBezTo>
                  <a:cubicBezTo>
                    <a:pt x="830" y="1175"/>
                    <a:pt x="830" y="1175"/>
                    <a:pt x="830" y="1175"/>
                  </a:cubicBezTo>
                  <a:cubicBezTo>
                    <a:pt x="828" y="1173"/>
                    <a:pt x="828" y="1172"/>
                    <a:pt x="827" y="1169"/>
                  </a:cubicBezTo>
                  <a:cubicBezTo>
                    <a:pt x="827" y="1169"/>
                    <a:pt x="827" y="1169"/>
                    <a:pt x="827" y="1169"/>
                  </a:cubicBezTo>
                  <a:cubicBezTo>
                    <a:pt x="827" y="1167"/>
                    <a:pt x="824" y="1165"/>
                    <a:pt x="821" y="1165"/>
                  </a:cubicBezTo>
                  <a:cubicBezTo>
                    <a:pt x="821" y="1165"/>
                    <a:pt x="821" y="1165"/>
                    <a:pt x="821" y="1165"/>
                  </a:cubicBezTo>
                  <a:cubicBezTo>
                    <a:pt x="821" y="1165"/>
                    <a:pt x="820" y="1164"/>
                    <a:pt x="820" y="1164"/>
                  </a:cubicBezTo>
                  <a:cubicBezTo>
                    <a:pt x="820" y="1164"/>
                    <a:pt x="820" y="1164"/>
                    <a:pt x="820" y="1164"/>
                  </a:cubicBezTo>
                  <a:cubicBezTo>
                    <a:pt x="818" y="1164"/>
                    <a:pt x="818" y="1165"/>
                    <a:pt x="817" y="1166"/>
                  </a:cubicBezTo>
                  <a:cubicBezTo>
                    <a:pt x="817" y="1166"/>
                    <a:pt x="817" y="1166"/>
                    <a:pt x="817" y="1166"/>
                  </a:cubicBezTo>
                  <a:cubicBezTo>
                    <a:pt x="816" y="1167"/>
                    <a:pt x="815" y="1167"/>
                    <a:pt x="815" y="1167"/>
                  </a:cubicBezTo>
                  <a:cubicBezTo>
                    <a:pt x="815" y="1167"/>
                    <a:pt x="815" y="1167"/>
                    <a:pt x="815" y="1167"/>
                  </a:cubicBezTo>
                  <a:cubicBezTo>
                    <a:pt x="814" y="1167"/>
                    <a:pt x="813" y="1166"/>
                    <a:pt x="813" y="1165"/>
                  </a:cubicBezTo>
                  <a:cubicBezTo>
                    <a:pt x="813" y="1165"/>
                    <a:pt x="813" y="1165"/>
                    <a:pt x="813" y="1165"/>
                  </a:cubicBezTo>
                  <a:cubicBezTo>
                    <a:pt x="812" y="1165"/>
                    <a:pt x="812" y="1164"/>
                    <a:pt x="812" y="1164"/>
                  </a:cubicBezTo>
                  <a:cubicBezTo>
                    <a:pt x="812" y="1164"/>
                    <a:pt x="812" y="1164"/>
                    <a:pt x="812" y="1164"/>
                  </a:cubicBezTo>
                  <a:cubicBezTo>
                    <a:pt x="812" y="1163"/>
                    <a:pt x="813" y="1162"/>
                    <a:pt x="814" y="1161"/>
                  </a:cubicBezTo>
                  <a:cubicBezTo>
                    <a:pt x="814" y="1161"/>
                    <a:pt x="814" y="1161"/>
                    <a:pt x="814" y="1161"/>
                  </a:cubicBezTo>
                  <a:cubicBezTo>
                    <a:pt x="814" y="1161"/>
                    <a:pt x="814" y="1161"/>
                    <a:pt x="814" y="1160"/>
                  </a:cubicBezTo>
                  <a:cubicBezTo>
                    <a:pt x="814" y="1160"/>
                    <a:pt x="814" y="1160"/>
                    <a:pt x="814" y="1160"/>
                  </a:cubicBezTo>
                  <a:cubicBezTo>
                    <a:pt x="814" y="1160"/>
                    <a:pt x="813" y="1159"/>
                    <a:pt x="812" y="1159"/>
                  </a:cubicBezTo>
                  <a:cubicBezTo>
                    <a:pt x="812" y="1159"/>
                    <a:pt x="812" y="1159"/>
                    <a:pt x="812" y="1159"/>
                  </a:cubicBezTo>
                  <a:cubicBezTo>
                    <a:pt x="811" y="1159"/>
                    <a:pt x="811" y="1158"/>
                    <a:pt x="810" y="1158"/>
                  </a:cubicBezTo>
                  <a:cubicBezTo>
                    <a:pt x="810" y="1158"/>
                    <a:pt x="810" y="1158"/>
                    <a:pt x="810" y="1158"/>
                  </a:cubicBezTo>
                  <a:cubicBezTo>
                    <a:pt x="810" y="1158"/>
                    <a:pt x="810" y="1157"/>
                    <a:pt x="810" y="1157"/>
                  </a:cubicBezTo>
                  <a:cubicBezTo>
                    <a:pt x="810" y="1157"/>
                    <a:pt x="810" y="1157"/>
                    <a:pt x="810" y="1157"/>
                  </a:cubicBezTo>
                  <a:cubicBezTo>
                    <a:pt x="810" y="1156"/>
                    <a:pt x="810" y="1155"/>
                    <a:pt x="811" y="1154"/>
                  </a:cubicBezTo>
                  <a:cubicBezTo>
                    <a:pt x="811" y="1154"/>
                    <a:pt x="811" y="1154"/>
                    <a:pt x="811" y="1154"/>
                  </a:cubicBezTo>
                  <a:cubicBezTo>
                    <a:pt x="811" y="1153"/>
                    <a:pt x="811" y="1152"/>
                    <a:pt x="811" y="1152"/>
                  </a:cubicBezTo>
                  <a:cubicBezTo>
                    <a:pt x="811" y="1152"/>
                    <a:pt x="811" y="1152"/>
                    <a:pt x="811" y="1152"/>
                  </a:cubicBezTo>
                  <a:cubicBezTo>
                    <a:pt x="811" y="1151"/>
                    <a:pt x="812" y="1151"/>
                    <a:pt x="812" y="1151"/>
                  </a:cubicBezTo>
                  <a:cubicBezTo>
                    <a:pt x="812" y="1151"/>
                    <a:pt x="812" y="1151"/>
                    <a:pt x="812" y="1151"/>
                  </a:cubicBezTo>
                  <a:cubicBezTo>
                    <a:pt x="813" y="1151"/>
                    <a:pt x="813" y="1151"/>
                    <a:pt x="814" y="1151"/>
                  </a:cubicBezTo>
                  <a:cubicBezTo>
                    <a:pt x="814" y="1151"/>
                    <a:pt x="814" y="1151"/>
                    <a:pt x="814" y="1151"/>
                  </a:cubicBezTo>
                  <a:cubicBezTo>
                    <a:pt x="816" y="1152"/>
                    <a:pt x="816" y="1153"/>
                    <a:pt x="819" y="1155"/>
                  </a:cubicBezTo>
                  <a:cubicBezTo>
                    <a:pt x="819" y="1155"/>
                    <a:pt x="819" y="1155"/>
                    <a:pt x="819" y="1155"/>
                  </a:cubicBezTo>
                  <a:cubicBezTo>
                    <a:pt x="820" y="1156"/>
                    <a:pt x="821" y="1156"/>
                    <a:pt x="821" y="1156"/>
                  </a:cubicBezTo>
                  <a:cubicBezTo>
                    <a:pt x="821" y="1156"/>
                    <a:pt x="821" y="1156"/>
                    <a:pt x="821" y="1156"/>
                  </a:cubicBezTo>
                  <a:cubicBezTo>
                    <a:pt x="821" y="1156"/>
                    <a:pt x="821" y="1156"/>
                    <a:pt x="821" y="1156"/>
                  </a:cubicBezTo>
                  <a:cubicBezTo>
                    <a:pt x="821" y="1156"/>
                    <a:pt x="821" y="1156"/>
                    <a:pt x="821" y="1156"/>
                  </a:cubicBezTo>
                  <a:cubicBezTo>
                    <a:pt x="821" y="1156"/>
                    <a:pt x="821" y="1156"/>
                    <a:pt x="821" y="1156"/>
                  </a:cubicBezTo>
                  <a:cubicBezTo>
                    <a:pt x="821" y="1156"/>
                    <a:pt x="821" y="1156"/>
                    <a:pt x="821" y="1156"/>
                  </a:cubicBezTo>
                  <a:cubicBezTo>
                    <a:pt x="821" y="1153"/>
                    <a:pt x="823" y="1153"/>
                    <a:pt x="823" y="1151"/>
                  </a:cubicBezTo>
                  <a:cubicBezTo>
                    <a:pt x="823" y="1151"/>
                    <a:pt x="823" y="1151"/>
                    <a:pt x="823" y="1151"/>
                  </a:cubicBezTo>
                  <a:cubicBezTo>
                    <a:pt x="823" y="1150"/>
                    <a:pt x="823" y="1148"/>
                    <a:pt x="826" y="1145"/>
                  </a:cubicBezTo>
                  <a:cubicBezTo>
                    <a:pt x="826" y="1145"/>
                    <a:pt x="826" y="1145"/>
                    <a:pt x="826" y="1145"/>
                  </a:cubicBezTo>
                  <a:cubicBezTo>
                    <a:pt x="827" y="1144"/>
                    <a:pt x="827" y="1144"/>
                    <a:pt x="828" y="1144"/>
                  </a:cubicBezTo>
                  <a:cubicBezTo>
                    <a:pt x="828" y="1144"/>
                    <a:pt x="828" y="1144"/>
                    <a:pt x="828" y="1144"/>
                  </a:cubicBezTo>
                  <a:cubicBezTo>
                    <a:pt x="829" y="1144"/>
                    <a:pt x="829" y="1145"/>
                    <a:pt x="829" y="1146"/>
                  </a:cubicBezTo>
                  <a:cubicBezTo>
                    <a:pt x="829" y="1146"/>
                    <a:pt x="829" y="1146"/>
                    <a:pt x="829" y="1146"/>
                  </a:cubicBezTo>
                  <a:cubicBezTo>
                    <a:pt x="829" y="1147"/>
                    <a:pt x="829" y="1149"/>
                    <a:pt x="828" y="1150"/>
                  </a:cubicBezTo>
                  <a:cubicBezTo>
                    <a:pt x="828" y="1150"/>
                    <a:pt x="828" y="1150"/>
                    <a:pt x="828" y="1150"/>
                  </a:cubicBezTo>
                  <a:cubicBezTo>
                    <a:pt x="828" y="1150"/>
                    <a:pt x="828" y="1150"/>
                    <a:pt x="828" y="1151"/>
                  </a:cubicBezTo>
                  <a:cubicBezTo>
                    <a:pt x="828" y="1151"/>
                    <a:pt x="828" y="1151"/>
                    <a:pt x="828" y="1151"/>
                  </a:cubicBezTo>
                  <a:cubicBezTo>
                    <a:pt x="828" y="1152"/>
                    <a:pt x="829" y="1152"/>
                    <a:pt x="829" y="1154"/>
                  </a:cubicBezTo>
                  <a:cubicBezTo>
                    <a:pt x="829" y="1154"/>
                    <a:pt x="829" y="1154"/>
                    <a:pt x="829" y="1154"/>
                  </a:cubicBezTo>
                  <a:cubicBezTo>
                    <a:pt x="829" y="1155"/>
                    <a:pt x="829" y="1155"/>
                    <a:pt x="828" y="1156"/>
                  </a:cubicBezTo>
                  <a:cubicBezTo>
                    <a:pt x="828" y="1156"/>
                    <a:pt x="828" y="1156"/>
                    <a:pt x="828" y="1156"/>
                  </a:cubicBezTo>
                  <a:cubicBezTo>
                    <a:pt x="828" y="1156"/>
                    <a:pt x="828" y="1157"/>
                    <a:pt x="828" y="1157"/>
                  </a:cubicBezTo>
                  <a:cubicBezTo>
                    <a:pt x="828" y="1157"/>
                    <a:pt x="828" y="1157"/>
                    <a:pt x="828" y="1157"/>
                  </a:cubicBezTo>
                  <a:cubicBezTo>
                    <a:pt x="828" y="1157"/>
                    <a:pt x="828" y="1157"/>
                    <a:pt x="829" y="1157"/>
                  </a:cubicBezTo>
                  <a:cubicBezTo>
                    <a:pt x="829" y="1157"/>
                    <a:pt x="829" y="1157"/>
                    <a:pt x="829" y="1157"/>
                  </a:cubicBezTo>
                  <a:cubicBezTo>
                    <a:pt x="829" y="1157"/>
                    <a:pt x="829" y="1157"/>
                    <a:pt x="829" y="1157"/>
                  </a:cubicBezTo>
                  <a:cubicBezTo>
                    <a:pt x="829" y="1157"/>
                    <a:pt x="829" y="1157"/>
                    <a:pt x="829" y="1157"/>
                  </a:cubicBezTo>
                  <a:cubicBezTo>
                    <a:pt x="830" y="1157"/>
                    <a:pt x="830" y="1157"/>
                    <a:pt x="831" y="1157"/>
                  </a:cubicBezTo>
                  <a:cubicBezTo>
                    <a:pt x="831" y="1157"/>
                    <a:pt x="831" y="1157"/>
                    <a:pt x="831" y="1157"/>
                  </a:cubicBezTo>
                  <a:cubicBezTo>
                    <a:pt x="832" y="1157"/>
                    <a:pt x="832" y="1157"/>
                    <a:pt x="833" y="1158"/>
                  </a:cubicBezTo>
                  <a:cubicBezTo>
                    <a:pt x="833" y="1158"/>
                    <a:pt x="833" y="1158"/>
                    <a:pt x="833" y="1158"/>
                  </a:cubicBezTo>
                  <a:cubicBezTo>
                    <a:pt x="833" y="1158"/>
                    <a:pt x="833" y="1158"/>
                    <a:pt x="833" y="1158"/>
                  </a:cubicBezTo>
                  <a:cubicBezTo>
                    <a:pt x="833" y="1158"/>
                    <a:pt x="833" y="1158"/>
                    <a:pt x="833" y="1158"/>
                  </a:cubicBezTo>
                  <a:cubicBezTo>
                    <a:pt x="833" y="1158"/>
                    <a:pt x="834" y="1158"/>
                    <a:pt x="834" y="1157"/>
                  </a:cubicBezTo>
                  <a:cubicBezTo>
                    <a:pt x="834" y="1157"/>
                    <a:pt x="834" y="1157"/>
                    <a:pt x="834" y="1157"/>
                  </a:cubicBezTo>
                  <a:cubicBezTo>
                    <a:pt x="834" y="1155"/>
                    <a:pt x="834" y="1155"/>
                    <a:pt x="835" y="1153"/>
                  </a:cubicBezTo>
                  <a:cubicBezTo>
                    <a:pt x="835" y="1153"/>
                    <a:pt x="835" y="1153"/>
                    <a:pt x="835" y="1153"/>
                  </a:cubicBezTo>
                  <a:cubicBezTo>
                    <a:pt x="836" y="1153"/>
                    <a:pt x="836" y="1152"/>
                    <a:pt x="836" y="1152"/>
                  </a:cubicBezTo>
                  <a:cubicBezTo>
                    <a:pt x="836" y="1152"/>
                    <a:pt x="836" y="1152"/>
                    <a:pt x="836" y="1152"/>
                  </a:cubicBezTo>
                  <a:cubicBezTo>
                    <a:pt x="836" y="1151"/>
                    <a:pt x="836" y="1151"/>
                    <a:pt x="835" y="1150"/>
                  </a:cubicBezTo>
                  <a:cubicBezTo>
                    <a:pt x="835" y="1150"/>
                    <a:pt x="835" y="1150"/>
                    <a:pt x="835" y="1150"/>
                  </a:cubicBezTo>
                  <a:cubicBezTo>
                    <a:pt x="835" y="1150"/>
                    <a:pt x="835" y="1150"/>
                    <a:pt x="835" y="1149"/>
                  </a:cubicBezTo>
                  <a:cubicBezTo>
                    <a:pt x="835" y="1149"/>
                    <a:pt x="835" y="1149"/>
                    <a:pt x="835" y="1149"/>
                  </a:cubicBezTo>
                  <a:cubicBezTo>
                    <a:pt x="835" y="1148"/>
                    <a:pt x="836" y="1147"/>
                    <a:pt x="838" y="1147"/>
                  </a:cubicBezTo>
                  <a:cubicBezTo>
                    <a:pt x="838" y="1147"/>
                    <a:pt x="838" y="1147"/>
                    <a:pt x="838" y="1147"/>
                  </a:cubicBezTo>
                  <a:cubicBezTo>
                    <a:pt x="838" y="1147"/>
                    <a:pt x="838" y="1148"/>
                    <a:pt x="839" y="1148"/>
                  </a:cubicBezTo>
                  <a:cubicBezTo>
                    <a:pt x="839" y="1148"/>
                    <a:pt x="839" y="1148"/>
                    <a:pt x="839" y="1148"/>
                  </a:cubicBezTo>
                  <a:cubicBezTo>
                    <a:pt x="840" y="1148"/>
                    <a:pt x="840" y="1148"/>
                    <a:pt x="840" y="1148"/>
                  </a:cubicBezTo>
                  <a:cubicBezTo>
                    <a:pt x="840" y="1148"/>
                    <a:pt x="840" y="1148"/>
                    <a:pt x="840" y="1148"/>
                  </a:cubicBezTo>
                  <a:cubicBezTo>
                    <a:pt x="841" y="1148"/>
                    <a:pt x="842" y="1148"/>
                    <a:pt x="843" y="1148"/>
                  </a:cubicBezTo>
                  <a:cubicBezTo>
                    <a:pt x="843" y="1148"/>
                    <a:pt x="843" y="1148"/>
                    <a:pt x="843" y="1148"/>
                  </a:cubicBezTo>
                  <a:cubicBezTo>
                    <a:pt x="843" y="1147"/>
                    <a:pt x="843" y="1147"/>
                    <a:pt x="843" y="1147"/>
                  </a:cubicBezTo>
                  <a:cubicBezTo>
                    <a:pt x="843" y="1147"/>
                    <a:pt x="843" y="1147"/>
                    <a:pt x="843" y="1147"/>
                  </a:cubicBezTo>
                  <a:cubicBezTo>
                    <a:pt x="844" y="1147"/>
                    <a:pt x="845" y="1148"/>
                    <a:pt x="845" y="1149"/>
                  </a:cubicBezTo>
                  <a:cubicBezTo>
                    <a:pt x="845" y="1149"/>
                    <a:pt x="845" y="1149"/>
                    <a:pt x="845" y="1149"/>
                  </a:cubicBezTo>
                  <a:cubicBezTo>
                    <a:pt x="845" y="1150"/>
                    <a:pt x="844" y="1152"/>
                    <a:pt x="843" y="1153"/>
                  </a:cubicBezTo>
                  <a:cubicBezTo>
                    <a:pt x="843" y="1153"/>
                    <a:pt x="843" y="1153"/>
                    <a:pt x="843" y="1153"/>
                  </a:cubicBezTo>
                  <a:cubicBezTo>
                    <a:pt x="841" y="1155"/>
                    <a:pt x="842" y="1155"/>
                    <a:pt x="841" y="1158"/>
                  </a:cubicBezTo>
                  <a:cubicBezTo>
                    <a:pt x="841" y="1158"/>
                    <a:pt x="841" y="1158"/>
                    <a:pt x="841" y="1158"/>
                  </a:cubicBezTo>
                  <a:cubicBezTo>
                    <a:pt x="840" y="1160"/>
                    <a:pt x="839" y="1162"/>
                    <a:pt x="837" y="1163"/>
                  </a:cubicBezTo>
                  <a:cubicBezTo>
                    <a:pt x="837" y="1163"/>
                    <a:pt x="837" y="1163"/>
                    <a:pt x="837" y="1163"/>
                  </a:cubicBezTo>
                  <a:cubicBezTo>
                    <a:pt x="835" y="1164"/>
                    <a:pt x="834" y="1164"/>
                    <a:pt x="832" y="1168"/>
                  </a:cubicBezTo>
                  <a:cubicBezTo>
                    <a:pt x="832" y="1168"/>
                    <a:pt x="832" y="1168"/>
                    <a:pt x="832" y="1168"/>
                  </a:cubicBezTo>
                  <a:cubicBezTo>
                    <a:pt x="831" y="1169"/>
                    <a:pt x="831" y="1169"/>
                    <a:pt x="831" y="1170"/>
                  </a:cubicBezTo>
                  <a:cubicBezTo>
                    <a:pt x="831" y="1170"/>
                    <a:pt x="831" y="1170"/>
                    <a:pt x="831" y="1170"/>
                  </a:cubicBezTo>
                  <a:cubicBezTo>
                    <a:pt x="831" y="1170"/>
                    <a:pt x="831" y="1170"/>
                    <a:pt x="832" y="1170"/>
                  </a:cubicBezTo>
                  <a:cubicBezTo>
                    <a:pt x="832" y="1170"/>
                    <a:pt x="832" y="1170"/>
                    <a:pt x="832" y="1170"/>
                  </a:cubicBezTo>
                  <a:cubicBezTo>
                    <a:pt x="832" y="1170"/>
                    <a:pt x="833" y="1170"/>
                    <a:pt x="834" y="1170"/>
                  </a:cubicBezTo>
                  <a:cubicBezTo>
                    <a:pt x="834" y="1170"/>
                    <a:pt x="834" y="1170"/>
                    <a:pt x="834" y="1170"/>
                  </a:cubicBezTo>
                  <a:cubicBezTo>
                    <a:pt x="834" y="1170"/>
                    <a:pt x="834" y="1170"/>
                    <a:pt x="834" y="1170"/>
                  </a:cubicBezTo>
                  <a:cubicBezTo>
                    <a:pt x="834" y="1170"/>
                    <a:pt x="834" y="1170"/>
                    <a:pt x="834" y="1170"/>
                  </a:cubicBezTo>
                  <a:cubicBezTo>
                    <a:pt x="834" y="1170"/>
                    <a:pt x="834" y="1170"/>
                    <a:pt x="834" y="1170"/>
                  </a:cubicBezTo>
                  <a:cubicBezTo>
                    <a:pt x="834" y="1170"/>
                    <a:pt x="835" y="1169"/>
                    <a:pt x="835" y="1169"/>
                  </a:cubicBezTo>
                  <a:cubicBezTo>
                    <a:pt x="835" y="1169"/>
                    <a:pt x="835" y="1169"/>
                    <a:pt x="835" y="1169"/>
                  </a:cubicBezTo>
                  <a:cubicBezTo>
                    <a:pt x="836" y="1168"/>
                    <a:pt x="837" y="1167"/>
                    <a:pt x="838" y="1166"/>
                  </a:cubicBezTo>
                  <a:cubicBezTo>
                    <a:pt x="838" y="1166"/>
                    <a:pt x="838" y="1166"/>
                    <a:pt x="838" y="1166"/>
                  </a:cubicBezTo>
                  <a:cubicBezTo>
                    <a:pt x="841" y="1164"/>
                    <a:pt x="843" y="1162"/>
                    <a:pt x="844" y="1162"/>
                  </a:cubicBezTo>
                  <a:cubicBezTo>
                    <a:pt x="844" y="1162"/>
                    <a:pt x="844" y="1162"/>
                    <a:pt x="844" y="1162"/>
                  </a:cubicBezTo>
                  <a:cubicBezTo>
                    <a:pt x="844" y="1161"/>
                    <a:pt x="845" y="1161"/>
                    <a:pt x="846" y="1160"/>
                  </a:cubicBezTo>
                  <a:cubicBezTo>
                    <a:pt x="846" y="1160"/>
                    <a:pt x="846" y="1160"/>
                    <a:pt x="846" y="1160"/>
                  </a:cubicBezTo>
                  <a:cubicBezTo>
                    <a:pt x="846" y="1160"/>
                    <a:pt x="847" y="1161"/>
                    <a:pt x="847" y="1162"/>
                  </a:cubicBezTo>
                  <a:cubicBezTo>
                    <a:pt x="847" y="1162"/>
                    <a:pt x="847" y="1162"/>
                    <a:pt x="847" y="1162"/>
                  </a:cubicBezTo>
                  <a:cubicBezTo>
                    <a:pt x="847" y="1162"/>
                    <a:pt x="848" y="1162"/>
                    <a:pt x="848" y="1162"/>
                  </a:cubicBezTo>
                  <a:cubicBezTo>
                    <a:pt x="848" y="1162"/>
                    <a:pt x="848" y="1162"/>
                    <a:pt x="848" y="1162"/>
                  </a:cubicBezTo>
                  <a:cubicBezTo>
                    <a:pt x="848" y="1162"/>
                    <a:pt x="848" y="1162"/>
                    <a:pt x="848" y="1162"/>
                  </a:cubicBezTo>
                  <a:cubicBezTo>
                    <a:pt x="848" y="1162"/>
                    <a:pt x="848" y="1162"/>
                    <a:pt x="848" y="1162"/>
                  </a:cubicBezTo>
                  <a:cubicBezTo>
                    <a:pt x="849" y="1161"/>
                    <a:pt x="849" y="1161"/>
                    <a:pt x="849" y="1160"/>
                  </a:cubicBezTo>
                  <a:cubicBezTo>
                    <a:pt x="849" y="1160"/>
                    <a:pt x="849" y="1160"/>
                    <a:pt x="849" y="1160"/>
                  </a:cubicBezTo>
                  <a:cubicBezTo>
                    <a:pt x="849" y="1160"/>
                    <a:pt x="849" y="1159"/>
                    <a:pt x="848" y="1159"/>
                  </a:cubicBezTo>
                  <a:cubicBezTo>
                    <a:pt x="848" y="1159"/>
                    <a:pt x="848" y="1159"/>
                    <a:pt x="848" y="1159"/>
                  </a:cubicBezTo>
                  <a:cubicBezTo>
                    <a:pt x="848" y="1158"/>
                    <a:pt x="848" y="1157"/>
                    <a:pt x="848" y="1156"/>
                  </a:cubicBezTo>
                  <a:cubicBezTo>
                    <a:pt x="848" y="1156"/>
                    <a:pt x="848" y="1156"/>
                    <a:pt x="848" y="1156"/>
                  </a:cubicBezTo>
                  <a:cubicBezTo>
                    <a:pt x="848" y="1155"/>
                    <a:pt x="848" y="1154"/>
                    <a:pt x="849" y="1154"/>
                  </a:cubicBezTo>
                  <a:cubicBezTo>
                    <a:pt x="849" y="1154"/>
                    <a:pt x="849" y="1154"/>
                    <a:pt x="849" y="1154"/>
                  </a:cubicBezTo>
                  <a:cubicBezTo>
                    <a:pt x="849" y="1154"/>
                    <a:pt x="849" y="1154"/>
                    <a:pt x="849" y="1153"/>
                  </a:cubicBezTo>
                  <a:cubicBezTo>
                    <a:pt x="849" y="1153"/>
                    <a:pt x="849" y="1153"/>
                    <a:pt x="849" y="1153"/>
                  </a:cubicBezTo>
                  <a:cubicBezTo>
                    <a:pt x="849" y="1152"/>
                    <a:pt x="849" y="1151"/>
                    <a:pt x="848" y="1150"/>
                  </a:cubicBezTo>
                  <a:cubicBezTo>
                    <a:pt x="848" y="1150"/>
                    <a:pt x="848" y="1150"/>
                    <a:pt x="848" y="1150"/>
                  </a:cubicBezTo>
                  <a:cubicBezTo>
                    <a:pt x="848" y="1150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4" y="1149"/>
                    <a:pt x="843" y="1145"/>
                    <a:pt x="842" y="1144"/>
                  </a:cubicBezTo>
                  <a:cubicBezTo>
                    <a:pt x="842" y="1144"/>
                    <a:pt x="842" y="1144"/>
                    <a:pt x="842" y="1144"/>
                  </a:cubicBezTo>
                  <a:cubicBezTo>
                    <a:pt x="842" y="1144"/>
                    <a:pt x="842" y="1143"/>
                    <a:pt x="842" y="1143"/>
                  </a:cubicBezTo>
                  <a:cubicBezTo>
                    <a:pt x="842" y="1143"/>
                    <a:pt x="842" y="1143"/>
                    <a:pt x="842" y="1143"/>
                  </a:cubicBezTo>
                  <a:cubicBezTo>
                    <a:pt x="842" y="1141"/>
                    <a:pt x="847" y="1137"/>
                    <a:pt x="850" y="1137"/>
                  </a:cubicBezTo>
                  <a:cubicBezTo>
                    <a:pt x="850" y="1137"/>
                    <a:pt x="850" y="1137"/>
                    <a:pt x="850" y="1137"/>
                  </a:cubicBezTo>
                  <a:cubicBezTo>
                    <a:pt x="850" y="1137"/>
                    <a:pt x="850" y="1137"/>
                    <a:pt x="850" y="1137"/>
                  </a:cubicBezTo>
                  <a:cubicBezTo>
                    <a:pt x="850" y="1137"/>
                    <a:pt x="850" y="1137"/>
                    <a:pt x="850" y="1137"/>
                  </a:cubicBezTo>
                  <a:cubicBezTo>
                    <a:pt x="851" y="1137"/>
                    <a:pt x="851" y="1137"/>
                    <a:pt x="852" y="1137"/>
                  </a:cubicBezTo>
                  <a:cubicBezTo>
                    <a:pt x="852" y="1137"/>
                    <a:pt x="852" y="1137"/>
                    <a:pt x="852" y="1137"/>
                  </a:cubicBezTo>
                  <a:cubicBezTo>
                    <a:pt x="852" y="1137"/>
                    <a:pt x="853" y="1137"/>
                    <a:pt x="854" y="1137"/>
                  </a:cubicBezTo>
                  <a:cubicBezTo>
                    <a:pt x="854" y="1137"/>
                    <a:pt x="854" y="1137"/>
                    <a:pt x="854" y="1137"/>
                  </a:cubicBezTo>
                  <a:cubicBezTo>
                    <a:pt x="854" y="1137"/>
                    <a:pt x="855" y="1136"/>
                    <a:pt x="855" y="1136"/>
                  </a:cubicBezTo>
                  <a:cubicBezTo>
                    <a:pt x="855" y="1136"/>
                    <a:pt x="855" y="1136"/>
                    <a:pt x="855" y="1136"/>
                  </a:cubicBezTo>
                  <a:cubicBezTo>
                    <a:pt x="855" y="1135"/>
                    <a:pt x="856" y="1133"/>
                    <a:pt x="856" y="1132"/>
                  </a:cubicBezTo>
                  <a:cubicBezTo>
                    <a:pt x="856" y="1132"/>
                    <a:pt x="856" y="1132"/>
                    <a:pt x="856" y="1132"/>
                  </a:cubicBezTo>
                  <a:cubicBezTo>
                    <a:pt x="856" y="1132"/>
                    <a:pt x="855" y="1131"/>
                    <a:pt x="855" y="1131"/>
                  </a:cubicBezTo>
                  <a:cubicBezTo>
                    <a:pt x="855" y="1131"/>
                    <a:pt x="855" y="1131"/>
                    <a:pt x="855" y="1131"/>
                  </a:cubicBezTo>
                  <a:cubicBezTo>
                    <a:pt x="855" y="1130"/>
                    <a:pt x="855" y="1130"/>
                    <a:pt x="855" y="1129"/>
                  </a:cubicBezTo>
                  <a:cubicBezTo>
                    <a:pt x="855" y="1129"/>
                    <a:pt x="855" y="1129"/>
                    <a:pt x="855" y="1129"/>
                  </a:cubicBezTo>
                  <a:cubicBezTo>
                    <a:pt x="855" y="1129"/>
                    <a:pt x="855" y="1128"/>
                    <a:pt x="855" y="1127"/>
                  </a:cubicBezTo>
                  <a:cubicBezTo>
                    <a:pt x="855" y="1127"/>
                    <a:pt x="855" y="1127"/>
                    <a:pt x="855" y="1127"/>
                  </a:cubicBezTo>
                  <a:cubicBezTo>
                    <a:pt x="855" y="1127"/>
                    <a:pt x="855" y="1127"/>
                    <a:pt x="855" y="1127"/>
                  </a:cubicBezTo>
                  <a:cubicBezTo>
                    <a:pt x="855" y="1127"/>
                    <a:pt x="855" y="1127"/>
                    <a:pt x="855" y="1127"/>
                  </a:cubicBezTo>
                  <a:cubicBezTo>
                    <a:pt x="855" y="1126"/>
                    <a:pt x="855" y="1126"/>
                    <a:pt x="854" y="1124"/>
                  </a:cubicBezTo>
                  <a:cubicBezTo>
                    <a:pt x="854" y="1124"/>
                    <a:pt x="854" y="1124"/>
                    <a:pt x="854" y="1124"/>
                  </a:cubicBezTo>
                  <a:cubicBezTo>
                    <a:pt x="853" y="1124"/>
                    <a:pt x="853" y="1123"/>
                    <a:pt x="853" y="1123"/>
                  </a:cubicBezTo>
                  <a:cubicBezTo>
                    <a:pt x="853" y="1123"/>
                    <a:pt x="853" y="1123"/>
                    <a:pt x="853" y="1123"/>
                  </a:cubicBezTo>
                  <a:cubicBezTo>
                    <a:pt x="853" y="1122"/>
                    <a:pt x="854" y="1122"/>
                    <a:pt x="854" y="1122"/>
                  </a:cubicBezTo>
                  <a:cubicBezTo>
                    <a:pt x="854" y="1122"/>
                    <a:pt x="854" y="1122"/>
                    <a:pt x="854" y="1122"/>
                  </a:cubicBezTo>
                  <a:cubicBezTo>
                    <a:pt x="855" y="1122"/>
                    <a:pt x="855" y="1122"/>
                    <a:pt x="856" y="1122"/>
                  </a:cubicBezTo>
                  <a:cubicBezTo>
                    <a:pt x="856" y="1122"/>
                    <a:pt x="856" y="1122"/>
                    <a:pt x="856" y="1122"/>
                  </a:cubicBezTo>
                  <a:cubicBezTo>
                    <a:pt x="857" y="1123"/>
                    <a:pt x="858" y="1124"/>
                    <a:pt x="859" y="1124"/>
                  </a:cubicBezTo>
                  <a:cubicBezTo>
                    <a:pt x="859" y="1124"/>
                    <a:pt x="859" y="1124"/>
                    <a:pt x="859" y="1124"/>
                  </a:cubicBezTo>
                  <a:cubicBezTo>
                    <a:pt x="860" y="1124"/>
                    <a:pt x="860" y="1124"/>
                    <a:pt x="860" y="1124"/>
                  </a:cubicBezTo>
                  <a:cubicBezTo>
                    <a:pt x="860" y="1124"/>
                    <a:pt x="860" y="1124"/>
                    <a:pt x="860" y="1124"/>
                  </a:cubicBezTo>
                  <a:cubicBezTo>
                    <a:pt x="862" y="1124"/>
                    <a:pt x="862" y="1124"/>
                    <a:pt x="862" y="1123"/>
                  </a:cubicBezTo>
                  <a:cubicBezTo>
                    <a:pt x="862" y="1123"/>
                    <a:pt x="862" y="1123"/>
                    <a:pt x="862" y="1123"/>
                  </a:cubicBezTo>
                  <a:cubicBezTo>
                    <a:pt x="863" y="1121"/>
                    <a:pt x="864" y="1121"/>
                    <a:pt x="865" y="1120"/>
                  </a:cubicBezTo>
                  <a:cubicBezTo>
                    <a:pt x="865" y="1120"/>
                    <a:pt x="865" y="1120"/>
                    <a:pt x="865" y="1120"/>
                  </a:cubicBezTo>
                  <a:cubicBezTo>
                    <a:pt x="864" y="1120"/>
                    <a:pt x="864" y="1120"/>
                    <a:pt x="863" y="1120"/>
                  </a:cubicBezTo>
                  <a:cubicBezTo>
                    <a:pt x="863" y="1120"/>
                    <a:pt x="863" y="1120"/>
                    <a:pt x="863" y="1120"/>
                  </a:cubicBezTo>
                  <a:cubicBezTo>
                    <a:pt x="861" y="1119"/>
                    <a:pt x="861" y="1118"/>
                    <a:pt x="861" y="1117"/>
                  </a:cubicBezTo>
                  <a:cubicBezTo>
                    <a:pt x="861" y="1117"/>
                    <a:pt x="861" y="1117"/>
                    <a:pt x="861" y="1117"/>
                  </a:cubicBezTo>
                  <a:cubicBezTo>
                    <a:pt x="861" y="1116"/>
                    <a:pt x="861" y="1116"/>
                    <a:pt x="861" y="1116"/>
                  </a:cubicBezTo>
                  <a:cubicBezTo>
                    <a:pt x="861" y="1116"/>
                    <a:pt x="861" y="1116"/>
                    <a:pt x="861" y="1116"/>
                  </a:cubicBezTo>
                  <a:cubicBezTo>
                    <a:pt x="861" y="1116"/>
                    <a:pt x="861" y="1116"/>
                    <a:pt x="861" y="1116"/>
                  </a:cubicBezTo>
                  <a:cubicBezTo>
                    <a:pt x="861" y="1116"/>
                    <a:pt x="861" y="1116"/>
                    <a:pt x="861" y="1116"/>
                  </a:cubicBezTo>
                  <a:cubicBezTo>
                    <a:pt x="861" y="1115"/>
                    <a:pt x="860" y="1115"/>
                    <a:pt x="860" y="1115"/>
                  </a:cubicBezTo>
                  <a:cubicBezTo>
                    <a:pt x="860" y="1115"/>
                    <a:pt x="860" y="1115"/>
                    <a:pt x="860" y="1115"/>
                  </a:cubicBezTo>
                  <a:cubicBezTo>
                    <a:pt x="860" y="1115"/>
                    <a:pt x="859" y="1115"/>
                    <a:pt x="859" y="1115"/>
                  </a:cubicBezTo>
                  <a:cubicBezTo>
                    <a:pt x="859" y="1115"/>
                    <a:pt x="859" y="1115"/>
                    <a:pt x="859" y="1115"/>
                  </a:cubicBezTo>
                  <a:cubicBezTo>
                    <a:pt x="859" y="1115"/>
                    <a:pt x="858" y="1115"/>
                    <a:pt x="858" y="1115"/>
                  </a:cubicBezTo>
                  <a:cubicBezTo>
                    <a:pt x="858" y="1115"/>
                    <a:pt x="858" y="1115"/>
                    <a:pt x="858" y="1115"/>
                  </a:cubicBezTo>
                  <a:cubicBezTo>
                    <a:pt x="857" y="1115"/>
                    <a:pt x="856" y="1114"/>
                    <a:pt x="856" y="1114"/>
                  </a:cubicBezTo>
                  <a:cubicBezTo>
                    <a:pt x="856" y="1114"/>
                    <a:pt x="856" y="1114"/>
                    <a:pt x="856" y="1114"/>
                  </a:cubicBezTo>
                  <a:cubicBezTo>
                    <a:pt x="855" y="1113"/>
                    <a:pt x="855" y="1113"/>
                    <a:pt x="854" y="1113"/>
                  </a:cubicBezTo>
                  <a:cubicBezTo>
                    <a:pt x="854" y="1113"/>
                    <a:pt x="854" y="1113"/>
                    <a:pt x="854" y="1113"/>
                  </a:cubicBezTo>
                  <a:cubicBezTo>
                    <a:pt x="853" y="1113"/>
                    <a:pt x="852" y="1114"/>
                    <a:pt x="851" y="1115"/>
                  </a:cubicBezTo>
                  <a:cubicBezTo>
                    <a:pt x="851" y="1115"/>
                    <a:pt x="851" y="1115"/>
                    <a:pt x="851" y="1115"/>
                  </a:cubicBezTo>
                  <a:cubicBezTo>
                    <a:pt x="851" y="1116"/>
                    <a:pt x="850" y="1116"/>
                    <a:pt x="849" y="1116"/>
                  </a:cubicBezTo>
                  <a:cubicBezTo>
                    <a:pt x="849" y="1116"/>
                    <a:pt x="849" y="1116"/>
                    <a:pt x="849" y="1116"/>
                  </a:cubicBezTo>
                  <a:cubicBezTo>
                    <a:pt x="848" y="1116"/>
                    <a:pt x="848" y="1115"/>
                    <a:pt x="848" y="1113"/>
                  </a:cubicBezTo>
                  <a:cubicBezTo>
                    <a:pt x="848" y="1113"/>
                    <a:pt x="848" y="1113"/>
                    <a:pt x="848" y="1113"/>
                  </a:cubicBezTo>
                  <a:cubicBezTo>
                    <a:pt x="848" y="1113"/>
                    <a:pt x="848" y="1113"/>
                    <a:pt x="848" y="1112"/>
                  </a:cubicBezTo>
                  <a:cubicBezTo>
                    <a:pt x="848" y="1112"/>
                    <a:pt x="848" y="1112"/>
                    <a:pt x="848" y="1112"/>
                  </a:cubicBezTo>
                  <a:cubicBezTo>
                    <a:pt x="848" y="1110"/>
                    <a:pt x="849" y="1108"/>
                    <a:pt x="851" y="1109"/>
                  </a:cubicBezTo>
                  <a:cubicBezTo>
                    <a:pt x="851" y="1109"/>
                    <a:pt x="851" y="1109"/>
                    <a:pt x="851" y="1109"/>
                  </a:cubicBezTo>
                  <a:cubicBezTo>
                    <a:pt x="851" y="1109"/>
                    <a:pt x="852" y="1109"/>
                    <a:pt x="852" y="1109"/>
                  </a:cubicBezTo>
                  <a:cubicBezTo>
                    <a:pt x="852" y="1109"/>
                    <a:pt x="852" y="1109"/>
                    <a:pt x="852" y="1109"/>
                  </a:cubicBezTo>
                  <a:cubicBezTo>
                    <a:pt x="853" y="1108"/>
                    <a:pt x="854" y="1108"/>
                    <a:pt x="855" y="1108"/>
                  </a:cubicBezTo>
                  <a:cubicBezTo>
                    <a:pt x="855" y="1108"/>
                    <a:pt x="855" y="1108"/>
                    <a:pt x="855" y="1108"/>
                  </a:cubicBezTo>
                  <a:cubicBezTo>
                    <a:pt x="857" y="1108"/>
                    <a:pt x="857" y="1109"/>
                    <a:pt x="858" y="1111"/>
                  </a:cubicBezTo>
                  <a:cubicBezTo>
                    <a:pt x="858" y="1111"/>
                    <a:pt x="858" y="1111"/>
                    <a:pt x="858" y="1111"/>
                  </a:cubicBezTo>
                  <a:cubicBezTo>
                    <a:pt x="859" y="1111"/>
                    <a:pt x="859" y="1111"/>
                    <a:pt x="859" y="1111"/>
                  </a:cubicBezTo>
                  <a:cubicBezTo>
                    <a:pt x="859" y="1111"/>
                    <a:pt x="859" y="1111"/>
                    <a:pt x="859" y="1111"/>
                  </a:cubicBezTo>
                  <a:cubicBezTo>
                    <a:pt x="860" y="1111"/>
                    <a:pt x="860" y="1111"/>
                    <a:pt x="861" y="1111"/>
                  </a:cubicBezTo>
                  <a:cubicBezTo>
                    <a:pt x="861" y="1111"/>
                    <a:pt x="861" y="1111"/>
                    <a:pt x="861" y="1111"/>
                  </a:cubicBezTo>
                  <a:cubicBezTo>
                    <a:pt x="861" y="1110"/>
                    <a:pt x="861" y="1110"/>
                    <a:pt x="862" y="1110"/>
                  </a:cubicBezTo>
                  <a:cubicBezTo>
                    <a:pt x="862" y="1110"/>
                    <a:pt x="862" y="1110"/>
                    <a:pt x="862" y="1110"/>
                  </a:cubicBezTo>
                  <a:cubicBezTo>
                    <a:pt x="864" y="1111"/>
                    <a:pt x="865" y="1113"/>
                    <a:pt x="865" y="1115"/>
                  </a:cubicBezTo>
                  <a:cubicBezTo>
                    <a:pt x="865" y="1115"/>
                    <a:pt x="865" y="1115"/>
                    <a:pt x="865" y="1115"/>
                  </a:cubicBezTo>
                  <a:cubicBezTo>
                    <a:pt x="865" y="1115"/>
                    <a:pt x="865" y="1115"/>
                    <a:pt x="865" y="1115"/>
                  </a:cubicBezTo>
                  <a:cubicBezTo>
                    <a:pt x="865" y="1115"/>
                    <a:pt x="865" y="1115"/>
                    <a:pt x="865" y="1115"/>
                  </a:cubicBezTo>
                  <a:cubicBezTo>
                    <a:pt x="866" y="1115"/>
                    <a:pt x="866" y="1115"/>
                    <a:pt x="867" y="1115"/>
                  </a:cubicBezTo>
                  <a:cubicBezTo>
                    <a:pt x="867" y="1115"/>
                    <a:pt x="867" y="1115"/>
                    <a:pt x="867" y="1115"/>
                  </a:cubicBezTo>
                  <a:cubicBezTo>
                    <a:pt x="868" y="1115"/>
                    <a:pt x="869" y="1115"/>
                    <a:pt x="869" y="1115"/>
                  </a:cubicBezTo>
                  <a:cubicBezTo>
                    <a:pt x="869" y="1115"/>
                    <a:pt x="869" y="1115"/>
                    <a:pt x="869" y="1115"/>
                  </a:cubicBezTo>
                  <a:cubicBezTo>
                    <a:pt x="870" y="1115"/>
                    <a:pt x="870" y="1115"/>
                    <a:pt x="870" y="1115"/>
                  </a:cubicBezTo>
                  <a:cubicBezTo>
                    <a:pt x="870" y="1115"/>
                    <a:pt x="870" y="1115"/>
                    <a:pt x="870" y="1115"/>
                  </a:cubicBezTo>
                  <a:cubicBezTo>
                    <a:pt x="871" y="1114"/>
                    <a:pt x="871" y="1112"/>
                    <a:pt x="871" y="1110"/>
                  </a:cubicBezTo>
                  <a:cubicBezTo>
                    <a:pt x="871" y="1110"/>
                    <a:pt x="871" y="1110"/>
                    <a:pt x="871" y="1110"/>
                  </a:cubicBezTo>
                  <a:cubicBezTo>
                    <a:pt x="871" y="1108"/>
                    <a:pt x="871" y="1108"/>
                    <a:pt x="872" y="1106"/>
                  </a:cubicBezTo>
                  <a:cubicBezTo>
                    <a:pt x="872" y="1106"/>
                    <a:pt x="872" y="1106"/>
                    <a:pt x="872" y="1106"/>
                  </a:cubicBezTo>
                  <a:cubicBezTo>
                    <a:pt x="872" y="1106"/>
                    <a:pt x="873" y="1105"/>
                    <a:pt x="873" y="1105"/>
                  </a:cubicBezTo>
                  <a:cubicBezTo>
                    <a:pt x="873" y="1105"/>
                    <a:pt x="873" y="1105"/>
                    <a:pt x="873" y="1105"/>
                  </a:cubicBezTo>
                  <a:cubicBezTo>
                    <a:pt x="873" y="1105"/>
                    <a:pt x="872" y="1105"/>
                    <a:pt x="871" y="1104"/>
                  </a:cubicBezTo>
                  <a:cubicBezTo>
                    <a:pt x="871" y="1104"/>
                    <a:pt x="871" y="1104"/>
                    <a:pt x="871" y="1104"/>
                  </a:cubicBezTo>
                  <a:cubicBezTo>
                    <a:pt x="871" y="1104"/>
                    <a:pt x="870" y="1104"/>
                    <a:pt x="870" y="1103"/>
                  </a:cubicBezTo>
                  <a:cubicBezTo>
                    <a:pt x="870" y="1103"/>
                    <a:pt x="870" y="1103"/>
                    <a:pt x="870" y="1103"/>
                  </a:cubicBezTo>
                  <a:cubicBezTo>
                    <a:pt x="870" y="1102"/>
                    <a:pt x="870" y="1102"/>
                    <a:pt x="871" y="1101"/>
                  </a:cubicBezTo>
                  <a:cubicBezTo>
                    <a:pt x="871" y="1101"/>
                    <a:pt x="871" y="1101"/>
                    <a:pt x="871" y="1101"/>
                  </a:cubicBezTo>
                  <a:cubicBezTo>
                    <a:pt x="871" y="1101"/>
                    <a:pt x="871" y="1101"/>
                    <a:pt x="871" y="1099"/>
                  </a:cubicBezTo>
                  <a:cubicBezTo>
                    <a:pt x="871" y="1099"/>
                    <a:pt x="871" y="1099"/>
                    <a:pt x="871" y="1099"/>
                  </a:cubicBezTo>
                  <a:cubicBezTo>
                    <a:pt x="871" y="1098"/>
                    <a:pt x="872" y="1097"/>
                    <a:pt x="873" y="1097"/>
                  </a:cubicBezTo>
                  <a:cubicBezTo>
                    <a:pt x="873" y="1097"/>
                    <a:pt x="873" y="1097"/>
                    <a:pt x="873" y="1097"/>
                  </a:cubicBezTo>
                  <a:cubicBezTo>
                    <a:pt x="874" y="1097"/>
                    <a:pt x="874" y="1098"/>
                    <a:pt x="875" y="1098"/>
                  </a:cubicBezTo>
                  <a:cubicBezTo>
                    <a:pt x="875" y="1098"/>
                    <a:pt x="875" y="1098"/>
                    <a:pt x="875" y="1098"/>
                  </a:cubicBezTo>
                  <a:cubicBezTo>
                    <a:pt x="875" y="1098"/>
                    <a:pt x="875" y="1098"/>
                    <a:pt x="877" y="1099"/>
                  </a:cubicBezTo>
                  <a:cubicBezTo>
                    <a:pt x="877" y="1099"/>
                    <a:pt x="877" y="1099"/>
                    <a:pt x="877" y="1099"/>
                  </a:cubicBezTo>
                  <a:cubicBezTo>
                    <a:pt x="878" y="1099"/>
                    <a:pt x="878" y="1099"/>
                    <a:pt x="878" y="1099"/>
                  </a:cubicBezTo>
                  <a:cubicBezTo>
                    <a:pt x="878" y="1099"/>
                    <a:pt x="878" y="1099"/>
                    <a:pt x="878" y="1099"/>
                  </a:cubicBezTo>
                  <a:cubicBezTo>
                    <a:pt x="878" y="1099"/>
                    <a:pt x="878" y="1099"/>
                    <a:pt x="878" y="1098"/>
                  </a:cubicBezTo>
                  <a:cubicBezTo>
                    <a:pt x="878" y="1098"/>
                    <a:pt x="878" y="1098"/>
                    <a:pt x="878" y="1098"/>
                  </a:cubicBezTo>
                  <a:cubicBezTo>
                    <a:pt x="878" y="1098"/>
                    <a:pt x="878" y="1098"/>
                    <a:pt x="878" y="1097"/>
                  </a:cubicBezTo>
                  <a:cubicBezTo>
                    <a:pt x="878" y="1097"/>
                    <a:pt x="878" y="1097"/>
                    <a:pt x="878" y="1097"/>
                  </a:cubicBezTo>
                  <a:cubicBezTo>
                    <a:pt x="878" y="1096"/>
                    <a:pt x="878" y="1096"/>
                    <a:pt x="878" y="1095"/>
                  </a:cubicBezTo>
                  <a:cubicBezTo>
                    <a:pt x="878" y="1095"/>
                    <a:pt x="878" y="1095"/>
                    <a:pt x="878" y="1095"/>
                  </a:cubicBezTo>
                  <a:cubicBezTo>
                    <a:pt x="878" y="1094"/>
                    <a:pt x="878" y="1094"/>
                    <a:pt x="879" y="1093"/>
                  </a:cubicBezTo>
                  <a:cubicBezTo>
                    <a:pt x="879" y="1093"/>
                    <a:pt x="879" y="1093"/>
                    <a:pt x="879" y="1093"/>
                  </a:cubicBezTo>
                  <a:cubicBezTo>
                    <a:pt x="880" y="1092"/>
                    <a:pt x="880" y="1092"/>
                    <a:pt x="880" y="1091"/>
                  </a:cubicBezTo>
                  <a:cubicBezTo>
                    <a:pt x="880" y="1091"/>
                    <a:pt x="880" y="1091"/>
                    <a:pt x="880" y="1091"/>
                  </a:cubicBezTo>
                  <a:cubicBezTo>
                    <a:pt x="880" y="1091"/>
                    <a:pt x="880" y="1091"/>
                    <a:pt x="880" y="1090"/>
                  </a:cubicBezTo>
                  <a:cubicBezTo>
                    <a:pt x="880" y="1090"/>
                    <a:pt x="880" y="1090"/>
                    <a:pt x="880" y="1090"/>
                  </a:cubicBezTo>
                  <a:cubicBezTo>
                    <a:pt x="880" y="1090"/>
                    <a:pt x="879" y="1089"/>
                    <a:pt x="879" y="1089"/>
                  </a:cubicBezTo>
                  <a:cubicBezTo>
                    <a:pt x="879" y="1089"/>
                    <a:pt x="879" y="1089"/>
                    <a:pt x="879" y="1089"/>
                  </a:cubicBezTo>
                  <a:cubicBezTo>
                    <a:pt x="879" y="1089"/>
                    <a:pt x="879" y="1089"/>
                    <a:pt x="879" y="1089"/>
                  </a:cubicBezTo>
                  <a:cubicBezTo>
                    <a:pt x="879" y="1089"/>
                    <a:pt x="879" y="1089"/>
                    <a:pt x="879" y="1089"/>
                  </a:cubicBezTo>
                  <a:cubicBezTo>
                    <a:pt x="879" y="1089"/>
                    <a:pt x="878" y="1090"/>
                    <a:pt x="878" y="1090"/>
                  </a:cubicBezTo>
                  <a:cubicBezTo>
                    <a:pt x="878" y="1090"/>
                    <a:pt x="878" y="1090"/>
                    <a:pt x="878" y="1090"/>
                  </a:cubicBezTo>
                  <a:cubicBezTo>
                    <a:pt x="877" y="1090"/>
                    <a:pt x="877" y="1090"/>
                    <a:pt x="876" y="1090"/>
                  </a:cubicBezTo>
                  <a:cubicBezTo>
                    <a:pt x="876" y="1090"/>
                    <a:pt x="876" y="1090"/>
                    <a:pt x="876" y="1090"/>
                  </a:cubicBezTo>
                  <a:cubicBezTo>
                    <a:pt x="875" y="1089"/>
                    <a:pt x="874" y="1088"/>
                    <a:pt x="873" y="1086"/>
                  </a:cubicBezTo>
                  <a:cubicBezTo>
                    <a:pt x="873" y="1086"/>
                    <a:pt x="873" y="1086"/>
                    <a:pt x="873" y="1086"/>
                  </a:cubicBezTo>
                  <a:cubicBezTo>
                    <a:pt x="873" y="1085"/>
                    <a:pt x="873" y="1085"/>
                    <a:pt x="872" y="1084"/>
                  </a:cubicBezTo>
                  <a:cubicBezTo>
                    <a:pt x="872" y="1084"/>
                    <a:pt x="872" y="1084"/>
                    <a:pt x="872" y="1084"/>
                  </a:cubicBezTo>
                  <a:cubicBezTo>
                    <a:pt x="871" y="1083"/>
                    <a:pt x="870" y="1083"/>
                    <a:pt x="870" y="1082"/>
                  </a:cubicBezTo>
                  <a:cubicBezTo>
                    <a:pt x="870" y="1082"/>
                    <a:pt x="870" y="1082"/>
                    <a:pt x="870" y="1082"/>
                  </a:cubicBezTo>
                  <a:cubicBezTo>
                    <a:pt x="871" y="1081"/>
                    <a:pt x="873" y="1080"/>
                    <a:pt x="874" y="1080"/>
                  </a:cubicBezTo>
                  <a:cubicBezTo>
                    <a:pt x="874" y="1080"/>
                    <a:pt x="874" y="1080"/>
                    <a:pt x="874" y="1080"/>
                  </a:cubicBezTo>
                  <a:cubicBezTo>
                    <a:pt x="876" y="1080"/>
                    <a:pt x="876" y="1079"/>
                    <a:pt x="876" y="1078"/>
                  </a:cubicBezTo>
                  <a:cubicBezTo>
                    <a:pt x="876" y="1078"/>
                    <a:pt x="876" y="1078"/>
                    <a:pt x="876" y="1078"/>
                  </a:cubicBezTo>
                  <a:cubicBezTo>
                    <a:pt x="876" y="1078"/>
                    <a:pt x="876" y="1078"/>
                    <a:pt x="876" y="1078"/>
                  </a:cubicBezTo>
                  <a:cubicBezTo>
                    <a:pt x="876" y="1078"/>
                    <a:pt x="876" y="1078"/>
                    <a:pt x="876" y="1078"/>
                  </a:cubicBezTo>
                  <a:cubicBezTo>
                    <a:pt x="876" y="1077"/>
                    <a:pt x="876" y="1077"/>
                    <a:pt x="876" y="1076"/>
                  </a:cubicBezTo>
                  <a:cubicBezTo>
                    <a:pt x="876" y="1076"/>
                    <a:pt x="876" y="1076"/>
                    <a:pt x="876" y="1076"/>
                  </a:cubicBezTo>
                  <a:cubicBezTo>
                    <a:pt x="876" y="1075"/>
                    <a:pt x="876" y="1075"/>
                    <a:pt x="877" y="1074"/>
                  </a:cubicBezTo>
                  <a:cubicBezTo>
                    <a:pt x="877" y="1074"/>
                    <a:pt x="877" y="1074"/>
                    <a:pt x="877" y="1074"/>
                  </a:cubicBezTo>
                  <a:cubicBezTo>
                    <a:pt x="877" y="1074"/>
                    <a:pt x="877" y="1074"/>
                    <a:pt x="877" y="1074"/>
                  </a:cubicBezTo>
                  <a:cubicBezTo>
                    <a:pt x="877" y="1074"/>
                    <a:pt x="877" y="1074"/>
                    <a:pt x="877" y="1074"/>
                  </a:cubicBezTo>
                  <a:cubicBezTo>
                    <a:pt x="877" y="1073"/>
                    <a:pt x="877" y="1073"/>
                    <a:pt x="877" y="1073"/>
                  </a:cubicBezTo>
                  <a:cubicBezTo>
                    <a:pt x="877" y="1073"/>
                    <a:pt x="877" y="1073"/>
                    <a:pt x="877" y="1073"/>
                  </a:cubicBezTo>
                  <a:cubicBezTo>
                    <a:pt x="876" y="1072"/>
                    <a:pt x="873" y="1070"/>
                    <a:pt x="873" y="1069"/>
                  </a:cubicBezTo>
                  <a:cubicBezTo>
                    <a:pt x="873" y="1069"/>
                    <a:pt x="873" y="1069"/>
                    <a:pt x="873" y="1069"/>
                  </a:cubicBezTo>
                  <a:cubicBezTo>
                    <a:pt x="873" y="1069"/>
                    <a:pt x="873" y="1068"/>
                    <a:pt x="873" y="1068"/>
                  </a:cubicBezTo>
                  <a:cubicBezTo>
                    <a:pt x="873" y="1068"/>
                    <a:pt x="873" y="1068"/>
                    <a:pt x="873" y="1068"/>
                  </a:cubicBezTo>
                  <a:cubicBezTo>
                    <a:pt x="873" y="1068"/>
                    <a:pt x="874" y="1068"/>
                    <a:pt x="874" y="1068"/>
                  </a:cubicBezTo>
                  <a:cubicBezTo>
                    <a:pt x="874" y="1068"/>
                    <a:pt x="874" y="1068"/>
                    <a:pt x="874" y="1068"/>
                  </a:cubicBezTo>
                  <a:cubicBezTo>
                    <a:pt x="876" y="1068"/>
                    <a:pt x="878" y="1069"/>
                    <a:pt x="879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9"/>
                    <a:pt x="880" y="1069"/>
                    <a:pt x="880" y="1068"/>
                  </a:cubicBezTo>
                  <a:cubicBezTo>
                    <a:pt x="880" y="1068"/>
                    <a:pt x="880" y="1068"/>
                    <a:pt x="880" y="1068"/>
                  </a:cubicBezTo>
                  <a:cubicBezTo>
                    <a:pt x="881" y="1068"/>
                    <a:pt x="881" y="1067"/>
                    <a:pt x="881" y="1067"/>
                  </a:cubicBezTo>
                  <a:cubicBezTo>
                    <a:pt x="881" y="1067"/>
                    <a:pt x="881" y="1067"/>
                    <a:pt x="881" y="1067"/>
                  </a:cubicBezTo>
                  <a:cubicBezTo>
                    <a:pt x="881" y="1064"/>
                    <a:pt x="883" y="1062"/>
                    <a:pt x="885" y="1060"/>
                  </a:cubicBezTo>
                  <a:cubicBezTo>
                    <a:pt x="885" y="1060"/>
                    <a:pt x="885" y="1060"/>
                    <a:pt x="885" y="1060"/>
                  </a:cubicBezTo>
                  <a:cubicBezTo>
                    <a:pt x="887" y="1058"/>
                    <a:pt x="887" y="1056"/>
                    <a:pt x="888" y="1055"/>
                  </a:cubicBezTo>
                  <a:cubicBezTo>
                    <a:pt x="888" y="1055"/>
                    <a:pt x="888" y="1055"/>
                    <a:pt x="888" y="1055"/>
                  </a:cubicBezTo>
                  <a:cubicBezTo>
                    <a:pt x="888" y="1055"/>
                    <a:pt x="887" y="1055"/>
                    <a:pt x="887" y="1054"/>
                  </a:cubicBezTo>
                  <a:cubicBezTo>
                    <a:pt x="887" y="1054"/>
                    <a:pt x="887" y="1054"/>
                    <a:pt x="887" y="1054"/>
                  </a:cubicBezTo>
                  <a:cubicBezTo>
                    <a:pt x="888" y="1053"/>
                    <a:pt x="886" y="1053"/>
                    <a:pt x="882" y="1052"/>
                  </a:cubicBezTo>
                  <a:cubicBezTo>
                    <a:pt x="882" y="1052"/>
                    <a:pt x="882" y="1052"/>
                    <a:pt x="882" y="1052"/>
                  </a:cubicBezTo>
                  <a:cubicBezTo>
                    <a:pt x="879" y="1052"/>
                    <a:pt x="878" y="1049"/>
                    <a:pt x="876" y="1048"/>
                  </a:cubicBezTo>
                  <a:cubicBezTo>
                    <a:pt x="876" y="1048"/>
                    <a:pt x="876" y="1048"/>
                    <a:pt x="876" y="1048"/>
                  </a:cubicBezTo>
                  <a:cubicBezTo>
                    <a:pt x="875" y="1047"/>
                    <a:pt x="874" y="1047"/>
                    <a:pt x="874" y="1046"/>
                  </a:cubicBezTo>
                  <a:cubicBezTo>
                    <a:pt x="874" y="1046"/>
                    <a:pt x="874" y="1046"/>
                    <a:pt x="874" y="1046"/>
                  </a:cubicBezTo>
                  <a:cubicBezTo>
                    <a:pt x="875" y="1045"/>
                    <a:pt x="876" y="1045"/>
                    <a:pt x="877" y="1045"/>
                  </a:cubicBezTo>
                  <a:cubicBezTo>
                    <a:pt x="877" y="1045"/>
                    <a:pt x="877" y="1045"/>
                    <a:pt x="877" y="1045"/>
                  </a:cubicBezTo>
                  <a:cubicBezTo>
                    <a:pt x="879" y="1045"/>
                    <a:pt x="879" y="1045"/>
                    <a:pt x="881" y="1046"/>
                  </a:cubicBezTo>
                  <a:cubicBezTo>
                    <a:pt x="881" y="1046"/>
                    <a:pt x="881" y="1046"/>
                    <a:pt x="881" y="1046"/>
                  </a:cubicBezTo>
                  <a:cubicBezTo>
                    <a:pt x="882" y="1047"/>
                    <a:pt x="883" y="1047"/>
                    <a:pt x="884" y="1047"/>
                  </a:cubicBezTo>
                  <a:cubicBezTo>
                    <a:pt x="884" y="1047"/>
                    <a:pt x="884" y="1047"/>
                    <a:pt x="884" y="1047"/>
                  </a:cubicBezTo>
                  <a:cubicBezTo>
                    <a:pt x="885" y="1047"/>
                    <a:pt x="886" y="1046"/>
                    <a:pt x="887" y="1046"/>
                  </a:cubicBezTo>
                  <a:cubicBezTo>
                    <a:pt x="887" y="1046"/>
                    <a:pt x="887" y="1046"/>
                    <a:pt x="887" y="1046"/>
                  </a:cubicBezTo>
                  <a:cubicBezTo>
                    <a:pt x="888" y="1046"/>
                    <a:pt x="889" y="1046"/>
                    <a:pt x="889" y="1046"/>
                  </a:cubicBezTo>
                  <a:cubicBezTo>
                    <a:pt x="889" y="1046"/>
                    <a:pt x="889" y="1046"/>
                    <a:pt x="889" y="1046"/>
                  </a:cubicBezTo>
                  <a:cubicBezTo>
                    <a:pt x="891" y="1046"/>
                    <a:pt x="891" y="1046"/>
                    <a:pt x="892" y="1047"/>
                  </a:cubicBezTo>
                  <a:cubicBezTo>
                    <a:pt x="892" y="1047"/>
                    <a:pt x="892" y="1047"/>
                    <a:pt x="892" y="1047"/>
                  </a:cubicBezTo>
                  <a:cubicBezTo>
                    <a:pt x="893" y="1047"/>
                    <a:pt x="893" y="1047"/>
                    <a:pt x="893" y="1047"/>
                  </a:cubicBezTo>
                  <a:cubicBezTo>
                    <a:pt x="893" y="1047"/>
                    <a:pt x="893" y="1047"/>
                    <a:pt x="893" y="1047"/>
                  </a:cubicBezTo>
                  <a:cubicBezTo>
                    <a:pt x="894" y="1047"/>
                    <a:pt x="895" y="1046"/>
                    <a:pt x="895" y="1045"/>
                  </a:cubicBezTo>
                  <a:cubicBezTo>
                    <a:pt x="895" y="1045"/>
                    <a:pt x="895" y="1045"/>
                    <a:pt x="895" y="1045"/>
                  </a:cubicBezTo>
                  <a:cubicBezTo>
                    <a:pt x="896" y="1044"/>
                    <a:pt x="896" y="1043"/>
                    <a:pt x="896" y="1042"/>
                  </a:cubicBezTo>
                  <a:cubicBezTo>
                    <a:pt x="896" y="1042"/>
                    <a:pt x="896" y="1042"/>
                    <a:pt x="896" y="1042"/>
                  </a:cubicBezTo>
                  <a:cubicBezTo>
                    <a:pt x="896" y="1041"/>
                    <a:pt x="896" y="1041"/>
                    <a:pt x="896" y="1040"/>
                  </a:cubicBezTo>
                  <a:cubicBezTo>
                    <a:pt x="896" y="1040"/>
                    <a:pt x="896" y="1040"/>
                    <a:pt x="896" y="1040"/>
                  </a:cubicBezTo>
                  <a:cubicBezTo>
                    <a:pt x="896" y="1039"/>
                    <a:pt x="895" y="1039"/>
                    <a:pt x="895" y="1038"/>
                  </a:cubicBezTo>
                  <a:cubicBezTo>
                    <a:pt x="895" y="1038"/>
                    <a:pt x="895" y="1038"/>
                    <a:pt x="895" y="1038"/>
                  </a:cubicBezTo>
                  <a:cubicBezTo>
                    <a:pt x="895" y="1036"/>
                    <a:pt x="897" y="1034"/>
                    <a:pt x="898" y="1033"/>
                  </a:cubicBezTo>
                  <a:cubicBezTo>
                    <a:pt x="898" y="1033"/>
                    <a:pt x="898" y="1033"/>
                    <a:pt x="898" y="1033"/>
                  </a:cubicBezTo>
                  <a:cubicBezTo>
                    <a:pt x="900" y="1033"/>
                    <a:pt x="900" y="1033"/>
                    <a:pt x="901" y="1031"/>
                  </a:cubicBezTo>
                  <a:cubicBezTo>
                    <a:pt x="901" y="1031"/>
                    <a:pt x="901" y="1031"/>
                    <a:pt x="901" y="1031"/>
                  </a:cubicBezTo>
                  <a:cubicBezTo>
                    <a:pt x="902" y="1030"/>
                    <a:pt x="903" y="1029"/>
                    <a:pt x="903" y="1028"/>
                  </a:cubicBezTo>
                  <a:cubicBezTo>
                    <a:pt x="903" y="1028"/>
                    <a:pt x="903" y="1028"/>
                    <a:pt x="903" y="1028"/>
                  </a:cubicBezTo>
                  <a:cubicBezTo>
                    <a:pt x="903" y="1027"/>
                    <a:pt x="903" y="1027"/>
                    <a:pt x="903" y="1027"/>
                  </a:cubicBezTo>
                  <a:cubicBezTo>
                    <a:pt x="903" y="1027"/>
                    <a:pt x="903" y="1027"/>
                    <a:pt x="903" y="1027"/>
                  </a:cubicBezTo>
                  <a:cubicBezTo>
                    <a:pt x="903" y="1026"/>
                    <a:pt x="901" y="1025"/>
                    <a:pt x="898" y="1024"/>
                  </a:cubicBezTo>
                  <a:cubicBezTo>
                    <a:pt x="898" y="1024"/>
                    <a:pt x="898" y="1024"/>
                    <a:pt x="898" y="1024"/>
                  </a:cubicBezTo>
                  <a:cubicBezTo>
                    <a:pt x="897" y="1024"/>
                    <a:pt x="896" y="1023"/>
                    <a:pt x="896" y="1022"/>
                  </a:cubicBezTo>
                  <a:cubicBezTo>
                    <a:pt x="896" y="1022"/>
                    <a:pt x="896" y="1022"/>
                    <a:pt x="896" y="1022"/>
                  </a:cubicBezTo>
                  <a:cubicBezTo>
                    <a:pt x="896" y="1021"/>
                    <a:pt x="897" y="1021"/>
                    <a:pt x="897" y="1020"/>
                  </a:cubicBezTo>
                  <a:cubicBezTo>
                    <a:pt x="897" y="1020"/>
                    <a:pt x="897" y="1020"/>
                    <a:pt x="897" y="1020"/>
                  </a:cubicBezTo>
                  <a:cubicBezTo>
                    <a:pt x="897" y="1020"/>
                    <a:pt x="897" y="1020"/>
                    <a:pt x="897" y="1020"/>
                  </a:cubicBezTo>
                  <a:cubicBezTo>
                    <a:pt x="898" y="1020"/>
                    <a:pt x="898" y="1020"/>
                    <a:pt x="898" y="1020"/>
                  </a:cubicBezTo>
                  <a:cubicBezTo>
                    <a:pt x="898" y="1020"/>
                    <a:pt x="899" y="1020"/>
                    <a:pt x="902" y="1021"/>
                  </a:cubicBezTo>
                  <a:cubicBezTo>
                    <a:pt x="902" y="1021"/>
                    <a:pt x="902" y="1021"/>
                    <a:pt x="902" y="1021"/>
                  </a:cubicBezTo>
                  <a:cubicBezTo>
                    <a:pt x="903" y="1021"/>
                    <a:pt x="903" y="1021"/>
                    <a:pt x="903" y="1021"/>
                  </a:cubicBezTo>
                  <a:cubicBezTo>
                    <a:pt x="903" y="1021"/>
                    <a:pt x="903" y="1021"/>
                    <a:pt x="903" y="1021"/>
                  </a:cubicBezTo>
                  <a:cubicBezTo>
                    <a:pt x="903" y="1021"/>
                    <a:pt x="903" y="1021"/>
                    <a:pt x="904" y="1021"/>
                  </a:cubicBezTo>
                  <a:cubicBezTo>
                    <a:pt x="904" y="1021"/>
                    <a:pt x="904" y="1021"/>
                    <a:pt x="904" y="1021"/>
                  </a:cubicBezTo>
                  <a:cubicBezTo>
                    <a:pt x="904" y="1021"/>
                    <a:pt x="904" y="1021"/>
                    <a:pt x="904" y="1020"/>
                  </a:cubicBezTo>
                  <a:cubicBezTo>
                    <a:pt x="904" y="1020"/>
                    <a:pt x="904" y="1020"/>
                    <a:pt x="904" y="1020"/>
                  </a:cubicBezTo>
                  <a:cubicBezTo>
                    <a:pt x="904" y="1019"/>
                    <a:pt x="906" y="1014"/>
                    <a:pt x="908" y="1014"/>
                  </a:cubicBezTo>
                  <a:cubicBezTo>
                    <a:pt x="908" y="1014"/>
                    <a:pt x="908" y="1014"/>
                    <a:pt x="908" y="1014"/>
                  </a:cubicBezTo>
                  <a:cubicBezTo>
                    <a:pt x="908" y="1014"/>
                    <a:pt x="908" y="1014"/>
                    <a:pt x="908" y="1014"/>
                  </a:cubicBezTo>
                  <a:cubicBezTo>
                    <a:pt x="908" y="1014"/>
                    <a:pt x="908" y="1014"/>
                    <a:pt x="908" y="1014"/>
                  </a:cubicBezTo>
                  <a:cubicBezTo>
                    <a:pt x="909" y="1014"/>
                    <a:pt x="909" y="1014"/>
                    <a:pt x="909" y="1014"/>
                  </a:cubicBezTo>
                  <a:cubicBezTo>
                    <a:pt x="909" y="1014"/>
                    <a:pt x="909" y="1014"/>
                    <a:pt x="909" y="1014"/>
                  </a:cubicBezTo>
                  <a:cubicBezTo>
                    <a:pt x="909" y="1014"/>
                    <a:pt x="909" y="1015"/>
                    <a:pt x="911" y="1015"/>
                  </a:cubicBezTo>
                  <a:cubicBezTo>
                    <a:pt x="911" y="1015"/>
                    <a:pt x="911" y="1015"/>
                    <a:pt x="911" y="1015"/>
                  </a:cubicBezTo>
                  <a:cubicBezTo>
                    <a:pt x="912" y="1016"/>
                    <a:pt x="913" y="1017"/>
                    <a:pt x="913" y="1018"/>
                  </a:cubicBezTo>
                  <a:cubicBezTo>
                    <a:pt x="913" y="1018"/>
                    <a:pt x="913" y="1018"/>
                    <a:pt x="913" y="1018"/>
                  </a:cubicBezTo>
                  <a:cubicBezTo>
                    <a:pt x="913" y="1018"/>
                    <a:pt x="912" y="1019"/>
                    <a:pt x="911" y="1019"/>
                  </a:cubicBezTo>
                  <a:cubicBezTo>
                    <a:pt x="911" y="1019"/>
                    <a:pt x="911" y="1019"/>
                    <a:pt x="911" y="1019"/>
                  </a:cubicBezTo>
                  <a:cubicBezTo>
                    <a:pt x="911" y="1019"/>
                    <a:pt x="911" y="1019"/>
                    <a:pt x="911" y="1019"/>
                  </a:cubicBezTo>
                  <a:cubicBezTo>
                    <a:pt x="911" y="1019"/>
                    <a:pt x="911" y="1019"/>
                    <a:pt x="911" y="1019"/>
                  </a:cubicBezTo>
                  <a:cubicBezTo>
                    <a:pt x="911" y="1020"/>
                    <a:pt x="914" y="1025"/>
                    <a:pt x="914" y="1025"/>
                  </a:cubicBezTo>
                  <a:cubicBezTo>
                    <a:pt x="914" y="1025"/>
                    <a:pt x="914" y="1025"/>
                    <a:pt x="914" y="1025"/>
                  </a:cubicBezTo>
                  <a:cubicBezTo>
                    <a:pt x="915" y="1026"/>
                    <a:pt x="915" y="1026"/>
                    <a:pt x="915" y="1027"/>
                  </a:cubicBezTo>
                  <a:cubicBezTo>
                    <a:pt x="915" y="1027"/>
                    <a:pt x="915" y="1027"/>
                    <a:pt x="915" y="1027"/>
                  </a:cubicBezTo>
                  <a:cubicBezTo>
                    <a:pt x="915" y="1028"/>
                    <a:pt x="913" y="1029"/>
                    <a:pt x="912" y="1029"/>
                  </a:cubicBezTo>
                  <a:cubicBezTo>
                    <a:pt x="912" y="1029"/>
                    <a:pt x="912" y="1029"/>
                    <a:pt x="912" y="1029"/>
                  </a:cubicBezTo>
                  <a:cubicBezTo>
                    <a:pt x="912" y="1029"/>
                    <a:pt x="912" y="1029"/>
                    <a:pt x="911" y="1029"/>
                  </a:cubicBezTo>
                  <a:cubicBezTo>
                    <a:pt x="911" y="1029"/>
                    <a:pt x="911" y="1029"/>
                    <a:pt x="911" y="1029"/>
                  </a:cubicBezTo>
                  <a:cubicBezTo>
                    <a:pt x="911" y="1029"/>
                    <a:pt x="911" y="1029"/>
                    <a:pt x="910" y="1029"/>
                  </a:cubicBezTo>
                  <a:cubicBezTo>
                    <a:pt x="910" y="1029"/>
                    <a:pt x="910" y="1029"/>
                    <a:pt x="910" y="1029"/>
                  </a:cubicBezTo>
                  <a:cubicBezTo>
                    <a:pt x="910" y="1029"/>
                    <a:pt x="910" y="1029"/>
                    <a:pt x="910" y="1029"/>
                  </a:cubicBezTo>
                  <a:cubicBezTo>
                    <a:pt x="910" y="1029"/>
                    <a:pt x="910" y="1029"/>
                    <a:pt x="910" y="1029"/>
                  </a:cubicBezTo>
                  <a:cubicBezTo>
                    <a:pt x="910" y="1029"/>
                    <a:pt x="910" y="1029"/>
                    <a:pt x="910" y="1030"/>
                  </a:cubicBezTo>
                  <a:cubicBezTo>
                    <a:pt x="910" y="1030"/>
                    <a:pt x="910" y="1030"/>
                    <a:pt x="910" y="1030"/>
                  </a:cubicBezTo>
                  <a:cubicBezTo>
                    <a:pt x="907" y="1034"/>
                    <a:pt x="906" y="1034"/>
                    <a:pt x="906" y="1035"/>
                  </a:cubicBezTo>
                  <a:cubicBezTo>
                    <a:pt x="906" y="1035"/>
                    <a:pt x="906" y="1035"/>
                    <a:pt x="906" y="1035"/>
                  </a:cubicBezTo>
                  <a:cubicBezTo>
                    <a:pt x="906" y="1036"/>
                    <a:pt x="906" y="1037"/>
                    <a:pt x="907" y="1040"/>
                  </a:cubicBezTo>
                  <a:cubicBezTo>
                    <a:pt x="907" y="1040"/>
                    <a:pt x="907" y="1040"/>
                    <a:pt x="907" y="1040"/>
                  </a:cubicBezTo>
                  <a:cubicBezTo>
                    <a:pt x="907" y="1041"/>
                    <a:pt x="907" y="1041"/>
                    <a:pt x="907" y="1041"/>
                  </a:cubicBezTo>
                  <a:cubicBezTo>
                    <a:pt x="907" y="1041"/>
                    <a:pt x="907" y="1041"/>
                    <a:pt x="907" y="1041"/>
                  </a:cubicBezTo>
                  <a:cubicBezTo>
                    <a:pt x="908" y="1041"/>
                    <a:pt x="908" y="1041"/>
                    <a:pt x="909" y="1040"/>
                  </a:cubicBezTo>
                  <a:cubicBezTo>
                    <a:pt x="909" y="1040"/>
                    <a:pt x="909" y="1040"/>
                    <a:pt x="909" y="1040"/>
                  </a:cubicBezTo>
                  <a:cubicBezTo>
                    <a:pt x="910" y="1038"/>
                    <a:pt x="913" y="1038"/>
                    <a:pt x="914" y="1038"/>
                  </a:cubicBezTo>
                  <a:cubicBezTo>
                    <a:pt x="914" y="1038"/>
                    <a:pt x="914" y="1038"/>
                    <a:pt x="914" y="1038"/>
                  </a:cubicBezTo>
                  <a:cubicBezTo>
                    <a:pt x="914" y="1038"/>
                    <a:pt x="915" y="1037"/>
                    <a:pt x="915" y="1036"/>
                  </a:cubicBezTo>
                  <a:cubicBezTo>
                    <a:pt x="915" y="1036"/>
                    <a:pt x="915" y="1036"/>
                    <a:pt x="915" y="1036"/>
                  </a:cubicBezTo>
                  <a:cubicBezTo>
                    <a:pt x="915" y="1036"/>
                    <a:pt x="914" y="1035"/>
                    <a:pt x="914" y="1035"/>
                  </a:cubicBezTo>
                  <a:cubicBezTo>
                    <a:pt x="914" y="1035"/>
                    <a:pt x="914" y="1035"/>
                    <a:pt x="914" y="1035"/>
                  </a:cubicBezTo>
                  <a:cubicBezTo>
                    <a:pt x="913" y="1034"/>
                    <a:pt x="912" y="1033"/>
                    <a:pt x="912" y="1032"/>
                  </a:cubicBezTo>
                  <a:cubicBezTo>
                    <a:pt x="912" y="1032"/>
                    <a:pt x="912" y="1032"/>
                    <a:pt x="912" y="1032"/>
                  </a:cubicBezTo>
                  <a:cubicBezTo>
                    <a:pt x="912" y="1031"/>
                    <a:pt x="913" y="1030"/>
                    <a:pt x="914" y="1030"/>
                  </a:cubicBezTo>
                  <a:cubicBezTo>
                    <a:pt x="914" y="1030"/>
                    <a:pt x="914" y="1030"/>
                    <a:pt x="914" y="1030"/>
                  </a:cubicBezTo>
                  <a:cubicBezTo>
                    <a:pt x="914" y="1029"/>
                    <a:pt x="915" y="1029"/>
                    <a:pt x="915" y="1029"/>
                  </a:cubicBezTo>
                  <a:cubicBezTo>
                    <a:pt x="915" y="1029"/>
                    <a:pt x="915" y="1029"/>
                    <a:pt x="915" y="1029"/>
                  </a:cubicBezTo>
                  <a:cubicBezTo>
                    <a:pt x="917" y="1029"/>
                    <a:pt x="918" y="1031"/>
                    <a:pt x="919" y="1032"/>
                  </a:cubicBezTo>
                  <a:cubicBezTo>
                    <a:pt x="919" y="1032"/>
                    <a:pt x="919" y="1032"/>
                    <a:pt x="919" y="1032"/>
                  </a:cubicBezTo>
                  <a:cubicBezTo>
                    <a:pt x="920" y="1032"/>
                    <a:pt x="920" y="1032"/>
                    <a:pt x="920" y="1032"/>
                  </a:cubicBezTo>
                  <a:cubicBezTo>
                    <a:pt x="920" y="1032"/>
                    <a:pt x="920" y="1032"/>
                    <a:pt x="920" y="1032"/>
                  </a:cubicBezTo>
                  <a:cubicBezTo>
                    <a:pt x="920" y="1032"/>
                    <a:pt x="920" y="1032"/>
                    <a:pt x="920" y="1032"/>
                  </a:cubicBezTo>
                  <a:cubicBezTo>
                    <a:pt x="920" y="1032"/>
                    <a:pt x="920" y="1032"/>
                    <a:pt x="920" y="1032"/>
                  </a:cubicBezTo>
                  <a:cubicBezTo>
                    <a:pt x="920" y="1032"/>
                    <a:pt x="920" y="1031"/>
                    <a:pt x="921" y="1031"/>
                  </a:cubicBezTo>
                  <a:cubicBezTo>
                    <a:pt x="921" y="1031"/>
                    <a:pt x="921" y="1031"/>
                    <a:pt x="921" y="1031"/>
                  </a:cubicBezTo>
                  <a:cubicBezTo>
                    <a:pt x="922" y="1030"/>
                    <a:pt x="922" y="1029"/>
                    <a:pt x="922" y="1029"/>
                  </a:cubicBezTo>
                  <a:cubicBezTo>
                    <a:pt x="922" y="1029"/>
                    <a:pt x="922" y="1029"/>
                    <a:pt x="922" y="1029"/>
                  </a:cubicBezTo>
                  <a:cubicBezTo>
                    <a:pt x="922" y="1029"/>
                    <a:pt x="921" y="1029"/>
                    <a:pt x="920" y="1027"/>
                  </a:cubicBezTo>
                  <a:cubicBezTo>
                    <a:pt x="920" y="1027"/>
                    <a:pt x="920" y="1027"/>
                    <a:pt x="920" y="1027"/>
                  </a:cubicBezTo>
                  <a:cubicBezTo>
                    <a:pt x="921" y="1026"/>
                    <a:pt x="921" y="1025"/>
                    <a:pt x="922" y="1023"/>
                  </a:cubicBezTo>
                  <a:cubicBezTo>
                    <a:pt x="922" y="1023"/>
                    <a:pt x="922" y="1023"/>
                    <a:pt x="922" y="1023"/>
                  </a:cubicBezTo>
                  <a:cubicBezTo>
                    <a:pt x="924" y="1022"/>
                    <a:pt x="924" y="1020"/>
                    <a:pt x="924" y="1018"/>
                  </a:cubicBezTo>
                  <a:cubicBezTo>
                    <a:pt x="924" y="1018"/>
                    <a:pt x="924" y="1018"/>
                    <a:pt x="924" y="1018"/>
                  </a:cubicBezTo>
                  <a:cubicBezTo>
                    <a:pt x="924" y="1016"/>
                    <a:pt x="925" y="1015"/>
                    <a:pt x="926" y="1015"/>
                  </a:cubicBezTo>
                  <a:cubicBezTo>
                    <a:pt x="926" y="1015"/>
                    <a:pt x="926" y="1015"/>
                    <a:pt x="926" y="1015"/>
                  </a:cubicBezTo>
                  <a:cubicBezTo>
                    <a:pt x="926" y="1015"/>
                    <a:pt x="927" y="1015"/>
                    <a:pt x="927" y="1015"/>
                  </a:cubicBezTo>
                  <a:cubicBezTo>
                    <a:pt x="927" y="1015"/>
                    <a:pt x="927" y="1015"/>
                    <a:pt x="927" y="1015"/>
                  </a:cubicBezTo>
                  <a:cubicBezTo>
                    <a:pt x="929" y="1015"/>
                    <a:pt x="928" y="1015"/>
                    <a:pt x="931" y="1015"/>
                  </a:cubicBezTo>
                  <a:cubicBezTo>
                    <a:pt x="931" y="1015"/>
                    <a:pt x="931" y="1015"/>
                    <a:pt x="931" y="1015"/>
                  </a:cubicBezTo>
                  <a:cubicBezTo>
                    <a:pt x="934" y="1015"/>
                    <a:pt x="935" y="1018"/>
                    <a:pt x="935" y="1020"/>
                  </a:cubicBezTo>
                  <a:cubicBezTo>
                    <a:pt x="935" y="1020"/>
                    <a:pt x="935" y="1020"/>
                    <a:pt x="935" y="1020"/>
                  </a:cubicBezTo>
                  <a:cubicBezTo>
                    <a:pt x="935" y="1021"/>
                    <a:pt x="935" y="1021"/>
                    <a:pt x="935" y="1021"/>
                  </a:cubicBezTo>
                  <a:cubicBezTo>
                    <a:pt x="935" y="1021"/>
                    <a:pt x="935" y="1021"/>
                    <a:pt x="935" y="1021"/>
                  </a:cubicBezTo>
                  <a:cubicBezTo>
                    <a:pt x="935" y="1022"/>
                    <a:pt x="936" y="1021"/>
                    <a:pt x="936" y="1021"/>
                  </a:cubicBezTo>
                  <a:cubicBezTo>
                    <a:pt x="936" y="1021"/>
                    <a:pt x="936" y="1021"/>
                    <a:pt x="936" y="1021"/>
                  </a:cubicBezTo>
                  <a:cubicBezTo>
                    <a:pt x="937" y="1019"/>
                    <a:pt x="937" y="1020"/>
                    <a:pt x="937" y="1018"/>
                  </a:cubicBezTo>
                  <a:cubicBezTo>
                    <a:pt x="937" y="1018"/>
                    <a:pt x="937" y="1018"/>
                    <a:pt x="937" y="1018"/>
                  </a:cubicBezTo>
                  <a:cubicBezTo>
                    <a:pt x="937" y="1017"/>
                    <a:pt x="937" y="1016"/>
                    <a:pt x="937" y="1015"/>
                  </a:cubicBezTo>
                  <a:cubicBezTo>
                    <a:pt x="937" y="1015"/>
                    <a:pt x="937" y="1015"/>
                    <a:pt x="937" y="1015"/>
                  </a:cubicBezTo>
                  <a:cubicBezTo>
                    <a:pt x="937" y="1015"/>
                    <a:pt x="937" y="1014"/>
                    <a:pt x="937" y="1014"/>
                  </a:cubicBezTo>
                  <a:cubicBezTo>
                    <a:pt x="937" y="1014"/>
                    <a:pt x="937" y="1014"/>
                    <a:pt x="937" y="1014"/>
                  </a:cubicBezTo>
                  <a:cubicBezTo>
                    <a:pt x="937" y="1014"/>
                    <a:pt x="937" y="1014"/>
                    <a:pt x="937" y="1014"/>
                  </a:cubicBezTo>
                  <a:cubicBezTo>
                    <a:pt x="937" y="1014"/>
                    <a:pt x="937" y="1014"/>
                    <a:pt x="937" y="1014"/>
                  </a:cubicBezTo>
                  <a:cubicBezTo>
                    <a:pt x="936" y="1015"/>
                    <a:pt x="936" y="1015"/>
                    <a:pt x="935" y="1015"/>
                  </a:cubicBezTo>
                  <a:cubicBezTo>
                    <a:pt x="935" y="1015"/>
                    <a:pt x="935" y="1015"/>
                    <a:pt x="935" y="1015"/>
                  </a:cubicBezTo>
                  <a:cubicBezTo>
                    <a:pt x="934" y="1015"/>
                    <a:pt x="933" y="1013"/>
                    <a:pt x="933" y="1012"/>
                  </a:cubicBezTo>
                  <a:cubicBezTo>
                    <a:pt x="933" y="1012"/>
                    <a:pt x="933" y="1012"/>
                    <a:pt x="933" y="1012"/>
                  </a:cubicBezTo>
                  <a:cubicBezTo>
                    <a:pt x="933" y="1011"/>
                    <a:pt x="933" y="1011"/>
                    <a:pt x="932" y="1009"/>
                  </a:cubicBezTo>
                  <a:cubicBezTo>
                    <a:pt x="932" y="1009"/>
                    <a:pt x="932" y="1009"/>
                    <a:pt x="932" y="1009"/>
                  </a:cubicBezTo>
                  <a:cubicBezTo>
                    <a:pt x="931" y="1007"/>
                    <a:pt x="930" y="1006"/>
                    <a:pt x="930" y="1004"/>
                  </a:cubicBezTo>
                  <a:cubicBezTo>
                    <a:pt x="930" y="1004"/>
                    <a:pt x="930" y="1004"/>
                    <a:pt x="930" y="1004"/>
                  </a:cubicBezTo>
                  <a:cubicBezTo>
                    <a:pt x="930" y="1003"/>
                    <a:pt x="931" y="1001"/>
                    <a:pt x="932" y="1000"/>
                  </a:cubicBezTo>
                  <a:cubicBezTo>
                    <a:pt x="932" y="1000"/>
                    <a:pt x="932" y="1000"/>
                    <a:pt x="932" y="1000"/>
                  </a:cubicBezTo>
                  <a:cubicBezTo>
                    <a:pt x="933" y="1000"/>
                    <a:pt x="933" y="1000"/>
                    <a:pt x="934" y="999"/>
                  </a:cubicBezTo>
                  <a:cubicBezTo>
                    <a:pt x="934" y="999"/>
                    <a:pt x="934" y="999"/>
                    <a:pt x="934" y="999"/>
                  </a:cubicBezTo>
                  <a:cubicBezTo>
                    <a:pt x="934" y="999"/>
                    <a:pt x="934" y="999"/>
                    <a:pt x="934" y="999"/>
                  </a:cubicBezTo>
                  <a:cubicBezTo>
                    <a:pt x="934" y="999"/>
                    <a:pt x="934" y="999"/>
                    <a:pt x="934" y="999"/>
                  </a:cubicBezTo>
                  <a:cubicBezTo>
                    <a:pt x="934" y="999"/>
                    <a:pt x="934" y="999"/>
                    <a:pt x="934" y="999"/>
                  </a:cubicBezTo>
                  <a:cubicBezTo>
                    <a:pt x="934" y="999"/>
                    <a:pt x="934" y="999"/>
                    <a:pt x="934" y="999"/>
                  </a:cubicBezTo>
                  <a:cubicBezTo>
                    <a:pt x="933" y="999"/>
                    <a:pt x="933" y="998"/>
                    <a:pt x="933" y="998"/>
                  </a:cubicBezTo>
                  <a:cubicBezTo>
                    <a:pt x="933" y="998"/>
                    <a:pt x="933" y="998"/>
                    <a:pt x="933" y="998"/>
                  </a:cubicBezTo>
                  <a:cubicBezTo>
                    <a:pt x="933" y="998"/>
                    <a:pt x="932" y="999"/>
                    <a:pt x="932" y="999"/>
                  </a:cubicBezTo>
                  <a:cubicBezTo>
                    <a:pt x="932" y="999"/>
                    <a:pt x="932" y="999"/>
                    <a:pt x="932" y="999"/>
                  </a:cubicBezTo>
                  <a:cubicBezTo>
                    <a:pt x="931" y="1000"/>
                    <a:pt x="930" y="1000"/>
                    <a:pt x="930" y="1000"/>
                  </a:cubicBezTo>
                  <a:cubicBezTo>
                    <a:pt x="930" y="1000"/>
                    <a:pt x="930" y="1000"/>
                    <a:pt x="930" y="1000"/>
                  </a:cubicBezTo>
                  <a:cubicBezTo>
                    <a:pt x="929" y="1000"/>
                    <a:pt x="928" y="999"/>
                    <a:pt x="928" y="998"/>
                  </a:cubicBezTo>
                  <a:cubicBezTo>
                    <a:pt x="928" y="998"/>
                    <a:pt x="928" y="998"/>
                    <a:pt x="928" y="998"/>
                  </a:cubicBezTo>
                  <a:cubicBezTo>
                    <a:pt x="927" y="996"/>
                    <a:pt x="926" y="995"/>
                    <a:pt x="926" y="993"/>
                  </a:cubicBezTo>
                  <a:cubicBezTo>
                    <a:pt x="926" y="993"/>
                    <a:pt x="926" y="993"/>
                    <a:pt x="926" y="993"/>
                  </a:cubicBezTo>
                  <a:cubicBezTo>
                    <a:pt x="925" y="992"/>
                    <a:pt x="924" y="990"/>
                    <a:pt x="922" y="989"/>
                  </a:cubicBezTo>
                  <a:cubicBezTo>
                    <a:pt x="922" y="989"/>
                    <a:pt x="922" y="989"/>
                    <a:pt x="922" y="989"/>
                  </a:cubicBezTo>
                  <a:cubicBezTo>
                    <a:pt x="921" y="989"/>
                    <a:pt x="920" y="988"/>
                    <a:pt x="920" y="987"/>
                  </a:cubicBezTo>
                  <a:cubicBezTo>
                    <a:pt x="920" y="987"/>
                    <a:pt x="920" y="987"/>
                    <a:pt x="920" y="987"/>
                  </a:cubicBezTo>
                  <a:cubicBezTo>
                    <a:pt x="920" y="986"/>
                    <a:pt x="921" y="986"/>
                    <a:pt x="922" y="986"/>
                  </a:cubicBezTo>
                  <a:cubicBezTo>
                    <a:pt x="922" y="986"/>
                    <a:pt x="922" y="986"/>
                    <a:pt x="922" y="986"/>
                  </a:cubicBezTo>
                  <a:cubicBezTo>
                    <a:pt x="924" y="986"/>
                    <a:pt x="923" y="986"/>
                    <a:pt x="925" y="986"/>
                  </a:cubicBezTo>
                  <a:cubicBezTo>
                    <a:pt x="925" y="986"/>
                    <a:pt x="925" y="986"/>
                    <a:pt x="925" y="986"/>
                  </a:cubicBezTo>
                  <a:cubicBezTo>
                    <a:pt x="926" y="985"/>
                    <a:pt x="927" y="985"/>
                    <a:pt x="928" y="984"/>
                  </a:cubicBezTo>
                  <a:cubicBezTo>
                    <a:pt x="928" y="984"/>
                    <a:pt x="928" y="984"/>
                    <a:pt x="928" y="984"/>
                  </a:cubicBezTo>
                  <a:cubicBezTo>
                    <a:pt x="929" y="983"/>
                    <a:pt x="930" y="983"/>
                    <a:pt x="932" y="983"/>
                  </a:cubicBezTo>
                  <a:cubicBezTo>
                    <a:pt x="932" y="983"/>
                    <a:pt x="932" y="983"/>
                    <a:pt x="932" y="983"/>
                  </a:cubicBezTo>
                  <a:cubicBezTo>
                    <a:pt x="933" y="982"/>
                    <a:pt x="932" y="982"/>
                    <a:pt x="933" y="980"/>
                  </a:cubicBezTo>
                  <a:cubicBezTo>
                    <a:pt x="933" y="980"/>
                    <a:pt x="933" y="980"/>
                    <a:pt x="933" y="980"/>
                  </a:cubicBezTo>
                  <a:cubicBezTo>
                    <a:pt x="933" y="978"/>
                    <a:pt x="933" y="977"/>
                    <a:pt x="935" y="977"/>
                  </a:cubicBezTo>
                  <a:cubicBezTo>
                    <a:pt x="935" y="977"/>
                    <a:pt x="935" y="977"/>
                    <a:pt x="935" y="977"/>
                  </a:cubicBezTo>
                  <a:cubicBezTo>
                    <a:pt x="935" y="977"/>
                    <a:pt x="935" y="977"/>
                    <a:pt x="935" y="977"/>
                  </a:cubicBezTo>
                  <a:cubicBezTo>
                    <a:pt x="935" y="977"/>
                    <a:pt x="935" y="977"/>
                    <a:pt x="935" y="977"/>
                  </a:cubicBezTo>
                  <a:cubicBezTo>
                    <a:pt x="935" y="976"/>
                    <a:pt x="935" y="976"/>
                    <a:pt x="935" y="976"/>
                  </a:cubicBezTo>
                  <a:cubicBezTo>
                    <a:pt x="935" y="976"/>
                    <a:pt x="935" y="976"/>
                    <a:pt x="935" y="976"/>
                  </a:cubicBezTo>
                  <a:cubicBezTo>
                    <a:pt x="934" y="975"/>
                    <a:pt x="934" y="975"/>
                    <a:pt x="934" y="974"/>
                  </a:cubicBezTo>
                  <a:cubicBezTo>
                    <a:pt x="934" y="974"/>
                    <a:pt x="934" y="974"/>
                    <a:pt x="934" y="974"/>
                  </a:cubicBezTo>
                  <a:cubicBezTo>
                    <a:pt x="932" y="974"/>
                    <a:pt x="931" y="973"/>
                    <a:pt x="931" y="972"/>
                  </a:cubicBezTo>
                  <a:cubicBezTo>
                    <a:pt x="931" y="972"/>
                    <a:pt x="931" y="972"/>
                    <a:pt x="931" y="972"/>
                  </a:cubicBezTo>
                  <a:cubicBezTo>
                    <a:pt x="931" y="971"/>
                    <a:pt x="930" y="971"/>
                    <a:pt x="929" y="971"/>
                  </a:cubicBezTo>
                  <a:cubicBezTo>
                    <a:pt x="929" y="971"/>
                    <a:pt x="929" y="971"/>
                    <a:pt x="929" y="971"/>
                  </a:cubicBezTo>
                  <a:cubicBezTo>
                    <a:pt x="929" y="971"/>
                    <a:pt x="928" y="971"/>
                    <a:pt x="928" y="971"/>
                  </a:cubicBezTo>
                  <a:cubicBezTo>
                    <a:pt x="928" y="971"/>
                    <a:pt x="928" y="971"/>
                    <a:pt x="928" y="971"/>
                  </a:cubicBezTo>
                  <a:cubicBezTo>
                    <a:pt x="927" y="971"/>
                    <a:pt x="927" y="971"/>
                    <a:pt x="927" y="971"/>
                  </a:cubicBezTo>
                  <a:cubicBezTo>
                    <a:pt x="927" y="971"/>
                    <a:pt x="927" y="971"/>
                    <a:pt x="927" y="971"/>
                  </a:cubicBezTo>
                  <a:cubicBezTo>
                    <a:pt x="925" y="971"/>
                    <a:pt x="922" y="970"/>
                    <a:pt x="922" y="968"/>
                  </a:cubicBezTo>
                  <a:cubicBezTo>
                    <a:pt x="922" y="968"/>
                    <a:pt x="922" y="968"/>
                    <a:pt x="922" y="968"/>
                  </a:cubicBezTo>
                  <a:cubicBezTo>
                    <a:pt x="922" y="967"/>
                    <a:pt x="923" y="966"/>
                    <a:pt x="925" y="965"/>
                  </a:cubicBezTo>
                  <a:cubicBezTo>
                    <a:pt x="925" y="965"/>
                    <a:pt x="925" y="965"/>
                    <a:pt x="925" y="965"/>
                  </a:cubicBezTo>
                  <a:cubicBezTo>
                    <a:pt x="925" y="965"/>
                    <a:pt x="925" y="965"/>
                    <a:pt x="925" y="965"/>
                  </a:cubicBezTo>
                  <a:cubicBezTo>
                    <a:pt x="925" y="965"/>
                    <a:pt x="925" y="965"/>
                    <a:pt x="925" y="965"/>
                  </a:cubicBezTo>
                  <a:cubicBezTo>
                    <a:pt x="926" y="965"/>
                    <a:pt x="926" y="966"/>
                    <a:pt x="927" y="966"/>
                  </a:cubicBezTo>
                  <a:cubicBezTo>
                    <a:pt x="927" y="966"/>
                    <a:pt x="927" y="966"/>
                    <a:pt x="927" y="966"/>
                  </a:cubicBezTo>
                  <a:cubicBezTo>
                    <a:pt x="927" y="967"/>
                    <a:pt x="927" y="967"/>
                    <a:pt x="928" y="967"/>
                  </a:cubicBezTo>
                  <a:cubicBezTo>
                    <a:pt x="928" y="967"/>
                    <a:pt x="928" y="967"/>
                    <a:pt x="928" y="967"/>
                  </a:cubicBezTo>
                  <a:cubicBezTo>
                    <a:pt x="928" y="967"/>
                    <a:pt x="928" y="967"/>
                    <a:pt x="928" y="967"/>
                  </a:cubicBezTo>
                  <a:cubicBezTo>
                    <a:pt x="928" y="967"/>
                    <a:pt x="928" y="967"/>
                    <a:pt x="928" y="967"/>
                  </a:cubicBezTo>
                  <a:cubicBezTo>
                    <a:pt x="929" y="967"/>
                    <a:pt x="929" y="966"/>
                    <a:pt x="930" y="966"/>
                  </a:cubicBezTo>
                  <a:cubicBezTo>
                    <a:pt x="930" y="966"/>
                    <a:pt x="930" y="966"/>
                    <a:pt x="930" y="966"/>
                  </a:cubicBezTo>
                  <a:cubicBezTo>
                    <a:pt x="931" y="967"/>
                    <a:pt x="932" y="967"/>
                    <a:pt x="933" y="968"/>
                  </a:cubicBezTo>
                  <a:cubicBezTo>
                    <a:pt x="933" y="968"/>
                    <a:pt x="933" y="968"/>
                    <a:pt x="933" y="968"/>
                  </a:cubicBezTo>
                  <a:cubicBezTo>
                    <a:pt x="933" y="968"/>
                    <a:pt x="933" y="968"/>
                    <a:pt x="934" y="968"/>
                  </a:cubicBezTo>
                  <a:cubicBezTo>
                    <a:pt x="934" y="968"/>
                    <a:pt x="934" y="968"/>
                    <a:pt x="934" y="968"/>
                  </a:cubicBezTo>
                  <a:cubicBezTo>
                    <a:pt x="934" y="968"/>
                    <a:pt x="935" y="967"/>
                    <a:pt x="935" y="967"/>
                  </a:cubicBezTo>
                  <a:cubicBezTo>
                    <a:pt x="935" y="967"/>
                    <a:pt x="935" y="967"/>
                    <a:pt x="935" y="967"/>
                  </a:cubicBezTo>
                  <a:cubicBezTo>
                    <a:pt x="935" y="966"/>
                    <a:pt x="935" y="966"/>
                    <a:pt x="935" y="966"/>
                  </a:cubicBezTo>
                  <a:cubicBezTo>
                    <a:pt x="935" y="966"/>
                    <a:pt x="935" y="966"/>
                    <a:pt x="935" y="966"/>
                  </a:cubicBezTo>
                  <a:cubicBezTo>
                    <a:pt x="935" y="965"/>
                    <a:pt x="935" y="964"/>
                    <a:pt x="934" y="964"/>
                  </a:cubicBezTo>
                  <a:cubicBezTo>
                    <a:pt x="934" y="964"/>
                    <a:pt x="934" y="964"/>
                    <a:pt x="934" y="964"/>
                  </a:cubicBezTo>
                  <a:cubicBezTo>
                    <a:pt x="933" y="963"/>
                    <a:pt x="932" y="963"/>
                    <a:pt x="932" y="962"/>
                  </a:cubicBezTo>
                  <a:cubicBezTo>
                    <a:pt x="932" y="962"/>
                    <a:pt x="932" y="962"/>
                    <a:pt x="932" y="962"/>
                  </a:cubicBezTo>
                  <a:cubicBezTo>
                    <a:pt x="932" y="961"/>
                    <a:pt x="933" y="960"/>
                    <a:pt x="934" y="960"/>
                  </a:cubicBezTo>
                  <a:cubicBezTo>
                    <a:pt x="934" y="960"/>
                    <a:pt x="934" y="960"/>
                    <a:pt x="934" y="960"/>
                  </a:cubicBezTo>
                  <a:cubicBezTo>
                    <a:pt x="934" y="960"/>
                    <a:pt x="934" y="960"/>
                    <a:pt x="934" y="960"/>
                  </a:cubicBezTo>
                  <a:cubicBezTo>
                    <a:pt x="934" y="960"/>
                    <a:pt x="934" y="960"/>
                    <a:pt x="934" y="960"/>
                  </a:cubicBezTo>
                  <a:cubicBezTo>
                    <a:pt x="933" y="959"/>
                    <a:pt x="933" y="959"/>
                    <a:pt x="932" y="958"/>
                  </a:cubicBezTo>
                  <a:cubicBezTo>
                    <a:pt x="932" y="958"/>
                    <a:pt x="932" y="958"/>
                    <a:pt x="932" y="958"/>
                  </a:cubicBezTo>
                  <a:cubicBezTo>
                    <a:pt x="931" y="957"/>
                    <a:pt x="929" y="956"/>
                    <a:pt x="929" y="955"/>
                  </a:cubicBezTo>
                  <a:cubicBezTo>
                    <a:pt x="929" y="955"/>
                    <a:pt x="929" y="955"/>
                    <a:pt x="929" y="955"/>
                  </a:cubicBezTo>
                  <a:cubicBezTo>
                    <a:pt x="929" y="954"/>
                    <a:pt x="928" y="954"/>
                    <a:pt x="927" y="954"/>
                  </a:cubicBezTo>
                  <a:cubicBezTo>
                    <a:pt x="927" y="954"/>
                    <a:pt x="927" y="954"/>
                    <a:pt x="927" y="954"/>
                  </a:cubicBezTo>
                  <a:cubicBezTo>
                    <a:pt x="926" y="954"/>
                    <a:pt x="926" y="954"/>
                    <a:pt x="925" y="954"/>
                  </a:cubicBezTo>
                  <a:cubicBezTo>
                    <a:pt x="925" y="954"/>
                    <a:pt x="925" y="954"/>
                    <a:pt x="925" y="954"/>
                  </a:cubicBezTo>
                  <a:cubicBezTo>
                    <a:pt x="922" y="954"/>
                    <a:pt x="924" y="955"/>
                    <a:pt x="919" y="956"/>
                  </a:cubicBezTo>
                  <a:cubicBezTo>
                    <a:pt x="919" y="956"/>
                    <a:pt x="919" y="956"/>
                    <a:pt x="919" y="956"/>
                  </a:cubicBezTo>
                  <a:cubicBezTo>
                    <a:pt x="919" y="956"/>
                    <a:pt x="919" y="956"/>
                    <a:pt x="919" y="956"/>
                  </a:cubicBezTo>
                  <a:cubicBezTo>
                    <a:pt x="919" y="956"/>
                    <a:pt x="919" y="956"/>
                    <a:pt x="919" y="956"/>
                  </a:cubicBezTo>
                  <a:cubicBezTo>
                    <a:pt x="919" y="956"/>
                    <a:pt x="919" y="956"/>
                    <a:pt x="919" y="956"/>
                  </a:cubicBezTo>
                  <a:cubicBezTo>
                    <a:pt x="918" y="955"/>
                    <a:pt x="916" y="953"/>
                    <a:pt x="916" y="951"/>
                  </a:cubicBezTo>
                  <a:cubicBezTo>
                    <a:pt x="916" y="951"/>
                    <a:pt x="916" y="951"/>
                    <a:pt x="916" y="951"/>
                  </a:cubicBezTo>
                  <a:cubicBezTo>
                    <a:pt x="916" y="950"/>
                    <a:pt x="916" y="949"/>
                    <a:pt x="917" y="949"/>
                  </a:cubicBezTo>
                  <a:cubicBezTo>
                    <a:pt x="917" y="949"/>
                    <a:pt x="917" y="949"/>
                    <a:pt x="917" y="949"/>
                  </a:cubicBezTo>
                  <a:cubicBezTo>
                    <a:pt x="918" y="949"/>
                    <a:pt x="919" y="950"/>
                    <a:pt x="919" y="950"/>
                  </a:cubicBezTo>
                  <a:cubicBezTo>
                    <a:pt x="919" y="950"/>
                    <a:pt x="919" y="950"/>
                    <a:pt x="919" y="950"/>
                  </a:cubicBezTo>
                  <a:cubicBezTo>
                    <a:pt x="919" y="950"/>
                    <a:pt x="920" y="949"/>
                    <a:pt x="920" y="949"/>
                  </a:cubicBezTo>
                  <a:cubicBezTo>
                    <a:pt x="920" y="949"/>
                    <a:pt x="920" y="949"/>
                    <a:pt x="920" y="949"/>
                  </a:cubicBezTo>
                  <a:cubicBezTo>
                    <a:pt x="921" y="949"/>
                    <a:pt x="921" y="948"/>
                    <a:pt x="921" y="947"/>
                  </a:cubicBezTo>
                  <a:cubicBezTo>
                    <a:pt x="921" y="947"/>
                    <a:pt x="921" y="947"/>
                    <a:pt x="921" y="947"/>
                  </a:cubicBezTo>
                  <a:cubicBezTo>
                    <a:pt x="921" y="947"/>
                    <a:pt x="921" y="947"/>
                    <a:pt x="921" y="946"/>
                  </a:cubicBezTo>
                  <a:cubicBezTo>
                    <a:pt x="921" y="946"/>
                    <a:pt x="921" y="946"/>
                    <a:pt x="921" y="946"/>
                  </a:cubicBezTo>
                  <a:cubicBezTo>
                    <a:pt x="921" y="946"/>
                    <a:pt x="921" y="946"/>
                    <a:pt x="921" y="945"/>
                  </a:cubicBezTo>
                  <a:cubicBezTo>
                    <a:pt x="921" y="945"/>
                    <a:pt x="921" y="945"/>
                    <a:pt x="921" y="945"/>
                  </a:cubicBezTo>
                  <a:cubicBezTo>
                    <a:pt x="921" y="942"/>
                    <a:pt x="923" y="941"/>
                    <a:pt x="924" y="940"/>
                  </a:cubicBezTo>
                  <a:cubicBezTo>
                    <a:pt x="924" y="940"/>
                    <a:pt x="924" y="940"/>
                    <a:pt x="924" y="940"/>
                  </a:cubicBezTo>
                  <a:cubicBezTo>
                    <a:pt x="924" y="939"/>
                    <a:pt x="925" y="939"/>
                    <a:pt x="926" y="939"/>
                  </a:cubicBezTo>
                  <a:cubicBezTo>
                    <a:pt x="926" y="939"/>
                    <a:pt x="926" y="939"/>
                    <a:pt x="926" y="939"/>
                  </a:cubicBezTo>
                  <a:cubicBezTo>
                    <a:pt x="926" y="939"/>
                    <a:pt x="927" y="940"/>
                    <a:pt x="927" y="941"/>
                  </a:cubicBezTo>
                  <a:cubicBezTo>
                    <a:pt x="927" y="941"/>
                    <a:pt x="927" y="941"/>
                    <a:pt x="927" y="941"/>
                  </a:cubicBezTo>
                  <a:cubicBezTo>
                    <a:pt x="927" y="942"/>
                    <a:pt x="928" y="943"/>
                    <a:pt x="929" y="945"/>
                  </a:cubicBezTo>
                  <a:cubicBezTo>
                    <a:pt x="929" y="945"/>
                    <a:pt x="929" y="945"/>
                    <a:pt x="929" y="945"/>
                  </a:cubicBezTo>
                  <a:cubicBezTo>
                    <a:pt x="929" y="947"/>
                    <a:pt x="930" y="947"/>
                    <a:pt x="930" y="947"/>
                  </a:cubicBezTo>
                  <a:cubicBezTo>
                    <a:pt x="930" y="947"/>
                    <a:pt x="930" y="947"/>
                    <a:pt x="930" y="947"/>
                  </a:cubicBezTo>
                  <a:cubicBezTo>
                    <a:pt x="931" y="947"/>
                    <a:pt x="933" y="946"/>
                    <a:pt x="933" y="946"/>
                  </a:cubicBezTo>
                  <a:cubicBezTo>
                    <a:pt x="933" y="946"/>
                    <a:pt x="933" y="946"/>
                    <a:pt x="933" y="946"/>
                  </a:cubicBezTo>
                  <a:cubicBezTo>
                    <a:pt x="934" y="945"/>
                    <a:pt x="935" y="945"/>
                    <a:pt x="936" y="944"/>
                  </a:cubicBezTo>
                  <a:cubicBezTo>
                    <a:pt x="936" y="944"/>
                    <a:pt x="936" y="944"/>
                    <a:pt x="936" y="944"/>
                  </a:cubicBezTo>
                  <a:cubicBezTo>
                    <a:pt x="937" y="944"/>
                    <a:pt x="938" y="944"/>
                    <a:pt x="937" y="943"/>
                  </a:cubicBezTo>
                  <a:cubicBezTo>
                    <a:pt x="937" y="943"/>
                    <a:pt x="937" y="943"/>
                    <a:pt x="937" y="943"/>
                  </a:cubicBezTo>
                  <a:cubicBezTo>
                    <a:pt x="937" y="943"/>
                    <a:pt x="937" y="943"/>
                    <a:pt x="937" y="942"/>
                  </a:cubicBezTo>
                  <a:cubicBezTo>
                    <a:pt x="937" y="942"/>
                    <a:pt x="937" y="942"/>
                    <a:pt x="937" y="942"/>
                  </a:cubicBezTo>
                  <a:cubicBezTo>
                    <a:pt x="937" y="941"/>
                    <a:pt x="937" y="939"/>
                    <a:pt x="937" y="939"/>
                  </a:cubicBezTo>
                  <a:cubicBezTo>
                    <a:pt x="937" y="939"/>
                    <a:pt x="937" y="939"/>
                    <a:pt x="937" y="939"/>
                  </a:cubicBezTo>
                  <a:cubicBezTo>
                    <a:pt x="936" y="938"/>
                    <a:pt x="936" y="936"/>
                    <a:pt x="936" y="934"/>
                  </a:cubicBezTo>
                  <a:cubicBezTo>
                    <a:pt x="936" y="934"/>
                    <a:pt x="936" y="934"/>
                    <a:pt x="936" y="934"/>
                  </a:cubicBezTo>
                  <a:cubicBezTo>
                    <a:pt x="936" y="933"/>
                    <a:pt x="936" y="932"/>
                    <a:pt x="936" y="931"/>
                  </a:cubicBezTo>
                  <a:cubicBezTo>
                    <a:pt x="936" y="931"/>
                    <a:pt x="936" y="931"/>
                    <a:pt x="936" y="931"/>
                  </a:cubicBezTo>
                  <a:cubicBezTo>
                    <a:pt x="936" y="930"/>
                    <a:pt x="936" y="930"/>
                    <a:pt x="937" y="929"/>
                  </a:cubicBezTo>
                  <a:cubicBezTo>
                    <a:pt x="937" y="929"/>
                    <a:pt x="937" y="929"/>
                    <a:pt x="937" y="929"/>
                  </a:cubicBezTo>
                  <a:cubicBezTo>
                    <a:pt x="938" y="930"/>
                    <a:pt x="938" y="930"/>
                    <a:pt x="939" y="931"/>
                  </a:cubicBezTo>
                  <a:cubicBezTo>
                    <a:pt x="939" y="931"/>
                    <a:pt x="939" y="931"/>
                    <a:pt x="939" y="931"/>
                  </a:cubicBezTo>
                  <a:cubicBezTo>
                    <a:pt x="939" y="932"/>
                    <a:pt x="940" y="933"/>
                    <a:pt x="941" y="933"/>
                  </a:cubicBezTo>
                  <a:cubicBezTo>
                    <a:pt x="941" y="933"/>
                    <a:pt x="941" y="933"/>
                    <a:pt x="941" y="933"/>
                  </a:cubicBezTo>
                  <a:cubicBezTo>
                    <a:pt x="941" y="933"/>
                    <a:pt x="941" y="933"/>
                    <a:pt x="941" y="933"/>
                  </a:cubicBezTo>
                  <a:cubicBezTo>
                    <a:pt x="941" y="933"/>
                    <a:pt x="941" y="933"/>
                    <a:pt x="941" y="933"/>
                  </a:cubicBezTo>
                  <a:cubicBezTo>
                    <a:pt x="941" y="933"/>
                    <a:pt x="941" y="933"/>
                    <a:pt x="941" y="933"/>
                  </a:cubicBezTo>
                  <a:cubicBezTo>
                    <a:pt x="941" y="933"/>
                    <a:pt x="941" y="933"/>
                    <a:pt x="941" y="933"/>
                  </a:cubicBezTo>
                  <a:cubicBezTo>
                    <a:pt x="942" y="933"/>
                    <a:pt x="942" y="934"/>
                    <a:pt x="942" y="935"/>
                  </a:cubicBezTo>
                  <a:cubicBezTo>
                    <a:pt x="942" y="935"/>
                    <a:pt x="942" y="935"/>
                    <a:pt x="942" y="935"/>
                  </a:cubicBezTo>
                  <a:cubicBezTo>
                    <a:pt x="942" y="936"/>
                    <a:pt x="942" y="936"/>
                    <a:pt x="942" y="937"/>
                  </a:cubicBezTo>
                  <a:cubicBezTo>
                    <a:pt x="942" y="937"/>
                    <a:pt x="942" y="937"/>
                    <a:pt x="942" y="937"/>
                  </a:cubicBezTo>
                  <a:cubicBezTo>
                    <a:pt x="942" y="938"/>
                    <a:pt x="942" y="938"/>
                    <a:pt x="942" y="938"/>
                  </a:cubicBezTo>
                  <a:cubicBezTo>
                    <a:pt x="942" y="938"/>
                    <a:pt x="942" y="938"/>
                    <a:pt x="942" y="938"/>
                  </a:cubicBezTo>
                  <a:cubicBezTo>
                    <a:pt x="942" y="940"/>
                    <a:pt x="943" y="940"/>
                    <a:pt x="943" y="942"/>
                  </a:cubicBezTo>
                  <a:cubicBezTo>
                    <a:pt x="943" y="942"/>
                    <a:pt x="943" y="942"/>
                    <a:pt x="943" y="942"/>
                  </a:cubicBezTo>
                  <a:cubicBezTo>
                    <a:pt x="943" y="943"/>
                    <a:pt x="943" y="943"/>
                    <a:pt x="942" y="944"/>
                  </a:cubicBezTo>
                  <a:cubicBezTo>
                    <a:pt x="942" y="944"/>
                    <a:pt x="942" y="944"/>
                    <a:pt x="942" y="944"/>
                  </a:cubicBezTo>
                  <a:cubicBezTo>
                    <a:pt x="942" y="944"/>
                    <a:pt x="942" y="944"/>
                    <a:pt x="942" y="945"/>
                  </a:cubicBezTo>
                  <a:cubicBezTo>
                    <a:pt x="942" y="945"/>
                    <a:pt x="942" y="945"/>
                    <a:pt x="942" y="945"/>
                  </a:cubicBezTo>
                  <a:cubicBezTo>
                    <a:pt x="943" y="946"/>
                    <a:pt x="943" y="945"/>
                    <a:pt x="943" y="946"/>
                  </a:cubicBezTo>
                  <a:cubicBezTo>
                    <a:pt x="943" y="946"/>
                    <a:pt x="943" y="946"/>
                    <a:pt x="943" y="946"/>
                  </a:cubicBezTo>
                  <a:cubicBezTo>
                    <a:pt x="944" y="946"/>
                    <a:pt x="946" y="944"/>
                    <a:pt x="948" y="943"/>
                  </a:cubicBezTo>
                  <a:cubicBezTo>
                    <a:pt x="948" y="943"/>
                    <a:pt x="948" y="943"/>
                    <a:pt x="948" y="943"/>
                  </a:cubicBezTo>
                  <a:cubicBezTo>
                    <a:pt x="951" y="941"/>
                    <a:pt x="951" y="940"/>
                    <a:pt x="951" y="938"/>
                  </a:cubicBezTo>
                  <a:cubicBezTo>
                    <a:pt x="951" y="938"/>
                    <a:pt x="951" y="938"/>
                    <a:pt x="951" y="938"/>
                  </a:cubicBezTo>
                  <a:cubicBezTo>
                    <a:pt x="951" y="938"/>
                    <a:pt x="951" y="938"/>
                    <a:pt x="951" y="938"/>
                  </a:cubicBezTo>
                  <a:cubicBezTo>
                    <a:pt x="951" y="938"/>
                    <a:pt x="951" y="938"/>
                    <a:pt x="951" y="938"/>
                  </a:cubicBezTo>
                  <a:cubicBezTo>
                    <a:pt x="951" y="937"/>
                    <a:pt x="947" y="931"/>
                    <a:pt x="946" y="930"/>
                  </a:cubicBezTo>
                  <a:cubicBezTo>
                    <a:pt x="946" y="930"/>
                    <a:pt x="946" y="930"/>
                    <a:pt x="946" y="930"/>
                  </a:cubicBezTo>
                  <a:cubicBezTo>
                    <a:pt x="945" y="930"/>
                    <a:pt x="944" y="929"/>
                    <a:pt x="944" y="928"/>
                  </a:cubicBezTo>
                  <a:cubicBezTo>
                    <a:pt x="944" y="928"/>
                    <a:pt x="944" y="928"/>
                    <a:pt x="944" y="928"/>
                  </a:cubicBezTo>
                  <a:cubicBezTo>
                    <a:pt x="944" y="927"/>
                    <a:pt x="945" y="927"/>
                    <a:pt x="945" y="926"/>
                  </a:cubicBezTo>
                  <a:cubicBezTo>
                    <a:pt x="945" y="926"/>
                    <a:pt x="945" y="926"/>
                    <a:pt x="945" y="926"/>
                  </a:cubicBezTo>
                  <a:cubicBezTo>
                    <a:pt x="945" y="926"/>
                    <a:pt x="947" y="925"/>
                    <a:pt x="948" y="924"/>
                  </a:cubicBezTo>
                  <a:cubicBezTo>
                    <a:pt x="948" y="924"/>
                    <a:pt x="948" y="924"/>
                    <a:pt x="948" y="924"/>
                  </a:cubicBezTo>
                  <a:cubicBezTo>
                    <a:pt x="949" y="924"/>
                    <a:pt x="949" y="924"/>
                    <a:pt x="949" y="924"/>
                  </a:cubicBezTo>
                  <a:cubicBezTo>
                    <a:pt x="949" y="924"/>
                    <a:pt x="949" y="924"/>
                    <a:pt x="949" y="924"/>
                  </a:cubicBezTo>
                  <a:cubicBezTo>
                    <a:pt x="949" y="923"/>
                    <a:pt x="949" y="923"/>
                    <a:pt x="948" y="923"/>
                  </a:cubicBezTo>
                  <a:cubicBezTo>
                    <a:pt x="948" y="923"/>
                    <a:pt x="948" y="923"/>
                    <a:pt x="948" y="923"/>
                  </a:cubicBezTo>
                  <a:cubicBezTo>
                    <a:pt x="946" y="922"/>
                    <a:pt x="947" y="920"/>
                    <a:pt x="945" y="919"/>
                  </a:cubicBezTo>
                  <a:cubicBezTo>
                    <a:pt x="945" y="919"/>
                    <a:pt x="945" y="919"/>
                    <a:pt x="945" y="919"/>
                  </a:cubicBezTo>
                  <a:cubicBezTo>
                    <a:pt x="945" y="919"/>
                    <a:pt x="944" y="918"/>
                    <a:pt x="944" y="917"/>
                  </a:cubicBezTo>
                  <a:cubicBezTo>
                    <a:pt x="944" y="917"/>
                    <a:pt x="944" y="917"/>
                    <a:pt x="944" y="917"/>
                  </a:cubicBezTo>
                  <a:cubicBezTo>
                    <a:pt x="944" y="916"/>
                    <a:pt x="945" y="916"/>
                    <a:pt x="946" y="915"/>
                  </a:cubicBezTo>
                  <a:cubicBezTo>
                    <a:pt x="946" y="915"/>
                    <a:pt x="946" y="915"/>
                    <a:pt x="946" y="915"/>
                  </a:cubicBezTo>
                  <a:cubicBezTo>
                    <a:pt x="947" y="914"/>
                    <a:pt x="947" y="914"/>
                    <a:pt x="948" y="913"/>
                  </a:cubicBezTo>
                  <a:cubicBezTo>
                    <a:pt x="948" y="913"/>
                    <a:pt x="948" y="913"/>
                    <a:pt x="948" y="913"/>
                  </a:cubicBezTo>
                  <a:cubicBezTo>
                    <a:pt x="949" y="912"/>
                    <a:pt x="949" y="912"/>
                    <a:pt x="949" y="912"/>
                  </a:cubicBezTo>
                  <a:cubicBezTo>
                    <a:pt x="949" y="912"/>
                    <a:pt x="949" y="912"/>
                    <a:pt x="949" y="912"/>
                  </a:cubicBezTo>
                  <a:cubicBezTo>
                    <a:pt x="949" y="912"/>
                    <a:pt x="949" y="912"/>
                    <a:pt x="948" y="912"/>
                  </a:cubicBezTo>
                  <a:cubicBezTo>
                    <a:pt x="948" y="912"/>
                    <a:pt x="948" y="912"/>
                    <a:pt x="948" y="912"/>
                  </a:cubicBezTo>
                  <a:cubicBezTo>
                    <a:pt x="947" y="911"/>
                    <a:pt x="947" y="911"/>
                    <a:pt x="947" y="911"/>
                  </a:cubicBezTo>
                  <a:cubicBezTo>
                    <a:pt x="947" y="911"/>
                    <a:pt x="947" y="911"/>
                    <a:pt x="947" y="911"/>
                  </a:cubicBezTo>
                  <a:cubicBezTo>
                    <a:pt x="946" y="911"/>
                    <a:pt x="946" y="911"/>
                    <a:pt x="946" y="911"/>
                  </a:cubicBezTo>
                  <a:cubicBezTo>
                    <a:pt x="946" y="911"/>
                    <a:pt x="946" y="911"/>
                    <a:pt x="946" y="911"/>
                  </a:cubicBezTo>
                  <a:cubicBezTo>
                    <a:pt x="946" y="911"/>
                    <a:pt x="945" y="911"/>
                    <a:pt x="945" y="911"/>
                  </a:cubicBezTo>
                  <a:cubicBezTo>
                    <a:pt x="945" y="911"/>
                    <a:pt x="945" y="911"/>
                    <a:pt x="945" y="911"/>
                  </a:cubicBezTo>
                  <a:cubicBezTo>
                    <a:pt x="944" y="911"/>
                    <a:pt x="944" y="911"/>
                    <a:pt x="943" y="911"/>
                  </a:cubicBezTo>
                  <a:cubicBezTo>
                    <a:pt x="943" y="911"/>
                    <a:pt x="943" y="911"/>
                    <a:pt x="943" y="911"/>
                  </a:cubicBezTo>
                  <a:cubicBezTo>
                    <a:pt x="943" y="911"/>
                    <a:pt x="942" y="911"/>
                    <a:pt x="941" y="911"/>
                  </a:cubicBezTo>
                  <a:cubicBezTo>
                    <a:pt x="941" y="911"/>
                    <a:pt x="941" y="911"/>
                    <a:pt x="941" y="911"/>
                  </a:cubicBezTo>
                  <a:cubicBezTo>
                    <a:pt x="938" y="911"/>
                    <a:pt x="939" y="912"/>
                    <a:pt x="937" y="914"/>
                  </a:cubicBezTo>
                  <a:cubicBezTo>
                    <a:pt x="937" y="914"/>
                    <a:pt x="937" y="914"/>
                    <a:pt x="937" y="914"/>
                  </a:cubicBezTo>
                  <a:cubicBezTo>
                    <a:pt x="935" y="917"/>
                    <a:pt x="935" y="919"/>
                    <a:pt x="932" y="920"/>
                  </a:cubicBezTo>
                  <a:cubicBezTo>
                    <a:pt x="932" y="920"/>
                    <a:pt x="932" y="920"/>
                    <a:pt x="932" y="920"/>
                  </a:cubicBezTo>
                  <a:cubicBezTo>
                    <a:pt x="930" y="921"/>
                    <a:pt x="928" y="922"/>
                    <a:pt x="926" y="923"/>
                  </a:cubicBezTo>
                  <a:cubicBezTo>
                    <a:pt x="926" y="923"/>
                    <a:pt x="926" y="923"/>
                    <a:pt x="926" y="923"/>
                  </a:cubicBezTo>
                  <a:cubicBezTo>
                    <a:pt x="924" y="924"/>
                    <a:pt x="923" y="926"/>
                    <a:pt x="921" y="926"/>
                  </a:cubicBezTo>
                  <a:cubicBezTo>
                    <a:pt x="921" y="926"/>
                    <a:pt x="921" y="926"/>
                    <a:pt x="921" y="926"/>
                  </a:cubicBezTo>
                  <a:cubicBezTo>
                    <a:pt x="920" y="926"/>
                    <a:pt x="920" y="926"/>
                    <a:pt x="919" y="925"/>
                  </a:cubicBezTo>
                  <a:cubicBezTo>
                    <a:pt x="919" y="925"/>
                    <a:pt x="919" y="925"/>
                    <a:pt x="919" y="925"/>
                  </a:cubicBezTo>
                  <a:cubicBezTo>
                    <a:pt x="919" y="925"/>
                    <a:pt x="919" y="925"/>
                    <a:pt x="919" y="925"/>
                  </a:cubicBezTo>
                  <a:cubicBezTo>
                    <a:pt x="919" y="925"/>
                    <a:pt x="919" y="925"/>
                    <a:pt x="919" y="925"/>
                  </a:cubicBezTo>
                  <a:cubicBezTo>
                    <a:pt x="919" y="925"/>
                    <a:pt x="918" y="926"/>
                    <a:pt x="916" y="929"/>
                  </a:cubicBezTo>
                  <a:cubicBezTo>
                    <a:pt x="916" y="929"/>
                    <a:pt x="916" y="929"/>
                    <a:pt x="916" y="929"/>
                  </a:cubicBezTo>
                  <a:cubicBezTo>
                    <a:pt x="915" y="930"/>
                    <a:pt x="915" y="930"/>
                    <a:pt x="914" y="930"/>
                  </a:cubicBezTo>
                  <a:cubicBezTo>
                    <a:pt x="914" y="930"/>
                    <a:pt x="914" y="930"/>
                    <a:pt x="914" y="930"/>
                  </a:cubicBezTo>
                  <a:cubicBezTo>
                    <a:pt x="913" y="930"/>
                    <a:pt x="913" y="929"/>
                    <a:pt x="913" y="929"/>
                  </a:cubicBezTo>
                  <a:cubicBezTo>
                    <a:pt x="913" y="929"/>
                    <a:pt x="913" y="929"/>
                    <a:pt x="913" y="929"/>
                  </a:cubicBezTo>
                  <a:cubicBezTo>
                    <a:pt x="913" y="929"/>
                    <a:pt x="913" y="928"/>
                    <a:pt x="913" y="928"/>
                  </a:cubicBezTo>
                  <a:cubicBezTo>
                    <a:pt x="913" y="928"/>
                    <a:pt x="913" y="928"/>
                    <a:pt x="913" y="928"/>
                  </a:cubicBezTo>
                  <a:cubicBezTo>
                    <a:pt x="913" y="927"/>
                    <a:pt x="913" y="926"/>
                    <a:pt x="913" y="924"/>
                  </a:cubicBezTo>
                  <a:cubicBezTo>
                    <a:pt x="913" y="924"/>
                    <a:pt x="913" y="924"/>
                    <a:pt x="913" y="924"/>
                  </a:cubicBezTo>
                  <a:cubicBezTo>
                    <a:pt x="914" y="923"/>
                    <a:pt x="914" y="921"/>
                    <a:pt x="916" y="920"/>
                  </a:cubicBezTo>
                  <a:cubicBezTo>
                    <a:pt x="916" y="920"/>
                    <a:pt x="916" y="920"/>
                    <a:pt x="916" y="920"/>
                  </a:cubicBezTo>
                  <a:cubicBezTo>
                    <a:pt x="917" y="920"/>
                    <a:pt x="917" y="920"/>
                    <a:pt x="918" y="920"/>
                  </a:cubicBezTo>
                  <a:cubicBezTo>
                    <a:pt x="918" y="920"/>
                    <a:pt x="918" y="920"/>
                    <a:pt x="918" y="920"/>
                  </a:cubicBezTo>
                  <a:cubicBezTo>
                    <a:pt x="918" y="920"/>
                    <a:pt x="919" y="920"/>
                    <a:pt x="920" y="920"/>
                  </a:cubicBezTo>
                  <a:cubicBezTo>
                    <a:pt x="920" y="920"/>
                    <a:pt x="920" y="920"/>
                    <a:pt x="920" y="920"/>
                  </a:cubicBezTo>
                  <a:cubicBezTo>
                    <a:pt x="920" y="920"/>
                    <a:pt x="921" y="920"/>
                    <a:pt x="921" y="920"/>
                  </a:cubicBezTo>
                  <a:cubicBezTo>
                    <a:pt x="921" y="920"/>
                    <a:pt x="921" y="920"/>
                    <a:pt x="921" y="920"/>
                  </a:cubicBezTo>
                  <a:cubicBezTo>
                    <a:pt x="922" y="920"/>
                    <a:pt x="923" y="920"/>
                    <a:pt x="924" y="919"/>
                  </a:cubicBezTo>
                  <a:cubicBezTo>
                    <a:pt x="924" y="919"/>
                    <a:pt x="924" y="919"/>
                    <a:pt x="924" y="919"/>
                  </a:cubicBezTo>
                  <a:cubicBezTo>
                    <a:pt x="927" y="917"/>
                    <a:pt x="927" y="917"/>
                    <a:pt x="930" y="916"/>
                  </a:cubicBezTo>
                  <a:cubicBezTo>
                    <a:pt x="930" y="916"/>
                    <a:pt x="930" y="916"/>
                    <a:pt x="930" y="916"/>
                  </a:cubicBezTo>
                  <a:cubicBezTo>
                    <a:pt x="932" y="915"/>
                    <a:pt x="932" y="914"/>
                    <a:pt x="933" y="912"/>
                  </a:cubicBezTo>
                  <a:cubicBezTo>
                    <a:pt x="933" y="912"/>
                    <a:pt x="933" y="912"/>
                    <a:pt x="933" y="912"/>
                  </a:cubicBezTo>
                  <a:cubicBezTo>
                    <a:pt x="934" y="909"/>
                    <a:pt x="935" y="908"/>
                    <a:pt x="937" y="906"/>
                  </a:cubicBezTo>
                  <a:cubicBezTo>
                    <a:pt x="937" y="906"/>
                    <a:pt x="937" y="906"/>
                    <a:pt x="937" y="906"/>
                  </a:cubicBezTo>
                  <a:cubicBezTo>
                    <a:pt x="939" y="905"/>
                    <a:pt x="939" y="905"/>
                    <a:pt x="939" y="903"/>
                  </a:cubicBezTo>
                  <a:cubicBezTo>
                    <a:pt x="939" y="903"/>
                    <a:pt x="939" y="903"/>
                    <a:pt x="939" y="903"/>
                  </a:cubicBezTo>
                  <a:cubicBezTo>
                    <a:pt x="939" y="903"/>
                    <a:pt x="939" y="903"/>
                    <a:pt x="939" y="902"/>
                  </a:cubicBezTo>
                  <a:cubicBezTo>
                    <a:pt x="939" y="902"/>
                    <a:pt x="939" y="902"/>
                    <a:pt x="939" y="902"/>
                  </a:cubicBezTo>
                  <a:cubicBezTo>
                    <a:pt x="939" y="900"/>
                    <a:pt x="942" y="896"/>
                    <a:pt x="945" y="895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8" y="894"/>
                    <a:pt x="948" y="894"/>
                    <a:pt x="950" y="892"/>
                  </a:cubicBezTo>
                  <a:cubicBezTo>
                    <a:pt x="950" y="892"/>
                    <a:pt x="950" y="892"/>
                    <a:pt x="950" y="892"/>
                  </a:cubicBezTo>
                  <a:cubicBezTo>
                    <a:pt x="952" y="891"/>
                    <a:pt x="952" y="891"/>
                    <a:pt x="954" y="891"/>
                  </a:cubicBezTo>
                  <a:cubicBezTo>
                    <a:pt x="954" y="891"/>
                    <a:pt x="954" y="891"/>
                    <a:pt x="954" y="891"/>
                  </a:cubicBezTo>
                  <a:cubicBezTo>
                    <a:pt x="955" y="890"/>
                    <a:pt x="955" y="890"/>
                    <a:pt x="955" y="889"/>
                  </a:cubicBezTo>
                  <a:cubicBezTo>
                    <a:pt x="955" y="889"/>
                    <a:pt x="955" y="889"/>
                    <a:pt x="955" y="889"/>
                  </a:cubicBezTo>
                  <a:cubicBezTo>
                    <a:pt x="955" y="889"/>
                    <a:pt x="955" y="889"/>
                    <a:pt x="955" y="889"/>
                  </a:cubicBezTo>
                  <a:cubicBezTo>
                    <a:pt x="955" y="889"/>
                    <a:pt x="955" y="889"/>
                    <a:pt x="955" y="889"/>
                  </a:cubicBezTo>
                  <a:cubicBezTo>
                    <a:pt x="955" y="888"/>
                    <a:pt x="955" y="888"/>
                    <a:pt x="955" y="888"/>
                  </a:cubicBezTo>
                  <a:cubicBezTo>
                    <a:pt x="955" y="888"/>
                    <a:pt x="955" y="888"/>
                    <a:pt x="955" y="888"/>
                  </a:cubicBezTo>
                  <a:cubicBezTo>
                    <a:pt x="955" y="887"/>
                    <a:pt x="955" y="887"/>
                    <a:pt x="955" y="887"/>
                  </a:cubicBezTo>
                  <a:cubicBezTo>
                    <a:pt x="955" y="887"/>
                    <a:pt x="955" y="888"/>
                    <a:pt x="955" y="888"/>
                  </a:cubicBezTo>
                  <a:cubicBezTo>
                    <a:pt x="955" y="888"/>
                    <a:pt x="955" y="888"/>
                    <a:pt x="955" y="888"/>
                  </a:cubicBezTo>
                  <a:cubicBezTo>
                    <a:pt x="953" y="888"/>
                    <a:pt x="953" y="888"/>
                    <a:pt x="951" y="889"/>
                  </a:cubicBezTo>
                  <a:cubicBezTo>
                    <a:pt x="951" y="889"/>
                    <a:pt x="951" y="889"/>
                    <a:pt x="951" y="889"/>
                  </a:cubicBezTo>
                  <a:cubicBezTo>
                    <a:pt x="950" y="889"/>
                    <a:pt x="950" y="889"/>
                    <a:pt x="949" y="889"/>
                  </a:cubicBezTo>
                  <a:cubicBezTo>
                    <a:pt x="949" y="889"/>
                    <a:pt x="949" y="889"/>
                    <a:pt x="949" y="889"/>
                  </a:cubicBezTo>
                  <a:cubicBezTo>
                    <a:pt x="947" y="889"/>
                    <a:pt x="947" y="888"/>
                    <a:pt x="946" y="886"/>
                  </a:cubicBezTo>
                  <a:cubicBezTo>
                    <a:pt x="946" y="886"/>
                    <a:pt x="946" y="886"/>
                    <a:pt x="946" y="886"/>
                  </a:cubicBezTo>
                  <a:cubicBezTo>
                    <a:pt x="945" y="886"/>
                    <a:pt x="945" y="885"/>
                    <a:pt x="944" y="885"/>
                  </a:cubicBezTo>
                  <a:cubicBezTo>
                    <a:pt x="944" y="885"/>
                    <a:pt x="944" y="885"/>
                    <a:pt x="944" y="885"/>
                  </a:cubicBezTo>
                  <a:cubicBezTo>
                    <a:pt x="944" y="885"/>
                    <a:pt x="943" y="886"/>
                    <a:pt x="943" y="886"/>
                  </a:cubicBezTo>
                  <a:cubicBezTo>
                    <a:pt x="943" y="886"/>
                    <a:pt x="943" y="886"/>
                    <a:pt x="943" y="886"/>
                  </a:cubicBezTo>
                  <a:cubicBezTo>
                    <a:pt x="942" y="886"/>
                    <a:pt x="942" y="888"/>
                    <a:pt x="940" y="888"/>
                  </a:cubicBezTo>
                  <a:cubicBezTo>
                    <a:pt x="940" y="888"/>
                    <a:pt x="940" y="888"/>
                    <a:pt x="940" y="888"/>
                  </a:cubicBezTo>
                  <a:cubicBezTo>
                    <a:pt x="938" y="888"/>
                    <a:pt x="935" y="887"/>
                    <a:pt x="932" y="886"/>
                  </a:cubicBezTo>
                  <a:cubicBezTo>
                    <a:pt x="932" y="886"/>
                    <a:pt x="932" y="886"/>
                    <a:pt x="932" y="886"/>
                  </a:cubicBezTo>
                  <a:cubicBezTo>
                    <a:pt x="929" y="885"/>
                    <a:pt x="923" y="883"/>
                    <a:pt x="921" y="881"/>
                  </a:cubicBezTo>
                  <a:cubicBezTo>
                    <a:pt x="921" y="881"/>
                    <a:pt x="921" y="881"/>
                    <a:pt x="921" y="881"/>
                  </a:cubicBezTo>
                  <a:cubicBezTo>
                    <a:pt x="918" y="879"/>
                    <a:pt x="914" y="873"/>
                    <a:pt x="912" y="872"/>
                  </a:cubicBezTo>
                  <a:cubicBezTo>
                    <a:pt x="912" y="872"/>
                    <a:pt x="912" y="872"/>
                    <a:pt x="912" y="872"/>
                  </a:cubicBezTo>
                  <a:cubicBezTo>
                    <a:pt x="911" y="870"/>
                    <a:pt x="909" y="868"/>
                    <a:pt x="907" y="866"/>
                  </a:cubicBezTo>
                  <a:cubicBezTo>
                    <a:pt x="907" y="866"/>
                    <a:pt x="907" y="866"/>
                    <a:pt x="907" y="866"/>
                  </a:cubicBezTo>
                  <a:cubicBezTo>
                    <a:pt x="906" y="865"/>
                    <a:pt x="898" y="861"/>
                    <a:pt x="895" y="861"/>
                  </a:cubicBezTo>
                  <a:cubicBezTo>
                    <a:pt x="895" y="861"/>
                    <a:pt x="895" y="861"/>
                    <a:pt x="895" y="861"/>
                  </a:cubicBezTo>
                  <a:cubicBezTo>
                    <a:pt x="895" y="861"/>
                    <a:pt x="895" y="861"/>
                    <a:pt x="895" y="861"/>
                  </a:cubicBezTo>
                  <a:cubicBezTo>
                    <a:pt x="895" y="861"/>
                    <a:pt x="895" y="861"/>
                    <a:pt x="895" y="861"/>
                  </a:cubicBezTo>
                  <a:cubicBezTo>
                    <a:pt x="891" y="861"/>
                    <a:pt x="886" y="863"/>
                    <a:pt x="884" y="865"/>
                  </a:cubicBezTo>
                  <a:cubicBezTo>
                    <a:pt x="884" y="865"/>
                    <a:pt x="884" y="865"/>
                    <a:pt x="884" y="865"/>
                  </a:cubicBezTo>
                  <a:cubicBezTo>
                    <a:pt x="882" y="867"/>
                    <a:pt x="880" y="868"/>
                    <a:pt x="878" y="870"/>
                  </a:cubicBezTo>
                  <a:cubicBezTo>
                    <a:pt x="878" y="870"/>
                    <a:pt x="878" y="870"/>
                    <a:pt x="878" y="870"/>
                  </a:cubicBezTo>
                  <a:cubicBezTo>
                    <a:pt x="876" y="871"/>
                    <a:pt x="876" y="872"/>
                    <a:pt x="875" y="874"/>
                  </a:cubicBezTo>
                  <a:cubicBezTo>
                    <a:pt x="875" y="874"/>
                    <a:pt x="875" y="874"/>
                    <a:pt x="875" y="874"/>
                  </a:cubicBezTo>
                  <a:cubicBezTo>
                    <a:pt x="874" y="876"/>
                    <a:pt x="872" y="878"/>
                    <a:pt x="870" y="878"/>
                  </a:cubicBezTo>
                  <a:cubicBezTo>
                    <a:pt x="870" y="878"/>
                    <a:pt x="870" y="878"/>
                    <a:pt x="870" y="878"/>
                  </a:cubicBezTo>
                  <a:cubicBezTo>
                    <a:pt x="868" y="878"/>
                    <a:pt x="865" y="879"/>
                    <a:pt x="863" y="880"/>
                  </a:cubicBezTo>
                  <a:cubicBezTo>
                    <a:pt x="863" y="880"/>
                    <a:pt x="863" y="880"/>
                    <a:pt x="863" y="880"/>
                  </a:cubicBezTo>
                  <a:cubicBezTo>
                    <a:pt x="863" y="880"/>
                    <a:pt x="862" y="881"/>
                    <a:pt x="861" y="881"/>
                  </a:cubicBezTo>
                  <a:cubicBezTo>
                    <a:pt x="861" y="881"/>
                    <a:pt x="861" y="881"/>
                    <a:pt x="861" y="881"/>
                  </a:cubicBezTo>
                  <a:cubicBezTo>
                    <a:pt x="859" y="881"/>
                    <a:pt x="858" y="880"/>
                    <a:pt x="857" y="879"/>
                  </a:cubicBezTo>
                  <a:cubicBezTo>
                    <a:pt x="857" y="879"/>
                    <a:pt x="857" y="879"/>
                    <a:pt x="857" y="879"/>
                  </a:cubicBezTo>
                  <a:cubicBezTo>
                    <a:pt x="856" y="879"/>
                    <a:pt x="856" y="879"/>
                    <a:pt x="856" y="879"/>
                  </a:cubicBezTo>
                  <a:cubicBezTo>
                    <a:pt x="856" y="879"/>
                    <a:pt x="856" y="879"/>
                    <a:pt x="856" y="879"/>
                  </a:cubicBezTo>
                  <a:cubicBezTo>
                    <a:pt x="856" y="879"/>
                    <a:pt x="856" y="879"/>
                    <a:pt x="856" y="880"/>
                  </a:cubicBezTo>
                  <a:cubicBezTo>
                    <a:pt x="856" y="880"/>
                    <a:pt x="856" y="880"/>
                    <a:pt x="856" y="880"/>
                  </a:cubicBezTo>
                  <a:cubicBezTo>
                    <a:pt x="856" y="881"/>
                    <a:pt x="856" y="882"/>
                    <a:pt x="855" y="882"/>
                  </a:cubicBezTo>
                  <a:cubicBezTo>
                    <a:pt x="855" y="882"/>
                    <a:pt x="855" y="882"/>
                    <a:pt x="855" y="882"/>
                  </a:cubicBezTo>
                  <a:cubicBezTo>
                    <a:pt x="854" y="882"/>
                    <a:pt x="854" y="882"/>
                    <a:pt x="853" y="882"/>
                  </a:cubicBezTo>
                  <a:cubicBezTo>
                    <a:pt x="853" y="882"/>
                    <a:pt x="853" y="882"/>
                    <a:pt x="853" y="882"/>
                  </a:cubicBezTo>
                  <a:cubicBezTo>
                    <a:pt x="852" y="881"/>
                    <a:pt x="852" y="881"/>
                    <a:pt x="852" y="880"/>
                  </a:cubicBezTo>
                  <a:cubicBezTo>
                    <a:pt x="852" y="880"/>
                    <a:pt x="852" y="880"/>
                    <a:pt x="852" y="880"/>
                  </a:cubicBezTo>
                  <a:cubicBezTo>
                    <a:pt x="852" y="879"/>
                    <a:pt x="852" y="879"/>
                    <a:pt x="852" y="879"/>
                  </a:cubicBezTo>
                  <a:cubicBezTo>
                    <a:pt x="852" y="879"/>
                    <a:pt x="852" y="879"/>
                    <a:pt x="852" y="879"/>
                  </a:cubicBezTo>
                  <a:cubicBezTo>
                    <a:pt x="852" y="878"/>
                    <a:pt x="852" y="878"/>
                    <a:pt x="852" y="877"/>
                  </a:cubicBezTo>
                  <a:cubicBezTo>
                    <a:pt x="852" y="877"/>
                    <a:pt x="852" y="877"/>
                    <a:pt x="852" y="877"/>
                  </a:cubicBezTo>
                  <a:cubicBezTo>
                    <a:pt x="852" y="876"/>
                    <a:pt x="852" y="876"/>
                    <a:pt x="851" y="875"/>
                  </a:cubicBezTo>
                  <a:cubicBezTo>
                    <a:pt x="851" y="875"/>
                    <a:pt x="851" y="875"/>
                    <a:pt x="851" y="875"/>
                  </a:cubicBezTo>
                  <a:cubicBezTo>
                    <a:pt x="851" y="874"/>
                    <a:pt x="850" y="873"/>
                    <a:pt x="850" y="872"/>
                  </a:cubicBezTo>
                  <a:cubicBezTo>
                    <a:pt x="850" y="872"/>
                    <a:pt x="850" y="872"/>
                    <a:pt x="850" y="872"/>
                  </a:cubicBezTo>
                  <a:cubicBezTo>
                    <a:pt x="850" y="870"/>
                    <a:pt x="851" y="869"/>
                    <a:pt x="851" y="867"/>
                  </a:cubicBezTo>
                  <a:cubicBezTo>
                    <a:pt x="851" y="867"/>
                    <a:pt x="851" y="867"/>
                    <a:pt x="851" y="867"/>
                  </a:cubicBezTo>
                  <a:cubicBezTo>
                    <a:pt x="851" y="867"/>
                    <a:pt x="851" y="867"/>
                    <a:pt x="851" y="867"/>
                  </a:cubicBezTo>
                  <a:cubicBezTo>
                    <a:pt x="851" y="867"/>
                    <a:pt x="851" y="867"/>
                    <a:pt x="851" y="867"/>
                  </a:cubicBezTo>
                  <a:cubicBezTo>
                    <a:pt x="851" y="866"/>
                    <a:pt x="850" y="865"/>
                    <a:pt x="848" y="865"/>
                  </a:cubicBezTo>
                  <a:cubicBezTo>
                    <a:pt x="848" y="865"/>
                    <a:pt x="848" y="865"/>
                    <a:pt x="848" y="865"/>
                  </a:cubicBezTo>
                  <a:cubicBezTo>
                    <a:pt x="846" y="864"/>
                    <a:pt x="844" y="864"/>
                    <a:pt x="843" y="864"/>
                  </a:cubicBezTo>
                  <a:cubicBezTo>
                    <a:pt x="843" y="864"/>
                    <a:pt x="843" y="864"/>
                    <a:pt x="843" y="864"/>
                  </a:cubicBezTo>
                  <a:cubicBezTo>
                    <a:pt x="842" y="864"/>
                    <a:pt x="840" y="866"/>
                    <a:pt x="838" y="869"/>
                  </a:cubicBezTo>
                  <a:cubicBezTo>
                    <a:pt x="838" y="869"/>
                    <a:pt x="838" y="869"/>
                    <a:pt x="838" y="869"/>
                  </a:cubicBezTo>
                  <a:cubicBezTo>
                    <a:pt x="836" y="872"/>
                    <a:pt x="833" y="873"/>
                    <a:pt x="831" y="873"/>
                  </a:cubicBezTo>
                  <a:cubicBezTo>
                    <a:pt x="831" y="873"/>
                    <a:pt x="831" y="873"/>
                    <a:pt x="831" y="873"/>
                  </a:cubicBezTo>
                  <a:cubicBezTo>
                    <a:pt x="829" y="874"/>
                    <a:pt x="828" y="875"/>
                    <a:pt x="827" y="875"/>
                  </a:cubicBezTo>
                  <a:cubicBezTo>
                    <a:pt x="827" y="875"/>
                    <a:pt x="827" y="875"/>
                    <a:pt x="827" y="875"/>
                  </a:cubicBezTo>
                  <a:cubicBezTo>
                    <a:pt x="826" y="875"/>
                    <a:pt x="825" y="874"/>
                    <a:pt x="825" y="874"/>
                  </a:cubicBezTo>
                  <a:cubicBezTo>
                    <a:pt x="825" y="874"/>
                    <a:pt x="825" y="874"/>
                    <a:pt x="825" y="874"/>
                  </a:cubicBezTo>
                  <a:cubicBezTo>
                    <a:pt x="824" y="873"/>
                    <a:pt x="824" y="873"/>
                    <a:pt x="824" y="873"/>
                  </a:cubicBezTo>
                  <a:cubicBezTo>
                    <a:pt x="825" y="873"/>
                    <a:pt x="825" y="873"/>
                    <a:pt x="825" y="873"/>
                  </a:cubicBezTo>
                  <a:cubicBezTo>
                    <a:pt x="825" y="873"/>
                    <a:pt x="826" y="872"/>
                    <a:pt x="829" y="871"/>
                  </a:cubicBezTo>
                  <a:cubicBezTo>
                    <a:pt x="829" y="871"/>
                    <a:pt x="829" y="871"/>
                    <a:pt x="829" y="871"/>
                  </a:cubicBezTo>
                  <a:cubicBezTo>
                    <a:pt x="831" y="870"/>
                    <a:pt x="832" y="869"/>
                    <a:pt x="834" y="867"/>
                  </a:cubicBezTo>
                  <a:cubicBezTo>
                    <a:pt x="834" y="867"/>
                    <a:pt x="834" y="867"/>
                    <a:pt x="834" y="867"/>
                  </a:cubicBezTo>
                  <a:cubicBezTo>
                    <a:pt x="836" y="865"/>
                    <a:pt x="836" y="864"/>
                    <a:pt x="839" y="862"/>
                  </a:cubicBezTo>
                  <a:cubicBezTo>
                    <a:pt x="839" y="862"/>
                    <a:pt x="839" y="862"/>
                    <a:pt x="839" y="862"/>
                  </a:cubicBezTo>
                  <a:cubicBezTo>
                    <a:pt x="841" y="860"/>
                    <a:pt x="842" y="859"/>
                    <a:pt x="845" y="859"/>
                  </a:cubicBezTo>
                  <a:cubicBezTo>
                    <a:pt x="845" y="859"/>
                    <a:pt x="845" y="859"/>
                    <a:pt x="845" y="859"/>
                  </a:cubicBezTo>
                  <a:cubicBezTo>
                    <a:pt x="847" y="858"/>
                    <a:pt x="848" y="858"/>
                    <a:pt x="850" y="858"/>
                  </a:cubicBezTo>
                  <a:cubicBezTo>
                    <a:pt x="850" y="858"/>
                    <a:pt x="850" y="858"/>
                    <a:pt x="850" y="858"/>
                  </a:cubicBezTo>
                  <a:cubicBezTo>
                    <a:pt x="851" y="858"/>
                    <a:pt x="852" y="858"/>
                    <a:pt x="853" y="858"/>
                  </a:cubicBezTo>
                  <a:cubicBezTo>
                    <a:pt x="853" y="858"/>
                    <a:pt x="853" y="858"/>
                    <a:pt x="853" y="858"/>
                  </a:cubicBezTo>
                  <a:cubicBezTo>
                    <a:pt x="856" y="858"/>
                    <a:pt x="857" y="860"/>
                    <a:pt x="859" y="861"/>
                  </a:cubicBezTo>
                  <a:cubicBezTo>
                    <a:pt x="859" y="861"/>
                    <a:pt x="859" y="861"/>
                    <a:pt x="859" y="861"/>
                  </a:cubicBezTo>
                  <a:cubicBezTo>
                    <a:pt x="860" y="862"/>
                    <a:pt x="860" y="862"/>
                    <a:pt x="861" y="862"/>
                  </a:cubicBezTo>
                  <a:cubicBezTo>
                    <a:pt x="861" y="862"/>
                    <a:pt x="861" y="862"/>
                    <a:pt x="861" y="862"/>
                  </a:cubicBezTo>
                  <a:cubicBezTo>
                    <a:pt x="862" y="862"/>
                    <a:pt x="864" y="861"/>
                    <a:pt x="865" y="860"/>
                  </a:cubicBezTo>
                  <a:cubicBezTo>
                    <a:pt x="865" y="860"/>
                    <a:pt x="865" y="860"/>
                    <a:pt x="865" y="860"/>
                  </a:cubicBezTo>
                  <a:cubicBezTo>
                    <a:pt x="868" y="858"/>
                    <a:pt x="868" y="858"/>
                    <a:pt x="870" y="857"/>
                  </a:cubicBezTo>
                  <a:cubicBezTo>
                    <a:pt x="870" y="857"/>
                    <a:pt x="870" y="857"/>
                    <a:pt x="870" y="857"/>
                  </a:cubicBezTo>
                  <a:cubicBezTo>
                    <a:pt x="871" y="856"/>
                    <a:pt x="871" y="855"/>
                    <a:pt x="871" y="853"/>
                  </a:cubicBezTo>
                  <a:cubicBezTo>
                    <a:pt x="871" y="853"/>
                    <a:pt x="871" y="853"/>
                    <a:pt x="871" y="853"/>
                  </a:cubicBezTo>
                  <a:cubicBezTo>
                    <a:pt x="871" y="853"/>
                    <a:pt x="871" y="852"/>
                    <a:pt x="871" y="851"/>
                  </a:cubicBezTo>
                  <a:cubicBezTo>
                    <a:pt x="871" y="851"/>
                    <a:pt x="871" y="851"/>
                    <a:pt x="871" y="851"/>
                  </a:cubicBezTo>
                  <a:cubicBezTo>
                    <a:pt x="871" y="850"/>
                    <a:pt x="871" y="850"/>
                    <a:pt x="871" y="849"/>
                  </a:cubicBezTo>
                  <a:cubicBezTo>
                    <a:pt x="871" y="849"/>
                    <a:pt x="871" y="849"/>
                    <a:pt x="871" y="849"/>
                  </a:cubicBezTo>
                  <a:cubicBezTo>
                    <a:pt x="871" y="847"/>
                    <a:pt x="871" y="845"/>
                    <a:pt x="873" y="844"/>
                  </a:cubicBezTo>
                  <a:cubicBezTo>
                    <a:pt x="873" y="844"/>
                    <a:pt x="873" y="844"/>
                    <a:pt x="873" y="844"/>
                  </a:cubicBezTo>
                  <a:cubicBezTo>
                    <a:pt x="874" y="841"/>
                    <a:pt x="876" y="840"/>
                    <a:pt x="879" y="840"/>
                  </a:cubicBezTo>
                  <a:cubicBezTo>
                    <a:pt x="879" y="840"/>
                    <a:pt x="879" y="840"/>
                    <a:pt x="879" y="840"/>
                  </a:cubicBezTo>
                  <a:cubicBezTo>
                    <a:pt x="883" y="839"/>
                    <a:pt x="883" y="839"/>
                    <a:pt x="883" y="838"/>
                  </a:cubicBezTo>
                  <a:cubicBezTo>
                    <a:pt x="883" y="838"/>
                    <a:pt x="883" y="838"/>
                    <a:pt x="883" y="838"/>
                  </a:cubicBezTo>
                  <a:cubicBezTo>
                    <a:pt x="883" y="836"/>
                    <a:pt x="883" y="835"/>
                    <a:pt x="885" y="834"/>
                  </a:cubicBezTo>
                  <a:cubicBezTo>
                    <a:pt x="885" y="834"/>
                    <a:pt x="885" y="834"/>
                    <a:pt x="885" y="834"/>
                  </a:cubicBezTo>
                  <a:cubicBezTo>
                    <a:pt x="886" y="832"/>
                    <a:pt x="888" y="831"/>
                    <a:pt x="890" y="830"/>
                  </a:cubicBezTo>
                  <a:cubicBezTo>
                    <a:pt x="890" y="830"/>
                    <a:pt x="890" y="830"/>
                    <a:pt x="890" y="830"/>
                  </a:cubicBezTo>
                  <a:cubicBezTo>
                    <a:pt x="893" y="830"/>
                    <a:pt x="894" y="830"/>
                    <a:pt x="897" y="827"/>
                  </a:cubicBezTo>
                  <a:cubicBezTo>
                    <a:pt x="897" y="827"/>
                    <a:pt x="897" y="827"/>
                    <a:pt x="897" y="827"/>
                  </a:cubicBezTo>
                  <a:cubicBezTo>
                    <a:pt x="899" y="825"/>
                    <a:pt x="900" y="824"/>
                    <a:pt x="900" y="823"/>
                  </a:cubicBezTo>
                  <a:cubicBezTo>
                    <a:pt x="900" y="823"/>
                    <a:pt x="900" y="823"/>
                    <a:pt x="900" y="823"/>
                  </a:cubicBezTo>
                  <a:cubicBezTo>
                    <a:pt x="901" y="820"/>
                    <a:pt x="903" y="819"/>
                    <a:pt x="906" y="817"/>
                  </a:cubicBezTo>
                  <a:cubicBezTo>
                    <a:pt x="906" y="817"/>
                    <a:pt x="906" y="817"/>
                    <a:pt x="906" y="817"/>
                  </a:cubicBezTo>
                  <a:cubicBezTo>
                    <a:pt x="908" y="815"/>
                    <a:pt x="910" y="815"/>
                    <a:pt x="912" y="815"/>
                  </a:cubicBezTo>
                  <a:cubicBezTo>
                    <a:pt x="912" y="815"/>
                    <a:pt x="912" y="815"/>
                    <a:pt x="912" y="815"/>
                  </a:cubicBezTo>
                  <a:cubicBezTo>
                    <a:pt x="912" y="815"/>
                    <a:pt x="913" y="815"/>
                    <a:pt x="913" y="815"/>
                  </a:cubicBezTo>
                  <a:cubicBezTo>
                    <a:pt x="913" y="815"/>
                    <a:pt x="913" y="815"/>
                    <a:pt x="913" y="815"/>
                  </a:cubicBezTo>
                  <a:cubicBezTo>
                    <a:pt x="915" y="815"/>
                    <a:pt x="918" y="815"/>
                    <a:pt x="922" y="815"/>
                  </a:cubicBezTo>
                  <a:cubicBezTo>
                    <a:pt x="922" y="815"/>
                    <a:pt x="922" y="815"/>
                    <a:pt x="922" y="815"/>
                  </a:cubicBezTo>
                  <a:cubicBezTo>
                    <a:pt x="923" y="815"/>
                    <a:pt x="925" y="815"/>
                    <a:pt x="926" y="815"/>
                  </a:cubicBezTo>
                  <a:cubicBezTo>
                    <a:pt x="926" y="815"/>
                    <a:pt x="926" y="815"/>
                    <a:pt x="926" y="815"/>
                  </a:cubicBezTo>
                  <a:cubicBezTo>
                    <a:pt x="930" y="815"/>
                    <a:pt x="930" y="811"/>
                    <a:pt x="930" y="807"/>
                  </a:cubicBezTo>
                  <a:cubicBezTo>
                    <a:pt x="930" y="807"/>
                    <a:pt x="930" y="807"/>
                    <a:pt x="930" y="807"/>
                  </a:cubicBezTo>
                  <a:cubicBezTo>
                    <a:pt x="930" y="805"/>
                    <a:pt x="930" y="803"/>
                    <a:pt x="929" y="802"/>
                  </a:cubicBezTo>
                  <a:cubicBezTo>
                    <a:pt x="929" y="802"/>
                    <a:pt x="929" y="802"/>
                    <a:pt x="929" y="802"/>
                  </a:cubicBezTo>
                  <a:cubicBezTo>
                    <a:pt x="929" y="802"/>
                    <a:pt x="925" y="796"/>
                    <a:pt x="924" y="795"/>
                  </a:cubicBezTo>
                  <a:cubicBezTo>
                    <a:pt x="924" y="795"/>
                    <a:pt x="924" y="795"/>
                    <a:pt x="924" y="795"/>
                  </a:cubicBezTo>
                  <a:cubicBezTo>
                    <a:pt x="924" y="794"/>
                    <a:pt x="920" y="789"/>
                    <a:pt x="920" y="789"/>
                  </a:cubicBezTo>
                  <a:cubicBezTo>
                    <a:pt x="920" y="789"/>
                    <a:pt x="920" y="789"/>
                    <a:pt x="920" y="789"/>
                  </a:cubicBezTo>
                  <a:cubicBezTo>
                    <a:pt x="919" y="787"/>
                    <a:pt x="917" y="784"/>
                    <a:pt x="914" y="782"/>
                  </a:cubicBezTo>
                  <a:cubicBezTo>
                    <a:pt x="914" y="782"/>
                    <a:pt x="914" y="782"/>
                    <a:pt x="914" y="782"/>
                  </a:cubicBezTo>
                  <a:cubicBezTo>
                    <a:pt x="911" y="780"/>
                    <a:pt x="908" y="777"/>
                    <a:pt x="905" y="776"/>
                  </a:cubicBezTo>
                  <a:cubicBezTo>
                    <a:pt x="905" y="776"/>
                    <a:pt x="905" y="776"/>
                    <a:pt x="905" y="776"/>
                  </a:cubicBezTo>
                  <a:cubicBezTo>
                    <a:pt x="902" y="775"/>
                    <a:pt x="900" y="774"/>
                    <a:pt x="897" y="773"/>
                  </a:cubicBezTo>
                  <a:cubicBezTo>
                    <a:pt x="897" y="773"/>
                    <a:pt x="897" y="773"/>
                    <a:pt x="897" y="773"/>
                  </a:cubicBezTo>
                  <a:cubicBezTo>
                    <a:pt x="895" y="771"/>
                    <a:pt x="891" y="770"/>
                    <a:pt x="888" y="769"/>
                  </a:cubicBezTo>
                  <a:cubicBezTo>
                    <a:pt x="888" y="769"/>
                    <a:pt x="888" y="769"/>
                    <a:pt x="888" y="769"/>
                  </a:cubicBezTo>
                  <a:cubicBezTo>
                    <a:pt x="884" y="768"/>
                    <a:pt x="883" y="765"/>
                    <a:pt x="883" y="763"/>
                  </a:cubicBezTo>
                  <a:cubicBezTo>
                    <a:pt x="883" y="763"/>
                    <a:pt x="883" y="763"/>
                    <a:pt x="883" y="763"/>
                  </a:cubicBezTo>
                  <a:cubicBezTo>
                    <a:pt x="883" y="762"/>
                    <a:pt x="882" y="760"/>
                    <a:pt x="880" y="759"/>
                  </a:cubicBezTo>
                  <a:cubicBezTo>
                    <a:pt x="880" y="759"/>
                    <a:pt x="880" y="759"/>
                    <a:pt x="880" y="759"/>
                  </a:cubicBezTo>
                  <a:cubicBezTo>
                    <a:pt x="877" y="757"/>
                    <a:pt x="872" y="753"/>
                    <a:pt x="869" y="752"/>
                  </a:cubicBezTo>
                  <a:cubicBezTo>
                    <a:pt x="869" y="752"/>
                    <a:pt x="869" y="752"/>
                    <a:pt x="869" y="752"/>
                  </a:cubicBezTo>
                  <a:cubicBezTo>
                    <a:pt x="867" y="751"/>
                    <a:pt x="863" y="750"/>
                    <a:pt x="860" y="750"/>
                  </a:cubicBezTo>
                  <a:cubicBezTo>
                    <a:pt x="860" y="750"/>
                    <a:pt x="860" y="750"/>
                    <a:pt x="860" y="750"/>
                  </a:cubicBezTo>
                  <a:cubicBezTo>
                    <a:pt x="860" y="750"/>
                    <a:pt x="859" y="750"/>
                    <a:pt x="859" y="750"/>
                  </a:cubicBezTo>
                  <a:cubicBezTo>
                    <a:pt x="859" y="750"/>
                    <a:pt x="859" y="750"/>
                    <a:pt x="859" y="750"/>
                  </a:cubicBezTo>
                  <a:cubicBezTo>
                    <a:pt x="858" y="750"/>
                    <a:pt x="857" y="750"/>
                    <a:pt x="857" y="750"/>
                  </a:cubicBezTo>
                  <a:cubicBezTo>
                    <a:pt x="857" y="750"/>
                    <a:pt x="857" y="750"/>
                    <a:pt x="857" y="750"/>
                  </a:cubicBezTo>
                  <a:cubicBezTo>
                    <a:pt x="855" y="750"/>
                    <a:pt x="854" y="750"/>
                    <a:pt x="853" y="749"/>
                  </a:cubicBezTo>
                  <a:cubicBezTo>
                    <a:pt x="853" y="749"/>
                    <a:pt x="853" y="749"/>
                    <a:pt x="853" y="749"/>
                  </a:cubicBezTo>
                  <a:cubicBezTo>
                    <a:pt x="852" y="748"/>
                    <a:pt x="851" y="747"/>
                    <a:pt x="848" y="746"/>
                  </a:cubicBezTo>
                  <a:cubicBezTo>
                    <a:pt x="848" y="746"/>
                    <a:pt x="848" y="746"/>
                    <a:pt x="848" y="746"/>
                  </a:cubicBezTo>
                  <a:cubicBezTo>
                    <a:pt x="847" y="746"/>
                    <a:pt x="847" y="745"/>
                    <a:pt x="847" y="745"/>
                  </a:cubicBezTo>
                  <a:cubicBezTo>
                    <a:pt x="847" y="745"/>
                    <a:pt x="847" y="745"/>
                    <a:pt x="847" y="745"/>
                  </a:cubicBezTo>
                  <a:cubicBezTo>
                    <a:pt x="847" y="743"/>
                    <a:pt x="848" y="743"/>
                    <a:pt x="849" y="743"/>
                  </a:cubicBezTo>
                  <a:cubicBezTo>
                    <a:pt x="849" y="743"/>
                    <a:pt x="849" y="743"/>
                    <a:pt x="849" y="743"/>
                  </a:cubicBezTo>
                  <a:cubicBezTo>
                    <a:pt x="850" y="743"/>
                    <a:pt x="850" y="742"/>
                    <a:pt x="850" y="742"/>
                  </a:cubicBezTo>
                  <a:cubicBezTo>
                    <a:pt x="850" y="742"/>
                    <a:pt x="850" y="742"/>
                    <a:pt x="850" y="742"/>
                  </a:cubicBezTo>
                  <a:cubicBezTo>
                    <a:pt x="850" y="741"/>
                    <a:pt x="850" y="741"/>
                    <a:pt x="850" y="741"/>
                  </a:cubicBezTo>
                  <a:cubicBezTo>
                    <a:pt x="850" y="741"/>
                    <a:pt x="850" y="741"/>
                    <a:pt x="850" y="741"/>
                  </a:cubicBezTo>
                  <a:cubicBezTo>
                    <a:pt x="849" y="740"/>
                    <a:pt x="847" y="736"/>
                    <a:pt x="845" y="734"/>
                  </a:cubicBezTo>
                  <a:cubicBezTo>
                    <a:pt x="845" y="734"/>
                    <a:pt x="845" y="734"/>
                    <a:pt x="845" y="734"/>
                  </a:cubicBezTo>
                  <a:cubicBezTo>
                    <a:pt x="844" y="732"/>
                    <a:pt x="844" y="732"/>
                    <a:pt x="842" y="732"/>
                  </a:cubicBezTo>
                  <a:cubicBezTo>
                    <a:pt x="842" y="732"/>
                    <a:pt x="842" y="732"/>
                    <a:pt x="842" y="732"/>
                  </a:cubicBezTo>
                  <a:cubicBezTo>
                    <a:pt x="841" y="732"/>
                    <a:pt x="840" y="733"/>
                    <a:pt x="837" y="733"/>
                  </a:cubicBezTo>
                  <a:cubicBezTo>
                    <a:pt x="837" y="733"/>
                    <a:pt x="837" y="733"/>
                    <a:pt x="837" y="733"/>
                  </a:cubicBezTo>
                  <a:cubicBezTo>
                    <a:pt x="836" y="733"/>
                    <a:pt x="835" y="733"/>
                    <a:pt x="834" y="733"/>
                  </a:cubicBezTo>
                  <a:cubicBezTo>
                    <a:pt x="834" y="733"/>
                    <a:pt x="834" y="733"/>
                    <a:pt x="834" y="733"/>
                  </a:cubicBezTo>
                  <a:cubicBezTo>
                    <a:pt x="832" y="733"/>
                    <a:pt x="830" y="733"/>
                    <a:pt x="829" y="733"/>
                  </a:cubicBezTo>
                  <a:cubicBezTo>
                    <a:pt x="829" y="733"/>
                    <a:pt x="829" y="733"/>
                    <a:pt x="829" y="733"/>
                  </a:cubicBezTo>
                  <a:cubicBezTo>
                    <a:pt x="828" y="733"/>
                    <a:pt x="828" y="733"/>
                    <a:pt x="828" y="733"/>
                  </a:cubicBezTo>
                  <a:cubicBezTo>
                    <a:pt x="828" y="733"/>
                    <a:pt x="828" y="733"/>
                    <a:pt x="828" y="733"/>
                  </a:cubicBezTo>
                  <a:cubicBezTo>
                    <a:pt x="827" y="733"/>
                    <a:pt x="827" y="733"/>
                    <a:pt x="827" y="735"/>
                  </a:cubicBezTo>
                  <a:cubicBezTo>
                    <a:pt x="827" y="735"/>
                    <a:pt x="827" y="735"/>
                    <a:pt x="827" y="735"/>
                  </a:cubicBezTo>
                  <a:cubicBezTo>
                    <a:pt x="826" y="737"/>
                    <a:pt x="825" y="738"/>
                    <a:pt x="824" y="738"/>
                  </a:cubicBezTo>
                  <a:cubicBezTo>
                    <a:pt x="824" y="738"/>
                    <a:pt x="824" y="738"/>
                    <a:pt x="824" y="738"/>
                  </a:cubicBezTo>
                  <a:cubicBezTo>
                    <a:pt x="822" y="739"/>
                    <a:pt x="821" y="738"/>
                    <a:pt x="819" y="739"/>
                  </a:cubicBezTo>
                  <a:cubicBezTo>
                    <a:pt x="819" y="739"/>
                    <a:pt x="819" y="739"/>
                    <a:pt x="819" y="739"/>
                  </a:cubicBezTo>
                  <a:cubicBezTo>
                    <a:pt x="818" y="740"/>
                    <a:pt x="816" y="740"/>
                    <a:pt x="815" y="740"/>
                  </a:cubicBezTo>
                  <a:cubicBezTo>
                    <a:pt x="815" y="740"/>
                    <a:pt x="815" y="740"/>
                    <a:pt x="815" y="740"/>
                  </a:cubicBezTo>
                  <a:cubicBezTo>
                    <a:pt x="815" y="740"/>
                    <a:pt x="814" y="740"/>
                    <a:pt x="814" y="739"/>
                  </a:cubicBezTo>
                  <a:cubicBezTo>
                    <a:pt x="814" y="739"/>
                    <a:pt x="814" y="739"/>
                    <a:pt x="814" y="739"/>
                  </a:cubicBezTo>
                  <a:cubicBezTo>
                    <a:pt x="814" y="739"/>
                    <a:pt x="814" y="739"/>
                    <a:pt x="815" y="738"/>
                  </a:cubicBezTo>
                  <a:cubicBezTo>
                    <a:pt x="815" y="738"/>
                    <a:pt x="815" y="738"/>
                    <a:pt x="815" y="738"/>
                  </a:cubicBezTo>
                  <a:cubicBezTo>
                    <a:pt x="815" y="738"/>
                    <a:pt x="817" y="736"/>
                    <a:pt x="819" y="734"/>
                  </a:cubicBezTo>
                  <a:cubicBezTo>
                    <a:pt x="819" y="734"/>
                    <a:pt x="819" y="734"/>
                    <a:pt x="819" y="734"/>
                  </a:cubicBezTo>
                  <a:cubicBezTo>
                    <a:pt x="821" y="732"/>
                    <a:pt x="826" y="727"/>
                    <a:pt x="828" y="726"/>
                  </a:cubicBezTo>
                  <a:cubicBezTo>
                    <a:pt x="828" y="726"/>
                    <a:pt x="828" y="726"/>
                    <a:pt x="828" y="726"/>
                  </a:cubicBezTo>
                  <a:cubicBezTo>
                    <a:pt x="829" y="725"/>
                    <a:pt x="830" y="725"/>
                    <a:pt x="831" y="725"/>
                  </a:cubicBezTo>
                  <a:cubicBezTo>
                    <a:pt x="831" y="725"/>
                    <a:pt x="831" y="725"/>
                    <a:pt x="831" y="725"/>
                  </a:cubicBezTo>
                  <a:cubicBezTo>
                    <a:pt x="833" y="725"/>
                    <a:pt x="835" y="726"/>
                    <a:pt x="836" y="726"/>
                  </a:cubicBezTo>
                  <a:cubicBezTo>
                    <a:pt x="836" y="726"/>
                    <a:pt x="836" y="726"/>
                    <a:pt x="836" y="726"/>
                  </a:cubicBezTo>
                  <a:cubicBezTo>
                    <a:pt x="839" y="726"/>
                    <a:pt x="839" y="726"/>
                    <a:pt x="840" y="727"/>
                  </a:cubicBezTo>
                  <a:cubicBezTo>
                    <a:pt x="840" y="727"/>
                    <a:pt x="840" y="727"/>
                    <a:pt x="840" y="727"/>
                  </a:cubicBezTo>
                  <a:cubicBezTo>
                    <a:pt x="842" y="727"/>
                    <a:pt x="843" y="728"/>
                    <a:pt x="845" y="729"/>
                  </a:cubicBezTo>
                  <a:cubicBezTo>
                    <a:pt x="845" y="729"/>
                    <a:pt x="845" y="729"/>
                    <a:pt x="845" y="729"/>
                  </a:cubicBezTo>
                  <a:cubicBezTo>
                    <a:pt x="847" y="729"/>
                    <a:pt x="847" y="729"/>
                    <a:pt x="850" y="730"/>
                  </a:cubicBezTo>
                  <a:cubicBezTo>
                    <a:pt x="850" y="730"/>
                    <a:pt x="850" y="730"/>
                    <a:pt x="850" y="730"/>
                  </a:cubicBezTo>
                  <a:cubicBezTo>
                    <a:pt x="852" y="732"/>
                    <a:pt x="854" y="733"/>
                    <a:pt x="857" y="736"/>
                  </a:cubicBezTo>
                  <a:cubicBezTo>
                    <a:pt x="857" y="736"/>
                    <a:pt x="857" y="736"/>
                    <a:pt x="857" y="736"/>
                  </a:cubicBezTo>
                  <a:cubicBezTo>
                    <a:pt x="859" y="737"/>
                    <a:pt x="860" y="738"/>
                    <a:pt x="860" y="739"/>
                  </a:cubicBezTo>
                  <a:cubicBezTo>
                    <a:pt x="860" y="739"/>
                    <a:pt x="860" y="739"/>
                    <a:pt x="860" y="739"/>
                  </a:cubicBezTo>
                  <a:cubicBezTo>
                    <a:pt x="860" y="740"/>
                    <a:pt x="859" y="741"/>
                    <a:pt x="859" y="742"/>
                  </a:cubicBezTo>
                  <a:cubicBezTo>
                    <a:pt x="859" y="742"/>
                    <a:pt x="859" y="742"/>
                    <a:pt x="859" y="742"/>
                  </a:cubicBezTo>
                  <a:cubicBezTo>
                    <a:pt x="859" y="742"/>
                    <a:pt x="859" y="742"/>
                    <a:pt x="859" y="742"/>
                  </a:cubicBezTo>
                  <a:cubicBezTo>
                    <a:pt x="859" y="742"/>
                    <a:pt x="859" y="742"/>
                    <a:pt x="859" y="742"/>
                  </a:cubicBezTo>
                  <a:cubicBezTo>
                    <a:pt x="859" y="743"/>
                    <a:pt x="859" y="743"/>
                    <a:pt x="860" y="743"/>
                  </a:cubicBezTo>
                  <a:cubicBezTo>
                    <a:pt x="860" y="743"/>
                    <a:pt x="860" y="743"/>
                    <a:pt x="860" y="743"/>
                  </a:cubicBezTo>
                  <a:cubicBezTo>
                    <a:pt x="861" y="743"/>
                    <a:pt x="862" y="742"/>
                    <a:pt x="863" y="742"/>
                  </a:cubicBezTo>
                  <a:cubicBezTo>
                    <a:pt x="863" y="742"/>
                    <a:pt x="863" y="742"/>
                    <a:pt x="863" y="742"/>
                  </a:cubicBezTo>
                  <a:cubicBezTo>
                    <a:pt x="864" y="742"/>
                    <a:pt x="864" y="741"/>
                    <a:pt x="864" y="741"/>
                  </a:cubicBezTo>
                  <a:cubicBezTo>
                    <a:pt x="864" y="741"/>
                    <a:pt x="864" y="741"/>
                    <a:pt x="864" y="741"/>
                  </a:cubicBezTo>
                  <a:cubicBezTo>
                    <a:pt x="866" y="742"/>
                    <a:pt x="867" y="743"/>
                    <a:pt x="868" y="744"/>
                  </a:cubicBezTo>
                  <a:cubicBezTo>
                    <a:pt x="868" y="744"/>
                    <a:pt x="868" y="744"/>
                    <a:pt x="868" y="744"/>
                  </a:cubicBezTo>
                  <a:cubicBezTo>
                    <a:pt x="869" y="744"/>
                    <a:pt x="869" y="744"/>
                    <a:pt x="869" y="744"/>
                  </a:cubicBezTo>
                  <a:cubicBezTo>
                    <a:pt x="869" y="744"/>
                    <a:pt x="869" y="744"/>
                    <a:pt x="869" y="744"/>
                  </a:cubicBezTo>
                  <a:cubicBezTo>
                    <a:pt x="870" y="744"/>
                    <a:pt x="870" y="744"/>
                    <a:pt x="871" y="743"/>
                  </a:cubicBezTo>
                  <a:cubicBezTo>
                    <a:pt x="871" y="743"/>
                    <a:pt x="871" y="743"/>
                    <a:pt x="871" y="743"/>
                  </a:cubicBezTo>
                  <a:cubicBezTo>
                    <a:pt x="872" y="741"/>
                    <a:pt x="873" y="741"/>
                    <a:pt x="874" y="741"/>
                  </a:cubicBezTo>
                  <a:cubicBezTo>
                    <a:pt x="874" y="741"/>
                    <a:pt x="874" y="741"/>
                    <a:pt x="874" y="741"/>
                  </a:cubicBezTo>
                  <a:cubicBezTo>
                    <a:pt x="875" y="741"/>
                    <a:pt x="876" y="740"/>
                    <a:pt x="878" y="739"/>
                  </a:cubicBezTo>
                  <a:cubicBezTo>
                    <a:pt x="878" y="739"/>
                    <a:pt x="878" y="739"/>
                    <a:pt x="878" y="739"/>
                  </a:cubicBezTo>
                  <a:cubicBezTo>
                    <a:pt x="879" y="738"/>
                    <a:pt x="880" y="737"/>
                    <a:pt x="883" y="737"/>
                  </a:cubicBezTo>
                  <a:cubicBezTo>
                    <a:pt x="883" y="737"/>
                    <a:pt x="883" y="737"/>
                    <a:pt x="883" y="737"/>
                  </a:cubicBezTo>
                  <a:cubicBezTo>
                    <a:pt x="885" y="737"/>
                    <a:pt x="886" y="738"/>
                    <a:pt x="888" y="738"/>
                  </a:cubicBezTo>
                  <a:cubicBezTo>
                    <a:pt x="888" y="738"/>
                    <a:pt x="888" y="738"/>
                    <a:pt x="888" y="738"/>
                  </a:cubicBezTo>
                  <a:cubicBezTo>
                    <a:pt x="890" y="738"/>
                    <a:pt x="893" y="739"/>
                    <a:pt x="895" y="740"/>
                  </a:cubicBezTo>
                  <a:cubicBezTo>
                    <a:pt x="895" y="740"/>
                    <a:pt x="895" y="740"/>
                    <a:pt x="895" y="740"/>
                  </a:cubicBezTo>
                  <a:cubicBezTo>
                    <a:pt x="897" y="742"/>
                    <a:pt x="899" y="742"/>
                    <a:pt x="900" y="742"/>
                  </a:cubicBezTo>
                  <a:cubicBezTo>
                    <a:pt x="900" y="742"/>
                    <a:pt x="900" y="742"/>
                    <a:pt x="900" y="742"/>
                  </a:cubicBezTo>
                  <a:cubicBezTo>
                    <a:pt x="903" y="742"/>
                    <a:pt x="908" y="745"/>
                    <a:pt x="910" y="746"/>
                  </a:cubicBezTo>
                  <a:cubicBezTo>
                    <a:pt x="910" y="746"/>
                    <a:pt x="910" y="746"/>
                    <a:pt x="910" y="746"/>
                  </a:cubicBezTo>
                  <a:cubicBezTo>
                    <a:pt x="913" y="747"/>
                    <a:pt x="914" y="748"/>
                    <a:pt x="917" y="748"/>
                  </a:cubicBezTo>
                  <a:cubicBezTo>
                    <a:pt x="917" y="748"/>
                    <a:pt x="917" y="748"/>
                    <a:pt x="917" y="748"/>
                  </a:cubicBezTo>
                  <a:cubicBezTo>
                    <a:pt x="918" y="749"/>
                    <a:pt x="918" y="749"/>
                    <a:pt x="919" y="749"/>
                  </a:cubicBezTo>
                  <a:cubicBezTo>
                    <a:pt x="919" y="749"/>
                    <a:pt x="919" y="749"/>
                    <a:pt x="919" y="749"/>
                  </a:cubicBezTo>
                  <a:cubicBezTo>
                    <a:pt x="921" y="749"/>
                    <a:pt x="922" y="748"/>
                    <a:pt x="923" y="747"/>
                  </a:cubicBezTo>
                  <a:cubicBezTo>
                    <a:pt x="923" y="747"/>
                    <a:pt x="923" y="747"/>
                    <a:pt x="923" y="747"/>
                  </a:cubicBezTo>
                  <a:cubicBezTo>
                    <a:pt x="923" y="747"/>
                    <a:pt x="923" y="746"/>
                    <a:pt x="923" y="746"/>
                  </a:cubicBezTo>
                  <a:cubicBezTo>
                    <a:pt x="923" y="746"/>
                    <a:pt x="923" y="746"/>
                    <a:pt x="923" y="746"/>
                  </a:cubicBezTo>
                  <a:cubicBezTo>
                    <a:pt x="923" y="746"/>
                    <a:pt x="923" y="745"/>
                    <a:pt x="922" y="744"/>
                  </a:cubicBezTo>
                  <a:cubicBezTo>
                    <a:pt x="922" y="744"/>
                    <a:pt x="922" y="744"/>
                    <a:pt x="922" y="744"/>
                  </a:cubicBezTo>
                  <a:cubicBezTo>
                    <a:pt x="921" y="743"/>
                    <a:pt x="921" y="742"/>
                    <a:pt x="921" y="741"/>
                  </a:cubicBezTo>
                  <a:cubicBezTo>
                    <a:pt x="921" y="741"/>
                    <a:pt x="921" y="741"/>
                    <a:pt x="921" y="741"/>
                  </a:cubicBezTo>
                  <a:cubicBezTo>
                    <a:pt x="921" y="740"/>
                    <a:pt x="921" y="739"/>
                    <a:pt x="921" y="738"/>
                  </a:cubicBezTo>
                  <a:cubicBezTo>
                    <a:pt x="921" y="738"/>
                    <a:pt x="921" y="738"/>
                    <a:pt x="921" y="738"/>
                  </a:cubicBezTo>
                  <a:cubicBezTo>
                    <a:pt x="921" y="737"/>
                    <a:pt x="920" y="735"/>
                    <a:pt x="918" y="733"/>
                  </a:cubicBezTo>
                  <a:cubicBezTo>
                    <a:pt x="918" y="733"/>
                    <a:pt x="918" y="733"/>
                    <a:pt x="918" y="733"/>
                  </a:cubicBezTo>
                  <a:cubicBezTo>
                    <a:pt x="916" y="732"/>
                    <a:pt x="916" y="730"/>
                    <a:pt x="916" y="729"/>
                  </a:cubicBezTo>
                  <a:cubicBezTo>
                    <a:pt x="916" y="729"/>
                    <a:pt x="916" y="729"/>
                    <a:pt x="916" y="729"/>
                  </a:cubicBezTo>
                  <a:cubicBezTo>
                    <a:pt x="916" y="727"/>
                    <a:pt x="914" y="725"/>
                    <a:pt x="912" y="724"/>
                  </a:cubicBezTo>
                  <a:cubicBezTo>
                    <a:pt x="912" y="724"/>
                    <a:pt x="912" y="724"/>
                    <a:pt x="912" y="724"/>
                  </a:cubicBezTo>
                  <a:cubicBezTo>
                    <a:pt x="910" y="723"/>
                    <a:pt x="907" y="721"/>
                    <a:pt x="903" y="719"/>
                  </a:cubicBezTo>
                  <a:cubicBezTo>
                    <a:pt x="903" y="719"/>
                    <a:pt x="903" y="719"/>
                    <a:pt x="903" y="719"/>
                  </a:cubicBezTo>
                  <a:cubicBezTo>
                    <a:pt x="899" y="718"/>
                    <a:pt x="895" y="717"/>
                    <a:pt x="893" y="717"/>
                  </a:cubicBezTo>
                  <a:cubicBezTo>
                    <a:pt x="893" y="717"/>
                    <a:pt x="893" y="717"/>
                    <a:pt x="893" y="717"/>
                  </a:cubicBezTo>
                  <a:cubicBezTo>
                    <a:pt x="892" y="717"/>
                    <a:pt x="892" y="717"/>
                    <a:pt x="891" y="718"/>
                  </a:cubicBezTo>
                  <a:cubicBezTo>
                    <a:pt x="891" y="718"/>
                    <a:pt x="891" y="718"/>
                    <a:pt x="891" y="718"/>
                  </a:cubicBezTo>
                  <a:cubicBezTo>
                    <a:pt x="891" y="718"/>
                    <a:pt x="891" y="718"/>
                    <a:pt x="891" y="718"/>
                  </a:cubicBezTo>
                  <a:cubicBezTo>
                    <a:pt x="891" y="718"/>
                    <a:pt x="891" y="718"/>
                    <a:pt x="891" y="718"/>
                  </a:cubicBezTo>
                  <a:cubicBezTo>
                    <a:pt x="888" y="717"/>
                    <a:pt x="888" y="715"/>
                    <a:pt x="888" y="714"/>
                  </a:cubicBezTo>
                  <a:cubicBezTo>
                    <a:pt x="888" y="714"/>
                    <a:pt x="888" y="714"/>
                    <a:pt x="888" y="714"/>
                  </a:cubicBezTo>
                  <a:cubicBezTo>
                    <a:pt x="888" y="713"/>
                    <a:pt x="887" y="712"/>
                    <a:pt x="887" y="712"/>
                  </a:cubicBezTo>
                  <a:cubicBezTo>
                    <a:pt x="887" y="712"/>
                    <a:pt x="887" y="712"/>
                    <a:pt x="887" y="712"/>
                  </a:cubicBezTo>
                  <a:cubicBezTo>
                    <a:pt x="887" y="712"/>
                    <a:pt x="886" y="712"/>
                    <a:pt x="886" y="712"/>
                  </a:cubicBezTo>
                  <a:cubicBezTo>
                    <a:pt x="886" y="712"/>
                    <a:pt x="886" y="712"/>
                    <a:pt x="886" y="712"/>
                  </a:cubicBezTo>
                  <a:cubicBezTo>
                    <a:pt x="886" y="713"/>
                    <a:pt x="885" y="713"/>
                    <a:pt x="885" y="713"/>
                  </a:cubicBezTo>
                  <a:cubicBezTo>
                    <a:pt x="885" y="713"/>
                    <a:pt x="885" y="713"/>
                    <a:pt x="885" y="713"/>
                  </a:cubicBezTo>
                  <a:cubicBezTo>
                    <a:pt x="884" y="713"/>
                    <a:pt x="883" y="712"/>
                    <a:pt x="883" y="712"/>
                  </a:cubicBezTo>
                  <a:cubicBezTo>
                    <a:pt x="883" y="712"/>
                    <a:pt x="883" y="712"/>
                    <a:pt x="883" y="712"/>
                  </a:cubicBezTo>
                  <a:cubicBezTo>
                    <a:pt x="882" y="711"/>
                    <a:pt x="882" y="711"/>
                    <a:pt x="882" y="710"/>
                  </a:cubicBezTo>
                  <a:cubicBezTo>
                    <a:pt x="882" y="710"/>
                    <a:pt x="882" y="710"/>
                    <a:pt x="882" y="710"/>
                  </a:cubicBezTo>
                  <a:cubicBezTo>
                    <a:pt x="882" y="709"/>
                    <a:pt x="882" y="708"/>
                    <a:pt x="883" y="708"/>
                  </a:cubicBezTo>
                  <a:cubicBezTo>
                    <a:pt x="883" y="708"/>
                    <a:pt x="883" y="708"/>
                    <a:pt x="883" y="708"/>
                  </a:cubicBezTo>
                  <a:cubicBezTo>
                    <a:pt x="883" y="705"/>
                    <a:pt x="883" y="705"/>
                    <a:pt x="883" y="705"/>
                  </a:cubicBezTo>
                  <a:cubicBezTo>
                    <a:pt x="883" y="704"/>
                    <a:pt x="883" y="702"/>
                    <a:pt x="883" y="701"/>
                  </a:cubicBezTo>
                  <a:cubicBezTo>
                    <a:pt x="883" y="701"/>
                    <a:pt x="883" y="701"/>
                    <a:pt x="883" y="701"/>
                  </a:cubicBezTo>
                  <a:cubicBezTo>
                    <a:pt x="883" y="700"/>
                    <a:pt x="883" y="699"/>
                    <a:pt x="883" y="697"/>
                  </a:cubicBezTo>
                  <a:cubicBezTo>
                    <a:pt x="883" y="697"/>
                    <a:pt x="883" y="697"/>
                    <a:pt x="883" y="697"/>
                  </a:cubicBezTo>
                  <a:cubicBezTo>
                    <a:pt x="883" y="697"/>
                    <a:pt x="883" y="697"/>
                    <a:pt x="883" y="697"/>
                  </a:cubicBezTo>
                  <a:cubicBezTo>
                    <a:pt x="883" y="697"/>
                    <a:pt x="883" y="697"/>
                    <a:pt x="883" y="697"/>
                  </a:cubicBezTo>
                  <a:cubicBezTo>
                    <a:pt x="883" y="695"/>
                    <a:pt x="882" y="695"/>
                    <a:pt x="880" y="694"/>
                  </a:cubicBezTo>
                  <a:cubicBezTo>
                    <a:pt x="880" y="694"/>
                    <a:pt x="880" y="694"/>
                    <a:pt x="880" y="694"/>
                  </a:cubicBezTo>
                  <a:cubicBezTo>
                    <a:pt x="879" y="694"/>
                    <a:pt x="878" y="693"/>
                    <a:pt x="875" y="692"/>
                  </a:cubicBezTo>
                  <a:cubicBezTo>
                    <a:pt x="875" y="692"/>
                    <a:pt x="875" y="692"/>
                    <a:pt x="875" y="692"/>
                  </a:cubicBezTo>
                  <a:cubicBezTo>
                    <a:pt x="873" y="691"/>
                    <a:pt x="870" y="691"/>
                    <a:pt x="867" y="690"/>
                  </a:cubicBezTo>
                  <a:cubicBezTo>
                    <a:pt x="867" y="690"/>
                    <a:pt x="867" y="690"/>
                    <a:pt x="867" y="690"/>
                  </a:cubicBezTo>
                  <a:cubicBezTo>
                    <a:pt x="864" y="689"/>
                    <a:pt x="862" y="689"/>
                    <a:pt x="860" y="689"/>
                  </a:cubicBezTo>
                  <a:cubicBezTo>
                    <a:pt x="860" y="689"/>
                    <a:pt x="860" y="689"/>
                    <a:pt x="860" y="689"/>
                  </a:cubicBezTo>
                  <a:cubicBezTo>
                    <a:pt x="860" y="689"/>
                    <a:pt x="859" y="689"/>
                    <a:pt x="859" y="689"/>
                  </a:cubicBezTo>
                  <a:cubicBezTo>
                    <a:pt x="859" y="689"/>
                    <a:pt x="859" y="689"/>
                    <a:pt x="859" y="689"/>
                  </a:cubicBezTo>
                  <a:cubicBezTo>
                    <a:pt x="859" y="689"/>
                    <a:pt x="858" y="689"/>
                    <a:pt x="858" y="689"/>
                  </a:cubicBezTo>
                  <a:cubicBezTo>
                    <a:pt x="858" y="689"/>
                    <a:pt x="858" y="689"/>
                    <a:pt x="858" y="689"/>
                  </a:cubicBezTo>
                  <a:cubicBezTo>
                    <a:pt x="857" y="689"/>
                    <a:pt x="856" y="688"/>
                    <a:pt x="856" y="687"/>
                  </a:cubicBezTo>
                  <a:cubicBezTo>
                    <a:pt x="856" y="687"/>
                    <a:pt x="856" y="687"/>
                    <a:pt x="856" y="687"/>
                  </a:cubicBezTo>
                  <a:cubicBezTo>
                    <a:pt x="855" y="686"/>
                    <a:pt x="856" y="686"/>
                    <a:pt x="854" y="685"/>
                  </a:cubicBezTo>
                  <a:cubicBezTo>
                    <a:pt x="854" y="685"/>
                    <a:pt x="854" y="685"/>
                    <a:pt x="854" y="685"/>
                  </a:cubicBezTo>
                  <a:cubicBezTo>
                    <a:pt x="853" y="684"/>
                    <a:pt x="851" y="684"/>
                    <a:pt x="850" y="684"/>
                  </a:cubicBezTo>
                  <a:cubicBezTo>
                    <a:pt x="850" y="684"/>
                    <a:pt x="850" y="684"/>
                    <a:pt x="850" y="684"/>
                  </a:cubicBezTo>
                  <a:cubicBezTo>
                    <a:pt x="849" y="684"/>
                    <a:pt x="849" y="684"/>
                    <a:pt x="849" y="684"/>
                  </a:cubicBezTo>
                  <a:cubicBezTo>
                    <a:pt x="849" y="684"/>
                    <a:pt x="849" y="684"/>
                    <a:pt x="849" y="684"/>
                  </a:cubicBezTo>
                  <a:cubicBezTo>
                    <a:pt x="849" y="684"/>
                    <a:pt x="849" y="684"/>
                    <a:pt x="849" y="684"/>
                  </a:cubicBezTo>
                  <a:cubicBezTo>
                    <a:pt x="849" y="684"/>
                    <a:pt x="849" y="684"/>
                    <a:pt x="849" y="684"/>
                  </a:cubicBezTo>
                  <a:cubicBezTo>
                    <a:pt x="848" y="684"/>
                    <a:pt x="848" y="684"/>
                    <a:pt x="847" y="683"/>
                  </a:cubicBezTo>
                  <a:cubicBezTo>
                    <a:pt x="847" y="683"/>
                    <a:pt x="847" y="683"/>
                    <a:pt x="847" y="683"/>
                  </a:cubicBezTo>
                  <a:cubicBezTo>
                    <a:pt x="847" y="683"/>
                    <a:pt x="847" y="682"/>
                    <a:pt x="847" y="682"/>
                  </a:cubicBezTo>
                  <a:cubicBezTo>
                    <a:pt x="847" y="682"/>
                    <a:pt x="847" y="682"/>
                    <a:pt x="847" y="682"/>
                  </a:cubicBezTo>
                  <a:cubicBezTo>
                    <a:pt x="847" y="682"/>
                    <a:pt x="847" y="681"/>
                    <a:pt x="847" y="681"/>
                  </a:cubicBezTo>
                  <a:cubicBezTo>
                    <a:pt x="847" y="681"/>
                    <a:pt x="847" y="681"/>
                    <a:pt x="847" y="681"/>
                  </a:cubicBezTo>
                  <a:cubicBezTo>
                    <a:pt x="847" y="681"/>
                    <a:pt x="847" y="681"/>
                    <a:pt x="847" y="681"/>
                  </a:cubicBezTo>
                  <a:cubicBezTo>
                    <a:pt x="847" y="681"/>
                    <a:pt x="847" y="681"/>
                    <a:pt x="847" y="681"/>
                  </a:cubicBezTo>
                  <a:cubicBezTo>
                    <a:pt x="847" y="680"/>
                    <a:pt x="847" y="680"/>
                    <a:pt x="847" y="680"/>
                  </a:cubicBezTo>
                  <a:cubicBezTo>
                    <a:pt x="847" y="680"/>
                    <a:pt x="847" y="680"/>
                    <a:pt x="847" y="680"/>
                  </a:cubicBezTo>
                  <a:cubicBezTo>
                    <a:pt x="847" y="679"/>
                    <a:pt x="847" y="678"/>
                    <a:pt x="848" y="678"/>
                  </a:cubicBezTo>
                  <a:cubicBezTo>
                    <a:pt x="848" y="678"/>
                    <a:pt x="848" y="678"/>
                    <a:pt x="848" y="678"/>
                  </a:cubicBezTo>
                  <a:cubicBezTo>
                    <a:pt x="849" y="678"/>
                    <a:pt x="849" y="678"/>
                    <a:pt x="849" y="678"/>
                  </a:cubicBezTo>
                  <a:cubicBezTo>
                    <a:pt x="849" y="678"/>
                    <a:pt x="849" y="678"/>
                    <a:pt x="849" y="678"/>
                  </a:cubicBezTo>
                  <a:cubicBezTo>
                    <a:pt x="849" y="678"/>
                    <a:pt x="849" y="678"/>
                    <a:pt x="849" y="678"/>
                  </a:cubicBezTo>
                  <a:cubicBezTo>
                    <a:pt x="849" y="678"/>
                    <a:pt x="849" y="678"/>
                    <a:pt x="849" y="678"/>
                  </a:cubicBezTo>
                  <a:cubicBezTo>
                    <a:pt x="849" y="678"/>
                    <a:pt x="849" y="677"/>
                    <a:pt x="848" y="677"/>
                  </a:cubicBezTo>
                  <a:cubicBezTo>
                    <a:pt x="848" y="677"/>
                    <a:pt x="848" y="677"/>
                    <a:pt x="848" y="677"/>
                  </a:cubicBezTo>
                  <a:cubicBezTo>
                    <a:pt x="848" y="675"/>
                    <a:pt x="848" y="674"/>
                    <a:pt x="847" y="673"/>
                  </a:cubicBezTo>
                  <a:cubicBezTo>
                    <a:pt x="847" y="673"/>
                    <a:pt x="847" y="673"/>
                    <a:pt x="847" y="673"/>
                  </a:cubicBezTo>
                  <a:cubicBezTo>
                    <a:pt x="847" y="671"/>
                    <a:pt x="847" y="671"/>
                    <a:pt x="846" y="670"/>
                  </a:cubicBezTo>
                  <a:cubicBezTo>
                    <a:pt x="846" y="670"/>
                    <a:pt x="846" y="670"/>
                    <a:pt x="846" y="670"/>
                  </a:cubicBezTo>
                  <a:cubicBezTo>
                    <a:pt x="844" y="670"/>
                    <a:pt x="844" y="669"/>
                    <a:pt x="844" y="667"/>
                  </a:cubicBezTo>
                  <a:cubicBezTo>
                    <a:pt x="844" y="667"/>
                    <a:pt x="844" y="667"/>
                    <a:pt x="844" y="667"/>
                  </a:cubicBezTo>
                  <a:cubicBezTo>
                    <a:pt x="844" y="665"/>
                    <a:pt x="845" y="664"/>
                    <a:pt x="847" y="664"/>
                  </a:cubicBezTo>
                  <a:cubicBezTo>
                    <a:pt x="847" y="664"/>
                    <a:pt x="847" y="664"/>
                    <a:pt x="847" y="664"/>
                  </a:cubicBezTo>
                  <a:cubicBezTo>
                    <a:pt x="848" y="664"/>
                    <a:pt x="848" y="663"/>
                    <a:pt x="848" y="661"/>
                  </a:cubicBezTo>
                  <a:cubicBezTo>
                    <a:pt x="848" y="661"/>
                    <a:pt x="848" y="661"/>
                    <a:pt x="848" y="661"/>
                  </a:cubicBezTo>
                  <a:cubicBezTo>
                    <a:pt x="848" y="660"/>
                    <a:pt x="848" y="658"/>
                    <a:pt x="847" y="657"/>
                  </a:cubicBezTo>
                  <a:cubicBezTo>
                    <a:pt x="847" y="657"/>
                    <a:pt x="847" y="657"/>
                    <a:pt x="847" y="657"/>
                  </a:cubicBezTo>
                  <a:cubicBezTo>
                    <a:pt x="846" y="656"/>
                    <a:pt x="845" y="654"/>
                    <a:pt x="845" y="653"/>
                  </a:cubicBezTo>
                  <a:cubicBezTo>
                    <a:pt x="845" y="653"/>
                    <a:pt x="845" y="653"/>
                    <a:pt x="845" y="653"/>
                  </a:cubicBezTo>
                  <a:cubicBezTo>
                    <a:pt x="845" y="652"/>
                    <a:pt x="845" y="651"/>
                    <a:pt x="845" y="651"/>
                  </a:cubicBezTo>
                  <a:cubicBezTo>
                    <a:pt x="845" y="651"/>
                    <a:pt x="845" y="651"/>
                    <a:pt x="845" y="651"/>
                  </a:cubicBezTo>
                  <a:cubicBezTo>
                    <a:pt x="845" y="650"/>
                    <a:pt x="845" y="650"/>
                    <a:pt x="845" y="650"/>
                  </a:cubicBezTo>
                  <a:cubicBezTo>
                    <a:pt x="845" y="650"/>
                    <a:pt x="845" y="650"/>
                    <a:pt x="845" y="650"/>
                  </a:cubicBezTo>
                  <a:cubicBezTo>
                    <a:pt x="843" y="649"/>
                    <a:pt x="843" y="649"/>
                    <a:pt x="842" y="648"/>
                  </a:cubicBezTo>
                  <a:cubicBezTo>
                    <a:pt x="842" y="648"/>
                    <a:pt x="842" y="648"/>
                    <a:pt x="842" y="648"/>
                  </a:cubicBezTo>
                  <a:cubicBezTo>
                    <a:pt x="842" y="648"/>
                    <a:pt x="841" y="649"/>
                    <a:pt x="841" y="649"/>
                  </a:cubicBezTo>
                  <a:cubicBezTo>
                    <a:pt x="841" y="649"/>
                    <a:pt x="841" y="649"/>
                    <a:pt x="841" y="649"/>
                  </a:cubicBezTo>
                  <a:cubicBezTo>
                    <a:pt x="841" y="649"/>
                    <a:pt x="840" y="649"/>
                    <a:pt x="840" y="649"/>
                  </a:cubicBezTo>
                  <a:cubicBezTo>
                    <a:pt x="840" y="649"/>
                    <a:pt x="840" y="649"/>
                    <a:pt x="840" y="649"/>
                  </a:cubicBezTo>
                  <a:cubicBezTo>
                    <a:pt x="839" y="649"/>
                    <a:pt x="838" y="648"/>
                    <a:pt x="838" y="648"/>
                  </a:cubicBezTo>
                  <a:cubicBezTo>
                    <a:pt x="838" y="648"/>
                    <a:pt x="838" y="648"/>
                    <a:pt x="838" y="648"/>
                  </a:cubicBezTo>
                  <a:cubicBezTo>
                    <a:pt x="837" y="647"/>
                    <a:pt x="837" y="646"/>
                    <a:pt x="837" y="646"/>
                  </a:cubicBezTo>
                  <a:cubicBezTo>
                    <a:pt x="837" y="646"/>
                    <a:pt x="837" y="646"/>
                    <a:pt x="837" y="646"/>
                  </a:cubicBezTo>
                  <a:cubicBezTo>
                    <a:pt x="837" y="645"/>
                    <a:pt x="838" y="644"/>
                    <a:pt x="838" y="644"/>
                  </a:cubicBezTo>
                  <a:cubicBezTo>
                    <a:pt x="838" y="644"/>
                    <a:pt x="838" y="644"/>
                    <a:pt x="838" y="644"/>
                  </a:cubicBezTo>
                  <a:cubicBezTo>
                    <a:pt x="838" y="644"/>
                    <a:pt x="838" y="644"/>
                    <a:pt x="838" y="644"/>
                  </a:cubicBezTo>
                  <a:cubicBezTo>
                    <a:pt x="837" y="643"/>
                    <a:pt x="835" y="640"/>
                    <a:pt x="834" y="639"/>
                  </a:cubicBezTo>
                  <a:cubicBezTo>
                    <a:pt x="834" y="639"/>
                    <a:pt x="834" y="639"/>
                    <a:pt x="834" y="639"/>
                  </a:cubicBezTo>
                  <a:cubicBezTo>
                    <a:pt x="833" y="639"/>
                    <a:pt x="833" y="638"/>
                    <a:pt x="833" y="637"/>
                  </a:cubicBezTo>
                  <a:cubicBezTo>
                    <a:pt x="833" y="637"/>
                    <a:pt x="833" y="637"/>
                    <a:pt x="833" y="637"/>
                  </a:cubicBezTo>
                  <a:cubicBezTo>
                    <a:pt x="833" y="637"/>
                    <a:pt x="834" y="636"/>
                    <a:pt x="834" y="635"/>
                  </a:cubicBezTo>
                  <a:cubicBezTo>
                    <a:pt x="834" y="635"/>
                    <a:pt x="834" y="635"/>
                    <a:pt x="834" y="635"/>
                  </a:cubicBezTo>
                  <a:cubicBezTo>
                    <a:pt x="834" y="635"/>
                    <a:pt x="834" y="635"/>
                    <a:pt x="834" y="634"/>
                  </a:cubicBezTo>
                  <a:cubicBezTo>
                    <a:pt x="834" y="634"/>
                    <a:pt x="834" y="634"/>
                    <a:pt x="834" y="634"/>
                  </a:cubicBezTo>
                  <a:cubicBezTo>
                    <a:pt x="834" y="633"/>
                    <a:pt x="833" y="632"/>
                    <a:pt x="832" y="631"/>
                  </a:cubicBezTo>
                  <a:cubicBezTo>
                    <a:pt x="832" y="631"/>
                    <a:pt x="832" y="631"/>
                    <a:pt x="832" y="631"/>
                  </a:cubicBezTo>
                  <a:cubicBezTo>
                    <a:pt x="832" y="630"/>
                    <a:pt x="831" y="630"/>
                    <a:pt x="831" y="630"/>
                  </a:cubicBezTo>
                  <a:cubicBezTo>
                    <a:pt x="831" y="630"/>
                    <a:pt x="831" y="630"/>
                    <a:pt x="831" y="630"/>
                  </a:cubicBezTo>
                  <a:cubicBezTo>
                    <a:pt x="831" y="630"/>
                    <a:pt x="830" y="630"/>
                    <a:pt x="830" y="630"/>
                  </a:cubicBezTo>
                  <a:cubicBezTo>
                    <a:pt x="830" y="630"/>
                    <a:pt x="830" y="630"/>
                    <a:pt x="830" y="630"/>
                  </a:cubicBezTo>
                  <a:cubicBezTo>
                    <a:pt x="830" y="630"/>
                    <a:pt x="829" y="630"/>
                    <a:pt x="829" y="630"/>
                  </a:cubicBezTo>
                  <a:cubicBezTo>
                    <a:pt x="829" y="630"/>
                    <a:pt x="829" y="630"/>
                    <a:pt x="829" y="630"/>
                  </a:cubicBezTo>
                  <a:cubicBezTo>
                    <a:pt x="827" y="630"/>
                    <a:pt x="827" y="628"/>
                    <a:pt x="826" y="626"/>
                  </a:cubicBezTo>
                  <a:cubicBezTo>
                    <a:pt x="826" y="626"/>
                    <a:pt x="826" y="626"/>
                    <a:pt x="826" y="626"/>
                  </a:cubicBezTo>
                  <a:cubicBezTo>
                    <a:pt x="826" y="625"/>
                    <a:pt x="825" y="621"/>
                    <a:pt x="824" y="618"/>
                  </a:cubicBezTo>
                  <a:cubicBezTo>
                    <a:pt x="824" y="618"/>
                    <a:pt x="824" y="618"/>
                    <a:pt x="824" y="618"/>
                  </a:cubicBezTo>
                  <a:cubicBezTo>
                    <a:pt x="824" y="616"/>
                    <a:pt x="823" y="613"/>
                    <a:pt x="822" y="611"/>
                  </a:cubicBezTo>
                  <a:cubicBezTo>
                    <a:pt x="822" y="611"/>
                    <a:pt x="822" y="611"/>
                    <a:pt x="822" y="611"/>
                  </a:cubicBezTo>
                  <a:cubicBezTo>
                    <a:pt x="822" y="609"/>
                    <a:pt x="819" y="605"/>
                    <a:pt x="818" y="605"/>
                  </a:cubicBezTo>
                  <a:cubicBezTo>
                    <a:pt x="818" y="605"/>
                    <a:pt x="818" y="605"/>
                    <a:pt x="818" y="605"/>
                  </a:cubicBezTo>
                  <a:cubicBezTo>
                    <a:pt x="817" y="604"/>
                    <a:pt x="816" y="603"/>
                    <a:pt x="817" y="603"/>
                  </a:cubicBezTo>
                  <a:cubicBezTo>
                    <a:pt x="817" y="603"/>
                    <a:pt x="817" y="603"/>
                    <a:pt x="817" y="603"/>
                  </a:cubicBezTo>
                  <a:cubicBezTo>
                    <a:pt x="817" y="602"/>
                    <a:pt x="817" y="601"/>
                    <a:pt x="817" y="600"/>
                  </a:cubicBezTo>
                  <a:cubicBezTo>
                    <a:pt x="817" y="600"/>
                    <a:pt x="817" y="600"/>
                    <a:pt x="817" y="600"/>
                  </a:cubicBezTo>
                  <a:cubicBezTo>
                    <a:pt x="818" y="600"/>
                    <a:pt x="818" y="599"/>
                    <a:pt x="818" y="599"/>
                  </a:cubicBezTo>
                  <a:cubicBezTo>
                    <a:pt x="818" y="599"/>
                    <a:pt x="818" y="599"/>
                    <a:pt x="818" y="599"/>
                  </a:cubicBezTo>
                  <a:cubicBezTo>
                    <a:pt x="818" y="598"/>
                    <a:pt x="816" y="597"/>
                    <a:pt x="815" y="596"/>
                  </a:cubicBezTo>
                  <a:cubicBezTo>
                    <a:pt x="815" y="596"/>
                    <a:pt x="815" y="596"/>
                    <a:pt x="815" y="596"/>
                  </a:cubicBezTo>
                  <a:cubicBezTo>
                    <a:pt x="814" y="595"/>
                    <a:pt x="814" y="593"/>
                    <a:pt x="814" y="591"/>
                  </a:cubicBezTo>
                  <a:cubicBezTo>
                    <a:pt x="814" y="591"/>
                    <a:pt x="814" y="591"/>
                    <a:pt x="814" y="591"/>
                  </a:cubicBezTo>
                  <a:cubicBezTo>
                    <a:pt x="814" y="591"/>
                    <a:pt x="814" y="591"/>
                    <a:pt x="814" y="591"/>
                  </a:cubicBezTo>
                  <a:cubicBezTo>
                    <a:pt x="814" y="591"/>
                    <a:pt x="814" y="591"/>
                    <a:pt x="813" y="591"/>
                  </a:cubicBezTo>
                  <a:cubicBezTo>
                    <a:pt x="813" y="591"/>
                    <a:pt x="813" y="591"/>
                    <a:pt x="813" y="591"/>
                  </a:cubicBezTo>
                  <a:cubicBezTo>
                    <a:pt x="813" y="591"/>
                    <a:pt x="813" y="591"/>
                    <a:pt x="813" y="591"/>
                  </a:cubicBezTo>
                  <a:cubicBezTo>
                    <a:pt x="813" y="591"/>
                    <a:pt x="813" y="591"/>
                    <a:pt x="813" y="591"/>
                  </a:cubicBezTo>
                  <a:cubicBezTo>
                    <a:pt x="813" y="591"/>
                    <a:pt x="812" y="591"/>
                    <a:pt x="812" y="591"/>
                  </a:cubicBezTo>
                  <a:cubicBezTo>
                    <a:pt x="812" y="591"/>
                    <a:pt x="812" y="591"/>
                    <a:pt x="812" y="591"/>
                  </a:cubicBezTo>
                  <a:cubicBezTo>
                    <a:pt x="811" y="591"/>
                    <a:pt x="811" y="590"/>
                    <a:pt x="811" y="590"/>
                  </a:cubicBezTo>
                  <a:cubicBezTo>
                    <a:pt x="811" y="590"/>
                    <a:pt x="811" y="590"/>
                    <a:pt x="811" y="590"/>
                  </a:cubicBezTo>
                  <a:cubicBezTo>
                    <a:pt x="811" y="589"/>
                    <a:pt x="812" y="589"/>
                    <a:pt x="812" y="587"/>
                  </a:cubicBezTo>
                  <a:cubicBezTo>
                    <a:pt x="812" y="587"/>
                    <a:pt x="812" y="587"/>
                    <a:pt x="812" y="587"/>
                  </a:cubicBezTo>
                  <a:cubicBezTo>
                    <a:pt x="812" y="587"/>
                    <a:pt x="812" y="587"/>
                    <a:pt x="812" y="587"/>
                  </a:cubicBezTo>
                  <a:cubicBezTo>
                    <a:pt x="812" y="587"/>
                    <a:pt x="812" y="587"/>
                    <a:pt x="812" y="587"/>
                  </a:cubicBezTo>
                  <a:cubicBezTo>
                    <a:pt x="812" y="586"/>
                    <a:pt x="811" y="585"/>
                    <a:pt x="810" y="583"/>
                  </a:cubicBezTo>
                  <a:cubicBezTo>
                    <a:pt x="810" y="583"/>
                    <a:pt x="810" y="583"/>
                    <a:pt x="810" y="583"/>
                  </a:cubicBezTo>
                  <a:cubicBezTo>
                    <a:pt x="808" y="581"/>
                    <a:pt x="808" y="581"/>
                    <a:pt x="808" y="579"/>
                  </a:cubicBezTo>
                  <a:cubicBezTo>
                    <a:pt x="808" y="579"/>
                    <a:pt x="808" y="579"/>
                    <a:pt x="808" y="579"/>
                  </a:cubicBezTo>
                  <a:cubicBezTo>
                    <a:pt x="808" y="578"/>
                    <a:pt x="807" y="576"/>
                    <a:pt x="806" y="575"/>
                  </a:cubicBezTo>
                  <a:cubicBezTo>
                    <a:pt x="806" y="575"/>
                    <a:pt x="806" y="575"/>
                    <a:pt x="806" y="575"/>
                  </a:cubicBezTo>
                  <a:cubicBezTo>
                    <a:pt x="805" y="574"/>
                    <a:pt x="805" y="573"/>
                    <a:pt x="804" y="572"/>
                  </a:cubicBezTo>
                  <a:cubicBezTo>
                    <a:pt x="804" y="572"/>
                    <a:pt x="804" y="572"/>
                    <a:pt x="804" y="572"/>
                  </a:cubicBezTo>
                  <a:cubicBezTo>
                    <a:pt x="802" y="570"/>
                    <a:pt x="802" y="569"/>
                    <a:pt x="801" y="567"/>
                  </a:cubicBezTo>
                  <a:cubicBezTo>
                    <a:pt x="801" y="567"/>
                    <a:pt x="801" y="567"/>
                    <a:pt x="801" y="567"/>
                  </a:cubicBezTo>
                  <a:cubicBezTo>
                    <a:pt x="800" y="566"/>
                    <a:pt x="800" y="563"/>
                    <a:pt x="799" y="561"/>
                  </a:cubicBezTo>
                  <a:cubicBezTo>
                    <a:pt x="799" y="561"/>
                    <a:pt x="799" y="561"/>
                    <a:pt x="799" y="561"/>
                  </a:cubicBezTo>
                  <a:cubicBezTo>
                    <a:pt x="799" y="558"/>
                    <a:pt x="798" y="555"/>
                    <a:pt x="797" y="553"/>
                  </a:cubicBezTo>
                  <a:cubicBezTo>
                    <a:pt x="797" y="553"/>
                    <a:pt x="797" y="553"/>
                    <a:pt x="797" y="553"/>
                  </a:cubicBezTo>
                  <a:cubicBezTo>
                    <a:pt x="796" y="550"/>
                    <a:pt x="793" y="549"/>
                    <a:pt x="791" y="548"/>
                  </a:cubicBezTo>
                  <a:cubicBezTo>
                    <a:pt x="791" y="548"/>
                    <a:pt x="791" y="548"/>
                    <a:pt x="791" y="548"/>
                  </a:cubicBezTo>
                  <a:cubicBezTo>
                    <a:pt x="789" y="547"/>
                    <a:pt x="788" y="547"/>
                    <a:pt x="786" y="547"/>
                  </a:cubicBezTo>
                  <a:cubicBezTo>
                    <a:pt x="786" y="547"/>
                    <a:pt x="786" y="547"/>
                    <a:pt x="786" y="547"/>
                  </a:cubicBezTo>
                  <a:cubicBezTo>
                    <a:pt x="784" y="546"/>
                    <a:pt x="782" y="545"/>
                    <a:pt x="780" y="544"/>
                  </a:cubicBezTo>
                  <a:cubicBezTo>
                    <a:pt x="780" y="544"/>
                    <a:pt x="780" y="544"/>
                    <a:pt x="780" y="544"/>
                  </a:cubicBezTo>
                  <a:cubicBezTo>
                    <a:pt x="778" y="543"/>
                    <a:pt x="778" y="542"/>
                    <a:pt x="775" y="542"/>
                  </a:cubicBezTo>
                  <a:cubicBezTo>
                    <a:pt x="775" y="542"/>
                    <a:pt x="775" y="542"/>
                    <a:pt x="775" y="542"/>
                  </a:cubicBezTo>
                  <a:cubicBezTo>
                    <a:pt x="772" y="542"/>
                    <a:pt x="771" y="541"/>
                    <a:pt x="770" y="540"/>
                  </a:cubicBezTo>
                  <a:cubicBezTo>
                    <a:pt x="770" y="540"/>
                    <a:pt x="770" y="540"/>
                    <a:pt x="770" y="540"/>
                  </a:cubicBezTo>
                  <a:cubicBezTo>
                    <a:pt x="769" y="540"/>
                    <a:pt x="768" y="540"/>
                    <a:pt x="768" y="540"/>
                  </a:cubicBezTo>
                  <a:cubicBezTo>
                    <a:pt x="768" y="540"/>
                    <a:pt x="768" y="540"/>
                    <a:pt x="768" y="540"/>
                  </a:cubicBezTo>
                  <a:cubicBezTo>
                    <a:pt x="767" y="540"/>
                    <a:pt x="767" y="540"/>
                    <a:pt x="767" y="540"/>
                  </a:cubicBezTo>
                  <a:cubicBezTo>
                    <a:pt x="767" y="540"/>
                    <a:pt x="767" y="540"/>
                    <a:pt x="767" y="540"/>
                  </a:cubicBezTo>
                  <a:cubicBezTo>
                    <a:pt x="766" y="541"/>
                    <a:pt x="766" y="541"/>
                    <a:pt x="765" y="541"/>
                  </a:cubicBezTo>
                  <a:cubicBezTo>
                    <a:pt x="765" y="541"/>
                    <a:pt x="765" y="541"/>
                    <a:pt x="765" y="541"/>
                  </a:cubicBezTo>
                  <a:cubicBezTo>
                    <a:pt x="764" y="541"/>
                    <a:pt x="763" y="540"/>
                    <a:pt x="763" y="539"/>
                  </a:cubicBezTo>
                  <a:cubicBezTo>
                    <a:pt x="763" y="539"/>
                    <a:pt x="763" y="539"/>
                    <a:pt x="763" y="539"/>
                  </a:cubicBezTo>
                  <a:cubicBezTo>
                    <a:pt x="763" y="539"/>
                    <a:pt x="762" y="538"/>
                    <a:pt x="762" y="538"/>
                  </a:cubicBezTo>
                  <a:cubicBezTo>
                    <a:pt x="762" y="538"/>
                    <a:pt x="762" y="538"/>
                    <a:pt x="762" y="538"/>
                  </a:cubicBezTo>
                  <a:cubicBezTo>
                    <a:pt x="762" y="538"/>
                    <a:pt x="762" y="538"/>
                    <a:pt x="762" y="538"/>
                  </a:cubicBezTo>
                  <a:cubicBezTo>
                    <a:pt x="762" y="538"/>
                    <a:pt x="762" y="538"/>
                    <a:pt x="762" y="538"/>
                  </a:cubicBezTo>
                  <a:cubicBezTo>
                    <a:pt x="761" y="538"/>
                    <a:pt x="760" y="537"/>
                    <a:pt x="759" y="537"/>
                  </a:cubicBezTo>
                  <a:cubicBezTo>
                    <a:pt x="759" y="537"/>
                    <a:pt x="759" y="537"/>
                    <a:pt x="759" y="537"/>
                  </a:cubicBezTo>
                  <a:cubicBezTo>
                    <a:pt x="758" y="537"/>
                    <a:pt x="758" y="537"/>
                    <a:pt x="757" y="537"/>
                  </a:cubicBezTo>
                  <a:cubicBezTo>
                    <a:pt x="757" y="537"/>
                    <a:pt x="757" y="537"/>
                    <a:pt x="757" y="537"/>
                  </a:cubicBezTo>
                  <a:cubicBezTo>
                    <a:pt x="754" y="538"/>
                    <a:pt x="754" y="539"/>
                    <a:pt x="753" y="540"/>
                  </a:cubicBezTo>
                  <a:cubicBezTo>
                    <a:pt x="753" y="540"/>
                    <a:pt x="753" y="540"/>
                    <a:pt x="753" y="540"/>
                  </a:cubicBezTo>
                  <a:cubicBezTo>
                    <a:pt x="752" y="542"/>
                    <a:pt x="751" y="542"/>
                    <a:pt x="750" y="542"/>
                  </a:cubicBezTo>
                  <a:cubicBezTo>
                    <a:pt x="750" y="542"/>
                    <a:pt x="750" y="542"/>
                    <a:pt x="750" y="542"/>
                  </a:cubicBezTo>
                  <a:cubicBezTo>
                    <a:pt x="749" y="542"/>
                    <a:pt x="749" y="542"/>
                    <a:pt x="749" y="542"/>
                  </a:cubicBezTo>
                  <a:cubicBezTo>
                    <a:pt x="749" y="542"/>
                    <a:pt x="749" y="542"/>
                    <a:pt x="749" y="542"/>
                  </a:cubicBezTo>
                  <a:cubicBezTo>
                    <a:pt x="748" y="542"/>
                    <a:pt x="747" y="542"/>
                    <a:pt x="747" y="541"/>
                  </a:cubicBezTo>
                  <a:cubicBezTo>
                    <a:pt x="747" y="541"/>
                    <a:pt x="747" y="541"/>
                    <a:pt x="747" y="541"/>
                  </a:cubicBezTo>
                  <a:cubicBezTo>
                    <a:pt x="747" y="540"/>
                    <a:pt x="748" y="539"/>
                    <a:pt x="749" y="538"/>
                  </a:cubicBezTo>
                  <a:cubicBezTo>
                    <a:pt x="749" y="538"/>
                    <a:pt x="749" y="538"/>
                    <a:pt x="749" y="538"/>
                  </a:cubicBezTo>
                  <a:cubicBezTo>
                    <a:pt x="750" y="538"/>
                    <a:pt x="753" y="536"/>
                    <a:pt x="753" y="535"/>
                  </a:cubicBezTo>
                  <a:cubicBezTo>
                    <a:pt x="753" y="535"/>
                    <a:pt x="753" y="535"/>
                    <a:pt x="753" y="535"/>
                  </a:cubicBezTo>
                  <a:cubicBezTo>
                    <a:pt x="753" y="534"/>
                    <a:pt x="753" y="534"/>
                    <a:pt x="751" y="533"/>
                  </a:cubicBezTo>
                  <a:cubicBezTo>
                    <a:pt x="751" y="533"/>
                    <a:pt x="751" y="533"/>
                    <a:pt x="751" y="533"/>
                  </a:cubicBezTo>
                  <a:cubicBezTo>
                    <a:pt x="749" y="532"/>
                    <a:pt x="746" y="530"/>
                    <a:pt x="744" y="529"/>
                  </a:cubicBezTo>
                  <a:cubicBezTo>
                    <a:pt x="744" y="529"/>
                    <a:pt x="744" y="529"/>
                    <a:pt x="744" y="529"/>
                  </a:cubicBezTo>
                  <a:cubicBezTo>
                    <a:pt x="743" y="529"/>
                    <a:pt x="742" y="527"/>
                    <a:pt x="742" y="526"/>
                  </a:cubicBezTo>
                  <a:cubicBezTo>
                    <a:pt x="742" y="526"/>
                    <a:pt x="742" y="526"/>
                    <a:pt x="742" y="526"/>
                  </a:cubicBezTo>
                  <a:cubicBezTo>
                    <a:pt x="742" y="526"/>
                    <a:pt x="742" y="525"/>
                    <a:pt x="742" y="525"/>
                  </a:cubicBezTo>
                  <a:cubicBezTo>
                    <a:pt x="742" y="525"/>
                    <a:pt x="742" y="525"/>
                    <a:pt x="742" y="525"/>
                  </a:cubicBezTo>
                  <a:cubicBezTo>
                    <a:pt x="742" y="525"/>
                    <a:pt x="742" y="524"/>
                    <a:pt x="742" y="524"/>
                  </a:cubicBezTo>
                  <a:cubicBezTo>
                    <a:pt x="742" y="524"/>
                    <a:pt x="742" y="524"/>
                    <a:pt x="742" y="524"/>
                  </a:cubicBezTo>
                  <a:cubicBezTo>
                    <a:pt x="742" y="524"/>
                    <a:pt x="742" y="523"/>
                    <a:pt x="741" y="523"/>
                  </a:cubicBezTo>
                  <a:cubicBezTo>
                    <a:pt x="741" y="523"/>
                    <a:pt x="741" y="523"/>
                    <a:pt x="741" y="523"/>
                  </a:cubicBezTo>
                  <a:cubicBezTo>
                    <a:pt x="739" y="523"/>
                    <a:pt x="737" y="522"/>
                    <a:pt x="736" y="521"/>
                  </a:cubicBezTo>
                  <a:cubicBezTo>
                    <a:pt x="736" y="521"/>
                    <a:pt x="736" y="521"/>
                    <a:pt x="736" y="521"/>
                  </a:cubicBezTo>
                  <a:cubicBezTo>
                    <a:pt x="735" y="521"/>
                    <a:pt x="734" y="520"/>
                    <a:pt x="734" y="520"/>
                  </a:cubicBezTo>
                  <a:cubicBezTo>
                    <a:pt x="734" y="520"/>
                    <a:pt x="734" y="520"/>
                    <a:pt x="734" y="520"/>
                  </a:cubicBezTo>
                  <a:cubicBezTo>
                    <a:pt x="734" y="520"/>
                    <a:pt x="733" y="521"/>
                    <a:pt x="733" y="521"/>
                  </a:cubicBezTo>
                  <a:cubicBezTo>
                    <a:pt x="733" y="521"/>
                    <a:pt x="733" y="521"/>
                    <a:pt x="733" y="521"/>
                  </a:cubicBezTo>
                  <a:cubicBezTo>
                    <a:pt x="732" y="522"/>
                    <a:pt x="732" y="523"/>
                    <a:pt x="730" y="523"/>
                  </a:cubicBezTo>
                  <a:cubicBezTo>
                    <a:pt x="730" y="523"/>
                    <a:pt x="730" y="523"/>
                    <a:pt x="730" y="523"/>
                  </a:cubicBezTo>
                  <a:cubicBezTo>
                    <a:pt x="730" y="523"/>
                    <a:pt x="729" y="523"/>
                    <a:pt x="729" y="523"/>
                  </a:cubicBezTo>
                  <a:cubicBezTo>
                    <a:pt x="729" y="523"/>
                    <a:pt x="729" y="523"/>
                    <a:pt x="729" y="523"/>
                  </a:cubicBezTo>
                  <a:cubicBezTo>
                    <a:pt x="728" y="522"/>
                    <a:pt x="725" y="520"/>
                    <a:pt x="723" y="518"/>
                  </a:cubicBezTo>
                  <a:cubicBezTo>
                    <a:pt x="723" y="518"/>
                    <a:pt x="723" y="518"/>
                    <a:pt x="723" y="518"/>
                  </a:cubicBezTo>
                  <a:cubicBezTo>
                    <a:pt x="722" y="517"/>
                    <a:pt x="722" y="515"/>
                    <a:pt x="722" y="514"/>
                  </a:cubicBezTo>
                  <a:cubicBezTo>
                    <a:pt x="722" y="514"/>
                    <a:pt x="722" y="514"/>
                    <a:pt x="722" y="514"/>
                  </a:cubicBezTo>
                  <a:cubicBezTo>
                    <a:pt x="722" y="513"/>
                    <a:pt x="722" y="512"/>
                    <a:pt x="723" y="511"/>
                  </a:cubicBezTo>
                  <a:cubicBezTo>
                    <a:pt x="723" y="511"/>
                    <a:pt x="723" y="511"/>
                    <a:pt x="723" y="511"/>
                  </a:cubicBezTo>
                  <a:cubicBezTo>
                    <a:pt x="723" y="510"/>
                    <a:pt x="723" y="509"/>
                    <a:pt x="723" y="509"/>
                  </a:cubicBezTo>
                  <a:cubicBezTo>
                    <a:pt x="723" y="509"/>
                    <a:pt x="723" y="509"/>
                    <a:pt x="723" y="509"/>
                  </a:cubicBezTo>
                  <a:cubicBezTo>
                    <a:pt x="723" y="507"/>
                    <a:pt x="723" y="506"/>
                    <a:pt x="722" y="505"/>
                  </a:cubicBezTo>
                  <a:cubicBezTo>
                    <a:pt x="722" y="505"/>
                    <a:pt x="722" y="505"/>
                    <a:pt x="722" y="505"/>
                  </a:cubicBezTo>
                  <a:cubicBezTo>
                    <a:pt x="722" y="504"/>
                    <a:pt x="722" y="503"/>
                    <a:pt x="722" y="502"/>
                  </a:cubicBezTo>
                  <a:cubicBezTo>
                    <a:pt x="722" y="502"/>
                    <a:pt x="722" y="502"/>
                    <a:pt x="722" y="502"/>
                  </a:cubicBezTo>
                  <a:cubicBezTo>
                    <a:pt x="722" y="501"/>
                    <a:pt x="722" y="500"/>
                    <a:pt x="723" y="499"/>
                  </a:cubicBezTo>
                  <a:cubicBezTo>
                    <a:pt x="723" y="499"/>
                    <a:pt x="723" y="499"/>
                    <a:pt x="723" y="499"/>
                  </a:cubicBezTo>
                  <a:cubicBezTo>
                    <a:pt x="724" y="497"/>
                    <a:pt x="725" y="496"/>
                    <a:pt x="727" y="496"/>
                  </a:cubicBezTo>
                  <a:cubicBezTo>
                    <a:pt x="727" y="496"/>
                    <a:pt x="727" y="496"/>
                    <a:pt x="727" y="496"/>
                  </a:cubicBezTo>
                  <a:cubicBezTo>
                    <a:pt x="729" y="495"/>
                    <a:pt x="730" y="494"/>
                    <a:pt x="731" y="492"/>
                  </a:cubicBezTo>
                  <a:cubicBezTo>
                    <a:pt x="731" y="492"/>
                    <a:pt x="731" y="492"/>
                    <a:pt x="731" y="492"/>
                  </a:cubicBezTo>
                  <a:cubicBezTo>
                    <a:pt x="731" y="492"/>
                    <a:pt x="731" y="491"/>
                    <a:pt x="731" y="490"/>
                  </a:cubicBezTo>
                  <a:cubicBezTo>
                    <a:pt x="731" y="490"/>
                    <a:pt x="731" y="490"/>
                    <a:pt x="731" y="490"/>
                  </a:cubicBezTo>
                  <a:cubicBezTo>
                    <a:pt x="731" y="489"/>
                    <a:pt x="731" y="488"/>
                    <a:pt x="731" y="487"/>
                  </a:cubicBezTo>
                  <a:cubicBezTo>
                    <a:pt x="731" y="487"/>
                    <a:pt x="731" y="487"/>
                    <a:pt x="731" y="487"/>
                  </a:cubicBezTo>
                  <a:cubicBezTo>
                    <a:pt x="731" y="487"/>
                    <a:pt x="731" y="486"/>
                    <a:pt x="731" y="486"/>
                  </a:cubicBezTo>
                  <a:cubicBezTo>
                    <a:pt x="731" y="486"/>
                    <a:pt x="731" y="486"/>
                    <a:pt x="731" y="486"/>
                  </a:cubicBezTo>
                  <a:cubicBezTo>
                    <a:pt x="731" y="484"/>
                    <a:pt x="732" y="483"/>
                    <a:pt x="732" y="481"/>
                  </a:cubicBezTo>
                  <a:cubicBezTo>
                    <a:pt x="732" y="481"/>
                    <a:pt x="732" y="481"/>
                    <a:pt x="732" y="481"/>
                  </a:cubicBezTo>
                  <a:cubicBezTo>
                    <a:pt x="733" y="479"/>
                    <a:pt x="735" y="477"/>
                    <a:pt x="736" y="476"/>
                  </a:cubicBezTo>
                  <a:cubicBezTo>
                    <a:pt x="736" y="476"/>
                    <a:pt x="736" y="476"/>
                    <a:pt x="736" y="476"/>
                  </a:cubicBezTo>
                  <a:cubicBezTo>
                    <a:pt x="738" y="474"/>
                    <a:pt x="739" y="473"/>
                    <a:pt x="739" y="473"/>
                  </a:cubicBezTo>
                  <a:cubicBezTo>
                    <a:pt x="739" y="473"/>
                    <a:pt x="739" y="473"/>
                    <a:pt x="739" y="473"/>
                  </a:cubicBezTo>
                  <a:cubicBezTo>
                    <a:pt x="739" y="472"/>
                    <a:pt x="739" y="472"/>
                    <a:pt x="739" y="472"/>
                  </a:cubicBezTo>
                  <a:cubicBezTo>
                    <a:pt x="739" y="472"/>
                    <a:pt x="739" y="472"/>
                    <a:pt x="739" y="472"/>
                  </a:cubicBezTo>
                  <a:cubicBezTo>
                    <a:pt x="738" y="472"/>
                    <a:pt x="738" y="471"/>
                    <a:pt x="738" y="471"/>
                  </a:cubicBezTo>
                  <a:cubicBezTo>
                    <a:pt x="738" y="471"/>
                    <a:pt x="738" y="471"/>
                    <a:pt x="738" y="471"/>
                  </a:cubicBezTo>
                  <a:cubicBezTo>
                    <a:pt x="738" y="470"/>
                    <a:pt x="739" y="470"/>
                    <a:pt x="740" y="470"/>
                  </a:cubicBezTo>
                  <a:cubicBezTo>
                    <a:pt x="740" y="470"/>
                    <a:pt x="740" y="470"/>
                    <a:pt x="740" y="470"/>
                  </a:cubicBezTo>
                  <a:cubicBezTo>
                    <a:pt x="741" y="470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4" y="471"/>
                    <a:pt x="744" y="470"/>
                    <a:pt x="744" y="470"/>
                  </a:cubicBezTo>
                  <a:cubicBezTo>
                    <a:pt x="744" y="470"/>
                    <a:pt x="744" y="470"/>
                    <a:pt x="744" y="470"/>
                  </a:cubicBezTo>
                  <a:cubicBezTo>
                    <a:pt x="744" y="469"/>
                    <a:pt x="743" y="468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44" y="464"/>
                    <a:pt x="745" y="463"/>
                    <a:pt x="745" y="461"/>
                  </a:cubicBezTo>
                  <a:cubicBezTo>
                    <a:pt x="745" y="461"/>
                    <a:pt x="745" y="461"/>
                    <a:pt x="745" y="461"/>
                  </a:cubicBezTo>
                  <a:cubicBezTo>
                    <a:pt x="745" y="460"/>
                    <a:pt x="745" y="460"/>
                    <a:pt x="745" y="460"/>
                  </a:cubicBezTo>
                  <a:cubicBezTo>
                    <a:pt x="745" y="460"/>
                    <a:pt x="745" y="460"/>
                    <a:pt x="745" y="460"/>
                  </a:cubicBezTo>
                  <a:cubicBezTo>
                    <a:pt x="745" y="459"/>
                    <a:pt x="744" y="457"/>
                    <a:pt x="744" y="456"/>
                  </a:cubicBezTo>
                  <a:cubicBezTo>
                    <a:pt x="744" y="456"/>
                    <a:pt x="744" y="456"/>
                    <a:pt x="744" y="456"/>
                  </a:cubicBezTo>
                  <a:cubicBezTo>
                    <a:pt x="743" y="456"/>
                    <a:pt x="743" y="455"/>
                    <a:pt x="743" y="455"/>
                  </a:cubicBezTo>
                  <a:cubicBezTo>
                    <a:pt x="743" y="455"/>
                    <a:pt x="743" y="455"/>
                    <a:pt x="743" y="455"/>
                  </a:cubicBezTo>
                  <a:cubicBezTo>
                    <a:pt x="743" y="453"/>
                    <a:pt x="746" y="453"/>
                    <a:pt x="747" y="452"/>
                  </a:cubicBezTo>
                  <a:cubicBezTo>
                    <a:pt x="747" y="452"/>
                    <a:pt x="747" y="452"/>
                    <a:pt x="747" y="452"/>
                  </a:cubicBezTo>
                  <a:cubicBezTo>
                    <a:pt x="748" y="451"/>
                    <a:pt x="749" y="450"/>
                    <a:pt x="750" y="449"/>
                  </a:cubicBezTo>
                  <a:cubicBezTo>
                    <a:pt x="750" y="449"/>
                    <a:pt x="750" y="449"/>
                    <a:pt x="750" y="449"/>
                  </a:cubicBezTo>
                  <a:cubicBezTo>
                    <a:pt x="750" y="449"/>
                    <a:pt x="751" y="448"/>
                    <a:pt x="752" y="448"/>
                  </a:cubicBezTo>
                  <a:cubicBezTo>
                    <a:pt x="752" y="448"/>
                    <a:pt x="752" y="448"/>
                    <a:pt x="752" y="448"/>
                  </a:cubicBezTo>
                  <a:cubicBezTo>
                    <a:pt x="753" y="448"/>
                    <a:pt x="753" y="449"/>
                    <a:pt x="753" y="450"/>
                  </a:cubicBezTo>
                  <a:cubicBezTo>
                    <a:pt x="753" y="450"/>
                    <a:pt x="753" y="450"/>
                    <a:pt x="753" y="450"/>
                  </a:cubicBezTo>
                  <a:cubicBezTo>
                    <a:pt x="753" y="451"/>
                    <a:pt x="753" y="451"/>
                    <a:pt x="753" y="451"/>
                  </a:cubicBezTo>
                  <a:cubicBezTo>
                    <a:pt x="753" y="451"/>
                    <a:pt x="753" y="451"/>
                    <a:pt x="753" y="451"/>
                  </a:cubicBezTo>
                  <a:cubicBezTo>
                    <a:pt x="753" y="451"/>
                    <a:pt x="753" y="451"/>
                    <a:pt x="753" y="451"/>
                  </a:cubicBezTo>
                  <a:cubicBezTo>
                    <a:pt x="753" y="452"/>
                    <a:pt x="753" y="452"/>
                    <a:pt x="753" y="452"/>
                  </a:cubicBezTo>
                  <a:cubicBezTo>
                    <a:pt x="753" y="452"/>
                    <a:pt x="753" y="452"/>
                    <a:pt x="753" y="452"/>
                  </a:cubicBezTo>
                  <a:cubicBezTo>
                    <a:pt x="753" y="452"/>
                    <a:pt x="753" y="452"/>
                    <a:pt x="753" y="452"/>
                  </a:cubicBezTo>
                  <a:cubicBezTo>
                    <a:pt x="754" y="452"/>
                    <a:pt x="755" y="451"/>
                    <a:pt x="756" y="450"/>
                  </a:cubicBezTo>
                  <a:cubicBezTo>
                    <a:pt x="756" y="450"/>
                    <a:pt x="756" y="450"/>
                    <a:pt x="756" y="450"/>
                  </a:cubicBezTo>
                  <a:cubicBezTo>
                    <a:pt x="757" y="449"/>
                    <a:pt x="758" y="448"/>
                    <a:pt x="759" y="448"/>
                  </a:cubicBezTo>
                  <a:cubicBezTo>
                    <a:pt x="759" y="448"/>
                    <a:pt x="759" y="448"/>
                    <a:pt x="759" y="448"/>
                  </a:cubicBezTo>
                  <a:cubicBezTo>
                    <a:pt x="761" y="447"/>
                    <a:pt x="762" y="446"/>
                    <a:pt x="762" y="446"/>
                  </a:cubicBezTo>
                  <a:cubicBezTo>
                    <a:pt x="762" y="446"/>
                    <a:pt x="762" y="446"/>
                    <a:pt x="762" y="446"/>
                  </a:cubicBezTo>
                  <a:cubicBezTo>
                    <a:pt x="762" y="446"/>
                    <a:pt x="761" y="445"/>
                    <a:pt x="761" y="445"/>
                  </a:cubicBezTo>
                  <a:cubicBezTo>
                    <a:pt x="761" y="445"/>
                    <a:pt x="761" y="445"/>
                    <a:pt x="761" y="445"/>
                  </a:cubicBezTo>
                  <a:cubicBezTo>
                    <a:pt x="760" y="444"/>
                    <a:pt x="760" y="444"/>
                    <a:pt x="760" y="443"/>
                  </a:cubicBezTo>
                  <a:cubicBezTo>
                    <a:pt x="760" y="443"/>
                    <a:pt x="760" y="443"/>
                    <a:pt x="760" y="443"/>
                  </a:cubicBezTo>
                  <a:cubicBezTo>
                    <a:pt x="760" y="442"/>
                    <a:pt x="760" y="442"/>
                    <a:pt x="761" y="441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1" y="441"/>
                    <a:pt x="761" y="441"/>
                    <a:pt x="761" y="441"/>
                  </a:cubicBezTo>
                  <a:cubicBezTo>
                    <a:pt x="761" y="441"/>
                    <a:pt x="761" y="441"/>
                    <a:pt x="760" y="440"/>
                  </a:cubicBezTo>
                  <a:cubicBezTo>
                    <a:pt x="760" y="440"/>
                    <a:pt x="760" y="440"/>
                    <a:pt x="760" y="440"/>
                  </a:cubicBezTo>
                  <a:cubicBezTo>
                    <a:pt x="760" y="440"/>
                    <a:pt x="759" y="439"/>
                    <a:pt x="759" y="438"/>
                  </a:cubicBezTo>
                  <a:cubicBezTo>
                    <a:pt x="759" y="438"/>
                    <a:pt x="759" y="438"/>
                    <a:pt x="759" y="438"/>
                  </a:cubicBezTo>
                  <a:cubicBezTo>
                    <a:pt x="759" y="438"/>
                    <a:pt x="759" y="438"/>
                    <a:pt x="759" y="438"/>
                  </a:cubicBezTo>
                  <a:cubicBezTo>
                    <a:pt x="759" y="438"/>
                    <a:pt x="759" y="438"/>
                    <a:pt x="759" y="438"/>
                  </a:cubicBezTo>
                  <a:cubicBezTo>
                    <a:pt x="759" y="437"/>
                    <a:pt x="760" y="436"/>
                    <a:pt x="761" y="436"/>
                  </a:cubicBezTo>
                  <a:cubicBezTo>
                    <a:pt x="761" y="436"/>
                    <a:pt x="761" y="436"/>
                    <a:pt x="761" y="436"/>
                  </a:cubicBezTo>
                  <a:cubicBezTo>
                    <a:pt x="762" y="436"/>
                    <a:pt x="763" y="437"/>
                    <a:pt x="764" y="438"/>
                  </a:cubicBezTo>
                  <a:cubicBezTo>
                    <a:pt x="764" y="438"/>
                    <a:pt x="764" y="438"/>
                    <a:pt x="764" y="438"/>
                  </a:cubicBezTo>
                  <a:cubicBezTo>
                    <a:pt x="765" y="439"/>
                    <a:pt x="765" y="439"/>
                    <a:pt x="766" y="439"/>
                  </a:cubicBezTo>
                  <a:cubicBezTo>
                    <a:pt x="766" y="439"/>
                    <a:pt x="766" y="439"/>
                    <a:pt x="766" y="439"/>
                  </a:cubicBezTo>
                  <a:cubicBezTo>
                    <a:pt x="766" y="439"/>
                    <a:pt x="767" y="439"/>
                    <a:pt x="767" y="438"/>
                  </a:cubicBezTo>
                  <a:cubicBezTo>
                    <a:pt x="767" y="438"/>
                    <a:pt x="767" y="438"/>
                    <a:pt x="767" y="438"/>
                  </a:cubicBezTo>
                  <a:cubicBezTo>
                    <a:pt x="767" y="438"/>
                    <a:pt x="767" y="438"/>
                    <a:pt x="767" y="438"/>
                  </a:cubicBezTo>
                  <a:cubicBezTo>
                    <a:pt x="767" y="438"/>
                    <a:pt x="767" y="438"/>
                    <a:pt x="767" y="438"/>
                  </a:cubicBezTo>
                  <a:cubicBezTo>
                    <a:pt x="766" y="438"/>
                    <a:pt x="766" y="437"/>
                    <a:pt x="766" y="436"/>
                  </a:cubicBezTo>
                  <a:cubicBezTo>
                    <a:pt x="766" y="436"/>
                    <a:pt x="766" y="436"/>
                    <a:pt x="766" y="436"/>
                  </a:cubicBezTo>
                  <a:cubicBezTo>
                    <a:pt x="766" y="435"/>
                    <a:pt x="767" y="434"/>
                    <a:pt x="767" y="434"/>
                  </a:cubicBezTo>
                  <a:cubicBezTo>
                    <a:pt x="767" y="434"/>
                    <a:pt x="767" y="434"/>
                    <a:pt x="767" y="434"/>
                  </a:cubicBezTo>
                  <a:cubicBezTo>
                    <a:pt x="767" y="433"/>
                    <a:pt x="768" y="432"/>
                    <a:pt x="768" y="431"/>
                  </a:cubicBezTo>
                  <a:cubicBezTo>
                    <a:pt x="768" y="431"/>
                    <a:pt x="768" y="431"/>
                    <a:pt x="768" y="431"/>
                  </a:cubicBezTo>
                  <a:cubicBezTo>
                    <a:pt x="768" y="431"/>
                    <a:pt x="768" y="430"/>
                    <a:pt x="767" y="429"/>
                  </a:cubicBezTo>
                  <a:cubicBezTo>
                    <a:pt x="767" y="429"/>
                    <a:pt x="767" y="429"/>
                    <a:pt x="767" y="429"/>
                  </a:cubicBezTo>
                  <a:cubicBezTo>
                    <a:pt x="766" y="428"/>
                    <a:pt x="766" y="428"/>
                    <a:pt x="766" y="427"/>
                  </a:cubicBezTo>
                  <a:cubicBezTo>
                    <a:pt x="766" y="427"/>
                    <a:pt x="766" y="427"/>
                    <a:pt x="766" y="427"/>
                  </a:cubicBezTo>
                  <a:cubicBezTo>
                    <a:pt x="766" y="425"/>
                    <a:pt x="768" y="425"/>
                    <a:pt x="769" y="425"/>
                  </a:cubicBezTo>
                  <a:cubicBezTo>
                    <a:pt x="769" y="425"/>
                    <a:pt x="769" y="425"/>
                    <a:pt x="769" y="425"/>
                  </a:cubicBezTo>
                  <a:cubicBezTo>
                    <a:pt x="771" y="424"/>
                    <a:pt x="773" y="422"/>
                    <a:pt x="775" y="421"/>
                  </a:cubicBezTo>
                  <a:cubicBezTo>
                    <a:pt x="775" y="421"/>
                    <a:pt x="775" y="421"/>
                    <a:pt x="775" y="421"/>
                  </a:cubicBezTo>
                  <a:cubicBezTo>
                    <a:pt x="775" y="420"/>
                    <a:pt x="776" y="420"/>
                    <a:pt x="776" y="420"/>
                  </a:cubicBezTo>
                  <a:cubicBezTo>
                    <a:pt x="776" y="420"/>
                    <a:pt x="776" y="420"/>
                    <a:pt x="776" y="420"/>
                  </a:cubicBezTo>
                  <a:cubicBezTo>
                    <a:pt x="777" y="420"/>
                    <a:pt x="777" y="421"/>
                    <a:pt x="777" y="421"/>
                  </a:cubicBezTo>
                  <a:cubicBezTo>
                    <a:pt x="777" y="421"/>
                    <a:pt x="777" y="421"/>
                    <a:pt x="777" y="421"/>
                  </a:cubicBezTo>
                  <a:cubicBezTo>
                    <a:pt x="777" y="422"/>
                    <a:pt x="776" y="423"/>
                    <a:pt x="776" y="423"/>
                  </a:cubicBezTo>
                  <a:cubicBezTo>
                    <a:pt x="776" y="423"/>
                    <a:pt x="776" y="423"/>
                    <a:pt x="776" y="423"/>
                  </a:cubicBezTo>
                  <a:cubicBezTo>
                    <a:pt x="776" y="423"/>
                    <a:pt x="776" y="423"/>
                    <a:pt x="776" y="423"/>
                  </a:cubicBezTo>
                  <a:cubicBezTo>
                    <a:pt x="776" y="423"/>
                    <a:pt x="776" y="423"/>
                    <a:pt x="776" y="423"/>
                  </a:cubicBezTo>
                  <a:cubicBezTo>
                    <a:pt x="776" y="424"/>
                    <a:pt x="776" y="424"/>
                    <a:pt x="776" y="424"/>
                  </a:cubicBezTo>
                  <a:cubicBezTo>
                    <a:pt x="776" y="424"/>
                    <a:pt x="776" y="424"/>
                    <a:pt x="776" y="424"/>
                  </a:cubicBezTo>
                  <a:cubicBezTo>
                    <a:pt x="776" y="424"/>
                    <a:pt x="777" y="423"/>
                    <a:pt x="777" y="422"/>
                  </a:cubicBezTo>
                  <a:cubicBezTo>
                    <a:pt x="777" y="422"/>
                    <a:pt x="777" y="422"/>
                    <a:pt x="777" y="422"/>
                  </a:cubicBezTo>
                  <a:cubicBezTo>
                    <a:pt x="778" y="419"/>
                    <a:pt x="781" y="417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1" y="416"/>
                    <a:pt x="781" y="416"/>
                    <a:pt x="781" y="416"/>
                  </a:cubicBezTo>
                  <a:cubicBezTo>
                    <a:pt x="780" y="416"/>
                    <a:pt x="778" y="418"/>
                    <a:pt x="776" y="418"/>
                  </a:cubicBezTo>
                  <a:cubicBezTo>
                    <a:pt x="776" y="418"/>
                    <a:pt x="776" y="418"/>
                    <a:pt x="776" y="418"/>
                  </a:cubicBezTo>
                  <a:cubicBezTo>
                    <a:pt x="776" y="418"/>
                    <a:pt x="775" y="418"/>
                    <a:pt x="775" y="418"/>
                  </a:cubicBezTo>
                  <a:cubicBezTo>
                    <a:pt x="775" y="418"/>
                    <a:pt x="775" y="418"/>
                    <a:pt x="775" y="418"/>
                  </a:cubicBezTo>
                  <a:cubicBezTo>
                    <a:pt x="774" y="418"/>
                    <a:pt x="773" y="417"/>
                    <a:pt x="773" y="416"/>
                  </a:cubicBezTo>
                  <a:cubicBezTo>
                    <a:pt x="773" y="416"/>
                    <a:pt x="773" y="416"/>
                    <a:pt x="773" y="416"/>
                  </a:cubicBezTo>
                  <a:cubicBezTo>
                    <a:pt x="773" y="415"/>
                    <a:pt x="774" y="414"/>
                    <a:pt x="775" y="413"/>
                  </a:cubicBezTo>
                  <a:cubicBezTo>
                    <a:pt x="775" y="413"/>
                    <a:pt x="775" y="413"/>
                    <a:pt x="775" y="413"/>
                  </a:cubicBezTo>
                  <a:cubicBezTo>
                    <a:pt x="776" y="412"/>
                    <a:pt x="776" y="412"/>
                    <a:pt x="776" y="412"/>
                  </a:cubicBezTo>
                  <a:cubicBezTo>
                    <a:pt x="776" y="412"/>
                    <a:pt x="776" y="412"/>
                    <a:pt x="776" y="412"/>
                  </a:cubicBezTo>
                  <a:cubicBezTo>
                    <a:pt x="776" y="412"/>
                    <a:pt x="776" y="412"/>
                    <a:pt x="776" y="412"/>
                  </a:cubicBezTo>
                  <a:cubicBezTo>
                    <a:pt x="776" y="412"/>
                    <a:pt x="776" y="412"/>
                    <a:pt x="776" y="412"/>
                  </a:cubicBezTo>
                  <a:cubicBezTo>
                    <a:pt x="776" y="412"/>
                    <a:pt x="776" y="412"/>
                    <a:pt x="775" y="412"/>
                  </a:cubicBezTo>
                  <a:cubicBezTo>
                    <a:pt x="775" y="412"/>
                    <a:pt x="775" y="412"/>
                    <a:pt x="775" y="412"/>
                  </a:cubicBezTo>
                  <a:cubicBezTo>
                    <a:pt x="774" y="412"/>
                    <a:pt x="774" y="412"/>
                    <a:pt x="773" y="412"/>
                  </a:cubicBezTo>
                  <a:cubicBezTo>
                    <a:pt x="773" y="412"/>
                    <a:pt x="773" y="412"/>
                    <a:pt x="773" y="412"/>
                  </a:cubicBezTo>
                  <a:cubicBezTo>
                    <a:pt x="773" y="412"/>
                    <a:pt x="772" y="412"/>
                    <a:pt x="772" y="412"/>
                  </a:cubicBezTo>
                  <a:cubicBezTo>
                    <a:pt x="772" y="412"/>
                    <a:pt x="772" y="412"/>
                    <a:pt x="772" y="412"/>
                  </a:cubicBezTo>
                  <a:cubicBezTo>
                    <a:pt x="768" y="412"/>
                    <a:pt x="767" y="408"/>
                    <a:pt x="767" y="407"/>
                  </a:cubicBezTo>
                  <a:cubicBezTo>
                    <a:pt x="767" y="407"/>
                    <a:pt x="767" y="407"/>
                    <a:pt x="767" y="407"/>
                  </a:cubicBezTo>
                  <a:cubicBezTo>
                    <a:pt x="767" y="406"/>
                    <a:pt x="767" y="406"/>
                    <a:pt x="767" y="406"/>
                  </a:cubicBezTo>
                  <a:cubicBezTo>
                    <a:pt x="767" y="406"/>
                    <a:pt x="767" y="406"/>
                    <a:pt x="767" y="406"/>
                  </a:cubicBezTo>
                  <a:cubicBezTo>
                    <a:pt x="767" y="405"/>
                    <a:pt x="767" y="404"/>
                    <a:pt x="767" y="403"/>
                  </a:cubicBezTo>
                  <a:cubicBezTo>
                    <a:pt x="767" y="403"/>
                    <a:pt x="767" y="403"/>
                    <a:pt x="767" y="403"/>
                  </a:cubicBezTo>
                  <a:cubicBezTo>
                    <a:pt x="767" y="402"/>
                    <a:pt x="767" y="401"/>
                    <a:pt x="767" y="400"/>
                  </a:cubicBezTo>
                  <a:cubicBezTo>
                    <a:pt x="767" y="400"/>
                    <a:pt x="767" y="400"/>
                    <a:pt x="767" y="400"/>
                  </a:cubicBezTo>
                  <a:cubicBezTo>
                    <a:pt x="767" y="400"/>
                    <a:pt x="767" y="400"/>
                    <a:pt x="767" y="400"/>
                  </a:cubicBezTo>
                  <a:cubicBezTo>
                    <a:pt x="767" y="400"/>
                    <a:pt x="767" y="400"/>
                    <a:pt x="767" y="400"/>
                  </a:cubicBezTo>
                  <a:cubicBezTo>
                    <a:pt x="767" y="399"/>
                    <a:pt x="768" y="398"/>
                    <a:pt x="769" y="398"/>
                  </a:cubicBezTo>
                  <a:cubicBezTo>
                    <a:pt x="769" y="398"/>
                    <a:pt x="769" y="398"/>
                    <a:pt x="769" y="398"/>
                  </a:cubicBezTo>
                  <a:cubicBezTo>
                    <a:pt x="769" y="398"/>
                    <a:pt x="770" y="398"/>
                    <a:pt x="770" y="398"/>
                  </a:cubicBezTo>
                  <a:cubicBezTo>
                    <a:pt x="770" y="398"/>
                    <a:pt x="770" y="398"/>
                    <a:pt x="770" y="398"/>
                  </a:cubicBezTo>
                  <a:cubicBezTo>
                    <a:pt x="771" y="398"/>
                    <a:pt x="771" y="398"/>
                    <a:pt x="772" y="398"/>
                  </a:cubicBezTo>
                  <a:cubicBezTo>
                    <a:pt x="772" y="398"/>
                    <a:pt x="772" y="398"/>
                    <a:pt x="772" y="398"/>
                  </a:cubicBezTo>
                  <a:cubicBezTo>
                    <a:pt x="773" y="398"/>
                    <a:pt x="773" y="397"/>
                    <a:pt x="774" y="397"/>
                  </a:cubicBezTo>
                  <a:cubicBezTo>
                    <a:pt x="774" y="397"/>
                    <a:pt x="774" y="397"/>
                    <a:pt x="774" y="397"/>
                  </a:cubicBezTo>
                  <a:cubicBezTo>
                    <a:pt x="774" y="397"/>
                    <a:pt x="775" y="398"/>
                    <a:pt x="775" y="399"/>
                  </a:cubicBezTo>
                  <a:cubicBezTo>
                    <a:pt x="775" y="399"/>
                    <a:pt x="775" y="399"/>
                    <a:pt x="775" y="399"/>
                  </a:cubicBezTo>
                  <a:cubicBezTo>
                    <a:pt x="775" y="399"/>
                    <a:pt x="775" y="399"/>
                    <a:pt x="775" y="399"/>
                  </a:cubicBezTo>
                  <a:cubicBezTo>
                    <a:pt x="775" y="399"/>
                    <a:pt x="775" y="399"/>
                    <a:pt x="775" y="399"/>
                  </a:cubicBezTo>
                  <a:cubicBezTo>
                    <a:pt x="775" y="400"/>
                    <a:pt x="775" y="400"/>
                    <a:pt x="775" y="400"/>
                  </a:cubicBezTo>
                  <a:cubicBezTo>
                    <a:pt x="775" y="400"/>
                    <a:pt x="775" y="401"/>
                    <a:pt x="777" y="401"/>
                  </a:cubicBezTo>
                  <a:cubicBezTo>
                    <a:pt x="777" y="401"/>
                    <a:pt x="777" y="401"/>
                    <a:pt x="777" y="401"/>
                  </a:cubicBezTo>
                  <a:cubicBezTo>
                    <a:pt x="777" y="401"/>
                    <a:pt x="777" y="401"/>
                    <a:pt x="778" y="401"/>
                  </a:cubicBezTo>
                  <a:cubicBezTo>
                    <a:pt x="778" y="401"/>
                    <a:pt x="778" y="401"/>
                    <a:pt x="778" y="401"/>
                  </a:cubicBezTo>
                  <a:cubicBezTo>
                    <a:pt x="779" y="400"/>
                    <a:pt x="779" y="400"/>
                    <a:pt x="779" y="400"/>
                  </a:cubicBezTo>
                  <a:cubicBezTo>
                    <a:pt x="779" y="400"/>
                    <a:pt x="779" y="400"/>
                    <a:pt x="779" y="400"/>
                  </a:cubicBezTo>
                  <a:cubicBezTo>
                    <a:pt x="779" y="399"/>
                    <a:pt x="778" y="397"/>
                    <a:pt x="778" y="395"/>
                  </a:cubicBezTo>
                  <a:cubicBezTo>
                    <a:pt x="778" y="395"/>
                    <a:pt x="778" y="395"/>
                    <a:pt x="778" y="395"/>
                  </a:cubicBezTo>
                  <a:cubicBezTo>
                    <a:pt x="778" y="393"/>
                    <a:pt x="780" y="393"/>
                    <a:pt x="781" y="393"/>
                  </a:cubicBezTo>
                  <a:cubicBezTo>
                    <a:pt x="781" y="393"/>
                    <a:pt x="781" y="393"/>
                    <a:pt x="781" y="393"/>
                  </a:cubicBezTo>
                  <a:cubicBezTo>
                    <a:pt x="782" y="393"/>
                    <a:pt x="782" y="393"/>
                    <a:pt x="783" y="394"/>
                  </a:cubicBezTo>
                  <a:cubicBezTo>
                    <a:pt x="783" y="394"/>
                    <a:pt x="783" y="394"/>
                    <a:pt x="783" y="394"/>
                  </a:cubicBezTo>
                  <a:cubicBezTo>
                    <a:pt x="783" y="394"/>
                    <a:pt x="783" y="394"/>
                    <a:pt x="782" y="395"/>
                  </a:cubicBezTo>
                  <a:cubicBezTo>
                    <a:pt x="782" y="395"/>
                    <a:pt x="782" y="395"/>
                    <a:pt x="782" y="395"/>
                  </a:cubicBezTo>
                  <a:cubicBezTo>
                    <a:pt x="782" y="395"/>
                    <a:pt x="782" y="395"/>
                    <a:pt x="782" y="395"/>
                  </a:cubicBezTo>
                  <a:cubicBezTo>
                    <a:pt x="782" y="395"/>
                    <a:pt x="782" y="395"/>
                    <a:pt x="782" y="395"/>
                  </a:cubicBezTo>
                  <a:cubicBezTo>
                    <a:pt x="782" y="395"/>
                    <a:pt x="783" y="396"/>
                    <a:pt x="784" y="398"/>
                  </a:cubicBezTo>
                  <a:cubicBezTo>
                    <a:pt x="784" y="398"/>
                    <a:pt x="784" y="398"/>
                    <a:pt x="784" y="398"/>
                  </a:cubicBezTo>
                  <a:cubicBezTo>
                    <a:pt x="785" y="398"/>
                    <a:pt x="785" y="399"/>
                    <a:pt x="785" y="400"/>
                  </a:cubicBezTo>
                  <a:cubicBezTo>
                    <a:pt x="785" y="400"/>
                    <a:pt x="785" y="400"/>
                    <a:pt x="785" y="400"/>
                  </a:cubicBezTo>
                  <a:cubicBezTo>
                    <a:pt x="785" y="402"/>
                    <a:pt x="783" y="405"/>
                    <a:pt x="781" y="408"/>
                  </a:cubicBezTo>
                  <a:cubicBezTo>
                    <a:pt x="781" y="408"/>
                    <a:pt x="781" y="408"/>
                    <a:pt x="781" y="408"/>
                  </a:cubicBezTo>
                  <a:cubicBezTo>
                    <a:pt x="781" y="409"/>
                    <a:pt x="781" y="410"/>
                    <a:pt x="781" y="410"/>
                  </a:cubicBezTo>
                  <a:cubicBezTo>
                    <a:pt x="781" y="410"/>
                    <a:pt x="781" y="410"/>
                    <a:pt x="781" y="410"/>
                  </a:cubicBezTo>
                  <a:cubicBezTo>
                    <a:pt x="781" y="411"/>
                    <a:pt x="781" y="411"/>
                    <a:pt x="782" y="411"/>
                  </a:cubicBezTo>
                  <a:cubicBezTo>
                    <a:pt x="782" y="411"/>
                    <a:pt x="782" y="411"/>
                    <a:pt x="782" y="411"/>
                  </a:cubicBezTo>
                  <a:cubicBezTo>
                    <a:pt x="784" y="411"/>
                    <a:pt x="786" y="410"/>
                    <a:pt x="788" y="410"/>
                  </a:cubicBezTo>
                  <a:cubicBezTo>
                    <a:pt x="788" y="410"/>
                    <a:pt x="788" y="410"/>
                    <a:pt x="788" y="410"/>
                  </a:cubicBezTo>
                  <a:cubicBezTo>
                    <a:pt x="793" y="409"/>
                    <a:pt x="794" y="404"/>
                    <a:pt x="799" y="403"/>
                  </a:cubicBezTo>
                  <a:cubicBezTo>
                    <a:pt x="799" y="403"/>
                    <a:pt x="799" y="403"/>
                    <a:pt x="799" y="403"/>
                  </a:cubicBezTo>
                  <a:cubicBezTo>
                    <a:pt x="799" y="403"/>
                    <a:pt x="800" y="403"/>
                    <a:pt x="800" y="404"/>
                  </a:cubicBezTo>
                  <a:cubicBezTo>
                    <a:pt x="800" y="404"/>
                    <a:pt x="800" y="404"/>
                    <a:pt x="800" y="404"/>
                  </a:cubicBezTo>
                  <a:cubicBezTo>
                    <a:pt x="801" y="404"/>
                    <a:pt x="802" y="404"/>
                    <a:pt x="803" y="404"/>
                  </a:cubicBezTo>
                  <a:cubicBezTo>
                    <a:pt x="803" y="404"/>
                    <a:pt x="803" y="404"/>
                    <a:pt x="803" y="404"/>
                  </a:cubicBezTo>
                  <a:cubicBezTo>
                    <a:pt x="806" y="404"/>
                    <a:pt x="806" y="403"/>
                    <a:pt x="806" y="402"/>
                  </a:cubicBezTo>
                  <a:cubicBezTo>
                    <a:pt x="806" y="402"/>
                    <a:pt x="806" y="402"/>
                    <a:pt x="806" y="402"/>
                  </a:cubicBezTo>
                  <a:cubicBezTo>
                    <a:pt x="806" y="402"/>
                    <a:pt x="806" y="402"/>
                    <a:pt x="806" y="402"/>
                  </a:cubicBezTo>
                  <a:cubicBezTo>
                    <a:pt x="807" y="402"/>
                    <a:pt x="805" y="399"/>
                    <a:pt x="803" y="396"/>
                  </a:cubicBezTo>
                  <a:cubicBezTo>
                    <a:pt x="803" y="396"/>
                    <a:pt x="803" y="396"/>
                    <a:pt x="803" y="396"/>
                  </a:cubicBezTo>
                  <a:cubicBezTo>
                    <a:pt x="802" y="395"/>
                    <a:pt x="802" y="394"/>
                    <a:pt x="802" y="393"/>
                  </a:cubicBezTo>
                  <a:cubicBezTo>
                    <a:pt x="802" y="393"/>
                    <a:pt x="802" y="393"/>
                    <a:pt x="802" y="393"/>
                  </a:cubicBezTo>
                  <a:cubicBezTo>
                    <a:pt x="802" y="391"/>
                    <a:pt x="803" y="389"/>
                    <a:pt x="805" y="389"/>
                  </a:cubicBezTo>
                  <a:cubicBezTo>
                    <a:pt x="805" y="389"/>
                    <a:pt x="805" y="389"/>
                    <a:pt x="805" y="389"/>
                  </a:cubicBezTo>
                  <a:cubicBezTo>
                    <a:pt x="805" y="388"/>
                    <a:pt x="805" y="388"/>
                    <a:pt x="805" y="388"/>
                  </a:cubicBezTo>
                  <a:cubicBezTo>
                    <a:pt x="805" y="388"/>
                    <a:pt x="805" y="388"/>
                    <a:pt x="805" y="388"/>
                  </a:cubicBezTo>
                  <a:cubicBezTo>
                    <a:pt x="806" y="387"/>
                    <a:pt x="804" y="385"/>
                    <a:pt x="803" y="383"/>
                  </a:cubicBezTo>
                  <a:cubicBezTo>
                    <a:pt x="803" y="383"/>
                    <a:pt x="803" y="383"/>
                    <a:pt x="803" y="383"/>
                  </a:cubicBezTo>
                  <a:cubicBezTo>
                    <a:pt x="803" y="383"/>
                    <a:pt x="802" y="382"/>
                    <a:pt x="802" y="381"/>
                  </a:cubicBezTo>
                  <a:cubicBezTo>
                    <a:pt x="802" y="381"/>
                    <a:pt x="802" y="381"/>
                    <a:pt x="802" y="381"/>
                  </a:cubicBezTo>
                  <a:cubicBezTo>
                    <a:pt x="802" y="379"/>
                    <a:pt x="804" y="378"/>
                    <a:pt x="804" y="377"/>
                  </a:cubicBezTo>
                  <a:cubicBezTo>
                    <a:pt x="804" y="377"/>
                    <a:pt x="804" y="377"/>
                    <a:pt x="804" y="377"/>
                  </a:cubicBezTo>
                  <a:cubicBezTo>
                    <a:pt x="804" y="375"/>
                    <a:pt x="805" y="374"/>
                    <a:pt x="807" y="373"/>
                  </a:cubicBezTo>
                  <a:cubicBezTo>
                    <a:pt x="807" y="373"/>
                    <a:pt x="807" y="373"/>
                    <a:pt x="807" y="373"/>
                  </a:cubicBezTo>
                  <a:cubicBezTo>
                    <a:pt x="807" y="373"/>
                    <a:pt x="807" y="373"/>
                    <a:pt x="808" y="373"/>
                  </a:cubicBezTo>
                  <a:cubicBezTo>
                    <a:pt x="808" y="373"/>
                    <a:pt x="808" y="373"/>
                    <a:pt x="808" y="373"/>
                  </a:cubicBezTo>
                  <a:cubicBezTo>
                    <a:pt x="809" y="373"/>
                    <a:pt x="812" y="374"/>
                    <a:pt x="812" y="377"/>
                  </a:cubicBezTo>
                  <a:cubicBezTo>
                    <a:pt x="812" y="377"/>
                    <a:pt x="812" y="377"/>
                    <a:pt x="812" y="377"/>
                  </a:cubicBezTo>
                  <a:cubicBezTo>
                    <a:pt x="812" y="377"/>
                    <a:pt x="812" y="377"/>
                    <a:pt x="812" y="377"/>
                  </a:cubicBezTo>
                  <a:cubicBezTo>
                    <a:pt x="812" y="377"/>
                    <a:pt x="812" y="377"/>
                    <a:pt x="812" y="377"/>
                  </a:cubicBezTo>
                  <a:cubicBezTo>
                    <a:pt x="812" y="378"/>
                    <a:pt x="812" y="378"/>
                    <a:pt x="812" y="378"/>
                  </a:cubicBezTo>
                  <a:cubicBezTo>
                    <a:pt x="812" y="378"/>
                    <a:pt x="812" y="378"/>
                    <a:pt x="812" y="378"/>
                  </a:cubicBezTo>
                  <a:cubicBezTo>
                    <a:pt x="812" y="380"/>
                    <a:pt x="813" y="380"/>
                    <a:pt x="815" y="381"/>
                  </a:cubicBezTo>
                  <a:cubicBezTo>
                    <a:pt x="815" y="381"/>
                    <a:pt x="815" y="381"/>
                    <a:pt x="815" y="381"/>
                  </a:cubicBezTo>
                  <a:cubicBezTo>
                    <a:pt x="816" y="382"/>
                    <a:pt x="816" y="382"/>
                    <a:pt x="816" y="382"/>
                  </a:cubicBezTo>
                  <a:cubicBezTo>
                    <a:pt x="816" y="382"/>
                    <a:pt x="816" y="382"/>
                    <a:pt x="816" y="382"/>
                  </a:cubicBezTo>
                  <a:cubicBezTo>
                    <a:pt x="816" y="382"/>
                    <a:pt x="816" y="382"/>
                    <a:pt x="816" y="381"/>
                  </a:cubicBezTo>
                  <a:cubicBezTo>
                    <a:pt x="816" y="381"/>
                    <a:pt x="816" y="381"/>
                    <a:pt x="816" y="381"/>
                  </a:cubicBezTo>
                  <a:cubicBezTo>
                    <a:pt x="816" y="381"/>
                    <a:pt x="815" y="379"/>
                    <a:pt x="815" y="378"/>
                  </a:cubicBezTo>
                  <a:cubicBezTo>
                    <a:pt x="815" y="378"/>
                    <a:pt x="815" y="378"/>
                    <a:pt x="815" y="378"/>
                  </a:cubicBezTo>
                  <a:cubicBezTo>
                    <a:pt x="814" y="377"/>
                    <a:pt x="814" y="376"/>
                    <a:pt x="814" y="375"/>
                  </a:cubicBezTo>
                  <a:cubicBezTo>
                    <a:pt x="814" y="375"/>
                    <a:pt x="814" y="375"/>
                    <a:pt x="814" y="375"/>
                  </a:cubicBezTo>
                  <a:cubicBezTo>
                    <a:pt x="814" y="374"/>
                    <a:pt x="814" y="374"/>
                    <a:pt x="815" y="374"/>
                  </a:cubicBezTo>
                  <a:cubicBezTo>
                    <a:pt x="815" y="374"/>
                    <a:pt x="815" y="374"/>
                    <a:pt x="815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7" y="374"/>
                    <a:pt x="817" y="374"/>
                    <a:pt x="818" y="374"/>
                  </a:cubicBezTo>
                  <a:cubicBezTo>
                    <a:pt x="818" y="374"/>
                    <a:pt x="818" y="374"/>
                    <a:pt x="818" y="374"/>
                  </a:cubicBezTo>
                  <a:cubicBezTo>
                    <a:pt x="818" y="374"/>
                    <a:pt x="817" y="374"/>
                    <a:pt x="817" y="374"/>
                  </a:cubicBezTo>
                  <a:cubicBezTo>
                    <a:pt x="817" y="374"/>
                    <a:pt x="817" y="374"/>
                    <a:pt x="817" y="374"/>
                  </a:cubicBezTo>
                  <a:cubicBezTo>
                    <a:pt x="817" y="373"/>
                    <a:pt x="817" y="372"/>
                    <a:pt x="817" y="371"/>
                  </a:cubicBezTo>
                  <a:cubicBezTo>
                    <a:pt x="817" y="371"/>
                    <a:pt x="817" y="371"/>
                    <a:pt x="817" y="371"/>
                  </a:cubicBezTo>
                  <a:cubicBezTo>
                    <a:pt x="817" y="371"/>
                    <a:pt x="817" y="370"/>
                    <a:pt x="818" y="369"/>
                  </a:cubicBezTo>
                  <a:cubicBezTo>
                    <a:pt x="818" y="369"/>
                    <a:pt x="818" y="369"/>
                    <a:pt x="818" y="369"/>
                  </a:cubicBezTo>
                  <a:cubicBezTo>
                    <a:pt x="818" y="368"/>
                    <a:pt x="818" y="368"/>
                    <a:pt x="818" y="368"/>
                  </a:cubicBezTo>
                  <a:cubicBezTo>
                    <a:pt x="818" y="368"/>
                    <a:pt x="818" y="368"/>
                    <a:pt x="818" y="368"/>
                  </a:cubicBezTo>
                  <a:cubicBezTo>
                    <a:pt x="818" y="368"/>
                    <a:pt x="817" y="368"/>
                    <a:pt x="817" y="368"/>
                  </a:cubicBezTo>
                  <a:cubicBezTo>
                    <a:pt x="817" y="368"/>
                    <a:pt x="817" y="368"/>
                    <a:pt x="817" y="368"/>
                  </a:cubicBezTo>
                  <a:cubicBezTo>
                    <a:pt x="816" y="369"/>
                    <a:pt x="815" y="369"/>
                    <a:pt x="815" y="369"/>
                  </a:cubicBezTo>
                  <a:cubicBezTo>
                    <a:pt x="815" y="369"/>
                    <a:pt x="815" y="369"/>
                    <a:pt x="815" y="369"/>
                  </a:cubicBezTo>
                  <a:cubicBezTo>
                    <a:pt x="813" y="369"/>
                    <a:pt x="813" y="368"/>
                    <a:pt x="813" y="366"/>
                  </a:cubicBezTo>
                  <a:cubicBezTo>
                    <a:pt x="813" y="366"/>
                    <a:pt x="813" y="366"/>
                    <a:pt x="813" y="366"/>
                  </a:cubicBezTo>
                  <a:cubicBezTo>
                    <a:pt x="812" y="365"/>
                    <a:pt x="812" y="365"/>
                    <a:pt x="812" y="365"/>
                  </a:cubicBezTo>
                  <a:cubicBezTo>
                    <a:pt x="812" y="365"/>
                    <a:pt x="812" y="365"/>
                    <a:pt x="812" y="365"/>
                  </a:cubicBezTo>
                  <a:cubicBezTo>
                    <a:pt x="811" y="365"/>
                    <a:pt x="810" y="366"/>
                    <a:pt x="808" y="367"/>
                  </a:cubicBezTo>
                  <a:cubicBezTo>
                    <a:pt x="808" y="367"/>
                    <a:pt x="808" y="367"/>
                    <a:pt x="808" y="367"/>
                  </a:cubicBezTo>
                  <a:cubicBezTo>
                    <a:pt x="808" y="368"/>
                    <a:pt x="807" y="369"/>
                    <a:pt x="806" y="369"/>
                  </a:cubicBezTo>
                  <a:cubicBezTo>
                    <a:pt x="806" y="369"/>
                    <a:pt x="806" y="369"/>
                    <a:pt x="806" y="369"/>
                  </a:cubicBezTo>
                  <a:cubicBezTo>
                    <a:pt x="805" y="369"/>
                    <a:pt x="805" y="368"/>
                    <a:pt x="805" y="367"/>
                  </a:cubicBezTo>
                  <a:cubicBezTo>
                    <a:pt x="805" y="367"/>
                    <a:pt x="805" y="367"/>
                    <a:pt x="805" y="367"/>
                  </a:cubicBezTo>
                  <a:cubicBezTo>
                    <a:pt x="805" y="366"/>
                    <a:pt x="805" y="365"/>
                    <a:pt x="806" y="363"/>
                  </a:cubicBezTo>
                  <a:cubicBezTo>
                    <a:pt x="806" y="363"/>
                    <a:pt x="806" y="363"/>
                    <a:pt x="806" y="363"/>
                  </a:cubicBezTo>
                  <a:cubicBezTo>
                    <a:pt x="807" y="359"/>
                    <a:pt x="810" y="360"/>
                    <a:pt x="813" y="359"/>
                  </a:cubicBezTo>
                  <a:cubicBezTo>
                    <a:pt x="813" y="359"/>
                    <a:pt x="813" y="359"/>
                    <a:pt x="813" y="359"/>
                  </a:cubicBezTo>
                  <a:cubicBezTo>
                    <a:pt x="813" y="359"/>
                    <a:pt x="814" y="359"/>
                    <a:pt x="814" y="359"/>
                  </a:cubicBezTo>
                  <a:cubicBezTo>
                    <a:pt x="814" y="359"/>
                    <a:pt x="814" y="359"/>
                    <a:pt x="814" y="359"/>
                  </a:cubicBezTo>
                  <a:cubicBezTo>
                    <a:pt x="816" y="359"/>
                    <a:pt x="818" y="360"/>
                    <a:pt x="818" y="362"/>
                  </a:cubicBezTo>
                  <a:cubicBezTo>
                    <a:pt x="818" y="362"/>
                    <a:pt x="818" y="362"/>
                    <a:pt x="818" y="362"/>
                  </a:cubicBezTo>
                  <a:cubicBezTo>
                    <a:pt x="818" y="362"/>
                    <a:pt x="817" y="363"/>
                    <a:pt x="817" y="363"/>
                  </a:cubicBezTo>
                  <a:cubicBezTo>
                    <a:pt x="817" y="363"/>
                    <a:pt x="817" y="363"/>
                    <a:pt x="817" y="363"/>
                  </a:cubicBezTo>
                  <a:cubicBezTo>
                    <a:pt x="817" y="364"/>
                    <a:pt x="816" y="364"/>
                    <a:pt x="816" y="364"/>
                  </a:cubicBezTo>
                  <a:cubicBezTo>
                    <a:pt x="816" y="364"/>
                    <a:pt x="816" y="364"/>
                    <a:pt x="816" y="364"/>
                  </a:cubicBezTo>
                  <a:cubicBezTo>
                    <a:pt x="816" y="364"/>
                    <a:pt x="817" y="365"/>
                    <a:pt x="818" y="365"/>
                  </a:cubicBezTo>
                  <a:cubicBezTo>
                    <a:pt x="818" y="365"/>
                    <a:pt x="818" y="365"/>
                    <a:pt x="818" y="365"/>
                  </a:cubicBezTo>
                  <a:cubicBezTo>
                    <a:pt x="818" y="365"/>
                    <a:pt x="819" y="365"/>
                    <a:pt x="820" y="364"/>
                  </a:cubicBezTo>
                  <a:cubicBezTo>
                    <a:pt x="820" y="364"/>
                    <a:pt x="820" y="364"/>
                    <a:pt x="820" y="364"/>
                  </a:cubicBezTo>
                  <a:cubicBezTo>
                    <a:pt x="821" y="364"/>
                    <a:pt x="821" y="364"/>
                    <a:pt x="821" y="364"/>
                  </a:cubicBezTo>
                  <a:cubicBezTo>
                    <a:pt x="821" y="364"/>
                    <a:pt x="821" y="364"/>
                    <a:pt x="821" y="364"/>
                  </a:cubicBezTo>
                  <a:cubicBezTo>
                    <a:pt x="821" y="364"/>
                    <a:pt x="821" y="364"/>
                    <a:pt x="821" y="364"/>
                  </a:cubicBezTo>
                  <a:cubicBezTo>
                    <a:pt x="821" y="364"/>
                    <a:pt x="821" y="364"/>
                    <a:pt x="821" y="364"/>
                  </a:cubicBezTo>
                  <a:cubicBezTo>
                    <a:pt x="821" y="364"/>
                    <a:pt x="821" y="364"/>
                    <a:pt x="821" y="364"/>
                  </a:cubicBezTo>
                  <a:cubicBezTo>
                    <a:pt x="821" y="363"/>
                    <a:pt x="821" y="363"/>
                    <a:pt x="821" y="363"/>
                  </a:cubicBezTo>
                  <a:cubicBezTo>
                    <a:pt x="821" y="363"/>
                    <a:pt x="821" y="363"/>
                    <a:pt x="821" y="363"/>
                  </a:cubicBezTo>
                  <a:cubicBezTo>
                    <a:pt x="820" y="363"/>
                    <a:pt x="820" y="362"/>
                    <a:pt x="820" y="361"/>
                  </a:cubicBezTo>
                  <a:cubicBezTo>
                    <a:pt x="820" y="361"/>
                    <a:pt x="820" y="361"/>
                    <a:pt x="820" y="361"/>
                  </a:cubicBezTo>
                  <a:cubicBezTo>
                    <a:pt x="820" y="361"/>
                    <a:pt x="820" y="360"/>
                    <a:pt x="820" y="360"/>
                  </a:cubicBezTo>
                  <a:cubicBezTo>
                    <a:pt x="820" y="360"/>
                    <a:pt x="820" y="360"/>
                    <a:pt x="820" y="360"/>
                  </a:cubicBezTo>
                  <a:cubicBezTo>
                    <a:pt x="821" y="359"/>
                    <a:pt x="821" y="358"/>
                    <a:pt x="822" y="358"/>
                  </a:cubicBezTo>
                  <a:cubicBezTo>
                    <a:pt x="822" y="358"/>
                    <a:pt x="822" y="358"/>
                    <a:pt x="822" y="358"/>
                  </a:cubicBezTo>
                  <a:cubicBezTo>
                    <a:pt x="823" y="359"/>
                    <a:pt x="823" y="360"/>
                    <a:pt x="824" y="361"/>
                  </a:cubicBezTo>
                  <a:cubicBezTo>
                    <a:pt x="824" y="361"/>
                    <a:pt x="824" y="361"/>
                    <a:pt x="824" y="361"/>
                  </a:cubicBezTo>
                  <a:cubicBezTo>
                    <a:pt x="824" y="362"/>
                    <a:pt x="824" y="362"/>
                    <a:pt x="824" y="362"/>
                  </a:cubicBezTo>
                  <a:cubicBezTo>
                    <a:pt x="824" y="362"/>
                    <a:pt x="824" y="362"/>
                    <a:pt x="824" y="362"/>
                  </a:cubicBezTo>
                  <a:cubicBezTo>
                    <a:pt x="824" y="362"/>
                    <a:pt x="825" y="362"/>
                    <a:pt x="825" y="361"/>
                  </a:cubicBezTo>
                  <a:cubicBezTo>
                    <a:pt x="825" y="361"/>
                    <a:pt x="825" y="361"/>
                    <a:pt x="825" y="361"/>
                  </a:cubicBezTo>
                  <a:cubicBezTo>
                    <a:pt x="826" y="359"/>
                    <a:pt x="827" y="359"/>
                    <a:pt x="827" y="356"/>
                  </a:cubicBezTo>
                  <a:cubicBezTo>
                    <a:pt x="827" y="356"/>
                    <a:pt x="827" y="356"/>
                    <a:pt x="827" y="356"/>
                  </a:cubicBezTo>
                  <a:cubicBezTo>
                    <a:pt x="827" y="354"/>
                    <a:pt x="828" y="353"/>
                    <a:pt x="829" y="353"/>
                  </a:cubicBezTo>
                  <a:cubicBezTo>
                    <a:pt x="829" y="353"/>
                    <a:pt x="829" y="353"/>
                    <a:pt x="829" y="353"/>
                  </a:cubicBezTo>
                  <a:cubicBezTo>
                    <a:pt x="830" y="353"/>
                    <a:pt x="831" y="353"/>
                    <a:pt x="831" y="354"/>
                  </a:cubicBezTo>
                  <a:cubicBezTo>
                    <a:pt x="831" y="354"/>
                    <a:pt x="831" y="354"/>
                    <a:pt x="831" y="354"/>
                  </a:cubicBezTo>
                  <a:cubicBezTo>
                    <a:pt x="831" y="354"/>
                    <a:pt x="831" y="355"/>
                    <a:pt x="830" y="355"/>
                  </a:cubicBezTo>
                  <a:cubicBezTo>
                    <a:pt x="830" y="355"/>
                    <a:pt x="830" y="355"/>
                    <a:pt x="830" y="355"/>
                  </a:cubicBezTo>
                  <a:cubicBezTo>
                    <a:pt x="830" y="355"/>
                    <a:pt x="830" y="355"/>
                    <a:pt x="831" y="355"/>
                  </a:cubicBezTo>
                  <a:cubicBezTo>
                    <a:pt x="831" y="355"/>
                    <a:pt x="831" y="355"/>
                    <a:pt x="831" y="355"/>
                  </a:cubicBezTo>
                  <a:cubicBezTo>
                    <a:pt x="831" y="355"/>
                    <a:pt x="833" y="355"/>
                    <a:pt x="833" y="354"/>
                  </a:cubicBezTo>
                  <a:cubicBezTo>
                    <a:pt x="833" y="354"/>
                    <a:pt x="833" y="354"/>
                    <a:pt x="833" y="354"/>
                  </a:cubicBezTo>
                  <a:cubicBezTo>
                    <a:pt x="835" y="353"/>
                    <a:pt x="836" y="352"/>
                    <a:pt x="838" y="352"/>
                  </a:cubicBezTo>
                  <a:cubicBezTo>
                    <a:pt x="838" y="352"/>
                    <a:pt x="838" y="352"/>
                    <a:pt x="838" y="352"/>
                  </a:cubicBezTo>
                  <a:cubicBezTo>
                    <a:pt x="839" y="352"/>
                    <a:pt x="839" y="352"/>
                    <a:pt x="839" y="352"/>
                  </a:cubicBezTo>
                  <a:cubicBezTo>
                    <a:pt x="839" y="352"/>
                    <a:pt x="839" y="352"/>
                    <a:pt x="839" y="352"/>
                  </a:cubicBezTo>
                  <a:cubicBezTo>
                    <a:pt x="839" y="352"/>
                    <a:pt x="839" y="352"/>
                    <a:pt x="839" y="352"/>
                  </a:cubicBezTo>
                  <a:cubicBezTo>
                    <a:pt x="839" y="352"/>
                    <a:pt x="839" y="352"/>
                    <a:pt x="839" y="352"/>
                  </a:cubicBezTo>
                  <a:cubicBezTo>
                    <a:pt x="841" y="352"/>
                    <a:pt x="841" y="351"/>
                    <a:pt x="842" y="350"/>
                  </a:cubicBezTo>
                  <a:cubicBezTo>
                    <a:pt x="842" y="350"/>
                    <a:pt x="842" y="350"/>
                    <a:pt x="842" y="350"/>
                  </a:cubicBezTo>
                  <a:cubicBezTo>
                    <a:pt x="842" y="348"/>
                    <a:pt x="844" y="348"/>
                    <a:pt x="846" y="346"/>
                  </a:cubicBezTo>
                  <a:cubicBezTo>
                    <a:pt x="846" y="346"/>
                    <a:pt x="846" y="346"/>
                    <a:pt x="846" y="346"/>
                  </a:cubicBezTo>
                  <a:cubicBezTo>
                    <a:pt x="846" y="346"/>
                    <a:pt x="846" y="346"/>
                    <a:pt x="846" y="346"/>
                  </a:cubicBezTo>
                  <a:cubicBezTo>
                    <a:pt x="846" y="346"/>
                    <a:pt x="846" y="346"/>
                    <a:pt x="846" y="346"/>
                  </a:cubicBezTo>
                  <a:cubicBezTo>
                    <a:pt x="846" y="345"/>
                    <a:pt x="845" y="344"/>
                    <a:pt x="844" y="341"/>
                  </a:cubicBezTo>
                  <a:cubicBezTo>
                    <a:pt x="844" y="341"/>
                    <a:pt x="844" y="341"/>
                    <a:pt x="844" y="341"/>
                  </a:cubicBezTo>
                  <a:cubicBezTo>
                    <a:pt x="844" y="341"/>
                    <a:pt x="844" y="340"/>
                    <a:pt x="844" y="340"/>
                  </a:cubicBezTo>
                  <a:cubicBezTo>
                    <a:pt x="844" y="340"/>
                    <a:pt x="844" y="340"/>
                    <a:pt x="844" y="340"/>
                  </a:cubicBezTo>
                  <a:cubicBezTo>
                    <a:pt x="844" y="339"/>
                    <a:pt x="845" y="338"/>
                    <a:pt x="846" y="338"/>
                  </a:cubicBezTo>
                  <a:cubicBezTo>
                    <a:pt x="846" y="338"/>
                    <a:pt x="846" y="338"/>
                    <a:pt x="846" y="338"/>
                  </a:cubicBezTo>
                  <a:cubicBezTo>
                    <a:pt x="847" y="338"/>
                    <a:pt x="848" y="339"/>
                    <a:pt x="848" y="340"/>
                  </a:cubicBezTo>
                  <a:cubicBezTo>
                    <a:pt x="848" y="340"/>
                    <a:pt x="848" y="340"/>
                    <a:pt x="848" y="340"/>
                  </a:cubicBezTo>
                  <a:cubicBezTo>
                    <a:pt x="849" y="341"/>
                    <a:pt x="849" y="342"/>
                    <a:pt x="849" y="342"/>
                  </a:cubicBezTo>
                  <a:cubicBezTo>
                    <a:pt x="849" y="342"/>
                    <a:pt x="849" y="342"/>
                    <a:pt x="849" y="342"/>
                  </a:cubicBezTo>
                  <a:cubicBezTo>
                    <a:pt x="849" y="342"/>
                    <a:pt x="850" y="341"/>
                    <a:pt x="850" y="341"/>
                  </a:cubicBezTo>
                  <a:cubicBezTo>
                    <a:pt x="850" y="341"/>
                    <a:pt x="850" y="341"/>
                    <a:pt x="850" y="341"/>
                  </a:cubicBezTo>
                  <a:cubicBezTo>
                    <a:pt x="851" y="340"/>
                    <a:pt x="852" y="339"/>
                    <a:pt x="854" y="338"/>
                  </a:cubicBezTo>
                  <a:cubicBezTo>
                    <a:pt x="854" y="338"/>
                    <a:pt x="854" y="338"/>
                    <a:pt x="854" y="338"/>
                  </a:cubicBezTo>
                  <a:cubicBezTo>
                    <a:pt x="854" y="338"/>
                    <a:pt x="854" y="338"/>
                    <a:pt x="855" y="338"/>
                  </a:cubicBezTo>
                  <a:cubicBezTo>
                    <a:pt x="855" y="338"/>
                    <a:pt x="855" y="338"/>
                    <a:pt x="855" y="338"/>
                  </a:cubicBezTo>
                  <a:cubicBezTo>
                    <a:pt x="855" y="338"/>
                    <a:pt x="856" y="338"/>
                    <a:pt x="856" y="339"/>
                  </a:cubicBezTo>
                  <a:cubicBezTo>
                    <a:pt x="856" y="339"/>
                    <a:pt x="856" y="339"/>
                    <a:pt x="856" y="339"/>
                  </a:cubicBezTo>
                  <a:cubicBezTo>
                    <a:pt x="856" y="340"/>
                    <a:pt x="856" y="341"/>
                    <a:pt x="856" y="341"/>
                  </a:cubicBezTo>
                  <a:cubicBezTo>
                    <a:pt x="856" y="341"/>
                    <a:pt x="856" y="341"/>
                    <a:pt x="856" y="341"/>
                  </a:cubicBezTo>
                  <a:cubicBezTo>
                    <a:pt x="854" y="343"/>
                    <a:pt x="850" y="345"/>
                    <a:pt x="849" y="346"/>
                  </a:cubicBezTo>
                  <a:cubicBezTo>
                    <a:pt x="849" y="346"/>
                    <a:pt x="849" y="346"/>
                    <a:pt x="849" y="346"/>
                  </a:cubicBezTo>
                  <a:cubicBezTo>
                    <a:pt x="849" y="346"/>
                    <a:pt x="849" y="346"/>
                    <a:pt x="850" y="346"/>
                  </a:cubicBezTo>
                  <a:cubicBezTo>
                    <a:pt x="850" y="346"/>
                    <a:pt x="850" y="346"/>
                    <a:pt x="850" y="346"/>
                  </a:cubicBezTo>
                  <a:cubicBezTo>
                    <a:pt x="850" y="346"/>
                    <a:pt x="851" y="346"/>
                    <a:pt x="851" y="346"/>
                  </a:cubicBezTo>
                  <a:cubicBezTo>
                    <a:pt x="851" y="346"/>
                    <a:pt x="851" y="346"/>
                    <a:pt x="851" y="346"/>
                  </a:cubicBezTo>
                  <a:cubicBezTo>
                    <a:pt x="852" y="345"/>
                    <a:pt x="852" y="345"/>
                    <a:pt x="853" y="345"/>
                  </a:cubicBezTo>
                  <a:cubicBezTo>
                    <a:pt x="853" y="345"/>
                    <a:pt x="853" y="345"/>
                    <a:pt x="853" y="345"/>
                  </a:cubicBezTo>
                  <a:cubicBezTo>
                    <a:pt x="855" y="345"/>
                    <a:pt x="856" y="346"/>
                    <a:pt x="856" y="347"/>
                  </a:cubicBezTo>
                  <a:cubicBezTo>
                    <a:pt x="856" y="347"/>
                    <a:pt x="856" y="347"/>
                    <a:pt x="856" y="347"/>
                  </a:cubicBezTo>
                  <a:cubicBezTo>
                    <a:pt x="857" y="348"/>
                    <a:pt x="857" y="348"/>
                    <a:pt x="857" y="348"/>
                  </a:cubicBezTo>
                  <a:cubicBezTo>
                    <a:pt x="857" y="348"/>
                    <a:pt x="857" y="348"/>
                    <a:pt x="857" y="348"/>
                  </a:cubicBezTo>
                  <a:cubicBezTo>
                    <a:pt x="857" y="348"/>
                    <a:pt x="858" y="348"/>
                    <a:pt x="858" y="348"/>
                  </a:cubicBezTo>
                  <a:cubicBezTo>
                    <a:pt x="858" y="348"/>
                    <a:pt x="858" y="348"/>
                    <a:pt x="858" y="348"/>
                  </a:cubicBezTo>
                  <a:cubicBezTo>
                    <a:pt x="858" y="348"/>
                    <a:pt x="858" y="348"/>
                    <a:pt x="858" y="348"/>
                  </a:cubicBezTo>
                  <a:cubicBezTo>
                    <a:pt x="858" y="348"/>
                    <a:pt x="858" y="348"/>
                    <a:pt x="858" y="348"/>
                  </a:cubicBezTo>
                  <a:cubicBezTo>
                    <a:pt x="858" y="348"/>
                    <a:pt x="858" y="348"/>
                    <a:pt x="858" y="347"/>
                  </a:cubicBezTo>
                  <a:cubicBezTo>
                    <a:pt x="858" y="347"/>
                    <a:pt x="858" y="347"/>
                    <a:pt x="858" y="347"/>
                  </a:cubicBezTo>
                  <a:cubicBezTo>
                    <a:pt x="858" y="347"/>
                    <a:pt x="857" y="346"/>
                    <a:pt x="857" y="346"/>
                  </a:cubicBezTo>
                  <a:cubicBezTo>
                    <a:pt x="857" y="346"/>
                    <a:pt x="857" y="346"/>
                    <a:pt x="857" y="346"/>
                  </a:cubicBezTo>
                  <a:cubicBezTo>
                    <a:pt x="856" y="345"/>
                    <a:pt x="856" y="344"/>
                    <a:pt x="856" y="344"/>
                  </a:cubicBezTo>
                  <a:cubicBezTo>
                    <a:pt x="856" y="344"/>
                    <a:pt x="856" y="344"/>
                    <a:pt x="856" y="344"/>
                  </a:cubicBezTo>
                  <a:cubicBezTo>
                    <a:pt x="856" y="342"/>
                    <a:pt x="859" y="341"/>
                    <a:pt x="861" y="340"/>
                  </a:cubicBezTo>
                  <a:cubicBezTo>
                    <a:pt x="861" y="340"/>
                    <a:pt x="861" y="340"/>
                    <a:pt x="861" y="340"/>
                  </a:cubicBezTo>
                  <a:cubicBezTo>
                    <a:pt x="863" y="339"/>
                    <a:pt x="863" y="338"/>
                    <a:pt x="863" y="337"/>
                  </a:cubicBezTo>
                  <a:cubicBezTo>
                    <a:pt x="863" y="337"/>
                    <a:pt x="863" y="337"/>
                    <a:pt x="863" y="337"/>
                  </a:cubicBezTo>
                  <a:cubicBezTo>
                    <a:pt x="863" y="336"/>
                    <a:pt x="863" y="336"/>
                    <a:pt x="863" y="336"/>
                  </a:cubicBezTo>
                  <a:cubicBezTo>
                    <a:pt x="863" y="336"/>
                    <a:pt x="863" y="336"/>
                    <a:pt x="863" y="336"/>
                  </a:cubicBezTo>
                  <a:cubicBezTo>
                    <a:pt x="864" y="333"/>
                    <a:pt x="866" y="331"/>
                    <a:pt x="868" y="331"/>
                  </a:cubicBezTo>
                  <a:cubicBezTo>
                    <a:pt x="868" y="331"/>
                    <a:pt x="868" y="331"/>
                    <a:pt x="868" y="331"/>
                  </a:cubicBezTo>
                  <a:cubicBezTo>
                    <a:pt x="868" y="331"/>
                    <a:pt x="868" y="331"/>
                    <a:pt x="868" y="331"/>
                  </a:cubicBezTo>
                  <a:cubicBezTo>
                    <a:pt x="868" y="331"/>
                    <a:pt x="868" y="331"/>
                    <a:pt x="868" y="331"/>
                  </a:cubicBezTo>
                  <a:cubicBezTo>
                    <a:pt x="868" y="331"/>
                    <a:pt x="869" y="331"/>
                    <a:pt x="869" y="331"/>
                  </a:cubicBezTo>
                  <a:cubicBezTo>
                    <a:pt x="869" y="331"/>
                    <a:pt x="869" y="331"/>
                    <a:pt x="869" y="331"/>
                  </a:cubicBezTo>
                  <a:cubicBezTo>
                    <a:pt x="870" y="331"/>
                    <a:pt x="871" y="331"/>
                    <a:pt x="873" y="330"/>
                  </a:cubicBezTo>
                  <a:cubicBezTo>
                    <a:pt x="873" y="330"/>
                    <a:pt x="873" y="330"/>
                    <a:pt x="873" y="330"/>
                  </a:cubicBezTo>
                  <a:cubicBezTo>
                    <a:pt x="873" y="330"/>
                    <a:pt x="874" y="330"/>
                    <a:pt x="874" y="330"/>
                  </a:cubicBezTo>
                  <a:cubicBezTo>
                    <a:pt x="874" y="330"/>
                    <a:pt x="874" y="330"/>
                    <a:pt x="874" y="330"/>
                  </a:cubicBezTo>
                  <a:cubicBezTo>
                    <a:pt x="874" y="330"/>
                    <a:pt x="874" y="330"/>
                    <a:pt x="873" y="330"/>
                  </a:cubicBezTo>
                  <a:cubicBezTo>
                    <a:pt x="873" y="330"/>
                    <a:pt x="873" y="330"/>
                    <a:pt x="873" y="330"/>
                  </a:cubicBezTo>
                  <a:cubicBezTo>
                    <a:pt x="873" y="330"/>
                    <a:pt x="873" y="330"/>
                    <a:pt x="872" y="330"/>
                  </a:cubicBezTo>
                  <a:cubicBezTo>
                    <a:pt x="872" y="330"/>
                    <a:pt x="872" y="330"/>
                    <a:pt x="872" y="330"/>
                  </a:cubicBezTo>
                  <a:cubicBezTo>
                    <a:pt x="872" y="330"/>
                    <a:pt x="872" y="330"/>
                    <a:pt x="872" y="330"/>
                  </a:cubicBezTo>
                  <a:cubicBezTo>
                    <a:pt x="872" y="330"/>
                    <a:pt x="872" y="330"/>
                    <a:pt x="872" y="330"/>
                  </a:cubicBezTo>
                  <a:cubicBezTo>
                    <a:pt x="871" y="330"/>
                    <a:pt x="870" y="329"/>
                    <a:pt x="870" y="328"/>
                  </a:cubicBezTo>
                  <a:cubicBezTo>
                    <a:pt x="870" y="328"/>
                    <a:pt x="870" y="328"/>
                    <a:pt x="870" y="328"/>
                  </a:cubicBezTo>
                  <a:cubicBezTo>
                    <a:pt x="870" y="327"/>
                    <a:pt x="871" y="326"/>
                    <a:pt x="872" y="325"/>
                  </a:cubicBezTo>
                  <a:cubicBezTo>
                    <a:pt x="872" y="325"/>
                    <a:pt x="872" y="325"/>
                    <a:pt x="872" y="325"/>
                  </a:cubicBezTo>
                  <a:cubicBezTo>
                    <a:pt x="872" y="324"/>
                    <a:pt x="873" y="324"/>
                    <a:pt x="873" y="324"/>
                  </a:cubicBezTo>
                  <a:cubicBezTo>
                    <a:pt x="873" y="324"/>
                    <a:pt x="873" y="324"/>
                    <a:pt x="873" y="324"/>
                  </a:cubicBezTo>
                  <a:cubicBezTo>
                    <a:pt x="875" y="324"/>
                    <a:pt x="876" y="325"/>
                    <a:pt x="876" y="325"/>
                  </a:cubicBezTo>
                  <a:cubicBezTo>
                    <a:pt x="876" y="325"/>
                    <a:pt x="876" y="325"/>
                    <a:pt x="876" y="325"/>
                  </a:cubicBezTo>
                  <a:cubicBezTo>
                    <a:pt x="877" y="325"/>
                    <a:pt x="877" y="325"/>
                    <a:pt x="877" y="325"/>
                  </a:cubicBezTo>
                  <a:cubicBezTo>
                    <a:pt x="877" y="325"/>
                    <a:pt x="877" y="325"/>
                    <a:pt x="877" y="325"/>
                  </a:cubicBezTo>
                  <a:cubicBezTo>
                    <a:pt x="877" y="325"/>
                    <a:pt x="877" y="325"/>
                    <a:pt x="878" y="325"/>
                  </a:cubicBezTo>
                  <a:cubicBezTo>
                    <a:pt x="878" y="325"/>
                    <a:pt x="878" y="325"/>
                    <a:pt x="878" y="325"/>
                  </a:cubicBezTo>
                  <a:cubicBezTo>
                    <a:pt x="879" y="325"/>
                    <a:pt x="880" y="326"/>
                    <a:pt x="880" y="327"/>
                  </a:cubicBezTo>
                  <a:cubicBezTo>
                    <a:pt x="880" y="327"/>
                    <a:pt x="880" y="327"/>
                    <a:pt x="880" y="327"/>
                  </a:cubicBezTo>
                  <a:cubicBezTo>
                    <a:pt x="880" y="328"/>
                    <a:pt x="880" y="329"/>
                    <a:pt x="880" y="329"/>
                  </a:cubicBezTo>
                  <a:cubicBezTo>
                    <a:pt x="880" y="329"/>
                    <a:pt x="880" y="329"/>
                    <a:pt x="880" y="329"/>
                  </a:cubicBezTo>
                  <a:cubicBezTo>
                    <a:pt x="879" y="330"/>
                    <a:pt x="879" y="330"/>
                    <a:pt x="879" y="330"/>
                  </a:cubicBezTo>
                  <a:cubicBezTo>
                    <a:pt x="879" y="330"/>
                    <a:pt x="879" y="330"/>
                    <a:pt x="879" y="330"/>
                  </a:cubicBezTo>
                  <a:cubicBezTo>
                    <a:pt x="879" y="330"/>
                    <a:pt x="880" y="331"/>
                    <a:pt x="881" y="331"/>
                  </a:cubicBezTo>
                  <a:cubicBezTo>
                    <a:pt x="881" y="331"/>
                    <a:pt x="881" y="331"/>
                    <a:pt x="881" y="331"/>
                  </a:cubicBezTo>
                  <a:cubicBezTo>
                    <a:pt x="882" y="331"/>
                    <a:pt x="882" y="331"/>
                    <a:pt x="883" y="331"/>
                  </a:cubicBezTo>
                  <a:cubicBezTo>
                    <a:pt x="883" y="331"/>
                    <a:pt x="883" y="331"/>
                    <a:pt x="883" y="331"/>
                  </a:cubicBezTo>
                  <a:cubicBezTo>
                    <a:pt x="885" y="330"/>
                    <a:pt x="885" y="328"/>
                    <a:pt x="885" y="326"/>
                  </a:cubicBezTo>
                  <a:cubicBezTo>
                    <a:pt x="885" y="326"/>
                    <a:pt x="885" y="326"/>
                    <a:pt x="885" y="326"/>
                  </a:cubicBezTo>
                  <a:cubicBezTo>
                    <a:pt x="886" y="323"/>
                    <a:pt x="887" y="318"/>
                    <a:pt x="890" y="318"/>
                  </a:cubicBezTo>
                  <a:cubicBezTo>
                    <a:pt x="890" y="318"/>
                    <a:pt x="890" y="318"/>
                    <a:pt x="890" y="318"/>
                  </a:cubicBezTo>
                  <a:cubicBezTo>
                    <a:pt x="890" y="318"/>
                    <a:pt x="891" y="318"/>
                    <a:pt x="891" y="319"/>
                  </a:cubicBezTo>
                  <a:cubicBezTo>
                    <a:pt x="891" y="319"/>
                    <a:pt x="891" y="319"/>
                    <a:pt x="891" y="319"/>
                  </a:cubicBezTo>
                  <a:cubicBezTo>
                    <a:pt x="891" y="320"/>
                    <a:pt x="890" y="322"/>
                    <a:pt x="889" y="323"/>
                  </a:cubicBezTo>
                  <a:cubicBezTo>
                    <a:pt x="889" y="323"/>
                    <a:pt x="889" y="323"/>
                    <a:pt x="889" y="323"/>
                  </a:cubicBezTo>
                  <a:cubicBezTo>
                    <a:pt x="889" y="324"/>
                    <a:pt x="889" y="325"/>
                    <a:pt x="889" y="325"/>
                  </a:cubicBezTo>
                  <a:cubicBezTo>
                    <a:pt x="889" y="325"/>
                    <a:pt x="889" y="325"/>
                    <a:pt x="889" y="325"/>
                  </a:cubicBezTo>
                  <a:cubicBezTo>
                    <a:pt x="889" y="327"/>
                    <a:pt x="890" y="328"/>
                    <a:pt x="892" y="328"/>
                  </a:cubicBezTo>
                  <a:cubicBezTo>
                    <a:pt x="892" y="328"/>
                    <a:pt x="892" y="328"/>
                    <a:pt x="892" y="328"/>
                  </a:cubicBezTo>
                  <a:cubicBezTo>
                    <a:pt x="893" y="329"/>
                    <a:pt x="894" y="329"/>
                    <a:pt x="894" y="330"/>
                  </a:cubicBezTo>
                  <a:cubicBezTo>
                    <a:pt x="894" y="330"/>
                    <a:pt x="894" y="330"/>
                    <a:pt x="894" y="330"/>
                  </a:cubicBezTo>
                  <a:cubicBezTo>
                    <a:pt x="893" y="331"/>
                    <a:pt x="892" y="331"/>
                    <a:pt x="891" y="332"/>
                  </a:cubicBezTo>
                  <a:cubicBezTo>
                    <a:pt x="891" y="332"/>
                    <a:pt x="891" y="332"/>
                    <a:pt x="891" y="332"/>
                  </a:cubicBezTo>
                  <a:cubicBezTo>
                    <a:pt x="890" y="332"/>
                    <a:pt x="890" y="332"/>
                    <a:pt x="890" y="333"/>
                  </a:cubicBezTo>
                  <a:cubicBezTo>
                    <a:pt x="890" y="333"/>
                    <a:pt x="890" y="333"/>
                    <a:pt x="890" y="333"/>
                  </a:cubicBezTo>
                  <a:cubicBezTo>
                    <a:pt x="890" y="333"/>
                    <a:pt x="890" y="334"/>
                    <a:pt x="891" y="335"/>
                  </a:cubicBezTo>
                  <a:cubicBezTo>
                    <a:pt x="891" y="335"/>
                    <a:pt x="891" y="335"/>
                    <a:pt x="891" y="335"/>
                  </a:cubicBezTo>
                  <a:cubicBezTo>
                    <a:pt x="891" y="335"/>
                    <a:pt x="892" y="335"/>
                    <a:pt x="893" y="335"/>
                  </a:cubicBezTo>
                  <a:cubicBezTo>
                    <a:pt x="893" y="335"/>
                    <a:pt x="893" y="335"/>
                    <a:pt x="893" y="335"/>
                  </a:cubicBezTo>
                  <a:cubicBezTo>
                    <a:pt x="894" y="335"/>
                    <a:pt x="895" y="335"/>
                    <a:pt x="896" y="335"/>
                  </a:cubicBezTo>
                  <a:cubicBezTo>
                    <a:pt x="896" y="335"/>
                    <a:pt x="896" y="335"/>
                    <a:pt x="896" y="335"/>
                  </a:cubicBezTo>
                  <a:cubicBezTo>
                    <a:pt x="896" y="335"/>
                    <a:pt x="897" y="335"/>
                    <a:pt x="897" y="335"/>
                  </a:cubicBezTo>
                  <a:cubicBezTo>
                    <a:pt x="897" y="335"/>
                    <a:pt x="897" y="335"/>
                    <a:pt x="897" y="335"/>
                  </a:cubicBezTo>
                  <a:cubicBezTo>
                    <a:pt x="897" y="335"/>
                    <a:pt x="898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9" y="335"/>
                    <a:pt x="900" y="334"/>
                    <a:pt x="900" y="334"/>
                  </a:cubicBezTo>
                  <a:cubicBezTo>
                    <a:pt x="900" y="334"/>
                    <a:pt x="900" y="334"/>
                    <a:pt x="900" y="334"/>
                  </a:cubicBezTo>
                  <a:cubicBezTo>
                    <a:pt x="900" y="334"/>
                    <a:pt x="900" y="333"/>
                    <a:pt x="900" y="333"/>
                  </a:cubicBezTo>
                  <a:cubicBezTo>
                    <a:pt x="900" y="333"/>
                    <a:pt x="900" y="333"/>
                    <a:pt x="900" y="333"/>
                  </a:cubicBezTo>
                  <a:cubicBezTo>
                    <a:pt x="900" y="333"/>
                    <a:pt x="900" y="333"/>
                    <a:pt x="900" y="332"/>
                  </a:cubicBezTo>
                  <a:cubicBezTo>
                    <a:pt x="900" y="332"/>
                    <a:pt x="900" y="332"/>
                    <a:pt x="900" y="332"/>
                  </a:cubicBezTo>
                  <a:cubicBezTo>
                    <a:pt x="900" y="331"/>
                    <a:pt x="901" y="331"/>
                    <a:pt x="901" y="331"/>
                  </a:cubicBezTo>
                  <a:cubicBezTo>
                    <a:pt x="901" y="331"/>
                    <a:pt x="901" y="331"/>
                    <a:pt x="901" y="331"/>
                  </a:cubicBezTo>
                  <a:cubicBezTo>
                    <a:pt x="902" y="331"/>
                    <a:pt x="902" y="331"/>
                    <a:pt x="902" y="331"/>
                  </a:cubicBezTo>
                  <a:cubicBezTo>
                    <a:pt x="902" y="331"/>
                    <a:pt x="902" y="331"/>
                    <a:pt x="902" y="331"/>
                  </a:cubicBezTo>
                  <a:cubicBezTo>
                    <a:pt x="903" y="331"/>
                    <a:pt x="903" y="331"/>
                    <a:pt x="903" y="331"/>
                  </a:cubicBezTo>
                  <a:cubicBezTo>
                    <a:pt x="903" y="331"/>
                    <a:pt x="903" y="331"/>
                    <a:pt x="903" y="331"/>
                  </a:cubicBezTo>
                  <a:cubicBezTo>
                    <a:pt x="905" y="331"/>
                    <a:pt x="907" y="330"/>
                    <a:pt x="908" y="330"/>
                  </a:cubicBezTo>
                  <a:cubicBezTo>
                    <a:pt x="908" y="330"/>
                    <a:pt x="908" y="330"/>
                    <a:pt x="908" y="330"/>
                  </a:cubicBezTo>
                  <a:cubicBezTo>
                    <a:pt x="909" y="330"/>
                    <a:pt x="911" y="328"/>
                    <a:pt x="910" y="328"/>
                  </a:cubicBezTo>
                  <a:cubicBezTo>
                    <a:pt x="910" y="328"/>
                    <a:pt x="910" y="328"/>
                    <a:pt x="910" y="328"/>
                  </a:cubicBezTo>
                  <a:cubicBezTo>
                    <a:pt x="910" y="327"/>
                    <a:pt x="910" y="327"/>
                    <a:pt x="910" y="327"/>
                  </a:cubicBezTo>
                  <a:cubicBezTo>
                    <a:pt x="910" y="327"/>
                    <a:pt x="910" y="327"/>
                    <a:pt x="910" y="327"/>
                  </a:cubicBezTo>
                  <a:cubicBezTo>
                    <a:pt x="909" y="326"/>
                    <a:pt x="909" y="325"/>
                    <a:pt x="909" y="324"/>
                  </a:cubicBezTo>
                  <a:cubicBezTo>
                    <a:pt x="909" y="324"/>
                    <a:pt x="909" y="324"/>
                    <a:pt x="909" y="324"/>
                  </a:cubicBezTo>
                  <a:cubicBezTo>
                    <a:pt x="909" y="322"/>
                    <a:pt x="910" y="321"/>
                    <a:pt x="911" y="319"/>
                  </a:cubicBezTo>
                  <a:cubicBezTo>
                    <a:pt x="911" y="319"/>
                    <a:pt x="911" y="319"/>
                    <a:pt x="911" y="319"/>
                  </a:cubicBezTo>
                  <a:cubicBezTo>
                    <a:pt x="911" y="319"/>
                    <a:pt x="912" y="318"/>
                    <a:pt x="912" y="318"/>
                  </a:cubicBezTo>
                  <a:cubicBezTo>
                    <a:pt x="912" y="318"/>
                    <a:pt x="912" y="318"/>
                    <a:pt x="912" y="318"/>
                  </a:cubicBezTo>
                  <a:cubicBezTo>
                    <a:pt x="912" y="318"/>
                    <a:pt x="912" y="318"/>
                    <a:pt x="912" y="318"/>
                  </a:cubicBezTo>
                  <a:cubicBezTo>
                    <a:pt x="912" y="318"/>
                    <a:pt x="912" y="318"/>
                    <a:pt x="912" y="318"/>
                  </a:cubicBezTo>
                  <a:cubicBezTo>
                    <a:pt x="910" y="319"/>
                    <a:pt x="909" y="319"/>
                    <a:pt x="906" y="320"/>
                  </a:cubicBezTo>
                  <a:cubicBezTo>
                    <a:pt x="906" y="320"/>
                    <a:pt x="906" y="320"/>
                    <a:pt x="906" y="320"/>
                  </a:cubicBezTo>
                  <a:cubicBezTo>
                    <a:pt x="904" y="321"/>
                    <a:pt x="904" y="321"/>
                    <a:pt x="904" y="322"/>
                  </a:cubicBezTo>
                  <a:cubicBezTo>
                    <a:pt x="904" y="322"/>
                    <a:pt x="904" y="322"/>
                    <a:pt x="904" y="322"/>
                  </a:cubicBezTo>
                  <a:cubicBezTo>
                    <a:pt x="904" y="322"/>
                    <a:pt x="903" y="323"/>
                    <a:pt x="903" y="323"/>
                  </a:cubicBezTo>
                  <a:cubicBezTo>
                    <a:pt x="903" y="323"/>
                    <a:pt x="903" y="323"/>
                    <a:pt x="903" y="323"/>
                  </a:cubicBezTo>
                  <a:cubicBezTo>
                    <a:pt x="902" y="323"/>
                    <a:pt x="902" y="323"/>
                    <a:pt x="902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2" y="322"/>
                    <a:pt x="902" y="322"/>
                    <a:pt x="902" y="321"/>
                  </a:cubicBezTo>
                  <a:cubicBezTo>
                    <a:pt x="902" y="321"/>
                    <a:pt x="902" y="321"/>
                    <a:pt x="902" y="321"/>
                  </a:cubicBezTo>
                  <a:cubicBezTo>
                    <a:pt x="902" y="321"/>
                    <a:pt x="902" y="321"/>
                    <a:pt x="901" y="321"/>
                  </a:cubicBezTo>
                  <a:cubicBezTo>
                    <a:pt x="901" y="321"/>
                    <a:pt x="901" y="321"/>
                    <a:pt x="901" y="321"/>
                  </a:cubicBezTo>
                  <a:cubicBezTo>
                    <a:pt x="900" y="320"/>
                    <a:pt x="900" y="320"/>
                    <a:pt x="900" y="319"/>
                  </a:cubicBezTo>
                  <a:cubicBezTo>
                    <a:pt x="900" y="319"/>
                    <a:pt x="900" y="319"/>
                    <a:pt x="900" y="319"/>
                  </a:cubicBezTo>
                  <a:cubicBezTo>
                    <a:pt x="900" y="318"/>
                    <a:pt x="902" y="318"/>
                    <a:pt x="903" y="316"/>
                  </a:cubicBezTo>
                  <a:cubicBezTo>
                    <a:pt x="903" y="316"/>
                    <a:pt x="903" y="316"/>
                    <a:pt x="903" y="316"/>
                  </a:cubicBezTo>
                  <a:cubicBezTo>
                    <a:pt x="904" y="316"/>
                    <a:pt x="904" y="316"/>
                    <a:pt x="904" y="315"/>
                  </a:cubicBezTo>
                  <a:cubicBezTo>
                    <a:pt x="904" y="315"/>
                    <a:pt x="904" y="315"/>
                    <a:pt x="904" y="315"/>
                  </a:cubicBezTo>
                  <a:cubicBezTo>
                    <a:pt x="904" y="314"/>
                    <a:pt x="903" y="313"/>
                    <a:pt x="902" y="311"/>
                  </a:cubicBezTo>
                  <a:cubicBezTo>
                    <a:pt x="902" y="311"/>
                    <a:pt x="902" y="311"/>
                    <a:pt x="902" y="311"/>
                  </a:cubicBezTo>
                  <a:cubicBezTo>
                    <a:pt x="902" y="310"/>
                    <a:pt x="902" y="310"/>
                    <a:pt x="902" y="310"/>
                  </a:cubicBezTo>
                  <a:cubicBezTo>
                    <a:pt x="902" y="310"/>
                    <a:pt x="902" y="310"/>
                    <a:pt x="902" y="310"/>
                  </a:cubicBezTo>
                  <a:cubicBezTo>
                    <a:pt x="902" y="308"/>
                    <a:pt x="903" y="308"/>
                    <a:pt x="904" y="308"/>
                  </a:cubicBezTo>
                  <a:cubicBezTo>
                    <a:pt x="904" y="308"/>
                    <a:pt x="904" y="308"/>
                    <a:pt x="904" y="308"/>
                  </a:cubicBezTo>
                  <a:cubicBezTo>
                    <a:pt x="905" y="308"/>
                    <a:pt x="905" y="308"/>
                    <a:pt x="906" y="309"/>
                  </a:cubicBezTo>
                  <a:cubicBezTo>
                    <a:pt x="906" y="309"/>
                    <a:pt x="906" y="309"/>
                    <a:pt x="906" y="309"/>
                  </a:cubicBezTo>
                  <a:cubicBezTo>
                    <a:pt x="906" y="308"/>
                    <a:pt x="907" y="308"/>
                    <a:pt x="907" y="308"/>
                  </a:cubicBezTo>
                  <a:cubicBezTo>
                    <a:pt x="907" y="308"/>
                    <a:pt x="907" y="308"/>
                    <a:pt x="907" y="308"/>
                  </a:cubicBezTo>
                  <a:cubicBezTo>
                    <a:pt x="908" y="308"/>
                    <a:pt x="909" y="308"/>
                    <a:pt x="909" y="308"/>
                  </a:cubicBezTo>
                  <a:cubicBezTo>
                    <a:pt x="909" y="308"/>
                    <a:pt x="909" y="308"/>
                    <a:pt x="909" y="308"/>
                  </a:cubicBezTo>
                  <a:cubicBezTo>
                    <a:pt x="910" y="308"/>
                    <a:pt x="910" y="308"/>
                    <a:pt x="910" y="308"/>
                  </a:cubicBezTo>
                  <a:cubicBezTo>
                    <a:pt x="910" y="308"/>
                    <a:pt x="910" y="308"/>
                    <a:pt x="910" y="308"/>
                  </a:cubicBezTo>
                  <a:cubicBezTo>
                    <a:pt x="910" y="308"/>
                    <a:pt x="910" y="308"/>
                    <a:pt x="910" y="308"/>
                  </a:cubicBezTo>
                  <a:cubicBezTo>
                    <a:pt x="910" y="308"/>
                    <a:pt x="910" y="308"/>
                    <a:pt x="910" y="308"/>
                  </a:cubicBezTo>
                  <a:cubicBezTo>
                    <a:pt x="910" y="308"/>
                    <a:pt x="910" y="308"/>
                    <a:pt x="910" y="307"/>
                  </a:cubicBezTo>
                  <a:cubicBezTo>
                    <a:pt x="910" y="307"/>
                    <a:pt x="910" y="307"/>
                    <a:pt x="910" y="307"/>
                  </a:cubicBezTo>
                  <a:cubicBezTo>
                    <a:pt x="910" y="307"/>
                    <a:pt x="910" y="306"/>
                    <a:pt x="910" y="306"/>
                  </a:cubicBezTo>
                  <a:cubicBezTo>
                    <a:pt x="910" y="306"/>
                    <a:pt x="910" y="306"/>
                    <a:pt x="910" y="306"/>
                  </a:cubicBezTo>
                  <a:cubicBezTo>
                    <a:pt x="910" y="304"/>
                    <a:pt x="911" y="304"/>
                    <a:pt x="912" y="303"/>
                  </a:cubicBezTo>
                  <a:cubicBezTo>
                    <a:pt x="912" y="303"/>
                    <a:pt x="912" y="303"/>
                    <a:pt x="912" y="303"/>
                  </a:cubicBezTo>
                  <a:cubicBezTo>
                    <a:pt x="912" y="303"/>
                    <a:pt x="912" y="303"/>
                    <a:pt x="912" y="303"/>
                  </a:cubicBezTo>
                  <a:cubicBezTo>
                    <a:pt x="912" y="303"/>
                    <a:pt x="912" y="303"/>
                    <a:pt x="912" y="303"/>
                  </a:cubicBezTo>
                  <a:cubicBezTo>
                    <a:pt x="912" y="303"/>
                    <a:pt x="912" y="303"/>
                    <a:pt x="911" y="302"/>
                  </a:cubicBezTo>
                  <a:cubicBezTo>
                    <a:pt x="911" y="302"/>
                    <a:pt x="911" y="302"/>
                    <a:pt x="911" y="302"/>
                  </a:cubicBezTo>
                  <a:cubicBezTo>
                    <a:pt x="910" y="301"/>
                    <a:pt x="910" y="300"/>
                    <a:pt x="908" y="299"/>
                  </a:cubicBezTo>
                  <a:cubicBezTo>
                    <a:pt x="908" y="299"/>
                    <a:pt x="908" y="299"/>
                    <a:pt x="908" y="299"/>
                  </a:cubicBezTo>
                  <a:cubicBezTo>
                    <a:pt x="908" y="298"/>
                    <a:pt x="907" y="297"/>
                    <a:pt x="907" y="296"/>
                  </a:cubicBezTo>
                  <a:cubicBezTo>
                    <a:pt x="907" y="296"/>
                    <a:pt x="907" y="296"/>
                    <a:pt x="907" y="296"/>
                  </a:cubicBezTo>
                  <a:cubicBezTo>
                    <a:pt x="908" y="295"/>
                    <a:pt x="908" y="294"/>
                    <a:pt x="909" y="294"/>
                  </a:cubicBezTo>
                  <a:cubicBezTo>
                    <a:pt x="909" y="294"/>
                    <a:pt x="909" y="294"/>
                    <a:pt x="909" y="294"/>
                  </a:cubicBezTo>
                  <a:cubicBezTo>
                    <a:pt x="909" y="294"/>
                    <a:pt x="909" y="294"/>
                    <a:pt x="909" y="294"/>
                  </a:cubicBezTo>
                  <a:cubicBezTo>
                    <a:pt x="909" y="294"/>
                    <a:pt x="909" y="294"/>
                    <a:pt x="909" y="294"/>
                  </a:cubicBezTo>
                  <a:cubicBezTo>
                    <a:pt x="909" y="294"/>
                    <a:pt x="909" y="294"/>
                    <a:pt x="909" y="294"/>
                  </a:cubicBezTo>
                  <a:cubicBezTo>
                    <a:pt x="909" y="294"/>
                    <a:pt x="910" y="294"/>
                    <a:pt x="910" y="294"/>
                  </a:cubicBezTo>
                  <a:cubicBezTo>
                    <a:pt x="910" y="294"/>
                    <a:pt x="910" y="294"/>
                    <a:pt x="910" y="294"/>
                  </a:cubicBezTo>
                  <a:cubicBezTo>
                    <a:pt x="910" y="293"/>
                    <a:pt x="910" y="293"/>
                    <a:pt x="910" y="293"/>
                  </a:cubicBezTo>
                  <a:cubicBezTo>
                    <a:pt x="910" y="293"/>
                    <a:pt x="910" y="293"/>
                    <a:pt x="910" y="293"/>
                  </a:cubicBezTo>
                  <a:cubicBezTo>
                    <a:pt x="910" y="291"/>
                    <a:pt x="913" y="289"/>
                    <a:pt x="915" y="289"/>
                  </a:cubicBezTo>
                  <a:cubicBezTo>
                    <a:pt x="915" y="289"/>
                    <a:pt x="915" y="289"/>
                    <a:pt x="915" y="289"/>
                  </a:cubicBezTo>
                  <a:cubicBezTo>
                    <a:pt x="915" y="289"/>
                    <a:pt x="915" y="289"/>
                    <a:pt x="915" y="289"/>
                  </a:cubicBezTo>
                  <a:cubicBezTo>
                    <a:pt x="915" y="289"/>
                    <a:pt x="915" y="289"/>
                    <a:pt x="915" y="289"/>
                  </a:cubicBezTo>
                  <a:cubicBezTo>
                    <a:pt x="915" y="289"/>
                    <a:pt x="915" y="289"/>
                    <a:pt x="915" y="289"/>
                  </a:cubicBezTo>
                  <a:cubicBezTo>
                    <a:pt x="915" y="289"/>
                    <a:pt x="915" y="289"/>
                    <a:pt x="915" y="289"/>
                  </a:cubicBezTo>
                  <a:cubicBezTo>
                    <a:pt x="916" y="289"/>
                    <a:pt x="916" y="288"/>
                    <a:pt x="916" y="288"/>
                  </a:cubicBezTo>
                  <a:cubicBezTo>
                    <a:pt x="916" y="288"/>
                    <a:pt x="916" y="288"/>
                    <a:pt x="916" y="288"/>
                  </a:cubicBezTo>
                  <a:cubicBezTo>
                    <a:pt x="916" y="287"/>
                    <a:pt x="916" y="286"/>
                    <a:pt x="915" y="285"/>
                  </a:cubicBezTo>
                  <a:cubicBezTo>
                    <a:pt x="915" y="285"/>
                    <a:pt x="915" y="285"/>
                    <a:pt x="915" y="285"/>
                  </a:cubicBezTo>
                  <a:cubicBezTo>
                    <a:pt x="915" y="285"/>
                    <a:pt x="915" y="285"/>
                    <a:pt x="914" y="285"/>
                  </a:cubicBezTo>
                  <a:cubicBezTo>
                    <a:pt x="914" y="285"/>
                    <a:pt x="914" y="285"/>
                    <a:pt x="914" y="285"/>
                  </a:cubicBezTo>
                  <a:cubicBezTo>
                    <a:pt x="913" y="285"/>
                    <a:pt x="908" y="288"/>
                    <a:pt x="906" y="289"/>
                  </a:cubicBezTo>
                  <a:cubicBezTo>
                    <a:pt x="906" y="289"/>
                    <a:pt x="906" y="289"/>
                    <a:pt x="906" y="289"/>
                  </a:cubicBezTo>
                  <a:cubicBezTo>
                    <a:pt x="904" y="290"/>
                    <a:pt x="904" y="290"/>
                    <a:pt x="903" y="290"/>
                  </a:cubicBezTo>
                  <a:cubicBezTo>
                    <a:pt x="903" y="290"/>
                    <a:pt x="903" y="290"/>
                    <a:pt x="903" y="290"/>
                  </a:cubicBezTo>
                  <a:cubicBezTo>
                    <a:pt x="901" y="290"/>
                    <a:pt x="901" y="290"/>
                    <a:pt x="899" y="290"/>
                  </a:cubicBezTo>
                  <a:cubicBezTo>
                    <a:pt x="899" y="290"/>
                    <a:pt x="899" y="290"/>
                    <a:pt x="899" y="290"/>
                  </a:cubicBezTo>
                  <a:cubicBezTo>
                    <a:pt x="899" y="290"/>
                    <a:pt x="898" y="290"/>
                    <a:pt x="897" y="290"/>
                  </a:cubicBezTo>
                  <a:cubicBezTo>
                    <a:pt x="897" y="290"/>
                    <a:pt x="897" y="290"/>
                    <a:pt x="897" y="290"/>
                  </a:cubicBezTo>
                  <a:cubicBezTo>
                    <a:pt x="896" y="290"/>
                    <a:pt x="895" y="290"/>
                    <a:pt x="894" y="290"/>
                  </a:cubicBezTo>
                  <a:cubicBezTo>
                    <a:pt x="894" y="290"/>
                    <a:pt x="894" y="290"/>
                    <a:pt x="894" y="290"/>
                  </a:cubicBezTo>
                  <a:cubicBezTo>
                    <a:pt x="891" y="290"/>
                    <a:pt x="889" y="288"/>
                    <a:pt x="888" y="287"/>
                  </a:cubicBezTo>
                  <a:cubicBezTo>
                    <a:pt x="888" y="287"/>
                    <a:pt x="888" y="287"/>
                    <a:pt x="888" y="287"/>
                  </a:cubicBezTo>
                  <a:cubicBezTo>
                    <a:pt x="888" y="286"/>
                    <a:pt x="887" y="286"/>
                    <a:pt x="887" y="286"/>
                  </a:cubicBezTo>
                  <a:cubicBezTo>
                    <a:pt x="887" y="286"/>
                    <a:pt x="887" y="286"/>
                    <a:pt x="887" y="286"/>
                  </a:cubicBezTo>
                  <a:cubicBezTo>
                    <a:pt x="887" y="286"/>
                    <a:pt x="887" y="286"/>
                    <a:pt x="886" y="287"/>
                  </a:cubicBezTo>
                  <a:cubicBezTo>
                    <a:pt x="886" y="287"/>
                    <a:pt x="886" y="287"/>
                    <a:pt x="886" y="287"/>
                  </a:cubicBezTo>
                  <a:cubicBezTo>
                    <a:pt x="885" y="287"/>
                    <a:pt x="884" y="288"/>
                    <a:pt x="883" y="288"/>
                  </a:cubicBezTo>
                  <a:cubicBezTo>
                    <a:pt x="883" y="288"/>
                    <a:pt x="883" y="288"/>
                    <a:pt x="883" y="288"/>
                  </a:cubicBezTo>
                  <a:cubicBezTo>
                    <a:pt x="882" y="288"/>
                    <a:pt x="882" y="287"/>
                    <a:pt x="881" y="286"/>
                  </a:cubicBezTo>
                  <a:cubicBezTo>
                    <a:pt x="881" y="286"/>
                    <a:pt x="881" y="286"/>
                    <a:pt x="881" y="286"/>
                  </a:cubicBezTo>
                  <a:cubicBezTo>
                    <a:pt x="880" y="285"/>
                    <a:pt x="880" y="284"/>
                    <a:pt x="880" y="283"/>
                  </a:cubicBezTo>
                  <a:cubicBezTo>
                    <a:pt x="880" y="283"/>
                    <a:pt x="880" y="283"/>
                    <a:pt x="880" y="283"/>
                  </a:cubicBezTo>
                  <a:cubicBezTo>
                    <a:pt x="880" y="282"/>
                    <a:pt x="881" y="282"/>
                    <a:pt x="882" y="282"/>
                  </a:cubicBezTo>
                  <a:cubicBezTo>
                    <a:pt x="882" y="282"/>
                    <a:pt x="882" y="282"/>
                    <a:pt x="882" y="282"/>
                  </a:cubicBezTo>
                  <a:cubicBezTo>
                    <a:pt x="882" y="282"/>
                    <a:pt x="883" y="282"/>
                    <a:pt x="883" y="282"/>
                  </a:cubicBezTo>
                  <a:cubicBezTo>
                    <a:pt x="883" y="282"/>
                    <a:pt x="883" y="282"/>
                    <a:pt x="883" y="282"/>
                  </a:cubicBezTo>
                  <a:cubicBezTo>
                    <a:pt x="883" y="282"/>
                    <a:pt x="884" y="282"/>
                    <a:pt x="884" y="282"/>
                  </a:cubicBezTo>
                  <a:cubicBezTo>
                    <a:pt x="884" y="282"/>
                    <a:pt x="884" y="282"/>
                    <a:pt x="884" y="282"/>
                  </a:cubicBezTo>
                  <a:cubicBezTo>
                    <a:pt x="884" y="282"/>
                    <a:pt x="884" y="282"/>
                    <a:pt x="884" y="282"/>
                  </a:cubicBezTo>
                  <a:cubicBezTo>
                    <a:pt x="884" y="282"/>
                    <a:pt x="884" y="282"/>
                    <a:pt x="884" y="282"/>
                  </a:cubicBezTo>
                  <a:cubicBezTo>
                    <a:pt x="884" y="282"/>
                    <a:pt x="884" y="282"/>
                    <a:pt x="884" y="282"/>
                  </a:cubicBezTo>
                  <a:cubicBezTo>
                    <a:pt x="884" y="282"/>
                    <a:pt x="884" y="281"/>
                    <a:pt x="883" y="281"/>
                  </a:cubicBezTo>
                  <a:cubicBezTo>
                    <a:pt x="883" y="281"/>
                    <a:pt x="883" y="281"/>
                    <a:pt x="883" y="281"/>
                  </a:cubicBezTo>
                  <a:cubicBezTo>
                    <a:pt x="880" y="280"/>
                    <a:pt x="879" y="278"/>
                    <a:pt x="877" y="278"/>
                  </a:cubicBezTo>
                  <a:cubicBezTo>
                    <a:pt x="877" y="278"/>
                    <a:pt x="877" y="278"/>
                    <a:pt x="877" y="278"/>
                  </a:cubicBezTo>
                  <a:cubicBezTo>
                    <a:pt x="877" y="278"/>
                    <a:pt x="877" y="278"/>
                    <a:pt x="877" y="278"/>
                  </a:cubicBezTo>
                  <a:cubicBezTo>
                    <a:pt x="877" y="278"/>
                    <a:pt x="877" y="278"/>
                    <a:pt x="877" y="278"/>
                  </a:cubicBezTo>
                  <a:cubicBezTo>
                    <a:pt x="875" y="279"/>
                    <a:pt x="876" y="279"/>
                    <a:pt x="876" y="280"/>
                  </a:cubicBezTo>
                  <a:cubicBezTo>
                    <a:pt x="876" y="280"/>
                    <a:pt x="876" y="280"/>
                    <a:pt x="876" y="280"/>
                  </a:cubicBezTo>
                  <a:cubicBezTo>
                    <a:pt x="876" y="281"/>
                    <a:pt x="875" y="282"/>
                    <a:pt x="874" y="283"/>
                  </a:cubicBezTo>
                  <a:cubicBezTo>
                    <a:pt x="874" y="283"/>
                    <a:pt x="874" y="283"/>
                    <a:pt x="874" y="283"/>
                  </a:cubicBezTo>
                  <a:cubicBezTo>
                    <a:pt x="872" y="284"/>
                    <a:pt x="872" y="285"/>
                    <a:pt x="872" y="285"/>
                  </a:cubicBezTo>
                  <a:cubicBezTo>
                    <a:pt x="872" y="285"/>
                    <a:pt x="872" y="285"/>
                    <a:pt x="872" y="285"/>
                  </a:cubicBezTo>
                  <a:cubicBezTo>
                    <a:pt x="872" y="286"/>
                    <a:pt x="872" y="286"/>
                    <a:pt x="872" y="287"/>
                  </a:cubicBezTo>
                  <a:cubicBezTo>
                    <a:pt x="872" y="287"/>
                    <a:pt x="872" y="287"/>
                    <a:pt x="872" y="287"/>
                  </a:cubicBezTo>
                  <a:cubicBezTo>
                    <a:pt x="873" y="288"/>
                    <a:pt x="873" y="288"/>
                    <a:pt x="873" y="289"/>
                  </a:cubicBezTo>
                  <a:cubicBezTo>
                    <a:pt x="873" y="289"/>
                    <a:pt x="873" y="289"/>
                    <a:pt x="873" y="289"/>
                  </a:cubicBezTo>
                  <a:cubicBezTo>
                    <a:pt x="873" y="290"/>
                    <a:pt x="872" y="291"/>
                    <a:pt x="871" y="291"/>
                  </a:cubicBezTo>
                  <a:cubicBezTo>
                    <a:pt x="871" y="291"/>
                    <a:pt x="871" y="291"/>
                    <a:pt x="871" y="291"/>
                  </a:cubicBezTo>
                  <a:cubicBezTo>
                    <a:pt x="871" y="291"/>
                    <a:pt x="870" y="291"/>
                    <a:pt x="870" y="291"/>
                  </a:cubicBezTo>
                  <a:cubicBezTo>
                    <a:pt x="870" y="291"/>
                    <a:pt x="870" y="291"/>
                    <a:pt x="870" y="291"/>
                  </a:cubicBezTo>
                  <a:cubicBezTo>
                    <a:pt x="869" y="291"/>
                    <a:pt x="868" y="291"/>
                    <a:pt x="868" y="290"/>
                  </a:cubicBezTo>
                  <a:cubicBezTo>
                    <a:pt x="868" y="290"/>
                    <a:pt x="868" y="290"/>
                    <a:pt x="868" y="290"/>
                  </a:cubicBezTo>
                  <a:cubicBezTo>
                    <a:pt x="868" y="289"/>
                    <a:pt x="869" y="289"/>
                    <a:pt x="869" y="288"/>
                  </a:cubicBezTo>
                  <a:cubicBezTo>
                    <a:pt x="869" y="288"/>
                    <a:pt x="869" y="288"/>
                    <a:pt x="869" y="288"/>
                  </a:cubicBezTo>
                  <a:cubicBezTo>
                    <a:pt x="869" y="288"/>
                    <a:pt x="869" y="288"/>
                    <a:pt x="869" y="288"/>
                  </a:cubicBezTo>
                  <a:cubicBezTo>
                    <a:pt x="869" y="288"/>
                    <a:pt x="869" y="288"/>
                    <a:pt x="869" y="288"/>
                  </a:cubicBezTo>
                  <a:cubicBezTo>
                    <a:pt x="869" y="288"/>
                    <a:pt x="869" y="288"/>
                    <a:pt x="868" y="288"/>
                  </a:cubicBezTo>
                  <a:cubicBezTo>
                    <a:pt x="868" y="288"/>
                    <a:pt x="868" y="288"/>
                    <a:pt x="868" y="288"/>
                  </a:cubicBezTo>
                  <a:cubicBezTo>
                    <a:pt x="868" y="288"/>
                    <a:pt x="868" y="288"/>
                    <a:pt x="868" y="288"/>
                  </a:cubicBezTo>
                  <a:cubicBezTo>
                    <a:pt x="868" y="288"/>
                    <a:pt x="868" y="288"/>
                    <a:pt x="868" y="288"/>
                  </a:cubicBezTo>
                  <a:cubicBezTo>
                    <a:pt x="866" y="289"/>
                    <a:pt x="865" y="289"/>
                    <a:pt x="864" y="289"/>
                  </a:cubicBezTo>
                  <a:cubicBezTo>
                    <a:pt x="864" y="289"/>
                    <a:pt x="864" y="289"/>
                    <a:pt x="864" y="289"/>
                  </a:cubicBezTo>
                  <a:cubicBezTo>
                    <a:pt x="864" y="289"/>
                    <a:pt x="863" y="289"/>
                    <a:pt x="863" y="289"/>
                  </a:cubicBezTo>
                  <a:cubicBezTo>
                    <a:pt x="863" y="289"/>
                    <a:pt x="863" y="289"/>
                    <a:pt x="863" y="289"/>
                  </a:cubicBezTo>
                  <a:cubicBezTo>
                    <a:pt x="863" y="289"/>
                    <a:pt x="863" y="289"/>
                    <a:pt x="862" y="289"/>
                  </a:cubicBezTo>
                  <a:cubicBezTo>
                    <a:pt x="862" y="289"/>
                    <a:pt x="862" y="289"/>
                    <a:pt x="862" y="289"/>
                  </a:cubicBezTo>
                  <a:cubicBezTo>
                    <a:pt x="861" y="289"/>
                    <a:pt x="860" y="289"/>
                    <a:pt x="860" y="290"/>
                  </a:cubicBezTo>
                  <a:cubicBezTo>
                    <a:pt x="860" y="290"/>
                    <a:pt x="860" y="290"/>
                    <a:pt x="860" y="290"/>
                  </a:cubicBezTo>
                  <a:cubicBezTo>
                    <a:pt x="860" y="291"/>
                    <a:pt x="860" y="292"/>
                    <a:pt x="859" y="292"/>
                  </a:cubicBezTo>
                  <a:cubicBezTo>
                    <a:pt x="859" y="292"/>
                    <a:pt x="859" y="292"/>
                    <a:pt x="859" y="292"/>
                  </a:cubicBezTo>
                  <a:cubicBezTo>
                    <a:pt x="858" y="292"/>
                    <a:pt x="858" y="292"/>
                    <a:pt x="857" y="292"/>
                  </a:cubicBezTo>
                  <a:cubicBezTo>
                    <a:pt x="857" y="292"/>
                    <a:pt x="857" y="292"/>
                    <a:pt x="857" y="292"/>
                  </a:cubicBezTo>
                  <a:cubicBezTo>
                    <a:pt x="856" y="291"/>
                    <a:pt x="855" y="290"/>
                    <a:pt x="854" y="290"/>
                  </a:cubicBezTo>
                  <a:cubicBezTo>
                    <a:pt x="854" y="290"/>
                    <a:pt x="854" y="290"/>
                    <a:pt x="854" y="290"/>
                  </a:cubicBezTo>
                  <a:cubicBezTo>
                    <a:pt x="853" y="290"/>
                    <a:pt x="852" y="290"/>
                    <a:pt x="851" y="290"/>
                  </a:cubicBezTo>
                  <a:cubicBezTo>
                    <a:pt x="851" y="290"/>
                    <a:pt x="851" y="290"/>
                    <a:pt x="851" y="290"/>
                  </a:cubicBezTo>
                  <a:cubicBezTo>
                    <a:pt x="850" y="290"/>
                    <a:pt x="849" y="290"/>
                    <a:pt x="848" y="292"/>
                  </a:cubicBezTo>
                  <a:cubicBezTo>
                    <a:pt x="848" y="292"/>
                    <a:pt x="848" y="292"/>
                    <a:pt x="848" y="292"/>
                  </a:cubicBezTo>
                  <a:cubicBezTo>
                    <a:pt x="848" y="293"/>
                    <a:pt x="847" y="293"/>
                    <a:pt x="847" y="293"/>
                  </a:cubicBezTo>
                  <a:cubicBezTo>
                    <a:pt x="847" y="293"/>
                    <a:pt x="847" y="293"/>
                    <a:pt x="847" y="293"/>
                  </a:cubicBezTo>
                  <a:cubicBezTo>
                    <a:pt x="845" y="293"/>
                    <a:pt x="844" y="291"/>
                    <a:pt x="841" y="290"/>
                  </a:cubicBezTo>
                  <a:cubicBezTo>
                    <a:pt x="841" y="290"/>
                    <a:pt x="841" y="290"/>
                    <a:pt x="841" y="290"/>
                  </a:cubicBezTo>
                  <a:cubicBezTo>
                    <a:pt x="839" y="290"/>
                    <a:pt x="838" y="289"/>
                    <a:pt x="838" y="288"/>
                  </a:cubicBezTo>
                  <a:cubicBezTo>
                    <a:pt x="838" y="288"/>
                    <a:pt x="838" y="288"/>
                    <a:pt x="838" y="288"/>
                  </a:cubicBezTo>
                  <a:cubicBezTo>
                    <a:pt x="838" y="287"/>
                    <a:pt x="838" y="286"/>
                    <a:pt x="836" y="285"/>
                  </a:cubicBezTo>
                  <a:cubicBezTo>
                    <a:pt x="836" y="285"/>
                    <a:pt x="836" y="285"/>
                    <a:pt x="836" y="285"/>
                  </a:cubicBezTo>
                  <a:cubicBezTo>
                    <a:pt x="835" y="285"/>
                    <a:pt x="834" y="284"/>
                    <a:pt x="834" y="283"/>
                  </a:cubicBezTo>
                  <a:cubicBezTo>
                    <a:pt x="834" y="283"/>
                    <a:pt x="834" y="283"/>
                    <a:pt x="834" y="283"/>
                  </a:cubicBezTo>
                  <a:cubicBezTo>
                    <a:pt x="835" y="281"/>
                    <a:pt x="836" y="281"/>
                    <a:pt x="838" y="281"/>
                  </a:cubicBezTo>
                  <a:cubicBezTo>
                    <a:pt x="838" y="281"/>
                    <a:pt x="838" y="281"/>
                    <a:pt x="838" y="281"/>
                  </a:cubicBezTo>
                  <a:cubicBezTo>
                    <a:pt x="838" y="281"/>
                    <a:pt x="838" y="281"/>
                    <a:pt x="838" y="281"/>
                  </a:cubicBezTo>
                  <a:cubicBezTo>
                    <a:pt x="838" y="281"/>
                    <a:pt x="838" y="281"/>
                    <a:pt x="838" y="281"/>
                  </a:cubicBezTo>
                  <a:cubicBezTo>
                    <a:pt x="838" y="281"/>
                    <a:pt x="836" y="279"/>
                    <a:pt x="834" y="279"/>
                  </a:cubicBezTo>
                  <a:cubicBezTo>
                    <a:pt x="834" y="279"/>
                    <a:pt x="834" y="279"/>
                    <a:pt x="834" y="279"/>
                  </a:cubicBezTo>
                  <a:cubicBezTo>
                    <a:pt x="833" y="278"/>
                    <a:pt x="832" y="278"/>
                    <a:pt x="832" y="278"/>
                  </a:cubicBezTo>
                  <a:cubicBezTo>
                    <a:pt x="832" y="278"/>
                    <a:pt x="832" y="278"/>
                    <a:pt x="832" y="278"/>
                  </a:cubicBezTo>
                  <a:cubicBezTo>
                    <a:pt x="832" y="278"/>
                    <a:pt x="832" y="278"/>
                    <a:pt x="832" y="278"/>
                  </a:cubicBezTo>
                  <a:cubicBezTo>
                    <a:pt x="832" y="278"/>
                    <a:pt x="832" y="278"/>
                    <a:pt x="832" y="278"/>
                  </a:cubicBezTo>
                  <a:cubicBezTo>
                    <a:pt x="832" y="278"/>
                    <a:pt x="832" y="279"/>
                    <a:pt x="833" y="280"/>
                  </a:cubicBezTo>
                  <a:cubicBezTo>
                    <a:pt x="833" y="280"/>
                    <a:pt x="833" y="280"/>
                    <a:pt x="833" y="280"/>
                  </a:cubicBezTo>
                  <a:cubicBezTo>
                    <a:pt x="833" y="280"/>
                    <a:pt x="833" y="281"/>
                    <a:pt x="833" y="281"/>
                  </a:cubicBezTo>
                  <a:cubicBezTo>
                    <a:pt x="833" y="281"/>
                    <a:pt x="833" y="281"/>
                    <a:pt x="833" y="281"/>
                  </a:cubicBezTo>
                  <a:cubicBezTo>
                    <a:pt x="833" y="284"/>
                    <a:pt x="830" y="284"/>
                    <a:pt x="830" y="284"/>
                  </a:cubicBezTo>
                  <a:cubicBezTo>
                    <a:pt x="830" y="284"/>
                    <a:pt x="830" y="284"/>
                    <a:pt x="830" y="284"/>
                  </a:cubicBezTo>
                  <a:cubicBezTo>
                    <a:pt x="829" y="284"/>
                    <a:pt x="829" y="284"/>
                    <a:pt x="829" y="284"/>
                  </a:cubicBezTo>
                  <a:cubicBezTo>
                    <a:pt x="830" y="284"/>
                    <a:pt x="830" y="284"/>
                    <a:pt x="830" y="284"/>
                  </a:cubicBezTo>
                  <a:cubicBezTo>
                    <a:pt x="829" y="284"/>
                    <a:pt x="829" y="284"/>
                    <a:pt x="829" y="284"/>
                  </a:cubicBezTo>
                  <a:cubicBezTo>
                    <a:pt x="830" y="284"/>
                    <a:pt x="830" y="284"/>
                    <a:pt x="830" y="284"/>
                  </a:cubicBezTo>
                  <a:cubicBezTo>
                    <a:pt x="830" y="284"/>
                    <a:pt x="830" y="284"/>
                    <a:pt x="830" y="284"/>
                  </a:cubicBezTo>
                  <a:cubicBezTo>
                    <a:pt x="830" y="284"/>
                    <a:pt x="830" y="284"/>
                    <a:pt x="830" y="284"/>
                  </a:cubicBezTo>
                  <a:cubicBezTo>
                    <a:pt x="830" y="285"/>
                    <a:pt x="829" y="285"/>
                    <a:pt x="829" y="285"/>
                  </a:cubicBezTo>
                  <a:cubicBezTo>
                    <a:pt x="829" y="285"/>
                    <a:pt x="829" y="285"/>
                    <a:pt x="829" y="285"/>
                  </a:cubicBezTo>
                  <a:cubicBezTo>
                    <a:pt x="828" y="285"/>
                    <a:pt x="827" y="284"/>
                    <a:pt x="825" y="284"/>
                  </a:cubicBezTo>
                  <a:cubicBezTo>
                    <a:pt x="825" y="284"/>
                    <a:pt x="825" y="284"/>
                    <a:pt x="825" y="284"/>
                  </a:cubicBezTo>
                  <a:cubicBezTo>
                    <a:pt x="823" y="284"/>
                    <a:pt x="823" y="284"/>
                    <a:pt x="821" y="282"/>
                  </a:cubicBezTo>
                  <a:cubicBezTo>
                    <a:pt x="821" y="282"/>
                    <a:pt x="821" y="282"/>
                    <a:pt x="821" y="282"/>
                  </a:cubicBezTo>
                  <a:cubicBezTo>
                    <a:pt x="820" y="281"/>
                    <a:pt x="818" y="280"/>
                    <a:pt x="818" y="278"/>
                  </a:cubicBezTo>
                  <a:cubicBezTo>
                    <a:pt x="818" y="278"/>
                    <a:pt x="818" y="278"/>
                    <a:pt x="818" y="278"/>
                  </a:cubicBezTo>
                  <a:cubicBezTo>
                    <a:pt x="818" y="277"/>
                    <a:pt x="818" y="276"/>
                    <a:pt x="818" y="275"/>
                  </a:cubicBezTo>
                  <a:cubicBezTo>
                    <a:pt x="818" y="275"/>
                    <a:pt x="818" y="275"/>
                    <a:pt x="818" y="275"/>
                  </a:cubicBezTo>
                  <a:cubicBezTo>
                    <a:pt x="819" y="275"/>
                    <a:pt x="819" y="274"/>
                    <a:pt x="819" y="274"/>
                  </a:cubicBezTo>
                  <a:cubicBezTo>
                    <a:pt x="819" y="274"/>
                    <a:pt x="819" y="274"/>
                    <a:pt x="819" y="274"/>
                  </a:cubicBezTo>
                  <a:cubicBezTo>
                    <a:pt x="819" y="274"/>
                    <a:pt x="819" y="274"/>
                    <a:pt x="818" y="273"/>
                  </a:cubicBezTo>
                  <a:cubicBezTo>
                    <a:pt x="818" y="273"/>
                    <a:pt x="818" y="273"/>
                    <a:pt x="818" y="273"/>
                  </a:cubicBezTo>
                  <a:cubicBezTo>
                    <a:pt x="817" y="273"/>
                    <a:pt x="815" y="274"/>
                    <a:pt x="813" y="275"/>
                  </a:cubicBezTo>
                  <a:cubicBezTo>
                    <a:pt x="813" y="275"/>
                    <a:pt x="813" y="275"/>
                    <a:pt x="813" y="275"/>
                  </a:cubicBezTo>
                  <a:cubicBezTo>
                    <a:pt x="813" y="275"/>
                    <a:pt x="812" y="275"/>
                    <a:pt x="812" y="275"/>
                  </a:cubicBezTo>
                  <a:cubicBezTo>
                    <a:pt x="812" y="275"/>
                    <a:pt x="812" y="275"/>
                    <a:pt x="812" y="275"/>
                  </a:cubicBezTo>
                  <a:cubicBezTo>
                    <a:pt x="810" y="275"/>
                    <a:pt x="810" y="273"/>
                    <a:pt x="810" y="272"/>
                  </a:cubicBezTo>
                  <a:cubicBezTo>
                    <a:pt x="810" y="272"/>
                    <a:pt x="810" y="272"/>
                    <a:pt x="810" y="272"/>
                  </a:cubicBezTo>
                  <a:cubicBezTo>
                    <a:pt x="809" y="271"/>
                    <a:pt x="809" y="270"/>
                    <a:pt x="807" y="270"/>
                  </a:cubicBezTo>
                  <a:cubicBezTo>
                    <a:pt x="807" y="270"/>
                    <a:pt x="807" y="270"/>
                    <a:pt x="807" y="270"/>
                  </a:cubicBezTo>
                  <a:cubicBezTo>
                    <a:pt x="805" y="270"/>
                    <a:pt x="804" y="270"/>
                    <a:pt x="804" y="269"/>
                  </a:cubicBezTo>
                  <a:cubicBezTo>
                    <a:pt x="804" y="269"/>
                    <a:pt x="804" y="269"/>
                    <a:pt x="804" y="269"/>
                  </a:cubicBezTo>
                  <a:cubicBezTo>
                    <a:pt x="804" y="268"/>
                    <a:pt x="804" y="267"/>
                    <a:pt x="804" y="266"/>
                  </a:cubicBezTo>
                  <a:cubicBezTo>
                    <a:pt x="804" y="266"/>
                    <a:pt x="804" y="266"/>
                    <a:pt x="804" y="266"/>
                  </a:cubicBezTo>
                  <a:cubicBezTo>
                    <a:pt x="804" y="266"/>
                    <a:pt x="805" y="266"/>
                    <a:pt x="804" y="266"/>
                  </a:cubicBezTo>
                  <a:cubicBezTo>
                    <a:pt x="804" y="266"/>
                    <a:pt x="804" y="266"/>
                    <a:pt x="804" y="266"/>
                  </a:cubicBezTo>
                  <a:cubicBezTo>
                    <a:pt x="802" y="265"/>
                    <a:pt x="799" y="267"/>
                    <a:pt x="798" y="267"/>
                  </a:cubicBezTo>
                  <a:cubicBezTo>
                    <a:pt x="798" y="267"/>
                    <a:pt x="798" y="267"/>
                    <a:pt x="798" y="267"/>
                  </a:cubicBezTo>
                  <a:cubicBezTo>
                    <a:pt x="797" y="267"/>
                    <a:pt x="797" y="267"/>
                    <a:pt x="797" y="267"/>
                  </a:cubicBezTo>
                  <a:cubicBezTo>
                    <a:pt x="797" y="267"/>
                    <a:pt x="797" y="267"/>
                    <a:pt x="797" y="267"/>
                  </a:cubicBezTo>
                  <a:cubicBezTo>
                    <a:pt x="794" y="267"/>
                    <a:pt x="792" y="267"/>
                    <a:pt x="790" y="269"/>
                  </a:cubicBezTo>
                  <a:cubicBezTo>
                    <a:pt x="790" y="269"/>
                    <a:pt x="790" y="269"/>
                    <a:pt x="790" y="269"/>
                  </a:cubicBezTo>
                  <a:cubicBezTo>
                    <a:pt x="787" y="271"/>
                    <a:pt x="782" y="275"/>
                    <a:pt x="780" y="275"/>
                  </a:cubicBezTo>
                  <a:cubicBezTo>
                    <a:pt x="780" y="275"/>
                    <a:pt x="780" y="275"/>
                    <a:pt x="780" y="275"/>
                  </a:cubicBezTo>
                  <a:cubicBezTo>
                    <a:pt x="778" y="275"/>
                    <a:pt x="775" y="275"/>
                    <a:pt x="775" y="276"/>
                  </a:cubicBezTo>
                  <a:cubicBezTo>
                    <a:pt x="775" y="276"/>
                    <a:pt x="775" y="276"/>
                    <a:pt x="775" y="276"/>
                  </a:cubicBezTo>
                  <a:cubicBezTo>
                    <a:pt x="774" y="278"/>
                    <a:pt x="773" y="280"/>
                    <a:pt x="768" y="280"/>
                  </a:cubicBezTo>
                  <a:cubicBezTo>
                    <a:pt x="768" y="280"/>
                    <a:pt x="768" y="280"/>
                    <a:pt x="768" y="280"/>
                  </a:cubicBezTo>
                  <a:cubicBezTo>
                    <a:pt x="765" y="280"/>
                    <a:pt x="764" y="281"/>
                    <a:pt x="764" y="281"/>
                  </a:cubicBezTo>
                  <a:cubicBezTo>
                    <a:pt x="764" y="281"/>
                    <a:pt x="764" y="281"/>
                    <a:pt x="764" y="281"/>
                  </a:cubicBezTo>
                  <a:cubicBezTo>
                    <a:pt x="764" y="281"/>
                    <a:pt x="764" y="281"/>
                    <a:pt x="764" y="281"/>
                  </a:cubicBezTo>
                  <a:cubicBezTo>
                    <a:pt x="764" y="281"/>
                    <a:pt x="764" y="281"/>
                    <a:pt x="764" y="281"/>
                  </a:cubicBezTo>
                  <a:cubicBezTo>
                    <a:pt x="764" y="282"/>
                    <a:pt x="765" y="281"/>
                    <a:pt x="769" y="283"/>
                  </a:cubicBezTo>
                  <a:cubicBezTo>
                    <a:pt x="769" y="283"/>
                    <a:pt x="769" y="283"/>
                    <a:pt x="769" y="283"/>
                  </a:cubicBezTo>
                  <a:cubicBezTo>
                    <a:pt x="770" y="283"/>
                    <a:pt x="771" y="284"/>
                    <a:pt x="771" y="285"/>
                  </a:cubicBezTo>
                  <a:cubicBezTo>
                    <a:pt x="771" y="285"/>
                    <a:pt x="771" y="285"/>
                    <a:pt x="771" y="285"/>
                  </a:cubicBezTo>
                  <a:cubicBezTo>
                    <a:pt x="771" y="288"/>
                    <a:pt x="768" y="291"/>
                    <a:pt x="767" y="292"/>
                  </a:cubicBezTo>
                  <a:cubicBezTo>
                    <a:pt x="767" y="292"/>
                    <a:pt x="767" y="292"/>
                    <a:pt x="767" y="292"/>
                  </a:cubicBezTo>
                  <a:cubicBezTo>
                    <a:pt x="765" y="294"/>
                    <a:pt x="761" y="298"/>
                    <a:pt x="760" y="298"/>
                  </a:cubicBezTo>
                  <a:cubicBezTo>
                    <a:pt x="760" y="298"/>
                    <a:pt x="760" y="298"/>
                    <a:pt x="760" y="298"/>
                  </a:cubicBezTo>
                  <a:cubicBezTo>
                    <a:pt x="759" y="299"/>
                    <a:pt x="757" y="304"/>
                    <a:pt x="752" y="305"/>
                  </a:cubicBezTo>
                  <a:cubicBezTo>
                    <a:pt x="752" y="305"/>
                    <a:pt x="752" y="305"/>
                    <a:pt x="752" y="305"/>
                  </a:cubicBezTo>
                  <a:cubicBezTo>
                    <a:pt x="748" y="306"/>
                    <a:pt x="744" y="308"/>
                    <a:pt x="744" y="309"/>
                  </a:cubicBezTo>
                  <a:cubicBezTo>
                    <a:pt x="744" y="309"/>
                    <a:pt x="744" y="309"/>
                    <a:pt x="744" y="309"/>
                  </a:cubicBezTo>
                  <a:cubicBezTo>
                    <a:pt x="744" y="309"/>
                    <a:pt x="744" y="309"/>
                    <a:pt x="744" y="309"/>
                  </a:cubicBezTo>
                  <a:cubicBezTo>
                    <a:pt x="744" y="310"/>
                    <a:pt x="747" y="313"/>
                    <a:pt x="748" y="315"/>
                  </a:cubicBezTo>
                  <a:cubicBezTo>
                    <a:pt x="748" y="315"/>
                    <a:pt x="748" y="315"/>
                    <a:pt x="748" y="315"/>
                  </a:cubicBezTo>
                  <a:cubicBezTo>
                    <a:pt x="749" y="316"/>
                    <a:pt x="749" y="316"/>
                    <a:pt x="749" y="316"/>
                  </a:cubicBezTo>
                  <a:cubicBezTo>
                    <a:pt x="749" y="316"/>
                    <a:pt x="749" y="316"/>
                    <a:pt x="749" y="316"/>
                  </a:cubicBezTo>
                  <a:cubicBezTo>
                    <a:pt x="748" y="319"/>
                    <a:pt x="742" y="323"/>
                    <a:pt x="742" y="326"/>
                  </a:cubicBezTo>
                  <a:cubicBezTo>
                    <a:pt x="742" y="326"/>
                    <a:pt x="742" y="326"/>
                    <a:pt x="742" y="326"/>
                  </a:cubicBezTo>
                  <a:cubicBezTo>
                    <a:pt x="742" y="326"/>
                    <a:pt x="742" y="326"/>
                    <a:pt x="742" y="326"/>
                  </a:cubicBezTo>
                  <a:cubicBezTo>
                    <a:pt x="742" y="326"/>
                    <a:pt x="742" y="326"/>
                    <a:pt x="742" y="326"/>
                  </a:cubicBezTo>
                  <a:cubicBezTo>
                    <a:pt x="742" y="326"/>
                    <a:pt x="742" y="326"/>
                    <a:pt x="742" y="326"/>
                  </a:cubicBezTo>
                  <a:cubicBezTo>
                    <a:pt x="742" y="326"/>
                    <a:pt x="742" y="326"/>
                    <a:pt x="742" y="326"/>
                  </a:cubicBezTo>
                  <a:cubicBezTo>
                    <a:pt x="742" y="329"/>
                    <a:pt x="739" y="330"/>
                    <a:pt x="735" y="330"/>
                  </a:cubicBezTo>
                  <a:cubicBezTo>
                    <a:pt x="735" y="330"/>
                    <a:pt x="735" y="330"/>
                    <a:pt x="735" y="330"/>
                  </a:cubicBezTo>
                  <a:cubicBezTo>
                    <a:pt x="733" y="330"/>
                    <a:pt x="732" y="330"/>
                    <a:pt x="731" y="330"/>
                  </a:cubicBezTo>
                  <a:cubicBezTo>
                    <a:pt x="731" y="330"/>
                    <a:pt x="731" y="330"/>
                    <a:pt x="731" y="330"/>
                  </a:cubicBezTo>
                  <a:cubicBezTo>
                    <a:pt x="730" y="329"/>
                    <a:pt x="729" y="329"/>
                    <a:pt x="728" y="329"/>
                  </a:cubicBezTo>
                  <a:cubicBezTo>
                    <a:pt x="728" y="329"/>
                    <a:pt x="728" y="329"/>
                    <a:pt x="728" y="329"/>
                  </a:cubicBezTo>
                  <a:cubicBezTo>
                    <a:pt x="723" y="329"/>
                    <a:pt x="718" y="331"/>
                    <a:pt x="716" y="332"/>
                  </a:cubicBezTo>
                  <a:cubicBezTo>
                    <a:pt x="716" y="332"/>
                    <a:pt x="716" y="332"/>
                    <a:pt x="716" y="332"/>
                  </a:cubicBezTo>
                  <a:cubicBezTo>
                    <a:pt x="715" y="333"/>
                    <a:pt x="714" y="333"/>
                    <a:pt x="712" y="333"/>
                  </a:cubicBezTo>
                  <a:cubicBezTo>
                    <a:pt x="712" y="333"/>
                    <a:pt x="712" y="333"/>
                    <a:pt x="712" y="333"/>
                  </a:cubicBezTo>
                  <a:cubicBezTo>
                    <a:pt x="711" y="333"/>
                    <a:pt x="710" y="333"/>
                    <a:pt x="709" y="333"/>
                  </a:cubicBezTo>
                  <a:cubicBezTo>
                    <a:pt x="709" y="333"/>
                    <a:pt x="709" y="333"/>
                    <a:pt x="709" y="333"/>
                  </a:cubicBezTo>
                  <a:cubicBezTo>
                    <a:pt x="709" y="333"/>
                    <a:pt x="708" y="333"/>
                    <a:pt x="708" y="333"/>
                  </a:cubicBezTo>
                  <a:cubicBezTo>
                    <a:pt x="708" y="333"/>
                    <a:pt x="708" y="333"/>
                    <a:pt x="708" y="333"/>
                  </a:cubicBezTo>
                  <a:cubicBezTo>
                    <a:pt x="707" y="333"/>
                    <a:pt x="707" y="334"/>
                    <a:pt x="706" y="334"/>
                  </a:cubicBezTo>
                  <a:cubicBezTo>
                    <a:pt x="706" y="334"/>
                    <a:pt x="706" y="334"/>
                    <a:pt x="706" y="334"/>
                  </a:cubicBezTo>
                  <a:cubicBezTo>
                    <a:pt x="705" y="334"/>
                    <a:pt x="703" y="333"/>
                    <a:pt x="703" y="331"/>
                  </a:cubicBezTo>
                  <a:cubicBezTo>
                    <a:pt x="703" y="331"/>
                    <a:pt x="703" y="331"/>
                    <a:pt x="703" y="331"/>
                  </a:cubicBezTo>
                  <a:cubicBezTo>
                    <a:pt x="702" y="329"/>
                    <a:pt x="700" y="328"/>
                    <a:pt x="697" y="328"/>
                  </a:cubicBezTo>
                  <a:cubicBezTo>
                    <a:pt x="697" y="328"/>
                    <a:pt x="697" y="328"/>
                    <a:pt x="697" y="328"/>
                  </a:cubicBezTo>
                  <a:cubicBezTo>
                    <a:pt x="697" y="328"/>
                    <a:pt x="697" y="328"/>
                    <a:pt x="697" y="328"/>
                  </a:cubicBezTo>
                  <a:cubicBezTo>
                    <a:pt x="697" y="328"/>
                    <a:pt x="697" y="328"/>
                    <a:pt x="697" y="328"/>
                  </a:cubicBezTo>
                  <a:cubicBezTo>
                    <a:pt x="696" y="328"/>
                    <a:pt x="695" y="328"/>
                    <a:pt x="694" y="328"/>
                  </a:cubicBezTo>
                  <a:cubicBezTo>
                    <a:pt x="694" y="328"/>
                    <a:pt x="694" y="328"/>
                    <a:pt x="694" y="328"/>
                  </a:cubicBezTo>
                  <a:cubicBezTo>
                    <a:pt x="693" y="328"/>
                    <a:pt x="692" y="328"/>
                    <a:pt x="692" y="327"/>
                  </a:cubicBezTo>
                  <a:cubicBezTo>
                    <a:pt x="692" y="327"/>
                    <a:pt x="692" y="327"/>
                    <a:pt x="692" y="327"/>
                  </a:cubicBezTo>
                  <a:cubicBezTo>
                    <a:pt x="692" y="327"/>
                    <a:pt x="692" y="326"/>
                    <a:pt x="692" y="326"/>
                  </a:cubicBezTo>
                  <a:cubicBezTo>
                    <a:pt x="692" y="326"/>
                    <a:pt x="692" y="326"/>
                    <a:pt x="692" y="326"/>
                  </a:cubicBezTo>
                  <a:cubicBezTo>
                    <a:pt x="692" y="325"/>
                    <a:pt x="693" y="325"/>
                    <a:pt x="693" y="325"/>
                  </a:cubicBezTo>
                  <a:cubicBezTo>
                    <a:pt x="693" y="325"/>
                    <a:pt x="693" y="325"/>
                    <a:pt x="693" y="325"/>
                  </a:cubicBezTo>
                  <a:cubicBezTo>
                    <a:pt x="693" y="325"/>
                    <a:pt x="694" y="325"/>
                    <a:pt x="694" y="325"/>
                  </a:cubicBezTo>
                  <a:cubicBezTo>
                    <a:pt x="694" y="325"/>
                    <a:pt x="694" y="325"/>
                    <a:pt x="694" y="325"/>
                  </a:cubicBezTo>
                  <a:cubicBezTo>
                    <a:pt x="694" y="325"/>
                    <a:pt x="694" y="325"/>
                    <a:pt x="694" y="325"/>
                  </a:cubicBezTo>
                  <a:cubicBezTo>
                    <a:pt x="694" y="325"/>
                    <a:pt x="694" y="325"/>
                    <a:pt x="694" y="325"/>
                  </a:cubicBezTo>
                  <a:cubicBezTo>
                    <a:pt x="694" y="324"/>
                    <a:pt x="692" y="322"/>
                    <a:pt x="689" y="321"/>
                  </a:cubicBezTo>
                  <a:cubicBezTo>
                    <a:pt x="689" y="321"/>
                    <a:pt x="689" y="321"/>
                    <a:pt x="689" y="321"/>
                  </a:cubicBezTo>
                  <a:cubicBezTo>
                    <a:pt x="686" y="321"/>
                    <a:pt x="685" y="320"/>
                    <a:pt x="685" y="319"/>
                  </a:cubicBezTo>
                  <a:cubicBezTo>
                    <a:pt x="685" y="319"/>
                    <a:pt x="685" y="319"/>
                    <a:pt x="685" y="319"/>
                  </a:cubicBezTo>
                  <a:cubicBezTo>
                    <a:pt x="685" y="318"/>
                    <a:pt x="686" y="318"/>
                    <a:pt x="686" y="318"/>
                  </a:cubicBezTo>
                  <a:cubicBezTo>
                    <a:pt x="686" y="318"/>
                    <a:pt x="686" y="318"/>
                    <a:pt x="686" y="318"/>
                  </a:cubicBezTo>
                  <a:cubicBezTo>
                    <a:pt x="686" y="317"/>
                    <a:pt x="686" y="317"/>
                    <a:pt x="686" y="316"/>
                  </a:cubicBezTo>
                  <a:cubicBezTo>
                    <a:pt x="686" y="316"/>
                    <a:pt x="686" y="316"/>
                    <a:pt x="686" y="316"/>
                  </a:cubicBezTo>
                  <a:cubicBezTo>
                    <a:pt x="686" y="316"/>
                    <a:pt x="686" y="315"/>
                    <a:pt x="685" y="314"/>
                  </a:cubicBezTo>
                  <a:cubicBezTo>
                    <a:pt x="685" y="314"/>
                    <a:pt x="685" y="314"/>
                    <a:pt x="685" y="314"/>
                  </a:cubicBezTo>
                  <a:cubicBezTo>
                    <a:pt x="684" y="313"/>
                    <a:pt x="683" y="313"/>
                    <a:pt x="683" y="312"/>
                  </a:cubicBezTo>
                  <a:cubicBezTo>
                    <a:pt x="683" y="312"/>
                    <a:pt x="683" y="312"/>
                    <a:pt x="683" y="312"/>
                  </a:cubicBezTo>
                  <a:cubicBezTo>
                    <a:pt x="684" y="310"/>
                    <a:pt x="685" y="310"/>
                    <a:pt x="686" y="310"/>
                  </a:cubicBezTo>
                  <a:cubicBezTo>
                    <a:pt x="686" y="310"/>
                    <a:pt x="686" y="310"/>
                    <a:pt x="686" y="310"/>
                  </a:cubicBezTo>
                  <a:cubicBezTo>
                    <a:pt x="687" y="310"/>
                    <a:pt x="687" y="309"/>
                    <a:pt x="687" y="307"/>
                  </a:cubicBezTo>
                  <a:cubicBezTo>
                    <a:pt x="687" y="307"/>
                    <a:pt x="687" y="307"/>
                    <a:pt x="687" y="307"/>
                  </a:cubicBezTo>
                  <a:cubicBezTo>
                    <a:pt x="687" y="306"/>
                    <a:pt x="687" y="304"/>
                    <a:pt x="686" y="303"/>
                  </a:cubicBezTo>
                  <a:cubicBezTo>
                    <a:pt x="686" y="303"/>
                    <a:pt x="686" y="303"/>
                    <a:pt x="686" y="303"/>
                  </a:cubicBezTo>
                  <a:cubicBezTo>
                    <a:pt x="685" y="302"/>
                    <a:pt x="685" y="300"/>
                    <a:pt x="685" y="299"/>
                  </a:cubicBezTo>
                  <a:cubicBezTo>
                    <a:pt x="685" y="299"/>
                    <a:pt x="685" y="299"/>
                    <a:pt x="685" y="299"/>
                  </a:cubicBezTo>
                  <a:cubicBezTo>
                    <a:pt x="685" y="296"/>
                    <a:pt x="686" y="293"/>
                    <a:pt x="687" y="292"/>
                  </a:cubicBezTo>
                  <a:cubicBezTo>
                    <a:pt x="687" y="292"/>
                    <a:pt x="687" y="292"/>
                    <a:pt x="687" y="292"/>
                  </a:cubicBezTo>
                  <a:cubicBezTo>
                    <a:pt x="688" y="290"/>
                    <a:pt x="689" y="289"/>
                    <a:pt x="690" y="288"/>
                  </a:cubicBezTo>
                  <a:cubicBezTo>
                    <a:pt x="690" y="288"/>
                    <a:pt x="690" y="288"/>
                    <a:pt x="690" y="288"/>
                  </a:cubicBezTo>
                  <a:cubicBezTo>
                    <a:pt x="692" y="286"/>
                    <a:pt x="692" y="286"/>
                    <a:pt x="694" y="285"/>
                  </a:cubicBezTo>
                  <a:cubicBezTo>
                    <a:pt x="694" y="285"/>
                    <a:pt x="694" y="285"/>
                    <a:pt x="694" y="285"/>
                  </a:cubicBezTo>
                  <a:cubicBezTo>
                    <a:pt x="694" y="284"/>
                    <a:pt x="695" y="284"/>
                    <a:pt x="697" y="284"/>
                  </a:cubicBezTo>
                  <a:cubicBezTo>
                    <a:pt x="697" y="284"/>
                    <a:pt x="697" y="284"/>
                    <a:pt x="697" y="284"/>
                  </a:cubicBezTo>
                  <a:cubicBezTo>
                    <a:pt x="697" y="284"/>
                    <a:pt x="698" y="283"/>
                    <a:pt x="699" y="283"/>
                  </a:cubicBezTo>
                  <a:cubicBezTo>
                    <a:pt x="699" y="283"/>
                    <a:pt x="699" y="283"/>
                    <a:pt x="699" y="283"/>
                  </a:cubicBezTo>
                  <a:cubicBezTo>
                    <a:pt x="699" y="283"/>
                    <a:pt x="698" y="283"/>
                    <a:pt x="698" y="283"/>
                  </a:cubicBezTo>
                  <a:cubicBezTo>
                    <a:pt x="698" y="283"/>
                    <a:pt x="698" y="283"/>
                    <a:pt x="698" y="283"/>
                  </a:cubicBezTo>
                  <a:cubicBezTo>
                    <a:pt x="696" y="281"/>
                    <a:pt x="696" y="280"/>
                    <a:pt x="695" y="279"/>
                  </a:cubicBezTo>
                  <a:cubicBezTo>
                    <a:pt x="695" y="279"/>
                    <a:pt x="695" y="279"/>
                    <a:pt x="695" y="279"/>
                  </a:cubicBezTo>
                  <a:cubicBezTo>
                    <a:pt x="694" y="279"/>
                    <a:pt x="693" y="277"/>
                    <a:pt x="692" y="275"/>
                  </a:cubicBezTo>
                  <a:cubicBezTo>
                    <a:pt x="692" y="275"/>
                    <a:pt x="692" y="275"/>
                    <a:pt x="692" y="275"/>
                  </a:cubicBezTo>
                  <a:cubicBezTo>
                    <a:pt x="691" y="273"/>
                    <a:pt x="690" y="270"/>
                    <a:pt x="688" y="269"/>
                  </a:cubicBezTo>
                  <a:cubicBezTo>
                    <a:pt x="688" y="269"/>
                    <a:pt x="688" y="269"/>
                    <a:pt x="688" y="269"/>
                  </a:cubicBezTo>
                  <a:cubicBezTo>
                    <a:pt x="685" y="268"/>
                    <a:pt x="684" y="266"/>
                    <a:pt x="682" y="261"/>
                  </a:cubicBezTo>
                  <a:cubicBezTo>
                    <a:pt x="682" y="261"/>
                    <a:pt x="682" y="261"/>
                    <a:pt x="682" y="261"/>
                  </a:cubicBezTo>
                  <a:cubicBezTo>
                    <a:pt x="682" y="259"/>
                    <a:pt x="680" y="257"/>
                    <a:pt x="680" y="257"/>
                  </a:cubicBezTo>
                  <a:cubicBezTo>
                    <a:pt x="680" y="257"/>
                    <a:pt x="680" y="257"/>
                    <a:pt x="680" y="257"/>
                  </a:cubicBezTo>
                  <a:cubicBezTo>
                    <a:pt x="679" y="257"/>
                    <a:pt x="679" y="257"/>
                    <a:pt x="678" y="258"/>
                  </a:cubicBezTo>
                  <a:cubicBezTo>
                    <a:pt x="678" y="258"/>
                    <a:pt x="678" y="258"/>
                    <a:pt x="678" y="258"/>
                  </a:cubicBezTo>
                  <a:cubicBezTo>
                    <a:pt x="677" y="260"/>
                    <a:pt x="676" y="261"/>
                    <a:pt x="675" y="261"/>
                  </a:cubicBezTo>
                  <a:cubicBezTo>
                    <a:pt x="675" y="261"/>
                    <a:pt x="675" y="261"/>
                    <a:pt x="675" y="261"/>
                  </a:cubicBezTo>
                  <a:cubicBezTo>
                    <a:pt x="673" y="261"/>
                    <a:pt x="674" y="259"/>
                    <a:pt x="673" y="256"/>
                  </a:cubicBezTo>
                  <a:cubicBezTo>
                    <a:pt x="673" y="256"/>
                    <a:pt x="673" y="256"/>
                    <a:pt x="673" y="256"/>
                  </a:cubicBezTo>
                  <a:cubicBezTo>
                    <a:pt x="673" y="252"/>
                    <a:pt x="672" y="252"/>
                    <a:pt x="671" y="252"/>
                  </a:cubicBezTo>
                  <a:cubicBezTo>
                    <a:pt x="671" y="252"/>
                    <a:pt x="671" y="252"/>
                    <a:pt x="671" y="252"/>
                  </a:cubicBezTo>
                  <a:cubicBezTo>
                    <a:pt x="670" y="252"/>
                    <a:pt x="667" y="253"/>
                    <a:pt x="667" y="257"/>
                  </a:cubicBezTo>
                  <a:cubicBezTo>
                    <a:pt x="667" y="257"/>
                    <a:pt x="667" y="257"/>
                    <a:pt x="667" y="257"/>
                  </a:cubicBezTo>
                  <a:cubicBezTo>
                    <a:pt x="666" y="261"/>
                    <a:pt x="664" y="262"/>
                    <a:pt x="660" y="264"/>
                  </a:cubicBezTo>
                  <a:cubicBezTo>
                    <a:pt x="660" y="264"/>
                    <a:pt x="660" y="264"/>
                    <a:pt x="660" y="264"/>
                  </a:cubicBezTo>
                  <a:cubicBezTo>
                    <a:pt x="659" y="265"/>
                    <a:pt x="658" y="265"/>
                    <a:pt x="657" y="265"/>
                  </a:cubicBezTo>
                  <a:cubicBezTo>
                    <a:pt x="657" y="265"/>
                    <a:pt x="657" y="265"/>
                    <a:pt x="657" y="265"/>
                  </a:cubicBezTo>
                  <a:cubicBezTo>
                    <a:pt x="657" y="265"/>
                    <a:pt x="656" y="264"/>
                    <a:pt x="656" y="264"/>
                  </a:cubicBezTo>
                  <a:cubicBezTo>
                    <a:pt x="656" y="264"/>
                    <a:pt x="656" y="264"/>
                    <a:pt x="656" y="264"/>
                  </a:cubicBezTo>
                  <a:cubicBezTo>
                    <a:pt x="656" y="263"/>
                    <a:pt x="656" y="263"/>
                    <a:pt x="656" y="262"/>
                  </a:cubicBezTo>
                  <a:cubicBezTo>
                    <a:pt x="656" y="262"/>
                    <a:pt x="656" y="262"/>
                    <a:pt x="656" y="262"/>
                  </a:cubicBezTo>
                  <a:cubicBezTo>
                    <a:pt x="656" y="262"/>
                    <a:pt x="656" y="261"/>
                    <a:pt x="656" y="261"/>
                  </a:cubicBezTo>
                  <a:cubicBezTo>
                    <a:pt x="656" y="261"/>
                    <a:pt x="656" y="261"/>
                    <a:pt x="656" y="261"/>
                  </a:cubicBezTo>
                  <a:cubicBezTo>
                    <a:pt x="656" y="259"/>
                    <a:pt x="655" y="259"/>
                    <a:pt x="653" y="259"/>
                  </a:cubicBezTo>
                  <a:cubicBezTo>
                    <a:pt x="653" y="259"/>
                    <a:pt x="653" y="259"/>
                    <a:pt x="653" y="259"/>
                  </a:cubicBezTo>
                  <a:cubicBezTo>
                    <a:pt x="652" y="259"/>
                    <a:pt x="651" y="259"/>
                    <a:pt x="650" y="261"/>
                  </a:cubicBezTo>
                  <a:cubicBezTo>
                    <a:pt x="650" y="261"/>
                    <a:pt x="650" y="261"/>
                    <a:pt x="650" y="261"/>
                  </a:cubicBezTo>
                  <a:cubicBezTo>
                    <a:pt x="648" y="262"/>
                    <a:pt x="646" y="263"/>
                    <a:pt x="644" y="263"/>
                  </a:cubicBezTo>
                  <a:cubicBezTo>
                    <a:pt x="644" y="263"/>
                    <a:pt x="644" y="263"/>
                    <a:pt x="644" y="263"/>
                  </a:cubicBezTo>
                  <a:cubicBezTo>
                    <a:pt x="642" y="263"/>
                    <a:pt x="639" y="262"/>
                    <a:pt x="638" y="260"/>
                  </a:cubicBezTo>
                  <a:cubicBezTo>
                    <a:pt x="638" y="260"/>
                    <a:pt x="638" y="260"/>
                    <a:pt x="638" y="260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37" y="259"/>
                    <a:pt x="637" y="259"/>
                    <a:pt x="637" y="259"/>
                  </a:cubicBezTo>
                  <a:cubicBezTo>
                    <a:pt x="637" y="260"/>
                    <a:pt x="636" y="260"/>
                    <a:pt x="636" y="261"/>
                  </a:cubicBezTo>
                  <a:cubicBezTo>
                    <a:pt x="636" y="261"/>
                    <a:pt x="636" y="261"/>
                    <a:pt x="636" y="261"/>
                  </a:cubicBezTo>
                  <a:cubicBezTo>
                    <a:pt x="636" y="262"/>
                    <a:pt x="637" y="263"/>
                    <a:pt x="637" y="263"/>
                  </a:cubicBezTo>
                  <a:cubicBezTo>
                    <a:pt x="637" y="263"/>
                    <a:pt x="637" y="263"/>
                    <a:pt x="637" y="263"/>
                  </a:cubicBezTo>
                  <a:cubicBezTo>
                    <a:pt x="637" y="264"/>
                    <a:pt x="637" y="264"/>
                    <a:pt x="636" y="264"/>
                  </a:cubicBezTo>
                  <a:cubicBezTo>
                    <a:pt x="636" y="264"/>
                    <a:pt x="636" y="264"/>
                    <a:pt x="636" y="264"/>
                  </a:cubicBezTo>
                  <a:cubicBezTo>
                    <a:pt x="636" y="267"/>
                    <a:pt x="636" y="270"/>
                    <a:pt x="632" y="273"/>
                  </a:cubicBezTo>
                  <a:cubicBezTo>
                    <a:pt x="632" y="273"/>
                    <a:pt x="632" y="273"/>
                    <a:pt x="632" y="273"/>
                  </a:cubicBezTo>
                  <a:cubicBezTo>
                    <a:pt x="628" y="275"/>
                    <a:pt x="629" y="277"/>
                    <a:pt x="627" y="281"/>
                  </a:cubicBezTo>
                  <a:cubicBezTo>
                    <a:pt x="627" y="281"/>
                    <a:pt x="627" y="281"/>
                    <a:pt x="627" y="281"/>
                  </a:cubicBezTo>
                  <a:cubicBezTo>
                    <a:pt x="626" y="282"/>
                    <a:pt x="625" y="283"/>
                    <a:pt x="625" y="283"/>
                  </a:cubicBezTo>
                  <a:cubicBezTo>
                    <a:pt x="625" y="283"/>
                    <a:pt x="625" y="283"/>
                    <a:pt x="625" y="283"/>
                  </a:cubicBezTo>
                  <a:cubicBezTo>
                    <a:pt x="624" y="283"/>
                    <a:pt x="624" y="282"/>
                    <a:pt x="624" y="282"/>
                  </a:cubicBezTo>
                  <a:cubicBezTo>
                    <a:pt x="624" y="282"/>
                    <a:pt x="624" y="282"/>
                    <a:pt x="624" y="282"/>
                  </a:cubicBezTo>
                  <a:cubicBezTo>
                    <a:pt x="624" y="281"/>
                    <a:pt x="624" y="280"/>
                    <a:pt x="624" y="280"/>
                  </a:cubicBezTo>
                  <a:cubicBezTo>
                    <a:pt x="624" y="280"/>
                    <a:pt x="624" y="280"/>
                    <a:pt x="624" y="280"/>
                  </a:cubicBezTo>
                  <a:cubicBezTo>
                    <a:pt x="625" y="279"/>
                    <a:pt x="625" y="278"/>
                    <a:pt x="625" y="277"/>
                  </a:cubicBezTo>
                  <a:cubicBezTo>
                    <a:pt x="625" y="277"/>
                    <a:pt x="625" y="277"/>
                    <a:pt x="625" y="277"/>
                  </a:cubicBezTo>
                  <a:cubicBezTo>
                    <a:pt x="625" y="277"/>
                    <a:pt x="625" y="277"/>
                    <a:pt x="625" y="277"/>
                  </a:cubicBezTo>
                  <a:cubicBezTo>
                    <a:pt x="625" y="277"/>
                    <a:pt x="625" y="277"/>
                    <a:pt x="625" y="277"/>
                  </a:cubicBezTo>
                  <a:cubicBezTo>
                    <a:pt x="625" y="277"/>
                    <a:pt x="625" y="277"/>
                    <a:pt x="625" y="276"/>
                  </a:cubicBezTo>
                  <a:cubicBezTo>
                    <a:pt x="625" y="276"/>
                    <a:pt x="625" y="276"/>
                    <a:pt x="625" y="276"/>
                  </a:cubicBezTo>
                  <a:cubicBezTo>
                    <a:pt x="625" y="275"/>
                    <a:pt x="626" y="274"/>
                    <a:pt x="627" y="273"/>
                  </a:cubicBezTo>
                  <a:cubicBezTo>
                    <a:pt x="627" y="273"/>
                    <a:pt x="627" y="273"/>
                    <a:pt x="627" y="273"/>
                  </a:cubicBezTo>
                  <a:cubicBezTo>
                    <a:pt x="627" y="272"/>
                    <a:pt x="628" y="271"/>
                    <a:pt x="628" y="271"/>
                  </a:cubicBezTo>
                  <a:cubicBezTo>
                    <a:pt x="628" y="271"/>
                    <a:pt x="628" y="271"/>
                    <a:pt x="628" y="271"/>
                  </a:cubicBezTo>
                  <a:cubicBezTo>
                    <a:pt x="628" y="271"/>
                    <a:pt x="628" y="271"/>
                    <a:pt x="628" y="271"/>
                  </a:cubicBezTo>
                  <a:cubicBezTo>
                    <a:pt x="628" y="271"/>
                    <a:pt x="628" y="271"/>
                    <a:pt x="628" y="271"/>
                  </a:cubicBezTo>
                  <a:cubicBezTo>
                    <a:pt x="628" y="271"/>
                    <a:pt x="628" y="270"/>
                    <a:pt x="628" y="270"/>
                  </a:cubicBezTo>
                  <a:cubicBezTo>
                    <a:pt x="628" y="270"/>
                    <a:pt x="628" y="270"/>
                    <a:pt x="628" y="270"/>
                  </a:cubicBezTo>
                  <a:cubicBezTo>
                    <a:pt x="627" y="270"/>
                    <a:pt x="627" y="270"/>
                    <a:pt x="626" y="270"/>
                  </a:cubicBezTo>
                  <a:cubicBezTo>
                    <a:pt x="626" y="270"/>
                    <a:pt x="626" y="270"/>
                    <a:pt x="626" y="270"/>
                  </a:cubicBezTo>
                  <a:cubicBezTo>
                    <a:pt x="626" y="270"/>
                    <a:pt x="625" y="270"/>
                    <a:pt x="625" y="270"/>
                  </a:cubicBezTo>
                  <a:cubicBezTo>
                    <a:pt x="625" y="270"/>
                    <a:pt x="625" y="270"/>
                    <a:pt x="625" y="270"/>
                  </a:cubicBezTo>
                  <a:cubicBezTo>
                    <a:pt x="625" y="270"/>
                    <a:pt x="624" y="270"/>
                    <a:pt x="624" y="270"/>
                  </a:cubicBezTo>
                  <a:cubicBezTo>
                    <a:pt x="624" y="270"/>
                    <a:pt x="624" y="270"/>
                    <a:pt x="624" y="270"/>
                  </a:cubicBezTo>
                  <a:cubicBezTo>
                    <a:pt x="623" y="270"/>
                    <a:pt x="623" y="270"/>
                    <a:pt x="623" y="269"/>
                  </a:cubicBezTo>
                  <a:cubicBezTo>
                    <a:pt x="623" y="269"/>
                    <a:pt x="623" y="269"/>
                    <a:pt x="623" y="269"/>
                  </a:cubicBezTo>
                  <a:cubicBezTo>
                    <a:pt x="623" y="268"/>
                    <a:pt x="624" y="268"/>
                    <a:pt x="624" y="268"/>
                  </a:cubicBezTo>
                  <a:cubicBezTo>
                    <a:pt x="624" y="268"/>
                    <a:pt x="624" y="268"/>
                    <a:pt x="624" y="268"/>
                  </a:cubicBezTo>
                  <a:cubicBezTo>
                    <a:pt x="625" y="268"/>
                    <a:pt x="626" y="268"/>
                    <a:pt x="626" y="268"/>
                  </a:cubicBezTo>
                  <a:cubicBezTo>
                    <a:pt x="626" y="268"/>
                    <a:pt x="626" y="268"/>
                    <a:pt x="626" y="268"/>
                  </a:cubicBezTo>
                  <a:cubicBezTo>
                    <a:pt x="627" y="267"/>
                    <a:pt x="628" y="267"/>
                    <a:pt x="628" y="266"/>
                  </a:cubicBezTo>
                  <a:cubicBezTo>
                    <a:pt x="628" y="266"/>
                    <a:pt x="628" y="266"/>
                    <a:pt x="628" y="266"/>
                  </a:cubicBezTo>
                  <a:cubicBezTo>
                    <a:pt x="628" y="265"/>
                    <a:pt x="628" y="264"/>
                    <a:pt x="627" y="263"/>
                  </a:cubicBezTo>
                  <a:cubicBezTo>
                    <a:pt x="627" y="263"/>
                    <a:pt x="627" y="263"/>
                    <a:pt x="627" y="263"/>
                  </a:cubicBezTo>
                  <a:cubicBezTo>
                    <a:pt x="625" y="261"/>
                    <a:pt x="625" y="261"/>
                    <a:pt x="623" y="261"/>
                  </a:cubicBezTo>
                  <a:cubicBezTo>
                    <a:pt x="623" y="261"/>
                    <a:pt x="623" y="261"/>
                    <a:pt x="623" y="261"/>
                  </a:cubicBezTo>
                  <a:cubicBezTo>
                    <a:pt x="622" y="261"/>
                    <a:pt x="621" y="261"/>
                    <a:pt x="619" y="261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9" y="261"/>
                    <a:pt x="619" y="261"/>
                    <a:pt x="619" y="261"/>
                  </a:cubicBezTo>
                  <a:cubicBezTo>
                    <a:pt x="617" y="261"/>
                    <a:pt x="616" y="261"/>
                    <a:pt x="616" y="260"/>
                  </a:cubicBezTo>
                  <a:cubicBezTo>
                    <a:pt x="616" y="260"/>
                    <a:pt x="616" y="260"/>
                    <a:pt x="616" y="260"/>
                  </a:cubicBezTo>
                  <a:cubicBezTo>
                    <a:pt x="616" y="258"/>
                    <a:pt x="618" y="258"/>
                    <a:pt x="619" y="257"/>
                  </a:cubicBezTo>
                  <a:cubicBezTo>
                    <a:pt x="619" y="257"/>
                    <a:pt x="619" y="257"/>
                    <a:pt x="619" y="257"/>
                  </a:cubicBezTo>
                  <a:cubicBezTo>
                    <a:pt x="621" y="257"/>
                    <a:pt x="621" y="257"/>
                    <a:pt x="621" y="256"/>
                  </a:cubicBezTo>
                  <a:cubicBezTo>
                    <a:pt x="621" y="256"/>
                    <a:pt x="621" y="256"/>
                    <a:pt x="621" y="256"/>
                  </a:cubicBezTo>
                  <a:cubicBezTo>
                    <a:pt x="621" y="256"/>
                    <a:pt x="621" y="256"/>
                    <a:pt x="621" y="255"/>
                  </a:cubicBezTo>
                  <a:cubicBezTo>
                    <a:pt x="621" y="255"/>
                    <a:pt x="621" y="255"/>
                    <a:pt x="621" y="255"/>
                  </a:cubicBezTo>
                  <a:cubicBezTo>
                    <a:pt x="621" y="255"/>
                    <a:pt x="620" y="255"/>
                    <a:pt x="620" y="255"/>
                  </a:cubicBezTo>
                  <a:cubicBezTo>
                    <a:pt x="620" y="255"/>
                    <a:pt x="620" y="255"/>
                    <a:pt x="620" y="255"/>
                  </a:cubicBezTo>
                  <a:cubicBezTo>
                    <a:pt x="620" y="255"/>
                    <a:pt x="620" y="255"/>
                    <a:pt x="620" y="255"/>
                  </a:cubicBezTo>
                  <a:cubicBezTo>
                    <a:pt x="620" y="255"/>
                    <a:pt x="620" y="255"/>
                    <a:pt x="620" y="255"/>
                  </a:cubicBezTo>
                  <a:cubicBezTo>
                    <a:pt x="620" y="255"/>
                    <a:pt x="618" y="254"/>
                    <a:pt x="616" y="253"/>
                  </a:cubicBezTo>
                  <a:cubicBezTo>
                    <a:pt x="616" y="253"/>
                    <a:pt x="616" y="253"/>
                    <a:pt x="616" y="253"/>
                  </a:cubicBezTo>
                  <a:cubicBezTo>
                    <a:pt x="614" y="252"/>
                    <a:pt x="613" y="251"/>
                    <a:pt x="612" y="251"/>
                  </a:cubicBezTo>
                  <a:cubicBezTo>
                    <a:pt x="612" y="251"/>
                    <a:pt x="612" y="251"/>
                    <a:pt x="612" y="251"/>
                  </a:cubicBezTo>
                  <a:cubicBezTo>
                    <a:pt x="612" y="251"/>
                    <a:pt x="611" y="252"/>
                    <a:pt x="610" y="252"/>
                  </a:cubicBezTo>
                  <a:cubicBezTo>
                    <a:pt x="610" y="252"/>
                    <a:pt x="610" y="252"/>
                    <a:pt x="610" y="252"/>
                  </a:cubicBezTo>
                  <a:cubicBezTo>
                    <a:pt x="608" y="254"/>
                    <a:pt x="607" y="254"/>
                    <a:pt x="606" y="254"/>
                  </a:cubicBezTo>
                  <a:cubicBezTo>
                    <a:pt x="606" y="254"/>
                    <a:pt x="606" y="254"/>
                    <a:pt x="606" y="254"/>
                  </a:cubicBezTo>
                  <a:cubicBezTo>
                    <a:pt x="605" y="254"/>
                    <a:pt x="604" y="253"/>
                    <a:pt x="604" y="253"/>
                  </a:cubicBezTo>
                  <a:cubicBezTo>
                    <a:pt x="604" y="253"/>
                    <a:pt x="604" y="253"/>
                    <a:pt x="604" y="253"/>
                  </a:cubicBezTo>
                  <a:cubicBezTo>
                    <a:pt x="604" y="253"/>
                    <a:pt x="604" y="253"/>
                    <a:pt x="604" y="253"/>
                  </a:cubicBezTo>
                  <a:cubicBezTo>
                    <a:pt x="604" y="253"/>
                    <a:pt x="604" y="253"/>
                    <a:pt x="604" y="253"/>
                  </a:cubicBezTo>
                  <a:cubicBezTo>
                    <a:pt x="605" y="250"/>
                    <a:pt x="609" y="249"/>
                    <a:pt x="610" y="247"/>
                  </a:cubicBezTo>
                  <a:cubicBezTo>
                    <a:pt x="610" y="247"/>
                    <a:pt x="610" y="247"/>
                    <a:pt x="610" y="247"/>
                  </a:cubicBezTo>
                  <a:cubicBezTo>
                    <a:pt x="610" y="247"/>
                    <a:pt x="610" y="247"/>
                    <a:pt x="610" y="247"/>
                  </a:cubicBezTo>
                  <a:cubicBezTo>
                    <a:pt x="610" y="247"/>
                    <a:pt x="610" y="247"/>
                    <a:pt x="610" y="247"/>
                  </a:cubicBezTo>
                  <a:cubicBezTo>
                    <a:pt x="610" y="245"/>
                    <a:pt x="607" y="241"/>
                    <a:pt x="604" y="238"/>
                  </a:cubicBezTo>
                  <a:cubicBezTo>
                    <a:pt x="604" y="238"/>
                    <a:pt x="604" y="238"/>
                    <a:pt x="604" y="238"/>
                  </a:cubicBezTo>
                  <a:cubicBezTo>
                    <a:pt x="601" y="235"/>
                    <a:pt x="602" y="233"/>
                    <a:pt x="600" y="232"/>
                  </a:cubicBezTo>
                  <a:cubicBezTo>
                    <a:pt x="600" y="232"/>
                    <a:pt x="600" y="232"/>
                    <a:pt x="600" y="232"/>
                  </a:cubicBezTo>
                  <a:cubicBezTo>
                    <a:pt x="598" y="229"/>
                    <a:pt x="597" y="226"/>
                    <a:pt x="595" y="225"/>
                  </a:cubicBezTo>
                  <a:cubicBezTo>
                    <a:pt x="595" y="225"/>
                    <a:pt x="595" y="225"/>
                    <a:pt x="595" y="225"/>
                  </a:cubicBezTo>
                  <a:cubicBezTo>
                    <a:pt x="594" y="224"/>
                    <a:pt x="593" y="223"/>
                    <a:pt x="593" y="221"/>
                  </a:cubicBezTo>
                  <a:cubicBezTo>
                    <a:pt x="593" y="221"/>
                    <a:pt x="593" y="221"/>
                    <a:pt x="593" y="221"/>
                  </a:cubicBezTo>
                  <a:cubicBezTo>
                    <a:pt x="593" y="221"/>
                    <a:pt x="593" y="221"/>
                    <a:pt x="593" y="220"/>
                  </a:cubicBezTo>
                  <a:cubicBezTo>
                    <a:pt x="593" y="220"/>
                    <a:pt x="593" y="220"/>
                    <a:pt x="593" y="220"/>
                  </a:cubicBezTo>
                  <a:cubicBezTo>
                    <a:pt x="594" y="219"/>
                    <a:pt x="594" y="218"/>
                    <a:pt x="594" y="214"/>
                  </a:cubicBezTo>
                  <a:cubicBezTo>
                    <a:pt x="594" y="214"/>
                    <a:pt x="594" y="214"/>
                    <a:pt x="594" y="214"/>
                  </a:cubicBezTo>
                  <a:cubicBezTo>
                    <a:pt x="594" y="209"/>
                    <a:pt x="595" y="205"/>
                    <a:pt x="599" y="200"/>
                  </a:cubicBezTo>
                  <a:cubicBezTo>
                    <a:pt x="599" y="200"/>
                    <a:pt x="599" y="200"/>
                    <a:pt x="599" y="200"/>
                  </a:cubicBezTo>
                  <a:cubicBezTo>
                    <a:pt x="602" y="196"/>
                    <a:pt x="603" y="192"/>
                    <a:pt x="603" y="189"/>
                  </a:cubicBezTo>
                  <a:cubicBezTo>
                    <a:pt x="603" y="189"/>
                    <a:pt x="603" y="189"/>
                    <a:pt x="603" y="189"/>
                  </a:cubicBezTo>
                  <a:cubicBezTo>
                    <a:pt x="603" y="188"/>
                    <a:pt x="603" y="187"/>
                    <a:pt x="603" y="186"/>
                  </a:cubicBezTo>
                  <a:cubicBezTo>
                    <a:pt x="603" y="186"/>
                    <a:pt x="603" y="186"/>
                    <a:pt x="603" y="186"/>
                  </a:cubicBezTo>
                  <a:cubicBezTo>
                    <a:pt x="603" y="185"/>
                    <a:pt x="602" y="184"/>
                    <a:pt x="602" y="183"/>
                  </a:cubicBezTo>
                  <a:cubicBezTo>
                    <a:pt x="602" y="183"/>
                    <a:pt x="602" y="183"/>
                    <a:pt x="602" y="183"/>
                  </a:cubicBezTo>
                  <a:cubicBezTo>
                    <a:pt x="603" y="179"/>
                    <a:pt x="606" y="178"/>
                    <a:pt x="608" y="174"/>
                  </a:cubicBezTo>
                  <a:cubicBezTo>
                    <a:pt x="608" y="174"/>
                    <a:pt x="608" y="174"/>
                    <a:pt x="608" y="174"/>
                  </a:cubicBezTo>
                  <a:cubicBezTo>
                    <a:pt x="611" y="171"/>
                    <a:pt x="618" y="172"/>
                    <a:pt x="622" y="170"/>
                  </a:cubicBezTo>
                  <a:cubicBezTo>
                    <a:pt x="622" y="170"/>
                    <a:pt x="622" y="170"/>
                    <a:pt x="622" y="170"/>
                  </a:cubicBezTo>
                  <a:cubicBezTo>
                    <a:pt x="622" y="170"/>
                    <a:pt x="623" y="170"/>
                    <a:pt x="624" y="170"/>
                  </a:cubicBezTo>
                  <a:cubicBezTo>
                    <a:pt x="624" y="170"/>
                    <a:pt x="624" y="170"/>
                    <a:pt x="624" y="170"/>
                  </a:cubicBezTo>
                  <a:cubicBezTo>
                    <a:pt x="627" y="170"/>
                    <a:pt x="629" y="174"/>
                    <a:pt x="630" y="175"/>
                  </a:cubicBezTo>
                  <a:cubicBezTo>
                    <a:pt x="630" y="175"/>
                    <a:pt x="630" y="175"/>
                    <a:pt x="630" y="175"/>
                  </a:cubicBezTo>
                  <a:cubicBezTo>
                    <a:pt x="630" y="176"/>
                    <a:pt x="632" y="180"/>
                    <a:pt x="635" y="183"/>
                  </a:cubicBezTo>
                  <a:cubicBezTo>
                    <a:pt x="635" y="183"/>
                    <a:pt x="635" y="183"/>
                    <a:pt x="635" y="183"/>
                  </a:cubicBezTo>
                  <a:cubicBezTo>
                    <a:pt x="636" y="183"/>
                    <a:pt x="637" y="183"/>
                    <a:pt x="638" y="183"/>
                  </a:cubicBezTo>
                  <a:cubicBezTo>
                    <a:pt x="638" y="183"/>
                    <a:pt x="638" y="183"/>
                    <a:pt x="638" y="183"/>
                  </a:cubicBezTo>
                  <a:cubicBezTo>
                    <a:pt x="641" y="183"/>
                    <a:pt x="646" y="179"/>
                    <a:pt x="649" y="175"/>
                  </a:cubicBezTo>
                  <a:cubicBezTo>
                    <a:pt x="649" y="175"/>
                    <a:pt x="649" y="175"/>
                    <a:pt x="649" y="175"/>
                  </a:cubicBezTo>
                  <a:cubicBezTo>
                    <a:pt x="651" y="172"/>
                    <a:pt x="653" y="171"/>
                    <a:pt x="655" y="171"/>
                  </a:cubicBezTo>
                  <a:cubicBezTo>
                    <a:pt x="655" y="171"/>
                    <a:pt x="655" y="171"/>
                    <a:pt x="655" y="171"/>
                  </a:cubicBezTo>
                  <a:cubicBezTo>
                    <a:pt x="656" y="171"/>
                    <a:pt x="658" y="172"/>
                    <a:pt x="658" y="173"/>
                  </a:cubicBezTo>
                  <a:cubicBezTo>
                    <a:pt x="658" y="173"/>
                    <a:pt x="658" y="173"/>
                    <a:pt x="658" y="173"/>
                  </a:cubicBezTo>
                  <a:cubicBezTo>
                    <a:pt x="659" y="173"/>
                    <a:pt x="660" y="173"/>
                    <a:pt x="661" y="173"/>
                  </a:cubicBezTo>
                  <a:cubicBezTo>
                    <a:pt x="661" y="173"/>
                    <a:pt x="661" y="173"/>
                    <a:pt x="661" y="173"/>
                  </a:cubicBezTo>
                  <a:cubicBezTo>
                    <a:pt x="663" y="173"/>
                    <a:pt x="667" y="172"/>
                    <a:pt x="667" y="172"/>
                  </a:cubicBezTo>
                  <a:cubicBezTo>
                    <a:pt x="667" y="172"/>
                    <a:pt x="667" y="172"/>
                    <a:pt x="667" y="172"/>
                  </a:cubicBezTo>
                  <a:cubicBezTo>
                    <a:pt x="668" y="171"/>
                    <a:pt x="669" y="169"/>
                    <a:pt x="670" y="169"/>
                  </a:cubicBezTo>
                  <a:cubicBezTo>
                    <a:pt x="670" y="169"/>
                    <a:pt x="670" y="169"/>
                    <a:pt x="670" y="169"/>
                  </a:cubicBezTo>
                  <a:cubicBezTo>
                    <a:pt x="670" y="169"/>
                    <a:pt x="670" y="169"/>
                    <a:pt x="670" y="170"/>
                  </a:cubicBezTo>
                  <a:cubicBezTo>
                    <a:pt x="670" y="170"/>
                    <a:pt x="670" y="170"/>
                    <a:pt x="670" y="170"/>
                  </a:cubicBezTo>
                  <a:cubicBezTo>
                    <a:pt x="671" y="170"/>
                    <a:pt x="671" y="170"/>
                    <a:pt x="671" y="170"/>
                  </a:cubicBezTo>
                  <a:cubicBezTo>
                    <a:pt x="671" y="170"/>
                    <a:pt x="671" y="170"/>
                    <a:pt x="671" y="170"/>
                  </a:cubicBezTo>
                  <a:cubicBezTo>
                    <a:pt x="671" y="170"/>
                    <a:pt x="673" y="169"/>
                    <a:pt x="674" y="168"/>
                  </a:cubicBezTo>
                  <a:cubicBezTo>
                    <a:pt x="674" y="168"/>
                    <a:pt x="674" y="168"/>
                    <a:pt x="674" y="168"/>
                  </a:cubicBezTo>
                  <a:cubicBezTo>
                    <a:pt x="675" y="167"/>
                    <a:pt x="675" y="167"/>
                    <a:pt x="676" y="167"/>
                  </a:cubicBezTo>
                  <a:cubicBezTo>
                    <a:pt x="676" y="167"/>
                    <a:pt x="676" y="167"/>
                    <a:pt x="676" y="167"/>
                  </a:cubicBezTo>
                  <a:cubicBezTo>
                    <a:pt x="677" y="167"/>
                    <a:pt x="677" y="167"/>
                    <a:pt x="677" y="168"/>
                  </a:cubicBezTo>
                  <a:cubicBezTo>
                    <a:pt x="677" y="168"/>
                    <a:pt x="677" y="168"/>
                    <a:pt x="677" y="168"/>
                  </a:cubicBezTo>
                  <a:cubicBezTo>
                    <a:pt x="677" y="168"/>
                    <a:pt x="677" y="169"/>
                    <a:pt x="676" y="170"/>
                  </a:cubicBezTo>
                  <a:cubicBezTo>
                    <a:pt x="676" y="170"/>
                    <a:pt x="676" y="170"/>
                    <a:pt x="676" y="170"/>
                  </a:cubicBezTo>
                  <a:cubicBezTo>
                    <a:pt x="675" y="172"/>
                    <a:pt x="674" y="173"/>
                    <a:pt x="672" y="174"/>
                  </a:cubicBezTo>
                  <a:cubicBezTo>
                    <a:pt x="672" y="174"/>
                    <a:pt x="672" y="174"/>
                    <a:pt x="672" y="174"/>
                  </a:cubicBezTo>
                  <a:cubicBezTo>
                    <a:pt x="673" y="174"/>
                    <a:pt x="675" y="173"/>
                    <a:pt x="676" y="172"/>
                  </a:cubicBezTo>
                  <a:cubicBezTo>
                    <a:pt x="676" y="172"/>
                    <a:pt x="676" y="172"/>
                    <a:pt x="676" y="172"/>
                  </a:cubicBezTo>
                  <a:cubicBezTo>
                    <a:pt x="679" y="170"/>
                    <a:pt x="681" y="166"/>
                    <a:pt x="683" y="161"/>
                  </a:cubicBezTo>
                  <a:cubicBezTo>
                    <a:pt x="683" y="161"/>
                    <a:pt x="683" y="161"/>
                    <a:pt x="683" y="161"/>
                  </a:cubicBezTo>
                  <a:cubicBezTo>
                    <a:pt x="684" y="156"/>
                    <a:pt x="687" y="152"/>
                    <a:pt x="688" y="151"/>
                  </a:cubicBezTo>
                  <a:cubicBezTo>
                    <a:pt x="688" y="151"/>
                    <a:pt x="688" y="151"/>
                    <a:pt x="688" y="151"/>
                  </a:cubicBezTo>
                  <a:cubicBezTo>
                    <a:pt x="689" y="150"/>
                    <a:pt x="691" y="148"/>
                    <a:pt x="691" y="147"/>
                  </a:cubicBezTo>
                  <a:cubicBezTo>
                    <a:pt x="691" y="147"/>
                    <a:pt x="691" y="147"/>
                    <a:pt x="691" y="147"/>
                  </a:cubicBezTo>
                  <a:cubicBezTo>
                    <a:pt x="691" y="147"/>
                    <a:pt x="690" y="146"/>
                    <a:pt x="690" y="146"/>
                  </a:cubicBezTo>
                  <a:cubicBezTo>
                    <a:pt x="690" y="146"/>
                    <a:pt x="690" y="146"/>
                    <a:pt x="690" y="146"/>
                  </a:cubicBezTo>
                  <a:cubicBezTo>
                    <a:pt x="690" y="145"/>
                    <a:pt x="690" y="144"/>
                    <a:pt x="690" y="144"/>
                  </a:cubicBezTo>
                  <a:cubicBezTo>
                    <a:pt x="690" y="144"/>
                    <a:pt x="690" y="144"/>
                    <a:pt x="690" y="144"/>
                  </a:cubicBezTo>
                  <a:cubicBezTo>
                    <a:pt x="690" y="142"/>
                    <a:pt x="691" y="140"/>
                    <a:pt x="691" y="138"/>
                  </a:cubicBezTo>
                  <a:cubicBezTo>
                    <a:pt x="691" y="138"/>
                    <a:pt x="691" y="138"/>
                    <a:pt x="691" y="138"/>
                  </a:cubicBezTo>
                  <a:cubicBezTo>
                    <a:pt x="691" y="138"/>
                    <a:pt x="692" y="137"/>
                    <a:pt x="692" y="137"/>
                  </a:cubicBezTo>
                  <a:cubicBezTo>
                    <a:pt x="692" y="137"/>
                    <a:pt x="692" y="137"/>
                    <a:pt x="692" y="137"/>
                  </a:cubicBezTo>
                  <a:cubicBezTo>
                    <a:pt x="691" y="137"/>
                    <a:pt x="692" y="137"/>
                    <a:pt x="691" y="137"/>
                  </a:cubicBezTo>
                  <a:cubicBezTo>
                    <a:pt x="691" y="137"/>
                    <a:pt x="691" y="137"/>
                    <a:pt x="691" y="137"/>
                  </a:cubicBezTo>
                  <a:cubicBezTo>
                    <a:pt x="690" y="137"/>
                    <a:pt x="689" y="137"/>
                    <a:pt x="689" y="136"/>
                  </a:cubicBezTo>
                  <a:cubicBezTo>
                    <a:pt x="689" y="136"/>
                    <a:pt x="689" y="136"/>
                    <a:pt x="689" y="136"/>
                  </a:cubicBezTo>
                  <a:cubicBezTo>
                    <a:pt x="688" y="136"/>
                    <a:pt x="687" y="136"/>
                    <a:pt x="687" y="135"/>
                  </a:cubicBezTo>
                  <a:cubicBezTo>
                    <a:pt x="687" y="135"/>
                    <a:pt x="687" y="135"/>
                    <a:pt x="687" y="135"/>
                  </a:cubicBezTo>
                  <a:cubicBezTo>
                    <a:pt x="688" y="134"/>
                    <a:pt x="689" y="133"/>
                    <a:pt x="691" y="133"/>
                  </a:cubicBezTo>
                  <a:cubicBezTo>
                    <a:pt x="691" y="133"/>
                    <a:pt x="691" y="133"/>
                    <a:pt x="691" y="133"/>
                  </a:cubicBezTo>
                  <a:cubicBezTo>
                    <a:pt x="693" y="132"/>
                    <a:pt x="693" y="132"/>
                    <a:pt x="693" y="130"/>
                  </a:cubicBezTo>
                  <a:cubicBezTo>
                    <a:pt x="693" y="130"/>
                    <a:pt x="693" y="130"/>
                    <a:pt x="693" y="130"/>
                  </a:cubicBezTo>
                  <a:cubicBezTo>
                    <a:pt x="693" y="130"/>
                    <a:pt x="693" y="129"/>
                    <a:pt x="693" y="129"/>
                  </a:cubicBezTo>
                  <a:cubicBezTo>
                    <a:pt x="693" y="129"/>
                    <a:pt x="693" y="129"/>
                    <a:pt x="693" y="129"/>
                  </a:cubicBezTo>
                  <a:cubicBezTo>
                    <a:pt x="693" y="127"/>
                    <a:pt x="693" y="126"/>
                    <a:pt x="693" y="124"/>
                  </a:cubicBezTo>
                  <a:cubicBezTo>
                    <a:pt x="693" y="124"/>
                    <a:pt x="693" y="124"/>
                    <a:pt x="693" y="124"/>
                  </a:cubicBezTo>
                  <a:cubicBezTo>
                    <a:pt x="695" y="119"/>
                    <a:pt x="699" y="116"/>
                    <a:pt x="702" y="116"/>
                  </a:cubicBezTo>
                  <a:cubicBezTo>
                    <a:pt x="702" y="116"/>
                    <a:pt x="702" y="116"/>
                    <a:pt x="702" y="116"/>
                  </a:cubicBezTo>
                  <a:cubicBezTo>
                    <a:pt x="704" y="116"/>
                    <a:pt x="705" y="116"/>
                    <a:pt x="705" y="115"/>
                  </a:cubicBezTo>
                  <a:cubicBezTo>
                    <a:pt x="705" y="115"/>
                    <a:pt x="705" y="115"/>
                    <a:pt x="705" y="115"/>
                  </a:cubicBezTo>
                  <a:cubicBezTo>
                    <a:pt x="705" y="115"/>
                    <a:pt x="705" y="115"/>
                    <a:pt x="704" y="114"/>
                  </a:cubicBezTo>
                  <a:cubicBezTo>
                    <a:pt x="704" y="114"/>
                    <a:pt x="704" y="114"/>
                    <a:pt x="704" y="114"/>
                  </a:cubicBezTo>
                  <a:cubicBezTo>
                    <a:pt x="704" y="113"/>
                    <a:pt x="703" y="112"/>
                    <a:pt x="703" y="111"/>
                  </a:cubicBezTo>
                  <a:cubicBezTo>
                    <a:pt x="703" y="111"/>
                    <a:pt x="703" y="111"/>
                    <a:pt x="703" y="111"/>
                  </a:cubicBezTo>
                  <a:cubicBezTo>
                    <a:pt x="703" y="110"/>
                    <a:pt x="704" y="110"/>
                    <a:pt x="704" y="109"/>
                  </a:cubicBezTo>
                  <a:cubicBezTo>
                    <a:pt x="704" y="109"/>
                    <a:pt x="704" y="109"/>
                    <a:pt x="704" y="109"/>
                  </a:cubicBezTo>
                  <a:cubicBezTo>
                    <a:pt x="705" y="108"/>
                    <a:pt x="712" y="105"/>
                    <a:pt x="718" y="102"/>
                  </a:cubicBezTo>
                  <a:cubicBezTo>
                    <a:pt x="718" y="102"/>
                    <a:pt x="718" y="102"/>
                    <a:pt x="718" y="102"/>
                  </a:cubicBezTo>
                  <a:cubicBezTo>
                    <a:pt x="723" y="100"/>
                    <a:pt x="724" y="97"/>
                    <a:pt x="724" y="95"/>
                  </a:cubicBezTo>
                  <a:cubicBezTo>
                    <a:pt x="724" y="95"/>
                    <a:pt x="724" y="95"/>
                    <a:pt x="724" y="95"/>
                  </a:cubicBezTo>
                  <a:cubicBezTo>
                    <a:pt x="725" y="93"/>
                    <a:pt x="728" y="93"/>
                    <a:pt x="731" y="92"/>
                  </a:cubicBezTo>
                  <a:cubicBezTo>
                    <a:pt x="731" y="92"/>
                    <a:pt x="731" y="92"/>
                    <a:pt x="731" y="92"/>
                  </a:cubicBezTo>
                  <a:cubicBezTo>
                    <a:pt x="734" y="91"/>
                    <a:pt x="738" y="86"/>
                    <a:pt x="741" y="84"/>
                  </a:cubicBezTo>
                  <a:cubicBezTo>
                    <a:pt x="741" y="84"/>
                    <a:pt x="741" y="84"/>
                    <a:pt x="741" y="84"/>
                  </a:cubicBezTo>
                  <a:cubicBezTo>
                    <a:pt x="743" y="81"/>
                    <a:pt x="748" y="79"/>
                    <a:pt x="752" y="78"/>
                  </a:cubicBezTo>
                  <a:cubicBezTo>
                    <a:pt x="752" y="78"/>
                    <a:pt x="752" y="78"/>
                    <a:pt x="752" y="78"/>
                  </a:cubicBezTo>
                  <a:cubicBezTo>
                    <a:pt x="755" y="77"/>
                    <a:pt x="756" y="75"/>
                    <a:pt x="756" y="72"/>
                  </a:cubicBezTo>
                  <a:cubicBezTo>
                    <a:pt x="756" y="72"/>
                    <a:pt x="756" y="72"/>
                    <a:pt x="756" y="72"/>
                  </a:cubicBezTo>
                  <a:cubicBezTo>
                    <a:pt x="756" y="70"/>
                    <a:pt x="757" y="68"/>
                    <a:pt x="760" y="66"/>
                  </a:cubicBezTo>
                  <a:cubicBezTo>
                    <a:pt x="760" y="66"/>
                    <a:pt x="760" y="66"/>
                    <a:pt x="760" y="66"/>
                  </a:cubicBezTo>
                  <a:cubicBezTo>
                    <a:pt x="760" y="65"/>
                    <a:pt x="761" y="65"/>
                    <a:pt x="761" y="65"/>
                  </a:cubicBezTo>
                  <a:cubicBezTo>
                    <a:pt x="761" y="65"/>
                    <a:pt x="761" y="65"/>
                    <a:pt x="761" y="65"/>
                  </a:cubicBezTo>
                  <a:cubicBezTo>
                    <a:pt x="760" y="65"/>
                    <a:pt x="760" y="65"/>
                    <a:pt x="760" y="65"/>
                  </a:cubicBezTo>
                  <a:cubicBezTo>
                    <a:pt x="760" y="65"/>
                    <a:pt x="760" y="65"/>
                    <a:pt x="760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8" y="65"/>
                    <a:pt x="757" y="65"/>
                    <a:pt x="757" y="64"/>
                  </a:cubicBezTo>
                  <a:cubicBezTo>
                    <a:pt x="757" y="64"/>
                    <a:pt x="757" y="64"/>
                    <a:pt x="757" y="64"/>
                  </a:cubicBezTo>
                  <a:cubicBezTo>
                    <a:pt x="757" y="63"/>
                    <a:pt x="758" y="62"/>
                    <a:pt x="758" y="62"/>
                  </a:cubicBezTo>
                  <a:cubicBezTo>
                    <a:pt x="758" y="62"/>
                    <a:pt x="758" y="62"/>
                    <a:pt x="758" y="62"/>
                  </a:cubicBezTo>
                  <a:cubicBezTo>
                    <a:pt x="759" y="60"/>
                    <a:pt x="760" y="60"/>
                    <a:pt x="760" y="58"/>
                  </a:cubicBezTo>
                  <a:cubicBezTo>
                    <a:pt x="760" y="58"/>
                    <a:pt x="760" y="58"/>
                    <a:pt x="760" y="58"/>
                  </a:cubicBezTo>
                  <a:cubicBezTo>
                    <a:pt x="761" y="56"/>
                    <a:pt x="764" y="54"/>
                    <a:pt x="765" y="52"/>
                  </a:cubicBezTo>
                  <a:cubicBezTo>
                    <a:pt x="765" y="52"/>
                    <a:pt x="765" y="52"/>
                    <a:pt x="765" y="52"/>
                  </a:cubicBezTo>
                  <a:cubicBezTo>
                    <a:pt x="765" y="51"/>
                    <a:pt x="770" y="46"/>
                    <a:pt x="771" y="42"/>
                  </a:cubicBezTo>
                  <a:cubicBezTo>
                    <a:pt x="771" y="42"/>
                    <a:pt x="771" y="42"/>
                    <a:pt x="771" y="42"/>
                  </a:cubicBezTo>
                  <a:cubicBezTo>
                    <a:pt x="773" y="37"/>
                    <a:pt x="777" y="37"/>
                    <a:pt x="779" y="36"/>
                  </a:cubicBezTo>
                  <a:cubicBezTo>
                    <a:pt x="779" y="36"/>
                    <a:pt x="779" y="36"/>
                    <a:pt x="779" y="36"/>
                  </a:cubicBezTo>
                  <a:cubicBezTo>
                    <a:pt x="779" y="36"/>
                    <a:pt x="780" y="35"/>
                    <a:pt x="780" y="35"/>
                  </a:cubicBezTo>
                  <a:cubicBezTo>
                    <a:pt x="780" y="35"/>
                    <a:pt x="780" y="35"/>
                    <a:pt x="780" y="35"/>
                  </a:cubicBezTo>
                  <a:cubicBezTo>
                    <a:pt x="781" y="35"/>
                    <a:pt x="781" y="35"/>
                    <a:pt x="781" y="35"/>
                  </a:cubicBezTo>
                  <a:cubicBezTo>
                    <a:pt x="781" y="35"/>
                    <a:pt x="781" y="35"/>
                    <a:pt x="781" y="35"/>
                  </a:cubicBezTo>
                  <a:cubicBezTo>
                    <a:pt x="781" y="35"/>
                    <a:pt x="781" y="35"/>
                    <a:pt x="780" y="34"/>
                  </a:cubicBezTo>
                  <a:cubicBezTo>
                    <a:pt x="780" y="34"/>
                    <a:pt x="780" y="34"/>
                    <a:pt x="780" y="34"/>
                  </a:cubicBezTo>
                  <a:cubicBezTo>
                    <a:pt x="780" y="34"/>
                    <a:pt x="779" y="34"/>
                    <a:pt x="778" y="33"/>
                  </a:cubicBezTo>
                  <a:cubicBezTo>
                    <a:pt x="778" y="33"/>
                    <a:pt x="778" y="33"/>
                    <a:pt x="778" y="33"/>
                  </a:cubicBezTo>
                  <a:cubicBezTo>
                    <a:pt x="776" y="32"/>
                    <a:pt x="775" y="32"/>
                    <a:pt x="775" y="31"/>
                  </a:cubicBezTo>
                  <a:cubicBezTo>
                    <a:pt x="775" y="31"/>
                    <a:pt x="775" y="31"/>
                    <a:pt x="775" y="31"/>
                  </a:cubicBezTo>
                  <a:cubicBezTo>
                    <a:pt x="775" y="29"/>
                    <a:pt x="776" y="29"/>
                    <a:pt x="776" y="29"/>
                  </a:cubicBezTo>
                  <a:cubicBezTo>
                    <a:pt x="776" y="29"/>
                    <a:pt x="776" y="29"/>
                    <a:pt x="776" y="29"/>
                  </a:cubicBezTo>
                  <a:cubicBezTo>
                    <a:pt x="777" y="28"/>
                    <a:pt x="781" y="26"/>
                    <a:pt x="782" y="25"/>
                  </a:cubicBezTo>
                  <a:cubicBezTo>
                    <a:pt x="782" y="25"/>
                    <a:pt x="782" y="25"/>
                    <a:pt x="782" y="25"/>
                  </a:cubicBezTo>
                  <a:cubicBezTo>
                    <a:pt x="783" y="23"/>
                    <a:pt x="784" y="22"/>
                    <a:pt x="786" y="21"/>
                  </a:cubicBezTo>
                  <a:cubicBezTo>
                    <a:pt x="786" y="21"/>
                    <a:pt x="786" y="21"/>
                    <a:pt x="786" y="21"/>
                  </a:cubicBezTo>
                  <a:cubicBezTo>
                    <a:pt x="787" y="21"/>
                    <a:pt x="790" y="17"/>
                    <a:pt x="791" y="15"/>
                  </a:cubicBezTo>
                  <a:cubicBezTo>
                    <a:pt x="791" y="15"/>
                    <a:pt x="791" y="15"/>
                    <a:pt x="791" y="15"/>
                  </a:cubicBezTo>
                  <a:cubicBezTo>
                    <a:pt x="791" y="14"/>
                    <a:pt x="792" y="13"/>
                    <a:pt x="793" y="13"/>
                  </a:cubicBezTo>
                  <a:cubicBezTo>
                    <a:pt x="793" y="13"/>
                    <a:pt x="793" y="13"/>
                    <a:pt x="793" y="13"/>
                  </a:cubicBezTo>
                  <a:cubicBezTo>
                    <a:pt x="794" y="13"/>
                    <a:pt x="794" y="14"/>
                    <a:pt x="794" y="14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4" y="14"/>
                    <a:pt x="794" y="15"/>
                    <a:pt x="794" y="15"/>
                  </a:cubicBezTo>
                  <a:cubicBezTo>
                    <a:pt x="794" y="15"/>
                    <a:pt x="794" y="15"/>
                    <a:pt x="794" y="15"/>
                  </a:cubicBezTo>
                  <a:cubicBezTo>
                    <a:pt x="794" y="15"/>
                    <a:pt x="794" y="15"/>
                    <a:pt x="794" y="15"/>
                  </a:cubicBezTo>
                  <a:cubicBezTo>
                    <a:pt x="794" y="15"/>
                    <a:pt x="794" y="15"/>
                    <a:pt x="794" y="15"/>
                  </a:cubicBezTo>
                  <a:cubicBezTo>
                    <a:pt x="794" y="15"/>
                    <a:pt x="794" y="15"/>
                    <a:pt x="794" y="15"/>
                  </a:cubicBezTo>
                  <a:cubicBezTo>
                    <a:pt x="795" y="15"/>
                    <a:pt x="796" y="15"/>
                    <a:pt x="796" y="15"/>
                  </a:cubicBezTo>
                  <a:cubicBezTo>
                    <a:pt x="796" y="15"/>
                    <a:pt x="796" y="15"/>
                    <a:pt x="796" y="15"/>
                  </a:cubicBezTo>
                  <a:cubicBezTo>
                    <a:pt x="796" y="15"/>
                    <a:pt x="797" y="15"/>
                    <a:pt x="797" y="15"/>
                  </a:cubicBezTo>
                  <a:cubicBezTo>
                    <a:pt x="797" y="15"/>
                    <a:pt x="797" y="15"/>
                    <a:pt x="797" y="15"/>
                  </a:cubicBezTo>
                  <a:cubicBezTo>
                    <a:pt x="797" y="15"/>
                    <a:pt x="797" y="15"/>
                    <a:pt x="797" y="15"/>
                  </a:cubicBezTo>
                  <a:cubicBezTo>
                    <a:pt x="797" y="15"/>
                    <a:pt x="797" y="15"/>
                    <a:pt x="797" y="15"/>
                  </a:cubicBezTo>
                  <a:cubicBezTo>
                    <a:pt x="797" y="14"/>
                    <a:pt x="797" y="14"/>
                    <a:pt x="797" y="13"/>
                  </a:cubicBezTo>
                  <a:cubicBezTo>
                    <a:pt x="797" y="13"/>
                    <a:pt x="797" y="13"/>
                    <a:pt x="797" y="13"/>
                  </a:cubicBezTo>
                  <a:cubicBezTo>
                    <a:pt x="797" y="13"/>
                    <a:pt x="797" y="12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7" y="12"/>
                    <a:pt x="798" y="11"/>
                    <a:pt x="798" y="11"/>
                  </a:cubicBezTo>
                  <a:cubicBezTo>
                    <a:pt x="798" y="11"/>
                    <a:pt x="798" y="11"/>
                    <a:pt x="798" y="11"/>
                  </a:cubicBezTo>
                  <a:cubicBezTo>
                    <a:pt x="799" y="12"/>
                    <a:pt x="800" y="12"/>
                    <a:pt x="802" y="14"/>
                  </a:cubicBezTo>
                  <a:cubicBezTo>
                    <a:pt x="802" y="14"/>
                    <a:pt x="802" y="14"/>
                    <a:pt x="802" y="14"/>
                  </a:cubicBezTo>
                  <a:cubicBezTo>
                    <a:pt x="804" y="15"/>
                    <a:pt x="806" y="16"/>
                    <a:pt x="808" y="16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9" y="16"/>
                    <a:pt x="810" y="16"/>
                    <a:pt x="810" y="16"/>
                  </a:cubicBezTo>
                  <a:cubicBezTo>
                    <a:pt x="810" y="16"/>
                    <a:pt x="810" y="16"/>
                    <a:pt x="810" y="16"/>
                  </a:cubicBezTo>
                  <a:cubicBezTo>
                    <a:pt x="810" y="16"/>
                    <a:pt x="810" y="16"/>
                    <a:pt x="810" y="16"/>
                  </a:cubicBezTo>
                  <a:cubicBezTo>
                    <a:pt x="810" y="16"/>
                    <a:pt x="810" y="16"/>
                    <a:pt x="810" y="16"/>
                  </a:cubicBezTo>
                  <a:cubicBezTo>
                    <a:pt x="811" y="15"/>
                    <a:pt x="811" y="15"/>
                    <a:pt x="812" y="15"/>
                  </a:cubicBezTo>
                  <a:cubicBezTo>
                    <a:pt x="812" y="15"/>
                    <a:pt x="812" y="15"/>
                    <a:pt x="812" y="15"/>
                  </a:cubicBezTo>
                  <a:cubicBezTo>
                    <a:pt x="813" y="15"/>
                    <a:pt x="814" y="15"/>
                    <a:pt x="814" y="15"/>
                  </a:cubicBezTo>
                  <a:cubicBezTo>
                    <a:pt x="814" y="15"/>
                    <a:pt x="814" y="15"/>
                    <a:pt x="814" y="15"/>
                  </a:cubicBezTo>
                  <a:cubicBezTo>
                    <a:pt x="815" y="15"/>
                    <a:pt x="815" y="15"/>
                    <a:pt x="816" y="15"/>
                  </a:cubicBezTo>
                  <a:cubicBezTo>
                    <a:pt x="816" y="15"/>
                    <a:pt x="816" y="15"/>
                    <a:pt x="816" y="15"/>
                  </a:cubicBezTo>
                  <a:cubicBezTo>
                    <a:pt x="816" y="15"/>
                    <a:pt x="816" y="15"/>
                    <a:pt x="816" y="15"/>
                  </a:cubicBezTo>
                  <a:cubicBezTo>
                    <a:pt x="816" y="15"/>
                    <a:pt x="816" y="15"/>
                    <a:pt x="816" y="15"/>
                  </a:cubicBezTo>
                  <a:cubicBezTo>
                    <a:pt x="817" y="14"/>
                    <a:pt x="817" y="13"/>
                    <a:pt x="818" y="13"/>
                  </a:cubicBezTo>
                  <a:cubicBezTo>
                    <a:pt x="818" y="13"/>
                    <a:pt x="818" y="13"/>
                    <a:pt x="818" y="13"/>
                  </a:cubicBezTo>
                  <a:cubicBezTo>
                    <a:pt x="819" y="13"/>
                    <a:pt x="819" y="14"/>
                    <a:pt x="819" y="14"/>
                  </a:cubicBezTo>
                  <a:cubicBezTo>
                    <a:pt x="819" y="14"/>
                    <a:pt x="819" y="14"/>
                    <a:pt x="819" y="14"/>
                  </a:cubicBezTo>
                  <a:cubicBezTo>
                    <a:pt x="819" y="14"/>
                    <a:pt x="819" y="14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9" y="15"/>
                    <a:pt x="819" y="15"/>
                    <a:pt x="819" y="15"/>
                  </a:cubicBezTo>
                  <a:cubicBezTo>
                    <a:pt x="819" y="15"/>
                    <a:pt x="820" y="16"/>
                    <a:pt x="820" y="16"/>
                  </a:cubicBezTo>
                  <a:cubicBezTo>
                    <a:pt x="820" y="16"/>
                    <a:pt x="820" y="16"/>
                    <a:pt x="820" y="16"/>
                  </a:cubicBezTo>
                  <a:cubicBezTo>
                    <a:pt x="820" y="16"/>
                    <a:pt x="820" y="16"/>
                    <a:pt x="820" y="16"/>
                  </a:cubicBezTo>
                  <a:cubicBezTo>
                    <a:pt x="820" y="16"/>
                    <a:pt x="820" y="16"/>
                    <a:pt x="820" y="16"/>
                  </a:cubicBezTo>
                  <a:cubicBezTo>
                    <a:pt x="821" y="15"/>
                    <a:pt x="821" y="14"/>
                    <a:pt x="823" y="13"/>
                  </a:cubicBezTo>
                  <a:cubicBezTo>
                    <a:pt x="823" y="13"/>
                    <a:pt x="823" y="13"/>
                    <a:pt x="823" y="13"/>
                  </a:cubicBezTo>
                  <a:cubicBezTo>
                    <a:pt x="824" y="12"/>
                    <a:pt x="825" y="11"/>
                    <a:pt x="825" y="10"/>
                  </a:cubicBezTo>
                  <a:cubicBezTo>
                    <a:pt x="825" y="10"/>
                    <a:pt x="825" y="10"/>
                    <a:pt x="825" y="10"/>
                  </a:cubicBezTo>
                  <a:cubicBezTo>
                    <a:pt x="825" y="10"/>
                    <a:pt x="825" y="10"/>
                    <a:pt x="824" y="9"/>
                  </a:cubicBezTo>
                  <a:cubicBezTo>
                    <a:pt x="824" y="9"/>
                    <a:pt x="824" y="9"/>
                    <a:pt x="824" y="9"/>
                  </a:cubicBezTo>
                  <a:cubicBezTo>
                    <a:pt x="823" y="8"/>
                    <a:pt x="823" y="7"/>
                    <a:pt x="823" y="6"/>
                  </a:cubicBezTo>
                  <a:cubicBezTo>
                    <a:pt x="823" y="6"/>
                    <a:pt x="823" y="6"/>
                    <a:pt x="823" y="6"/>
                  </a:cubicBezTo>
                  <a:cubicBezTo>
                    <a:pt x="823" y="5"/>
                    <a:pt x="823" y="4"/>
                    <a:pt x="823" y="3"/>
                  </a:cubicBezTo>
                  <a:cubicBezTo>
                    <a:pt x="823" y="3"/>
                    <a:pt x="823" y="3"/>
                    <a:pt x="823" y="3"/>
                  </a:cubicBezTo>
                  <a:cubicBezTo>
                    <a:pt x="824" y="2"/>
                    <a:pt x="824" y="2"/>
                    <a:pt x="825" y="2"/>
                  </a:cubicBezTo>
                  <a:cubicBezTo>
                    <a:pt x="825" y="2"/>
                    <a:pt x="825" y="2"/>
                    <a:pt x="825" y="2"/>
                  </a:cubicBezTo>
                  <a:cubicBezTo>
                    <a:pt x="827" y="2"/>
                    <a:pt x="827" y="3"/>
                    <a:pt x="828" y="4"/>
                  </a:cubicBezTo>
                  <a:cubicBezTo>
                    <a:pt x="828" y="4"/>
                    <a:pt x="828" y="4"/>
                    <a:pt x="828" y="4"/>
                  </a:cubicBezTo>
                  <a:cubicBezTo>
                    <a:pt x="828" y="5"/>
                    <a:pt x="829" y="5"/>
                    <a:pt x="829" y="5"/>
                  </a:cubicBezTo>
                  <a:cubicBezTo>
                    <a:pt x="829" y="5"/>
                    <a:pt x="829" y="5"/>
                    <a:pt x="829" y="5"/>
                  </a:cubicBezTo>
                  <a:cubicBezTo>
                    <a:pt x="829" y="5"/>
                    <a:pt x="829" y="4"/>
                    <a:pt x="828" y="3"/>
                  </a:cubicBezTo>
                  <a:cubicBezTo>
                    <a:pt x="828" y="3"/>
                    <a:pt x="828" y="3"/>
                    <a:pt x="828" y="3"/>
                  </a:cubicBezTo>
                  <a:cubicBezTo>
                    <a:pt x="828" y="2"/>
                    <a:pt x="828" y="2"/>
                    <a:pt x="828" y="1"/>
                  </a:cubicBezTo>
                  <a:cubicBezTo>
                    <a:pt x="828" y="1"/>
                    <a:pt x="828" y="1"/>
                    <a:pt x="828" y="1"/>
                  </a:cubicBezTo>
                  <a:cubicBezTo>
                    <a:pt x="828" y="1"/>
                    <a:pt x="828" y="0"/>
                    <a:pt x="829" y="0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30" y="0"/>
                    <a:pt x="831" y="1"/>
                    <a:pt x="832" y="3"/>
                  </a:cubicBezTo>
                  <a:cubicBezTo>
                    <a:pt x="832" y="3"/>
                    <a:pt x="832" y="3"/>
                    <a:pt x="832" y="3"/>
                  </a:cubicBezTo>
                  <a:cubicBezTo>
                    <a:pt x="833" y="4"/>
                    <a:pt x="839" y="10"/>
                    <a:pt x="839" y="16"/>
                  </a:cubicBezTo>
                  <a:cubicBezTo>
                    <a:pt x="839" y="16"/>
                    <a:pt x="839" y="16"/>
                    <a:pt x="839" y="16"/>
                  </a:cubicBezTo>
                  <a:cubicBezTo>
                    <a:pt x="839" y="16"/>
                    <a:pt x="839" y="16"/>
                    <a:pt x="839" y="17"/>
                  </a:cubicBezTo>
                  <a:cubicBezTo>
                    <a:pt x="839" y="17"/>
                    <a:pt x="839" y="17"/>
                    <a:pt x="839" y="17"/>
                  </a:cubicBezTo>
                  <a:cubicBezTo>
                    <a:pt x="839" y="18"/>
                    <a:pt x="839" y="18"/>
                    <a:pt x="839" y="19"/>
                  </a:cubicBezTo>
                  <a:cubicBezTo>
                    <a:pt x="839" y="19"/>
                    <a:pt x="839" y="19"/>
                    <a:pt x="839" y="19"/>
                  </a:cubicBezTo>
                  <a:cubicBezTo>
                    <a:pt x="839" y="22"/>
                    <a:pt x="840" y="21"/>
                    <a:pt x="843" y="24"/>
                  </a:cubicBezTo>
                  <a:cubicBezTo>
                    <a:pt x="843" y="24"/>
                    <a:pt x="843" y="24"/>
                    <a:pt x="843" y="24"/>
                  </a:cubicBezTo>
                  <a:cubicBezTo>
                    <a:pt x="845" y="26"/>
                    <a:pt x="847" y="27"/>
                    <a:pt x="847" y="27"/>
                  </a:cubicBezTo>
                  <a:cubicBezTo>
                    <a:pt x="847" y="27"/>
                    <a:pt x="847" y="27"/>
                    <a:pt x="847" y="27"/>
                  </a:cubicBezTo>
                  <a:cubicBezTo>
                    <a:pt x="848" y="27"/>
                    <a:pt x="848" y="27"/>
                    <a:pt x="848" y="27"/>
                  </a:cubicBezTo>
                  <a:cubicBezTo>
                    <a:pt x="848" y="27"/>
                    <a:pt x="848" y="27"/>
                    <a:pt x="848" y="27"/>
                  </a:cubicBezTo>
                  <a:cubicBezTo>
                    <a:pt x="848" y="26"/>
                    <a:pt x="849" y="26"/>
                    <a:pt x="849" y="26"/>
                  </a:cubicBezTo>
                  <a:cubicBezTo>
                    <a:pt x="849" y="26"/>
                    <a:pt x="849" y="26"/>
                    <a:pt x="849" y="26"/>
                  </a:cubicBezTo>
                  <a:cubicBezTo>
                    <a:pt x="850" y="26"/>
                    <a:pt x="851" y="27"/>
                    <a:pt x="851" y="28"/>
                  </a:cubicBezTo>
                  <a:cubicBezTo>
                    <a:pt x="851" y="28"/>
                    <a:pt x="851" y="28"/>
                    <a:pt x="851" y="28"/>
                  </a:cubicBezTo>
                  <a:cubicBezTo>
                    <a:pt x="851" y="29"/>
                    <a:pt x="851" y="29"/>
                    <a:pt x="851" y="30"/>
                  </a:cubicBezTo>
                  <a:cubicBezTo>
                    <a:pt x="851" y="30"/>
                    <a:pt x="851" y="30"/>
                    <a:pt x="851" y="30"/>
                  </a:cubicBezTo>
                  <a:cubicBezTo>
                    <a:pt x="851" y="30"/>
                    <a:pt x="851" y="31"/>
                    <a:pt x="851" y="32"/>
                  </a:cubicBezTo>
                  <a:cubicBezTo>
                    <a:pt x="851" y="32"/>
                    <a:pt x="851" y="32"/>
                    <a:pt x="851" y="32"/>
                  </a:cubicBezTo>
                  <a:cubicBezTo>
                    <a:pt x="851" y="33"/>
                    <a:pt x="858" y="38"/>
                    <a:pt x="859" y="42"/>
                  </a:cubicBezTo>
                  <a:cubicBezTo>
                    <a:pt x="859" y="42"/>
                    <a:pt x="859" y="42"/>
                    <a:pt x="859" y="42"/>
                  </a:cubicBezTo>
                  <a:cubicBezTo>
                    <a:pt x="860" y="42"/>
                    <a:pt x="860" y="43"/>
                    <a:pt x="860" y="43"/>
                  </a:cubicBezTo>
                  <a:cubicBezTo>
                    <a:pt x="860" y="43"/>
                    <a:pt x="860" y="43"/>
                    <a:pt x="860" y="43"/>
                  </a:cubicBezTo>
                  <a:cubicBezTo>
                    <a:pt x="860" y="47"/>
                    <a:pt x="856" y="51"/>
                    <a:pt x="855" y="54"/>
                  </a:cubicBezTo>
                  <a:cubicBezTo>
                    <a:pt x="855" y="54"/>
                    <a:pt x="855" y="54"/>
                    <a:pt x="855" y="54"/>
                  </a:cubicBezTo>
                  <a:cubicBezTo>
                    <a:pt x="853" y="56"/>
                    <a:pt x="852" y="58"/>
                    <a:pt x="852" y="59"/>
                  </a:cubicBezTo>
                  <a:cubicBezTo>
                    <a:pt x="852" y="59"/>
                    <a:pt x="852" y="59"/>
                    <a:pt x="852" y="59"/>
                  </a:cubicBezTo>
                  <a:cubicBezTo>
                    <a:pt x="852" y="59"/>
                    <a:pt x="852" y="59"/>
                    <a:pt x="852" y="60"/>
                  </a:cubicBezTo>
                  <a:cubicBezTo>
                    <a:pt x="852" y="60"/>
                    <a:pt x="852" y="60"/>
                    <a:pt x="852" y="60"/>
                  </a:cubicBezTo>
                  <a:cubicBezTo>
                    <a:pt x="852" y="60"/>
                    <a:pt x="852" y="61"/>
                    <a:pt x="852" y="62"/>
                  </a:cubicBezTo>
                  <a:cubicBezTo>
                    <a:pt x="852" y="62"/>
                    <a:pt x="852" y="62"/>
                    <a:pt x="852" y="62"/>
                  </a:cubicBezTo>
                  <a:cubicBezTo>
                    <a:pt x="852" y="64"/>
                    <a:pt x="851" y="67"/>
                    <a:pt x="850" y="68"/>
                  </a:cubicBezTo>
                  <a:cubicBezTo>
                    <a:pt x="850" y="68"/>
                    <a:pt x="850" y="68"/>
                    <a:pt x="850" y="68"/>
                  </a:cubicBezTo>
                  <a:cubicBezTo>
                    <a:pt x="848" y="68"/>
                    <a:pt x="847" y="69"/>
                    <a:pt x="847" y="70"/>
                  </a:cubicBezTo>
                  <a:cubicBezTo>
                    <a:pt x="847" y="70"/>
                    <a:pt x="847" y="70"/>
                    <a:pt x="847" y="70"/>
                  </a:cubicBezTo>
                  <a:cubicBezTo>
                    <a:pt x="847" y="70"/>
                    <a:pt x="847" y="70"/>
                    <a:pt x="847" y="70"/>
                  </a:cubicBezTo>
                  <a:cubicBezTo>
                    <a:pt x="847" y="70"/>
                    <a:pt x="847" y="70"/>
                    <a:pt x="847" y="70"/>
                  </a:cubicBezTo>
                  <a:cubicBezTo>
                    <a:pt x="847" y="71"/>
                    <a:pt x="847" y="71"/>
                    <a:pt x="847" y="72"/>
                  </a:cubicBezTo>
                  <a:cubicBezTo>
                    <a:pt x="847" y="72"/>
                    <a:pt x="847" y="72"/>
                    <a:pt x="847" y="72"/>
                  </a:cubicBezTo>
                  <a:cubicBezTo>
                    <a:pt x="847" y="74"/>
                    <a:pt x="846" y="75"/>
                    <a:pt x="845" y="75"/>
                  </a:cubicBezTo>
                  <a:cubicBezTo>
                    <a:pt x="845" y="75"/>
                    <a:pt x="845" y="75"/>
                    <a:pt x="845" y="75"/>
                  </a:cubicBezTo>
                  <a:cubicBezTo>
                    <a:pt x="844" y="76"/>
                    <a:pt x="842" y="81"/>
                    <a:pt x="840" y="82"/>
                  </a:cubicBezTo>
                  <a:cubicBezTo>
                    <a:pt x="840" y="82"/>
                    <a:pt x="840" y="82"/>
                    <a:pt x="840" y="82"/>
                  </a:cubicBezTo>
                  <a:cubicBezTo>
                    <a:pt x="839" y="82"/>
                    <a:pt x="839" y="83"/>
                    <a:pt x="839" y="83"/>
                  </a:cubicBezTo>
                  <a:cubicBezTo>
                    <a:pt x="839" y="83"/>
                    <a:pt x="839" y="83"/>
                    <a:pt x="839" y="83"/>
                  </a:cubicBezTo>
                  <a:cubicBezTo>
                    <a:pt x="839" y="84"/>
                    <a:pt x="839" y="84"/>
                    <a:pt x="839" y="85"/>
                  </a:cubicBezTo>
                  <a:cubicBezTo>
                    <a:pt x="839" y="85"/>
                    <a:pt x="839" y="85"/>
                    <a:pt x="839" y="85"/>
                  </a:cubicBezTo>
                  <a:cubicBezTo>
                    <a:pt x="840" y="85"/>
                    <a:pt x="840" y="85"/>
                    <a:pt x="840" y="86"/>
                  </a:cubicBezTo>
                  <a:cubicBezTo>
                    <a:pt x="840" y="86"/>
                    <a:pt x="840" y="86"/>
                    <a:pt x="840" y="86"/>
                  </a:cubicBezTo>
                  <a:cubicBezTo>
                    <a:pt x="840" y="88"/>
                    <a:pt x="836" y="90"/>
                    <a:pt x="835" y="92"/>
                  </a:cubicBezTo>
                  <a:cubicBezTo>
                    <a:pt x="835" y="92"/>
                    <a:pt x="835" y="92"/>
                    <a:pt x="835" y="92"/>
                  </a:cubicBezTo>
                  <a:cubicBezTo>
                    <a:pt x="833" y="93"/>
                    <a:pt x="833" y="91"/>
                    <a:pt x="831" y="94"/>
                  </a:cubicBezTo>
                  <a:cubicBezTo>
                    <a:pt x="831" y="94"/>
                    <a:pt x="831" y="94"/>
                    <a:pt x="831" y="94"/>
                  </a:cubicBezTo>
                  <a:cubicBezTo>
                    <a:pt x="828" y="97"/>
                    <a:pt x="825" y="96"/>
                    <a:pt x="822" y="100"/>
                  </a:cubicBezTo>
                  <a:cubicBezTo>
                    <a:pt x="822" y="100"/>
                    <a:pt x="822" y="100"/>
                    <a:pt x="822" y="100"/>
                  </a:cubicBezTo>
                  <a:cubicBezTo>
                    <a:pt x="821" y="102"/>
                    <a:pt x="820" y="104"/>
                    <a:pt x="820" y="105"/>
                  </a:cubicBezTo>
                  <a:cubicBezTo>
                    <a:pt x="820" y="105"/>
                    <a:pt x="820" y="105"/>
                    <a:pt x="820" y="105"/>
                  </a:cubicBezTo>
                  <a:cubicBezTo>
                    <a:pt x="820" y="107"/>
                    <a:pt x="821" y="109"/>
                    <a:pt x="821" y="110"/>
                  </a:cubicBezTo>
                  <a:cubicBezTo>
                    <a:pt x="821" y="110"/>
                    <a:pt x="821" y="110"/>
                    <a:pt x="821" y="110"/>
                  </a:cubicBezTo>
                  <a:cubicBezTo>
                    <a:pt x="823" y="111"/>
                    <a:pt x="825" y="114"/>
                    <a:pt x="826" y="116"/>
                  </a:cubicBezTo>
                  <a:cubicBezTo>
                    <a:pt x="826" y="116"/>
                    <a:pt x="826" y="116"/>
                    <a:pt x="826" y="116"/>
                  </a:cubicBezTo>
                  <a:cubicBezTo>
                    <a:pt x="826" y="116"/>
                    <a:pt x="825" y="116"/>
                    <a:pt x="825" y="117"/>
                  </a:cubicBezTo>
                  <a:cubicBezTo>
                    <a:pt x="825" y="117"/>
                    <a:pt x="825" y="117"/>
                    <a:pt x="825" y="117"/>
                  </a:cubicBezTo>
                  <a:cubicBezTo>
                    <a:pt x="825" y="117"/>
                    <a:pt x="825" y="117"/>
                    <a:pt x="825" y="117"/>
                  </a:cubicBezTo>
                  <a:cubicBezTo>
                    <a:pt x="825" y="117"/>
                    <a:pt x="825" y="117"/>
                    <a:pt x="825" y="117"/>
                  </a:cubicBezTo>
                  <a:cubicBezTo>
                    <a:pt x="824" y="117"/>
                    <a:pt x="823" y="116"/>
                    <a:pt x="822" y="116"/>
                  </a:cubicBezTo>
                  <a:cubicBezTo>
                    <a:pt x="822" y="116"/>
                    <a:pt x="822" y="116"/>
                    <a:pt x="822" y="116"/>
                  </a:cubicBezTo>
                  <a:cubicBezTo>
                    <a:pt x="822" y="116"/>
                    <a:pt x="821" y="116"/>
                    <a:pt x="821" y="117"/>
                  </a:cubicBezTo>
                  <a:cubicBezTo>
                    <a:pt x="821" y="117"/>
                    <a:pt x="821" y="117"/>
                    <a:pt x="821" y="117"/>
                  </a:cubicBezTo>
                  <a:cubicBezTo>
                    <a:pt x="820" y="117"/>
                    <a:pt x="818" y="119"/>
                    <a:pt x="816" y="120"/>
                  </a:cubicBezTo>
                  <a:cubicBezTo>
                    <a:pt x="816" y="120"/>
                    <a:pt x="816" y="120"/>
                    <a:pt x="816" y="120"/>
                  </a:cubicBezTo>
                  <a:cubicBezTo>
                    <a:pt x="814" y="120"/>
                    <a:pt x="814" y="120"/>
                    <a:pt x="813" y="121"/>
                  </a:cubicBezTo>
                  <a:cubicBezTo>
                    <a:pt x="813" y="121"/>
                    <a:pt x="813" y="121"/>
                    <a:pt x="813" y="121"/>
                  </a:cubicBezTo>
                  <a:cubicBezTo>
                    <a:pt x="811" y="122"/>
                    <a:pt x="809" y="126"/>
                    <a:pt x="809" y="127"/>
                  </a:cubicBezTo>
                  <a:cubicBezTo>
                    <a:pt x="809" y="127"/>
                    <a:pt x="809" y="127"/>
                    <a:pt x="809" y="127"/>
                  </a:cubicBezTo>
                  <a:cubicBezTo>
                    <a:pt x="809" y="127"/>
                    <a:pt x="809" y="127"/>
                    <a:pt x="809" y="127"/>
                  </a:cubicBezTo>
                  <a:cubicBezTo>
                    <a:pt x="809" y="127"/>
                    <a:pt x="809" y="127"/>
                    <a:pt x="809" y="127"/>
                  </a:cubicBezTo>
                  <a:cubicBezTo>
                    <a:pt x="809" y="127"/>
                    <a:pt x="810" y="128"/>
                    <a:pt x="810" y="128"/>
                  </a:cubicBezTo>
                  <a:cubicBezTo>
                    <a:pt x="810" y="128"/>
                    <a:pt x="810" y="128"/>
                    <a:pt x="810" y="128"/>
                  </a:cubicBezTo>
                  <a:cubicBezTo>
                    <a:pt x="810" y="128"/>
                    <a:pt x="810" y="128"/>
                    <a:pt x="811" y="128"/>
                  </a:cubicBezTo>
                  <a:cubicBezTo>
                    <a:pt x="811" y="128"/>
                    <a:pt x="811" y="128"/>
                    <a:pt x="811" y="128"/>
                  </a:cubicBezTo>
                  <a:cubicBezTo>
                    <a:pt x="811" y="127"/>
                    <a:pt x="813" y="126"/>
                    <a:pt x="815" y="126"/>
                  </a:cubicBezTo>
                  <a:cubicBezTo>
                    <a:pt x="815" y="126"/>
                    <a:pt x="815" y="126"/>
                    <a:pt x="815" y="126"/>
                  </a:cubicBezTo>
                  <a:cubicBezTo>
                    <a:pt x="815" y="126"/>
                    <a:pt x="816" y="126"/>
                    <a:pt x="816" y="126"/>
                  </a:cubicBezTo>
                  <a:cubicBezTo>
                    <a:pt x="816" y="126"/>
                    <a:pt x="816" y="126"/>
                    <a:pt x="816" y="126"/>
                  </a:cubicBezTo>
                  <a:cubicBezTo>
                    <a:pt x="819" y="126"/>
                    <a:pt x="821" y="126"/>
                    <a:pt x="822" y="128"/>
                  </a:cubicBezTo>
                  <a:cubicBezTo>
                    <a:pt x="822" y="128"/>
                    <a:pt x="822" y="128"/>
                    <a:pt x="822" y="128"/>
                  </a:cubicBezTo>
                  <a:cubicBezTo>
                    <a:pt x="822" y="128"/>
                    <a:pt x="822" y="128"/>
                    <a:pt x="822" y="129"/>
                  </a:cubicBezTo>
                  <a:cubicBezTo>
                    <a:pt x="822" y="129"/>
                    <a:pt x="822" y="129"/>
                    <a:pt x="822" y="129"/>
                  </a:cubicBezTo>
                  <a:cubicBezTo>
                    <a:pt x="821" y="129"/>
                    <a:pt x="821" y="129"/>
                    <a:pt x="821" y="130"/>
                  </a:cubicBezTo>
                  <a:cubicBezTo>
                    <a:pt x="821" y="130"/>
                    <a:pt x="821" y="130"/>
                    <a:pt x="821" y="130"/>
                  </a:cubicBezTo>
                  <a:cubicBezTo>
                    <a:pt x="821" y="130"/>
                    <a:pt x="821" y="130"/>
                    <a:pt x="821" y="130"/>
                  </a:cubicBezTo>
                  <a:cubicBezTo>
                    <a:pt x="821" y="130"/>
                    <a:pt x="821" y="130"/>
                    <a:pt x="821" y="130"/>
                  </a:cubicBezTo>
                  <a:cubicBezTo>
                    <a:pt x="821" y="130"/>
                    <a:pt x="821" y="130"/>
                    <a:pt x="821" y="130"/>
                  </a:cubicBezTo>
                  <a:cubicBezTo>
                    <a:pt x="821" y="130"/>
                    <a:pt x="821" y="130"/>
                    <a:pt x="821" y="130"/>
                  </a:cubicBezTo>
                  <a:cubicBezTo>
                    <a:pt x="821" y="131"/>
                    <a:pt x="821" y="131"/>
                    <a:pt x="821" y="131"/>
                  </a:cubicBezTo>
                  <a:cubicBezTo>
                    <a:pt x="821" y="131"/>
                    <a:pt x="821" y="131"/>
                    <a:pt x="821" y="131"/>
                  </a:cubicBezTo>
                  <a:cubicBezTo>
                    <a:pt x="821" y="131"/>
                    <a:pt x="821" y="132"/>
                    <a:pt x="820" y="131"/>
                  </a:cubicBezTo>
                  <a:cubicBezTo>
                    <a:pt x="820" y="131"/>
                    <a:pt x="820" y="131"/>
                    <a:pt x="820" y="131"/>
                  </a:cubicBezTo>
                  <a:cubicBezTo>
                    <a:pt x="819" y="131"/>
                    <a:pt x="818" y="131"/>
                    <a:pt x="816" y="131"/>
                  </a:cubicBezTo>
                  <a:cubicBezTo>
                    <a:pt x="816" y="131"/>
                    <a:pt x="816" y="131"/>
                    <a:pt x="816" y="131"/>
                  </a:cubicBezTo>
                  <a:cubicBezTo>
                    <a:pt x="816" y="131"/>
                    <a:pt x="816" y="131"/>
                    <a:pt x="815" y="131"/>
                  </a:cubicBezTo>
                  <a:cubicBezTo>
                    <a:pt x="815" y="131"/>
                    <a:pt x="815" y="131"/>
                    <a:pt x="815" y="131"/>
                  </a:cubicBezTo>
                  <a:cubicBezTo>
                    <a:pt x="813" y="131"/>
                    <a:pt x="812" y="133"/>
                    <a:pt x="811" y="134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4"/>
                    <a:pt x="811" y="134"/>
                    <a:pt x="811" y="135"/>
                  </a:cubicBezTo>
                  <a:cubicBezTo>
                    <a:pt x="811" y="135"/>
                    <a:pt x="811" y="135"/>
                    <a:pt x="811" y="135"/>
                  </a:cubicBezTo>
                  <a:cubicBezTo>
                    <a:pt x="811" y="135"/>
                    <a:pt x="811" y="135"/>
                    <a:pt x="811" y="136"/>
                  </a:cubicBezTo>
                  <a:cubicBezTo>
                    <a:pt x="811" y="136"/>
                    <a:pt x="811" y="136"/>
                    <a:pt x="811" y="136"/>
                  </a:cubicBezTo>
                  <a:cubicBezTo>
                    <a:pt x="812" y="137"/>
                    <a:pt x="812" y="137"/>
                    <a:pt x="812" y="138"/>
                  </a:cubicBezTo>
                  <a:cubicBezTo>
                    <a:pt x="812" y="138"/>
                    <a:pt x="812" y="138"/>
                    <a:pt x="812" y="138"/>
                  </a:cubicBezTo>
                  <a:cubicBezTo>
                    <a:pt x="812" y="138"/>
                    <a:pt x="812" y="137"/>
                    <a:pt x="812" y="137"/>
                  </a:cubicBezTo>
                  <a:cubicBezTo>
                    <a:pt x="812" y="137"/>
                    <a:pt x="812" y="137"/>
                    <a:pt x="812" y="137"/>
                  </a:cubicBezTo>
                  <a:cubicBezTo>
                    <a:pt x="812" y="137"/>
                    <a:pt x="812" y="136"/>
                    <a:pt x="813" y="135"/>
                  </a:cubicBezTo>
                  <a:cubicBezTo>
                    <a:pt x="813" y="135"/>
                    <a:pt x="813" y="135"/>
                    <a:pt x="813" y="135"/>
                  </a:cubicBezTo>
                  <a:cubicBezTo>
                    <a:pt x="814" y="134"/>
                    <a:pt x="815" y="133"/>
                    <a:pt x="815" y="132"/>
                  </a:cubicBezTo>
                  <a:cubicBezTo>
                    <a:pt x="815" y="132"/>
                    <a:pt x="815" y="132"/>
                    <a:pt x="815" y="132"/>
                  </a:cubicBezTo>
                  <a:cubicBezTo>
                    <a:pt x="815" y="132"/>
                    <a:pt x="816" y="132"/>
                    <a:pt x="816" y="132"/>
                  </a:cubicBezTo>
                  <a:cubicBezTo>
                    <a:pt x="816" y="132"/>
                    <a:pt x="816" y="132"/>
                    <a:pt x="816" y="132"/>
                  </a:cubicBezTo>
                  <a:cubicBezTo>
                    <a:pt x="817" y="132"/>
                    <a:pt x="817" y="133"/>
                    <a:pt x="817" y="134"/>
                  </a:cubicBezTo>
                  <a:cubicBezTo>
                    <a:pt x="817" y="134"/>
                    <a:pt x="817" y="134"/>
                    <a:pt x="817" y="134"/>
                  </a:cubicBezTo>
                  <a:cubicBezTo>
                    <a:pt x="817" y="134"/>
                    <a:pt x="817" y="134"/>
                    <a:pt x="817" y="135"/>
                  </a:cubicBezTo>
                  <a:cubicBezTo>
                    <a:pt x="817" y="135"/>
                    <a:pt x="817" y="135"/>
                    <a:pt x="817" y="135"/>
                  </a:cubicBezTo>
                  <a:cubicBezTo>
                    <a:pt x="817" y="136"/>
                    <a:pt x="815" y="137"/>
                    <a:pt x="815" y="137"/>
                  </a:cubicBezTo>
                  <a:cubicBezTo>
                    <a:pt x="815" y="137"/>
                    <a:pt x="815" y="137"/>
                    <a:pt x="815" y="137"/>
                  </a:cubicBezTo>
                  <a:cubicBezTo>
                    <a:pt x="815" y="137"/>
                    <a:pt x="816" y="137"/>
                    <a:pt x="816" y="137"/>
                  </a:cubicBezTo>
                  <a:cubicBezTo>
                    <a:pt x="816" y="137"/>
                    <a:pt x="816" y="137"/>
                    <a:pt x="816" y="137"/>
                  </a:cubicBezTo>
                  <a:cubicBezTo>
                    <a:pt x="817" y="138"/>
                    <a:pt x="817" y="138"/>
                    <a:pt x="818" y="138"/>
                  </a:cubicBezTo>
                  <a:cubicBezTo>
                    <a:pt x="818" y="138"/>
                    <a:pt x="818" y="138"/>
                    <a:pt x="818" y="138"/>
                  </a:cubicBezTo>
                  <a:cubicBezTo>
                    <a:pt x="818" y="138"/>
                    <a:pt x="818" y="138"/>
                    <a:pt x="818" y="138"/>
                  </a:cubicBezTo>
                  <a:cubicBezTo>
                    <a:pt x="818" y="138"/>
                    <a:pt x="818" y="138"/>
                    <a:pt x="818" y="138"/>
                  </a:cubicBezTo>
                  <a:cubicBezTo>
                    <a:pt x="819" y="138"/>
                    <a:pt x="822" y="136"/>
                    <a:pt x="823" y="136"/>
                  </a:cubicBezTo>
                  <a:cubicBezTo>
                    <a:pt x="823" y="136"/>
                    <a:pt x="823" y="136"/>
                    <a:pt x="823" y="136"/>
                  </a:cubicBezTo>
                  <a:cubicBezTo>
                    <a:pt x="824" y="136"/>
                    <a:pt x="824" y="136"/>
                    <a:pt x="824" y="136"/>
                  </a:cubicBezTo>
                  <a:cubicBezTo>
                    <a:pt x="824" y="136"/>
                    <a:pt x="824" y="136"/>
                    <a:pt x="824" y="136"/>
                  </a:cubicBezTo>
                  <a:cubicBezTo>
                    <a:pt x="825" y="138"/>
                    <a:pt x="826" y="138"/>
                    <a:pt x="828" y="138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8"/>
                    <a:pt x="829" y="138"/>
                    <a:pt x="829" y="138"/>
                  </a:cubicBezTo>
                  <a:cubicBezTo>
                    <a:pt x="829" y="138"/>
                    <a:pt x="829" y="138"/>
                    <a:pt x="829" y="138"/>
                  </a:cubicBezTo>
                  <a:cubicBezTo>
                    <a:pt x="831" y="138"/>
                    <a:pt x="835" y="136"/>
                    <a:pt x="835" y="135"/>
                  </a:cubicBezTo>
                  <a:cubicBezTo>
                    <a:pt x="835" y="135"/>
                    <a:pt x="835" y="135"/>
                    <a:pt x="835" y="135"/>
                  </a:cubicBezTo>
                  <a:cubicBezTo>
                    <a:pt x="835" y="134"/>
                    <a:pt x="835" y="133"/>
                    <a:pt x="837" y="133"/>
                  </a:cubicBezTo>
                  <a:cubicBezTo>
                    <a:pt x="837" y="133"/>
                    <a:pt x="837" y="133"/>
                    <a:pt x="837" y="133"/>
                  </a:cubicBezTo>
                  <a:cubicBezTo>
                    <a:pt x="837" y="133"/>
                    <a:pt x="838" y="133"/>
                    <a:pt x="839" y="134"/>
                  </a:cubicBezTo>
                  <a:cubicBezTo>
                    <a:pt x="839" y="134"/>
                    <a:pt x="839" y="134"/>
                    <a:pt x="839" y="134"/>
                  </a:cubicBezTo>
                  <a:cubicBezTo>
                    <a:pt x="839" y="134"/>
                    <a:pt x="839" y="134"/>
                    <a:pt x="840" y="134"/>
                  </a:cubicBezTo>
                  <a:cubicBezTo>
                    <a:pt x="840" y="134"/>
                    <a:pt x="840" y="134"/>
                    <a:pt x="840" y="134"/>
                  </a:cubicBezTo>
                  <a:cubicBezTo>
                    <a:pt x="842" y="134"/>
                    <a:pt x="845" y="132"/>
                    <a:pt x="849" y="131"/>
                  </a:cubicBezTo>
                  <a:cubicBezTo>
                    <a:pt x="849" y="131"/>
                    <a:pt x="849" y="131"/>
                    <a:pt x="849" y="131"/>
                  </a:cubicBezTo>
                  <a:cubicBezTo>
                    <a:pt x="849" y="131"/>
                    <a:pt x="850" y="131"/>
                    <a:pt x="850" y="131"/>
                  </a:cubicBezTo>
                  <a:cubicBezTo>
                    <a:pt x="850" y="131"/>
                    <a:pt x="850" y="131"/>
                    <a:pt x="850" y="131"/>
                  </a:cubicBezTo>
                  <a:cubicBezTo>
                    <a:pt x="851" y="131"/>
                    <a:pt x="852" y="131"/>
                    <a:pt x="852" y="132"/>
                  </a:cubicBezTo>
                  <a:cubicBezTo>
                    <a:pt x="852" y="132"/>
                    <a:pt x="852" y="132"/>
                    <a:pt x="852" y="132"/>
                  </a:cubicBezTo>
                  <a:cubicBezTo>
                    <a:pt x="851" y="133"/>
                    <a:pt x="851" y="133"/>
                    <a:pt x="850" y="133"/>
                  </a:cubicBezTo>
                  <a:cubicBezTo>
                    <a:pt x="850" y="133"/>
                    <a:pt x="850" y="133"/>
                    <a:pt x="850" y="133"/>
                  </a:cubicBezTo>
                  <a:cubicBezTo>
                    <a:pt x="849" y="134"/>
                    <a:pt x="847" y="137"/>
                    <a:pt x="844" y="137"/>
                  </a:cubicBezTo>
                  <a:cubicBezTo>
                    <a:pt x="844" y="137"/>
                    <a:pt x="844" y="137"/>
                    <a:pt x="844" y="137"/>
                  </a:cubicBezTo>
                  <a:cubicBezTo>
                    <a:pt x="839" y="137"/>
                    <a:pt x="839" y="137"/>
                    <a:pt x="839" y="138"/>
                  </a:cubicBezTo>
                  <a:cubicBezTo>
                    <a:pt x="839" y="138"/>
                    <a:pt x="839" y="138"/>
                    <a:pt x="839" y="138"/>
                  </a:cubicBezTo>
                  <a:cubicBezTo>
                    <a:pt x="839" y="139"/>
                    <a:pt x="839" y="139"/>
                    <a:pt x="839" y="140"/>
                  </a:cubicBezTo>
                  <a:cubicBezTo>
                    <a:pt x="839" y="140"/>
                    <a:pt x="839" y="140"/>
                    <a:pt x="839" y="140"/>
                  </a:cubicBezTo>
                  <a:cubicBezTo>
                    <a:pt x="839" y="140"/>
                    <a:pt x="839" y="141"/>
                    <a:pt x="839" y="141"/>
                  </a:cubicBezTo>
                  <a:cubicBezTo>
                    <a:pt x="839" y="141"/>
                    <a:pt x="839" y="141"/>
                    <a:pt x="839" y="141"/>
                  </a:cubicBezTo>
                  <a:cubicBezTo>
                    <a:pt x="839" y="143"/>
                    <a:pt x="837" y="145"/>
                    <a:pt x="834" y="145"/>
                  </a:cubicBezTo>
                  <a:cubicBezTo>
                    <a:pt x="834" y="145"/>
                    <a:pt x="834" y="145"/>
                    <a:pt x="834" y="145"/>
                  </a:cubicBezTo>
                  <a:cubicBezTo>
                    <a:pt x="833" y="145"/>
                    <a:pt x="833" y="145"/>
                    <a:pt x="833" y="145"/>
                  </a:cubicBezTo>
                  <a:cubicBezTo>
                    <a:pt x="833" y="145"/>
                    <a:pt x="833" y="145"/>
                    <a:pt x="833" y="145"/>
                  </a:cubicBezTo>
                  <a:cubicBezTo>
                    <a:pt x="832" y="145"/>
                    <a:pt x="832" y="145"/>
                    <a:pt x="832" y="145"/>
                  </a:cubicBezTo>
                  <a:cubicBezTo>
                    <a:pt x="832" y="145"/>
                    <a:pt x="832" y="145"/>
                    <a:pt x="832" y="145"/>
                  </a:cubicBezTo>
                  <a:cubicBezTo>
                    <a:pt x="831" y="145"/>
                    <a:pt x="831" y="145"/>
                    <a:pt x="831" y="145"/>
                  </a:cubicBezTo>
                  <a:cubicBezTo>
                    <a:pt x="831" y="145"/>
                    <a:pt x="831" y="145"/>
                    <a:pt x="831" y="145"/>
                  </a:cubicBezTo>
                  <a:cubicBezTo>
                    <a:pt x="831" y="145"/>
                    <a:pt x="831" y="146"/>
                    <a:pt x="833" y="146"/>
                  </a:cubicBezTo>
                  <a:cubicBezTo>
                    <a:pt x="833" y="146"/>
                    <a:pt x="833" y="146"/>
                    <a:pt x="833" y="146"/>
                  </a:cubicBezTo>
                  <a:cubicBezTo>
                    <a:pt x="834" y="146"/>
                    <a:pt x="835" y="146"/>
                    <a:pt x="835" y="148"/>
                  </a:cubicBezTo>
                  <a:cubicBezTo>
                    <a:pt x="835" y="148"/>
                    <a:pt x="835" y="148"/>
                    <a:pt x="835" y="148"/>
                  </a:cubicBezTo>
                  <a:cubicBezTo>
                    <a:pt x="835" y="149"/>
                    <a:pt x="834" y="149"/>
                    <a:pt x="833" y="149"/>
                  </a:cubicBezTo>
                  <a:cubicBezTo>
                    <a:pt x="833" y="149"/>
                    <a:pt x="833" y="149"/>
                    <a:pt x="833" y="149"/>
                  </a:cubicBezTo>
                  <a:cubicBezTo>
                    <a:pt x="831" y="149"/>
                    <a:pt x="831" y="150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ubicBezTo>
                    <a:pt x="831" y="152"/>
                    <a:pt x="832" y="152"/>
                    <a:pt x="833" y="152"/>
                  </a:cubicBezTo>
                  <a:cubicBezTo>
                    <a:pt x="833" y="152"/>
                    <a:pt x="833" y="152"/>
                    <a:pt x="833" y="152"/>
                  </a:cubicBezTo>
                  <a:cubicBezTo>
                    <a:pt x="834" y="152"/>
                    <a:pt x="836" y="151"/>
                    <a:pt x="837" y="153"/>
                  </a:cubicBezTo>
                  <a:cubicBezTo>
                    <a:pt x="837" y="153"/>
                    <a:pt x="837" y="153"/>
                    <a:pt x="837" y="153"/>
                  </a:cubicBezTo>
                  <a:cubicBezTo>
                    <a:pt x="837" y="153"/>
                    <a:pt x="837" y="154"/>
                    <a:pt x="837" y="154"/>
                  </a:cubicBezTo>
                  <a:cubicBezTo>
                    <a:pt x="837" y="154"/>
                    <a:pt x="837" y="154"/>
                    <a:pt x="837" y="154"/>
                  </a:cubicBezTo>
                  <a:cubicBezTo>
                    <a:pt x="837" y="157"/>
                    <a:pt x="834" y="161"/>
                    <a:pt x="832" y="164"/>
                  </a:cubicBezTo>
                  <a:cubicBezTo>
                    <a:pt x="832" y="164"/>
                    <a:pt x="832" y="164"/>
                    <a:pt x="832" y="164"/>
                  </a:cubicBezTo>
                  <a:cubicBezTo>
                    <a:pt x="829" y="165"/>
                    <a:pt x="827" y="166"/>
                    <a:pt x="825" y="166"/>
                  </a:cubicBezTo>
                  <a:cubicBezTo>
                    <a:pt x="825" y="166"/>
                    <a:pt x="825" y="166"/>
                    <a:pt x="825" y="166"/>
                  </a:cubicBezTo>
                  <a:cubicBezTo>
                    <a:pt x="824" y="166"/>
                    <a:pt x="824" y="166"/>
                    <a:pt x="823" y="166"/>
                  </a:cubicBezTo>
                  <a:cubicBezTo>
                    <a:pt x="823" y="166"/>
                    <a:pt x="823" y="166"/>
                    <a:pt x="823" y="166"/>
                  </a:cubicBezTo>
                  <a:cubicBezTo>
                    <a:pt x="822" y="165"/>
                    <a:pt x="821" y="164"/>
                    <a:pt x="820" y="164"/>
                  </a:cubicBezTo>
                  <a:cubicBezTo>
                    <a:pt x="820" y="164"/>
                    <a:pt x="820" y="164"/>
                    <a:pt x="820" y="164"/>
                  </a:cubicBezTo>
                  <a:cubicBezTo>
                    <a:pt x="820" y="164"/>
                    <a:pt x="820" y="164"/>
                    <a:pt x="819" y="165"/>
                  </a:cubicBezTo>
                  <a:cubicBezTo>
                    <a:pt x="819" y="165"/>
                    <a:pt x="819" y="165"/>
                    <a:pt x="819" y="165"/>
                  </a:cubicBezTo>
                  <a:cubicBezTo>
                    <a:pt x="818" y="166"/>
                    <a:pt x="818" y="166"/>
                    <a:pt x="818" y="166"/>
                  </a:cubicBezTo>
                  <a:cubicBezTo>
                    <a:pt x="818" y="166"/>
                    <a:pt x="818" y="166"/>
                    <a:pt x="818" y="166"/>
                  </a:cubicBezTo>
                  <a:cubicBezTo>
                    <a:pt x="818" y="166"/>
                    <a:pt x="819" y="167"/>
                    <a:pt x="819" y="168"/>
                  </a:cubicBezTo>
                  <a:cubicBezTo>
                    <a:pt x="819" y="168"/>
                    <a:pt x="819" y="168"/>
                    <a:pt x="819" y="168"/>
                  </a:cubicBezTo>
                  <a:cubicBezTo>
                    <a:pt x="819" y="169"/>
                    <a:pt x="819" y="169"/>
                    <a:pt x="819" y="170"/>
                  </a:cubicBezTo>
                  <a:cubicBezTo>
                    <a:pt x="819" y="170"/>
                    <a:pt x="819" y="170"/>
                    <a:pt x="819" y="170"/>
                  </a:cubicBezTo>
                  <a:cubicBezTo>
                    <a:pt x="819" y="172"/>
                    <a:pt x="817" y="173"/>
                    <a:pt x="814" y="174"/>
                  </a:cubicBezTo>
                  <a:cubicBezTo>
                    <a:pt x="814" y="174"/>
                    <a:pt x="814" y="174"/>
                    <a:pt x="814" y="174"/>
                  </a:cubicBezTo>
                  <a:cubicBezTo>
                    <a:pt x="811" y="176"/>
                    <a:pt x="806" y="175"/>
                    <a:pt x="805" y="176"/>
                  </a:cubicBezTo>
                  <a:cubicBezTo>
                    <a:pt x="805" y="176"/>
                    <a:pt x="805" y="176"/>
                    <a:pt x="805" y="176"/>
                  </a:cubicBezTo>
                  <a:cubicBezTo>
                    <a:pt x="805" y="176"/>
                    <a:pt x="805" y="176"/>
                    <a:pt x="805" y="177"/>
                  </a:cubicBezTo>
                  <a:cubicBezTo>
                    <a:pt x="805" y="177"/>
                    <a:pt x="805" y="177"/>
                    <a:pt x="805" y="177"/>
                  </a:cubicBezTo>
                  <a:cubicBezTo>
                    <a:pt x="805" y="177"/>
                    <a:pt x="806" y="178"/>
                    <a:pt x="807" y="178"/>
                  </a:cubicBezTo>
                  <a:cubicBezTo>
                    <a:pt x="807" y="178"/>
                    <a:pt x="807" y="178"/>
                    <a:pt x="807" y="178"/>
                  </a:cubicBezTo>
                  <a:cubicBezTo>
                    <a:pt x="807" y="178"/>
                    <a:pt x="809" y="178"/>
                    <a:pt x="809" y="179"/>
                  </a:cubicBezTo>
                  <a:cubicBezTo>
                    <a:pt x="809" y="179"/>
                    <a:pt x="809" y="179"/>
                    <a:pt x="809" y="179"/>
                  </a:cubicBezTo>
                  <a:cubicBezTo>
                    <a:pt x="809" y="180"/>
                    <a:pt x="809" y="180"/>
                    <a:pt x="808" y="181"/>
                  </a:cubicBezTo>
                  <a:cubicBezTo>
                    <a:pt x="808" y="181"/>
                    <a:pt x="808" y="181"/>
                    <a:pt x="808" y="181"/>
                  </a:cubicBezTo>
                  <a:cubicBezTo>
                    <a:pt x="808" y="181"/>
                    <a:pt x="808" y="181"/>
                    <a:pt x="808" y="182"/>
                  </a:cubicBezTo>
                  <a:cubicBezTo>
                    <a:pt x="808" y="182"/>
                    <a:pt x="808" y="182"/>
                    <a:pt x="808" y="182"/>
                  </a:cubicBezTo>
                  <a:cubicBezTo>
                    <a:pt x="808" y="183"/>
                    <a:pt x="809" y="185"/>
                    <a:pt x="809" y="186"/>
                  </a:cubicBezTo>
                  <a:cubicBezTo>
                    <a:pt x="809" y="186"/>
                    <a:pt x="809" y="186"/>
                    <a:pt x="809" y="186"/>
                  </a:cubicBezTo>
                  <a:cubicBezTo>
                    <a:pt x="809" y="187"/>
                    <a:pt x="809" y="187"/>
                    <a:pt x="809" y="187"/>
                  </a:cubicBezTo>
                  <a:cubicBezTo>
                    <a:pt x="809" y="187"/>
                    <a:pt x="809" y="187"/>
                    <a:pt x="809" y="187"/>
                  </a:cubicBezTo>
                  <a:cubicBezTo>
                    <a:pt x="809" y="188"/>
                    <a:pt x="808" y="188"/>
                    <a:pt x="808" y="189"/>
                  </a:cubicBezTo>
                  <a:cubicBezTo>
                    <a:pt x="808" y="189"/>
                    <a:pt x="808" y="189"/>
                    <a:pt x="808" y="189"/>
                  </a:cubicBezTo>
                  <a:cubicBezTo>
                    <a:pt x="808" y="189"/>
                    <a:pt x="809" y="190"/>
                    <a:pt x="810" y="191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11" y="191"/>
                    <a:pt x="811" y="191"/>
                    <a:pt x="811" y="191"/>
                  </a:cubicBezTo>
                  <a:cubicBezTo>
                    <a:pt x="811" y="191"/>
                    <a:pt x="811" y="191"/>
                    <a:pt x="811" y="191"/>
                  </a:cubicBezTo>
                  <a:cubicBezTo>
                    <a:pt x="812" y="191"/>
                    <a:pt x="812" y="190"/>
                    <a:pt x="812" y="188"/>
                  </a:cubicBezTo>
                  <a:cubicBezTo>
                    <a:pt x="812" y="188"/>
                    <a:pt x="812" y="188"/>
                    <a:pt x="812" y="188"/>
                  </a:cubicBezTo>
                  <a:cubicBezTo>
                    <a:pt x="813" y="186"/>
                    <a:pt x="815" y="185"/>
                    <a:pt x="816" y="185"/>
                  </a:cubicBezTo>
                  <a:cubicBezTo>
                    <a:pt x="816" y="185"/>
                    <a:pt x="816" y="185"/>
                    <a:pt x="816" y="185"/>
                  </a:cubicBezTo>
                  <a:cubicBezTo>
                    <a:pt x="817" y="185"/>
                    <a:pt x="819" y="185"/>
                    <a:pt x="820" y="183"/>
                  </a:cubicBezTo>
                  <a:cubicBezTo>
                    <a:pt x="820" y="183"/>
                    <a:pt x="820" y="183"/>
                    <a:pt x="820" y="183"/>
                  </a:cubicBezTo>
                  <a:cubicBezTo>
                    <a:pt x="821" y="182"/>
                    <a:pt x="823" y="181"/>
                    <a:pt x="825" y="181"/>
                  </a:cubicBezTo>
                  <a:cubicBezTo>
                    <a:pt x="825" y="181"/>
                    <a:pt x="825" y="181"/>
                    <a:pt x="825" y="181"/>
                  </a:cubicBezTo>
                  <a:cubicBezTo>
                    <a:pt x="826" y="181"/>
                    <a:pt x="826" y="181"/>
                    <a:pt x="827" y="181"/>
                  </a:cubicBezTo>
                  <a:cubicBezTo>
                    <a:pt x="827" y="181"/>
                    <a:pt x="827" y="181"/>
                    <a:pt x="827" y="181"/>
                  </a:cubicBezTo>
                  <a:cubicBezTo>
                    <a:pt x="827" y="181"/>
                    <a:pt x="827" y="181"/>
                    <a:pt x="828" y="181"/>
                  </a:cubicBezTo>
                  <a:cubicBezTo>
                    <a:pt x="828" y="181"/>
                    <a:pt x="828" y="181"/>
                    <a:pt x="828" y="181"/>
                  </a:cubicBezTo>
                  <a:cubicBezTo>
                    <a:pt x="830" y="181"/>
                    <a:pt x="831" y="181"/>
                    <a:pt x="831" y="179"/>
                  </a:cubicBezTo>
                  <a:cubicBezTo>
                    <a:pt x="831" y="179"/>
                    <a:pt x="831" y="179"/>
                    <a:pt x="831" y="179"/>
                  </a:cubicBezTo>
                  <a:cubicBezTo>
                    <a:pt x="832" y="176"/>
                    <a:pt x="834" y="176"/>
                    <a:pt x="835" y="176"/>
                  </a:cubicBezTo>
                  <a:cubicBezTo>
                    <a:pt x="835" y="176"/>
                    <a:pt x="835" y="176"/>
                    <a:pt x="835" y="176"/>
                  </a:cubicBezTo>
                  <a:cubicBezTo>
                    <a:pt x="836" y="176"/>
                    <a:pt x="837" y="176"/>
                    <a:pt x="838" y="176"/>
                  </a:cubicBezTo>
                  <a:cubicBezTo>
                    <a:pt x="838" y="176"/>
                    <a:pt x="838" y="176"/>
                    <a:pt x="838" y="176"/>
                  </a:cubicBezTo>
                  <a:cubicBezTo>
                    <a:pt x="839" y="176"/>
                    <a:pt x="840" y="176"/>
                    <a:pt x="841" y="176"/>
                  </a:cubicBezTo>
                  <a:cubicBezTo>
                    <a:pt x="841" y="176"/>
                    <a:pt x="841" y="176"/>
                    <a:pt x="841" y="176"/>
                  </a:cubicBezTo>
                  <a:cubicBezTo>
                    <a:pt x="842" y="176"/>
                    <a:pt x="842" y="175"/>
                    <a:pt x="842" y="175"/>
                  </a:cubicBezTo>
                  <a:cubicBezTo>
                    <a:pt x="842" y="175"/>
                    <a:pt x="842" y="175"/>
                    <a:pt x="842" y="175"/>
                  </a:cubicBezTo>
                  <a:cubicBezTo>
                    <a:pt x="842" y="175"/>
                    <a:pt x="842" y="175"/>
                    <a:pt x="842" y="175"/>
                  </a:cubicBezTo>
                  <a:cubicBezTo>
                    <a:pt x="842" y="175"/>
                    <a:pt x="842" y="175"/>
                    <a:pt x="842" y="175"/>
                  </a:cubicBezTo>
                  <a:cubicBezTo>
                    <a:pt x="840" y="170"/>
                    <a:pt x="837" y="172"/>
                    <a:pt x="835" y="171"/>
                  </a:cubicBezTo>
                  <a:cubicBezTo>
                    <a:pt x="835" y="171"/>
                    <a:pt x="835" y="171"/>
                    <a:pt x="835" y="171"/>
                  </a:cubicBezTo>
                  <a:cubicBezTo>
                    <a:pt x="834" y="170"/>
                    <a:pt x="833" y="169"/>
                    <a:pt x="833" y="168"/>
                  </a:cubicBezTo>
                  <a:cubicBezTo>
                    <a:pt x="833" y="168"/>
                    <a:pt x="833" y="168"/>
                    <a:pt x="833" y="168"/>
                  </a:cubicBezTo>
                  <a:cubicBezTo>
                    <a:pt x="833" y="166"/>
                    <a:pt x="837" y="165"/>
                    <a:pt x="839" y="165"/>
                  </a:cubicBezTo>
                  <a:cubicBezTo>
                    <a:pt x="839" y="165"/>
                    <a:pt x="839" y="165"/>
                    <a:pt x="839" y="165"/>
                  </a:cubicBezTo>
                  <a:cubicBezTo>
                    <a:pt x="839" y="165"/>
                    <a:pt x="839" y="165"/>
                    <a:pt x="839" y="165"/>
                  </a:cubicBezTo>
                  <a:cubicBezTo>
                    <a:pt x="839" y="165"/>
                    <a:pt x="839" y="165"/>
                    <a:pt x="839" y="165"/>
                  </a:cubicBezTo>
                  <a:cubicBezTo>
                    <a:pt x="840" y="165"/>
                    <a:pt x="840" y="165"/>
                    <a:pt x="840" y="165"/>
                  </a:cubicBezTo>
                  <a:cubicBezTo>
                    <a:pt x="840" y="165"/>
                    <a:pt x="840" y="165"/>
                    <a:pt x="840" y="165"/>
                  </a:cubicBezTo>
                  <a:cubicBezTo>
                    <a:pt x="841" y="165"/>
                    <a:pt x="841" y="165"/>
                    <a:pt x="841" y="164"/>
                  </a:cubicBezTo>
                  <a:cubicBezTo>
                    <a:pt x="841" y="164"/>
                    <a:pt x="841" y="164"/>
                    <a:pt x="841" y="164"/>
                  </a:cubicBezTo>
                  <a:cubicBezTo>
                    <a:pt x="841" y="163"/>
                    <a:pt x="841" y="163"/>
                    <a:pt x="841" y="163"/>
                  </a:cubicBezTo>
                  <a:cubicBezTo>
                    <a:pt x="841" y="163"/>
                    <a:pt x="841" y="163"/>
                    <a:pt x="841" y="163"/>
                  </a:cubicBezTo>
                  <a:cubicBezTo>
                    <a:pt x="841" y="163"/>
                    <a:pt x="841" y="163"/>
                    <a:pt x="841" y="162"/>
                  </a:cubicBezTo>
                  <a:cubicBezTo>
                    <a:pt x="841" y="162"/>
                    <a:pt x="841" y="162"/>
                    <a:pt x="841" y="162"/>
                  </a:cubicBezTo>
                  <a:cubicBezTo>
                    <a:pt x="841" y="162"/>
                    <a:pt x="842" y="161"/>
                    <a:pt x="842" y="161"/>
                  </a:cubicBezTo>
                  <a:cubicBezTo>
                    <a:pt x="842" y="161"/>
                    <a:pt x="842" y="161"/>
                    <a:pt x="842" y="161"/>
                  </a:cubicBezTo>
                  <a:cubicBezTo>
                    <a:pt x="844" y="161"/>
                    <a:pt x="844" y="162"/>
                    <a:pt x="846" y="163"/>
                  </a:cubicBezTo>
                  <a:cubicBezTo>
                    <a:pt x="846" y="163"/>
                    <a:pt x="846" y="163"/>
                    <a:pt x="846" y="163"/>
                  </a:cubicBezTo>
                  <a:cubicBezTo>
                    <a:pt x="847" y="165"/>
                    <a:pt x="848" y="166"/>
                    <a:pt x="849" y="167"/>
                  </a:cubicBezTo>
                  <a:cubicBezTo>
                    <a:pt x="849" y="167"/>
                    <a:pt x="849" y="167"/>
                    <a:pt x="849" y="167"/>
                  </a:cubicBezTo>
                  <a:cubicBezTo>
                    <a:pt x="849" y="167"/>
                    <a:pt x="850" y="168"/>
                    <a:pt x="851" y="168"/>
                  </a:cubicBezTo>
                  <a:cubicBezTo>
                    <a:pt x="851" y="168"/>
                    <a:pt x="851" y="168"/>
                    <a:pt x="851" y="168"/>
                  </a:cubicBezTo>
                  <a:cubicBezTo>
                    <a:pt x="851" y="168"/>
                    <a:pt x="852" y="168"/>
                    <a:pt x="852" y="167"/>
                  </a:cubicBezTo>
                  <a:cubicBezTo>
                    <a:pt x="852" y="167"/>
                    <a:pt x="852" y="167"/>
                    <a:pt x="852" y="167"/>
                  </a:cubicBezTo>
                  <a:cubicBezTo>
                    <a:pt x="852" y="167"/>
                    <a:pt x="852" y="167"/>
                    <a:pt x="852" y="166"/>
                  </a:cubicBezTo>
                  <a:cubicBezTo>
                    <a:pt x="852" y="166"/>
                    <a:pt x="852" y="166"/>
                    <a:pt x="852" y="166"/>
                  </a:cubicBezTo>
                  <a:cubicBezTo>
                    <a:pt x="852" y="165"/>
                    <a:pt x="851" y="164"/>
                    <a:pt x="851" y="163"/>
                  </a:cubicBezTo>
                  <a:cubicBezTo>
                    <a:pt x="851" y="163"/>
                    <a:pt x="851" y="163"/>
                    <a:pt x="851" y="163"/>
                  </a:cubicBezTo>
                  <a:cubicBezTo>
                    <a:pt x="851" y="163"/>
                    <a:pt x="851" y="162"/>
                    <a:pt x="851" y="162"/>
                  </a:cubicBezTo>
                  <a:cubicBezTo>
                    <a:pt x="851" y="162"/>
                    <a:pt x="851" y="162"/>
                    <a:pt x="851" y="162"/>
                  </a:cubicBezTo>
                  <a:cubicBezTo>
                    <a:pt x="851" y="158"/>
                    <a:pt x="858" y="156"/>
                    <a:pt x="861" y="154"/>
                  </a:cubicBezTo>
                  <a:cubicBezTo>
                    <a:pt x="861" y="154"/>
                    <a:pt x="861" y="154"/>
                    <a:pt x="861" y="154"/>
                  </a:cubicBezTo>
                  <a:cubicBezTo>
                    <a:pt x="862" y="153"/>
                    <a:pt x="862" y="153"/>
                    <a:pt x="862" y="152"/>
                  </a:cubicBezTo>
                  <a:cubicBezTo>
                    <a:pt x="862" y="152"/>
                    <a:pt x="862" y="152"/>
                    <a:pt x="862" y="152"/>
                  </a:cubicBezTo>
                  <a:cubicBezTo>
                    <a:pt x="862" y="151"/>
                    <a:pt x="862" y="151"/>
                    <a:pt x="861" y="150"/>
                  </a:cubicBezTo>
                  <a:cubicBezTo>
                    <a:pt x="861" y="150"/>
                    <a:pt x="861" y="150"/>
                    <a:pt x="861" y="150"/>
                  </a:cubicBezTo>
                  <a:cubicBezTo>
                    <a:pt x="861" y="150"/>
                    <a:pt x="860" y="149"/>
                    <a:pt x="860" y="149"/>
                  </a:cubicBezTo>
                  <a:cubicBezTo>
                    <a:pt x="860" y="149"/>
                    <a:pt x="860" y="149"/>
                    <a:pt x="860" y="149"/>
                  </a:cubicBezTo>
                  <a:cubicBezTo>
                    <a:pt x="860" y="146"/>
                    <a:pt x="863" y="144"/>
                    <a:pt x="866" y="143"/>
                  </a:cubicBezTo>
                  <a:cubicBezTo>
                    <a:pt x="866" y="143"/>
                    <a:pt x="866" y="143"/>
                    <a:pt x="866" y="143"/>
                  </a:cubicBezTo>
                  <a:cubicBezTo>
                    <a:pt x="868" y="142"/>
                    <a:pt x="868" y="142"/>
                    <a:pt x="868" y="141"/>
                  </a:cubicBezTo>
                  <a:cubicBezTo>
                    <a:pt x="868" y="141"/>
                    <a:pt x="868" y="141"/>
                    <a:pt x="868" y="141"/>
                  </a:cubicBezTo>
                  <a:cubicBezTo>
                    <a:pt x="868" y="139"/>
                    <a:pt x="867" y="138"/>
                    <a:pt x="867" y="137"/>
                  </a:cubicBezTo>
                  <a:cubicBezTo>
                    <a:pt x="867" y="137"/>
                    <a:pt x="867" y="137"/>
                    <a:pt x="867" y="137"/>
                  </a:cubicBezTo>
                  <a:cubicBezTo>
                    <a:pt x="867" y="136"/>
                    <a:pt x="867" y="136"/>
                    <a:pt x="867" y="136"/>
                  </a:cubicBezTo>
                  <a:cubicBezTo>
                    <a:pt x="867" y="136"/>
                    <a:pt x="867" y="136"/>
                    <a:pt x="867" y="136"/>
                  </a:cubicBezTo>
                  <a:cubicBezTo>
                    <a:pt x="868" y="134"/>
                    <a:pt x="875" y="128"/>
                    <a:pt x="878" y="127"/>
                  </a:cubicBezTo>
                  <a:cubicBezTo>
                    <a:pt x="878" y="127"/>
                    <a:pt x="878" y="127"/>
                    <a:pt x="878" y="127"/>
                  </a:cubicBezTo>
                  <a:cubicBezTo>
                    <a:pt x="880" y="127"/>
                    <a:pt x="885" y="126"/>
                    <a:pt x="885" y="124"/>
                  </a:cubicBezTo>
                  <a:cubicBezTo>
                    <a:pt x="885" y="124"/>
                    <a:pt x="885" y="124"/>
                    <a:pt x="885" y="124"/>
                  </a:cubicBezTo>
                  <a:cubicBezTo>
                    <a:pt x="885" y="123"/>
                    <a:pt x="885" y="121"/>
                    <a:pt x="885" y="120"/>
                  </a:cubicBezTo>
                  <a:cubicBezTo>
                    <a:pt x="885" y="120"/>
                    <a:pt x="885" y="120"/>
                    <a:pt x="885" y="120"/>
                  </a:cubicBezTo>
                  <a:cubicBezTo>
                    <a:pt x="885" y="120"/>
                    <a:pt x="886" y="120"/>
                    <a:pt x="886" y="119"/>
                  </a:cubicBezTo>
                  <a:cubicBezTo>
                    <a:pt x="886" y="119"/>
                    <a:pt x="886" y="119"/>
                    <a:pt x="886" y="119"/>
                  </a:cubicBezTo>
                  <a:cubicBezTo>
                    <a:pt x="887" y="120"/>
                    <a:pt x="887" y="120"/>
                    <a:pt x="887" y="120"/>
                  </a:cubicBezTo>
                  <a:cubicBezTo>
                    <a:pt x="887" y="120"/>
                    <a:pt x="887" y="120"/>
                    <a:pt x="887" y="120"/>
                  </a:cubicBezTo>
                  <a:cubicBezTo>
                    <a:pt x="888" y="121"/>
                    <a:pt x="888" y="121"/>
                    <a:pt x="888" y="121"/>
                  </a:cubicBezTo>
                  <a:cubicBezTo>
                    <a:pt x="888" y="121"/>
                    <a:pt x="888" y="121"/>
                    <a:pt x="888" y="121"/>
                  </a:cubicBezTo>
                  <a:cubicBezTo>
                    <a:pt x="889" y="121"/>
                    <a:pt x="890" y="120"/>
                    <a:pt x="891" y="118"/>
                  </a:cubicBezTo>
                  <a:cubicBezTo>
                    <a:pt x="891" y="118"/>
                    <a:pt x="891" y="118"/>
                    <a:pt x="891" y="118"/>
                  </a:cubicBezTo>
                  <a:cubicBezTo>
                    <a:pt x="893" y="114"/>
                    <a:pt x="901" y="111"/>
                    <a:pt x="907" y="105"/>
                  </a:cubicBezTo>
                  <a:cubicBezTo>
                    <a:pt x="907" y="105"/>
                    <a:pt x="907" y="105"/>
                    <a:pt x="907" y="105"/>
                  </a:cubicBezTo>
                  <a:cubicBezTo>
                    <a:pt x="909" y="103"/>
                    <a:pt x="912" y="102"/>
                    <a:pt x="914" y="102"/>
                  </a:cubicBezTo>
                  <a:cubicBezTo>
                    <a:pt x="914" y="102"/>
                    <a:pt x="914" y="102"/>
                    <a:pt x="914" y="102"/>
                  </a:cubicBezTo>
                  <a:cubicBezTo>
                    <a:pt x="917" y="102"/>
                    <a:pt x="919" y="104"/>
                    <a:pt x="919" y="104"/>
                  </a:cubicBezTo>
                  <a:cubicBezTo>
                    <a:pt x="919" y="104"/>
                    <a:pt x="919" y="104"/>
                    <a:pt x="919" y="104"/>
                  </a:cubicBezTo>
                  <a:cubicBezTo>
                    <a:pt x="920" y="104"/>
                    <a:pt x="920" y="104"/>
                    <a:pt x="920" y="104"/>
                  </a:cubicBezTo>
                  <a:cubicBezTo>
                    <a:pt x="920" y="104"/>
                    <a:pt x="920" y="104"/>
                    <a:pt x="920" y="104"/>
                  </a:cubicBezTo>
                  <a:cubicBezTo>
                    <a:pt x="921" y="103"/>
                    <a:pt x="923" y="101"/>
                    <a:pt x="923" y="100"/>
                  </a:cubicBezTo>
                  <a:cubicBezTo>
                    <a:pt x="923" y="100"/>
                    <a:pt x="923" y="100"/>
                    <a:pt x="923" y="100"/>
                  </a:cubicBezTo>
                  <a:cubicBezTo>
                    <a:pt x="923" y="99"/>
                    <a:pt x="923" y="99"/>
                    <a:pt x="923" y="99"/>
                  </a:cubicBezTo>
                  <a:cubicBezTo>
                    <a:pt x="923" y="99"/>
                    <a:pt x="923" y="99"/>
                    <a:pt x="923" y="99"/>
                  </a:cubicBezTo>
                  <a:cubicBezTo>
                    <a:pt x="923" y="98"/>
                    <a:pt x="922" y="97"/>
                    <a:pt x="922" y="96"/>
                  </a:cubicBezTo>
                  <a:cubicBezTo>
                    <a:pt x="922" y="96"/>
                    <a:pt x="922" y="96"/>
                    <a:pt x="922" y="96"/>
                  </a:cubicBezTo>
                  <a:cubicBezTo>
                    <a:pt x="922" y="94"/>
                    <a:pt x="924" y="92"/>
                    <a:pt x="927" y="91"/>
                  </a:cubicBezTo>
                  <a:cubicBezTo>
                    <a:pt x="927" y="91"/>
                    <a:pt x="927" y="91"/>
                    <a:pt x="927" y="91"/>
                  </a:cubicBezTo>
                  <a:cubicBezTo>
                    <a:pt x="927" y="91"/>
                    <a:pt x="927" y="91"/>
                    <a:pt x="928" y="91"/>
                  </a:cubicBezTo>
                  <a:cubicBezTo>
                    <a:pt x="928" y="91"/>
                    <a:pt x="928" y="91"/>
                    <a:pt x="928" y="91"/>
                  </a:cubicBezTo>
                  <a:cubicBezTo>
                    <a:pt x="931" y="91"/>
                    <a:pt x="936" y="95"/>
                    <a:pt x="937" y="95"/>
                  </a:cubicBezTo>
                  <a:cubicBezTo>
                    <a:pt x="937" y="95"/>
                    <a:pt x="937" y="95"/>
                    <a:pt x="937" y="95"/>
                  </a:cubicBezTo>
                  <a:cubicBezTo>
                    <a:pt x="938" y="95"/>
                    <a:pt x="938" y="95"/>
                    <a:pt x="938" y="95"/>
                  </a:cubicBezTo>
                  <a:cubicBezTo>
                    <a:pt x="938" y="95"/>
                    <a:pt x="938" y="95"/>
                    <a:pt x="938" y="95"/>
                  </a:cubicBezTo>
                  <a:cubicBezTo>
                    <a:pt x="940" y="94"/>
                    <a:pt x="942" y="92"/>
                    <a:pt x="945" y="86"/>
                  </a:cubicBezTo>
                  <a:cubicBezTo>
                    <a:pt x="945" y="86"/>
                    <a:pt x="945" y="86"/>
                    <a:pt x="945" y="86"/>
                  </a:cubicBezTo>
                  <a:cubicBezTo>
                    <a:pt x="946" y="83"/>
                    <a:pt x="948" y="82"/>
                    <a:pt x="949" y="81"/>
                  </a:cubicBezTo>
                  <a:cubicBezTo>
                    <a:pt x="949" y="81"/>
                    <a:pt x="949" y="81"/>
                    <a:pt x="949" y="81"/>
                  </a:cubicBezTo>
                  <a:cubicBezTo>
                    <a:pt x="951" y="81"/>
                    <a:pt x="952" y="83"/>
                    <a:pt x="952" y="84"/>
                  </a:cubicBezTo>
                  <a:cubicBezTo>
                    <a:pt x="952" y="84"/>
                    <a:pt x="952" y="84"/>
                    <a:pt x="952" y="84"/>
                  </a:cubicBezTo>
                  <a:cubicBezTo>
                    <a:pt x="953" y="85"/>
                    <a:pt x="954" y="85"/>
                    <a:pt x="956" y="85"/>
                  </a:cubicBezTo>
                  <a:cubicBezTo>
                    <a:pt x="956" y="85"/>
                    <a:pt x="956" y="85"/>
                    <a:pt x="956" y="85"/>
                  </a:cubicBezTo>
                  <a:cubicBezTo>
                    <a:pt x="957" y="85"/>
                    <a:pt x="958" y="85"/>
                    <a:pt x="958" y="85"/>
                  </a:cubicBezTo>
                  <a:cubicBezTo>
                    <a:pt x="958" y="85"/>
                    <a:pt x="958" y="85"/>
                    <a:pt x="958" y="85"/>
                  </a:cubicBezTo>
                  <a:cubicBezTo>
                    <a:pt x="958" y="83"/>
                    <a:pt x="962" y="79"/>
                    <a:pt x="964" y="78"/>
                  </a:cubicBezTo>
                  <a:cubicBezTo>
                    <a:pt x="964" y="78"/>
                    <a:pt x="964" y="78"/>
                    <a:pt x="964" y="78"/>
                  </a:cubicBezTo>
                  <a:cubicBezTo>
                    <a:pt x="965" y="78"/>
                    <a:pt x="965" y="79"/>
                    <a:pt x="965" y="79"/>
                  </a:cubicBezTo>
                  <a:cubicBezTo>
                    <a:pt x="965" y="79"/>
                    <a:pt x="965" y="79"/>
                    <a:pt x="965" y="79"/>
                  </a:cubicBezTo>
                  <a:cubicBezTo>
                    <a:pt x="965" y="81"/>
                    <a:pt x="969" y="83"/>
                    <a:pt x="970" y="83"/>
                  </a:cubicBezTo>
                  <a:cubicBezTo>
                    <a:pt x="970" y="83"/>
                    <a:pt x="970" y="83"/>
                    <a:pt x="970" y="83"/>
                  </a:cubicBezTo>
                  <a:cubicBezTo>
                    <a:pt x="970" y="83"/>
                    <a:pt x="970" y="83"/>
                    <a:pt x="970" y="83"/>
                  </a:cubicBezTo>
                  <a:cubicBezTo>
                    <a:pt x="970" y="83"/>
                    <a:pt x="970" y="83"/>
                    <a:pt x="970" y="83"/>
                  </a:cubicBezTo>
                  <a:cubicBezTo>
                    <a:pt x="971" y="83"/>
                    <a:pt x="973" y="82"/>
                    <a:pt x="977" y="76"/>
                  </a:cubicBezTo>
                  <a:cubicBezTo>
                    <a:pt x="977" y="76"/>
                    <a:pt x="977" y="76"/>
                    <a:pt x="977" y="76"/>
                  </a:cubicBezTo>
                  <a:cubicBezTo>
                    <a:pt x="977" y="76"/>
                    <a:pt x="977" y="72"/>
                    <a:pt x="979" y="70"/>
                  </a:cubicBezTo>
                  <a:cubicBezTo>
                    <a:pt x="979" y="70"/>
                    <a:pt x="979" y="70"/>
                    <a:pt x="979" y="70"/>
                  </a:cubicBezTo>
                  <a:cubicBezTo>
                    <a:pt x="981" y="68"/>
                    <a:pt x="984" y="66"/>
                    <a:pt x="984" y="64"/>
                  </a:cubicBezTo>
                  <a:cubicBezTo>
                    <a:pt x="984" y="64"/>
                    <a:pt x="984" y="64"/>
                    <a:pt x="984" y="64"/>
                  </a:cubicBezTo>
                  <a:cubicBezTo>
                    <a:pt x="985" y="62"/>
                    <a:pt x="985" y="60"/>
                    <a:pt x="986" y="58"/>
                  </a:cubicBezTo>
                  <a:cubicBezTo>
                    <a:pt x="986" y="58"/>
                    <a:pt x="986" y="58"/>
                    <a:pt x="986" y="58"/>
                  </a:cubicBezTo>
                  <a:cubicBezTo>
                    <a:pt x="986" y="57"/>
                    <a:pt x="986" y="56"/>
                    <a:pt x="987" y="55"/>
                  </a:cubicBezTo>
                  <a:cubicBezTo>
                    <a:pt x="987" y="55"/>
                    <a:pt x="987" y="55"/>
                    <a:pt x="987" y="55"/>
                  </a:cubicBezTo>
                  <a:cubicBezTo>
                    <a:pt x="987" y="55"/>
                    <a:pt x="987" y="55"/>
                    <a:pt x="987" y="55"/>
                  </a:cubicBezTo>
                  <a:cubicBezTo>
                    <a:pt x="987" y="55"/>
                    <a:pt x="987" y="55"/>
                    <a:pt x="987" y="55"/>
                  </a:cubicBezTo>
                  <a:cubicBezTo>
                    <a:pt x="987" y="55"/>
                    <a:pt x="987" y="55"/>
                    <a:pt x="987" y="55"/>
                  </a:cubicBezTo>
                  <a:cubicBezTo>
                    <a:pt x="987" y="55"/>
                    <a:pt x="987" y="55"/>
                    <a:pt x="987" y="55"/>
                  </a:cubicBezTo>
                  <a:cubicBezTo>
                    <a:pt x="989" y="55"/>
                    <a:pt x="988" y="57"/>
                    <a:pt x="988" y="58"/>
                  </a:cubicBezTo>
                  <a:cubicBezTo>
                    <a:pt x="988" y="58"/>
                    <a:pt x="988" y="58"/>
                    <a:pt x="988" y="58"/>
                  </a:cubicBezTo>
                  <a:cubicBezTo>
                    <a:pt x="988" y="59"/>
                    <a:pt x="988" y="60"/>
                    <a:pt x="988" y="61"/>
                  </a:cubicBezTo>
                  <a:cubicBezTo>
                    <a:pt x="988" y="61"/>
                    <a:pt x="988" y="61"/>
                    <a:pt x="988" y="61"/>
                  </a:cubicBezTo>
                  <a:cubicBezTo>
                    <a:pt x="988" y="61"/>
                    <a:pt x="988" y="62"/>
                    <a:pt x="988" y="62"/>
                  </a:cubicBezTo>
                  <a:cubicBezTo>
                    <a:pt x="988" y="62"/>
                    <a:pt x="988" y="62"/>
                    <a:pt x="988" y="62"/>
                  </a:cubicBezTo>
                  <a:cubicBezTo>
                    <a:pt x="988" y="63"/>
                    <a:pt x="989" y="64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6"/>
                    <a:pt x="989" y="66"/>
                    <a:pt x="989" y="66"/>
                  </a:cubicBezTo>
                  <a:cubicBezTo>
                    <a:pt x="989" y="69"/>
                    <a:pt x="987" y="71"/>
                    <a:pt x="987" y="72"/>
                  </a:cubicBezTo>
                  <a:cubicBezTo>
                    <a:pt x="987" y="72"/>
                    <a:pt x="987" y="72"/>
                    <a:pt x="987" y="72"/>
                  </a:cubicBezTo>
                  <a:cubicBezTo>
                    <a:pt x="987" y="72"/>
                    <a:pt x="987" y="72"/>
                    <a:pt x="987" y="72"/>
                  </a:cubicBezTo>
                  <a:cubicBezTo>
                    <a:pt x="987" y="72"/>
                    <a:pt x="987" y="72"/>
                    <a:pt x="987" y="72"/>
                  </a:cubicBezTo>
                  <a:cubicBezTo>
                    <a:pt x="987" y="74"/>
                    <a:pt x="988" y="74"/>
                    <a:pt x="988" y="75"/>
                  </a:cubicBezTo>
                  <a:cubicBezTo>
                    <a:pt x="988" y="75"/>
                    <a:pt x="988" y="75"/>
                    <a:pt x="988" y="75"/>
                  </a:cubicBezTo>
                  <a:cubicBezTo>
                    <a:pt x="988" y="75"/>
                    <a:pt x="988" y="75"/>
                    <a:pt x="988" y="75"/>
                  </a:cubicBezTo>
                  <a:cubicBezTo>
                    <a:pt x="988" y="75"/>
                    <a:pt x="988" y="75"/>
                    <a:pt x="988" y="75"/>
                  </a:cubicBezTo>
                  <a:cubicBezTo>
                    <a:pt x="988" y="75"/>
                    <a:pt x="988" y="75"/>
                    <a:pt x="988" y="75"/>
                  </a:cubicBezTo>
                  <a:cubicBezTo>
                    <a:pt x="988" y="75"/>
                    <a:pt x="988" y="75"/>
                    <a:pt x="988" y="75"/>
                  </a:cubicBezTo>
                  <a:cubicBezTo>
                    <a:pt x="989" y="75"/>
                    <a:pt x="989" y="75"/>
                    <a:pt x="990" y="76"/>
                  </a:cubicBezTo>
                  <a:cubicBezTo>
                    <a:pt x="990" y="76"/>
                    <a:pt x="990" y="76"/>
                    <a:pt x="990" y="76"/>
                  </a:cubicBezTo>
                  <a:cubicBezTo>
                    <a:pt x="991" y="76"/>
                    <a:pt x="992" y="77"/>
                    <a:pt x="992" y="78"/>
                  </a:cubicBezTo>
                  <a:cubicBezTo>
                    <a:pt x="992" y="78"/>
                    <a:pt x="992" y="78"/>
                    <a:pt x="992" y="78"/>
                  </a:cubicBezTo>
                  <a:cubicBezTo>
                    <a:pt x="992" y="79"/>
                    <a:pt x="992" y="79"/>
                    <a:pt x="992" y="80"/>
                  </a:cubicBezTo>
                  <a:cubicBezTo>
                    <a:pt x="992" y="80"/>
                    <a:pt x="992" y="80"/>
                    <a:pt x="992" y="80"/>
                  </a:cubicBezTo>
                  <a:cubicBezTo>
                    <a:pt x="992" y="80"/>
                    <a:pt x="991" y="81"/>
                    <a:pt x="991" y="81"/>
                  </a:cubicBezTo>
                  <a:cubicBezTo>
                    <a:pt x="991" y="81"/>
                    <a:pt x="991" y="81"/>
                    <a:pt x="991" y="81"/>
                  </a:cubicBezTo>
                  <a:cubicBezTo>
                    <a:pt x="991" y="83"/>
                    <a:pt x="992" y="84"/>
                    <a:pt x="994" y="84"/>
                  </a:cubicBezTo>
                  <a:cubicBezTo>
                    <a:pt x="994" y="84"/>
                    <a:pt x="994" y="84"/>
                    <a:pt x="994" y="84"/>
                  </a:cubicBezTo>
                  <a:cubicBezTo>
                    <a:pt x="994" y="84"/>
                    <a:pt x="994" y="84"/>
                    <a:pt x="994" y="84"/>
                  </a:cubicBezTo>
                  <a:cubicBezTo>
                    <a:pt x="993" y="85"/>
                    <a:pt x="993" y="85"/>
                    <a:pt x="993" y="85"/>
                  </a:cubicBezTo>
                  <a:cubicBezTo>
                    <a:pt x="992" y="85"/>
                    <a:pt x="990" y="83"/>
                    <a:pt x="990" y="81"/>
                  </a:cubicBezTo>
                  <a:cubicBezTo>
                    <a:pt x="990" y="81"/>
                    <a:pt x="990" y="81"/>
                    <a:pt x="990" y="81"/>
                  </a:cubicBezTo>
                  <a:cubicBezTo>
                    <a:pt x="990" y="81"/>
                    <a:pt x="990" y="80"/>
                    <a:pt x="991" y="79"/>
                  </a:cubicBezTo>
                  <a:cubicBezTo>
                    <a:pt x="991" y="79"/>
                    <a:pt x="991" y="79"/>
                    <a:pt x="991" y="79"/>
                  </a:cubicBezTo>
                  <a:cubicBezTo>
                    <a:pt x="991" y="79"/>
                    <a:pt x="991" y="78"/>
                    <a:pt x="991" y="78"/>
                  </a:cubicBezTo>
                  <a:cubicBezTo>
                    <a:pt x="991" y="78"/>
                    <a:pt x="991" y="78"/>
                    <a:pt x="991" y="78"/>
                  </a:cubicBezTo>
                  <a:cubicBezTo>
                    <a:pt x="991" y="78"/>
                    <a:pt x="990" y="77"/>
                    <a:pt x="989" y="77"/>
                  </a:cubicBezTo>
                  <a:cubicBezTo>
                    <a:pt x="989" y="77"/>
                    <a:pt x="989" y="77"/>
                    <a:pt x="989" y="77"/>
                  </a:cubicBezTo>
                  <a:cubicBezTo>
                    <a:pt x="988" y="77"/>
                    <a:pt x="987" y="77"/>
                    <a:pt x="987" y="75"/>
                  </a:cubicBezTo>
                  <a:cubicBezTo>
                    <a:pt x="987" y="75"/>
                    <a:pt x="987" y="75"/>
                    <a:pt x="987" y="75"/>
                  </a:cubicBezTo>
                  <a:cubicBezTo>
                    <a:pt x="987" y="75"/>
                    <a:pt x="987" y="75"/>
                    <a:pt x="987" y="75"/>
                  </a:cubicBezTo>
                  <a:cubicBezTo>
                    <a:pt x="987" y="75"/>
                    <a:pt x="987" y="75"/>
                    <a:pt x="987" y="75"/>
                  </a:cubicBezTo>
                  <a:cubicBezTo>
                    <a:pt x="987" y="75"/>
                    <a:pt x="986" y="75"/>
                    <a:pt x="986" y="74"/>
                  </a:cubicBezTo>
                  <a:cubicBezTo>
                    <a:pt x="986" y="74"/>
                    <a:pt x="986" y="74"/>
                    <a:pt x="986" y="74"/>
                  </a:cubicBezTo>
                  <a:cubicBezTo>
                    <a:pt x="986" y="74"/>
                    <a:pt x="986" y="73"/>
                    <a:pt x="986" y="72"/>
                  </a:cubicBezTo>
                  <a:cubicBezTo>
                    <a:pt x="986" y="72"/>
                    <a:pt x="986" y="72"/>
                    <a:pt x="986" y="72"/>
                  </a:cubicBezTo>
                  <a:cubicBezTo>
                    <a:pt x="986" y="72"/>
                    <a:pt x="986" y="72"/>
                    <a:pt x="986" y="72"/>
                  </a:cubicBezTo>
                  <a:cubicBezTo>
                    <a:pt x="986" y="72"/>
                    <a:pt x="986" y="72"/>
                    <a:pt x="986" y="72"/>
                  </a:cubicBezTo>
                  <a:cubicBezTo>
                    <a:pt x="986" y="70"/>
                    <a:pt x="988" y="68"/>
                    <a:pt x="988" y="66"/>
                  </a:cubicBezTo>
                  <a:cubicBezTo>
                    <a:pt x="988" y="66"/>
                    <a:pt x="988" y="66"/>
                    <a:pt x="988" y="66"/>
                  </a:cubicBezTo>
                  <a:cubicBezTo>
                    <a:pt x="988" y="66"/>
                    <a:pt x="988" y="66"/>
                    <a:pt x="988" y="66"/>
                  </a:cubicBezTo>
                  <a:cubicBezTo>
                    <a:pt x="988" y="66"/>
                    <a:pt x="988" y="66"/>
                    <a:pt x="988" y="66"/>
                  </a:cubicBezTo>
                  <a:cubicBezTo>
                    <a:pt x="988" y="65"/>
                    <a:pt x="987" y="64"/>
                    <a:pt x="987" y="62"/>
                  </a:cubicBezTo>
                  <a:cubicBezTo>
                    <a:pt x="987" y="62"/>
                    <a:pt x="987" y="62"/>
                    <a:pt x="987" y="62"/>
                  </a:cubicBezTo>
                  <a:cubicBezTo>
                    <a:pt x="987" y="62"/>
                    <a:pt x="987" y="61"/>
                    <a:pt x="987" y="61"/>
                  </a:cubicBezTo>
                  <a:cubicBezTo>
                    <a:pt x="987" y="61"/>
                    <a:pt x="987" y="61"/>
                    <a:pt x="987" y="61"/>
                  </a:cubicBezTo>
                  <a:cubicBezTo>
                    <a:pt x="987" y="60"/>
                    <a:pt x="987" y="59"/>
                    <a:pt x="987" y="58"/>
                  </a:cubicBezTo>
                  <a:cubicBezTo>
                    <a:pt x="987" y="58"/>
                    <a:pt x="987" y="58"/>
                    <a:pt x="987" y="58"/>
                  </a:cubicBezTo>
                  <a:cubicBezTo>
                    <a:pt x="987" y="58"/>
                    <a:pt x="987" y="58"/>
                    <a:pt x="987" y="58"/>
                  </a:cubicBezTo>
                  <a:cubicBezTo>
                    <a:pt x="987" y="58"/>
                    <a:pt x="987" y="58"/>
                    <a:pt x="987" y="58"/>
                  </a:cubicBezTo>
                  <a:cubicBezTo>
                    <a:pt x="987" y="60"/>
                    <a:pt x="986" y="62"/>
                    <a:pt x="986" y="65"/>
                  </a:cubicBezTo>
                  <a:cubicBezTo>
                    <a:pt x="986" y="65"/>
                    <a:pt x="986" y="65"/>
                    <a:pt x="986" y="65"/>
                  </a:cubicBezTo>
                  <a:cubicBezTo>
                    <a:pt x="985" y="67"/>
                    <a:pt x="981" y="69"/>
                    <a:pt x="980" y="71"/>
                  </a:cubicBezTo>
                  <a:cubicBezTo>
                    <a:pt x="980" y="71"/>
                    <a:pt x="980" y="71"/>
                    <a:pt x="980" y="71"/>
                  </a:cubicBezTo>
                  <a:cubicBezTo>
                    <a:pt x="979" y="73"/>
                    <a:pt x="979" y="76"/>
                    <a:pt x="978" y="77"/>
                  </a:cubicBezTo>
                  <a:cubicBezTo>
                    <a:pt x="978" y="77"/>
                    <a:pt x="978" y="77"/>
                    <a:pt x="978" y="77"/>
                  </a:cubicBezTo>
                  <a:cubicBezTo>
                    <a:pt x="974" y="83"/>
                    <a:pt x="973" y="85"/>
                    <a:pt x="970" y="85"/>
                  </a:cubicBezTo>
                  <a:cubicBezTo>
                    <a:pt x="970" y="85"/>
                    <a:pt x="970" y="85"/>
                    <a:pt x="970" y="85"/>
                  </a:cubicBezTo>
                  <a:cubicBezTo>
                    <a:pt x="970" y="85"/>
                    <a:pt x="970" y="85"/>
                    <a:pt x="970" y="85"/>
                  </a:cubicBezTo>
                  <a:cubicBezTo>
                    <a:pt x="970" y="85"/>
                    <a:pt x="970" y="85"/>
                    <a:pt x="970" y="85"/>
                  </a:cubicBezTo>
                  <a:cubicBezTo>
                    <a:pt x="968" y="85"/>
                    <a:pt x="965" y="83"/>
                    <a:pt x="964" y="80"/>
                  </a:cubicBezTo>
                  <a:cubicBezTo>
                    <a:pt x="964" y="80"/>
                    <a:pt x="964" y="80"/>
                    <a:pt x="964" y="80"/>
                  </a:cubicBezTo>
                  <a:cubicBezTo>
                    <a:pt x="964" y="80"/>
                    <a:pt x="964" y="80"/>
                    <a:pt x="964" y="80"/>
                  </a:cubicBezTo>
                  <a:cubicBezTo>
                    <a:pt x="963" y="80"/>
                    <a:pt x="959" y="84"/>
                    <a:pt x="959" y="85"/>
                  </a:cubicBezTo>
                  <a:cubicBezTo>
                    <a:pt x="959" y="85"/>
                    <a:pt x="959" y="85"/>
                    <a:pt x="959" y="85"/>
                  </a:cubicBezTo>
                  <a:cubicBezTo>
                    <a:pt x="958" y="86"/>
                    <a:pt x="957" y="87"/>
                    <a:pt x="956" y="87"/>
                  </a:cubicBezTo>
                  <a:cubicBezTo>
                    <a:pt x="956" y="87"/>
                    <a:pt x="956" y="87"/>
                    <a:pt x="956" y="87"/>
                  </a:cubicBezTo>
                  <a:cubicBezTo>
                    <a:pt x="954" y="87"/>
                    <a:pt x="952" y="86"/>
                    <a:pt x="951" y="84"/>
                  </a:cubicBezTo>
                  <a:cubicBezTo>
                    <a:pt x="951" y="84"/>
                    <a:pt x="951" y="84"/>
                    <a:pt x="951" y="84"/>
                  </a:cubicBezTo>
                  <a:cubicBezTo>
                    <a:pt x="951" y="83"/>
                    <a:pt x="950" y="83"/>
                    <a:pt x="949" y="83"/>
                  </a:cubicBezTo>
                  <a:cubicBezTo>
                    <a:pt x="949" y="83"/>
                    <a:pt x="949" y="83"/>
                    <a:pt x="949" y="83"/>
                  </a:cubicBezTo>
                  <a:cubicBezTo>
                    <a:pt x="949" y="83"/>
                    <a:pt x="947" y="84"/>
                    <a:pt x="946" y="87"/>
                  </a:cubicBezTo>
                  <a:cubicBezTo>
                    <a:pt x="946" y="87"/>
                    <a:pt x="946" y="87"/>
                    <a:pt x="946" y="87"/>
                  </a:cubicBezTo>
                  <a:cubicBezTo>
                    <a:pt x="943" y="93"/>
                    <a:pt x="941" y="95"/>
                    <a:pt x="938" y="96"/>
                  </a:cubicBezTo>
                  <a:cubicBezTo>
                    <a:pt x="938" y="96"/>
                    <a:pt x="938" y="96"/>
                    <a:pt x="938" y="96"/>
                  </a:cubicBezTo>
                  <a:cubicBezTo>
                    <a:pt x="938" y="96"/>
                    <a:pt x="938" y="96"/>
                    <a:pt x="937" y="96"/>
                  </a:cubicBezTo>
                  <a:cubicBezTo>
                    <a:pt x="937" y="96"/>
                    <a:pt x="937" y="96"/>
                    <a:pt x="937" y="96"/>
                  </a:cubicBezTo>
                  <a:cubicBezTo>
                    <a:pt x="935" y="96"/>
                    <a:pt x="931" y="93"/>
                    <a:pt x="928" y="93"/>
                  </a:cubicBezTo>
                  <a:cubicBezTo>
                    <a:pt x="928" y="93"/>
                    <a:pt x="928" y="93"/>
                    <a:pt x="928" y="93"/>
                  </a:cubicBezTo>
                  <a:cubicBezTo>
                    <a:pt x="927" y="93"/>
                    <a:pt x="927" y="93"/>
                    <a:pt x="927" y="93"/>
                  </a:cubicBezTo>
                  <a:cubicBezTo>
                    <a:pt x="927" y="93"/>
                    <a:pt x="927" y="93"/>
                    <a:pt x="927" y="93"/>
                  </a:cubicBezTo>
                  <a:cubicBezTo>
                    <a:pt x="925" y="93"/>
                    <a:pt x="924" y="95"/>
                    <a:pt x="924" y="96"/>
                  </a:cubicBezTo>
                  <a:cubicBezTo>
                    <a:pt x="924" y="96"/>
                    <a:pt x="924" y="96"/>
                    <a:pt x="924" y="96"/>
                  </a:cubicBezTo>
                  <a:cubicBezTo>
                    <a:pt x="924" y="97"/>
                    <a:pt x="924" y="98"/>
                    <a:pt x="924" y="98"/>
                  </a:cubicBezTo>
                  <a:cubicBezTo>
                    <a:pt x="924" y="98"/>
                    <a:pt x="924" y="98"/>
                    <a:pt x="924" y="98"/>
                  </a:cubicBezTo>
                  <a:cubicBezTo>
                    <a:pt x="925" y="99"/>
                    <a:pt x="925" y="99"/>
                    <a:pt x="925" y="100"/>
                  </a:cubicBezTo>
                  <a:cubicBezTo>
                    <a:pt x="925" y="100"/>
                    <a:pt x="925" y="100"/>
                    <a:pt x="925" y="100"/>
                  </a:cubicBezTo>
                  <a:cubicBezTo>
                    <a:pt x="925" y="102"/>
                    <a:pt x="922" y="105"/>
                    <a:pt x="920" y="105"/>
                  </a:cubicBezTo>
                  <a:cubicBezTo>
                    <a:pt x="920" y="105"/>
                    <a:pt x="920" y="105"/>
                    <a:pt x="920" y="105"/>
                  </a:cubicBezTo>
                  <a:cubicBezTo>
                    <a:pt x="920" y="105"/>
                    <a:pt x="920" y="105"/>
                    <a:pt x="920" y="105"/>
                  </a:cubicBezTo>
                  <a:cubicBezTo>
                    <a:pt x="920" y="105"/>
                    <a:pt x="920" y="105"/>
                    <a:pt x="920" y="105"/>
                  </a:cubicBezTo>
                  <a:cubicBezTo>
                    <a:pt x="918" y="105"/>
                    <a:pt x="916" y="103"/>
                    <a:pt x="914" y="103"/>
                  </a:cubicBezTo>
                  <a:cubicBezTo>
                    <a:pt x="914" y="103"/>
                    <a:pt x="914" y="103"/>
                    <a:pt x="914" y="103"/>
                  </a:cubicBezTo>
                  <a:cubicBezTo>
                    <a:pt x="912" y="103"/>
                    <a:pt x="910" y="104"/>
                    <a:pt x="908" y="106"/>
                  </a:cubicBezTo>
                  <a:cubicBezTo>
                    <a:pt x="908" y="106"/>
                    <a:pt x="908" y="106"/>
                    <a:pt x="908" y="106"/>
                  </a:cubicBezTo>
                  <a:cubicBezTo>
                    <a:pt x="901" y="112"/>
                    <a:pt x="894" y="116"/>
                    <a:pt x="893" y="118"/>
                  </a:cubicBezTo>
                  <a:cubicBezTo>
                    <a:pt x="893" y="118"/>
                    <a:pt x="893" y="118"/>
                    <a:pt x="893" y="118"/>
                  </a:cubicBezTo>
                  <a:cubicBezTo>
                    <a:pt x="892" y="120"/>
                    <a:pt x="890" y="122"/>
                    <a:pt x="888" y="122"/>
                  </a:cubicBezTo>
                  <a:cubicBezTo>
                    <a:pt x="888" y="122"/>
                    <a:pt x="888" y="122"/>
                    <a:pt x="888" y="122"/>
                  </a:cubicBezTo>
                  <a:cubicBezTo>
                    <a:pt x="888" y="122"/>
                    <a:pt x="887" y="122"/>
                    <a:pt x="887" y="121"/>
                  </a:cubicBezTo>
                  <a:cubicBezTo>
                    <a:pt x="887" y="121"/>
                    <a:pt x="887" y="121"/>
                    <a:pt x="887" y="121"/>
                  </a:cubicBezTo>
                  <a:cubicBezTo>
                    <a:pt x="887" y="121"/>
                    <a:pt x="887" y="121"/>
                    <a:pt x="887" y="121"/>
                  </a:cubicBezTo>
                  <a:cubicBezTo>
                    <a:pt x="887" y="121"/>
                    <a:pt x="887" y="121"/>
                    <a:pt x="887" y="121"/>
                  </a:cubicBezTo>
                  <a:cubicBezTo>
                    <a:pt x="887" y="122"/>
                    <a:pt x="887" y="123"/>
                    <a:pt x="886" y="124"/>
                  </a:cubicBezTo>
                  <a:cubicBezTo>
                    <a:pt x="886" y="124"/>
                    <a:pt x="886" y="124"/>
                    <a:pt x="886" y="124"/>
                  </a:cubicBezTo>
                  <a:cubicBezTo>
                    <a:pt x="885" y="128"/>
                    <a:pt x="880" y="128"/>
                    <a:pt x="878" y="128"/>
                  </a:cubicBezTo>
                  <a:cubicBezTo>
                    <a:pt x="878" y="128"/>
                    <a:pt x="878" y="128"/>
                    <a:pt x="878" y="128"/>
                  </a:cubicBezTo>
                  <a:cubicBezTo>
                    <a:pt x="877" y="128"/>
                    <a:pt x="874" y="130"/>
                    <a:pt x="872" y="132"/>
                  </a:cubicBezTo>
                  <a:cubicBezTo>
                    <a:pt x="872" y="132"/>
                    <a:pt x="872" y="132"/>
                    <a:pt x="872" y="132"/>
                  </a:cubicBezTo>
                  <a:cubicBezTo>
                    <a:pt x="870" y="134"/>
                    <a:pt x="869" y="136"/>
                    <a:pt x="869" y="137"/>
                  </a:cubicBezTo>
                  <a:cubicBezTo>
                    <a:pt x="869" y="137"/>
                    <a:pt x="869" y="137"/>
                    <a:pt x="869" y="137"/>
                  </a:cubicBezTo>
                  <a:cubicBezTo>
                    <a:pt x="869" y="137"/>
                    <a:pt x="869" y="137"/>
                    <a:pt x="869" y="137"/>
                  </a:cubicBezTo>
                  <a:cubicBezTo>
                    <a:pt x="869" y="137"/>
                    <a:pt x="869" y="137"/>
                    <a:pt x="869" y="137"/>
                  </a:cubicBezTo>
                  <a:cubicBezTo>
                    <a:pt x="869" y="137"/>
                    <a:pt x="869" y="137"/>
                    <a:pt x="869" y="137"/>
                  </a:cubicBezTo>
                  <a:cubicBezTo>
                    <a:pt x="869" y="137"/>
                    <a:pt x="869" y="139"/>
                    <a:pt x="869" y="141"/>
                  </a:cubicBezTo>
                  <a:cubicBezTo>
                    <a:pt x="869" y="141"/>
                    <a:pt x="869" y="141"/>
                    <a:pt x="869" y="141"/>
                  </a:cubicBezTo>
                  <a:cubicBezTo>
                    <a:pt x="869" y="142"/>
                    <a:pt x="869" y="143"/>
                    <a:pt x="867" y="144"/>
                  </a:cubicBezTo>
                  <a:cubicBezTo>
                    <a:pt x="867" y="144"/>
                    <a:pt x="867" y="144"/>
                    <a:pt x="867" y="144"/>
                  </a:cubicBezTo>
                  <a:cubicBezTo>
                    <a:pt x="864" y="145"/>
                    <a:pt x="861" y="148"/>
                    <a:pt x="862" y="149"/>
                  </a:cubicBezTo>
                  <a:cubicBezTo>
                    <a:pt x="862" y="149"/>
                    <a:pt x="862" y="149"/>
                    <a:pt x="862" y="149"/>
                  </a:cubicBezTo>
                  <a:cubicBezTo>
                    <a:pt x="862" y="149"/>
                    <a:pt x="862" y="149"/>
                    <a:pt x="862" y="149"/>
                  </a:cubicBezTo>
                  <a:cubicBezTo>
                    <a:pt x="862" y="149"/>
                    <a:pt x="862" y="149"/>
                    <a:pt x="862" y="149"/>
                  </a:cubicBezTo>
                  <a:cubicBezTo>
                    <a:pt x="863" y="150"/>
                    <a:pt x="864" y="151"/>
                    <a:pt x="864" y="152"/>
                  </a:cubicBezTo>
                  <a:cubicBezTo>
                    <a:pt x="864" y="152"/>
                    <a:pt x="864" y="152"/>
                    <a:pt x="864" y="152"/>
                  </a:cubicBezTo>
                  <a:cubicBezTo>
                    <a:pt x="864" y="153"/>
                    <a:pt x="863" y="154"/>
                    <a:pt x="862" y="155"/>
                  </a:cubicBezTo>
                  <a:cubicBezTo>
                    <a:pt x="862" y="155"/>
                    <a:pt x="862" y="155"/>
                    <a:pt x="862" y="155"/>
                  </a:cubicBezTo>
                  <a:cubicBezTo>
                    <a:pt x="859" y="157"/>
                    <a:pt x="852" y="160"/>
                    <a:pt x="852" y="162"/>
                  </a:cubicBezTo>
                  <a:cubicBezTo>
                    <a:pt x="852" y="162"/>
                    <a:pt x="852" y="162"/>
                    <a:pt x="852" y="162"/>
                  </a:cubicBezTo>
                  <a:cubicBezTo>
                    <a:pt x="852" y="162"/>
                    <a:pt x="852" y="162"/>
                    <a:pt x="852" y="162"/>
                  </a:cubicBezTo>
                  <a:cubicBezTo>
                    <a:pt x="852" y="162"/>
                    <a:pt x="852" y="162"/>
                    <a:pt x="852" y="162"/>
                  </a:cubicBezTo>
                  <a:cubicBezTo>
                    <a:pt x="853" y="163"/>
                    <a:pt x="853" y="165"/>
                    <a:pt x="853" y="166"/>
                  </a:cubicBezTo>
                  <a:cubicBezTo>
                    <a:pt x="853" y="166"/>
                    <a:pt x="853" y="166"/>
                    <a:pt x="853" y="166"/>
                  </a:cubicBezTo>
                  <a:cubicBezTo>
                    <a:pt x="853" y="167"/>
                    <a:pt x="853" y="168"/>
                    <a:pt x="853" y="168"/>
                  </a:cubicBezTo>
                  <a:cubicBezTo>
                    <a:pt x="853" y="168"/>
                    <a:pt x="853" y="168"/>
                    <a:pt x="853" y="168"/>
                  </a:cubicBezTo>
                  <a:cubicBezTo>
                    <a:pt x="852" y="169"/>
                    <a:pt x="851" y="169"/>
                    <a:pt x="851" y="169"/>
                  </a:cubicBezTo>
                  <a:cubicBezTo>
                    <a:pt x="851" y="169"/>
                    <a:pt x="851" y="169"/>
                    <a:pt x="851" y="169"/>
                  </a:cubicBezTo>
                  <a:cubicBezTo>
                    <a:pt x="850" y="169"/>
                    <a:pt x="849" y="169"/>
                    <a:pt x="848" y="168"/>
                  </a:cubicBezTo>
                  <a:cubicBezTo>
                    <a:pt x="848" y="168"/>
                    <a:pt x="848" y="168"/>
                    <a:pt x="848" y="168"/>
                  </a:cubicBezTo>
                  <a:cubicBezTo>
                    <a:pt x="847" y="167"/>
                    <a:pt x="846" y="166"/>
                    <a:pt x="845" y="164"/>
                  </a:cubicBezTo>
                  <a:cubicBezTo>
                    <a:pt x="845" y="164"/>
                    <a:pt x="845" y="164"/>
                    <a:pt x="845" y="164"/>
                  </a:cubicBezTo>
                  <a:cubicBezTo>
                    <a:pt x="844" y="163"/>
                    <a:pt x="843" y="162"/>
                    <a:pt x="843" y="162"/>
                  </a:cubicBezTo>
                  <a:cubicBezTo>
                    <a:pt x="843" y="162"/>
                    <a:pt x="843" y="162"/>
                    <a:pt x="843" y="162"/>
                  </a:cubicBezTo>
                  <a:cubicBezTo>
                    <a:pt x="843" y="162"/>
                    <a:pt x="843" y="162"/>
                    <a:pt x="843" y="162"/>
                  </a:cubicBezTo>
                  <a:cubicBezTo>
                    <a:pt x="843" y="162"/>
                    <a:pt x="843" y="162"/>
                    <a:pt x="843" y="162"/>
                  </a:cubicBezTo>
                  <a:cubicBezTo>
                    <a:pt x="843" y="162"/>
                    <a:pt x="843" y="163"/>
                    <a:pt x="843" y="163"/>
                  </a:cubicBezTo>
                  <a:cubicBezTo>
                    <a:pt x="843" y="163"/>
                    <a:pt x="843" y="163"/>
                    <a:pt x="843" y="163"/>
                  </a:cubicBezTo>
                  <a:cubicBezTo>
                    <a:pt x="843" y="163"/>
                    <a:pt x="843" y="163"/>
                    <a:pt x="843" y="164"/>
                  </a:cubicBezTo>
                  <a:cubicBezTo>
                    <a:pt x="843" y="164"/>
                    <a:pt x="843" y="164"/>
                    <a:pt x="843" y="164"/>
                  </a:cubicBezTo>
                  <a:cubicBezTo>
                    <a:pt x="843" y="165"/>
                    <a:pt x="842" y="165"/>
                    <a:pt x="842" y="166"/>
                  </a:cubicBezTo>
                  <a:cubicBezTo>
                    <a:pt x="842" y="166"/>
                    <a:pt x="842" y="166"/>
                    <a:pt x="842" y="166"/>
                  </a:cubicBezTo>
                  <a:cubicBezTo>
                    <a:pt x="841" y="166"/>
                    <a:pt x="841" y="166"/>
                    <a:pt x="840" y="166"/>
                  </a:cubicBezTo>
                  <a:cubicBezTo>
                    <a:pt x="840" y="166"/>
                    <a:pt x="840" y="166"/>
                    <a:pt x="840" y="166"/>
                  </a:cubicBezTo>
                  <a:cubicBezTo>
                    <a:pt x="840" y="166"/>
                    <a:pt x="839" y="166"/>
                    <a:pt x="839" y="166"/>
                  </a:cubicBezTo>
                  <a:cubicBezTo>
                    <a:pt x="839" y="166"/>
                    <a:pt x="839" y="166"/>
                    <a:pt x="839" y="166"/>
                  </a:cubicBezTo>
                  <a:cubicBezTo>
                    <a:pt x="839" y="166"/>
                    <a:pt x="839" y="166"/>
                    <a:pt x="839" y="166"/>
                  </a:cubicBezTo>
                  <a:cubicBezTo>
                    <a:pt x="839" y="166"/>
                    <a:pt x="839" y="166"/>
                    <a:pt x="839" y="166"/>
                  </a:cubicBezTo>
                  <a:cubicBezTo>
                    <a:pt x="838" y="166"/>
                    <a:pt x="837" y="166"/>
                    <a:pt x="836" y="167"/>
                  </a:cubicBezTo>
                  <a:cubicBezTo>
                    <a:pt x="836" y="167"/>
                    <a:pt x="836" y="167"/>
                    <a:pt x="836" y="167"/>
                  </a:cubicBezTo>
                  <a:cubicBezTo>
                    <a:pt x="835" y="167"/>
                    <a:pt x="834" y="168"/>
                    <a:pt x="834" y="168"/>
                  </a:cubicBezTo>
                  <a:cubicBezTo>
                    <a:pt x="834" y="168"/>
                    <a:pt x="834" y="168"/>
                    <a:pt x="834" y="168"/>
                  </a:cubicBezTo>
                  <a:cubicBezTo>
                    <a:pt x="834" y="168"/>
                    <a:pt x="835" y="169"/>
                    <a:pt x="836" y="170"/>
                  </a:cubicBezTo>
                  <a:cubicBezTo>
                    <a:pt x="836" y="170"/>
                    <a:pt x="836" y="170"/>
                    <a:pt x="836" y="170"/>
                  </a:cubicBezTo>
                  <a:cubicBezTo>
                    <a:pt x="837" y="170"/>
                    <a:pt x="841" y="169"/>
                    <a:pt x="843" y="174"/>
                  </a:cubicBezTo>
                  <a:cubicBezTo>
                    <a:pt x="843" y="174"/>
                    <a:pt x="843" y="174"/>
                    <a:pt x="843" y="174"/>
                  </a:cubicBezTo>
                  <a:cubicBezTo>
                    <a:pt x="843" y="174"/>
                    <a:pt x="843" y="175"/>
                    <a:pt x="843" y="175"/>
                  </a:cubicBezTo>
                  <a:cubicBezTo>
                    <a:pt x="843" y="175"/>
                    <a:pt x="843" y="175"/>
                    <a:pt x="843" y="175"/>
                  </a:cubicBezTo>
                  <a:cubicBezTo>
                    <a:pt x="843" y="178"/>
                    <a:pt x="839" y="177"/>
                    <a:pt x="838" y="177"/>
                  </a:cubicBezTo>
                  <a:cubicBezTo>
                    <a:pt x="838" y="177"/>
                    <a:pt x="838" y="177"/>
                    <a:pt x="838" y="177"/>
                  </a:cubicBezTo>
                  <a:cubicBezTo>
                    <a:pt x="837" y="177"/>
                    <a:pt x="836" y="177"/>
                    <a:pt x="835" y="177"/>
                  </a:cubicBezTo>
                  <a:cubicBezTo>
                    <a:pt x="835" y="177"/>
                    <a:pt x="835" y="177"/>
                    <a:pt x="835" y="177"/>
                  </a:cubicBezTo>
                  <a:cubicBezTo>
                    <a:pt x="834" y="177"/>
                    <a:pt x="833" y="177"/>
                    <a:pt x="833" y="179"/>
                  </a:cubicBezTo>
                  <a:cubicBezTo>
                    <a:pt x="833" y="179"/>
                    <a:pt x="833" y="179"/>
                    <a:pt x="833" y="179"/>
                  </a:cubicBezTo>
                  <a:cubicBezTo>
                    <a:pt x="832" y="182"/>
                    <a:pt x="830" y="183"/>
                    <a:pt x="828" y="183"/>
                  </a:cubicBezTo>
                  <a:cubicBezTo>
                    <a:pt x="828" y="183"/>
                    <a:pt x="828" y="183"/>
                    <a:pt x="828" y="183"/>
                  </a:cubicBezTo>
                  <a:cubicBezTo>
                    <a:pt x="827" y="183"/>
                    <a:pt x="827" y="183"/>
                    <a:pt x="827" y="183"/>
                  </a:cubicBezTo>
                  <a:cubicBezTo>
                    <a:pt x="827" y="183"/>
                    <a:pt x="827" y="183"/>
                    <a:pt x="827" y="183"/>
                  </a:cubicBezTo>
                  <a:cubicBezTo>
                    <a:pt x="826" y="183"/>
                    <a:pt x="826" y="183"/>
                    <a:pt x="825" y="183"/>
                  </a:cubicBezTo>
                  <a:cubicBezTo>
                    <a:pt x="825" y="183"/>
                    <a:pt x="825" y="183"/>
                    <a:pt x="825" y="183"/>
                  </a:cubicBezTo>
                  <a:cubicBezTo>
                    <a:pt x="823" y="183"/>
                    <a:pt x="822" y="183"/>
                    <a:pt x="821" y="184"/>
                  </a:cubicBezTo>
                  <a:cubicBezTo>
                    <a:pt x="821" y="184"/>
                    <a:pt x="821" y="184"/>
                    <a:pt x="821" y="184"/>
                  </a:cubicBezTo>
                  <a:cubicBezTo>
                    <a:pt x="819" y="186"/>
                    <a:pt x="818" y="186"/>
                    <a:pt x="816" y="186"/>
                  </a:cubicBezTo>
                  <a:cubicBezTo>
                    <a:pt x="816" y="186"/>
                    <a:pt x="816" y="186"/>
                    <a:pt x="816" y="186"/>
                  </a:cubicBezTo>
                  <a:cubicBezTo>
                    <a:pt x="815" y="186"/>
                    <a:pt x="814" y="187"/>
                    <a:pt x="814" y="188"/>
                  </a:cubicBezTo>
                  <a:cubicBezTo>
                    <a:pt x="814" y="188"/>
                    <a:pt x="814" y="188"/>
                    <a:pt x="814" y="188"/>
                  </a:cubicBezTo>
                  <a:cubicBezTo>
                    <a:pt x="813" y="190"/>
                    <a:pt x="813" y="192"/>
                    <a:pt x="811" y="192"/>
                  </a:cubicBezTo>
                  <a:cubicBezTo>
                    <a:pt x="811" y="192"/>
                    <a:pt x="811" y="192"/>
                    <a:pt x="811" y="192"/>
                  </a:cubicBezTo>
                  <a:cubicBezTo>
                    <a:pt x="811" y="192"/>
                    <a:pt x="810" y="192"/>
                    <a:pt x="810" y="192"/>
                  </a:cubicBezTo>
                  <a:cubicBezTo>
                    <a:pt x="810" y="192"/>
                    <a:pt x="810" y="192"/>
                    <a:pt x="810" y="192"/>
                  </a:cubicBezTo>
                  <a:cubicBezTo>
                    <a:pt x="808" y="191"/>
                    <a:pt x="807" y="190"/>
                    <a:pt x="807" y="189"/>
                  </a:cubicBezTo>
                  <a:cubicBezTo>
                    <a:pt x="807" y="189"/>
                    <a:pt x="807" y="189"/>
                    <a:pt x="807" y="189"/>
                  </a:cubicBezTo>
                  <a:cubicBezTo>
                    <a:pt x="807" y="188"/>
                    <a:pt x="807" y="187"/>
                    <a:pt x="808" y="187"/>
                  </a:cubicBezTo>
                  <a:cubicBezTo>
                    <a:pt x="808" y="187"/>
                    <a:pt x="808" y="187"/>
                    <a:pt x="808" y="187"/>
                  </a:cubicBezTo>
                  <a:cubicBezTo>
                    <a:pt x="808" y="187"/>
                    <a:pt x="808" y="186"/>
                    <a:pt x="808" y="186"/>
                  </a:cubicBezTo>
                  <a:cubicBezTo>
                    <a:pt x="808" y="186"/>
                    <a:pt x="808" y="186"/>
                    <a:pt x="808" y="186"/>
                  </a:cubicBezTo>
                  <a:cubicBezTo>
                    <a:pt x="808" y="186"/>
                    <a:pt x="807" y="184"/>
                    <a:pt x="807" y="182"/>
                  </a:cubicBezTo>
                  <a:cubicBezTo>
                    <a:pt x="807" y="182"/>
                    <a:pt x="807" y="182"/>
                    <a:pt x="807" y="182"/>
                  </a:cubicBezTo>
                  <a:cubicBezTo>
                    <a:pt x="807" y="181"/>
                    <a:pt x="807" y="181"/>
                    <a:pt x="807" y="180"/>
                  </a:cubicBezTo>
                  <a:cubicBezTo>
                    <a:pt x="807" y="180"/>
                    <a:pt x="807" y="180"/>
                    <a:pt x="807" y="180"/>
                  </a:cubicBezTo>
                  <a:cubicBezTo>
                    <a:pt x="807" y="180"/>
                    <a:pt x="808" y="180"/>
                    <a:pt x="808" y="180"/>
                  </a:cubicBezTo>
                  <a:cubicBezTo>
                    <a:pt x="808" y="180"/>
                    <a:pt x="808" y="180"/>
                    <a:pt x="808" y="180"/>
                  </a:cubicBezTo>
                  <a:cubicBezTo>
                    <a:pt x="807" y="180"/>
                    <a:pt x="807" y="179"/>
                    <a:pt x="806" y="179"/>
                  </a:cubicBezTo>
                  <a:cubicBezTo>
                    <a:pt x="806" y="179"/>
                    <a:pt x="806" y="179"/>
                    <a:pt x="806" y="179"/>
                  </a:cubicBezTo>
                  <a:cubicBezTo>
                    <a:pt x="805" y="179"/>
                    <a:pt x="804" y="178"/>
                    <a:pt x="804" y="177"/>
                  </a:cubicBezTo>
                  <a:cubicBezTo>
                    <a:pt x="804" y="177"/>
                    <a:pt x="804" y="177"/>
                    <a:pt x="804" y="177"/>
                  </a:cubicBezTo>
                  <a:cubicBezTo>
                    <a:pt x="804" y="176"/>
                    <a:pt x="804" y="175"/>
                    <a:pt x="804" y="175"/>
                  </a:cubicBezTo>
                  <a:cubicBezTo>
                    <a:pt x="804" y="175"/>
                    <a:pt x="804" y="175"/>
                    <a:pt x="804" y="175"/>
                  </a:cubicBezTo>
                  <a:cubicBezTo>
                    <a:pt x="807" y="173"/>
                    <a:pt x="811" y="175"/>
                    <a:pt x="814" y="173"/>
                  </a:cubicBezTo>
                  <a:cubicBezTo>
                    <a:pt x="814" y="173"/>
                    <a:pt x="814" y="173"/>
                    <a:pt x="814" y="173"/>
                  </a:cubicBezTo>
                  <a:cubicBezTo>
                    <a:pt x="817" y="171"/>
                    <a:pt x="818" y="171"/>
                    <a:pt x="818" y="170"/>
                  </a:cubicBezTo>
                  <a:cubicBezTo>
                    <a:pt x="818" y="170"/>
                    <a:pt x="818" y="170"/>
                    <a:pt x="818" y="170"/>
                  </a:cubicBezTo>
                  <a:cubicBezTo>
                    <a:pt x="818" y="169"/>
                    <a:pt x="818" y="169"/>
                    <a:pt x="818" y="169"/>
                  </a:cubicBezTo>
                  <a:cubicBezTo>
                    <a:pt x="818" y="169"/>
                    <a:pt x="818" y="169"/>
                    <a:pt x="818" y="169"/>
                  </a:cubicBezTo>
                  <a:cubicBezTo>
                    <a:pt x="817" y="167"/>
                    <a:pt x="817" y="167"/>
                    <a:pt x="817" y="166"/>
                  </a:cubicBezTo>
                  <a:cubicBezTo>
                    <a:pt x="817" y="166"/>
                    <a:pt x="817" y="166"/>
                    <a:pt x="817" y="166"/>
                  </a:cubicBezTo>
                  <a:cubicBezTo>
                    <a:pt x="817" y="165"/>
                    <a:pt x="818" y="165"/>
                    <a:pt x="818" y="164"/>
                  </a:cubicBezTo>
                  <a:cubicBezTo>
                    <a:pt x="818" y="164"/>
                    <a:pt x="818" y="164"/>
                    <a:pt x="818" y="164"/>
                  </a:cubicBezTo>
                  <a:cubicBezTo>
                    <a:pt x="819" y="163"/>
                    <a:pt x="820" y="163"/>
                    <a:pt x="820" y="163"/>
                  </a:cubicBezTo>
                  <a:cubicBezTo>
                    <a:pt x="820" y="163"/>
                    <a:pt x="820" y="163"/>
                    <a:pt x="820" y="163"/>
                  </a:cubicBezTo>
                  <a:cubicBezTo>
                    <a:pt x="822" y="163"/>
                    <a:pt x="823" y="164"/>
                    <a:pt x="824" y="165"/>
                  </a:cubicBezTo>
                  <a:cubicBezTo>
                    <a:pt x="824" y="165"/>
                    <a:pt x="824" y="165"/>
                    <a:pt x="824" y="165"/>
                  </a:cubicBezTo>
                  <a:cubicBezTo>
                    <a:pt x="824" y="165"/>
                    <a:pt x="824" y="165"/>
                    <a:pt x="825" y="165"/>
                  </a:cubicBezTo>
                  <a:cubicBezTo>
                    <a:pt x="825" y="165"/>
                    <a:pt x="825" y="165"/>
                    <a:pt x="825" y="165"/>
                  </a:cubicBezTo>
                  <a:cubicBezTo>
                    <a:pt x="826" y="165"/>
                    <a:pt x="829" y="164"/>
                    <a:pt x="831" y="162"/>
                  </a:cubicBezTo>
                  <a:cubicBezTo>
                    <a:pt x="831" y="162"/>
                    <a:pt x="831" y="162"/>
                    <a:pt x="831" y="162"/>
                  </a:cubicBezTo>
                  <a:cubicBezTo>
                    <a:pt x="833" y="161"/>
                    <a:pt x="835" y="156"/>
                    <a:pt x="835" y="154"/>
                  </a:cubicBezTo>
                  <a:cubicBezTo>
                    <a:pt x="835" y="154"/>
                    <a:pt x="835" y="154"/>
                    <a:pt x="835" y="154"/>
                  </a:cubicBezTo>
                  <a:cubicBezTo>
                    <a:pt x="835" y="154"/>
                    <a:pt x="835" y="154"/>
                    <a:pt x="835" y="154"/>
                  </a:cubicBezTo>
                  <a:cubicBezTo>
                    <a:pt x="835" y="154"/>
                    <a:pt x="835" y="154"/>
                    <a:pt x="835" y="154"/>
                  </a:cubicBezTo>
                  <a:cubicBezTo>
                    <a:pt x="835" y="153"/>
                    <a:pt x="832" y="153"/>
                    <a:pt x="831" y="153"/>
                  </a:cubicBezTo>
                  <a:cubicBezTo>
                    <a:pt x="831" y="153"/>
                    <a:pt x="831" y="153"/>
                    <a:pt x="831" y="153"/>
                  </a:cubicBezTo>
                  <a:cubicBezTo>
                    <a:pt x="830" y="153"/>
                    <a:pt x="829" y="152"/>
                    <a:pt x="829" y="151"/>
                  </a:cubicBezTo>
                  <a:cubicBezTo>
                    <a:pt x="829" y="151"/>
                    <a:pt x="829" y="151"/>
                    <a:pt x="829" y="151"/>
                  </a:cubicBezTo>
                  <a:cubicBezTo>
                    <a:pt x="829" y="151"/>
                    <a:pt x="829" y="151"/>
                    <a:pt x="830" y="151"/>
                  </a:cubicBezTo>
                  <a:cubicBezTo>
                    <a:pt x="830" y="151"/>
                    <a:pt x="830" y="151"/>
                    <a:pt x="830" y="151"/>
                  </a:cubicBezTo>
                  <a:cubicBezTo>
                    <a:pt x="830" y="150"/>
                    <a:pt x="831" y="148"/>
                    <a:pt x="833" y="148"/>
                  </a:cubicBezTo>
                  <a:cubicBezTo>
                    <a:pt x="833" y="148"/>
                    <a:pt x="833" y="148"/>
                    <a:pt x="833" y="148"/>
                  </a:cubicBezTo>
                  <a:cubicBezTo>
                    <a:pt x="833" y="148"/>
                    <a:pt x="833" y="148"/>
                    <a:pt x="834" y="148"/>
                  </a:cubicBezTo>
                  <a:cubicBezTo>
                    <a:pt x="834" y="148"/>
                    <a:pt x="834" y="148"/>
                    <a:pt x="834" y="148"/>
                  </a:cubicBezTo>
                  <a:cubicBezTo>
                    <a:pt x="833" y="147"/>
                    <a:pt x="833" y="147"/>
                    <a:pt x="833" y="147"/>
                  </a:cubicBezTo>
                  <a:cubicBezTo>
                    <a:pt x="833" y="147"/>
                    <a:pt x="833" y="147"/>
                    <a:pt x="833" y="147"/>
                  </a:cubicBezTo>
                  <a:cubicBezTo>
                    <a:pt x="831" y="147"/>
                    <a:pt x="830" y="146"/>
                    <a:pt x="830" y="145"/>
                  </a:cubicBezTo>
                  <a:cubicBezTo>
                    <a:pt x="830" y="145"/>
                    <a:pt x="830" y="145"/>
                    <a:pt x="830" y="145"/>
                  </a:cubicBezTo>
                  <a:cubicBezTo>
                    <a:pt x="830" y="144"/>
                    <a:pt x="831" y="143"/>
                    <a:pt x="832" y="143"/>
                  </a:cubicBezTo>
                  <a:cubicBezTo>
                    <a:pt x="832" y="143"/>
                    <a:pt x="832" y="143"/>
                    <a:pt x="832" y="143"/>
                  </a:cubicBezTo>
                  <a:cubicBezTo>
                    <a:pt x="832" y="143"/>
                    <a:pt x="833" y="143"/>
                    <a:pt x="833" y="144"/>
                  </a:cubicBezTo>
                  <a:cubicBezTo>
                    <a:pt x="833" y="144"/>
                    <a:pt x="833" y="144"/>
                    <a:pt x="833" y="144"/>
                  </a:cubicBezTo>
                  <a:cubicBezTo>
                    <a:pt x="833" y="144"/>
                    <a:pt x="833" y="144"/>
                    <a:pt x="834" y="144"/>
                  </a:cubicBezTo>
                  <a:cubicBezTo>
                    <a:pt x="834" y="144"/>
                    <a:pt x="834" y="144"/>
                    <a:pt x="834" y="144"/>
                  </a:cubicBezTo>
                  <a:cubicBezTo>
                    <a:pt x="836" y="144"/>
                    <a:pt x="837" y="142"/>
                    <a:pt x="838" y="141"/>
                  </a:cubicBezTo>
                  <a:cubicBezTo>
                    <a:pt x="838" y="141"/>
                    <a:pt x="838" y="141"/>
                    <a:pt x="838" y="141"/>
                  </a:cubicBezTo>
                  <a:cubicBezTo>
                    <a:pt x="838" y="140"/>
                    <a:pt x="838" y="140"/>
                    <a:pt x="838" y="140"/>
                  </a:cubicBezTo>
                  <a:cubicBezTo>
                    <a:pt x="838" y="140"/>
                    <a:pt x="838" y="140"/>
                    <a:pt x="838" y="140"/>
                  </a:cubicBezTo>
                  <a:cubicBezTo>
                    <a:pt x="838" y="140"/>
                    <a:pt x="838" y="139"/>
                    <a:pt x="838" y="138"/>
                  </a:cubicBezTo>
                  <a:cubicBezTo>
                    <a:pt x="838" y="138"/>
                    <a:pt x="838" y="138"/>
                    <a:pt x="838" y="138"/>
                  </a:cubicBezTo>
                  <a:cubicBezTo>
                    <a:pt x="838" y="138"/>
                    <a:pt x="838" y="137"/>
                    <a:pt x="839" y="136"/>
                  </a:cubicBezTo>
                  <a:cubicBezTo>
                    <a:pt x="839" y="136"/>
                    <a:pt x="839" y="136"/>
                    <a:pt x="839" y="136"/>
                  </a:cubicBezTo>
                  <a:cubicBezTo>
                    <a:pt x="840" y="135"/>
                    <a:pt x="842" y="135"/>
                    <a:pt x="844" y="135"/>
                  </a:cubicBezTo>
                  <a:cubicBezTo>
                    <a:pt x="844" y="135"/>
                    <a:pt x="844" y="135"/>
                    <a:pt x="844" y="135"/>
                  </a:cubicBezTo>
                  <a:cubicBezTo>
                    <a:pt x="846" y="135"/>
                    <a:pt x="849" y="133"/>
                    <a:pt x="849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9" y="132"/>
                    <a:pt x="850" y="132"/>
                    <a:pt x="850" y="132"/>
                  </a:cubicBezTo>
                  <a:cubicBezTo>
                    <a:pt x="850" y="132"/>
                    <a:pt x="850" y="132"/>
                    <a:pt x="850" y="132"/>
                  </a:cubicBezTo>
                  <a:cubicBezTo>
                    <a:pt x="850" y="132"/>
                    <a:pt x="849" y="132"/>
                    <a:pt x="849" y="132"/>
                  </a:cubicBezTo>
                  <a:cubicBezTo>
                    <a:pt x="849" y="132"/>
                    <a:pt x="849" y="132"/>
                    <a:pt x="849" y="132"/>
                  </a:cubicBezTo>
                  <a:cubicBezTo>
                    <a:pt x="846" y="133"/>
                    <a:pt x="843" y="135"/>
                    <a:pt x="840" y="136"/>
                  </a:cubicBezTo>
                  <a:cubicBezTo>
                    <a:pt x="840" y="136"/>
                    <a:pt x="840" y="136"/>
                    <a:pt x="840" y="136"/>
                  </a:cubicBezTo>
                  <a:cubicBezTo>
                    <a:pt x="839" y="136"/>
                    <a:pt x="838" y="135"/>
                    <a:pt x="838" y="135"/>
                  </a:cubicBezTo>
                  <a:cubicBezTo>
                    <a:pt x="838" y="135"/>
                    <a:pt x="838" y="135"/>
                    <a:pt x="838" y="135"/>
                  </a:cubicBezTo>
                  <a:cubicBezTo>
                    <a:pt x="837" y="134"/>
                    <a:pt x="837" y="134"/>
                    <a:pt x="837" y="134"/>
                  </a:cubicBezTo>
                  <a:cubicBezTo>
                    <a:pt x="837" y="134"/>
                    <a:pt x="837" y="134"/>
                    <a:pt x="837" y="134"/>
                  </a:cubicBezTo>
                  <a:cubicBezTo>
                    <a:pt x="837" y="134"/>
                    <a:pt x="836" y="135"/>
                    <a:pt x="836" y="136"/>
                  </a:cubicBezTo>
                  <a:cubicBezTo>
                    <a:pt x="836" y="136"/>
                    <a:pt x="836" y="136"/>
                    <a:pt x="836" y="136"/>
                  </a:cubicBezTo>
                  <a:cubicBezTo>
                    <a:pt x="835" y="138"/>
                    <a:pt x="832" y="139"/>
                    <a:pt x="830" y="139"/>
                  </a:cubicBezTo>
                  <a:cubicBezTo>
                    <a:pt x="830" y="139"/>
                    <a:pt x="830" y="139"/>
                    <a:pt x="830" y="139"/>
                  </a:cubicBezTo>
                  <a:cubicBezTo>
                    <a:pt x="829" y="139"/>
                    <a:pt x="828" y="139"/>
                    <a:pt x="828" y="139"/>
                  </a:cubicBezTo>
                  <a:cubicBezTo>
                    <a:pt x="828" y="139"/>
                    <a:pt x="828" y="139"/>
                    <a:pt x="828" y="139"/>
                  </a:cubicBezTo>
                  <a:cubicBezTo>
                    <a:pt x="826" y="139"/>
                    <a:pt x="824" y="139"/>
                    <a:pt x="823" y="137"/>
                  </a:cubicBezTo>
                  <a:cubicBezTo>
                    <a:pt x="823" y="137"/>
                    <a:pt x="823" y="137"/>
                    <a:pt x="823" y="137"/>
                  </a:cubicBezTo>
                  <a:cubicBezTo>
                    <a:pt x="822" y="138"/>
                    <a:pt x="819" y="139"/>
                    <a:pt x="818" y="139"/>
                  </a:cubicBezTo>
                  <a:cubicBezTo>
                    <a:pt x="818" y="139"/>
                    <a:pt x="818" y="139"/>
                    <a:pt x="818" y="139"/>
                  </a:cubicBezTo>
                  <a:cubicBezTo>
                    <a:pt x="818" y="139"/>
                    <a:pt x="818" y="139"/>
                    <a:pt x="818" y="139"/>
                  </a:cubicBezTo>
                  <a:cubicBezTo>
                    <a:pt x="818" y="139"/>
                    <a:pt x="818" y="139"/>
                    <a:pt x="818" y="139"/>
                  </a:cubicBezTo>
                  <a:cubicBezTo>
                    <a:pt x="817" y="139"/>
                    <a:pt x="816" y="139"/>
                    <a:pt x="815" y="139"/>
                  </a:cubicBezTo>
                  <a:cubicBezTo>
                    <a:pt x="815" y="139"/>
                    <a:pt x="815" y="139"/>
                    <a:pt x="815" y="139"/>
                  </a:cubicBezTo>
                  <a:cubicBezTo>
                    <a:pt x="815" y="139"/>
                    <a:pt x="814" y="139"/>
                    <a:pt x="814" y="137"/>
                  </a:cubicBezTo>
                  <a:cubicBezTo>
                    <a:pt x="814" y="137"/>
                    <a:pt x="814" y="137"/>
                    <a:pt x="814" y="137"/>
                  </a:cubicBezTo>
                  <a:cubicBezTo>
                    <a:pt x="814" y="137"/>
                    <a:pt x="814" y="137"/>
                    <a:pt x="814" y="137"/>
                  </a:cubicBezTo>
                  <a:cubicBezTo>
                    <a:pt x="814" y="137"/>
                    <a:pt x="814" y="137"/>
                    <a:pt x="814" y="137"/>
                  </a:cubicBezTo>
                  <a:cubicBezTo>
                    <a:pt x="814" y="136"/>
                    <a:pt x="816" y="135"/>
                    <a:pt x="816" y="134"/>
                  </a:cubicBezTo>
                  <a:cubicBezTo>
                    <a:pt x="816" y="134"/>
                    <a:pt x="816" y="134"/>
                    <a:pt x="816" y="134"/>
                  </a:cubicBezTo>
                  <a:cubicBezTo>
                    <a:pt x="816" y="134"/>
                    <a:pt x="816" y="134"/>
                    <a:pt x="816" y="134"/>
                  </a:cubicBezTo>
                  <a:cubicBezTo>
                    <a:pt x="816" y="134"/>
                    <a:pt x="816" y="134"/>
                    <a:pt x="816" y="134"/>
                  </a:cubicBezTo>
                  <a:cubicBezTo>
                    <a:pt x="816" y="134"/>
                    <a:pt x="816" y="134"/>
                    <a:pt x="816" y="134"/>
                  </a:cubicBezTo>
                  <a:cubicBezTo>
                    <a:pt x="816" y="134"/>
                    <a:pt x="816" y="134"/>
                    <a:pt x="816" y="134"/>
                  </a:cubicBezTo>
                  <a:cubicBezTo>
                    <a:pt x="815" y="134"/>
                    <a:pt x="815" y="134"/>
                    <a:pt x="815" y="134"/>
                  </a:cubicBezTo>
                  <a:cubicBezTo>
                    <a:pt x="815" y="134"/>
                    <a:pt x="815" y="134"/>
                    <a:pt x="815" y="134"/>
                  </a:cubicBezTo>
                  <a:cubicBezTo>
                    <a:pt x="815" y="135"/>
                    <a:pt x="814" y="135"/>
                    <a:pt x="814" y="136"/>
                  </a:cubicBezTo>
                  <a:cubicBezTo>
                    <a:pt x="814" y="136"/>
                    <a:pt x="814" y="136"/>
                    <a:pt x="814" y="136"/>
                  </a:cubicBezTo>
                  <a:cubicBezTo>
                    <a:pt x="814" y="136"/>
                    <a:pt x="814" y="137"/>
                    <a:pt x="813" y="138"/>
                  </a:cubicBezTo>
                  <a:cubicBezTo>
                    <a:pt x="813" y="138"/>
                    <a:pt x="813" y="138"/>
                    <a:pt x="813" y="138"/>
                  </a:cubicBezTo>
                  <a:cubicBezTo>
                    <a:pt x="813" y="139"/>
                    <a:pt x="812" y="139"/>
                    <a:pt x="812" y="139"/>
                  </a:cubicBezTo>
                  <a:cubicBezTo>
                    <a:pt x="812" y="139"/>
                    <a:pt x="812" y="139"/>
                    <a:pt x="812" y="139"/>
                  </a:cubicBezTo>
                  <a:cubicBezTo>
                    <a:pt x="812" y="139"/>
                    <a:pt x="812" y="139"/>
                    <a:pt x="812" y="139"/>
                  </a:cubicBezTo>
                  <a:cubicBezTo>
                    <a:pt x="812" y="139"/>
                    <a:pt x="812" y="139"/>
                    <a:pt x="812" y="139"/>
                  </a:cubicBezTo>
                  <a:cubicBezTo>
                    <a:pt x="810" y="138"/>
                    <a:pt x="810" y="137"/>
                    <a:pt x="810" y="137"/>
                  </a:cubicBezTo>
                  <a:cubicBezTo>
                    <a:pt x="810" y="137"/>
                    <a:pt x="810" y="137"/>
                    <a:pt x="810" y="137"/>
                  </a:cubicBezTo>
                  <a:cubicBezTo>
                    <a:pt x="810" y="136"/>
                    <a:pt x="810" y="135"/>
                    <a:pt x="810" y="135"/>
                  </a:cubicBezTo>
                  <a:cubicBezTo>
                    <a:pt x="810" y="135"/>
                    <a:pt x="810" y="135"/>
                    <a:pt x="810" y="135"/>
                  </a:cubicBezTo>
                  <a:cubicBezTo>
                    <a:pt x="810" y="134"/>
                    <a:pt x="810" y="134"/>
                    <a:pt x="810" y="133"/>
                  </a:cubicBezTo>
                  <a:cubicBezTo>
                    <a:pt x="810" y="133"/>
                    <a:pt x="810" y="133"/>
                    <a:pt x="810" y="133"/>
                  </a:cubicBezTo>
                  <a:cubicBezTo>
                    <a:pt x="810" y="133"/>
                    <a:pt x="812" y="130"/>
                    <a:pt x="815" y="129"/>
                  </a:cubicBezTo>
                  <a:cubicBezTo>
                    <a:pt x="815" y="129"/>
                    <a:pt x="815" y="129"/>
                    <a:pt x="815" y="129"/>
                  </a:cubicBezTo>
                  <a:cubicBezTo>
                    <a:pt x="816" y="129"/>
                    <a:pt x="816" y="129"/>
                    <a:pt x="816" y="129"/>
                  </a:cubicBezTo>
                  <a:cubicBezTo>
                    <a:pt x="816" y="129"/>
                    <a:pt x="816" y="129"/>
                    <a:pt x="816" y="129"/>
                  </a:cubicBezTo>
                  <a:cubicBezTo>
                    <a:pt x="818" y="129"/>
                    <a:pt x="819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30"/>
                    <a:pt x="820" y="130"/>
                    <a:pt x="820" y="130"/>
                  </a:cubicBezTo>
                  <a:cubicBezTo>
                    <a:pt x="820" y="129"/>
                    <a:pt x="820" y="128"/>
                    <a:pt x="820" y="128"/>
                  </a:cubicBezTo>
                  <a:cubicBezTo>
                    <a:pt x="820" y="128"/>
                    <a:pt x="820" y="128"/>
                    <a:pt x="820" y="128"/>
                  </a:cubicBezTo>
                  <a:cubicBezTo>
                    <a:pt x="820" y="128"/>
                    <a:pt x="820" y="128"/>
                    <a:pt x="820" y="128"/>
                  </a:cubicBezTo>
                  <a:cubicBezTo>
                    <a:pt x="820" y="128"/>
                    <a:pt x="820" y="128"/>
                    <a:pt x="820" y="128"/>
                  </a:cubicBezTo>
                  <a:cubicBezTo>
                    <a:pt x="819" y="128"/>
                    <a:pt x="818" y="127"/>
                    <a:pt x="816" y="127"/>
                  </a:cubicBezTo>
                  <a:cubicBezTo>
                    <a:pt x="816" y="127"/>
                    <a:pt x="816" y="127"/>
                    <a:pt x="816" y="127"/>
                  </a:cubicBezTo>
                  <a:cubicBezTo>
                    <a:pt x="816" y="127"/>
                    <a:pt x="815" y="127"/>
                    <a:pt x="815" y="127"/>
                  </a:cubicBezTo>
                  <a:cubicBezTo>
                    <a:pt x="815" y="127"/>
                    <a:pt x="815" y="127"/>
                    <a:pt x="815" y="127"/>
                  </a:cubicBezTo>
                  <a:cubicBezTo>
                    <a:pt x="814" y="128"/>
                    <a:pt x="812" y="129"/>
                    <a:pt x="811" y="129"/>
                  </a:cubicBezTo>
                  <a:cubicBezTo>
                    <a:pt x="811" y="129"/>
                    <a:pt x="811" y="129"/>
                    <a:pt x="811" y="129"/>
                  </a:cubicBezTo>
                  <a:cubicBezTo>
                    <a:pt x="811" y="129"/>
                    <a:pt x="810" y="129"/>
                    <a:pt x="810" y="129"/>
                  </a:cubicBezTo>
                  <a:cubicBezTo>
                    <a:pt x="810" y="129"/>
                    <a:pt x="810" y="129"/>
                    <a:pt x="810" y="129"/>
                  </a:cubicBezTo>
                  <a:cubicBezTo>
                    <a:pt x="809" y="129"/>
                    <a:pt x="808" y="128"/>
                    <a:pt x="807" y="127"/>
                  </a:cubicBezTo>
                  <a:cubicBezTo>
                    <a:pt x="807" y="127"/>
                    <a:pt x="807" y="127"/>
                    <a:pt x="807" y="127"/>
                  </a:cubicBezTo>
                  <a:cubicBezTo>
                    <a:pt x="807" y="127"/>
                    <a:pt x="807" y="127"/>
                    <a:pt x="807" y="127"/>
                  </a:cubicBezTo>
                  <a:cubicBezTo>
                    <a:pt x="807" y="127"/>
                    <a:pt x="807" y="127"/>
                    <a:pt x="807" y="127"/>
                  </a:cubicBezTo>
                  <a:cubicBezTo>
                    <a:pt x="807" y="125"/>
                    <a:pt x="810" y="121"/>
                    <a:pt x="812" y="119"/>
                  </a:cubicBezTo>
                  <a:cubicBezTo>
                    <a:pt x="812" y="119"/>
                    <a:pt x="812" y="119"/>
                    <a:pt x="812" y="119"/>
                  </a:cubicBezTo>
                  <a:cubicBezTo>
                    <a:pt x="813" y="119"/>
                    <a:pt x="814" y="119"/>
                    <a:pt x="815" y="119"/>
                  </a:cubicBezTo>
                  <a:cubicBezTo>
                    <a:pt x="815" y="119"/>
                    <a:pt x="815" y="119"/>
                    <a:pt x="815" y="119"/>
                  </a:cubicBezTo>
                  <a:cubicBezTo>
                    <a:pt x="817" y="118"/>
                    <a:pt x="819" y="116"/>
                    <a:pt x="820" y="115"/>
                  </a:cubicBezTo>
                  <a:cubicBezTo>
                    <a:pt x="820" y="115"/>
                    <a:pt x="820" y="115"/>
                    <a:pt x="820" y="115"/>
                  </a:cubicBezTo>
                  <a:cubicBezTo>
                    <a:pt x="821" y="115"/>
                    <a:pt x="821" y="115"/>
                    <a:pt x="822" y="115"/>
                  </a:cubicBezTo>
                  <a:cubicBezTo>
                    <a:pt x="822" y="115"/>
                    <a:pt x="822" y="115"/>
                    <a:pt x="822" y="115"/>
                  </a:cubicBezTo>
                  <a:cubicBezTo>
                    <a:pt x="823" y="115"/>
                    <a:pt x="824" y="115"/>
                    <a:pt x="824" y="115"/>
                  </a:cubicBezTo>
                  <a:cubicBezTo>
                    <a:pt x="824" y="115"/>
                    <a:pt x="824" y="115"/>
                    <a:pt x="824" y="115"/>
                  </a:cubicBezTo>
                  <a:cubicBezTo>
                    <a:pt x="824" y="114"/>
                    <a:pt x="822" y="112"/>
                    <a:pt x="820" y="110"/>
                  </a:cubicBezTo>
                  <a:cubicBezTo>
                    <a:pt x="820" y="110"/>
                    <a:pt x="820" y="110"/>
                    <a:pt x="820" y="110"/>
                  </a:cubicBezTo>
                  <a:cubicBezTo>
                    <a:pt x="819" y="109"/>
                    <a:pt x="819" y="108"/>
                    <a:pt x="819" y="105"/>
                  </a:cubicBezTo>
                  <a:cubicBezTo>
                    <a:pt x="819" y="105"/>
                    <a:pt x="819" y="105"/>
                    <a:pt x="819" y="105"/>
                  </a:cubicBezTo>
                  <a:cubicBezTo>
                    <a:pt x="819" y="103"/>
                    <a:pt x="819" y="101"/>
                    <a:pt x="821" y="99"/>
                  </a:cubicBezTo>
                  <a:cubicBezTo>
                    <a:pt x="821" y="99"/>
                    <a:pt x="821" y="99"/>
                    <a:pt x="821" y="99"/>
                  </a:cubicBezTo>
                  <a:cubicBezTo>
                    <a:pt x="825" y="95"/>
                    <a:pt x="828" y="96"/>
                    <a:pt x="830" y="93"/>
                  </a:cubicBezTo>
                  <a:cubicBezTo>
                    <a:pt x="830" y="93"/>
                    <a:pt x="830" y="93"/>
                    <a:pt x="830" y="93"/>
                  </a:cubicBezTo>
                  <a:cubicBezTo>
                    <a:pt x="832" y="90"/>
                    <a:pt x="834" y="92"/>
                    <a:pt x="834" y="91"/>
                  </a:cubicBezTo>
                  <a:cubicBezTo>
                    <a:pt x="834" y="91"/>
                    <a:pt x="834" y="91"/>
                    <a:pt x="834" y="91"/>
                  </a:cubicBezTo>
                  <a:cubicBezTo>
                    <a:pt x="836" y="90"/>
                    <a:pt x="839" y="87"/>
                    <a:pt x="838" y="86"/>
                  </a:cubicBezTo>
                  <a:cubicBezTo>
                    <a:pt x="838" y="86"/>
                    <a:pt x="838" y="86"/>
                    <a:pt x="838" y="86"/>
                  </a:cubicBezTo>
                  <a:cubicBezTo>
                    <a:pt x="838" y="86"/>
                    <a:pt x="838" y="85"/>
                    <a:pt x="838" y="85"/>
                  </a:cubicBezTo>
                  <a:cubicBezTo>
                    <a:pt x="838" y="85"/>
                    <a:pt x="838" y="85"/>
                    <a:pt x="838" y="85"/>
                  </a:cubicBezTo>
                  <a:cubicBezTo>
                    <a:pt x="838" y="85"/>
                    <a:pt x="838" y="84"/>
                    <a:pt x="838" y="83"/>
                  </a:cubicBezTo>
                  <a:cubicBezTo>
                    <a:pt x="838" y="83"/>
                    <a:pt x="838" y="83"/>
                    <a:pt x="838" y="83"/>
                  </a:cubicBezTo>
                  <a:cubicBezTo>
                    <a:pt x="838" y="82"/>
                    <a:pt x="838" y="81"/>
                    <a:pt x="840" y="81"/>
                  </a:cubicBezTo>
                  <a:cubicBezTo>
                    <a:pt x="840" y="81"/>
                    <a:pt x="840" y="81"/>
                    <a:pt x="840" y="81"/>
                  </a:cubicBezTo>
                  <a:cubicBezTo>
                    <a:pt x="841" y="80"/>
                    <a:pt x="842" y="76"/>
                    <a:pt x="844" y="74"/>
                  </a:cubicBezTo>
                  <a:cubicBezTo>
                    <a:pt x="844" y="74"/>
                    <a:pt x="844" y="74"/>
                    <a:pt x="844" y="74"/>
                  </a:cubicBezTo>
                  <a:cubicBezTo>
                    <a:pt x="845" y="74"/>
                    <a:pt x="845" y="73"/>
                    <a:pt x="846" y="72"/>
                  </a:cubicBezTo>
                  <a:cubicBezTo>
                    <a:pt x="846" y="72"/>
                    <a:pt x="846" y="72"/>
                    <a:pt x="846" y="72"/>
                  </a:cubicBezTo>
                  <a:cubicBezTo>
                    <a:pt x="846" y="71"/>
                    <a:pt x="845" y="71"/>
                    <a:pt x="845" y="71"/>
                  </a:cubicBezTo>
                  <a:cubicBezTo>
                    <a:pt x="845" y="71"/>
                    <a:pt x="845" y="71"/>
                    <a:pt x="845" y="71"/>
                  </a:cubicBezTo>
                  <a:cubicBezTo>
                    <a:pt x="845" y="70"/>
                    <a:pt x="845" y="70"/>
                    <a:pt x="845" y="70"/>
                  </a:cubicBezTo>
                  <a:cubicBezTo>
                    <a:pt x="845" y="70"/>
                    <a:pt x="845" y="70"/>
                    <a:pt x="845" y="70"/>
                  </a:cubicBezTo>
                  <a:cubicBezTo>
                    <a:pt x="845" y="67"/>
                    <a:pt x="848" y="67"/>
                    <a:pt x="849" y="66"/>
                  </a:cubicBezTo>
                  <a:cubicBezTo>
                    <a:pt x="849" y="66"/>
                    <a:pt x="849" y="66"/>
                    <a:pt x="849" y="66"/>
                  </a:cubicBezTo>
                  <a:cubicBezTo>
                    <a:pt x="850" y="66"/>
                    <a:pt x="851" y="63"/>
                    <a:pt x="851" y="62"/>
                  </a:cubicBezTo>
                  <a:cubicBezTo>
                    <a:pt x="851" y="62"/>
                    <a:pt x="851" y="62"/>
                    <a:pt x="851" y="62"/>
                  </a:cubicBezTo>
                  <a:cubicBezTo>
                    <a:pt x="851" y="61"/>
                    <a:pt x="851" y="61"/>
                    <a:pt x="851" y="60"/>
                  </a:cubicBezTo>
                  <a:cubicBezTo>
                    <a:pt x="851" y="60"/>
                    <a:pt x="851" y="60"/>
                    <a:pt x="851" y="60"/>
                  </a:cubicBezTo>
                  <a:cubicBezTo>
                    <a:pt x="850" y="60"/>
                    <a:pt x="850" y="59"/>
                    <a:pt x="850" y="59"/>
                  </a:cubicBezTo>
                  <a:cubicBezTo>
                    <a:pt x="850" y="59"/>
                    <a:pt x="850" y="59"/>
                    <a:pt x="850" y="59"/>
                  </a:cubicBezTo>
                  <a:cubicBezTo>
                    <a:pt x="850" y="57"/>
                    <a:pt x="852" y="55"/>
                    <a:pt x="854" y="53"/>
                  </a:cubicBezTo>
                  <a:cubicBezTo>
                    <a:pt x="854" y="53"/>
                    <a:pt x="854" y="53"/>
                    <a:pt x="854" y="53"/>
                  </a:cubicBezTo>
                  <a:cubicBezTo>
                    <a:pt x="855" y="51"/>
                    <a:pt x="858" y="46"/>
                    <a:pt x="858" y="43"/>
                  </a:cubicBezTo>
                  <a:cubicBezTo>
                    <a:pt x="858" y="43"/>
                    <a:pt x="858" y="43"/>
                    <a:pt x="858" y="43"/>
                  </a:cubicBezTo>
                  <a:cubicBezTo>
                    <a:pt x="858" y="43"/>
                    <a:pt x="858" y="42"/>
                    <a:pt x="858" y="42"/>
                  </a:cubicBezTo>
                  <a:cubicBezTo>
                    <a:pt x="858" y="42"/>
                    <a:pt x="858" y="42"/>
                    <a:pt x="858" y="42"/>
                  </a:cubicBezTo>
                  <a:cubicBezTo>
                    <a:pt x="857" y="39"/>
                    <a:pt x="851" y="35"/>
                    <a:pt x="850" y="32"/>
                  </a:cubicBezTo>
                  <a:cubicBezTo>
                    <a:pt x="850" y="32"/>
                    <a:pt x="850" y="32"/>
                    <a:pt x="850" y="32"/>
                  </a:cubicBezTo>
                  <a:cubicBezTo>
                    <a:pt x="850" y="31"/>
                    <a:pt x="850" y="30"/>
                    <a:pt x="850" y="30"/>
                  </a:cubicBezTo>
                  <a:cubicBezTo>
                    <a:pt x="850" y="30"/>
                    <a:pt x="850" y="30"/>
                    <a:pt x="850" y="30"/>
                  </a:cubicBezTo>
                  <a:cubicBezTo>
                    <a:pt x="850" y="29"/>
                    <a:pt x="850" y="29"/>
                    <a:pt x="850" y="28"/>
                  </a:cubicBezTo>
                  <a:cubicBezTo>
                    <a:pt x="850" y="28"/>
                    <a:pt x="850" y="28"/>
                    <a:pt x="850" y="28"/>
                  </a:cubicBezTo>
                  <a:cubicBezTo>
                    <a:pt x="850" y="28"/>
                    <a:pt x="849" y="28"/>
                    <a:pt x="849" y="28"/>
                  </a:cubicBezTo>
                  <a:cubicBezTo>
                    <a:pt x="849" y="28"/>
                    <a:pt x="849" y="28"/>
                    <a:pt x="849" y="28"/>
                  </a:cubicBezTo>
                  <a:cubicBezTo>
                    <a:pt x="849" y="28"/>
                    <a:pt x="849" y="28"/>
                    <a:pt x="849" y="28"/>
                  </a:cubicBezTo>
                  <a:cubicBezTo>
                    <a:pt x="849" y="28"/>
                    <a:pt x="849" y="28"/>
                    <a:pt x="849" y="28"/>
                  </a:cubicBezTo>
                  <a:cubicBezTo>
                    <a:pt x="848" y="28"/>
                    <a:pt x="848" y="28"/>
                    <a:pt x="847" y="28"/>
                  </a:cubicBezTo>
                  <a:cubicBezTo>
                    <a:pt x="847" y="28"/>
                    <a:pt x="847" y="28"/>
                    <a:pt x="847" y="28"/>
                  </a:cubicBezTo>
                  <a:cubicBezTo>
                    <a:pt x="846" y="28"/>
                    <a:pt x="845" y="27"/>
                    <a:pt x="842" y="25"/>
                  </a:cubicBezTo>
                  <a:cubicBezTo>
                    <a:pt x="842" y="25"/>
                    <a:pt x="842" y="25"/>
                    <a:pt x="842" y="25"/>
                  </a:cubicBezTo>
                  <a:cubicBezTo>
                    <a:pt x="840" y="23"/>
                    <a:pt x="838" y="22"/>
                    <a:pt x="837" y="19"/>
                  </a:cubicBezTo>
                  <a:cubicBezTo>
                    <a:pt x="837" y="19"/>
                    <a:pt x="837" y="19"/>
                    <a:pt x="837" y="19"/>
                  </a:cubicBezTo>
                  <a:cubicBezTo>
                    <a:pt x="837" y="18"/>
                    <a:pt x="838" y="17"/>
                    <a:pt x="838" y="17"/>
                  </a:cubicBezTo>
                  <a:cubicBezTo>
                    <a:pt x="838" y="17"/>
                    <a:pt x="838" y="17"/>
                    <a:pt x="838" y="17"/>
                  </a:cubicBezTo>
                  <a:cubicBezTo>
                    <a:pt x="838" y="16"/>
                    <a:pt x="838" y="16"/>
                    <a:pt x="838" y="16"/>
                  </a:cubicBezTo>
                  <a:cubicBezTo>
                    <a:pt x="838" y="16"/>
                    <a:pt x="838" y="16"/>
                    <a:pt x="838" y="16"/>
                  </a:cubicBezTo>
                  <a:cubicBezTo>
                    <a:pt x="838" y="11"/>
                    <a:pt x="832" y="6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30" y="3"/>
                    <a:pt x="830" y="2"/>
                    <a:pt x="830" y="2"/>
                  </a:cubicBezTo>
                  <a:cubicBezTo>
                    <a:pt x="830" y="2"/>
                    <a:pt x="830" y="2"/>
                    <a:pt x="830" y="2"/>
                  </a:cubicBezTo>
                  <a:cubicBezTo>
                    <a:pt x="830" y="2"/>
                    <a:pt x="830" y="2"/>
                    <a:pt x="829" y="2"/>
                  </a:cubicBezTo>
                  <a:cubicBezTo>
                    <a:pt x="829" y="2"/>
                    <a:pt x="829" y="2"/>
                    <a:pt x="829" y="2"/>
                  </a:cubicBezTo>
                  <a:cubicBezTo>
                    <a:pt x="829" y="2"/>
                    <a:pt x="830" y="2"/>
                    <a:pt x="830" y="3"/>
                  </a:cubicBezTo>
                  <a:cubicBezTo>
                    <a:pt x="830" y="3"/>
                    <a:pt x="830" y="3"/>
                    <a:pt x="830" y="3"/>
                  </a:cubicBezTo>
                  <a:cubicBezTo>
                    <a:pt x="830" y="4"/>
                    <a:pt x="830" y="5"/>
                    <a:pt x="830" y="5"/>
                  </a:cubicBezTo>
                  <a:cubicBezTo>
                    <a:pt x="830" y="5"/>
                    <a:pt x="830" y="5"/>
                    <a:pt x="830" y="5"/>
                  </a:cubicBezTo>
                  <a:cubicBezTo>
                    <a:pt x="830" y="6"/>
                    <a:pt x="830" y="7"/>
                    <a:pt x="829" y="7"/>
                  </a:cubicBezTo>
                  <a:cubicBezTo>
                    <a:pt x="829" y="7"/>
                    <a:pt x="829" y="7"/>
                    <a:pt x="829" y="7"/>
                  </a:cubicBezTo>
                  <a:cubicBezTo>
                    <a:pt x="828" y="7"/>
                    <a:pt x="828" y="6"/>
                    <a:pt x="827" y="5"/>
                  </a:cubicBezTo>
                  <a:cubicBezTo>
                    <a:pt x="827" y="5"/>
                    <a:pt x="827" y="5"/>
                    <a:pt x="827" y="5"/>
                  </a:cubicBezTo>
                  <a:cubicBezTo>
                    <a:pt x="826" y="4"/>
                    <a:pt x="826" y="4"/>
                    <a:pt x="826" y="3"/>
                  </a:cubicBezTo>
                  <a:cubicBezTo>
                    <a:pt x="826" y="3"/>
                    <a:pt x="826" y="3"/>
                    <a:pt x="826" y="3"/>
                  </a:cubicBezTo>
                  <a:cubicBezTo>
                    <a:pt x="825" y="3"/>
                    <a:pt x="825" y="3"/>
                    <a:pt x="825" y="3"/>
                  </a:cubicBezTo>
                  <a:cubicBezTo>
                    <a:pt x="825" y="3"/>
                    <a:pt x="825" y="3"/>
                    <a:pt x="825" y="3"/>
                  </a:cubicBezTo>
                  <a:cubicBezTo>
                    <a:pt x="825" y="3"/>
                    <a:pt x="825" y="3"/>
                    <a:pt x="825" y="3"/>
                  </a:cubicBezTo>
                  <a:cubicBezTo>
                    <a:pt x="825" y="3"/>
                    <a:pt x="825" y="3"/>
                    <a:pt x="825" y="3"/>
                  </a:cubicBezTo>
                  <a:cubicBezTo>
                    <a:pt x="825" y="3"/>
                    <a:pt x="825" y="4"/>
                    <a:pt x="825" y="4"/>
                  </a:cubicBezTo>
                  <a:cubicBezTo>
                    <a:pt x="825" y="4"/>
                    <a:pt x="825" y="4"/>
                    <a:pt x="825" y="4"/>
                  </a:cubicBezTo>
                  <a:cubicBezTo>
                    <a:pt x="824" y="5"/>
                    <a:pt x="824" y="5"/>
                    <a:pt x="824" y="6"/>
                  </a:cubicBezTo>
                  <a:cubicBezTo>
                    <a:pt x="824" y="6"/>
                    <a:pt x="824" y="6"/>
                    <a:pt x="824" y="6"/>
                  </a:cubicBezTo>
                  <a:cubicBezTo>
                    <a:pt x="824" y="7"/>
                    <a:pt x="825" y="7"/>
                    <a:pt x="825" y="8"/>
                  </a:cubicBezTo>
                  <a:cubicBezTo>
                    <a:pt x="825" y="8"/>
                    <a:pt x="825" y="8"/>
                    <a:pt x="825" y="8"/>
                  </a:cubicBezTo>
                  <a:cubicBezTo>
                    <a:pt x="826" y="9"/>
                    <a:pt x="826" y="10"/>
                    <a:pt x="826" y="10"/>
                  </a:cubicBezTo>
                  <a:cubicBezTo>
                    <a:pt x="826" y="10"/>
                    <a:pt x="826" y="10"/>
                    <a:pt x="826" y="10"/>
                  </a:cubicBezTo>
                  <a:cubicBezTo>
                    <a:pt x="826" y="12"/>
                    <a:pt x="825" y="13"/>
                    <a:pt x="824" y="14"/>
                  </a:cubicBezTo>
                  <a:cubicBezTo>
                    <a:pt x="824" y="14"/>
                    <a:pt x="824" y="14"/>
                    <a:pt x="824" y="14"/>
                  </a:cubicBezTo>
                  <a:cubicBezTo>
                    <a:pt x="822" y="15"/>
                    <a:pt x="822" y="16"/>
                    <a:pt x="821" y="17"/>
                  </a:cubicBezTo>
                  <a:cubicBezTo>
                    <a:pt x="821" y="17"/>
                    <a:pt x="821" y="17"/>
                    <a:pt x="821" y="17"/>
                  </a:cubicBezTo>
                  <a:cubicBezTo>
                    <a:pt x="821" y="17"/>
                    <a:pt x="820" y="17"/>
                    <a:pt x="820" y="17"/>
                  </a:cubicBezTo>
                  <a:cubicBezTo>
                    <a:pt x="820" y="17"/>
                    <a:pt x="820" y="17"/>
                    <a:pt x="820" y="17"/>
                  </a:cubicBezTo>
                  <a:cubicBezTo>
                    <a:pt x="819" y="17"/>
                    <a:pt x="818" y="16"/>
                    <a:pt x="818" y="15"/>
                  </a:cubicBezTo>
                  <a:cubicBezTo>
                    <a:pt x="818" y="15"/>
                    <a:pt x="818" y="15"/>
                    <a:pt x="818" y="15"/>
                  </a:cubicBezTo>
                  <a:cubicBezTo>
                    <a:pt x="818" y="15"/>
                    <a:pt x="818" y="15"/>
                    <a:pt x="818" y="15"/>
                  </a:cubicBezTo>
                  <a:cubicBezTo>
                    <a:pt x="818" y="15"/>
                    <a:pt x="818" y="15"/>
                    <a:pt x="818" y="15"/>
                  </a:cubicBezTo>
                  <a:cubicBezTo>
                    <a:pt x="818" y="15"/>
                    <a:pt x="818" y="15"/>
                    <a:pt x="818" y="15"/>
                  </a:cubicBezTo>
                  <a:cubicBezTo>
                    <a:pt x="818" y="15"/>
                    <a:pt x="818" y="15"/>
                    <a:pt x="818" y="15"/>
                  </a:cubicBezTo>
                  <a:cubicBezTo>
                    <a:pt x="817" y="16"/>
                    <a:pt x="817" y="17"/>
                    <a:pt x="816" y="17"/>
                  </a:cubicBezTo>
                  <a:cubicBezTo>
                    <a:pt x="816" y="17"/>
                    <a:pt x="816" y="17"/>
                    <a:pt x="816" y="17"/>
                  </a:cubicBezTo>
                  <a:cubicBezTo>
                    <a:pt x="815" y="17"/>
                    <a:pt x="814" y="16"/>
                    <a:pt x="814" y="16"/>
                  </a:cubicBezTo>
                  <a:cubicBezTo>
                    <a:pt x="814" y="16"/>
                    <a:pt x="814" y="16"/>
                    <a:pt x="814" y="16"/>
                  </a:cubicBezTo>
                  <a:cubicBezTo>
                    <a:pt x="813" y="16"/>
                    <a:pt x="813" y="16"/>
                    <a:pt x="812" y="16"/>
                  </a:cubicBezTo>
                  <a:cubicBezTo>
                    <a:pt x="812" y="16"/>
                    <a:pt x="812" y="16"/>
                    <a:pt x="812" y="16"/>
                  </a:cubicBezTo>
                  <a:cubicBezTo>
                    <a:pt x="812" y="16"/>
                    <a:pt x="812" y="16"/>
                    <a:pt x="811" y="16"/>
                  </a:cubicBezTo>
                  <a:cubicBezTo>
                    <a:pt x="811" y="16"/>
                    <a:pt x="811" y="16"/>
                    <a:pt x="811" y="16"/>
                  </a:cubicBezTo>
                  <a:cubicBezTo>
                    <a:pt x="811" y="17"/>
                    <a:pt x="810" y="17"/>
                    <a:pt x="808" y="17"/>
                  </a:cubicBezTo>
                  <a:cubicBezTo>
                    <a:pt x="808" y="17"/>
                    <a:pt x="808" y="17"/>
                    <a:pt x="808" y="17"/>
                  </a:cubicBezTo>
                  <a:cubicBezTo>
                    <a:pt x="806" y="17"/>
                    <a:pt x="803" y="17"/>
                    <a:pt x="801" y="15"/>
                  </a:cubicBezTo>
                  <a:cubicBezTo>
                    <a:pt x="801" y="15"/>
                    <a:pt x="801" y="15"/>
                    <a:pt x="801" y="15"/>
                  </a:cubicBezTo>
                  <a:cubicBezTo>
                    <a:pt x="800" y="14"/>
                    <a:pt x="799" y="13"/>
                    <a:pt x="798" y="13"/>
                  </a:cubicBezTo>
                  <a:cubicBezTo>
                    <a:pt x="798" y="13"/>
                    <a:pt x="798" y="13"/>
                    <a:pt x="798" y="13"/>
                  </a:cubicBezTo>
                  <a:cubicBezTo>
                    <a:pt x="798" y="13"/>
                    <a:pt x="798" y="13"/>
                    <a:pt x="798" y="13"/>
                  </a:cubicBezTo>
                  <a:cubicBezTo>
                    <a:pt x="798" y="13"/>
                    <a:pt x="798" y="13"/>
                    <a:pt x="798" y="13"/>
                  </a:cubicBezTo>
                  <a:cubicBezTo>
                    <a:pt x="798" y="13"/>
                    <a:pt x="799" y="14"/>
                    <a:pt x="799" y="15"/>
                  </a:cubicBezTo>
                  <a:cubicBezTo>
                    <a:pt x="799" y="15"/>
                    <a:pt x="799" y="15"/>
                    <a:pt x="799" y="15"/>
                  </a:cubicBezTo>
                  <a:cubicBezTo>
                    <a:pt x="799" y="15"/>
                    <a:pt x="798" y="16"/>
                    <a:pt x="797" y="17"/>
                  </a:cubicBezTo>
                  <a:cubicBezTo>
                    <a:pt x="797" y="17"/>
                    <a:pt x="797" y="17"/>
                    <a:pt x="797" y="17"/>
                  </a:cubicBezTo>
                  <a:cubicBezTo>
                    <a:pt x="797" y="17"/>
                    <a:pt x="796" y="17"/>
                    <a:pt x="796" y="17"/>
                  </a:cubicBezTo>
                  <a:cubicBezTo>
                    <a:pt x="796" y="17"/>
                    <a:pt x="796" y="17"/>
                    <a:pt x="796" y="17"/>
                  </a:cubicBezTo>
                  <a:cubicBezTo>
                    <a:pt x="795" y="17"/>
                    <a:pt x="793" y="16"/>
                    <a:pt x="792" y="15"/>
                  </a:cubicBezTo>
                  <a:cubicBezTo>
                    <a:pt x="792" y="15"/>
                    <a:pt x="792" y="15"/>
                    <a:pt x="792" y="15"/>
                  </a:cubicBezTo>
                  <a:cubicBezTo>
                    <a:pt x="792" y="15"/>
                    <a:pt x="792" y="15"/>
                    <a:pt x="792" y="16"/>
                  </a:cubicBezTo>
                  <a:cubicBezTo>
                    <a:pt x="792" y="16"/>
                    <a:pt x="792" y="16"/>
                    <a:pt x="792" y="16"/>
                  </a:cubicBezTo>
                  <a:cubicBezTo>
                    <a:pt x="791" y="18"/>
                    <a:pt x="788" y="21"/>
                    <a:pt x="786" y="22"/>
                  </a:cubicBezTo>
                  <a:cubicBezTo>
                    <a:pt x="786" y="22"/>
                    <a:pt x="786" y="22"/>
                    <a:pt x="786" y="22"/>
                  </a:cubicBezTo>
                  <a:cubicBezTo>
                    <a:pt x="785" y="23"/>
                    <a:pt x="784" y="24"/>
                    <a:pt x="783" y="25"/>
                  </a:cubicBezTo>
                  <a:cubicBezTo>
                    <a:pt x="783" y="25"/>
                    <a:pt x="783" y="25"/>
                    <a:pt x="783" y="25"/>
                  </a:cubicBezTo>
                  <a:cubicBezTo>
                    <a:pt x="782" y="27"/>
                    <a:pt x="778" y="29"/>
                    <a:pt x="777" y="30"/>
                  </a:cubicBezTo>
                  <a:cubicBezTo>
                    <a:pt x="777" y="30"/>
                    <a:pt x="777" y="30"/>
                    <a:pt x="777" y="30"/>
                  </a:cubicBezTo>
                  <a:cubicBezTo>
                    <a:pt x="777" y="30"/>
                    <a:pt x="776" y="30"/>
                    <a:pt x="776" y="30"/>
                  </a:cubicBezTo>
                  <a:cubicBezTo>
                    <a:pt x="776" y="30"/>
                    <a:pt x="776" y="30"/>
                    <a:pt x="776" y="30"/>
                  </a:cubicBezTo>
                  <a:cubicBezTo>
                    <a:pt x="776" y="31"/>
                    <a:pt x="776" y="31"/>
                    <a:pt x="776" y="31"/>
                  </a:cubicBezTo>
                  <a:cubicBezTo>
                    <a:pt x="776" y="31"/>
                    <a:pt x="776" y="31"/>
                    <a:pt x="776" y="31"/>
                  </a:cubicBezTo>
                  <a:cubicBezTo>
                    <a:pt x="776" y="31"/>
                    <a:pt x="776" y="31"/>
                    <a:pt x="776" y="31"/>
                  </a:cubicBezTo>
                  <a:cubicBezTo>
                    <a:pt x="776" y="31"/>
                    <a:pt x="776" y="31"/>
                    <a:pt x="776" y="31"/>
                  </a:cubicBezTo>
                  <a:cubicBezTo>
                    <a:pt x="777" y="31"/>
                    <a:pt x="778" y="32"/>
                    <a:pt x="779" y="32"/>
                  </a:cubicBezTo>
                  <a:cubicBezTo>
                    <a:pt x="779" y="32"/>
                    <a:pt x="779" y="32"/>
                    <a:pt x="779" y="32"/>
                  </a:cubicBezTo>
                  <a:cubicBezTo>
                    <a:pt x="781" y="33"/>
                    <a:pt x="782" y="34"/>
                    <a:pt x="782" y="35"/>
                  </a:cubicBezTo>
                  <a:cubicBezTo>
                    <a:pt x="782" y="35"/>
                    <a:pt x="782" y="35"/>
                    <a:pt x="782" y="35"/>
                  </a:cubicBezTo>
                  <a:cubicBezTo>
                    <a:pt x="782" y="36"/>
                    <a:pt x="780" y="36"/>
                    <a:pt x="779" y="37"/>
                  </a:cubicBezTo>
                  <a:cubicBezTo>
                    <a:pt x="779" y="37"/>
                    <a:pt x="779" y="37"/>
                    <a:pt x="779" y="37"/>
                  </a:cubicBezTo>
                  <a:cubicBezTo>
                    <a:pt x="777" y="38"/>
                    <a:pt x="774" y="39"/>
                    <a:pt x="773" y="42"/>
                  </a:cubicBezTo>
                  <a:cubicBezTo>
                    <a:pt x="773" y="42"/>
                    <a:pt x="773" y="42"/>
                    <a:pt x="773" y="42"/>
                  </a:cubicBezTo>
                  <a:cubicBezTo>
                    <a:pt x="771" y="47"/>
                    <a:pt x="766" y="52"/>
                    <a:pt x="766" y="53"/>
                  </a:cubicBezTo>
                  <a:cubicBezTo>
                    <a:pt x="766" y="53"/>
                    <a:pt x="766" y="53"/>
                    <a:pt x="766" y="53"/>
                  </a:cubicBezTo>
                  <a:cubicBezTo>
                    <a:pt x="765" y="55"/>
                    <a:pt x="762" y="57"/>
                    <a:pt x="762" y="59"/>
                  </a:cubicBezTo>
                  <a:cubicBezTo>
                    <a:pt x="762" y="59"/>
                    <a:pt x="762" y="59"/>
                    <a:pt x="762" y="59"/>
                  </a:cubicBezTo>
                  <a:cubicBezTo>
                    <a:pt x="761" y="61"/>
                    <a:pt x="760" y="61"/>
                    <a:pt x="759" y="62"/>
                  </a:cubicBezTo>
                  <a:cubicBezTo>
                    <a:pt x="759" y="62"/>
                    <a:pt x="759" y="62"/>
                    <a:pt x="759" y="62"/>
                  </a:cubicBezTo>
                  <a:cubicBezTo>
                    <a:pt x="759" y="63"/>
                    <a:pt x="759" y="63"/>
                    <a:pt x="759" y="64"/>
                  </a:cubicBezTo>
                  <a:cubicBezTo>
                    <a:pt x="759" y="64"/>
                    <a:pt x="759" y="64"/>
                    <a:pt x="759" y="64"/>
                  </a:cubicBezTo>
                  <a:cubicBezTo>
                    <a:pt x="759" y="64"/>
                    <a:pt x="759" y="64"/>
                    <a:pt x="759" y="64"/>
                  </a:cubicBezTo>
                  <a:cubicBezTo>
                    <a:pt x="759" y="64"/>
                    <a:pt x="759" y="64"/>
                    <a:pt x="759" y="64"/>
                  </a:cubicBezTo>
                  <a:cubicBezTo>
                    <a:pt x="759" y="64"/>
                    <a:pt x="759" y="64"/>
                    <a:pt x="760" y="64"/>
                  </a:cubicBezTo>
                  <a:cubicBezTo>
                    <a:pt x="760" y="64"/>
                    <a:pt x="760" y="64"/>
                    <a:pt x="760" y="64"/>
                  </a:cubicBezTo>
                  <a:cubicBezTo>
                    <a:pt x="761" y="64"/>
                    <a:pt x="761" y="63"/>
                    <a:pt x="762" y="63"/>
                  </a:cubicBezTo>
                  <a:cubicBezTo>
                    <a:pt x="762" y="63"/>
                    <a:pt x="762" y="63"/>
                    <a:pt x="762" y="63"/>
                  </a:cubicBezTo>
                  <a:cubicBezTo>
                    <a:pt x="762" y="63"/>
                    <a:pt x="763" y="63"/>
                    <a:pt x="763" y="64"/>
                  </a:cubicBezTo>
                  <a:cubicBezTo>
                    <a:pt x="763" y="64"/>
                    <a:pt x="763" y="64"/>
                    <a:pt x="763" y="64"/>
                  </a:cubicBezTo>
                  <a:cubicBezTo>
                    <a:pt x="763" y="65"/>
                    <a:pt x="762" y="65"/>
                    <a:pt x="761" y="67"/>
                  </a:cubicBezTo>
                  <a:cubicBezTo>
                    <a:pt x="761" y="67"/>
                    <a:pt x="761" y="67"/>
                    <a:pt x="761" y="67"/>
                  </a:cubicBezTo>
                  <a:cubicBezTo>
                    <a:pt x="758" y="69"/>
                    <a:pt x="757" y="70"/>
                    <a:pt x="757" y="72"/>
                  </a:cubicBezTo>
                  <a:cubicBezTo>
                    <a:pt x="757" y="72"/>
                    <a:pt x="757" y="72"/>
                    <a:pt x="757" y="72"/>
                  </a:cubicBezTo>
                  <a:cubicBezTo>
                    <a:pt x="757" y="75"/>
                    <a:pt x="757" y="78"/>
                    <a:pt x="752" y="79"/>
                  </a:cubicBezTo>
                  <a:cubicBezTo>
                    <a:pt x="752" y="79"/>
                    <a:pt x="752" y="79"/>
                    <a:pt x="752" y="79"/>
                  </a:cubicBezTo>
                  <a:cubicBezTo>
                    <a:pt x="748" y="81"/>
                    <a:pt x="744" y="83"/>
                    <a:pt x="742" y="85"/>
                  </a:cubicBezTo>
                  <a:cubicBezTo>
                    <a:pt x="742" y="85"/>
                    <a:pt x="742" y="85"/>
                    <a:pt x="742" y="85"/>
                  </a:cubicBezTo>
                  <a:cubicBezTo>
                    <a:pt x="739" y="87"/>
                    <a:pt x="735" y="92"/>
                    <a:pt x="732" y="93"/>
                  </a:cubicBezTo>
                  <a:cubicBezTo>
                    <a:pt x="732" y="93"/>
                    <a:pt x="732" y="93"/>
                    <a:pt x="732" y="93"/>
                  </a:cubicBezTo>
                  <a:cubicBezTo>
                    <a:pt x="728" y="94"/>
                    <a:pt x="726" y="95"/>
                    <a:pt x="726" y="96"/>
                  </a:cubicBezTo>
                  <a:cubicBezTo>
                    <a:pt x="726" y="96"/>
                    <a:pt x="726" y="96"/>
                    <a:pt x="726" y="96"/>
                  </a:cubicBezTo>
                  <a:cubicBezTo>
                    <a:pt x="725" y="98"/>
                    <a:pt x="724" y="101"/>
                    <a:pt x="719" y="104"/>
                  </a:cubicBezTo>
                  <a:cubicBezTo>
                    <a:pt x="719" y="104"/>
                    <a:pt x="719" y="104"/>
                    <a:pt x="719" y="104"/>
                  </a:cubicBezTo>
                  <a:cubicBezTo>
                    <a:pt x="713" y="106"/>
                    <a:pt x="706" y="109"/>
                    <a:pt x="705" y="110"/>
                  </a:cubicBezTo>
                  <a:cubicBezTo>
                    <a:pt x="705" y="110"/>
                    <a:pt x="705" y="110"/>
                    <a:pt x="705" y="110"/>
                  </a:cubicBezTo>
                  <a:cubicBezTo>
                    <a:pt x="705" y="111"/>
                    <a:pt x="705" y="111"/>
                    <a:pt x="705" y="111"/>
                  </a:cubicBezTo>
                  <a:cubicBezTo>
                    <a:pt x="705" y="111"/>
                    <a:pt x="705" y="111"/>
                    <a:pt x="705" y="111"/>
                  </a:cubicBezTo>
                  <a:cubicBezTo>
                    <a:pt x="705" y="112"/>
                    <a:pt x="705" y="112"/>
                    <a:pt x="705" y="113"/>
                  </a:cubicBezTo>
                  <a:cubicBezTo>
                    <a:pt x="705" y="113"/>
                    <a:pt x="705" y="113"/>
                    <a:pt x="705" y="113"/>
                  </a:cubicBezTo>
                  <a:cubicBezTo>
                    <a:pt x="706" y="114"/>
                    <a:pt x="706" y="115"/>
                    <a:pt x="706" y="115"/>
                  </a:cubicBezTo>
                  <a:cubicBezTo>
                    <a:pt x="706" y="115"/>
                    <a:pt x="706" y="115"/>
                    <a:pt x="706" y="115"/>
                  </a:cubicBezTo>
                  <a:cubicBezTo>
                    <a:pt x="706" y="117"/>
                    <a:pt x="705" y="118"/>
                    <a:pt x="702" y="118"/>
                  </a:cubicBezTo>
                  <a:cubicBezTo>
                    <a:pt x="702" y="118"/>
                    <a:pt x="702" y="118"/>
                    <a:pt x="702" y="118"/>
                  </a:cubicBezTo>
                  <a:cubicBezTo>
                    <a:pt x="700" y="118"/>
                    <a:pt x="696" y="120"/>
                    <a:pt x="695" y="125"/>
                  </a:cubicBezTo>
                  <a:cubicBezTo>
                    <a:pt x="695" y="125"/>
                    <a:pt x="695" y="125"/>
                    <a:pt x="695" y="125"/>
                  </a:cubicBezTo>
                  <a:cubicBezTo>
                    <a:pt x="694" y="126"/>
                    <a:pt x="694" y="127"/>
                    <a:pt x="694" y="129"/>
                  </a:cubicBezTo>
                  <a:cubicBezTo>
                    <a:pt x="694" y="129"/>
                    <a:pt x="694" y="129"/>
                    <a:pt x="694" y="129"/>
                  </a:cubicBezTo>
                  <a:cubicBezTo>
                    <a:pt x="694" y="129"/>
                    <a:pt x="694" y="130"/>
                    <a:pt x="694" y="130"/>
                  </a:cubicBezTo>
                  <a:cubicBezTo>
                    <a:pt x="694" y="130"/>
                    <a:pt x="694" y="130"/>
                    <a:pt x="694" y="130"/>
                  </a:cubicBezTo>
                  <a:cubicBezTo>
                    <a:pt x="694" y="132"/>
                    <a:pt x="694" y="133"/>
                    <a:pt x="692" y="134"/>
                  </a:cubicBezTo>
                  <a:cubicBezTo>
                    <a:pt x="692" y="134"/>
                    <a:pt x="692" y="134"/>
                    <a:pt x="692" y="134"/>
                  </a:cubicBezTo>
                  <a:cubicBezTo>
                    <a:pt x="691" y="134"/>
                    <a:pt x="689" y="135"/>
                    <a:pt x="689" y="135"/>
                  </a:cubicBezTo>
                  <a:cubicBezTo>
                    <a:pt x="689" y="135"/>
                    <a:pt x="689" y="135"/>
                    <a:pt x="689" y="135"/>
                  </a:cubicBezTo>
                  <a:cubicBezTo>
                    <a:pt x="690" y="135"/>
                    <a:pt x="690" y="135"/>
                    <a:pt x="691" y="135"/>
                  </a:cubicBezTo>
                  <a:cubicBezTo>
                    <a:pt x="691" y="135"/>
                    <a:pt x="691" y="135"/>
                    <a:pt x="691" y="135"/>
                  </a:cubicBezTo>
                  <a:cubicBezTo>
                    <a:pt x="692" y="135"/>
                    <a:pt x="693" y="136"/>
                    <a:pt x="693" y="137"/>
                  </a:cubicBezTo>
                  <a:cubicBezTo>
                    <a:pt x="693" y="137"/>
                    <a:pt x="693" y="137"/>
                    <a:pt x="693" y="137"/>
                  </a:cubicBezTo>
                  <a:cubicBezTo>
                    <a:pt x="693" y="138"/>
                    <a:pt x="693" y="138"/>
                    <a:pt x="693" y="139"/>
                  </a:cubicBezTo>
                  <a:cubicBezTo>
                    <a:pt x="693" y="139"/>
                    <a:pt x="693" y="139"/>
                    <a:pt x="693" y="139"/>
                  </a:cubicBezTo>
                  <a:cubicBezTo>
                    <a:pt x="692" y="141"/>
                    <a:pt x="691" y="142"/>
                    <a:pt x="691" y="144"/>
                  </a:cubicBezTo>
                  <a:cubicBezTo>
                    <a:pt x="691" y="144"/>
                    <a:pt x="691" y="144"/>
                    <a:pt x="691" y="144"/>
                  </a:cubicBezTo>
                  <a:cubicBezTo>
                    <a:pt x="691" y="144"/>
                    <a:pt x="691" y="145"/>
                    <a:pt x="692" y="145"/>
                  </a:cubicBezTo>
                  <a:cubicBezTo>
                    <a:pt x="692" y="145"/>
                    <a:pt x="692" y="145"/>
                    <a:pt x="692" y="145"/>
                  </a:cubicBezTo>
                  <a:cubicBezTo>
                    <a:pt x="692" y="146"/>
                    <a:pt x="692" y="146"/>
                    <a:pt x="692" y="147"/>
                  </a:cubicBezTo>
                  <a:cubicBezTo>
                    <a:pt x="692" y="147"/>
                    <a:pt x="692" y="147"/>
                    <a:pt x="692" y="147"/>
                  </a:cubicBezTo>
                  <a:cubicBezTo>
                    <a:pt x="692" y="149"/>
                    <a:pt x="690" y="151"/>
                    <a:pt x="689" y="152"/>
                  </a:cubicBezTo>
                  <a:cubicBezTo>
                    <a:pt x="689" y="152"/>
                    <a:pt x="689" y="152"/>
                    <a:pt x="689" y="152"/>
                  </a:cubicBezTo>
                  <a:cubicBezTo>
                    <a:pt x="688" y="153"/>
                    <a:pt x="685" y="157"/>
                    <a:pt x="684" y="162"/>
                  </a:cubicBezTo>
                  <a:cubicBezTo>
                    <a:pt x="684" y="162"/>
                    <a:pt x="684" y="162"/>
                    <a:pt x="684" y="162"/>
                  </a:cubicBezTo>
                  <a:cubicBezTo>
                    <a:pt x="683" y="166"/>
                    <a:pt x="680" y="171"/>
                    <a:pt x="677" y="173"/>
                  </a:cubicBezTo>
                  <a:cubicBezTo>
                    <a:pt x="677" y="173"/>
                    <a:pt x="677" y="173"/>
                    <a:pt x="677" y="173"/>
                  </a:cubicBezTo>
                  <a:cubicBezTo>
                    <a:pt x="674" y="175"/>
                    <a:pt x="672" y="176"/>
                    <a:pt x="671" y="176"/>
                  </a:cubicBezTo>
                  <a:cubicBezTo>
                    <a:pt x="671" y="176"/>
                    <a:pt x="671" y="176"/>
                    <a:pt x="671" y="176"/>
                  </a:cubicBezTo>
                  <a:cubicBezTo>
                    <a:pt x="671" y="176"/>
                    <a:pt x="670" y="176"/>
                    <a:pt x="670" y="175"/>
                  </a:cubicBezTo>
                  <a:cubicBezTo>
                    <a:pt x="670" y="175"/>
                    <a:pt x="670" y="175"/>
                    <a:pt x="670" y="175"/>
                  </a:cubicBezTo>
                  <a:cubicBezTo>
                    <a:pt x="670" y="174"/>
                    <a:pt x="671" y="174"/>
                    <a:pt x="671" y="174"/>
                  </a:cubicBezTo>
                  <a:cubicBezTo>
                    <a:pt x="671" y="174"/>
                    <a:pt x="671" y="174"/>
                    <a:pt x="671" y="174"/>
                  </a:cubicBezTo>
                  <a:cubicBezTo>
                    <a:pt x="673" y="172"/>
                    <a:pt x="674" y="171"/>
                    <a:pt x="675" y="169"/>
                  </a:cubicBezTo>
                  <a:cubicBezTo>
                    <a:pt x="675" y="169"/>
                    <a:pt x="675" y="169"/>
                    <a:pt x="675" y="169"/>
                  </a:cubicBezTo>
                  <a:cubicBezTo>
                    <a:pt x="675" y="169"/>
                    <a:pt x="675" y="169"/>
                    <a:pt x="675" y="169"/>
                  </a:cubicBezTo>
                  <a:cubicBezTo>
                    <a:pt x="675" y="169"/>
                    <a:pt x="675" y="169"/>
                    <a:pt x="675" y="169"/>
                  </a:cubicBezTo>
                  <a:cubicBezTo>
                    <a:pt x="675" y="169"/>
                    <a:pt x="675" y="169"/>
                    <a:pt x="675" y="169"/>
                  </a:cubicBezTo>
                  <a:cubicBezTo>
                    <a:pt x="675" y="169"/>
                    <a:pt x="675" y="169"/>
                    <a:pt x="675" y="169"/>
                  </a:cubicBezTo>
                  <a:cubicBezTo>
                    <a:pt x="673" y="170"/>
                    <a:pt x="672" y="171"/>
                    <a:pt x="671" y="171"/>
                  </a:cubicBezTo>
                  <a:cubicBezTo>
                    <a:pt x="671" y="171"/>
                    <a:pt x="671" y="171"/>
                    <a:pt x="671" y="171"/>
                  </a:cubicBezTo>
                  <a:cubicBezTo>
                    <a:pt x="670" y="171"/>
                    <a:pt x="670" y="171"/>
                    <a:pt x="670" y="171"/>
                  </a:cubicBezTo>
                  <a:cubicBezTo>
                    <a:pt x="670" y="171"/>
                    <a:pt x="670" y="171"/>
                    <a:pt x="670" y="171"/>
                  </a:cubicBezTo>
                  <a:cubicBezTo>
                    <a:pt x="670" y="171"/>
                    <a:pt x="670" y="171"/>
                    <a:pt x="670" y="171"/>
                  </a:cubicBezTo>
                  <a:cubicBezTo>
                    <a:pt x="670" y="171"/>
                    <a:pt x="669" y="172"/>
                    <a:pt x="668" y="172"/>
                  </a:cubicBezTo>
                  <a:cubicBezTo>
                    <a:pt x="668" y="172"/>
                    <a:pt x="668" y="172"/>
                    <a:pt x="668" y="172"/>
                  </a:cubicBezTo>
                  <a:cubicBezTo>
                    <a:pt x="667" y="173"/>
                    <a:pt x="663" y="174"/>
                    <a:pt x="661" y="174"/>
                  </a:cubicBezTo>
                  <a:cubicBezTo>
                    <a:pt x="661" y="174"/>
                    <a:pt x="661" y="174"/>
                    <a:pt x="661" y="174"/>
                  </a:cubicBezTo>
                  <a:cubicBezTo>
                    <a:pt x="659" y="174"/>
                    <a:pt x="658" y="174"/>
                    <a:pt x="658" y="174"/>
                  </a:cubicBezTo>
                  <a:cubicBezTo>
                    <a:pt x="658" y="174"/>
                    <a:pt x="658" y="174"/>
                    <a:pt x="658" y="174"/>
                  </a:cubicBezTo>
                  <a:cubicBezTo>
                    <a:pt x="657" y="173"/>
                    <a:pt x="656" y="173"/>
                    <a:pt x="655" y="173"/>
                  </a:cubicBezTo>
                  <a:cubicBezTo>
                    <a:pt x="655" y="173"/>
                    <a:pt x="655" y="173"/>
                    <a:pt x="655" y="173"/>
                  </a:cubicBezTo>
                  <a:cubicBezTo>
                    <a:pt x="654" y="173"/>
                    <a:pt x="652" y="173"/>
                    <a:pt x="650" y="176"/>
                  </a:cubicBezTo>
                  <a:cubicBezTo>
                    <a:pt x="650" y="176"/>
                    <a:pt x="650" y="176"/>
                    <a:pt x="650" y="176"/>
                  </a:cubicBezTo>
                  <a:cubicBezTo>
                    <a:pt x="647" y="180"/>
                    <a:pt x="642" y="185"/>
                    <a:pt x="638" y="185"/>
                  </a:cubicBezTo>
                  <a:cubicBezTo>
                    <a:pt x="638" y="185"/>
                    <a:pt x="638" y="185"/>
                    <a:pt x="638" y="185"/>
                  </a:cubicBezTo>
                  <a:cubicBezTo>
                    <a:pt x="637" y="185"/>
                    <a:pt x="636" y="184"/>
                    <a:pt x="635" y="184"/>
                  </a:cubicBezTo>
                  <a:cubicBezTo>
                    <a:pt x="635" y="184"/>
                    <a:pt x="635" y="184"/>
                    <a:pt x="635" y="184"/>
                  </a:cubicBezTo>
                  <a:cubicBezTo>
                    <a:pt x="630" y="181"/>
                    <a:pt x="629" y="177"/>
                    <a:pt x="629" y="176"/>
                  </a:cubicBezTo>
                  <a:cubicBezTo>
                    <a:pt x="629" y="176"/>
                    <a:pt x="629" y="176"/>
                    <a:pt x="629" y="176"/>
                  </a:cubicBezTo>
                  <a:cubicBezTo>
                    <a:pt x="628" y="175"/>
                    <a:pt x="626" y="171"/>
                    <a:pt x="624" y="171"/>
                  </a:cubicBezTo>
                  <a:cubicBezTo>
                    <a:pt x="624" y="171"/>
                    <a:pt x="624" y="171"/>
                    <a:pt x="624" y="171"/>
                  </a:cubicBezTo>
                  <a:cubicBezTo>
                    <a:pt x="623" y="171"/>
                    <a:pt x="623" y="171"/>
                    <a:pt x="622" y="171"/>
                  </a:cubicBezTo>
                  <a:cubicBezTo>
                    <a:pt x="622" y="171"/>
                    <a:pt x="622" y="171"/>
                    <a:pt x="622" y="171"/>
                  </a:cubicBezTo>
                  <a:cubicBezTo>
                    <a:pt x="618" y="173"/>
                    <a:pt x="611" y="173"/>
                    <a:pt x="609" y="175"/>
                  </a:cubicBezTo>
                  <a:cubicBezTo>
                    <a:pt x="609" y="175"/>
                    <a:pt x="609" y="175"/>
                    <a:pt x="609" y="175"/>
                  </a:cubicBezTo>
                  <a:cubicBezTo>
                    <a:pt x="606" y="179"/>
                    <a:pt x="604" y="180"/>
                    <a:pt x="604" y="183"/>
                  </a:cubicBezTo>
                  <a:cubicBezTo>
                    <a:pt x="604" y="183"/>
                    <a:pt x="604" y="183"/>
                    <a:pt x="604" y="183"/>
                  </a:cubicBezTo>
                  <a:cubicBezTo>
                    <a:pt x="604" y="183"/>
                    <a:pt x="604" y="184"/>
                    <a:pt x="604" y="185"/>
                  </a:cubicBezTo>
                  <a:cubicBezTo>
                    <a:pt x="604" y="185"/>
                    <a:pt x="604" y="185"/>
                    <a:pt x="604" y="185"/>
                  </a:cubicBezTo>
                  <a:cubicBezTo>
                    <a:pt x="605" y="186"/>
                    <a:pt x="605" y="187"/>
                    <a:pt x="605" y="189"/>
                  </a:cubicBezTo>
                  <a:cubicBezTo>
                    <a:pt x="605" y="189"/>
                    <a:pt x="605" y="189"/>
                    <a:pt x="605" y="189"/>
                  </a:cubicBezTo>
                  <a:cubicBezTo>
                    <a:pt x="605" y="193"/>
                    <a:pt x="603" y="197"/>
                    <a:pt x="600" y="201"/>
                  </a:cubicBezTo>
                  <a:cubicBezTo>
                    <a:pt x="600" y="201"/>
                    <a:pt x="600" y="201"/>
                    <a:pt x="600" y="201"/>
                  </a:cubicBezTo>
                  <a:cubicBezTo>
                    <a:pt x="596" y="205"/>
                    <a:pt x="596" y="209"/>
                    <a:pt x="595" y="214"/>
                  </a:cubicBezTo>
                  <a:cubicBezTo>
                    <a:pt x="595" y="214"/>
                    <a:pt x="595" y="214"/>
                    <a:pt x="595" y="214"/>
                  </a:cubicBezTo>
                  <a:cubicBezTo>
                    <a:pt x="595" y="218"/>
                    <a:pt x="595" y="219"/>
                    <a:pt x="595" y="220"/>
                  </a:cubicBezTo>
                  <a:cubicBezTo>
                    <a:pt x="595" y="220"/>
                    <a:pt x="595" y="220"/>
                    <a:pt x="595" y="220"/>
                  </a:cubicBezTo>
                  <a:cubicBezTo>
                    <a:pt x="595" y="221"/>
                    <a:pt x="594" y="221"/>
                    <a:pt x="594" y="221"/>
                  </a:cubicBezTo>
                  <a:cubicBezTo>
                    <a:pt x="594" y="221"/>
                    <a:pt x="594" y="221"/>
                    <a:pt x="594" y="221"/>
                  </a:cubicBezTo>
                  <a:cubicBezTo>
                    <a:pt x="594" y="222"/>
                    <a:pt x="595" y="223"/>
                    <a:pt x="596" y="224"/>
                  </a:cubicBezTo>
                  <a:cubicBezTo>
                    <a:pt x="596" y="224"/>
                    <a:pt x="596" y="224"/>
                    <a:pt x="596" y="224"/>
                  </a:cubicBezTo>
                  <a:cubicBezTo>
                    <a:pt x="599" y="226"/>
                    <a:pt x="600" y="229"/>
                    <a:pt x="601" y="231"/>
                  </a:cubicBezTo>
                  <a:cubicBezTo>
                    <a:pt x="601" y="231"/>
                    <a:pt x="601" y="231"/>
                    <a:pt x="601" y="231"/>
                  </a:cubicBezTo>
                  <a:cubicBezTo>
                    <a:pt x="603" y="233"/>
                    <a:pt x="602" y="234"/>
                    <a:pt x="605" y="237"/>
                  </a:cubicBezTo>
                  <a:cubicBezTo>
                    <a:pt x="605" y="237"/>
                    <a:pt x="605" y="237"/>
                    <a:pt x="605" y="237"/>
                  </a:cubicBezTo>
                  <a:cubicBezTo>
                    <a:pt x="608" y="240"/>
                    <a:pt x="612" y="244"/>
                    <a:pt x="612" y="247"/>
                  </a:cubicBezTo>
                  <a:cubicBezTo>
                    <a:pt x="612" y="247"/>
                    <a:pt x="612" y="247"/>
                    <a:pt x="612" y="247"/>
                  </a:cubicBezTo>
                  <a:cubicBezTo>
                    <a:pt x="612" y="247"/>
                    <a:pt x="611" y="248"/>
                    <a:pt x="611" y="248"/>
                  </a:cubicBezTo>
                  <a:cubicBezTo>
                    <a:pt x="611" y="248"/>
                    <a:pt x="611" y="248"/>
                    <a:pt x="611" y="248"/>
                  </a:cubicBezTo>
                  <a:cubicBezTo>
                    <a:pt x="609" y="250"/>
                    <a:pt x="606" y="252"/>
                    <a:pt x="606" y="253"/>
                  </a:cubicBezTo>
                  <a:cubicBezTo>
                    <a:pt x="606" y="253"/>
                    <a:pt x="606" y="253"/>
                    <a:pt x="606" y="253"/>
                  </a:cubicBezTo>
                  <a:cubicBezTo>
                    <a:pt x="606" y="253"/>
                    <a:pt x="606" y="253"/>
                    <a:pt x="606" y="253"/>
                  </a:cubicBezTo>
                  <a:cubicBezTo>
                    <a:pt x="606" y="253"/>
                    <a:pt x="606" y="253"/>
                    <a:pt x="606" y="253"/>
                  </a:cubicBezTo>
                  <a:cubicBezTo>
                    <a:pt x="606" y="253"/>
                    <a:pt x="606" y="253"/>
                    <a:pt x="606" y="253"/>
                  </a:cubicBezTo>
                  <a:cubicBezTo>
                    <a:pt x="606" y="253"/>
                    <a:pt x="607" y="252"/>
                    <a:pt x="609" y="251"/>
                  </a:cubicBezTo>
                  <a:cubicBezTo>
                    <a:pt x="609" y="251"/>
                    <a:pt x="609" y="251"/>
                    <a:pt x="609" y="251"/>
                  </a:cubicBezTo>
                  <a:cubicBezTo>
                    <a:pt x="610" y="250"/>
                    <a:pt x="611" y="250"/>
                    <a:pt x="612" y="250"/>
                  </a:cubicBezTo>
                  <a:cubicBezTo>
                    <a:pt x="612" y="250"/>
                    <a:pt x="612" y="250"/>
                    <a:pt x="612" y="250"/>
                  </a:cubicBezTo>
                  <a:cubicBezTo>
                    <a:pt x="614" y="250"/>
                    <a:pt x="615" y="251"/>
                    <a:pt x="617" y="252"/>
                  </a:cubicBezTo>
                  <a:cubicBezTo>
                    <a:pt x="617" y="252"/>
                    <a:pt x="617" y="252"/>
                    <a:pt x="617" y="252"/>
                  </a:cubicBezTo>
                  <a:cubicBezTo>
                    <a:pt x="619" y="253"/>
                    <a:pt x="620" y="253"/>
                    <a:pt x="621" y="253"/>
                  </a:cubicBezTo>
                  <a:cubicBezTo>
                    <a:pt x="621" y="253"/>
                    <a:pt x="621" y="253"/>
                    <a:pt x="621" y="253"/>
                  </a:cubicBezTo>
                  <a:cubicBezTo>
                    <a:pt x="621" y="254"/>
                    <a:pt x="622" y="254"/>
                    <a:pt x="622" y="255"/>
                  </a:cubicBezTo>
                  <a:cubicBezTo>
                    <a:pt x="622" y="255"/>
                    <a:pt x="622" y="255"/>
                    <a:pt x="622" y="255"/>
                  </a:cubicBezTo>
                  <a:cubicBezTo>
                    <a:pt x="622" y="256"/>
                    <a:pt x="622" y="256"/>
                    <a:pt x="622" y="256"/>
                  </a:cubicBezTo>
                  <a:cubicBezTo>
                    <a:pt x="622" y="256"/>
                    <a:pt x="622" y="256"/>
                    <a:pt x="622" y="256"/>
                  </a:cubicBezTo>
                  <a:cubicBezTo>
                    <a:pt x="622" y="258"/>
                    <a:pt x="621" y="258"/>
                    <a:pt x="619" y="259"/>
                  </a:cubicBezTo>
                  <a:cubicBezTo>
                    <a:pt x="619" y="259"/>
                    <a:pt x="619" y="259"/>
                    <a:pt x="619" y="259"/>
                  </a:cubicBezTo>
                  <a:cubicBezTo>
                    <a:pt x="619" y="259"/>
                    <a:pt x="618" y="259"/>
                    <a:pt x="618" y="260"/>
                  </a:cubicBezTo>
                  <a:cubicBezTo>
                    <a:pt x="618" y="260"/>
                    <a:pt x="618" y="260"/>
                    <a:pt x="618" y="260"/>
                  </a:cubicBezTo>
                  <a:cubicBezTo>
                    <a:pt x="618" y="260"/>
                    <a:pt x="618" y="260"/>
                    <a:pt x="619" y="260"/>
                  </a:cubicBezTo>
                  <a:cubicBezTo>
                    <a:pt x="619" y="260"/>
                    <a:pt x="619" y="260"/>
                    <a:pt x="619" y="260"/>
                  </a:cubicBezTo>
                  <a:cubicBezTo>
                    <a:pt x="619" y="260"/>
                    <a:pt x="619" y="260"/>
                    <a:pt x="619" y="260"/>
                  </a:cubicBezTo>
                  <a:cubicBezTo>
                    <a:pt x="619" y="260"/>
                    <a:pt x="619" y="260"/>
                    <a:pt x="619" y="260"/>
                  </a:cubicBezTo>
                  <a:cubicBezTo>
                    <a:pt x="621" y="260"/>
                    <a:pt x="622" y="259"/>
                    <a:pt x="623" y="259"/>
                  </a:cubicBezTo>
                  <a:cubicBezTo>
                    <a:pt x="623" y="259"/>
                    <a:pt x="623" y="259"/>
                    <a:pt x="623" y="259"/>
                  </a:cubicBezTo>
                  <a:cubicBezTo>
                    <a:pt x="625" y="259"/>
                    <a:pt x="626" y="260"/>
                    <a:pt x="628" y="262"/>
                  </a:cubicBezTo>
                  <a:cubicBezTo>
                    <a:pt x="628" y="262"/>
                    <a:pt x="628" y="262"/>
                    <a:pt x="628" y="262"/>
                  </a:cubicBezTo>
                  <a:cubicBezTo>
                    <a:pt x="629" y="264"/>
                    <a:pt x="630" y="265"/>
                    <a:pt x="630" y="266"/>
                  </a:cubicBezTo>
                  <a:cubicBezTo>
                    <a:pt x="630" y="266"/>
                    <a:pt x="630" y="266"/>
                    <a:pt x="630" y="266"/>
                  </a:cubicBezTo>
                  <a:cubicBezTo>
                    <a:pt x="630" y="268"/>
                    <a:pt x="628" y="268"/>
                    <a:pt x="627" y="269"/>
                  </a:cubicBezTo>
                  <a:cubicBezTo>
                    <a:pt x="627" y="269"/>
                    <a:pt x="627" y="269"/>
                    <a:pt x="627" y="269"/>
                  </a:cubicBezTo>
                  <a:cubicBezTo>
                    <a:pt x="628" y="269"/>
                    <a:pt x="629" y="269"/>
                    <a:pt x="630" y="270"/>
                  </a:cubicBezTo>
                  <a:cubicBezTo>
                    <a:pt x="630" y="270"/>
                    <a:pt x="630" y="270"/>
                    <a:pt x="630" y="270"/>
                  </a:cubicBezTo>
                  <a:cubicBezTo>
                    <a:pt x="630" y="270"/>
                    <a:pt x="630" y="271"/>
                    <a:pt x="630" y="271"/>
                  </a:cubicBezTo>
                  <a:cubicBezTo>
                    <a:pt x="630" y="271"/>
                    <a:pt x="630" y="271"/>
                    <a:pt x="630" y="271"/>
                  </a:cubicBezTo>
                  <a:cubicBezTo>
                    <a:pt x="630" y="272"/>
                    <a:pt x="628" y="273"/>
                    <a:pt x="627" y="274"/>
                  </a:cubicBezTo>
                  <a:cubicBezTo>
                    <a:pt x="627" y="274"/>
                    <a:pt x="627" y="274"/>
                    <a:pt x="627" y="274"/>
                  </a:cubicBezTo>
                  <a:cubicBezTo>
                    <a:pt x="627" y="275"/>
                    <a:pt x="626" y="275"/>
                    <a:pt x="626" y="276"/>
                  </a:cubicBezTo>
                  <a:cubicBezTo>
                    <a:pt x="626" y="276"/>
                    <a:pt x="626" y="276"/>
                    <a:pt x="626" y="276"/>
                  </a:cubicBezTo>
                  <a:cubicBezTo>
                    <a:pt x="626" y="277"/>
                    <a:pt x="626" y="277"/>
                    <a:pt x="626" y="277"/>
                  </a:cubicBezTo>
                  <a:cubicBezTo>
                    <a:pt x="626" y="277"/>
                    <a:pt x="626" y="277"/>
                    <a:pt x="626" y="277"/>
                  </a:cubicBezTo>
                  <a:cubicBezTo>
                    <a:pt x="626" y="277"/>
                    <a:pt x="626" y="277"/>
                    <a:pt x="626" y="277"/>
                  </a:cubicBezTo>
                  <a:cubicBezTo>
                    <a:pt x="626" y="277"/>
                    <a:pt x="626" y="277"/>
                    <a:pt x="626" y="277"/>
                  </a:cubicBezTo>
                  <a:cubicBezTo>
                    <a:pt x="626" y="279"/>
                    <a:pt x="626" y="280"/>
                    <a:pt x="625" y="281"/>
                  </a:cubicBezTo>
                  <a:cubicBezTo>
                    <a:pt x="625" y="281"/>
                    <a:pt x="625" y="281"/>
                    <a:pt x="625" y="281"/>
                  </a:cubicBezTo>
                  <a:cubicBezTo>
                    <a:pt x="625" y="281"/>
                    <a:pt x="625" y="281"/>
                    <a:pt x="625" y="281"/>
                  </a:cubicBezTo>
                  <a:cubicBezTo>
                    <a:pt x="625" y="281"/>
                    <a:pt x="625" y="281"/>
                    <a:pt x="625" y="281"/>
                  </a:cubicBezTo>
                  <a:cubicBezTo>
                    <a:pt x="625" y="281"/>
                    <a:pt x="625" y="281"/>
                    <a:pt x="626" y="280"/>
                  </a:cubicBezTo>
                  <a:cubicBezTo>
                    <a:pt x="626" y="280"/>
                    <a:pt x="626" y="280"/>
                    <a:pt x="626" y="280"/>
                  </a:cubicBezTo>
                  <a:cubicBezTo>
                    <a:pt x="628" y="277"/>
                    <a:pt x="627" y="274"/>
                    <a:pt x="631" y="272"/>
                  </a:cubicBezTo>
                  <a:cubicBezTo>
                    <a:pt x="631" y="272"/>
                    <a:pt x="631" y="272"/>
                    <a:pt x="631" y="272"/>
                  </a:cubicBezTo>
                  <a:cubicBezTo>
                    <a:pt x="635" y="269"/>
                    <a:pt x="635" y="267"/>
                    <a:pt x="635" y="264"/>
                  </a:cubicBezTo>
                  <a:cubicBezTo>
                    <a:pt x="635" y="264"/>
                    <a:pt x="635" y="264"/>
                    <a:pt x="635" y="264"/>
                  </a:cubicBezTo>
                  <a:cubicBezTo>
                    <a:pt x="635" y="264"/>
                    <a:pt x="635" y="264"/>
                    <a:pt x="635" y="263"/>
                  </a:cubicBezTo>
                  <a:cubicBezTo>
                    <a:pt x="635" y="263"/>
                    <a:pt x="635" y="263"/>
                    <a:pt x="635" y="263"/>
                  </a:cubicBezTo>
                  <a:cubicBezTo>
                    <a:pt x="635" y="263"/>
                    <a:pt x="635" y="262"/>
                    <a:pt x="635" y="261"/>
                  </a:cubicBezTo>
                  <a:cubicBezTo>
                    <a:pt x="635" y="261"/>
                    <a:pt x="635" y="261"/>
                    <a:pt x="635" y="261"/>
                  </a:cubicBezTo>
                  <a:cubicBezTo>
                    <a:pt x="635" y="260"/>
                    <a:pt x="635" y="258"/>
                    <a:pt x="637" y="258"/>
                  </a:cubicBezTo>
                  <a:cubicBezTo>
                    <a:pt x="637" y="258"/>
                    <a:pt x="637" y="258"/>
                    <a:pt x="637" y="258"/>
                  </a:cubicBezTo>
                  <a:cubicBezTo>
                    <a:pt x="637" y="258"/>
                    <a:pt x="638" y="258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40" y="261"/>
                    <a:pt x="642" y="261"/>
                    <a:pt x="644" y="261"/>
                  </a:cubicBezTo>
                  <a:cubicBezTo>
                    <a:pt x="644" y="261"/>
                    <a:pt x="644" y="261"/>
                    <a:pt x="644" y="261"/>
                  </a:cubicBezTo>
                  <a:cubicBezTo>
                    <a:pt x="646" y="261"/>
                    <a:pt x="648" y="261"/>
                    <a:pt x="649" y="260"/>
                  </a:cubicBezTo>
                  <a:cubicBezTo>
                    <a:pt x="649" y="260"/>
                    <a:pt x="649" y="260"/>
                    <a:pt x="649" y="260"/>
                  </a:cubicBezTo>
                  <a:cubicBezTo>
                    <a:pt x="650" y="258"/>
                    <a:pt x="652" y="257"/>
                    <a:pt x="653" y="257"/>
                  </a:cubicBezTo>
                  <a:cubicBezTo>
                    <a:pt x="653" y="257"/>
                    <a:pt x="653" y="257"/>
                    <a:pt x="653" y="257"/>
                  </a:cubicBezTo>
                  <a:cubicBezTo>
                    <a:pt x="655" y="257"/>
                    <a:pt x="657" y="258"/>
                    <a:pt x="657" y="260"/>
                  </a:cubicBezTo>
                  <a:cubicBezTo>
                    <a:pt x="657" y="260"/>
                    <a:pt x="657" y="260"/>
                    <a:pt x="657" y="260"/>
                  </a:cubicBezTo>
                  <a:cubicBezTo>
                    <a:pt x="658" y="261"/>
                    <a:pt x="658" y="261"/>
                    <a:pt x="658" y="262"/>
                  </a:cubicBezTo>
                  <a:cubicBezTo>
                    <a:pt x="658" y="262"/>
                    <a:pt x="658" y="262"/>
                    <a:pt x="658" y="262"/>
                  </a:cubicBezTo>
                  <a:cubicBezTo>
                    <a:pt x="658" y="263"/>
                    <a:pt x="658" y="263"/>
                    <a:pt x="658" y="264"/>
                  </a:cubicBezTo>
                  <a:cubicBezTo>
                    <a:pt x="658" y="264"/>
                    <a:pt x="658" y="264"/>
                    <a:pt x="658" y="264"/>
                  </a:cubicBezTo>
                  <a:cubicBezTo>
                    <a:pt x="658" y="264"/>
                    <a:pt x="658" y="263"/>
                    <a:pt x="659" y="263"/>
                  </a:cubicBezTo>
                  <a:cubicBezTo>
                    <a:pt x="659" y="263"/>
                    <a:pt x="659" y="263"/>
                    <a:pt x="659" y="263"/>
                  </a:cubicBezTo>
                  <a:cubicBezTo>
                    <a:pt x="663" y="261"/>
                    <a:pt x="665" y="260"/>
                    <a:pt x="665" y="256"/>
                  </a:cubicBezTo>
                  <a:cubicBezTo>
                    <a:pt x="665" y="256"/>
                    <a:pt x="665" y="256"/>
                    <a:pt x="665" y="256"/>
                  </a:cubicBezTo>
                  <a:cubicBezTo>
                    <a:pt x="666" y="253"/>
                    <a:pt x="669" y="250"/>
                    <a:pt x="671" y="250"/>
                  </a:cubicBezTo>
                  <a:cubicBezTo>
                    <a:pt x="671" y="250"/>
                    <a:pt x="671" y="250"/>
                    <a:pt x="671" y="250"/>
                  </a:cubicBezTo>
                  <a:cubicBezTo>
                    <a:pt x="673" y="250"/>
                    <a:pt x="675" y="252"/>
                    <a:pt x="675" y="256"/>
                  </a:cubicBezTo>
                  <a:cubicBezTo>
                    <a:pt x="675" y="256"/>
                    <a:pt x="675" y="256"/>
                    <a:pt x="675" y="256"/>
                  </a:cubicBezTo>
                  <a:cubicBezTo>
                    <a:pt x="675" y="258"/>
                    <a:pt x="675" y="259"/>
                    <a:pt x="675" y="260"/>
                  </a:cubicBezTo>
                  <a:cubicBezTo>
                    <a:pt x="675" y="260"/>
                    <a:pt x="675" y="260"/>
                    <a:pt x="675" y="260"/>
                  </a:cubicBezTo>
                  <a:cubicBezTo>
                    <a:pt x="675" y="260"/>
                    <a:pt x="675" y="259"/>
                    <a:pt x="675" y="259"/>
                  </a:cubicBezTo>
                  <a:cubicBezTo>
                    <a:pt x="675" y="259"/>
                    <a:pt x="675" y="259"/>
                    <a:pt x="675" y="259"/>
                  </a:cubicBezTo>
                  <a:cubicBezTo>
                    <a:pt x="676" y="259"/>
                    <a:pt x="676" y="258"/>
                    <a:pt x="677" y="257"/>
                  </a:cubicBezTo>
                  <a:cubicBezTo>
                    <a:pt x="677" y="257"/>
                    <a:pt x="677" y="257"/>
                    <a:pt x="677" y="257"/>
                  </a:cubicBezTo>
                  <a:cubicBezTo>
                    <a:pt x="678" y="256"/>
                    <a:pt x="679" y="255"/>
                    <a:pt x="680" y="255"/>
                  </a:cubicBezTo>
                  <a:cubicBezTo>
                    <a:pt x="680" y="255"/>
                    <a:pt x="680" y="255"/>
                    <a:pt x="680" y="255"/>
                  </a:cubicBezTo>
                  <a:cubicBezTo>
                    <a:pt x="682" y="256"/>
                    <a:pt x="683" y="259"/>
                    <a:pt x="684" y="261"/>
                  </a:cubicBezTo>
                  <a:cubicBezTo>
                    <a:pt x="684" y="261"/>
                    <a:pt x="684" y="261"/>
                    <a:pt x="684" y="261"/>
                  </a:cubicBezTo>
                  <a:cubicBezTo>
                    <a:pt x="685" y="265"/>
                    <a:pt x="686" y="267"/>
                    <a:pt x="688" y="268"/>
                  </a:cubicBezTo>
                  <a:cubicBezTo>
                    <a:pt x="688" y="268"/>
                    <a:pt x="688" y="268"/>
                    <a:pt x="688" y="268"/>
                  </a:cubicBezTo>
                  <a:cubicBezTo>
                    <a:pt x="691" y="269"/>
                    <a:pt x="692" y="272"/>
                    <a:pt x="693" y="274"/>
                  </a:cubicBezTo>
                  <a:cubicBezTo>
                    <a:pt x="693" y="274"/>
                    <a:pt x="693" y="274"/>
                    <a:pt x="693" y="274"/>
                  </a:cubicBezTo>
                  <a:cubicBezTo>
                    <a:pt x="694" y="276"/>
                    <a:pt x="695" y="277"/>
                    <a:pt x="696" y="278"/>
                  </a:cubicBezTo>
                  <a:cubicBezTo>
                    <a:pt x="696" y="278"/>
                    <a:pt x="696" y="278"/>
                    <a:pt x="696" y="278"/>
                  </a:cubicBezTo>
                  <a:cubicBezTo>
                    <a:pt x="697" y="280"/>
                    <a:pt x="697" y="280"/>
                    <a:pt x="699" y="282"/>
                  </a:cubicBezTo>
                  <a:cubicBezTo>
                    <a:pt x="699" y="282"/>
                    <a:pt x="699" y="282"/>
                    <a:pt x="699" y="282"/>
                  </a:cubicBezTo>
                  <a:cubicBezTo>
                    <a:pt x="700" y="282"/>
                    <a:pt x="700" y="283"/>
                    <a:pt x="700" y="283"/>
                  </a:cubicBezTo>
                  <a:cubicBezTo>
                    <a:pt x="700" y="283"/>
                    <a:pt x="700" y="283"/>
                    <a:pt x="700" y="283"/>
                  </a:cubicBezTo>
                  <a:cubicBezTo>
                    <a:pt x="700" y="283"/>
                    <a:pt x="700" y="283"/>
                    <a:pt x="700" y="283"/>
                  </a:cubicBezTo>
                  <a:cubicBezTo>
                    <a:pt x="700" y="283"/>
                    <a:pt x="700" y="283"/>
                    <a:pt x="700" y="283"/>
                  </a:cubicBezTo>
                  <a:cubicBezTo>
                    <a:pt x="699" y="285"/>
                    <a:pt x="698" y="285"/>
                    <a:pt x="697" y="285"/>
                  </a:cubicBezTo>
                  <a:cubicBezTo>
                    <a:pt x="697" y="285"/>
                    <a:pt x="697" y="285"/>
                    <a:pt x="697" y="285"/>
                  </a:cubicBezTo>
                  <a:cubicBezTo>
                    <a:pt x="695" y="285"/>
                    <a:pt x="695" y="286"/>
                    <a:pt x="694" y="286"/>
                  </a:cubicBezTo>
                  <a:cubicBezTo>
                    <a:pt x="694" y="286"/>
                    <a:pt x="694" y="286"/>
                    <a:pt x="694" y="286"/>
                  </a:cubicBezTo>
                  <a:cubicBezTo>
                    <a:pt x="693" y="287"/>
                    <a:pt x="693" y="287"/>
                    <a:pt x="691" y="289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690" y="290"/>
                    <a:pt x="689" y="291"/>
                    <a:pt x="688" y="292"/>
                  </a:cubicBezTo>
                  <a:cubicBezTo>
                    <a:pt x="688" y="292"/>
                    <a:pt x="688" y="292"/>
                    <a:pt x="688" y="292"/>
                  </a:cubicBezTo>
                  <a:cubicBezTo>
                    <a:pt x="687" y="294"/>
                    <a:pt x="686" y="296"/>
                    <a:pt x="686" y="299"/>
                  </a:cubicBezTo>
                  <a:cubicBezTo>
                    <a:pt x="686" y="299"/>
                    <a:pt x="686" y="299"/>
                    <a:pt x="686" y="299"/>
                  </a:cubicBezTo>
                  <a:cubicBezTo>
                    <a:pt x="686" y="300"/>
                    <a:pt x="686" y="301"/>
                    <a:pt x="687" y="302"/>
                  </a:cubicBezTo>
                  <a:cubicBezTo>
                    <a:pt x="687" y="302"/>
                    <a:pt x="687" y="302"/>
                    <a:pt x="687" y="302"/>
                  </a:cubicBezTo>
                  <a:cubicBezTo>
                    <a:pt x="688" y="304"/>
                    <a:pt x="689" y="306"/>
                    <a:pt x="689" y="307"/>
                  </a:cubicBezTo>
                  <a:cubicBezTo>
                    <a:pt x="689" y="307"/>
                    <a:pt x="689" y="307"/>
                    <a:pt x="689" y="307"/>
                  </a:cubicBezTo>
                  <a:cubicBezTo>
                    <a:pt x="689" y="309"/>
                    <a:pt x="688" y="311"/>
                    <a:pt x="687" y="311"/>
                  </a:cubicBezTo>
                  <a:cubicBezTo>
                    <a:pt x="687" y="311"/>
                    <a:pt x="687" y="311"/>
                    <a:pt x="687" y="311"/>
                  </a:cubicBezTo>
                  <a:cubicBezTo>
                    <a:pt x="686" y="311"/>
                    <a:pt x="685" y="312"/>
                    <a:pt x="685" y="312"/>
                  </a:cubicBezTo>
                  <a:cubicBezTo>
                    <a:pt x="685" y="312"/>
                    <a:pt x="685" y="312"/>
                    <a:pt x="685" y="312"/>
                  </a:cubicBezTo>
                  <a:cubicBezTo>
                    <a:pt x="685" y="312"/>
                    <a:pt x="685" y="312"/>
                    <a:pt x="686" y="313"/>
                  </a:cubicBezTo>
                  <a:cubicBezTo>
                    <a:pt x="686" y="313"/>
                    <a:pt x="686" y="313"/>
                    <a:pt x="686" y="313"/>
                  </a:cubicBezTo>
                  <a:cubicBezTo>
                    <a:pt x="687" y="314"/>
                    <a:pt x="687" y="315"/>
                    <a:pt x="687" y="316"/>
                  </a:cubicBezTo>
                  <a:cubicBezTo>
                    <a:pt x="687" y="316"/>
                    <a:pt x="687" y="316"/>
                    <a:pt x="687" y="316"/>
                  </a:cubicBezTo>
                  <a:cubicBezTo>
                    <a:pt x="687" y="317"/>
                    <a:pt x="687" y="318"/>
                    <a:pt x="687" y="318"/>
                  </a:cubicBezTo>
                  <a:cubicBezTo>
                    <a:pt x="687" y="318"/>
                    <a:pt x="687" y="318"/>
                    <a:pt x="687" y="318"/>
                  </a:cubicBezTo>
                  <a:cubicBezTo>
                    <a:pt x="687" y="319"/>
                    <a:pt x="687" y="319"/>
                    <a:pt x="687" y="319"/>
                  </a:cubicBezTo>
                  <a:cubicBezTo>
                    <a:pt x="687" y="319"/>
                    <a:pt x="687" y="319"/>
                    <a:pt x="687" y="319"/>
                  </a:cubicBezTo>
                  <a:cubicBezTo>
                    <a:pt x="687" y="319"/>
                    <a:pt x="687" y="319"/>
                    <a:pt x="687" y="319"/>
                  </a:cubicBezTo>
                  <a:cubicBezTo>
                    <a:pt x="687" y="319"/>
                    <a:pt x="687" y="319"/>
                    <a:pt x="687" y="319"/>
                  </a:cubicBezTo>
                  <a:cubicBezTo>
                    <a:pt x="687" y="320"/>
                    <a:pt x="688" y="320"/>
                    <a:pt x="689" y="320"/>
                  </a:cubicBezTo>
                  <a:cubicBezTo>
                    <a:pt x="689" y="320"/>
                    <a:pt x="689" y="320"/>
                    <a:pt x="689" y="320"/>
                  </a:cubicBezTo>
                  <a:cubicBezTo>
                    <a:pt x="693" y="320"/>
                    <a:pt x="695" y="323"/>
                    <a:pt x="695" y="325"/>
                  </a:cubicBezTo>
                  <a:cubicBezTo>
                    <a:pt x="695" y="325"/>
                    <a:pt x="695" y="325"/>
                    <a:pt x="695" y="325"/>
                  </a:cubicBezTo>
                  <a:cubicBezTo>
                    <a:pt x="695" y="325"/>
                    <a:pt x="695" y="325"/>
                    <a:pt x="695" y="325"/>
                  </a:cubicBezTo>
                  <a:cubicBezTo>
                    <a:pt x="695" y="325"/>
                    <a:pt x="695" y="325"/>
                    <a:pt x="695" y="325"/>
                  </a:cubicBezTo>
                  <a:cubicBezTo>
                    <a:pt x="695" y="326"/>
                    <a:pt x="694" y="326"/>
                    <a:pt x="694" y="326"/>
                  </a:cubicBezTo>
                  <a:cubicBezTo>
                    <a:pt x="694" y="326"/>
                    <a:pt x="694" y="326"/>
                    <a:pt x="694" y="326"/>
                  </a:cubicBezTo>
                  <a:cubicBezTo>
                    <a:pt x="694" y="326"/>
                    <a:pt x="693" y="326"/>
                    <a:pt x="693" y="326"/>
                  </a:cubicBezTo>
                  <a:cubicBezTo>
                    <a:pt x="693" y="326"/>
                    <a:pt x="693" y="326"/>
                    <a:pt x="693" y="326"/>
                  </a:cubicBezTo>
                  <a:cubicBezTo>
                    <a:pt x="693" y="326"/>
                    <a:pt x="693" y="326"/>
                    <a:pt x="693" y="326"/>
                  </a:cubicBezTo>
                  <a:cubicBezTo>
                    <a:pt x="693" y="326"/>
                    <a:pt x="693" y="326"/>
                    <a:pt x="693" y="326"/>
                  </a:cubicBezTo>
                  <a:cubicBezTo>
                    <a:pt x="693" y="327"/>
                    <a:pt x="693" y="327"/>
                    <a:pt x="694" y="327"/>
                  </a:cubicBezTo>
                  <a:cubicBezTo>
                    <a:pt x="694" y="327"/>
                    <a:pt x="694" y="327"/>
                    <a:pt x="694" y="327"/>
                  </a:cubicBezTo>
                  <a:cubicBezTo>
                    <a:pt x="695" y="327"/>
                    <a:pt x="696" y="327"/>
                    <a:pt x="697" y="327"/>
                  </a:cubicBezTo>
                  <a:cubicBezTo>
                    <a:pt x="697" y="327"/>
                    <a:pt x="697" y="327"/>
                    <a:pt x="697" y="327"/>
                  </a:cubicBezTo>
                  <a:cubicBezTo>
                    <a:pt x="697" y="327"/>
                    <a:pt x="697" y="327"/>
                    <a:pt x="697" y="327"/>
                  </a:cubicBezTo>
                  <a:cubicBezTo>
                    <a:pt x="697" y="327"/>
                    <a:pt x="697" y="327"/>
                    <a:pt x="697" y="327"/>
                  </a:cubicBezTo>
                  <a:cubicBezTo>
                    <a:pt x="700" y="327"/>
                    <a:pt x="703" y="327"/>
                    <a:pt x="704" y="330"/>
                  </a:cubicBezTo>
                  <a:cubicBezTo>
                    <a:pt x="704" y="330"/>
                    <a:pt x="704" y="330"/>
                    <a:pt x="704" y="330"/>
                  </a:cubicBezTo>
                  <a:cubicBezTo>
                    <a:pt x="705" y="332"/>
                    <a:pt x="705" y="332"/>
                    <a:pt x="706" y="332"/>
                  </a:cubicBezTo>
                  <a:cubicBezTo>
                    <a:pt x="706" y="332"/>
                    <a:pt x="706" y="332"/>
                    <a:pt x="706" y="332"/>
                  </a:cubicBezTo>
                  <a:cubicBezTo>
                    <a:pt x="706" y="332"/>
                    <a:pt x="707" y="332"/>
                    <a:pt x="707" y="332"/>
                  </a:cubicBezTo>
                  <a:cubicBezTo>
                    <a:pt x="707" y="332"/>
                    <a:pt x="707" y="332"/>
                    <a:pt x="707" y="332"/>
                  </a:cubicBezTo>
                  <a:cubicBezTo>
                    <a:pt x="708" y="332"/>
                    <a:pt x="709" y="332"/>
                    <a:pt x="709" y="332"/>
                  </a:cubicBezTo>
                  <a:cubicBezTo>
                    <a:pt x="709" y="332"/>
                    <a:pt x="709" y="332"/>
                    <a:pt x="709" y="332"/>
                  </a:cubicBezTo>
                  <a:cubicBezTo>
                    <a:pt x="710" y="332"/>
                    <a:pt x="711" y="332"/>
                    <a:pt x="712" y="332"/>
                  </a:cubicBezTo>
                  <a:cubicBezTo>
                    <a:pt x="712" y="332"/>
                    <a:pt x="712" y="332"/>
                    <a:pt x="712" y="332"/>
                  </a:cubicBezTo>
                  <a:cubicBezTo>
                    <a:pt x="714" y="332"/>
                    <a:pt x="715" y="332"/>
                    <a:pt x="716" y="331"/>
                  </a:cubicBezTo>
                  <a:cubicBezTo>
                    <a:pt x="716" y="331"/>
                    <a:pt x="716" y="331"/>
                    <a:pt x="716" y="331"/>
                  </a:cubicBezTo>
                  <a:cubicBezTo>
                    <a:pt x="718" y="330"/>
                    <a:pt x="722" y="328"/>
                    <a:pt x="728" y="328"/>
                  </a:cubicBezTo>
                  <a:cubicBezTo>
                    <a:pt x="728" y="328"/>
                    <a:pt x="728" y="328"/>
                    <a:pt x="728" y="328"/>
                  </a:cubicBezTo>
                  <a:cubicBezTo>
                    <a:pt x="729" y="328"/>
                    <a:pt x="730" y="328"/>
                    <a:pt x="731" y="328"/>
                  </a:cubicBezTo>
                  <a:cubicBezTo>
                    <a:pt x="731" y="328"/>
                    <a:pt x="731" y="328"/>
                    <a:pt x="731" y="328"/>
                  </a:cubicBezTo>
                  <a:cubicBezTo>
                    <a:pt x="732" y="328"/>
                    <a:pt x="734" y="328"/>
                    <a:pt x="735" y="328"/>
                  </a:cubicBezTo>
                  <a:cubicBezTo>
                    <a:pt x="735" y="328"/>
                    <a:pt x="735" y="328"/>
                    <a:pt x="735" y="328"/>
                  </a:cubicBezTo>
                  <a:cubicBezTo>
                    <a:pt x="739" y="328"/>
                    <a:pt x="741" y="327"/>
                    <a:pt x="741" y="326"/>
                  </a:cubicBezTo>
                  <a:cubicBezTo>
                    <a:pt x="741" y="326"/>
                    <a:pt x="741" y="326"/>
                    <a:pt x="741" y="326"/>
                  </a:cubicBezTo>
                  <a:cubicBezTo>
                    <a:pt x="741" y="326"/>
                    <a:pt x="741" y="326"/>
                    <a:pt x="741" y="326"/>
                  </a:cubicBezTo>
                  <a:cubicBezTo>
                    <a:pt x="741" y="326"/>
                    <a:pt x="741" y="326"/>
                    <a:pt x="741" y="326"/>
                  </a:cubicBezTo>
                  <a:cubicBezTo>
                    <a:pt x="741" y="326"/>
                    <a:pt x="741" y="326"/>
                    <a:pt x="741" y="326"/>
                  </a:cubicBezTo>
                  <a:cubicBezTo>
                    <a:pt x="741" y="326"/>
                    <a:pt x="741" y="326"/>
                    <a:pt x="741" y="326"/>
                  </a:cubicBezTo>
                  <a:cubicBezTo>
                    <a:pt x="741" y="322"/>
                    <a:pt x="748" y="318"/>
                    <a:pt x="747" y="316"/>
                  </a:cubicBezTo>
                  <a:cubicBezTo>
                    <a:pt x="747" y="316"/>
                    <a:pt x="747" y="316"/>
                    <a:pt x="747" y="316"/>
                  </a:cubicBezTo>
                  <a:cubicBezTo>
                    <a:pt x="747" y="316"/>
                    <a:pt x="747" y="316"/>
                    <a:pt x="747" y="316"/>
                  </a:cubicBezTo>
                  <a:cubicBezTo>
                    <a:pt x="747" y="316"/>
                    <a:pt x="747" y="316"/>
                    <a:pt x="747" y="316"/>
                  </a:cubicBezTo>
                  <a:cubicBezTo>
                    <a:pt x="746" y="314"/>
                    <a:pt x="743" y="311"/>
                    <a:pt x="743" y="309"/>
                  </a:cubicBezTo>
                  <a:cubicBezTo>
                    <a:pt x="743" y="309"/>
                    <a:pt x="743" y="309"/>
                    <a:pt x="743" y="309"/>
                  </a:cubicBezTo>
                  <a:cubicBezTo>
                    <a:pt x="743" y="309"/>
                    <a:pt x="743" y="309"/>
                    <a:pt x="743" y="309"/>
                  </a:cubicBezTo>
                  <a:cubicBezTo>
                    <a:pt x="743" y="309"/>
                    <a:pt x="743" y="309"/>
                    <a:pt x="743" y="309"/>
                  </a:cubicBezTo>
                  <a:cubicBezTo>
                    <a:pt x="744" y="306"/>
                    <a:pt x="747" y="305"/>
                    <a:pt x="752" y="304"/>
                  </a:cubicBezTo>
                  <a:cubicBezTo>
                    <a:pt x="752" y="304"/>
                    <a:pt x="752" y="304"/>
                    <a:pt x="752" y="304"/>
                  </a:cubicBezTo>
                  <a:cubicBezTo>
                    <a:pt x="756" y="303"/>
                    <a:pt x="758" y="299"/>
                    <a:pt x="759" y="298"/>
                  </a:cubicBezTo>
                  <a:cubicBezTo>
                    <a:pt x="759" y="298"/>
                    <a:pt x="759" y="298"/>
                    <a:pt x="759" y="298"/>
                  </a:cubicBezTo>
                  <a:cubicBezTo>
                    <a:pt x="760" y="296"/>
                    <a:pt x="764" y="293"/>
                    <a:pt x="766" y="291"/>
                  </a:cubicBezTo>
                  <a:cubicBezTo>
                    <a:pt x="766" y="291"/>
                    <a:pt x="766" y="291"/>
                    <a:pt x="766" y="291"/>
                  </a:cubicBezTo>
                  <a:cubicBezTo>
                    <a:pt x="767" y="290"/>
                    <a:pt x="770" y="287"/>
                    <a:pt x="770" y="285"/>
                  </a:cubicBezTo>
                  <a:cubicBezTo>
                    <a:pt x="770" y="285"/>
                    <a:pt x="770" y="285"/>
                    <a:pt x="770" y="285"/>
                  </a:cubicBezTo>
                  <a:cubicBezTo>
                    <a:pt x="769" y="285"/>
                    <a:pt x="769" y="284"/>
                    <a:pt x="768" y="284"/>
                  </a:cubicBezTo>
                  <a:cubicBezTo>
                    <a:pt x="768" y="284"/>
                    <a:pt x="768" y="284"/>
                    <a:pt x="768" y="284"/>
                  </a:cubicBezTo>
                  <a:cubicBezTo>
                    <a:pt x="765" y="282"/>
                    <a:pt x="763" y="284"/>
                    <a:pt x="762" y="281"/>
                  </a:cubicBezTo>
                  <a:cubicBezTo>
                    <a:pt x="762" y="281"/>
                    <a:pt x="762" y="281"/>
                    <a:pt x="762" y="281"/>
                  </a:cubicBezTo>
                  <a:cubicBezTo>
                    <a:pt x="762" y="281"/>
                    <a:pt x="762" y="281"/>
                    <a:pt x="762" y="281"/>
                  </a:cubicBezTo>
                  <a:cubicBezTo>
                    <a:pt x="762" y="281"/>
                    <a:pt x="762" y="281"/>
                    <a:pt x="762" y="281"/>
                  </a:cubicBezTo>
                  <a:cubicBezTo>
                    <a:pt x="762" y="280"/>
                    <a:pt x="763" y="279"/>
                    <a:pt x="764" y="279"/>
                  </a:cubicBezTo>
                  <a:cubicBezTo>
                    <a:pt x="764" y="279"/>
                    <a:pt x="764" y="279"/>
                    <a:pt x="764" y="279"/>
                  </a:cubicBezTo>
                  <a:cubicBezTo>
                    <a:pt x="765" y="279"/>
                    <a:pt x="766" y="279"/>
                    <a:pt x="768" y="279"/>
                  </a:cubicBezTo>
                  <a:cubicBezTo>
                    <a:pt x="768" y="279"/>
                    <a:pt x="768" y="279"/>
                    <a:pt x="768" y="279"/>
                  </a:cubicBezTo>
                  <a:cubicBezTo>
                    <a:pt x="772" y="278"/>
                    <a:pt x="773" y="277"/>
                    <a:pt x="774" y="276"/>
                  </a:cubicBezTo>
                  <a:cubicBezTo>
                    <a:pt x="774" y="276"/>
                    <a:pt x="774" y="276"/>
                    <a:pt x="774" y="276"/>
                  </a:cubicBezTo>
                  <a:cubicBezTo>
                    <a:pt x="775" y="273"/>
                    <a:pt x="778" y="274"/>
                    <a:pt x="780" y="274"/>
                  </a:cubicBezTo>
                  <a:cubicBezTo>
                    <a:pt x="780" y="274"/>
                    <a:pt x="780" y="274"/>
                    <a:pt x="780" y="274"/>
                  </a:cubicBezTo>
                  <a:cubicBezTo>
                    <a:pt x="781" y="274"/>
                    <a:pt x="786" y="270"/>
                    <a:pt x="789" y="268"/>
                  </a:cubicBezTo>
                  <a:cubicBezTo>
                    <a:pt x="789" y="268"/>
                    <a:pt x="789" y="268"/>
                    <a:pt x="789" y="268"/>
                  </a:cubicBezTo>
                  <a:cubicBezTo>
                    <a:pt x="791" y="266"/>
                    <a:pt x="794" y="266"/>
                    <a:pt x="797" y="266"/>
                  </a:cubicBezTo>
                  <a:cubicBezTo>
                    <a:pt x="797" y="266"/>
                    <a:pt x="797" y="266"/>
                    <a:pt x="797" y="266"/>
                  </a:cubicBezTo>
                  <a:cubicBezTo>
                    <a:pt x="797" y="266"/>
                    <a:pt x="797" y="266"/>
                    <a:pt x="798" y="266"/>
                  </a:cubicBezTo>
                  <a:cubicBezTo>
                    <a:pt x="798" y="266"/>
                    <a:pt x="798" y="266"/>
                    <a:pt x="798" y="266"/>
                  </a:cubicBezTo>
                  <a:cubicBezTo>
                    <a:pt x="799" y="266"/>
                    <a:pt x="802" y="264"/>
                    <a:pt x="804" y="264"/>
                  </a:cubicBezTo>
                  <a:cubicBezTo>
                    <a:pt x="804" y="264"/>
                    <a:pt x="804" y="264"/>
                    <a:pt x="804" y="264"/>
                  </a:cubicBezTo>
                  <a:cubicBezTo>
                    <a:pt x="805" y="264"/>
                    <a:pt x="806" y="265"/>
                    <a:pt x="806" y="266"/>
                  </a:cubicBezTo>
                  <a:cubicBezTo>
                    <a:pt x="806" y="266"/>
                    <a:pt x="806" y="266"/>
                    <a:pt x="806" y="266"/>
                  </a:cubicBezTo>
                  <a:cubicBezTo>
                    <a:pt x="806" y="267"/>
                    <a:pt x="805" y="268"/>
                    <a:pt x="805" y="269"/>
                  </a:cubicBezTo>
                  <a:cubicBezTo>
                    <a:pt x="805" y="269"/>
                    <a:pt x="805" y="269"/>
                    <a:pt x="805" y="269"/>
                  </a:cubicBezTo>
                  <a:cubicBezTo>
                    <a:pt x="805" y="269"/>
                    <a:pt x="805" y="269"/>
                    <a:pt x="806" y="269"/>
                  </a:cubicBezTo>
                  <a:cubicBezTo>
                    <a:pt x="806" y="269"/>
                    <a:pt x="806" y="269"/>
                    <a:pt x="806" y="269"/>
                  </a:cubicBezTo>
                  <a:cubicBezTo>
                    <a:pt x="806" y="269"/>
                    <a:pt x="806" y="269"/>
                    <a:pt x="807" y="269"/>
                  </a:cubicBezTo>
                  <a:cubicBezTo>
                    <a:pt x="807" y="269"/>
                    <a:pt x="807" y="269"/>
                    <a:pt x="807" y="269"/>
                  </a:cubicBezTo>
                  <a:cubicBezTo>
                    <a:pt x="810" y="269"/>
                    <a:pt x="810" y="271"/>
                    <a:pt x="811" y="272"/>
                  </a:cubicBezTo>
                  <a:cubicBezTo>
                    <a:pt x="811" y="272"/>
                    <a:pt x="811" y="272"/>
                    <a:pt x="811" y="272"/>
                  </a:cubicBezTo>
                  <a:cubicBezTo>
                    <a:pt x="811" y="273"/>
                    <a:pt x="811" y="274"/>
                    <a:pt x="812" y="274"/>
                  </a:cubicBezTo>
                  <a:cubicBezTo>
                    <a:pt x="812" y="274"/>
                    <a:pt x="812" y="274"/>
                    <a:pt x="812" y="274"/>
                  </a:cubicBezTo>
                  <a:cubicBezTo>
                    <a:pt x="812" y="274"/>
                    <a:pt x="812" y="274"/>
                    <a:pt x="813" y="274"/>
                  </a:cubicBezTo>
                  <a:cubicBezTo>
                    <a:pt x="813" y="274"/>
                    <a:pt x="813" y="274"/>
                    <a:pt x="813" y="274"/>
                  </a:cubicBezTo>
                  <a:cubicBezTo>
                    <a:pt x="814" y="273"/>
                    <a:pt x="816" y="272"/>
                    <a:pt x="818" y="272"/>
                  </a:cubicBezTo>
                  <a:cubicBezTo>
                    <a:pt x="818" y="272"/>
                    <a:pt x="818" y="272"/>
                    <a:pt x="818" y="272"/>
                  </a:cubicBezTo>
                  <a:cubicBezTo>
                    <a:pt x="819" y="272"/>
                    <a:pt x="820" y="273"/>
                    <a:pt x="820" y="274"/>
                  </a:cubicBezTo>
                  <a:cubicBezTo>
                    <a:pt x="820" y="274"/>
                    <a:pt x="820" y="274"/>
                    <a:pt x="820" y="274"/>
                  </a:cubicBezTo>
                  <a:cubicBezTo>
                    <a:pt x="820" y="275"/>
                    <a:pt x="820" y="275"/>
                    <a:pt x="820" y="276"/>
                  </a:cubicBezTo>
                  <a:cubicBezTo>
                    <a:pt x="820" y="276"/>
                    <a:pt x="820" y="276"/>
                    <a:pt x="820" y="276"/>
                  </a:cubicBezTo>
                  <a:cubicBezTo>
                    <a:pt x="819" y="277"/>
                    <a:pt x="819" y="277"/>
                    <a:pt x="819" y="278"/>
                  </a:cubicBezTo>
                  <a:cubicBezTo>
                    <a:pt x="819" y="278"/>
                    <a:pt x="819" y="278"/>
                    <a:pt x="819" y="278"/>
                  </a:cubicBezTo>
                  <a:cubicBezTo>
                    <a:pt x="819" y="279"/>
                    <a:pt x="820" y="280"/>
                    <a:pt x="822" y="281"/>
                  </a:cubicBezTo>
                  <a:cubicBezTo>
                    <a:pt x="822" y="281"/>
                    <a:pt x="822" y="281"/>
                    <a:pt x="822" y="281"/>
                  </a:cubicBezTo>
                  <a:cubicBezTo>
                    <a:pt x="824" y="283"/>
                    <a:pt x="823" y="283"/>
                    <a:pt x="825" y="283"/>
                  </a:cubicBezTo>
                  <a:cubicBezTo>
                    <a:pt x="825" y="283"/>
                    <a:pt x="825" y="283"/>
                    <a:pt x="825" y="283"/>
                  </a:cubicBezTo>
                  <a:cubicBezTo>
                    <a:pt x="826" y="283"/>
                    <a:pt x="828" y="283"/>
                    <a:pt x="828" y="284"/>
                  </a:cubicBezTo>
                  <a:cubicBezTo>
                    <a:pt x="828" y="284"/>
                    <a:pt x="828" y="284"/>
                    <a:pt x="828" y="284"/>
                  </a:cubicBezTo>
                  <a:cubicBezTo>
                    <a:pt x="829" y="283"/>
                    <a:pt x="830" y="283"/>
                    <a:pt x="831" y="282"/>
                  </a:cubicBezTo>
                  <a:cubicBezTo>
                    <a:pt x="831" y="282"/>
                    <a:pt x="831" y="282"/>
                    <a:pt x="831" y="282"/>
                  </a:cubicBezTo>
                  <a:cubicBezTo>
                    <a:pt x="832" y="282"/>
                    <a:pt x="832" y="281"/>
                    <a:pt x="832" y="281"/>
                  </a:cubicBezTo>
                  <a:cubicBezTo>
                    <a:pt x="832" y="281"/>
                    <a:pt x="832" y="281"/>
                    <a:pt x="832" y="281"/>
                  </a:cubicBezTo>
                  <a:cubicBezTo>
                    <a:pt x="832" y="281"/>
                    <a:pt x="832" y="281"/>
                    <a:pt x="832" y="281"/>
                  </a:cubicBezTo>
                  <a:cubicBezTo>
                    <a:pt x="832" y="281"/>
                    <a:pt x="832" y="281"/>
                    <a:pt x="832" y="281"/>
                  </a:cubicBezTo>
                  <a:cubicBezTo>
                    <a:pt x="831" y="280"/>
                    <a:pt x="830" y="279"/>
                    <a:pt x="830" y="278"/>
                  </a:cubicBezTo>
                  <a:cubicBezTo>
                    <a:pt x="830" y="278"/>
                    <a:pt x="830" y="278"/>
                    <a:pt x="830" y="278"/>
                  </a:cubicBezTo>
                  <a:cubicBezTo>
                    <a:pt x="830" y="277"/>
                    <a:pt x="831" y="277"/>
                    <a:pt x="832" y="277"/>
                  </a:cubicBezTo>
                  <a:cubicBezTo>
                    <a:pt x="832" y="277"/>
                    <a:pt x="832" y="277"/>
                    <a:pt x="832" y="277"/>
                  </a:cubicBezTo>
                  <a:cubicBezTo>
                    <a:pt x="833" y="277"/>
                    <a:pt x="834" y="277"/>
                    <a:pt x="835" y="277"/>
                  </a:cubicBezTo>
                  <a:cubicBezTo>
                    <a:pt x="835" y="277"/>
                    <a:pt x="835" y="277"/>
                    <a:pt x="835" y="277"/>
                  </a:cubicBezTo>
                  <a:cubicBezTo>
                    <a:pt x="837" y="278"/>
                    <a:pt x="839" y="280"/>
                    <a:pt x="840" y="281"/>
                  </a:cubicBezTo>
                  <a:cubicBezTo>
                    <a:pt x="840" y="281"/>
                    <a:pt x="840" y="281"/>
                    <a:pt x="840" y="281"/>
                  </a:cubicBezTo>
                  <a:cubicBezTo>
                    <a:pt x="840" y="282"/>
                    <a:pt x="839" y="282"/>
                    <a:pt x="838" y="282"/>
                  </a:cubicBezTo>
                  <a:cubicBezTo>
                    <a:pt x="838" y="282"/>
                    <a:pt x="838" y="282"/>
                    <a:pt x="838" y="282"/>
                  </a:cubicBezTo>
                  <a:cubicBezTo>
                    <a:pt x="837" y="282"/>
                    <a:pt x="837" y="283"/>
                    <a:pt x="836" y="283"/>
                  </a:cubicBezTo>
                  <a:cubicBezTo>
                    <a:pt x="836" y="283"/>
                    <a:pt x="836" y="283"/>
                    <a:pt x="836" y="283"/>
                  </a:cubicBezTo>
                  <a:cubicBezTo>
                    <a:pt x="836" y="283"/>
                    <a:pt x="836" y="283"/>
                    <a:pt x="836" y="283"/>
                  </a:cubicBezTo>
                  <a:cubicBezTo>
                    <a:pt x="836" y="283"/>
                    <a:pt x="836" y="283"/>
                    <a:pt x="836" y="283"/>
                  </a:cubicBezTo>
                  <a:cubicBezTo>
                    <a:pt x="836" y="283"/>
                    <a:pt x="836" y="284"/>
                    <a:pt x="837" y="284"/>
                  </a:cubicBezTo>
                  <a:cubicBezTo>
                    <a:pt x="837" y="284"/>
                    <a:pt x="837" y="284"/>
                    <a:pt x="837" y="284"/>
                  </a:cubicBezTo>
                  <a:cubicBezTo>
                    <a:pt x="839" y="285"/>
                    <a:pt x="839" y="287"/>
                    <a:pt x="839" y="287"/>
                  </a:cubicBezTo>
                  <a:cubicBezTo>
                    <a:pt x="839" y="287"/>
                    <a:pt x="839" y="287"/>
                    <a:pt x="839" y="287"/>
                  </a:cubicBezTo>
                  <a:cubicBezTo>
                    <a:pt x="839" y="288"/>
                    <a:pt x="839" y="289"/>
                    <a:pt x="841" y="289"/>
                  </a:cubicBezTo>
                  <a:cubicBezTo>
                    <a:pt x="841" y="289"/>
                    <a:pt x="841" y="289"/>
                    <a:pt x="841" y="289"/>
                  </a:cubicBezTo>
                  <a:cubicBezTo>
                    <a:pt x="844" y="290"/>
                    <a:pt x="846" y="292"/>
                    <a:pt x="847" y="292"/>
                  </a:cubicBezTo>
                  <a:cubicBezTo>
                    <a:pt x="847" y="292"/>
                    <a:pt x="847" y="292"/>
                    <a:pt x="847" y="292"/>
                  </a:cubicBezTo>
                  <a:cubicBezTo>
                    <a:pt x="847" y="292"/>
                    <a:pt x="847" y="292"/>
                    <a:pt x="847" y="291"/>
                  </a:cubicBezTo>
                  <a:cubicBezTo>
                    <a:pt x="847" y="291"/>
                    <a:pt x="847" y="291"/>
                    <a:pt x="847" y="291"/>
                  </a:cubicBezTo>
                  <a:cubicBezTo>
                    <a:pt x="848" y="289"/>
                    <a:pt x="850" y="289"/>
                    <a:pt x="851" y="289"/>
                  </a:cubicBezTo>
                  <a:cubicBezTo>
                    <a:pt x="851" y="289"/>
                    <a:pt x="851" y="289"/>
                    <a:pt x="851" y="289"/>
                  </a:cubicBezTo>
                  <a:cubicBezTo>
                    <a:pt x="852" y="289"/>
                    <a:pt x="853" y="289"/>
                    <a:pt x="854" y="289"/>
                  </a:cubicBezTo>
                  <a:cubicBezTo>
                    <a:pt x="854" y="289"/>
                    <a:pt x="854" y="289"/>
                    <a:pt x="854" y="289"/>
                  </a:cubicBezTo>
                  <a:cubicBezTo>
                    <a:pt x="856" y="289"/>
                    <a:pt x="857" y="290"/>
                    <a:pt x="858" y="291"/>
                  </a:cubicBezTo>
                  <a:cubicBezTo>
                    <a:pt x="858" y="291"/>
                    <a:pt x="858" y="291"/>
                    <a:pt x="858" y="291"/>
                  </a:cubicBezTo>
                  <a:cubicBezTo>
                    <a:pt x="858" y="291"/>
                    <a:pt x="859" y="291"/>
                    <a:pt x="859" y="291"/>
                  </a:cubicBezTo>
                  <a:cubicBezTo>
                    <a:pt x="859" y="291"/>
                    <a:pt x="859" y="291"/>
                    <a:pt x="859" y="291"/>
                  </a:cubicBezTo>
                  <a:cubicBezTo>
                    <a:pt x="859" y="291"/>
                    <a:pt x="859" y="291"/>
                    <a:pt x="859" y="291"/>
                  </a:cubicBezTo>
                  <a:cubicBezTo>
                    <a:pt x="859" y="291"/>
                    <a:pt x="859" y="290"/>
                    <a:pt x="859" y="290"/>
                  </a:cubicBezTo>
                  <a:cubicBezTo>
                    <a:pt x="859" y="290"/>
                    <a:pt x="859" y="290"/>
                    <a:pt x="859" y="290"/>
                  </a:cubicBezTo>
                  <a:cubicBezTo>
                    <a:pt x="859" y="288"/>
                    <a:pt x="861" y="288"/>
                    <a:pt x="862" y="288"/>
                  </a:cubicBezTo>
                  <a:cubicBezTo>
                    <a:pt x="862" y="288"/>
                    <a:pt x="862" y="288"/>
                    <a:pt x="862" y="288"/>
                  </a:cubicBezTo>
                  <a:cubicBezTo>
                    <a:pt x="863" y="288"/>
                    <a:pt x="863" y="288"/>
                    <a:pt x="863" y="288"/>
                  </a:cubicBezTo>
                  <a:cubicBezTo>
                    <a:pt x="863" y="288"/>
                    <a:pt x="863" y="288"/>
                    <a:pt x="863" y="288"/>
                  </a:cubicBezTo>
                  <a:cubicBezTo>
                    <a:pt x="864" y="288"/>
                    <a:pt x="864" y="288"/>
                    <a:pt x="864" y="288"/>
                  </a:cubicBezTo>
                  <a:cubicBezTo>
                    <a:pt x="864" y="288"/>
                    <a:pt x="864" y="288"/>
                    <a:pt x="864" y="288"/>
                  </a:cubicBezTo>
                  <a:cubicBezTo>
                    <a:pt x="865" y="288"/>
                    <a:pt x="866" y="288"/>
                    <a:pt x="867" y="287"/>
                  </a:cubicBezTo>
                  <a:cubicBezTo>
                    <a:pt x="867" y="287"/>
                    <a:pt x="867" y="287"/>
                    <a:pt x="867" y="287"/>
                  </a:cubicBezTo>
                  <a:cubicBezTo>
                    <a:pt x="867" y="287"/>
                    <a:pt x="868" y="286"/>
                    <a:pt x="868" y="286"/>
                  </a:cubicBezTo>
                  <a:cubicBezTo>
                    <a:pt x="868" y="286"/>
                    <a:pt x="868" y="286"/>
                    <a:pt x="868" y="286"/>
                  </a:cubicBezTo>
                  <a:cubicBezTo>
                    <a:pt x="869" y="286"/>
                    <a:pt x="870" y="287"/>
                    <a:pt x="870" y="288"/>
                  </a:cubicBezTo>
                  <a:cubicBezTo>
                    <a:pt x="870" y="288"/>
                    <a:pt x="870" y="288"/>
                    <a:pt x="870" y="288"/>
                  </a:cubicBezTo>
                  <a:cubicBezTo>
                    <a:pt x="870" y="288"/>
                    <a:pt x="870" y="288"/>
                    <a:pt x="870" y="289"/>
                  </a:cubicBezTo>
                  <a:cubicBezTo>
                    <a:pt x="870" y="289"/>
                    <a:pt x="870" y="289"/>
                    <a:pt x="870" y="289"/>
                  </a:cubicBezTo>
                  <a:cubicBezTo>
                    <a:pt x="870" y="289"/>
                    <a:pt x="870" y="289"/>
                    <a:pt x="870" y="290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290"/>
                    <a:pt x="870" y="290"/>
                    <a:pt x="871" y="290"/>
                  </a:cubicBezTo>
                  <a:cubicBezTo>
                    <a:pt x="871" y="290"/>
                    <a:pt x="871" y="290"/>
                    <a:pt x="871" y="290"/>
                  </a:cubicBezTo>
                  <a:cubicBezTo>
                    <a:pt x="871" y="290"/>
                    <a:pt x="871" y="290"/>
                    <a:pt x="871" y="290"/>
                  </a:cubicBezTo>
                  <a:cubicBezTo>
                    <a:pt x="871" y="290"/>
                    <a:pt x="871" y="290"/>
                    <a:pt x="871" y="290"/>
                  </a:cubicBezTo>
                  <a:cubicBezTo>
                    <a:pt x="871" y="290"/>
                    <a:pt x="871" y="290"/>
                    <a:pt x="871" y="289"/>
                  </a:cubicBezTo>
                  <a:cubicBezTo>
                    <a:pt x="871" y="289"/>
                    <a:pt x="871" y="289"/>
                    <a:pt x="871" y="289"/>
                  </a:cubicBezTo>
                  <a:cubicBezTo>
                    <a:pt x="871" y="288"/>
                    <a:pt x="871" y="288"/>
                    <a:pt x="871" y="287"/>
                  </a:cubicBezTo>
                  <a:cubicBezTo>
                    <a:pt x="871" y="287"/>
                    <a:pt x="871" y="287"/>
                    <a:pt x="871" y="287"/>
                  </a:cubicBezTo>
                  <a:cubicBezTo>
                    <a:pt x="871" y="287"/>
                    <a:pt x="871" y="286"/>
                    <a:pt x="871" y="285"/>
                  </a:cubicBezTo>
                  <a:cubicBezTo>
                    <a:pt x="871" y="285"/>
                    <a:pt x="871" y="285"/>
                    <a:pt x="871" y="285"/>
                  </a:cubicBezTo>
                  <a:cubicBezTo>
                    <a:pt x="871" y="284"/>
                    <a:pt x="871" y="283"/>
                    <a:pt x="873" y="282"/>
                  </a:cubicBezTo>
                  <a:cubicBezTo>
                    <a:pt x="873" y="282"/>
                    <a:pt x="873" y="282"/>
                    <a:pt x="873" y="282"/>
                  </a:cubicBezTo>
                  <a:cubicBezTo>
                    <a:pt x="874" y="281"/>
                    <a:pt x="874" y="281"/>
                    <a:pt x="874" y="280"/>
                  </a:cubicBezTo>
                  <a:cubicBezTo>
                    <a:pt x="874" y="280"/>
                    <a:pt x="874" y="280"/>
                    <a:pt x="874" y="280"/>
                  </a:cubicBezTo>
                  <a:cubicBezTo>
                    <a:pt x="874" y="279"/>
                    <a:pt x="875" y="277"/>
                    <a:pt x="876" y="277"/>
                  </a:cubicBezTo>
                  <a:cubicBezTo>
                    <a:pt x="876" y="277"/>
                    <a:pt x="876" y="277"/>
                    <a:pt x="876" y="277"/>
                  </a:cubicBezTo>
                  <a:cubicBezTo>
                    <a:pt x="877" y="277"/>
                    <a:pt x="877" y="277"/>
                    <a:pt x="877" y="277"/>
                  </a:cubicBezTo>
                  <a:cubicBezTo>
                    <a:pt x="877" y="277"/>
                    <a:pt x="877" y="277"/>
                    <a:pt x="877" y="277"/>
                  </a:cubicBezTo>
                  <a:cubicBezTo>
                    <a:pt x="880" y="277"/>
                    <a:pt x="881" y="279"/>
                    <a:pt x="883" y="280"/>
                  </a:cubicBezTo>
                  <a:cubicBezTo>
                    <a:pt x="883" y="280"/>
                    <a:pt x="883" y="280"/>
                    <a:pt x="883" y="280"/>
                  </a:cubicBezTo>
                  <a:cubicBezTo>
                    <a:pt x="884" y="280"/>
                    <a:pt x="886" y="280"/>
                    <a:pt x="886" y="282"/>
                  </a:cubicBezTo>
                  <a:cubicBezTo>
                    <a:pt x="886" y="282"/>
                    <a:pt x="886" y="282"/>
                    <a:pt x="886" y="282"/>
                  </a:cubicBezTo>
                  <a:cubicBezTo>
                    <a:pt x="886" y="283"/>
                    <a:pt x="885" y="283"/>
                    <a:pt x="884" y="283"/>
                  </a:cubicBezTo>
                  <a:cubicBezTo>
                    <a:pt x="884" y="283"/>
                    <a:pt x="884" y="283"/>
                    <a:pt x="884" y="283"/>
                  </a:cubicBezTo>
                  <a:cubicBezTo>
                    <a:pt x="884" y="283"/>
                    <a:pt x="883" y="283"/>
                    <a:pt x="883" y="283"/>
                  </a:cubicBezTo>
                  <a:cubicBezTo>
                    <a:pt x="883" y="283"/>
                    <a:pt x="883" y="283"/>
                    <a:pt x="883" y="283"/>
                  </a:cubicBezTo>
                  <a:cubicBezTo>
                    <a:pt x="883" y="283"/>
                    <a:pt x="882" y="283"/>
                    <a:pt x="882" y="283"/>
                  </a:cubicBezTo>
                  <a:cubicBezTo>
                    <a:pt x="882" y="283"/>
                    <a:pt x="882" y="283"/>
                    <a:pt x="882" y="283"/>
                  </a:cubicBezTo>
                  <a:cubicBezTo>
                    <a:pt x="881" y="283"/>
                    <a:pt x="881" y="283"/>
                    <a:pt x="881" y="283"/>
                  </a:cubicBezTo>
                  <a:cubicBezTo>
                    <a:pt x="881" y="283"/>
                    <a:pt x="881" y="283"/>
                    <a:pt x="881" y="283"/>
                  </a:cubicBezTo>
                  <a:cubicBezTo>
                    <a:pt x="881" y="283"/>
                    <a:pt x="881" y="283"/>
                    <a:pt x="881" y="283"/>
                  </a:cubicBezTo>
                  <a:cubicBezTo>
                    <a:pt x="881" y="284"/>
                    <a:pt x="882" y="284"/>
                    <a:pt x="882" y="286"/>
                  </a:cubicBezTo>
                  <a:cubicBezTo>
                    <a:pt x="882" y="286"/>
                    <a:pt x="882" y="286"/>
                    <a:pt x="882" y="286"/>
                  </a:cubicBezTo>
                  <a:cubicBezTo>
                    <a:pt x="883" y="287"/>
                    <a:pt x="883" y="287"/>
                    <a:pt x="883" y="287"/>
                  </a:cubicBezTo>
                  <a:cubicBezTo>
                    <a:pt x="883" y="287"/>
                    <a:pt x="883" y="287"/>
                    <a:pt x="883" y="287"/>
                  </a:cubicBezTo>
                  <a:cubicBezTo>
                    <a:pt x="884" y="287"/>
                    <a:pt x="884" y="286"/>
                    <a:pt x="885" y="286"/>
                  </a:cubicBezTo>
                  <a:cubicBezTo>
                    <a:pt x="885" y="286"/>
                    <a:pt x="885" y="286"/>
                    <a:pt x="885" y="286"/>
                  </a:cubicBezTo>
                  <a:cubicBezTo>
                    <a:pt x="886" y="285"/>
                    <a:pt x="887" y="285"/>
                    <a:pt x="887" y="284"/>
                  </a:cubicBezTo>
                  <a:cubicBezTo>
                    <a:pt x="887" y="284"/>
                    <a:pt x="887" y="284"/>
                    <a:pt x="887" y="284"/>
                  </a:cubicBezTo>
                  <a:cubicBezTo>
                    <a:pt x="888" y="285"/>
                    <a:pt x="889" y="285"/>
                    <a:pt x="889" y="286"/>
                  </a:cubicBezTo>
                  <a:cubicBezTo>
                    <a:pt x="889" y="286"/>
                    <a:pt x="889" y="286"/>
                    <a:pt x="889" y="286"/>
                  </a:cubicBezTo>
                  <a:cubicBezTo>
                    <a:pt x="890" y="287"/>
                    <a:pt x="892" y="289"/>
                    <a:pt x="894" y="289"/>
                  </a:cubicBezTo>
                  <a:cubicBezTo>
                    <a:pt x="894" y="289"/>
                    <a:pt x="894" y="289"/>
                    <a:pt x="894" y="289"/>
                  </a:cubicBezTo>
                  <a:cubicBezTo>
                    <a:pt x="895" y="289"/>
                    <a:pt x="896" y="289"/>
                    <a:pt x="897" y="289"/>
                  </a:cubicBezTo>
                  <a:cubicBezTo>
                    <a:pt x="897" y="289"/>
                    <a:pt x="897" y="289"/>
                    <a:pt x="897" y="289"/>
                  </a:cubicBezTo>
                  <a:cubicBezTo>
                    <a:pt x="898" y="288"/>
                    <a:pt x="899" y="288"/>
                    <a:pt x="899" y="288"/>
                  </a:cubicBezTo>
                  <a:cubicBezTo>
                    <a:pt x="899" y="288"/>
                    <a:pt x="899" y="288"/>
                    <a:pt x="899" y="288"/>
                  </a:cubicBezTo>
                  <a:cubicBezTo>
                    <a:pt x="901" y="288"/>
                    <a:pt x="902" y="289"/>
                    <a:pt x="903" y="289"/>
                  </a:cubicBezTo>
                  <a:cubicBezTo>
                    <a:pt x="903" y="289"/>
                    <a:pt x="903" y="289"/>
                    <a:pt x="903" y="289"/>
                  </a:cubicBezTo>
                  <a:cubicBezTo>
                    <a:pt x="903" y="289"/>
                    <a:pt x="904" y="289"/>
                    <a:pt x="905" y="288"/>
                  </a:cubicBezTo>
                  <a:cubicBezTo>
                    <a:pt x="905" y="288"/>
                    <a:pt x="905" y="288"/>
                    <a:pt x="905" y="288"/>
                  </a:cubicBezTo>
                  <a:cubicBezTo>
                    <a:pt x="908" y="286"/>
                    <a:pt x="912" y="284"/>
                    <a:pt x="914" y="284"/>
                  </a:cubicBezTo>
                  <a:cubicBezTo>
                    <a:pt x="914" y="284"/>
                    <a:pt x="914" y="284"/>
                    <a:pt x="914" y="284"/>
                  </a:cubicBezTo>
                  <a:cubicBezTo>
                    <a:pt x="915" y="284"/>
                    <a:pt x="916" y="284"/>
                    <a:pt x="916" y="284"/>
                  </a:cubicBezTo>
                  <a:cubicBezTo>
                    <a:pt x="916" y="284"/>
                    <a:pt x="916" y="284"/>
                    <a:pt x="916" y="284"/>
                  </a:cubicBezTo>
                  <a:cubicBezTo>
                    <a:pt x="917" y="285"/>
                    <a:pt x="917" y="287"/>
                    <a:pt x="917" y="288"/>
                  </a:cubicBezTo>
                  <a:cubicBezTo>
                    <a:pt x="917" y="288"/>
                    <a:pt x="917" y="288"/>
                    <a:pt x="917" y="288"/>
                  </a:cubicBezTo>
                  <a:cubicBezTo>
                    <a:pt x="917" y="289"/>
                    <a:pt x="917" y="290"/>
                    <a:pt x="915" y="290"/>
                  </a:cubicBezTo>
                  <a:cubicBezTo>
                    <a:pt x="915" y="290"/>
                    <a:pt x="915" y="290"/>
                    <a:pt x="915" y="290"/>
                  </a:cubicBezTo>
                  <a:cubicBezTo>
                    <a:pt x="915" y="290"/>
                    <a:pt x="915" y="290"/>
                    <a:pt x="915" y="290"/>
                  </a:cubicBezTo>
                  <a:cubicBezTo>
                    <a:pt x="915" y="290"/>
                    <a:pt x="915" y="290"/>
                    <a:pt x="915" y="290"/>
                  </a:cubicBezTo>
                  <a:cubicBezTo>
                    <a:pt x="915" y="290"/>
                    <a:pt x="915" y="290"/>
                    <a:pt x="915" y="290"/>
                  </a:cubicBezTo>
                  <a:cubicBezTo>
                    <a:pt x="915" y="290"/>
                    <a:pt x="915" y="290"/>
                    <a:pt x="915" y="290"/>
                  </a:cubicBezTo>
                  <a:cubicBezTo>
                    <a:pt x="914" y="290"/>
                    <a:pt x="913" y="290"/>
                    <a:pt x="913" y="291"/>
                  </a:cubicBezTo>
                  <a:cubicBezTo>
                    <a:pt x="913" y="291"/>
                    <a:pt x="913" y="291"/>
                    <a:pt x="913" y="291"/>
                  </a:cubicBezTo>
                  <a:cubicBezTo>
                    <a:pt x="912" y="292"/>
                    <a:pt x="911" y="293"/>
                    <a:pt x="912" y="293"/>
                  </a:cubicBezTo>
                  <a:cubicBezTo>
                    <a:pt x="912" y="293"/>
                    <a:pt x="912" y="293"/>
                    <a:pt x="912" y="293"/>
                  </a:cubicBezTo>
                  <a:cubicBezTo>
                    <a:pt x="911" y="294"/>
                    <a:pt x="911" y="295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6"/>
                    <a:pt x="909" y="296"/>
                    <a:pt x="909" y="296"/>
                  </a:cubicBezTo>
                  <a:cubicBezTo>
                    <a:pt x="909" y="297"/>
                    <a:pt x="909" y="297"/>
                    <a:pt x="909" y="298"/>
                  </a:cubicBezTo>
                  <a:cubicBezTo>
                    <a:pt x="909" y="298"/>
                    <a:pt x="909" y="298"/>
                    <a:pt x="909" y="298"/>
                  </a:cubicBezTo>
                  <a:cubicBezTo>
                    <a:pt x="911" y="299"/>
                    <a:pt x="911" y="301"/>
                    <a:pt x="912" y="301"/>
                  </a:cubicBezTo>
                  <a:cubicBezTo>
                    <a:pt x="912" y="301"/>
                    <a:pt x="912" y="301"/>
                    <a:pt x="912" y="301"/>
                  </a:cubicBezTo>
                  <a:cubicBezTo>
                    <a:pt x="913" y="301"/>
                    <a:pt x="913" y="302"/>
                    <a:pt x="913" y="303"/>
                  </a:cubicBezTo>
                  <a:cubicBezTo>
                    <a:pt x="913" y="303"/>
                    <a:pt x="913" y="303"/>
                    <a:pt x="913" y="303"/>
                  </a:cubicBezTo>
                  <a:cubicBezTo>
                    <a:pt x="913" y="304"/>
                    <a:pt x="913" y="304"/>
                    <a:pt x="912" y="305"/>
                  </a:cubicBezTo>
                  <a:cubicBezTo>
                    <a:pt x="912" y="305"/>
                    <a:pt x="912" y="305"/>
                    <a:pt x="912" y="305"/>
                  </a:cubicBezTo>
                  <a:cubicBezTo>
                    <a:pt x="911" y="305"/>
                    <a:pt x="911" y="305"/>
                    <a:pt x="911" y="306"/>
                  </a:cubicBezTo>
                  <a:cubicBezTo>
                    <a:pt x="911" y="306"/>
                    <a:pt x="911" y="306"/>
                    <a:pt x="911" y="306"/>
                  </a:cubicBezTo>
                  <a:cubicBezTo>
                    <a:pt x="911" y="306"/>
                    <a:pt x="911" y="306"/>
                    <a:pt x="911" y="307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12" y="307"/>
                    <a:pt x="912" y="308"/>
                    <a:pt x="912" y="308"/>
                  </a:cubicBezTo>
                  <a:cubicBezTo>
                    <a:pt x="912" y="308"/>
                    <a:pt x="912" y="308"/>
                    <a:pt x="912" y="308"/>
                  </a:cubicBezTo>
                  <a:cubicBezTo>
                    <a:pt x="912" y="309"/>
                    <a:pt x="911" y="310"/>
                    <a:pt x="910" y="310"/>
                  </a:cubicBezTo>
                  <a:cubicBezTo>
                    <a:pt x="910" y="310"/>
                    <a:pt x="910" y="310"/>
                    <a:pt x="910" y="310"/>
                  </a:cubicBezTo>
                  <a:cubicBezTo>
                    <a:pt x="910" y="310"/>
                    <a:pt x="909" y="310"/>
                    <a:pt x="909" y="309"/>
                  </a:cubicBezTo>
                  <a:cubicBezTo>
                    <a:pt x="909" y="309"/>
                    <a:pt x="909" y="309"/>
                    <a:pt x="909" y="309"/>
                  </a:cubicBezTo>
                  <a:cubicBezTo>
                    <a:pt x="908" y="309"/>
                    <a:pt x="908" y="309"/>
                    <a:pt x="907" y="309"/>
                  </a:cubicBezTo>
                  <a:cubicBezTo>
                    <a:pt x="907" y="309"/>
                    <a:pt x="907" y="309"/>
                    <a:pt x="907" y="309"/>
                  </a:cubicBezTo>
                  <a:cubicBezTo>
                    <a:pt x="907" y="309"/>
                    <a:pt x="907" y="309"/>
                    <a:pt x="907" y="309"/>
                  </a:cubicBezTo>
                  <a:cubicBezTo>
                    <a:pt x="907" y="309"/>
                    <a:pt x="907" y="309"/>
                    <a:pt x="907" y="309"/>
                  </a:cubicBezTo>
                  <a:cubicBezTo>
                    <a:pt x="907" y="310"/>
                    <a:pt x="907" y="311"/>
                    <a:pt x="906" y="311"/>
                  </a:cubicBezTo>
                  <a:cubicBezTo>
                    <a:pt x="906" y="311"/>
                    <a:pt x="906" y="311"/>
                    <a:pt x="906" y="311"/>
                  </a:cubicBezTo>
                  <a:cubicBezTo>
                    <a:pt x="905" y="311"/>
                    <a:pt x="905" y="310"/>
                    <a:pt x="904" y="309"/>
                  </a:cubicBezTo>
                  <a:cubicBezTo>
                    <a:pt x="904" y="309"/>
                    <a:pt x="904" y="309"/>
                    <a:pt x="904" y="309"/>
                  </a:cubicBezTo>
                  <a:cubicBezTo>
                    <a:pt x="904" y="309"/>
                    <a:pt x="904" y="309"/>
                    <a:pt x="904" y="309"/>
                  </a:cubicBezTo>
                  <a:cubicBezTo>
                    <a:pt x="904" y="309"/>
                    <a:pt x="904" y="309"/>
                    <a:pt x="904" y="309"/>
                  </a:cubicBezTo>
                  <a:cubicBezTo>
                    <a:pt x="904" y="309"/>
                    <a:pt x="904" y="309"/>
                    <a:pt x="904" y="310"/>
                  </a:cubicBezTo>
                  <a:cubicBezTo>
                    <a:pt x="904" y="310"/>
                    <a:pt x="904" y="310"/>
                    <a:pt x="904" y="310"/>
                  </a:cubicBezTo>
                  <a:cubicBezTo>
                    <a:pt x="904" y="310"/>
                    <a:pt x="904" y="310"/>
                    <a:pt x="904" y="310"/>
                  </a:cubicBezTo>
                  <a:cubicBezTo>
                    <a:pt x="904" y="310"/>
                    <a:pt x="904" y="310"/>
                    <a:pt x="904" y="310"/>
                  </a:cubicBezTo>
                  <a:cubicBezTo>
                    <a:pt x="904" y="312"/>
                    <a:pt x="905" y="314"/>
                    <a:pt x="905" y="315"/>
                  </a:cubicBezTo>
                  <a:cubicBezTo>
                    <a:pt x="905" y="315"/>
                    <a:pt x="905" y="315"/>
                    <a:pt x="905" y="315"/>
                  </a:cubicBezTo>
                  <a:cubicBezTo>
                    <a:pt x="905" y="316"/>
                    <a:pt x="905" y="317"/>
                    <a:pt x="904" y="318"/>
                  </a:cubicBezTo>
                  <a:cubicBezTo>
                    <a:pt x="904" y="318"/>
                    <a:pt x="904" y="318"/>
                    <a:pt x="904" y="318"/>
                  </a:cubicBezTo>
                  <a:cubicBezTo>
                    <a:pt x="903" y="318"/>
                    <a:pt x="902" y="319"/>
                    <a:pt x="901" y="319"/>
                  </a:cubicBezTo>
                  <a:cubicBezTo>
                    <a:pt x="901" y="319"/>
                    <a:pt x="901" y="319"/>
                    <a:pt x="901" y="319"/>
                  </a:cubicBezTo>
                  <a:cubicBezTo>
                    <a:pt x="901" y="319"/>
                    <a:pt x="901" y="319"/>
                    <a:pt x="901" y="319"/>
                  </a:cubicBezTo>
                  <a:cubicBezTo>
                    <a:pt x="901" y="319"/>
                    <a:pt x="901" y="319"/>
                    <a:pt x="901" y="319"/>
                  </a:cubicBezTo>
                  <a:cubicBezTo>
                    <a:pt x="902" y="320"/>
                    <a:pt x="903" y="320"/>
                    <a:pt x="903" y="321"/>
                  </a:cubicBezTo>
                  <a:cubicBezTo>
                    <a:pt x="903" y="321"/>
                    <a:pt x="903" y="321"/>
                    <a:pt x="903" y="321"/>
                  </a:cubicBezTo>
                  <a:cubicBezTo>
                    <a:pt x="903" y="320"/>
                    <a:pt x="904" y="319"/>
                    <a:pt x="906" y="319"/>
                  </a:cubicBezTo>
                  <a:cubicBezTo>
                    <a:pt x="906" y="319"/>
                    <a:pt x="906" y="319"/>
                    <a:pt x="906" y="319"/>
                  </a:cubicBezTo>
                  <a:cubicBezTo>
                    <a:pt x="909" y="318"/>
                    <a:pt x="910" y="318"/>
                    <a:pt x="911" y="317"/>
                  </a:cubicBezTo>
                  <a:cubicBezTo>
                    <a:pt x="911" y="317"/>
                    <a:pt x="911" y="317"/>
                    <a:pt x="911" y="317"/>
                  </a:cubicBezTo>
                  <a:cubicBezTo>
                    <a:pt x="911" y="317"/>
                    <a:pt x="912" y="316"/>
                    <a:pt x="912" y="316"/>
                  </a:cubicBezTo>
                  <a:cubicBezTo>
                    <a:pt x="912" y="316"/>
                    <a:pt x="912" y="316"/>
                    <a:pt x="912" y="316"/>
                  </a:cubicBezTo>
                  <a:cubicBezTo>
                    <a:pt x="913" y="316"/>
                    <a:pt x="913" y="317"/>
                    <a:pt x="913" y="318"/>
                  </a:cubicBezTo>
                  <a:cubicBezTo>
                    <a:pt x="913" y="318"/>
                    <a:pt x="913" y="318"/>
                    <a:pt x="913" y="318"/>
                  </a:cubicBezTo>
                  <a:cubicBezTo>
                    <a:pt x="913" y="318"/>
                    <a:pt x="913" y="319"/>
                    <a:pt x="912" y="320"/>
                  </a:cubicBezTo>
                  <a:cubicBezTo>
                    <a:pt x="912" y="320"/>
                    <a:pt x="912" y="320"/>
                    <a:pt x="912" y="320"/>
                  </a:cubicBezTo>
                  <a:cubicBezTo>
                    <a:pt x="911" y="321"/>
                    <a:pt x="910" y="323"/>
                    <a:pt x="910" y="324"/>
                  </a:cubicBezTo>
                  <a:cubicBezTo>
                    <a:pt x="910" y="324"/>
                    <a:pt x="910" y="324"/>
                    <a:pt x="910" y="324"/>
                  </a:cubicBezTo>
                  <a:cubicBezTo>
                    <a:pt x="910" y="324"/>
                    <a:pt x="910" y="325"/>
                    <a:pt x="911" y="326"/>
                  </a:cubicBezTo>
                  <a:cubicBezTo>
                    <a:pt x="911" y="326"/>
                    <a:pt x="911" y="326"/>
                    <a:pt x="911" y="326"/>
                  </a:cubicBezTo>
                  <a:cubicBezTo>
                    <a:pt x="911" y="326"/>
                    <a:pt x="912" y="327"/>
                    <a:pt x="912" y="328"/>
                  </a:cubicBezTo>
                  <a:cubicBezTo>
                    <a:pt x="912" y="328"/>
                    <a:pt x="912" y="328"/>
                    <a:pt x="912" y="328"/>
                  </a:cubicBezTo>
                  <a:cubicBezTo>
                    <a:pt x="912" y="330"/>
                    <a:pt x="909" y="331"/>
                    <a:pt x="908" y="331"/>
                  </a:cubicBezTo>
                  <a:cubicBezTo>
                    <a:pt x="908" y="331"/>
                    <a:pt x="908" y="331"/>
                    <a:pt x="908" y="331"/>
                  </a:cubicBezTo>
                  <a:cubicBezTo>
                    <a:pt x="907" y="332"/>
                    <a:pt x="905" y="333"/>
                    <a:pt x="903" y="333"/>
                  </a:cubicBezTo>
                  <a:cubicBezTo>
                    <a:pt x="903" y="333"/>
                    <a:pt x="903" y="333"/>
                    <a:pt x="903" y="333"/>
                  </a:cubicBezTo>
                  <a:cubicBezTo>
                    <a:pt x="903" y="333"/>
                    <a:pt x="902" y="333"/>
                    <a:pt x="902" y="333"/>
                  </a:cubicBezTo>
                  <a:cubicBezTo>
                    <a:pt x="902" y="333"/>
                    <a:pt x="902" y="333"/>
                    <a:pt x="902" y="333"/>
                  </a:cubicBezTo>
                  <a:cubicBezTo>
                    <a:pt x="902" y="332"/>
                    <a:pt x="901" y="332"/>
                    <a:pt x="901" y="332"/>
                  </a:cubicBezTo>
                  <a:cubicBezTo>
                    <a:pt x="901" y="332"/>
                    <a:pt x="901" y="332"/>
                    <a:pt x="901" y="332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1" y="333"/>
                    <a:pt x="902" y="333"/>
                    <a:pt x="902" y="334"/>
                  </a:cubicBezTo>
                  <a:cubicBezTo>
                    <a:pt x="902" y="334"/>
                    <a:pt x="902" y="334"/>
                    <a:pt x="902" y="334"/>
                  </a:cubicBezTo>
                  <a:cubicBezTo>
                    <a:pt x="901" y="335"/>
                    <a:pt x="900" y="337"/>
                    <a:pt x="898" y="337"/>
                  </a:cubicBezTo>
                  <a:cubicBezTo>
                    <a:pt x="898" y="337"/>
                    <a:pt x="898" y="337"/>
                    <a:pt x="898" y="337"/>
                  </a:cubicBezTo>
                  <a:cubicBezTo>
                    <a:pt x="898" y="337"/>
                    <a:pt x="897" y="337"/>
                    <a:pt x="897" y="336"/>
                  </a:cubicBezTo>
                  <a:cubicBezTo>
                    <a:pt x="897" y="336"/>
                    <a:pt x="897" y="336"/>
                    <a:pt x="897" y="336"/>
                  </a:cubicBezTo>
                  <a:cubicBezTo>
                    <a:pt x="897" y="336"/>
                    <a:pt x="896" y="336"/>
                    <a:pt x="896" y="336"/>
                  </a:cubicBezTo>
                  <a:cubicBezTo>
                    <a:pt x="896" y="336"/>
                    <a:pt x="896" y="336"/>
                    <a:pt x="896" y="336"/>
                  </a:cubicBezTo>
                  <a:cubicBezTo>
                    <a:pt x="895" y="336"/>
                    <a:pt x="894" y="336"/>
                    <a:pt x="893" y="336"/>
                  </a:cubicBezTo>
                  <a:cubicBezTo>
                    <a:pt x="893" y="336"/>
                    <a:pt x="893" y="336"/>
                    <a:pt x="893" y="336"/>
                  </a:cubicBezTo>
                  <a:cubicBezTo>
                    <a:pt x="891" y="336"/>
                    <a:pt x="890" y="336"/>
                    <a:pt x="890" y="336"/>
                  </a:cubicBezTo>
                  <a:cubicBezTo>
                    <a:pt x="890" y="336"/>
                    <a:pt x="890" y="336"/>
                    <a:pt x="890" y="336"/>
                  </a:cubicBezTo>
                  <a:cubicBezTo>
                    <a:pt x="889" y="335"/>
                    <a:pt x="888" y="334"/>
                    <a:pt x="888" y="333"/>
                  </a:cubicBezTo>
                  <a:cubicBezTo>
                    <a:pt x="888" y="333"/>
                    <a:pt x="888" y="333"/>
                    <a:pt x="888" y="333"/>
                  </a:cubicBezTo>
                  <a:cubicBezTo>
                    <a:pt x="888" y="332"/>
                    <a:pt x="889" y="331"/>
                    <a:pt x="890" y="330"/>
                  </a:cubicBezTo>
                  <a:cubicBezTo>
                    <a:pt x="890" y="330"/>
                    <a:pt x="890" y="330"/>
                    <a:pt x="890" y="330"/>
                  </a:cubicBezTo>
                  <a:cubicBezTo>
                    <a:pt x="891" y="330"/>
                    <a:pt x="891" y="330"/>
                    <a:pt x="892" y="330"/>
                  </a:cubicBezTo>
                  <a:cubicBezTo>
                    <a:pt x="892" y="330"/>
                    <a:pt x="892" y="330"/>
                    <a:pt x="892" y="330"/>
                  </a:cubicBezTo>
                  <a:cubicBezTo>
                    <a:pt x="892" y="330"/>
                    <a:pt x="892" y="330"/>
                    <a:pt x="891" y="330"/>
                  </a:cubicBezTo>
                  <a:cubicBezTo>
                    <a:pt x="891" y="330"/>
                    <a:pt x="891" y="330"/>
                    <a:pt x="891" y="330"/>
                  </a:cubicBezTo>
                  <a:cubicBezTo>
                    <a:pt x="889" y="329"/>
                    <a:pt x="887" y="327"/>
                    <a:pt x="888" y="325"/>
                  </a:cubicBezTo>
                  <a:cubicBezTo>
                    <a:pt x="888" y="325"/>
                    <a:pt x="888" y="325"/>
                    <a:pt x="888" y="325"/>
                  </a:cubicBezTo>
                  <a:cubicBezTo>
                    <a:pt x="888" y="324"/>
                    <a:pt x="888" y="324"/>
                    <a:pt x="888" y="323"/>
                  </a:cubicBezTo>
                  <a:cubicBezTo>
                    <a:pt x="888" y="323"/>
                    <a:pt x="888" y="323"/>
                    <a:pt x="888" y="323"/>
                  </a:cubicBezTo>
                  <a:cubicBezTo>
                    <a:pt x="889" y="321"/>
                    <a:pt x="890" y="320"/>
                    <a:pt x="890" y="319"/>
                  </a:cubicBezTo>
                  <a:cubicBezTo>
                    <a:pt x="890" y="319"/>
                    <a:pt x="890" y="319"/>
                    <a:pt x="890" y="319"/>
                  </a:cubicBezTo>
                  <a:cubicBezTo>
                    <a:pt x="890" y="319"/>
                    <a:pt x="889" y="320"/>
                    <a:pt x="888" y="321"/>
                  </a:cubicBezTo>
                  <a:cubicBezTo>
                    <a:pt x="888" y="321"/>
                    <a:pt x="888" y="321"/>
                    <a:pt x="888" y="321"/>
                  </a:cubicBezTo>
                  <a:cubicBezTo>
                    <a:pt x="887" y="323"/>
                    <a:pt x="887" y="325"/>
                    <a:pt x="887" y="326"/>
                  </a:cubicBezTo>
                  <a:cubicBezTo>
                    <a:pt x="887" y="326"/>
                    <a:pt x="887" y="326"/>
                    <a:pt x="887" y="326"/>
                  </a:cubicBezTo>
                  <a:cubicBezTo>
                    <a:pt x="887" y="328"/>
                    <a:pt x="887" y="331"/>
                    <a:pt x="883" y="332"/>
                  </a:cubicBezTo>
                  <a:cubicBezTo>
                    <a:pt x="883" y="332"/>
                    <a:pt x="883" y="332"/>
                    <a:pt x="883" y="332"/>
                  </a:cubicBezTo>
                  <a:cubicBezTo>
                    <a:pt x="883" y="332"/>
                    <a:pt x="882" y="332"/>
                    <a:pt x="881" y="332"/>
                  </a:cubicBezTo>
                  <a:cubicBezTo>
                    <a:pt x="881" y="332"/>
                    <a:pt x="881" y="332"/>
                    <a:pt x="881" y="332"/>
                  </a:cubicBezTo>
                  <a:cubicBezTo>
                    <a:pt x="880" y="332"/>
                    <a:pt x="878" y="332"/>
                    <a:pt x="878" y="330"/>
                  </a:cubicBezTo>
                  <a:cubicBezTo>
                    <a:pt x="878" y="330"/>
                    <a:pt x="878" y="330"/>
                    <a:pt x="878" y="330"/>
                  </a:cubicBezTo>
                  <a:cubicBezTo>
                    <a:pt x="878" y="329"/>
                    <a:pt x="878" y="329"/>
                    <a:pt x="879" y="328"/>
                  </a:cubicBezTo>
                  <a:cubicBezTo>
                    <a:pt x="879" y="328"/>
                    <a:pt x="879" y="328"/>
                    <a:pt x="879" y="328"/>
                  </a:cubicBezTo>
                  <a:cubicBezTo>
                    <a:pt x="879" y="328"/>
                    <a:pt x="879" y="328"/>
                    <a:pt x="879" y="327"/>
                  </a:cubicBezTo>
                  <a:cubicBezTo>
                    <a:pt x="879" y="327"/>
                    <a:pt x="879" y="327"/>
                    <a:pt x="879" y="327"/>
                  </a:cubicBezTo>
                  <a:cubicBezTo>
                    <a:pt x="879" y="327"/>
                    <a:pt x="878" y="326"/>
                    <a:pt x="878" y="326"/>
                  </a:cubicBezTo>
                  <a:cubicBezTo>
                    <a:pt x="878" y="326"/>
                    <a:pt x="878" y="326"/>
                    <a:pt x="878" y="326"/>
                  </a:cubicBezTo>
                  <a:cubicBezTo>
                    <a:pt x="878" y="326"/>
                    <a:pt x="877" y="326"/>
                    <a:pt x="877" y="326"/>
                  </a:cubicBezTo>
                  <a:cubicBezTo>
                    <a:pt x="877" y="326"/>
                    <a:pt x="877" y="326"/>
                    <a:pt x="877" y="326"/>
                  </a:cubicBezTo>
                  <a:cubicBezTo>
                    <a:pt x="877" y="326"/>
                    <a:pt x="877" y="326"/>
                    <a:pt x="876" y="326"/>
                  </a:cubicBezTo>
                  <a:cubicBezTo>
                    <a:pt x="876" y="326"/>
                    <a:pt x="876" y="326"/>
                    <a:pt x="876" y="326"/>
                  </a:cubicBezTo>
                  <a:cubicBezTo>
                    <a:pt x="875" y="326"/>
                    <a:pt x="874" y="325"/>
                    <a:pt x="873" y="325"/>
                  </a:cubicBezTo>
                  <a:cubicBezTo>
                    <a:pt x="873" y="325"/>
                    <a:pt x="873" y="325"/>
                    <a:pt x="873" y="325"/>
                  </a:cubicBezTo>
                  <a:cubicBezTo>
                    <a:pt x="873" y="325"/>
                    <a:pt x="873" y="325"/>
                    <a:pt x="873" y="326"/>
                  </a:cubicBezTo>
                  <a:cubicBezTo>
                    <a:pt x="873" y="326"/>
                    <a:pt x="873" y="326"/>
                    <a:pt x="873" y="326"/>
                  </a:cubicBezTo>
                  <a:cubicBezTo>
                    <a:pt x="872" y="326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2" y="328"/>
                    <a:pt x="872" y="328"/>
                    <a:pt x="872" y="328"/>
                  </a:cubicBezTo>
                  <a:cubicBezTo>
                    <a:pt x="873" y="328"/>
                    <a:pt x="873" y="328"/>
                    <a:pt x="873" y="328"/>
                  </a:cubicBezTo>
                  <a:cubicBezTo>
                    <a:pt x="873" y="328"/>
                    <a:pt x="873" y="328"/>
                    <a:pt x="873" y="328"/>
                  </a:cubicBezTo>
                  <a:cubicBezTo>
                    <a:pt x="874" y="328"/>
                    <a:pt x="875" y="328"/>
                    <a:pt x="875" y="329"/>
                  </a:cubicBezTo>
                  <a:cubicBezTo>
                    <a:pt x="875" y="329"/>
                    <a:pt x="875" y="329"/>
                    <a:pt x="875" y="329"/>
                  </a:cubicBezTo>
                  <a:cubicBezTo>
                    <a:pt x="875" y="330"/>
                    <a:pt x="875" y="331"/>
                    <a:pt x="874" y="331"/>
                  </a:cubicBezTo>
                  <a:cubicBezTo>
                    <a:pt x="874" y="331"/>
                    <a:pt x="874" y="331"/>
                    <a:pt x="874" y="331"/>
                  </a:cubicBezTo>
                  <a:cubicBezTo>
                    <a:pt x="872" y="332"/>
                    <a:pt x="870" y="333"/>
                    <a:pt x="869" y="333"/>
                  </a:cubicBezTo>
                  <a:cubicBezTo>
                    <a:pt x="869" y="333"/>
                    <a:pt x="869" y="333"/>
                    <a:pt x="869" y="333"/>
                  </a:cubicBezTo>
                  <a:cubicBezTo>
                    <a:pt x="869" y="333"/>
                    <a:pt x="868" y="333"/>
                    <a:pt x="868" y="333"/>
                  </a:cubicBezTo>
                  <a:cubicBezTo>
                    <a:pt x="868" y="333"/>
                    <a:pt x="868" y="333"/>
                    <a:pt x="868" y="333"/>
                  </a:cubicBezTo>
                  <a:cubicBezTo>
                    <a:pt x="868" y="333"/>
                    <a:pt x="868" y="333"/>
                    <a:pt x="868" y="333"/>
                  </a:cubicBezTo>
                  <a:cubicBezTo>
                    <a:pt x="867" y="332"/>
                    <a:pt x="867" y="333"/>
                    <a:pt x="866" y="334"/>
                  </a:cubicBezTo>
                  <a:cubicBezTo>
                    <a:pt x="866" y="334"/>
                    <a:pt x="866" y="334"/>
                    <a:pt x="866" y="334"/>
                  </a:cubicBezTo>
                  <a:cubicBezTo>
                    <a:pt x="865" y="334"/>
                    <a:pt x="865" y="335"/>
                    <a:pt x="865" y="336"/>
                  </a:cubicBezTo>
                  <a:cubicBezTo>
                    <a:pt x="865" y="336"/>
                    <a:pt x="865" y="336"/>
                    <a:pt x="865" y="336"/>
                  </a:cubicBezTo>
                  <a:cubicBezTo>
                    <a:pt x="865" y="336"/>
                    <a:pt x="865" y="336"/>
                    <a:pt x="865" y="337"/>
                  </a:cubicBezTo>
                  <a:cubicBezTo>
                    <a:pt x="865" y="337"/>
                    <a:pt x="865" y="337"/>
                    <a:pt x="865" y="337"/>
                  </a:cubicBezTo>
                  <a:cubicBezTo>
                    <a:pt x="865" y="338"/>
                    <a:pt x="864" y="340"/>
                    <a:pt x="862" y="341"/>
                  </a:cubicBezTo>
                  <a:cubicBezTo>
                    <a:pt x="862" y="341"/>
                    <a:pt x="862" y="341"/>
                    <a:pt x="862" y="341"/>
                  </a:cubicBezTo>
                  <a:cubicBezTo>
                    <a:pt x="859" y="342"/>
                    <a:pt x="857" y="343"/>
                    <a:pt x="857" y="344"/>
                  </a:cubicBezTo>
                  <a:cubicBezTo>
                    <a:pt x="857" y="344"/>
                    <a:pt x="857" y="344"/>
                    <a:pt x="857" y="344"/>
                  </a:cubicBezTo>
                  <a:cubicBezTo>
                    <a:pt x="857" y="344"/>
                    <a:pt x="858" y="344"/>
                    <a:pt x="858" y="345"/>
                  </a:cubicBezTo>
                  <a:cubicBezTo>
                    <a:pt x="858" y="345"/>
                    <a:pt x="858" y="345"/>
                    <a:pt x="858" y="345"/>
                  </a:cubicBezTo>
                  <a:cubicBezTo>
                    <a:pt x="859" y="346"/>
                    <a:pt x="860" y="347"/>
                    <a:pt x="860" y="348"/>
                  </a:cubicBezTo>
                  <a:cubicBezTo>
                    <a:pt x="860" y="348"/>
                    <a:pt x="860" y="348"/>
                    <a:pt x="860" y="348"/>
                  </a:cubicBezTo>
                  <a:cubicBezTo>
                    <a:pt x="860" y="349"/>
                    <a:pt x="859" y="349"/>
                    <a:pt x="858" y="349"/>
                  </a:cubicBezTo>
                  <a:cubicBezTo>
                    <a:pt x="858" y="349"/>
                    <a:pt x="858" y="349"/>
                    <a:pt x="858" y="349"/>
                  </a:cubicBezTo>
                  <a:cubicBezTo>
                    <a:pt x="858" y="349"/>
                    <a:pt x="858" y="350"/>
                    <a:pt x="857" y="350"/>
                  </a:cubicBezTo>
                  <a:cubicBezTo>
                    <a:pt x="857" y="350"/>
                    <a:pt x="857" y="350"/>
                    <a:pt x="857" y="350"/>
                  </a:cubicBezTo>
                  <a:cubicBezTo>
                    <a:pt x="856" y="349"/>
                    <a:pt x="855" y="348"/>
                    <a:pt x="855" y="348"/>
                  </a:cubicBezTo>
                  <a:cubicBezTo>
                    <a:pt x="855" y="348"/>
                    <a:pt x="855" y="348"/>
                    <a:pt x="855" y="348"/>
                  </a:cubicBezTo>
                  <a:cubicBezTo>
                    <a:pt x="855" y="347"/>
                    <a:pt x="854" y="346"/>
                    <a:pt x="853" y="346"/>
                  </a:cubicBezTo>
                  <a:cubicBezTo>
                    <a:pt x="853" y="346"/>
                    <a:pt x="853" y="346"/>
                    <a:pt x="853" y="346"/>
                  </a:cubicBezTo>
                  <a:cubicBezTo>
                    <a:pt x="853" y="346"/>
                    <a:pt x="852" y="347"/>
                    <a:pt x="852" y="347"/>
                  </a:cubicBezTo>
                  <a:cubicBezTo>
                    <a:pt x="852" y="347"/>
                    <a:pt x="852" y="347"/>
                    <a:pt x="852" y="347"/>
                  </a:cubicBezTo>
                  <a:cubicBezTo>
                    <a:pt x="851" y="348"/>
                    <a:pt x="850" y="348"/>
                    <a:pt x="850" y="348"/>
                  </a:cubicBezTo>
                  <a:cubicBezTo>
                    <a:pt x="850" y="348"/>
                    <a:pt x="850" y="348"/>
                    <a:pt x="850" y="348"/>
                  </a:cubicBezTo>
                  <a:cubicBezTo>
                    <a:pt x="849" y="348"/>
                    <a:pt x="848" y="348"/>
                    <a:pt x="848" y="346"/>
                  </a:cubicBezTo>
                  <a:cubicBezTo>
                    <a:pt x="848" y="346"/>
                    <a:pt x="848" y="346"/>
                    <a:pt x="848" y="346"/>
                  </a:cubicBezTo>
                  <a:cubicBezTo>
                    <a:pt x="848" y="346"/>
                    <a:pt x="848" y="346"/>
                    <a:pt x="848" y="345"/>
                  </a:cubicBezTo>
                  <a:cubicBezTo>
                    <a:pt x="848" y="345"/>
                    <a:pt x="848" y="345"/>
                    <a:pt x="848" y="345"/>
                  </a:cubicBezTo>
                  <a:cubicBezTo>
                    <a:pt x="849" y="344"/>
                    <a:pt x="853" y="342"/>
                    <a:pt x="854" y="340"/>
                  </a:cubicBezTo>
                  <a:cubicBezTo>
                    <a:pt x="854" y="340"/>
                    <a:pt x="854" y="340"/>
                    <a:pt x="854" y="340"/>
                  </a:cubicBezTo>
                  <a:cubicBezTo>
                    <a:pt x="855" y="340"/>
                    <a:pt x="855" y="340"/>
                    <a:pt x="855" y="340"/>
                  </a:cubicBezTo>
                  <a:cubicBezTo>
                    <a:pt x="855" y="340"/>
                    <a:pt x="855" y="340"/>
                    <a:pt x="855" y="340"/>
                  </a:cubicBezTo>
                  <a:cubicBezTo>
                    <a:pt x="855" y="340"/>
                    <a:pt x="855" y="340"/>
                    <a:pt x="855" y="340"/>
                  </a:cubicBezTo>
                  <a:cubicBezTo>
                    <a:pt x="855" y="340"/>
                    <a:pt x="855" y="340"/>
                    <a:pt x="855" y="340"/>
                  </a:cubicBezTo>
                  <a:cubicBezTo>
                    <a:pt x="855" y="340"/>
                    <a:pt x="854" y="340"/>
                    <a:pt x="854" y="340"/>
                  </a:cubicBezTo>
                  <a:cubicBezTo>
                    <a:pt x="854" y="340"/>
                    <a:pt x="854" y="340"/>
                    <a:pt x="854" y="340"/>
                  </a:cubicBezTo>
                  <a:cubicBezTo>
                    <a:pt x="852" y="340"/>
                    <a:pt x="852" y="341"/>
                    <a:pt x="851" y="342"/>
                  </a:cubicBezTo>
                  <a:cubicBezTo>
                    <a:pt x="851" y="342"/>
                    <a:pt x="851" y="342"/>
                    <a:pt x="851" y="342"/>
                  </a:cubicBezTo>
                  <a:cubicBezTo>
                    <a:pt x="851" y="342"/>
                    <a:pt x="850" y="343"/>
                    <a:pt x="849" y="343"/>
                  </a:cubicBezTo>
                  <a:cubicBezTo>
                    <a:pt x="849" y="343"/>
                    <a:pt x="849" y="343"/>
                    <a:pt x="849" y="343"/>
                  </a:cubicBezTo>
                  <a:cubicBezTo>
                    <a:pt x="848" y="343"/>
                    <a:pt x="848" y="342"/>
                    <a:pt x="847" y="341"/>
                  </a:cubicBezTo>
                  <a:cubicBezTo>
                    <a:pt x="847" y="341"/>
                    <a:pt x="847" y="341"/>
                    <a:pt x="847" y="341"/>
                  </a:cubicBezTo>
                  <a:cubicBezTo>
                    <a:pt x="847" y="340"/>
                    <a:pt x="846" y="339"/>
                    <a:pt x="846" y="339"/>
                  </a:cubicBezTo>
                  <a:cubicBezTo>
                    <a:pt x="846" y="339"/>
                    <a:pt x="846" y="339"/>
                    <a:pt x="846" y="339"/>
                  </a:cubicBezTo>
                  <a:cubicBezTo>
                    <a:pt x="845" y="339"/>
                    <a:pt x="845" y="339"/>
                    <a:pt x="845" y="340"/>
                  </a:cubicBezTo>
                  <a:cubicBezTo>
                    <a:pt x="845" y="340"/>
                    <a:pt x="845" y="340"/>
                    <a:pt x="845" y="340"/>
                  </a:cubicBezTo>
                  <a:cubicBezTo>
                    <a:pt x="845" y="340"/>
                    <a:pt x="845" y="341"/>
                    <a:pt x="845" y="341"/>
                  </a:cubicBezTo>
                  <a:cubicBezTo>
                    <a:pt x="845" y="341"/>
                    <a:pt x="845" y="341"/>
                    <a:pt x="845" y="341"/>
                  </a:cubicBezTo>
                  <a:cubicBezTo>
                    <a:pt x="846" y="343"/>
                    <a:pt x="847" y="344"/>
                    <a:pt x="848" y="346"/>
                  </a:cubicBezTo>
                  <a:cubicBezTo>
                    <a:pt x="848" y="346"/>
                    <a:pt x="848" y="346"/>
                    <a:pt x="848" y="346"/>
                  </a:cubicBezTo>
                  <a:cubicBezTo>
                    <a:pt x="848" y="346"/>
                    <a:pt x="847" y="347"/>
                    <a:pt x="847" y="347"/>
                  </a:cubicBezTo>
                  <a:cubicBezTo>
                    <a:pt x="847" y="347"/>
                    <a:pt x="847" y="347"/>
                    <a:pt x="847" y="347"/>
                  </a:cubicBezTo>
                  <a:cubicBezTo>
                    <a:pt x="844" y="349"/>
                    <a:pt x="843" y="349"/>
                    <a:pt x="843" y="350"/>
                  </a:cubicBezTo>
                  <a:cubicBezTo>
                    <a:pt x="843" y="350"/>
                    <a:pt x="843" y="350"/>
                    <a:pt x="843" y="350"/>
                  </a:cubicBezTo>
                  <a:cubicBezTo>
                    <a:pt x="843" y="352"/>
                    <a:pt x="842" y="353"/>
                    <a:pt x="839" y="353"/>
                  </a:cubicBezTo>
                  <a:cubicBezTo>
                    <a:pt x="839" y="353"/>
                    <a:pt x="839" y="353"/>
                    <a:pt x="839" y="353"/>
                  </a:cubicBezTo>
                  <a:cubicBezTo>
                    <a:pt x="839" y="353"/>
                    <a:pt x="839" y="353"/>
                    <a:pt x="839" y="353"/>
                  </a:cubicBezTo>
                  <a:cubicBezTo>
                    <a:pt x="839" y="353"/>
                    <a:pt x="839" y="353"/>
                    <a:pt x="839" y="353"/>
                  </a:cubicBezTo>
                  <a:cubicBezTo>
                    <a:pt x="839" y="353"/>
                    <a:pt x="839" y="353"/>
                    <a:pt x="838" y="353"/>
                  </a:cubicBezTo>
                  <a:cubicBezTo>
                    <a:pt x="838" y="353"/>
                    <a:pt x="838" y="353"/>
                    <a:pt x="838" y="353"/>
                  </a:cubicBezTo>
                  <a:cubicBezTo>
                    <a:pt x="837" y="353"/>
                    <a:pt x="835" y="354"/>
                    <a:pt x="834" y="355"/>
                  </a:cubicBezTo>
                  <a:cubicBezTo>
                    <a:pt x="834" y="355"/>
                    <a:pt x="834" y="355"/>
                    <a:pt x="834" y="355"/>
                  </a:cubicBezTo>
                  <a:cubicBezTo>
                    <a:pt x="833" y="356"/>
                    <a:pt x="832" y="356"/>
                    <a:pt x="831" y="356"/>
                  </a:cubicBezTo>
                  <a:cubicBezTo>
                    <a:pt x="831" y="356"/>
                    <a:pt x="831" y="356"/>
                    <a:pt x="831" y="356"/>
                  </a:cubicBezTo>
                  <a:cubicBezTo>
                    <a:pt x="830" y="356"/>
                    <a:pt x="829" y="356"/>
                    <a:pt x="829" y="355"/>
                  </a:cubicBezTo>
                  <a:cubicBezTo>
                    <a:pt x="829" y="355"/>
                    <a:pt x="829" y="355"/>
                    <a:pt x="829" y="355"/>
                  </a:cubicBezTo>
                  <a:cubicBezTo>
                    <a:pt x="829" y="355"/>
                    <a:pt x="829" y="354"/>
                    <a:pt x="829" y="354"/>
                  </a:cubicBezTo>
                  <a:cubicBezTo>
                    <a:pt x="829" y="354"/>
                    <a:pt x="829" y="354"/>
                    <a:pt x="829" y="354"/>
                  </a:cubicBezTo>
                  <a:cubicBezTo>
                    <a:pt x="829" y="354"/>
                    <a:pt x="829" y="354"/>
                    <a:pt x="829" y="354"/>
                  </a:cubicBezTo>
                  <a:cubicBezTo>
                    <a:pt x="829" y="354"/>
                    <a:pt x="829" y="354"/>
                    <a:pt x="829" y="354"/>
                  </a:cubicBezTo>
                  <a:cubicBezTo>
                    <a:pt x="829" y="354"/>
                    <a:pt x="829" y="354"/>
                    <a:pt x="829" y="354"/>
                  </a:cubicBezTo>
                  <a:cubicBezTo>
                    <a:pt x="829" y="354"/>
                    <a:pt x="829" y="354"/>
                    <a:pt x="829" y="354"/>
                  </a:cubicBezTo>
                  <a:cubicBezTo>
                    <a:pt x="829" y="354"/>
                    <a:pt x="828" y="354"/>
                    <a:pt x="828" y="356"/>
                  </a:cubicBezTo>
                  <a:cubicBezTo>
                    <a:pt x="828" y="356"/>
                    <a:pt x="828" y="356"/>
                    <a:pt x="828" y="356"/>
                  </a:cubicBezTo>
                  <a:cubicBezTo>
                    <a:pt x="828" y="360"/>
                    <a:pt x="826" y="360"/>
                    <a:pt x="826" y="361"/>
                  </a:cubicBezTo>
                  <a:cubicBezTo>
                    <a:pt x="826" y="361"/>
                    <a:pt x="826" y="361"/>
                    <a:pt x="826" y="361"/>
                  </a:cubicBezTo>
                  <a:cubicBezTo>
                    <a:pt x="826" y="362"/>
                    <a:pt x="825" y="363"/>
                    <a:pt x="824" y="363"/>
                  </a:cubicBezTo>
                  <a:cubicBezTo>
                    <a:pt x="824" y="363"/>
                    <a:pt x="824" y="363"/>
                    <a:pt x="824" y="363"/>
                  </a:cubicBezTo>
                  <a:cubicBezTo>
                    <a:pt x="823" y="363"/>
                    <a:pt x="823" y="362"/>
                    <a:pt x="822" y="361"/>
                  </a:cubicBezTo>
                  <a:cubicBezTo>
                    <a:pt x="822" y="361"/>
                    <a:pt x="822" y="361"/>
                    <a:pt x="822" y="361"/>
                  </a:cubicBezTo>
                  <a:cubicBezTo>
                    <a:pt x="822" y="361"/>
                    <a:pt x="822" y="360"/>
                    <a:pt x="822" y="360"/>
                  </a:cubicBezTo>
                  <a:cubicBezTo>
                    <a:pt x="822" y="360"/>
                    <a:pt x="822" y="360"/>
                    <a:pt x="822" y="360"/>
                  </a:cubicBezTo>
                  <a:cubicBezTo>
                    <a:pt x="822" y="360"/>
                    <a:pt x="822" y="360"/>
                    <a:pt x="821" y="361"/>
                  </a:cubicBezTo>
                  <a:cubicBezTo>
                    <a:pt x="821" y="361"/>
                    <a:pt x="821" y="361"/>
                    <a:pt x="821" y="361"/>
                  </a:cubicBezTo>
                  <a:cubicBezTo>
                    <a:pt x="821" y="361"/>
                    <a:pt x="821" y="361"/>
                    <a:pt x="821" y="361"/>
                  </a:cubicBezTo>
                  <a:cubicBezTo>
                    <a:pt x="821" y="361"/>
                    <a:pt x="821" y="361"/>
                    <a:pt x="821" y="361"/>
                  </a:cubicBezTo>
                  <a:cubicBezTo>
                    <a:pt x="821" y="362"/>
                    <a:pt x="822" y="362"/>
                    <a:pt x="823" y="364"/>
                  </a:cubicBezTo>
                  <a:cubicBezTo>
                    <a:pt x="823" y="364"/>
                    <a:pt x="823" y="364"/>
                    <a:pt x="823" y="364"/>
                  </a:cubicBezTo>
                  <a:cubicBezTo>
                    <a:pt x="823" y="364"/>
                    <a:pt x="822" y="365"/>
                    <a:pt x="821" y="365"/>
                  </a:cubicBezTo>
                  <a:cubicBezTo>
                    <a:pt x="821" y="365"/>
                    <a:pt x="821" y="365"/>
                    <a:pt x="821" y="365"/>
                  </a:cubicBezTo>
                  <a:cubicBezTo>
                    <a:pt x="820" y="366"/>
                    <a:pt x="819" y="366"/>
                    <a:pt x="818" y="366"/>
                  </a:cubicBezTo>
                  <a:cubicBezTo>
                    <a:pt x="818" y="366"/>
                    <a:pt x="818" y="366"/>
                    <a:pt x="818" y="366"/>
                  </a:cubicBezTo>
                  <a:cubicBezTo>
                    <a:pt x="816" y="366"/>
                    <a:pt x="815" y="365"/>
                    <a:pt x="815" y="364"/>
                  </a:cubicBezTo>
                  <a:cubicBezTo>
                    <a:pt x="815" y="364"/>
                    <a:pt x="815" y="364"/>
                    <a:pt x="815" y="364"/>
                  </a:cubicBezTo>
                  <a:cubicBezTo>
                    <a:pt x="815" y="363"/>
                    <a:pt x="815" y="363"/>
                    <a:pt x="816" y="362"/>
                  </a:cubicBezTo>
                  <a:cubicBezTo>
                    <a:pt x="816" y="362"/>
                    <a:pt x="816" y="362"/>
                    <a:pt x="816" y="362"/>
                  </a:cubicBezTo>
                  <a:cubicBezTo>
                    <a:pt x="816" y="362"/>
                    <a:pt x="816" y="362"/>
                    <a:pt x="816" y="362"/>
                  </a:cubicBezTo>
                  <a:cubicBezTo>
                    <a:pt x="816" y="362"/>
                    <a:pt x="816" y="362"/>
                    <a:pt x="816" y="362"/>
                  </a:cubicBezTo>
                  <a:cubicBezTo>
                    <a:pt x="816" y="361"/>
                    <a:pt x="816" y="361"/>
                    <a:pt x="814" y="361"/>
                  </a:cubicBezTo>
                  <a:cubicBezTo>
                    <a:pt x="814" y="361"/>
                    <a:pt x="814" y="361"/>
                    <a:pt x="814" y="361"/>
                  </a:cubicBezTo>
                  <a:cubicBezTo>
                    <a:pt x="814" y="361"/>
                    <a:pt x="814" y="361"/>
                    <a:pt x="813" y="361"/>
                  </a:cubicBezTo>
                  <a:cubicBezTo>
                    <a:pt x="813" y="361"/>
                    <a:pt x="813" y="361"/>
                    <a:pt x="813" y="361"/>
                  </a:cubicBezTo>
                  <a:cubicBezTo>
                    <a:pt x="810" y="361"/>
                    <a:pt x="808" y="361"/>
                    <a:pt x="807" y="364"/>
                  </a:cubicBezTo>
                  <a:cubicBezTo>
                    <a:pt x="807" y="364"/>
                    <a:pt x="807" y="364"/>
                    <a:pt x="807" y="364"/>
                  </a:cubicBezTo>
                  <a:cubicBezTo>
                    <a:pt x="807" y="365"/>
                    <a:pt x="806" y="366"/>
                    <a:pt x="806" y="367"/>
                  </a:cubicBezTo>
                  <a:cubicBezTo>
                    <a:pt x="806" y="367"/>
                    <a:pt x="806" y="367"/>
                    <a:pt x="806" y="367"/>
                  </a:cubicBezTo>
                  <a:cubicBezTo>
                    <a:pt x="806" y="367"/>
                    <a:pt x="806" y="367"/>
                    <a:pt x="806" y="367"/>
                  </a:cubicBezTo>
                  <a:cubicBezTo>
                    <a:pt x="806" y="367"/>
                    <a:pt x="806" y="367"/>
                    <a:pt x="806" y="367"/>
                  </a:cubicBezTo>
                  <a:cubicBezTo>
                    <a:pt x="806" y="367"/>
                    <a:pt x="807" y="367"/>
                    <a:pt x="807" y="367"/>
                  </a:cubicBezTo>
                  <a:cubicBezTo>
                    <a:pt x="807" y="367"/>
                    <a:pt x="807" y="367"/>
                    <a:pt x="807" y="367"/>
                  </a:cubicBezTo>
                  <a:cubicBezTo>
                    <a:pt x="809" y="365"/>
                    <a:pt x="810" y="364"/>
                    <a:pt x="812" y="364"/>
                  </a:cubicBezTo>
                  <a:cubicBezTo>
                    <a:pt x="812" y="364"/>
                    <a:pt x="812" y="364"/>
                    <a:pt x="812" y="364"/>
                  </a:cubicBezTo>
                  <a:cubicBezTo>
                    <a:pt x="813" y="364"/>
                    <a:pt x="814" y="365"/>
                    <a:pt x="814" y="366"/>
                  </a:cubicBezTo>
                  <a:cubicBezTo>
                    <a:pt x="814" y="366"/>
                    <a:pt x="814" y="366"/>
                    <a:pt x="814" y="366"/>
                  </a:cubicBezTo>
                  <a:cubicBezTo>
                    <a:pt x="814" y="368"/>
                    <a:pt x="815" y="368"/>
                    <a:pt x="815" y="368"/>
                  </a:cubicBezTo>
                  <a:cubicBezTo>
                    <a:pt x="815" y="368"/>
                    <a:pt x="815" y="368"/>
                    <a:pt x="815" y="368"/>
                  </a:cubicBezTo>
                  <a:cubicBezTo>
                    <a:pt x="815" y="368"/>
                    <a:pt x="816" y="368"/>
                    <a:pt x="816" y="367"/>
                  </a:cubicBezTo>
                  <a:cubicBezTo>
                    <a:pt x="816" y="367"/>
                    <a:pt x="816" y="367"/>
                    <a:pt x="816" y="367"/>
                  </a:cubicBezTo>
                  <a:cubicBezTo>
                    <a:pt x="817" y="367"/>
                    <a:pt x="818" y="366"/>
                    <a:pt x="819" y="366"/>
                  </a:cubicBezTo>
                  <a:cubicBezTo>
                    <a:pt x="819" y="366"/>
                    <a:pt x="819" y="366"/>
                    <a:pt x="819" y="366"/>
                  </a:cubicBezTo>
                  <a:cubicBezTo>
                    <a:pt x="819" y="366"/>
                    <a:pt x="819" y="366"/>
                    <a:pt x="819" y="367"/>
                  </a:cubicBezTo>
                  <a:cubicBezTo>
                    <a:pt x="819" y="367"/>
                    <a:pt x="819" y="367"/>
                    <a:pt x="819" y="367"/>
                  </a:cubicBezTo>
                  <a:cubicBezTo>
                    <a:pt x="819" y="367"/>
                    <a:pt x="820" y="367"/>
                    <a:pt x="820" y="367"/>
                  </a:cubicBezTo>
                  <a:cubicBezTo>
                    <a:pt x="820" y="367"/>
                    <a:pt x="820" y="367"/>
                    <a:pt x="820" y="367"/>
                  </a:cubicBezTo>
                  <a:cubicBezTo>
                    <a:pt x="820" y="368"/>
                    <a:pt x="819" y="368"/>
                    <a:pt x="819" y="369"/>
                  </a:cubicBezTo>
                  <a:cubicBezTo>
                    <a:pt x="819" y="369"/>
                    <a:pt x="819" y="369"/>
                    <a:pt x="819" y="369"/>
                  </a:cubicBezTo>
                  <a:cubicBezTo>
                    <a:pt x="818" y="370"/>
                    <a:pt x="818" y="371"/>
                    <a:pt x="818" y="371"/>
                  </a:cubicBezTo>
                  <a:cubicBezTo>
                    <a:pt x="818" y="371"/>
                    <a:pt x="818" y="371"/>
                    <a:pt x="818" y="371"/>
                  </a:cubicBezTo>
                  <a:cubicBezTo>
                    <a:pt x="818" y="372"/>
                    <a:pt x="818" y="372"/>
                    <a:pt x="819" y="373"/>
                  </a:cubicBezTo>
                  <a:cubicBezTo>
                    <a:pt x="819" y="373"/>
                    <a:pt x="819" y="373"/>
                    <a:pt x="819" y="373"/>
                  </a:cubicBezTo>
                  <a:cubicBezTo>
                    <a:pt x="819" y="373"/>
                    <a:pt x="819" y="374"/>
                    <a:pt x="819" y="374"/>
                  </a:cubicBezTo>
                  <a:cubicBezTo>
                    <a:pt x="819" y="374"/>
                    <a:pt x="819" y="374"/>
                    <a:pt x="819" y="374"/>
                  </a:cubicBezTo>
                  <a:cubicBezTo>
                    <a:pt x="819" y="375"/>
                    <a:pt x="818" y="375"/>
                    <a:pt x="818" y="375"/>
                  </a:cubicBezTo>
                  <a:cubicBezTo>
                    <a:pt x="818" y="375"/>
                    <a:pt x="818" y="375"/>
                    <a:pt x="818" y="375"/>
                  </a:cubicBezTo>
                  <a:cubicBezTo>
                    <a:pt x="817" y="375"/>
                    <a:pt x="817" y="375"/>
                    <a:pt x="816" y="375"/>
                  </a:cubicBezTo>
                  <a:cubicBezTo>
                    <a:pt x="816" y="375"/>
                    <a:pt x="816" y="375"/>
                    <a:pt x="816" y="375"/>
                  </a:cubicBezTo>
                  <a:cubicBezTo>
                    <a:pt x="816" y="375"/>
                    <a:pt x="816" y="375"/>
                    <a:pt x="815" y="375"/>
                  </a:cubicBezTo>
                  <a:cubicBezTo>
                    <a:pt x="815" y="375"/>
                    <a:pt x="815" y="375"/>
                    <a:pt x="815" y="375"/>
                  </a:cubicBezTo>
                  <a:cubicBezTo>
                    <a:pt x="815" y="375"/>
                    <a:pt x="815" y="375"/>
                    <a:pt x="815" y="375"/>
                  </a:cubicBezTo>
                  <a:cubicBezTo>
                    <a:pt x="815" y="375"/>
                    <a:pt x="815" y="375"/>
                    <a:pt x="815" y="375"/>
                  </a:cubicBezTo>
                  <a:cubicBezTo>
                    <a:pt x="815" y="376"/>
                    <a:pt x="815" y="376"/>
                    <a:pt x="816" y="377"/>
                  </a:cubicBezTo>
                  <a:cubicBezTo>
                    <a:pt x="816" y="377"/>
                    <a:pt x="816" y="377"/>
                    <a:pt x="816" y="377"/>
                  </a:cubicBezTo>
                  <a:cubicBezTo>
                    <a:pt x="817" y="379"/>
                    <a:pt x="817" y="380"/>
                    <a:pt x="817" y="381"/>
                  </a:cubicBezTo>
                  <a:cubicBezTo>
                    <a:pt x="817" y="381"/>
                    <a:pt x="817" y="381"/>
                    <a:pt x="817" y="381"/>
                  </a:cubicBezTo>
                  <a:cubicBezTo>
                    <a:pt x="817" y="382"/>
                    <a:pt x="817" y="383"/>
                    <a:pt x="816" y="383"/>
                  </a:cubicBezTo>
                  <a:cubicBezTo>
                    <a:pt x="816" y="383"/>
                    <a:pt x="816" y="383"/>
                    <a:pt x="816" y="383"/>
                  </a:cubicBezTo>
                  <a:cubicBezTo>
                    <a:pt x="816" y="383"/>
                    <a:pt x="815" y="383"/>
                    <a:pt x="815" y="383"/>
                  </a:cubicBezTo>
                  <a:cubicBezTo>
                    <a:pt x="815" y="383"/>
                    <a:pt x="815" y="383"/>
                    <a:pt x="815" y="383"/>
                  </a:cubicBezTo>
                  <a:cubicBezTo>
                    <a:pt x="812" y="381"/>
                    <a:pt x="811" y="381"/>
                    <a:pt x="811" y="378"/>
                  </a:cubicBezTo>
                  <a:cubicBezTo>
                    <a:pt x="811" y="378"/>
                    <a:pt x="811" y="378"/>
                    <a:pt x="811" y="378"/>
                  </a:cubicBezTo>
                  <a:cubicBezTo>
                    <a:pt x="811" y="378"/>
                    <a:pt x="811" y="377"/>
                    <a:pt x="811" y="377"/>
                  </a:cubicBezTo>
                  <a:cubicBezTo>
                    <a:pt x="811" y="377"/>
                    <a:pt x="811" y="377"/>
                    <a:pt x="811" y="377"/>
                  </a:cubicBezTo>
                  <a:cubicBezTo>
                    <a:pt x="811" y="377"/>
                    <a:pt x="811" y="377"/>
                    <a:pt x="811" y="377"/>
                  </a:cubicBezTo>
                  <a:cubicBezTo>
                    <a:pt x="811" y="377"/>
                    <a:pt x="811" y="377"/>
                    <a:pt x="811" y="377"/>
                  </a:cubicBezTo>
                  <a:cubicBezTo>
                    <a:pt x="811" y="375"/>
                    <a:pt x="809" y="375"/>
                    <a:pt x="808" y="375"/>
                  </a:cubicBezTo>
                  <a:cubicBezTo>
                    <a:pt x="808" y="375"/>
                    <a:pt x="808" y="375"/>
                    <a:pt x="808" y="375"/>
                  </a:cubicBezTo>
                  <a:cubicBezTo>
                    <a:pt x="807" y="375"/>
                    <a:pt x="807" y="375"/>
                    <a:pt x="807" y="375"/>
                  </a:cubicBezTo>
                  <a:cubicBezTo>
                    <a:pt x="807" y="375"/>
                    <a:pt x="807" y="375"/>
                    <a:pt x="807" y="375"/>
                  </a:cubicBezTo>
                  <a:cubicBezTo>
                    <a:pt x="806" y="375"/>
                    <a:pt x="805" y="376"/>
                    <a:pt x="805" y="377"/>
                  </a:cubicBezTo>
                  <a:cubicBezTo>
                    <a:pt x="805" y="377"/>
                    <a:pt x="805" y="377"/>
                    <a:pt x="805" y="377"/>
                  </a:cubicBezTo>
                  <a:cubicBezTo>
                    <a:pt x="805" y="379"/>
                    <a:pt x="804" y="380"/>
                    <a:pt x="804" y="381"/>
                  </a:cubicBezTo>
                  <a:cubicBezTo>
                    <a:pt x="804" y="381"/>
                    <a:pt x="804" y="381"/>
                    <a:pt x="804" y="381"/>
                  </a:cubicBezTo>
                  <a:cubicBezTo>
                    <a:pt x="804" y="382"/>
                    <a:pt x="804" y="382"/>
                    <a:pt x="804" y="383"/>
                  </a:cubicBezTo>
                  <a:cubicBezTo>
                    <a:pt x="804" y="383"/>
                    <a:pt x="804" y="383"/>
                    <a:pt x="804" y="383"/>
                  </a:cubicBezTo>
                  <a:cubicBezTo>
                    <a:pt x="805" y="384"/>
                    <a:pt x="807" y="386"/>
                    <a:pt x="807" y="388"/>
                  </a:cubicBezTo>
                  <a:cubicBezTo>
                    <a:pt x="807" y="388"/>
                    <a:pt x="807" y="388"/>
                    <a:pt x="807" y="388"/>
                  </a:cubicBezTo>
                  <a:cubicBezTo>
                    <a:pt x="807" y="389"/>
                    <a:pt x="806" y="389"/>
                    <a:pt x="805" y="390"/>
                  </a:cubicBezTo>
                  <a:cubicBezTo>
                    <a:pt x="805" y="390"/>
                    <a:pt x="805" y="390"/>
                    <a:pt x="805" y="390"/>
                  </a:cubicBezTo>
                  <a:cubicBezTo>
                    <a:pt x="804" y="390"/>
                    <a:pt x="803" y="391"/>
                    <a:pt x="803" y="393"/>
                  </a:cubicBezTo>
                  <a:cubicBezTo>
                    <a:pt x="803" y="393"/>
                    <a:pt x="803" y="393"/>
                    <a:pt x="803" y="393"/>
                  </a:cubicBezTo>
                  <a:cubicBezTo>
                    <a:pt x="803" y="393"/>
                    <a:pt x="803" y="394"/>
                    <a:pt x="804" y="395"/>
                  </a:cubicBezTo>
                  <a:cubicBezTo>
                    <a:pt x="804" y="395"/>
                    <a:pt x="804" y="395"/>
                    <a:pt x="804" y="395"/>
                  </a:cubicBezTo>
                  <a:cubicBezTo>
                    <a:pt x="806" y="398"/>
                    <a:pt x="808" y="401"/>
                    <a:pt x="808" y="402"/>
                  </a:cubicBezTo>
                  <a:cubicBezTo>
                    <a:pt x="808" y="402"/>
                    <a:pt x="808" y="402"/>
                    <a:pt x="808" y="402"/>
                  </a:cubicBezTo>
                  <a:cubicBezTo>
                    <a:pt x="808" y="403"/>
                    <a:pt x="808" y="403"/>
                    <a:pt x="808" y="403"/>
                  </a:cubicBezTo>
                  <a:cubicBezTo>
                    <a:pt x="808" y="403"/>
                    <a:pt x="808" y="403"/>
                    <a:pt x="808" y="403"/>
                  </a:cubicBezTo>
                  <a:cubicBezTo>
                    <a:pt x="807" y="404"/>
                    <a:pt x="806" y="405"/>
                    <a:pt x="803" y="405"/>
                  </a:cubicBezTo>
                  <a:cubicBezTo>
                    <a:pt x="803" y="405"/>
                    <a:pt x="803" y="405"/>
                    <a:pt x="803" y="405"/>
                  </a:cubicBezTo>
                  <a:cubicBezTo>
                    <a:pt x="802" y="405"/>
                    <a:pt x="801" y="405"/>
                    <a:pt x="800" y="405"/>
                  </a:cubicBezTo>
                  <a:cubicBezTo>
                    <a:pt x="800" y="405"/>
                    <a:pt x="800" y="405"/>
                    <a:pt x="800" y="405"/>
                  </a:cubicBezTo>
                  <a:cubicBezTo>
                    <a:pt x="800" y="405"/>
                    <a:pt x="799" y="405"/>
                    <a:pt x="799" y="405"/>
                  </a:cubicBezTo>
                  <a:cubicBezTo>
                    <a:pt x="799" y="405"/>
                    <a:pt x="799" y="405"/>
                    <a:pt x="799" y="405"/>
                  </a:cubicBezTo>
                  <a:cubicBezTo>
                    <a:pt x="795" y="405"/>
                    <a:pt x="794" y="410"/>
                    <a:pt x="789" y="411"/>
                  </a:cubicBezTo>
                  <a:cubicBezTo>
                    <a:pt x="789" y="411"/>
                    <a:pt x="789" y="411"/>
                    <a:pt x="789" y="411"/>
                  </a:cubicBezTo>
                  <a:cubicBezTo>
                    <a:pt x="786" y="412"/>
                    <a:pt x="784" y="412"/>
                    <a:pt x="782" y="412"/>
                  </a:cubicBezTo>
                  <a:cubicBezTo>
                    <a:pt x="782" y="412"/>
                    <a:pt x="782" y="412"/>
                    <a:pt x="782" y="412"/>
                  </a:cubicBezTo>
                  <a:cubicBezTo>
                    <a:pt x="781" y="412"/>
                    <a:pt x="779" y="412"/>
                    <a:pt x="779" y="410"/>
                  </a:cubicBezTo>
                  <a:cubicBezTo>
                    <a:pt x="779" y="410"/>
                    <a:pt x="779" y="410"/>
                    <a:pt x="779" y="410"/>
                  </a:cubicBezTo>
                  <a:cubicBezTo>
                    <a:pt x="779" y="409"/>
                    <a:pt x="780" y="409"/>
                    <a:pt x="780" y="408"/>
                  </a:cubicBezTo>
                  <a:cubicBezTo>
                    <a:pt x="780" y="408"/>
                    <a:pt x="780" y="408"/>
                    <a:pt x="780" y="408"/>
                  </a:cubicBezTo>
                  <a:cubicBezTo>
                    <a:pt x="782" y="404"/>
                    <a:pt x="784" y="401"/>
                    <a:pt x="784" y="400"/>
                  </a:cubicBezTo>
                  <a:cubicBezTo>
                    <a:pt x="784" y="400"/>
                    <a:pt x="784" y="400"/>
                    <a:pt x="784" y="400"/>
                  </a:cubicBezTo>
                  <a:cubicBezTo>
                    <a:pt x="784" y="399"/>
                    <a:pt x="784" y="399"/>
                    <a:pt x="783" y="399"/>
                  </a:cubicBezTo>
                  <a:cubicBezTo>
                    <a:pt x="783" y="399"/>
                    <a:pt x="783" y="399"/>
                    <a:pt x="783" y="399"/>
                  </a:cubicBezTo>
                  <a:cubicBezTo>
                    <a:pt x="782" y="397"/>
                    <a:pt x="781" y="396"/>
                    <a:pt x="781" y="395"/>
                  </a:cubicBezTo>
                  <a:cubicBezTo>
                    <a:pt x="781" y="395"/>
                    <a:pt x="781" y="395"/>
                    <a:pt x="781" y="395"/>
                  </a:cubicBezTo>
                  <a:cubicBezTo>
                    <a:pt x="781" y="395"/>
                    <a:pt x="781" y="394"/>
                    <a:pt x="781" y="394"/>
                  </a:cubicBezTo>
                  <a:cubicBezTo>
                    <a:pt x="781" y="394"/>
                    <a:pt x="781" y="394"/>
                    <a:pt x="781" y="394"/>
                  </a:cubicBezTo>
                  <a:cubicBezTo>
                    <a:pt x="781" y="394"/>
                    <a:pt x="781" y="394"/>
                    <a:pt x="781" y="394"/>
                  </a:cubicBezTo>
                  <a:cubicBezTo>
                    <a:pt x="781" y="394"/>
                    <a:pt x="781" y="394"/>
                    <a:pt x="781" y="394"/>
                  </a:cubicBezTo>
                  <a:cubicBezTo>
                    <a:pt x="780" y="394"/>
                    <a:pt x="780" y="394"/>
                    <a:pt x="780" y="395"/>
                  </a:cubicBezTo>
                  <a:cubicBezTo>
                    <a:pt x="780" y="395"/>
                    <a:pt x="780" y="395"/>
                    <a:pt x="780" y="395"/>
                  </a:cubicBezTo>
                  <a:cubicBezTo>
                    <a:pt x="779" y="397"/>
                    <a:pt x="781" y="398"/>
                    <a:pt x="781" y="400"/>
                  </a:cubicBezTo>
                  <a:cubicBezTo>
                    <a:pt x="781" y="400"/>
                    <a:pt x="781" y="400"/>
                    <a:pt x="781" y="400"/>
                  </a:cubicBezTo>
                  <a:cubicBezTo>
                    <a:pt x="781" y="401"/>
                    <a:pt x="780" y="401"/>
                    <a:pt x="779" y="402"/>
                  </a:cubicBezTo>
                  <a:cubicBezTo>
                    <a:pt x="779" y="402"/>
                    <a:pt x="779" y="402"/>
                    <a:pt x="779" y="402"/>
                  </a:cubicBezTo>
                  <a:cubicBezTo>
                    <a:pt x="778" y="403"/>
                    <a:pt x="777" y="403"/>
                    <a:pt x="777" y="403"/>
                  </a:cubicBezTo>
                  <a:cubicBezTo>
                    <a:pt x="777" y="403"/>
                    <a:pt x="777" y="403"/>
                    <a:pt x="777" y="403"/>
                  </a:cubicBezTo>
                  <a:cubicBezTo>
                    <a:pt x="774" y="403"/>
                    <a:pt x="773" y="401"/>
                    <a:pt x="773" y="400"/>
                  </a:cubicBezTo>
                  <a:cubicBezTo>
                    <a:pt x="773" y="400"/>
                    <a:pt x="773" y="400"/>
                    <a:pt x="773" y="400"/>
                  </a:cubicBezTo>
                  <a:cubicBezTo>
                    <a:pt x="773" y="399"/>
                    <a:pt x="773" y="399"/>
                    <a:pt x="773" y="399"/>
                  </a:cubicBezTo>
                  <a:cubicBezTo>
                    <a:pt x="773" y="399"/>
                    <a:pt x="773" y="399"/>
                    <a:pt x="773" y="399"/>
                  </a:cubicBezTo>
                  <a:cubicBezTo>
                    <a:pt x="774" y="399"/>
                    <a:pt x="774" y="399"/>
                    <a:pt x="774" y="399"/>
                  </a:cubicBezTo>
                  <a:cubicBezTo>
                    <a:pt x="774" y="399"/>
                    <a:pt x="774" y="399"/>
                    <a:pt x="774" y="399"/>
                  </a:cubicBezTo>
                  <a:cubicBezTo>
                    <a:pt x="773" y="399"/>
                    <a:pt x="773" y="399"/>
                    <a:pt x="772" y="399"/>
                  </a:cubicBezTo>
                  <a:cubicBezTo>
                    <a:pt x="772" y="399"/>
                    <a:pt x="772" y="399"/>
                    <a:pt x="772" y="399"/>
                  </a:cubicBezTo>
                  <a:cubicBezTo>
                    <a:pt x="772" y="400"/>
                    <a:pt x="771" y="400"/>
                    <a:pt x="770" y="400"/>
                  </a:cubicBezTo>
                  <a:cubicBezTo>
                    <a:pt x="770" y="400"/>
                    <a:pt x="770" y="400"/>
                    <a:pt x="770" y="400"/>
                  </a:cubicBezTo>
                  <a:cubicBezTo>
                    <a:pt x="770" y="400"/>
                    <a:pt x="769" y="400"/>
                    <a:pt x="769" y="400"/>
                  </a:cubicBezTo>
                  <a:cubicBezTo>
                    <a:pt x="769" y="400"/>
                    <a:pt x="769" y="400"/>
                    <a:pt x="769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9" y="401"/>
                    <a:pt x="769" y="402"/>
                    <a:pt x="769" y="403"/>
                  </a:cubicBezTo>
                  <a:cubicBezTo>
                    <a:pt x="769" y="403"/>
                    <a:pt x="769" y="403"/>
                    <a:pt x="769" y="403"/>
                  </a:cubicBezTo>
                  <a:cubicBezTo>
                    <a:pt x="769" y="404"/>
                    <a:pt x="768" y="406"/>
                    <a:pt x="768" y="406"/>
                  </a:cubicBezTo>
                  <a:cubicBezTo>
                    <a:pt x="768" y="406"/>
                    <a:pt x="768" y="406"/>
                    <a:pt x="768" y="406"/>
                  </a:cubicBezTo>
                  <a:cubicBezTo>
                    <a:pt x="768" y="406"/>
                    <a:pt x="768" y="406"/>
                    <a:pt x="768" y="407"/>
                  </a:cubicBezTo>
                  <a:cubicBezTo>
                    <a:pt x="768" y="407"/>
                    <a:pt x="768" y="407"/>
                    <a:pt x="768" y="407"/>
                  </a:cubicBezTo>
                  <a:cubicBezTo>
                    <a:pt x="768" y="408"/>
                    <a:pt x="769" y="410"/>
                    <a:pt x="772" y="410"/>
                  </a:cubicBezTo>
                  <a:cubicBezTo>
                    <a:pt x="772" y="410"/>
                    <a:pt x="772" y="410"/>
                    <a:pt x="772" y="410"/>
                  </a:cubicBezTo>
                  <a:cubicBezTo>
                    <a:pt x="772" y="410"/>
                    <a:pt x="773" y="410"/>
                    <a:pt x="773" y="410"/>
                  </a:cubicBezTo>
                  <a:cubicBezTo>
                    <a:pt x="773" y="410"/>
                    <a:pt x="773" y="410"/>
                    <a:pt x="773" y="410"/>
                  </a:cubicBezTo>
                  <a:cubicBezTo>
                    <a:pt x="774" y="410"/>
                    <a:pt x="774" y="410"/>
                    <a:pt x="775" y="410"/>
                  </a:cubicBezTo>
                  <a:cubicBezTo>
                    <a:pt x="775" y="410"/>
                    <a:pt x="775" y="410"/>
                    <a:pt x="775" y="410"/>
                  </a:cubicBezTo>
                  <a:cubicBezTo>
                    <a:pt x="776" y="410"/>
                    <a:pt x="778" y="410"/>
                    <a:pt x="778" y="412"/>
                  </a:cubicBezTo>
                  <a:cubicBezTo>
                    <a:pt x="778" y="412"/>
                    <a:pt x="778" y="412"/>
                    <a:pt x="778" y="412"/>
                  </a:cubicBezTo>
                  <a:cubicBezTo>
                    <a:pt x="778" y="412"/>
                    <a:pt x="777" y="413"/>
                    <a:pt x="776" y="414"/>
                  </a:cubicBezTo>
                  <a:cubicBezTo>
                    <a:pt x="776" y="414"/>
                    <a:pt x="776" y="414"/>
                    <a:pt x="776" y="414"/>
                  </a:cubicBezTo>
                  <a:cubicBezTo>
                    <a:pt x="775" y="415"/>
                    <a:pt x="775" y="416"/>
                    <a:pt x="775" y="416"/>
                  </a:cubicBezTo>
                  <a:cubicBezTo>
                    <a:pt x="775" y="416"/>
                    <a:pt x="775" y="416"/>
                    <a:pt x="775" y="416"/>
                  </a:cubicBezTo>
                  <a:cubicBezTo>
                    <a:pt x="775" y="417"/>
                    <a:pt x="775" y="417"/>
                    <a:pt x="775" y="417"/>
                  </a:cubicBezTo>
                  <a:cubicBezTo>
                    <a:pt x="775" y="417"/>
                    <a:pt x="775" y="417"/>
                    <a:pt x="775" y="417"/>
                  </a:cubicBezTo>
                  <a:cubicBezTo>
                    <a:pt x="775" y="417"/>
                    <a:pt x="775" y="417"/>
                    <a:pt x="776" y="417"/>
                  </a:cubicBezTo>
                  <a:cubicBezTo>
                    <a:pt x="776" y="417"/>
                    <a:pt x="776" y="417"/>
                    <a:pt x="776" y="417"/>
                  </a:cubicBezTo>
                  <a:cubicBezTo>
                    <a:pt x="777" y="416"/>
                    <a:pt x="779" y="414"/>
                    <a:pt x="781" y="414"/>
                  </a:cubicBezTo>
                  <a:cubicBezTo>
                    <a:pt x="781" y="414"/>
                    <a:pt x="781" y="414"/>
                    <a:pt x="781" y="414"/>
                  </a:cubicBezTo>
                  <a:cubicBezTo>
                    <a:pt x="782" y="414"/>
                    <a:pt x="783" y="415"/>
                    <a:pt x="783" y="416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3" y="416"/>
                    <a:pt x="783" y="416"/>
                    <a:pt x="783" y="416"/>
                  </a:cubicBezTo>
                  <a:cubicBezTo>
                    <a:pt x="782" y="418"/>
                    <a:pt x="779" y="420"/>
                    <a:pt x="778" y="423"/>
                  </a:cubicBezTo>
                  <a:cubicBezTo>
                    <a:pt x="778" y="423"/>
                    <a:pt x="778" y="423"/>
                    <a:pt x="778" y="423"/>
                  </a:cubicBezTo>
                  <a:cubicBezTo>
                    <a:pt x="777" y="425"/>
                    <a:pt x="777" y="425"/>
                    <a:pt x="776" y="426"/>
                  </a:cubicBezTo>
                  <a:cubicBezTo>
                    <a:pt x="776" y="426"/>
                    <a:pt x="776" y="426"/>
                    <a:pt x="776" y="426"/>
                  </a:cubicBezTo>
                  <a:cubicBezTo>
                    <a:pt x="775" y="425"/>
                    <a:pt x="775" y="425"/>
                    <a:pt x="775" y="424"/>
                  </a:cubicBezTo>
                  <a:cubicBezTo>
                    <a:pt x="775" y="424"/>
                    <a:pt x="775" y="424"/>
                    <a:pt x="775" y="424"/>
                  </a:cubicBezTo>
                  <a:cubicBezTo>
                    <a:pt x="775" y="424"/>
                    <a:pt x="775" y="424"/>
                    <a:pt x="775" y="423"/>
                  </a:cubicBezTo>
                  <a:cubicBezTo>
                    <a:pt x="775" y="423"/>
                    <a:pt x="775" y="423"/>
                    <a:pt x="775" y="423"/>
                  </a:cubicBezTo>
                  <a:cubicBezTo>
                    <a:pt x="775" y="423"/>
                    <a:pt x="775" y="423"/>
                    <a:pt x="775" y="423"/>
                  </a:cubicBezTo>
                  <a:cubicBezTo>
                    <a:pt x="775" y="423"/>
                    <a:pt x="775" y="423"/>
                    <a:pt x="775" y="423"/>
                  </a:cubicBezTo>
                  <a:cubicBezTo>
                    <a:pt x="773" y="424"/>
                    <a:pt x="771" y="425"/>
                    <a:pt x="769" y="426"/>
                  </a:cubicBezTo>
                  <a:cubicBezTo>
                    <a:pt x="769" y="426"/>
                    <a:pt x="769" y="426"/>
                    <a:pt x="769" y="426"/>
                  </a:cubicBezTo>
                  <a:cubicBezTo>
                    <a:pt x="769" y="426"/>
                    <a:pt x="768" y="426"/>
                    <a:pt x="768" y="427"/>
                  </a:cubicBezTo>
                  <a:cubicBezTo>
                    <a:pt x="768" y="427"/>
                    <a:pt x="768" y="427"/>
                    <a:pt x="768" y="427"/>
                  </a:cubicBezTo>
                  <a:cubicBezTo>
                    <a:pt x="767" y="427"/>
                    <a:pt x="767" y="427"/>
                    <a:pt x="767" y="427"/>
                  </a:cubicBezTo>
                  <a:cubicBezTo>
                    <a:pt x="767" y="427"/>
                    <a:pt x="767" y="427"/>
                    <a:pt x="767" y="427"/>
                  </a:cubicBezTo>
                  <a:cubicBezTo>
                    <a:pt x="767" y="427"/>
                    <a:pt x="767" y="427"/>
                    <a:pt x="768" y="428"/>
                  </a:cubicBezTo>
                  <a:cubicBezTo>
                    <a:pt x="768" y="428"/>
                    <a:pt x="768" y="428"/>
                    <a:pt x="768" y="428"/>
                  </a:cubicBezTo>
                  <a:cubicBezTo>
                    <a:pt x="769" y="429"/>
                    <a:pt x="769" y="430"/>
                    <a:pt x="769" y="431"/>
                  </a:cubicBezTo>
                  <a:cubicBezTo>
                    <a:pt x="769" y="431"/>
                    <a:pt x="769" y="431"/>
                    <a:pt x="769" y="431"/>
                  </a:cubicBezTo>
                  <a:cubicBezTo>
                    <a:pt x="769" y="433"/>
                    <a:pt x="768" y="434"/>
                    <a:pt x="768" y="434"/>
                  </a:cubicBezTo>
                  <a:cubicBezTo>
                    <a:pt x="768" y="434"/>
                    <a:pt x="768" y="434"/>
                    <a:pt x="768" y="434"/>
                  </a:cubicBezTo>
                  <a:cubicBezTo>
                    <a:pt x="768" y="435"/>
                    <a:pt x="768" y="436"/>
                    <a:pt x="768" y="436"/>
                  </a:cubicBezTo>
                  <a:cubicBezTo>
                    <a:pt x="768" y="436"/>
                    <a:pt x="768" y="436"/>
                    <a:pt x="768" y="436"/>
                  </a:cubicBezTo>
                  <a:cubicBezTo>
                    <a:pt x="768" y="437"/>
                    <a:pt x="768" y="437"/>
                    <a:pt x="768" y="438"/>
                  </a:cubicBezTo>
                  <a:cubicBezTo>
                    <a:pt x="768" y="438"/>
                    <a:pt x="768" y="438"/>
                    <a:pt x="768" y="438"/>
                  </a:cubicBezTo>
                  <a:cubicBezTo>
                    <a:pt x="768" y="438"/>
                    <a:pt x="768" y="438"/>
                    <a:pt x="768" y="438"/>
                  </a:cubicBezTo>
                  <a:cubicBezTo>
                    <a:pt x="768" y="438"/>
                    <a:pt x="768" y="438"/>
                    <a:pt x="768" y="438"/>
                  </a:cubicBezTo>
                  <a:cubicBezTo>
                    <a:pt x="768" y="439"/>
                    <a:pt x="767" y="440"/>
                    <a:pt x="766" y="440"/>
                  </a:cubicBezTo>
                  <a:cubicBezTo>
                    <a:pt x="766" y="440"/>
                    <a:pt x="766" y="440"/>
                    <a:pt x="766" y="440"/>
                  </a:cubicBezTo>
                  <a:cubicBezTo>
                    <a:pt x="765" y="440"/>
                    <a:pt x="764" y="440"/>
                    <a:pt x="763" y="439"/>
                  </a:cubicBezTo>
                  <a:cubicBezTo>
                    <a:pt x="763" y="439"/>
                    <a:pt x="763" y="439"/>
                    <a:pt x="763" y="439"/>
                  </a:cubicBezTo>
                  <a:cubicBezTo>
                    <a:pt x="762" y="438"/>
                    <a:pt x="761" y="437"/>
                    <a:pt x="761" y="437"/>
                  </a:cubicBezTo>
                  <a:cubicBezTo>
                    <a:pt x="761" y="437"/>
                    <a:pt x="761" y="437"/>
                    <a:pt x="761" y="437"/>
                  </a:cubicBezTo>
                  <a:cubicBezTo>
                    <a:pt x="761" y="437"/>
                    <a:pt x="761" y="437"/>
                    <a:pt x="760" y="438"/>
                  </a:cubicBezTo>
                  <a:cubicBezTo>
                    <a:pt x="760" y="438"/>
                    <a:pt x="760" y="438"/>
                    <a:pt x="760" y="438"/>
                  </a:cubicBezTo>
                  <a:cubicBezTo>
                    <a:pt x="760" y="438"/>
                    <a:pt x="760" y="438"/>
                    <a:pt x="760" y="438"/>
                  </a:cubicBezTo>
                  <a:cubicBezTo>
                    <a:pt x="760" y="438"/>
                    <a:pt x="760" y="438"/>
                    <a:pt x="760" y="438"/>
                  </a:cubicBezTo>
                  <a:cubicBezTo>
                    <a:pt x="760" y="439"/>
                    <a:pt x="762" y="439"/>
                    <a:pt x="762" y="441"/>
                  </a:cubicBezTo>
                  <a:cubicBezTo>
                    <a:pt x="762" y="441"/>
                    <a:pt x="762" y="441"/>
                    <a:pt x="762" y="441"/>
                  </a:cubicBezTo>
                  <a:cubicBezTo>
                    <a:pt x="762" y="441"/>
                    <a:pt x="762" y="442"/>
                    <a:pt x="762" y="442"/>
                  </a:cubicBezTo>
                  <a:cubicBezTo>
                    <a:pt x="762" y="442"/>
                    <a:pt x="762" y="442"/>
                    <a:pt x="762" y="442"/>
                  </a:cubicBezTo>
                  <a:cubicBezTo>
                    <a:pt x="761" y="443"/>
                    <a:pt x="761" y="443"/>
                    <a:pt x="761" y="443"/>
                  </a:cubicBezTo>
                  <a:cubicBezTo>
                    <a:pt x="761" y="443"/>
                    <a:pt x="761" y="443"/>
                    <a:pt x="761" y="443"/>
                  </a:cubicBezTo>
                  <a:cubicBezTo>
                    <a:pt x="761" y="443"/>
                    <a:pt x="761" y="443"/>
                    <a:pt x="762" y="444"/>
                  </a:cubicBezTo>
                  <a:cubicBezTo>
                    <a:pt x="762" y="444"/>
                    <a:pt x="762" y="444"/>
                    <a:pt x="762" y="444"/>
                  </a:cubicBezTo>
                  <a:cubicBezTo>
                    <a:pt x="763" y="445"/>
                    <a:pt x="763" y="445"/>
                    <a:pt x="763" y="446"/>
                  </a:cubicBezTo>
                  <a:cubicBezTo>
                    <a:pt x="763" y="446"/>
                    <a:pt x="763" y="446"/>
                    <a:pt x="763" y="446"/>
                  </a:cubicBezTo>
                  <a:cubicBezTo>
                    <a:pt x="763" y="447"/>
                    <a:pt x="761" y="448"/>
                    <a:pt x="759" y="449"/>
                  </a:cubicBezTo>
                  <a:cubicBezTo>
                    <a:pt x="759" y="449"/>
                    <a:pt x="759" y="449"/>
                    <a:pt x="759" y="449"/>
                  </a:cubicBezTo>
                  <a:cubicBezTo>
                    <a:pt x="759" y="449"/>
                    <a:pt x="758" y="450"/>
                    <a:pt x="757" y="451"/>
                  </a:cubicBezTo>
                  <a:cubicBezTo>
                    <a:pt x="757" y="451"/>
                    <a:pt x="757" y="451"/>
                    <a:pt x="757" y="451"/>
                  </a:cubicBezTo>
                  <a:cubicBezTo>
                    <a:pt x="756" y="452"/>
                    <a:pt x="755" y="453"/>
                    <a:pt x="753" y="453"/>
                  </a:cubicBezTo>
                  <a:cubicBezTo>
                    <a:pt x="753" y="453"/>
                    <a:pt x="753" y="453"/>
                    <a:pt x="753" y="453"/>
                  </a:cubicBezTo>
                  <a:cubicBezTo>
                    <a:pt x="752" y="453"/>
                    <a:pt x="752" y="452"/>
                    <a:pt x="752" y="451"/>
                  </a:cubicBezTo>
                  <a:cubicBezTo>
                    <a:pt x="752" y="451"/>
                    <a:pt x="752" y="451"/>
                    <a:pt x="752" y="451"/>
                  </a:cubicBezTo>
                  <a:cubicBezTo>
                    <a:pt x="752" y="451"/>
                    <a:pt x="752" y="451"/>
                    <a:pt x="752" y="451"/>
                  </a:cubicBezTo>
                  <a:cubicBezTo>
                    <a:pt x="752" y="451"/>
                    <a:pt x="752" y="451"/>
                    <a:pt x="752" y="451"/>
                  </a:cubicBezTo>
                  <a:cubicBezTo>
                    <a:pt x="752" y="451"/>
                    <a:pt x="752" y="451"/>
                    <a:pt x="752" y="450"/>
                  </a:cubicBezTo>
                  <a:cubicBezTo>
                    <a:pt x="752" y="450"/>
                    <a:pt x="752" y="450"/>
                    <a:pt x="752" y="450"/>
                  </a:cubicBezTo>
                  <a:cubicBezTo>
                    <a:pt x="752" y="450"/>
                    <a:pt x="752" y="450"/>
                    <a:pt x="752" y="450"/>
                  </a:cubicBezTo>
                  <a:cubicBezTo>
                    <a:pt x="752" y="450"/>
                    <a:pt x="752" y="450"/>
                    <a:pt x="752" y="450"/>
                  </a:cubicBezTo>
                  <a:cubicBezTo>
                    <a:pt x="751" y="450"/>
                    <a:pt x="751" y="450"/>
                    <a:pt x="751" y="450"/>
                  </a:cubicBezTo>
                  <a:cubicBezTo>
                    <a:pt x="751" y="450"/>
                    <a:pt x="751" y="450"/>
                    <a:pt x="751" y="450"/>
                  </a:cubicBezTo>
                  <a:cubicBezTo>
                    <a:pt x="750" y="451"/>
                    <a:pt x="749" y="452"/>
                    <a:pt x="747" y="453"/>
                  </a:cubicBezTo>
                  <a:cubicBezTo>
                    <a:pt x="747" y="453"/>
                    <a:pt x="747" y="453"/>
                    <a:pt x="747" y="453"/>
                  </a:cubicBezTo>
                  <a:cubicBezTo>
                    <a:pt x="746" y="454"/>
                    <a:pt x="744" y="455"/>
                    <a:pt x="745" y="455"/>
                  </a:cubicBezTo>
                  <a:cubicBezTo>
                    <a:pt x="745" y="455"/>
                    <a:pt x="745" y="455"/>
                    <a:pt x="745" y="455"/>
                  </a:cubicBezTo>
                  <a:cubicBezTo>
                    <a:pt x="745" y="455"/>
                    <a:pt x="745" y="455"/>
                    <a:pt x="745" y="455"/>
                  </a:cubicBezTo>
                  <a:cubicBezTo>
                    <a:pt x="745" y="455"/>
                    <a:pt x="745" y="455"/>
                    <a:pt x="745" y="455"/>
                  </a:cubicBezTo>
                  <a:cubicBezTo>
                    <a:pt x="745" y="457"/>
                    <a:pt x="747" y="458"/>
                    <a:pt x="747" y="460"/>
                  </a:cubicBezTo>
                  <a:cubicBezTo>
                    <a:pt x="747" y="460"/>
                    <a:pt x="747" y="460"/>
                    <a:pt x="747" y="460"/>
                  </a:cubicBezTo>
                  <a:cubicBezTo>
                    <a:pt x="747" y="460"/>
                    <a:pt x="747" y="461"/>
                    <a:pt x="747" y="461"/>
                  </a:cubicBezTo>
                  <a:cubicBezTo>
                    <a:pt x="747" y="461"/>
                    <a:pt x="747" y="461"/>
                    <a:pt x="747" y="461"/>
                  </a:cubicBezTo>
                  <a:cubicBezTo>
                    <a:pt x="746" y="463"/>
                    <a:pt x="745" y="465"/>
                    <a:pt x="745" y="467"/>
                  </a:cubicBezTo>
                  <a:cubicBezTo>
                    <a:pt x="745" y="467"/>
                    <a:pt x="745" y="467"/>
                    <a:pt x="745" y="467"/>
                  </a:cubicBezTo>
                  <a:cubicBezTo>
                    <a:pt x="745" y="467"/>
                    <a:pt x="745" y="467"/>
                    <a:pt x="745" y="467"/>
                  </a:cubicBezTo>
                  <a:cubicBezTo>
                    <a:pt x="745" y="467"/>
                    <a:pt x="745" y="467"/>
                    <a:pt x="745" y="467"/>
                  </a:cubicBezTo>
                  <a:cubicBezTo>
                    <a:pt x="745" y="468"/>
                    <a:pt x="745" y="469"/>
                    <a:pt x="745" y="470"/>
                  </a:cubicBezTo>
                  <a:cubicBezTo>
                    <a:pt x="745" y="470"/>
                    <a:pt x="745" y="470"/>
                    <a:pt x="745" y="470"/>
                  </a:cubicBezTo>
                  <a:cubicBezTo>
                    <a:pt x="745" y="471"/>
                    <a:pt x="745" y="472"/>
                    <a:pt x="744" y="472"/>
                  </a:cubicBezTo>
                  <a:cubicBezTo>
                    <a:pt x="744" y="472"/>
                    <a:pt x="744" y="472"/>
                    <a:pt x="744" y="472"/>
                  </a:cubicBezTo>
                  <a:cubicBezTo>
                    <a:pt x="744" y="472"/>
                    <a:pt x="743" y="472"/>
                    <a:pt x="743" y="472"/>
                  </a:cubicBezTo>
                  <a:cubicBezTo>
                    <a:pt x="743" y="472"/>
                    <a:pt x="743" y="472"/>
                    <a:pt x="743" y="472"/>
                  </a:cubicBezTo>
                  <a:cubicBezTo>
                    <a:pt x="742" y="472"/>
                    <a:pt x="741" y="472"/>
                    <a:pt x="740" y="472"/>
                  </a:cubicBezTo>
                  <a:cubicBezTo>
                    <a:pt x="740" y="472"/>
                    <a:pt x="740" y="472"/>
                    <a:pt x="740" y="472"/>
                  </a:cubicBezTo>
                  <a:cubicBezTo>
                    <a:pt x="740" y="472"/>
                    <a:pt x="740" y="472"/>
                    <a:pt x="740" y="473"/>
                  </a:cubicBezTo>
                  <a:cubicBezTo>
                    <a:pt x="740" y="473"/>
                    <a:pt x="740" y="473"/>
                    <a:pt x="740" y="473"/>
                  </a:cubicBezTo>
                  <a:cubicBezTo>
                    <a:pt x="740" y="474"/>
                    <a:pt x="739" y="475"/>
                    <a:pt x="737" y="477"/>
                  </a:cubicBezTo>
                  <a:cubicBezTo>
                    <a:pt x="737" y="477"/>
                    <a:pt x="737" y="477"/>
                    <a:pt x="737" y="477"/>
                  </a:cubicBezTo>
                  <a:cubicBezTo>
                    <a:pt x="735" y="478"/>
                    <a:pt x="734" y="479"/>
                    <a:pt x="734" y="481"/>
                  </a:cubicBezTo>
                  <a:cubicBezTo>
                    <a:pt x="734" y="481"/>
                    <a:pt x="734" y="481"/>
                    <a:pt x="734" y="481"/>
                  </a:cubicBezTo>
                  <a:cubicBezTo>
                    <a:pt x="733" y="483"/>
                    <a:pt x="732" y="484"/>
                    <a:pt x="732" y="486"/>
                  </a:cubicBezTo>
                  <a:cubicBezTo>
                    <a:pt x="732" y="486"/>
                    <a:pt x="732" y="486"/>
                    <a:pt x="732" y="486"/>
                  </a:cubicBezTo>
                  <a:cubicBezTo>
                    <a:pt x="732" y="486"/>
                    <a:pt x="732" y="487"/>
                    <a:pt x="732" y="487"/>
                  </a:cubicBezTo>
                  <a:cubicBezTo>
                    <a:pt x="732" y="487"/>
                    <a:pt x="732" y="487"/>
                    <a:pt x="732" y="487"/>
                  </a:cubicBezTo>
                  <a:cubicBezTo>
                    <a:pt x="732" y="488"/>
                    <a:pt x="733" y="489"/>
                    <a:pt x="733" y="490"/>
                  </a:cubicBezTo>
                  <a:cubicBezTo>
                    <a:pt x="733" y="490"/>
                    <a:pt x="733" y="490"/>
                    <a:pt x="733" y="490"/>
                  </a:cubicBezTo>
                  <a:cubicBezTo>
                    <a:pt x="733" y="491"/>
                    <a:pt x="732" y="492"/>
                    <a:pt x="732" y="493"/>
                  </a:cubicBezTo>
                  <a:cubicBezTo>
                    <a:pt x="732" y="493"/>
                    <a:pt x="732" y="493"/>
                    <a:pt x="732" y="493"/>
                  </a:cubicBezTo>
                  <a:cubicBezTo>
                    <a:pt x="731" y="495"/>
                    <a:pt x="730" y="496"/>
                    <a:pt x="727" y="497"/>
                  </a:cubicBezTo>
                  <a:cubicBezTo>
                    <a:pt x="727" y="497"/>
                    <a:pt x="727" y="497"/>
                    <a:pt x="727" y="497"/>
                  </a:cubicBezTo>
                  <a:cubicBezTo>
                    <a:pt x="725" y="498"/>
                    <a:pt x="725" y="498"/>
                    <a:pt x="724" y="500"/>
                  </a:cubicBezTo>
                  <a:cubicBezTo>
                    <a:pt x="724" y="500"/>
                    <a:pt x="724" y="500"/>
                    <a:pt x="724" y="500"/>
                  </a:cubicBezTo>
                  <a:cubicBezTo>
                    <a:pt x="723" y="500"/>
                    <a:pt x="723" y="501"/>
                    <a:pt x="723" y="502"/>
                  </a:cubicBezTo>
                  <a:cubicBezTo>
                    <a:pt x="723" y="502"/>
                    <a:pt x="723" y="502"/>
                    <a:pt x="723" y="502"/>
                  </a:cubicBezTo>
                  <a:cubicBezTo>
                    <a:pt x="723" y="502"/>
                    <a:pt x="724" y="503"/>
                    <a:pt x="724" y="505"/>
                  </a:cubicBezTo>
                  <a:cubicBezTo>
                    <a:pt x="724" y="505"/>
                    <a:pt x="724" y="505"/>
                    <a:pt x="724" y="505"/>
                  </a:cubicBezTo>
                  <a:cubicBezTo>
                    <a:pt x="724" y="506"/>
                    <a:pt x="724" y="507"/>
                    <a:pt x="724" y="509"/>
                  </a:cubicBezTo>
                  <a:cubicBezTo>
                    <a:pt x="724" y="509"/>
                    <a:pt x="724" y="509"/>
                    <a:pt x="724" y="509"/>
                  </a:cubicBezTo>
                  <a:cubicBezTo>
                    <a:pt x="724" y="509"/>
                    <a:pt x="724" y="510"/>
                    <a:pt x="724" y="511"/>
                  </a:cubicBezTo>
                  <a:cubicBezTo>
                    <a:pt x="724" y="511"/>
                    <a:pt x="724" y="511"/>
                    <a:pt x="724" y="511"/>
                  </a:cubicBezTo>
                  <a:cubicBezTo>
                    <a:pt x="724" y="512"/>
                    <a:pt x="723" y="513"/>
                    <a:pt x="723" y="514"/>
                  </a:cubicBezTo>
                  <a:cubicBezTo>
                    <a:pt x="723" y="514"/>
                    <a:pt x="723" y="514"/>
                    <a:pt x="723" y="514"/>
                  </a:cubicBezTo>
                  <a:cubicBezTo>
                    <a:pt x="723" y="515"/>
                    <a:pt x="724" y="516"/>
                    <a:pt x="724" y="517"/>
                  </a:cubicBezTo>
                  <a:cubicBezTo>
                    <a:pt x="724" y="517"/>
                    <a:pt x="724" y="517"/>
                    <a:pt x="724" y="517"/>
                  </a:cubicBezTo>
                  <a:cubicBezTo>
                    <a:pt x="726" y="519"/>
                    <a:pt x="728" y="520"/>
                    <a:pt x="730" y="521"/>
                  </a:cubicBezTo>
                  <a:cubicBezTo>
                    <a:pt x="730" y="521"/>
                    <a:pt x="730" y="521"/>
                    <a:pt x="730" y="521"/>
                  </a:cubicBezTo>
                  <a:cubicBezTo>
                    <a:pt x="730" y="522"/>
                    <a:pt x="730" y="522"/>
                    <a:pt x="730" y="522"/>
                  </a:cubicBezTo>
                  <a:cubicBezTo>
                    <a:pt x="730" y="522"/>
                    <a:pt x="730" y="522"/>
                    <a:pt x="730" y="522"/>
                  </a:cubicBezTo>
                  <a:cubicBezTo>
                    <a:pt x="730" y="522"/>
                    <a:pt x="730" y="522"/>
                    <a:pt x="731" y="522"/>
                  </a:cubicBezTo>
                  <a:cubicBezTo>
                    <a:pt x="731" y="522"/>
                    <a:pt x="731" y="522"/>
                    <a:pt x="731" y="522"/>
                  </a:cubicBezTo>
                  <a:cubicBezTo>
                    <a:pt x="731" y="521"/>
                    <a:pt x="731" y="521"/>
                    <a:pt x="731" y="520"/>
                  </a:cubicBezTo>
                  <a:cubicBezTo>
                    <a:pt x="731" y="520"/>
                    <a:pt x="731" y="520"/>
                    <a:pt x="731" y="520"/>
                  </a:cubicBezTo>
                  <a:cubicBezTo>
                    <a:pt x="732" y="520"/>
                    <a:pt x="733" y="519"/>
                    <a:pt x="734" y="519"/>
                  </a:cubicBezTo>
                  <a:cubicBezTo>
                    <a:pt x="734" y="519"/>
                    <a:pt x="734" y="519"/>
                    <a:pt x="734" y="519"/>
                  </a:cubicBezTo>
                  <a:cubicBezTo>
                    <a:pt x="735" y="519"/>
                    <a:pt x="736" y="519"/>
                    <a:pt x="737" y="520"/>
                  </a:cubicBezTo>
                  <a:cubicBezTo>
                    <a:pt x="737" y="520"/>
                    <a:pt x="737" y="520"/>
                    <a:pt x="737" y="520"/>
                  </a:cubicBezTo>
                  <a:cubicBezTo>
                    <a:pt x="738" y="521"/>
                    <a:pt x="739" y="522"/>
                    <a:pt x="741" y="522"/>
                  </a:cubicBezTo>
                  <a:cubicBezTo>
                    <a:pt x="741" y="522"/>
                    <a:pt x="741" y="522"/>
                    <a:pt x="741" y="522"/>
                  </a:cubicBezTo>
                  <a:cubicBezTo>
                    <a:pt x="743" y="522"/>
                    <a:pt x="744" y="523"/>
                    <a:pt x="744" y="524"/>
                  </a:cubicBezTo>
                  <a:cubicBezTo>
                    <a:pt x="744" y="524"/>
                    <a:pt x="744" y="524"/>
                    <a:pt x="744" y="524"/>
                  </a:cubicBezTo>
                  <a:cubicBezTo>
                    <a:pt x="744" y="525"/>
                    <a:pt x="744" y="525"/>
                    <a:pt x="744" y="525"/>
                  </a:cubicBezTo>
                  <a:cubicBezTo>
                    <a:pt x="744" y="525"/>
                    <a:pt x="744" y="525"/>
                    <a:pt x="744" y="525"/>
                  </a:cubicBezTo>
                  <a:cubicBezTo>
                    <a:pt x="743" y="525"/>
                    <a:pt x="743" y="526"/>
                    <a:pt x="743" y="526"/>
                  </a:cubicBezTo>
                  <a:cubicBezTo>
                    <a:pt x="743" y="526"/>
                    <a:pt x="743" y="526"/>
                    <a:pt x="743" y="526"/>
                  </a:cubicBezTo>
                  <a:cubicBezTo>
                    <a:pt x="743" y="527"/>
                    <a:pt x="744" y="527"/>
                    <a:pt x="745" y="528"/>
                  </a:cubicBezTo>
                  <a:cubicBezTo>
                    <a:pt x="745" y="528"/>
                    <a:pt x="745" y="528"/>
                    <a:pt x="745" y="528"/>
                  </a:cubicBezTo>
                  <a:cubicBezTo>
                    <a:pt x="747" y="529"/>
                    <a:pt x="750" y="531"/>
                    <a:pt x="752" y="531"/>
                  </a:cubicBezTo>
                  <a:cubicBezTo>
                    <a:pt x="752" y="531"/>
                    <a:pt x="752" y="531"/>
                    <a:pt x="752" y="531"/>
                  </a:cubicBezTo>
                  <a:cubicBezTo>
                    <a:pt x="753" y="532"/>
                    <a:pt x="755" y="533"/>
                    <a:pt x="755" y="535"/>
                  </a:cubicBezTo>
                  <a:cubicBezTo>
                    <a:pt x="755" y="535"/>
                    <a:pt x="755" y="535"/>
                    <a:pt x="755" y="535"/>
                  </a:cubicBezTo>
                  <a:cubicBezTo>
                    <a:pt x="754" y="537"/>
                    <a:pt x="751" y="539"/>
                    <a:pt x="749" y="540"/>
                  </a:cubicBezTo>
                  <a:cubicBezTo>
                    <a:pt x="749" y="540"/>
                    <a:pt x="749" y="540"/>
                    <a:pt x="749" y="540"/>
                  </a:cubicBezTo>
                  <a:cubicBezTo>
                    <a:pt x="748" y="540"/>
                    <a:pt x="748" y="541"/>
                    <a:pt x="748" y="541"/>
                  </a:cubicBezTo>
                  <a:cubicBezTo>
                    <a:pt x="748" y="541"/>
                    <a:pt x="748" y="541"/>
                    <a:pt x="748" y="541"/>
                  </a:cubicBezTo>
                  <a:cubicBezTo>
                    <a:pt x="748" y="541"/>
                    <a:pt x="748" y="541"/>
                    <a:pt x="748" y="541"/>
                  </a:cubicBezTo>
                  <a:cubicBezTo>
                    <a:pt x="748" y="541"/>
                    <a:pt x="748" y="541"/>
                    <a:pt x="749" y="541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9" y="541"/>
                    <a:pt x="749" y="541"/>
                    <a:pt x="750" y="541"/>
                  </a:cubicBezTo>
                  <a:cubicBezTo>
                    <a:pt x="750" y="541"/>
                    <a:pt x="750" y="541"/>
                    <a:pt x="750" y="541"/>
                  </a:cubicBezTo>
                  <a:cubicBezTo>
                    <a:pt x="751" y="541"/>
                    <a:pt x="751" y="541"/>
                    <a:pt x="752" y="540"/>
                  </a:cubicBezTo>
                  <a:cubicBezTo>
                    <a:pt x="752" y="540"/>
                    <a:pt x="752" y="540"/>
                    <a:pt x="752" y="540"/>
                  </a:cubicBezTo>
                  <a:cubicBezTo>
                    <a:pt x="752" y="538"/>
                    <a:pt x="753" y="537"/>
                    <a:pt x="756" y="536"/>
                  </a:cubicBezTo>
                  <a:cubicBezTo>
                    <a:pt x="756" y="536"/>
                    <a:pt x="756" y="536"/>
                    <a:pt x="756" y="536"/>
                  </a:cubicBezTo>
                  <a:cubicBezTo>
                    <a:pt x="757" y="536"/>
                    <a:pt x="758" y="536"/>
                    <a:pt x="759" y="536"/>
                  </a:cubicBezTo>
                  <a:cubicBezTo>
                    <a:pt x="759" y="536"/>
                    <a:pt x="759" y="536"/>
                    <a:pt x="759" y="536"/>
                  </a:cubicBezTo>
                  <a:cubicBezTo>
                    <a:pt x="761" y="536"/>
                    <a:pt x="762" y="536"/>
                    <a:pt x="763" y="537"/>
                  </a:cubicBezTo>
                  <a:cubicBezTo>
                    <a:pt x="763" y="537"/>
                    <a:pt x="763" y="537"/>
                    <a:pt x="763" y="537"/>
                  </a:cubicBezTo>
                  <a:cubicBezTo>
                    <a:pt x="763" y="537"/>
                    <a:pt x="764" y="538"/>
                    <a:pt x="765" y="539"/>
                  </a:cubicBezTo>
                  <a:cubicBezTo>
                    <a:pt x="765" y="539"/>
                    <a:pt x="765" y="539"/>
                    <a:pt x="765" y="539"/>
                  </a:cubicBezTo>
                  <a:cubicBezTo>
                    <a:pt x="765" y="539"/>
                    <a:pt x="765" y="539"/>
                    <a:pt x="765" y="539"/>
                  </a:cubicBezTo>
                  <a:cubicBezTo>
                    <a:pt x="765" y="539"/>
                    <a:pt x="765" y="539"/>
                    <a:pt x="765" y="539"/>
                  </a:cubicBezTo>
                  <a:cubicBezTo>
                    <a:pt x="765" y="539"/>
                    <a:pt x="765" y="539"/>
                    <a:pt x="766" y="539"/>
                  </a:cubicBezTo>
                  <a:cubicBezTo>
                    <a:pt x="766" y="539"/>
                    <a:pt x="766" y="539"/>
                    <a:pt x="766" y="539"/>
                  </a:cubicBezTo>
                  <a:cubicBezTo>
                    <a:pt x="766" y="539"/>
                    <a:pt x="767" y="539"/>
                    <a:pt x="768" y="539"/>
                  </a:cubicBezTo>
                  <a:cubicBezTo>
                    <a:pt x="768" y="539"/>
                    <a:pt x="768" y="539"/>
                    <a:pt x="768" y="539"/>
                  </a:cubicBezTo>
                  <a:cubicBezTo>
                    <a:pt x="769" y="539"/>
                    <a:pt x="770" y="539"/>
                    <a:pt x="770" y="539"/>
                  </a:cubicBezTo>
                  <a:cubicBezTo>
                    <a:pt x="770" y="539"/>
                    <a:pt x="770" y="539"/>
                    <a:pt x="770" y="539"/>
                  </a:cubicBezTo>
                  <a:cubicBezTo>
                    <a:pt x="772" y="540"/>
                    <a:pt x="773" y="540"/>
                    <a:pt x="775" y="541"/>
                  </a:cubicBezTo>
                  <a:cubicBezTo>
                    <a:pt x="775" y="541"/>
                    <a:pt x="775" y="541"/>
                    <a:pt x="775" y="541"/>
                  </a:cubicBezTo>
                  <a:cubicBezTo>
                    <a:pt x="778" y="541"/>
                    <a:pt x="779" y="542"/>
                    <a:pt x="780" y="543"/>
                  </a:cubicBezTo>
                  <a:cubicBezTo>
                    <a:pt x="780" y="543"/>
                    <a:pt x="780" y="543"/>
                    <a:pt x="780" y="543"/>
                  </a:cubicBezTo>
                  <a:cubicBezTo>
                    <a:pt x="782" y="544"/>
                    <a:pt x="784" y="545"/>
                    <a:pt x="786" y="545"/>
                  </a:cubicBezTo>
                  <a:cubicBezTo>
                    <a:pt x="786" y="545"/>
                    <a:pt x="786" y="545"/>
                    <a:pt x="786" y="545"/>
                  </a:cubicBezTo>
                  <a:cubicBezTo>
                    <a:pt x="789" y="545"/>
                    <a:pt x="789" y="546"/>
                    <a:pt x="791" y="547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3" y="548"/>
                    <a:pt x="797" y="549"/>
                    <a:pt x="798" y="552"/>
                  </a:cubicBezTo>
                  <a:cubicBezTo>
                    <a:pt x="798" y="552"/>
                    <a:pt x="798" y="552"/>
                    <a:pt x="798" y="552"/>
                  </a:cubicBezTo>
                  <a:cubicBezTo>
                    <a:pt x="799" y="555"/>
                    <a:pt x="800" y="558"/>
                    <a:pt x="801" y="561"/>
                  </a:cubicBezTo>
                  <a:cubicBezTo>
                    <a:pt x="801" y="561"/>
                    <a:pt x="801" y="561"/>
                    <a:pt x="801" y="561"/>
                  </a:cubicBezTo>
                  <a:cubicBezTo>
                    <a:pt x="801" y="563"/>
                    <a:pt x="801" y="565"/>
                    <a:pt x="802" y="566"/>
                  </a:cubicBezTo>
                  <a:cubicBezTo>
                    <a:pt x="802" y="566"/>
                    <a:pt x="802" y="566"/>
                    <a:pt x="802" y="566"/>
                  </a:cubicBezTo>
                  <a:cubicBezTo>
                    <a:pt x="804" y="568"/>
                    <a:pt x="804" y="569"/>
                    <a:pt x="805" y="571"/>
                  </a:cubicBezTo>
                  <a:cubicBezTo>
                    <a:pt x="805" y="571"/>
                    <a:pt x="805" y="571"/>
                    <a:pt x="805" y="571"/>
                  </a:cubicBezTo>
                  <a:cubicBezTo>
                    <a:pt x="806" y="573"/>
                    <a:pt x="806" y="573"/>
                    <a:pt x="807" y="574"/>
                  </a:cubicBezTo>
                  <a:cubicBezTo>
                    <a:pt x="807" y="574"/>
                    <a:pt x="807" y="574"/>
                    <a:pt x="807" y="574"/>
                  </a:cubicBezTo>
                  <a:cubicBezTo>
                    <a:pt x="809" y="576"/>
                    <a:pt x="809" y="577"/>
                    <a:pt x="809" y="579"/>
                  </a:cubicBezTo>
                  <a:cubicBezTo>
                    <a:pt x="809" y="579"/>
                    <a:pt x="809" y="579"/>
                    <a:pt x="809" y="579"/>
                  </a:cubicBezTo>
                  <a:cubicBezTo>
                    <a:pt x="810" y="580"/>
                    <a:pt x="809" y="580"/>
                    <a:pt x="811" y="582"/>
                  </a:cubicBezTo>
                  <a:cubicBezTo>
                    <a:pt x="811" y="582"/>
                    <a:pt x="811" y="582"/>
                    <a:pt x="811" y="582"/>
                  </a:cubicBezTo>
                  <a:cubicBezTo>
                    <a:pt x="812" y="584"/>
                    <a:pt x="813" y="585"/>
                    <a:pt x="814" y="587"/>
                  </a:cubicBezTo>
                  <a:cubicBezTo>
                    <a:pt x="814" y="587"/>
                    <a:pt x="814" y="587"/>
                    <a:pt x="814" y="587"/>
                  </a:cubicBezTo>
                  <a:cubicBezTo>
                    <a:pt x="814" y="587"/>
                    <a:pt x="813" y="588"/>
                    <a:pt x="813" y="588"/>
                  </a:cubicBezTo>
                  <a:cubicBezTo>
                    <a:pt x="813" y="588"/>
                    <a:pt x="813" y="588"/>
                    <a:pt x="813" y="588"/>
                  </a:cubicBezTo>
                  <a:cubicBezTo>
                    <a:pt x="813" y="589"/>
                    <a:pt x="813" y="589"/>
                    <a:pt x="813" y="590"/>
                  </a:cubicBezTo>
                  <a:cubicBezTo>
                    <a:pt x="813" y="590"/>
                    <a:pt x="813" y="590"/>
                    <a:pt x="813" y="590"/>
                  </a:cubicBezTo>
                  <a:cubicBezTo>
                    <a:pt x="813" y="589"/>
                    <a:pt x="813" y="589"/>
                    <a:pt x="813" y="589"/>
                  </a:cubicBezTo>
                  <a:cubicBezTo>
                    <a:pt x="813" y="589"/>
                    <a:pt x="813" y="589"/>
                    <a:pt x="813" y="589"/>
                  </a:cubicBezTo>
                  <a:cubicBezTo>
                    <a:pt x="814" y="589"/>
                    <a:pt x="815" y="590"/>
                    <a:pt x="815" y="591"/>
                  </a:cubicBezTo>
                  <a:cubicBezTo>
                    <a:pt x="815" y="591"/>
                    <a:pt x="815" y="591"/>
                    <a:pt x="815" y="591"/>
                  </a:cubicBezTo>
                  <a:cubicBezTo>
                    <a:pt x="815" y="591"/>
                    <a:pt x="815" y="591"/>
                    <a:pt x="815" y="591"/>
                  </a:cubicBezTo>
                  <a:cubicBezTo>
                    <a:pt x="815" y="593"/>
                    <a:pt x="815" y="595"/>
                    <a:pt x="816" y="595"/>
                  </a:cubicBezTo>
                  <a:cubicBezTo>
                    <a:pt x="816" y="595"/>
                    <a:pt x="816" y="595"/>
                    <a:pt x="816" y="595"/>
                  </a:cubicBezTo>
                  <a:cubicBezTo>
                    <a:pt x="817" y="596"/>
                    <a:pt x="819" y="597"/>
                    <a:pt x="819" y="599"/>
                  </a:cubicBezTo>
                  <a:cubicBezTo>
                    <a:pt x="819" y="599"/>
                    <a:pt x="819" y="599"/>
                    <a:pt x="819" y="599"/>
                  </a:cubicBezTo>
                  <a:cubicBezTo>
                    <a:pt x="819" y="600"/>
                    <a:pt x="819" y="600"/>
                    <a:pt x="819" y="600"/>
                  </a:cubicBezTo>
                  <a:cubicBezTo>
                    <a:pt x="819" y="600"/>
                    <a:pt x="819" y="600"/>
                    <a:pt x="819" y="600"/>
                  </a:cubicBezTo>
                  <a:cubicBezTo>
                    <a:pt x="818" y="601"/>
                    <a:pt x="818" y="602"/>
                    <a:pt x="818" y="603"/>
                  </a:cubicBezTo>
                  <a:cubicBezTo>
                    <a:pt x="818" y="603"/>
                    <a:pt x="818" y="603"/>
                    <a:pt x="818" y="603"/>
                  </a:cubicBezTo>
                  <a:cubicBezTo>
                    <a:pt x="818" y="603"/>
                    <a:pt x="818" y="603"/>
                    <a:pt x="818" y="604"/>
                  </a:cubicBezTo>
                  <a:cubicBezTo>
                    <a:pt x="818" y="604"/>
                    <a:pt x="818" y="604"/>
                    <a:pt x="818" y="604"/>
                  </a:cubicBezTo>
                  <a:cubicBezTo>
                    <a:pt x="820" y="605"/>
                    <a:pt x="823" y="608"/>
                    <a:pt x="824" y="611"/>
                  </a:cubicBezTo>
                  <a:cubicBezTo>
                    <a:pt x="824" y="611"/>
                    <a:pt x="824" y="611"/>
                    <a:pt x="824" y="611"/>
                  </a:cubicBezTo>
                  <a:cubicBezTo>
                    <a:pt x="824" y="613"/>
                    <a:pt x="825" y="615"/>
                    <a:pt x="826" y="618"/>
                  </a:cubicBezTo>
                  <a:cubicBezTo>
                    <a:pt x="826" y="618"/>
                    <a:pt x="826" y="618"/>
                    <a:pt x="826" y="618"/>
                  </a:cubicBezTo>
                  <a:cubicBezTo>
                    <a:pt x="826" y="620"/>
                    <a:pt x="827" y="624"/>
                    <a:pt x="828" y="626"/>
                  </a:cubicBezTo>
                  <a:cubicBezTo>
                    <a:pt x="828" y="626"/>
                    <a:pt x="828" y="626"/>
                    <a:pt x="828" y="626"/>
                  </a:cubicBezTo>
                  <a:cubicBezTo>
                    <a:pt x="828" y="628"/>
                    <a:pt x="829" y="629"/>
                    <a:pt x="829" y="628"/>
                  </a:cubicBezTo>
                  <a:cubicBezTo>
                    <a:pt x="829" y="628"/>
                    <a:pt x="829" y="628"/>
                    <a:pt x="829" y="628"/>
                  </a:cubicBezTo>
                  <a:cubicBezTo>
                    <a:pt x="829" y="628"/>
                    <a:pt x="829" y="628"/>
                    <a:pt x="829" y="628"/>
                  </a:cubicBezTo>
                  <a:cubicBezTo>
                    <a:pt x="829" y="628"/>
                    <a:pt x="829" y="628"/>
                    <a:pt x="829" y="628"/>
                  </a:cubicBezTo>
                  <a:cubicBezTo>
                    <a:pt x="830" y="628"/>
                    <a:pt x="830" y="628"/>
                    <a:pt x="831" y="628"/>
                  </a:cubicBezTo>
                  <a:cubicBezTo>
                    <a:pt x="831" y="628"/>
                    <a:pt x="831" y="628"/>
                    <a:pt x="831" y="628"/>
                  </a:cubicBezTo>
                  <a:cubicBezTo>
                    <a:pt x="832" y="628"/>
                    <a:pt x="833" y="629"/>
                    <a:pt x="834" y="630"/>
                  </a:cubicBezTo>
                  <a:cubicBezTo>
                    <a:pt x="834" y="630"/>
                    <a:pt x="834" y="630"/>
                    <a:pt x="834" y="630"/>
                  </a:cubicBezTo>
                  <a:cubicBezTo>
                    <a:pt x="834" y="631"/>
                    <a:pt x="835" y="633"/>
                    <a:pt x="835" y="634"/>
                  </a:cubicBezTo>
                  <a:cubicBezTo>
                    <a:pt x="835" y="634"/>
                    <a:pt x="835" y="634"/>
                    <a:pt x="835" y="634"/>
                  </a:cubicBezTo>
                  <a:cubicBezTo>
                    <a:pt x="835" y="635"/>
                    <a:pt x="835" y="635"/>
                    <a:pt x="835" y="636"/>
                  </a:cubicBezTo>
                  <a:cubicBezTo>
                    <a:pt x="835" y="636"/>
                    <a:pt x="835" y="636"/>
                    <a:pt x="835" y="636"/>
                  </a:cubicBezTo>
                  <a:cubicBezTo>
                    <a:pt x="835" y="636"/>
                    <a:pt x="835" y="637"/>
                    <a:pt x="835" y="637"/>
                  </a:cubicBezTo>
                  <a:cubicBezTo>
                    <a:pt x="835" y="637"/>
                    <a:pt x="835" y="637"/>
                    <a:pt x="835" y="637"/>
                  </a:cubicBezTo>
                  <a:cubicBezTo>
                    <a:pt x="835" y="638"/>
                    <a:pt x="835" y="638"/>
                    <a:pt x="835" y="638"/>
                  </a:cubicBezTo>
                  <a:cubicBezTo>
                    <a:pt x="835" y="638"/>
                    <a:pt x="835" y="638"/>
                    <a:pt x="835" y="638"/>
                  </a:cubicBezTo>
                  <a:cubicBezTo>
                    <a:pt x="836" y="640"/>
                    <a:pt x="838" y="642"/>
                    <a:pt x="839" y="643"/>
                  </a:cubicBezTo>
                  <a:cubicBezTo>
                    <a:pt x="839" y="643"/>
                    <a:pt x="839" y="643"/>
                    <a:pt x="839" y="643"/>
                  </a:cubicBezTo>
                  <a:cubicBezTo>
                    <a:pt x="839" y="643"/>
                    <a:pt x="839" y="644"/>
                    <a:pt x="839" y="644"/>
                  </a:cubicBezTo>
                  <a:cubicBezTo>
                    <a:pt x="839" y="644"/>
                    <a:pt x="839" y="644"/>
                    <a:pt x="839" y="644"/>
                  </a:cubicBezTo>
                  <a:cubicBezTo>
                    <a:pt x="839" y="645"/>
                    <a:pt x="839" y="645"/>
                    <a:pt x="839" y="646"/>
                  </a:cubicBezTo>
                  <a:cubicBezTo>
                    <a:pt x="839" y="646"/>
                    <a:pt x="839" y="646"/>
                    <a:pt x="839" y="646"/>
                  </a:cubicBezTo>
                  <a:cubicBezTo>
                    <a:pt x="839" y="647"/>
                    <a:pt x="839" y="647"/>
                    <a:pt x="840" y="647"/>
                  </a:cubicBezTo>
                  <a:cubicBezTo>
                    <a:pt x="840" y="647"/>
                    <a:pt x="840" y="647"/>
                    <a:pt x="840" y="647"/>
                  </a:cubicBezTo>
                  <a:cubicBezTo>
                    <a:pt x="840" y="647"/>
                    <a:pt x="841" y="647"/>
                    <a:pt x="841" y="647"/>
                  </a:cubicBezTo>
                  <a:cubicBezTo>
                    <a:pt x="841" y="647"/>
                    <a:pt x="841" y="647"/>
                    <a:pt x="841" y="647"/>
                  </a:cubicBezTo>
                  <a:cubicBezTo>
                    <a:pt x="841" y="647"/>
                    <a:pt x="842" y="647"/>
                    <a:pt x="842" y="647"/>
                  </a:cubicBezTo>
                  <a:cubicBezTo>
                    <a:pt x="842" y="647"/>
                    <a:pt x="842" y="647"/>
                    <a:pt x="842" y="647"/>
                  </a:cubicBezTo>
                  <a:cubicBezTo>
                    <a:pt x="843" y="647"/>
                    <a:pt x="844" y="648"/>
                    <a:pt x="845" y="648"/>
                  </a:cubicBezTo>
                  <a:cubicBezTo>
                    <a:pt x="845" y="648"/>
                    <a:pt x="845" y="648"/>
                    <a:pt x="845" y="648"/>
                  </a:cubicBezTo>
                  <a:cubicBezTo>
                    <a:pt x="846" y="649"/>
                    <a:pt x="847" y="650"/>
                    <a:pt x="846" y="651"/>
                  </a:cubicBezTo>
                  <a:cubicBezTo>
                    <a:pt x="846" y="651"/>
                    <a:pt x="846" y="651"/>
                    <a:pt x="846" y="651"/>
                  </a:cubicBezTo>
                  <a:cubicBezTo>
                    <a:pt x="846" y="651"/>
                    <a:pt x="846" y="652"/>
                    <a:pt x="846" y="653"/>
                  </a:cubicBezTo>
                  <a:cubicBezTo>
                    <a:pt x="846" y="653"/>
                    <a:pt x="846" y="653"/>
                    <a:pt x="846" y="653"/>
                  </a:cubicBezTo>
                  <a:cubicBezTo>
                    <a:pt x="846" y="654"/>
                    <a:pt x="847" y="655"/>
                    <a:pt x="848" y="656"/>
                  </a:cubicBezTo>
                  <a:cubicBezTo>
                    <a:pt x="848" y="656"/>
                    <a:pt x="848" y="656"/>
                    <a:pt x="848" y="656"/>
                  </a:cubicBezTo>
                  <a:cubicBezTo>
                    <a:pt x="849" y="657"/>
                    <a:pt x="850" y="659"/>
                    <a:pt x="850" y="661"/>
                  </a:cubicBezTo>
                  <a:cubicBezTo>
                    <a:pt x="850" y="661"/>
                    <a:pt x="850" y="661"/>
                    <a:pt x="850" y="661"/>
                  </a:cubicBezTo>
                  <a:cubicBezTo>
                    <a:pt x="850" y="663"/>
                    <a:pt x="849" y="665"/>
                    <a:pt x="847" y="665"/>
                  </a:cubicBezTo>
                  <a:cubicBezTo>
                    <a:pt x="847" y="665"/>
                    <a:pt x="847" y="665"/>
                    <a:pt x="847" y="665"/>
                  </a:cubicBezTo>
                  <a:cubicBezTo>
                    <a:pt x="846" y="665"/>
                    <a:pt x="846" y="665"/>
                    <a:pt x="846" y="667"/>
                  </a:cubicBezTo>
                  <a:cubicBezTo>
                    <a:pt x="846" y="667"/>
                    <a:pt x="846" y="667"/>
                    <a:pt x="846" y="667"/>
                  </a:cubicBezTo>
                  <a:cubicBezTo>
                    <a:pt x="846" y="669"/>
                    <a:pt x="846" y="669"/>
                    <a:pt x="846" y="669"/>
                  </a:cubicBezTo>
                  <a:cubicBezTo>
                    <a:pt x="846" y="669"/>
                    <a:pt x="846" y="669"/>
                    <a:pt x="846" y="669"/>
                  </a:cubicBezTo>
                  <a:cubicBezTo>
                    <a:pt x="848" y="670"/>
                    <a:pt x="849" y="671"/>
                    <a:pt x="849" y="673"/>
                  </a:cubicBezTo>
                  <a:cubicBezTo>
                    <a:pt x="849" y="673"/>
                    <a:pt x="849" y="673"/>
                    <a:pt x="849" y="673"/>
                  </a:cubicBezTo>
                  <a:cubicBezTo>
                    <a:pt x="849" y="674"/>
                    <a:pt x="849" y="675"/>
                    <a:pt x="850" y="676"/>
                  </a:cubicBezTo>
                  <a:cubicBezTo>
                    <a:pt x="850" y="676"/>
                    <a:pt x="850" y="676"/>
                    <a:pt x="850" y="676"/>
                  </a:cubicBezTo>
                  <a:cubicBezTo>
                    <a:pt x="850" y="677"/>
                    <a:pt x="850" y="678"/>
                    <a:pt x="850" y="678"/>
                  </a:cubicBezTo>
                  <a:cubicBezTo>
                    <a:pt x="850" y="678"/>
                    <a:pt x="850" y="678"/>
                    <a:pt x="850" y="678"/>
                  </a:cubicBezTo>
                  <a:cubicBezTo>
                    <a:pt x="850" y="679"/>
                    <a:pt x="850" y="680"/>
                    <a:pt x="849" y="680"/>
                  </a:cubicBezTo>
                  <a:cubicBezTo>
                    <a:pt x="849" y="680"/>
                    <a:pt x="849" y="680"/>
                    <a:pt x="849" y="680"/>
                  </a:cubicBezTo>
                  <a:cubicBezTo>
                    <a:pt x="849" y="680"/>
                    <a:pt x="849" y="680"/>
                    <a:pt x="849" y="680"/>
                  </a:cubicBezTo>
                  <a:cubicBezTo>
                    <a:pt x="849" y="680"/>
                    <a:pt x="849" y="680"/>
                    <a:pt x="849" y="680"/>
                  </a:cubicBezTo>
                  <a:cubicBezTo>
                    <a:pt x="849" y="680"/>
                    <a:pt x="848" y="680"/>
                    <a:pt x="848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848" y="680"/>
                    <a:pt x="848" y="680"/>
                    <a:pt x="848" y="680"/>
                  </a:cubicBezTo>
                  <a:cubicBezTo>
                    <a:pt x="848" y="681"/>
                    <a:pt x="848" y="681"/>
                    <a:pt x="848" y="681"/>
                  </a:cubicBezTo>
                  <a:cubicBezTo>
                    <a:pt x="848" y="681"/>
                    <a:pt x="848" y="681"/>
                    <a:pt x="848" y="681"/>
                  </a:cubicBezTo>
                  <a:cubicBezTo>
                    <a:pt x="848" y="681"/>
                    <a:pt x="848" y="682"/>
                    <a:pt x="848" y="682"/>
                  </a:cubicBezTo>
                  <a:cubicBezTo>
                    <a:pt x="848" y="682"/>
                    <a:pt x="848" y="682"/>
                    <a:pt x="848" y="682"/>
                  </a:cubicBezTo>
                  <a:cubicBezTo>
                    <a:pt x="848" y="682"/>
                    <a:pt x="848" y="682"/>
                    <a:pt x="848" y="682"/>
                  </a:cubicBezTo>
                  <a:cubicBezTo>
                    <a:pt x="848" y="682"/>
                    <a:pt x="848" y="682"/>
                    <a:pt x="848" y="682"/>
                  </a:cubicBezTo>
                  <a:cubicBezTo>
                    <a:pt x="848" y="682"/>
                    <a:pt x="848" y="682"/>
                    <a:pt x="849" y="682"/>
                  </a:cubicBezTo>
                  <a:cubicBezTo>
                    <a:pt x="849" y="682"/>
                    <a:pt x="849" y="682"/>
                    <a:pt x="849" y="682"/>
                  </a:cubicBezTo>
                  <a:cubicBezTo>
                    <a:pt x="849" y="682"/>
                    <a:pt x="849" y="682"/>
                    <a:pt x="849" y="682"/>
                  </a:cubicBezTo>
                  <a:cubicBezTo>
                    <a:pt x="849" y="682"/>
                    <a:pt x="849" y="682"/>
                    <a:pt x="849" y="682"/>
                  </a:cubicBezTo>
                  <a:cubicBezTo>
                    <a:pt x="849" y="682"/>
                    <a:pt x="849" y="682"/>
                    <a:pt x="850" y="682"/>
                  </a:cubicBezTo>
                  <a:cubicBezTo>
                    <a:pt x="850" y="682"/>
                    <a:pt x="850" y="682"/>
                    <a:pt x="850" y="682"/>
                  </a:cubicBezTo>
                  <a:cubicBezTo>
                    <a:pt x="852" y="682"/>
                    <a:pt x="854" y="683"/>
                    <a:pt x="855" y="684"/>
                  </a:cubicBezTo>
                  <a:cubicBezTo>
                    <a:pt x="855" y="684"/>
                    <a:pt x="855" y="684"/>
                    <a:pt x="855" y="684"/>
                  </a:cubicBezTo>
                  <a:cubicBezTo>
                    <a:pt x="856" y="685"/>
                    <a:pt x="857" y="685"/>
                    <a:pt x="857" y="687"/>
                  </a:cubicBezTo>
                  <a:cubicBezTo>
                    <a:pt x="857" y="687"/>
                    <a:pt x="857" y="687"/>
                    <a:pt x="857" y="687"/>
                  </a:cubicBezTo>
                  <a:cubicBezTo>
                    <a:pt x="858" y="687"/>
                    <a:pt x="857" y="687"/>
                    <a:pt x="858" y="687"/>
                  </a:cubicBezTo>
                  <a:cubicBezTo>
                    <a:pt x="858" y="687"/>
                    <a:pt x="858" y="687"/>
                    <a:pt x="858" y="687"/>
                  </a:cubicBezTo>
                  <a:cubicBezTo>
                    <a:pt x="858" y="687"/>
                    <a:pt x="858" y="687"/>
                    <a:pt x="858" y="688"/>
                  </a:cubicBezTo>
                  <a:cubicBezTo>
                    <a:pt x="858" y="688"/>
                    <a:pt x="858" y="688"/>
                    <a:pt x="858" y="688"/>
                  </a:cubicBezTo>
                  <a:cubicBezTo>
                    <a:pt x="858" y="688"/>
                    <a:pt x="858" y="687"/>
                    <a:pt x="859" y="687"/>
                  </a:cubicBezTo>
                  <a:cubicBezTo>
                    <a:pt x="859" y="687"/>
                    <a:pt x="859" y="687"/>
                    <a:pt x="859" y="687"/>
                  </a:cubicBezTo>
                  <a:cubicBezTo>
                    <a:pt x="859" y="687"/>
                    <a:pt x="860" y="687"/>
                    <a:pt x="860" y="687"/>
                  </a:cubicBezTo>
                  <a:cubicBezTo>
                    <a:pt x="860" y="687"/>
                    <a:pt x="860" y="687"/>
                    <a:pt x="860" y="687"/>
                  </a:cubicBezTo>
                  <a:cubicBezTo>
                    <a:pt x="862" y="687"/>
                    <a:pt x="865" y="688"/>
                    <a:pt x="868" y="689"/>
                  </a:cubicBezTo>
                  <a:cubicBezTo>
                    <a:pt x="868" y="689"/>
                    <a:pt x="868" y="689"/>
                    <a:pt x="868" y="689"/>
                  </a:cubicBezTo>
                  <a:cubicBezTo>
                    <a:pt x="871" y="689"/>
                    <a:pt x="873" y="690"/>
                    <a:pt x="876" y="691"/>
                  </a:cubicBezTo>
                  <a:cubicBezTo>
                    <a:pt x="876" y="691"/>
                    <a:pt x="876" y="691"/>
                    <a:pt x="876" y="691"/>
                  </a:cubicBezTo>
                  <a:cubicBezTo>
                    <a:pt x="878" y="692"/>
                    <a:pt x="879" y="692"/>
                    <a:pt x="881" y="693"/>
                  </a:cubicBezTo>
                  <a:cubicBezTo>
                    <a:pt x="881" y="693"/>
                    <a:pt x="881" y="693"/>
                    <a:pt x="881" y="693"/>
                  </a:cubicBezTo>
                  <a:cubicBezTo>
                    <a:pt x="881" y="693"/>
                    <a:pt x="884" y="693"/>
                    <a:pt x="884" y="697"/>
                  </a:cubicBezTo>
                  <a:cubicBezTo>
                    <a:pt x="884" y="697"/>
                    <a:pt x="884" y="697"/>
                    <a:pt x="884" y="697"/>
                  </a:cubicBezTo>
                  <a:cubicBezTo>
                    <a:pt x="884" y="697"/>
                    <a:pt x="884" y="697"/>
                    <a:pt x="884" y="697"/>
                  </a:cubicBezTo>
                  <a:cubicBezTo>
                    <a:pt x="884" y="697"/>
                    <a:pt x="884" y="697"/>
                    <a:pt x="884" y="697"/>
                  </a:cubicBezTo>
                  <a:cubicBezTo>
                    <a:pt x="884" y="699"/>
                    <a:pt x="884" y="700"/>
                    <a:pt x="884" y="701"/>
                  </a:cubicBezTo>
                  <a:cubicBezTo>
                    <a:pt x="884" y="701"/>
                    <a:pt x="884" y="701"/>
                    <a:pt x="884" y="701"/>
                  </a:cubicBezTo>
                  <a:cubicBezTo>
                    <a:pt x="884" y="702"/>
                    <a:pt x="884" y="703"/>
                    <a:pt x="885" y="704"/>
                  </a:cubicBezTo>
                  <a:cubicBezTo>
                    <a:pt x="885" y="704"/>
                    <a:pt x="885" y="704"/>
                    <a:pt x="885" y="704"/>
                  </a:cubicBezTo>
                  <a:cubicBezTo>
                    <a:pt x="885" y="704"/>
                    <a:pt x="885" y="704"/>
                    <a:pt x="885" y="704"/>
                  </a:cubicBezTo>
                  <a:cubicBezTo>
                    <a:pt x="885" y="705"/>
                    <a:pt x="885" y="705"/>
                    <a:pt x="885" y="705"/>
                  </a:cubicBezTo>
                  <a:cubicBezTo>
                    <a:pt x="884" y="708"/>
                    <a:pt x="884" y="708"/>
                    <a:pt x="884" y="708"/>
                  </a:cubicBezTo>
                  <a:cubicBezTo>
                    <a:pt x="884" y="708"/>
                    <a:pt x="884" y="708"/>
                    <a:pt x="884" y="708"/>
                  </a:cubicBezTo>
                  <a:cubicBezTo>
                    <a:pt x="884" y="709"/>
                    <a:pt x="883" y="710"/>
                    <a:pt x="883" y="710"/>
                  </a:cubicBezTo>
                  <a:cubicBezTo>
                    <a:pt x="883" y="710"/>
                    <a:pt x="883" y="710"/>
                    <a:pt x="883" y="710"/>
                  </a:cubicBezTo>
                  <a:cubicBezTo>
                    <a:pt x="883" y="710"/>
                    <a:pt x="883" y="711"/>
                    <a:pt x="884" y="711"/>
                  </a:cubicBezTo>
                  <a:cubicBezTo>
                    <a:pt x="884" y="711"/>
                    <a:pt x="884" y="711"/>
                    <a:pt x="884" y="711"/>
                  </a:cubicBezTo>
                  <a:cubicBezTo>
                    <a:pt x="884" y="712"/>
                    <a:pt x="885" y="712"/>
                    <a:pt x="885" y="712"/>
                  </a:cubicBezTo>
                  <a:cubicBezTo>
                    <a:pt x="885" y="712"/>
                    <a:pt x="885" y="712"/>
                    <a:pt x="885" y="712"/>
                  </a:cubicBezTo>
                  <a:cubicBezTo>
                    <a:pt x="885" y="712"/>
                    <a:pt x="885" y="712"/>
                    <a:pt x="885" y="711"/>
                  </a:cubicBezTo>
                  <a:cubicBezTo>
                    <a:pt x="885" y="711"/>
                    <a:pt x="885" y="711"/>
                    <a:pt x="885" y="711"/>
                  </a:cubicBezTo>
                  <a:cubicBezTo>
                    <a:pt x="886" y="711"/>
                    <a:pt x="886" y="711"/>
                    <a:pt x="887" y="711"/>
                  </a:cubicBezTo>
                  <a:cubicBezTo>
                    <a:pt x="887" y="711"/>
                    <a:pt x="887" y="711"/>
                    <a:pt x="887" y="711"/>
                  </a:cubicBezTo>
                  <a:cubicBezTo>
                    <a:pt x="888" y="711"/>
                    <a:pt x="889" y="712"/>
                    <a:pt x="890" y="713"/>
                  </a:cubicBezTo>
                  <a:cubicBezTo>
                    <a:pt x="890" y="713"/>
                    <a:pt x="890" y="713"/>
                    <a:pt x="890" y="713"/>
                  </a:cubicBezTo>
                  <a:cubicBezTo>
                    <a:pt x="890" y="715"/>
                    <a:pt x="890" y="716"/>
                    <a:pt x="891" y="716"/>
                  </a:cubicBezTo>
                  <a:cubicBezTo>
                    <a:pt x="891" y="716"/>
                    <a:pt x="891" y="716"/>
                    <a:pt x="891" y="716"/>
                  </a:cubicBezTo>
                  <a:cubicBezTo>
                    <a:pt x="891" y="716"/>
                    <a:pt x="891" y="716"/>
                    <a:pt x="891" y="716"/>
                  </a:cubicBezTo>
                  <a:cubicBezTo>
                    <a:pt x="891" y="716"/>
                    <a:pt x="891" y="716"/>
                    <a:pt x="891" y="716"/>
                  </a:cubicBezTo>
                  <a:cubicBezTo>
                    <a:pt x="892" y="716"/>
                    <a:pt x="892" y="716"/>
                    <a:pt x="893" y="716"/>
                  </a:cubicBezTo>
                  <a:cubicBezTo>
                    <a:pt x="893" y="716"/>
                    <a:pt x="893" y="716"/>
                    <a:pt x="893" y="716"/>
                  </a:cubicBezTo>
                  <a:cubicBezTo>
                    <a:pt x="895" y="716"/>
                    <a:pt x="900" y="717"/>
                    <a:pt x="903" y="718"/>
                  </a:cubicBezTo>
                  <a:cubicBezTo>
                    <a:pt x="903" y="718"/>
                    <a:pt x="903" y="718"/>
                    <a:pt x="903" y="718"/>
                  </a:cubicBezTo>
                  <a:cubicBezTo>
                    <a:pt x="908" y="720"/>
                    <a:pt x="910" y="722"/>
                    <a:pt x="913" y="723"/>
                  </a:cubicBezTo>
                  <a:cubicBezTo>
                    <a:pt x="913" y="723"/>
                    <a:pt x="913" y="723"/>
                    <a:pt x="913" y="723"/>
                  </a:cubicBezTo>
                  <a:cubicBezTo>
                    <a:pt x="915" y="724"/>
                    <a:pt x="917" y="727"/>
                    <a:pt x="917" y="728"/>
                  </a:cubicBezTo>
                  <a:cubicBezTo>
                    <a:pt x="917" y="728"/>
                    <a:pt x="917" y="728"/>
                    <a:pt x="917" y="728"/>
                  </a:cubicBezTo>
                  <a:cubicBezTo>
                    <a:pt x="918" y="730"/>
                    <a:pt x="917" y="731"/>
                    <a:pt x="919" y="732"/>
                  </a:cubicBezTo>
                  <a:cubicBezTo>
                    <a:pt x="919" y="732"/>
                    <a:pt x="919" y="732"/>
                    <a:pt x="919" y="732"/>
                  </a:cubicBezTo>
                  <a:cubicBezTo>
                    <a:pt x="921" y="734"/>
                    <a:pt x="922" y="736"/>
                    <a:pt x="922" y="738"/>
                  </a:cubicBezTo>
                  <a:cubicBezTo>
                    <a:pt x="922" y="738"/>
                    <a:pt x="922" y="738"/>
                    <a:pt x="922" y="738"/>
                  </a:cubicBezTo>
                  <a:cubicBezTo>
                    <a:pt x="922" y="739"/>
                    <a:pt x="922" y="740"/>
                    <a:pt x="922" y="741"/>
                  </a:cubicBezTo>
                  <a:cubicBezTo>
                    <a:pt x="922" y="741"/>
                    <a:pt x="922" y="741"/>
                    <a:pt x="922" y="741"/>
                  </a:cubicBezTo>
                  <a:cubicBezTo>
                    <a:pt x="922" y="742"/>
                    <a:pt x="922" y="742"/>
                    <a:pt x="923" y="743"/>
                  </a:cubicBezTo>
                  <a:cubicBezTo>
                    <a:pt x="923" y="743"/>
                    <a:pt x="923" y="743"/>
                    <a:pt x="923" y="743"/>
                  </a:cubicBezTo>
                  <a:cubicBezTo>
                    <a:pt x="924" y="744"/>
                    <a:pt x="924" y="745"/>
                    <a:pt x="924" y="746"/>
                  </a:cubicBezTo>
                  <a:cubicBezTo>
                    <a:pt x="924" y="746"/>
                    <a:pt x="924" y="746"/>
                    <a:pt x="924" y="746"/>
                  </a:cubicBezTo>
                  <a:cubicBezTo>
                    <a:pt x="924" y="747"/>
                    <a:pt x="924" y="747"/>
                    <a:pt x="924" y="748"/>
                  </a:cubicBezTo>
                  <a:cubicBezTo>
                    <a:pt x="924" y="748"/>
                    <a:pt x="924" y="748"/>
                    <a:pt x="924" y="748"/>
                  </a:cubicBezTo>
                  <a:cubicBezTo>
                    <a:pt x="923" y="749"/>
                    <a:pt x="921" y="750"/>
                    <a:pt x="919" y="750"/>
                  </a:cubicBezTo>
                  <a:cubicBezTo>
                    <a:pt x="919" y="750"/>
                    <a:pt x="919" y="750"/>
                    <a:pt x="919" y="750"/>
                  </a:cubicBezTo>
                  <a:cubicBezTo>
                    <a:pt x="918" y="750"/>
                    <a:pt x="917" y="750"/>
                    <a:pt x="917" y="750"/>
                  </a:cubicBezTo>
                  <a:cubicBezTo>
                    <a:pt x="917" y="750"/>
                    <a:pt x="917" y="750"/>
                    <a:pt x="917" y="750"/>
                  </a:cubicBezTo>
                  <a:cubicBezTo>
                    <a:pt x="914" y="749"/>
                    <a:pt x="913" y="749"/>
                    <a:pt x="910" y="748"/>
                  </a:cubicBezTo>
                  <a:cubicBezTo>
                    <a:pt x="910" y="748"/>
                    <a:pt x="910" y="748"/>
                    <a:pt x="910" y="748"/>
                  </a:cubicBezTo>
                  <a:cubicBezTo>
                    <a:pt x="907" y="746"/>
                    <a:pt x="902" y="744"/>
                    <a:pt x="900" y="744"/>
                  </a:cubicBezTo>
                  <a:cubicBezTo>
                    <a:pt x="900" y="744"/>
                    <a:pt x="900" y="744"/>
                    <a:pt x="900" y="744"/>
                  </a:cubicBezTo>
                  <a:cubicBezTo>
                    <a:pt x="898" y="744"/>
                    <a:pt x="896" y="743"/>
                    <a:pt x="894" y="742"/>
                  </a:cubicBezTo>
                  <a:cubicBezTo>
                    <a:pt x="894" y="742"/>
                    <a:pt x="894" y="742"/>
                    <a:pt x="894" y="742"/>
                  </a:cubicBezTo>
                  <a:cubicBezTo>
                    <a:pt x="892" y="741"/>
                    <a:pt x="890" y="739"/>
                    <a:pt x="888" y="739"/>
                  </a:cubicBezTo>
                  <a:cubicBezTo>
                    <a:pt x="888" y="739"/>
                    <a:pt x="888" y="739"/>
                    <a:pt x="888" y="739"/>
                  </a:cubicBezTo>
                  <a:cubicBezTo>
                    <a:pt x="886" y="739"/>
                    <a:pt x="885" y="739"/>
                    <a:pt x="883" y="739"/>
                  </a:cubicBezTo>
                  <a:cubicBezTo>
                    <a:pt x="883" y="739"/>
                    <a:pt x="883" y="739"/>
                    <a:pt x="883" y="739"/>
                  </a:cubicBezTo>
                  <a:cubicBezTo>
                    <a:pt x="880" y="739"/>
                    <a:pt x="880" y="739"/>
                    <a:pt x="878" y="740"/>
                  </a:cubicBezTo>
                  <a:cubicBezTo>
                    <a:pt x="878" y="740"/>
                    <a:pt x="878" y="740"/>
                    <a:pt x="878" y="740"/>
                  </a:cubicBezTo>
                  <a:cubicBezTo>
                    <a:pt x="877" y="741"/>
                    <a:pt x="876" y="742"/>
                    <a:pt x="874" y="742"/>
                  </a:cubicBezTo>
                  <a:cubicBezTo>
                    <a:pt x="874" y="742"/>
                    <a:pt x="874" y="742"/>
                    <a:pt x="874" y="742"/>
                  </a:cubicBezTo>
                  <a:cubicBezTo>
                    <a:pt x="873" y="742"/>
                    <a:pt x="874" y="742"/>
                    <a:pt x="872" y="743"/>
                  </a:cubicBezTo>
                  <a:cubicBezTo>
                    <a:pt x="872" y="743"/>
                    <a:pt x="872" y="743"/>
                    <a:pt x="872" y="743"/>
                  </a:cubicBezTo>
                  <a:cubicBezTo>
                    <a:pt x="872" y="744"/>
                    <a:pt x="871" y="745"/>
                    <a:pt x="869" y="745"/>
                  </a:cubicBezTo>
                  <a:cubicBezTo>
                    <a:pt x="869" y="745"/>
                    <a:pt x="869" y="745"/>
                    <a:pt x="869" y="745"/>
                  </a:cubicBezTo>
                  <a:cubicBezTo>
                    <a:pt x="869" y="745"/>
                    <a:pt x="868" y="745"/>
                    <a:pt x="868" y="745"/>
                  </a:cubicBezTo>
                  <a:cubicBezTo>
                    <a:pt x="868" y="745"/>
                    <a:pt x="868" y="745"/>
                    <a:pt x="868" y="745"/>
                  </a:cubicBezTo>
                  <a:cubicBezTo>
                    <a:pt x="866" y="744"/>
                    <a:pt x="865" y="743"/>
                    <a:pt x="864" y="743"/>
                  </a:cubicBezTo>
                  <a:cubicBezTo>
                    <a:pt x="864" y="743"/>
                    <a:pt x="864" y="743"/>
                    <a:pt x="864" y="743"/>
                  </a:cubicBezTo>
                  <a:cubicBezTo>
                    <a:pt x="864" y="743"/>
                    <a:pt x="864" y="743"/>
                    <a:pt x="864" y="743"/>
                  </a:cubicBezTo>
                  <a:cubicBezTo>
                    <a:pt x="864" y="743"/>
                    <a:pt x="864" y="743"/>
                    <a:pt x="864" y="743"/>
                  </a:cubicBezTo>
                  <a:cubicBezTo>
                    <a:pt x="863" y="744"/>
                    <a:pt x="861" y="744"/>
                    <a:pt x="860" y="744"/>
                  </a:cubicBezTo>
                  <a:cubicBezTo>
                    <a:pt x="860" y="744"/>
                    <a:pt x="860" y="744"/>
                    <a:pt x="860" y="744"/>
                  </a:cubicBezTo>
                  <a:cubicBezTo>
                    <a:pt x="859" y="744"/>
                    <a:pt x="858" y="743"/>
                    <a:pt x="858" y="742"/>
                  </a:cubicBezTo>
                  <a:cubicBezTo>
                    <a:pt x="858" y="742"/>
                    <a:pt x="858" y="742"/>
                    <a:pt x="858" y="742"/>
                  </a:cubicBezTo>
                  <a:cubicBezTo>
                    <a:pt x="858" y="742"/>
                    <a:pt x="858" y="742"/>
                    <a:pt x="858" y="742"/>
                  </a:cubicBezTo>
                  <a:cubicBezTo>
                    <a:pt x="858" y="742"/>
                    <a:pt x="858" y="742"/>
                    <a:pt x="858" y="742"/>
                  </a:cubicBezTo>
                  <a:cubicBezTo>
                    <a:pt x="858" y="740"/>
                    <a:pt x="858" y="740"/>
                    <a:pt x="858" y="739"/>
                  </a:cubicBezTo>
                  <a:cubicBezTo>
                    <a:pt x="858" y="739"/>
                    <a:pt x="858" y="739"/>
                    <a:pt x="858" y="739"/>
                  </a:cubicBezTo>
                  <a:cubicBezTo>
                    <a:pt x="858" y="738"/>
                    <a:pt x="858" y="738"/>
                    <a:pt x="857" y="737"/>
                  </a:cubicBezTo>
                  <a:cubicBezTo>
                    <a:pt x="857" y="737"/>
                    <a:pt x="857" y="737"/>
                    <a:pt x="857" y="737"/>
                  </a:cubicBezTo>
                  <a:cubicBezTo>
                    <a:pt x="853" y="734"/>
                    <a:pt x="851" y="733"/>
                    <a:pt x="849" y="732"/>
                  </a:cubicBezTo>
                  <a:cubicBezTo>
                    <a:pt x="849" y="732"/>
                    <a:pt x="849" y="732"/>
                    <a:pt x="849" y="732"/>
                  </a:cubicBezTo>
                  <a:cubicBezTo>
                    <a:pt x="846" y="731"/>
                    <a:pt x="847" y="730"/>
                    <a:pt x="845" y="730"/>
                  </a:cubicBezTo>
                  <a:cubicBezTo>
                    <a:pt x="845" y="730"/>
                    <a:pt x="845" y="730"/>
                    <a:pt x="845" y="730"/>
                  </a:cubicBezTo>
                  <a:cubicBezTo>
                    <a:pt x="842" y="729"/>
                    <a:pt x="841" y="728"/>
                    <a:pt x="840" y="728"/>
                  </a:cubicBezTo>
                  <a:cubicBezTo>
                    <a:pt x="840" y="728"/>
                    <a:pt x="840" y="728"/>
                    <a:pt x="840" y="728"/>
                  </a:cubicBezTo>
                  <a:cubicBezTo>
                    <a:pt x="838" y="727"/>
                    <a:pt x="839" y="727"/>
                    <a:pt x="836" y="727"/>
                  </a:cubicBezTo>
                  <a:cubicBezTo>
                    <a:pt x="836" y="727"/>
                    <a:pt x="836" y="727"/>
                    <a:pt x="836" y="727"/>
                  </a:cubicBezTo>
                  <a:cubicBezTo>
                    <a:pt x="835" y="727"/>
                    <a:pt x="833" y="727"/>
                    <a:pt x="831" y="727"/>
                  </a:cubicBezTo>
                  <a:cubicBezTo>
                    <a:pt x="831" y="727"/>
                    <a:pt x="831" y="727"/>
                    <a:pt x="831" y="727"/>
                  </a:cubicBezTo>
                  <a:cubicBezTo>
                    <a:pt x="830" y="727"/>
                    <a:pt x="829" y="727"/>
                    <a:pt x="828" y="727"/>
                  </a:cubicBezTo>
                  <a:cubicBezTo>
                    <a:pt x="828" y="727"/>
                    <a:pt x="828" y="727"/>
                    <a:pt x="828" y="727"/>
                  </a:cubicBezTo>
                  <a:cubicBezTo>
                    <a:pt x="827" y="728"/>
                    <a:pt x="822" y="733"/>
                    <a:pt x="820" y="735"/>
                  </a:cubicBezTo>
                  <a:cubicBezTo>
                    <a:pt x="820" y="735"/>
                    <a:pt x="820" y="735"/>
                    <a:pt x="820" y="735"/>
                  </a:cubicBezTo>
                  <a:cubicBezTo>
                    <a:pt x="819" y="736"/>
                    <a:pt x="818" y="737"/>
                    <a:pt x="817" y="738"/>
                  </a:cubicBezTo>
                  <a:cubicBezTo>
                    <a:pt x="817" y="738"/>
                    <a:pt x="817" y="738"/>
                    <a:pt x="817" y="738"/>
                  </a:cubicBezTo>
                  <a:cubicBezTo>
                    <a:pt x="817" y="738"/>
                    <a:pt x="818" y="738"/>
                    <a:pt x="819" y="738"/>
                  </a:cubicBezTo>
                  <a:cubicBezTo>
                    <a:pt x="819" y="738"/>
                    <a:pt x="819" y="738"/>
                    <a:pt x="819" y="738"/>
                  </a:cubicBezTo>
                  <a:cubicBezTo>
                    <a:pt x="821" y="737"/>
                    <a:pt x="822" y="738"/>
                    <a:pt x="823" y="737"/>
                  </a:cubicBezTo>
                  <a:cubicBezTo>
                    <a:pt x="823" y="737"/>
                    <a:pt x="823" y="737"/>
                    <a:pt x="823" y="737"/>
                  </a:cubicBezTo>
                  <a:cubicBezTo>
                    <a:pt x="825" y="736"/>
                    <a:pt x="825" y="736"/>
                    <a:pt x="825" y="735"/>
                  </a:cubicBezTo>
                  <a:cubicBezTo>
                    <a:pt x="825" y="735"/>
                    <a:pt x="825" y="735"/>
                    <a:pt x="825" y="735"/>
                  </a:cubicBezTo>
                  <a:cubicBezTo>
                    <a:pt x="825" y="733"/>
                    <a:pt x="826" y="731"/>
                    <a:pt x="828" y="731"/>
                  </a:cubicBezTo>
                  <a:cubicBezTo>
                    <a:pt x="828" y="731"/>
                    <a:pt x="828" y="731"/>
                    <a:pt x="828" y="731"/>
                  </a:cubicBezTo>
                  <a:cubicBezTo>
                    <a:pt x="828" y="731"/>
                    <a:pt x="828" y="731"/>
                    <a:pt x="829" y="731"/>
                  </a:cubicBezTo>
                  <a:cubicBezTo>
                    <a:pt x="829" y="731"/>
                    <a:pt x="829" y="731"/>
                    <a:pt x="829" y="731"/>
                  </a:cubicBezTo>
                  <a:cubicBezTo>
                    <a:pt x="831" y="732"/>
                    <a:pt x="832" y="732"/>
                    <a:pt x="834" y="732"/>
                  </a:cubicBezTo>
                  <a:cubicBezTo>
                    <a:pt x="834" y="732"/>
                    <a:pt x="834" y="732"/>
                    <a:pt x="834" y="732"/>
                  </a:cubicBezTo>
                  <a:cubicBezTo>
                    <a:pt x="835" y="732"/>
                    <a:pt x="836" y="732"/>
                    <a:pt x="837" y="732"/>
                  </a:cubicBezTo>
                  <a:cubicBezTo>
                    <a:pt x="837" y="732"/>
                    <a:pt x="837" y="732"/>
                    <a:pt x="837" y="732"/>
                  </a:cubicBezTo>
                  <a:cubicBezTo>
                    <a:pt x="839" y="731"/>
                    <a:pt x="841" y="731"/>
                    <a:pt x="842" y="731"/>
                  </a:cubicBezTo>
                  <a:cubicBezTo>
                    <a:pt x="842" y="731"/>
                    <a:pt x="842" y="731"/>
                    <a:pt x="842" y="731"/>
                  </a:cubicBezTo>
                  <a:cubicBezTo>
                    <a:pt x="844" y="731"/>
                    <a:pt x="845" y="731"/>
                    <a:pt x="846" y="733"/>
                  </a:cubicBezTo>
                  <a:cubicBezTo>
                    <a:pt x="846" y="733"/>
                    <a:pt x="846" y="733"/>
                    <a:pt x="846" y="733"/>
                  </a:cubicBezTo>
                  <a:cubicBezTo>
                    <a:pt x="848" y="735"/>
                    <a:pt x="850" y="739"/>
                    <a:pt x="851" y="740"/>
                  </a:cubicBezTo>
                  <a:cubicBezTo>
                    <a:pt x="851" y="740"/>
                    <a:pt x="851" y="740"/>
                    <a:pt x="851" y="740"/>
                  </a:cubicBezTo>
                  <a:cubicBezTo>
                    <a:pt x="851" y="741"/>
                    <a:pt x="852" y="741"/>
                    <a:pt x="852" y="742"/>
                  </a:cubicBezTo>
                  <a:cubicBezTo>
                    <a:pt x="852" y="742"/>
                    <a:pt x="852" y="742"/>
                    <a:pt x="852" y="742"/>
                  </a:cubicBezTo>
                  <a:cubicBezTo>
                    <a:pt x="852" y="743"/>
                    <a:pt x="851" y="744"/>
                    <a:pt x="849" y="744"/>
                  </a:cubicBezTo>
                  <a:cubicBezTo>
                    <a:pt x="849" y="744"/>
                    <a:pt x="849" y="744"/>
                    <a:pt x="849" y="744"/>
                  </a:cubicBezTo>
                  <a:cubicBezTo>
                    <a:pt x="849" y="744"/>
                    <a:pt x="848" y="745"/>
                    <a:pt x="848" y="745"/>
                  </a:cubicBezTo>
                  <a:cubicBezTo>
                    <a:pt x="848" y="745"/>
                    <a:pt x="848" y="745"/>
                    <a:pt x="848" y="745"/>
                  </a:cubicBezTo>
                  <a:cubicBezTo>
                    <a:pt x="848" y="745"/>
                    <a:pt x="848" y="745"/>
                    <a:pt x="849" y="745"/>
                  </a:cubicBezTo>
                  <a:cubicBezTo>
                    <a:pt x="849" y="745"/>
                    <a:pt x="849" y="745"/>
                    <a:pt x="849" y="745"/>
                  </a:cubicBezTo>
                  <a:cubicBezTo>
                    <a:pt x="851" y="746"/>
                    <a:pt x="852" y="747"/>
                    <a:pt x="854" y="748"/>
                  </a:cubicBezTo>
                  <a:cubicBezTo>
                    <a:pt x="854" y="748"/>
                    <a:pt x="854" y="748"/>
                    <a:pt x="854" y="748"/>
                  </a:cubicBezTo>
                  <a:cubicBezTo>
                    <a:pt x="854" y="748"/>
                    <a:pt x="855" y="749"/>
                    <a:pt x="857" y="749"/>
                  </a:cubicBezTo>
                  <a:cubicBezTo>
                    <a:pt x="857" y="749"/>
                    <a:pt x="857" y="749"/>
                    <a:pt x="857" y="749"/>
                  </a:cubicBezTo>
                  <a:cubicBezTo>
                    <a:pt x="857" y="749"/>
                    <a:pt x="858" y="748"/>
                    <a:pt x="859" y="748"/>
                  </a:cubicBezTo>
                  <a:cubicBezTo>
                    <a:pt x="859" y="748"/>
                    <a:pt x="859" y="748"/>
                    <a:pt x="859" y="748"/>
                  </a:cubicBezTo>
                  <a:cubicBezTo>
                    <a:pt x="859" y="748"/>
                    <a:pt x="860" y="748"/>
                    <a:pt x="860" y="748"/>
                  </a:cubicBezTo>
                  <a:cubicBezTo>
                    <a:pt x="860" y="748"/>
                    <a:pt x="860" y="748"/>
                    <a:pt x="860" y="748"/>
                  </a:cubicBezTo>
                  <a:cubicBezTo>
                    <a:pt x="863" y="748"/>
                    <a:pt x="867" y="749"/>
                    <a:pt x="870" y="751"/>
                  </a:cubicBezTo>
                  <a:cubicBezTo>
                    <a:pt x="870" y="751"/>
                    <a:pt x="870" y="751"/>
                    <a:pt x="870" y="751"/>
                  </a:cubicBezTo>
                  <a:cubicBezTo>
                    <a:pt x="873" y="752"/>
                    <a:pt x="878" y="756"/>
                    <a:pt x="880" y="758"/>
                  </a:cubicBezTo>
                  <a:cubicBezTo>
                    <a:pt x="880" y="758"/>
                    <a:pt x="880" y="758"/>
                    <a:pt x="880" y="758"/>
                  </a:cubicBezTo>
                  <a:cubicBezTo>
                    <a:pt x="883" y="759"/>
                    <a:pt x="884" y="761"/>
                    <a:pt x="884" y="763"/>
                  </a:cubicBezTo>
                  <a:cubicBezTo>
                    <a:pt x="884" y="763"/>
                    <a:pt x="884" y="763"/>
                    <a:pt x="884" y="763"/>
                  </a:cubicBezTo>
                  <a:cubicBezTo>
                    <a:pt x="885" y="765"/>
                    <a:pt x="885" y="767"/>
                    <a:pt x="888" y="767"/>
                  </a:cubicBezTo>
                  <a:cubicBezTo>
                    <a:pt x="888" y="767"/>
                    <a:pt x="888" y="767"/>
                    <a:pt x="888" y="767"/>
                  </a:cubicBezTo>
                  <a:cubicBezTo>
                    <a:pt x="891" y="768"/>
                    <a:pt x="896" y="770"/>
                    <a:pt x="898" y="772"/>
                  </a:cubicBezTo>
                  <a:cubicBezTo>
                    <a:pt x="898" y="772"/>
                    <a:pt x="898" y="772"/>
                    <a:pt x="898" y="772"/>
                  </a:cubicBezTo>
                  <a:cubicBezTo>
                    <a:pt x="900" y="773"/>
                    <a:pt x="902" y="774"/>
                    <a:pt x="905" y="775"/>
                  </a:cubicBezTo>
                  <a:cubicBezTo>
                    <a:pt x="905" y="775"/>
                    <a:pt x="905" y="775"/>
                    <a:pt x="905" y="775"/>
                  </a:cubicBezTo>
                  <a:cubicBezTo>
                    <a:pt x="909" y="776"/>
                    <a:pt x="912" y="779"/>
                    <a:pt x="915" y="781"/>
                  </a:cubicBezTo>
                  <a:cubicBezTo>
                    <a:pt x="915" y="781"/>
                    <a:pt x="915" y="781"/>
                    <a:pt x="915" y="781"/>
                  </a:cubicBezTo>
                  <a:cubicBezTo>
                    <a:pt x="917" y="783"/>
                    <a:pt x="920" y="786"/>
                    <a:pt x="921" y="788"/>
                  </a:cubicBezTo>
                  <a:cubicBezTo>
                    <a:pt x="921" y="788"/>
                    <a:pt x="921" y="788"/>
                    <a:pt x="921" y="788"/>
                  </a:cubicBezTo>
                  <a:cubicBezTo>
                    <a:pt x="922" y="788"/>
                    <a:pt x="925" y="793"/>
                    <a:pt x="926" y="794"/>
                  </a:cubicBezTo>
                  <a:cubicBezTo>
                    <a:pt x="926" y="794"/>
                    <a:pt x="926" y="794"/>
                    <a:pt x="926" y="794"/>
                  </a:cubicBezTo>
                  <a:cubicBezTo>
                    <a:pt x="926" y="795"/>
                    <a:pt x="930" y="801"/>
                    <a:pt x="930" y="801"/>
                  </a:cubicBezTo>
                  <a:cubicBezTo>
                    <a:pt x="930" y="801"/>
                    <a:pt x="930" y="801"/>
                    <a:pt x="930" y="801"/>
                  </a:cubicBezTo>
                  <a:cubicBezTo>
                    <a:pt x="932" y="803"/>
                    <a:pt x="932" y="805"/>
                    <a:pt x="932" y="807"/>
                  </a:cubicBezTo>
                  <a:cubicBezTo>
                    <a:pt x="932" y="807"/>
                    <a:pt x="932" y="807"/>
                    <a:pt x="932" y="807"/>
                  </a:cubicBezTo>
                  <a:cubicBezTo>
                    <a:pt x="932" y="811"/>
                    <a:pt x="931" y="816"/>
                    <a:pt x="926" y="816"/>
                  </a:cubicBezTo>
                  <a:cubicBezTo>
                    <a:pt x="926" y="816"/>
                    <a:pt x="926" y="816"/>
                    <a:pt x="926" y="816"/>
                  </a:cubicBezTo>
                  <a:cubicBezTo>
                    <a:pt x="925" y="816"/>
                    <a:pt x="923" y="816"/>
                    <a:pt x="922" y="816"/>
                  </a:cubicBezTo>
                  <a:cubicBezTo>
                    <a:pt x="922" y="816"/>
                    <a:pt x="922" y="816"/>
                    <a:pt x="922" y="816"/>
                  </a:cubicBezTo>
                  <a:cubicBezTo>
                    <a:pt x="918" y="816"/>
                    <a:pt x="915" y="816"/>
                    <a:pt x="913" y="816"/>
                  </a:cubicBezTo>
                  <a:cubicBezTo>
                    <a:pt x="913" y="816"/>
                    <a:pt x="913" y="816"/>
                    <a:pt x="913" y="816"/>
                  </a:cubicBezTo>
                  <a:cubicBezTo>
                    <a:pt x="913" y="816"/>
                    <a:pt x="912" y="816"/>
                    <a:pt x="912" y="816"/>
                  </a:cubicBezTo>
                  <a:cubicBezTo>
                    <a:pt x="912" y="816"/>
                    <a:pt x="912" y="816"/>
                    <a:pt x="912" y="816"/>
                  </a:cubicBezTo>
                  <a:cubicBezTo>
                    <a:pt x="910" y="816"/>
                    <a:pt x="909" y="816"/>
                    <a:pt x="907" y="818"/>
                  </a:cubicBezTo>
                  <a:cubicBezTo>
                    <a:pt x="907" y="818"/>
                    <a:pt x="907" y="818"/>
                    <a:pt x="907" y="818"/>
                  </a:cubicBezTo>
                  <a:cubicBezTo>
                    <a:pt x="904" y="820"/>
                    <a:pt x="902" y="821"/>
                    <a:pt x="902" y="823"/>
                  </a:cubicBezTo>
                  <a:cubicBezTo>
                    <a:pt x="902" y="823"/>
                    <a:pt x="902" y="823"/>
                    <a:pt x="902" y="823"/>
                  </a:cubicBezTo>
                  <a:cubicBezTo>
                    <a:pt x="901" y="825"/>
                    <a:pt x="900" y="826"/>
                    <a:pt x="897" y="828"/>
                  </a:cubicBezTo>
                  <a:cubicBezTo>
                    <a:pt x="897" y="828"/>
                    <a:pt x="897" y="828"/>
                    <a:pt x="897" y="828"/>
                  </a:cubicBezTo>
                  <a:cubicBezTo>
                    <a:pt x="895" y="831"/>
                    <a:pt x="893" y="831"/>
                    <a:pt x="891" y="832"/>
                  </a:cubicBezTo>
                  <a:cubicBezTo>
                    <a:pt x="891" y="832"/>
                    <a:pt x="891" y="832"/>
                    <a:pt x="891" y="832"/>
                  </a:cubicBezTo>
                  <a:cubicBezTo>
                    <a:pt x="888" y="832"/>
                    <a:pt x="887" y="833"/>
                    <a:pt x="886" y="835"/>
                  </a:cubicBezTo>
                  <a:cubicBezTo>
                    <a:pt x="886" y="835"/>
                    <a:pt x="886" y="835"/>
                    <a:pt x="886" y="835"/>
                  </a:cubicBezTo>
                  <a:cubicBezTo>
                    <a:pt x="884" y="836"/>
                    <a:pt x="884" y="836"/>
                    <a:pt x="884" y="838"/>
                  </a:cubicBezTo>
                  <a:cubicBezTo>
                    <a:pt x="884" y="838"/>
                    <a:pt x="884" y="838"/>
                    <a:pt x="884" y="838"/>
                  </a:cubicBezTo>
                  <a:cubicBezTo>
                    <a:pt x="884" y="839"/>
                    <a:pt x="883" y="841"/>
                    <a:pt x="880" y="841"/>
                  </a:cubicBezTo>
                  <a:cubicBezTo>
                    <a:pt x="880" y="841"/>
                    <a:pt x="880" y="841"/>
                    <a:pt x="880" y="841"/>
                  </a:cubicBezTo>
                  <a:cubicBezTo>
                    <a:pt x="876" y="842"/>
                    <a:pt x="875" y="842"/>
                    <a:pt x="874" y="844"/>
                  </a:cubicBezTo>
                  <a:cubicBezTo>
                    <a:pt x="874" y="844"/>
                    <a:pt x="874" y="844"/>
                    <a:pt x="874" y="844"/>
                  </a:cubicBezTo>
                  <a:cubicBezTo>
                    <a:pt x="873" y="846"/>
                    <a:pt x="872" y="847"/>
                    <a:pt x="872" y="849"/>
                  </a:cubicBezTo>
                  <a:cubicBezTo>
                    <a:pt x="872" y="849"/>
                    <a:pt x="872" y="849"/>
                    <a:pt x="872" y="849"/>
                  </a:cubicBezTo>
                  <a:cubicBezTo>
                    <a:pt x="872" y="850"/>
                    <a:pt x="872" y="850"/>
                    <a:pt x="872" y="851"/>
                  </a:cubicBezTo>
                  <a:cubicBezTo>
                    <a:pt x="872" y="851"/>
                    <a:pt x="872" y="851"/>
                    <a:pt x="872" y="851"/>
                  </a:cubicBezTo>
                  <a:cubicBezTo>
                    <a:pt x="872" y="852"/>
                    <a:pt x="872" y="853"/>
                    <a:pt x="872" y="853"/>
                  </a:cubicBezTo>
                  <a:cubicBezTo>
                    <a:pt x="872" y="853"/>
                    <a:pt x="872" y="853"/>
                    <a:pt x="872" y="853"/>
                  </a:cubicBezTo>
                  <a:cubicBezTo>
                    <a:pt x="872" y="855"/>
                    <a:pt x="872" y="857"/>
                    <a:pt x="871" y="858"/>
                  </a:cubicBezTo>
                  <a:cubicBezTo>
                    <a:pt x="871" y="858"/>
                    <a:pt x="871" y="858"/>
                    <a:pt x="871" y="858"/>
                  </a:cubicBezTo>
                  <a:cubicBezTo>
                    <a:pt x="869" y="859"/>
                    <a:pt x="869" y="859"/>
                    <a:pt x="866" y="861"/>
                  </a:cubicBezTo>
                  <a:cubicBezTo>
                    <a:pt x="866" y="861"/>
                    <a:pt x="866" y="861"/>
                    <a:pt x="866" y="861"/>
                  </a:cubicBezTo>
                  <a:cubicBezTo>
                    <a:pt x="864" y="862"/>
                    <a:pt x="863" y="863"/>
                    <a:pt x="861" y="863"/>
                  </a:cubicBezTo>
                  <a:cubicBezTo>
                    <a:pt x="861" y="863"/>
                    <a:pt x="861" y="863"/>
                    <a:pt x="861" y="863"/>
                  </a:cubicBezTo>
                  <a:cubicBezTo>
                    <a:pt x="860" y="863"/>
                    <a:pt x="859" y="863"/>
                    <a:pt x="858" y="862"/>
                  </a:cubicBezTo>
                  <a:cubicBezTo>
                    <a:pt x="858" y="862"/>
                    <a:pt x="858" y="862"/>
                    <a:pt x="858" y="862"/>
                  </a:cubicBezTo>
                  <a:cubicBezTo>
                    <a:pt x="856" y="861"/>
                    <a:pt x="856" y="860"/>
                    <a:pt x="853" y="860"/>
                  </a:cubicBezTo>
                  <a:cubicBezTo>
                    <a:pt x="853" y="860"/>
                    <a:pt x="853" y="860"/>
                    <a:pt x="853" y="860"/>
                  </a:cubicBezTo>
                  <a:cubicBezTo>
                    <a:pt x="852" y="859"/>
                    <a:pt x="851" y="859"/>
                    <a:pt x="850" y="859"/>
                  </a:cubicBezTo>
                  <a:cubicBezTo>
                    <a:pt x="850" y="859"/>
                    <a:pt x="850" y="859"/>
                    <a:pt x="850" y="859"/>
                  </a:cubicBezTo>
                  <a:cubicBezTo>
                    <a:pt x="848" y="859"/>
                    <a:pt x="847" y="860"/>
                    <a:pt x="845" y="860"/>
                  </a:cubicBezTo>
                  <a:cubicBezTo>
                    <a:pt x="845" y="860"/>
                    <a:pt x="845" y="860"/>
                    <a:pt x="845" y="860"/>
                  </a:cubicBezTo>
                  <a:cubicBezTo>
                    <a:pt x="842" y="861"/>
                    <a:pt x="842" y="861"/>
                    <a:pt x="840" y="863"/>
                  </a:cubicBezTo>
                  <a:cubicBezTo>
                    <a:pt x="840" y="863"/>
                    <a:pt x="840" y="863"/>
                    <a:pt x="840" y="863"/>
                  </a:cubicBezTo>
                  <a:cubicBezTo>
                    <a:pt x="838" y="864"/>
                    <a:pt x="837" y="866"/>
                    <a:pt x="835" y="868"/>
                  </a:cubicBezTo>
                  <a:cubicBezTo>
                    <a:pt x="835" y="868"/>
                    <a:pt x="835" y="868"/>
                    <a:pt x="835" y="868"/>
                  </a:cubicBezTo>
                  <a:cubicBezTo>
                    <a:pt x="833" y="870"/>
                    <a:pt x="832" y="871"/>
                    <a:pt x="829" y="872"/>
                  </a:cubicBezTo>
                  <a:cubicBezTo>
                    <a:pt x="829" y="872"/>
                    <a:pt x="829" y="872"/>
                    <a:pt x="829" y="872"/>
                  </a:cubicBezTo>
                  <a:cubicBezTo>
                    <a:pt x="828" y="873"/>
                    <a:pt x="828" y="873"/>
                    <a:pt x="827" y="873"/>
                  </a:cubicBezTo>
                  <a:cubicBezTo>
                    <a:pt x="827" y="873"/>
                    <a:pt x="827" y="873"/>
                    <a:pt x="827" y="873"/>
                  </a:cubicBezTo>
                  <a:cubicBezTo>
                    <a:pt x="827" y="873"/>
                    <a:pt x="827" y="873"/>
                    <a:pt x="827" y="873"/>
                  </a:cubicBezTo>
                  <a:cubicBezTo>
                    <a:pt x="827" y="873"/>
                    <a:pt x="827" y="873"/>
                    <a:pt x="827" y="873"/>
                  </a:cubicBezTo>
                  <a:cubicBezTo>
                    <a:pt x="828" y="873"/>
                    <a:pt x="829" y="873"/>
                    <a:pt x="831" y="872"/>
                  </a:cubicBezTo>
                  <a:cubicBezTo>
                    <a:pt x="831" y="872"/>
                    <a:pt x="831" y="872"/>
                    <a:pt x="831" y="872"/>
                  </a:cubicBezTo>
                  <a:cubicBezTo>
                    <a:pt x="832" y="871"/>
                    <a:pt x="835" y="871"/>
                    <a:pt x="837" y="868"/>
                  </a:cubicBezTo>
                  <a:cubicBezTo>
                    <a:pt x="837" y="868"/>
                    <a:pt x="837" y="868"/>
                    <a:pt x="837" y="868"/>
                  </a:cubicBezTo>
                  <a:cubicBezTo>
                    <a:pt x="839" y="865"/>
                    <a:pt x="841" y="863"/>
                    <a:pt x="843" y="862"/>
                  </a:cubicBezTo>
                  <a:cubicBezTo>
                    <a:pt x="843" y="862"/>
                    <a:pt x="843" y="862"/>
                    <a:pt x="843" y="862"/>
                  </a:cubicBezTo>
                  <a:cubicBezTo>
                    <a:pt x="846" y="863"/>
                    <a:pt x="852" y="863"/>
                    <a:pt x="852" y="867"/>
                  </a:cubicBezTo>
                  <a:cubicBezTo>
                    <a:pt x="852" y="867"/>
                    <a:pt x="852" y="867"/>
                    <a:pt x="852" y="867"/>
                  </a:cubicBezTo>
                  <a:cubicBezTo>
                    <a:pt x="852" y="867"/>
                    <a:pt x="852" y="867"/>
                    <a:pt x="852" y="867"/>
                  </a:cubicBezTo>
                  <a:cubicBezTo>
                    <a:pt x="852" y="867"/>
                    <a:pt x="852" y="867"/>
                    <a:pt x="852" y="867"/>
                  </a:cubicBezTo>
                  <a:cubicBezTo>
                    <a:pt x="852" y="869"/>
                    <a:pt x="852" y="871"/>
                    <a:pt x="852" y="872"/>
                  </a:cubicBezTo>
                  <a:cubicBezTo>
                    <a:pt x="852" y="872"/>
                    <a:pt x="852" y="872"/>
                    <a:pt x="852" y="872"/>
                  </a:cubicBezTo>
                  <a:cubicBezTo>
                    <a:pt x="852" y="873"/>
                    <a:pt x="852" y="874"/>
                    <a:pt x="852" y="874"/>
                  </a:cubicBezTo>
                  <a:cubicBezTo>
                    <a:pt x="852" y="874"/>
                    <a:pt x="852" y="874"/>
                    <a:pt x="852" y="874"/>
                  </a:cubicBezTo>
                  <a:cubicBezTo>
                    <a:pt x="853" y="875"/>
                    <a:pt x="854" y="876"/>
                    <a:pt x="854" y="877"/>
                  </a:cubicBezTo>
                  <a:cubicBezTo>
                    <a:pt x="854" y="877"/>
                    <a:pt x="854" y="877"/>
                    <a:pt x="854" y="877"/>
                  </a:cubicBezTo>
                  <a:cubicBezTo>
                    <a:pt x="854" y="878"/>
                    <a:pt x="853" y="878"/>
                    <a:pt x="853" y="879"/>
                  </a:cubicBezTo>
                  <a:cubicBezTo>
                    <a:pt x="853" y="879"/>
                    <a:pt x="853" y="879"/>
                    <a:pt x="853" y="879"/>
                  </a:cubicBezTo>
                  <a:cubicBezTo>
                    <a:pt x="853" y="879"/>
                    <a:pt x="853" y="880"/>
                    <a:pt x="853" y="880"/>
                  </a:cubicBezTo>
                  <a:cubicBezTo>
                    <a:pt x="853" y="880"/>
                    <a:pt x="853" y="880"/>
                    <a:pt x="853" y="880"/>
                  </a:cubicBezTo>
                  <a:cubicBezTo>
                    <a:pt x="853" y="880"/>
                    <a:pt x="853" y="880"/>
                    <a:pt x="854" y="880"/>
                  </a:cubicBezTo>
                  <a:cubicBezTo>
                    <a:pt x="854" y="880"/>
                    <a:pt x="854" y="880"/>
                    <a:pt x="854" y="880"/>
                  </a:cubicBezTo>
                  <a:cubicBezTo>
                    <a:pt x="854" y="881"/>
                    <a:pt x="855" y="881"/>
                    <a:pt x="855" y="881"/>
                  </a:cubicBezTo>
                  <a:cubicBezTo>
                    <a:pt x="855" y="881"/>
                    <a:pt x="855" y="881"/>
                    <a:pt x="855" y="881"/>
                  </a:cubicBezTo>
                  <a:cubicBezTo>
                    <a:pt x="855" y="880"/>
                    <a:pt x="855" y="880"/>
                    <a:pt x="855" y="880"/>
                  </a:cubicBezTo>
                  <a:cubicBezTo>
                    <a:pt x="855" y="880"/>
                    <a:pt x="855" y="880"/>
                    <a:pt x="855" y="880"/>
                  </a:cubicBezTo>
                  <a:cubicBezTo>
                    <a:pt x="855" y="879"/>
                    <a:pt x="855" y="878"/>
                    <a:pt x="856" y="877"/>
                  </a:cubicBezTo>
                  <a:cubicBezTo>
                    <a:pt x="856" y="877"/>
                    <a:pt x="856" y="877"/>
                    <a:pt x="856" y="877"/>
                  </a:cubicBezTo>
                  <a:cubicBezTo>
                    <a:pt x="857" y="877"/>
                    <a:pt x="857" y="878"/>
                    <a:pt x="857" y="878"/>
                  </a:cubicBezTo>
                  <a:cubicBezTo>
                    <a:pt x="857" y="878"/>
                    <a:pt x="857" y="878"/>
                    <a:pt x="857" y="878"/>
                  </a:cubicBezTo>
                  <a:cubicBezTo>
                    <a:pt x="858" y="879"/>
                    <a:pt x="860" y="879"/>
                    <a:pt x="861" y="879"/>
                  </a:cubicBezTo>
                  <a:cubicBezTo>
                    <a:pt x="861" y="879"/>
                    <a:pt x="861" y="879"/>
                    <a:pt x="861" y="879"/>
                  </a:cubicBezTo>
                  <a:cubicBezTo>
                    <a:pt x="862" y="879"/>
                    <a:pt x="862" y="879"/>
                    <a:pt x="863" y="879"/>
                  </a:cubicBezTo>
                  <a:cubicBezTo>
                    <a:pt x="863" y="879"/>
                    <a:pt x="863" y="879"/>
                    <a:pt x="863" y="879"/>
                  </a:cubicBezTo>
                  <a:cubicBezTo>
                    <a:pt x="865" y="878"/>
                    <a:pt x="867" y="876"/>
                    <a:pt x="870" y="876"/>
                  </a:cubicBezTo>
                  <a:cubicBezTo>
                    <a:pt x="870" y="876"/>
                    <a:pt x="870" y="876"/>
                    <a:pt x="870" y="876"/>
                  </a:cubicBezTo>
                  <a:cubicBezTo>
                    <a:pt x="872" y="876"/>
                    <a:pt x="872" y="876"/>
                    <a:pt x="873" y="874"/>
                  </a:cubicBezTo>
                  <a:cubicBezTo>
                    <a:pt x="873" y="874"/>
                    <a:pt x="873" y="874"/>
                    <a:pt x="873" y="874"/>
                  </a:cubicBezTo>
                  <a:cubicBezTo>
                    <a:pt x="874" y="872"/>
                    <a:pt x="875" y="870"/>
                    <a:pt x="877" y="868"/>
                  </a:cubicBezTo>
                  <a:cubicBezTo>
                    <a:pt x="877" y="868"/>
                    <a:pt x="877" y="868"/>
                    <a:pt x="877" y="868"/>
                  </a:cubicBezTo>
                  <a:cubicBezTo>
                    <a:pt x="880" y="867"/>
                    <a:pt x="881" y="866"/>
                    <a:pt x="883" y="864"/>
                  </a:cubicBezTo>
                  <a:cubicBezTo>
                    <a:pt x="883" y="864"/>
                    <a:pt x="883" y="864"/>
                    <a:pt x="883" y="864"/>
                  </a:cubicBezTo>
                  <a:cubicBezTo>
                    <a:pt x="886" y="861"/>
                    <a:pt x="891" y="860"/>
                    <a:pt x="895" y="860"/>
                  </a:cubicBezTo>
                  <a:cubicBezTo>
                    <a:pt x="895" y="860"/>
                    <a:pt x="895" y="860"/>
                    <a:pt x="895" y="860"/>
                  </a:cubicBezTo>
                  <a:cubicBezTo>
                    <a:pt x="895" y="860"/>
                    <a:pt x="895" y="860"/>
                    <a:pt x="895" y="860"/>
                  </a:cubicBezTo>
                  <a:cubicBezTo>
                    <a:pt x="895" y="860"/>
                    <a:pt x="895" y="860"/>
                    <a:pt x="895" y="860"/>
                  </a:cubicBezTo>
                  <a:cubicBezTo>
                    <a:pt x="899" y="860"/>
                    <a:pt x="906" y="863"/>
                    <a:pt x="908" y="865"/>
                  </a:cubicBezTo>
                  <a:cubicBezTo>
                    <a:pt x="908" y="865"/>
                    <a:pt x="908" y="865"/>
                    <a:pt x="908" y="865"/>
                  </a:cubicBezTo>
                  <a:cubicBezTo>
                    <a:pt x="910" y="867"/>
                    <a:pt x="912" y="869"/>
                    <a:pt x="914" y="871"/>
                  </a:cubicBezTo>
                  <a:cubicBezTo>
                    <a:pt x="914" y="871"/>
                    <a:pt x="914" y="871"/>
                    <a:pt x="914" y="871"/>
                  </a:cubicBezTo>
                  <a:cubicBezTo>
                    <a:pt x="915" y="873"/>
                    <a:pt x="919" y="878"/>
                    <a:pt x="921" y="880"/>
                  </a:cubicBezTo>
                  <a:cubicBezTo>
                    <a:pt x="921" y="880"/>
                    <a:pt x="921" y="880"/>
                    <a:pt x="921" y="880"/>
                  </a:cubicBezTo>
                  <a:cubicBezTo>
                    <a:pt x="924" y="881"/>
                    <a:pt x="930" y="884"/>
                    <a:pt x="933" y="884"/>
                  </a:cubicBezTo>
                  <a:cubicBezTo>
                    <a:pt x="933" y="884"/>
                    <a:pt x="933" y="884"/>
                    <a:pt x="933" y="884"/>
                  </a:cubicBezTo>
                  <a:cubicBezTo>
                    <a:pt x="936" y="885"/>
                    <a:pt x="939" y="887"/>
                    <a:pt x="940" y="887"/>
                  </a:cubicBezTo>
                  <a:cubicBezTo>
                    <a:pt x="940" y="887"/>
                    <a:pt x="940" y="887"/>
                    <a:pt x="940" y="887"/>
                  </a:cubicBezTo>
                  <a:cubicBezTo>
                    <a:pt x="941" y="887"/>
                    <a:pt x="941" y="886"/>
                    <a:pt x="942" y="885"/>
                  </a:cubicBezTo>
                  <a:cubicBezTo>
                    <a:pt x="942" y="885"/>
                    <a:pt x="942" y="885"/>
                    <a:pt x="942" y="885"/>
                  </a:cubicBezTo>
                  <a:cubicBezTo>
                    <a:pt x="943" y="885"/>
                    <a:pt x="943" y="884"/>
                    <a:pt x="944" y="884"/>
                  </a:cubicBezTo>
                  <a:cubicBezTo>
                    <a:pt x="944" y="884"/>
                    <a:pt x="944" y="884"/>
                    <a:pt x="944" y="884"/>
                  </a:cubicBezTo>
                  <a:cubicBezTo>
                    <a:pt x="945" y="884"/>
                    <a:pt x="946" y="885"/>
                    <a:pt x="947" y="885"/>
                  </a:cubicBezTo>
                  <a:cubicBezTo>
                    <a:pt x="947" y="885"/>
                    <a:pt x="947" y="885"/>
                    <a:pt x="947" y="885"/>
                  </a:cubicBezTo>
                  <a:cubicBezTo>
                    <a:pt x="948" y="887"/>
                    <a:pt x="948" y="888"/>
                    <a:pt x="949" y="888"/>
                  </a:cubicBezTo>
                  <a:cubicBezTo>
                    <a:pt x="949" y="888"/>
                    <a:pt x="949" y="888"/>
                    <a:pt x="949" y="888"/>
                  </a:cubicBezTo>
                  <a:cubicBezTo>
                    <a:pt x="950" y="888"/>
                    <a:pt x="950" y="888"/>
                    <a:pt x="950" y="888"/>
                  </a:cubicBezTo>
                  <a:cubicBezTo>
                    <a:pt x="950" y="888"/>
                    <a:pt x="950" y="888"/>
                    <a:pt x="950" y="888"/>
                  </a:cubicBezTo>
                  <a:cubicBezTo>
                    <a:pt x="952" y="887"/>
                    <a:pt x="953" y="887"/>
                    <a:pt x="954" y="886"/>
                  </a:cubicBezTo>
                  <a:cubicBezTo>
                    <a:pt x="954" y="886"/>
                    <a:pt x="954" y="886"/>
                    <a:pt x="954" y="886"/>
                  </a:cubicBezTo>
                  <a:cubicBezTo>
                    <a:pt x="954" y="886"/>
                    <a:pt x="955" y="886"/>
                    <a:pt x="955" y="886"/>
                  </a:cubicBezTo>
                  <a:cubicBezTo>
                    <a:pt x="955" y="886"/>
                    <a:pt x="955" y="886"/>
                    <a:pt x="955" y="886"/>
                  </a:cubicBezTo>
                  <a:cubicBezTo>
                    <a:pt x="956" y="886"/>
                    <a:pt x="956" y="887"/>
                    <a:pt x="957" y="888"/>
                  </a:cubicBezTo>
                  <a:cubicBezTo>
                    <a:pt x="957" y="888"/>
                    <a:pt x="957" y="888"/>
                    <a:pt x="957" y="888"/>
                  </a:cubicBezTo>
                  <a:cubicBezTo>
                    <a:pt x="957" y="888"/>
                    <a:pt x="957" y="889"/>
                    <a:pt x="957" y="889"/>
                  </a:cubicBezTo>
                  <a:cubicBezTo>
                    <a:pt x="957" y="889"/>
                    <a:pt x="957" y="889"/>
                    <a:pt x="957" y="889"/>
                  </a:cubicBezTo>
                  <a:cubicBezTo>
                    <a:pt x="957" y="890"/>
                    <a:pt x="956" y="892"/>
                    <a:pt x="954" y="892"/>
                  </a:cubicBezTo>
                  <a:cubicBezTo>
                    <a:pt x="954" y="892"/>
                    <a:pt x="954" y="892"/>
                    <a:pt x="954" y="892"/>
                  </a:cubicBezTo>
                  <a:cubicBezTo>
                    <a:pt x="952" y="893"/>
                    <a:pt x="953" y="892"/>
                    <a:pt x="951" y="894"/>
                  </a:cubicBezTo>
                  <a:cubicBezTo>
                    <a:pt x="951" y="894"/>
                    <a:pt x="951" y="894"/>
                    <a:pt x="951" y="894"/>
                  </a:cubicBezTo>
                  <a:cubicBezTo>
                    <a:pt x="949" y="895"/>
                    <a:pt x="948" y="896"/>
                    <a:pt x="946" y="896"/>
                  </a:cubicBezTo>
                  <a:cubicBezTo>
                    <a:pt x="946" y="896"/>
                    <a:pt x="946" y="896"/>
                    <a:pt x="946" y="896"/>
                  </a:cubicBezTo>
                  <a:cubicBezTo>
                    <a:pt x="943" y="897"/>
                    <a:pt x="940" y="901"/>
                    <a:pt x="940" y="902"/>
                  </a:cubicBezTo>
                  <a:cubicBezTo>
                    <a:pt x="940" y="902"/>
                    <a:pt x="940" y="902"/>
                    <a:pt x="940" y="902"/>
                  </a:cubicBezTo>
                  <a:cubicBezTo>
                    <a:pt x="940" y="902"/>
                    <a:pt x="940" y="903"/>
                    <a:pt x="940" y="903"/>
                  </a:cubicBezTo>
                  <a:cubicBezTo>
                    <a:pt x="940" y="903"/>
                    <a:pt x="940" y="903"/>
                    <a:pt x="940" y="903"/>
                  </a:cubicBezTo>
                  <a:cubicBezTo>
                    <a:pt x="940" y="905"/>
                    <a:pt x="939" y="906"/>
                    <a:pt x="938" y="907"/>
                  </a:cubicBezTo>
                  <a:cubicBezTo>
                    <a:pt x="938" y="907"/>
                    <a:pt x="938" y="907"/>
                    <a:pt x="938" y="907"/>
                  </a:cubicBezTo>
                  <a:cubicBezTo>
                    <a:pt x="936" y="909"/>
                    <a:pt x="936" y="910"/>
                    <a:pt x="935" y="912"/>
                  </a:cubicBezTo>
                  <a:cubicBezTo>
                    <a:pt x="935" y="912"/>
                    <a:pt x="935" y="912"/>
                    <a:pt x="935" y="912"/>
                  </a:cubicBezTo>
                  <a:cubicBezTo>
                    <a:pt x="934" y="914"/>
                    <a:pt x="933" y="916"/>
                    <a:pt x="930" y="917"/>
                  </a:cubicBezTo>
                  <a:cubicBezTo>
                    <a:pt x="930" y="917"/>
                    <a:pt x="930" y="917"/>
                    <a:pt x="930" y="917"/>
                  </a:cubicBezTo>
                  <a:cubicBezTo>
                    <a:pt x="928" y="918"/>
                    <a:pt x="927" y="918"/>
                    <a:pt x="925" y="920"/>
                  </a:cubicBezTo>
                  <a:cubicBezTo>
                    <a:pt x="925" y="920"/>
                    <a:pt x="925" y="920"/>
                    <a:pt x="925" y="920"/>
                  </a:cubicBezTo>
                  <a:cubicBezTo>
                    <a:pt x="924" y="921"/>
                    <a:pt x="923" y="922"/>
                    <a:pt x="921" y="922"/>
                  </a:cubicBezTo>
                  <a:cubicBezTo>
                    <a:pt x="921" y="922"/>
                    <a:pt x="921" y="922"/>
                    <a:pt x="921" y="922"/>
                  </a:cubicBezTo>
                  <a:cubicBezTo>
                    <a:pt x="921" y="922"/>
                    <a:pt x="920" y="922"/>
                    <a:pt x="919" y="921"/>
                  </a:cubicBezTo>
                  <a:cubicBezTo>
                    <a:pt x="919" y="921"/>
                    <a:pt x="919" y="921"/>
                    <a:pt x="919" y="921"/>
                  </a:cubicBezTo>
                  <a:cubicBezTo>
                    <a:pt x="918" y="921"/>
                    <a:pt x="918" y="921"/>
                    <a:pt x="918" y="921"/>
                  </a:cubicBezTo>
                  <a:cubicBezTo>
                    <a:pt x="918" y="921"/>
                    <a:pt x="918" y="921"/>
                    <a:pt x="918" y="921"/>
                  </a:cubicBezTo>
                  <a:cubicBezTo>
                    <a:pt x="917" y="921"/>
                    <a:pt x="917" y="921"/>
                    <a:pt x="916" y="922"/>
                  </a:cubicBezTo>
                  <a:cubicBezTo>
                    <a:pt x="916" y="922"/>
                    <a:pt x="916" y="922"/>
                    <a:pt x="916" y="922"/>
                  </a:cubicBezTo>
                  <a:cubicBezTo>
                    <a:pt x="915" y="922"/>
                    <a:pt x="915" y="923"/>
                    <a:pt x="915" y="925"/>
                  </a:cubicBezTo>
                  <a:cubicBezTo>
                    <a:pt x="915" y="925"/>
                    <a:pt x="915" y="925"/>
                    <a:pt x="915" y="925"/>
                  </a:cubicBezTo>
                  <a:cubicBezTo>
                    <a:pt x="914" y="926"/>
                    <a:pt x="914" y="927"/>
                    <a:pt x="914" y="928"/>
                  </a:cubicBezTo>
                  <a:cubicBezTo>
                    <a:pt x="914" y="928"/>
                    <a:pt x="914" y="928"/>
                    <a:pt x="914" y="928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4" y="929"/>
                  </a:cubicBezTo>
                  <a:cubicBezTo>
                    <a:pt x="914" y="929"/>
                    <a:pt x="914" y="929"/>
                    <a:pt x="915" y="928"/>
                  </a:cubicBezTo>
                  <a:cubicBezTo>
                    <a:pt x="915" y="928"/>
                    <a:pt x="915" y="928"/>
                    <a:pt x="915" y="928"/>
                  </a:cubicBezTo>
                  <a:cubicBezTo>
                    <a:pt x="916" y="925"/>
                    <a:pt x="917" y="924"/>
                    <a:pt x="919" y="924"/>
                  </a:cubicBezTo>
                  <a:cubicBezTo>
                    <a:pt x="919" y="924"/>
                    <a:pt x="919" y="924"/>
                    <a:pt x="919" y="924"/>
                  </a:cubicBezTo>
                  <a:cubicBezTo>
                    <a:pt x="919" y="924"/>
                    <a:pt x="919" y="924"/>
                    <a:pt x="920" y="924"/>
                  </a:cubicBezTo>
                  <a:cubicBezTo>
                    <a:pt x="920" y="924"/>
                    <a:pt x="920" y="924"/>
                    <a:pt x="920" y="924"/>
                  </a:cubicBezTo>
                  <a:cubicBezTo>
                    <a:pt x="920" y="924"/>
                    <a:pt x="921" y="925"/>
                    <a:pt x="921" y="925"/>
                  </a:cubicBezTo>
                  <a:cubicBezTo>
                    <a:pt x="921" y="925"/>
                    <a:pt x="921" y="925"/>
                    <a:pt x="921" y="925"/>
                  </a:cubicBezTo>
                  <a:cubicBezTo>
                    <a:pt x="922" y="925"/>
                    <a:pt x="923" y="923"/>
                    <a:pt x="925" y="922"/>
                  </a:cubicBezTo>
                  <a:cubicBezTo>
                    <a:pt x="925" y="922"/>
                    <a:pt x="925" y="922"/>
                    <a:pt x="925" y="922"/>
                  </a:cubicBezTo>
                  <a:cubicBezTo>
                    <a:pt x="927" y="921"/>
                    <a:pt x="929" y="920"/>
                    <a:pt x="931" y="919"/>
                  </a:cubicBezTo>
                  <a:cubicBezTo>
                    <a:pt x="931" y="919"/>
                    <a:pt x="931" y="919"/>
                    <a:pt x="931" y="919"/>
                  </a:cubicBezTo>
                  <a:cubicBezTo>
                    <a:pt x="934" y="918"/>
                    <a:pt x="934" y="916"/>
                    <a:pt x="936" y="913"/>
                  </a:cubicBezTo>
                  <a:cubicBezTo>
                    <a:pt x="936" y="913"/>
                    <a:pt x="936" y="913"/>
                    <a:pt x="936" y="913"/>
                  </a:cubicBezTo>
                  <a:cubicBezTo>
                    <a:pt x="937" y="911"/>
                    <a:pt x="938" y="910"/>
                    <a:pt x="941" y="910"/>
                  </a:cubicBezTo>
                  <a:cubicBezTo>
                    <a:pt x="941" y="910"/>
                    <a:pt x="941" y="910"/>
                    <a:pt x="941" y="910"/>
                  </a:cubicBezTo>
                  <a:cubicBezTo>
                    <a:pt x="942" y="909"/>
                    <a:pt x="943" y="909"/>
                    <a:pt x="943" y="909"/>
                  </a:cubicBezTo>
                  <a:cubicBezTo>
                    <a:pt x="943" y="909"/>
                    <a:pt x="943" y="909"/>
                    <a:pt x="943" y="909"/>
                  </a:cubicBezTo>
                  <a:cubicBezTo>
                    <a:pt x="944" y="909"/>
                    <a:pt x="944" y="909"/>
                    <a:pt x="945" y="909"/>
                  </a:cubicBezTo>
                  <a:cubicBezTo>
                    <a:pt x="945" y="909"/>
                    <a:pt x="945" y="909"/>
                    <a:pt x="945" y="909"/>
                  </a:cubicBezTo>
                  <a:cubicBezTo>
                    <a:pt x="945" y="909"/>
                    <a:pt x="945" y="909"/>
                    <a:pt x="946" y="909"/>
                  </a:cubicBezTo>
                  <a:cubicBezTo>
                    <a:pt x="946" y="909"/>
                    <a:pt x="946" y="909"/>
                    <a:pt x="946" y="909"/>
                  </a:cubicBezTo>
                  <a:cubicBezTo>
                    <a:pt x="946" y="909"/>
                    <a:pt x="946" y="909"/>
                    <a:pt x="947" y="909"/>
                  </a:cubicBezTo>
                  <a:cubicBezTo>
                    <a:pt x="947" y="909"/>
                    <a:pt x="947" y="909"/>
                    <a:pt x="947" y="909"/>
                  </a:cubicBezTo>
                  <a:cubicBezTo>
                    <a:pt x="948" y="909"/>
                    <a:pt x="948" y="910"/>
                    <a:pt x="949" y="910"/>
                  </a:cubicBezTo>
                  <a:cubicBezTo>
                    <a:pt x="949" y="910"/>
                    <a:pt x="949" y="910"/>
                    <a:pt x="949" y="910"/>
                  </a:cubicBezTo>
                  <a:cubicBezTo>
                    <a:pt x="950" y="911"/>
                    <a:pt x="950" y="911"/>
                    <a:pt x="950" y="912"/>
                  </a:cubicBezTo>
                  <a:cubicBezTo>
                    <a:pt x="950" y="912"/>
                    <a:pt x="950" y="912"/>
                    <a:pt x="950" y="912"/>
                  </a:cubicBezTo>
                  <a:cubicBezTo>
                    <a:pt x="950" y="913"/>
                    <a:pt x="950" y="913"/>
                    <a:pt x="949" y="914"/>
                  </a:cubicBezTo>
                  <a:cubicBezTo>
                    <a:pt x="949" y="914"/>
                    <a:pt x="949" y="914"/>
                    <a:pt x="949" y="914"/>
                  </a:cubicBezTo>
                  <a:cubicBezTo>
                    <a:pt x="948" y="914"/>
                    <a:pt x="949" y="915"/>
                    <a:pt x="947" y="916"/>
                  </a:cubicBezTo>
                  <a:cubicBezTo>
                    <a:pt x="947" y="916"/>
                    <a:pt x="947" y="916"/>
                    <a:pt x="947" y="916"/>
                  </a:cubicBezTo>
                  <a:cubicBezTo>
                    <a:pt x="946" y="917"/>
                    <a:pt x="946" y="917"/>
                    <a:pt x="946" y="917"/>
                  </a:cubicBezTo>
                  <a:cubicBezTo>
                    <a:pt x="946" y="917"/>
                    <a:pt x="946" y="917"/>
                    <a:pt x="946" y="917"/>
                  </a:cubicBezTo>
                  <a:cubicBezTo>
                    <a:pt x="946" y="917"/>
                    <a:pt x="946" y="918"/>
                    <a:pt x="946" y="918"/>
                  </a:cubicBezTo>
                  <a:cubicBezTo>
                    <a:pt x="946" y="918"/>
                    <a:pt x="946" y="918"/>
                    <a:pt x="946" y="918"/>
                  </a:cubicBezTo>
                  <a:cubicBezTo>
                    <a:pt x="948" y="920"/>
                    <a:pt x="948" y="921"/>
                    <a:pt x="949" y="922"/>
                  </a:cubicBezTo>
                  <a:cubicBezTo>
                    <a:pt x="949" y="922"/>
                    <a:pt x="949" y="922"/>
                    <a:pt x="949" y="922"/>
                  </a:cubicBezTo>
                  <a:cubicBezTo>
                    <a:pt x="949" y="922"/>
                    <a:pt x="950" y="923"/>
                    <a:pt x="950" y="924"/>
                  </a:cubicBezTo>
                  <a:cubicBezTo>
                    <a:pt x="950" y="924"/>
                    <a:pt x="950" y="924"/>
                    <a:pt x="950" y="924"/>
                  </a:cubicBezTo>
                  <a:cubicBezTo>
                    <a:pt x="950" y="924"/>
                    <a:pt x="950" y="925"/>
                    <a:pt x="949" y="925"/>
                  </a:cubicBezTo>
                  <a:cubicBezTo>
                    <a:pt x="949" y="925"/>
                    <a:pt x="949" y="925"/>
                    <a:pt x="949" y="925"/>
                  </a:cubicBezTo>
                  <a:cubicBezTo>
                    <a:pt x="948" y="926"/>
                    <a:pt x="946" y="927"/>
                    <a:pt x="946" y="927"/>
                  </a:cubicBezTo>
                  <a:cubicBezTo>
                    <a:pt x="946" y="927"/>
                    <a:pt x="946" y="927"/>
                    <a:pt x="946" y="927"/>
                  </a:cubicBezTo>
                  <a:cubicBezTo>
                    <a:pt x="946" y="927"/>
                    <a:pt x="946" y="928"/>
                    <a:pt x="946" y="928"/>
                  </a:cubicBezTo>
                  <a:cubicBezTo>
                    <a:pt x="946" y="928"/>
                    <a:pt x="946" y="928"/>
                    <a:pt x="946" y="928"/>
                  </a:cubicBezTo>
                  <a:cubicBezTo>
                    <a:pt x="946" y="929"/>
                    <a:pt x="946" y="929"/>
                    <a:pt x="946" y="929"/>
                  </a:cubicBezTo>
                  <a:cubicBezTo>
                    <a:pt x="946" y="929"/>
                    <a:pt x="946" y="929"/>
                    <a:pt x="946" y="929"/>
                  </a:cubicBezTo>
                  <a:cubicBezTo>
                    <a:pt x="949" y="931"/>
                    <a:pt x="952" y="935"/>
                    <a:pt x="953" y="938"/>
                  </a:cubicBezTo>
                  <a:cubicBezTo>
                    <a:pt x="953" y="938"/>
                    <a:pt x="953" y="938"/>
                    <a:pt x="953" y="938"/>
                  </a:cubicBezTo>
                  <a:cubicBezTo>
                    <a:pt x="953" y="938"/>
                    <a:pt x="953" y="938"/>
                    <a:pt x="953" y="938"/>
                  </a:cubicBezTo>
                  <a:cubicBezTo>
                    <a:pt x="953" y="938"/>
                    <a:pt x="953" y="938"/>
                    <a:pt x="953" y="938"/>
                  </a:cubicBezTo>
                  <a:cubicBezTo>
                    <a:pt x="952" y="940"/>
                    <a:pt x="952" y="942"/>
                    <a:pt x="949" y="944"/>
                  </a:cubicBezTo>
                  <a:cubicBezTo>
                    <a:pt x="949" y="944"/>
                    <a:pt x="949" y="944"/>
                    <a:pt x="949" y="944"/>
                  </a:cubicBezTo>
                  <a:cubicBezTo>
                    <a:pt x="947" y="946"/>
                    <a:pt x="945" y="947"/>
                    <a:pt x="943" y="947"/>
                  </a:cubicBezTo>
                  <a:cubicBezTo>
                    <a:pt x="943" y="947"/>
                    <a:pt x="943" y="947"/>
                    <a:pt x="943" y="947"/>
                  </a:cubicBezTo>
                  <a:cubicBezTo>
                    <a:pt x="942" y="947"/>
                    <a:pt x="941" y="946"/>
                    <a:pt x="941" y="945"/>
                  </a:cubicBezTo>
                  <a:cubicBezTo>
                    <a:pt x="941" y="945"/>
                    <a:pt x="941" y="945"/>
                    <a:pt x="941" y="945"/>
                  </a:cubicBezTo>
                  <a:cubicBezTo>
                    <a:pt x="941" y="944"/>
                    <a:pt x="941" y="944"/>
                    <a:pt x="941" y="944"/>
                  </a:cubicBezTo>
                  <a:cubicBezTo>
                    <a:pt x="941" y="944"/>
                    <a:pt x="941" y="944"/>
                    <a:pt x="941" y="944"/>
                  </a:cubicBezTo>
                  <a:cubicBezTo>
                    <a:pt x="941" y="943"/>
                    <a:pt x="941" y="943"/>
                    <a:pt x="941" y="942"/>
                  </a:cubicBezTo>
                  <a:cubicBezTo>
                    <a:pt x="941" y="942"/>
                    <a:pt x="941" y="942"/>
                    <a:pt x="941" y="942"/>
                  </a:cubicBezTo>
                  <a:cubicBezTo>
                    <a:pt x="941" y="941"/>
                    <a:pt x="941" y="940"/>
                    <a:pt x="941" y="938"/>
                  </a:cubicBezTo>
                  <a:cubicBezTo>
                    <a:pt x="941" y="938"/>
                    <a:pt x="941" y="938"/>
                    <a:pt x="941" y="938"/>
                  </a:cubicBezTo>
                  <a:cubicBezTo>
                    <a:pt x="941" y="938"/>
                    <a:pt x="941" y="938"/>
                    <a:pt x="941" y="937"/>
                  </a:cubicBezTo>
                  <a:cubicBezTo>
                    <a:pt x="941" y="937"/>
                    <a:pt x="941" y="937"/>
                    <a:pt x="941" y="937"/>
                  </a:cubicBezTo>
                  <a:cubicBezTo>
                    <a:pt x="941" y="936"/>
                    <a:pt x="941" y="936"/>
                    <a:pt x="941" y="935"/>
                  </a:cubicBezTo>
                  <a:cubicBezTo>
                    <a:pt x="941" y="935"/>
                    <a:pt x="941" y="935"/>
                    <a:pt x="941" y="935"/>
                  </a:cubicBezTo>
                  <a:cubicBezTo>
                    <a:pt x="941" y="935"/>
                    <a:pt x="941" y="934"/>
                    <a:pt x="941" y="934"/>
                  </a:cubicBezTo>
                  <a:cubicBezTo>
                    <a:pt x="941" y="934"/>
                    <a:pt x="941" y="934"/>
                    <a:pt x="941" y="934"/>
                  </a:cubicBezTo>
                  <a:cubicBezTo>
                    <a:pt x="941" y="934"/>
                    <a:pt x="941" y="934"/>
                    <a:pt x="941" y="934"/>
                  </a:cubicBezTo>
                  <a:cubicBezTo>
                    <a:pt x="941" y="934"/>
                    <a:pt x="941" y="934"/>
                    <a:pt x="941" y="934"/>
                  </a:cubicBezTo>
                  <a:cubicBezTo>
                    <a:pt x="941" y="934"/>
                    <a:pt x="941" y="934"/>
                    <a:pt x="941" y="934"/>
                  </a:cubicBezTo>
                  <a:cubicBezTo>
                    <a:pt x="941" y="934"/>
                    <a:pt x="941" y="934"/>
                    <a:pt x="941" y="934"/>
                  </a:cubicBezTo>
                  <a:cubicBezTo>
                    <a:pt x="939" y="934"/>
                    <a:pt x="938" y="933"/>
                    <a:pt x="937" y="931"/>
                  </a:cubicBezTo>
                  <a:cubicBezTo>
                    <a:pt x="937" y="931"/>
                    <a:pt x="937" y="931"/>
                    <a:pt x="937" y="931"/>
                  </a:cubicBezTo>
                  <a:cubicBezTo>
                    <a:pt x="937" y="932"/>
                    <a:pt x="937" y="933"/>
                    <a:pt x="937" y="934"/>
                  </a:cubicBezTo>
                  <a:cubicBezTo>
                    <a:pt x="937" y="934"/>
                    <a:pt x="937" y="934"/>
                    <a:pt x="937" y="934"/>
                  </a:cubicBezTo>
                  <a:cubicBezTo>
                    <a:pt x="937" y="936"/>
                    <a:pt x="937" y="938"/>
                    <a:pt x="938" y="938"/>
                  </a:cubicBezTo>
                  <a:cubicBezTo>
                    <a:pt x="938" y="938"/>
                    <a:pt x="938" y="938"/>
                    <a:pt x="938" y="938"/>
                  </a:cubicBezTo>
                  <a:cubicBezTo>
                    <a:pt x="939" y="939"/>
                    <a:pt x="938" y="941"/>
                    <a:pt x="938" y="942"/>
                  </a:cubicBezTo>
                  <a:cubicBezTo>
                    <a:pt x="938" y="942"/>
                    <a:pt x="938" y="942"/>
                    <a:pt x="938" y="942"/>
                  </a:cubicBezTo>
                  <a:cubicBezTo>
                    <a:pt x="939" y="942"/>
                    <a:pt x="939" y="943"/>
                    <a:pt x="939" y="943"/>
                  </a:cubicBezTo>
                  <a:cubicBezTo>
                    <a:pt x="939" y="943"/>
                    <a:pt x="939" y="943"/>
                    <a:pt x="939" y="943"/>
                  </a:cubicBezTo>
                  <a:cubicBezTo>
                    <a:pt x="939" y="945"/>
                    <a:pt x="937" y="945"/>
                    <a:pt x="936" y="946"/>
                  </a:cubicBezTo>
                  <a:cubicBezTo>
                    <a:pt x="936" y="946"/>
                    <a:pt x="936" y="946"/>
                    <a:pt x="936" y="946"/>
                  </a:cubicBezTo>
                  <a:cubicBezTo>
                    <a:pt x="935" y="946"/>
                    <a:pt x="935" y="946"/>
                    <a:pt x="934" y="947"/>
                  </a:cubicBezTo>
                  <a:cubicBezTo>
                    <a:pt x="934" y="947"/>
                    <a:pt x="934" y="947"/>
                    <a:pt x="934" y="947"/>
                  </a:cubicBezTo>
                  <a:cubicBezTo>
                    <a:pt x="933" y="947"/>
                    <a:pt x="932" y="948"/>
                    <a:pt x="930" y="948"/>
                  </a:cubicBezTo>
                  <a:cubicBezTo>
                    <a:pt x="930" y="948"/>
                    <a:pt x="930" y="948"/>
                    <a:pt x="930" y="948"/>
                  </a:cubicBezTo>
                  <a:cubicBezTo>
                    <a:pt x="929" y="948"/>
                    <a:pt x="928" y="948"/>
                    <a:pt x="928" y="946"/>
                  </a:cubicBezTo>
                  <a:cubicBezTo>
                    <a:pt x="928" y="946"/>
                    <a:pt x="928" y="946"/>
                    <a:pt x="928" y="946"/>
                  </a:cubicBezTo>
                  <a:cubicBezTo>
                    <a:pt x="926" y="943"/>
                    <a:pt x="926" y="942"/>
                    <a:pt x="926" y="941"/>
                  </a:cubicBezTo>
                  <a:cubicBezTo>
                    <a:pt x="926" y="941"/>
                    <a:pt x="926" y="941"/>
                    <a:pt x="926" y="941"/>
                  </a:cubicBezTo>
                  <a:cubicBezTo>
                    <a:pt x="926" y="940"/>
                    <a:pt x="926" y="940"/>
                    <a:pt x="926" y="940"/>
                  </a:cubicBezTo>
                  <a:cubicBezTo>
                    <a:pt x="926" y="940"/>
                    <a:pt x="926" y="940"/>
                    <a:pt x="926" y="940"/>
                  </a:cubicBezTo>
                  <a:cubicBezTo>
                    <a:pt x="925" y="940"/>
                    <a:pt x="925" y="940"/>
                    <a:pt x="925" y="940"/>
                  </a:cubicBezTo>
                  <a:cubicBezTo>
                    <a:pt x="925" y="940"/>
                    <a:pt x="925" y="940"/>
                    <a:pt x="925" y="940"/>
                  </a:cubicBezTo>
                  <a:cubicBezTo>
                    <a:pt x="924" y="942"/>
                    <a:pt x="922" y="943"/>
                    <a:pt x="922" y="945"/>
                  </a:cubicBezTo>
                  <a:cubicBezTo>
                    <a:pt x="922" y="945"/>
                    <a:pt x="922" y="945"/>
                    <a:pt x="922" y="945"/>
                  </a:cubicBezTo>
                  <a:cubicBezTo>
                    <a:pt x="922" y="946"/>
                    <a:pt x="922" y="946"/>
                    <a:pt x="922" y="946"/>
                  </a:cubicBezTo>
                  <a:cubicBezTo>
                    <a:pt x="922" y="946"/>
                    <a:pt x="922" y="946"/>
                    <a:pt x="922" y="946"/>
                  </a:cubicBezTo>
                  <a:cubicBezTo>
                    <a:pt x="923" y="946"/>
                    <a:pt x="923" y="947"/>
                    <a:pt x="923" y="947"/>
                  </a:cubicBezTo>
                  <a:cubicBezTo>
                    <a:pt x="923" y="947"/>
                    <a:pt x="923" y="947"/>
                    <a:pt x="923" y="947"/>
                  </a:cubicBezTo>
                  <a:cubicBezTo>
                    <a:pt x="923" y="948"/>
                    <a:pt x="922" y="950"/>
                    <a:pt x="920" y="951"/>
                  </a:cubicBezTo>
                  <a:cubicBezTo>
                    <a:pt x="920" y="951"/>
                    <a:pt x="920" y="951"/>
                    <a:pt x="920" y="951"/>
                  </a:cubicBezTo>
                  <a:cubicBezTo>
                    <a:pt x="920" y="951"/>
                    <a:pt x="919" y="951"/>
                    <a:pt x="919" y="951"/>
                  </a:cubicBezTo>
                  <a:cubicBezTo>
                    <a:pt x="919" y="951"/>
                    <a:pt x="919" y="951"/>
                    <a:pt x="919" y="951"/>
                  </a:cubicBezTo>
                  <a:cubicBezTo>
                    <a:pt x="918" y="951"/>
                    <a:pt x="918" y="951"/>
                    <a:pt x="917" y="951"/>
                  </a:cubicBezTo>
                  <a:cubicBezTo>
                    <a:pt x="917" y="951"/>
                    <a:pt x="917" y="951"/>
                    <a:pt x="917" y="951"/>
                  </a:cubicBezTo>
                  <a:cubicBezTo>
                    <a:pt x="917" y="951"/>
                    <a:pt x="919" y="954"/>
                    <a:pt x="919" y="954"/>
                  </a:cubicBezTo>
                  <a:cubicBezTo>
                    <a:pt x="919" y="954"/>
                    <a:pt x="919" y="954"/>
                    <a:pt x="919" y="954"/>
                  </a:cubicBezTo>
                  <a:cubicBezTo>
                    <a:pt x="919" y="954"/>
                    <a:pt x="919" y="954"/>
                    <a:pt x="919" y="954"/>
                  </a:cubicBezTo>
                  <a:cubicBezTo>
                    <a:pt x="919" y="954"/>
                    <a:pt x="919" y="954"/>
                    <a:pt x="919" y="954"/>
                  </a:cubicBezTo>
                  <a:cubicBezTo>
                    <a:pt x="919" y="954"/>
                    <a:pt x="919" y="954"/>
                    <a:pt x="919" y="954"/>
                  </a:cubicBezTo>
                  <a:cubicBezTo>
                    <a:pt x="923" y="954"/>
                    <a:pt x="921" y="953"/>
                    <a:pt x="925" y="953"/>
                  </a:cubicBezTo>
                  <a:cubicBezTo>
                    <a:pt x="925" y="953"/>
                    <a:pt x="925" y="953"/>
                    <a:pt x="925" y="953"/>
                  </a:cubicBezTo>
                  <a:cubicBezTo>
                    <a:pt x="925" y="953"/>
                    <a:pt x="926" y="953"/>
                    <a:pt x="927" y="953"/>
                  </a:cubicBezTo>
                  <a:cubicBezTo>
                    <a:pt x="927" y="953"/>
                    <a:pt x="927" y="953"/>
                    <a:pt x="927" y="953"/>
                  </a:cubicBezTo>
                  <a:cubicBezTo>
                    <a:pt x="928" y="953"/>
                    <a:pt x="930" y="953"/>
                    <a:pt x="930" y="955"/>
                  </a:cubicBezTo>
                  <a:cubicBezTo>
                    <a:pt x="930" y="955"/>
                    <a:pt x="930" y="955"/>
                    <a:pt x="930" y="955"/>
                  </a:cubicBezTo>
                  <a:cubicBezTo>
                    <a:pt x="930" y="955"/>
                    <a:pt x="932" y="956"/>
                    <a:pt x="933" y="957"/>
                  </a:cubicBezTo>
                  <a:cubicBezTo>
                    <a:pt x="933" y="957"/>
                    <a:pt x="933" y="957"/>
                    <a:pt x="933" y="957"/>
                  </a:cubicBezTo>
                  <a:cubicBezTo>
                    <a:pt x="934" y="958"/>
                    <a:pt x="936" y="959"/>
                    <a:pt x="936" y="960"/>
                  </a:cubicBezTo>
                  <a:cubicBezTo>
                    <a:pt x="936" y="960"/>
                    <a:pt x="936" y="960"/>
                    <a:pt x="936" y="960"/>
                  </a:cubicBezTo>
                  <a:cubicBezTo>
                    <a:pt x="936" y="961"/>
                    <a:pt x="935" y="961"/>
                    <a:pt x="935" y="961"/>
                  </a:cubicBezTo>
                  <a:cubicBezTo>
                    <a:pt x="935" y="961"/>
                    <a:pt x="935" y="961"/>
                    <a:pt x="935" y="961"/>
                  </a:cubicBezTo>
                  <a:cubicBezTo>
                    <a:pt x="934" y="962"/>
                    <a:pt x="934" y="962"/>
                    <a:pt x="934" y="962"/>
                  </a:cubicBezTo>
                  <a:cubicBezTo>
                    <a:pt x="934" y="962"/>
                    <a:pt x="934" y="962"/>
                    <a:pt x="934" y="962"/>
                  </a:cubicBezTo>
                  <a:cubicBezTo>
                    <a:pt x="934" y="962"/>
                    <a:pt x="934" y="962"/>
                    <a:pt x="934" y="963"/>
                  </a:cubicBezTo>
                  <a:cubicBezTo>
                    <a:pt x="934" y="963"/>
                    <a:pt x="934" y="963"/>
                    <a:pt x="934" y="963"/>
                  </a:cubicBezTo>
                  <a:cubicBezTo>
                    <a:pt x="935" y="963"/>
                    <a:pt x="937" y="964"/>
                    <a:pt x="937" y="966"/>
                  </a:cubicBezTo>
                  <a:cubicBezTo>
                    <a:pt x="937" y="966"/>
                    <a:pt x="937" y="966"/>
                    <a:pt x="937" y="966"/>
                  </a:cubicBezTo>
                  <a:cubicBezTo>
                    <a:pt x="937" y="966"/>
                    <a:pt x="937" y="967"/>
                    <a:pt x="937" y="967"/>
                  </a:cubicBezTo>
                  <a:cubicBezTo>
                    <a:pt x="937" y="967"/>
                    <a:pt x="937" y="967"/>
                    <a:pt x="937" y="967"/>
                  </a:cubicBezTo>
                  <a:cubicBezTo>
                    <a:pt x="936" y="968"/>
                    <a:pt x="935" y="969"/>
                    <a:pt x="934" y="969"/>
                  </a:cubicBezTo>
                  <a:cubicBezTo>
                    <a:pt x="934" y="969"/>
                    <a:pt x="934" y="969"/>
                    <a:pt x="934" y="969"/>
                  </a:cubicBezTo>
                  <a:cubicBezTo>
                    <a:pt x="933" y="969"/>
                    <a:pt x="933" y="969"/>
                    <a:pt x="932" y="969"/>
                  </a:cubicBezTo>
                  <a:cubicBezTo>
                    <a:pt x="932" y="969"/>
                    <a:pt x="932" y="969"/>
                    <a:pt x="932" y="969"/>
                  </a:cubicBezTo>
                  <a:cubicBezTo>
                    <a:pt x="931" y="968"/>
                    <a:pt x="930" y="968"/>
                    <a:pt x="930" y="968"/>
                  </a:cubicBezTo>
                  <a:cubicBezTo>
                    <a:pt x="930" y="968"/>
                    <a:pt x="930" y="968"/>
                    <a:pt x="930" y="968"/>
                  </a:cubicBezTo>
                  <a:cubicBezTo>
                    <a:pt x="929" y="968"/>
                    <a:pt x="929" y="968"/>
                    <a:pt x="929" y="968"/>
                  </a:cubicBezTo>
                  <a:cubicBezTo>
                    <a:pt x="929" y="968"/>
                    <a:pt x="929" y="968"/>
                    <a:pt x="929" y="968"/>
                  </a:cubicBezTo>
                  <a:cubicBezTo>
                    <a:pt x="928" y="968"/>
                    <a:pt x="928" y="968"/>
                    <a:pt x="928" y="968"/>
                  </a:cubicBezTo>
                  <a:cubicBezTo>
                    <a:pt x="928" y="968"/>
                    <a:pt x="928" y="968"/>
                    <a:pt x="928" y="968"/>
                  </a:cubicBezTo>
                  <a:cubicBezTo>
                    <a:pt x="926" y="968"/>
                    <a:pt x="925" y="967"/>
                    <a:pt x="925" y="966"/>
                  </a:cubicBezTo>
                  <a:cubicBezTo>
                    <a:pt x="925" y="966"/>
                    <a:pt x="925" y="966"/>
                    <a:pt x="925" y="966"/>
                  </a:cubicBezTo>
                  <a:cubicBezTo>
                    <a:pt x="924" y="967"/>
                    <a:pt x="924" y="967"/>
                    <a:pt x="924" y="968"/>
                  </a:cubicBezTo>
                  <a:cubicBezTo>
                    <a:pt x="924" y="968"/>
                    <a:pt x="924" y="968"/>
                    <a:pt x="924" y="968"/>
                  </a:cubicBezTo>
                  <a:cubicBezTo>
                    <a:pt x="924" y="969"/>
                    <a:pt x="925" y="970"/>
                    <a:pt x="927" y="970"/>
                  </a:cubicBezTo>
                  <a:cubicBezTo>
                    <a:pt x="927" y="970"/>
                    <a:pt x="927" y="970"/>
                    <a:pt x="927" y="970"/>
                  </a:cubicBezTo>
                  <a:cubicBezTo>
                    <a:pt x="927" y="970"/>
                    <a:pt x="927" y="970"/>
                    <a:pt x="928" y="970"/>
                  </a:cubicBezTo>
                  <a:cubicBezTo>
                    <a:pt x="928" y="970"/>
                    <a:pt x="928" y="970"/>
                    <a:pt x="928" y="970"/>
                  </a:cubicBezTo>
                  <a:cubicBezTo>
                    <a:pt x="928" y="970"/>
                    <a:pt x="929" y="969"/>
                    <a:pt x="929" y="969"/>
                  </a:cubicBezTo>
                  <a:cubicBezTo>
                    <a:pt x="929" y="969"/>
                    <a:pt x="929" y="969"/>
                    <a:pt x="929" y="969"/>
                  </a:cubicBezTo>
                  <a:cubicBezTo>
                    <a:pt x="931" y="969"/>
                    <a:pt x="932" y="970"/>
                    <a:pt x="933" y="971"/>
                  </a:cubicBezTo>
                  <a:cubicBezTo>
                    <a:pt x="933" y="971"/>
                    <a:pt x="933" y="971"/>
                    <a:pt x="933" y="971"/>
                  </a:cubicBezTo>
                  <a:cubicBezTo>
                    <a:pt x="933" y="973"/>
                    <a:pt x="933" y="973"/>
                    <a:pt x="934" y="973"/>
                  </a:cubicBezTo>
                  <a:cubicBezTo>
                    <a:pt x="934" y="973"/>
                    <a:pt x="934" y="973"/>
                    <a:pt x="934" y="973"/>
                  </a:cubicBezTo>
                  <a:cubicBezTo>
                    <a:pt x="936" y="974"/>
                    <a:pt x="935" y="975"/>
                    <a:pt x="936" y="975"/>
                  </a:cubicBezTo>
                  <a:cubicBezTo>
                    <a:pt x="936" y="975"/>
                    <a:pt x="936" y="975"/>
                    <a:pt x="936" y="975"/>
                  </a:cubicBezTo>
                  <a:cubicBezTo>
                    <a:pt x="936" y="975"/>
                    <a:pt x="937" y="976"/>
                    <a:pt x="937" y="977"/>
                  </a:cubicBezTo>
                  <a:cubicBezTo>
                    <a:pt x="937" y="977"/>
                    <a:pt x="937" y="977"/>
                    <a:pt x="937" y="977"/>
                  </a:cubicBezTo>
                  <a:cubicBezTo>
                    <a:pt x="937" y="977"/>
                    <a:pt x="936" y="978"/>
                    <a:pt x="936" y="978"/>
                  </a:cubicBezTo>
                  <a:cubicBezTo>
                    <a:pt x="936" y="978"/>
                    <a:pt x="936" y="978"/>
                    <a:pt x="936" y="978"/>
                  </a:cubicBezTo>
                  <a:cubicBezTo>
                    <a:pt x="934" y="979"/>
                    <a:pt x="934" y="978"/>
                    <a:pt x="934" y="980"/>
                  </a:cubicBezTo>
                  <a:cubicBezTo>
                    <a:pt x="934" y="980"/>
                    <a:pt x="934" y="980"/>
                    <a:pt x="934" y="980"/>
                  </a:cubicBezTo>
                  <a:cubicBezTo>
                    <a:pt x="934" y="982"/>
                    <a:pt x="934" y="984"/>
                    <a:pt x="932" y="984"/>
                  </a:cubicBezTo>
                  <a:cubicBezTo>
                    <a:pt x="932" y="984"/>
                    <a:pt x="932" y="984"/>
                    <a:pt x="932" y="984"/>
                  </a:cubicBezTo>
                  <a:cubicBezTo>
                    <a:pt x="930" y="984"/>
                    <a:pt x="931" y="984"/>
                    <a:pt x="929" y="985"/>
                  </a:cubicBezTo>
                  <a:cubicBezTo>
                    <a:pt x="929" y="985"/>
                    <a:pt x="929" y="985"/>
                    <a:pt x="929" y="985"/>
                  </a:cubicBezTo>
                  <a:cubicBezTo>
                    <a:pt x="928" y="987"/>
                    <a:pt x="926" y="987"/>
                    <a:pt x="925" y="987"/>
                  </a:cubicBezTo>
                  <a:cubicBezTo>
                    <a:pt x="925" y="987"/>
                    <a:pt x="925" y="987"/>
                    <a:pt x="925" y="987"/>
                  </a:cubicBezTo>
                  <a:cubicBezTo>
                    <a:pt x="923" y="987"/>
                    <a:pt x="924" y="987"/>
                    <a:pt x="922" y="987"/>
                  </a:cubicBezTo>
                  <a:cubicBezTo>
                    <a:pt x="922" y="987"/>
                    <a:pt x="922" y="987"/>
                    <a:pt x="922" y="987"/>
                  </a:cubicBezTo>
                  <a:cubicBezTo>
                    <a:pt x="922" y="987"/>
                    <a:pt x="922" y="987"/>
                    <a:pt x="922" y="987"/>
                  </a:cubicBezTo>
                  <a:cubicBezTo>
                    <a:pt x="922" y="987"/>
                    <a:pt x="922" y="987"/>
                    <a:pt x="922" y="987"/>
                  </a:cubicBezTo>
                  <a:cubicBezTo>
                    <a:pt x="922" y="988"/>
                    <a:pt x="922" y="988"/>
                    <a:pt x="922" y="988"/>
                  </a:cubicBezTo>
                  <a:cubicBezTo>
                    <a:pt x="922" y="988"/>
                    <a:pt x="922" y="988"/>
                    <a:pt x="922" y="988"/>
                  </a:cubicBezTo>
                  <a:cubicBezTo>
                    <a:pt x="924" y="989"/>
                    <a:pt x="926" y="991"/>
                    <a:pt x="927" y="993"/>
                  </a:cubicBezTo>
                  <a:cubicBezTo>
                    <a:pt x="927" y="993"/>
                    <a:pt x="927" y="993"/>
                    <a:pt x="927" y="993"/>
                  </a:cubicBezTo>
                  <a:cubicBezTo>
                    <a:pt x="927" y="994"/>
                    <a:pt x="928" y="995"/>
                    <a:pt x="929" y="997"/>
                  </a:cubicBezTo>
                  <a:cubicBezTo>
                    <a:pt x="929" y="997"/>
                    <a:pt x="929" y="997"/>
                    <a:pt x="929" y="997"/>
                  </a:cubicBezTo>
                  <a:cubicBezTo>
                    <a:pt x="929" y="998"/>
                    <a:pt x="929" y="998"/>
                    <a:pt x="930" y="999"/>
                  </a:cubicBezTo>
                  <a:cubicBezTo>
                    <a:pt x="930" y="999"/>
                    <a:pt x="930" y="999"/>
                    <a:pt x="930" y="999"/>
                  </a:cubicBezTo>
                  <a:cubicBezTo>
                    <a:pt x="930" y="999"/>
                    <a:pt x="930" y="999"/>
                    <a:pt x="930" y="999"/>
                  </a:cubicBezTo>
                  <a:cubicBezTo>
                    <a:pt x="930" y="999"/>
                    <a:pt x="930" y="999"/>
                    <a:pt x="930" y="999"/>
                  </a:cubicBezTo>
                  <a:cubicBezTo>
                    <a:pt x="930" y="999"/>
                    <a:pt x="930" y="999"/>
                    <a:pt x="931" y="998"/>
                  </a:cubicBezTo>
                  <a:cubicBezTo>
                    <a:pt x="931" y="998"/>
                    <a:pt x="931" y="998"/>
                    <a:pt x="931" y="998"/>
                  </a:cubicBezTo>
                  <a:cubicBezTo>
                    <a:pt x="931" y="998"/>
                    <a:pt x="932" y="997"/>
                    <a:pt x="933" y="997"/>
                  </a:cubicBezTo>
                  <a:cubicBezTo>
                    <a:pt x="933" y="997"/>
                    <a:pt x="933" y="997"/>
                    <a:pt x="933" y="997"/>
                  </a:cubicBezTo>
                  <a:cubicBezTo>
                    <a:pt x="934" y="997"/>
                    <a:pt x="934" y="998"/>
                    <a:pt x="935" y="998"/>
                  </a:cubicBezTo>
                  <a:cubicBezTo>
                    <a:pt x="935" y="998"/>
                    <a:pt x="935" y="998"/>
                    <a:pt x="935" y="998"/>
                  </a:cubicBezTo>
                  <a:cubicBezTo>
                    <a:pt x="935" y="998"/>
                    <a:pt x="935" y="999"/>
                    <a:pt x="935" y="999"/>
                  </a:cubicBezTo>
                  <a:cubicBezTo>
                    <a:pt x="935" y="999"/>
                    <a:pt x="935" y="999"/>
                    <a:pt x="935" y="999"/>
                  </a:cubicBezTo>
                  <a:cubicBezTo>
                    <a:pt x="935" y="1000"/>
                    <a:pt x="934" y="1001"/>
                    <a:pt x="933" y="1002"/>
                  </a:cubicBezTo>
                  <a:cubicBezTo>
                    <a:pt x="933" y="1002"/>
                    <a:pt x="933" y="1002"/>
                    <a:pt x="933" y="1002"/>
                  </a:cubicBezTo>
                  <a:cubicBezTo>
                    <a:pt x="932" y="1002"/>
                    <a:pt x="932" y="1003"/>
                    <a:pt x="932" y="1004"/>
                  </a:cubicBezTo>
                  <a:cubicBezTo>
                    <a:pt x="932" y="1004"/>
                    <a:pt x="932" y="1004"/>
                    <a:pt x="932" y="1004"/>
                  </a:cubicBezTo>
                  <a:cubicBezTo>
                    <a:pt x="932" y="1006"/>
                    <a:pt x="932" y="1006"/>
                    <a:pt x="933" y="1008"/>
                  </a:cubicBezTo>
                  <a:cubicBezTo>
                    <a:pt x="933" y="1008"/>
                    <a:pt x="933" y="1008"/>
                    <a:pt x="933" y="1008"/>
                  </a:cubicBezTo>
                  <a:cubicBezTo>
                    <a:pt x="934" y="1010"/>
                    <a:pt x="934" y="1011"/>
                    <a:pt x="934" y="1012"/>
                  </a:cubicBezTo>
                  <a:cubicBezTo>
                    <a:pt x="934" y="1012"/>
                    <a:pt x="934" y="1012"/>
                    <a:pt x="934" y="1012"/>
                  </a:cubicBezTo>
                  <a:cubicBezTo>
                    <a:pt x="935" y="1013"/>
                    <a:pt x="935" y="1013"/>
                    <a:pt x="935" y="1013"/>
                  </a:cubicBezTo>
                  <a:cubicBezTo>
                    <a:pt x="935" y="1013"/>
                    <a:pt x="935" y="1013"/>
                    <a:pt x="935" y="1013"/>
                  </a:cubicBezTo>
                  <a:cubicBezTo>
                    <a:pt x="936" y="1013"/>
                    <a:pt x="936" y="1013"/>
                    <a:pt x="936" y="1013"/>
                  </a:cubicBezTo>
                  <a:cubicBezTo>
                    <a:pt x="936" y="1013"/>
                    <a:pt x="936" y="1013"/>
                    <a:pt x="936" y="1013"/>
                  </a:cubicBezTo>
                  <a:cubicBezTo>
                    <a:pt x="937" y="1013"/>
                    <a:pt x="937" y="1013"/>
                    <a:pt x="937" y="1013"/>
                  </a:cubicBezTo>
                  <a:cubicBezTo>
                    <a:pt x="937" y="1013"/>
                    <a:pt x="937" y="1013"/>
                    <a:pt x="937" y="1013"/>
                  </a:cubicBezTo>
                  <a:cubicBezTo>
                    <a:pt x="938" y="1013"/>
                    <a:pt x="939" y="1014"/>
                    <a:pt x="939" y="1014"/>
                  </a:cubicBezTo>
                  <a:cubicBezTo>
                    <a:pt x="939" y="1014"/>
                    <a:pt x="939" y="1014"/>
                    <a:pt x="939" y="1014"/>
                  </a:cubicBezTo>
                  <a:cubicBezTo>
                    <a:pt x="939" y="1015"/>
                    <a:pt x="939" y="1015"/>
                    <a:pt x="938" y="1015"/>
                  </a:cubicBezTo>
                  <a:cubicBezTo>
                    <a:pt x="938" y="1015"/>
                    <a:pt x="938" y="1015"/>
                    <a:pt x="938" y="1015"/>
                  </a:cubicBezTo>
                  <a:cubicBezTo>
                    <a:pt x="938" y="1017"/>
                    <a:pt x="938" y="1017"/>
                    <a:pt x="938" y="1018"/>
                  </a:cubicBezTo>
                  <a:cubicBezTo>
                    <a:pt x="938" y="1018"/>
                    <a:pt x="938" y="1018"/>
                    <a:pt x="938" y="1018"/>
                  </a:cubicBezTo>
                  <a:cubicBezTo>
                    <a:pt x="938" y="1020"/>
                    <a:pt x="938" y="1020"/>
                    <a:pt x="937" y="1021"/>
                  </a:cubicBezTo>
                  <a:cubicBezTo>
                    <a:pt x="937" y="1021"/>
                    <a:pt x="937" y="1021"/>
                    <a:pt x="937" y="1021"/>
                  </a:cubicBezTo>
                  <a:cubicBezTo>
                    <a:pt x="937" y="1022"/>
                    <a:pt x="936" y="1023"/>
                    <a:pt x="935" y="1023"/>
                  </a:cubicBezTo>
                  <a:cubicBezTo>
                    <a:pt x="935" y="1023"/>
                    <a:pt x="935" y="1023"/>
                    <a:pt x="935" y="1023"/>
                  </a:cubicBezTo>
                  <a:cubicBezTo>
                    <a:pt x="934" y="1023"/>
                    <a:pt x="933" y="1022"/>
                    <a:pt x="933" y="1020"/>
                  </a:cubicBezTo>
                  <a:cubicBezTo>
                    <a:pt x="933" y="1020"/>
                    <a:pt x="933" y="1020"/>
                    <a:pt x="933" y="1020"/>
                  </a:cubicBezTo>
                  <a:cubicBezTo>
                    <a:pt x="933" y="1017"/>
                    <a:pt x="934" y="1017"/>
                    <a:pt x="931" y="1017"/>
                  </a:cubicBezTo>
                  <a:cubicBezTo>
                    <a:pt x="931" y="1017"/>
                    <a:pt x="931" y="1017"/>
                    <a:pt x="931" y="1017"/>
                  </a:cubicBezTo>
                  <a:cubicBezTo>
                    <a:pt x="928" y="1017"/>
                    <a:pt x="928" y="1017"/>
                    <a:pt x="927" y="1017"/>
                  </a:cubicBezTo>
                  <a:cubicBezTo>
                    <a:pt x="927" y="1017"/>
                    <a:pt x="927" y="1017"/>
                    <a:pt x="927" y="1017"/>
                  </a:cubicBezTo>
                  <a:cubicBezTo>
                    <a:pt x="926" y="1017"/>
                    <a:pt x="926" y="1017"/>
                    <a:pt x="926" y="1017"/>
                  </a:cubicBezTo>
                  <a:cubicBezTo>
                    <a:pt x="926" y="1017"/>
                    <a:pt x="926" y="1017"/>
                    <a:pt x="926" y="1017"/>
                  </a:cubicBezTo>
                  <a:cubicBezTo>
                    <a:pt x="925" y="1017"/>
                    <a:pt x="925" y="1016"/>
                    <a:pt x="925" y="1018"/>
                  </a:cubicBezTo>
                  <a:cubicBezTo>
                    <a:pt x="925" y="1018"/>
                    <a:pt x="925" y="1018"/>
                    <a:pt x="925" y="1018"/>
                  </a:cubicBezTo>
                  <a:cubicBezTo>
                    <a:pt x="925" y="1020"/>
                    <a:pt x="926" y="1022"/>
                    <a:pt x="923" y="1024"/>
                  </a:cubicBezTo>
                  <a:cubicBezTo>
                    <a:pt x="923" y="1024"/>
                    <a:pt x="923" y="1024"/>
                    <a:pt x="923" y="1024"/>
                  </a:cubicBezTo>
                  <a:cubicBezTo>
                    <a:pt x="922" y="1026"/>
                    <a:pt x="922" y="1026"/>
                    <a:pt x="922" y="1027"/>
                  </a:cubicBezTo>
                  <a:cubicBezTo>
                    <a:pt x="922" y="1027"/>
                    <a:pt x="922" y="1027"/>
                    <a:pt x="922" y="1027"/>
                  </a:cubicBezTo>
                  <a:cubicBezTo>
                    <a:pt x="922" y="1027"/>
                    <a:pt x="923" y="1028"/>
                    <a:pt x="923" y="1029"/>
                  </a:cubicBezTo>
                  <a:cubicBezTo>
                    <a:pt x="923" y="1029"/>
                    <a:pt x="923" y="1029"/>
                    <a:pt x="923" y="1029"/>
                  </a:cubicBezTo>
                  <a:cubicBezTo>
                    <a:pt x="923" y="1030"/>
                    <a:pt x="923" y="1031"/>
                    <a:pt x="922" y="1032"/>
                  </a:cubicBezTo>
                  <a:cubicBezTo>
                    <a:pt x="922" y="1032"/>
                    <a:pt x="922" y="1032"/>
                    <a:pt x="922" y="1032"/>
                  </a:cubicBezTo>
                  <a:cubicBezTo>
                    <a:pt x="921" y="1032"/>
                    <a:pt x="921" y="1033"/>
                    <a:pt x="920" y="1033"/>
                  </a:cubicBezTo>
                  <a:cubicBezTo>
                    <a:pt x="920" y="1033"/>
                    <a:pt x="920" y="1033"/>
                    <a:pt x="920" y="1033"/>
                  </a:cubicBezTo>
                  <a:cubicBezTo>
                    <a:pt x="919" y="1033"/>
                    <a:pt x="919" y="1033"/>
                    <a:pt x="918" y="1033"/>
                  </a:cubicBezTo>
                  <a:cubicBezTo>
                    <a:pt x="918" y="1033"/>
                    <a:pt x="918" y="1033"/>
                    <a:pt x="918" y="1033"/>
                  </a:cubicBezTo>
                  <a:cubicBezTo>
                    <a:pt x="917" y="1031"/>
                    <a:pt x="916" y="1030"/>
                    <a:pt x="915" y="1030"/>
                  </a:cubicBezTo>
                  <a:cubicBezTo>
                    <a:pt x="915" y="1030"/>
                    <a:pt x="915" y="1030"/>
                    <a:pt x="915" y="1030"/>
                  </a:cubicBezTo>
                  <a:cubicBezTo>
                    <a:pt x="915" y="1030"/>
                    <a:pt x="915" y="1030"/>
                    <a:pt x="915" y="1031"/>
                  </a:cubicBezTo>
                  <a:cubicBezTo>
                    <a:pt x="915" y="1031"/>
                    <a:pt x="915" y="1031"/>
                    <a:pt x="915" y="1031"/>
                  </a:cubicBezTo>
                  <a:cubicBezTo>
                    <a:pt x="914" y="1031"/>
                    <a:pt x="914" y="1032"/>
                    <a:pt x="914" y="1032"/>
                  </a:cubicBezTo>
                  <a:cubicBezTo>
                    <a:pt x="914" y="1032"/>
                    <a:pt x="914" y="1032"/>
                    <a:pt x="914" y="1032"/>
                  </a:cubicBezTo>
                  <a:cubicBezTo>
                    <a:pt x="914" y="1032"/>
                    <a:pt x="914" y="1033"/>
                    <a:pt x="915" y="1034"/>
                  </a:cubicBezTo>
                  <a:cubicBezTo>
                    <a:pt x="915" y="1034"/>
                    <a:pt x="915" y="1034"/>
                    <a:pt x="915" y="1034"/>
                  </a:cubicBezTo>
                  <a:cubicBezTo>
                    <a:pt x="916" y="1034"/>
                    <a:pt x="916" y="1035"/>
                    <a:pt x="916" y="1036"/>
                  </a:cubicBezTo>
                  <a:cubicBezTo>
                    <a:pt x="916" y="1036"/>
                    <a:pt x="916" y="1036"/>
                    <a:pt x="916" y="1036"/>
                  </a:cubicBezTo>
                  <a:cubicBezTo>
                    <a:pt x="916" y="1038"/>
                    <a:pt x="915" y="1039"/>
                    <a:pt x="914" y="1039"/>
                  </a:cubicBezTo>
                  <a:cubicBezTo>
                    <a:pt x="914" y="1039"/>
                    <a:pt x="914" y="1039"/>
                    <a:pt x="914" y="1039"/>
                  </a:cubicBezTo>
                  <a:cubicBezTo>
                    <a:pt x="913" y="1040"/>
                    <a:pt x="911" y="1040"/>
                    <a:pt x="910" y="1041"/>
                  </a:cubicBezTo>
                  <a:cubicBezTo>
                    <a:pt x="910" y="1041"/>
                    <a:pt x="910" y="1041"/>
                    <a:pt x="910" y="1041"/>
                  </a:cubicBezTo>
                  <a:cubicBezTo>
                    <a:pt x="909" y="1042"/>
                    <a:pt x="908" y="1042"/>
                    <a:pt x="907" y="1042"/>
                  </a:cubicBezTo>
                  <a:cubicBezTo>
                    <a:pt x="907" y="1042"/>
                    <a:pt x="907" y="1042"/>
                    <a:pt x="907" y="1042"/>
                  </a:cubicBezTo>
                  <a:cubicBezTo>
                    <a:pt x="906" y="1042"/>
                    <a:pt x="906" y="1041"/>
                    <a:pt x="906" y="1040"/>
                  </a:cubicBezTo>
                  <a:cubicBezTo>
                    <a:pt x="906" y="1040"/>
                    <a:pt x="906" y="1040"/>
                    <a:pt x="906" y="1040"/>
                  </a:cubicBezTo>
                  <a:cubicBezTo>
                    <a:pt x="905" y="1037"/>
                    <a:pt x="905" y="1036"/>
                    <a:pt x="905" y="1035"/>
                  </a:cubicBezTo>
                  <a:cubicBezTo>
                    <a:pt x="905" y="1035"/>
                    <a:pt x="905" y="1035"/>
                    <a:pt x="905" y="1035"/>
                  </a:cubicBezTo>
                  <a:cubicBezTo>
                    <a:pt x="905" y="1033"/>
                    <a:pt x="906" y="1033"/>
                    <a:pt x="908" y="1030"/>
                  </a:cubicBezTo>
                  <a:cubicBezTo>
                    <a:pt x="908" y="1030"/>
                    <a:pt x="908" y="1030"/>
                    <a:pt x="908" y="1030"/>
                  </a:cubicBezTo>
                  <a:cubicBezTo>
                    <a:pt x="909" y="1029"/>
                    <a:pt x="909" y="1028"/>
                    <a:pt x="910" y="1028"/>
                  </a:cubicBezTo>
                  <a:cubicBezTo>
                    <a:pt x="910" y="1028"/>
                    <a:pt x="910" y="1028"/>
                    <a:pt x="910" y="1028"/>
                  </a:cubicBezTo>
                  <a:cubicBezTo>
                    <a:pt x="911" y="1028"/>
                    <a:pt x="911" y="1028"/>
                    <a:pt x="912" y="1028"/>
                  </a:cubicBezTo>
                  <a:cubicBezTo>
                    <a:pt x="912" y="1028"/>
                    <a:pt x="912" y="1028"/>
                    <a:pt x="912" y="1028"/>
                  </a:cubicBezTo>
                  <a:cubicBezTo>
                    <a:pt x="912" y="1028"/>
                    <a:pt x="912" y="1028"/>
                    <a:pt x="912" y="1028"/>
                  </a:cubicBezTo>
                  <a:cubicBezTo>
                    <a:pt x="912" y="1028"/>
                    <a:pt x="912" y="1028"/>
                    <a:pt x="912" y="1028"/>
                  </a:cubicBezTo>
                  <a:cubicBezTo>
                    <a:pt x="913" y="1028"/>
                    <a:pt x="914" y="1027"/>
                    <a:pt x="914" y="1027"/>
                  </a:cubicBezTo>
                  <a:cubicBezTo>
                    <a:pt x="914" y="1027"/>
                    <a:pt x="914" y="1027"/>
                    <a:pt x="914" y="1027"/>
                  </a:cubicBezTo>
                  <a:cubicBezTo>
                    <a:pt x="914" y="1027"/>
                    <a:pt x="914" y="1027"/>
                    <a:pt x="913" y="1026"/>
                  </a:cubicBezTo>
                  <a:cubicBezTo>
                    <a:pt x="913" y="1026"/>
                    <a:pt x="913" y="1026"/>
                    <a:pt x="913" y="1026"/>
                  </a:cubicBezTo>
                  <a:cubicBezTo>
                    <a:pt x="912" y="1025"/>
                    <a:pt x="910" y="1021"/>
                    <a:pt x="910" y="1019"/>
                  </a:cubicBezTo>
                  <a:cubicBezTo>
                    <a:pt x="910" y="1019"/>
                    <a:pt x="910" y="1019"/>
                    <a:pt x="910" y="1019"/>
                  </a:cubicBezTo>
                  <a:cubicBezTo>
                    <a:pt x="910" y="1019"/>
                    <a:pt x="910" y="1018"/>
                    <a:pt x="911" y="1018"/>
                  </a:cubicBezTo>
                  <a:cubicBezTo>
                    <a:pt x="911" y="1018"/>
                    <a:pt x="911" y="1018"/>
                    <a:pt x="911" y="1018"/>
                  </a:cubicBezTo>
                  <a:cubicBezTo>
                    <a:pt x="911" y="1018"/>
                    <a:pt x="911" y="1018"/>
                    <a:pt x="911" y="1018"/>
                  </a:cubicBezTo>
                  <a:cubicBezTo>
                    <a:pt x="911" y="1018"/>
                    <a:pt x="911" y="1018"/>
                    <a:pt x="911" y="1018"/>
                  </a:cubicBezTo>
                  <a:cubicBezTo>
                    <a:pt x="911" y="1017"/>
                    <a:pt x="911" y="1017"/>
                    <a:pt x="910" y="1017"/>
                  </a:cubicBezTo>
                  <a:cubicBezTo>
                    <a:pt x="910" y="1017"/>
                    <a:pt x="910" y="1017"/>
                    <a:pt x="910" y="1017"/>
                  </a:cubicBezTo>
                  <a:cubicBezTo>
                    <a:pt x="909" y="1016"/>
                    <a:pt x="908" y="1016"/>
                    <a:pt x="908" y="1015"/>
                  </a:cubicBezTo>
                  <a:cubicBezTo>
                    <a:pt x="908" y="1015"/>
                    <a:pt x="908" y="1015"/>
                    <a:pt x="908" y="1015"/>
                  </a:cubicBezTo>
                  <a:cubicBezTo>
                    <a:pt x="908" y="1015"/>
                    <a:pt x="908" y="1015"/>
                    <a:pt x="907" y="1016"/>
                  </a:cubicBezTo>
                  <a:cubicBezTo>
                    <a:pt x="907" y="1016"/>
                    <a:pt x="907" y="1016"/>
                    <a:pt x="907" y="1016"/>
                  </a:cubicBezTo>
                  <a:cubicBezTo>
                    <a:pt x="907" y="1016"/>
                    <a:pt x="907" y="1017"/>
                    <a:pt x="906" y="1017"/>
                  </a:cubicBezTo>
                  <a:cubicBezTo>
                    <a:pt x="906" y="1017"/>
                    <a:pt x="906" y="1017"/>
                    <a:pt x="906" y="1017"/>
                  </a:cubicBezTo>
                  <a:cubicBezTo>
                    <a:pt x="905" y="1019"/>
                    <a:pt x="905" y="1020"/>
                    <a:pt x="905" y="1020"/>
                  </a:cubicBezTo>
                  <a:cubicBezTo>
                    <a:pt x="905" y="1020"/>
                    <a:pt x="905" y="1020"/>
                    <a:pt x="905" y="1020"/>
                  </a:cubicBezTo>
                  <a:cubicBezTo>
                    <a:pt x="905" y="1021"/>
                    <a:pt x="905" y="1021"/>
                    <a:pt x="905" y="1021"/>
                  </a:cubicBezTo>
                  <a:cubicBezTo>
                    <a:pt x="905" y="1021"/>
                    <a:pt x="905" y="1021"/>
                    <a:pt x="905" y="1021"/>
                  </a:cubicBezTo>
                  <a:cubicBezTo>
                    <a:pt x="905" y="1021"/>
                    <a:pt x="905" y="1022"/>
                    <a:pt x="904" y="1022"/>
                  </a:cubicBezTo>
                  <a:cubicBezTo>
                    <a:pt x="904" y="1022"/>
                    <a:pt x="904" y="1022"/>
                    <a:pt x="904" y="1022"/>
                  </a:cubicBezTo>
                  <a:cubicBezTo>
                    <a:pt x="904" y="1022"/>
                    <a:pt x="904" y="1022"/>
                    <a:pt x="903" y="1022"/>
                  </a:cubicBezTo>
                  <a:cubicBezTo>
                    <a:pt x="903" y="1022"/>
                    <a:pt x="903" y="1022"/>
                    <a:pt x="903" y="1022"/>
                  </a:cubicBezTo>
                  <a:cubicBezTo>
                    <a:pt x="903" y="1022"/>
                    <a:pt x="902" y="1022"/>
                    <a:pt x="902" y="1022"/>
                  </a:cubicBezTo>
                  <a:cubicBezTo>
                    <a:pt x="902" y="1022"/>
                    <a:pt x="902" y="1022"/>
                    <a:pt x="902" y="1022"/>
                  </a:cubicBezTo>
                  <a:cubicBezTo>
                    <a:pt x="900" y="1022"/>
                    <a:pt x="899" y="1022"/>
                    <a:pt x="898" y="1022"/>
                  </a:cubicBezTo>
                  <a:cubicBezTo>
                    <a:pt x="898" y="1022"/>
                    <a:pt x="898" y="1022"/>
                    <a:pt x="898" y="1022"/>
                  </a:cubicBezTo>
                  <a:cubicBezTo>
                    <a:pt x="898" y="1022"/>
                    <a:pt x="898" y="1022"/>
                    <a:pt x="898" y="1022"/>
                  </a:cubicBezTo>
                  <a:cubicBezTo>
                    <a:pt x="898" y="1022"/>
                    <a:pt x="898" y="1022"/>
                    <a:pt x="898" y="1022"/>
                  </a:cubicBezTo>
                  <a:cubicBezTo>
                    <a:pt x="898" y="1022"/>
                    <a:pt x="898" y="1022"/>
                    <a:pt x="899" y="1023"/>
                  </a:cubicBezTo>
                  <a:cubicBezTo>
                    <a:pt x="899" y="1023"/>
                    <a:pt x="899" y="1023"/>
                    <a:pt x="899" y="1023"/>
                  </a:cubicBezTo>
                  <a:cubicBezTo>
                    <a:pt x="902" y="1023"/>
                    <a:pt x="904" y="1025"/>
                    <a:pt x="904" y="1027"/>
                  </a:cubicBezTo>
                  <a:cubicBezTo>
                    <a:pt x="904" y="1027"/>
                    <a:pt x="904" y="1027"/>
                    <a:pt x="904" y="1027"/>
                  </a:cubicBezTo>
                  <a:cubicBezTo>
                    <a:pt x="904" y="1027"/>
                    <a:pt x="904" y="1027"/>
                    <a:pt x="904" y="1028"/>
                  </a:cubicBezTo>
                  <a:cubicBezTo>
                    <a:pt x="904" y="1028"/>
                    <a:pt x="904" y="1028"/>
                    <a:pt x="904" y="1028"/>
                  </a:cubicBezTo>
                  <a:cubicBezTo>
                    <a:pt x="904" y="1029"/>
                    <a:pt x="903" y="1031"/>
                    <a:pt x="902" y="1032"/>
                  </a:cubicBezTo>
                  <a:cubicBezTo>
                    <a:pt x="902" y="1032"/>
                    <a:pt x="902" y="1032"/>
                    <a:pt x="902" y="1032"/>
                  </a:cubicBezTo>
                  <a:cubicBezTo>
                    <a:pt x="901" y="1034"/>
                    <a:pt x="901" y="1034"/>
                    <a:pt x="899" y="1035"/>
                  </a:cubicBezTo>
                  <a:cubicBezTo>
                    <a:pt x="899" y="1035"/>
                    <a:pt x="899" y="1035"/>
                    <a:pt x="899" y="1035"/>
                  </a:cubicBezTo>
                  <a:cubicBezTo>
                    <a:pt x="898" y="1035"/>
                    <a:pt x="897" y="1037"/>
                    <a:pt x="897" y="1038"/>
                  </a:cubicBezTo>
                  <a:cubicBezTo>
                    <a:pt x="897" y="1038"/>
                    <a:pt x="897" y="1038"/>
                    <a:pt x="897" y="1038"/>
                  </a:cubicBezTo>
                  <a:cubicBezTo>
                    <a:pt x="897" y="1038"/>
                    <a:pt x="897" y="1039"/>
                    <a:pt x="897" y="1039"/>
                  </a:cubicBezTo>
                  <a:cubicBezTo>
                    <a:pt x="897" y="1039"/>
                    <a:pt x="897" y="1039"/>
                    <a:pt x="897" y="1039"/>
                  </a:cubicBezTo>
                  <a:cubicBezTo>
                    <a:pt x="897" y="1040"/>
                    <a:pt x="898" y="1041"/>
                    <a:pt x="898" y="1042"/>
                  </a:cubicBezTo>
                  <a:cubicBezTo>
                    <a:pt x="898" y="1042"/>
                    <a:pt x="898" y="1042"/>
                    <a:pt x="898" y="1042"/>
                  </a:cubicBezTo>
                  <a:cubicBezTo>
                    <a:pt x="898" y="1043"/>
                    <a:pt x="897" y="1044"/>
                    <a:pt x="897" y="1045"/>
                  </a:cubicBezTo>
                  <a:cubicBezTo>
                    <a:pt x="897" y="1045"/>
                    <a:pt x="897" y="1045"/>
                    <a:pt x="897" y="1045"/>
                  </a:cubicBezTo>
                  <a:cubicBezTo>
                    <a:pt x="896" y="1047"/>
                    <a:pt x="895" y="1048"/>
                    <a:pt x="893" y="1048"/>
                  </a:cubicBezTo>
                  <a:cubicBezTo>
                    <a:pt x="893" y="1048"/>
                    <a:pt x="893" y="1048"/>
                    <a:pt x="893" y="1048"/>
                  </a:cubicBezTo>
                  <a:cubicBezTo>
                    <a:pt x="893" y="1048"/>
                    <a:pt x="892" y="1048"/>
                    <a:pt x="892" y="1048"/>
                  </a:cubicBezTo>
                  <a:cubicBezTo>
                    <a:pt x="892" y="1048"/>
                    <a:pt x="892" y="1048"/>
                    <a:pt x="892" y="1048"/>
                  </a:cubicBezTo>
                  <a:cubicBezTo>
                    <a:pt x="890" y="1047"/>
                    <a:pt x="890" y="1047"/>
                    <a:pt x="889" y="1047"/>
                  </a:cubicBezTo>
                  <a:cubicBezTo>
                    <a:pt x="889" y="1047"/>
                    <a:pt x="889" y="1047"/>
                    <a:pt x="889" y="1047"/>
                  </a:cubicBezTo>
                  <a:cubicBezTo>
                    <a:pt x="889" y="1047"/>
                    <a:pt x="888" y="1047"/>
                    <a:pt x="888" y="1047"/>
                  </a:cubicBezTo>
                  <a:cubicBezTo>
                    <a:pt x="888" y="1047"/>
                    <a:pt x="888" y="1047"/>
                    <a:pt x="888" y="1047"/>
                  </a:cubicBezTo>
                  <a:cubicBezTo>
                    <a:pt x="886" y="1048"/>
                    <a:pt x="885" y="1048"/>
                    <a:pt x="884" y="1048"/>
                  </a:cubicBezTo>
                  <a:cubicBezTo>
                    <a:pt x="884" y="1048"/>
                    <a:pt x="884" y="1048"/>
                    <a:pt x="884" y="1048"/>
                  </a:cubicBezTo>
                  <a:cubicBezTo>
                    <a:pt x="883" y="1048"/>
                    <a:pt x="882" y="1048"/>
                    <a:pt x="881" y="1048"/>
                  </a:cubicBezTo>
                  <a:cubicBezTo>
                    <a:pt x="881" y="1048"/>
                    <a:pt x="881" y="1048"/>
                    <a:pt x="881" y="1048"/>
                  </a:cubicBezTo>
                  <a:cubicBezTo>
                    <a:pt x="879" y="1047"/>
                    <a:pt x="879" y="1046"/>
                    <a:pt x="877" y="1046"/>
                  </a:cubicBezTo>
                  <a:cubicBezTo>
                    <a:pt x="877" y="1046"/>
                    <a:pt x="877" y="1046"/>
                    <a:pt x="877" y="1046"/>
                  </a:cubicBezTo>
                  <a:cubicBezTo>
                    <a:pt x="876" y="1046"/>
                    <a:pt x="876" y="1046"/>
                    <a:pt x="876" y="1046"/>
                  </a:cubicBezTo>
                  <a:cubicBezTo>
                    <a:pt x="876" y="1046"/>
                    <a:pt x="876" y="1046"/>
                    <a:pt x="876" y="1046"/>
                  </a:cubicBezTo>
                  <a:cubicBezTo>
                    <a:pt x="876" y="1046"/>
                    <a:pt x="876" y="1047"/>
                    <a:pt x="877" y="1047"/>
                  </a:cubicBezTo>
                  <a:cubicBezTo>
                    <a:pt x="877" y="1047"/>
                    <a:pt x="877" y="1047"/>
                    <a:pt x="877" y="1047"/>
                  </a:cubicBezTo>
                  <a:cubicBezTo>
                    <a:pt x="879" y="1048"/>
                    <a:pt x="880" y="1051"/>
                    <a:pt x="883" y="1051"/>
                  </a:cubicBezTo>
                  <a:cubicBezTo>
                    <a:pt x="883" y="1051"/>
                    <a:pt x="883" y="1051"/>
                    <a:pt x="883" y="1051"/>
                  </a:cubicBezTo>
                  <a:cubicBezTo>
                    <a:pt x="886" y="1051"/>
                    <a:pt x="888" y="1052"/>
                    <a:pt x="889" y="1054"/>
                  </a:cubicBezTo>
                  <a:cubicBezTo>
                    <a:pt x="889" y="1054"/>
                    <a:pt x="889" y="1054"/>
                    <a:pt x="889" y="1054"/>
                  </a:cubicBezTo>
                  <a:cubicBezTo>
                    <a:pt x="889" y="1054"/>
                    <a:pt x="889" y="1055"/>
                    <a:pt x="889" y="1055"/>
                  </a:cubicBezTo>
                  <a:cubicBezTo>
                    <a:pt x="889" y="1055"/>
                    <a:pt x="889" y="1055"/>
                    <a:pt x="889" y="1055"/>
                  </a:cubicBezTo>
                  <a:cubicBezTo>
                    <a:pt x="889" y="1057"/>
                    <a:pt x="888" y="1059"/>
                    <a:pt x="886" y="1061"/>
                  </a:cubicBezTo>
                  <a:cubicBezTo>
                    <a:pt x="886" y="1061"/>
                    <a:pt x="886" y="1061"/>
                    <a:pt x="886" y="1061"/>
                  </a:cubicBezTo>
                  <a:cubicBezTo>
                    <a:pt x="884" y="1063"/>
                    <a:pt x="882" y="1065"/>
                    <a:pt x="882" y="1067"/>
                  </a:cubicBezTo>
                  <a:cubicBezTo>
                    <a:pt x="882" y="1067"/>
                    <a:pt x="882" y="1067"/>
                    <a:pt x="882" y="1067"/>
                  </a:cubicBezTo>
                  <a:cubicBezTo>
                    <a:pt x="882" y="1068"/>
                    <a:pt x="881" y="1070"/>
                    <a:pt x="880" y="1071"/>
                  </a:cubicBezTo>
                  <a:cubicBezTo>
                    <a:pt x="880" y="1071"/>
                    <a:pt x="880" y="1071"/>
                    <a:pt x="880" y="1071"/>
                  </a:cubicBezTo>
                  <a:cubicBezTo>
                    <a:pt x="880" y="1071"/>
                    <a:pt x="880" y="1071"/>
                    <a:pt x="880" y="1071"/>
                  </a:cubicBezTo>
                  <a:cubicBezTo>
                    <a:pt x="879" y="1071"/>
                    <a:pt x="879" y="1071"/>
                    <a:pt x="879" y="1071"/>
                  </a:cubicBezTo>
                  <a:cubicBezTo>
                    <a:pt x="877" y="1071"/>
                    <a:pt x="876" y="1069"/>
                    <a:pt x="875" y="1069"/>
                  </a:cubicBezTo>
                  <a:cubicBezTo>
                    <a:pt x="875" y="1069"/>
                    <a:pt x="875" y="1069"/>
                    <a:pt x="875" y="1069"/>
                  </a:cubicBezTo>
                  <a:cubicBezTo>
                    <a:pt x="875" y="1069"/>
                    <a:pt x="875" y="1070"/>
                    <a:pt x="876" y="1070"/>
                  </a:cubicBezTo>
                  <a:cubicBezTo>
                    <a:pt x="876" y="1070"/>
                    <a:pt x="876" y="1070"/>
                    <a:pt x="876" y="1070"/>
                  </a:cubicBezTo>
                  <a:cubicBezTo>
                    <a:pt x="876" y="1071"/>
                    <a:pt x="877" y="1071"/>
                    <a:pt x="878" y="1072"/>
                  </a:cubicBezTo>
                  <a:cubicBezTo>
                    <a:pt x="878" y="1072"/>
                    <a:pt x="878" y="1072"/>
                    <a:pt x="878" y="1072"/>
                  </a:cubicBezTo>
                  <a:cubicBezTo>
                    <a:pt x="878" y="1073"/>
                    <a:pt x="878" y="1073"/>
                    <a:pt x="878" y="1074"/>
                  </a:cubicBezTo>
                  <a:cubicBezTo>
                    <a:pt x="878" y="1074"/>
                    <a:pt x="878" y="1074"/>
                    <a:pt x="878" y="1074"/>
                  </a:cubicBezTo>
                  <a:cubicBezTo>
                    <a:pt x="878" y="1074"/>
                    <a:pt x="878" y="1075"/>
                    <a:pt x="878" y="1075"/>
                  </a:cubicBezTo>
                  <a:cubicBezTo>
                    <a:pt x="878" y="1075"/>
                    <a:pt x="878" y="1075"/>
                    <a:pt x="878" y="1075"/>
                  </a:cubicBezTo>
                  <a:cubicBezTo>
                    <a:pt x="877" y="1076"/>
                    <a:pt x="877" y="1076"/>
                    <a:pt x="877" y="1076"/>
                  </a:cubicBezTo>
                  <a:cubicBezTo>
                    <a:pt x="877" y="1076"/>
                    <a:pt x="877" y="1076"/>
                    <a:pt x="877" y="1076"/>
                  </a:cubicBezTo>
                  <a:cubicBezTo>
                    <a:pt x="877" y="1076"/>
                    <a:pt x="877" y="1077"/>
                    <a:pt x="878" y="1077"/>
                  </a:cubicBezTo>
                  <a:cubicBezTo>
                    <a:pt x="878" y="1077"/>
                    <a:pt x="878" y="1077"/>
                    <a:pt x="878" y="1077"/>
                  </a:cubicBezTo>
                  <a:cubicBezTo>
                    <a:pt x="878" y="1078"/>
                    <a:pt x="878" y="1078"/>
                    <a:pt x="878" y="1078"/>
                  </a:cubicBezTo>
                  <a:cubicBezTo>
                    <a:pt x="878" y="1078"/>
                    <a:pt x="878" y="1078"/>
                    <a:pt x="878" y="1078"/>
                  </a:cubicBezTo>
                  <a:cubicBezTo>
                    <a:pt x="878" y="1080"/>
                    <a:pt x="876" y="1081"/>
                    <a:pt x="874" y="1082"/>
                  </a:cubicBezTo>
                  <a:cubicBezTo>
                    <a:pt x="874" y="1082"/>
                    <a:pt x="874" y="1082"/>
                    <a:pt x="874" y="1082"/>
                  </a:cubicBezTo>
                  <a:cubicBezTo>
                    <a:pt x="873" y="1082"/>
                    <a:pt x="872" y="1082"/>
                    <a:pt x="872" y="1082"/>
                  </a:cubicBezTo>
                  <a:cubicBezTo>
                    <a:pt x="872" y="1082"/>
                    <a:pt x="872" y="1082"/>
                    <a:pt x="872" y="1082"/>
                  </a:cubicBezTo>
                  <a:cubicBezTo>
                    <a:pt x="872" y="1082"/>
                    <a:pt x="872" y="1082"/>
                    <a:pt x="872" y="1083"/>
                  </a:cubicBezTo>
                  <a:cubicBezTo>
                    <a:pt x="872" y="1083"/>
                    <a:pt x="872" y="1083"/>
                    <a:pt x="872" y="1083"/>
                  </a:cubicBezTo>
                  <a:cubicBezTo>
                    <a:pt x="874" y="1083"/>
                    <a:pt x="875" y="1085"/>
                    <a:pt x="875" y="1086"/>
                  </a:cubicBezTo>
                  <a:cubicBezTo>
                    <a:pt x="875" y="1086"/>
                    <a:pt x="875" y="1086"/>
                    <a:pt x="875" y="1086"/>
                  </a:cubicBezTo>
                  <a:cubicBezTo>
                    <a:pt x="875" y="1087"/>
                    <a:pt x="876" y="1088"/>
                    <a:pt x="877" y="1088"/>
                  </a:cubicBezTo>
                  <a:cubicBezTo>
                    <a:pt x="877" y="1088"/>
                    <a:pt x="877" y="1088"/>
                    <a:pt x="877" y="1088"/>
                  </a:cubicBezTo>
                  <a:cubicBezTo>
                    <a:pt x="877" y="1088"/>
                    <a:pt x="877" y="1088"/>
                    <a:pt x="878" y="1088"/>
                  </a:cubicBezTo>
                  <a:cubicBezTo>
                    <a:pt x="878" y="1088"/>
                    <a:pt x="878" y="1088"/>
                    <a:pt x="878" y="1088"/>
                  </a:cubicBezTo>
                  <a:cubicBezTo>
                    <a:pt x="878" y="1089"/>
                    <a:pt x="878" y="1088"/>
                    <a:pt x="878" y="1088"/>
                  </a:cubicBezTo>
                  <a:cubicBezTo>
                    <a:pt x="878" y="1088"/>
                    <a:pt x="878" y="1088"/>
                    <a:pt x="878" y="1088"/>
                  </a:cubicBezTo>
                  <a:cubicBezTo>
                    <a:pt x="879" y="1088"/>
                    <a:pt x="879" y="1088"/>
                    <a:pt x="879" y="1088"/>
                  </a:cubicBezTo>
                  <a:cubicBezTo>
                    <a:pt x="879" y="1088"/>
                    <a:pt x="879" y="1088"/>
                    <a:pt x="879" y="1088"/>
                  </a:cubicBezTo>
                  <a:cubicBezTo>
                    <a:pt x="881" y="1088"/>
                    <a:pt x="881" y="1089"/>
                    <a:pt x="881" y="1090"/>
                  </a:cubicBezTo>
                  <a:cubicBezTo>
                    <a:pt x="881" y="1090"/>
                    <a:pt x="881" y="1090"/>
                    <a:pt x="881" y="1090"/>
                  </a:cubicBezTo>
                  <a:cubicBezTo>
                    <a:pt x="881" y="1090"/>
                    <a:pt x="881" y="1091"/>
                    <a:pt x="881" y="1091"/>
                  </a:cubicBezTo>
                  <a:cubicBezTo>
                    <a:pt x="881" y="1091"/>
                    <a:pt x="881" y="1091"/>
                    <a:pt x="881" y="1091"/>
                  </a:cubicBezTo>
                  <a:cubicBezTo>
                    <a:pt x="881" y="1092"/>
                    <a:pt x="881" y="1093"/>
                    <a:pt x="880" y="1093"/>
                  </a:cubicBezTo>
                  <a:cubicBezTo>
                    <a:pt x="880" y="1093"/>
                    <a:pt x="880" y="1093"/>
                    <a:pt x="880" y="1093"/>
                  </a:cubicBezTo>
                  <a:cubicBezTo>
                    <a:pt x="880" y="1094"/>
                    <a:pt x="880" y="1094"/>
                    <a:pt x="880" y="1095"/>
                  </a:cubicBezTo>
                  <a:cubicBezTo>
                    <a:pt x="880" y="1095"/>
                    <a:pt x="880" y="1095"/>
                    <a:pt x="880" y="1095"/>
                  </a:cubicBezTo>
                  <a:cubicBezTo>
                    <a:pt x="880" y="1096"/>
                    <a:pt x="880" y="1096"/>
                    <a:pt x="880" y="1097"/>
                  </a:cubicBezTo>
                  <a:cubicBezTo>
                    <a:pt x="880" y="1097"/>
                    <a:pt x="880" y="1097"/>
                    <a:pt x="880" y="1097"/>
                  </a:cubicBezTo>
                  <a:cubicBezTo>
                    <a:pt x="880" y="1097"/>
                    <a:pt x="880" y="1098"/>
                    <a:pt x="880" y="1098"/>
                  </a:cubicBezTo>
                  <a:cubicBezTo>
                    <a:pt x="880" y="1098"/>
                    <a:pt x="880" y="1098"/>
                    <a:pt x="880" y="1098"/>
                  </a:cubicBezTo>
                  <a:cubicBezTo>
                    <a:pt x="880" y="1099"/>
                    <a:pt x="879" y="1101"/>
                    <a:pt x="878" y="1101"/>
                  </a:cubicBezTo>
                  <a:cubicBezTo>
                    <a:pt x="878" y="1101"/>
                    <a:pt x="878" y="1101"/>
                    <a:pt x="878" y="1101"/>
                  </a:cubicBezTo>
                  <a:cubicBezTo>
                    <a:pt x="878" y="1101"/>
                    <a:pt x="877" y="1101"/>
                    <a:pt x="877" y="1100"/>
                  </a:cubicBezTo>
                  <a:cubicBezTo>
                    <a:pt x="877" y="1100"/>
                    <a:pt x="877" y="1100"/>
                    <a:pt x="877" y="1100"/>
                  </a:cubicBezTo>
                  <a:cubicBezTo>
                    <a:pt x="875" y="1099"/>
                    <a:pt x="875" y="1100"/>
                    <a:pt x="874" y="1099"/>
                  </a:cubicBezTo>
                  <a:cubicBezTo>
                    <a:pt x="874" y="1099"/>
                    <a:pt x="874" y="1099"/>
                    <a:pt x="874" y="1099"/>
                  </a:cubicBezTo>
                  <a:cubicBezTo>
                    <a:pt x="873" y="1099"/>
                    <a:pt x="873" y="1099"/>
                    <a:pt x="873" y="1099"/>
                  </a:cubicBezTo>
                  <a:cubicBezTo>
                    <a:pt x="873" y="1099"/>
                    <a:pt x="873" y="1099"/>
                    <a:pt x="873" y="1099"/>
                  </a:cubicBezTo>
                  <a:cubicBezTo>
                    <a:pt x="873" y="1099"/>
                    <a:pt x="873" y="1099"/>
                    <a:pt x="873" y="1099"/>
                  </a:cubicBezTo>
                  <a:cubicBezTo>
                    <a:pt x="873" y="1099"/>
                    <a:pt x="873" y="1099"/>
                    <a:pt x="873" y="1099"/>
                  </a:cubicBezTo>
                  <a:cubicBezTo>
                    <a:pt x="873" y="1099"/>
                    <a:pt x="873" y="1099"/>
                    <a:pt x="873" y="1099"/>
                  </a:cubicBezTo>
                  <a:cubicBezTo>
                    <a:pt x="872" y="1101"/>
                    <a:pt x="873" y="1101"/>
                    <a:pt x="872" y="1102"/>
                  </a:cubicBezTo>
                  <a:cubicBezTo>
                    <a:pt x="872" y="1102"/>
                    <a:pt x="872" y="1102"/>
                    <a:pt x="872" y="1102"/>
                  </a:cubicBezTo>
                  <a:cubicBezTo>
                    <a:pt x="871" y="1103"/>
                    <a:pt x="871" y="1103"/>
                    <a:pt x="871" y="1103"/>
                  </a:cubicBezTo>
                  <a:cubicBezTo>
                    <a:pt x="871" y="1103"/>
                    <a:pt x="871" y="1103"/>
                    <a:pt x="871" y="1103"/>
                  </a:cubicBezTo>
                  <a:cubicBezTo>
                    <a:pt x="871" y="1103"/>
                    <a:pt x="871" y="1103"/>
                    <a:pt x="871" y="1103"/>
                  </a:cubicBezTo>
                  <a:cubicBezTo>
                    <a:pt x="871" y="1103"/>
                    <a:pt x="872" y="1103"/>
                    <a:pt x="872" y="1103"/>
                  </a:cubicBezTo>
                  <a:cubicBezTo>
                    <a:pt x="872" y="1103"/>
                    <a:pt x="872" y="1103"/>
                    <a:pt x="872" y="1103"/>
                  </a:cubicBezTo>
                  <a:cubicBezTo>
                    <a:pt x="873" y="1104"/>
                    <a:pt x="874" y="1104"/>
                    <a:pt x="874" y="1105"/>
                  </a:cubicBezTo>
                  <a:cubicBezTo>
                    <a:pt x="874" y="1105"/>
                    <a:pt x="874" y="1105"/>
                    <a:pt x="874" y="1105"/>
                  </a:cubicBezTo>
                  <a:cubicBezTo>
                    <a:pt x="874" y="1106"/>
                    <a:pt x="874" y="1106"/>
                    <a:pt x="873" y="1107"/>
                  </a:cubicBezTo>
                  <a:cubicBezTo>
                    <a:pt x="873" y="1107"/>
                    <a:pt x="873" y="1107"/>
                    <a:pt x="873" y="1107"/>
                  </a:cubicBezTo>
                  <a:cubicBezTo>
                    <a:pt x="872" y="1109"/>
                    <a:pt x="872" y="1108"/>
                    <a:pt x="872" y="1110"/>
                  </a:cubicBezTo>
                  <a:cubicBezTo>
                    <a:pt x="872" y="1110"/>
                    <a:pt x="872" y="1110"/>
                    <a:pt x="872" y="1110"/>
                  </a:cubicBezTo>
                  <a:cubicBezTo>
                    <a:pt x="872" y="1112"/>
                    <a:pt x="872" y="1115"/>
                    <a:pt x="871" y="1116"/>
                  </a:cubicBezTo>
                  <a:cubicBezTo>
                    <a:pt x="871" y="1116"/>
                    <a:pt x="871" y="1116"/>
                    <a:pt x="871" y="1116"/>
                  </a:cubicBezTo>
                  <a:cubicBezTo>
                    <a:pt x="870" y="1117"/>
                    <a:pt x="870" y="1117"/>
                    <a:pt x="870" y="1117"/>
                  </a:cubicBezTo>
                  <a:cubicBezTo>
                    <a:pt x="870" y="1117"/>
                    <a:pt x="870" y="1117"/>
                    <a:pt x="870" y="1117"/>
                  </a:cubicBezTo>
                  <a:cubicBezTo>
                    <a:pt x="870" y="1117"/>
                    <a:pt x="870" y="1117"/>
                    <a:pt x="869" y="1117"/>
                  </a:cubicBezTo>
                  <a:cubicBezTo>
                    <a:pt x="869" y="1117"/>
                    <a:pt x="869" y="1117"/>
                    <a:pt x="869" y="1117"/>
                  </a:cubicBezTo>
                  <a:cubicBezTo>
                    <a:pt x="868" y="1117"/>
                    <a:pt x="866" y="1116"/>
                    <a:pt x="865" y="1116"/>
                  </a:cubicBezTo>
                  <a:cubicBezTo>
                    <a:pt x="865" y="1116"/>
                    <a:pt x="865" y="1116"/>
                    <a:pt x="865" y="1116"/>
                  </a:cubicBezTo>
                  <a:cubicBezTo>
                    <a:pt x="865" y="1116"/>
                    <a:pt x="865" y="1116"/>
                    <a:pt x="865" y="1116"/>
                  </a:cubicBezTo>
                  <a:cubicBezTo>
                    <a:pt x="865" y="1116"/>
                    <a:pt x="865" y="1116"/>
                    <a:pt x="865" y="1116"/>
                  </a:cubicBezTo>
                  <a:cubicBezTo>
                    <a:pt x="865" y="1116"/>
                    <a:pt x="865" y="1116"/>
                    <a:pt x="864" y="1116"/>
                  </a:cubicBezTo>
                  <a:cubicBezTo>
                    <a:pt x="864" y="1116"/>
                    <a:pt x="864" y="1116"/>
                    <a:pt x="864" y="1116"/>
                  </a:cubicBezTo>
                  <a:cubicBezTo>
                    <a:pt x="864" y="1114"/>
                    <a:pt x="862" y="1111"/>
                    <a:pt x="862" y="1112"/>
                  </a:cubicBezTo>
                  <a:cubicBezTo>
                    <a:pt x="862" y="1112"/>
                    <a:pt x="862" y="1112"/>
                    <a:pt x="862" y="1112"/>
                  </a:cubicBezTo>
                  <a:cubicBezTo>
                    <a:pt x="862" y="1112"/>
                    <a:pt x="862" y="1112"/>
                    <a:pt x="861" y="1112"/>
                  </a:cubicBezTo>
                  <a:cubicBezTo>
                    <a:pt x="861" y="1112"/>
                    <a:pt x="861" y="1112"/>
                    <a:pt x="861" y="1112"/>
                  </a:cubicBezTo>
                  <a:cubicBezTo>
                    <a:pt x="861" y="1112"/>
                    <a:pt x="860" y="1112"/>
                    <a:pt x="859" y="1112"/>
                  </a:cubicBezTo>
                  <a:cubicBezTo>
                    <a:pt x="859" y="1112"/>
                    <a:pt x="859" y="1112"/>
                    <a:pt x="859" y="1112"/>
                  </a:cubicBezTo>
                  <a:cubicBezTo>
                    <a:pt x="859" y="1112"/>
                    <a:pt x="858" y="1112"/>
                    <a:pt x="857" y="1112"/>
                  </a:cubicBezTo>
                  <a:cubicBezTo>
                    <a:pt x="857" y="1112"/>
                    <a:pt x="857" y="1112"/>
                    <a:pt x="857" y="1112"/>
                  </a:cubicBezTo>
                  <a:cubicBezTo>
                    <a:pt x="856" y="1110"/>
                    <a:pt x="856" y="1109"/>
                    <a:pt x="855" y="1109"/>
                  </a:cubicBezTo>
                  <a:cubicBezTo>
                    <a:pt x="855" y="1109"/>
                    <a:pt x="855" y="1109"/>
                    <a:pt x="855" y="1109"/>
                  </a:cubicBezTo>
                  <a:cubicBezTo>
                    <a:pt x="855" y="1109"/>
                    <a:pt x="854" y="1110"/>
                    <a:pt x="852" y="1110"/>
                  </a:cubicBezTo>
                  <a:cubicBezTo>
                    <a:pt x="852" y="1110"/>
                    <a:pt x="852" y="1110"/>
                    <a:pt x="852" y="1110"/>
                  </a:cubicBezTo>
                  <a:cubicBezTo>
                    <a:pt x="851" y="1110"/>
                    <a:pt x="851" y="1110"/>
                    <a:pt x="851" y="1110"/>
                  </a:cubicBezTo>
                  <a:cubicBezTo>
                    <a:pt x="851" y="1110"/>
                    <a:pt x="851" y="1110"/>
                    <a:pt x="851" y="1110"/>
                  </a:cubicBezTo>
                  <a:cubicBezTo>
                    <a:pt x="850" y="1110"/>
                    <a:pt x="850" y="1110"/>
                    <a:pt x="849" y="1112"/>
                  </a:cubicBezTo>
                  <a:cubicBezTo>
                    <a:pt x="849" y="1112"/>
                    <a:pt x="849" y="1112"/>
                    <a:pt x="849" y="1112"/>
                  </a:cubicBezTo>
                  <a:cubicBezTo>
                    <a:pt x="849" y="1113"/>
                    <a:pt x="849" y="1113"/>
                    <a:pt x="849" y="1113"/>
                  </a:cubicBezTo>
                  <a:cubicBezTo>
                    <a:pt x="849" y="1113"/>
                    <a:pt x="849" y="1113"/>
                    <a:pt x="849" y="1113"/>
                  </a:cubicBezTo>
                  <a:cubicBezTo>
                    <a:pt x="849" y="1114"/>
                    <a:pt x="849" y="1115"/>
                    <a:pt x="850" y="1115"/>
                  </a:cubicBezTo>
                  <a:cubicBezTo>
                    <a:pt x="850" y="1115"/>
                    <a:pt x="850" y="1115"/>
                    <a:pt x="850" y="1115"/>
                  </a:cubicBezTo>
                  <a:cubicBezTo>
                    <a:pt x="850" y="1115"/>
                    <a:pt x="850" y="1115"/>
                    <a:pt x="850" y="1114"/>
                  </a:cubicBezTo>
                  <a:cubicBezTo>
                    <a:pt x="850" y="1114"/>
                    <a:pt x="850" y="1114"/>
                    <a:pt x="850" y="1114"/>
                  </a:cubicBezTo>
                  <a:cubicBezTo>
                    <a:pt x="851" y="1113"/>
                    <a:pt x="852" y="1112"/>
                    <a:pt x="854" y="1112"/>
                  </a:cubicBezTo>
                  <a:cubicBezTo>
                    <a:pt x="854" y="1112"/>
                    <a:pt x="854" y="1112"/>
                    <a:pt x="854" y="1112"/>
                  </a:cubicBezTo>
                  <a:cubicBezTo>
                    <a:pt x="855" y="1112"/>
                    <a:pt x="856" y="1112"/>
                    <a:pt x="857" y="1113"/>
                  </a:cubicBezTo>
                  <a:cubicBezTo>
                    <a:pt x="857" y="1113"/>
                    <a:pt x="857" y="1113"/>
                    <a:pt x="857" y="1113"/>
                  </a:cubicBezTo>
                  <a:cubicBezTo>
                    <a:pt x="857" y="1114"/>
                    <a:pt x="858" y="1114"/>
                    <a:pt x="858" y="1114"/>
                  </a:cubicBezTo>
                  <a:cubicBezTo>
                    <a:pt x="858" y="1114"/>
                    <a:pt x="858" y="1114"/>
                    <a:pt x="858" y="1114"/>
                  </a:cubicBezTo>
                  <a:cubicBezTo>
                    <a:pt x="858" y="1114"/>
                    <a:pt x="858" y="1114"/>
                    <a:pt x="858" y="1114"/>
                  </a:cubicBezTo>
                  <a:cubicBezTo>
                    <a:pt x="858" y="1114"/>
                    <a:pt x="858" y="1114"/>
                    <a:pt x="858" y="1114"/>
                  </a:cubicBezTo>
                  <a:cubicBezTo>
                    <a:pt x="859" y="1113"/>
                    <a:pt x="859" y="1113"/>
                    <a:pt x="860" y="1113"/>
                  </a:cubicBezTo>
                  <a:cubicBezTo>
                    <a:pt x="860" y="1113"/>
                    <a:pt x="860" y="1113"/>
                    <a:pt x="860" y="1113"/>
                  </a:cubicBezTo>
                  <a:cubicBezTo>
                    <a:pt x="861" y="1113"/>
                    <a:pt x="862" y="1114"/>
                    <a:pt x="862" y="1116"/>
                  </a:cubicBezTo>
                  <a:cubicBezTo>
                    <a:pt x="862" y="1116"/>
                    <a:pt x="862" y="1116"/>
                    <a:pt x="862" y="1116"/>
                  </a:cubicBezTo>
                  <a:cubicBezTo>
                    <a:pt x="862" y="1116"/>
                    <a:pt x="862" y="1116"/>
                    <a:pt x="862" y="1116"/>
                  </a:cubicBezTo>
                  <a:cubicBezTo>
                    <a:pt x="862" y="1116"/>
                    <a:pt x="862" y="1116"/>
                    <a:pt x="862" y="1116"/>
                  </a:cubicBezTo>
                  <a:cubicBezTo>
                    <a:pt x="862" y="1116"/>
                    <a:pt x="862" y="1117"/>
                    <a:pt x="862" y="1117"/>
                  </a:cubicBezTo>
                  <a:cubicBezTo>
                    <a:pt x="862" y="1117"/>
                    <a:pt x="862" y="1117"/>
                    <a:pt x="862" y="1117"/>
                  </a:cubicBezTo>
                  <a:cubicBezTo>
                    <a:pt x="862" y="1118"/>
                    <a:pt x="862" y="1118"/>
                    <a:pt x="863" y="1118"/>
                  </a:cubicBezTo>
                  <a:cubicBezTo>
                    <a:pt x="863" y="1118"/>
                    <a:pt x="863" y="1118"/>
                    <a:pt x="863" y="1118"/>
                  </a:cubicBezTo>
                  <a:cubicBezTo>
                    <a:pt x="864" y="1118"/>
                    <a:pt x="865" y="1119"/>
                    <a:pt x="865" y="1119"/>
                  </a:cubicBezTo>
                  <a:cubicBezTo>
                    <a:pt x="865" y="1119"/>
                    <a:pt x="865" y="1119"/>
                    <a:pt x="865" y="1119"/>
                  </a:cubicBezTo>
                  <a:cubicBezTo>
                    <a:pt x="866" y="1119"/>
                    <a:pt x="866" y="1119"/>
                    <a:pt x="867" y="1120"/>
                  </a:cubicBezTo>
                  <a:cubicBezTo>
                    <a:pt x="867" y="1120"/>
                    <a:pt x="867" y="1120"/>
                    <a:pt x="867" y="1120"/>
                  </a:cubicBezTo>
                  <a:cubicBezTo>
                    <a:pt x="867" y="1121"/>
                    <a:pt x="866" y="1121"/>
                    <a:pt x="866" y="1121"/>
                  </a:cubicBezTo>
                  <a:cubicBezTo>
                    <a:pt x="866" y="1121"/>
                    <a:pt x="866" y="1121"/>
                    <a:pt x="866" y="1121"/>
                  </a:cubicBezTo>
                  <a:cubicBezTo>
                    <a:pt x="864" y="1122"/>
                    <a:pt x="864" y="1122"/>
                    <a:pt x="864" y="1123"/>
                  </a:cubicBezTo>
                  <a:cubicBezTo>
                    <a:pt x="864" y="1123"/>
                    <a:pt x="864" y="1123"/>
                    <a:pt x="864" y="1123"/>
                  </a:cubicBezTo>
                  <a:cubicBezTo>
                    <a:pt x="863" y="1125"/>
                    <a:pt x="862" y="1125"/>
                    <a:pt x="860" y="1125"/>
                  </a:cubicBezTo>
                  <a:cubicBezTo>
                    <a:pt x="860" y="1125"/>
                    <a:pt x="860" y="1125"/>
                    <a:pt x="860" y="1125"/>
                  </a:cubicBezTo>
                  <a:cubicBezTo>
                    <a:pt x="860" y="1125"/>
                    <a:pt x="860" y="1125"/>
                    <a:pt x="859" y="1125"/>
                  </a:cubicBezTo>
                  <a:cubicBezTo>
                    <a:pt x="859" y="1125"/>
                    <a:pt x="859" y="1125"/>
                    <a:pt x="859" y="1125"/>
                  </a:cubicBezTo>
                  <a:cubicBezTo>
                    <a:pt x="858" y="1125"/>
                    <a:pt x="857" y="1124"/>
                    <a:pt x="855" y="1123"/>
                  </a:cubicBezTo>
                  <a:cubicBezTo>
                    <a:pt x="855" y="1123"/>
                    <a:pt x="855" y="1123"/>
                    <a:pt x="855" y="1123"/>
                  </a:cubicBezTo>
                  <a:cubicBezTo>
                    <a:pt x="855" y="1123"/>
                    <a:pt x="855" y="1123"/>
                    <a:pt x="854" y="1123"/>
                  </a:cubicBezTo>
                  <a:cubicBezTo>
                    <a:pt x="854" y="1123"/>
                    <a:pt x="854" y="1123"/>
                    <a:pt x="854" y="1123"/>
                  </a:cubicBezTo>
                  <a:cubicBezTo>
                    <a:pt x="854" y="1123"/>
                    <a:pt x="855" y="1123"/>
                    <a:pt x="855" y="1123"/>
                  </a:cubicBezTo>
                  <a:cubicBezTo>
                    <a:pt x="855" y="1123"/>
                    <a:pt x="855" y="1123"/>
                    <a:pt x="855" y="1123"/>
                  </a:cubicBezTo>
                  <a:cubicBezTo>
                    <a:pt x="856" y="1124"/>
                    <a:pt x="857" y="1125"/>
                    <a:pt x="857" y="1127"/>
                  </a:cubicBezTo>
                  <a:cubicBezTo>
                    <a:pt x="857" y="1127"/>
                    <a:pt x="857" y="1127"/>
                    <a:pt x="857" y="1127"/>
                  </a:cubicBezTo>
                  <a:cubicBezTo>
                    <a:pt x="857" y="1127"/>
                    <a:pt x="857" y="1127"/>
                    <a:pt x="857" y="1128"/>
                  </a:cubicBezTo>
                  <a:cubicBezTo>
                    <a:pt x="857" y="1128"/>
                    <a:pt x="857" y="1128"/>
                    <a:pt x="857" y="1128"/>
                  </a:cubicBezTo>
                  <a:cubicBezTo>
                    <a:pt x="857" y="1129"/>
                    <a:pt x="856" y="1129"/>
                    <a:pt x="856" y="1129"/>
                  </a:cubicBezTo>
                  <a:cubicBezTo>
                    <a:pt x="856" y="1129"/>
                    <a:pt x="856" y="1129"/>
                    <a:pt x="856" y="1129"/>
                  </a:cubicBezTo>
                  <a:cubicBezTo>
                    <a:pt x="856" y="1130"/>
                    <a:pt x="857" y="1130"/>
                    <a:pt x="857" y="1130"/>
                  </a:cubicBezTo>
                  <a:cubicBezTo>
                    <a:pt x="857" y="1130"/>
                    <a:pt x="857" y="1130"/>
                    <a:pt x="857" y="1130"/>
                  </a:cubicBezTo>
                  <a:cubicBezTo>
                    <a:pt x="857" y="1131"/>
                    <a:pt x="857" y="1131"/>
                    <a:pt x="857" y="1132"/>
                  </a:cubicBezTo>
                  <a:cubicBezTo>
                    <a:pt x="857" y="1132"/>
                    <a:pt x="857" y="1132"/>
                    <a:pt x="857" y="1132"/>
                  </a:cubicBezTo>
                  <a:cubicBezTo>
                    <a:pt x="857" y="1134"/>
                    <a:pt x="857" y="1138"/>
                    <a:pt x="854" y="1138"/>
                  </a:cubicBezTo>
                  <a:cubicBezTo>
                    <a:pt x="854" y="1138"/>
                    <a:pt x="854" y="1138"/>
                    <a:pt x="854" y="1138"/>
                  </a:cubicBezTo>
                  <a:cubicBezTo>
                    <a:pt x="853" y="1138"/>
                    <a:pt x="852" y="1139"/>
                    <a:pt x="852" y="1139"/>
                  </a:cubicBezTo>
                  <a:cubicBezTo>
                    <a:pt x="852" y="1139"/>
                    <a:pt x="852" y="1139"/>
                    <a:pt x="852" y="1139"/>
                  </a:cubicBezTo>
                  <a:cubicBezTo>
                    <a:pt x="851" y="1139"/>
                    <a:pt x="851" y="1138"/>
                    <a:pt x="850" y="1138"/>
                  </a:cubicBezTo>
                  <a:cubicBezTo>
                    <a:pt x="850" y="1138"/>
                    <a:pt x="850" y="1138"/>
                    <a:pt x="850" y="1138"/>
                  </a:cubicBezTo>
                  <a:cubicBezTo>
                    <a:pt x="850" y="1138"/>
                    <a:pt x="850" y="1138"/>
                    <a:pt x="850" y="1138"/>
                  </a:cubicBezTo>
                  <a:cubicBezTo>
                    <a:pt x="850" y="1138"/>
                    <a:pt x="850" y="1138"/>
                    <a:pt x="850" y="1138"/>
                  </a:cubicBezTo>
                  <a:cubicBezTo>
                    <a:pt x="848" y="1138"/>
                    <a:pt x="844" y="1142"/>
                    <a:pt x="843" y="1143"/>
                  </a:cubicBezTo>
                  <a:cubicBezTo>
                    <a:pt x="843" y="1143"/>
                    <a:pt x="843" y="1143"/>
                    <a:pt x="843" y="1143"/>
                  </a:cubicBezTo>
                  <a:cubicBezTo>
                    <a:pt x="843" y="1143"/>
                    <a:pt x="843" y="1143"/>
                    <a:pt x="843" y="1143"/>
                  </a:cubicBezTo>
                  <a:cubicBezTo>
                    <a:pt x="843" y="1143"/>
                    <a:pt x="843" y="1143"/>
                    <a:pt x="843" y="1143"/>
                  </a:cubicBezTo>
                  <a:cubicBezTo>
                    <a:pt x="844" y="1145"/>
                    <a:pt x="846" y="1148"/>
                    <a:pt x="847" y="1148"/>
                  </a:cubicBezTo>
                  <a:cubicBezTo>
                    <a:pt x="847" y="1148"/>
                    <a:pt x="847" y="1148"/>
                    <a:pt x="847" y="1148"/>
                  </a:cubicBezTo>
                  <a:cubicBezTo>
                    <a:pt x="847" y="1148"/>
                    <a:pt x="847" y="1148"/>
                    <a:pt x="847" y="1148"/>
                  </a:cubicBezTo>
                  <a:cubicBezTo>
                    <a:pt x="847" y="1148"/>
                    <a:pt x="847" y="1148"/>
                    <a:pt x="847" y="1148"/>
                  </a:cubicBezTo>
                  <a:cubicBezTo>
                    <a:pt x="847" y="1148"/>
                    <a:pt x="847" y="1148"/>
                    <a:pt x="847" y="1148"/>
                  </a:cubicBezTo>
                  <a:cubicBezTo>
                    <a:pt x="847" y="1148"/>
                    <a:pt x="847" y="1148"/>
                    <a:pt x="847" y="1148"/>
                  </a:cubicBezTo>
                  <a:cubicBezTo>
                    <a:pt x="849" y="1148"/>
                    <a:pt x="850" y="1151"/>
                    <a:pt x="851" y="1153"/>
                  </a:cubicBezTo>
                  <a:cubicBezTo>
                    <a:pt x="851" y="1153"/>
                    <a:pt x="851" y="1153"/>
                    <a:pt x="851" y="1153"/>
                  </a:cubicBezTo>
                  <a:cubicBezTo>
                    <a:pt x="851" y="1154"/>
                    <a:pt x="850" y="1155"/>
                    <a:pt x="849" y="1155"/>
                  </a:cubicBezTo>
                  <a:cubicBezTo>
                    <a:pt x="849" y="1155"/>
                    <a:pt x="849" y="1155"/>
                    <a:pt x="849" y="1155"/>
                  </a:cubicBezTo>
                  <a:cubicBezTo>
                    <a:pt x="849" y="1155"/>
                    <a:pt x="849" y="1156"/>
                    <a:pt x="849" y="1156"/>
                  </a:cubicBezTo>
                  <a:cubicBezTo>
                    <a:pt x="849" y="1156"/>
                    <a:pt x="849" y="1156"/>
                    <a:pt x="849" y="1156"/>
                  </a:cubicBezTo>
                  <a:cubicBezTo>
                    <a:pt x="849" y="1157"/>
                    <a:pt x="849" y="1157"/>
                    <a:pt x="849" y="1158"/>
                  </a:cubicBezTo>
                  <a:cubicBezTo>
                    <a:pt x="849" y="1158"/>
                    <a:pt x="849" y="1158"/>
                    <a:pt x="849" y="1158"/>
                  </a:cubicBezTo>
                  <a:cubicBezTo>
                    <a:pt x="850" y="1159"/>
                    <a:pt x="850" y="1159"/>
                    <a:pt x="850" y="1160"/>
                  </a:cubicBezTo>
                  <a:cubicBezTo>
                    <a:pt x="850" y="1160"/>
                    <a:pt x="850" y="1160"/>
                    <a:pt x="850" y="1160"/>
                  </a:cubicBezTo>
                  <a:cubicBezTo>
                    <a:pt x="850" y="1161"/>
                    <a:pt x="850" y="1162"/>
                    <a:pt x="849" y="1163"/>
                  </a:cubicBezTo>
                  <a:cubicBezTo>
                    <a:pt x="849" y="1163"/>
                    <a:pt x="849" y="1163"/>
                    <a:pt x="849" y="1163"/>
                  </a:cubicBezTo>
                  <a:cubicBezTo>
                    <a:pt x="849" y="1163"/>
                    <a:pt x="848" y="1164"/>
                    <a:pt x="848" y="1164"/>
                  </a:cubicBezTo>
                  <a:cubicBezTo>
                    <a:pt x="848" y="1164"/>
                    <a:pt x="848" y="1164"/>
                    <a:pt x="848" y="1164"/>
                  </a:cubicBezTo>
                  <a:cubicBezTo>
                    <a:pt x="847" y="1164"/>
                    <a:pt x="846" y="1163"/>
                    <a:pt x="846" y="1162"/>
                  </a:cubicBezTo>
                  <a:cubicBezTo>
                    <a:pt x="846" y="1162"/>
                    <a:pt x="846" y="1162"/>
                    <a:pt x="846" y="1162"/>
                  </a:cubicBezTo>
                  <a:cubicBezTo>
                    <a:pt x="846" y="1162"/>
                    <a:pt x="846" y="1162"/>
                    <a:pt x="846" y="1162"/>
                  </a:cubicBezTo>
                  <a:cubicBezTo>
                    <a:pt x="846" y="1162"/>
                    <a:pt x="846" y="1162"/>
                    <a:pt x="846" y="1162"/>
                  </a:cubicBezTo>
                  <a:cubicBezTo>
                    <a:pt x="846" y="1162"/>
                    <a:pt x="845" y="1162"/>
                    <a:pt x="845" y="1163"/>
                  </a:cubicBezTo>
                  <a:cubicBezTo>
                    <a:pt x="845" y="1163"/>
                    <a:pt x="845" y="1163"/>
                    <a:pt x="845" y="1163"/>
                  </a:cubicBezTo>
                  <a:cubicBezTo>
                    <a:pt x="843" y="1164"/>
                    <a:pt x="835" y="1171"/>
                    <a:pt x="834" y="1171"/>
                  </a:cubicBezTo>
                  <a:cubicBezTo>
                    <a:pt x="834" y="1171"/>
                    <a:pt x="834" y="1171"/>
                    <a:pt x="834" y="1171"/>
                  </a:cubicBezTo>
                  <a:cubicBezTo>
                    <a:pt x="833" y="1172"/>
                    <a:pt x="833" y="1172"/>
                    <a:pt x="832" y="1172"/>
                  </a:cubicBezTo>
                  <a:cubicBezTo>
                    <a:pt x="832" y="1172"/>
                    <a:pt x="832" y="1172"/>
                    <a:pt x="832" y="1172"/>
                  </a:cubicBezTo>
                  <a:cubicBezTo>
                    <a:pt x="831" y="1172"/>
                    <a:pt x="830" y="1171"/>
                    <a:pt x="830" y="1170"/>
                  </a:cubicBezTo>
                  <a:cubicBezTo>
                    <a:pt x="830" y="1170"/>
                    <a:pt x="830" y="1170"/>
                    <a:pt x="830" y="1170"/>
                  </a:cubicBezTo>
                  <a:cubicBezTo>
                    <a:pt x="830" y="1169"/>
                    <a:pt x="830" y="1168"/>
                    <a:pt x="831" y="1167"/>
                  </a:cubicBezTo>
                  <a:cubicBezTo>
                    <a:pt x="831" y="1167"/>
                    <a:pt x="831" y="1167"/>
                    <a:pt x="831" y="1167"/>
                  </a:cubicBezTo>
                  <a:cubicBezTo>
                    <a:pt x="833" y="1163"/>
                    <a:pt x="834" y="1163"/>
                    <a:pt x="836" y="1162"/>
                  </a:cubicBezTo>
                  <a:cubicBezTo>
                    <a:pt x="836" y="1162"/>
                    <a:pt x="836" y="1162"/>
                    <a:pt x="836" y="1162"/>
                  </a:cubicBezTo>
                  <a:cubicBezTo>
                    <a:pt x="838" y="1161"/>
                    <a:pt x="838" y="1160"/>
                    <a:pt x="839" y="1157"/>
                  </a:cubicBezTo>
                  <a:cubicBezTo>
                    <a:pt x="839" y="1157"/>
                    <a:pt x="839" y="1157"/>
                    <a:pt x="839" y="1157"/>
                  </a:cubicBezTo>
                  <a:cubicBezTo>
                    <a:pt x="840" y="1155"/>
                    <a:pt x="840" y="1154"/>
                    <a:pt x="842" y="1152"/>
                  </a:cubicBezTo>
                  <a:cubicBezTo>
                    <a:pt x="842" y="1152"/>
                    <a:pt x="842" y="1152"/>
                    <a:pt x="842" y="1152"/>
                  </a:cubicBezTo>
                  <a:cubicBezTo>
                    <a:pt x="843" y="1151"/>
                    <a:pt x="844" y="1150"/>
                    <a:pt x="844" y="1149"/>
                  </a:cubicBezTo>
                  <a:cubicBezTo>
                    <a:pt x="844" y="1149"/>
                    <a:pt x="844" y="1149"/>
                    <a:pt x="844" y="1149"/>
                  </a:cubicBezTo>
                  <a:cubicBezTo>
                    <a:pt x="844" y="1149"/>
                    <a:pt x="844" y="1149"/>
                    <a:pt x="843" y="1149"/>
                  </a:cubicBezTo>
                  <a:cubicBezTo>
                    <a:pt x="843" y="1149"/>
                    <a:pt x="843" y="1149"/>
                    <a:pt x="843" y="1149"/>
                  </a:cubicBezTo>
                  <a:cubicBezTo>
                    <a:pt x="843" y="1149"/>
                    <a:pt x="843" y="1149"/>
                    <a:pt x="843" y="1149"/>
                  </a:cubicBezTo>
                  <a:cubicBezTo>
                    <a:pt x="843" y="1149"/>
                    <a:pt x="843" y="1149"/>
                    <a:pt x="843" y="1149"/>
                  </a:cubicBezTo>
                  <a:cubicBezTo>
                    <a:pt x="842" y="1149"/>
                    <a:pt x="841" y="1149"/>
                    <a:pt x="840" y="1149"/>
                  </a:cubicBezTo>
                  <a:cubicBezTo>
                    <a:pt x="840" y="1149"/>
                    <a:pt x="840" y="1149"/>
                    <a:pt x="840" y="1149"/>
                  </a:cubicBezTo>
                  <a:cubicBezTo>
                    <a:pt x="840" y="1149"/>
                    <a:pt x="839" y="1149"/>
                    <a:pt x="838" y="1149"/>
                  </a:cubicBezTo>
                  <a:cubicBezTo>
                    <a:pt x="838" y="1149"/>
                    <a:pt x="838" y="1149"/>
                    <a:pt x="838" y="1149"/>
                  </a:cubicBezTo>
                  <a:cubicBezTo>
                    <a:pt x="838" y="1149"/>
                    <a:pt x="838" y="1149"/>
                    <a:pt x="838" y="1149"/>
                  </a:cubicBezTo>
                  <a:cubicBezTo>
                    <a:pt x="838" y="1149"/>
                    <a:pt x="838" y="1149"/>
                    <a:pt x="838" y="1149"/>
                  </a:cubicBezTo>
                  <a:cubicBezTo>
                    <a:pt x="837" y="1149"/>
                    <a:pt x="837" y="1149"/>
                    <a:pt x="837" y="1149"/>
                  </a:cubicBezTo>
                  <a:cubicBezTo>
                    <a:pt x="837" y="1149"/>
                    <a:pt x="837" y="1149"/>
                    <a:pt x="837" y="1149"/>
                  </a:cubicBezTo>
                  <a:cubicBezTo>
                    <a:pt x="837" y="1149"/>
                    <a:pt x="837" y="1150"/>
                    <a:pt x="837" y="1150"/>
                  </a:cubicBezTo>
                  <a:cubicBezTo>
                    <a:pt x="837" y="1150"/>
                    <a:pt x="837" y="1150"/>
                    <a:pt x="837" y="1150"/>
                  </a:cubicBezTo>
                  <a:cubicBezTo>
                    <a:pt x="837" y="1150"/>
                    <a:pt x="837" y="1151"/>
                    <a:pt x="837" y="1152"/>
                  </a:cubicBezTo>
                  <a:cubicBezTo>
                    <a:pt x="837" y="1152"/>
                    <a:pt x="837" y="1152"/>
                    <a:pt x="837" y="1152"/>
                  </a:cubicBezTo>
                  <a:cubicBezTo>
                    <a:pt x="837" y="1153"/>
                    <a:pt x="837" y="1153"/>
                    <a:pt x="836" y="1154"/>
                  </a:cubicBezTo>
                  <a:cubicBezTo>
                    <a:pt x="836" y="1154"/>
                    <a:pt x="836" y="1154"/>
                    <a:pt x="836" y="1154"/>
                  </a:cubicBezTo>
                  <a:cubicBezTo>
                    <a:pt x="835" y="1156"/>
                    <a:pt x="835" y="1156"/>
                    <a:pt x="835" y="1157"/>
                  </a:cubicBezTo>
                  <a:cubicBezTo>
                    <a:pt x="835" y="1157"/>
                    <a:pt x="835" y="1157"/>
                    <a:pt x="835" y="1157"/>
                  </a:cubicBezTo>
                  <a:cubicBezTo>
                    <a:pt x="835" y="1158"/>
                    <a:pt x="835" y="1159"/>
                    <a:pt x="833" y="1159"/>
                  </a:cubicBezTo>
                  <a:cubicBezTo>
                    <a:pt x="833" y="1159"/>
                    <a:pt x="833" y="1159"/>
                    <a:pt x="833" y="1159"/>
                  </a:cubicBezTo>
                  <a:cubicBezTo>
                    <a:pt x="833" y="1159"/>
                    <a:pt x="832" y="1159"/>
                    <a:pt x="832" y="1159"/>
                  </a:cubicBezTo>
                  <a:cubicBezTo>
                    <a:pt x="832" y="1159"/>
                    <a:pt x="832" y="1159"/>
                    <a:pt x="832" y="1159"/>
                  </a:cubicBezTo>
                  <a:cubicBezTo>
                    <a:pt x="831" y="1158"/>
                    <a:pt x="831" y="1158"/>
                    <a:pt x="831" y="1158"/>
                  </a:cubicBezTo>
                  <a:cubicBezTo>
                    <a:pt x="831" y="1158"/>
                    <a:pt x="831" y="1158"/>
                    <a:pt x="831" y="1158"/>
                  </a:cubicBezTo>
                  <a:cubicBezTo>
                    <a:pt x="830" y="1158"/>
                    <a:pt x="830" y="1158"/>
                    <a:pt x="830" y="1158"/>
                  </a:cubicBezTo>
                  <a:cubicBezTo>
                    <a:pt x="830" y="1158"/>
                    <a:pt x="830" y="1158"/>
                    <a:pt x="830" y="1158"/>
                  </a:cubicBezTo>
                  <a:cubicBezTo>
                    <a:pt x="829" y="1158"/>
                    <a:pt x="829" y="1159"/>
                    <a:pt x="829" y="1159"/>
                  </a:cubicBezTo>
                  <a:cubicBezTo>
                    <a:pt x="829" y="1159"/>
                    <a:pt x="829" y="1159"/>
                    <a:pt x="829" y="1159"/>
                  </a:cubicBezTo>
                  <a:cubicBezTo>
                    <a:pt x="828" y="1159"/>
                    <a:pt x="827" y="1158"/>
                    <a:pt x="827" y="1157"/>
                  </a:cubicBezTo>
                  <a:cubicBezTo>
                    <a:pt x="827" y="1157"/>
                    <a:pt x="827" y="1157"/>
                    <a:pt x="827" y="1157"/>
                  </a:cubicBezTo>
                  <a:cubicBezTo>
                    <a:pt x="827" y="1156"/>
                    <a:pt x="827" y="1156"/>
                    <a:pt x="827" y="1155"/>
                  </a:cubicBezTo>
                  <a:cubicBezTo>
                    <a:pt x="827" y="1155"/>
                    <a:pt x="827" y="1155"/>
                    <a:pt x="827" y="1155"/>
                  </a:cubicBezTo>
                  <a:cubicBezTo>
                    <a:pt x="827" y="1155"/>
                    <a:pt x="827" y="1154"/>
                    <a:pt x="827" y="1154"/>
                  </a:cubicBezTo>
                  <a:cubicBezTo>
                    <a:pt x="827" y="1154"/>
                    <a:pt x="827" y="1154"/>
                    <a:pt x="827" y="1154"/>
                  </a:cubicBezTo>
                  <a:cubicBezTo>
                    <a:pt x="827" y="1153"/>
                    <a:pt x="827" y="1152"/>
                    <a:pt x="827" y="1151"/>
                  </a:cubicBezTo>
                  <a:cubicBezTo>
                    <a:pt x="827" y="1151"/>
                    <a:pt x="827" y="1151"/>
                    <a:pt x="827" y="1151"/>
                  </a:cubicBezTo>
                  <a:cubicBezTo>
                    <a:pt x="827" y="1150"/>
                    <a:pt x="827" y="1150"/>
                    <a:pt x="827" y="1149"/>
                  </a:cubicBezTo>
                  <a:cubicBezTo>
                    <a:pt x="827" y="1149"/>
                    <a:pt x="827" y="1149"/>
                    <a:pt x="827" y="1149"/>
                  </a:cubicBezTo>
                  <a:cubicBezTo>
                    <a:pt x="828" y="1148"/>
                    <a:pt x="828" y="1147"/>
                    <a:pt x="828" y="1146"/>
                  </a:cubicBezTo>
                  <a:cubicBezTo>
                    <a:pt x="828" y="1146"/>
                    <a:pt x="828" y="1146"/>
                    <a:pt x="828" y="1146"/>
                  </a:cubicBezTo>
                  <a:cubicBezTo>
                    <a:pt x="828" y="1146"/>
                    <a:pt x="828" y="1146"/>
                    <a:pt x="828" y="1145"/>
                  </a:cubicBezTo>
                  <a:cubicBezTo>
                    <a:pt x="828" y="1145"/>
                    <a:pt x="828" y="1145"/>
                    <a:pt x="828" y="1145"/>
                  </a:cubicBezTo>
                  <a:cubicBezTo>
                    <a:pt x="828" y="1145"/>
                    <a:pt x="827" y="1146"/>
                    <a:pt x="827" y="1146"/>
                  </a:cubicBezTo>
                  <a:cubicBezTo>
                    <a:pt x="827" y="1146"/>
                    <a:pt x="827" y="1146"/>
                    <a:pt x="827" y="1146"/>
                  </a:cubicBezTo>
                  <a:cubicBezTo>
                    <a:pt x="824" y="1148"/>
                    <a:pt x="825" y="1150"/>
                    <a:pt x="824" y="1151"/>
                  </a:cubicBezTo>
                  <a:cubicBezTo>
                    <a:pt x="824" y="1151"/>
                    <a:pt x="824" y="1151"/>
                    <a:pt x="824" y="1151"/>
                  </a:cubicBezTo>
                  <a:cubicBezTo>
                    <a:pt x="824" y="1154"/>
                    <a:pt x="822" y="1154"/>
                    <a:pt x="823" y="1156"/>
                  </a:cubicBezTo>
                  <a:cubicBezTo>
                    <a:pt x="823" y="1156"/>
                    <a:pt x="823" y="1156"/>
                    <a:pt x="823" y="1156"/>
                  </a:cubicBezTo>
                  <a:cubicBezTo>
                    <a:pt x="823" y="1156"/>
                    <a:pt x="823" y="1156"/>
                    <a:pt x="823" y="1156"/>
                  </a:cubicBezTo>
                  <a:cubicBezTo>
                    <a:pt x="823" y="1156"/>
                    <a:pt x="823" y="1156"/>
                    <a:pt x="823" y="1156"/>
                  </a:cubicBezTo>
                  <a:cubicBezTo>
                    <a:pt x="823" y="1156"/>
                    <a:pt x="823" y="1156"/>
                    <a:pt x="823" y="1156"/>
                  </a:cubicBezTo>
                  <a:cubicBezTo>
                    <a:pt x="822" y="1157"/>
                    <a:pt x="822" y="1157"/>
                    <a:pt x="822" y="1157"/>
                  </a:cubicBezTo>
                  <a:cubicBezTo>
                    <a:pt x="822" y="1157"/>
                    <a:pt x="822" y="1158"/>
                    <a:pt x="821" y="1158"/>
                  </a:cubicBezTo>
                  <a:cubicBezTo>
                    <a:pt x="821" y="1158"/>
                    <a:pt x="821" y="1158"/>
                    <a:pt x="821" y="1158"/>
                  </a:cubicBezTo>
                  <a:cubicBezTo>
                    <a:pt x="820" y="1158"/>
                    <a:pt x="819" y="1157"/>
                    <a:pt x="818" y="1156"/>
                  </a:cubicBezTo>
                  <a:cubicBezTo>
                    <a:pt x="818" y="1156"/>
                    <a:pt x="818" y="1156"/>
                    <a:pt x="818" y="1156"/>
                  </a:cubicBezTo>
                  <a:cubicBezTo>
                    <a:pt x="815" y="1154"/>
                    <a:pt x="815" y="1153"/>
                    <a:pt x="813" y="1152"/>
                  </a:cubicBezTo>
                  <a:cubicBezTo>
                    <a:pt x="813" y="1152"/>
                    <a:pt x="813" y="1152"/>
                    <a:pt x="813" y="1152"/>
                  </a:cubicBezTo>
                  <a:cubicBezTo>
                    <a:pt x="813" y="1152"/>
                    <a:pt x="813" y="1152"/>
                    <a:pt x="812" y="1152"/>
                  </a:cubicBezTo>
                  <a:cubicBezTo>
                    <a:pt x="812" y="1152"/>
                    <a:pt x="812" y="1152"/>
                    <a:pt x="812" y="1152"/>
                  </a:cubicBezTo>
                  <a:cubicBezTo>
                    <a:pt x="812" y="1152"/>
                    <a:pt x="812" y="1152"/>
                    <a:pt x="812" y="1152"/>
                  </a:cubicBezTo>
                  <a:cubicBezTo>
                    <a:pt x="812" y="1152"/>
                    <a:pt x="812" y="1152"/>
                    <a:pt x="812" y="1152"/>
                  </a:cubicBezTo>
                  <a:cubicBezTo>
                    <a:pt x="812" y="1152"/>
                    <a:pt x="812" y="1153"/>
                    <a:pt x="812" y="1154"/>
                  </a:cubicBezTo>
                  <a:cubicBezTo>
                    <a:pt x="812" y="1154"/>
                    <a:pt x="812" y="1154"/>
                    <a:pt x="812" y="1154"/>
                  </a:cubicBezTo>
                  <a:cubicBezTo>
                    <a:pt x="812" y="1155"/>
                    <a:pt x="811" y="1156"/>
                    <a:pt x="811" y="1157"/>
                  </a:cubicBezTo>
                  <a:cubicBezTo>
                    <a:pt x="811" y="1157"/>
                    <a:pt x="811" y="1157"/>
                    <a:pt x="811" y="1157"/>
                  </a:cubicBezTo>
                  <a:cubicBezTo>
                    <a:pt x="811" y="1157"/>
                    <a:pt x="811" y="1157"/>
                    <a:pt x="812" y="1157"/>
                  </a:cubicBezTo>
                  <a:cubicBezTo>
                    <a:pt x="812" y="1157"/>
                    <a:pt x="812" y="1157"/>
                    <a:pt x="812" y="1157"/>
                  </a:cubicBezTo>
                  <a:cubicBezTo>
                    <a:pt x="814" y="1157"/>
                    <a:pt x="816" y="1159"/>
                    <a:pt x="816" y="1160"/>
                  </a:cubicBezTo>
                  <a:cubicBezTo>
                    <a:pt x="816" y="1160"/>
                    <a:pt x="816" y="1160"/>
                    <a:pt x="816" y="1160"/>
                  </a:cubicBezTo>
                  <a:cubicBezTo>
                    <a:pt x="816" y="1161"/>
                    <a:pt x="816" y="1162"/>
                    <a:pt x="815" y="1162"/>
                  </a:cubicBezTo>
                  <a:cubicBezTo>
                    <a:pt x="815" y="1162"/>
                    <a:pt x="815" y="1162"/>
                    <a:pt x="815" y="1162"/>
                  </a:cubicBezTo>
                  <a:cubicBezTo>
                    <a:pt x="814" y="1163"/>
                    <a:pt x="813" y="1164"/>
                    <a:pt x="813" y="1164"/>
                  </a:cubicBezTo>
                  <a:cubicBezTo>
                    <a:pt x="813" y="1164"/>
                    <a:pt x="813" y="1164"/>
                    <a:pt x="813" y="1164"/>
                  </a:cubicBezTo>
                  <a:cubicBezTo>
                    <a:pt x="813" y="1164"/>
                    <a:pt x="813" y="1164"/>
                    <a:pt x="814" y="1165"/>
                  </a:cubicBezTo>
                  <a:cubicBezTo>
                    <a:pt x="814" y="1165"/>
                    <a:pt x="814" y="1165"/>
                    <a:pt x="814" y="1165"/>
                  </a:cubicBezTo>
                  <a:cubicBezTo>
                    <a:pt x="814" y="1166"/>
                    <a:pt x="815" y="1166"/>
                    <a:pt x="815" y="1166"/>
                  </a:cubicBezTo>
                  <a:cubicBezTo>
                    <a:pt x="815" y="1166"/>
                    <a:pt x="815" y="1166"/>
                    <a:pt x="815" y="1166"/>
                  </a:cubicBezTo>
                  <a:cubicBezTo>
                    <a:pt x="815" y="1166"/>
                    <a:pt x="815" y="1166"/>
                    <a:pt x="816" y="1165"/>
                  </a:cubicBezTo>
                  <a:cubicBezTo>
                    <a:pt x="816" y="1165"/>
                    <a:pt x="816" y="1165"/>
                    <a:pt x="816" y="1165"/>
                  </a:cubicBezTo>
                  <a:cubicBezTo>
                    <a:pt x="817" y="1164"/>
                    <a:pt x="818" y="1163"/>
                    <a:pt x="820" y="1163"/>
                  </a:cubicBezTo>
                  <a:cubicBezTo>
                    <a:pt x="820" y="1163"/>
                    <a:pt x="820" y="1163"/>
                    <a:pt x="820" y="1163"/>
                  </a:cubicBezTo>
                  <a:cubicBezTo>
                    <a:pt x="820" y="1163"/>
                    <a:pt x="821" y="1163"/>
                    <a:pt x="822" y="1163"/>
                  </a:cubicBezTo>
                  <a:cubicBezTo>
                    <a:pt x="822" y="1163"/>
                    <a:pt x="822" y="1163"/>
                    <a:pt x="822" y="1163"/>
                  </a:cubicBezTo>
                  <a:cubicBezTo>
                    <a:pt x="824" y="1164"/>
                    <a:pt x="828" y="1166"/>
                    <a:pt x="829" y="1169"/>
                  </a:cubicBezTo>
                  <a:cubicBezTo>
                    <a:pt x="829" y="1169"/>
                    <a:pt x="829" y="1169"/>
                    <a:pt x="829" y="1169"/>
                  </a:cubicBezTo>
                  <a:cubicBezTo>
                    <a:pt x="829" y="1172"/>
                    <a:pt x="829" y="1172"/>
                    <a:pt x="831" y="1174"/>
                  </a:cubicBezTo>
                  <a:cubicBezTo>
                    <a:pt x="831" y="1174"/>
                    <a:pt x="831" y="1174"/>
                    <a:pt x="831" y="1174"/>
                  </a:cubicBezTo>
                  <a:cubicBezTo>
                    <a:pt x="832" y="1174"/>
                    <a:pt x="832" y="1175"/>
                    <a:pt x="832" y="1176"/>
                  </a:cubicBezTo>
                  <a:cubicBezTo>
                    <a:pt x="832" y="1176"/>
                    <a:pt x="832" y="1176"/>
                    <a:pt x="832" y="1176"/>
                  </a:cubicBezTo>
                  <a:cubicBezTo>
                    <a:pt x="832" y="1177"/>
                    <a:pt x="832" y="1178"/>
                    <a:pt x="831" y="1179"/>
                  </a:cubicBezTo>
                  <a:cubicBezTo>
                    <a:pt x="831" y="1179"/>
                    <a:pt x="831" y="1179"/>
                    <a:pt x="831" y="1179"/>
                  </a:cubicBezTo>
                  <a:cubicBezTo>
                    <a:pt x="830" y="1179"/>
                    <a:pt x="829" y="1179"/>
                    <a:pt x="829" y="1179"/>
                  </a:cubicBezTo>
                  <a:cubicBezTo>
                    <a:pt x="829" y="1179"/>
                    <a:pt x="829" y="1179"/>
                    <a:pt x="829" y="1179"/>
                  </a:cubicBezTo>
                  <a:cubicBezTo>
                    <a:pt x="826" y="1179"/>
                    <a:pt x="822" y="1178"/>
                    <a:pt x="821" y="1176"/>
                  </a:cubicBezTo>
                  <a:cubicBezTo>
                    <a:pt x="821" y="1176"/>
                    <a:pt x="821" y="1176"/>
                    <a:pt x="821" y="1176"/>
                  </a:cubicBezTo>
                  <a:cubicBezTo>
                    <a:pt x="821" y="1176"/>
                    <a:pt x="821" y="1176"/>
                    <a:pt x="821" y="1176"/>
                  </a:cubicBezTo>
                  <a:cubicBezTo>
                    <a:pt x="821" y="1176"/>
                    <a:pt x="821" y="1176"/>
                    <a:pt x="821" y="1176"/>
                  </a:cubicBezTo>
                  <a:cubicBezTo>
                    <a:pt x="821" y="1176"/>
                    <a:pt x="821" y="1176"/>
                    <a:pt x="821" y="1176"/>
                  </a:cubicBezTo>
                  <a:cubicBezTo>
                    <a:pt x="821" y="1176"/>
                    <a:pt x="820" y="1176"/>
                    <a:pt x="820" y="1176"/>
                  </a:cubicBezTo>
                  <a:cubicBezTo>
                    <a:pt x="820" y="1176"/>
                    <a:pt x="820" y="1176"/>
                    <a:pt x="820" y="1176"/>
                  </a:cubicBezTo>
                  <a:cubicBezTo>
                    <a:pt x="820" y="1176"/>
                    <a:pt x="820" y="1176"/>
                    <a:pt x="819" y="1176"/>
                  </a:cubicBezTo>
                  <a:cubicBezTo>
                    <a:pt x="819" y="1176"/>
                    <a:pt x="819" y="1176"/>
                    <a:pt x="819" y="1176"/>
                  </a:cubicBezTo>
                  <a:cubicBezTo>
                    <a:pt x="818" y="1176"/>
                    <a:pt x="817" y="1176"/>
                    <a:pt x="816" y="1176"/>
                  </a:cubicBezTo>
                  <a:cubicBezTo>
                    <a:pt x="816" y="1176"/>
                    <a:pt x="816" y="1176"/>
                    <a:pt x="816" y="1176"/>
                  </a:cubicBezTo>
                  <a:cubicBezTo>
                    <a:pt x="815" y="1177"/>
                    <a:pt x="814" y="1177"/>
                    <a:pt x="815" y="1178"/>
                  </a:cubicBezTo>
                  <a:cubicBezTo>
                    <a:pt x="815" y="1178"/>
                    <a:pt x="815" y="1178"/>
                    <a:pt x="815" y="1178"/>
                  </a:cubicBezTo>
                  <a:cubicBezTo>
                    <a:pt x="814" y="1178"/>
                    <a:pt x="814" y="1178"/>
                    <a:pt x="814" y="1178"/>
                  </a:cubicBezTo>
                  <a:cubicBezTo>
                    <a:pt x="815" y="1178"/>
                    <a:pt x="815" y="1178"/>
                    <a:pt x="815" y="1178"/>
                  </a:cubicBezTo>
                  <a:cubicBezTo>
                    <a:pt x="815" y="1178"/>
                    <a:pt x="815" y="1178"/>
                    <a:pt x="815" y="1178"/>
                  </a:cubicBezTo>
                  <a:cubicBezTo>
                    <a:pt x="815" y="1178"/>
                    <a:pt x="815" y="1178"/>
                    <a:pt x="815" y="1178"/>
                  </a:cubicBezTo>
                  <a:cubicBezTo>
                    <a:pt x="815" y="1178"/>
                    <a:pt x="816" y="1178"/>
                    <a:pt x="816" y="1178"/>
                  </a:cubicBezTo>
                  <a:cubicBezTo>
                    <a:pt x="816" y="1178"/>
                    <a:pt x="816" y="1178"/>
                    <a:pt x="816" y="1178"/>
                  </a:cubicBezTo>
                  <a:cubicBezTo>
                    <a:pt x="817" y="1178"/>
                    <a:pt x="818" y="1178"/>
                    <a:pt x="819" y="1178"/>
                  </a:cubicBezTo>
                  <a:cubicBezTo>
                    <a:pt x="819" y="1178"/>
                    <a:pt x="819" y="1178"/>
                    <a:pt x="819" y="1178"/>
                  </a:cubicBezTo>
                  <a:cubicBezTo>
                    <a:pt x="820" y="1178"/>
                    <a:pt x="821" y="1178"/>
                    <a:pt x="821" y="1180"/>
                  </a:cubicBezTo>
                  <a:cubicBezTo>
                    <a:pt x="821" y="1180"/>
                    <a:pt x="821" y="1180"/>
                    <a:pt x="821" y="1180"/>
                  </a:cubicBezTo>
                  <a:cubicBezTo>
                    <a:pt x="821" y="1180"/>
                    <a:pt x="821" y="1180"/>
                    <a:pt x="821" y="1180"/>
                  </a:cubicBezTo>
                  <a:cubicBezTo>
                    <a:pt x="821" y="1180"/>
                    <a:pt x="821" y="1180"/>
                    <a:pt x="821" y="1180"/>
                  </a:cubicBezTo>
                  <a:cubicBezTo>
                    <a:pt x="821" y="1181"/>
                    <a:pt x="821" y="1181"/>
                    <a:pt x="821" y="1181"/>
                  </a:cubicBezTo>
                  <a:cubicBezTo>
                    <a:pt x="821" y="1181"/>
                    <a:pt x="821" y="1181"/>
                    <a:pt x="821" y="1181"/>
                  </a:cubicBezTo>
                  <a:cubicBezTo>
                    <a:pt x="821" y="1182"/>
                    <a:pt x="822" y="1183"/>
                    <a:pt x="823" y="1184"/>
                  </a:cubicBezTo>
                  <a:cubicBezTo>
                    <a:pt x="823" y="1184"/>
                    <a:pt x="823" y="1184"/>
                    <a:pt x="823" y="1184"/>
                  </a:cubicBezTo>
                  <a:cubicBezTo>
                    <a:pt x="823" y="1184"/>
                    <a:pt x="823" y="1185"/>
                    <a:pt x="824" y="1186"/>
                  </a:cubicBezTo>
                  <a:cubicBezTo>
                    <a:pt x="824" y="1186"/>
                    <a:pt x="824" y="1186"/>
                    <a:pt x="824" y="1186"/>
                  </a:cubicBezTo>
                  <a:cubicBezTo>
                    <a:pt x="824" y="1187"/>
                    <a:pt x="825" y="1187"/>
                    <a:pt x="825" y="1187"/>
                  </a:cubicBezTo>
                  <a:cubicBezTo>
                    <a:pt x="825" y="1187"/>
                    <a:pt x="825" y="1187"/>
                    <a:pt x="825" y="1187"/>
                  </a:cubicBezTo>
                  <a:cubicBezTo>
                    <a:pt x="825" y="1187"/>
                    <a:pt x="825" y="1187"/>
                    <a:pt x="825" y="1187"/>
                  </a:cubicBezTo>
                  <a:cubicBezTo>
                    <a:pt x="825" y="1187"/>
                    <a:pt x="825" y="1187"/>
                    <a:pt x="825" y="1187"/>
                  </a:cubicBezTo>
                  <a:cubicBezTo>
                    <a:pt x="825" y="1187"/>
                    <a:pt x="825" y="1186"/>
                    <a:pt x="826" y="1186"/>
                  </a:cubicBezTo>
                  <a:cubicBezTo>
                    <a:pt x="826" y="1186"/>
                    <a:pt x="826" y="1186"/>
                    <a:pt x="826" y="1186"/>
                  </a:cubicBezTo>
                  <a:cubicBezTo>
                    <a:pt x="826" y="1184"/>
                    <a:pt x="827" y="1183"/>
                    <a:pt x="829" y="1181"/>
                  </a:cubicBezTo>
                  <a:cubicBezTo>
                    <a:pt x="829" y="1181"/>
                    <a:pt x="829" y="1181"/>
                    <a:pt x="829" y="1181"/>
                  </a:cubicBezTo>
                  <a:cubicBezTo>
                    <a:pt x="830" y="1180"/>
                    <a:pt x="830" y="1180"/>
                    <a:pt x="831" y="1179"/>
                  </a:cubicBezTo>
                  <a:cubicBezTo>
                    <a:pt x="831" y="1179"/>
                    <a:pt x="831" y="1179"/>
                    <a:pt x="831" y="1179"/>
                  </a:cubicBezTo>
                  <a:cubicBezTo>
                    <a:pt x="831" y="1178"/>
                    <a:pt x="832" y="1178"/>
                    <a:pt x="833" y="1178"/>
                  </a:cubicBezTo>
                  <a:cubicBezTo>
                    <a:pt x="833" y="1178"/>
                    <a:pt x="833" y="1178"/>
                    <a:pt x="833" y="1178"/>
                  </a:cubicBezTo>
                  <a:cubicBezTo>
                    <a:pt x="834" y="1178"/>
                    <a:pt x="835" y="1179"/>
                    <a:pt x="835" y="1180"/>
                  </a:cubicBezTo>
                  <a:cubicBezTo>
                    <a:pt x="835" y="1180"/>
                    <a:pt x="835" y="1180"/>
                    <a:pt x="835" y="1180"/>
                  </a:cubicBezTo>
                  <a:cubicBezTo>
                    <a:pt x="836" y="1182"/>
                    <a:pt x="836" y="1183"/>
                    <a:pt x="837" y="1183"/>
                  </a:cubicBezTo>
                  <a:cubicBezTo>
                    <a:pt x="837" y="1183"/>
                    <a:pt x="837" y="1183"/>
                    <a:pt x="837" y="1183"/>
                  </a:cubicBezTo>
                  <a:cubicBezTo>
                    <a:pt x="837" y="1183"/>
                    <a:pt x="837" y="1183"/>
                    <a:pt x="837" y="1183"/>
                  </a:cubicBezTo>
                  <a:cubicBezTo>
                    <a:pt x="837" y="1183"/>
                    <a:pt x="837" y="1183"/>
                    <a:pt x="837" y="1183"/>
                  </a:cubicBezTo>
                  <a:cubicBezTo>
                    <a:pt x="838" y="1182"/>
                    <a:pt x="839" y="1182"/>
                    <a:pt x="840" y="1182"/>
                  </a:cubicBezTo>
                  <a:cubicBezTo>
                    <a:pt x="840" y="1182"/>
                    <a:pt x="840" y="1182"/>
                    <a:pt x="840" y="1182"/>
                  </a:cubicBezTo>
                  <a:cubicBezTo>
                    <a:pt x="841" y="1182"/>
                    <a:pt x="842" y="1182"/>
                    <a:pt x="842" y="1183"/>
                  </a:cubicBezTo>
                  <a:cubicBezTo>
                    <a:pt x="842" y="1183"/>
                    <a:pt x="842" y="1183"/>
                    <a:pt x="842" y="1183"/>
                  </a:cubicBezTo>
                  <a:cubicBezTo>
                    <a:pt x="842" y="1184"/>
                    <a:pt x="841" y="1184"/>
                    <a:pt x="841" y="1185"/>
                  </a:cubicBezTo>
                  <a:cubicBezTo>
                    <a:pt x="841" y="1185"/>
                    <a:pt x="841" y="1185"/>
                    <a:pt x="841" y="1185"/>
                  </a:cubicBezTo>
                  <a:cubicBezTo>
                    <a:pt x="839" y="1186"/>
                    <a:pt x="834" y="1190"/>
                    <a:pt x="831" y="1191"/>
                  </a:cubicBezTo>
                  <a:cubicBezTo>
                    <a:pt x="831" y="1191"/>
                    <a:pt x="831" y="1191"/>
                    <a:pt x="831" y="1191"/>
                  </a:cubicBezTo>
                  <a:cubicBezTo>
                    <a:pt x="831" y="1191"/>
                    <a:pt x="831" y="1191"/>
                    <a:pt x="831" y="1191"/>
                  </a:cubicBezTo>
                  <a:cubicBezTo>
                    <a:pt x="830" y="1191"/>
                    <a:pt x="830" y="1191"/>
                    <a:pt x="830" y="1191"/>
                  </a:cubicBezTo>
                  <a:cubicBezTo>
                    <a:pt x="830" y="1191"/>
                    <a:pt x="829" y="1191"/>
                    <a:pt x="829" y="1191"/>
                  </a:cubicBezTo>
                  <a:cubicBezTo>
                    <a:pt x="829" y="1191"/>
                    <a:pt x="829" y="1191"/>
                    <a:pt x="829" y="1191"/>
                  </a:cubicBezTo>
                  <a:cubicBezTo>
                    <a:pt x="824" y="1191"/>
                    <a:pt x="825" y="1193"/>
                    <a:pt x="823" y="1196"/>
                  </a:cubicBezTo>
                  <a:cubicBezTo>
                    <a:pt x="823" y="1196"/>
                    <a:pt x="823" y="1196"/>
                    <a:pt x="823" y="1196"/>
                  </a:cubicBezTo>
                  <a:cubicBezTo>
                    <a:pt x="822" y="1197"/>
                    <a:pt x="822" y="1197"/>
                    <a:pt x="821" y="1199"/>
                  </a:cubicBezTo>
                  <a:cubicBezTo>
                    <a:pt x="821" y="1199"/>
                    <a:pt x="821" y="1199"/>
                    <a:pt x="821" y="1199"/>
                  </a:cubicBezTo>
                  <a:cubicBezTo>
                    <a:pt x="821" y="1201"/>
                    <a:pt x="820" y="1202"/>
                    <a:pt x="818" y="1203"/>
                  </a:cubicBezTo>
                  <a:cubicBezTo>
                    <a:pt x="818" y="1203"/>
                    <a:pt x="818" y="1203"/>
                    <a:pt x="818" y="1203"/>
                  </a:cubicBezTo>
                  <a:cubicBezTo>
                    <a:pt x="816" y="1204"/>
                    <a:pt x="816" y="1204"/>
                    <a:pt x="815" y="1206"/>
                  </a:cubicBezTo>
                  <a:cubicBezTo>
                    <a:pt x="815" y="1206"/>
                    <a:pt x="815" y="1206"/>
                    <a:pt x="815" y="1206"/>
                  </a:cubicBezTo>
                  <a:cubicBezTo>
                    <a:pt x="814" y="1207"/>
                    <a:pt x="815" y="1208"/>
                    <a:pt x="813" y="1210"/>
                  </a:cubicBezTo>
                  <a:cubicBezTo>
                    <a:pt x="813" y="1210"/>
                    <a:pt x="813" y="1210"/>
                    <a:pt x="813" y="1210"/>
                  </a:cubicBezTo>
                  <a:cubicBezTo>
                    <a:pt x="813" y="1210"/>
                    <a:pt x="813" y="1210"/>
                    <a:pt x="813" y="1211"/>
                  </a:cubicBezTo>
                  <a:cubicBezTo>
                    <a:pt x="813" y="1211"/>
                    <a:pt x="813" y="1211"/>
                    <a:pt x="813" y="1211"/>
                  </a:cubicBezTo>
                  <a:cubicBezTo>
                    <a:pt x="813" y="1211"/>
                    <a:pt x="813" y="1210"/>
                    <a:pt x="814" y="1210"/>
                  </a:cubicBezTo>
                  <a:cubicBezTo>
                    <a:pt x="814" y="1210"/>
                    <a:pt x="814" y="1210"/>
                    <a:pt x="814" y="1210"/>
                  </a:cubicBezTo>
                  <a:cubicBezTo>
                    <a:pt x="815" y="1210"/>
                    <a:pt x="816" y="1210"/>
                    <a:pt x="817" y="1210"/>
                  </a:cubicBezTo>
                  <a:cubicBezTo>
                    <a:pt x="817" y="1210"/>
                    <a:pt x="817" y="1210"/>
                    <a:pt x="817" y="1210"/>
                  </a:cubicBezTo>
                  <a:cubicBezTo>
                    <a:pt x="818" y="1210"/>
                    <a:pt x="819" y="1210"/>
                    <a:pt x="819" y="1210"/>
                  </a:cubicBezTo>
                  <a:cubicBezTo>
                    <a:pt x="819" y="1210"/>
                    <a:pt x="819" y="1210"/>
                    <a:pt x="819" y="1210"/>
                  </a:cubicBezTo>
                  <a:cubicBezTo>
                    <a:pt x="820" y="1211"/>
                    <a:pt x="821" y="1211"/>
                    <a:pt x="822" y="1211"/>
                  </a:cubicBezTo>
                  <a:cubicBezTo>
                    <a:pt x="822" y="1211"/>
                    <a:pt x="822" y="1211"/>
                    <a:pt x="822" y="1211"/>
                  </a:cubicBezTo>
                  <a:cubicBezTo>
                    <a:pt x="822" y="1211"/>
                    <a:pt x="823" y="1211"/>
                    <a:pt x="824" y="1211"/>
                  </a:cubicBezTo>
                  <a:cubicBezTo>
                    <a:pt x="824" y="1211"/>
                    <a:pt x="824" y="1211"/>
                    <a:pt x="824" y="1211"/>
                  </a:cubicBezTo>
                  <a:cubicBezTo>
                    <a:pt x="825" y="1210"/>
                    <a:pt x="825" y="1210"/>
                    <a:pt x="826" y="1210"/>
                  </a:cubicBezTo>
                  <a:cubicBezTo>
                    <a:pt x="826" y="1210"/>
                    <a:pt x="826" y="1210"/>
                    <a:pt x="826" y="1210"/>
                  </a:cubicBezTo>
                  <a:cubicBezTo>
                    <a:pt x="827" y="1210"/>
                    <a:pt x="829" y="1211"/>
                    <a:pt x="829" y="1213"/>
                  </a:cubicBezTo>
                  <a:cubicBezTo>
                    <a:pt x="829" y="1213"/>
                    <a:pt x="829" y="1213"/>
                    <a:pt x="829" y="1213"/>
                  </a:cubicBezTo>
                  <a:cubicBezTo>
                    <a:pt x="829" y="1214"/>
                    <a:pt x="829" y="1214"/>
                    <a:pt x="829" y="1214"/>
                  </a:cubicBezTo>
                  <a:cubicBezTo>
                    <a:pt x="829" y="1214"/>
                    <a:pt x="829" y="1214"/>
                    <a:pt x="829" y="1214"/>
                  </a:cubicBezTo>
                  <a:cubicBezTo>
                    <a:pt x="829" y="1217"/>
                    <a:pt x="829" y="1219"/>
                    <a:pt x="826" y="1221"/>
                  </a:cubicBezTo>
                  <a:cubicBezTo>
                    <a:pt x="826" y="1221"/>
                    <a:pt x="826" y="1221"/>
                    <a:pt x="826" y="1221"/>
                  </a:cubicBezTo>
                  <a:cubicBezTo>
                    <a:pt x="824" y="1223"/>
                    <a:pt x="823" y="1223"/>
                    <a:pt x="822" y="1225"/>
                  </a:cubicBezTo>
                  <a:cubicBezTo>
                    <a:pt x="822" y="1225"/>
                    <a:pt x="822" y="1225"/>
                    <a:pt x="822" y="1225"/>
                  </a:cubicBezTo>
                  <a:cubicBezTo>
                    <a:pt x="821" y="1225"/>
                    <a:pt x="821" y="1226"/>
                    <a:pt x="821" y="1226"/>
                  </a:cubicBezTo>
                  <a:cubicBezTo>
                    <a:pt x="821" y="1226"/>
                    <a:pt x="821" y="1226"/>
                    <a:pt x="821" y="1226"/>
                  </a:cubicBezTo>
                  <a:cubicBezTo>
                    <a:pt x="821" y="1226"/>
                    <a:pt x="821" y="1227"/>
                    <a:pt x="821" y="1227"/>
                  </a:cubicBezTo>
                  <a:cubicBezTo>
                    <a:pt x="821" y="1227"/>
                    <a:pt x="821" y="1227"/>
                    <a:pt x="821" y="1227"/>
                  </a:cubicBezTo>
                  <a:cubicBezTo>
                    <a:pt x="823" y="1227"/>
                    <a:pt x="824" y="1228"/>
                    <a:pt x="824" y="1230"/>
                  </a:cubicBezTo>
                  <a:cubicBezTo>
                    <a:pt x="824" y="1230"/>
                    <a:pt x="824" y="1230"/>
                    <a:pt x="824" y="1230"/>
                  </a:cubicBezTo>
                  <a:cubicBezTo>
                    <a:pt x="824" y="1231"/>
                    <a:pt x="824" y="1231"/>
                    <a:pt x="824" y="1232"/>
                  </a:cubicBezTo>
                  <a:cubicBezTo>
                    <a:pt x="824" y="1232"/>
                    <a:pt x="824" y="1232"/>
                    <a:pt x="824" y="1232"/>
                  </a:cubicBezTo>
                  <a:cubicBezTo>
                    <a:pt x="824" y="1234"/>
                    <a:pt x="823" y="1235"/>
                    <a:pt x="823" y="1236"/>
                  </a:cubicBezTo>
                  <a:cubicBezTo>
                    <a:pt x="823" y="1236"/>
                    <a:pt x="823" y="1236"/>
                    <a:pt x="823" y="1236"/>
                  </a:cubicBezTo>
                  <a:cubicBezTo>
                    <a:pt x="823" y="1236"/>
                    <a:pt x="823" y="1236"/>
                    <a:pt x="823" y="1237"/>
                  </a:cubicBezTo>
                  <a:cubicBezTo>
                    <a:pt x="823" y="1237"/>
                    <a:pt x="823" y="1237"/>
                    <a:pt x="823" y="1237"/>
                  </a:cubicBezTo>
                  <a:cubicBezTo>
                    <a:pt x="823" y="1237"/>
                    <a:pt x="823" y="1237"/>
                    <a:pt x="823" y="1237"/>
                  </a:cubicBezTo>
                  <a:cubicBezTo>
                    <a:pt x="823" y="1237"/>
                    <a:pt x="823" y="1237"/>
                    <a:pt x="823" y="1237"/>
                  </a:cubicBezTo>
                  <a:cubicBezTo>
                    <a:pt x="823" y="1238"/>
                    <a:pt x="822" y="1240"/>
                    <a:pt x="821" y="1240"/>
                  </a:cubicBezTo>
                  <a:cubicBezTo>
                    <a:pt x="821" y="1240"/>
                    <a:pt x="821" y="1240"/>
                    <a:pt x="821" y="1240"/>
                  </a:cubicBezTo>
                  <a:cubicBezTo>
                    <a:pt x="820" y="1240"/>
                    <a:pt x="820" y="1240"/>
                    <a:pt x="820" y="1240"/>
                  </a:cubicBezTo>
                  <a:cubicBezTo>
                    <a:pt x="820" y="1240"/>
                    <a:pt x="820" y="1240"/>
                    <a:pt x="820" y="1240"/>
                  </a:cubicBezTo>
                  <a:cubicBezTo>
                    <a:pt x="819" y="1240"/>
                    <a:pt x="818" y="1240"/>
                    <a:pt x="818" y="1240"/>
                  </a:cubicBezTo>
                  <a:cubicBezTo>
                    <a:pt x="818" y="1240"/>
                    <a:pt x="818" y="1240"/>
                    <a:pt x="818" y="1240"/>
                  </a:cubicBezTo>
                  <a:cubicBezTo>
                    <a:pt x="816" y="1240"/>
                    <a:pt x="814" y="1240"/>
                    <a:pt x="814" y="1240"/>
                  </a:cubicBezTo>
                  <a:cubicBezTo>
                    <a:pt x="814" y="1240"/>
                    <a:pt x="814" y="1240"/>
                    <a:pt x="814" y="1240"/>
                  </a:cubicBezTo>
                  <a:cubicBezTo>
                    <a:pt x="813" y="1240"/>
                    <a:pt x="812" y="1242"/>
                    <a:pt x="812" y="1243"/>
                  </a:cubicBezTo>
                  <a:cubicBezTo>
                    <a:pt x="812" y="1243"/>
                    <a:pt x="812" y="1243"/>
                    <a:pt x="812" y="1243"/>
                  </a:cubicBezTo>
                  <a:cubicBezTo>
                    <a:pt x="811" y="1243"/>
                    <a:pt x="811" y="1243"/>
                    <a:pt x="811" y="1243"/>
                  </a:cubicBezTo>
                  <a:cubicBezTo>
                    <a:pt x="812" y="1243"/>
                    <a:pt x="812" y="1243"/>
                    <a:pt x="812" y="1243"/>
                  </a:cubicBezTo>
                  <a:cubicBezTo>
                    <a:pt x="812" y="1243"/>
                    <a:pt x="812" y="1243"/>
                    <a:pt x="813" y="1243"/>
                  </a:cubicBezTo>
                  <a:cubicBezTo>
                    <a:pt x="813" y="1243"/>
                    <a:pt x="813" y="1243"/>
                    <a:pt x="813" y="1243"/>
                  </a:cubicBezTo>
                  <a:cubicBezTo>
                    <a:pt x="815" y="1244"/>
                    <a:pt x="816" y="1245"/>
                    <a:pt x="817" y="1245"/>
                  </a:cubicBezTo>
                  <a:cubicBezTo>
                    <a:pt x="817" y="1245"/>
                    <a:pt x="817" y="1245"/>
                    <a:pt x="817" y="1245"/>
                  </a:cubicBezTo>
                  <a:cubicBezTo>
                    <a:pt x="817" y="1246"/>
                    <a:pt x="817" y="1246"/>
                    <a:pt x="819" y="1246"/>
                  </a:cubicBezTo>
                  <a:cubicBezTo>
                    <a:pt x="819" y="1246"/>
                    <a:pt x="819" y="1246"/>
                    <a:pt x="819" y="1246"/>
                  </a:cubicBezTo>
                  <a:cubicBezTo>
                    <a:pt x="819" y="1246"/>
                    <a:pt x="819" y="1246"/>
                    <a:pt x="820" y="1246"/>
                  </a:cubicBezTo>
                  <a:cubicBezTo>
                    <a:pt x="820" y="1246"/>
                    <a:pt x="820" y="1246"/>
                    <a:pt x="820" y="1246"/>
                  </a:cubicBezTo>
                  <a:cubicBezTo>
                    <a:pt x="821" y="1247"/>
                    <a:pt x="822" y="1248"/>
                    <a:pt x="821" y="1249"/>
                  </a:cubicBezTo>
                  <a:cubicBezTo>
                    <a:pt x="821" y="1249"/>
                    <a:pt x="821" y="1249"/>
                    <a:pt x="821" y="1249"/>
                  </a:cubicBezTo>
                  <a:cubicBezTo>
                    <a:pt x="821" y="1250"/>
                    <a:pt x="820" y="1252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0" y="1253"/>
                    <a:pt x="820" y="1253"/>
                  </a:cubicBezTo>
                  <a:cubicBezTo>
                    <a:pt x="820" y="1253"/>
                    <a:pt x="821" y="1253"/>
                    <a:pt x="821" y="1253"/>
                  </a:cubicBezTo>
                  <a:cubicBezTo>
                    <a:pt x="821" y="1253"/>
                    <a:pt x="821" y="1253"/>
                    <a:pt x="821" y="1253"/>
                  </a:cubicBezTo>
                  <a:cubicBezTo>
                    <a:pt x="821" y="1253"/>
                    <a:pt x="822" y="1253"/>
                    <a:pt x="822" y="1253"/>
                  </a:cubicBezTo>
                  <a:cubicBezTo>
                    <a:pt x="822" y="1253"/>
                    <a:pt x="822" y="1253"/>
                    <a:pt x="822" y="1253"/>
                  </a:cubicBezTo>
                  <a:cubicBezTo>
                    <a:pt x="824" y="1253"/>
                    <a:pt x="825" y="1254"/>
                    <a:pt x="825" y="1255"/>
                  </a:cubicBezTo>
                  <a:cubicBezTo>
                    <a:pt x="825" y="1255"/>
                    <a:pt x="825" y="1255"/>
                    <a:pt x="825" y="1255"/>
                  </a:cubicBezTo>
                  <a:cubicBezTo>
                    <a:pt x="826" y="1256"/>
                    <a:pt x="826" y="1256"/>
                    <a:pt x="827" y="1257"/>
                  </a:cubicBezTo>
                  <a:cubicBezTo>
                    <a:pt x="827" y="1257"/>
                    <a:pt x="827" y="1257"/>
                    <a:pt x="827" y="1257"/>
                  </a:cubicBezTo>
                  <a:cubicBezTo>
                    <a:pt x="828" y="1257"/>
                    <a:pt x="828" y="1258"/>
                    <a:pt x="828" y="1258"/>
                  </a:cubicBezTo>
                  <a:cubicBezTo>
                    <a:pt x="828" y="1258"/>
                    <a:pt x="828" y="1258"/>
                    <a:pt x="828" y="1258"/>
                  </a:cubicBezTo>
                  <a:cubicBezTo>
                    <a:pt x="828" y="1259"/>
                    <a:pt x="828" y="1260"/>
                    <a:pt x="828" y="1260"/>
                  </a:cubicBezTo>
                  <a:cubicBezTo>
                    <a:pt x="828" y="1260"/>
                    <a:pt x="828" y="1260"/>
                    <a:pt x="828" y="1260"/>
                  </a:cubicBezTo>
                  <a:cubicBezTo>
                    <a:pt x="828" y="1262"/>
                    <a:pt x="827" y="1262"/>
                    <a:pt x="827" y="1263"/>
                  </a:cubicBezTo>
                  <a:cubicBezTo>
                    <a:pt x="827" y="1263"/>
                    <a:pt x="827" y="1263"/>
                    <a:pt x="827" y="1263"/>
                  </a:cubicBezTo>
                  <a:cubicBezTo>
                    <a:pt x="827" y="1264"/>
                    <a:pt x="827" y="1265"/>
                    <a:pt x="826" y="1265"/>
                  </a:cubicBezTo>
                  <a:cubicBezTo>
                    <a:pt x="826" y="1265"/>
                    <a:pt x="826" y="1265"/>
                    <a:pt x="826" y="1265"/>
                  </a:cubicBezTo>
                  <a:cubicBezTo>
                    <a:pt x="825" y="1265"/>
                    <a:pt x="824" y="1264"/>
                    <a:pt x="824" y="1263"/>
                  </a:cubicBezTo>
                  <a:cubicBezTo>
                    <a:pt x="824" y="1263"/>
                    <a:pt x="824" y="1263"/>
                    <a:pt x="824" y="1263"/>
                  </a:cubicBezTo>
                  <a:cubicBezTo>
                    <a:pt x="823" y="1262"/>
                    <a:pt x="822" y="1262"/>
                    <a:pt x="822" y="1262"/>
                  </a:cubicBezTo>
                  <a:cubicBezTo>
                    <a:pt x="822" y="1262"/>
                    <a:pt x="822" y="1262"/>
                    <a:pt x="822" y="1262"/>
                  </a:cubicBezTo>
                  <a:cubicBezTo>
                    <a:pt x="822" y="1262"/>
                    <a:pt x="821" y="1263"/>
                    <a:pt x="820" y="1264"/>
                  </a:cubicBezTo>
                  <a:cubicBezTo>
                    <a:pt x="820" y="1264"/>
                    <a:pt x="820" y="1264"/>
                    <a:pt x="820" y="1264"/>
                  </a:cubicBezTo>
                  <a:cubicBezTo>
                    <a:pt x="818" y="1265"/>
                    <a:pt x="819" y="1264"/>
                    <a:pt x="818" y="1265"/>
                  </a:cubicBezTo>
                  <a:cubicBezTo>
                    <a:pt x="818" y="1265"/>
                    <a:pt x="818" y="1265"/>
                    <a:pt x="818" y="1265"/>
                  </a:cubicBezTo>
                  <a:cubicBezTo>
                    <a:pt x="817" y="1266"/>
                    <a:pt x="817" y="1266"/>
                    <a:pt x="816" y="1266"/>
                  </a:cubicBezTo>
                  <a:cubicBezTo>
                    <a:pt x="816" y="1266"/>
                    <a:pt x="816" y="1266"/>
                    <a:pt x="816" y="1266"/>
                  </a:cubicBezTo>
                  <a:cubicBezTo>
                    <a:pt x="815" y="1266"/>
                    <a:pt x="814" y="1266"/>
                    <a:pt x="814" y="1265"/>
                  </a:cubicBezTo>
                  <a:cubicBezTo>
                    <a:pt x="814" y="1265"/>
                    <a:pt x="814" y="1265"/>
                    <a:pt x="814" y="1265"/>
                  </a:cubicBezTo>
                  <a:cubicBezTo>
                    <a:pt x="814" y="1264"/>
                    <a:pt x="815" y="1264"/>
                    <a:pt x="815" y="1263"/>
                  </a:cubicBezTo>
                  <a:cubicBezTo>
                    <a:pt x="815" y="1263"/>
                    <a:pt x="815" y="1263"/>
                    <a:pt x="815" y="1263"/>
                  </a:cubicBezTo>
                  <a:cubicBezTo>
                    <a:pt x="816" y="1262"/>
                    <a:pt x="816" y="1261"/>
                    <a:pt x="816" y="1260"/>
                  </a:cubicBezTo>
                  <a:cubicBezTo>
                    <a:pt x="816" y="1260"/>
                    <a:pt x="816" y="1260"/>
                    <a:pt x="816" y="1260"/>
                  </a:cubicBezTo>
                  <a:cubicBezTo>
                    <a:pt x="816" y="1259"/>
                    <a:pt x="816" y="1259"/>
                    <a:pt x="816" y="1259"/>
                  </a:cubicBezTo>
                  <a:cubicBezTo>
                    <a:pt x="816" y="1259"/>
                    <a:pt x="816" y="1259"/>
                    <a:pt x="816" y="1259"/>
                  </a:cubicBezTo>
                  <a:cubicBezTo>
                    <a:pt x="815" y="1258"/>
                    <a:pt x="813" y="1254"/>
                    <a:pt x="812" y="1254"/>
                  </a:cubicBezTo>
                  <a:cubicBezTo>
                    <a:pt x="812" y="1254"/>
                    <a:pt x="812" y="1254"/>
                    <a:pt x="812" y="1254"/>
                  </a:cubicBezTo>
                  <a:cubicBezTo>
                    <a:pt x="812" y="1254"/>
                    <a:pt x="812" y="1254"/>
                    <a:pt x="811" y="1254"/>
                  </a:cubicBezTo>
                  <a:cubicBezTo>
                    <a:pt x="811" y="1254"/>
                    <a:pt x="811" y="1254"/>
                    <a:pt x="811" y="1254"/>
                  </a:cubicBezTo>
                  <a:cubicBezTo>
                    <a:pt x="811" y="1254"/>
                    <a:pt x="811" y="1254"/>
                    <a:pt x="811" y="1254"/>
                  </a:cubicBezTo>
                  <a:cubicBezTo>
                    <a:pt x="811" y="1254"/>
                    <a:pt x="811" y="1254"/>
                    <a:pt x="811" y="1254"/>
                  </a:cubicBezTo>
                  <a:cubicBezTo>
                    <a:pt x="809" y="1254"/>
                    <a:pt x="807" y="1253"/>
                    <a:pt x="806" y="1251"/>
                  </a:cubicBezTo>
                  <a:cubicBezTo>
                    <a:pt x="806" y="1251"/>
                    <a:pt x="806" y="1251"/>
                    <a:pt x="806" y="1251"/>
                  </a:cubicBezTo>
                  <a:cubicBezTo>
                    <a:pt x="805" y="1249"/>
                    <a:pt x="805" y="1249"/>
                    <a:pt x="805" y="1247"/>
                  </a:cubicBezTo>
                  <a:cubicBezTo>
                    <a:pt x="805" y="1247"/>
                    <a:pt x="805" y="1247"/>
                    <a:pt x="805" y="1247"/>
                  </a:cubicBezTo>
                  <a:cubicBezTo>
                    <a:pt x="805" y="1247"/>
                    <a:pt x="804" y="1247"/>
                    <a:pt x="804" y="1247"/>
                  </a:cubicBezTo>
                  <a:cubicBezTo>
                    <a:pt x="804" y="1247"/>
                    <a:pt x="804" y="1247"/>
                    <a:pt x="804" y="1247"/>
                  </a:cubicBezTo>
                  <a:cubicBezTo>
                    <a:pt x="804" y="1247"/>
                    <a:pt x="803" y="1247"/>
                    <a:pt x="803" y="1248"/>
                  </a:cubicBezTo>
                  <a:cubicBezTo>
                    <a:pt x="803" y="1248"/>
                    <a:pt x="803" y="1248"/>
                    <a:pt x="803" y="1248"/>
                  </a:cubicBezTo>
                  <a:cubicBezTo>
                    <a:pt x="803" y="1248"/>
                    <a:pt x="803" y="1249"/>
                    <a:pt x="803" y="1249"/>
                  </a:cubicBezTo>
                  <a:cubicBezTo>
                    <a:pt x="803" y="1249"/>
                    <a:pt x="803" y="1249"/>
                    <a:pt x="803" y="1249"/>
                  </a:cubicBezTo>
                  <a:cubicBezTo>
                    <a:pt x="804" y="1252"/>
                    <a:pt x="804" y="1251"/>
                    <a:pt x="805" y="1252"/>
                  </a:cubicBezTo>
                  <a:cubicBezTo>
                    <a:pt x="805" y="1252"/>
                    <a:pt x="805" y="1252"/>
                    <a:pt x="805" y="1252"/>
                  </a:cubicBezTo>
                  <a:cubicBezTo>
                    <a:pt x="805" y="1253"/>
                    <a:pt x="806" y="1253"/>
                    <a:pt x="806" y="1254"/>
                  </a:cubicBezTo>
                  <a:cubicBezTo>
                    <a:pt x="806" y="1254"/>
                    <a:pt x="806" y="1254"/>
                    <a:pt x="806" y="1254"/>
                  </a:cubicBezTo>
                  <a:cubicBezTo>
                    <a:pt x="806" y="1255"/>
                    <a:pt x="805" y="1255"/>
                    <a:pt x="805" y="1256"/>
                  </a:cubicBezTo>
                  <a:cubicBezTo>
                    <a:pt x="805" y="1256"/>
                    <a:pt x="805" y="1256"/>
                    <a:pt x="805" y="1256"/>
                  </a:cubicBezTo>
                  <a:cubicBezTo>
                    <a:pt x="804" y="1257"/>
                    <a:pt x="804" y="1257"/>
                    <a:pt x="804" y="1257"/>
                  </a:cubicBezTo>
                  <a:cubicBezTo>
                    <a:pt x="804" y="1257"/>
                    <a:pt x="804" y="1257"/>
                    <a:pt x="804" y="1257"/>
                  </a:cubicBezTo>
                  <a:cubicBezTo>
                    <a:pt x="804" y="1257"/>
                    <a:pt x="804" y="1257"/>
                    <a:pt x="804" y="1258"/>
                  </a:cubicBezTo>
                  <a:cubicBezTo>
                    <a:pt x="804" y="1258"/>
                    <a:pt x="804" y="1258"/>
                    <a:pt x="804" y="1258"/>
                  </a:cubicBezTo>
                  <a:cubicBezTo>
                    <a:pt x="804" y="1258"/>
                    <a:pt x="804" y="1259"/>
                    <a:pt x="804" y="1259"/>
                  </a:cubicBezTo>
                  <a:cubicBezTo>
                    <a:pt x="804" y="1259"/>
                    <a:pt x="804" y="1259"/>
                    <a:pt x="804" y="1259"/>
                  </a:cubicBezTo>
                  <a:cubicBezTo>
                    <a:pt x="805" y="1260"/>
                    <a:pt x="804" y="1261"/>
                    <a:pt x="803" y="1261"/>
                  </a:cubicBezTo>
                  <a:cubicBezTo>
                    <a:pt x="803" y="1261"/>
                    <a:pt x="803" y="1261"/>
                    <a:pt x="803" y="1261"/>
                  </a:cubicBezTo>
                  <a:cubicBezTo>
                    <a:pt x="803" y="1261"/>
                    <a:pt x="803" y="1261"/>
                    <a:pt x="803" y="1261"/>
                  </a:cubicBezTo>
                  <a:cubicBezTo>
                    <a:pt x="803" y="1261"/>
                    <a:pt x="803" y="1261"/>
                    <a:pt x="803" y="1261"/>
                  </a:cubicBezTo>
                  <a:cubicBezTo>
                    <a:pt x="801" y="1261"/>
                    <a:pt x="801" y="1259"/>
                    <a:pt x="799" y="1260"/>
                  </a:cubicBezTo>
                  <a:cubicBezTo>
                    <a:pt x="799" y="1260"/>
                    <a:pt x="799" y="1260"/>
                    <a:pt x="799" y="1260"/>
                  </a:cubicBezTo>
                  <a:cubicBezTo>
                    <a:pt x="798" y="1260"/>
                    <a:pt x="797" y="1260"/>
                    <a:pt x="795" y="1260"/>
                  </a:cubicBezTo>
                  <a:cubicBezTo>
                    <a:pt x="795" y="1260"/>
                    <a:pt x="795" y="1260"/>
                    <a:pt x="795" y="1260"/>
                  </a:cubicBezTo>
                  <a:cubicBezTo>
                    <a:pt x="795" y="1260"/>
                    <a:pt x="795" y="1260"/>
                    <a:pt x="795" y="1260"/>
                  </a:cubicBezTo>
                  <a:cubicBezTo>
                    <a:pt x="795" y="1260"/>
                    <a:pt x="795" y="1260"/>
                    <a:pt x="795" y="1260"/>
                  </a:cubicBezTo>
                  <a:cubicBezTo>
                    <a:pt x="794" y="1260"/>
                    <a:pt x="794" y="1260"/>
                    <a:pt x="793" y="1261"/>
                  </a:cubicBezTo>
                  <a:cubicBezTo>
                    <a:pt x="793" y="1261"/>
                    <a:pt x="793" y="1261"/>
                    <a:pt x="793" y="1261"/>
                  </a:cubicBezTo>
                  <a:cubicBezTo>
                    <a:pt x="792" y="1262"/>
                    <a:pt x="792" y="1263"/>
                    <a:pt x="791" y="1264"/>
                  </a:cubicBezTo>
                  <a:cubicBezTo>
                    <a:pt x="791" y="1264"/>
                    <a:pt x="791" y="1264"/>
                    <a:pt x="791" y="1264"/>
                  </a:cubicBezTo>
                  <a:cubicBezTo>
                    <a:pt x="791" y="1264"/>
                    <a:pt x="791" y="1264"/>
                    <a:pt x="791" y="1264"/>
                  </a:cubicBezTo>
                  <a:cubicBezTo>
                    <a:pt x="791" y="1264"/>
                    <a:pt x="791" y="1264"/>
                    <a:pt x="791" y="1264"/>
                  </a:cubicBezTo>
                  <a:cubicBezTo>
                    <a:pt x="791" y="1264"/>
                    <a:pt x="791" y="1265"/>
                    <a:pt x="792" y="1265"/>
                  </a:cubicBezTo>
                  <a:cubicBezTo>
                    <a:pt x="792" y="1265"/>
                    <a:pt x="792" y="1265"/>
                    <a:pt x="792" y="1265"/>
                  </a:cubicBezTo>
                  <a:cubicBezTo>
                    <a:pt x="793" y="1267"/>
                    <a:pt x="794" y="1267"/>
                    <a:pt x="796" y="1268"/>
                  </a:cubicBezTo>
                  <a:cubicBezTo>
                    <a:pt x="796" y="1268"/>
                    <a:pt x="796" y="1268"/>
                    <a:pt x="796" y="1268"/>
                  </a:cubicBezTo>
                  <a:cubicBezTo>
                    <a:pt x="796" y="1268"/>
                    <a:pt x="798" y="1268"/>
                    <a:pt x="800" y="1268"/>
                  </a:cubicBezTo>
                  <a:cubicBezTo>
                    <a:pt x="800" y="1268"/>
                    <a:pt x="800" y="1268"/>
                    <a:pt x="800" y="1268"/>
                  </a:cubicBezTo>
                  <a:cubicBezTo>
                    <a:pt x="802" y="1269"/>
                    <a:pt x="803" y="1269"/>
                    <a:pt x="804" y="1269"/>
                  </a:cubicBezTo>
                  <a:cubicBezTo>
                    <a:pt x="804" y="1269"/>
                    <a:pt x="804" y="1269"/>
                    <a:pt x="804" y="1269"/>
                  </a:cubicBezTo>
                  <a:cubicBezTo>
                    <a:pt x="806" y="1271"/>
                    <a:pt x="808" y="1272"/>
                    <a:pt x="809" y="1273"/>
                  </a:cubicBezTo>
                  <a:cubicBezTo>
                    <a:pt x="809" y="1273"/>
                    <a:pt x="809" y="1273"/>
                    <a:pt x="809" y="1273"/>
                  </a:cubicBezTo>
                  <a:cubicBezTo>
                    <a:pt x="809" y="1273"/>
                    <a:pt x="810" y="1274"/>
                    <a:pt x="810" y="1275"/>
                  </a:cubicBezTo>
                  <a:cubicBezTo>
                    <a:pt x="810" y="1275"/>
                    <a:pt x="810" y="1275"/>
                    <a:pt x="810" y="1275"/>
                  </a:cubicBezTo>
                  <a:cubicBezTo>
                    <a:pt x="810" y="1275"/>
                    <a:pt x="809" y="1276"/>
                    <a:pt x="808" y="1276"/>
                  </a:cubicBezTo>
                  <a:cubicBezTo>
                    <a:pt x="808" y="1276"/>
                    <a:pt x="808" y="1276"/>
                    <a:pt x="808" y="1276"/>
                  </a:cubicBezTo>
                  <a:cubicBezTo>
                    <a:pt x="808" y="1276"/>
                    <a:pt x="808" y="1276"/>
                    <a:pt x="807" y="1276"/>
                  </a:cubicBezTo>
                  <a:cubicBezTo>
                    <a:pt x="807" y="1276"/>
                    <a:pt x="807" y="1276"/>
                    <a:pt x="807" y="1276"/>
                  </a:cubicBezTo>
                  <a:cubicBezTo>
                    <a:pt x="807" y="1276"/>
                    <a:pt x="805" y="1276"/>
                    <a:pt x="805" y="1276"/>
                  </a:cubicBezTo>
                  <a:cubicBezTo>
                    <a:pt x="805" y="1276"/>
                    <a:pt x="805" y="1276"/>
                    <a:pt x="805" y="1276"/>
                  </a:cubicBezTo>
                  <a:cubicBezTo>
                    <a:pt x="804" y="1276"/>
                    <a:pt x="803" y="1276"/>
                    <a:pt x="803" y="1277"/>
                  </a:cubicBezTo>
                  <a:cubicBezTo>
                    <a:pt x="803" y="1277"/>
                    <a:pt x="803" y="1277"/>
                    <a:pt x="803" y="1277"/>
                  </a:cubicBezTo>
                  <a:cubicBezTo>
                    <a:pt x="803" y="1277"/>
                    <a:pt x="803" y="1277"/>
                    <a:pt x="803" y="1277"/>
                  </a:cubicBezTo>
                  <a:cubicBezTo>
                    <a:pt x="803" y="1277"/>
                    <a:pt x="803" y="1277"/>
                    <a:pt x="803" y="1277"/>
                  </a:cubicBezTo>
                  <a:cubicBezTo>
                    <a:pt x="803" y="1278"/>
                    <a:pt x="804" y="1279"/>
                    <a:pt x="804" y="1279"/>
                  </a:cubicBezTo>
                  <a:cubicBezTo>
                    <a:pt x="804" y="1279"/>
                    <a:pt x="804" y="1279"/>
                    <a:pt x="804" y="1279"/>
                  </a:cubicBezTo>
                  <a:cubicBezTo>
                    <a:pt x="804" y="1280"/>
                    <a:pt x="803" y="1281"/>
                    <a:pt x="802" y="1281"/>
                  </a:cubicBezTo>
                  <a:cubicBezTo>
                    <a:pt x="802" y="1281"/>
                    <a:pt x="802" y="1281"/>
                    <a:pt x="802" y="1281"/>
                  </a:cubicBezTo>
                  <a:cubicBezTo>
                    <a:pt x="802" y="1281"/>
                    <a:pt x="801" y="1281"/>
                    <a:pt x="801" y="1281"/>
                  </a:cubicBezTo>
                  <a:cubicBezTo>
                    <a:pt x="801" y="1281"/>
                    <a:pt x="801" y="1281"/>
                    <a:pt x="801" y="1281"/>
                  </a:cubicBezTo>
                  <a:cubicBezTo>
                    <a:pt x="800" y="1281"/>
                    <a:pt x="799" y="1280"/>
                    <a:pt x="799" y="1280"/>
                  </a:cubicBezTo>
                  <a:cubicBezTo>
                    <a:pt x="799" y="1280"/>
                    <a:pt x="799" y="1280"/>
                    <a:pt x="799" y="1280"/>
                  </a:cubicBezTo>
                  <a:cubicBezTo>
                    <a:pt x="799" y="1280"/>
                    <a:pt x="798" y="1281"/>
                    <a:pt x="798" y="1281"/>
                  </a:cubicBezTo>
                  <a:cubicBezTo>
                    <a:pt x="798" y="1281"/>
                    <a:pt x="798" y="1281"/>
                    <a:pt x="798" y="1281"/>
                  </a:cubicBezTo>
                  <a:cubicBezTo>
                    <a:pt x="793" y="1282"/>
                    <a:pt x="796" y="1284"/>
                    <a:pt x="794" y="1286"/>
                  </a:cubicBezTo>
                  <a:cubicBezTo>
                    <a:pt x="794" y="1286"/>
                    <a:pt x="794" y="1286"/>
                    <a:pt x="794" y="1286"/>
                  </a:cubicBezTo>
                  <a:cubicBezTo>
                    <a:pt x="794" y="1286"/>
                    <a:pt x="794" y="1286"/>
                    <a:pt x="794" y="1286"/>
                  </a:cubicBezTo>
                  <a:cubicBezTo>
                    <a:pt x="793" y="1287"/>
                    <a:pt x="793" y="1287"/>
                    <a:pt x="793" y="1287"/>
                  </a:cubicBezTo>
                  <a:cubicBezTo>
                    <a:pt x="792" y="1287"/>
                    <a:pt x="791" y="1287"/>
                    <a:pt x="789" y="1289"/>
                  </a:cubicBezTo>
                  <a:cubicBezTo>
                    <a:pt x="789" y="1289"/>
                    <a:pt x="789" y="1289"/>
                    <a:pt x="789" y="1289"/>
                  </a:cubicBezTo>
                  <a:cubicBezTo>
                    <a:pt x="788" y="1289"/>
                    <a:pt x="788" y="1289"/>
                    <a:pt x="787" y="1289"/>
                  </a:cubicBezTo>
                  <a:cubicBezTo>
                    <a:pt x="787" y="1289"/>
                    <a:pt x="787" y="1289"/>
                    <a:pt x="787" y="1289"/>
                  </a:cubicBezTo>
                  <a:cubicBezTo>
                    <a:pt x="786" y="1289"/>
                    <a:pt x="786" y="1288"/>
                    <a:pt x="786" y="1288"/>
                  </a:cubicBezTo>
                  <a:cubicBezTo>
                    <a:pt x="786" y="1288"/>
                    <a:pt x="786" y="1288"/>
                    <a:pt x="786" y="1288"/>
                  </a:cubicBezTo>
                  <a:cubicBezTo>
                    <a:pt x="785" y="1283"/>
                    <a:pt x="784" y="1283"/>
                    <a:pt x="782" y="1282"/>
                  </a:cubicBezTo>
                  <a:cubicBezTo>
                    <a:pt x="782" y="1282"/>
                    <a:pt x="782" y="1282"/>
                    <a:pt x="782" y="1282"/>
                  </a:cubicBezTo>
                  <a:cubicBezTo>
                    <a:pt x="782" y="1281"/>
                    <a:pt x="781" y="1281"/>
                    <a:pt x="781" y="1279"/>
                  </a:cubicBezTo>
                  <a:cubicBezTo>
                    <a:pt x="781" y="1279"/>
                    <a:pt x="781" y="1279"/>
                    <a:pt x="781" y="1279"/>
                  </a:cubicBezTo>
                  <a:cubicBezTo>
                    <a:pt x="781" y="1279"/>
                    <a:pt x="781" y="1278"/>
                    <a:pt x="782" y="1277"/>
                  </a:cubicBezTo>
                  <a:cubicBezTo>
                    <a:pt x="782" y="1277"/>
                    <a:pt x="782" y="1277"/>
                    <a:pt x="782" y="1277"/>
                  </a:cubicBezTo>
                  <a:cubicBezTo>
                    <a:pt x="784" y="1276"/>
                    <a:pt x="783" y="1277"/>
                    <a:pt x="785" y="1276"/>
                  </a:cubicBezTo>
                  <a:cubicBezTo>
                    <a:pt x="785" y="1276"/>
                    <a:pt x="785" y="1276"/>
                    <a:pt x="785" y="1276"/>
                  </a:cubicBezTo>
                  <a:cubicBezTo>
                    <a:pt x="785" y="1275"/>
                    <a:pt x="786" y="1275"/>
                    <a:pt x="786" y="1275"/>
                  </a:cubicBezTo>
                  <a:cubicBezTo>
                    <a:pt x="786" y="1275"/>
                    <a:pt x="786" y="1275"/>
                    <a:pt x="786" y="1275"/>
                  </a:cubicBezTo>
                  <a:cubicBezTo>
                    <a:pt x="786" y="1275"/>
                    <a:pt x="786" y="1275"/>
                    <a:pt x="786" y="1275"/>
                  </a:cubicBezTo>
                  <a:cubicBezTo>
                    <a:pt x="786" y="1275"/>
                    <a:pt x="786" y="1275"/>
                    <a:pt x="786" y="1275"/>
                  </a:cubicBezTo>
                  <a:cubicBezTo>
                    <a:pt x="786" y="1275"/>
                    <a:pt x="785" y="1275"/>
                    <a:pt x="785" y="1275"/>
                  </a:cubicBezTo>
                  <a:cubicBezTo>
                    <a:pt x="785" y="1275"/>
                    <a:pt x="785" y="1275"/>
                    <a:pt x="785" y="1275"/>
                  </a:cubicBezTo>
                  <a:cubicBezTo>
                    <a:pt x="784" y="1275"/>
                    <a:pt x="783" y="1275"/>
                    <a:pt x="783" y="1275"/>
                  </a:cubicBezTo>
                  <a:cubicBezTo>
                    <a:pt x="783" y="1275"/>
                    <a:pt x="783" y="1275"/>
                    <a:pt x="783" y="1275"/>
                  </a:cubicBezTo>
                  <a:cubicBezTo>
                    <a:pt x="782" y="1275"/>
                    <a:pt x="782" y="1275"/>
                    <a:pt x="782" y="1275"/>
                  </a:cubicBezTo>
                  <a:cubicBezTo>
                    <a:pt x="782" y="1275"/>
                    <a:pt x="782" y="1275"/>
                    <a:pt x="782" y="1275"/>
                  </a:cubicBezTo>
                  <a:cubicBezTo>
                    <a:pt x="781" y="1276"/>
                    <a:pt x="780" y="1276"/>
                    <a:pt x="779" y="1277"/>
                  </a:cubicBezTo>
                  <a:cubicBezTo>
                    <a:pt x="779" y="1277"/>
                    <a:pt x="779" y="1277"/>
                    <a:pt x="779" y="1277"/>
                  </a:cubicBezTo>
                  <a:cubicBezTo>
                    <a:pt x="778" y="1278"/>
                    <a:pt x="777" y="1278"/>
                    <a:pt x="776" y="1279"/>
                  </a:cubicBezTo>
                  <a:cubicBezTo>
                    <a:pt x="776" y="1279"/>
                    <a:pt x="776" y="1279"/>
                    <a:pt x="776" y="1279"/>
                  </a:cubicBezTo>
                  <a:cubicBezTo>
                    <a:pt x="776" y="1279"/>
                    <a:pt x="776" y="1279"/>
                    <a:pt x="776" y="1279"/>
                  </a:cubicBezTo>
                  <a:cubicBezTo>
                    <a:pt x="776" y="1279"/>
                    <a:pt x="776" y="1279"/>
                    <a:pt x="776" y="1279"/>
                  </a:cubicBezTo>
                  <a:cubicBezTo>
                    <a:pt x="778" y="1278"/>
                    <a:pt x="779" y="1280"/>
                    <a:pt x="779" y="1281"/>
                  </a:cubicBezTo>
                  <a:cubicBezTo>
                    <a:pt x="779" y="1281"/>
                    <a:pt x="779" y="1281"/>
                    <a:pt x="779" y="1281"/>
                  </a:cubicBezTo>
                  <a:cubicBezTo>
                    <a:pt x="780" y="1283"/>
                    <a:pt x="780" y="1284"/>
                    <a:pt x="780" y="1284"/>
                  </a:cubicBezTo>
                  <a:cubicBezTo>
                    <a:pt x="780" y="1284"/>
                    <a:pt x="780" y="1284"/>
                    <a:pt x="780" y="1284"/>
                  </a:cubicBezTo>
                  <a:cubicBezTo>
                    <a:pt x="780" y="1284"/>
                    <a:pt x="780" y="1285"/>
                    <a:pt x="780" y="1285"/>
                  </a:cubicBezTo>
                  <a:cubicBezTo>
                    <a:pt x="780" y="1285"/>
                    <a:pt x="780" y="1285"/>
                    <a:pt x="780" y="1285"/>
                  </a:cubicBezTo>
                  <a:cubicBezTo>
                    <a:pt x="780" y="1285"/>
                    <a:pt x="780" y="1286"/>
                    <a:pt x="781" y="1287"/>
                  </a:cubicBezTo>
                  <a:cubicBezTo>
                    <a:pt x="781" y="1287"/>
                    <a:pt x="781" y="1287"/>
                    <a:pt x="781" y="1287"/>
                  </a:cubicBezTo>
                  <a:cubicBezTo>
                    <a:pt x="781" y="1288"/>
                    <a:pt x="781" y="1289"/>
                    <a:pt x="781" y="1289"/>
                  </a:cubicBezTo>
                  <a:cubicBezTo>
                    <a:pt x="781" y="1289"/>
                    <a:pt x="781" y="1289"/>
                    <a:pt x="781" y="1289"/>
                  </a:cubicBezTo>
                  <a:cubicBezTo>
                    <a:pt x="781" y="1291"/>
                    <a:pt x="780" y="1291"/>
                    <a:pt x="778" y="1291"/>
                  </a:cubicBezTo>
                  <a:cubicBezTo>
                    <a:pt x="778" y="1291"/>
                    <a:pt x="778" y="1291"/>
                    <a:pt x="778" y="1291"/>
                  </a:cubicBezTo>
                  <a:cubicBezTo>
                    <a:pt x="776" y="1291"/>
                    <a:pt x="775" y="1291"/>
                    <a:pt x="774" y="1292"/>
                  </a:cubicBezTo>
                  <a:cubicBezTo>
                    <a:pt x="774" y="1292"/>
                    <a:pt x="774" y="1292"/>
                    <a:pt x="774" y="1292"/>
                  </a:cubicBezTo>
                  <a:cubicBezTo>
                    <a:pt x="774" y="1292"/>
                    <a:pt x="774" y="1292"/>
                    <a:pt x="775" y="1292"/>
                  </a:cubicBezTo>
                  <a:cubicBezTo>
                    <a:pt x="775" y="1292"/>
                    <a:pt x="775" y="1292"/>
                    <a:pt x="775" y="1292"/>
                  </a:cubicBezTo>
                  <a:cubicBezTo>
                    <a:pt x="777" y="1294"/>
                    <a:pt x="777" y="1294"/>
                    <a:pt x="778" y="1295"/>
                  </a:cubicBezTo>
                  <a:cubicBezTo>
                    <a:pt x="778" y="1295"/>
                    <a:pt x="778" y="1295"/>
                    <a:pt x="778" y="1295"/>
                  </a:cubicBezTo>
                  <a:cubicBezTo>
                    <a:pt x="779" y="1296"/>
                    <a:pt x="779" y="1296"/>
                    <a:pt x="779" y="1296"/>
                  </a:cubicBezTo>
                  <a:cubicBezTo>
                    <a:pt x="779" y="1296"/>
                    <a:pt x="779" y="1296"/>
                    <a:pt x="779" y="1296"/>
                  </a:cubicBezTo>
                  <a:cubicBezTo>
                    <a:pt x="780" y="1296"/>
                    <a:pt x="780" y="1296"/>
                    <a:pt x="781" y="1295"/>
                  </a:cubicBezTo>
                  <a:cubicBezTo>
                    <a:pt x="781" y="1295"/>
                    <a:pt x="781" y="1295"/>
                    <a:pt x="781" y="1295"/>
                  </a:cubicBezTo>
                  <a:cubicBezTo>
                    <a:pt x="782" y="1294"/>
                    <a:pt x="783" y="1293"/>
                    <a:pt x="784" y="1293"/>
                  </a:cubicBezTo>
                  <a:cubicBezTo>
                    <a:pt x="784" y="1293"/>
                    <a:pt x="784" y="1293"/>
                    <a:pt x="784" y="1293"/>
                  </a:cubicBezTo>
                  <a:cubicBezTo>
                    <a:pt x="785" y="1293"/>
                    <a:pt x="785" y="1294"/>
                    <a:pt x="785" y="1294"/>
                  </a:cubicBezTo>
                  <a:cubicBezTo>
                    <a:pt x="785" y="1294"/>
                    <a:pt x="785" y="1294"/>
                    <a:pt x="785" y="1294"/>
                  </a:cubicBezTo>
                  <a:cubicBezTo>
                    <a:pt x="785" y="1295"/>
                    <a:pt x="785" y="1295"/>
                    <a:pt x="785" y="1295"/>
                  </a:cubicBezTo>
                  <a:cubicBezTo>
                    <a:pt x="785" y="1295"/>
                    <a:pt x="785" y="1295"/>
                    <a:pt x="785" y="1295"/>
                  </a:cubicBezTo>
                  <a:cubicBezTo>
                    <a:pt x="785" y="1296"/>
                    <a:pt x="785" y="1297"/>
                    <a:pt x="785" y="1298"/>
                  </a:cubicBezTo>
                  <a:cubicBezTo>
                    <a:pt x="785" y="1298"/>
                    <a:pt x="785" y="1298"/>
                    <a:pt x="785" y="1298"/>
                  </a:cubicBezTo>
                  <a:cubicBezTo>
                    <a:pt x="785" y="1298"/>
                    <a:pt x="785" y="1298"/>
                    <a:pt x="785" y="1299"/>
                  </a:cubicBezTo>
                  <a:cubicBezTo>
                    <a:pt x="785" y="1299"/>
                    <a:pt x="785" y="1299"/>
                    <a:pt x="785" y="1299"/>
                  </a:cubicBezTo>
                  <a:cubicBezTo>
                    <a:pt x="785" y="1299"/>
                    <a:pt x="785" y="1300"/>
                    <a:pt x="785" y="1301"/>
                  </a:cubicBezTo>
                  <a:cubicBezTo>
                    <a:pt x="785" y="1301"/>
                    <a:pt x="785" y="1301"/>
                    <a:pt x="785" y="1301"/>
                  </a:cubicBezTo>
                  <a:cubicBezTo>
                    <a:pt x="785" y="1301"/>
                    <a:pt x="785" y="1302"/>
                    <a:pt x="785" y="1302"/>
                  </a:cubicBezTo>
                  <a:cubicBezTo>
                    <a:pt x="785" y="1302"/>
                    <a:pt x="785" y="1302"/>
                    <a:pt x="785" y="1302"/>
                  </a:cubicBezTo>
                  <a:cubicBezTo>
                    <a:pt x="785" y="1303"/>
                    <a:pt x="785" y="1303"/>
                    <a:pt x="784" y="1303"/>
                  </a:cubicBezTo>
                  <a:cubicBezTo>
                    <a:pt x="784" y="1303"/>
                    <a:pt x="784" y="1303"/>
                    <a:pt x="784" y="1303"/>
                  </a:cubicBezTo>
                  <a:cubicBezTo>
                    <a:pt x="783" y="1303"/>
                    <a:pt x="781" y="1302"/>
                    <a:pt x="780" y="1302"/>
                  </a:cubicBezTo>
                  <a:cubicBezTo>
                    <a:pt x="780" y="1302"/>
                    <a:pt x="780" y="1302"/>
                    <a:pt x="780" y="1302"/>
                  </a:cubicBezTo>
                  <a:cubicBezTo>
                    <a:pt x="780" y="1302"/>
                    <a:pt x="780" y="1302"/>
                    <a:pt x="780" y="1302"/>
                  </a:cubicBezTo>
                  <a:cubicBezTo>
                    <a:pt x="779" y="1302"/>
                    <a:pt x="779" y="1302"/>
                    <a:pt x="779" y="1302"/>
                  </a:cubicBezTo>
                  <a:cubicBezTo>
                    <a:pt x="778" y="1302"/>
                    <a:pt x="779" y="1302"/>
                    <a:pt x="778" y="1303"/>
                  </a:cubicBezTo>
                  <a:cubicBezTo>
                    <a:pt x="778" y="1303"/>
                    <a:pt x="778" y="1303"/>
                    <a:pt x="778" y="1303"/>
                  </a:cubicBezTo>
                  <a:cubicBezTo>
                    <a:pt x="778" y="1303"/>
                    <a:pt x="778" y="1303"/>
                    <a:pt x="778" y="1303"/>
                  </a:cubicBezTo>
                  <a:cubicBezTo>
                    <a:pt x="778" y="1303"/>
                    <a:pt x="778" y="1303"/>
                    <a:pt x="778" y="1303"/>
                  </a:cubicBezTo>
                  <a:cubicBezTo>
                    <a:pt x="778" y="1303"/>
                    <a:pt x="779" y="1303"/>
                    <a:pt x="779" y="1303"/>
                  </a:cubicBezTo>
                  <a:cubicBezTo>
                    <a:pt x="779" y="1303"/>
                    <a:pt x="779" y="1303"/>
                    <a:pt x="779" y="1303"/>
                  </a:cubicBezTo>
                  <a:cubicBezTo>
                    <a:pt x="779" y="1304"/>
                    <a:pt x="780" y="1304"/>
                    <a:pt x="780" y="1304"/>
                  </a:cubicBezTo>
                  <a:cubicBezTo>
                    <a:pt x="780" y="1304"/>
                    <a:pt x="780" y="1304"/>
                    <a:pt x="780" y="1304"/>
                  </a:cubicBezTo>
                  <a:cubicBezTo>
                    <a:pt x="782" y="1305"/>
                    <a:pt x="784" y="1306"/>
                    <a:pt x="784" y="1307"/>
                  </a:cubicBezTo>
                  <a:cubicBezTo>
                    <a:pt x="784" y="1307"/>
                    <a:pt x="784" y="1307"/>
                    <a:pt x="784" y="1307"/>
                  </a:cubicBezTo>
                  <a:cubicBezTo>
                    <a:pt x="783" y="1308"/>
                    <a:pt x="782" y="1308"/>
                    <a:pt x="781" y="1308"/>
                  </a:cubicBezTo>
                  <a:cubicBezTo>
                    <a:pt x="781" y="1308"/>
                    <a:pt x="781" y="1308"/>
                    <a:pt x="781" y="1308"/>
                  </a:cubicBezTo>
                  <a:cubicBezTo>
                    <a:pt x="780" y="1308"/>
                    <a:pt x="779" y="1308"/>
                    <a:pt x="778" y="1308"/>
                  </a:cubicBezTo>
                  <a:cubicBezTo>
                    <a:pt x="778" y="1308"/>
                    <a:pt x="778" y="1308"/>
                    <a:pt x="778" y="1308"/>
                  </a:cubicBezTo>
                  <a:cubicBezTo>
                    <a:pt x="777" y="1308"/>
                    <a:pt x="777" y="1308"/>
                    <a:pt x="776" y="1308"/>
                  </a:cubicBezTo>
                  <a:cubicBezTo>
                    <a:pt x="776" y="1308"/>
                    <a:pt x="776" y="1308"/>
                    <a:pt x="776" y="1308"/>
                  </a:cubicBezTo>
                  <a:cubicBezTo>
                    <a:pt x="775" y="1308"/>
                    <a:pt x="775" y="1308"/>
                    <a:pt x="774" y="1308"/>
                  </a:cubicBezTo>
                  <a:cubicBezTo>
                    <a:pt x="774" y="1308"/>
                    <a:pt x="774" y="1308"/>
                    <a:pt x="774" y="1308"/>
                  </a:cubicBezTo>
                  <a:cubicBezTo>
                    <a:pt x="771" y="1311"/>
                    <a:pt x="769" y="1310"/>
                    <a:pt x="767" y="1311"/>
                  </a:cubicBezTo>
                  <a:cubicBezTo>
                    <a:pt x="767" y="1311"/>
                    <a:pt x="767" y="1311"/>
                    <a:pt x="767" y="1311"/>
                  </a:cubicBezTo>
                  <a:cubicBezTo>
                    <a:pt x="767" y="1311"/>
                    <a:pt x="767" y="1311"/>
                    <a:pt x="767" y="1311"/>
                  </a:cubicBezTo>
                  <a:cubicBezTo>
                    <a:pt x="767" y="1311"/>
                    <a:pt x="767" y="1311"/>
                    <a:pt x="767" y="1311"/>
                  </a:cubicBezTo>
                  <a:cubicBezTo>
                    <a:pt x="765" y="1311"/>
                    <a:pt x="764" y="1310"/>
                    <a:pt x="763" y="1310"/>
                  </a:cubicBezTo>
                  <a:cubicBezTo>
                    <a:pt x="763" y="1310"/>
                    <a:pt x="763" y="1310"/>
                    <a:pt x="763" y="1310"/>
                  </a:cubicBezTo>
                  <a:cubicBezTo>
                    <a:pt x="763" y="1310"/>
                    <a:pt x="762" y="1310"/>
                    <a:pt x="762" y="1310"/>
                  </a:cubicBezTo>
                  <a:cubicBezTo>
                    <a:pt x="762" y="1310"/>
                    <a:pt x="762" y="1310"/>
                    <a:pt x="762" y="1310"/>
                  </a:cubicBezTo>
                  <a:cubicBezTo>
                    <a:pt x="761" y="1310"/>
                    <a:pt x="760" y="1311"/>
                    <a:pt x="760" y="1311"/>
                  </a:cubicBezTo>
                  <a:cubicBezTo>
                    <a:pt x="760" y="1311"/>
                    <a:pt x="760" y="1311"/>
                    <a:pt x="760" y="1311"/>
                  </a:cubicBezTo>
                  <a:cubicBezTo>
                    <a:pt x="760" y="1311"/>
                    <a:pt x="760" y="1311"/>
                    <a:pt x="761" y="1311"/>
                  </a:cubicBezTo>
                  <a:cubicBezTo>
                    <a:pt x="761" y="1311"/>
                    <a:pt x="761" y="1311"/>
                    <a:pt x="761" y="1311"/>
                  </a:cubicBezTo>
                  <a:cubicBezTo>
                    <a:pt x="761" y="1312"/>
                    <a:pt x="761" y="1312"/>
                    <a:pt x="761" y="1312"/>
                  </a:cubicBezTo>
                  <a:cubicBezTo>
                    <a:pt x="761" y="1312"/>
                    <a:pt x="761" y="1312"/>
                    <a:pt x="761" y="1312"/>
                  </a:cubicBezTo>
                  <a:cubicBezTo>
                    <a:pt x="762" y="1312"/>
                    <a:pt x="762" y="1313"/>
                    <a:pt x="762" y="1314"/>
                  </a:cubicBezTo>
                  <a:cubicBezTo>
                    <a:pt x="762" y="1314"/>
                    <a:pt x="762" y="1314"/>
                    <a:pt x="762" y="1314"/>
                  </a:cubicBezTo>
                  <a:cubicBezTo>
                    <a:pt x="762" y="1314"/>
                    <a:pt x="763" y="1314"/>
                    <a:pt x="763" y="1314"/>
                  </a:cubicBezTo>
                  <a:cubicBezTo>
                    <a:pt x="763" y="1314"/>
                    <a:pt x="763" y="1314"/>
                    <a:pt x="763" y="1314"/>
                  </a:cubicBezTo>
                  <a:cubicBezTo>
                    <a:pt x="764" y="1315"/>
                    <a:pt x="765" y="1315"/>
                    <a:pt x="766" y="1315"/>
                  </a:cubicBezTo>
                  <a:cubicBezTo>
                    <a:pt x="766" y="1315"/>
                    <a:pt x="766" y="1315"/>
                    <a:pt x="766" y="1315"/>
                  </a:cubicBezTo>
                  <a:cubicBezTo>
                    <a:pt x="767" y="1315"/>
                    <a:pt x="768" y="1315"/>
                    <a:pt x="768" y="1315"/>
                  </a:cubicBezTo>
                  <a:cubicBezTo>
                    <a:pt x="768" y="1315"/>
                    <a:pt x="768" y="1315"/>
                    <a:pt x="768" y="1315"/>
                  </a:cubicBezTo>
                  <a:cubicBezTo>
                    <a:pt x="769" y="1314"/>
                    <a:pt x="769" y="1314"/>
                    <a:pt x="769" y="1314"/>
                  </a:cubicBezTo>
                  <a:cubicBezTo>
                    <a:pt x="769" y="1314"/>
                    <a:pt x="769" y="1314"/>
                    <a:pt x="769" y="1314"/>
                  </a:cubicBezTo>
                  <a:cubicBezTo>
                    <a:pt x="770" y="1314"/>
                    <a:pt x="772" y="1315"/>
                    <a:pt x="772" y="1317"/>
                  </a:cubicBezTo>
                  <a:cubicBezTo>
                    <a:pt x="772" y="1317"/>
                    <a:pt x="772" y="1317"/>
                    <a:pt x="772" y="1317"/>
                  </a:cubicBezTo>
                  <a:cubicBezTo>
                    <a:pt x="772" y="1317"/>
                    <a:pt x="771" y="1318"/>
                    <a:pt x="771" y="1318"/>
                  </a:cubicBezTo>
                  <a:cubicBezTo>
                    <a:pt x="771" y="1318"/>
                    <a:pt x="771" y="1318"/>
                    <a:pt x="771" y="1318"/>
                  </a:cubicBezTo>
                  <a:cubicBezTo>
                    <a:pt x="769" y="1320"/>
                    <a:pt x="768" y="1321"/>
                    <a:pt x="768" y="1322"/>
                  </a:cubicBezTo>
                  <a:cubicBezTo>
                    <a:pt x="768" y="1322"/>
                    <a:pt x="768" y="1322"/>
                    <a:pt x="768" y="1322"/>
                  </a:cubicBezTo>
                  <a:cubicBezTo>
                    <a:pt x="768" y="1323"/>
                    <a:pt x="767" y="1323"/>
                    <a:pt x="767" y="1324"/>
                  </a:cubicBezTo>
                  <a:cubicBezTo>
                    <a:pt x="767" y="1324"/>
                    <a:pt x="767" y="1324"/>
                    <a:pt x="767" y="1324"/>
                  </a:cubicBezTo>
                  <a:cubicBezTo>
                    <a:pt x="767" y="1325"/>
                    <a:pt x="767" y="1325"/>
                    <a:pt x="767" y="1325"/>
                  </a:cubicBezTo>
                  <a:cubicBezTo>
                    <a:pt x="767" y="1325"/>
                    <a:pt x="767" y="1325"/>
                    <a:pt x="767" y="1325"/>
                  </a:cubicBezTo>
                  <a:cubicBezTo>
                    <a:pt x="767" y="1325"/>
                    <a:pt x="767" y="1325"/>
                    <a:pt x="766" y="1325"/>
                  </a:cubicBezTo>
                  <a:cubicBezTo>
                    <a:pt x="766" y="1325"/>
                    <a:pt x="766" y="1325"/>
                    <a:pt x="766" y="1325"/>
                  </a:cubicBezTo>
                  <a:cubicBezTo>
                    <a:pt x="766" y="1325"/>
                    <a:pt x="766" y="1325"/>
                    <a:pt x="766" y="1325"/>
                  </a:cubicBezTo>
                  <a:cubicBezTo>
                    <a:pt x="766" y="1325"/>
                    <a:pt x="766" y="1325"/>
                    <a:pt x="766" y="1325"/>
                  </a:cubicBezTo>
                  <a:cubicBezTo>
                    <a:pt x="766" y="1325"/>
                    <a:pt x="765" y="1325"/>
                    <a:pt x="764" y="1325"/>
                  </a:cubicBezTo>
                  <a:cubicBezTo>
                    <a:pt x="764" y="1325"/>
                    <a:pt x="764" y="1325"/>
                    <a:pt x="764" y="1325"/>
                  </a:cubicBezTo>
                  <a:cubicBezTo>
                    <a:pt x="764" y="1325"/>
                    <a:pt x="763" y="1325"/>
                    <a:pt x="763" y="1325"/>
                  </a:cubicBezTo>
                  <a:cubicBezTo>
                    <a:pt x="763" y="1325"/>
                    <a:pt x="763" y="1325"/>
                    <a:pt x="763" y="1325"/>
                  </a:cubicBezTo>
                  <a:cubicBezTo>
                    <a:pt x="763" y="1325"/>
                    <a:pt x="763" y="1325"/>
                    <a:pt x="763" y="1325"/>
                  </a:cubicBezTo>
                  <a:cubicBezTo>
                    <a:pt x="763" y="1325"/>
                    <a:pt x="763" y="1325"/>
                    <a:pt x="763" y="1325"/>
                  </a:cubicBezTo>
                  <a:cubicBezTo>
                    <a:pt x="763" y="1325"/>
                    <a:pt x="763" y="1325"/>
                    <a:pt x="763" y="1325"/>
                  </a:cubicBezTo>
                  <a:cubicBezTo>
                    <a:pt x="763" y="1325"/>
                    <a:pt x="763" y="1325"/>
                    <a:pt x="763" y="1325"/>
                  </a:cubicBezTo>
                  <a:cubicBezTo>
                    <a:pt x="763" y="1327"/>
                    <a:pt x="765" y="1327"/>
                    <a:pt x="766" y="1329"/>
                  </a:cubicBezTo>
                  <a:cubicBezTo>
                    <a:pt x="766" y="1329"/>
                    <a:pt x="766" y="1329"/>
                    <a:pt x="766" y="1329"/>
                  </a:cubicBezTo>
                  <a:cubicBezTo>
                    <a:pt x="766" y="1329"/>
                    <a:pt x="766" y="1329"/>
                    <a:pt x="766" y="1329"/>
                  </a:cubicBezTo>
                  <a:cubicBezTo>
                    <a:pt x="766" y="1329"/>
                    <a:pt x="766" y="1329"/>
                    <a:pt x="766" y="1329"/>
                  </a:cubicBezTo>
                  <a:cubicBezTo>
                    <a:pt x="766" y="1329"/>
                    <a:pt x="766" y="1329"/>
                    <a:pt x="766" y="1329"/>
                  </a:cubicBezTo>
                  <a:cubicBezTo>
                    <a:pt x="765" y="1330"/>
                    <a:pt x="765" y="1330"/>
                    <a:pt x="765" y="1330"/>
                  </a:cubicBezTo>
                  <a:cubicBezTo>
                    <a:pt x="765" y="1330"/>
                    <a:pt x="765" y="1330"/>
                    <a:pt x="765" y="1330"/>
                  </a:cubicBezTo>
                  <a:cubicBezTo>
                    <a:pt x="764" y="1332"/>
                    <a:pt x="763" y="1332"/>
                    <a:pt x="762" y="1334"/>
                  </a:cubicBezTo>
                  <a:cubicBezTo>
                    <a:pt x="762" y="1334"/>
                    <a:pt x="762" y="1334"/>
                    <a:pt x="762" y="1334"/>
                  </a:cubicBezTo>
                  <a:cubicBezTo>
                    <a:pt x="761" y="1337"/>
                    <a:pt x="760" y="1338"/>
                    <a:pt x="759" y="1339"/>
                  </a:cubicBezTo>
                  <a:cubicBezTo>
                    <a:pt x="759" y="1339"/>
                    <a:pt x="759" y="1339"/>
                    <a:pt x="759" y="1339"/>
                  </a:cubicBezTo>
                  <a:cubicBezTo>
                    <a:pt x="759" y="1339"/>
                    <a:pt x="759" y="1339"/>
                    <a:pt x="758" y="1339"/>
                  </a:cubicBezTo>
                  <a:cubicBezTo>
                    <a:pt x="758" y="1339"/>
                    <a:pt x="758" y="1339"/>
                    <a:pt x="758" y="1339"/>
                  </a:cubicBezTo>
                  <a:cubicBezTo>
                    <a:pt x="758" y="1339"/>
                    <a:pt x="756" y="1338"/>
                    <a:pt x="757" y="1336"/>
                  </a:cubicBezTo>
                  <a:cubicBezTo>
                    <a:pt x="757" y="1336"/>
                    <a:pt x="757" y="1336"/>
                    <a:pt x="757" y="1336"/>
                  </a:cubicBezTo>
                  <a:cubicBezTo>
                    <a:pt x="757" y="1336"/>
                    <a:pt x="757" y="1335"/>
                    <a:pt x="757" y="1334"/>
                  </a:cubicBezTo>
                  <a:cubicBezTo>
                    <a:pt x="757" y="1334"/>
                    <a:pt x="757" y="1334"/>
                    <a:pt x="757" y="1334"/>
                  </a:cubicBezTo>
                  <a:cubicBezTo>
                    <a:pt x="757" y="1334"/>
                    <a:pt x="757" y="1333"/>
                    <a:pt x="757" y="1333"/>
                  </a:cubicBezTo>
                  <a:cubicBezTo>
                    <a:pt x="757" y="1333"/>
                    <a:pt x="757" y="1333"/>
                    <a:pt x="757" y="1333"/>
                  </a:cubicBezTo>
                  <a:cubicBezTo>
                    <a:pt x="757" y="1331"/>
                    <a:pt x="757" y="1331"/>
                    <a:pt x="756" y="1331"/>
                  </a:cubicBezTo>
                  <a:cubicBezTo>
                    <a:pt x="756" y="1331"/>
                    <a:pt x="756" y="1331"/>
                    <a:pt x="756" y="1331"/>
                  </a:cubicBezTo>
                  <a:cubicBezTo>
                    <a:pt x="755" y="1331"/>
                    <a:pt x="755" y="1331"/>
                    <a:pt x="755" y="1331"/>
                  </a:cubicBezTo>
                  <a:cubicBezTo>
                    <a:pt x="755" y="1331"/>
                    <a:pt x="755" y="1331"/>
                    <a:pt x="755" y="1331"/>
                  </a:cubicBezTo>
                  <a:cubicBezTo>
                    <a:pt x="754" y="1331"/>
                    <a:pt x="754" y="1331"/>
                    <a:pt x="753" y="1331"/>
                  </a:cubicBezTo>
                  <a:cubicBezTo>
                    <a:pt x="753" y="1331"/>
                    <a:pt x="753" y="1331"/>
                    <a:pt x="753" y="1331"/>
                  </a:cubicBezTo>
                  <a:cubicBezTo>
                    <a:pt x="753" y="1331"/>
                    <a:pt x="753" y="1331"/>
                    <a:pt x="753" y="1331"/>
                  </a:cubicBezTo>
                  <a:cubicBezTo>
                    <a:pt x="753" y="1331"/>
                    <a:pt x="753" y="1331"/>
                    <a:pt x="753" y="1331"/>
                  </a:cubicBezTo>
                  <a:cubicBezTo>
                    <a:pt x="752" y="1331"/>
                    <a:pt x="752" y="1331"/>
                    <a:pt x="751" y="1331"/>
                  </a:cubicBezTo>
                  <a:cubicBezTo>
                    <a:pt x="751" y="1331"/>
                    <a:pt x="751" y="1331"/>
                    <a:pt x="751" y="1331"/>
                  </a:cubicBezTo>
                  <a:cubicBezTo>
                    <a:pt x="751" y="1331"/>
                    <a:pt x="751" y="1331"/>
                    <a:pt x="751" y="1331"/>
                  </a:cubicBezTo>
                  <a:cubicBezTo>
                    <a:pt x="750" y="1331"/>
                    <a:pt x="750" y="1329"/>
                    <a:pt x="749" y="1328"/>
                  </a:cubicBezTo>
                  <a:cubicBezTo>
                    <a:pt x="749" y="1328"/>
                    <a:pt x="749" y="1328"/>
                    <a:pt x="749" y="1328"/>
                  </a:cubicBezTo>
                  <a:cubicBezTo>
                    <a:pt x="748" y="1326"/>
                    <a:pt x="747" y="1324"/>
                    <a:pt x="747" y="1324"/>
                  </a:cubicBezTo>
                  <a:cubicBezTo>
                    <a:pt x="747" y="1324"/>
                    <a:pt x="747" y="1324"/>
                    <a:pt x="747" y="1324"/>
                  </a:cubicBezTo>
                  <a:cubicBezTo>
                    <a:pt x="747" y="1324"/>
                    <a:pt x="747" y="1324"/>
                    <a:pt x="747" y="1324"/>
                  </a:cubicBezTo>
                  <a:cubicBezTo>
                    <a:pt x="747" y="1324"/>
                    <a:pt x="747" y="1324"/>
                    <a:pt x="747" y="1324"/>
                  </a:cubicBezTo>
                  <a:cubicBezTo>
                    <a:pt x="746" y="1324"/>
                    <a:pt x="746" y="1324"/>
                    <a:pt x="746" y="1324"/>
                  </a:cubicBezTo>
                  <a:cubicBezTo>
                    <a:pt x="746" y="1324"/>
                    <a:pt x="746" y="1324"/>
                    <a:pt x="746" y="1324"/>
                  </a:cubicBezTo>
                  <a:cubicBezTo>
                    <a:pt x="746" y="1324"/>
                    <a:pt x="746" y="1324"/>
                    <a:pt x="746" y="1324"/>
                  </a:cubicBezTo>
                  <a:cubicBezTo>
                    <a:pt x="746" y="1325"/>
                    <a:pt x="747" y="1327"/>
                    <a:pt x="747" y="1329"/>
                  </a:cubicBezTo>
                  <a:cubicBezTo>
                    <a:pt x="747" y="1329"/>
                    <a:pt x="747" y="1329"/>
                    <a:pt x="747" y="1329"/>
                  </a:cubicBezTo>
                  <a:cubicBezTo>
                    <a:pt x="747" y="1329"/>
                    <a:pt x="747" y="1329"/>
                    <a:pt x="747" y="1329"/>
                  </a:cubicBezTo>
                  <a:cubicBezTo>
                    <a:pt x="747" y="1329"/>
                    <a:pt x="747" y="1329"/>
                    <a:pt x="747" y="1329"/>
                  </a:cubicBezTo>
                  <a:cubicBezTo>
                    <a:pt x="747" y="1331"/>
                    <a:pt x="746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4" y="1332"/>
                    <a:pt x="743" y="1332"/>
                    <a:pt x="742" y="1332"/>
                  </a:cubicBezTo>
                  <a:cubicBezTo>
                    <a:pt x="742" y="1332"/>
                    <a:pt x="742" y="1332"/>
                    <a:pt x="742" y="1332"/>
                  </a:cubicBezTo>
                  <a:cubicBezTo>
                    <a:pt x="741" y="1332"/>
                    <a:pt x="739" y="1332"/>
                    <a:pt x="738" y="1333"/>
                  </a:cubicBezTo>
                  <a:cubicBezTo>
                    <a:pt x="738" y="1333"/>
                    <a:pt x="738" y="1333"/>
                    <a:pt x="738" y="1333"/>
                  </a:cubicBezTo>
                  <a:cubicBezTo>
                    <a:pt x="737" y="1335"/>
                    <a:pt x="736" y="1337"/>
                    <a:pt x="735" y="1337"/>
                  </a:cubicBezTo>
                  <a:cubicBezTo>
                    <a:pt x="735" y="1337"/>
                    <a:pt x="735" y="1337"/>
                    <a:pt x="735" y="1337"/>
                  </a:cubicBezTo>
                  <a:cubicBezTo>
                    <a:pt x="734" y="1337"/>
                    <a:pt x="733" y="1337"/>
                    <a:pt x="733" y="1336"/>
                  </a:cubicBezTo>
                  <a:cubicBezTo>
                    <a:pt x="733" y="1336"/>
                    <a:pt x="733" y="1336"/>
                    <a:pt x="733" y="1336"/>
                  </a:cubicBezTo>
                  <a:cubicBezTo>
                    <a:pt x="731" y="1335"/>
                    <a:pt x="729" y="1333"/>
                    <a:pt x="729" y="1330"/>
                  </a:cubicBezTo>
                  <a:cubicBezTo>
                    <a:pt x="729" y="1330"/>
                    <a:pt x="729" y="1330"/>
                    <a:pt x="729" y="1330"/>
                  </a:cubicBezTo>
                  <a:cubicBezTo>
                    <a:pt x="729" y="1330"/>
                    <a:pt x="729" y="1329"/>
                    <a:pt x="729" y="1329"/>
                  </a:cubicBezTo>
                  <a:cubicBezTo>
                    <a:pt x="729" y="1329"/>
                    <a:pt x="729" y="1329"/>
                    <a:pt x="729" y="1329"/>
                  </a:cubicBezTo>
                  <a:cubicBezTo>
                    <a:pt x="729" y="1329"/>
                    <a:pt x="729" y="1328"/>
                    <a:pt x="729" y="1328"/>
                  </a:cubicBezTo>
                  <a:cubicBezTo>
                    <a:pt x="729" y="1328"/>
                    <a:pt x="729" y="1328"/>
                    <a:pt x="729" y="1328"/>
                  </a:cubicBezTo>
                  <a:cubicBezTo>
                    <a:pt x="729" y="1327"/>
                    <a:pt x="728" y="1326"/>
                    <a:pt x="728" y="1326"/>
                  </a:cubicBezTo>
                  <a:cubicBezTo>
                    <a:pt x="728" y="1326"/>
                    <a:pt x="728" y="1326"/>
                    <a:pt x="728" y="1326"/>
                  </a:cubicBezTo>
                  <a:cubicBezTo>
                    <a:pt x="728" y="1326"/>
                    <a:pt x="728" y="1326"/>
                    <a:pt x="728" y="1327"/>
                  </a:cubicBezTo>
                  <a:cubicBezTo>
                    <a:pt x="728" y="1327"/>
                    <a:pt x="728" y="1327"/>
                    <a:pt x="728" y="1327"/>
                  </a:cubicBezTo>
                  <a:cubicBezTo>
                    <a:pt x="727" y="1329"/>
                    <a:pt x="727" y="1331"/>
                    <a:pt x="725" y="1332"/>
                  </a:cubicBezTo>
                  <a:cubicBezTo>
                    <a:pt x="725" y="1332"/>
                    <a:pt x="725" y="1332"/>
                    <a:pt x="725" y="1332"/>
                  </a:cubicBezTo>
                  <a:cubicBezTo>
                    <a:pt x="725" y="1332"/>
                    <a:pt x="725" y="1333"/>
                    <a:pt x="725" y="1333"/>
                  </a:cubicBezTo>
                  <a:cubicBezTo>
                    <a:pt x="725" y="1333"/>
                    <a:pt x="725" y="1333"/>
                    <a:pt x="725" y="1333"/>
                  </a:cubicBezTo>
                  <a:cubicBezTo>
                    <a:pt x="725" y="1333"/>
                    <a:pt x="725" y="1333"/>
                    <a:pt x="726" y="1333"/>
                  </a:cubicBezTo>
                  <a:cubicBezTo>
                    <a:pt x="726" y="1333"/>
                    <a:pt x="726" y="1333"/>
                    <a:pt x="726" y="1333"/>
                  </a:cubicBezTo>
                  <a:cubicBezTo>
                    <a:pt x="727" y="1334"/>
                    <a:pt x="728" y="1335"/>
                    <a:pt x="728" y="1336"/>
                  </a:cubicBezTo>
                  <a:cubicBezTo>
                    <a:pt x="728" y="1336"/>
                    <a:pt x="728" y="1336"/>
                    <a:pt x="728" y="1336"/>
                  </a:cubicBezTo>
                  <a:cubicBezTo>
                    <a:pt x="728" y="1337"/>
                    <a:pt x="728" y="1337"/>
                    <a:pt x="728" y="1337"/>
                  </a:cubicBezTo>
                  <a:cubicBezTo>
                    <a:pt x="728" y="1337"/>
                    <a:pt x="728" y="1337"/>
                    <a:pt x="728" y="1337"/>
                  </a:cubicBezTo>
                  <a:cubicBezTo>
                    <a:pt x="728" y="1337"/>
                    <a:pt x="728" y="1337"/>
                    <a:pt x="729" y="1337"/>
                  </a:cubicBezTo>
                  <a:cubicBezTo>
                    <a:pt x="729" y="1337"/>
                    <a:pt x="729" y="1337"/>
                    <a:pt x="729" y="1337"/>
                  </a:cubicBezTo>
                  <a:cubicBezTo>
                    <a:pt x="731" y="1337"/>
                    <a:pt x="732" y="1339"/>
                    <a:pt x="732" y="1340"/>
                  </a:cubicBezTo>
                  <a:cubicBezTo>
                    <a:pt x="732" y="1340"/>
                    <a:pt x="732" y="1340"/>
                    <a:pt x="732" y="1340"/>
                  </a:cubicBezTo>
                  <a:cubicBezTo>
                    <a:pt x="732" y="1341"/>
                    <a:pt x="732" y="1342"/>
                    <a:pt x="732" y="1342"/>
                  </a:cubicBezTo>
                  <a:cubicBezTo>
                    <a:pt x="732" y="1342"/>
                    <a:pt x="732" y="1342"/>
                    <a:pt x="732" y="1342"/>
                  </a:cubicBezTo>
                  <a:cubicBezTo>
                    <a:pt x="731" y="1344"/>
                    <a:pt x="731" y="1345"/>
                    <a:pt x="728" y="1346"/>
                  </a:cubicBezTo>
                  <a:cubicBezTo>
                    <a:pt x="728" y="1346"/>
                    <a:pt x="728" y="1346"/>
                    <a:pt x="728" y="1346"/>
                  </a:cubicBezTo>
                  <a:cubicBezTo>
                    <a:pt x="727" y="1347"/>
                    <a:pt x="726" y="1347"/>
                    <a:pt x="725" y="1347"/>
                  </a:cubicBezTo>
                  <a:cubicBezTo>
                    <a:pt x="725" y="1347"/>
                    <a:pt x="725" y="1347"/>
                    <a:pt x="725" y="1347"/>
                  </a:cubicBezTo>
                  <a:cubicBezTo>
                    <a:pt x="724" y="1347"/>
                    <a:pt x="723" y="1346"/>
                    <a:pt x="722" y="1345"/>
                  </a:cubicBezTo>
                  <a:cubicBezTo>
                    <a:pt x="722" y="1345"/>
                    <a:pt x="722" y="1345"/>
                    <a:pt x="722" y="1345"/>
                  </a:cubicBezTo>
                  <a:cubicBezTo>
                    <a:pt x="722" y="1344"/>
                    <a:pt x="722" y="1344"/>
                    <a:pt x="722" y="1343"/>
                  </a:cubicBezTo>
                  <a:cubicBezTo>
                    <a:pt x="722" y="1343"/>
                    <a:pt x="722" y="1343"/>
                    <a:pt x="722" y="1343"/>
                  </a:cubicBezTo>
                  <a:cubicBezTo>
                    <a:pt x="722" y="1342"/>
                    <a:pt x="722" y="1341"/>
                    <a:pt x="722" y="1340"/>
                  </a:cubicBezTo>
                  <a:cubicBezTo>
                    <a:pt x="722" y="1340"/>
                    <a:pt x="722" y="1340"/>
                    <a:pt x="722" y="1340"/>
                  </a:cubicBezTo>
                  <a:cubicBezTo>
                    <a:pt x="723" y="1339"/>
                    <a:pt x="723" y="1338"/>
                    <a:pt x="723" y="1337"/>
                  </a:cubicBezTo>
                  <a:cubicBezTo>
                    <a:pt x="723" y="1337"/>
                    <a:pt x="723" y="1337"/>
                    <a:pt x="723" y="1337"/>
                  </a:cubicBezTo>
                  <a:cubicBezTo>
                    <a:pt x="723" y="1336"/>
                    <a:pt x="723" y="1336"/>
                    <a:pt x="723" y="1336"/>
                  </a:cubicBezTo>
                  <a:cubicBezTo>
                    <a:pt x="723" y="1336"/>
                    <a:pt x="723" y="1336"/>
                    <a:pt x="723" y="1336"/>
                  </a:cubicBezTo>
                  <a:cubicBezTo>
                    <a:pt x="722" y="1336"/>
                    <a:pt x="722" y="1336"/>
                    <a:pt x="721" y="1337"/>
                  </a:cubicBezTo>
                  <a:cubicBezTo>
                    <a:pt x="721" y="1337"/>
                    <a:pt x="721" y="1337"/>
                    <a:pt x="721" y="1337"/>
                  </a:cubicBezTo>
                  <a:cubicBezTo>
                    <a:pt x="721" y="1337"/>
                    <a:pt x="721" y="1337"/>
                    <a:pt x="720" y="1337"/>
                  </a:cubicBezTo>
                  <a:cubicBezTo>
                    <a:pt x="720" y="1337"/>
                    <a:pt x="720" y="1337"/>
                    <a:pt x="720" y="1337"/>
                  </a:cubicBezTo>
                  <a:cubicBezTo>
                    <a:pt x="718" y="1336"/>
                    <a:pt x="717" y="1336"/>
                    <a:pt x="717" y="1336"/>
                  </a:cubicBezTo>
                  <a:cubicBezTo>
                    <a:pt x="717" y="1336"/>
                    <a:pt x="717" y="1336"/>
                    <a:pt x="717" y="1336"/>
                  </a:cubicBezTo>
                  <a:cubicBezTo>
                    <a:pt x="717" y="1336"/>
                    <a:pt x="717" y="1336"/>
                    <a:pt x="716" y="1336"/>
                  </a:cubicBezTo>
                  <a:cubicBezTo>
                    <a:pt x="716" y="1336"/>
                    <a:pt x="716" y="1336"/>
                    <a:pt x="716" y="1336"/>
                  </a:cubicBezTo>
                  <a:cubicBezTo>
                    <a:pt x="715" y="1337"/>
                    <a:pt x="715" y="1337"/>
                    <a:pt x="715" y="1337"/>
                  </a:cubicBezTo>
                  <a:cubicBezTo>
                    <a:pt x="715" y="1337"/>
                    <a:pt x="715" y="1337"/>
                    <a:pt x="715" y="1337"/>
                  </a:cubicBezTo>
                  <a:cubicBezTo>
                    <a:pt x="715" y="1337"/>
                    <a:pt x="715" y="1337"/>
                    <a:pt x="715" y="1337"/>
                  </a:cubicBezTo>
                  <a:cubicBezTo>
                    <a:pt x="715" y="1337"/>
                    <a:pt x="715" y="1337"/>
                    <a:pt x="715" y="1337"/>
                  </a:cubicBezTo>
                  <a:cubicBezTo>
                    <a:pt x="716" y="1337"/>
                    <a:pt x="716" y="1338"/>
                    <a:pt x="717" y="1338"/>
                  </a:cubicBezTo>
                  <a:cubicBezTo>
                    <a:pt x="717" y="1338"/>
                    <a:pt x="717" y="1338"/>
                    <a:pt x="717" y="1338"/>
                  </a:cubicBezTo>
                  <a:cubicBezTo>
                    <a:pt x="720" y="1338"/>
                    <a:pt x="721" y="1338"/>
                    <a:pt x="721" y="1340"/>
                  </a:cubicBezTo>
                  <a:cubicBezTo>
                    <a:pt x="721" y="1340"/>
                    <a:pt x="721" y="1340"/>
                    <a:pt x="721" y="1340"/>
                  </a:cubicBezTo>
                  <a:cubicBezTo>
                    <a:pt x="721" y="1341"/>
                    <a:pt x="720" y="1342"/>
                    <a:pt x="720" y="1343"/>
                  </a:cubicBezTo>
                  <a:cubicBezTo>
                    <a:pt x="720" y="1343"/>
                    <a:pt x="720" y="1343"/>
                    <a:pt x="720" y="1343"/>
                  </a:cubicBezTo>
                  <a:cubicBezTo>
                    <a:pt x="720" y="1343"/>
                    <a:pt x="720" y="1343"/>
                    <a:pt x="720" y="1344"/>
                  </a:cubicBezTo>
                  <a:cubicBezTo>
                    <a:pt x="720" y="1344"/>
                    <a:pt x="720" y="1344"/>
                    <a:pt x="720" y="1344"/>
                  </a:cubicBezTo>
                  <a:cubicBezTo>
                    <a:pt x="720" y="1345"/>
                    <a:pt x="720" y="1346"/>
                    <a:pt x="718" y="1346"/>
                  </a:cubicBezTo>
                  <a:cubicBezTo>
                    <a:pt x="718" y="1346"/>
                    <a:pt x="718" y="1346"/>
                    <a:pt x="718" y="1346"/>
                  </a:cubicBezTo>
                  <a:cubicBezTo>
                    <a:pt x="718" y="1346"/>
                    <a:pt x="718" y="1346"/>
                    <a:pt x="717" y="1346"/>
                  </a:cubicBezTo>
                  <a:cubicBezTo>
                    <a:pt x="717" y="1346"/>
                    <a:pt x="717" y="1346"/>
                    <a:pt x="717" y="1346"/>
                  </a:cubicBezTo>
                  <a:cubicBezTo>
                    <a:pt x="717" y="1346"/>
                    <a:pt x="716" y="1345"/>
                    <a:pt x="714" y="1345"/>
                  </a:cubicBezTo>
                  <a:cubicBezTo>
                    <a:pt x="714" y="1345"/>
                    <a:pt x="714" y="1345"/>
                    <a:pt x="714" y="1345"/>
                  </a:cubicBezTo>
                  <a:cubicBezTo>
                    <a:pt x="713" y="1345"/>
                    <a:pt x="713" y="1345"/>
                    <a:pt x="713" y="1345"/>
                  </a:cubicBezTo>
                  <a:cubicBezTo>
                    <a:pt x="713" y="1345"/>
                    <a:pt x="713" y="1345"/>
                    <a:pt x="713" y="1345"/>
                  </a:cubicBezTo>
                  <a:cubicBezTo>
                    <a:pt x="712" y="1345"/>
                    <a:pt x="711" y="1345"/>
                    <a:pt x="710" y="1346"/>
                  </a:cubicBezTo>
                  <a:cubicBezTo>
                    <a:pt x="710" y="1346"/>
                    <a:pt x="710" y="1346"/>
                    <a:pt x="710" y="1346"/>
                  </a:cubicBezTo>
                  <a:cubicBezTo>
                    <a:pt x="709" y="1346"/>
                    <a:pt x="708" y="1346"/>
                    <a:pt x="708" y="1346"/>
                  </a:cubicBezTo>
                  <a:cubicBezTo>
                    <a:pt x="708" y="1346"/>
                    <a:pt x="708" y="1346"/>
                    <a:pt x="708" y="1346"/>
                  </a:cubicBezTo>
                  <a:cubicBezTo>
                    <a:pt x="708" y="1346"/>
                    <a:pt x="708" y="1347"/>
                    <a:pt x="709" y="1348"/>
                  </a:cubicBezTo>
                  <a:cubicBezTo>
                    <a:pt x="709" y="1348"/>
                    <a:pt x="709" y="1348"/>
                    <a:pt x="709" y="1348"/>
                  </a:cubicBezTo>
                  <a:cubicBezTo>
                    <a:pt x="710" y="1349"/>
                    <a:pt x="711" y="1349"/>
                    <a:pt x="713" y="1349"/>
                  </a:cubicBezTo>
                  <a:cubicBezTo>
                    <a:pt x="713" y="1349"/>
                    <a:pt x="713" y="1349"/>
                    <a:pt x="713" y="1349"/>
                  </a:cubicBezTo>
                  <a:cubicBezTo>
                    <a:pt x="713" y="1349"/>
                    <a:pt x="714" y="1349"/>
                    <a:pt x="714" y="1349"/>
                  </a:cubicBezTo>
                  <a:cubicBezTo>
                    <a:pt x="714" y="1349"/>
                    <a:pt x="714" y="1349"/>
                    <a:pt x="714" y="1349"/>
                  </a:cubicBezTo>
                  <a:cubicBezTo>
                    <a:pt x="716" y="1349"/>
                    <a:pt x="715" y="1349"/>
                    <a:pt x="718" y="1348"/>
                  </a:cubicBezTo>
                  <a:cubicBezTo>
                    <a:pt x="718" y="1348"/>
                    <a:pt x="718" y="1348"/>
                    <a:pt x="718" y="1348"/>
                  </a:cubicBezTo>
                  <a:cubicBezTo>
                    <a:pt x="718" y="1348"/>
                    <a:pt x="719" y="1348"/>
                    <a:pt x="719" y="1348"/>
                  </a:cubicBezTo>
                  <a:cubicBezTo>
                    <a:pt x="719" y="1348"/>
                    <a:pt x="719" y="1348"/>
                    <a:pt x="719" y="1348"/>
                  </a:cubicBezTo>
                  <a:cubicBezTo>
                    <a:pt x="722" y="1348"/>
                    <a:pt x="727" y="1353"/>
                    <a:pt x="727" y="1353"/>
                  </a:cubicBezTo>
                  <a:cubicBezTo>
                    <a:pt x="727" y="1353"/>
                    <a:pt x="727" y="1353"/>
                    <a:pt x="727" y="1353"/>
                  </a:cubicBezTo>
                  <a:cubicBezTo>
                    <a:pt x="728" y="1355"/>
                    <a:pt x="728" y="1355"/>
                    <a:pt x="728" y="1356"/>
                  </a:cubicBezTo>
                  <a:cubicBezTo>
                    <a:pt x="728" y="1356"/>
                    <a:pt x="728" y="1356"/>
                    <a:pt x="728" y="1356"/>
                  </a:cubicBezTo>
                  <a:cubicBezTo>
                    <a:pt x="728" y="1356"/>
                    <a:pt x="728" y="1357"/>
                    <a:pt x="728" y="1357"/>
                  </a:cubicBezTo>
                  <a:cubicBezTo>
                    <a:pt x="728" y="1357"/>
                    <a:pt x="728" y="1357"/>
                    <a:pt x="728" y="1357"/>
                  </a:cubicBezTo>
                  <a:cubicBezTo>
                    <a:pt x="728" y="1357"/>
                    <a:pt x="728" y="1358"/>
                    <a:pt x="728" y="1358"/>
                  </a:cubicBezTo>
                  <a:cubicBezTo>
                    <a:pt x="728" y="1358"/>
                    <a:pt x="728" y="1358"/>
                    <a:pt x="728" y="1358"/>
                  </a:cubicBezTo>
                  <a:cubicBezTo>
                    <a:pt x="729" y="1359"/>
                    <a:pt x="728" y="1359"/>
                    <a:pt x="727" y="1360"/>
                  </a:cubicBezTo>
                  <a:cubicBezTo>
                    <a:pt x="727" y="1360"/>
                    <a:pt x="727" y="1360"/>
                    <a:pt x="727" y="1360"/>
                  </a:cubicBezTo>
                  <a:cubicBezTo>
                    <a:pt x="725" y="1361"/>
                    <a:pt x="724" y="1361"/>
                    <a:pt x="724" y="1362"/>
                  </a:cubicBezTo>
                  <a:cubicBezTo>
                    <a:pt x="724" y="1362"/>
                    <a:pt x="724" y="1362"/>
                    <a:pt x="724" y="1362"/>
                  </a:cubicBezTo>
                  <a:cubicBezTo>
                    <a:pt x="723" y="1364"/>
                    <a:pt x="720" y="1366"/>
                    <a:pt x="719" y="1367"/>
                  </a:cubicBezTo>
                  <a:cubicBezTo>
                    <a:pt x="719" y="1367"/>
                    <a:pt x="719" y="1367"/>
                    <a:pt x="719" y="1367"/>
                  </a:cubicBezTo>
                  <a:cubicBezTo>
                    <a:pt x="719" y="1367"/>
                    <a:pt x="719" y="1367"/>
                    <a:pt x="718" y="1367"/>
                  </a:cubicBezTo>
                  <a:cubicBezTo>
                    <a:pt x="718" y="1367"/>
                    <a:pt x="718" y="1367"/>
                    <a:pt x="718" y="1367"/>
                  </a:cubicBezTo>
                  <a:cubicBezTo>
                    <a:pt x="717" y="1367"/>
                    <a:pt x="716" y="1367"/>
                    <a:pt x="716" y="1366"/>
                  </a:cubicBezTo>
                  <a:cubicBezTo>
                    <a:pt x="716" y="1366"/>
                    <a:pt x="716" y="1366"/>
                    <a:pt x="716" y="1366"/>
                  </a:cubicBezTo>
                  <a:cubicBezTo>
                    <a:pt x="716" y="1365"/>
                    <a:pt x="716" y="1365"/>
                    <a:pt x="716" y="1364"/>
                  </a:cubicBezTo>
                  <a:cubicBezTo>
                    <a:pt x="716" y="1364"/>
                    <a:pt x="716" y="1364"/>
                    <a:pt x="716" y="1364"/>
                  </a:cubicBezTo>
                  <a:cubicBezTo>
                    <a:pt x="716" y="1364"/>
                    <a:pt x="715" y="1365"/>
                    <a:pt x="715" y="1365"/>
                  </a:cubicBezTo>
                  <a:cubicBezTo>
                    <a:pt x="715" y="1365"/>
                    <a:pt x="715" y="1365"/>
                    <a:pt x="715" y="1365"/>
                  </a:cubicBezTo>
                  <a:cubicBezTo>
                    <a:pt x="714" y="1366"/>
                    <a:pt x="714" y="1366"/>
                    <a:pt x="713" y="1366"/>
                  </a:cubicBezTo>
                  <a:cubicBezTo>
                    <a:pt x="713" y="1366"/>
                    <a:pt x="713" y="1366"/>
                    <a:pt x="713" y="1366"/>
                  </a:cubicBezTo>
                  <a:cubicBezTo>
                    <a:pt x="713" y="1366"/>
                    <a:pt x="713" y="1367"/>
                    <a:pt x="713" y="1367"/>
                  </a:cubicBezTo>
                  <a:cubicBezTo>
                    <a:pt x="713" y="1367"/>
                    <a:pt x="713" y="1367"/>
                    <a:pt x="713" y="1367"/>
                  </a:cubicBezTo>
                  <a:cubicBezTo>
                    <a:pt x="713" y="1367"/>
                    <a:pt x="713" y="1367"/>
                    <a:pt x="713" y="1367"/>
                  </a:cubicBezTo>
                  <a:cubicBezTo>
                    <a:pt x="713" y="1367"/>
                    <a:pt x="713" y="1367"/>
                    <a:pt x="713" y="1367"/>
                  </a:cubicBezTo>
                  <a:cubicBezTo>
                    <a:pt x="714" y="1367"/>
                    <a:pt x="715" y="1367"/>
                    <a:pt x="715" y="1368"/>
                  </a:cubicBezTo>
                  <a:cubicBezTo>
                    <a:pt x="715" y="1368"/>
                    <a:pt x="715" y="1368"/>
                    <a:pt x="715" y="1368"/>
                  </a:cubicBezTo>
                  <a:cubicBezTo>
                    <a:pt x="715" y="1369"/>
                    <a:pt x="715" y="1369"/>
                    <a:pt x="714" y="1370"/>
                  </a:cubicBezTo>
                  <a:cubicBezTo>
                    <a:pt x="714" y="1370"/>
                    <a:pt x="714" y="1370"/>
                    <a:pt x="714" y="1370"/>
                  </a:cubicBezTo>
                  <a:cubicBezTo>
                    <a:pt x="713" y="1371"/>
                    <a:pt x="713" y="1372"/>
                    <a:pt x="713" y="1374"/>
                  </a:cubicBezTo>
                  <a:cubicBezTo>
                    <a:pt x="713" y="1374"/>
                    <a:pt x="713" y="1374"/>
                    <a:pt x="713" y="1374"/>
                  </a:cubicBezTo>
                  <a:cubicBezTo>
                    <a:pt x="713" y="1374"/>
                    <a:pt x="713" y="1375"/>
                    <a:pt x="713" y="1375"/>
                  </a:cubicBezTo>
                  <a:cubicBezTo>
                    <a:pt x="713" y="1375"/>
                    <a:pt x="713" y="1375"/>
                    <a:pt x="713" y="1375"/>
                  </a:cubicBezTo>
                  <a:cubicBezTo>
                    <a:pt x="713" y="1376"/>
                    <a:pt x="713" y="1377"/>
                    <a:pt x="713" y="1378"/>
                  </a:cubicBezTo>
                  <a:cubicBezTo>
                    <a:pt x="713" y="1378"/>
                    <a:pt x="713" y="1378"/>
                    <a:pt x="713" y="1378"/>
                  </a:cubicBezTo>
                  <a:cubicBezTo>
                    <a:pt x="713" y="1379"/>
                    <a:pt x="712" y="1380"/>
                    <a:pt x="711" y="1380"/>
                  </a:cubicBezTo>
                  <a:cubicBezTo>
                    <a:pt x="711" y="1380"/>
                    <a:pt x="711" y="1380"/>
                    <a:pt x="711" y="1380"/>
                  </a:cubicBezTo>
                  <a:cubicBezTo>
                    <a:pt x="709" y="1380"/>
                    <a:pt x="709" y="1379"/>
                    <a:pt x="707" y="1382"/>
                  </a:cubicBezTo>
                  <a:cubicBezTo>
                    <a:pt x="707" y="1382"/>
                    <a:pt x="707" y="1382"/>
                    <a:pt x="707" y="1382"/>
                  </a:cubicBezTo>
                  <a:cubicBezTo>
                    <a:pt x="706" y="1385"/>
                    <a:pt x="704" y="1387"/>
                    <a:pt x="704" y="1389"/>
                  </a:cubicBezTo>
                  <a:cubicBezTo>
                    <a:pt x="704" y="1389"/>
                    <a:pt x="704" y="1389"/>
                    <a:pt x="704" y="1389"/>
                  </a:cubicBezTo>
                  <a:cubicBezTo>
                    <a:pt x="704" y="1389"/>
                    <a:pt x="703" y="1390"/>
                    <a:pt x="702" y="1390"/>
                  </a:cubicBezTo>
                  <a:cubicBezTo>
                    <a:pt x="702" y="1390"/>
                    <a:pt x="702" y="1390"/>
                    <a:pt x="702" y="1390"/>
                  </a:cubicBezTo>
                  <a:cubicBezTo>
                    <a:pt x="701" y="1390"/>
                    <a:pt x="701" y="1389"/>
                    <a:pt x="701" y="1388"/>
                  </a:cubicBezTo>
                  <a:cubicBezTo>
                    <a:pt x="701" y="1388"/>
                    <a:pt x="701" y="1388"/>
                    <a:pt x="701" y="1388"/>
                  </a:cubicBezTo>
                  <a:cubicBezTo>
                    <a:pt x="701" y="1388"/>
                    <a:pt x="701" y="1387"/>
                    <a:pt x="701" y="1387"/>
                  </a:cubicBezTo>
                  <a:cubicBezTo>
                    <a:pt x="701" y="1387"/>
                    <a:pt x="701" y="1387"/>
                    <a:pt x="701" y="1387"/>
                  </a:cubicBezTo>
                  <a:cubicBezTo>
                    <a:pt x="701" y="1384"/>
                    <a:pt x="701" y="1385"/>
                    <a:pt x="703" y="1382"/>
                  </a:cubicBezTo>
                  <a:cubicBezTo>
                    <a:pt x="703" y="1382"/>
                    <a:pt x="703" y="1382"/>
                    <a:pt x="703" y="1382"/>
                  </a:cubicBezTo>
                  <a:cubicBezTo>
                    <a:pt x="704" y="1380"/>
                    <a:pt x="704" y="1379"/>
                    <a:pt x="705" y="1379"/>
                  </a:cubicBezTo>
                  <a:cubicBezTo>
                    <a:pt x="705" y="1379"/>
                    <a:pt x="705" y="1379"/>
                    <a:pt x="705" y="1379"/>
                  </a:cubicBezTo>
                  <a:cubicBezTo>
                    <a:pt x="705" y="1379"/>
                    <a:pt x="705" y="1379"/>
                    <a:pt x="705" y="1379"/>
                  </a:cubicBezTo>
                  <a:cubicBezTo>
                    <a:pt x="705" y="1379"/>
                    <a:pt x="705" y="1379"/>
                    <a:pt x="705" y="1379"/>
                  </a:cubicBezTo>
                  <a:cubicBezTo>
                    <a:pt x="704" y="1379"/>
                    <a:pt x="704" y="1379"/>
                    <a:pt x="704" y="1379"/>
                  </a:cubicBezTo>
                  <a:cubicBezTo>
                    <a:pt x="704" y="1379"/>
                    <a:pt x="704" y="1379"/>
                    <a:pt x="704" y="1379"/>
                  </a:cubicBezTo>
                  <a:cubicBezTo>
                    <a:pt x="704" y="1379"/>
                    <a:pt x="704" y="1379"/>
                    <a:pt x="704" y="1379"/>
                  </a:cubicBezTo>
                  <a:cubicBezTo>
                    <a:pt x="703" y="1380"/>
                    <a:pt x="703" y="1380"/>
                    <a:pt x="702" y="1380"/>
                  </a:cubicBezTo>
                  <a:cubicBezTo>
                    <a:pt x="702" y="1380"/>
                    <a:pt x="702" y="1380"/>
                    <a:pt x="702" y="1380"/>
                  </a:cubicBezTo>
                  <a:cubicBezTo>
                    <a:pt x="702" y="1380"/>
                    <a:pt x="701" y="1380"/>
                    <a:pt x="700" y="1380"/>
                  </a:cubicBezTo>
                  <a:cubicBezTo>
                    <a:pt x="700" y="1380"/>
                    <a:pt x="700" y="1380"/>
                    <a:pt x="700" y="1380"/>
                  </a:cubicBezTo>
                  <a:cubicBezTo>
                    <a:pt x="700" y="1380"/>
                    <a:pt x="700" y="1380"/>
                    <a:pt x="700" y="1380"/>
                  </a:cubicBezTo>
                  <a:cubicBezTo>
                    <a:pt x="700" y="1380"/>
                    <a:pt x="700" y="1380"/>
                    <a:pt x="700" y="1380"/>
                  </a:cubicBezTo>
                  <a:cubicBezTo>
                    <a:pt x="699" y="1380"/>
                    <a:pt x="699" y="1380"/>
                    <a:pt x="698" y="1381"/>
                  </a:cubicBezTo>
                  <a:cubicBezTo>
                    <a:pt x="698" y="1381"/>
                    <a:pt x="698" y="1381"/>
                    <a:pt x="698" y="1381"/>
                  </a:cubicBezTo>
                  <a:cubicBezTo>
                    <a:pt x="698" y="1381"/>
                    <a:pt x="698" y="1382"/>
                    <a:pt x="698" y="1383"/>
                  </a:cubicBezTo>
                  <a:cubicBezTo>
                    <a:pt x="698" y="1383"/>
                    <a:pt x="698" y="1383"/>
                    <a:pt x="698" y="1383"/>
                  </a:cubicBezTo>
                  <a:cubicBezTo>
                    <a:pt x="698" y="1383"/>
                    <a:pt x="698" y="1383"/>
                    <a:pt x="698" y="1384"/>
                  </a:cubicBezTo>
                  <a:cubicBezTo>
                    <a:pt x="698" y="1384"/>
                    <a:pt x="698" y="1384"/>
                    <a:pt x="698" y="1384"/>
                  </a:cubicBezTo>
                  <a:cubicBezTo>
                    <a:pt x="698" y="1385"/>
                    <a:pt x="698" y="1385"/>
                    <a:pt x="698" y="1385"/>
                  </a:cubicBezTo>
                  <a:cubicBezTo>
                    <a:pt x="698" y="1385"/>
                    <a:pt x="698" y="1385"/>
                    <a:pt x="698" y="1385"/>
                  </a:cubicBezTo>
                  <a:cubicBezTo>
                    <a:pt x="698" y="1386"/>
                    <a:pt x="698" y="1386"/>
                    <a:pt x="698" y="1387"/>
                  </a:cubicBezTo>
                  <a:cubicBezTo>
                    <a:pt x="698" y="1387"/>
                    <a:pt x="698" y="1387"/>
                    <a:pt x="698" y="1387"/>
                  </a:cubicBezTo>
                  <a:cubicBezTo>
                    <a:pt x="697" y="1388"/>
                    <a:pt x="697" y="1389"/>
                    <a:pt x="697" y="1389"/>
                  </a:cubicBezTo>
                  <a:cubicBezTo>
                    <a:pt x="697" y="1389"/>
                    <a:pt x="697" y="1389"/>
                    <a:pt x="697" y="1389"/>
                  </a:cubicBezTo>
                  <a:cubicBezTo>
                    <a:pt x="697" y="1390"/>
                    <a:pt x="697" y="1390"/>
                    <a:pt x="697" y="1391"/>
                  </a:cubicBezTo>
                  <a:cubicBezTo>
                    <a:pt x="697" y="1391"/>
                    <a:pt x="697" y="1391"/>
                    <a:pt x="697" y="1391"/>
                  </a:cubicBezTo>
                  <a:cubicBezTo>
                    <a:pt x="698" y="1392"/>
                    <a:pt x="698" y="1394"/>
                    <a:pt x="698" y="1396"/>
                  </a:cubicBezTo>
                  <a:cubicBezTo>
                    <a:pt x="698" y="1396"/>
                    <a:pt x="698" y="1396"/>
                    <a:pt x="698" y="1396"/>
                  </a:cubicBezTo>
                  <a:cubicBezTo>
                    <a:pt x="698" y="1398"/>
                    <a:pt x="698" y="1400"/>
                    <a:pt x="697" y="1400"/>
                  </a:cubicBezTo>
                  <a:cubicBezTo>
                    <a:pt x="697" y="1400"/>
                    <a:pt x="697" y="1400"/>
                    <a:pt x="697" y="1400"/>
                  </a:cubicBezTo>
                  <a:cubicBezTo>
                    <a:pt x="696" y="1402"/>
                    <a:pt x="695" y="1402"/>
                    <a:pt x="695" y="1403"/>
                  </a:cubicBezTo>
                  <a:cubicBezTo>
                    <a:pt x="695" y="1403"/>
                    <a:pt x="695" y="1403"/>
                    <a:pt x="695" y="1403"/>
                  </a:cubicBezTo>
                  <a:cubicBezTo>
                    <a:pt x="695" y="1404"/>
                    <a:pt x="694" y="1405"/>
                    <a:pt x="693" y="1405"/>
                  </a:cubicBezTo>
                  <a:cubicBezTo>
                    <a:pt x="693" y="1405"/>
                    <a:pt x="693" y="1405"/>
                    <a:pt x="693" y="1405"/>
                  </a:cubicBezTo>
                  <a:cubicBezTo>
                    <a:pt x="692" y="1405"/>
                    <a:pt x="692" y="1404"/>
                    <a:pt x="692" y="1403"/>
                  </a:cubicBezTo>
                  <a:cubicBezTo>
                    <a:pt x="692" y="1403"/>
                    <a:pt x="692" y="1403"/>
                    <a:pt x="692" y="1403"/>
                  </a:cubicBezTo>
                  <a:cubicBezTo>
                    <a:pt x="692" y="1403"/>
                    <a:pt x="692" y="1402"/>
                    <a:pt x="692" y="1402"/>
                  </a:cubicBezTo>
                  <a:cubicBezTo>
                    <a:pt x="692" y="1402"/>
                    <a:pt x="692" y="1402"/>
                    <a:pt x="692" y="1402"/>
                  </a:cubicBezTo>
                  <a:cubicBezTo>
                    <a:pt x="693" y="1399"/>
                    <a:pt x="694" y="1398"/>
                    <a:pt x="694" y="1396"/>
                  </a:cubicBezTo>
                  <a:cubicBezTo>
                    <a:pt x="694" y="1396"/>
                    <a:pt x="694" y="1396"/>
                    <a:pt x="694" y="1396"/>
                  </a:cubicBezTo>
                  <a:cubicBezTo>
                    <a:pt x="694" y="1396"/>
                    <a:pt x="694" y="1396"/>
                    <a:pt x="694" y="1396"/>
                  </a:cubicBezTo>
                  <a:cubicBezTo>
                    <a:pt x="694" y="1396"/>
                    <a:pt x="694" y="1396"/>
                    <a:pt x="694" y="1396"/>
                  </a:cubicBezTo>
                  <a:cubicBezTo>
                    <a:pt x="694" y="1394"/>
                    <a:pt x="693" y="1390"/>
                    <a:pt x="691" y="1390"/>
                  </a:cubicBezTo>
                  <a:cubicBezTo>
                    <a:pt x="691" y="1390"/>
                    <a:pt x="691" y="1390"/>
                    <a:pt x="691" y="1390"/>
                  </a:cubicBezTo>
                  <a:cubicBezTo>
                    <a:pt x="688" y="1388"/>
                    <a:pt x="687" y="1388"/>
                    <a:pt x="685" y="1388"/>
                  </a:cubicBezTo>
                  <a:cubicBezTo>
                    <a:pt x="685" y="1388"/>
                    <a:pt x="685" y="1388"/>
                    <a:pt x="685" y="1388"/>
                  </a:cubicBezTo>
                  <a:cubicBezTo>
                    <a:pt x="682" y="1388"/>
                    <a:pt x="680" y="1387"/>
                    <a:pt x="680" y="1387"/>
                  </a:cubicBezTo>
                  <a:cubicBezTo>
                    <a:pt x="680" y="1387"/>
                    <a:pt x="680" y="1387"/>
                    <a:pt x="680" y="1387"/>
                  </a:cubicBezTo>
                  <a:cubicBezTo>
                    <a:pt x="679" y="1387"/>
                    <a:pt x="679" y="1387"/>
                    <a:pt x="679" y="1388"/>
                  </a:cubicBezTo>
                  <a:cubicBezTo>
                    <a:pt x="679" y="1388"/>
                    <a:pt x="679" y="1388"/>
                    <a:pt x="679" y="1388"/>
                  </a:cubicBezTo>
                  <a:cubicBezTo>
                    <a:pt x="679" y="1388"/>
                    <a:pt x="679" y="1388"/>
                    <a:pt x="679" y="1388"/>
                  </a:cubicBezTo>
                  <a:cubicBezTo>
                    <a:pt x="679" y="1388"/>
                    <a:pt x="679" y="1388"/>
                    <a:pt x="679" y="1388"/>
                  </a:cubicBezTo>
                  <a:cubicBezTo>
                    <a:pt x="681" y="1389"/>
                    <a:pt x="681" y="1389"/>
                    <a:pt x="683" y="1389"/>
                  </a:cubicBezTo>
                  <a:cubicBezTo>
                    <a:pt x="683" y="1389"/>
                    <a:pt x="683" y="1389"/>
                    <a:pt x="683" y="1389"/>
                  </a:cubicBezTo>
                  <a:cubicBezTo>
                    <a:pt x="685" y="1390"/>
                    <a:pt x="687" y="1390"/>
                    <a:pt x="687" y="1392"/>
                  </a:cubicBezTo>
                  <a:cubicBezTo>
                    <a:pt x="687" y="1392"/>
                    <a:pt x="687" y="1392"/>
                    <a:pt x="687" y="1392"/>
                  </a:cubicBezTo>
                  <a:cubicBezTo>
                    <a:pt x="687" y="1392"/>
                    <a:pt x="686" y="1393"/>
                    <a:pt x="686" y="1394"/>
                  </a:cubicBezTo>
                  <a:cubicBezTo>
                    <a:pt x="686" y="1394"/>
                    <a:pt x="686" y="1394"/>
                    <a:pt x="686" y="1394"/>
                  </a:cubicBezTo>
                  <a:cubicBezTo>
                    <a:pt x="684" y="1395"/>
                    <a:pt x="684" y="1396"/>
                    <a:pt x="683" y="1398"/>
                  </a:cubicBezTo>
                  <a:cubicBezTo>
                    <a:pt x="683" y="1398"/>
                    <a:pt x="683" y="1398"/>
                    <a:pt x="683" y="1398"/>
                  </a:cubicBezTo>
                  <a:cubicBezTo>
                    <a:pt x="682" y="1399"/>
                    <a:pt x="681" y="1401"/>
                    <a:pt x="680" y="1401"/>
                  </a:cubicBezTo>
                  <a:cubicBezTo>
                    <a:pt x="680" y="1401"/>
                    <a:pt x="680" y="1401"/>
                    <a:pt x="680" y="1401"/>
                  </a:cubicBezTo>
                  <a:cubicBezTo>
                    <a:pt x="679" y="1401"/>
                    <a:pt x="679" y="1401"/>
                    <a:pt x="678" y="1400"/>
                  </a:cubicBezTo>
                  <a:cubicBezTo>
                    <a:pt x="678" y="1400"/>
                    <a:pt x="678" y="1400"/>
                    <a:pt x="678" y="1400"/>
                  </a:cubicBezTo>
                  <a:cubicBezTo>
                    <a:pt x="678" y="1400"/>
                    <a:pt x="677" y="1399"/>
                    <a:pt x="676" y="1399"/>
                  </a:cubicBezTo>
                  <a:cubicBezTo>
                    <a:pt x="676" y="1399"/>
                    <a:pt x="676" y="1399"/>
                    <a:pt x="676" y="1399"/>
                  </a:cubicBezTo>
                  <a:cubicBezTo>
                    <a:pt x="675" y="1399"/>
                    <a:pt x="673" y="1400"/>
                    <a:pt x="672" y="1400"/>
                  </a:cubicBezTo>
                  <a:cubicBezTo>
                    <a:pt x="672" y="1400"/>
                    <a:pt x="672" y="1400"/>
                    <a:pt x="672" y="1400"/>
                  </a:cubicBezTo>
                  <a:cubicBezTo>
                    <a:pt x="671" y="1400"/>
                    <a:pt x="671" y="1401"/>
                    <a:pt x="671" y="1401"/>
                  </a:cubicBezTo>
                  <a:cubicBezTo>
                    <a:pt x="671" y="1401"/>
                    <a:pt x="671" y="1401"/>
                    <a:pt x="671" y="1401"/>
                  </a:cubicBezTo>
                  <a:cubicBezTo>
                    <a:pt x="671" y="1401"/>
                    <a:pt x="671" y="1401"/>
                    <a:pt x="671" y="1401"/>
                  </a:cubicBezTo>
                  <a:cubicBezTo>
                    <a:pt x="671" y="1402"/>
                    <a:pt x="671" y="1402"/>
                    <a:pt x="671" y="1403"/>
                  </a:cubicBezTo>
                  <a:cubicBezTo>
                    <a:pt x="671" y="1403"/>
                    <a:pt x="671" y="1403"/>
                    <a:pt x="671" y="1403"/>
                  </a:cubicBezTo>
                  <a:cubicBezTo>
                    <a:pt x="671" y="1404"/>
                    <a:pt x="671" y="1404"/>
                    <a:pt x="671" y="1405"/>
                  </a:cubicBezTo>
                  <a:cubicBezTo>
                    <a:pt x="671" y="1405"/>
                    <a:pt x="671" y="1405"/>
                    <a:pt x="671" y="1405"/>
                  </a:cubicBezTo>
                  <a:cubicBezTo>
                    <a:pt x="671" y="1406"/>
                    <a:pt x="671" y="1408"/>
                    <a:pt x="671" y="1408"/>
                  </a:cubicBezTo>
                  <a:cubicBezTo>
                    <a:pt x="671" y="1408"/>
                    <a:pt x="671" y="1408"/>
                    <a:pt x="671" y="1408"/>
                  </a:cubicBezTo>
                  <a:cubicBezTo>
                    <a:pt x="671" y="1409"/>
                    <a:pt x="671" y="1409"/>
                    <a:pt x="671" y="1409"/>
                  </a:cubicBezTo>
                  <a:cubicBezTo>
                    <a:pt x="671" y="1409"/>
                    <a:pt x="671" y="1409"/>
                    <a:pt x="671" y="1409"/>
                  </a:cubicBezTo>
                  <a:cubicBezTo>
                    <a:pt x="672" y="1410"/>
                    <a:pt x="672" y="1410"/>
                    <a:pt x="672" y="1411"/>
                  </a:cubicBezTo>
                  <a:cubicBezTo>
                    <a:pt x="672" y="1411"/>
                    <a:pt x="672" y="1411"/>
                    <a:pt x="672" y="1411"/>
                  </a:cubicBezTo>
                  <a:cubicBezTo>
                    <a:pt x="672" y="1412"/>
                    <a:pt x="671" y="1412"/>
                    <a:pt x="671" y="1413"/>
                  </a:cubicBezTo>
                  <a:cubicBezTo>
                    <a:pt x="671" y="1413"/>
                    <a:pt x="671" y="1413"/>
                    <a:pt x="671" y="1413"/>
                  </a:cubicBezTo>
                  <a:cubicBezTo>
                    <a:pt x="670" y="1413"/>
                    <a:pt x="670" y="1413"/>
                    <a:pt x="669" y="1413"/>
                  </a:cubicBezTo>
                  <a:cubicBezTo>
                    <a:pt x="669" y="1413"/>
                    <a:pt x="669" y="1413"/>
                    <a:pt x="669" y="1413"/>
                  </a:cubicBezTo>
                  <a:cubicBezTo>
                    <a:pt x="669" y="1413"/>
                    <a:pt x="669" y="1413"/>
                    <a:pt x="669" y="1413"/>
                  </a:cubicBezTo>
                  <a:cubicBezTo>
                    <a:pt x="669" y="1413"/>
                    <a:pt x="669" y="1413"/>
                    <a:pt x="669" y="1413"/>
                  </a:cubicBezTo>
                  <a:cubicBezTo>
                    <a:pt x="669" y="1413"/>
                    <a:pt x="668" y="1413"/>
                    <a:pt x="668" y="1413"/>
                  </a:cubicBezTo>
                  <a:cubicBezTo>
                    <a:pt x="668" y="1413"/>
                    <a:pt x="668" y="1413"/>
                    <a:pt x="668" y="1413"/>
                  </a:cubicBezTo>
                  <a:cubicBezTo>
                    <a:pt x="668" y="1413"/>
                    <a:pt x="668" y="1413"/>
                    <a:pt x="668" y="1413"/>
                  </a:cubicBezTo>
                  <a:cubicBezTo>
                    <a:pt x="668" y="1413"/>
                    <a:pt x="668" y="1413"/>
                    <a:pt x="668" y="1413"/>
                  </a:cubicBezTo>
                  <a:cubicBezTo>
                    <a:pt x="668" y="1413"/>
                    <a:pt x="668" y="1412"/>
                    <a:pt x="668" y="1412"/>
                  </a:cubicBezTo>
                  <a:cubicBezTo>
                    <a:pt x="668" y="1412"/>
                    <a:pt x="668" y="1412"/>
                    <a:pt x="668" y="1412"/>
                  </a:cubicBezTo>
                  <a:cubicBezTo>
                    <a:pt x="668" y="1410"/>
                    <a:pt x="668" y="1408"/>
                    <a:pt x="667" y="1407"/>
                  </a:cubicBezTo>
                  <a:cubicBezTo>
                    <a:pt x="667" y="1407"/>
                    <a:pt x="667" y="1407"/>
                    <a:pt x="667" y="1407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7" y="1406"/>
                    <a:pt x="667" y="1406"/>
                    <a:pt x="667" y="1406"/>
                  </a:cubicBezTo>
                  <a:cubicBezTo>
                    <a:pt x="666" y="1406"/>
                    <a:pt x="666" y="1407"/>
                    <a:pt x="666" y="1407"/>
                  </a:cubicBezTo>
                  <a:cubicBezTo>
                    <a:pt x="666" y="1407"/>
                    <a:pt x="666" y="1407"/>
                    <a:pt x="666" y="1407"/>
                  </a:cubicBezTo>
                  <a:cubicBezTo>
                    <a:pt x="666" y="1407"/>
                    <a:pt x="666" y="1407"/>
                    <a:pt x="666" y="1407"/>
                  </a:cubicBezTo>
                  <a:cubicBezTo>
                    <a:pt x="666" y="1408"/>
                    <a:pt x="666" y="1408"/>
                    <a:pt x="666" y="1408"/>
                  </a:cubicBezTo>
                  <a:cubicBezTo>
                    <a:pt x="666" y="1409"/>
                    <a:pt x="667" y="1410"/>
                    <a:pt x="667" y="1412"/>
                  </a:cubicBezTo>
                  <a:cubicBezTo>
                    <a:pt x="667" y="1412"/>
                    <a:pt x="667" y="1412"/>
                    <a:pt x="667" y="1412"/>
                  </a:cubicBezTo>
                  <a:cubicBezTo>
                    <a:pt x="667" y="1412"/>
                    <a:pt x="667" y="1412"/>
                    <a:pt x="667" y="1412"/>
                  </a:cubicBezTo>
                  <a:cubicBezTo>
                    <a:pt x="667" y="1412"/>
                    <a:pt x="667" y="1412"/>
                    <a:pt x="667" y="1412"/>
                  </a:cubicBezTo>
                  <a:cubicBezTo>
                    <a:pt x="667" y="1413"/>
                    <a:pt x="666" y="1413"/>
                    <a:pt x="665" y="1414"/>
                  </a:cubicBezTo>
                  <a:cubicBezTo>
                    <a:pt x="665" y="1414"/>
                    <a:pt x="665" y="1414"/>
                    <a:pt x="665" y="1414"/>
                  </a:cubicBezTo>
                  <a:cubicBezTo>
                    <a:pt x="663" y="1414"/>
                    <a:pt x="661" y="1414"/>
                    <a:pt x="661" y="1416"/>
                  </a:cubicBezTo>
                  <a:cubicBezTo>
                    <a:pt x="661" y="1416"/>
                    <a:pt x="661" y="1416"/>
                    <a:pt x="661" y="1416"/>
                  </a:cubicBezTo>
                  <a:cubicBezTo>
                    <a:pt x="660" y="1417"/>
                    <a:pt x="659" y="1418"/>
                    <a:pt x="658" y="1418"/>
                  </a:cubicBezTo>
                  <a:cubicBezTo>
                    <a:pt x="658" y="1418"/>
                    <a:pt x="658" y="1418"/>
                    <a:pt x="658" y="1418"/>
                  </a:cubicBezTo>
                  <a:cubicBezTo>
                    <a:pt x="657" y="1418"/>
                    <a:pt x="656" y="1417"/>
                    <a:pt x="656" y="1416"/>
                  </a:cubicBezTo>
                  <a:cubicBezTo>
                    <a:pt x="656" y="1416"/>
                    <a:pt x="656" y="1416"/>
                    <a:pt x="656" y="1416"/>
                  </a:cubicBezTo>
                  <a:cubicBezTo>
                    <a:pt x="656" y="1414"/>
                    <a:pt x="655" y="1413"/>
                    <a:pt x="655" y="1413"/>
                  </a:cubicBezTo>
                  <a:cubicBezTo>
                    <a:pt x="655" y="1413"/>
                    <a:pt x="655" y="1413"/>
                    <a:pt x="655" y="1413"/>
                  </a:cubicBezTo>
                  <a:cubicBezTo>
                    <a:pt x="654" y="1413"/>
                    <a:pt x="654" y="1413"/>
                    <a:pt x="654" y="1414"/>
                  </a:cubicBezTo>
                  <a:cubicBezTo>
                    <a:pt x="654" y="1414"/>
                    <a:pt x="654" y="1414"/>
                    <a:pt x="654" y="1414"/>
                  </a:cubicBezTo>
                  <a:cubicBezTo>
                    <a:pt x="653" y="1414"/>
                    <a:pt x="653" y="1415"/>
                    <a:pt x="652" y="1415"/>
                  </a:cubicBezTo>
                  <a:cubicBezTo>
                    <a:pt x="652" y="1415"/>
                    <a:pt x="652" y="1415"/>
                    <a:pt x="652" y="1415"/>
                  </a:cubicBezTo>
                  <a:cubicBezTo>
                    <a:pt x="652" y="1415"/>
                    <a:pt x="651" y="1415"/>
                    <a:pt x="651" y="1414"/>
                  </a:cubicBezTo>
                  <a:cubicBezTo>
                    <a:pt x="651" y="1414"/>
                    <a:pt x="651" y="1414"/>
                    <a:pt x="651" y="1414"/>
                  </a:cubicBezTo>
                  <a:cubicBezTo>
                    <a:pt x="651" y="1414"/>
                    <a:pt x="651" y="1414"/>
                    <a:pt x="651" y="1414"/>
                  </a:cubicBezTo>
                  <a:cubicBezTo>
                    <a:pt x="651" y="1414"/>
                    <a:pt x="651" y="1414"/>
                    <a:pt x="651" y="1414"/>
                  </a:cubicBezTo>
                  <a:cubicBezTo>
                    <a:pt x="650" y="1414"/>
                    <a:pt x="650" y="1414"/>
                    <a:pt x="649" y="1415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649" y="1416"/>
                    <a:pt x="648" y="1416"/>
                    <a:pt x="647" y="1416"/>
                  </a:cubicBezTo>
                  <a:cubicBezTo>
                    <a:pt x="647" y="1416"/>
                    <a:pt x="647" y="1416"/>
                    <a:pt x="647" y="1416"/>
                  </a:cubicBezTo>
                  <a:cubicBezTo>
                    <a:pt x="646" y="1416"/>
                    <a:pt x="645" y="1415"/>
                    <a:pt x="645" y="1414"/>
                  </a:cubicBezTo>
                  <a:cubicBezTo>
                    <a:pt x="645" y="1414"/>
                    <a:pt x="645" y="1414"/>
                    <a:pt x="645" y="1414"/>
                  </a:cubicBezTo>
                  <a:cubicBezTo>
                    <a:pt x="645" y="1414"/>
                    <a:pt x="645" y="1414"/>
                    <a:pt x="645" y="1414"/>
                  </a:cubicBezTo>
                  <a:cubicBezTo>
                    <a:pt x="645" y="1414"/>
                    <a:pt x="645" y="1414"/>
                    <a:pt x="645" y="1414"/>
                  </a:cubicBezTo>
                  <a:cubicBezTo>
                    <a:pt x="645" y="1414"/>
                    <a:pt x="645" y="1414"/>
                    <a:pt x="645" y="1414"/>
                  </a:cubicBezTo>
                  <a:cubicBezTo>
                    <a:pt x="645" y="1414"/>
                    <a:pt x="645" y="1414"/>
                    <a:pt x="645" y="1414"/>
                  </a:cubicBezTo>
                  <a:cubicBezTo>
                    <a:pt x="645" y="1414"/>
                    <a:pt x="644" y="1414"/>
                    <a:pt x="644" y="1416"/>
                  </a:cubicBezTo>
                  <a:cubicBezTo>
                    <a:pt x="644" y="1416"/>
                    <a:pt x="644" y="1416"/>
                    <a:pt x="644" y="1416"/>
                  </a:cubicBezTo>
                  <a:cubicBezTo>
                    <a:pt x="644" y="1416"/>
                    <a:pt x="644" y="1416"/>
                    <a:pt x="644" y="1416"/>
                  </a:cubicBezTo>
                  <a:cubicBezTo>
                    <a:pt x="644" y="1416"/>
                    <a:pt x="644" y="1416"/>
                    <a:pt x="644" y="1416"/>
                  </a:cubicBezTo>
                  <a:cubicBezTo>
                    <a:pt x="644" y="1418"/>
                    <a:pt x="644" y="1419"/>
                    <a:pt x="644" y="1420"/>
                  </a:cubicBezTo>
                  <a:cubicBezTo>
                    <a:pt x="644" y="1420"/>
                    <a:pt x="644" y="1420"/>
                    <a:pt x="644" y="1420"/>
                  </a:cubicBezTo>
                  <a:cubicBezTo>
                    <a:pt x="644" y="1421"/>
                    <a:pt x="644" y="1422"/>
                    <a:pt x="644" y="1423"/>
                  </a:cubicBezTo>
                  <a:cubicBezTo>
                    <a:pt x="644" y="1423"/>
                    <a:pt x="644" y="1423"/>
                    <a:pt x="644" y="1423"/>
                  </a:cubicBezTo>
                  <a:cubicBezTo>
                    <a:pt x="644" y="1426"/>
                    <a:pt x="643" y="1428"/>
                    <a:pt x="641" y="1430"/>
                  </a:cubicBezTo>
                  <a:cubicBezTo>
                    <a:pt x="641" y="1430"/>
                    <a:pt x="641" y="1430"/>
                    <a:pt x="641" y="1430"/>
                  </a:cubicBezTo>
                  <a:cubicBezTo>
                    <a:pt x="639" y="1432"/>
                    <a:pt x="638" y="1432"/>
                    <a:pt x="638" y="1433"/>
                  </a:cubicBezTo>
                  <a:cubicBezTo>
                    <a:pt x="638" y="1433"/>
                    <a:pt x="638" y="1433"/>
                    <a:pt x="638" y="1433"/>
                  </a:cubicBezTo>
                  <a:cubicBezTo>
                    <a:pt x="638" y="1433"/>
                    <a:pt x="638" y="1433"/>
                    <a:pt x="638" y="1433"/>
                  </a:cubicBezTo>
                  <a:cubicBezTo>
                    <a:pt x="638" y="1433"/>
                    <a:pt x="638" y="1433"/>
                    <a:pt x="638" y="1433"/>
                  </a:cubicBezTo>
                  <a:cubicBezTo>
                    <a:pt x="638" y="1433"/>
                    <a:pt x="638" y="1433"/>
                    <a:pt x="638" y="1433"/>
                  </a:cubicBezTo>
                  <a:cubicBezTo>
                    <a:pt x="638" y="1433"/>
                    <a:pt x="638" y="1433"/>
                    <a:pt x="638" y="1433"/>
                  </a:cubicBezTo>
                  <a:cubicBezTo>
                    <a:pt x="638" y="1435"/>
                    <a:pt x="637" y="1438"/>
                    <a:pt x="635" y="1438"/>
                  </a:cubicBezTo>
                  <a:cubicBezTo>
                    <a:pt x="635" y="1438"/>
                    <a:pt x="635" y="1438"/>
                    <a:pt x="635" y="1438"/>
                  </a:cubicBezTo>
                  <a:cubicBezTo>
                    <a:pt x="635" y="1438"/>
                    <a:pt x="635" y="1438"/>
                    <a:pt x="634" y="1438"/>
                  </a:cubicBezTo>
                  <a:cubicBezTo>
                    <a:pt x="634" y="1438"/>
                    <a:pt x="634" y="1438"/>
                    <a:pt x="634" y="1438"/>
                  </a:cubicBezTo>
                  <a:cubicBezTo>
                    <a:pt x="632" y="1437"/>
                    <a:pt x="631" y="1437"/>
                    <a:pt x="630" y="1437"/>
                  </a:cubicBezTo>
                  <a:cubicBezTo>
                    <a:pt x="630" y="1437"/>
                    <a:pt x="630" y="1437"/>
                    <a:pt x="630" y="1437"/>
                  </a:cubicBezTo>
                  <a:cubicBezTo>
                    <a:pt x="630" y="1437"/>
                    <a:pt x="629" y="1437"/>
                    <a:pt x="629" y="1437"/>
                  </a:cubicBezTo>
                  <a:cubicBezTo>
                    <a:pt x="629" y="1437"/>
                    <a:pt x="629" y="1437"/>
                    <a:pt x="629" y="1437"/>
                  </a:cubicBezTo>
                  <a:cubicBezTo>
                    <a:pt x="628" y="1437"/>
                    <a:pt x="627" y="1437"/>
                    <a:pt x="627" y="1437"/>
                  </a:cubicBezTo>
                  <a:cubicBezTo>
                    <a:pt x="627" y="1437"/>
                    <a:pt x="627" y="1437"/>
                    <a:pt x="627" y="1437"/>
                  </a:cubicBezTo>
                  <a:cubicBezTo>
                    <a:pt x="625" y="1437"/>
                    <a:pt x="624" y="1437"/>
                    <a:pt x="623" y="1436"/>
                  </a:cubicBezTo>
                  <a:cubicBezTo>
                    <a:pt x="623" y="1436"/>
                    <a:pt x="623" y="1436"/>
                    <a:pt x="623" y="1436"/>
                  </a:cubicBezTo>
                  <a:cubicBezTo>
                    <a:pt x="621" y="1435"/>
                    <a:pt x="621" y="1435"/>
                    <a:pt x="620" y="1434"/>
                  </a:cubicBezTo>
                  <a:cubicBezTo>
                    <a:pt x="620" y="1434"/>
                    <a:pt x="620" y="1434"/>
                    <a:pt x="620" y="1434"/>
                  </a:cubicBezTo>
                  <a:cubicBezTo>
                    <a:pt x="619" y="1434"/>
                    <a:pt x="619" y="1433"/>
                    <a:pt x="619" y="1433"/>
                  </a:cubicBezTo>
                  <a:cubicBezTo>
                    <a:pt x="619" y="1433"/>
                    <a:pt x="619" y="1433"/>
                    <a:pt x="619" y="1433"/>
                  </a:cubicBezTo>
                  <a:cubicBezTo>
                    <a:pt x="619" y="1433"/>
                    <a:pt x="619" y="1433"/>
                    <a:pt x="619" y="1433"/>
                  </a:cubicBezTo>
                  <a:cubicBezTo>
                    <a:pt x="619" y="1433"/>
                    <a:pt x="619" y="1433"/>
                    <a:pt x="619" y="1433"/>
                  </a:cubicBezTo>
                  <a:cubicBezTo>
                    <a:pt x="619" y="1434"/>
                    <a:pt x="619" y="1434"/>
                    <a:pt x="619" y="1435"/>
                  </a:cubicBezTo>
                  <a:cubicBezTo>
                    <a:pt x="619" y="1435"/>
                    <a:pt x="619" y="1435"/>
                    <a:pt x="619" y="1435"/>
                  </a:cubicBezTo>
                  <a:cubicBezTo>
                    <a:pt x="620" y="1437"/>
                    <a:pt x="621" y="1440"/>
                    <a:pt x="623" y="1440"/>
                  </a:cubicBezTo>
                  <a:cubicBezTo>
                    <a:pt x="623" y="1440"/>
                    <a:pt x="623" y="1440"/>
                    <a:pt x="623" y="1440"/>
                  </a:cubicBezTo>
                  <a:cubicBezTo>
                    <a:pt x="623" y="1440"/>
                    <a:pt x="623" y="1440"/>
                    <a:pt x="623" y="1440"/>
                  </a:cubicBezTo>
                  <a:cubicBezTo>
                    <a:pt x="623" y="1440"/>
                    <a:pt x="623" y="1440"/>
                    <a:pt x="623" y="1440"/>
                  </a:cubicBezTo>
                  <a:cubicBezTo>
                    <a:pt x="626" y="1439"/>
                    <a:pt x="627" y="1438"/>
                    <a:pt x="630" y="1438"/>
                  </a:cubicBezTo>
                  <a:cubicBezTo>
                    <a:pt x="630" y="1438"/>
                    <a:pt x="630" y="1438"/>
                    <a:pt x="630" y="1438"/>
                  </a:cubicBezTo>
                  <a:cubicBezTo>
                    <a:pt x="630" y="1438"/>
                    <a:pt x="630" y="1438"/>
                    <a:pt x="630" y="1438"/>
                  </a:cubicBezTo>
                  <a:cubicBezTo>
                    <a:pt x="630" y="1438"/>
                    <a:pt x="630" y="1438"/>
                    <a:pt x="630" y="1438"/>
                  </a:cubicBezTo>
                  <a:cubicBezTo>
                    <a:pt x="633" y="1438"/>
                    <a:pt x="635" y="1438"/>
                    <a:pt x="636" y="1440"/>
                  </a:cubicBezTo>
                  <a:cubicBezTo>
                    <a:pt x="636" y="1440"/>
                    <a:pt x="636" y="1440"/>
                    <a:pt x="636" y="1440"/>
                  </a:cubicBezTo>
                  <a:cubicBezTo>
                    <a:pt x="637" y="1443"/>
                    <a:pt x="636" y="1443"/>
                    <a:pt x="638" y="1444"/>
                  </a:cubicBezTo>
                  <a:cubicBezTo>
                    <a:pt x="638" y="1444"/>
                    <a:pt x="638" y="1444"/>
                    <a:pt x="638" y="1444"/>
                  </a:cubicBezTo>
                  <a:cubicBezTo>
                    <a:pt x="639" y="1444"/>
                    <a:pt x="640" y="1444"/>
                    <a:pt x="640" y="1445"/>
                  </a:cubicBezTo>
                  <a:cubicBezTo>
                    <a:pt x="640" y="1445"/>
                    <a:pt x="640" y="1445"/>
                    <a:pt x="640" y="1445"/>
                  </a:cubicBezTo>
                  <a:cubicBezTo>
                    <a:pt x="640" y="1446"/>
                    <a:pt x="639" y="1446"/>
                    <a:pt x="639" y="1447"/>
                  </a:cubicBezTo>
                  <a:cubicBezTo>
                    <a:pt x="639" y="1447"/>
                    <a:pt x="639" y="1447"/>
                    <a:pt x="639" y="1447"/>
                  </a:cubicBezTo>
                  <a:cubicBezTo>
                    <a:pt x="638" y="1448"/>
                    <a:pt x="638" y="1448"/>
                    <a:pt x="637" y="1448"/>
                  </a:cubicBezTo>
                  <a:cubicBezTo>
                    <a:pt x="637" y="1448"/>
                    <a:pt x="637" y="1448"/>
                    <a:pt x="637" y="1448"/>
                  </a:cubicBezTo>
                  <a:cubicBezTo>
                    <a:pt x="636" y="1448"/>
                    <a:pt x="635" y="1448"/>
                    <a:pt x="635" y="1447"/>
                  </a:cubicBezTo>
                  <a:cubicBezTo>
                    <a:pt x="635" y="1447"/>
                    <a:pt x="635" y="1447"/>
                    <a:pt x="635" y="1447"/>
                  </a:cubicBezTo>
                  <a:cubicBezTo>
                    <a:pt x="635" y="1446"/>
                    <a:pt x="634" y="1446"/>
                    <a:pt x="634" y="1446"/>
                  </a:cubicBezTo>
                  <a:cubicBezTo>
                    <a:pt x="634" y="1446"/>
                    <a:pt x="634" y="1446"/>
                    <a:pt x="634" y="1446"/>
                  </a:cubicBezTo>
                  <a:cubicBezTo>
                    <a:pt x="633" y="1446"/>
                    <a:pt x="633" y="1446"/>
                    <a:pt x="633" y="1446"/>
                  </a:cubicBezTo>
                  <a:cubicBezTo>
                    <a:pt x="633" y="1446"/>
                    <a:pt x="633" y="1446"/>
                    <a:pt x="633" y="1446"/>
                  </a:cubicBezTo>
                  <a:cubicBezTo>
                    <a:pt x="631" y="1447"/>
                    <a:pt x="629" y="1447"/>
                    <a:pt x="629" y="1450"/>
                  </a:cubicBezTo>
                  <a:cubicBezTo>
                    <a:pt x="629" y="1450"/>
                    <a:pt x="629" y="1450"/>
                    <a:pt x="629" y="1450"/>
                  </a:cubicBezTo>
                  <a:cubicBezTo>
                    <a:pt x="628" y="1451"/>
                    <a:pt x="627" y="1453"/>
                    <a:pt x="626" y="1453"/>
                  </a:cubicBezTo>
                  <a:cubicBezTo>
                    <a:pt x="626" y="1453"/>
                    <a:pt x="626" y="1453"/>
                    <a:pt x="626" y="1453"/>
                  </a:cubicBezTo>
                  <a:cubicBezTo>
                    <a:pt x="625" y="1453"/>
                    <a:pt x="624" y="1452"/>
                    <a:pt x="624" y="1450"/>
                  </a:cubicBezTo>
                  <a:cubicBezTo>
                    <a:pt x="624" y="1450"/>
                    <a:pt x="624" y="1450"/>
                    <a:pt x="624" y="1450"/>
                  </a:cubicBezTo>
                  <a:cubicBezTo>
                    <a:pt x="624" y="1449"/>
                    <a:pt x="624" y="1448"/>
                    <a:pt x="624" y="1447"/>
                  </a:cubicBezTo>
                  <a:cubicBezTo>
                    <a:pt x="624" y="1447"/>
                    <a:pt x="624" y="1447"/>
                    <a:pt x="624" y="1447"/>
                  </a:cubicBezTo>
                  <a:cubicBezTo>
                    <a:pt x="624" y="1446"/>
                    <a:pt x="624" y="1446"/>
                    <a:pt x="623" y="1446"/>
                  </a:cubicBezTo>
                  <a:cubicBezTo>
                    <a:pt x="623" y="1446"/>
                    <a:pt x="623" y="1446"/>
                    <a:pt x="623" y="1446"/>
                  </a:cubicBezTo>
                  <a:cubicBezTo>
                    <a:pt x="623" y="1446"/>
                    <a:pt x="623" y="1446"/>
                    <a:pt x="623" y="1446"/>
                  </a:cubicBezTo>
                  <a:cubicBezTo>
                    <a:pt x="623" y="1446"/>
                    <a:pt x="623" y="1446"/>
                    <a:pt x="623" y="1446"/>
                  </a:cubicBezTo>
                  <a:cubicBezTo>
                    <a:pt x="620" y="1446"/>
                    <a:pt x="619" y="1446"/>
                    <a:pt x="619" y="1446"/>
                  </a:cubicBezTo>
                  <a:cubicBezTo>
                    <a:pt x="619" y="1446"/>
                    <a:pt x="619" y="1446"/>
                    <a:pt x="619" y="1446"/>
                  </a:cubicBezTo>
                  <a:cubicBezTo>
                    <a:pt x="619" y="1446"/>
                    <a:pt x="618" y="1446"/>
                    <a:pt x="618" y="1447"/>
                  </a:cubicBezTo>
                  <a:cubicBezTo>
                    <a:pt x="618" y="1447"/>
                    <a:pt x="618" y="1447"/>
                    <a:pt x="618" y="1447"/>
                  </a:cubicBezTo>
                  <a:cubicBezTo>
                    <a:pt x="618" y="1447"/>
                    <a:pt x="618" y="1447"/>
                    <a:pt x="618" y="1447"/>
                  </a:cubicBezTo>
                  <a:cubicBezTo>
                    <a:pt x="618" y="1447"/>
                    <a:pt x="618" y="1447"/>
                    <a:pt x="618" y="1447"/>
                  </a:cubicBezTo>
                  <a:cubicBezTo>
                    <a:pt x="619" y="1447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19" y="1448"/>
                  </a:cubicBezTo>
                  <a:cubicBezTo>
                    <a:pt x="619" y="1448"/>
                    <a:pt x="619" y="1448"/>
                    <a:pt x="620" y="1448"/>
                  </a:cubicBezTo>
                  <a:cubicBezTo>
                    <a:pt x="620" y="1448"/>
                    <a:pt x="620" y="1448"/>
                    <a:pt x="620" y="1448"/>
                  </a:cubicBezTo>
                  <a:cubicBezTo>
                    <a:pt x="620" y="1448"/>
                    <a:pt x="620" y="1448"/>
                    <a:pt x="621" y="1448"/>
                  </a:cubicBezTo>
                  <a:cubicBezTo>
                    <a:pt x="621" y="1448"/>
                    <a:pt x="621" y="1448"/>
                    <a:pt x="621" y="1448"/>
                  </a:cubicBezTo>
                  <a:cubicBezTo>
                    <a:pt x="622" y="1448"/>
                    <a:pt x="624" y="1448"/>
                    <a:pt x="624" y="1449"/>
                  </a:cubicBezTo>
                  <a:cubicBezTo>
                    <a:pt x="624" y="1449"/>
                    <a:pt x="624" y="1449"/>
                    <a:pt x="624" y="1449"/>
                  </a:cubicBezTo>
                  <a:cubicBezTo>
                    <a:pt x="624" y="1450"/>
                    <a:pt x="623" y="1451"/>
                    <a:pt x="623" y="1451"/>
                  </a:cubicBezTo>
                  <a:cubicBezTo>
                    <a:pt x="623" y="1451"/>
                    <a:pt x="623" y="1451"/>
                    <a:pt x="623" y="1451"/>
                  </a:cubicBezTo>
                  <a:cubicBezTo>
                    <a:pt x="621" y="1453"/>
                    <a:pt x="620" y="1454"/>
                    <a:pt x="620" y="1455"/>
                  </a:cubicBezTo>
                  <a:cubicBezTo>
                    <a:pt x="620" y="1455"/>
                    <a:pt x="620" y="1455"/>
                    <a:pt x="620" y="1455"/>
                  </a:cubicBezTo>
                  <a:cubicBezTo>
                    <a:pt x="620" y="1455"/>
                    <a:pt x="620" y="1455"/>
                    <a:pt x="621" y="1456"/>
                  </a:cubicBezTo>
                  <a:cubicBezTo>
                    <a:pt x="621" y="1456"/>
                    <a:pt x="621" y="1456"/>
                    <a:pt x="621" y="1456"/>
                  </a:cubicBezTo>
                  <a:cubicBezTo>
                    <a:pt x="622" y="1459"/>
                    <a:pt x="621" y="1458"/>
                    <a:pt x="622" y="1460"/>
                  </a:cubicBezTo>
                  <a:cubicBezTo>
                    <a:pt x="622" y="1460"/>
                    <a:pt x="622" y="1460"/>
                    <a:pt x="622" y="1460"/>
                  </a:cubicBezTo>
                  <a:cubicBezTo>
                    <a:pt x="622" y="1461"/>
                    <a:pt x="622" y="1462"/>
                    <a:pt x="622" y="1462"/>
                  </a:cubicBezTo>
                  <a:cubicBezTo>
                    <a:pt x="622" y="1462"/>
                    <a:pt x="622" y="1462"/>
                    <a:pt x="622" y="1462"/>
                  </a:cubicBezTo>
                  <a:cubicBezTo>
                    <a:pt x="622" y="1464"/>
                    <a:pt x="621" y="1465"/>
                    <a:pt x="620" y="1465"/>
                  </a:cubicBezTo>
                  <a:cubicBezTo>
                    <a:pt x="620" y="1465"/>
                    <a:pt x="620" y="1465"/>
                    <a:pt x="620" y="1465"/>
                  </a:cubicBezTo>
                  <a:cubicBezTo>
                    <a:pt x="619" y="1465"/>
                    <a:pt x="619" y="1465"/>
                    <a:pt x="619" y="1465"/>
                  </a:cubicBezTo>
                  <a:cubicBezTo>
                    <a:pt x="619" y="1465"/>
                    <a:pt x="619" y="1465"/>
                    <a:pt x="619" y="1465"/>
                  </a:cubicBezTo>
                  <a:cubicBezTo>
                    <a:pt x="618" y="1465"/>
                    <a:pt x="617" y="1465"/>
                    <a:pt x="617" y="1465"/>
                  </a:cubicBezTo>
                  <a:cubicBezTo>
                    <a:pt x="617" y="1465"/>
                    <a:pt x="617" y="1465"/>
                    <a:pt x="617" y="1465"/>
                  </a:cubicBezTo>
                  <a:cubicBezTo>
                    <a:pt x="617" y="1465"/>
                    <a:pt x="617" y="1465"/>
                    <a:pt x="617" y="1465"/>
                  </a:cubicBezTo>
                  <a:cubicBezTo>
                    <a:pt x="617" y="1465"/>
                    <a:pt x="617" y="1465"/>
                    <a:pt x="617" y="1465"/>
                  </a:cubicBezTo>
                  <a:cubicBezTo>
                    <a:pt x="617" y="1465"/>
                    <a:pt x="617" y="1465"/>
                    <a:pt x="617" y="1466"/>
                  </a:cubicBezTo>
                  <a:cubicBezTo>
                    <a:pt x="617" y="1466"/>
                    <a:pt x="617" y="1466"/>
                    <a:pt x="617" y="1466"/>
                  </a:cubicBezTo>
                  <a:cubicBezTo>
                    <a:pt x="617" y="1466"/>
                    <a:pt x="617" y="1466"/>
                    <a:pt x="617" y="1466"/>
                  </a:cubicBezTo>
                  <a:cubicBezTo>
                    <a:pt x="617" y="1466"/>
                    <a:pt x="617" y="1466"/>
                    <a:pt x="617" y="1466"/>
                  </a:cubicBezTo>
                  <a:cubicBezTo>
                    <a:pt x="617" y="1467"/>
                    <a:pt x="617" y="1467"/>
                    <a:pt x="617" y="1468"/>
                  </a:cubicBezTo>
                  <a:cubicBezTo>
                    <a:pt x="617" y="1468"/>
                    <a:pt x="617" y="1468"/>
                    <a:pt x="617" y="1468"/>
                  </a:cubicBezTo>
                  <a:cubicBezTo>
                    <a:pt x="617" y="1469"/>
                    <a:pt x="616" y="1470"/>
                    <a:pt x="614" y="1471"/>
                  </a:cubicBezTo>
                  <a:cubicBezTo>
                    <a:pt x="614" y="1471"/>
                    <a:pt x="614" y="1471"/>
                    <a:pt x="614" y="1471"/>
                  </a:cubicBezTo>
                  <a:cubicBezTo>
                    <a:pt x="612" y="1471"/>
                    <a:pt x="610" y="1471"/>
                    <a:pt x="608" y="1472"/>
                  </a:cubicBezTo>
                  <a:cubicBezTo>
                    <a:pt x="608" y="1472"/>
                    <a:pt x="608" y="1472"/>
                    <a:pt x="608" y="1472"/>
                  </a:cubicBezTo>
                  <a:cubicBezTo>
                    <a:pt x="608" y="1472"/>
                    <a:pt x="608" y="1472"/>
                    <a:pt x="607" y="1472"/>
                  </a:cubicBezTo>
                  <a:cubicBezTo>
                    <a:pt x="607" y="1472"/>
                    <a:pt x="607" y="1472"/>
                    <a:pt x="607" y="1472"/>
                  </a:cubicBezTo>
                  <a:cubicBezTo>
                    <a:pt x="606" y="1472"/>
                    <a:pt x="606" y="1471"/>
                    <a:pt x="604" y="1470"/>
                  </a:cubicBezTo>
                  <a:cubicBezTo>
                    <a:pt x="604" y="1470"/>
                    <a:pt x="604" y="1470"/>
                    <a:pt x="604" y="1470"/>
                  </a:cubicBezTo>
                  <a:cubicBezTo>
                    <a:pt x="603" y="1469"/>
                    <a:pt x="602" y="1468"/>
                    <a:pt x="602" y="1469"/>
                  </a:cubicBezTo>
                  <a:cubicBezTo>
                    <a:pt x="602" y="1469"/>
                    <a:pt x="602" y="1469"/>
                    <a:pt x="602" y="1469"/>
                  </a:cubicBezTo>
                  <a:cubicBezTo>
                    <a:pt x="601" y="1469"/>
                    <a:pt x="601" y="1468"/>
                    <a:pt x="601" y="1469"/>
                  </a:cubicBezTo>
                  <a:cubicBezTo>
                    <a:pt x="601" y="1469"/>
                    <a:pt x="601" y="1469"/>
                    <a:pt x="601" y="1469"/>
                  </a:cubicBezTo>
                  <a:cubicBezTo>
                    <a:pt x="601" y="1471"/>
                    <a:pt x="600" y="1472"/>
                    <a:pt x="598" y="1472"/>
                  </a:cubicBezTo>
                  <a:cubicBezTo>
                    <a:pt x="598" y="1472"/>
                    <a:pt x="598" y="1472"/>
                    <a:pt x="598" y="1472"/>
                  </a:cubicBezTo>
                  <a:cubicBezTo>
                    <a:pt x="597" y="1473"/>
                    <a:pt x="596" y="1474"/>
                    <a:pt x="595" y="1476"/>
                  </a:cubicBezTo>
                  <a:cubicBezTo>
                    <a:pt x="595" y="1476"/>
                    <a:pt x="595" y="1476"/>
                    <a:pt x="595" y="1476"/>
                  </a:cubicBezTo>
                  <a:cubicBezTo>
                    <a:pt x="594" y="1478"/>
                    <a:pt x="592" y="1480"/>
                    <a:pt x="591" y="1481"/>
                  </a:cubicBezTo>
                  <a:cubicBezTo>
                    <a:pt x="591" y="1481"/>
                    <a:pt x="591" y="1481"/>
                    <a:pt x="591" y="1481"/>
                  </a:cubicBezTo>
                  <a:cubicBezTo>
                    <a:pt x="590" y="1481"/>
                    <a:pt x="590" y="1481"/>
                    <a:pt x="589" y="1481"/>
                  </a:cubicBezTo>
                  <a:cubicBezTo>
                    <a:pt x="589" y="1481"/>
                    <a:pt x="589" y="1481"/>
                    <a:pt x="589" y="1481"/>
                  </a:cubicBezTo>
                  <a:cubicBezTo>
                    <a:pt x="588" y="1481"/>
                    <a:pt x="587" y="1481"/>
                    <a:pt x="587" y="1479"/>
                  </a:cubicBezTo>
                  <a:cubicBezTo>
                    <a:pt x="587" y="1479"/>
                    <a:pt x="587" y="1479"/>
                    <a:pt x="587" y="1479"/>
                  </a:cubicBezTo>
                  <a:cubicBezTo>
                    <a:pt x="587" y="1479"/>
                    <a:pt x="587" y="1479"/>
                    <a:pt x="587" y="1478"/>
                  </a:cubicBezTo>
                  <a:cubicBezTo>
                    <a:pt x="587" y="1478"/>
                    <a:pt x="587" y="1478"/>
                    <a:pt x="587" y="1478"/>
                  </a:cubicBezTo>
                  <a:cubicBezTo>
                    <a:pt x="588" y="1477"/>
                    <a:pt x="589" y="1476"/>
                    <a:pt x="590" y="1475"/>
                  </a:cubicBezTo>
                  <a:cubicBezTo>
                    <a:pt x="590" y="1475"/>
                    <a:pt x="590" y="1475"/>
                    <a:pt x="590" y="1475"/>
                  </a:cubicBezTo>
                  <a:cubicBezTo>
                    <a:pt x="590" y="1475"/>
                    <a:pt x="590" y="1475"/>
                    <a:pt x="590" y="1475"/>
                  </a:cubicBezTo>
                  <a:cubicBezTo>
                    <a:pt x="590" y="1475"/>
                    <a:pt x="590" y="1475"/>
                    <a:pt x="590" y="1475"/>
                  </a:cubicBezTo>
                  <a:cubicBezTo>
                    <a:pt x="589" y="1475"/>
                    <a:pt x="588" y="1475"/>
                    <a:pt x="588" y="1475"/>
                  </a:cubicBezTo>
                  <a:cubicBezTo>
                    <a:pt x="588" y="1475"/>
                    <a:pt x="588" y="1475"/>
                    <a:pt x="588" y="1475"/>
                  </a:cubicBezTo>
                  <a:cubicBezTo>
                    <a:pt x="587" y="1475"/>
                    <a:pt x="587" y="1475"/>
                    <a:pt x="586" y="1475"/>
                  </a:cubicBezTo>
                  <a:cubicBezTo>
                    <a:pt x="586" y="1475"/>
                    <a:pt x="586" y="1475"/>
                    <a:pt x="586" y="1475"/>
                  </a:cubicBezTo>
                  <a:cubicBezTo>
                    <a:pt x="586" y="1474"/>
                    <a:pt x="586" y="1474"/>
                    <a:pt x="586" y="1474"/>
                  </a:cubicBezTo>
                  <a:cubicBezTo>
                    <a:pt x="586" y="1474"/>
                    <a:pt x="586" y="1474"/>
                    <a:pt x="586" y="1474"/>
                  </a:cubicBezTo>
                  <a:cubicBezTo>
                    <a:pt x="586" y="1474"/>
                    <a:pt x="586" y="1474"/>
                    <a:pt x="585" y="1474"/>
                  </a:cubicBezTo>
                  <a:cubicBezTo>
                    <a:pt x="585" y="1474"/>
                    <a:pt x="585" y="1474"/>
                    <a:pt x="585" y="1474"/>
                  </a:cubicBezTo>
                  <a:cubicBezTo>
                    <a:pt x="585" y="1474"/>
                    <a:pt x="585" y="1474"/>
                    <a:pt x="585" y="1474"/>
                  </a:cubicBezTo>
                  <a:cubicBezTo>
                    <a:pt x="585" y="1474"/>
                    <a:pt x="585" y="1474"/>
                    <a:pt x="585" y="1474"/>
                  </a:cubicBezTo>
                  <a:cubicBezTo>
                    <a:pt x="585" y="1474"/>
                    <a:pt x="585" y="1474"/>
                    <a:pt x="585" y="1475"/>
                  </a:cubicBezTo>
                  <a:cubicBezTo>
                    <a:pt x="585" y="1475"/>
                    <a:pt x="585" y="1475"/>
                    <a:pt x="585" y="1475"/>
                  </a:cubicBezTo>
                  <a:cubicBezTo>
                    <a:pt x="585" y="1476"/>
                    <a:pt x="585" y="1477"/>
                    <a:pt x="585" y="1478"/>
                  </a:cubicBezTo>
                  <a:cubicBezTo>
                    <a:pt x="585" y="1478"/>
                    <a:pt x="585" y="1478"/>
                    <a:pt x="585" y="1478"/>
                  </a:cubicBezTo>
                  <a:cubicBezTo>
                    <a:pt x="585" y="1478"/>
                    <a:pt x="585" y="1478"/>
                    <a:pt x="585" y="1478"/>
                  </a:cubicBezTo>
                  <a:cubicBezTo>
                    <a:pt x="585" y="1478"/>
                    <a:pt x="585" y="1478"/>
                    <a:pt x="585" y="1478"/>
                  </a:cubicBezTo>
                  <a:cubicBezTo>
                    <a:pt x="586" y="1479"/>
                    <a:pt x="586" y="1479"/>
                    <a:pt x="586" y="1480"/>
                  </a:cubicBezTo>
                  <a:cubicBezTo>
                    <a:pt x="586" y="1480"/>
                    <a:pt x="586" y="1480"/>
                    <a:pt x="586" y="1480"/>
                  </a:cubicBezTo>
                  <a:cubicBezTo>
                    <a:pt x="586" y="1480"/>
                    <a:pt x="585" y="1481"/>
                    <a:pt x="584" y="1481"/>
                  </a:cubicBezTo>
                  <a:cubicBezTo>
                    <a:pt x="584" y="1481"/>
                    <a:pt x="584" y="1481"/>
                    <a:pt x="584" y="1481"/>
                  </a:cubicBezTo>
                  <a:cubicBezTo>
                    <a:pt x="584" y="1481"/>
                    <a:pt x="584" y="1481"/>
                    <a:pt x="584" y="1481"/>
                  </a:cubicBezTo>
                  <a:cubicBezTo>
                    <a:pt x="584" y="1481"/>
                    <a:pt x="584" y="1481"/>
                    <a:pt x="584" y="1481"/>
                  </a:cubicBezTo>
                  <a:cubicBezTo>
                    <a:pt x="583" y="1481"/>
                    <a:pt x="583" y="1481"/>
                    <a:pt x="583" y="1481"/>
                  </a:cubicBezTo>
                  <a:cubicBezTo>
                    <a:pt x="583" y="1481"/>
                    <a:pt x="583" y="1481"/>
                    <a:pt x="583" y="1481"/>
                  </a:cubicBezTo>
                  <a:cubicBezTo>
                    <a:pt x="582" y="1481"/>
                    <a:pt x="582" y="1481"/>
                    <a:pt x="581" y="1482"/>
                  </a:cubicBezTo>
                  <a:cubicBezTo>
                    <a:pt x="581" y="1482"/>
                    <a:pt x="581" y="1482"/>
                    <a:pt x="581" y="1482"/>
                  </a:cubicBezTo>
                  <a:cubicBezTo>
                    <a:pt x="580" y="1484"/>
                    <a:pt x="577" y="1485"/>
                    <a:pt x="575" y="1485"/>
                  </a:cubicBezTo>
                  <a:cubicBezTo>
                    <a:pt x="575" y="1485"/>
                    <a:pt x="575" y="1485"/>
                    <a:pt x="575" y="1485"/>
                  </a:cubicBezTo>
                  <a:cubicBezTo>
                    <a:pt x="574" y="1485"/>
                    <a:pt x="574" y="1485"/>
                    <a:pt x="571" y="1487"/>
                  </a:cubicBezTo>
                  <a:cubicBezTo>
                    <a:pt x="571" y="1487"/>
                    <a:pt x="571" y="1487"/>
                    <a:pt x="571" y="1487"/>
                  </a:cubicBezTo>
                  <a:cubicBezTo>
                    <a:pt x="570" y="1488"/>
                    <a:pt x="569" y="1490"/>
                    <a:pt x="568" y="1490"/>
                  </a:cubicBezTo>
                  <a:cubicBezTo>
                    <a:pt x="568" y="1490"/>
                    <a:pt x="568" y="1490"/>
                    <a:pt x="568" y="1490"/>
                  </a:cubicBezTo>
                  <a:cubicBezTo>
                    <a:pt x="566" y="1490"/>
                    <a:pt x="566" y="1488"/>
                    <a:pt x="566" y="1487"/>
                  </a:cubicBezTo>
                  <a:cubicBezTo>
                    <a:pt x="566" y="1487"/>
                    <a:pt x="566" y="1487"/>
                    <a:pt x="566" y="1487"/>
                  </a:cubicBezTo>
                  <a:cubicBezTo>
                    <a:pt x="565" y="1482"/>
                    <a:pt x="565" y="1481"/>
                    <a:pt x="563" y="1481"/>
                  </a:cubicBezTo>
                  <a:cubicBezTo>
                    <a:pt x="563" y="1481"/>
                    <a:pt x="563" y="1481"/>
                    <a:pt x="563" y="1481"/>
                  </a:cubicBezTo>
                  <a:cubicBezTo>
                    <a:pt x="562" y="1481"/>
                    <a:pt x="562" y="1481"/>
                    <a:pt x="561" y="1481"/>
                  </a:cubicBezTo>
                  <a:cubicBezTo>
                    <a:pt x="561" y="1481"/>
                    <a:pt x="561" y="1481"/>
                    <a:pt x="561" y="1481"/>
                  </a:cubicBezTo>
                  <a:cubicBezTo>
                    <a:pt x="560" y="1481"/>
                    <a:pt x="559" y="1481"/>
                    <a:pt x="558" y="1480"/>
                  </a:cubicBezTo>
                  <a:cubicBezTo>
                    <a:pt x="558" y="1480"/>
                    <a:pt x="558" y="1480"/>
                    <a:pt x="558" y="1480"/>
                  </a:cubicBezTo>
                  <a:cubicBezTo>
                    <a:pt x="558" y="1480"/>
                    <a:pt x="558" y="1479"/>
                    <a:pt x="558" y="1479"/>
                  </a:cubicBezTo>
                  <a:cubicBezTo>
                    <a:pt x="558" y="1479"/>
                    <a:pt x="558" y="1479"/>
                    <a:pt x="558" y="1479"/>
                  </a:cubicBezTo>
                  <a:cubicBezTo>
                    <a:pt x="558" y="1478"/>
                    <a:pt x="558" y="1477"/>
                    <a:pt x="559" y="1476"/>
                  </a:cubicBezTo>
                  <a:cubicBezTo>
                    <a:pt x="559" y="1476"/>
                    <a:pt x="559" y="1476"/>
                    <a:pt x="559" y="1476"/>
                  </a:cubicBezTo>
                  <a:cubicBezTo>
                    <a:pt x="561" y="1475"/>
                    <a:pt x="561" y="1474"/>
                    <a:pt x="561" y="1474"/>
                  </a:cubicBezTo>
                  <a:cubicBezTo>
                    <a:pt x="561" y="1474"/>
                    <a:pt x="561" y="1474"/>
                    <a:pt x="561" y="1474"/>
                  </a:cubicBezTo>
                  <a:cubicBezTo>
                    <a:pt x="561" y="1474"/>
                    <a:pt x="561" y="1474"/>
                    <a:pt x="561" y="1474"/>
                  </a:cubicBezTo>
                  <a:cubicBezTo>
                    <a:pt x="561" y="1474"/>
                    <a:pt x="561" y="1474"/>
                    <a:pt x="561" y="1474"/>
                  </a:cubicBezTo>
                  <a:cubicBezTo>
                    <a:pt x="561" y="1474"/>
                    <a:pt x="561" y="1474"/>
                    <a:pt x="561" y="1474"/>
                  </a:cubicBezTo>
                  <a:cubicBezTo>
                    <a:pt x="561" y="1474"/>
                    <a:pt x="561" y="1474"/>
                    <a:pt x="561" y="1474"/>
                  </a:cubicBezTo>
                  <a:cubicBezTo>
                    <a:pt x="559" y="1474"/>
                    <a:pt x="557" y="1476"/>
                    <a:pt x="557" y="1477"/>
                  </a:cubicBezTo>
                  <a:cubicBezTo>
                    <a:pt x="557" y="1477"/>
                    <a:pt x="557" y="1477"/>
                    <a:pt x="557" y="1477"/>
                  </a:cubicBezTo>
                  <a:cubicBezTo>
                    <a:pt x="556" y="1480"/>
                    <a:pt x="556" y="1482"/>
                    <a:pt x="553" y="1482"/>
                  </a:cubicBezTo>
                  <a:cubicBezTo>
                    <a:pt x="553" y="1482"/>
                    <a:pt x="553" y="1482"/>
                    <a:pt x="553" y="1482"/>
                  </a:cubicBezTo>
                  <a:cubicBezTo>
                    <a:pt x="553" y="1482"/>
                    <a:pt x="553" y="1482"/>
                    <a:pt x="553" y="1482"/>
                  </a:cubicBezTo>
                  <a:cubicBezTo>
                    <a:pt x="553" y="1482"/>
                    <a:pt x="553" y="1482"/>
                    <a:pt x="553" y="1482"/>
                  </a:cubicBezTo>
                  <a:cubicBezTo>
                    <a:pt x="550" y="1482"/>
                    <a:pt x="548" y="1479"/>
                    <a:pt x="547" y="1479"/>
                  </a:cubicBezTo>
                  <a:cubicBezTo>
                    <a:pt x="547" y="1479"/>
                    <a:pt x="547" y="1479"/>
                    <a:pt x="547" y="1479"/>
                  </a:cubicBezTo>
                  <a:cubicBezTo>
                    <a:pt x="547" y="1479"/>
                    <a:pt x="547" y="1479"/>
                    <a:pt x="547" y="1479"/>
                  </a:cubicBezTo>
                  <a:cubicBezTo>
                    <a:pt x="546" y="1479"/>
                    <a:pt x="546" y="1479"/>
                    <a:pt x="546" y="1479"/>
                  </a:cubicBezTo>
                  <a:cubicBezTo>
                    <a:pt x="546" y="1479"/>
                    <a:pt x="546" y="1479"/>
                    <a:pt x="546" y="1479"/>
                  </a:cubicBezTo>
                  <a:cubicBezTo>
                    <a:pt x="546" y="1479"/>
                    <a:pt x="546" y="1480"/>
                    <a:pt x="546" y="1480"/>
                  </a:cubicBezTo>
                  <a:cubicBezTo>
                    <a:pt x="546" y="1480"/>
                    <a:pt x="546" y="1480"/>
                    <a:pt x="546" y="1480"/>
                  </a:cubicBezTo>
                  <a:cubicBezTo>
                    <a:pt x="547" y="1481"/>
                    <a:pt x="547" y="1481"/>
                    <a:pt x="547" y="1483"/>
                  </a:cubicBezTo>
                  <a:cubicBezTo>
                    <a:pt x="547" y="1483"/>
                    <a:pt x="547" y="1483"/>
                    <a:pt x="547" y="1483"/>
                  </a:cubicBezTo>
                  <a:cubicBezTo>
                    <a:pt x="547" y="1483"/>
                    <a:pt x="547" y="1483"/>
                    <a:pt x="547" y="1483"/>
                  </a:cubicBezTo>
                  <a:cubicBezTo>
                    <a:pt x="547" y="1483"/>
                    <a:pt x="547" y="1483"/>
                    <a:pt x="547" y="1483"/>
                  </a:cubicBezTo>
                  <a:cubicBezTo>
                    <a:pt x="547" y="1483"/>
                    <a:pt x="548" y="1483"/>
                    <a:pt x="548" y="1482"/>
                  </a:cubicBezTo>
                  <a:cubicBezTo>
                    <a:pt x="548" y="1482"/>
                    <a:pt x="548" y="1482"/>
                    <a:pt x="548" y="1482"/>
                  </a:cubicBezTo>
                  <a:cubicBezTo>
                    <a:pt x="548" y="1482"/>
                    <a:pt x="548" y="1482"/>
                    <a:pt x="548" y="1482"/>
                  </a:cubicBezTo>
                  <a:cubicBezTo>
                    <a:pt x="548" y="1482"/>
                    <a:pt x="548" y="1482"/>
                    <a:pt x="548" y="1482"/>
                  </a:cubicBezTo>
                  <a:cubicBezTo>
                    <a:pt x="549" y="1483"/>
                    <a:pt x="550" y="1484"/>
                    <a:pt x="550" y="1485"/>
                  </a:cubicBezTo>
                  <a:cubicBezTo>
                    <a:pt x="550" y="1485"/>
                    <a:pt x="550" y="1485"/>
                    <a:pt x="550" y="1485"/>
                  </a:cubicBezTo>
                  <a:cubicBezTo>
                    <a:pt x="551" y="1485"/>
                    <a:pt x="551" y="1485"/>
                    <a:pt x="551" y="1485"/>
                  </a:cubicBezTo>
                  <a:cubicBezTo>
                    <a:pt x="551" y="1485"/>
                    <a:pt x="551" y="1485"/>
                    <a:pt x="551" y="1485"/>
                  </a:cubicBezTo>
                  <a:cubicBezTo>
                    <a:pt x="550" y="1487"/>
                    <a:pt x="547" y="1489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7" y="1490"/>
                    <a:pt x="547" y="1490"/>
                    <a:pt x="547" y="1490"/>
                  </a:cubicBezTo>
                  <a:cubicBezTo>
                    <a:pt x="548" y="1490"/>
                    <a:pt x="548" y="1490"/>
                    <a:pt x="548" y="1490"/>
                  </a:cubicBezTo>
                  <a:cubicBezTo>
                    <a:pt x="548" y="1490"/>
                    <a:pt x="548" y="1490"/>
                    <a:pt x="548" y="1490"/>
                  </a:cubicBezTo>
                  <a:cubicBezTo>
                    <a:pt x="549" y="1490"/>
                    <a:pt x="550" y="1490"/>
                    <a:pt x="551" y="1490"/>
                  </a:cubicBezTo>
                  <a:cubicBezTo>
                    <a:pt x="551" y="1490"/>
                    <a:pt x="551" y="1490"/>
                    <a:pt x="551" y="1490"/>
                  </a:cubicBezTo>
                  <a:cubicBezTo>
                    <a:pt x="551" y="1490"/>
                    <a:pt x="552" y="1490"/>
                    <a:pt x="552" y="1490"/>
                  </a:cubicBezTo>
                  <a:cubicBezTo>
                    <a:pt x="552" y="1490"/>
                    <a:pt x="552" y="1490"/>
                    <a:pt x="552" y="1490"/>
                  </a:cubicBezTo>
                  <a:cubicBezTo>
                    <a:pt x="552" y="1490"/>
                    <a:pt x="552" y="1490"/>
                    <a:pt x="552" y="1491"/>
                  </a:cubicBezTo>
                  <a:cubicBezTo>
                    <a:pt x="552" y="1491"/>
                    <a:pt x="552" y="1491"/>
                    <a:pt x="552" y="1491"/>
                  </a:cubicBezTo>
                  <a:cubicBezTo>
                    <a:pt x="552" y="1491"/>
                    <a:pt x="552" y="1492"/>
                    <a:pt x="552" y="1492"/>
                  </a:cubicBezTo>
                  <a:cubicBezTo>
                    <a:pt x="552" y="1492"/>
                    <a:pt x="552" y="1492"/>
                    <a:pt x="552" y="1492"/>
                  </a:cubicBezTo>
                  <a:cubicBezTo>
                    <a:pt x="552" y="1492"/>
                    <a:pt x="552" y="1492"/>
                    <a:pt x="552" y="1492"/>
                  </a:cubicBezTo>
                  <a:cubicBezTo>
                    <a:pt x="552" y="1492"/>
                    <a:pt x="552" y="1492"/>
                    <a:pt x="552" y="1492"/>
                  </a:cubicBezTo>
                  <a:cubicBezTo>
                    <a:pt x="551" y="1493"/>
                    <a:pt x="551" y="1493"/>
                    <a:pt x="551" y="1494"/>
                  </a:cubicBezTo>
                  <a:cubicBezTo>
                    <a:pt x="551" y="1494"/>
                    <a:pt x="551" y="1494"/>
                    <a:pt x="551" y="1494"/>
                  </a:cubicBezTo>
                  <a:cubicBezTo>
                    <a:pt x="551" y="1494"/>
                    <a:pt x="551" y="1494"/>
                    <a:pt x="551" y="1495"/>
                  </a:cubicBezTo>
                  <a:cubicBezTo>
                    <a:pt x="551" y="1495"/>
                    <a:pt x="551" y="1495"/>
                    <a:pt x="551" y="1495"/>
                  </a:cubicBezTo>
                  <a:cubicBezTo>
                    <a:pt x="551" y="1495"/>
                    <a:pt x="551" y="1495"/>
                    <a:pt x="551" y="1495"/>
                  </a:cubicBezTo>
                  <a:cubicBezTo>
                    <a:pt x="551" y="1495"/>
                    <a:pt x="551" y="1495"/>
                    <a:pt x="551" y="1495"/>
                  </a:cubicBezTo>
                  <a:cubicBezTo>
                    <a:pt x="551" y="1496"/>
                    <a:pt x="551" y="1498"/>
                    <a:pt x="549" y="1498"/>
                  </a:cubicBezTo>
                  <a:cubicBezTo>
                    <a:pt x="549" y="1498"/>
                    <a:pt x="549" y="1498"/>
                    <a:pt x="549" y="1498"/>
                  </a:cubicBezTo>
                  <a:cubicBezTo>
                    <a:pt x="549" y="1498"/>
                    <a:pt x="548" y="1497"/>
                    <a:pt x="548" y="1497"/>
                  </a:cubicBezTo>
                  <a:cubicBezTo>
                    <a:pt x="548" y="1497"/>
                    <a:pt x="548" y="1497"/>
                    <a:pt x="548" y="1497"/>
                  </a:cubicBezTo>
                  <a:cubicBezTo>
                    <a:pt x="547" y="1496"/>
                    <a:pt x="545" y="1495"/>
                    <a:pt x="543" y="1495"/>
                  </a:cubicBezTo>
                  <a:cubicBezTo>
                    <a:pt x="543" y="1495"/>
                    <a:pt x="543" y="1495"/>
                    <a:pt x="543" y="1495"/>
                  </a:cubicBezTo>
                  <a:cubicBezTo>
                    <a:pt x="542" y="1495"/>
                    <a:pt x="542" y="1495"/>
                    <a:pt x="541" y="1496"/>
                  </a:cubicBezTo>
                  <a:cubicBezTo>
                    <a:pt x="541" y="1496"/>
                    <a:pt x="541" y="1496"/>
                    <a:pt x="541" y="1496"/>
                  </a:cubicBezTo>
                  <a:cubicBezTo>
                    <a:pt x="540" y="1496"/>
                    <a:pt x="539" y="1496"/>
                    <a:pt x="538" y="1496"/>
                  </a:cubicBezTo>
                  <a:cubicBezTo>
                    <a:pt x="538" y="1496"/>
                    <a:pt x="538" y="1496"/>
                    <a:pt x="538" y="1496"/>
                  </a:cubicBezTo>
                  <a:cubicBezTo>
                    <a:pt x="537" y="1496"/>
                    <a:pt x="536" y="1496"/>
                    <a:pt x="535" y="1495"/>
                  </a:cubicBezTo>
                  <a:cubicBezTo>
                    <a:pt x="535" y="1495"/>
                    <a:pt x="535" y="1495"/>
                    <a:pt x="535" y="1495"/>
                  </a:cubicBezTo>
                  <a:cubicBezTo>
                    <a:pt x="533" y="1494"/>
                    <a:pt x="532" y="1493"/>
                    <a:pt x="532" y="1492"/>
                  </a:cubicBezTo>
                  <a:cubicBezTo>
                    <a:pt x="532" y="1492"/>
                    <a:pt x="532" y="1492"/>
                    <a:pt x="532" y="1492"/>
                  </a:cubicBezTo>
                  <a:cubicBezTo>
                    <a:pt x="533" y="1490"/>
                    <a:pt x="533" y="1490"/>
                    <a:pt x="533" y="1490"/>
                  </a:cubicBezTo>
                  <a:cubicBezTo>
                    <a:pt x="533" y="1490"/>
                    <a:pt x="533" y="1490"/>
                    <a:pt x="533" y="1490"/>
                  </a:cubicBezTo>
                  <a:cubicBezTo>
                    <a:pt x="533" y="1490"/>
                    <a:pt x="533" y="1489"/>
                    <a:pt x="533" y="1489"/>
                  </a:cubicBezTo>
                  <a:cubicBezTo>
                    <a:pt x="533" y="1489"/>
                    <a:pt x="533" y="1489"/>
                    <a:pt x="533" y="1489"/>
                  </a:cubicBezTo>
                  <a:cubicBezTo>
                    <a:pt x="532" y="1489"/>
                    <a:pt x="532" y="1488"/>
                    <a:pt x="531" y="1488"/>
                  </a:cubicBezTo>
                  <a:cubicBezTo>
                    <a:pt x="531" y="1488"/>
                    <a:pt x="531" y="1488"/>
                    <a:pt x="531" y="1488"/>
                  </a:cubicBezTo>
                  <a:cubicBezTo>
                    <a:pt x="531" y="1488"/>
                    <a:pt x="530" y="1488"/>
                    <a:pt x="530" y="1489"/>
                  </a:cubicBezTo>
                  <a:cubicBezTo>
                    <a:pt x="530" y="1489"/>
                    <a:pt x="530" y="1489"/>
                    <a:pt x="530" y="1489"/>
                  </a:cubicBezTo>
                  <a:cubicBezTo>
                    <a:pt x="527" y="1490"/>
                    <a:pt x="527" y="1490"/>
                    <a:pt x="527" y="1490"/>
                  </a:cubicBezTo>
                  <a:cubicBezTo>
                    <a:pt x="527" y="1490"/>
                    <a:pt x="527" y="1490"/>
                    <a:pt x="527" y="1490"/>
                  </a:cubicBezTo>
                  <a:cubicBezTo>
                    <a:pt x="527" y="1490"/>
                    <a:pt x="527" y="1490"/>
                    <a:pt x="527" y="1490"/>
                  </a:cubicBezTo>
                  <a:cubicBezTo>
                    <a:pt x="526" y="1490"/>
                    <a:pt x="526" y="1490"/>
                    <a:pt x="526" y="1490"/>
                  </a:cubicBezTo>
                  <a:cubicBezTo>
                    <a:pt x="526" y="1490"/>
                    <a:pt x="525" y="1490"/>
                    <a:pt x="525" y="1488"/>
                  </a:cubicBezTo>
                  <a:cubicBezTo>
                    <a:pt x="525" y="1488"/>
                    <a:pt x="525" y="1488"/>
                    <a:pt x="525" y="1488"/>
                  </a:cubicBezTo>
                  <a:cubicBezTo>
                    <a:pt x="525" y="1488"/>
                    <a:pt x="525" y="1487"/>
                    <a:pt x="526" y="1487"/>
                  </a:cubicBezTo>
                  <a:cubicBezTo>
                    <a:pt x="526" y="1487"/>
                    <a:pt x="526" y="1487"/>
                    <a:pt x="526" y="1487"/>
                  </a:cubicBezTo>
                  <a:cubicBezTo>
                    <a:pt x="528" y="1486"/>
                    <a:pt x="527" y="1485"/>
                    <a:pt x="530" y="1483"/>
                  </a:cubicBezTo>
                  <a:cubicBezTo>
                    <a:pt x="530" y="1483"/>
                    <a:pt x="530" y="1483"/>
                    <a:pt x="530" y="1483"/>
                  </a:cubicBezTo>
                  <a:cubicBezTo>
                    <a:pt x="530" y="1483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30" y="1482"/>
                    <a:pt x="530" y="1482"/>
                  </a:cubicBezTo>
                  <a:cubicBezTo>
                    <a:pt x="530" y="1482"/>
                    <a:pt x="529" y="1482"/>
                    <a:pt x="529" y="1483"/>
                  </a:cubicBezTo>
                  <a:cubicBezTo>
                    <a:pt x="529" y="1483"/>
                    <a:pt x="529" y="1483"/>
                    <a:pt x="529" y="1483"/>
                  </a:cubicBezTo>
                  <a:cubicBezTo>
                    <a:pt x="528" y="1483"/>
                    <a:pt x="528" y="1483"/>
                    <a:pt x="527" y="1484"/>
                  </a:cubicBezTo>
                  <a:cubicBezTo>
                    <a:pt x="527" y="1484"/>
                    <a:pt x="527" y="1484"/>
                    <a:pt x="527" y="1484"/>
                  </a:cubicBezTo>
                  <a:cubicBezTo>
                    <a:pt x="525" y="1485"/>
                    <a:pt x="524" y="1486"/>
                    <a:pt x="523" y="1487"/>
                  </a:cubicBezTo>
                  <a:cubicBezTo>
                    <a:pt x="523" y="1487"/>
                    <a:pt x="523" y="1487"/>
                    <a:pt x="523" y="1487"/>
                  </a:cubicBezTo>
                  <a:cubicBezTo>
                    <a:pt x="523" y="1487"/>
                    <a:pt x="523" y="1487"/>
                    <a:pt x="523" y="1487"/>
                  </a:cubicBezTo>
                  <a:cubicBezTo>
                    <a:pt x="523" y="1487"/>
                    <a:pt x="523" y="1487"/>
                    <a:pt x="523" y="1487"/>
                  </a:cubicBezTo>
                  <a:cubicBezTo>
                    <a:pt x="523" y="1488"/>
                    <a:pt x="523" y="1489"/>
                    <a:pt x="521" y="1489"/>
                  </a:cubicBezTo>
                  <a:cubicBezTo>
                    <a:pt x="521" y="1489"/>
                    <a:pt x="521" y="1489"/>
                    <a:pt x="521" y="1489"/>
                  </a:cubicBezTo>
                  <a:cubicBezTo>
                    <a:pt x="521" y="1489"/>
                    <a:pt x="520" y="1489"/>
                    <a:pt x="520" y="1489"/>
                  </a:cubicBezTo>
                  <a:cubicBezTo>
                    <a:pt x="520" y="1489"/>
                    <a:pt x="520" y="1489"/>
                    <a:pt x="520" y="1489"/>
                  </a:cubicBezTo>
                  <a:cubicBezTo>
                    <a:pt x="519" y="1488"/>
                    <a:pt x="519" y="1488"/>
                    <a:pt x="518" y="1488"/>
                  </a:cubicBezTo>
                  <a:cubicBezTo>
                    <a:pt x="518" y="1488"/>
                    <a:pt x="518" y="1488"/>
                    <a:pt x="518" y="1488"/>
                  </a:cubicBezTo>
                  <a:cubicBezTo>
                    <a:pt x="518" y="1488"/>
                    <a:pt x="517" y="1488"/>
                    <a:pt x="517" y="1488"/>
                  </a:cubicBezTo>
                  <a:cubicBezTo>
                    <a:pt x="517" y="1488"/>
                    <a:pt x="517" y="1488"/>
                    <a:pt x="517" y="1488"/>
                  </a:cubicBezTo>
                  <a:cubicBezTo>
                    <a:pt x="516" y="1489"/>
                    <a:pt x="515" y="1489"/>
                    <a:pt x="514" y="1489"/>
                  </a:cubicBezTo>
                  <a:cubicBezTo>
                    <a:pt x="514" y="1489"/>
                    <a:pt x="514" y="1489"/>
                    <a:pt x="514" y="1489"/>
                  </a:cubicBezTo>
                  <a:cubicBezTo>
                    <a:pt x="514" y="1489"/>
                    <a:pt x="513" y="1489"/>
                    <a:pt x="513" y="1489"/>
                  </a:cubicBezTo>
                  <a:cubicBezTo>
                    <a:pt x="513" y="1489"/>
                    <a:pt x="513" y="1489"/>
                    <a:pt x="513" y="1489"/>
                  </a:cubicBezTo>
                  <a:cubicBezTo>
                    <a:pt x="512" y="1488"/>
                    <a:pt x="512" y="1488"/>
                    <a:pt x="512" y="1488"/>
                  </a:cubicBezTo>
                  <a:cubicBezTo>
                    <a:pt x="512" y="1488"/>
                    <a:pt x="512" y="1488"/>
                    <a:pt x="512" y="1488"/>
                  </a:cubicBezTo>
                  <a:cubicBezTo>
                    <a:pt x="512" y="1488"/>
                    <a:pt x="512" y="1489"/>
                    <a:pt x="512" y="1490"/>
                  </a:cubicBezTo>
                  <a:cubicBezTo>
                    <a:pt x="512" y="1490"/>
                    <a:pt x="512" y="1490"/>
                    <a:pt x="512" y="1490"/>
                  </a:cubicBezTo>
                  <a:cubicBezTo>
                    <a:pt x="512" y="1491"/>
                    <a:pt x="512" y="1492"/>
                    <a:pt x="512" y="1492"/>
                  </a:cubicBezTo>
                  <a:cubicBezTo>
                    <a:pt x="512" y="1492"/>
                    <a:pt x="512" y="1492"/>
                    <a:pt x="512" y="1492"/>
                  </a:cubicBezTo>
                  <a:cubicBezTo>
                    <a:pt x="513" y="1493"/>
                    <a:pt x="513" y="1493"/>
                    <a:pt x="513" y="1494"/>
                  </a:cubicBezTo>
                  <a:cubicBezTo>
                    <a:pt x="513" y="1494"/>
                    <a:pt x="513" y="1494"/>
                    <a:pt x="513" y="1494"/>
                  </a:cubicBezTo>
                  <a:cubicBezTo>
                    <a:pt x="513" y="1495"/>
                    <a:pt x="513" y="1496"/>
                    <a:pt x="512" y="1497"/>
                  </a:cubicBezTo>
                  <a:cubicBezTo>
                    <a:pt x="512" y="1497"/>
                    <a:pt x="512" y="1497"/>
                    <a:pt x="512" y="1497"/>
                  </a:cubicBezTo>
                  <a:cubicBezTo>
                    <a:pt x="511" y="1498"/>
                    <a:pt x="510" y="1498"/>
                    <a:pt x="509" y="1498"/>
                  </a:cubicBezTo>
                  <a:cubicBezTo>
                    <a:pt x="509" y="1498"/>
                    <a:pt x="509" y="1498"/>
                    <a:pt x="509" y="1498"/>
                  </a:cubicBezTo>
                  <a:cubicBezTo>
                    <a:pt x="508" y="1498"/>
                    <a:pt x="507" y="1497"/>
                    <a:pt x="507" y="1496"/>
                  </a:cubicBezTo>
                  <a:cubicBezTo>
                    <a:pt x="507" y="1496"/>
                    <a:pt x="507" y="1496"/>
                    <a:pt x="507" y="1496"/>
                  </a:cubicBezTo>
                  <a:cubicBezTo>
                    <a:pt x="506" y="1495"/>
                    <a:pt x="506" y="1496"/>
                    <a:pt x="506" y="1495"/>
                  </a:cubicBezTo>
                  <a:cubicBezTo>
                    <a:pt x="506" y="1495"/>
                    <a:pt x="506" y="1495"/>
                    <a:pt x="506" y="1495"/>
                  </a:cubicBezTo>
                  <a:cubicBezTo>
                    <a:pt x="506" y="1495"/>
                    <a:pt x="506" y="1495"/>
                    <a:pt x="506" y="1494"/>
                  </a:cubicBezTo>
                  <a:cubicBezTo>
                    <a:pt x="506" y="1494"/>
                    <a:pt x="506" y="1494"/>
                    <a:pt x="506" y="1494"/>
                  </a:cubicBezTo>
                  <a:cubicBezTo>
                    <a:pt x="506" y="1493"/>
                    <a:pt x="505" y="1493"/>
                    <a:pt x="505" y="1493"/>
                  </a:cubicBezTo>
                  <a:cubicBezTo>
                    <a:pt x="505" y="1493"/>
                    <a:pt x="505" y="1493"/>
                    <a:pt x="505" y="1493"/>
                  </a:cubicBezTo>
                  <a:cubicBezTo>
                    <a:pt x="505" y="1493"/>
                    <a:pt x="505" y="1493"/>
                    <a:pt x="504" y="1493"/>
                  </a:cubicBezTo>
                  <a:cubicBezTo>
                    <a:pt x="504" y="1493"/>
                    <a:pt x="504" y="1493"/>
                    <a:pt x="504" y="1493"/>
                  </a:cubicBezTo>
                  <a:cubicBezTo>
                    <a:pt x="504" y="1493"/>
                    <a:pt x="503" y="1494"/>
                    <a:pt x="503" y="1494"/>
                  </a:cubicBezTo>
                  <a:cubicBezTo>
                    <a:pt x="503" y="1494"/>
                    <a:pt x="503" y="1494"/>
                    <a:pt x="503" y="1494"/>
                  </a:cubicBezTo>
                  <a:cubicBezTo>
                    <a:pt x="502" y="1494"/>
                    <a:pt x="502" y="1494"/>
                    <a:pt x="501" y="1493"/>
                  </a:cubicBezTo>
                  <a:cubicBezTo>
                    <a:pt x="501" y="1493"/>
                    <a:pt x="501" y="1493"/>
                    <a:pt x="501" y="1493"/>
                  </a:cubicBezTo>
                  <a:cubicBezTo>
                    <a:pt x="501" y="1493"/>
                    <a:pt x="500" y="1493"/>
                    <a:pt x="500" y="1493"/>
                  </a:cubicBezTo>
                  <a:cubicBezTo>
                    <a:pt x="500" y="1493"/>
                    <a:pt x="500" y="1493"/>
                    <a:pt x="500" y="1493"/>
                  </a:cubicBezTo>
                  <a:cubicBezTo>
                    <a:pt x="500" y="1493"/>
                    <a:pt x="500" y="1494"/>
                    <a:pt x="501" y="1494"/>
                  </a:cubicBezTo>
                  <a:cubicBezTo>
                    <a:pt x="501" y="1494"/>
                    <a:pt x="501" y="1494"/>
                    <a:pt x="501" y="1494"/>
                  </a:cubicBezTo>
                  <a:cubicBezTo>
                    <a:pt x="501" y="1495"/>
                    <a:pt x="501" y="1495"/>
                    <a:pt x="503" y="1495"/>
                  </a:cubicBezTo>
                  <a:cubicBezTo>
                    <a:pt x="503" y="1495"/>
                    <a:pt x="503" y="1495"/>
                    <a:pt x="503" y="1495"/>
                  </a:cubicBezTo>
                  <a:cubicBezTo>
                    <a:pt x="504" y="1495"/>
                    <a:pt x="506" y="1497"/>
                    <a:pt x="507" y="1498"/>
                  </a:cubicBezTo>
                  <a:cubicBezTo>
                    <a:pt x="507" y="1498"/>
                    <a:pt x="507" y="1498"/>
                    <a:pt x="507" y="1498"/>
                  </a:cubicBezTo>
                  <a:cubicBezTo>
                    <a:pt x="507" y="1498"/>
                    <a:pt x="508" y="1499"/>
                    <a:pt x="508" y="1500"/>
                  </a:cubicBezTo>
                  <a:cubicBezTo>
                    <a:pt x="508" y="1500"/>
                    <a:pt x="508" y="1500"/>
                    <a:pt x="508" y="1500"/>
                  </a:cubicBezTo>
                  <a:cubicBezTo>
                    <a:pt x="508" y="1501"/>
                    <a:pt x="507" y="1501"/>
                    <a:pt x="506" y="1502"/>
                  </a:cubicBezTo>
                  <a:cubicBezTo>
                    <a:pt x="506" y="1502"/>
                    <a:pt x="506" y="1502"/>
                    <a:pt x="506" y="1502"/>
                  </a:cubicBezTo>
                  <a:cubicBezTo>
                    <a:pt x="505" y="1503"/>
                    <a:pt x="505" y="1503"/>
                    <a:pt x="505" y="1505"/>
                  </a:cubicBezTo>
                  <a:cubicBezTo>
                    <a:pt x="505" y="1505"/>
                    <a:pt x="505" y="1505"/>
                    <a:pt x="505" y="1505"/>
                  </a:cubicBezTo>
                  <a:cubicBezTo>
                    <a:pt x="505" y="1506"/>
                    <a:pt x="504" y="1507"/>
                    <a:pt x="504" y="1508"/>
                  </a:cubicBezTo>
                  <a:cubicBezTo>
                    <a:pt x="504" y="1508"/>
                    <a:pt x="504" y="1508"/>
                    <a:pt x="504" y="1508"/>
                  </a:cubicBezTo>
                  <a:cubicBezTo>
                    <a:pt x="504" y="1509"/>
                    <a:pt x="504" y="1510"/>
                    <a:pt x="503" y="1510"/>
                  </a:cubicBezTo>
                  <a:cubicBezTo>
                    <a:pt x="503" y="1510"/>
                    <a:pt x="503" y="1510"/>
                    <a:pt x="503" y="1510"/>
                  </a:cubicBezTo>
                  <a:cubicBezTo>
                    <a:pt x="502" y="1510"/>
                    <a:pt x="502" y="1509"/>
                    <a:pt x="502" y="1509"/>
                  </a:cubicBezTo>
                  <a:cubicBezTo>
                    <a:pt x="502" y="1509"/>
                    <a:pt x="502" y="1509"/>
                    <a:pt x="502" y="1509"/>
                  </a:cubicBezTo>
                  <a:cubicBezTo>
                    <a:pt x="502" y="1508"/>
                    <a:pt x="501" y="1508"/>
                    <a:pt x="501" y="1507"/>
                  </a:cubicBezTo>
                  <a:cubicBezTo>
                    <a:pt x="501" y="1507"/>
                    <a:pt x="501" y="1507"/>
                    <a:pt x="501" y="1507"/>
                  </a:cubicBezTo>
                  <a:cubicBezTo>
                    <a:pt x="501" y="1507"/>
                    <a:pt x="500" y="1506"/>
                    <a:pt x="499" y="1506"/>
                  </a:cubicBezTo>
                  <a:cubicBezTo>
                    <a:pt x="499" y="1506"/>
                    <a:pt x="499" y="1506"/>
                    <a:pt x="499" y="1506"/>
                  </a:cubicBezTo>
                  <a:cubicBezTo>
                    <a:pt x="498" y="1506"/>
                    <a:pt x="498" y="1506"/>
                    <a:pt x="497" y="1506"/>
                  </a:cubicBezTo>
                  <a:cubicBezTo>
                    <a:pt x="497" y="1506"/>
                    <a:pt x="497" y="1506"/>
                    <a:pt x="497" y="1506"/>
                  </a:cubicBezTo>
                  <a:cubicBezTo>
                    <a:pt x="495" y="1507"/>
                    <a:pt x="494" y="1508"/>
                    <a:pt x="493" y="1508"/>
                  </a:cubicBezTo>
                  <a:cubicBezTo>
                    <a:pt x="493" y="1508"/>
                    <a:pt x="493" y="1508"/>
                    <a:pt x="493" y="1508"/>
                  </a:cubicBezTo>
                  <a:cubicBezTo>
                    <a:pt x="492" y="1508"/>
                    <a:pt x="491" y="1507"/>
                    <a:pt x="491" y="1505"/>
                  </a:cubicBezTo>
                  <a:cubicBezTo>
                    <a:pt x="491" y="1505"/>
                    <a:pt x="491" y="1505"/>
                    <a:pt x="491" y="1505"/>
                  </a:cubicBezTo>
                  <a:cubicBezTo>
                    <a:pt x="491" y="1504"/>
                    <a:pt x="491" y="1503"/>
                    <a:pt x="491" y="1502"/>
                  </a:cubicBezTo>
                  <a:cubicBezTo>
                    <a:pt x="491" y="1502"/>
                    <a:pt x="491" y="1502"/>
                    <a:pt x="491" y="1502"/>
                  </a:cubicBezTo>
                  <a:cubicBezTo>
                    <a:pt x="491" y="1501"/>
                    <a:pt x="491" y="1501"/>
                    <a:pt x="491" y="1500"/>
                  </a:cubicBezTo>
                  <a:cubicBezTo>
                    <a:pt x="491" y="1500"/>
                    <a:pt x="491" y="1500"/>
                    <a:pt x="491" y="1500"/>
                  </a:cubicBezTo>
                  <a:cubicBezTo>
                    <a:pt x="491" y="1499"/>
                    <a:pt x="490" y="1498"/>
                    <a:pt x="490" y="1498"/>
                  </a:cubicBezTo>
                  <a:cubicBezTo>
                    <a:pt x="490" y="1498"/>
                    <a:pt x="490" y="1498"/>
                    <a:pt x="490" y="1498"/>
                  </a:cubicBezTo>
                  <a:cubicBezTo>
                    <a:pt x="490" y="1497"/>
                    <a:pt x="490" y="1497"/>
                    <a:pt x="490" y="1497"/>
                  </a:cubicBezTo>
                  <a:cubicBezTo>
                    <a:pt x="490" y="1497"/>
                    <a:pt x="490" y="1497"/>
                    <a:pt x="490" y="1497"/>
                  </a:cubicBezTo>
                  <a:cubicBezTo>
                    <a:pt x="490" y="1495"/>
                    <a:pt x="491" y="1494"/>
                    <a:pt x="493" y="1493"/>
                  </a:cubicBezTo>
                  <a:cubicBezTo>
                    <a:pt x="493" y="1493"/>
                    <a:pt x="493" y="1493"/>
                    <a:pt x="493" y="1493"/>
                  </a:cubicBezTo>
                  <a:cubicBezTo>
                    <a:pt x="495" y="1492"/>
                    <a:pt x="496" y="1490"/>
                    <a:pt x="496" y="1490"/>
                  </a:cubicBezTo>
                  <a:cubicBezTo>
                    <a:pt x="496" y="1490"/>
                    <a:pt x="496" y="1490"/>
                    <a:pt x="496" y="1490"/>
                  </a:cubicBezTo>
                  <a:cubicBezTo>
                    <a:pt x="496" y="1490"/>
                    <a:pt x="496" y="1490"/>
                    <a:pt x="496" y="1489"/>
                  </a:cubicBezTo>
                  <a:cubicBezTo>
                    <a:pt x="496" y="1489"/>
                    <a:pt x="496" y="1489"/>
                    <a:pt x="496" y="1489"/>
                  </a:cubicBezTo>
                  <a:cubicBezTo>
                    <a:pt x="495" y="1489"/>
                    <a:pt x="494" y="1488"/>
                    <a:pt x="494" y="1488"/>
                  </a:cubicBezTo>
                  <a:cubicBezTo>
                    <a:pt x="494" y="1488"/>
                    <a:pt x="494" y="1488"/>
                    <a:pt x="494" y="1488"/>
                  </a:cubicBezTo>
                  <a:cubicBezTo>
                    <a:pt x="494" y="1488"/>
                    <a:pt x="494" y="1488"/>
                    <a:pt x="494" y="1488"/>
                  </a:cubicBezTo>
                  <a:cubicBezTo>
                    <a:pt x="494" y="1488"/>
                    <a:pt x="494" y="1488"/>
                    <a:pt x="494" y="1488"/>
                  </a:cubicBezTo>
                  <a:cubicBezTo>
                    <a:pt x="494" y="1488"/>
                    <a:pt x="494" y="1488"/>
                    <a:pt x="494" y="1488"/>
                  </a:cubicBezTo>
                  <a:cubicBezTo>
                    <a:pt x="494" y="1488"/>
                    <a:pt x="494" y="1488"/>
                    <a:pt x="494" y="1488"/>
                  </a:cubicBezTo>
                  <a:cubicBezTo>
                    <a:pt x="493" y="1491"/>
                    <a:pt x="491" y="1492"/>
                    <a:pt x="490" y="1492"/>
                  </a:cubicBezTo>
                  <a:cubicBezTo>
                    <a:pt x="490" y="1492"/>
                    <a:pt x="490" y="1492"/>
                    <a:pt x="490" y="1492"/>
                  </a:cubicBezTo>
                  <a:cubicBezTo>
                    <a:pt x="489" y="1492"/>
                    <a:pt x="487" y="1492"/>
                    <a:pt x="486" y="1493"/>
                  </a:cubicBezTo>
                  <a:cubicBezTo>
                    <a:pt x="486" y="1493"/>
                    <a:pt x="486" y="1493"/>
                    <a:pt x="486" y="1493"/>
                  </a:cubicBezTo>
                  <a:cubicBezTo>
                    <a:pt x="484" y="1495"/>
                    <a:pt x="481" y="1496"/>
                    <a:pt x="479" y="1496"/>
                  </a:cubicBezTo>
                  <a:cubicBezTo>
                    <a:pt x="479" y="1496"/>
                    <a:pt x="479" y="1496"/>
                    <a:pt x="479" y="1496"/>
                  </a:cubicBezTo>
                  <a:cubicBezTo>
                    <a:pt x="479" y="1496"/>
                    <a:pt x="478" y="1496"/>
                    <a:pt x="478" y="1496"/>
                  </a:cubicBezTo>
                  <a:cubicBezTo>
                    <a:pt x="478" y="1496"/>
                    <a:pt x="478" y="1496"/>
                    <a:pt x="478" y="1496"/>
                  </a:cubicBezTo>
                  <a:cubicBezTo>
                    <a:pt x="478" y="1496"/>
                    <a:pt x="478" y="1496"/>
                    <a:pt x="478" y="1496"/>
                  </a:cubicBezTo>
                  <a:cubicBezTo>
                    <a:pt x="478" y="1496"/>
                    <a:pt x="478" y="1496"/>
                    <a:pt x="478" y="1496"/>
                  </a:cubicBezTo>
                  <a:cubicBezTo>
                    <a:pt x="477" y="1496"/>
                    <a:pt x="476" y="1499"/>
                    <a:pt x="475" y="1501"/>
                  </a:cubicBezTo>
                  <a:cubicBezTo>
                    <a:pt x="475" y="1501"/>
                    <a:pt x="475" y="1501"/>
                    <a:pt x="475" y="1501"/>
                  </a:cubicBezTo>
                  <a:cubicBezTo>
                    <a:pt x="475" y="1502"/>
                    <a:pt x="474" y="1502"/>
                    <a:pt x="474" y="1502"/>
                  </a:cubicBezTo>
                  <a:cubicBezTo>
                    <a:pt x="474" y="1502"/>
                    <a:pt x="474" y="1502"/>
                    <a:pt x="474" y="1502"/>
                  </a:cubicBezTo>
                  <a:cubicBezTo>
                    <a:pt x="474" y="1502"/>
                    <a:pt x="474" y="1502"/>
                    <a:pt x="474" y="1502"/>
                  </a:cubicBezTo>
                  <a:cubicBezTo>
                    <a:pt x="474" y="1502"/>
                    <a:pt x="474" y="1502"/>
                    <a:pt x="474" y="1502"/>
                  </a:cubicBezTo>
                  <a:cubicBezTo>
                    <a:pt x="475" y="1502"/>
                    <a:pt x="475" y="1502"/>
                    <a:pt x="476" y="1502"/>
                  </a:cubicBezTo>
                  <a:cubicBezTo>
                    <a:pt x="476" y="1502"/>
                    <a:pt x="476" y="1502"/>
                    <a:pt x="476" y="1502"/>
                  </a:cubicBezTo>
                  <a:cubicBezTo>
                    <a:pt x="477" y="1501"/>
                    <a:pt x="478" y="1501"/>
                    <a:pt x="479" y="1501"/>
                  </a:cubicBezTo>
                  <a:cubicBezTo>
                    <a:pt x="479" y="1501"/>
                    <a:pt x="479" y="1501"/>
                    <a:pt x="479" y="1501"/>
                  </a:cubicBezTo>
                  <a:cubicBezTo>
                    <a:pt x="480" y="1501"/>
                    <a:pt x="481" y="1502"/>
                    <a:pt x="481" y="1503"/>
                  </a:cubicBezTo>
                  <a:cubicBezTo>
                    <a:pt x="481" y="1503"/>
                    <a:pt x="481" y="1503"/>
                    <a:pt x="481" y="1503"/>
                  </a:cubicBezTo>
                  <a:cubicBezTo>
                    <a:pt x="481" y="1504"/>
                    <a:pt x="481" y="1504"/>
                    <a:pt x="481" y="1504"/>
                  </a:cubicBezTo>
                  <a:cubicBezTo>
                    <a:pt x="481" y="1504"/>
                    <a:pt x="481" y="1504"/>
                    <a:pt x="481" y="1504"/>
                  </a:cubicBezTo>
                  <a:cubicBezTo>
                    <a:pt x="480" y="1506"/>
                    <a:pt x="480" y="1507"/>
                    <a:pt x="477" y="1508"/>
                  </a:cubicBezTo>
                  <a:cubicBezTo>
                    <a:pt x="477" y="1508"/>
                    <a:pt x="477" y="1508"/>
                    <a:pt x="477" y="1508"/>
                  </a:cubicBezTo>
                  <a:cubicBezTo>
                    <a:pt x="476" y="1509"/>
                    <a:pt x="475" y="1509"/>
                    <a:pt x="475" y="1509"/>
                  </a:cubicBezTo>
                  <a:cubicBezTo>
                    <a:pt x="475" y="1509"/>
                    <a:pt x="475" y="1509"/>
                    <a:pt x="475" y="1509"/>
                  </a:cubicBezTo>
                  <a:cubicBezTo>
                    <a:pt x="475" y="1509"/>
                    <a:pt x="475" y="1509"/>
                    <a:pt x="475" y="1510"/>
                  </a:cubicBezTo>
                  <a:cubicBezTo>
                    <a:pt x="475" y="1510"/>
                    <a:pt x="475" y="1510"/>
                    <a:pt x="475" y="1510"/>
                  </a:cubicBezTo>
                  <a:cubicBezTo>
                    <a:pt x="475" y="1510"/>
                    <a:pt x="475" y="1510"/>
                    <a:pt x="475" y="1510"/>
                  </a:cubicBezTo>
                  <a:cubicBezTo>
                    <a:pt x="475" y="1510"/>
                    <a:pt x="475" y="1510"/>
                    <a:pt x="475" y="1510"/>
                  </a:cubicBezTo>
                  <a:cubicBezTo>
                    <a:pt x="475" y="1510"/>
                    <a:pt x="476" y="1510"/>
                    <a:pt x="477" y="1509"/>
                  </a:cubicBezTo>
                  <a:cubicBezTo>
                    <a:pt x="477" y="1509"/>
                    <a:pt x="477" y="1509"/>
                    <a:pt x="477" y="1509"/>
                  </a:cubicBezTo>
                  <a:cubicBezTo>
                    <a:pt x="477" y="1509"/>
                    <a:pt x="478" y="1509"/>
                    <a:pt x="478" y="1509"/>
                  </a:cubicBezTo>
                  <a:cubicBezTo>
                    <a:pt x="478" y="1509"/>
                    <a:pt x="478" y="1509"/>
                    <a:pt x="478" y="1509"/>
                  </a:cubicBezTo>
                  <a:cubicBezTo>
                    <a:pt x="479" y="1509"/>
                    <a:pt x="480" y="1509"/>
                    <a:pt x="480" y="1510"/>
                  </a:cubicBezTo>
                  <a:cubicBezTo>
                    <a:pt x="480" y="1510"/>
                    <a:pt x="480" y="1510"/>
                    <a:pt x="480" y="1510"/>
                  </a:cubicBezTo>
                  <a:cubicBezTo>
                    <a:pt x="481" y="1511"/>
                    <a:pt x="481" y="1510"/>
                    <a:pt x="482" y="1511"/>
                  </a:cubicBezTo>
                  <a:cubicBezTo>
                    <a:pt x="482" y="1511"/>
                    <a:pt x="482" y="1511"/>
                    <a:pt x="482" y="1511"/>
                  </a:cubicBezTo>
                  <a:cubicBezTo>
                    <a:pt x="483" y="1511"/>
                    <a:pt x="483" y="1512"/>
                    <a:pt x="483" y="1513"/>
                  </a:cubicBezTo>
                  <a:cubicBezTo>
                    <a:pt x="483" y="1513"/>
                    <a:pt x="483" y="1513"/>
                    <a:pt x="483" y="1513"/>
                  </a:cubicBezTo>
                  <a:cubicBezTo>
                    <a:pt x="483" y="1513"/>
                    <a:pt x="483" y="1514"/>
                    <a:pt x="482" y="1515"/>
                  </a:cubicBezTo>
                  <a:cubicBezTo>
                    <a:pt x="482" y="1515"/>
                    <a:pt x="482" y="1515"/>
                    <a:pt x="482" y="1515"/>
                  </a:cubicBezTo>
                  <a:cubicBezTo>
                    <a:pt x="480" y="1516"/>
                    <a:pt x="478" y="1516"/>
                    <a:pt x="477" y="1517"/>
                  </a:cubicBezTo>
                  <a:cubicBezTo>
                    <a:pt x="477" y="1517"/>
                    <a:pt x="477" y="1517"/>
                    <a:pt x="477" y="1517"/>
                  </a:cubicBezTo>
                  <a:cubicBezTo>
                    <a:pt x="476" y="1518"/>
                    <a:pt x="475" y="1519"/>
                    <a:pt x="474" y="1519"/>
                  </a:cubicBezTo>
                  <a:cubicBezTo>
                    <a:pt x="474" y="1519"/>
                    <a:pt x="474" y="1519"/>
                    <a:pt x="474" y="1519"/>
                  </a:cubicBezTo>
                  <a:cubicBezTo>
                    <a:pt x="473" y="1519"/>
                    <a:pt x="473" y="1518"/>
                    <a:pt x="473" y="1517"/>
                  </a:cubicBezTo>
                  <a:cubicBezTo>
                    <a:pt x="473" y="1517"/>
                    <a:pt x="473" y="1517"/>
                    <a:pt x="473" y="1517"/>
                  </a:cubicBezTo>
                  <a:cubicBezTo>
                    <a:pt x="473" y="1516"/>
                    <a:pt x="473" y="1516"/>
                    <a:pt x="473" y="1516"/>
                  </a:cubicBezTo>
                  <a:cubicBezTo>
                    <a:pt x="473" y="1516"/>
                    <a:pt x="473" y="1516"/>
                    <a:pt x="473" y="1516"/>
                  </a:cubicBezTo>
                  <a:cubicBezTo>
                    <a:pt x="473" y="1516"/>
                    <a:pt x="473" y="1515"/>
                    <a:pt x="473" y="1515"/>
                  </a:cubicBezTo>
                  <a:cubicBezTo>
                    <a:pt x="473" y="1515"/>
                    <a:pt x="473" y="1515"/>
                    <a:pt x="473" y="1515"/>
                  </a:cubicBezTo>
                  <a:cubicBezTo>
                    <a:pt x="473" y="1512"/>
                    <a:pt x="472" y="1510"/>
                    <a:pt x="471" y="1510"/>
                  </a:cubicBezTo>
                  <a:cubicBezTo>
                    <a:pt x="471" y="1510"/>
                    <a:pt x="471" y="1510"/>
                    <a:pt x="471" y="1510"/>
                  </a:cubicBezTo>
                  <a:cubicBezTo>
                    <a:pt x="469" y="1509"/>
                    <a:pt x="469" y="1509"/>
                    <a:pt x="467" y="1508"/>
                  </a:cubicBezTo>
                  <a:cubicBezTo>
                    <a:pt x="467" y="1508"/>
                    <a:pt x="467" y="1508"/>
                    <a:pt x="467" y="1508"/>
                  </a:cubicBezTo>
                  <a:cubicBezTo>
                    <a:pt x="466" y="1507"/>
                    <a:pt x="466" y="1507"/>
                    <a:pt x="465" y="1507"/>
                  </a:cubicBezTo>
                  <a:cubicBezTo>
                    <a:pt x="465" y="1507"/>
                    <a:pt x="465" y="1507"/>
                    <a:pt x="465" y="1507"/>
                  </a:cubicBezTo>
                  <a:cubicBezTo>
                    <a:pt x="464" y="1507"/>
                    <a:pt x="463" y="1507"/>
                    <a:pt x="462" y="1508"/>
                  </a:cubicBezTo>
                  <a:cubicBezTo>
                    <a:pt x="462" y="1508"/>
                    <a:pt x="462" y="1508"/>
                    <a:pt x="462" y="1508"/>
                  </a:cubicBezTo>
                  <a:cubicBezTo>
                    <a:pt x="460" y="1509"/>
                    <a:pt x="459" y="1510"/>
                    <a:pt x="457" y="1511"/>
                  </a:cubicBezTo>
                  <a:cubicBezTo>
                    <a:pt x="457" y="1511"/>
                    <a:pt x="457" y="1511"/>
                    <a:pt x="457" y="1511"/>
                  </a:cubicBezTo>
                  <a:cubicBezTo>
                    <a:pt x="456" y="1511"/>
                    <a:pt x="456" y="1512"/>
                    <a:pt x="456" y="1512"/>
                  </a:cubicBezTo>
                  <a:cubicBezTo>
                    <a:pt x="456" y="1512"/>
                    <a:pt x="456" y="1512"/>
                    <a:pt x="456" y="1512"/>
                  </a:cubicBezTo>
                  <a:cubicBezTo>
                    <a:pt x="456" y="1512"/>
                    <a:pt x="456" y="1512"/>
                    <a:pt x="456" y="1512"/>
                  </a:cubicBezTo>
                  <a:cubicBezTo>
                    <a:pt x="456" y="1512"/>
                    <a:pt x="456" y="1512"/>
                    <a:pt x="456" y="1512"/>
                  </a:cubicBezTo>
                  <a:cubicBezTo>
                    <a:pt x="459" y="1512"/>
                    <a:pt x="459" y="1514"/>
                    <a:pt x="460" y="1514"/>
                  </a:cubicBezTo>
                  <a:cubicBezTo>
                    <a:pt x="460" y="1514"/>
                    <a:pt x="460" y="1514"/>
                    <a:pt x="460" y="1514"/>
                  </a:cubicBezTo>
                  <a:cubicBezTo>
                    <a:pt x="461" y="1514"/>
                    <a:pt x="462" y="1514"/>
                    <a:pt x="462" y="1515"/>
                  </a:cubicBezTo>
                  <a:cubicBezTo>
                    <a:pt x="462" y="1515"/>
                    <a:pt x="462" y="1515"/>
                    <a:pt x="462" y="1515"/>
                  </a:cubicBezTo>
                  <a:cubicBezTo>
                    <a:pt x="462" y="1516"/>
                    <a:pt x="461" y="1516"/>
                    <a:pt x="461" y="1516"/>
                  </a:cubicBezTo>
                  <a:cubicBezTo>
                    <a:pt x="461" y="1516"/>
                    <a:pt x="461" y="1516"/>
                    <a:pt x="461" y="1516"/>
                  </a:cubicBezTo>
                  <a:cubicBezTo>
                    <a:pt x="460" y="1517"/>
                    <a:pt x="459" y="1518"/>
                    <a:pt x="458" y="1518"/>
                  </a:cubicBezTo>
                  <a:cubicBezTo>
                    <a:pt x="458" y="1518"/>
                    <a:pt x="458" y="1518"/>
                    <a:pt x="458" y="1518"/>
                  </a:cubicBezTo>
                  <a:cubicBezTo>
                    <a:pt x="458" y="1518"/>
                    <a:pt x="458" y="1518"/>
                    <a:pt x="457" y="1517"/>
                  </a:cubicBezTo>
                  <a:cubicBezTo>
                    <a:pt x="457" y="1517"/>
                    <a:pt x="457" y="1517"/>
                    <a:pt x="457" y="1517"/>
                  </a:cubicBezTo>
                  <a:cubicBezTo>
                    <a:pt x="457" y="1517"/>
                    <a:pt x="457" y="1517"/>
                    <a:pt x="457" y="1517"/>
                  </a:cubicBezTo>
                  <a:cubicBezTo>
                    <a:pt x="457" y="1517"/>
                    <a:pt x="457" y="1517"/>
                    <a:pt x="457" y="1517"/>
                  </a:cubicBezTo>
                  <a:cubicBezTo>
                    <a:pt x="456" y="1517"/>
                    <a:pt x="456" y="1517"/>
                    <a:pt x="455" y="1518"/>
                  </a:cubicBezTo>
                  <a:cubicBezTo>
                    <a:pt x="455" y="1518"/>
                    <a:pt x="455" y="1518"/>
                    <a:pt x="455" y="1518"/>
                  </a:cubicBezTo>
                  <a:cubicBezTo>
                    <a:pt x="455" y="1518"/>
                    <a:pt x="454" y="1519"/>
                    <a:pt x="454" y="1519"/>
                  </a:cubicBezTo>
                  <a:cubicBezTo>
                    <a:pt x="454" y="1519"/>
                    <a:pt x="454" y="1519"/>
                    <a:pt x="454" y="1519"/>
                  </a:cubicBezTo>
                  <a:cubicBezTo>
                    <a:pt x="453" y="1519"/>
                    <a:pt x="453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2" y="1519"/>
                    <a:pt x="452" y="1519"/>
                    <a:pt x="452" y="1519"/>
                  </a:cubicBezTo>
                  <a:cubicBezTo>
                    <a:pt x="453" y="1520"/>
                    <a:pt x="453" y="1520"/>
                    <a:pt x="453" y="1521"/>
                  </a:cubicBezTo>
                  <a:cubicBezTo>
                    <a:pt x="453" y="1521"/>
                    <a:pt x="453" y="1521"/>
                    <a:pt x="453" y="1521"/>
                  </a:cubicBezTo>
                  <a:cubicBezTo>
                    <a:pt x="453" y="1521"/>
                    <a:pt x="453" y="1521"/>
                    <a:pt x="453" y="1522"/>
                  </a:cubicBezTo>
                  <a:cubicBezTo>
                    <a:pt x="453" y="1522"/>
                    <a:pt x="453" y="1522"/>
                    <a:pt x="453" y="1522"/>
                  </a:cubicBezTo>
                  <a:cubicBezTo>
                    <a:pt x="453" y="1522"/>
                    <a:pt x="453" y="1522"/>
                    <a:pt x="454" y="1523"/>
                  </a:cubicBezTo>
                  <a:cubicBezTo>
                    <a:pt x="454" y="1523"/>
                    <a:pt x="454" y="1523"/>
                    <a:pt x="454" y="1523"/>
                  </a:cubicBezTo>
                  <a:cubicBezTo>
                    <a:pt x="454" y="1523"/>
                    <a:pt x="454" y="1523"/>
                    <a:pt x="454" y="1523"/>
                  </a:cubicBezTo>
                  <a:cubicBezTo>
                    <a:pt x="454" y="1523"/>
                    <a:pt x="454" y="1523"/>
                    <a:pt x="454" y="1523"/>
                  </a:cubicBezTo>
                  <a:cubicBezTo>
                    <a:pt x="454" y="1523"/>
                    <a:pt x="454" y="1523"/>
                    <a:pt x="454" y="1523"/>
                  </a:cubicBezTo>
                  <a:cubicBezTo>
                    <a:pt x="454" y="1523"/>
                    <a:pt x="454" y="1523"/>
                    <a:pt x="454" y="1523"/>
                  </a:cubicBezTo>
                  <a:cubicBezTo>
                    <a:pt x="454" y="1521"/>
                    <a:pt x="455" y="1520"/>
                    <a:pt x="457" y="1519"/>
                  </a:cubicBezTo>
                  <a:cubicBezTo>
                    <a:pt x="457" y="1519"/>
                    <a:pt x="457" y="1519"/>
                    <a:pt x="457" y="1519"/>
                  </a:cubicBezTo>
                  <a:cubicBezTo>
                    <a:pt x="459" y="1518"/>
                    <a:pt x="461" y="1517"/>
                    <a:pt x="463" y="1517"/>
                  </a:cubicBezTo>
                  <a:cubicBezTo>
                    <a:pt x="463" y="1517"/>
                    <a:pt x="463" y="1517"/>
                    <a:pt x="463" y="1517"/>
                  </a:cubicBezTo>
                  <a:cubicBezTo>
                    <a:pt x="464" y="1517"/>
                    <a:pt x="465" y="1517"/>
                    <a:pt x="466" y="1518"/>
                  </a:cubicBezTo>
                  <a:cubicBezTo>
                    <a:pt x="466" y="1518"/>
                    <a:pt x="466" y="1518"/>
                    <a:pt x="466" y="1518"/>
                  </a:cubicBezTo>
                  <a:cubicBezTo>
                    <a:pt x="466" y="1518"/>
                    <a:pt x="466" y="1518"/>
                    <a:pt x="466" y="1518"/>
                  </a:cubicBezTo>
                  <a:cubicBezTo>
                    <a:pt x="466" y="1518"/>
                    <a:pt x="466" y="1518"/>
                    <a:pt x="466" y="1518"/>
                  </a:cubicBezTo>
                  <a:cubicBezTo>
                    <a:pt x="467" y="1518"/>
                    <a:pt x="468" y="1519"/>
                    <a:pt x="468" y="1520"/>
                  </a:cubicBezTo>
                  <a:cubicBezTo>
                    <a:pt x="468" y="1520"/>
                    <a:pt x="468" y="1520"/>
                    <a:pt x="468" y="1520"/>
                  </a:cubicBezTo>
                  <a:cubicBezTo>
                    <a:pt x="468" y="1520"/>
                    <a:pt x="468" y="1521"/>
                    <a:pt x="467" y="1521"/>
                  </a:cubicBezTo>
                  <a:cubicBezTo>
                    <a:pt x="467" y="1521"/>
                    <a:pt x="467" y="1521"/>
                    <a:pt x="467" y="1521"/>
                  </a:cubicBezTo>
                  <a:cubicBezTo>
                    <a:pt x="467" y="1522"/>
                    <a:pt x="466" y="1522"/>
                    <a:pt x="466" y="1522"/>
                  </a:cubicBezTo>
                  <a:cubicBezTo>
                    <a:pt x="466" y="1522"/>
                    <a:pt x="466" y="1522"/>
                    <a:pt x="466" y="1522"/>
                  </a:cubicBezTo>
                  <a:cubicBezTo>
                    <a:pt x="466" y="1522"/>
                    <a:pt x="466" y="1523"/>
                    <a:pt x="467" y="1523"/>
                  </a:cubicBezTo>
                  <a:cubicBezTo>
                    <a:pt x="467" y="1523"/>
                    <a:pt x="467" y="1523"/>
                    <a:pt x="467" y="1523"/>
                  </a:cubicBezTo>
                  <a:cubicBezTo>
                    <a:pt x="467" y="1523"/>
                    <a:pt x="467" y="1524"/>
                    <a:pt x="467" y="1524"/>
                  </a:cubicBezTo>
                  <a:cubicBezTo>
                    <a:pt x="467" y="1524"/>
                    <a:pt x="467" y="1524"/>
                    <a:pt x="467" y="1524"/>
                  </a:cubicBezTo>
                  <a:cubicBezTo>
                    <a:pt x="467" y="1525"/>
                    <a:pt x="466" y="1526"/>
                    <a:pt x="465" y="1526"/>
                  </a:cubicBezTo>
                  <a:cubicBezTo>
                    <a:pt x="465" y="1526"/>
                    <a:pt x="465" y="1526"/>
                    <a:pt x="465" y="1526"/>
                  </a:cubicBezTo>
                  <a:cubicBezTo>
                    <a:pt x="465" y="1526"/>
                    <a:pt x="464" y="1526"/>
                    <a:pt x="464" y="1526"/>
                  </a:cubicBezTo>
                  <a:cubicBezTo>
                    <a:pt x="464" y="1526"/>
                    <a:pt x="464" y="1526"/>
                    <a:pt x="464" y="1526"/>
                  </a:cubicBezTo>
                  <a:cubicBezTo>
                    <a:pt x="462" y="1525"/>
                    <a:pt x="460" y="1524"/>
                    <a:pt x="459" y="1524"/>
                  </a:cubicBezTo>
                  <a:cubicBezTo>
                    <a:pt x="459" y="1524"/>
                    <a:pt x="459" y="1524"/>
                    <a:pt x="459" y="1524"/>
                  </a:cubicBezTo>
                  <a:cubicBezTo>
                    <a:pt x="459" y="1524"/>
                    <a:pt x="459" y="1524"/>
                    <a:pt x="458" y="1524"/>
                  </a:cubicBezTo>
                  <a:cubicBezTo>
                    <a:pt x="458" y="1524"/>
                    <a:pt x="458" y="1524"/>
                    <a:pt x="458" y="1524"/>
                  </a:cubicBezTo>
                  <a:cubicBezTo>
                    <a:pt x="458" y="1525"/>
                    <a:pt x="458" y="1526"/>
                    <a:pt x="458" y="1526"/>
                  </a:cubicBezTo>
                  <a:cubicBezTo>
                    <a:pt x="458" y="1526"/>
                    <a:pt x="458" y="1526"/>
                    <a:pt x="458" y="1526"/>
                  </a:cubicBezTo>
                  <a:cubicBezTo>
                    <a:pt x="458" y="1526"/>
                    <a:pt x="458" y="1527"/>
                    <a:pt x="459" y="1528"/>
                  </a:cubicBezTo>
                  <a:cubicBezTo>
                    <a:pt x="459" y="1528"/>
                    <a:pt x="459" y="1528"/>
                    <a:pt x="459" y="1528"/>
                  </a:cubicBezTo>
                  <a:cubicBezTo>
                    <a:pt x="461" y="1529"/>
                    <a:pt x="462" y="1530"/>
                    <a:pt x="462" y="1531"/>
                  </a:cubicBezTo>
                  <a:cubicBezTo>
                    <a:pt x="462" y="1531"/>
                    <a:pt x="462" y="1531"/>
                    <a:pt x="462" y="1531"/>
                  </a:cubicBezTo>
                  <a:cubicBezTo>
                    <a:pt x="462" y="1532"/>
                    <a:pt x="462" y="1532"/>
                    <a:pt x="462" y="1532"/>
                  </a:cubicBezTo>
                  <a:cubicBezTo>
                    <a:pt x="462" y="1532"/>
                    <a:pt x="462" y="1532"/>
                    <a:pt x="462" y="1532"/>
                  </a:cubicBezTo>
                  <a:cubicBezTo>
                    <a:pt x="462" y="1533"/>
                    <a:pt x="462" y="1534"/>
                    <a:pt x="462" y="1534"/>
                  </a:cubicBezTo>
                  <a:cubicBezTo>
                    <a:pt x="462" y="1534"/>
                    <a:pt x="462" y="1534"/>
                    <a:pt x="462" y="1534"/>
                  </a:cubicBezTo>
                  <a:cubicBezTo>
                    <a:pt x="462" y="1535"/>
                    <a:pt x="462" y="1536"/>
                    <a:pt x="461" y="1536"/>
                  </a:cubicBezTo>
                  <a:cubicBezTo>
                    <a:pt x="461" y="1536"/>
                    <a:pt x="461" y="1536"/>
                    <a:pt x="461" y="1536"/>
                  </a:cubicBezTo>
                  <a:cubicBezTo>
                    <a:pt x="460" y="1536"/>
                    <a:pt x="460" y="1535"/>
                    <a:pt x="459" y="1535"/>
                  </a:cubicBezTo>
                  <a:cubicBezTo>
                    <a:pt x="459" y="1535"/>
                    <a:pt x="459" y="1535"/>
                    <a:pt x="459" y="1535"/>
                  </a:cubicBezTo>
                  <a:cubicBezTo>
                    <a:pt x="458" y="1533"/>
                    <a:pt x="458" y="1533"/>
                    <a:pt x="458" y="1532"/>
                  </a:cubicBezTo>
                  <a:cubicBezTo>
                    <a:pt x="458" y="1532"/>
                    <a:pt x="458" y="1532"/>
                    <a:pt x="458" y="1532"/>
                  </a:cubicBezTo>
                  <a:cubicBezTo>
                    <a:pt x="458" y="1531"/>
                    <a:pt x="458" y="1531"/>
                    <a:pt x="458" y="1531"/>
                  </a:cubicBezTo>
                  <a:cubicBezTo>
                    <a:pt x="458" y="1531"/>
                    <a:pt x="458" y="1531"/>
                    <a:pt x="458" y="1531"/>
                  </a:cubicBezTo>
                  <a:cubicBezTo>
                    <a:pt x="458" y="1532"/>
                    <a:pt x="457" y="1532"/>
                    <a:pt x="457" y="1532"/>
                  </a:cubicBezTo>
                  <a:cubicBezTo>
                    <a:pt x="457" y="1532"/>
                    <a:pt x="457" y="1532"/>
                    <a:pt x="457" y="1532"/>
                  </a:cubicBezTo>
                  <a:cubicBezTo>
                    <a:pt x="456" y="1532"/>
                    <a:pt x="455" y="1532"/>
                    <a:pt x="455" y="1531"/>
                  </a:cubicBezTo>
                  <a:cubicBezTo>
                    <a:pt x="455" y="1531"/>
                    <a:pt x="455" y="1531"/>
                    <a:pt x="455" y="1531"/>
                  </a:cubicBezTo>
                  <a:cubicBezTo>
                    <a:pt x="455" y="1531"/>
                    <a:pt x="455" y="1530"/>
                    <a:pt x="455" y="1530"/>
                  </a:cubicBezTo>
                  <a:cubicBezTo>
                    <a:pt x="455" y="1530"/>
                    <a:pt x="455" y="1530"/>
                    <a:pt x="455" y="1530"/>
                  </a:cubicBezTo>
                  <a:cubicBezTo>
                    <a:pt x="455" y="1530"/>
                    <a:pt x="455" y="1530"/>
                    <a:pt x="455" y="1530"/>
                  </a:cubicBezTo>
                  <a:cubicBezTo>
                    <a:pt x="455" y="1530"/>
                    <a:pt x="454" y="1531"/>
                    <a:pt x="454" y="1531"/>
                  </a:cubicBezTo>
                  <a:cubicBezTo>
                    <a:pt x="454" y="1531"/>
                    <a:pt x="454" y="1531"/>
                    <a:pt x="454" y="1531"/>
                  </a:cubicBezTo>
                  <a:cubicBezTo>
                    <a:pt x="453" y="1532"/>
                    <a:pt x="452" y="1532"/>
                    <a:pt x="451" y="1532"/>
                  </a:cubicBezTo>
                  <a:cubicBezTo>
                    <a:pt x="451" y="1532"/>
                    <a:pt x="451" y="1532"/>
                    <a:pt x="451" y="1532"/>
                  </a:cubicBezTo>
                  <a:cubicBezTo>
                    <a:pt x="450" y="1532"/>
                    <a:pt x="449" y="1531"/>
                    <a:pt x="449" y="1529"/>
                  </a:cubicBezTo>
                  <a:cubicBezTo>
                    <a:pt x="449" y="1529"/>
                    <a:pt x="449" y="1529"/>
                    <a:pt x="449" y="1529"/>
                  </a:cubicBezTo>
                  <a:cubicBezTo>
                    <a:pt x="448" y="1528"/>
                    <a:pt x="447" y="1526"/>
                    <a:pt x="446" y="1526"/>
                  </a:cubicBezTo>
                  <a:cubicBezTo>
                    <a:pt x="446" y="1526"/>
                    <a:pt x="446" y="1526"/>
                    <a:pt x="446" y="1526"/>
                  </a:cubicBezTo>
                  <a:cubicBezTo>
                    <a:pt x="445" y="1526"/>
                    <a:pt x="445" y="1526"/>
                    <a:pt x="444" y="1526"/>
                  </a:cubicBezTo>
                  <a:cubicBezTo>
                    <a:pt x="444" y="1526"/>
                    <a:pt x="444" y="1526"/>
                    <a:pt x="444" y="1526"/>
                  </a:cubicBezTo>
                  <a:cubicBezTo>
                    <a:pt x="442" y="1527"/>
                    <a:pt x="440" y="1528"/>
                    <a:pt x="438" y="1528"/>
                  </a:cubicBezTo>
                  <a:cubicBezTo>
                    <a:pt x="438" y="1528"/>
                    <a:pt x="438" y="1528"/>
                    <a:pt x="438" y="1528"/>
                  </a:cubicBezTo>
                  <a:cubicBezTo>
                    <a:pt x="438" y="1528"/>
                    <a:pt x="437" y="1528"/>
                    <a:pt x="437" y="1528"/>
                  </a:cubicBezTo>
                  <a:cubicBezTo>
                    <a:pt x="437" y="1528"/>
                    <a:pt x="437" y="1528"/>
                    <a:pt x="437" y="1528"/>
                  </a:cubicBezTo>
                  <a:cubicBezTo>
                    <a:pt x="435" y="1527"/>
                    <a:pt x="431" y="1527"/>
                    <a:pt x="431" y="1525"/>
                  </a:cubicBezTo>
                  <a:cubicBezTo>
                    <a:pt x="431" y="1525"/>
                    <a:pt x="431" y="1525"/>
                    <a:pt x="431" y="1525"/>
                  </a:cubicBezTo>
                  <a:cubicBezTo>
                    <a:pt x="431" y="1524"/>
                    <a:pt x="431" y="1523"/>
                    <a:pt x="432" y="1522"/>
                  </a:cubicBezTo>
                  <a:cubicBezTo>
                    <a:pt x="432" y="1522"/>
                    <a:pt x="432" y="1522"/>
                    <a:pt x="432" y="1522"/>
                  </a:cubicBezTo>
                  <a:cubicBezTo>
                    <a:pt x="435" y="1520"/>
                    <a:pt x="437" y="1517"/>
                    <a:pt x="438" y="1517"/>
                  </a:cubicBezTo>
                  <a:cubicBezTo>
                    <a:pt x="438" y="1517"/>
                    <a:pt x="438" y="1517"/>
                    <a:pt x="438" y="1517"/>
                  </a:cubicBezTo>
                  <a:cubicBezTo>
                    <a:pt x="439" y="1517"/>
                    <a:pt x="439" y="1518"/>
                    <a:pt x="439" y="1518"/>
                  </a:cubicBezTo>
                  <a:cubicBezTo>
                    <a:pt x="439" y="1518"/>
                    <a:pt x="439" y="1518"/>
                    <a:pt x="439" y="1518"/>
                  </a:cubicBezTo>
                  <a:cubicBezTo>
                    <a:pt x="440" y="1518"/>
                    <a:pt x="440" y="1518"/>
                    <a:pt x="440" y="1518"/>
                  </a:cubicBezTo>
                  <a:cubicBezTo>
                    <a:pt x="440" y="1518"/>
                    <a:pt x="440" y="1518"/>
                    <a:pt x="440" y="1518"/>
                  </a:cubicBezTo>
                  <a:cubicBezTo>
                    <a:pt x="440" y="1518"/>
                    <a:pt x="440" y="1518"/>
                    <a:pt x="441" y="1517"/>
                  </a:cubicBezTo>
                  <a:cubicBezTo>
                    <a:pt x="441" y="1517"/>
                    <a:pt x="441" y="1517"/>
                    <a:pt x="441" y="1517"/>
                  </a:cubicBezTo>
                  <a:cubicBezTo>
                    <a:pt x="441" y="1517"/>
                    <a:pt x="441" y="1516"/>
                    <a:pt x="441" y="1516"/>
                  </a:cubicBezTo>
                  <a:cubicBezTo>
                    <a:pt x="441" y="1516"/>
                    <a:pt x="441" y="1516"/>
                    <a:pt x="441" y="1516"/>
                  </a:cubicBezTo>
                  <a:cubicBezTo>
                    <a:pt x="441" y="1515"/>
                    <a:pt x="441" y="1515"/>
                    <a:pt x="440" y="1515"/>
                  </a:cubicBezTo>
                  <a:cubicBezTo>
                    <a:pt x="440" y="1515"/>
                    <a:pt x="440" y="1515"/>
                    <a:pt x="440" y="1515"/>
                  </a:cubicBezTo>
                  <a:cubicBezTo>
                    <a:pt x="439" y="1515"/>
                    <a:pt x="438" y="1514"/>
                    <a:pt x="437" y="1514"/>
                  </a:cubicBezTo>
                  <a:cubicBezTo>
                    <a:pt x="437" y="1514"/>
                    <a:pt x="437" y="1514"/>
                    <a:pt x="437" y="1514"/>
                  </a:cubicBezTo>
                  <a:cubicBezTo>
                    <a:pt x="436" y="1514"/>
                    <a:pt x="436" y="1514"/>
                    <a:pt x="435" y="1515"/>
                  </a:cubicBezTo>
                  <a:cubicBezTo>
                    <a:pt x="435" y="1515"/>
                    <a:pt x="435" y="1515"/>
                    <a:pt x="435" y="1515"/>
                  </a:cubicBezTo>
                  <a:cubicBezTo>
                    <a:pt x="434" y="1517"/>
                    <a:pt x="433" y="1518"/>
                    <a:pt x="432" y="1518"/>
                  </a:cubicBezTo>
                  <a:cubicBezTo>
                    <a:pt x="432" y="1518"/>
                    <a:pt x="432" y="1518"/>
                    <a:pt x="432" y="1518"/>
                  </a:cubicBezTo>
                  <a:cubicBezTo>
                    <a:pt x="431" y="1518"/>
                    <a:pt x="430" y="1519"/>
                    <a:pt x="430" y="1519"/>
                  </a:cubicBezTo>
                  <a:cubicBezTo>
                    <a:pt x="430" y="1519"/>
                    <a:pt x="430" y="1519"/>
                    <a:pt x="430" y="1519"/>
                  </a:cubicBezTo>
                  <a:cubicBezTo>
                    <a:pt x="429" y="1519"/>
                    <a:pt x="428" y="1518"/>
                    <a:pt x="428" y="1518"/>
                  </a:cubicBezTo>
                  <a:cubicBezTo>
                    <a:pt x="428" y="1518"/>
                    <a:pt x="428" y="1518"/>
                    <a:pt x="428" y="1518"/>
                  </a:cubicBezTo>
                  <a:cubicBezTo>
                    <a:pt x="428" y="1517"/>
                    <a:pt x="429" y="1517"/>
                    <a:pt x="429" y="1516"/>
                  </a:cubicBezTo>
                  <a:cubicBezTo>
                    <a:pt x="429" y="1516"/>
                    <a:pt x="429" y="1516"/>
                    <a:pt x="429" y="1516"/>
                  </a:cubicBezTo>
                  <a:cubicBezTo>
                    <a:pt x="430" y="1515"/>
                    <a:pt x="430" y="1515"/>
                    <a:pt x="430" y="1515"/>
                  </a:cubicBezTo>
                  <a:cubicBezTo>
                    <a:pt x="430" y="1515"/>
                    <a:pt x="430" y="1515"/>
                    <a:pt x="430" y="1515"/>
                  </a:cubicBezTo>
                  <a:cubicBezTo>
                    <a:pt x="430" y="1514"/>
                    <a:pt x="429" y="1513"/>
                    <a:pt x="428" y="1513"/>
                  </a:cubicBezTo>
                  <a:cubicBezTo>
                    <a:pt x="428" y="1513"/>
                    <a:pt x="428" y="1513"/>
                    <a:pt x="428" y="1513"/>
                  </a:cubicBezTo>
                  <a:cubicBezTo>
                    <a:pt x="427" y="1513"/>
                    <a:pt x="426" y="1513"/>
                    <a:pt x="424" y="1510"/>
                  </a:cubicBezTo>
                  <a:cubicBezTo>
                    <a:pt x="424" y="1510"/>
                    <a:pt x="424" y="1510"/>
                    <a:pt x="424" y="1510"/>
                  </a:cubicBezTo>
                  <a:cubicBezTo>
                    <a:pt x="422" y="1507"/>
                    <a:pt x="423" y="1507"/>
                    <a:pt x="422" y="1506"/>
                  </a:cubicBezTo>
                  <a:cubicBezTo>
                    <a:pt x="422" y="1506"/>
                    <a:pt x="422" y="1506"/>
                    <a:pt x="422" y="1506"/>
                  </a:cubicBezTo>
                  <a:cubicBezTo>
                    <a:pt x="421" y="1505"/>
                    <a:pt x="420" y="1504"/>
                    <a:pt x="420" y="1502"/>
                  </a:cubicBezTo>
                  <a:cubicBezTo>
                    <a:pt x="420" y="1502"/>
                    <a:pt x="420" y="1502"/>
                    <a:pt x="420" y="1502"/>
                  </a:cubicBezTo>
                  <a:cubicBezTo>
                    <a:pt x="420" y="1501"/>
                    <a:pt x="420" y="1499"/>
                    <a:pt x="420" y="1498"/>
                  </a:cubicBezTo>
                  <a:cubicBezTo>
                    <a:pt x="420" y="1498"/>
                    <a:pt x="420" y="1498"/>
                    <a:pt x="420" y="1498"/>
                  </a:cubicBezTo>
                  <a:cubicBezTo>
                    <a:pt x="419" y="1497"/>
                    <a:pt x="419" y="1497"/>
                    <a:pt x="418" y="1497"/>
                  </a:cubicBezTo>
                  <a:cubicBezTo>
                    <a:pt x="418" y="1497"/>
                    <a:pt x="418" y="1497"/>
                    <a:pt x="418" y="1497"/>
                  </a:cubicBezTo>
                  <a:cubicBezTo>
                    <a:pt x="418" y="1497"/>
                    <a:pt x="418" y="1497"/>
                    <a:pt x="418" y="1497"/>
                  </a:cubicBezTo>
                  <a:cubicBezTo>
                    <a:pt x="418" y="1497"/>
                    <a:pt x="418" y="1497"/>
                    <a:pt x="418" y="1497"/>
                  </a:cubicBezTo>
                  <a:cubicBezTo>
                    <a:pt x="417" y="1498"/>
                    <a:pt x="415" y="1498"/>
                    <a:pt x="414" y="1498"/>
                  </a:cubicBezTo>
                  <a:cubicBezTo>
                    <a:pt x="414" y="1498"/>
                    <a:pt x="414" y="1498"/>
                    <a:pt x="414" y="1498"/>
                  </a:cubicBezTo>
                  <a:cubicBezTo>
                    <a:pt x="413" y="1498"/>
                    <a:pt x="412" y="1498"/>
                    <a:pt x="412" y="1497"/>
                  </a:cubicBezTo>
                  <a:cubicBezTo>
                    <a:pt x="412" y="1497"/>
                    <a:pt x="412" y="1497"/>
                    <a:pt x="412" y="1497"/>
                  </a:cubicBezTo>
                  <a:cubicBezTo>
                    <a:pt x="411" y="1495"/>
                    <a:pt x="411" y="1495"/>
                    <a:pt x="411" y="1495"/>
                  </a:cubicBezTo>
                  <a:cubicBezTo>
                    <a:pt x="411" y="1495"/>
                    <a:pt x="411" y="1495"/>
                    <a:pt x="411" y="1495"/>
                  </a:cubicBezTo>
                  <a:cubicBezTo>
                    <a:pt x="410" y="1495"/>
                    <a:pt x="409" y="1494"/>
                    <a:pt x="408" y="1492"/>
                  </a:cubicBezTo>
                  <a:cubicBezTo>
                    <a:pt x="408" y="1492"/>
                    <a:pt x="408" y="1492"/>
                    <a:pt x="408" y="1492"/>
                  </a:cubicBezTo>
                  <a:cubicBezTo>
                    <a:pt x="408" y="1491"/>
                    <a:pt x="407" y="1489"/>
                    <a:pt x="407" y="1488"/>
                  </a:cubicBezTo>
                  <a:cubicBezTo>
                    <a:pt x="407" y="1488"/>
                    <a:pt x="407" y="1488"/>
                    <a:pt x="407" y="1488"/>
                  </a:cubicBezTo>
                  <a:cubicBezTo>
                    <a:pt x="407" y="1487"/>
                    <a:pt x="408" y="1486"/>
                    <a:pt x="408" y="1486"/>
                  </a:cubicBezTo>
                  <a:cubicBezTo>
                    <a:pt x="408" y="1486"/>
                    <a:pt x="408" y="1486"/>
                    <a:pt x="408" y="1486"/>
                  </a:cubicBezTo>
                  <a:cubicBezTo>
                    <a:pt x="409" y="1484"/>
                    <a:pt x="409" y="1484"/>
                    <a:pt x="409" y="1483"/>
                  </a:cubicBezTo>
                  <a:cubicBezTo>
                    <a:pt x="409" y="1483"/>
                    <a:pt x="409" y="1483"/>
                    <a:pt x="409" y="1483"/>
                  </a:cubicBezTo>
                  <a:cubicBezTo>
                    <a:pt x="409" y="1483"/>
                    <a:pt x="409" y="1482"/>
                    <a:pt x="409" y="1482"/>
                  </a:cubicBezTo>
                  <a:cubicBezTo>
                    <a:pt x="409" y="1482"/>
                    <a:pt x="409" y="1482"/>
                    <a:pt x="409" y="1482"/>
                  </a:cubicBezTo>
                  <a:cubicBezTo>
                    <a:pt x="409" y="1482"/>
                    <a:pt x="409" y="1482"/>
                    <a:pt x="409" y="1482"/>
                  </a:cubicBezTo>
                  <a:cubicBezTo>
                    <a:pt x="409" y="1482"/>
                    <a:pt x="409" y="1482"/>
                    <a:pt x="409" y="1482"/>
                  </a:cubicBezTo>
                  <a:cubicBezTo>
                    <a:pt x="409" y="1482"/>
                    <a:pt x="408" y="1482"/>
                    <a:pt x="408" y="1483"/>
                  </a:cubicBezTo>
                  <a:cubicBezTo>
                    <a:pt x="408" y="1483"/>
                    <a:pt x="408" y="1483"/>
                    <a:pt x="408" y="1483"/>
                  </a:cubicBezTo>
                  <a:cubicBezTo>
                    <a:pt x="408" y="1484"/>
                    <a:pt x="407" y="1486"/>
                    <a:pt x="405" y="1486"/>
                  </a:cubicBezTo>
                  <a:cubicBezTo>
                    <a:pt x="405" y="1486"/>
                    <a:pt x="405" y="1486"/>
                    <a:pt x="405" y="1486"/>
                  </a:cubicBezTo>
                  <a:cubicBezTo>
                    <a:pt x="404" y="1486"/>
                    <a:pt x="404" y="1485"/>
                    <a:pt x="404" y="1484"/>
                  </a:cubicBezTo>
                  <a:cubicBezTo>
                    <a:pt x="404" y="1484"/>
                    <a:pt x="404" y="1484"/>
                    <a:pt x="404" y="1484"/>
                  </a:cubicBezTo>
                  <a:cubicBezTo>
                    <a:pt x="403" y="1481"/>
                    <a:pt x="403" y="1480"/>
                    <a:pt x="402" y="1477"/>
                  </a:cubicBezTo>
                  <a:cubicBezTo>
                    <a:pt x="402" y="1477"/>
                    <a:pt x="402" y="1477"/>
                    <a:pt x="402" y="1477"/>
                  </a:cubicBezTo>
                  <a:cubicBezTo>
                    <a:pt x="402" y="1475"/>
                    <a:pt x="402" y="1475"/>
                    <a:pt x="400" y="1474"/>
                  </a:cubicBezTo>
                  <a:cubicBezTo>
                    <a:pt x="400" y="1474"/>
                    <a:pt x="400" y="1474"/>
                    <a:pt x="400" y="1474"/>
                  </a:cubicBezTo>
                  <a:cubicBezTo>
                    <a:pt x="400" y="1473"/>
                    <a:pt x="400" y="1473"/>
                    <a:pt x="400" y="1473"/>
                  </a:cubicBezTo>
                  <a:cubicBezTo>
                    <a:pt x="400" y="1473"/>
                    <a:pt x="400" y="1473"/>
                    <a:pt x="400" y="1473"/>
                  </a:cubicBezTo>
                  <a:cubicBezTo>
                    <a:pt x="400" y="1473"/>
                    <a:pt x="400" y="1473"/>
                    <a:pt x="400" y="1474"/>
                  </a:cubicBezTo>
                  <a:cubicBezTo>
                    <a:pt x="400" y="1474"/>
                    <a:pt x="400" y="1474"/>
                    <a:pt x="400" y="1474"/>
                  </a:cubicBezTo>
                  <a:cubicBezTo>
                    <a:pt x="400" y="1474"/>
                    <a:pt x="400" y="1474"/>
                    <a:pt x="400" y="1474"/>
                  </a:cubicBezTo>
                  <a:cubicBezTo>
                    <a:pt x="400" y="1474"/>
                    <a:pt x="400" y="1474"/>
                    <a:pt x="400" y="1474"/>
                  </a:cubicBezTo>
                  <a:cubicBezTo>
                    <a:pt x="401" y="1475"/>
                    <a:pt x="402" y="1478"/>
                    <a:pt x="402" y="1480"/>
                  </a:cubicBezTo>
                  <a:cubicBezTo>
                    <a:pt x="402" y="1480"/>
                    <a:pt x="402" y="1480"/>
                    <a:pt x="402" y="1480"/>
                  </a:cubicBezTo>
                  <a:cubicBezTo>
                    <a:pt x="402" y="1481"/>
                    <a:pt x="402" y="1482"/>
                    <a:pt x="402" y="1482"/>
                  </a:cubicBezTo>
                  <a:cubicBezTo>
                    <a:pt x="402" y="1482"/>
                    <a:pt x="402" y="1482"/>
                    <a:pt x="402" y="1482"/>
                  </a:cubicBezTo>
                  <a:cubicBezTo>
                    <a:pt x="401" y="1484"/>
                    <a:pt x="401" y="1485"/>
                    <a:pt x="401" y="1486"/>
                  </a:cubicBezTo>
                  <a:cubicBezTo>
                    <a:pt x="401" y="1486"/>
                    <a:pt x="401" y="1486"/>
                    <a:pt x="401" y="1486"/>
                  </a:cubicBezTo>
                  <a:cubicBezTo>
                    <a:pt x="401" y="1486"/>
                    <a:pt x="401" y="1486"/>
                    <a:pt x="401" y="1487"/>
                  </a:cubicBezTo>
                  <a:cubicBezTo>
                    <a:pt x="401" y="1487"/>
                    <a:pt x="401" y="1487"/>
                    <a:pt x="401" y="1487"/>
                  </a:cubicBezTo>
                  <a:cubicBezTo>
                    <a:pt x="402" y="1489"/>
                    <a:pt x="403" y="1492"/>
                    <a:pt x="404" y="1492"/>
                  </a:cubicBezTo>
                  <a:cubicBezTo>
                    <a:pt x="404" y="1492"/>
                    <a:pt x="404" y="1492"/>
                    <a:pt x="404" y="1492"/>
                  </a:cubicBezTo>
                  <a:cubicBezTo>
                    <a:pt x="406" y="1492"/>
                    <a:pt x="408" y="1493"/>
                    <a:pt x="409" y="1495"/>
                  </a:cubicBezTo>
                  <a:cubicBezTo>
                    <a:pt x="409" y="1495"/>
                    <a:pt x="409" y="1495"/>
                    <a:pt x="409" y="1495"/>
                  </a:cubicBezTo>
                  <a:cubicBezTo>
                    <a:pt x="409" y="1495"/>
                    <a:pt x="409" y="1496"/>
                    <a:pt x="409" y="1496"/>
                  </a:cubicBezTo>
                  <a:cubicBezTo>
                    <a:pt x="409" y="1496"/>
                    <a:pt x="409" y="1496"/>
                    <a:pt x="409" y="1496"/>
                  </a:cubicBezTo>
                  <a:cubicBezTo>
                    <a:pt x="409" y="1498"/>
                    <a:pt x="407" y="1499"/>
                    <a:pt x="407" y="1500"/>
                  </a:cubicBezTo>
                  <a:cubicBezTo>
                    <a:pt x="407" y="1500"/>
                    <a:pt x="407" y="1500"/>
                    <a:pt x="407" y="1500"/>
                  </a:cubicBezTo>
                  <a:cubicBezTo>
                    <a:pt x="407" y="1500"/>
                    <a:pt x="407" y="1501"/>
                    <a:pt x="408" y="1501"/>
                  </a:cubicBezTo>
                  <a:cubicBezTo>
                    <a:pt x="408" y="1501"/>
                    <a:pt x="408" y="1501"/>
                    <a:pt x="408" y="1501"/>
                  </a:cubicBezTo>
                  <a:cubicBezTo>
                    <a:pt x="410" y="1502"/>
                    <a:pt x="411" y="1504"/>
                    <a:pt x="411" y="1505"/>
                  </a:cubicBezTo>
                  <a:cubicBezTo>
                    <a:pt x="411" y="1505"/>
                    <a:pt x="411" y="1505"/>
                    <a:pt x="411" y="1505"/>
                  </a:cubicBezTo>
                  <a:cubicBezTo>
                    <a:pt x="411" y="1506"/>
                    <a:pt x="410" y="1507"/>
                    <a:pt x="409" y="1507"/>
                  </a:cubicBezTo>
                  <a:cubicBezTo>
                    <a:pt x="409" y="1507"/>
                    <a:pt x="409" y="1507"/>
                    <a:pt x="409" y="1507"/>
                  </a:cubicBezTo>
                  <a:cubicBezTo>
                    <a:pt x="409" y="1507"/>
                    <a:pt x="409" y="1507"/>
                    <a:pt x="409" y="1507"/>
                  </a:cubicBezTo>
                  <a:cubicBezTo>
                    <a:pt x="409" y="1507"/>
                    <a:pt x="409" y="1507"/>
                    <a:pt x="409" y="1507"/>
                  </a:cubicBezTo>
                  <a:cubicBezTo>
                    <a:pt x="407" y="1507"/>
                    <a:pt x="405" y="1506"/>
                    <a:pt x="404" y="1503"/>
                  </a:cubicBezTo>
                  <a:cubicBezTo>
                    <a:pt x="404" y="1503"/>
                    <a:pt x="404" y="1503"/>
                    <a:pt x="404" y="1503"/>
                  </a:cubicBezTo>
                  <a:cubicBezTo>
                    <a:pt x="403" y="1501"/>
                    <a:pt x="400" y="1499"/>
                    <a:pt x="399" y="1499"/>
                  </a:cubicBezTo>
                  <a:cubicBezTo>
                    <a:pt x="399" y="1499"/>
                    <a:pt x="399" y="1499"/>
                    <a:pt x="399" y="1499"/>
                  </a:cubicBezTo>
                  <a:cubicBezTo>
                    <a:pt x="399" y="1499"/>
                    <a:pt x="399" y="1499"/>
                    <a:pt x="399" y="1499"/>
                  </a:cubicBezTo>
                  <a:cubicBezTo>
                    <a:pt x="399" y="1499"/>
                    <a:pt x="399" y="1499"/>
                    <a:pt x="399" y="1499"/>
                  </a:cubicBezTo>
                  <a:cubicBezTo>
                    <a:pt x="398" y="1499"/>
                    <a:pt x="398" y="1499"/>
                    <a:pt x="398" y="1499"/>
                  </a:cubicBezTo>
                  <a:cubicBezTo>
                    <a:pt x="395" y="1498"/>
                    <a:pt x="393" y="1498"/>
                    <a:pt x="391" y="1496"/>
                  </a:cubicBezTo>
                  <a:cubicBezTo>
                    <a:pt x="391" y="1496"/>
                    <a:pt x="391" y="1496"/>
                    <a:pt x="391" y="1496"/>
                  </a:cubicBezTo>
                  <a:cubicBezTo>
                    <a:pt x="390" y="1495"/>
                    <a:pt x="389" y="1495"/>
                    <a:pt x="389" y="1495"/>
                  </a:cubicBezTo>
                  <a:cubicBezTo>
                    <a:pt x="389" y="1495"/>
                    <a:pt x="389" y="1495"/>
                    <a:pt x="389" y="1495"/>
                  </a:cubicBezTo>
                  <a:cubicBezTo>
                    <a:pt x="389" y="1496"/>
                    <a:pt x="391" y="1498"/>
                    <a:pt x="392" y="1498"/>
                  </a:cubicBezTo>
                  <a:cubicBezTo>
                    <a:pt x="392" y="1498"/>
                    <a:pt x="392" y="1498"/>
                    <a:pt x="392" y="1498"/>
                  </a:cubicBezTo>
                  <a:cubicBezTo>
                    <a:pt x="394" y="1500"/>
                    <a:pt x="393" y="1499"/>
                    <a:pt x="396" y="1500"/>
                  </a:cubicBezTo>
                  <a:cubicBezTo>
                    <a:pt x="396" y="1500"/>
                    <a:pt x="396" y="1500"/>
                    <a:pt x="396" y="1500"/>
                  </a:cubicBezTo>
                  <a:cubicBezTo>
                    <a:pt x="399" y="1501"/>
                    <a:pt x="399" y="1502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1" y="1503"/>
                    <a:pt x="401" y="1503"/>
                    <a:pt x="401" y="1503"/>
                  </a:cubicBezTo>
                  <a:cubicBezTo>
                    <a:pt x="402" y="1504"/>
                    <a:pt x="402" y="1504"/>
                    <a:pt x="403" y="1505"/>
                  </a:cubicBezTo>
                  <a:cubicBezTo>
                    <a:pt x="403" y="1505"/>
                    <a:pt x="403" y="1505"/>
                    <a:pt x="403" y="1505"/>
                  </a:cubicBezTo>
                  <a:cubicBezTo>
                    <a:pt x="404" y="1506"/>
                    <a:pt x="405" y="1507"/>
                    <a:pt x="405" y="1509"/>
                  </a:cubicBezTo>
                  <a:cubicBezTo>
                    <a:pt x="405" y="1509"/>
                    <a:pt x="405" y="1509"/>
                    <a:pt x="405" y="1509"/>
                  </a:cubicBezTo>
                  <a:cubicBezTo>
                    <a:pt x="406" y="1512"/>
                    <a:pt x="405" y="1510"/>
                    <a:pt x="407" y="1512"/>
                  </a:cubicBezTo>
                  <a:cubicBezTo>
                    <a:pt x="407" y="1512"/>
                    <a:pt x="407" y="1512"/>
                    <a:pt x="407" y="1512"/>
                  </a:cubicBezTo>
                  <a:cubicBezTo>
                    <a:pt x="408" y="1512"/>
                    <a:pt x="409" y="1513"/>
                    <a:pt x="408" y="1514"/>
                  </a:cubicBezTo>
                  <a:cubicBezTo>
                    <a:pt x="408" y="1514"/>
                    <a:pt x="408" y="1514"/>
                    <a:pt x="408" y="1514"/>
                  </a:cubicBezTo>
                  <a:cubicBezTo>
                    <a:pt x="408" y="1514"/>
                    <a:pt x="408" y="1515"/>
                    <a:pt x="408" y="1516"/>
                  </a:cubicBezTo>
                  <a:cubicBezTo>
                    <a:pt x="408" y="1516"/>
                    <a:pt x="408" y="1516"/>
                    <a:pt x="408" y="1516"/>
                  </a:cubicBezTo>
                  <a:cubicBezTo>
                    <a:pt x="408" y="1519"/>
                    <a:pt x="407" y="1519"/>
                    <a:pt x="407" y="1522"/>
                  </a:cubicBezTo>
                  <a:cubicBezTo>
                    <a:pt x="407" y="1522"/>
                    <a:pt x="407" y="1522"/>
                    <a:pt x="407" y="1522"/>
                  </a:cubicBezTo>
                  <a:cubicBezTo>
                    <a:pt x="406" y="1523"/>
                    <a:pt x="406" y="1523"/>
                    <a:pt x="406" y="1524"/>
                  </a:cubicBezTo>
                  <a:cubicBezTo>
                    <a:pt x="406" y="1524"/>
                    <a:pt x="406" y="1524"/>
                    <a:pt x="406" y="1524"/>
                  </a:cubicBezTo>
                  <a:cubicBezTo>
                    <a:pt x="406" y="1525"/>
                    <a:pt x="408" y="1526"/>
                    <a:pt x="409" y="1527"/>
                  </a:cubicBezTo>
                  <a:cubicBezTo>
                    <a:pt x="409" y="1527"/>
                    <a:pt x="409" y="1527"/>
                    <a:pt x="409" y="1527"/>
                  </a:cubicBezTo>
                  <a:cubicBezTo>
                    <a:pt x="411" y="1527"/>
                    <a:pt x="411" y="1528"/>
                    <a:pt x="411" y="1529"/>
                  </a:cubicBezTo>
                  <a:cubicBezTo>
                    <a:pt x="411" y="1529"/>
                    <a:pt x="411" y="1529"/>
                    <a:pt x="411" y="1529"/>
                  </a:cubicBezTo>
                  <a:cubicBezTo>
                    <a:pt x="411" y="1530"/>
                    <a:pt x="411" y="1530"/>
                    <a:pt x="411" y="1531"/>
                  </a:cubicBezTo>
                  <a:cubicBezTo>
                    <a:pt x="411" y="1531"/>
                    <a:pt x="411" y="1531"/>
                    <a:pt x="411" y="1531"/>
                  </a:cubicBezTo>
                  <a:cubicBezTo>
                    <a:pt x="411" y="1531"/>
                    <a:pt x="411" y="1531"/>
                    <a:pt x="411" y="1531"/>
                  </a:cubicBezTo>
                  <a:cubicBezTo>
                    <a:pt x="411" y="1531"/>
                    <a:pt x="411" y="1531"/>
                    <a:pt x="411" y="1531"/>
                  </a:cubicBezTo>
                  <a:cubicBezTo>
                    <a:pt x="411" y="1531"/>
                    <a:pt x="411" y="1532"/>
                    <a:pt x="411" y="1532"/>
                  </a:cubicBezTo>
                  <a:cubicBezTo>
                    <a:pt x="411" y="1532"/>
                    <a:pt x="411" y="1532"/>
                    <a:pt x="411" y="1532"/>
                  </a:cubicBezTo>
                  <a:cubicBezTo>
                    <a:pt x="411" y="1533"/>
                    <a:pt x="410" y="1534"/>
                    <a:pt x="409" y="1534"/>
                  </a:cubicBezTo>
                  <a:cubicBezTo>
                    <a:pt x="409" y="1534"/>
                    <a:pt x="409" y="1534"/>
                    <a:pt x="409" y="1534"/>
                  </a:cubicBezTo>
                  <a:cubicBezTo>
                    <a:pt x="409" y="1534"/>
                    <a:pt x="409" y="1534"/>
                    <a:pt x="409" y="1534"/>
                  </a:cubicBezTo>
                  <a:cubicBezTo>
                    <a:pt x="409" y="1534"/>
                    <a:pt x="409" y="1534"/>
                    <a:pt x="409" y="1534"/>
                  </a:cubicBezTo>
                  <a:cubicBezTo>
                    <a:pt x="408" y="1534"/>
                    <a:pt x="409" y="1535"/>
                    <a:pt x="410" y="1536"/>
                  </a:cubicBezTo>
                  <a:cubicBezTo>
                    <a:pt x="410" y="1536"/>
                    <a:pt x="410" y="1536"/>
                    <a:pt x="410" y="1536"/>
                  </a:cubicBezTo>
                  <a:cubicBezTo>
                    <a:pt x="410" y="1536"/>
                    <a:pt x="411" y="1537"/>
                    <a:pt x="411" y="1537"/>
                  </a:cubicBezTo>
                  <a:cubicBezTo>
                    <a:pt x="411" y="1537"/>
                    <a:pt x="411" y="1537"/>
                    <a:pt x="411" y="1537"/>
                  </a:cubicBezTo>
                  <a:cubicBezTo>
                    <a:pt x="411" y="1538"/>
                    <a:pt x="410" y="1538"/>
                    <a:pt x="409" y="1539"/>
                  </a:cubicBezTo>
                  <a:cubicBezTo>
                    <a:pt x="409" y="1539"/>
                    <a:pt x="409" y="1539"/>
                    <a:pt x="409" y="1539"/>
                  </a:cubicBezTo>
                  <a:cubicBezTo>
                    <a:pt x="408" y="1539"/>
                    <a:pt x="410" y="1540"/>
                    <a:pt x="408" y="1542"/>
                  </a:cubicBezTo>
                  <a:cubicBezTo>
                    <a:pt x="408" y="1542"/>
                    <a:pt x="408" y="1542"/>
                    <a:pt x="408" y="1542"/>
                  </a:cubicBezTo>
                  <a:cubicBezTo>
                    <a:pt x="406" y="1544"/>
                    <a:pt x="403" y="1544"/>
                    <a:pt x="401" y="1544"/>
                  </a:cubicBezTo>
                  <a:cubicBezTo>
                    <a:pt x="401" y="1544"/>
                    <a:pt x="401" y="1544"/>
                    <a:pt x="401" y="1544"/>
                  </a:cubicBezTo>
                  <a:cubicBezTo>
                    <a:pt x="401" y="1544"/>
                    <a:pt x="401" y="1544"/>
                    <a:pt x="401" y="1544"/>
                  </a:cubicBezTo>
                  <a:cubicBezTo>
                    <a:pt x="401" y="1544"/>
                    <a:pt x="401" y="1544"/>
                    <a:pt x="401" y="1544"/>
                  </a:cubicBezTo>
                  <a:cubicBezTo>
                    <a:pt x="397" y="1544"/>
                    <a:pt x="392" y="1536"/>
                    <a:pt x="392" y="1534"/>
                  </a:cubicBezTo>
                  <a:cubicBezTo>
                    <a:pt x="392" y="1534"/>
                    <a:pt x="392" y="1534"/>
                    <a:pt x="392" y="1534"/>
                  </a:cubicBezTo>
                  <a:cubicBezTo>
                    <a:pt x="391" y="1531"/>
                    <a:pt x="388" y="1527"/>
                    <a:pt x="387" y="1527"/>
                  </a:cubicBezTo>
                  <a:cubicBezTo>
                    <a:pt x="387" y="1527"/>
                    <a:pt x="387" y="1527"/>
                    <a:pt x="387" y="1527"/>
                  </a:cubicBezTo>
                  <a:cubicBezTo>
                    <a:pt x="386" y="1527"/>
                    <a:pt x="386" y="1527"/>
                    <a:pt x="386" y="1527"/>
                  </a:cubicBezTo>
                  <a:cubicBezTo>
                    <a:pt x="386" y="1527"/>
                    <a:pt x="386" y="1527"/>
                    <a:pt x="386" y="1527"/>
                  </a:cubicBezTo>
                  <a:cubicBezTo>
                    <a:pt x="386" y="1528"/>
                    <a:pt x="387" y="1529"/>
                    <a:pt x="388" y="1530"/>
                  </a:cubicBezTo>
                  <a:cubicBezTo>
                    <a:pt x="388" y="1530"/>
                    <a:pt x="388" y="1530"/>
                    <a:pt x="388" y="1530"/>
                  </a:cubicBezTo>
                  <a:cubicBezTo>
                    <a:pt x="390" y="1532"/>
                    <a:pt x="390" y="1533"/>
                    <a:pt x="390" y="1535"/>
                  </a:cubicBezTo>
                  <a:cubicBezTo>
                    <a:pt x="390" y="1535"/>
                    <a:pt x="390" y="1535"/>
                    <a:pt x="390" y="1535"/>
                  </a:cubicBezTo>
                  <a:cubicBezTo>
                    <a:pt x="391" y="1537"/>
                    <a:pt x="391" y="1537"/>
                    <a:pt x="393" y="1539"/>
                  </a:cubicBezTo>
                  <a:cubicBezTo>
                    <a:pt x="393" y="1539"/>
                    <a:pt x="393" y="1539"/>
                    <a:pt x="393" y="1539"/>
                  </a:cubicBezTo>
                  <a:cubicBezTo>
                    <a:pt x="394" y="1539"/>
                    <a:pt x="394" y="1541"/>
                    <a:pt x="394" y="1542"/>
                  </a:cubicBezTo>
                  <a:cubicBezTo>
                    <a:pt x="394" y="1542"/>
                    <a:pt x="394" y="1542"/>
                    <a:pt x="394" y="1542"/>
                  </a:cubicBezTo>
                  <a:cubicBezTo>
                    <a:pt x="394" y="1544"/>
                    <a:pt x="394" y="1546"/>
                    <a:pt x="393" y="1547"/>
                  </a:cubicBezTo>
                  <a:cubicBezTo>
                    <a:pt x="393" y="1547"/>
                    <a:pt x="393" y="1547"/>
                    <a:pt x="393" y="1547"/>
                  </a:cubicBezTo>
                  <a:cubicBezTo>
                    <a:pt x="391" y="1549"/>
                    <a:pt x="392" y="1549"/>
                    <a:pt x="391" y="1551"/>
                  </a:cubicBezTo>
                  <a:cubicBezTo>
                    <a:pt x="391" y="1551"/>
                    <a:pt x="391" y="1551"/>
                    <a:pt x="391" y="1551"/>
                  </a:cubicBezTo>
                  <a:cubicBezTo>
                    <a:pt x="388" y="1556"/>
                    <a:pt x="386" y="1558"/>
                    <a:pt x="385" y="1558"/>
                  </a:cubicBezTo>
                  <a:cubicBezTo>
                    <a:pt x="385" y="1558"/>
                    <a:pt x="385" y="1558"/>
                    <a:pt x="385" y="1558"/>
                  </a:cubicBezTo>
                  <a:cubicBezTo>
                    <a:pt x="384" y="1558"/>
                    <a:pt x="384" y="1558"/>
                    <a:pt x="382" y="1559"/>
                  </a:cubicBezTo>
                  <a:cubicBezTo>
                    <a:pt x="382" y="1559"/>
                    <a:pt x="382" y="1559"/>
                    <a:pt x="382" y="1559"/>
                  </a:cubicBezTo>
                  <a:cubicBezTo>
                    <a:pt x="382" y="1560"/>
                    <a:pt x="381" y="1560"/>
                    <a:pt x="381" y="1560"/>
                  </a:cubicBezTo>
                  <a:cubicBezTo>
                    <a:pt x="381" y="1560"/>
                    <a:pt x="381" y="1560"/>
                    <a:pt x="381" y="1560"/>
                  </a:cubicBezTo>
                  <a:cubicBezTo>
                    <a:pt x="380" y="1560"/>
                    <a:pt x="380" y="1559"/>
                    <a:pt x="380" y="1559"/>
                  </a:cubicBezTo>
                  <a:cubicBezTo>
                    <a:pt x="380" y="1559"/>
                    <a:pt x="380" y="1559"/>
                    <a:pt x="380" y="1559"/>
                  </a:cubicBezTo>
                  <a:cubicBezTo>
                    <a:pt x="380" y="1558"/>
                    <a:pt x="380" y="1558"/>
                    <a:pt x="380" y="1557"/>
                  </a:cubicBezTo>
                  <a:cubicBezTo>
                    <a:pt x="380" y="1557"/>
                    <a:pt x="380" y="1557"/>
                    <a:pt x="380" y="1557"/>
                  </a:cubicBezTo>
                  <a:cubicBezTo>
                    <a:pt x="380" y="1556"/>
                    <a:pt x="380" y="1555"/>
                    <a:pt x="381" y="1553"/>
                  </a:cubicBezTo>
                  <a:cubicBezTo>
                    <a:pt x="381" y="1553"/>
                    <a:pt x="381" y="1553"/>
                    <a:pt x="381" y="1553"/>
                  </a:cubicBezTo>
                  <a:cubicBezTo>
                    <a:pt x="382" y="1553"/>
                    <a:pt x="382" y="1552"/>
                    <a:pt x="382" y="1552"/>
                  </a:cubicBezTo>
                  <a:cubicBezTo>
                    <a:pt x="382" y="1552"/>
                    <a:pt x="382" y="1552"/>
                    <a:pt x="382" y="1552"/>
                  </a:cubicBezTo>
                  <a:cubicBezTo>
                    <a:pt x="382" y="1552"/>
                    <a:pt x="382" y="1552"/>
                    <a:pt x="381" y="1552"/>
                  </a:cubicBezTo>
                  <a:cubicBezTo>
                    <a:pt x="381" y="1552"/>
                    <a:pt x="381" y="1552"/>
                    <a:pt x="381" y="1552"/>
                  </a:cubicBezTo>
                  <a:cubicBezTo>
                    <a:pt x="381" y="1552"/>
                    <a:pt x="381" y="1552"/>
                    <a:pt x="380" y="1552"/>
                  </a:cubicBezTo>
                  <a:cubicBezTo>
                    <a:pt x="380" y="1552"/>
                    <a:pt x="380" y="1552"/>
                    <a:pt x="380" y="1552"/>
                  </a:cubicBezTo>
                  <a:cubicBezTo>
                    <a:pt x="379" y="1553"/>
                    <a:pt x="379" y="1553"/>
                    <a:pt x="377" y="1554"/>
                  </a:cubicBezTo>
                  <a:cubicBezTo>
                    <a:pt x="377" y="1554"/>
                    <a:pt x="377" y="1554"/>
                    <a:pt x="377" y="1554"/>
                  </a:cubicBezTo>
                  <a:cubicBezTo>
                    <a:pt x="377" y="1554"/>
                    <a:pt x="377" y="1554"/>
                    <a:pt x="377" y="1554"/>
                  </a:cubicBezTo>
                  <a:cubicBezTo>
                    <a:pt x="377" y="1554"/>
                    <a:pt x="377" y="1554"/>
                    <a:pt x="377" y="1554"/>
                  </a:cubicBezTo>
                  <a:cubicBezTo>
                    <a:pt x="374" y="1553"/>
                    <a:pt x="374" y="1548"/>
                    <a:pt x="374" y="1545"/>
                  </a:cubicBezTo>
                  <a:cubicBezTo>
                    <a:pt x="374" y="1545"/>
                    <a:pt x="374" y="1545"/>
                    <a:pt x="374" y="1545"/>
                  </a:cubicBezTo>
                  <a:cubicBezTo>
                    <a:pt x="374" y="1545"/>
                    <a:pt x="374" y="1545"/>
                    <a:pt x="374" y="1545"/>
                  </a:cubicBezTo>
                  <a:cubicBezTo>
                    <a:pt x="374" y="1545"/>
                    <a:pt x="374" y="1545"/>
                    <a:pt x="374" y="1545"/>
                  </a:cubicBezTo>
                  <a:cubicBezTo>
                    <a:pt x="374" y="1541"/>
                    <a:pt x="377" y="1540"/>
                    <a:pt x="378" y="1539"/>
                  </a:cubicBezTo>
                  <a:cubicBezTo>
                    <a:pt x="378" y="1539"/>
                    <a:pt x="378" y="1539"/>
                    <a:pt x="378" y="1539"/>
                  </a:cubicBezTo>
                  <a:cubicBezTo>
                    <a:pt x="379" y="1538"/>
                    <a:pt x="379" y="1538"/>
                    <a:pt x="379" y="1537"/>
                  </a:cubicBezTo>
                  <a:cubicBezTo>
                    <a:pt x="379" y="1537"/>
                    <a:pt x="379" y="1537"/>
                    <a:pt x="379" y="1537"/>
                  </a:cubicBezTo>
                  <a:cubicBezTo>
                    <a:pt x="379" y="1537"/>
                    <a:pt x="379" y="1537"/>
                    <a:pt x="379" y="1537"/>
                  </a:cubicBezTo>
                  <a:cubicBezTo>
                    <a:pt x="379" y="1537"/>
                    <a:pt x="379" y="1537"/>
                    <a:pt x="379" y="1537"/>
                  </a:cubicBezTo>
                  <a:cubicBezTo>
                    <a:pt x="378" y="1538"/>
                    <a:pt x="378" y="1538"/>
                    <a:pt x="378" y="1539"/>
                  </a:cubicBezTo>
                  <a:cubicBezTo>
                    <a:pt x="378" y="1539"/>
                    <a:pt x="378" y="1539"/>
                    <a:pt x="378" y="1539"/>
                  </a:cubicBezTo>
                  <a:cubicBezTo>
                    <a:pt x="377" y="1539"/>
                    <a:pt x="378" y="1539"/>
                    <a:pt x="376" y="1540"/>
                  </a:cubicBezTo>
                  <a:cubicBezTo>
                    <a:pt x="376" y="1540"/>
                    <a:pt x="376" y="1540"/>
                    <a:pt x="376" y="1540"/>
                  </a:cubicBezTo>
                  <a:cubicBezTo>
                    <a:pt x="376" y="1540"/>
                    <a:pt x="375" y="1540"/>
                    <a:pt x="375" y="1540"/>
                  </a:cubicBezTo>
                  <a:cubicBezTo>
                    <a:pt x="375" y="1540"/>
                    <a:pt x="375" y="1540"/>
                    <a:pt x="375" y="1540"/>
                  </a:cubicBezTo>
                  <a:cubicBezTo>
                    <a:pt x="374" y="1540"/>
                    <a:pt x="374" y="1539"/>
                    <a:pt x="374" y="1539"/>
                  </a:cubicBezTo>
                  <a:cubicBezTo>
                    <a:pt x="374" y="1539"/>
                    <a:pt x="374" y="1539"/>
                    <a:pt x="374" y="1539"/>
                  </a:cubicBezTo>
                  <a:cubicBezTo>
                    <a:pt x="374" y="1538"/>
                    <a:pt x="374" y="1537"/>
                    <a:pt x="374" y="1536"/>
                  </a:cubicBezTo>
                  <a:cubicBezTo>
                    <a:pt x="374" y="1536"/>
                    <a:pt x="374" y="1536"/>
                    <a:pt x="374" y="1536"/>
                  </a:cubicBezTo>
                  <a:cubicBezTo>
                    <a:pt x="374" y="1536"/>
                    <a:pt x="374" y="1536"/>
                    <a:pt x="374" y="1536"/>
                  </a:cubicBezTo>
                  <a:cubicBezTo>
                    <a:pt x="374" y="1536"/>
                    <a:pt x="374" y="1536"/>
                    <a:pt x="374" y="1536"/>
                  </a:cubicBezTo>
                  <a:cubicBezTo>
                    <a:pt x="374" y="1534"/>
                    <a:pt x="373" y="1532"/>
                    <a:pt x="372" y="1528"/>
                  </a:cubicBezTo>
                  <a:cubicBezTo>
                    <a:pt x="372" y="1528"/>
                    <a:pt x="372" y="1528"/>
                    <a:pt x="372" y="1528"/>
                  </a:cubicBezTo>
                  <a:cubicBezTo>
                    <a:pt x="372" y="1526"/>
                    <a:pt x="370" y="1524"/>
                    <a:pt x="370" y="1524"/>
                  </a:cubicBezTo>
                  <a:cubicBezTo>
                    <a:pt x="370" y="1524"/>
                    <a:pt x="370" y="1524"/>
                    <a:pt x="370" y="1524"/>
                  </a:cubicBezTo>
                  <a:cubicBezTo>
                    <a:pt x="370" y="1524"/>
                    <a:pt x="370" y="1524"/>
                    <a:pt x="370" y="1524"/>
                  </a:cubicBezTo>
                  <a:cubicBezTo>
                    <a:pt x="370" y="1524"/>
                    <a:pt x="370" y="1524"/>
                    <a:pt x="370" y="1524"/>
                  </a:cubicBezTo>
                  <a:cubicBezTo>
                    <a:pt x="370" y="1525"/>
                    <a:pt x="370" y="1524"/>
                    <a:pt x="370" y="1525"/>
                  </a:cubicBezTo>
                  <a:cubicBezTo>
                    <a:pt x="370" y="1525"/>
                    <a:pt x="370" y="1525"/>
                    <a:pt x="370" y="1525"/>
                  </a:cubicBezTo>
                  <a:cubicBezTo>
                    <a:pt x="370" y="1525"/>
                    <a:pt x="370" y="1527"/>
                    <a:pt x="371" y="1529"/>
                  </a:cubicBezTo>
                  <a:cubicBezTo>
                    <a:pt x="371" y="1529"/>
                    <a:pt x="371" y="1529"/>
                    <a:pt x="371" y="1529"/>
                  </a:cubicBezTo>
                  <a:cubicBezTo>
                    <a:pt x="372" y="1532"/>
                    <a:pt x="372" y="1532"/>
                    <a:pt x="372" y="1537"/>
                  </a:cubicBezTo>
                  <a:cubicBezTo>
                    <a:pt x="372" y="1537"/>
                    <a:pt x="372" y="1537"/>
                    <a:pt x="372" y="1537"/>
                  </a:cubicBezTo>
                  <a:cubicBezTo>
                    <a:pt x="372" y="1538"/>
                    <a:pt x="372" y="1538"/>
                    <a:pt x="372" y="1538"/>
                  </a:cubicBezTo>
                  <a:cubicBezTo>
                    <a:pt x="372" y="1538"/>
                    <a:pt x="372" y="1538"/>
                    <a:pt x="372" y="1538"/>
                  </a:cubicBezTo>
                  <a:cubicBezTo>
                    <a:pt x="372" y="1543"/>
                    <a:pt x="370" y="1546"/>
                    <a:pt x="368" y="1548"/>
                  </a:cubicBezTo>
                  <a:cubicBezTo>
                    <a:pt x="368" y="1548"/>
                    <a:pt x="368" y="1548"/>
                    <a:pt x="368" y="1548"/>
                  </a:cubicBezTo>
                  <a:cubicBezTo>
                    <a:pt x="367" y="1549"/>
                    <a:pt x="367" y="1550"/>
                    <a:pt x="367" y="1551"/>
                  </a:cubicBezTo>
                  <a:cubicBezTo>
                    <a:pt x="367" y="1551"/>
                    <a:pt x="367" y="1551"/>
                    <a:pt x="367" y="1551"/>
                  </a:cubicBezTo>
                  <a:cubicBezTo>
                    <a:pt x="367" y="1552"/>
                    <a:pt x="367" y="1552"/>
                    <a:pt x="368" y="1553"/>
                  </a:cubicBezTo>
                  <a:cubicBezTo>
                    <a:pt x="368" y="1553"/>
                    <a:pt x="368" y="1553"/>
                    <a:pt x="368" y="1553"/>
                  </a:cubicBezTo>
                  <a:cubicBezTo>
                    <a:pt x="368" y="1554"/>
                    <a:pt x="369" y="1558"/>
                    <a:pt x="369" y="1560"/>
                  </a:cubicBezTo>
                  <a:cubicBezTo>
                    <a:pt x="369" y="1560"/>
                    <a:pt x="369" y="1560"/>
                    <a:pt x="369" y="1560"/>
                  </a:cubicBezTo>
                  <a:cubicBezTo>
                    <a:pt x="369" y="1561"/>
                    <a:pt x="369" y="1562"/>
                    <a:pt x="369" y="1563"/>
                  </a:cubicBezTo>
                  <a:cubicBezTo>
                    <a:pt x="369" y="1563"/>
                    <a:pt x="369" y="1563"/>
                    <a:pt x="369" y="1563"/>
                  </a:cubicBezTo>
                  <a:cubicBezTo>
                    <a:pt x="368" y="1563"/>
                    <a:pt x="368" y="1563"/>
                    <a:pt x="368" y="1563"/>
                  </a:cubicBezTo>
                  <a:cubicBezTo>
                    <a:pt x="368" y="1563"/>
                    <a:pt x="368" y="1563"/>
                    <a:pt x="368" y="1563"/>
                  </a:cubicBezTo>
                  <a:cubicBezTo>
                    <a:pt x="367" y="1565"/>
                    <a:pt x="367" y="1565"/>
                    <a:pt x="366" y="1567"/>
                  </a:cubicBezTo>
                  <a:cubicBezTo>
                    <a:pt x="366" y="1567"/>
                    <a:pt x="366" y="1567"/>
                    <a:pt x="366" y="1567"/>
                  </a:cubicBezTo>
                  <a:cubicBezTo>
                    <a:pt x="365" y="1569"/>
                    <a:pt x="363" y="1570"/>
                    <a:pt x="361" y="1570"/>
                  </a:cubicBezTo>
                  <a:cubicBezTo>
                    <a:pt x="361" y="1570"/>
                    <a:pt x="361" y="1570"/>
                    <a:pt x="361" y="1570"/>
                  </a:cubicBezTo>
                  <a:cubicBezTo>
                    <a:pt x="361" y="1571"/>
                    <a:pt x="360" y="1571"/>
                    <a:pt x="360" y="1571"/>
                  </a:cubicBezTo>
                  <a:cubicBezTo>
                    <a:pt x="360" y="1571"/>
                    <a:pt x="360" y="1571"/>
                    <a:pt x="360" y="1571"/>
                  </a:cubicBezTo>
                  <a:cubicBezTo>
                    <a:pt x="358" y="1570"/>
                    <a:pt x="357" y="1568"/>
                    <a:pt x="357" y="1566"/>
                  </a:cubicBezTo>
                  <a:cubicBezTo>
                    <a:pt x="357" y="1566"/>
                    <a:pt x="357" y="1566"/>
                    <a:pt x="357" y="1566"/>
                  </a:cubicBezTo>
                  <a:cubicBezTo>
                    <a:pt x="357" y="1564"/>
                    <a:pt x="356" y="1563"/>
                    <a:pt x="355" y="1563"/>
                  </a:cubicBezTo>
                  <a:cubicBezTo>
                    <a:pt x="355" y="1563"/>
                    <a:pt x="355" y="1563"/>
                    <a:pt x="355" y="1563"/>
                  </a:cubicBezTo>
                  <a:cubicBezTo>
                    <a:pt x="355" y="1563"/>
                    <a:pt x="355" y="1562"/>
                    <a:pt x="354" y="1562"/>
                  </a:cubicBezTo>
                  <a:cubicBezTo>
                    <a:pt x="354" y="1562"/>
                    <a:pt x="354" y="1562"/>
                    <a:pt x="354" y="1562"/>
                  </a:cubicBezTo>
                  <a:cubicBezTo>
                    <a:pt x="354" y="1562"/>
                    <a:pt x="354" y="1563"/>
                    <a:pt x="352" y="1564"/>
                  </a:cubicBezTo>
                  <a:cubicBezTo>
                    <a:pt x="352" y="1564"/>
                    <a:pt x="352" y="1564"/>
                    <a:pt x="352" y="1564"/>
                  </a:cubicBezTo>
                  <a:cubicBezTo>
                    <a:pt x="349" y="1565"/>
                    <a:pt x="350" y="1564"/>
                    <a:pt x="350" y="1565"/>
                  </a:cubicBezTo>
                  <a:cubicBezTo>
                    <a:pt x="350" y="1565"/>
                    <a:pt x="350" y="1565"/>
                    <a:pt x="350" y="1565"/>
                  </a:cubicBezTo>
                  <a:cubicBezTo>
                    <a:pt x="349" y="1567"/>
                    <a:pt x="348" y="1568"/>
                    <a:pt x="345" y="1569"/>
                  </a:cubicBezTo>
                  <a:cubicBezTo>
                    <a:pt x="345" y="1569"/>
                    <a:pt x="345" y="1569"/>
                    <a:pt x="345" y="1569"/>
                  </a:cubicBezTo>
                  <a:cubicBezTo>
                    <a:pt x="342" y="1570"/>
                    <a:pt x="342" y="1573"/>
                    <a:pt x="342" y="1576"/>
                  </a:cubicBezTo>
                  <a:cubicBezTo>
                    <a:pt x="342" y="1576"/>
                    <a:pt x="342" y="1576"/>
                    <a:pt x="342" y="1576"/>
                  </a:cubicBezTo>
                  <a:cubicBezTo>
                    <a:pt x="341" y="1578"/>
                    <a:pt x="339" y="1579"/>
                    <a:pt x="337" y="1579"/>
                  </a:cubicBezTo>
                  <a:cubicBezTo>
                    <a:pt x="337" y="1579"/>
                    <a:pt x="337" y="1579"/>
                    <a:pt x="337" y="1579"/>
                  </a:cubicBezTo>
                  <a:cubicBezTo>
                    <a:pt x="335" y="1579"/>
                    <a:pt x="334" y="1579"/>
                    <a:pt x="333" y="1578"/>
                  </a:cubicBezTo>
                  <a:cubicBezTo>
                    <a:pt x="333" y="1578"/>
                    <a:pt x="333" y="1578"/>
                    <a:pt x="333" y="1578"/>
                  </a:cubicBezTo>
                  <a:cubicBezTo>
                    <a:pt x="331" y="1576"/>
                    <a:pt x="330" y="1575"/>
                    <a:pt x="327" y="1574"/>
                  </a:cubicBezTo>
                  <a:cubicBezTo>
                    <a:pt x="327" y="1574"/>
                    <a:pt x="327" y="1574"/>
                    <a:pt x="327" y="1574"/>
                  </a:cubicBezTo>
                  <a:cubicBezTo>
                    <a:pt x="325" y="1574"/>
                    <a:pt x="324" y="1571"/>
                    <a:pt x="324" y="1569"/>
                  </a:cubicBezTo>
                  <a:cubicBezTo>
                    <a:pt x="324" y="1569"/>
                    <a:pt x="324" y="1569"/>
                    <a:pt x="324" y="1569"/>
                  </a:cubicBezTo>
                  <a:cubicBezTo>
                    <a:pt x="324" y="1569"/>
                    <a:pt x="324" y="1569"/>
                    <a:pt x="324" y="1568"/>
                  </a:cubicBezTo>
                  <a:cubicBezTo>
                    <a:pt x="324" y="1568"/>
                    <a:pt x="324" y="1568"/>
                    <a:pt x="324" y="1568"/>
                  </a:cubicBezTo>
                  <a:cubicBezTo>
                    <a:pt x="325" y="1566"/>
                    <a:pt x="327" y="1565"/>
                    <a:pt x="329" y="1564"/>
                  </a:cubicBezTo>
                  <a:cubicBezTo>
                    <a:pt x="329" y="1564"/>
                    <a:pt x="329" y="1564"/>
                    <a:pt x="329" y="1564"/>
                  </a:cubicBezTo>
                  <a:cubicBezTo>
                    <a:pt x="330" y="1563"/>
                    <a:pt x="330" y="1563"/>
                    <a:pt x="330" y="1563"/>
                  </a:cubicBezTo>
                  <a:cubicBezTo>
                    <a:pt x="330" y="1563"/>
                    <a:pt x="330" y="1563"/>
                    <a:pt x="330" y="1563"/>
                  </a:cubicBezTo>
                  <a:cubicBezTo>
                    <a:pt x="330" y="1563"/>
                    <a:pt x="330" y="1563"/>
                    <a:pt x="330" y="1562"/>
                  </a:cubicBezTo>
                  <a:cubicBezTo>
                    <a:pt x="330" y="1562"/>
                    <a:pt x="330" y="1562"/>
                    <a:pt x="330" y="1562"/>
                  </a:cubicBezTo>
                  <a:cubicBezTo>
                    <a:pt x="330" y="1562"/>
                    <a:pt x="330" y="1562"/>
                    <a:pt x="330" y="1562"/>
                  </a:cubicBezTo>
                  <a:cubicBezTo>
                    <a:pt x="330" y="1562"/>
                    <a:pt x="330" y="1562"/>
                    <a:pt x="330" y="1562"/>
                  </a:cubicBezTo>
                  <a:cubicBezTo>
                    <a:pt x="330" y="1562"/>
                    <a:pt x="330" y="1562"/>
                    <a:pt x="330" y="1562"/>
                  </a:cubicBezTo>
                  <a:cubicBezTo>
                    <a:pt x="330" y="1562"/>
                    <a:pt x="330" y="1562"/>
                    <a:pt x="329" y="1562"/>
                  </a:cubicBezTo>
                  <a:cubicBezTo>
                    <a:pt x="329" y="1562"/>
                    <a:pt x="329" y="1562"/>
                    <a:pt x="329" y="1562"/>
                  </a:cubicBezTo>
                  <a:cubicBezTo>
                    <a:pt x="329" y="1563"/>
                    <a:pt x="328" y="1563"/>
                    <a:pt x="327" y="1563"/>
                  </a:cubicBezTo>
                  <a:cubicBezTo>
                    <a:pt x="327" y="1563"/>
                    <a:pt x="327" y="1563"/>
                    <a:pt x="327" y="1563"/>
                  </a:cubicBezTo>
                  <a:cubicBezTo>
                    <a:pt x="327" y="1563"/>
                    <a:pt x="327" y="1563"/>
                    <a:pt x="327" y="1563"/>
                  </a:cubicBezTo>
                  <a:cubicBezTo>
                    <a:pt x="327" y="1563"/>
                    <a:pt x="327" y="1563"/>
                    <a:pt x="327" y="1563"/>
                  </a:cubicBezTo>
                  <a:cubicBezTo>
                    <a:pt x="326" y="1563"/>
                    <a:pt x="326" y="1563"/>
                    <a:pt x="325" y="1564"/>
                  </a:cubicBezTo>
                  <a:cubicBezTo>
                    <a:pt x="325" y="1564"/>
                    <a:pt x="325" y="1564"/>
                    <a:pt x="325" y="1564"/>
                  </a:cubicBezTo>
                  <a:cubicBezTo>
                    <a:pt x="325" y="1564"/>
                    <a:pt x="324" y="1564"/>
                    <a:pt x="324" y="1564"/>
                  </a:cubicBezTo>
                  <a:cubicBezTo>
                    <a:pt x="324" y="1564"/>
                    <a:pt x="324" y="1564"/>
                    <a:pt x="324" y="1564"/>
                  </a:cubicBezTo>
                  <a:cubicBezTo>
                    <a:pt x="322" y="1564"/>
                    <a:pt x="322" y="1562"/>
                    <a:pt x="321" y="1560"/>
                  </a:cubicBezTo>
                  <a:cubicBezTo>
                    <a:pt x="321" y="1560"/>
                    <a:pt x="321" y="1560"/>
                    <a:pt x="321" y="1560"/>
                  </a:cubicBezTo>
                  <a:cubicBezTo>
                    <a:pt x="321" y="1560"/>
                    <a:pt x="321" y="1559"/>
                    <a:pt x="321" y="1559"/>
                  </a:cubicBezTo>
                  <a:cubicBezTo>
                    <a:pt x="321" y="1559"/>
                    <a:pt x="321" y="1559"/>
                    <a:pt x="321" y="1559"/>
                  </a:cubicBezTo>
                  <a:cubicBezTo>
                    <a:pt x="321" y="1558"/>
                    <a:pt x="321" y="1557"/>
                    <a:pt x="322" y="1556"/>
                  </a:cubicBezTo>
                  <a:cubicBezTo>
                    <a:pt x="322" y="1556"/>
                    <a:pt x="322" y="1556"/>
                    <a:pt x="322" y="1556"/>
                  </a:cubicBezTo>
                  <a:cubicBezTo>
                    <a:pt x="322" y="1556"/>
                    <a:pt x="322" y="1556"/>
                    <a:pt x="322" y="1556"/>
                  </a:cubicBezTo>
                  <a:cubicBezTo>
                    <a:pt x="322" y="1556"/>
                    <a:pt x="322" y="1556"/>
                    <a:pt x="322" y="1556"/>
                  </a:cubicBezTo>
                  <a:cubicBezTo>
                    <a:pt x="322" y="1556"/>
                    <a:pt x="322" y="1556"/>
                    <a:pt x="322" y="1556"/>
                  </a:cubicBezTo>
                  <a:cubicBezTo>
                    <a:pt x="322" y="1556"/>
                    <a:pt x="322" y="1556"/>
                    <a:pt x="321" y="1556"/>
                  </a:cubicBezTo>
                  <a:cubicBezTo>
                    <a:pt x="321" y="1556"/>
                    <a:pt x="321" y="1556"/>
                    <a:pt x="321" y="1556"/>
                  </a:cubicBezTo>
                  <a:cubicBezTo>
                    <a:pt x="321" y="1557"/>
                    <a:pt x="320" y="1558"/>
                    <a:pt x="320" y="1560"/>
                  </a:cubicBezTo>
                  <a:cubicBezTo>
                    <a:pt x="320" y="1560"/>
                    <a:pt x="320" y="1560"/>
                    <a:pt x="320" y="1560"/>
                  </a:cubicBezTo>
                  <a:cubicBezTo>
                    <a:pt x="320" y="1560"/>
                    <a:pt x="320" y="1561"/>
                    <a:pt x="320" y="1561"/>
                  </a:cubicBezTo>
                  <a:cubicBezTo>
                    <a:pt x="320" y="1561"/>
                    <a:pt x="320" y="1561"/>
                    <a:pt x="320" y="1561"/>
                  </a:cubicBezTo>
                  <a:cubicBezTo>
                    <a:pt x="320" y="1563"/>
                    <a:pt x="322" y="1565"/>
                    <a:pt x="323" y="1568"/>
                  </a:cubicBezTo>
                  <a:cubicBezTo>
                    <a:pt x="323" y="1568"/>
                    <a:pt x="323" y="1568"/>
                    <a:pt x="323" y="1568"/>
                  </a:cubicBezTo>
                  <a:cubicBezTo>
                    <a:pt x="324" y="1571"/>
                    <a:pt x="325" y="1574"/>
                    <a:pt x="325" y="1577"/>
                  </a:cubicBezTo>
                  <a:cubicBezTo>
                    <a:pt x="325" y="1577"/>
                    <a:pt x="325" y="1577"/>
                    <a:pt x="325" y="1577"/>
                  </a:cubicBezTo>
                  <a:cubicBezTo>
                    <a:pt x="325" y="1577"/>
                    <a:pt x="324" y="1578"/>
                    <a:pt x="324" y="1578"/>
                  </a:cubicBezTo>
                  <a:cubicBezTo>
                    <a:pt x="324" y="1578"/>
                    <a:pt x="324" y="1578"/>
                    <a:pt x="324" y="1578"/>
                  </a:cubicBezTo>
                  <a:cubicBezTo>
                    <a:pt x="324" y="1581"/>
                    <a:pt x="323" y="1581"/>
                    <a:pt x="321" y="1581"/>
                  </a:cubicBezTo>
                  <a:cubicBezTo>
                    <a:pt x="321" y="1581"/>
                    <a:pt x="321" y="1581"/>
                    <a:pt x="321" y="1581"/>
                  </a:cubicBezTo>
                  <a:cubicBezTo>
                    <a:pt x="319" y="1582"/>
                    <a:pt x="318" y="1583"/>
                    <a:pt x="315" y="1584"/>
                  </a:cubicBezTo>
                  <a:cubicBezTo>
                    <a:pt x="315" y="1584"/>
                    <a:pt x="315" y="1584"/>
                    <a:pt x="315" y="1584"/>
                  </a:cubicBezTo>
                  <a:cubicBezTo>
                    <a:pt x="314" y="1585"/>
                    <a:pt x="313" y="1585"/>
                    <a:pt x="313" y="1585"/>
                  </a:cubicBezTo>
                  <a:cubicBezTo>
                    <a:pt x="313" y="1585"/>
                    <a:pt x="313" y="1585"/>
                    <a:pt x="313" y="1585"/>
                  </a:cubicBezTo>
                  <a:cubicBezTo>
                    <a:pt x="311" y="1585"/>
                    <a:pt x="311" y="1584"/>
                    <a:pt x="310" y="1583"/>
                  </a:cubicBezTo>
                  <a:cubicBezTo>
                    <a:pt x="310" y="1583"/>
                    <a:pt x="310" y="1583"/>
                    <a:pt x="310" y="1583"/>
                  </a:cubicBezTo>
                  <a:cubicBezTo>
                    <a:pt x="310" y="1582"/>
                    <a:pt x="310" y="1582"/>
                    <a:pt x="310" y="1582"/>
                  </a:cubicBezTo>
                  <a:cubicBezTo>
                    <a:pt x="310" y="1582"/>
                    <a:pt x="310" y="1582"/>
                    <a:pt x="310" y="1582"/>
                  </a:cubicBezTo>
                  <a:cubicBezTo>
                    <a:pt x="310" y="1582"/>
                    <a:pt x="310" y="1582"/>
                    <a:pt x="309" y="1582"/>
                  </a:cubicBezTo>
                  <a:cubicBezTo>
                    <a:pt x="309" y="1582"/>
                    <a:pt x="309" y="1582"/>
                    <a:pt x="309" y="1582"/>
                  </a:cubicBezTo>
                  <a:cubicBezTo>
                    <a:pt x="309" y="1582"/>
                    <a:pt x="309" y="1582"/>
                    <a:pt x="309" y="1582"/>
                  </a:cubicBezTo>
                  <a:cubicBezTo>
                    <a:pt x="309" y="1582"/>
                    <a:pt x="309" y="1582"/>
                    <a:pt x="309" y="1582"/>
                  </a:cubicBezTo>
                  <a:cubicBezTo>
                    <a:pt x="307" y="1582"/>
                    <a:pt x="307" y="1581"/>
                    <a:pt x="307" y="1579"/>
                  </a:cubicBezTo>
                  <a:cubicBezTo>
                    <a:pt x="307" y="1579"/>
                    <a:pt x="307" y="1579"/>
                    <a:pt x="307" y="1579"/>
                  </a:cubicBezTo>
                  <a:cubicBezTo>
                    <a:pt x="307" y="1578"/>
                    <a:pt x="307" y="1577"/>
                    <a:pt x="307" y="1576"/>
                  </a:cubicBezTo>
                  <a:cubicBezTo>
                    <a:pt x="307" y="1576"/>
                    <a:pt x="307" y="1576"/>
                    <a:pt x="307" y="1576"/>
                  </a:cubicBezTo>
                  <a:cubicBezTo>
                    <a:pt x="307" y="1576"/>
                    <a:pt x="307" y="1576"/>
                    <a:pt x="307" y="1576"/>
                  </a:cubicBezTo>
                  <a:cubicBezTo>
                    <a:pt x="307" y="1576"/>
                    <a:pt x="307" y="1576"/>
                    <a:pt x="307" y="1576"/>
                  </a:cubicBezTo>
                  <a:cubicBezTo>
                    <a:pt x="307" y="1576"/>
                    <a:pt x="306" y="1576"/>
                    <a:pt x="306" y="1576"/>
                  </a:cubicBezTo>
                  <a:cubicBezTo>
                    <a:pt x="306" y="1576"/>
                    <a:pt x="306" y="1576"/>
                    <a:pt x="306" y="1576"/>
                  </a:cubicBezTo>
                  <a:cubicBezTo>
                    <a:pt x="305" y="1576"/>
                    <a:pt x="304" y="1576"/>
                    <a:pt x="303" y="1576"/>
                  </a:cubicBezTo>
                  <a:cubicBezTo>
                    <a:pt x="303" y="1576"/>
                    <a:pt x="303" y="1576"/>
                    <a:pt x="303" y="1576"/>
                  </a:cubicBezTo>
                  <a:cubicBezTo>
                    <a:pt x="303" y="1576"/>
                    <a:pt x="303" y="1576"/>
                    <a:pt x="303" y="1576"/>
                  </a:cubicBezTo>
                  <a:cubicBezTo>
                    <a:pt x="303" y="1576"/>
                    <a:pt x="303" y="1576"/>
                    <a:pt x="303" y="1576"/>
                  </a:cubicBezTo>
                  <a:cubicBezTo>
                    <a:pt x="302" y="1576"/>
                    <a:pt x="301" y="1576"/>
                    <a:pt x="299" y="1577"/>
                  </a:cubicBezTo>
                  <a:cubicBezTo>
                    <a:pt x="299" y="1577"/>
                    <a:pt x="299" y="1577"/>
                    <a:pt x="299" y="1577"/>
                  </a:cubicBezTo>
                  <a:cubicBezTo>
                    <a:pt x="298" y="1577"/>
                    <a:pt x="297" y="1577"/>
                    <a:pt x="297" y="1577"/>
                  </a:cubicBezTo>
                  <a:cubicBezTo>
                    <a:pt x="297" y="1577"/>
                    <a:pt x="297" y="1577"/>
                    <a:pt x="297" y="1577"/>
                  </a:cubicBezTo>
                  <a:cubicBezTo>
                    <a:pt x="296" y="1577"/>
                    <a:pt x="295" y="1577"/>
                    <a:pt x="294" y="1576"/>
                  </a:cubicBezTo>
                  <a:cubicBezTo>
                    <a:pt x="294" y="1576"/>
                    <a:pt x="294" y="1576"/>
                    <a:pt x="294" y="1576"/>
                  </a:cubicBezTo>
                  <a:cubicBezTo>
                    <a:pt x="294" y="1575"/>
                    <a:pt x="294" y="1575"/>
                    <a:pt x="293" y="1575"/>
                  </a:cubicBezTo>
                  <a:cubicBezTo>
                    <a:pt x="293" y="1575"/>
                    <a:pt x="293" y="1575"/>
                    <a:pt x="293" y="1575"/>
                  </a:cubicBezTo>
                  <a:cubicBezTo>
                    <a:pt x="293" y="1575"/>
                    <a:pt x="293" y="1575"/>
                    <a:pt x="293" y="1575"/>
                  </a:cubicBezTo>
                  <a:cubicBezTo>
                    <a:pt x="293" y="1575"/>
                    <a:pt x="293" y="1575"/>
                    <a:pt x="293" y="1575"/>
                  </a:cubicBezTo>
                  <a:cubicBezTo>
                    <a:pt x="292" y="1575"/>
                    <a:pt x="292" y="1575"/>
                    <a:pt x="292" y="1575"/>
                  </a:cubicBezTo>
                  <a:cubicBezTo>
                    <a:pt x="292" y="1575"/>
                    <a:pt x="292" y="1575"/>
                    <a:pt x="292" y="1575"/>
                  </a:cubicBezTo>
                  <a:cubicBezTo>
                    <a:pt x="291" y="1575"/>
                    <a:pt x="291" y="1575"/>
                    <a:pt x="291" y="1575"/>
                  </a:cubicBezTo>
                  <a:cubicBezTo>
                    <a:pt x="291" y="1575"/>
                    <a:pt x="291" y="1575"/>
                    <a:pt x="291" y="1575"/>
                  </a:cubicBezTo>
                  <a:cubicBezTo>
                    <a:pt x="290" y="1575"/>
                    <a:pt x="290" y="1575"/>
                    <a:pt x="290" y="1575"/>
                  </a:cubicBezTo>
                  <a:cubicBezTo>
                    <a:pt x="290" y="1575"/>
                    <a:pt x="290" y="1575"/>
                    <a:pt x="290" y="1575"/>
                  </a:cubicBezTo>
                  <a:cubicBezTo>
                    <a:pt x="290" y="1575"/>
                    <a:pt x="289" y="1575"/>
                    <a:pt x="289" y="1575"/>
                  </a:cubicBezTo>
                  <a:cubicBezTo>
                    <a:pt x="289" y="1575"/>
                    <a:pt x="289" y="1575"/>
                    <a:pt x="289" y="1575"/>
                  </a:cubicBezTo>
                  <a:cubicBezTo>
                    <a:pt x="289" y="1575"/>
                    <a:pt x="289" y="1575"/>
                    <a:pt x="289" y="1575"/>
                  </a:cubicBezTo>
                  <a:cubicBezTo>
                    <a:pt x="289" y="1575"/>
                    <a:pt x="289" y="1575"/>
                    <a:pt x="289" y="1575"/>
                  </a:cubicBezTo>
                  <a:cubicBezTo>
                    <a:pt x="290" y="1575"/>
                    <a:pt x="290" y="1576"/>
                    <a:pt x="290" y="1576"/>
                  </a:cubicBezTo>
                  <a:cubicBezTo>
                    <a:pt x="290" y="1576"/>
                    <a:pt x="290" y="1576"/>
                    <a:pt x="290" y="1576"/>
                  </a:cubicBezTo>
                  <a:cubicBezTo>
                    <a:pt x="292" y="1576"/>
                    <a:pt x="293" y="1577"/>
                    <a:pt x="293" y="1578"/>
                  </a:cubicBezTo>
                  <a:cubicBezTo>
                    <a:pt x="293" y="1578"/>
                    <a:pt x="293" y="1578"/>
                    <a:pt x="293" y="1578"/>
                  </a:cubicBezTo>
                  <a:cubicBezTo>
                    <a:pt x="293" y="1579"/>
                    <a:pt x="292" y="1580"/>
                    <a:pt x="292" y="1580"/>
                  </a:cubicBezTo>
                  <a:cubicBezTo>
                    <a:pt x="292" y="1580"/>
                    <a:pt x="292" y="1580"/>
                    <a:pt x="292" y="1580"/>
                  </a:cubicBezTo>
                  <a:cubicBezTo>
                    <a:pt x="290" y="1581"/>
                    <a:pt x="289" y="1582"/>
                    <a:pt x="289" y="1584"/>
                  </a:cubicBezTo>
                  <a:cubicBezTo>
                    <a:pt x="289" y="1584"/>
                    <a:pt x="289" y="1584"/>
                    <a:pt x="289" y="1584"/>
                  </a:cubicBezTo>
                  <a:cubicBezTo>
                    <a:pt x="289" y="1585"/>
                    <a:pt x="289" y="1585"/>
                    <a:pt x="289" y="1585"/>
                  </a:cubicBezTo>
                  <a:cubicBezTo>
                    <a:pt x="289" y="1585"/>
                    <a:pt x="289" y="1585"/>
                    <a:pt x="289" y="1585"/>
                  </a:cubicBezTo>
                  <a:cubicBezTo>
                    <a:pt x="289" y="1586"/>
                    <a:pt x="288" y="1586"/>
                    <a:pt x="290" y="1586"/>
                  </a:cubicBezTo>
                  <a:cubicBezTo>
                    <a:pt x="290" y="1586"/>
                    <a:pt x="290" y="1586"/>
                    <a:pt x="290" y="1586"/>
                  </a:cubicBezTo>
                  <a:cubicBezTo>
                    <a:pt x="290" y="1586"/>
                    <a:pt x="290" y="1586"/>
                    <a:pt x="291" y="1586"/>
                  </a:cubicBezTo>
                  <a:cubicBezTo>
                    <a:pt x="291" y="1586"/>
                    <a:pt x="291" y="1586"/>
                    <a:pt x="291" y="1586"/>
                  </a:cubicBezTo>
                  <a:cubicBezTo>
                    <a:pt x="291" y="1586"/>
                    <a:pt x="291" y="1586"/>
                    <a:pt x="292" y="1586"/>
                  </a:cubicBezTo>
                  <a:cubicBezTo>
                    <a:pt x="292" y="1586"/>
                    <a:pt x="292" y="1586"/>
                    <a:pt x="292" y="1586"/>
                  </a:cubicBezTo>
                  <a:cubicBezTo>
                    <a:pt x="294" y="1586"/>
                    <a:pt x="295" y="1587"/>
                    <a:pt x="295" y="1589"/>
                  </a:cubicBezTo>
                  <a:cubicBezTo>
                    <a:pt x="295" y="1589"/>
                    <a:pt x="295" y="1589"/>
                    <a:pt x="295" y="1589"/>
                  </a:cubicBezTo>
                  <a:cubicBezTo>
                    <a:pt x="295" y="1589"/>
                    <a:pt x="295" y="1589"/>
                    <a:pt x="295" y="1589"/>
                  </a:cubicBezTo>
                  <a:cubicBezTo>
                    <a:pt x="295" y="1589"/>
                    <a:pt x="295" y="1589"/>
                    <a:pt x="295" y="1589"/>
                  </a:cubicBezTo>
                  <a:cubicBezTo>
                    <a:pt x="295" y="1591"/>
                    <a:pt x="293" y="1591"/>
                    <a:pt x="291" y="1592"/>
                  </a:cubicBezTo>
                  <a:cubicBezTo>
                    <a:pt x="291" y="1592"/>
                    <a:pt x="291" y="1592"/>
                    <a:pt x="291" y="1592"/>
                  </a:cubicBezTo>
                  <a:cubicBezTo>
                    <a:pt x="289" y="1592"/>
                    <a:pt x="288" y="1592"/>
                    <a:pt x="286" y="1594"/>
                  </a:cubicBezTo>
                  <a:cubicBezTo>
                    <a:pt x="286" y="1594"/>
                    <a:pt x="286" y="1594"/>
                    <a:pt x="286" y="1594"/>
                  </a:cubicBezTo>
                  <a:cubicBezTo>
                    <a:pt x="284" y="1596"/>
                    <a:pt x="281" y="1596"/>
                    <a:pt x="281" y="1596"/>
                  </a:cubicBezTo>
                  <a:cubicBezTo>
                    <a:pt x="281" y="1596"/>
                    <a:pt x="281" y="1596"/>
                    <a:pt x="281" y="1596"/>
                  </a:cubicBezTo>
                  <a:cubicBezTo>
                    <a:pt x="281" y="1596"/>
                    <a:pt x="280" y="1597"/>
                    <a:pt x="280" y="1597"/>
                  </a:cubicBezTo>
                  <a:cubicBezTo>
                    <a:pt x="280" y="1597"/>
                    <a:pt x="280" y="1597"/>
                    <a:pt x="280" y="1597"/>
                  </a:cubicBezTo>
                  <a:cubicBezTo>
                    <a:pt x="279" y="1597"/>
                    <a:pt x="278" y="1596"/>
                    <a:pt x="278" y="1595"/>
                  </a:cubicBezTo>
                  <a:cubicBezTo>
                    <a:pt x="278" y="1595"/>
                    <a:pt x="278" y="1595"/>
                    <a:pt x="278" y="1595"/>
                  </a:cubicBezTo>
                  <a:cubicBezTo>
                    <a:pt x="278" y="1595"/>
                    <a:pt x="279" y="1594"/>
                    <a:pt x="279" y="1594"/>
                  </a:cubicBezTo>
                  <a:cubicBezTo>
                    <a:pt x="279" y="1594"/>
                    <a:pt x="279" y="1594"/>
                    <a:pt x="279" y="1594"/>
                  </a:cubicBezTo>
                  <a:cubicBezTo>
                    <a:pt x="281" y="1591"/>
                    <a:pt x="281" y="1592"/>
                    <a:pt x="281" y="1591"/>
                  </a:cubicBezTo>
                  <a:cubicBezTo>
                    <a:pt x="281" y="1591"/>
                    <a:pt x="281" y="1591"/>
                    <a:pt x="281" y="1591"/>
                  </a:cubicBezTo>
                  <a:cubicBezTo>
                    <a:pt x="282" y="1590"/>
                    <a:pt x="282" y="1590"/>
                    <a:pt x="282" y="1589"/>
                  </a:cubicBezTo>
                  <a:cubicBezTo>
                    <a:pt x="282" y="1589"/>
                    <a:pt x="282" y="1589"/>
                    <a:pt x="282" y="1589"/>
                  </a:cubicBezTo>
                  <a:cubicBezTo>
                    <a:pt x="282" y="1589"/>
                    <a:pt x="282" y="1589"/>
                    <a:pt x="282" y="1589"/>
                  </a:cubicBezTo>
                  <a:cubicBezTo>
                    <a:pt x="282" y="1589"/>
                    <a:pt x="282" y="1589"/>
                    <a:pt x="282" y="1589"/>
                  </a:cubicBezTo>
                  <a:cubicBezTo>
                    <a:pt x="282" y="1589"/>
                    <a:pt x="281" y="1588"/>
                    <a:pt x="281" y="1588"/>
                  </a:cubicBezTo>
                  <a:cubicBezTo>
                    <a:pt x="281" y="1588"/>
                    <a:pt x="281" y="1588"/>
                    <a:pt x="281" y="1588"/>
                  </a:cubicBezTo>
                  <a:cubicBezTo>
                    <a:pt x="281" y="1588"/>
                    <a:pt x="281" y="1587"/>
                    <a:pt x="282" y="1587"/>
                  </a:cubicBezTo>
                  <a:cubicBezTo>
                    <a:pt x="282" y="1587"/>
                    <a:pt x="282" y="1587"/>
                    <a:pt x="282" y="1587"/>
                  </a:cubicBezTo>
                  <a:cubicBezTo>
                    <a:pt x="282" y="1587"/>
                    <a:pt x="282" y="1587"/>
                    <a:pt x="282" y="1587"/>
                  </a:cubicBezTo>
                  <a:cubicBezTo>
                    <a:pt x="282" y="1587"/>
                    <a:pt x="282" y="1587"/>
                    <a:pt x="282" y="1587"/>
                  </a:cubicBezTo>
                  <a:cubicBezTo>
                    <a:pt x="283" y="1587"/>
                    <a:pt x="283" y="1587"/>
                    <a:pt x="284" y="1587"/>
                  </a:cubicBezTo>
                  <a:cubicBezTo>
                    <a:pt x="284" y="1587"/>
                    <a:pt x="284" y="1587"/>
                    <a:pt x="284" y="1587"/>
                  </a:cubicBezTo>
                  <a:cubicBezTo>
                    <a:pt x="284" y="1587"/>
                    <a:pt x="284" y="1587"/>
                    <a:pt x="285" y="1587"/>
                  </a:cubicBezTo>
                  <a:cubicBezTo>
                    <a:pt x="285" y="1587"/>
                    <a:pt x="285" y="1587"/>
                    <a:pt x="285" y="1587"/>
                  </a:cubicBezTo>
                  <a:cubicBezTo>
                    <a:pt x="286" y="1587"/>
                    <a:pt x="286" y="1587"/>
                    <a:pt x="286" y="1587"/>
                  </a:cubicBezTo>
                  <a:cubicBezTo>
                    <a:pt x="286" y="1587"/>
                    <a:pt x="286" y="1587"/>
                    <a:pt x="286" y="1587"/>
                  </a:cubicBezTo>
                  <a:cubicBezTo>
                    <a:pt x="286" y="1586"/>
                    <a:pt x="286" y="1586"/>
                    <a:pt x="286" y="1586"/>
                  </a:cubicBezTo>
                  <a:cubicBezTo>
                    <a:pt x="286" y="1586"/>
                    <a:pt x="286" y="1586"/>
                    <a:pt x="286" y="1586"/>
                  </a:cubicBezTo>
                  <a:cubicBezTo>
                    <a:pt x="286" y="1586"/>
                    <a:pt x="286" y="1586"/>
                    <a:pt x="285" y="1586"/>
                  </a:cubicBezTo>
                  <a:cubicBezTo>
                    <a:pt x="285" y="1586"/>
                    <a:pt x="285" y="1586"/>
                    <a:pt x="285" y="1586"/>
                  </a:cubicBezTo>
                  <a:cubicBezTo>
                    <a:pt x="285" y="1586"/>
                    <a:pt x="284" y="1586"/>
                    <a:pt x="283" y="1586"/>
                  </a:cubicBezTo>
                  <a:cubicBezTo>
                    <a:pt x="283" y="1586"/>
                    <a:pt x="283" y="1586"/>
                    <a:pt x="283" y="1586"/>
                  </a:cubicBezTo>
                  <a:cubicBezTo>
                    <a:pt x="283" y="1586"/>
                    <a:pt x="283" y="1586"/>
                    <a:pt x="283" y="1586"/>
                  </a:cubicBezTo>
                  <a:cubicBezTo>
                    <a:pt x="283" y="1586"/>
                    <a:pt x="283" y="1586"/>
                    <a:pt x="283" y="1586"/>
                  </a:cubicBezTo>
                  <a:cubicBezTo>
                    <a:pt x="281" y="1586"/>
                    <a:pt x="281" y="1585"/>
                    <a:pt x="280" y="1584"/>
                  </a:cubicBezTo>
                  <a:cubicBezTo>
                    <a:pt x="280" y="1584"/>
                    <a:pt x="280" y="1584"/>
                    <a:pt x="280" y="1584"/>
                  </a:cubicBezTo>
                  <a:cubicBezTo>
                    <a:pt x="280" y="1584"/>
                    <a:pt x="280" y="1583"/>
                    <a:pt x="280" y="1583"/>
                  </a:cubicBezTo>
                  <a:cubicBezTo>
                    <a:pt x="280" y="1583"/>
                    <a:pt x="280" y="1583"/>
                    <a:pt x="280" y="1583"/>
                  </a:cubicBezTo>
                  <a:cubicBezTo>
                    <a:pt x="280" y="1582"/>
                    <a:pt x="280" y="1581"/>
                    <a:pt x="281" y="1580"/>
                  </a:cubicBezTo>
                  <a:cubicBezTo>
                    <a:pt x="281" y="1580"/>
                    <a:pt x="281" y="1580"/>
                    <a:pt x="281" y="1580"/>
                  </a:cubicBezTo>
                  <a:cubicBezTo>
                    <a:pt x="281" y="1580"/>
                    <a:pt x="281" y="1580"/>
                    <a:pt x="281" y="1580"/>
                  </a:cubicBezTo>
                  <a:cubicBezTo>
                    <a:pt x="281" y="1580"/>
                    <a:pt x="281" y="1580"/>
                    <a:pt x="280" y="1579"/>
                  </a:cubicBezTo>
                  <a:cubicBezTo>
                    <a:pt x="280" y="1579"/>
                    <a:pt x="280" y="1579"/>
                    <a:pt x="280" y="1579"/>
                  </a:cubicBezTo>
                  <a:cubicBezTo>
                    <a:pt x="279" y="1579"/>
                    <a:pt x="278" y="1578"/>
                    <a:pt x="277" y="1578"/>
                  </a:cubicBezTo>
                  <a:cubicBezTo>
                    <a:pt x="277" y="1578"/>
                    <a:pt x="277" y="1578"/>
                    <a:pt x="277" y="1578"/>
                  </a:cubicBezTo>
                  <a:cubicBezTo>
                    <a:pt x="277" y="1578"/>
                    <a:pt x="277" y="1578"/>
                    <a:pt x="277" y="1578"/>
                  </a:cubicBezTo>
                  <a:cubicBezTo>
                    <a:pt x="277" y="1578"/>
                    <a:pt x="277" y="1578"/>
                    <a:pt x="277" y="1578"/>
                  </a:cubicBezTo>
                  <a:cubicBezTo>
                    <a:pt x="276" y="1579"/>
                    <a:pt x="275" y="1580"/>
                    <a:pt x="273" y="1580"/>
                  </a:cubicBezTo>
                  <a:cubicBezTo>
                    <a:pt x="273" y="1580"/>
                    <a:pt x="273" y="1580"/>
                    <a:pt x="273" y="1580"/>
                  </a:cubicBezTo>
                  <a:cubicBezTo>
                    <a:pt x="272" y="1580"/>
                    <a:pt x="272" y="1580"/>
                    <a:pt x="271" y="1579"/>
                  </a:cubicBezTo>
                  <a:cubicBezTo>
                    <a:pt x="271" y="1579"/>
                    <a:pt x="271" y="1579"/>
                    <a:pt x="271" y="1579"/>
                  </a:cubicBezTo>
                  <a:cubicBezTo>
                    <a:pt x="271" y="1580"/>
                    <a:pt x="271" y="1580"/>
                    <a:pt x="271" y="1580"/>
                  </a:cubicBezTo>
                  <a:cubicBezTo>
                    <a:pt x="271" y="1580"/>
                    <a:pt x="271" y="1580"/>
                    <a:pt x="271" y="1580"/>
                  </a:cubicBezTo>
                  <a:cubicBezTo>
                    <a:pt x="272" y="1581"/>
                    <a:pt x="272" y="1582"/>
                    <a:pt x="273" y="1582"/>
                  </a:cubicBezTo>
                  <a:cubicBezTo>
                    <a:pt x="273" y="1582"/>
                    <a:pt x="273" y="1582"/>
                    <a:pt x="273" y="1582"/>
                  </a:cubicBezTo>
                  <a:cubicBezTo>
                    <a:pt x="273" y="1582"/>
                    <a:pt x="273" y="1582"/>
                    <a:pt x="274" y="1582"/>
                  </a:cubicBezTo>
                  <a:cubicBezTo>
                    <a:pt x="274" y="1582"/>
                    <a:pt x="274" y="1582"/>
                    <a:pt x="274" y="1582"/>
                  </a:cubicBezTo>
                  <a:cubicBezTo>
                    <a:pt x="275" y="1581"/>
                    <a:pt x="275" y="1581"/>
                    <a:pt x="276" y="1581"/>
                  </a:cubicBezTo>
                  <a:cubicBezTo>
                    <a:pt x="276" y="1581"/>
                    <a:pt x="276" y="1581"/>
                    <a:pt x="276" y="1581"/>
                  </a:cubicBezTo>
                  <a:cubicBezTo>
                    <a:pt x="277" y="1581"/>
                    <a:pt x="278" y="1583"/>
                    <a:pt x="278" y="1584"/>
                  </a:cubicBezTo>
                  <a:cubicBezTo>
                    <a:pt x="278" y="1584"/>
                    <a:pt x="278" y="1584"/>
                    <a:pt x="278" y="1584"/>
                  </a:cubicBezTo>
                  <a:cubicBezTo>
                    <a:pt x="278" y="1584"/>
                    <a:pt x="278" y="1584"/>
                    <a:pt x="278" y="1585"/>
                  </a:cubicBezTo>
                  <a:cubicBezTo>
                    <a:pt x="278" y="1585"/>
                    <a:pt x="278" y="1585"/>
                    <a:pt x="278" y="1585"/>
                  </a:cubicBezTo>
                  <a:cubicBezTo>
                    <a:pt x="278" y="1587"/>
                    <a:pt x="277" y="1591"/>
                    <a:pt x="274" y="1591"/>
                  </a:cubicBezTo>
                  <a:cubicBezTo>
                    <a:pt x="274" y="1591"/>
                    <a:pt x="274" y="1591"/>
                    <a:pt x="274" y="1591"/>
                  </a:cubicBezTo>
                  <a:cubicBezTo>
                    <a:pt x="273" y="1591"/>
                    <a:pt x="270" y="1592"/>
                    <a:pt x="270" y="1594"/>
                  </a:cubicBezTo>
                  <a:cubicBezTo>
                    <a:pt x="270" y="1594"/>
                    <a:pt x="270" y="1594"/>
                    <a:pt x="270" y="1594"/>
                  </a:cubicBezTo>
                  <a:cubicBezTo>
                    <a:pt x="269" y="1598"/>
                    <a:pt x="263" y="1599"/>
                    <a:pt x="261" y="1599"/>
                  </a:cubicBezTo>
                  <a:cubicBezTo>
                    <a:pt x="261" y="1599"/>
                    <a:pt x="261" y="1599"/>
                    <a:pt x="261" y="1599"/>
                  </a:cubicBezTo>
                  <a:cubicBezTo>
                    <a:pt x="261" y="1599"/>
                    <a:pt x="260" y="1599"/>
                    <a:pt x="260" y="1599"/>
                  </a:cubicBezTo>
                  <a:cubicBezTo>
                    <a:pt x="260" y="1599"/>
                    <a:pt x="260" y="1599"/>
                    <a:pt x="260" y="1599"/>
                  </a:cubicBezTo>
                  <a:cubicBezTo>
                    <a:pt x="257" y="1599"/>
                    <a:pt x="253" y="1598"/>
                    <a:pt x="252" y="1594"/>
                  </a:cubicBezTo>
                  <a:cubicBezTo>
                    <a:pt x="252" y="1594"/>
                    <a:pt x="252" y="1594"/>
                    <a:pt x="252" y="1594"/>
                  </a:cubicBezTo>
                  <a:cubicBezTo>
                    <a:pt x="252" y="1594"/>
                    <a:pt x="252" y="1593"/>
                    <a:pt x="252" y="1593"/>
                  </a:cubicBezTo>
                  <a:cubicBezTo>
                    <a:pt x="252" y="1593"/>
                    <a:pt x="252" y="1593"/>
                    <a:pt x="252" y="1593"/>
                  </a:cubicBezTo>
                  <a:cubicBezTo>
                    <a:pt x="252" y="1593"/>
                    <a:pt x="252" y="1593"/>
                    <a:pt x="252" y="1593"/>
                  </a:cubicBezTo>
                  <a:cubicBezTo>
                    <a:pt x="252" y="1593"/>
                    <a:pt x="252" y="1593"/>
                    <a:pt x="252" y="1593"/>
                  </a:cubicBezTo>
                  <a:cubicBezTo>
                    <a:pt x="249" y="1598"/>
                    <a:pt x="248" y="1596"/>
                    <a:pt x="246" y="1597"/>
                  </a:cubicBezTo>
                  <a:cubicBezTo>
                    <a:pt x="246" y="1597"/>
                    <a:pt x="246" y="1597"/>
                    <a:pt x="246" y="1597"/>
                  </a:cubicBezTo>
                  <a:cubicBezTo>
                    <a:pt x="245" y="1598"/>
                    <a:pt x="245" y="1598"/>
                    <a:pt x="244" y="1599"/>
                  </a:cubicBezTo>
                  <a:cubicBezTo>
                    <a:pt x="244" y="1599"/>
                    <a:pt x="244" y="1599"/>
                    <a:pt x="244" y="1599"/>
                  </a:cubicBezTo>
                  <a:cubicBezTo>
                    <a:pt x="245" y="1599"/>
                    <a:pt x="245" y="1599"/>
                    <a:pt x="245" y="1599"/>
                  </a:cubicBezTo>
                  <a:cubicBezTo>
                    <a:pt x="245" y="1599"/>
                    <a:pt x="245" y="1599"/>
                    <a:pt x="245" y="1599"/>
                  </a:cubicBezTo>
                  <a:cubicBezTo>
                    <a:pt x="245" y="1598"/>
                    <a:pt x="246" y="1598"/>
                    <a:pt x="247" y="1598"/>
                  </a:cubicBezTo>
                  <a:cubicBezTo>
                    <a:pt x="247" y="1598"/>
                    <a:pt x="247" y="1598"/>
                    <a:pt x="247" y="1598"/>
                  </a:cubicBezTo>
                  <a:cubicBezTo>
                    <a:pt x="248" y="1598"/>
                    <a:pt x="248" y="1598"/>
                    <a:pt x="249" y="1598"/>
                  </a:cubicBezTo>
                  <a:cubicBezTo>
                    <a:pt x="249" y="1598"/>
                    <a:pt x="249" y="1598"/>
                    <a:pt x="249" y="1598"/>
                  </a:cubicBezTo>
                  <a:cubicBezTo>
                    <a:pt x="249" y="1598"/>
                    <a:pt x="249" y="1599"/>
                    <a:pt x="249" y="1599"/>
                  </a:cubicBezTo>
                  <a:cubicBezTo>
                    <a:pt x="249" y="1599"/>
                    <a:pt x="249" y="1599"/>
                    <a:pt x="249" y="1599"/>
                  </a:cubicBezTo>
                  <a:cubicBezTo>
                    <a:pt x="249" y="1601"/>
                    <a:pt x="248" y="1601"/>
                    <a:pt x="247" y="1602"/>
                  </a:cubicBezTo>
                  <a:cubicBezTo>
                    <a:pt x="247" y="1602"/>
                    <a:pt x="247" y="1602"/>
                    <a:pt x="247" y="1602"/>
                  </a:cubicBezTo>
                  <a:cubicBezTo>
                    <a:pt x="245" y="1604"/>
                    <a:pt x="244" y="1604"/>
                    <a:pt x="243" y="1605"/>
                  </a:cubicBezTo>
                  <a:cubicBezTo>
                    <a:pt x="243" y="1605"/>
                    <a:pt x="243" y="1605"/>
                    <a:pt x="243" y="1605"/>
                  </a:cubicBezTo>
                  <a:cubicBezTo>
                    <a:pt x="242" y="1606"/>
                    <a:pt x="241" y="1606"/>
                    <a:pt x="240" y="1606"/>
                  </a:cubicBezTo>
                  <a:cubicBezTo>
                    <a:pt x="240" y="1606"/>
                    <a:pt x="240" y="1606"/>
                    <a:pt x="240" y="1606"/>
                  </a:cubicBezTo>
                  <a:cubicBezTo>
                    <a:pt x="239" y="1606"/>
                    <a:pt x="239" y="1606"/>
                    <a:pt x="239" y="1605"/>
                  </a:cubicBezTo>
                  <a:cubicBezTo>
                    <a:pt x="239" y="1605"/>
                    <a:pt x="239" y="1605"/>
                    <a:pt x="239" y="1605"/>
                  </a:cubicBezTo>
                  <a:cubicBezTo>
                    <a:pt x="239" y="1605"/>
                    <a:pt x="239" y="1605"/>
                    <a:pt x="239" y="1604"/>
                  </a:cubicBezTo>
                  <a:cubicBezTo>
                    <a:pt x="239" y="1604"/>
                    <a:pt x="239" y="1604"/>
                    <a:pt x="239" y="1604"/>
                  </a:cubicBezTo>
                  <a:cubicBezTo>
                    <a:pt x="239" y="1603"/>
                    <a:pt x="241" y="1602"/>
                    <a:pt x="240" y="1601"/>
                  </a:cubicBezTo>
                  <a:cubicBezTo>
                    <a:pt x="240" y="1601"/>
                    <a:pt x="240" y="1601"/>
                    <a:pt x="240" y="1601"/>
                  </a:cubicBezTo>
                  <a:cubicBezTo>
                    <a:pt x="240" y="1601"/>
                    <a:pt x="240" y="1601"/>
                    <a:pt x="240" y="1601"/>
                  </a:cubicBezTo>
                  <a:cubicBezTo>
                    <a:pt x="240" y="1601"/>
                    <a:pt x="240" y="1601"/>
                    <a:pt x="240" y="1601"/>
                  </a:cubicBezTo>
                  <a:cubicBezTo>
                    <a:pt x="240" y="1601"/>
                    <a:pt x="240" y="1601"/>
                    <a:pt x="240" y="1601"/>
                  </a:cubicBezTo>
                  <a:cubicBezTo>
                    <a:pt x="240" y="1601"/>
                    <a:pt x="240" y="1601"/>
                    <a:pt x="240" y="1601"/>
                  </a:cubicBezTo>
                  <a:cubicBezTo>
                    <a:pt x="238" y="1601"/>
                    <a:pt x="237" y="1600"/>
                    <a:pt x="237" y="1599"/>
                  </a:cubicBezTo>
                  <a:cubicBezTo>
                    <a:pt x="237" y="1599"/>
                    <a:pt x="237" y="1599"/>
                    <a:pt x="237" y="1599"/>
                  </a:cubicBezTo>
                  <a:cubicBezTo>
                    <a:pt x="236" y="1599"/>
                    <a:pt x="236" y="1599"/>
                    <a:pt x="235" y="1599"/>
                  </a:cubicBezTo>
                  <a:cubicBezTo>
                    <a:pt x="235" y="1599"/>
                    <a:pt x="235" y="1599"/>
                    <a:pt x="235" y="1599"/>
                  </a:cubicBezTo>
                  <a:cubicBezTo>
                    <a:pt x="235" y="1599"/>
                    <a:pt x="235" y="1599"/>
                    <a:pt x="235" y="1599"/>
                  </a:cubicBezTo>
                  <a:cubicBezTo>
                    <a:pt x="235" y="1599"/>
                    <a:pt x="235" y="1599"/>
                    <a:pt x="235" y="1599"/>
                  </a:cubicBezTo>
                  <a:cubicBezTo>
                    <a:pt x="235" y="1599"/>
                    <a:pt x="236" y="1601"/>
                    <a:pt x="236" y="1602"/>
                  </a:cubicBezTo>
                  <a:cubicBezTo>
                    <a:pt x="236" y="1602"/>
                    <a:pt x="236" y="1602"/>
                    <a:pt x="236" y="1602"/>
                  </a:cubicBezTo>
                  <a:cubicBezTo>
                    <a:pt x="236" y="1602"/>
                    <a:pt x="236" y="1603"/>
                    <a:pt x="235" y="1603"/>
                  </a:cubicBezTo>
                  <a:cubicBezTo>
                    <a:pt x="235" y="1603"/>
                    <a:pt x="235" y="1603"/>
                    <a:pt x="235" y="1603"/>
                  </a:cubicBezTo>
                  <a:cubicBezTo>
                    <a:pt x="235" y="1603"/>
                    <a:pt x="235" y="1603"/>
                    <a:pt x="235" y="1603"/>
                  </a:cubicBezTo>
                  <a:cubicBezTo>
                    <a:pt x="235" y="1603"/>
                    <a:pt x="235" y="1603"/>
                    <a:pt x="235" y="1603"/>
                  </a:cubicBezTo>
                  <a:cubicBezTo>
                    <a:pt x="232" y="1604"/>
                    <a:pt x="232" y="1603"/>
                    <a:pt x="230" y="1604"/>
                  </a:cubicBezTo>
                  <a:cubicBezTo>
                    <a:pt x="230" y="1604"/>
                    <a:pt x="230" y="1604"/>
                    <a:pt x="230" y="1604"/>
                  </a:cubicBezTo>
                  <a:cubicBezTo>
                    <a:pt x="229" y="1604"/>
                    <a:pt x="228" y="1604"/>
                    <a:pt x="227" y="1604"/>
                  </a:cubicBezTo>
                  <a:cubicBezTo>
                    <a:pt x="227" y="1604"/>
                    <a:pt x="227" y="1604"/>
                    <a:pt x="227" y="1604"/>
                  </a:cubicBezTo>
                  <a:cubicBezTo>
                    <a:pt x="227" y="1604"/>
                    <a:pt x="226" y="1604"/>
                    <a:pt x="226" y="1603"/>
                  </a:cubicBezTo>
                  <a:cubicBezTo>
                    <a:pt x="226" y="1603"/>
                    <a:pt x="226" y="1603"/>
                    <a:pt x="226" y="1603"/>
                  </a:cubicBezTo>
                  <a:cubicBezTo>
                    <a:pt x="226" y="1603"/>
                    <a:pt x="226" y="1603"/>
                    <a:pt x="227" y="1602"/>
                  </a:cubicBezTo>
                  <a:cubicBezTo>
                    <a:pt x="227" y="1602"/>
                    <a:pt x="227" y="1602"/>
                    <a:pt x="227" y="1602"/>
                  </a:cubicBezTo>
                  <a:cubicBezTo>
                    <a:pt x="227" y="1602"/>
                    <a:pt x="227" y="1601"/>
                    <a:pt x="227" y="1601"/>
                  </a:cubicBezTo>
                  <a:cubicBezTo>
                    <a:pt x="227" y="1601"/>
                    <a:pt x="227" y="1601"/>
                    <a:pt x="227" y="1601"/>
                  </a:cubicBezTo>
                  <a:cubicBezTo>
                    <a:pt x="227" y="1601"/>
                    <a:pt x="227" y="1601"/>
                    <a:pt x="227" y="1601"/>
                  </a:cubicBezTo>
                  <a:cubicBezTo>
                    <a:pt x="227" y="1601"/>
                    <a:pt x="227" y="1601"/>
                    <a:pt x="227" y="1601"/>
                  </a:cubicBezTo>
                  <a:cubicBezTo>
                    <a:pt x="226" y="1601"/>
                    <a:pt x="225" y="1602"/>
                    <a:pt x="225" y="1602"/>
                  </a:cubicBezTo>
                  <a:cubicBezTo>
                    <a:pt x="225" y="1602"/>
                    <a:pt x="225" y="1602"/>
                    <a:pt x="225" y="1602"/>
                  </a:cubicBezTo>
                  <a:cubicBezTo>
                    <a:pt x="225" y="1602"/>
                    <a:pt x="225" y="1602"/>
                    <a:pt x="225" y="1602"/>
                  </a:cubicBezTo>
                  <a:cubicBezTo>
                    <a:pt x="225" y="1602"/>
                    <a:pt x="225" y="1602"/>
                    <a:pt x="225" y="1602"/>
                  </a:cubicBezTo>
                  <a:cubicBezTo>
                    <a:pt x="225" y="1603"/>
                    <a:pt x="225" y="1603"/>
                    <a:pt x="225" y="1603"/>
                  </a:cubicBezTo>
                  <a:cubicBezTo>
                    <a:pt x="225" y="1603"/>
                    <a:pt x="225" y="1603"/>
                    <a:pt x="225" y="1603"/>
                  </a:cubicBezTo>
                  <a:cubicBezTo>
                    <a:pt x="225" y="1605"/>
                    <a:pt x="224" y="1606"/>
                    <a:pt x="222" y="1606"/>
                  </a:cubicBezTo>
                  <a:cubicBezTo>
                    <a:pt x="222" y="1606"/>
                    <a:pt x="222" y="1606"/>
                    <a:pt x="222" y="1606"/>
                  </a:cubicBezTo>
                  <a:cubicBezTo>
                    <a:pt x="219" y="1606"/>
                    <a:pt x="215" y="1606"/>
                    <a:pt x="215" y="1608"/>
                  </a:cubicBezTo>
                  <a:cubicBezTo>
                    <a:pt x="215" y="1608"/>
                    <a:pt x="215" y="1608"/>
                    <a:pt x="215" y="1608"/>
                  </a:cubicBezTo>
                  <a:cubicBezTo>
                    <a:pt x="213" y="1609"/>
                    <a:pt x="212" y="1610"/>
                    <a:pt x="210" y="1610"/>
                  </a:cubicBezTo>
                  <a:cubicBezTo>
                    <a:pt x="210" y="1610"/>
                    <a:pt x="210" y="1610"/>
                    <a:pt x="210" y="1610"/>
                  </a:cubicBezTo>
                  <a:cubicBezTo>
                    <a:pt x="209" y="1610"/>
                    <a:pt x="209" y="1610"/>
                    <a:pt x="208" y="1610"/>
                  </a:cubicBezTo>
                  <a:cubicBezTo>
                    <a:pt x="208" y="1610"/>
                    <a:pt x="208" y="1610"/>
                    <a:pt x="208" y="1610"/>
                  </a:cubicBezTo>
                  <a:cubicBezTo>
                    <a:pt x="207" y="1610"/>
                    <a:pt x="206" y="1609"/>
                    <a:pt x="205" y="1609"/>
                  </a:cubicBezTo>
                  <a:cubicBezTo>
                    <a:pt x="205" y="1609"/>
                    <a:pt x="205" y="1609"/>
                    <a:pt x="205" y="1609"/>
                  </a:cubicBezTo>
                  <a:cubicBezTo>
                    <a:pt x="204" y="1609"/>
                    <a:pt x="204" y="1609"/>
                    <a:pt x="203" y="1610"/>
                  </a:cubicBezTo>
                  <a:cubicBezTo>
                    <a:pt x="203" y="1610"/>
                    <a:pt x="203" y="1610"/>
                    <a:pt x="203" y="1610"/>
                  </a:cubicBezTo>
                  <a:cubicBezTo>
                    <a:pt x="202" y="1611"/>
                    <a:pt x="198" y="1613"/>
                    <a:pt x="197" y="1616"/>
                  </a:cubicBezTo>
                  <a:cubicBezTo>
                    <a:pt x="197" y="1616"/>
                    <a:pt x="197" y="1616"/>
                    <a:pt x="197" y="1616"/>
                  </a:cubicBezTo>
                  <a:cubicBezTo>
                    <a:pt x="196" y="1618"/>
                    <a:pt x="194" y="1617"/>
                    <a:pt x="193" y="1625"/>
                  </a:cubicBezTo>
                  <a:cubicBezTo>
                    <a:pt x="193" y="1625"/>
                    <a:pt x="193" y="1625"/>
                    <a:pt x="193" y="1625"/>
                  </a:cubicBezTo>
                  <a:cubicBezTo>
                    <a:pt x="193" y="1625"/>
                    <a:pt x="192" y="1629"/>
                    <a:pt x="191" y="1631"/>
                  </a:cubicBezTo>
                  <a:cubicBezTo>
                    <a:pt x="191" y="1631"/>
                    <a:pt x="191" y="1631"/>
                    <a:pt x="191" y="1631"/>
                  </a:cubicBezTo>
                  <a:cubicBezTo>
                    <a:pt x="190" y="1632"/>
                    <a:pt x="188" y="1633"/>
                    <a:pt x="186" y="1633"/>
                  </a:cubicBezTo>
                  <a:cubicBezTo>
                    <a:pt x="186" y="1633"/>
                    <a:pt x="186" y="1633"/>
                    <a:pt x="186" y="1633"/>
                  </a:cubicBezTo>
                  <a:cubicBezTo>
                    <a:pt x="186" y="1634"/>
                    <a:pt x="185" y="1633"/>
                    <a:pt x="185" y="1632"/>
                  </a:cubicBezTo>
                  <a:cubicBezTo>
                    <a:pt x="185" y="1632"/>
                    <a:pt x="185" y="1632"/>
                    <a:pt x="185" y="1632"/>
                  </a:cubicBezTo>
                  <a:cubicBezTo>
                    <a:pt x="185" y="1632"/>
                    <a:pt x="184" y="1630"/>
                    <a:pt x="184" y="1629"/>
                  </a:cubicBezTo>
                  <a:cubicBezTo>
                    <a:pt x="184" y="1629"/>
                    <a:pt x="184" y="1629"/>
                    <a:pt x="184" y="1629"/>
                  </a:cubicBezTo>
                  <a:cubicBezTo>
                    <a:pt x="184" y="1629"/>
                    <a:pt x="184" y="1629"/>
                    <a:pt x="184" y="1628"/>
                  </a:cubicBezTo>
                  <a:cubicBezTo>
                    <a:pt x="184" y="1628"/>
                    <a:pt x="184" y="1628"/>
                    <a:pt x="184" y="1628"/>
                  </a:cubicBezTo>
                  <a:cubicBezTo>
                    <a:pt x="184" y="1628"/>
                    <a:pt x="183" y="1628"/>
                    <a:pt x="183" y="1628"/>
                  </a:cubicBezTo>
                  <a:cubicBezTo>
                    <a:pt x="183" y="1628"/>
                    <a:pt x="183" y="1628"/>
                    <a:pt x="183" y="1628"/>
                  </a:cubicBezTo>
                  <a:cubicBezTo>
                    <a:pt x="183" y="1628"/>
                    <a:pt x="183" y="1628"/>
                    <a:pt x="183" y="1628"/>
                  </a:cubicBezTo>
                  <a:cubicBezTo>
                    <a:pt x="183" y="1628"/>
                    <a:pt x="182" y="1629"/>
                    <a:pt x="182" y="1629"/>
                  </a:cubicBezTo>
                  <a:cubicBezTo>
                    <a:pt x="182" y="1629"/>
                    <a:pt x="182" y="1629"/>
                    <a:pt x="182" y="1629"/>
                  </a:cubicBezTo>
                  <a:cubicBezTo>
                    <a:pt x="182" y="1629"/>
                    <a:pt x="182" y="1629"/>
                    <a:pt x="182" y="1629"/>
                  </a:cubicBezTo>
                  <a:cubicBezTo>
                    <a:pt x="182" y="1629"/>
                    <a:pt x="182" y="1629"/>
                    <a:pt x="182" y="1629"/>
                  </a:cubicBezTo>
                  <a:cubicBezTo>
                    <a:pt x="182" y="1629"/>
                    <a:pt x="181" y="1629"/>
                    <a:pt x="181" y="1629"/>
                  </a:cubicBezTo>
                  <a:cubicBezTo>
                    <a:pt x="181" y="1629"/>
                    <a:pt x="181" y="1629"/>
                    <a:pt x="181" y="1629"/>
                  </a:cubicBezTo>
                  <a:cubicBezTo>
                    <a:pt x="180" y="1629"/>
                    <a:pt x="180" y="1629"/>
                    <a:pt x="179" y="1629"/>
                  </a:cubicBezTo>
                  <a:cubicBezTo>
                    <a:pt x="179" y="1629"/>
                    <a:pt x="179" y="1629"/>
                    <a:pt x="179" y="1629"/>
                  </a:cubicBezTo>
                  <a:cubicBezTo>
                    <a:pt x="179" y="1628"/>
                    <a:pt x="179" y="1628"/>
                    <a:pt x="179" y="1627"/>
                  </a:cubicBezTo>
                  <a:cubicBezTo>
                    <a:pt x="179" y="1627"/>
                    <a:pt x="179" y="1627"/>
                    <a:pt x="179" y="1627"/>
                  </a:cubicBezTo>
                  <a:cubicBezTo>
                    <a:pt x="179" y="1626"/>
                    <a:pt x="180" y="1625"/>
                    <a:pt x="182" y="1625"/>
                  </a:cubicBezTo>
                  <a:cubicBezTo>
                    <a:pt x="182" y="1625"/>
                    <a:pt x="182" y="1625"/>
                    <a:pt x="182" y="1625"/>
                  </a:cubicBezTo>
                  <a:cubicBezTo>
                    <a:pt x="185" y="1625"/>
                    <a:pt x="185" y="1625"/>
                    <a:pt x="187" y="1625"/>
                  </a:cubicBezTo>
                  <a:cubicBezTo>
                    <a:pt x="187" y="1625"/>
                    <a:pt x="187" y="1625"/>
                    <a:pt x="187" y="1625"/>
                  </a:cubicBezTo>
                  <a:cubicBezTo>
                    <a:pt x="190" y="1624"/>
                    <a:pt x="189" y="1624"/>
                    <a:pt x="189" y="1622"/>
                  </a:cubicBezTo>
                  <a:cubicBezTo>
                    <a:pt x="189" y="1622"/>
                    <a:pt x="189" y="1622"/>
                    <a:pt x="189" y="1622"/>
                  </a:cubicBezTo>
                  <a:cubicBezTo>
                    <a:pt x="189" y="1621"/>
                    <a:pt x="189" y="1621"/>
                    <a:pt x="189" y="1621"/>
                  </a:cubicBezTo>
                  <a:cubicBezTo>
                    <a:pt x="189" y="1621"/>
                    <a:pt x="189" y="1621"/>
                    <a:pt x="189" y="1621"/>
                  </a:cubicBezTo>
                  <a:cubicBezTo>
                    <a:pt x="189" y="1621"/>
                    <a:pt x="188" y="1621"/>
                    <a:pt x="188" y="1622"/>
                  </a:cubicBezTo>
                  <a:cubicBezTo>
                    <a:pt x="188" y="1622"/>
                    <a:pt x="188" y="1622"/>
                    <a:pt x="188" y="1622"/>
                  </a:cubicBezTo>
                  <a:cubicBezTo>
                    <a:pt x="188" y="1622"/>
                    <a:pt x="187" y="1623"/>
                    <a:pt x="185" y="1623"/>
                  </a:cubicBezTo>
                  <a:cubicBezTo>
                    <a:pt x="185" y="1623"/>
                    <a:pt x="185" y="1623"/>
                    <a:pt x="185" y="1623"/>
                  </a:cubicBezTo>
                  <a:cubicBezTo>
                    <a:pt x="185" y="1623"/>
                    <a:pt x="185" y="1623"/>
                    <a:pt x="184" y="1623"/>
                  </a:cubicBezTo>
                  <a:cubicBezTo>
                    <a:pt x="184" y="1623"/>
                    <a:pt x="184" y="1623"/>
                    <a:pt x="184" y="1623"/>
                  </a:cubicBezTo>
                  <a:cubicBezTo>
                    <a:pt x="184" y="1623"/>
                    <a:pt x="183" y="1623"/>
                    <a:pt x="183" y="1623"/>
                  </a:cubicBezTo>
                  <a:cubicBezTo>
                    <a:pt x="183" y="1623"/>
                    <a:pt x="183" y="1623"/>
                    <a:pt x="183" y="1623"/>
                  </a:cubicBezTo>
                  <a:cubicBezTo>
                    <a:pt x="182" y="1623"/>
                    <a:pt x="182" y="1623"/>
                    <a:pt x="181" y="1624"/>
                  </a:cubicBezTo>
                  <a:cubicBezTo>
                    <a:pt x="181" y="1624"/>
                    <a:pt x="181" y="1624"/>
                    <a:pt x="181" y="1624"/>
                  </a:cubicBezTo>
                  <a:cubicBezTo>
                    <a:pt x="181" y="1624"/>
                    <a:pt x="181" y="1625"/>
                    <a:pt x="180" y="1625"/>
                  </a:cubicBezTo>
                  <a:cubicBezTo>
                    <a:pt x="180" y="1625"/>
                    <a:pt x="180" y="1625"/>
                    <a:pt x="180" y="1625"/>
                  </a:cubicBezTo>
                  <a:cubicBezTo>
                    <a:pt x="179" y="1625"/>
                    <a:pt x="179" y="1625"/>
                    <a:pt x="179" y="1624"/>
                  </a:cubicBezTo>
                  <a:cubicBezTo>
                    <a:pt x="179" y="1624"/>
                    <a:pt x="179" y="1624"/>
                    <a:pt x="179" y="1624"/>
                  </a:cubicBezTo>
                  <a:cubicBezTo>
                    <a:pt x="179" y="1624"/>
                    <a:pt x="179" y="1624"/>
                    <a:pt x="179" y="1624"/>
                  </a:cubicBezTo>
                  <a:cubicBezTo>
                    <a:pt x="179" y="1624"/>
                    <a:pt x="179" y="1624"/>
                    <a:pt x="179" y="1624"/>
                  </a:cubicBezTo>
                  <a:cubicBezTo>
                    <a:pt x="179" y="1623"/>
                    <a:pt x="178" y="1620"/>
                    <a:pt x="178" y="1619"/>
                  </a:cubicBezTo>
                  <a:cubicBezTo>
                    <a:pt x="178" y="1619"/>
                    <a:pt x="178" y="1619"/>
                    <a:pt x="178" y="1619"/>
                  </a:cubicBezTo>
                  <a:cubicBezTo>
                    <a:pt x="178" y="1619"/>
                    <a:pt x="178" y="1619"/>
                    <a:pt x="178" y="1619"/>
                  </a:cubicBezTo>
                  <a:cubicBezTo>
                    <a:pt x="178" y="1619"/>
                    <a:pt x="178" y="1619"/>
                    <a:pt x="179" y="1618"/>
                  </a:cubicBezTo>
                  <a:cubicBezTo>
                    <a:pt x="179" y="1618"/>
                    <a:pt x="179" y="1618"/>
                    <a:pt x="179" y="1618"/>
                  </a:cubicBezTo>
                  <a:cubicBezTo>
                    <a:pt x="179" y="1618"/>
                    <a:pt x="179" y="1618"/>
                    <a:pt x="179" y="1618"/>
                  </a:cubicBezTo>
                  <a:cubicBezTo>
                    <a:pt x="179" y="1618"/>
                    <a:pt x="179" y="1618"/>
                    <a:pt x="179" y="1618"/>
                  </a:cubicBezTo>
                  <a:cubicBezTo>
                    <a:pt x="179" y="1618"/>
                    <a:pt x="179" y="1618"/>
                    <a:pt x="179" y="1618"/>
                  </a:cubicBezTo>
                  <a:cubicBezTo>
                    <a:pt x="181" y="1618"/>
                    <a:pt x="181" y="1618"/>
                    <a:pt x="181" y="1618"/>
                  </a:cubicBezTo>
                  <a:cubicBezTo>
                    <a:pt x="181" y="1618"/>
                    <a:pt x="181" y="1618"/>
                    <a:pt x="181" y="1618"/>
                  </a:cubicBezTo>
                  <a:cubicBezTo>
                    <a:pt x="181" y="1617"/>
                    <a:pt x="178" y="1615"/>
                    <a:pt x="177" y="1612"/>
                  </a:cubicBezTo>
                  <a:cubicBezTo>
                    <a:pt x="177" y="1612"/>
                    <a:pt x="177" y="1612"/>
                    <a:pt x="177" y="1612"/>
                  </a:cubicBezTo>
                  <a:cubicBezTo>
                    <a:pt x="177" y="1612"/>
                    <a:pt x="177" y="1612"/>
                    <a:pt x="177" y="1612"/>
                  </a:cubicBezTo>
                  <a:cubicBezTo>
                    <a:pt x="177" y="1612"/>
                    <a:pt x="177" y="1612"/>
                    <a:pt x="177" y="1612"/>
                  </a:cubicBezTo>
                  <a:cubicBezTo>
                    <a:pt x="177" y="1612"/>
                    <a:pt x="177" y="1611"/>
                    <a:pt x="176" y="1609"/>
                  </a:cubicBezTo>
                  <a:cubicBezTo>
                    <a:pt x="176" y="1609"/>
                    <a:pt x="176" y="1609"/>
                    <a:pt x="176" y="1609"/>
                  </a:cubicBezTo>
                  <a:cubicBezTo>
                    <a:pt x="175" y="1607"/>
                    <a:pt x="174" y="1606"/>
                    <a:pt x="173" y="1606"/>
                  </a:cubicBezTo>
                  <a:cubicBezTo>
                    <a:pt x="173" y="1606"/>
                    <a:pt x="173" y="1606"/>
                    <a:pt x="173" y="1606"/>
                  </a:cubicBezTo>
                  <a:cubicBezTo>
                    <a:pt x="173" y="1606"/>
                    <a:pt x="173" y="1606"/>
                    <a:pt x="173" y="1606"/>
                  </a:cubicBezTo>
                  <a:cubicBezTo>
                    <a:pt x="173" y="1606"/>
                    <a:pt x="173" y="1606"/>
                    <a:pt x="173" y="1606"/>
                  </a:cubicBezTo>
                  <a:cubicBezTo>
                    <a:pt x="173" y="1607"/>
                    <a:pt x="173" y="1607"/>
                    <a:pt x="174" y="1607"/>
                  </a:cubicBezTo>
                  <a:cubicBezTo>
                    <a:pt x="174" y="1607"/>
                    <a:pt x="174" y="1607"/>
                    <a:pt x="174" y="1607"/>
                  </a:cubicBezTo>
                  <a:cubicBezTo>
                    <a:pt x="174" y="1610"/>
                    <a:pt x="175" y="1610"/>
                    <a:pt x="175" y="1611"/>
                  </a:cubicBezTo>
                  <a:cubicBezTo>
                    <a:pt x="175" y="1611"/>
                    <a:pt x="175" y="1611"/>
                    <a:pt x="175" y="1611"/>
                  </a:cubicBezTo>
                  <a:cubicBezTo>
                    <a:pt x="176" y="1612"/>
                    <a:pt x="176" y="1612"/>
                    <a:pt x="176" y="1613"/>
                  </a:cubicBezTo>
                  <a:cubicBezTo>
                    <a:pt x="176" y="1613"/>
                    <a:pt x="176" y="1613"/>
                    <a:pt x="176" y="1613"/>
                  </a:cubicBezTo>
                  <a:cubicBezTo>
                    <a:pt x="176" y="1613"/>
                    <a:pt x="176" y="1613"/>
                    <a:pt x="176" y="1614"/>
                  </a:cubicBezTo>
                  <a:cubicBezTo>
                    <a:pt x="176" y="1614"/>
                    <a:pt x="176" y="1614"/>
                    <a:pt x="176" y="1614"/>
                  </a:cubicBezTo>
                  <a:cubicBezTo>
                    <a:pt x="176" y="1614"/>
                    <a:pt x="176" y="1614"/>
                    <a:pt x="176" y="1614"/>
                  </a:cubicBezTo>
                  <a:cubicBezTo>
                    <a:pt x="176" y="1614"/>
                    <a:pt x="176" y="1614"/>
                    <a:pt x="176" y="1614"/>
                  </a:cubicBezTo>
                  <a:cubicBezTo>
                    <a:pt x="176" y="1615"/>
                    <a:pt x="176" y="1615"/>
                    <a:pt x="175" y="1615"/>
                  </a:cubicBezTo>
                  <a:cubicBezTo>
                    <a:pt x="175" y="1615"/>
                    <a:pt x="175" y="1615"/>
                    <a:pt x="175" y="1615"/>
                  </a:cubicBezTo>
                  <a:cubicBezTo>
                    <a:pt x="175" y="1615"/>
                    <a:pt x="175" y="1615"/>
                    <a:pt x="174" y="1615"/>
                  </a:cubicBezTo>
                  <a:cubicBezTo>
                    <a:pt x="174" y="1615"/>
                    <a:pt x="174" y="1615"/>
                    <a:pt x="174" y="1615"/>
                  </a:cubicBezTo>
                  <a:cubicBezTo>
                    <a:pt x="174" y="1615"/>
                    <a:pt x="174" y="1615"/>
                    <a:pt x="174" y="1615"/>
                  </a:cubicBezTo>
                  <a:cubicBezTo>
                    <a:pt x="174" y="1615"/>
                    <a:pt x="174" y="1615"/>
                    <a:pt x="174" y="1615"/>
                  </a:cubicBezTo>
                  <a:cubicBezTo>
                    <a:pt x="174" y="1615"/>
                    <a:pt x="174" y="1615"/>
                    <a:pt x="174" y="1615"/>
                  </a:cubicBezTo>
                  <a:cubicBezTo>
                    <a:pt x="174" y="1615"/>
                    <a:pt x="174" y="1615"/>
                    <a:pt x="174" y="1616"/>
                  </a:cubicBezTo>
                  <a:cubicBezTo>
                    <a:pt x="174" y="1616"/>
                    <a:pt x="174" y="1616"/>
                    <a:pt x="174" y="1616"/>
                  </a:cubicBezTo>
                  <a:cubicBezTo>
                    <a:pt x="174" y="1617"/>
                    <a:pt x="174" y="1617"/>
                    <a:pt x="175" y="1619"/>
                  </a:cubicBezTo>
                  <a:cubicBezTo>
                    <a:pt x="175" y="1619"/>
                    <a:pt x="175" y="1619"/>
                    <a:pt x="175" y="1619"/>
                  </a:cubicBezTo>
                  <a:cubicBezTo>
                    <a:pt x="177" y="1620"/>
                    <a:pt x="177" y="1621"/>
                    <a:pt x="177" y="1622"/>
                  </a:cubicBezTo>
                  <a:cubicBezTo>
                    <a:pt x="177" y="1622"/>
                    <a:pt x="177" y="1622"/>
                    <a:pt x="177" y="1622"/>
                  </a:cubicBezTo>
                  <a:cubicBezTo>
                    <a:pt x="177" y="1623"/>
                    <a:pt x="177" y="1623"/>
                    <a:pt x="177" y="1623"/>
                  </a:cubicBezTo>
                  <a:cubicBezTo>
                    <a:pt x="177" y="1623"/>
                    <a:pt x="177" y="1623"/>
                    <a:pt x="177" y="1623"/>
                  </a:cubicBezTo>
                  <a:cubicBezTo>
                    <a:pt x="177" y="1625"/>
                    <a:pt x="177" y="1627"/>
                    <a:pt x="175" y="1629"/>
                  </a:cubicBezTo>
                  <a:cubicBezTo>
                    <a:pt x="175" y="1629"/>
                    <a:pt x="175" y="1629"/>
                    <a:pt x="175" y="1629"/>
                  </a:cubicBezTo>
                  <a:cubicBezTo>
                    <a:pt x="172" y="1631"/>
                    <a:pt x="172" y="1631"/>
                    <a:pt x="171" y="1631"/>
                  </a:cubicBezTo>
                  <a:cubicBezTo>
                    <a:pt x="171" y="1631"/>
                    <a:pt x="171" y="1631"/>
                    <a:pt x="171" y="1631"/>
                  </a:cubicBezTo>
                  <a:cubicBezTo>
                    <a:pt x="171" y="1632"/>
                    <a:pt x="171" y="1632"/>
                    <a:pt x="172" y="1632"/>
                  </a:cubicBezTo>
                  <a:cubicBezTo>
                    <a:pt x="172" y="1632"/>
                    <a:pt x="172" y="1632"/>
                    <a:pt x="172" y="1632"/>
                  </a:cubicBezTo>
                  <a:cubicBezTo>
                    <a:pt x="172" y="1632"/>
                    <a:pt x="172" y="1632"/>
                    <a:pt x="172" y="1632"/>
                  </a:cubicBezTo>
                  <a:cubicBezTo>
                    <a:pt x="172" y="1632"/>
                    <a:pt x="172" y="1632"/>
                    <a:pt x="172" y="1632"/>
                  </a:cubicBezTo>
                  <a:cubicBezTo>
                    <a:pt x="173" y="1632"/>
                    <a:pt x="173" y="1632"/>
                    <a:pt x="173" y="1632"/>
                  </a:cubicBezTo>
                  <a:cubicBezTo>
                    <a:pt x="173" y="1632"/>
                    <a:pt x="173" y="1632"/>
                    <a:pt x="173" y="1632"/>
                  </a:cubicBezTo>
                  <a:cubicBezTo>
                    <a:pt x="175" y="1632"/>
                    <a:pt x="176" y="1633"/>
                    <a:pt x="177" y="1634"/>
                  </a:cubicBezTo>
                  <a:cubicBezTo>
                    <a:pt x="177" y="1634"/>
                    <a:pt x="177" y="1634"/>
                    <a:pt x="177" y="1634"/>
                  </a:cubicBezTo>
                  <a:cubicBezTo>
                    <a:pt x="177" y="1634"/>
                    <a:pt x="177" y="1634"/>
                    <a:pt x="178" y="1634"/>
                  </a:cubicBezTo>
                  <a:cubicBezTo>
                    <a:pt x="178" y="1634"/>
                    <a:pt x="178" y="1634"/>
                    <a:pt x="178" y="1634"/>
                  </a:cubicBezTo>
                  <a:cubicBezTo>
                    <a:pt x="179" y="1634"/>
                    <a:pt x="179" y="1634"/>
                    <a:pt x="181" y="1634"/>
                  </a:cubicBezTo>
                  <a:cubicBezTo>
                    <a:pt x="181" y="1634"/>
                    <a:pt x="181" y="1634"/>
                    <a:pt x="181" y="1634"/>
                  </a:cubicBezTo>
                  <a:cubicBezTo>
                    <a:pt x="181" y="1634"/>
                    <a:pt x="182" y="1634"/>
                    <a:pt x="183" y="1634"/>
                  </a:cubicBezTo>
                  <a:cubicBezTo>
                    <a:pt x="183" y="1634"/>
                    <a:pt x="183" y="1634"/>
                    <a:pt x="183" y="1634"/>
                  </a:cubicBezTo>
                  <a:cubicBezTo>
                    <a:pt x="185" y="1634"/>
                    <a:pt x="187" y="1635"/>
                    <a:pt x="187" y="1637"/>
                  </a:cubicBezTo>
                  <a:cubicBezTo>
                    <a:pt x="187" y="1637"/>
                    <a:pt x="187" y="1637"/>
                    <a:pt x="187" y="1637"/>
                  </a:cubicBezTo>
                  <a:cubicBezTo>
                    <a:pt x="187" y="1640"/>
                    <a:pt x="186" y="1642"/>
                    <a:pt x="186" y="1643"/>
                  </a:cubicBezTo>
                  <a:cubicBezTo>
                    <a:pt x="186" y="1643"/>
                    <a:pt x="186" y="1643"/>
                    <a:pt x="186" y="1643"/>
                  </a:cubicBezTo>
                  <a:cubicBezTo>
                    <a:pt x="186" y="1644"/>
                    <a:pt x="186" y="1646"/>
                    <a:pt x="184" y="1646"/>
                  </a:cubicBezTo>
                  <a:cubicBezTo>
                    <a:pt x="184" y="1646"/>
                    <a:pt x="184" y="1646"/>
                    <a:pt x="184" y="1646"/>
                  </a:cubicBezTo>
                  <a:cubicBezTo>
                    <a:pt x="183" y="1646"/>
                    <a:pt x="183" y="1646"/>
                    <a:pt x="183" y="1645"/>
                  </a:cubicBezTo>
                  <a:cubicBezTo>
                    <a:pt x="183" y="1645"/>
                    <a:pt x="183" y="1645"/>
                    <a:pt x="183" y="1645"/>
                  </a:cubicBezTo>
                  <a:cubicBezTo>
                    <a:pt x="182" y="1643"/>
                    <a:pt x="180" y="1640"/>
                    <a:pt x="178" y="1641"/>
                  </a:cubicBezTo>
                  <a:cubicBezTo>
                    <a:pt x="178" y="1641"/>
                    <a:pt x="178" y="1641"/>
                    <a:pt x="178" y="1641"/>
                  </a:cubicBezTo>
                  <a:cubicBezTo>
                    <a:pt x="178" y="1641"/>
                    <a:pt x="178" y="1641"/>
                    <a:pt x="177" y="1641"/>
                  </a:cubicBezTo>
                  <a:cubicBezTo>
                    <a:pt x="177" y="1641"/>
                    <a:pt x="177" y="1641"/>
                    <a:pt x="177" y="1641"/>
                  </a:cubicBezTo>
                  <a:cubicBezTo>
                    <a:pt x="174" y="1642"/>
                    <a:pt x="173" y="1641"/>
                    <a:pt x="170" y="1642"/>
                  </a:cubicBezTo>
                  <a:cubicBezTo>
                    <a:pt x="170" y="1642"/>
                    <a:pt x="170" y="1642"/>
                    <a:pt x="170" y="1642"/>
                  </a:cubicBezTo>
                  <a:cubicBezTo>
                    <a:pt x="168" y="1644"/>
                    <a:pt x="169" y="1643"/>
                    <a:pt x="168" y="1644"/>
                  </a:cubicBezTo>
                  <a:cubicBezTo>
                    <a:pt x="168" y="1644"/>
                    <a:pt x="168" y="1644"/>
                    <a:pt x="168" y="1644"/>
                  </a:cubicBezTo>
                  <a:cubicBezTo>
                    <a:pt x="167" y="1644"/>
                    <a:pt x="167" y="1644"/>
                    <a:pt x="166" y="1644"/>
                  </a:cubicBezTo>
                  <a:cubicBezTo>
                    <a:pt x="166" y="1644"/>
                    <a:pt x="166" y="1644"/>
                    <a:pt x="166" y="1644"/>
                  </a:cubicBezTo>
                  <a:cubicBezTo>
                    <a:pt x="166" y="1644"/>
                    <a:pt x="165" y="1644"/>
                    <a:pt x="165" y="1643"/>
                  </a:cubicBezTo>
                  <a:cubicBezTo>
                    <a:pt x="165" y="1643"/>
                    <a:pt x="165" y="1643"/>
                    <a:pt x="165" y="1643"/>
                  </a:cubicBezTo>
                  <a:cubicBezTo>
                    <a:pt x="165" y="1642"/>
                    <a:pt x="165" y="1641"/>
                    <a:pt x="167" y="1640"/>
                  </a:cubicBezTo>
                  <a:cubicBezTo>
                    <a:pt x="167" y="1640"/>
                    <a:pt x="167" y="1640"/>
                    <a:pt x="167" y="1640"/>
                  </a:cubicBezTo>
                  <a:cubicBezTo>
                    <a:pt x="168" y="1638"/>
                    <a:pt x="168" y="1638"/>
                    <a:pt x="169" y="1637"/>
                  </a:cubicBezTo>
                  <a:cubicBezTo>
                    <a:pt x="169" y="1637"/>
                    <a:pt x="169" y="1637"/>
                    <a:pt x="169" y="1637"/>
                  </a:cubicBezTo>
                  <a:cubicBezTo>
                    <a:pt x="169" y="1637"/>
                    <a:pt x="169" y="1637"/>
                    <a:pt x="169" y="1637"/>
                  </a:cubicBezTo>
                  <a:cubicBezTo>
                    <a:pt x="169" y="1637"/>
                    <a:pt x="169" y="1637"/>
                    <a:pt x="169" y="1637"/>
                  </a:cubicBezTo>
                  <a:cubicBezTo>
                    <a:pt x="169" y="1637"/>
                    <a:pt x="169" y="1636"/>
                    <a:pt x="169" y="1636"/>
                  </a:cubicBezTo>
                  <a:cubicBezTo>
                    <a:pt x="169" y="1636"/>
                    <a:pt x="169" y="1636"/>
                    <a:pt x="169" y="1636"/>
                  </a:cubicBezTo>
                  <a:cubicBezTo>
                    <a:pt x="169" y="1636"/>
                    <a:pt x="169" y="1636"/>
                    <a:pt x="169" y="1636"/>
                  </a:cubicBezTo>
                  <a:cubicBezTo>
                    <a:pt x="169" y="1636"/>
                    <a:pt x="169" y="1636"/>
                    <a:pt x="169" y="1636"/>
                  </a:cubicBezTo>
                  <a:cubicBezTo>
                    <a:pt x="168" y="1636"/>
                    <a:pt x="167" y="1636"/>
                    <a:pt x="167" y="1635"/>
                  </a:cubicBezTo>
                  <a:cubicBezTo>
                    <a:pt x="167" y="1635"/>
                    <a:pt x="167" y="1635"/>
                    <a:pt x="167" y="1635"/>
                  </a:cubicBezTo>
                  <a:cubicBezTo>
                    <a:pt x="167" y="1634"/>
                    <a:pt x="168" y="1634"/>
                    <a:pt x="168" y="1633"/>
                  </a:cubicBezTo>
                  <a:cubicBezTo>
                    <a:pt x="168" y="1633"/>
                    <a:pt x="168" y="1633"/>
                    <a:pt x="168" y="1633"/>
                  </a:cubicBezTo>
                  <a:cubicBezTo>
                    <a:pt x="168" y="1633"/>
                    <a:pt x="168" y="1633"/>
                    <a:pt x="168" y="1632"/>
                  </a:cubicBezTo>
                  <a:cubicBezTo>
                    <a:pt x="168" y="1632"/>
                    <a:pt x="168" y="1632"/>
                    <a:pt x="168" y="1632"/>
                  </a:cubicBezTo>
                  <a:cubicBezTo>
                    <a:pt x="168" y="1632"/>
                    <a:pt x="168" y="1632"/>
                    <a:pt x="167" y="1632"/>
                  </a:cubicBezTo>
                  <a:cubicBezTo>
                    <a:pt x="167" y="1632"/>
                    <a:pt x="167" y="1632"/>
                    <a:pt x="167" y="1632"/>
                  </a:cubicBezTo>
                  <a:cubicBezTo>
                    <a:pt x="167" y="1632"/>
                    <a:pt x="167" y="1632"/>
                    <a:pt x="166" y="1633"/>
                  </a:cubicBezTo>
                  <a:cubicBezTo>
                    <a:pt x="166" y="1633"/>
                    <a:pt x="166" y="1633"/>
                    <a:pt x="166" y="1633"/>
                  </a:cubicBezTo>
                  <a:cubicBezTo>
                    <a:pt x="165" y="1635"/>
                    <a:pt x="165" y="1635"/>
                    <a:pt x="164" y="1636"/>
                  </a:cubicBezTo>
                  <a:cubicBezTo>
                    <a:pt x="164" y="1636"/>
                    <a:pt x="164" y="1636"/>
                    <a:pt x="164" y="1636"/>
                  </a:cubicBezTo>
                  <a:cubicBezTo>
                    <a:pt x="163" y="1637"/>
                    <a:pt x="162" y="1639"/>
                    <a:pt x="161" y="1640"/>
                  </a:cubicBezTo>
                  <a:cubicBezTo>
                    <a:pt x="161" y="1640"/>
                    <a:pt x="161" y="1640"/>
                    <a:pt x="161" y="1640"/>
                  </a:cubicBezTo>
                  <a:cubicBezTo>
                    <a:pt x="160" y="1640"/>
                    <a:pt x="160" y="1640"/>
                    <a:pt x="159" y="1640"/>
                  </a:cubicBezTo>
                  <a:cubicBezTo>
                    <a:pt x="159" y="1640"/>
                    <a:pt x="159" y="1640"/>
                    <a:pt x="159" y="1640"/>
                  </a:cubicBezTo>
                  <a:cubicBezTo>
                    <a:pt x="158" y="1640"/>
                    <a:pt x="157" y="1640"/>
                    <a:pt x="156" y="1639"/>
                  </a:cubicBezTo>
                  <a:cubicBezTo>
                    <a:pt x="156" y="1639"/>
                    <a:pt x="156" y="1639"/>
                    <a:pt x="156" y="1639"/>
                  </a:cubicBezTo>
                  <a:cubicBezTo>
                    <a:pt x="156" y="1639"/>
                    <a:pt x="156" y="1639"/>
                    <a:pt x="156" y="1639"/>
                  </a:cubicBezTo>
                  <a:cubicBezTo>
                    <a:pt x="156" y="1639"/>
                    <a:pt x="156" y="1639"/>
                    <a:pt x="156" y="1639"/>
                  </a:cubicBezTo>
                  <a:cubicBezTo>
                    <a:pt x="156" y="1639"/>
                    <a:pt x="156" y="1639"/>
                    <a:pt x="156" y="1639"/>
                  </a:cubicBezTo>
                  <a:cubicBezTo>
                    <a:pt x="156" y="1639"/>
                    <a:pt x="156" y="1639"/>
                    <a:pt x="156" y="1639"/>
                  </a:cubicBezTo>
                  <a:cubicBezTo>
                    <a:pt x="156" y="1640"/>
                    <a:pt x="156" y="1640"/>
                    <a:pt x="157" y="1641"/>
                  </a:cubicBezTo>
                  <a:cubicBezTo>
                    <a:pt x="157" y="1641"/>
                    <a:pt x="157" y="1641"/>
                    <a:pt x="157" y="1641"/>
                  </a:cubicBezTo>
                  <a:cubicBezTo>
                    <a:pt x="159" y="1643"/>
                    <a:pt x="160" y="1645"/>
                    <a:pt x="160" y="1648"/>
                  </a:cubicBezTo>
                  <a:cubicBezTo>
                    <a:pt x="160" y="1648"/>
                    <a:pt x="160" y="1648"/>
                    <a:pt x="160" y="1648"/>
                  </a:cubicBezTo>
                  <a:cubicBezTo>
                    <a:pt x="160" y="1649"/>
                    <a:pt x="160" y="1650"/>
                    <a:pt x="160" y="1651"/>
                  </a:cubicBezTo>
                  <a:cubicBezTo>
                    <a:pt x="160" y="1651"/>
                    <a:pt x="160" y="1651"/>
                    <a:pt x="160" y="1651"/>
                  </a:cubicBezTo>
                  <a:cubicBezTo>
                    <a:pt x="160" y="1652"/>
                    <a:pt x="160" y="1652"/>
                    <a:pt x="160" y="1652"/>
                  </a:cubicBezTo>
                  <a:cubicBezTo>
                    <a:pt x="160" y="1652"/>
                    <a:pt x="160" y="1652"/>
                    <a:pt x="160" y="1652"/>
                  </a:cubicBezTo>
                  <a:cubicBezTo>
                    <a:pt x="160" y="1652"/>
                    <a:pt x="160" y="1652"/>
                    <a:pt x="160" y="1652"/>
                  </a:cubicBezTo>
                  <a:cubicBezTo>
                    <a:pt x="160" y="1652"/>
                    <a:pt x="160" y="1652"/>
                    <a:pt x="160" y="1652"/>
                  </a:cubicBezTo>
                  <a:cubicBezTo>
                    <a:pt x="161" y="1652"/>
                    <a:pt x="162" y="1651"/>
                    <a:pt x="163" y="1651"/>
                  </a:cubicBezTo>
                  <a:cubicBezTo>
                    <a:pt x="163" y="1651"/>
                    <a:pt x="163" y="1651"/>
                    <a:pt x="163" y="1651"/>
                  </a:cubicBezTo>
                  <a:cubicBezTo>
                    <a:pt x="163" y="1651"/>
                    <a:pt x="164" y="1652"/>
                    <a:pt x="165" y="1652"/>
                  </a:cubicBezTo>
                  <a:cubicBezTo>
                    <a:pt x="165" y="1652"/>
                    <a:pt x="165" y="1652"/>
                    <a:pt x="165" y="1652"/>
                  </a:cubicBezTo>
                  <a:cubicBezTo>
                    <a:pt x="165" y="1652"/>
                    <a:pt x="165" y="1652"/>
                    <a:pt x="166" y="1652"/>
                  </a:cubicBezTo>
                  <a:cubicBezTo>
                    <a:pt x="166" y="1652"/>
                    <a:pt x="166" y="1652"/>
                    <a:pt x="166" y="1652"/>
                  </a:cubicBezTo>
                  <a:cubicBezTo>
                    <a:pt x="166" y="1652"/>
                    <a:pt x="167" y="1652"/>
                    <a:pt x="168" y="1652"/>
                  </a:cubicBezTo>
                  <a:cubicBezTo>
                    <a:pt x="168" y="1652"/>
                    <a:pt x="168" y="1652"/>
                    <a:pt x="168" y="1652"/>
                  </a:cubicBezTo>
                  <a:cubicBezTo>
                    <a:pt x="169" y="1652"/>
                    <a:pt x="169" y="1652"/>
                    <a:pt x="170" y="1652"/>
                  </a:cubicBezTo>
                  <a:cubicBezTo>
                    <a:pt x="170" y="1652"/>
                    <a:pt x="170" y="1652"/>
                    <a:pt x="170" y="1652"/>
                  </a:cubicBezTo>
                  <a:cubicBezTo>
                    <a:pt x="171" y="1652"/>
                    <a:pt x="173" y="1653"/>
                    <a:pt x="174" y="1654"/>
                  </a:cubicBezTo>
                  <a:cubicBezTo>
                    <a:pt x="174" y="1654"/>
                    <a:pt x="174" y="1654"/>
                    <a:pt x="174" y="1654"/>
                  </a:cubicBezTo>
                  <a:cubicBezTo>
                    <a:pt x="175" y="1656"/>
                    <a:pt x="175" y="1657"/>
                    <a:pt x="175" y="1658"/>
                  </a:cubicBezTo>
                  <a:cubicBezTo>
                    <a:pt x="175" y="1658"/>
                    <a:pt x="175" y="1658"/>
                    <a:pt x="175" y="1658"/>
                  </a:cubicBezTo>
                  <a:cubicBezTo>
                    <a:pt x="175" y="1658"/>
                    <a:pt x="175" y="1659"/>
                    <a:pt x="175" y="1659"/>
                  </a:cubicBezTo>
                  <a:cubicBezTo>
                    <a:pt x="175" y="1659"/>
                    <a:pt x="175" y="1659"/>
                    <a:pt x="175" y="1659"/>
                  </a:cubicBezTo>
                  <a:cubicBezTo>
                    <a:pt x="175" y="1659"/>
                    <a:pt x="175" y="1659"/>
                    <a:pt x="175" y="1660"/>
                  </a:cubicBezTo>
                  <a:cubicBezTo>
                    <a:pt x="175" y="1660"/>
                    <a:pt x="175" y="1660"/>
                    <a:pt x="175" y="1660"/>
                  </a:cubicBezTo>
                  <a:cubicBezTo>
                    <a:pt x="175" y="1661"/>
                    <a:pt x="175" y="1661"/>
                    <a:pt x="175" y="1662"/>
                  </a:cubicBezTo>
                  <a:cubicBezTo>
                    <a:pt x="175" y="1662"/>
                    <a:pt x="175" y="1662"/>
                    <a:pt x="175" y="1662"/>
                  </a:cubicBezTo>
                  <a:cubicBezTo>
                    <a:pt x="175" y="1664"/>
                    <a:pt x="174" y="1664"/>
                    <a:pt x="173" y="1664"/>
                  </a:cubicBezTo>
                  <a:cubicBezTo>
                    <a:pt x="173" y="1664"/>
                    <a:pt x="173" y="1664"/>
                    <a:pt x="173" y="1664"/>
                  </a:cubicBezTo>
                  <a:cubicBezTo>
                    <a:pt x="172" y="1664"/>
                    <a:pt x="171" y="1664"/>
                    <a:pt x="171" y="1663"/>
                  </a:cubicBezTo>
                  <a:cubicBezTo>
                    <a:pt x="171" y="1663"/>
                    <a:pt x="171" y="1663"/>
                    <a:pt x="171" y="1663"/>
                  </a:cubicBezTo>
                  <a:cubicBezTo>
                    <a:pt x="171" y="1662"/>
                    <a:pt x="171" y="1661"/>
                    <a:pt x="170" y="1660"/>
                  </a:cubicBezTo>
                  <a:cubicBezTo>
                    <a:pt x="170" y="1660"/>
                    <a:pt x="170" y="1660"/>
                    <a:pt x="170" y="1660"/>
                  </a:cubicBezTo>
                  <a:cubicBezTo>
                    <a:pt x="170" y="1660"/>
                    <a:pt x="170" y="1660"/>
                    <a:pt x="170" y="1661"/>
                  </a:cubicBezTo>
                  <a:cubicBezTo>
                    <a:pt x="170" y="1661"/>
                    <a:pt x="170" y="1661"/>
                    <a:pt x="170" y="1661"/>
                  </a:cubicBezTo>
                  <a:cubicBezTo>
                    <a:pt x="170" y="1661"/>
                    <a:pt x="170" y="1663"/>
                    <a:pt x="169" y="1665"/>
                  </a:cubicBezTo>
                  <a:cubicBezTo>
                    <a:pt x="169" y="1665"/>
                    <a:pt x="169" y="1665"/>
                    <a:pt x="169" y="1665"/>
                  </a:cubicBezTo>
                  <a:cubicBezTo>
                    <a:pt x="169" y="1665"/>
                    <a:pt x="169" y="1665"/>
                    <a:pt x="169" y="1665"/>
                  </a:cubicBezTo>
                  <a:cubicBezTo>
                    <a:pt x="169" y="1665"/>
                    <a:pt x="169" y="1665"/>
                    <a:pt x="169" y="1665"/>
                  </a:cubicBezTo>
                  <a:cubicBezTo>
                    <a:pt x="169" y="1666"/>
                    <a:pt x="168" y="1666"/>
                    <a:pt x="168" y="1666"/>
                  </a:cubicBezTo>
                  <a:cubicBezTo>
                    <a:pt x="168" y="1666"/>
                    <a:pt x="168" y="1666"/>
                    <a:pt x="168" y="1666"/>
                  </a:cubicBezTo>
                  <a:cubicBezTo>
                    <a:pt x="168" y="1667"/>
                    <a:pt x="169" y="1667"/>
                    <a:pt x="171" y="1667"/>
                  </a:cubicBezTo>
                  <a:cubicBezTo>
                    <a:pt x="171" y="1667"/>
                    <a:pt x="171" y="1667"/>
                    <a:pt x="171" y="1667"/>
                  </a:cubicBezTo>
                  <a:cubicBezTo>
                    <a:pt x="171" y="1667"/>
                    <a:pt x="172" y="1667"/>
                    <a:pt x="172" y="1667"/>
                  </a:cubicBezTo>
                  <a:cubicBezTo>
                    <a:pt x="172" y="1667"/>
                    <a:pt x="172" y="1667"/>
                    <a:pt x="172" y="1667"/>
                  </a:cubicBezTo>
                  <a:cubicBezTo>
                    <a:pt x="172" y="1666"/>
                    <a:pt x="173" y="1666"/>
                    <a:pt x="174" y="1666"/>
                  </a:cubicBezTo>
                  <a:cubicBezTo>
                    <a:pt x="174" y="1666"/>
                    <a:pt x="174" y="1666"/>
                    <a:pt x="174" y="1666"/>
                  </a:cubicBezTo>
                  <a:cubicBezTo>
                    <a:pt x="175" y="1666"/>
                    <a:pt x="176" y="1667"/>
                    <a:pt x="176" y="1669"/>
                  </a:cubicBezTo>
                  <a:cubicBezTo>
                    <a:pt x="176" y="1669"/>
                    <a:pt x="176" y="1669"/>
                    <a:pt x="176" y="1669"/>
                  </a:cubicBezTo>
                  <a:cubicBezTo>
                    <a:pt x="177" y="1672"/>
                    <a:pt x="176" y="1672"/>
                    <a:pt x="179" y="1672"/>
                  </a:cubicBezTo>
                  <a:cubicBezTo>
                    <a:pt x="179" y="1672"/>
                    <a:pt x="179" y="1672"/>
                    <a:pt x="179" y="1672"/>
                  </a:cubicBezTo>
                  <a:cubicBezTo>
                    <a:pt x="182" y="1672"/>
                    <a:pt x="184" y="1674"/>
                    <a:pt x="185" y="1677"/>
                  </a:cubicBezTo>
                  <a:cubicBezTo>
                    <a:pt x="185" y="1677"/>
                    <a:pt x="185" y="1677"/>
                    <a:pt x="185" y="1677"/>
                  </a:cubicBezTo>
                  <a:cubicBezTo>
                    <a:pt x="186" y="1678"/>
                    <a:pt x="186" y="1680"/>
                    <a:pt x="186" y="1681"/>
                  </a:cubicBezTo>
                  <a:cubicBezTo>
                    <a:pt x="186" y="1681"/>
                    <a:pt x="186" y="1681"/>
                    <a:pt x="186" y="1681"/>
                  </a:cubicBezTo>
                  <a:cubicBezTo>
                    <a:pt x="186" y="1682"/>
                    <a:pt x="185" y="1684"/>
                    <a:pt x="184" y="1685"/>
                  </a:cubicBezTo>
                  <a:cubicBezTo>
                    <a:pt x="184" y="1685"/>
                    <a:pt x="184" y="1685"/>
                    <a:pt x="184" y="1685"/>
                  </a:cubicBezTo>
                  <a:cubicBezTo>
                    <a:pt x="182" y="1688"/>
                    <a:pt x="181" y="1688"/>
                    <a:pt x="181" y="1690"/>
                  </a:cubicBezTo>
                  <a:cubicBezTo>
                    <a:pt x="181" y="1690"/>
                    <a:pt x="181" y="1690"/>
                    <a:pt x="181" y="1690"/>
                  </a:cubicBezTo>
                  <a:cubicBezTo>
                    <a:pt x="180" y="1692"/>
                    <a:pt x="179" y="1693"/>
                    <a:pt x="177" y="1694"/>
                  </a:cubicBezTo>
                  <a:cubicBezTo>
                    <a:pt x="177" y="1694"/>
                    <a:pt x="177" y="1694"/>
                    <a:pt x="177" y="1694"/>
                  </a:cubicBezTo>
                  <a:cubicBezTo>
                    <a:pt x="174" y="1694"/>
                    <a:pt x="173" y="1694"/>
                    <a:pt x="172" y="1696"/>
                  </a:cubicBezTo>
                  <a:cubicBezTo>
                    <a:pt x="172" y="1696"/>
                    <a:pt x="172" y="1696"/>
                    <a:pt x="172" y="1696"/>
                  </a:cubicBezTo>
                  <a:cubicBezTo>
                    <a:pt x="170" y="1697"/>
                    <a:pt x="170" y="1699"/>
                    <a:pt x="168" y="1699"/>
                  </a:cubicBezTo>
                  <a:cubicBezTo>
                    <a:pt x="168" y="1699"/>
                    <a:pt x="168" y="1699"/>
                    <a:pt x="168" y="1699"/>
                  </a:cubicBezTo>
                  <a:cubicBezTo>
                    <a:pt x="168" y="1699"/>
                    <a:pt x="167" y="1698"/>
                    <a:pt x="166" y="1698"/>
                  </a:cubicBezTo>
                  <a:cubicBezTo>
                    <a:pt x="166" y="1698"/>
                    <a:pt x="166" y="1698"/>
                    <a:pt x="166" y="1698"/>
                  </a:cubicBezTo>
                  <a:cubicBezTo>
                    <a:pt x="165" y="1697"/>
                    <a:pt x="164" y="1697"/>
                    <a:pt x="164" y="1697"/>
                  </a:cubicBezTo>
                  <a:cubicBezTo>
                    <a:pt x="164" y="1697"/>
                    <a:pt x="164" y="1697"/>
                    <a:pt x="164" y="1697"/>
                  </a:cubicBezTo>
                  <a:cubicBezTo>
                    <a:pt x="164" y="1697"/>
                    <a:pt x="163" y="1697"/>
                    <a:pt x="162" y="1698"/>
                  </a:cubicBezTo>
                  <a:cubicBezTo>
                    <a:pt x="162" y="1698"/>
                    <a:pt x="162" y="1698"/>
                    <a:pt x="162" y="1698"/>
                  </a:cubicBezTo>
                  <a:cubicBezTo>
                    <a:pt x="161" y="1699"/>
                    <a:pt x="160" y="1700"/>
                    <a:pt x="158" y="1700"/>
                  </a:cubicBezTo>
                  <a:cubicBezTo>
                    <a:pt x="158" y="1700"/>
                    <a:pt x="158" y="1700"/>
                    <a:pt x="158" y="1700"/>
                  </a:cubicBezTo>
                  <a:cubicBezTo>
                    <a:pt x="157" y="1700"/>
                    <a:pt x="156" y="1699"/>
                    <a:pt x="155" y="1699"/>
                  </a:cubicBezTo>
                  <a:cubicBezTo>
                    <a:pt x="155" y="1699"/>
                    <a:pt x="155" y="1699"/>
                    <a:pt x="155" y="1699"/>
                  </a:cubicBezTo>
                  <a:cubicBezTo>
                    <a:pt x="152" y="1697"/>
                    <a:pt x="152" y="1696"/>
                    <a:pt x="150" y="1696"/>
                  </a:cubicBezTo>
                  <a:cubicBezTo>
                    <a:pt x="150" y="1696"/>
                    <a:pt x="150" y="1696"/>
                    <a:pt x="150" y="1696"/>
                  </a:cubicBezTo>
                  <a:cubicBezTo>
                    <a:pt x="150" y="1696"/>
                    <a:pt x="150" y="1696"/>
                    <a:pt x="149" y="1696"/>
                  </a:cubicBezTo>
                  <a:cubicBezTo>
                    <a:pt x="149" y="1696"/>
                    <a:pt x="149" y="1696"/>
                    <a:pt x="149" y="1696"/>
                  </a:cubicBezTo>
                  <a:cubicBezTo>
                    <a:pt x="148" y="1697"/>
                    <a:pt x="147" y="1697"/>
                    <a:pt x="146" y="1697"/>
                  </a:cubicBezTo>
                  <a:cubicBezTo>
                    <a:pt x="146" y="1697"/>
                    <a:pt x="146" y="1697"/>
                    <a:pt x="146" y="1697"/>
                  </a:cubicBezTo>
                  <a:cubicBezTo>
                    <a:pt x="146" y="1697"/>
                    <a:pt x="146" y="1697"/>
                    <a:pt x="145" y="1697"/>
                  </a:cubicBezTo>
                  <a:cubicBezTo>
                    <a:pt x="145" y="1697"/>
                    <a:pt x="145" y="1697"/>
                    <a:pt x="145" y="1697"/>
                  </a:cubicBezTo>
                  <a:cubicBezTo>
                    <a:pt x="144" y="1697"/>
                    <a:pt x="143" y="1696"/>
                    <a:pt x="142" y="1698"/>
                  </a:cubicBezTo>
                  <a:cubicBezTo>
                    <a:pt x="142" y="1698"/>
                    <a:pt x="142" y="1698"/>
                    <a:pt x="142" y="1698"/>
                  </a:cubicBezTo>
                  <a:cubicBezTo>
                    <a:pt x="142" y="1699"/>
                    <a:pt x="141" y="1700"/>
                    <a:pt x="140" y="1700"/>
                  </a:cubicBezTo>
                  <a:cubicBezTo>
                    <a:pt x="140" y="1700"/>
                    <a:pt x="140" y="1700"/>
                    <a:pt x="140" y="1700"/>
                  </a:cubicBezTo>
                  <a:cubicBezTo>
                    <a:pt x="139" y="1700"/>
                    <a:pt x="138" y="1699"/>
                    <a:pt x="138" y="1698"/>
                  </a:cubicBezTo>
                  <a:close/>
                  <a:moveTo>
                    <a:pt x="134" y="1663"/>
                  </a:moveTo>
                  <a:cubicBezTo>
                    <a:pt x="134" y="1663"/>
                    <a:pt x="134" y="1663"/>
                    <a:pt x="134" y="1663"/>
                  </a:cubicBezTo>
                  <a:cubicBezTo>
                    <a:pt x="134" y="1663"/>
                    <a:pt x="134" y="1663"/>
                    <a:pt x="134" y="1663"/>
                  </a:cubicBezTo>
                  <a:cubicBezTo>
                    <a:pt x="134" y="1663"/>
                    <a:pt x="134" y="1663"/>
                    <a:pt x="134" y="1663"/>
                  </a:cubicBezTo>
                  <a:close/>
                  <a:moveTo>
                    <a:pt x="184" y="1645"/>
                  </a:moveTo>
                  <a:cubicBezTo>
                    <a:pt x="184" y="1645"/>
                    <a:pt x="184" y="1645"/>
                    <a:pt x="184" y="1645"/>
                  </a:cubicBezTo>
                  <a:cubicBezTo>
                    <a:pt x="184" y="1645"/>
                    <a:pt x="184" y="1645"/>
                    <a:pt x="184" y="1645"/>
                  </a:cubicBezTo>
                  <a:cubicBezTo>
                    <a:pt x="184" y="1645"/>
                    <a:pt x="184" y="1645"/>
                    <a:pt x="184" y="1645"/>
                  </a:cubicBezTo>
                  <a:cubicBezTo>
                    <a:pt x="184" y="1645"/>
                    <a:pt x="184" y="1645"/>
                    <a:pt x="184" y="1645"/>
                  </a:cubicBezTo>
                  <a:cubicBezTo>
                    <a:pt x="184" y="1645"/>
                    <a:pt x="184" y="1645"/>
                    <a:pt x="185" y="1644"/>
                  </a:cubicBezTo>
                  <a:cubicBezTo>
                    <a:pt x="185" y="1644"/>
                    <a:pt x="185" y="1644"/>
                    <a:pt x="185" y="1644"/>
                  </a:cubicBezTo>
                  <a:cubicBezTo>
                    <a:pt x="185" y="1644"/>
                    <a:pt x="185" y="1643"/>
                    <a:pt x="185" y="1643"/>
                  </a:cubicBezTo>
                  <a:cubicBezTo>
                    <a:pt x="185" y="1643"/>
                    <a:pt x="185" y="1643"/>
                    <a:pt x="185" y="1643"/>
                  </a:cubicBezTo>
                  <a:cubicBezTo>
                    <a:pt x="185" y="1642"/>
                    <a:pt x="185" y="1640"/>
                    <a:pt x="185" y="1637"/>
                  </a:cubicBezTo>
                  <a:cubicBezTo>
                    <a:pt x="185" y="1637"/>
                    <a:pt x="185" y="1637"/>
                    <a:pt x="185" y="1637"/>
                  </a:cubicBezTo>
                  <a:cubicBezTo>
                    <a:pt x="185" y="1636"/>
                    <a:pt x="185" y="1635"/>
                    <a:pt x="183" y="1635"/>
                  </a:cubicBezTo>
                  <a:cubicBezTo>
                    <a:pt x="183" y="1635"/>
                    <a:pt x="183" y="1635"/>
                    <a:pt x="183" y="1635"/>
                  </a:cubicBezTo>
                  <a:cubicBezTo>
                    <a:pt x="182" y="1635"/>
                    <a:pt x="182" y="1635"/>
                    <a:pt x="181" y="1636"/>
                  </a:cubicBezTo>
                  <a:cubicBezTo>
                    <a:pt x="181" y="1636"/>
                    <a:pt x="181" y="1636"/>
                    <a:pt x="181" y="1636"/>
                  </a:cubicBezTo>
                  <a:cubicBezTo>
                    <a:pt x="180" y="1636"/>
                    <a:pt x="179" y="1636"/>
                    <a:pt x="178" y="1636"/>
                  </a:cubicBezTo>
                  <a:cubicBezTo>
                    <a:pt x="178" y="1636"/>
                    <a:pt x="178" y="1636"/>
                    <a:pt x="178" y="1636"/>
                  </a:cubicBezTo>
                  <a:cubicBezTo>
                    <a:pt x="177" y="1636"/>
                    <a:pt x="176" y="1635"/>
                    <a:pt x="176" y="1635"/>
                  </a:cubicBezTo>
                  <a:cubicBezTo>
                    <a:pt x="176" y="1635"/>
                    <a:pt x="176" y="1635"/>
                    <a:pt x="176" y="1635"/>
                  </a:cubicBezTo>
                  <a:cubicBezTo>
                    <a:pt x="175" y="1634"/>
                    <a:pt x="174" y="1633"/>
                    <a:pt x="173" y="1633"/>
                  </a:cubicBezTo>
                  <a:cubicBezTo>
                    <a:pt x="173" y="1633"/>
                    <a:pt x="173" y="1633"/>
                    <a:pt x="173" y="1633"/>
                  </a:cubicBezTo>
                  <a:cubicBezTo>
                    <a:pt x="173" y="1633"/>
                    <a:pt x="173" y="1633"/>
                    <a:pt x="172" y="1633"/>
                  </a:cubicBezTo>
                  <a:cubicBezTo>
                    <a:pt x="172" y="1633"/>
                    <a:pt x="172" y="1633"/>
                    <a:pt x="172" y="1633"/>
                  </a:cubicBezTo>
                  <a:cubicBezTo>
                    <a:pt x="172" y="1633"/>
                    <a:pt x="172" y="1633"/>
                    <a:pt x="172" y="1633"/>
                  </a:cubicBezTo>
                  <a:cubicBezTo>
                    <a:pt x="172" y="1633"/>
                    <a:pt x="172" y="1633"/>
                    <a:pt x="172" y="1633"/>
                  </a:cubicBezTo>
                  <a:cubicBezTo>
                    <a:pt x="171" y="1633"/>
                    <a:pt x="170" y="1633"/>
                    <a:pt x="170" y="1632"/>
                  </a:cubicBezTo>
                  <a:cubicBezTo>
                    <a:pt x="170" y="1632"/>
                    <a:pt x="170" y="1632"/>
                    <a:pt x="170" y="1632"/>
                  </a:cubicBezTo>
                  <a:cubicBezTo>
                    <a:pt x="170" y="1632"/>
                    <a:pt x="170" y="1632"/>
                    <a:pt x="170" y="1632"/>
                  </a:cubicBezTo>
                  <a:cubicBezTo>
                    <a:pt x="170" y="1632"/>
                    <a:pt x="170" y="1632"/>
                    <a:pt x="170" y="1632"/>
                  </a:cubicBezTo>
                  <a:cubicBezTo>
                    <a:pt x="170" y="1633"/>
                    <a:pt x="170" y="1633"/>
                    <a:pt x="169" y="1633"/>
                  </a:cubicBezTo>
                  <a:cubicBezTo>
                    <a:pt x="169" y="1633"/>
                    <a:pt x="169" y="1633"/>
                    <a:pt x="169" y="1633"/>
                  </a:cubicBezTo>
                  <a:cubicBezTo>
                    <a:pt x="169" y="1634"/>
                    <a:pt x="169" y="1635"/>
                    <a:pt x="169" y="1635"/>
                  </a:cubicBezTo>
                  <a:cubicBezTo>
                    <a:pt x="169" y="1635"/>
                    <a:pt x="169" y="1635"/>
                    <a:pt x="169" y="1635"/>
                  </a:cubicBezTo>
                  <a:cubicBezTo>
                    <a:pt x="169" y="1635"/>
                    <a:pt x="169" y="1635"/>
                    <a:pt x="169" y="1635"/>
                  </a:cubicBezTo>
                  <a:cubicBezTo>
                    <a:pt x="169" y="1635"/>
                    <a:pt x="169" y="1635"/>
                    <a:pt x="169" y="1635"/>
                  </a:cubicBezTo>
                  <a:cubicBezTo>
                    <a:pt x="170" y="1635"/>
                    <a:pt x="171" y="1636"/>
                    <a:pt x="171" y="1636"/>
                  </a:cubicBezTo>
                  <a:cubicBezTo>
                    <a:pt x="171" y="1636"/>
                    <a:pt x="171" y="1636"/>
                    <a:pt x="171" y="1636"/>
                  </a:cubicBezTo>
                  <a:cubicBezTo>
                    <a:pt x="171" y="1637"/>
                    <a:pt x="170" y="1638"/>
                    <a:pt x="170" y="1638"/>
                  </a:cubicBezTo>
                  <a:cubicBezTo>
                    <a:pt x="170" y="1638"/>
                    <a:pt x="170" y="1638"/>
                    <a:pt x="170" y="1638"/>
                  </a:cubicBezTo>
                  <a:cubicBezTo>
                    <a:pt x="170" y="1638"/>
                    <a:pt x="170" y="1638"/>
                    <a:pt x="170" y="1638"/>
                  </a:cubicBezTo>
                  <a:cubicBezTo>
                    <a:pt x="170" y="1638"/>
                    <a:pt x="170" y="1638"/>
                    <a:pt x="170" y="1638"/>
                  </a:cubicBezTo>
                  <a:cubicBezTo>
                    <a:pt x="169" y="1639"/>
                    <a:pt x="169" y="1639"/>
                    <a:pt x="168" y="1641"/>
                  </a:cubicBezTo>
                  <a:cubicBezTo>
                    <a:pt x="168" y="1641"/>
                    <a:pt x="168" y="1641"/>
                    <a:pt x="168" y="1641"/>
                  </a:cubicBezTo>
                  <a:cubicBezTo>
                    <a:pt x="167" y="1642"/>
                    <a:pt x="166" y="1643"/>
                    <a:pt x="166" y="1643"/>
                  </a:cubicBezTo>
                  <a:cubicBezTo>
                    <a:pt x="166" y="1643"/>
                    <a:pt x="166" y="1643"/>
                    <a:pt x="166" y="1643"/>
                  </a:cubicBezTo>
                  <a:cubicBezTo>
                    <a:pt x="166" y="1643"/>
                    <a:pt x="166" y="1643"/>
                    <a:pt x="166" y="1643"/>
                  </a:cubicBezTo>
                  <a:cubicBezTo>
                    <a:pt x="167" y="1643"/>
                    <a:pt x="167" y="1643"/>
                    <a:pt x="167" y="1643"/>
                  </a:cubicBezTo>
                  <a:cubicBezTo>
                    <a:pt x="167" y="1643"/>
                    <a:pt x="167" y="1643"/>
                    <a:pt x="167" y="1643"/>
                  </a:cubicBezTo>
                  <a:cubicBezTo>
                    <a:pt x="168" y="1642"/>
                    <a:pt x="167" y="1643"/>
                    <a:pt x="170" y="1641"/>
                  </a:cubicBezTo>
                  <a:cubicBezTo>
                    <a:pt x="170" y="1641"/>
                    <a:pt x="170" y="1641"/>
                    <a:pt x="170" y="1641"/>
                  </a:cubicBezTo>
                  <a:cubicBezTo>
                    <a:pt x="172" y="1640"/>
                    <a:pt x="174" y="1641"/>
                    <a:pt x="177" y="1639"/>
                  </a:cubicBezTo>
                  <a:cubicBezTo>
                    <a:pt x="177" y="1639"/>
                    <a:pt x="177" y="1639"/>
                    <a:pt x="177" y="1639"/>
                  </a:cubicBezTo>
                  <a:cubicBezTo>
                    <a:pt x="177" y="1639"/>
                    <a:pt x="178" y="1639"/>
                    <a:pt x="178" y="1639"/>
                  </a:cubicBezTo>
                  <a:cubicBezTo>
                    <a:pt x="178" y="1639"/>
                    <a:pt x="178" y="1639"/>
                    <a:pt x="178" y="1639"/>
                  </a:cubicBezTo>
                  <a:cubicBezTo>
                    <a:pt x="181" y="1639"/>
                    <a:pt x="183" y="1643"/>
                    <a:pt x="184" y="1645"/>
                  </a:cubicBezTo>
                  <a:close/>
                  <a:moveTo>
                    <a:pt x="32" y="1595"/>
                  </a:moveTo>
                  <a:cubicBezTo>
                    <a:pt x="32" y="1595"/>
                    <a:pt x="32" y="1595"/>
                    <a:pt x="32" y="1595"/>
                  </a:cubicBezTo>
                  <a:cubicBezTo>
                    <a:pt x="32" y="1595"/>
                    <a:pt x="32" y="1595"/>
                    <a:pt x="32" y="1595"/>
                  </a:cubicBezTo>
                  <a:close/>
                  <a:moveTo>
                    <a:pt x="108" y="1587"/>
                  </a:move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7"/>
                  </a:cubicBezTo>
                  <a:cubicBezTo>
                    <a:pt x="108" y="1587"/>
                    <a:pt x="108" y="1587"/>
                    <a:pt x="108" y="1587"/>
                  </a:cubicBezTo>
                  <a:cubicBezTo>
                    <a:pt x="108" y="1587"/>
                    <a:pt x="108" y="1587"/>
                    <a:pt x="108" y="1587"/>
                  </a:cubicBezTo>
                  <a:close/>
                  <a:moveTo>
                    <a:pt x="108" y="1586"/>
                  </a:move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6"/>
                  </a:cubicBezTo>
                  <a:cubicBezTo>
                    <a:pt x="108" y="1586"/>
                    <a:pt x="108" y="1586"/>
                    <a:pt x="108" y="1586"/>
                  </a:cubicBezTo>
                  <a:close/>
                  <a:moveTo>
                    <a:pt x="745" y="1332"/>
                  </a:moveTo>
                  <a:cubicBezTo>
                    <a:pt x="746" y="1331"/>
                    <a:pt x="745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1"/>
                    <a:pt x="745" y="1331"/>
                    <a:pt x="745" y="1331"/>
                  </a:cubicBezTo>
                  <a:cubicBezTo>
                    <a:pt x="745" y="1332"/>
                    <a:pt x="745" y="1332"/>
                    <a:pt x="745" y="1332"/>
                  </a:cubicBezTo>
                  <a:cubicBezTo>
                    <a:pt x="745" y="1332"/>
                    <a:pt x="745" y="1332"/>
                    <a:pt x="745" y="1332"/>
                  </a:cubicBezTo>
                  <a:close/>
                  <a:moveTo>
                    <a:pt x="775" y="1279"/>
                  </a:moveTo>
                  <a:cubicBezTo>
                    <a:pt x="775" y="1279"/>
                    <a:pt x="775" y="1279"/>
                    <a:pt x="775" y="1279"/>
                  </a:cubicBezTo>
                  <a:cubicBezTo>
                    <a:pt x="775" y="1279"/>
                    <a:pt x="775" y="1279"/>
                    <a:pt x="775" y="1279"/>
                  </a:cubicBezTo>
                  <a:close/>
                  <a:moveTo>
                    <a:pt x="846" y="1149"/>
                  </a:moveTo>
                  <a:cubicBezTo>
                    <a:pt x="846" y="1149"/>
                    <a:pt x="846" y="1149"/>
                    <a:pt x="846" y="1149"/>
                  </a:cubicBezTo>
                  <a:cubicBezTo>
                    <a:pt x="846" y="1149"/>
                    <a:pt x="846" y="1149"/>
                    <a:pt x="846" y="1149"/>
                  </a:cubicBezTo>
                  <a:cubicBezTo>
                    <a:pt x="846" y="1149"/>
                    <a:pt x="846" y="1149"/>
                    <a:pt x="846" y="1149"/>
                  </a:cubicBezTo>
                  <a:close/>
                  <a:moveTo>
                    <a:pt x="838" y="644"/>
                  </a:moveTo>
                  <a:cubicBezTo>
                    <a:pt x="838" y="644"/>
                    <a:pt x="838" y="644"/>
                    <a:pt x="838" y="644"/>
                  </a:cubicBezTo>
                  <a:cubicBezTo>
                    <a:pt x="838" y="644"/>
                    <a:pt x="838" y="644"/>
                    <a:pt x="838" y="644"/>
                  </a:cubicBezTo>
                  <a:cubicBezTo>
                    <a:pt x="838" y="644"/>
                    <a:pt x="838" y="644"/>
                    <a:pt x="838" y="644"/>
                  </a:cubicBezTo>
                  <a:close/>
                  <a:moveTo>
                    <a:pt x="822" y="360"/>
                  </a:moveTo>
                  <a:cubicBezTo>
                    <a:pt x="822" y="360"/>
                    <a:pt x="822" y="360"/>
                    <a:pt x="822" y="360"/>
                  </a:cubicBezTo>
                  <a:cubicBezTo>
                    <a:pt x="822" y="360"/>
                    <a:pt x="822" y="360"/>
                    <a:pt x="822" y="360"/>
                  </a:cubicBezTo>
                  <a:cubicBezTo>
                    <a:pt x="822" y="360"/>
                    <a:pt x="822" y="360"/>
                    <a:pt x="822" y="360"/>
                  </a:cubicBezTo>
                  <a:cubicBezTo>
                    <a:pt x="822" y="360"/>
                    <a:pt x="822" y="360"/>
                    <a:pt x="822" y="360"/>
                  </a:cubicBezTo>
                  <a:close/>
                  <a:moveTo>
                    <a:pt x="903" y="322"/>
                  </a:moveTo>
                  <a:cubicBezTo>
                    <a:pt x="903" y="322"/>
                    <a:pt x="903" y="322"/>
                    <a:pt x="903" y="322"/>
                  </a:cubicBezTo>
                  <a:cubicBezTo>
                    <a:pt x="903" y="322"/>
                    <a:pt x="903" y="322"/>
                    <a:pt x="903" y="322"/>
                  </a:cubicBezTo>
                  <a:close/>
                  <a:moveTo>
                    <a:pt x="831" y="151"/>
                  </a:moveTo>
                  <a:cubicBezTo>
                    <a:pt x="831" y="151"/>
                    <a:pt x="831" y="151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ubicBezTo>
                    <a:pt x="831" y="151"/>
                    <a:pt x="831" y="151"/>
                    <a:pt x="831" y="151"/>
                  </a:cubicBezTo>
                  <a:close/>
                  <a:moveTo>
                    <a:pt x="987" y="75"/>
                  </a:moveTo>
                  <a:cubicBezTo>
                    <a:pt x="987" y="75"/>
                    <a:pt x="987" y="75"/>
                    <a:pt x="987" y="75"/>
                  </a:cubicBezTo>
                  <a:cubicBezTo>
                    <a:pt x="987" y="75"/>
                    <a:pt x="987" y="75"/>
                    <a:pt x="987" y="75"/>
                  </a:cubicBezTo>
                  <a:close/>
                  <a:moveTo>
                    <a:pt x="762" y="64"/>
                  </a:moveTo>
                  <a:cubicBezTo>
                    <a:pt x="762" y="64"/>
                    <a:pt x="762" y="64"/>
                    <a:pt x="762" y="64"/>
                  </a:cubicBezTo>
                  <a:cubicBezTo>
                    <a:pt x="762" y="64"/>
                    <a:pt x="762" y="64"/>
                    <a:pt x="762" y="64"/>
                  </a:cubicBezTo>
                  <a:cubicBezTo>
                    <a:pt x="762" y="64"/>
                    <a:pt x="762" y="64"/>
                    <a:pt x="762" y="64"/>
                  </a:cubicBezTo>
                  <a:close/>
                  <a:moveTo>
                    <a:pt x="102" y="1605"/>
                  </a:move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ubicBezTo>
                    <a:pt x="102" y="1605"/>
                    <a:pt x="102" y="1605"/>
                    <a:pt x="102" y="1605"/>
                  </a:cubicBezTo>
                  <a:close/>
                  <a:moveTo>
                    <a:pt x="847" y="1149"/>
                  </a:move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ubicBezTo>
                    <a:pt x="847" y="1149"/>
                    <a:pt x="847" y="1149"/>
                    <a:pt x="847" y="114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281"/>
            <p:cNvSpPr>
              <a:spLocks/>
            </p:cNvSpPr>
            <p:nvPr/>
          </p:nvSpPr>
          <p:spPr bwMode="auto">
            <a:xfrm>
              <a:off x="5873" y="3058"/>
              <a:ext cx="11" cy="10"/>
            </a:xfrm>
            <a:custGeom>
              <a:avLst/>
              <a:gdLst>
                <a:gd name="T0" fmla="*/ 4 w 8"/>
                <a:gd name="T1" fmla="*/ 3 h 7"/>
                <a:gd name="T2" fmla="*/ 4 w 8"/>
                <a:gd name="T3" fmla="*/ 3 h 7"/>
                <a:gd name="T4" fmla="*/ 5 w 8"/>
                <a:gd name="T5" fmla="*/ 3 h 7"/>
                <a:gd name="T6" fmla="*/ 6 w 8"/>
                <a:gd name="T7" fmla="*/ 3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0 h 7"/>
                <a:gd name="T14" fmla="*/ 5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6 w 8"/>
                <a:gd name="T23" fmla="*/ 0 h 7"/>
                <a:gd name="T24" fmla="*/ 7 w 8"/>
                <a:gd name="T25" fmla="*/ 0 h 7"/>
                <a:gd name="T26" fmla="*/ 8 w 8"/>
                <a:gd name="T27" fmla="*/ 1 h 7"/>
                <a:gd name="T28" fmla="*/ 8 w 8"/>
                <a:gd name="T29" fmla="*/ 2 h 7"/>
                <a:gd name="T30" fmla="*/ 8 w 8"/>
                <a:gd name="T31" fmla="*/ 3 h 7"/>
                <a:gd name="T32" fmla="*/ 7 w 8"/>
                <a:gd name="T33" fmla="*/ 4 h 7"/>
                <a:gd name="T34" fmla="*/ 6 w 8"/>
                <a:gd name="T35" fmla="*/ 4 h 7"/>
                <a:gd name="T36" fmla="*/ 5 w 8"/>
                <a:gd name="T37" fmla="*/ 4 h 7"/>
                <a:gd name="T38" fmla="*/ 6 w 8"/>
                <a:gd name="T39" fmla="*/ 4 h 7"/>
                <a:gd name="T40" fmla="*/ 5 w 8"/>
                <a:gd name="T41" fmla="*/ 6 h 7"/>
                <a:gd name="T42" fmla="*/ 4 w 8"/>
                <a:gd name="T43" fmla="*/ 7 h 7"/>
                <a:gd name="T44" fmla="*/ 3 w 8"/>
                <a:gd name="T45" fmla="*/ 7 h 7"/>
                <a:gd name="T46" fmla="*/ 2 w 8"/>
                <a:gd name="T47" fmla="*/ 7 h 7"/>
                <a:gd name="T48" fmla="*/ 0 w 8"/>
                <a:gd name="T49" fmla="*/ 6 h 7"/>
                <a:gd name="T50" fmla="*/ 0 w 8"/>
                <a:gd name="T51" fmla="*/ 4 h 7"/>
                <a:gd name="T52" fmla="*/ 1 w 8"/>
                <a:gd name="T53" fmla="*/ 6 h 7"/>
                <a:gd name="T54" fmla="*/ 3 w 8"/>
                <a:gd name="T55" fmla="*/ 7 h 7"/>
                <a:gd name="T56" fmla="*/ 4 w 8"/>
                <a:gd name="T57" fmla="*/ 6 h 7"/>
                <a:gd name="T58" fmla="*/ 4 w 8"/>
                <a:gd name="T59" fmla="*/ 5 h 7"/>
                <a:gd name="T60" fmla="*/ 4 w 8"/>
                <a:gd name="T61" fmla="*/ 4 h 7"/>
                <a:gd name="T62" fmla="*/ 4 w 8"/>
                <a:gd name="T6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282"/>
            <p:cNvSpPr>
              <a:spLocks/>
            </p:cNvSpPr>
            <p:nvPr/>
          </p:nvSpPr>
          <p:spPr bwMode="auto">
            <a:xfrm>
              <a:off x="5877" y="3046"/>
              <a:ext cx="10" cy="12"/>
            </a:xfrm>
            <a:custGeom>
              <a:avLst/>
              <a:gdLst>
                <a:gd name="T0" fmla="*/ 3 w 7"/>
                <a:gd name="T1" fmla="*/ 4 h 9"/>
                <a:gd name="T2" fmla="*/ 2 w 7"/>
                <a:gd name="T3" fmla="*/ 4 h 9"/>
                <a:gd name="T4" fmla="*/ 3 w 7"/>
                <a:gd name="T5" fmla="*/ 4 h 9"/>
                <a:gd name="T6" fmla="*/ 3 w 7"/>
                <a:gd name="T7" fmla="*/ 2 h 9"/>
                <a:gd name="T8" fmla="*/ 2 w 7"/>
                <a:gd name="T9" fmla="*/ 1 h 9"/>
                <a:gd name="T10" fmla="*/ 1 w 7"/>
                <a:gd name="T11" fmla="*/ 1 h 9"/>
                <a:gd name="T12" fmla="*/ 0 w 7"/>
                <a:gd name="T13" fmla="*/ 2 h 9"/>
                <a:gd name="T14" fmla="*/ 0 w 7"/>
                <a:gd name="T15" fmla="*/ 3 h 9"/>
                <a:gd name="T16" fmla="*/ 0 w 7"/>
                <a:gd name="T17" fmla="*/ 3 h 9"/>
                <a:gd name="T18" fmla="*/ 0 w 7"/>
                <a:gd name="T19" fmla="*/ 3 h 9"/>
                <a:gd name="T20" fmla="*/ 0 w 7"/>
                <a:gd name="T21" fmla="*/ 3 h 9"/>
                <a:gd name="T22" fmla="*/ 0 w 7"/>
                <a:gd name="T23" fmla="*/ 2 h 9"/>
                <a:gd name="T24" fmla="*/ 0 w 7"/>
                <a:gd name="T25" fmla="*/ 1 h 9"/>
                <a:gd name="T26" fmla="*/ 1 w 7"/>
                <a:gd name="T27" fmla="*/ 0 h 9"/>
                <a:gd name="T28" fmla="*/ 2 w 7"/>
                <a:gd name="T29" fmla="*/ 0 h 9"/>
                <a:gd name="T30" fmla="*/ 3 w 7"/>
                <a:gd name="T31" fmla="*/ 0 h 9"/>
                <a:gd name="T32" fmla="*/ 4 w 7"/>
                <a:gd name="T33" fmla="*/ 1 h 9"/>
                <a:gd name="T34" fmla="*/ 4 w 7"/>
                <a:gd name="T35" fmla="*/ 3 h 9"/>
                <a:gd name="T36" fmla="*/ 3 w 7"/>
                <a:gd name="T37" fmla="*/ 3 h 9"/>
                <a:gd name="T38" fmla="*/ 4 w 7"/>
                <a:gd name="T39" fmla="*/ 3 h 9"/>
                <a:gd name="T40" fmla="*/ 5 w 7"/>
                <a:gd name="T41" fmla="*/ 3 h 9"/>
                <a:gd name="T42" fmla="*/ 6 w 7"/>
                <a:gd name="T43" fmla="*/ 5 h 9"/>
                <a:gd name="T44" fmla="*/ 7 w 7"/>
                <a:gd name="T45" fmla="*/ 6 h 9"/>
                <a:gd name="T46" fmla="*/ 6 w 7"/>
                <a:gd name="T47" fmla="*/ 7 h 9"/>
                <a:gd name="T48" fmla="*/ 5 w 7"/>
                <a:gd name="T49" fmla="*/ 8 h 9"/>
                <a:gd name="T50" fmla="*/ 4 w 7"/>
                <a:gd name="T51" fmla="*/ 8 h 9"/>
                <a:gd name="T52" fmla="*/ 5 w 7"/>
                <a:gd name="T53" fmla="*/ 8 h 9"/>
                <a:gd name="T54" fmla="*/ 6 w 7"/>
                <a:gd name="T55" fmla="*/ 6 h 9"/>
                <a:gd name="T56" fmla="*/ 6 w 7"/>
                <a:gd name="T57" fmla="*/ 5 h 9"/>
                <a:gd name="T58" fmla="*/ 5 w 7"/>
                <a:gd name="T59" fmla="*/ 4 h 9"/>
                <a:gd name="T60" fmla="*/ 3 w 7"/>
                <a:gd name="T61" fmla="*/ 4 h 9"/>
                <a:gd name="T62" fmla="*/ 3 w 7"/>
                <a:gd name="T6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4" y="9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83"/>
            <p:cNvSpPr>
              <a:spLocks/>
            </p:cNvSpPr>
            <p:nvPr/>
          </p:nvSpPr>
          <p:spPr bwMode="auto">
            <a:xfrm>
              <a:off x="5254" y="3354"/>
              <a:ext cx="7" cy="13"/>
            </a:xfrm>
            <a:custGeom>
              <a:avLst/>
              <a:gdLst>
                <a:gd name="T0" fmla="*/ 3 w 5"/>
                <a:gd name="T1" fmla="*/ 4 h 9"/>
                <a:gd name="T2" fmla="*/ 3 w 5"/>
                <a:gd name="T3" fmla="*/ 4 h 9"/>
                <a:gd name="T4" fmla="*/ 2 w 5"/>
                <a:gd name="T5" fmla="*/ 5 h 9"/>
                <a:gd name="T6" fmla="*/ 2 w 5"/>
                <a:gd name="T7" fmla="*/ 6 h 9"/>
                <a:gd name="T8" fmla="*/ 2 w 5"/>
                <a:gd name="T9" fmla="*/ 7 h 9"/>
                <a:gd name="T10" fmla="*/ 3 w 5"/>
                <a:gd name="T11" fmla="*/ 8 h 9"/>
                <a:gd name="T12" fmla="*/ 4 w 5"/>
                <a:gd name="T13" fmla="*/ 7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6 h 9"/>
                <a:gd name="T20" fmla="*/ 5 w 5"/>
                <a:gd name="T21" fmla="*/ 7 h 9"/>
                <a:gd name="T22" fmla="*/ 5 w 5"/>
                <a:gd name="T23" fmla="*/ 7 h 9"/>
                <a:gd name="T24" fmla="*/ 4 w 5"/>
                <a:gd name="T25" fmla="*/ 8 h 9"/>
                <a:gd name="T26" fmla="*/ 3 w 5"/>
                <a:gd name="T27" fmla="*/ 9 h 9"/>
                <a:gd name="T28" fmla="*/ 2 w 5"/>
                <a:gd name="T29" fmla="*/ 8 h 9"/>
                <a:gd name="T30" fmla="*/ 1 w 5"/>
                <a:gd name="T31" fmla="*/ 8 h 9"/>
                <a:gd name="T32" fmla="*/ 1 w 5"/>
                <a:gd name="T33" fmla="*/ 7 h 9"/>
                <a:gd name="T34" fmla="*/ 1 w 5"/>
                <a:gd name="T35" fmla="*/ 6 h 9"/>
                <a:gd name="T36" fmla="*/ 2 w 5"/>
                <a:gd name="T37" fmla="*/ 5 h 9"/>
                <a:gd name="T38" fmla="*/ 1 w 5"/>
                <a:gd name="T39" fmla="*/ 5 h 9"/>
                <a:gd name="T40" fmla="*/ 0 w 5"/>
                <a:gd name="T41" fmla="*/ 4 h 9"/>
                <a:gd name="T42" fmla="*/ 0 w 5"/>
                <a:gd name="T43" fmla="*/ 3 h 9"/>
                <a:gd name="T44" fmla="*/ 0 w 5"/>
                <a:gd name="T45" fmla="*/ 1 h 9"/>
                <a:gd name="T46" fmla="*/ 1 w 5"/>
                <a:gd name="T47" fmla="*/ 0 h 9"/>
                <a:gd name="T48" fmla="*/ 2 w 5"/>
                <a:gd name="T49" fmla="*/ 0 h 9"/>
                <a:gd name="T50" fmla="*/ 4 w 5"/>
                <a:gd name="T51" fmla="*/ 0 h 9"/>
                <a:gd name="T52" fmla="*/ 2 w 5"/>
                <a:gd name="T53" fmla="*/ 0 h 9"/>
                <a:gd name="T54" fmla="*/ 1 w 5"/>
                <a:gd name="T55" fmla="*/ 1 h 9"/>
                <a:gd name="T56" fmla="*/ 0 w 5"/>
                <a:gd name="T57" fmla="*/ 3 h 9"/>
                <a:gd name="T58" fmla="*/ 1 w 5"/>
                <a:gd name="T59" fmla="*/ 4 h 9"/>
                <a:gd name="T60" fmla="*/ 2 w 5"/>
                <a:gd name="T61" fmla="*/ 4 h 9"/>
                <a:gd name="T62" fmla="*/ 3 w 5"/>
                <a:gd name="T6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9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84"/>
            <p:cNvSpPr>
              <a:spLocks/>
            </p:cNvSpPr>
            <p:nvPr/>
          </p:nvSpPr>
          <p:spPr bwMode="auto">
            <a:xfrm>
              <a:off x="5266" y="3352"/>
              <a:ext cx="8" cy="12"/>
            </a:xfrm>
            <a:custGeom>
              <a:avLst/>
              <a:gdLst>
                <a:gd name="T0" fmla="*/ 2 w 6"/>
                <a:gd name="T1" fmla="*/ 4 h 9"/>
                <a:gd name="T2" fmla="*/ 2 w 6"/>
                <a:gd name="T3" fmla="*/ 4 h 9"/>
                <a:gd name="T4" fmla="*/ 3 w 6"/>
                <a:gd name="T5" fmla="*/ 3 h 9"/>
                <a:gd name="T6" fmla="*/ 3 w 6"/>
                <a:gd name="T7" fmla="*/ 2 h 9"/>
                <a:gd name="T8" fmla="*/ 3 w 6"/>
                <a:gd name="T9" fmla="*/ 1 h 9"/>
                <a:gd name="T10" fmla="*/ 2 w 6"/>
                <a:gd name="T11" fmla="*/ 1 h 9"/>
                <a:gd name="T12" fmla="*/ 1 w 6"/>
                <a:gd name="T13" fmla="*/ 1 h 9"/>
                <a:gd name="T14" fmla="*/ 1 w 6"/>
                <a:gd name="T15" fmla="*/ 2 h 9"/>
                <a:gd name="T16" fmla="*/ 0 w 6"/>
                <a:gd name="T17" fmla="*/ 2 h 9"/>
                <a:gd name="T18" fmla="*/ 0 w 6"/>
                <a:gd name="T19" fmla="*/ 2 h 9"/>
                <a:gd name="T20" fmla="*/ 0 w 6"/>
                <a:gd name="T21" fmla="*/ 2 h 9"/>
                <a:gd name="T22" fmla="*/ 0 w 6"/>
                <a:gd name="T23" fmla="*/ 1 h 9"/>
                <a:gd name="T24" fmla="*/ 1 w 6"/>
                <a:gd name="T25" fmla="*/ 0 h 9"/>
                <a:gd name="T26" fmla="*/ 2 w 6"/>
                <a:gd name="T27" fmla="*/ 0 h 9"/>
                <a:gd name="T28" fmla="*/ 3 w 6"/>
                <a:gd name="T29" fmla="*/ 0 h 9"/>
                <a:gd name="T30" fmla="*/ 4 w 6"/>
                <a:gd name="T31" fmla="*/ 1 h 9"/>
                <a:gd name="T32" fmla="*/ 4 w 6"/>
                <a:gd name="T33" fmla="*/ 2 h 9"/>
                <a:gd name="T34" fmla="*/ 4 w 6"/>
                <a:gd name="T35" fmla="*/ 3 h 9"/>
                <a:gd name="T36" fmla="*/ 4 w 6"/>
                <a:gd name="T37" fmla="*/ 3 h 9"/>
                <a:gd name="T38" fmla="*/ 4 w 6"/>
                <a:gd name="T39" fmla="*/ 3 h 9"/>
                <a:gd name="T40" fmla="*/ 5 w 6"/>
                <a:gd name="T41" fmla="*/ 4 h 9"/>
                <a:gd name="T42" fmla="*/ 6 w 6"/>
                <a:gd name="T43" fmla="*/ 6 h 9"/>
                <a:gd name="T44" fmla="*/ 5 w 6"/>
                <a:gd name="T45" fmla="*/ 7 h 9"/>
                <a:gd name="T46" fmla="*/ 4 w 6"/>
                <a:gd name="T47" fmla="*/ 8 h 9"/>
                <a:gd name="T48" fmla="*/ 3 w 6"/>
                <a:gd name="T49" fmla="*/ 9 h 9"/>
                <a:gd name="T50" fmla="*/ 2 w 6"/>
                <a:gd name="T51" fmla="*/ 8 h 9"/>
                <a:gd name="T52" fmla="*/ 3 w 6"/>
                <a:gd name="T53" fmla="*/ 8 h 9"/>
                <a:gd name="T54" fmla="*/ 5 w 6"/>
                <a:gd name="T55" fmla="*/ 7 h 9"/>
                <a:gd name="T56" fmla="*/ 5 w 6"/>
                <a:gd name="T57" fmla="*/ 6 h 9"/>
                <a:gd name="T58" fmla="*/ 4 w 6"/>
                <a:gd name="T59" fmla="*/ 5 h 9"/>
                <a:gd name="T60" fmla="*/ 3 w 6"/>
                <a:gd name="T61" fmla="*/ 4 h 9"/>
                <a:gd name="T62" fmla="*/ 2 w 6"/>
                <a:gd name="T6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9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1" y="8"/>
                    <a:pt x="3" y="8"/>
                    <a:pt x="3" y="8"/>
                  </a:cubicBezTo>
                  <a:cubicBezTo>
                    <a:pt x="4" y="8"/>
                    <a:pt x="4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85"/>
            <p:cNvSpPr>
              <a:spLocks/>
            </p:cNvSpPr>
            <p:nvPr/>
          </p:nvSpPr>
          <p:spPr bwMode="auto">
            <a:xfrm>
              <a:off x="5257" y="3744"/>
              <a:ext cx="13" cy="8"/>
            </a:xfrm>
            <a:custGeom>
              <a:avLst/>
              <a:gdLst>
                <a:gd name="T0" fmla="*/ 4 w 9"/>
                <a:gd name="T1" fmla="*/ 3 h 6"/>
                <a:gd name="T2" fmla="*/ 4 w 9"/>
                <a:gd name="T3" fmla="*/ 3 h 6"/>
                <a:gd name="T4" fmla="*/ 4 w 9"/>
                <a:gd name="T5" fmla="*/ 2 h 6"/>
                <a:gd name="T6" fmla="*/ 3 w 9"/>
                <a:gd name="T7" fmla="*/ 1 h 6"/>
                <a:gd name="T8" fmla="*/ 2 w 9"/>
                <a:gd name="T9" fmla="*/ 1 h 6"/>
                <a:gd name="T10" fmla="*/ 1 w 9"/>
                <a:gd name="T11" fmla="*/ 1 h 6"/>
                <a:gd name="T12" fmla="*/ 0 w 9"/>
                <a:gd name="T13" fmla="*/ 2 h 6"/>
                <a:gd name="T14" fmla="*/ 0 w 9"/>
                <a:gd name="T15" fmla="*/ 3 h 6"/>
                <a:gd name="T16" fmla="*/ 1 w 9"/>
                <a:gd name="T17" fmla="*/ 3 h 6"/>
                <a:gd name="T18" fmla="*/ 1 w 9"/>
                <a:gd name="T19" fmla="*/ 3 h 6"/>
                <a:gd name="T20" fmla="*/ 0 w 9"/>
                <a:gd name="T21" fmla="*/ 3 h 6"/>
                <a:gd name="T22" fmla="*/ 0 w 9"/>
                <a:gd name="T23" fmla="*/ 3 h 6"/>
                <a:gd name="T24" fmla="*/ 0 w 9"/>
                <a:gd name="T25" fmla="*/ 2 h 6"/>
                <a:gd name="T26" fmla="*/ 0 w 9"/>
                <a:gd name="T27" fmla="*/ 1 h 6"/>
                <a:gd name="T28" fmla="*/ 1 w 9"/>
                <a:gd name="T29" fmla="*/ 0 h 6"/>
                <a:gd name="T30" fmla="*/ 2 w 9"/>
                <a:gd name="T31" fmla="*/ 0 h 6"/>
                <a:gd name="T32" fmla="*/ 3 w 9"/>
                <a:gd name="T33" fmla="*/ 0 h 6"/>
                <a:gd name="T34" fmla="*/ 4 w 9"/>
                <a:gd name="T35" fmla="*/ 1 h 6"/>
                <a:gd name="T36" fmla="*/ 4 w 9"/>
                <a:gd name="T37" fmla="*/ 2 h 6"/>
                <a:gd name="T38" fmla="*/ 5 w 9"/>
                <a:gd name="T39" fmla="*/ 1 h 6"/>
                <a:gd name="T40" fmla="*/ 6 w 9"/>
                <a:gd name="T41" fmla="*/ 1 h 6"/>
                <a:gd name="T42" fmla="*/ 7 w 9"/>
                <a:gd name="T43" fmla="*/ 1 h 6"/>
                <a:gd name="T44" fmla="*/ 9 w 9"/>
                <a:gd name="T45" fmla="*/ 2 h 6"/>
                <a:gd name="T46" fmla="*/ 9 w 9"/>
                <a:gd name="T47" fmla="*/ 4 h 6"/>
                <a:gd name="T48" fmla="*/ 8 w 9"/>
                <a:gd name="T49" fmla="*/ 5 h 6"/>
                <a:gd name="T50" fmla="*/ 7 w 9"/>
                <a:gd name="T51" fmla="*/ 5 h 6"/>
                <a:gd name="T52" fmla="*/ 8 w 9"/>
                <a:gd name="T53" fmla="*/ 4 h 6"/>
                <a:gd name="T54" fmla="*/ 8 w 9"/>
                <a:gd name="T55" fmla="*/ 4 h 6"/>
                <a:gd name="T56" fmla="*/ 8 w 9"/>
                <a:gd name="T57" fmla="*/ 3 h 6"/>
                <a:gd name="T58" fmla="*/ 7 w 9"/>
                <a:gd name="T59" fmla="*/ 2 h 6"/>
                <a:gd name="T60" fmla="*/ 6 w 9"/>
                <a:gd name="T61" fmla="*/ 2 h 6"/>
                <a:gd name="T62" fmla="*/ 4 w 9"/>
                <a:gd name="T63" fmla="*/ 2 h 6"/>
                <a:gd name="T64" fmla="*/ 4 w 9"/>
                <a:gd name="T6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4"/>
                    <a:pt x="8" y="5"/>
                    <a:pt x="8" y="5"/>
                  </a:cubicBezTo>
                  <a:cubicBezTo>
                    <a:pt x="8" y="5"/>
                    <a:pt x="8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86"/>
            <p:cNvSpPr>
              <a:spLocks/>
            </p:cNvSpPr>
            <p:nvPr/>
          </p:nvSpPr>
          <p:spPr bwMode="auto">
            <a:xfrm>
              <a:off x="5250" y="3755"/>
              <a:ext cx="8" cy="13"/>
            </a:xfrm>
            <a:custGeom>
              <a:avLst/>
              <a:gdLst>
                <a:gd name="T0" fmla="*/ 4 w 6"/>
                <a:gd name="T1" fmla="*/ 4 h 9"/>
                <a:gd name="T2" fmla="*/ 4 w 6"/>
                <a:gd name="T3" fmla="*/ 4 h 9"/>
                <a:gd name="T4" fmla="*/ 3 w 6"/>
                <a:gd name="T5" fmla="*/ 5 h 9"/>
                <a:gd name="T6" fmla="*/ 3 w 6"/>
                <a:gd name="T7" fmla="*/ 7 h 9"/>
                <a:gd name="T8" fmla="*/ 4 w 6"/>
                <a:gd name="T9" fmla="*/ 8 h 9"/>
                <a:gd name="T10" fmla="*/ 5 w 6"/>
                <a:gd name="T11" fmla="*/ 8 h 9"/>
                <a:gd name="T12" fmla="*/ 6 w 6"/>
                <a:gd name="T13" fmla="*/ 7 h 9"/>
                <a:gd name="T14" fmla="*/ 6 w 6"/>
                <a:gd name="T15" fmla="*/ 6 h 9"/>
                <a:gd name="T16" fmla="*/ 6 w 6"/>
                <a:gd name="T17" fmla="*/ 6 h 9"/>
                <a:gd name="T18" fmla="*/ 6 w 6"/>
                <a:gd name="T19" fmla="*/ 5 h 9"/>
                <a:gd name="T20" fmla="*/ 6 w 6"/>
                <a:gd name="T21" fmla="*/ 5 h 9"/>
                <a:gd name="T22" fmla="*/ 6 w 6"/>
                <a:gd name="T23" fmla="*/ 6 h 9"/>
                <a:gd name="T24" fmla="*/ 6 w 6"/>
                <a:gd name="T25" fmla="*/ 7 h 9"/>
                <a:gd name="T26" fmla="*/ 5 w 6"/>
                <a:gd name="T27" fmla="*/ 8 h 9"/>
                <a:gd name="T28" fmla="*/ 4 w 6"/>
                <a:gd name="T29" fmla="*/ 9 h 9"/>
                <a:gd name="T30" fmla="*/ 4 w 6"/>
                <a:gd name="T31" fmla="*/ 9 h 9"/>
                <a:gd name="T32" fmla="*/ 3 w 6"/>
                <a:gd name="T33" fmla="*/ 8 h 9"/>
                <a:gd name="T34" fmla="*/ 3 w 6"/>
                <a:gd name="T35" fmla="*/ 7 h 9"/>
                <a:gd name="T36" fmla="*/ 3 w 6"/>
                <a:gd name="T37" fmla="*/ 6 h 9"/>
                <a:gd name="T38" fmla="*/ 2 w 6"/>
                <a:gd name="T39" fmla="*/ 6 h 9"/>
                <a:gd name="T40" fmla="*/ 1 w 6"/>
                <a:gd name="T41" fmla="*/ 6 h 9"/>
                <a:gd name="T42" fmla="*/ 0 w 6"/>
                <a:gd name="T43" fmla="*/ 5 h 9"/>
                <a:gd name="T44" fmla="*/ 0 w 6"/>
                <a:gd name="T45" fmla="*/ 4 h 9"/>
                <a:gd name="T46" fmla="*/ 0 w 6"/>
                <a:gd name="T47" fmla="*/ 2 h 9"/>
                <a:gd name="T48" fmla="*/ 1 w 6"/>
                <a:gd name="T49" fmla="*/ 1 h 9"/>
                <a:gd name="T50" fmla="*/ 2 w 6"/>
                <a:gd name="T51" fmla="*/ 1 h 9"/>
                <a:gd name="T52" fmla="*/ 1 w 6"/>
                <a:gd name="T53" fmla="*/ 2 h 9"/>
                <a:gd name="T54" fmla="*/ 1 w 6"/>
                <a:gd name="T55" fmla="*/ 2 h 9"/>
                <a:gd name="T56" fmla="*/ 0 w 6"/>
                <a:gd name="T57" fmla="*/ 3 h 9"/>
                <a:gd name="T58" fmla="*/ 1 w 6"/>
                <a:gd name="T59" fmla="*/ 5 h 9"/>
                <a:gd name="T60" fmla="*/ 2 w 6"/>
                <a:gd name="T61" fmla="*/ 5 h 9"/>
                <a:gd name="T62" fmla="*/ 3 w 6"/>
                <a:gd name="T63" fmla="*/ 5 h 9"/>
                <a:gd name="T64" fmla="*/ 4 w 6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87"/>
            <p:cNvSpPr>
              <a:spLocks/>
            </p:cNvSpPr>
            <p:nvPr/>
          </p:nvSpPr>
          <p:spPr bwMode="auto">
            <a:xfrm>
              <a:off x="5182" y="3798"/>
              <a:ext cx="8" cy="11"/>
            </a:xfrm>
            <a:custGeom>
              <a:avLst/>
              <a:gdLst>
                <a:gd name="T0" fmla="*/ 3 w 6"/>
                <a:gd name="T1" fmla="*/ 4 h 8"/>
                <a:gd name="T2" fmla="*/ 3 w 6"/>
                <a:gd name="T3" fmla="*/ 4 h 8"/>
                <a:gd name="T4" fmla="*/ 3 w 6"/>
                <a:gd name="T5" fmla="*/ 5 h 8"/>
                <a:gd name="T6" fmla="*/ 3 w 6"/>
                <a:gd name="T7" fmla="*/ 6 h 8"/>
                <a:gd name="T8" fmla="*/ 3 w 6"/>
                <a:gd name="T9" fmla="*/ 7 h 8"/>
                <a:gd name="T10" fmla="*/ 4 w 6"/>
                <a:gd name="T11" fmla="*/ 7 h 8"/>
                <a:gd name="T12" fmla="*/ 5 w 6"/>
                <a:gd name="T13" fmla="*/ 6 h 8"/>
                <a:gd name="T14" fmla="*/ 5 w 6"/>
                <a:gd name="T15" fmla="*/ 6 h 8"/>
                <a:gd name="T16" fmla="*/ 5 w 6"/>
                <a:gd name="T17" fmla="*/ 5 h 8"/>
                <a:gd name="T18" fmla="*/ 5 w 6"/>
                <a:gd name="T19" fmla="*/ 5 h 8"/>
                <a:gd name="T20" fmla="*/ 5 w 6"/>
                <a:gd name="T21" fmla="*/ 5 h 8"/>
                <a:gd name="T22" fmla="*/ 5 w 6"/>
                <a:gd name="T23" fmla="*/ 6 h 8"/>
                <a:gd name="T24" fmla="*/ 5 w 6"/>
                <a:gd name="T25" fmla="*/ 7 h 8"/>
                <a:gd name="T26" fmla="*/ 4 w 6"/>
                <a:gd name="T27" fmla="*/ 8 h 8"/>
                <a:gd name="T28" fmla="*/ 3 w 6"/>
                <a:gd name="T29" fmla="*/ 8 h 8"/>
                <a:gd name="T30" fmla="*/ 2 w 6"/>
                <a:gd name="T31" fmla="*/ 7 h 8"/>
                <a:gd name="T32" fmla="*/ 2 w 6"/>
                <a:gd name="T33" fmla="*/ 7 h 8"/>
                <a:gd name="T34" fmla="*/ 2 w 6"/>
                <a:gd name="T35" fmla="*/ 6 h 8"/>
                <a:gd name="T36" fmla="*/ 2 w 6"/>
                <a:gd name="T37" fmla="*/ 5 h 8"/>
                <a:gd name="T38" fmla="*/ 2 w 6"/>
                <a:gd name="T39" fmla="*/ 5 h 8"/>
                <a:gd name="T40" fmla="*/ 1 w 6"/>
                <a:gd name="T41" fmla="*/ 5 h 8"/>
                <a:gd name="T42" fmla="*/ 0 w 6"/>
                <a:gd name="T43" fmla="*/ 4 h 8"/>
                <a:gd name="T44" fmla="*/ 0 w 6"/>
                <a:gd name="T45" fmla="*/ 2 h 8"/>
                <a:gd name="T46" fmla="*/ 0 w 6"/>
                <a:gd name="T47" fmla="*/ 1 h 8"/>
                <a:gd name="T48" fmla="*/ 2 w 6"/>
                <a:gd name="T49" fmla="*/ 0 h 8"/>
                <a:gd name="T50" fmla="*/ 3 w 6"/>
                <a:gd name="T51" fmla="*/ 1 h 8"/>
                <a:gd name="T52" fmla="*/ 2 w 6"/>
                <a:gd name="T53" fmla="*/ 1 h 8"/>
                <a:gd name="T54" fmla="*/ 1 w 6"/>
                <a:gd name="T55" fmla="*/ 1 h 8"/>
                <a:gd name="T56" fmla="*/ 1 w 6"/>
                <a:gd name="T57" fmla="*/ 2 h 8"/>
                <a:gd name="T58" fmla="*/ 1 w 6"/>
                <a:gd name="T59" fmla="*/ 3 h 8"/>
                <a:gd name="T60" fmla="*/ 1 w 6"/>
                <a:gd name="T61" fmla="*/ 4 h 8"/>
                <a:gd name="T62" fmla="*/ 3 w 6"/>
                <a:gd name="T63" fmla="*/ 4 h 8"/>
                <a:gd name="T64" fmla="*/ 3 w 6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8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88"/>
            <p:cNvSpPr>
              <a:spLocks/>
            </p:cNvSpPr>
            <p:nvPr/>
          </p:nvSpPr>
          <p:spPr bwMode="auto">
            <a:xfrm>
              <a:off x="5186" y="3792"/>
              <a:ext cx="10" cy="11"/>
            </a:xfrm>
            <a:custGeom>
              <a:avLst/>
              <a:gdLst>
                <a:gd name="T0" fmla="*/ 3 w 7"/>
                <a:gd name="T1" fmla="*/ 5 h 8"/>
                <a:gd name="T2" fmla="*/ 3 w 7"/>
                <a:gd name="T3" fmla="*/ 4 h 8"/>
                <a:gd name="T4" fmla="*/ 3 w 7"/>
                <a:gd name="T5" fmla="*/ 3 h 8"/>
                <a:gd name="T6" fmla="*/ 3 w 7"/>
                <a:gd name="T7" fmla="*/ 2 h 8"/>
                <a:gd name="T8" fmla="*/ 3 w 7"/>
                <a:gd name="T9" fmla="*/ 1 h 8"/>
                <a:gd name="T10" fmla="*/ 2 w 7"/>
                <a:gd name="T11" fmla="*/ 1 h 8"/>
                <a:gd name="T12" fmla="*/ 1 w 7"/>
                <a:gd name="T13" fmla="*/ 2 h 8"/>
                <a:gd name="T14" fmla="*/ 1 w 7"/>
                <a:gd name="T15" fmla="*/ 3 h 8"/>
                <a:gd name="T16" fmla="*/ 1 w 7"/>
                <a:gd name="T17" fmla="*/ 3 h 8"/>
                <a:gd name="T18" fmla="*/ 0 w 7"/>
                <a:gd name="T19" fmla="*/ 3 h 8"/>
                <a:gd name="T20" fmla="*/ 0 w 7"/>
                <a:gd name="T21" fmla="*/ 3 h 8"/>
                <a:gd name="T22" fmla="*/ 0 w 7"/>
                <a:gd name="T23" fmla="*/ 3 h 8"/>
                <a:gd name="T24" fmla="*/ 0 w 7"/>
                <a:gd name="T25" fmla="*/ 1 h 8"/>
                <a:gd name="T26" fmla="*/ 1 w 7"/>
                <a:gd name="T27" fmla="*/ 1 h 8"/>
                <a:gd name="T28" fmla="*/ 2 w 7"/>
                <a:gd name="T29" fmla="*/ 0 h 8"/>
                <a:gd name="T30" fmla="*/ 3 w 7"/>
                <a:gd name="T31" fmla="*/ 1 h 8"/>
                <a:gd name="T32" fmla="*/ 4 w 7"/>
                <a:gd name="T33" fmla="*/ 1 h 8"/>
                <a:gd name="T34" fmla="*/ 4 w 7"/>
                <a:gd name="T35" fmla="*/ 2 h 8"/>
                <a:gd name="T36" fmla="*/ 4 w 7"/>
                <a:gd name="T37" fmla="*/ 3 h 8"/>
                <a:gd name="T38" fmla="*/ 5 w 7"/>
                <a:gd name="T39" fmla="*/ 3 h 8"/>
                <a:gd name="T40" fmla="*/ 6 w 7"/>
                <a:gd name="T41" fmla="*/ 3 h 8"/>
                <a:gd name="T42" fmla="*/ 7 w 7"/>
                <a:gd name="T43" fmla="*/ 4 h 8"/>
                <a:gd name="T44" fmla="*/ 7 w 7"/>
                <a:gd name="T45" fmla="*/ 6 h 8"/>
                <a:gd name="T46" fmla="*/ 7 w 7"/>
                <a:gd name="T47" fmla="*/ 7 h 8"/>
                <a:gd name="T48" fmla="*/ 6 w 7"/>
                <a:gd name="T49" fmla="*/ 8 h 8"/>
                <a:gd name="T50" fmla="*/ 4 w 7"/>
                <a:gd name="T51" fmla="*/ 8 h 8"/>
                <a:gd name="T52" fmla="*/ 5 w 7"/>
                <a:gd name="T53" fmla="*/ 7 h 8"/>
                <a:gd name="T54" fmla="*/ 6 w 7"/>
                <a:gd name="T55" fmla="*/ 7 h 8"/>
                <a:gd name="T56" fmla="*/ 6 w 7"/>
                <a:gd name="T57" fmla="*/ 6 h 8"/>
                <a:gd name="T58" fmla="*/ 6 w 7"/>
                <a:gd name="T59" fmla="*/ 5 h 8"/>
                <a:gd name="T60" fmla="*/ 5 w 7"/>
                <a:gd name="T61" fmla="*/ 4 h 8"/>
                <a:gd name="T62" fmla="*/ 4 w 7"/>
                <a:gd name="T63" fmla="*/ 4 h 8"/>
                <a:gd name="T64" fmla="*/ 3 w 7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289"/>
            <p:cNvSpPr>
              <a:spLocks/>
            </p:cNvSpPr>
            <p:nvPr/>
          </p:nvSpPr>
          <p:spPr bwMode="auto">
            <a:xfrm>
              <a:off x="5124" y="3731"/>
              <a:ext cx="11" cy="13"/>
            </a:xfrm>
            <a:custGeom>
              <a:avLst/>
              <a:gdLst>
                <a:gd name="T0" fmla="*/ 5 w 8"/>
                <a:gd name="T1" fmla="*/ 5 h 9"/>
                <a:gd name="T2" fmla="*/ 4 w 8"/>
                <a:gd name="T3" fmla="*/ 6 h 9"/>
                <a:gd name="T4" fmla="*/ 3 w 8"/>
                <a:gd name="T5" fmla="*/ 5 h 9"/>
                <a:gd name="T6" fmla="*/ 2 w 8"/>
                <a:gd name="T7" fmla="*/ 5 h 9"/>
                <a:gd name="T8" fmla="*/ 1 w 8"/>
                <a:gd name="T9" fmla="*/ 7 h 9"/>
                <a:gd name="T10" fmla="*/ 1 w 8"/>
                <a:gd name="T11" fmla="*/ 8 h 9"/>
                <a:gd name="T12" fmla="*/ 2 w 8"/>
                <a:gd name="T13" fmla="*/ 9 h 9"/>
                <a:gd name="T14" fmla="*/ 3 w 8"/>
                <a:gd name="T15" fmla="*/ 8 h 9"/>
                <a:gd name="T16" fmla="*/ 4 w 8"/>
                <a:gd name="T17" fmla="*/ 8 h 9"/>
                <a:gd name="T18" fmla="*/ 4 w 8"/>
                <a:gd name="T19" fmla="*/ 8 h 9"/>
                <a:gd name="T20" fmla="*/ 4 w 8"/>
                <a:gd name="T21" fmla="*/ 9 h 9"/>
                <a:gd name="T22" fmla="*/ 3 w 8"/>
                <a:gd name="T23" fmla="*/ 9 h 9"/>
                <a:gd name="T24" fmla="*/ 2 w 8"/>
                <a:gd name="T25" fmla="*/ 9 h 9"/>
                <a:gd name="T26" fmla="*/ 1 w 8"/>
                <a:gd name="T27" fmla="*/ 8 h 9"/>
                <a:gd name="T28" fmla="*/ 0 w 8"/>
                <a:gd name="T29" fmla="*/ 7 h 9"/>
                <a:gd name="T30" fmla="*/ 0 w 8"/>
                <a:gd name="T31" fmla="*/ 6 h 9"/>
                <a:gd name="T32" fmla="*/ 1 w 8"/>
                <a:gd name="T33" fmla="*/ 5 h 9"/>
                <a:gd name="T34" fmla="*/ 2 w 8"/>
                <a:gd name="T35" fmla="*/ 5 h 9"/>
                <a:gd name="T36" fmla="*/ 2 w 8"/>
                <a:gd name="T37" fmla="*/ 5 h 9"/>
                <a:gd name="T38" fmla="*/ 2 w 8"/>
                <a:gd name="T39" fmla="*/ 4 h 9"/>
                <a:gd name="T40" fmla="*/ 2 w 8"/>
                <a:gd name="T41" fmla="*/ 3 h 9"/>
                <a:gd name="T42" fmla="*/ 3 w 8"/>
                <a:gd name="T43" fmla="*/ 1 h 9"/>
                <a:gd name="T44" fmla="*/ 4 w 8"/>
                <a:gd name="T45" fmla="*/ 1 h 9"/>
                <a:gd name="T46" fmla="*/ 6 w 8"/>
                <a:gd name="T47" fmla="*/ 1 h 9"/>
                <a:gd name="T48" fmla="*/ 7 w 8"/>
                <a:gd name="T49" fmla="*/ 2 h 9"/>
                <a:gd name="T50" fmla="*/ 8 w 8"/>
                <a:gd name="T51" fmla="*/ 3 h 9"/>
                <a:gd name="T52" fmla="*/ 7 w 8"/>
                <a:gd name="T53" fmla="*/ 2 h 9"/>
                <a:gd name="T54" fmla="*/ 6 w 8"/>
                <a:gd name="T55" fmla="*/ 1 h 9"/>
                <a:gd name="T56" fmla="*/ 5 w 8"/>
                <a:gd name="T57" fmla="*/ 1 h 9"/>
                <a:gd name="T58" fmla="*/ 4 w 8"/>
                <a:gd name="T59" fmla="*/ 2 h 9"/>
                <a:gd name="T60" fmla="*/ 3 w 8"/>
                <a:gd name="T61" fmla="*/ 3 h 9"/>
                <a:gd name="T62" fmla="*/ 4 w 8"/>
                <a:gd name="T63" fmla="*/ 5 h 9"/>
                <a:gd name="T64" fmla="*/ 5 w 8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5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90"/>
            <p:cNvSpPr>
              <a:spLocks/>
            </p:cNvSpPr>
            <p:nvPr/>
          </p:nvSpPr>
          <p:spPr bwMode="auto">
            <a:xfrm>
              <a:off x="5130" y="3737"/>
              <a:ext cx="12" cy="10"/>
            </a:xfrm>
            <a:custGeom>
              <a:avLst/>
              <a:gdLst>
                <a:gd name="T0" fmla="*/ 5 w 9"/>
                <a:gd name="T1" fmla="*/ 3 h 7"/>
                <a:gd name="T2" fmla="*/ 5 w 9"/>
                <a:gd name="T3" fmla="*/ 2 h 7"/>
                <a:gd name="T4" fmla="*/ 6 w 9"/>
                <a:gd name="T5" fmla="*/ 3 h 7"/>
                <a:gd name="T6" fmla="*/ 7 w 9"/>
                <a:gd name="T7" fmla="*/ 3 h 7"/>
                <a:gd name="T8" fmla="*/ 8 w 9"/>
                <a:gd name="T9" fmla="*/ 3 h 7"/>
                <a:gd name="T10" fmla="*/ 8 w 9"/>
                <a:gd name="T11" fmla="*/ 2 h 7"/>
                <a:gd name="T12" fmla="*/ 7 w 9"/>
                <a:gd name="T13" fmla="*/ 1 h 7"/>
                <a:gd name="T14" fmla="*/ 7 w 9"/>
                <a:gd name="T15" fmla="*/ 0 h 7"/>
                <a:gd name="T16" fmla="*/ 6 w 9"/>
                <a:gd name="T17" fmla="*/ 0 h 7"/>
                <a:gd name="T18" fmla="*/ 6 w 9"/>
                <a:gd name="T19" fmla="*/ 0 h 7"/>
                <a:gd name="T20" fmla="*/ 6 w 9"/>
                <a:gd name="T21" fmla="*/ 0 h 7"/>
                <a:gd name="T22" fmla="*/ 7 w 9"/>
                <a:gd name="T23" fmla="*/ 0 h 7"/>
                <a:gd name="T24" fmla="*/ 8 w 9"/>
                <a:gd name="T25" fmla="*/ 0 h 7"/>
                <a:gd name="T26" fmla="*/ 9 w 9"/>
                <a:gd name="T27" fmla="*/ 1 h 7"/>
                <a:gd name="T28" fmla="*/ 9 w 9"/>
                <a:gd name="T29" fmla="*/ 2 h 7"/>
                <a:gd name="T30" fmla="*/ 9 w 9"/>
                <a:gd name="T31" fmla="*/ 3 h 7"/>
                <a:gd name="T32" fmla="*/ 8 w 9"/>
                <a:gd name="T33" fmla="*/ 4 h 7"/>
                <a:gd name="T34" fmla="*/ 7 w 9"/>
                <a:gd name="T35" fmla="*/ 4 h 7"/>
                <a:gd name="T36" fmla="*/ 6 w 9"/>
                <a:gd name="T37" fmla="*/ 4 h 7"/>
                <a:gd name="T38" fmla="*/ 6 w 9"/>
                <a:gd name="T39" fmla="*/ 5 h 7"/>
                <a:gd name="T40" fmla="*/ 6 w 9"/>
                <a:gd name="T41" fmla="*/ 6 h 7"/>
                <a:gd name="T42" fmla="*/ 5 w 9"/>
                <a:gd name="T43" fmla="*/ 7 h 7"/>
                <a:gd name="T44" fmla="*/ 3 w 9"/>
                <a:gd name="T45" fmla="*/ 7 h 7"/>
                <a:gd name="T46" fmla="*/ 2 w 9"/>
                <a:gd name="T47" fmla="*/ 6 h 7"/>
                <a:gd name="T48" fmla="*/ 1 w 9"/>
                <a:gd name="T49" fmla="*/ 5 h 7"/>
                <a:gd name="T50" fmla="*/ 1 w 9"/>
                <a:gd name="T51" fmla="*/ 4 h 7"/>
                <a:gd name="T52" fmla="*/ 1 w 9"/>
                <a:gd name="T53" fmla="*/ 5 h 7"/>
                <a:gd name="T54" fmla="*/ 2 w 9"/>
                <a:gd name="T55" fmla="*/ 6 h 7"/>
                <a:gd name="T56" fmla="*/ 3 w 9"/>
                <a:gd name="T57" fmla="*/ 6 h 7"/>
                <a:gd name="T58" fmla="*/ 4 w 9"/>
                <a:gd name="T59" fmla="*/ 6 h 7"/>
                <a:gd name="T60" fmla="*/ 5 w 9"/>
                <a:gd name="T61" fmla="*/ 5 h 7"/>
                <a:gd name="T62" fmla="*/ 5 w 9"/>
                <a:gd name="T63" fmla="*/ 4 h 7"/>
                <a:gd name="T64" fmla="*/ 5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91"/>
            <p:cNvSpPr>
              <a:spLocks/>
            </p:cNvSpPr>
            <p:nvPr/>
          </p:nvSpPr>
          <p:spPr bwMode="auto">
            <a:xfrm>
              <a:off x="5029" y="3585"/>
              <a:ext cx="11" cy="10"/>
            </a:xfrm>
            <a:custGeom>
              <a:avLst/>
              <a:gdLst>
                <a:gd name="T0" fmla="*/ 4 w 8"/>
                <a:gd name="T1" fmla="*/ 4 h 7"/>
                <a:gd name="T2" fmla="*/ 4 w 8"/>
                <a:gd name="T3" fmla="*/ 4 h 7"/>
                <a:gd name="T4" fmla="*/ 3 w 8"/>
                <a:gd name="T5" fmla="*/ 3 h 7"/>
                <a:gd name="T6" fmla="*/ 2 w 8"/>
                <a:gd name="T7" fmla="*/ 3 h 7"/>
                <a:gd name="T8" fmla="*/ 1 w 8"/>
                <a:gd name="T9" fmla="*/ 4 h 7"/>
                <a:gd name="T10" fmla="*/ 1 w 8"/>
                <a:gd name="T11" fmla="*/ 5 h 7"/>
                <a:gd name="T12" fmla="*/ 1 w 8"/>
                <a:gd name="T13" fmla="*/ 6 h 7"/>
                <a:gd name="T14" fmla="*/ 2 w 8"/>
                <a:gd name="T15" fmla="*/ 6 h 7"/>
                <a:gd name="T16" fmla="*/ 2 w 8"/>
                <a:gd name="T17" fmla="*/ 6 h 7"/>
                <a:gd name="T18" fmla="*/ 2 w 8"/>
                <a:gd name="T19" fmla="*/ 7 h 7"/>
                <a:gd name="T20" fmla="*/ 2 w 8"/>
                <a:gd name="T21" fmla="*/ 7 h 7"/>
                <a:gd name="T22" fmla="*/ 2 w 8"/>
                <a:gd name="T23" fmla="*/ 7 h 7"/>
                <a:gd name="T24" fmla="*/ 1 w 8"/>
                <a:gd name="T25" fmla="*/ 6 h 7"/>
                <a:gd name="T26" fmla="*/ 0 w 8"/>
                <a:gd name="T27" fmla="*/ 5 h 7"/>
                <a:gd name="T28" fmla="*/ 0 w 8"/>
                <a:gd name="T29" fmla="*/ 4 h 7"/>
                <a:gd name="T30" fmla="*/ 1 w 8"/>
                <a:gd name="T31" fmla="*/ 3 h 7"/>
                <a:gd name="T32" fmla="*/ 1 w 8"/>
                <a:gd name="T33" fmla="*/ 2 h 7"/>
                <a:gd name="T34" fmla="*/ 2 w 8"/>
                <a:gd name="T35" fmla="*/ 3 h 7"/>
                <a:gd name="T36" fmla="*/ 3 w 8"/>
                <a:gd name="T37" fmla="*/ 3 h 7"/>
                <a:gd name="T38" fmla="*/ 3 w 8"/>
                <a:gd name="T39" fmla="*/ 2 h 7"/>
                <a:gd name="T40" fmla="*/ 3 w 8"/>
                <a:gd name="T41" fmla="*/ 1 h 7"/>
                <a:gd name="T42" fmla="*/ 5 w 8"/>
                <a:gd name="T43" fmla="*/ 0 h 7"/>
                <a:gd name="T44" fmla="*/ 6 w 8"/>
                <a:gd name="T45" fmla="*/ 0 h 7"/>
                <a:gd name="T46" fmla="*/ 7 w 8"/>
                <a:gd name="T47" fmla="*/ 1 h 7"/>
                <a:gd name="T48" fmla="*/ 7 w 8"/>
                <a:gd name="T49" fmla="*/ 2 h 7"/>
                <a:gd name="T50" fmla="*/ 7 w 8"/>
                <a:gd name="T51" fmla="*/ 4 h 7"/>
                <a:gd name="T52" fmla="*/ 7 w 8"/>
                <a:gd name="T53" fmla="*/ 3 h 7"/>
                <a:gd name="T54" fmla="*/ 7 w 8"/>
                <a:gd name="T55" fmla="*/ 2 h 7"/>
                <a:gd name="T56" fmla="*/ 6 w 8"/>
                <a:gd name="T57" fmla="*/ 1 h 7"/>
                <a:gd name="T58" fmla="*/ 5 w 8"/>
                <a:gd name="T59" fmla="*/ 1 h 7"/>
                <a:gd name="T60" fmla="*/ 4 w 8"/>
                <a:gd name="T61" fmla="*/ 2 h 7"/>
                <a:gd name="T62" fmla="*/ 4 w 8"/>
                <a:gd name="T63" fmla="*/ 3 h 7"/>
                <a:gd name="T64" fmla="*/ 4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92"/>
            <p:cNvSpPr>
              <a:spLocks/>
            </p:cNvSpPr>
            <p:nvPr/>
          </p:nvSpPr>
          <p:spPr bwMode="auto">
            <a:xfrm>
              <a:off x="5025" y="3605"/>
              <a:ext cx="7" cy="11"/>
            </a:xfrm>
            <a:custGeom>
              <a:avLst/>
              <a:gdLst>
                <a:gd name="T0" fmla="*/ 4 w 5"/>
                <a:gd name="T1" fmla="*/ 5 h 8"/>
                <a:gd name="T2" fmla="*/ 4 w 5"/>
                <a:gd name="T3" fmla="*/ 5 h 8"/>
                <a:gd name="T4" fmla="*/ 2 w 5"/>
                <a:gd name="T5" fmla="*/ 5 h 8"/>
                <a:gd name="T6" fmla="*/ 2 w 5"/>
                <a:gd name="T7" fmla="*/ 5 h 8"/>
                <a:gd name="T8" fmla="*/ 1 w 5"/>
                <a:gd name="T9" fmla="*/ 7 h 8"/>
                <a:gd name="T10" fmla="*/ 2 w 5"/>
                <a:gd name="T11" fmla="*/ 7 h 8"/>
                <a:gd name="T12" fmla="*/ 3 w 5"/>
                <a:gd name="T13" fmla="*/ 8 h 8"/>
                <a:gd name="T14" fmla="*/ 4 w 5"/>
                <a:gd name="T15" fmla="*/ 7 h 8"/>
                <a:gd name="T16" fmla="*/ 4 w 5"/>
                <a:gd name="T17" fmla="*/ 7 h 8"/>
                <a:gd name="T18" fmla="*/ 4 w 5"/>
                <a:gd name="T19" fmla="*/ 7 h 8"/>
                <a:gd name="T20" fmla="*/ 5 w 5"/>
                <a:gd name="T21" fmla="*/ 7 h 8"/>
                <a:gd name="T22" fmla="*/ 4 w 5"/>
                <a:gd name="T23" fmla="*/ 8 h 8"/>
                <a:gd name="T24" fmla="*/ 3 w 5"/>
                <a:gd name="T25" fmla="*/ 8 h 8"/>
                <a:gd name="T26" fmla="*/ 2 w 5"/>
                <a:gd name="T27" fmla="*/ 8 h 8"/>
                <a:gd name="T28" fmla="*/ 1 w 5"/>
                <a:gd name="T29" fmla="*/ 7 h 8"/>
                <a:gd name="T30" fmla="*/ 0 w 5"/>
                <a:gd name="T31" fmla="*/ 6 h 8"/>
                <a:gd name="T32" fmla="*/ 0 w 5"/>
                <a:gd name="T33" fmla="*/ 6 h 8"/>
                <a:gd name="T34" fmla="*/ 1 w 5"/>
                <a:gd name="T35" fmla="*/ 5 h 8"/>
                <a:gd name="T36" fmla="*/ 2 w 5"/>
                <a:gd name="T37" fmla="*/ 5 h 8"/>
                <a:gd name="T38" fmla="*/ 1 w 5"/>
                <a:gd name="T39" fmla="*/ 4 h 8"/>
                <a:gd name="T40" fmla="*/ 0 w 5"/>
                <a:gd name="T41" fmla="*/ 3 h 8"/>
                <a:gd name="T42" fmla="*/ 0 w 5"/>
                <a:gd name="T43" fmla="*/ 2 h 8"/>
                <a:gd name="T44" fmla="*/ 1 w 5"/>
                <a:gd name="T45" fmla="*/ 1 h 8"/>
                <a:gd name="T46" fmla="*/ 2 w 5"/>
                <a:gd name="T47" fmla="*/ 0 h 8"/>
                <a:gd name="T48" fmla="*/ 4 w 5"/>
                <a:gd name="T49" fmla="*/ 1 h 8"/>
                <a:gd name="T50" fmla="*/ 5 w 5"/>
                <a:gd name="T51" fmla="*/ 2 h 8"/>
                <a:gd name="T52" fmla="*/ 4 w 5"/>
                <a:gd name="T53" fmla="*/ 1 h 8"/>
                <a:gd name="T54" fmla="*/ 3 w 5"/>
                <a:gd name="T55" fmla="*/ 1 h 8"/>
                <a:gd name="T56" fmla="*/ 2 w 5"/>
                <a:gd name="T57" fmla="*/ 1 h 8"/>
                <a:gd name="T58" fmla="*/ 1 w 5"/>
                <a:gd name="T59" fmla="*/ 2 h 8"/>
                <a:gd name="T60" fmla="*/ 2 w 5"/>
                <a:gd name="T61" fmla="*/ 3 h 8"/>
                <a:gd name="T62" fmla="*/ 3 w 5"/>
                <a:gd name="T63" fmla="*/ 4 h 8"/>
                <a:gd name="T64" fmla="*/ 4 w 5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8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293"/>
            <p:cNvSpPr>
              <a:spLocks/>
            </p:cNvSpPr>
            <p:nvPr/>
          </p:nvSpPr>
          <p:spPr bwMode="auto">
            <a:xfrm>
              <a:off x="5038" y="3589"/>
              <a:ext cx="10" cy="12"/>
            </a:xfrm>
            <a:custGeom>
              <a:avLst/>
              <a:gdLst>
                <a:gd name="T0" fmla="*/ 3 w 7"/>
                <a:gd name="T1" fmla="*/ 4 h 8"/>
                <a:gd name="T2" fmla="*/ 3 w 7"/>
                <a:gd name="T3" fmla="*/ 3 h 8"/>
                <a:gd name="T4" fmla="*/ 4 w 7"/>
                <a:gd name="T5" fmla="*/ 4 h 8"/>
                <a:gd name="T6" fmla="*/ 5 w 7"/>
                <a:gd name="T7" fmla="*/ 4 h 8"/>
                <a:gd name="T8" fmla="*/ 6 w 7"/>
                <a:gd name="T9" fmla="*/ 3 h 8"/>
                <a:gd name="T10" fmla="*/ 6 w 7"/>
                <a:gd name="T11" fmla="*/ 2 h 8"/>
                <a:gd name="T12" fmla="*/ 5 w 7"/>
                <a:gd name="T13" fmla="*/ 1 h 8"/>
                <a:gd name="T14" fmla="*/ 4 w 7"/>
                <a:gd name="T15" fmla="*/ 1 h 8"/>
                <a:gd name="T16" fmla="*/ 4 w 7"/>
                <a:gd name="T17" fmla="*/ 1 h 8"/>
                <a:gd name="T18" fmla="*/ 4 w 7"/>
                <a:gd name="T19" fmla="*/ 1 h 8"/>
                <a:gd name="T20" fmla="*/ 4 w 7"/>
                <a:gd name="T21" fmla="*/ 0 h 8"/>
                <a:gd name="T22" fmla="*/ 5 w 7"/>
                <a:gd name="T23" fmla="*/ 0 h 8"/>
                <a:gd name="T24" fmla="*/ 6 w 7"/>
                <a:gd name="T25" fmla="*/ 0 h 8"/>
                <a:gd name="T26" fmla="*/ 7 w 7"/>
                <a:gd name="T27" fmla="*/ 1 h 8"/>
                <a:gd name="T28" fmla="*/ 7 w 7"/>
                <a:gd name="T29" fmla="*/ 2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4 h 8"/>
                <a:gd name="T36" fmla="*/ 5 w 7"/>
                <a:gd name="T37" fmla="*/ 4 h 8"/>
                <a:gd name="T38" fmla="*/ 5 w 7"/>
                <a:gd name="T39" fmla="*/ 5 h 8"/>
                <a:gd name="T40" fmla="*/ 5 w 7"/>
                <a:gd name="T41" fmla="*/ 6 h 8"/>
                <a:gd name="T42" fmla="*/ 4 w 7"/>
                <a:gd name="T43" fmla="*/ 8 h 8"/>
                <a:gd name="T44" fmla="*/ 3 w 7"/>
                <a:gd name="T45" fmla="*/ 8 h 8"/>
                <a:gd name="T46" fmla="*/ 2 w 7"/>
                <a:gd name="T47" fmla="*/ 8 h 8"/>
                <a:gd name="T48" fmla="*/ 1 w 7"/>
                <a:gd name="T49" fmla="*/ 7 h 8"/>
                <a:gd name="T50" fmla="*/ 0 w 7"/>
                <a:gd name="T51" fmla="*/ 5 h 8"/>
                <a:gd name="T52" fmla="*/ 1 w 7"/>
                <a:gd name="T53" fmla="*/ 7 h 8"/>
                <a:gd name="T54" fmla="*/ 2 w 7"/>
                <a:gd name="T55" fmla="*/ 7 h 8"/>
                <a:gd name="T56" fmla="*/ 3 w 7"/>
                <a:gd name="T57" fmla="*/ 8 h 8"/>
                <a:gd name="T58" fmla="*/ 4 w 7"/>
                <a:gd name="T59" fmla="*/ 7 h 8"/>
                <a:gd name="T60" fmla="*/ 4 w 7"/>
                <a:gd name="T61" fmla="*/ 6 h 8"/>
                <a:gd name="T62" fmla="*/ 4 w 7"/>
                <a:gd name="T63" fmla="*/ 4 h 8"/>
                <a:gd name="T64" fmla="*/ 3 w 7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94"/>
            <p:cNvSpPr>
              <a:spLocks/>
            </p:cNvSpPr>
            <p:nvPr/>
          </p:nvSpPr>
          <p:spPr bwMode="auto">
            <a:xfrm>
              <a:off x="5050" y="3609"/>
              <a:ext cx="7" cy="13"/>
            </a:xfrm>
            <a:custGeom>
              <a:avLst/>
              <a:gdLst>
                <a:gd name="T0" fmla="*/ 2 w 5"/>
                <a:gd name="T1" fmla="*/ 4 h 9"/>
                <a:gd name="T2" fmla="*/ 2 w 5"/>
                <a:gd name="T3" fmla="*/ 4 h 9"/>
                <a:gd name="T4" fmla="*/ 3 w 5"/>
                <a:gd name="T5" fmla="*/ 4 h 9"/>
                <a:gd name="T6" fmla="*/ 4 w 5"/>
                <a:gd name="T7" fmla="*/ 3 h 9"/>
                <a:gd name="T8" fmla="*/ 4 w 5"/>
                <a:gd name="T9" fmla="*/ 2 h 9"/>
                <a:gd name="T10" fmla="*/ 4 w 5"/>
                <a:gd name="T11" fmla="*/ 1 h 9"/>
                <a:gd name="T12" fmla="*/ 3 w 5"/>
                <a:gd name="T13" fmla="*/ 1 h 9"/>
                <a:gd name="T14" fmla="*/ 2 w 5"/>
                <a:gd name="T15" fmla="*/ 1 h 9"/>
                <a:gd name="T16" fmla="*/ 2 w 5"/>
                <a:gd name="T17" fmla="*/ 1 h 9"/>
                <a:gd name="T18" fmla="*/ 1 w 5"/>
                <a:gd name="T19" fmla="*/ 1 h 9"/>
                <a:gd name="T20" fmla="*/ 1 w 5"/>
                <a:gd name="T21" fmla="*/ 1 h 9"/>
                <a:gd name="T22" fmla="*/ 2 w 5"/>
                <a:gd name="T23" fmla="*/ 0 h 9"/>
                <a:gd name="T24" fmla="*/ 3 w 5"/>
                <a:gd name="T25" fmla="*/ 0 h 9"/>
                <a:gd name="T26" fmla="*/ 4 w 5"/>
                <a:gd name="T27" fmla="*/ 0 h 9"/>
                <a:gd name="T28" fmla="*/ 5 w 5"/>
                <a:gd name="T29" fmla="*/ 1 h 9"/>
                <a:gd name="T30" fmla="*/ 5 w 5"/>
                <a:gd name="T31" fmla="*/ 2 h 9"/>
                <a:gd name="T32" fmla="*/ 5 w 5"/>
                <a:gd name="T33" fmla="*/ 3 h 9"/>
                <a:gd name="T34" fmla="*/ 4 w 5"/>
                <a:gd name="T35" fmla="*/ 4 h 9"/>
                <a:gd name="T36" fmla="*/ 4 w 5"/>
                <a:gd name="T37" fmla="*/ 4 h 9"/>
                <a:gd name="T38" fmla="*/ 4 w 5"/>
                <a:gd name="T39" fmla="*/ 5 h 9"/>
                <a:gd name="T40" fmla="*/ 4 w 5"/>
                <a:gd name="T41" fmla="*/ 6 h 9"/>
                <a:gd name="T42" fmla="*/ 4 w 5"/>
                <a:gd name="T43" fmla="*/ 8 h 9"/>
                <a:gd name="T44" fmla="*/ 3 w 5"/>
                <a:gd name="T45" fmla="*/ 9 h 9"/>
                <a:gd name="T46" fmla="*/ 2 w 5"/>
                <a:gd name="T47" fmla="*/ 9 h 9"/>
                <a:gd name="T48" fmla="*/ 1 w 5"/>
                <a:gd name="T49" fmla="*/ 8 h 9"/>
                <a:gd name="T50" fmla="*/ 0 w 5"/>
                <a:gd name="T51" fmla="*/ 7 h 9"/>
                <a:gd name="T52" fmla="*/ 1 w 5"/>
                <a:gd name="T53" fmla="*/ 8 h 9"/>
                <a:gd name="T54" fmla="*/ 2 w 5"/>
                <a:gd name="T55" fmla="*/ 8 h 9"/>
                <a:gd name="T56" fmla="*/ 3 w 5"/>
                <a:gd name="T57" fmla="*/ 8 h 9"/>
                <a:gd name="T58" fmla="*/ 3 w 5"/>
                <a:gd name="T59" fmla="*/ 7 h 9"/>
                <a:gd name="T60" fmla="*/ 3 w 5"/>
                <a:gd name="T61" fmla="*/ 6 h 9"/>
                <a:gd name="T62" fmla="*/ 3 w 5"/>
                <a:gd name="T63" fmla="*/ 5 h 9"/>
                <a:gd name="T64" fmla="*/ 2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95"/>
            <p:cNvSpPr>
              <a:spLocks/>
            </p:cNvSpPr>
            <p:nvPr/>
          </p:nvSpPr>
          <p:spPr bwMode="auto">
            <a:xfrm>
              <a:off x="5004" y="3630"/>
              <a:ext cx="11" cy="12"/>
            </a:xfrm>
            <a:custGeom>
              <a:avLst/>
              <a:gdLst>
                <a:gd name="T0" fmla="*/ 4 w 8"/>
                <a:gd name="T1" fmla="*/ 5 h 8"/>
                <a:gd name="T2" fmla="*/ 4 w 8"/>
                <a:gd name="T3" fmla="*/ 5 h 8"/>
                <a:gd name="T4" fmla="*/ 3 w 8"/>
                <a:gd name="T5" fmla="*/ 4 h 8"/>
                <a:gd name="T6" fmla="*/ 2 w 8"/>
                <a:gd name="T7" fmla="*/ 4 h 8"/>
                <a:gd name="T8" fmla="*/ 1 w 8"/>
                <a:gd name="T9" fmla="*/ 5 h 8"/>
                <a:gd name="T10" fmla="*/ 1 w 8"/>
                <a:gd name="T11" fmla="*/ 6 h 8"/>
                <a:gd name="T12" fmla="*/ 2 w 8"/>
                <a:gd name="T13" fmla="*/ 7 h 8"/>
                <a:gd name="T14" fmla="*/ 3 w 8"/>
                <a:gd name="T15" fmla="*/ 7 h 8"/>
                <a:gd name="T16" fmla="*/ 3 w 8"/>
                <a:gd name="T17" fmla="*/ 7 h 8"/>
                <a:gd name="T18" fmla="*/ 3 w 8"/>
                <a:gd name="T19" fmla="*/ 7 h 8"/>
                <a:gd name="T20" fmla="*/ 3 w 8"/>
                <a:gd name="T21" fmla="*/ 8 h 8"/>
                <a:gd name="T22" fmla="*/ 2 w 8"/>
                <a:gd name="T23" fmla="*/ 8 h 8"/>
                <a:gd name="T24" fmla="*/ 1 w 8"/>
                <a:gd name="T25" fmla="*/ 8 h 8"/>
                <a:gd name="T26" fmla="*/ 0 w 8"/>
                <a:gd name="T27" fmla="*/ 7 h 8"/>
                <a:gd name="T28" fmla="*/ 0 w 8"/>
                <a:gd name="T29" fmla="*/ 6 h 8"/>
                <a:gd name="T30" fmla="*/ 0 w 8"/>
                <a:gd name="T31" fmla="*/ 5 h 8"/>
                <a:gd name="T32" fmla="*/ 1 w 8"/>
                <a:gd name="T33" fmla="*/ 4 h 8"/>
                <a:gd name="T34" fmla="*/ 2 w 8"/>
                <a:gd name="T35" fmla="*/ 4 h 8"/>
                <a:gd name="T36" fmla="*/ 2 w 8"/>
                <a:gd name="T37" fmla="*/ 4 h 8"/>
                <a:gd name="T38" fmla="*/ 2 w 8"/>
                <a:gd name="T39" fmla="*/ 3 h 8"/>
                <a:gd name="T40" fmla="*/ 2 w 8"/>
                <a:gd name="T41" fmla="*/ 2 h 8"/>
                <a:gd name="T42" fmla="*/ 3 w 8"/>
                <a:gd name="T43" fmla="*/ 0 h 8"/>
                <a:gd name="T44" fmla="*/ 4 w 8"/>
                <a:gd name="T45" fmla="*/ 0 h 8"/>
                <a:gd name="T46" fmla="*/ 6 w 8"/>
                <a:gd name="T47" fmla="*/ 0 h 8"/>
                <a:gd name="T48" fmla="*/ 7 w 8"/>
                <a:gd name="T49" fmla="*/ 1 h 8"/>
                <a:gd name="T50" fmla="*/ 7 w 8"/>
                <a:gd name="T51" fmla="*/ 3 h 8"/>
                <a:gd name="T52" fmla="*/ 6 w 8"/>
                <a:gd name="T53" fmla="*/ 2 h 8"/>
                <a:gd name="T54" fmla="*/ 6 w 8"/>
                <a:gd name="T55" fmla="*/ 1 h 8"/>
                <a:gd name="T56" fmla="*/ 5 w 8"/>
                <a:gd name="T57" fmla="*/ 1 h 8"/>
                <a:gd name="T58" fmla="*/ 4 w 8"/>
                <a:gd name="T59" fmla="*/ 1 h 8"/>
                <a:gd name="T60" fmla="*/ 3 w 8"/>
                <a:gd name="T61" fmla="*/ 2 h 8"/>
                <a:gd name="T62" fmla="*/ 3 w 8"/>
                <a:gd name="T63" fmla="*/ 4 h 8"/>
                <a:gd name="T64" fmla="*/ 4 w 8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8" y="2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96"/>
            <p:cNvSpPr>
              <a:spLocks/>
            </p:cNvSpPr>
            <p:nvPr/>
          </p:nvSpPr>
          <p:spPr bwMode="auto">
            <a:xfrm>
              <a:off x="5012" y="3632"/>
              <a:ext cx="9" cy="11"/>
            </a:xfrm>
            <a:custGeom>
              <a:avLst/>
              <a:gdLst>
                <a:gd name="T0" fmla="*/ 3 w 6"/>
                <a:gd name="T1" fmla="*/ 3 h 8"/>
                <a:gd name="T2" fmla="*/ 3 w 6"/>
                <a:gd name="T3" fmla="*/ 3 h 8"/>
                <a:gd name="T4" fmla="*/ 4 w 6"/>
                <a:gd name="T5" fmla="*/ 4 h 8"/>
                <a:gd name="T6" fmla="*/ 5 w 6"/>
                <a:gd name="T7" fmla="*/ 3 h 8"/>
                <a:gd name="T8" fmla="*/ 5 w 6"/>
                <a:gd name="T9" fmla="*/ 2 h 8"/>
                <a:gd name="T10" fmla="*/ 5 w 6"/>
                <a:gd name="T11" fmla="*/ 1 h 8"/>
                <a:gd name="T12" fmla="*/ 4 w 6"/>
                <a:gd name="T13" fmla="*/ 0 h 8"/>
                <a:gd name="T14" fmla="*/ 4 w 6"/>
                <a:gd name="T15" fmla="*/ 0 h 8"/>
                <a:gd name="T16" fmla="*/ 4 w 6"/>
                <a:gd name="T17" fmla="*/ 0 h 8"/>
                <a:gd name="T18" fmla="*/ 3 w 6"/>
                <a:gd name="T19" fmla="*/ 0 h 8"/>
                <a:gd name="T20" fmla="*/ 3 w 6"/>
                <a:gd name="T21" fmla="*/ 0 h 8"/>
                <a:gd name="T22" fmla="*/ 4 w 6"/>
                <a:gd name="T23" fmla="*/ 0 h 8"/>
                <a:gd name="T24" fmla="*/ 5 w 6"/>
                <a:gd name="T25" fmla="*/ 0 h 8"/>
                <a:gd name="T26" fmla="*/ 6 w 6"/>
                <a:gd name="T27" fmla="*/ 1 h 8"/>
                <a:gd name="T28" fmla="*/ 6 w 6"/>
                <a:gd name="T29" fmla="*/ 2 h 8"/>
                <a:gd name="T30" fmla="*/ 6 w 6"/>
                <a:gd name="T31" fmla="*/ 3 h 8"/>
                <a:gd name="T32" fmla="*/ 5 w 6"/>
                <a:gd name="T33" fmla="*/ 4 h 8"/>
                <a:gd name="T34" fmla="*/ 5 w 6"/>
                <a:gd name="T35" fmla="*/ 4 h 8"/>
                <a:gd name="T36" fmla="*/ 4 w 6"/>
                <a:gd name="T37" fmla="*/ 4 h 8"/>
                <a:gd name="T38" fmla="*/ 4 w 6"/>
                <a:gd name="T39" fmla="*/ 5 h 8"/>
                <a:gd name="T40" fmla="*/ 4 w 6"/>
                <a:gd name="T41" fmla="*/ 6 h 8"/>
                <a:gd name="T42" fmla="*/ 4 w 6"/>
                <a:gd name="T43" fmla="*/ 7 h 8"/>
                <a:gd name="T44" fmla="*/ 3 w 6"/>
                <a:gd name="T45" fmla="*/ 8 h 8"/>
                <a:gd name="T46" fmla="*/ 2 w 6"/>
                <a:gd name="T47" fmla="*/ 8 h 8"/>
                <a:gd name="T48" fmla="*/ 1 w 6"/>
                <a:gd name="T49" fmla="*/ 7 h 8"/>
                <a:gd name="T50" fmla="*/ 0 w 6"/>
                <a:gd name="T51" fmla="*/ 5 h 8"/>
                <a:gd name="T52" fmla="*/ 1 w 6"/>
                <a:gd name="T53" fmla="*/ 6 h 8"/>
                <a:gd name="T54" fmla="*/ 1 w 6"/>
                <a:gd name="T55" fmla="*/ 7 h 8"/>
                <a:gd name="T56" fmla="*/ 2 w 6"/>
                <a:gd name="T57" fmla="*/ 7 h 8"/>
                <a:gd name="T58" fmla="*/ 3 w 6"/>
                <a:gd name="T59" fmla="*/ 7 h 8"/>
                <a:gd name="T60" fmla="*/ 4 w 6"/>
                <a:gd name="T61" fmla="*/ 5 h 8"/>
                <a:gd name="T62" fmla="*/ 3 w 6"/>
                <a:gd name="T63" fmla="*/ 4 h 8"/>
                <a:gd name="T64" fmla="*/ 3 w 6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8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97"/>
            <p:cNvSpPr>
              <a:spLocks/>
            </p:cNvSpPr>
            <p:nvPr/>
          </p:nvSpPr>
          <p:spPr bwMode="auto">
            <a:xfrm>
              <a:off x="5026" y="3628"/>
              <a:ext cx="14" cy="7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4 w 10"/>
                <a:gd name="T5" fmla="*/ 3 h 5"/>
                <a:gd name="T6" fmla="*/ 3 w 10"/>
                <a:gd name="T7" fmla="*/ 2 h 5"/>
                <a:gd name="T8" fmla="*/ 2 w 10"/>
                <a:gd name="T9" fmla="*/ 2 h 5"/>
                <a:gd name="T10" fmla="*/ 1 w 10"/>
                <a:gd name="T11" fmla="*/ 3 h 5"/>
                <a:gd name="T12" fmla="*/ 2 w 10"/>
                <a:gd name="T13" fmla="*/ 4 h 5"/>
                <a:gd name="T14" fmla="*/ 2 w 10"/>
                <a:gd name="T15" fmla="*/ 5 h 5"/>
                <a:gd name="T16" fmla="*/ 3 w 10"/>
                <a:gd name="T17" fmla="*/ 5 h 5"/>
                <a:gd name="T18" fmla="*/ 3 w 10"/>
                <a:gd name="T19" fmla="*/ 5 h 5"/>
                <a:gd name="T20" fmla="*/ 3 w 10"/>
                <a:gd name="T21" fmla="*/ 5 h 5"/>
                <a:gd name="T22" fmla="*/ 2 w 10"/>
                <a:gd name="T23" fmla="*/ 5 h 5"/>
                <a:gd name="T24" fmla="*/ 1 w 10"/>
                <a:gd name="T25" fmla="*/ 4 h 5"/>
                <a:gd name="T26" fmla="*/ 0 w 10"/>
                <a:gd name="T27" fmla="*/ 3 h 5"/>
                <a:gd name="T28" fmla="*/ 1 w 10"/>
                <a:gd name="T29" fmla="*/ 2 h 5"/>
                <a:gd name="T30" fmla="*/ 1 w 10"/>
                <a:gd name="T31" fmla="*/ 1 h 5"/>
                <a:gd name="T32" fmla="*/ 2 w 10"/>
                <a:gd name="T33" fmla="*/ 1 h 5"/>
                <a:gd name="T34" fmla="*/ 4 w 10"/>
                <a:gd name="T35" fmla="*/ 2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0 h 5"/>
                <a:gd name="T42" fmla="*/ 7 w 10"/>
                <a:gd name="T43" fmla="*/ 0 h 5"/>
                <a:gd name="T44" fmla="*/ 8 w 10"/>
                <a:gd name="T45" fmla="*/ 0 h 5"/>
                <a:gd name="T46" fmla="*/ 9 w 10"/>
                <a:gd name="T47" fmla="*/ 1 h 5"/>
                <a:gd name="T48" fmla="*/ 10 w 10"/>
                <a:gd name="T49" fmla="*/ 3 h 5"/>
                <a:gd name="T50" fmla="*/ 9 w 10"/>
                <a:gd name="T51" fmla="*/ 4 h 5"/>
                <a:gd name="T52" fmla="*/ 9 w 10"/>
                <a:gd name="T53" fmla="*/ 3 h 5"/>
                <a:gd name="T54" fmla="*/ 9 w 10"/>
                <a:gd name="T55" fmla="*/ 2 h 5"/>
                <a:gd name="T56" fmla="*/ 8 w 10"/>
                <a:gd name="T57" fmla="*/ 1 h 5"/>
                <a:gd name="T58" fmla="*/ 7 w 10"/>
                <a:gd name="T59" fmla="*/ 1 h 5"/>
                <a:gd name="T60" fmla="*/ 5 w 10"/>
                <a:gd name="T61" fmla="*/ 1 h 5"/>
                <a:gd name="T62" fmla="*/ 5 w 10"/>
                <a:gd name="T63" fmla="*/ 2 h 5"/>
                <a:gd name="T64" fmla="*/ 5 w 10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98"/>
            <p:cNvSpPr>
              <a:spLocks/>
            </p:cNvSpPr>
            <p:nvPr/>
          </p:nvSpPr>
          <p:spPr bwMode="auto">
            <a:xfrm>
              <a:off x="5032" y="3652"/>
              <a:ext cx="13" cy="5"/>
            </a:xfrm>
            <a:custGeom>
              <a:avLst/>
              <a:gdLst>
                <a:gd name="T0" fmla="*/ 5 w 9"/>
                <a:gd name="T1" fmla="*/ 2 h 4"/>
                <a:gd name="T2" fmla="*/ 5 w 9"/>
                <a:gd name="T3" fmla="*/ 2 h 4"/>
                <a:gd name="T4" fmla="*/ 5 w 9"/>
                <a:gd name="T5" fmla="*/ 2 h 4"/>
                <a:gd name="T6" fmla="*/ 6 w 9"/>
                <a:gd name="T7" fmla="*/ 3 h 4"/>
                <a:gd name="T8" fmla="*/ 8 w 9"/>
                <a:gd name="T9" fmla="*/ 3 h 4"/>
                <a:gd name="T10" fmla="*/ 8 w 9"/>
                <a:gd name="T11" fmla="*/ 2 h 4"/>
                <a:gd name="T12" fmla="*/ 8 w 9"/>
                <a:gd name="T13" fmla="*/ 1 h 4"/>
                <a:gd name="T14" fmla="*/ 7 w 9"/>
                <a:gd name="T15" fmla="*/ 1 h 4"/>
                <a:gd name="T16" fmla="*/ 7 w 9"/>
                <a:gd name="T17" fmla="*/ 1 h 4"/>
                <a:gd name="T18" fmla="*/ 7 w 9"/>
                <a:gd name="T19" fmla="*/ 0 h 4"/>
                <a:gd name="T20" fmla="*/ 7 w 9"/>
                <a:gd name="T21" fmla="*/ 0 h 4"/>
                <a:gd name="T22" fmla="*/ 8 w 9"/>
                <a:gd name="T23" fmla="*/ 1 h 4"/>
                <a:gd name="T24" fmla="*/ 9 w 9"/>
                <a:gd name="T25" fmla="*/ 1 h 4"/>
                <a:gd name="T26" fmla="*/ 9 w 9"/>
                <a:gd name="T27" fmla="*/ 2 h 4"/>
                <a:gd name="T28" fmla="*/ 9 w 9"/>
                <a:gd name="T29" fmla="*/ 3 h 4"/>
                <a:gd name="T30" fmla="*/ 8 w 9"/>
                <a:gd name="T31" fmla="*/ 3 h 4"/>
                <a:gd name="T32" fmla="*/ 7 w 9"/>
                <a:gd name="T33" fmla="*/ 3 h 4"/>
                <a:gd name="T34" fmla="*/ 6 w 9"/>
                <a:gd name="T35" fmla="*/ 3 h 4"/>
                <a:gd name="T36" fmla="*/ 6 w 9"/>
                <a:gd name="T37" fmla="*/ 3 h 4"/>
                <a:gd name="T38" fmla="*/ 5 w 9"/>
                <a:gd name="T39" fmla="*/ 3 h 4"/>
                <a:gd name="T40" fmla="*/ 5 w 9"/>
                <a:gd name="T41" fmla="*/ 4 h 4"/>
                <a:gd name="T42" fmla="*/ 3 w 9"/>
                <a:gd name="T43" fmla="*/ 4 h 4"/>
                <a:gd name="T44" fmla="*/ 2 w 9"/>
                <a:gd name="T45" fmla="*/ 4 h 4"/>
                <a:gd name="T46" fmla="*/ 1 w 9"/>
                <a:gd name="T47" fmla="*/ 3 h 4"/>
                <a:gd name="T48" fmla="*/ 0 w 9"/>
                <a:gd name="T49" fmla="*/ 2 h 4"/>
                <a:gd name="T50" fmla="*/ 1 w 9"/>
                <a:gd name="T51" fmla="*/ 1 h 4"/>
                <a:gd name="T52" fmla="*/ 1 w 9"/>
                <a:gd name="T53" fmla="*/ 2 h 4"/>
                <a:gd name="T54" fmla="*/ 1 w 9"/>
                <a:gd name="T55" fmla="*/ 3 h 4"/>
                <a:gd name="T56" fmla="*/ 2 w 9"/>
                <a:gd name="T57" fmla="*/ 3 h 4"/>
                <a:gd name="T58" fmla="*/ 3 w 9"/>
                <a:gd name="T59" fmla="*/ 4 h 4"/>
                <a:gd name="T60" fmla="*/ 4 w 9"/>
                <a:gd name="T61" fmla="*/ 3 h 4"/>
                <a:gd name="T62" fmla="*/ 5 w 9"/>
                <a:gd name="T63" fmla="*/ 2 h 4"/>
                <a:gd name="T64" fmla="*/ 5 w 9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99"/>
            <p:cNvSpPr>
              <a:spLocks/>
            </p:cNvSpPr>
            <p:nvPr/>
          </p:nvSpPr>
          <p:spPr bwMode="auto">
            <a:xfrm>
              <a:off x="5026" y="3639"/>
              <a:ext cx="13" cy="6"/>
            </a:xfrm>
            <a:custGeom>
              <a:avLst/>
              <a:gdLst>
                <a:gd name="T0" fmla="*/ 4 w 9"/>
                <a:gd name="T1" fmla="*/ 1 h 4"/>
                <a:gd name="T2" fmla="*/ 5 w 9"/>
                <a:gd name="T3" fmla="*/ 1 h 4"/>
                <a:gd name="T4" fmla="*/ 5 w 9"/>
                <a:gd name="T5" fmla="*/ 2 h 4"/>
                <a:gd name="T6" fmla="*/ 6 w 9"/>
                <a:gd name="T7" fmla="*/ 3 h 4"/>
                <a:gd name="T8" fmla="*/ 8 w 9"/>
                <a:gd name="T9" fmla="*/ 3 h 4"/>
                <a:gd name="T10" fmla="*/ 8 w 9"/>
                <a:gd name="T11" fmla="*/ 2 h 4"/>
                <a:gd name="T12" fmla="*/ 8 w 9"/>
                <a:gd name="T13" fmla="*/ 1 h 4"/>
                <a:gd name="T14" fmla="*/ 7 w 9"/>
                <a:gd name="T15" fmla="*/ 1 h 4"/>
                <a:gd name="T16" fmla="*/ 7 w 9"/>
                <a:gd name="T17" fmla="*/ 0 h 4"/>
                <a:gd name="T18" fmla="*/ 7 w 9"/>
                <a:gd name="T19" fmla="*/ 0 h 4"/>
                <a:gd name="T20" fmla="*/ 7 w 9"/>
                <a:gd name="T21" fmla="*/ 0 h 4"/>
                <a:gd name="T22" fmla="*/ 8 w 9"/>
                <a:gd name="T23" fmla="*/ 1 h 4"/>
                <a:gd name="T24" fmla="*/ 9 w 9"/>
                <a:gd name="T25" fmla="*/ 1 h 4"/>
                <a:gd name="T26" fmla="*/ 9 w 9"/>
                <a:gd name="T27" fmla="*/ 2 h 4"/>
                <a:gd name="T28" fmla="*/ 9 w 9"/>
                <a:gd name="T29" fmla="*/ 3 h 4"/>
                <a:gd name="T30" fmla="*/ 8 w 9"/>
                <a:gd name="T31" fmla="*/ 3 h 4"/>
                <a:gd name="T32" fmla="*/ 7 w 9"/>
                <a:gd name="T33" fmla="*/ 3 h 4"/>
                <a:gd name="T34" fmla="*/ 6 w 9"/>
                <a:gd name="T35" fmla="*/ 3 h 4"/>
                <a:gd name="T36" fmla="*/ 5 w 9"/>
                <a:gd name="T37" fmla="*/ 3 h 4"/>
                <a:gd name="T38" fmla="*/ 5 w 9"/>
                <a:gd name="T39" fmla="*/ 3 h 4"/>
                <a:gd name="T40" fmla="*/ 4 w 9"/>
                <a:gd name="T41" fmla="*/ 4 h 4"/>
                <a:gd name="T42" fmla="*/ 3 w 9"/>
                <a:gd name="T43" fmla="*/ 4 h 4"/>
                <a:gd name="T44" fmla="*/ 1 w 9"/>
                <a:gd name="T45" fmla="*/ 4 h 4"/>
                <a:gd name="T46" fmla="*/ 0 w 9"/>
                <a:gd name="T47" fmla="*/ 3 h 4"/>
                <a:gd name="T48" fmla="*/ 0 w 9"/>
                <a:gd name="T49" fmla="*/ 2 h 4"/>
                <a:gd name="T50" fmla="*/ 1 w 9"/>
                <a:gd name="T51" fmla="*/ 1 h 4"/>
                <a:gd name="T52" fmla="*/ 1 w 9"/>
                <a:gd name="T53" fmla="*/ 2 h 4"/>
                <a:gd name="T54" fmla="*/ 1 w 9"/>
                <a:gd name="T55" fmla="*/ 3 h 4"/>
                <a:gd name="T56" fmla="*/ 2 w 9"/>
                <a:gd name="T57" fmla="*/ 3 h 4"/>
                <a:gd name="T58" fmla="*/ 3 w 9"/>
                <a:gd name="T59" fmla="*/ 3 h 4"/>
                <a:gd name="T60" fmla="*/ 4 w 9"/>
                <a:gd name="T61" fmla="*/ 3 h 4"/>
                <a:gd name="T62" fmla="*/ 4 w 9"/>
                <a:gd name="T63" fmla="*/ 2 h 4"/>
                <a:gd name="T64" fmla="*/ 4 w 9"/>
                <a:gd name="T6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4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300"/>
            <p:cNvSpPr>
              <a:spLocks/>
            </p:cNvSpPr>
            <p:nvPr/>
          </p:nvSpPr>
          <p:spPr bwMode="auto">
            <a:xfrm>
              <a:off x="5031" y="3646"/>
              <a:ext cx="11" cy="6"/>
            </a:xfrm>
            <a:custGeom>
              <a:avLst/>
              <a:gdLst>
                <a:gd name="T0" fmla="*/ 4 w 8"/>
                <a:gd name="T1" fmla="*/ 2 h 4"/>
                <a:gd name="T2" fmla="*/ 4 w 8"/>
                <a:gd name="T3" fmla="*/ 2 h 4"/>
                <a:gd name="T4" fmla="*/ 3 w 8"/>
                <a:gd name="T5" fmla="*/ 2 h 4"/>
                <a:gd name="T6" fmla="*/ 2 w 8"/>
                <a:gd name="T7" fmla="*/ 1 h 4"/>
                <a:gd name="T8" fmla="*/ 1 w 8"/>
                <a:gd name="T9" fmla="*/ 1 h 4"/>
                <a:gd name="T10" fmla="*/ 1 w 8"/>
                <a:gd name="T11" fmla="*/ 2 h 4"/>
                <a:gd name="T12" fmla="*/ 1 w 8"/>
                <a:gd name="T13" fmla="*/ 3 h 4"/>
                <a:gd name="T14" fmla="*/ 2 w 8"/>
                <a:gd name="T15" fmla="*/ 3 h 4"/>
                <a:gd name="T16" fmla="*/ 2 w 8"/>
                <a:gd name="T17" fmla="*/ 4 h 4"/>
                <a:gd name="T18" fmla="*/ 2 w 8"/>
                <a:gd name="T19" fmla="*/ 4 h 4"/>
                <a:gd name="T20" fmla="*/ 2 w 8"/>
                <a:gd name="T21" fmla="*/ 4 h 4"/>
                <a:gd name="T22" fmla="*/ 1 w 8"/>
                <a:gd name="T23" fmla="*/ 4 h 4"/>
                <a:gd name="T24" fmla="*/ 0 w 8"/>
                <a:gd name="T25" fmla="*/ 3 h 4"/>
                <a:gd name="T26" fmla="*/ 0 w 8"/>
                <a:gd name="T27" fmla="*/ 2 h 4"/>
                <a:gd name="T28" fmla="*/ 0 w 8"/>
                <a:gd name="T29" fmla="*/ 1 h 4"/>
                <a:gd name="T30" fmla="*/ 1 w 8"/>
                <a:gd name="T31" fmla="*/ 1 h 4"/>
                <a:gd name="T32" fmla="*/ 2 w 8"/>
                <a:gd name="T33" fmla="*/ 1 h 4"/>
                <a:gd name="T34" fmla="*/ 3 w 8"/>
                <a:gd name="T35" fmla="*/ 1 h 4"/>
                <a:gd name="T36" fmla="*/ 3 w 8"/>
                <a:gd name="T37" fmla="*/ 1 h 4"/>
                <a:gd name="T38" fmla="*/ 3 w 8"/>
                <a:gd name="T39" fmla="*/ 1 h 4"/>
                <a:gd name="T40" fmla="*/ 4 w 8"/>
                <a:gd name="T41" fmla="*/ 0 h 4"/>
                <a:gd name="T42" fmla="*/ 6 w 8"/>
                <a:gd name="T43" fmla="*/ 0 h 4"/>
                <a:gd name="T44" fmla="*/ 7 w 8"/>
                <a:gd name="T45" fmla="*/ 0 h 4"/>
                <a:gd name="T46" fmla="*/ 8 w 8"/>
                <a:gd name="T47" fmla="*/ 1 h 4"/>
                <a:gd name="T48" fmla="*/ 8 w 8"/>
                <a:gd name="T49" fmla="*/ 2 h 4"/>
                <a:gd name="T50" fmla="*/ 8 w 8"/>
                <a:gd name="T51" fmla="*/ 3 h 4"/>
                <a:gd name="T52" fmla="*/ 8 w 8"/>
                <a:gd name="T53" fmla="*/ 2 h 4"/>
                <a:gd name="T54" fmla="*/ 8 w 8"/>
                <a:gd name="T55" fmla="*/ 1 h 4"/>
                <a:gd name="T56" fmla="*/ 7 w 8"/>
                <a:gd name="T57" fmla="*/ 0 h 4"/>
                <a:gd name="T58" fmla="*/ 6 w 8"/>
                <a:gd name="T59" fmla="*/ 0 h 4"/>
                <a:gd name="T60" fmla="*/ 5 w 8"/>
                <a:gd name="T61" fmla="*/ 1 h 4"/>
                <a:gd name="T62" fmla="*/ 4 w 8"/>
                <a:gd name="T63" fmla="*/ 2 h 4"/>
                <a:gd name="T64" fmla="*/ 4 w 8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301"/>
            <p:cNvSpPr>
              <a:spLocks/>
            </p:cNvSpPr>
            <p:nvPr/>
          </p:nvSpPr>
          <p:spPr bwMode="auto">
            <a:xfrm>
              <a:off x="4773" y="3935"/>
              <a:ext cx="13" cy="7"/>
            </a:xfrm>
            <a:custGeom>
              <a:avLst/>
              <a:gdLst>
                <a:gd name="T0" fmla="*/ 5 w 9"/>
                <a:gd name="T1" fmla="*/ 4 h 5"/>
                <a:gd name="T2" fmla="*/ 4 w 9"/>
                <a:gd name="T3" fmla="*/ 4 h 5"/>
                <a:gd name="T4" fmla="*/ 4 w 9"/>
                <a:gd name="T5" fmla="*/ 3 h 5"/>
                <a:gd name="T6" fmla="*/ 3 w 9"/>
                <a:gd name="T7" fmla="*/ 2 h 5"/>
                <a:gd name="T8" fmla="*/ 2 w 9"/>
                <a:gd name="T9" fmla="*/ 2 h 5"/>
                <a:gd name="T10" fmla="*/ 1 w 9"/>
                <a:gd name="T11" fmla="*/ 3 h 5"/>
                <a:gd name="T12" fmla="*/ 1 w 9"/>
                <a:gd name="T13" fmla="*/ 4 h 5"/>
                <a:gd name="T14" fmla="*/ 2 w 9"/>
                <a:gd name="T15" fmla="*/ 5 h 5"/>
                <a:gd name="T16" fmla="*/ 2 w 9"/>
                <a:gd name="T17" fmla="*/ 5 h 5"/>
                <a:gd name="T18" fmla="*/ 2 w 9"/>
                <a:gd name="T19" fmla="*/ 5 h 5"/>
                <a:gd name="T20" fmla="*/ 2 w 9"/>
                <a:gd name="T21" fmla="*/ 5 h 5"/>
                <a:gd name="T22" fmla="*/ 1 w 9"/>
                <a:gd name="T23" fmla="*/ 5 h 5"/>
                <a:gd name="T24" fmla="*/ 1 w 9"/>
                <a:gd name="T25" fmla="*/ 4 h 5"/>
                <a:gd name="T26" fmla="*/ 0 w 9"/>
                <a:gd name="T27" fmla="*/ 3 h 5"/>
                <a:gd name="T28" fmla="*/ 1 w 9"/>
                <a:gd name="T29" fmla="*/ 2 h 5"/>
                <a:gd name="T30" fmla="*/ 1 w 9"/>
                <a:gd name="T31" fmla="*/ 1 h 5"/>
                <a:gd name="T32" fmla="*/ 2 w 9"/>
                <a:gd name="T33" fmla="*/ 1 h 5"/>
                <a:gd name="T34" fmla="*/ 3 w 9"/>
                <a:gd name="T35" fmla="*/ 2 h 5"/>
                <a:gd name="T36" fmla="*/ 4 w 9"/>
                <a:gd name="T37" fmla="*/ 2 h 5"/>
                <a:gd name="T38" fmla="*/ 4 w 9"/>
                <a:gd name="T39" fmla="*/ 1 h 5"/>
                <a:gd name="T40" fmla="*/ 5 w 9"/>
                <a:gd name="T41" fmla="*/ 0 h 5"/>
                <a:gd name="T42" fmla="*/ 6 w 9"/>
                <a:gd name="T43" fmla="*/ 0 h 5"/>
                <a:gd name="T44" fmla="*/ 8 w 9"/>
                <a:gd name="T45" fmla="*/ 1 h 5"/>
                <a:gd name="T46" fmla="*/ 8 w 9"/>
                <a:gd name="T47" fmla="*/ 2 h 5"/>
                <a:gd name="T48" fmla="*/ 9 w 9"/>
                <a:gd name="T49" fmla="*/ 3 h 5"/>
                <a:gd name="T50" fmla="*/ 8 w 9"/>
                <a:gd name="T51" fmla="*/ 4 h 5"/>
                <a:gd name="T52" fmla="*/ 8 w 9"/>
                <a:gd name="T53" fmla="*/ 3 h 5"/>
                <a:gd name="T54" fmla="*/ 8 w 9"/>
                <a:gd name="T55" fmla="*/ 2 h 5"/>
                <a:gd name="T56" fmla="*/ 7 w 9"/>
                <a:gd name="T57" fmla="*/ 1 h 5"/>
                <a:gd name="T58" fmla="*/ 6 w 9"/>
                <a:gd name="T59" fmla="*/ 1 h 5"/>
                <a:gd name="T60" fmla="*/ 5 w 9"/>
                <a:gd name="T61" fmla="*/ 1 h 5"/>
                <a:gd name="T62" fmla="*/ 5 w 9"/>
                <a:gd name="T63" fmla="*/ 3 h 5"/>
                <a:gd name="T64" fmla="*/ 5 w 9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302"/>
            <p:cNvSpPr>
              <a:spLocks/>
            </p:cNvSpPr>
            <p:nvPr/>
          </p:nvSpPr>
          <p:spPr bwMode="auto">
            <a:xfrm>
              <a:off x="4784" y="3942"/>
              <a:ext cx="10" cy="10"/>
            </a:xfrm>
            <a:custGeom>
              <a:avLst/>
              <a:gdLst>
                <a:gd name="T0" fmla="*/ 2 w 7"/>
                <a:gd name="T1" fmla="*/ 4 h 7"/>
                <a:gd name="T2" fmla="*/ 2 w 7"/>
                <a:gd name="T3" fmla="*/ 4 h 7"/>
                <a:gd name="T4" fmla="*/ 3 w 7"/>
                <a:gd name="T5" fmla="*/ 3 h 7"/>
                <a:gd name="T6" fmla="*/ 3 w 7"/>
                <a:gd name="T7" fmla="*/ 2 h 7"/>
                <a:gd name="T8" fmla="*/ 2 w 7"/>
                <a:gd name="T9" fmla="*/ 1 h 7"/>
                <a:gd name="T10" fmla="*/ 1 w 7"/>
                <a:gd name="T11" fmla="*/ 1 h 7"/>
                <a:gd name="T12" fmla="*/ 0 w 7"/>
                <a:gd name="T13" fmla="*/ 2 h 7"/>
                <a:gd name="T14" fmla="*/ 0 w 7"/>
                <a:gd name="T15" fmla="*/ 2 h 7"/>
                <a:gd name="T16" fmla="*/ 0 w 7"/>
                <a:gd name="T17" fmla="*/ 3 h 7"/>
                <a:gd name="T18" fmla="*/ 0 w 7"/>
                <a:gd name="T19" fmla="*/ 3 h 7"/>
                <a:gd name="T20" fmla="*/ 0 w 7"/>
                <a:gd name="T21" fmla="*/ 3 h 7"/>
                <a:gd name="T22" fmla="*/ 0 w 7"/>
                <a:gd name="T23" fmla="*/ 2 h 7"/>
                <a:gd name="T24" fmla="*/ 0 w 7"/>
                <a:gd name="T25" fmla="*/ 1 h 7"/>
                <a:gd name="T26" fmla="*/ 1 w 7"/>
                <a:gd name="T27" fmla="*/ 0 h 7"/>
                <a:gd name="T28" fmla="*/ 2 w 7"/>
                <a:gd name="T29" fmla="*/ 0 h 7"/>
                <a:gd name="T30" fmla="*/ 3 w 7"/>
                <a:gd name="T31" fmla="*/ 0 h 7"/>
                <a:gd name="T32" fmla="*/ 3 w 7"/>
                <a:gd name="T33" fmla="*/ 1 h 7"/>
                <a:gd name="T34" fmla="*/ 3 w 7"/>
                <a:gd name="T35" fmla="*/ 2 h 7"/>
                <a:gd name="T36" fmla="*/ 3 w 7"/>
                <a:gd name="T37" fmla="*/ 3 h 7"/>
                <a:gd name="T38" fmla="*/ 4 w 7"/>
                <a:gd name="T39" fmla="*/ 3 h 7"/>
                <a:gd name="T40" fmla="*/ 5 w 7"/>
                <a:gd name="T41" fmla="*/ 3 h 7"/>
                <a:gd name="T42" fmla="*/ 6 w 7"/>
                <a:gd name="T43" fmla="*/ 4 h 7"/>
                <a:gd name="T44" fmla="*/ 7 w 7"/>
                <a:gd name="T45" fmla="*/ 5 h 7"/>
                <a:gd name="T46" fmla="*/ 6 w 7"/>
                <a:gd name="T47" fmla="*/ 6 h 7"/>
                <a:gd name="T48" fmla="*/ 5 w 7"/>
                <a:gd name="T49" fmla="*/ 7 h 7"/>
                <a:gd name="T50" fmla="*/ 3 w 7"/>
                <a:gd name="T51" fmla="*/ 7 h 7"/>
                <a:gd name="T52" fmla="*/ 5 w 7"/>
                <a:gd name="T53" fmla="*/ 7 h 7"/>
                <a:gd name="T54" fmla="*/ 5 w 7"/>
                <a:gd name="T55" fmla="*/ 6 h 7"/>
                <a:gd name="T56" fmla="*/ 6 w 7"/>
                <a:gd name="T57" fmla="*/ 5 h 7"/>
                <a:gd name="T58" fmla="*/ 5 w 7"/>
                <a:gd name="T59" fmla="*/ 4 h 7"/>
                <a:gd name="T60" fmla="*/ 5 w 7"/>
                <a:gd name="T61" fmla="*/ 4 h 7"/>
                <a:gd name="T62" fmla="*/ 3 w 7"/>
                <a:gd name="T63" fmla="*/ 4 h 7"/>
                <a:gd name="T64" fmla="*/ 2 w 7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303"/>
            <p:cNvSpPr>
              <a:spLocks/>
            </p:cNvSpPr>
            <p:nvPr/>
          </p:nvSpPr>
          <p:spPr bwMode="auto">
            <a:xfrm>
              <a:off x="4788" y="3955"/>
              <a:ext cx="8" cy="10"/>
            </a:xfrm>
            <a:custGeom>
              <a:avLst/>
              <a:gdLst>
                <a:gd name="T0" fmla="*/ 2 w 5"/>
                <a:gd name="T1" fmla="*/ 3 h 7"/>
                <a:gd name="T2" fmla="*/ 2 w 5"/>
                <a:gd name="T3" fmla="*/ 3 h 7"/>
                <a:gd name="T4" fmla="*/ 3 w 5"/>
                <a:gd name="T5" fmla="*/ 3 h 7"/>
                <a:gd name="T6" fmla="*/ 4 w 5"/>
                <a:gd name="T7" fmla="*/ 2 h 7"/>
                <a:gd name="T8" fmla="*/ 4 w 5"/>
                <a:gd name="T9" fmla="*/ 1 h 7"/>
                <a:gd name="T10" fmla="*/ 3 w 5"/>
                <a:gd name="T11" fmla="*/ 0 h 7"/>
                <a:gd name="T12" fmla="*/ 1 w 5"/>
                <a:gd name="T13" fmla="*/ 0 h 7"/>
                <a:gd name="T14" fmla="*/ 1 w 5"/>
                <a:gd name="T15" fmla="*/ 1 h 7"/>
                <a:gd name="T16" fmla="*/ 1 w 5"/>
                <a:gd name="T17" fmla="*/ 1 h 7"/>
                <a:gd name="T18" fmla="*/ 0 w 5"/>
                <a:gd name="T19" fmla="*/ 1 h 7"/>
                <a:gd name="T20" fmla="*/ 0 w 5"/>
                <a:gd name="T21" fmla="*/ 1 h 7"/>
                <a:gd name="T22" fmla="*/ 1 w 5"/>
                <a:gd name="T23" fmla="*/ 0 h 7"/>
                <a:gd name="T24" fmla="*/ 2 w 5"/>
                <a:gd name="T25" fmla="*/ 0 h 7"/>
                <a:gd name="T26" fmla="*/ 3 w 5"/>
                <a:gd name="T27" fmla="*/ 0 h 7"/>
                <a:gd name="T28" fmla="*/ 4 w 5"/>
                <a:gd name="T29" fmla="*/ 0 h 7"/>
                <a:gd name="T30" fmla="*/ 5 w 5"/>
                <a:gd name="T31" fmla="*/ 1 h 7"/>
                <a:gd name="T32" fmla="*/ 5 w 5"/>
                <a:gd name="T33" fmla="*/ 2 h 7"/>
                <a:gd name="T34" fmla="*/ 4 w 5"/>
                <a:gd name="T35" fmla="*/ 2 h 7"/>
                <a:gd name="T36" fmla="*/ 4 w 5"/>
                <a:gd name="T37" fmla="*/ 3 h 7"/>
                <a:gd name="T38" fmla="*/ 4 w 5"/>
                <a:gd name="T39" fmla="*/ 3 h 7"/>
                <a:gd name="T40" fmla="*/ 5 w 5"/>
                <a:gd name="T41" fmla="*/ 4 h 7"/>
                <a:gd name="T42" fmla="*/ 5 w 5"/>
                <a:gd name="T43" fmla="*/ 5 h 7"/>
                <a:gd name="T44" fmla="*/ 5 w 5"/>
                <a:gd name="T45" fmla="*/ 6 h 7"/>
                <a:gd name="T46" fmla="*/ 3 w 5"/>
                <a:gd name="T47" fmla="*/ 7 h 7"/>
                <a:gd name="T48" fmla="*/ 2 w 5"/>
                <a:gd name="T49" fmla="*/ 7 h 7"/>
                <a:gd name="T50" fmla="*/ 0 w 5"/>
                <a:gd name="T51" fmla="*/ 6 h 7"/>
                <a:gd name="T52" fmla="*/ 2 w 5"/>
                <a:gd name="T53" fmla="*/ 7 h 7"/>
                <a:gd name="T54" fmla="*/ 3 w 5"/>
                <a:gd name="T55" fmla="*/ 7 h 7"/>
                <a:gd name="T56" fmla="*/ 4 w 5"/>
                <a:gd name="T57" fmla="*/ 6 h 7"/>
                <a:gd name="T58" fmla="*/ 4 w 5"/>
                <a:gd name="T59" fmla="*/ 5 h 7"/>
                <a:gd name="T60" fmla="*/ 4 w 5"/>
                <a:gd name="T61" fmla="*/ 4 h 7"/>
                <a:gd name="T62" fmla="*/ 3 w 5"/>
                <a:gd name="T63" fmla="*/ 3 h 7"/>
                <a:gd name="T64" fmla="*/ 2 w 5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7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304"/>
            <p:cNvSpPr>
              <a:spLocks/>
            </p:cNvSpPr>
            <p:nvPr/>
          </p:nvSpPr>
          <p:spPr bwMode="auto">
            <a:xfrm>
              <a:off x="4756" y="3943"/>
              <a:ext cx="13" cy="9"/>
            </a:xfrm>
            <a:custGeom>
              <a:avLst/>
              <a:gdLst>
                <a:gd name="T0" fmla="*/ 5 w 9"/>
                <a:gd name="T1" fmla="*/ 3 h 6"/>
                <a:gd name="T2" fmla="*/ 5 w 9"/>
                <a:gd name="T3" fmla="*/ 4 h 6"/>
                <a:gd name="T4" fmla="*/ 4 w 9"/>
                <a:gd name="T5" fmla="*/ 3 h 6"/>
                <a:gd name="T6" fmla="*/ 3 w 9"/>
                <a:gd name="T7" fmla="*/ 3 h 6"/>
                <a:gd name="T8" fmla="*/ 2 w 9"/>
                <a:gd name="T9" fmla="*/ 3 h 6"/>
                <a:gd name="T10" fmla="*/ 1 w 9"/>
                <a:gd name="T11" fmla="*/ 4 h 6"/>
                <a:gd name="T12" fmla="*/ 2 w 9"/>
                <a:gd name="T13" fmla="*/ 5 h 6"/>
                <a:gd name="T14" fmla="*/ 3 w 9"/>
                <a:gd name="T15" fmla="*/ 5 h 6"/>
                <a:gd name="T16" fmla="*/ 3 w 9"/>
                <a:gd name="T17" fmla="*/ 5 h 6"/>
                <a:gd name="T18" fmla="*/ 3 w 9"/>
                <a:gd name="T19" fmla="*/ 6 h 6"/>
                <a:gd name="T20" fmla="*/ 3 w 9"/>
                <a:gd name="T21" fmla="*/ 6 h 6"/>
                <a:gd name="T22" fmla="*/ 2 w 9"/>
                <a:gd name="T23" fmla="*/ 6 h 6"/>
                <a:gd name="T24" fmla="*/ 1 w 9"/>
                <a:gd name="T25" fmla="*/ 5 h 6"/>
                <a:gd name="T26" fmla="*/ 1 w 9"/>
                <a:gd name="T27" fmla="*/ 4 h 6"/>
                <a:gd name="T28" fmla="*/ 0 w 9"/>
                <a:gd name="T29" fmla="*/ 3 h 6"/>
                <a:gd name="T30" fmla="*/ 1 w 9"/>
                <a:gd name="T31" fmla="*/ 2 h 6"/>
                <a:gd name="T32" fmla="*/ 2 w 9"/>
                <a:gd name="T33" fmla="*/ 2 h 6"/>
                <a:gd name="T34" fmla="*/ 3 w 9"/>
                <a:gd name="T35" fmla="*/ 2 h 6"/>
                <a:gd name="T36" fmla="*/ 3 w 9"/>
                <a:gd name="T37" fmla="*/ 2 h 6"/>
                <a:gd name="T38" fmla="*/ 3 w 9"/>
                <a:gd name="T39" fmla="*/ 2 h 6"/>
                <a:gd name="T40" fmla="*/ 4 w 9"/>
                <a:gd name="T41" fmla="*/ 1 h 6"/>
                <a:gd name="T42" fmla="*/ 5 w 9"/>
                <a:gd name="T43" fmla="*/ 0 h 6"/>
                <a:gd name="T44" fmla="*/ 7 w 9"/>
                <a:gd name="T45" fmla="*/ 0 h 6"/>
                <a:gd name="T46" fmla="*/ 8 w 9"/>
                <a:gd name="T47" fmla="*/ 0 h 6"/>
                <a:gd name="T48" fmla="*/ 9 w 9"/>
                <a:gd name="T49" fmla="*/ 2 h 6"/>
                <a:gd name="T50" fmla="*/ 8 w 9"/>
                <a:gd name="T51" fmla="*/ 3 h 6"/>
                <a:gd name="T52" fmla="*/ 8 w 9"/>
                <a:gd name="T53" fmla="*/ 2 h 6"/>
                <a:gd name="T54" fmla="*/ 8 w 9"/>
                <a:gd name="T55" fmla="*/ 1 h 6"/>
                <a:gd name="T56" fmla="*/ 7 w 9"/>
                <a:gd name="T57" fmla="*/ 0 h 6"/>
                <a:gd name="T58" fmla="*/ 5 w 9"/>
                <a:gd name="T59" fmla="*/ 1 h 6"/>
                <a:gd name="T60" fmla="*/ 5 w 9"/>
                <a:gd name="T61" fmla="*/ 1 h 6"/>
                <a:gd name="T62" fmla="*/ 4 w 9"/>
                <a:gd name="T63" fmla="*/ 3 h 6"/>
                <a:gd name="T64" fmla="*/ 5 w 9"/>
                <a:gd name="T6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305"/>
            <p:cNvSpPr>
              <a:spLocks/>
            </p:cNvSpPr>
            <p:nvPr/>
          </p:nvSpPr>
          <p:spPr bwMode="auto">
            <a:xfrm>
              <a:off x="4777" y="3960"/>
              <a:ext cx="10" cy="10"/>
            </a:xfrm>
            <a:custGeom>
              <a:avLst/>
              <a:gdLst>
                <a:gd name="T0" fmla="*/ 3 w 7"/>
                <a:gd name="T1" fmla="*/ 3 h 7"/>
                <a:gd name="T2" fmla="*/ 3 w 7"/>
                <a:gd name="T3" fmla="*/ 3 h 7"/>
                <a:gd name="T4" fmla="*/ 4 w 7"/>
                <a:gd name="T5" fmla="*/ 4 h 7"/>
                <a:gd name="T6" fmla="*/ 5 w 7"/>
                <a:gd name="T7" fmla="*/ 3 h 7"/>
                <a:gd name="T8" fmla="*/ 6 w 7"/>
                <a:gd name="T9" fmla="*/ 2 h 7"/>
                <a:gd name="T10" fmla="*/ 6 w 7"/>
                <a:gd name="T11" fmla="*/ 1 h 7"/>
                <a:gd name="T12" fmla="*/ 5 w 7"/>
                <a:gd name="T13" fmla="*/ 1 h 7"/>
                <a:gd name="T14" fmla="*/ 4 w 7"/>
                <a:gd name="T15" fmla="*/ 1 h 7"/>
                <a:gd name="T16" fmla="*/ 4 w 7"/>
                <a:gd name="T17" fmla="*/ 1 h 7"/>
                <a:gd name="T18" fmla="*/ 4 w 7"/>
                <a:gd name="T19" fmla="*/ 1 h 7"/>
                <a:gd name="T20" fmla="*/ 4 w 7"/>
                <a:gd name="T21" fmla="*/ 1 h 7"/>
                <a:gd name="T22" fmla="*/ 5 w 7"/>
                <a:gd name="T23" fmla="*/ 0 h 7"/>
                <a:gd name="T24" fmla="*/ 6 w 7"/>
                <a:gd name="T25" fmla="*/ 0 h 7"/>
                <a:gd name="T26" fmla="*/ 7 w 7"/>
                <a:gd name="T27" fmla="*/ 1 h 7"/>
                <a:gd name="T28" fmla="*/ 7 w 7"/>
                <a:gd name="T29" fmla="*/ 2 h 7"/>
                <a:gd name="T30" fmla="*/ 7 w 7"/>
                <a:gd name="T31" fmla="*/ 3 h 7"/>
                <a:gd name="T32" fmla="*/ 7 w 7"/>
                <a:gd name="T33" fmla="*/ 4 h 7"/>
                <a:gd name="T34" fmla="*/ 5 w 7"/>
                <a:gd name="T35" fmla="*/ 4 h 7"/>
                <a:gd name="T36" fmla="*/ 5 w 7"/>
                <a:gd name="T37" fmla="*/ 4 h 7"/>
                <a:gd name="T38" fmla="*/ 5 w 7"/>
                <a:gd name="T39" fmla="*/ 5 h 7"/>
                <a:gd name="T40" fmla="*/ 5 w 7"/>
                <a:gd name="T41" fmla="*/ 6 h 7"/>
                <a:gd name="T42" fmla="*/ 4 w 7"/>
                <a:gd name="T43" fmla="*/ 7 h 7"/>
                <a:gd name="T44" fmla="*/ 3 w 7"/>
                <a:gd name="T45" fmla="*/ 7 h 7"/>
                <a:gd name="T46" fmla="*/ 2 w 7"/>
                <a:gd name="T47" fmla="*/ 7 h 7"/>
                <a:gd name="T48" fmla="*/ 1 w 7"/>
                <a:gd name="T49" fmla="*/ 7 h 7"/>
                <a:gd name="T50" fmla="*/ 0 w 7"/>
                <a:gd name="T51" fmla="*/ 5 h 7"/>
                <a:gd name="T52" fmla="*/ 1 w 7"/>
                <a:gd name="T53" fmla="*/ 6 h 7"/>
                <a:gd name="T54" fmla="*/ 2 w 7"/>
                <a:gd name="T55" fmla="*/ 7 h 7"/>
                <a:gd name="T56" fmla="*/ 3 w 7"/>
                <a:gd name="T57" fmla="*/ 7 h 7"/>
                <a:gd name="T58" fmla="*/ 4 w 7"/>
                <a:gd name="T59" fmla="*/ 6 h 7"/>
                <a:gd name="T60" fmla="*/ 4 w 7"/>
                <a:gd name="T61" fmla="*/ 5 h 7"/>
                <a:gd name="T62" fmla="*/ 4 w 7"/>
                <a:gd name="T63" fmla="*/ 4 h 7"/>
                <a:gd name="T64" fmla="*/ 3 w 7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306"/>
            <p:cNvSpPr>
              <a:spLocks/>
            </p:cNvSpPr>
            <p:nvPr/>
          </p:nvSpPr>
          <p:spPr bwMode="auto">
            <a:xfrm>
              <a:off x="4764" y="3965"/>
              <a:ext cx="13" cy="7"/>
            </a:xfrm>
            <a:custGeom>
              <a:avLst/>
              <a:gdLst>
                <a:gd name="T0" fmla="*/ 4 w 9"/>
                <a:gd name="T1" fmla="*/ 2 h 5"/>
                <a:gd name="T2" fmla="*/ 5 w 9"/>
                <a:gd name="T3" fmla="*/ 2 h 5"/>
                <a:gd name="T4" fmla="*/ 5 w 9"/>
                <a:gd name="T5" fmla="*/ 3 h 5"/>
                <a:gd name="T6" fmla="*/ 6 w 9"/>
                <a:gd name="T7" fmla="*/ 3 h 5"/>
                <a:gd name="T8" fmla="*/ 7 w 9"/>
                <a:gd name="T9" fmla="*/ 3 h 5"/>
                <a:gd name="T10" fmla="*/ 8 w 9"/>
                <a:gd name="T11" fmla="*/ 2 h 5"/>
                <a:gd name="T12" fmla="*/ 8 w 9"/>
                <a:gd name="T13" fmla="*/ 1 h 5"/>
                <a:gd name="T14" fmla="*/ 7 w 9"/>
                <a:gd name="T15" fmla="*/ 1 h 5"/>
                <a:gd name="T16" fmla="*/ 7 w 9"/>
                <a:gd name="T17" fmla="*/ 1 h 5"/>
                <a:gd name="T18" fmla="*/ 7 w 9"/>
                <a:gd name="T19" fmla="*/ 0 h 5"/>
                <a:gd name="T20" fmla="*/ 7 w 9"/>
                <a:gd name="T21" fmla="*/ 0 h 5"/>
                <a:gd name="T22" fmla="*/ 7 w 9"/>
                <a:gd name="T23" fmla="*/ 1 h 5"/>
                <a:gd name="T24" fmla="*/ 8 w 9"/>
                <a:gd name="T25" fmla="*/ 1 h 5"/>
                <a:gd name="T26" fmla="*/ 9 w 9"/>
                <a:gd name="T27" fmla="*/ 3 h 5"/>
                <a:gd name="T28" fmla="*/ 8 w 9"/>
                <a:gd name="T29" fmla="*/ 4 h 5"/>
                <a:gd name="T30" fmla="*/ 8 w 9"/>
                <a:gd name="T31" fmla="*/ 4 h 5"/>
                <a:gd name="T32" fmla="*/ 7 w 9"/>
                <a:gd name="T33" fmla="*/ 4 h 5"/>
                <a:gd name="T34" fmla="*/ 6 w 9"/>
                <a:gd name="T35" fmla="*/ 4 h 5"/>
                <a:gd name="T36" fmla="*/ 5 w 9"/>
                <a:gd name="T37" fmla="*/ 3 h 5"/>
                <a:gd name="T38" fmla="*/ 5 w 9"/>
                <a:gd name="T39" fmla="*/ 4 h 5"/>
                <a:gd name="T40" fmla="*/ 4 w 9"/>
                <a:gd name="T41" fmla="*/ 5 h 5"/>
                <a:gd name="T42" fmla="*/ 3 w 9"/>
                <a:gd name="T43" fmla="*/ 5 h 5"/>
                <a:gd name="T44" fmla="*/ 1 w 9"/>
                <a:gd name="T45" fmla="*/ 5 h 5"/>
                <a:gd name="T46" fmla="*/ 0 w 9"/>
                <a:gd name="T47" fmla="*/ 4 h 5"/>
                <a:gd name="T48" fmla="*/ 0 w 9"/>
                <a:gd name="T49" fmla="*/ 2 h 5"/>
                <a:gd name="T50" fmla="*/ 1 w 9"/>
                <a:gd name="T51" fmla="*/ 1 h 5"/>
                <a:gd name="T52" fmla="*/ 1 w 9"/>
                <a:gd name="T53" fmla="*/ 2 h 5"/>
                <a:gd name="T54" fmla="*/ 1 w 9"/>
                <a:gd name="T55" fmla="*/ 3 h 5"/>
                <a:gd name="T56" fmla="*/ 2 w 9"/>
                <a:gd name="T57" fmla="*/ 4 h 5"/>
                <a:gd name="T58" fmla="*/ 3 w 9"/>
                <a:gd name="T59" fmla="*/ 4 h 5"/>
                <a:gd name="T60" fmla="*/ 4 w 9"/>
                <a:gd name="T61" fmla="*/ 4 h 5"/>
                <a:gd name="T62" fmla="*/ 4 w 9"/>
                <a:gd name="T63" fmla="*/ 3 h 5"/>
                <a:gd name="T64" fmla="*/ 4 w 9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307"/>
            <p:cNvSpPr>
              <a:spLocks/>
            </p:cNvSpPr>
            <p:nvPr/>
          </p:nvSpPr>
          <p:spPr bwMode="auto">
            <a:xfrm>
              <a:off x="3914" y="4197"/>
              <a:ext cx="7" cy="14"/>
            </a:xfrm>
            <a:custGeom>
              <a:avLst/>
              <a:gdLst>
                <a:gd name="T0" fmla="*/ 3 w 5"/>
                <a:gd name="T1" fmla="*/ 5 h 10"/>
                <a:gd name="T2" fmla="*/ 3 w 5"/>
                <a:gd name="T3" fmla="*/ 5 h 10"/>
                <a:gd name="T4" fmla="*/ 2 w 5"/>
                <a:gd name="T5" fmla="*/ 6 h 10"/>
                <a:gd name="T6" fmla="*/ 2 w 5"/>
                <a:gd name="T7" fmla="*/ 7 h 10"/>
                <a:gd name="T8" fmla="*/ 2 w 5"/>
                <a:gd name="T9" fmla="*/ 8 h 10"/>
                <a:gd name="T10" fmla="*/ 2 w 5"/>
                <a:gd name="T11" fmla="*/ 9 h 10"/>
                <a:gd name="T12" fmla="*/ 4 w 5"/>
                <a:gd name="T13" fmla="*/ 9 h 10"/>
                <a:gd name="T14" fmla="*/ 4 w 5"/>
                <a:gd name="T15" fmla="*/ 8 h 10"/>
                <a:gd name="T16" fmla="*/ 4 w 5"/>
                <a:gd name="T17" fmla="*/ 8 h 10"/>
                <a:gd name="T18" fmla="*/ 4 w 5"/>
                <a:gd name="T19" fmla="*/ 8 h 10"/>
                <a:gd name="T20" fmla="*/ 5 w 5"/>
                <a:gd name="T21" fmla="*/ 8 h 10"/>
                <a:gd name="T22" fmla="*/ 4 w 5"/>
                <a:gd name="T23" fmla="*/ 9 h 10"/>
                <a:gd name="T24" fmla="*/ 3 w 5"/>
                <a:gd name="T25" fmla="*/ 10 h 10"/>
                <a:gd name="T26" fmla="*/ 2 w 5"/>
                <a:gd name="T27" fmla="*/ 10 h 10"/>
                <a:gd name="T28" fmla="*/ 1 w 5"/>
                <a:gd name="T29" fmla="*/ 10 h 10"/>
                <a:gd name="T30" fmla="*/ 1 w 5"/>
                <a:gd name="T31" fmla="*/ 9 h 10"/>
                <a:gd name="T32" fmla="*/ 1 w 5"/>
                <a:gd name="T33" fmla="*/ 8 h 10"/>
                <a:gd name="T34" fmla="*/ 1 w 5"/>
                <a:gd name="T35" fmla="*/ 6 h 10"/>
                <a:gd name="T36" fmla="*/ 2 w 5"/>
                <a:gd name="T37" fmla="*/ 6 h 10"/>
                <a:gd name="T38" fmla="*/ 1 w 5"/>
                <a:gd name="T39" fmla="*/ 6 h 10"/>
                <a:gd name="T40" fmla="*/ 0 w 5"/>
                <a:gd name="T41" fmla="*/ 5 h 10"/>
                <a:gd name="T42" fmla="*/ 0 w 5"/>
                <a:gd name="T43" fmla="*/ 3 h 10"/>
                <a:gd name="T44" fmla="*/ 1 w 5"/>
                <a:gd name="T45" fmla="*/ 2 h 10"/>
                <a:gd name="T46" fmla="*/ 2 w 5"/>
                <a:gd name="T47" fmla="*/ 1 h 10"/>
                <a:gd name="T48" fmla="*/ 3 w 5"/>
                <a:gd name="T49" fmla="*/ 0 h 10"/>
                <a:gd name="T50" fmla="*/ 4 w 5"/>
                <a:gd name="T51" fmla="*/ 1 h 10"/>
                <a:gd name="T52" fmla="*/ 3 w 5"/>
                <a:gd name="T53" fmla="*/ 1 h 10"/>
                <a:gd name="T54" fmla="*/ 2 w 5"/>
                <a:gd name="T55" fmla="*/ 1 h 10"/>
                <a:gd name="T56" fmla="*/ 1 w 5"/>
                <a:gd name="T57" fmla="*/ 2 h 10"/>
                <a:gd name="T58" fmla="*/ 1 w 5"/>
                <a:gd name="T59" fmla="*/ 3 h 10"/>
                <a:gd name="T60" fmla="*/ 1 w 5"/>
                <a:gd name="T61" fmla="*/ 4 h 10"/>
                <a:gd name="T62" fmla="*/ 2 w 5"/>
                <a:gd name="T63" fmla="*/ 5 h 10"/>
                <a:gd name="T64" fmla="*/ 3 w 5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308"/>
            <p:cNvSpPr>
              <a:spLocks/>
            </p:cNvSpPr>
            <p:nvPr/>
          </p:nvSpPr>
          <p:spPr bwMode="auto">
            <a:xfrm>
              <a:off x="3922" y="4115"/>
              <a:ext cx="14" cy="10"/>
            </a:xfrm>
            <a:custGeom>
              <a:avLst/>
              <a:gdLst>
                <a:gd name="T0" fmla="*/ 5 w 10"/>
                <a:gd name="T1" fmla="*/ 4 h 7"/>
                <a:gd name="T2" fmla="*/ 5 w 10"/>
                <a:gd name="T3" fmla="*/ 4 h 7"/>
                <a:gd name="T4" fmla="*/ 4 w 10"/>
                <a:gd name="T5" fmla="*/ 3 h 7"/>
                <a:gd name="T6" fmla="*/ 3 w 10"/>
                <a:gd name="T7" fmla="*/ 3 h 7"/>
                <a:gd name="T8" fmla="*/ 2 w 10"/>
                <a:gd name="T9" fmla="*/ 4 h 7"/>
                <a:gd name="T10" fmla="*/ 2 w 10"/>
                <a:gd name="T11" fmla="*/ 5 h 7"/>
                <a:gd name="T12" fmla="*/ 2 w 10"/>
                <a:gd name="T13" fmla="*/ 6 h 7"/>
                <a:gd name="T14" fmla="*/ 3 w 10"/>
                <a:gd name="T15" fmla="*/ 6 h 7"/>
                <a:gd name="T16" fmla="*/ 3 w 10"/>
                <a:gd name="T17" fmla="*/ 6 h 7"/>
                <a:gd name="T18" fmla="*/ 4 w 10"/>
                <a:gd name="T19" fmla="*/ 6 h 7"/>
                <a:gd name="T20" fmla="*/ 4 w 10"/>
                <a:gd name="T21" fmla="*/ 6 h 7"/>
                <a:gd name="T22" fmla="*/ 3 w 10"/>
                <a:gd name="T23" fmla="*/ 7 h 7"/>
                <a:gd name="T24" fmla="*/ 1 w 10"/>
                <a:gd name="T25" fmla="*/ 6 h 7"/>
                <a:gd name="T26" fmla="*/ 1 w 10"/>
                <a:gd name="T27" fmla="*/ 5 h 7"/>
                <a:gd name="T28" fmla="*/ 0 w 10"/>
                <a:gd name="T29" fmla="*/ 4 h 7"/>
                <a:gd name="T30" fmla="*/ 1 w 10"/>
                <a:gd name="T31" fmla="*/ 3 h 7"/>
                <a:gd name="T32" fmla="*/ 2 w 10"/>
                <a:gd name="T33" fmla="*/ 2 h 7"/>
                <a:gd name="T34" fmla="*/ 3 w 10"/>
                <a:gd name="T35" fmla="*/ 3 h 7"/>
                <a:gd name="T36" fmla="*/ 4 w 10"/>
                <a:gd name="T37" fmla="*/ 3 h 7"/>
                <a:gd name="T38" fmla="*/ 4 w 10"/>
                <a:gd name="T39" fmla="*/ 2 h 7"/>
                <a:gd name="T40" fmla="*/ 4 w 10"/>
                <a:gd name="T41" fmla="*/ 1 h 7"/>
                <a:gd name="T42" fmla="*/ 5 w 10"/>
                <a:gd name="T43" fmla="*/ 0 h 7"/>
                <a:gd name="T44" fmla="*/ 7 w 10"/>
                <a:gd name="T45" fmla="*/ 0 h 7"/>
                <a:gd name="T46" fmla="*/ 8 w 10"/>
                <a:gd name="T47" fmla="*/ 0 h 7"/>
                <a:gd name="T48" fmla="*/ 9 w 10"/>
                <a:gd name="T49" fmla="*/ 1 h 7"/>
                <a:gd name="T50" fmla="*/ 9 w 10"/>
                <a:gd name="T51" fmla="*/ 3 h 7"/>
                <a:gd name="T52" fmla="*/ 9 w 10"/>
                <a:gd name="T53" fmla="*/ 2 h 7"/>
                <a:gd name="T54" fmla="*/ 8 w 10"/>
                <a:gd name="T55" fmla="*/ 1 h 7"/>
                <a:gd name="T56" fmla="*/ 7 w 10"/>
                <a:gd name="T57" fmla="*/ 0 h 7"/>
                <a:gd name="T58" fmla="*/ 6 w 10"/>
                <a:gd name="T59" fmla="*/ 1 h 7"/>
                <a:gd name="T60" fmla="*/ 5 w 10"/>
                <a:gd name="T61" fmla="*/ 2 h 7"/>
                <a:gd name="T62" fmla="*/ 5 w 10"/>
                <a:gd name="T63" fmla="*/ 3 h 7"/>
                <a:gd name="T64" fmla="*/ 5 w 10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10" y="2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309"/>
            <p:cNvSpPr>
              <a:spLocks/>
            </p:cNvSpPr>
            <p:nvPr/>
          </p:nvSpPr>
          <p:spPr bwMode="auto">
            <a:xfrm>
              <a:off x="3943" y="4093"/>
              <a:ext cx="16" cy="12"/>
            </a:xfrm>
            <a:custGeom>
              <a:avLst/>
              <a:gdLst>
                <a:gd name="T0" fmla="*/ 6 w 11"/>
                <a:gd name="T1" fmla="*/ 5 h 8"/>
                <a:gd name="T2" fmla="*/ 6 w 11"/>
                <a:gd name="T3" fmla="*/ 5 h 8"/>
                <a:gd name="T4" fmla="*/ 5 w 11"/>
                <a:gd name="T5" fmla="*/ 4 h 8"/>
                <a:gd name="T6" fmla="*/ 3 w 11"/>
                <a:gd name="T7" fmla="*/ 4 h 8"/>
                <a:gd name="T8" fmla="*/ 2 w 11"/>
                <a:gd name="T9" fmla="*/ 5 h 8"/>
                <a:gd name="T10" fmla="*/ 2 w 11"/>
                <a:gd name="T11" fmla="*/ 6 h 8"/>
                <a:gd name="T12" fmla="*/ 2 w 11"/>
                <a:gd name="T13" fmla="*/ 8 h 8"/>
                <a:gd name="T14" fmla="*/ 3 w 11"/>
                <a:gd name="T15" fmla="*/ 8 h 8"/>
                <a:gd name="T16" fmla="*/ 4 w 11"/>
                <a:gd name="T17" fmla="*/ 8 h 8"/>
                <a:gd name="T18" fmla="*/ 4 w 11"/>
                <a:gd name="T19" fmla="*/ 8 h 8"/>
                <a:gd name="T20" fmla="*/ 4 w 11"/>
                <a:gd name="T21" fmla="*/ 8 h 8"/>
                <a:gd name="T22" fmla="*/ 3 w 11"/>
                <a:gd name="T23" fmla="*/ 8 h 8"/>
                <a:gd name="T24" fmla="*/ 1 w 11"/>
                <a:gd name="T25" fmla="*/ 8 h 8"/>
                <a:gd name="T26" fmla="*/ 0 w 11"/>
                <a:gd name="T27" fmla="*/ 7 h 8"/>
                <a:gd name="T28" fmla="*/ 0 w 11"/>
                <a:gd name="T29" fmla="*/ 5 h 8"/>
                <a:gd name="T30" fmla="*/ 1 w 11"/>
                <a:gd name="T31" fmla="*/ 4 h 8"/>
                <a:gd name="T32" fmla="*/ 2 w 11"/>
                <a:gd name="T33" fmla="*/ 4 h 8"/>
                <a:gd name="T34" fmla="*/ 3 w 11"/>
                <a:gd name="T35" fmla="*/ 4 h 8"/>
                <a:gd name="T36" fmla="*/ 4 w 11"/>
                <a:gd name="T37" fmla="*/ 4 h 8"/>
                <a:gd name="T38" fmla="*/ 4 w 11"/>
                <a:gd name="T39" fmla="*/ 3 h 8"/>
                <a:gd name="T40" fmla="*/ 4 w 11"/>
                <a:gd name="T41" fmla="*/ 2 h 8"/>
                <a:gd name="T42" fmla="*/ 6 w 11"/>
                <a:gd name="T43" fmla="*/ 1 h 8"/>
                <a:gd name="T44" fmla="*/ 8 w 11"/>
                <a:gd name="T45" fmla="*/ 0 h 8"/>
                <a:gd name="T46" fmla="*/ 9 w 11"/>
                <a:gd name="T47" fmla="*/ 1 h 8"/>
                <a:gd name="T48" fmla="*/ 11 w 11"/>
                <a:gd name="T49" fmla="*/ 2 h 8"/>
                <a:gd name="T50" fmla="*/ 11 w 11"/>
                <a:gd name="T51" fmla="*/ 4 h 8"/>
                <a:gd name="T52" fmla="*/ 10 w 11"/>
                <a:gd name="T53" fmla="*/ 3 h 8"/>
                <a:gd name="T54" fmla="*/ 9 w 11"/>
                <a:gd name="T55" fmla="*/ 2 h 8"/>
                <a:gd name="T56" fmla="*/ 8 w 11"/>
                <a:gd name="T57" fmla="*/ 1 h 8"/>
                <a:gd name="T58" fmla="*/ 6 w 11"/>
                <a:gd name="T59" fmla="*/ 2 h 8"/>
                <a:gd name="T60" fmla="*/ 5 w 11"/>
                <a:gd name="T61" fmla="*/ 3 h 8"/>
                <a:gd name="T62" fmla="*/ 5 w 11"/>
                <a:gd name="T63" fmla="*/ 4 h 8"/>
                <a:gd name="T64" fmla="*/ 6 w 11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8"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0" y="3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310"/>
            <p:cNvSpPr>
              <a:spLocks/>
            </p:cNvSpPr>
            <p:nvPr/>
          </p:nvSpPr>
          <p:spPr bwMode="auto">
            <a:xfrm>
              <a:off x="3965" y="4074"/>
              <a:ext cx="7" cy="14"/>
            </a:xfrm>
            <a:custGeom>
              <a:avLst/>
              <a:gdLst>
                <a:gd name="T0" fmla="*/ 3 w 5"/>
                <a:gd name="T1" fmla="*/ 5 h 10"/>
                <a:gd name="T2" fmla="*/ 3 w 5"/>
                <a:gd name="T3" fmla="*/ 6 h 10"/>
                <a:gd name="T4" fmla="*/ 2 w 5"/>
                <a:gd name="T5" fmla="*/ 6 h 10"/>
                <a:gd name="T6" fmla="*/ 2 w 5"/>
                <a:gd name="T7" fmla="*/ 7 h 10"/>
                <a:gd name="T8" fmla="*/ 2 w 5"/>
                <a:gd name="T9" fmla="*/ 8 h 10"/>
                <a:gd name="T10" fmla="*/ 2 w 5"/>
                <a:gd name="T11" fmla="*/ 9 h 10"/>
                <a:gd name="T12" fmla="*/ 4 w 5"/>
                <a:gd name="T13" fmla="*/ 9 h 10"/>
                <a:gd name="T14" fmla="*/ 4 w 5"/>
                <a:gd name="T15" fmla="*/ 8 h 10"/>
                <a:gd name="T16" fmla="*/ 4 w 5"/>
                <a:gd name="T17" fmla="*/ 8 h 10"/>
                <a:gd name="T18" fmla="*/ 5 w 5"/>
                <a:gd name="T19" fmla="*/ 8 h 10"/>
                <a:gd name="T20" fmla="*/ 5 w 5"/>
                <a:gd name="T21" fmla="*/ 8 h 10"/>
                <a:gd name="T22" fmla="*/ 4 w 5"/>
                <a:gd name="T23" fmla="*/ 9 h 10"/>
                <a:gd name="T24" fmla="*/ 4 w 5"/>
                <a:gd name="T25" fmla="*/ 10 h 10"/>
                <a:gd name="T26" fmla="*/ 2 w 5"/>
                <a:gd name="T27" fmla="*/ 10 h 10"/>
                <a:gd name="T28" fmla="*/ 1 w 5"/>
                <a:gd name="T29" fmla="*/ 10 h 10"/>
                <a:gd name="T30" fmla="*/ 1 w 5"/>
                <a:gd name="T31" fmla="*/ 9 h 10"/>
                <a:gd name="T32" fmla="*/ 1 w 5"/>
                <a:gd name="T33" fmla="*/ 8 h 10"/>
                <a:gd name="T34" fmla="*/ 1 w 5"/>
                <a:gd name="T35" fmla="*/ 7 h 10"/>
                <a:gd name="T36" fmla="*/ 2 w 5"/>
                <a:gd name="T37" fmla="*/ 6 h 10"/>
                <a:gd name="T38" fmla="*/ 1 w 5"/>
                <a:gd name="T39" fmla="*/ 6 h 10"/>
                <a:gd name="T40" fmla="*/ 0 w 5"/>
                <a:gd name="T41" fmla="*/ 5 h 10"/>
                <a:gd name="T42" fmla="*/ 0 w 5"/>
                <a:gd name="T43" fmla="*/ 3 h 10"/>
                <a:gd name="T44" fmla="*/ 0 w 5"/>
                <a:gd name="T45" fmla="*/ 2 h 10"/>
                <a:gd name="T46" fmla="*/ 2 w 5"/>
                <a:gd name="T47" fmla="*/ 1 h 10"/>
                <a:gd name="T48" fmla="*/ 3 w 5"/>
                <a:gd name="T49" fmla="*/ 0 h 10"/>
                <a:gd name="T50" fmla="*/ 5 w 5"/>
                <a:gd name="T51" fmla="*/ 1 h 10"/>
                <a:gd name="T52" fmla="*/ 3 w 5"/>
                <a:gd name="T53" fmla="*/ 1 h 10"/>
                <a:gd name="T54" fmla="*/ 2 w 5"/>
                <a:gd name="T55" fmla="*/ 1 h 10"/>
                <a:gd name="T56" fmla="*/ 1 w 5"/>
                <a:gd name="T57" fmla="*/ 2 h 10"/>
                <a:gd name="T58" fmla="*/ 1 w 5"/>
                <a:gd name="T59" fmla="*/ 3 h 10"/>
                <a:gd name="T60" fmla="*/ 1 w 5"/>
                <a:gd name="T61" fmla="*/ 4 h 10"/>
                <a:gd name="T62" fmla="*/ 2 w 5"/>
                <a:gd name="T63" fmla="*/ 5 h 10"/>
                <a:gd name="T64" fmla="*/ 3 w 5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0"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311"/>
            <p:cNvSpPr>
              <a:spLocks/>
            </p:cNvSpPr>
            <p:nvPr/>
          </p:nvSpPr>
          <p:spPr bwMode="auto">
            <a:xfrm>
              <a:off x="3976" y="4059"/>
              <a:ext cx="13" cy="9"/>
            </a:xfrm>
            <a:custGeom>
              <a:avLst/>
              <a:gdLst>
                <a:gd name="T0" fmla="*/ 5 w 9"/>
                <a:gd name="T1" fmla="*/ 4 h 6"/>
                <a:gd name="T2" fmla="*/ 5 w 9"/>
                <a:gd name="T3" fmla="*/ 4 h 6"/>
                <a:gd name="T4" fmla="*/ 4 w 9"/>
                <a:gd name="T5" fmla="*/ 3 h 6"/>
                <a:gd name="T6" fmla="*/ 3 w 9"/>
                <a:gd name="T7" fmla="*/ 3 h 6"/>
                <a:gd name="T8" fmla="*/ 2 w 9"/>
                <a:gd name="T9" fmla="*/ 3 h 6"/>
                <a:gd name="T10" fmla="*/ 1 w 9"/>
                <a:gd name="T11" fmla="*/ 4 h 6"/>
                <a:gd name="T12" fmla="*/ 2 w 9"/>
                <a:gd name="T13" fmla="*/ 5 h 6"/>
                <a:gd name="T14" fmla="*/ 3 w 9"/>
                <a:gd name="T15" fmla="*/ 6 h 6"/>
                <a:gd name="T16" fmla="*/ 3 w 9"/>
                <a:gd name="T17" fmla="*/ 6 h 6"/>
                <a:gd name="T18" fmla="*/ 3 w 9"/>
                <a:gd name="T19" fmla="*/ 6 h 6"/>
                <a:gd name="T20" fmla="*/ 3 w 9"/>
                <a:gd name="T21" fmla="*/ 6 h 6"/>
                <a:gd name="T22" fmla="*/ 2 w 9"/>
                <a:gd name="T23" fmla="*/ 6 h 6"/>
                <a:gd name="T24" fmla="*/ 1 w 9"/>
                <a:gd name="T25" fmla="*/ 5 h 6"/>
                <a:gd name="T26" fmla="*/ 0 w 9"/>
                <a:gd name="T27" fmla="*/ 4 h 6"/>
                <a:gd name="T28" fmla="*/ 0 w 9"/>
                <a:gd name="T29" fmla="*/ 3 h 6"/>
                <a:gd name="T30" fmla="*/ 1 w 9"/>
                <a:gd name="T31" fmla="*/ 3 h 6"/>
                <a:gd name="T32" fmla="*/ 2 w 9"/>
                <a:gd name="T33" fmla="*/ 2 h 6"/>
                <a:gd name="T34" fmla="*/ 3 w 9"/>
                <a:gd name="T35" fmla="*/ 2 h 6"/>
                <a:gd name="T36" fmla="*/ 3 w 9"/>
                <a:gd name="T37" fmla="*/ 3 h 6"/>
                <a:gd name="T38" fmla="*/ 4 w 9"/>
                <a:gd name="T39" fmla="*/ 2 h 6"/>
                <a:gd name="T40" fmla="*/ 4 w 9"/>
                <a:gd name="T41" fmla="*/ 1 h 6"/>
                <a:gd name="T42" fmla="*/ 5 w 9"/>
                <a:gd name="T43" fmla="*/ 0 h 6"/>
                <a:gd name="T44" fmla="*/ 7 w 9"/>
                <a:gd name="T45" fmla="*/ 0 h 6"/>
                <a:gd name="T46" fmla="*/ 8 w 9"/>
                <a:gd name="T47" fmla="*/ 1 h 6"/>
                <a:gd name="T48" fmla="*/ 9 w 9"/>
                <a:gd name="T49" fmla="*/ 2 h 6"/>
                <a:gd name="T50" fmla="*/ 9 w 9"/>
                <a:gd name="T51" fmla="*/ 3 h 6"/>
                <a:gd name="T52" fmla="*/ 8 w 9"/>
                <a:gd name="T53" fmla="*/ 2 h 6"/>
                <a:gd name="T54" fmla="*/ 8 w 9"/>
                <a:gd name="T55" fmla="*/ 1 h 6"/>
                <a:gd name="T56" fmla="*/ 7 w 9"/>
                <a:gd name="T57" fmla="*/ 1 h 6"/>
                <a:gd name="T58" fmla="*/ 6 w 9"/>
                <a:gd name="T59" fmla="*/ 1 h 6"/>
                <a:gd name="T60" fmla="*/ 5 w 9"/>
                <a:gd name="T61" fmla="*/ 2 h 6"/>
                <a:gd name="T62" fmla="*/ 5 w 9"/>
                <a:gd name="T63" fmla="*/ 3 h 6"/>
                <a:gd name="T64" fmla="*/ 5 w 9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4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312"/>
            <p:cNvSpPr>
              <a:spLocks/>
            </p:cNvSpPr>
            <p:nvPr/>
          </p:nvSpPr>
          <p:spPr bwMode="auto">
            <a:xfrm>
              <a:off x="4001" y="4055"/>
              <a:ext cx="13" cy="6"/>
            </a:xfrm>
            <a:custGeom>
              <a:avLst/>
              <a:gdLst>
                <a:gd name="T0" fmla="*/ 4 w 9"/>
                <a:gd name="T1" fmla="*/ 3 h 4"/>
                <a:gd name="T2" fmla="*/ 4 w 9"/>
                <a:gd name="T3" fmla="*/ 3 h 4"/>
                <a:gd name="T4" fmla="*/ 4 w 9"/>
                <a:gd name="T5" fmla="*/ 2 h 4"/>
                <a:gd name="T6" fmla="*/ 3 w 9"/>
                <a:gd name="T7" fmla="*/ 1 h 4"/>
                <a:gd name="T8" fmla="*/ 1 w 9"/>
                <a:gd name="T9" fmla="*/ 1 h 4"/>
                <a:gd name="T10" fmla="*/ 1 w 9"/>
                <a:gd name="T11" fmla="*/ 2 h 4"/>
                <a:gd name="T12" fmla="*/ 1 w 9"/>
                <a:gd name="T13" fmla="*/ 3 h 4"/>
                <a:gd name="T14" fmla="*/ 1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1 w 9"/>
                <a:gd name="T21" fmla="*/ 4 h 4"/>
                <a:gd name="T22" fmla="*/ 1 w 9"/>
                <a:gd name="T23" fmla="*/ 4 h 4"/>
                <a:gd name="T24" fmla="*/ 0 w 9"/>
                <a:gd name="T25" fmla="*/ 3 h 4"/>
                <a:gd name="T26" fmla="*/ 0 w 9"/>
                <a:gd name="T27" fmla="*/ 2 h 4"/>
                <a:gd name="T28" fmla="*/ 0 w 9"/>
                <a:gd name="T29" fmla="*/ 1 h 4"/>
                <a:gd name="T30" fmla="*/ 1 w 9"/>
                <a:gd name="T31" fmla="*/ 0 h 4"/>
                <a:gd name="T32" fmla="*/ 2 w 9"/>
                <a:gd name="T33" fmla="*/ 0 h 4"/>
                <a:gd name="T34" fmla="*/ 3 w 9"/>
                <a:gd name="T35" fmla="*/ 1 h 4"/>
                <a:gd name="T36" fmla="*/ 3 w 9"/>
                <a:gd name="T37" fmla="*/ 1 h 4"/>
                <a:gd name="T38" fmla="*/ 4 w 9"/>
                <a:gd name="T39" fmla="*/ 1 h 4"/>
                <a:gd name="T40" fmla="*/ 5 w 9"/>
                <a:gd name="T41" fmla="*/ 0 h 4"/>
                <a:gd name="T42" fmla="*/ 6 w 9"/>
                <a:gd name="T43" fmla="*/ 0 h 4"/>
                <a:gd name="T44" fmla="*/ 8 w 9"/>
                <a:gd name="T45" fmla="*/ 1 h 4"/>
                <a:gd name="T46" fmla="*/ 8 w 9"/>
                <a:gd name="T47" fmla="*/ 2 h 4"/>
                <a:gd name="T48" fmla="*/ 9 w 9"/>
                <a:gd name="T49" fmla="*/ 3 h 4"/>
                <a:gd name="T50" fmla="*/ 8 w 9"/>
                <a:gd name="T51" fmla="*/ 4 h 4"/>
                <a:gd name="T52" fmla="*/ 8 w 9"/>
                <a:gd name="T53" fmla="*/ 3 h 4"/>
                <a:gd name="T54" fmla="*/ 8 w 9"/>
                <a:gd name="T55" fmla="*/ 2 h 4"/>
                <a:gd name="T56" fmla="*/ 7 w 9"/>
                <a:gd name="T57" fmla="*/ 1 h 4"/>
                <a:gd name="T58" fmla="*/ 6 w 9"/>
                <a:gd name="T59" fmla="*/ 1 h 4"/>
                <a:gd name="T60" fmla="*/ 5 w 9"/>
                <a:gd name="T61" fmla="*/ 1 h 4"/>
                <a:gd name="T62" fmla="*/ 4 w 9"/>
                <a:gd name="T63" fmla="*/ 2 h 4"/>
                <a:gd name="T64" fmla="*/ 4 w 9"/>
                <a:gd name="T6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313"/>
            <p:cNvSpPr>
              <a:spLocks/>
            </p:cNvSpPr>
            <p:nvPr/>
          </p:nvSpPr>
          <p:spPr bwMode="auto">
            <a:xfrm>
              <a:off x="3999" y="4064"/>
              <a:ext cx="11" cy="8"/>
            </a:xfrm>
            <a:custGeom>
              <a:avLst/>
              <a:gdLst>
                <a:gd name="T0" fmla="*/ 4 w 8"/>
                <a:gd name="T1" fmla="*/ 3 h 6"/>
                <a:gd name="T2" fmla="*/ 3 w 8"/>
                <a:gd name="T3" fmla="*/ 3 h 6"/>
                <a:gd name="T4" fmla="*/ 4 w 8"/>
                <a:gd name="T5" fmla="*/ 2 h 6"/>
                <a:gd name="T6" fmla="*/ 3 w 8"/>
                <a:gd name="T7" fmla="*/ 1 h 6"/>
                <a:gd name="T8" fmla="*/ 2 w 8"/>
                <a:gd name="T9" fmla="*/ 1 h 6"/>
                <a:gd name="T10" fmla="*/ 1 w 8"/>
                <a:gd name="T11" fmla="*/ 1 h 6"/>
                <a:gd name="T12" fmla="*/ 0 w 8"/>
                <a:gd name="T13" fmla="*/ 2 h 6"/>
                <a:gd name="T14" fmla="*/ 1 w 8"/>
                <a:gd name="T15" fmla="*/ 3 h 6"/>
                <a:gd name="T16" fmla="*/ 1 w 8"/>
                <a:gd name="T17" fmla="*/ 3 h 6"/>
                <a:gd name="T18" fmla="*/ 1 w 8"/>
                <a:gd name="T19" fmla="*/ 3 h 6"/>
                <a:gd name="T20" fmla="*/ 1 w 8"/>
                <a:gd name="T21" fmla="*/ 3 h 6"/>
                <a:gd name="T22" fmla="*/ 0 w 8"/>
                <a:gd name="T23" fmla="*/ 3 h 6"/>
                <a:gd name="T24" fmla="*/ 0 w 8"/>
                <a:gd name="T25" fmla="*/ 2 h 6"/>
                <a:gd name="T26" fmla="*/ 0 w 8"/>
                <a:gd name="T27" fmla="*/ 0 h 6"/>
                <a:gd name="T28" fmla="*/ 1 w 8"/>
                <a:gd name="T29" fmla="*/ 0 h 6"/>
                <a:gd name="T30" fmla="*/ 2 w 8"/>
                <a:gd name="T31" fmla="*/ 0 h 6"/>
                <a:gd name="T32" fmla="*/ 3 w 8"/>
                <a:gd name="T33" fmla="*/ 0 h 6"/>
                <a:gd name="T34" fmla="*/ 4 w 8"/>
                <a:gd name="T35" fmla="*/ 1 h 6"/>
                <a:gd name="T36" fmla="*/ 4 w 8"/>
                <a:gd name="T37" fmla="*/ 2 h 6"/>
                <a:gd name="T38" fmla="*/ 4 w 8"/>
                <a:gd name="T39" fmla="*/ 1 h 6"/>
                <a:gd name="T40" fmla="*/ 6 w 8"/>
                <a:gd name="T41" fmla="*/ 1 h 6"/>
                <a:gd name="T42" fmla="*/ 7 w 8"/>
                <a:gd name="T43" fmla="*/ 2 h 6"/>
                <a:gd name="T44" fmla="*/ 8 w 8"/>
                <a:gd name="T45" fmla="*/ 3 h 6"/>
                <a:gd name="T46" fmla="*/ 8 w 8"/>
                <a:gd name="T47" fmla="*/ 4 h 6"/>
                <a:gd name="T48" fmla="*/ 8 w 8"/>
                <a:gd name="T49" fmla="*/ 5 h 6"/>
                <a:gd name="T50" fmla="*/ 6 w 8"/>
                <a:gd name="T51" fmla="*/ 6 h 6"/>
                <a:gd name="T52" fmla="*/ 7 w 8"/>
                <a:gd name="T53" fmla="*/ 5 h 6"/>
                <a:gd name="T54" fmla="*/ 8 w 8"/>
                <a:gd name="T55" fmla="*/ 4 h 6"/>
                <a:gd name="T56" fmla="*/ 7 w 8"/>
                <a:gd name="T57" fmla="*/ 3 h 6"/>
                <a:gd name="T58" fmla="*/ 6 w 8"/>
                <a:gd name="T59" fmla="*/ 2 h 6"/>
                <a:gd name="T60" fmla="*/ 5 w 8"/>
                <a:gd name="T61" fmla="*/ 2 h 6"/>
                <a:gd name="T62" fmla="*/ 4 w 8"/>
                <a:gd name="T63" fmla="*/ 3 h 6"/>
                <a:gd name="T64" fmla="*/ 4 w 8"/>
                <a:gd name="T6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314"/>
            <p:cNvSpPr>
              <a:spLocks/>
            </p:cNvSpPr>
            <p:nvPr/>
          </p:nvSpPr>
          <p:spPr bwMode="auto">
            <a:xfrm>
              <a:off x="4052" y="4231"/>
              <a:ext cx="12" cy="13"/>
            </a:xfrm>
            <a:custGeom>
              <a:avLst/>
              <a:gdLst>
                <a:gd name="T0" fmla="*/ 5 w 8"/>
                <a:gd name="T1" fmla="*/ 4 h 9"/>
                <a:gd name="T2" fmla="*/ 5 w 8"/>
                <a:gd name="T3" fmla="*/ 4 h 9"/>
                <a:gd name="T4" fmla="*/ 5 w 8"/>
                <a:gd name="T5" fmla="*/ 6 h 9"/>
                <a:gd name="T6" fmla="*/ 4 w 8"/>
                <a:gd name="T7" fmla="*/ 7 h 9"/>
                <a:gd name="T8" fmla="*/ 5 w 8"/>
                <a:gd name="T9" fmla="*/ 8 h 9"/>
                <a:gd name="T10" fmla="*/ 6 w 8"/>
                <a:gd name="T11" fmla="*/ 8 h 9"/>
                <a:gd name="T12" fmla="*/ 8 w 8"/>
                <a:gd name="T13" fmla="*/ 7 h 9"/>
                <a:gd name="T14" fmla="*/ 8 w 8"/>
                <a:gd name="T15" fmla="*/ 6 h 9"/>
                <a:gd name="T16" fmla="*/ 8 w 8"/>
                <a:gd name="T17" fmla="*/ 6 h 9"/>
                <a:gd name="T18" fmla="*/ 8 w 8"/>
                <a:gd name="T19" fmla="*/ 6 h 9"/>
                <a:gd name="T20" fmla="*/ 8 w 8"/>
                <a:gd name="T21" fmla="*/ 6 h 9"/>
                <a:gd name="T22" fmla="*/ 8 w 8"/>
                <a:gd name="T23" fmla="*/ 7 h 9"/>
                <a:gd name="T24" fmla="*/ 8 w 8"/>
                <a:gd name="T25" fmla="*/ 8 h 9"/>
                <a:gd name="T26" fmla="*/ 7 w 8"/>
                <a:gd name="T27" fmla="*/ 9 h 9"/>
                <a:gd name="T28" fmla="*/ 6 w 8"/>
                <a:gd name="T29" fmla="*/ 9 h 9"/>
                <a:gd name="T30" fmla="*/ 5 w 8"/>
                <a:gd name="T31" fmla="*/ 9 h 9"/>
                <a:gd name="T32" fmla="*/ 4 w 8"/>
                <a:gd name="T33" fmla="*/ 8 h 9"/>
                <a:gd name="T34" fmla="*/ 4 w 8"/>
                <a:gd name="T35" fmla="*/ 7 h 9"/>
                <a:gd name="T36" fmla="*/ 4 w 8"/>
                <a:gd name="T37" fmla="*/ 6 h 9"/>
                <a:gd name="T38" fmla="*/ 3 w 8"/>
                <a:gd name="T39" fmla="*/ 6 h 9"/>
                <a:gd name="T40" fmla="*/ 2 w 8"/>
                <a:gd name="T41" fmla="*/ 6 h 9"/>
                <a:gd name="T42" fmla="*/ 1 w 8"/>
                <a:gd name="T43" fmla="*/ 5 h 9"/>
                <a:gd name="T44" fmla="*/ 0 w 8"/>
                <a:gd name="T45" fmla="*/ 3 h 9"/>
                <a:gd name="T46" fmla="*/ 1 w 8"/>
                <a:gd name="T47" fmla="*/ 2 h 9"/>
                <a:gd name="T48" fmla="*/ 2 w 8"/>
                <a:gd name="T49" fmla="*/ 0 h 9"/>
                <a:gd name="T50" fmla="*/ 4 w 8"/>
                <a:gd name="T51" fmla="*/ 0 h 9"/>
                <a:gd name="T52" fmla="*/ 3 w 8"/>
                <a:gd name="T53" fmla="*/ 1 h 9"/>
                <a:gd name="T54" fmla="*/ 2 w 8"/>
                <a:gd name="T55" fmla="*/ 2 h 9"/>
                <a:gd name="T56" fmla="*/ 1 w 8"/>
                <a:gd name="T57" fmla="*/ 3 h 9"/>
                <a:gd name="T58" fmla="*/ 2 w 8"/>
                <a:gd name="T59" fmla="*/ 4 h 9"/>
                <a:gd name="T60" fmla="*/ 3 w 8"/>
                <a:gd name="T61" fmla="*/ 5 h 9"/>
                <a:gd name="T62" fmla="*/ 4 w 8"/>
                <a:gd name="T63" fmla="*/ 5 h 9"/>
                <a:gd name="T64" fmla="*/ 5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7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315"/>
            <p:cNvSpPr>
              <a:spLocks/>
            </p:cNvSpPr>
            <p:nvPr/>
          </p:nvSpPr>
          <p:spPr bwMode="auto">
            <a:xfrm>
              <a:off x="3986" y="4251"/>
              <a:ext cx="11" cy="11"/>
            </a:xfrm>
            <a:custGeom>
              <a:avLst/>
              <a:gdLst>
                <a:gd name="T0" fmla="*/ 5 w 8"/>
                <a:gd name="T1" fmla="*/ 3 h 8"/>
                <a:gd name="T2" fmla="*/ 5 w 8"/>
                <a:gd name="T3" fmla="*/ 3 h 8"/>
                <a:gd name="T4" fmla="*/ 4 w 8"/>
                <a:gd name="T5" fmla="*/ 5 h 8"/>
                <a:gd name="T6" fmla="*/ 4 w 8"/>
                <a:gd name="T7" fmla="*/ 6 h 8"/>
                <a:gd name="T8" fmla="*/ 6 w 8"/>
                <a:gd name="T9" fmla="*/ 7 h 8"/>
                <a:gd name="T10" fmla="*/ 7 w 8"/>
                <a:gd name="T11" fmla="*/ 7 h 8"/>
                <a:gd name="T12" fmla="*/ 8 w 8"/>
                <a:gd name="T13" fmla="*/ 6 h 8"/>
                <a:gd name="T14" fmla="*/ 7 w 8"/>
                <a:gd name="T15" fmla="*/ 5 h 8"/>
                <a:gd name="T16" fmla="*/ 7 w 8"/>
                <a:gd name="T17" fmla="*/ 4 h 8"/>
                <a:gd name="T18" fmla="*/ 8 w 8"/>
                <a:gd name="T19" fmla="*/ 4 h 8"/>
                <a:gd name="T20" fmla="*/ 8 w 8"/>
                <a:gd name="T21" fmla="*/ 4 h 8"/>
                <a:gd name="T22" fmla="*/ 8 w 8"/>
                <a:gd name="T23" fmla="*/ 5 h 8"/>
                <a:gd name="T24" fmla="*/ 8 w 8"/>
                <a:gd name="T25" fmla="*/ 6 h 8"/>
                <a:gd name="T26" fmla="*/ 7 w 8"/>
                <a:gd name="T27" fmla="*/ 7 h 8"/>
                <a:gd name="T28" fmla="*/ 6 w 8"/>
                <a:gd name="T29" fmla="*/ 8 h 8"/>
                <a:gd name="T30" fmla="*/ 5 w 8"/>
                <a:gd name="T31" fmla="*/ 8 h 8"/>
                <a:gd name="T32" fmla="*/ 4 w 8"/>
                <a:gd name="T33" fmla="*/ 7 h 8"/>
                <a:gd name="T34" fmla="*/ 4 w 8"/>
                <a:gd name="T35" fmla="*/ 6 h 8"/>
                <a:gd name="T36" fmla="*/ 4 w 8"/>
                <a:gd name="T37" fmla="*/ 5 h 8"/>
                <a:gd name="T38" fmla="*/ 3 w 8"/>
                <a:gd name="T39" fmla="*/ 6 h 8"/>
                <a:gd name="T40" fmla="*/ 2 w 8"/>
                <a:gd name="T41" fmla="*/ 6 h 8"/>
                <a:gd name="T42" fmla="*/ 0 w 8"/>
                <a:gd name="T43" fmla="*/ 5 h 8"/>
                <a:gd name="T44" fmla="*/ 0 w 8"/>
                <a:gd name="T45" fmla="*/ 3 h 8"/>
                <a:gd name="T46" fmla="*/ 0 w 8"/>
                <a:gd name="T47" fmla="*/ 2 h 8"/>
                <a:gd name="T48" fmla="*/ 1 w 8"/>
                <a:gd name="T49" fmla="*/ 0 h 8"/>
                <a:gd name="T50" fmla="*/ 2 w 8"/>
                <a:gd name="T51" fmla="*/ 0 h 8"/>
                <a:gd name="T52" fmla="*/ 1 w 8"/>
                <a:gd name="T53" fmla="*/ 1 h 8"/>
                <a:gd name="T54" fmla="*/ 1 w 8"/>
                <a:gd name="T55" fmla="*/ 2 h 8"/>
                <a:gd name="T56" fmla="*/ 0 w 8"/>
                <a:gd name="T57" fmla="*/ 3 h 8"/>
                <a:gd name="T58" fmla="*/ 1 w 8"/>
                <a:gd name="T59" fmla="*/ 4 h 8"/>
                <a:gd name="T60" fmla="*/ 2 w 8"/>
                <a:gd name="T61" fmla="*/ 5 h 8"/>
                <a:gd name="T62" fmla="*/ 4 w 8"/>
                <a:gd name="T63" fmla="*/ 4 h 8"/>
                <a:gd name="T64" fmla="*/ 5 w 8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316"/>
            <p:cNvSpPr>
              <a:spLocks/>
            </p:cNvSpPr>
            <p:nvPr/>
          </p:nvSpPr>
          <p:spPr bwMode="auto">
            <a:xfrm>
              <a:off x="3994" y="4248"/>
              <a:ext cx="13" cy="10"/>
            </a:xfrm>
            <a:custGeom>
              <a:avLst/>
              <a:gdLst>
                <a:gd name="T0" fmla="*/ 4 w 9"/>
                <a:gd name="T1" fmla="*/ 4 h 7"/>
                <a:gd name="T2" fmla="*/ 4 w 9"/>
                <a:gd name="T3" fmla="*/ 4 h 7"/>
                <a:gd name="T4" fmla="*/ 4 w 9"/>
                <a:gd name="T5" fmla="*/ 3 h 7"/>
                <a:gd name="T6" fmla="*/ 4 w 9"/>
                <a:gd name="T7" fmla="*/ 1 h 7"/>
                <a:gd name="T8" fmla="*/ 2 w 9"/>
                <a:gd name="T9" fmla="*/ 1 h 7"/>
                <a:gd name="T10" fmla="*/ 1 w 9"/>
                <a:gd name="T11" fmla="*/ 1 h 7"/>
                <a:gd name="T12" fmla="*/ 1 w 9"/>
                <a:gd name="T13" fmla="*/ 2 h 7"/>
                <a:gd name="T14" fmla="*/ 1 w 9"/>
                <a:gd name="T15" fmla="*/ 3 h 7"/>
                <a:gd name="T16" fmla="*/ 1 w 9"/>
                <a:gd name="T17" fmla="*/ 4 h 7"/>
                <a:gd name="T18" fmla="*/ 1 w 9"/>
                <a:gd name="T19" fmla="*/ 4 h 7"/>
                <a:gd name="T20" fmla="*/ 1 w 9"/>
                <a:gd name="T21" fmla="*/ 4 h 7"/>
                <a:gd name="T22" fmla="*/ 0 w 9"/>
                <a:gd name="T23" fmla="*/ 3 h 7"/>
                <a:gd name="T24" fmla="*/ 0 w 9"/>
                <a:gd name="T25" fmla="*/ 2 h 7"/>
                <a:gd name="T26" fmla="*/ 1 w 9"/>
                <a:gd name="T27" fmla="*/ 1 h 7"/>
                <a:gd name="T28" fmla="*/ 1 w 9"/>
                <a:gd name="T29" fmla="*/ 0 h 7"/>
                <a:gd name="T30" fmla="*/ 2 w 9"/>
                <a:gd name="T31" fmla="*/ 0 h 7"/>
                <a:gd name="T32" fmla="*/ 3 w 9"/>
                <a:gd name="T33" fmla="*/ 0 h 7"/>
                <a:gd name="T34" fmla="*/ 4 w 9"/>
                <a:gd name="T35" fmla="*/ 1 h 7"/>
                <a:gd name="T36" fmla="*/ 4 w 9"/>
                <a:gd name="T37" fmla="*/ 2 h 7"/>
                <a:gd name="T38" fmla="*/ 5 w 9"/>
                <a:gd name="T39" fmla="*/ 1 h 7"/>
                <a:gd name="T40" fmla="*/ 6 w 9"/>
                <a:gd name="T41" fmla="*/ 1 h 7"/>
                <a:gd name="T42" fmla="*/ 8 w 9"/>
                <a:gd name="T43" fmla="*/ 2 h 7"/>
                <a:gd name="T44" fmla="*/ 9 w 9"/>
                <a:gd name="T45" fmla="*/ 3 h 7"/>
                <a:gd name="T46" fmla="*/ 9 w 9"/>
                <a:gd name="T47" fmla="*/ 4 h 7"/>
                <a:gd name="T48" fmla="*/ 8 w 9"/>
                <a:gd name="T49" fmla="*/ 6 h 7"/>
                <a:gd name="T50" fmla="*/ 7 w 9"/>
                <a:gd name="T51" fmla="*/ 7 h 7"/>
                <a:gd name="T52" fmla="*/ 8 w 9"/>
                <a:gd name="T53" fmla="*/ 6 h 7"/>
                <a:gd name="T54" fmla="*/ 8 w 9"/>
                <a:gd name="T55" fmla="*/ 5 h 7"/>
                <a:gd name="T56" fmla="*/ 8 w 9"/>
                <a:gd name="T57" fmla="*/ 3 h 7"/>
                <a:gd name="T58" fmla="*/ 7 w 9"/>
                <a:gd name="T59" fmla="*/ 2 h 7"/>
                <a:gd name="T60" fmla="*/ 6 w 9"/>
                <a:gd name="T61" fmla="*/ 2 h 7"/>
                <a:gd name="T62" fmla="*/ 5 w 9"/>
                <a:gd name="T63" fmla="*/ 3 h 7"/>
                <a:gd name="T64" fmla="*/ 4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8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317"/>
            <p:cNvSpPr>
              <a:spLocks/>
            </p:cNvSpPr>
            <p:nvPr/>
          </p:nvSpPr>
          <p:spPr bwMode="auto">
            <a:xfrm>
              <a:off x="4159" y="4103"/>
              <a:ext cx="8" cy="10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3 h 7"/>
                <a:gd name="T4" fmla="*/ 4 w 6"/>
                <a:gd name="T5" fmla="*/ 4 h 7"/>
                <a:gd name="T6" fmla="*/ 5 w 6"/>
                <a:gd name="T7" fmla="*/ 3 h 7"/>
                <a:gd name="T8" fmla="*/ 5 w 6"/>
                <a:gd name="T9" fmla="*/ 2 h 7"/>
                <a:gd name="T10" fmla="*/ 5 w 6"/>
                <a:gd name="T11" fmla="*/ 1 h 7"/>
                <a:gd name="T12" fmla="*/ 4 w 6"/>
                <a:gd name="T13" fmla="*/ 1 h 7"/>
                <a:gd name="T14" fmla="*/ 4 w 6"/>
                <a:gd name="T15" fmla="*/ 1 h 7"/>
                <a:gd name="T16" fmla="*/ 3 w 6"/>
                <a:gd name="T17" fmla="*/ 1 h 7"/>
                <a:gd name="T18" fmla="*/ 3 w 6"/>
                <a:gd name="T19" fmla="*/ 1 h 7"/>
                <a:gd name="T20" fmla="*/ 3 w 6"/>
                <a:gd name="T21" fmla="*/ 1 h 7"/>
                <a:gd name="T22" fmla="*/ 4 w 6"/>
                <a:gd name="T23" fmla="*/ 0 h 7"/>
                <a:gd name="T24" fmla="*/ 5 w 6"/>
                <a:gd name="T25" fmla="*/ 0 h 7"/>
                <a:gd name="T26" fmla="*/ 6 w 6"/>
                <a:gd name="T27" fmla="*/ 1 h 7"/>
                <a:gd name="T28" fmla="*/ 6 w 6"/>
                <a:gd name="T29" fmla="*/ 2 h 7"/>
                <a:gd name="T30" fmla="*/ 6 w 6"/>
                <a:gd name="T31" fmla="*/ 3 h 7"/>
                <a:gd name="T32" fmla="*/ 5 w 6"/>
                <a:gd name="T33" fmla="*/ 4 h 7"/>
                <a:gd name="T34" fmla="*/ 4 w 6"/>
                <a:gd name="T35" fmla="*/ 4 h 7"/>
                <a:gd name="T36" fmla="*/ 4 w 6"/>
                <a:gd name="T37" fmla="*/ 4 h 7"/>
                <a:gd name="T38" fmla="*/ 4 w 6"/>
                <a:gd name="T39" fmla="*/ 5 h 7"/>
                <a:gd name="T40" fmla="*/ 4 w 6"/>
                <a:gd name="T41" fmla="*/ 6 h 7"/>
                <a:gd name="T42" fmla="*/ 3 w 6"/>
                <a:gd name="T43" fmla="*/ 7 h 7"/>
                <a:gd name="T44" fmla="*/ 2 w 6"/>
                <a:gd name="T45" fmla="*/ 7 h 7"/>
                <a:gd name="T46" fmla="*/ 1 w 6"/>
                <a:gd name="T47" fmla="*/ 7 h 7"/>
                <a:gd name="T48" fmla="*/ 0 w 6"/>
                <a:gd name="T49" fmla="*/ 6 h 7"/>
                <a:gd name="T50" fmla="*/ 0 w 6"/>
                <a:gd name="T51" fmla="*/ 5 h 7"/>
                <a:gd name="T52" fmla="*/ 1 w 6"/>
                <a:gd name="T53" fmla="*/ 6 h 7"/>
                <a:gd name="T54" fmla="*/ 1 w 6"/>
                <a:gd name="T55" fmla="*/ 7 h 7"/>
                <a:gd name="T56" fmla="*/ 2 w 6"/>
                <a:gd name="T57" fmla="*/ 7 h 7"/>
                <a:gd name="T58" fmla="*/ 3 w 6"/>
                <a:gd name="T59" fmla="*/ 6 h 7"/>
                <a:gd name="T60" fmla="*/ 3 w 6"/>
                <a:gd name="T61" fmla="*/ 5 h 7"/>
                <a:gd name="T62" fmla="*/ 3 w 6"/>
                <a:gd name="T63" fmla="*/ 4 h 7"/>
                <a:gd name="T64" fmla="*/ 3 w 6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318"/>
            <p:cNvSpPr>
              <a:spLocks/>
            </p:cNvSpPr>
            <p:nvPr/>
          </p:nvSpPr>
          <p:spPr bwMode="auto">
            <a:xfrm>
              <a:off x="4143" y="4118"/>
              <a:ext cx="10" cy="9"/>
            </a:xfrm>
            <a:custGeom>
              <a:avLst/>
              <a:gdLst>
                <a:gd name="T0" fmla="*/ 3 w 7"/>
                <a:gd name="T1" fmla="*/ 3 h 7"/>
                <a:gd name="T2" fmla="*/ 4 w 7"/>
                <a:gd name="T3" fmla="*/ 3 h 7"/>
                <a:gd name="T4" fmla="*/ 4 w 7"/>
                <a:gd name="T5" fmla="*/ 3 h 7"/>
                <a:gd name="T6" fmla="*/ 5 w 7"/>
                <a:gd name="T7" fmla="*/ 3 h 7"/>
                <a:gd name="T8" fmla="*/ 6 w 7"/>
                <a:gd name="T9" fmla="*/ 3 h 7"/>
                <a:gd name="T10" fmla="*/ 6 w 7"/>
                <a:gd name="T11" fmla="*/ 2 h 7"/>
                <a:gd name="T12" fmla="*/ 6 w 7"/>
                <a:gd name="T13" fmla="*/ 1 h 7"/>
                <a:gd name="T14" fmla="*/ 5 w 7"/>
                <a:gd name="T15" fmla="*/ 1 h 7"/>
                <a:gd name="T16" fmla="*/ 5 w 7"/>
                <a:gd name="T17" fmla="*/ 1 h 7"/>
                <a:gd name="T18" fmla="*/ 4 w 7"/>
                <a:gd name="T19" fmla="*/ 0 h 7"/>
                <a:gd name="T20" fmla="*/ 4 w 7"/>
                <a:gd name="T21" fmla="*/ 0 h 7"/>
                <a:gd name="T22" fmla="*/ 5 w 7"/>
                <a:gd name="T23" fmla="*/ 0 h 7"/>
                <a:gd name="T24" fmla="*/ 6 w 7"/>
                <a:gd name="T25" fmla="*/ 0 h 7"/>
                <a:gd name="T26" fmla="*/ 7 w 7"/>
                <a:gd name="T27" fmla="*/ 1 h 7"/>
                <a:gd name="T28" fmla="*/ 7 w 7"/>
                <a:gd name="T29" fmla="*/ 2 h 7"/>
                <a:gd name="T30" fmla="*/ 7 w 7"/>
                <a:gd name="T31" fmla="*/ 3 h 7"/>
                <a:gd name="T32" fmla="*/ 6 w 7"/>
                <a:gd name="T33" fmla="*/ 4 h 7"/>
                <a:gd name="T34" fmla="*/ 5 w 7"/>
                <a:gd name="T35" fmla="*/ 4 h 7"/>
                <a:gd name="T36" fmla="*/ 5 w 7"/>
                <a:gd name="T37" fmla="*/ 4 h 7"/>
                <a:gd name="T38" fmla="*/ 5 w 7"/>
                <a:gd name="T39" fmla="*/ 5 h 7"/>
                <a:gd name="T40" fmla="*/ 5 w 7"/>
                <a:gd name="T41" fmla="*/ 6 h 7"/>
                <a:gd name="T42" fmla="*/ 4 w 7"/>
                <a:gd name="T43" fmla="*/ 7 h 7"/>
                <a:gd name="T44" fmla="*/ 3 w 7"/>
                <a:gd name="T45" fmla="*/ 7 h 7"/>
                <a:gd name="T46" fmla="*/ 2 w 7"/>
                <a:gd name="T47" fmla="*/ 7 h 7"/>
                <a:gd name="T48" fmla="*/ 1 w 7"/>
                <a:gd name="T49" fmla="*/ 6 h 7"/>
                <a:gd name="T50" fmla="*/ 0 w 7"/>
                <a:gd name="T51" fmla="*/ 4 h 7"/>
                <a:gd name="T52" fmla="*/ 1 w 7"/>
                <a:gd name="T53" fmla="*/ 5 h 7"/>
                <a:gd name="T54" fmla="*/ 2 w 7"/>
                <a:gd name="T55" fmla="*/ 6 h 7"/>
                <a:gd name="T56" fmla="*/ 3 w 7"/>
                <a:gd name="T57" fmla="*/ 6 h 7"/>
                <a:gd name="T58" fmla="*/ 4 w 7"/>
                <a:gd name="T59" fmla="*/ 6 h 7"/>
                <a:gd name="T60" fmla="*/ 4 w 7"/>
                <a:gd name="T61" fmla="*/ 5 h 7"/>
                <a:gd name="T62" fmla="*/ 4 w 7"/>
                <a:gd name="T63" fmla="*/ 4 h 7"/>
                <a:gd name="T64" fmla="*/ 3 w 7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319"/>
            <p:cNvSpPr>
              <a:spLocks/>
            </p:cNvSpPr>
            <p:nvPr/>
          </p:nvSpPr>
          <p:spPr bwMode="auto">
            <a:xfrm>
              <a:off x="4130" y="4143"/>
              <a:ext cx="9" cy="10"/>
            </a:xfrm>
            <a:custGeom>
              <a:avLst/>
              <a:gdLst>
                <a:gd name="T0" fmla="*/ 3 w 6"/>
                <a:gd name="T1" fmla="*/ 3 h 7"/>
                <a:gd name="T2" fmla="*/ 3 w 6"/>
                <a:gd name="T3" fmla="*/ 3 h 7"/>
                <a:gd name="T4" fmla="*/ 4 w 6"/>
                <a:gd name="T5" fmla="*/ 3 h 7"/>
                <a:gd name="T6" fmla="*/ 4 w 6"/>
                <a:gd name="T7" fmla="*/ 3 h 7"/>
                <a:gd name="T8" fmla="*/ 5 w 6"/>
                <a:gd name="T9" fmla="*/ 2 h 7"/>
                <a:gd name="T10" fmla="*/ 5 w 6"/>
                <a:gd name="T11" fmla="*/ 1 h 7"/>
                <a:gd name="T12" fmla="*/ 4 w 6"/>
                <a:gd name="T13" fmla="*/ 0 h 7"/>
                <a:gd name="T14" fmla="*/ 3 w 6"/>
                <a:gd name="T15" fmla="*/ 0 h 7"/>
                <a:gd name="T16" fmla="*/ 3 w 6"/>
                <a:gd name="T17" fmla="*/ 1 h 7"/>
                <a:gd name="T18" fmla="*/ 3 w 6"/>
                <a:gd name="T19" fmla="*/ 0 h 7"/>
                <a:gd name="T20" fmla="*/ 3 w 6"/>
                <a:gd name="T21" fmla="*/ 0 h 7"/>
                <a:gd name="T22" fmla="*/ 3 w 6"/>
                <a:gd name="T23" fmla="*/ 0 h 7"/>
                <a:gd name="T24" fmla="*/ 4 w 6"/>
                <a:gd name="T25" fmla="*/ 0 h 7"/>
                <a:gd name="T26" fmla="*/ 5 w 6"/>
                <a:gd name="T27" fmla="*/ 0 h 7"/>
                <a:gd name="T28" fmla="*/ 6 w 6"/>
                <a:gd name="T29" fmla="*/ 1 h 7"/>
                <a:gd name="T30" fmla="*/ 6 w 6"/>
                <a:gd name="T31" fmla="*/ 2 h 7"/>
                <a:gd name="T32" fmla="*/ 5 w 6"/>
                <a:gd name="T33" fmla="*/ 3 h 7"/>
                <a:gd name="T34" fmla="*/ 5 w 6"/>
                <a:gd name="T35" fmla="*/ 3 h 7"/>
                <a:gd name="T36" fmla="*/ 4 w 6"/>
                <a:gd name="T37" fmla="*/ 3 h 7"/>
                <a:gd name="T38" fmla="*/ 5 w 6"/>
                <a:gd name="T39" fmla="*/ 4 h 7"/>
                <a:gd name="T40" fmla="*/ 5 w 6"/>
                <a:gd name="T41" fmla="*/ 5 h 7"/>
                <a:gd name="T42" fmla="*/ 4 w 6"/>
                <a:gd name="T43" fmla="*/ 6 h 7"/>
                <a:gd name="T44" fmla="*/ 3 w 6"/>
                <a:gd name="T45" fmla="*/ 7 h 7"/>
                <a:gd name="T46" fmla="*/ 2 w 6"/>
                <a:gd name="T47" fmla="*/ 7 h 7"/>
                <a:gd name="T48" fmla="*/ 1 w 6"/>
                <a:gd name="T49" fmla="*/ 7 h 7"/>
                <a:gd name="T50" fmla="*/ 0 w 6"/>
                <a:gd name="T51" fmla="*/ 6 h 7"/>
                <a:gd name="T52" fmla="*/ 1 w 6"/>
                <a:gd name="T53" fmla="*/ 6 h 7"/>
                <a:gd name="T54" fmla="*/ 2 w 6"/>
                <a:gd name="T55" fmla="*/ 7 h 7"/>
                <a:gd name="T56" fmla="*/ 3 w 6"/>
                <a:gd name="T57" fmla="*/ 7 h 7"/>
                <a:gd name="T58" fmla="*/ 4 w 6"/>
                <a:gd name="T59" fmla="*/ 6 h 7"/>
                <a:gd name="T60" fmla="*/ 4 w 6"/>
                <a:gd name="T61" fmla="*/ 5 h 7"/>
                <a:gd name="T62" fmla="*/ 3 w 6"/>
                <a:gd name="T63" fmla="*/ 4 h 7"/>
                <a:gd name="T64" fmla="*/ 3 w 6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320"/>
            <p:cNvSpPr>
              <a:spLocks/>
            </p:cNvSpPr>
            <p:nvPr/>
          </p:nvSpPr>
          <p:spPr bwMode="auto">
            <a:xfrm>
              <a:off x="4675" y="3905"/>
              <a:ext cx="9" cy="11"/>
            </a:xfrm>
            <a:custGeom>
              <a:avLst/>
              <a:gdLst>
                <a:gd name="T0" fmla="*/ 4 w 6"/>
                <a:gd name="T1" fmla="*/ 5 h 8"/>
                <a:gd name="T2" fmla="*/ 4 w 6"/>
                <a:gd name="T3" fmla="*/ 5 h 8"/>
                <a:gd name="T4" fmla="*/ 3 w 6"/>
                <a:gd name="T5" fmla="*/ 5 h 8"/>
                <a:gd name="T6" fmla="*/ 2 w 6"/>
                <a:gd name="T7" fmla="*/ 5 h 8"/>
                <a:gd name="T8" fmla="*/ 1 w 6"/>
                <a:gd name="T9" fmla="*/ 6 h 8"/>
                <a:gd name="T10" fmla="*/ 1 w 6"/>
                <a:gd name="T11" fmla="*/ 7 h 8"/>
                <a:gd name="T12" fmla="*/ 2 w 6"/>
                <a:gd name="T13" fmla="*/ 8 h 8"/>
                <a:gd name="T14" fmla="*/ 3 w 6"/>
                <a:gd name="T15" fmla="*/ 8 h 8"/>
                <a:gd name="T16" fmla="*/ 3 w 6"/>
                <a:gd name="T17" fmla="*/ 8 h 8"/>
                <a:gd name="T18" fmla="*/ 3 w 6"/>
                <a:gd name="T19" fmla="*/ 8 h 8"/>
                <a:gd name="T20" fmla="*/ 3 w 6"/>
                <a:gd name="T21" fmla="*/ 8 h 8"/>
                <a:gd name="T22" fmla="*/ 3 w 6"/>
                <a:gd name="T23" fmla="*/ 8 h 8"/>
                <a:gd name="T24" fmla="*/ 2 w 6"/>
                <a:gd name="T25" fmla="*/ 8 h 8"/>
                <a:gd name="T26" fmla="*/ 1 w 6"/>
                <a:gd name="T27" fmla="*/ 7 h 8"/>
                <a:gd name="T28" fmla="*/ 0 w 6"/>
                <a:gd name="T29" fmla="*/ 6 h 8"/>
                <a:gd name="T30" fmla="*/ 0 w 6"/>
                <a:gd name="T31" fmla="*/ 5 h 8"/>
                <a:gd name="T32" fmla="*/ 1 w 6"/>
                <a:gd name="T33" fmla="*/ 5 h 8"/>
                <a:gd name="T34" fmla="*/ 2 w 6"/>
                <a:gd name="T35" fmla="*/ 4 h 8"/>
                <a:gd name="T36" fmla="*/ 2 w 6"/>
                <a:gd name="T37" fmla="*/ 4 h 8"/>
                <a:gd name="T38" fmla="*/ 2 w 6"/>
                <a:gd name="T39" fmla="*/ 4 h 8"/>
                <a:gd name="T40" fmla="*/ 2 w 6"/>
                <a:gd name="T41" fmla="*/ 2 h 8"/>
                <a:gd name="T42" fmla="*/ 2 w 6"/>
                <a:gd name="T43" fmla="*/ 1 h 8"/>
                <a:gd name="T44" fmla="*/ 3 w 6"/>
                <a:gd name="T45" fmla="*/ 0 h 8"/>
                <a:gd name="T46" fmla="*/ 5 w 6"/>
                <a:gd name="T47" fmla="*/ 1 h 8"/>
                <a:gd name="T48" fmla="*/ 6 w 6"/>
                <a:gd name="T49" fmla="*/ 1 h 8"/>
                <a:gd name="T50" fmla="*/ 6 w 6"/>
                <a:gd name="T51" fmla="*/ 3 h 8"/>
                <a:gd name="T52" fmla="*/ 5 w 6"/>
                <a:gd name="T53" fmla="*/ 2 h 8"/>
                <a:gd name="T54" fmla="*/ 5 w 6"/>
                <a:gd name="T55" fmla="*/ 1 h 8"/>
                <a:gd name="T56" fmla="*/ 4 w 6"/>
                <a:gd name="T57" fmla="*/ 1 h 8"/>
                <a:gd name="T58" fmla="*/ 3 w 6"/>
                <a:gd name="T59" fmla="*/ 2 h 8"/>
                <a:gd name="T60" fmla="*/ 2 w 6"/>
                <a:gd name="T61" fmla="*/ 3 h 8"/>
                <a:gd name="T62" fmla="*/ 3 w 6"/>
                <a:gd name="T63" fmla="*/ 4 h 8"/>
                <a:gd name="T64" fmla="*/ 4 w 6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8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321"/>
            <p:cNvSpPr>
              <a:spLocks/>
            </p:cNvSpPr>
            <p:nvPr/>
          </p:nvSpPr>
          <p:spPr bwMode="auto">
            <a:xfrm>
              <a:off x="4684" y="3909"/>
              <a:ext cx="10" cy="12"/>
            </a:xfrm>
            <a:custGeom>
              <a:avLst/>
              <a:gdLst>
                <a:gd name="T0" fmla="*/ 3 w 7"/>
                <a:gd name="T1" fmla="*/ 4 h 8"/>
                <a:gd name="T2" fmla="*/ 3 w 7"/>
                <a:gd name="T3" fmla="*/ 4 h 8"/>
                <a:gd name="T4" fmla="*/ 4 w 7"/>
                <a:gd name="T5" fmla="*/ 4 h 8"/>
                <a:gd name="T6" fmla="*/ 5 w 7"/>
                <a:gd name="T7" fmla="*/ 3 h 8"/>
                <a:gd name="T8" fmla="*/ 6 w 7"/>
                <a:gd name="T9" fmla="*/ 2 h 8"/>
                <a:gd name="T10" fmla="*/ 5 w 7"/>
                <a:gd name="T11" fmla="*/ 1 h 8"/>
                <a:gd name="T12" fmla="*/ 4 w 7"/>
                <a:gd name="T13" fmla="*/ 1 h 8"/>
                <a:gd name="T14" fmla="*/ 3 w 7"/>
                <a:gd name="T15" fmla="*/ 1 h 8"/>
                <a:gd name="T16" fmla="*/ 3 w 7"/>
                <a:gd name="T17" fmla="*/ 1 h 8"/>
                <a:gd name="T18" fmla="*/ 3 w 7"/>
                <a:gd name="T19" fmla="*/ 1 h 8"/>
                <a:gd name="T20" fmla="*/ 3 w 7"/>
                <a:gd name="T21" fmla="*/ 1 h 8"/>
                <a:gd name="T22" fmla="*/ 4 w 7"/>
                <a:gd name="T23" fmla="*/ 1 h 8"/>
                <a:gd name="T24" fmla="*/ 5 w 7"/>
                <a:gd name="T25" fmla="*/ 0 h 8"/>
                <a:gd name="T26" fmla="*/ 6 w 7"/>
                <a:gd name="T27" fmla="*/ 1 h 8"/>
                <a:gd name="T28" fmla="*/ 6 w 7"/>
                <a:gd name="T29" fmla="*/ 1 h 8"/>
                <a:gd name="T30" fmla="*/ 7 w 7"/>
                <a:gd name="T31" fmla="*/ 2 h 8"/>
                <a:gd name="T32" fmla="*/ 6 w 7"/>
                <a:gd name="T33" fmla="*/ 3 h 8"/>
                <a:gd name="T34" fmla="*/ 5 w 7"/>
                <a:gd name="T35" fmla="*/ 4 h 8"/>
                <a:gd name="T36" fmla="*/ 5 w 7"/>
                <a:gd name="T37" fmla="*/ 4 h 8"/>
                <a:gd name="T38" fmla="*/ 5 w 7"/>
                <a:gd name="T39" fmla="*/ 5 h 8"/>
                <a:gd name="T40" fmla="*/ 5 w 7"/>
                <a:gd name="T41" fmla="*/ 6 h 8"/>
                <a:gd name="T42" fmla="*/ 5 w 7"/>
                <a:gd name="T43" fmla="*/ 7 h 8"/>
                <a:gd name="T44" fmla="*/ 4 w 7"/>
                <a:gd name="T45" fmla="*/ 8 h 8"/>
                <a:gd name="T46" fmla="*/ 3 w 7"/>
                <a:gd name="T47" fmla="*/ 8 h 8"/>
                <a:gd name="T48" fmla="*/ 1 w 7"/>
                <a:gd name="T49" fmla="*/ 8 h 8"/>
                <a:gd name="T50" fmla="*/ 0 w 7"/>
                <a:gd name="T51" fmla="*/ 7 h 8"/>
                <a:gd name="T52" fmla="*/ 2 w 7"/>
                <a:gd name="T53" fmla="*/ 7 h 8"/>
                <a:gd name="T54" fmla="*/ 2 w 7"/>
                <a:gd name="T55" fmla="*/ 8 h 8"/>
                <a:gd name="T56" fmla="*/ 3 w 7"/>
                <a:gd name="T57" fmla="*/ 7 h 8"/>
                <a:gd name="T58" fmla="*/ 4 w 7"/>
                <a:gd name="T59" fmla="*/ 7 h 8"/>
                <a:gd name="T60" fmla="*/ 4 w 7"/>
                <a:gd name="T61" fmla="*/ 5 h 8"/>
                <a:gd name="T62" fmla="*/ 4 w 7"/>
                <a:gd name="T63" fmla="*/ 4 h 8"/>
                <a:gd name="T64" fmla="*/ 3 w 7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322"/>
            <p:cNvSpPr>
              <a:spLocks/>
            </p:cNvSpPr>
            <p:nvPr/>
          </p:nvSpPr>
          <p:spPr bwMode="auto">
            <a:xfrm>
              <a:off x="4675" y="3928"/>
              <a:ext cx="13" cy="8"/>
            </a:xfrm>
            <a:custGeom>
              <a:avLst/>
              <a:gdLst>
                <a:gd name="T0" fmla="*/ 4 w 9"/>
                <a:gd name="T1" fmla="*/ 3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7 w 9"/>
                <a:gd name="T9" fmla="*/ 3 h 6"/>
                <a:gd name="T10" fmla="*/ 8 w 9"/>
                <a:gd name="T11" fmla="*/ 2 h 6"/>
                <a:gd name="T12" fmla="*/ 7 w 9"/>
                <a:gd name="T13" fmla="*/ 1 h 6"/>
                <a:gd name="T14" fmla="*/ 6 w 9"/>
                <a:gd name="T15" fmla="*/ 1 h 6"/>
                <a:gd name="T16" fmla="*/ 6 w 9"/>
                <a:gd name="T17" fmla="*/ 1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1 h 6"/>
                <a:gd name="T26" fmla="*/ 9 w 9"/>
                <a:gd name="T27" fmla="*/ 2 h 6"/>
                <a:gd name="T28" fmla="*/ 9 w 9"/>
                <a:gd name="T29" fmla="*/ 3 h 6"/>
                <a:gd name="T30" fmla="*/ 8 w 9"/>
                <a:gd name="T31" fmla="*/ 4 h 6"/>
                <a:gd name="T32" fmla="*/ 7 w 9"/>
                <a:gd name="T33" fmla="*/ 4 h 6"/>
                <a:gd name="T34" fmla="*/ 6 w 9"/>
                <a:gd name="T35" fmla="*/ 4 h 6"/>
                <a:gd name="T36" fmla="*/ 6 w 9"/>
                <a:gd name="T37" fmla="*/ 4 h 6"/>
                <a:gd name="T38" fmla="*/ 6 w 9"/>
                <a:gd name="T39" fmla="*/ 4 h 6"/>
                <a:gd name="T40" fmla="*/ 5 w 9"/>
                <a:gd name="T41" fmla="*/ 5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6 h 6"/>
                <a:gd name="T48" fmla="*/ 0 w 9"/>
                <a:gd name="T49" fmla="*/ 4 h 6"/>
                <a:gd name="T50" fmla="*/ 1 w 9"/>
                <a:gd name="T51" fmla="*/ 3 h 6"/>
                <a:gd name="T52" fmla="*/ 1 w 9"/>
                <a:gd name="T53" fmla="*/ 4 h 6"/>
                <a:gd name="T54" fmla="*/ 1 w 9"/>
                <a:gd name="T55" fmla="*/ 5 h 6"/>
                <a:gd name="T56" fmla="*/ 2 w 9"/>
                <a:gd name="T57" fmla="*/ 6 h 6"/>
                <a:gd name="T58" fmla="*/ 4 w 9"/>
                <a:gd name="T59" fmla="*/ 5 h 6"/>
                <a:gd name="T60" fmla="*/ 4 w 9"/>
                <a:gd name="T61" fmla="*/ 5 h 6"/>
                <a:gd name="T62" fmla="*/ 5 w 9"/>
                <a:gd name="T63" fmla="*/ 3 h 6"/>
                <a:gd name="T64" fmla="*/ 4 w 9"/>
                <a:gd name="T6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323"/>
            <p:cNvSpPr>
              <a:spLocks/>
            </p:cNvSpPr>
            <p:nvPr/>
          </p:nvSpPr>
          <p:spPr bwMode="auto">
            <a:xfrm>
              <a:off x="4670" y="3919"/>
              <a:ext cx="11" cy="9"/>
            </a:xfrm>
            <a:custGeom>
              <a:avLst/>
              <a:gdLst>
                <a:gd name="T0" fmla="*/ 4 w 8"/>
                <a:gd name="T1" fmla="*/ 4 h 6"/>
                <a:gd name="T2" fmla="*/ 4 w 8"/>
                <a:gd name="T3" fmla="*/ 4 h 6"/>
                <a:gd name="T4" fmla="*/ 3 w 8"/>
                <a:gd name="T5" fmla="*/ 3 h 6"/>
                <a:gd name="T6" fmla="*/ 2 w 8"/>
                <a:gd name="T7" fmla="*/ 3 h 6"/>
                <a:gd name="T8" fmla="*/ 1 w 8"/>
                <a:gd name="T9" fmla="*/ 4 h 6"/>
                <a:gd name="T10" fmla="*/ 1 w 8"/>
                <a:gd name="T11" fmla="*/ 5 h 6"/>
                <a:gd name="T12" fmla="*/ 1 w 8"/>
                <a:gd name="T13" fmla="*/ 6 h 6"/>
                <a:gd name="T14" fmla="*/ 2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2 w 8"/>
                <a:gd name="T21" fmla="*/ 6 h 6"/>
                <a:gd name="T22" fmla="*/ 1 w 8"/>
                <a:gd name="T23" fmla="*/ 6 h 6"/>
                <a:gd name="T24" fmla="*/ 1 w 8"/>
                <a:gd name="T25" fmla="*/ 6 h 6"/>
                <a:gd name="T26" fmla="*/ 0 w 8"/>
                <a:gd name="T27" fmla="*/ 5 h 6"/>
                <a:gd name="T28" fmla="*/ 0 w 8"/>
                <a:gd name="T29" fmla="*/ 4 h 6"/>
                <a:gd name="T30" fmla="*/ 0 w 8"/>
                <a:gd name="T31" fmla="*/ 3 h 6"/>
                <a:gd name="T32" fmla="*/ 1 w 8"/>
                <a:gd name="T33" fmla="*/ 2 h 6"/>
                <a:gd name="T34" fmla="*/ 2 w 8"/>
                <a:gd name="T35" fmla="*/ 2 h 6"/>
                <a:gd name="T36" fmla="*/ 3 w 8"/>
                <a:gd name="T37" fmla="*/ 3 h 6"/>
                <a:gd name="T38" fmla="*/ 3 w 8"/>
                <a:gd name="T39" fmla="*/ 2 h 6"/>
                <a:gd name="T40" fmla="*/ 3 w 8"/>
                <a:gd name="T41" fmla="*/ 1 h 6"/>
                <a:gd name="T42" fmla="*/ 4 w 8"/>
                <a:gd name="T43" fmla="*/ 0 h 6"/>
                <a:gd name="T44" fmla="*/ 6 w 8"/>
                <a:gd name="T45" fmla="*/ 0 h 6"/>
                <a:gd name="T46" fmla="*/ 7 w 8"/>
                <a:gd name="T47" fmla="*/ 1 h 6"/>
                <a:gd name="T48" fmla="*/ 7 w 8"/>
                <a:gd name="T49" fmla="*/ 2 h 6"/>
                <a:gd name="T50" fmla="*/ 7 w 8"/>
                <a:gd name="T51" fmla="*/ 3 h 6"/>
                <a:gd name="T52" fmla="*/ 7 w 8"/>
                <a:gd name="T53" fmla="*/ 2 h 6"/>
                <a:gd name="T54" fmla="*/ 7 w 8"/>
                <a:gd name="T55" fmla="*/ 1 h 6"/>
                <a:gd name="T56" fmla="*/ 6 w 8"/>
                <a:gd name="T57" fmla="*/ 1 h 6"/>
                <a:gd name="T58" fmla="*/ 5 w 8"/>
                <a:gd name="T59" fmla="*/ 1 h 6"/>
                <a:gd name="T60" fmla="*/ 4 w 8"/>
                <a:gd name="T61" fmla="*/ 2 h 6"/>
                <a:gd name="T62" fmla="*/ 4 w 8"/>
                <a:gd name="T63" fmla="*/ 3 h 6"/>
                <a:gd name="T64" fmla="*/ 4 w 8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8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324"/>
            <p:cNvSpPr>
              <a:spLocks noEditPoints="1"/>
            </p:cNvSpPr>
            <p:nvPr/>
          </p:nvSpPr>
          <p:spPr bwMode="auto">
            <a:xfrm>
              <a:off x="5479" y="3269"/>
              <a:ext cx="29" cy="29"/>
            </a:xfrm>
            <a:custGeom>
              <a:avLst/>
              <a:gdLst>
                <a:gd name="T0" fmla="*/ 0 w 20"/>
                <a:gd name="T1" fmla="*/ 8 h 20"/>
                <a:gd name="T2" fmla="*/ 0 w 20"/>
                <a:gd name="T3" fmla="*/ 7 h 20"/>
                <a:gd name="T4" fmla="*/ 9 w 20"/>
                <a:gd name="T5" fmla="*/ 4 h 20"/>
                <a:gd name="T6" fmla="*/ 2 w 20"/>
                <a:gd name="T7" fmla="*/ 3 h 20"/>
                <a:gd name="T8" fmla="*/ 9 w 20"/>
                <a:gd name="T9" fmla="*/ 3 h 20"/>
                <a:gd name="T10" fmla="*/ 9 w 20"/>
                <a:gd name="T11" fmla="*/ 0 h 20"/>
                <a:gd name="T12" fmla="*/ 11 w 20"/>
                <a:gd name="T13" fmla="*/ 0 h 20"/>
                <a:gd name="T14" fmla="*/ 12 w 20"/>
                <a:gd name="T15" fmla="*/ 0 h 20"/>
                <a:gd name="T16" fmla="*/ 11 w 20"/>
                <a:gd name="T17" fmla="*/ 1 h 20"/>
                <a:gd name="T18" fmla="*/ 11 w 20"/>
                <a:gd name="T19" fmla="*/ 3 h 20"/>
                <a:gd name="T20" fmla="*/ 16 w 20"/>
                <a:gd name="T21" fmla="*/ 2 h 20"/>
                <a:gd name="T22" fmla="*/ 17 w 20"/>
                <a:gd name="T23" fmla="*/ 2 h 20"/>
                <a:gd name="T24" fmla="*/ 18 w 20"/>
                <a:gd name="T25" fmla="*/ 3 h 20"/>
                <a:gd name="T26" fmla="*/ 16 w 20"/>
                <a:gd name="T27" fmla="*/ 4 h 20"/>
                <a:gd name="T28" fmla="*/ 11 w 20"/>
                <a:gd name="T29" fmla="*/ 4 h 20"/>
                <a:gd name="T30" fmla="*/ 17 w 20"/>
                <a:gd name="T31" fmla="*/ 7 h 20"/>
                <a:gd name="T32" fmla="*/ 18 w 20"/>
                <a:gd name="T33" fmla="*/ 6 h 20"/>
                <a:gd name="T34" fmla="*/ 20 w 20"/>
                <a:gd name="T35" fmla="*/ 7 h 20"/>
                <a:gd name="T36" fmla="*/ 20 w 20"/>
                <a:gd name="T37" fmla="*/ 8 h 20"/>
                <a:gd name="T38" fmla="*/ 14 w 20"/>
                <a:gd name="T39" fmla="*/ 8 h 20"/>
                <a:gd name="T40" fmla="*/ 14 w 20"/>
                <a:gd name="T41" fmla="*/ 19 h 20"/>
                <a:gd name="T42" fmla="*/ 12 w 20"/>
                <a:gd name="T43" fmla="*/ 20 h 20"/>
                <a:gd name="T44" fmla="*/ 11 w 20"/>
                <a:gd name="T45" fmla="*/ 20 h 20"/>
                <a:gd name="T46" fmla="*/ 10 w 20"/>
                <a:gd name="T47" fmla="*/ 19 h 20"/>
                <a:gd name="T48" fmla="*/ 9 w 20"/>
                <a:gd name="T49" fmla="*/ 18 h 20"/>
                <a:gd name="T50" fmla="*/ 9 w 20"/>
                <a:gd name="T51" fmla="*/ 18 h 20"/>
                <a:gd name="T52" fmla="*/ 10 w 20"/>
                <a:gd name="T53" fmla="*/ 18 h 20"/>
                <a:gd name="T54" fmla="*/ 12 w 20"/>
                <a:gd name="T55" fmla="*/ 18 h 20"/>
                <a:gd name="T56" fmla="*/ 12 w 20"/>
                <a:gd name="T57" fmla="*/ 8 h 20"/>
                <a:gd name="T58" fmla="*/ 9 w 20"/>
                <a:gd name="T59" fmla="*/ 8 h 20"/>
                <a:gd name="T60" fmla="*/ 9 w 20"/>
                <a:gd name="T61" fmla="*/ 11 h 20"/>
                <a:gd name="T62" fmla="*/ 8 w 20"/>
                <a:gd name="T63" fmla="*/ 14 h 20"/>
                <a:gd name="T64" fmla="*/ 6 w 20"/>
                <a:gd name="T65" fmla="*/ 17 h 20"/>
                <a:gd name="T66" fmla="*/ 1 w 20"/>
                <a:gd name="T67" fmla="*/ 20 h 20"/>
                <a:gd name="T68" fmla="*/ 1 w 20"/>
                <a:gd name="T69" fmla="*/ 19 h 20"/>
                <a:gd name="T70" fmla="*/ 1 w 20"/>
                <a:gd name="T71" fmla="*/ 19 h 20"/>
                <a:gd name="T72" fmla="*/ 4 w 20"/>
                <a:gd name="T73" fmla="*/ 18 h 20"/>
                <a:gd name="T74" fmla="*/ 7 w 20"/>
                <a:gd name="T75" fmla="*/ 15 h 20"/>
                <a:gd name="T76" fmla="*/ 7 w 20"/>
                <a:gd name="T77" fmla="*/ 11 h 20"/>
                <a:gd name="T78" fmla="*/ 7 w 20"/>
                <a:gd name="T79" fmla="*/ 9 h 20"/>
                <a:gd name="T80" fmla="*/ 5 w 20"/>
                <a:gd name="T81" fmla="*/ 10 h 20"/>
                <a:gd name="T82" fmla="*/ 2 w 20"/>
                <a:gd name="T83" fmla="*/ 15 h 20"/>
                <a:gd name="T84" fmla="*/ 1 w 20"/>
                <a:gd name="T85" fmla="*/ 16 h 20"/>
                <a:gd name="T86" fmla="*/ 0 w 20"/>
                <a:gd name="T87" fmla="*/ 16 h 20"/>
                <a:gd name="T88" fmla="*/ 0 w 20"/>
                <a:gd name="T89" fmla="*/ 16 h 20"/>
                <a:gd name="T90" fmla="*/ 0 w 20"/>
                <a:gd name="T91" fmla="*/ 16 h 20"/>
                <a:gd name="T92" fmla="*/ 2 w 20"/>
                <a:gd name="T93" fmla="*/ 14 h 20"/>
                <a:gd name="T94" fmla="*/ 2 w 20"/>
                <a:gd name="T95" fmla="*/ 12 h 20"/>
                <a:gd name="T96" fmla="*/ 3 w 20"/>
                <a:gd name="T97" fmla="*/ 10 h 20"/>
                <a:gd name="T98" fmla="*/ 4 w 20"/>
                <a:gd name="T99" fmla="*/ 9 h 20"/>
                <a:gd name="T100" fmla="*/ 5 w 20"/>
                <a:gd name="T101" fmla="*/ 10 h 20"/>
                <a:gd name="T102" fmla="*/ 6 w 20"/>
                <a:gd name="T103" fmla="*/ 10 h 20"/>
                <a:gd name="T104" fmla="*/ 5 w 20"/>
                <a:gd name="T105" fmla="*/ 10 h 20"/>
                <a:gd name="T106" fmla="*/ 16 w 20"/>
                <a:gd name="T107" fmla="*/ 11 h 20"/>
                <a:gd name="T108" fmla="*/ 18 w 20"/>
                <a:gd name="T109" fmla="*/ 12 h 20"/>
                <a:gd name="T110" fmla="*/ 20 w 20"/>
                <a:gd name="T111" fmla="*/ 15 h 20"/>
                <a:gd name="T112" fmla="*/ 19 w 20"/>
                <a:gd name="T113" fmla="*/ 16 h 20"/>
                <a:gd name="T114" fmla="*/ 18 w 20"/>
                <a:gd name="T115" fmla="*/ 16 h 20"/>
                <a:gd name="T116" fmla="*/ 18 w 20"/>
                <a:gd name="T117" fmla="*/ 14 h 20"/>
                <a:gd name="T118" fmla="*/ 15 w 20"/>
                <a:gd name="T119" fmla="*/ 11 h 20"/>
                <a:gd name="T120" fmla="*/ 15 w 20"/>
                <a:gd name="T121" fmla="*/ 11 h 20"/>
                <a:gd name="T122" fmla="*/ 15 w 20"/>
                <a:gd name="T12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0">
                  <a:moveTo>
                    <a:pt x="7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7" y="16"/>
                    <a:pt x="7" y="17"/>
                    <a:pt x="6" y="17"/>
                  </a:cubicBezTo>
                  <a:cubicBezTo>
                    <a:pt x="6" y="18"/>
                    <a:pt x="4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3" y="18"/>
                    <a:pt x="4" y="18"/>
                  </a:cubicBezTo>
                  <a:cubicBezTo>
                    <a:pt x="4" y="18"/>
                    <a:pt x="5" y="17"/>
                    <a:pt x="6" y="17"/>
                  </a:cubicBezTo>
                  <a:cubicBezTo>
                    <a:pt x="6" y="16"/>
                    <a:pt x="6" y="15"/>
                    <a:pt x="7" y="15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5" y="10"/>
                  </a:moveTo>
                  <a:cubicBezTo>
                    <a:pt x="5" y="11"/>
                    <a:pt x="4" y="12"/>
                    <a:pt x="3" y="13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6" y="12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325"/>
            <p:cNvSpPr>
              <a:spLocks noEditPoints="1"/>
            </p:cNvSpPr>
            <p:nvPr/>
          </p:nvSpPr>
          <p:spPr bwMode="auto">
            <a:xfrm>
              <a:off x="5510" y="3269"/>
              <a:ext cx="29" cy="27"/>
            </a:xfrm>
            <a:custGeom>
              <a:avLst/>
              <a:gdLst>
                <a:gd name="T0" fmla="*/ 17 w 20"/>
                <a:gd name="T1" fmla="*/ 0 h 19"/>
                <a:gd name="T2" fmla="*/ 17 w 20"/>
                <a:gd name="T3" fmla="*/ 0 h 19"/>
                <a:gd name="T4" fmla="*/ 18 w 20"/>
                <a:gd name="T5" fmla="*/ 1 h 19"/>
                <a:gd name="T6" fmla="*/ 18 w 20"/>
                <a:gd name="T7" fmla="*/ 1 h 19"/>
                <a:gd name="T8" fmla="*/ 18 w 20"/>
                <a:gd name="T9" fmla="*/ 4 h 19"/>
                <a:gd name="T10" fmla="*/ 17 w 20"/>
                <a:gd name="T11" fmla="*/ 6 h 19"/>
                <a:gd name="T12" fmla="*/ 16 w 20"/>
                <a:gd name="T13" fmla="*/ 5 h 19"/>
                <a:gd name="T14" fmla="*/ 5 w 20"/>
                <a:gd name="T15" fmla="*/ 6 h 19"/>
                <a:gd name="T16" fmla="*/ 5 w 20"/>
                <a:gd name="T17" fmla="*/ 10 h 19"/>
                <a:gd name="T18" fmla="*/ 1 w 20"/>
                <a:gd name="T19" fmla="*/ 18 h 19"/>
                <a:gd name="T20" fmla="*/ 0 w 20"/>
                <a:gd name="T21" fmla="*/ 19 h 19"/>
                <a:gd name="T22" fmla="*/ 0 w 20"/>
                <a:gd name="T23" fmla="*/ 19 h 19"/>
                <a:gd name="T24" fmla="*/ 0 w 20"/>
                <a:gd name="T25" fmla="*/ 19 h 19"/>
                <a:gd name="T26" fmla="*/ 1 w 20"/>
                <a:gd name="T27" fmla="*/ 18 h 19"/>
                <a:gd name="T28" fmla="*/ 4 w 20"/>
                <a:gd name="T29" fmla="*/ 10 h 19"/>
                <a:gd name="T30" fmla="*/ 4 w 20"/>
                <a:gd name="T31" fmla="*/ 4 h 19"/>
                <a:gd name="T32" fmla="*/ 4 w 20"/>
                <a:gd name="T33" fmla="*/ 0 h 19"/>
                <a:gd name="T34" fmla="*/ 5 w 20"/>
                <a:gd name="T35" fmla="*/ 1 h 19"/>
                <a:gd name="T36" fmla="*/ 16 w 20"/>
                <a:gd name="T37" fmla="*/ 4 h 19"/>
                <a:gd name="T38" fmla="*/ 5 w 20"/>
                <a:gd name="T39" fmla="*/ 2 h 19"/>
                <a:gd name="T40" fmla="*/ 16 w 20"/>
                <a:gd name="T41" fmla="*/ 4 h 19"/>
                <a:gd name="T42" fmla="*/ 7 w 20"/>
                <a:gd name="T43" fmla="*/ 12 h 19"/>
                <a:gd name="T44" fmla="*/ 7 w 20"/>
                <a:gd name="T45" fmla="*/ 12 h 19"/>
                <a:gd name="T46" fmla="*/ 10 w 20"/>
                <a:gd name="T47" fmla="*/ 9 h 19"/>
                <a:gd name="T48" fmla="*/ 9 w 20"/>
                <a:gd name="T49" fmla="*/ 9 h 19"/>
                <a:gd name="T50" fmla="*/ 7 w 20"/>
                <a:gd name="T51" fmla="*/ 9 h 19"/>
                <a:gd name="T52" fmla="*/ 6 w 20"/>
                <a:gd name="T53" fmla="*/ 9 h 19"/>
                <a:gd name="T54" fmla="*/ 7 w 20"/>
                <a:gd name="T55" fmla="*/ 8 h 19"/>
                <a:gd name="T56" fmla="*/ 12 w 20"/>
                <a:gd name="T57" fmla="*/ 7 h 19"/>
                <a:gd name="T58" fmla="*/ 15 w 20"/>
                <a:gd name="T59" fmla="*/ 6 h 19"/>
                <a:gd name="T60" fmla="*/ 16 w 20"/>
                <a:gd name="T61" fmla="*/ 6 h 19"/>
                <a:gd name="T62" fmla="*/ 17 w 20"/>
                <a:gd name="T63" fmla="*/ 7 h 19"/>
                <a:gd name="T64" fmla="*/ 17 w 20"/>
                <a:gd name="T65" fmla="*/ 7 h 19"/>
                <a:gd name="T66" fmla="*/ 14 w 20"/>
                <a:gd name="T67" fmla="*/ 8 h 19"/>
                <a:gd name="T68" fmla="*/ 12 w 20"/>
                <a:gd name="T69" fmla="*/ 8 h 19"/>
                <a:gd name="T70" fmla="*/ 12 w 20"/>
                <a:gd name="T71" fmla="*/ 9 h 19"/>
                <a:gd name="T72" fmla="*/ 12 w 20"/>
                <a:gd name="T73" fmla="*/ 11 h 19"/>
                <a:gd name="T74" fmla="*/ 15 w 20"/>
                <a:gd name="T75" fmla="*/ 10 h 19"/>
                <a:gd name="T76" fmla="*/ 16 w 20"/>
                <a:gd name="T77" fmla="*/ 10 h 19"/>
                <a:gd name="T78" fmla="*/ 17 w 20"/>
                <a:gd name="T79" fmla="*/ 11 h 19"/>
                <a:gd name="T80" fmla="*/ 12 w 20"/>
                <a:gd name="T81" fmla="*/ 12 h 19"/>
                <a:gd name="T82" fmla="*/ 17 w 20"/>
                <a:gd name="T83" fmla="*/ 14 h 19"/>
                <a:gd name="T84" fmla="*/ 17 w 20"/>
                <a:gd name="T85" fmla="*/ 12 h 19"/>
                <a:gd name="T86" fmla="*/ 19 w 20"/>
                <a:gd name="T87" fmla="*/ 13 h 19"/>
                <a:gd name="T88" fmla="*/ 19 w 20"/>
                <a:gd name="T89" fmla="*/ 14 h 19"/>
                <a:gd name="T90" fmla="*/ 12 w 20"/>
                <a:gd name="T91" fmla="*/ 17 h 19"/>
                <a:gd name="T92" fmla="*/ 13 w 20"/>
                <a:gd name="T93" fmla="*/ 18 h 19"/>
                <a:gd name="T94" fmla="*/ 18 w 20"/>
                <a:gd name="T95" fmla="*/ 17 h 19"/>
                <a:gd name="T96" fmla="*/ 20 w 20"/>
                <a:gd name="T97" fmla="*/ 15 h 19"/>
                <a:gd name="T98" fmla="*/ 20 w 20"/>
                <a:gd name="T99" fmla="*/ 15 h 19"/>
                <a:gd name="T100" fmla="*/ 20 w 20"/>
                <a:gd name="T101" fmla="*/ 17 h 19"/>
                <a:gd name="T102" fmla="*/ 20 w 20"/>
                <a:gd name="T103" fmla="*/ 17 h 19"/>
                <a:gd name="T104" fmla="*/ 20 w 20"/>
                <a:gd name="T105" fmla="*/ 18 h 19"/>
                <a:gd name="T106" fmla="*/ 20 w 20"/>
                <a:gd name="T107" fmla="*/ 19 h 19"/>
                <a:gd name="T108" fmla="*/ 15 w 20"/>
                <a:gd name="T109" fmla="*/ 19 h 19"/>
                <a:gd name="T110" fmla="*/ 11 w 20"/>
                <a:gd name="T111" fmla="*/ 18 h 19"/>
                <a:gd name="T112" fmla="*/ 10 w 20"/>
                <a:gd name="T113" fmla="*/ 15 h 19"/>
                <a:gd name="T114" fmla="*/ 5 w 20"/>
                <a:gd name="T115" fmla="*/ 15 h 19"/>
                <a:gd name="T116" fmla="*/ 10 w 20"/>
                <a:gd name="T11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19">
                  <a:moveTo>
                    <a:pt x="16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1"/>
                    <a:pt x="4" y="13"/>
                    <a:pt x="4" y="14"/>
                  </a:cubicBezTo>
                  <a:cubicBezTo>
                    <a:pt x="4" y="16"/>
                    <a:pt x="2" y="17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3" y="15"/>
                    <a:pt x="3" y="14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4" y="9"/>
                    <a:pt x="4" y="7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0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9" y="8"/>
                    <a:pt x="11" y="8"/>
                    <a:pt x="12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8"/>
                    <a:pt x="14" y="18"/>
                    <a:pt x="15" y="18"/>
                  </a:cubicBezTo>
                  <a:cubicBezTo>
                    <a:pt x="17" y="18"/>
                    <a:pt x="18" y="18"/>
                    <a:pt x="18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326"/>
            <p:cNvSpPr>
              <a:spLocks noEditPoints="1"/>
            </p:cNvSpPr>
            <p:nvPr/>
          </p:nvSpPr>
          <p:spPr bwMode="auto">
            <a:xfrm>
              <a:off x="5543" y="3269"/>
              <a:ext cx="27" cy="27"/>
            </a:xfrm>
            <a:custGeom>
              <a:avLst/>
              <a:gdLst>
                <a:gd name="T0" fmla="*/ 13 w 19"/>
                <a:gd name="T1" fmla="*/ 14 h 19"/>
                <a:gd name="T2" fmla="*/ 14 w 19"/>
                <a:gd name="T3" fmla="*/ 13 h 19"/>
                <a:gd name="T4" fmla="*/ 15 w 19"/>
                <a:gd name="T5" fmla="*/ 15 h 19"/>
                <a:gd name="T6" fmla="*/ 7 w 19"/>
                <a:gd name="T7" fmla="*/ 15 h 19"/>
                <a:gd name="T8" fmla="*/ 7 w 19"/>
                <a:gd name="T9" fmla="*/ 14 h 19"/>
                <a:gd name="T10" fmla="*/ 2 w 19"/>
                <a:gd name="T11" fmla="*/ 15 h 19"/>
                <a:gd name="T12" fmla="*/ 2 w 19"/>
                <a:gd name="T13" fmla="*/ 1 h 19"/>
                <a:gd name="T14" fmla="*/ 4 w 19"/>
                <a:gd name="T15" fmla="*/ 1 h 19"/>
                <a:gd name="T16" fmla="*/ 4 w 19"/>
                <a:gd name="T17" fmla="*/ 1 h 19"/>
                <a:gd name="T18" fmla="*/ 3 w 19"/>
                <a:gd name="T19" fmla="*/ 15 h 19"/>
                <a:gd name="T20" fmla="*/ 5 w 19"/>
                <a:gd name="T21" fmla="*/ 6 h 19"/>
                <a:gd name="T22" fmla="*/ 5 w 19"/>
                <a:gd name="T23" fmla="*/ 5 h 19"/>
                <a:gd name="T24" fmla="*/ 7 w 19"/>
                <a:gd name="T25" fmla="*/ 5 h 19"/>
                <a:gd name="T26" fmla="*/ 6 w 19"/>
                <a:gd name="T27" fmla="*/ 6 h 19"/>
                <a:gd name="T28" fmla="*/ 6 w 19"/>
                <a:gd name="T29" fmla="*/ 14 h 19"/>
                <a:gd name="T30" fmla="*/ 5 w 19"/>
                <a:gd name="T31" fmla="*/ 16 h 19"/>
                <a:gd name="T32" fmla="*/ 5 w 19"/>
                <a:gd name="T33" fmla="*/ 15 h 19"/>
                <a:gd name="T34" fmla="*/ 1 w 19"/>
                <a:gd name="T35" fmla="*/ 16 h 19"/>
                <a:gd name="T36" fmla="*/ 0 w 19"/>
                <a:gd name="T37" fmla="*/ 16 h 19"/>
                <a:gd name="T38" fmla="*/ 0 w 19"/>
                <a:gd name="T39" fmla="*/ 14 h 19"/>
                <a:gd name="T40" fmla="*/ 0 w 19"/>
                <a:gd name="T41" fmla="*/ 4 h 19"/>
                <a:gd name="T42" fmla="*/ 1 w 19"/>
                <a:gd name="T43" fmla="*/ 4 h 19"/>
                <a:gd name="T44" fmla="*/ 2 w 19"/>
                <a:gd name="T45" fmla="*/ 5 h 19"/>
                <a:gd name="T46" fmla="*/ 1 w 19"/>
                <a:gd name="T47" fmla="*/ 15 h 19"/>
                <a:gd name="T48" fmla="*/ 15 w 19"/>
                <a:gd name="T49" fmla="*/ 4 h 19"/>
                <a:gd name="T50" fmla="*/ 16 w 19"/>
                <a:gd name="T51" fmla="*/ 3 h 19"/>
                <a:gd name="T52" fmla="*/ 18 w 19"/>
                <a:gd name="T53" fmla="*/ 4 h 19"/>
                <a:gd name="T54" fmla="*/ 18 w 19"/>
                <a:gd name="T55" fmla="*/ 5 h 19"/>
                <a:gd name="T56" fmla="*/ 10 w 19"/>
                <a:gd name="T57" fmla="*/ 10 h 19"/>
                <a:gd name="T58" fmla="*/ 17 w 19"/>
                <a:gd name="T59" fmla="*/ 9 h 19"/>
                <a:gd name="T60" fmla="*/ 18 w 19"/>
                <a:gd name="T61" fmla="*/ 9 h 19"/>
                <a:gd name="T62" fmla="*/ 19 w 19"/>
                <a:gd name="T63" fmla="*/ 10 h 19"/>
                <a:gd name="T64" fmla="*/ 19 w 19"/>
                <a:gd name="T65" fmla="*/ 11 h 19"/>
                <a:gd name="T66" fmla="*/ 18 w 19"/>
                <a:gd name="T67" fmla="*/ 15 h 19"/>
                <a:gd name="T68" fmla="*/ 16 w 19"/>
                <a:gd name="T69" fmla="*/ 19 h 19"/>
                <a:gd name="T70" fmla="*/ 14 w 19"/>
                <a:gd name="T71" fmla="*/ 19 h 19"/>
                <a:gd name="T72" fmla="*/ 14 w 19"/>
                <a:gd name="T73" fmla="*/ 19 h 19"/>
                <a:gd name="T74" fmla="*/ 13 w 19"/>
                <a:gd name="T75" fmla="*/ 18 h 19"/>
                <a:gd name="T76" fmla="*/ 12 w 19"/>
                <a:gd name="T77" fmla="*/ 18 h 19"/>
                <a:gd name="T78" fmla="*/ 12 w 19"/>
                <a:gd name="T79" fmla="*/ 18 h 19"/>
                <a:gd name="T80" fmla="*/ 13 w 19"/>
                <a:gd name="T81" fmla="*/ 18 h 19"/>
                <a:gd name="T82" fmla="*/ 16 w 19"/>
                <a:gd name="T83" fmla="*/ 15 h 19"/>
                <a:gd name="T84" fmla="*/ 17 w 19"/>
                <a:gd name="T85" fmla="*/ 11 h 19"/>
                <a:gd name="T86" fmla="*/ 10 w 19"/>
                <a:gd name="T87" fmla="*/ 10 h 19"/>
                <a:gd name="T88" fmla="*/ 9 w 19"/>
                <a:gd name="T89" fmla="*/ 11 h 19"/>
                <a:gd name="T90" fmla="*/ 9 w 19"/>
                <a:gd name="T91" fmla="*/ 9 h 19"/>
                <a:gd name="T92" fmla="*/ 9 w 19"/>
                <a:gd name="T93" fmla="*/ 0 h 19"/>
                <a:gd name="T94" fmla="*/ 10 w 19"/>
                <a:gd name="T95" fmla="*/ 0 h 19"/>
                <a:gd name="T96" fmla="*/ 11 w 19"/>
                <a:gd name="T97" fmla="*/ 1 h 19"/>
                <a:gd name="T98" fmla="*/ 10 w 19"/>
                <a:gd name="T9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" h="19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2" y="15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15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8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327"/>
            <p:cNvSpPr>
              <a:spLocks noEditPoints="1"/>
            </p:cNvSpPr>
            <p:nvPr/>
          </p:nvSpPr>
          <p:spPr bwMode="auto">
            <a:xfrm>
              <a:off x="5305" y="3295"/>
              <a:ext cx="28" cy="28"/>
            </a:xfrm>
            <a:custGeom>
              <a:avLst/>
              <a:gdLst>
                <a:gd name="T0" fmla="*/ 6 w 20"/>
                <a:gd name="T1" fmla="*/ 11 h 20"/>
                <a:gd name="T2" fmla="*/ 8 w 20"/>
                <a:gd name="T3" fmla="*/ 10 h 20"/>
                <a:gd name="T4" fmla="*/ 9 w 20"/>
                <a:gd name="T5" fmla="*/ 11 h 20"/>
                <a:gd name="T6" fmla="*/ 9 w 20"/>
                <a:gd name="T7" fmla="*/ 11 h 20"/>
                <a:gd name="T8" fmla="*/ 6 w 20"/>
                <a:gd name="T9" fmla="*/ 11 h 20"/>
                <a:gd name="T10" fmla="*/ 9 w 20"/>
                <a:gd name="T11" fmla="*/ 16 h 20"/>
                <a:gd name="T12" fmla="*/ 4 w 20"/>
                <a:gd name="T13" fmla="*/ 19 h 20"/>
                <a:gd name="T14" fmla="*/ 4 w 20"/>
                <a:gd name="T15" fmla="*/ 18 h 20"/>
                <a:gd name="T16" fmla="*/ 4 w 20"/>
                <a:gd name="T17" fmla="*/ 16 h 20"/>
                <a:gd name="T18" fmla="*/ 0 w 20"/>
                <a:gd name="T19" fmla="*/ 11 h 20"/>
                <a:gd name="T20" fmla="*/ 4 w 20"/>
                <a:gd name="T21" fmla="*/ 8 h 20"/>
                <a:gd name="T22" fmla="*/ 2 w 20"/>
                <a:gd name="T23" fmla="*/ 7 h 20"/>
                <a:gd name="T24" fmla="*/ 7 w 20"/>
                <a:gd name="T25" fmla="*/ 6 h 20"/>
                <a:gd name="T26" fmla="*/ 8 w 20"/>
                <a:gd name="T27" fmla="*/ 8 h 20"/>
                <a:gd name="T28" fmla="*/ 17 w 20"/>
                <a:gd name="T29" fmla="*/ 5 h 20"/>
                <a:gd name="T30" fmla="*/ 18 w 20"/>
                <a:gd name="T31" fmla="*/ 4 h 20"/>
                <a:gd name="T32" fmla="*/ 20 w 20"/>
                <a:gd name="T33" fmla="*/ 6 h 20"/>
                <a:gd name="T34" fmla="*/ 19 w 20"/>
                <a:gd name="T35" fmla="*/ 11 h 20"/>
                <a:gd name="T36" fmla="*/ 19 w 20"/>
                <a:gd name="T37" fmla="*/ 16 h 20"/>
                <a:gd name="T38" fmla="*/ 15 w 20"/>
                <a:gd name="T39" fmla="*/ 19 h 20"/>
                <a:gd name="T40" fmla="*/ 14 w 20"/>
                <a:gd name="T41" fmla="*/ 18 h 20"/>
                <a:gd name="T42" fmla="*/ 13 w 20"/>
                <a:gd name="T43" fmla="*/ 18 h 20"/>
                <a:gd name="T44" fmla="*/ 17 w 20"/>
                <a:gd name="T45" fmla="*/ 17 h 20"/>
                <a:gd name="T46" fmla="*/ 18 w 20"/>
                <a:gd name="T47" fmla="*/ 6 h 20"/>
                <a:gd name="T48" fmla="*/ 10 w 20"/>
                <a:gd name="T49" fmla="*/ 8 h 20"/>
                <a:gd name="T50" fmla="*/ 9 w 20"/>
                <a:gd name="T51" fmla="*/ 9 h 20"/>
                <a:gd name="T52" fmla="*/ 9 w 20"/>
                <a:gd name="T53" fmla="*/ 8 h 20"/>
                <a:gd name="T54" fmla="*/ 11 w 20"/>
                <a:gd name="T55" fmla="*/ 4 h 20"/>
                <a:gd name="T56" fmla="*/ 12 w 20"/>
                <a:gd name="T57" fmla="*/ 0 h 20"/>
                <a:gd name="T58" fmla="*/ 14 w 20"/>
                <a:gd name="T59" fmla="*/ 1 h 20"/>
                <a:gd name="T60" fmla="*/ 17 w 20"/>
                <a:gd name="T61" fmla="*/ 5 h 20"/>
                <a:gd name="T62" fmla="*/ 1 w 20"/>
                <a:gd name="T63" fmla="*/ 8 h 20"/>
                <a:gd name="T64" fmla="*/ 0 w 20"/>
                <a:gd name="T65" fmla="*/ 9 h 20"/>
                <a:gd name="T66" fmla="*/ 1 w 20"/>
                <a:gd name="T67" fmla="*/ 8 h 20"/>
                <a:gd name="T68" fmla="*/ 4 w 20"/>
                <a:gd name="T69" fmla="*/ 0 h 20"/>
                <a:gd name="T70" fmla="*/ 6 w 20"/>
                <a:gd name="T71" fmla="*/ 1 h 20"/>
                <a:gd name="T72" fmla="*/ 5 w 20"/>
                <a:gd name="T73" fmla="*/ 2 h 20"/>
                <a:gd name="T74" fmla="*/ 7 w 20"/>
                <a:gd name="T75" fmla="*/ 4 h 20"/>
                <a:gd name="T76" fmla="*/ 9 w 20"/>
                <a:gd name="T77" fmla="*/ 4 h 20"/>
                <a:gd name="T78" fmla="*/ 8 w 20"/>
                <a:gd name="T79" fmla="*/ 5 h 20"/>
                <a:gd name="T80" fmla="*/ 11 w 20"/>
                <a:gd name="T81" fmla="*/ 9 h 20"/>
                <a:gd name="T82" fmla="*/ 14 w 20"/>
                <a:gd name="T83" fmla="*/ 12 h 20"/>
                <a:gd name="T84" fmla="*/ 13 w 20"/>
                <a:gd name="T85" fmla="*/ 13 h 20"/>
                <a:gd name="T86" fmla="*/ 12 w 20"/>
                <a:gd name="T8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20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7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9"/>
                    <a:pt x="19" y="10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5"/>
                    <a:pt x="19" y="16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9"/>
                    <a:pt x="17" y="20"/>
                    <a:pt x="16" y="20"/>
                  </a:cubicBezTo>
                  <a:cubicBezTo>
                    <a:pt x="16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7" y="17"/>
                  </a:cubicBezTo>
                  <a:cubicBezTo>
                    <a:pt x="17" y="16"/>
                    <a:pt x="17" y="15"/>
                    <a:pt x="18" y="13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4"/>
                    <a:pt x="12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8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328"/>
            <p:cNvSpPr>
              <a:spLocks noEditPoints="1"/>
            </p:cNvSpPr>
            <p:nvPr/>
          </p:nvSpPr>
          <p:spPr bwMode="auto">
            <a:xfrm>
              <a:off x="5336" y="3295"/>
              <a:ext cx="29" cy="27"/>
            </a:xfrm>
            <a:custGeom>
              <a:avLst/>
              <a:gdLst>
                <a:gd name="T0" fmla="*/ 18 w 20"/>
                <a:gd name="T1" fmla="*/ 18 h 19"/>
                <a:gd name="T2" fmla="*/ 19 w 20"/>
                <a:gd name="T3" fmla="*/ 17 h 19"/>
                <a:gd name="T4" fmla="*/ 20 w 20"/>
                <a:gd name="T5" fmla="*/ 19 h 19"/>
                <a:gd name="T6" fmla="*/ 0 w 20"/>
                <a:gd name="T7" fmla="*/ 19 h 19"/>
                <a:gd name="T8" fmla="*/ 1 w 20"/>
                <a:gd name="T9" fmla="*/ 19 h 19"/>
                <a:gd name="T10" fmla="*/ 7 w 20"/>
                <a:gd name="T11" fmla="*/ 3 h 19"/>
                <a:gd name="T12" fmla="*/ 11 w 20"/>
                <a:gd name="T13" fmla="*/ 2 h 19"/>
                <a:gd name="T14" fmla="*/ 12 w 20"/>
                <a:gd name="T15" fmla="*/ 2 h 19"/>
                <a:gd name="T16" fmla="*/ 14 w 20"/>
                <a:gd name="T17" fmla="*/ 3 h 19"/>
                <a:gd name="T18" fmla="*/ 12 w 20"/>
                <a:gd name="T19" fmla="*/ 4 h 19"/>
                <a:gd name="T20" fmla="*/ 15 w 20"/>
                <a:gd name="T21" fmla="*/ 7 h 19"/>
                <a:gd name="T22" fmla="*/ 15 w 20"/>
                <a:gd name="T23" fmla="*/ 6 h 19"/>
                <a:gd name="T24" fmla="*/ 17 w 20"/>
                <a:gd name="T25" fmla="*/ 7 h 19"/>
                <a:gd name="T26" fmla="*/ 17 w 20"/>
                <a:gd name="T27" fmla="*/ 7 h 19"/>
                <a:gd name="T28" fmla="*/ 17 w 20"/>
                <a:gd name="T29" fmla="*/ 8 h 19"/>
                <a:gd name="T30" fmla="*/ 17 w 20"/>
                <a:gd name="T31" fmla="*/ 15 h 19"/>
                <a:gd name="T32" fmla="*/ 16 w 20"/>
                <a:gd name="T33" fmla="*/ 16 h 19"/>
                <a:gd name="T34" fmla="*/ 15 w 20"/>
                <a:gd name="T35" fmla="*/ 16 h 19"/>
                <a:gd name="T36" fmla="*/ 5 w 20"/>
                <a:gd name="T37" fmla="*/ 15 h 19"/>
                <a:gd name="T38" fmla="*/ 5 w 20"/>
                <a:gd name="T39" fmla="*/ 16 h 19"/>
                <a:gd name="T40" fmla="*/ 4 w 20"/>
                <a:gd name="T41" fmla="*/ 16 h 19"/>
                <a:gd name="T42" fmla="*/ 4 w 20"/>
                <a:gd name="T43" fmla="*/ 14 h 19"/>
                <a:gd name="T44" fmla="*/ 4 w 20"/>
                <a:gd name="T45" fmla="*/ 7 h 19"/>
                <a:gd name="T46" fmla="*/ 1 w 20"/>
                <a:gd name="T47" fmla="*/ 8 h 19"/>
                <a:gd name="T48" fmla="*/ 1 w 20"/>
                <a:gd name="T49" fmla="*/ 9 h 19"/>
                <a:gd name="T50" fmla="*/ 1 w 20"/>
                <a:gd name="T51" fmla="*/ 8 h 19"/>
                <a:gd name="T52" fmla="*/ 5 w 20"/>
                <a:gd name="T53" fmla="*/ 4 h 19"/>
                <a:gd name="T54" fmla="*/ 7 w 20"/>
                <a:gd name="T55" fmla="*/ 0 h 19"/>
                <a:gd name="T56" fmla="*/ 9 w 20"/>
                <a:gd name="T57" fmla="*/ 1 h 19"/>
                <a:gd name="T58" fmla="*/ 9 w 20"/>
                <a:gd name="T59" fmla="*/ 1 h 19"/>
                <a:gd name="T60" fmla="*/ 7 w 20"/>
                <a:gd name="T61" fmla="*/ 3 h 19"/>
                <a:gd name="T62" fmla="*/ 4 w 20"/>
                <a:gd name="T63" fmla="*/ 6 h 19"/>
                <a:gd name="T64" fmla="*/ 10 w 20"/>
                <a:gd name="T65" fmla="*/ 7 h 19"/>
                <a:gd name="T66" fmla="*/ 11 w 20"/>
                <a:gd name="T67" fmla="*/ 3 h 19"/>
                <a:gd name="T68" fmla="*/ 9 w 20"/>
                <a:gd name="T69" fmla="*/ 11 h 19"/>
                <a:gd name="T70" fmla="*/ 5 w 20"/>
                <a:gd name="T71" fmla="*/ 15 h 19"/>
                <a:gd name="T72" fmla="*/ 9 w 20"/>
                <a:gd name="T73" fmla="*/ 11 h 19"/>
                <a:gd name="T74" fmla="*/ 9 w 20"/>
                <a:gd name="T75" fmla="*/ 7 h 19"/>
                <a:gd name="T76" fmla="*/ 5 w 20"/>
                <a:gd name="T77" fmla="*/ 11 h 19"/>
                <a:gd name="T78" fmla="*/ 15 w 20"/>
                <a:gd name="T79" fmla="*/ 11 h 19"/>
                <a:gd name="T80" fmla="*/ 11 w 20"/>
                <a:gd name="T81" fmla="*/ 15 h 19"/>
                <a:gd name="T82" fmla="*/ 15 w 20"/>
                <a:gd name="T83" fmla="*/ 11 h 19"/>
                <a:gd name="T84" fmla="*/ 15 w 20"/>
                <a:gd name="T85" fmla="*/ 7 h 19"/>
                <a:gd name="T86" fmla="*/ 11 w 20"/>
                <a:gd name="T87" fmla="*/ 7 h 19"/>
                <a:gd name="T88" fmla="*/ 15 w 20"/>
                <a:gd name="T8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9">
                  <a:moveTo>
                    <a:pt x="17" y="19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7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5" y="4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3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4"/>
                    <a:pt x="11" y="4"/>
                    <a:pt x="11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9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9" y="11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15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1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329"/>
            <p:cNvSpPr>
              <a:spLocks noEditPoints="1"/>
            </p:cNvSpPr>
            <p:nvPr/>
          </p:nvSpPr>
          <p:spPr bwMode="auto">
            <a:xfrm>
              <a:off x="5370" y="3293"/>
              <a:ext cx="24" cy="29"/>
            </a:xfrm>
            <a:custGeom>
              <a:avLst/>
              <a:gdLst>
                <a:gd name="T0" fmla="*/ 4 w 17"/>
                <a:gd name="T1" fmla="*/ 13 h 20"/>
                <a:gd name="T2" fmla="*/ 6 w 17"/>
                <a:gd name="T3" fmla="*/ 13 h 20"/>
                <a:gd name="T4" fmla="*/ 6 w 17"/>
                <a:gd name="T5" fmla="*/ 18 h 20"/>
                <a:gd name="T6" fmla="*/ 9 w 17"/>
                <a:gd name="T7" fmla="*/ 14 h 20"/>
                <a:gd name="T8" fmla="*/ 11 w 17"/>
                <a:gd name="T9" fmla="*/ 14 h 20"/>
                <a:gd name="T10" fmla="*/ 10 w 17"/>
                <a:gd name="T11" fmla="*/ 15 h 20"/>
                <a:gd name="T12" fmla="*/ 10 w 17"/>
                <a:gd name="T13" fmla="*/ 20 h 20"/>
                <a:gd name="T14" fmla="*/ 1 w 17"/>
                <a:gd name="T15" fmla="*/ 19 h 20"/>
                <a:gd name="T16" fmla="*/ 0 w 17"/>
                <a:gd name="T17" fmla="*/ 19 h 20"/>
                <a:gd name="T18" fmla="*/ 0 w 17"/>
                <a:gd name="T19" fmla="*/ 14 h 20"/>
                <a:gd name="T20" fmla="*/ 1 w 17"/>
                <a:gd name="T21" fmla="*/ 15 h 20"/>
                <a:gd name="T22" fmla="*/ 1 w 17"/>
                <a:gd name="T23" fmla="*/ 18 h 20"/>
                <a:gd name="T24" fmla="*/ 11 w 17"/>
                <a:gd name="T25" fmla="*/ 3 h 20"/>
                <a:gd name="T26" fmla="*/ 13 w 17"/>
                <a:gd name="T27" fmla="*/ 3 h 20"/>
                <a:gd name="T28" fmla="*/ 13 w 17"/>
                <a:gd name="T29" fmla="*/ 4 h 20"/>
                <a:gd name="T30" fmla="*/ 13 w 17"/>
                <a:gd name="T31" fmla="*/ 7 h 20"/>
                <a:gd name="T32" fmla="*/ 11 w 17"/>
                <a:gd name="T33" fmla="*/ 10 h 20"/>
                <a:gd name="T34" fmla="*/ 10 w 17"/>
                <a:gd name="T35" fmla="*/ 11 h 20"/>
                <a:gd name="T36" fmla="*/ 8 w 17"/>
                <a:gd name="T37" fmla="*/ 9 h 20"/>
                <a:gd name="T38" fmla="*/ 8 w 17"/>
                <a:gd name="T39" fmla="*/ 9 h 20"/>
                <a:gd name="T40" fmla="*/ 11 w 17"/>
                <a:gd name="T41" fmla="*/ 8 h 20"/>
                <a:gd name="T42" fmla="*/ 11 w 17"/>
                <a:gd name="T43" fmla="*/ 4 h 20"/>
                <a:gd name="T44" fmla="*/ 4 w 17"/>
                <a:gd name="T45" fmla="*/ 12 h 20"/>
                <a:gd name="T46" fmla="*/ 15 w 17"/>
                <a:gd name="T47" fmla="*/ 11 h 20"/>
                <a:gd name="T48" fmla="*/ 17 w 17"/>
                <a:gd name="T49" fmla="*/ 12 h 20"/>
                <a:gd name="T50" fmla="*/ 16 w 17"/>
                <a:gd name="T51" fmla="*/ 13 h 20"/>
                <a:gd name="T52" fmla="*/ 16 w 17"/>
                <a:gd name="T53" fmla="*/ 18 h 20"/>
                <a:gd name="T54" fmla="*/ 13 w 17"/>
                <a:gd name="T55" fmla="*/ 20 h 20"/>
                <a:gd name="T56" fmla="*/ 12 w 17"/>
                <a:gd name="T57" fmla="*/ 19 h 20"/>
                <a:gd name="T58" fmla="*/ 11 w 17"/>
                <a:gd name="T59" fmla="*/ 19 h 20"/>
                <a:gd name="T60" fmla="*/ 15 w 17"/>
                <a:gd name="T61" fmla="*/ 15 h 20"/>
                <a:gd name="T62" fmla="*/ 15 w 17"/>
                <a:gd name="T63" fmla="*/ 12 h 20"/>
                <a:gd name="T64" fmla="*/ 3 w 17"/>
                <a:gd name="T65" fmla="*/ 13 h 20"/>
                <a:gd name="T66" fmla="*/ 3 w 17"/>
                <a:gd name="T67" fmla="*/ 11 h 20"/>
                <a:gd name="T68" fmla="*/ 3 w 17"/>
                <a:gd name="T69" fmla="*/ 3 h 20"/>
                <a:gd name="T70" fmla="*/ 6 w 17"/>
                <a:gd name="T71" fmla="*/ 2 h 20"/>
                <a:gd name="T72" fmla="*/ 7 w 17"/>
                <a:gd name="T73" fmla="*/ 0 h 20"/>
                <a:gd name="T74" fmla="*/ 8 w 17"/>
                <a:gd name="T75" fmla="*/ 2 h 20"/>
                <a:gd name="T76" fmla="*/ 11 w 17"/>
                <a:gd name="T77" fmla="*/ 4 h 20"/>
                <a:gd name="T78" fmla="*/ 6 w 17"/>
                <a:gd name="T79" fmla="*/ 5 h 20"/>
                <a:gd name="T80" fmla="*/ 8 w 17"/>
                <a:gd name="T81" fmla="*/ 8 h 20"/>
                <a:gd name="T82" fmla="*/ 7 w 17"/>
                <a:gd name="T83" fmla="*/ 8 h 20"/>
                <a:gd name="T84" fmla="*/ 6 w 17"/>
                <a:gd name="T8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20">
                  <a:moveTo>
                    <a:pt x="4" y="18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11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9"/>
                    <a:pt x="12" y="9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6" y="17"/>
                    <a:pt x="16" y="18"/>
                    <a:pt x="16" y="18"/>
                  </a:cubicBezTo>
                  <a:cubicBezTo>
                    <a:pt x="15" y="19"/>
                    <a:pt x="15" y="20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4" y="19"/>
                    <a:pt x="14" y="18"/>
                  </a:cubicBezTo>
                  <a:cubicBezTo>
                    <a:pt x="14" y="17"/>
                    <a:pt x="15" y="17"/>
                    <a:pt x="15" y="15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5" y="6"/>
                  </a:move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6"/>
                    <a:pt x="8" y="6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330"/>
            <p:cNvSpPr>
              <a:spLocks noEditPoints="1"/>
            </p:cNvSpPr>
            <p:nvPr/>
          </p:nvSpPr>
          <p:spPr bwMode="auto">
            <a:xfrm>
              <a:off x="5275" y="3732"/>
              <a:ext cx="29" cy="29"/>
            </a:xfrm>
            <a:custGeom>
              <a:avLst/>
              <a:gdLst>
                <a:gd name="T0" fmla="*/ 17 w 20"/>
                <a:gd name="T1" fmla="*/ 18 h 20"/>
                <a:gd name="T2" fmla="*/ 18 w 20"/>
                <a:gd name="T3" fmla="*/ 18 h 20"/>
                <a:gd name="T4" fmla="*/ 20 w 20"/>
                <a:gd name="T5" fmla="*/ 19 h 20"/>
                <a:gd name="T6" fmla="*/ 0 w 20"/>
                <a:gd name="T7" fmla="*/ 20 h 20"/>
                <a:gd name="T8" fmla="*/ 0 w 20"/>
                <a:gd name="T9" fmla="*/ 19 h 20"/>
                <a:gd name="T10" fmla="*/ 0 w 20"/>
                <a:gd name="T11" fmla="*/ 19 h 20"/>
                <a:gd name="T12" fmla="*/ 16 w 20"/>
                <a:gd name="T13" fmla="*/ 7 h 20"/>
                <a:gd name="T14" fmla="*/ 17 w 20"/>
                <a:gd name="T15" fmla="*/ 5 h 20"/>
                <a:gd name="T16" fmla="*/ 19 w 20"/>
                <a:gd name="T17" fmla="*/ 7 h 20"/>
                <a:gd name="T18" fmla="*/ 19 w 20"/>
                <a:gd name="T19" fmla="*/ 7 h 20"/>
                <a:gd name="T20" fmla="*/ 0 w 20"/>
                <a:gd name="T21" fmla="*/ 7 h 20"/>
                <a:gd name="T22" fmla="*/ 0 w 20"/>
                <a:gd name="T23" fmla="*/ 7 h 20"/>
                <a:gd name="T24" fmla="*/ 11 w 20"/>
                <a:gd name="T25" fmla="*/ 7 h 20"/>
                <a:gd name="T26" fmla="*/ 12 w 20"/>
                <a:gd name="T27" fmla="*/ 4 h 20"/>
                <a:gd name="T28" fmla="*/ 12 w 20"/>
                <a:gd name="T29" fmla="*/ 1 h 20"/>
                <a:gd name="T30" fmla="*/ 13 w 20"/>
                <a:gd name="T31" fmla="*/ 1 h 20"/>
                <a:gd name="T32" fmla="*/ 15 w 20"/>
                <a:gd name="T33" fmla="*/ 2 h 20"/>
                <a:gd name="T34" fmla="*/ 14 w 20"/>
                <a:gd name="T35" fmla="*/ 2 h 20"/>
                <a:gd name="T36" fmla="*/ 11 w 20"/>
                <a:gd name="T37" fmla="*/ 7 h 20"/>
                <a:gd name="T38" fmla="*/ 14 w 20"/>
                <a:gd name="T39" fmla="*/ 13 h 20"/>
                <a:gd name="T40" fmla="*/ 16 w 20"/>
                <a:gd name="T41" fmla="*/ 11 h 20"/>
                <a:gd name="T42" fmla="*/ 17 w 20"/>
                <a:gd name="T43" fmla="*/ 13 h 20"/>
                <a:gd name="T44" fmla="*/ 17 w 20"/>
                <a:gd name="T45" fmla="*/ 13 h 20"/>
                <a:gd name="T46" fmla="*/ 2 w 20"/>
                <a:gd name="T47" fmla="*/ 13 h 20"/>
                <a:gd name="T48" fmla="*/ 2 w 20"/>
                <a:gd name="T49" fmla="*/ 13 h 20"/>
                <a:gd name="T50" fmla="*/ 4 w 20"/>
                <a:gd name="T51" fmla="*/ 2 h 20"/>
                <a:gd name="T52" fmla="*/ 4 w 20"/>
                <a:gd name="T53" fmla="*/ 1 h 20"/>
                <a:gd name="T54" fmla="*/ 4 w 20"/>
                <a:gd name="T55" fmla="*/ 1 h 20"/>
                <a:gd name="T56" fmla="*/ 6 w 20"/>
                <a:gd name="T57" fmla="*/ 3 h 20"/>
                <a:gd name="T58" fmla="*/ 7 w 20"/>
                <a:gd name="T59" fmla="*/ 5 h 20"/>
                <a:gd name="T60" fmla="*/ 6 w 20"/>
                <a:gd name="T61" fmla="*/ 6 h 20"/>
                <a:gd name="T62" fmla="*/ 5 w 20"/>
                <a:gd name="T63" fmla="*/ 6 h 20"/>
                <a:gd name="T64" fmla="*/ 5 w 20"/>
                <a:gd name="T65" fmla="*/ 5 h 20"/>
                <a:gd name="T66" fmla="*/ 5 w 20"/>
                <a:gd name="T6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20">
                  <a:moveTo>
                    <a:pt x="16" y="19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4"/>
                    <a:pt x="13" y="5"/>
                  </a:cubicBezTo>
                  <a:cubicBezTo>
                    <a:pt x="12" y="5"/>
                    <a:pt x="12" y="6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4" y="13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331"/>
            <p:cNvSpPr>
              <a:spLocks noEditPoints="1"/>
            </p:cNvSpPr>
            <p:nvPr/>
          </p:nvSpPr>
          <p:spPr bwMode="auto">
            <a:xfrm>
              <a:off x="5307" y="3732"/>
              <a:ext cx="26" cy="29"/>
            </a:xfrm>
            <a:custGeom>
              <a:avLst/>
              <a:gdLst>
                <a:gd name="T0" fmla="*/ 14 w 19"/>
                <a:gd name="T1" fmla="*/ 14 h 20"/>
                <a:gd name="T2" fmla="*/ 15 w 19"/>
                <a:gd name="T3" fmla="*/ 14 h 20"/>
                <a:gd name="T4" fmla="*/ 16 w 19"/>
                <a:gd name="T5" fmla="*/ 15 h 20"/>
                <a:gd name="T6" fmla="*/ 7 w 19"/>
                <a:gd name="T7" fmla="*/ 15 h 20"/>
                <a:gd name="T8" fmla="*/ 7 w 19"/>
                <a:gd name="T9" fmla="*/ 15 h 20"/>
                <a:gd name="T10" fmla="*/ 3 w 19"/>
                <a:gd name="T11" fmla="*/ 15 h 20"/>
                <a:gd name="T12" fmla="*/ 3 w 19"/>
                <a:gd name="T13" fmla="*/ 1 h 20"/>
                <a:gd name="T14" fmla="*/ 4 w 19"/>
                <a:gd name="T15" fmla="*/ 1 h 20"/>
                <a:gd name="T16" fmla="*/ 5 w 19"/>
                <a:gd name="T17" fmla="*/ 2 h 20"/>
                <a:gd name="T18" fmla="*/ 4 w 19"/>
                <a:gd name="T19" fmla="*/ 15 h 20"/>
                <a:gd name="T20" fmla="*/ 5 w 19"/>
                <a:gd name="T21" fmla="*/ 7 h 20"/>
                <a:gd name="T22" fmla="*/ 6 w 19"/>
                <a:gd name="T23" fmla="*/ 5 h 20"/>
                <a:gd name="T24" fmla="*/ 7 w 19"/>
                <a:gd name="T25" fmla="*/ 5 h 20"/>
                <a:gd name="T26" fmla="*/ 7 w 19"/>
                <a:gd name="T27" fmla="*/ 6 h 20"/>
                <a:gd name="T28" fmla="*/ 7 w 19"/>
                <a:gd name="T29" fmla="*/ 14 h 20"/>
                <a:gd name="T30" fmla="*/ 6 w 19"/>
                <a:gd name="T31" fmla="*/ 17 h 20"/>
                <a:gd name="T32" fmla="*/ 5 w 19"/>
                <a:gd name="T33" fmla="*/ 16 h 20"/>
                <a:gd name="T34" fmla="*/ 1 w 19"/>
                <a:gd name="T35" fmla="*/ 16 h 20"/>
                <a:gd name="T36" fmla="*/ 0 w 19"/>
                <a:gd name="T37" fmla="*/ 16 h 20"/>
                <a:gd name="T38" fmla="*/ 0 w 19"/>
                <a:gd name="T39" fmla="*/ 14 h 20"/>
                <a:gd name="T40" fmla="*/ 0 w 19"/>
                <a:gd name="T41" fmla="*/ 5 h 20"/>
                <a:gd name="T42" fmla="*/ 2 w 19"/>
                <a:gd name="T43" fmla="*/ 5 h 20"/>
                <a:gd name="T44" fmla="*/ 2 w 19"/>
                <a:gd name="T45" fmla="*/ 5 h 20"/>
                <a:gd name="T46" fmla="*/ 2 w 19"/>
                <a:gd name="T47" fmla="*/ 15 h 20"/>
                <a:gd name="T48" fmla="*/ 16 w 19"/>
                <a:gd name="T49" fmla="*/ 4 h 20"/>
                <a:gd name="T50" fmla="*/ 17 w 19"/>
                <a:gd name="T51" fmla="*/ 3 h 20"/>
                <a:gd name="T52" fmla="*/ 18 w 19"/>
                <a:gd name="T53" fmla="*/ 4 h 20"/>
                <a:gd name="T54" fmla="*/ 19 w 19"/>
                <a:gd name="T55" fmla="*/ 5 h 20"/>
                <a:gd name="T56" fmla="*/ 10 w 19"/>
                <a:gd name="T57" fmla="*/ 10 h 20"/>
                <a:gd name="T58" fmla="*/ 18 w 19"/>
                <a:gd name="T59" fmla="*/ 10 h 20"/>
                <a:gd name="T60" fmla="*/ 18 w 19"/>
                <a:gd name="T61" fmla="*/ 10 h 20"/>
                <a:gd name="T62" fmla="*/ 19 w 19"/>
                <a:gd name="T63" fmla="*/ 10 h 20"/>
                <a:gd name="T64" fmla="*/ 19 w 19"/>
                <a:gd name="T65" fmla="*/ 11 h 20"/>
                <a:gd name="T66" fmla="*/ 18 w 19"/>
                <a:gd name="T67" fmla="*/ 15 h 20"/>
                <a:gd name="T68" fmla="*/ 16 w 19"/>
                <a:gd name="T69" fmla="*/ 19 h 20"/>
                <a:gd name="T70" fmla="*/ 15 w 19"/>
                <a:gd name="T71" fmla="*/ 20 h 20"/>
                <a:gd name="T72" fmla="*/ 14 w 19"/>
                <a:gd name="T73" fmla="*/ 19 h 20"/>
                <a:gd name="T74" fmla="*/ 13 w 19"/>
                <a:gd name="T75" fmla="*/ 19 h 20"/>
                <a:gd name="T76" fmla="*/ 12 w 19"/>
                <a:gd name="T77" fmla="*/ 18 h 20"/>
                <a:gd name="T78" fmla="*/ 12 w 19"/>
                <a:gd name="T79" fmla="*/ 18 h 20"/>
                <a:gd name="T80" fmla="*/ 13 w 19"/>
                <a:gd name="T81" fmla="*/ 18 h 20"/>
                <a:gd name="T82" fmla="*/ 17 w 19"/>
                <a:gd name="T83" fmla="*/ 15 h 20"/>
                <a:gd name="T84" fmla="*/ 17 w 19"/>
                <a:gd name="T85" fmla="*/ 12 h 20"/>
                <a:gd name="T86" fmla="*/ 10 w 19"/>
                <a:gd name="T87" fmla="*/ 11 h 20"/>
                <a:gd name="T88" fmla="*/ 9 w 19"/>
                <a:gd name="T89" fmla="*/ 11 h 20"/>
                <a:gd name="T90" fmla="*/ 9 w 19"/>
                <a:gd name="T91" fmla="*/ 9 h 20"/>
                <a:gd name="T92" fmla="*/ 9 w 19"/>
                <a:gd name="T93" fmla="*/ 0 h 20"/>
                <a:gd name="T94" fmla="*/ 11 w 19"/>
                <a:gd name="T95" fmla="*/ 0 h 20"/>
                <a:gd name="T96" fmla="*/ 11 w 19"/>
                <a:gd name="T97" fmla="*/ 1 h 20"/>
                <a:gd name="T98" fmla="*/ 11 w 19"/>
                <a:gd name="T9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" h="20">
                  <a:moveTo>
                    <a:pt x="13" y="15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3" y="1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6" y="17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6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3"/>
                    <a:pt x="19" y="14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7" y="18"/>
                    <a:pt x="17" y="19"/>
                    <a:pt x="16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8"/>
                    <a:pt x="16" y="18"/>
                    <a:pt x="16" y="17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6" y="4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332"/>
            <p:cNvSpPr>
              <a:spLocks noEditPoints="1"/>
            </p:cNvSpPr>
            <p:nvPr/>
          </p:nvSpPr>
          <p:spPr bwMode="auto">
            <a:xfrm>
              <a:off x="5226" y="3645"/>
              <a:ext cx="32" cy="36"/>
            </a:xfrm>
            <a:custGeom>
              <a:avLst/>
              <a:gdLst>
                <a:gd name="T0" fmla="*/ 5 w 23"/>
                <a:gd name="T1" fmla="*/ 24 h 26"/>
                <a:gd name="T2" fmla="*/ 4 w 23"/>
                <a:gd name="T3" fmla="*/ 26 h 26"/>
                <a:gd name="T4" fmla="*/ 3 w 23"/>
                <a:gd name="T5" fmla="*/ 25 h 26"/>
                <a:gd name="T6" fmla="*/ 3 w 23"/>
                <a:gd name="T7" fmla="*/ 16 h 26"/>
                <a:gd name="T8" fmla="*/ 3 w 23"/>
                <a:gd name="T9" fmla="*/ 15 h 26"/>
                <a:gd name="T10" fmla="*/ 5 w 23"/>
                <a:gd name="T11" fmla="*/ 16 h 26"/>
                <a:gd name="T12" fmla="*/ 17 w 23"/>
                <a:gd name="T13" fmla="*/ 15 h 26"/>
                <a:gd name="T14" fmla="*/ 18 w 23"/>
                <a:gd name="T15" fmla="*/ 15 h 26"/>
                <a:gd name="T16" fmla="*/ 19 w 23"/>
                <a:gd name="T17" fmla="*/ 16 h 26"/>
                <a:gd name="T18" fmla="*/ 19 w 23"/>
                <a:gd name="T19" fmla="*/ 16 h 26"/>
                <a:gd name="T20" fmla="*/ 19 w 23"/>
                <a:gd name="T21" fmla="*/ 23 h 26"/>
                <a:gd name="T22" fmla="*/ 18 w 23"/>
                <a:gd name="T23" fmla="*/ 26 h 26"/>
                <a:gd name="T24" fmla="*/ 17 w 23"/>
                <a:gd name="T25" fmla="*/ 25 h 26"/>
                <a:gd name="T26" fmla="*/ 17 w 23"/>
                <a:gd name="T27" fmla="*/ 24 h 26"/>
                <a:gd name="T28" fmla="*/ 5 w 23"/>
                <a:gd name="T29" fmla="*/ 16 h 26"/>
                <a:gd name="T30" fmla="*/ 17 w 23"/>
                <a:gd name="T31" fmla="*/ 24 h 26"/>
                <a:gd name="T32" fmla="*/ 18 w 23"/>
                <a:gd name="T33" fmla="*/ 11 h 26"/>
                <a:gd name="T34" fmla="*/ 5 w 23"/>
                <a:gd name="T35" fmla="*/ 12 h 26"/>
                <a:gd name="T36" fmla="*/ 0 w 23"/>
                <a:gd name="T37" fmla="*/ 12 h 26"/>
                <a:gd name="T38" fmla="*/ 0 w 23"/>
                <a:gd name="T39" fmla="*/ 10 h 26"/>
                <a:gd name="T40" fmla="*/ 0 w 23"/>
                <a:gd name="T41" fmla="*/ 10 h 26"/>
                <a:gd name="T42" fmla="*/ 7 w 23"/>
                <a:gd name="T43" fmla="*/ 5 h 26"/>
                <a:gd name="T44" fmla="*/ 9 w 23"/>
                <a:gd name="T45" fmla="*/ 0 h 26"/>
                <a:gd name="T46" fmla="*/ 12 w 23"/>
                <a:gd name="T47" fmla="*/ 1 h 26"/>
                <a:gd name="T48" fmla="*/ 11 w 23"/>
                <a:gd name="T49" fmla="*/ 2 h 26"/>
                <a:gd name="T50" fmla="*/ 4 w 23"/>
                <a:gd name="T51" fmla="*/ 9 h 26"/>
                <a:gd name="T52" fmla="*/ 20 w 23"/>
                <a:gd name="T53" fmla="*/ 10 h 26"/>
                <a:gd name="T54" fmla="*/ 15 w 23"/>
                <a:gd name="T55" fmla="*/ 6 h 26"/>
                <a:gd name="T56" fmla="*/ 15 w 23"/>
                <a:gd name="T57" fmla="*/ 6 h 26"/>
                <a:gd name="T58" fmla="*/ 20 w 23"/>
                <a:gd name="T59" fmla="*/ 8 h 26"/>
                <a:gd name="T60" fmla="*/ 23 w 23"/>
                <a:gd name="T61" fmla="*/ 12 h 26"/>
                <a:gd name="T62" fmla="*/ 22 w 23"/>
                <a:gd name="T63" fmla="*/ 13 h 26"/>
                <a:gd name="T64" fmla="*/ 20 w 23"/>
                <a:gd name="T6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6">
                  <a:moveTo>
                    <a:pt x="17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4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20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4" y="11"/>
                    <a:pt x="11" y="11"/>
                  </a:cubicBezTo>
                  <a:cubicBezTo>
                    <a:pt x="8" y="12"/>
                    <a:pt x="6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8" y="10"/>
                    <a:pt x="14" y="10"/>
                    <a:pt x="20" y="10"/>
                  </a:cubicBezTo>
                  <a:cubicBezTo>
                    <a:pt x="18" y="9"/>
                    <a:pt x="17" y="7"/>
                    <a:pt x="16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7" y="6"/>
                    <a:pt x="18" y="7"/>
                    <a:pt x="20" y="8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333"/>
            <p:cNvSpPr>
              <a:spLocks noEditPoints="1"/>
            </p:cNvSpPr>
            <p:nvPr/>
          </p:nvSpPr>
          <p:spPr bwMode="auto">
            <a:xfrm>
              <a:off x="5264" y="3645"/>
              <a:ext cx="35" cy="36"/>
            </a:xfrm>
            <a:custGeom>
              <a:avLst/>
              <a:gdLst>
                <a:gd name="T0" fmla="*/ 23 w 25"/>
                <a:gd name="T1" fmla="*/ 2 h 26"/>
                <a:gd name="T2" fmla="*/ 25 w 25"/>
                <a:gd name="T3" fmla="*/ 4 h 26"/>
                <a:gd name="T4" fmla="*/ 18 w 25"/>
                <a:gd name="T5" fmla="*/ 5 h 26"/>
                <a:gd name="T6" fmla="*/ 17 w 25"/>
                <a:gd name="T7" fmla="*/ 11 h 26"/>
                <a:gd name="T8" fmla="*/ 16 w 25"/>
                <a:gd name="T9" fmla="*/ 8 h 26"/>
                <a:gd name="T10" fmla="*/ 14 w 25"/>
                <a:gd name="T11" fmla="*/ 5 h 26"/>
                <a:gd name="T12" fmla="*/ 13 w 25"/>
                <a:gd name="T13" fmla="*/ 11 h 26"/>
                <a:gd name="T14" fmla="*/ 12 w 25"/>
                <a:gd name="T15" fmla="*/ 8 h 26"/>
                <a:gd name="T16" fmla="*/ 7 w 25"/>
                <a:gd name="T17" fmla="*/ 4 h 26"/>
                <a:gd name="T18" fmla="*/ 14 w 25"/>
                <a:gd name="T19" fmla="*/ 3 h 26"/>
                <a:gd name="T20" fmla="*/ 13 w 25"/>
                <a:gd name="T21" fmla="*/ 1 h 26"/>
                <a:gd name="T22" fmla="*/ 14 w 25"/>
                <a:gd name="T23" fmla="*/ 0 h 26"/>
                <a:gd name="T24" fmla="*/ 15 w 25"/>
                <a:gd name="T25" fmla="*/ 4 h 26"/>
                <a:gd name="T26" fmla="*/ 8 w 25"/>
                <a:gd name="T27" fmla="*/ 13 h 26"/>
                <a:gd name="T28" fmla="*/ 19 w 25"/>
                <a:gd name="T29" fmla="*/ 12 h 26"/>
                <a:gd name="T30" fmla="*/ 20 w 25"/>
                <a:gd name="T31" fmla="*/ 11 h 26"/>
                <a:gd name="T32" fmla="*/ 21 w 25"/>
                <a:gd name="T33" fmla="*/ 13 h 26"/>
                <a:gd name="T34" fmla="*/ 21 w 25"/>
                <a:gd name="T35" fmla="*/ 16 h 26"/>
                <a:gd name="T36" fmla="*/ 19 w 25"/>
                <a:gd name="T37" fmla="*/ 16 h 26"/>
                <a:gd name="T38" fmla="*/ 21 w 25"/>
                <a:gd name="T39" fmla="*/ 19 h 26"/>
                <a:gd name="T40" fmla="*/ 23 w 25"/>
                <a:gd name="T41" fmla="*/ 18 h 26"/>
                <a:gd name="T42" fmla="*/ 24 w 25"/>
                <a:gd name="T43" fmla="*/ 20 h 26"/>
                <a:gd name="T44" fmla="*/ 20 w 25"/>
                <a:gd name="T45" fmla="*/ 25 h 26"/>
                <a:gd name="T46" fmla="*/ 17 w 25"/>
                <a:gd name="T47" fmla="*/ 26 h 26"/>
                <a:gd name="T48" fmla="*/ 15 w 25"/>
                <a:gd name="T49" fmla="*/ 24 h 26"/>
                <a:gd name="T50" fmla="*/ 15 w 25"/>
                <a:gd name="T51" fmla="*/ 23 h 26"/>
                <a:gd name="T52" fmla="*/ 19 w 25"/>
                <a:gd name="T53" fmla="*/ 24 h 26"/>
                <a:gd name="T54" fmla="*/ 21 w 25"/>
                <a:gd name="T55" fmla="*/ 20 h 26"/>
                <a:gd name="T56" fmla="*/ 8 w 25"/>
                <a:gd name="T57" fmla="*/ 20 h 26"/>
                <a:gd name="T58" fmla="*/ 8 w 25"/>
                <a:gd name="T59" fmla="*/ 18 h 26"/>
                <a:gd name="T60" fmla="*/ 9 w 25"/>
                <a:gd name="T61" fmla="*/ 15 h 26"/>
                <a:gd name="T62" fmla="*/ 19 w 25"/>
                <a:gd name="T63" fmla="*/ 15 h 26"/>
                <a:gd name="T64" fmla="*/ 1 w 25"/>
                <a:gd name="T65" fmla="*/ 18 h 26"/>
                <a:gd name="T66" fmla="*/ 2 w 25"/>
                <a:gd name="T67" fmla="*/ 16 h 26"/>
                <a:gd name="T68" fmla="*/ 5 w 25"/>
                <a:gd name="T69" fmla="*/ 7 h 26"/>
                <a:gd name="T70" fmla="*/ 6 w 25"/>
                <a:gd name="T71" fmla="*/ 5 h 26"/>
                <a:gd name="T72" fmla="*/ 5 w 25"/>
                <a:gd name="T73" fmla="*/ 10 h 26"/>
                <a:gd name="T74" fmla="*/ 3 w 25"/>
                <a:gd name="T75" fmla="*/ 21 h 26"/>
                <a:gd name="T76" fmla="*/ 4 w 25"/>
                <a:gd name="T77" fmla="*/ 24 h 26"/>
                <a:gd name="T78" fmla="*/ 2 w 25"/>
                <a:gd name="T79" fmla="*/ 25 h 26"/>
                <a:gd name="T80" fmla="*/ 2 w 25"/>
                <a:gd name="T81" fmla="*/ 22 h 26"/>
                <a:gd name="T82" fmla="*/ 0 w 25"/>
                <a:gd name="T83" fmla="*/ 18 h 26"/>
                <a:gd name="T84" fmla="*/ 0 w 25"/>
                <a:gd name="T85" fmla="*/ 7 h 26"/>
                <a:gd name="T86" fmla="*/ 3 w 25"/>
                <a:gd name="T87" fmla="*/ 8 h 26"/>
                <a:gd name="T88" fmla="*/ 2 w 25"/>
                <a:gd name="T89" fmla="*/ 10 h 26"/>
                <a:gd name="T90" fmla="*/ 1 w 25"/>
                <a:gd name="T91" fmla="*/ 9 h 26"/>
                <a:gd name="T92" fmla="*/ 0 w 25"/>
                <a:gd name="T93" fmla="*/ 7 h 26"/>
                <a:gd name="T94" fmla="*/ 3 w 25"/>
                <a:gd name="T95" fmla="*/ 1 h 26"/>
                <a:gd name="T96" fmla="*/ 6 w 25"/>
                <a:gd name="T97" fmla="*/ 3 h 26"/>
                <a:gd name="T98" fmla="*/ 4 w 25"/>
                <a:gd name="T99" fmla="*/ 3 h 26"/>
                <a:gd name="T100" fmla="*/ 2 w 25"/>
                <a:gd name="T101" fmla="*/ 1 h 26"/>
                <a:gd name="T102" fmla="*/ 24 w 25"/>
                <a:gd name="T103" fmla="*/ 8 h 26"/>
                <a:gd name="T104" fmla="*/ 24 w 25"/>
                <a:gd name="T105" fmla="*/ 11 h 26"/>
                <a:gd name="T106" fmla="*/ 22 w 25"/>
                <a:gd name="T107" fmla="*/ 9 h 26"/>
                <a:gd name="T108" fmla="*/ 19 w 25"/>
                <a:gd name="T109" fmla="*/ 6 h 26"/>
                <a:gd name="T110" fmla="*/ 7 w 25"/>
                <a:gd name="T111" fmla="*/ 11 h 26"/>
                <a:gd name="T112" fmla="*/ 6 w 25"/>
                <a:gd name="T113" fmla="*/ 11 h 26"/>
                <a:gd name="T114" fmla="*/ 6 w 25"/>
                <a:gd name="T115" fmla="*/ 11 h 26"/>
                <a:gd name="T116" fmla="*/ 7 w 25"/>
                <a:gd name="T117" fmla="*/ 10 h 26"/>
                <a:gd name="T118" fmla="*/ 9 w 25"/>
                <a:gd name="T119" fmla="*/ 6 h 26"/>
                <a:gd name="T120" fmla="*/ 11 w 25"/>
                <a:gd name="T121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" h="26">
                  <a:moveTo>
                    <a:pt x="21" y="4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9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0" y="17"/>
                  </a:cubicBezTo>
                  <a:cubicBezTo>
                    <a:pt x="20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3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1" y="24"/>
                    <a:pt x="21" y="25"/>
                    <a:pt x="20" y="25"/>
                  </a:cubicBezTo>
                  <a:cubicBezTo>
                    <a:pt x="19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3"/>
                    <a:pt x="20" y="23"/>
                    <a:pt x="20" y="22"/>
                  </a:cubicBezTo>
                  <a:cubicBezTo>
                    <a:pt x="21" y="22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4" y="12"/>
                    <a:pt x="4" y="11"/>
                    <a:pt x="5" y="9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3"/>
                    <a:pt x="4" y="15"/>
                    <a:pt x="3" y="17"/>
                  </a:cubicBezTo>
                  <a:cubicBezTo>
                    <a:pt x="3" y="18"/>
                    <a:pt x="3" y="19"/>
                    <a:pt x="3" y="20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1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9" y="6"/>
                  </a:move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5" y="9"/>
                    <a:pt x="25" y="9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0" y="7"/>
                  </a:moveTo>
                  <a:cubicBezTo>
                    <a:pt x="8" y="10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334"/>
            <p:cNvSpPr>
              <a:spLocks noEditPoints="1"/>
            </p:cNvSpPr>
            <p:nvPr/>
          </p:nvSpPr>
          <p:spPr bwMode="auto">
            <a:xfrm>
              <a:off x="5305" y="3645"/>
              <a:ext cx="31" cy="35"/>
            </a:xfrm>
            <a:custGeom>
              <a:avLst/>
              <a:gdLst>
                <a:gd name="T0" fmla="*/ 6 w 22"/>
                <a:gd name="T1" fmla="*/ 16 h 25"/>
                <a:gd name="T2" fmla="*/ 9 w 22"/>
                <a:gd name="T3" fmla="*/ 16 h 25"/>
                <a:gd name="T4" fmla="*/ 8 w 22"/>
                <a:gd name="T5" fmla="*/ 22 h 25"/>
                <a:gd name="T6" fmla="*/ 12 w 22"/>
                <a:gd name="T7" fmla="*/ 17 h 25"/>
                <a:gd name="T8" fmla="*/ 15 w 22"/>
                <a:gd name="T9" fmla="*/ 18 h 25"/>
                <a:gd name="T10" fmla="*/ 14 w 22"/>
                <a:gd name="T11" fmla="*/ 19 h 25"/>
                <a:gd name="T12" fmla="*/ 13 w 22"/>
                <a:gd name="T13" fmla="*/ 24 h 25"/>
                <a:gd name="T14" fmla="*/ 2 w 22"/>
                <a:gd name="T15" fmla="*/ 23 h 25"/>
                <a:gd name="T16" fmla="*/ 0 w 22"/>
                <a:gd name="T17" fmla="*/ 23 h 25"/>
                <a:gd name="T18" fmla="*/ 0 w 22"/>
                <a:gd name="T19" fmla="*/ 17 h 25"/>
                <a:gd name="T20" fmla="*/ 3 w 22"/>
                <a:gd name="T21" fmla="*/ 18 h 25"/>
                <a:gd name="T22" fmla="*/ 2 w 22"/>
                <a:gd name="T23" fmla="*/ 22 h 25"/>
                <a:gd name="T24" fmla="*/ 15 w 22"/>
                <a:gd name="T25" fmla="*/ 3 h 25"/>
                <a:gd name="T26" fmla="*/ 17 w 22"/>
                <a:gd name="T27" fmla="*/ 4 h 25"/>
                <a:gd name="T28" fmla="*/ 18 w 22"/>
                <a:gd name="T29" fmla="*/ 4 h 25"/>
                <a:gd name="T30" fmla="*/ 17 w 22"/>
                <a:gd name="T31" fmla="*/ 8 h 25"/>
                <a:gd name="T32" fmla="*/ 15 w 22"/>
                <a:gd name="T33" fmla="*/ 12 h 25"/>
                <a:gd name="T34" fmla="*/ 14 w 22"/>
                <a:gd name="T35" fmla="*/ 13 h 25"/>
                <a:gd name="T36" fmla="*/ 11 w 22"/>
                <a:gd name="T37" fmla="*/ 11 h 25"/>
                <a:gd name="T38" fmla="*/ 11 w 22"/>
                <a:gd name="T39" fmla="*/ 11 h 25"/>
                <a:gd name="T40" fmla="*/ 15 w 22"/>
                <a:gd name="T41" fmla="*/ 9 h 25"/>
                <a:gd name="T42" fmla="*/ 15 w 22"/>
                <a:gd name="T43" fmla="*/ 5 h 25"/>
                <a:gd name="T44" fmla="*/ 6 w 22"/>
                <a:gd name="T45" fmla="*/ 14 h 25"/>
                <a:gd name="T46" fmla="*/ 20 w 22"/>
                <a:gd name="T47" fmla="*/ 13 h 25"/>
                <a:gd name="T48" fmla="*/ 22 w 22"/>
                <a:gd name="T49" fmla="*/ 15 h 25"/>
                <a:gd name="T50" fmla="*/ 21 w 22"/>
                <a:gd name="T51" fmla="*/ 16 h 25"/>
                <a:gd name="T52" fmla="*/ 21 w 22"/>
                <a:gd name="T53" fmla="*/ 23 h 25"/>
                <a:gd name="T54" fmla="*/ 17 w 22"/>
                <a:gd name="T55" fmla="*/ 25 h 25"/>
                <a:gd name="T56" fmla="*/ 16 w 22"/>
                <a:gd name="T57" fmla="*/ 24 h 25"/>
                <a:gd name="T58" fmla="*/ 15 w 22"/>
                <a:gd name="T59" fmla="*/ 23 h 25"/>
                <a:gd name="T60" fmla="*/ 19 w 22"/>
                <a:gd name="T61" fmla="*/ 19 h 25"/>
                <a:gd name="T62" fmla="*/ 20 w 22"/>
                <a:gd name="T63" fmla="*/ 15 h 25"/>
                <a:gd name="T64" fmla="*/ 5 w 22"/>
                <a:gd name="T65" fmla="*/ 16 h 25"/>
                <a:gd name="T66" fmla="*/ 4 w 22"/>
                <a:gd name="T67" fmla="*/ 13 h 25"/>
                <a:gd name="T68" fmla="*/ 4 w 22"/>
                <a:gd name="T69" fmla="*/ 3 h 25"/>
                <a:gd name="T70" fmla="*/ 8 w 22"/>
                <a:gd name="T71" fmla="*/ 2 h 25"/>
                <a:gd name="T72" fmla="*/ 9 w 22"/>
                <a:gd name="T73" fmla="*/ 0 h 25"/>
                <a:gd name="T74" fmla="*/ 11 w 22"/>
                <a:gd name="T75" fmla="*/ 1 h 25"/>
                <a:gd name="T76" fmla="*/ 15 w 22"/>
                <a:gd name="T77" fmla="*/ 4 h 25"/>
                <a:gd name="T78" fmla="*/ 8 w 22"/>
                <a:gd name="T79" fmla="*/ 6 h 25"/>
                <a:gd name="T80" fmla="*/ 11 w 22"/>
                <a:gd name="T81" fmla="*/ 9 h 25"/>
                <a:gd name="T82" fmla="*/ 9 w 22"/>
                <a:gd name="T83" fmla="*/ 10 h 25"/>
                <a:gd name="T84" fmla="*/ 9 w 22"/>
                <a:gd name="T8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25">
                  <a:moveTo>
                    <a:pt x="6" y="22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15" y="4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3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8"/>
                    <a:pt x="21" y="18"/>
                    <a:pt x="21" y="20"/>
                  </a:cubicBezTo>
                  <a:cubicBezTo>
                    <a:pt x="21" y="21"/>
                    <a:pt x="21" y="22"/>
                    <a:pt x="21" y="23"/>
                  </a:cubicBezTo>
                  <a:cubicBezTo>
                    <a:pt x="20" y="23"/>
                    <a:pt x="20" y="24"/>
                    <a:pt x="19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8" y="23"/>
                    <a:pt x="19" y="22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335"/>
            <p:cNvSpPr>
              <a:spLocks noEditPoints="1"/>
            </p:cNvSpPr>
            <p:nvPr/>
          </p:nvSpPr>
          <p:spPr bwMode="auto">
            <a:xfrm>
              <a:off x="4110" y="4202"/>
              <a:ext cx="40" cy="39"/>
            </a:xfrm>
            <a:custGeom>
              <a:avLst/>
              <a:gdLst>
                <a:gd name="T0" fmla="*/ 25 w 28"/>
                <a:gd name="T1" fmla="*/ 3 h 27"/>
                <a:gd name="T2" fmla="*/ 13 w 28"/>
                <a:gd name="T3" fmla="*/ 5 h 27"/>
                <a:gd name="T4" fmla="*/ 9 w 28"/>
                <a:gd name="T5" fmla="*/ 11 h 27"/>
                <a:gd name="T6" fmla="*/ 8 w 28"/>
                <a:gd name="T7" fmla="*/ 11 h 27"/>
                <a:gd name="T8" fmla="*/ 11 w 28"/>
                <a:gd name="T9" fmla="*/ 2 h 27"/>
                <a:gd name="T10" fmla="*/ 15 w 28"/>
                <a:gd name="T11" fmla="*/ 1 h 27"/>
                <a:gd name="T12" fmla="*/ 23 w 28"/>
                <a:gd name="T13" fmla="*/ 4 h 27"/>
                <a:gd name="T14" fmla="*/ 18 w 28"/>
                <a:gd name="T15" fmla="*/ 21 h 27"/>
                <a:gd name="T16" fmla="*/ 16 w 28"/>
                <a:gd name="T17" fmla="*/ 20 h 27"/>
                <a:gd name="T18" fmla="*/ 16 w 28"/>
                <a:gd name="T19" fmla="*/ 19 h 27"/>
                <a:gd name="T20" fmla="*/ 15 w 28"/>
                <a:gd name="T21" fmla="*/ 17 h 27"/>
                <a:gd name="T22" fmla="*/ 18 w 28"/>
                <a:gd name="T23" fmla="*/ 14 h 27"/>
                <a:gd name="T24" fmla="*/ 16 w 28"/>
                <a:gd name="T25" fmla="*/ 13 h 27"/>
                <a:gd name="T26" fmla="*/ 15 w 28"/>
                <a:gd name="T27" fmla="*/ 10 h 27"/>
                <a:gd name="T28" fmla="*/ 22 w 28"/>
                <a:gd name="T29" fmla="*/ 24 h 27"/>
                <a:gd name="T30" fmla="*/ 18 w 28"/>
                <a:gd name="T31" fmla="*/ 27 h 27"/>
                <a:gd name="T32" fmla="*/ 15 w 28"/>
                <a:gd name="T33" fmla="*/ 25 h 27"/>
                <a:gd name="T34" fmla="*/ 20 w 28"/>
                <a:gd name="T35" fmla="*/ 24 h 27"/>
                <a:gd name="T36" fmla="*/ 10 w 28"/>
                <a:gd name="T37" fmla="*/ 23 h 27"/>
                <a:gd name="T38" fmla="*/ 11 w 28"/>
                <a:gd name="T39" fmla="*/ 16 h 27"/>
                <a:gd name="T40" fmla="*/ 7 w 28"/>
                <a:gd name="T41" fmla="*/ 15 h 27"/>
                <a:gd name="T42" fmla="*/ 12 w 28"/>
                <a:gd name="T43" fmla="*/ 8 h 27"/>
                <a:gd name="T44" fmla="*/ 22 w 28"/>
                <a:gd name="T45" fmla="*/ 8 h 27"/>
                <a:gd name="T46" fmla="*/ 24 w 28"/>
                <a:gd name="T47" fmla="*/ 9 h 27"/>
                <a:gd name="T48" fmla="*/ 23 w 28"/>
                <a:gd name="T49" fmla="*/ 15 h 27"/>
                <a:gd name="T50" fmla="*/ 27 w 28"/>
                <a:gd name="T51" fmla="*/ 14 h 27"/>
                <a:gd name="T52" fmla="*/ 23 w 28"/>
                <a:gd name="T53" fmla="*/ 16 h 27"/>
                <a:gd name="T54" fmla="*/ 24 w 28"/>
                <a:gd name="T55" fmla="*/ 22 h 27"/>
                <a:gd name="T56" fmla="*/ 27 w 28"/>
                <a:gd name="T57" fmla="*/ 22 h 27"/>
                <a:gd name="T58" fmla="*/ 21 w 28"/>
                <a:gd name="T59" fmla="*/ 9 h 27"/>
                <a:gd name="T60" fmla="*/ 21 w 28"/>
                <a:gd name="T61" fmla="*/ 15 h 27"/>
                <a:gd name="T62" fmla="*/ 11 w 28"/>
                <a:gd name="T63" fmla="*/ 22 h 27"/>
                <a:gd name="T64" fmla="*/ 21 w 28"/>
                <a:gd name="T65" fmla="*/ 17 h 27"/>
                <a:gd name="T66" fmla="*/ 1 w 28"/>
                <a:gd name="T67" fmla="*/ 9 h 27"/>
                <a:gd name="T68" fmla="*/ 4 w 28"/>
                <a:gd name="T69" fmla="*/ 11 h 27"/>
                <a:gd name="T70" fmla="*/ 2 w 28"/>
                <a:gd name="T71" fmla="*/ 12 h 27"/>
                <a:gd name="T72" fmla="*/ 1 w 28"/>
                <a:gd name="T73" fmla="*/ 9 h 27"/>
                <a:gd name="T74" fmla="*/ 6 w 28"/>
                <a:gd name="T75" fmla="*/ 2 h 27"/>
                <a:gd name="T76" fmla="*/ 5 w 28"/>
                <a:gd name="T77" fmla="*/ 5 h 27"/>
                <a:gd name="T78" fmla="*/ 3 w 28"/>
                <a:gd name="T79" fmla="*/ 1 h 27"/>
                <a:gd name="T80" fmla="*/ 5 w 28"/>
                <a:gd name="T81" fmla="*/ 18 h 27"/>
                <a:gd name="T82" fmla="*/ 6 w 28"/>
                <a:gd name="T83" fmla="*/ 24 h 27"/>
                <a:gd name="T84" fmla="*/ 3 w 28"/>
                <a:gd name="T85" fmla="*/ 26 h 27"/>
                <a:gd name="T86" fmla="*/ 3 w 28"/>
                <a:gd name="T87" fmla="*/ 20 h 27"/>
                <a:gd name="T88" fmla="*/ 1 w 28"/>
                <a:gd name="T89" fmla="*/ 17 h 27"/>
                <a:gd name="T90" fmla="*/ 4 w 28"/>
                <a:gd name="T91" fmla="*/ 15 h 27"/>
                <a:gd name="T92" fmla="*/ 8 w 28"/>
                <a:gd name="T93" fmla="*/ 6 h 27"/>
                <a:gd name="T94" fmla="*/ 6 w 28"/>
                <a:gd name="T9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" h="27">
                  <a:moveTo>
                    <a:pt x="23" y="4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2"/>
                    <a:pt x="25" y="2"/>
                    <a:pt x="25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6"/>
                    <a:pt x="11" y="7"/>
                  </a:cubicBezTo>
                  <a:cubicBezTo>
                    <a:pt x="11" y="8"/>
                    <a:pt x="11" y="8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8"/>
                    <a:pt x="10" y="6"/>
                    <a:pt x="11" y="5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5" y="17"/>
                  </a:moveTo>
                  <a:cubicBezTo>
                    <a:pt x="15" y="17"/>
                    <a:pt x="16" y="17"/>
                    <a:pt x="17" y="18"/>
                  </a:cubicBezTo>
                  <a:cubicBezTo>
                    <a:pt x="18" y="18"/>
                    <a:pt x="18" y="19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lose/>
                  <a:moveTo>
                    <a:pt x="16" y="10"/>
                  </a:moveTo>
                  <a:cubicBezTo>
                    <a:pt x="17" y="11"/>
                    <a:pt x="17" y="11"/>
                    <a:pt x="18" y="12"/>
                  </a:cubicBezTo>
                  <a:cubicBezTo>
                    <a:pt x="18" y="12"/>
                    <a:pt x="19" y="13"/>
                    <a:pt x="19" y="13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lose/>
                  <a:moveTo>
                    <a:pt x="26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4"/>
                  </a:cubicBezTo>
                  <a:cubicBezTo>
                    <a:pt x="22" y="24"/>
                    <a:pt x="22" y="25"/>
                    <a:pt x="21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8" y="25"/>
                    <a:pt x="19" y="25"/>
                    <a:pt x="20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3"/>
                    <a:pt x="23" y="13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7"/>
                    <a:pt x="23" y="18"/>
                  </a:cubicBezTo>
                  <a:cubicBezTo>
                    <a:pt x="23" y="18"/>
                    <a:pt x="23" y="19"/>
                    <a:pt x="23" y="20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6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  <a:moveTo>
                    <a:pt x="21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1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" y="9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6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3" y="20"/>
                    <a:pt x="2" y="19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5" y="13"/>
                    <a:pt x="6" y="11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7" y="11"/>
                    <a:pt x="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336"/>
            <p:cNvSpPr>
              <a:spLocks noEditPoints="1"/>
            </p:cNvSpPr>
            <p:nvPr/>
          </p:nvSpPr>
          <p:spPr bwMode="auto">
            <a:xfrm>
              <a:off x="4153" y="4202"/>
              <a:ext cx="38" cy="39"/>
            </a:xfrm>
            <a:custGeom>
              <a:avLst/>
              <a:gdLst>
                <a:gd name="T0" fmla="*/ 12 w 27"/>
                <a:gd name="T1" fmla="*/ 2 h 27"/>
                <a:gd name="T2" fmla="*/ 13 w 27"/>
                <a:gd name="T3" fmla="*/ 0 h 27"/>
                <a:gd name="T4" fmla="*/ 16 w 27"/>
                <a:gd name="T5" fmla="*/ 1 h 27"/>
                <a:gd name="T6" fmla="*/ 15 w 27"/>
                <a:gd name="T7" fmla="*/ 1 h 27"/>
                <a:gd name="T8" fmla="*/ 14 w 27"/>
                <a:gd name="T9" fmla="*/ 4 h 27"/>
                <a:gd name="T10" fmla="*/ 23 w 27"/>
                <a:gd name="T11" fmla="*/ 3 h 27"/>
                <a:gd name="T12" fmla="*/ 25 w 27"/>
                <a:gd name="T13" fmla="*/ 3 h 27"/>
                <a:gd name="T14" fmla="*/ 27 w 27"/>
                <a:gd name="T15" fmla="*/ 4 h 27"/>
                <a:gd name="T16" fmla="*/ 26 w 27"/>
                <a:gd name="T17" fmla="*/ 5 h 27"/>
                <a:gd name="T18" fmla="*/ 13 w 27"/>
                <a:gd name="T19" fmla="*/ 9 h 27"/>
                <a:gd name="T20" fmla="*/ 23 w 27"/>
                <a:gd name="T21" fmla="*/ 8 h 27"/>
                <a:gd name="T22" fmla="*/ 24 w 27"/>
                <a:gd name="T23" fmla="*/ 8 h 27"/>
                <a:gd name="T24" fmla="*/ 25 w 27"/>
                <a:gd name="T25" fmla="*/ 9 h 27"/>
                <a:gd name="T26" fmla="*/ 25 w 27"/>
                <a:gd name="T27" fmla="*/ 10 h 27"/>
                <a:gd name="T28" fmla="*/ 25 w 27"/>
                <a:gd name="T29" fmla="*/ 25 h 27"/>
                <a:gd name="T30" fmla="*/ 23 w 27"/>
                <a:gd name="T31" fmla="*/ 27 h 27"/>
                <a:gd name="T32" fmla="*/ 22 w 27"/>
                <a:gd name="T33" fmla="*/ 27 h 27"/>
                <a:gd name="T34" fmla="*/ 21 w 27"/>
                <a:gd name="T35" fmla="*/ 26 h 27"/>
                <a:gd name="T36" fmla="*/ 19 w 27"/>
                <a:gd name="T37" fmla="*/ 25 h 27"/>
                <a:gd name="T38" fmla="*/ 19 w 27"/>
                <a:gd name="T39" fmla="*/ 25 h 27"/>
                <a:gd name="T40" fmla="*/ 23 w 27"/>
                <a:gd name="T41" fmla="*/ 25 h 27"/>
                <a:gd name="T42" fmla="*/ 23 w 27"/>
                <a:gd name="T43" fmla="*/ 10 h 27"/>
                <a:gd name="T44" fmla="*/ 4 w 27"/>
                <a:gd name="T45" fmla="*/ 26 h 27"/>
                <a:gd name="T46" fmla="*/ 3 w 27"/>
                <a:gd name="T47" fmla="*/ 27 h 27"/>
                <a:gd name="T48" fmla="*/ 3 w 27"/>
                <a:gd name="T49" fmla="*/ 27 h 27"/>
                <a:gd name="T50" fmla="*/ 3 w 27"/>
                <a:gd name="T51" fmla="*/ 10 h 27"/>
                <a:gd name="T52" fmla="*/ 3 w 27"/>
                <a:gd name="T53" fmla="*/ 7 h 27"/>
                <a:gd name="T54" fmla="*/ 4 w 27"/>
                <a:gd name="T55" fmla="*/ 9 h 27"/>
                <a:gd name="T56" fmla="*/ 12 w 27"/>
                <a:gd name="T57" fmla="*/ 5 h 27"/>
                <a:gd name="T58" fmla="*/ 0 w 27"/>
                <a:gd name="T59" fmla="*/ 4 h 27"/>
                <a:gd name="T60" fmla="*/ 12 w 27"/>
                <a:gd name="T61" fmla="*/ 4 h 27"/>
                <a:gd name="T62" fmla="*/ 12 w 27"/>
                <a:gd name="T63" fmla="*/ 16 h 27"/>
                <a:gd name="T64" fmla="*/ 7 w 27"/>
                <a:gd name="T65" fmla="*/ 16 h 27"/>
                <a:gd name="T66" fmla="*/ 14 w 27"/>
                <a:gd name="T67" fmla="*/ 15 h 27"/>
                <a:gd name="T68" fmla="*/ 15 w 27"/>
                <a:gd name="T69" fmla="*/ 15 h 27"/>
                <a:gd name="T70" fmla="*/ 16 w 27"/>
                <a:gd name="T71" fmla="*/ 12 h 27"/>
                <a:gd name="T72" fmla="*/ 16 w 27"/>
                <a:gd name="T73" fmla="*/ 10 h 27"/>
                <a:gd name="T74" fmla="*/ 19 w 27"/>
                <a:gd name="T75" fmla="*/ 11 h 27"/>
                <a:gd name="T76" fmla="*/ 19 w 27"/>
                <a:gd name="T77" fmla="*/ 11 h 27"/>
                <a:gd name="T78" fmla="*/ 19 w 27"/>
                <a:gd name="T79" fmla="*/ 12 h 27"/>
                <a:gd name="T80" fmla="*/ 15 w 27"/>
                <a:gd name="T81" fmla="*/ 15 h 27"/>
                <a:gd name="T82" fmla="*/ 17 w 27"/>
                <a:gd name="T83" fmla="*/ 14 h 27"/>
                <a:gd name="T84" fmla="*/ 19 w 27"/>
                <a:gd name="T85" fmla="*/ 14 h 27"/>
                <a:gd name="T86" fmla="*/ 20 w 27"/>
                <a:gd name="T87" fmla="*/ 16 h 27"/>
                <a:gd name="T88" fmla="*/ 15 w 27"/>
                <a:gd name="T89" fmla="*/ 16 h 27"/>
                <a:gd name="T90" fmla="*/ 14 w 27"/>
                <a:gd name="T91" fmla="*/ 20 h 27"/>
                <a:gd name="T92" fmla="*/ 19 w 27"/>
                <a:gd name="T93" fmla="*/ 19 h 27"/>
                <a:gd name="T94" fmla="*/ 20 w 27"/>
                <a:gd name="T95" fmla="*/ 19 h 27"/>
                <a:gd name="T96" fmla="*/ 21 w 27"/>
                <a:gd name="T97" fmla="*/ 21 h 27"/>
                <a:gd name="T98" fmla="*/ 14 w 27"/>
                <a:gd name="T99" fmla="*/ 21 h 27"/>
                <a:gd name="T100" fmla="*/ 14 w 27"/>
                <a:gd name="T101" fmla="*/ 26 h 27"/>
                <a:gd name="T102" fmla="*/ 13 w 27"/>
                <a:gd name="T103" fmla="*/ 27 h 27"/>
                <a:gd name="T104" fmla="*/ 12 w 27"/>
                <a:gd name="T105" fmla="*/ 27 h 27"/>
                <a:gd name="T106" fmla="*/ 12 w 27"/>
                <a:gd name="T107" fmla="*/ 21 h 27"/>
                <a:gd name="T108" fmla="*/ 6 w 27"/>
                <a:gd name="T109" fmla="*/ 20 h 27"/>
                <a:gd name="T110" fmla="*/ 12 w 27"/>
                <a:gd name="T111" fmla="*/ 20 h 27"/>
                <a:gd name="T112" fmla="*/ 8 w 27"/>
                <a:gd name="T113" fmla="*/ 10 h 27"/>
                <a:gd name="T114" fmla="*/ 11 w 27"/>
                <a:gd name="T115" fmla="*/ 12 h 27"/>
                <a:gd name="T116" fmla="*/ 11 w 27"/>
                <a:gd name="T117" fmla="*/ 15 h 27"/>
                <a:gd name="T118" fmla="*/ 9 w 27"/>
                <a:gd name="T119" fmla="*/ 15 h 27"/>
                <a:gd name="T120" fmla="*/ 9 w 27"/>
                <a:gd name="T121" fmla="*/ 13 h 27"/>
                <a:gd name="T122" fmla="*/ 8 w 27"/>
                <a:gd name="T12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" h="27">
                  <a:moveTo>
                    <a:pt x="12" y="4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2"/>
                    <a:pt x="25" y="2"/>
                    <a:pt x="25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20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3"/>
                    <a:pt x="15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10" y="11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337"/>
            <p:cNvSpPr>
              <a:spLocks noEditPoints="1"/>
            </p:cNvSpPr>
            <p:nvPr/>
          </p:nvSpPr>
          <p:spPr bwMode="auto">
            <a:xfrm>
              <a:off x="4198" y="4202"/>
              <a:ext cx="33" cy="37"/>
            </a:xfrm>
            <a:custGeom>
              <a:avLst/>
              <a:gdLst>
                <a:gd name="T0" fmla="*/ 6 w 23"/>
                <a:gd name="T1" fmla="*/ 17 h 26"/>
                <a:gd name="T2" fmla="*/ 8 w 23"/>
                <a:gd name="T3" fmla="*/ 17 h 26"/>
                <a:gd name="T4" fmla="*/ 8 w 23"/>
                <a:gd name="T5" fmla="*/ 24 h 26"/>
                <a:gd name="T6" fmla="*/ 12 w 23"/>
                <a:gd name="T7" fmla="*/ 18 h 26"/>
                <a:gd name="T8" fmla="*/ 15 w 23"/>
                <a:gd name="T9" fmla="*/ 19 h 26"/>
                <a:gd name="T10" fmla="*/ 14 w 23"/>
                <a:gd name="T11" fmla="*/ 19 h 26"/>
                <a:gd name="T12" fmla="*/ 13 w 23"/>
                <a:gd name="T13" fmla="*/ 26 h 26"/>
                <a:gd name="T14" fmla="*/ 2 w 23"/>
                <a:gd name="T15" fmla="*/ 24 h 26"/>
                <a:gd name="T16" fmla="*/ 0 w 23"/>
                <a:gd name="T17" fmla="*/ 24 h 26"/>
                <a:gd name="T18" fmla="*/ 0 w 23"/>
                <a:gd name="T19" fmla="*/ 18 h 26"/>
                <a:gd name="T20" fmla="*/ 2 w 23"/>
                <a:gd name="T21" fmla="*/ 19 h 26"/>
                <a:gd name="T22" fmla="*/ 2 w 23"/>
                <a:gd name="T23" fmla="*/ 24 h 26"/>
                <a:gd name="T24" fmla="*/ 16 w 23"/>
                <a:gd name="T25" fmla="*/ 3 h 26"/>
                <a:gd name="T26" fmla="*/ 18 w 23"/>
                <a:gd name="T27" fmla="*/ 4 h 26"/>
                <a:gd name="T28" fmla="*/ 18 w 23"/>
                <a:gd name="T29" fmla="*/ 5 h 26"/>
                <a:gd name="T30" fmla="*/ 17 w 23"/>
                <a:gd name="T31" fmla="*/ 8 h 26"/>
                <a:gd name="T32" fmla="*/ 16 w 23"/>
                <a:gd name="T33" fmla="*/ 13 h 26"/>
                <a:gd name="T34" fmla="*/ 14 w 23"/>
                <a:gd name="T35" fmla="*/ 13 h 26"/>
                <a:gd name="T36" fmla="*/ 11 w 23"/>
                <a:gd name="T37" fmla="*/ 12 h 26"/>
                <a:gd name="T38" fmla="*/ 11 w 23"/>
                <a:gd name="T39" fmla="*/ 11 h 26"/>
                <a:gd name="T40" fmla="*/ 15 w 23"/>
                <a:gd name="T41" fmla="*/ 9 h 26"/>
                <a:gd name="T42" fmla="*/ 16 w 23"/>
                <a:gd name="T43" fmla="*/ 5 h 26"/>
                <a:gd name="T44" fmla="*/ 5 w 23"/>
                <a:gd name="T45" fmla="*/ 15 h 26"/>
                <a:gd name="T46" fmla="*/ 21 w 23"/>
                <a:gd name="T47" fmla="*/ 14 h 26"/>
                <a:gd name="T48" fmla="*/ 23 w 23"/>
                <a:gd name="T49" fmla="*/ 15 h 26"/>
                <a:gd name="T50" fmla="*/ 22 w 23"/>
                <a:gd name="T51" fmla="*/ 17 h 26"/>
                <a:gd name="T52" fmla="*/ 21 w 23"/>
                <a:gd name="T53" fmla="*/ 24 h 26"/>
                <a:gd name="T54" fmla="*/ 18 w 23"/>
                <a:gd name="T55" fmla="*/ 26 h 26"/>
                <a:gd name="T56" fmla="*/ 16 w 23"/>
                <a:gd name="T57" fmla="*/ 25 h 26"/>
                <a:gd name="T58" fmla="*/ 15 w 23"/>
                <a:gd name="T59" fmla="*/ 24 h 26"/>
                <a:gd name="T60" fmla="*/ 20 w 23"/>
                <a:gd name="T61" fmla="*/ 20 h 26"/>
                <a:gd name="T62" fmla="*/ 20 w 23"/>
                <a:gd name="T63" fmla="*/ 16 h 26"/>
                <a:gd name="T64" fmla="*/ 4 w 23"/>
                <a:gd name="T65" fmla="*/ 16 h 26"/>
                <a:gd name="T66" fmla="*/ 4 w 23"/>
                <a:gd name="T67" fmla="*/ 13 h 26"/>
                <a:gd name="T68" fmla="*/ 4 w 23"/>
                <a:gd name="T69" fmla="*/ 3 h 26"/>
                <a:gd name="T70" fmla="*/ 8 w 23"/>
                <a:gd name="T71" fmla="*/ 2 h 26"/>
                <a:gd name="T72" fmla="*/ 9 w 23"/>
                <a:gd name="T73" fmla="*/ 0 h 26"/>
                <a:gd name="T74" fmla="*/ 11 w 23"/>
                <a:gd name="T75" fmla="*/ 1 h 26"/>
                <a:gd name="T76" fmla="*/ 15 w 23"/>
                <a:gd name="T77" fmla="*/ 4 h 26"/>
                <a:gd name="T78" fmla="*/ 8 w 23"/>
                <a:gd name="T79" fmla="*/ 6 h 26"/>
                <a:gd name="T80" fmla="*/ 11 w 23"/>
                <a:gd name="T81" fmla="*/ 9 h 26"/>
                <a:gd name="T82" fmla="*/ 9 w 23"/>
                <a:gd name="T83" fmla="*/ 11 h 26"/>
                <a:gd name="T84" fmla="*/ 9 w 23"/>
                <a:gd name="T8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6">
                  <a:moveTo>
                    <a:pt x="6" y="24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3" y="26"/>
                  </a:cubicBezTo>
                  <a:cubicBezTo>
                    <a:pt x="13" y="26"/>
                    <a:pt x="12" y="25"/>
                    <a:pt x="1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lose/>
                  <a:moveTo>
                    <a:pt x="15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9"/>
                    <a:pt x="22" y="19"/>
                    <a:pt x="22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5"/>
                    <a:pt x="20" y="25"/>
                    <a:pt x="19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4"/>
                    <a:pt x="19" y="23"/>
                  </a:cubicBezTo>
                  <a:cubicBezTo>
                    <a:pt x="19" y="23"/>
                    <a:pt x="20" y="21"/>
                    <a:pt x="20" y="20"/>
                  </a:cubicBezTo>
                  <a:cubicBezTo>
                    <a:pt x="20" y="18"/>
                    <a:pt x="20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338"/>
            <p:cNvSpPr>
              <a:spLocks noEditPoints="1"/>
            </p:cNvSpPr>
            <p:nvPr/>
          </p:nvSpPr>
          <p:spPr bwMode="auto">
            <a:xfrm>
              <a:off x="4704" y="3902"/>
              <a:ext cx="38" cy="39"/>
            </a:xfrm>
            <a:custGeom>
              <a:avLst/>
              <a:gdLst>
                <a:gd name="T0" fmla="*/ 12 w 27"/>
                <a:gd name="T1" fmla="*/ 5 h 27"/>
                <a:gd name="T2" fmla="*/ 9 w 27"/>
                <a:gd name="T3" fmla="*/ 10 h 27"/>
                <a:gd name="T4" fmla="*/ 7 w 27"/>
                <a:gd name="T5" fmla="*/ 14 h 27"/>
                <a:gd name="T6" fmla="*/ 14 w 27"/>
                <a:gd name="T7" fmla="*/ 10 h 27"/>
                <a:gd name="T8" fmla="*/ 14 w 27"/>
                <a:gd name="T9" fmla="*/ 8 h 27"/>
                <a:gd name="T10" fmla="*/ 16 w 27"/>
                <a:gd name="T11" fmla="*/ 8 h 27"/>
                <a:gd name="T12" fmla="*/ 17 w 27"/>
                <a:gd name="T13" fmla="*/ 9 h 27"/>
                <a:gd name="T14" fmla="*/ 16 w 27"/>
                <a:gd name="T15" fmla="*/ 9 h 27"/>
                <a:gd name="T16" fmla="*/ 22 w 27"/>
                <a:gd name="T17" fmla="*/ 14 h 27"/>
                <a:gd name="T18" fmla="*/ 24 w 27"/>
                <a:gd name="T19" fmla="*/ 12 h 27"/>
                <a:gd name="T20" fmla="*/ 26 w 27"/>
                <a:gd name="T21" fmla="*/ 14 h 27"/>
                <a:gd name="T22" fmla="*/ 26 w 27"/>
                <a:gd name="T23" fmla="*/ 14 h 27"/>
                <a:gd name="T24" fmla="*/ 26 w 27"/>
                <a:gd name="T25" fmla="*/ 14 h 27"/>
                <a:gd name="T26" fmla="*/ 16 w 27"/>
                <a:gd name="T27" fmla="*/ 25 h 27"/>
                <a:gd name="T28" fmla="*/ 14 w 27"/>
                <a:gd name="T29" fmla="*/ 27 h 27"/>
                <a:gd name="T30" fmla="*/ 13 w 27"/>
                <a:gd name="T31" fmla="*/ 26 h 27"/>
                <a:gd name="T32" fmla="*/ 10 w 27"/>
                <a:gd name="T33" fmla="*/ 25 h 27"/>
                <a:gd name="T34" fmla="*/ 9 w 27"/>
                <a:gd name="T35" fmla="*/ 24 h 27"/>
                <a:gd name="T36" fmla="*/ 12 w 27"/>
                <a:gd name="T37" fmla="*/ 24 h 27"/>
                <a:gd name="T38" fmla="*/ 14 w 27"/>
                <a:gd name="T39" fmla="*/ 24 h 27"/>
                <a:gd name="T40" fmla="*/ 14 w 27"/>
                <a:gd name="T41" fmla="*/ 14 h 27"/>
                <a:gd name="T42" fmla="*/ 5 w 27"/>
                <a:gd name="T43" fmla="*/ 15 h 27"/>
                <a:gd name="T44" fmla="*/ 4 w 27"/>
                <a:gd name="T45" fmla="*/ 14 h 27"/>
                <a:gd name="T46" fmla="*/ 5 w 27"/>
                <a:gd name="T47" fmla="*/ 12 h 27"/>
                <a:gd name="T48" fmla="*/ 8 w 27"/>
                <a:gd name="T49" fmla="*/ 8 h 27"/>
                <a:gd name="T50" fmla="*/ 1 w 27"/>
                <a:gd name="T51" fmla="*/ 5 h 27"/>
                <a:gd name="T52" fmla="*/ 1 w 27"/>
                <a:gd name="T53" fmla="*/ 5 h 27"/>
                <a:gd name="T54" fmla="*/ 12 w 27"/>
                <a:gd name="T55" fmla="*/ 1 h 27"/>
                <a:gd name="T56" fmla="*/ 12 w 27"/>
                <a:gd name="T57" fmla="*/ 0 h 27"/>
                <a:gd name="T58" fmla="*/ 14 w 27"/>
                <a:gd name="T59" fmla="*/ 1 h 27"/>
                <a:gd name="T60" fmla="*/ 14 w 27"/>
                <a:gd name="T61" fmla="*/ 2 h 27"/>
                <a:gd name="T62" fmla="*/ 12 w 27"/>
                <a:gd name="T63" fmla="*/ 5 h 27"/>
                <a:gd name="T64" fmla="*/ 25 w 27"/>
                <a:gd name="T65" fmla="*/ 3 h 27"/>
                <a:gd name="T66" fmla="*/ 25 w 27"/>
                <a:gd name="T67" fmla="*/ 3 h 27"/>
                <a:gd name="T68" fmla="*/ 27 w 27"/>
                <a:gd name="T69" fmla="*/ 5 h 27"/>
                <a:gd name="T70" fmla="*/ 24 w 27"/>
                <a:gd name="T71" fmla="*/ 5 h 27"/>
                <a:gd name="T72" fmla="*/ 6 w 27"/>
                <a:gd name="T73" fmla="*/ 23 h 27"/>
                <a:gd name="T74" fmla="*/ 1 w 27"/>
                <a:gd name="T75" fmla="*/ 26 h 27"/>
                <a:gd name="T76" fmla="*/ 0 w 27"/>
                <a:gd name="T77" fmla="*/ 27 h 27"/>
                <a:gd name="T78" fmla="*/ 0 w 27"/>
                <a:gd name="T79" fmla="*/ 26 h 27"/>
                <a:gd name="T80" fmla="*/ 5 w 27"/>
                <a:gd name="T81" fmla="*/ 21 h 27"/>
                <a:gd name="T82" fmla="*/ 8 w 27"/>
                <a:gd name="T83" fmla="*/ 16 h 27"/>
                <a:gd name="T84" fmla="*/ 9 w 27"/>
                <a:gd name="T85" fmla="*/ 16 h 27"/>
                <a:gd name="T86" fmla="*/ 11 w 27"/>
                <a:gd name="T87" fmla="*/ 18 h 27"/>
                <a:gd name="T88" fmla="*/ 10 w 27"/>
                <a:gd name="T89" fmla="*/ 18 h 27"/>
                <a:gd name="T90" fmla="*/ 18 w 27"/>
                <a:gd name="T91" fmla="*/ 17 h 27"/>
                <a:gd name="T92" fmla="*/ 20 w 27"/>
                <a:gd name="T93" fmla="*/ 18 h 27"/>
                <a:gd name="T94" fmla="*/ 27 w 27"/>
                <a:gd name="T95" fmla="*/ 22 h 27"/>
                <a:gd name="T96" fmla="*/ 27 w 27"/>
                <a:gd name="T97" fmla="*/ 25 h 27"/>
                <a:gd name="T98" fmla="*/ 25 w 27"/>
                <a:gd name="T99" fmla="*/ 25 h 27"/>
                <a:gd name="T100" fmla="*/ 24 w 27"/>
                <a:gd name="T101" fmla="*/ 24 h 27"/>
                <a:gd name="T102" fmla="*/ 19 w 27"/>
                <a:gd name="T10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27">
                  <a:moveTo>
                    <a:pt x="24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5" y="26"/>
                  </a:cubicBezTo>
                  <a:cubicBezTo>
                    <a:pt x="15" y="26"/>
                    <a:pt x="15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3" y="26"/>
                    <a:pt x="12" y="26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4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7" y="11"/>
                  </a:cubicBezTo>
                  <a:cubicBezTo>
                    <a:pt x="7" y="10"/>
                    <a:pt x="8" y="9"/>
                    <a:pt x="8" y="8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10" y="18"/>
                  </a:moveTo>
                  <a:cubicBezTo>
                    <a:pt x="8" y="20"/>
                    <a:pt x="7" y="22"/>
                    <a:pt x="6" y="23"/>
                  </a:cubicBezTo>
                  <a:cubicBezTo>
                    <a:pt x="4" y="24"/>
                    <a:pt x="3" y="25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4"/>
                    <a:pt x="4" y="23"/>
                    <a:pt x="5" y="21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8" y="18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7"/>
                    <a:pt x="20" y="18"/>
                  </a:cubicBezTo>
                  <a:cubicBezTo>
                    <a:pt x="22" y="18"/>
                    <a:pt x="23" y="19"/>
                    <a:pt x="24" y="20"/>
                  </a:cubicBezTo>
                  <a:cubicBezTo>
                    <a:pt x="26" y="21"/>
                    <a:pt x="26" y="22"/>
                    <a:pt x="27" y="22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6" y="25"/>
                    <a:pt x="26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4"/>
                    <a:pt x="24" y="24"/>
                  </a:cubicBezTo>
                  <a:cubicBezTo>
                    <a:pt x="24" y="23"/>
                    <a:pt x="23" y="22"/>
                    <a:pt x="22" y="21"/>
                  </a:cubicBezTo>
                  <a:cubicBezTo>
                    <a:pt x="22" y="20"/>
                    <a:pt x="21" y="19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339"/>
            <p:cNvSpPr>
              <a:spLocks noEditPoints="1"/>
            </p:cNvSpPr>
            <p:nvPr/>
          </p:nvSpPr>
          <p:spPr bwMode="auto">
            <a:xfrm>
              <a:off x="4746" y="3902"/>
              <a:ext cx="38" cy="39"/>
            </a:xfrm>
            <a:custGeom>
              <a:avLst/>
              <a:gdLst>
                <a:gd name="T0" fmla="*/ 4 w 27"/>
                <a:gd name="T1" fmla="*/ 19 h 27"/>
                <a:gd name="T2" fmla="*/ 4 w 27"/>
                <a:gd name="T3" fmla="*/ 22 h 27"/>
                <a:gd name="T4" fmla="*/ 4 w 27"/>
                <a:gd name="T5" fmla="*/ 26 h 27"/>
                <a:gd name="T6" fmla="*/ 2 w 27"/>
                <a:gd name="T7" fmla="*/ 25 h 27"/>
                <a:gd name="T8" fmla="*/ 2 w 27"/>
                <a:gd name="T9" fmla="*/ 22 h 27"/>
                <a:gd name="T10" fmla="*/ 0 w 27"/>
                <a:gd name="T11" fmla="*/ 18 h 27"/>
                <a:gd name="T12" fmla="*/ 0 w 27"/>
                <a:gd name="T13" fmla="*/ 18 h 27"/>
                <a:gd name="T14" fmla="*/ 1 w 27"/>
                <a:gd name="T15" fmla="*/ 18 h 27"/>
                <a:gd name="T16" fmla="*/ 5 w 27"/>
                <a:gd name="T17" fmla="*/ 13 h 27"/>
                <a:gd name="T18" fmla="*/ 10 w 27"/>
                <a:gd name="T19" fmla="*/ 5 h 27"/>
                <a:gd name="T20" fmla="*/ 10 w 27"/>
                <a:gd name="T21" fmla="*/ 5 h 27"/>
                <a:gd name="T22" fmla="*/ 7 w 27"/>
                <a:gd name="T23" fmla="*/ 12 h 27"/>
                <a:gd name="T24" fmla="*/ 1 w 27"/>
                <a:gd name="T25" fmla="*/ 8 h 27"/>
                <a:gd name="T26" fmla="*/ 3 w 27"/>
                <a:gd name="T27" fmla="*/ 9 h 27"/>
                <a:gd name="T28" fmla="*/ 3 w 27"/>
                <a:gd name="T29" fmla="*/ 11 h 27"/>
                <a:gd name="T30" fmla="*/ 2 w 27"/>
                <a:gd name="T31" fmla="*/ 10 h 27"/>
                <a:gd name="T32" fmla="*/ 1 w 27"/>
                <a:gd name="T33" fmla="*/ 8 h 27"/>
                <a:gd name="T34" fmla="*/ 5 w 27"/>
                <a:gd name="T35" fmla="*/ 1 h 27"/>
                <a:gd name="T36" fmla="*/ 7 w 27"/>
                <a:gd name="T37" fmla="*/ 4 h 27"/>
                <a:gd name="T38" fmla="*/ 5 w 27"/>
                <a:gd name="T39" fmla="*/ 3 h 27"/>
                <a:gd name="T40" fmla="*/ 3 w 27"/>
                <a:gd name="T41" fmla="*/ 1 h 27"/>
                <a:gd name="T42" fmla="*/ 24 w 27"/>
                <a:gd name="T43" fmla="*/ 17 h 27"/>
                <a:gd name="T44" fmla="*/ 8 w 27"/>
                <a:gd name="T45" fmla="*/ 27 h 27"/>
                <a:gd name="T46" fmla="*/ 6 w 27"/>
                <a:gd name="T47" fmla="*/ 26 h 27"/>
                <a:gd name="T48" fmla="*/ 8 w 27"/>
                <a:gd name="T49" fmla="*/ 26 h 27"/>
                <a:gd name="T50" fmla="*/ 20 w 27"/>
                <a:gd name="T51" fmla="*/ 18 h 27"/>
                <a:gd name="T52" fmla="*/ 23 w 27"/>
                <a:gd name="T53" fmla="*/ 14 h 27"/>
                <a:gd name="T54" fmla="*/ 25 w 27"/>
                <a:gd name="T55" fmla="*/ 16 h 27"/>
                <a:gd name="T56" fmla="*/ 13 w 27"/>
                <a:gd name="T57" fmla="*/ 9 h 27"/>
                <a:gd name="T58" fmla="*/ 7 w 27"/>
                <a:gd name="T59" fmla="*/ 17 h 27"/>
                <a:gd name="T60" fmla="*/ 8 w 27"/>
                <a:gd name="T61" fmla="*/ 15 h 27"/>
                <a:gd name="T62" fmla="*/ 11 w 27"/>
                <a:gd name="T63" fmla="*/ 7 h 27"/>
                <a:gd name="T64" fmla="*/ 14 w 27"/>
                <a:gd name="T65" fmla="*/ 8 h 27"/>
                <a:gd name="T66" fmla="*/ 13 w 27"/>
                <a:gd name="T67" fmla="*/ 9 h 27"/>
                <a:gd name="T68" fmla="*/ 18 w 27"/>
                <a:gd name="T69" fmla="*/ 18 h 27"/>
                <a:gd name="T70" fmla="*/ 15 w 27"/>
                <a:gd name="T71" fmla="*/ 18 h 27"/>
                <a:gd name="T72" fmla="*/ 15 w 27"/>
                <a:gd name="T73" fmla="*/ 0 h 27"/>
                <a:gd name="T74" fmla="*/ 18 w 27"/>
                <a:gd name="T75" fmla="*/ 0 h 27"/>
                <a:gd name="T76" fmla="*/ 18 w 27"/>
                <a:gd name="T77" fmla="*/ 2 h 27"/>
                <a:gd name="T78" fmla="*/ 20 w 27"/>
                <a:gd name="T79" fmla="*/ 7 h 27"/>
                <a:gd name="T80" fmla="*/ 24 w 27"/>
                <a:gd name="T81" fmla="*/ 9 h 27"/>
                <a:gd name="T82" fmla="*/ 27 w 27"/>
                <a:gd name="T83" fmla="*/ 13 h 27"/>
                <a:gd name="T84" fmla="*/ 25 w 27"/>
                <a:gd name="T85" fmla="*/ 13 h 27"/>
                <a:gd name="T86" fmla="*/ 21 w 27"/>
                <a:gd name="T87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7"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4" y="18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4" y="22"/>
                    <a:pt x="5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19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0"/>
                  </a:cubicBezTo>
                  <a:cubicBezTo>
                    <a:pt x="8" y="8"/>
                    <a:pt x="9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5"/>
                    <a:pt x="5" y="17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24" y="17"/>
                  </a:moveTo>
                  <a:cubicBezTo>
                    <a:pt x="23" y="19"/>
                    <a:pt x="21" y="20"/>
                    <a:pt x="20" y="22"/>
                  </a:cubicBezTo>
                  <a:cubicBezTo>
                    <a:pt x="18" y="23"/>
                    <a:pt x="17" y="24"/>
                    <a:pt x="14" y="25"/>
                  </a:cubicBezTo>
                  <a:cubicBezTo>
                    <a:pt x="12" y="26"/>
                    <a:pt x="10" y="26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1" y="25"/>
                    <a:pt x="13" y="24"/>
                  </a:cubicBezTo>
                  <a:cubicBezTo>
                    <a:pt x="15" y="23"/>
                    <a:pt x="16" y="22"/>
                    <a:pt x="17" y="21"/>
                  </a:cubicBezTo>
                  <a:cubicBezTo>
                    <a:pt x="18" y="20"/>
                    <a:pt x="19" y="19"/>
                    <a:pt x="20" y="18"/>
                  </a:cubicBezTo>
                  <a:cubicBezTo>
                    <a:pt x="21" y="17"/>
                    <a:pt x="22" y="16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13" y="9"/>
                  </a:moveTo>
                  <a:cubicBezTo>
                    <a:pt x="12" y="12"/>
                    <a:pt x="10" y="14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10" y="12"/>
                    <a:pt x="11" y="10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18" y="2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4" y="9"/>
                  </a:cubicBezTo>
                  <a:cubicBezTo>
                    <a:pt x="26" y="9"/>
                    <a:pt x="26" y="10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9"/>
                    <a:pt x="21" y="8"/>
                    <a:pt x="21" y="8"/>
                  </a:cubicBezTo>
                  <a:cubicBezTo>
                    <a:pt x="20" y="7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340"/>
            <p:cNvSpPr>
              <a:spLocks noEditPoints="1"/>
            </p:cNvSpPr>
            <p:nvPr/>
          </p:nvSpPr>
          <p:spPr bwMode="auto">
            <a:xfrm>
              <a:off x="4787" y="3902"/>
              <a:ext cx="40" cy="39"/>
            </a:xfrm>
            <a:custGeom>
              <a:avLst/>
              <a:gdLst>
                <a:gd name="T0" fmla="*/ 13 w 28"/>
                <a:gd name="T1" fmla="*/ 5 h 27"/>
                <a:gd name="T2" fmla="*/ 15 w 28"/>
                <a:gd name="T3" fmla="*/ 7 h 27"/>
                <a:gd name="T4" fmla="*/ 12 w 28"/>
                <a:gd name="T5" fmla="*/ 10 h 27"/>
                <a:gd name="T6" fmla="*/ 11 w 28"/>
                <a:gd name="T7" fmla="*/ 13 h 27"/>
                <a:gd name="T8" fmla="*/ 6 w 28"/>
                <a:gd name="T9" fmla="*/ 12 h 27"/>
                <a:gd name="T10" fmla="*/ 5 w 28"/>
                <a:gd name="T11" fmla="*/ 15 h 27"/>
                <a:gd name="T12" fmla="*/ 11 w 28"/>
                <a:gd name="T13" fmla="*/ 15 h 27"/>
                <a:gd name="T14" fmla="*/ 13 w 28"/>
                <a:gd name="T15" fmla="*/ 16 h 27"/>
                <a:gd name="T16" fmla="*/ 13 w 28"/>
                <a:gd name="T17" fmla="*/ 17 h 27"/>
                <a:gd name="T18" fmla="*/ 13 w 28"/>
                <a:gd name="T19" fmla="*/ 25 h 27"/>
                <a:gd name="T20" fmla="*/ 11 w 28"/>
                <a:gd name="T21" fmla="*/ 24 h 27"/>
                <a:gd name="T22" fmla="*/ 5 w 28"/>
                <a:gd name="T23" fmla="*/ 27 h 27"/>
                <a:gd name="T24" fmla="*/ 4 w 28"/>
                <a:gd name="T25" fmla="*/ 24 h 27"/>
                <a:gd name="T26" fmla="*/ 2 w 28"/>
                <a:gd name="T27" fmla="*/ 22 h 27"/>
                <a:gd name="T28" fmla="*/ 0 w 28"/>
                <a:gd name="T29" fmla="*/ 23 h 27"/>
                <a:gd name="T30" fmla="*/ 0 w 28"/>
                <a:gd name="T31" fmla="*/ 22 h 27"/>
                <a:gd name="T32" fmla="*/ 2 w 28"/>
                <a:gd name="T33" fmla="*/ 20 h 27"/>
                <a:gd name="T34" fmla="*/ 4 w 28"/>
                <a:gd name="T35" fmla="*/ 13 h 27"/>
                <a:gd name="T36" fmla="*/ 1 w 28"/>
                <a:gd name="T37" fmla="*/ 12 h 27"/>
                <a:gd name="T38" fmla="*/ 5 w 28"/>
                <a:gd name="T39" fmla="*/ 11 h 27"/>
                <a:gd name="T40" fmla="*/ 5 w 28"/>
                <a:gd name="T41" fmla="*/ 9 h 27"/>
                <a:gd name="T42" fmla="*/ 1 w 28"/>
                <a:gd name="T43" fmla="*/ 7 h 27"/>
                <a:gd name="T44" fmla="*/ 1 w 28"/>
                <a:gd name="T45" fmla="*/ 6 h 27"/>
                <a:gd name="T46" fmla="*/ 5 w 28"/>
                <a:gd name="T47" fmla="*/ 4 h 27"/>
                <a:gd name="T48" fmla="*/ 1 w 28"/>
                <a:gd name="T49" fmla="*/ 2 h 27"/>
                <a:gd name="T50" fmla="*/ 10 w 28"/>
                <a:gd name="T51" fmla="*/ 2 h 27"/>
                <a:gd name="T52" fmla="*/ 11 w 28"/>
                <a:gd name="T53" fmla="*/ 1 h 27"/>
                <a:gd name="T54" fmla="*/ 12 w 28"/>
                <a:gd name="T55" fmla="*/ 2 h 27"/>
                <a:gd name="T56" fmla="*/ 12 w 28"/>
                <a:gd name="T57" fmla="*/ 6 h 27"/>
                <a:gd name="T58" fmla="*/ 10 w 28"/>
                <a:gd name="T59" fmla="*/ 6 h 27"/>
                <a:gd name="T60" fmla="*/ 7 w 28"/>
                <a:gd name="T61" fmla="*/ 3 h 27"/>
                <a:gd name="T62" fmla="*/ 11 w 28"/>
                <a:gd name="T63" fmla="*/ 17 h 27"/>
                <a:gd name="T64" fmla="*/ 11 w 28"/>
                <a:gd name="T65" fmla="*/ 23 h 27"/>
                <a:gd name="T66" fmla="*/ 7 w 28"/>
                <a:gd name="T67" fmla="*/ 7 h 27"/>
                <a:gd name="T68" fmla="*/ 19 w 28"/>
                <a:gd name="T69" fmla="*/ 13 h 27"/>
                <a:gd name="T70" fmla="*/ 15 w 28"/>
                <a:gd name="T71" fmla="*/ 8 h 27"/>
                <a:gd name="T72" fmla="*/ 14 w 28"/>
                <a:gd name="T73" fmla="*/ 7 h 27"/>
                <a:gd name="T74" fmla="*/ 21 w 28"/>
                <a:gd name="T75" fmla="*/ 7 h 27"/>
                <a:gd name="T76" fmla="*/ 22 w 28"/>
                <a:gd name="T77" fmla="*/ 0 h 27"/>
                <a:gd name="T78" fmla="*/ 25 w 28"/>
                <a:gd name="T79" fmla="*/ 1 h 27"/>
                <a:gd name="T80" fmla="*/ 24 w 28"/>
                <a:gd name="T81" fmla="*/ 2 h 27"/>
                <a:gd name="T82" fmla="*/ 24 w 28"/>
                <a:gd name="T83" fmla="*/ 7 h 27"/>
                <a:gd name="T84" fmla="*/ 26 w 28"/>
                <a:gd name="T85" fmla="*/ 6 h 27"/>
                <a:gd name="T86" fmla="*/ 27 w 28"/>
                <a:gd name="T87" fmla="*/ 8 h 27"/>
                <a:gd name="T88" fmla="*/ 21 w 28"/>
                <a:gd name="T89" fmla="*/ 13 h 27"/>
                <a:gd name="T90" fmla="*/ 25 w 28"/>
                <a:gd name="T91" fmla="*/ 11 h 27"/>
                <a:gd name="T92" fmla="*/ 27 w 28"/>
                <a:gd name="T93" fmla="*/ 13 h 27"/>
                <a:gd name="T94" fmla="*/ 26 w 28"/>
                <a:gd name="T95" fmla="*/ 14 h 27"/>
                <a:gd name="T96" fmla="*/ 21 w 28"/>
                <a:gd name="T97" fmla="*/ 19 h 27"/>
                <a:gd name="T98" fmla="*/ 26 w 28"/>
                <a:gd name="T99" fmla="*/ 17 h 27"/>
                <a:gd name="T100" fmla="*/ 28 w 28"/>
                <a:gd name="T101" fmla="*/ 19 h 27"/>
                <a:gd name="T102" fmla="*/ 21 w 28"/>
                <a:gd name="T103" fmla="*/ 25 h 27"/>
                <a:gd name="T104" fmla="*/ 19 w 28"/>
                <a:gd name="T105" fmla="*/ 27 h 27"/>
                <a:gd name="T106" fmla="*/ 19 w 28"/>
                <a:gd name="T107" fmla="*/ 19 h 27"/>
                <a:gd name="T108" fmla="*/ 13 w 28"/>
                <a:gd name="T109" fmla="*/ 19 h 27"/>
                <a:gd name="T110" fmla="*/ 19 w 28"/>
                <a:gd name="T111" fmla="*/ 14 h 27"/>
                <a:gd name="T112" fmla="*/ 14 w 28"/>
                <a:gd name="T113" fmla="*/ 13 h 27"/>
                <a:gd name="T114" fmla="*/ 15 w 28"/>
                <a:gd name="T115" fmla="*/ 1 h 27"/>
                <a:gd name="T116" fmla="*/ 16 w 28"/>
                <a:gd name="T117" fmla="*/ 1 h 27"/>
                <a:gd name="T118" fmla="*/ 19 w 28"/>
                <a:gd name="T119" fmla="*/ 4 h 27"/>
                <a:gd name="T120" fmla="*/ 17 w 28"/>
                <a:gd name="T121" fmla="*/ 5 h 27"/>
                <a:gd name="T122" fmla="*/ 16 w 28"/>
                <a:gd name="T12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" h="27">
                  <a:moveTo>
                    <a:pt x="12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7"/>
                    <a:pt x="5" y="27"/>
                  </a:cubicBezTo>
                  <a:cubicBezTo>
                    <a:pt x="5" y="27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7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11" y="23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  <a:moveTo>
                    <a:pt x="10" y="11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9" y="13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3" y="3"/>
                    <a:pt x="23" y="5"/>
                    <a:pt x="22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7"/>
                    <a:pt x="26" y="17"/>
                    <a:pt x="27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6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341"/>
            <p:cNvSpPr>
              <a:spLocks noEditPoints="1"/>
            </p:cNvSpPr>
            <p:nvPr/>
          </p:nvSpPr>
          <p:spPr bwMode="auto">
            <a:xfrm>
              <a:off x="4832" y="3902"/>
              <a:ext cx="34" cy="37"/>
            </a:xfrm>
            <a:custGeom>
              <a:avLst/>
              <a:gdLst>
                <a:gd name="T0" fmla="*/ 7 w 24"/>
                <a:gd name="T1" fmla="*/ 17 h 26"/>
                <a:gd name="T2" fmla="*/ 9 w 24"/>
                <a:gd name="T3" fmla="*/ 17 h 26"/>
                <a:gd name="T4" fmla="*/ 8 w 24"/>
                <a:gd name="T5" fmla="*/ 24 h 26"/>
                <a:gd name="T6" fmla="*/ 13 w 24"/>
                <a:gd name="T7" fmla="*/ 18 h 26"/>
                <a:gd name="T8" fmla="*/ 15 w 24"/>
                <a:gd name="T9" fmla="*/ 18 h 26"/>
                <a:gd name="T10" fmla="*/ 15 w 24"/>
                <a:gd name="T11" fmla="*/ 19 h 26"/>
                <a:gd name="T12" fmla="*/ 14 w 24"/>
                <a:gd name="T13" fmla="*/ 26 h 26"/>
                <a:gd name="T14" fmla="*/ 2 w 24"/>
                <a:gd name="T15" fmla="*/ 24 h 26"/>
                <a:gd name="T16" fmla="*/ 0 w 24"/>
                <a:gd name="T17" fmla="*/ 24 h 26"/>
                <a:gd name="T18" fmla="*/ 0 w 24"/>
                <a:gd name="T19" fmla="*/ 18 h 26"/>
                <a:gd name="T20" fmla="*/ 3 w 24"/>
                <a:gd name="T21" fmla="*/ 19 h 26"/>
                <a:gd name="T22" fmla="*/ 2 w 24"/>
                <a:gd name="T23" fmla="*/ 24 h 26"/>
                <a:gd name="T24" fmla="*/ 16 w 24"/>
                <a:gd name="T25" fmla="*/ 3 h 26"/>
                <a:gd name="T26" fmla="*/ 18 w 24"/>
                <a:gd name="T27" fmla="*/ 4 h 26"/>
                <a:gd name="T28" fmla="*/ 19 w 24"/>
                <a:gd name="T29" fmla="*/ 5 h 26"/>
                <a:gd name="T30" fmla="*/ 18 w 24"/>
                <a:gd name="T31" fmla="*/ 8 h 26"/>
                <a:gd name="T32" fmla="*/ 16 w 24"/>
                <a:gd name="T33" fmla="*/ 13 h 26"/>
                <a:gd name="T34" fmla="*/ 14 w 24"/>
                <a:gd name="T35" fmla="*/ 13 h 26"/>
                <a:gd name="T36" fmla="*/ 12 w 24"/>
                <a:gd name="T37" fmla="*/ 12 h 26"/>
                <a:gd name="T38" fmla="*/ 12 w 24"/>
                <a:gd name="T39" fmla="*/ 11 h 26"/>
                <a:gd name="T40" fmla="*/ 16 w 24"/>
                <a:gd name="T41" fmla="*/ 9 h 26"/>
                <a:gd name="T42" fmla="*/ 16 w 24"/>
                <a:gd name="T43" fmla="*/ 5 h 26"/>
                <a:gd name="T44" fmla="*/ 6 w 24"/>
                <a:gd name="T45" fmla="*/ 15 h 26"/>
                <a:gd name="T46" fmla="*/ 21 w 24"/>
                <a:gd name="T47" fmla="*/ 14 h 26"/>
                <a:gd name="T48" fmla="*/ 23 w 24"/>
                <a:gd name="T49" fmla="*/ 15 h 26"/>
                <a:gd name="T50" fmla="*/ 23 w 24"/>
                <a:gd name="T51" fmla="*/ 16 h 26"/>
                <a:gd name="T52" fmla="*/ 22 w 24"/>
                <a:gd name="T53" fmla="*/ 24 h 26"/>
                <a:gd name="T54" fmla="*/ 18 w 24"/>
                <a:gd name="T55" fmla="*/ 26 h 26"/>
                <a:gd name="T56" fmla="*/ 17 w 24"/>
                <a:gd name="T57" fmla="*/ 25 h 26"/>
                <a:gd name="T58" fmla="*/ 16 w 24"/>
                <a:gd name="T59" fmla="*/ 24 h 26"/>
                <a:gd name="T60" fmla="*/ 21 w 24"/>
                <a:gd name="T61" fmla="*/ 20 h 26"/>
                <a:gd name="T62" fmla="*/ 21 w 24"/>
                <a:gd name="T63" fmla="*/ 16 h 26"/>
                <a:gd name="T64" fmla="*/ 5 w 24"/>
                <a:gd name="T65" fmla="*/ 16 h 26"/>
                <a:gd name="T66" fmla="*/ 4 w 24"/>
                <a:gd name="T67" fmla="*/ 13 h 26"/>
                <a:gd name="T68" fmla="*/ 5 w 24"/>
                <a:gd name="T69" fmla="*/ 3 h 26"/>
                <a:gd name="T70" fmla="*/ 9 w 24"/>
                <a:gd name="T71" fmla="*/ 1 h 26"/>
                <a:gd name="T72" fmla="*/ 10 w 24"/>
                <a:gd name="T73" fmla="*/ 0 h 26"/>
                <a:gd name="T74" fmla="*/ 12 w 24"/>
                <a:gd name="T75" fmla="*/ 1 h 26"/>
                <a:gd name="T76" fmla="*/ 16 w 24"/>
                <a:gd name="T77" fmla="*/ 4 h 26"/>
                <a:gd name="T78" fmla="*/ 8 w 24"/>
                <a:gd name="T79" fmla="*/ 6 h 26"/>
                <a:gd name="T80" fmla="*/ 12 w 24"/>
                <a:gd name="T81" fmla="*/ 9 h 26"/>
                <a:gd name="T82" fmla="*/ 10 w 24"/>
                <a:gd name="T83" fmla="*/ 10 h 26"/>
                <a:gd name="T84" fmla="*/ 9 w 24"/>
                <a:gd name="T8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26">
                  <a:moveTo>
                    <a:pt x="7" y="24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4" y="26"/>
                    <a:pt x="14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6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7" y="12"/>
                    <a:pt x="17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5" y="11"/>
                    <a:pt x="15" y="11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21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1" y="25"/>
                    <a:pt x="21" y="25"/>
                    <a:pt x="20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4"/>
                    <a:pt x="20" y="23"/>
                  </a:cubicBezTo>
                  <a:cubicBezTo>
                    <a:pt x="20" y="23"/>
                    <a:pt x="20" y="21"/>
                    <a:pt x="21" y="20"/>
                  </a:cubicBezTo>
                  <a:cubicBezTo>
                    <a:pt x="21" y="18"/>
                    <a:pt x="21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3"/>
                    <a:pt x="9" y="4"/>
                    <a:pt x="9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8" y="7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342"/>
            <p:cNvSpPr>
              <a:spLocks noEditPoints="1"/>
            </p:cNvSpPr>
            <p:nvPr/>
          </p:nvSpPr>
          <p:spPr bwMode="auto">
            <a:xfrm>
              <a:off x="5224" y="2889"/>
              <a:ext cx="40" cy="39"/>
            </a:xfrm>
            <a:custGeom>
              <a:avLst/>
              <a:gdLst>
                <a:gd name="T0" fmla="*/ 12 w 28"/>
                <a:gd name="T1" fmla="*/ 7 h 28"/>
                <a:gd name="T2" fmla="*/ 13 w 28"/>
                <a:gd name="T3" fmla="*/ 7 h 28"/>
                <a:gd name="T4" fmla="*/ 15 w 28"/>
                <a:gd name="T5" fmla="*/ 10 h 28"/>
                <a:gd name="T6" fmla="*/ 15 w 28"/>
                <a:gd name="T7" fmla="*/ 12 h 28"/>
                <a:gd name="T8" fmla="*/ 13 w 28"/>
                <a:gd name="T9" fmla="*/ 10 h 28"/>
                <a:gd name="T10" fmla="*/ 13 w 28"/>
                <a:gd name="T11" fmla="*/ 9 h 28"/>
                <a:gd name="T12" fmla="*/ 12 w 28"/>
                <a:gd name="T13" fmla="*/ 8 h 28"/>
                <a:gd name="T14" fmla="*/ 24 w 28"/>
                <a:gd name="T15" fmla="*/ 13 h 28"/>
                <a:gd name="T16" fmla="*/ 25 w 28"/>
                <a:gd name="T17" fmla="*/ 11 h 28"/>
                <a:gd name="T18" fmla="*/ 27 w 28"/>
                <a:gd name="T19" fmla="*/ 13 h 28"/>
                <a:gd name="T20" fmla="*/ 27 w 28"/>
                <a:gd name="T21" fmla="*/ 14 h 28"/>
                <a:gd name="T22" fmla="*/ 21 w 28"/>
                <a:gd name="T23" fmla="*/ 26 h 28"/>
                <a:gd name="T24" fmla="*/ 19 w 28"/>
                <a:gd name="T25" fmla="*/ 28 h 28"/>
                <a:gd name="T26" fmla="*/ 19 w 28"/>
                <a:gd name="T27" fmla="*/ 27 h 28"/>
                <a:gd name="T28" fmla="*/ 16 w 28"/>
                <a:gd name="T29" fmla="*/ 26 h 28"/>
                <a:gd name="T30" fmla="*/ 16 w 28"/>
                <a:gd name="T31" fmla="*/ 25 h 28"/>
                <a:gd name="T32" fmla="*/ 17 w 28"/>
                <a:gd name="T33" fmla="*/ 25 h 28"/>
                <a:gd name="T34" fmla="*/ 19 w 28"/>
                <a:gd name="T35" fmla="*/ 25 h 28"/>
                <a:gd name="T36" fmla="*/ 19 w 28"/>
                <a:gd name="T37" fmla="*/ 14 h 28"/>
                <a:gd name="T38" fmla="*/ 9 w 28"/>
                <a:gd name="T39" fmla="*/ 14 h 28"/>
                <a:gd name="T40" fmla="*/ 8 w 28"/>
                <a:gd name="T41" fmla="*/ 18 h 28"/>
                <a:gd name="T42" fmla="*/ 8 w 28"/>
                <a:gd name="T43" fmla="*/ 21 h 28"/>
                <a:gd name="T44" fmla="*/ 3 w 28"/>
                <a:gd name="T45" fmla="*/ 27 h 28"/>
                <a:gd name="T46" fmla="*/ 1 w 28"/>
                <a:gd name="T47" fmla="*/ 28 h 28"/>
                <a:gd name="T48" fmla="*/ 1 w 28"/>
                <a:gd name="T49" fmla="*/ 27 h 28"/>
                <a:gd name="T50" fmla="*/ 2 w 28"/>
                <a:gd name="T51" fmla="*/ 26 h 28"/>
                <a:gd name="T52" fmla="*/ 6 w 28"/>
                <a:gd name="T53" fmla="*/ 20 h 28"/>
                <a:gd name="T54" fmla="*/ 7 w 28"/>
                <a:gd name="T55" fmla="*/ 14 h 28"/>
                <a:gd name="T56" fmla="*/ 1 w 28"/>
                <a:gd name="T57" fmla="*/ 14 h 28"/>
                <a:gd name="T58" fmla="*/ 1 w 28"/>
                <a:gd name="T59" fmla="*/ 13 h 28"/>
                <a:gd name="T60" fmla="*/ 7 w 28"/>
                <a:gd name="T61" fmla="*/ 13 h 28"/>
                <a:gd name="T62" fmla="*/ 7 w 28"/>
                <a:gd name="T63" fmla="*/ 10 h 28"/>
                <a:gd name="T64" fmla="*/ 6 w 28"/>
                <a:gd name="T65" fmla="*/ 5 h 28"/>
                <a:gd name="T66" fmla="*/ 7 w 28"/>
                <a:gd name="T67" fmla="*/ 4 h 28"/>
                <a:gd name="T68" fmla="*/ 11 w 28"/>
                <a:gd name="T69" fmla="*/ 5 h 28"/>
                <a:gd name="T70" fmla="*/ 11 w 28"/>
                <a:gd name="T71" fmla="*/ 1 h 28"/>
                <a:gd name="T72" fmla="*/ 12 w 28"/>
                <a:gd name="T73" fmla="*/ 0 h 28"/>
                <a:gd name="T74" fmla="*/ 14 w 28"/>
                <a:gd name="T75" fmla="*/ 1 h 28"/>
                <a:gd name="T76" fmla="*/ 13 w 28"/>
                <a:gd name="T77" fmla="*/ 2 h 28"/>
                <a:gd name="T78" fmla="*/ 19 w 28"/>
                <a:gd name="T79" fmla="*/ 5 h 28"/>
                <a:gd name="T80" fmla="*/ 20 w 28"/>
                <a:gd name="T81" fmla="*/ 4 h 28"/>
                <a:gd name="T82" fmla="*/ 22 w 28"/>
                <a:gd name="T83" fmla="*/ 5 h 28"/>
                <a:gd name="T84" fmla="*/ 22 w 28"/>
                <a:gd name="T85" fmla="*/ 5 h 28"/>
                <a:gd name="T86" fmla="*/ 21 w 28"/>
                <a:gd name="T87" fmla="*/ 13 h 28"/>
                <a:gd name="T88" fmla="*/ 9 w 28"/>
                <a:gd name="T89" fmla="*/ 13 h 28"/>
                <a:gd name="T90" fmla="*/ 19 w 28"/>
                <a:gd name="T91" fmla="*/ 5 h 28"/>
                <a:gd name="T92" fmla="*/ 9 w 28"/>
                <a:gd name="T93" fmla="*/ 13 h 28"/>
                <a:gd name="T94" fmla="*/ 12 w 28"/>
                <a:gd name="T95" fmla="*/ 16 h 28"/>
                <a:gd name="T96" fmla="*/ 11 w 28"/>
                <a:gd name="T97" fmla="*/ 15 h 28"/>
                <a:gd name="T98" fmla="*/ 13 w 28"/>
                <a:gd name="T99" fmla="*/ 16 h 28"/>
                <a:gd name="T100" fmla="*/ 15 w 28"/>
                <a:gd name="T101" fmla="*/ 20 h 28"/>
                <a:gd name="T102" fmla="*/ 14 w 28"/>
                <a:gd name="T103" fmla="*/ 21 h 28"/>
                <a:gd name="T104" fmla="*/ 13 w 28"/>
                <a:gd name="T105" fmla="*/ 20 h 28"/>
                <a:gd name="T106" fmla="*/ 13 w 28"/>
                <a:gd name="T107" fmla="*/ 19 h 28"/>
                <a:gd name="T108" fmla="*/ 12 w 28"/>
                <a:gd name="T10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24" y="13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6" y="11"/>
                    <a:pt x="26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8" y="27"/>
                    <a:pt x="18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8" y="21"/>
                    <a:pt x="7" y="22"/>
                    <a:pt x="6" y="24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5"/>
                    <a:pt x="5" y="23"/>
                  </a:cubicBezTo>
                  <a:cubicBezTo>
                    <a:pt x="5" y="22"/>
                    <a:pt x="6" y="21"/>
                    <a:pt x="6" y="20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5" y="17"/>
                    <a:pt x="15" y="18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343"/>
            <p:cNvSpPr>
              <a:spLocks/>
            </p:cNvSpPr>
            <p:nvPr/>
          </p:nvSpPr>
          <p:spPr bwMode="auto">
            <a:xfrm>
              <a:off x="5271" y="2890"/>
              <a:ext cx="33" cy="37"/>
            </a:xfrm>
            <a:custGeom>
              <a:avLst/>
              <a:gdLst>
                <a:gd name="T0" fmla="*/ 12 w 23"/>
                <a:gd name="T1" fmla="*/ 22 h 26"/>
                <a:gd name="T2" fmla="*/ 20 w 23"/>
                <a:gd name="T3" fmla="*/ 22 h 26"/>
                <a:gd name="T4" fmla="*/ 20 w 23"/>
                <a:gd name="T5" fmla="*/ 7 h 26"/>
                <a:gd name="T6" fmla="*/ 20 w 23"/>
                <a:gd name="T7" fmla="*/ 5 h 26"/>
                <a:gd name="T8" fmla="*/ 21 w 23"/>
                <a:gd name="T9" fmla="*/ 5 h 26"/>
                <a:gd name="T10" fmla="*/ 22 w 23"/>
                <a:gd name="T11" fmla="*/ 5 h 26"/>
                <a:gd name="T12" fmla="*/ 23 w 23"/>
                <a:gd name="T13" fmla="*/ 5 h 26"/>
                <a:gd name="T14" fmla="*/ 23 w 23"/>
                <a:gd name="T15" fmla="*/ 5 h 26"/>
                <a:gd name="T16" fmla="*/ 23 w 23"/>
                <a:gd name="T17" fmla="*/ 6 h 26"/>
                <a:gd name="T18" fmla="*/ 22 w 23"/>
                <a:gd name="T19" fmla="*/ 6 h 26"/>
                <a:gd name="T20" fmla="*/ 22 w 23"/>
                <a:gd name="T21" fmla="*/ 22 h 26"/>
                <a:gd name="T22" fmla="*/ 22 w 23"/>
                <a:gd name="T23" fmla="*/ 25 h 26"/>
                <a:gd name="T24" fmla="*/ 21 w 23"/>
                <a:gd name="T25" fmla="*/ 26 h 26"/>
                <a:gd name="T26" fmla="*/ 20 w 23"/>
                <a:gd name="T27" fmla="*/ 26 h 26"/>
                <a:gd name="T28" fmla="*/ 20 w 23"/>
                <a:gd name="T29" fmla="*/ 25 h 26"/>
                <a:gd name="T30" fmla="*/ 20 w 23"/>
                <a:gd name="T31" fmla="*/ 23 h 26"/>
                <a:gd name="T32" fmla="*/ 2 w 23"/>
                <a:gd name="T33" fmla="*/ 23 h 26"/>
                <a:gd name="T34" fmla="*/ 1 w 23"/>
                <a:gd name="T35" fmla="*/ 24 h 26"/>
                <a:gd name="T36" fmla="*/ 0 w 23"/>
                <a:gd name="T37" fmla="*/ 24 h 26"/>
                <a:gd name="T38" fmla="*/ 0 w 23"/>
                <a:gd name="T39" fmla="*/ 24 h 26"/>
                <a:gd name="T40" fmla="*/ 0 w 23"/>
                <a:gd name="T41" fmla="*/ 21 h 26"/>
                <a:gd name="T42" fmla="*/ 0 w 23"/>
                <a:gd name="T43" fmla="*/ 7 h 26"/>
                <a:gd name="T44" fmla="*/ 0 w 23"/>
                <a:gd name="T45" fmla="*/ 5 h 26"/>
                <a:gd name="T46" fmla="*/ 0 w 23"/>
                <a:gd name="T47" fmla="*/ 5 h 26"/>
                <a:gd name="T48" fmla="*/ 1 w 23"/>
                <a:gd name="T49" fmla="*/ 5 h 26"/>
                <a:gd name="T50" fmla="*/ 2 w 23"/>
                <a:gd name="T51" fmla="*/ 5 h 26"/>
                <a:gd name="T52" fmla="*/ 3 w 23"/>
                <a:gd name="T53" fmla="*/ 5 h 26"/>
                <a:gd name="T54" fmla="*/ 3 w 23"/>
                <a:gd name="T55" fmla="*/ 6 h 26"/>
                <a:gd name="T56" fmla="*/ 3 w 23"/>
                <a:gd name="T57" fmla="*/ 6 h 26"/>
                <a:gd name="T58" fmla="*/ 3 w 23"/>
                <a:gd name="T59" fmla="*/ 6 h 26"/>
                <a:gd name="T60" fmla="*/ 2 w 23"/>
                <a:gd name="T61" fmla="*/ 7 h 26"/>
                <a:gd name="T62" fmla="*/ 2 w 23"/>
                <a:gd name="T63" fmla="*/ 22 h 26"/>
                <a:gd name="T64" fmla="*/ 10 w 23"/>
                <a:gd name="T65" fmla="*/ 22 h 26"/>
                <a:gd name="T66" fmla="*/ 10 w 23"/>
                <a:gd name="T67" fmla="*/ 2 h 26"/>
                <a:gd name="T68" fmla="*/ 10 w 23"/>
                <a:gd name="T69" fmla="*/ 0 h 26"/>
                <a:gd name="T70" fmla="*/ 10 w 23"/>
                <a:gd name="T71" fmla="*/ 0 h 26"/>
                <a:gd name="T72" fmla="*/ 10 w 23"/>
                <a:gd name="T73" fmla="*/ 0 h 26"/>
                <a:gd name="T74" fmla="*/ 12 w 23"/>
                <a:gd name="T75" fmla="*/ 0 h 26"/>
                <a:gd name="T76" fmla="*/ 12 w 23"/>
                <a:gd name="T77" fmla="*/ 0 h 26"/>
                <a:gd name="T78" fmla="*/ 13 w 23"/>
                <a:gd name="T79" fmla="*/ 1 h 26"/>
                <a:gd name="T80" fmla="*/ 13 w 23"/>
                <a:gd name="T81" fmla="*/ 1 h 26"/>
                <a:gd name="T82" fmla="*/ 13 w 23"/>
                <a:gd name="T83" fmla="*/ 1 h 26"/>
                <a:gd name="T84" fmla="*/ 12 w 23"/>
                <a:gd name="T85" fmla="*/ 2 h 26"/>
                <a:gd name="T86" fmla="*/ 12 w 23"/>
                <a:gd name="T8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26">
                  <a:moveTo>
                    <a:pt x="12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344"/>
            <p:cNvSpPr>
              <a:spLocks noEditPoints="1"/>
            </p:cNvSpPr>
            <p:nvPr/>
          </p:nvSpPr>
          <p:spPr bwMode="auto">
            <a:xfrm>
              <a:off x="5309" y="2889"/>
              <a:ext cx="40" cy="38"/>
            </a:xfrm>
            <a:custGeom>
              <a:avLst/>
              <a:gdLst>
                <a:gd name="T0" fmla="*/ 13 w 28"/>
                <a:gd name="T1" fmla="*/ 5 h 27"/>
                <a:gd name="T2" fmla="*/ 15 w 28"/>
                <a:gd name="T3" fmla="*/ 7 h 27"/>
                <a:gd name="T4" fmla="*/ 11 w 28"/>
                <a:gd name="T5" fmla="*/ 11 h 27"/>
                <a:gd name="T6" fmla="*/ 10 w 28"/>
                <a:gd name="T7" fmla="*/ 14 h 27"/>
                <a:gd name="T8" fmla="*/ 6 w 28"/>
                <a:gd name="T9" fmla="*/ 12 h 27"/>
                <a:gd name="T10" fmla="*/ 5 w 28"/>
                <a:gd name="T11" fmla="*/ 16 h 27"/>
                <a:gd name="T12" fmla="*/ 10 w 28"/>
                <a:gd name="T13" fmla="*/ 16 h 27"/>
                <a:gd name="T14" fmla="*/ 12 w 28"/>
                <a:gd name="T15" fmla="*/ 16 h 27"/>
                <a:gd name="T16" fmla="*/ 12 w 28"/>
                <a:gd name="T17" fmla="*/ 17 h 27"/>
                <a:gd name="T18" fmla="*/ 12 w 28"/>
                <a:gd name="T19" fmla="*/ 25 h 27"/>
                <a:gd name="T20" fmla="*/ 10 w 28"/>
                <a:gd name="T21" fmla="*/ 24 h 27"/>
                <a:gd name="T22" fmla="*/ 5 w 28"/>
                <a:gd name="T23" fmla="*/ 27 h 27"/>
                <a:gd name="T24" fmla="*/ 4 w 28"/>
                <a:gd name="T25" fmla="*/ 25 h 27"/>
                <a:gd name="T26" fmla="*/ 1 w 28"/>
                <a:gd name="T27" fmla="*/ 22 h 27"/>
                <a:gd name="T28" fmla="*/ 0 w 28"/>
                <a:gd name="T29" fmla="*/ 23 h 27"/>
                <a:gd name="T30" fmla="*/ 0 w 28"/>
                <a:gd name="T31" fmla="*/ 23 h 27"/>
                <a:gd name="T32" fmla="*/ 1 w 28"/>
                <a:gd name="T33" fmla="*/ 21 h 27"/>
                <a:gd name="T34" fmla="*/ 4 w 28"/>
                <a:gd name="T35" fmla="*/ 14 h 27"/>
                <a:gd name="T36" fmla="*/ 1 w 28"/>
                <a:gd name="T37" fmla="*/ 12 h 27"/>
                <a:gd name="T38" fmla="*/ 4 w 28"/>
                <a:gd name="T39" fmla="*/ 11 h 27"/>
                <a:gd name="T40" fmla="*/ 4 w 28"/>
                <a:gd name="T41" fmla="*/ 9 h 27"/>
                <a:gd name="T42" fmla="*/ 0 w 28"/>
                <a:gd name="T43" fmla="*/ 8 h 27"/>
                <a:gd name="T44" fmla="*/ 0 w 28"/>
                <a:gd name="T45" fmla="*/ 7 h 27"/>
                <a:gd name="T46" fmla="*/ 5 w 28"/>
                <a:gd name="T47" fmla="*/ 4 h 27"/>
                <a:gd name="T48" fmla="*/ 1 w 28"/>
                <a:gd name="T49" fmla="*/ 3 h 27"/>
                <a:gd name="T50" fmla="*/ 9 w 28"/>
                <a:gd name="T51" fmla="*/ 2 h 27"/>
                <a:gd name="T52" fmla="*/ 11 w 28"/>
                <a:gd name="T53" fmla="*/ 2 h 27"/>
                <a:gd name="T54" fmla="*/ 12 w 28"/>
                <a:gd name="T55" fmla="*/ 3 h 27"/>
                <a:gd name="T56" fmla="*/ 11 w 28"/>
                <a:gd name="T57" fmla="*/ 7 h 27"/>
                <a:gd name="T58" fmla="*/ 9 w 28"/>
                <a:gd name="T59" fmla="*/ 7 h 27"/>
                <a:gd name="T60" fmla="*/ 7 w 28"/>
                <a:gd name="T61" fmla="*/ 3 h 27"/>
                <a:gd name="T62" fmla="*/ 10 w 28"/>
                <a:gd name="T63" fmla="*/ 17 h 27"/>
                <a:gd name="T64" fmla="*/ 10 w 28"/>
                <a:gd name="T65" fmla="*/ 23 h 27"/>
                <a:gd name="T66" fmla="*/ 6 w 28"/>
                <a:gd name="T67" fmla="*/ 8 h 27"/>
                <a:gd name="T68" fmla="*/ 19 w 28"/>
                <a:gd name="T69" fmla="*/ 13 h 27"/>
                <a:gd name="T70" fmla="*/ 14 w 28"/>
                <a:gd name="T71" fmla="*/ 8 h 27"/>
                <a:gd name="T72" fmla="*/ 14 w 28"/>
                <a:gd name="T73" fmla="*/ 8 h 27"/>
                <a:gd name="T74" fmla="*/ 20 w 28"/>
                <a:gd name="T75" fmla="*/ 7 h 27"/>
                <a:gd name="T76" fmla="*/ 22 w 28"/>
                <a:gd name="T77" fmla="*/ 0 h 27"/>
                <a:gd name="T78" fmla="*/ 24 w 28"/>
                <a:gd name="T79" fmla="*/ 1 h 27"/>
                <a:gd name="T80" fmla="*/ 24 w 28"/>
                <a:gd name="T81" fmla="*/ 2 h 27"/>
                <a:gd name="T82" fmla="*/ 24 w 28"/>
                <a:gd name="T83" fmla="*/ 8 h 27"/>
                <a:gd name="T84" fmla="*/ 26 w 28"/>
                <a:gd name="T85" fmla="*/ 7 h 27"/>
                <a:gd name="T86" fmla="*/ 27 w 28"/>
                <a:gd name="T87" fmla="*/ 8 h 27"/>
                <a:gd name="T88" fmla="*/ 21 w 28"/>
                <a:gd name="T89" fmla="*/ 13 h 27"/>
                <a:gd name="T90" fmla="*/ 24 w 28"/>
                <a:gd name="T91" fmla="*/ 12 h 27"/>
                <a:gd name="T92" fmla="*/ 26 w 28"/>
                <a:gd name="T93" fmla="*/ 14 h 27"/>
                <a:gd name="T94" fmla="*/ 26 w 28"/>
                <a:gd name="T95" fmla="*/ 14 h 27"/>
                <a:gd name="T96" fmla="*/ 21 w 28"/>
                <a:gd name="T97" fmla="*/ 19 h 27"/>
                <a:gd name="T98" fmla="*/ 25 w 28"/>
                <a:gd name="T99" fmla="*/ 17 h 27"/>
                <a:gd name="T100" fmla="*/ 28 w 28"/>
                <a:gd name="T101" fmla="*/ 20 h 27"/>
                <a:gd name="T102" fmla="*/ 21 w 28"/>
                <a:gd name="T103" fmla="*/ 25 h 27"/>
                <a:gd name="T104" fmla="*/ 19 w 28"/>
                <a:gd name="T105" fmla="*/ 27 h 27"/>
                <a:gd name="T106" fmla="*/ 19 w 28"/>
                <a:gd name="T107" fmla="*/ 20 h 27"/>
                <a:gd name="T108" fmla="*/ 13 w 28"/>
                <a:gd name="T109" fmla="*/ 19 h 27"/>
                <a:gd name="T110" fmla="*/ 19 w 28"/>
                <a:gd name="T111" fmla="*/ 14 h 27"/>
                <a:gd name="T112" fmla="*/ 14 w 28"/>
                <a:gd name="T113" fmla="*/ 13 h 27"/>
                <a:gd name="T114" fmla="*/ 15 w 28"/>
                <a:gd name="T115" fmla="*/ 2 h 27"/>
                <a:gd name="T116" fmla="*/ 16 w 28"/>
                <a:gd name="T117" fmla="*/ 1 h 27"/>
                <a:gd name="T118" fmla="*/ 19 w 28"/>
                <a:gd name="T119" fmla="*/ 5 h 27"/>
                <a:gd name="T120" fmla="*/ 16 w 28"/>
                <a:gd name="T121" fmla="*/ 6 h 27"/>
                <a:gd name="T122" fmla="*/ 16 w 28"/>
                <a:gd name="T12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" h="27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3" y="21"/>
                  </a:cubicBezTo>
                  <a:cubicBezTo>
                    <a:pt x="2" y="21"/>
                    <a:pt x="2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6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0" y="23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9" y="11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19" y="13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23" y="4"/>
                    <a:pt x="22" y="5"/>
                    <a:pt x="21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8" y="4"/>
                    <a:pt x="19" y="4"/>
                    <a:pt x="19" y="5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3"/>
                    <a:pt x="16" y="3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345"/>
            <p:cNvSpPr>
              <a:spLocks noEditPoints="1"/>
            </p:cNvSpPr>
            <p:nvPr/>
          </p:nvSpPr>
          <p:spPr bwMode="auto">
            <a:xfrm>
              <a:off x="5355" y="2889"/>
              <a:ext cx="32" cy="38"/>
            </a:xfrm>
            <a:custGeom>
              <a:avLst/>
              <a:gdLst>
                <a:gd name="T0" fmla="*/ 6 w 23"/>
                <a:gd name="T1" fmla="*/ 17 h 27"/>
                <a:gd name="T2" fmla="*/ 9 w 23"/>
                <a:gd name="T3" fmla="*/ 18 h 27"/>
                <a:gd name="T4" fmla="*/ 8 w 23"/>
                <a:gd name="T5" fmla="*/ 24 h 27"/>
                <a:gd name="T6" fmla="*/ 13 w 23"/>
                <a:gd name="T7" fmla="*/ 18 h 27"/>
                <a:gd name="T8" fmla="*/ 15 w 23"/>
                <a:gd name="T9" fmla="*/ 19 h 27"/>
                <a:gd name="T10" fmla="*/ 15 w 23"/>
                <a:gd name="T11" fmla="*/ 20 h 27"/>
                <a:gd name="T12" fmla="*/ 13 w 23"/>
                <a:gd name="T13" fmla="*/ 26 h 27"/>
                <a:gd name="T14" fmla="*/ 2 w 23"/>
                <a:gd name="T15" fmla="*/ 25 h 27"/>
                <a:gd name="T16" fmla="*/ 0 w 23"/>
                <a:gd name="T17" fmla="*/ 25 h 27"/>
                <a:gd name="T18" fmla="*/ 0 w 23"/>
                <a:gd name="T19" fmla="*/ 18 h 27"/>
                <a:gd name="T20" fmla="*/ 2 w 23"/>
                <a:gd name="T21" fmla="*/ 19 h 27"/>
                <a:gd name="T22" fmla="*/ 2 w 23"/>
                <a:gd name="T23" fmla="*/ 24 h 27"/>
                <a:gd name="T24" fmla="*/ 16 w 23"/>
                <a:gd name="T25" fmla="*/ 4 h 27"/>
                <a:gd name="T26" fmla="*/ 18 w 23"/>
                <a:gd name="T27" fmla="*/ 4 h 27"/>
                <a:gd name="T28" fmla="*/ 18 w 23"/>
                <a:gd name="T29" fmla="*/ 5 h 27"/>
                <a:gd name="T30" fmla="*/ 18 w 23"/>
                <a:gd name="T31" fmla="*/ 9 h 27"/>
                <a:gd name="T32" fmla="*/ 16 w 23"/>
                <a:gd name="T33" fmla="*/ 13 h 27"/>
                <a:gd name="T34" fmla="*/ 14 w 23"/>
                <a:gd name="T35" fmla="*/ 14 h 27"/>
                <a:gd name="T36" fmla="*/ 12 w 23"/>
                <a:gd name="T37" fmla="*/ 12 h 27"/>
                <a:gd name="T38" fmla="*/ 12 w 23"/>
                <a:gd name="T39" fmla="*/ 12 h 27"/>
                <a:gd name="T40" fmla="*/ 16 w 23"/>
                <a:gd name="T41" fmla="*/ 10 h 27"/>
                <a:gd name="T42" fmla="*/ 16 w 23"/>
                <a:gd name="T43" fmla="*/ 5 h 27"/>
                <a:gd name="T44" fmla="*/ 6 w 23"/>
                <a:gd name="T45" fmla="*/ 15 h 27"/>
                <a:gd name="T46" fmla="*/ 21 w 23"/>
                <a:gd name="T47" fmla="*/ 14 h 27"/>
                <a:gd name="T48" fmla="*/ 23 w 23"/>
                <a:gd name="T49" fmla="*/ 16 h 27"/>
                <a:gd name="T50" fmla="*/ 22 w 23"/>
                <a:gd name="T51" fmla="*/ 17 h 27"/>
                <a:gd name="T52" fmla="*/ 21 w 23"/>
                <a:gd name="T53" fmla="*/ 24 h 27"/>
                <a:gd name="T54" fmla="*/ 18 w 23"/>
                <a:gd name="T55" fmla="*/ 27 h 27"/>
                <a:gd name="T56" fmla="*/ 17 w 23"/>
                <a:gd name="T57" fmla="*/ 26 h 27"/>
                <a:gd name="T58" fmla="*/ 16 w 23"/>
                <a:gd name="T59" fmla="*/ 25 h 27"/>
                <a:gd name="T60" fmla="*/ 20 w 23"/>
                <a:gd name="T61" fmla="*/ 20 h 27"/>
                <a:gd name="T62" fmla="*/ 20 w 23"/>
                <a:gd name="T63" fmla="*/ 16 h 27"/>
                <a:gd name="T64" fmla="*/ 4 w 23"/>
                <a:gd name="T65" fmla="*/ 17 h 27"/>
                <a:gd name="T66" fmla="*/ 4 w 23"/>
                <a:gd name="T67" fmla="*/ 14 h 27"/>
                <a:gd name="T68" fmla="*/ 4 w 23"/>
                <a:gd name="T69" fmla="*/ 4 h 27"/>
                <a:gd name="T70" fmla="*/ 8 w 23"/>
                <a:gd name="T71" fmla="*/ 2 h 27"/>
                <a:gd name="T72" fmla="*/ 10 w 23"/>
                <a:gd name="T73" fmla="*/ 0 h 27"/>
                <a:gd name="T74" fmla="*/ 11 w 23"/>
                <a:gd name="T75" fmla="*/ 2 h 27"/>
                <a:gd name="T76" fmla="*/ 16 w 23"/>
                <a:gd name="T77" fmla="*/ 4 h 27"/>
                <a:gd name="T78" fmla="*/ 8 w 23"/>
                <a:gd name="T79" fmla="*/ 6 h 27"/>
                <a:gd name="T80" fmla="*/ 11 w 23"/>
                <a:gd name="T81" fmla="*/ 10 h 27"/>
                <a:gd name="T82" fmla="*/ 9 w 23"/>
                <a:gd name="T83" fmla="*/ 11 h 27"/>
                <a:gd name="T84" fmla="*/ 9 w 23"/>
                <a:gd name="T8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7">
                  <a:moveTo>
                    <a:pt x="6" y="24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3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4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9"/>
                    <a:pt x="22" y="20"/>
                    <a:pt x="22" y="21"/>
                  </a:cubicBezTo>
                  <a:cubicBezTo>
                    <a:pt x="22" y="22"/>
                    <a:pt x="22" y="23"/>
                    <a:pt x="21" y="24"/>
                  </a:cubicBezTo>
                  <a:cubicBezTo>
                    <a:pt x="21" y="25"/>
                    <a:pt x="21" y="26"/>
                    <a:pt x="20" y="26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9" y="25"/>
                    <a:pt x="19" y="24"/>
                  </a:cubicBezTo>
                  <a:cubicBezTo>
                    <a:pt x="20" y="23"/>
                    <a:pt x="20" y="22"/>
                    <a:pt x="20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6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346"/>
            <p:cNvSpPr>
              <a:spLocks/>
            </p:cNvSpPr>
            <p:nvPr/>
          </p:nvSpPr>
          <p:spPr bwMode="auto">
            <a:xfrm>
              <a:off x="5057" y="1861"/>
              <a:ext cx="39" cy="38"/>
            </a:xfrm>
            <a:custGeom>
              <a:avLst/>
              <a:gdLst>
                <a:gd name="T0" fmla="*/ 9 w 27"/>
                <a:gd name="T1" fmla="*/ 13 h 27"/>
                <a:gd name="T2" fmla="*/ 22 w 27"/>
                <a:gd name="T3" fmla="*/ 13 h 27"/>
                <a:gd name="T4" fmla="*/ 23 w 27"/>
                <a:gd name="T5" fmla="*/ 12 h 27"/>
                <a:gd name="T6" fmla="*/ 24 w 27"/>
                <a:gd name="T7" fmla="*/ 11 h 27"/>
                <a:gd name="T8" fmla="*/ 24 w 27"/>
                <a:gd name="T9" fmla="*/ 12 h 27"/>
                <a:gd name="T10" fmla="*/ 26 w 27"/>
                <a:gd name="T11" fmla="*/ 13 h 27"/>
                <a:gd name="T12" fmla="*/ 26 w 27"/>
                <a:gd name="T13" fmla="*/ 14 h 27"/>
                <a:gd name="T14" fmla="*/ 26 w 27"/>
                <a:gd name="T15" fmla="*/ 14 h 27"/>
                <a:gd name="T16" fmla="*/ 23 w 27"/>
                <a:gd name="T17" fmla="*/ 14 h 27"/>
                <a:gd name="T18" fmla="*/ 14 w 27"/>
                <a:gd name="T19" fmla="*/ 14 h 27"/>
                <a:gd name="T20" fmla="*/ 14 w 27"/>
                <a:gd name="T21" fmla="*/ 14 h 27"/>
                <a:gd name="T22" fmla="*/ 15 w 27"/>
                <a:gd name="T23" fmla="*/ 15 h 27"/>
                <a:gd name="T24" fmla="*/ 18 w 27"/>
                <a:gd name="T25" fmla="*/ 20 h 27"/>
                <a:gd name="T26" fmla="*/ 22 w 27"/>
                <a:gd name="T27" fmla="*/ 23 h 27"/>
                <a:gd name="T28" fmla="*/ 26 w 27"/>
                <a:gd name="T29" fmla="*/ 24 h 27"/>
                <a:gd name="T30" fmla="*/ 27 w 27"/>
                <a:gd name="T31" fmla="*/ 24 h 27"/>
                <a:gd name="T32" fmla="*/ 27 w 27"/>
                <a:gd name="T33" fmla="*/ 24 h 27"/>
                <a:gd name="T34" fmla="*/ 27 w 27"/>
                <a:gd name="T35" fmla="*/ 25 h 27"/>
                <a:gd name="T36" fmla="*/ 26 w 27"/>
                <a:gd name="T37" fmla="*/ 25 h 27"/>
                <a:gd name="T38" fmla="*/ 25 w 27"/>
                <a:gd name="T39" fmla="*/ 25 h 27"/>
                <a:gd name="T40" fmla="*/ 25 w 27"/>
                <a:gd name="T41" fmla="*/ 26 h 27"/>
                <a:gd name="T42" fmla="*/ 24 w 27"/>
                <a:gd name="T43" fmla="*/ 27 h 27"/>
                <a:gd name="T44" fmla="*/ 20 w 27"/>
                <a:gd name="T45" fmla="*/ 25 h 27"/>
                <a:gd name="T46" fmla="*/ 15 w 27"/>
                <a:gd name="T47" fmla="*/ 19 h 27"/>
                <a:gd name="T48" fmla="*/ 13 w 27"/>
                <a:gd name="T49" fmla="*/ 14 h 27"/>
                <a:gd name="T50" fmla="*/ 9 w 27"/>
                <a:gd name="T51" fmla="*/ 14 h 27"/>
                <a:gd name="T52" fmla="*/ 9 w 27"/>
                <a:gd name="T53" fmla="*/ 24 h 27"/>
                <a:gd name="T54" fmla="*/ 15 w 27"/>
                <a:gd name="T55" fmla="*/ 21 h 27"/>
                <a:gd name="T56" fmla="*/ 15 w 27"/>
                <a:gd name="T57" fmla="*/ 21 h 27"/>
                <a:gd name="T58" fmla="*/ 15 w 27"/>
                <a:gd name="T59" fmla="*/ 21 h 27"/>
                <a:gd name="T60" fmla="*/ 9 w 27"/>
                <a:gd name="T61" fmla="*/ 25 h 27"/>
                <a:gd name="T62" fmla="*/ 7 w 27"/>
                <a:gd name="T63" fmla="*/ 27 h 27"/>
                <a:gd name="T64" fmla="*/ 7 w 27"/>
                <a:gd name="T65" fmla="*/ 27 h 27"/>
                <a:gd name="T66" fmla="*/ 6 w 27"/>
                <a:gd name="T67" fmla="*/ 25 h 27"/>
                <a:gd name="T68" fmla="*/ 6 w 27"/>
                <a:gd name="T69" fmla="*/ 25 h 27"/>
                <a:gd name="T70" fmla="*/ 7 w 27"/>
                <a:gd name="T71" fmla="*/ 24 h 27"/>
                <a:gd name="T72" fmla="*/ 7 w 27"/>
                <a:gd name="T73" fmla="*/ 23 h 27"/>
                <a:gd name="T74" fmla="*/ 7 w 27"/>
                <a:gd name="T75" fmla="*/ 14 h 27"/>
                <a:gd name="T76" fmla="*/ 0 w 27"/>
                <a:gd name="T77" fmla="*/ 14 h 27"/>
                <a:gd name="T78" fmla="*/ 0 w 27"/>
                <a:gd name="T79" fmla="*/ 13 h 27"/>
                <a:gd name="T80" fmla="*/ 0 w 27"/>
                <a:gd name="T81" fmla="*/ 13 h 27"/>
                <a:gd name="T82" fmla="*/ 7 w 27"/>
                <a:gd name="T83" fmla="*/ 13 h 27"/>
                <a:gd name="T84" fmla="*/ 7 w 27"/>
                <a:gd name="T85" fmla="*/ 2 h 27"/>
                <a:gd name="T86" fmla="*/ 7 w 27"/>
                <a:gd name="T87" fmla="*/ 0 h 27"/>
                <a:gd name="T88" fmla="*/ 8 w 27"/>
                <a:gd name="T89" fmla="*/ 0 h 27"/>
                <a:gd name="T90" fmla="*/ 9 w 27"/>
                <a:gd name="T91" fmla="*/ 0 h 27"/>
                <a:gd name="T92" fmla="*/ 10 w 27"/>
                <a:gd name="T93" fmla="*/ 0 h 27"/>
                <a:gd name="T94" fmla="*/ 10 w 27"/>
                <a:gd name="T95" fmla="*/ 1 h 27"/>
                <a:gd name="T96" fmla="*/ 10 w 27"/>
                <a:gd name="T97" fmla="*/ 1 h 27"/>
                <a:gd name="T98" fmla="*/ 9 w 27"/>
                <a:gd name="T99" fmla="*/ 2 h 27"/>
                <a:gd name="T100" fmla="*/ 9 w 27"/>
                <a:gd name="T101" fmla="*/ 10 h 27"/>
                <a:gd name="T102" fmla="*/ 14 w 27"/>
                <a:gd name="T103" fmla="*/ 7 h 27"/>
                <a:gd name="T104" fmla="*/ 17 w 27"/>
                <a:gd name="T105" fmla="*/ 4 h 27"/>
                <a:gd name="T106" fmla="*/ 18 w 27"/>
                <a:gd name="T107" fmla="*/ 2 h 27"/>
                <a:gd name="T108" fmla="*/ 19 w 27"/>
                <a:gd name="T109" fmla="*/ 2 h 27"/>
                <a:gd name="T110" fmla="*/ 20 w 27"/>
                <a:gd name="T111" fmla="*/ 2 h 27"/>
                <a:gd name="T112" fmla="*/ 21 w 27"/>
                <a:gd name="T113" fmla="*/ 3 h 27"/>
                <a:gd name="T114" fmla="*/ 22 w 27"/>
                <a:gd name="T115" fmla="*/ 4 h 27"/>
                <a:gd name="T116" fmla="*/ 21 w 27"/>
                <a:gd name="T117" fmla="*/ 4 h 27"/>
                <a:gd name="T118" fmla="*/ 20 w 27"/>
                <a:gd name="T119" fmla="*/ 4 h 27"/>
                <a:gd name="T120" fmla="*/ 9 w 27"/>
                <a:gd name="T121" fmla="*/ 11 h 27"/>
                <a:gd name="T122" fmla="*/ 9 w 27"/>
                <a:gd name="T12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" h="27">
                  <a:moveTo>
                    <a:pt x="9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7"/>
                    <a:pt x="17" y="19"/>
                    <a:pt x="18" y="20"/>
                  </a:cubicBezTo>
                  <a:cubicBezTo>
                    <a:pt x="19" y="22"/>
                    <a:pt x="21" y="22"/>
                    <a:pt x="22" y="23"/>
                  </a:cubicBezTo>
                  <a:cubicBezTo>
                    <a:pt x="24" y="24"/>
                    <a:pt x="25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6"/>
                    <a:pt x="20" y="25"/>
                  </a:cubicBezTo>
                  <a:cubicBezTo>
                    <a:pt x="18" y="23"/>
                    <a:pt x="16" y="21"/>
                    <a:pt x="15" y="19"/>
                  </a:cubicBezTo>
                  <a:cubicBezTo>
                    <a:pt x="14" y="17"/>
                    <a:pt x="14" y="15"/>
                    <a:pt x="13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9"/>
                    <a:pt x="12" y="8"/>
                    <a:pt x="14" y="7"/>
                  </a:cubicBezTo>
                  <a:cubicBezTo>
                    <a:pt x="15" y="6"/>
                    <a:pt x="16" y="5"/>
                    <a:pt x="17" y="4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7" y="6"/>
                    <a:pt x="13" y="9"/>
                    <a:pt x="9" y="11"/>
                  </a:cubicBezTo>
                  <a:cubicBezTo>
                    <a:pt x="9" y="13"/>
                    <a:pt x="9" y="13"/>
                    <a:pt x="9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347"/>
            <p:cNvSpPr>
              <a:spLocks noEditPoints="1"/>
            </p:cNvSpPr>
            <p:nvPr/>
          </p:nvSpPr>
          <p:spPr bwMode="auto">
            <a:xfrm>
              <a:off x="5141" y="1861"/>
              <a:ext cx="40" cy="38"/>
            </a:xfrm>
            <a:custGeom>
              <a:avLst/>
              <a:gdLst>
                <a:gd name="T0" fmla="*/ 13 w 28"/>
                <a:gd name="T1" fmla="*/ 5 h 27"/>
                <a:gd name="T2" fmla="*/ 15 w 28"/>
                <a:gd name="T3" fmla="*/ 7 h 27"/>
                <a:gd name="T4" fmla="*/ 11 w 28"/>
                <a:gd name="T5" fmla="*/ 10 h 27"/>
                <a:gd name="T6" fmla="*/ 10 w 28"/>
                <a:gd name="T7" fmla="*/ 14 h 27"/>
                <a:gd name="T8" fmla="*/ 6 w 28"/>
                <a:gd name="T9" fmla="*/ 12 h 27"/>
                <a:gd name="T10" fmla="*/ 5 w 28"/>
                <a:gd name="T11" fmla="*/ 16 h 27"/>
                <a:gd name="T12" fmla="*/ 10 w 28"/>
                <a:gd name="T13" fmla="*/ 16 h 27"/>
                <a:gd name="T14" fmla="*/ 13 w 28"/>
                <a:gd name="T15" fmla="*/ 16 h 27"/>
                <a:gd name="T16" fmla="*/ 13 w 28"/>
                <a:gd name="T17" fmla="*/ 17 h 27"/>
                <a:gd name="T18" fmla="*/ 12 w 28"/>
                <a:gd name="T19" fmla="*/ 25 h 27"/>
                <a:gd name="T20" fmla="*/ 10 w 28"/>
                <a:gd name="T21" fmla="*/ 24 h 27"/>
                <a:gd name="T22" fmla="*/ 5 w 28"/>
                <a:gd name="T23" fmla="*/ 27 h 27"/>
                <a:gd name="T24" fmla="*/ 4 w 28"/>
                <a:gd name="T25" fmla="*/ 25 h 27"/>
                <a:gd name="T26" fmla="*/ 1 w 28"/>
                <a:gd name="T27" fmla="*/ 22 h 27"/>
                <a:gd name="T28" fmla="*/ 0 w 28"/>
                <a:gd name="T29" fmla="*/ 23 h 27"/>
                <a:gd name="T30" fmla="*/ 0 w 28"/>
                <a:gd name="T31" fmla="*/ 23 h 27"/>
                <a:gd name="T32" fmla="*/ 2 w 28"/>
                <a:gd name="T33" fmla="*/ 21 h 27"/>
                <a:gd name="T34" fmla="*/ 4 w 28"/>
                <a:gd name="T35" fmla="*/ 13 h 27"/>
                <a:gd name="T36" fmla="*/ 1 w 28"/>
                <a:gd name="T37" fmla="*/ 12 h 27"/>
                <a:gd name="T38" fmla="*/ 4 w 28"/>
                <a:gd name="T39" fmla="*/ 11 h 27"/>
                <a:gd name="T40" fmla="*/ 5 w 28"/>
                <a:gd name="T41" fmla="*/ 9 h 27"/>
                <a:gd name="T42" fmla="*/ 0 w 28"/>
                <a:gd name="T43" fmla="*/ 7 h 27"/>
                <a:gd name="T44" fmla="*/ 0 w 28"/>
                <a:gd name="T45" fmla="*/ 7 h 27"/>
                <a:gd name="T46" fmla="*/ 5 w 28"/>
                <a:gd name="T47" fmla="*/ 4 h 27"/>
                <a:gd name="T48" fmla="*/ 1 w 28"/>
                <a:gd name="T49" fmla="*/ 3 h 27"/>
                <a:gd name="T50" fmla="*/ 9 w 28"/>
                <a:gd name="T51" fmla="*/ 2 h 27"/>
                <a:gd name="T52" fmla="*/ 11 w 28"/>
                <a:gd name="T53" fmla="*/ 1 h 27"/>
                <a:gd name="T54" fmla="*/ 12 w 28"/>
                <a:gd name="T55" fmla="*/ 3 h 27"/>
                <a:gd name="T56" fmla="*/ 11 w 28"/>
                <a:gd name="T57" fmla="*/ 7 h 27"/>
                <a:gd name="T58" fmla="*/ 10 w 28"/>
                <a:gd name="T59" fmla="*/ 7 h 27"/>
                <a:gd name="T60" fmla="*/ 7 w 28"/>
                <a:gd name="T61" fmla="*/ 3 h 27"/>
                <a:gd name="T62" fmla="*/ 10 w 28"/>
                <a:gd name="T63" fmla="*/ 17 h 27"/>
                <a:gd name="T64" fmla="*/ 10 w 28"/>
                <a:gd name="T65" fmla="*/ 23 h 27"/>
                <a:gd name="T66" fmla="*/ 7 w 28"/>
                <a:gd name="T67" fmla="*/ 7 h 27"/>
                <a:gd name="T68" fmla="*/ 19 w 28"/>
                <a:gd name="T69" fmla="*/ 13 h 27"/>
                <a:gd name="T70" fmla="*/ 15 w 28"/>
                <a:gd name="T71" fmla="*/ 8 h 27"/>
                <a:gd name="T72" fmla="*/ 14 w 28"/>
                <a:gd name="T73" fmla="*/ 8 h 27"/>
                <a:gd name="T74" fmla="*/ 21 w 28"/>
                <a:gd name="T75" fmla="*/ 7 h 27"/>
                <a:gd name="T76" fmla="*/ 22 w 28"/>
                <a:gd name="T77" fmla="*/ 0 h 27"/>
                <a:gd name="T78" fmla="*/ 25 w 28"/>
                <a:gd name="T79" fmla="*/ 1 h 27"/>
                <a:gd name="T80" fmla="*/ 24 w 28"/>
                <a:gd name="T81" fmla="*/ 2 h 27"/>
                <a:gd name="T82" fmla="*/ 24 w 28"/>
                <a:gd name="T83" fmla="*/ 7 h 27"/>
                <a:gd name="T84" fmla="*/ 26 w 28"/>
                <a:gd name="T85" fmla="*/ 6 h 27"/>
                <a:gd name="T86" fmla="*/ 27 w 28"/>
                <a:gd name="T87" fmla="*/ 8 h 27"/>
                <a:gd name="T88" fmla="*/ 21 w 28"/>
                <a:gd name="T89" fmla="*/ 13 h 27"/>
                <a:gd name="T90" fmla="*/ 24 w 28"/>
                <a:gd name="T91" fmla="*/ 12 h 27"/>
                <a:gd name="T92" fmla="*/ 27 w 28"/>
                <a:gd name="T93" fmla="*/ 13 h 27"/>
                <a:gd name="T94" fmla="*/ 26 w 28"/>
                <a:gd name="T95" fmla="*/ 14 h 27"/>
                <a:gd name="T96" fmla="*/ 21 w 28"/>
                <a:gd name="T97" fmla="*/ 19 h 27"/>
                <a:gd name="T98" fmla="*/ 26 w 28"/>
                <a:gd name="T99" fmla="*/ 17 h 27"/>
                <a:gd name="T100" fmla="*/ 28 w 28"/>
                <a:gd name="T101" fmla="*/ 19 h 27"/>
                <a:gd name="T102" fmla="*/ 21 w 28"/>
                <a:gd name="T103" fmla="*/ 25 h 27"/>
                <a:gd name="T104" fmla="*/ 19 w 28"/>
                <a:gd name="T105" fmla="*/ 27 h 27"/>
                <a:gd name="T106" fmla="*/ 19 w 28"/>
                <a:gd name="T107" fmla="*/ 20 h 27"/>
                <a:gd name="T108" fmla="*/ 13 w 28"/>
                <a:gd name="T109" fmla="*/ 19 h 27"/>
                <a:gd name="T110" fmla="*/ 19 w 28"/>
                <a:gd name="T111" fmla="*/ 14 h 27"/>
                <a:gd name="T112" fmla="*/ 14 w 28"/>
                <a:gd name="T113" fmla="*/ 13 h 27"/>
                <a:gd name="T114" fmla="*/ 15 w 28"/>
                <a:gd name="T115" fmla="*/ 1 h 27"/>
                <a:gd name="T116" fmla="*/ 16 w 28"/>
                <a:gd name="T117" fmla="*/ 1 h 27"/>
                <a:gd name="T118" fmla="*/ 19 w 28"/>
                <a:gd name="T119" fmla="*/ 4 h 27"/>
                <a:gd name="T120" fmla="*/ 16 w 28"/>
                <a:gd name="T121" fmla="*/ 6 h 27"/>
                <a:gd name="T122" fmla="*/ 16 w 28"/>
                <a:gd name="T12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" h="27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2" y="21"/>
                    <a:pt x="2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3" y="18"/>
                    <a:pt x="3" y="17"/>
                    <a:pt x="4" y="16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7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10" y="23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10" y="11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9" y="13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4"/>
                    <a:pt x="22" y="5"/>
                    <a:pt x="21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6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19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348"/>
            <p:cNvSpPr>
              <a:spLocks noEditPoints="1"/>
            </p:cNvSpPr>
            <p:nvPr/>
          </p:nvSpPr>
          <p:spPr bwMode="auto">
            <a:xfrm>
              <a:off x="5186" y="1861"/>
              <a:ext cx="33" cy="38"/>
            </a:xfrm>
            <a:custGeom>
              <a:avLst/>
              <a:gdLst>
                <a:gd name="T0" fmla="*/ 6 w 23"/>
                <a:gd name="T1" fmla="*/ 17 h 27"/>
                <a:gd name="T2" fmla="*/ 9 w 23"/>
                <a:gd name="T3" fmla="*/ 17 h 27"/>
                <a:gd name="T4" fmla="*/ 8 w 23"/>
                <a:gd name="T5" fmla="*/ 24 h 27"/>
                <a:gd name="T6" fmla="*/ 13 w 23"/>
                <a:gd name="T7" fmla="*/ 18 h 27"/>
                <a:gd name="T8" fmla="*/ 15 w 23"/>
                <a:gd name="T9" fmla="*/ 19 h 27"/>
                <a:gd name="T10" fmla="*/ 15 w 23"/>
                <a:gd name="T11" fmla="*/ 20 h 27"/>
                <a:gd name="T12" fmla="*/ 14 w 23"/>
                <a:gd name="T13" fmla="*/ 26 h 27"/>
                <a:gd name="T14" fmla="*/ 2 w 23"/>
                <a:gd name="T15" fmla="*/ 24 h 27"/>
                <a:gd name="T16" fmla="*/ 0 w 23"/>
                <a:gd name="T17" fmla="*/ 24 h 27"/>
                <a:gd name="T18" fmla="*/ 0 w 23"/>
                <a:gd name="T19" fmla="*/ 18 h 27"/>
                <a:gd name="T20" fmla="*/ 2 w 23"/>
                <a:gd name="T21" fmla="*/ 19 h 27"/>
                <a:gd name="T22" fmla="*/ 2 w 23"/>
                <a:gd name="T23" fmla="*/ 24 h 27"/>
                <a:gd name="T24" fmla="*/ 16 w 23"/>
                <a:gd name="T25" fmla="*/ 3 h 27"/>
                <a:gd name="T26" fmla="*/ 18 w 23"/>
                <a:gd name="T27" fmla="*/ 4 h 27"/>
                <a:gd name="T28" fmla="*/ 18 w 23"/>
                <a:gd name="T29" fmla="*/ 5 h 27"/>
                <a:gd name="T30" fmla="*/ 18 w 23"/>
                <a:gd name="T31" fmla="*/ 8 h 27"/>
                <a:gd name="T32" fmla="*/ 16 w 23"/>
                <a:gd name="T33" fmla="*/ 13 h 27"/>
                <a:gd name="T34" fmla="*/ 14 w 23"/>
                <a:gd name="T35" fmla="*/ 14 h 27"/>
                <a:gd name="T36" fmla="*/ 12 w 23"/>
                <a:gd name="T37" fmla="*/ 12 h 27"/>
                <a:gd name="T38" fmla="*/ 12 w 23"/>
                <a:gd name="T39" fmla="*/ 12 h 27"/>
                <a:gd name="T40" fmla="*/ 16 w 23"/>
                <a:gd name="T41" fmla="*/ 9 h 27"/>
                <a:gd name="T42" fmla="*/ 16 w 23"/>
                <a:gd name="T43" fmla="*/ 5 h 27"/>
                <a:gd name="T44" fmla="*/ 6 w 23"/>
                <a:gd name="T45" fmla="*/ 15 h 27"/>
                <a:gd name="T46" fmla="*/ 21 w 23"/>
                <a:gd name="T47" fmla="*/ 14 h 27"/>
                <a:gd name="T48" fmla="*/ 23 w 23"/>
                <a:gd name="T49" fmla="*/ 16 h 27"/>
                <a:gd name="T50" fmla="*/ 23 w 23"/>
                <a:gd name="T51" fmla="*/ 17 h 27"/>
                <a:gd name="T52" fmla="*/ 22 w 23"/>
                <a:gd name="T53" fmla="*/ 24 h 27"/>
                <a:gd name="T54" fmla="*/ 18 w 23"/>
                <a:gd name="T55" fmla="*/ 27 h 27"/>
                <a:gd name="T56" fmla="*/ 17 w 23"/>
                <a:gd name="T57" fmla="*/ 25 h 27"/>
                <a:gd name="T58" fmla="*/ 16 w 23"/>
                <a:gd name="T59" fmla="*/ 25 h 27"/>
                <a:gd name="T60" fmla="*/ 20 w 23"/>
                <a:gd name="T61" fmla="*/ 20 h 27"/>
                <a:gd name="T62" fmla="*/ 21 w 23"/>
                <a:gd name="T63" fmla="*/ 16 h 27"/>
                <a:gd name="T64" fmla="*/ 5 w 23"/>
                <a:gd name="T65" fmla="*/ 17 h 27"/>
                <a:gd name="T66" fmla="*/ 4 w 23"/>
                <a:gd name="T67" fmla="*/ 14 h 27"/>
                <a:gd name="T68" fmla="*/ 4 w 23"/>
                <a:gd name="T69" fmla="*/ 3 h 27"/>
                <a:gd name="T70" fmla="*/ 9 w 23"/>
                <a:gd name="T71" fmla="*/ 2 h 27"/>
                <a:gd name="T72" fmla="*/ 10 w 23"/>
                <a:gd name="T73" fmla="*/ 0 h 27"/>
                <a:gd name="T74" fmla="*/ 12 w 23"/>
                <a:gd name="T75" fmla="*/ 1 h 27"/>
                <a:gd name="T76" fmla="*/ 16 w 23"/>
                <a:gd name="T77" fmla="*/ 4 h 27"/>
                <a:gd name="T78" fmla="*/ 8 w 23"/>
                <a:gd name="T79" fmla="*/ 6 h 27"/>
                <a:gd name="T80" fmla="*/ 12 w 23"/>
                <a:gd name="T81" fmla="*/ 9 h 27"/>
                <a:gd name="T82" fmla="*/ 10 w 23"/>
                <a:gd name="T83" fmla="*/ 11 h 27"/>
                <a:gd name="T84" fmla="*/ 9 w 23"/>
                <a:gd name="T8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7">
                  <a:moveTo>
                    <a:pt x="6" y="24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6" y="24"/>
                    <a:pt x="6" y="24"/>
                    <a:pt x="6" y="24"/>
                  </a:cubicBezTo>
                  <a:close/>
                  <a:moveTo>
                    <a:pt x="16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18" y="11"/>
                    <a:pt x="17" y="12"/>
                  </a:cubicBezTo>
                  <a:cubicBezTo>
                    <a:pt x="17" y="12"/>
                    <a:pt x="17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9"/>
                    <a:pt x="22" y="20"/>
                    <a:pt x="22" y="21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1" y="25"/>
                    <a:pt x="21" y="26"/>
                    <a:pt x="20" y="26"/>
                  </a:cubicBezTo>
                  <a:cubicBezTo>
                    <a:pt x="19" y="26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9" y="24"/>
                    <a:pt x="20" y="24"/>
                  </a:cubicBezTo>
                  <a:cubicBezTo>
                    <a:pt x="20" y="23"/>
                    <a:pt x="20" y="22"/>
                    <a:pt x="20" y="20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349"/>
            <p:cNvSpPr>
              <a:spLocks/>
            </p:cNvSpPr>
            <p:nvPr/>
          </p:nvSpPr>
          <p:spPr bwMode="auto">
            <a:xfrm>
              <a:off x="5103" y="1862"/>
              <a:ext cx="32" cy="37"/>
            </a:xfrm>
            <a:custGeom>
              <a:avLst/>
              <a:gdLst>
                <a:gd name="T0" fmla="*/ 12 w 23"/>
                <a:gd name="T1" fmla="*/ 22 h 26"/>
                <a:gd name="T2" fmla="*/ 20 w 23"/>
                <a:gd name="T3" fmla="*/ 22 h 26"/>
                <a:gd name="T4" fmla="*/ 20 w 23"/>
                <a:gd name="T5" fmla="*/ 7 h 26"/>
                <a:gd name="T6" fmla="*/ 20 w 23"/>
                <a:gd name="T7" fmla="*/ 5 h 26"/>
                <a:gd name="T8" fmla="*/ 21 w 23"/>
                <a:gd name="T9" fmla="*/ 4 h 26"/>
                <a:gd name="T10" fmla="*/ 22 w 23"/>
                <a:gd name="T11" fmla="*/ 5 h 26"/>
                <a:gd name="T12" fmla="*/ 23 w 23"/>
                <a:gd name="T13" fmla="*/ 5 h 26"/>
                <a:gd name="T14" fmla="*/ 23 w 23"/>
                <a:gd name="T15" fmla="*/ 5 h 26"/>
                <a:gd name="T16" fmla="*/ 23 w 23"/>
                <a:gd name="T17" fmla="*/ 6 h 26"/>
                <a:gd name="T18" fmla="*/ 22 w 23"/>
                <a:gd name="T19" fmla="*/ 6 h 26"/>
                <a:gd name="T20" fmla="*/ 22 w 23"/>
                <a:gd name="T21" fmla="*/ 22 h 26"/>
                <a:gd name="T22" fmla="*/ 22 w 23"/>
                <a:gd name="T23" fmla="*/ 25 h 26"/>
                <a:gd name="T24" fmla="*/ 21 w 23"/>
                <a:gd name="T25" fmla="*/ 26 h 26"/>
                <a:gd name="T26" fmla="*/ 20 w 23"/>
                <a:gd name="T27" fmla="*/ 26 h 26"/>
                <a:gd name="T28" fmla="*/ 20 w 23"/>
                <a:gd name="T29" fmla="*/ 25 h 26"/>
                <a:gd name="T30" fmla="*/ 20 w 23"/>
                <a:gd name="T31" fmla="*/ 23 h 26"/>
                <a:gd name="T32" fmla="*/ 2 w 23"/>
                <a:gd name="T33" fmla="*/ 23 h 26"/>
                <a:gd name="T34" fmla="*/ 1 w 23"/>
                <a:gd name="T35" fmla="*/ 24 h 26"/>
                <a:gd name="T36" fmla="*/ 1 w 23"/>
                <a:gd name="T37" fmla="*/ 24 h 26"/>
                <a:gd name="T38" fmla="*/ 0 w 23"/>
                <a:gd name="T39" fmla="*/ 23 h 26"/>
                <a:gd name="T40" fmla="*/ 0 w 23"/>
                <a:gd name="T41" fmla="*/ 20 h 26"/>
                <a:gd name="T42" fmla="*/ 0 w 23"/>
                <a:gd name="T43" fmla="*/ 7 h 26"/>
                <a:gd name="T44" fmla="*/ 0 w 23"/>
                <a:gd name="T45" fmla="*/ 5 h 26"/>
                <a:gd name="T46" fmla="*/ 1 w 23"/>
                <a:gd name="T47" fmla="*/ 5 h 26"/>
                <a:gd name="T48" fmla="*/ 1 w 23"/>
                <a:gd name="T49" fmla="*/ 5 h 26"/>
                <a:gd name="T50" fmla="*/ 3 w 23"/>
                <a:gd name="T51" fmla="*/ 5 h 26"/>
                <a:gd name="T52" fmla="*/ 3 w 23"/>
                <a:gd name="T53" fmla="*/ 5 h 26"/>
                <a:gd name="T54" fmla="*/ 3 w 23"/>
                <a:gd name="T55" fmla="*/ 5 h 26"/>
                <a:gd name="T56" fmla="*/ 3 w 23"/>
                <a:gd name="T57" fmla="*/ 6 h 26"/>
                <a:gd name="T58" fmla="*/ 3 w 23"/>
                <a:gd name="T59" fmla="*/ 6 h 26"/>
                <a:gd name="T60" fmla="*/ 2 w 23"/>
                <a:gd name="T61" fmla="*/ 6 h 26"/>
                <a:gd name="T62" fmla="*/ 2 w 23"/>
                <a:gd name="T63" fmla="*/ 22 h 26"/>
                <a:gd name="T64" fmla="*/ 10 w 23"/>
                <a:gd name="T65" fmla="*/ 22 h 26"/>
                <a:gd name="T66" fmla="*/ 10 w 23"/>
                <a:gd name="T67" fmla="*/ 2 h 26"/>
                <a:gd name="T68" fmla="*/ 10 w 23"/>
                <a:gd name="T69" fmla="*/ 0 h 26"/>
                <a:gd name="T70" fmla="*/ 10 w 23"/>
                <a:gd name="T71" fmla="*/ 0 h 26"/>
                <a:gd name="T72" fmla="*/ 11 w 23"/>
                <a:gd name="T73" fmla="*/ 0 h 26"/>
                <a:gd name="T74" fmla="*/ 12 w 23"/>
                <a:gd name="T75" fmla="*/ 0 h 26"/>
                <a:gd name="T76" fmla="*/ 13 w 23"/>
                <a:gd name="T77" fmla="*/ 0 h 26"/>
                <a:gd name="T78" fmla="*/ 13 w 23"/>
                <a:gd name="T79" fmla="*/ 0 h 26"/>
                <a:gd name="T80" fmla="*/ 13 w 23"/>
                <a:gd name="T81" fmla="*/ 0 h 26"/>
                <a:gd name="T82" fmla="*/ 13 w 23"/>
                <a:gd name="T83" fmla="*/ 1 h 26"/>
                <a:gd name="T84" fmla="*/ 12 w 23"/>
                <a:gd name="T85" fmla="*/ 1 h 26"/>
                <a:gd name="T86" fmla="*/ 12 w 23"/>
                <a:gd name="T8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26">
                  <a:moveTo>
                    <a:pt x="12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5"/>
                    <a:pt x="20" y="2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350"/>
            <p:cNvSpPr>
              <a:spLocks noEditPoints="1"/>
            </p:cNvSpPr>
            <p:nvPr/>
          </p:nvSpPr>
          <p:spPr bwMode="auto">
            <a:xfrm>
              <a:off x="4770" y="1917"/>
              <a:ext cx="50" cy="47"/>
            </a:xfrm>
            <a:custGeom>
              <a:avLst/>
              <a:gdLst>
                <a:gd name="T0" fmla="*/ 13 w 35"/>
                <a:gd name="T1" fmla="*/ 16 h 33"/>
                <a:gd name="T2" fmla="*/ 19 w 35"/>
                <a:gd name="T3" fmla="*/ 14 h 33"/>
                <a:gd name="T4" fmla="*/ 11 w 35"/>
                <a:gd name="T5" fmla="*/ 13 h 33"/>
                <a:gd name="T6" fmla="*/ 9 w 35"/>
                <a:gd name="T7" fmla="*/ 15 h 33"/>
                <a:gd name="T8" fmla="*/ 10 w 35"/>
                <a:gd name="T9" fmla="*/ 9 h 33"/>
                <a:gd name="T10" fmla="*/ 14 w 35"/>
                <a:gd name="T11" fmla="*/ 10 h 33"/>
                <a:gd name="T12" fmla="*/ 10 w 35"/>
                <a:gd name="T13" fmla="*/ 7 h 33"/>
                <a:gd name="T14" fmla="*/ 12 w 35"/>
                <a:gd name="T15" fmla="*/ 4 h 33"/>
                <a:gd name="T16" fmla="*/ 15 w 35"/>
                <a:gd name="T17" fmla="*/ 2 h 33"/>
                <a:gd name="T18" fmla="*/ 15 w 35"/>
                <a:gd name="T19" fmla="*/ 6 h 33"/>
                <a:gd name="T20" fmla="*/ 21 w 35"/>
                <a:gd name="T21" fmla="*/ 6 h 33"/>
                <a:gd name="T22" fmla="*/ 15 w 35"/>
                <a:gd name="T23" fmla="*/ 6 h 33"/>
                <a:gd name="T24" fmla="*/ 20 w 35"/>
                <a:gd name="T25" fmla="*/ 9 h 33"/>
                <a:gd name="T26" fmla="*/ 22 w 35"/>
                <a:gd name="T27" fmla="*/ 11 h 33"/>
                <a:gd name="T28" fmla="*/ 19 w 35"/>
                <a:gd name="T29" fmla="*/ 14 h 33"/>
                <a:gd name="T30" fmla="*/ 21 w 35"/>
                <a:gd name="T31" fmla="*/ 16 h 33"/>
                <a:gd name="T32" fmla="*/ 18 w 35"/>
                <a:gd name="T33" fmla="*/ 19 h 33"/>
                <a:gd name="T34" fmla="*/ 18 w 35"/>
                <a:gd name="T35" fmla="*/ 19 h 33"/>
                <a:gd name="T36" fmla="*/ 24 w 35"/>
                <a:gd name="T37" fmla="*/ 20 h 33"/>
                <a:gd name="T38" fmla="*/ 20 w 35"/>
                <a:gd name="T39" fmla="*/ 29 h 33"/>
                <a:gd name="T40" fmla="*/ 18 w 35"/>
                <a:gd name="T41" fmla="*/ 31 h 33"/>
                <a:gd name="T42" fmla="*/ 17 w 35"/>
                <a:gd name="T43" fmla="*/ 29 h 33"/>
                <a:gd name="T44" fmla="*/ 17 w 35"/>
                <a:gd name="T45" fmla="*/ 23 h 33"/>
                <a:gd name="T46" fmla="*/ 16 w 35"/>
                <a:gd name="T47" fmla="*/ 22 h 33"/>
                <a:gd name="T48" fmla="*/ 17 w 35"/>
                <a:gd name="T49" fmla="*/ 18 h 33"/>
                <a:gd name="T50" fmla="*/ 24 w 35"/>
                <a:gd name="T51" fmla="*/ 10 h 33"/>
                <a:gd name="T52" fmla="*/ 23 w 35"/>
                <a:gd name="T53" fmla="*/ 9 h 33"/>
                <a:gd name="T54" fmla="*/ 22 w 35"/>
                <a:gd name="T55" fmla="*/ 4 h 33"/>
                <a:gd name="T56" fmla="*/ 25 w 35"/>
                <a:gd name="T57" fmla="*/ 2 h 33"/>
                <a:gd name="T58" fmla="*/ 24 w 35"/>
                <a:gd name="T59" fmla="*/ 6 h 33"/>
                <a:gd name="T60" fmla="*/ 25 w 35"/>
                <a:gd name="T61" fmla="*/ 9 h 33"/>
                <a:gd name="T62" fmla="*/ 32 w 35"/>
                <a:gd name="T63" fmla="*/ 10 h 33"/>
                <a:gd name="T64" fmla="*/ 31 w 35"/>
                <a:gd name="T65" fmla="*/ 11 h 33"/>
                <a:gd name="T66" fmla="*/ 35 w 35"/>
                <a:gd name="T67" fmla="*/ 28 h 33"/>
                <a:gd name="T68" fmla="*/ 31 w 35"/>
                <a:gd name="T69" fmla="*/ 31 h 33"/>
                <a:gd name="T70" fmla="*/ 27 w 35"/>
                <a:gd name="T71" fmla="*/ 28 h 33"/>
                <a:gd name="T72" fmla="*/ 32 w 35"/>
                <a:gd name="T73" fmla="*/ 27 h 33"/>
                <a:gd name="T74" fmla="*/ 30 w 35"/>
                <a:gd name="T75" fmla="*/ 13 h 33"/>
                <a:gd name="T76" fmla="*/ 25 w 35"/>
                <a:gd name="T77" fmla="*/ 10 h 33"/>
                <a:gd name="T78" fmla="*/ 27 w 35"/>
                <a:gd name="T79" fmla="*/ 16 h 33"/>
                <a:gd name="T80" fmla="*/ 21 w 35"/>
                <a:gd name="T81" fmla="*/ 33 h 33"/>
                <a:gd name="T82" fmla="*/ 25 w 35"/>
                <a:gd name="T83" fmla="*/ 22 h 33"/>
                <a:gd name="T84" fmla="*/ 24 w 35"/>
                <a:gd name="T85" fmla="*/ 11 h 33"/>
                <a:gd name="T86" fmla="*/ 6 w 35"/>
                <a:gd name="T87" fmla="*/ 21 h 33"/>
                <a:gd name="T88" fmla="*/ 8 w 35"/>
                <a:gd name="T89" fmla="*/ 7 h 33"/>
                <a:gd name="T90" fmla="*/ 9 w 35"/>
                <a:gd name="T91" fmla="*/ 20 h 33"/>
                <a:gd name="T92" fmla="*/ 10 w 35"/>
                <a:gd name="T93" fmla="*/ 28 h 33"/>
                <a:gd name="T94" fmla="*/ 10 w 35"/>
                <a:gd name="T95" fmla="*/ 32 h 33"/>
                <a:gd name="T96" fmla="*/ 8 w 35"/>
                <a:gd name="T97" fmla="*/ 29 h 33"/>
                <a:gd name="T98" fmla="*/ 7 w 35"/>
                <a:gd name="T99" fmla="*/ 23 h 33"/>
                <a:gd name="T100" fmla="*/ 0 w 35"/>
                <a:gd name="T101" fmla="*/ 9 h 33"/>
                <a:gd name="T102" fmla="*/ 5 w 35"/>
                <a:gd name="T103" fmla="*/ 10 h 33"/>
                <a:gd name="T104" fmla="*/ 5 w 35"/>
                <a:gd name="T105" fmla="*/ 14 h 33"/>
                <a:gd name="T106" fmla="*/ 0 w 35"/>
                <a:gd name="T107" fmla="*/ 9 h 33"/>
                <a:gd name="T108" fmla="*/ 6 w 35"/>
                <a:gd name="T109" fmla="*/ 5 h 33"/>
                <a:gd name="T110" fmla="*/ 5 w 35"/>
                <a:gd name="T111" fmla="*/ 6 h 33"/>
                <a:gd name="T112" fmla="*/ 1 w 35"/>
                <a:gd name="T1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33">
                  <a:moveTo>
                    <a:pt x="18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3"/>
                    <a:pt x="19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19" y="17"/>
                    <a:pt x="19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0" y="31"/>
                  </a:cubicBezTo>
                  <a:cubicBezTo>
                    <a:pt x="20" y="31"/>
                    <a:pt x="20" y="32"/>
                    <a:pt x="18" y="32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4"/>
                    <a:pt x="14" y="24"/>
                    <a:pt x="13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4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8" y="15"/>
                  </a:cubicBezTo>
                  <a:close/>
                  <a:moveTo>
                    <a:pt x="24" y="10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5"/>
                    <a:pt x="24" y="6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5"/>
                    <a:pt x="33" y="17"/>
                    <a:pt x="33" y="19"/>
                  </a:cubicBezTo>
                  <a:cubicBezTo>
                    <a:pt x="33" y="21"/>
                    <a:pt x="34" y="22"/>
                    <a:pt x="34" y="24"/>
                  </a:cubicBezTo>
                  <a:cubicBezTo>
                    <a:pt x="34" y="25"/>
                    <a:pt x="35" y="27"/>
                    <a:pt x="35" y="28"/>
                  </a:cubicBezTo>
                  <a:cubicBezTo>
                    <a:pt x="35" y="29"/>
                    <a:pt x="35" y="30"/>
                    <a:pt x="34" y="31"/>
                  </a:cubicBezTo>
                  <a:cubicBezTo>
                    <a:pt x="34" y="31"/>
                    <a:pt x="33" y="32"/>
                    <a:pt x="32" y="32"/>
                  </a:cubicBezTo>
                  <a:cubicBezTo>
                    <a:pt x="32" y="32"/>
                    <a:pt x="32" y="32"/>
                    <a:pt x="31" y="31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0" y="30"/>
                    <a:pt x="29" y="30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4"/>
                    <a:pt x="32" y="22"/>
                    <a:pt x="31" y="19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3"/>
                    <a:pt x="26" y="14"/>
                    <a:pt x="27" y="16"/>
                  </a:cubicBezTo>
                  <a:cubicBezTo>
                    <a:pt x="27" y="18"/>
                    <a:pt x="27" y="20"/>
                    <a:pt x="27" y="21"/>
                  </a:cubicBezTo>
                  <a:cubicBezTo>
                    <a:pt x="27" y="23"/>
                    <a:pt x="27" y="25"/>
                    <a:pt x="26" y="27"/>
                  </a:cubicBezTo>
                  <a:cubicBezTo>
                    <a:pt x="25" y="29"/>
                    <a:pt x="24" y="31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1"/>
                    <a:pt x="23" y="29"/>
                    <a:pt x="24" y="27"/>
                  </a:cubicBezTo>
                  <a:cubicBezTo>
                    <a:pt x="25" y="26"/>
                    <a:pt x="25" y="24"/>
                    <a:pt x="25" y="22"/>
                  </a:cubicBezTo>
                  <a:cubicBezTo>
                    <a:pt x="25" y="19"/>
                    <a:pt x="25" y="17"/>
                    <a:pt x="25" y="16"/>
                  </a:cubicBezTo>
                  <a:cubicBezTo>
                    <a:pt x="25" y="14"/>
                    <a:pt x="24" y="13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4" y="22"/>
                  </a:moveTo>
                  <a:cubicBezTo>
                    <a:pt x="5" y="22"/>
                    <a:pt x="6" y="22"/>
                    <a:pt x="6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19"/>
                    <a:pt x="7" y="17"/>
                    <a:pt x="7" y="1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0"/>
                    <a:pt x="8" y="12"/>
                    <a:pt x="8" y="14"/>
                  </a:cubicBezTo>
                  <a:cubicBezTo>
                    <a:pt x="8" y="16"/>
                    <a:pt x="8" y="18"/>
                    <a:pt x="9" y="20"/>
                  </a:cubicBezTo>
                  <a:cubicBezTo>
                    <a:pt x="9" y="22"/>
                    <a:pt x="9" y="23"/>
                    <a:pt x="9" y="24"/>
                  </a:cubicBezTo>
                  <a:cubicBezTo>
                    <a:pt x="9" y="25"/>
                    <a:pt x="9" y="25"/>
                    <a:pt x="10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10" y="32"/>
                    <a:pt x="9" y="31"/>
                    <a:pt x="9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0" y="9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1"/>
                    <a:pt x="6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3" y="11"/>
                    <a:pt x="2" y="10"/>
                    <a:pt x="0" y="9"/>
                  </a:cubicBezTo>
                  <a:close/>
                  <a:moveTo>
                    <a:pt x="1" y="1"/>
                  </a:moveTo>
                  <a:cubicBezTo>
                    <a:pt x="3" y="2"/>
                    <a:pt x="5" y="3"/>
                    <a:pt x="5" y="3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351"/>
            <p:cNvSpPr>
              <a:spLocks noEditPoints="1"/>
            </p:cNvSpPr>
            <p:nvPr/>
          </p:nvSpPr>
          <p:spPr bwMode="auto">
            <a:xfrm>
              <a:off x="4909" y="1903"/>
              <a:ext cx="52" cy="47"/>
            </a:xfrm>
            <a:custGeom>
              <a:avLst/>
              <a:gdLst>
                <a:gd name="T0" fmla="*/ 30 w 37"/>
                <a:gd name="T1" fmla="*/ 6 h 33"/>
                <a:gd name="T2" fmla="*/ 9 w 37"/>
                <a:gd name="T3" fmla="*/ 13 h 33"/>
                <a:gd name="T4" fmla="*/ 12 w 37"/>
                <a:gd name="T5" fmla="*/ 4 h 33"/>
                <a:gd name="T6" fmla="*/ 16 w 37"/>
                <a:gd name="T7" fmla="*/ 2 h 33"/>
                <a:gd name="T8" fmla="*/ 14 w 37"/>
                <a:gd name="T9" fmla="*/ 5 h 33"/>
                <a:gd name="T10" fmla="*/ 19 w 37"/>
                <a:gd name="T11" fmla="*/ 18 h 33"/>
                <a:gd name="T12" fmla="*/ 23 w 37"/>
                <a:gd name="T13" fmla="*/ 24 h 33"/>
                <a:gd name="T14" fmla="*/ 21 w 37"/>
                <a:gd name="T15" fmla="*/ 21 h 33"/>
                <a:gd name="T16" fmla="*/ 18 w 37"/>
                <a:gd name="T17" fmla="*/ 11 h 33"/>
                <a:gd name="T18" fmla="*/ 22 w 37"/>
                <a:gd name="T19" fmla="*/ 16 h 33"/>
                <a:gd name="T20" fmla="*/ 20 w 37"/>
                <a:gd name="T21" fmla="*/ 14 h 33"/>
                <a:gd name="T22" fmla="*/ 33 w 37"/>
                <a:gd name="T23" fmla="*/ 23 h 33"/>
                <a:gd name="T24" fmla="*/ 31 w 37"/>
                <a:gd name="T25" fmla="*/ 26 h 33"/>
                <a:gd name="T26" fmla="*/ 28 w 37"/>
                <a:gd name="T27" fmla="*/ 33 h 33"/>
                <a:gd name="T28" fmla="*/ 24 w 37"/>
                <a:gd name="T29" fmla="*/ 30 h 33"/>
                <a:gd name="T30" fmla="*/ 28 w 37"/>
                <a:gd name="T31" fmla="*/ 30 h 33"/>
                <a:gd name="T32" fmla="*/ 29 w 37"/>
                <a:gd name="T33" fmla="*/ 26 h 33"/>
                <a:gd name="T34" fmla="*/ 14 w 37"/>
                <a:gd name="T35" fmla="*/ 25 h 33"/>
                <a:gd name="T36" fmla="*/ 13 w 37"/>
                <a:gd name="T37" fmla="*/ 18 h 33"/>
                <a:gd name="T38" fmla="*/ 14 w 37"/>
                <a:gd name="T39" fmla="*/ 17 h 33"/>
                <a:gd name="T40" fmla="*/ 25 w 37"/>
                <a:gd name="T41" fmla="*/ 10 h 33"/>
                <a:gd name="T42" fmla="*/ 29 w 37"/>
                <a:gd name="T43" fmla="*/ 10 h 33"/>
                <a:gd name="T44" fmla="*/ 29 w 37"/>
                <a:gd name="T45" fmla="*/ 17 h 33"/>
                <a:gd name="T46" fmla="*/ 35 w 37"/>
                <a:gd name="T47" fmla="*/ 17 h 33"/>
                <a:gd name="T48" fmla="*/ 29 w 37"/>
                <a:gd name="T49" fmla="*/ 18 h 33"/>
                <a:gd name="T50" fmla="*/ 31 w 37"/>
                <a:gd name="T51" fmla="*/ 25 h 33"/>
                <a:gd name="T52" fmla="*/ 33 w 37"/>
                <a:gd name="T53" fmla="*/ 23 h 33"/>
                <a:gd name="T54" fmla="*/ 28 w 37"/>
                <a:gd name="T55" fmla="*/ 23 h 33"/>
                <a:gd name="T56" fmla="*/ 16 w 37"/>
                <a:gd name="T57" fmla="*/ 18 h 33"/>
                <a:gd name="T58" fmla="*/ 27 w 37"/>
                <a:gd name="T59" fmla="*/ 17 h 33"/>
                <a:gd name="T60" fmla="*/ 16 w 37"/>
                <a:gd name="T61" fmla="*/ 17 h 33"/>
                <a:gd name="T62" fmla="*/ 9 w 37"/>
                <a:gd name="T63" fmla="*/ 15 h 33"/>
                <a:gd name="T64" fmla="*/ 9 w 37"/>
                <a:gd name="T65" fmla="*/ 25 h 33"/>
                <a:gd name="T66" fmla="*/ 11 w 37"/>
                <a:gd name="T67" fmla="*/ 30 h 33"/>
                <a:gd name="T68" fmla="*/ 9 w 37"/>
                <a:gd name="T69" fmla="*/ 30 h 33"/>
                <a:gd name="T70" fmla="*/ 8 w 37"/>
                <a:gd name="T71" fmla="*/ 29 h 33"/>
                <a:gd name="T72" fmla="*/ 8 w 37"/>
                <a:gd name="T73" fmla="*/ 25 h 33"/>
                <a:gd name="T74" fmla="*/ 4 w 37"/>
                <a:gd name="T75" fmla="*/ 22 h 33"/>
                <a:gd name="T76" fmla="*/ 8 w 37"/>
                <a:gd name="T77" fmla="*/ 6 h 33"/>
                <a:gd name="T78" fmla="*/ 0 w 37"/>
                <a:gd name="T79" fmla="*/ 8 h 33"/>
                <a:gd name="T80" fmla="*/ 6 w 37"/>
                <a:gd name="T81" fmla="*/ 12 h 33"/>
                <a:gd name="T82" fmla="*/ 3 w 37"/>
                <a:gd name="T83" fmla="*/ 12 h 33"/>
                <a:gd name="T84" fmla="*/ 1 w 37"/>
                <a:gd name="T85" fmla="*/ 1 h 33"/>
                <a:gd name="T86" fmla="*/ 7 w 37"/>
                <a:gd name="T87" fmla="*/ 5 h 33"/>
                <a:gd name="T88" fmla="*/ 4 w 37"/>
                <a:gd name="T8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10"/>
                    <a:pt x="11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9"/>
                    <a:pt x="11" y="8"/>
                  </a:cubicBezTo>
                  <a:cubicBezTo>
                    <a:pt x="11" y="7"/>
                    <a:pt x="12" y="6"/>
                    <a:pt x="12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19" y="18"/>
                  </a:moveTo>
                  <a:cubicBezTo>
                    <a:pt x="22" y="20"/>
                    <a:pt x="23" y="21"/>
                    <a:pt x="24" y="22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3"/>
                  </a:cubicBezTo>
                  <a:cubicBezTo>
                    <a:pt x="22" y="23"/>
                    <a:pt x="22" y="22"/>
                    <a:pt x="21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8" y="11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22" y="13"/>
                    <a:pt x="22" y="13"/>
                    <a:pt x="23" y="14"/>
                  </a:cubicBezTo>
                  <a:cubicBezTo>
                    <a:pt x="23" y="15"/>
                    <a:pt x="23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20" y="13"/>
                    <a:pt x="19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33" y="23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1" y="30"/>
                    <a:pt x="31" y="31"/>
                  </a:cubicBezTo>
                  <a:cubicBezTo>
                    <a:pt x="30" y="32"/>
                    <a:pt x="29" y="32"/>
                    <a:pt x="28" y="33"/>
                  </a:cubicBezTo>
                  <a:cubicBezTo>
                    <a:pt x="28" y="32"/>
                    <a:pt x="27" y="31"/>
                    <a:pt x="27" y="31"/>
                  </a:cubicBezTo>
                  <a:cubicBezTo>
                    <a:pt x="27" y="31"/>
                    <a:pt x="26" y="31"/>
                    <a:pt x="2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6" y="30"/>
                    <a:pt x="27" y="30"/>
                    <a:pt x="28" y="30"/>
                  </a:cubicBezTo>
                  <a:cubicBezTo>
                    <a:pt x="28" y="30"/>
                    <a:pt x="29" y="29"/>
                    <a:pt x="29" y="28"/>
                  </a:cubicBezTo>
                  <a:cubicBezTo>
                    <a:pt x="29" y="28"/>
                    <a:pt x="29" y="27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30" y="20"/>
                    <a:pt x="30" y="21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1" y="24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17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3"/>
                    <a:pt x="17" y="25"/>
                  </a:cubicBezTo>
                  <a:close/>
                  <a:moveTo>
                    <a:pt x="16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9" y="6"/>
                  </a:move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9" y="12"/>
                    <a:pt x="9" y="15"/>
                  </a:cubicBezTo>
                  <a:cubicBezTo>
                    <a:pt x="9" y="17"/>
                    <a:pt x="9" y="19"/>
                    <a:pt x="9" y="19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6" y="23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7" y="21"/>
                    <a:pt x="7" y="20"/>
                    <a:pt x="7" y="19"/>
                  </a:cubicBezTo>
                  <a:cubicBezTo>
                    <a:pt x="7" y="17"/>
                    <a:pt x="8" y="13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5" y="10"/>
                    <a:pt x="5" y="11"/>
                    <a:pt x="6" y="12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3"/>
                    <a:pt x="3" y="12"/>
                  </a:cubicBezTo>
                  <a:cubicBezTo>
                    <a:pt x="3" y="11"/>
                    <a:pt x="2" y="10"/>
                    <a:pt x="0" y="9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6"/>
                    <a:pt x="6" y="7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352"/>
            <p:cNvSpPr>
              <a:spLocks noEditPoints="1"/>
            </p:cNvSpPr>
            <p:nvPr/>
          </p:nvSpPr>
          <p:spPr bwMode="auto">
            <a:xfrm>
              <a:off x="5086" y="2260"/>
              <a:ext cx="49" cy="45"/>
            </a:xfrm>
            <a:custGeom>
              <a:avLst/>
              <a:gdLst>
                <a:gd name="T0" fmla="*/ 11 w 35"/>
                <a:gd name="T1" fmla="*/ 9 h 32"/>
                <a:gd name="T2" fmla="*/ 6 w 35"/>
                <a:gd name="T3" fmla="*/ 5 h 32"/>
                <a:gd name="T4" fmla="*/ 2 w 35"/>
                <a:gd name="T5" fmla="*/ 4 h 32"/>
                <a:gd name="T6" fmla="*/ 9 w 35"/>
                <a:gd name="T7" fmla="*/ 4 h 32"/>
                <a:gd name="T8" fmla="*/ 12 w 35"/>
                <a:gd name="T9" fmla="*/ 1 h 32"/>
                <a:gd name="T10" fmla="*/ 12 w 35"/>
                <a:gd name="T11" fmla="*/ 2 h 32"/>
                <a:gd name="T12" fmla="*/ 11 w 35"/>
                <a:gd name="T13" fmla="*/ 4 h 32"/>
                <a:gd name="T14" fmla="*/ 19 w 35"/>
                <a:gd name="T15" fmla="*/ 3 h 32"/>
                <a:gd name="T16" fmla="*/ 21 w 35"/>
                <a:gd name="T17" fmla="*/ 1 h 32"/>
                <a:gd name="T18" fmla="*/ 21 w 35"/>
                <a:gd name="T19" fmla="*/ 2 h 32"/>
                <a:gd name="T20" fmla="*/ 21 w 35"/>
                <a:gd name="T21" fmla="*/ 4 h 32"/>
                <a:gd name="T22" fmla="*/ 26 w 35"/>
                <a:gd name="T23" fmla="*/ 2 h 32"/>
                <a:gd name="T24" fmla="*/ 29 w 35"/>
                <a:gd name="T25" fmla="*/ 5 h 32"/>
                <a:gd name="T26" fmla="*/ 27 w 35"/>
                <a:gd name="T27" fmla="*/ 5 h 32"/>
                <a:gd name="T28" fmla="*/ 21 w 35"/>
                <a:gd name="T29" fmla="*/ 5 h 32"/>
                <a:gd name="T30" fmla="*/ 28 w 35"/>
                <a:gd name="T31" fmla="*/ 9 h 32"/>
                <a:gd name="T32" fmla="*/ 32 w 35"/>
                <a:gd name="T33" fmla="*/ 10 h 32"/>
                <a:gd name="T34" fmla="*/ 32 w 35"/>
                <a:gd name="T35" fmla="*/ 10 h 32"/>
                <a:gd name="T36" fmla="*/ 18 w 35"/>
                <a:gd name="T37" fmla="*/ 14 h 32"/>
                <a:gd name="T38" fmla="*/ 26 w 35"/>
                <a:gd name="T39" fmla="*/ 12 h 32"/>
                <a:gd name="T40" fmla="*/ 29 w 35"/>
                <a:gd name="T41" fmla="*/ 14 h 32"/>
                <a:gd name="T42" fmla="*/ 28 w 35"/>
                <a:gd name="T43" fmla="*/ 15 h 32"/>
                <a:gd name="T44" fmla="*/ 31 w 35"/>
                <a:gd name="T45" fmla="*/ 24 h 32"/>
                <a:gd name="T46" fmla="*/ 28 w 35"/>
                <a:gd name="T47" fmla="*/ 24 h 32"/>
                <a:gd name="T48" fmla="*/ 13 w 35"/>
                <a:gd name="T49" fmla="*/ 25 h 32"/>
                <a:gd name="T50" fmla="*/ 10 w 35"/>
                <a:gd name="T51" fmla="*/ 22 h 32"/>
                <a:gd name="T52" fmla="*/ 7 w 35"/>
                <a:gd name="T53" fmla="*/ 12 h 32"/>
                <a:gd name="T54" fmla="*/ 17 w 35"/>
                <a:gd name="T55" fmla="*/ 14 h 32"/>
                <a:gd name="T56" fmla="*/ 7 w 35"/>
                <a:gd name="T57" fmla="*/ 10 h 32"/>
                <a:gd name="T58" fmla="*/ 0 w 35"/>
                <a:gd name="T59" fmla="*/ 9 h 32"/>
                <a:gd name="T60" fmla="*/ 18 w 35"/>
                <a:gd name="T61" fmla="*/ 19 h 32"/>
                <a:gd name="T62" fmla="*/ 12 w 35"/>
                <a:gd name="T63" fmla="*/ 23 h 32"/>
                <a:gd name="T64" fmla="*/ 18 w 35"/>
                <a:gd name="T65" fmla="*/ 18 h 32"/>
                <a:gd name="T66" fmla="*/ 10 w 35"/>
                <a:gd name="T67" fmla="*/ 14 h 32"/>
                <a:gd name="T68" fmla="*/ 18 w 35"/>
                <a:gd name="T69" fmla="*/ 18 h 32"/>
                <a:gd name="T70" fmla="*/ 19 w 35"/>
                <a:gd name="T71" fmla="*/ 5 h 32"/>
                <a:gd name="T72" fmla="*/ 13 w 35"/>
                <a:gd name="T73" fmla="*/ 9 h 32"/>
                <a:gd name="T74" fmla="*/ 28 w 35"/>
                <a:gd name="T75" fmla="*/ 23 h 32"/>
                <a:gd name="T76" fmla="*/ 20 w 35"/>
                <a:gd name="T77" fmla="*/ 19 h 32"/>
                <a:gd name="T78" fmla="*/ 28 w 35"/>
                <a:gd name="T79" fmla="*/ 23 h 32"/>
                <a:gd name="T80" fmla="*/ 26 w 35"/>
                <a:gd name="T81" fmla="*/ 14 h 32"/>
                <a:gd name="T82" fmla="*/ 20 w 35"/>
                <a:gd name="T83" fmla="*/ 18 h 32"/>
                <a:gd name="T84" fmla="*/ 17 w 35"/>
                <a:gd name="T85" fmla="*/ 25 h 32"/>
                <a:gd name="T86" fmla="*/ 20 w 35"/>
                <a:gd name="T87" fmla="*/ 27 h 32"/>
                <a:gd name="T88" fmla="*/ 19 w 35"/>
                <a:gd name="T89" fmla="*/ 27 h 32"/>
                <a:gd name="T90" fmla="*/ 15 w 35"/>
                <a:gd name="T91" fmla="*/ 29 h 32"/>
                <a:gd name="T92" fmla="*/ 7 w 35"/>
                <a:gd name="T93" fmla="*/ 32 h 32"/>
                <a:gd name="T94" fmla="*/ 17 w 35"/>
                <a:gd name="T95" fmla="*/ 25 h 32"/>
                <a:gd name="T96" fmla="*/ 30 w 35"/>
                <a:gd name="T97" fmla="*/ 27 h 32"/>
                <a:gd name="T98" fmla="*/ 35 w 35"/>
                <a:gd name="T99" fmla="*/ 29 h 32"/>
                <a:gd name="T100" fmla="*/ 35 w 35"/>
                <a:gd name="T101" fmla="*/ 31 h 32"/>
                <a:gd name="T102" fmla="*/ 34 w 35"/>
                <a:gd name="T103" fmla="*/ 31 h 32"/>
                <a:gd name="T104" fmla="*/ 23 w 35"/>
                <a:gd name="T105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32">
                  <a:moveTo>
                    <a:pt x="0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30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1" y="26"/>
                    <a:pt x="11" y="26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0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9" y="23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18" y="18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20" y="9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8" y="2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7" y="18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7" y="25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2" y="30"/>
                    <a:pt x="10" y="31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1"/>
                    <a:pt x="11" y="30"/>
                    <a:pt x="13" y="28"/>
                  </a:cubicBezTo>
                  <a:cubicBezTo>
                    <a:pt x="15" y="27"/>
                    <a:pt x="16" y="26"/>
                    <a:pt x="17" y="25"/>
                  </a:cubicBezTo>
                  <a:close/>
                  <a:moveTo>
                    <a:pt x="23" y="25"/>
                  </a:moveTo>
                  <a:cubicBezTo>
                    <a:pt x="26" y="26"/>
                    <a:pt x="28" y="26"/>
                    <a:pt x="30" y="27"/>
                  </a:cubicBezTo>
                  <a:cubicBezTo>
                    <a:pt x="32" y="27"/>
                    <a:pt x="33" y="28"/>
                    <a:pt x="34" y="28"/>
                  </a:cubicBezTo>
                  <a:cubicBezTo>
                    <a:pt x="34" y="28"/>
                    <a:pt x="34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0"/>
                    <a:pt x="32" y="29"/>
                    <a:pt x="30" y="28"/>
                  </a:cubicBezTo>
                  <a:cubicBezTo>
                    <a:pt x="28" y="27"/>
                    <a:pt x="26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353"/>
            <p:cNvSpPr>
              <a:spLocks noEditPoints="1"/>
            </p:cNvSpPr>
            <p:nvPr/>
          </p:nvSpPr>
          <p:spPr bwMode="auto">
            <a:xfrm>
              <a:off x="5308" y="2224"/>
              <a:ext cx="51" cy="47"/>
            </a:xfrm>
            <a:custGeom>
              <a:avLst/>
              <a:gdLst>
                <a:gd name="T0" fmla="*/ 29 w 36"/>
                <a:gd name="T1" fmla="*/ 6 h 33"/>
                <a:gd name="T2" fmla="*/ 9 w 36"/>
                <a:gd name="T3" fmla="*/ 13 h 33"/>
                <a:gd name="T4" fmla="*/ 12 w 36"/>
                <a:gd name="T5" fmla="*/ 4 h 33"/>
                <a:gd name="T6" fmla="*/ 16 w 36"/>
                <a:gd name="T7" fmla="*/ 2 h 33"/>
                <a:gd name="T8" fmla="*/ 14 w 36"/>
                <a:gd name="T9" fmla="*/ 5 h 33"/>
                <a:gd name="T10" fmla="*/ 19 w 36"/>
                <a:gd name="T11" fmla="*/ 18 h 33"/>
                <a:gd name="T12" fmla="*/ 23 w 36"/>
                <a:gd name="T13" fmla="*/ 24 h 33"/>
                <a:gd name="T14" fmla="*/ 21 w 36"/>
                <a:gd name="T15" fmla="*/ 21 h 33"/>
                <a:gd name="T16" fmla="*/ 18 w 36"/>
                <a:gd name="T17" fmla="*/ 11 h 33"/>
                <a:gd name="T18" fmla="*/ 22 w 36"/>
                <a:gd name="T19" fmla="*/ 16 h 33"/>
                <a:gd name="T20" fmla="*/ 20 w 36"/>
                <a:gd name="T21" fmla="*/ 14 h 33"/>
                <a:gd name="T22" fmla="*/ 33 w 36"/>
                <a:gd name="T23" fmla="*/ 23 h 33"/>
                <a:gd name="T24" fmla="*/ 31 w 36"/>
                <a:gd name="T25" fmla="*/ 26 h 33"/>
                <a:gd name="T26" fmla="*/ 28 w 36"/>
                <a:gd name="T27" fmla="*/ 33 h 33"/>
                <a:gd name="T28" fmla="*/ 23 w 36"/>
                <a:gd name="T29" fmla="*/ 30 h 33"/>
                <a:gd name="T30" fmla="*/ 27 w 36"/>
                <a:gd name="T31" fmla="*/ 30 h 33"/>
                <a:gd name="T32" fmla="*/ 29 w 36"/>
                <a:gd name="T33" fmla="*/ 26 h 33"/>
                <a:gd name="T34" fmla="*/ 13 w 36"/>
                <a:gd name="T35" fmla="*/ 25 h 33"/>
                <a:gd name="T36" fmla="*/ 13 w 36"/>
                <a:gd name="T37" fmla="*/ 18 h 33"/>
                <a:gd name="T38" fmla="*/ 14 w 36"/>
                <a:gd name="T39" fmla="*/ 17 h 33"/>
                <a:gd name="T40" fmla="*/ 25 w 36"/>
                <a:gd name="T41" fmla="*/ 10 h 33"/>
                <a:gd name="T42" fmla="*/ 29 w 36"/>
                <a:gd name="T43" fmla="*/ 10 h 33"/>
                <a:gd name="T44" fmla="*/ 29 w 36"/>
                <a:gd name="T45" fmla="*/ 17 h 33"/>
                <a:gd name="T46" fmla="*/ 34 w 36"/>
                <a:gd name="T47" fmla="*/ 17 h 33"/>
                <a:gd name="T48" fmla="*/ 29 w 36"/>
                <a:gd name="T49" fmla="*/ 18 h 33"/>
                <a:gd name="T50" fmla="*/ 30 w 36"/>
                <a:gd name="T51" fmla="*/ 25 h 33"/>
                <a:gd name="T52" fmla="*/ 33 w 36"/>
                <a:gd name="T53" fmla="*/ 23 h 33"/>
                <a:gd name="T54" fmla="*/ 28 w 36"/>
                <a:gd name="T55" fmla="*/ 23 h 33"/>
                <a:gd name="T56" fmla="*/ 15 w 36"/>
                <a:gd name="T57" fmla="*/ 18 h 33"/>
                <a:gd name="T58" fmla="*/ 27 w 36"/>
                <a:gd name="T59" fmla="*/ 17 h 33"/>
                <a:gd name="T60" fmla="*/ 15 w 36"/>
                <a:gd name="T61" fmla="*/ 17 h 33"/>
                <a:gd name="T62" fmla="*/ 8 w 36"/>
                <a:gd name="T63" fmla="*/ 14 h 33"/>
                <a:gd name="T64" fmla="*/ 9 w 36"/>
                <a:gd name="T65" fmla="*/ 25 h 33"/>
                <a:gd name="T66" fmla="*/ 11 w 36"/>
                <a:gd name="T67" fmla="*/ 30 h 33"/>
                <a:gd name="T68" fmla="*/ 8 w 36"/>
                <a:gd name="T69" fmla="*/ 30 h 33"/>
                <a:gd name="T70" fmla="*/ 8 w 36"/>
                <a:gd name="T71" fmla="*/ 28 h 33"/>
                <a:gd name="T72" fmla="*/ 7 w 36"/>
                <a:gd name="T73" fmla="*/ 25 h 33"/>
                <a:gd name="T74" fmla="*/ 3 w 36"/>
                <a:gd name="T75" fmla="*/ 22 h 33"/>
                <a:gd name="T76" fmla="*/ 8 w 36"/>
                <a:gd name="T77" fmla="*/ 6 h 33"/>
                <a:gd name="T78" fmla="*/ 0 w 36"/>
                <a:gd name="T79" fmla="*/ 8 h 33"/>
                <a:gd name="T80" fmla="*/ 5 w 36"/>
                <a:gd name="T81" fmla="*/ 12 h 33"/>
                <a:gd name="T82" fmla="*/ 3 w 36"/>
                <a:gd name="T83" fmla="*/ 12 h 33"/>
                <a:gd name="T84" fmla="*/ 1 w 36"/>
                <a:gd name="T85" fmla="*/ 1 h 33"/>
                <a:gd name="T86" fmla="*/ 7 w 36"/>
                <a:gd name="T87" fmla="*/ 5 h 33"/>
                <a:gd name="T88" fmla="*/ 4 w 36"/>
                <a:gd name="T8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3">
                  <a:moveTo>
                    <a:pt x="26" y="3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9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10" y="9"/>
                    <a:pt x="11" y="8"/>
                  </a:cubicBezTo>
                  <a:cubicBezTo>
                    <a:pt x="11" y="7"/>
                    <a:pt x="11" y="6"/>
                    <a:pt x="12" y="4"/>
                  </a:cubicBezTo>
                  <a:cubicBezTo>
                    <a:pt x="12" y="3"/>
                    <a:pt x="12" y="1"/>
                    <a:pt x="12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19" y="18"/>
                  </a:moveTo>
                  <a:cubicBezTo>
                    <a:pt x="22" y="20"/>
                    <a:pt x="23" y="21"/>
                    <a:pt x="23" y="22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2" y="23"/>
                    <a:pt x="21" y="22"/>
                    <a:pt x="21" y="21"/>
                  </a:cubicBezTo>
                  <a:cubicBezTo>
                    <a:pt x="21" y="21"/>
                    <a:pt x="20" y="20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8" y="11"/>
                  </a:moveTo>
                  <a:cubicBezTo>
                    <a:pt x="19" y="11"/>
                    <a:pt x="20" y="12"/>
                    <a:pt x="21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0" y="15"/>
                    <a:pt x="20" y="14"/>
                  </a:cubicBezTo>
                  <a:cubicBezTo>
                    <a:pt x="19" y="13"/>
                    <a:pt x="19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33" y="23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1" y="30"/>
                    <a:pt x="30" y="31"/>
                  </a:cubicBezTo>
                  <a:cubicBezTo>
                    <a:pt x="30" y="31"/>
                    <a:pt x="29" y="32"/>
                    <a:pt x="28" y="33"/>
                  </a:cubicBez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6" y="31"/>
                    <a:pt x="25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5" y="30"/>
                    <a:pt x="27" y="30"/>
                    <a:pt x="27" y="30"/>
                  </a:cubicBezTo>
                  <a:cubicBezTo>
                    <a:pt x="28" y="29"/>
                    <a:pt x="28" y="29"/>
                    <a:pt x="29" y="28"/>
                  </a:cubicBezTo>
                  <a:cubicBezTo>
                    <a:pt x="29" y="28"/>
                    <a:pt x="29" y="27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5" y="17"/>
                    <a:pt x="35" y="17"/>
                  </a:cubicBezTo>
                  <a:cubicBezTo>
                    <a:pt x="35" y="17"/>
                    <a:pt x="34" y="18"/>
                    <a:pt x="34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20"/>
                    <a:pt x="30" y="21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16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4"/>
                    <a:pt x="28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20"/>
                    <a:pt x="16" y="23"/>
                    <a:pt x="16" y="25"/>
                  </a:cubicBezTo>
                  <a:close/>
                  <a:moveTo>
                    <a:pt x="15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9" y="6"/>
                  </a:move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8" y="12"/>
                    <a:pt x="8" y="14"/>
                  </a:cubicBezTo>
                  <a:cubicBezTo>
                    <a:pt x="8" y="17"/>
                    <a:pt x="8" y="19"/>
                    <a:pt x="8" y="19"/>
                  </a:cubicBezTo>
                  <a:cubicBezTo>
                    <a:pt x="8" y="20"/>
                    <a:pt x="8" y="21"/>
                    <a:pt x="9" y="22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6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10" y="31"/>
                    <a:pt x="10" y="31"/>
                    <a:pt x="9" y="31"/>
                  </a:cubicBezTo>
                  <a:cubicBezTo>
                    <a:pt x="9" y="31"/>
                    <a:pt x="9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6" y="23"/>
                    <a:pt x="5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6" y="22"/>
                    <a:pt x="6" y="21"/>
                  </a:cubicBezTo>
                  <a:cubicBezTo>
                    <a:pt x="6" y="21"/>
                    <a:pt x="6" y="20"/>
                    <a:pt x="7" y="19"/>
                  </a:cubicBezTo>
                  <a:cubicBezTo>
                    <a:pt x="7" y="17"/>
                    <a:pt x="7" y="13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2" y="9"/>
                    <a:pt x="3" y="10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5" y="12"/>
                    <a:pt x="5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4" y="13"/>
                    <a:pt x="3" y="12"/>
                  </a:cubicBezTo>
                  <a:cubicBezTo>
                    <a:pt x="3" y="11"/>
                    <a:pt x="1" y="10"/>
                    <a:pt x="0" y="9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354"/>
            <p:cNvSpPr>
              <a:spLocks noEditPoints="1"/>
            </p:cNvSpPr>
            <p:nvPr/>
          </p:nvSpPr>
          <p:spPr bwMode="auto">
            <a:xfrm>
              <a:off x="5070" y="3448"/>
              <a:ext cx="27" cy="31"/>
            </a:xfrm>
            <a:custGeom>
              <a:avLst/>
              <a:gdLst>
                <a:gd name="T0" fmla="*/ 18 w 19"/>
                <a:gd name="T1" fmla="*/ 20 h 22"/>
                <a:gd name="T2" fmla="*/ 7 w 19"/>
                <a:gd name="T3" fmla="*/ 20 h 22"/>
                <a:gd name="T4" fmla="*/ 8 w 19"/>
                <a:gd name="T5" fmla="*/ 21 h 22"/>
                <a:gd name="T6" fmla="*/ 6 w 19"/>
                <a:gd name="T7" fmla="*/ 22 h 22"/>
                <a:gd name="T8" fmla="*/ 6 w 19"/>
                <a:gd name="T9" fmla="*/ 18 h 22"/>
                <a:gd name="T10" fmla="*/ 4 w 19"/>
                <a:gd name="T11" fmla="*/ 14 h 22"/>
                <a:gd name="T12" fmla="*/ 4 w 19"/>
                <a:gd name="T13" fmla="*/ 12 h 22"/>
                <a:gd name="T14" fmla="*/ 6 w 19"/>
                <a:gd name="T15" fmla="*/ 13 h 22"/>
                <a:gd name="T16" fmla="*/ 15 w 19"/>
                <a:gd name="T17" fmla="*/ 13 h 22"/>
                <a:gd name="T18" fmla="*/ 16 w 19"/>
                <a:gd name="T19" fmla="*/ 12 h 22"/>
                <a:gd name="T20" fmla="*/ 18 w 19"/>
                <a:gd name="T21" fmla="*/ 13 h 22"/>
                <a:gd name="T22" fmla="*/ 18 w 19"/>
                <a:gd name="T23" fmla="*/ 13 h 22"/>
                <a:gd name="T24" fmla="*/ 18 w 19"/>
                <a:gd name="T25" fmla="*/ 13 h 22"/>
                <a:gd name="T26" fmla="*/ 17 w 19"/>
                <a:gd name="T27" fmla="*/ 14 h 22"/>
                <a:gd name="T28" fmla="*/ 19 w 19"/>
                <a:gd name="T29" fmla="*/ 18 h 22"/>
                <a:gd name="T30" fmla="*/ 19 w 19"/>
                <a:gd name="T31" fmla="*/ 21 h 22"/>
                <a:gd name="T32" fmla="*/ 18 w 19"/>
                <a:gd name="T33" fmla="*/ 22 h 22"/>
                <a:gd name="T34" fmla="*/ 18 w 19"/>
                <a:gd name="T35" fmla="*/ 20 h 22"/>
                <a:gd name="T36" fmla="*/ 17 w 19"/>
                <a:gd name="T37" fmla="*/ 19 h 22"/>
                <a:gd name="T38" fmla="*/ 16 w 19"/>
                <a:gd name="T39" fmla="*/ 13 h 22"/>
                <a:gd name="T40" fmla="*/ 6 w 19"/>
                <a:gd name="T41" fmla="*/ 13 h 22"/>
                <a:gd name="T42" fmla="*/ 7 w 19"/>
                <a:gd name="T43" fmla="*/ 19 h 22"/>
                <a:gd name="T44" fmla="*/ 17 w 19"/>
                <a:gd name="T45" fmla="*/ 19 h 22"/>
                <a:gd name="T46" fmla="*/ 7 w 19"/>
                <a:gd name="T47" fmla="*/ 0 h 22"/>
                <a:gd name="T48" fmla="*/ 9 w 19"/>
                <a:gd name="T49" fmla="*/ 2 h 22"/>
                <a:gd name="T50" fmla="*/ 9 w 19"/>
                <a:gd name="T51" fmla="*/ 2 h 22"/>
                <a:gd name="T52" fmla="*/ 9 w 19"/>
                <a:gd name="T53" fmla="*/ 2 h 22"/>
                <a:gd name="T54" fmla="*/ 8 w 19"/>
                <a:gd name="T55" fmla="*/ 2 h 22"/>
                <a:gd name="T56" fmla="*/ 7 w 19"/>
                <a:gd name="T57" fmla="*/ 3 h 22"/>
                <a:gd name="T58" fmla="*/ 6 w 19"/>
                <a:gd name="T59" fmla="*/ 4 h 22"/>
                <a:gd name="T60" fmla="*/ 5 w 19"/>
                <a:gd name="T61" fmla="*/ 7 h 22"/>
                <a:gd name="T62" fmla="*/ 3 w 19"/>
                <a:gd name="T63" fmla="*/ 8 h 22"/>
                <a:gd name="T64" fmla="*/ 3 w 19"/>
                <a:gd name="T65" fmla="*/ 9 h 22"/>
                <a:gd name="T66" fmla="*/ 16 w 19"/>
                <a:gd name="T67" fmla="*/ 8 h 22"/>
                <a:gd name="T68" fmla="*/ 14 w 19"/>
                <a:gd name="T69" fmla="*/ 7 h 22"/>
                <a:gd name="T70" fmla="*/ 12 w 19"/>
                <a:gd name="T71" fmla="*/ 5 h 22"/>
                <a:gd name="T72" fmla="*/ 12 w 19"/>
                <a:gd name="T73" fmla="*/ 5 h 22"/>
                <a:gd name="T74" fmla="*/ 14 w 19"/>
                <a:gd name="T75" fmla="*/ 6 h 22"/>
                <a:gd name="T76" fmla="*/ 17 w 19"/>
                <a:gd name="T77" fmla="*/ 7 h 22"/>
                <a:gd name="T78" fmla="*/ 18 w 19"/>
                <a:gd name="T79" fmla="*/ 8 h 22"/>
                <a:gd name="T80" fmla="*/ 19 w 19"/>
                <a:gd name="T81" fmla="*/ 9 h 22"/>
                <a:gd name="T82" fmla="*/ 19 w 19"/>
                <a:gd name="T83" fmla="*/ 10 h 22"/>
                <a:gd name="T84" fmla="*/ 19 w 19"/>
                <a:gd name="T85" fmla="*/ 11 h 22"/>
                <a:gd name="T86" fmla="*/ 18 w 19"/>
                <a:gd name="T87" fmla="*/ 11 h 22"/>
                <a:gd name="T88" fmla="*/ 18 w 19"/>
                <a:gd name="T89" fmla="*/ 10 h 22"/>
                <a:gd name="T90" fmla="*/ 17 w 19"/>
                <a:gd name="T91" fmla="*/ 9 h 22"/>
                <a:gd name="T92" fmla="*/ 17 w 19"/>
                <a:gd name="T93" fmla="*/ 9 h 22"/>
                <a:gd name="T94" fmla="*/ 9 w 19"/>
                <a:gd name="T95" fmla="*/ 10 h 22"/>
                <a:gd name="T96" fmla="*/ 3 w 19"/>
                <a:gd name="T97" fmla="*/ 10 h 22"/>
                <a:gd name="T98" fmla="*/ 2 w 19"/>
                <a:gd name="T99" fmla="*/ 11 h 22"/>
                <a:gd name="T100" fmla="*/ 0 w 19"/>
                <a:gd name="T101" fmla="*/ 9 h 22"/>
                <a:gd name="T102" fmla="*/ 2 w 19"/>
                <a:gd name="T103" fmla="*/ 8 h 22"/>
                <a:gd name="T104" fmla="*/ 4 w 19"/>
                <a:gd name="T105" fmla="*/ 5 h 22"/>
                <a:gd name="T106" fmla="*/ 7 w 19"/>
                <a:gd name="T10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" h="22">
                  <a:moveTo>
                    <a:pt x="18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6" y="2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2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7" y="19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7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8" y="9"/>
                    <a:pt x="12" y="9"/>
                    <a:pt x="16" y="8"/>
                  </a:cubicBezTo>
                  <a:cubicBezTo>
                    <a:pt x="16" y="8"/>
                    <a:pt x="15" y="7"/>
                    <a:pt x="14" y="7"/>
                  </a:cubicBezTo>
                  <a:cubicBezTo>
                    <a:pt x="14" y="6"/>
                    <a:pt x="13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3" y="9"/>
                    <a:pt x="9" y="10"/>
                  </a:cubicBezTo>
                  <a:cubicBezTo>
                    <a:pt x="5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8"/>
                    <a:pt x="3" y="7"/>
                    <a:pt x="4" y="5"/>
                  </a:cubicBezTo>
                  <a:cubicBezTo>
                    <a:pt x="5" y="4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355"/>
            <p:cNvSpPr>
              <a:spLocks noEditPoints="1"/>
            </p:cNvSpPr>
            <p:nvPr/>
          </p:nvSpPr>
          <p:spPr bwMode="auto">
            <a:xfrm>
              <a:off x="5032" y="3506"/>
              <a:ext cx="33" cy="31"/>
            </a:xfrm>
            <a:custGeom>
              <a:avLst/>
              <a:gdLst>
                <a:gd name="T0" fmla="*/ 2 w 23"/>
                <a:gd name="T1" fmla="*/ 7 h 22"/>
                <a:gd name="T2" fmla="*/ 4 w 23"/>
                <a:gd name="T3" fmla="*/ 8 h 22"/>
                <a:gd name="T4" fmla="*/ 4 w 23"/>
                <a:gd name="T5" fmla="*/ 10 h 22"/>
                <a:gd name="T6" fmla="*/ 2 w 23"/>
                <a:gd name="T7" fmla="*/ 8 h 22"/>
                <a:gd name="T8" fmla="*/ 0 w 23"/>
                <a:gd name="T9" fmla="*/ 6 h 22"/>
                <a:gd name="T10" fmla="*/ 5 w 23"/>
                <a:gd name="T11" fmla="*/ 15 h 22"/>
                <a:gd name="T12" fmla="*/ 5 w 23"/>
                <a:gd name="T13" fmla="*/ 11 h 22"/>
                <a:gd name="T14" fmla="*/ 6 w 23"/>
                <a:gd name="T15" fmla="*/ 5 h 22"/>
                <a:gd name="T16" fmla="*/ 7 w 23"/>
                <a:gd name="T17" fmla="*/ 18 h 22"/>
                <a:gd name="T18" fmla="*/ 8 w 23"/>
                <a:gd name="T19" fmla="*/ 21 h 22"/>
                <a:gd name="T20" fmla="*/ 6 w 23"/>
                <a:gd name="T21" fmla="*/ 21 h 22"/>
                <a:gd name="T22" fmla="*/ 6 w 23"/>
                <a:gd name="T23" fmla="*/ 19 h 22"/>
                <a:gd name="T24" fmla="*/ 5 w 23"/>
                <a:gd name="T25" fmla="*/ 16 h 22"/>
                <a:gd name="T26" fmla="*/ 3 w 23"/>
                <a:gd name="T27" fmla="*/ 15 h 22"/>
                <a:gd name="T28" fmla="*/ 4 w 23"/>
                <a:gd name="T29" fmla="*/ 3 h 22"/>
                <a:gd name="T30" fmla="*/ 4 w 23"/>
                <a:gd name="T31" fmla="*/ 5 h 22"/>
                <a:gd name="T32" fmla="*/ 3 w 23"/>
                <a:gd name="T33" fmla="*/ 4 h 22"/>
                <a:gd name="T34" fmla="*/ 7 w 23"/>
                <a:gd name="T35" fmla="*/ 11 h 22"/>
                <a:gd name="T36" fmla="*/ 10 w 23"/>
                <a:gd name="T37" fmla="*/ 6 h 22"/>
                <a:gd name="T38" fmla="*/ 9 w 23"/>
                <a:gd name="T39" fmla="*/ 7 h 22"/>
                <a:gd name="T40" fmla="*/ 6 w 23"/>
                <a:gd name="T41" fmla="*/ 4 h 22"/>
                <a:gd name="T42" fmla="*/ 12 w 23"/>
                <a:gd name="T43" fmla="*/ 3 h 22"/>
                <a:gd name="T44" fmla="*/ 12 w 23"/>
                <a:gd name="T45" fmla="*/ 2 h 22"/>
                <a:gd name="T46" fmla="*/ 13 w 23"/>
                <a:gd name="T47" fmla="*/ 1 h 22"/>
                <a:gd name="T48" fmla="*/ 18 w 23"/>
                <a:gd name="T49" fmla="*/ 3 h 22"/>
                <a:gd name="T50" fmla="*/ 21 w 23"/>
                <a:gd name="T51" fmla="*/ 4 h 22"/>
                <a:gd name="T52" fmla="*/ 16 w 23"/>
                <a:gd name="T53" fmla="*/ 7 h 22"/>
                <a:gd name="T54" fmla="*/ 15 w 23"/>
                <a:gd name="T55" fmla="*/ 7 h 22"/>
                <a:gd name="T56" fmla="*/ 13 w 23"/>
                <a:gd name="T57" fmla="*/ 7 h 22"/>
                <a:gd name="T58" fmla="*/ 11 w 23"/>
                <a:gd name="T59" fmla="*/ 7 h 22"/>
                <a:gd name="T60" fmla="*/ 6 w 23"/>
                <a:gd name="T61" fmla="*/ 4 h 22"/>
                <a:gd name="T62" fmla="*/ 19 w 23"/>
                <a:gd name="T63" fmla="*/ 11 h 22"/>
                <a:gd name="T64" fmla="*/ 9 w 23"/>
                <a:gd name="T65" fmla="*/ 10 h 22"/>
                <a:gd name="T66" fmla="*/ 20 w 23"/>
                <a:gd name="T67" fmla="*/ 10 h 22"/>
                <a:gd name="T68" fmla="*/ 20 w 23"/>
                <a:gd name="T69" fmla="*/ 11 h 22"/>
                <a:gd name="T70" fmla="*/ 19 w 23"/>
                <a:gd name="T71" fmla="*/ 15 h 22"/>
                <a:gd name="T72" fmla="*/ 12 w 23"/>
                <a:gd name="T73" fmla="*/ 16 h 22"/>
                <a:gd name="T74" fmla="*/ 23 w 23"/>
                <a:gd name="T75" fmla="*/ 16 h 22"/>
                <a:gd name="T76" fmla="*/ 22 w 23"/>
                <a:gd name="T77" fmla="*/ 17 h 22"/>
                <a:gd name="T78" fmla="*/ 20 w 23"/>
                <a:gd name="T79" fmla="*/ 22 h 22"/>
                <a:gd name="T80" fmla="*/ 18 w 23"/>
                <a:gd name="T81" fmla="*/ 21 h 22"/>
                <a:gd name="T82" fmla="*/ 20 w 23"/>
                <a:gd name="T83" fmla="*/ 20 h 22"/>
                <a:gd name="T84" fmla="*/ 21 w 23"/>
                <a:gd name="T85" fmla="*/ 17 h 22"/>
                <a:gd name="T86" fmla="*/ 10 w 23"/>
                <a:gd name="T87" fmla="*/ 16 h 22"/>
                <a:gd name="T88" fmla="*/ 10 w 23"/>
                <a:gd name="T89" fmla="*/ 12 h 22"/>
                <a:gd name="T90" fmla="*/ 17 w 23"/>
                <a:gd name="T91" fmla="*/ 5 h 22"/>
                <a:gd name="T92" fmla="*/ 21 w 23"/>
                <a:gd name="T93" fmla="*/ 8 h 22"/>
                <a:gd name="T94" fmla="*/ 20 w 23"/>
                <a:gd name="T9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22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1"/>
                    <a:pt x="6" y="15"/>
                    <a:pt x="6" y="15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lose/>
                  <a:moveTo>
                    <a:pt x="7" y="11"/>
                  </a:moveTo>
                  <a:cubicBezTo>
                    <a:pt x="7" y="10"/>
                    <a:pt x="8" y="9"/>
                    <a:pt x="8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10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10"/>
                    <a:pt x="12" y="1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lose/>
                  <a:moveTo>
                    <a:pt x="12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7" y="6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20" y="6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8"/>
                  </a:cubicBezTo>
                  <a:cubicBezTo>
                    <a:pt x="20" y="8"/>
                    <a:pt x="19" y="7"/>
                    <a:pt x="19" y="7"/>
                  </a:cubicBezTo>
                  <a:cubicBezTo>
                    <a:pt x="18" y="6"/>
                    <a:pt x="17" y="6"/>
                    <a:pt x="17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356"/>
            <p:cNvSpPr>
              <a:spLocks noEditPoints="1"/>
            </p:cNvSpPr>
            <p:nvPr/>
          </p:nvSpPr>
          <p:spPr bwMode="auto">
            <a:xfrm>
              <a:off x="4994" y="3564"/>
              <a:ext cx="34" cy="31"/>
            </a:xfrm>
            <a:custGeom>
              <a:avLst/>
              <a:gdLst>
                <a:gd name="T0" fmla="*/ 20 w 24"/>
                <a:gd name="T1" fmla="*/ 4 h 22"/>
                <a:gd name="T2" fmla="*/ 6 w 24"/>
                <a:gd name="T3" fmla="*/ 9 h 22"/>
                <a:gd name="T4" fmla="*/ 8 w 24"/>
                <a:gd name="T5" fmla="*/ 3 h 22"/>
                <a:gd name="T6" fmla="*/ 11 w 24"/>
                <a:gd name="T7" fmla="*/ 1 h 22"/>
                <a:gd name="T8" fmla="*/ 9 w 24"/>
                <a:gd name="T9" fmla="*/ 3 h 22"/>
                <a:gd name="T10" fmla="*/ 13 w 24"/>
                <a:gd name="T11" fmla="*/ 12 h 22"/>
                <a:gd name="T12" fmla="*/ 15 w 24"/>
                <a:gd name="T13" fmla="*/ 16 h 22"/>
                <a:gd name="T14" fmla="*/ 14 w 24"/>
                <a:gd name="T15" fmla="*/ 14 h 22"/>
                <a:gd name="T16" fmla="*/ 12 w 24"/>
                <a:gd name="T17" fmla="*/ 7 h 22"/>
                <a:gd name="T18" fmla="*/ 15 w 24"/>
                <a:gd name="T19" fmla="*/ 11 h 22"/>
                <a:gd name="T20" fmla="*/ 13 w 24"/>
                <a:gd name="T21" fmla="*/ 9 h 22"/>
                <a:gd name="T22" fmla="*/ 22 w 24"/>
                <a:gd name="T23" fmla="*/ 16 h 22"/>
                <a:gd name="T24" fmla="*/ 21 w 24"/>
                <a:gd name="T25" fmla="*/ 18 h 22"/>
                <a:gd name="T26" fmla="*/ 19 w 24"/>
                <a:gd name="T27" fmla="*/ 22 h 22"/>
                <a:gd name="T28" fmla="*/ 16 w 24"/>
                <a:gd name="T29" fmla="*/ 20 h 22"/>
                <a:gd name="T30" fmla="*/ 18 w 24"/>
                <a:gd name="T31" fmla="*/ 20 h 22"/>
                <a:gd name="T32" fmla="*/ 19 w 24"/>
                <a:gd name="T33" fmla="*/ 18 h 22"/>
                <a:gd name="T34" fmla="*/ 9 w 24"/>
                <a:gd name="T35" fmla="*/ 17 h 22"/>
                <a:gd name="T36" fmla="*/ 8 w 24"/>
                <a:gd name="T37" fmla="*/ 12 h 22"/>
                <a:gd name="T38" fmla="*/ 9 w 24"/>
                <a:gd name="T39" fmla="*/ 11 h 22"/>
                <a:gd name="T40" fmla="*/ 17 w 24"/>
                <a:gd name="T41" fmla="*/ 7 h 22"/>
                <a:gd name="T42" fmla="*/ 19 w 24"/>
                <a:gd name="T43" fmla="*/ 7 h 22"/>
                <a:gd name="T44" fmla="*/ 19 w 24"/>
                <a:gd name="T45" fmla="*/ 11 h 22"/>
                <a:gd name="T46" fmla="*/ 23 w 24"/>
                <a:gd name="T47" fmla="*/ 12 h 22"/>
                <a:gd name="T48" fmla="*/ 19 w 24"/>
                <a:gd name="T49" fmla="*/ 12 h 22"/>
                <a:gd name="T50" fmla="*/ 20 w 24"/>
                <a:gd name="T51" fmla="*/ 17 h 22"/>
                <a:gd name="T52" fmla="*/ 22 w 24"/>
                <a:gd name="T53" fmla="*/ 16 h 22"/>
                <a:gd name="T54" fmla="*/ 19 w 24"/>
                <a:gd name="T55" fmla="*/ 15 h 22"/>
                <a:gd name="T56" fmla="*/ 10 w 24"/>
                <a:gd name="T57" fmla="*/ 12 h 22"/>
                <a:gd name="T58" fmla="*/ 18 w 24"/>
                <a:gd name="T59" fmla="*/ 11 h 22"/>
                <a:gd name="T60" fmla="*/ 10 w 24"/>
                <a:gd name="T61" fmla="*/ 11 h 22"/>
                <a:gd name="T62" fmla="*/ 6 w 24"/>
                <a:gd name="T63" fmla="*/ 10 h 22"/>
                <a:gd name="T64" fmla="*/ 6 w 24"/>
                <a:gd name="T65" fmla="*/ 17 h 22"/>
                <a:gd name="T66" fmla="*/ 7 w 24"/>
                <a:gd name="T67" fmla="*/ 20 h 22"/>
                <a:gd name="T68" fmla="*/ 6 w 24"/>
                <a:gd name="T69" fmla="*/ 21 h 22"/>
                <a:gd name="T70" fmla="*/ 5 w 24"/>
                <a:gd name="T71" fmla="*/ 19 h 22"/>
                <a:gd name="T72" fmla="*/ 5 w 24"/>
                <a:gd name="T73" fmla="*/ 17 h 22"/>
                <a:gd name="T74" fmla="*/ 2 w 24"/>
                <a:gd name="T75" fmla="*/ 15 h 22"/>
                <a:gd name="T76" fmla="*/ 5 w 24"/>
                <a:gd name="T77" fmla="*/ 4 h 22"/>
                <a:gd name="T78" fmla="*/ 0 w 24"/>
                <a:gd name="T79" fmla="*/ 6 h 22"/>
                <a:gd name="T80" fmla="*/ 4 w 24"/>
                <a:gd name="T81" fmla="*/ 8 h 22"/>
                <a:gd name="T82" fmla="*/ 2 w 24"/>
                <a:gd name="T83" fmla="*/ 8 h 22"/>
                <a:gd name="T84" fmla="*/ 1 w 24"/>
                <a:gd name="T85" fmla="*/ 1 h 22"/>
                <a:gd name="T86" fmla="*/ 5 w 24"/>
                <a:gd name="T87" fmla="*/ 4 h 22"/>
                <a:gd name="T88" fmla="*/ 3 w 24"/>
                <a:gd name="T8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2">
                  <a:moveTo>
                    <a:pt x="18" y="2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7" y="6"/>
                    <a:pt x="7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3" y="12"/>
                  </a:moveTo>
                  <a:cubicBezTo>
                    <a:pt x="15" y="13"/>
                    <a:pt x="15" y="14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6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12" y="7"/>
                  </a:moveTo>
                  <a:cubicBezTo>
                    <a:pt x="13" y="8"/>
                    <a:pt x="13" y="8"/>
                    <a:pt x="14" y="9"/>
                  </a:cubicBezTo>
                  <a:cubicBezTo>
                    <a:pt x="14" y="9"/>
                    <a:pt x="15" y="9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22" y="16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20"/>
                    <a:pt x="21" y="20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7" y="21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4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11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19" y="15"/>
                    <a:pt x="19" y="14"/>
                    <a:pt x="18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1" y="15"/>
                    <a:pt x="11" y="17"/>
                  </a:cubicBezTo>
                  <a:close/>
                  <a:moveTo>
                    <a:pt x="10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6"/>
                  </a:cubicBezTo>
                  <a:cubicBezTo>
                    <a:pt x="6" y="7"/>
                    <a:pt x="6" y="8"/>
                    <a:pt x="6" y="10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6" y="17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5"/>
                    <a:pt x="4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5" y="12"/>
                    <a:pt x="5" y="9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2" y="8"/>
                  </a:cubicBezTo>
                  <a:cubicBezTo>
                    <a:pt x="2" y="8"/>
                    <a:pt x="1" y="7"/>
                    <a:pt x="0" y="6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357"/>
            <p:cNvSpPr>
              <a:spLocks noEditPoints="1"/>
            </p:cNvSpPr>
            <p:nvPr/>
          </p:nvSpPr>
          <p:spPr bwMode="auto">
            <a:xfrm>
              <a:off x="4958" y="3638"/>
              <a:ext cx="37" cy="31"/>
            </a:xfrm>
            <a:custGeom>
              <a:avLst/>
              <a:gdLst>
                <a:gd name="T0" fmla="*/ 3 w 26"/>
                <a:gd name="T1" fmla="*/ 5 h 22"/>
                <a:gd name="T2" fmla="*/ 3 w 26"/>
                <a:gd name="T3" fmla="*/ 6 h 22"/>
                <a:gd name="T4" fmla="*/ 5 w 26"/>
                <a:gd name="T5" fmla="*/ 15 h 22"/>
                <a:gd name="T6" fmla="*/ 3 w 26"/>
                <a:gd name="T7" fmla="*/ 4 h 22"/>
                <a:gd name="T8" fmla="*/ 4 w 26"/>
                <a:gd name="T9" fmla="*/ 1 h 22"/>
                <a:gd name="T10" fmla="*/ 5 w 26"/>
                <a:gd name="T11" fmla="*/ 2 h 22"/>
                <a:gd name="T12" fmla="*/ 7 w 26"/>
                <a:gd name="T13" fmla="*/ 15 h 22"/>
                <a:gd name="T14" fmla="*/ 7 w 26"/>
                <a:gd name="T15" fmla="*/ 7 h 22"/>
                <a:gd name="T16" fmla="*/ 8 w 26"/>
                <a:gd name="T17" fmla="*/ 5 h 22"/>
                <a:gd name="T18" fmla="*/ 8 w 26"/>
                <a:gd name="T19" fmla="*/ 5 h 22"/>
                <a:gd name="T20" fmla="*/ 10 w 26"/>
                <a:gd name="T21" fmla="*/ 14 h 22"/>
                <a:gd name="T22" fmla="*/ 10 w 26"/>
                <a:gd name="T23" fmla="*/ 17 h 22"/>
                <a:gd name="T24" fmla="*/ 10 w 26"/>
                <a:gd name="T25" fmla="*/ 17 h 22"/>
                <a:gd name="T26" fmla="*/ 9 w 26"/>
                <a:gd name="T27" fmla="*/ 15 h 22"/>
                <a:gd name="T28" fmla="*/ 3 w 26"/>
                <a:gd name="T29" fmla="*/ 16 h 22"/>
                <a:gd name="T30" fmla="*/ 1 w 26"/>
                <a:gd name="T31" fmla="*/ 7 h 22"/>
                <a:gd name="T32" fmla="*/ 11 w 26"/>
                <a:gd name="T33" fmla="*/ 13 h 22"/>
                <a:gd name="T34" fmla="*/ 14 w 26"/>
                <a:gd name="T35" fmla="*/ 12 h 22"/>
                <a:gd name="T36" fmla="*/ 14 w 26"/>
                <a:gd name="T37" fmla="*/ 7 h 22"/>
                <a:gd name="T38" fmla="*/ 11 w 26"/>
                <a:gd name="T39" fmla="*/ 5 h 22"/>
                <a:gd name="T40" fmla="*/ 9 w 26"/>
                <a:gd name="T41" fmla="*/ 4 h 22"/>
                <a:gd name="T42" fmla="*/ 12 w 26"/>
                <a:gd name="T43" fmla="*/ 3 h 22"/>
                <a:gd name="T44" fmla="*/ 14 w 26"/>
                <a:gd name="T45" fmla="*/ 1 h 22"/>
                <a:gd name="T46" fmla="*/ 14 w 26"/>
                <a:gd name="T47" fmla="*/ 1 h 22"/>
                <a:gd name="T48" fmla="*/ 14 w 26"/>
                <a:gd name="T49" fmla="*/ 2 h 22"/>
                <a:gd name="T50" fmla="*/ 18 w 26"/>
                <a:gd name="T51" fmla="*/ 4 h 22"/>
                <a:gd name="T52" fmla="*/ 20 w 26"/>
                <a:gd name="T53" fmla="*/ 4 h 22"/>
                <a:gd name="T54" fmla="*/ 20 w 26"/>
                <a:gd name="T55" fmla="*/ 5 h 22"/>
                <a:gd name="T56" fmla="*/ 15 w 26"/>
                <a:gd name="T57" fmla="*/ 8 h 22"/>
                <a:gd name="T58" fmla="*/ 16 w 26"/>
                <a:gd name="T59" fmla="*/ 12 h 22"/>
                <a:gd name="T60" fmla="*/ 21 w 26"/>
                <a:gd name="T61" fmla="*/ 11 h 22"/>
                <a:gd name="T62" fmla="*/ 23 w 26"/>
                <a:gd name="T63" fmla="*/ 13 h 22"/>
                <a:gd name="T64" fmla="*/ 17 w 26"/>
                <a:gd name="T65" fmla="*/ 13 h 22"/>
                <a:gd name="T66" fmla="*/ 26 w 26"/>
                <a:gd name="T67" fmla="*/ 20 h 22"/>
                <a:gd name="T68" fmla="*/ 24 w 26"/>
                <a:gd name="T69" fmla="*/ 20 h 22"/>
                <a:gd name="T70" fmla="*/ 20 w 26"/>
                <a:gd name="T71" fmla="*/ 18 h 22"/>
                <a:gd name="T72" fmla="*/ 16 w 26"/>
                <a:gd name="T73" fmla="*/ 13 h 22"/>
                <a:gd name="T74" fmla="*/ 16 w 26"/>
                <a:gd name="T75" fmla="*/ 15 h 22"/>
                <a:gd name="T76" fmla="*/ 13 w 26"/>
                <a:gd name="T77" fmla="*/ 20 h 22"/>
                <a:gd name="T78" fmla="*/ 9 w 26"/>
                <a:gd name="T79" fmla="*/ 21 h 22"/>
                <a:gd name="T80" fmla="*/ 14 w 26"/>
                <a:gd name="T81" fmla="*/ 13 h 22"/>
                <a:gd name="T82" fmla="*/ 12 w 26"/>
                <a:gd name="T83" fmla="*/ 13 h 22"/>
                <a:gd name="T84" fmla="*/ 9 w 26"/>
                <a:gd name="T85" fmla="*/ 6 h 22"/>
                <a:gd name="T86" fmla="*/ 10 w 26"/>
                <a:gd name="T87" fmla="*/ 6 h 22"/>
                <a:gd name="T88" fmla="*/ 11 w 26"/>
                <a:gd name="T89" fmla="*/ 8 h 22"/>
                <a:gd name="T90" fmla="*/ 13 w 26"/>
                <a:gd name="T91" fmla="*/ 10 h 22"/>
                <a:gd name="T92" fmla="*/ 12 w 26"/>
                <a:gd name="T93" fmla="*/ 11 h 22"/>
                <a:gd name="T94" fmla="*/ 11 w 26"/>
                <a:gd name="T95" fmla="*/ 10 h 22"/>
                <a:gd name="T96" fmla="*/ 10 w 26"/>
                <a:gd name="T97" fmla="*/ 8 h 22"/>
                <a:gd name="T98" fmla="*/ 9 w 26"/>
                <a:gd name="T99" fmla="*/ 6 h 22"/>
                <a:gd name="T100" fmla="*/ 17 w 26"/>
                <a:gd name="T101" fmla="*/ 11 h 22"/>
                <a:gd name="T102" fmla="*/ 18 w 26"/>
                <a:gd name="T103" fmla="*/ 6 h 22"/>
                <a:gd name="T104" fmla="*/ 20 w 26"/>
                <a:gd name="T105" fmla="*/ 7 h 22"/>
                <a:gd name="T106" fmla="*/ 19 w 26"/>
                <a:gd name="T107" fmla="*/ 8 h 22"/>
                <a:gd name="T108" fmla="*/ 17 w 26"/>
                <a:gd name="T10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2">
                  <a:moveTo>
                    <a:pt x="0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6"/>
                    <a:pt x="5" y="16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4" y="15"/>
                    <a:pt x="3" y="1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1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8" y="15"/>
                    <a:pt x="19" y="16"/>
                  </a:cubicBezTo>
                  <a:cubicBezTo>
                    <a:pt x="20" y="17"/>
                    <a:pt x="22" y="19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2" y="20"/>
                    <a:pt x="20" y="19"/>
                    <a:pt x="20" y="18"/>
                  </a:cubicBezTo>
                  <a:cubicBezTo>
                    <a:pt x="19" y="17"/>
                    <a:pt x="18" y="16"/>
                    <a:pt x="18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5"/>
                    <a:pt x="15" y="16"/>
                    <a:pt x="15" y="17"/>
                  </a:cubicBezTo>
                  <a:cubicBezTo>
                    <a:pt x="14" y="18"/>
                    <a:pt x="14" y="19"/>
                    <a:pt x="13" y="20"/>
                  </a:cubicBezTo>
                  <a:cubicBezTo>
                    <a:pt x="12" y="21"/>
                    <a:pt x="11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0"/>
                    <a:pt x="13" y="19"/>
                    <a:pt x="14" y="17"/>
                  </a:cubicBezTo>
                  <a:cubicBezTo>
                    <a:pt x="14" y="16"/>
                    <a:pt x="14" y="14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9"/>
                    <a:pt x="18" y="10"/>
                    <a:pt x="17" y="1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358"/>
            <p:cNvSpPr>
              <a:spLocks noEditPoints="1"/>
            </p:cNvSpPr>
            <p:nvPr/>
          </p:nvSpPr>
          <p:spPr bwMode="auto">
            <a:xfrm>
              <a:off x="4675" y="4089"/>
              <a:ext cx="53" cy="46"/>
            </a:xfrm>
            <a:custGeom>
              <a:avLst/>
              <a:gdLst>
                <a:gd name="T0" fmla="*/ 30 w 37"/>
                <a:gd name="T1" fmla="*/ 5 h 32"/>
                <a:gd name="T2" fmla="*/ 10 w 37"/>
                <a:gd name="T3" fmla="*/ 13 h 32"/>
                <a:gd name="T4" fmla="*/ 12 w 37"/>
                <a:gd name="T5" fmla="*/ 4 h 32"/>
                <a:gd name="T6" fmla="*/ 16 w 37"/>
                <a:gd name="T7" fmla="*/ 1 h 32"/>
                <a:gd name="T8" fmla="*/ 14 w 37"/>
                <a:gd name="T9" fmla="*/ 4 h 32"/>
                <a:gd name="T10" fmla="*/ 20 w 37"/>
                <a:gd name="T11" fmla="*/ 18 h 32"/>
                <a:gd name="T12" fmla="*/ 23 w 37"/>
                <a:gd name="T13" fmla="*/ 24 h 32"/>
                <a:gd name="T14" fmla="*/ 22 w 37"/>
                <a:gd name="T15" fmla="*/ 21 h 32"/>
                <a:gd name="T16" fmla="*/ 18 w 37"/>
                <a:gd name="T17" fmla="*/ 10 h 32"/>
                <a:gd name="T18" fmla="*/ 23 w 37"/>
                <a:gd name="T19" fmla="*/ 15 h 32"/>
                <a:gd name="T20" fmla="*/ 20 w 37"/>
                <a:gd name="T21" fmla="*/ 13 h 32"/>
                <a:gd name="T22" fmla="*/ 33 w 37"/>
                <a:gd name="T23" fmla="*/ 23 h 32"/>
                <a:gd name="T24" fmla="*/ 31 w 37"/>
                <a:gd name="T25" fmla="*/ 25 h 32"/>
                <a:gd name="T26" fmla="*/ 28 w 37"/>
                <a:gd name="T27" fmla="*/ 32 h 32"/>
                <a:gd name="T28" fmla="*/ 24 w 37"/>
                <a:gd name="T29" fmla="*/ 29 h 32"/>
                <a:gd name="T30" fmla="*/ 28 w 37"/>
                <a:gd name="T31" fmla="*/ 29 h 32"/>
                <a:gd name="T32" fmla="*/ 29 w 37"/>
                <a:gd name="T33" fmla="*/ 25 h 32"/>
                <a:gd name="T34" fmla="*/ 14 w 37"/>
                <a:gd name="T35" fmla="*/ 25 h 32"/>
                <a:gd name="T36" fmla="*/ 13 w 37"/>
                <a:gd name="T37" fmla="*/ 17 h 32"/>
                <a:gd name="T38" fmla="*/ 14 w 37"/>
                <a:gd name="T39" fmla="*/ 16 h 32"/>
                <a:gd name="T40" fmla="*/ 25 w 37"/>
                <a:gd name="T41" fmla="*/ 9 h 32"/>
                <a:gd name="T42" fmla="*/ 29 w 37"/>
                <a:gd name="T43" fmla="*/ 10 h 32"/>
                <a:gd name="T44" fmla="*/ 29 w 37"/>
                <a:gd name="T45" fmla="*/ 16 h 32"/>
                <a:gd name="T46" fmla="*/ 35 w 37"/>
                <a:gd name="T47" fmla="*/ 17 h 32"/>
                <a:gd name="T48" fmla="*/ 29 w 37"/>
                <a:gd name="T49" fmla="*/ 17 h 32"/>
                <a:gd name="T50" fmla="*/ 31 w 37"/>
                <a:gd name="T51" fmla="*/ 24 h 32"/>
                <a:gd name="T52" fmla="*/ 33 w 37"/>
                <a:gd name="T53" fmla="*/ 23 h 32"/>
                <a:gd name="T54" fmla="*/ 29 w 37"/>
                <a:gd name="T55" fmla="*/ 22 h 32"/>
                <a:gd name="T56" fmla="*/ 16 w 37"/>
                <a:gd name="T57" fmla="*/ 17 h 32"/>
                <a:gd name="T58" fmla="*/ 27 w 37"/>
                <a:gd name="T59" fmla="*/ 16 h 32"/>
                <a:gd name="T60" fmla="*/ 16 w 37"/>
                <a:gd name="T61" fmla="*/ 16 h 32"/>
                <a:gd name="T62" fmla="*/ 9 w 37"/>
                <a:gd name="T63" fmla="*/ 14 h 32"/>
                <a:gd name="T64" fmla="*/ 10 w 37"/>
                <a:gd name="T65" fmla="*/ 24 h 32"/>
                <a:gd name="T66" fmla="*/ 11 w 37"/>
                <a:gd name="T67" fmla="*/ 30 h 32"/>
                <a:gd name="T68" fmla="*/ 9 w 37"/>
                <a:gd name="T69" fmla="*/ 30 h 32"/>
                <a:gd name="T70" fmla="*/ 8 w 37"/>
                <a:gd name="T71" fmla="*/ 28 h 32"/>
                <a:gd name="T72" fmla="*/ 8 w 37"/>
                <a:gd name="T73" fmla="*/ 24 h 32"/>
                <a:gd name="T74" fmla="*/ 4 w 37"/>
                <a:gd name="T75" fmla="*/ 21 h 32"/>
                <a:gd name="T76" fmla="*/ 9 w 37"/>
                <a:gd name="T77" fmla="*/ 5 h 32"/>
                <a:gd name="T78" fmla="*/ 0 w 37"/>
                <a:gd name="T79" fmla="*/ 8 h 32"/>
                <a:gd name="T80" fmla="*/ 6 w 37"/>
                <a:gd name="T81" fmla="*/ 11 h 32"/>
                <a:gd name="T82" fmla="*/ 4 w 37"/>
                <a:gd name="T83" fmla="*/ 12 h 32"/>
                <a:gd name="T84" fmla="*/ 1 w 37"/>
                <a:gd name="T85" fmla="*/ 1 h 32"/>
                <a:gd name="T86" fmla="*/ 7 w 37"/>
                <a:gd name="T87" fmla="*/ 5 h 32"/>
                <a:gd name="T88" fmla="*/ 5 w 37"/>
                <a:gd name="T8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2">
                  <a:moveTo>
                    <a:pt x="27" y="2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9"/>
                    <a:pt x="11" y="11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0"/>
                    <a:pt x="11" y="9"/>
                    <a:pt x="11" y="8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0" y="18"/>
                  </a:moveTo>
                  <a:cubicBezTo>
                    <a:pt x="22" y="19"/>
                    <a:pt x="24" y="20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3"/>
                    <a:pt x="23" y="23"/>
                  </a:cubicBezTo>
                  <a:cubicBezTo>
                    <a:pt x="22" y="22"/>
                    <a:pt x="22" y="22"/>
                    <a:pt x="22" y="21"/>
                  </a:cubicBezTo>
                  <a:cubicBezTo>
                    <a:pt x="21" y="20"/>
                    <a:pt x="21" y="19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lose/>
                  <a:moveTo>
                    <a:pt x="18" y="10"/>
                  </a:moveTo>
                  <a:cubicBezTo>
                    <a:pt x="20" y="11"/>
                    <a:pt x="21" y="12"/>
                    <a:pt x="21" y="12"/>
                  </a:cubicBezTo>
                  <a:cubicBezTo>
                    <a:pt x="22" y="12"/>
                    <a:pt x="23" y="13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4"/>
                    <a:pt x="20" y="13"/>
                  </a:cubicBezTo>
                  <a:cubicBezTo>
                    <a:pt x="20" y="13"/>
                    <a:pt x="19" y="12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3" y="23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2" y="29"/>
                    <a:pt x="31" y="30"/>
                    <a:pt x="31" y="30"/>
                  </a:cubicBezTo>
                  <a:cubicBezTo>
                    <a:pt x="31" y="31"/>
                    <a:pt x="30" y="32"/>
                    <a:pt x="28" y="32"/>
                  </a:cubicBezTo>
                  <a:cubicBezTo>
                    <a:pt x="28" y="32"/>
                    <a:pt x="28" y="31"/>
                    <a:pt x="27" y="31"/>
                  </a:cubicBezTo>
                  <a:cubicBezTo>
                    <a:pt x="27" y="30"/>
                    <a:pt x="26" y="30"/>
                    <a:pt x="25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6" y="29"/>
                    <a:pt x="27" y="29"/>
                    <a:pt x="28" y="29"/>
                  </a:cubicBezTo>
                  <a:cubicBezTo>
                    <a:pt x="29" y="29"/>
                    <a:pt x="29" y="29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6"/>
                    <a:pt x="29" y="26"/>
                    <a:pt x="2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8"/>
                    <a:pt x="30" y="19"/>
                    <a:pt x="30" y="21"/>
                  </a:cubicBezTo>
                  <a:cubicBezTo>
                    <a:pt x="30" y="22"/>
                    <a:pt x="31" y="23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17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29" y="23"/>
                    <a:pt x="29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20"/>
                    <a:pt x="17" y="22"/>
                    <a:pt x="17" y="25"/>
                  </a:cubicBezTo>
                  <a:close/>
                  <a:moveTo>
                    <a:pt x="16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9" y="5"/>
                  </a:moveTo>
                  <a:cubicBezTo>
                    <a:pt x="9" y="6"/>
                    <a:pt x="9" y="7"/>
                    <a:pt x="9" y="8"/>
                  </a:cubicBezTo>
                  <a:cubicBezTo>
                    <a:pt x="9" y="10"/>
                    <a:pt x="9" y="11"/>
                    <a:pt x="9" y="14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20"/>
                    <a:pt x="9" y="20"/>
                    <a:pt x="9" y="22"/>
                  </a:cubicBezTo>
                  <a:cubicBezTo>
                    <a:pt x="9" y="23"/>
                    <a:pt x="9" y="23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2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6"/>
                    <a:pt x="8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7" y="22"/>
                    <a:pt x="6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6" y="21"/>
                    <a:pt x="7" y="21"/>
                  </a:cubicBezTo>
                  <a:cubicBezTo>
                    <a:pt x="7" y="21"/>
                    <a:pt x="7" y="20"/>
                    <a:pt x="7" y="18"/>
                  </a:cubicBezTo>
                  <a:cubicBezTo>
                    <a:pt x="7" y="17"/>
                    <a:pt x="8" y="12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3"/>
                    <a:pt x="4" y="12"/>
                  </a:cubicBezTo>
                  <a:cubicBezTo>
                    <a:pt x="3" y="11"/>
                    <a:pt x="2" y="10"/>
                    <a:pt x="0" y="8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7" y="4"/>
                    <a:pt x="8" y="4"/>
                    <a:pt x="7" y="5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359"/>
            <p:cNvSpPr>
              <a:spLocks/>
            </p:cNvSpPr>
            <p:nvPr/>
          </p:nvSpPr>
          <p:spPr bwMode="auto">
            <a:xfrm>
              <a:off x="4484" y="4102"/>
              <a:ext cx="48" cy="45"/>
            </a:xfrm>
            <a:custGeom>
              <a:avLst/>
              <a:gdLst>
                <a:gd name="T0" fmla="*/ 14 w 34"/>
                <a:gd name="T1" fmla="*/ 3 h 32"/>
                <a:gd name="T2" fmla="*/ 14 w 34"/>
                <a:gd name="T3" fmla="*/ 0 h 32"/>
                <a:gd name="T4" fmla="*/ 17 w 34"/>
                <a:gd name="T5" fmla="*/ 2 h 32"/>
                <a:gd name="T6" fmla="*/ 17 w 34"/>
                <a:gd name="T7" fmla="*/ 2 h 32"/>
                <a:gd name="T8" fmla="*/ 28 w 34"/>
                <a:gd name="T9" fmla="*/ 5 h 32"/>
                <a:gd name="T10" fmla="*/ 32 w 34"/>
                <a:gd name="T11" fmla="*/ 6 h 32"/>
                <a:gd name="T12" fmla="*/ 32 w 34"/>
                <a:gd name="T13" fmla="*/ 6 h 32"/>
                <a:gd name="T14" fmla="*/ 16 w 34"/>
                <a:gd name="T15" fmla="*/ 6 h 32"/>
                <a:gd name="T16" fmla="*/ 27 w 34"/>
                <a:gd name="T17" fmla="*/ 11 h 32"/>
                <a:gd name="T18" fmla="*/ 30 w 34"/>
                <a:gd name="T19" fmla="*/ 11 h 32"/>
                <a:gd name="T20" fmla="*/ 31 w 34"/>
                <a:gd name="T21" fmla="*/ 12 h 32"/>
                <a:gd name="T22" fmla="*/ 34 w 34"/>
                <a:gd name="T23" fmla="*/ 28 h 32"/>
                <a:gd name="T24" fmla="*/ 31 w 34"/>
                <a:gd name="T25" fmla="*/ 32 h 32"/>
                <a:gd name="T26" fmla="*/ 30 w 34"/>
                <a:gd name="T27" fmla="*/ 30 h 32"/>
                <a:gd name="T28" fmla="*/ 26 w 34"/>
                <a:gd name="T29" fmla="*/ 28 h 32"/>
                <a:gd name="T30" fmla="*/ 32 w 34"/>
                <a:gd name="T31" fmla="*/ 28 h 32"/>
                <a:gd name="T32" fmla="*/ 22 w 34"/>
                <a:gd name="T33" fmla="*/ 12 h 32"/>
                <a:gd name="T34" fmla="*/ 24 w 34"/>
                <a:gd name="T35" fmla="*/ 13 h 32"/>
                <a:gd name="T36" fmla="*/ 23 w 34"/>
                <a:gd name="T37" fmla="*/ 14 h 32"/>
                <a:gd name="T38" fmla="*/ 24 w 34"/>
                <a:gd name="T39" fmla="*/ 18 h 32"/>
                <a:gd name="T40" fmla="*/ 27 w 34"/>
                <a:gd name="T41" fmla="*/ 19 h 32"/>
                <a:gd name="T42" fmla="*/ 27 w 34"/>
                <a:gd name="T43" fmla="*/ 19 h 32"/>
                <a:gd name="T44" fmla="*/ 20 w 34"/>
                <a:gd name="T45" fmla="*/ 19 h 32"/>
                <a:gd name="T46" fmla="*/ 26 w 34"/>
                <a:gd name="T47" fmla="*/ 23 h 32"/>
                <a:gd name="T48" fmla="*/ 29 w 34"/>
                <a:gd name="T49" fmla="*/ 24 h 32"/>
                <a:gd name="T50" fmla="*/ 29 w 34"/>
                <a:gd name="T51" fmla="*/ 24 h 32"/>
                <a:gd name="T52" fmla="*/ 22 w 34"/>
                <a:gd name="T53" fmla="*/ 27 h 32"/>
                <a:gd name="T54" fmla="*/ 23 w 34"/>
                <a:gd name="T55" fmla="*/ 30 h 32"/>
                <a:gd name="T56" fmla="*/ 21 w 34"/>
                <a:gd name="T57" fmla="*/ 31 h 32"/>
                <a:gd name="T58" fmla="*/ 19 w 34"/>
                <a:gd name="T59" fmla="*/ 24 h 32"/>
                <a:gd name="T60" fmla="*/ 14 w 34"/>
                <a:gd name="T61" fmla="*/ 24 h 32"/>
                <a:gd name="T62" fmla="*/ 10 w 34"/>
                <a:gd name="T63" fmla="*/ 23 h 32"/>
                <a:gd name="T64" fmla="*/ 19 w 34"/>
                <a:gd name="T65" fmla="*/ 23 h 32"/>
                <a:gd name="T66" fmla="*/ 14 w 34"/>
                <a:gd name="T67" fmla="*/ 19 h 32"/>
                <a:gd name="T68" fmla="*/ 10 w 34"/>
                <a:gd name="T69" fmla="*/ 18 h 32"/>
                <a:gd name="T70" fmla="*/ 19 w 34"/>
                <a:gd name="T71" fmla="*/ 18 h 32"/>
                <a:gd name="T72" fmla="*/ 20 w 34"/>
                <a:gd name="T73" fmla="*/ 15 h 32"/>
                <a:gd name="T74" fmla="*/ 12 w 34"/>
                <a:gd name="T75" fmla="*/ 12 h 32"/>
                <a:gd name="T76" fmla="*/ 16 w 34"/>
                <a:gd name="T77" fmla="*/ 15 h 32"/>
                <a:gd name="T78" fmla="*/ 16 w 34"/>
                <a:gd name="T79" fmla="*/ 17 h 32"/>
                <a:gd name="T80" fmla="*/ 15 w 34"/>
                <a:gd name="T81" fmla="*/ 17 h 32"/>
                <a:gd name="T82" fmla="*/ 14 w 34"/>
                <a:gd name="T83" fmla="*/ 15 h 32"/>
                <a:gd name="T84" fmla="*/ 7 w 34"/>
                <a:gd name="T85" fmla="*/ 12 h 32"/>
                <a:gd name="T86" fmla="*/ 12 w 34"/>
                <a:gd name="T87" fmla="*/ 31 h 32"/>
                <a:gd name="T88" fmla="*/ 9 w 34"/>
                <a:gd name="T89" fmla="*/ 25 h 32"/>
                <a:gd name="T90" fmla="*/ 4 w 34"/>
                <a:gd name="T91" fmla="*/ 9 h 32"/>
                <a:gd name="T92" fmla="*/ 15 w 34"/>
                <a:gd name="T93" fmla="*/ 11 h 32"/>
                <a:gd name="T94" fmla="*/ 5 w 34"/>
                <a:gd name="T95" fmla="*/ 6 h 32"/>
                <a:gd name="T96" fmla="*/ 0 w 34"/>
                <a:gd name="T97" fmla="*/ 5 h 32"/>
                <a:gd name="T98" fmla="*/ 0 w 34"/>
                <a:gd name="T9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32">
                  <a:moveTo>
                    <a:pt x="14" y="5"/>
                  </a:move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30"/>
                    <a:pt x="34" y="31"/>
                  </a:cubicBezTo>
                  <a:cubicBezTo>
                    <a:pt x="34" y="31"/>
                    <a:pt x="33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29" y="30"/>
                    <a:pt x="28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6"/>
                    <a:pt x="21" y="17"/>
                    <a:pt x="2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2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2" y="20"/>
                    <a:pt x="12" y="2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20" y="18"/>
                    <a:pt x="20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4"/>
                    <a:pt x="12" y="13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2" y="6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4" y="5"/>
                    <a:pt x="14" y="5"/>
                    <a:pt x="14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360"/>
            <p:cNvSpPr>
              <a:spLocks noEditPoints="1"/>
            </p:cNvSpPr>
            <p:nvPr/>
          </p:nvSpPr>
          <p:spPr bwMode="auto">
            <a:xfrm>
              <a:off x="5333" y="2978"/>
              <a:ext cx="51" cy="46"/>
            </a:xfrm>
            <a:custGeom>
              <a:avLst/>
              <a:gdLst>
                <a:gd name="T0" fmla="*/ 11 w 36"/>
                <a:gd name="T1" fmla="*/ 6 h 33"/>
                <a:gd name="T2" fmla="*/ 12 w 36"/>
                <a:gd name="T3" fmla="*/ 0 h 33"/>
                <a:gd name="T4" fmla="*/ 16 w 36"/>
                <a:gd name="T5" fmla="*/ 2 h 33"/>
                <a:gd name="T6" fmla="*/ 15 w 36"/>
                <a:gd name="T7" fmla="*/ 3 h 33"/>
                <a:gd name="T8" fmla="*/ 26 w 36"/>
                <a:gd name="T9" fmla="*/ 6 h 33"/>
                <a:gd name="T10" fmla="*/ 31 w 36"/>
                <a:gd name="T11" fmla="*/ 7 h 33"/>
                <a:gd name="T12" fmla="*/ 31 w 36"/>
                <a:gd name="T13" fmla="*/ 7 h 33"/>
                <a:gd name="T14" fmla="*/ 10 w 36"/>
                <a:gd name="T15" fmla="*/ 16 h 33"/>
                <a:gd name="T16" fmla="*/ 17 w 36"/>
                <a:gd name="T17" fmla="*/ 13 h 33"/>
                <a:gd name="T18" fmla="*/ 19 w 36"/>
                <a:gd name="T19" fmla="*/ 11 h 33"/>
                <a:gd name="T20" fmla="*/ 20 w 36"/>
                <a:gd name="T21" fmla="*/ 12 h 33"/>
                <a:gd name="T22" fmla="*/ 20 w 36"/>
                <a:gd name="T23" fmla="*/ 16 h 33"/>
                <a:gd name="T24" fmla="*/ 28 w 36"/>
                <a:gd name="T25" fmla="*/ 14 h 33"/>
                <a:gd name="T26" fmla="*/ 31 w 36"/>
                <a:gd name="T27" fmla="*/ 17 h 33"/>
                <a:gd name="T28" fmla="*/ 20 w 36"/>
                <a:gd name="T29" fmla="*/ 17 h 33"/>
                <a:gd name="T30" fmla="*/ 24 w 36"/>
                <a:gd name="T31" fmla="*/ 31 h 33"/>
                <a:gd name="T32" fmla="*/ 21 w 36"/>
                <a:gd name="T33" fmla="*/ 32 h 33"/>
                <a:gd name="T34" fmla="*/ 16 w 36"/>
                <a:gd name="T35" fmla="*/ 30 h 33"/>
                <a:gd name="T36" fmla="*/ 20 w 36"/>
                <a:gd name="T37" fmla="*/ 29 h 33"/>
                <a:gd name="T38" fmla="*/ 21 w 36"/>
                <a:gd name="T39" fmla="*/ 28 h 33"/>
                <a:gd name="T40" fmla="*/ 10 w 36"/>
                <a:gd name="T41" fmla="*/ 17 h 33"/>
                <a:gd name="T42" fmla="*/ 6 w 36"/>
                <a:gd name="T43" fmla="*/ 16 h 33"/>
                <a:gd name="T44" fmla="*/ 9 w 36"/>
                <a:gd name="T45" fmla="*/ 14 h 33"/>
                <a:gd name="T46" fmla="*/ 5 w 36"/>
                <a:gd name="T47" fmla="*/ 7 h 33"/>
                <a:gd name="T48" fmla="*/ 0 w 36"/>
                <a:gd name="T49" fmla="*/ 6 h 33"/>
                <a:gd name="T50" fmla="*/ 15 w 36"/>
                <a:gd name="T51" fmla="*/ 20 h 33"/>
                <a:gd name="T52" fmla="*/ 16 w 36"/>
                <a:gd name="T53" fmla="*/ 21 h 33"/>
                <a:gd name="T54" fmla="*/ 10 w 36"/>
                <a:gd name="T55" fmla="*/ 27 h 33"/>
                <a:gd name="T56" fmla="*/ 6 w 36"/>
                <a:gd name="T57" fmla="*/ 30 h 33"/>
                <a:gd name="T58" fmla="*/ 11 w 36"/>
                <a:gd name="T59" fmla="*/ 23 h 33"/>
                <a:gd name="T60" fmla="*/ 24 w 36"/>
                <a:gd name="T61" fmla="*/ 19 h 33"/>
                <a:gd name="T62" fmla="*/ 35 w 36"/>
                <a:gd name="T63" fmla="*/ 26 h 33"/>
                <a:gd name="T64" fmla="*/ 36 w 36"/>
                <a:gd name="T65" fmla="*/ 29 h 33"/>
                <a:gd name="T66" fmla="*/ 34 w 36"/>
                <a:gd name="T67" fmla="*/ 30 h 33"/>
                <a:gd name="T68" fmla="*/ 32 w 36"/>
                <a:gd name="T69" fmla="*/ 26 h 33"/>
                <a:gd name="T70" fmla="*/ 24 w 36"/>
                <a:gd name="T7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33">
                  <a:moveTo>
                    <a:pt x="0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12"/>
                    <a:pt x="11" y="15"/>
                    <a:pt x="1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30"/>
                    <a:pt x="24" y="31"/>
                    <a:pt x="24" y="31"/>
                  </a:cubicBezTo>
                  <a:cubicBezTo>
                    <a:pt x="24" y="32"/>
                    <a:pt x="23" y="32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19" y="30"/>
                    <a:pt x="18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8" y="29"/>
                    <a:pt x="20" y="30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3"/>
                    <a:pt x="10" y="11"/>
                    <a:pt x="1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13" y="18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4"/>
                    <a:pt x="11" y="26"/>
                    <a:pt x="10" y="27"/>
                  </a:cubicBezTo>
                  <a:cubicBezTo>
                    <a:pt x="9" y="28"/>
                    <a:pt x="8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9"/>
                    <a:pt x="8" y="28"/>
                    <a:pt x="9" y="27"/>
                  </a:cubicBezTo>
                  <a:cubicBezTo>
                    <a:pt x="9" y="26"/>
                    <a:pt x="10" y="25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lose/>
                  <a:moveTo>
                    <a:pt x="24" y="19"/>
                  </a:moveTo>
                  <a:cubicBezTo>
                    <a:pt x="27" y="21"/>
                    <a:pt x="29" y="22"/>
                    <a:pt x="31" y="23"/>
                  </a:cubicBezTo>
                  <a:cubicBezTo>
                    <a:pt x="33" y="24"/>
                    <a:pt x="34" y="25"/>
                    <a:pt x="35" y="26"/>
                  </a:cubicBezTo>
                  <a:cubicBezTo>
                    <a:pt x="35" y="27"/>
                    <a:pt x="36" y="27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0"/>
                    <a:pt x="34" y="29"/>
                    <a:pt x="34" y="28"/>
                  </a:cubicBezTo>
                  <a:cubicBezTo>
                    <a:pt x="33" y="28"/>
                    <a:pt x="32" y="27"/>
                    <a:pt x="32" y="26"/>
                  </a:cubicBezTo>
                  <a:cubicBezTo>
                    <a:pt x="31" y="25"/>
                    <a:pt x="30" y="24"/>
                    <a:pt x="29" y="23"/>
                  </a:cubicBezTo>
                  <a:cubicBezTo>
                    <a:pt x="27" y="22"/>
                    <a:pt x="26" y="21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361"/>
            <p:cNvSpPr>
              <a:spLocks noEditPoints="1"/>
            </p:cNvSpPr>
            <p:nvPr/>
          </p:nvSpPr>
          <p:spPr bwMode="auto">
            <a:xfrm>
              <a:off x="5527" y="2954"/>
              <a:ext cx="53" cy="46"/>
            </a:xfrm>
            <a:custGeom>
              <a:avLst/>
              <a:gdLst>
                <a:gd name="T0" fmla="*/ 30 w 37"/>
                <a:gd name="T1" fmla="*/ 6 h 33"/>
                <a:gd name="T2" fmla="*/ 9 w 37"/>
                <a:gd name="T3" fmla="*/ 13 h 33"/>
                <a:gd name="T4" fmla="*/ 12 w 37"/>
                <a:gd name="T5" fmla="*/ 5 h 33"/>
                <a:gd name="T6" fmla="*/ 16 w 37"/>
                <a:gd name="T7" fmla="*/ 2 h 33"/>
                <a:gd name="T8" fmla="*/ 14 w 37"/>
                <a:gd name="T9" fmla="*/ 5 h 33"/>
                <a:gd name="T10" fmla="*/ 19 w 37"/>
                <a:gd name="T11" fmla="*/ 19 h 33"/>
                <a:gd name="T12" fmla="*/ 23 w 37"/>
                <a:gd name="T13" fmla="*/ 25 h 33"/>
                <a:gd name="T14" fmla="*/ 21 w 37"/>
                <a:gd name="T15" fmla="*/ 22 h 33"/>
                <a:gd name="T16" fmla="*/ 18 w 37"/>
                <a:gd name="T17" fmla="*/ 11 h 33"/>
                <a:gd name="T18" fmla="*/ 22 w 37"/>
                <a:gd name="T19" fmla="*/ 16 h 33"/>
                <a:gd name="T20" fmla="*/ 20 w 37"/>
                <a:gd name="T21" fmla="*/ 14 h 33"/>
                <a:gd name="T22" fmla="*/ 33 w 37"/>
                <a:gd name="T23" fmla="*/ 23 h 33"/>
                <a:gd name="T24" fmla="*/ 31 w 37"/>
                <a:gd name="T25" fmla="*/ 26 h 33"/>
                <a:gd name="T26" fmla="*/ 28 w 37"/>
                <a:gd name="T27" fmla="*/ 33 h 33"/>
                <a:gd name="T28" fmla="*/ 24 w 37"/>
                <a:gd name="T29" fmla="*/ 30 h 33"/>
                <a:gd name="T30" fmla="*/ 28 w 37"/>
                <a:gd name="T31" fmla="*/ 30 h 33"/>
                <a:gd name="T32" fmla="*/ 29 w 37"/>
                <a:gd name="T33" fmla="*/ 26 h 33"/>
                <a:gd name="T34" fmla="*/ 14 w 37"/>
                <a:gd name="T35" fmla="*/ 26 h 33"/>
                <a:gd name="T36" fmla="*/ 13 w 37"/>
                <a:gd name="T37" fmla="*/ 18 h 33"/>
                <a:gd name="T38" fmla="*/ 14 w 37"/>
                <a:gd name="T39" fmla="*/ 17 h 33"/>
                <a:gd name="T40" fmla="*/ 25 w 37"/>
                <a:gd name="T41" fmla="*/ 10 h 33"/>
                <a:gd name="T42" fmla="*/ 29 w 37"/>
                <a:gd name="T43" fmla="*/ 10 h 33"/>
                <a:gd name="T44" fmla="*/ 29 w 37"/>
                <a:gd name="T45" fmla="*/ 17 h 33"/>
                <a:gd name="T46" fmla="*/ 35 w 37"/>
                <a:gd name="T47" fmla="*/ 17 h 33"/>
                <a:gd name="T48" fmla="*/ 29 w 37"/>
                <a:gd name="T49" fmla="*/ 18 h 33"/>
                <a:gd name="T50" fmla="*/ 31 w 37"/>
                <a:gd name="T51" fmla="*/ 25 h 33"/>
                <a:gd name="T52" fmla="*/ 33 w 37"/>
                <a:gd name="T53" fmla="*/ 23 h 33"/>
                <a:gd name="T54" fmla="*/ 28 w 37"/>
                <a:gd name="T55" fmla="*/ 23 h 33"/>
                <a:gd name="T56" fmla="*/ 16 w 37"/>
                <a:gd name="T57" fmla="*/ 18 h 33"/>
                <a:gd name="T58" fmla="*/ 27 w 37"/>
                <a:gd name="T59" fmla="*/ 17 h 33"/>
                <a:gd name="T60" fmla="*/ 16 w 37"/>
                <a:gd name="T61" fmla="*/ 17 h 33"/>
                <a:gd name="T62" fmla="*/ 9 w 37"/>
                <a:gd name="T63" fmla="*/ 15 h 33"/>
                <a:gd name="T64" fmla="*/ 9 w 37"/>
                <a:gd name="T65" fmla="*/ 25 h 33"/>
                <a:gd name="T66" fmla="*/ 11 w 37"/>
                <a:gd name="T67" fmla="*/ 31 h 33"/>
                <a:gd name="T68" fmla="*/ 9 w 37"/>
                <a:gd name="T69" fmla="*/ 31 h 33"/>
                <a:gd name="T70" fmla="*/ 8 w 37"/>
                <a:gd name="T71" fmla="*/ 29 h 33"/>
                <a:gd name="T72" fmla="*/ 8 w 37"/>
                <a:gd name="T73" fmla="*/ 25 h 33"/>
                <a:gd name="T74" fmla="*/ 4 w 37"/>
                <a:gd name="T75" fmla="*/ 22 h 33"/>
                <a:gd name="T76" fmla="*/ 8 w 37"/>
                <a:gd name="T77" fmla="*/ 6 h 33"/>
                <a:gd name="T78" fmla="*/ 0 w 37"/>
                <a:gd name="T79" fmla="*/ 9 h 33"/>
                <a:gd name="T80" fmla="*/ 6 w 37"/>
                <a:gd name="T81" fmla="*/ 12 h 33"/>
                <a:gd name="T82" fmla="*/ 3 w 37"/>
                <a:gd name="T83" fmla="*/ 13 h 33"/>
                <a:gd name="T84" fmla="*/ 1 w 37"/>
                <a:gd name="T85" fmla="*/ 1 h 33"/>
                <a:gd name="T86" fmla="*/ 7 w 37"/>
                <a:gd name="T87" fmla="*/ 6 h 33"/>
                <a:gd name="T88" fmla="*/ 4 w 37"/>
                <a:gd name="T8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33">
                  <a:moveTo>
                    <a:pt x="27" y="3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10"/>
                    <a:pt x="11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0"/>
                    <a:pt x="11" y="8"/>
                  </a:cubicBezTo>
                  <a:cubicBezTo>
                    <a:pt x="11" y="7"/>
                    <a:pt x="12" y="6"/>
                    <a:pt x="12" y="5"/>
                  </a:cubicBezTo>
                  <a:cubicBezTo>
                    <a:pt x="13" y="3"/>
                    <a:pt x="13" y="2"/>
                    <a:pt x="13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19" y="19"/>
                  </a:moveTo>
                  <a:cubicBezTo>
                    <a:pt x="22" y="20"/>
                    <a:pt x="23" y="21"/>
                    <a:pt x="24" y="22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4"/>
                    <a:pt x="22" y="24"/>
                    <a:pt x="22" y="23"/>
                  </a:cubicBezTo>
                  <a:cubicBezTo>
                    <a:pt x="22" y="23"/>
                    <a:pt x="22" y="22"/>
                    <a:pt x="21" y="22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18" y="11"/>
                  </a:moveTo>
                  <a:cubicBezTo>
                    <a:pt x="19" y="12"/>
                    <a:pt x="20" y="12"/>
                    <a:pt x="21" y="13"/>
                  </a:cubicBezTo>
                  <a:cubicBezTo>
                    <a:pt x="22" y="13"/>
                    <a:pt x="22" y="14"/>
                    <a:pt x="23" y="15"/>
                  </a:cubicBezTo>
                  <a:cubicBezTo>
                    <a:pt x="23" y="15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0" y="14"/>
                  </a:cubicBezTo>
                  <a:cubicBezTo>
                    <a:pt x="20" y="13"/>
                    <a:pt x="19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33" y="23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7"/>
                    <a:pt x="31" y="28"/>
                    <a:pt x="31" y="28"/>
                  </a:cubicBezTo>
                  <a:cubicBezTo>
                    <a:pt x="31" y="29"/>
                    <a:pt x="31" y="30"/>
                    <a:pt x="31" y="31"/>
                  </a:cubicBezTo>
                  <a:cubicBezTo>
                    <a:pt x="30" y="32"/>
                    <a:pt x="30" y="33"/>
                    <a:pt x="28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6" y="30"/>
                    <a:pt x="27" y="30"/>
                    <a:pt x="28" y="30"/>
                  </a:cubicBezTo>
                  <a:cubicBezTo>
                    <a:pt x="28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1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30" y="20"/>
                    <a:pt x="30" y="22"/>
                  </a:cubicBezTo>
                  <a:cubicBezTo>
                    <a:pt x="30" y="23"/>
                    <a:pt x="30" y="24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17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1"/>
                    <a:pt x="16" y="23"/>
                    <a:pt x="17" y="25"/>
                  </a:cubicBezTo>
                  <a:close/>
                  <a:moveTo>
                    <a:pt x="16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9" y="6"/>
                  </a:move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9" y="12"/>
                    <a:pt x="9" y="15"/>
                  </a:cubicBezTo>
                  <a:cubicBezTo>
                    <a:pt x="9" y="18"/>
                    <a:pt x="9" y="19"/>
                    <a:pt x="9" y="20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8"/>
                    <a:pt x="11" y="29"/>
                  </a:cubicBezTo>
                  <a:cubicBezTo>
                    <a:pt x="11" y="29"/>
                    <a:pt x="11" y="30"/>
                    <a:pt x="11" y="31"/>
                  </a:cubicBezTo>
                  <a:cubicBezTo>
                    <a:pt x="11" y="31"/>
                    <a:pt x="11" y="32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4"/>
                    <a:pt x="7" y="24"/>
                    <a:pt x="7" y="23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7" y="22"/>
                    <a:pt x="7" y="21"/>
                    <a:pt x="7" y="19"/>
                  </a:cubicBezTo>
                  <a:cubicBezTo>
                    <a:pt x="7" y="18"/>
                    <a:pt x="8" y="13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4" y="14"/>
                    <a:pt x="3" y="13"/>
                  </a:cubicBezTo>
                  <a:cubicBezTo>
                    <a:pt x="3" y="12"/>
                    <a:pt x="2" y="10"/>
                    <a:pt x="0" y="9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362"/>
            <p:cNvSpPr>
              <a:spLocks/>
            </p:cNvSpPr>
            <p:nvPr/>
          </p:nvSpPr>
          <p:spPr bwMode="auto">
            <a:xfrm>
              <a:off x="4239" y="2999"/>
              <a:ext cx="123" cy="85"/>
            </a:xfrm>
            <a:custGeom>
              <a:avLst/>
              <a:gdLst>
                <a:gd name="T0" fmla="*/ 60 w 87"/>
                <a:gd name="T1" fmla="*/ 32 h 60"/>
                <a:gd name="T2" fmla="*/ 62 w 87"/>
                <a:gd name="T3" fmla="*/ 28 h 60"/>
                <a:gd name="T4" fmla="*/ 72 w 87"/>
                <a:gd name="T5" fmla="*/ 17 h 60"/>
                <a:gd name="T6" fmla="*/ 72 w 87"/>
                <a:gd name="T7" fmla="*/ 28 h 60"/>
                <a:gd name="T8" fmla="*/ 62 w 87"/>
                <a:gd name="T9" fmla="*/ 43 h 60"/>
                <a:gd name="T10" fmla="*/ 44 w 87"/>
                <a:gd name="T11" fmla="*/ 44 h 60"/>
                <a:gd name="T12" fmla="*/ 33 w 87"/>
                <a:gd name="T13" fmla="*/ 41 h 60"/>
                <a:gd name="T14" fmla="*/ 25 w 87"/>
                <a:gd name="T15" fmla="*/ 35 h 60"/>
                <a:gd name="T16" fmla="*/ 23 w 87"/>
                <a:gd name="T17" fmla="*/ 41 h 60"/>
                <a:gd name="T18" fmla="*/ 23 w 87"/>
                <a:gd name="T19" fmla="*/ 45 h 60"/>
                <a:gd name="T20" fmla="*/ 20 w 87"/>
                <a:gd name="T21" fmla="*/ 45 h 60"/>
                <a:gd name="T22" fmla="*/ 13 w 87"/>
                <a:gd name="T23" fmla="*/ 41 h 60"/>
                <a:gd name="T24" fmla="*/ 5 w 87"/>
                <a:gd name="T25" fmla="*/ 41 h 60"/>
                <a:gd name="T26" fmla="*/ 2 w 87"/>
                <a:gd name="T27" fmla="*/ 46 h 60"/>
                <a:gd name="T28" fmla="*/ 10 w 87"/>
                <a:gd name="T29" fmla="*/ 47 h 60"/>
                <a:gd name="T30" fmla="*/ 19 w 87"/>
                <a:gd name="T31" fmla="*/ 50 h 60"/>
                <a:gd name="T32" fmla="*/ 20 w 87"/>
                <a:gd name="T33" fmla="*/ 52 h 60"/>
                <a:gd name="T34" fmla="*/ 10 w 87"/>
                <a:gd name="T35" fmla="*/ 51 h 60"/>
                <a:gd name="T36" fmla="*/ 6 w 87"/>
                <a:gd name="T37" fmla="*/ 52 h 60"/>
                <a:gd name="T38" fmla="*/ 9 w 87"/>
                <a:gd name="T39" fmla="*/ 56 h 60"/>
                <a:gd name="T40" fmla="*/ 13 w 87"/>
                <a:gd name="T41" fmla="*/ 57 h 60"/>
                <a:gd name="T42" fmla="*/ 24 w 87"/>
                <a:gd name="T43" fmla="*/ 54 h 60"/>
                <a:gd name="T44" fmla="*/ 26 w 87"/>
                <a:gd name="T45" fmla="*/ 57 h 60"/>
                <a:gd name="T46" fmla="*/ 29 w 87"/>
                <a:gd name="T47" fmla="*/ 57 h 60"/>
                <a:gd name="T48" fmla="*/ 30 w 87"/>
                <a:gd name="T49" fmla="*/ 52 h 60"/>
                <a:gd name="T50" fmla="*/ 34 w 87"/>
                <a:gd name="T51" fmla="*/ 50 h 60"/>
                <a:gd name="T52" fmla="*/ 36 w 87"/>
                <a:gd name="T53" fmla="*/ 54 h 60"/>
                <a:gd name="T54" fmla="*/ 45 w 87"/>
                <a:gd name="T55" fmla="*/ 53 h 60"/>
                <a:gd name="T56" fmla="*/ 49 w 87"/>
                <a:gd name="T57" fmla="*/ 53 h 60"/>
                <a:gd name="T58" fmla="*/ 53 w 87"/>
                <a:gd name="T59" fmla="*/ 55 h 60"/>
                <a:gd name="T60" fmla="*/ 60 w 87"/>
                <a:gd name="T61" fmla="*/ 54 h 60"/>
                <a:gd name="T62" fmla="*/ 67 w 87"/>
                <a:gd name="T63" fmla="*/ 56 h 60"/>
                <a:gd name="T64" fmla="*/ 69 w 87"/>
                <a:gd name="T65" fmla="*/ 59 h 60"/>
                <a:gd name="T66" fmla="*/ 69 w 87"/>
                <a:gd name="T67" fmla="*/ 54 h 60"/>
                <a:gd name="T68" fmla="*/ 70 w 87"/>
                <a:gd name="T69" fmla="*/ 44 h 60"/>
                <a:gd name="T70" fmla="*/ 71 w 87"/>
                <a:gd name="T71" fmla="*/ 47 h 60"/>
                <a:gd name="T72" fmla="*/ 73 w 87"/>
                <a:gd name="T73" fmla="*/ 42 h 60"/>
                <a:gd name="T74" fmla="*/ 75 w 87"/>
                <a:gd name="T75" fmla="*/ 41 h 60"/>
                <a:gd name="T76" fmla="*/ 75 w 87"/>
                <a:gd name="T77" fmla="*/ 36 h 60"/>
                <a:gd name="T78" fmla="*/ 80 w 87"/>
                <a:gd name="T79" fmla="*/ 33 h 60"/>
                <a:gd name="T80" fmla="*/ 79 w 87"/>
                <a:gd name="T81" fmla="*/ 22 h 60"/>
                <a:gd name="T82" fmla="*/ 80 w 87"/>
                <a:gd name="T83" fmla="*/ 13 h 60"/>
                <a:gd name="T84" fmla="*/ 83 w 87"/>
                <a:gd name="T85" fmla="*/ 9 h 60"/>
                <a:gd name="T86" fmla="*/ 85 w 87"/>
                <a:gd name="T87" fmla="*/ 4 h 60"/>
                <a:gd name="T88" fmla="*/ 78 w 87"/>
                <a:gd name="T89" fmla="*/ 7 h 60"/>
                <a:gd name="T90" fmla="*/ 76 w 87"/>
                <a:gd name="T91" fmla="*/ 11 h 60"/>
                <a:gd name="T92" fmla="*/ 69 w 87"/>
                <a:gd name="T93" fmla="*/ 5 h 60"/>
                <a:gd name="T94" fmla="*/ 62 w 87"/>
                <a:gd name="T95" fmla="*/ 3 h 60"/>
                <a:gd name="T96" fmla="*/ 59 w 87"/>
                <a:gd name="T97" fmla="*/ 14 h 60"/>
                <a:gd name="T98" fmla="*/ 60 w 87"/>
                <a:gd name="T99" fmla="*/ 18 h 60"/>
                <a:gd name="T100" fmla="*/ 60 w 87"/>
                <a:gd name="T10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60">
                  <a:moveTo>
                    <a:pt x="60" y="29"/>
                  </a:moveTo>
                  <a:cubicBezTo>
                    <a:pt x="60" y="29"/>
                    <a:pt x="60" y="29"/>
                    <a:pt x="60" y="32"/>
                  </a:cubicBezTo>
                  <a:cubicBezTo>
                    <a:pt x="60" y="34"/>
                    <a:pt x="62" y="33"/>
                    <a:pt x="62" y="31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3" y="25"/>
                    <a:pt x="65" y="22"/>
                    <a:pt x="67" y="20"/>
                  </a:cubicBezTo>
                  <a:cubicBezTo>
                    <a:pt x="69" y="18"/>
                    <a:pt x="71" y="17"/>
                    <a:pt x="72" y="17"/>
                  </a:cubicBezTo>
                  <a:cubicBezTo>
                    <a:pt x="74" y="18"/>
                    <a:pt x="74" y="19"/>
                    <a:pt x="73" y="21"/>
                  </a:cubicBezTo>
                  <a:cubicBezTo>
                    <a:pt x="72" y="24"/>
                    <a:pt x="71" y="25"/>
                    <a:pt x="72" y="28"/>
                  </a:cubicBezTo>
                  <a:cubicBezTo>
                    <a:pt x="72" y="31"/>
                    <a:pt x="70" y="33"/>
                    <a:pt x="68" y="36"/>
                  </a:cubicBezTo>
                  <a:cubicBezTo>
                    <a:pt x="67" y="39"/>
                    <a:pt x="65" y="41"/>
                    <a:pt x="62" y="43"/>
                  </a:cubicBezTo>
                  <a:cubicBezTo>
                    <a:pt x="58" y="46"/>
                    <a:pt x="53" y="45"/>
                    <a:pt x="51" y="45"/>
                  </a:cubicBezTo>
                  <a:cubicBezTo>
                    <a:pt x="48" y="45"/>
                    <a:pt x="46" y="43"/>
                    <a:pt x="44" y="44"/>
                  </a:cubicBezTo>
                  <a:cubicBezTo>
                    <a:pt x="42" y="45"/>
                    <a:pt x="38" y="46"/>
                    <a:pt x="35" y="46"/>
                  </a:cubicBezTo>
                  <a:cubicBezTo>
                    <a:pt x="33" y="46"/>
                    <a:pt x="33" y="43"/>
                    <a:pt x="33" y="41"/>
                  </a:cubicBezTo>
                  <a:cubicBezTo>
                    <a:pt x="32" y="38"/>
                    <a:pt x="33" y="36"/>
                    <a:pt x="30" y="35"/>
                  </a:cubicBezTo>
                  <a:cubicBezTo>
                    <a:pt x="28" y="34"/>
                    <a:pt x="26" y="34"/>
                    <a:pt x="25" y="35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2" y="38"/>
                    <a:pt x="22" y="39"/>
                    <a:pt x="23" y="41"/>
                  </a:cubicBezTo>
                  <a:cubicBezTo>
                    <a:pt x="23" y="43"/>
                    <a:pt x="22" y="43"/>
                    <a:pt x="23" y="43"/>
                  </a:cubicBezTo>
                  <a:cubicBezTo>
                    <a:pt x="24" y="44"/>
                    <a:pt x="23" y="44"/>
                    <a:pt x="23" y="45"/>
                  </a:cubicBezTo>
                  <a:cubicBezTo>
                    <a:pt x="24" y="46"/>
                    <a:pt x="23" y="45"/>
                    <a:pt x="22" y="45"/>
                  </a:cubicBezTo>
                  <a:cubicBezTo>
                    <a:pt x="20" y="44"/>
                    <a:pt x="21" y="45"/>
                    <a:pt x="20" y="45"/>
                  </a:cubicBezTo>
                  <a:cubicBezTo>
                    <a:pt x="19" y="45"/>
                    <a:pt x="18" y="44"/>
                    <a:pt x="18" y="43"/>
                  </a:cubicBezTo>
                  <a:cubicBezTo>
                    <a:pt x="17" y="41"/>
                    <a:pt x="15" y="41"/>
                    <a:pt x="13" y="41"/>
                  </a:cubicBezTo>
                  <a:cubicBezTo>
                    <a:pt x="11" y="42"/>
                    <a:pt x="11" y="41"/>
                    <a:pt x="8" y="40"/>
                  </a:cubicBezTo>
                  <a:cubicBezTo>
                    <a:pt x="7" y="40"/>
                    <a:pt x="6" y="40"/>
                    <a:pt x="5" y="41"/>
                  </a:cubicBezTo>
                  <a:cubicBezTo>
                    <a:pt x="4" y="42"/>
                    <a:pt x="4" y="43"/>
                    <a:pt x="2" y="44"/>
                  </a:cubicBezTo>
                  <a:cubicBezTo>
                    <a:pt x="0" y="45"/>
                    <a:pt x="0" y="46"/>
                    <a:pt x="2" y="46"/>
                  </a:cubicBezTo>
                  <a:cubicBezTo>
                    <a:pt x="5" y="45"/>
                    <a:pt x="6" y="45"/>
                    <a:pt x="6" y="46"/>
                  </a:cubicBezTo>
                  <a:cubicBezTo>
                    <a:pt x="7" y="47"/>
                    <a:pt x="9" y="47"/>
                    <a:pt x="10" y="47"/>
                  </a:cubicBezTo>
                  <a:cubicBezTo>
                    <a:pt x="12" y="46"/>
                    <a:pt x="14" y="47"/>
                    <a:pt x="15" y="48"/>
                  </a:cubicBezTo>
                  <a:cubicBezTo>
                    <a:pt x="16" y="50"/>
                    <a:pt x="17" y="50"/>
                    <a:pt x="19" y="50"/>
                  </a:cubicBezTo>
                  <a:cubicBezTo>
                    <a:pt x="22" y="50"/>
                    <a:pt x="21" y="50"/>
                    <a:pt x="21" y="50"/>
                  </a:cubicBezTo>
                  <a:cubicBezTo>
                    <a:pt x="21" y="50"/>
                    <a:pt x="22" y="52"/>
                    <a:pt x="20" y="52"/>
                  </a:cubicBezTo>
                  <a:cubicBezTo>
                    <a:pt x="18" y="52"/>
                    <a:pt x="16" y="52"/>
                    <a:pt x="14" y="52"/>
                  </a:cubicBezTo>
                  <a:cubicBezTo>
                    <a:pt x="12" y="53"/>
                    <a:pt x="12" y="52"/>
                    <a:pt x="10" y="51"/>
                  </a:cubicBezTo>
                  <a:cubicBezTo>
                    <a:pt x="8" y="50"/>
                    <a:pt x="9" y="50"/>
                    <a:pt x="7" y="50"/>
                  </a:cubicBezTo>
                  <a:cubicBezTo>
                    <a:pt x="5" y="50"/>
                    <a:pt x="5" y="52"/>
                    <a:pt x="6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7" y="56"/>
                    <a:pt x="7" y="56"/>
                    <a:pt x="9" y="56"/>
                  </a:cubicBezTo>
                  <a:cubicBezTo>
                    <a:pt x="11" y="56"/>
                    <a:pt x="11" y="57"/>
                    <a:pt x="11" y="58"/>
                  </a:cubicBezTo>
                  <a:cubicBezTo>
                    <a:pt x="10" y="59"/>
                    <a:pt x="11" y="60"/>
                    <a:pt x="13" y="57"/>
                  </a:cubicBezTo>
                  <a:cubicBezTo>
                    <a:pt x="14" y="55"/>
                    <a:pt x="17" y="55"/>
                    <a:pt x="19" y="55"/>
                  </a:cubicBezTo>
                  <a:cubicBezTo>
                    <a:pt x="21" y="54"/>
                    <a:pt x="22" y="55"/>
                    <a:pt x="24" y="54"/>
                  </a:cubicBezTo>
                  <a:cubicBezTo>
                    <a:pt x="27" y="53"/>
                    <a:pt x="28" y="53"/>
                    <a:pt x="27" y="55"/>
                  </a:cubicBezTo>
                  <a:cubicBezTo>
                    <a:pt x="27" y="56"/>
                    <a:pt x="26" y="56"/>
                    <a:pt x="26" y="57"/>
                  </a:cubicBezTo>
                  <a:cubicBezTo>
                    <a:pt x="26" y="58"/>
                    <a:pt x="27" y="58"/>
                    <a:pt x="28" y="57"/>
                  </a:cubicBezTo>
                  <a:cubicBezTo>
                    <a:pt x="28" y="56"/>
                    <a:pt x="28" y="57"/>
                    <a:pt x="29" y="57"/>
                  </a:cubicBezTo>
                  <a:cubicBezTo>
                    <a:pt x="31" y="57"/>
                    <a:pt x="31" y="57"/>
                    <a:pt x="30" y="55"/>
                  </a:cubicBezTo>
                  <a:cubicBezTo>
                    <a:pt x="29" y="54"/>
                    <a:pt x="30" y="53"/>
                    <a:pt x="30" y="52"/>
                  </a:cubicBezTo>
                  <a:cubicBezTo>
                    <a:pt x="31" y="52"/>
                    <a:pt x="31" y="51"/>
                    <a:pt x="31" y="50"/>
                  </a:cubicBezTo>
                  <a:cubicBezTo>
                    <a:pt x="32" y="49"/>
                    <a:pt x="32" y="49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5" y="52"/>
                    <a:pt x="36" y="54"/>
                  </a:cubicBezTo>
                  <a:cubicBezTo>
                    <a:pt x="38" y="56"/>
                    <a:pt x="38" y="56"/>
                    <a:pt x="40" y="56"/>
                  </a:cubicBezTo>
                  <a:cubicBezTo>
                    <a:pt x="42" y="56"/>
                    <a:pt x="44" y="56"/>
                    <a:pt x="45" y="53"/>
                  </a:cubicBezTo>
                  <a:cubicBezTo>
                    <a:pt x="46" y="49"/>
                    <a:pt x="47" y="48"/>
                    <a:pt x="48" y="50"/>
                  </a:cubicBezTo>
                  <a:cubicBezTo>
                    <a:pt x="48" y="52"/>
                    <a:pt x="47" y="52"/>
                    <a:pt x="49" y="53"/>
                  </a:cubicBezTo>
                  <a:cubicBezTo>
                    <a:pt x="50" y="54"/>
                    <a:pt x="51" y="55"/>
                    <a:pt x="51" y="56"/>
                  </a:cubicBezTo>
                  <a:cubicBezTo>
                    <a:pt x="52" y="57"/>
                    <a:pt x="53" y="57"/>
                    <a:pt x="53" y="55"/>
                  </a:cubicBezTo>
                  <a:cubicBezTo>
                    <a:pt x="54" y="53"/>
                    <a:pt x="55" y="54"/>
                    <a:pt x="57" y="54"/>
                  </a:cubicBezTo>
                  <a:cubicBezTo>
                    <a:pt x="58" y="53"/>
                    <a:pt x="60" y="53"/>
                    <a:pt x="60" y="54"/>
                  </a:cubicBezTo>
                  <a:cubicBezTo>
                    <a:pt x="61" y="54"/>
                    <a:pt x="63" y="54"/>
                    <a:pt x="64" y="54"/>
                  </a:cubicBezTo>
                  <a:cubicBezTo>
                    <a:pt x="65" y="54"/>
                    <a:pt x="67" y="56"/>
                    <a:pt x="67" y="56"/>
                  </a:cubicBezTo>
                  <a:cubicBezTo>
                    <a:pt x="67" y="56"/>
                    <a:pt x="67" y="58"/>
                    <a:pt x="68" y="59"/>
                  </a:cubicBezTo>
                  <a:cubicBezTo>
                    <a:pt x="68" y="59"/>
                    <a:pt x="68" y="60"/>
                    <a:pt x="69" y="59"/>
                  </a:cubicBezTo>
                  <a:cubicBezTo>
                    <a:pt x="70" y="59"/>
                    <a:pt x="72" y="60"/>
                    <a:pt x="70" y="58"/>
                  </a:cubicBezTo>
                  <a:cubicBezTo>
                    <a:pt x="70" y="57"/>
                    <a:pt x="68" y="54"/>
                    <a:pt x="69" y="54"/>
                  </a:cubicBezTo>
                  <a:cubicBezTo>
                    <a:pt x="70" y="53"/>
                    <a:pt x="70" y="52"/>
                    <a:pt x="70" y="50"/>
                  </a:cubicBezTo>
                  <a:cubicBezTo>
                    <a:pt x="70" y="48"/>
                    <a:pt x="70" y="46"/>
                    <a:pt x="70" y="44"/>
                  </a:cubicBezTo>
                  <a:cubicBezTo>
                    <a:pt x="69" y="42"/>
                    <a:pt x="71" y="42"/>
                    <a:pt x="71" y="44"/>
                  </a:cubicBezTo>
                  <a:cubicBezTo>
                    <a:pt x="71" y="46"/>
                    <a:pt x="71" y="47"/>
                    <a:pt x="71" y="47"/>
                  </a:cubicBezTo>
                  <a:cubicBezTo>
                    <a:pt x="71" y="47"/>
                    <a:pt x="73" y="48"/>
                    <a:pt x="72" y="45"/>
                  </a:cubicBezTo>
                  <a:cubicBezTo>
                    <a:pt x="72" y="42"/>
                    <a:pt x="72" y="42"/>
                    <a:pt x="73" y="42"/>
                  </a:cubicBezTo>
                  <a:cubicBezTo>
                    <a:pt x="74" y="41"/>
                    <a:pt x="73" y="41"/>
                    <a:pt x="74" y="43"/>
                  </a:cubicBezTo>
                  <a:cubicBezTo>
                    <a:pt x="74" y="44"/>
                    <a:pt x="76" y="44"/>
                    <a:pt x="75" y="41"/>
                  </a:cubicBezTo>
                  <a:cubicBezTo>
                    <a:pt x="75" y="39"/>
                    <a:pt x="74" y="40"/>
                    <a:pt x="75" y="37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6" y="34"/>
                    <a:pt x="76" y="34"/>
                    <a:pt x="79" y="34"/>
                  </a:cubicBezTo>
                  <a:cubicBezTo>
                    <a:pt x="81" y="35"/>
                    <a:pt x="80" y="33"/>
                    <a:pt x="80" y="33"/>
                  </a:cubicBezTo>
                  <a:cubicBezTo>
                    <a:pt x="80" y="33"/>
                    <a:pt x="80" y="32"/>
                    <a:pt x="77" y="29"/>
                  </a:cubicBezTo>
                  <a:cubicBezTo>
                    <a:pt x="74" y="25"/>
                    <a:pt x="77" y="23"/>
                    <a:pt x="79" y="22"/>
                  </a:cubicBezTo>
                  <a:cubicBezTo>
                    <a:pt x="81" y="21"/>
                    <a:pt x="80" y="21"/>
                    <a:pt x="80" y="19"/>
                  </a:cubicBezTo>
                  <a:cubicBezTo>
                    <a:pt x="79" y="17"/>
                    <a:pt x="80" y="15"/>
                    <a:pt x="80" y="13"/>
                  </a:cubicBezTo>
                  <a:cubicBezTo>
                    <a:pt x="80" y="11"/>
                    <a:pt x="80" y="11"/>
                    <a:pt x="81" y="11"/>
                  </a:cubicBezTo>
                  <a:cubicBezTo>
                    <a:pt x="83" y="11"/>
                    <a:pt x="84" y="11"/>
                    <a:pt x="83" y="9"/>
                  </a:cubicBezTo>
                  <a:cubicBezTo>
                    <a:pt x="83" y="7"/>
                    <a:pt x="84" y="7"/>
                    <a:pt x="85" y="6"/>
                  </a:cubicBezTo>
                  <a:cubicBezTo>
                    <a:pt x="87" y="4"/>
                    <a:pt x="85" y="3"/>
                    <a:pt x="85" y="4"/>
                  </a:cubicBezTo>
                  <a:cubicBezTo>
                    <a:pt x="84" y="5"/>
                    <a:pt x="83" y="6"/>
                    <a:pt x="82" y="7"/>
                  </a:cubicBezTo>
                  <a:cubicBezTo>
                    <a:pt x="81" y="9"/>
                    <a:pt x="80" y="7"/>
                    <a:pt x="78" y="7"/>
                  </a:cubicBezTo>
                  <a:cubicBezTo>
                    <a:pt x="76" y="8"/>
                    <a:pt x="76" y="8"/>
                    <a:pt x="77" y="9"/>
                  </a:cubicBezTo>
                  <a:cubicBezTo>
                    <a:pt x="77" y="9"/>
                    <a:pt x="77" y="10"/>
                    <a:pt x="76" y="11"/>
                  </a:cubicBezTo>
                  <a:cubicBezTo>
                    <a:pt x="74" y="13"/>
                    <a:pt x="73" y="10"/>
                    <a:pt x="73" y="10"/>
                  </a:cubicBezTo>
                  <a:cubicBezTo>
                    <a:pt x="73" y="10"/>
                    <a:pt x="71" y="8"/>
                    <a:pt x="69" y="5"/>
                  </a:cubicBezTo>
                  <a:cubicBezTo>
                    <a:pt x="68" y="1"/>
                    <a:pt x="65" y="0"/>
                    <a:pt x="61" y="0"/>
                  </a:cubicBezTo>
                  <a:cubicBezTo>
                    <a:pt x="58" y="1"/>
                    <a:pt x="60" y="3"/>
                    <a:pt x="62" y="3"/>
                  </a:cubicBezTo>
                  <a:cubicBezTo>
                    <a:pt x="64" y="3"/>
                    <a:pt x="62" y="6"/>
                    <a:pt x="61" y="9"/>
                  </a:cubicBezTo>
                  <a:cubicBezTo>
                    <a:pt x="59" y="11"/>
                    <a:pt x="59" y="12"/>
                    <a:pt x="59" y="14"/>
                  </a:cubicBezTo>
                  <a:cubicBezTo>
                    <a:pt x="60" y="15"/>
                    <a:pt x="60" y="16"/>
                    <a:pt x="60" y="1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9"/>
                    <a:pt x="60" y="29"/>
                    <a:pt x="60" y="29"/>
                  </a:cubicBezTo>
                  <a:close/>
                </a:path>
              </a:pathLst>
            </a:custGeom>
            <a:solidFill>
              <a:srgbClr val="C7E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363"/>
            <p:cNvSpPr>
              <a:spLocks noEditPoints="1"/>
            </p:cNvSpPr>
            <p:nvPr/>
          </p:nvSpPr>
          <p:spPr bwMode="auto">
            <a:xfrm>
              <a:off x="4239" y="2999"/>
              <a:ext cx="123" cy="85"/>
            </a:xfrm>
            <a:custGeom>
              <a:avLst/>
              <a:gdLst>
                <a:gd name="T0" fmla="*/ 58 w 87"/>
                <a:gd name="T1" fmla="*/ 54 h 60"/>
                <a:gd name="T2" fmla="*/ 48 w 87"/>
                <a:gd name="T3" fmla="*/ 54 h 60"/>
                <a:gd name="T4" fmla="*/ 46 w 87"/>
                <a:gd name="T5" fmla="*/ 53 h 60"/>
                <a:gd name="T6" fmla="*/ 32 w 87"/>
                <a:gd name="T7" fmla="*/ 50 h 60"/>
                <a:gd name="T8" fmla="*/ 28 w 87"/>
                <a:gd name="T9" fmla="*/ 57 h 60"/>
                <a:gd name="T10" fmla="*/ 27 w 87"/>
                <a:gd name="T11" fmla="*/ 54 h 60"/>
                <a:gd name="T12" fmla="*/ 10 w 87"/>
                <a:gd name="T13" fmla="*/ 59 h 60"/>
                <a:gd name="T14" fmla="*/ 7 w 87"/>
                <a:gd name="T15" fmla="*/ 56 h 60"/>
                <a:gd name="T16" fmla="*/ 8 w 87"/>
                <a:gd name="T17" fmla="*/ 49 h 60"/>
                <a:gd name="T18" fmla="*/ 19 w 87"/>
                <a:gd name="T19" fmla="*/ 51 h 60"/>
                <a:gd name="T20" fmla="*/ 3 w 87"/>
                <a:gd name="T21" fmla="*/ 46 h 60"/>
                <a:gd name="T22" fmla="*/ 8 w 87"/>
                <a:gd name="T23" fmla="*/ 39 h 60"/>
                <a:gd name="T24" fmla="*/ 20 w 87"/>
                <a:gd name="T25" fmla="*/ 44 h 60"/>
                <a:gd name="T26" fmla="*/ 23 w 87"/>
                <a:gd name="T27" fmla="*/ 44 h 60"/>
                <a:gd name="T28" fmla="*/ 33 w 87"/>
                <a:gd name="T29" fmla="*/ 41 h 60"/>
                <a:gd name="T30" fmla="*/ 54 w 87"/>
                <a:gd name="T31" fmla="*/ 45 h 60"/>
                <a:gd name="T32" fmla="*/ 73 w 87"/>
                <a:gd name="T33" fmla="*/ 19 h 60"/>
                <a:gd name="T34" fmla="*/ 60 w 87"/>
                <a:gd name="T35" fmla="*/ 34 h 60"/>
                <a:gd name="T36" fmla="*/ 59 w 87"/>
                <a:gd name="T37" fmla="*/ 14 h 60"/>
                <a:gd name="T38" fmla="*/ 61 w 87"/>
                <a:gd name="T39" fmla="*/ 0 h 60"/>
                <a:gd name="T40" fmla="*/ 76 w 87"/>
                <a:gd name="T41" fmla="*/ 10 h 60"/>
                <a:gd name="T42" fmla="*/ 81 w 87"/>
                <a:gd name="T43" fmla="*/ 7 h 60"/>
                <a:gd name="T44" fmla="*/ 84 w 87"/>
                <a:gd name="T45" fmla="*/ 9 h 60"/>
                <a:gd name="T46" fmla="*/ 81 w 87"/>
                <a:gd name="T47" fmla="*/ 13 h 60"/>
                <a:gd name="T48" fmla="*/ 78 w 87"/>
                <a:gd name="T49" fmla="*/ 28 h 60"/>
                <a:gd name="T50" fmla="*/ 76 w 87"/>
                <a:gd name="T51" fmla="*/ 37 h 60"/>
                <a:gd name="T52" fmla="*/ 73 w 87"/>
                <a:gd name="T53" fmla="*/ 42 h 60"/>
                <a:gd name="T54" fmla="*/ 70 w 87"/>
                <a:gd name="T55" fmla="*/ 47 h 60"/>
                <a:gd name="T56" fmla="*/ 70 w 87"/>
                <a:gd name="T57" fmla="*/ 60 h 60"/>
                <a:gd name="T58" fmla="*/ 70 w 87"/>
                <a:gd name="T59" fmla="*/ 58 h 60"/>
                <a:gd name="T60" fmla="*/ 69 w 87"/>
                <a:gd name="T61" fmla="*/ 46 h 60"/>
                <a:gd name="T62" fmla="*/ 73 w 87"/>
                <a:gd name="T63" fmla="*/ 41 h 60"/>
                <a:gd name="T64" fmla="*/ 74 w 87"/>
                <a:gd name="T65" fmla="*/ 39 h 60"/>
                <a:gd name="T66" fmla="*/ 80 w 87"/>
                <a:gd name="T67" fmla="*/ 33 h 60"/>
                <a:gd name="T68" fmla="*/ 79 w 87"/>
                <a:gd name="T69" fmla="*/ 18 h 60"/>
                <a:gd name="T70" fmla="*/ 82 w 87"/>
                <a:gd name="T71" fmla="*/ 11 h 60"/>
                <a:gd name="T72" fmla="*/ 85 w 87"/>
                <a:gd name="T73" fmla="*/ 4 h 60"/>
                <a:gd name="T74" fmla="*/ 77 w 87"/>
                <a:gd name="T75" fmla="*/ 8 h 60"/>
                <a:gd name="T76" fmla="*/ 61 w 87"/>
                <a:gd name="T77" fmla="*/ 1 h 60"/>
                <a:gd name="T78" fmla="*/ 60 w 87"/>
                <a:gd name="T79" fmla="*/ 12 h 60"/>
                <a:gd name="T80" fmla="*/ 60 w 87"/>
                <a:gd name="T81" fmla="*/ 32 h 60"/>
                <a:gd name="T82" fmla="*/ 74 w 87"/>
                <a:gd name="T83" fmla="*/ 19 h 60"/>
                <a:gd name="T84" fmla="*/ 62 w 87"/>
                <a:gd name="T85" fmla="*/ 44 h 60"/>
                <a:gd name="T86" fmla="*/ 32 w 87"/>
                <a:gd name="T87" fmla="*/ 41 h 60"/>
                <a:gd name="T88" fmla="*/ 23 w 87"/>
                <a:gd name="T89" fmla="*/ 41 h 60"/>
                <a:gd name="T90" fmla="*/ 21 w 87"/>
                <a:gd name="T91" fmla="*/ 45 h 60"/>
                <a:gd name="T92" fmla="*/ 12 w 87"/>
                <a:gd name="T93" fmla="*/ 42 h 60"/>
                <a:gd name="T94" fmla="*/ 2 w 87"/>
                <a:gd name="T95" fmla="*/ 45 h 60"/>
                <a:gd name="T96" fmla="*/ 16 w 87"/>
                <a:gd name="T97" fmla="*/ 48 h 60"/>
                <a:gd name="T98" fmla="*/ 14 w 87"/>
                <a:gd name="T99" fmla="*/ 53 h 60"/>
                <a:gd name="T100" fmla="*/ 9 w 87"/>
                <a:gd name="T101" fmla="*/ 53 h 60"/>
                <a:gd name="T102" fmla="*/ 11 w 87"/>
                <a:gd name="T103" fmla="*/ 58 h 60"/>
                <a:gd name="T104" fmla="*/ 27 w 87"/>
                <a:gd name="T105" fmla="*/ 53 h 60"/>
                <a:gd name="T106" fmla="*/ 30 w 87"/>
                <a:gd name="T107" fmla="*/ 56 h 60"/>
                <a:gd name="T108" fmla="*/ 34 w 87"/>
                <a:gd name="T109" fmla="*/ 49 h 60"/>
                <a:gd name="T110" fmla="*/ 48 w 87"/>
                <a:gd name="T111" fmla="*/ 50 h 60"/>
                <a:gd name="T112" fmla="*/ 55 w 87"/>
                <a:gd name="T113" fmla="*/ 53 h 60"/>
                <a:gd name="T114" fmla="*/ 64 w 87"/>
                <a:gd name="T115" fmla="*/ 53 h 60"/>
                <a:gd name="T116" fmla="*/ 70 w 87"/>
                <a:gd name="T117" fmla="*/ 4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" h="60">
                  <a:moveTo>
                    <a:pt x="67" y="59"/>
                  </a:moveTo>
                  <a:cubicBezTo>
                    <a:pt x="67" y="58"/>
                    <a:pt x="66" y="57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4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2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6"/>
                    <a:pt x="53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5"/>
                    <a:pt x="49" y="55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1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1"/>
                    <a:pt x="46" y="51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5" y="57"/>
                    <a:pt x="42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8" y="57"/>
                    <a:pt x="37" y="56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1"/>
                    <a:pt x="32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6" y="59"/>
                    <a:pt x="26" y="58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6"/>
                    <a:pt x="26" y="56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3" y="55"/>
                    <a:pt x="22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6"/>
                    <a:pt x="15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9"/>
                    <a:pt x="12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0" y="60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7" y="57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3"/>
                    <a:pt x="7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2"/>
                    <a:pt x="5" y="52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0"/>
                    <a:pt x="6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1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6" y="51"/>
                    <a:pt x="18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7" y="51"/>
                    <a:pt x="16" y="50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2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8"/>
                    <a:pt x="7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4" y="43"/>
                    <a:pt x="4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0"/>
                    <a:pt x="6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1" y="40"/>
                    <a:pt x="11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8" y="41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4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3"/>
                    <a:pt x="22" y="43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8"/>
                    <a:pt x="22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6"/>
                    <a:pt x="23" y="36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0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4" y="36"/>
                    <a:pt x="33" y="38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3"/>
                    <a:pt x="33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6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9" y="45"/>
                    <a:pt x="42" y="44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3"/>
                    <a:pt x="45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8" y="43"/>
                    <a:pt x="49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4"/>
                    <a:pt x="53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6" y="45"/>
                    <a:pt x="59" y="44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5" y="40"/>
                    <a:pt x="66" y="39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70" y="33"/>
                    <a:pt x="71" y="31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29"/>
                    <a:pt x="71" y="2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8"/>
                    <a:pt x="71" y="27"/>
                    <a:pt x="71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4"/>
                    <a:pt x="71" y="23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0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8"/>
                    <a:pt x="73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18"/>
                    <a:pt x="69" y="19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5" y="22"/>
                    <a:pt x="63" y="25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30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2"/>
                    <a:pt x="62" y="33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59" y="33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0"/>
                    <a:pt x="59" y="30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3"/>
                    <a:pt x="58" y="13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9" y="10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7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3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1" y="3"/>
                    <a:pt x="59" y="3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0"/>
                    <a:pt x="60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8" y="1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2" y="8"/>
                    <a:pt x="74" y="10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74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5" y="9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7"/>
                    <a:pt x="76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80" y="7"/>
                    <a:pt x="81" y="7"/>
                    <a:pt x="8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5"/>
                    <a:pt x="83" y="4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7" y="3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5"/>
                    <a:pt x="86" y="5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4" y="11"/>
                    <a:pt x="84" y="11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2"/>
                    <a:pt x="82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1" y="12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5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1" y="20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0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7" y="24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4"/>
                    <a:pt x="80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7" y="35"/>
                    <a:pt x="77" y="35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6" y="40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3"/>
                    <a:pt x="76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3" y="44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3"/>
                    <a:pt x="73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7"/>
                    <a:pt x="73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0" y="48"/>
                    <a:pt x="70" y="49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0"/>
                    <a:pt x="70" y="51"/>
                    <a:pt x="70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3"/>
                    <a:pt x="70" y="54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70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8"/>
                    <a:pt x="71" y="58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7" y="60"/>
                    <a:pt x="67" y="59"/>
                    <a:pt x="67" y="59"/>
                  </a:cubicBezTo>
                  <a:close/>
                  <a:moveTo>
                    <a:pt x="67" y="55"/>
                  </a:moveTo>
                  <a:cubicBezTo>
                    <a:pt x="67" y="55"/>
                    <a:pt x="67" y="55"/>
                    <a:pt x="67" y="55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8"/>
                    <a:pt x="69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7"/>
                    <a:pt x="68" y="56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69" y="53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1"/>
                    <a:pt x="69" y="51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48"/>
                    <a:pt x="69" y="47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5"/>
                    <a:pt x="69" y="45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3"/>
                    <a:pt x="69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4" y="41"/>
                    <a:pt x="74" y="41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2"/>
                    <a:pt x="74" y="42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6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33"/>
                    <a:pt x="79" y="32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5" y="27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4"/>
                    <a:pt x="77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79" y="20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6"/>
                    <a:pt x="79" y="15"/>
                    <a:pt x="79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3"/>
                    <a:pt x="79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1"/>
                    <a:pt x="79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0"/>
                    <a:pt x="80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1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7"/>
                    <a:pt x="84" y="7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4" y="5"/>
                    <a:pt x="84" y="6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2" y="8"/>
                    <a:pt x="82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0" y="9"/>
                    <a:pt x="79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10"/>
                    <a:pt x="77" y="11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3" y="12"/>
                    <a:pt x="73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2" y="10"/>
                    <a:pt x="70" y="8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7" y="2"/>
                    <a:pt x="65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2"/>
                    <a:pt x="64" y="3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5"/>
                    <a:pt x="62" y="7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0" y="10"/>
                    <a:pt x="60" y="11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4"/>
                    <a:pt x="64" y="21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9" y="18"/>
                    <a:pt x="70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7"/>
                    <a:pt x="74" y="18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20"/>
                    <a:pt x="74" y="21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4"/>
                    <a:pt x="72" y="25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2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32"/>
                    <a:pt x="71" y="34"/>
                    <a:pt x="69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9"/>
                    <a:pt x="66" y="41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0" y="45"/>
                    <a:pt x="56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1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8" y="45"/>
                    <a:pt x="47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5" y="44"/>
                    <a:pt x="45" y="44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3" y="46"/>
                    <a:pt x="39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7"/>
                    <a:pt x="36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2" y="46"/>
                    <a:pt x="32" y="43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38"/>
                    <a:pt x="32" y="37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6" y="35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3" y="38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3" y="40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3"/>
                    <a:pt x="23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6"/>
                    <a:pt x="22" y="46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7" y="45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6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2"/>
                    <a:pt x="10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6" y="41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3"/>
                    <a:pt x="4" y="44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45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45"/>
                    <a:pt x="6" y="45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3" y="46"/>
                    <a:pt x="14" y="47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9"/>
                    <a:pt x="16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1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8" y="53"/>
                    <a:pt x="16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3"/>
                    <a:pt x="11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1"/>
                    <a:pt x="9" y="52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4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1" y="55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4" y="54"/>
                    <a:pt x="17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3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3"/>
                    <a:pt x="26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8" y="53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5"/>
                    <a:pt x="29" y="55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3"/>
                    <a:pt x="29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1"/>
                    <a:pt x="31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9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6" y="50"/>
                    <a:pt x="36" y="51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5"/>
                    <a:pt x="38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3" y="55"/>
                    <a:pt x="43" y="56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0"/>
                    <a:pt x="45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4"/>
                    <a:pt x="51" y="54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3"/>
                    <a:pt x="54" y="53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3"/>
                    <a:pt x="60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2" y="53"/>
                    <a:pt x="63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7" y="55"/>
                    <a:pt x="67" y="55"/>
                  </a:cubicBezTo>
                  <a:close/>
                  <a:moveTo>
                    <a:pt x="72" y="45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lose/>
                  <a:moveTo>
                    <a:pt x="70" y="44"/>
                  </a:move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lose/>
                  <a:moveTo>
                    <a:pt x="73" y="42"/>
                  </a:move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364"/>
            <p:cNvSpPr>
              <a:spLocks/>
            </p:cNvSpPr>
            <p:nvPr/>
          </p:nvSpPr>
          <p:spPr bwMode="auto">
            <a:xfrm>
              <a:off x="4621" y="2954"/>
              <a:ext cx="74" cy="111"/>
            </a:xfrm>
            <a:custGeom>
              <a:avLst/>
              <a:gdLst>
                <a:gd name="T0" fmla="*/ 33 w 52"/>
                <a:gd name="T1" fmla="*/ 68 h 79"/>
                <a:gd name="T2" fmla="*/ 27 w 52"/>
                <a:gd name="T3" fmla="*/ 70 h 79"/>
                <a:gd name="T4" fmla="*/ 36 w 52"/>
                <a:gd name="T5" fmla="*/ 68 h 79"/>
                <a:gd name="T6" fmla="*/ 41 w 52"/>
                <a:gd name="T7" fmla="*/ 70 h 79"/>
                <a:gd name="T8" fmla="*/ 44 w 52"/>
                <a:gd name="T9" fmla="*/ 76 h 79"/>
                <a:gd name="T10" fmla="*/ 46 w 52"/>
                <a:gd name="T11" fmla="*/ 75 h 79"/>
                <a:gd name="T12" fmla="*/ 51 w 52"/>
                <a:gd name="T13" fmla="*/ 73 h 79"/>
                <a:gd name="T14" fmla="*/ 48 w 52"/>
                <a:gd name="T15" fmla="*/ 68 h 79"/>
                <a:gd name="T16" fmla="*/ 44 w 52"/>
                <a:gd name="T17" fmla="*/ 63 h 79"/>
                <a:gd name="T18" fmla="*/ 52 w 52"/>
                <a:gd name="T19" fmla="*/ 60 h 79"/>
                <a:gd name="T20" fmla="*/ 44 w 52"/>
                <a:gd name="T21" fmla="*/ 60 h 79"/>
                <a:gd name="T22" fmla="*/ 45 w 52"/>
                <a:gd name="T23" fmla="*/ 55 h 79"/>
                <a:gd name="T24" fmla="*/ 43 w 52"/>
                <a:gd name="T25" fmla="*/ 47 h 79"/>
                <a:gd name="T26" fmla="*/ 51 w 52"/>
                <a:gd name="T27" fmla="*/ 43 h 79"/>
                <a:gd name="T28" fmla="*/ 45 w 52"/>
                <a:gd name="T29" fmla="*/ 40 h 79"/>
                <a:gd name="T30" fmla="*/ 41 w 52"/>
                <a:gd name="T31" fmla="*/ 40 h 79"/>
                <a:gd name="T32" fmla="*/ 39 w 52"/>
                <a:gd name="T33" fmla="*/ 35 h 79"/>
                <a:gd name="T34" fmla="*/ 39 w 52"/>
                <a:gd name="T35" fmla="*/ 39 h 79"/>
                <a:gd name="T36" fmla="*/ 36 w 52"/>
                <a:gd name="T37" fmla="*/ 44 h 79"/>
                <a:gd name="T38" fmla="*/ 32 w 52"/>
                <a:gd name="T39" fmla="*/ 44 h 79"/>
                <a:gd name="T40" fmla="*/ 35 w 52"/>
                <a:gd name="T41" fmla="*/ 38 h 79"/>
                <a:gd name="T42" fmla="*/ 30 w 52"/>
                <a:gd name="T43" fmla="*/ 41 h 79"/>
                <a:gd name="T44" fmla="*/ 24 w 52"/>
                <a:gd name="T45" fmla="*/ 39 h 79"/>
                <a:gd name="T46" fmla="*/ 17 w 52"/>
                <a:gd name="T47" fmla="*/ 35 h 79"/>
                <a:gd name="T48" fmla="*/ 22 w 52"/>
                <a:gd name="T49" fmla="*/ 31 h 79"/>
                <a:gd name="T50" fmla="*/ 25 w 52"/>
                <a:gd name="T51" fmla="*/ 30 h 79"/>
                <a:gd name="T52" fmla="*/ 23 w 52"/>
                <a:gd name="T53" fmla="*/ 26 h 79"/>
                <a:gd name="T54" fmla="*/ 14 w 52"/>
                <a:gd name="T55" fmla="*/ 29 h 79"/>
                <a:gd name="T56" fmla="*/ 18 w 52"/>
                <a:gd name="T57" fmla="*/ 22 h 79"/>
                <a:gd name="T58" fmla="*/ 19 w 52"/>
                <a:gd name="T59" fmla="*/ 14 h 79"/>
                <a:gd name="T60" fmla="*/ 22 w 52"/>
                <a:gd name="T61" fmla="*/ 9 h 79"/>
                <a:gd name="T62" fmla="*/ 21 w 52"/>
                <a:gd name="T63" fmla="*/ 4 h 79"/>
                <a:gd name="T64" fmla="*/ 18 w 52"/>
                <a:gd name="T65" fmla="*/ 1 h 79"/>
                <a:gd name="T66" fmla="*/ 13 w 52"/>
                <a:gd name="T67" fmla="*/ 5 h 79"/>
                <a:gd name="T68" fmla="*/ 14 w 52"/>
                <a:gd name="T69" fmla="*/ 13 h 79"/>
                <a:gd name="T70" fmla="*/ 13 w 52"/>
                <a:gd name="T71" fmla="*/ 20 h 79"/>
                <a:gd name="T72" fmla="*/ 8 w 52"/>
                <a:gd name="T73" fmla="*/ 27 h 79"/>
                <a:gd name="T74" fmla="*/ 9 w 52"/>
                <a:gd name="T75" fmla="*/ 35 h 79"/>
                <a:gd name="T76" fmla="*/ 0 w 52"/>
                <a:gd name="T77" fmla="*/ 37 h 79"/>
                <a:gd name="T78" fmla="*/ 4 w 52"/>
                <a:gd name="T79" fmla="*/ 43 h 79"/>
                <a:gd name="T80" fmla="*/ 9 w 52"/>
                <a:gd name="T81" fmla="*/ 40 h 79"/>
                <a:gd name="T82" fmla="*/ 14 w 52"/>
                <a:gd name="T83" fmla="*/ 42 h 79"/>
                <a:gd name="T84" fmla="*/ 11 w 52"/>
                <a:gd name="T85" fmla="*/ 45 h 79"/>
                <a:gd name="T86" fmla="*/ 16 w 52"/>
                <a:gd name="T87" fmla="*/ 51 h 79"/>
                <a:gd name="T88" fmla="*/ 20 w 52"/>
                <a:gd name="T89" fmla="*/ 53 h 79"/>
                <a:gd name="T90" fmla="*/ 22 w 52"/>
                <a:gd name="T91" fmla="*/ 56 h 79"/>
                <a:gd name="T92" fmla="*/ 25 w 52"/>
                <a:gd name="T93" fmla="*/ 61 h 79"/>
                <a:gd name="T94" fmla="*/ 30 w 52"/>
                <a:gd name="T95" fmla="*/ 63 h 79"/>
                <a:gd name="T96" fmla="*/ 32 w 52"/>
                <a:gd name="T97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" h="79">
                  <a:moveTo>
                    <a:pt x="32" y="67"/>
                  </a:moveTo>
                  <a:cubicBezTo>
                    <a:pt x="34" y="66"/>
                    <a:pt x="35" y="67"/>
                    <a:pt x="33" y="68"/>
                  </a:cubicBezTo>
                  <a:cubicBezTo>
                    <a:pt x="32" y="69"/>
                    <a:pt x="32" y="69"/>
                    <a:pt x="30" y="69"/>
                  </a:cubicBezTo>
                  <a:cubicBezTo>
                    <a:pt x="28" y="69"/>
                    <a:pt x="26" y="69"/>
                    <a:pt x="27" y="70"/>
                  </a:cubicBezTo>
                  <a:cubicBezTo>
                    <a:pt x="28" y="71"/>
                    <a:pt x="29" y="72"/>
                    <a:pt x="31" y="72"/>
                  </a:cubicBezTo>
                  <a:cubicBezTo>
                    <a:pt x="33" y="72"/>
                    <a:pt x="34" y="70"/>
                    <a:pt x="36" y="68"/>
                  </a:cubicBezTo>
                  <a:cubicBezTo>
                    <a:pt x="38" y="66"/>
                    <a:pt x="39" y="64"/>
                    <a:pt x="40" y="65"/>
                  </a:cubicBezTo>
                  <a:cubicBezTo>
                    <a:pt x="42" y="65"/>
                    <a:pt x="41" y="66"/>
                    <a:pt x="41" y="70"/>
                  </a:cubicBezTo>
                  <a:cubicBezTo>
                    <a:pt x="40" y="73"/>
                    <a:pt x="42" y="73"/>
                    <a:pt x="44" y="73"/>
                  </a:cubicBezTo>
                  <a:cubicBezTo>
                    <a:pt x="46" y="73"/>
                    <a:pt x="45" y="75"/>
                    <a:pt x="44" y="76"/>
                  </a:cubicBezTo>
                  <a:cubicBezTo>
                    <a:pt x="43" y="78"/>
                    <a:pt x="45" y="79"/>
                    <a:pt x="45" y="78"/>
                  </a:cubicBezTo>
                  <a:cubicBezTo>
                    <a:pt x="46" y="77"/>
                    <a:pt x="46" y="77"/>
                    <a:pt x="46" y="75"/>
                  </a:cubicBezTo>
                  <a:cubicBezTo>
                    <a:pt x="47" y="73"/>
                    <a:pt x="49" y="73"/>
                    <a:pt x="50" y="74"/>
                  </a:cubicBezTo>
                  <a:cubicBezTo>
                    <a:pt x="51" y="75"/>
                    <a:pt x="52" y="75"/>
                    <a:pt x="51" y="73"/>
                  </a:cubicBezTo>
                  <a:cubicBezTo>
                    <a:pt x="51" y="72"/>
                    <a:pt x="50" y="72"/>
                    <a:pt x="47" y="71"/>
                  </a:cubicBezTo>
                  <a:cubicBezTo>
                    <a:pt x="44" y="69"/>
                    <a:pt x="46" y="69"/>
                    <a:pt x="48" y="68"/>
                  </a:cubicBezTo>
                  <a:cubicBezTo>
                    <a:pt x="50" y="67"/>
                    <a:pt x="49" y="66"/>
                    <a:pt x="46" y="65"/>
                  </a:cubicBezTo>
                  <a:cubicBezTo>
                    <a:pt x="43" y="64"/>
                    <a:pt x="43" y="63"/>
                    <a:pt x="44" y="63"/>
                  </a:cubicBezTo>
                  <a:cubicBezTo>
                    <a:pt x="46" y="64"/>
                    <a:pt x="45" y="63"/>
                    <a:pt x="49" y="64"/>
                  </a:cubicBezTo>
                  <a:cubicBezTo>
                    <a:pt x="52" y="65"/>
                    <a:pt x="52" y="62"/>
                    <a:pt x="52" y="60"/>
                  </a:cubicBezTo>
                  <a:cubicBezTo>
                    <a:pt x="51" y="58"/>
                    <a:pt x="49" y="58"/>
                    <a:pt x="48" y="60"/>
                  </a:cubicBezTo>
                  <a:cubicBezTo>
                    <a:pt x="46" y="63"/>
                    <a:pt x="46" y="61"/>
                    <a:pt x="44" y="60"/>
                  </a:cubicBezTo>
                  <a:cubicBezTo>
                    <a:pt x="43" y="58"/>
                    <a:pt x="42" y="56"/>
                    <a:pt x="44" y="57"/>
                  </a:cubicBezTo>
                  <a:cubicBezTo>
                    <a:pt x="46" y="57"/>
                    <a:pt x="46" y="57"/>
                    <a:pt x="45" y="55"/>
                  </a:cubicBezTo>
                  <a:cubicBezTo>
                    <a:pt x="43" y="53"/>
                    <a:pt x="42" y="53"/>
                    <a:pt x="43" y="51"/>
                  </a:cubicBezTo>
                  <a:cubicBezTo>
                    <a:pt x="44" y="50"/>
                    <a:pt x="44" y="48"/>
                    <a:pt x="43" y="47"/>
                  </a:cubicBezTo>
                  <a:cubicBezTo>
                    <a:pt x="42" y="46"/>
                    <a:pt x="41" y="45"/>
                    <a:pt x="46" y="44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1" y="43"/>
                    <a:pt x="52" y="41"/>
                    <a:pt x="49" y="41"/>
                  </a:cubicBezTo>
                  <a:cubicBezTo>
                    <a:pt x="45" y="42"/>
                    <a:pt x="45" y="42"/>
                    <a:pt x="45" y="40"/>
                  </a:cubicBezTo>
                  <a:cubicBezTo>
                    <a:pt x="44" y="38"/>
                    <a:pt x="43" y="38"/>
                    <a:pt x="43" y="40"/>
                  </a:cubicBezTo>
                  <a:cubicBezTo>
                    <a:pt x="43" y="42"/>
                    <a:pt x="41" y="43"/>
                    <a:pt x="41" y="40"/>
                  </a:cubicBezTo>
                  <a:cubicBezTo>
                    <a:pt x="41" y="37"/>
                    <a:pt x="41" y="37"/>
                    <a:pt x="40" y="36"/>
                  </a:cubicBezTo>
                  <a:cubicBezTo>
                    <a:pt x="40" y="36"/>
                    <a:pt x="40" y="36"/>
                    <a:pt x="39" y="35"/>
                  </a:cubicBezTo>
                  <a:cubicBezTo>
                    <a:pt x="38" y="33"/>
                    <a:pt x="38" y="35"/>
                    <a:pt x="38" y="36"/>
                  </a:cubicBezTo>
                  <a:cubicBezTo>
                    <a:pt x="39" y="38"/>
                    <a:pt x="40" y="38"/>
                    <a:pt x="39" y="39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43"/>
                    <a:pt x="38" y="43"/>
                    <a:pt x="36" y="44"/>
                  </a:cubicBezTo>
                  <a:cubicBezTo>
                    <a:pt x="35" y="44"/>
                    <a:pt x="35" y="44"/>
                    <a:pt x="34" y="46"/>
                  </a:cubicBezTo>
                  <a:cubicBezTo>
                    <a:pt x="32" y="47"/>
                    <a:pt x="30" y="47"/>
                    <a:pt x="32" y="44"/>
                  </a:cubicBezTo>
                  <a:cubicBezTo>
                    <a:pt x="34" y="41"/>
                    <a:pt x="35" y="40"/>
                    <a:pt x="36" y="38"/>
                  </a:cubicBezTo>
                  <a:cubicBezTo>
                    <a:pt x="37" y="37"/>
                    <a:pt x="35" y="36"/>
                    <a:pt x="35" y="38"/>
                  </a:cubicBezTo>
                  <a:cubicBezTo>
                    <a:pt x="34" y="40"/>
                    <a:pt x="34" y="41"/>
                    <a:pt x="32" y="41"/>
                  </a:cubicBezTo>
                  <a:cubicBezTo>
                    <a:pt x="31" y="41"/>
                    <a:pt x="30" y="39"/>
                    <a:pt x="30" y="41"/>
                  </a:cubicBezTo>
                  <a:cubicBezTo>
                    <a:pt x="29" y="43"/>
                    <a:pt x="28" y="42"/>
                    <a:pt x="27" y="41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2" y="39"/>
                    <a:pt x="22" y="40"/>
                    <a:pt x="20" y="38"/>
                  </a:cubicBezTo>
                  <a:cubicBezTo>
                    <a:pt x="18" y="36"/>
                    <a:pt x="18" y="36"/>
                    <a:pt x="17" y="35"/>
                  </a:cubicBezTo>
                  <a:cubicBezTo>
                    <a:pt x="16" y="33"/>
                    <a:pt x="16" y="32"/>
                    <a:pt x="18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3" y="29"/>
                    <a:pt x="23" y="31"/>
                    <a:pt x="24" y="31"/>
                  </a:cubicBezTo>
                  <a:cubicBezTo>
                    <a:pt x="26" y="31"/>
                    <a:pt x="26" y="31"/>
                    <a:pt x="25" y="30"/>
                  </a:cubicBezTo>
                  <a:cubicBezTo>
                    <a:pt x="24" y="28"/>
                    <a:pt x="25" y="27"/>
                    <a:pt x="25" y="25"/>
                  </a:cubicBezTo>
                  <a:cubicBezTo>
                    <a:pt x="25" y="22"/>
                    <a:pt x="23" y="24"/>
                    <a:pt x="23" y="26"/>
                  </a:cubicBezTo>
                  <a:cubicBezTo>
                    <a:pt x="22" y="28"/>
                    <a:pt x="21" y="29"/>
                    <a:pt x="18" y="29"/>
                  </a:cubicBezTo>
                  <a:cubicBezTo>
                    <a:pt x="16" y="29"/>
                    <a:pt x="14" y="29"/>
                    <a:pt x="14" y="29"/>
                  </a:cubicBezTo>
                  <a:cubicBezTo>
                    <a:pt x="14" y="29"/>
                    <a:pt x="12" y="29"/>
                    <a:pt x="14" y="27"/>
                  </a:cubicBezTo>
                  <a:cubicBezTo>
                    <a:pt x="16" y="25"/>
                    <a:pt x="17" y="24"/>
                    <a:pt x="18" y="22"/>
                  </a:cubicBezTo>
                  <a:cubicBezTo>
                    <a:pt x="19" y="21"/>
                    <a:pt x="18" y="19"/>
                    <a:pt x="17" y="17"/>
                  </a:cubicBezTo>
                  <a:cubicBezTo>
                    <a:pt x="17" y="16"/>
                    <a:pt x="17" y="14"/>
                    <a:pt x="19" y="14"/>
                  </a:cubicBezTo>
                  <a:cubicBezTo>
                    <a:pt x="21" y="14"/>
                    <a:pt x="22" y="14"/>
                    <a:pt x="23" y="12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1" y="7"/>
                    <a:pt x="21" y="7"/>
                    <a:pt x="22" y="5"/>
                  </a:cubicBezTo>
                  <a:cubicBezTo>
                    <a:pt x="23" y="3"/>
                    <a:pt x="23" y="4"/>
                    <a:pt x="21" y="4"/>
                  </a:cubicBezTo>
                  <a:cubicBezTo>
                    <a:pt x="20" y="4"/>
                    <a:pt x="20" y="4"/>
                    <a:pt x="19" y="2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1" y="2"/>
                    <a:pt x="11" y="4"/>
                    <a:pt x="13" y="5"/>
                  </a:cubicBezTo>
                  <a:cubicBezTo>
                    <a:pt x="15" y="5"/>
                    <a:pt x="16" y="6"/>
                    <a:pt x="15" y="7"/>
                  </a:cubicBezTo>
                  <a:cubicBezTo>
                    <a:pt x="15" y="9"/>
                    <a:pt x="13" y="11"/>
                    <a:pt x="14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3" y="18"/>
                    <a:pt x="13" y="18"/>
                    <a:pt x="13" y="20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8" y="29"/>
                    <a:pt x="8" y="29"/>
                    <a:pt x="9" y="31"/>
                  </a:cubicBezTo>
                  <a:cubicBezTo>
                    <a:pt x="10" y="32"/>
                    <a:pt x="10" y="33"/>
                    <a:pt x="9" y="35"/>
                  </a:cubicBezTo>
                  <a:cubicBezTo>
                    <a:pt x="7" y="38"/>
                    <a:pt x="6" y="38"/>
                    <a:pt x="4" y="37"/>
                  </a:cubicBezTo>
                  <a:cubicBezTo>
                    <a:pt x="1" y="36"/>
                    <a:pt x="1" y="36"/>
                    <a:pt x="0" y="37"/>
                  </a:cubicBezTo>
                  <a:cubicBezTo>
                    <a:pt x="0" y="38"/>
                    <a:pt x="0" y="38"/>
                    <a:pt x="1" y="40"/>
                  </a:cubicBezTo>
                  <a:cubicBezTo>
                    <a:pt x="2" y="42"/>
                    <a:pt x="3" y="42"/>
                    <a:pt x="4" y="43"/>
                  </a:cubicBezTo>
                  <a:cubicBezTo>
                    <a:pt x="4" y="45"/>
                    <a:pt x="6" y="44"/>
                    <a:pt x="7" y="41"/>
                  </a:cubicBezTo>
                  <a:cubicBezTo>
                    <a:pt x="7" y="38"/>
                    <a:pt x="8" y="39"/>
                    <a:pt x="9" y="40"/>
                  </a:cubicBezTo>
                  <a:cubicBezTo>
                    <a:pt x="10" y="40"/>
                    <a:pt x="10" y="41"/>
                    <a:pt x="12" y="40"/>
                  </a:cubicBezTo>
                  <a:cubicBezTo>
                    <a:pt x="14" y="40"/>
                    <a:pt x="14" y="41"/>
                    <a:pt x="14" y="42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1" y="43"/>
                    <a:pt x="11" y="43"/>
                    <a:pt x="11" y="45"/>
                  </a:cubicBezTo>
                  <a:cubicBezTo>
                    <a:pt x="11" y="47"/>
                    <a:pt x="11" y="48"/>
                    <a:pt x="12" y="48"/>
                  </a:cubicBezTo>
                  <a:cubicBezTo>
                    <a:pt x="14" y="48"/>
                    <a:pt x="16" y="49"/>
                    <a:pt x="16" y="51"/>
                  </a:cubicBezTo>
                  <a:cubicBezTo>
                    <a:pt x="16" y="52"/>
                    <a:pt x="17" y="52"/>
                    <a:pt x="18" y="51"/>
                  </a:cubicBezTo>
                  <a:cubicBezTo>
                    <a:pt x="20" y="50"/>
                    <a:pt x="21" y="52"/>
                    <a:pt x="20" y="53"/>
                  </a:cubicBezTo>
                  <a:cubicBezTo>
                    <a:pt x="20" y="54"/>
                    <a:pt x="20" y="53"/>
                    <a:pt x="20" y="55"/>
                  </a:cubicBezTo>
                  <a:cubicBezTo>
                    <a:pt x="19" y="56"/>
                    <a:pt x="20" y="57"/>
                    <a:pt x="22" y="56"/>
                  </a:cubicBezTo>
                  <a:cubicBezTo>
                    <a:pt x="24" y="54"/>
                    <a:pt x="24" y="57"/>
                    <a:pt x="23" y="59"/>
                  </a:cubicBezTo>
                  <a:cubicBezTo>
                    <a:pt x="23" y="60"/>
                    <a:pt x="22" y="62"/>
                    <a:pt x="25" y="61"/>
                  </a:cubicBezTo>
                  <a:cubicBezTo>
                    <a:pt x="28" y="60"/>
                    <a:pt x="28" y="61"/>
                    <a:pt x="30" y="61"/>
                  </a:cubicBezTo>
                  <a:cubicBezTo>
                    <a:pt x="32" y="61"/>
                    <a:pt x="32" y="61"/>
                    <a:pt x="30" y="63"/>
                  </a:cubicBezTo>
                  <a:cubicBezTo>
                    <a:pt x="29" y="65"/>
                    <a:pt x="29" y="64"/>
                    <a:pt x="28" y="66"/>
                  </a:cubicBezTo>
                  <a:cubicBezTo>
                    <a:pt x="28" y="68"/>
                    <a:pt x="30" y="68"/>
                    <a:pt x="32" y="67"/>
                  </a:cubicBezTo>
                  <a:close/>
                </a:path>
              </a:pathLst>
            </a:custGeom>
            <a:solidFill>
              <a:srgbClr val="C7E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365"/>
            <p:cNvSpPr>
              <a:spLocks noEditPoints="1"/>
            </p:cNvSpPr>
            <p:nvPr/>
          </p:nvSpPr>
          <p:spPr bwMode="auto">
            <a:xfrm>
              <a:off x="4620" y="2954"/>
              <a:ext cx="76" cy="111"/>
            </a:xfrm>
            <a:custGeom>
              <a:avLst/>
              <a:gdLst>
                <a:gd name="T0" fmla="*/ 41 w 54"/>
                <a:gd name="T1" fmla="*/ 66 h 79"/>
                <a:gd name="T2" fmla="*/ 27 w 54"/>
                <a:gd name="T3" fmla="*/ 69 h 79"/>
                <a:gd name="T4" fmla="*/ 33 w 54"/>
                <a:gd name="T5" fmla="*/ 67 h 79"/>
                <a:gd name="T6" fmla="*/ 28 w 54"/>
                <a:gd name="T7" fmla="*/ 61 h 79"/>
                <a:gd name="T8" fmla="*/ 24 w 54"/>
                <a:gd name="T9" fmla="*/ 57 h 79"/>
                <a:gd name="T10" fmla="*/ 21 w 54"/>
                <a:gd name="T11" fmla="*/ 52 h 79"/>
                <a:gd name="T12" fmla="*/ 11 w 54"/>
                <a:gd name="T13" fmla="*/ 46 h 79"/>
                <a:gd name="T14" fmla="*/ 14 w 54"/>
                <a:gd name="T15" fmla="*/ 41 h 79"/>
                <a:gd name="T16" fmla="*/ 9 w 54"/>
                <a:gd name="T17" fmla="*/ 41 h 79"/>
                <a:gd name="T18" fmla="*/ 5 w 54"/>
                <a:gd name="T19" fmla="*/ 36 h 79"/>
                <a:gd name="T20" fmla="*/ 9 w 54"/>
                <a:gd name="T21" fmla="*/ 27 h 79"/>
                <a:gd name="T22" fmla="*/ 16 w 54"/>
                <a:gd name="T23" fmla="*/ 7 h 79"/>
                <a:gd name="T24" fmla="*/ 20 w 54"/>
                <a:gd name="T25" fmla="*/ 0 h 79"/>
                <a:gd name="T26" fmla="*/ 24 w 54"/>
                <a:gd name="T27" fmla="*/ 6 h 79"/>
                <a:gd name="T28" fmla="*/ 20 w 54"/>
                <a:gd name="T29" fmla="*/ 15 h 79"/>
                <a:gd name="T30" fmla="*/ 15 w 54"/>
                <a:gd name="T31" fmla="*/ 28 h 79"/>
                <a:gd name="T32" fmla="*/ 27 w 54"/>
                <a:gd name="T33" fmla="*/ 29 h 79"/>
                <a:gd name="T34" fmla="*/ 24 w 54"/>
                <a:gd name="T35" fmla="*/ 31 h 79"/>
                <a:gd name="T36" fmla="*/ 25 w 54"/>
                <a:gd name="T37" fmla="*/ 38 h 79"/>
                <a:gd name="T38" fmla="*/ 35 w 54"/>
                <a:gd name="T39" fmla="*/ 37 h 79"/>
                <a:gd name="T40" fmla="*/ 37 w 54"/>
                <a:gd name="T41" fmla="*/ 43 h 79"/>
                <a:gd name="T42" fmla="*/ 39 w 54"/>
                <a:gd name="T43" fmla="*/ 33 h 79"/>
                <a:gd name="T44" fmla="*/ 43 w 54"/>
                <a:gd name="T45" fmla="*/ 40 h 79"/>
                <a:gd name="T46" fmla="*/ 51 w 54"/>
                <a:gd name="T47" fmla="*/ 41 h 79"/>
                <a:gd name="T48" fmla="*/ 45 w 54"/>
                <a:gd name="T49" fmla="*/ 49 h 79"/>
                <a:gd name="T50" fmla="*/ 45 w 54"/>
                <a:gd name="T51" fmla="*/ 57 h 79"/>
                <a:gd name="T52" fmla="*/ 53 w 54"/>
                <a:gd name="T53" fmla="*/ 60 h 79"/>
                <a:gd name="T54" fmla="*/ 51 w 54"/>
                <a:gd name="T55" fmla="*/ 67 h 79"/>
                <a:gd name="T56" fmla="*/ 50 w 54"/>
                <a:gd name="T57" fmla="*/ 74 h 79"/>
                <a:gd name="T58" fmla="*/ 45 w 54"/>
                <a:gd name="T59" fmla="*/ 78 h 79"/>
                <a:gd name="T60" fmla="*/ 42 w 54"/>
                <a:gd name="T61" fmla="*/ 71 h 79"/>
                <a:gd name="T62" fmla="*/ 52 w 54"/>
                <a:gd name="T63" fmla="*/ 74 h 79"/>
                <a:gd name="T64" fmla="*/ 49 w 54"/>
                <a:gd name="T65" fmla="*/ 67 h 79"/>
                <a:gd name="T66" fmla="*/ 51 w 54"/>
                <a:gd name="T67" fmla="*/ 64 h 79"/>
                <a:gd name="T68" fmla="*/ 45 w 54"/>
                <a:gd name="T69" fmla="*/ 60 h 79"/>
                <a:gd name="T70" fmla="*/ 44 w 54"/>
                <a:gd name="T71" fmla="*/ 51 h 79"/>
                <a:gd name="T72" fmla="*/ 52 w 54"/>
                <a:gd name="T73" fmla="*/ 42 h 79"/>
                <a:gd name="T74" fmla="*/ 43 w 54"/>
                <a:gd name="T75" fmla="*/ 43 h 79"/>
                <a:gd name="T76" fmla="*/ 40 w 54"/>
                <a:gd name="T77" fmla="*/ 36 h 79"/>
                <a:gd name="T78" fmla="*/ 32 w 54"/>
                <a:gd name="T79" fmla="*/ 46 h 79"/>
                <a:gd name="T80" fmla="*/ 30 w 54"/>
                <a:gd name="T81" fmla="*/ 43 h 79"/>
                <a:gd name="T82" fmla="*/ 17 w 54"/>
                <a:gd name="T83" fmla="*/ 33 h 79"/>
                <a:gd name="T84" fmla="*/ 26 w 54"/>
                <a:gd name="T85" fmla="*/ 30 h 79"/>
                <a:gd name="T86" fmla="*/ 15 w 54"/>
                <a:gd name="T87" fmla="*/ 30 h 79"/>
                <a:gd name="T88" fmla="*/ 17 w 54"/>
                <a:gd name="T89" fmla="*/ 16 h 79"/>
                <a:gd name="T90" fmla="*/ 21 w 54"/>
                <a:gd name="T91" fmla="*/ 8 h 79"/>
                <a:gd name="T92" fmla="*/ 20 w 54"/>
                <a:gd name="T93" fmla="*/ 2 h 79"/>
                <a:gd name="T94" fmla="*/ 17 w 54"/>
                <a:gd name="T95" fmla="*/ 8 h 79"/>
                <a:gd name="T96" fmla="*/ 11 w 54"/>
                <a:gd name="T97" fmla="*/ 25 h 79"/>
                <a:gd name="T98" fmla="*/ 4 w 54"/>
                <a:gd name="T99" fmla="*/ 38 h 79"/>
                <a:gd name="T100" fmla="*/ 5 w 54"/>
                <a:gd name="T101" fmla="*/ 43 h 79"/>
                <a:gd name="T102" fmla="*/ 16 w 54"/>
                <a:gd name="T103" fmla="*/ 42 h 79"/>
                <a:gd name="T104" fmla="*/ 13 w 54"/>
                <a:gd name="T105" fmla="*/ 46 h 79"/>
                <a:gd name="T106" fmla="*/ 22 w 54"/>
                <a:gd name="T107" fmla="*/ 53 h 79"/>
                <a:gd name="T108" fmla="*/ 25 w 54"/>
                <a:gd name="T109" fmla="*/ 57 h 79"/>
                <a:gd name="T110" fmla="*/ 33 w 54"/>
                <a:gd name="T111" fmla="*/ 62 h 79"/>
                <a:gd name="T112" fmla="*/ 34 w 54"/>
                <a:gd name="T113" fmla="*/ 66 h 79"/>
                <a:gd name="T114" fmla="*/ 31 w 54"/>
                <a:gd name="T115" fmla="*/ 71 h 79"/>
                <a:gd name="T116" fmla="*/ 36 w 54"/>
                <a:gd name="T117" fmla="*/ 38 h 79"/>
                <a:gd name="T118" fmla="*/ 36 w 54"/>
                <a:gd name="T119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79">
                  <a:moveTo>
                    <a:pt x="44" y="78"/>
                  </a:moveTo>
                  <a:cubicBezTo>
                    <a:pt x="44" y="77"/>
                    <a:pt x="44" y="77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5"/>
                    <a:pt x="46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3" y="74"/>
                    <a:pt x="41" y="73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0"/>
                    <a:pt x="41" y="70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8"/>
                    <a:pt x="42" y="67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5"/>
                    <a:pt x="42" y="65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39" y="66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5" y="71"/>
                    <a:pt x="34" y="72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3"/>
                    <a:pt x="29" y="72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70"/>
                    <a:pt x="27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30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3" y="68"/>
                    <a:pt x="32" y="68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2" y="68"/>
                    <a:pt x="32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29" y="67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4"/>
                    <a:pt x="30" y="64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7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4" y="62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4" y="58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2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7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3"/>
                    <a:pt x="20" y="54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2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3"/>
                    <a:pt x="16" y="52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0"/>
                    <a:pt x="15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9"/>
                    <a:pt x="11" y="48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4"/>
                    <a:pt x="12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0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3"/>
                    <a:pt x="7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2"/>
                    <a:pt x="3" y="42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39"/>
                    <a:pt x="0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" y="37"/>
                    <a:pt x="8" y="37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8"/>
                    <a:pt x="13" y="18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4"/>
                    <a:pt x="23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9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7" y="26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7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2" y="28"/>
                    <a:pt x="22" y="27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4"/>
                    <a:pt x="24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3"/>
                    <a:pt x="21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0" y="35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8"/>
                    <a:pt x="28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4" y="40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6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40"/>
                    <a:pt x="36" y="42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45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3"/>
                    <a:pt x="36" y="44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2"/>
                    <a:pt x="38" y="42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8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5"/>
                    <a:pt x="41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7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39"/>
                    <a:pt x="44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9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1"/>
                    <a:pt x="46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4" y="45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2"/>
                    <a:pt x="45" y="53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5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7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8"/>
                    <a:pt x="45" y="58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60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9" y="59"/>
                    <a:pt x="50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8"/>
                    <a:pt x="53" y="59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1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3"/>
                    <a:pt x="53" y="65"/>
                    <a:pt x="51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9" y="65"/>
                    <a:pt x="51" y="65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8"/>
                    <a:pt x="50" y="68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8" y="69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51" y="71"/>
                    <a:pt x="53" y="71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4"/>
                    <a:pt x="53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1" y="75"/>
                    <a:pt x="51" y="75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49" y="74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48" y="74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7"/>
                    <a:pt x="48" y="77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9"/>
                    <a:pt x="46" y="79"/>
                    <a:pt x="4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5" y="79"/>
                    <a:pt x="44" y="78"/>
                    <a:pt x="44" y="78"/>
                  </a:cubicBezTo>
                  <a:close/>
                  <a:moveTo>
                    <a:pt x="46" y="77"/>
                  </a:moveTo>
                  <a:cubicBezTo>
                    <a:pt x="46" y="77"/>
                    <a:pt x="45" y="78"/>
                    <a:pt x="45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7"/>
                    <a:pt x="46" y="77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6"/>
                    <a:pt x="46" y="76"/>
                    <a:pt x="46" y="77"/>
                  </a:cubicBezTo>
                  <a:close/>
                  <a:moveTo>
                    <a:pt x="41" y="64"/>
                  </a:moveTo>
                  <a:cubicBezTo>
                    <a:pt x="42" y="64"/>
                    <a:pt x="43" y="65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7"/>
                    <a:pt x="43" y="68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3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3"/>
                    <a:pt x="47" y="73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3"/>
                    <a:pt x="48" y="72"/>
                    <a:pt x="4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50" y="72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4"/>
                    <a:pt x="52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2" y="73"/>
                    <a:pt x="51" y="73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1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68"/>
                    <a:pt x="48" y="68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66"/>
                    <a:pt x="48" y="66"/>
                    <a:pt x="47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5" y="65"/>
                    <a:pt x="44" y="65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63"/>
                    <a:pt x="46" y="63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2" y="64"/>
                    <a:pt x="52" y="63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59"/>
                    <a:pt x="51" y="59"/>
                    <a:pt x="51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0" y="60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2"/>
                    <a:pt x="48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6" y="62"/>
                    <a:pt x="45" y="61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4" y="59"/>
                    <a:pt x="43" y="58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4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6" y="56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4"/>
                    <a:pt x="43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1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7"/>
                    <a:pt x="42" y="47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4"/>
                    <a:pt x="44" y="44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50" y="43"/>
                    <a:pt x="51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8" y="42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5" y="43"/>
                    <a:pt x="45" y="41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1"/>
                    <a:pt x="44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39"/>
                    <a:pt x="42" y="39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7"/>
                    <a:pt x="42" y="38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1" y="37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9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3"/>
                    <a:pt x="39" y="43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6" y="45"/>
                    <a:pt x="36" y="44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2" y="45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4" y="42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3"/>
                    <a:pt x="28" y="42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0"/>
                    <a:pt x="26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39"/>
                    <a:pt x="24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39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9" y="36"/>
                    <a:pt x="19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5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8"/>
                    <a:pt x="22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4" y="30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5"/>
                    <a:pt x="17" y="24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8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8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1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6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4"/>
                    <a:pt x="17" y="5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3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7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2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7"/>
                    <a:pt x="8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8"/>
                    <a:pt x="5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1"/>
                    <a:pt x="5" y="41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3"/>
                    <a:pt x="7" y="43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8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7"/>
                    <a:pt x="13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8"/>
                    <a:pt x="18" y="48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0"/>
                    <a:pt x="22" y="51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5"/>
                    <a:pt x="22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6"/>
                    <a:pt x="22" y="56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3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5" y="55"/>
                    <a:pt x="25" y="56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60"/>
                    <a:pt x="29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2" y="60"/>
                    <a:pt x="33" y="60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0" y="66"/>
                    <a:pt x="30" y="65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7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7"/>
                    <a:pt x="32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4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5" y="66"/>
                    <a:pt x="36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3" y="69"/>
                    <a:pt x="33" y="70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0" y="69"/>
                    <a:pt x="29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0" y="71"/>
                    <a:pt x="30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3" y="71"/>
                    <a:pt x="34" y="70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8" y="66"/>
                    <a:pt x="39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lose/>
                  <a:moveTo>
                    <a:pt x="47" y="70"/>
                  </a:move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lose/>
                  <a:moveTo>
                    <a:pt x="36" y="38"/>
                  </a:moveTo>
                  <a:cubicBezTo>
                    <a:pt x="36" y="39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40"/>
                    <a:pt x="36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7"/>
                    <a:pt x="36" y="38"/>
                  </a:cubicBezTo>
                  <a:close/>
                  <a:moveTo>
                    <a:pt x="39" y="35"/>
                  </a:move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366"/>
            <p:cNvSpPr>
              <a:spLocks noEditPoints="1"/>
            </p:cNvSpPr>
            <p:nvPr/>
          </p:nvSpPr>
          <p:spPr bwMode="auto">
            <a:xfrm>
              <a:off x="4139" y="2539"/>
              <a:ext cx="800" cy="119"/>
            </a:xfrm>
            <a:custGeom>
              <a:avLst/>
              <a:gdLst>
                <a:gd name="T0" fmla="*/ 18 w 565"/>
                <a:gd name="T1" fmla="*/ 83 h 84"/>
                <a:gd name="T2" fmla="*/ 13 w 565"/>
                <a:gd name="T3" fmla="*/ 72 h 84"/>
                <a:gd name="T4" fmla="*/ 3 w 565"/>
                <a:gd name="T5" fmla="*/ 63 h 84"/>
                <a:gd name="T6" fmla="*/ 5 w 565"/>
                <a:gd name="T7" fmla="*/ 59 h 84"/>
                <a:gd name="T8" fmla="*/ 17 w 565"/>
                <a:gd name="T9" fmla="*/ 68 h 84"/>
                <a:gd name="T10" fmla="*/ 29 w 565"/>
                <a:gd name="T11" fmla="*/ 76 h 84"/>
                <a:gd name="T12" fmla="*/ 36 w 565"/>
                <a:gd name="T13" fmla="*/ 80 h 84"/>
                <a:gd name="T14" fmla="*/ 40 w 565"/>
                <a:gd name="T15" fmla="*/ 66 h 84"/>
                <a:gd name="T16" fmla="*/ 32 w 565"/>
                <a:gd name="T17" fmla="*/ 50 h 84"/>
                <a:gd name="T18" fmla="*/ 37 w 565"/>
                <a:gd name="T19" fmla="*/ 47 h 84"/>
                <a:gd name="T20" fmla="*/ 40 w 565"/>
                <a:gd name="T21" fmla="*/ 46 h 84"/>
                <a:gd name="T22" fmla="*/ 26 w 565"/>
                <a:gd name="T23" fmla="*/ 45 h 84"/>
                <a:gd name="T24" fmla="*/ 42 w 565"/>
                <a:gd name="T25" fmla="*/ 60 h 84"/>
                <a:gd name="T26" fmla="*/ 41 w 565"/>
                <a:gd name="T27" fmla="*/ 75 h 84"/>
                <a:gd name="T28" fmla="*/ 30 w 565"/>
                <a:gd name="T29" fmla="*/ 77 h 84"/>
                <a:gd name="T30" fmla="*/ 23 w 565"/>
                <a:gd name="T31" fmla="*/ 74 h 84"/>
                <a:gd name="T32" fmla="*/ 11 w 565"/>
                <a:gd name="T33" fmla="*/ 69 h 84"/>
                <a:gd name="T34" fmla="*/ 2 w 565"/>
                <a:gd name="T35" fmla="*/ 62 h 84"/>
                <a:gd name="T36" fmla="*/ 6 w 565"/>
                <a:gd name="T37" fmla="*/ 66 h 84"/>
                <a:gd name="T38" fmla="*/ 16 w 565"/>
                <a:gd name="T39" fmla="*/ 81 h 84"/>
                <a:gd name="T40" fmla="*/ 23 w 565"/>
                <a:gd name="T41" fmla="*/ 76 h 84"/>
                <a:gd name="T42" fmla="*/ 31 w 565"/>
                <a:gd name="T43" fmla="*/ 82 h 84"/>
                <a:gd name="T44" fmla="*/ 39 w 565"/>
                <a:gd name="T45" fmla="*/ 81 h 84"/>
                <a:gd name="T46" fmla="*/ 53 w 565"/>
                <a:gd name="T47" fmla="*/ 75 h 84"/>
                <a:gd name="T48" fmla="*/ 50 w 565"/>
                <a:gd name="T49" fmla="*/ 66 h 84"/>
                <a:gd name="T50" fmla="*/ 41 w 565"/>
                <a:gd name="T51" fmla="*/ 49 h 84"/>
                <a:gd name="T52" fmla="*/ 46 w 565"/>
                <a:gd name="T53" fmla="*/ 60 h 84"/>
                <a:gd name="T54" fmla="*/ 50 w 565"/>
                <a:gd name="T55" fmla="*/ 71 h 84"/>
                <a:gd name="T56" fmla="*/ 43 w 565"/>
                <a:gd name="T57" fmla="*/ 81 h 84"/>
                <a:gd name="T58" fmla="*/ 34 w 565"/>
                <a:gd name="T59" fmla="*/ 84 h 84"/>
                <a:gd name="T60" fmla="*/ 562 w 565"/>
                <a:gd name="T61" fmla="*/ 65 h 84"/>
                <a:gd name="T62" fmla="*/ 553 w 565"/>
                <a:gd name="T63" fmla="*/ 46 h 84"/>
                <a:gd name="T64" fmla="*/ 551 w 565"/>
                <a:gd name="T65" fmla="*/ 39 h 84"/>
                <a:gd name="T66" fmla="*/ 545 w 565"/>
                <a:gd name="T67" fmla="*/ 41 h 84"/>
                <a:gd name="T68" fmla="*/ 535 w 565"/>
                <a:gd name="T69" fmla="*/ 38 h 84"/>
                <a:gd name="T70" fmla="*/ 533 w 565"/>
                <a:gd name="T71" fmla="*/ 29 h 84"/>
                <a:gd name="T72" fmla="*/ 542 w 565"/>
                <a:gd name="T73" fmla="*/ 30 h 84"/>
                <a:gd name="T74" fmla="*/ 542 w 565"/>
                <a:gd name="T75" fmla="*/ 19 h 84"/>
                <a:gd name="T76" fmla="*/ 539 w 565"/>
                <a:gd name="T77" fmla="*/ 8 h 84"/>
                <a:gd name="T78" fmla="*/ 538 w 565"/>
                <a:gd name="T79" fmla="*/ 1 h 84"/>
                <a:gd name="T80" fmla="*/ 543 w 565"/>
                <a:gd name="T81" fmla="*/ 3 h 84"/>
                <a:gd name="T82" fmla="*/ 549 w 565"/>
                <a:gd name="T83" fmla="*/ 17 h 84"/>
                <a:gd name="T84" fmla="*/ 554 w 565"/>
                <a:gd name="T85" fmla="*/ 27 h 84"/>
                <a:gd name="T86" fmla="*/ 560 w 565"/>
                <a:gd name="T87" fmla="*/ 52 h 84"/>
                <a:gd name="T88" fmla="*/ 564 w 565"/>
                <a:gd name="T89" fmla="*/ 67 h 84"/>
                <a:gd name="T90" fmla="*/ 564 w 565"/>
                <a:gd name="T91" fmla="*/ 66 h 84"/>
                <a:gd name="T92" fmla="*/ 562 w 565"/>
                <a:gd name="T93" fmla="*/ 58 h 84"/>
                <a:gd name="T94" fmla="*/ 557 w 565"/>
                <a:gd name="T95" fmla="*/ 47 h 84"/>
                <a:gd name="T96" fmla="*/ 552 w 565"/>
                <a:gd name="T97" fmla="*/ 22 h 84"/>
                <a:gd name="T98" fmla="*/ 549 w 565"/>
                <a:gd name="T99" fmla="*/ 19 h 84"/>
                <a:gd name="T100" fmla="*/ 541 w 565"/>
                <a:gd name="T101" fmla="*/ 4 h 84"/>
                <a:gd name="T102" fmla="*/ 540 w 565"/>
                <a:gd name="T103" fmla="*/ 1 h 84"/>
                <a:gd name="T104" fmla="*/ 540 w 565"/>
                <a:gd name="T105" fmla="*/ 8 h 84"/>
                <a:gd name="T106" fmla="*/ 545 w 565"/>
                <a:gd name="T107" fmla="*/ 16 h 84"/>
                <a:gd name="T108" fmla="*/ 543 w 565"/>
                <a:gd name="T109" fmla="*/ 28 h 84"/>
                <a:gd name="T110" fmla="*/ 542 w 565"/>
                <a:gd name="T111" fmla="*/ 32 h 84"/>
                <a:gd name="T112" fmla="*/ 531 w 565"/>
                <a:gd name="T113" fmla="*/ 30 h 84"/>
                <a:gd name="T114" fmla="*/ 537 w 565"/>
                <a:gd name="T115" fmla="*/ 41 h 84"/>
                <a:gd name="T116" fmla="*/ 548 w 565"/>
                <a:gd name="T117" fmla="*/ 38 h 84"/>
                <a:gd name="T118" fmla="*/ 550 w 565"/>
                <a:gd name="T119" fmla="*/ 4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5" h="84">
                  <a:moveTo>
                    <a:pt x="26" y="82"/>
                  </a:moveTo>
                  <a:cubicBezTo>
                    <a:pt x="26" y="82"/>
                    <a:pt x="26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9"/>
                    <a:pt x="25" y="77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0" y="77"/>
                    <a:pt x="21" y="78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2"/>
                    <a:pt x="19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3"/>
                    <a:pt x="15" y="83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9"/>
                    <a:pt x="16" y="79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4"/>
                    <a:pt x="14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0" y="71"/>
                    <a:pt x="9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3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60"/>
                    <a:pt x="2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8" y="59"/>
                    <a:pt x="9" y="62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6"/>
                    <a:pt x="10" y="67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8"/>
                    <a:pt x="13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5" y="68"/>
                    <a:pt x="15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8"/>
                    <a:pt x="20" y="69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4" y="7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6" y="73"/>
                    <a:pt x="26" y="74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6"/>
                    <a:pt x="28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6"/>
                    <a:pt x="32" y="77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3" y="78"/>
                    <a:pt x="33" y="78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9"/>
                    <a:pt x="36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8" y="80"/>
                    <a:pt x="39" y="79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3"/>
                    <a:pt x="38" y="70"/>
                    <a:pt x="37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6"/>
                    <a:pt x="37" y="66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9" y="64"/>
                    <a:pt x="39" y="65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66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1" y="64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57"/>
                    <a:pt x="39" y="55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2"/>
                    <a:pt x="35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9" y="49"/>
                    <a:pt x="27" y="48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4" y="46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30" y="45"/>
                    <a:pt x="32" y="45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6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8" y="47"/>
                    <a:pt x="38" y="47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9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8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5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1" y="46"/>
                    <a:pt x="30" y="46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8" y="47"/>
                    <a:pt x="30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5" y="49"/>
                    <a:pt x="38" y="51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4"/>
                    <a:pt x="42" y="57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4"/>
                    <a:pt x="42" y="66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41" y="72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6"/>
                    <a:pt x="41" y="76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0" y="80"/>
                    <a:pt x="38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5" y="81"/>
                    <a:pt x="35" y="81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2" y="79"/>
                    <a:pt x="32" y="79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7"/>
                    <a:pt x="31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7" y="77"/>
                    <a:pt x="26" y="76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5" y="74"/>
                    <a:pt x="25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3" y="74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1" y="73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0"/>
                    <a:pt x="19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69"/>
                    <a:pt x="13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8"/>
                    <a:pt x="8" y="67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2"/>
                    <a:pt x="7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2" y="61"/>
                    <a:pt x="3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5" y="62"/>
                    <a:pt x="6" y="62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" y="69"/>
                    <a:pt x="11" y="69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5" y="71"/>
                    <a:pt x="18" y="73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7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7" y="79"/>
                    <a:pt x="17" y="80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9" y="82"/>
                    <a:pt x="19" y="82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78"/>
                    <a:pt x="20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6" y="76"/>
                    <a:pt x="27" y="78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3"/>
                    <a:pt x="28" y="83"/>
                    <a:pt x="28" y="83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8" y="83"/>
                    <a:pt x="28" y="83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82"/>
                    <a:pt x="30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2"/>
                    <a:pt x="33" y="82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3"/>
                    <a:pt x="34" y="83"/>
                    <a:pt x="34" y="83"/>
                  </a:cubicBezTo>
                  <a:cubicBezTo>
                    <a:pt x="34" y="83"/>
                    <a:pt x="34" y="83"/>
                    <a:pt x="34" y="83"/>
                  </a:cubicBezTo>
                  <a:cubicBezTo>
                    <a:pt x="35" y="83"/>
                    <a:pt x="35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1"/>
                    <a:pt x="37" y="81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8" y="81"/>
                    <a:pt x="39" y="81"/>
                    <a:pt x="39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1"/>
                    <a:pt x="41" y="81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3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8" y="75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4"/>
                    <a:pt x="52" y="73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2"/>
                    <a:pt x="48" y="72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0"/>
                    <a:pt x="49" y="69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68"/>
                    <a:pt x="51" y="67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0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8" y="66"/>
                    <a:pt x="48" y="64"/>
                    <a:pt x="48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1"/>
                    <a:pt x="48" y="62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4" y="61"/>
                    <a:pt x="44" y="59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4"/>
                    <a:pt x="42" y="53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0"/>
                    <a:pt x="42" y="51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48"/>
                    <a:pt x="41" y="49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8"/>
                    <a:pt x="41" y="47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3" y="50"/>
                    <a:pt x="43" y="50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4" y="53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9"/>
                    <a:pt x="45" y="60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8" y="60"/>
                    <a:pt x="49" y="61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0" y="65"/>
                    <a:pt x="49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1" y="65"/>
                    <a:pt x="52" y="66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8"/>
                    <a:pt x="52" y="68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0" y="70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3" y="72"/>
                    <a:pt x="54" y="73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6"/>
                    <a:pt x="52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9" y="76"/>
                    <a:pt x="48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4" y="76"/>
                    <a:pt x="43" y="79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2"/>
                    <a:pt x="41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7" y="82"/>
                    <a:pt x="37" y="82"/>
                    <a:pt x="37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6" y="84"/>
                    <a:pt x="35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3" y="84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3"/>
                    <a:pt x="31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0" y="83"/>
                    <a:pt x="30" y="83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84"/>
                    <a:pt x="28" y="84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7" y="84"/>
                    <a:pt x="26" y="83"/>
                    <a:pt x="26" y="82"/>
                  </a:cubicBezTo>
                  <a:close/>
                  <a:moveTo>
                    <a:pt x="563" y="67"/>
                  </a:moveTo>
                  <a:cubicBezTo>
                    <a:pt x="562" y="67"/>
                    <a:pt x="562" y="66"/>
                    <a:pt x="562" y="65"/>
                  </a:cubicBezTo>
                  <a:cubicBezTo>
                    <a:pt x="562" y="65"/>
                    <a:pt x="562" y="65"/>
                    <a:pt x="562" y="65"/>
                  </a:cubicBezTo>
                  <a:cubicBezTo>
                    <a:pt x="562" y="65"/>
                    <a:pt x="562" y="64"/>
                    <a:pt x="562" y="64"/>
                  </a:cubicBezTo>
                  <a:cubicBezTo>
                    <a:pt x="562" y="64"/>
                    <a:pt x="562" y="64"/>
                    <a:pt x="562" y="64"/>
                  </a:cubicBezTo>
                  <a:cubicBezTo>
                    <a:pt x="562" y="63"/>
                    <a:pt x="562" y="62"/>
                    <a:pt x="562" y="62"/>
                  </a:cubicBezTo>
                  <a:cubicBezTo>
                    <a:pt x="562" y="62"/>
                    <a:pt x="562" y="62"/>
                    <a:pt x="562" y="62"/>
                  </a:cubicBezTo>
                  <a:cubicBezTo>
                    <a:pt x="561" y="58"/>
                    <a:pt x="560" y="57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5" y="53"/>
                    <a:pt x="556" y="51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5" y="48"/>
                    <a:pt x="555" y="46"/>
                    <a:pt x="553" y="46"/>
                  </a:cubicBezTo>
                  <a:cubicBezTo>
                    <a:pt x="553" y="46"/>
                    <a:pt x="553" y="46"/>
                    <a:pt x="553" y="46"/>
                  </a:cubicBezTo>
                  <a:cubicBezTo>
                    <a:pt x="553" y="46"/>
                    <a:pt x="552" y="46"/>
                    <a:pt x="552" y="47"/>
                  </a:cubicBezTo>
                  <a:cubicBezTo>
                    <a:pt x="552" y="47"/>
                    <a:pt x="552" y="47"/>
                    <a:pt x="552" y="47"/>
                  </a:cubicBezTo>
                  <a:cubicBezTo>
                    <a:pt x="551" y="47"/>
                    <a:pt x="551" y="47"/>
                    <a:pt x="551" y="47"/>
                  </a:cubicBezTo>
                  <a:cubicBezTo>
                    <a:pt x="551" y="47"/>
                    <a:pt x="551" y="47"/>
                    <a:pt x="551" y="47"/>
                  </a:cubicBezTo>
                  <a:cubicBezTo>
                    <a:pt x="550" y="47"/>
                    <a:pt x="549" y="46"/>
                    <a:pt x="549" y="45"/>
                  </a:cubicBezTo>
                  <a:cubicBezTo>
                    <a:pt x="549" y="45"/>
                    <a:pt x="549" y="45"/>
                    <a:pt x="549" y="45"/>
                  </a:cubicBezTo>
                  <a:cubicBezTo>
                    <a:pt x="549" y="45"/>
                    <a:pt x="549" y="44"/>
                    <a:pt x="550" y="43"/>
                  </a:cubicBezTo>
                  <a:cubicBezTo>
                    <a:pt x="550" y="43"/>
                    <a:pt x="550" y="43"/>
                    <a:pt x="550" y="43"/>
                  </a:cubicBezTo>
                  <a:cubicBezTo>
                    <a:pt x="551" y="42"/>
                    <a:pt x="551" y="40"/>
                    <a:pt x="551" y="39"/>
                  </a:cubicBezTo>
                  <a:cubicBezTo>
                    <a:pt x="551" y="39"/>
                    <a:pt x="551" y="39"/>
                    <a:pt x="551" y="39"/>
                  </a:cubicBezTo>
                  <a:cubicBezTo>
                    <a:pt x="551" y="39"/>
                    <a:pt x="551" y="39"/>
                    <a:pt x="551" y="39"/>
                  </a:cubicBezTo>
                  <a:cubicBezTo>
                    <a:pt x="551" y="39"/>
                    <a:pt x="551" y="39"/>
                    <a:pt x="551" y="39"/>
                  </a:cubicBezTo>
                  <a:cubicBezTo>
                    <a:pt x="551" y="39"/>
                    <a:pt x="551" y="39"/>
                    <a:pt x="550" y="38"/>
                  </a:cubicBezTo>
                  <a:cubicBezTo>
                    <a:pt x="550" y="38"/>
                    <a:pt x="550" y="38"/>
                    <a:pt x="550" y="38"/>
                  </a:cubicBezTo>
                  <a:cubicBezTo>
                    <a:pt x="550" y="38"/>
                    <a:pt x="550" y="38"/>
                    <a:pt x="549" y="38"/>
                  </a:cubicBezTo>
                  <a:cubicBezTo>
                    <a:pt x="549" y="38"/>
                    <a:pt x="549" y="38"/>
                    <a:pt x="549" y="38"/>
                  </a:cubicBezTo>
                  <a:cubicBezTo>
                    <a:pt x="549" y="38"/>
                    <a:pt x="549" y="38"/>
                    <a:pt x="549" y="38"/>
                  </a:cubicBezTo>
                  <a:cubicBezTo>
                    <a:pt x="549" y="38"/>
                    <a:pt x="549" y="38"/>
                    <a:pt x="549" y="38"/>
                  </a:cubicBezTo>
                  <a:cubicBezTo>
                    <a:pt x="549" y="40"/>
                    <a:pt x="548" y="41"/>
                    <a:pt x="547" y="41"/>
                  </a:cubicBezTo>
                  <a:cubicBezTo>
                    <a:pt x="547" y="41"/>
                    <a:pt x="547" y="41"/>
                    <a:pt x="547" y="41"/>
                  </a:cubicBezTo>
                  <a:cubicBezTo>
                    <a:pt x="546" y="41"/>
                    <a:pt x="546" y="41"/>
                    <a:pt x="545" y="41"/>
                  </a:cubicBezTo>
                  <a:cubicBezTo>
                    <a:pt x="545" y="41"/>
                    <a:pt x="545" y="41"/>
                    <a:pt x="545" y="41"/>
                  </a:cubicBezTo>
                  <a:cubicBezTo>
                    <a:pt x="544" y="41"/>
                    <a:pt x="544" y="41"/>
                    <a:pt x="543" y="41"/>
                  </a:cubicBezTo>
                  <a:cubicBezTo>
                    <a:pt x="543" y="41"/>
                    <a:pt x="543" y="41"/>
                    <a:pt x="543" y="41"/>
                  </a:cubicBezTo>
                  <a:cubicBezTo>
                    <a:pt x="543" y="41"/>
                    <a:pt x="542" y="41"/>
                    <a:pt x="542" y="41"/>
                  </a:cubicBezTo>
                  <a:cubicBezTo>
                    <a:pt x="542" y="41"/>
                    <a:pt x="542" y="41"/>
                    <a:pt x="542" y="41"/>
                  </a:cubicBezTo>
                  <a:cubicBezTo>
                    <a:pt x="540" y="42"/>
                    <a:pt x="539" y="44"/>
                    <a:pt x="537" y="44"/>
                  </a:cubicBezTo>
                  <a:cubicBezTo>
                    <a:pt x="537" y="44"/>
                    <a:pt x="537" y="44"/>
                    <a:pt x="537" y="44"/>
                  </a:cubicBezTo>
                  <a:cubicBezTo>
                    <a:pt x="536" y="44"/>
                    <a:pt x="535" y="42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0"/>
                    <a:pt x="535" y="39"/>
                    <a:pt x="535" y="38"/>
                  </a:cubicBezTo>
                  <a:cubicBezTo>
                    <a:pt x="535" y="38"/>
                    <a:pt x="535" y="38"/>
                    <a:pt x="535" y="38"/>
                  </a:cubicBezTo>
                  <a:cubicBezTo>
                    <a:pt x="535" y="38"/>
                    <a:pt x="535" y="38"/>
                    <a:pt x="535" y="38"/>
                  </a:cubicBezTo>
                  <a:cubicBezTo>
                    <a:pt x="535" y="38"/>
                    <a:pt x="535" y="38"/>
                    <a:pt x="535" y="38"/>
                  </a:cubicBezTo>
                  <a:cubicBezTo>
                    <a:pt x="536" y="36"/>
                    <a:pt x="533" y="34"/>
                    <a:pt x="531" y="33"/>
                  </a:cubicBezTo>
                  <a:cubicBezTo>
                    <a:pt x="531" y="33"/>
                    <a:pt x="531" y="33"/>
                    <a:pt x="531" y="33"/>
                  </a:cubicBezTo>
                  <a:cubicBezTo>
                    <a:pt x="530" y="32"/>
                    <a:pt x="529" y="31"/>
                    <a:pt x="529" y="30"/>
                  </a:cubicBezTo>
                  <a:cubicBezTo>
                    <a:pt x="529" y="30"/>
                    <a:pt x="529" y="30"/>
                    <a:pt x="529" y="30"/>
                  </a:cubicBezTo>
                  <a:cubicBezTo>
                    <a:pt x="529" y="30"/>
                    <a:pt x="530" y="29"/>
                    <a:pt x="531" y="29"/>
                  </a:cubicBezTo>
                  <a:cubicBezTo>
                    <a:pt x="531" y="29"/>
                    <a:pt x="531" y="29"/>
                    <a:pt x="531" y="29"/>
                  </a:cubicBezTo>
                  <a:cubicBezTo>
                    <a:pt x="531" y="29"/>
                    <a:pt x="532" y="29"/>
                    <a:pt x="532" y="29"/>
                  </a:cubicBezTo>
                  <a:cubicBezTo>
                    <a:pt x="532" y="29"/>
                    <a:pt x="532" y="29"/>
                    <a:pt x="532" y="29"/>
                  </a:cubicBezTo>
                  <a:cubicBezTo>
                    <a:pt x="533" y="29"/>
                    <a:pt x="533" y="29"/>
                    <a:pt x="533" y="29"/>
                  </a:cubicBezTo>
                  <a:cubicBezTo>
                    <a:pt x="533" y="29"/>
                    <a:pt x="533" y="29"/>
                    <a:pt x="533" y="29"/>
                  </a:cubicBezTo>
                  <a:cubicBezTo>
                    <a:pt x="534" y="29"/>
                    <a:pt x="534" y="29"/>
                    <a:pt x="535" y="28"/>
                  </a:cubicBezTo>
                  <a:cubicBezTo>
                    <a:pt x="535" y="28"/>
                    <a:pt x="535" y="28"/>
                    <a:pt x="535" y="28"/>
                  </a:cubicBezTo>
                  <a:cubicBezTo>
                    <a:pt x="535" y="27"/>
                    <a:pt x="535" y="26"/>
                    <a:pt x="536" y="26"/>
                  </a:cubicBezTo>
                  <a:cubicBezTo>
                    <a:pt x="536" y="26"/>
                    <a:pt x="536" y="26"/>
                    <a:pt x="536" y="26"/>
                  </a:cubicBezTo>
                  <a:cubicBezTo>
                    <a:pt x="537" y="26"/>
                    <a:pt x="538" y="27"/>
                    <a:pt x="539" y="28"/>
                  </a:cubicBezTo>
                  <a:cubicBezTo>
                    <a:pt x="539" y="28"/>
                    <a:pt x="539" y="28"/>
                    <a:pt x="539" y="28"/>
                  </a:cubicBezTo>
                  <a:cubicBezTo>
                    <a:pt x="540" y="30"/>
                    <a:pt x="541" y="31"/>
                    <a:pt x="543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3" y="31"/>
                    <a:pt x="543" y="31"/>
                    <a:pt x="543" y="31"/>
                  </a:cubicBezTo>
                  <a:cubicBezTo>
                    <a:pt x="543" y="31"/>
                    <a:pt x="543" y="30"/>
                    <a:pt x="542" y="30"/>
                  </a:cubicBezTo>
                  <a:cubicBezTo>
                    <a:pt x="542" y="30"/>
                    <a:pt x="542" y="30"/>
                    <a:pt x="542" y="30"/>
                  </a:cubicBezTo>
                  <a:cubicBezTo>
                    <a:pt x="542" y="29"/>
                    <a:pt x="542" y="28"/>
                    <a:pt x="542" y="28"/>
                  </a:cubicBezTo>
                  <a:cubicBezTo>
                    <a:pt x="542" y="28"/>
                    <a:pt x="542" y="28"/>
                    <a:pt x="542" y="28"/>
                  </a:cubicBezTo>
                  <a:cubicBezTo>
                    <a:pt x="542" y="27"/>
                    <a:pt x="542" y="26"/>
                    <a:pt x="543" y="25"/>
                  </a:cubicBezTo>
                  <a:cubicBezTo>
                    <a:pt x="543" y="25"/>
                    <a:pt x="543" y="25"/>
                    <a:pt x="543" y="25"/>
                  </a:cubicBezTo>
                  <a:cubicBezTo>
                    <a:pt x="543" y="24"/>
                    <a:pt x="543" y="24"/>
                    <a:pt x="543" y="23"/>
                  </a:cubicBezTo>
                  <a:cubicBezTo>
                    <a:pt x="543" y="23"/>
                    <a:pt x="543" y="23"/>
                    <a:pt x="543" y="23"/>
                  </a:cubicBezTo>
                  <a:cubicBezTo>
                    <a:pt x="543" y="23"/>
                    <a:pt x="543" y="22"/>
                    <a:pt x="543" y="22"/>
                  </a:cubicBezTo>
                  <a:cubicBezTo>
                    <a:pt x="543" y="22"/>
                    <a:pt x="543" y="22"/>
                    <a:pt x="543" y="22"/>
                  </a:cubicBezTo>
                  <a:cubicBezTo>
                    <a:pt x="541" y="21"/>
                    <a:pt x="542" y="20"/>
                    <a:pt x="542" y="19"/>
                  </a:cubicBezTo>
                  <a:cubicBezTo>
                    <a:pt x="542" y="19"/>
                    <a:pt x="542" y="19"/>
                    <a:pt x="542" y="19"/>
                  </a:cubicBezTo>
                  <a:cubicBezTo>
                    <a:pt x="542" y="19"/>
                    <a:pt x="542" y="19"/>
                    <a:pt x="542" y="19"/>
                  </a:cubicBezTo>
                  <a:cubicBezTo>
                    <a:pt x="542" y="19"/>
                    <a:pt x="542" y="19"/>
                    <a:pt x="542" y="19"/>
                  </a:cubicBezTo>
                  <a:cubicBezTo>
                    <a:pt x="542" y="17"/>
                    <a:pt x="543" y="16"/>
                    <a:pt x="544" y="15"/>
                  </a:cubicBezTo>
                  <a:cubicBezTo>
                    <a:pt x="544" y="15"/>
                    <a:pt x="544" y="15"/>
                    <a:pt x="544" y="15"/>
                  </a:cubicBezTo>
                  <a:cubicBezTo>
                    <a:pt x="545" y="14"/>
                    <a:pt x="545" y="14"/>
                    <a:pt x="545" y="14"/>
                  </a:cubicBezTo>
                  <a:cubicBezTo>
                    <a:pt x="545" y="14"/>
                    <a:pt x="545" y="14"/>
                    <a:pt x="545" y="14"/>
                  </a:cubicBezTo>
                  <a:cubicBezTo>
                    <a:pt x="545" y="13"/>
                    <a:pt x="545" y="13"/>
                    <a:pt x="544" y="12"/>
                  </a:cubicBezTo>
                  <a:cubicBezTo>
                    <a:pt x="544" y="12"/>
                    <a:pt x="544" y="12"/>
                    <a:pt x="544" y="12"/>
                  </a:cubicBezTo>
                  <a:cubicBezTo>
                    <a:pt x="543" y="10"/>
                    <a:pt x="543" y="9"/>
                    <a:pt x="541" y="9"/>
                  </a:cubicBezTo>
                  <a:cubicBezTo>
                    <a:pt x="541" y="9"/>
                    <a:pt x="541" y="9"/>
                    <a:pt x="541" y="9"/>
                  </a:cubicBezTo>
                  <a:cubicBezTo>
                    <a:pt x="540" y="9"/>
                    <a:pt x="539" y="9"/>
                    <a:pt x="539" y="8"/>
                  </a:cubicBezTo>
                  <a:cubicBezTo>
                    <a:pt x="539" y="8"/>
                    <a:pt x="539" y="8"/>
                    <a:pt x="539" y="8"/>
                  </a:cubicBezTo>
                  <a:cubicBezTo>
                    <a:pt x="539" y="7"/>
                    <a:pt x="539" y="7"/>
                    <a:pt x="540" y="7"/>
                  </a:cubicBezTo>
                  <a:cubicBezTo>
                    <a:pt x="540" y="7"/>
                    <a:pt x="540" y="7"/>
                    <a:pt x="540" y="7"/>
                  </a:cubicBezTo>
                  <a:cubicBezTo>
                    <a:pt x="540" y="6"/>
                    <a:pt x="540" y="6"/>
                    <a:pt x="540" y="6"/>
                  </a:cubicBezTo>
                  <a:cubicBezTo>
                    <a:pt x="540" y="6"/>
                    <a:pt x="540" y="6"/>
                    <a:pt x="540" y="6"/>
                  </a:cubicBezTo>
                  <a:cubicBezTo>
                    <a:pt x="540" y="5"/>
                    <a:pt x="540" y="5"/>
                    <a:pt x="540" y="5"/>
                  </a:cubicBezTo>
                  <a:cubicBezTo>
                    <a:pt x="540" y="5"/>
                    <a:pt x="540" y="5"/>
                    <a:pt x="540" y="5"/>
                  </a:cubicBezTo>
                  <a:cubicBezTo>
                    <a:pt x="539" y="4"/>
                    <a:pt x="539" y="3"/>
                    <a:pt x="538" y="2"/>
                  </a:cubicBezTo>
                  <a:cubicBezTo>
                    <a:pt x="538" y="2"/>
                    <a:pt x="538" y="2"/>
                    <a:pt x="538" y="2"/>
                  </a:cubicBezTo>
                  <a:cubicBezTo>
                    <a:pt x="538" y="2"/>
                    <a:pt x="538" y="1"/>
                    <a:pt x="538" y="1"/>
                  </a:cubicBezTo>
                  <a:cubicBezTo>
                    <a:pt x="538" y="1"/>
                    <a:pt x="538" y="1"/>
                    <a:pt x="538" y="1"/>
                  </a:cubicBezTo>
                  <a:cubicBezTo>
                    <a:pt x="538" y="1"/>
                    <a:pt x="539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41" y="0"/>
                    <a:pt x="541" y="0"/>
                    <a:pt x="542" y="1"/>
                  </a:cubicBezTo>
                  <a:cubicBezTo>
                    <a:pt x="542" y="1"/>
                    <a:pt x="542" y="1"/>
                    <a:pt x="542" y="1"/>
                  </a:cubicBezTo>
                  <a:cubicBezTo>
                    <a:pt x="541" y="2"/>
                    <a:pt x="541" y="2"/>
                    <a:pt x="541" y="2"/>
                  </a:cubicBezTo>
                  <a:cubicBezTo>
                    <a:pt x="542" y="1"/>
                    <a:pt x="542" y="1"/>
                    <a:pt x="542" y="1"/>
                  </a:cubicBezTo>
                  <a:cubicBezTo>
                    <a:pt x="542" y="2"/>
                    <a:pt x="543" y="2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3"/>
                    <a:pt x="543" y="3"/>
                    <a:pt x="543" y="3"/>
                  </a:cubicBezTo>
                  <a:cubicBezTo>
                    <a:pt x="543" y="4"/>
                    <a:pt x="544" y="5"/>
                    <a:pt x="544" y="5"/>
                  </a:cubicBezTo>
                  <a:cubicBezTo>
                    <a:pt x="544" y="5"/>
                    <a:pt x="544" y="5"/>
                    <a:pt x="544" y="5"/>
                  </a:cubicBezTo>
                  <a:cubicBezTo>
                    <a:pt x="544" y="5"/>
                    <a:pt x="546" y="5"/>
                    <a:pt x="546" y="7"/>
                  </a:cubicBezTo>
                  <a:cubicBezTo>
                    <a:pt x="546" y="7"/>
                    <a:pt x="546" y="7"/>
                    <a:pt x="546" y="7"/>
                  </a:cubicBezTo>
                  <a:cubicBezTo>
                    <a:pt x="546" y="7"/>
                    <a:pt x="546" y="8"/>
                    <a:pt x="547" y="10"/>
                  </a:cubicBezTo>
                  <a:cubicBezTo>
                    <a:pt x="547" y="10"/>
                    <a:pt x="547" y="10"/>
                    <a:pt x="547" y="10"/>
                  </a:cubicBezTo>
                  <a:cubicBezTo>
                    <a:pt x="549" y="12"/>
                    <a:pt x="549" y="12"/>
                    <a:pt x="549" y="15"/>
                  </a:cubicBezTo>
                  <a:cubicBezTo>
                    <a:pt x="549" y="15"/>
                    <a:pt x="549" y="15"/>
                    <a:pt x="549" y="15"/>
                  </a:cubicBezTo>
                  <a:cubicBezTo>
                    <a:pt x="549" y="17"/>
                    <a:pt x="549" y="17"/>
                    <a:pt x="549" y="17"/>
                  </a:cubicBezTo>
                  <a:cubicBezTo>
                    <a:pt x="549" y="17"/>
                    <a:pt x="549" y="17"/>
                    <a:pt x="549" y="17"/>
                  </a:cubicBezTo>
                  <a:cubicBezTo>
                    <a:pt x="549" y="17"/>
                    <a:pt x="550" y="17"/>
                    <a:pt x="550" y="17"/>
                  </a:cubicBezTo>
                  <a:cubicBezTo>
                    <a:pt x="550" y="17"/>
                    <a:pt x="550" y="17"/>
                    <a:pt x="550" y="17"/>
                  </a:cubicBezTo>
                  <a:cubicBezTo>
                    <a:pt x="550" y="17"/>
                    <a:pt x="551" y="16"/>
                    <a:pt x="551" y="16"/>
                  </a:cubicBezTo>
                  <a:cubicBezTo>
                    <a:pt x="551" y="16"/>
                    <a:pt x="551" y="16"/>
                    <a:pt x="551" y="16"/>
                  </a:cubicBezTo>
                  <a:cubicBezTo>
                    <a:pt x="553" y="17"/>
                    <a:pt x="553" y="19"/>
                    <a:pt x="553" y="21"/>
                  </a:cubicBezTo>
                  <a:cubicBezTo>
                    <a:pt x="553" y="21"/>
                    <a:pt x="553" y="21"/>
                    <a:pt x="553" y="21"/>
                  </a:cubicBezTo>
                  <a:cubicBezTo>
                    <a:pt x="553" y="22"/>
                    <a:pt x="553" y="22"/>
                    <a:pt x="553" y="22"/>
                  </a:cubicBezTo>
                  <a:cubicBezTo>
                    <a:pt x="553" y="22"/>
                    <a:pt x="553" y="22"/>
                    <a:pt x="553" y="22"/>
                  </a:cubicBezTo>
                  <a:cubicBezTo>
                    <a:pt x="553" y="23"/>
                    <a:pt x="553" y="23"/>
                    <a:pt x="553" y="24"/>
                  </a:cubicBezTo>
                  <a:cubicBezTo>
                    <a:pt x="553" y="24"/>
                    <a:pt x="553" y="24"/>
                    <a:pt x="553" y="24"/>
                  </a:cubicBezTo>
                  <a:cubicBezTo>
                    <a:pt x="553" y="25"/>
                    <a:pt x="553" y="26"/>
                    <a:pt x="554" y="27"/>
                  </a:cubicBezTo>
                  <a:cubicBezTo>
                    <a:pt x="554" y="27"/>
                    <a:pt x="554" y="27"/>
                    <a:pt x="554" y="27"/>
                  </a:cubicBezTo>
                  <a:cubicBezTo>
                    <a:pt x="554" y="32"/>
                    <a:pt x="555" y="35"/>
                    <a:pt x="556" y="38"/>
                  </a:cubicBezTo>
                  <a:cubicBezTo>
                    <a:pt x="556" y="38"/>
                    <a:pt x="556" y="38"/>
                    <a:pt x="556" y="38"/>
                  </a:cubicBezTo>
                  <a:cubicBezTo>
                    <a:pt x="558" y="40"/>
                    <a:pt x="558" y="42"/>
                    <a:pt x="558" y="45"/>
                  </a:cubicBezTo>
                  <a:cubicBezTo>
                    <a:pt x="558" y="45"/>
                    <a:pt x="558" y="45"/>
                    <a:pt x="558" y="45"/>
                  </a:cubicBezTo>
                  <a:cubicBezTo>
                    <a:pt x="558" y="45"/>
                    <a:pt x="558" y="46"/>
                    <a:pt x="558" y="46"/>
                  </a:cubicBezTo>
                  <a:cubicBezTo>
                    <a:pt x="558" y="46"/>
                    <a:pt x="558" y="46"/>
                    <a:pt x="558" y="46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8" y="47"/>
                    <a:pt x="558" y="47"/>
                    <a:pt x="558" y="47"/>
                  </a:cubicBezTo>
                  <a:cubicBezTo>
                    <a:pt x="558" y="50"/>
                    <a:pt x="559" y="50"/>
                    <a:pt x="560" y="52"/>
                  </a:cubicBezTo>
                  <a:cubicBezTo>
                    <a:pt x="560" y="52"/>
                    <a:pt x="560" y="52"/>
                    <a:pt x="560" y="52"/>
                  </a:cubicBezTo>
                  <a:cubicBezTo>
                    <a:pt x="562" y="54"/>
                    <a:pt x="563" y="55"/>
                    <a:pt x="563" y="56"/>
                  </a:cubicBezTo>
                  <a:cubicBezTo>
                    <a:pt x="563" y="56"/>
                    <a:pt x="563" y="56"/>
                    <a:pt x="563" y="56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3" y="57"/>
                    <a:pt x="563" y="57"/>
                    <a:pt x="563" y="57"/>
                  </a:cubicBezTo>
                  <a:cubicBezTo>
                    <a:pt x="563" y="57"/>
                    <a:pt x="563" y="57"/>
                    <a:pt x="563" y="58"/>
                  </a:cubicBezTo>
                  <a:cubicBezTo>
                    <a:pt x="563" y="58"/>
                    <a:pt x="563" y="58"/>
                    <a:pt x="563" y="58"/>
                  </a:cubicBezTo>
                  <a:cubicBezTo>
                    <a:pt x="563" y="59"/>
                    <a:pt x="564" y="61"/>
                    <a:pt x="565" y="63"/>
                  </a:cubicBezTo>
                  <a:cubicBezTo>
                    <a:pt x="565" y="63"/>
                    <a:pt x="565" y="63"/>
                    <a:pt x="565" y="63"/>
                  </a:cubicBezTo>
                  <a:cubicBezTo>
                    <a:pt x="565" y="64"/>
                    <a:pt x="565" y="65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7"/>
                    <a:pt x="564" y="67"/>
                  </a:cubicBezTo>
                  <a:cubicBezTo>
                    <a:pt x="564" y="67"/>
                    <a:pt x="564" y="67"/>
                    <a:pt x="564" y="67"/>
                  </a:cubicBezTo>
                  <a:cubicBezTo>
                    <a:pt x="564" y="67"/>
                    <a:pt x="563" y="67"/>
                    <a:pt x="563" y="67"/>
                  </a:cubicBezTo>
                  <a:close/>
                  <a:moveTo>
                    <a:pt x="563" y="61"/>
                  </a:moveTo>
                  <a:cubicBezTo>
                    <a:pt x="563" y="62"/>
                    <a:pt x="563" y="63"/>
                    <a:pt x="563" y="64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63" y="64"/>
                    <a:pt x="563" y="65"/>
                    <a:pt x="563" y="65"/>
                  </a:cubicBezTo>
                  <a:cubicBezTo>
                    <a:pt x="563" y="65"/>
                    <a:pt x="563" y="65"/>
                    <a:pt x="563" y="65"/>
                  </a:cubicBezTo>
                  <a:cubicBezTo>
                    <a:pt x="563" y="66"/>
                    <a:pt x="563" y="66"/>
                    <a:pt x="563" y="66"/>
                  </a:cubicBezTo>
                  <a:cubicBezTo>
                    <a:pt x="563" y="66"/>
                    <a:pt x="563" y="66"/>
                    <a:pt x="563" y="66"/>
                  </a:cubicBezTo>
                  <a:cubicBezTo>
                    <a:pt x="564" y="66"/>
                    <a:pt x="564" y="66"/>
                    <a:pt x="564" y="66"/>
                  </a:cubicBezTo>
                  <a:cubicBezTo>
                    <a:pt x="564" y="66"/>
                    <a:pt x="564" y="66"/>
                    <a:pt x="564" y="66"/>
                  </a:cubicBezTo>
                  <a:cubicBezTo>
                    <a:pt x="564" y="66"/>
                    <a:pt x="564" y="66"/>
                    <a:pt x="564" y="66"/>
                  </a:cubicBezTo>
                  <a:cubicBezTo>
                    <a:pt x="564" y="66"/>
                    <a:pt x="564" y="66"/>
                    <a:pt x="564" y="66"/>
                  </a:cubicBezTo>
                  <a:cubicBezTo>
                    <a:pt x="564" y="65"/>
                    <a:pt x="564" y="64"/>
                    <a:pt x="563" y="63"/>
                  </a:cubicBezTo>
                  <a:cubicBezTo>
                    <a:pt x="563" y="63"/>
                    <a:pt x="563" y="63"/>
                    <a:pt x="563" y="63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lose/>
                  <a:moveTo>
                    <a:pt x="557" y="49"/>
                  </a:moveTo>
                  <a:cubicBezTo>
                    <a:pt x="557" y="52"/>
                    <a:pt x="557" y="52"/>
                    <a:pt x="559" y="54"/>
                  </a:cubicBezTo>
                  <a:cubicBezTo>
                    <a:pt x="559" y="54"/>
                    <a:pt x="559" y="54"/>
                    <a:pt x="559" y="54"/>
                  </a:cubicBezTo>
                  <a:cubicBezTo>
                    <a:pt x="560" y="55"/>
                    <a:pt x="561" y="56"/>
                    <a:pt x="562" y="58"/>
                  </a:cubicBezTo>
                  <a:cubicBezTo>
                    <a:pt x="562" y="58"/>
                    <a:pt x="562" y="58"/>
                    <a:pt x="562" y="58"/>
                  </a:cubicBezTo>
                  <a:cubicBezTo>
                    <a:pt x="562" y="58"/>
                    <a:pt x="562" y="58"/>
                    <a:pt x="562" y="58"/>
                  </a:cubicBezTo>
                  <a:cubicBezTo>
                    <a:pt x="562" y="58"/>
                    <a:pt x="562" y="58"/>
                    <a:pt x="562" y="58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2" y="57"/>
                    <a:pt x="562" y="57"/>
                    <a:pt x="562" y="57"/>
                  </a:cubicBezTo>
                  <a:cubicBezTo>
                    <a:pt x="562" y="57"/>
                    <a:pt x="562" y="57"/>
                    <a:pt x="562" y="56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2" y="55"/>
                    <a:pt x="561" y="55"/>
                    <a:pt x="560" y="53"/>
                  </a:cubicBezTo>
                  <a:cubicBezTo>
                    <a:pt x="560" y="53"/>
                    <a:pt x="560" y="53"/>
                    <a:pt x="560" y="53"/>
                  </a:cubicBezTo>
                  <a:cubicBezTo>
                    <a:pt x="558" y="51"/>
                    <a:pt x="557" y="50"/>
                    <a:pt x="557" y="47"/>
                  </a:cubicBezTo>
                  <a:cubicBezTo>
                    <a:pt x="557" y="47"/>
                    <a:pt x="557" y="47"/>
                    <a:pt x="557" y="47"/>
                  </a:cubicBezTo>
                  <a:cubicBezTo>
                    <a:pt x="557" y="47"/>
                    <a:pt x="557" y="47"/>
                    <a:pt x="557" y="46"/>
                  </a:cubicBezTo>
                  <a:cubicBezTo>
                    <a:pt x="557" y="46"/>
                    <a:pt x="557" y="46"/>
                    <a:pt x="557" y="46"/>
                  </a:cubicBezTo>
                  <a:cubicBezTo>
                    <a:pt x="557" y="46"/>
                    <a:pt x="557" y="45"/>
                    <a:pt x="557" y="45"/>
                  </a:cubicBezTo>
                  <a:cubicBezTo>
                    <a:pt x="557" y="45"/>
                    <a:pt x="557" y="45"/>
                    <a:pt x="557" y="45"/>
                  </a:cubicBezTo>
                  <a:cubicBezTo>
                    <a:pt x="557" y="42"/>
                    <a:pt x="557" y="40"/>
                    <a:pt x="555" y="38"/>
                  </a:cubicBezTo>
                  <a:cubicBezTo>
                    <a:pt x="555" y="38"/>
                    <a:pt x="555" y="38"/>
                    <a:pt x="555" y="38"/>
                  </a:cubicBezTo>
                  <a:cubicBezTo>
                    <a:pt x="553" y="35"/>
                    <a:pt x="553" y="32"/>
                    <a:pt x="552" y="27"/>
                  </a:cubicBezTo>
                  <a:cubicBezTo>
                    <a:pt x="552" y="27"/>
                    <a:pt x="552" y="27"/>
                    <a:pt x="552" y="27"/>
                  </a:cubicBezTo>
                  <a:cubicBezTo>
                    <a:pt x="552" y="26"/>
                    <a:pt x="552" y="25"/>
                    <a:pt x="552" y="24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3"/>
                    <a:pt x="552" y="23"/>
                    <a:pt x="552" y="22"/>
                  </a:cubicBezTo>
                  <a:cubicBezTo>
                    <a:pt x="552" y="22"/>
                    <a:pt x="552" y="22"/>
                    <a:pt x="552" y="22"/>
                  </a:cubicBezTo>
                  <a:cubicBezTo>
                    <a:pt x="552" y="22"/>
                    <a:pt x="552" y="22"/>
                    <a:pt x="552" y="21"/>
                  </a:cubicBezTo>
                  <a:cubicBezTo>
                    <a:pt x="552" y="21"/>
                    <a:pt x="552" y="21"/>
                    <a:pt x="552" y="21"/>
                  </a:cubicBezTo>
                  <a:cubicBezTo>
                    <a:pt x="552" y="20"/>
                    <a:pt x="552" y="19"/>
                    <a:pt x="552" y="19"/>
                  </a:cubicBezTo>
                  <a:cubicBezTo>
                    <a:pt x="552" y="19"/>
                    <a:pt x="552" y="19"/>
                    <a:pt x="552" y="19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51" y="18"/>
                    <a:pt x="550" y="19"/>
                    <a:pt x="549" y="19"/>
                  </a:cubicBezTo>
                  <a:cubicBezTo>
                    <a:pt x="549" y="19"/>
                    <a:pt x="549" y="19"/>
                    <a:pt x="549" y="19"/>
                  </a:cubicBezTo>
                  <a:cubicBezTo>
                    <a:pt x="548" y="19"/>
                    <a:pt x="548" y="17"/>
                    <a:pt x="548" y="15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8" y="12"/>
                    <a:pt x="548" y="13"/>
                    <a:pt x="546" y="11"/>
                  </a:cubicBezTo>
                  <a:cubicBezTo>
                    <a:pt x="546" y="11"/>
                    <a:pt x="546" y="11"/>
                    <a:pt x="546" y="11"/>
                  </a:cubicBezTo>
                  <a:cubicBezTo>
                    <a:pt x="545" y="9"/>
                    <a:pt x="544" y="8"/>
                    <a:pt x="544" y="7"/>
                  </a:cubicBezTo>
                  <a:cubicBezTo>
                    <a:pt x="544" y="7"/>
                    <a:pt x="544" y="7"/>
                    <a:pt x="544" y="7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3" y="5"/>
                    <a:pt x="542" y="5"/>
                    <a:pt x="541" y="4"/>
                  </a:cubicBezTo>
                  <a:cubicBezTo>
                    <a:pt x="541" y="4"/>
                    <a:pt x="541" y="4"/>
                    <a:pt x="541" y="4"/>
                  </a:cubicBezTo>
                  <a:cubicBezTo>
                    <a:pt x="541" y="3"/>
                    <a:pt x="541" y="3"/>
                    <a:pt x="541" y="3"/>
                  </a:cubicBezTo>
                  <a:cubicBezTo>
                    <a:pt x="541" y="3"/>
                    <a:pt x="541" y="3"/>
                    <a:pt x="541" y="3"/>
                  </a:cubicBezTo>
                  <a:cubicBezTo>
                    <a:pt x="541" y="3"/>
                    <a:pt x="541" y="3"/>
                    <a:pt x="541" y="3"/>
                  </a:cubicBezTo>
                  <a:cubicBezTo>
                    <a:pt x="541" y="3"/>
                    <a:pt x="541" y="3"/>
                    <a:pt x="541" y="3"/>
                  </a:cubicBezTo>
                  <a:cubicBezTo>
                    <a:pt x="541" y="3"/>
                    <a:pt x="541" y="3"/>
                    <a:pt x="541" y="3"/>
                  </a:cubicBezTo>
                  <a:cubicBezTo>
                    <a:pt x="541" y="3"/>
                    <a:pt x="541" y="2"/>
                    <a:pt x="541" y="2"/>
                  </a:cubicBezTo>
                  <a:cubicBezTo>
                    <a:pt x="541" y="2"/>
                    <a:pt x="541" y="2"/>
                    <a:pt x="541" y="2"/>
                  </a:cubicBezTo>
                  <a:cubicBezTo>
                    <a:pt x="541" y="2"/>
                    <a:pt x="541" y="2"/>
                    <a:pt x="541" y="2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1"/>
                    <a:pt x="540" y="1"/>
                    <a:pt x="540" y="1"/>
                  </a:cubicBezTo>
                  <a:cubicBezTo>
                    <a:pt x="540" y="2"/>
                    <a:pt x="540" y="3"/>
                    <a:pt x="541" y="4"/>
                  </a:cubicBezTo>
                  <a:cubicBezTo>
                    <a:pt x="541" y="4"/>
                    <a:pt x="541" y="4"/>
                    <a:pt x="541" y="4"/>
                  </a:cubicBezTo>
                  <a:cubicBezTo>
                    <a:pt x="541" y="5"/>
                    <a:pt x="541" y="5"/>
                    <a:pt x="541" y="6"/>
                  </a:cubicBezTo>
                  <a:cubicBezTo>
                    <a:pt x="541" y="6"/>
                    <a:pt x="541" y="6"/>
                    <a:pt x="541" y="6"/>
                  </a:cubicBezTo>
                  <a:cubicBezTo>
                    <a:pt x="541" y="6"/>
                    <a:pt x="541" y="7"/>
                    <a:pt x="540" y="7"/>
                  </a:cubicBezTo>
                  <a:cubicBezTo>
                    <a:pt x="540" y="7"/>
                    <a:pt x="540" y="7"/>
                    <a:pt x="540" y="7"/>
                  </a:cubicBezTo>
                  <a:cubicBezTo>
                    <a:pt x="540" y="8"/>
                    <a:pt x="540" y="8"/>
                    <a:pt x="540" y="8"/>
                  </a:cubicBezTo>
                  <a:cubicBezTo>
                    <a:pt x="540" y="8"/>
                    <a:pt x="540" y="8"/>
                    <a:pt x="540" y="8"/>
                  </a:cubicBezTo>
                  <a:cubicBezTo>
                    <a:pt x="540" y="8"/>
                    <a:pt x="540" y="8"/>
                    <a:pt x="540" y="8"/>
                  </a:cubicBezTo>
                  <a:cubicBezTo>
                    <a:pt x="540" y="8"/>
                    <a:pt x="540" y="8"/>
                    <a:pt x="540" y="8"/>
                  </a:cubicBezTo>
                  <a:cubicBezTo>
                    <a:pt x="540" y="8"/>
                    <a:pt x="541" y="8"/>
                    <a:pt x="541" y="8"/>
                  </a:cubicBezTo>
                  <a:cubicBezTo>
                    <a:pt x="541" y="8"/>
                    <a:pt x="541" y="8"/>
                    <a:pt x="541" y="8"/>
                  </a:cubicBezTo>
                  <a:cubicBezTo>
                    <a:pt x="544" y="8"/>
                    <a:pt x="544" y="10"/>
                    <a:pt x="545" y="11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46" y="12"/>
                    <a:pt x="546" y="13"/>
                    <a:pt x="546" y="14"/>
                  </a:cubicBezTo>
                  <a:cubicBezTo>
                    <a:pt x="546" y="14"/>
                    <a:pt x="546" y="14"/>
                    <a:pt x="546" y="14"/>
                  </a:cubicBezTo>
                  <a:cubicBezTo>
                    <a:pt x="546" y="14"/>
                    <a:pt x="546" y="15"/>
                    <a:pt x="545" y="16"/>
                  </a:cubicBezTo>
                  <a:cubicBezTo>
                    <a:pt x="545" y="16"/>
                    <a:pt x="545" y="16"/>
                    <a:pt x="545" y="16"/>
                  </a:cubicBezTo>
                  <a:cubicBezTo>
                    <a:pt x="543" y="17"/>
                    <a:pt x="543" y="18"/>
                    <a:pt x="543" y="19"/>
                  </a:cubicBezTo>
                  <a:cubicBezTo>
                    <a:pt x="543" y="19"/>
                    <a:pt x="543" y="19"/>
                    <a:pt x="543" y="19"/>
                  </a:cubicBezTo>
                  <a:cubicBezTo>
                    <a:pt x="543" y="19"/>
                    <a:pt x="543" y="19"/>
                    <a:pt x="543" y="19"/>
                  </a:cubicBezTo>
                  <a:cubicBezTo>
                    <a:pt x="543" y="19"/>
                    <a:pt x="543" y="19"/>
                    <a:pt x="543" y="19"/>
                  </a:cubicBezTo>
                  <a:cubicBezTo>
                    <a:pt x="543" y="21"/>
                    <a:pt x="543" y="20"/>
                    <a:pt x="543" y="21"/>
                  </a:cubicBezTo>
                  <a:cubicBezTo>
                    <a:pt x="543" y="21"/>
                    <a:pt x="543" y="21"/>
                    <a:pt x="543" y="21"/>
                  </a:cubicBezTo>
                  <a:cubicBezTo>
                    <a:pt x="544" y="22"/>
                    <a:pt x="544" y="23"/>
                    <a:pt x="544" y="23"/>
                  </a:cubicBezTo>
                  <a:cubicBezTo>
                    <a:pt x="544" y="23"/>
                    <a:pt x="544" y="23"/>
                    <a:pt x="544" y="23"/>
                  </a:cubicBezTo>
                  <a:cubicBezTo>
                    <a:pt x="544" y="24"/>
                    <a:pt x="544" y="25"/>
                    <a:pt x="544" y="26"/>
                  </a:cubicBezTo>
                  <a:cubicBezTo>
                    <a:pt x="544" y="26"/>
                    <a:pt x="544" y="26"/>
                    <a:pt x="544" y="26"/>
                  </a:cubicBezTo>
                  <a:cubicBezTo>
                    <a:pt x="544" y="27"/>
                    <a:pt x="543" y="27"/>
                    <a:pt x="543" y="28"/>
                  </a:cubicBezTo>
                  <a:cubicBezTo>
                    <a:pt x="543" y="28"/>
                    <a:pt x="543" y="28"/>
                    <a:pt x="543" y="28"/>
                  </a:cubicBezTo>
                  <a:cubicBezTo>
                    <a:pt x="543" y="28"/>
                    <a:pt x="543" y="29"/>
                    <a:pt x="544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44" y="30"/>
                    <a:pt x="544" y="31"/>
                    <a:pt x="544" y="32"/>
                  </a:cubicBezTo>
                  <a:cubicBezTo>
                    <a:pt x="544" y="32"/>
                    <a:pt x="544" y="32"/>
                    <a:pt x="544" y="32"/>
                  </a:cubicBezTo>
                  <a:cubicBezTo>
                    <a:pt x="544" y="32"/>
                    <a:pt x="544" y="32"/>
                    <a:pt x="544" y="32"/>
                  </a:cubicBezTo>
                  <a:cubicBezTo>
                    <a:pt x="544" y="32"/>
                    <a:pt x="544" y="32"/>
                    <a:pt x="544" y="32"/>
                  </a:cubicBezTo>
                  <a:cubicBezTo>
                    <a:pt x="544" y="33"/>
                    <a:pt x="543" y="33"/>
                    <a:pt x="543" y="33"/>
                  </a:cubicBezTo>
                  <a:cubicBezTo>
                    <a:pt x="543" y="33"/>
                    <a:pt x="543" y="33"/>
                    <a:pt x="543" y="33"/>
                  </a:cubicBezTo>
                  <a:cubicBezTo>
                    <a:pt x="543" y="33"/>
                    <a:pt x="543" y="33"/>
                    <a:pt x="542" y="32"/>
                  </a:cubicBezTo>
                  <a:cubicBezTo>
                    <a:pt x="542" y="32"/>
                    <a:pt x="542" y="32"/>
                    <a:pt x="542" y="32"/>
                  </a:cubicBezTo>
                  <a:cubicBezTo>
                    <a:pt x="540" y="32"/>
                    <a:pt x="539" y="31"/>
                    <a:pt x="538" y="29"/>
                  </a:cubicBezTo>
                  <a:cubicBezTo>
                    <a:pt x="538" y="29"/>
                    <a:pt x="538" y="29"/>
                    <a:pt x="538" y="29"/>
                  </a:cubicBezTo>
                  <a:cubicBezTo>
                    <a:pt x="537" y="28"/>
                    <a:pt x="536" y="27"/>
                    <a:pt x="536" y="27"/>
                  </a:cubicBezTo>
                  <a:cubicBezTo>
                    <a:pt x="536" y="27"/>
                    <a:pt x="536" y="27"/>
                    <a:pt x="536" y="27"/>
                  </a:cubicBezTo>
                  <a:cubicBezTo>
                    <a:pt x="536" y="27"/>
                    <a:pt x="536" y="27"/>
                    <a:pt x="536" y="28"/>
                  </a:cubicBezTo>
                  <a:cubicBezTo>
                    <a:pt x="536" y="28"/>
                    <a:pt x="536" y="28"/>
                    <a:pt x="536" y="28"/>
                  </a:cubicBezTo>
                  <a:cubicBezTo>
                    <a:pt x="536" y="29"/>
                    <a:pt x="535" y="31"/>
                    <a:pt x="533" y="31"/>
                  </a:cubicBezTo>
                  <a:cubicBezTo>
                    <a:pt x="533" y="31"/>
                    <a:pt x="533" y="31"/>
                    <a:pt x="533" y="31"/>
                  </a:cubicBezTo>
                  <a:cubicBezTo>
                    <a:pt x="533" y="31"/>
                    <a:pt x="532" y="30"/>
                    <a:pt x="532" y="30"/>
                  </a:cubicBezTo>
                  <a:cubicBezTo>
                    <a:pt x="532" y="30"/>
                    <a:pt x="532" y="30"/>
                    <a:pt x="532" y="30"/>
                  </a:cubicBezTo>
                  <a:cubicBezTo>
                    <a:pt x="531" y="30"/>
                    <a:pt x="531" y="30"/>
                    <a:pt x="531" y="30"/>
                  </a:cubicBezTo>
                  <a:cubicBezTo>
                    <a:pt x="531" y="30"/>
                    <a:pt x="531" y="30"/>
                    <a:pt x="531" y="30"/>
                  </a:cubicBezTo>
                  <a:cubicBezTo>
                    <a:pt x="531" y="30"/>
                    <a:pt x="531" y="30"/>
                    <a:pt x="531" y="30"/>
                  </a:cubicBezTo>
                  <a:cubicBezTo>
                    <a:pt x="531" y="30"/>
                    <a:pt x="531" y="30"/>
                    <a:pt x="531" y="30"/>
                  </a:cubicBezTo>
                  <a:cubicBezTo>
                    <a:pt x="531" y="31"/>
                    <a:pt x="531" y="31"/>
                    <a:pt x="532" y="32"/>
                  </a:cubicBezTo>
                  <a:cubicBezTo>
                    <a:pt x="532" y="32"/>
                    <a:pt x="532" y="32"/>
                    <a:pt x="532" y="32"/>
                  </a:cubicBezTo>
                  <a:cubicBezTo>
                    <a:pt x="533" y="33"/>
                    <a:pt x="537" y="35"/>
                    <a:pt x="537" y="38"/>
                  </a:cubicBezTo>
                  <a:cubicBezTo>
                    <a:pt x="537" y="38"/>
                    <a:pt x="537" y="38"/>
                    <a:pt x="537" y="38"/>
                  </a:cubicBezTo>
                  <a:cubicBezTo>
                    <a:pt x="537" y="38"/>
                    <a:pt x="537" y="38"/>
                    <a:pt x="537" y="39"/>
                  </a:cubicBezTo>
                  <a:cubicBezTo>
                    <a:pt x="537" y="39"/>
                    <a:pt x="537" y="39"/>
                    <a:pt x="537" y="39"/>
                  </a:cubicBezTo>
                  <a:cubicBezTo>
                    <a:pt x="537" y="40"/>
                    <a:pt x="537" y="40"/>
                    <a:pt x="537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2"/>
                    <a:pt x="537" y="43"/>
                    <a:pt x="537" y="43"/>
                  </a:cubicBezTo>
                  <a:cubicBezTo>
                    <a:pt x="537" y="43"/>
                    <a:pt x="537" y="43"/>
                    <a:pt x="537" y="43"/>
                  </a:cubicBezTo>
                  <a:cubicBezTo>
                    <a:pt x="538" y="43"/>
                    <a:pt x="539" y="41"/>
                    <a:pt x="541" y="40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42" y="40"/>
                    <a:pt x="542" y="40"/>
                    <a:pt x="543" y="40"/>
                  </a:cubicBezTo>
                  <a:cubicBezTo>
                    <a:pt x="543" y="40"/>
                    <a:pt x="543" y="40"/>
                    <a:pt x="543" y="40"/>
                  </a:cubicBezTo>
                  <a:cubicBezTo>
                    <a:pt x="544" y="40"/>
                    <a:pt x="545" y="40"/>
                    <a:pt x="546" y="40"/>
                  </a:cubicBezTo>
                  <a:cubicBezTo>
                    <a:pt x="546" y="40"/>
                    <a:pt x="546" y="40"/>
                    <a:pt x="546" y="40"/>
                  </a:cubicBezTo>
                  <a:cubicBezTo>
                    <a:pt x="546" y="40"/>
                    <a:pt x="546" y="40"/>
                    <a:pt x="547" y="40"/>
                  </a:cubicBezTo>
                  <a:cubicBezTo>
                    <a:pt x="547" y="40"/>
                    <a:pt x="547" y="40"/>
                    <a:pt x="547" y="40"/>
                  </a:cubicBezTo>
                  <a:cubicBezTo>
                    <a:pt x="547" y="40"/>
                    <a:pt x="547" y="40"/>
                    <a:pt x="548" y="38"/>
                  </a:cubicBezTo>
                  <a:cubicBezTo>
                    <a:pt x="548" y="38"/>
                    <a:pt x="548" y="38"/>
                    <a:pt x="548" y="38"/>
                  </a:cubicBezTo>
                  <a:cubicBezTo>
                    <a:pt x="548" y="37"/>
                    <a:pt x="549" y="36"/>
                    <a:pt x="549" y="36"/>
                  </a:cubicBezTo>
                  <a:cubicBezTo>
                    <a:pt x="549" y="36"/>
                    <a:pt x="549" y="36"/>
                    <a:pt x="549" y="36"/>
                  </a:cubicBezTo>
                  <a:cubicBezTo>
                    <a:pt x="551" y="37"/>
                    <a:pt x="552" y="38"/>
                    <a:pt x="552" y="39"/>
                  </a:cubicBezTo>
                  <a:cubicBezTo>
                    <a:pt x="552" y="39"/>
                    <a:pt x="552" y="39"/>
                    <a:pt x="552" y="39"/>
                  </a:cubicBezTo>
                  <a:cubicBezTo>
                    <a:pt x="552" y="39"/>
                    <a:pt x="552" y="39"/>
                    <a:pt x="552" y="40"/>
                  </a:cubicBezTo>
                  <a:cubicBezTo>
                    <a:pt x="552" y="40"/>
                    <a:pt x="552" y="40"/>
                    <a:pt x="552" y="40"/>
                  </a:cubicBezTo>
                  <a:cubicBezTo>
                    <a:pt x="552" y="40"/>
                    <a:pt x="552" y="42"/>
                    <a:pt x="551" y="44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0" y="46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1" y="45"/>
                    <a:pt x="552" y="45"/>
                  </a:cubicBezTo>
                  <a:cubicBezTo>
                    <a:pt x="552" y="45"/>
                    <a:pt x="552" y="45"/>
                    <a:pt x="552" y="45"/>
                  </a:cubicBezTo>
                  <a:cubicBezTo>
                    <a:pt x="552" y="45"/>
                    <a:pt x="552" y="45"/>
                    <a:pt x="553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6" y="45"/>
                    <a:pt x="557" y="48"/>
                    <a:pt x="557" y="4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367"/>
            <p:cNvSpPr>
              <a:spLocks/>
            </p:cNvSpPr>
            <p:nvPr/>
          </p:nvSpPr>
          <p:spPr bwMode="auto">
            <a:xfrm>
              <a:off x="4644" y="2316"/>
              <a:ext cx="9" cy="6"/>
            </a:xfrm>
            <a:custGeom>
              <a:avLst/>
              <a:gdLst>
                <a:gd name="T0" fmla="*/ 9 w 9"/>
                <a:gd name="T1" fmla="*/ 0 h 6"/>
                <a:gd name="T2" fmla="*/ 9 w 9"/>
                <a:gd name="T3" fmla="*/ 2 h 6"/>
                <a:gd name="T4" fmla="*/ 0 w 9"/>
                <a:gd name="T5" fmla="*/ 6 h 6"/>
                <a:gd name="T6" fmla="*/ 0 w 9"/>
                <a:gd name="T7" fmla="*/ 5 h 6"/>
                <a:gd name="T8" fmla="*/ 9 w 9"/>
                <a:gd name="T9" fmla="*/ 0 h 6"/>
                <a:gd name="T10" fmla="*/ 9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0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368"/>
            <p:cNvSpPr>
              <a:spLocks noEditPoints="1"/>
            </p:cNvSpPr>
            <p:nvPr/>
          </p:nvSpPr>
          <p:spPr bwMode="auto">
            <a:xfrm>
              <a:off x="4643" y="2316"/>
              <a:ext cx="11" cy="8"/>
            </a:xfrm>
            <a:custGeom>
              <a:avLst/>
              <a:gdLst>
                <a:gd name="T0" fmla="*/ 1 w 11"/>
                <a:gd name="T1" fmla="*/ 6 h 8"/>
                <a:gd name="T2" fmla="*/ 0 w 11"/>
                <a:gd name="T3" fmla="*/ 5 h 8"/>
                <a:gd name="T4" fmla="*/ 10 w 11"/>
                <a:gd name="T5" fmla="*/ 0 h 8"/>
                <a:gd name="T6" fmla="*/ 10 w 11"/>
                <a:gd name="T7" fmla="*/ 0 h 8"/>
                <a:gd name="T8" fmla="*/ 10 w 11"/>
                <a:gd name="T9" fmla="*/ 0 h 8"/>
                <a:gd name="T10" fmla="*/ 11 w 11"/>
                <a:gd name="T11" fmla="*/ 3 h 8"/>
                <a:gd name="T12" fmla="*/ 1 w 11"/>
                <a:gd name="T13" fmla="*/ 8 h 8"/>
                <a:gd name="T14" fmla="*/ 1 w 11"/>
                <a:gd name="T15" fmla="*/ 6 h 8"/>
                <a:gd name="T16" fmla="*/ 1 w 11"/>
                <a:gd name="T17" fmla="*/ 6 h 8"/>
                <a:gd name="T18" fmla="*/ 1 w 11"/>
                <a:gd name="T19" fmla="*/ 5 h 8"/>
                <a:gd name="T20" fmla="*/ 1 w 11"/>
                <a:gd name="T21" fmla="*/ 6 h 8"/>
                <a:gd name="T22" fmla="*/ 10 w 11"/>
                <a:gd name="T23" fmla="*/ 2 h 8"/>
                <a:gd name="T24" fmla="*/ 10 w 11"/>
                <a:gd name="T25" fmla="*/ 2 h 8"/>
                <a:gd name="T26" fmla="*/ 1 w 11"/>
                <a:gd name="T27" fmla="*/ 5 h 8"/>
                <a:gd name="T28" fmla="*/ 1 w 11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8">
                  <a:moveTo>
                    <a:pt x="1" y="6"/>
                  </a:moveTo>
                  <a:lnTo>
                    <a:pt x="0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1" y="5"/>
                  </a:moveTo>
                  <a:lnTo>
                    <a:pt x="1" y="6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369"/>
            <p:cNvSpPr>
              <a:spLocks noEditPoints="1"/>
            </p:cNvSpPr>
            <p:nvPr/>
          </p:nvSpPr>
          <p:spPr bwMode="auto">
            <a:xfrm>
              <a:off x="4643" y="2322"/>
              <a:ext cx="76" cy="95"/>
            </a:xfrm>
            <a:custGeom>
              <a:avLst/>
              <a:gdLst>
                <a:gd name="T0" fmla="*/ 35 w 54"/>
                <a:gd name="T1" fmla="*/ 49 h 67"/>
                <a:gd name="T2" fmla="*/ 24 w 54"/>
                <a:gd name="T3" fmla="*/ 34 h 67"/>
                <a:gd name="T4" fmla="*/ 12 w 54"/>
                <a:gd name="T5" fmla="*/ 25 h 67"/>
                <a:gd name="T6" fmla="*/ 1 w 54"/>
                <a:gd name="T7" fmla="*/ 4 h 67"/>
                <a:gd name="T8" fmla="*/ 0 w 54"/>
                <a:gd name="T9" fmla="*/ 2 h 67"/>
                <a:gd name="T10" fmla="*/ 3 w 54"/>
                <a:gd name="T11" fmla="*/ 1 h 67"/>
                <a:gd name="T12" fmla="*/ 7 w 54"/>
                <a:gd name="T13" fmla="*/ 4 h 67"/>
                <a:gd name="T14" fmla="*/ 8 w 54"/>
                <a:gd name="T15" fmla="*/ 10 h 67"/>
                <a:gd name="T16" fmla="*/ 8 w 54"/>
                <a:gd name="T17" fmla="*/ 11 h 67"/>
                <a:gd name="T18" fmla="*/ 13 w 54"/>
                <a:gd name="T19" fmla="*/ 15 h 67"/>
                <a:gd name="T20" fmla="*/ 16 w 54"/>
                <a:gd name="T21" fmla="*/ 15 h 67"/>
                <a:gd name="T22" fmla="*/ 22 w 54"/>
                <a:gd name="T23" fmla="*/ 19 h 67"/>
                <a:gd name="T24" fmla="*/ 24 w 54"/>
                <a:gd name="T25" fmla="*/ 25 h 67"/>
                <a:gd name="T26" fmla="*/ 31 w 54"/>
                <a:gd name="T27" fmla="*/ 35 h 67"/>
                <a:gd name="T28" fmla="*/ 33 w 54"/>
                <a:gd name="T29" fmla="*/ 38 h 67"/>
                <a:gd name="T30" fmla="*/ 38 w 54"/>
                <a:gd name="T31" fmla="*/ 42 h 67"/>
                <a:gd name="T32" fmla="*/ 41 w 54"/>
                <a:gd name="T33" fmla="*/ 44 h 67"/>
                <a:gd name="T34" fmla="*/ 42 w 54"/>
                <a:gd name="T35" fmla="*/ 45 h 67"/>
                <a:gd name="T36" fmla="*/ 45 w 54"/>
                <a:gd name="T37" fmla="*/ 46 h 67"/>
                <a:gd name="T38" fmla="*/ 54 w 54"/>
                <a:gd name="T39" fmla="*/ 52 h 67"/>
                <a:gd name="T40" fmla="*/ 52 w 54"/>
                <a:gd name="T41" fmla="*/ 56 h 67"/>
                <a:gd name="T42" fmla="*/ 44 w 54"/>
                <a:gd name="T43" fmla="*/ 67 h 67"/>
                <a:gd name="T44" fmla="*/ 44 w 54"/>
                <a:gd name="T45" fmla="*/ 67 h 67"/>
                <a:gd name="T46" fmla="*/ 2 w 54"/>
                <a:gd name="T47" fmla="*/ 4 h 67"/>
                <a:gd name="T48" fmla="*/ 5 w 54"/>
                <a:gd name="T49" fmla="*/ 16 h 67"/>
                <a:gd name="T50" fmla="*/ 25 w 54"/>
                <a:gd name="T51" fmla="*/ 33 h 67"/>
                <a:gd name="T52" fmla="*/ 29 w 54"/>
                <a:gd name="T53" fmla="*/ 38 h 67"/>
                <a:gd name="T54" fmla="*/ 41 w 54"/>
                <a:gd name="T55" fmla="*/ 60 h 67"/>
                <a:gd name="T56" fmla="*/ 44 w 54"/>
                <a:gd name="T57" fmla="*/ 66 h 67"/>
                <a:gd name="T58" fmla="*/ 48 w 54"/>
                <a:gd name="T59" fmla="*/ 61 h 67"/>
                <a:gd name="T60" fmla="*/ 51 w 54"/>
                <a:gd name="T61" fmla="*/ 55 h 67"/>
                <a:gd name="T62" fmla="*/ 51 w 54"/>
                <a:gd name="T63" fmla="*/ 51 h 67"/>
                <a:gd name="T64" fmla="*/ 45 w 54"/>
                <a:gd name="T65" fmla="*/ 47 h 67"/>
                <a:gd name="T66" fmla="*/ 42 w 54"/>
                <a:gd name="T67" fmla="*/ 46 h 67"/>
                <a:gd name="T68" fmla="*/ 38 w 54"/>
                <a:gd name="T69" fmla="*/ 43 h 67"/>
                <a:gd name="T70" fmla="*/ 35 w 54"/>
                <a:gd name="T71" fmla="*/ 41 h 67"/>
                <a:gd name="T72" fmla="*/ 30 w 54"/>
                <a:gd name="T73" fmla="*/ 35 h 67"/>
                <a:gd name="T74" fmla="*/ 26 w 54"/>
                <a:gd name="T75" fmla="*/ 30 h 67"/>
                <a:gd name="T76" fmla="*/ 21 w 54"/>
                <a:gd name="T77" fmla="*/ 19 h 67"/>
                <a:gd name="T78" fmla="*/ 17 w 54"/>
                <a:gd name="T79" fmla="*/ 16 h 67"/>
                <a:gd name="T80" fmla="*/ 13 w 54"/>
                <a:gd name="T81" fmla="*/ 16 h 67"/>
                <a:gd name="T82" fmla="*/ 9 w 54"/>
                <a:gd name="T83" fmla="*/ 15 h 67"/>
                <a:gd name="T84" fmla="*/ 7 w 54"/>
                <a:gd name="T85" fmla="*/ 10 h 67"/>
                <a:gd name="T86" fmla="*/ 7 w 54"/>
                <a:gd name="T87" fmla="*/ 7 h 67"/>
                <a:gd name="T88" fmla="*/ 2 w 54"/>
                <a:gd name="T89" fmla="*/ 2 h 67"/>
                <a:gd name="T90" fmla="*/ 2 w 54"/>
                <a:gd name="T91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" h="67">
                  <a:moveTo>
                    <a:pt x="39" y="60"/>
                  </a:moveTo>
                  <a:cubicBezTo>
                    <a:pt x="39" y="58"/>
                    <a:pt x="36" y="53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3" y="46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6" y="37"/>
                    <a:pt x="25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1"/>
                    <a:pt x="15" y="28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23"/>
                    <a:pt x="6" y="20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3"/>
                    <a:pt x="1" y="8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9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21" y="17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4" y="22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9"/>
                    <a:pt x="25" y="28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30"/>
                    <a:pt x="31" y="33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7"/>
                    <a:pt x="32" y="37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9"/>
                    <a:pt x="34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8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0" y="42"/>
                    <a:pt x="40" y="43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4" y="45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8" y="47"/>
                    <a:pt x="48" y="48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3" y="50"/>
                    <a:pt x="54" y="51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4"/>
                    <a:pt x="53" y="55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0" y="58"/>
                    <a:pt x="50" y="59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8" y="65"/>
                    <a:pt x="47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1" y="67"/>
                    <a:pt x="40" y="63"/>
                    <a:pt x="39" y="60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7"/>
                    <a:pt x="3" y="12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9"/>
                    <a:pt x="10" y="22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6"/>
                    <a:pt x="23" y="30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8" y="36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34" y="45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52"/>
                    <a:pt x="40" y="57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3"/>
                    <a:pt x="43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6" y="66"/>
                    <a:pt x="46" y="64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9" y="59"/>
                    <a:pt x="49" y="57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2" y="55"/>
                    <a:pt x="53" y="53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2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7" y="50"/>
                    <a:pt x="46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3" y="47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5"/>
                    <a:pt x="41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3"/>
                    <a:pt x="37" y="43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3" y="39"/>
                    <a:pt x="34" y="40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1" y="39"/>
                    <a:pt x="30" y="37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8" y="31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29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2"/>
                    <a:pt x="22" y="22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9" y="18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0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7" y="13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370"/>
            <p:cNvSpPr>
              <a:spLocks noEditPoints="1"/>
            </p:cNvSpPr>
            <p:nvPr/>
          </p:nvSpPr>
          <p:spPr bwMode="auto">
            <a:xfrm>
              <a:off x="4585" y="2248"/>
              <a:ext cx="62" cy="77"/>
            </a:xfrm>
            <a:custGeom>
              <a:avLst/>
              <a:gdLst>
                <a:gd name="T0" fmla="*/ 40 w 44"/>
                <a:gd name="T1" fmla="*/ 49 h 54"/>
                <a:gd name="T2" fmla="*/ 36 w 44"/>
                <a:gd name="T3" fmla="*/ 46 h 54"/>
                <a:gd name="T4" fmla="*/ 36 w 44"/>
                <a:gd name="T5" fmla="*/ 46 h 54"/>
                <a:gd name="T6" fmla="*/ 28 w 44"/>
                <a:gd name="T7" fmla="*/ 40 h 54"/>
                <a:gd name="T8" fmla="*/ 28 w 44"/>
                <a:gd name="T9" fmla="*/ 40 h 54"/>
                <a:gd name="T10" fmla="*/ 15 w 44"/>
                <a:gd name="T11" fmla="*/ 24 h 54"/>
                <a:gd name="T12" fmla="*/ 15 w 44"/>
                <a:gd name="T13" fmla="*/ 24 h 54"/>
                <a:gd name="T14" fmla="*/ 8 w 44"/>
                <a:gd name="T15" fmla="*/ 15 h 54"/>
                <a:gd name="T16" fmla="*/ 8 w 44"/>
                <a:gd name="T17" fmla="*/ 15 h 54"/>
                <a:gd name="T18" fmla="*/ 6 w 44"/>
                <a:gd name="T19" fmla="*/ 11 h 54"/>
                <a:gd name="T20" fmla="*/ 6 w 44"/>
                <a:gd name="T21" fmla="*/ 11 h 54"/>
                <a:gd name="T22" fmla="*/ 6 w 44"/>
                <a:gd name="T23" fmla="*/ 11 h 54"/>
                <a:gd name="T24" fmla="*/ 6 w 44"/>
                <a:gd name="T25" fmla="*/ 11 h 54"/>
                <a:gd name="T26" fmla="*/ 0 w 44"/>
                <a:gd name="T27" fmla="*/ 1 h 54"/>
                <a:gd name="T28" fmla="*/ 2 w 44"/>
                <a:gd name="T29" fmla="*/ 0 h 54"/>
                <a:gd name="T30" fmla="*/ 8 w 44"/>
                <a:gd name="T31" fmla="*/ 9 h 54"/>
                <a:gd name="T32" fmla="*/ 8 w 44"/>
                <a:gd name="T33" fmla="*/ 10 h 54"/>
                <a:gd name="T34" fmla="*/ 8 w 44"/>
                <a:gd name="T35" fmla="*/ 10 h 54"/>
                <a:gd name="T36" fmla="*/ 8 w 44"/>
                <a:gd name="T37" fmla="*/ 10 h 54"/>
                <a:gd name="T38" fmla="*/ 8 w 44"/>
                <a:gd name="T39" fmla="*/ 10 h 54"/>
                <a:gd name="T40" fmla="*/ 8 w 44"/>
                <a:gd name="T41" fmla="*/ 10 h 54"/>
                <a:gd name="T42" fmla="*/ 8 w 44"/>
                <a:gd name="T43" fmla="*/ 10 h 54"/>
                <a:gd name="T44" fmla="*/ 8 w 44"/>
                <a:gd name="T45" fmla="*/ 10 h 54"/>
                <a:gd name="T46" fmla="*/ 8 w 44"/>
                <a:gd name="T47" fmla="*/ 10 h 54"/>
                <a:gd name="T48" fmla="*/ 9 w 44"/>
                <a:gd name="T49" fmla="*/ 11 h 54"/>
                <a:gd name="T50" fmla="*/ 9 w 44"/>
                <a:gd name="T51" fmla="*/ 11 h 54"/>
                <a:gd name="T52" fmla="*/ 10 w 44"/>
                <a:gd name="T53" fmla="*/ 14 h 54"/>
                <a:gd name="T54" fmla="*/ 10 w 44"/>
                <a:gd name="T55" fmla="*/ 14 h 54"/>
                <a:gd name="T56" fmla="*/ 17 w 44"/>
                <a:gd name="T57" fmla="*/ 23 h 54"/>
                <a:gd name="T58" fmla="*/ 17 w 44"/>
                <a:gd name="T59" fmla="*/ 23 h 54"/>
                <a:gd name="T60" fmla="*/ 30 w 44"/>
                <a:gd name="T61" fmla="*/ 38 h 54"/>
                <a:gd name="T62" fmla="*/ 30 w 44"/>
                <a:gd name="T63" fmla="*/ 38 h 54"/>
                <a:gd name="T64" fmla="*/ 36 w 44"/>
                <a:gd name="T65" fmla="*/ 43 h 54"/>
                <a:gd name="T66" fmla="*/ 36 w 44"/>
                <a:gd name="T67" fmla="*/ 43 h 54"/>
                <a:gd name="T68" fmla="*/ 43 w 44"/>
                <a:gd name="T69" fmla="*/ 49 h 54"/>
                <a:gd name="T70" fmla="*/ 43 w 44"/>
                <a:gd name="T71" fmla="*/ 49 h 54"/>
                <a:gd name="T72" fmla="*/ 44 w 44"/>
                <a:gd name="T73" fmla="*/ 53 h 54"/>
                <a:gd name="T74" fmla="*/ 44 w 44"/>
                <a:gd name="T75" fmla="*/ 53 h 54"/>
                <a:gd name="T76" fmla="*/ 41 w 44"/>
                <a:gd name="T77" fmla="*/ 54 h 54"/>
                <a:gd name="T78" fmla="*/ 40 w 44"/>
                <a:gd name="T79" fmla="*/ 49 h 54"/>
                <a:gd name="T80" fmla="*/ 8 w 44"/>
                <a:gd name="T81" fmla="*/ 10 h 54"/>
                <a:gd name="T82" fmla="*/ 8 w 44"/>
                <a:gd name="T83" fmla="*/ 10 h 54"/>
                <a:gd name="T84" fmla="*/ 8 w 44"/>
                <a:gd name="T85" fmla="*/ 10 h 54"/>
                <a:gd name="T86" fmla="*/ 0 w 44"/>
                <a:gd name="T87" fmla="*/ 1 h 54"/>
                <a:gd name="T88" fmla="*/ 0 w 44"/>
                <a:gd name="T89" fmla="*/ 1 h 54"/>
                <a:gd name="T90" fmla="*/ 0 w 44"/>
                <a:gd name="T91" fmla="*/ 1 h 54"/>
                <a:gd name="T92" fmla="*/ 0 w 44"/>
                <a:gd name="T9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" h="54">
                  <a:moveTo>
                    <a:pt x="40" y="49"/>
                  </a:moveTo>
                  <a:cubicBezTo>
                    <a:pt x="40" y="48"/>
                    <a:pt x="37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5"/>
                    <a:pt x="31" y="43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5" y="37"/>
                    <a:pt x="17" y="27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2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6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6"/>
                    <a:pt x="27" y="36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3" y="41"/>
                    <a:pt x="35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4"/>
                    <a:pt x="42" y="46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1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0" y="52"/>
                    <a:pt x="40" y="49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371"/>
            <p:cNvSpPr>
              <a:spLocks/>
            </p:cNvSpPr>
            <p:nvPr/>
          </p:nvSpPr>
          <p:spPr bwMode="auto">
            <a:xfrm>
              <a:off x="4825" y="1451"/>
              <a:ext cx="19" cy="41"/>
            </a:xfrm>
            <a:custGeom>
              <a:avLst/>
              <a:gdLst>
                <a:gd name="T0" fmla="*/ 5 w 13"/>
                <a:gd name="T1" fmla="*/ 9 h 29"/>
                <a:gd name="T2" fmla="*/ 7 w 13"/>
                <a:gd name="T3" fmla="*/ 4 h 29"/>
                <a:gd name="T4" fmla="*/ 10 w 13"/>
                <a:gd name="T5" fmla="*/ 5 h 29"/>
                <a:gd name="T6" fmla="*/ 11 w 13"/>
                <a:gd name="T7" fmla="*/ 15 h 29"/>
                <a:gd name="T8" fmla="*/ 8 w 13"/>
                <a:gd name="T9" fmla="*/ 20 h 29"/>
                <a:gd name="T10" fmla="*/ 3 w 13"/>
                <a:gd name="T11" fmla="*/ 27 h 29"/>
                <a:gd name="T12" fmla="*/ 2 w 13"/>
                <a:gd name="T13" fmla="*/ 25 h 29"/>
                <a:gd name="T14" fmla="*/ 3 w 13"/>
                <a:gd name="T15" fmla="*/ 21 h 29"/>
                <a:gd name="T16" fmla="*/ 6 w 13"/>
                <a:gd name="T17" fmla="*/ 17 h 29"/>
                <a:gd name="T18" fmla="*/ 7 w 13"/>
                <a:gd name="T19" fmla="*/ 11 h 29"/>
                <a:gd name="T20" fmla="*/ 5 w 13"/>
                <a:gd name="T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9">
                  <a:moveTo>
                    <a:pt x="5" y="9"/>
                  </a:moveTo>
                  <a:cubicBezTo>
                    <a:pt x="5" y="9"/>
                    <a:pt x="4" y="6"/>
                    <a:pt x="7" y="4"/>
                  </a:cubicBezTo>
                  <a:cubicBezTo>
                    <a:pt x="11" y="2"/>
                    <a:pt x="11" y="0"/>
                    <a:pt x="10" y="5"/>
                  </a:cubicBezTo>
                  <a:cubicBezTo>
                    <a:pt x="9" y="10"/>
                    <a:pt x="13" y="12"/>
                    <a:pt x="11" y="15"/>
                  </a:cubicBezTo>
                  <a:cubicBezTo>
                    <a:pt x="10" y="17"/>
                    <a:pt x="8" y="19"/>
                    <a:pt x="8" y="20"/>
                  </a:cubicBezTo>
                  <a:cubicBezTo>
                    <a:pt x="7" y="21"/>
                    <a:pt x="6" y="26"/>
                    <a:pt x="3" y="27"/>
                  </a:cubicBezTo>
                  <a:cubicBezTo>
                    <a:pt x="0" y="29"/>
                    <a:pt x="2" y="26"/>
                    <a:pt x="2" y="25"/>
                  </a:cubicBezTo>
                  <a:cubicBezTo>
                    <a:pt x="3" y="23"/>
                    <a:pt x="3" y="23"/>
                    <a:pt x="3" y="21"/>
                  </a:cubicBezTo>
                  <a:cubicBezTo>
                    <a:pt x="3" y="20"/>
                    <a:pt x="4" y="18"/>
                    <a:pt x="6" y="17"/>
                  </a:cubicBezTo>
                  <a:cubicBezTo>
                    <a:pt x="7" y="15"/>
                    <a:pt x="7" y="12"/>
                    <a:pt x="7" y="11"/>
                  </a:cubicBezTo>
                  <a:cubicBezTo>
                    <a:pt x="6" y="10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BAE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372"/>
            <p:cNvSpPr>
              <a:spLocks noEditPoints="1"/>
            </p:cNvSpPr>
            <p:nvPr/>
          </p:nvSpPr>
          <p:spPr bwMode="auto">
            <a:xfrm>
              <a:off x="4827" y="1453"/>
              <a:ext cx="15" cy="38"/>
            </a:xfrm>
            <a:custGeom>
              <a:avLst/>
              <a:gdLst>
                <a:gd name="T0" fmla="*/ 1 w 11"/>
                <a:gd name="T1" fmla="*/ 24 h 27"/>
                <a:gd name="T2" fmla="*/ 2 w 11"/>
                <a:gd name="T3" fmla="*/ 21 h 27"/>
                <a:gd name="T4" fmla="*/ 2 w 11"/>
                <a:gd name="T5" fmla="*/ 21 h 27"/>
                <a:gd name="T6" fmla="*/ 2 w 11"/>
                <a:gd name="T7" fmla="*/ 20 h 27"/>
                <a:gd name="T8" fmla="*/ 4 w 11"/>
                <a:gd name="T9" fmla="*/ 15 h 27"/>
                <a:gd name="T10" fmla="*/ 5 w 11"/>
                <a:gd name="T11" fmla="*/ 11 h 27"/>
                <a:gd name="T12" fmla="*/ 5 w 11"/>
                <a:gd name="T13" fmla="*/ 10 h 27"/>
                <a:gd name="T14" fmla="*/ 4 w 11"/>
                <a:gd name="T15" fmla="*/ 8 h 27"/>
                <a:gd name="T16" fmla="*/ 4 w 11"/>
                <a:gd name="T17" fmla="*/ 8 h 27"/>
                <a:gd name="T18" fmla="*/ 3 w 11"/>
                <a:gd name="T19" fmla="*/ 6 h 27"/>
                <a:gd name="T20" fmla="*/ 6 w 11"/>
                <a:gd name="T21" fmla="*/ 2 h 27"/>
                <a:gd name="T22" fmla="*/ 9 w 11"/>
                <a:gd name="T23" fmla="*/ 0 h 27"/>
                <a:gd name="T24" fmla="*/ 10 w 11"/>
                <a:gd name="T25" fmla="*/ 1 h 27"/>
                <a:gd name="T26" fmla="*/ 10 w 11"/>
                <a:gd name="T27" fmla="*/ 4 h 27"/>
                <a:gd name="T28" fmla="*/ 10 w 11"/>
                <a:gd name="T29" fmla="*/ 6 h 27"/>
                <a:gd name="T30" fmla="*/ 11 w 11"/>
                <a:gd name="T31" fmla="*/ 12 h 27"/>
                <a:gd name="T32" fmla="*/ 11 w 11"/>
                <a:gd name="T33" fmla="*/ 14 h 27"/>
                <a:gd name="T34" fmla="*/ 7 w 11"/>
                <a:gd name="T35" fmla="*/ 19 h 27"/>
                <a:gd name="T36" fmla="*/ 2 w 11"/>
                <a:gd name="T37" fmla="*/ 27 h 27"/>
                <a:gd name="T38" fmla="*/ 1 w 11"/>
                <a:gd name="T39" fmla="*/ 27 h 27"/>
                <a:gd name="T40" fmla="*/ 0 w 11"/>
                <a:gd name="T41" fmla="*/ 27 h 27"/>
                <a:gd name="T42" fmla="*/ 7 w 11"/>
                <a:gd name="T43" fmla="*/ 11 h 27"/>
                <a:gd name="T44" fmla="*/ 5 w 11"/>
                <a:gd name="T45" fmla="*/ 16 h 27"/>
                <a:gd name="T46" fmla="*/ 3 w 11"/>
                <a:gd name="T47" fmla="*/ 20 h 27"/>
                <a:gd name="T48" fmla="*/ 3 w 11"/>
                <a:gd name="T49" fmla="*/ 20 h 27"/>
                <a:gd name="T50" fmla="*/ 3 w 11"/>
                <a:gd name="T51" fmla="*/ 21 h 27"/>
                <a:gd name="T52" fmla="*/ 2 w 11"/>
                <a:gd name="T53" fmla="*/ 24 h 27"/>
                <a:gd name="T54" fmla="*/ 1 w 11"/>
                <a:gd name="T55" fmla="*/ 26 h 27"/>
                <a:gd name="T56" fmla="*/ 2 w 11"/>
                <a:gd name="T57" fmla="*/ 26 h 27"/>
                <a:gd name="T58" fmla="*/ 6 w 11"/>
                <a:gd name="T59" fmla="*/ 19 h 27"/>
                <a:gd name="T60" fmla="*/ 10 w 11"/>
                <a:gd name="T61" fmla="*/ 13 h 27"/>
                <a:gd name="T62" fmla="*/ 10 w 11"/>
                <a:gd name="T63" fmla="*/ 12 h 27"/>
                <a:gd name="T64" fmla="*/ 8 w 11"/>
                <a:gd name="T65" fmla="*/ 6 h 27"/>
                <a:gd name="T66" fmla="*/ 9 w 11"/>
                <a:gd name="T67" fmla="*/ 4 h 27"/>
                <a:gd name="T68" fmla="*/ 9 w 11"/>
                <a:gd name="T69" fmla="*/ 2 h 27"/>
                <a:gd name="T70" fmla="*/ 9 w 11"/>
                <a:gd name="T71" fmla="*/ 2 h 27"/>
                <a:gd name="T72" fmla="*/ 6 w 11"/>
                <a:gd name="T73" fmla="*/ 3 h 27"/>
                <a:gd name="T74" fmla="*/ 5 w 11"/>
                <a:gd name="T75" fmla="*/ 6 h 27"/>
                <a:gd name="T76" fmla="*/ 5 w 11"/>
                <a:gd name="T77" fmla="*/ 8 h 27"/>
                <a:gd name="T78" fmla="*/ 6 w 11"/>
                <a:gd name="T7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27">
                  <a:moveTo>
                    <a:pt x="0" y="27"/>
                  </a:moveTo>
                  <a:cubicBezTo>
                    <a:pt x="0" y="26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2"/>
                    <a:pt x="2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3" y="17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3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10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5" y="25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6" y="10"/>
                  </a:moveTo>
                  <a:cubicBezTo>
                    <a:pt x="7" y="10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6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2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4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16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8" y="9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373"/>
            <p:cNvSpPr>
              <a:spLocks/>
            </p:cNvSpPr>
            <p:nvPr/>
          </p:nvSpPr>
          <p:spPr bwMode="auto">
            <a:xfrm>
              <a:off x="2900" y="2305"/>
              <a:ext cx="44" cy="24"/>
            </a:xfrm>
            <a:custGeom>
              <a:avLst/>
              <a:gdLst>
                <a:gd name="T0" fmla="*/ 5 w 31"/>
                <a:gd name="T1" fmla="*/ 1 h 17"/>
                <a:gd name="T2" fmla="*/ 0 w 31"/>
                <a:gd name="T3" fmla="*/ 4 h 17"/>
                <a:gd name="T4" fmla="*/ 3 w 31"/>
                <a:gd name="T5" fmla="*/ 8 h 17"/>
                <a:gd name="T6" fmla="*/ 8 w 31"/>
                <a:gd name="T7" fmla="*/ 12 h 17"/>
                <a:gd name="T8" fmla="*/ 12 w 31"/>
                <a:gd name="T9" fmla="*/ 16 h 17"/>
                <a:gd name="T10" fmla="*/ 16 w 31"/>
                <a:gd name="T11" fmla="*/ 15 h 17"/>
                <a:gd name="T12" fmla="*/ 21 w 31"/>
                <a:gd name="T13" fmla="*/ 13 h 17"/>
                <a:gd name="T14" fmla="*/ 26 w 31"/>
                <a:gd name="T15" fmla="*/ 9 h 17"/>
                <a:gd name="T16" fmla="*/ 28 w 31"/>
                <a:gd name="T17" fmla="*/ 5 h 17"/>
                <a:gd name="T18" fmla="*/ 21 w 31"/>
                <a:gd name="T19" fmla="*/ 3 h 17"/>
                <a:gd name="T20" fmla="*/ 17 w 31"/>
                <a:gd name="T21" fmla="*/ 1 h 17"/>
                <a:gd name="T22" fmla="*/ 10 w 31"/>
                <a:gd name="T23" fmla="*/ 1 h 17"/>
                <a:gd name="T24" fmla="*/ 5 w 31"/>
                <a:gd name="T2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7">
                  <a:moveTo>
                    <a:pt x="5" y="1"/>
                  </a:moveTo>
                  <a:cubicBezTo>
                    <a:pt x="4" y="1"/>
                    <a:pt x="1" y="1"/>
                    <a:pt x="0" y="4"/>
                  </a:cubicBezTo>
                  <a:cubicBezTo>
                    <a:pt x="0" y="6"/>
                    <a:pt x="1" y="7"/>
                    <a:pt x="3" y="8"/>
                  </a:cubicBezTo>
                  <a:cubicBezTo>
                    <a:pt x="6" y="9"/>
                    <a:pt x="7" y="10"/>
                    <a:pt x="8" y="12"/>
                  </a:cubicBezTo>
                  <a:cubicBezTo>
                    <a:pt x="8" y="13"/>
                    <a:pt x="11" y="15"/>
                    <a:pt x="12" y="16"/>
                  </a:cubicBezTo>
                  <a:cubicBezTo>
                    <a:pt x="14" y="17"/>
                    <a:pt x="15" y="16"/>
                    <a:pt x="16" y="15"/>
                  </a:cubicBezTo>
                  <a:cubicBezTo>
                    <a:pt x="18" y="14"/>
                    <a:pt x="20" y="15"/>
                    <a:pt x="21" y="13"/>
                  </a:cubicBezTo>
                  <a:cubicBezTo>
                    <a:pt x="23" y="12"/>
                    <a:pt x="25" y="9"/>
                    <a:pt x="26" y="9"/>
                  </a:cubicBezTo>
                  <a:cubicBezTo>
                    <a:pt x="27" y="8"/>
                    <a:pt x="31" y="5"/>
                    <a:pt x="28" y="5"/>
                  </a:cubicBezTo>
                  <a:cubicBezTo>
                    <a:pt x="25" y="5"/>
                    <a:pt x="23" y="5"/>
                    <a:pt x="21" y="3"/>
                  </a:cubicBezTo>
                  <a:cubicBezTo>
                    <a:pt x="20" y="1"/>
                    <a:pt x="18" y="0"/>
                    <a:pt x="17" y="1"/>
                  </a:cubicBezTo>
                  <a:cubicBezTo>
                    <a:pt x="15" y="2"/>
                    <a:pt x="12" y="2"/>
                    <a:pt x="10" y="1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BAE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374"/>
            <p:cNvSpPr>
              <a:spLocks/>
            </p:cNvSpPr>
            <p:nvPr/>
          </p:nvSpPr>
          <p:spPr bwMode="auto">
            <a:xfrm>
              <a:off x="2899" y="2305"/>
              <a:ext cx="44" cy="24"/>
            </a:xfrm>
            <a:custGeom>
              <a:avLst/>
              <a:gdLst>
                <a:gd name="T0" fmla="*/ 8 w 31"/>
                <a:gd name="T1" fmla="*/ 12 h 17"/>
                <a:gd name="T2" fmla="*/ 4 w 31"/>
                <a:gd name="T3" fmla="*/ 9 h 17"/>
                <a:gd name="T4" fmla="*/ 0 w 31"/>
                <a:gd name="T5" fmla="*/ 4 h 17"/>
                <a:gd name="T6" fmla="*/ 1 w 31"/>
                <a:gd name="T7" fmla="*/ 4 h 17"/>
                <a:gd name="T8" fmla="*/ 6 w 31"/>
                <a:gd name="T9" fmla="*/ 0 h 17"/>
                <a:gd name="T10" fmla="*/ 6 w 31"/>
                <a:gd name="T11" fmla="*/ 1 h 17"/>
                <a:gd name="T12" fmla="*/ 2 w 31"/>
                <a:gd name="T13" fmla="*/ 4 h 17"/>
                <a:gd name="T14" fmla="*/ 2 w 31"/>
                <a:gd name="T15" fmla="*/ 4 h 17"/>
                <a:gd name="T16" fmla="*/ 5 w 31"/>
                <a:gd name="T17" fmla="*/ 7 h 17"/>
                <a:gd name="T18" fmla="*/ 9 w 31"/>
                <a:gd name="T19" fmla="*/ 12 h 17"/>
                <a:gd name="T20" fmla="*/ 13 w 31"/>
                <a:gd name="T21" fmla="*/ 15 h 17"/>
                <a:gd name="T22" fmla="*/ 15 w 31"/>
                <a:gd name="T23" fmla="*/ 16 h 17"/>
                <a:gd name="T24" fmla="*/ 17 w 31"/>
                <a:gd name="T25" fmla="*/ 15 h 17"/>
                <a:gd name="T26" fmla="*/ 22 w 31"/>
                <a:gd name="T27" fmla="*/ 13 h 17"/>
                <a:gd name="T28" fmla="*/ 27 w 31"/>
                <a:gd name="T29" fmla="*/ 8 h 17"/>
                <a:gd name="T30" fmla="*/ 29 w 31"/>
                <a:gd name="T31" fmla="*/ 6 h 17"/>
                <a:gd name="T32" fmla="*/ 29 w 31"/>
                <a:gd name="T33" fmla="*/ 6 h 17"/>
                <a:gd name="T34" fmla="*/ 29 w 31"/>
                <a:gd name="T35" fmla="*/ 6 h 17"/>
                <a:gd name="T36" fmla="*/ 29 w 31"/>
                <a:gd name="T37" fmla="*/ 6 h 17"/>
                <a:gd name="T38" fmla="*/ 22 w 31"/>
                <a:gd name="T39" fmla="*/ 3 h 17"/>
                <a:gd name="T40" fmla="*/ 19 w 31"/>
                <a:gd name="T41" fmla="*/ 1 h 17"/>
                <a:gd name="T42" fmla="*/ 18 w 31"/>
                <a:gd name="T43" fmla="*/ 1 h 17"/>
                <a:gd name="T44" fmla="*/ 14 w 31"/>
                <a:gd name="T45" fmla="*/ 3 h 17"/>
                <a:gd name="T46" fmla="*/ 10 w 31"/>
                <a:gd name="T47" fmla="*/ 2 h 17"/>
                <a:gd name="T48" fmla="*/ 7 w 31"/>
                <a:gd name="T49" fmla="*/ 1 h 17"/>
                <a:gd name="T50" fmla="*/ 6 w 31"/>
                <a:gd name="T51" fmla="*/ 1 h 17"/>
                <a:gd name="T52" fmla="*/ 6 w 31"/>
                <a:gd name="T53" fmla="*/ 0 h 17"/>
                <a:gd name="T54" fmla="*/ 7 w 31"/>
                <a:gd name="T55" fmla="*/ 0 h 17"/>
                <a:gd name="T56" fmla="*/ 11 w 31"/>
                <a:gd name="T57" fmla="*/ 1 h 17"/>
                <a:gd name="T58" fmla="*/ 14 w 31"/>
                <a:gd name="T59" fmla="*/ 1 h 17"/>
                <a:gd name="T60" fmla="*/ 17 w 31"/>
                <a:gd name="T61" fmla="*/ 0 h 17"/>
                <a:gd name="T62" fmla="*/ 19 w 31"/>
                <a:gd name="T63" fmla="*/ 0 h 17"/>
                <a:gd name="T64" fmla="*/ 23 w 31"/>
                <a:gd name="T65" fmla="*/ 2 h 17"/>
                <a:gd name="T66" fmla="*/ 29 w 31"/>
                <a:gd name="T67" fmla="*/ 4 h 17"/>
                <a:gd name="T68" fmla="*/ 31 w 31"/>
                <a:gd name="T69" fmla="*/ 6 h 17"/>
                <a:gd name="T70" fmla="*/ 27 w 31"/>
                <a:gd name="T71" fmla="*/ 9 h 17"/>
                <a:gd name="T72" fmla="*/ 23 w 31"/>
                <a:gd name="T73" fmla="*/ 13 h 17"/>
                <a:gd name="T74" fmla="*/ 18 w 31"/>
                <a:gd name="T75" fmla="*/ 16 h 17"/>
                <a:gd name="T76" fmla="*/ 15 w 31"/>
                <a:gd name="T7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17">
                  <a:moveTo>
                    <a:pt x="13" y="16"/>
                  </a:moveTo>
                  <a:cubicBezTo>
                    <a:pt x="11" y="15"/>
                    <a:pt x="9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6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2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8"/>
                    <a:pt x="9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4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1"/>
                    <a:pt x="25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30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3" y="5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4"/>
                    <a:pt x="26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1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7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10"/>
                    <a:pt x="24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15"/>
                    <a:pt x="19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3" y="17"/>
                    <a:pt x="13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375"/>
            <p:cNvSpPr>
              <a:spLocks/>
            </p:cNvSpPr>
            <p:nvPr/>
          </p:nvSpPr>
          <p:spPr bwMode="auto">
            <a:xfrm>
              <a:off x="2941" y="2304"/>
              <a:ext cx="37" cy="35"/>
            </a:xfrm>
            <a:custGeom>
              <a:avLst/>
              <a:gdLst>
                <a:gd name="T0" fmla="*/ 15 w 26"/>
                <a:gd name="T1" fmla="*/ 2 h 25"/>
                <a:gd name="T2" fmla="*/ 9 w 26"/>
                <a:gd name="T3" fmla="*/ 7 h 25"/>
                <a:gd name="T4" fmla="*/ 8 w 26"/>
                <a:gd name="T5" fmla="*/ 10 h 25"/>
                <a:gd name="T6" fmla="*/ 1 w 26"/>
                <a:gd name="T7" fmla="*/ 15 h 25"/>
                <a:gd name="T8" fmla="*/ 1 w 26"/>
                <a:gd name="T9" fmla="*/ 20 h 25"/>
                <a:gd name="T10" fmla="*/ 3 w 26"/>
                <a:gd name="T11" fmla="*/ 24 h 25"/>
                <a:gd name="T12" fmla="*/ 9 w 26"/>
                <a:gd name="T13" fmla="*/ 23 h 25"/>
                <a:gd name="T14" fmla="*/ 11 w 26"/>
                <a:gd name="T15" fmla="*/ 21 h 25"/>
                <a:gd name="T16" fmla="*/ 16 w 26"/>
                <a:gd name="T17" fmla="*/ 23 h 25"/>
                <a:gd name="T18" fmla="*/ 22 w 26"/>
                <a:gd name="T19" fmla="*/ 23 h 25"/>
                <a:gd name="T20" fmla="*/ 24 w 26"/>
                <a:gd name="T21" fmla="*/ 19 h 25"/>
                <a:gd name="T22" fmla="*/ 18 w 26"/>
                <a:gd name="T23" fmla="*/ 13 h 25"/>
                <a:gd name="T24" fmla="*/ 19 w 26"/>
                <a:gd name="T25" fmla="*/ 3 h 25"/>
                <a:gd name="T26" fmla="*/ 16 w 26"/>
                <a:gd name="T27" fmla="*/ 1 h 25"/>
                <a:gd name="T28" fmla="*/ 15 w 26"/>
                <a:gd name="T2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5">
                  <a:moveTo>
                    <a:pt x="15" y="2"/>
                  </a:moveTo>
                  <a:cubicBezTo>
                    <a:pt x="13" y="3"/>
                    <a:pt x="9" y="5"/>
                    <a:pt x="9" y="7"/>
                  </a:cubicBezTo>
                  <a:cubicBezTo>
                    <a:pt x="9" y="9"/>
                    <a:pt x="11" y="10"/>
                    <a:pt x="8" y="10"/>
                  </a:cubicBezTo>
                  <a:cubicBezTo>
                    <a:pt x="6" y="10"/>
                    <a:pt x="2" y="12"/>
                    <a:pt x="1" y="15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3" y="22"/>
                    <a:pt x="2" y="23"/>
                    <a:pt x="3" y="24"/>
                  </a:cubicBezTo>
                  <a:cubicBezTo>
                    <a:pt x="5" y="25"/>
                    <a:pt x="9" y="25"/>
                    <a:pt x="9" y="23"/>
                  </a:cubicBezTo>
                  <a:cubicBezTo>
                    <a:pt x="10" y="21"/>
                    <a:pt x="11" y="19"/>
                    <a:pt x="11" y="21"/>
                  </a:cubicBezTo>
                  <a:cubicBezTo>
                    <a:pt x="12" y="23"/>
                    <a:pt x="14" y="24"/>
                    <a:pt x="16" y="23"/>
                  </a:cubicBezTo>
                  <a:cubicBezTo>
                    <a:pt x="18" y="23"/>
                    <a:pt x="20" y="23"/>
                    <a:pt x="22" y="23"/>
                  </a:cubicBezTo>
                  <a:cubicBezTo>
                    <a:pt x="23" y="23"/>
                    <a:pt x="26" y="20"/>
                    <a:pt x="24" y="19"/>
                  </a:cubicBezTo>
                  <a:cubicBezTo>
                    <a:pt x="22" y="18"/>
                    <a:pt x="17" y="17"/>
                    <a:pt x="18" y="13"/>
                  </a:cubicBezTo>
                  <a:cubicBezTo>
                    <a:pt x="19" y="10"/>
                    <a:pt x="20" y="4"/>
                    <a:pt x="19" y="3"/>
                  </a:cubicBezTo>
                  <a:cubicBezTo>
                    <a:pt x="18" y="1"/>
                    <a:pt x="18" y="0"/>
                    <a:pt x="16" y="1"/>
                  </a:cubicBezTo>
                  <a:cubicBezTo>
                    <a:pt x="15" y="2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BAE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376"/>
            <p:cNvSpPr>
              <a:spLocks noEditPoints="1"/>
            </p:cNvSpPr>
            <p:nvPr/>
          </p:nvSpPr>
          <p:spPr bwMode="auto">
            <a:xfrm>
              <a:off x="2941" y="2304"/>
              <a:ext cx="36" cy="35"/>
            </a:xfrm>
            <a:custGeom>
              <a:avLst/>
              <a:gdLst>
                <a:gd name="T0" fmla="*/ 1 w 25"/>
                <a:gd name="T1" fmla="*/ 21 h 25"/>
                <a:gd name="T2" fmla="*/ 0 w 25"/>
                <a:gd name="T3" fmla="*/ 15 h 25"/>
                <a:gd name="T4" fmla="*/ 8 w 25"/>
                <a:gd name="T5" fmla="*/ 10 h 25"/>
                <a:gd name="T6" fmla="*/ 9 w 25"/>
                <a:gd name="T7" fmla="*/ 10 h 25"/>
                <a:gd name="T8" fmla="*/ 9 w 25"/>
                <a:gd name="T9" fmla="*/ 10 h 25"/>
                <a:gd name="T10" fmla="*/ 8 w 25"/>
                <a:gd name="T11" fmla="*/ 7 h 25"/>
                <a:gd name="T12" fmla="*/ 14 w 25"/>
                <a:gd name="T13" fmla="*/ 1 h 25"/>
                <a:gd name="T14" fmla="*/ 15 w 25"/>
                <a:gd name="T15" fmla="*/ 1 h 25"/>
                <a:gd name="T16" fmla="*/ 16 w 25"/>
                <a:gd name="T17" fmla="*/ 0 h 25"/>
                <a:gd name="T18" fmla="*/ 17 w 25"/>
                <a:gd name="T19" fmla="*/ 0 h 25"/>
                <a:gd name="T20" fmla="*/ 20 w 25"/>
                <a:gd name="T21" fmla="*/ 5 h 25"/>
                <a:gd name="T22" fmla="*/ 19 w 25"/>
                <a:gd name="T23" fmla="*/ 14 h 25"/>
                <a:gd name="T24" fmla="*/ 24 w 25"/>
                <a:gd name="T25" fmla="*/ 19 h 25"/>
                <a:gd name="T26" fmla="*/ 25 w 25"/>
                <a:gd name="T27" fmla="*/ 20 h 25"/>
                <a:gd name="T28" fmla="*/ 21 w 25"/>
                <a:gd name="T29" fmla="*/ 24 h 25"/>
                <a:gd name="T30" fmla="*/ 19 w 25"/>
                <a:gd name="T31" fmla="*/ 23 h 25"/>
                <a:gd name="T32" fmla="*/ 15 w 25"/>
                <a:gd name="T33" fmla="*/ 24 h 25"/>
                <a:gd name="T34" fmla="*/ 11 w 25"/>
                <a:gd name="T35" fmla="*/ 21 h 25"/>
                <a:gd name="T36" fmla="*/ 10 w 25"/>
                <a:gd name="T37" fmla="*/ 23 h 25"/>
                <a:gd name="T38" fmla="*/ 6 w 25"/>
                <a:gd name="T39" fmla="*/ 25 h 25"/>
                <a:gd name="T40" fmla="*/ 1 w 25"/>
                <a:gd name="T41" fmla="*/ 17 h 25"/>
                <a:gd name="T42" fmla="*/ 2 w 25"/>
                <a:gd name="T43" fmla="*/ 20 h 25"/>
                <a:gd name="T44" fmla="*/ 6 w 25"/>
                <a:gd name="T45" fmla="*/ 24 h 25"/>
                <a:gd name="T46" fmla="*/ 9 w 25"/>
                <a:gd name="T47" fmla="*/ 23 h 25"/>
                <a:gd name="T48" fmla="*/ 12 w 25"/>
                <a:gd name="T49" fmla="*/ 21 h 25"/>
                <a:gd name="T50" fmla="*/ 15 w 25"/>
                <a:gd name="T51" fmla="*/ 23 h 25"/>
                <a:gd name="T52" fmla="*/ 19 w 25"/>
                <a:gd name="T53" fmla="*/ 22 h 25"/>
                <a:gd name="T54" fmla="*/ 22 w 25"/>
                <a:gd name="T55" fmla="*/ 22 h 25"/>
                <a:gd name="T56" fmla="*/ 24 w 25"/>
                <a:gd name="T57" fmla="*/ 20 h 25"/>
                <a:gd name="T58" fmla="*/ 17 w 25"/>
                <a:gd name="T59" fmla="*/ 14 h 25"/>
                <a:gd name="T60" fmla="*/ 17 w 25"/>
                <a:gd name="T61" fmla="*/ 13 h 25"/>
                <a:gd name="T62" fmla="*/ 18 w 25"/>
                <a:gd name="T63" fmla="*/ 3 h 25"/>
                <a:gd name="T64" fmla="*/ 18 w 25"/>
                <a:gd name="T65" fmla="*/ 1 h 25"/>
                <a:gd name="T66" fmla="*/ 17 w 25"/>
                <a:gd name="T67" fmla="*/ 1 h 25"/>
                <a:gd name="T68" fmla="*/ 16 w 25"/>
                <a:gd name="T69" fmla="*/ 2 h 25"/>
                <a:gd name="T70" fmla="*/ 15 w 25"/>
                <a:gd name="T71" fmla="*/ 2 h 25"/>
                <a:gd name="T72" fmla="*/ 10 w 25"/>
                <a:gd name="T73" fmla="*/ 7 h 25"/>
                <a:gd name="T74" fmla="*/ 10 w 25"/>
                <a:gd name="T75" fmla="*/ 10 h 25"/>
                <a:gd name="T76" fmla="*/ 8 w 25"/>
                <a:gd name="T77" fmla="*/ 11 h 25"/>
                <a:gd name="T78" fmla="*/ 8 w 25"/>
                <a:gd name="T79" fmla="*/ 11 h 25"/>
                <a:gd name="T80" fmla="*/ 1 w 25"/>
                <a:gd name="T81" fmla="*/ 15 h 25"/>
                <a:gd name="T82" fmla="*/ 11 w 25"/>
                <a:gd name="T8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25">
                  <a:moveTo>
                    <a:pt x="3" y="25"/>
                  </a:moveTo>
                  <a:cubicBezTo>
                    <a:pt x="1" y="23"/>
                    <a:pt x="2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2"/>
                    <a:pt x="5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4"/>
                    <a:pt x="13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1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8"/>
                    <a:pt x="19" y="11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22" y="18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4"/>
                    <a:pt x="11" y="23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5"/>
                    <a:pt x="8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4" y="25"/>
                    <a:pt x="3" y="25"/>
                  </a:cubicBezTo>
                  <a:close/>
                  <a:moveTo>
                    <a:pt x="1" y="15"/>
                  </a:move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2"/>
                    <a:pt x="3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3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4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17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1"/>
                    <a:pt x="19" y="7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9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2" y="13"/>
                    <a:pt x="1" y="15"/>
                  </a:cubicBezTo>
                  <a:close/>
                  <a:moveTo>
                    <a:pt x="1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377"/>
            <p:cNvSpPr>
              <a:spLocks/>
            </p:cNvSpPr>
            <p:nvPr/>
          </p:nvSpPr>
          <p:spPr bwMode="auto">
            <a:xfrm>
              <a:off x="5369" y="1264"/>
              <a:ext cx="55" cy="67"/>
            </a:xfrm>
            <a:custGeom>
              <a:avLst/>
              <a:gdLst>
                <a:gd name="T0" fmla="*/ 5 w 39"/>
                <a:gd name="T1" fmla="*/ 4 h 47"/>
                <a:gd name="T2" fmla="*/ 3 w 39"/>
                <a:gd name="T3" fmla="*/ 5 h 47"/>
                <a:gd name="T4" fmla="*/ 6 w 39"/>
                <a:gd name="T5" fmla="*/ 9 h 47"/>
                <a:gd name="T6" fmla="*/ 8 w 39"/>
                <a:gd name="T7" fmla="*/ 9 h 47"/>
                <a:gd name="T8" fmla="*/ 10 w 39"/>
                <a:gd name="T9" fmla="*/ 10 h 47"/>
                <a:gd name="T10" fmla="*/ 11 w 39"/>
                <a:gd name="T11" fmla="*/ 14 h 47"/>
                <a:gd name="T12" fmla="*/ 16 w 39"/>
                <a:gd name="T13" fmla="*/ 10 h 47"/>
                <a:gd name="T14" fmla="*/ 19 w 39"/>
                <a:gd name="T15" fmla="*/ 15 h 47"/>
                <a:gd name="T16" fmla="*/ 20 w 39"/>
                <a:gd name="T17" fmla="*/ 20 h 47"/>
                <a:gd name="T18" fmla="*/ 23 w 39"/>
                <a:gd name="T19" fmla="*/ 24 h 47"/>
                <a:gd name="T20" fmla="*/ 25 w 39"/>
                <a:gd name="T21" fmla="*/ 27 h 47"/>
                <a:gd name="T22" fmla="*/ 28 w 39"/>
                <a:gd name="T23" fmla="*/ 29 h 47"/>
                <a:gd name="T24" fmla="*/ 32 w 39"/>
                <a:gd name="T25" fmla="*/ 31 h 47"/>
                <a:gd name="T26" fmla="*/ 34 w 39"/>
                <a:gd name="T27" fmla="*/ 35 h 47"/>
                <a:gd name="T28" fmla="*/ 32 w 39"/>
                <a:gd name="T29" fmla="*/ 39 h 47"/>
                <a:gd name="T30" fmla="*/ 27 w 39"/>
                <a:gd name="T31" fmla="*/ 41 h 47"/>
                <a:gd name="T32" fmla="*/ 29 w 39"/>
                <a:gd name="T33" fmla="*/ 46 h 47"/>
                <a:gd name="T34" fmla="*/ 30 w 39"/>
                <a:gd name="T35" fmla="*/ 44 h 47"/>
                <a:gd name="T36" fmla="*/ 34 w 39"/>
                <a:gd name="T37" fmla="*/ 40 h 47"/>
                <a:gd name="T38" fmla="*/ 37 w 39"/>
                <a:gd name="T39" fmla="*/ 35 h 47"/>
                <a:gd name="T40" fmla="*/ 35 w 39"/>
                <a:gd name="T41" fmla="*/ 31 h 47"/>
                <a:gd name="T42" fmla="*/ 36 w 39"/>
                <a:gd name="T43" fmla="*/ 26 h 47"/>
                <a:gd name="T44" fmla="*/ 37 w 39"/>
                <a:gd name="T45" fmla="*/ 24 h 47"/>
                <a:gd name="T46" fmla="*/ 37 w 39"/>
                <a:gd name="T47" fmla="*/ 20 h 47"/>
                <a:gd name="T48" fmla="*/ 39 w 39"/>
                <a:gd name="T49" fmla="*/ 12 h 47"/>
                <a:gd name="T50" fmla="*/ 38 w 39"/>
                <a:gd name="T51" fmla="*/ 5 h 47"/>
                <a:gd name="T52" fmla="*/ 34 w 39"/>
                <a:gd name="T53" fmla="*/ 19 h 47"/>
                <a:gd name="T54" fmla="*/ 32 w 39"/>
                <a:gd name="T55" fmla="*/ 25 h 47"/>
                <a:gd name="T56" fmla="*/ 28 w 39"/>
                <a:gd name="T57" fmla="*/ 25 h 47"/>
                <a:gd name="T58" fmla="*/ 22 w 39"/>
                <a:gd name="T59" fmla="*/ 15 h 47"/>
                <a:gd name="T60" fmla="*/ 25 w 39"/>
                <a:gd name="T61" fmla="*/ 10 h 47"/>
                <a:gd name="T62" fmla="*/ 23 w 39"/>
                <a:gd name="T63" fmla="*/ 9 h 47"/>
                <a:gd name="T64" fmla="*/ 21 w 39"/>
                <a:gd name="T65" fmla="*/ 12 h 47"/>
                <a:gd name="T66" fmla="*/ 19 w 39"/>
                <a:gd name="T67" fmla="*/ 10 h 47"/>
                <a:gd name="T68" fmla="*/ 15 w 39"/>
                <a:gd name="T69" fmla="*/ 9 h 47"/>
                <a:gd name="T70" fmla="*/ 12 w 39"/>
                <a:gd name="T71" fmla="*/ 7 h 47"/>
                <a:gd name="T72" fmla="*/ 9 w 39"/>
                <a:gd name="T73" fmla="*/ 5 h 47"/>
                <a:gd name="T74" fmla="*/ 5 w 39"/>
                <a:gd name="T7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47">
                  <a:moveTo>
                    <a:pt x="5" y="4"/>
                  </a:moveTo>
                  <a:cubicBezTo>
                    <a:pt x="5" y="4"/>
                    <a:pt x="0" y="3"/>
                    <a:pt x="3" y="5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6" y="11"/>
                    <a:pt x="7" y="12"/>
                    <a:pt x="8" y="9"/>
                  </a:cubicBezTo>
                  <a:cubicBezTo>
                    <a:pt x="10" y="6"/>
                    <a:pt x="11" y="7"/>
                    <a:pt x="10" y="10"/>
                  </a:cubicBezTo>
                  <a:cubicBezTo>
                    <a:pt x="10" y="12"/>
                    <a:pt x="8" y="16"/>
                    <a:pt x="11" y="14"/>
                  </a:cubicBezTo>
                  <a:cubicBezTo>
                    <a:pt x="13" y="12"/>
                    <a:pt x="12" y="10"/>
                    <a:pt x="16" y="10"/>
                  </a:cubicBezTo>
                  <a:cubicBezTo>
                    <a:pt x="19" y="11"/>
                    <a:pt x="19" y="14"/>
                    <a:pt x="19" y="15"/>
                  </a:cubicBezTo>
                  <a:cubicBezTo>
                    <a:pt x="19" y="16"/>
                    <a:pt x="20" y="19"/>
                    <a:pt x="20" y="20"/>
                  </a:cubicBezTo>
                  <a:cubicBezTo>
                    <a:pt x="21" y="22"/>
                    <a:pt x="21" y="24"/>
                    <a:pt x="23" y="24"/>
                  </a:cubicBezTo>
                  <a:cubicBezTo>
                    <a:pt x="25" y="25"/>
                    <a:pt x="25" y="26"/>
                    <a:pt x="25" y="27"/>
                  </a:cubicBezTo>
                  <a:cubicBezTo>
                    <a:pt x="25" y="28"/>
                    <a:pt x="25" y="30"/>
                    <a:pt x="28" y="29"/>
                  </a:cubicBezTo>
                  <a:cubicBezTo>
                    <a:pt x="31" y="29"/>
                    <a:pt x="32" y="28"/>
                    <a:pt x="32" y="31"/>
                  </a:cubicBezTo>
                  <a:cubicBezTo>
                    <a:pt x="32" y="34"/>
                    <a:pt x="32" y="34"/>
                    <a:pt x="34" y="35"/>
                  </a:cubicBezTo>
                  <a:cubicBezTo>
                    <a:pt x="35" y="36"/>
                    <a:pt x="35" y="40"/>
                    <a:pt x="32" y="39"/>
                  </a:cubicBezTo>
                  <a:cubicBezTo>
                    <a:pt x="28" y="38"/>
                    <a:pt x="27" y="40"/>
                    <a:pt x="27" y="41"/>
                  </a:cubicBezTo>
                  <a:cubicBezTo>
                    <a:pt x="28" y="43"/>
                    <a:pt x="28" y="44"/>
                    <a:pt x="29" y="46"/>
                  </a:cubicBezTo>
                  <a:cubicBezTo>
                    <a:pt x="30" y="47"/>
                    <a:pt x="30" y="45"/>
                    <a:pt x="30" y="44"/>
                  </a:cubicBezTo>
                  <a:cubicBezTo>
                    <a:pt x="31" y="42"/>
                    <a:pt x="30" y="41"/>
                    <a:pt x="34" y="40"/>
                  </a:cubicBezTo>
                  <a:cubicBezTo>
                    <a:pt x="39" y="39"/>
                    <a:pt x="38" y="36"/>
                    <a:pt x="37" y="35"/>
                  </a:cubicBezTo>
                  <a:cubicBezTo>
                    <a:pt x="36" y="34"/>
                    <a:pt x="36" y="32"/>
                    <a:pt x="35" y="31"/>
                  </a:cubicBezTo>
                  <a:cubicBezTo>
                    <a:pt x="35" y="30"/>
                    <a:pt x="34" y="26"/>
                    <a:pt x="36" y="26"/>
                  </a:cubicBezTo>
                  <a:cubicBezTo>
                    <a:pt x="38" y="27"/>
                    <a:pt x="39" y="26"/>
                    <a:pt x="37" y="24"/>
                  </a:cubicBezTo>
                  <a:cubicBezTo>
                    <a:pt x="35" y="22"/>
                    <a:pt x="35" y="21"/>
                    <a:pt x="37" y="20"/>
                  </a:cubicBezTo>
                  <a:cubicBezTo>
                    <a:pt x="39" y="18"/>
                    <a:pt x="39" y="14"/>
                    <a:pt x="39" y="12"/>
                  </a:cubicBezTo>
                  <a:cubicBezTo>
                    <a:pt x="39" y="11"/>
                    <a:pt x="39" y="0"/>
                    <a:pt x="38" y="5"/>
                  </a:cubicBezTo>
                  <a:cubicBezTo>
                    <a:pt x="36" y="10"/>
                    <a:pt x="34" y="18"/>
                    <a:pt x="34" y="19"/>
                  </a:cubicBezTo>
                  <a:cubicBezTo>
                    <a:pt x="34" y="20"/>
                    <a:pt x="33" y="24"/>
                    <a:pt x="32" y="25"/>
                  </a:cubicBezTo>
                  <a:cubicBezTo>
                    <a:pt x="31" y="26"/>
                    <a:pt x="31" y="29"/>
                    <a:pt x="28" y="25"/>
                  </a:cubicBezTo>
                  <a:cubicBezTo>
                    <a:pt x="25" y="21"/>
                    <a:pt x="20" y="18"/>
                    <a:pt x="22" y="15"/>
                  </a:cubicBezTo>
                  <a:cubicBezTo>
                    <a:pt x="24" y="12"/>
                    <a:pt x="24" y="11"/>
                    <a:pt x="25" y="10"/>
                  </a:cubicBezTo>
                  <a:cubicBezTo>
                    <a:pt x="26" y="9"/>
                    <a:pt x="25" y="8"/>
                    <a:pt x="23" y="9"/>
                  </a:cubicBezTo>
                  <a:cubicBezTo>
                    <a:pt x="21" y="11"/>
                    <a:pt x="22" y="11"/>
                    <a:pt x="21" y="12"/>
                  </a:cubicBezTo>
                  <a:cubicBezTo>
                    <a:pt x="20" y="12"/>
                    <a:pt x="19" y="12"/>
                    <a:pt x="19" y="10"/>
                  </a:cubicBezTo>
                  <a:cubicBezTo>
                    <a:pt x="19" y="9"/>
                    <a:pt x="17" y="8"/>
                    <a:pt x="15" y="9"/>
                  </a:cubicBezTo>
                  <a:cubicBezTo>
                    <a:pt x="13" y="10"/>
                    <a:pt x="12" y="9"/>
                    <a:pt x="12" y="7"/>
                  </a:cubicBezTo>
                  <a:cubicBezTo>
                    <a:pt x="11" y="6"/>
                    <a:pt x="11" y="5"/>
                    <a:pt x="9" y="5"/>
                  </a:cubicBezTo>
                  <a:cubicBezTo>
                    <a:pt x="8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BAE3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378"/>
            <p:cNvSpPr>
              <a:spLocks noEditPoints="1"/>
            </p:cNvSpPr>
            <p:nvPr/>
          </p:nvSpPr>
          <p:spPr bwMode="auto">
            <a:xfrm>
              <a:off x="5372" y="1269"/>
              <a:ext cx="53" cy="62"/>
            </a:xfrm>
            <a:custGeom>
              <a:avLst/>
              <a:gdLst>
                <a:gd name="T0" fmla="*/ 24 w 38"/>
                <a:gd name="T1" fmla="*/ 38 h 44"/>
                <a:gd name="T2" fmla="*/ 31 w 38"/>
                <a:gd name="T3" fmla="*/ 35 h 44"/>
                <a:gd name="T4" fmla="*/ 31 w 38"/>
                <a:gd name="T5" fmla="*/ 32 h 44"/>
                <a:gd name="T6" fmla="*/ 26 w 38"/>
                <a:gd name="T7" fmla="*/ 27 h 44"/>
                <a:gd name="T8" fmla="*/ 22 w 38"/>
                <a:gd name="T9" fmla="*/ 24 h 44"/>
                <a:gd name="T10" fmla="*/ 16 w 38"/>
                <a:gd name="T11" fmla="*/ 12 h 44"/>
                <a:gd name="T12" fmla="*/ 14 w 38"/>
                <a:gd name="T13" fmla="*/ 8 h 44"/>
                <a:gd name="T14" fmla="*/ 8 w 38"/>
                <a:gd name="T15" fmla="*/ 13 h 44"/>
                <a:gd name="T16" fmla="*/ 8 w 38"/>
                <a:gd name="T17" fmla="*/ 7 h 44"/>
                <a:gd name="T18" fmla="*/ 7 w 38"/>
                <a:gd name="T19" fmla="*/ 7 h 44"/>
                <a:gd name="T20" fmla="*/ 3 w 38"/>
                <a:gd name="T21" fmla="*/ 6 h 44"/>
                <a:gd name="T22" fmla="*/ 0 w 38"/>
                <a:gd name="T23" fmla="*/ 1 h 44"/>
                <a:gd name="T24" fmla="*/ 2 w 38"/>
                <a:gd name="T25" fmla="*/ 0 h 44"/>
                <a:gd name="T26" fmla="*/ 7 w 38"/>
                <a:gd name="T27" fmla="*/ 2 h 44"/>
                <a:gd name="T28" fmla="*/ 7 w 38"/>
                <a:gd name="T29" fmla="*/ 2 h 44"/>
                <a:gd name="T30" fmla="*/ 12 w 38"/>
                <a:gd name="T31" fmla="*/ 5 h 44"/>
                <a:gd name="T32" fmla="*/ 18 w 38"/>
                <a:gd name="T33" fmla="*/ 7 h 44"/>
                <a:gd name="T34" fmla="*/ 19 w 38"/>
                <a:gd name="T35" fmla="*/ 8 h 44"/>
                <a:gd name="T36" fmla="*/ 22 w 38"/>
                <a:gd name="T37" fmla="*/ 5 h 44"/>
                <a:gd name="T38" fmla="*/ 20 w 38"/>
                <a:gd name="T39" fmla="*/ 13 h 44"/>
                <a:gd name="T40" fmla="*/ 26 w 38"/>
                <a:gd name="T41" fmla="*/ 22 h 44"/>
                <a:gd name="T42" fmla="*/ 31 w 38"/>
                <a:gd name="T43" fmla="*/ 16 h 44"/>
                <a:gd name="T44" fmla="*/ 36 w 38"/>
                <a:gd name="T45" fmla="*/ 0 h 44"/>
                <a:gd name="T46" fmla="*/ 38 w 38"/>
                <a:gd name="T47" fmla="*/ 9 h 44"/>
                <a:gd name="T48" fmla="*/ 34 w 38"/>
                <a:gd name="T49" fmla="*/ 19 h 44"/>
                <a:gd name="T50" fmla="*/ 34 w 38"/>
                <a:gd name="T51" fmla="*/ 24 h 44"/>
                <a:gd name="T52" fmla="*/ 33 w 38"/>
                <a:gd name="T53" fmla="*/ 24 h 44"/>
                <a:gd name="T54" fmla="*/ 35 w 38"/>
                <a:gd name="T55" fmla="*/ 32 h 44"/>
                <a:gd name="T56" fmla="*/ 29 w 38"/>
                <a:gd name="T57" fmla="*/ 41 h 44"/>
                <a:gd name="T58" fmla="*/ 28 w 38"/>
                <a:gd name="T59" fmla="*/ 44 h 44"/>
                <a:gd name="T60" fmla="*/ 27 w 38"/>
                <a:gd name="T61" fmla="*/ 42 h 44"/>
                <a:gd name="T62" fmla="*/ 32 w 38"/>
                <a:gd name="T63" fmla="*/ 36 h 44"/>
                <a:gd name="T64" fmla="*/ 33 w 38"/>
                <a:gd name="T65" fmla="*/ 28 h 44"/>
                <a:gd name="T66" fmla="*/ 33 w 38"/>
                <a:gd name="T67" fmla="*/ 23 h 44"/>
                <a:gd name="T68" fmla="*/ 35 w 38"/>
                <a:gd name="T69" fmla="*/ 23 h 44"/>
                <a:gd name="T70" fmla="*/ 33 w 38"/>
                <a:gd name="T71" fmla="*/ 19 h 44"/>
                <a:gd name="T72" fmla="*/ 36 w 38"/>
                <a:gd name="T73" fmla="*/ 9 h 44"/>
                <a:gd name="T74" fmla="*/ 36 w 38"/>
                <a:gd name="T75" fmla="*/ 2 h 44"/>
                <a:gd name="T76" fmla="*/ 31 w 38"/>
                <a:gd name="T77" fmla="*/ 23 h 44"/>
                <a:gd name="T78" fmla="*/ 19 w 38"/>
                <a:gd name="T79" fmla="*/ 14 h 44"/>
                <a:gd name="T80" fmla="*/ 23 w 38"/>
                <a:gd name="T81" fmla="*/ 6 h 44"/>
                <a:gd name="T82" fmla="*/ 21 w 38"/>
                <a:gd name="T83" fmla="*/ 7 h 44"/>
                <a:gd name="T84" fmla="*/ 18 w 38"/>
                <a:gd name="T85" fmla="*/ 9 h 44"/>
                <a:gd name="T86" fmla="*/ 17 w 38"/>
                <a:gd name="T87" fmla="*/ 12 h 44"/>
                <a:gd name="T88" fmla="*/ 21 w 38"/>
                <a:gd name="T89" fmla="*/ 21 h 44"/>
                <a:gd name="T90" fmla="*/ 26 w 38"/>
                <a:gd name="T91" fmla="*/ 26 h 44"/>
                <a:gd name="T92" fmla="*/ 31 w 38"/>
                <a:gd name="T93" fmla="*/ 28 h 44"/>
                <a:gd name="T94" fmla="*/ 31 w 38"/>
                <a:gd name="T95" fmla="*/ 36 h 44"/>
                <a:gd name="T96" fmla="*/ 28 w 38"/>
                <a:gd name="T97" fmla="*/ 36 h 44"/>
                <a:gd name="T98" fmla="*/ 8 w 38"/>
                <a:gd name="T99" fmla="*/ 11 h 44"/>
                <a:gd name="T100" fmla="*/ 13 w 38"/>
                <a:gd name="T101" fmla="*/ 7 h 44"/>
                <a:gd name="T102" fmla="*/ 16 w 38"/>
                <a:gd name="T103" fmla="*/ 8 h 44"/>
                <a:gd name="T104" fmla="*/ 13 w 38"/>
                <a:gd name="T105" fmla="*/ 6 h 44"/>
                <a:gd name="T106" fmla="*/ 7 w 38"/>
                <a:gd name="T107" fmla="*/ 3 h 44"/>
                <a:gd name="T108" fmla="*/ 7 w 38"/>
                <a:gd name="T109" fmla="*/ 3 h 44"/>
                <a:gd name="T110" fmla="*/ 1 w 38"/>
                <a:gd name="T111" fmla="*/ 1 h 44"/>
                <a:gd name="T112" fmla="*/ 5 w 38"/>
                <a:gd name="T113" fmla="*/ 5 h 44"/>
                <a:gd name="T114" fmla="*/ 5 w 38"/>
                <a:gd name="T115" fmla="*/ 7 h 44"/>
                <a:gd name="T116" fmla="*/ 8 w 38"/>
                <a:gd name="T11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" h="44">
                  <a:moveTo>
                    <a:pt x="27" y="43"/>
                  </a:moveTo>
                  <a:cubicBezTo>
                    <a:pt x="26" y="42"/>
                    <a:pt x="25" y="40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6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1" y="33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0" y="31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6"/>
                    <a:pt x="27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2" y="27"/>
                    <a:pt x="22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1"/>
                    <a:pt x="18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6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2" y="10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6"/>
                    <a:pt x="23" y="18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1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3" y="7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37" y="1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4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8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11"/>
                    <a:pt x="37" y="15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5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5"/>
                    <a:pt x="34" y="27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5" y="31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6"/>
                    <a:pt x="35" y="37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28" y="39"/>
                    <a:pt x="30" y="39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9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4"/>
                    <a:pt x="27" y="43"/>
                    <a:pt x="27" y="43"/>
                  </a:cubicBezTo>
                  <a:close/>
                  <a:moveTo>
                    <a:pt x="2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40"/>
                    <a:pt x="27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39"/>
                    <a:pt x="28" y="37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5" y="36"/>
                    <a:pt x="35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3" y="31"/>
                    <a:pt x="33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7"/>
                    <a:pt x="32" y="26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0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4" y="17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5"/>
                    <a:pt x="36" y="11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8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5"/>
                    <a:pt x="36" y="3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7"/>
                    <a:pt x="32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7"/>
                    <a:pt x="32" y="21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6" y="24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3" y="19"/>
                    <a:pt x="19" y="17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9"/>
                    <a:pt x="22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1"/>
                    <a:pt x="23" y="23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5"/>
                    <a:pt x="31" y="26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31"/>
                    <a:pt x="31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6" y="36"/>
                    <a:pt x="26" y="37"/>
                    <a:pt x="26" y="38"/>
                  </a:cubicBezTo>
                  <a:close/>
                  <a:moveTo>
                    <a:pt x="9" y="6"/>
                  </a:move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9"/>
                    <a:pt x="10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5"/>
                    <a:pt x="9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379"/>
            <p:cNvSpPr>
              <a:spLocks/>
            </p:cNvSpPr>
            <p:nvPr/>
          </p:nvSpPr>
          <p:spPr bwMode="auto">
            <a:xfrm>
              <a:off x="3146" y="2083"/>
              <a:ext cx="102" cy="82"/>
            </a:xfrm>
            <a:custGeom>
              <a:avLst/>
              <a:gdLst>
                <a:gd name="T0" fmla="*/ 38 w 72"/>
                <a:gd name="T1" fmla="*/ 3 h 58"/>
                <a:gd name="T2" fmla="*/ 48 w 72"/>
                <a:gd name="T3" fmla="*/ 5 h 58"/>
                <a:gd name="T4" fmla="*/ 53 w 72"/>
                <a:gd name="T5" fmla="*/ 15 h 58"/>
                <a:gd name="T6" fmla="*/ 58 w 72"/>
                <a:gd name="T7" fmla="*/ 24 h 58"/>
                <a:gd name="T8" fmla="*/ 60 w 72"/>
                <a:gd name="T9" fmla="*/ 30 h 58"/>
                <a:gd name="T10" fmla="*/ 65 w 72"/>
                <a:gd name="T11" fmla="*/ 34 h 58"/>
                <a:gd name="T12" fmla="*/ 72 w 72"/>
                <a:gd name="T13" fmla="*/ 36 h 58"/>
                <a:gd name="T14" fmla="*/ 71 w 72"/>
                <a:gd name="T15" fmla="*/ 40 h 58"/>
                <a:gd name="T16" fmla="*/ 69 w 72"/>
                <a:gd name="T17" fmla="*/ 45 h 58"/>
                <a:gd name="T18" fmla="*/ 70 w 72"/>
                <a:gd name="T19" fmla="*/ 52 h 58"/>
                <a:gd name="T20" fmla="*/ 65 w 72"/>
                <a:gd name="T21" fmla="*/ 58 h 58"/>
                <a:gd name="T22" fmla="*/ 59 w 72"/>
                <a:gd name="T23" fmla="*/ 57 h 58"/>
                <a:gd name="T24" fmla="*/ 55 w 72"/>
                <a:gd name="T25" fmla="*/ 55 h 58"/>
                <a:gd name="T26" fmla="*/ 52 w 72"/>
                <a:gd name="T27" fmla="*/ 51 h 58"/>
                <a:gd name="T28" fmla="*/ 51 w 72"/>
                <a:gd name="T29" fmla="*/ 49 h 58"/>
                <a:gd name="T30" fmla="*/ 48 w 72"/>
                <a:gd name="T31" fmla="*/ 49 h 58"/>
                <a:gd name="T32" fmla="*/ 44 w 72"/>
                <a:gd name="T33" fmla="*/ 48 h 58"/>
                <a:gd name="T34" fmla="*/ 34 w 72"/>
                <a:gd name="T35" fmla="*/ 48 h 58"/>
                <a:gd name="T36" fmla="*/ 26 w 72"/>
                <a:gd name="T37" fmla="*/ 47 h 58"/>
                <a:gd name="T38" fmla="*/ 20 w 72"/>
                <a:gd name="T39" fmla="*/ 44 h 58"/>
                <a:gd name="T40" fmla="*/ 16 w 72"/>
                <a:gd name="T41" fmla="*/ 41 h 58"/>
                <a:gd name="T42" fmla="*/ 12 w 72"/>
                <a:gd name="T43" fmla="*/ 38 h 58"/>
                <a:gd name="T44" fmla="*/ 10 w 72"/>
                <a:gd name="T45" fmla="*/ 31 h 58"/>
                <a:gd name="T46" fmla="*/ 5 w 72"/>
                <a:gd name="T47" fmla="*/ 27 h 58"/>
                <a:gd name="T48" fmla="*/ 3 w 72"/>
                <a:gd name="T49" fmla="*/ 25 h 58"/>
                <a:gd name="T50" fmla="*/ 2 w 72"/>
                <a:gd name="T51" fmla="*/ 21 h 58"/>
                <a:gd name="T52" fmla="*/ 6 w 72"/>
                <a:gd name="T53" fmla="*/ 16 h 58"/>
                <a:gd name="T54" fmla="*/ 10 w 72"/>
                <a:gd name="T55" fmla="*/ 18 h 58"/>
                <a:gd name="T56" fmla="*/ 13 w 72"/>
                <a:gd name="T57" fmla="*/ 22 h 58"/>
                <a:gd name="T58" fmla="*/ 16 w 72"/>
                <a:gd name="T59" fmla="*/ 18 h 58"/>
                <a:gd name="T60" fmla="*/ 14 w 72"/>
                <a:gd name="T61" fmla="*/ 12 h 58"/>
                <a:gd name="T62" fmla="*/ 13 w 72"/>
                <a:gd name="T63" fmla="*/ 7 h 58"/>
                <a:gd name="T64" fmla="*/ 17 w 72"/>
                <a:gd name="T65" fmla="*/ 2 h 58"/>
                <a:gd name="T66" fmla="*/ 22 w 72"/>
                <a:gd name="T67" fmla="*/ 2 h 58"/>
                <a:gd name="T68" fmla="*/ 26 w 72"/>
                <a:gd name="T69" fmla="*/ 1 h 58"/>
                <a:gd name="T70" fmla="*/ 30 w 72"/>
                <a:gd name="T71" fmla="*/ 1 h 58"/>
                <a:gd name="T72" fmla="*/ 38 w 72"/>
                <a:gd name="T7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" h="58">
                  <a:moveTo>
                    <a:pt x="38" y="3"/>
                  </a:moveTo>
                  <a:cubicBezTo>
                    <a:pt x="41" y="3"/>
                    <a:pt x="45" y="0"/>
                    <a:pt x="48" y="5"/>
                  </a:cubicBezTo>
                  <a:cubicBezTo>
                    <a:pt x="51" y="10"/>
                    <a:pt x="51" y="13"/>
                    <a:pt x="53" y="15"/>
                  </a:cubicBezTo>
                  <a:cubicBezTo>
                    <a:pt x="56" y="18"/>
                    <a:pt x="57" y="21"/>
                    <a:pt x="58" y="24"/>
                  </a:cubicBezTo>
                  <a:cubicBezTo>
                    <a:pt x="59" y="27"/>
                    <a:pt x="60" y="28"/>
                    <a:pt x="60" y="30"/>
                  </a:cubicBezTo>
                  <a:cubicBezTo>
                    <a:pt x="61" y="32"/>
                    <a:pt x="62" y="35"/>
                    <a:pt x="65" y="34"/>
                  </a:cubicBezTo>
                  <a:cubicBezTo>
                    <a:pt x="68" y="33"/>
                    <a:pt x="72" y="33"/>
                    <a:pt x="72" y="36"/>
                  </a:cubicBezTo>
                  <a:cubicBezTo>
                    <a:pt x="72" y="39"/>
                    <a:pt x="72" y="38"/>
                    <a:pt x="71" y="40"/>
                  </a:cubicBezTo>
                  <a:cubicBezTo>
                    <a:pt x="69" y="42"/>
                    <a:pt x="69" y="42"/>
                    <a:pt x="69" y="45"/>
                  </a:cubicBezTo>
                  <a:cubicBezTo>
                    <a:pt x="70" y="47"/>
                    <a:pt x="71" y="49"/>
                    <a:pt x="70" y="52"/>
                  </a:cubicBezTo>
                  <a:cubicBezTo>
                    <a:pt x="69" y="54"/>
                    <a:pt x="67" y="58"/>
                    <a:pt x="65" y="58"/>
                  </a:cubicBezTo>
                  <a:cubicBezTo>
                    <a:pt x="63" y="58"/>
                    <a:pt x="61" y="57"/>
                    <a:pt x="59" y="57"/>
                  </a:cubicBezTo>
                  <a:cubicBezTo>
                    <a:pt x="58" y="57"/>
                    <a:pt x="56" y="56"/>
                    <a:pt x="55" y="55"/>
                  </a:cubicBezTo>
                  <a:cubicBezTo>
                    <a:pt x="53" y="53"/>
                    <a:pt x="52" y="53"/>
                    <a:pt x="52" y="51"/>
                  </a:cubicBezTo>
                  <a:cubicBezTo>
                    <a:pt x="52" y="49"/>
                    <a:pt x="52" y="49"/>
                    <a:pt x="51" y="49"/>
                  </a:cubicBezTo>
                  <a:cubicBezTo>
                    <a:pt x="50" y="50"/>
                    <a:pt x="49" y="50"/>
                    <a:pt x="48" y="49"/>
                  </a:cubicBezTo>
                  <a:cubicBezTo>
                    <a:pt x="47" y="48"/>
                    <a:pt x="47" y="47"/>
                    <a:pt x="44" y="48"/>
                  </a:cubicBezTo>
                  <a:cubicBezTo>
                    <a:pt x="40" y="48"/>
                    <a:pt x="38" y="48"/>
                    <a:pt x="34" y="48"/>
                  </a:cubicBezTo>
                  <a:cubicBezTo>
                    <a:pt x="30" y="48"/>
                    <a:pt x="28" y="47"/>
                    <a:pt x="26" y="47"/>
                  </a:cubicBezTo>
                  <a:cubicBezTo>
                    <a:pt x="23" y="46"/>
                    <a:pt x="21" y="46"/>
                    <a:pt x="20" y="44"/>
                  </a:cubicBezTo>
                  <a:cubicBezTo>
                    <a:pt x="19" y="42"/>
                    <a:pt x="19" y="41"/>
                    <a:pt x="16" y="41"/>
                  </a:cubicBezTo>
                  <a:cubicBezTo>
                    <a:pt x="14" y="41"/>
                    <a:pt x="12" y="40"/>
                    <a:pt x="12" y="38"/>
                  </a:cubicBezTo>
                  <a:cubicBezTo>
                    <a:pt x="12" y="35"/>
                    <a:pt x="14" y="33"/>
                    <a:pt x="10" y="31"/>
                  </a:cubicBezTo>
                  <a:cubicBezTo>
                    <a:pt x="6" y="29"/>
                    <a:pt x="6" y="28"/>
                    <a:pt x="5" y="27"/>
                  </a:cubicBezTo>
                  <a:cubicBezTo>
                    <a:pt x="4" y="25"/>
                    <a:pt x="4" y="26"/>
                    <a:pt x="3" y="25"/>
                  </a:cubicBezTo>
                  <a:cubicBezTo>
                    <a:pt x="1" y="24"/>
                    <a:pt x="0" y="24"/>
                    <a:pt x="2" y="21"/>
                  </a:cubicBezTo>
                  <a:cubicBezTo>
                    <a:pt x="3" y="18"/>
                    <a:pt x="5" y="16"/>
                    <a:pt x="6" y="16"/>
                  </a:cubicBezTo>
                  <a:cubicBezTo>
                    <a:pt x="8" y="15"/>
                    <a:pt x="9" y="16"/>
                    <a:pt x="10" y="18"/>
                  </a:cubicBezTo>
                  <a:cubicBezTo>
                    <a:pt x="10" y="21"/>
                    <a:pt x="11" y="22"/>
                    <a:pt x="13" y="22"/>
                  </a:cubicBezTo>
                  <a:cubicBezTo>
                    <a:pt x="15" y="21"/>
                    <a:pt x="16" y="20"/>
                    <a:pt x="16" y="18"/>
                  </a:cubicBezTo>
                  <a:cubicBezTo>
                    <a:pt x="16" y="15"/>
                    <a:pt x="15" y="14"/>
                    <a:pt x="14" y="12"/>
                  </a:cubicBezTo>
                  <a:cubicBezTo>
                    <a:pt x="13" y="11"/>
                    <a:pt x="13" y="10"/>
                    <a:pt x="13" y="7"/>
                  </a:cubicBezTo>
                  <a:cubicBezTo>
                    <a:pt x="13" y="5"/>
                    <a:pt x="14" y="3"/>
                    <a:pt x="17" y="2"/>
                  </a:cubicBezTo>
                  <a:cubicBezTo>
                    <a:pt x="19" y="2"/>
                    <a:pt x="20" y="2"/>
                    <a:pt x="22" y="2"/>
                  </a:cubicBezTo>
                  <a:cubicBezTo>
                    <a:pt x="24" y="2"/>
                    <a:pt x="25" y="2"/>
                    <a:pt x="26" y="1"/>
                  </a:cubicBezTo>
                  <a:cubicBezTo>
                    <a:pt x="27" y="0"/>
                    <a:pt x="28" y="0"/>
                    <a:pt x="30" y="1"/>
                  </a:cubicBezTo>
                  <a:cubicBezTo>
                    <a:pt x="32" y="3"/>
                    <a:pt x="35" y="4"/>
                    <a:pt x="38" y="3"/>
                  </a:cubicBezTo>
                  <a:close/>
                </a:path>
              </a:pathLst>
            </a:custGeom>
            <a:solidFill>
              <a:srgbClr val="C7E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380"/>
            <p:cNvSpPr>
              <a:spLocks noEditPoints="1"/>
            </p:cNvSpPr>
            <p:nvPr/>
          </p:nvSpPr>
          <p:spPr bwMode="auto">
            <a:xfrm>
              <a:off x="3146" y="2083"/>
              <a:ext cx="104" cy="82"/>
            </a:xfrm>
            <a:custGeom>
              <a:avLst/>
              <a:gdLst>
                <a:gd name="T0" fmla="*/ 59 w 73"/>
                <a:gd name="T1" fmla="*/ 58 h 58"/>
                <a:gd name="T2" fmla="*/ 52 w 73"/>
                <a:gd name="T3" fmla="*/ 51 h 58"/>
                <a:gd name="T4" fmla="*/ 51 w 73"/>
                <a:gd name="T5" fmla="*/ 50 h 58"/>
                <a:gd name="T6" fmla="*/ 48 w 73"/>
                <a:gd name="T7" fmla="*/ 49 h 58"/>
                <a:gd name="T8" fmla="*/ 44 w 73"/>
                <a:gd name="T9" fmla="*/ 48 h 58"/>
                <a:gd name="T10" fmla="*/ 34 w 73"/>
                <a:gd name="T11" fmla="*/ 48 h 58"/>
                <a:gd name="T12" fmla="*/ 19 w 73"/>
                <a:gd name="T13" fmla="*/ 44 h 58"/>
                <a:gd name="T14" fmla="*/ 13 w 73"/>
                <a:gd name="T15" fmla="*/ 41 h 58"/>
                <a:gd name="T16" fmla="*/ 12 w 73"/>
                <a:gd name="T17" fmla="*/ 34 h 58"/>
                <a:gd name="T18" fmla="*/ 4 w 73"/>
                <a:gd name="T19" fmla="*/ 27 h 58"/>
                <a:gd name="T20" fmla="*/ 0 w 73"/>
                <a:gd name="T21" fmla="*/ 23 h 58"/>
                <a:gd name="T22" fmla="*/ 6 w 73"/>
                <a:gd name="T23" fmla="*/ 15 h 58"/>
                <a:gd name="T24" fmla="*/ 10 w 73"/>
                <a:gd name="T25" fmla="*/ 18 h 58"/>
                <a:gd name="T26" fmla="*/ 13 w 73"/>
                <a:gd name="T27" fmla="*/ 21 h 58"/>
                <a:gd name="T28" fmla="*/ 15 w 73"/>
                <a:gd name="T29" fmla="*/ 18 h 58"/>
                <a:gd name="T30" fmla="*/ 12 w 73"/>
                <a:gd name="T31" fmla="*/ 8 h 58"/>
                <a:gd name="T32" fmla="*/ 16 w 73"/>
                <a:gd name="T33" fmla="*/ 2 h 58"/>
                <a:gd name="T34" fmla="*/ 22 w 73"/>
                <a:gd name="T35" fmla="*/ 1 h 58"/>
                <a:gd name="T36" fmla="*/ 24 w 73"/>
                <a:gd name="T37" fmla="*/ 1 h 58"/>
                <a:gd name="T38" fmla="*/ 28 w 73"/>
                <a:gd name="T39" fmla="*/ 0 h 58"/>
                <a:gd name="T40" fmla="*/ 36 w 73"/>
                <a:gd name="T41" fmla="*/ 3 h 58"/>
                <a:gd name="T42" fmla="*/ 38 w 73"/>
                <a:gd name="T43" fmla="*/ 3 h 58"/>
                <a:gd name="T44" fmla="*/ 49 w 73"/>
                <a:gd name="T45" fmla="*/ 5 h 58"/>
                <a:gd name="T46" fmla="*/ 59 w 73"/>
                <a:gd name="T47" fmla="*/ 24 h 58"/>
                <a:gd name="T48" fmla="*/ 64 w 73"/>
                <a:gd name="T49" fmla="*/ 34 h 58"/>
                <a:gd name="T50" fmla="*/ 68 w 73"/>
                <a:gd name="T51" fmla="*/ 33 h 58"/>
                <a:gd name="T52" fmla="*/ 73 w 73"/>
                <a:gd name="T53" fmla="*/ 38 h 58"/>
                <a:gd name="T54" fmla="*/ 70 w 73"/>
                <a:gd name="T55" fmla="*/ 43 h 58"/>
                <a:gd name="T56" fmla="*/ 71 w 73"/>
                <a:gd name="T57" fmla="*/ 49 h 58"/>
                <a:gd name="T58" fmla="*/ 65 w 73"/>
                <a:gd name="T59" fmla="*/ 58 h 58"/>
                <a:gd name="T60" fmla="*/ 70 w 73"/>
                <a:gd name="T61" fmla="*/ 49 h 58"/>
                <a:gd name="T62" fmla="*/ 68 w 73"/>
                <a:gd name="T63" fmla="*/ 43 h 58"/>
                <a:gd name="T64" fmla="*/ 71 w 73"/>
                <a:gd name="T65" fmla="*/ 38 h 58"/>
                <a:gd name="T66" fmla="*/ 68 w 73"/>
                <a:gd name="T67" fmla="*/ 34 h 58"/>
                <a:gd name="T68" fmla="*/ 64 w 73"/>
                <a:gd name="T69" fmla="*/ 35 h 58"/>
                <a:gd name="T70" fmla="*/ 57 w 73"/>
                <a:gd name="T71" fmla="*/ 24 h 58"/>
                <a:gd name="T72" fmla="*/ 47 w 73"/>
                <a:gd name="T73" fmla="*/ 5 h 58"/>
                <a:gd name="T74" fmla="*/ 38 w 73"/>
                <a:gd name="T75" fmla="*/ 4 h 58"/>
                <a:gd name="T76" fmla="*/ 30 w 73"/>
                <a:gd name="T77" fmla="*/ 2 h 58"/>
                <a:gd name="T78" fmla="*/ 26 w 73"/>
                <a:gd name="T79" fmla="*/ 2 h 58"/>
                <a:gd name="T80" fmla="*/ 23 w 73"/>
                <a:gd name="T81" fmla="*/ 2 h 58"/>
                <a:gd name="T82" fmla="*/ 20 w 73"/>
                <a:gd name="T83" fmla="*/ 3 h 58"/>
                <a:gd name="T84" fmla="*/ 13 w 73"/>
                <a:gd name="T85" fmla="*/ 7 h 58"/>
                <a:gd name="T86" fmla="*/ 15 w 73"/>
                <a:gd name="T87" fmla="*/ 12 h 58"/>
                <a:gd name="T88" fmla="*/ 17 w 73"/>
                <a:gd name="T89" fmla="*/ 18 h 58"/>
                <a:gd name="T90" fmla="*/ 12 w 73"/>
                <a:gd name="T91" fmla="*/ 22 h 58"/>
                <a:gd name="T92" fmla="*/ 7 w 73"/>
                <a:gd name="T93" fmla="*/ 16 h 58"/>
                <a:gd name="T94" fmla="*/ 2 w 73"/>
                <a:gd name="T95" fmla="*/ 21 h 58"/>
                <a:gd name="T96" fmla="*/ 3 w 73"/>
                <a:gd name="T97" fmla="*/ 24 h 58"/>
                <a:gd name="T98" fmla="*/ 10 w 73"/>
                <a:gd name="T99" fmla="*/ 30 h 58"/>
                <a:gd name="T100" fmla="*/ 13 w 73"/>
                <a:gd name="T101" fmla="*/ 38 h 58"/>
                <a:gd name="T102" fmla="*/ 20 w 73"/>
                <a:gd name="T103" fmla="*/ 44 h 58"/>
                <a:gd name="T104" fmla="*/ 34 w 73"/>
                <a:gd name="T105" fmla="*/ 47 h 58"/>
                <a:gd name="T106" fmla="*/ 43 w 73"/>
                <a:gd name="T107" fmla="*/ 47 h 58"/>
                <a:gd name="T108" fmla="*/ 49 w 73"/>
                <a:gd name="T109" fmla="*/ 49 h 58"/>
                <a:gd name="T110" fmla="*/ 50 w 73"/>
                <a:gd name="T111" fmla="*/ 49 h 58"/>
                <a:gd name="T112" fmla="*/ 53 w 73"/>
                <a:gd name="T113" fmla="*/ 51 h 58"/>
                <a:gd name="T114" fmla="*/ 59 w 73"/>
                <a:gd name="T115" fmla="*/ 56 h 58"/>
                <a:gd name="T116" fmla="*/ 60 w 73"/>
                <a:gd name="T117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3" h="58">
                  <a:moveTo>
                    <a:pt x="60" y="58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8"/>
                    <a:pt x="56" y="57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4"/>
                    <a:pt x="52" y="53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2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1"/>
                    <a:pt x="48" y="50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49"/>
                    <a:pt x="47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2" y="49"/>
                    <a:pt x="41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8" y="49"/>
                    <a:pt x="36" y="49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0" y="48"/>
                    <a:pt x="28" y="48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3" y="47"/>
                    <a:pt x="20" y="46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2"/>
                    <a:pt x="18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4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1" y="39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7"/>
                    <a:pt x="12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6" y="30"/>
                    <a:pt x="5" y="29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6"/>
                    <a:pt x="4" y="27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7"/>
                    <a:pt x="4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10" y="16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20"/>
                    <a:pt x="11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0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6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4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2"/>
                    <a:pt x="34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41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1"/>
                    <a:pt x="47" y="2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9"/>
                    <a:pt x="51" y="13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7" y="18"/>
                    <a:pt x="57" y="21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7"/>
                    <a:pt x="60" y="28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2"/>
                    <a:pt x="62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6" y="33"/>
                    <a:pt x="67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0" y="33"/>
                    <a:pt x="72" y="34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2"/>
                    <a:pt x="70" y="42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4"/>
                    <a:pt x="70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1" y="46"/>
                    <a:pt x="71" y="48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50"/>
                    <a:pt x="71" y="51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9" y="55"/>
                    <a:pt x="68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3" y="58"/>
                    <a:pt x="61" y="58"/>
                    <a:pt x="60" y="58"/>
                  </a:cubicBezTo>
                  <a:close/>
                  <a:moveTo>
                    <a:pt x="69" y="51"/>
                  </a:moveTo>
                  <a:cubicBezTo>
                    <a:pt x="70" y="51"/>
                    <a:pt x="70" y="50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8"/>
                    <a:pt x="69" y="47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8" y="44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2"/>
                    <a:pt x="69" y="41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7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1" y="35"/>
                    <a:pt x="70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7" y="34"/>
                    <a:pt x="66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1" y="35"/>
                    <a:pt x="60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9" y="28"/>
                    <a:pt x="58" y="27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1"/>
                    <a:pt x="56" y="18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0" y="13"/>
                    <a:pt x="50" y="10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3"/>
                    <a:pt x="45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0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3" y="4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7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4"/>
                    <a:pt x="14" y="5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4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6" y="15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0"/>
                    <a:pt x="15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1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17"/>
                    <a:pt x="4" y="18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2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7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2" y="31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6"/>
                    <a:pt x="13" y="37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0"/>
                    <a:pt x="14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9" y="40"/>
                    <a:pt x="20" y="42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1" y="45"/>
                    <a:pt x="23" y="45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9" y="47"/>
                    <a:pt x="31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7"/>
                    <a:pt x="38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1" y="47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4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7" y="47"/>
                    <a:pt x="48" y="48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1" y="49"/>
                    <a:pt x="51" y="48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3" y="49"/>
                    <a:pt x="53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3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7" y="56"/>
                    <a:pt x="58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60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2" y="56"/>
                    <a:pt x="63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7" y="57"/>
                    <a:pt x="68" y="54"/>
                    <a:pt x="69" y="5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381"/>
            <p:cNvSpPr>
              <a:spLocks/>
            </p:cNvSpPr>
            <p:nvPr/>
          </p:nvSpPr>
          <p:spPr bwMode="auto">
            <a:xfrm>
              <a:off x="4566" y="739"/>
              <a:ext cx="58" cy="88"/>
            </a:xfrm>
            <a:custGeom>
              <a:avLst/>
              <a:gdLst>
                <a:gd name="T0" fmla="*/ 11 w 41"/>
                <a:gd name="T1" fmla="*/ 31 h 62"/>
                <a:gd name="T2" fmla="*/ 5 w 41"/>
                <a:gd name="T3" fmla="*/ 36 h 62"/>
                <a:gd name="T4" fmla="*/ 0 w 41"/>
                <a:gd name="T5" fmla="*/ 42 h 62"/>
                <a:gd name="T6" fmla="*/ 7 w 41"/>
                <a:gd name="T7" fmla="*/ 47 h 62"/>
                <a:gd name="T8" fmla="*/ 13 w 41"/>
                <a:gd name="T9" fmla="*/ 55 h 62"/>
                <a:gd name="T10" fmla="*/ 17 w 41"/>
                <a:gd name="T11" fmla="*/ 57 h 62"/>
                <a:gd name="T12" fmla="*/ 17 w 41"/>
                <a:gd name="T13" fmla="*/ 53 h 62"/>
                <a:gd name="T14" fmla="*/ 17 w 41"/>
                <a:gd name="T15" fmla="*/ 48 h 62"/>
                <a:gd name="T16" fmla="*/ 30 w 41"/>
                <a:gd name="T17" fmla="*/ 34 h 62"/>
                <a:gd name="T18" fmla="*/ 39 w 41"/>
                <a:gd name="T19" fmla="*/ 16 h 62"/>
                <a:gd name="T20" fmla="*/ 34 w 41"/>
                <a:gd name="T21" fmla="*/ 6 h 62"/>
                <a:gd name="T22" fmla="*/ 27 w 41"/>
                <a:gd name="T23" fmla="*/ 5 h 62"/>
                <a:gd name="T24" fmla="*/ 22 w 41"/>
                <a:gd name="T25" fmla="*/ 14 h 62"/>
                <a:gd name="T26" fmla="*/ 18 w 41"/>
                <a:gd name="T27" fmla="*/ 22 h 62"/>
                <a:gd name="T28" fmla="*/ 15 w 41"/>
                <a:gd name="T29" fmla="*/ 27 h 62"/>
                <a:gd name="T30" fmla="*/ 11 w 41"/>
                <a:gd name="T31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62">
                  <a:moveTo>
                    <a:pt x="11" y="31"/>
                  </a:moveTo>
                  <a:cubicBezTo>
                    <a:pt x="11" y="31"/>
                    <a:pt x="8" y="35"/>
                    <a:pt x="5" y="36"/>
                  </a:cubicBezTo>
                  <a:cubicBezTo>
                    <a:pt x="2" y="37"/>
                    <a:pt x="0" y="40"/>
                    <a:pt x="0" y="42"/>
                  </a:cubicBezTo>
                  <a:cubicBezTo>
                    <a:pt x="0" y="44"/>
                    <a:pt x="3" y="46"/>
                    <a:pt x="7" y="47"/>
                  </a:cubicBezTo>
                  <a:cubicBezTo>
                    <a:pt x="11" y="49"/>
                    <a:pt x="13" y="52"/>
                    <a:pt x="13" y="55"/>
                  </a:cubicBezTo>
                  <a:cubicBezTo>
                    <a:pt x="13" y="59"/>
                    <a:pt x="15" y="62"/>
                    <a:pt x="17" y="57"/>
                  </a:cubicBezTo>
                  <a:cubicBezTo>
                    <a:pt x="20" y="53"/>
                    <a:pt x="17" y="52"/>
                    <a:pt x="17" y="53"/>
                  </a:cubicBezTo>
                  <a:cubicBezTo>
                    <a:pt x="16" y="53"/>
                    <a:pt x="14" y="51"/>
                    <a:pt x="17" y="48"/>
                  </a:cubicBezTo>
                  <a:cubicBezTo>
                    <a:pt x="19" y="45"/>
                    <a:pt x="26" y="42"/>
                    <a:pt x="30" y="34"/>
                  </a:cubicBezTo>
                  <a:cubicBezTo>
                    <a:pt x="34" y="26"/>
                    <a:pt x="41" y="22"/>
                    <a:pt x="39" y="16"/>
                  </a:cubicBezTo>
                  <a:cubicBezTo>
                    <a:pt x="37" y="11"/>
                    <a:pt x="34" y="12"/>
                    <a:pt x="34" y="6"/>
                  </a:cubicBezTo>
                  <a:cubicBezTo>
                    <a:pt x="34" y="0"/>
                    <a:pt x="29" y="0"/>
                    <a:pt x="27" y="5"/>
                  </a:cubicBezTo>
                  <a:cubicBezTo>
                    <a:pt x="24" y="10"/>
                    <a:pt x="23" y="13"/>
                    <a:pt x="22" y="14"/>
                  </a:cubicBezTo>
                  <a:cubicBezTo>
                    <a:pt x="20" y="16"/>
                    <a:pt x="18" y="20"/>
                    <a:pt x="18" y="22"/>
                  </a:cubicBezTo>
                  <a:cubicBezTo>
                    <a:pt x="18" y="25"/>
                    <a:pt x="17" y="28"/>
                    <a:pt x="15" y="27"/>
                  </a:cubicBezTo>
                  <a:cubicBezTo>
                    <a:pt x="12" y="27"/>
                    <a:pt x="11" y="31"/>
                    <a:pt x="11" y="31"/>
                  </a:cubicBezTo>
                  <a:close/>
                </a:path>
              </a:pathLst>
            </a:custGeom>
            <a:solidFill>
              <a:srgbClr val="C7E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382"/>
            <p:cNvSpPr>
              <a:spLocks noEditPoints="1"/>
            </p:cNvSpPr>
            <p:nvPr/>
          </p:nvSpPr>
          <p:spPr bwMode="auto">
            <a:xfrm>
              <a:off x="4566" y="741"/>
              <a:ext cx="57" cy="83"/>
            </a:xfrm>
            <a:custGeom>
              <a:avLst/>
              <a:gdLst>
                <a:gd name="T0" fmla="*/ 7 w 40"/>
                <a:gd name="T1" fmla="*/ 47 h 59"/>
                <a:gd name="T2" fmla="*/ 0 w 40"/>
                <a:gd name="T3" fmla="*/ 41 h 59"/>
                <a:gd name="T4" fmla="*/ 5 w 40"/>
                <a:gd name="T5" fmla="*/ 34 h 59"/>
                <a:gd name="T6" fmla="*/ 10 w 40"/>
                <a:gd name="T7" fmla="*/ 30 h 59"/>
                <a:gd name="T8" fmla="*/ 10 w 40"/>
                <a:gd name="T9" fmla="*/ 30 h 59"/>
                <a:gd name="T10" fmla="*/ 14 w 40"/>
                <a:gd name="T11" fmla="*/ 25 h 59"/>
                <a:gd name="T12" fmla="*/ 15 w 40"/>
                <a:gd name="T13" fmla="*/ 25 h 59"/>
                <a:gd name="T14" fmla="*/ 15 w 40"/>
                <a:gd name="T15" fmla="*/ 26 h 59"/>
                <a:gd name="T16" fmla="*/ 17 w 40"/>
                <a:gd name="T17" fmla="*/ 21 h 59"/>
                <a:gd name="T18" fmla="*/ 21 w 40"/>
                <a:gd name="T19" fmla="*/ 13 h 59"/>
                <a:gd name="T20" fmla="*/ 26 w 40"/>
                <a:gd name="T21" fmla="*/ 4 h 59"/>
                <a:gd name="T22" fmla="*/ 31 w 40"/>
                <a:gd name="T23" fmla="*/ 0 h 59"/>
                <a:gd name="T24" fmla="*/ 35 w 40"/>
                <a:gd name="T25" fmla="*/ 5 h 59"/>
                <a:gd name="T26" fmla="*/ 40 w 40"/>
                <a:gd name="T27" fmla="*/ 15 h 59"/>
                <a:gd name="T28" fmla="*/ 40 w 40"/>
                <a:gd name="T29" fmla="*/ 17 h 59"/>
                <a:gd name="T30" fmla="*/ 31 w 40"/>
                <a:gd name="T31" fmla="*/ 33 h 59"/>
                <a:gd name="T32" fmla="*/ 17 w 40"/>
                <a:gd name="T33" fmla="*/ 47 h 59"/>
                <a:gd name="T34" fmla="*/ 16 w 40"/>
                <a:gd name="T35" fmla="*/ 50 h 59"/>
                <a:gd name="T36" fmla="*/ 16 w 40"/>
                <a:gd name="T37" fmla="*/ 51 h 59"/>
                <a:gd name="T38" fmla="*/ 16 w 40"/>
                <a:gd name="T39" fmla="*/ 51 h 59"/>
                <a:gd name="T40" fmla="*/ 17 w 40"/>
                <a:gd name="T41" fmla="*/ 51 h 59"/>
                <a:gd name="T42" fmla="*/ 19 w 40"/>
                <a:gd name="T43" fmla="*/ 53 h 59"/>
                <a:gd name="T44" fmla="*/ 18 w 40"/>
                <a:gd name="T45" fmla="*/ 57 h 59"/>
                <a:gd name="T46" fmla="*/ 15 w 40"/>
                <a:gd name="T47" fmla="*/ 59 h 59"/>
                <a:gd name="T48" fmla="*/ 17 w 40"/>
                <a:gd name="T49" fmla="*/ 56 h 59"/>
                <a:gd name="T50" fmla="*/ 18 w 40"/>
                <a:gd name="T51" fmla="*/ 53 h 59"/>
                <a:gd name="T52" fmla="*/ 17 w 40"/>
                <a:gd name="T53" fmla="*/ 52 h 59"/>
                <a:gd name="T54" fmla="*/ 17 w 40"/>
                <a:gd name="T55" fmla="*/ 52 h 59"/>
                <a:gd name="T56" fmla="*/ 16 w 40"/>
                <a:gd name="T57" fmla="*/ 52 h 59"/>
                <a:gd name="T58" fmla="*/ 15 w 40"/>
                <a:gd name="T59" fmla="*/ 50 h 59"/>
                <a:gd name="T60" fmla="*/ 16 w 40"/>
                <a:gd name="T61" fmla="*/ 47 h 59"/>
                <a:gd name="T62" fmla="*/ 30 w 40"/>
                <a:gd name="T63" fmla="*/ 33 h 59"/>
                <a:gd name="T64" fmla="*/ 39 w 40"/>
                <a:gd name="T65" fmla="*/ 17 h 59"/>
                <a:gd name="T66" fmla="*/ 38 w 40"/>
                <a:gd name="T67" fmla="*/ 16 h 59"/>
                <a:gd name="T68" fmla="*/ 33 w 40"/>
                <a:gd name="T69" fmla="*/ 5 h 59"/>
                <a:gd name="T70" fmla="*/ 31 w 40"/>
                <a:gd name="T71" fmla="*/ 1 h 59"/>
                <a:gd name="T72" fmla="*/ 27 w 40"/>
                <a:gd name="T73" fmla="*/ 4 h 59"/>
                <a:gd name="T74" fmla="*/ 22 w 40"/>
                <a:gd name="T75" fmla="*/ 14 h 59"/>
                <a:gd name="T76" fmla="*/ 19 w 40"/>
                <a:gd name="T77" fmla="*/ 21 h 59"/>
                <a:gd name="T78" fmla="*/ 15 w 40"/>
                <a:gd name="T79" fmla="*/ 27 h 59"/>
                <a:gd name="T80" fmla="*/ 15 w 40"/>
                <a:gd name="T81" fmla="*/ 27 h 59"/>
                <a:gd name="T82" fmla="*/ 14 w 40"/>
                <a:gd name="T83" fmla="*/ 27 h 59"/>
                <a:gd name="T84" fmla="*/ 11 w 40"/>
                <a:gd name="T85" fmla="*/ 30 h 59"/>
                <a:gd name="T86" fmla="*/ 11 w 40"/>
                <a:gd name="T87" fmla="*/ 30 h 59"/>
                <a:gd name="T88" fmla="*/ 5 w 40"/>
                <a:gd name="T89" fmla="*/ 36 h 59"/>
                <a:gd name="T90" fmla="*/ 1 w 40"/>
                <a:gd name="T91" fmla="*/ 41 h 59"/>
                <a:gd name="T92" fmla="*/ 7 w 40"/>
                <a:gd name="T93" fmla="*/ 46 h 59"/>
                <a:gd name="T94" fmla="*/ 14 w 40"/>
                <a:gd name="T95" fmla="*/ 54 h 59"/>
                <a:gd name="T96" fmla="*/ 14 w 40"/>
                <a:gd name="T97" fmla="*/ 57 h 59"/>
                <a:gd name="T98" fmla="*/ 15 w 40"/>
                <a:gd name="T9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59">
                  <a:moveTo>
                    <a:pt x="12" y="54"/>
                  </a:moveTo>
                  <a:cubicBezTo>
                    <a:pt x="12" y="51"/>
                    <a:pt x="10" y="49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6"/>
                    <a:pt x="0" y="43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8"/>
                    <a:pt x="1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7" y="34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2" y="26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3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19"/>
                    <a:pt x="19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1"/>
                    <a:pt x="24" y="9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10"/>
                    <a:pt x="37" y="10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22"/>
                    <a:pt x="34" y="26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7" y="41"/>
                    <a:pt x="19" y="45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8"/>
                    <a:pt x="16" y="49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9" y="52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4"/>
                    <a:pt x="19" y="55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8"/>
                    <a:pt x="16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3" y="59"/>
                    <a:pt x="13" y="57"/>
                    <a:pt x="12" y="54"/>
                  </a:cubicBezTo>
                  <a:close/>
                  <a:moveTo>
                    <a:pt x="17" y="56"/>
                  </a:moveTo>
                  <a:cubicBezTo>
                    <a:pt x="17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2"/>
                    <a:pt x="15" y="51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49"/>
                    <a:pt x="15" y="48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4"/>
                    <a:pt x="26" y="40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3" y="26"/>
                    <a:pt x="39" y="21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1"/>
                    <a:pt x="34" y="11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2"/>
                    <a:pt x="32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29" y="2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10"/>
                    <a:pt x="24" y="12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9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3"/>
                    <a:pt x="18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9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3" y="36"/>
                    <a:pt x="1" y="3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2"/>
                    <a:pt x="3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1" y="47"/>
                    <a:pt x="14" y="51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6" y="57"/>
                    <a:pt x="17" y="5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383"/>
            <p:cNvSpPr>
              <a:spLocks/>
            </p:cNvSpPr>
            <p:nvPr/>
          </p:nvSpPr>
          <p:spPr bwMode="auto">
            <a:xfrm>
              <a:off x="2340" y="2543"/>
              <a:ext cx="15" cy="26"/>
            </a:xfrm>
            <a:custGeom>
              <a:avLst/>
              <a:gdLst>
                <a:gd name="T0" fmla="*/ 11 w 11"/>
                <a:gd name="T1" fmla="*/ 5 h 18"/>
                <a:gd name="T2" fmla="*/ 7 w 11"/>
                <a:gd name="T3" fmla="*/ 1 h 18"/>
                <a:gd name="T4" fmla="*/ 2 w 11"/>
                <a:gd name="T5" fmla="*/ 9 h 18"/>
                <a:gd name="T6" fmla="*/ 3 w 11"/>
                <a:gd name="T7" fmla="*/ 17 h 18"/>
                <a:gd name="T8" fmla="*/ 7 w 11"/>
                <a:gd name="T9" fmla="*/ 15 h 18"/>
                <a:gd name="T10" fmla="*/ 9 w 11"/>
                <a:gd name="T11" fmla="*/ 10 h 18"/>
                <a:gd name="T12" fmla="*/ 11 w 11"/>
                <a:gd name="T13" fmla="*/ 5 h 18"/>
                <a:gd name="T14" fmla="*/ 11 w 11"/>
                <a:gd name="T15" fmla="*/ 5 h 18"/>
                <a:gd name="T16" fmla="*/ 11 w 11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11" y="5"/>
                  </a:moveTo>
                  <a:cubicBezTo>
                    <a:pt x="10" y="4"/>
                    <a:pt x="9" y="0"/>
                    <a:pt x="7" y="1"/>
                  </a:cubicBezTo>
                  <a:cubicBezTo>
                    <a:pt x="5" y="2"/>
                    <a:pt x="2" y="6"/>
                    <a:pt x="2" y="9"/>
                  </a:cubicBezTo>
                  <a:cubicBezTo>
                    <a:pt x="2" y="11"/>
                    <a:pt x="0" y="16"/>
                    <a:pt x="3" y="17"/>
                  </a:cubicBezTo>
                  <a:cubicBezTo>
                    <a:pt x="6" y="18"/>
                    <a:pt x="6" y="17"/>
                    <a:pt x="7" y="15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0" y="8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C7E8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384"/>
            <p:cNvSpPr>
              <a:spLocks/>
            </p:cNvSpPr>
            <p:nvPr/>
          </p:nvSpPr>
          <p:spPr bwMode="auto">
            <a:xfrm>
              <a:off x="2341" y="2543"/>
              <a:ext cx="14" cy="26"/>
            </a:xfrm>
            <a:custGeom>
              <a:avLst/>
              <a:gdLst>
                <a:gd name="T0" fmla="*/ 2 w 10"/>
                <a:gd name="T1" fmla="*/ 18 h 18"/>
                <a:gd name="T2" fmla="*/ 0 w 10"/>
                <a:gd name="T3" fmla="*/ 13 h 18"/>
                <a:gd name="T4" fmla="*/ 0 w 10"/>
                <a:gd name="T5" fmla="*/ 13 h 18"/>
                <a:gd name="T6" fmla="*/ 0 w 10"/>
                <a:gd name="T7" fmla="*/ 9 h 18"/>
                <a:gd name="T8" fmla="*/ 0 w 10"/>
                <a:gd name="T9" fmla="*/ 9 h 18"/>
                <a:gd name="T10" fmla="*/ 6 w 10"/>
                <a:gd name="T11" fmla="*/ 0 h 18"/>
                <a:gd name="T12" fmla="*/ 6 w 10"/>
                <a:gd name="T13" fmla="*/ 0 h 18"/>
                <a:gd name="T14" fmla="*/ 7 w 10"/>
                <a:gd name="T15" fmla="*/ 0 h 18"/>
                <a:gd name="T16" fmla="*/ 7 w 10"/>
                <a:gd name="T17" fmla="*/ 0 h 18"/>
                <a:gd name="T18" fmla="*/ 10 w 10"/>
                <a:gd name="T19" fmla="*/ 5 h 18"/>
                <a:gd name="T20" fmla="*/ 10 w 10"/>
                <a:gd name="T21" fmla="*/ 5 h 18"/>
                <a:gd name="T22" fmla="*/ 10 w 10"/>
                <a:gd name="T23" fmla="*/ 5 h 18"/>
                <a:gd name="T24" fmla="*/ 9 w 10"/>
                <a:gd name="T25" fmla="*/ 5 h 18"/>
                <a:gd name="T26" fmla="*/ 7 w 10"/>
                <a:gd name="T27" fmla="*/ 1 h 18"/>
                <a:gd name="T28" fmla="*/ 7 w 10"/>
                <a:gd name="T29" fmla="*/ 1 h 18"/>
                <a:gd name="T30" fmla="*/ 7 w 10"/>
                <a:gd name="T31" fmla="*/ 1 h 18"/>
                <a:gd name="T32" fmla="*/ 7 w 10"/>
                <a:gd name="T33" fmla="*/ 1 h 18"/>
                <a:gd name="T34" fmla="*/ 1 w 10"/>
                <a:gd name="T35" fmla="*/ 9 h 18"/>
                <a:gd name="T36" fmla="*/ 1 w 10"/>
                <a:gd name="T37" fmla="*/ 9 h 18"/>
                <a:gd name="T38" fmla="*/ 1 w 10"/>
                <a:gd name="T39" fmla="*/ 13 h 18"/>
                <a:gd name="T40" fmla="*/ 1 w 10"/>
                <a:gd name="T41" fmla="*/ 13 h 18"/>
                <a:gd name="T42" fmla="*/ 2 w 10"/>
                <a:gd name="T43" fmla="*/ 16 h 18"/>
                <a:gd name="T44" fmla="*/ 2 w 10"/>
                <a:gd name="T45" fmla="*/ 16 h 18"/>
                <a:gd name="T46" fmla="*/ 4 w 10"/>
                <a:gd name="T47" fmla="*/ 17 h 18"/>
                <a:gd name="T48" fmla="*/ 4 w 10"/>
                <a:gd name="T49" fmla="*/ 17 h 18"/>
                <a:gd name="T50" fmla="*/ 5 w 10"/>
                <a:gd name="T51" fmla="*/ 15 h 18"/>
                <a:gd name="T52" fmla="*/ 5 w 10"/>
                <a:gd name="T53" fmla="*/ 15 h 18"/>
                <a:gd name="T54" fmla="*/ 7 w 10"/>
                <a:gd name="T55" fmla="*/ 10 h 18"/>
                <a:gd name="T56" fmla="*/ 7 w 10"/>
                <a:gd name="T57" fmla="*/ 10 h 18"/>
                <a:gd name="T58" fmla="*/ 9 w 10"/>
                <a:gd name="T59" fmla="*/ 6 h 18"/>
                <a:gd name="T60" fmla="*/ 9 w 10"/>
                <a:gd name="T61" fmla="*/ 6 h 18"/>
                <a:gd name="T62" fmla="*/ 9 w 10"/>
                <a:gd name="T63" fmla="*/ 5 h 18"/>
                <a:gd name="T64" fmla="*/ 9 w 10"/>
                <a:gd name="T65" fmla="*/ 5 h 18"/>
                <a:gd name="T66" fmla="*/ 10 w 10"/>
                <a:gd name="T67" fmla="*/ 5 h 18"/>
                <a:gd name="T68" fmla="*/ 10 w 10"/>
                <a:gd name="T69" fmla="*/ 5 h 18"/>
                <a:gd name="T70" fmla="*/ 10 w 10"/>
                <a:gd name="T71" fmla="*/ 6 h 18"/>
                <a:gd name="T72" fmla="*/ 10 w 10"/>
                <a:gd name="T73" fmla="*/ 6 h 18"/>
                <a:gd name="T74" fmla="*/ 9 w 10"/>
                <a:gd name="T75" fmla="*/ 11 h 18"/>
                <a:gd name="T76" fmla="*/ 9 w 10"/>
                <a:gd name="T77" fmla="*/ 11 h 18"/>
                <a:gd name="T78" fmla="*/ 6 w 10"/>
                <a:gd name="T79" fmla="*/ 15 h 18"/>
                <a:gd name="T80" fmla="*/ 6 w 10"/>
                <a:gd name="T81" fmla="*/ 15 h 18"/>
                <a:gd name="T82" fmla="*/ 4 w 10"/>
                <a:gd name="T83" fmla="*/ 18 h 18"/>
                <a:gd name="T84" fmla="*/ 4 w 10"/>
                <a:gd name="T85" fmla="*/ 18 h 18"/>
                <a:gd name="T86" fmla="*/ 2 w 10"/>
                <a:gd name="T8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8">
                  <a:moveTo>
                    <a:pt x="2" y="18"/>
                  </a:moveTo>
                  <a:cubicBezTo>
                    <a:pt x="0" y="17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2"/>
                    <a:pt x="1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3"/>
                    <a:pt x="6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3"/>
                    <a:pt x="7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385"/>
            <p:cNvSpPr>
              <a:spLocks/>
            </p:cNvSpPr>
            <p:nvPr/>
          </p:nvSpPr>
          <p:spPr bwMode="auto">
            <a:xfrm>
              <a:off x="4460" y="884"/>
              <a:ext cx="7" cy="4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2 w 5"/>
                <a:gd name="T5" fmla="*/ 0 h 3"/>
                <a:gd name="T6" fmla="*/ 5 w 5"/>
                <a:gd name="T7" fmla="*/ 2 h 3"/>
                <a:gd name="T8" fmla="*/ 5 w 5"/>
                <a:gd name="T9" fmla="*/ 2 h 3"/>
                <a:gd name="T10" fmla="*/ 4 w 5"/>
                <a:gd name="T11" fmla="*/ 3 h 3"/>
                <a:gd name="T12" fmla="*/ 0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386"/>
            <p:cNvSpPr>
              <a:spLocks noEditPoints="1"/>
            </p:cNvSpPr>
            <p:nvPr/>
          </p:nvSpPr>
          <p:spPr bwMode="auto">
            <a:xfrm>
              <a:off x="4466" y="881"/>
              <a:ext cx="15" cy="8"/>
            </a:xfrm>
            <a:custGeom>
              <a:avLst/>
              <a:gdLst>
                <a:gd name="T0" fmla="*/ 0 w 11"/>
                <a:gd name="T1" fmla="*/ 5 h 6"/>
                <a:gd name="T2" fmla="*/ 0 w 11"/>
                <a:gd name="T3" fmla="*/ 4 h 6"/>
                <a:gd name="T4" fmla="*/ 3 w 11"/>
                <a:gd name="T5" fmla="*/ 4 h 6"/>
                <a:gd name="T6" fmla="*/ 3 w 11"/>
                <a:gd name="T7" fmla="*/ 4 h 6"/>
                <a:gd name="T8" fmla="*/ 10 w 11"/>
                <a:gd name="T9" fmla="*/ 0 h 6"/>
                <a:gd name="T10" fmla="*/ 10 w 11"/>
                <a:gd name="T11" fmla="*/ 0 h 6"/>
                <a:gd name="T12" fmla="*/ 11 w 11"/>
                <a:gd name="T13" fmla="*/ 1 h 6"/>
                <a:gd name="T14" fmla="*/ 3 w 11"/>
                <a:gd name="T15" fmla="*/ 6 h 6"/>
                <a:gd name="T16" fmla="*/ 3 w 11"/>
                <a:gd name="T17" fmla="*/ 6 h 6"/>
                <a:gd name="T18" fmla="*/ 0 w 11"/>
                <a:gd name="T19" fmla="*/ 5 h 6"/>
                <a:gd name="T20" fmla="*/ 0 w 11"/>
                <a:gd name="T21" fmla="*/ 5 h 6"/>
                <a:gd name="T22" fmla="*/ 0 w 11"/>
                <a:gd name="T23" fmla="*/ 5 h 6"/>
                <a:gd name="T24" fmla="*/ 0 w 11"/>
                <a:gd name="T25" fmla="*/ 5 h 6"/>
                <a:gd name="T26" fmla="*/ 0 w 11"/>
                <a:gd name="T27" fmla="*/ 5 h 6"/>
                <a:gd name="T28" fmla="*/ 0 w 11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3"/>
                    <a:pt x="6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387"/>
            <p:cNvSpPr>
              <a:spLocks noEditPoints="1"/>
            </p:cNvSpPr>
            <p:nvPr/>
          </p:nvSpPr>
          <p:spPr bwMode="auto">
            <a:xfrm>
              <a:off x="4480" y="806"/>
              <a:ext cx="95" cy="76"/>
            </a:xfrm>
            <a:custGeom>
              <a:avLst/>
              <a:gdLst>
                <a:gd name="T0" fmla="*/ 1 w 67"/>
                <a:gd name="T1" fmla="*/ 54 h 54"/>
                <a:gd name="T2" fmla="*/ 1 w 67"/>
                <a:gd name="T3" fmla="*/ 54 h 54"/>
                <a:gd name="T4" fmla="*/ 1 w 67"/>
                <a:gd name="T5" fmla="*/ 54 h 54"/>
                <a:gd name="T6" fmla="*/ 1 w 67"/>
                <a:gd name="T7" fmla="*/ 54 h 54"/>
                <a:gd name="T8" fmla="*/ 1 w 67"/>
                <a:gd name="T9" fmla="*/ 54 h 54"/>
                <a:gd name="T10" fmla="*/ 0 w 67"/>
                <a:gd name="T11" fmla="*/ 53 h 54"/>
                <a:gd name="T12" fmla="*/ 12 w 67"/>
                <a:gd name="T13" fmla="*/ 45 h 54"/>
                <a:gd name="T14" fmla="*/ 12 w 67"/>
                <a:gd name="T15" fmla="*/ 45 h 54"/>
                <a:gd name="T16" fmla="*/ 20 w 67"/>
                <a:gd name="T17" fmla="*/ 34 h 54"/>
                <a:gd name="T18" fmla="*/ 20 w 67"/>
                <a:gd name="T19" fmla="*/ 34 h 54"/>
                <a:gd name="T20" fmla="*/ 28 w 67"/>
                <a:gd name="T21" fmla="*/ 26 h 54"/>
                <a:gd name="T22" fmla="*/ 28 w 67"/>
                <a:gd name="T23" fmla="*/ 26 h 54"/>
                <a:gd name="T24" fmla="*/ 36 w 67"/>
                <a:gd name="T25" fmla="*/ 21 h 54"/>
                <a:gd name="T26" fmla="*/ 36 w 67"/>
                <a:gd name="T27" fmla="*/ 21 h 54"/>
                <a:gd name="T28" fmla="*/ 47 w 67"/>
                <a:gd name="T29" fmla="*/ 13 h 54"/>
                <a:gd name="T30" fmla="*/ 47 w 67"/>
                <a:gd name="T31" fmla="*/ 13 h 54"/>
                <a:gd name="T32" fmla="*/ 55 w 67"/>
                <a:gd name="T33" fmla="*/ 9 h 54"/>
                <a:gd name="T34" fmla="*/ 55 w 67"/>
                <a:gd name="T35" fmla="*/ 9 h 54"/>
                <a:gd name="T36" fmla="*/ 65 w 67"/>
                <a:gd name="T37" fmla="*/ 0 h 54"/>
                <a:gd name="T38" fmla="*/ 65 w 67"/>
                <a:gd name="T39" fmla="*/ 0 h 54"/>
                <a:gd name="T40" fmla="*/ 67 w 67"/>
                <a:gd name="T41" fmla="*/ 0 h 54"/>
                <a:gd name="T42" fmla="*/ 56 w 67"/>
                <a:gd name="T43" fmla="*/ 11 h 54"/>
                <a:gd name="T44" fmla="*/ 56 w 67"/>
                <a:gd name="T45" fmla="*/ 11 h 54"/>
                <a:gd name="T46" fmla="*/ 47 w 67"/>
                <a:gd name="T47" fmla="*/ 15 h 54"/>
                <a:gd name="T48" fmla="*/ 47 w 67"/>
                <a:gd name="T49" fmla="*/ 15 h 54"/>
                <a:gd name="T50" fmla="*/ 37 w 67"/>
                <a:gd name="T51" fmla="*/ 22 h 54"/>
                <a:gd name="T52" fmla="*/ 37 w 67"/>
                <a:gd name="T53" fmla="*/ 22 h 54"/>
                <a:gd name="T54" fmla="*/ 29 w 67"/>
                <a:gd name="T55" fmla="*/ 27 h 54"/>
                <a:gd name="T56" fmla="*/ 29 w 67"/>
                <a:gd name="T57" fmla="*/ 27 h 54"/>
                <a:gd name="T58" fmla="*/ 22 w 67"/>
                <a:gd name="T59" fmla="*/ 35 h 54"/>
                <a:gd name="T60" fmla="*/ 22 w 67"/>
                <a:gd name="T61" fmla="*/ 35 h 54"/>
                <a:gd name="T62" fmla="*/ 12 w 67"/>
                <a:gd name="T63" fmla="*/ 46 h 54"/>
                <a:gd name="T64" fmla="*/ 12 w 67"/>
                <a:gd name="T65" fmla="*/ 46 h 54"/>
                <a:gd name="T66" fmla="*/ 1 w 67"/>
                <a:gd name="T67" fmla="*/ 54 h 54"/>
                <a:gd name="T68" fmla="*/ 1 w 67"/>
                <a:gd name="T69" fmla="*/ 54 h 54"/>
                <a:gd name="T70" fmla="*/ 0 w 67"/>
                <a:gd name="T71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54">
                  <a:moveTo>
                    <a:pt x="1" y="54"/>
                  </a:move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lose/>
                  <a:moveTo>
                    <a:pt x="0" y="53"/>
                  </a:moveTo>
                  <a:cubicBezTo>
                    <a:pt x="2" y="49"/>
                    <a:pt x="8" y="47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6" y="43"/>
                    <a:pt x="18" y="39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2" y="29"/>
                    <a:pt x="23" y="28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3" y="23"/>
                    <a:pt x="33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8" y="19"/>
                    <a:pt x="41" y="14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52" y="13"/>
                    <a:pt x="53" y="11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8" y="7"/>
                    <a:pt x="64" y="7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9"/>
                    <a:pt x="58" y="9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2"/>
                    <a:pt x="52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3" y="16"/>
                    <a:pt x="40" y="20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4" y="24"/>
                    <a:pt x="34" y="25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4" y="29"/>
                    <a:pt x="24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0" y="40"/>
                    <a:pt x="17" y="44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8" y="49"/>
                    <a:pt x="3" y="51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3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388"/>
            <p:cNvSpPr>
              <a:spLocks/>
            </p:cNvSpPr>
            <p:nvPr/>
          </p:nvSpPr>
          <p:spPr bwMode="auto">
            <a:xfrm>
              <a:off x="5200" y="3537"/>
              <a:ext cx="5" cy="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389"/>
            <p:cNvSpPr>
              <a:spLocks/>
            </p:cNvSpPr>
            <p:nvPr/>
          </p:nvSpPr>
          <p:spPr bwMode="auto">
            <a:xfrm>
              <a:off x="5203" y="3534"/>
              <a:ext cx="4" cy="4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2 w 3"/>
                <a:gd name="T5" fmla="*/ 0 h 3"/>
                <a:gd name="T6" fmla="*/ 3 w 3"/>
                <a:gd name="T7" fmla="*/ 1 h 3"/>
                <a:gd name="T8" fmla="*/ 0 w 3"/>
                <a:gd name="T9" fmla="*/ 3 h 3"/>
                <a:gd name="T10" fmla="*/ 0 w 3"/>
                <a:gd name="T11" fmla="*/ 3 h 3"/>
                <a:gd name="T12" fmla="*/ 0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390"/>
            <p:cNvSpPr>
              <a:spLocks/>
            </p:cNvSpPr>
            <p:nvPr/>
          </p:nvSpPr>
          <p:spPr bwMode="auto">
            <a:xfrm>
              <a:off x="5189" y="3538"/>
              <a:ext cx="13" cy="16"/>
            </a:xfrm>
            <a:custGeom>
              <a:avLst/>
              <a:gdLst>
                <a:gd name="T0" fmla="*/ 0 w 9"/>
                <a:gd name="T1" fmla="*/ 10 h 11"/>
                <a:gd name="T2" fmla="*/ 2 w 9"/>
                <a:gd name="T3" fmla="*/ 7 h 11"/>
                <a:gd name="T4" fmla="*/ 2 w 9"/>
                <a:gd name="T5" fmla="*/ 7 h 11"/>
                <a:gd name="T6" fmla="*/ 4 w 9"/>
                <a:gd name="T7" fmla="*/ 3 h 11"/>
                <a:gd name="T8" fmla="*/ 4 w 9"/>
                <a:gd name="T9" fmla="*/ 3 h 11"/>
                <a:gd name="T10" fmla="*/ 8 w 9"/>
                <a:gd name="T11" fmla="*/ 0 h 11"/>
                <a:gd name="T12" fmla="*/ 8 w 9"/>
                <a:gd name="T13" fmla="*/ 0 h 11"/>
                <a:gd name="T14" fmla="*/ 9 w 9"/>
                <a:gd name="T15" fmla="*/ 1 h 11"/>
                <a:gd name="T16" fmla="*/ 5 w 9"/>
                <a:gd name="T17" fmla="*/ 4 h 11"/>
                <a:gd name="T18" fmla="*/ 5 w 9"/>
                <a:gd name="T19" fmla="*/ 4 h 11"/>
                <a:gd name="T20" fmla="*/ 3 w 9"/>
                <a:gd name="T21" fmla="*/ 7 h 11"/>
                <a:gd name="T22" fmla="*/ 3 w 9"/>
                <a:gd name="T23" fmla="*/ 7 h 11"/>
                <a:gd name="T24" fmla="*/ 1 w 9"/>
                <a:gd name="T25" fmla="*/ 11 h 11"/>
                <a:gd name="T26" fmla="*/ 1 w 9"/>
                <a:gd name="T27" fmla="*/ 11 h 11"/>
                <a:gd name="T28" fmla="*/ 0 w 9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0" y="10"/>
                  </a:moveTo>
                  <a:cubicBezTo>
                    <a:pt x="1" y="9"/>
                    <a:pt x="2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3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391"/>
            <p:cNvSpPr>
              <a:spLocks/>
            </p:cNvSpPr>
            <p:nvPr/>
          </p:nvSpPr>
          <p:spPr bwMode="auto">
            <a:xfrm>
              <a:off x="5175" y="3553"/>
              <a:ext cx="15" cy="25"/>
            </a:xfrm>
            <a:custGeom>
              <a:avLst/>
              <a:gdLst>
                <a:gd name="T0" fmla="*/ 0 w 11"/>
                <a:gd name="T1" fmla="*/ 16 h 18"/>
                <a:gd name="T2" fmla="*/ 5 w 11"/>
                <a:gd name="T3" fmla="*/ 11 h 18"/>
                <a:gd name="T4" fmla="*/ 5 w 11"/>
                <a:gd name="T5" fmla="*/ 11 h 18"/>
                <a:gd name="T6" fmla="*/ 6 w 11"/>
                <a:gd name="T7" fmla="*/ 5 h 18"/>
                <a:gd name="T8" fmla="*/ 6 w 11"/>
                <a:gd name="T9" fmla="*/ 5 h 18"/>
                <a:gd name="T10" fmla="*/ 10 w 11"/>
                <a:gd name="T11" fmla="*/ 0 h 18"/>
                <a:gd name="T12" fmla="*/ 10 w 11"/>
                <a:gd name="T13" fmla="*/ 0 h 18"/>
                <a:gd name="T14" fmla="*/ 11 w 11"/>
                <a:gd name="T15" fmla="*/ 1 h 18"/>
                <a:gd name="T16" fmla="*/ 7 w 11"/>
                <a:gd name="T17" fmla="*/ 6 h 18"/>
                <a:gd name="T18" fmla="*/ 7 w 11"/>
                <a:gd name="T19" fmla="*/ 6 h 18"/>
                <a:gd name="T20" fmla="*/ 6 w 11"/>
                <a:gd name="T21" fmla="*/ 11 h 18"/>
                <a:gd name="T22" fmla="*/ 6 w 11"/>
                <a:gd name="T23" fmla="*/ 11 h 18"/>
                <a:gd name="T24" fmla="*/ 1 w 11"/>
                <a:gd name="T25" fmla="*/ 18 h 18"/>
                <a:gd name="T26" fmla="*/ 1 w 11"/>
                <a:gd name="T27" fmla="*/ 18 h 18"/>
                <a:gd name="T28" fmla="*/ 0 w 11"/>
                <a:gd name="T2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8">
                  <a:moveTo>
                    <a:pt x="0" y="16"/>
                  </a:moveTo>
                  <a:cubicBezTo>
                    <a:pt x="2" y="16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8" y="3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7" y="9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3"/>
                    <a:pt x="3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392"/>
            <p:cNvSpPr>
              <a:spLocks noEditPoints="1"/>
            </p:cNvSpPr>
            <p:nvPr/>
          </p:nvSpPr>
          <p:spPr bwMode="auto">
            <a:xfrm>
              <a:off x="1797" y="1383"/>
              <a:ext cx="441" cy="186"/>
            </a:xfrm>
            <a:custGeom>
              <a:avLst/>
              <a:gdLst>
                <a:gd name="T0" fmla="*/ 298 w 311"/>
                <a:gd name="T1" fmla="*/ 124 h 131"/>
                <a:gd name="T2" fmla="*/ 293 w 311"/>
                <a:gd name="T3" fmla="*/ 118 h 131"/>
                <a:gd name="T4" fmla="*/ 289 w 311"/>
                <a:gd name="T5" fmla="*/ 113 h 131"/>
                <a:gd name="T6" fmla="*/ 283 w 311"/>
                <a:gd name="T7" fmla="*/ 111 h 131"/>
                <a:gd name="T8" fmla="*/ 274 w 311"/>
                <a:gd name="T9" fmla="*/ 102 h 131"/>
                <a:gd name="T10" fmla="*/ 269 w 311"/>
                <a:gd name="T11" fmla="*/ 95 h 131"/>
                <a:gd name="T12" fmla="*/ 261 w 311"/>
                <a:gd name="T13" fmla="*/ 87 h 131"/>
                <a:gd name="T14" fmla="*/ 253 w 311"/>
                <a:gd name="T15" fmla="*/ 76 h 131"/>
                <a:gd name="T16" fmla="*/ 255 w 311"/>
                <a:gd name="T17" fmla="*/ 75 h 131"/>
                <a:gd name="T18" fmla="*/ 263 w 311"/>
                <a:gd name="T19" fmla="*/ 85 h 131"/>
                <a:gd name="T20" fmla="*/ 270 w 311"/>
                <a:gd name="T21" fmla="*/ 93 h 131"/>
                <a:gd name="T22" fmla="*/ 276 w 311"/>
                <a:gd name="T23" fmla="*/ 101 h 131"/>
                <a:gd name="T24" fmla="*/ 284 w 311"/>
                <a:gd name="T25" fmla="*/ 109 h 131"/>
                <a:gd name="T26" fmla="*/ 289 w 311"/>
                <a:gd name="T27" fmla="*/ 110 h 131"/>
                <a:gd name="T28" fmla="*/ 296 w 311"/>
                <a:gd name="T29" fmla="*/ 117 h 131"/>
                <a:gd name="T30" fmla="*/ 299 w 311"/>
                <a:gd name="T31" fmla="*/ 122 h 131"/>
                <a:gd name="T32" fmla="*/ 305 w 311"/>
                <a:gd name="T33" fmla="*/ 125 h 131"/>
                <a:gd name="T34" fmla="*/ 311 w 311"/>
                <a:gd name="T35" fmla="*/ 130 h 131"/>
                <a:gd name="T36" fmla="*/ 309 w 311"/>
                <a:gd name="T37" fmla="*/ 131 h 131"/>
                <a:gd name="T38" fmla="*/ 305 w 311"/>
                <a:gd name="T39" fmla="*/ 127 h 131"/>
                <a:gd name="T40" fmla="*/ 69 w 311"/>
                <a:gd name="T41" fmla="*/ 17 h 131"/>
                <a:gd name="T42" fmla="*/ 69 w 311"/>
                <a:gd name="T43" fmla="*/ 17 h 131"/>
                <a:gd name="T44" fmla="*/ 55 w 311"/>
                <a:gd name="T45" fmla="*/ 14 h 131"/>
                <a:gd name="T46" fmla="*/ 50 w 311"/>
                <a:gd name="T47" fmla="*/ 15 h 131"/>
                <a:gd name="T48" fmla="*/ 44 w 311"/>
                <a:gd name="T49" fmla="*/ 18 h 131"/>
                <a:gd name="T50" fmla="*/ 42 w 311"/>
                <a:gd name="T51" fmla="*/ 18 h 131"/>
                <a:gd name="T52" fmla="*/ 24 w 311"/>
                <a:gd name="T53" fmla="*/ 12 h 131"/>
                <a:gd name="T54" fmla="*/ 22 w 311"/>
                <a:gd name="T55" fmla="*/ 5 h 131"/>
                <a:gd name="T56" fmla="*/ 10 w 311"/>
                <a:gd name="T57" fmla="*/ 2 h 131"/>
                <a:gd name="T58" fmla="*/ 1 w 311"/>
                <a:gd name="T59" fmla="*/ 4 h 131"/>
                <a:gd name="T60" fmla="*/ 0 w 311"/>
                <a:gd name="T61" fmla="*/ 1 h 131"/>
                <a:gd name="T62" fmla="*/ 10 w 311"/>
                <a:gd name="T63" fmla="*/ 0 h 131"/>
                <a:gd name="T64" fmla="*/ 23 w 311"/>
                <a:gd name="T65" fmla="*/ 3 h 131"/>
                <a:gd name="T66" fmla="*/ 27 w 311"/>
                <a:gd name="T67" fmla="*/ 11 h 131"/>
                <a:gd name="T68" fmla="*/ 42 w 311"/>
                <a:gd name="T69" fmla="*/ 15 h 131"/>
                <a:gd name="T70" fmla="*/ 44 w 311"/>
                <a:gd name="T71" fmla="*/ 15 h 131"/>
                <a:gd name="T72" fmla="*/ 49 w 311"/>
                <a:gd name="T73" fmla="*/ 13 h 131"/>
                <a:gd name="T74" fmla="*/ 49 w 311"/>
                <a:gd name="T75" fmla="*/ 13 h 131"/>
                <a:gd name="T76" fmla="*/ 55 w 311"/>
                <a:gd name="T77" fmla="*/ 12 h 131"/>
                <a:gd name="T78" fmla="*/ 70 w 311"/>
                <a:gd name="T79" fmla="*/ 15 h 131"/>
                <a:gd name="T80" fmla="*/ 77 w 311"/>
                <a:gd name="T81" fmla="*/ 21 h 131"/>
                <a:gd name="T82" fmla="*/ 80 w 311"/>
                <a:gd name="T83" fmla="*/ 22 h 131"/>
                <a:gd name="T84" fmla="*/ 82 w 311"/>
                <a:gd name="T85" fmla="*/ 21 h 131"/>
                <a:gd name="T86" fmla="*/ 84 w 311"/>
                <a:gd name="T87" fmla="*/ 16 h 131"/>
                <a:gd name="T88" fmla="*/ 98 w 311"/>
                <a:gd name="T89" fmla="*/ 9 h 131"/>
                <a:gd name="T90" fmla="*/ 102 w 311"/>
                <a:gd name="T91" fmla="*/ 9 h 131"/>
                <a:gd name="T92" fmla="*/ 98 w 311"/>
                <a:gd name="T93" fmla="*/ 11 h 131"/>
                <a:gd name="T94" fmla="*/ 86 w 311"/>
                <a:gd name="T95" fmla="*/ 16 h 131"/>
                <a:gd name="T96" fmla="*/ 84 w 311"/>
                <a:gd name="T97" fmla="*/ 23 h 131"/>
                <a:gd name="T98" fmla="*/ 80 w 311"/>
                <a:gd name="T99" fmla="*/ 24 h 131"/>
                <a:gd name="T100" fmla="*/ 76 w 311"/>
                <a:gd name="T101" fmla="*/ 2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1" h="131">
                  <a:moveTo>
                    <a:pt x="305" y="127"/>
                  </a:moveTo>
                  <a:cubicBezTo>
                    <a:pt x="301" y="127"/>
                    <a:pt x="299" y="125"/>
                    <a:pt x="298" y="124"/>
                  </a:cubicBezTo>
                  <a:cubicBezTo>
                    <a:pt x="298" y="124"/>
                    <a:pt x="298" y="124"/>
                    <a:pt x="298" y="124"/>
                  </a:cubicBezTo>
                  <a:cubicBezTo>
                    <a:pt x="296" y="123"/>
                    <a:pt x="294" y="121"/>
                    <a:pt x="293" y="118"/>
                  </a:cubicBezTo>
                  <a:cubicBezTo>
                    <a:pt x="293" y="118"/>
                    <a:pt x="293" y="118"/>
                    <a:pt x="293" y="118"/>
                  </a:cubicBezTo>
                  <a:cubicBezTo>
                    <a:pt x="292" y="115"/>
                    <a:pt x="291" y="113"/>
                    <a:pt x="289" y="113"/>
                  </a:cubicBezTo>
                  <a:cubicBezTo>
                    <a:pt x="289" y="113"/>
                    <a:pt x="289" y="113"/>
                    <a:pt x="289" y="113"/>
                  </a:cubicBezTo>
                  <a:cubicBezTo>
                    <a:pt x="286" y="112"/>
                    <a:pt x="284" y="112"/>
                    <a:pt x="283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1" y="110"/>
                    <a:pt x="275" y="105"/>
                    <a:pt x="274" y="102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3" y="99"/>
                    <a:pt x="271" y="96"/>
                    <a:pt x="269" y="95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5" y="93"/>
                    <a:pt x="262" y="88"/>
                    <a:pt x="261" y="87"/>
                  </a:cubicBezTo>
                  <a:cubicBezTo>
                    <a:pt x="261" y="87"/>
                    <a:pt x="261" y="87"/>
                    <a:pt x="261" y="87"/>
                  </a:cubicBezTo>
                  <a:cubicBezTo>
                    <a:pt x="258" y="81"/>
                    <a:pt x="256" y="79"/>
                    <a:pt x="253" y="76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8" y="77"/>
                    <a:pt x="260" y="80"/>
                    <a:pt x="263" y="85"/>
                  </a:cubicBezTo>
                  <a:cubicBezTo>
                    <a:pt x="263" y="85"/>
                    <a:pt x="263" y="85"/>
                    <a:pt x="263" y="85"/>
                  </a:cubicBezTo>
                  <a:cubicBezTo>
                    <a:pt x="264" y="86"/>
                    <a:pt x="267" y="91"/>
                    <a:pt x="270" y="93"/>
                  </a:cubicBezTo>
                  <a:cubicBezTo>
                    <a:pt x="270" y="93"/>
                    <a:pt x="270" y="93"/>
                    <a:pt x="270" y="93"/>
                  </a:cubicBezTo>
                  <a:cubicBezTo>
                    <a:pt x="273" y="95"/>
                    <a:pt x="275" y="98"/>
                    <a:pt x="276" y="101"/>
                  </a:cubicBezTo>
                  <a:cubicBezTo>
                    <a:pt x="276" y="101"/>
                    <a:pt x="276" y="101"/>
                    <a:pt x="276" y="101"/>
                  </a:cubicBezTo>
                  <a:cubicBezTo>
                    <a:pt x="276" y="102"/>
                    <a:pt x="283" y="109"/>
                    <a:pt x="284" y="109"/>
                  </a:cubicBezTo>
                  <a:cubicBezTo>
                    <a:pt x="284" y="109"/>
                    <a:pt x="284" y="109"/>
                    <a:pt x="284" y="109"/>
                  </a:cubicBezTo>
                  <a:cubicBezTo>
                    <a:pt x="286" y="109"/>
                    <a:pt x="287" y="110"/>
                    <a:pt x="289" y="110"/>
                  </a:cubicBezTo>
                  <a:cubicBezTo>
                    <a:pt x="289" y="110"/>
                    <a:pt x="289" y="110"/>
                    <a:pt x="289" y="110"/>
                  </a:cubicBezTo>
                  <a:cubicBezTo>
                    <a:pt x="293" y="111"/>
                    <a:pt x="295" y="114"/>
                    <a:pt x="296" y="117"/>
                  </a:cubicBezTo>
                  <a:cubicBezTo>
                    <a:pt x="296" y="117"/>
                    <a:pt x="296" y="117"/>
                    <a:pt x="296" y="117"/>
                  </a:cubicBezTo>
                  <a:cubicBezTo>
                    <a:pt x="296" y="119"/>
                    <a:pt x="298" y="121"/>
                    <a:pt x="299" y="122"/>
                  </a:cubicBezTo>
                  <a:cubicBezTo>
                    <a:pt x="299" y="122"/>
                    <a:pt x="299" y="122"/>
                    <a:pt x="299" y="122"/>
                  </a:cubicBezTo>
                  <a:cubicBezTo>
                    <a:pt x="300" y="123"/>
                    <a:pt x="302" y="124"/>
                    <a:pt x="305" y="125"/>
                  </a:cubicBezTo>
                  <a:cubicBezTo>
                    <a:pt x="305" y="125"/>
                    <a:pt x="305" y="125"/>
                    <a:pt x="305" y="125"/>
                  </a:cubicBezTo>
                  <a:cubicBezTo>
                    <a:pt x="309" y="126"/>
                    <a:pt x="311" y="130"/>
                    <a:pt x="311" y="130"/>
                  </a:cubicBezTo>
                  <a:cubicBezTo>
                    <a:pt x="311" y="130"/>
                    <a:pt x="311" y="130"/>
                    <a:pt x="311" y="130"/>
                  </a:cubicBezTo>
                  <a:cubicBezTo>
                    <a:pt x="309" y="131"/>
                    <a:pt x="309" y="131"/>
                    <a:pt x="309" y="131"/>
                  </a:cubicBezTo>
                  <a:cubicBezTo>
                    <a:pt x="309" y="131"/>
                    <a:pt x="309" y="131"/>
                    <a:pt x="309" y="131"/>
                  </a:cubicBezTo>
                  <a:cubicBezTo>
                    <a:pt x="309" y="131"/>
                    <a:pt x="309" y="131"/>
                    <a:pt x="309" y="131"/>
                  </a:cubicBezTo>
                  <a:cubicBezTo>
                    <a:pt x="309" y="131"/>
                    <a:pt x="307" y="128"/>
                    <a:pt x="305" y="127"/>
                  </a:cubicBezTo>
                  <a:close/>
                  <a:moveTo>
                    <a:pt x="76" y="22"/>
                  </a:moveTo>
                  <a:cubicBezTo>
                    <a:pt x="74" y="20"/>
                    <a:pt x="72" y="18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7" y="16"/>
                    <a:pt x="60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3" y="14"/>
                    <a:pt x="51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6"/>
                    <a:pt x="47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3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7" y="17"/>
                    <a:pt x="27" y="17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3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3"/>
                    <a:pt x="15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20" y="1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5"/>
                    <a:pt x="26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4"/>
                    <a:pt x="37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6" y="15"/>
                    <a:pt x="47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2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60" y="12"/>
                    <a:pt x="67" y="13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4" y="16"/>
                    <a:pt x="76" y="19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8" y="21"/>
                    <a:pt x="79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1" y="22"/>
                    <a:pt x="82" y="21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3" y="21"/>
                    <a:pt x="83" y="18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1"/>
                    <a:pt x="92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101" y="9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0" y="11"/>
                    <a:pt x="99" y="11"/>
                    <a:pt x="98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3" y="11"/>
                    <a:pt x="86" y="14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8"/>
                    <a:pt x="86" y="21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4"/>
                    <a:pt x="81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8" y="24"/>
                    <a:pt x="77" y="24"/>
                    <a:pt x="76" y="2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393"/>
            <p:cNvSpPr>
              <a:spLocks/>
            </p:cNvSpPr>
            <p:nvPr/>
          </p:nvSpPr>
          <p:spPr bwMode="auto">
            <a:xfrm>
              <a:off x="1940" y="1396"/>
              <a:ext cx="221" cy="96"/>
            </a:xfrm>
            <a:custGeom>
              <a:avLst/>
              <a:gdLst>
                <a:gd name="T0" fmla="*/ 136 w 156"/>
                <a:gd name="T1" fmla="*/ 54 h 68"/>
                <a:gd name="T2" fmla="*/ 132 w 156"/>
                <a:gd name="T3" fmla="*/ 48 h 68"/>
                <a:gd name="T4" fmla="*/ 126 w 156"/>
                <a:gd name="T5" fmla="*/ 48 h 68"/>
                <a:gd name="T6" fmla="*/ 124 w 156"/>
                <a:gd name="T7" fmla="*/ 48 h 68"/>
                <a:gd name="T8" fmla="*/ 123 w 156"/>
                <a:gd name="T9" fmla="*/ 48 h 68"/>
                <a:gd name="T10" fmla="*/ 104 w 156"/>
                <a:gd name="T11" fmla="*/ 40 h 68"/>
                <a:gd name="T12" fmla="*/ 99 w 156"/>
                <a:gd name="T13" fmla="*/ 36 h 68"/>
                <a:gd name="T14" fmla="*/ 98 w 156"/>
                <a:gd name="T15" fmla="*/ 36 h 68"/>
                <a:gd name="T16" fmla="*/ 81 w 156"/>
                <a:gd name="T17" fmla="*/ 41 h 68"/>
                <a:gd name="T18" fmla="*/ 72 w 156"/>
                <a:gd name="T19" fmla="*/ 38 h 68"/>
                <a:gd name="T20" fmla="*/ 57 w 156"/>
                <a:gd name="T21" fmla="*/ 27 h 68"/>
                <a:gd name="T22" fmla="*/ 48 w 156"/>
                <a:gd name="T23" fmla="*/ 16 h 68"/>
                <a:gd name="T24" fmla="*/ 24 w 156"/>
                <a:gd name="T25" fmla="*/ 8 h 68"/>
                <a:gd name="T26" fmla="*/ 1 w 156"/>
                <a:gd name="T27" fmla="*/ 3 h 68"/>
                <a:gd name="T28" fmla="*/ 1 w 156"/>
                <a:gd name="T29" fmla="*/ 3 h 68"/>
                <a:gd name="T30" fmla="*/ 0 w 156"/>
                <a:gd name="T31" fmla="*/ 0 h 68"/>
                <a:gd name="T32" fmla="*/ 1 w 156"/>
                <a:gd name="T33" fmla="*/ 0 h 68"/>
                <a:gd name="T34" fmla="*/ 25 w 156"/>
                <a:gd name="T35" fmla="*/ 5 h 68"/>
                <a:gd name="T36" fmla="*/ 50 w 156"/>
                <a:gd name="T37" fmla="*/ 14 h 68"/>
                <a:gd name="T38" fmla="*/ 59 w 156"/>
                <a:gd name="T39" fmla="*/ 25 h 68"/>
                <a:gd name="T40" fmla="*/ 60 w 156"/>
                <a:gd name="T41" fmla="*/ 25 h 68"/>
                <a:gd name="T42" fmla="*/ 73 w 156"/>
                <a:gd name="T43" fmla="*/ 36 h 68"/>
                <a:gd name="T44" fmla="*/ 81 w 156"/>
                <a:gd name="T45" fmla="*/ 38 h 68"/>
                <a:gd name="T46" fmla="*/ 97 w 156"/>
                <a:gd name="T47" fmla="*/ 33 h 68"/>
                <a:gd name="T48" fmla="*/ 99 w 156"/>
                <a:gd name="T49" fmla="*/ 33 h 68"/>
                <a:gd name="T50" fmla="*/ 106 w 156"/>
                <a:gd name="T51" fmla="*/ 38 h 68"/>
                <a:gd name="T52" fmla="*/ 123 w 156"/>
                <a:gd name="T53" fmla="*/ 45 h 68"/>
                <a:gd name="T54" fmla="*/ 123 w 156"/>
                <a:gd name="T55" fmla="*/ 45 h 68"/>
                <a:gd name="T56" fmla="*/ 126 w 156"/>
                <a:gd name="T57" fmla="*/ 45 h 68"/>
                <a:gd name="T58" fmla="*/ 132 w 156"/>
                <a:gd name="T59" fmla="*/ 46 h 68"/>
                <a:gd name="T60" fmla="*/ 138 w 156"/>
                <a:gd name="T61" fmla="*/ 53 h 68"/>
                <a:gd name="T62" fmla="*/ 143 w 156"/>
                <a:gd name="T63" fmla="*/ 57 h 68"/>
                <a:gd name="T64" fmla="*/ 156 w 156"/>
                <a:gd name="T65" fmla="*/ 66 h 68"/>
                <a:gd name="T66" fmla="*/ 154 w 156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6" h="68">
                  <a:moveTo>
                    <a:pt x="142" y="60"/>
                  </a:moveTo>
                  <a:cubicBezTo>
                    <a:pt x="139" y="59"/>
                    <a:pt x="137" y="57"/>
                    <a:pt x="136" y="5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34" y="51"/>
                    <a:pt x="135" y="49"/>
                    <a:pt x="132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29" y="48"/>
                    <a:pt x="128" y="48"/>
                    <a:pt x="126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6" y="48"/>
                    <a:pt x="125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18" y="48"/>
                    <a:pt x="106" y="43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2" y="38"/>
                    <a:pt x="100" y="36"/>
                    <a:pt x="99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2" y="38"/>
                    <a:pt x="87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8" y="41"/>
                    <a:pt x="75" y="40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4" y="31"/>
                    <a:pt x="60" y="31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2" y="21"/>
                    <a:pt x="51" y="19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12"/>
                    <a:pt x="31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6" y="7"/>
                    <a:pt x="9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0"/>
                    <a:pt x="17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32" y="6"/>
                    <a:pt x="43" y="9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7"/>
                    <a:pt x="55" y="19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8"/>
                    <a:pt x="65" y="29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6" y="38"/>
                    <a:pt x="78" y="38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6" y="38"/>
                    <a:pt x="91" y="35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8" y="33"/>
                    <a:pt x="99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2" y="33"/>
                    <a:pt x="104" y="36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7" y="40"/>
                    <a:pt x="120" y="46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4" y="45"/>
                    <a:pt x="125" y="45"/>
                    <a:pt x="126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8" y="45"/>
                    <a:pt x="130" y="45"/>
                    <a:pt x="132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8" y="47"/>
                    <a:pt x="137" y="52"/>
                    <a:pt x="138" y="53"/>
                  </a:cubicBezTo>
                  <a:cubicBezTo>
                    <a:pt x="138" y="53"/>
                    <a:pt x="138" y="53"/>
                    <a:pt x="138" y="53"/>
                  </a:cubicBezTo>
                  <a:cubicBezTo>
                    <a:pt x="139" y="55"/>
                    <a:pt x="140" y="56"/>
                    <a:pt x="143" y="57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7" y="58"/>
                    <a:pt x="152" y="64"/>
                    <a:pt x="156" y="66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1" y="66"/>
                    <a:pt x="145" y="61"/>
                    <a:pt x="142" y="6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394"/>
            <p:cNvSpPr>
              <a:spLocks/>
            </p:cNvSpPr>
            <p:nvPr/>
          </p:nvSpPr>
          <p:spPr bwMode="auto">
            <a:xfrm>
              <a:off x="1653" y="1385"/>
              <a:ext cx="147" cy="27"/>
            </a:xfrm>
            <a:custGeom>
              <a:avLst/>
              <a:gdLst>
                <a:gd name="T0" fmla="*/ 28 w 104"/>
                <a:gd name="T1" fmla="*/ 18 h 19"/>
                <a:gd name="T2" fmla="*/ 15 w 104"/>
                <a:gd name="T3" fmla="*/ 15 h 19"/>
                <a:gd name="T4" fmla="*/ 10 w 104"/>
                <a:gd name="T5" fmla="*/ 16 h 19"/>
                <a:gd name="T6" fmla="*/ 5 w 104"/>
                <a:gd name="T7" fmla="*/ 18 h 19"/>
                <a:gd name="T8" fmla="*/ 0 w 104"/>
                <a:gd name="T9" fmla="*/ 17 h 19"/>
                <a:gd name="T10" fmla="*/ 0 w 104"/>
                <a:gd name="T11" fmla="*/ 15 h 19"/>
                <a:gd name="T12" fmla="*/ 5 w 104"/>
                <a:gd name="T13" fmla="*/ 16 h 19"/>
                <a:gd name="T14" fmla="*/ 9 w 104"/>
                <a:gd name="T15" fmla="*/ 14 h 19"/>
                <a:gd name="T16" fmla="*/ 15 w 104"/>
                <a:gd name="T17" fmla="*/ 12 h 19"/>
                <a:gd name="T18" fmla="*/ 29 w 104"/>
                <a:gd name="T19" fmla="*/ 16 h 19"/>
                <a:gd name="T20" fmla="*/ 33 w 104"/>
                <a:gd name="T21" fmla="*/ 17 h 19"/>
                <a:gd name="T22" fmla="*/ 42 w 104"/>
                <a:gd name="T23" fmla="*/ 12 h 19"/>
                <a:gd name="T24" fmla="*/ 48 w 104"/>
                <a:gd name="T25" fmla="*/ 7 h 19"/>
                <a:gd name="T26" fmla="*/ 49 w 104"/>
                <a:gd name="T27" fmla="*/ 7 h 19"/>
                <a:gd name="T28" fmla="*/ 58 w 104"/>
                <a:gd name="T29" fmla="*/ 11 h 19"/>
                <a:gd name="T30" fmla="*/ 59 w 104"/>
                <a:gd name="T31" fmla="*/ 11 h 19"/>
                <a:gd name="T32" fmla="*/ 74 w 104"/>
                <a:gd name="T33" fmla="*/ 4 h 19"/>
                <a:gd name="T34" fmla="*/ 75 w 104"/>
                <a:gd name="T35" fmla="*/ 4 h 19"/>
                <a:gd name="T36" fmla="*/ 78 w 104"/>
                <a:gd name="T37" fmla="*/ 3 h 19"/>
                <a:gd name="T38" fmla="*/ 85 w 104"/>
                <a:gd name="T39" fmla="*/ 6 h 19"/>
                <a:gd name="T40" fmla="*/ 86 w 104"/>
                <a:gd name="T41" fmla="*/ 6 h 19"/>
                <a:gd name="T42" fmla="*/ 97 w 104"/>
                <a:gd name="T43" fmla="*/ 1 h 19"/>
                <a:gd name="T44" fmla="*/ 98 w 104"/>
                <a:gd name="T45" fmla="*/ 1 h 19"/>
                <a:gd name="T46" fmla="*/ 98 w 104"/>
                <a:gd name="T47" fmla="*/ 1 h 19"/>
                <a:gd name="T48" fmla="*/ 103 w 104"/>
                <a:gd name="T49" fmla="*/ 0 h 19"/>
                <a:gd name="T50" fmla="*/ 98 w 104"/>
                <a:gd name="T51" fmla="*/ 4 h 19"/>
                <a:gd name="T52" fmla="*/ 97 w 104"/>
                <a:gd name="T53" fmla="*/ 4 h 19"/>
                <a:gd name="T54" fmla="*/ 97 w 104"/>
                <a:gd name="T55" fmla="*/ 4 h 19"/>
                <a:gd name="T56" fmla="*/ 86 w 104"/>
                <a:gd name="T57" fmla="*/ 8 h 19"/>
                <a:gd name="T58" fmla="*/ 84 w 104"/>
                <a:gd name="T59" fmla="*/ 8 h 19"/>
                <a:gd name="T60" fmla="*/ 78 w 104"/>
                <a:gd name="T61" fmla="*/ 5 h 19"/>
                <a:gd name="T62" fmla="*/ 76 w 104"/>
                <a:gd name="T63" fmla="*/ 6 h 19"/>
                <a:gd name="T64" fmla="*/ 59 w 104"/>
                <a:gd name="T65" fmla="*/ 14 h 19"/>
                <a:gd name="T66" fmla="*/ 56 w 104"/>
                <a:gd name="T67" fmla="*/ 13 h 19"/>
                <a:gd name="T68" fmla="*/ 49 w 104"/>
                <a:gd name="T69" fmla="*/ 9 h 19"/>
                <a:gd name="T70" fmla="*/ 49 w 104"/>
                <a:gd name="T71" fmla="*/ 9 h 19"/>
                <a:gd name="T72" fmla="*/ 43 w 104"/>
                <a:gd name="T73" fmla="*/ 13 h 19"/>
                <a:gd name="T74" fmla="*/ 34 w 104"/>
                <a:gd name="T75" fmla="*/ 19 h 19"/>
                <a:gd name="T76" fmla="*/ 33 w 104"/>
                <a:gd name="T7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" h="19">
                  <a:moveTo>
                    <a:pt x="33" y="19"/>
                  </a:moveTo>
                  <a:cubicBezTo>
                    <a:pt x="32" y="19"/>
                    <a:pt x="30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17"/>
                    <a:pt x="19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2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8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8"/>
                    <a:pt x="3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12"/>
                    <a:pt x="25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6" y="17"/>
                    <a:pt x="38" y="15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0"/>
                    <a:pt x="45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5" y="9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3" y="12"/>
                    <a:pt x="74" y="6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3"/>
                    <a:pt x="77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81" y="3"/>
                    <a:pt x="83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9" y="6"/>
                    <a:pt x="92" y="2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97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0" y="1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2"/>
                    <a:pt x="101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3" y="3"/>
                    <a:pt x="91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1" y="7"/>
                    <a:pt x="80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4" y="9"/>
                    <a:pt x="64" y="13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8" y="14"/>
                    <a:pt x="57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3" y="10"/>
                    <a:pt x="51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9"/>
                    <a:pt x="45" y="11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0" y="17"/>
                    <a:pt x="37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395"/>
            <p:cNvSpPr>
              <a:spLocks noEditPoints="1"/>
            </p:cNvSpPr>
            <p:nvPr/>
          </p:nvSpPr>
          <p:spPr bwMode="auto">
            <a:xfrm>
              <a:off x="1490" y="1403"/>
              <a:ext cx="156" cy="50"/>
            </a:xfrm>
            <a:custGeom>
              <a:avLst/>
              <a:gdLst>
                <a:gd name="T0" fmla="*/ 0 w 110"/>
                <a:gd name="T1" fmla="*/ 33 h 35"/>
                <a:gd name="T2" fmla="*/ 6 w 110"/>
                <a:gd name="T3" fmla="*/ 33 h 35"/>
                <a:gd name="T4" fmla="*/ 13 w 110"/>
                <a:gd name="T5" fmla="*/ 32 h 35"/>
                <a:gd name="T6" fmla="*/ 16 w 110"/>
                <a:gd name="T7" fmla="*/ 30 h 35"/>
                <a:gd name="T8" fmla="*/ 14 w 110"/>
                <a:gd name="T9" fmla="*/ 33 h 35"/>
                <a:gd name="T10" fmla="*/ 6 w 110"/>
                <a:gd name="T11" fmla="*/ 35 h 35"/>
                <a:gd name="T12" fmla="*/ 0 w 110"/>
                <a:gd name="T13" fmla="*/ 35 h 35"/>
                <a:gd name="T14" fmla="*/ 20 w 110"/>
                <a:gd name="T15" fmla="*/ 30 h 35"/>
                <a:gd name="T16" fmla="*/ 20 w 110"/>
                <a:gd name="T17" fmla="*/ 30 h 35"/>
                <a:gd name="T18" fmla="*/ 32 w 110"/>
                <a:gd name="T19" fmla="*/ 27 h 35"/>
                <a:gd name="T20" fmla="*/ 36 w 110"/>
                <a:gd name="T21" fmla="*/ 26 h 35"/>
                <a:gd name="T22" fmla="*/ 33 w 110"/>
                <a:gd name="T23" fmla="*/ 29 h 35"/>
                <a:gd name="T24" fmla="*/ 20 w 110"/>
                <a:gd name="T25" fmla="*/ 32 h 35"/>
                <a:gd name="T26" fmla="*/ 20 w 110"/>
                <a:gd name="T27" fmla="*/ 32 h 35"/>
                <a:gd name="T28" fmla="*/ 44 w 110"/>
                <a:gd name="T29" fmla="*/ 25 h 35"/>
                <a:gd name="T30" fmla="*/ 52 w 110"/>
                <a:gd name="T31" fmla="*/ 24 h 35"/>
                <a:gd name="T32" fmla="*/ 53 w 110"/>
                <a:gd name="T33" fmla="*/ 24 h 35"/>
                <a:gd name="T34" fmla="*/ 55 w 110"/>
                <a:gd name="T35" fmla="*/ 24 h 35"/>
                <a:gd name="T36" fmla="*/ 56 w 110"/>
                <a:gd name="T37" fmla="*/ 24 h 35"/>
                <a:gd name="T38" fmla="*/ 56 w 110"/>
                <a:gd name="T39" fmla="*/ 26 h 35"/>
                <a:gd name="T40" fmla="*/ 55 w 110"/>
                <a:gd name="T41" fmla="*/ 26 h 35"/>
                <a:gd name="T42" fmla="*/ 53 w 110"/>
                <a:gd name="T43" fmla="*/ 26 h 35"/>
                <a:gd name="T44" fmla="*/ 52 w 110"/>
                <a:gd name="T45" fmla="*/ 26 h 35"/>
                <a:gd name="T46" fmla="*/ 45 w 110"/>
                <a:gd name="T47" fmla="*/ 27 h 35"/>
                <a:gd name="T48" fmla="*/ 40 w 110"/>
                <a:gd name="T49" fmla="*/ 28 h 35"/>
                <a:gd name="T50" fmla="*/ 58 w 110"/>
                <a:gd name="T51" fmla="*/ 22 h 35"/>
                <a:gd name="T52" fmla="*/ 62 w 110"/>
                <a:gd name="T53" fmla="*/ 19 h 35"/>
                <a:gd name="T54" fmla="*/ 73 w 110"/>
                <a:gd name="T55" fmla="*/ 15 h 35"/>
                <a:gd name="T56" fmla="*/ 73 w 110"/>
                <a:gd name="T57" fmla="*/ 15 h 35"/>
                <a:gd name="T58" fmla="*/ 73 w 110"/>
                <a:gd name="T59" fmla="*/ 17 h 35"/>
                <a:gd name="T60" fmla="*/ 63 w 110"/>
                <a:gd name="T61" fmla="*/ 20 h 35"/>
                <a:gd name="T62" fmla="*/ 60 w 110"/>
                <a:gd name="T63" fmla="*/ 23 h 35"/>
                <a:gd name="T64" fmla="*/ 58 w 110"/>
                <a:gd name="T65" fmla="*/ 22 h 35"/>
                <a:gd name="T66" fmla="*/ 84 w 110"/>
                <a:gd name="T67" fmla="*/ 11 h 35"/>
                <a:gd name="T68" fmla="*/ 92 w 110"/>
                <a:gd name="T69" fmla="*/ 7 h 35"/>
                <a:gd name="T70" fmla="*/ 93 w 110"/>
                <a:gd name="T71" fmla="*/ 9 h 35"/>
                <a:gd name="T72" fmla="*/ 84 w 110"/>
                <a:gd name="T73" fmla="*/ 13 h 35"/>
                <a:gd name="T74" fmla="*/ 78 w 110"/>
                <a:gd name="T75" fmla="*/ 15 h 35"/>
                <a:gd name="T76" fmla="*/ 94 w 110"/>
                <a:gd name="T77" fmla="*/ 4 h 35"/>
                <a:gd name="T78" fmla="*/ 98 w 110"/>
                <a:gd name="T79" fmla="*/ 1 h 35"/>
                <a:gd name="T80" fmla="*/ 109 w 110"/>
                <a:gd name="T81" fmla="*/ 0 h 35"/>
                <a:gd name="T82" fmla="*/ 110 w 110"/>
                <a:gd name="T83" fmla="*/ 0 h 35"/>
                <a:gd name="T84" fmla="*/ 110 w 110"/>
                <a:gd name="T85" fmla="*/ 2 h 35"/>
                <a:gd name="T86" fmla="*/ 109 w 110"/>
                <a:gd name="T87" fmla="*/ 2 h 35"/>
                <a:gd name="T88" fmla="*/ 99 w 110"/>
                <a:gd name="T89" fmla="*/ 3 h 35"/>
                <a:gd name="T90" fmla="*/ 96 w 110"/>
                <a:gd name="T9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0" h="35">
                  <a:moveTo>
                    <a:pt x="0" y="35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4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3"/>
                    <a:pt x="12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5"/>
                    <a:pt x="9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4" y="35"/>
                    <a:pt x="2" y="35"/>
                    <a:pt x="0" y="35"/>
                  </a:cubicBezTo>
                  <a:close/>
                  <a:moveTo>
                    <a:pt x="20" y="32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4" y="30"/>
                    <a:pt x="27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3" y="27"/>
                    <a:pt x="35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28" y="30"/>
                    <a:pt x="24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40" y="26"/>
                  </a:moveTo>
                  <a:cubicBezTo>
                    <a:pt x="41" y="25"/>
                    <a:pt x="43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7" y="24"/>
                    <a:pt x="49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4"/>
                    <a:pt x="55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4" y="26"/>
                    <a:pt x="54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0" y="26"/>
                    <a:pt x="48" y="26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27"/>
                    <a:pt x="42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6"/>
                    <a:pt x="40" y="26"/>
                    <a:pt x="40" y="26"/>
                  </a:cubicBezTo>
                  <a:close/>
                  <a:moveTo>
                    <a:pt x="58" y="22"/>
                  </a:moveTo>
                  <a:cubicBezTo>
                    <a:pt x="59" y="21"/>
                    <a:pt x="60" y="2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5" y="17"/>
                    <a:pt x="68" y="16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69" y="18"/>
                    <a:pt x="66" y="19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2"/>
                    <a:pt x="61" y="22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58" y="22"/>
                    <a:pt x="58" y="22"/>
                    <a:pt x="58" y="22"/>
                  </a:cubicBezTo>
                  <a:close/>
                  <a:moveTo>
                    <a:pt x="77" y="13"/>
                  </a:moveTo>
                  <a:cubicBezTo>
                    <a:pt x="79" y="13"/>
                    <a:pt x="81" y="12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8" y="10"/>
                    <a:pt x="90" y="9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11"/>
                    <a:pt x="89" y="12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2" y="14"/>
                    <a:pt x="80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7" y="13"/>
                    <a:pt x="77" y="13"/>
                    <a:pt x="77" y="13"/>
                  </a:cubicBezTo>
                  <a:close/>
                  <a:moveTo>
                    <a:pt x="94" y="4"/>
                  </a:moveTo>
                  <a:cubicBezTo>
                    <a:pt x="96" y="3"/>
                    <a:pt x="97" y="2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1" y="0"/>
                    <a:pt x="107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09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7" y="2"/>
                    <a:pt x="101" y="2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4"/>
                    <a:pt x="97" y="5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4" y="4"/>
                    <a:pt x="94" y="4"/>
                    <a:pt x="94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396"/>
            <p:cNvSpPr>
              <a:spLocks/>
            </p:cNvSpPr>
            <p:nvPr/>
          </p:nvSpPr>
          <p:spPr bwMode="auto">
            <a:xfrm>
              <a:off x="1237" y="1524"/>
              <a:ext cx="80" cy="55"/>
            </a:xfrm>
            <a:custGeom>
              <a:avLst/>
              <a:gdLst>
                <a:gd name="T0" fmla="*/ 8 w 57"/>
                <a:gd name="T1" fmla="*/ 39 h 39"/>
                <a:gd name="T2" fmla="*/ 0 w 57"/>
                <a:gd name="T3" fmla="*/ 35 h 39"/>
                <a:gd name="T4" fmla="*/ 0 w 57"/>
                <a:gd name="T5" fmla="*/ 35 h 39"/>
                <a:gd name="T6" fmla="*/ 1 w 57"/>
                <a:gd name="T7" fmla="*/ 34 h 39"/>
                <a:gd name="T8" fmla="*/ 8 w 57"/>
                <a:gd name="T9" fmla="*/ 38 h 39"/>
                <a:gd name="T10" fmla="*/ 8 w 57"/>
                <a:gd name="T11" fmla="*/ 38 h 39"/>
                <a:gd name="T12" fmla="*/ 8 w 57"/>
                <a:gd name="T13" fmla="*/ 38 h 39"/>
                <a:gd name="T14" fmla="*/ 30 w 57"/>
                <a:gd name="T15" fmla="*/ 28 h 39"/>
                <a:gd name="T16" fmla="*/ 30 w 57"/>
                <a:gd name="T17" fmla="*/ 28 h 39"/>
                <a:gd name="T18" fmla="*/ 46 w 57"/>
                <a:gd name="T19" fmla="*/ 21 h 39"/>
                <a:gd name="T20" fmla="*/ 46 w 57"/>
                <a:gd name="T21" fmla="*/ 21 h 39"/>
                <a:gd name="T22" fmla="*/ 54 w 57"/>
                <a:gd name="T23" fmla="*/ 11 h 39"/>
                <a:gd name="T24" fmla="*/ 54 w 57"/>
                <a:gd name="T25" fmla="*/ 11 h 39"/>
                <a:gd name="T26" fmla="*/ 54 w 57"/>
                <a:gd name="T27" fmla="*/ 11 h 39"/>
                <a:gd name="T28" fmla="*/ 54 w 57"/>
                <a:gd name="T29" fmla="*/ 11 h 39"/>
                <a:gd name="T30" fmla="*/ 54 w 57"/>
                <a:gd name="T31" fmla="*/ 10 h 39"/>
                <a:gd name="T32" fmla="*/ 54 w 57"/>
                <a:gd name="T33" fmla="*/ 10 h 39"/>
                <a:gd name="T34" fmla="*/ 55 w 57"/>
                <a:gd name="T35" fmla="*/ 1 h 39"/>
                <a:gd name="T36" fmla="*/ 55 w 57"/>
                <a:gd name="T37" fmla="*/ 1 h 39"/>
                <a:gd name="T38" fmla="*/ 55 w 57"/>
                <a:gd name="T39" fmla="*/ 0 h 39"/>
                <a:gd name="T40" fmla="*/ 55 w 57"/>
                <a:gd name="T41" fmla="*/ 0 h 39"/>
                <a:gd name="T42" fmla="*/ 55 w 57"/>
                <a:gd name="T43" fmla="*/ 0 h 39"/>
                <a:gd name="T44" fmla="*/ 57 w 57"/>
                <a:gd name="T45" fmla="*/ 0 h 39"/>
                <a:gd name="T46" fmla="*/ 57 w 57"/>
                <a:gd name="T47" fmla="*/ 1 h 39"/>
                <a:gd name="T48" fmla="*/ 57 w 57"/>
                <a:gd name="T49" fmla="*/ 1 h 39"/>
                <a:gd name="T50" fmla="*/ 55 w 57"/>
                <a:gd name="T51" fmla="*/ 10 h 39"/>
                <a:gd name="T52" fmla="*/ 55 w 57"/>
                <a:gd name="T53" fmla="*/ 10 h 39"/>
                <a:gd name="T54" fmla="*/ 55 w 57"/>
                <a:gd name="T55" fmla="*/ 11 h 39"/>
                <a:gd name="T56" fmla="*/ 55 w 57"/>
                <a:gd name="T57" fmla="*/ 11 h 39"/>
                <a:gd name="T58" fmla="*/ 55 w 57"/>
                <a:gd name="T59" fmla="*/ 11 h 39"/>
                <a:gd name="T60" fmla="*/ 55 w 57"/>
                <a:gd name="T61" fmla="*/ 11 h 39"/>
                <a:gd name="T62" fmla="*/ 46 w 57"/>
                <a:gd name="T63" fmla="*/ 23 h 39"/>
                <a:gd name="T64" fmla="*/ 46 w 57"/>
                <a:gd name="T65" fmla="*/ 23 h 39"/>
                <a:gd name="T66" fmla="*/ 30 w 57"/>
                <a:gd name="T67" fmla="*/ 29 h 39"/>
                <a:gd name="T68" fmla="*/ 30 w 57"/>
                <a:gd name="T69" fmla="*/ 29 h 39"/>
                <a:gd name="T70" fmla="*/ 8 w 57"/>
                <a:gd name="T71" fmla="*/ 39 h 39"/>
                <a:gd name="T72" fmla="*/ 8 w 57"/>
                <a:gd name="T73" fmla="*/ 39 h 39"/>
                <a:gd name="T74" fmla="*/ 8 w 57"/>
                <a:gd name="T7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" h="39">
                  <a:moveTo>
                    <a:pt x="8" y="39"/>
                  </a:moveTo>
                  <a:cubicBezTo>
                    <a:pt x="6" y="39"/>
                    <a:pt x="2" y="37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3" y="35"/>
                    <a:pt x="6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1" y="38"/>
                    <a:pt x="26" y="29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26"/>
                    <a:pt x="38" y="22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9" y="21"/>
                    <a:pt x="54" y="15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7"/>
                    <a:pt x="55" y="4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5"/>
                    <a:pt x="55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6"/>
                    <a:pt x="51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39" y="23"/>
                    <a:pt x="37" y="27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7" y="30"/>
                    <a:pt x="12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397"/>
            <p:cNvSpPr>
              <a:spLocks/>
            </p:cNvSpPr>
            <p:nvPr/>
          </p:nvSpPr>
          <p:spPr bwMode="auto">
            <a:xfrm>
              <a:off x="1315" y="1446"/>
              <a:ext cx="171" cy="78"/>
            </a:xfrm>
            <a:custGeom>
              <a:avLst/>
              <a:gdLst>
                <a:gd name="T0" fmla="*/ 14 w 121"/>
                <a:gd name="T1" fmla="*/ 41 h 55"/>
                <a:gd name="T2" fmla="*/ 24 w 121"/>
                <a:gd name="T3" fmla="*/ 29 h 55"/>
                <a:gd name="T4" fmla="*/ 24 w 121"/>
                <a:gd name="T5" fmla="*/ 27 h 55"/>
                <a:gd name="T6" fmla="*/ 33 w 121"/>
                <a:gd name="T7" fmla="*/ 16 h 55"/>
                <a:gd name="T8" fmla="*/ 52 w 121"/>
                <a:gd name="T9" fmla="*/ 11 h 55"/>
                <a:gd name="T10" fmla="*/ 55 w 121"/>
                <a:gd name="T11" fmla="*/ 8 h 55"/>
                <a:gd name="T12" fmla="*/ 59 w 121"/>
                <a:gd name="T13" fmla="*/ 5 h 55"/>
                <a:gd name="T14" fmla="*/ 62 w 121"/>
                <a:gd name="T15" fmla="*/ 6 h 55"/>
                <a:gd name="T16" fmla="*/ 68 w 121"/>
                <a:gd name="T17" fmla="*/ 7 h 55"/>
                <a:gd name="T18" fmla="*/ 73 w 121"/>
                <a:gd name="T19" fmla="*/ 6 h 55"/>
                <a:gd name="T20" fmla="*/ 84 w 121"/>
                <a:gd name="T21" fmla="*/ 3 h 55"/>
                <a:gd name="T22" fmla="*/ 105 w 121"/>
                <a:gd name="T23" fmla="*/ 0 h 55"/>
                <a:gd name="T24" fmla="*/ 107 w 121"/>
                <a:gd name="T25" fmla="*/ 0 h 55"/>
                <a:gd name="T26" fmla="*/ 119 w 121"/>
                <a:gd name="T27" fmla="*/ 3 h 55"/>
                <a:gd name="T28" fmla="*/ 121 w 121"/>
                <a:gd name="T29" fmla="*/ 3 h 55"/>
                <a:gd name="T30" fmla="*/ 121 w 121"/>
                <a:gd name="T31" fmla="*/ 3 h 55"/>
                <a:gd name="T32" fmla="*/ 119 w 121"/>
                <a:gd name="T33" fmla="*/ 5 h 55"/>
                <a:gd name="T34" fmla="*/ 107 w 121"/>
                <a:gd name="T35" fmla="*/ 2 h 55"/>
                <a:gd name="T36" fmla="*/ 106 w 121"/>
                <a:gd name="T37" fmla="*/ 2 h 55"/>
                <a:gd name="T38" fmla="*/ 85 w 121"/>
                <a:gd name="T39" fmla="*/ 5 h 55"/>
                <a:gd name="T40" fmla="*/ 73 w 121"/>
                <a:gd name="T41" fmla="*/ 8 h 55"/>
                <a:gd name="T42" fmla="*/ 68 w 121"/>
                <a:gd name="T43" fmla="*/ 8 h 55"/>
                <a:gd name="T44" fmla="*/ 61 w 121"/>
                <a:gd name="T45" fmla="*/ 8 h 55"/>
                <a:gd name="T46" fmla="*/ 59 w 121"/>
                <a:gd name="T47" fmla="*/ 7 h 55"/>
                <a:gd name="T48" fmla="*/ 56 w 121"/>
                <a:gd name="T49" fmla="*/ 9 h 55"/>
                <a:gd name="T50" fmla="*/ 52 w 121"/>
                <a:gd name="T51" fmla="*/ 13 h 55"/>
                <a:gd name="T52" fmla="*/ 34 w 121"/>
                <a:gd name="T53" fmla="*/ 17 h 55"/>
                <a:gd name="T54" fmla="*/ 34 w 121"/>
                <a:gd name="T55" fmla="*/ 17 h 55"/>
                <a:gd name="T56" fmla="*/ 26 w 121"/>
                <a:gd name="T57" fmla="*/ 27 h 55"/>
                <a:gd name="T58" fmla="*/ 26 w 121"/>
                <a:gd name="T59" fmla="*/ 28 h 55"/>
                <a:gd name="T60" fmla="*/ 26 w 121"/>
                <a:gd name="T61" fmla="*/ 28 h 55"/>
                <a:gd name="T62" fmla="*/ 16 w 121"/>
                <a:gd name="T63" fmla="*/ 43 h 55"/>
                <a:gd name="T64" fmla="*/ 2 w 121"/>
                <a:gd name="T65" fmla="*/ 55 h 55"/>
                <a:gd name="T66" fmla="*/ 2 w 121"/>
                <a:gd name="T67" fmla="*/ 55 h 55"/>
                <a:gd name="T68" fmla="*/ 0 w 121"/>
                <a:gd name="T6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1" h="55">
                  <a:moveTo>
                    <a:pt x="0" y="55"/>
                  </a:moveTo>
                  <a:cubicBezTo>
                    <a:pt x="0" y="50"/>
                    <a:pt x="11" y="44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20" y="37"/>
                    <a:pt x="24" y="36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4"/>
                    <a:pt x="29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6" y="14"/>
                    <a:pt x="51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3" y="11"/>
                    <a:pt x="54" y="10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6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0" y="5"/>
                    <a:pt x="61" y="5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5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0" y="7"/>
                    <a:pt x="72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6" y="5"/>
                    <a:pt x="81" y="4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92" y="1"/>
                    <a:pt x="99" y="2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6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2" y="0"/>
                    <a:pt x="115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0" y="3"/>
                    <a:pt x="120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5"/>
                    <a:pt x="120" y="5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4" y="5"/>
                    <a:pt x="111" y="2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6" y="2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98" y="4"/>
                    <a:pt x="93" y="3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1" y="6"/>
                    <a:pt x="76" y="7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0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5" y="8"/>
                    <a:pt x="62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7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1"/>
                    <a:pt x="55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35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1" y="18"/>
                    <a:pt x="26" y="25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7"/>
                    <a:pt x="20" y="39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2" y="45"/>
                    <a:pt x="1" y="52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398"/>
            <p:cNvSpPr>
              <a:spLocks/>
            </p:cNvSpPr>
            <p:nvPr/>
          </p:nvSpPr>
          <p:spPr bwMode="auto">
            <a:xfrm>
              <a:off x="1152" y="1556"/>
              <a:ext cx="71" cy="81"/>
            </a:xfrm>
            <a:custGeom>
              <a:avLst/>
              <a:gdLst>
                <a:gd name="T0" fmla="*/ 4 w 50"/>
                <a:gd name="T1" fmla="*/ 55 h 57"/>
                <a:gd name="T2" fmla="*/ 2 w 50"/>
                <a:gd name="T3" fmla="*/ 54 h 57"/>
                <a:gd name="T4" fmla="*/ 1 w 50"/>
                <a:gd name="T5" fmla="*/ 53 h 57"/>
                <a:gd name="T6" fmla="*/ 0 w 50"/>
                <a:gd name="T7" fmla="*/ 52 h 57"/>
                <a:gd name="T8" fmla="*/ 1 w 50"/>
                <a:gd name="T9" fmla="*/ 50 h 57"/>
                <a:gd name="T10" fmla="*/ 1 w 50"/>
                <a:gd name="T11" fmla="*/ 48 h 57"/>
                <a:gd name="T12" fmla="*/ 1 w 50"/>
                <a:gd name="T13" fmla="*/ 47 h 57"/>
                <a:gd name="T14" fmla="*/ 1 w 50"/>
                <a:gd name="T15" fmla="*/ 45 h 57"/>
                <a:gd name="T16" fmla="*/ 2 w 50"/>
                <a:gd name="T17" fmla="*/ 44 h 57"/>
                <a:gd name="T18" fmla="*/ 5 w 50"/>
                <a:gd name="T19" fmla="*/ 45 h 57"/>
                <a:gd name="T20" fmla="*/ 7 w 50"/>
                <a:gd name="T21" fmla="*/ 49 h 57"/>
                <a:gd name="T22" fmla="*/ 9 w 50"/>
                <a:gd name="T23" fmla="*/ 50 h 57"/>
                <a:gd name="T24" fmla="*/ 12 w 50"/>
                <a:gd name="T25" fmla="*/ 49 h 57"/>
                <a:gd name="T26" fmla="*/ 20 w 50"/>
                <a:gd name="T27" fmla="*/ 43 h 57"/>
                <a:gd name="T28" fmla="*/ 26 w 50"/>
                <a:gd name="T29" fmla="*/ 36 h 57"/>
                <a:gd name="T30" fmla="*/ 28 w 50"/>
                <a:gd name="T31" fmla="*/ 25 h 57"/>
                <a:gd name="T32" fmla="*/ 30 w 50"/>
                <a:gd name="T33" fmla="*/ 16 h 57"/>
                <a:gd name="T34" fmla="*/ 35 w 50"/>
                <a:gd name="T35" fmla="*/ 8 h 57"/>
                <a:gd name="T36" fmla="*/ 41 w 50"/>
                <a:gd name="T37" fmla="*/ 2 h 57"/>
                <a:gd name="T38" fmla="*/ 45 w 50"/>
                <a:gd name="T39" fmla="*/ 0 h 57"/>
                <a:gd name="T40" fmla="*/ 50 w 50"/>
                <a:gd name="T41" fmla="*/ 1 h 57"/>
                <a:gd name="T42" fmla="*/ 50 w 50"/>
                <a:gd name="T43" fmla="*/ 1 h 57"/>
                <a:gd name="T44" fmla="*/ 45 w 50"/>
                <a:gd name="T45" fmla="*/ 1 h 57"/>
                <a:gd name="T46" fmla="*/ 42 w 50"/>
                <a:gd name="T47" fmla="*/ 3 h 57"/>
                <a:gd name="T48" fmla="*/ 36 w 50"/>
                <a:gd name="T49" fmla="*/ 9 h 57"/>
                <a:gd name="T50" fmla="*/ 31 w 50"/>
                <a:gd name="T51" fmla="*/ 16 h 57"/>
                <a:gd name="T52" fmla="*/ 29 w 50"/>
                <a:gd name="T53" fmla="*/ 25 h 57"/>
                <a:gd name="T54" fmla="*/ 27 w 50"/>
                <a:gd name="T55" fmla="*/ 36 h 57"/>
                <a:gd name="T56" fmla="*/ 21 w 50"/>
                <a:gd name="T57" fmla="*/ 44 h 57"/>
                <a:gd name="T58" fmla="*/ 12 w 50"/>
                <a:gd name="T59" fmla="*/ 50 h 57"/>
                <a:gd name="T60" fmla="*/ 9 w 50"/>
                <a:gd name="T61" fmla="*/ 51 h 57"/>
                <a:gd name="T62" fmla="*/ 5 w 50"/>
                <a:gd name="T63" fmla="*/ 50 h 57"/>
                <a:gd name="T64" fmla="*/ 4 w 50"/>
                <a:gd name="T65" fmla="*/ 46 h 57"/>
                <a:gd name="T66" fmla="*/ 3 w 50"/>
                <a:gd name="T67" fmla="*/ 45 h 57"/>
                <a:gd name="T68" fmla="*/ 3 w 50"/>
                <a:gd name="T69" fmla="*/ 45 h 57"/>
                <a:gd name="T70" fmla="*/ 3 w 50"/>
                <a:gd name="T71" fmla="*/ 46 h 57"/>
                <a:gd name="T72" fmla="*/ 3 w 50"/>
                <a:gd name="T73" fmla="*/ 47 h 57"/>
                <a:gd name="T74" fmla="*/ 3 w 50"/>
                <a:gd name="T75" fmla="*/ 48 h 57"/>
                <a:gd name="T76" fmla="*/ 2 w 50"/>
                <a:gd name="T77" fmla="*/ 50 h 57"/>
                <a:gd name="T78" fmla="*/ 2 w 50"/>
                <a:gd name="T79" fmla="*/ 52 h 57"/>
                <a:gd name="T80" fmla="*/ 2 w 50"/>
                <a:gd name="T81" fmla="*/ 52 h 57"/>
                <a:gd name="T82" fmla="*/ 2 w 50"/>
                <a:gd name="T83" fmla="*/ 52 h 57"/>
                <a:gd name="T84" fmla="*/ 5 w 50"/>
                <a:gd name="T85" fmla="*/ 55 h 57"/>
                <a:gd name="T86" fmla="*/ 5 w 50"/>
                <a:gd name="T87" fmla="*/ 57 h 57"/>
                <a:gd name="T88" fmla="*/ 3 w 50"/>
                <a:gd name="T8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" h="57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4"/>
                    <a:pt x="4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1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49"/>
                    <a:pt x="1" y="49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6"/>
                    <a:pt x="1" y="46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4" y="44"/>
                    <a:pt x="4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47"/>
                    <a:pt x="5" y="47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8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11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48"/>
                    <a:pt x="16" y="47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4" y="39"/>
                    <a:pt x="25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3"/>
                    <a:pt x="27" y="28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2"/>
                    <a:pt x="29" y="18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3" y="9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8" y="5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1"/>
                    <a:pt x="4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8" y="0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8" y="2"/>
                    <a:pt x="46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1"/>
                    <a:pt x="43" y="2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0" y="6"/>
                    <a:pt x="38" y="7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10"/>
                    <a:pt x="32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8"/>
                    <a:pt x="30" y="22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9"/>
                    <a:pt x="28" y="33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9"/>
                    <a:pt x="25" y="40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7" y="48"/>
                    <a:pt x="15" y="49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51"/>
                    <a:pt x="10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7" y="51"/>
                    <a:pt x="6" y="51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6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3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399"/>
            <p:cNvSpPr>
              <a:spLocks/>
            </p:cNvSpPr>
            <p:nvPr/>
          </p:nvSpPr>
          <p:spPr bwMode="auto">
            <a:xfrm>
              <a:off x="1221" y="1558"/>
              <a:ext cx="19" cy="17"/>
            </a:xfrm>
            <a:custGeom>
              <a:avLst/>
              <a:gdLst>
                <a:gd name="T0" fmla="*/ 9 w 13"/>
                <a:gd name="T1" fmla="*/ 10 h 12"/>
                <a:gd name="T2" fmla="*/ 5 w 13"/>
                <a:gd name="T3" fmla="*/ 6 h 12"/>
                <a:gd name="T4" fmla="*/ 5 w 13"/>
                <a:gd name="T5" fmla="*/ 6 h 12"/>
                <a:gd name="T6" fmla="*/ 0 w 13"/>
                <a:gd name="T7" fmla="*/ 1 h 12"/>
                <a:gd name="T8" fmla="*/ 0 w 13"/>
                <a:gd name="T9" fmla="*/ 1 h 12"/>
                <a:gd name="T10" fmla="*/ 1 w 13"/>
                <a:gd name="T11" fmla="*/ 0 h 12"/>
                <a:gd name="T12" fmla="*/ 7 w 13"/>
                <a:gd name="T13" fmla="*/ 6 h 12"/>
                <a:gd name="T14" fmla="*/ 7 w 13"/>
                <a:gd name="T15" fmla="*/ 6 h 12"/>
                <a:gd name="T16" fmla="*/ 10 w 13"/>
                <a:gd name="T17" fmla="*/ 8 h 12"/>
                <a:gd name="T18" fmla="*/ 10 w 13"/>
                <a:gd name="T19" fmla="*/ 8 h 12"/>
                <a:gd name="T20" fmla="*/ 13 w 13"/>
                <a:gd name="T21" fmla="*/ 11 h 12"/>
                <a:gd name="T22" fmla="*/ 13 w 13"/>
                <a:gd name="T23" fmla="*/ 11 h 12"/>
                <a:gd name="T24" fmla="*/ 13 w 13"/>
                <a:gd name="T25" fmla="*/ 12 h 12"/>
                <a:gd name="T26" fmla="*/ 9 w 13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2">
                  <a:moveTo>
                    <a:pt x="9" y="10"/>
                  </a:moveTo>
                  <a:cubicBezTo>
                    <a:pt x="7" y="9"/>
                    <a:pt x="6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7" y="3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8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1"/>
                    <a:pt x="9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400"/>
            <p:cNvSpPr>
              <a:spLocks/>
            </p:cNvSpPr>
            <p:nvPr/>
          </p:nvSpPr>
          <p:spPr bwMode="auto">
            <a:xfrm>
              <a:off x="1141" y="1635"/>
              <a:ext cx="51" cy="105"/>
            </a:xfrm>
            <a:custGeom>
              <a:avLst/>
              <a:gdLst>
                <a:gd name="T0" fmla="*/ 20 w 36"/>
                <a:gd name="T1" fmla="*/ 66 h 74"/>
                <a:gd name="T2" fmla="*/ 17 w 36"/>
                <a:gd name="T3" fmla="*/ 62 h 74"/>
                <a:gd name="T4" fmla="*/ 18 w 36"/>
                <a:gd name="T5" fmla="*/ 59 h 74"/>
                <a:gd name="T6" fmla="*/ 18 w 36"/>
                <a:gd name="T7" fmla="*/ 58 h 74"/>
                <a:gd name="T8" fmla="*/ 14 w 36"/>
                <a:gd name="T9" fmla="*/ 53 h 74"/>
                <a:gd name="T10" fmla="*/ 5 w 36"/>
                <a:gd name="T11" fmla="*/ 43 h 74"/>
                <a:gd name="T12" fmla="*/ 2 w 36"/>
                <a:gd name="T13" fmla="*/ 33 h 74"/>
                <a:gd name="T14" fmla="*/ 2 w 36"/>
                <a:gd name="T15" fmla="*/ 32 h 74"/>
                <a:gd name="T16" fmla="*/ 4 w 36"/>
                <a:gd name="T17" fmla="*/ 26 h 74"/>
                <a:gd name="T18" fmla="*/ 4 w 36"/>
                <a:gd name="T19" fmla="*/ 24 h 74"/>
                <a:gd name="T20" fmla="*/ 2 w 36"/>
                <a:gd name="T21" fmla="*/ 20 h 74"/>
                <a:gd name="T22" fmla="*/ 0 w 36"/>
                <a:gd name="T23" fmla="*/ 13 h 74"/>
                <a:gd name="T24" fmla="*/ 0 w 36"/>
                <a:gd name="T25" fmla="*/ 12 h 74"/>
                <a:gd name="T26" fmla="*/ 6 w 36"/>
                <a:gd name="T27" fmla="*/ 6 h 74"/>
                <a:gd name="T28" fmla="*/ 10 w 36"/>
                <a:gd name="T29" fmla="*/ 3 h 74"/>
                <a:gd name="T30" fmla="*/ 12 w 36"/>
                <a:gd name="T31" fmla="*/ 0 h 74"/>
                <a:gd name="T32" fmla="*/ 12 w 36"/>
                <a:gd name="T33" fmla="*/ 0 h 74"/>
                <a:gd name="T34" fmla="*/ 11 w 36"/>
                <a:gd name="T35" fmla="*/ 3 h 74"/>
                <a:gd name="T36" fmla="*/ 6 w 36"/>
                <a:gd name="T37" fmla="*/ 8 h 74"/>
                <a:gd name="T38" fmla="*/ 2 w 36"/>
                <a:gd name="T39" fmla="*/ 12 h 74"/>
                <a:gd name="T40" fmla="*/ 2 w 36"/>
                <a:gd name="T41" fmla="*/ 13 h 74"/>
                <a:gd name="T42" fmla="*/ 3 w 36"/>
                <a:gd name="T43" fmla="*/ 20 h 74"/>
                <a:gd name="T44" fmla="*/ 5 w 36"/>
                <a:gd name="T45" fmla="*/ 24 h 74"/>
                <a:gd name="T46" fmla="*/ 5 w 36"/>
                <a:gd name="T47" fmla="*/ 27 h 74"/>
                <a:gd name="T48" fmla="*/ 4 w 36"/>
                <a:gd name="T49" fmla="*/ 32 h 74"/>
                <a:gd name="T50" fmla="*/ 4 w 36"/>
                <a:gd name="T51" fmla="*/ 33 h 74"/>
                <a:gd name="T52" fmla="*/ 6 w 36"/>
                <a:gd name="T53" fmla="*/ 42 h 74"/>
                <a:gd name="T54" fmla="*/ 15 w 36"/>
                <a:gd name="T55" fmla="*/ 52 h 74"/>
                <a:gd name="T56" fmla="*/ 19 w 36"/>
                <a:gd name="T57" fmla="*/ 58 h 74"/>
                <a:gd name="T58" fmla="*/ 19 w 36"/>
                <a:gd name="T59" fmla="*/ 59 h 74"/>
                <a:gd name="T60" fmla="*/ 19 w 36"/>
                <a:gd name="T61" fmla="*/ 62 h 74"/>
                <a:gd name="T62" fmla="*/ 21 w 36"/>
                <a:gd name="T63" fmla="*/ 65 h 74"/>
                <a:gd name="T64" fmla="*/ 31 w 36"/>
                <a:gd name="T65" fmla="*/ 71 h 74"/>
                <a:gd name="T66" fmla="*/ 36 w 36"/>
                <a:gd name="T67" fmla="*/ 73 h 74"/>
                <a:gd name="T68" fmla="*/ 35 w 36"/>
                <a:gd name="T6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74">
                  <a:moveTo>
                    <a:pt x="30" y="72"/>
                  </a:moveTo>
                  <a:cubicBezTo>
                    <a:pt x="27" y="72"/>
                    <a:pt x="23" y="68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5"/>
                    <a:pt x="17" y="63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0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6"/>
                    <a:pt x="16" y="54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3" y="51"/>
                    <a:pt x="6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1"/>
                    <a:pt x="2" y="37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29"/>
                    <a:pt x="3" y="2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3" y="22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1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3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9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3" y="9"/>
                    <a:pt x="2" y="9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8"/>
                    <a:pt x="2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1"/>
                    <a:pt x="5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9"/>
                    <a:pt x="4" y="29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7"/>
                    <a:pt x="5" y="40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14" y="50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7" y="53"/>
                    <a:pt x="19" y="55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3"/>
                    <a:pt x="19" y="64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4" y="67"/>
                    <a:pt x="28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4" y="72"/>
                    <a:pt x="34" y="72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3"/>
                    <a:pt x="34" y="73"/>
                    <a:pt x="30" y="7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401"/>
            <p:cNvSpPr>
              <a:spLocks/>
            </p:cNvSpPr>
            <p:nvPr/>
          </p:nvSpPr>
          <p:spPr bwMode="auto">
            <a:xfrm>
              <a:off x="1189" y="1739"/>
              <a:ext cx="78" cy="58"/>
            </a:xfrm>
            <a:custGeom>
              <a:avLst/>
              <a:gdLst>
                <a:gd name="T0" fmla="*/ 49 w 55"/>
                <a:gd name="T1" fmla="*/ 40 h 41"/>
                <a:gd name="T2" fmla="*/ 54 w 55"/>
                <a:gd name="T3" fmla="*/ 38 h 41"/>
                <a:gd name="T4" fmla="*/ 54 w 55"/>
                <a:gd name="T5" fmla="*/ 38 h 41"/>
                <a:gd name="T6" fmla="*/ 54 w 55"/>
                <a:gd name="T7" fmla="*/ 37 h 41"/>
                <a:gd name="T8" fmla="*/ 54 w 55"/>
                <a:gd name="T9" fmla="*/ 37 h 41"/>
                <a:gd name="T10" fmla="*/ 50 w 55"/>
                <a:gd name="T11" fmla="*/ 35 h 41"/>
                <a:gd name="T12" fmla="*/ 50 w 55"/>
                <a:gd name="T13" fmla="*/ 35 h 41"/>
                <a:gd name="T14" fmla="*/ 44 w 55"/>
                <a:gd name="T15" fmla="*/ 26 h 41"/>
                <a:gd name="T16" fmla="*/ 44 w 55"/>
                <a:gd name="T17" fmla="*/ 26 h 41"/>
                <a:gd name="T18" fmla="*/ 43 w 55"/>
                <a:gd name="T19" fmla="*/ 18 h 41"/>
                <a:gd name="T20" fmla="*/ 43 w 55"/>
                <a:gd name="T21" fmla="*/ 18 h 41"/>
                <a:gd name="T22" fmla="*/ 43 w 55"/>
                <a:gd name="T23" fmla="*/ 16 h 41"/>
                <a:gd name="T24" fmla="*/ 43 w 55"/>
                <a:gd name="T25" fmla="*/ 16 h 41"/>
                <a:gd name="T26" fmla="*/ 43 w 55"/>
                <a:gd name="T27" fmla="*/ 15 h 41"/>
                <a:gd name="T28" fmla="*/ 43 w 55"/>
                <a:gd name="T29" fmla="*/ 15 h 41"/>
                <a:gd name="T30" fmla="*/ 38 w 55"/>
                <a:gd name="T31" fmla="*/ 11 h 41"/>
                <a:gd name="T32" fmla="*/ 38 w 55"/>
                <a:gd name="T33" fmla="*/ 11 h 41"/>
                <a:gd name="T34" fmla="*/ 32 w 55"/>
                <a:gd name="T35" fmla="*/ 7 h 41"/>
                <a:gd name="T36" fmla="*/ 32 w 55"/>
                <a:gd name="T37" fmla="*/ 7 h 41"/>
                <a:gd name="T38" fmla="*/ 28 w 55"/>
                <a:gd name="T39" fmla="*/ 5 h 41"/>
                <a:gd name="T40" fmla="*/ 28 w 55"/>
                <a:gd name="T41" fmla="*/ 5 h 41"/>
                <a:gd name="T42" fmla="*/ 14 w 55"/>
                <a:gd name="T43" fmla="*/ 1 h 41"/>
                <a:gd name="T44" fmla="*/ 14 w 55"/>
                <a:gd name="T45" fmla="*/ 1 h 41"/>
                <a:gd name="T46" fmla="*/ 12 w 55"/>
                <a:gd name="T47" fmla="*/ 2 h 41"/>
                <a:gd name="T48" fmla="*/ 12 w 55"/>
                <a:gd name="T49" fmla="*/ 2 h 41"/>
                <a:gd name="T50" fmla="*/ 8 w 55"/>
                <a:gd name="T51" fmla="*/ 3 h 41"/>
                <a:gd name="T52" fmla="*/ 8 w 55"/>
                <a:gd name="T53" fmla="*/ 3 h 41"/>
                <a:gd name="T54" fmla="*/ 0 w 55"/>
                <a:gd name="T55" fmla="*/ 0 h 41"/>
                <a:gd name="T56" fmla="*/ 0 w 55"/>
                <a:gd name="T57" fmla="*/ 0 h 41"/>
                <a:gd name="T58" fmla="*/ 1 w 55"/>
                <a:gd name="T59" fmla="*/ 0 h 41"/>
                <a:gd name="T60" fmla="*/ 8 w 55"/>
                <a:gd name="T61" fmla="*/ 2 h 41"/>
                <a:gd name="T62" fmla="*/ 8 w 55"/>
                <a:gd name="T63" fmla="*/ 2 h 41"/>
                <a:gd name="T64" fmla="*/ 11 w 55"/>
                <a:gd name="T65" fmla="*/ 1 h 41"/>
                <a:gd name="T66" fmla="*/ 11 w 55"/>
                <a:gd name="T67" fmla="*/ 1 h 41"/>
                <a:gd name="T68" fmla="*/ 14 w 55"/>
                <a:gd name="T69" fmla="*/ 0 h 41"/>
                <a:gd name="T70" fmla="*/ 14 w 55"/>
                <a:gd name="T71" fmla="*/ 0 h 41"/>
                <a:gd name="T72" fmla="*/ 28 w 55"/>
                <a:gd name="T73" fmla="*/ 4 h 41"/>
                <a:gd name="T74" fmla="*/ 28 w 55"/>
                <a:gd name="T75" fmla="*/ 4 h 41"/>
                <a:gd name="T76" fmla="*/ 33 w 55"/>
                <a:gd name="T77" fmla="*/ 7 h 41"/>
                <a:gd name="T78" fmla="*/ 33 w 55"/>
                <a:gd name="T79" fmla="*/ 7 h 41"/>
                <a:gd name="T80" fmla="*/ 38 w 55"/>
                <a:gd name="T81" fmla="*/ 9 h 41"/>
                <a:gd name="T82" fmla="*/ 38 w 55"/>
                <a:gd name="T83" fmla="*/ 9 h 41"/>
                <a:gd name="T84" fmla="*/ 45 w 55"/>
                <a:gd name="T85" fmla="*/ 15 h 41"/>
                <a:gd name="T86" fmla="*/ 45 w 55"/>
                <a:gd name="T87" fmla="*/ 15 h 41"/>
                <a:gd name="T88" fmla="*/ 44 w 55"/>
                <a:gd name="T89" fmla="*/ 16 h 41"/>
                <a:gd name="T90" fmla="*/ 44 w 55"/>
                <a:gd name="T91" fmla="*/ 16 h 41"/>
                <a:gd name="T92" fmla="*/ 44 w 55"/>
                <a:gd name="T93" fmla="*/ 18 h 41"/>
                <a:gd name="T94" fmla="*/ 44 w 55"/>
                <a:gd name="T95" fmla="*/ 18 h 41"/>
                <a:gd name="T96" fmla="*/ 45 w 55"/>
                <a:gd name="T97" fmla="*/ 26 h 41"/>
                <a:gd name="T98" fmla="*/ 45 w 55"/>
                <a:gd name="T99" fmla="*/ 26 h 41"/>
                <a:gd name="T100" fmla="*/ 51 w 55"/>
                <a:gd name="T101" fmla="*/ 34 h 41"/>
                <a:gd name="T102" fmla="*/ 51 w 55"/>
                <a:gd name="T103" fmla="*/ 34 h 41"/>
                <a:gd name="T104" fmla="*/ 55 w 55"/>
                <a:gd name="T105" fmla="*/ 37 h 41"/>
                <a:gd name="T106" fmla="*/ 55 w 55"/>
                <a:gd name="T107" fmla="*/ 37 h 41"/>
                <a:gd name="T108" fmla="*/ 55 w 55"/>
                <a:gd name="T109" fmla="*/ 38 h 41"/>
                <a:gd name="T110" fmla="*/ 55 w 55"/>
                <a:gd name="T111" fmla="*/ 38 h 41"/>
                <a:gd name="T112" fmla="*/ 50 w 55"/>
                <a:gd name="T113" fmla="*/ 41 h 41"/>
                <a:gd name="T114" fmla="*/ 50 w 55"/>
                <a:gd name="T115" fmla="*/ 41 h 41"/>
                <a:gd name="T116" fmla="*/ 49 w 55"/>
                <a:gd name="T11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41">
                  <a:moveTo>
                    <a:pt x="49" y="40"/>
                  </a:moveTo>
                  <a:cubicBezTo>
                    <a:pt x="52" y="39"/>
                    <a:pt x="52" y="40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2" y="36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8" y="33"/>
                    <a:pt x="44" y="29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3"/>
                    <a:pt x="43" y="21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3"/>
                    <a:pt x="41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10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0" y="6"/>
                    <a:pt x="30" y="6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18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5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9" y="0"/>
                    <a:pt x="26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0" y="4"/>
                    <a:pt x="31" y="5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8"/>
                    <a:pt x="35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1" y="10"/>
                    <a:pt x="44" y="12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20"/>
                    <a:pt x="45" y="22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8"/>
                    <a:pt x="49" y="32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5"/>
                    <a:pt x="55" y="35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3" y="41"/>
                    <a:pt x="52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0"/>
                    <a:pt x="49" y="40"/>
                    <a:pt x="49" y="4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402"/>
            <p:cNvSpPr>
              <a:spLocks/>
            </p:cNvSpPr>
            <p:nvPr/>
          </p:nvSpPr>
          <p:spPr bwMode="auto">
            <a:xfrm>
              <a:off x="1235" y="1794"/>
              <a:ext cx="24" cy="37"/>
            </a:xfrm>
            <a:custGeom>
              <a:avLst/>
              <a:gdLst>
                <a:gd name="T0" fmla="*/ 6 w 17"/>
                <a:gd name="T1" fmla="*/ 26 h 26"/>
                <a:gd name="T2" fmla="*/ 2 w 17"/>
                <a:gd name="T3" fmla="*/ 20 h 26"/>
                <a:gd name="T4" fmla="*/ 2 w 17"/>
                <a:gd name="T5" fmla="*/ 20 h 26"/>
                <a:gd name="T6" fmla="*/ 0 w 17"/>
                <a:gd name="T7" fmla="*/ 16 h 26"/>
                <a:gd name="T8" fmla="*/ 0 w 17"/>
                <a:gd name="T9" fmla="*/ 16 h 26"/>
                <a:gd name="T10" fmla="*/ 1 w 17"/>
                <a:gd name="T11" fmla="*/ 13 h 26"/>
                <a:gd name="T12" fmla="*/ 1 w 17"/>
                <a:gd name="T13" fmla="*/ 13 h 26"/>
                <a:gd name="T14" fmla="*/ 6 w 17"/>
                <a:gd name="T15" fmla="*/ 8 h 26"/>
                <a:gd name="T16" fmla="*/ 6 w 17"/>
                <a:gd name="T17" fmla="*/ 8 h 26"/>
                <a:gd name="T18" fmla="*/ 11 w 17"/>
                <a:gd name="T19" fmla="*/ 3 h 26"/>
                <a:gd name="T20" fmla="*/ 11 w 17"/>
                <a:gd name="T21" fmla="*/ 3 h 26"/>
                <a:gd name="T22" fmla="*/ 17 w 17"/>
                <a:gd name="T23" fmla="*/ 0 h 26"/>
                <a:gd name="T24" fmla="*/ 17 w 17"/>
                <a:gd name="T25" fmla="*/ 0 h 26"/>
                <a:gd name="T26" fmla="*/ 17 w 17"/>
                <a:gd name="T27" fmla="*/ 0 h 26"/>
                <a:gd name="T28" fmla="*/ 17 w 17"/>
                <a:gd name="T29" fmla="*/ 1 h 26"/>
                <a:gd name="T30" fmla="*/ 12 w 17"/>
                <a:gd name="T31" fmla="*/ 4 h 26"/>
                <a:gd name="T32" fmla="*/ 12 w 17"/>
                <a:gd name="T33" fmla="*/ 4 h 26"/>
                <a:gd name="T34" fmla="*/ 6 w 17"/>
                <a:gd name="T35" fmla="*/ 9 h 26"/>
                <a:gd name="T36" fmla="*/ 6 w 17"/>
                <a:gd name="T37" fmla="*/ 9 h 26"/>
                <a:gd name="T38" fmla="*/ 2 w 17"/>
                <a:gd name="T39" fmla="*/ 14 h 26"/>
                <a:gd name="T40" fmla="*/ 2 w 17"/>
                <a:gd name="T41" fmla="*/ 14 h 26"/>
                <a:gd name="T42" fmla="*/ 2 w 17"/>
                <a:gd name="T43" fmla="*/ 16 h 26"/>
                <a:gd name="T44" fmla="*/ 2 w 17"/>
                <a:gd name="T45" fmla="*/ 16 h 26"/>
                <a:gd name="T46" fmla="*/ 3 w 17"/>
                <a:gd name="T47" fmla="*/ 20 h 26"/>
                <a:gd name="T48" fmla="*/ 3 w 17"/>
                <a:gd name="T49" fmla="*/ 20 h 26"/>
                <a:gd name="T50" fmla="*/ 7 w 17"/>
                <a:gd name="T51" fmla="*/ 26 h 26"/>
                <a:gd name="T52" fmla="*/ 7 w 17"/>
                <a:gd name="T53" fmla="*/ 26 h 26"/>
                <a:gd name="T54" fmla="*/ 6 w 17"/>
                <a:gd name="T5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" h="26">
                  <a:moveTo>
                    <a:pt x="6" y="26"/>
                  </a:moveTo>
                  <a:cubicBezTo>
                    <a:pt x="6" y="25"/>
                    <a:pt x="5" y="23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3" y="10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3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11"/>
                    <a:pt x="2" y="11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7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403"/>
            <p:cNvSpPr>
              <a:spLocks noEditPoints="1"/>
            </p:cNvSpPr>
            <p:nvPr/>
          </p:nvSpPr>
          <p:spPr bwMode="auto">
            <a:xfrm>
              <a:off x="1220" y="1829"/>
              <a:ext cx="239" cy="704"/>
            </a:xfrm>
            <a:custGeom>
              <a:avLst/>
              <a:gdLst>
                <a:gd name="T0" fmla="*/ 164 w 169"/>
                <a:gd name="T1" fmla="*/ 495 h 497"/>
                <a:gd name="T2" fmla="*/ 160 w 169"/>
                <a:gd name="T3" fmla="*/ 492 h 497"/>
                <a:gd name="T4" fmla="*/ 160 w 169"/>
                <a:gd name="T5" fmla="*/ 492 h 497"/>
                <a:gd name="T6" fmla="*/ 164 w 169"/>
                <a:gd name="T7" fmla="*/ 494 h 497"/>
                <a:gd name="T8" fmla="*/ 164 w 169"/>
                <a:gd name="T9" fmla="*/ 494 h 497"/>
                <a:gd name="T10" fmla="*/ 169 w 169"/>
                <a:gd name="T11" fmla="*/ 497 h 497"/>
                <a:gd name="T12" fmla="*/ 164 w 169"/>
                <a:gd name="T13" fmla="*/ 495 h 497"/>
                <a:gd name="T14" fmla="*/ 3 w 169"/>
                <a:gd name="T15" fmla="*/ 18 h 497"/>
                <a:gd name="T16" fmla="*/ 2 w 169"/>
                <a:gd name="T17" fmla="*/ 18 h 497"/>
                <a:gd name="T18" fmla="*/ 1 w 169"/>
                <a:gd name="T19" fmla="*/ 18 h 497"/>
                <a:gd name="T20" fmla="*/ 0 w 169"/>
                <a:gd name="T21" fmla="*/ 17 h 497"/>
                <a:gd name="T22" fmla="*/ 0 w 169"/>
                <a:gd name="T23" fmla="*/ 16 h 497"/>
                <a:gd name="T24" fmla="*/ 1 w 169"/>
                <a:gd name="T25" fmla="*/ 17 h 497"/>
                <a:gd name="T26" fmla="*/ 2 w 169"/>
                <a:gd name="T27" fmla="*/ 17 h 497"/>
                <a:gd name="T28" fmla="*/ 3 w 169"/>
                <a:gd name="T29" fmla="*/ 17 h 497"/>
                <a:gd name="T30" fmla="*/ 3 w 169"/>
                <a:gd name="T31" fmla="*/ 17 h 497"/>
                <a:gd name="T32" fmla="*/ 6 w 169"/>
                <a:gd name="T33" fmla="*/ 16 h 497"/>
                <a:gd name="T34" fmla="*/ 9 w 169"/>
                <a:gd name="T35" fmla="*/ 15 h 497"/>
                <a:gd name="T36" fmla="*/ 9 w 169"/>
                <a:gd name="T37" fmla="*/ 15 h 497"/>
                <a:gd name="T38" fmla="*/ 13 w 169"/>
                <a:gd name="T39" fmla="*/ 13 h 497"/>
                <a:gd name="T40" fmla="*/ 17 w 169"/>
                <a:gd name="T41" fmla="*/ 6 h 497"/>
                <a:gd name="T42" fmla="*/ 18 w 169"/>
                <a:gd name="T43" fmla="*/ 3 h 497"/>
                <a:gd name="T44" fmla="*/ 17 w 169"/>
                <a:gd name="T45" fmla="*/ 1 h 497"/>
                <a:gd name="T46" fmla="*/ 19 w 169"/>
                <a:gd name="T47" fmla="*/ 3 h 497"/>
                <a:gd name="T48" fmla="*/ 18 w 169"/>
                <a:gd name="T49" fmla="*/ 6 h 497"/>
                <a:gd name="T50" fmla="*/ 14 w 169"/>
                <a:gd name="T51" fmla="*/ 14 h 497"/>
                <a:gd name="T52" fmla="*/ 10 w 169"/>
                <a:gd name="T53" fmla="*/ 16 h 497"/>
                <a:gd name="T54" fmla="*/ 10 w 169"/>
                <a:gd name="T55" fmla="*/ 16 h 497"/>
                <a:gd name="T56" fmla="*/ 6 w 169"/>
                <a:gd name="T57" fmla="*/ 17 h 497"/>
                <a:gd name="T58" fmla="*/ 3 w 169"/>
                <a:gd name="T59" fmla="*/ 18 h 497"/>
                <a:gd name="T60" fmla="*/ 17 w 169"/>
                <a:gd name="T61" fmla="*/ 0 h 497"/>
                <a:gd name="T62" fmla="*/ 17 w 169"/>
                <a:gd name="T63" fmla="*/ 1 h 497"/>
                <a:gd name="T64" fmla="*/ 17 w 169"/>
                <a:gd name="T65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497">
                  <a:moveTo>
                    <a:pt x="164" y="495"/>
                  </a:moveTo>
                  <a:cubicBezTo>
                    <a:pt x="164" y="495"/>
                    <a:pt x="164" y="495"/>
                    <a:pt x="164" y="495"/>
                  </a:cubicBezTo>
                  <a:cubicBezTo>
                    <a:pt x="164" y="495"/>
                    <a:pt x="164" y="495"/>
                    <a:pt x="164" y="495"/>
                  </a:cubicBezTo>
                  <a:cubicBezTo>
                    <a:pt x="162" y="495"/>
                    <a:pt x="160" y="492"/>
                    <a:pt x="160" y="492"/>
                  </a:cubicBezTo>
                  <a:cubicBezTo>
                    <a:pt x="160" y="492"/>
                    <a:pt x="160" y="492"/>
                    <a:pt x="160" y="492"/>
                  </a:cubicBezTo>
                  <a:cubicBezTo>
                    <a:pt x="160" y="492"/>
                    <a:pt x="160" y="492"/>
                    <a:pt x="160" y="492"/>
                  </a:cubicBezTo>
                  <a:cubicBezTo>
                    <a:pt x="161" y="491"/>
                    <a:pt x="161" y="491"/>
                    <a:pt x="161" y="491"/>
                  </a:cubicBezTo>
                  <a:cubicBezTo>
                    <a:pt x="161" y="491"/>
                    <a:pt x="163" y="494"/>
                    <a:pt x="164" y="494"/>
                  </a:cubicBezTo>
                  <a:cubicBezTo>
                    <a:pt x="164" y="494"/>
                    <a:pt x="164" y="494"/>
                    <a:pt x="164" y="494"/>
                  </a:cubicBezTo>
                  <a:cubicBezTo>
                    <a:pt x="164" y="494"/>
                    <a:pt x="164" y="494"/>
                    <a:pt x="164" y="494"/>
                  </a:cubicBezTo>
                  <a:cubicBezTo>
                    <a:pt x="165" y="494"/>
                    <a:pt x="168" y="494"/>
                    <a:pt x="169" y="497"/>
                  </a:cubicBezTo>
                  <a:cubicBezTo>
                    <a:pt x="169" y="497"/>
                    <a:pt x="169" y="497"/>
                    <a:pt x="169" y="497"/>
                  </a:cubicBezTo>
                  <a:cubicBezTo>
                    <a:pt x="168" y="497"/>
                    <a:pt x="168" y="497"/>
                    <a:pt x="168" y="497"/>
                  </a:cubicBezTo>
                  <a:cubicBezTo>
                    <a:pt x="168" y="495"/>
                    <a:pt x="164" y="495"/>
                    <a:pt x="164" y="495"/>
                  </a:cubicBezTo>
                  <a:close/>
                  <a:moveTo>
                    <a:pt x="3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2"/>
                    <a:pt x="16" y="9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8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9"/>
                    <a:pt x="16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17" y="0"/>
                  </a:move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404"/>
            <p:cNvSpPr>
              <a:spLocks noEditPoints="1"/>
            </p:cNvSpPr>
            <p:nvPr/>
          </p:nvSpPr>
          <p:spPr bwMode="auto">
            <a:xfrm>
              <a:off x="1458" y="2532"/>
              <a:ext cx="27" cy="12"/>
            </a:xfrm>
            <a:custGeom>
              <a:avLst/>
              <a:gdLst>
                <a:gd name="T0" fmla="*/ 12 w 19"/>
                <a:gd name="T1" fmla="*/ 6 h 9"/>
                <a:gd name="T2" fmla="*/ 10 w 19"/>
                <a:gd name="T3" fmla="*/ 5 h 9"/>
                <a:gd name="T4" fmla="*/ 10 w 19"/>
                <a:gd name="T5" fmla="*/ 5 h 9"/>
                <a:gd name="T6" fmla="*/ 7 w 19"/>
                <a:gd name="T7" fmla="*/ 6 h 9"/>
                <a:gd name="T8" fmla="*/ 7 w 19"/>
                <a:gd name="T9" fmla="*/ 6 h 9"/>
                <a:gd name="T10" fmla="*/ 6 w 19"/>
                <a:gd name="T11" fmla="*/ 6 h 9"/>
                <a:gd name="T12" fmla="*/ 6 w 19"/>
                <a:gd name="T13" fmla="*/ 6 h 9"/>
                <a:gd name="T14" fmla="*/ 0 w 19"/>
                <a:gd name="T15" fmla="*/ 1 h 9"/>
                <a:gd name="T16" fmla="*/ 0 w 19"/>
                <a:gd name="T17" fmla="*/ 1 h 9"/>
                <a:gd name="T18" fmla="*/ 1 w 19"/>
                <a:gd name="T19" fmla="*/ 0 h 9"/>
                <a:gd name="T20" fmla="*/ 6 w 19"/>
                <a:gd name="T21" fmla="*/ 5 h 9"/>
                <a:gd name="T22" fmla="*/ 6 w 19"/>
                <a:gd name="T23" fmla="*/ 5 h 9"/>
                <a:gd name="T24" fmla="*/ 7 w 19"/>
                <a:gd name="T25" fmla="*/ 5 h 9"/>
                <a:gd name="T26" fmla="*/ 7 w 19"/>
                <a:gd name="T27" fmla="*/ 5 h 9"/>
                <a:gd name="T28" fmla="*/ 10 w 19"/>
                <a:gd name="T29" fmla="*/ 4 h 9"/>
                <a:gd name="T30" fmla="*/ 10 w 19"/>
                <a:gd name="T31" fmla="*/ 4 h 9"/>
                <a:gd name="T32" fmla="*/ 13 w 19"/>
                <a:gd name="T33" fmla="*/ 6 h 9"/>
                <a:gd name="T34" fmla="*/ 13 w 19"/>
                <a:gd name="T35" fmla="*/ 6 h 9"/>
                <a:gd name="T36" fmla="*/ 19 w 19"/>
                <a:gd name="T37" fmla="*/ 8 h 9"/>
                <a:gd name="T38" fmla="*/ 19 w 19"/>
                <a:gd name="T39" fmla="*/ 8 h 9"/>
                <a:gd name="T40" fmla="*/ 19 w 19"/>
                <a:gd name="T41" fmla="*/ 9 h 9"/>
                <a:gd name="T42" fmla="*/ 12 w 19"/>
                <a:gd name="T43" fmla="*/ 6 h 9"/>
                <a:gd name="T44" fmla="*/ 0 w 19"/>
                <a:gd name="T45" fmla="*/ 1 h 9"/>
                <a:gd name="T46" fmla="*/ 0 w 19"/>
                <a:gd name="T47" fmla="*/ 1 h 9"/>
                <a:gd name="T48" fmla="*/ 0 w 19"/>
                <a:gd name="T49" fmla="*/ 1 h 9"/>
                <a:gd name="T50" fmla="*/ 0 w 19"/>
                <a:gd name="T51" fmla="*/ 1 h 9"/>
                <a:gd name="T52" fmla="*/ 0 w 19"/>
                <a:gd name="T5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9">
                  <a:moveTo>
                    <a:pt x="12" y="6"/>
                  </a:moveTo>
                  <a:cubicBezTo>
                    <a:pt x="12" y="6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6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4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7"/>
                    <a:pt x="17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9"/>
                    <a:pt x="14" y="8"/>
                    <a:pt x="12" y="6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405"/>
            <p:cNvSpPr>
              <a:spLocks noEditPoints="1"/>
            </p:cNvSpPr>
            <p:nvPr/>
          </p:nvSpPr>
          <p:spPr bwMode="auto">
            <a:xfrm>
              <a:off x="1483" y="2543"/>
              <a:ext cx="27" cy="14"/>
            </a:xfrm>
            <a:custGeom>
              <a:avLst/>
              <a:gdLst>
                <a:gd name="T0" fmla="*/ 13 w 19"/>
                <a:gd name="T1" fmla="*/ 8 h 10"/>
                <a:gd name="T2" fmla="*/ 12 w 19"/>
                <a:gd name="T3" fmla="*/ 6 h 10"/>
                <a:gd name="T4" fmla="*/ 12 w 19"/>
                <a:gd name="T5" fmla="*/ 6 h 10"/>
                <a:gd name="T6" fmla="*/ 10 w 19"/>
                <a:gd name="T7" fmla="*/ 7 h 10"/>
                <a:gd name="T8" fmla="*/ 10 w 19"/>
                <a:gd name="T9" fmla="*/ 7 h 10"/>
                <a:gd name="T10" fmla="*/ 9 w 19"/>
                <a:gd name="T11" fmla="*/ 7 h 10"/>
                <a:gd name="T12" fmla="*/ 9 w 19"/>
                <a:gd name="T13" fmla="*/ 7 h 10"/>
                <a:gd name="T14" fmla="*/ 5 w 19"/>
                <a:gd name="T15" fmla="*/ 3 h 10"/>
                <a:gd name="T16" fmla="*/ 5 w 19"/>
                <a:gd name="T17" fmla="*/ 3 h 10"/>
                <a:gd name="T18" fmla="*/ 2 w 19"/>
                <a:gd name="T19" fmla="*/ 1 h 10"/>
                <a:gd name="T20" fmla="*/ 2 w 19"/>
                <a:gd name="T21" fmla="*/ 1 h 10"/>
                <a:gd name="T22" fmla="*/ 1 w 19"/>
                <a:gd name="T23" fmla="*/ 1 h 10"/>
                <a:gd name="T24" fmla="*/ 1 w 19"/>
                <a:gd name="T25" fmla="*/ 1 h 10"/>
                <a:gd name="T26" fmla="*/ 0 w 19"/>
                <a:gd name="T27" fmla="*/ 0 h 10"/>
                <a:gd name="T28" fmla="*/ 2 w 19"/>
                <a:gd name="T29" fmla="*/ 0 h 10"/>
                <a:gd name="T30" fmla="*/ 2 w 19"/>
                <a:gd name="T31" fmla="*/ 0 h 10"/>
                <a:gd name="T32" fmla="*/ 6 w 19"/>
                <a:gd name="T33" fmla="*/ 2 h 10"/>
                <a:gd name="T34" fmla="*/ 6 w 19"/>
                <a:gd name="T35" fmla="*/ 2 h 10"/>
                <a:gd name="T36" fmla="*/ 9 w 19"/>
                <a:gd name="T37" fmla="*/ 6 h 10"/>
                <a:gd name="T38" fmla="*/ 9 w 19"/>
                <a:gd name="T39" fmla="*/ 6 h 10"/>
                <a:gd name="T40" fmla="*/ 10 w 19"/>
                <a:gd name="T41" fmla="*/ 5 h 10"/>
                <a:gd name="T42" fmla="*/ 10 w 19"/>
                <a:gd name="T43" fmla="*/ 5 h 10"/>
                <a:gd name="T44" fmla="*/ 12 w 19"/>
                <a:gd name="T45" fmla="*/ 5 h 10"/>
                <a:gd name="T46" fmla="*/ 12 w 19"/>
                <a:gd name="T47" fmla="*/ 5 h 10"/>
                <a:gd name="T48" fmla="*/ 14 w 19"/>
                <a:gd name="T49" fmla="*/ 7 h 10"/>
                <a:gd name="T50" fmla="*/ 14 w 19"/>
                <a:gd name="T51" fmla="*/ 7 h 10"/>
                <a:gd name="T52" fmla="*/ 19 w 19"/>
                <a:gd name="T53" fmla="*/ 9 h 10"/>
                <a:gd name="T54" fmla="*/ 19 w 19"/>
                <a:gd name="T55" fmla="*/ 9 h 10"/>
                <a:gd name="T56" fmla="*/ 19 w 19"/>
                <a:gd name="T57" fmla="*/ 9 h 10"/>
                <a:gd name="T58" fmla="*/ 19 w 19"/>
                <a:gd name="T59" fmla="*/ 9 h 10"/>
                <a:gd name="T60" fmla="*/ 19 w 19"/>
                <a:gd name="T61" fmla="*/ 10 h 10"/>
                <a:gd name="T62" fmla="*/ 19 w 19"/>
                <a:gd name="T63" fmla="*/ 10 h 10"/>
                <a:gd name="T64" fmla="*/ 19 w 19"/>
                <a:gd name="T65" fmla="*/ 10 h 10"/>
                <a:gd name="T66" fmla="*/ 13 w 19"/>
                <a:gd name="T67" fmla="*/ 8 h 10"/>
                <a:gd name="T68" fmla="*/ 1 w 19"/>
                <a:gd name="T69" fmla="*/ 1 h 10"/>
                <a:gd name="T70" fmla="*/ 1 w 19"/>
                <a:gd name="T71" fmla="*/ 1 h 10"/>
                <a:gd name="T72" fmla="*/ 1 w 19"/>
                <a:gd name="T73" fmla="*/ 1 h 10"/>
                <a:gd name="T74" fmla="*/ 1 w 19"/>
                <a:gd name="T75" fmla="*/ 1 h 10"/>
                <a:gd name="T76" fmla="*/ 1 w 19"/>
                <a:gd name="T7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0">
                  <a:moveTo>
                    <a:pt x="13" y="8"/>
                  </a:move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7"/>
                    <a:pt x="6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7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8"/>
                    <a:pt x="17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0"/>
                    <a:pt x="14" y="9"/>
                    <a:pt x="13" y="8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607"/>
          <p:cNvGrpSpPr>
            <a:grpSpLocks/>
          </p:cNvGrpSpPr>
          <p:nvPr/>
        </p:nvGrpSpPr>
        <p:grpSpPr bwMode="auto">
          <a:xfrm>
            <a:off x="2395538" y="3009900"/>
            <a:ext cx="5659438" cy="3113088"/>
            <a:chOff x="1509" y="1896"/>
            <a:chExt cx="3565" cy="1961"/>
          </a:xfrm>
        </p:grpSpPr>
        <p:sp>
          <p:nvSpPr>
            <p:cNvPr id="1567" name="Freeform 407"/>
            <p:cNvSpPr>
              <a:spLocks/>
            </p:cNvSpPr>
            <p:nvPr/>
          </p:nvSpPr>
          <p:spPr bwMode="auto">
            <a:xfrm>
              <a:off x="1509" y="2554"/>
              <a:ext cx="70" cy="82"/>
            </a:xfrm>
            <a:custGeom>
              <a:avLst/>
              <a:gdLst>
                <a:gd name="T0" fmla="*/ 40 w 50"/>
                <a:gd name="T1" fmla="*/ 54 h 58"/>
                <a:gd name="T2" fmla="*/ 31 w 50"/>
                <a:gd name="T3" fmla="*/ 39 h 58"/>
                <a:gd name="T4" fmla="*/ 31 w 50"/>
                <a:gd name="T5" fmla="*/ 39 h 58"/>
                <a:gd name="T6" fmla="*/ 31 w 50"/>
                <a:gd name="T7" fmla="*/ 39 h 58"/>
                <a:gd name="T8" fmla="*/ 31 w 50"/>
                <a:gd name="T9" fmla="*/ 39 h 58"/>
                <a:gd name="T10" fmla="*/ 26 w 50"/>
                <a:gd name="T11" fmla="*/ 29 h 58"/>
                <a:gd name="T12" fmla="*/ 26 w 50"/>
                <a:gd name="T13" fmla="*/ 29 h 58"/>
                <a:gd name="T14" fmla="*/ 17 w 50"/>
                <a:gd name="T15" fmla="*/ 19 h 58"/>
                <a:gd name="T16" fmla="*/ 17 w 50"/>
                <a:gd name="T17" fmla="*/ 19 h 58"/>
                <a:gd name="T18" fmla="*/ 17 w 50"/>
                <a:gd name="T19" fmla="*/ 19 h 58"/>
                <a:gd name="T20" fmla="*/ 11 w 50"/>
                <a:gd name="T21" fmla="*/ 17 h 58"/>
                <a:gd name="T22" fmla="*/ 11 w 50"/>
                <a:gd name="T23" fmla="*/ 17 h 58"/>
                <a:gd name="T24" fmla="*/ 7 w 50"/>
                <a:gd name="T25" fmla="*/ 12 h 58"/>
                <a:gd name="T26" fmla="*/ 7 w 50"/>
                <a:gd name="T27" fmla="*/ 12 h 58"/>
                <a:gd name="T28" fmla="*/ 7 w 50"/>
                <a:gd name="T29" fmla="*/ 11 h 58"/>
                <a:gd name="T30" fmla="*/ 7 w 50"/>
                <a:gd name="T31" fmla="*/ 11 h 58"/>
                <a:gd name="T32" fmla="*/ 8 w 50"/>
                <a:gd name="T33" fmla="*/ 6 h 58"/>
                <a:gd name="T34" fmla="*/ 8 w 50"/>
                <a:gd name="T35" fmla="*/ 6 h 58"/>
                <a:gd name="T36" fmla="*/ 8 w 50"/>
                <a:gd name="T37" fmla="*/ 3 h 58"/>
                <a:gd name="T38" fmla="*/ 8 w 50"/>
                <a:gd name="T39" fmla="*/ 3 h 58"/>
                <a:gd name="T40" fmla="*/ 4 w 50"/>
                <a:gd name="T41" fmla="*/ 2 h 58"/>
                <a:gd name="T42" fmla="*/ 4 w 50"/>
                <a:gd name="T43" fmla="*/ 2 h 58"/>
                <a:gd name="T44" fmla="*/ 0 w 50"/>
                <a:gd name="T45" fmla="*/ 2 h 58"/>
                <a:gd name="T46" fmla="*/ 0 w 50"/>
                <a:gd name="T47" fmla="*/ 2 h 58"/>
                <a:gd name="T48" fmla="*/ 0 w 50"/>
                <a:gd name="T49" fmla="*/ 1 h 58"/>
                <a:gd name="T50" fmla="*/ 4 w 50"/>
                <a:gd name="T51" fmla="*/ 0 h 58"/>
                <a:gd name="T52" fmla="*/ 4 w 50"/>
                <a:gd name="T53" fmla="*/ 0 h 58"/>
                <a:gd name="T54" fmla="*/ 9 w 50"/>
                <a:gd name="T55" fmla="*/ 3 h 58"/>
                <a:gd name="T56" fmla="*/ 9 w 50"/>
                <a:gd name="T57" fmla="*/ 3 h 58"/>
                <a:gd name="T58" fmla="*/ 9 w 50"/>
                <a:gd name="T59" fmla="*/ 6 h 58"/>
                <a:gd name="T60" fmla="*/ 9 w 50"/>
                <a:gd name="T61" fmla="*/ 6 h 58"/>
                <a:gd name="T62" fmla="*/ 9 w 50"/>
                <a:gd name="T63" fmla="*/ 11 h 58"/>
                <a:gd name="T64" fmla="*/ 9 w 50"/>
                <a:gd name="T65" fmla="*/ 11 h 58"/>
                <a:gd name="T66" fmla="*/ 9 w 50"/>
                <a:gd name="T67" fmla="*/ 12 h 58"/>
                <a:gd name="T68" fmla="*/ 9 w 50"/>
                <a:gd name="T69" fmla="*/ 12 h 58"/>
                <a:gd name="T70" fmla="*/ 12 w 50"/>
                <a:gd name="T71" fmla="*/ 16 h 58"/>
                <a:gd name="T72" fmla="*/ 12 w 50"/>
                <a:gd name="T73" fmla="*/ 16 h 58"/>
                <a:gd name="T74" fmla="*/ 17 w 50"/>
                <a:gd name="T75" fmla="*/ 18 h 58"/>
                <a:gd name="T76" fmla="*/ 17 w 50"/>
                <a:gd name="T77" fmla="*/ 18 h 58"/>
                <a:gd name="T78" fmla="*/ 27 w 50"/>
                <a:gd name="T79" fmla="*/ 29 h 58"/>
                <a:gd name="T80" fmla="*/ 27 w 50"/>
                <a:gd name="T81" fmla="*/ 29 h 58"/>
                <a:gd name="T82" fmla="*/ 32 w 50"/>
                <a:gd name="T83" fmla="*/ 39 h 58"/>
                <a:gd name="T84" fmla="*/ 32 w 50"/>
                <a:gd name="T85" fmla="*/ 39 h 58"/>
                <a:gd name="T86" fmla="*/ 32 w 50"/>
                <a:gd name="T87" fmla="*/ 39 h 58"/>
                <a:gd name="T88" fmla="*/ 32 w 50"/>
                <a:gd name="T89" fmla="*/ 39 h 58"/>
                <a:gd name="T90" fmla="*/ 32 w 50"/>
                <a:gd name="T91" fmla="*/ 39 h 58"/>
                <a:gd name="T92" fmla="*/ 32 w 50"/>
                <a:gd name="T93" fmla="*/ 39 h 58"/>
                <a:gd name="T94" fmla="*/ 41 w 50"/>
                <a:gd name="T95" fmla="*/ 53 h 58"/>
                <a:gd name="T96" fmla="*/ 41 w 50"/>
                <a:gd name="T97" fmla="*/ 53 h 58"/>
                <a:gd name="T98" fmla="*/ 50 w 50"/>
                <a:gd name="T99" fmla="*/ 57 h 58"/>
                <a:gd name="T100" fmla="*/ 50 w 50"/>
                <a:gd name="T101" fmla="*/ 57 h 58"/>
                <a:gd name="T102" fmla="*/ 49 w 50"/>
                <a:gd name="T103" fmla="*/ 58 h 58"/>
                <a:gd name="T104" fmla="*/ 40 w 50"/>
                <a:gd name="T105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" h="58">
                  <a:moveTo>
                    <a:pt x="40" y="54"/>
                  </a:moveTo>
                  <a:cubicBezTo>
                    <a:pt x="37" y="53"/>
                    <a:pt x="31" y="43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9" y="32"/>
                    <a:pt x="27" y="31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18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4" y="18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6"/>
                    <a:pt x="7" y="15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0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9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10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7"/>
                    <a:pt x="15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9"/>
                    <a:pt x="26" y="27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31" y="31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2"/>
                    <a:pt x="39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5" y="54"/>
                    <a:pt x="48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8" y="57"/>
                    <a:pt x="44" y="55"/>
                    <a:pt x="40" y="5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408"/>
            <p:cNvSpPr>
              <a:spLocks/>
            </p:cNvSpPr>
            <p:nvPr/>
          </p:nvSpPr>
          <p:spPr bwMode="auto">
            <a:xfrm>
              <a:off x="1578" y="2634"/>
              <a:ext cx="66" cy="78"/>
            </a:xfrm>
            <a:custGeom>
              <a:avLst/>
              <a:gdLst>
                <a:gd name="T0" fmla="*/ 44 w 47"/>
                <a:gd name="T1" fmla="*/ 55 h 55"/>
                <a:gd name="T2" fmla="*/ 44 w 47"/>
                <a:gd name="T3" fmla="*/ 54 h 55"/>
                <a:gd name="T4" fmla="*/ 44 w 47"/>
                <a:gd name="T5" fmla="*/ 54 h 55"/>
                <a:gd name="T6" fmla="*/ 43 w 47"/>
                <a:gd name="T7" fmla="*/ 51 h 55"/>
                <a:gd name="T8" fmla="*/ 43 w 47"/>
                <a:gd name="T9" fmla="*/ 51 h 55"/>
                <a:gd name="T10" fmla="*/ 43 w 47"/>
                <a:gd name="T11" fmla="*/ 49 h 55"/>
                <a:gd name="T12" fmla="*/ 43 w 47"/>
                <a:gd name="T13" fmla="*/ 49 h 55"/>
                <a:gd name="T14" fmla="*/ 45 w 47"/>
                <a:gd name="T15" fmla="*/ 46 h 55"/>
                <a:gd name="T16" fmla="*/ 45 w 47"/>
                <a:gd name="T17" fmla="*/ 46 h 55"/>
                <a:gd name="T18" fmla="*/ 46 w 47"/>
                <a:gd name="T19" fmla="*/ 43 h 55"/>
                <a:gd name="T20" fmla="*/ 46 w 47"/>
                <a:gd name="T21" fmla="*/ 43 h 55"/>
                <a:gd name="T22" fmla="*/ 46 w 47"/>
                <a:gd name="T23" fmla="*/ 42 h 55"/>
                <a:gd name="T24" fmla="*/ 46 w 47"/>
                <a:gd name="T25" fmla="*/ 42 h 55"/>
                <a:gd name="T26" fmla="*/ 41 w 47"/>
                <a:gd name="T27" fmla="*/ 38 h 55"/>
                <a:gd name="T28" fmla="*/ 41 w 47"/>
                <a:gd name="T29" fmla="*/ 38 h 55"/>
                <a:gd name="T30" fmla="*/ 31 w 47"/>
                <a:gd name="T31" fmla="*/ 33 h 55"/>
                <a:gd name="T32" fmla="*/ 31 w 47"/>
                <a:gd name="T33" fmla="*/ 33 h 55"/>
                <a:gd name="T34" fmla="*/ 24 w 47"/>
                <a:gd name="T35" fmla="*/ 30 h 55"/>
                <a:gd name="T36" fmla="*/ 24 w 47"/>
                <a:gd name="T37" fmla="*/ 30 h 55"/>
                <a:gd name="T38" fmla="*/ 21 w 47"/>
                <a:gd name="T39" fmla="*/ 24 h 55"/>
                <a:gd name="T40" fmla="*/ 21 w 47"/>
                <a:gd name="T41" fmla="*/ 24 h 55"/>
                <a:gd name="T42" fmla="*/ 21 w 47"/>
                <a:gd name="T43" fmla="*/ 20 h 55"/>
                <a:gd name="T44" fmla="*/ 21 w 47"/>
                <a:gd name="T45" fmla="*/ 20 h 55"/>
                <a:gd name="T46" fmla="*/ 21 w 47"/>
                <a:gd name="T47" fmla="*/ 19 h 55"/>
                <a:gd name="T48" fmla="*/ 21 w 47"/>
                <a:gd name="T49" fmla="*/ 19 h 55"/>
                <a:gd name="T50" fmla="*/ 14 w 47"/>
                <a:gd name="T51" fmla="*/ 12 h 55"/>
                <a:gd name="T52" fmla="*/ 14 w 47"/>
                <a:gd name="T53" fmla="*/ 12 h 55"/>
                <a:gd name="T54" fmla="*/ 0 w 47"/>
                <a:gd name="T55" fmla="*/ 1 h 55"/>
                <a:gd name="T56" fmla="*/ 0 w 47"/>
                <a:gd name="T57" fmla="*/ 1 h 55"/>
                <a:gd name="T58" fmla="*/ 0 w 47"/>
                <a:gd name="T59" fmla="*/ 1 h 55"/>
                <a:gd name="T60" fmla="*/ 1 w 47"/>
                <a:gd name="T61" fmla="*/ 0 h 55"/>
                <a:gd name="T62" fmla="*/ 15 w 47"/>
                <a:gd name="T63" fmla="*/ 10 h 55"/>
                <a:gd name="T64" fmla="*/ 15 w 47"/>
                <a:gd name="T65" fmla="*/ 10 h 55"/>
                <a:gd name="T66" fmla="*/ 22 w 47"/>
                <a:gd name="T67" fmla="*/ 19 h 55"/>
                <a:gd name="T68" fmla="*/ 22 w 47"/>
                <a:gd name="T69" fmla="*/ 19 h 55"/>
                <a:gd name="T70" fmla="*/ 22 w 47"/>
                <a:gd name="T71" fmla="*/ 20 h 55"/>
                <a:gd name="T72" fmla="*/ 22 w 47"/>
                <a:gd name="T73" fmla="*/ 20 h 55"/>
                <a:gd name="T74" fmla="*/ 22 w 47"/>
                <a:gd name="T75" fmla="*/ 24 h 55"/>
                <a:gd name="T76" fmla="*/ 22 w 47"/>
                <a:gd name="T77" fmla="*/ 24 h 55"/>
                <a:gd name="T78" fmla="*/ 24 w 47"/>
                <a:gd name="T79" fmla="*/ 29 h 55"/>
                <a:gd name="T80" fmla="*/ 24 w 47"/>
                <a:gd name="T81" fmla="*/ 29 h 55"/>
                <a:gd name="T82" fmla="*/ 32 w 47"/>
                <a:gd name="T83" fmla="*/ 31 h 55"/>
                <a:gd name="T84" fmla="*/ 32 w 47"/>
                <a:gd name="T85" fmla="*/ 31 h 55"/>
                <a:gd name="T86" fmla="*/ 42 w 47"/>
                <a:gd name="T87" fmla="*/ 37 h 55"/>
                <a:gd name="T88" fmla="*/ 42 w 47"/>
                <a:gd name="T89" fmla="*/ 37 h 55"/>
                <a:gd name="T90" fmla="*/ 47 w 47"/>
                <a:gd name="T91" fmla="*/ 42 h 55"/>
                <a:gd name="T92" fmla="*/ 47 w 47"/>
                <a:gd name="T93" fmla="*/ 42 h 55"/>
                <a:gd name="T94" fmla="*/ 47 w 47"/>
                <a:gd name="T95" fmla="*/ 43 h 55"/>
                <a:gd name="T96" fmla="*/ 47 w 47"/>
                <a:gd name="T97" fmla="*/ 43 h 55"/>
                <a:gd name="T98" fmla="*/ 46 w 47"/>
                <a:gd name="T99" fmla="*/ 47 h 55"/>
                <a:gd name="T100" fmla="*/ 46 w 47"/>
                <a:gd name="T101" fmla="*/ 47 h 55"/>
                <a:gd name="T102" fmla="*/ 44 w 47"/>
                <a:gd name="T103" fmla="*/ 49 h 55"/>
                <a:gd name="T104" fmla="*/ 44 w 47"/>
                <a:gd name="T105" fmla="*/ 49 h 55"/>
                <a:gd name="T106" fmla="*/ 45 w 47"/>
                <a:gd name="T107" fmla="*/ 51 h 55"/>
                <a:gd name="T108" fmla="*/ 45 w 47"/>
                <a:gd name="T109" fmla="*/ 51 h 55"/>
                <a:gd name="T110" fmla="*/ 46 w 47"/>
                <a:gd name="T111" fmla="*/ 54 h 55"/>
                <a:gd name="T112" fmla="*/ 46 w 47"/>
                <a:gd name="T113" fmla="*/ 54 h 55"/>
                <a:gd name="T114" fmla="*/ 46 w 47"/>
                <a:gd name="T115" fmla="*/ 55 h 55"/>
                <a:gd name="T116" fmla="*/ 46 w 47"/>
                <a:gd name="T117" fmla="*/ 55 h 55"/>
                <a:gd name="T118" fmla="*/ 46 w 47"/>
                <a:gd name="T119" fmla="*/ 55 h 55"/>
                <a:gd name="T120" fmla="*/ 46 w 47"/>
                <a:gd name="T121" fmla="*/ 55 h 55"/>
                <a:gd name="T122" fmla="*/ 44 w 47"/>
                <a:gd name="T123" fmla="*/ 55 h 55"/>
                <a:gd name="T124" fmla="*/ 44 w 47"/>
                <a:gd name="T12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55">
                  <a:moveTo>
                    <a:pt x="44" y="55"/>
                  </a:move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3"/>
                    <a:pt x="44" y="53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0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4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6" y="44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1"/>
                    <a:pt x="44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38" y="37"/>
                    <a:pt x="33" y="34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9" y="31"/>
                    <a:pt x="28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0"/>
                    <a:pt x="21" y="27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6"/>
                    <a:pt x="16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3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22" y="15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7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8" y="30"/>
                    <a:pt x="30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4" y="33"/>
                    <a:pt x="39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5" y="37"/>
                    <a:pt x="47" y="40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5"/>
                    <a:pt x="47" y="46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0"/>
                    <a:pt x="44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6" y="53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409"/>
            <p:cNvSpPr>
              <a:spLocks noEditPoints="1"/>
            </p:cNvSpPr>
            <p:nvPr/>
          </p:nvSpPr>
          <p:spPr bwMode="auto">
            <a:xfrm>
              <a:off x="1640" y="2710"/>
              <a:ext cx="193" cy="62"/>
            </a:xfrm>
            <a:custGeom>
              <a:avLst/>
              <a:gdLst>
                <a:gd name="T0" fmla="*/ 109 w 136"/>
                <a:gd name="T1" fmla="*/ 41 h 44"/>
                <a:gd name="T2" fmla="*/ 81 w 136"/>
                <a:gd name="T3" fmla="*/ 36 h 44"/>
                <a:gd name="T4" fmla="*/ 81 w 136"/>
                <a:gd name="T5" fmla="*/ 36 h 44"/>
                <a:gd name="T6" fmla="*/ 61 w 136"/>
                <a:gd name="T7" fmla="*/ 19 h 44"/>
                <a:gd name="T8" fmla="*/ 61 w 136"/>
                <a:gd name="T9" fmla="*/ 19 h 44"/>
                <a:gd name="T10" fmla="*/ 54 w 136"/>
                <a:gd name="T11" fmla="*/ 16 h 44"/>
                <a:gd name="T12" fmla="*/ 54 w 136"/>
                <a:gd name="T13" fmla="*/ 16 h 44"/>
                <a:gd name="T14" fmla="*/ 53 w 136"/>
                <a:gd name="T15" fmla="*/ 16 h 44"/>
                <a:gd name="T16" fmla="*/ 53 w 136"/>
                <a:gd name="T17" fmla="*/ 16 h 44"/>
                <a:gd name="T18" fmla="*/ 42 w 136"/>
                <a:gd name="T19" fmla="*/ 17 h 44"/>
                <a:gd name="T20" fmla="*/ 42 w 136"/>
                <a:gd name="T21" fmla="*/ 17 h 44"/>
                <a:gd name="T22" fmla="*/ 41 w 136"/>
                <a:gd name="T23" fmla="*/ 17 h 44"/>
                <a:gd name="T24" fmla="*/ 41 w 136"/>
                <a:gd name="T25" fmla="*/ 17 h 44"/>
                <a:gd name="T26" fmla="*/ 27 w 136"/>
                <a:gd name="T27" fmla="*/ 15 h 44"/>
                <a:gd name="T28" fmla="*/ 27 w 136"/>
                <a:gd name="T29" fmla="*/ 15 h 44"/>
                <a:gd name="T30" fmla="*/ 5 w 136"/>
                <a:gd name="T31" fmla="*/ 9 h 44"/>
                <a:gd name="T32" fmla="*/ 5 w 136"/>
                <a:gd name="T33" fmla="*/ 9 h 44"/>
                <a:gd name="T34" fmla="*/ 0 w 136"/>
                <a:gd name="T35" fmla="*/ 0 h 44"/>
                <a:gd name="T36" fmla="*/ 0 w 136"/>
                <a:gd name="T37" fmla="*/ 0 h 44"/>
                <a:gd name="T38" fmla="*/ 1 w 136"/>
                <a:gd name="T39" fmla="*/ 0 h 44"/>
                <a:gd name="T40" fmla="*/ 6 w 136"/>
                <a:gd name="T41" fmla="*/ 8 h 44"/>
                <a:gd name="T42" fmla="*/ 6 w 136"/>
                <a:gd name="T43" fmla="*/ 8 h 44"/>
                <a:gd name="T44" fmla="*/ 6 w 136"/>
                <a:gd name="T45" fmla="*/ 8 h 44"/>
                <a:gd name="T46" fmla="*/ 6 w 136"/>
                <a:gd name="T47" fmla="*/ 8 h 44"/>
                <a:gd name="T48" fmla="*/ 27 w 136"/>
                <a:gd name="T49" fmla="*/ 14 h 44"/>
                <a:gd name="T50" fmla="*/ 27 w 136"/>
                <a:gd name="T51" fmla="*/ 14 h 44"/>
                <a:gd name="T52" fmla="*/ 41 w 136"/>
                <a:gd name="T53" fmla="*/ 16 h 44"/>
                <a:gd name="T54" fmla="*/ 41 w 136"/>
                <a:gd name="T55" fmla="*/ 16 h 44"/>
                <a:gd name="T56" fmla="*/ 42 w 136"/>
                <a:gd name="T57" fmla="*/ 16 h 44"/>
                <a:gd name="T58" fmla="*/ 42 w 136"/>
                <a:gd name="T59" fmla="*/ 16 h 44"/>
                <a:gd name="T60" fmla="*/ 52 w 136"/>
                <a:gd name="T61" fmla="*/ 15 h 44"/>
                <a:gd name="T62" fmla="*/ 52 w 136"/>
                <a:gd name="T63" fmla="*/ 15 h 44"/>
                <a:gd name="T64" fmla="*/ 54 w 136"/>
                <a:gd name="T65" fmla="*/ 15 h 44"/>
                <a:gd name="T66" fmla="*/ 54 w 136"/>
                <a:gd name="T67" fmla="*/ 15 h 44"/>
                <a:gd name="T68" fmla="*/ 63 w 136"/>
                <a:gd name="T69" fmla="*/ 18 h 44"/>
                <a:gd name="T70" fmla="*/ 63 w 136"/>
                <a:gd name="T71" fmla="*/ 18 h 44"/>
                <a:gd name="T72" fmla="*/ 81 w 136"/>
                <a:gd name="T73" fmla="*/ 34 h 44"/>
                <a:gd name="T74" fmla="*/ 81 w 136"/>
                <a:gd name="T75" fmla="*/ 34 h 44"/>
                <a:gd name="T76" fmla="*/ 81 w 136"/>
                <a:gd name="T77" fmla="*/ 34 h 44"/>
                <a:gd name="T78" fmla="*/ 81 w 136"/>
                <a:gd name="T79" fmla="*/ 34 h 44"/>
                <a:gd name="T80" fmla="*/ 82 w 136"/>
                <a:gd name="T81" fmla="*/ 34 h 44"/>
                <a:gd name="T82" fmla="*/ 109 w 136"/>
                <a:gd name="T83" fmla="*/ 40 h 44"/>
                <a:gd name="T84" fmla="*/ 109 w 136"/>
                <a:gd name="T85" fmla="*/ 40 h 44"/>
                <a:gd name="T86" fmla="*/ 136 w 136"/>
                <a:gd name="T87" fmla="*/ 43 h 44"/>
                <a:gd name="T88" fmla="*/ 136 w 136"/>
                <a:gd name="T89" fmla="*/ 43 h 44"/>
                <a:gd name="T90" fmla="*/ 135 w 136"/>
                <a:gd name="T91" fmla="*/ 44 h 44"/>
                <a:gd name="T92" fmla="*/ 109 w 136"/>
                <a:gd name="T93" fmla="*/ 41 h 44"/>
                <a:gd name="T94" fmla="*/ 0 w 136"/>
                <a:gd name="T95" fmla="*/ 0 h 44"/>
                <a:gd name="T96" fmla="*/ 0 w 136"/>
                <a:gd name="T97" fmla="*/ 0 h 44"/>
                <a:gd name="T98" fmla="*/ 0 w 136"/>
                <a:gd name="T99" fmla="*/ 0 h 44"/>
                <a:gd name="T100" fmla="*/ 0 w 136"/>
                <a:gd name="T101" fmla="*/ 0 h 44"/>
                <a:gd name="T102" fmla="*/ 0 w 136"/>
                <a:gd name="T10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44">
                  <a:moveTo>
                    <a:pt x="109" y="41"/>
                  </a:moveTo>
                  <a:cubicBezTo>
                    <a:pt x="97" y="40"/>
                    <a:pt x="85" y="38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7" y="35"/>
                    <a:pt x="63" y="22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7"/>
                    <a:pt x="56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1" y="17"/>
                    <a:pt x="46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7" y="17"/>
                    <a:pt x="29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3" y="14"/>
                    <a:pt x="10" y="13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8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11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7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6" y="15"/>
                    <a:pt x="51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3" y="15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7" y="15"/>
                    <a:pt x="61" y="15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21"/>
                    <a:pt x="79" y="35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4" y="36"/>
                    <a:pt x="97" y="38"/>
                    <a:pt x="109" y="40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22" y="41"/>
                    <a:pt x="133" y="42"/>
                    <a:pt x="136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3" y="44"/>
                    <a:pt x="121" y="42"/>
                    <a:pt x="109" y="4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410"/>
            <p:cNvSpPr>
              <a:spLocks/>
            </p:cNvSpPr>
            <p:nvPr/>
          </p:nvSpPr>
          <p:spPr bwMode="auto">
            <a:xfrm>
              <a:off x="1953" y="2781"/>
              <a:ext cx="259" cy="72"/>
            </a:xfrm>
            <a:custGeom>
              <a:avLst/>
              <a:gdLst>
                <a:gd name="T0" fmla="*/ 170 w 183"/>
                <a:gd name="T1" fmla="*/ 49 h 51"/>
                <a:gd name="T2" fmla="*/ 165 w 183"/>
                <a:gd name="T3" fmla="*/ 44 h 51"/>
                <a:gd name="T4" fmla="*/ 153 w 183"/>
                <a:gd name="T5" fmla="*/ 38 h 51"/>
                <a:gd name="T6" fmla="*/ 134 w 183"/>
                <a:gd name="T7" fmla="*/ 35 h 51"/>
                <a:gd name="T8" fmla="*/ 132 w 183"/>
                <a:gd name="T9" fmla="*/ 35 h 51"/>
                <a:gd name="T10" fmla="*/ 132 w 183"/>
                <a:gd name="T11" fmla="*/ 35 h 51"/>
                <a:gd name="T12" fmla="*/ 118 w 183"/>
                <a:gd name="T13" fmla="*/ 30 h 51"/>
                <a:gd name="T14" fmla="*/ 101 w 183"/>
                <a:gd name="T15" fmla="*/ 25 h 51"/>
                <a:gd name="T16" fmla="*/ 72 w 183"/>
                <a:gd name="T17" fmla="*/ 22 h 51"/>
                <a:gd name="T18" fmla="*/ 40 w 183"/>
                <a:gd name="T19" fmla="*/ 14 h 51"/>
                <a:gd name="T20" fmla="*/ 39 w 183"/>
                <a:gd name="T21" fmla="*/ 14 h 51"/>
                <a:gd name="T22" fmla="*/ 37 w 183"/>
                <a:gd name="T23" fmla="*/ 14 h 51"/>
                <a:gd name="T24" fmla="*/ 18 w 183"/>
                <a:gd name="T25" fmla="*/ 8 h 51"/>
                <a:gd name="T26" fmla="*/ 8 w 183"/>
                <a:gd name="T27" fmla="*/ 2 h 51"/>
                <a:gd name="T28" fmla="*/ 1 w 183"/>
                <a:gd name="T29" fmla="*/ 5 h 51"/>
                <a:gd name="T30" fmla="*/ 0 w 183"/>
                <a:gd name="T31" fmla="*/ 3 h 51"/>
                <a:gd name="T32" fmla="*/ 8 w 183"/>
                <a:gd name="T33" fmla="*/ 0 h 51"/>
                <a:gd name="T34" fmla="*/ 20 w 183"/>
                <a:gd name="T35" fmla="*/ 7 h 51"/>
                <a:gd name="T36" fmla="*/ 37 w 183"/>
                <a:gd name="T37" fmla="*/ 13 h 51"/>
                <a:gd name="T38" fmla="*/ 38 w 183"/>
                <a:gd name="T39" fmla="*/ 12 h 51"/>
                <a:gd name="T40" fmla="*/ 40 w 183"/>
                <a:gd name="T41" fmla="*/ 12 h 51"/>
                <a:gd name="T42" fmla="*/ 72 w 183"/>
                <a:gd name="T43" fmla="*/ 20 h 51"/>
                <a:gd name="T44" fmla="*/ 101 w 183"/>
                <a:gd name="T45" fmla="*/ 23 h 51"/>
                <a:gd name="T46" fmla="*/ 119 w 183"/>
                <a:gd name="T47" fmla="*/ 28 h 51"/>
                <a:gd name="T48" fmla="*/ 132 w 183"/>
                <a:gd name="T49" fmla="*/ 34 h 51"/>
                <a:gd name="T50" fmla="*/ 134 w 183"/>
                <a:gd name="T51" fmla="*/ 33 h 51"/>
                <a:gd name="T52" fmla="*/ 154 w 183"/>
                <a:gd name="T53" fmla="*/ 36 h 51"/>
                <a:gd name="T54" fmla="*/ 167 w 183"/>
                <a:gd name="T55" fmla="*/ 44 h 51"/>
                <a:gd name="T56" fmla="*/ 170 w 183"/>
                <a:gd name="T57" fmla="*/ 48 h 51"/>
                <a:gd name="T58" fmla="*/ 176 w 183"/>
                <a:gd name="T59" fmla="*/ 49 h 51"/>
                <a:gd name="T60" fmla="*/ 177 w 183"/>
                <a:gd name="T61" fmla="*/ 49 h 51"/>
                <a:gd name="T62" fmla="*/ 183 w 183"/>
                <a:gd name="T63" fmla="*/ 47 h 51"/>
                <a:gd name="T64" fmla="*/ 177 w 183"/>
                <a:gd name="T65" fmla="*/ 51 h 51"/>
                <a:gd name="T66" fmla="*/ 176 w 183"/>
                <a:gd name="T6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3" h="51">
                  <a:moveTo>
                    <a:pt x="176" y="51"/>
                  </a:moveTo>
                  <a:cubicBezTo>
                    <a:pt x="173" y="50"/>
                    <a:pt x="172" y="49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9"/>
                    <a:pt x="166" y="47"/>
                    <a:pt x="165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2"/>
                    <a:pt x="161" y="39"/>
                    <a:pt x="153" y="38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47" y="37"/>
                    <a:pt x="139" y="35"/>
                    <a:pt x="134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3" y="35"/>
                    <a:pt x="133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27" y="33"/>
                    <a:pt x="127" y="33"/>
                    <a:pt x="118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7" y="30"/>
                    <a:pt x="108" y="27"/>
                    <a:pt x="101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4" y="24"/>
                    <a:pt x="78" y="2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9" y="21"/>
                    <a:pt x="47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1" y="14"/>
                    <a:pt x="20" y="10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4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2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32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8" y="13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8" y="12"/>
                    <a:pt x="70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8" y="21"/>
                    <a:pt x="94" y="22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8" y="25"/>
                    <a:pt x="117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7" y="31"/>
                    <a:pt x="128" y="32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3" y="34"/>
                    <a:pt x="133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40" y="33"/>
                    <a:pt x="147" y="35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61" y="37"/>
                    <a:pt x="167" y="40"/>
                    <a:pt x="167" y="44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8" y="47"/>
                    <a:pt x="167" y="47"/>
                    <a:pt x="170" y="48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3" y="48"/>
                    <a:pt x="174" y="49"/>
                    <a:pt x="176" y="49"/>
                  </a:cubicBezTo>
                  <a:cubicBezTo>
                    <a:pt x="176" y="49"/>
                    <a:pt x="176" y="49"/>
                    <a:pt x="176" y="49"/>
                  </a:cubicBezTo>
                  <a:cubicBezTo>
                    <a:pt x="176" y="49"/>
                    <a:pt x="176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8" y="49"/>
                    <a:pt x="179" y="49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80" y="50"/>
                    <a:pt x="179" y="51"/>
                    <a:pt x="177" y="51"/>
                  </a:cubicBezTo>
                  <a:cubicBezTo>
                    <a:pt x="177" y="51"/>
                    <a:pt x="177" y="51"/>
                    <a:pt x="177" y="51"/>
                  </a:cubicBezTo>
                  <a:cubicBezTo>
                    <a:pt x="176" y="51"/>
                    <a:pt x="176" y="51"/>
                    <a:pt x="176" y="5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411"/>
            <p:cNvSpPr>
              <a:spLocks/>
            </p:cNvSpPr>
            <p:nvPr/>
          </p:nvSpPr>
          <p:spPr bwMode="auto">
            <a:xfrm>
              <a:off x="1829" y="2770"/>
              <a:ext cx="126" cy="39"/>
            </a:xfrm>
            <a:custGeom>
              <a:avLst/>
              <a:gdLst>
                <a:gd name="T0" fmla="*/ 64 w 89"/>
                <a:gd name="T1" fmla="*/ 28 h 28"/>
                <a:gd name="T2" fmla="*/ 47 w 89"/>
                <a:gd name="T3" fmla="*/ 22 h 28"/>
                <a:gd name="T4" fmla="*/ 47 w 89"/>
                <a:gd name="T5" fmla="*/ 22 h 28"/>
                <a:gd name="T6" fmla="*/ 47 w 89"/>
                <a:gd name="T7" fmla="*/ 22 h 28"/>
                <a:gd name="T8" fmla="*/ 47 w 89"/>
                <a:gd name="T9" fmla="*/ 22 h 28"/>
                <a:gd name="T10" fmla="*/ 24 w 89"/>
                <a:gd name="T11" fmla="*/ 11 h 28"/>
                <a:gd name="T12" fmla="*/ 24 w 89"/>
                <a:gd name="T13" fmla="*/ 11 h 28"/>
                <a:gd name="T14" fmla="*/ 0 w 89"/>
                <a:gd name="T15" fmla="*/ 2 h 28"/>
                <a:gd name="T16" fmla="*/ 0 w 89"/>
                <a:gd name="T17" fmla="*/ 2 h 28"/>
                <a:gd name="T18" fmla="*/ 1 w 89"/>
                <a:gd name="T19" fmla="*/ 0 h 28"/>
                <a:gd name="T20" fmla="*/ 25 w 89"/>
                <a:gd name="T21" fmla="*/ 10 h 28"/>
                <a:gd name="T22" fmla="*/ 25 w 89"/>
                <a:gd name="T23" fmla="*/ 10 h 28"/>
                <a:gd name="T24" fmla="*/ 48 w 89"/>
                <a:gd name="T25" fmla="*/ 21 h 28"/>
                <a:gd name="T26" fmla="*/ 48 w 89"/>
                <a:gd name="T27" fmla="*/ 21 h 28"/>
                <a:gd name="T28" fmla="*/ 48 w 89"/>
                <a:gd name="T29" fmla="*/ 21 h 28"/>
                <a:gd name="T30" fmla="*/ 48 w 89"/>
                <a:gd name="T31" fmla="*/ 21 h 28"/>
                <a:gd name="T32" fmla="*/ 48 w 89"/>
                <a:gd name="T33" fmla="*/ 21 h 28"/>
                <a:gd name="T34" fmla="*/ 48 w 89"/>
                <a:gd name="T35" fmla="*/ 21 h 28"/>
                <a:gd name="T36" fmla="*/ 48 w 89"/>
                <a:gd name="T37" fmla="*/ 21 h 28"/>
                <a:gd name="T38" fmla="*/ 48 w 89"/>
                <a:gd name="T39" fmla="*/ 21 h 28"/>
                <a:gd name="T40" fmla="*/ 48 w 89"/>
                <a:gd name="T41" fmla="*/ 21 h 28"/>
                <a:gd name="T42" fmla="*/ 48 w 89"/>
                <a:gd name="T43" fmla="*/ 21 h 28"/>
                <a:gd name="T44" fmla="*/ 64 w 89"/>
                <a:gd name="T45" fmla="*/ 26 h 28"/>
                <a:gd name="T46" fmla="*/ 64 w 89"/>
                <a:gd name="T47" fmla="*/ 26 h 28"/>
                <a:gd name="T48" fmla="*/ 74 w 89"/>
                <a:gd name="T49" fmla="*/ 24 h 28"/>
                <a:gd name="T50" fmla="*/ 74 w 89"/>
                <a:gd name="T51" fmla="*/ 24 h 28"/>
                <a:gd name="T52" fmla="*/ 88 w 89"/>
                <a:gd name="T53" fmla="*/ 11 h 28"/>
                <a:gd name="T54" fmla="*/ 88 w 89"/>
                <a:gd name="T55" fmla="*/ 11 h 28"/>
                <a:gd name="T56" fmla="*/ 89 w 89"/>
                <a:gd name="T57" fmla="*/ 13 h 28"/>
                <a:gd name="T58" fmla="*/ 75 w 89"/>
                <a:gd name="T59" fmla="*/ 25 h 28"/>
                <a:gd name="T60" fmla="*/ 75 w 89"/>
                <a:gd name="T61" fmla="*/ 25 h 28"/>
                <a:gd name="T62" fmla="*/ 64 w 89"/>
                <a:gd name="T63" fmla="*/ 28 h 28"/>
                <a:gd name="T64" fmla="*/ 64 w 89"/>
                <a:gd name="T65" fmla="*/ 28 h 28"/>
                <a:gd name="T66" fmla="*/ 64 w 89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28">
                  <a:moveTo>
                    <a:pt x="64" y="28"/>
                  </a:moveTo>
                  <a:cubicBezTo>
                    <a:pt x="57" y="28"/>
                    <a:pt x="50" y="24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4" y="21"/>
                    <a:pt x="26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9" y="5"/>
                    <a:pt x="5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20" y="3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1"/>
                    <a:pt x="45" y="20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9" y="22"/>
                    <a:pt x="57" y="26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7" y="26"/>
                    <a:pt x="71" y="26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8" y="20"/>
                    <a:pt x="83" y="13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5" y="14"/>
                    <a:pt x="79" y="21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1" y="27"/>
                    <a:pt x="68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412"/>
            <p:cNvSpPr>
              <a:spLocks/>
            </p:cNvSpPr>
            <p:nvPr/>
          </p:nvSpPr>
          <p:spPr bwMode="auto">
            <a:xfrm>
              <a:off x="2553" y="2855"/>
              <a:ext cx="121" cy="208"/>
            </a:xfrm>
            <a:custGeom>
              <a:avLst/>
              <a:gdLst>
                <a:gd name="T0" fmla="*/ 53 w 85"/>
                <a:gd name="T1" fmla="*/ 138 h 147"/>
                <a:gd name="T2" fmla="*/ 48 w 85"/>
                <a:gd name="T3" fmla="*/ 139 h 147"/>
                <a:gd name="T4" fmla="*/ 38 w 85"/>
                <a:gd name="T5" fmla="*/ 126 h 147"/>
                <a:gd name="T6" fmla="*/ 47 w 85"/>
                <a:gd name="T7" fmla="*/ 110 h 147"/>
                <a:gd name="T8" fmla="*/ 47 w 85"/>
                <a:gd name="T9" fmla="*/ 109 h 147"/>
                <a:gd name="T10" fmla="*/ 44 w 85"/>
                <a:gd name="T11" fmla="*/ 99 h 147"/>
                <a:gd name="T12" fmla="*/ 35 w 85"/>
                <a:gd name="T13" fmla="*/ 84 h 147"/>
                <a:gd name="T14" fmla="*/ 36 w 85"/>
                <a:gd name="T15" fmla="*/ 69 h 147"/>
                <a:gd name="T16" fmla="*/ 49 w 85"/>
                <a:gd name="T17" fmla="*/ 60 h 147"/>
                <a:gd name="T18" fmla="*/ 62 w 85"/>
                <a:gd name="T19" fmla="*/ 51 h 147"/>
                <a:gd name="T20" fmla="*/ 83 w 85"/>
                <a:gd name="T21" fmla="*/ 32 h 147"/>
                <a:gd name="T22" fmla="*/ 82 w 85"/>
                <a:gd name="T23" fmla="*/ 30 h 147"/>
                <a:gd name="T24" fmla="*/ 80 w 85"/>
                <a:gd name="T25" fmla="*/ 19 h 147"/>
                <a:gd name="T26" fmla="*/ 82 w 85"/>
                <a:gd name="T27" fmla="*/ 15 h 147"/>
                <a:gd name="T28" fmla="*/ 80 w 85"/>
                <a:gd name="T29" fmla="*/ 12 h 147"/>
                <a:gd name="T30" fmla="*/ 73 w 85"/>
                <a:gd name="T31" fmla="*/ 7 h 147"/>
                <a:gd name="T32" fmla="*/ 70 w 85"/>
                <a:gd name="T33" fmla="*/ 2 h 147"/>
                <a:gd name="T34" fmla="*/ 67 w 85"/>
                <a:gd name="T35" fmla="*/ 6 h 147"/>
                <a:gd name="T36" fmla="*/ 57 w 85"/>
                <a:gd name="T37" fmla="*/ 11 h 147"/>
                <a:gd name="T38" fmla="*/ 57 w 85"/>
                <a:gd name="T39" fmla="*/ 11 h 147"/>
                <a:gd name="T40" fmla="*/ 56 w 85"/>
                <a:gd name="T41" fmla="*/ 11 h 147"/>
                <a:gd name="T42" fmla="*/ 49 w 85"/>
                <a:gd name="T43" fmla="*/ 15 h 147"/>
                <a:gd name="T44" fmla="*/ 50 w 85"/>
                <a:gd name="T45" fmla="*/ 18 h 147"/>
                <a:gd name="T46" fmla="*/ 51 w 85"/>
                <a:gd name="T47" fmla="*/ 22 h 147"/>
                <a:gd name="T48" fmla="*/ 39 w 85"/>
                <a:gd name="T49" fmla="*/ 31 h 147"/>
                <a:gd name="T50" fmla="*/ 26 w 85"/>
                <a:gd name="T51" fmla="*/ 28 h 147"/>
                <a:gd name="T52" fmla="*/ 18 w 85"/>
                <a:gd name="T53" fmla="*/ 32 h 147"/>
                <a:gd name="T54" fmla="*/ 0 w 85"/>
                <a:gd name="T55" fmla="*/ 43 h 147"/>
                <a:gd name="T56" fmla="*/ 1 w 85"/>
                <a:gd name="T57" fmla="*/ 40 h 147"/>
                <a:gd name="T58" fmla="*/ 16 w 85"/>
                <a:gd name="T59" fmla="*/ 31 h 147"/>
                <a:gd name="T60" fmla="*/ 37 w 85"/>
                <a:gd name="T61" fmla="*/ 28 h 147"/>
                <a:gd name="T62" fmla="*/ 39 w 85"/>
                <a:gd name="T63" fmla="*/ 28 h 147"/>
                <a:gd name="T64" fmla="*/ 49 w 85"/>
                <a:gd name="T65" fmla="*/ 22 h 147"/>
                <a:gd name="T66" fmla="*/ 48 w 85"/>
                <a:gd name="T67" fmla="*/ 20 h 147"/>
                <a:gd name="T68" fmla="*/ 56 w 85"/>
                <a:gd name="T69" fmla="*/ 8 h 147"/>
                <a:gd name="T70" fmla="*/ 57 w 85"/>
                <a:gd name="T71" fmla="*/ 8 h 147"/>
                <a:gd name="T72" fmla="*/ 58 w 85"/>
                <a:gd name="T73" fmla="*/ 8 h 147"/>
                <a:gd name="T74" fmla="*/ 65 w 85"/>
                <a:gd name="T75" fmla="*/ 4 h 147"/>
                <a:gd name="T76" fmla="*/ 72 w 85"/>
                <a:gd name="T77" fmla="*/ 0 h 147"/>
                <a:gd name="T78" fmla="*/ 76 w 85"/>
                <a:gd name="T79" fmla="*/ 7 h 147"/>
                <a:gd name="T80" fmla="*/ 84 w 85"/>
                <a:gd name="T81" fmla="*/ 15 h 147"/>
                <a:gd name="T82" fmla="*/ 82 w 85"/>
                <a:gd name="T83" fmla="*/ 21 h 147"/>
                <a:gd name="T84" fmla="*/ 84 w 85"/>
                <a:gd name="T85" fmla="*/ 28 h 147"/>
                <a:gd name="T86" fmla="*/ 85 w 85"/>
                <a:gd name="T87" fmla="*/ 32 h 147"/>
                <a:gd name="T88" fmla="*/ 37 w 85"/>
                <a:gd name="T89" fmla="*/ 71 h 147"/>
                <a:gd name="T90" fmla="*/ 34 w 85"/>
                <a:gd name="T91" fmla="*/ 77 h 147"/>
                <a:gd name="T92" fmla="*/ 46 w 85"/>
                <a:gd name="T93" fmla="*/ 98 h 147"/>
                <a:gd name="T94" fmla="*/ 49 w 85"/>
                <a:gd name="T95" fmla="*/ 109 h 147"/>
                <a:gd name="T96" fmla="*/ 42 w 85"/>
                <a:gd name="T97" fmla="*/ 123 h 147"/>
                <a:gd name="T98" fmla="*/ 40 w 85"/>
                <a:gd name="T99" fmla="*/ 126 h 147"/>
                <a:gd name="T100" fmla="*/ 48 w 85"/>
                <a:gd name="T101" fmla="*/ 136 h 147"/>
                <a:gd name="T102" fmla="*/ 49 w 85"/>
                <a:gd name="T103" fmla="*/ 136 h 147"/>
                <a:gd name="T104" fmla="*/ 60 w 85"/>
                <a:gd name="T105" fmla="*/ 145 h 147"/>
                <a:gd name="T106" fmla="*/ 60 w 85"/>
                <a:gd name="T107" fmla="*/ 145 h 147"/>
                <a:gd name="T108" fmla="*/ 60 w 85"/>
                <a:gd name="T109" fmla="*/ 145 h 147"/>
                <a:gd name="T110" fmla="*/ 59 w 85"/>
                <a:gd name="T1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" h="147">
                  <a:moveTo>
                    <a:pt x="56" y="141"/>
                  </a:moveTo>
                  <a:cubicBezTo>
                    <a:pt x="56" y="139"/>
                    <a:pt x="55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2" y="138"/>
                    <a:pt x="51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0" y="139"/>
                    <a:pt x="49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2" y="138"/>
                    <a:pt x="38" y="131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7" y="124"/>
                    <a:pt x="39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4" y="120"/>
                    <a:pt x="47" y="116"/>
                    <a:pt x="47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7" y="110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6" y="103"/>
                    <a:pt x="45" y="100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96"/>
                    <a:pt x="37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2" y="83"/>
                    <a:pt x="31" y="80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4"/>
                    <a:pt x="33" y="70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9"/>
                    <a:pt x="44" y="65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5" y="56"/>
                    <a:pt x="61" y="52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5" y="50"/>
                    <a:pt x="83" y="37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1"/>
                    <a:pt x="83" y="31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29"/>
                    <a:pt x="79" y="26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2"/>
                    <a:pt x="79" y="20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17"/>
                    <a:pt x="82" y="15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4"/>
                    <a:pt x="82" y="13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5" y="11"/>
                    <a:pt x="74" y="9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5"/>
                    <a:pt x="74" y="4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68" y="3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2" y="10"/>
                    <a:pt x="60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4" y="11"/>
                    <a:pt x="52" y="11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3"/>
                    <a:pt x="49" y="14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6"/>
                    <a:pt x="49" y="17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20"/>
                    <a:pt x="51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7"/>
                    <a:pt x="45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8" y="31"/>
                    <a:pt x="37" y="31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29"/>
                    <a:pt x="29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2" y="28"/>
                    <a:pt x="19" y="29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7"/>
                    <a:pt x="6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5" y="40"/>
                    <a:pt x="15" y="34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27"/>
                    <a:pt x="22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0" y="26"/>
                    <a:pt x="34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8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1" y="28"/>
                    <a:pt x="44" y="28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5"/>
                    <a:pt x="49" y="23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18"/>
                    <a:pt x="46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7" y="10"/>
                    <a:pt x="52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9" y="8"/>
                    <a:pt x="60" y="8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7" y="2"/>
                    <a:pt x="68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1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2"/>
                    <a:pt x="76" y="5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8"/>
                    <a:pt x="76" y="8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3" y="10"/>
                    <a:pt x="84" y="13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8"/>
                    <a:pt x="84" y="20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1" y="22"/>
                    <a:pt x="81" y="22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4"/>
                    <a:pt x="83" y="27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5" y="29"/>
                    <a:pt x="85" y="30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40"/>
                    <a:pt x="67" y="51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1" y="56"/>
                    <a:pt x="41" y="70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5" y="71"/>
                    <a:pt x="34" y="74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80"/>
                    <a:pt x="35" y="82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40" y="83"/>
                    <a:pt x="45" y="93"/>
                    <a:pt x="46" y="98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7" y="100"/>
                    <a:pt x="49" y="102"/>
                    <a:pt x="49" y="109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50" y="109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0" y="117"/>
                    <a:pt x="46" y="121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3"/>
                    <a:pt x="40" y="124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8"/>
                    <a:pt x="41" y="131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4" y="135"/>
                    <a:pt x="46" y="136"/>
                    <a:pt x="48" y="136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8" y="136"/>
                    <a:pt x="49" y="136"/>
                    <a:pt x="49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51" y="135"/>
                    <a:pt x="52" y="135"/>
                    <a:pt x="53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9" y="135"/>
                    <a:pt x="59" y="144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7" y="146"/>
                    <a:pt x="57" y="143"/>
                    <a:pt x="56" y="14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413"/>
            <p:cNvSpPr>
              <a:spLocks noEditPoints="1"/>
            </p:cNvSpPr>
            <p:nvPr/>
          </p:nvSpPr>
          <p:spPr bwMode="auto">
            <a:xfrm>
              <a:off x="2211" y="2842"/>
              <a:ext cx="344" cy="86"/>
            </a:xfrm>
            <a:custGeom>
              <a:avLst/>
              <a:gdLst>
                <a:gd name="T0" fmla="*/ 166 w 243"/>
                <a:gd name="T1" fmla="*/ 52 h 61"/>
                <a:gd name="T2" fmla="*/ 165 w 243"/>
                <a:gd name="T3" fmla="*/ 49 h 61"/>
                <a:gd name="T4" fmla="*/ 157 w 243"/>
                <a:gd name="T5" fmla="*/ 54 h 61"/>
                <a:gd name="T6" fmla="*/ 155 w 243"/>
                <a:gd name="T7" fmla="*/ 54 h 61"/>
                <a:gd name="T8" fmla="*/ 145 w 243"/>
                <a:gd name="T9" fmla="*/ 52 h 61"/>
                <a:gd name="T10" fmla="*/ 110 w 243"/>
                <a:gd name="T11" fmla="*/ 29 h 61"/>
                <a:gd name="T12" fmla="*/ 100 w 243"/>
                <a:gd name="T13" fmla="*/ 25 h 61"/>
                <a:gd name="T14" fmla="*/ 89 w 243"/>
                <a:gd name="T15" fmla="*/ 27 h 61"/>
                <a:gd name="T16" fmla="*/ 69 w 243"/>
                <a:gd name="T17" fmla="*/ 21 h 61"/>
                <a:gd name="T18" fmla="*/ 44 w 243"/>
                <a:gd name="T19" fmla="*/ 14 h 61"/>
                <a:gd name="T20" fmla="*/ 18 w 243"/>
                <a:gd name="T21" fmla="*/ 6 h 61"/>
                <a:gd name="T22" fmla="*/ 16 w 243"/>
                <a:gd name="T23" fmla="*/ 6 h 61"/>
                <a:gd name="T24" fmla="*/ 9 w 243"/>
                <a:gd name="T25" fmla="*/ 5 h 61"/>
                <a:gd name="T26" fmla="*/ 7 w 243"/>
                <a:gd name="T27" fmla="*/ 2 h 61"/>
                <a:gd name="T28" fmla="*/ 1 w 243"/>
                <a:gd name="T29" fmla="*/ 6 h 61"/>
                <a:gd name="T30" fmla="*/ 6 w 243"/>
                <a:gd name="T31" fmla="*/ 0 h 61"/>
                <a:gd name="T32" fmla="*/ 7 w 243"/>
                <a:gd name="T33" fmla="*/ 0 h 61"/>
                <a:gd name="T34" fmla="*/ 13 w 243"/>
                <a:gd name="T35" fmla="*/ 5 h 61"/>
                <a:gd name="T36" fmla="*/ 16 w 243"/>
                <a:gd name="T37" fmla="*/ 4 h 61"/>
                <a:gd name="T38" fmla="*/ 23 w 243"/>
                <a:gd name="T39" fmla="*/ 6 h 61"/>
                <a:gd name="T40" fmla="*/ 45 w 243"/>
                <a:gd name="T41" fmla="*/ 12 h 61"/>
                <a:gd name="T42" fmla="*/ 45 w 243"/>
                <a:gd name="T43" fmla="*/ 12 h 61"/>
                <a:gd name="T44" fmla="*/ 46 w 243"/>
                <a:gd name="T45" fmla="*/ 12 h 61"/>
                <a:gd name="T46" fmla="*/ 48 w 243"/>
                <a:gd name="T47" fmla="*/ 13 h 61"/>
                <a:gd name="T48" fmla="*/ 69 w 243"/>
                <a:gd name="T49" fmla="*/ 19 h 61"/>
                <a:gd name="T50" fmla="*/ 70 w 243"/>
                <a:gd name="T51" fmla="*/ 19 h 61"/>
                <a:gd name="T52" fmla="*/ 89 w 243"/>
                <a:gd name="T53" fmla="*/ 25 h 61"/>
                <a:gd name="T54" fmla="*/ 100 w 243"/>
                <a:gd name="T55" fmla="*/ 23 h 61"/>
                <a:gd name="T56" fmla="*/ 112 w 243"/>
                <a:gd name="T57" fmla="*/ 27 h 61"/>
                <a:gd name="T58" fmla="*/ 140 w 243"/>
                <a:gd name="T59" fmla="*/ 47 h 61"/>
                <a:gd name="T60" fmla="*/ 141 w 243"/>
                <a:gd name="T61" fmla="*/ 48 h 61"/>
                <a:gd name="T62" fmla="*/ 146 w 243"/>
                <a:gd name="T63" fmla="*/ 50 h 61"/>
                <a:gd name="T64" fmla="*/ 155 w 243"/>
                <a:gd name="T65" fmla="*/ 52 h 61"/>
                <a:gd name="T66" fmla="*/ 156 w 243"/>
                <a:gd name="T67" fmla="*/ 51 h 61"/>
                <a:gd name="T68" fmla="*/ 157 w 243"/>
                <a:gd name="T69" fmla="*/ 52 h 61"/>
                <a:gd name="T70" fmla="*/ 166 w 243"/>
                <a:gd name="T71" fmla="*/ 47 h 61"/>
                <a:gd name="T72" fmla="*/ 168 w 243"/>
                <a:gd name="T73" fmla="*/ 49 h 61"/>
                <a:gd name="T74" fmla="*/ 173 w 243"/>
                <a:gd name="T75" fmla="*/ 59 h 61"/>
                <a:gd name="T76" fmla="*/ 173 w 243"/>
                <a:gd name="T77" fmla="*/ 59 h 61"/>
                <a:gd name="T78" fmla="*/ 189 w 243"/>
                <a:gd name="T79" fmla="*/ 51 h 61"/>
                <a:gd name="T80" fmla="*/ 190 w 243"/>
                <a:gd name="T81" fmla="*/ 50 h 61"/>
                <a:gd name="T82" fmla="*/ 207 w 243"/>
                <a:gd name="T83" fmla="*/ 54 h 61"/>
                <a:gd name="T84" fmla="*/ 207 w 243"/>
                <a:gd name="T85" fmla="*/ 55 h 61"/>
                <a:gd name="T86" fmla="*/ 220 w 243"/>
                <a:gd name="T87" fmla="*/ 53 h 61"/>
                <a:gd name="T88" fmla="*/ 243 w 243"/>
                <a:gd name="T89" fmla="*/ 49 h 61"/>
                <a:gd name="T90" fmla="*/ 243 w 243"/>
                <a:gd name="T91" fmla="*/ 51 h 61"/>
                <a:gd name="T92" fmla="*/ 222 w 243"/>
                <a:gd name="T93" fmla="*/ 55 h 61"/>
                <a:gd name="T94" fmla="*/ 212 w 243"/>
                <a:gd name="T95" fmla="*/ 59 h 61"/>
                <a:gd name="T96" fmla="*/ 204 w 243"/>
                <a:gd name="T97" fmla="*/ 55 h 61"/>
                <a:gd name="T98" fmla="*/ 204 w 243"/>
                <a:gd name="T99" fmla="*/ 54 h 61"/>
                <a:gd name="T100" fmla="*/ 191 w 243"/>
                <a:gd name="T101" fmla="*/ 52 h 61"/>
                <a:gd name="T102" fmla="*/ 183 w 243"/>
                <a:gd name="T103" fmla="*/ 57 h 61"/>
                <a:gd name="T104" fmla="*/ 172 w 243"/>
                <a:gd name="T105" fmla="*/ 60 h 61"/>
                <a:gd name="T106" fmla="*/ 45 w 243"/>
                <a:gd name="T107" fmla="*/ 1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3" h="61">
                  <a:moveTo>
                    <a:pt x="172" y="60"/>
                  </a:moveTo>
                  <a:cubicBezTo>
                    <a:pt x="169" y="58"/>
                    <a:pt x="167" y="56"/>
                    <a:pt x="166" y="52"/>
                  </a:cubicBezTo>
                  <a:cubicBezTo>
                    <a:pt x="166" y="52"/>
                    <a:pt x="166" y="52"/>
                    <a:pt x="166" y="52"/>
                  </a:cubicBezTo>
                  <a:cubicBezTo>
                    <a:pt x="166" y="51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5" y="49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3" y="51"/>
                    <a:pt x="161" y="54"/>
                    <a:pt x="157" y="54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57" y="54"/>
                    <a:pt x="156" y="54"/>
                    <a:pt x="156" y="54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3" y="54"/>
                    <a:pt x="149" y="53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2" y="51"/>
                    <a:pt x="139" y="50"/>
                    <a:pt x="138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4" y="37"/>
                    <a:pt x="117" y="35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8" y="26"/>
                    <a:pt x="103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4" y="27"/>
                    <a:pt x="91" y="27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2" y="27"/>
                    <a:pt x="77" y="22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8" y="21"/>
                    <a:pt x="45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38" y="12"/>
                    <a:pt x="26" y="11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4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0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4"/>
                    <a:pt x="22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6" y="9"/>
                    <a:pt x="38" y="10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3"/>
                    <a:pt x="47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1" y="14"/>
                    <a:pt x="53" y="15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62" y="17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8" y="20"/>
                    <a:pt x="83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1" y="25"/>
                    <a:pt x="93" y="25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3"/>
                    <a:pt x="98" y="23"/>
                    <a:pt x="100" y="23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4" y="23"/>
                    <a:pt x="109" y="24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7" y="32"/>
                    <a:pt x="135" y="34"/>
                    <a:pt x="14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48"/>
                    <a:pt x="141" y="48"/>
                    <a:pt x="141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3" y="49"/>
                    <a:pt x="144" y="49"/>
                    <a:pt x="146" y="5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9" y="51"/>
                    <a:pt x="153" y="52"/>
                    <a:pt x="155" y="52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60" y="52"/>
                    <a:pt x="161" y="50"/>
                    <a:pt x="164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4" y="47"/>
                    <a:pt x="165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8" y="47"/>
                    <a:pt x="168" y="48"/>
                    <a:pt x="168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50"/>
                    <a:pt x="168" y="51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9" y="54"/>
                    <a:pt x="171" y="56"/>
                    <a:pt x="173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6" y="59"/>
                    <a:pt x="186" y="53"/>
                    <a:pt x="189" y="51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9" y="51"/>
                    <a:pt x="189" y="51"/>
                    <a:pt x="189" y="51"/>
                  </a:cubicBezTo>
                  <a:cubicBezTo>
                    <a:pt x="189" y="50"/>
                    <a:pt x="189" y="50"/>
                    <a:pt x="189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3" y="48"/>
                    <a:pt x="196" y="48"/>
                    <a:pt x="199" y="48"/>
                  </a:cubicBezTo>
                  <a:cubicBezTo>
                    <a:pt x="199" y="48"/>
                    <a:pt x="199" y="48"/>
                    <a:pt x="199" y="48"/>
                  </a:cubicBezTo>
                  <a:cubicBezTo>
                    <a:pt x="204" y="48"/>
                    <a:pt x="207" y="51"/>
                    <a:pt x="207" y="54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7" y="54"/>
                    <a:pt x="207" y="55"/>
                    <a:pt x="207" y="55"/>
                  </a:cubicBezTo>
                  <a:cubicBezTo>
                    <a:pt x="207" y="55"/>
                    <a:pt x="207" y="55"/>
                    <a:pt x="207" y="55"/>
                  </a:cubicBezTo>
                  <a:cubicBezTo>
                    <a:pt x="207" y="56"/>
                    <a:pt x="210" y="57"/>
                    <a:pt x="212" y="57"/>
                  </a:cubicBezTo>
                  <a:cubicBezTo>
                    <a:pt x="212" y="57"/>
                    <a:pt x="212" y="57"/>
                    <a:pt x="212" y="57"/>
                  </a:cubicBezTo>
                  <a:cubicBezTo>
                    <a:pt x="214" y="57"/>
                    <a:pt x="217" y="56"/>
                    <a:pt x="220" y="53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3" y="51"/>
                    <a:pt x="238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51"/>
                    <a:pt x="243" y="51"/>
                    <a:pt x="243" y="51"/>
                  </a:cubicBezTo>
                  <a:cubicBezTo>
                    <a:pt x="243" y="51"/>
                    <a:pt x="243" y="51"/>
                    <a:pt x="243" y="51"/>
                  </a:cubicBezTo>
                  <a:cubicBezTo>
                    <a:pt x="243" y="51"/>
                    <a:pt x="243" y="51"/>
                    <a:pt x="243" y="51"/>
                  </a:cubicBezTo>
                  <a:cubicBezTo>
                    <a:pt x="239" y="51"/>
                    <a:pt x="223" y="54"/>
                    <a:pt x="222" y="55"/>
                  </a:cubicBezTo>
                  <a:cubicBezTo>
                    <a:pt x="222" y="55"/>
                    <a:pt x="222" y="55"/>
                    <a:pt x="222" y="55"/>
                  </a:cubicBezTo>
                  <a:cubicBezTo>
                    <a:pt x="218" y="58"/>
                    <a:pt x="215" y="59"/>
                    <a:pt x="212" y="59"/>
                  </a:cubicBezTo>
                  <a:cubicBezTo>
                    <a:pt x="212" y="59"/>
                    <a:pt x="212" y="59"/>
                    <a:pt x="212" y="59"/>
                  </a:cubicBezTo>
                  <a:cubicBezTo>
                    <a:pt x="209" y="59"/>
                    <a:pt x="206" y="58"/>
                    <a:pt x="205" y="56"/>
                  </a:cubicBezTo>
                  <a:cubicBezTo>
                    <a:pt x="205" y="56"/>
                    <a:pt x="205" y="56"/>
                    <a:pt x="205" y="56"/>
                  </a:cubicBezTo>
                  <a:cubicBezTo>
                    <a:pt x="204" y="55"/>
                    <a:pt x="204" y="55"/>
                    <a:pt x="204" y="55"/>
                  </a:cubicBezTo>
                  <a:cubicBezTo>
                    <a:pt x="204" y="55"/>
                    <a:pt x="204" y="55"/>
                    <a:pt x="204" y="55"/>
                  </a:cubicBezTo>
                  <a:cubicBezTo>
                    <a:pt x="204" y="55"/>
                    <a:pt x="204" y="55"/>
                    <a:pt x="204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2"/>
                    <a:pt x="203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7" y="50"/>
                    <a:pt x="194" y="50"/>
                    <a:pt x="191" y="52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0" y="53"/>
                    <a:pt x="187" y="55"/>
                    <a:pt x="183" y="57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0" y="59"/>
                    <a:pt x="176" y="61"/>
                    <a:pt x="173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1"/>
                    <a:pt x="172" y="61"/>
                    <a:pt x="172" y="60"/>
                  </a:cubicBezTo>
                  <a:close/>
                  <a:moveTo>
                    <a:pt x="45" y="12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414"/>
            <p:cNvSpPr>
              <a:spLocks/>
            </p:cNvSpPr>
            <p:nvPr/>
          </p:nvSpPr>
          <p:spPr bwMode="auto">
            <a:xfrm>
              <a:off x="2904" y="3347"/>
              <a:ext cx="64" cy="199"/>
            </a:xfrm>
            <a:custGeom>
              <a:avLst/>
              <a:gdLst>
                <a:gd name="T0" fmla="*/ 1 w 45"/>
                <a:gd name="T1" fmla="*/ 139 h 140"/>
                <a:gd name="T2" fmla="*/ 20 w 45"/>
                <a:gd name="T3" fmla="*/ 134 h 140"/>
                <a:gd name="T4" fmla="*/ 27 w 45"/>
                <a:gd name="T5" fmla="*/ 131 h 140"/>
                <a:gd name="T6" fmla="*/ 36 w 45"/>
                <a:gd name="T7" fmla="*/ 130 h 140"/>
                <a:gd name="T8" fmla="*/ 38 w 45"/>
                <a:gd name="T9" fmla="*/ 130 h 140"/>
                <a:gd name="T10" fmla="*/ 43 w 45"/>
                <a:gd name="T11" fmla="*/ 124 h 140"/>
                <a:gd name="T12" fmla="*/ 40 w 45"/>
                <a:gd name="T13" fmla="*/ 126 h 140"/>
                <a:gd name="T14" fmla="*/ 38 w 45"/>
                <a:gd name="T15" fmla="*/ 126 h 140"/>
                <a:gd name="T16" fmla="*/ 31 w 45"/>
                <a:gd name="T17" fmla="*/ 119 h 140"/>
                <a:gd name="T18" fmla="*/ 36 w 45"/>
                <a:gd name="T19" fmla="*/ 104 h 140"/>
                <a:gd name="T20" fmla="*/ 37 w 45"/>
                <a:gd name="T21" fmla="*/ 101 h 140"/>
                <a:gd name="T22" fmla="*/ 28 w 45"/>
                <a:gd name="T23" fmla="*/ 86 h 140"/>
                <a:gd name="T24" fmla="*/ 27 w 45"/>
                <a:gd name="T25" fmla="*/ 79 h 140"/>
                <a:gd name="T26" fmla="*/ 27 w 45"/>
                <a:gd name="T27" fmla="*/ 61 h 140"/>
                <a:gd name="T28" fmla="*/ 29 w 45"/>
                <a:gd name="T29" fmla="*/ 46 h 140"/>
                <a:gd name="T30" fmla="*/ 30 w 45"/>
                <a:gd name="T31" fmla="*/ 45 h 140"/>
                <a:gd name="T32" fmla="*/ 30 w 45"/>
                <a:gd name="T33" fmla="*/ 44 h 140"/>
                <a:gd name="T34" fmla="*/ 32 w 45"/>
                <a:gd name="T35" fmla="*/ 30 h 140"/>
                <a:gd name="T36" fmla="*/ 32 w 45"/>
                <a:gd name="T37" fmla="*/ 29 h 140"/>
                <a:gd name="T38" fmla="*/ 33 w 45"/>
                <a:gd name="T39" fmla="*/ 16 h 140"/>
                <a:gd name="T40" fmla="*/ 33 w 45"/>
                <a:gd name="T41" fmla="*/ 12 h 140"/>
                <a:gd name="T42" fmla="*/ 33 w 45"/>
                <a:gd name="T43" fmla="*/ 0 h 140"/>
                <a:gd name="T44" fmla="*/ 35 w 45"/>
                <a:gd name="T45" fmla="*/ 16 h 140"/>
                <a:gd name="T46" fmla="*/ 33 w 45"/>
                <a:gd name="T47" fmla="*/ 24 h 140"/>
                <a:gd name="T48" fmla="*/ 34 w 45"/>
                <a:gd name="T49" fmla="*/ 30 h 140"/>
                <a:gd name="T50" fmla="*/ 33 w 45"/>
                <a:gd name="T51" fmla="*/ 40 h 140"/>
                <a:gd name="T52" fmla="*/ 29 w 45"/>
                <a:gd name="T53" fmla="*/ 62 h 140"/>
                <a:gd name="T54" fmla="*/ 28 w 45"/>
                <a:gd name="T55" fmla="*/ 69 h 140"/>
                <a:gd name="T56" fmla="*/ 29 w 45"/>
                <a:gd name="T57" fmla="*/ 84 h 140"/>
                <a:gd name="T58" fmla="*/ 34 w 45"/>
                <a:gd name="T59" fmla="*/ 95 h 140"/>
                <a:gd name="T60" fmla="*/ 38 w 45"/>
                <a:gd name="T61" fmla="*/ 105 h 140"/>
                <a:gd name="T62" fmla="*/ 33 w 45"/>
                <a:gd name="T63" fmla="*/ 118 h 140"/>
                <a:gd name="T64" fmla="*/ 33 w 45"/>
                <a:gd name="T65" fmla="*/ 118 h 140"/>
                <a:gd name="T66" fmla="*/ 38 w 45"/>
                <a:gd name="T67" fmla="*/ 124 h 140"/>
                <a:gd name="T68" fmla="*/ 43 w 45"/>
                <a:gd name="T69" fmla="*/ 122 h 140"/>
                <a:gd name="T70" fmla="*/ 44 w 45"/>
                <a:gd name="T71" fmla="*/ 123 h 140"/>
                <a:gd name="T72" fmla="*/ 44 w 45"/>
                <a:gd name="T73" fmla="*/ 127 h 140"/>
                <a:gd name="T74" fmla="*/ 38 w 45"/>
                <a:gd name="T75" fmla="*/ 132 h 140"/>
                <a:gd name="T76" fmla="*/ 33 w 45"/>
                <a:gd name="T77" fmla="*/ 132 h 140"/>
                <a:gd name="T78" fmla="*/ 28 w 45"/>
                <a:gd name="T79" fmla="*/ 132 h 140"/>
                <a:gd name="T80" fmla="*/ 18 w 45"/>
                <a:gd name="T81" fmla="*/ 137 h 140"/>
                <a:gd name="T82" fmla="*/ 13 w 45"/>
                <a:gd name="T83" fmla="*/ 139 h 140"/>
                <a:gd name="T84" fmla="*/ 0 w 45"/>
                <a:gd name="T8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140">
                  <a:moveTo>
                    <a:pt x="0" y="140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5" y="139"/>
                    <a:pt x="18" y="135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2" y="132"/>
                    <a:pt x="26" y="132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8" y="130"/>
                    <a:pt x="31" y="130"/>
                    <a:pt x="33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30"/>
                    <a:pt x="35" y="130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0" y="130"/>
                    <a:pt x="41" y="130"/>
                    <a:pt x="42" y="126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3" y="125"/>
                    <a:pt x="43" y="125"/>
                    <a:pt x="43" y="124"/>
                  </a:cubicBezTo>
                  <a:cubicBezTo>
                    <a:pt x="43" y="124"/>
                    <a:pt x="43" y="124"/>
                    <a:pt x="43" y="124"/>
                  </a:cubicBezTo>
                  <a:cubicBezTo>
                    <a:pt x="43" y="124"/>
                    <a:pt x="41" y="125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39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2" y="126"/>
                    <a:pt x="31" y="120"/>
                    <a:pt x="31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5"/>
                    <a:pt x="34" y="109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3"/>
                    <a:pt x="37" y="102"/>
                    <a:pt x="37" y="101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99"/>
                    <a:pt x="35" y="97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29" y="94"/>
                    <a:pt x="31" y="88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4"/>
                    <a:pt x="27" y="82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6" y="76"/>
                    <a:pt x="26" y="72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65"/>
                    <a:pt x="26" y="62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56"/>
                    <a:pt x="27" y="53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3"/>
                    <a:pt x="31" y="41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36"/>
                    <a:pt x="32" y="32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7"/>
                    <a:pt x="31" y="26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2"/>
                    <a:pt x="32" y="19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4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7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5" y="7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4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20"/>
                    <a:pt x="33" y="22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6"/>
                    <a:pt x="33" y="27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2"/>
                    <a:pt x="33" y="36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43"/>
                    <a:pt x="32" y="46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53"/>
                    <a:pt x="31" y="56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62"/>
                    <a:pt x="28" y="65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2"/>
                    <a:pt x="28" y="76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82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3" y="88"/>
                    <a:pt x="31" y="94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6" y="95"/>
                    <a:pt x="39" y="98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3"/>
                    <a:pt x="38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9"/>
                    <a:pt x="33" y="116"/>
                    <a:pt x="33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20"/>
                    <a:pt x="33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9" y="124"/>
                    <a:pt x="39" y="124"/>
                  </a:cubicBezTo>
                  <a:cubicBezTo>
                    <a:pt x="39" y="124"/>
                    <a:pt x="39" y="124"/>
                    <a:pt x="39" y="124"/>
                  </a:cubicBezTo>
                  <a:cubicBezTo>
                    <a:pt x="41" y="123"/>
                    <a:pt x="42" y="122"/>
                    <a:pt x="43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4" y="122"/>
                    <a:pt x="44" y="123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5" y="123"/>
                    <a:pt x="45" y="124"/>
                    <a:pt x="45" y="124"/>
                  </a:cubicBezTo>
                  <a:cubicBezTo>
                    <a:pt x="45" y="124"/>
                    <a:pt x="45" y="124"/>
                    <a:pt x="45" y="124"/>
                  </a:cubicBezTo>
                  <a:cubicBezTo>
                    <a:pt x="45" y="125"/>
                    <a:pt x="45" y="126"/>
                    <a:pt x="44" y="127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3" y="131"/>
                    <a:pt x="40" y="132"/>
                    <a:pt x="38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7" y="132"/>
                    <a:pt x="36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5" y="132"/>
                    <a:pt x="34" y="132"/>
                    <a:pt x="33" y="132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1" y="132"/>
                    <a:pt x="29" y="132"/>
                    <a:pt x="28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6" y="134"/>
                    <a:pt x="22" y="134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6"/>
                    <a:pt x="20" y="136"/>
                    <a:pt x="18" y="137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7" y="137"/>
                    <a:pt x="15" y="138"/>
                    <a:pt x="13" y="139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8" y="140"/>
                    <a:pt x="4" y="140"/>
                    <a:pt x="1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40"/>
                    <a:pt x="0" y="14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415"/>
            <p:cNvSpPr>
              <a:spLocks noEditPoints="1"/>
            </p:cNvSpPr>
            <p:nvPr/>
          </p:nvSpPr>
          <p:spPr bwMode="auto">
            <a:xfrm>
              <a:off x="2862" y="2898"/>
              <a:ext cx="112" cy="452"/>
            </a:xfrm>
            <a:custGeom>
              <a:avLst/>
              <a:gdLst>
                <a:gd name="T0" fmla="*/ 67 w 79"/>
                <a:gd name="T1" fmla="*/ 296 h 319"/>
                <a:gd name="T2" fmla="*/ 67 w 79"/>
                <a:gd name="T3" fmla="*/ 294 h 319"/>
                <a:gd name="T4" fmla="*/ 71 w 79"/>
                <a:gd name="T5" fmla="*/ 277 h 319"/>
                <a:gd name="T6" fmla="*/ 71 w 79"/>
                <a:gd name="T7" fmla="*/ 275 h 319"/>
                <a:gd name="T8" fmla="*/ 74 w 79"/>
                <a:gd name="T9" fmla="*/ 260 h 319"/>
                <a:gd name="T10" fmla="*/ 73 w 79"/>
                <a:gd name="T11" fmla="*/ 255 h 319"/>
                <a:gd name="T12" fmla="*/ 73 w 79"/>
                <a:gd name="T13" fmla="*/ 241 h 319"/>
                <a:gd name="T14" fmla="*/ 74 w 79"/>
                <a:gd name="T15" fmla="*/ 229 h 319"/>
                <a:gd name="T16" fmla="*/ 76 w 79"/>
                <a:gd name="T17" fmla="*/ 219 h 319"/>
                <a:gd name="T18" fmla="*/ 77 w 79"/>
                <a:gd name="T19" fmla="*/ 210 h 319"/>
                <a:gd name="T20" fmla="*/ 74 w 79"/>
                <a:gd name="T21" fmla="*/ 198 h 319"/>
                <a:gd name="T22" fmla="*/ 76 w 79"/>
                <a:gd name="T23" fmla="*/ 190 h 319"/>
                <a:gd name="T24" fmla="*/ 69 w 79"/>
                <a:gd name="T25" fmla="*/ 174 h 319"/>
                <a:gd name="T26" fmla="*/ 69 w 79"/>
                <a:gd name="T27" fmla="*/ 164 h 319"/>
                <a:gd name="T28" fmla="*/ 66 w 79"/>
                <a:gd name="T29" fmla="*/ 146 h 319"/>
                <a:gd name="T30" fmla="*/ 58 w 79"/>
                <a:gd name="T31" fmla="*/ 129 h 319"/>
                <a:gd name="T32" fmla="*/ 58 w 79"/>
                <a:gd name="T33" fmla="*/ 123 h 319"/>
                <a:gd name="T34" fmla="*/ 54 w 79"/>
                <a:gd name="T35" fmla="*/ 100 h 319"/>
                <a:gd name="T36" fmla="*/ 53 w 79"/>
                <a:gd name="T37" fmla="*/ 97 h 319"/>
                <a:gd name="T38" fmla="*/ 54 w 79"/>
                <a:gd name="T39" fmla="*/ 92 h 319"/>
                <a:gd name="T40" fmla="*/ 49 w 79"/>
                <a:gd name="T41" fmla="*/ 84 h 319"/>
                <a:gd name="T42" fmla="*/ 46 w 79"/>
                <a:gd name="T43" fmla="*/ 84 h 319"/>
                <a:gd name="T44" fmla="*/ 37 w 79"/>
                <a:gd name="T45" fmla="*/ 83 h 319"/>
                <a:gd name="T46" fmla="*/ 40 w 79"/>
                <a:gd name="T47" fmla="*/ 70 h 319"/>
                <a:gd name="T48" fmla="*/ 38 w 79"/>
                <a:gd name="T49" fmla="*/ 64 h 319"/>
                <a:gd name="T50" fmla="*/ 30 w 79"/>
                <a:gd name="T51" fmla="*/ 45 h 319"/>
                <a:gd name="T52" fmla="*/ 27 w 79"/>
                <a:gd name="T53" fmla="*/ 38 h 319"/>
                <a:gd name="T54" fmla="*/ 13 w 79"/>
                <a:gd name="T55" fmla="*/ 27 h 319"/>
                <a:gd name="T56" fmla="*/ 1 w 79"/>
                <a:gd name="T57" fmla="*/ 9 h 319"/>
                <a:gd name="T58" fmla="*/ 1 w 79"/>
                <a:gd name="T59" fmla="*/ 0 h 319"/>
                <a:gd name="T60" fmla="*/ 1 w 79"/>
                <a:gd name="T61" fmla="*/ 6 h 319"/>
                <a:gd name="T62" fmla="*/ 2 w 79"/>
                <a:gd name="T63" fmla="*/ 8 h 319"/>
                <a:gd name="T64" fmla="*/ 9 w 79"/>
                <a:gd name="T65" fmla="*/ 22 h 319"/>
                <a:gd name="T66" fmla="*/ 29 w 79"/>
                <a:gd name="T67" fmla="*/ 38 h 319"/>
                <a:gd name="T68" fmla="*/ 31 w 79"/>
                <a:gd name="T69" fmla="*/ 45 h 319"/>
                <a:gd name="T70" fmla="*/ 39 w 79"/>
                <a:gd name="T71" fmla="*/ 62 h 319"/>
                <a:gd name="T72" fmla="*/ 42 w 79"/>
                <a:gd name="T73" fmla="*/ 71 h 319"/>
                <a:gd name="T74" fmla="*/ 38 w 79"/>
                <a:gd name="T75" fmla="*/ 81 h 319"/>
                <a:gd name="T76" fmla="*/ 45 w 79"/>
                <a:gd name="T77" fmla="*/ 82 h 319"/>
                <a:gd name="T78" fmla="*/ 51 w 79"/>
                <a:gd name="T79" fmla="*/ 84 h 319"/>
                <a:gd name="T80" fmla="*/ 56 w 79"/>
                <a:gd name="T81" fmla="*/ 92 h 319"/>
                <a:gd name="T82" fmla="*/ 54 w 79"/>
                <a:gd name="T83" fmla="*/ 97 h 319"/>
                <a:gd name="T84" fmla="*/ 58 w 79"/>
                <a:gd name="T85" fmla="*/ 110 h 319"/>
                <a:gd name="T86" fmla="*/ 60 w 79"/>
                <a:gd name="T87" fmla="*/ 124 h 319"/>
                <a:gd name="T88" fmla="*/ 62 w 79"/>
                <a:gd name="T89" fmla="*/ 139 h 319"/>
                <a:gd name="T90" fmla="*/ 71 w 79"/>
                <a:gd name="T91" fmla="*/ 162 h 319"/>
                <a:gd name="T92" fmla="*/ 70 w 79"/>
                <a:gd name="T93" fmla="*/ 169 h 319"/>
                <a:gd name="T94" fmla="*/ 75 w 79"/>
                <a:gd name="T95" fmla="*/ 183 h 319"/>
                <a:gd name="T96" fmla="*/ 77 w 79"/>
                <a:gd name="T97" fmla="*/ 193 h 319"/>
                <a:gd name="T98" fmla="*/ 76 w 79"/>
                <a:gd name="T99" fmla="*/ 202 h 319"/>
                <a:gd name="T100" fmla="*/ 79 w 79"/>
                <a:gd name="T101" fmla="*/ 212 h 319"/>
                <a:gd name="T102" fmla="*/ 77 w 79"/>
                <a:gd name="T103" fmla="*/ 222 h 319"/>
                <a:gd name="T104" fmla="*/ 74 w 79"/>
                <a:gd name="T105" fmla="*/ 237 h 319"/>
                <a:gd name="T106" fmla="*/ 75 w 79"/>
                <a:gd name="T107" fmla="*/ 246 h 319"/>
                <a:gd name="T108" fmla="*/ 75 w 79"/>
                <a:gd name="T109" fmla="*/ 258 h 319"/>
                <a:gd name="T110" fmla="*/ 73 w 79"/>
                <a:gd name="T111" fmla="*/ 275 h 319"/>
                <a:gd name="T112" fmla="*/ 69 w 79"/>
                <a:gd name="T113" fmla="*/ 294 h 319"/>
                <a:gd name="T114" fmla="*/ 69 w 79"/>
                <a:gd name="T115" fmla="*/ 295 h 319"/>
                <a:gd name="T116" fmla="*/ 66 w 79"/>
                <a:gd name="T117" fmla="*/ 306 h 319"/>
                <a:gd name="T118" fmla="*/ 63 w 79"/>
                <a:gd name="T119" fmla="*/ 318 h 319"/>
                <a:gd name="T120" fmla="*/ 54 w 79"/>
                <a:gd name="T121" fmla="*/ 10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319">
                  <a:moveTo>
                    <a:pt x="61" y="316"/>
                  </a:moveTo>
                  <a:cubicBezTo>
                    <a:pt x="61" y="312"/>
                    <a:pt x="63" y="307"/>
                    <a:pt x="65" y="305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6" y="303"/>
                    <a:pt x="67" y="298"/>
                    <a:pt x="67" y="296"/>
                  </a:cubicBezTo>
                  <a:cubicBezTo>
                    <a:pt x="67" y="296"/>
                    <a:pt x="67" y="296"/>
                    <a:pt x="67" y="296"/>
                  </a:cubicBezTo>
                  <a:cubicBezTo>
                    <a:pt x="67" y="296"/>
                    <a:pt x="67" y="295"/>
                    <a:pt x="67" y="295"/>
                  </a:cubicBezTo>
                  <a:cubicBezTo>
                    <a:pt x="67" y="295"/>
                    <a:pt x="67" y="295"/>
                    <a:pt x="67" y="295"/>
                  </a:cubicBezTo>
                  <a:cubicBezTo>
                    <a:pt x="67" y="295"/>
                    <a:pt x="67" y="294"/>
                    <a:pt x="67" y="294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0"/>
                    <a:pt x="69" y="280"/>
                    <a:pt x="71" y="277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1" y="276"/>
                    <a:pt x="71" y="276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1" y="274"/>
                    <a:pt x="72" y="272"/>
                    <a:pt x="72" y="270"/>
                  </a:cubicBezTo>
                  <a:cubicBezTo>
                    <a:pt x="72" y="270"/>
                    <a:pt x="72" y="270"/>
                    <a:pt x="72" y="270"/>
                  </a:cubicBezTo>
                  <a:cubicBezTo>
                    <a:pt x="73" y="266"/>
                    <a:pt x="74" y="262"/>
                    <a:pt x="74" y="260"/>
                  </a:cubicBezTo>
                  <a:cubicBezTo>
                    <a:pt x="74" y="260"/>
                    <a:pt x="74" y="260"/>
                    <a:pt x="74" y="260"/>
                  </a:cubicBezTo>
                  <a:cubicBezTo>
                    <a:pt x="74" y="259"/>
                    <a:pt x="74" y="259"/>
                    <a:pt x="73" y="259"/>
                  </a:cubicBezTo>
                  <a:cubicBezTo>
                    <a:pt x="73" y="259"/>
                    <a:pt x="73" y="259"/>
                    <a:pt x="73" y="259"/>
                  </a:cubicBezTo>
                  <a:cubicBezTo>
                    <a:pt x="73" y="258"/>
                    <a:pt x="73" y="256"/>
                    <a:pt x="73" y="255"/>
                  </a:cubicBezTo>
                  <a:cubicBezTo>
                    <a:pt x="73" y="255"/>
                    <a:pt x="73" y="255"/>
                    <a:pt x="73" y="255"/>
                  </a:cubicBezTo>
                  <a:cubicBezTo>
                    <a:pt x="73" y="252"/>
                    <a:pt x="74" y="249"/>
                    <a:pt x="74" y="246"/>
                  </a:cubicBezTo>
                  <a:cubicBezTo>
                    <a:pt x="74" y="246"/>
                    <a:pt x="74" y="246"/>
                    <a:pt x="74" y="246"/>
                  </a:cubicBezTo>
                  <a:cubicBezTo>
                    <a:pt x="74" y="244"/>
                    <a:pt x="73" y="242"/>
                    <a:pt x="73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2" y="240"/>
                    <a:pt x="72" y="238"/>
                    <a:pt x="72" y="237"/>
                  </a:cubicBezTo>
                  <a:cubicBezTo>
                    <a:pt x="72" y="237"/>
                    <a:pt x="72" y="237"/>
                    <a:pt x="72" y="237"/>
                  </a:cubicBezTo>
                  <a:cubicBezTo>
                    <a:pt x="72" y="234"/>
                    <a:pt x="73" y="231"/>
                    <a:pt x="74" y="229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5" y="227"/>
                    <a:pt x="76" y="224"/>
                    <a:pt x="76" y="222"/>
                  </a:cubicBezTo>
                  <a:cubicBezTo>
                    <a:pt x="76" y="222"/>
                    <a:pt x="76" y="222"/>
                    <a:pt x="76" y="222"/>
                  </a:cubicBezTo>
                  <a:cubicBezTo>
                    <a:pt x="76" y="221"/>
                    <a:pt x="76" y="220"/>
                    <a:pt x="76" y="219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6" y="216"/>
                    <a:pt x="76" y="214"/>
                    <a:pt x="77" y="211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77" y="211"/>
                    <a:pt x="77" y="211"/>
                    <a:pt x="77" y="210"/>
                  </a:cubicBezTo>
                  <a:cubicBezTo>
                    <a:pt x="77" y="210"/>
                    <a:pt x="77" y="210"/>
                    <a:pt x="77" y="210"/>
                  </a:cubicBezTo>
                  <a:cubicBezTo>
                    <a:pt x="77" y="208"/>
                    <a:pt x="76" y="205"/>
                    <a:pt x="75" y="203"/>
                  </a:cubicBezTo>
                  <a:cubicBezTo>
                    <a:pt x="75" y="203"/>
                    <a:pt x="75" y="203"/>
                    <a:pt x="75" y="203"/>
                  </a:cubicBezTo>
                  <a:cubicBezTo>
                    <a:pt x="74" y="201"/>
                    <a:pt x="74" y="200"/>
                    <a:pt x="74" y="198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74" y="196"/>
                    <a:pt x="74" y="194"/>
                    <a:pt x="76" y="192"/>
                  </a:cubicBezTo>
                  <a:cubicBezTo>
                    <a:pt x="76" y="192"/>
                    <a:pt x="76" y="192"/>
                    <a:pt x="76" y="192"/>
                  </a:cubicBezTo>
                  <a:cubicBezTo>
                    <a:pt x="76" y="191"/>
                    <a:pt x="76" y="190"/>
                    <a:pt x="76" y="190"/>
                  </a:cubicBezTo>
                  <a:cubicBezTo>
                    <a:pt x="76" y="190"/>
                    <a:pt x="76" y="190"/>
                    <a:pt x="76" y="190"/>
                  </a:cubicBezTo>
                  <a:cubicBezTo>
                    <a:pt x="76" y="188"/>
                    <a:pt x="75" y="185"/>
                    <a:pt x="74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2" y="182"/>
                    <a:pt x="71" y="178"/>
                    <a:pt x="69" y="174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69" y="172"/>
                    <a:pt x="68" y="171"/>
                    <a:pt x="68" y="169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8" y="167"/>
                    <a:pt x="68" y="166"/>
                    <a:pt x="69" y="164"/>
                  </a:cubicBezTo>
                  <a:cubicBezTo>
                    <a:pt x="69" y="164"/>
                    <a:pt x="69" y="164"/>
                    <a:pt x="69" y="164"/>
                  </a:cubicBezTo>
                  <a:cubicBezTo>
                    <a:pt x="69" y="163"/>
                    <a:pt x="69" y="163"/>
                    <a:pt x="69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69" y="158"/>
                    <a:pt x="67" y="151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4"/>
                    <a:pt x="65" y="142"/>
                    <a:pt x="61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58" y="138"/>
                    <a:pt x="58" y="133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7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8" y="119"/>
                    <a:pt x="55" y="101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3" y="99"/>
                    <a:pt x="53" y="98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6"/>
                    <a:pt x="53" y="95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3"/>
                    <a:pt x="54" y="93"/>
                    <a:pt x="54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3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0" y="88"/>
                    <a:pt x="50" y="86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3"/>
                    <a:pt x="47" y="83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4" y="85"/>
                    <a:pt x="43" y="85"/>
                    <a:pt x="42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5"/>
                    <a:pt x="39" y="84"/>
                    <a:pt x="37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6" y="82"/>
                    <a:pt x="35" y="80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6"/>
                    <a:pt x="39" y="72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69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6"/>
                    <a:pt x="40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2" y="63"/>
                    <a:pt x="30" y="51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2"/>
                    <a:pt x="28" y="41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8"/>
                    <a:pt x="25" y="34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18" y="29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0" y="27"/>
                    <a:pt x="8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18"/>
                    <a:pt x="1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6" y="17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10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7" y="26"/>
                    <a:pt x="28" y="34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40"/>
                    <a:pt x="31" y="41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51"/>
                    <a:pt x="34" y="62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1" y="63"/>
                    <a:pt x="43" y="65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9"/>
                    <a:pt x="42" y="70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0" y="73"/>
                    <a:pt x="37" y="77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80"/>
                    <a:pt x="37" y="81"/>
                    <a:pt x="38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0" y="83"/>
                    <a:pt x="41" y="83"/>
                    <a:pt x="42" y="8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3" y="83"/>
                    <a:pt x="44" y="83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7" y="82"/>
                    <a:pt x="48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0" y="81"/>
                    <a:pt x="51" y="83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2" y="86"/>
                    <a:pt x="52" y="87"/>
                    <a:pt x="53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5" y="88"/>
                    <a:pt x="56" y="90"/>
                    <a:pt x="56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3"/>
                    <a:pt x="56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5"/>
                    <a:pt x="54" y="96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8"/>
                    <a:pt x="55" y="98"/>
                    <a:pt x="55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6" y="100"/>
                    <a:pt x="57" y="104"/>
                    <a:pt x="58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9" y="115"/>
                    <a:pt x="60" y="121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4"/>
                    <a:pt x="60" y="124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25"/>
                    <a:pt x="59" y="127"/>
                    <a:pt x="59" y="129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33"/>
                    <a:pt x="60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6" y="141"/>
                    <a:pt x="68" y="144"/>
                    <a:pt x="68" y="146"/>
                  </a:cubicBezTo>
                  <a:cubicBezTo>
                    <a:pt x="68" y="146"/>
                    <a:pt x="68" y="146"/>
                    <a:pt x="68" y="146"/>
                  </a:cubicBezTo>
                  <a:cubicBezTo>
                    <a:pt x="68" y="151"/>
                    <a:pt x="71" y="157"/>
                    <a:pt x="71" y="162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1" y="163"/>
                    <a:pt x="71" y="164"/>
                    <a:pt x="70" y="164"/>
                  </a:cubicBezTo>
                  <a:cubicBezTo>
                    <a:pt x="70" y="164"/>
                    <a:pt x="70" y="164"/>
                    <a:pt x="70" y="164"/>
                  </a:cubicBezTo>
                  <a:cubicBezTo>
                    <a:pt x="70" y="166"/>
                    <a:pt x="70" y="167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70"/>
                    <a:pt x="70" y="172"/>
                    <a:pt x="71" y="174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2" y="177"/>
                    <a:pt x="73" y="182"/>
                    <a:pt x="75" y="18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76" y="184"/>
                    <a:pt x="78" y="187"/>
                    <a:pt x="78" y="190"/>
                  </a:cubicBezTo>
                  <a:cubicBezTo>
                    <a:pt x="78" y="190"/>
                    <a:pt x="78" y="190"/>
                    <a:pt x="78" y="190"/>
                  </a:cubicBezTo>
                  <a:cubicBezTo>
                    <a:pt x="78" y="191"/>
                    <a:pt x="78" y="192"/>
                    <a:pt x="77" y="193"/>
                  </a:cubicBezTo>
                  <a:cubicBezTo>
                    <a:pt x="77" y="193"/>
                    <a:pt x="77" y="193"/>
                    <a:pt x="77" y="193"/>
                  </a:cubicBezTo>
                  <a:cubicBezTo>
                    <a:pt x="76" y="194"/>
                    <a:pt x="76" y="196"/>
                    <a:pt x="76" y="198"/>
                  </a:cubicBezTo>
                  <a:cubicBezTo>
                    <a:pt x="76" y="198"/>
                    <a:pt x="76" y="198"/>
                    <a:pt x="76" y="198"/>
                  </a:cubicBezTo>
                  <a:cubicBezTo>
                    <a:pt x="76" y="200"/>
                    <a:pt x="76" y="201"/>
                    <a:pt x="76" y="202"/>
                  </a:cubicBezTo>
                  <a:cubicBezTo>
                    <a:pt x="76" y="202"/>
                    <a:pt x="76" y="202"/>
                    <a:pt x="76" y="202"/>
                  </a:cubicBezTo>
                  <a:cubicBezTo>
                    <a:pt x="78" y="204"/>
                    <a:pt x="79" y="207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1"/>
                    <a:pt x="79" y="212"/>
                    <a:pt x="79" y="212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78" y="214"/>
                    <a:pt x="77" y="216"/>
                    <a:pt x="77" y="219"/>
                  </a:cubicBezTo>
                  <a:cubicBezTo>
                    <a:pt x="77" y="219"/>
                    <a:pt x="77" y="219"/>
                    <a:pt x="77" y="219"/>
                  </a:cubicBezTo>
                  <a:cubicBezTo>
                    <a:pt x="77" y="220"/>
                    <a:pt x="77" y="221"/>
                    <a:pt x="77" y="222"/>
                  </a:cubicBezTo>
                  <a:cubicBezTo>
                    <a:pt x="77" y="222"/>
                    <a:pt x="77" y="222"/>
                    <a:pt x="77" y="222"/>
                  </a:cubicBezTo>
                  <a:cubicBezTo>
                    <a:pt x="77" y="224"/>
                    <a:pt x="77" y="227"/>
                    <a:pt x="75" y="230"/>
                  </a:cubicBezTo>
                  <a:cubicBezTo>
                    <a:pt x="75" y="230"/>
                    <a:pt x="75" y="230"/>
                    <a:pt x="75" y="230"/>
                  </a:cubicBezTo>
                  <a:cubicBezTo>
                    <a:pt x="75" y="231"/>
                    <a:pt x="74" y="234"/>
                    <a:pt x="74" y="237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8"/>
                    <a:pt x="74" y="239"/>
                    <a:pt x="74" y="240"/>
                  </a:cubicBezTo>
                  <a:cubicBezTo>
                    <a:pt x="74" y="240"/>
                    <a:pt x="74" y="240"/>
                    <a:pt x="74" y="240"/>
                  </a:cubicBezTo>
                  <a:cubicBezTo>
                    <a:pt x="75" y="242"/>
                    <a:pt x="75" y="244"/>
                    <a:pt x="75" y="246"/>
                  </a:cubicBezTo>
                  <a:cubicBezTo>
                    <a:pt x="75" y="246"/>
                    <a:pt x="75" y="246"/>
                    <a:pt x="75" y="246"/>
                  </a:cubicBezTo>
                  <a:cubicBezTo>
                    <a:pt x="75" y="249"/>
                    <a:pt x="74" y="252"/>
                    <a:pt x="74" y="255"/>
                  </a:cubicBezTo>
                  <a:cubicBezTo>
                    <a:pt x="74" y="255"/>
                    <a:pt x="74" y="255"/>
                    <a:pt x="74" y="255"/>
                  </a:cubicBezTo>
                  <a:cubicBezTo>
                    <a:pt x="74" y="256"/>
                    <a:pt x="74" y="257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9"/>
                    <a:pt x="75" y="259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3"/>
                    <a:pt x="74" y="271"/>
                    <a:pt x="73" y="275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2" y="277"/>
                    <a:pt x="72" y="277"/>
                    <a:pt x="72" y="278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71" y="279"/>
                    <a:pt x="69" y="291"/>
                    <a:pt x="69" y="294"/>
                  </a:cubicBezTo>
                  <a:cubicBezTo>
                    <a:pt x="69" y="294"/>
                    <a:pt x="69" y="294"/>
                    <a:pt x="69" y="294"/>
                  </a:cubicBezTo>
                  <a:cubicBezTo>
                    <a:pt x="69" y="294"/>
                    <a:pt x="69" y="294"/>
                    <a:pt x="69" y="294"/>
                  </a:cubicBezTo>
                  <a:cubicBezTo>
                    <a:pt x="69" y="294"/>
                    <a:pt x="69" y="294"/>
                    <a:pt x="69" y="294"/>
                  </a:cubicBezTo>
                  <a:cubicBezTo>
                    <a:pt x="69" y="294"/>
                    <a:pt x="69" y="295"/>
                    <a:pt x="69" y="295"/>
                  </a:cubicBezTo>
                  <a:cubicBezTo>
                    <a:pt x="69" y="295"/>
                    <a:pt x="69" y="295"/>
                    <a:pt x="69" y="295"/>
                  </a:cubicBezTo>
                  <a:cubicBezTo>
                    <a:pt x="69" y="295"/>
                    <a:pt x="69" y="296"/>
                    <a:pt x="69" y="296"/>
                  </a:cubicBezTo>
                  <a:cubicBezTo>
                    <a:pt x="69" y="296"/>
                    <a:pt x="69" y="296"/>
                    <a:pt x="69" y="296"/>
                  </a:cubicBezTo>
                  <a:cubicBezTo>
                    <a:pt x="69" y="299"/>
                    <a:pt x="68" y="303"/>
                    <a:pt x="66" y="306"/>
                  </a:cubicBezTo>
                  <a:cubicBezTo>
                    <a:pt x="66" y="306"/>
                    <a:pt x="66" y="306"/>
                    <a:pt x="66" y="306"/>
                  </a:cubicBezTo>
                  <a:cubicBezTo>
                    <a:pt x="64" y="308"/>
                    <a:pt x="62" y="312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3" y="318"/>
                    <a:pt x="63" y="318"/>
                  </a:cubicBezTo>
                  <a:cubicBezTo>
                    <a:pt x="63" y="318"/>
                    <a:pt x="63" y="318"/>
                    <a:pt x="63" y="318"/>
                  </a:cubicBezTo>
                  <a:cubicBezTo>
                    <a:pt x="61" y="319"/>
                    <a:pt x="61" y="319"/>
                    <a:pt x="61" y="319"/>
                  </a:cubicBezTo>
                  <a:cubicBezTo>
                    <a:pt x="61" y="318"/>
                    <a:pt x="61" y="317"/>
                    <a:pt x="61" y="316"/>
                  </a:cubicBezTo>
                  <a:close/>
                  <a:moveTo>
                    <a:pt x="54" y="100"/>
                  </a:move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416"/>
            <p:cNvSpPr>
              <a:spLocks noEditPoints="1"/>
            </p:cNvSpPr>
            <p:nvPr/>
          </p:nvSpPr>
          <p:spPr bwMode="auto">
            <a:xfrm>
              <a:off x="2558" y="2653"/>
              <a:ext cx="65" cy="33"/>
            </a:xfrm>
            <a:custGeom>
              <a:avLst/>
              <a:gdLst>
                <a:gd name="T0" fmla="*/ 40 w 46"/>
                <a:gd name="T1" fmla="*/ 20 h 23"/>
                <a:gd name="T2" fmla="*/ 44 w 46"/>
                <a:gd name="T3" fmla="*/ 17 h 23"/>
                <a:gd name="T4" fmla="*/ 45 w 46"/>
                <a:gd name="T5" fmla="*/ 15 h 23"/>
                <a:gd name="T6" fmla="*/ 44 w 46"/>
                <a:gd name="T7" fmla="*/ 13 h 23"/>
                <a:gd name="T8" fmla="*/ 35 w 46"/>
                <a:gd name="T9" fmla="*/ 11 h 23"/>
                <a:gd name="T10" fmla="*/ 29 w 46"/>
                <a:gd name="T11" fmla="*/ 10 h 23"/>
                <a:gd name="T12" fmla="*/ 28 w 46"/>
                <a:gd name="T13" fmla="*/ 10 h 23"/>
                <a:gd name="T14" fmla="*/ 27 w 46"/>
                <a:gd name="T15" fmla="*/ 10 h 23"/>
                <a:gd name="T16" fmla="*/ 25 w 46"/>
                <a:gd name="T17" fmla="*/ 10 h 23"/>
                <a:gd name="T18" fmla="*/ 24 w 46"/>
                <a:gd name="T19" fmla="*/ 8 h 23"/>
                <a:gd name="T20" fmla="*/ 24 w 46"/>
                <a:gd name="T21" fmla="*/ 7 h 23"/>
                <a:gd name="T22" fmla="*/ 25 w 46"/>
                <a:gd name="T23" fmla="*/ 6 h 23"/>
                <a:gd name="T24" fmla="*/ 24 w 46"/>
                <a:gd name="T25" fmla="*/ 6 h 23"/>
                <a:gd name="T26" fmla="*/ 24 w 46"/>
                <a:gd name="T27" fmla="*/ 6 h 23"/>
                <a:gd name="T28" fmla="*/ 22 w 46"/>
                <a:gd name="T29" fmla="*/ 7 h 23"/>
                <a:gd name="T30" fmla="*/ 19 w 46"/>
                <a:gd name="T31" fmla="*/ 8 h 23"/>
                <a:gd name="T32" fmla="*/ 17 w 46"/>
                <a:gd name="T33" fmla="*/ 7 h 23"/>
                <a:gd name="T34" fmla="*/ 12 w 46"/>
                <a:gd name="T35" fmla="*/ 4 h 23"/>
                <a:gd name="T36" fmla="*/ 0 w 46"/>
                <a:gd name="T37" fmla="*/ 1 h 23"/>
                <a:gd name="T38" fmla="*/ 0 w 46"/>
                <a:gd name="T39" fmla="*/ 0 h 23"/>
                <a:gd name="T40" fmla="*/ 12 w 46"/>
                <a:gd name="T41" fmla="*/ 2 h 23"/>
                <a:gd name="T42" fmla="*/ 18 w 46"/>
                <a:gd name="T43" fmla="*/ 6 h 23"/>
                <a:gd name="T44" fmla="*/ 19 w 46"/>
                <a:gd name="T45" fmla="*/ 7 h 23"/>
                <a:gd name="T46" fmla="*/ 21 w 46"/>
                <a:gd name="T47" fmla="*/ 6 h 23"/>
                <a:gd name="T48" fmla="*/ 24 w 46"/>
                <a:gd name="T49" fmla="*/ 4 h 23"/>
                <a:gd name="T50" fmla="*/ 26 w 46"/>
                <a:gd name="T51" fmla="*/ 6 h 23"/>
                <a:gd name="T52" fmla="*/ 26 w 46"/>
                <a:gd name="T53" fmla="*/ 7 h 23"/>
                <a:gd name="T54" fmla="*/ 26 w 46"/>
                <a:gd name="T55" fmla="*/ 8 h 23"/>
                <a:gd name="T56" fmla="*/ 27 w 46"/>
                <a:gd name="T57" fmla="*/ 9 h 23"/>
                <a:gd name="T58" fmla="*/ 28 w 46"/>
                <a:gd name="T59" fmla="*/ 9 h 23"/>
                <a:gd name="T60" fmla="*/ 29 w 46"/>
                <a:gd name="T61" fmla="*/ 9 h 23"/>
                <a:gd name="T62" fmla="*/ 35 w 46"/>
                <a:gd name="T63" fmla="*/ 10 h 23"/>
                <a:gd name="T64" fmla="*/ 45 w 46"/>
                <a:gd name="T65" fmla="*/ 12 h 23"/>
                <a:gd name="T66" fmla="*/ 46 w 46"/>
                <a:gd name="T67" fmla="*/ 15 h 23"/>
                <a:gd name="T68" fmla="*/ 44 w 46"/>
                <a:gd name="T69" fmla="*/ 18 h 23"/>
                <a:gd name="T70" fmla="*/ 42 w 46"/>
                <a:gd name="T71" fmla="*/ 20 h 23"/>
                <a:gd name="T72" fmla="*/ 39 w 46"/>
                <a:gd name="T73" fmla="*/ 23 h 23"/>
                <a:gd name="T74" fmla="*/ 0 w 46"/>
                <a:gd name="T75" fmla="*/ 1 h 23"/>
                <a:gd name="T76" fmla="*/ 0 w 46"/>
                <a:gd name="T7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23">
                  <a:moveTo>
                    <a:pt x="39" y="22"/>
                  </a:moveTo>
                  <a:cubicBezTo>
                    <a:pt x="40" y="21"/>
                    <a:pt x="40" y="21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18"/>
                    <a:pt x="41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1"/>
                    <a:pt x="39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1" y="11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5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1"/>
                    <a:pt x="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9" y="0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5" y="5"/>
                    <a:pt x="16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6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2" y="9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9" y="10"/>
                    <a:pt x="43" y="9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4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6"/>
                    <a:pt x="46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2" y="19"/>
                    <a:pt x="42" y="19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2"/>
                    <a:pt x="41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417"/>
            <p:cNvSpPr>
              <a:spLocks/>
            </p:cNvSpPr>
            <p:nvPr/>
          </p:nvSpPr>
          <p:spPr bwMode="auto">
            <a:xfrm>
              <a:off x="2613" y="2685"/>
              <a:ext cx="253" cy="216"/>
            </a:xfrm>
            <a:custGeom>
              <a:avLst/>
              <a:gdLst>
                <a:gd name="T0" fmla="*/ 177 w 179"/>
                <a:gd name="T1" fmla="*/ 150 h 153"/>
                <a:gd name="T2" fmla="*/ 135 w 179"/>
                <a:gd name="T3" fmla="*/ 105 h 153"/>
                <a:gd name="T4" fmla="*/ 133 w 179"/>
                <a:gd name="T5" fmla="*/ 96 h 153"/>
                <a:gd name="T6" fmla="*/ 131 w 179"/>
                <a:gd name="T7" fmla="*/ 88 h 153"/>
                <a:gd name="T8" fmla="*/ 124 w 179"/>
                <a:gd name="T9" fmla="*/ 91 h 153"/>
                <a:gd name="T10" fmla="*/ 120 w 179"/>
                <a:gd name="T11" fmla="*/ 87 h 153"/>
                <a:gd name="T12" fmla="*/ 116 w 179"/>
                <a:gd name="T13" fmla="*/ 77 h 153"/>
                <a:gd name="T14" fmla="*/ 118 w 179"/>
                <a:gd name="T15" fmla="*/ 68 h 153"/>
                <a:gd name="T16" fmla="*/ 117 w 179"/>
                <a:gd name="T17" fmla="*/ 66 h 153"/>
                <a:gd name="T18" fmla="*/ 110 w 179"/>
                <a:gd name="T19" fmla="*/ 54 h 153"/>
                <a:gd name="T20" fmla="*/ 110 w 179"/>
                <a:gd name="T21" fmla="*/ 53 h 153"/>
                <a:gd name="T22" fmla="*/ 110 w 179"/>
                <a:gd name="T23" fmla="*/ 53 h 153"/>
                <a:gd name="T24" fmla="*/ 107 w 179"/>
                <a:gd name="T25" fmla="*/ 51 h 153"/>
                <a:gd name="T26" fmla="*/ 100 w 179"/>
                <a:gd name="T27" fmla="*/ 47 h 153"/>
                <a:gd name="T28" fmla="*/ 84 w 179"/>
                <a:gd name="T29" fmla="*/ 43 h 153"/>
                <a:gd name="T30" fmla="*/ 76 w 179"/>
                <a:gd name="T31" fmla="*/ 44 h 153"/>
                <a:gd name="T32" fmla="*/ 59 w 179"/>
                <a:gd name="T33" fmla="*/ 35 h 153"/>
                <a:gd name="T34" fmla="*/ 60 w 179"/>
                <a:gd name="T35" fmla="*/ 31 h 153"/>
                <a:gd name="T36" fmla="*/ 55 w 179"/>
                <a:gd name="T37" fmla="*/ 24 h 153"/>
                <a:gd name="T38" fmla="*/ 48 w 179"/>
                <a:gd name="T39" fmla="*/ 21 h 153"/>
                <a:gd name="T40" fmla="*/ 16 w 179"/>
                <a:gd name="T41" fmla="*/ 23 h 153"/>
                <a:gd name="T42" fmla="*/ 14 w 179"/>
                <a:gd name="T43" fmla="*/ 23 h 153"/>
                <a:gd name="T44" fmla="*/ 0 w 179"/>
                <a:gd name="T45" fmla="*/ 1 h 153"/>
                <a:gd name="T46" fmla="*/ 0 w 179"/>
                <a:gd name="T47" fmla="*/ 0 h 153"/>
                <a:gd name="T48" fmla="*/ 1 w 179"/>
                <a:gd name="T49" fmla="*/ 1 h 153"/>
                <a:gd name="T50" fmla="*/ 1 w 179"/>
                <a:gd name="T51" fmla="*/ 1 h 153"/>
                <a:gd name="T52" fmla="*/ 6 w 179"/>
                <a:gd name="T53" fmla="*/ 13 h 153"/>
                <a:gd name="T54" fmla="*/ 14 w 179"/>
                <a:gd name="T55" fmla="*/ 22 h 153"/>
                <a:gd name="T56" fmla="*/ 27 w 179"/>
                <a:gd name="T57" fmla="*/ 17 h 153"/>
                <a:gd name="T58" fmla="*/ 61 w 179"/>
                <a:gd name="T59" fmla="*/ 30 h 153"/>
                <a:gd name="T60" fmla="*/ 61 w 179"/>
                <a:gd name="T61" fmla="*/ 32 h 153"/>
                <a:gd name="T62" fmla="*/ 66 w 179"/>
                <a:gd name="T63" fmla="*/ 42 h 153"/>
                <a:gd name="T64" fmla="*/ 76 w 179"/>
                <a:gd name="T65" fmla="*/ 43 h 153"/>
                <a:gd name="T66" fmla="*/ 86 w 179"/>
                <a:gd name="T67" fmla="*/ 41 h 153"/>
                <a:gd name="T68" fmla="*/ 101 w 179"/>
                <a:gd name="T69" fmla="*/ 46 h 153"/>
                <a:gd name="T70" fmla="*/ 119 w 179"/>
                <a:gd name="T71" fmla="*/ 66 h 153"/>
                <a:gd name="T72" fmla="*/ 119 w 179"/>
                <a:gd name="T73" fmla="*/ 68 h 153"/>
                <a:gd name="T74" fmla="*/ 117 w 179"/>
                <a:gd name="T75" fmla="*/ 77 h 153"/>
                <a:gd name="T76" fmla="*/ 121 w 179"/>
                <a:gd name="T77" fmla="*/ 86 h 153"/>
                <a:gd name="T78" fmla="*/ 124 w 179"/>
                <a:gd name="T79" fmla="*/ 89 h 153"/>
                <a:gd name="T80" fmla="*/ 131 w 179"/>
                <a:gd name="T81" fmla="*/ 86 h 153"/>
                <a:gd name="T82" fmla="*/ 134 w 179"/>
                <a:gd name="T83" fmla="*/ 96 h 153"/>
                <a:gd name="T84" fmla="*/ 136 w 179"/>
                <a:gd name="T85" fmla="*/ 104 h 153"/>
                <a:gd name="T86" fmla="*/ 179 w 179"/>
                <a:gd name="T87" fmla="*/ 150 h 153"/>
                <a:gd name="T88" fmla="*/ 178 w 179"/>
                <a:gd name="T8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9" h="153">
                  <a:moveTo>
                    <a:pt x="177" y="152"/>
                  </a:moveTo>
                  <a:cubicBezTo>
                    <a:pt x="177" y="152"/>
                    <a:pt x="177" y="151"/>
                    <a:pt x="177" y="150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78" y="141"/>
                    <a:pt x="165" y="124"/>
                    <a:pt x="161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55" y="112"/>
                    <a:pt x="144" y="109"/>
                    <a:pt x="135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3" y="103"/>
                    <a:pt x="133" y="100"/>
                    <a:pt x="133" y="96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3" y="93"/>
                    <a:pt x="133" y="89"/>
                    <a:pt x="132" y="88"/>
                  </a:cubicBezTo>
                  <a:cubicBezTo>
                    <a:pt x="132" y="88"/>
                    <a:pt x="132" y="88"/>
                    <a:pt x="132" y="88"/>
                  </a:cubicBezTo>
                  <a:cubicBezTo>
                    <a:pt x="132" y="88"/>
                    <a:pt x="131" y="88"/>
                    <a:pt x="131" y="88"/>
                  </a:cubicBezTo>
                  <a:cubicBezTo>
                    <a:pt x="131" y="88"/>
                    <a:pt x="131" y="88"/>
                    <a:pt x="131" y="88"/>
                  </a:cubicBezTo>
                  <a:cubicBezTo>
                    <a:pt x="129" y="88"/>
                    <a:pt x="126" y="90"/>
                    <a:pt x="124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3" y="91"/>
                    <a:pt x="123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0" y="90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19" y="84"/>
                    <a:pt x="116" y="80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5"/>
                    <a:pt x="116" y="74"/>
                    <a:pt x="117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73"/>
                    <a:pt x="118" y="70"/>
                    <a:pt x="118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18" y="67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7" y="61"/>
                    <a:pt x="115" y="59"/>
                    <a:pt x="110" y="54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3"/>
                    <a:pt x="110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2"/>
                    <a:pt x="108" y="52"/>
                    <a:pt x="107" y="51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0"/>
                    <a:pt x="103" y="49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5" y="45"/>
                    <a:pt x="89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5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2" y="44"/>
                    <a:pt x="79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2" y="44"/>
                    <a:pt x="67" y="44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1" y="43"/>
                    <a:pt x="59" y="38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3"/>
                    <a:pt x="59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58" y="26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2" y="22"/>
                    <a:pt x="49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2" y="21"/>
                    <a:pt x="34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18"/>
                    <a:pt x="19" y="19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1" y="23"/>
                    <a:pt x="8" y="19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9"/>
                    <a:pt x="0" y="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3" y="8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8"/>
                    <a:pt x="12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8" y="18"/>
                    <a:pt x="23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4" y="17"/>
                    <a:pt x="42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2" y="20"/>
                    <a:pt x="61" y="25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1"/>
                    <a:pt x="61" y="31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3"/>
                    <a:pt x="61" y="34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8"/>
                    <a:pt x="62" y="41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7" y="42"/>
                    <a:pt x="72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9" y="43"/>
                    <a:pt x="82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9" y="41"/>
                    <a:pt x="96" y="43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6" y="49"/>
                    <a:pt x="110" y="51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6" y="57"/>
                    <a:pt x="119" y="61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1"/>
                    <a:pt x="119" y="73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7" y="75"/>
                    <a:pt x="117" y="76"/>
                    <a:pt x="117" y="77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7" y="79"/>
                    <a:pt x="120" y="83"/>
                    <a:pt x="121" y="86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1" y="87"/>
                    <a:pt x="122" y="89"/>
                    <a:pt x="123" y="89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89"/>
                    <a:pt x="123" y="89"/>
                    <a:pt x="124" y="89"/>
                  </a:cubicBezTo>
                  <a:cubicBezTo>
                    <a:pt x="124" y="89"/>
                    <a:pt x="124" y="89"/>
                    <a:pt x="124" y="89"/>
                  </a:cubicBezTo>
                  <a:cubicBezTo>
                    <a:pt x="125" y="89"/>
                    <a:pt x="128" y="86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2" y="86"/>
                    <a:pt x="133" y="86"/>
                    <a:pt x="133" y="87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35" y="89"/>
                    <a:pt x="134" y="93"/>
                    <a:pt x="134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4" y="100"/>
                    <a:pt x="135" y="103"/>
                    <a:pt x="136" y="104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44" y="108"/>
                    <a:pt x="156" y="111"/>
                    <a:pt x="162" y="118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6" y="123"/>
                    <a:pt x="179" y="140"/>
                    <a:pt x="179" y="150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9" y="151"/>
                    <a:pt x="179" y="152"/>
                    <a:pt x="178" y="153"/>
                  </a:cubicBezTo>
                  <a:cubicBezTo>
                    <a:pt x="178" y="153"/>
                    <a:pt x="178" y="153"/>
                    <a:pt x="178" y="153"/>
                  </a:cubicBezTo>
                  <a:cubicBezTo>
                    <a:pt x="177" y="152"/>
                    <a:pt x="177" y="152"/>
                    <a:pt x="177" y="15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418"/>
            <p:cNvSpPr>
              <a:spLocks/>
            </p:cNvSpPr>
            <p:nvPr/>
          </p:nvSpPr>
          <p:spPr bwMode="auto">
            <a:xfrm>
              <a:off x="2374" y="2634"/>
              <a:ext cx="184" cy="24"/>
            </a:xfrm>
            <a:custGeom>
              <a:avLst/>
              <a:gdLst>
                <a:gd name="T0" fmla="*/ 97 w 130"/>
                <a:gd name="T1" fmla="*/ 10 h 17"/>
                <a:gd name="T2" fmla="*/ 80 w 130"/>
                <a:gd name="T3" fmla="*/ 5 h 17"/>
                <a:gd name="T4" fmla="*/ 67 w 130"/>
                <a:gd name="T5" fmla="*/ 2 h 17"/>
                <a:gd name="T6" fmla="*/ 64 w 130"/>
                <a:gd name="T7" fmla="*/ 2 h 17"/>
                <a:gd name="T8" fmla="*/ 64 w 130"/>
                <a:gd name="T9" fmla="*/ 2 h 17"/>
                <a:gd name="T10" fmla="*/ 62 w 130"/>
                <a:gd name="T11" fmla="*/ 3 h 17"/>
                <a:gd name="T12" fmla="*/ 54 w 130"/>
                <a:gd name="T13" fmla="*/ 1 h 17"/>
                <a:gd name="T14" fmla="*/ 51 w 130"/>
                <a:gd name="T15" fmla="*/ 2 h 17"/>
                <a:gd name="T16" fmla="*/ 37 w 130"/>
                <a:gd name="T17" fmla="*/ 4 h 17"/>
                <a:gd name="T18" fmla="*/ 33 w 130"/>
                <a:gd name="T19" fmla="*/ 3 h 17"/>
                <a:gd name="T20" fmla="*/ 31 w 130"/>
                <a:gd name="T21" fmla="*/ 3 h 17"/>
                <a:gd name="T22" fmla="*/ 28 w 130"/>
                <a:gd name="T23" fmla="*/ 5 h 17"/>
                <a:gd name="T24" fmla="*/ 28 w 130"/>
                <a:gd name="T25" fmla="*/ 5 h 17"/>
                <a:gd name="T26" fmla="*/ 22 w 130"/>
                <a:gd name="T27" fmla="*/ 14 h 17"/>
                <a:gd name="T28" fmla="*/ 18 w 130"/>
                <a:gd name="T29" fmla="*/ 15 h 17"/>
                <a:gd name="T30" fmla="*/ 9 w 130"/>
                <a:gd name="T31" fmla="*/ 7 h 17"/>
                <a:gd name="T32" fmla="*/ 9 w 130"/>
                <a:gd name="T33" fmla="*/ 6 h 17"/>
                <a:gd name="T34" fmla="*/ 9 w 130"/>
                <a:gd name="T35" fmla="*/ 6 h 17"/>
                <a:gd name="T36" fmla="*/ 3 w 130"/>
                <a:gd name="T37" fmla="*/ 1 h 17"/>
                <a:gd name="T38" fmla="*/ 1 w 130"/>
                <a:gd name="T39" fmla="*/ 2 h 17"/>
                <a:gd name="T40" fmla="*/ 3 w 130"/>
                <a:gd name="T41" fmla="*/ 0 h 17"/>
                <a:gd name="T42" fmla="*/ 10 w 130"/>
                <a:gd name="T43" fmla="*/ 6 h 17"/>
                <a:gd name="T44" fmla="*/ 10 w 130"/>
                <a:gd name="T45" fmla="*/ 6 h 17"/>
                <a:gd name="T46" fmla="*/ 10 w 130"/>
                <a:gd name="T47" fmla="*/ 7 h 17"/>
                <a:gd name="T48" fmla="*/ 18 w 130"/>
                <a:gd name="T49" fmla="*/ 14 h 17"/>
                <a:gd name="T50" fmla="*/ 21 w 130"/>
                <a:gd name="T51" fmla="*/ 13 h 17"/>
                <a:gd name="T52" fmla="*/ 27 w 130"/>
                <a:gd name="T53" fmla="*/ 5 h 17"/>
                <a:gd name="T54" fmla="*/ 27 w 130"/>
                <a:gd name="T55" fmla="*/ 5 h 17"/>
                <a:gd name="T56" fmla="*/ 31 w 130"/>
                <a:gd name="T57" fmla="*/ 1 h 17"/>
                <a:gd name="T58" fmla="*/ 33 w 130"/>
                <a:gd name="T59" fmla="*/ 2 h 17"/>
                <a:gd name="T60" fmla="*/ 37 w 130"/>
                <a:gd name="T61" fmla="*/ 3 h 17"/>
                <a:gd name="T62" fmla="*/ 50 w 130"/>
                <a:gd name="T63" fmla="*/ 1 h 17"/>
                <a:gd name="T64" fmla="*/ 54 w 130"/>
                <a:gd name="T65" fmla="*/ 0 h 17"/>
                <a:gd name="T66" fmla="*/ 62 w 130"/>
                <a:gd name="T67" fmla="*/ 1 h 17"/>
                <a:gd name="T68" fmla="*/ 62 w 130"/>
                <a:gd name="T69" fmla="*/ 1 h 17"/>
                <a:gd name="T70" fmla="*/ 62 w 130"/>
                <a:gd name="T71" fmla="*/ 1 h 17"/>
                <a:gd name="T72" fmla="*/ 67 w 130"/>
                <a:gd name="T73" fmla="*/ 0 h 17"/>
                <a:gd name="T74" fmla="*/ 80 w 130"/>
                <a:gd name="T75" fmla="*/ 4 h 17"/>
                <a:gd name="T76" fmla="*/ 97 w 130"/>
                <a:gd name="T77" fmla="*/ 8 h 17"/>
                <a:gd name="T78" fmla="*/ 106 w 130"/>
                <a:gd name="T79" fmla="*/ 11 h 17"/>
                <a:gd name="T80" fmla="*/ 118 w 130"/>
                <a:gd name="T81" fmla="*/ 16 h 17"/>
                <a:gd name="T82" fmla="*/ 119 w 130"/>
                <a:gd name="T83" fmla="*/ 15 h 17"/>
                <a:gd name="T84" fmla="*/ 128 w 130"/>
                <a:gd name="T85" fmla="*/ 14 h 17"/>
                <a:gd name="T86" fmla="*/ 130 w 130"/>
                <a:gd name="T87" fmla="*/ 14 h 17"/>
                <a:gd name="T88" fmla="*/ 128 w 130"/>
                <a:gd name="T89" fmla="*/ 15 h 17"/>
                <a:gd name="T90" fmla="*/ 119 w 130"/>
                <a:gd name="T91" fmla="*/ 17 h 17"/>
                <a:gd name="T92" fmla="*/ 118 w 130"/>
                <a:gd name="T93" fmla="*/ 17 h 17"/>
                <a:gd name="T94" fmla="*/ 105 w 130"/>
                <a:gd name="T9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" h="17">
                  <a:moveTo>
                    <a:pt x="105" y="12"/>
                  </a:moveTo>
                  <a:cubicBezTo>
                    <a:pt x="103" y="10"/>
                    <a:pt x="100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1" y="10"/>
                    <a:pt x="86" y="6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4" y="5"/>
                    <a:pt x="71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6" y="2"/>
                    <a:pt x="65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3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59" y="3"/>
                    <a:pt x="56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2" y="1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9" y="3"/>
                    <a:pt x="42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4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3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10"/>
                    <a:pt x="25" y="12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3" y="15"/>
                    <a:pt x="9" y="12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0"/>
                    <a:pt x="10" y="2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1"/>
                    <a:pt x="14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1"/>
                    <a:pt x="27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8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3"/>
                    <a:pt x="36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2" y="3"/>
                    <a:pt x="48" y="2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59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4" y="1"/>
                    <a:pt x="65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2" y="0"/>
                    <a:pt x="74" y="3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7" y="5"/>
                    <a:pt x="91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0" y="8"/>
                    <a:pt x="103" y="9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7" y="12"/>
                    <a:pt x="114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9" y="15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2" y="14"/>
                    <a:pt x="125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9" y="14"/>
                    <a:pt x="129" y="14"/>
                    <a:pt x="130" y="14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29" y="15"/>
                    <a:pt x="129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5" y="15"/>
                    <a:pt x="122" y="16"/>
                    <a:pt x="119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118" y="17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3" y="17"/>
                    <a:pt x="107" y="13"/>
                    <a:pt x="105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419"/>
            <p:cNvSpPr>
              <a:spLocks/>
            </p:cNvSpPr>
            <p:nvPr/>
          </p:nvSpPr>
          <p:spPr bwMode="auto">
            <a:xfrm>
              <a:off x="3465" y="2581"/>
              <a:ext cx="4" cy="9"/>
            </a:xfrm>
            <a:custGeom>
              <a:avLst/>
              <a:gdLst>
                <a:gd name="T0" fmla="*/ 1 w 3"/>
                <a:gd name="T1" fmla="*/ 6 h 6"/>
                <a:gd name="T2" fmla="*/ 2 w 3"/>
                <a:gd name="T3" fmla="*/ 3 h 6"/>
                <a:gd name="T4" fmla="*/ 2 w 3"/>
                <a:gd name="T5" fmla="*/ 3 h 6"/>
                <a:gd name="T6" fmla="*/ 0 w 3"/>
                <a:gd name="T7" fmla="*/ 1 h 6"/>
                <a:gd name="T8" fmla="*/ 0 w 3"/>
                <a:gd name="T9" fmla="*/ 1 h 6"/>
                <a:gd name="T10" fmla="*/ 0 w 3"/>
                <a:gd name="T11" fmla="*/ 0 h 6"/>
                <a:gd name="T12" fmla="*/ 3 w 3"/>
                <a:gd name="T13" fmla="*/ 3 h 6"/>
                <a:gd name="T14" fmla="*/ 3 w 3"/>
                <a:gd name="T15" fmla="*/ 3 h 6"/>
                <a:gd name="T16" fmla="*/ 2 w 3"/>
                <a:gd name="T17" fmla="*/ 6 h 6"/>
                <a:gd name="T18" fmla="*/ 2 w 3"/>
                <a:gd name="T19" fmla="*/ 6 h 6"/>
                <a:gd name="T20" fmla="*/ 1 w 3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420"/>
            <p:cNvSpPr>
              <a:spLocks/>
            </p:cNvSpPr>
            <p:nvPr/>
          </p:nvSpPr>
          <p:spPr bwMode="auto">
            <a:xfrm>
              <a:off x="3461" y="2672"/>
              <a:ext cx="28" cy="88"/>
            </a:xfrm>
            <a:custGeom>
              <a:avLst/>
              <a:gdLst>
                <a:gd name="T0" fmla="*/ 0 w 20"/>
                <a:gd name="T1" fmla="*/ 61 h 62"/>
                <a:gd name="T2" fmla="*/ 15 w 20"/>
                <a:gd name="T3" fmla="*/ 51 h 62"/>
                <a:gd name="T4" fmla="*/ 15 w 20"/>
                <a:gd name="T5" fmla="*/ 51 h 62"/>
                <a:gd name="T6" fmla="*/ 15 w 20"/>
                <a:gd name="T7" fmla="*/ 51 h 62"/>
                <a:gd name="T8" fmla="*/ 15 w 20"/>
                <a:gd name="T9" fmla="*/ 51 h 62"/>
                <a:gd name="T10" fmla="*/ 18 w 20"/>
                <a:gd name="T11" fmla="*/ 46 h 62"/>
                <a:gd name="T12" fmla="*/ 18 w 20"/>
                <a:gd name="T13" fmla="*/ 46 h 62"/>
                <a:gd name="T14" fmla="*/ 18 w 20"/>
                <a:gd name="T15" fmla="*/ 45 h 62"/>
                <a:gd name="T16" fmla="*/ 18 w 20"/>
                <a:gd name="T17" fmla="*/ 45 h 62"/>
                <a:gd name="T18" fmla="*/ 15 w 20"/>
                <a:gd name="T19" fmla="*/ 41 h 62"/>
                <a:gd name="T20" fmla="*/ 15 w 20"/>
                <a:gd name="T21" fmla="*/ 41 h 62"/>
                <a:gd name="T22" fmla="*/ 8 w 20"/>
                <a:gd name="T23" fmla="*/ 33 h 62"/>
                <a:gd name="T24" fmla="*/ 8 w 20"/>
                <a:gd name="T25" fmla="*/ 33 h 62"/>
                <a:gd name="T26" fmla="*/ 6 w 20"/>
                <a:gd name="T27" fmla="*/ 23 h 62"/>
                <a:gd name="T28" fmla="*/ 6 w 20"/>
                <a:gd name="T29" fmla="*/ 23 h 62"/>
                <a:gd name="T30" fmla="*/ 7 w 20"/>
                <a:gd name="T31" fmla="*/ 17 h 62"/>
                <a:gd name="T32" fmla="*/ 7 w 20"/>
                <a:gd name="T33" fmla="*/ 17 h 62"/>
                <a:gd name="T34" fmla="*/ 11 w 20"/>
                <a:gd name="T35" fmla="*/ 12 h 62"/>
                <a:gd name="T36" fmla="*/ 11 w 20"/>
                <a:gd name="T37" fmla="*/ 12 h 62"/>
                <a:gd name="T38" fmla="*/ 14 w 20"/>
                <a:gd name="T39" fmla="*/ 3 h 62"/>
                <a:gd name="T40" fmla="*/ 14 w 20"/>
                <a:gd name="T41" fmla="*/ 3 h 62"/>
                <a:gd name="T42" fmla="*/ 14 w 20"/>
                <a:gd name="T43" fmla="*/ 1 h 62"/>
                <a:gd name="T44" fmla="*/ 14 w 20"/>
                <a:gd name="T45" fmla="*/ 1 h 62"/>
                <a:gd name="T46" fmla="*/ 15 w 20"/>
                <a:gd name="T47" fmla="*/ 0 h 62"/>
                <a:gd name="T48" fmla="*/ 16 w 20"/>
                <a:gd name="T49" fmla="*/ 3 h 62"/>
                <a:gd name="T50" fmla="*/ 16 w 20"/>
                <a:gd name="T51" fmla="*/ 3 h 62"/>
                <a:gd name="T52" fmla="*/ 12 w 20"/>
                <a:gd name="T53" fmla="*/ 13 h 62"/>
                <a:gd name="T54" fmla="*/ 12 w 20"/>
                <a:gd name="T55" fmla="*/ 13 h 62"/>
                <a:gd name="T56" fmla="*/ 8 w 20"/>
                <a:gd name="T57" fmla="*/ 18 h 62"/>
                <a:gd name="T58" fmla="*/ 8 w 20"/>
                <a:gd name="T59" fmla="*/ 18 h 62"/>
                <a:gd name="T60" fmla="*/ 7 w 20"/>
                <a:gd name="T61" fmla="*/ 23 h 62"/>
                <a:gd name="T62" fmla="*/ 7 w 20"/>
                <a:gd name="T63" fmla="*/ 23 h 62"/>
                <a:gd name="T64" fmla="*/ 9 w 20"/>
                <a:gd name="T65" fmla="*/ 32 h 62"/>
                <a:gd name="T66" fmla="*/ 9 w 20"/>
                <a:gd name="T67" fmla="*/ 32 h 62"/>
                <a:gd name="T68" fmla="*/ 16 w 20"/>
                <a:gd name="T69" fmla="*/ 40 h 62"/>
                <a:gd name="T70" fmla="*/ 16 w 20"/>
                <a:gd name="T71" fmla="*/ 40 h 62"/>
                <a:gd name="T72" fmla="*/ 20 w 20"/>
                <a:gd name="T73" fmla="*/ 45 h 62"/>
                <a:gd name="T74" fmla="*/ 20 w 20"/>
                <a:gd name="T75" fmla="*/ 45 h 62"/>
                <a:gd name="T76" fmla="*/ 20 w 20"/>
                <a:gd name="T77" fmla="*/ 46 h 62"/>
                <a:gd name="T78" fmla="*/ 20 w 20"/>
                <a:gd name="T79" fmla="*/ 46 h 62"/>
                <a:gd name="T80" fmla="*/ 16 w 20"/>
                <a:gd name="T81" fmla="*/ 52 h 62"/>
                <a:gd name="T82" fmla="*/ 16 w 20"/>
                <a:gd name="T83" fmla="*/ 52 h 62"/>
                <a:gd name="T84" fmla="*/ 0 w 20"/>
                <a:gd name="T85" fmla="*/ 62 h 62"/>
                <a:gd name="T86" fmla="*/ 0 w 20"/>
                <a:gd name="T87" fmla="*/ 62 h 62"/>
                <a:gd name="T88" fmla="*/ 0 w 20"/>
                <a:gd name="T89" fmla="*/ 62 h 62"/>
                <a:gd name="T90" fmla="*/ 0 w 20"/>
                <a:gd name="T91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62">
                  <a:moveTo>
                    <a:pt x="0" y="61"/>
                  </a:moveTo>
                  <a:cubicBezTo>
                    <a:pt x="7" y="58"/>
                    <a:pt x="11" y="54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7" y="50"/>
                    <a:pt x="18" y="4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3"/>
                    <a:pt x="17" y="42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0"/>
                    <a:pt x="10" y="38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1"/>
                    <a:pt x="6" y="27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19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3"/>
                    <a:pt x="10" y="14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0"/>
                    <a:pt x="14" y="6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6"/>
                    <a:pt x="14" y="10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6"/>
                    <a:pt x="9" y="14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7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6"/>
                    <a:pt x="8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7"/>
                    <a:pt x="14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8" y="40"/>
                    <a:pt x="19" y="42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8"/>
                    <a:pt x="18" y="51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2" y="55"/>
                    <a:pt x="8" y="59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1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421"/>
            <p:cNvSpPr>
              <a:spLocks/>
            </p:cNvSpPr>
            <p:nvPr/>
          </p:nvSpPr>
          <p:spPr bwMode="auto">
            <a:xfrm>
              <a:off x="3461" y="2581"/>
              <a:ext cx="4" cy="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3 w 3"/>
                <a:gd name="T7" fmla="*/ 0 h 2"/>
                <a:gd name="T8" fmla="*/ 3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1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0 w 3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422"/>
            <p:cNvSpPr>
              <a:spLocks/>
            </p:cNvSpPr>
            <p:nvPr/>
          </p:nvSpPr>
          <p:spPr bwMode="auto">
            <a:xfrm>
              <a:off x="3463" y="2590"/>
              <a:ext cx="19" cy="83"/>
            </a:xfrm>
            <a:custGeom>
              <a:avLst/>
              <a:gdLst>
                <a:gd name="T0" fmla="*/ 9 w 13"/>
                <a:gd name="T1" fmla="*/ 47 h 59"/>
                <a:gd name="T2" fmla="*/ 3 w 13"/>
                <a:gd name="T3" fmla="*/ 34 h 59"/>
                <a:gd name="T4" fmla="*/ 3 w 13"/>
                <a:gd name="T5" fmla="*/ 34 h 59"/>
                <a:gd name="T6" fmla="*/ 2 w 13"/>
                <a:gd name="T7" fmla="*/ 30 h 59"/>
                <a:gd name="T8" fmla="*/ 2 w 13"/>
                <a:gd name="T9" fmla="*/ 30 h 59"/>
                <a:gd name="T10" fmla="*/ 5 w 13"/>
                <a:gd name="T11" fmla="*/ 23 h 59"/>
                <a:gd name="T12" fmla="*/ 5 w 13"/>
                <a:gd name="T13" fmla="*/ 23 h 59"/>
                <a:gd name="T14" fmla="*/ 5 w 13"/>
                <a:gd name="T15" fmla="*/ 20 h 59"/>
                <a:gd name="T16" fmla="*/ 5 w 13"/>
                <a:gd name="T17" fmla="*/ 20 h 59"/>
                <a:gd name="T18" fmla="*/ 4 w 13"/>
                <a:gd name="T19" fmla="*/ 16 h 59"/>
                <a:gd name="T20" fmla="*/ 4 w 13"/>
                <a:gd name="T21" fmla="*/ 16 h 59"/>
                <a:gd name="T22" fmla="*/ 0 w 13"/>
                <a:gd name="T23" fmla="*/ 8 h 59"/>
                <a:gd name="T24" fmla="*/ 0 w 13"/>
                <a:gd name="T25" fmla="*/ 8 h 59"/>
                <a:gd name="T26" fmla="*/ 0 w 13"/>
                <a:gd name="T27" fmla="*/ 7 h 59"/>
                <a:gd name="T28" fmla="*/ 0 w 13"/>
                <a:gd name="T29" fmla="*/ 7 h 59"/>
                <a:gd name="T30" fmla="*/ 2 w 13"/>
                <a:gd name="T31" fmla="*/ 0 h 59"/>
                <a:gd name="T32" fmla="*/ 2 w 13"/>
                <a:gd name="T33" fmla="*/ 0 h 59"/>
                <a:gd name="T34" fmla="*/ 3 w 13"/>
                <a:gd name="T35" fmla="*/ 0 h 59"/>
                <a:gd name="T36" fmla="*/ 1 w 13"/>
                <a:gd name="T37" fmla="*/ 7 h 59"/>
                <a:gd name="T38" fmla="*/ 1 w 13"/>
                <a:gd name="T39" fmla="*/ 7 h 59"/>
                <a:gd name="T40" fmla="*/ 1 w 13"/>
                <a:gd name="T41" fmla="*/ 7 h 59"/>
                <a:gd name="T42" fmla="*/ 1 w 13"/>
                <a:gd name="T43" fmla="*/ 7 h 59"/>
                <a:gd name="T44" fmla="*/ 5 w 13"/>
                <a:gd name="T45" fmla="*/ 15 h 59"/>
                <a:gd name="T46" fmla="*/ 5 w 13"/>
                <a:gd name="T47" fmla="*/ 15 h 59"/>
                <a:gd name="T48" fmla="*/ 6 w 13"/>
                <a:gd name="T49" fmla="*/ 20 h 59"/>
                <a:gd name="T50" fmla="*/ 6 w 13"/>
                <a:gd name="T51" fmla="*/ 20 h 59"/>
                <a:gd name="T52" fmla="*/ 6 w 13"/>
                <a:gd name="T53" fmla="*/ 24 h 59"/>
                <a:gd name="T54" fmla="*/ 6 w 13"/>
                <a:gd name="T55" fmla="*/ 24 h 59"/>
                <a:gd name="T56" fmla="*/ 3 w 13"/>
                <a:gd name="T57" fmla="*/ 30 h 59"/>
                <a:gd name="T58" fmla="*/ 3 w 13"/>
                <a:gd name="T59" fmla="*/ 30 h 59"/>
                <a:gd name="T60" fmla="*/ 4 w 13"/>
                <a:gd name="T61" fmla="*/ 33 h 59"/>
                <a:gd name="T62" fmla="*/ 4 w 13"/>
                <a:gd name="T63" fmla="*/ 33 h 59"/>
                <a:gd name="T64" fmla="*/ 4 w 13"/>
                <a:gd name="T65" fmla="*/ 33 h 59"/>
                <a:gd name="T66" fmla="*/ 4 w 13"/>
                <a:gd name="T67" fmla="*/ 33 h 59"/>
                <a:gd name="T68" fmla="*/ 10 w 13"/>
                <a:gd name="T69" fmla="*/ 46 h 59"/>
                <a:gd name="T70" fmla="*/ 10 w 13"/>
                <a:gd name="T71" fmla="*/ 46 h 59"/>
                <a:gd name="T72" fmla="*/ 13 w 13"/>
                <a:gd name="T73" fmla="*/ 58 h 59"/>
                <a:gd name="T74" fmla="*/ 13 w 13"/>
                <a:gd name="T75" fmla="*/ 58 h 59"/>
                <a:gd name="T76" fmla="*/ 12 w 13"/>
                <a:gd name="T77" fmla="*/ 59 h 59"/>
                <a:gd name="T78" fmla="*/ 9 w 13"/>
                <a:gd name="T79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59">
                  <a:moveTo>
                    <a:pt x="9" y="47"/>
                  </a:moveTo>
                  <a:cubicBezTo>
                    <a:pt x="5" y="43"/>
                    <a:pt x="4" y="36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2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8"/>
                    <a:pt x="4" y="26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4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3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6"/>
                    <a:pt x="3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2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5"/>
                    <a:pt x="7" y="43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3" y="50"/>
                    <a:pt x="12" y="56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6"/>
                    <a:pt x="12" y="50"/>
                    <a:pt x="9" y="4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423"/>
            <p:cNvSpPr>
              <a:spLocks/>
            </p:cNvSpPr>
            <p:nvPr/>
          </p:nvSpPr>
          <p:spPr bwMode="auto">
            <a:xfrm>
              <a:off x="3466" y="2821"/>
              <a:ext cx="19" cy="82"/>
            </a:xfrm>
            <a:custGeom>
              <a:avLst/>
              <a:gdLst>
                <a:gd name="T0" fmla="*/ 11 w 13"/>
                <a:gd name="T1" fmla="*/ 58 h 58"/>
                <a:gd name="T2" fmla="*/ 8 w 13"/>
                <a:gd name="T3" fmla="*/ 43 h 58"/>
                <a:gd name="T4" fmla="*/ 8 w 13"/>
                <a:gd name="T5" fmla="*/ 43 h 58"/>
                <a:gd name="T6" fmla="*/ 8 w 13"/>
                <a:gd name="T7" fmla="*/ 32 h 58"/>
                <a:gd name="T8" fmla="*/ 8 w 13"/>
                <a:gd name="T9" fmla="*/ 32 h 58"/>
                <a:gd name="T10" fmla="*/ 8 w 13"/>
                <a:gd name="T11" fmla="*/ 31 h 58"/>
                <a:gd name="T12" fmla="*/ 8 w 13"/>
                <a:gd name="T13" fmla="*/ 31 h 58"/>
                <a:gd name="T14" fmla="*/ 8 w 13"/>
                <a:gd name="T15" fmla="*/ 30 h 58"/>
                <a:gd name="T16" fmla="*/ 8 w 13"/>
                <a:gd name="T17" fmla="*/ 30 h 58"/>
                <a:gd name="T18" fmla="*/ 3 w 13"/>
                <a:gd name="T19" fmla="*/ 21 h 58"/>
                <a:gd name="T20" fmla="*/ 3 w 13"/>
                <a:gd name="T21" fmla="*/ 21 h 58"/>
                <a:gd name="T22" fmla="*/ 1 w 13"/>
                <a:gd name="T23" fmla="*/ 15 h 58"/>
                <a:gd name="T24" fmla="*/ 1 w 13"/>
                <a:gd name="T25" fmla="*/ 15 h 58"/>
                <a:gd name="T26" fmla="*/ 1 w 13"/>
                <a:gd name="T27" fmla="*/ 7 h 58"/>
                <a:gd name="T28" fmla="*/ 1 w 13"/>
                <a:gd name="T29" fmla="*/ 7 h 58"/>
                <a:gd name="T30" fmla="*/ 0 w 13"/>
                <a:gd name="T31" fmla="*/ 1 h 58"/>
                <a:gd name="T32" fmla="*/ 0 w 13"/>
                <a:gd name="T33" fmla="*/ 1 h 58"/>
                <a:gd name="T34" fmla="*/ 0 w 13"/>
                <a:gd name="T35" fmla="*/ 1 h 58"/>
                <a:gd name="T36" fmla="*/ 2 w 13"/>
                <a:gd name="T37" fmla="*/ 0 h 58"/>
                <a:gd name="T38" fmla="*/ 3 w 13"/>
                <a:gd name="T39" fmla="*/ 7 h 58"/>
                <a:gd name="T40" fmla="*/ 3 w 13"/>
                <a:gd name="T41" fmla="*/ 7 h 58"/>
                <a:gd name="T42" fmla="*/ 3 w 13"/>
                <a:gd name="T43" fmla="*/ 15 h 58"/>
                <a:gd name="T44" fmla="*/ 3 w 13"/>
                <a:gd name="T45" fmla="*/ 15 h 58"/>
                <a:gd name="T46" fmla="*/ 4 w 13"/>
                <a:gd name="T47" fmla="*/ 20 h 58"/>
                <a:gd name="T48" fmla="*/ 4 w 13"/>
                <a:gd name="T49" fmla="*/ 20 h 58"/>
                <a:gd name="T50" fmla="*/ 10 w 13"/>
                <a:gd name="T51" fmla="*/ 30 h 58"/>
                <a:gd name="T52" fmla="*/ 10 w 13"/>
                <a:gd name="T53" fmla="*/ 30 h 58"/>
                <a:gd name="T54" fmla="*/ 10 w 13"/>
                <a:gd name="T55" fmla="*/ 31 h 58"/>
                <a:gd name="T56" fmla="*/ 10 w 13"/>
                <a:gd name="T57" fmla="*/ 31 h 58"/>
                <a:gd name="T58" fmla="*/ 10 w 13"/>
                <a:gd name="T59" fmla="*/ 32 h 58"/>
                <a:gd name="T60" fmla="*/ 10 w 13"/>
                <a:gd name="T61" fmla="*/ 32 h 58"/>
                <a:gd name="T62" fmla="*/ 10 w 13"/>
                <a:gd name="T63" fmla="*/ 43 h 58"/>
                <a:gd name="T64" fmla="*/ 10 w 13"/>
                <a:gd name="T65" fmla="*/ 43 h 58"/>
                <a:gd name="T66" fmla="*/ 13 w 13"/>
                <a:gd name="T67" fmla="*/ 58 h 58"/>
                <a:gd name="T68" fmla="*/ 13 w 13"/>
                <a:gd name="T69" fmla="*/ 58 h 58"/>
                <a:gd name="T70" fmla="*/ 11 w 13"/>
                <a:gd name="T7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58">
                  <a:moveTo>
                    <a:pt x="11" y="58"/>
                  </a:moveTo>
                  <a:cubicBezTo>
                    <a:pt x="11" y="53"/>
                    <a:pt x="8" y="50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1"/>
                    <a:pt x="8" y="36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7"/>
                    <a:pt x="5" y="24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1" y="17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2"/>
                    <a:pt x="1" y="9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1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3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2"/>
                    <a:pt x="10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6"/>
                    <a:pt x="10" y="41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9"/>
                    <a:pt x="13" y="53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1" y="58"/>
                    <a:pt x="11" y="58"/>
                    <a:pt x="11" y="5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424"/>
            <p:cNvSpPr>
              <a:spLocks/>
            </p:cNvSpPr>
            <p:nvPr/>
          </p:nvSpPr>
          <p:spPr bwMode="auto">
            <a:xfrm>
              <a:off x="3447" y="2757"/>
              <a:ext cx="21" cy="65"/>
            </a:xfrm>
            <a:custGeom>
              <a:avLst/>
              <a:gdLst>
                <a:gd name="T0" fmla="*/ 3 w 15"/>
                <a:gd name="T1" fmla="*/ 39 h 46"/>
                <a:gd name="T2" fmla="*/ 3 w 15"/>
                <a:gd name="T3" fmla="*/ 39 h 46"/>
                <a:gd name="T4" fmla="*/ 3 w 15"/>
                <a:gd name="T5" fmla="*/ 39 h 46"/>
                <a:gd name="T6" fmla="*/ 0 w 15"/>
                <a:gd name="T7" fmla="*/ 31 h 46"/>
                <a:gd name="T8" fmla="*/ 0 w 15"/>
                <a:gd name="T9" fmla="*/ 31 h 46"/>
                <a:gd name="T10" fmla="*/ 1 w 15"/>
                <a:gd name="T11" fmla="*/ 22 h 46"/>
                <a:gd name="T12" fmla="*/ 1 w 15"/>
                <a:gd name="T13" fmla="*/ 22 h 46"/>
                <a:gd name="T14" fmla="*/ 1 w 15"/>
                <a:gd name="T15" fmla="*/ 22 h 46"/>
                <a:gd name="T16" fmla="*/ 1 w 15"/>
                <a:gd name="T17" fmla="*/ 22 h 46"/>
                <a:gd name="T18" fmla="*/ 1 w 15"/>
                <a:gd name="T19" fmla="*/ 21 h 46"/>
                <a:gd name="T20" fmla="*/ 1 w 15"/>
                <a:gd name="T21" fmla="*/ 21 h 46"/>
                <a:gd name="T22" fmla="*/ 10 w 15"/>
                <a:gd name="T23" fmla="*/ 0 h 46"/>
                <a:gd name="T24" fmla="*/ 10 w 15"/>
                <a:gd name="T25" fmla="*/ 0 h 46"/>
                <a:gd name="T26" fmla="*/ 10 w 15"/>
                <a:gd name="T27" fmla="*/ 0 h 46"/>
                <a:gd name="T28" fmla="*/ 11 w 15"/>
                <a:gd name="T29" fmla="*/ 1 h 46"/>
                <a:gd name="T30" fmla="*/ 2 w 15"/>
                <a:gd name="T31" fmla="*/ 21 h 46"/>
                <a:gd name="T32" fmla="*/ 2 w 15"/>
                <a:gd name="T33" fmla="*/ 21 h 46"/>
                <a:gd name="T34" fmla="*/ 2 w 15"/>
                <a:gd name="T35" fmla="*/ 22 h 46"/>
                <a:gd name="T36" fmla="*/ 2 w 15"/>
                <a:gd name="T37" fmla="*/ 22 h 46"/>
                <a:gd name="T38" fmla="*/ 2 w 15"/>
                <a:gd name="T39" fmla="*/ 22 h 46"/>
                <a:gd name="T40" fmla="*/ 2 w 15"/>
                <a:gd name="T41" fmla="*/ 22 h 46"/>
                <a:gd name="T42" fmla="*/ 2 w 15"/>
                <a:gd name="T43" fmla="*/ 31 h 46"/>
                <a:gd name="T44" fmla="*/ 2 w 15"/>
                <a:gd name="T45" fmla="*/ 31 h 46"/>
                <a:gd name="T46" fmla="*/ 4 w 15"/>
                <a:gd name="T47" fmla="*/ 38 h 46"/>
                <a:gd name="T48" fmla="*/ 4 w 15"/>
                <a:gd name="T49" fmla="*/ 38 h 46"/>
                <a:gd name="T50" fmla="*/ 15 w 15"/>
                <a:gd name="T51" fmla="*/ 45 h 46"/>
                <a:gd name="T52" fmla="*/ 15 w 15"/>
                <a:gd name="T53" fmla="*/ 45 h 46"/>
                <a:gd name="T54" fmla="*/ 14 w 15"/>
                <a:gd name="T55" fmla="*/ 46 h 46"/>
                <a:gd name="T56" fmla="*/ 3 w 15"/>
                <a:gd name="T57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46">
                  <a:moveTo>
                    <a:pt x="3" y="39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0" y="38"/>
                    <a:pt x="0" y="3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7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5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2" y="16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7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4"/>
                    <a:pt x="2" y="37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2" y="38"/>
                    <a:pt x="14" y="4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2" y="43"/>
                    <a:pt x="11" y="39"/>
                    <a:pt x="3" y="3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425"/>
            <p:cNvSpPr>
              <a:spLocks noEditPoints="1"/>
            </p:cNvSpPr>
            <p:nvPr/>
          </p:nvSpPr>
          <p:spPr bwMode="auto">
            <a:xfrm>
              <a:off x="3462" y="2979"/>
              <a:ext cx="23" cy="50"/>
            </a:xfrm>
            <a:custGeom>
              <a:avLst/>
              <a:gdLst>
                <a:gd name="T0" fmla="*/ 16 w 16"/>
                <a:gd name="T1" fmla="*/ 35 h 35"/>
                <a:gd name="T2" fmla="*/ 15 w 16"/>
                <a:gd name="T3" fmla="*/ 35 h 35"/>
                <a:gd name="T4" fmla="*/ 15 w 16"/>
                <a:gd name="T5" fmla="*/ 35 h 35"/>
                <a:gd name="T6" fmla="*/ 12 w 16"/>
                <a:gd name="T7" fmla="*/ 33 h 35"/>
                <a:gd name="T8" fmla="*/ 12 w 16"/>
                <a:gd name="T9" fmla="*/ 33 h 35"/>
                <a:gd name="T10" fmla="*/ 9 w 16"/>
                <a:gd name="T11" fmla="*/ 28 h 35"/>
                <a:gd name="T12" fmla="*/ 9 w 16"/>
                <a:gd name="T13" fmla="*/ 28 h 35"/>
                <a:gd name="T14" fmla="*/ 6 w 16"/>
                <a:gd name="T15" fmla="*/ 20 h 35"/>
                <a:gd name="T16" fmla="*/ 6 w 16"/>
                <a:gd name="T17" fmla="*/ 20 h 35"/>
                <a:gd name="T18" fmla="*/ 6 w 16"/>
                <a:gd name="T19" fmla="*/ 20 h 35"/>
                <a:gd name="T20" fmla="*/ 6 w 16"/>
                <a:gd name="T21" fmla="*/ 20 h 35"/>
                <a:gd name="T22" fmla="*/ 0 w 16"/>
                <a:gd name="T23" fmla="*/ 0 h 35"/>
                <a:gd name="T24" fmla="*/ 0 w 16"/>
                <a:gd name="T25" fmla="*/ 0 h 35"/>
                <a:gd name="T26" fmla="*/ 0 w 16"/>
                <a:gd name="T27" fmla="*/ 0 h 35"/>
                <a:gd name="T28" fmla="*/ 2 w 16"/>
                <a:gd name="T29" fmla="*/ 0 h 35"/>
                <a:gd name="T30" fmla="*/ 8 w 16"/>
                <a:gd name="T31" fmla="*/ 20 h 35"/>
                <a:gd name="T32" fmla="*/ 8 w 16"/>
                <a:gd name="T33" fmla="*/ 20 h 35"/>
                <a:gd name="T34" fmla="*/ 8 w 16"/>
                <a:gd name="T35" fmla="*/ 20 h 35"/>
                <a:gd name="T36" fmla="*/ 8 w 16"/>
                <a:gd name="T37" fmla="*/ 20 h 35"/>
                <a:gd name="T38" fmla="*/ 16 w 16"/>
                <a:gd name="T39" fmla="*/ 33 h 35"/>
                <a:gd name="T40" fmla="*/ 16 w 16"/>
                <a:gd name="T41" fmla="*/ 33 h 35"/>
                <a:gd name="T42" fmla="*/ 16 w 16"/>
                <a:gd name="T43" fmla="*/ 33 h 35"/>
                <a:gd name="T44" fmla="*/ 16 w 16"/>
                <a:gd name="T45" fmla="*/ 33 h 35"/>
                <a:gd name="T46" fmla="*/ 16 w 16"/>
                <a:gd name="T47" fmla="*/ 34 h 35"/>
                <a:gd name="T48" fmla="*/ 16 w 16"/>
                <a:gd name="T49" fmla="*/ 35 h 35"/>
                <a:gd name="T50" fmla="*/ 16 w 16"/>
                <a:gd name="T51" fmla="*/ 35 h 35"/>
                <a:gd name="T52" fmla="*/ 16 w 16"/>
                <a:gd name="T53" fmla="*/ 35 h 35"/>
                <a:gd name="T54" fmla="*/ 16 w 16"/>
                <a:gd name="T55" fmla="*/ 35 h 35"/>
                <a:gd name="T56" fmla="*/ 16 w 16"/>
                <a:gd name="T57" fmla="*/ 35 h 35"/>
                <a:gd name="T58" fmla="*/ 16 w 16"/>
                <a:gd name="T59" fmla="*/ 35 h 35"/>
                <a:gd name="T60" fmla="*/ 16 w 16"/>
                <a:gd name="T61" fmla="*/ 33 h 35"/>
                <a:gd name="T62" fmla="*/ 16 w 16"/>
                <a:gd name="T63" fmla="*/ 33 h 35"/>
                <a:gd name="T64" fmla="*/ 16 w 16"/>
                <a:gd name="T6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35">
                  <a:moveTo>
                    <a:pt x="16" y="35"/>
                  </a:move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4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1"/>
                    <a:pt x="10" y="30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4"/>
                    <a:pt x="6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8" y="1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14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426"/>
            <p:cNvSpPr>
              <a:spLocks noEditPoints="1"/>
            </p:cNvSpPr>
            <p:nvPr/>
          </p:nvSpPr>
          <p:spPr bwMode="auto">
            <a:xfrm>
              <a:off x="3461" y="2901"/>
              <a:ext cx="24" cy="80"/>
            </a:xfrm>
            <a:custGeom>
              <a:avLst/>
              <a:gdLst>
                <a:gd name="T0" fmla="*/ 2 w 17"/>
                <a:gd name="T1" fmla="*/ 55 h 56"/>
                <a:gd name="T2" fmla="*/ 1 w 17"/>
                <a:gd name="T3" fmla="*/ 55 h 56"/>
                <a:gd name="T4" fmla="*/ 4 w 17"/>
                <a:gd name="T5" fmla="*/ 46 h 56"/>
                <a:gd name="T6" fmla="*/ 4 w 17"/>
                <a:gd name="T7" fmla="*/ 46 h 56"/>
                <a:gd name="T8" fmla="*/ 4 w 17"/>
                <a:gd name="T9" fmla="*/ 45 h 56"/>
                <a:gd name="T10" fmla="*/ 0 w 17"/>
                <a:gd name="T11" fmla="*/ 41 h 56"/>
                <a:gd name="T12" fmla="*/ 0 w 17"/>
                <a:gd name="T13" fmla="*/ 39 h 56"/>
                <a:gd name="T14" fmla="*/ 4 w 17"/>
                <a:gd name="T15" fmla="*/ 36 h 56"/>
                <a:gd name="T16" fmla="*/ 7 w 17"/>
                <a:gd name="T17" fmla="*/ 35 h 56"/>
                <a:gd name="T18" fmla="*/ 10 w 17"/>
                <a:gd name="T19" fmla="*/ 29 h 56"/>
                <a:gd name="T20" fmla="*/ 8 w 17"/>
                <a:gd name="T21" fmla="*/ 25 h 56"/>
                <a:gd name="T22" fmla="*/ 8 w 17"/>
                <a:gd name="T23" fmla="*/ 22 h 56"/>
                <a:gd name="T24" fmla="*/ 11 w 17"/>
                <a:gd name="T25" fmla="*/ 14 h 56"/>
                <a:gd name="T26" fmla="*/ 15 w 17"/>
                <a:gd name="T27" fmla="*/ 0 h 56"/>
                <a:gd name="T28" fmla="*/ 17 w 17"/>
                <a:gd name="T29" fmla="*/ 1 h 56"/>
                <a:gd name="T30" fmla="*/ 12 w 17"/>
                <a:gd name="T31" fmla="*/ 15 h 56"/>
                <a:gd name="T32" fmla="*/ 10 w 17"/>
                <a:gd name="T33" fmla="*/ 22 h 56"/>
                <a:gd name="T34" fmla="*/ 10 w 17"/>
                <a:gd name="T35" fmla="*/ 24 h 56"/>
                <a:gd name="T36" fmla="*/ 12 w 17"/>
                <a:gd name="T37" fmla="*/ 29 h 56"/>
                <a:gd name="T38" fmla="*/ 9 w 17"/>
                <a:gd name="T39" fmla="*/ 35 h 56"/>
                <a:gd name="T40" fmla="*/ 4 w 17"/>
                <a:gd name="T41" fmla="*/ 38 h 56"/>
                <a:gd name="T42" fmla="*/ 2 w 17"/>
                <a:gd name="T43" fmla="*/ 39 h 56"/>
                <a:gd name="T44" fmla="*/ 2 w 17"/>
                <a:gd name="T45" fmla="*/ 39 h 56"/>
                <a:gd name="T46" fmla="*/ 2 w 17"/>
                <a:gd name="T47" fmla="*/ 40 h 56"/>
                <a:gd name="T48" fmla="*/ 6 w 17"/>
                <a:gd name="T49" fmla="*/ 45 h 56"/>
                <a:gd name="T50" fmla="*/ 6 w 17"/>
                <a:gd name="T51" fmla="*/ 47 h 56"/>
                <a:gd name="T52" fmla="*/ 3 w 17"/>
                <a:gd name="T53" fmla="*/ 55 h 56"/>
                <a:gd name="T54" fmla="*/ 3 w 17"/>
                <a:gd name="T55" fmla="*/ 56 h 56"/>
                <a:gd name="T56" fmla="*/ 3 w 17"/>
                <a:gd name="T57" fmla="*/ 56 h 56"/>
                <a:gd name="T58" fmla="*/ 3 w 17"/>
                <a:gd name="T59" fmla="*/ 56 h 56"/>
                <a:gd name="T60" fmla="*/ 3 w 17"/>
                <a:gd name="T61" fmla="*/ 56 h 56"/>
                <a:gd name="T62" fmla="*/ 3 w 17"/>
                <a:gd name="T63" fmla="*/ 56 h 56"/>
                <a:gd name="T64" fmla="*/ 2 w 17"/>
                <a:gd name="T65" fmla="*/ 56 h 56"/>
                <a:gd name="T66" fmla="*/ 2 w 17"/>
                <a:gd name="T67" fmla="*/ 56 h 56"/>
                <a:gd name="T68" fmla="*/ 3 w 17"/>
                <a:gd name="T69" fmla="*/ 55 h 56"/>
                <a:gd name="T70" fmla="*/ 3 w 17"/>
                <a:gd name="T71" fmla="*/ 55 h 56"/>
                <a:gd name="T72" fmla="*/ 2 w 17"/>
                <a:gd name="T73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56">
                  <a:moveTo>
                    <a:pt x="2" y="56"/>
                  </a:move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49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2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1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9"/>
                    <a:pt x="9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4" y="12"/>
                    <a:pt x="13" y="5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4"/>
                    <a:pt x="16" y="11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20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6"/>
                    <a:pt x="12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1" y="33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8"/>
                    <a:pt x="6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3" y="38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41"/>
                    <a:pt x="6" y="43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6" y="46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9"/>
                    <a:pt x="3" y="50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lose/>
                  <a:moveTo>
                    <a:pt x="3" y="55"/>
                  </a:move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5"/>
                    <a:pt x="3" y="55"/>
                    <a:pt x="3" y="5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427"/>
            <p:cNvSpPr>
              <a:spLocks/>
            </p:cNvSpPr>
            <p:nvPr/>
          </p:nvSpPr>
          <p:spPr bwMode="auto">
            <a:xfrm>
              <a:off x="3483" y="3026"/>
              <a:ext cx="65" cy="47"/>
            </a:xfrm>
            <a:custGeom>
              <a:avLst/>
              <a:gdLst>
                <a:gd name="T0" fmla="*/ 40 w 46"/>
                <a:gd name="T1" fmla="*/ 31 h 33"/>
                <a:gd name="T2" fmla="*/ 20 w 46"/>
                <a:gd name="T3" fmla="*/ 26 h 33"/>
                <a:gd name="T4" fmla="*/ 20 w 46"/>
                <a:gd name="T5" fmla="*/ 26 h 33"/>
                <a:gd name="T6" fmla="*/ 16 w 46"/>
                <a:gd name="T7" fmla="*/ 20 h 33"/>
                <a:gd name="T8" fmla="*/ 16 w 46"/>
                <a:gd name="T9" fmla="*/ 20 h 33"/>
                <a:gd name="T10" fmla="*/ 17 w 46"/>
                <a:gd name="T11" fmla="*/ 15 h 33"/>
                <a:gd name="T12" fmla="*/ 17 w 46"/>
                <a:gd name="T13" fmla="*/ 15 h 33"/>
                <a:gd name="T14" fmla="*/ 17 w 46"/>
                <a:gd name="T15" fmla="*/ 14 h 33"/>
                <a:gd name="T16" fmla="*/ 17 w 46"/>
                <a:gd name="T17" fmla="*/ 14 h 33"/>
                <a:gd name="T18" fmla="*/ 12 w 46"/>
                <a:gd name="T19" fmla="*/ 10 h 33"/>
                <a:gd name="T20" fmla="*/ 12 w 46"/>
                <a:gd name="T21" fmla="*/ 10 h 33"/>
                <a:gd name="T22" fmla="*/ 5 w 46"/>
                <a:gd name="T23" fmla="*/ 6 h 33"/>
                <a:gd name="T24" fmla="*/ 5 w 46"/>
                <a:gd name="T25" fmla="*/ 6 h 33"/>
                <a:gd name="T26" fmla="*/ 0 w 46"/>
                <a:gd name="T27" fmla="*/ 2 h 33"/>
                <a:gd name="T28" fmla="*/ 0 w 46"/>
                <a:gd name="T29" fmla="*/ 2 h 33"/>
                <a:gd name="T30" fmla="*/ 1 w 46"/>
                <a:gd name="T31" fmla="*/ 0 h 33"/>
                <a:gd name="T32" fmla="*/ 7 w 46"/>
                <a:gd name="T33" fmla="*/ 4 h 33"/>
                <a:gd name="T34" fmla="*/ 7 w 46"/>
                <a:gd name="T35" fmla="*/ 4 h 33"/>
                <a:gd name="T36" fmla="*/ 12 w 46"/>
                <a:gd name="T37" fmla="*/ 7 h 33"/>
                <a:gd name="T38" fmla="*/ 12 w 46"/>
                <a:gd name="T39" fmla="*/ 7 h 33"/>
                <a:gd name="T40" fmla="*/ 20 w 46"/>
                <a:gd name="T41" fmla="*/ 14 h 33"/>
                <a:gd name="T42" fmla="*/ 20 w 46"/>
                <a:gd name="T43" fmla="*/ 14 h 33"/>
                <a:gd name="T44" fmla="*/ 20 w 46"/>
                <a:gd name="T45" fmla="*/ 16 h 33"/>
                <a:gd name="T46" fmla="*/ 20 w 46"/>
                <a:gd name="T47" fmla="*/ 16 h 33"/>
                <a:gd name="T48" fmla="*/ 19 w 46"/>
                <a:gd name="T49" fmla="*/ 20 h 33"/>
                <a:gd name="T50" fmla="*/ 19 w 46"/>
                <a:gd name="T51" fmla="*/ 20 h 33"/>
                <a:gd name="T52" fmla="*/ 21 w 46"/>
                <a:gd name="T53" fmla="*/ 23 h 33"/>
                <a:gd name="T54" fmla="*/ 21 w 46"/>
                <a:gd name="T55" fmla="*/ 23 h 33"/>
                <a:gd name="T56" fmla="*/ 42 w 46"/>
                <a:gd name="T57" fmla="*/ 28 h 33"/>
                <a:gd name="T58" fmla="*/ 42 w 46"/>
                <a:gd name="T59" fmla="*/ 28 h 33"/>
                <a:gd name="T60" fmla="*/ 46 w 46"/>
                <a:gd name="T61" fmla="*/ 30 h 33"/>
                <a:gd name="T62" fmla="*/ 46 w 46"/>
                <a:gd name="T63" fmla="*/ 30 h 33"/>
                <a:gd name="T64" fmla="*/ 46 w 46"/>
                <a:gd name="T65" fmla="*/ 33 h 33"/>
                <a:gd name="T66" fmla="*/ 40 w 46"/>
                <a:gd name="T6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33">
                  <a:moveTo>
                    <a:pt x="40" y="31"/>
                  </a:moveTo>
                  <a:cubicBezTo>
                    <a:pt x="36" y="28"/>
                    <a:pt x="29" y="31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7" y="24"/>
                    <a:pt x="16" y="22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8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2"/>
                    <a:pt x="15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9"/>
                    <a:pt x="6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9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7"/>
                    <a:pt x="20" y="10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2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9" y="28"/>
                    <a:pt x="35" y="25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9"/>
                    <a:pt x="45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4" y="33"/>
                    <a:pt x="42" y="32"/>
                    <a:pt x="40" y="3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428"/>
            <p:cNvSpPr>
              <a:spLocks/>
            </p:cNvSpPr>
            <p:nvPr/>
          </p:nvSpPr>
          <p:spPr bwMode="auto">
            <a:xfrm>
              <a:off x="2938" y="2401"/>
              <a:ext cx="2" cy="6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1 h 4"/>
                <a:gd name="T4" fmla="*/ 1 w 1"/>
                <a:gd name="T5" fmla="*/ 1 h 4"/>
                <a:gd name="T6" fmla="*/ 1 w 1"/>
                <a:gd name="T7" fmla="*/ 0 h 4"/>
                <a:gd name="T8" fmla="*/ 1 w 1"/>
                <a:gd name="T9" fmla="*/ 0 h 4"/>
                <a:gd name="T10" fmla="*/ 1 w 1"/>
                <a:gd name="T11" fmla="*/ 0 h 4"/>
                <a:gd name="T12" fmla="*/ 1 w 1"/>
                <a:gd name="T13" fmla="*/ 1 h 4"/>
                <a:gd name="T14" fmla="*/ 1 w 1"/>
                <a:gd name="T15" fmla="*/ 1 h 4"/>
                <a:gd name="T16" fmla="*/ 1 w 1"/>
                <a:gd name="T17" fmla="*/ 4 h 4"/>
                <a:gd name="T18" fmla="*/ 1 w 1"/>
                <a:gd name="T19" fmla="*/ 4 h 4"/>
                <a:gd name="T20" fmla="*/ 0 w 1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429"/>
            <p:cNvSpPr>
              <a:spLocks/>
            </p:cNvSpPr>
            <p:nvPr/>
          </p:nvSpPr>
          <p:spPr bwMode="auto">
            <a:xfrm>
              <a:off x="2920" y="2413"/>
              <a:ext cx="20" cy="12"/>
            </a:xfrm>
            <a:custGeom>
              <a:avLst/>
              <a:gdLst>
                <a:gd name="T0" fmla="*/ 0 w 14"/>
                <a:gd name="T1" fmla="*/ 9 h 9"/>
                <a:gd name="T2" fmla="*/ 0 w 14"/>
                <a:gd name="T3" fmla="*/ 7 h 9"/>
                <a:gd name="T4" fmla="*/ 1 w 14"/>
                <a:gd name="T5" fmla="*/ 7 h 9"/>
                <a:gd name="T6" fmla="*/ 1 w 14"/>
                <a:gd name="T7" fmla="*/ 7 h 9"/>
                <a:gd name="T8" fmla="*/ 5 w 14"/>
                <a:gd name="T9" fmla="*/ 6 h 9"/>
                <a:gd name="T10" fmla="*/ 5 w 14"/>
                <a:gd name="T11" fmla="*/ 6 h 9"/>
                <a:gd name="T12" fmla="*/ 10 w 14"/>
                <a:gd name="T13" fmla="*/ 4 h 9"/>
                <a:gd name="T14" fmla="*/ 10 w 14"/>
                <a:gd name="T15" fmla="*/ 4 h 9"/>
                <a:gd name="T16" fmla="*/ 12 w 14"/>
                <a:gd name="T17" fmla="*/ 0 h 9"/>
                <a:gd name="T18" fmla="*/ 12 w 14"/>
                <a:gd name="T19" fmla="*/ 0 h 9"/>
                <a:gd name="T20" fmla="*/ 14 w 14"/>
                <a:gd name="T21" fmla="*/ 1 h 9"/>
                <a:gd name="T22" fmla="*/ 11 w 14"/>
                <a:gd name="T23" fmla="*/ 6 h 9"/>
                <a:gd name="T24" fmla="*/ 11 w 14"/>
                <a:gd name="T25" fmla="*/ 6 h 9"/>
                <a:gd name="T26" fmla="*/ 6 w 14"/>
                <a:gd name="T27" fmla="*/ 7 h 9"/>
                <a:gd name="T28" fmla="*/ 6 w 14"/>
                <a:gd name="T29" fmla="*/ 7 h 9"/>
                <a:gd name="T30" fmla="*/ 1 w 14"/>
                <a:gd name="T31" fmla="*/ 9 h 9"/>
                <a:gd name="T32" fmla="*/ 1 w 14"/>
                <a:gd name="T33" fmla="*/ 9 h 9"/>
                <a:gd name="T34" fmla="*/ 0 w 14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4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8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3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430"/>
            <p:cNvSpPr>
              <a:spLocks/>
            </p:cNvSpPr>
            <p:nvPr/>
          </p:nvSpPr>
          <p:spPr bwMode="auto">
            <a:xfrm>
              <a:off x="2938" y="2406"/>
              <a:ext cx="2" cy="7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0 h 5"/>
                <a:gd name="T4" fmla="*/ 0 w 1"/>
                <a:gd name="T5" fmla="*/ 0 h 5"/>
                <a:gd name="T6" fmla="*/ 0 w 1"/>
                <a:gd name="T7" fmla="*/ 0 h 5"/>
                <a:gd name="T8" fmla="*/ 1 w 1"/>
                <a:gd name="T9" fmla="*/ 0 h 5"/>
                <a:gd name="T10" fmla="*/ 1 w 1"/>
                <a:gd name="T11" fmla="*/ 5 h 5"/>
                <a:gd name="T12" fmla="*/ 1 w 1"/>
                <a:gd name="T13" fmla="*/ 5 h 5"/>
                <a:gd name="T14" fmla="*/ 0 w 1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4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431"/>
            <p:cNvSpPr>
              <a:spLocks/>
            </p:cNvSpPr>
            <p:nvPr/>
          </p:nvSpPr>
          <p:spPr bwMode="auto">
            <a:xfrm>
              <a:off x="2894" y="2423"/>
              <a:ext cx="26" cy="19"/>
            </a:xfrm>
            <a:custGeom>
              <a:avLst/>
              <a:gdLst>
                <a:gd name="T0" fmla="*/ 0 w 18"/>
                <a:gd name="T1" fmla="*/ 13 h 14"/>
                <a:gd name="T2" fmla="*/ 6 w 18"/>
                <a:gd name="T3" fmla="*/ 7 h 14"/>
                <a:gd name="T4" fmla="*/ 6 w 18"/>
                <a:gd name="T5" fmla="*/ 7 h 14"/>
                <a:gd name="T6" fmla="*/ 11 w 18"/>
                <a:gd name="T7" fmla="*/ 2 h 14"/>
                <a:gd name="T8" fmla="*/ 11 w 18"/>
                <a:gd name="T9" fmla="*/ 2 h 14"/>
                <a:gd name="T10" fmla="*/ 15 w 18"/>
                <a:gd name="T11" fmla="*/ 0 h 14"/>
                <a:gd name="T12" fmla="*/ 15 w 18"/>
                <a:gd name="T13" fmla="*/ 0 h 14"/>
                <a:gd name="T14" fmla="*/ 18 w 18"/>
                <a:gd name="T15" fmla="*/ 0 h 14"/>
                <a:gd name="T16" fmla="*/ 18 w 18"/>
                <a:gd name="T17" fmla="*/ 0 h 14"/>
                <a:gd name="T18" fmla="*/ 18 w 18"/>
                <a:gd name="T19" fmla="*/ 2 h 14"/>
                <a:gd name="T20" fmla="*/ 15 w 18"/>
                <a:gd name="T21" fmla="*/ 1 h 14"/>
                <a:gd name="T22" fmla="*/ 15 w 18"/>
                <a:gd name="T23" fmla="*/ 1 h 14"/>
                <a:gd name="T24" fmla="*/ 12 w 18"/>
                <a:gd name="T25" fmla="*/ 2 h 14"/>
                <a:gd name="T26" fmla="*/ 12 w 18"/>
                <a:gd name="T27" fmla="*/ 2 h 14"/>
                <a:gd name="T28" fmla="*/ 6 w 18"/>
                <a:gd name="T29" fmla="*/ 8 h 14"/>
                <a:gd name="T30" fmla="*/ 6 w 18"/>
                <a:gd name="T31" fmla="*/ 8 h 14"/>
                <a:gd name="T32" fmla="*/ 1 w 18"/>
                <a:gd name="T33" fmla="*/ 13 h 14"/>
                <a:gd name="T34" fmla="*/ 1 w 18"/>
                <a:gd name="T35" fmla="*/ 13 h 14"/>
                <a:gd name="T36" fmla="*/ 1 w 18"/>
                <a:gd name="T37" fmla="*/ 14 h 14"/>
                <a:gd name="T38" fmla="*/ 1 w 18"/>
                <a:gd name="T39" fmla="*/ 14 h 14"/>
                <a:gd name="T40" fmla="*/ 0 w 18"/>
                <a:gd name="T41" fmla="*/ 14 h 14"/>
                <a:gd name="T42" fmla="*/ 0 w 18"/>
                <a:gd name="T4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4">
                  <a:moveTo>
                    <a:pt x="0" y="13"/>
                  </a:moveTo>
                  <a:cubicBezTo>
                    <a:pt x="0" y="10"/>
                    <a:pt x="4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9" y="4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9" y="6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1" y="11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432"/>
            <p:cNvSpPr>
              <a:spLocks/>
            </p:cNvSpPr>
            <p:nvPr/>
          </p:nvSpPr>
          <p:spPr bwMode="auto">
            <a:xfrm>
              <a:off x="2893" y="2441"/>
              <a:ext cx="57" cy="55"/>
            </a:xfrm>
            <a:custGeom>
              <a:avLst/>
              <a:gdLst>
                <a:gd name="T0" fmla="*/ 28 w 40"/>
                <a:gd name="T1" fmla="*/ 39 h 39"/>
                <a:gd name="T2" fmla="*/ 25 w 40"/>
                <a:gd name="T3" fmla="*/ 39 h 39"/>
                <a:gd name="T4" fmla="*/ 25 w 40"/>
                <a:gd name="T5" fmla="*/ 39 h 39"/>
                <a:gd name="T6" fmla="*/ 21 w 40"/>
                <a:gd name="T7" fmla="*/ 38 h 39"/>
                <a:gd name="T8" fmla="*/ 21 w 40"/>
                <a:gd name="T9" fmla="*/ 38 h 39"/>
                <a:gd name="T10" fmla="*/ 18 w 40"/>
                <a:gd name="T11" fmla="*/ 38 h 39"/>
                <a:gd name="T12" fmla="*/ 18 w 40"/>
                <a:gd name="T13" fmla="*/ 38 h 39"/>
                <a:gd name="T14" fmla="*/ 14 w 40"/>
                <a:gd name="T15" fmla="*/ 39 h 39"/>
                <a:gd name="T16" fmla="*/ 14 w 40"/>
                <a:gd name="T17" fmla="*/ 39 h 39"/>
                <a:gd name="T18" fmla="*/ 10 w 40"/>
                <a:gd name="T19" fmla="*/ 38 h 39"/>
                <a:gd name="T20" fmla="*/ 10 w 40"/>
                <a:gd name="T21" fmla="*/ 38 h 39"/>
                <a:gd name="T22" fmla="*/ 5 w 40"/>
                <a:gd name="T23" fmla="*/ 29 h 39"/>
                <a:gd name="T24" fmla="*/ 5 w 40"/>
                <a:gd name="T25" fmla="*/ 29 h 39"/>
                <a:gd name="T26" fmla="*/ 1 w 40"/>
                <a:gd name="T27" fmla="*/ 24 h 39"/>
                <a:gd name="T28" fmla="*/ 1 w 40"/>
                <a:gd name="T29" fmla="*/ 24 h 39"/>
                <a:gd name="T30" fmla="*/ 0 w 40"/>
                <a:gd name="T31" fmla="*/ 16 h 39"/>
                <a:gd name="T32" fmla="*/ 0 w 40"/>
                <a:gd name="T33" fmla="*/ 16 h 39"/>
                <a:gd name="T34" fmla="*/ 1 w 40"/>
                <a:gd name="T35" fmla="*/ 8 h 39"/>
                <a:gd name="T36" fmla="*/ 1 w 40"/>
                <a:gd name="T37" fmla="*/ 8 h 39"/>
                <a:gd name="T38" fmla="*/ 1 w 40"/>
                <a:gd name="T39" fmla="*/ 0 h 39"/>
                <a:gd name="T40" fmla="*/ 1 w 40"/>
                <a:gd name="T41" fmla="*/ 0 h 39"/>
                <a:gd name="T42" fmla="*/ 2 w 40"/>
                <a:gd name="T43" fmla="*/ 0 h 39"/>
                <a:gd name="T44" fmla="*/ 2 w 40"/>
                <a:gd name="T45" fmla="*/ 8 h 39"/>
                <a:gd name="T46" fmla="*/ 2 w 40"/>
                <a:gd name="T47" fmla="*/ 8 h 39"/>
                <a:gd name="T48" fmla="*/ 2 w 40"/>
                <a:gd name="T49" fmla="*/ 16 h 39"/>
                <a:gd name="T50" fmla="*/ 2 w 40"/>
                <a:gd name="T51" fmla="*/ 16 h 39"/>
                <a:gd name="T52" fmla="*/ 3 w 40"/>
                <a:gd name="T53" fmla="*/ 24 h 39"/>
                <a:gd name="T54" fmla="*/ 3 w 40"/>
                <a:gd name="T55" fmla="*/ 24 h 39"/>
                <a:gd name="T56" fmla="*/ 6 w 40"/>
                <a:gd name="T57" fmla="*/ 29 h 39"/>
                <a:gd name="T58" fmla="*/ 6 w 40"/>
                <a:gd name="T59" fmla="*/ 29 h 39"/>
                <a:gd name="T60" fmla="*/ 11 w 40"/>
                <a:gd name="T61" fmla="*/ 37 h 39"/>
                <a:gd name="T62" fmla="*/ 11 w 40"/>
                <a:gd name="T63" fmla="*/ 37 h 39"/>
                <a:gd name="T64" fmla="*/ 14 w 40"/>
                <a:gd name="T65" fmla="*/ 38 h 39"/>
                <a:gd name="T66" fmla="*/ 14 w 40"/>
                <a:gd name="T67" fmla="*/ 38 h 39"/>
                <a:gd name="T68" fmla="*/ 18 w 40"/>
                <a:gd name="T69" fmla="*/ 37 h 39"/>
                <a:gd name="T70" fmla="*/ 18 w 40"/>
                <a:gd name="T71" fmla="*/ 37 h 39"/>
                <a:gd name="T72" fmla="*/ 21 w 40"/>
                <a:gd name="T73" fmla="*/ 36 h 39"/>
                <a:gd name="T74" fmla="*/ 21 w 40"/>
                <a:gd name="T75" fmla="*/ 36 h 39"/>
                <a:gd name="T76" fmla="*/ 26 w 40"/>
                <a:gd name="T77" fmla="*/ 37 h 39"/>
                <a:gd name="T78" fmla="*/ 26 w 40"/>
                <a:gd name="T79" fmla="*/ 37 h 39"/>
                <a:gd name="T80" fmla="*/ 28 w 40"/>
                <a:gd name="T81" fmla="*/ 38 h 39"/>
                <a:gd name="T82" fmla="*/ 28 w 40"/>
                <a:gd name="T83" fmla="*/ 38 h 39"/>
                <a:gd name="T84" fmla="*/ 31 w 40"/>
                <a:gd name="T85" fmla="*/ 37 h 39"/>
                <a:gd name="T86" fmla="*/ 31 w 40"/>
                <a:gd name="T87" fmla="*/ 37 h 39"/>
                <a:gd name="T88" fmla="*/ 35 w 40"/>
                <a:gd name="T89" fmla="*/ 36 h 39"/>
                <a:gd name="T90" fmla="*/ 35 w 40"/>
                <a:gd name="T91" fmla="*/ 36 h 39"/>
                <a:gd name="T92" fmla="*/ 40 w 40"/>
                <a:gd name="T93" fmla="*/ 38 h 39"/>
                <a:gd name="T94" fmla="*/ 40 w 40"/>
                <a:gd name="T95" fmla="*/ 38 h 39"/>
                <a:gd name="T96" fmla="*/ 38 w 40"/>
                <a:gd name="T97" fmla="*/ 39 h 39"/>
                <a:gd name="T98" fmla="*/ 35 w 40"/>
                <a:gd name="T99" fmla="*/ 37 h 39"/>
                <a:gd name="T100" fmla="*/ 35 w 40"/>
                <a:gd name="T101" fmla="*/ 37 h 39"/>
                <a:gd name="T102" fmla="*/ 31 w 40"/>
                <a:gd name="T103" fmla="*/ 38 h 39"/>
                <a:gd name="T104" fmla="*/ 31 w 40"/>
                <a:gd name="T105" fmla="*/ 38 h 39"/>
                <a:gd name="T106" fmla="*/ 28 w 40"/>
                <a:gd name="T107" fmla="*/ 39 h 39"/>
                <a:gd name="T108" fmla="*/ 28 w 40"/>
                <a:gd name="T109" fmla="*/ 39 h 39"/>
                <a:gd name="T110" fmla="*/ 28 w 40"/>
                <a:gd name="T1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39">
                  <a:moveTo>
                    <a:pt x="28" y="39"/>
                  </a:moveTo>
                  <a:cubicBezTo>
                    <a:pt x="27" y="39"/>
                    <a:pt x="26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38"/>
                    <a:pt x="23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8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2" y="39"/>
                    <a:pt x="11" y="39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36"/>
                    <a:pt x="6" y="31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8"/>
                    <a:pt x="3" y="27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1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3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3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9"/>
                    <a:pt x="2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7"/>
                    <a:pt x="5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31"/>
                    <a:pt x="9" y="35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7"/>
                    <a:pt x="13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6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20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6"/>
                    <a:pt x="24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30" y="38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4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7" y="36"/>
                    <a:pt x="39" y="37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7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7"/>
                    <a:pt x="32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29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433"/>
            <p:cNvSpPr>
              <a:spLocks/>
            </p:cNvSpPr>
            <p:nvPr/>
          </p:nvSpPr>
          <p:spPr bwMode="auto">
            <a:xfrm>
              <a:off x="3037" y="2621"/>
              <a:ext cx="101" cy="110"/>
            </a:xfrm>
            <a:custGeom>
              <a:avLst/>
              <a:gdLst>
                <a:gd name="T0" fmla="*/ 65 w 71"/>
                <a:gd name="T1" fmla="*/ 71 h 78"/>
                <a:gd name="T2" fmla="*/ 58 w 71"/>
                <a:gd name="T3" fmla="*/ 68 h 78"/>
                <a:gd name="T4" fmla="*/ 58 w 71"/>
                <a:gd name="T5" fmla="*/ 68 h 78"/>
                <a:gd name="T6" fmla="*/ 49 w 71"/>
                <a:gd name="T7" fmla="*/ 61 h 78"/>
                <a:gd name="T8" fmla="*/ 49 w 71"/>
                <a:gd name="T9" fmla="*/ 61 h 78"/>
                <a:gd name="T10" fmla="*/ 38 w 71"/>
                <a:gd name="T11" fmla="*/ 41 h 78"/>
                <a:gd name="T12" fmla="*/ 38 w 71"/>
                <a:gd name="T13" fmla="*/ 41 h 78"/>
                <a:gd name="T14" fmla="*/ 38 w 71"/>
                <a:gd name="T15" fmla="*/ 41 h 78"/>
                <a:gd name="T16" fmla="*/ 37 w 71"/>
                <a:gd name="T17" fmla="*/ 41 h 78"/>
                <a:gd name="T18" fmla="*/ 30 w 71"/>
                <a:gd name="T19" fmla="*/ 26 h 78"/>
                <a:gd name="T20" fmla="*/ 30 w 71"/>
                <a:gd name="T21" fmla="*/ 26 h 78"/>
                <a:gd name="T22" fmla="*/ 23 w 71"/>
                <a:gd name="T23" fmla="*/ 13 h 78"/>
                <a:gd name="T24" fmla="*/ 23 w 71"/>
                <a:gd name="T25" fmla="*/ 13 h 78"/>
                <a:gd name="T26" fmla="*/ 18 w 71"/>
                <a:gd name="T27" fmla="*/ 10 h 78"/>
                <a:gd name="T28" fmla="*/ 18 w 71"/>
                <a:gd name="T29" fmla="*/ 10 h 78"/>
                <a:gd name="T30" fmla="*/ 14 w 71"/>
                <a:gd name="T31" fmla="*/ 11 h 78"/>
                <a:gd name="T32" fmla="*/ 14 w 71"/>
                <a:gd name="T33" fmla="*/ 11 h 78"/>
                <a:gd name="T34" fmla="*/ 11 w 71"/>
                <a:gd name="T35" fmla="*/ 11 h 78"/>
                <a:gd name="T36" fmla="*/ 11 w 71"/>
                <a:gd name="T37" fmla="*/ 11 h 78"/>
                <a:gd name="T38" fmla="*/ 3 w 71"/>
                <a:gd name="T39" fmla="*/ 9 h 78"/>
                <a:gd name="T40" fmla="*/ 3 w 71"/>
                <a:gd name="T41" fmla="*/ 9 h 78"/>
                <a:gd name="T42" fmla="*/ 0 w 71"/>
                <a:gd name="T43" fmla="*/ 6 h 78"/>
                <a:gd name="T44" fmla="*/ 0 w 71"/>
                <a:gd name="T45" fmla="*/ 6 h 78"/>
                <a:gd name="T46" fmla="*/ 5 w 71"/>
                <a:gd name="T47" fmla="*/ 1 h 78"/>
                <a:gd name="T48" fmla="*/ 5 w 71"/>
                <a:gd name="T49" fmla="*/ 1 h 78"/>
                <a:gd name="T50" fmla="*/ 5 w 71"/>
                <a:gd name="T51" fmla="*/ 0 h 78"/>
                <a:gd name="T52" fmla="*/ 5 w 71"/>
                <a:gd name="T53" fmla="*/ 0 h 78"/>
                <a:gd name="T54" fmla="*/ 7 w 71"/>
                <a:gd name="T55" fmla="*/ 0 h 78"/>
                <a:gd name="T56" fmla="*/ 4 w 71"/>
                <a:gd name="T57" fmla="*/ 3 h 78"/>
                <a:gd name="T58" fmla="*/ 4 w 71"/>
                <a:gd name="T59" fmla="*/ 3 h 78"/>
                <a:gd name="T60" fmla="*/ 2 w 71"/>
                <a:gd name="T61" fmla="*/ 6 h 78"/>
                <a:gd name="T62" fmla="*/ 2 w 71"/>
                <a:gd name="T63" fmla="*/ 6 h 78"/>
                <a:gd name="T64" fmla="*/ 4 w 71"/>
                <a:gd name="T65" fmla="*/ 8 h 78"/>
                <a:gd name="T66" fmla="*/ 4 w 71"/>
                <a:gd name="T67" fmla="*/ 8 h 78"/>
                <a:gd name="T68" fmla="*/ 11 w 71"/>
                <a:gd name="T69" fmla="*/ 9 h 78"/>
                <a:gd name="T70" fmla="*/ 11 w 71"/>
                <a:gd name="T71" fmla="*/ 9 h 78"/>
                <a:gd name="T72" fmla="*/ 14 w 71"/>
                <a:gd name="T73" fmla="*/ 9 h 78"/>
                <a:gd name="T74" fmla="*/ 14 w 71"/>
                <a:gd name="T75" fmla="*/ 9 h 78"/>
                <a:gd name="T76" fmla="*/ 18 w 71"/>
                <a:gd name="T77" fmla="*/ 8 h 78"/>
                <a:gd name="T78" fmla="*/ 18 w 71"/>
                <a:gd name="T79" fmla="*/ 8 h 78"/>
                <a:gd name="T80" fmla="*/ 25 w 71"/>
                <a:gd name="T81" fmla="*/ 13 h 78"/>
                <a:gd name="T82" fmla="*/ 25 w 71"/>
                <a:gd name="T83" fmla="*/ 13 h 78"/>
                <a:gd name="T84" fmla="*/ 31 w 71"/>
                <a:gd name="T85" fmla="*/ 25 h 78"/>
                <a:gd name="T86" fmla="*/ 31 w 71"/>
                <a:gd name="T87" fmla="*/ 25 h 78"/>
                <a:gd name="T88" fmla="*/ 39 w 71"/>
                <a:gd name="T89" fmla="*/ 40 h 78"/>
                <a:gd name="T90" fmla="*/ 39 w 71"/>
                <a:gd name="T91" fmla="*/ 40 h 78"/>
                <a:gd name="T92" fmla="*/ 51 w 71"/>
                <a:gd name="T93" fmla="*/ 60 h 78"/>
                <a:gd name="T94" fmla="*/ 51 w 71"/>
                <a:gd name="T95" fmla="*/ 60 h 78"/>
                <a:gd name="T96" fmla="*/ 58 w 71"/>
                <a:gd name="T97" fmla="*/ 66 h 78"/>
                <a:gd name="T98" fmla="*/ 58 w 71"/>
                <a:gd name="T99" fmla="*/ 66 h 78"/>
                <a:gd name="T100" fmla="*/ 67 w 71"/>
                <a:gd name="T101" fmla="*/ 70 h 78"/>
                <a:gd name="T102" fmla="*/ 67 w 71"/>
                <a:gd name="T103" fmla="*/ 70 h 78"/>
                <a:gd name="T104" fmla="*/ 71 w 71"/>
                <a:gd name="T105" fmla="*/ 77 h 78"/>
                <a:gd name="T106" fmla="*/ 71 w 71"/>
                <a:gd name="T107" fmla="*/ 77 h 78"/>
                <a:gd name="T108" fmla="*/ 69 w 71"/>
                <a:gd name="T109" fmla="*/ 78 h 78"/>
                <a:gd name="T110" fmla="*/ 65 w 71"/>
                <a:gd name="T111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" h="78">
                  <a:moveTo>
                    <a:pt x="65" y="71"/>
                  </a:moveTo>
                  <a:cubicBezTo>
                    <a:pt x="64" y="68"/>
                    <a:pt x="61" y="69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5" y="68"/>
                    <a:pt x="52" y="66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8" y="57"/>
                    <a:pt x="40" y="42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3" y="34"/>
                    <a:pt x="33" y="31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7" y="23"/>
                    <a:pt x="25" y="18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1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6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3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9"/>
                    <a:pt x="9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4" y="9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7"/>
                    <a:pt x="29" y="22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5" y="30"/>
                    <a:pt x="34" y="33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3" y="42"/>
                    <a:pt x="49" y="56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3" y="65"/>
                    <a:pt x="56" y="66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61" y="67"/>
                    <a:pt x="64" y="67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8" y="72"/>
                    <a:pt x="70" y="74"/>
                    <a:pt x="71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5"/>
                    <a:pt x="67" y="73"/>
                    <a:pt x="65" y="7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434"/>
            <p:cNvSpPr>
              <a:spLocks/>
            </p:cNvSpPr>
            <p:nvPr/>
          </p:nvSpPr>
          <p:spPr bwMode="auto">
            <a:xfrm>
              <a:off x="2984" y="2532"/>
              <a:ext cx="73" cy="90"/>
            </a:xfrm>
            <a:custGeom>
              <a:avLst/>
              <a:gdLst>
                <a:gd name="T0" fmla="*/ 44 w 52"/>
                <a:gd name="T1" fmla="*/ 62 h 64"/>
                <a:gd name="T2" fmla="*/ 51 w 52"/>
                <a:gd name="T3" fmla="*/ 46 h 64"/>
                <a:gd name="T4" fmla="*/ 51 w 52"/>
                <a:gd name="T5" fmla="*/ 46 h 64"/>
                <a:gd name="T6" fmla="*/ 51 w 52"/>
                <a:gd name="T7" fmla="*/ 46 h 64"/>
                <a:gd name="T8" fmla="*/ 51 w 52"/>
                <a:gd name="T9" fmla="*/ 46 h 64"/>
                <a:gd name="T10" fmla="*/ 51 w 52"/>
                <a:gd name="T11" fmla="*/ 44 h 64"/>
                <a:gd name="T12" fmla="*/ 51 w 52"/>
                <a:gd name="T13" fmla="*/ 44 h 64"/>
                <a:gd name="T14" fmla="*/ 41 w 52"/>
                <a:gd name="T15" fmla="*/ 35 h 64"/>
                <a:gd name="T16" fmla="*/ 41 w 52"/>
                <a:gd name="T17" fmla="*/ 35 h 64"/>
                <a:gd name="T18" fmla="*/ 40 w 52"/>
                <a:gd name="T19" fmla="*/ 35 h 64"/>
                <a:gd name="T20" fmla="*/ 40 w 52"/>
                <a:gd name="T21" fmla="*/ 35 h 64"/>
                <a:gd name="T22" fmla="*/ 39 w 52"/>
                <a:gd name="T23" fmla="*/ 35 h 64"/>
                <a:gd name="T24" fmla="*/ 39 w 52"/>
                <a:gd name="T25" fmla="*/ 35 h 64"/>
                <a:gd name="T26" fmla="*/ 32 w 52"/>
                <a:gd name="T27" fmla="*/ 29 h 64"/>
                <a:gd name="T28" fmla="*/ 32 w 52"/>
                <a:gd name="T29" fmla="*/ 29 h 64"/>
                <a:gd name="T30" fmla="*/ 25 w 52"/>
                <a:gd name="T31" fmla="*/ 23 h 64"/>
                <a:gd name="T32" fmla="*/ 25 w 52"/>
                <a:gd name="T33" fmla="*/ 23 h 64"/>
                <a:gd name="T34" fmla="*/ 22 w 52"/>
                <a:gd name="T35" fmla="*/ 24 h 64"/>
                <a:gd name="T36" fmla="*/ 22 w 52"/>
                <a:gd name="T37" fmla="*/ 24 h 64"/>
                <a:gd name="T38" fmla="*/ 21 w 52"/>
                <a:gd name="T39" fmla="*/ 24 h 64"/>
                <a:gd name="T40" fmla="*/ 21 w 52"/>
                <a:gd name="T41" fmla="*/ 24 h 64"/>
                <a:gd name="T42" fmla="*/ 7 w 52"/>
                <a:gd name="T43" fmla="*/ 19 h 64"/>
                <a:gd name="T44" fmla="*/ 7 w 52"/>
                <a:gd name="T45" fmla="*/ 19 h 64"/>
                <a:gd name="T46" fmla="*/ 3 w 52"/>
                <a:gd name="T47" fmla="*/ 9 h 64"/>
                <a:gd name="T48" fmla="*/ 3 w 52"/>
                <a:gd name="T49" fmla="*/ 9 h 64"/>
                <a:gd name="T50" fmla="*/ 0 w 52"/>
                <a:gd name="T51" fmla="*/ 0 h 64"/>
                <a:gd name="T52" fmla="*/ 0 w 52"/>
                <a:gd name="T53" fmla="*/ 0 h 64"/>
                <a:gd name="T54" fmla="*/ 1 w 52"/>
                <a:gd name="T55" fmla="*/ 0 h 64"/>
                <a:gd name="T56" fmla="*/ 5 w 52"/>
                <a:gd name="T57" fmla="*/ 9 h 64"/>
                <a:gd name="T58" fmla="*/ 5 w 52"/>
                <a:gd name="T59" fmla="*/ 9 h 64"/>
                <a:gd name="T60" fmla="*/ 8 w 52"/>
                <a:gd name="T61" fmla="*/ 18 h 64"/>
                <a:gd name="T62" fmla="*/ 8 w 52"/>
                <a:gd name="T63" fmla="*/ 18 h 64"/>
                <a:gd name="T64" fmla="*/ 21 w 52"/>
                <a:gd name="T65" fmla="*/ 22 h 64"/>
                <a:gd name="T66" fmla="*/ 21 w 52"/>
                <a:gd name="T67" fmla="*/ 22 h 64"/>
                <a:gd name="T68" fmla="*/ 22 w 52"/>
                <a:gd name="T69" fmla="*/ 22 h 64"/>
                <a:gd name="T70" fmla="*/ 22 w 52"/>
                <a:gd name="T71" fmla="*/ 22 h 64"/>
                <a:gd name="T72" fmla="*/ 25 w 52"/>
                <a:gd name="T73" fmla="*/ 22 h 64"/>
                <a:gd name="T74" fmla="*/ 25 w 52"/>
                <a:gd name="T75" fmla="*/ 22 h 64"/>
                <a:gd name="T76" fmla="*/ 34 w 52"/>
                <a:gd name="T77" fmla="*/ 28 h 64"/>
                <a:gd name="T78" fmla="*/ 34 w 52"/>
                <a:gd name="T79" fmla="*/ 28 h 64"/>
                <a:gd name="T80" fmla="*/ 39 w 52"/>
                <a:gd name="T81" fmla="*/ 33 h 64"/>
                <a:gd name="T82" fmla="*/ 39 w 52"/>
                <a:gd name="T83" fmla="*/ 33 h 64"/>
                <a:gd name="T84" fmla="*/ 40 w 52"/>
                <a:gd name="T85" fmla="*/ 33 h 64"/>
                <a:gd name="T86" fmla="*/ 40 w 52"/>
                <a:gd name="T87" fmla="*/ 33 h 64"/>
                <a:gd name="T88" fmla="*/ 41 w 52"/>
                <a:gd name="T89" fmla="*/ 33 h 64"/>
                <a:gd name="T90" fmla="*/ 41 w 52"/>
                <a:gd name="T91" fmla="*/ 33 h 64"/>
                <a:gd name="T92" fmla="*/ 52 w 52"/>
                <a:gd name="T93" fmla="*/ 44 h 64"/>
                <a:gd name="T94" fmla="*/ 52 w 52"/>
                <a:gd name="T95" fmla="*/ 44 h 64"/>
                <a:gd name="T96" fmla="*/ 52 w 52"/>
                <a:gd name="T97" fmla="*/ 46 h 64"/>
                <a:gd name="T98" fmla="*/ 52 w 52"/>
                <a:gd name="T99" fmla="*/ 46 h 64"/>
                <a:gd name="T100" fmla="*/ 52 w 52"/>
                <a:gd name="T101" fmla="*/ 46 h 64"/>
                <a:gd name="T102" fmla="*/ 44 w 52"/>
                <a:gd name="T103" fmla="*/ 64 h 64"/>
                <a:gd name="T104" fmla="*/ 44 w 52"/>
                <a:gd name="T105" fmla="*/ 64 h 64"/>
                <a:gd name="T106" fmla="*/ 44 w 52"/>
                <a:gd name="T10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" h="64">
                  <a:moveTo>
                    <a:pt x="44" y="62"/>
                  </a:moveTo>
                  <a:cubicBezTo>
                    <a:pt x="45" y="62"/>
                    <a:pt x="51" y="52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5"/>
                    <a:pt x="51" y="45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39"/>
                    <a:pt x="46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6" y="35"/>
                    <a:pt x="34" y="32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6"/>
                    <a:pt x="29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3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7" y="24"/>
                    <a:pt x="10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7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3"/>
                    <a:pt x="5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6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9"/>
                    <a:pt x="18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9" y="22"/>
                    <a:pt x="32" y="25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6" y="31"/>
                    <a:pt x="37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7" y="33"/>
                    <a:pt x="52" y="38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53"/>
                    <a:pt x="47" y="62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2"/>
                    <a:pt x="44" y="62"/>
                    <a:pt x="44" y="6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435"/>
            <p:cNvSpPr>
              <a:spLocks noEditPoints="1"/>
            </p:cNvSpPr>
            <p:nvPr/>
          </p:nvSpPr>
          <p:spPr bwMode="auto">
            <a:xfrm>
              <a:off x="2948" y="2495"/>
              <a:ext cx="37" cy="37"/>
            </a:xfrm>
            <a:custGeom>
              <a:avLst/>
              <a:gdLst>
                <a:gd name="T0" fmla="*/ 18 w 26"/>
                <a:gd name="T1" fmla="*/ 21 h 26"/>
                <a:gd name="T2" fmla="*/ 18 w 26"/>
                <a:gd name="T3" fmla="*/ 21 h 26"/>
                <a:gd name="T4" fmla="*/ 18 w 26"/>
                <a:gd name="T5" fmla="*/ 21 h 26"/>
                <a:gd name="T6" fmla="*/ 18 w 26"/>
                <a:gd name="T7" fmla="*/ 21 h 26"/>
                <a:gd name="T8" fmla="*/ 4 w 26"/>
                <a:gd name="T9" fmla="*/ 14 h 26"/>
                <a:gd name="T10" fmla="*/ 4 w 26"/>
                <a:gd name="T11" fmla="*/ 14 h 26"/>
                <a:gd name="T12" fmla="*/ 2 w 26"/>
                <a:gd name="T13" fmla="*/ 8 h 26"/>
                <a:gd name="T14" fmla="*/ 2 w 26"/>
                <a:gd name="T15" fmla="*/ 8 h 26"/>
                <a:gd name="T16" fmla="*/ 2 w 26"/>
                <a:gd name="T17" fmla="*/ 6 h 26"/>
                <a:gd name="T18" fmla="*/ 2 w 26"/>
                <a:gd name="T19" fmla="*/ 6 h 26"/>
                <a:gd name="T20" fmla="*/ 2 w 26"/>
                <a:gd name="T21" fmla="*/ 6 h 26"/>
                <a:gd name="T22" fmla="*/ 2 w 26"/>
                <a:gd name="T23" fmla="*/ 6 h 26"/>
                <a:gd name="T24" fmla="*/ 0 w 26"/>
                <a:gd name="T25" fmla="*/ 1 h 26"/>
                <a:gd name="T26" fmla="*/ 0 w 26"/>
                <a:gd name="T27" fmla="*/ 1 h 26"/>
                <a:gd name="T28" fmla="*/ 0 w 26"/>
                <a:gd name="T29" fmla="*/ 0 h 26"/>
                <a:gd name="T30" fmla="*/ 4 w 26"/>
                <a:gd name="T31" fmla="*/ 6 h 26"/>
                <a:gd name="T32" fmla="*/ 4 w 26"/>
                <a:gd name="T33" fmla="*/ 6 h 26"/>
                <a:gd name="T34" fmla="*/ 4 w 26"/>
                <a:gd name="T35" fmla="*/ 6 h 26"/>
                <a:gd name="T36" fmla="*/ 4 w 26"/>
                <a:gd name="T37" fmla="*/ 6 h 26"/>
                <a:gd name="T38" fmla="*/ 3 w 26"/>
                <a:gd name="T39" fmla="*/ 8 h 26"/>
                <a:gd name="T40" fmla="*/ 3 w 26"/>
                <a:gd name="T41" fmla="*/ 8 h 26"/>
                <a:gd name="T42" fmla="*/ 5 w 26"/>
                <a:gd name="T43" fmla="*/ 13 h 26"/>
                <a:gd name="T44" fmla="*/ 5 w 26"/>
                <a:gd name="T45" fmla="*/ 13 h 26"/>
                <a:gd name="T46" fmla="*/ 18 w 26"/>
                <a:gd name="T47" fmla="*/ 20 h 26"/>
                <a:gd name="T48" fmla="*/ 18 w 26"/>
                <a:gd name="T49" fmla="*/ 20 h 26"/>
                <a:gd name="T50" fmla="*/ 18 w 26"/>
                <a:gd name="T51" fmla="*/ 20 h 26"/>
                <a:gd name="T52" fmla="*/ 18 w 26"/>
                <a:gd name="T53" fmla="*/ 20 h 26"/>
                <a:gd name="T54" fmla="*/ 26 w 26"/>
                <a:gd name="T55" fmla="*/ 26 h 26"/>
                <a:gd name="T56" fmla="*/ 26 w 26"/>
                <a:gd name="T57" fmla="*/ 26 h 26"/>
                <a:gd name="T58" fmla="*/ 25 w 26"/>
                <a:gd name="T59" fmla="*/ 26 h 26"/>
                <a:gd name="T60" fmla="*/ 18 w 26"/>
                <a:gd name="T61" fmla="*/ 21 h 26"/>
                <a:gd name="T62" fmla="*/ 0 w 26"/>
                <a:gd name="T63" fmla="*/ 1 h 26"/>
                <a:gd name="T64" fmla="*/ 0 w 26"/>
                <a:gd name="T65" fmla="*/ 1 h 26"/>
                <a:gd name="T66" fmla="*/ 0 w 26"/>
                <a:gd name="T67" fmla="*/ 1 h 26"/>
                <a:gd name="T68" fmla="*/ 0 w 26"/>
                <a:gd name="T69" fmla="*/ 1 h 26"/>
                <a:gd name="T70" fmla="*/ 0 w 26"/>
                <a:gd name="T7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" h="26">
                  <a:moveTo>
                    <a:pt x="1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5" y="21"/>
                    <a:pt x="6" y="16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2" y="11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3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16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1" y="20"/>
                    <a:pt x="24" y="22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3"/>
                    <a:pt x="20" y="21"/>
                    <a:pt x="18" y="2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436"/>
            <p:cNvSpPr>
              <a:spLocks/>
            </p:cNvSpPr>
            <p:nvPr/>
          </p:nvSpPr>
          <p:spPr bwMode="auto">
            <a:xfrm>
              <a:off x="3134" y="2729"/>
              <a:ext cx="76" cy="155"/>
            </a:xfrm>
            <a:custGeom>
              <a:avLst/>
              <a:gdLst>
                <a:gd name="T0" fmla="*/ 51 w 54"/>
                <a:gd name="T1" fmla="*/ 110 h 110"/>
                <a:gd name="T2" fmla="*/ 46 w 54"/>
                <a:gd name="T3" fmla="*/ 110 h 110"/>
                <a:gd name="T4" fmla="*/ 46 w 54"/>
                <a:gd name="T5" fmla="*/ 110 h 110"/>
                <a:gd name="T6" fmla="*/ 38 w 54"/>
                <a:gd name="T7" fmla="*/ 108 h 110"/>
                <a:gd name="T8" fmla="*/ 38 w 54"/>
                <a:gd name="T9" fmla="*/ 108 h 110"/>
                <a:gd name="T10" fmla="*/ 30 w 54"/>
                <a:gd name="T11" fmla="*/ 94 h 110"/>
                <a:gd name="T12" fmla="*/ 30 w 54"/>
                <a:gd name="T13" fmla="*/ 94 h 110"/>
                <a:gd name="T14" fmla="*/ 12 w 54"/>
                <a:gd name="T15" fmla="*/ 76 h 110"/>
                <a:gd name="T16" fmla="*/ 12 w 54"/>
                <a:gd name="T17" fmla="*/ 76 h 110"/>
                <a:gd name="T18" fmla="*/ 1 w 54"/>
                <a:gd name="T19" fmla="*/ 62 h 110"/>
                <a:gd name="T20" fmla="*/ 1 w 54"/>
                <a:gd name="T21" fmla="*/ 62 h 110"/>
                <a:gd name="T22" fmla="*/ 0 w 54"/>
                <a:gd name="T23" fmla="*/ 55 h 110"/>
                <a:gd name="T24" fmla="*/ 0 w 54"/>
                <a:gd name="T25" fmla="*/ 55 h 110"/>
                <a:gd name="T26" fmla="*/ 0 w 54"/>
                <a:gd name="T27" fmla="*/ 55 h 110"/>
                <a:gd name="T28" fmla="*/ 0 w 54"/>
                <a:gd name="T29" fmla="*/ 55 h 110"/>
                <a:gd name="T30" fmla="*/ 9 w 54"/>
                <a:gd name="T31" fmla="*/ 48 h 110"/>
                <a:gd name="T32" fmla="*/ 9 w 54"/>
                <a:gd name="T33" fmla="*/ 48 h 110"/>
                <a:gd name="T34" fmla="*/ 10 w 54"/>
                <a:gd name="T35" fmla="*/ 48 h 110"/>
                <a:gd name="T36" fmla="*/ 10 w 54"/>
                <a:gd name="T37" fmla="*/ 48 h 110"/>
                <a:gd name="T38" fmla="*/ 14 w 54"/>
                <a:gd name="T39" fmla="*/ 40 h 110"/>
                <a:gd name="T40" fmla="*/ 14 w 54"/>
                <a:gd name="T41" fmla="*/ 40 h 110"/>
                <a:gd name="T42" fmla="*/ 10 w 54"/>
                <a:gd name="T43" fmla="*/ 18 h 110"/>
                <a:gd name="T44" fmla="*/ 10 w 54"/>
                <a:gd name="T45" fmla="*/ 18 h 110"/>
                <a:gd name="T46" fmla="*/ 1 w 54"/>
                <a:gd name="T47" fmla="*/ 1 h 110"/>
                <a:gd name="T48" fmla="*/ 1 w 54"/>
                <a:gd name="T49" fmla="*/ 1 h 110"/>
                <a:gd name="T50" fmla="*/ 1 w 54"/>
                <a:gd name="T51" fmla="*/ 1 h 110"/>
                <a:gd name="T52" fmla="*/ 2 w 54"/>
                <a:gd name="T53" fmla="*/ 0 h 110"/>
                <a:gd name="T54" fmla="*/ 12 w 54"/>
                <a:gd name="T55" fmla="*/ 18 h 110"/>
                <a:gd name="T56" fmla="*/ 12 w 54"/>
                <a:gd name="T57" fmla="*/ 18 h 110"/>
                <a:gd name="T58" fmla="*/ 12 w 54"/>
                <a:gd name="T59" fmla="*/ 18 h 110"/>
                <a:gd name="T60" fmla="*/ 12 w 54"/>
                <a:gd name="T61" fmla="*/ 18 h 110"/>
                <a:gd name="T62" fmla="*/ 16 w 54"/>
                <a:gd name="T63" fmla="*/ 40 h 110"/>
                <a:gd name="T64" fmla="*/ 16 w 54"/>
                <a:gd name="T65" fmla="*/ 40 h 110"/>
                <a:gd name="T66" fmla="*/ 10 w 54"/>
                <a:gd name="T67" fmla="*/ 50 h 110"/>
                <a:gd name="T68" fmla="*/ 10 w 54"/>
                <a:gd name="T69" fmla="*/ 50 h 110"/>
                <a:gd name="T70" fmla="*/ 9 w 54"/>
                <a:gd name="T71" fmla="*/ 50 h 110"/>
                <a:gd name="T72" fmla="*/ 9 w 54"/>
                <a:gd name="T73" fmla="*/ 50 h 110"/>
                <a:gd name="T74" fmla="*/ 2 w 54"/>
                <a:gd name="T75" fmla="*/ 55 h 110"/>
                <a:gd name="T76" fmla="*/ 2 w 54"/>
                <a:gd name="T77" fmla="*/ 55 h 110"/>
                <a:gd name="T78" fmla="*/ 2 w 54"/>
                <a:gd name="T79" fmla="*/ 55 h 110"/>
                <a:gd name="T80" fmla="*/ 2 w 54"/>
                <a:gd name="T81" fmla="*/ 55 h 110"/>
                <a:gd name="T82" fmla="*/ 3 w 54"/>
                <a:gd name="T83" fmla="*/ 62 h 110"/>
                <a:gd name="T84" fmla="*/ 3 w 54"/>
                <a:gd name="T85" fmla="*/ 62 h 110"/>
                <a:gd name="T86" fmla="*/ 12 w 54"/>
                <a:gd name="T87" fmla="*/ 74 h 110"/>
                <a:gd name="T88" fmla="*/ 12 w 54"/>
                <a:gd name="T89" fmla="*/ 74 h 110"/>
                <a:gd name="T90" fmla="*/ 32 w 54"/>
                <a:gd name="T91" fmla="*/ 93 h 110"/>
                <a:gd name="T92" fmla="*/ 32 w 54"/>
                <a:gd name="T93" fmla="*/ 93 h 110"/>
                <a:gd name="T94" fmla="*/ 40 w 54"/>
                <a:gd name="T95" fmla="*/ 106 h 110"/>
                <a:gd name="T96" fmla="*/ 40 w 54"/>
                <a:gd name="T97" fmla="*/ 106 h 110"/>
                <a:gd name="T98" fmla="*/ 46 w 54"/>
                <a:gd name="T99" fmla="*/ 108 h 110"/>
                <a:gd name="T100" fmla="*/ 46 w 54"/>
                <a:gd name="T101" fmla="*/ 108 h 110"/>
                <a:gd name="T102" fmla="*/ 51 w 54"/>
                <a:gd name="T103" fmla="*/ 108 h 110"/>
                <a:gd name="T104" fmla="*/ 51 w 54"/>
                <a:gd name="T105" fmla="*/ 108 h 110"/>
                <a:gd name="T106" fmla="*/ 54 w 54"/>
                <a:gd name="T107" fmla="*/ 109 h 110"/>
                <a:gd name="T108" fmla="*/ 54 w 54"/>
                <a:gd name="T109" fmla="*/ 109 h 110"/>
                <a:gd name="T110" fmla="*/ 53 w 54"/>
                <a:gd name="T111" fmla="*/ 110 h 110"/>
                <a:gd name="T112" fmla="*/ 51 w 54"/>
                <a:gd name="T1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" h="110">
                  <a:moveTo>
                    <a:pt x="51" y="110"/>
                  </a:moveTo>
                  <a:cubicBezTo>
                    <a:pt x="49" y="110"/>
                    <a:pt x="48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3" y="110"/>
                    <a:pt x="40" y="110"/>
                    <a:pt x="38" y="10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6" y="106"/>
                    <a:pt x="31" y="99"/>
                    <a:pt x="30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9" y="84"/>
                    <a:pt x="20" y="79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4" y="73"/>
                    <a:pt x="2" y="72"/>
                    <a:pt x="1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0"/>
                    <a:pt x="0" y="57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49"/>
                    <a:pt x="5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47"/>
                    <a:pt x="14" y="45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2"/>
                    <a:pt x="10" y="21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8"/>
                    <a:pt x="5" y="8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7"/>
                    <a:pt x="7" y="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6" y="31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5"/>
                    <a:pt x="15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5" y="50"/>
                    <a:pt x="2" y="50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7"/>
                    <a:pt x="2" y="59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4" y="71"/>
                    <a:pt x="4" y="70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21" y="77"/>
                    <a:pt x="31" y="82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8"/>
                    <a:pt x="38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41" y="107"/>
                    <a:pt x="43" y="108"/>
                    <a:pt x="46" y="10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8" y="108"/>
                    <a:pt x="49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4" y="108"/>
                    <a:pt x="54" y="109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2" y="110"/>
                    <a:pt x="52" y="110"/>
                    <a:pt x="51" y="1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437"/>
            <p:cNvSpPr>
              <a:spLocks/>
            </p:cNvSpPr>
            <p:nvPr/>
          </p:nvSpPr>
          <p:spPr bwMode="auto">
            <a:xfrm>
              <a:off x="3200" y="2883"/>
              <a:ext cx="27" cy="238"/>
            </a:xfrm>
            <a:custGeom>
              <a:avLst/>
              <a:gdLst>
                <a:gd name="T0" fmla="*/ 17 w 19"/>
                <a:gd name="T1" fmla="*/ 156 h 168"/>
                <a:gd name="T2" fmla="*/ 17 w 19"/>
                <a:gd name="T3" fmla="*/ 153 h 168"/>
                <a:gd name="T4" fmla="*/ 13 w 19"/>
                <a:gd name="T5" fmla="*/ 150 h 168"/>
                <a:gd name="T6" fmla="*/ 9 w 19"/>
                <a:gd name="T7" fmla="*/ 141 h 168"/>
                <a:gd name="T8" fmla="*/ 9 w 19"/>
                <a:gd name="T9" fmla="*/ 139 h 168"/>
                <a:gd name="T10" fmla="*/ 8 w 19"/>
                <a:gd name="T11" fmla="*/ 135 h 168"/>
                <a:gd name="T12" fmla="*/ 7 w 19"/>
                <a:gd name="T13" fmla="*/ 113 h 168"/>
                <a:gd name="T14" fmla="*/ 7 w 19"/>
                <a:gd name="T15" fmla="*/ 109 h 168"/>
                <a:gd name="T16" fmla="*/ 7 w 19"/>
                <a:gd name="T17" fmla="*/ 107 h 168"/>
                <a:gd name="T18" fmla="*/ 6 w 19"/>
                <a:gd name="T19" fmla="*/ 96 h 168"/>
                <a:gd name="T20" fmla="*/ 4 w 19"/>
                <a:gd name="T21" fmla="*/ 88 h 168"/>
                <a:gd name="T22" fmla="*/ 1 w 19"/>
                <a:gd name="T23" fmla="*/ 80 h 168"/>
                <a:gd name="T24" fmla="*/ 0 w 19"/>
                <a:gd name="T25" fmla="*/ 72 h 168"/>
                <a:gd name="T26" fmla="*/ 2 w 19"/>
                <a:gd name="T27" fmla="*/ 67 h 168"/>
                <a:gd name="T28" fmla="*/ 8 w 19"/>
                <a:gd name="T29" fmla="*/ 63 h 168"/>
                <a:gd name="T30" fmla="*/ 10 w 19"/>
                <a:gd name="T31" fmla="*/ 59 h 168"/>
                <a:gd name="T32" fmla="*/ 9 w 19"/>
                <a:gd name="T33" fmla="*/ 55 h 168"/>
                <a:gd name="T34" fmla="*/ 6 w 19"/>
                <a:gd name="T35" fmla="*/ 47 h 168"/>
                <a:gd name="T36" fmla="*/ 6 w 19"/>
                <a:gd name="T37" fmla="*/ 46 h 168"/>
                <a:gd name="T38" fmla="*/ 9 w 19"/>
                <a:gd name="T39" fmla="*/ 31 h 168"/>
                <a:gd name="T40" fmla="*/ 7 w 19"/>
                <a:gd name="T41" fmla="*/ 27 h 168"/>
                <a:gd name="T42" fmla="*/ 5 w 19"/>
                <a:gd name="T43" fmla="*/ 18 h 168"/>
                <a:gd name="T44" fmla="*/ 6 w 19"/>
                <a:gd name="T45" fmla="*/ 4 h 168"/>
                <a:gd name="T46" fmla="*/ 5 w 19"/>
                <a:gd name="T47" fmla="*/ 1 h 168"/>
                <a:gd name="T48" fmla="*/ 5 w 19"/>
                <a:gd name="T49" fmla="*/ 1 h 168"/>
                <a:gd name="T50" fmla="*/ 8 w 19"/>
                <a:gd name="T51" fmla="*/ 4 h 168"/>
                <a:gd name="T52" fmla="*/ 7 w 19"/>
                <a:gd name="T53" fmla="*/ 18 h 168"/>
                <a:gd name="T54" fmla="*/ 9 w 19"/>
                <a:gd name="T55" fmla="*/ 25 h 168"/>
                <a:gd name="T56" fmla="*/ 11 w 19"/>
                <a:gd name="T57" fmla="*/ 31 h 168"/>
                <a:gd name="T58" fmla="*/ 8 w 19"/>
                <a:gd name="T59" fmla="*/ 46 h 168"/>
                <a:gd name="T60" fmla="*/ 8 w 19"/>
                <a:gd name="T61" fmla="*/ 46 h 168"/>
                <a:gd name="T62" fmla="*/ 11 w 19"/>
                <a:gd name="T63" fmla="*/ 54 h 168"/>
                <a:gd name="T64" fmla="*/ 12 w 19"/>
                <a:gd name="T65" fmla="*/ 59 h 168"/>
                <a:gd name="T66" fmla="*/ 10 w 19"/>
                <a:gd name="T67" fmla="*/ 65 h 168"/>
                <a:gd name="T68" fmla="*/ 3 w 19"/>
                <a:gd name="T69" fmla="*/ 69 h 168"/>
                <a:gd name="T70" fmla="*/ 2 w 19"/>
                <a:gd name="T71" fmla="*/ 72 h 168"/>
                <a:gd name="T72" fmla="*/ 3 w 19"/>
                <a:gd name="T73" fmla="*/ 80 h 168"/>
                <a:gd name="T74" fmla="*/ 6 w 19"/>
                <a:gd name="T75" fmla="*/ 87 h 168"/>
                <a:gd name="T76" fmla="*/ 8 w 19"/>
                <a:gd name="T77" fmla="*/ 96 h 168"/>
                <a:gd name="T78" fmla="*/ 9 w 19"/>
                <a:gd name="T79" fmla="*/ 107 h 168"/>
                <a:gd name="T80" fmla="*/ 9 w 19"/>
                <a:gd name="T81" fmla="*/ 110 h 168"/>
                <a:gd name="T82" fmla="*/ 9 w 19"/>
                <a:gd name="T83" fmla="*/ 113 h 168"/>
                <a:gd name="T84" fmla="*/ 10 w 19"/>
                <a:gd name="T85" fmla="*/ 134 h 168"/>
                <a:gd name="T86" fmla="*/ 11 w 19"/>
                <a:gd name="T87" fmla="*/ 139 h 168"/>
                <a:gd name="T88" fmla="*/ 11 w 19"/>
                <a:gd name="T89" fmla="*/ 141 h 168"/>
                <a:gd name="T90" fmla="*/ 14 w 19"/>
                <a:gd name="T91" fmla="*/ 148 h 168"/>
                <a:gd name="T92" fmla="*/ 19 w 19"/>
                <a:gd name="T93" fmla="*/ 153 h 168"/>
                <a:gd name="T94" fmla="*/ 19 w 19"/>
                <a:gd name="T95" fmla="*/ 156 h 168"/>
                <a:gd name="T96" fmla="*/ 18 w 19"/>
                <a:gd name="T97" fmla="*/ 164 h 168"/>
                <a:gd name="T98" fmla="*/ 19 w 19"/>
                <a:gd name="T99" fmla="*/ 166 h 168"/>
                <a:gd name="T100" fmla="*/ 17 w 19"/>
                <a:gd name="T10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" h="168">
                  <a:moveTo>
                    <a:pt x="16" y="164"/>
                  </a:moveTo>
                  <a:cubicBezTo>
                    <a:pt x="16" y="161"/>
                    <a:pt x="17" y="158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5"/>
                    <a:pt x="17" y="154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5" y="150"/>
                    <a:pt x="16" y="151"/>
                    <a:pt x="13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9" y="148"/>
                    <a:pt x="9" y="144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0"/>
                    <a:pt x="9" y="140"/>
                    <a:pt x="9" y="139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8"/>
                    <a:pt x="9" y="136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3"/>
                    <a:pt x="7" y="120"/>
                    <a:pt x="7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1"/>
                    <a:pt x="7" y="110"/>
                    <a:pt x="7" y="109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09"/>
                    <a:pt x="7" y="108"/>
                    <a:pt x="7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5"/>
                    <a:pt x="7" y="100"/>
                    <a:pt x="6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5" y="92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7"/>
                    <a:pt x="1" y="84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76"/>
                    <a:pt x="0" y="74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0"/>
                    <a:pt x="1" y="68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4" y="67"/>
                    <a:pt x="5" y="66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2"/>
                    <a:pt x="10" y="61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8"/>
                    <a:pt x="10" y="5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7" y="52"/>
                    <a:pt x="6" y="51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1"/>
                    <a:pt x="9" y="35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29"/>
                    <a:pt x="9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4"/>
                    <a:pt x="5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3"/>
                    <a:pt x="6" y="8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7" y="14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1"/>
                    <a:pt x="8" y="23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7"/>
                    <a:pt x="11" y="29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6"/>
                    <a:pt x="8" y="42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50"/>
                    <a:pt x="9" y="51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7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1"/>
                    <a:pt x="12" y="63"/>
                    <a:pt x="1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7" y="68"/>
                    <a:pt x="5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" y="70"/>
                    <a:pt x="2" y="70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4"/>
                    <a:pt x="3" y="76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3"/>
                    <a:pt x="5" y="85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7" y="88"/>
                    <a:pt x="8" y="92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9" y="100"/>
                    <a:pt x="9" y="105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9" y="108"/>
                    <a:pt x="9" y="109"/>
                    <a:pt x="9" y="110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11"/>
                    <a:pt x="9" y="113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9" y="120"/>
                    <a:pt x="10" y="133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6"/>
                    <a:pt x="11" y="138"/>
                    <a:pt x="11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40"/>
                    <a:pt x="11" y="140"/>
                    <a:pt x="11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1" y="144"/>
                    <a:pt x="11" y="146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7" y="149"/>
                    <a:pt x="17" y="150"/>
                    <a:pt x="19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4"/>
                    <a:pt x="19" y="155"/>
                    <a:pt x="19" y="156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9" y="159"/>
                    <a:pt x="18" y="162"/>
                    <a:pt x="18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5"/>
                    <a:pt x="18" y="166"/>
                    <a:pt x="19" y="16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6" y="167"/>
                    <a:pt x="16" y="165"/>
                    <a:pt x="16" y="16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438"/>
            <p:cNvSpPr>
              <a:spLocks/>
            </p:cNvSpPr>
            <p:nvPr/>
          </p:nvSpPr>
          <p:spPr bwMode="auto">
            <a:xfrm>
              <a:off x="3224" y="3067"/>
              <a:ext cx="61" cy="231"/>
            </a:xfrm>
            <a:custGeom>
              <a:avLst/>
              <a:gdLst>
                <a:gd name="T0" fmla="*/ 22 w 43"/>
                <a:gd name="T1" fmla="*/ 155 h 163"/>
                <a:gd name="T2" fmla="*/ 17 w 43"/>
                <a:gd name="T3" fmla="*/ 143 h 163"/>
                <a:gd name="T4" fmla="*/ 14 w 43"/>
                <a:gd name="T5" fmla="*/ 138 h 163"/>
                <a:gd name="T6" fmla="*/ 21 w 43"/>
                <a:gd name="T7" fmla="*/ 126 h 163"/>
                <a:gd name="T8" fmla="*/ 25 w 43"/>
                <a:gd name="T9" fmla="*/ 117 h 163"/>
                <a:gd name="T10" fmla="*/ 35 w 43"/>
                <a:gd name="T11" fmla="*/ 94 h 163"/>
                <a:gd name="T12" fmla="*/ 38 w 43"/>
                <a:gd name="T13" fmla="*/ 80 h 163"/>
                <a:gd name="T14" fmla="*/ 31 w 43"/>
                <a:gd name="T15" fmla="*/ 68 h 163"/>
                <a:gd name="T16" fmla="*/ 32 w 43"/>
                <a:gd name="T17" fmla="*/ 65 h 163"/>
                <a:gd name="T18" fmla="*/ 34 w 43"/>
                <a:gd name="T19" fmla="*/ 59 h 163"/>
                <a:gd name="T20" fmla="*/ 32 w 43"/>
                <a:gd name="T21" fmla="*/ 55 h 163"/>
                <a:gd name="T22" fmla="*/ 28 w 43"/>
                <a:gd name="T23" fmla="*/ 49 h 163"/>
                <a:gd name="T24" fmla="*/ 30 w 43"/>
                <a:gd name="T25" fmla="*/ 34 h 163"/>
                <a:gd name="T26" fmla="*/ 35 w 43"/>
                <a:gd name="T27" fmla="*/ 25 h 163"/>
                <a:gd name="T28" fmla="*/ 33 w 43"/>
                <a:gd name="T29" fmla="*/ 17 h 163"/>
                <a:gd name="T30" fmla="*/ 36 w 43"/>
                <a:gd name="T31" fmla="*/ 11 h 163"/>
                <a:gd name="T32" fmla="*/ 39 w 43"/>
                <a:gd name="T33" fmla="*/ 3 h 163"/>
                <a:gd name="T34" fmla="*/ 37 w 43"/>
                <a:gd name="T35" fmla="*/ 2 h 163"/>
                <a:gd name="T36" fmla="*/ 29 w 43"/>
                <a:gd name="T37" fmla="*/ 14 h 163"/>
                <a:gd name="T38" fmla="*/ 24 w 43"/>
                <a:gd name="T39" fmla="*/ 22 h 163"/>
                <a:gd name="T40" fmla="*/ 20 w 43"/>
                <a:gd name="T41" fmla="*/ 27 h 163"/>
                <a:gd name="T42" fmla="*/ 20 w 43"/>
                <a:gd name="T43" fmla="*/ 29 h 163"/>
                <a:gd name="T44" fmla="*/ 8 w 43"/>
                <a:gd name="T45" fmla="*/ 46 h 163"/>
                <a:gd name="T46" fmla="*/ 6 w 43"/>
                <a:gd name="T47" fmla="*/ 45 h 163"/>
                <a:gd name="T48" fmla="*/ 2 w 43"/>
                <a:gd name="T49" fmla="*/ 36 h 163"/>
                <a:gd name="T50" fmla="*/ 8 w 43"/>
                <a:gd name="T51" fmla="*/ 43 h 163"/>
                <a:gd name="T52" fmla="*/ 15 w 43"/>
                <a:gd name="T53" fmla="*/ 38 h 163"/>
                <a:gd name="T54" fmla="*/ 18 w 43"/>
                <a:gd name="T55" fmla="*/ 27 h 163"/>
                <a:gd name="T56" fmla="*/ 18 w 43"/>
                <a:gd name="T57" fmla="*/ 27 h 163"/>
                <a:gd name="T58" fmla="*/ 27 w 43"/>
                <a:gd name="T59" fmla="*/ 13 h 163"/>
                <a:gd name="T60" fmla="*/ 30 w 43"/>
                <a:gd name="T61" fmla="*/ 4 h 163"/>
                <a:gd name="T62" fmla="*/ 41 w 43"/>
                <a:gd name="T63" fmla="*/ 1 h 163"/>
                <a:gd name="T64" fmla="*/ 43 w 43"/>
                <a:gd name="T65" fmla="*/ 5 h 163"/>
                <a:gd name="T66" fmla="*/ 36 w 43"/>
                <a:gd name="T67" fmla="*/ 17 h 163"/>
                <a:gd name="T68" fmla="*/ 37 w 43"/>
                <a:gd name="T69" fmla="*/ 23 h 163"/>
                <a:gd name="T70" fmla="*/ 31 w 43"/>
                <a:gd name="T71" fmla="*/ 36 h 163"/>
                <a:gd name="T72" fmla="*/ 28 w 43"/>
                <a:gd name="T73" fmla="*/ 43 h 163"/>
                <a:gd name="T74" fmla="*/ 36 w 43"/>
                <a:gd name="T75" fmla="*/ 57 h 163"/>
                <a:gd name="T76" fmla="*/ 37 w 43"/>
                <a:gd name="T77" fmla="*/ 59 h 163"/>
                <a:gd name="T78" fmla="*/ 33 w 43"/>
                <a:gd name="T79" fmla="*/ 68 h 163"/>
                <a:gd name="T80" fmla="*/ 39 w 43"/>
                <a:gd name="T81" fmla="*/ 76 h 163"/>
                <a:gd name="T82" fmla="*/ 41 w 43"/>
                <a:gd name="T83" fmla="*/ 80 h 163"/>
                <a:gd name="T84" fmla="*/ 38 w 43"/>
                <a:gd name="T85" fmla="*/ 94 h 163"/>
                <a:gd name="T86" fmla="*/ 28 w 43"/>
                <a:gd name="T87" fmla="*/ 117 h 163"/>
                <a:gd name="T88" fmla="*/ 23 w 43"/>
                <a:gd name="T89" fmla="*/ 128 h 163"/>
                <a:gd name="T90" fmla="*/ 16 w 43"/>
                <a:gd name="T91" fmla="*/ 138 h 163"/>
                <a:gd name="T92" fmla="*/ 18 w 43"/>
                <a:gd name="T93" fmla="*/ 141 h 163"/>
                <a:gd name="T94" fmla="*/ 25 w 43"/>
                <a:gd name="T95" fmla="*/ 156 h 163"/>
                <a:gd name="T96" fmla="*/ 22 w 43"/>
                <a:gd name="T9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" h="163">
                  <a:moveTo>
                    <a:pt x="20" y="163"/>
                  </a:moveTo>
                  <a:cubicBezTo>
                    <a:pt x="20" y="161"/>
                    <a:pt x="21" y="157"/>
                    <a:pt x="22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3" y="151"/>
                    <a:pt x="18" y="144"/>
                    <a:pt x="17" y="143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4" y="142"/>
                    <a:pt x="13" y="140"/>
                    <a:pt x="14" y="138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6"/>
                    <a:pt x="14" y="135"/>
                    <a:pt x="15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6" y="133"/>
                    <a:pt x="18" y="129"/>
                    <a:pt x="21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3" y="124"/>
                    <a:pt x="25" y="119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6" y="113"/>
                    <a:pt x="31" y="106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5" y="101"/>
                    <a:pt x="35" y="96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6" y="91"/>
                    <a:pt x="38" y="85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79"/>
                    <a:pt x="38" y="78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5" y="75"/>
                    <a:pt x="31" y="72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8"/>
                    <a:pt x="33" y="57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3"/>
                    <a:pt x="29" y="51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6" y="48"/>
                    <a:pt x="25" y="46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39"/>
                    <a:pt x="27" y="35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32"/>
                    <a:pt x="35" y="27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3"/>
                    <a:pt x="33" y="20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5"/>
                    <a:pt x="34" y="13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9" y="8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5" y="2"/>
                    <a:pt x="33" y="4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8"/>
                    <a:pt x="30" y="11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8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2" y="22"/>
                    <a:pt x="20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8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2"/>
                    <a:pt x="20" y="37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1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6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3" y="42"/>
                    <a:pt x="2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4" y="38"/>
                    <a:pt x="5" y="41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12" y="40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7" y="37"/>
                    <a:pt x="18" y="32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3"/>
                    <a:pt x="20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7" y="16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1"/>
                    <a:pt x="28" y="7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2" y="2"/>
                    <a:pt x="34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7"/>
                    <a:pt x="40" y="9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14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20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4"/>
                    <a:pt x="38" y="24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8"/>
                    <a:pt x="35" y="33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7"/>
                    <a:pt x="28" y="40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5"/>
                    <a:pt x="28" y="46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2" y="50"/>
                    <a:pt x="35" y="55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6" y="58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2"/>
                    <a:pt x="36" y="64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7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70"/>
                    <a:pt x="37" y="74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7"/>
                    <a:pt x="41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5"/>
                    <a:pt x="38" y="92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6"/>
                    <a:pt x="37" y="101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3" y="108"/>
                    <a:pt x="28" y="115"/>
                    <a:pt x="28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8" y="120"/>
                    <a:pt x="25" y="125"/>
                    <a:pt x="23" y="128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0" y="130"/>
                    <a:pt x="18" y="134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6"/>
                    <a:pt x="16" y="137"/>
                    <a:pt x="16" y="138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40"/>
                    <a:pt x="16" y="140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1" y="143"/>
                    <a:pt x="25" y="150"/>
                    <a:pt x="25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5" y="155"/>
                    <a:pt x="25" y="155"/>
                    <a:pt x="25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4" y="158"/>
                    <a:pt x="22" y="162"/>
                    <a:pt x="22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0" y="163"/>
                    <a:pt x="20" y="163"/>
                    <a:pt x="20" y="16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439"/>
            <p:cNvSpPr>
              <a:spLocks/>
            </p:cNvSpPr>
            <p:nvPr/>
          </p:nvSpPr>
          <p:spPr bwMode="auto">
            <a:xfrm>
              <a:off x="3717" y="2952"/>
              <a:ext cx="17" cy="36"/>
            </a:xfrm>
            <a:custGeom>
              <a:avLst/>
              <a:gdLst>
                <a:gd name="T0" fmla="*/ 6 w 12"/>
                <a:gd name="T1" fmla="*/ 25 h 25"/>
                <a:gd name="T2" fmla="*/ 4 w 12"/>
                <a:gd name="T3" fmla="*/ 24 h 25"/>
                <a:gd name="T4" fmla="*/ 4 w 12"/>
                <a:gd name="T5" fmla="*/ 24 h 25"/>
                <a:gd name="T6" fmla="*/ 2 w 12"/>
                <a:gd name="T7" fmla="*/ 22 h 25"/>
                <a:gd name="T8" fmla="*/ 2 w 12"/>
                <a:gd name="T9" fmla="*/ 22 h 25"/>
                <a:gd name="T10" fmla="*/ 2 w 12"/>
                <a:gd name="T11" fmla="*/ 18 h 25"/>
                <a:gd name="T12" fmla="*/ 2 w 12"/>
                <a:gd name="T13" fmla="*/ 18 h 25"/>
                <a:gd name="T14" fmla="*/ 1 w 12"/>
                <a:gd name="T15" fmla="*/ 17 h 25"/>
                <a:gd name="T16" fmla="*/ 1 w 12"/>
                <a:gd name="T17" fmla="*/ 17 h 25"/>
                <a:gd name="T18" fmla="*/ 6 w 12"/>
                <a:gd name="T19" fmla="*/ 14 h 25"/>
                <a:gd name="T20" fmla="*/ 6 w 12"/>
                <a:gd name="T21" fmla="*/ 14 h 25"/>
                <a:gd name="T22" fmla="*/ 7 w 12"/>
                <a:gd name="T23" fmla="*/ 12 h 25"/>
                <a:gd name="T24" fmla="*/ 7 w 12"/>
                <a:gd name="T25" fmla="*/ 12 h 25"/>
                <a:gd name="T26" fmla="*/ 6 w 12"/>
                <a:gd name="T27" fmla="*/ 10 h 25"/>
                <a:gd name="T28" fmla="*/ 6 w 12"/>
                <a:gd name="T29" fmla="*/ 10 h 25"/>
                <a:gd name="T30" fmla="*/ 6 w 12"/>
                <a:gd name="T31" fmla="*/ 10 h 25"/>
                <a:gd name="T32" fmla="*/ 2 w 12"/>
                <a:gd name="T33" fmla="*/ 4 h 25"/>
                <a:gd name="T34" fmla="*/ 2 w 12"/>
                <a:gd name="T35" fmla="*/ 4 h 25"/>
                <a:gd name="T36" fmla="*/ 0 w 12"/>
                <a:gd name="T37" fmla="*/ 0 h 25"/>
                <a:gd name="T38" fmla="*/ 0 w 12"/>
                <a:gd name="T39" fmla="*/ 0 h 25"/>
                <a:gd name="T40" fmla="*/ 3 w 12"/>
                <a:gd name="T41" fmla="*/ 0 h 25"/>
                <a:gd name="T42" fmla="*/ 3 w 12"/>
                <a:gd name="T43" fmla="*/ 2 h 25"/>
                <a:gd name="T44" fmla="*/ 3 w 12"/>
                <a:gd name="T45" fmla="*/ 2 h 25"/>
                <a:gd name="T46" fmla="*/ 4 w 12"/>
                <a:gd name="T47" fmla="*/ 2 h 25"/>
                <a:gd name="T48" fmla="*/ 4 w 12"/>
                <a:gd name="T49" fmla="*/ 2 h 25"/>
                <a:gd name="T50" fmla="*/ 4 w 12"/>
                <a:gd name="T51" fmla="*/ 2 h 25"/>
                <a:gd name="T52" fmla="*/ 4 w 12"/>
                <a:gd name="T53" fmla="*/ 3 h 25"/>
                <a:gd name="T54" fmla="*/ 8 w 12"/>
                <a:gd name="T55" fmla="*/ 9 h 25"/>
                <a:gd name="T56" fmla="*/ 8 w 12"/>
                <a:gd name="T57" fmla="*/ 9 h 25"/>
                <a:gd name="T58" fmla="*/ 10 w 12"/>
                <a:gd name="T59" fmla="*/ 12 h 25"/>
                <a:gd name="T60" fmla="*/ 10 w 12"/>
                <a:gd name="T61" fmla="*/ 12 h 25"/>
                <a:gd name="T62" fmla="*/ 6 w 12"/>
                <a:gd name="T63" fmla="*/ 16 h 25"/>
                <a:gd name="T64" fmla="*/ 6 w 12"/>
                <a:gd name="T65" fmla="*/ 16 h 25"/>
                <a:gd name="T66" fmla="*/ 4 w 12"/>
                <a:gd name="T67" fmla="*/ 17 h 25"/>
                <a:gd name="T68" fmla="*/ 4 w 12"/>
                <a:gd name="T69" fmla="*/ 17 h 25"/>
                <a:gd name="T70" fmla="*/ 4 w 12"/>
                <a:gd name="T71" fmla="*/ 17 h 25"/>
                <a:gd name="T72" fmla="*/ 4 w 12"/>
                <a:gd name="T73" fmla="*/ 17 h 25"/>
                <a:gd name="T74" fmla="*/ 5 w 12"/>
                <a:gd name="T75" fmla="*/ 21 h 25"/>
                <a:gd name="T76" fmla="*/ 5 w 12"/>
                <a:gd name="T77" fmla="*/ 21 h 25"/>
                <a:gd name="T78" fmla="*/ 5 w 12"/>
                <a:gd name="T79" fmla="*/ 22 h 25"/>
                <a:gd name="T80" fmla="*/ 5 w 12"/>
                <a:gd name="T81" fmla="*/ 22 h 25"/>
                <a:gd name="T82" fmla="*/ 7 w 12"/>
                <a:gd name="T83" fmla="*/ 22 h 25"/>
                <a:gd name="T84" fmla="*/ 7 w 12"/>
                <a:gd name="T85" fmla="*/ 22 h 25"/>
                <a:gd name="T86" fmla="*/ 7 w 12"/>
                <a:gd name="T87" fmla="*/ 22 h 25"/>
                <a:gd name="T88" fmla="*/ 7 w 12"/>
                <a:gd name="T89" fmla="*/ 22 h 25"/>
                <a:gd name="T90" fmla="*/ 11 w 12"/>
                <a:gd name="T91" fmla="*/ 21 h 25"/>
                <a:gd name="T92" fmla="*/ 11 w 12"/>
                <a:gd name="T93" fmla="*/ 21 h 25"/>
                <a:gd name="T94" fmla="*/ 12 w 12"/>
                <a:gd name="T95" fmla="*/ 24 h 25"/>
                <a:gd name="T96" fmla="*/ 7 w 12"/>
                <a:gd name="T97" fmla="*/ 25 h 25"/>
                <a:gd name="T98" fmla="*/ 7 w 12"/>
                <a:gd name="T99" fmla="*/ 25 h 25"/>
                <a:gd name="T100" fmla="*/ 6 w 12"/>
                <a:gd name="T10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25">
                  <a:moveTo>
                    <a:pt x="6" y="25"/>
                  </a:moveTo>
                  <a:cubicBezTo>
                    <a:pt x="6" y="25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19"/>
                    <a:pt x="3" y="20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8"/>
                    <a:pt x="3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7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8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9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440"/>
            <p:cNvSpPr>
              <a:spLocks/>
            </p:cNvSpPr>
            <p:nvPr/>
          </p:nvSpPr>
          <p:spPr bwMode="auto">
            <a:xfrm>
              <a:off x="3684" y="2856"/>
              <a:ext cx="37" cy="98"/>
            </a:xfrm>
            <a:custGeom>
              <a:avLst/>
              <a:gdLst>
                <a:gd name="T0" fmla="*/ 17 w 26"/>
                <a:gd name="T1" fmla="*/ 60 h 69"/>
                <a:gd name="T2" fmla="*/ 15 w 26"/>
                <a:gd name="T3" fmla="*/ 58 h 69"/>
                <a:gd name="T4" fmla="*/ 19 w 26"/>
                <a:gd name="T5" fmla="*/ 53 h 69"/>
                <a:gd name="T6" fmla="*/ 20 w 26"/>
                <a:gd name="T7" fmla="*/ 51 h 69"/>
                <a:gd name="T8" fmla="*/ 19 w 26"/>
                <a:gd name="T9" fmla="*/ 50 h 69"/>
                <a:gd name="T10" fmla="*/ 15 w 26"/>
                <a:gd name="T11" fmla="*/ 49 h 69"/>
                <a:gd name="T12" fmla="*/ 13 w 26"/>
                <a:gd name="T13" fmla="*/ 49 h 69"/>
                <a:gd name="T14" fmla="*/ 13 w 26"/>
                <a:gd name="T15" fmla="*/ 49 h 69"/>
                <a:gd name="T16" fmla="*/ 9 w 26"/>
                <a:gd name="T17" fmla="*/ 44 h 69"/>
                <a:gd name="T18" fmla="*/ 15 w 26"/>
                <a:gd name="T19" fmla="*/ 34 h 69"/>
                <a:gd name="T20" fmla="*/ 15 w 26"/>
                <a:gd name="T21" fmla="*/ 34 h 69"/>
                <a:gd name="T22" fmla="*/ 16 w 26"/>
                <a:gd name="T23" fmla="*/ 33 h 69"/>
                <a:gd name="T24" fmla="*/ 15 w 26"/>
                <a:gd name="T25" fmla="*/ 31 h 69"/>
                <a:gd name="T26" fmla="*/ 15 w 26"/>
                <a:gd name="T27" fmla="*/ 31 h 69"/>
                <a:gd name="T28" fmla="*/ 9 w 26"/>
                <a:gd name="T29" fmla="*/ 17 h 69"/>
                <a:gd name="T30" fmla="*/ 9 w 26"/>
                <a:gd name="T31" fmla="*/ 17 h 69"/>
                <a:gd name="T32" fmla="*/ 3 w 26"/>
                <a:gd name="T33" fmla="*/ 15 h 69"/>
                <a:gd name="T34" fmla="*/ 0 w 26"/>
                <a:gd name="T35" fmla="*/ 10 h 69"/>
                <a:gd name="T36" fmla="*/ 2 w 26"/>
                <a:gd name="T37" fmla="*/ 4 h 69"/>
                <a:gd name="T38" fmla="*/ 7 w 26"/>
                <a:gd name="T39" fmla="*/ 0 h 69"/>
                <a:gd name="T40" fmla="*/ 7 w 26"/>
                <a:gd name="T41" fmla="*/ 0 h 69"/>
                <a:gd name="T42" fmla="*/ 5 w 26"/>
                <a:gd name="T43" fmla="*/ 3 h 69"/>
                <a:gd name="T44" fmla="*/ 5 w 26"/>
                <a:gd name="T45" fmla="*/ 4 h 69"/>
                <a:gd name="T46" fmla="*/ 5 w 26"/>
                <a:gd name="T47" fmla="*/ 5 h 69"/>
                <a:gd name="T48" fmla="*/ 3 w 26"/>
                <a:gd name="T49" fmla="*/ 10 h 69"/>
                <a:gd name="T50" fmla="*/ 5 w 26"/>
                <a:gd name="T51" fmla="*/ 13 h 69"/>
                <a:gd name="T52" fmla="*/ 9 w 26"/>
                <a:gd name="T53" fmla="*/ 15 h 69"/>
                <a:gd name="T54" fmla="*/ 10 w 26"/>
                <a:gd name="T55" fmla="*/ 15 h 69"/>
                <a:gd name="T56" fmla="*/ 17 w 26"/>
                <a:gd name="T57" fmla="*/ 30 h 69"/>
                <a:gd name="T58" fmla="*/ 19 w 26"/>
                <a:gd name="T59" fmla="*/ 33 h 69"/>
                <a:gd name="T60" fmla="*/ 16 w 26"/>
                <a:gd name="T61" fmla="*/ 37 h 69"/>
                <a:gd name="T62" fmla="*/ 16 w 26"/>
                <a:gd name="T63" fmla="*/ 37 h 69"/>
                <a:gd name="T64" fmla="*/ 15 w 26"/>
                <a:gd name="T65" fmla="*/ 37 h 69"/>
                <a:gd name="T66" fmla="*/ 13 w 26"/>
                <a:gd name="T67" fmla="*/ 39 h 69"/>
                <a:gd name="T68" fmla="*/ 12 w 26"/>
                <a:gd name="T69" fmla="*/ 44 h 69"/>
                <a:gd name="T70" fmla="*/ 13 w 26"/>
                <a:gd name="T71" fmla="*/ 47 h 69"/>
                <a:gd name="T72" fmla="*/ 15 w 26"/>
                <a:gd name="T73" fmla="*/ 46 h 69"/>
                <a:gd name="T74" fmla="*/ 23 w 26"/>
                <a:gd name="T75" fmla="*/ 51 h 69"/>
                <a:gd name="T76" fmla="*/ 21 w 26"/>
                <a:gd name="T77" fmla="*/ 54 h 69"/>
                <a:gd name="T78" fmla="*/ 18 w 26"/>
                <a:gd name="T79" fmla="*/ 58 h 69"/>
                <a:gd name="T80" fmla="*/ 18 w 26"/>
                <a:gd name="T81" fmla="*/ 58 h 69"/>
                <a:gd name="T82" fmla="*/ 26 w 26"/>
                <a:gd name="T83" fmla="*/ 69 h 69"/>
                <a:gd name="T84" fmla="*/ 23 w 26"/>
                <a:gd name="T8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69">
                  <a:moveTo>
                    <a:pt x="23" y="69"/>
                  </a:moveTo>
                  <a:cubicBezTo>
                    <a:pt x="23" y="62"/>
                    <a:pt x="22" y="62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6" y="60"/>
                    <a:pt x="15" y="59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6"/>
                    <a:pt x="18" y="54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0" y="52"/>
                    <a:pt x="20" y="52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49"/>
                    <a:pt x="17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0" y="49"/>
                    <a:pt x="9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0"/>
                    <a:pt x="11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2" y="25"/>
                    <a:pt x="14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5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5"/>
                    <a:pt x="7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7" y="17"/>
                    <a:pt x="15" y="26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5"/>
                    <a:pt x="18" y="36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4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41"/>
                    <a:pt x="12" y="43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6"/>
                    <a:pt x="12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9" y="46"/>
                    <a:pt x="22" y="48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2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6"/>
                    <a:pt x="19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2" y="60"/>
                    <a:pt x="26" y="62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3" y="69"/>
                    <a:pt x="23" y="69"/>
                    <a:pt x="23" y="6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441"/>
            <p:cNvSpPr>
              <a:spLocks/>
            </p:cNvSpPr>
            <p:nvPr/>
          </p:nvSpPr>
          <p:spPr bwMode="auto">
            <a:xfrm>
              <a:off x="3714" y="2799"/>
              <a:ext cx="9" cy="30"/>
            </a:xfrm>
            <a:custGeom>
              <a:avLst/>
              <a:gdLst>
                <a:gd name="T0" fmla="*/ 1 w 6"/>
                <a:gd name="T1" fmla="*/ 20 h 21"/>
                <a:gd name="T2" fmla="*/ 3 w 6"/>
                <a:gd name="T3" fmla="*/ 15 h 21"/>
                <a:gd name="T4" fmla="*/ 3 w 6"/>
                <a:gd name="T5" fmla="*/ 15 h 21"/>
                <a:gd name="T6" fmla="*/ 3 w 6"/>
                <a:gd name="T7" fmla="*/ 13 h 21"/>
                <a:gd name="T8" fmla="*/ 3 w 6"/>
                <a:gd name="T9" fmla="*/ 13 h 21"/>
                <a:gd name="T10" fmla="*/ 3 w 6"/>
                <a:gd name="T11" fmla="*/ 13 h 21"/>
                <a:gd name="T12" fmla="*/ 3 w 6"/>
                <a:gd name="T13" fmla="*/ 13 h 21"/>
                <a:gd name="T14" fmla="*/ 3 w 6"/>
                <a:gd name="T15" fmla="*/ 13 h 21"/>
                <a:gd name="T16" fmla="*/ 3 w 6"/>
                <a:gd name="T17" fmla="*/ 8 h 21"/>
                <a:gd name="T18" fmla="*/ 3 w 6"/>
                <a:gd name="T19" fmla="*/ 8 h 21"/>
                <a:gd name="T20" fmla="*/ 0 w 6"/>
                <a:gd name="T21" fmla="*/ 2 h 21"/>
                <a:gd name="T22" fmla="*/ 0 w 6"/>
                <a:gd name="T23" fmla="*/ 2 h 21"/>
                <a:gd name="T24" fmla="*/ 0 w 6"/>
                <a:gd name="T25" fmla="*/ 2 h 21"/>
                <a:gd name="T26" fmla="*/ 1 w 6"/>
                <a:gd name="T27" fmla="*/ 0 h 21"/>
                <a:gd name="T28" fmla="*/ 6 w 6"/>
                <a:gd name="T29" fmla="*/ 8 h 21"/>
                <a:gd name="T30" fmla="*/ 6 w 6"/>
                <a:gd name="T31" fmla="*/ 8 h 21"/>
                <a:gd name="T32" fmla="*/ 5 w 6"/>
                <a:gd name="T33" fmla="*/ 12 h 21"/>
                <a:gd name="T34" fmla="*/ 5 w 6"/>
                <a:gd name="T35" fmla="*/ 12 h 21"/>
                <a:gd name="T36" fmla="*/ 5 w 6"/>
                <a:gd name="T37" fmla="*/ 12 h 21"/>
                <a:gd name="T38" fmla="*/ 5 w 6"/>
                <a:gd name="T39" fmla="*/ 12 h 21"/>
                <a:gd name="T40" fmla="*/ 5 w 6"/>
                <a:gd name="T41" fmla="*/ 12 h 21"/>
                <a:gd name="T42" fmla="*/ 5 w 6"/>
                <a:gd name="T43" fmla="*/ 15 h 21"/>
                <a:gd name="T44" fmla="*/ 5 w 6"/>
                <a:gd name="T45" fmla="*/ 15 h 21"/>
                <a:gd name="T46" fmla="*/ 3 w 6"/>
                <a:gd name="T47" fmla="*/ 21 h 21"/>
                <a:gd name="T48" fmla="*/ 3 w 6"/>
                <a:gd name="T49" fmla="*/ 21 h 21"/>
                <a:gd name="T50" fmla="*/ 1 w 6"/>
                <a:gd name="T5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21">
                  <a:moveTo>
                    <a:pt x="1" y="20"/>
                  </a:moveTo>
                  <a:cubicBezTo>
                    <a:pt x="3" y="17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1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3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6" y="5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5" y="10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5" y="18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442"/>
            <p:cNvSpPr>
              <a:spLocks/>
            </p:cNvSpPr>
            <p:nvPr/>
          </p:nvSpPr>
          <p:spPr bwMode="auto">
            <a:xfrm>
              <a:off x="3681" y="2762"/>
              <a:ext cx="34" cy="40"/>
            </a:xfrm>
            <a:custGeom>
              <a:avLst/>
              <a:gdLst>
                <a:gd name="T0" fmla="*/ 17 w 24"/>
                <a:gd name="T1" fmla="*/ 24 h 28"/>
                <a:gd name="T2" fmla="*/ 16 w 24"/>
                <a:gd name="T3" fmla="*/ 25 h 28"/>
                <a:gd name="T4" fmla="*/ 16 w 24"/>
                <a:gd name="T5" fmla="*/ 25 h 28"/>
                <a:gd name="T6" fmla="*/ 14 w 24"/>
                <a:gd name="T7" fmla="*/ 25 h 28"/>
                <a:gd name="T8" fmla="*/ 14 w 24"/>
                <a:gd name="T9" fmla="*/ 25 h 28"/>
                <a:gd name="T10" fmla="*/ 7 w 24"/>
                <a:gd name="T11" fmla="*/ 15 h 28"/>
                <a:gd name="T12" fmla="*/ 7 w 24"/>
                <a:gd name="T13" fmla="*/ 15 h 28"/>
                <a:gd name="T14" fmla="*/ 7 w 24"/>
                <a:gd name="T15" fmla="*/ 14 h 28"/>
                <a:gd name="T16" fmla="*/ 7 w 24"/>
                <a:gd name="T17" fmla="*/ 14 h 28"/>
                <a:gd name="T18" fmla="*/ 11 w 24"/>
                <a:gd name="T19" fmla="*/ 5 h 28"/>
                <a:gd name="T20" fmla="*/ 11 w 24"/>
                <a:gd name="T21" fmla="*/ 5 h 28"/>
                <a:gd name="T22" fmla="*/ 11 w 24"/>
                <a:gd name="T23" fmla="*/ 5 h 28"/>
                <a:gd name="T24" fmla="*/ 11 w 24"/>
                <a:gd name="T25" fmla="*/ 5 h 28"/>
                <a:gd name="T26" fmla="*/ 0 w 24"/>
                <a:gd name="T27" fmla="*/ 1 h 28"/>
                <a:gd name="T28" fmla="*/ 0 w 24"/>
                <a:gd name="T29" fmla="*/ 1 h 28"/>
                <a:gd name="T30" fmla="*/ 1 w 24"/>
                <a:gd name="T31" fmla="*/ 0 h 28"/>
                <a:gd name="T32" fmla="*/ 12 w 24"/>
                <a:gd name="T33" fmla="*/ 3 h 28"/>
                <a:gd name="T34" fmla="*/ 12 w 24"/>
                <a:gd name="T35" fmla="*/ 3 h 28"/>
                <a:gd name="T36" fmla="*/ 13 w 24"/>
                <a:gd name="T37" fmla="*/ 5 h 28"/>
                <a:gd name="T38" fmla="*/ 13 w 24"/>
                <a:gd name="T39" fmla="*/ 5 h 28"/>
                <a:gd name="T40" fmla="*/ 9 w 24"/>
                <a:gd name="T41" fmla="*/ 14 h 28"/>
                <a:gd name="T42" fmla="*/ 9 w 24"/>
                <a:gd name="T43" fmla="*/ 14 h 28"/>
                <a:gd name="T44" fmla="*/ 9 w 24"/>
                <a:gd name="T45" fmla="*/ 14 h 28"/>
                <a:gd name="T46" fmla="*/ 9 w 24"/>
                <a:gd name="T47" fmla="*/ 14 h 28"/>
                <a:gd name="T48" fmla="*/ 14 w 24"/>
                <a:gd name="T49" fmla="*/ 23 h 28"/>
                <a:gd name="T50" fmla="*/ 14 w 24"/>
                <a:gd name="T51" fmla="*/ 23 h 28"/>
                <a:gd name="T52" fmla="*/ 15 w 24"/>
                <a:gd name="T53" fmla="*/ 23 h 28"/>
                <a:gd name="T54" fmla="*/ 15 w 24"/>
                <a:gd name="T55" fmla="*/ 23 h 28"/>
                <a:gd name="T56" fmla="*/ 17 w 24"/>
                <a:gd name="T57" fmla="*/ 22 h 28"/>
                <a:gd name="T58" fmla="*/ 17 w 24"/>
                <a:gd name="T59" fmla="*/ 22 h 28"/>
                <a:gd name="T60" fmla="*/ 24 w 24"/>
                <a:gd name="T61" fmla="*/ 27 h 28"/>
                <a:gd name="T62" fmla="*/ 24 w 24"/>
                <a:gd name="T63" fmla="*/ 27 h 28"/>
                <a:gd name="T64" fmla="*/ 23 w 24"/>
                <a:gd name="T65" fmla="*/ 28 h 28"/>
                <a:gd name="T66" fmla="*/ 17 w 24"/>
                <a:gd name="T6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8">
                  <a:moveTo>
                    <a:pt x="17" y="24"/>
                  </a:move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9" y="25"/>
                    <a:pt x="7" y="20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1"/>
                    <a:pt x="11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4"/>
                    <a:pt x="3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9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8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9"/>
                    <a:pt x="11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0" y="22"/>
                    <a:pt x="23" y="25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7"/>
                    <a:pt x="18" y="24"/>
                    <a:pt x="17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443"/>
            <p:cNvSpPr>
              <a:spLocks/>
            </p:cNvSpPr>
            <p:nvPr/>
          </p:nvSpPr>
          <p:spPr bwMode="auto">
            <a:xfrm>
              <a:off x="3666" y="2717"/>
              <a:ext cx="20" cy="47"/>
            </a:xfrm>
            <a:custGeom>
              <a:avLst/>
              <a:gdLst>
                <a:gd name="T0" fmla="*/ 9 w 14"/>
                <a:gd name="T1" fmla="*/ 26 h 33"/>
                <a:gd name="T2" fmla="*/ 11 w 14"/>
                <a:gd name="T3" fmla="*/ 19 h 33"/>
                <a:gd name="T4" fmla="*/ 11 w 14"/>
                <a:gd name="T5" fmla="*/ 19 h 33"/>
                <a:gd name="T6" fmla="*/ 12 w 14"/>
                <a:gd name="T7" fmla="*/ 16 h 33"/>
                <a:gd name="T8" fmla="*/ 12 w 14"/>
                <a:gd name="T9" fmla="*/ 16 h 33"/>
                <a:gd name="T10" fmla="*/ 0 w 14"/>
                <a:gd name="T11" fmla="*/ 2 h 33"/>
                <a:gd name="T12" fmla="*/ 0 w 14"/>
                <a:gd name="T13" fmla="*/ 2 h 33"/>
                <a:gd name="T14" fmla="*/ 0 w 14"/>
                <a:gd name="T15" fmla="*/ 2 h 33"/>
                <a:gd name="T16" fmla="*/ 0 w 14"/>
                <a:gd name="T17" fmla="*/ 0 h 33"/>
                <a:gd name="T18" fmla="*/ 14 w 14"/>
                <a:gd name="T19" fmla="*/ 16 h 33"/>
                <a:gd name="T20" fmla="*/ 14 w 14"/>
                <a:gd name="T21" fmla="*/ 16 h 33"/>
                <a:gd name="T22" fmla="*/ 12 w 14"/>
                <a:gd name="T23" fmla="*/ 20 h 33"/>
                <a:gd name="T24" fmla="*/ 12 w 14"/>
                <a:gd name="T25" fmla="*/ 20 h 33"/>
                <a:gd name="T26" fmla="*/ 11 w 14"/>
                <a:gd name="T27" fmla="*/ 26 h 33"/>
                <a:gd name="T28" fmla="*/ 11 w 14"/>
                <a:gd name="T29" fmla="*/ 26 h 33"/>
                <a:gd name="T30" fmla="*/ 12 w 14"/>
                <a:gd name="T31" fmla="*/ 32 h 33"/>
                <a:gd name="T32" fmla="*/ 12 w 14"/>
                <a:gd name="T33" fmla="*/ 32 h 33"/>
                <a:gd name="T34" fmla="*/ 12 w 14"/>
                <a:gd name="T35" fmla="*/ 32 h 33"/>
                <a:gd name="T36" fmla="*/ 11 w 14"/>
                <a:gd name="T37" fmla="*/ 33 h 33"/>
                <a:gd name="T38" fmla="*/ 9 w 14"/>
                <a:gd name="T3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3">
                  <a:moveTo>
                    <a:pt x="9" y="26"/>
                  </a:moveTo>
                  <a:cubicBezTo>
                    <a:pt x="9" y="24"/>
                    <a:pt x="10" y="21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1"/>
                    <a:pt x="5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14" y="10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2"/>
                    <a:pt x="11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9"/>
                    <a:pt x="12" y="31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32"/>
                    <a:pt x="9" y="30"/>
                    <a:pt x="9" y="2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444"/>
            <p:cNvSpPr>
              <a:spLocks/>
            </p:cNvSpPr>
            <p:nvPr/>
          </p:nvSpPr>
          <p:spPr bwMode="auto">
            <a:xfrm>
              <a:off x="3657" y="2675"/>
              <a:ext cx="9" cy="45"/>
            </a:xfrm>
            <a:custGeom>
              <a:avLst/>
              <a:gdLst>
                <a:gd name="T0" fmla="*/ 0 w 6"/>
                <a:gd name="T1" fmla="*/ 25 h 32"/>
                <a:gd name="T2" fmla="*/ 2 w 6"/>
                <a:gd name="T3" fmla="*/ 15 h 32"/>
                <a:gd name="T4" fmla="*/ 2 w 6"/>
                <a:gd name="T5" fmla="*/ 15 h 32"/>
                <a:gd name="T6" fmla="*/ 4 w 6"/>
                <a:gd name="T7" fmla="*/ 0 h 32"/>
                <a:gd name="T8" fmla="*/ 4 w 6"/>
                <a:gd name="T9" fmla="*/ 0 h 32"/>
                <a:gd name="T10" fmla="*/ 6 w 6"/>
                <a:gd name="T11" fmla="*/ 0 h 32"/>
                <a:gd name="T12" fmla="*/ 4 w 6"/>
                <a:gd name="T13" fmla="*/ 15 h 32"/>
                <a:gd name="T14" fmla="*/ 4 w 6"/>
                <a:gd name="T15" fmla="*/ 15 h 32"/>
                <a:gd name="T16" fmla="*/ 2 w 6"/>
                <a:gd name="T17" fmla="*/ 25 h 32"/>
                <a:gd name="T18" fmla="*/ 2 w 6"/>
                <a:gd name="T19" fmla="*/ 25 h 32"/>
                <a:gd name="T20" fmla="*/ 6 w 6"/>
                <a:gd name="T21" fmla="*/ 31 h 32"/>
                <a:gd name="T22" fmla="*/ 6 w 6"/>
                <a:gd name="T23" fmla="*/ 31 h 32"/>
                <a:gd name="T24" fmla="*/ 5 w 6"/>
                <a:gd name="T25" fmla="*/ 32 h 32"/>
                <a:gd name="T26" fmla="*/ 0 w 6"/>
                <a:gd name="T2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2">
                  <a:moveTo>
                    <a:pt x="0" y="25"/>
                  </a:moveTo>
                  <a:cubicBezTo>
                    <a:pt x="0" y="21"/>
                    <a:pt x="1" y="18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1"/>
                    <a:pt x="4" y="4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5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8"/>
                    <a:pt x="2" y="22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8"/>
                    <a:pt x="3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2" y="31"/>
                    <a:pt x="0" y="28"/>
                    <a:pt x="0" y="2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445"/>
            <p:cNvSpPr>
              <a:spLocks noEditPoints="1"/>
            </p:cNvSpPr>
            <p:nvPr/>
          </p:nvSpPr>
          <p:spPr bwMode="auto">
            <a:xfrm>
              <a:off x="3693" y="2825"/>
              <a:ext cx="28" cy="34"/>
            </a:xfrm>
            <a:custGeom>
              <a:avLst/>
              <a:gdLst>
                <a:gd name="T0" fmla="*/ 0 w 20"/>
                <a:gd name="T1" fmla="*/ 24 h 24"/>
                <a:gd name="T2" fmla="*/ 1 w 20"/>
                <a:gd name="T3" fmla="*/ 22 h 24"/>
                <a:gd name="T4" fmla="*/ 1 w 20"/>
                <a:gd name="T5" fmla="*/ 23 h 24"/>
                <a:gd name="T6" fmla="*/ 1 w 20"/>
                <a:gd name="T7" fmla="*/ 22 h 24"/>
                <a:gd name="T8" fmla="*/ 1 w 20"/>
                <a:gd name="T9" fmla="*/ 22 h 24"/>
                <a:gd name="T10" fmla="*/ 0 w 20"/>
                <a:gd name="T11" fmla="*/ 22 h 24"/>
                <a:gd name="T12" fmla="*/ 0 w 20"/>
                <a:gd name="T13" fmla="*/ 22 h 24"/>
                <a:gd name="T14" fmla="*/ 0 w 20"/>
                <a:gd name="T15" fmla="*/ 22 h 24"/>
                <a:gd name="T16" fmla="*/ 1 w 20"/>
                <a:gd name="T17" fmla="*/ 21 h 24"/>
                <a:gd name="T18" fmla="*/ 1 w 20"/>
                <a:gd name="T19" fmla="*/ 21 h 24"/>
                <a:gd name="T20" fmla="*/ 3 w 20"/>
                <a:gd name="T21" fmla="*/ 18 h 24"/>
                <a:gd name="T22" fmla="*/ 3 w 20"/>
                <a:gd name="T23" fmla="*/ 18 h 24"/>
                <a:gd name="T24" fmla="*/ 5 w 20"/>
                <a:gd name="T25" fmla="*/ 11 h 24"/>
                <a:gd name="T26" fmla="*/ 5 w 20"/>
                <a:gd name="T27" fmla="*/ 11 h 24"/>
                <a:gd name="T28" fmla="*/ 5 w 20"/>
                <a:gd name="T29" fmla="*/ 11 h 24"/>
                <a:gd name="T30" fmla="*/ 5 w 20"/>
                <a:gd name="T31" fmla="*/ 11 h 24"/>
                <a:gd name="T32" fmla="*/ 3 w 20"/>
                <a:gd name="T33" fmla="*/ 7 h 24"/>
                <a:gd name="T34" fmla="*/ 3 w 20"/>
                <a:gd name="T35" fmla="*/ 7 h 24"/>
                <a:gd name="T36" fmla="*/ 10 w 20"/>
                <a:gd name="T37" fmla="*/ 0 h 24"/>
                <a:gd name="T38" fmla="*/ 10 w 20"/>
                <a:gd name="T39" fmla="*/ 0 h 24"/>
                <a:gd name="T40" fmla="*/ 12 w 20"/>
                <a:gd name="T41" fmla="*/ 0 h 24"/>
                <a:gd name="T42" fmla="*/ 12 w 20"/>
                <a:gd name="T43" fmla="*/ 0 h 24"/>
                <a:gd name="T44" fmla="*/ 16 w 20"/>
                <a:gd name="T45" fmla="*/ 2 h 24"/>
                <a:gd name="T46" fmla="*/ 16 w 20"/>
                <a:gd name="T47" fmla="*/ 2 h 24"/>
                <a:gd name="T48" fmla="*/ 17 w 20"/>
                <a:gd name="T49" fmla="*/ 0 h 24"/>
                <a:gd name="T50" fmla="*/ 17 w 20"/>
                <a:gd name="T51" fmla="*/ 0 h 24"/>
                <a:gd name="T52" fmla="*/ 20 w 20"/>
                <a:gd name="T53" fmla="*/ 1 h 24"/>
                <a:gd name="T54" fmla="*/ 16 w 20"/>
                <a:gd name="T55" fmla="*/ 4 h 24"/>
                <a:gd name="T56" fmla="*/ 16 w 20"/>
                <a:gd name="T57" fmla="*/ 4 h 24"/>
                <a:gd name="T58" fmla="*/ 11 w 20"/>
                <a:gd name="T59" fmla="*/ 2 h 24"/>
                <a:gd name="T60" fmla="*/ 11 w 20"/>
                <a:gd name="T61" fmla="*/ 2 h 24"/>
                <a:gd name="T62" fmla="*/ 10 w 20"/>
                <a:gd name="T63" fmla="*/ 2 h 24"/>
                <a:gd name="T64" fmla="*/ 10 w 20"/>
                <a:gd name="T65" fmla="*/ 2 h 24"/>
                <a:gd name="T66" fmla="*/ 7 w 20"/>
                <a:gd name="T67" fmla="*/ 4 h 24"/>
                <a:gd name="T68" fmla="*/ 7 w 20"/>
                <a:gd name="T69" fmla="*/ 4 h 24"/>
                <a:gd name="T70" fmla="*/ 6 w 20"/>
                <a:gd name="T71" fmla="*/ 7 h 24"/>
                <a:gd name="T72" fmla="*/ 6 w 20"/>
                <a:gd name="T73" fmla="*/ 7 h 24"/>
                <a:gd name="T74" fmla="*/ 7 w 20"/>
                <a:gd name="T75" fmla="*/ 9 h 24"/>
                <a:gd name="T76" fmla="*/ 7 w 20"/>
                <a:gd name="T77" fmla="*/ 9 h 24"/>
                <a:gd name="T78" fmla="*/ 7 w 20"/>
                <a:gd name="T79" fmla="*/ 9 h 24"/>
                <a:gd name="T80" fmla="*/ 7 w 20"/>
                <a:gd name="T81" fmla="*/ 10 h 24"/>
                <a:gd name="T82" fmla="*/ 7 w 20"/>
                <a:gd name="T83" fmla="*/ 11 h 24"/>
                <a:gd name="T84" fmla="*/ 7 w 20"/>
                <a:gd name="T85" fmla="*/ 11 h 24"/>
                <a:gd name="T86" fmla="*/ 5 w 20"/>
                <a:gd name="T87" fmla="*/ 19 h 24"/>
                <a:gd name="T88" fmla="*/ 5 w 20"/>
                <a:gd name="T89" fmla="*/ 19 h 24"/>
                <a:gd name="T90" fmla="*/ 1 w 20"/>
                <a:gd name="T91" fmla="*/ 24 h 24"/>
                <a:gd name="T92" fmla="*/ 1 w 20"/>
                <a:gd name="T93" fmla="*/ 24 h 24"/>
                <a:gd name="T94" fmla="*/ 1 w 20"/>
                <a:gd name="T95" fmla="*/ 24 h 24"/>
                <a:gd name="T96" fmla="*/ 1 w 20"/>
                <a:gd name="T97" fmla="*/ 24 h 24"/>
                <a:gd name="T98" fmla="*/ 0 w 20"/>
                <a:gd name="T99" fmla="*/ 24 h 24"/>
                <a:gd name="T100" fmla="*/ 0 w 20"/>
                <a:gd name="T101" fmla="*/ 24 h 24"/>
                <a:gd name="T102" fmla="*/ 0 w 20"/>
                <a:gd name="T103" fmla="*/ 24 h 24"/>
                <a:gd name="T104" fmla="*/ 0 w 20"/>
                <a:gd name="T105" fmla="*/ 24 h 24"/>
                <a:gd name="T106" fmla="*/ 0 w 20"/>
                <a:gd name="T107" fmla="*/ 24 h 24"/>
                <a:gd name="T108" fmla="*/ 0 w 20"/>
                <a:gd name="T10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6"/>
                    <a:pt x="5" y="13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3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4"/>
                    <a:pt x="7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4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3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2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3"/>
                    <a:pt x="6" y="16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22"/>
                    <a:pt x="3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446"/>
            <p:cNvSpPr>
              <a:spLocks/>
            </p:cNvSpPr>
            <p:nvPr/>
          </p:nvSpPr>
          <p:spPr bwMode="auto">
            <a:xfrm>
              <a:off x="3718" y="2506"/>
              <a:ext cx="14" cy="12"/>
            </a:xfrm>
            <a:custGeom>
              <a:avLst/>
              <a:gdLst>
                <a:gd name="T0" fmla="*/ 0 w 10"/>
                <a:gd name="T1" fmla="*/ 8 h 8"/>
                <a:gd name="T2" fmla="*/ 6 w 10"/>
                <a:gd name="T3" fmla="*/ 1 h 8"/>
                <a:gd name="T4" fmla="*/ 6 w 10"/>
                <a:gd name="T5" fmla="*/ 1 h 8"/>
                <a:gd name="T6" fmla="*/ 6 w 10"/>
                <a:gd name="T7" fmla="*/ 1 h 8"/>
                <a:gd name="T8" fmla="*/ 6 w 10"/>
                <a:gd name="T9" fmla="*/ 1 h 8"/>
                <a:gd name="T10" fmla="*/ 7 w 10"/>
                <a:gd name="T11" fmla="*/ 1 h 8"/>
                <a:gd name="T12" fmla="*/ 7 w 10"/>
                <a:gd name="T13" fmla="*/ 1 h 8"/>
                <a:gd name="T14" fmla="*/ 9 w 10"/>
                <a:gd name="T15" fmla="*/ 0 h 8"/>
                <a:gd name="T16" fmla="*/ 9 w 10"/>
                <a:gd name="T17" fmla="*/ 0 h 8"/>
                <a:gd name="T18" fmla="*/ 9 w 10"/>
                <a:gd name="T19" fmla="*/ 0 h 8"/>
                <a:gd name="T20" fmla="*/ 10 w 10"/>
                <a:gd name="T21" fmla="*/ 1 h 8"/>
                <a:gd name="T22" fmla="*/ 7 w 10"/>
                <a:gd name="T23" fmla="*/ 2 h 8"/>
                <a:gd name="T24" fmla="*/ 7 w 10"/>
                <a:gd name="T25" fmla="*/ 2 h 8"/>
                <a:gd name="T26" fmla="*/ 6 w 10"/>
                <a:gd name="T27" fmla="*/ 2 h 8"/>
                <a:gd name="T28" fmla="*/ 6 w 10"/>
                <a:gd name="T29" fmla="*/ 2 h 8"/>
                <a:gd name="T30" fmla="*/ 6 w 10"/>
                <a:gd name="T31" fmla="*/ 2 h 8"/>
                <a:gd name="T32" fmla="*/ 1 w 10"/>
                <a:gd name="T33" fmla="*/ 8 h 8"/>
                <a:gd name="T34" fmla="*/ 1 w 10"/>
                <a:gd name="T35" fmla="*/ 8 h 8"/>
                <a:gd name="T36" fmla="*/ 0 w 10"/>
                <a:gd name="T3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0" y="5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1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447"/>
            <p:cNvSpPr>
              <a:spLocks/>
            </p:cNvSpPr>
            <p:nvPr/>
          </p:nvSpPr>
          <p:spPr bwMode="auto">
            <a:xfrm>
              <a:off x="3663" y="2631"/>
              <a:ext cx="21" cy="44"/>
            </a:xfrm>
            <a:custGeom>
              <a:avLst/>
              <a:gdLst>
                <a:gd name="T0" fmla="*/ 0 w 15"/>
                <a:gd name="T1" fmla="*/ 31 h 31"/>
                <a:gd name="T2" fmla="*/ 3 w 15"/>
                <a:gd name="T3" fmla="*/ 27 h 31"/>
                <a:gd name="T4" fmla="*/ 3 w 15"/>
                <a:gd name="T5" fmla="*/ 27 h 31"/>
                <a:gd name="T6" fmla="*/ 4 w 15"/>
                <a:gd name="T7" fmla="*/ 27 h 31"/>
                <a:gd name="T8" fmla="*/ 4 w 15"/>
                <a:gd name="T9" fmla="*/ 27 h 31"/>
                <a:gd name="T10" fmla="*/ 9 w 15"/>
                <a:gd name="T11" fmla="*/ 24 h 31"/>
                <a:gd name="T12" fmla="*/ 9 w 15"/>
                <a:gd name="T13" fmla="*/ 24 h 31"/>
                <a:gd name="T14" fmla="*/ 11 w 15"/>
                <a:gd name="T15" fmla="*/ 17 h 31"/>
                <a:gd name="T16" fmla="*/ 11 w 15"/>
                <a:gd name="T17" fmla="*/ 17 h 31"/>
                <a:gd name="T18" fmla="*/ 10 w 15"/>
                <a:gd name="T19" fmla="*/ 15 h 31"/>
                <a:gd name="T20" fmla="*/ 10 w 15"/>
                <a:gd name="T21" fmla="*/ 15 h 31"/>
                <a:gd name="T22" fmla="*/ 10 w 15"/>
                <a:gd name="T23" fmla="*/ 12 h 31"/>
                <a:gd name="T24" fmla="*/ 10 w 15"/>
                <a:gd name="T25" fmla="*/ 12 h 31"/>
                <a:gd name="T26" fmla="*/ 14 w 15"/>
                <a:gd name="T27" fmla="*/ 0 h 31"/>
                <a:gd name="T28" fmla="*/ 14 w 15"/>
                <a:gd name="T29" fmla="*/ 0 h 31"/>
                <a:gd name="T30" fmla="*/ 14 w 15"/>
                <a:gd name="T31" fmla="*/ 0 h 31"/>
                <a:gd name="T32" fmla="*/ 15 w 15"/>
                <a:gd name="T33" fmla="*/ 1 h 31"/>
                <a:gd name="T34" fmla="*/ 11 w 15"/>
                <a:gd name="T35" fmla="*/ 12 h 31"/>
                <a:gd name="T36" fmla="*/ 11 w 15"/>
                <a:gd name="T37" fmla="*/ 12 h 31"/>
                <a:gd name="T38" fmla="*/ 12 w 15"/>
                <a:gd name="T39" fmla="*/ 15 h 31"/>
                <a:gd name="T40" fmla="*/ 12 w 15"/>
                <a:gd name="T41" fmla="*/ 15 h 31"/>
                <a:gd name="T42" fmla="*/ 12 w 15"/>
                <a:gd name="T43" fmla="*/ 17 h 31"/>
                <a:gd name="T44" fmla="*/ 12 w 15"/>
                <a:gd name="T45" fmla="*/ 17 h 31"/>
                <a:gd name="T46" fmla="*/ 4 w 15"/>
                <a:gd name="T47" fmla="*/ 28 h 31"/>
                <a:gd name="T48" fmla="*/ 4 w 15"/>
                <a:gd name="T49" fmla="*/ 28 h 31"/>
                <a:gd name="T50" fmla="*/ 4 w 15"/>
                <a:gd name="T51" fmla="*/ 29 h 31"/>
                <a:gd name="T52" fmla="*/ 3 w 15"/>
                <a:gd name="T53" fmla="*/ 28 h 31"/>
                <a:gd name="T54" fmla="*/ 3 w 15"/>
                <a:gd name="T55" fmla="*/ 28 h 31"/>
                <a:gd name="T56" fmla="*/ 3 w 15"/>
                <a:gd name="T57" fmla="*/ 28 h 31"/>
                <a:gd name="T58" fmla="*/ 2 w 15"/>
                <a:gd name="T59" fmla="*/ 29 h 31"/>
                <a:gd name="T60" fmla="*/ 2 w 15"/>
                <a:gd name="T61" fmla="*/ 29 h 31"/>
                <a:gd name="T62" fmla="*/ 2 w 15"/>
                <a:gd name="T63" fmla="*/ 31 h 31"/>
                <a:gd name="T64" fmla="*/ 2 w 15"/>
                <a:gd name="T65" fmla="*/ 31 h 31"/>
                <a:gd name="T66" fmla="*/ 0 w 15"/>
                <a:gd name="T6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31">
                  <a:moveTo>
                    <a:pt x="0" y="31"/>
                  </a:moveTo>
                  <a:cubicBezTo>
                    <a:pt x="0" y="30"/>
                    <a:pt x="0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6" y="27"/>
                    <a:pt x="7" y="26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1"/>
                    <a:pt x="11" y="19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7"/>
                    <a:pt x="11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1"/>
                    <a:pt x="11" y="8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9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448"/>
            <p:cNvSpPr>
              <a:spLocks/>
            </p:cNvSpPr>
            <p:nvPr/>
          </p:nvSpPr>
          <p:spPr bwMode="auto">
            <a:xfrm>
              <a:off x="3683" y="2574"/>
              <a:ext cx="23" cy="58"/>
            </a:xfrm>
            <a:custGeom>
              <a:avLst/>
              <a:gdLst>
                <a:gd name="T0" fmla="*/ 0 w 16"/>
                <a:gd name="T1" fmla="*/ 40 h 41"/>
                <a:gd name="T2" fmla="*/ 4 w 16"/>
                <a:gd name="T3" fmla="*/ 34 h 41"/>
                <a:gd name="T4" fmla="*/ 4 w 16"/>
                <a:gd name="T5" fmla="*/ 34 h 41"/>
                <a:gd name="T6" fmla="*/ 2 w 16"/>
                <a:gd name="T7" fmla="*/ 30 h 41"/>
                <a:gd name="T8" fmla="*/ 2 w 16"/>
                <a:gd name="T9" fmla="*/ 30 h 41"/>
                <a:gd name="T10" fmla="*/ 2 w 16"/>
                <a:gd name="T11" fmla="*/ 28 h 41"/>
                <a:gd name="T12" fmla="*/ 2 w 16"/>
                <a:gd name="T13" fmla="*/ 28 h 41"/>
                <a:gd name="T14" fmla="*/ 5 w 16"/>
                <a:gd name="T15" fmla="*/ 23 h 41"/>
                <a:gd name="T16" fmla="*/ 5 w 16"/>
                <a:gd name="T17" fmla="*/ 23 h 41"/>
                <a:gd name="T18" fmla="*/ 12 w 16"/>
                <a:gd name="T19" fmla="*/ 19 h 41"/>
                <a:gd name="T20" fmla="*/ 12 w 16"/>
                <a:gd name="T21" fmla="*/ 19 h 41"/>
                <a:gd name="T22" fmla="*/ 14 w 16"/>
                <a:gd name="T23" fmla="*/ 14 h 41"/>
                <a:gd name="T24" fmla="*/ 14 w 16"/>
                <a:gd name="T25" fmla="*/ 14 h 41"/>
                <a:gd name="T26" fmla="*/ 14 w 16"/>
                <a:gd name="T27" fmla="*/ 13 h 41"/>
                <a:gd name="T28" fmla="*/ 14 w 16"/>
                <a:gd name="T29" fmla="*/ 13 h 41"/>
                <a:gd name="T30" fmla="*/ 12 w 16"/>
                <a:gd name="T31" fmla="*/ 8 h 41"/>
                <a:gd name="T32" fmla="*/ 12 w 16"/>
                <a:gd name="T33" fmla="*/ 8 h 41"/>
                <a:gd name="T34" fmla="*/ 15 w 16"/>
                <a:gd name="T35" fmla="*/ 0 h 41"/>
                <a:gd name="T36" fmla="*/ 15 w 16"/>
                <a:gd name="T37" fmla="*/ 0 h 41"/>
                <a:gd name="T38" fmla="*/ 16 w 16"/>
                <a:gd name="T39" fmla="*/ 2 h 41"/>
                <a:gd name="T40" fmla="*/ 13 w 16"/>
                <a:gd name="T41" fmla="*/ 8 h 41"/>
                <a:gd name="T42" fmla="*/ 13 w 16"/>
                <a:gd name="T43" fmla="*/ 8 h 41"/>
                <a:gd name="T44" fmla="*/ 15 w 16"/>
                <a:gd name="T45" fmla="*/ 12 h 41"/>
                <a:gd name="T46" fmla="*/ 15 w 16"/>
                <a:gd name="T47" fmla="*/ 12 h 41"/>
                <a:gd name="T48" fmla="*/ 15 w 16"/>
                <a:gd name="T49" fmla="*/ 14 h 41"/>
                <a:gd name="T50" fmla="*/ 15 w 16"/>
                <a:gd name="T51" fmla="*/ 14 h 41"/>
                <a:gd name="T52" fmla="*/ 14 w 16"/>
                <a:gd name="T53" fmla="*/ 19 h 41"/>
                <a:gd name="T54" fmla="*/ 14 w 16"/>
                <a:gd name="T55" fmla="*/ 19 h 41"/>
                <a:gd name="T56" fmla="*/ 6 w 16"/>
                <a:gd name="T57" fmla="*/ 24 h 41"/>
                <a:gd name="T58" fmla="*/ 6 w 16"/>
                <a:gd name="T59" fmla="*/ 24 h 41"/>
                <a:gd name="T60" fmla="*/ 3 w 16"/>
                <a:gd name="T61" fmla="*/ 28 h 41"/>
                <a:gd name="T62" fmla="*/ 3 w 16"/>
                <a:gd name="T63" fmla="*/ 28 h 41"/>
                <a:gd name="T64" fmla="*/ 3 w 16"/>
                <a:gd name="T65" fmla="*/ 29 h 41"/>
                <a:gd name="T66" fmla="*/ 3 w 16"/>
                <a:gd name="T67" fmla="*/ 29 h 41"/>
                <a:gd name="T68" fmla="*/ 5 w 16"/>
                <a:gd name="T69" fmla="*/ 34 h 41"/>
                <a:gd name="T70" fmla="*/ 5 w 16"/>
                <a:gd name="T71" fmla="*/ 34 h 41"/>
                <a:gd name="T72" fmla="*/ 1 w 16"/>
                <a:gd name="T73" fmla="*/ 41 h 41"/>
                <a:gd name="T74" fmla="*/ 1 w 16"/>
                <a:gd name="T75" fmla="*/ 41 h 41"/>
                <a:gd name="T76" fmla="*/ 0 w 16"/>
                <a:gd name="T7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41">
                  <a:moveTo>
                    <a:pt x="0" y="40"/>
                  </a:moveTo>
                  <a:cubicBezTo>
                    <a:pt x="3" y="39"/>
                    <a:pt x="4" y="36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2"/>
                    <a:pt x="3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3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3"/>
                    <a:pt x="11" y="23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7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24"/>
                    <a:pt x="8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3" y="27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5" y="32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6"/>
                    <a:pt x="4" y="40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449"/>
            <p:cNvSpPr>
              <a:spLocks/>
            </p:cNvSpPr>
            <p:nvPr/>
          </p:nvSpPr>
          <p:spPr bwMode="auto">
            <a:xfrm>
              <a:off x="3698" y="2518"/>
              <a:ext cx="22" cy="58"/>
            </a:xfrm>
            <a:custGeom>
              <a:avLst/>
              <a:gdLst>
                <a:gd name="T0" fmla="*/ 4 w 15"/>
                <a:gd name="T1" fmla="*/ 40 h 41"/>
                <a:gd name="T2" fmla="*/ 8 w 15"/>
                <a:gd name="T3" fmla="*/ 37 h 41"/>
                <a:gd name="T4" fmla="*/ 8 w 15"/>
                <a:gd name="T5" fmla="*/ 37 h 41"/>
                <a:gd name="T6" fmla="*/ 7 w 15"/>
                <a:gd name="T7" fmla="*/ 35 h 41"/>
                <a:gd name="T8" fmla="*/ 7 w 15"/>
                <a:gd name="T9" fmla="*/ 35 h 41"/>
                <a:gd name="T10" fmla="*/ 1 w 15"/>
                <a:gd name="T11" fmla="*/ 26 h 41"/>
                <a:gd name="T12" fmla="*/ 1 w 15"/>
                <a:gd name="T13" fmla="*/ 26 h 41"/>
                <a:gd name="T14" fmla="*/ 1 w 15"/>
                <a:gd name="T15" fmla="*/ 26 h 41"/>
                <a:gd name="T16" fmla="*/ 1 w 15"/>
                <a:gd name="T17" fmla="*/ 26 h 41"/>
                <a:gd name="T18" fmla="*/ 1 w 15"/>
                <a:gd name="T19" fmla="*/ 25 h 41"/>
                <a:gd name="T20" fmla="*/ 1 w 15"/>
                <a:gd name="T21" fmla="*/ 25 h 41"/>
                <a:gd name="T22" fmla="*/ 1 w 15"/>
                <a:gd name="T23" fmla="*/ 22 h 41"/>
                <a:gd name="T24" fmla="*/ 1 w 15"/>
                <a:gd name="T25" fmla="*/ 22 h 41"/>
                <a:gd name="T26" fmla="*/ 0 w 15"/>
                <a:gd name="T27" fmla="*/ 20 h 41"/>
                <a:gd name="T28" fmla="*/ 0 w 15"/>
                <a:gd name="T29" fmla="*/ 20 h 41"/>
                <a:gd name="T30" fmla="*/ 3 w 15"/>
                <a:gd name="T31" fmla="*/ 13 h 41"/>
                <a:gd name="T32" fmla="*/ 3 w 15"/>
                <a:gd name="T33" fmla="*/ 13 h 41"/>
                <a:gd name="T34" fmla="*/ 14 w 15"/>
                <a:gd name="T35" fmla="*/ 4 h 41"/>
                <a:gd name="T36" fmla="*/ 14 w 15"/>
                <a:gd name="T37" fmla="*/ 4 h 41"/>
                <a:gd name="T38" fmla="*/ 14 w 15"/>
                <a:gd name="T39" fmla="*/ 3 h 41"/>
                <a:gd name="T40" fmla="*/ 14 w 15"/>
                <a:gd name="T41" fmla="*/ 3 h 41"/>
                <a:gd name="T42" fmla="*/ 14 w 15"/>
                <a:gd name="T43" fmla="*/ 2 h 41"/>
                <a:gd name="T44" fmla="*/ 14 w 15"/>
                <a:gd name="T45" fmla="*/ 2 h 41"/>
                <a:gd name="T46" fmla="*/ 14 w 15"/>
                <a:gd name="T47" fmla="*/ 0 h 41"/>
                <a:gd name="T48" fmla="*/ 14 w 15"/>
                <a:gd name="T49" fmla="*/ 0 h 41"/>
                <a:gd name="T50" fmla="*/ 14 w 15"/>
                <a:gd name="T51" fmla="*/ 0 h 41"/>
                <a:gd name="T52" fmla="*/ 14 w 15"/>
                <a:gd name="T53" fmla="*/ 0 h 41"/>
                <a:gd name="T54" fmla="*/ 15 w 15"/>
                <a:gd name="T55" fmla="*/ 0 h 41"/>
                <a:gd name="T56" fmla="*/ 15 w 15"/>
                <a:gd name="T57" fmla="*/ 0 h 41"/>
                <a:gd name="T58" fmla="*/ 15 w 15"/>
                <a:gd name="T59" fmla="*/ 0 h 41"/>
                <a:gd name="T60" fmla="*/ 15 w 15"/>
                <a:gd name="T61" fmla="*/ 2 h 41"/>
                <a:gd name="T62" fmla="*/ 15 w 15"/>
                <a:gd name="T63" fmla="*/ 2 h 41"/>
                <a:gd name="T64" fmla="*/ 15 w 15"/>
                <a:gd name="T65" fmla="*/ 3 h 41"/>
                <a:gd name="T66" fmla="*/ 15 w 15"/>
                <a:gd name="T67" fmla="*/ 3 h 41"/>
                <a:gd name="T68" fmla="*/ 15 w 15"/>
                <a:gd name="T69" fmla="*/ 5 h 41"/>
                <a:gd name="T70" fmla="*/ 15 w 15"/>
                <a:gd name="T71" fmla="*/ 5 h 41"/>
                <a:gd name="T72" fmla="*/ 4 w 15"/>
                <a:gd name="T73" fmla="*/ 14 h 41"/>
                <a:gd name="T74" fmla="*/ 4 w 15"/>
                <a:gd name="T75" fmla="*/ 14 h 41"/>
                <a:gd name="T76" fmla="*/ 2 w 15"/>
                <a:gd name="T77" fmla="*/ 20 h 41"/>
                <a:gd name="T78" fmla="*/ 2 w 15"/>
                <a:gd name="T79" fmla="*/ 20 h 41"/>
                <a:gd name="T80" fmla="*/ 2 w 15"/>
                <a:gd name="T81" fmla="*/ 21 h 41"/>
                <a:gd name="T82" fmla="*/ 2 w 15"/>
                <a:gd name="T83" fmla="*/ 21 h 41"/>
                <a:gd name="T84" fmla="*/ 3 w 15"/>
                <a:gd name="T85" fmla="*/ 25 h 41"/>
                <a:gd name="T86" fmla="*/ 3 w 15"/>
                <a:gd name="T87" fmla="*/ 25 h 41"/>
                <a:gd name="T88" fmla="*/ 2 w 15"/>
                <a:gd name="T89" fmla="*/ 26 h 41"/>
                <a:gd name="T90" fmla="*/ 2 w 15"/>
                <a:gd name="T91" fmla="*/ 26 h 41"/>
                <a:gd name="T92" fmla="*/ 2 w 15"/>
                <a:gd name="T93" fmla="*/ 26 h 41"/>
                <a:gd name="T94" fmla="*/ 8 w 15"/>
                <a:gd name="T95" fmla="*/ 34 h 41"/>
                <a:gd name="T96" fmla="*/ 8 w 15"/>
                <a:gd name="T97" fmla="*/ 34 h 41"/>
                <a:gd name="T98" fmla="*/ 9 w 15"/>
                <a:gd name="T99" fmla="*/ 37 h 41"/>
                <a:gd name="T100" fmla="*/ 9 w 15"/>
                <a:gd name="T101" fmla="*/ 37 h 41"/>
                <a:gd name="T102" fmla="*/ 5 w 15"/>
                <a:gd name="T103" fmla="*/ 41 h 41"/>
                <a:gd name="T104" fmla="*/ 5 w 15"/>
                <a:gd name="T105" fmla="*/ 41 h 41"/>
                <a:gd name="T106" fmla="*/ 4 w 15"/>
                <a:gd name="T10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" h="41">
                  <a:moveTo>
                    <a:pt x="4" y="40"/>
                  </a:moveTo>
                  <a:cubicBezTo>
                    <a:pt x="6" y="40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2"/>
                    <a:pt x="1" y="28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1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11"/>
                    <a:pt x="13" y="6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7"/>
                    <a:pt x="6" y="12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6"/>
                    <a:pt x="2" y="18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5" y="31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5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9"/>
                    <a:pt x="6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0"/>
                    <a:pt x="4" y="40"/>
                    <a:pt x="4" y="4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450"/>
            <p:cNvSpPr>
              <a:spLocks/>
            </p:cNvSpPr>
            <p:nvPr/>
          </p:nvSpPr>
          <p:spPr bwMode="auto">
            <a:xfrm>
              <a:off x="3730" y="2485"/>
              <a:ext cx="25" cy="24"/>
            </a:xfrm>
            <a:custGeom>
              <a:avLst/>
              <a:gdLst>
                <a:gd name="T0" fmla="*/ 0 w 18"/>
                <a:gd name="T1" fmla="*/ 15 h 17"/>
                <a:gd name="T2" fmla="*/ 5 w 18"/>
                <a:gd name="T3" fmla="*/ 11 h 17"/>
                <a:gd name="T4" fmla="*/ 5 w 18"/>
                <a:gd name="T5" fmla="*/ 11 h 17"/>
                <a:gd name="T6" fmla="*/ 9 w 18"/>
                <a:gd name="T7" fmla="*/ 8 h 17"/>
                <a:gd name="T8" fmla="*/ 9 w 18"/>
                <a:gd name="T9" fmla="*/ 8 h 17"/>
                <a:gd name="T10" fmla="*/ 15 w 18"/>
                <a:gd name="T11" fmla="*/ 3 h 17"/>
                <a:gd name="T12" fmla="*/ 15 w 18"/>
                <a:gd name="T13" fmla="*/ 3 h 17"/>
                <a:gd name="T14" fmla="*/ 17 w 18"/>
                <a:gd name="T15" fmla="*/ 0 h 17"/>
                <a:gd name="T16" fmla="*/ 17 w 18"/>
                <a:gd name="T17" fmla="*/ 0 h 17"/>
                <a:gd name="T18" fmla="*/ 17 w 18"/>
                <a:gd name="T19" fmla="*/ 0 h 17"/>
                <a:gd name="T20" fmla="*/ 18 w 18"/>
                <a:gd name="T21" fmla="*/ 0 h 17"/>
                <a:gd name="T22" fmla="*/ 16 w 18"/>
                <a:gd name="T23" fmla="*/ 4 h 17"/>
                <a:gd name="T24" fmla="*/ 16 w 18"/>
                <a:gd name="T25" fmla="*/ 4 h 17"/>
                <a:gd name="T26" fmla="*/ 10 w 18"/>
                <a:gd name="T27" fmla="*/ 9 h 17"/>
                <a:gd name="T28" fmla="*/ 10 w 18"/>
                <a:gd name="T29" fmla="*/ 9 h 17"/>
                <a:gd name="T30" fmla="*/ 6 w 18"/>
                <a:gd name="T31" fmla="*/ 12 h 17"/>
                <a:gd name="T32" fmla="*/ 6 w 18"/>
                <a:gd name="T33" fmla="*/ 12 h 17"/>
                <a:gd name="T34" fmla="*/ 1 w 18"/>
                <a:gd name="T35" fmla="*/ 17 h 17"/>
                <a:gd name="T36" fmla="*/ 1 w 18"/>
                <a:gd name="T37" fmla="*/ 17 h 17"/>
                <a:gd name="T38" fmla="*/ 0 w 18"/>
                <a:gd name="T3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7">
                  <a:moveTo>
                    <a:pt x="0" y="15"/>
                  </a:moveTo>
                  <a:cubicBezTo>
                    <a:pt x="3" y="15"/>
                    <a:pt x="4" y="13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9"/>
                    <a:pt x="7" y="10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7"/>
                    <a:pt x="14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3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11"/>
                    <a:pt x="7" y="10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4"/>
                    <a:pt x="4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451"/>
            <p:cNvSpPr>
              <a:spLocks noEditPoints="1"/>
            </p:cNvSpPr>
            <p:nvPr/>
          </p:nvSpPr>
          <p:spPr bwMode="auto">
            <a:xfrm>
              <a:off x="3766" y="2461"/>
              <a:ext cx="20" cy="8"/>
            </a:xfrm>
            <a:custGeom>
              <a:avLst/>
              <a:gdLst>
                <a:gd name="T0" fmla="*/ 12 w 14"/>
                <a:gd name="T1" fmla="*/ 4 h 6"/>
                <a:gd name="T2" fmla="*/ 13 w 14"/>
                <a:gd name="T3" fmla="*/ 4 h 6"/>
                <a:gd name="T4" fmla="*/ 14 w 14"/>
                <a:gd name="T5" fmla="*/ 6 h 6"/>
                <a:gd name="T6" fmla="*/ 13 w 14"/>
                <a:gd name="T7" fmla="*/ 6 h 6"/>
                <a:gd name="T8" fmla="*/ 12 w 14"/>
                <a:gd name="T9" fmla="*/ 4 h 6"/>
                <a:gd name="T10" fmla="*/ 0 w 14"/>
                <a:gd name="T11" fmla="*/ 3 h 6"/>
                <a:gd name="T12" fmla="*/ 6 w 14"/>
                <a:gd name="T13" fmla="*/ 1 h 6"/>
                <a:gd name="T14" fmla="*/ 6 w 14"/>
                <a:gd name="T15" fmla="*/ 1 h 6"/>
                <a:gd name="T16" fmla="*/ 9 w 14"/>
                <a:gd name="T17" fmla="*/ 0 h 6"/>
                <a:gd name="T18" fmla="*/ 9 w 14"/>
                <a:gd name="T19" fmla="*/ 0 h 6"/>
                <a:gd name="T20" fmla="*/ 9 w 14"/>
                <a:gd name="T21" fmla="*/ 0 h 6"/>
                <a:gd name="T22" fmla="*/ 9 w 14"/>
                <a:gd name="T23" fmla="*/ 0 h 6"/>
                <a:gd name="T24" fmla="*/ 9 w 14"/>
                <a:gd name="T25" fmla="*/ 0 h 6"/>
                <a:gd name="T26" fmla="*/ 13 w 14"/>
                <a:gd name="T27" fmla="*/ 3 h 6"/>
                <a:gd name="T28" fmla="*/ 13 w 14"/>
                <a:gd name="T29" fmla="*/ 3 h 6"/>
                <a:gd name="T30" fmla="*/ 13 w 14"/>
                <a:gd name="T31" fmla="*/ 3 h 6"/>
                <a:gd name="T32" fmla="*/ 12 w 14"/>
                <a:gd name="T33" fmla="*/ 4 h 6"/>
                <a:gd name="T34" fmla="*/ 9 w 14"/>
                <a:gd name="T35" fmla="*/ 1 h 6"/>
                <a:gd name="T36" fmla="*/ 9 w 14"/>
                <a:gd name="T37" fmla="*/ 1 h 6"/>
                <a:gd name="T38" fmla="*/ 9 w 14"/>
                <a:gd name="T39" fmla="*/ 1 h 6"/>
                <a:gd name="T40" fmla="*/ 9 w 14"/>
                <a:gd name="T41" fmla="*/ 1 h 6"/>
                <a:gd name="T42" fmla="*/ 9 w 14"/>
                <a:gd name="T43" fmla="*/ 1 h 6"/>
                <a:gd name="T44" fmla="*/ 9 w 14"/>
                <a:gd name="T45" fmla="*/ 1 h 6"/>
                <a:gd name="T46" fmla="*/ 9 w 14"/>
                <a:gd name="T47" fmla="*/ 1 h 6"/>
                <a:gd name="T48" fmla="*/ 9 w 14"/>
                <a:gd name="T49" fmla="*/ 1 h 6"/>
                <a:gd name="T50" fmla="*/ 6 w 14"/>
                <a:gd name="T51" fmla="*/ 2 h 6"/>
                <a:gd name="T52" fmla="*/ 6 w 14"/>
                <a:gd name="T53" fmla="*/ 2 h 6"/>
                <a:gd name="T54" fmla="*/ 1 w 14"/>
                <a:gd name="T55" fmla="*/ 4 h 6"/>
                <a:gd name="T56" fmla="*/ 1 w 14"/>
                <a:gd name="T57" fmla="*/ 4 h 6"/>
                <a:gd name="T58" fmla="*/ 0 w 14"/>
                <a:gd name="T5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6">
                  <a:moveTo>
                    <a:pt x="12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0" y="3"/>
                  </a:moveTo>
                  <a:cubicBezTo>
                    <a:pt x="2" y="2"/>
                    <a:pt x="3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452"/>
            <p:cNvSpPr>
              <a:spLocks/>
            </p:cNvSpPr>
            <p:nvPr/>
          </p:nvSpPr>
          <p:spPr bwMode="auto">
            <a:xfrm>
              <a:off x="3754" y="2465"/>
              <a:ext cx="14" cy="21"/>
            </a:xfrm>
            <a:custGeom>
              <a:avLst/>
              <a:gdLst>
                <a:gd name="T0" fmla="*/ 0 w 10"/>
                <a:gd name="T1" fmla="*/ 14 h 15"/>
                <a:gd name="T2" fmla="*/ 3 w 10"/>
                <a:gd name="T3" fmla="*/ 9 h 15"/>
                <a:gd name="T4" fmla="*/ 3 w 10"/>
                <a:gd name="T5" fmla="*/ 9 h 15"/>
                <a:gd name="T6" fmla="*/ 6 w 10"/>
                <a:gd name="T7" fmla="*/ 4 h 15"/>
                <a:gd name="T8" fmla="*/ 6 w 10"/>
                <a:gd name="T9" fmla="*/ 4 h 15"/>
                <a:gd name="T10" fmla="*/ 10 w 10"/>
                <a:gd name="T11" fmla="*/ 0 h 15"/>
                <a:gd name="T12" fmla="*/ 10 w 10"/>
                <a:gd name="T13" fmla="*/ 0 h 15"/>
                <a:gd name="T14" fmla="*/ 10 w 10"/>
                <a:gd name="T15" fmla="*/ 0 h 15"/>
                <a:gd name="T16" fmla="*/ 10 w 10"/>
                <a:gd name="T17" fmla="*/ 1 h 15"/>
                <a:gd name="T18" fmla="*/ 6 w 10"/>
                <a:gd name="T19" fmla="*/ 5 h 15"/>
                <a:gd name="T20" fmla="*/ 6 w 10"/>
                <a:gd name="T21" fmla="*/ 5 h 15"/>
                <a:gd name="T22" fmla="*/ 4 w 10"/>
                <a:gd name="T23" fmla="*/ 10 h 15"/>
                <a:gd name="T24" fmla="*/ 4 w 10"/>
                <a:gd name="T25" fmla="*/ 10 h 15"/>
                <a:gd name="T26" fmla="*/ 1 w 10"/>
                <a:gd name="T27" fmla="*/ 15 h 15"/>
                <a:gd name="T28" fmla="*/ 1 w 10"/>
                <a:gd name="T29" fmla="*/ 15 h 15"/>
                <a:gd name="T30" fmla="*/ 0 w 10"/>
                <a:gd name="T3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5">
                  <a:moveTo>
                    <a:pt x="0" y="14"/>
                  </a:moveTo>
                  <a:cubicBezTo>
                    <a:pt x="0" y="13"/>
                    <a:pt x="2" y="11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7"/>
                    <a:pt x="4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1" y="13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453"/>
            <p:cNvSpPr>
              <a:spLocks noEditPoints="1"/>
            </p:cNvSpPr>
            <p:nvPr/>
          </p:nvSpPr>
          <p:spPr bwMode="auto">
            <a:xfrm>
              <a:off x="2589" y="2455"/>
              <a:ext cx="5" cy="9"/>
            </a:xfrm>
            <a:custGeom>
              <a:avLst/>
              <a:gdLst>
                <a:gd name="T0" fmla="*/ 1 w 4"/>
                <a:gd name="T1" fmla="*/ 4 h 6"/>
                <a:gd name="T2" fmla="*/ 1 w 4"/>
                <a:gd name="T3" fmla="*/ 4 h 6"/>
                <a:gd name="T4" fmla="*/ 0 w 4"/>
                <a:gd name="T5" fmla="*/ 0 h 6"/>
                <a:gd name="T6" fmla="*/ 0 w 4"/>
                <a:gd name="T7" fmla="*/ 0 h 6"/>
                <a:gd name="T8" fmla="*/ 1 w 4"/>
                <a:gd name="T9" fmla="*/ 0 h 6"/>
                <a:gd name="T10" fmla="*/ 1 w 4"/>
                <a:gd name="T11" fmla="*/ 3 h 6"/>
                <a:gd name="T12" fmla="*/ 1 w 4"/>
                <a:gd name="T13" fmla="*/ 3 h 6"/>
                <a:gd name="T14" fmla="*/ 1 w 4"/>
                <a:gd name="T15" fmla="*/ 2 h 6"/>
                <a:gd name="T16" fmla="*/ 4 w 4"/>
                <a:gd name="T17" fmla="*/ 5 h 6"/>
                <a:gd name="T18" fmla="*/ 4 w 4"/>
                <a:gd name="T19" fmla="*/ 5 h 6"/>
                <a:gd name="T20" fmla="*/ 4 w 4"/>
                <a:gd name="T21" fmla="*/ 6 h 6"/>
                <a:gd name="T22" fmla="*/ 1 w 4"/>
                <a:gd name="T23" fmla="*/ 4 h 6"/>
                <a:gd name="T24" fmla="*/ 1 w 4"/>
                <a:gd name="T25" fmla="*/ 3 h 6"/>
                <a:gd name="T26" fmla="*/ 1 w 4"/>
                <a:gd name="T27" fmla="*/ 3 h 6"/>
                <a:gd name="T28" fmla="*/ 1 w 4"/>
                <a:gd name="T29" fmla="*/ 3 h 6"/>
                <a:gd name="T30" fmla="*/ 1 w 4"/>
                <a:gd name="T31" fmla="*/ 3 h 6"/>
                <a:gd name="T32" fmla="*/ 1 w 4"/>
                <a:gd name="T3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5"/>
                    <a:pt x="1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454"/>
            <p:cNvSpPr>
              <a:spLocks/>
            </p:cNvSpPr>
            <p:nvPr/>
          </p:nvSpPr>
          <p:spPr bwMode="auto">
            <a:xfrm>
              <a:off x="2679" y="2485"/>
              <a:ext cx="61" cy="54"/>
            </a:xfrm>
            <a:custGeom>
              <a:avLst/>
              <a:gdLst>
                <a:gd name="T0" fmla="*/ 42 w 43"/>
                <a:gd name="T1" fmla="*/ 38 h 38"/>
                <a:gd name="T2" fmla="*/ 35 w 43"/>
                <a:gd name="T3" fmla="*/ 31 h 38"/>
                <a:gd name="T4" fmla="*/ 35 w 43"/>
                <a:gd name="T5" fmla="*/ 31 h 38"/>
                <a:gd name="T6" fmla="*/ 18 w 43"/>
                <a:gd name="T7" fmla="*/ 24 h 38"/>
                <a:gd name="T8" fmla="*/ 18 w 43"/>
                <a:gd name="T9" fmla="*/ 24 h 38"/>
                <a:gd name="T10" fmla="*/ 10 w 43"/>
                <a:gd name="T11" fmla="*/ 15 h 38"/>
                <a:gd name="T12" fmla="*/ 10 w 43"/>
                <a:gd name="T13" fmla="*/ 15 h 38"/>
                <a:gd name="T14" fmla="*/ 10 w 43"/>
                <a:gd name="T15" fmla="*/ 14 h 38"/>
                <a:gd name="T16" fmla="*/ 10 w 43"/>
                <a:gd name="T17" fmla="*/ 14 h 38"/>
                <a:gd name="T18" fmla="*/ 10 w 43"/>
                <a:gd name="T19" fmla="*/ 13 h 38"/>
                <a:gd name="T20" fmla="*/ 10 w 43"/>
                <a:gd name="T21" fmla="*/ 13 h 38"/>
                <a:gd name="T22" fmla="*/ 0 w 43"/>
                <a:gd name="T23" fmla="*/ 1 h 38"/>
                <a:gd name="T24" fmla="*/ 0 w 43"/>
                <a:gd name="T25" fmla="*/ 1 h 38"/>
                <a:gd name="T26" fmla="*/ 1 w 43"/>
                <a:gd name="T27" fmla="*/ 0 h 38"/>
                <a:gd name="T28" fmla="*/ 11 w 43"/>
                <a:gd name="T29" fmla="*/ 13 h 38"/>
                <a:gd name="T30" fmla="*/ 11 w 43"/>
                <a:gd name="T31" fmla="*/ 13 h 38"/>
                <a:gd name="T32" fmla="*/ 11 w 43"/>
                <a:gd name="T33" fmla="*/ 15 h 38"/>
                <a:gd name="T34" fmla="*/ 11 w 43"/>
                <a:gd name="T35" fmla="*/ 15 h 38"/>
                <a:gd name="T36" fmla="*/ 11 w 43"/>
                <a:gd name="T37" fmla="*/ 15 h 38"/>
                <a:gd name="T38" fmla="*/ 11 w 43"/>
                <a:gd name="T39" fmla="*/ 15 h 38"/>
                <a:gd name="T40" fmla="*/ 19 w 43"/>
                <a:gd name="T41" fmla="*/ 23 h 38"/>
                <a:gd name="T42" fmla="*/ 19 w 43"/>
                <a:gd name="T43" fmla="*/ 23 h 38"/>
                <a:gd name="T44" fmla="*/ 36 w 43"/>
                <a:gd name="T45" fmla="*/ 30 h 38"/>
                <a:gd name="T46" fmla="*/ 36 w 43"/>
                <a:gd name="T47" fmla="*/ 30 h 38"/>
                <a:gd name="T48" fmla="*/ 43 w 43"/>
                <a:gd name="T49" fmla="*/ 38 h 38"/>
                <a:gd name="T50" fmla="*/ 43 w 43"/>
                <a:gd name="T51" fmla="*/ 38 h 38"/>
                <a:gd name="T52" fmla="*/ 43 w 43"/>
                <a:gd name="T53" fmla="*/ 38 h 38"/>
                <a:gd name="T54" fmla="*/ 43 w 43"/>
                <a:gd name="T55" fmla="*/ 38 h 38"/>
                <a:gd name="T56" fmla="*/ 42 w 43"/>
                <a:gd name="T57" fmla="*/ 38 h 38"/>
                <a:gd name="T58" fmla="*/ 42 w 43"/>
                <a:gd name="T5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" h="38">
                  <a:moveTo>
                    <a:pt x="42" y="38"/>
                  </a:moveTo>
                  <a:cubicBezTo>
                    <a:pt x="42" y="36"/>
                    <a:pt x="37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9"/>
                    <a:pt x="23" y="25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3" y="22"/>
                    <a:pt x="10" y="19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8"/>
                    <a:pt x="4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4"/>
                    <a:pt x="11" y="7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8"/>
                    <a:pt x="14" y="21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3" y="24"/>
                    <a:pt x="33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43" y="35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455"/>
            <p:cNvSpPr>
              <a:spLocks/>
            </p:cNvSpPr>
            <p:nvPr/>
          </p:nvSpPr>
          <p:spPr bwMode="auto">
            <a:xfrm>
              <a:off x="2737" y="2536"/>
              <a:ext cx="54" cy="37"/>
            </a:xfrm>
            <a:custGeom>
              <a:avLst/>
              <a:gdLst>
                <a:gd name="T0" fmla="*/ 31 w 38"/>
                <a:gd name="T1" fmla="*/ 24 h 26"/>
                <a:gd name="T2" fmla="*/ 29 w 38"/>
                <a:gd name="T3" fmla="*/ 24 h 26"/>
                <a:gd name="T4" fmla="*/ 29 w 38"/>
                <a:gd name="T5" fmla="*/ 24 h 26"/>
                <a:gd name="T6" fmla="*/ 25 w 38"/>
                <a:gd name="T7" fmla="*/ 24 h 26"/>
                <a:gd name="T8" fmla="*/ 25 w 38"/>
                <a:gd name="T9" fmla="*/ 24 h 26"/>
                <a:gd name="T10" fmla="*/ 20 w 38"/>
                <a:gd name="T11" fmla="*/ 23 h 26"/>
                <a:gd name="T12" fmla="*/ 20 w 38"/>
                <a:gd name="T13" fmla="*/ 23 h 26"/>
                <a:gd name="T14" fmla="*/ 14 w 38"/>
                <a:gd name="T15" fmla="*/ 15 h 26"/>
                <a:gd name="T16" fmla="*/ 14 w 38"/>
                <a:gd name="T17" fmla="*/ 15 h 26"/>
                <a:gd name="T18" fmla="*/ 4 w 38"/>
                <a:gd name="T19" fmla="*/ 8 h 26"/>
                <a:gd name="T20" fmla="*/ 4 w 38"/>
                <a:gd name="T21" fmla="*/ 8 h 26"/>
                <a:gd name="T22" fmla="*/ 0 w 38"/>
                <a:gd name="T23" fmla="*/ 3 h 26"/>
                <a:gd name="T24" fmla="*/ 0 w 38"/>
                <a:gd name="T25" fmla="*/ 3 h 26"/>
                <a:gd name="T26" fmla="*/ 1 w 38"/>
                <a:gd name="T27" fmla="*/ 0 h 26"/>
                <a:gd name="T28" fmla="*/ 1 w 38"/>
                <a:gd name="T29" fmla="*/ 0 h 26"/>
                <a:gd name="T30" fmla="*/ 1 w 38"/>
                <a:gd name="T31" fmla="*/ 0 h 26"/>
                <a:gd name="T32" fmla="*/ 2 w 38"/>
                <a:gd name="T33" fmla="*/ 1 h 26"/>
                <a:gd name="T34" fmla="*/ 2 w 38"/>
                <a:gd name="T35" fmla="*/ 3 h 26"/>
                <a:gd name="T36" fmla="*/ 2 w 38"/>
                <a:gd name="T37" fmla="*/ 3 h 26"/>
                <a:gd name="T38" fmla="*/ 4 w 38"/>
                <a:gd name="T39" fmla="*/ 7 h 26"/>
                <a:gd name="T40" fmla="*/ 4 w 38"/>
                <a:gd name="T41" fmla="*/ 7 h 26"/>
                <a:gd name="T42" fmla="*/ 15 w 38"/>
                <a:gd name="T43" fmla="*/ 15 h 26"/>
                <a:gd name="T44" fmla="*/ 15 w 38"/>
                <a:gd name="T45" fmla="*/ 15 h 26"/>
                <a:gd name="T46" fmla="*/ 20 w 38"/>
                <a:gd name="T47" fmla="*/ 22 h 26"/>
                <a:gd name="T48" fmla="*/ 20 w 38"/>
                <a:gd name="T49" fmla="*/ 22 h 26"/>
                <a:gd name="T50" fmla="*/ 25 w 38"/>
                <a:gd name="T51" fmla="*/ 23 h 26"/>
                <a:gd name="T52" fmla="*/ 25 w 38"/>
                <a:gd name="T53" fmla="*/ 23 h 26"/>
                <a:gd name="T54" fmla="*/ 29 w 38"/>
                <a:gd name="T55" fmla="*/ 22 h 26"/>
                <a:gd name="T56" fmla="*/ 29 w 38"/>
                <a:gd name="T57" fmla="*/ 22 h 26"/>
                <a:gd name="T58" fmla="*/ 31 w 38"/>
                <a:gd name="T59" fmla="*/ 22 h 26"/>
                <a:gd name="T60" fmla="*/ 31 w 38"/>
                <a:gd name="T61" fmla="*/ 22 h 26"/>
                <a:gd name="T62" fmla="*/ 38 w 38"/>
                <a:gd name="T63" fmla="*/ 26 h 26"/>
                <a:gd name="T64" fmla="*/ 38 w 38"/>
                <a:gd name="T65" fmla="*/ 26 h 26"/>
                <a:gd name="T66" fmla="*/ 37 w 38"/>
                <a:gd name="T67" fmla="*/ 26 h 26"/>
                <a:gd name="T68" fmla="*/ 31 w 38"/>
                <a:gd name="T6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" h="26">
                  <a:moveTo>
                    <a:pt x="31" y="24"/>
                  </a:move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3" y="24"/>
                    <a:pt x="21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7" y="21"/>
                    <a:pt x="14" y="18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3"/>
                    <a:pt x="8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8"/>
                    <a:pt x="14" y="11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8"/>
                    <a:pt x="18" y="20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2" y="22"/>
                    <a:pt x="23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8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6" y="23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5" y="24"/>
                    <a:pt x="33" y="24"/>
                    <a:pt x="31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456"/>
            <p:cNvSpPr>
              <a:spLocks noEditPoints="1"/>
            </p:cNvSpPr>
            <p:nvPr/>
          </p:nvSpPr>
          <p:spPr bwMode="auto">
            <a:xfrm>
              <a:off x="2788" y="2571"/>
              <a:ext cx="54" cy="67"/>
            </a:xfrm>
            <a:custGeom>
              <a:avLst/>
              <a:gdLst>
                <a:gd name="T0" fmla="*/ 36 w 38"/>
                <a:gd name="T1" fmla="*/ 47 h 47"/>
                <a:gd name="T2" fmla="*/ 36 w 38"/>
                <a:gd name="T3" fmla="*/ 46 h 47"/>
                <a:gd name="T4" fmla="*/ 36 w 38"/>
                <a:gd name="T5" fmla="*/ 46 h 47"/>
                <a:gd name="T6" fmla="*/ 34 w 38"/>
                <a:gd name="T7" fmla="*/ 44 h 47"/>
                <a:gd name="T8" fmla="*/ 34 w 38"/>
                <a:gd name="T9" fmla="*/ 44 h 47"/>
                <a:gd name="T10" fmla="*/ 30 w 38"/>
                <a:gd name="T11" fmla="*/ 40 h 47"/>
                <a:gd name="T12" fmla="*/ 30 w 38"/>
                <a:gd name="T13" fmla="*/ 40 h 47"/>
                <a:gd name="T14" fmla="*/ 22 w 38"/>
                <a:gd name="T15" fmla="*/ 38 h 47"/>
                <a:gd name="T16" fmla="*/ 22 w 38"/>
                <a:gd name="T17" fmla="*/ 38 h 47"/>
                <a:gd name="T18" fmla="*/ 17 w 38"/>
                <a:gd name="T19" fmla="*/ 30 h 47"/>
                <a:gd name="T20" fmla="*/ 17 w 38"/>
                <a:gd name="T21" fmla="*/ 30 h 47"/>
                <a:gd name="T22" fmla="*/ 17 w 38"/>
                <a:gd name="T23" fmla="*/ 29 h 47"/>
                <a:gd name="T24" fmla="*/ 17 w 38"/>
                <a:gd name="T25" fmla="*/ 29 h 47"/>
                <a:gd name="T26" fmla="*/ 17 w 38"/>
                <a:gd name="T27" fmla="*/ 27 h 47"/>
                <a:gd name="T28" fmla="*/ 17 w 38"/>
                <a:gd name="T29" fmla="*/ 27 h 47"/>
                <a:gd name="T30" fmla="*/ 15 w 38"/>
                <a:gd name="T31" fmla="*/ 23 h 47"/>
                <a:gd name="T32" fmla="*/ 15 w 38"/>
                <a:gd name="T33" fmla="*/ 23 h 47"/>
                <a:gd name="T34" fmla="*/ 12 w 38"/>
                <a:gd name="T35" fmla="*/ 13 h 47"/>
                <a:gd name="T36" fmla="*/ 12 w 38"/>
                <a:gd name="T37" fmla="*/ 13 h 47"/>
                <a:gd name="T38" fmla="*/ 7 w 38"/>
                <a:gd name="T39" fmla="*/ 7 h 47"/>
                <a:gd name="T40" fmla="*/ 7 w 38"/>
                <a:gd name="T41" fmla="*/ 7 h 47"/>
                <a:gd name="T42" fmla="*/ 0 w 38"/>
                <a:gd name="T43" fmla="*/ 1 h 47"/>
                <a:gd name="T44" fmla="*/ 0 w 38"/>
                <a:gd name="T45" fmla="*/ 1 h 47"/>
                <a:gd name="T46" fmla="*/ 1 w 38"/>
                <a:gd name="T47" fmla="*/ 0 h 47"/>
                <a:gd name="T48" fmla="*/ 7 w 38"/>
                <a:gd name="T49" fmla="*/ 6 h 47"/>
                <a:gd name="T50" fmla="*/ 7 w 38"/>
                <a:gd name="T51" fmla="*/ 6 h 47"/>
                <a:gd name="T52" fmla="*/ 14 w 38"/>
                <a:gd name="T53" fmla="*/ 13 h 47"/>
                <a:gd name="T54" fmla="*/ 14 w 38"/>
                <a:gd name="T55" fmla="*/ 13 h 47"/>
                <a:gd name="T56" fmla="*/ 16 w 38"/>
                <a:gd name="T57" fmla="*/ 22 h 47"/>
                <a:gd name="T58" fmla="*/ 16 w 38"/>
                <a:gd name="T59" fmla="*/ 22 h 47"/>
                <a:gd name="T60" fmla="*/ 18 w 38"/>
                <a:gd name="T61" fmla="*/ 27 h 47"/>
                <a:gd name="T62" fmla="*/ 18 w 38"/>
                <a:gd name="T63" fmla="*/ 27 h 47"/>
                <a:gd name="T64" fmla="*/ 18 w 38"/>
                <a:gd name="T65" fmla="*/ 29 h 47"/>
                <a:gd name="T66" fmla="*/ 18 w 38"/>
                <a:gd name="T67" fmla="*/ 29 h 47"/>
                <a:gd name="T68" fmla="*/ 18 w 38"/>
                <a:gd name="T69" fmla="*/ 30 h 47"/>
                <a:gd name="T70" fmla="*/ 18 w 38"/>
                <a:gd name="T71" fmla="*/ 30 h 47"/>
                <a:gd name="T72" fmla="*/ 22 w 38"/>
                <a:gd name="T73" fmla="*/ 36 h 47"/>
                <a:gd name="T74" fmla="*/ 22 w 38"/>
                <a:gd name="T75" fmla="*/ 36 h 47"/>
                <a:gd name="T76" fmla="*/ 31 w 38"/>
                <a:gd name="T77" fmla="*/ 39 h 47"/>
                <a:gd name="T78" fmla="*/ 31 w 38"/>
                <a:gd name="T79" fmla="*/ 39 h 47"/>
                <a:gd name="T80" fmla="*/ 34 w 38"/>
                <a:gd name="T81" fmla="*/ 43 h 47"/>
                <a:gd name="T82" fmla="*/ 34 w 38"/>
                <a:gd name="T83" fmla="*/ 43 h 47"/>
                <a:gd name="T84" fmla="*/ 38 w 38"/>
                <a:gd name="T85" fmla="*/ 46 h 47"/>
                <a:gd name="T86" fmla="*/ 38 w 38"/>
                <a:gd name="T87" fmla="*/ 46 h 47"/>
                <a:gd name="T88" fmla="*/ 37 w 38"/>
                <a:gd name="T89" fmla="*/ 47 h 47"/>
                <a:gd name="T90" fmla="*/ 37 w 38"/>
                <a:gd name="T91" fmla="*/ 47 h 47"/>
                <a:gd name="T92" fmla="*/ 36 w 38"/>
                <a:gd name="T93" fmla="*/ 47 h 47"/>
                <a:gd name="T94" fmla="*/ 0 w 38"/>
                <a:gd name="T95" fmla="*/ 1 h 47"/>
                <a:gd name="T96" fmla="*/ 0 w 38"/>
                <a:gd name="T97" fmla="*/ 1 h 47"/>
                <a:gd name="T98" fmla="*/ 0 w 38"/>
                <a:gd name="T99" fmla="*/ 1 h 47"/>
                <a:gd name="T100" fmla="*/ 0 w 38"/>
                <a:gd name="T101" fmla="*/ 1 h 47"/>
                <a:gd name="T102" fmla="*/ 0 w 38"/>
                <a:gd name="T10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47">
                  <a:moveTo>
                    <a:pt x="36" y="47"/>
                  </a:moveTo>
                  <a:cubicBezTo>
                    <a:pt x="36" y="47"/>
                    <a:pt x="36" y="47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1" y="44"/>
                    <a:pt x="30" y="42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26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8" y="37"/>
                    <a:pt x="17" y="32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5"/>
                    <a:pt x="16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3" y="22"/>
                    <a:pt x="12" y="16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9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6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5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7"/>
                    <a:pt x="14" y="10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5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3"/>
                    <a:pt x="18" y="25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2"/>
                    <a:pt x="19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6" y="37"/>
                    <a:pt x="30" y="36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2" y="41"/>
                    <a:pt x="32" y="42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7" y="43"/>
                    <a:pt x="38" y="45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7"/>
                    <a:pt x="38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7"/>
                    <a:pt x="36" y="47"/>
                    <a:pt x="36" y="47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457"/>
            <p:cNvSpPr>
              <a:spLocks/>
            </p:cNvSpPr>
            <p:nvPr/>
          </p:nvSpPr>
          <p:spPr bwMode="auto">
            <a:xfrm>
              <a:off x="2859" y="2743"/>
              <a:ext cx="33" cy="72"/>
            </a:xfrm>
            <a:custGeom>
              <a:avLst/>
              <a:gdLst>
                <a:gd name="T0" fmla="*/ 17 w 23"/>
                <a:gd name="T1" fmla="*/ 44 h 51"/>
                <a:gd name="T2" fmla="*/ 9 w 23"/>
                <a:gd name="T3" fmla="*/ 36 h 51"/>
                <a:gd name="T4" fmla="*/ 9 w 23"/>
                <a:gd name="T5" fmla="*/ 36 h 51"/>
                <a:gd name="T6" fmla="*/ 6 w 23"/>
                <a:gd name="T7" fmla="*/ 30 h 51"/>
                <a:gd name="T8" fmla="*/ 6 w 23"/>
                <a:gd name="T9" fmla="*/ 30 h 51"/>
                <a:gd name="T10" fmla="*/ 8 w 23"/>
                <a:gd name="T11" fmla="*/ 22 h 51"/>
                <a:gd name="T12" fmla="*/ 8 w 23"/>
                <a:gd name="T13" fmla="*/ 22 h 51"/>
                <a:gd name="T14" fmla="*/ 9 w 23"/>
                <a:gd name="T15" fmla="*/ 20 h 51"/>
                <a:gd name="T16" fmla="*/ 9 w 23"/>
                <a:gd name="T17" fmla="*/ 20 h 51"/>
                <a:gd name="T18" fmla="*/ 3 w 23"/>
                <a:gd name="T19" fmla="*/ 9 h 51"/>
                <a:gd name="T20" fmla="*/ 3 w 23"/>
                <a:gd name="T21" fmla="*/ 9 h 51"/>
                <a:gd name="T22" fmla="*/ 0 w 23"/>
                <a:gd name="T23" fmla="*/ 3 h 51"/>
                <a:gd name="T24" fmla="*/ 0 w 23"/>
                <a:gd name="T25" fmla="*/ 3 h 51"/>
                <a:gd name="T26" fmla="*/ 1 w 23"/>
                <a:gd name="T27" fmla="*/ 0 h 51"/>
                <a:gd name="T28" fmla="*/ 1 w 23"/>
                <a:gd name="T29" fmla="*/ 0 h 51"/>
                <a:gd name="T30" fmla="*/ 1 w 23"/>
                <a:gd name="T31" fmla="*/ 0 h 51"/>
                <a:gd name="T32" fmla="*/ 2 w 23"/>
                <a:gd name="T33" fmla="*/ 1 h 51"/>
                <a:gd name="T34" fmla="*/ 2 w 23"/>
                <a:gd name="T35" fmla="*/ 3 h 51"/>
                <a:gd name="T36" fmla="*/ 2 w 23"/>
                <a:gd name="T37" fmla="*/ 3 h 51"/>
                <a:gd name="T38" fmla="*/ 4 w 23"/>
                <a:gd name="T39" fmla="*/ 8 h 51"/>
                <a:gd name="T40" fmla="*/ 4 w 23"/>
                <a:gd name="T41" fmla="*/ 8 h 51"/>
                <a:gd name="T42" fmla="*/ 10 w 23"/>
                <a:gd name="T43" fmla="*/ 20 h 51"/>
                <a:gd name="T44" fmla="*/ 10 w 23"/>
                <a:gd name="T45" fmla="*/ 20 h 51"/>
                <a:gd name="T46" fmla="*/ 10 w 23"/>
                <a:gd name="T47" fmla="*/ 23 h 51"/>
                <a:gd name="T48" fmla="*/ 10 w 23"/>
                <a:gd name="T49" fmla="*/ 23 h 51"/>
                <a:gd name="T50" fmla="*/ 8 w 23"/>
                <a:gd name="T51" fmla="*/ 30 h 51"/>
                <a:gd name="T52" fmla="*/ 8 w 23"/>
                <a:gd name="T53" fmla="*/ 30 h 51"/>
                <a:gd name="T54" fmla="*/ 10 w 23"/>
                <a:gd name="T55" fmla="*/ 35 h 51"/>
                <a:gd name="T56" fmla="*/ 10 w 23"/>
                <a:gd name="T57" fmla="*/ 35 h 51"/>
                <a:gd name="T58" fmla="*/ 18 w 23"/>
                <a:gd name="T59" fmla="*/ 43 h 51"/>
                <a:gd name="T60" fmla="*/ 18 w 23"/>
                <a:gd name="T61" fmla="*/ 43 h 51"/>
                <a:gd name="T62" fmla="*/ 23 w 23"/>
                <a:gd name="T63" fmla="*/ 51 h 51"/>
                <a:gd name="T64" fmla="*/ 23 w 23"/>
                <a:gd name="T65" fmla="*/ 51 h 51"/>
                <a:gd name="T66" fmla="*/ 21 w 23"/>
                <a:gd name="T67" fmla="*/ 51 h 51"/>
                <a:gd name="T68" fmla="*/ 17 w 23"/>
                <a:gd name="T69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51">
                  <a:moveTo>
                    <a:pt x="17" y="44"/>
                  </a:moveTo>
                  <a:cubicBezTo>
                    <a:pt x="15" y="42"/>
                    <a:pt x="14" y="40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7" y="34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7" y="24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6"/>
                    <a:pt x="6" y="11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10"/>
                    <a:pt x="10" y="15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5"/>
                    <a:pt x="8" y="27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3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5" y="39"/>
                    <a:pt x="16" y="41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21" y="44"/>
                    <a:pt x="22" y="48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49"/>
                    <a:pt x="19" y="45"/>
                    <a:pt x="17" y="4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458"/>
            <p:cNvSpPr>
              <a:spLocks noEditPoints="1"/>
            </p:cNvSpPr>
            <p:nvPr/>
          </p:nvSpPr>
          <p:spPr bwMode="auto">
            <a:xfrm>
              <a:off x="2839" y="2638"/>
              <a:ext cx="27" cy="105"/>
            </a:xfrm>
            <a:custGeom>
              <a:avLst/>
              <a:gdLst>
                <a:gd name="T0" fmla="*/ 15 w 19"/>
                <a:gd name="T1" fmla="*/ 74 h 74"/>
                <a:gd name="T2" fmla="*/ 12 w 19"/>
                <a:gd name="T3" fmla="*/ 63 h 74"/>
                <a:gd name="T4" fmla="*/ 12 w 19"/>
                <a:gd name="T5" fmla="*/ 63 h 74"/>
                <a:gd name="T6" fmla="*/ 14 w 19"/>
                <a:gd name="T7" fmla="*/ 59 h 74"/>
                <a:gd name="T8" fmla="*/ 14 w 19"/>
                <a:gd name="T9" fmla="*/ 59 h 74"/>
                <a:gd name="T10" fmla="*/ 18 w 19"/>
                <a:gd name="T11" fmla="*/ 52 h 74"/>
                <a:gd name="T12" fmla="*/ 18 w 19"/>
                <a:gd name="T13" fmla="*/ 52 h 74"/>
                <a:gd name="T14" fmla="*/ 17 w 19"/>
                <a:gd name="T15" fmla="*/ 47 h 74"/>
                <a:gd name="T16" fmla="*/ 17 w 19"/>
                <a:gd name="T17" fmla="*/ 47 h 74"/>
                <a:gd name="T18" fmla="*/ 17 w 19"/>
                <a:gd name="T19" fmla="*/ 47 h 74"/>
                <a:gd name="T20" fmla="*/ 17 w 19"/>
                <a:gd name="T21" fmla="*/ 47 h 74"/>
                <a:gd name="T22" fmla="*/ 14 w 19"/>
                <a:gd name="T23" fmla="*/ 38 h 74"/>
                <a:gd name="T24" fmla="*/ 14 w 19"/>
                <a:gd name="T25" fmla="*/ 38 h 74"/>
                <a:gd name="T26" fmla="*/ 11 w 19"/>
                <a:gd name="T27" fmla="*/ 30 h 74"/>
                <a:gd name="T28" fmla="*/ 11 w 19"/>
                <a:gd name="T29" fmla="*/ 30 h 74"/>
                <a:gd name="T30" fmla="*/ 11 w 19"/>
                <a:gd name="T31" fmla="*/ 30 h 74"/>
                <a:gd name="T32" fmla="*/ 11 w 19"/>
                <a:gd name="T33" fmla="*/ 30 h 74"/>
                <a:gd name="T34" fmla="*/ 8 w 19"/>
                <a:gd name="T35" fmla="*/ 13 h 74"/>
                <a:gd name="T36" fmla="*/ 8 w 19"/>
                <a:gd name="T37" fmla="*/ 13 h 74"/>
                <a:gd name="T38" fmla="*/ 4 w 19"/>
                <a:gd name="T39" fmla="*/ 6 h 74"/>
                <a:gd name="T40" fmla="*/ 4 w 19"/>
                <a:gd name="T41" fmla="*/ 6 h 74"/>
                <a:gd name="T42" fmla="*/ 0 w 19"/>
                <a:gd name="T43" fmla="*/ 0 h 74"/>
                <a:gd name="T44" fmla="*/ 0 w 19"/>
                <a:gd name="T45" fmla="*/ 0 h 74"/>
                <a:gd name="T46" fmla="*/ 2 w 19"/>
                <a:gd name="T47" fmla="*/ 0 h 74"/>
                <a:gd name="T48" fmla="*/ 5 w 19"/>
                <a:gd name="T49" fmla="*/ 5 h 74"/>
                <a:gd name="T50" fmla="*/ 5 w 19"/>
                <a:gd name="T51" fmla="*/ 5 h 74"/>
                <a:gd name="T52" fmla="*/ 10 w 19"/>
                <a:gd name="T53" fmla="*/ 13 h 74"/>
                <a:gd name="T54" fmla="*/ 10 w 19"/>
                <a:gd name="T55" fmla="*/ 13 h 74"/>
                <a:gd name="T56" fmla="*/ 13 w 19"/>
                <a:gd name="T57" fmla="*/ 30 h 74"/>
                <a:gd name="T58" fmla="*/ 13 w 19"/>
                <a:gd name="T59" fmla="*/ 30 h 74"/>
                <a:gd name="T60" fmla="*/ 13 w 19"/>
                <a:gd name="T61" fmla="*/ 30 h 74"/>
                <a:gd name="T62" fmla="*/ 13 w 19"/>
                <a:gd name="T63" fmla="*/ 30 h 74"/>
                <a:gd name="T64" fmla="*/ 15 w 19"/>
                <a:gd name="T65" fmla="*/ 37 h 74"/>
                <a:gd name="T66" fmla="*/ 15 w 19"/>
                <a:gd name="T67" fmla="*/ 37 h 74"/>
                <a:gd name="T68" fmla="*/ 19 w 19"/>
                <a:gd name="T69" fmla="*/ 47 h 74"/>
                <a:gd name="T70" fmla="*/ 19 w 19"/>
                <a:gd name="T71" fmla="*/ 47 h 74"/>
                <a:gd name="T72" fmla="*/ 19 w 19"/>
                <a:gd name="T73" fmla="*/ 47 h 74"/>
                <a:gd name="T74" fmla="*/ 19 w 19"/>
                <a:gd name="T75" fmla="*/ 52 h 74"/>
                <a:gd name="T76" fmla="*/ 19 w 19"/>
                <a:gd name="T77" fmla="*/ 52 h 74"/>
                <a:gd name="T78" fmla="*/ 16 w 19"/>
                <a:gd name="T79" fmla="*/ 60 h 74"/>
                <a:gd name="T80" fmla="*/ 16 w 19"/>
                <a:gd name="T81" fmla="*/ 60 h 74"/>
                <a:gd name="T82" fmla="*/ 14 w 19"/>
                <a:gd name="T83" fmla="*/ 63 h 74"/>
                <a:gd name="T84" fmla="*/ 14 w 19"/>
                <a:gd name="T85" fmla="*/ 63 h 74"/>
                <a:gd name="T86" fmla="*/ 16 w 19"/>
                <a:gd name="T87" fmla="*/ 74 h 74"/>
                <a:gd name="T88" fmla="*/ 16 w 19"/>
                <a:gd name="T89" fmla="*/ 74 h 74"/>
                <a:gd name="T90" fmla="*/ 16 w 19"/>
                <a:gd name="T91" fmla="*/ 74 h 74"/>
                <a:gd name="T92" fmla="*/ 16 w 19"/>
                <a:gd name="T93" fmla="*/ 74 h 74"/>
                <a:gd name="T94" fmla="*/ 16 w 19"/>
                <a:gd name="T95" fmla="*/ 74 h 74"/>
                <a:gd name="T96" fmla="*/ 15 w 19"/>
                <a:gd name="T97" fmla="*/ 74 h 74"/>
                <a:gd name="T98" fmla="*/ 15 w 19"/>
                <a:gd name="T99" fmla="*/ 74 h 74"/>
                <a:gd name="T100" fmla="*/ 0 w 19"/>
                <a:gd name="T101" fmla="*/ 0 h 74"/>
                <a:gd name="T102" fmla="*/ 0 w 19"/>
                <a:gd name="T103" fmla="*/ 0 h 74"/>
                <a:gd name="T104" fmla="*/ 0 w 19"/>
                <a:gd name="T105" fmla="*/ 0 h 74"/>
                <a:gd name="T106" fmla="*/ 0 w 19"/>
                <a:gd name="T107" fmla="*/ 0 h 74"/>
                <a:gd name="T108" fmla="*/ 0 w 19"/>
                <a:gd name="T10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74">
                  <a:moveTo>
                    <a:pt x="15" y="74"/>
                  </a:moveTo>
                  <a:cubicBezTo>
                    <a:pt x="15" y="70"/>
                    <a:pt x="12" y="67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2"/>
                    <a:pt x="13" y="60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7" y="55"/>
                    <a:pt x="18" y="53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0"/>
                    <a:pt x="17" y="49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4"/>
                    <a:pt x="15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2" y="36"/>
                    <a:pt x="11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3"/>
                    <a:pt x="9" y="19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8"/>
                    <a:pt x="6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5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6"/>
                    <a:pt x="9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9"/>
                    <a:pt x="11" y="22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2"/>
                    <a:pt x="14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7" y="39"/>
                    <a:pt x="18" y="44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9"/>
                    <a:pt x="19" y="50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4"/>
                    <a:pt x="18" y="56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4" y="61"/>
                    <a:pt x="14" y="62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6"/>
                    <a:pt x="16" y="70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459"/>
            <p:cNvSpPr>
              <a:spLocks noEditPoints="1"/>
            </p:cNvSpPr>
            <p:nvPr/>
          </p:nvSpPr>
          <p:spPr bwMode="auto">
            <a:xfrm>
              <a:off x="2594" y="2462"/>
              <a:ext cx="31" cy="14"/>
            </a:xfrm>
            <a:custGeom>
              <a:avLst/>
              <a:gdLst>
                <a:gd name="T0" fmla="*/ 3 w 22"/>
                <a:gd name="T1" fmla="*/ 4 h 10"/>
                <a:gd name="T2" fmla="*/ 0 w 22"/>
                <a:gd name="T3" fmla="*/ 1 h 10"/>
                <a:gd name="T4" fmla="*/ 0 w 22"/>
                <a:gd name="T5" fmla="*/ 1 h 10"/>
                <a:gd name="T6" fmla="*/ 0 w 22"/>
                <a:gd name="T7" fmla="*/ 0 h 10"/>
                <a:gd name="T8" fmla="*/ 4 w 22"/>
                <a:gd name="T9" fmla="*/ 4 h 10"/>
                <a:gd name="T10" fmla="*/ 4 w 22"/>
                <a:gd name="T11" fmla="*/ 4 h 10"/>
                <a:gd name="T12" fmla="*/ 9 w 22"/>
                <a:gd name="T13" fmla="*/ 9 h 10"/>
                <a:gd name="T14" fmla="*/ 9 w 22"/>
                <a:gd name="T15" fmla="*/ 9 h 10"/>
                <a:gd name="T16" fmla="*/ 11 w 22"/>
                <a:gd name="T17" fmla="*/ 8 h 10"/>
                <a:gd name="T18" fmla="*/ 11 w 22"/>
                <a:gd name="T19" fmla="*/ 8 h 10"/>
                <a:gd name="T20" fmla="*/ 16 w 22"/>
                <a:gd name="T21" fmla="*/ 6 h 10"/>
                <a:gd name="T22" fmla="*/ 16 w 22"/>
                <a:gd name="T23" fmla="*/ 6 h 10"/>
                <a:gd name="T24" fmla="*/ 22 w 22"/>
                <a:gd name="T25" fmla="*/ 7 h 10"/>
                <a:gd name="T26" fmla="*/ 22 w 22"/>
                <a:gd name="T27" fmla="*/ 7 h 10"/>
                <a:gd name="T28" fmla="*/ 22 w 22"/>
                <a:gd name="T29" fmla="*/ 8 h 10"/>
                <a:gd name="T30" fmla="*/ 16 w 22"/>
                <a:gd name="T31" fmla="*/ 7 h 10"/>
                <a:gd name="T32" fmla="*/ 16 w 22"/>
                <a:gd name="T33" fmla="*/ 7 h 10"/>
                <a:gd name="T34" fmla="*/ 12 w 22"/>
                <a:gd name="T35" fmla="*/ 9 h 10"/>
                <a:gd name="T36" fmla="*/ 12 w 22"/>
                <a:gd name="T37" fmla="*/ 9 h 10"/>
                <a:gd name="T38" fmla="*/ 9 w 22"/>
                <a:gd name="T39" fmla="*/ 10 h 10"/>
                <a:gd name="T40" fmla="*/ 9 w 22"/>
                <a:gd name="T41" fmla="*/ 10 h 10"/>
                <a:gd name="T42" fmla="*/ 3 w 22"/>
                <a:gd name="T43" fmla="*/ 4 h 10"/>
                <a:gd name="T44" fmla="*/ 0 w 22"/>
                <a:gd name="T45" fmla="*/ 1 h 10"/>
                <a:gd name="T46" fmla="*/ 0 w 22"/>
                <a:gd name="T47" fmla="*/ 1 h 10"/>
                <a:gd name="T48" fmla="*/ 0 w 22"/>
                <a:gd name="T49" fmla="*/ 1 h 10"/>
                <a:gd name="T50" fmla="*/ 0 w 22"/>
                <a:gd name="T51" fmla="*/ 1 h 10"/>
                <a:gd name="T52" fmla="*/ 0 w 22"/>
                <a:gd name="T5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0">
                  <a:moveTo>
                    <a:pt x="3" y="4"/>
                  </a:move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7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6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20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7"/>
                    <a:pt x="18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4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0"/>
                    <a:pt x="4" y="6"/>
                    <a:pt x="3" y="4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460"/>
            <p:cNvSpPr>
              <a:spLocks noEditPoints="1"/>
            </p:cNvSpPr>
            <p:nvPr/>
          </p:nvSpPr>
          <p:spPr bwMode="auto">
            <a:xfrm>
              <a:off x="2624" y="2469"/>
              <a:ext cx="58" cy="19"/>
            </a:xfrm>
            <a:custGeom>
              <a:avLst/>
              <a:gdLst>
                <a:gd name="T0" fmla="*/ 30 w 41"/>
                <a:gd name="T1" fmla="*/ 10 h 13"/>
                <a:gd name="T2" fmla="*/ 28 w 41"/>
                <a:gd name="T3" fmla="*/ 10 h 13"/>
                <a:gd name="T4" fmla="*/ 28 w 41"/>
                <a:gd name="T5" fmla="*/ 10 h 13"/>
                <a:gd name="T6" fmla="*/ 27 w 41"/>
                <a:gd name="T7" fmla="*/ 10 h 13"/>
                <a:gd name="T8" fmla="*/ 27 w 41"/>
                <a:gd name="T9" fmla="*/ 10 h 13"/>
                <a:gd name="T10" fmla="*/ 18 w 41"/>
                <a:gd name="T11" fmla="*/ 4 h 13"/>
                <a:gd name="T12" fmla="*/ 18 w 41"/>
                <a:gd name="T13" fmla="*/ 4 h 13"/>
                <a:gd name="T14" fmla="*/ 16 w 41"/>
                <a:gd name="T15" fmla="*/ 2 h 13"/>
                <a:gd name="T16" fmla="*/ 16 w 41"/>
                <a:gd name="T17" fmla="*/ 2 h 13"/>
                <a:gd name="T18" fmla="*/ 14 w 41"/>
                <a:gd name="T19" fmla="*/ 3 h 13"/>
                <a:gd name="T20" fmla="*/ 14 w 41"/>
                <a:gd name="T21" fmla="*/ 3 h 13"/>
                <a:gd name="T22" fmla="*/ 9 w 41"/>
                <a:gd name="T23" fmla="*/ 7 h 13"/>
                <a:gd name="T24" fmla="*/ 9 w 41"/>
                <a:gd name="T25" fmla="*/ 7 h 13"/>
                <a:gd name="T26" fmla="*/ 8 w 41"/>
                <a:gd name="T27" fmla="*/ 7 h 13"/>
                <a:gd name="T28" fmla="*/ 8 w 41"/>
                <a:gd name="T29" fmla="*/ 7 h 13"/>
                <a:gd name="T30" fmla="*/ 0 w 41"/>
                <a:gd name="T31" fmla="*/ 3 h 13"/>
                <a:gd name="T32" fmla="*/ 0 w 41"/>
                <a:gd name="T33" fmla="*/ 3 h 13"/>
                <a:gd name="T34" fmla="*/ 1 w 41"/>
                <a:gd name="T35" fmla="*/ 2 h 13"/>
                <a:gd name="T36" fmla="*/ 3 w 41"/>
                <a:gd name="T37" fmla="*/ 4 h 13"/>
                <a:gd name="T38" fmla="*/ 3 w 41"/>
                <a:gd name="T39" fmla="*/ 4 h 13"/>
                <a:gd name="T40" fmla="*/ 8 w 41"/>
                <a:gd name="T41" fmla="*/ 6 h 13"/>
                <a:gd name="T42" fmla="*/ 8 w 41"/>
                <a:gd name="T43" fmla="*/ 6 h 13"/>
                <a:gd name="T44" fmla="*/ 8 w 41"/>
                <a:gd name="T45" fmla="*/ 5 h 13"/>
                <a:gd name="T46" fmla="*/ 8 w 41"/>
                <a:gd name="T47" fmla="*/ 5 h 13"/>
                <a:gd name="T48" fmla="*/ 13 w 41"/>
                <a:gd name="T49" fmla="*/ 3 h 13"/>
                <a:gd name="T50" fmla="*/ 13 w 41"/>
                <a:gd name="T51" fmla="*/ 3 h 13"/>
                <a:gd name="T52" fmla="*/ 16 w 41"/>
                <a:gd name="T53" fmla="*/ 0 h 13"/>
                <a:gd name="T54" fmla="*/ 16 w 41"/>
                <a:gd name="T55" fmla="*/ 0 h 13"/>
                <a:gd name="T56" fmla="*/ 19 w 41"/>
                <a:gd name="T57" fmla="*/ 3 h 13"/>
                <a:gd name="T58" fmla="*/ 19 w 41"/>
                <a:gd name="T59" fmla="*/ 3 h 13"/>
                <a:gd name="T60" fmla="*/ 27 w 41"/>
                <a:gd name="T61" fmla="*/ 9 h 13"/>
                <a:gd name="T62" fmla="*/ 27 w 41"/>
                <a:gd name="T63" fmla="*/ 9 h 13"/>
                <a:gd name="T64" fmla="*/ 28 w 41"/>
                <a:gd name="T65" fmla="*/ 9 h 13"/>
                <a:gd name="T66" fmla="*/ 28 w 41"/>
                <a:gd name="T67" fmla="*/ 9 h 13"/>
                <a:gd name="T68" fmla="*/ 30 w 41"/>
                <a:gd name="T69" fmla="*/ 9 h 13"/>
                <a:gd name="T70" fmla="*/ 30 w 41"/>
                <a:gd name="T71" fmla="*/ 9 h 13"/>
                <a:gd name="T72" fmla="*/ 41 w 41"/>
                <a:gd name="T73" fmla="*/ 12 h 13"/>
                <a:gd name="T74" fmla="*/ 41 w 41"/>
                <a:gd name="T75" fmla="*/ 12 h 13"/>
                <a:gd name="T76" fmla="*/ 40 w 41"/>
                <a:gd name="T77" fmla="*/ 13 h 13"/>
                <a:gd name="T78" fmla="*/ 30 w 41"/>
                <a:gd name="T79" fmla="*/ 10 h 13"/>
                <a:gd name="T80" fmla="*/ 0 w 41"/>
                <a:gd name="T81" fmla="*/ 3 h 13"/>
                <a:gd name="T82" fmla="*/ 0 w 41"/>
                <a:gd name="T83" fmla="*/ 3 h 13"/>
                <a:gd name="T84" fmla="*/ 0 w 41"/>
                <a:gd name="T85" fmla="*/ 3 h 13"/>
                <a:gd name="T86" fmla="*/ 0 w 41"/>
                <a:gd name="T87" fmla="*/ 3 h 13"/>
                <a:gd name="T88" fmla="*/ 0 w 41"/>
                <a:gd name="T8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" h="13">
                  <a:moveTo>
                    <a:pt x="30" y="10"/>
                  </a:moveTo>
                  <a:cubicBezTo>
                    <a:pt x="29" y="10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2" y="10"/>
                    <a:pt x="21" y="7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2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2" y="6"/>
                    <a:pt x="23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5" y="9"/>
                    <a:pt x="39" y="9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1"/>
                    <a:pt x="34" y="10"/>
                    <a:pt x="30" y="10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461"/>
            <p:cNvSpPr>
              <a:spLocks/>
            </p:cNvSpPr>
            <p:nvPr/>
          </p:nvSpPr>
          <p:spPr bwMode="auto">
            <a:xfrm>
              <a:off x="2969" y="3012"/>
              <a:ext cx="32" cy="372"/>
            </a:xfrm>
            <a:custGeom>
              <a:avLst/>
              <a:gdLst>
                <a:gd name="T0" fmla="*/ 9 w 22"/>
                <a:gd name="T1" fmla="*/ 239 h 263"/>
                <a:gd name="T2" fmla="*/ 10 w 22"/>
                <a:gd name="T3" fmla="*/ 221 h 263"/>
                <a:gd name="T4" fmla="*/ 10 w 22"/>
                <a:gd name="T5" fmla="*/ 218 h 263"/>
                <a:gd name="T6" fmla="*/ 10 w 22"/>
                <a:gd name="T7" fmla="*/ 215 h 263"/>
                <a:gd name="T8" fmla="*/ 13 w 22"/>
                <a:gd name="T9" fmla="*/ 198 h 263"/>
                <a:gd name="T10" fmla="*/ 12 w 22"/>
                <a:gd name="T11" fmla="*/ 193 h 263"/>
                <a:gd name="T12" fmla="*/ 11 w 22"/>
                <a:gd name="T13" fmla="*/ 190 h 263"/>
                <a:gd name="T14" fmla="*/ 20 w 22"/>
                <a:gd name="T15" fmla="*/ 160 h 263"/>
                <a:gd name="T16" fmla="*/ 19 w 22"/>
                <a:gd name="T17" fmla="*/ 157 h 263"/>
                <a:gd name="T18" fmla="*/ 18 w 22"/>
                <a:gd name="T19" fmla="*/ 149 h 263"/>
                <a:gd name="T20" fmla="*/ 19 w 22"/>
                <a:gd name="T21" fmla="*/ 133 h 263"/>
                <a:gd name="T22" fmla="*/ 15 w 22"/>
                <a:gd name="T23" fmla="*/ 117 h 263"/>
                <a:gd name="T24" fmla="*/ 13 w 22"/>
                <a:gd name="T25" fmla="*/ 109 h 263"/>
                <a:gd name="T26" fmla="*/ 16 w 22"/>
                <a:gd name="T27" fmla="*/ 90 h 263"/>
                <a:gd name="T28" fmla="*/ 16 w 22"/>
                <a:gd name="T29" fmla="*/ 89 h 263"/>
                <a:gd name="T30" fmla="*/ 9 w 22"/>
                <a:gd name="T31" fmla="*/ 63 h 263"/>
                <a:gd name="T32" fmla="*/ 7 w 22"/>
                <a:gd name="T33" fmla="*/ 55 h 263"/>
                <a:gd name="T34" fmla="*/ 9 w 22"/>
                <a:gd name="T35" fmla="*/ 40 h 263"/>
                <a:gd name="T36" fmla="*/ 9 w 22"/>
                <a:gd name="T37" fmla="*/ 37 h 263"/>
                <a:gd name="T38" fmla="*/ 0 w 22"/>
                <a:gd name="T39" fmla="*/ 1 h 263"/>
                <a:gd name="T40" fmla="*/ 0 w 22"/>
                <a:gd name="T41" fmla="*/ 0 h 263"/>
                <a:gd name="T42" fmla="*/ 2 w 22"/>
                <a:gd name="T43" fmla="*/ 0 h 263"/>
                <a:gd name="T44" fmla="*/ 2 w 22"/>
                <a:gd name="T45" fmla="*/ 1 h 263"/>
                <a:gd name="T46" fmla="*/ 11 w 22"/>
                <a:gd name="T47" fmla="*/ 36 h 263"/>
                <a:gd name="T48" fmla="*/ 11 w 22"/>
                <a:gd name="T49" fmla="*/ 40 h 263"/>
                <a:gd name="T50" fmla="*/ 9 w 22"/>
                <a:gd name="T51" fmla="*/ 55 h 263"/>
                <a:gd name="T52" fmla="*/ 11 w 22"/>
                <a:gd name="T53" fmla="*/ 61 h 263"/>
                <a:gd name="T54" fmla="*/ 18 w 22"/>
                <a:gd name="T55" fmla="*/ 89 h 263"/>
                <a:gd name="T56" fmla="*/ 19 w 22"/>
                <a:gd name="T57" fmla="*/ 90 h 263"/>
                <a:gd name="T58" fmla="*/ 15 w 22"/>
                <a:gd name="T59" fmla="*/ 109 h 263"/>
                <a:gd name="T60" fmla="*/ 17 w 22"/>
                <a:gd name="T61" fmla="*/ 116 h 263"/>
                <a:gd name="T62" fmla="*/ 21 w 22"/>
                <a:gd name="T63" fmla="*/ 133 h 263"/>
                <a:gd name="T64" fmla="*/ 20 w 22"/>
                <a:gd name="T65" fmla="*/ 149 h 263"/>
                <a:gd name="T66" fmla="*/ 21 w 22"/>
                <a:gd name="T67" fmla="*/ 156 h 263"/>
                <a:gd name="T68" fmla="*/ 22 w 22"/>
                <a:gd name="T69" fmla="*/ 160 h 263"/>
                <a:gd name="T70" fmla="*/ 13 w 22"/>
                <a:gd name="T71" fmla="*/ 190 h 263"/>
                <a:gd name="T72" fmla="*/ 14 w 22"/>
                <a:gd name="T73" fmla="*/ 192 h 263"/>
                <a:gd name="T74" fmla="*/ 15 w 22"/>
                <a:gd name="T75" fmla="*/ 198 h 263"/>
                <a:gd name="T76" fmla="*/ 12 w 22"/>
                <a:gd name="T77" fmla="*/ 215 h 263"/>
                <a:gd name="T78" fmla="*/ 12 w 22"/>
                <a:gd name="T79" fmla="*/ 217 h 263"/>
                <a:gd name="T80" fmla="*/ 12 w 22"/>
                <a:gd name="T81" fmla="*/ 221 h 263"/>
                <a:gd name="T82" fmla="*/ 11 w 22"/>
                <a:gd name="T83" fmla="*/ 239 h 263"/>
                <a:gd name="T84" fmla="*/ 12 w 22"/>
                <a:gd name="T85" fmla="*/ 246 h 263"/>
                <a:gd name="T86" fmla="*/ 19 w 22"/>
                <a:gd name="T87" fmla="*/ 262 h 263"/>
                <a:gd name="T88" fmla="*/ 10 w 22"/>
                <a:gd name="T89" fmla="*/ 24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63">
                  <a:moveTo>
                    <a:pt x="10" y="247"/>
                  </a:moveTo>
                  <a:cubicBezTo>
                    <a:pt x="9" y="245"/>
                    <a:pt x="9" y="242"/>
                    <a:pt x="9" y="239"/>
                  </a:cubicBezTo>
                  <a:cubicBezTo>
                    <a:pt x="9" y="239"/>
                    <a:pt x="9" y="239"/>
                    <a:pt x="9" y="239"/>
                  </a:cubicBezTo>
                  <a:cubicBezTo>
                    <a:pt x="9" y="233"/>
                    <a:pt x="10" y="227"/>
                    <a:pt x="10" y="221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10" y="220"/>
                    <a:pt x="10" y="219"/>
                    <a:pt x="10" y="218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10" y="217"/>
                    <a:pt x="10" y="216"/>
                    <a:pt x="10" y="215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0" y="210"/>
                    <a:pt x="13" y="20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13" y="196"/>
                    <a:pt x="12" y="195"/>
                    <a:pt x="12" y="193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2" y="192"/>
                    <a:pt x="11" y="191"/>
                    <a:pt x="11" y="190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11" y="181"/>
                    <a:pt x="20" y="167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59"/>
                    <a:pt x="20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4"/>
                    <a:pt x="18" y="152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4"/>
                    <a:pt x="19" y="139"/>
                    <a:pt x="19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9" y="128"/>
                    <a:pt x="18" y="122"/>
                    <a:pt x="15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3" y="114"/>
                    <a:pt x="13" y="112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3" y="102"/>
                    <a:pt x="17" y="96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7"/>
                    <a:pt x="11" y="65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7" y="60"/>
                    <a:pt x="7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0"/>
                    <a:pt x="9" y="44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9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5" y="31"/>
                    <a:pt x="0" y="9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8"/>
                    <a:pt x="7" y="30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5"/>
                    <a:pt x="9" y="51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8"/>
                    <a:pt x="9" y="60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3" y="65"/>
                    <a:pt x="18" y="86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8" y="97"/>
                    <a:pt x="15" y="103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1"/>
                    <a:pt x="15" y="114"/>
                    <a:pt x="17" y="116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20" y="122"/>
                    <a:pt x="21" y="128"/>
                    <a:pt x="21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1" y="139"/>
                    <a:pt x="20" y="144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51"/>
                    <a:pt x="20" y="154"/>
                    <a:pt x="21" y="156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22" y="157"/>
                    <a:pt x="22" y="158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8"/>
                    <a:pt x="13" y="182"/>
                    <a:pt x="13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3" y="191"/>
                    <a:pt x="14" y="192"/>
                    <a:pt x="14" y="192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4"/>
                    <a:pt x="15" y="196"/>
                    <a:pt x="15" y="198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5" y="204"/>
                    <a:pt x="12" y="210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6"/>
                    <a:pt x="12" y="217"/>
                    <a:pt x="12" y="217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12" y="218"/>
                    <a:pt x="12" y="220"/>
                    <a:pt x="12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7"/>
                    <a:pt x="11" y="234"/>
                    <a:pt x="11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1" y="242"/>
                    <a:pt x="11" y="244"/>
                    <a:pt x="12" y="24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3" y="249"/>
                    <a:pt x="18" y="259"/>
                    <a:pt x="19" y="262"/>
                  </a:cubicBezTo>
                  <a:cubicBezTo>
                    <a:pt x="19" y="262"/>
                    <a:pt x="19" y="262"/>
                    <a:pt x="19" y="262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6" y="260"/>
                    <a:pt x="11" y="251"/>
                    <a:pt x="10" y="24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462"/>
            <p:cNvSpPr>
              <a:spLocks noEditPoints="1"/>
            </p:cNvSpPr>
            <p:nvPr/>
          </p:nvSpPr>
          <p:spPr bwMode="auto">
            <a:xfrm>
              <a:off x="2889" y="2813"/>
              <a:ext cx="83" cy="200"/>
            </a:xfrm>
            <a:custGeom>
              <a:avLst/>
              <a:gdLst>
                <a:gd name="T0" fmla="*/ 57 w 59"/>
                <a:gd name="T1" fmla="*/ 138 h 141"/>
                <a:gd name="T2" fmla="*/ 55 w 59"/>
                <a:gd name="T3" fmla="*/ 129 h 141"/>
                <a:gd name="T4" fmla="*/ 56 w 59"/>
                <a:gd name="T5" fmla="*/ 123 h 141"/>
                <a:gd name="T6" fmla="*/ 57 w 59"/>
                <a:gd name="T7" fmla="*/ 121 h 141"/>
                <a:gd name="T8" fmla="*/ 47 w 59"/>
                <a:gd name="T9" fmla="*/ 101 h 141"/>
                <a:gd name="T10" fmla="*/ 42 w 59"/>
                <a:gd name="T11" fmla="*/ 78 h 141"/>
                <a:gd name="T12" fmla="*/ 42 w 59"/>
                <a:gd name="T13" fmla="*/ 77 h 141"/>
                <a:gd name="T14" fmla="*/ 42 w 59"/>
                <a:gd name="T15" fmla="*/ 77 h 141"/>
                <a:gd name="T16" fmla="*/ 33 w 59"/>
                <a:gd name="T17" fmla="*/ 65 h 141"/>
                <a:gd name="T18" fmla="*/ 28 w 59"/>
                <a:gd name="T19" fmla="*/ 53 h 141"/>
                <a:gd name="T20" fmla="*/ 28 w 59"/>
                <a:gd name="T21" fmla="*/ 53 h 141"/>
                <a:gd name="T22" fmla="*/ 28 w 59"/>
                <a:gd name="T23" fmla="*/ 52 h 141"/>
                <a:gd name="T24" fmla="*/ 18 w 59"/>
                <a:gd name="T25" fmla="*/ 28 h 141"/>
                <a:gd name="T26" fmla="*/ 4 w 59"/>
                <a:gd name="T27" fmla="*/ 11 h 141"/>
                <a:gd name="T28" fmla="*/ 0 w 59"/>
                <a:gd name="T29" fmla="*/ 0 h 141"/>
                <a:gd name="T30" fmla="*/ 2 w 59"/>
                <a:gd name="T31" fmla="*/ 0 h 141"/>
                <a:gd name="T32" fmla="*/ 5 w 59"/>
                <a:gd name="T33" fmla="*/ 10 h 141"/>
                <a:gd name="T34" fmla="*/ 20 w 59"/>
                <a:gd name="T35" fmla="*/ 28 h 141"/>
                <a:gd name="T36" fmla="*/ 30 w 59"/>
                <a:gd name="T37" fmla="*/ 52 h 141"/>
                <a:gd name="T38" fmla="*/ 30 w 59"/>
                <a:gd name="T39" fmla="*/ 53 h 141"/>
                <a:gd name="T40" fmla="*/ 30 w 59"/>
                <a:gd name="T41" fmla="*/ 53 h 141"/>
                <a:gd name="T42" fmla="*/ 35 w 59"/>
                <a:gd name="T43" fmla="*/ 64 h 141"/>
                <a:gd name="T44" fmla="*/ 44 w 59"/>
                <a:gd name="T45" fmla="*/ 77 h 141"/>
                <a:gd name="T46" fmla="*/ 44 w 59"/>
                <a:gd name="T47" fmla="*/ 77 h 141"/>
                <a:gd name="T48" fmla="*/ 44 w 59"/>
                <a:gd name="T49" fmla="*/ 78 h 141"/>
                <a:gd name="T50" fmla="*/ 48 w 59"/>
                <a:gd name="T51" fmla="*/ 100 h 141"/>
                <a:gd name="T52" fmla="*/ 59 w 59"/>
                <a:gd name="T53" fmla="*/ 121 h 141"/>
                <a:gd name="T54" fmla="*/ 58 w 59"/>
                <a:gd name="T55" fmla="*/ 124 h 141"/>
                <a:gd name="T56" fmla="*/ 57 w 59"/>
                <a:gd name="T57" fmla="*/ 129 h 141"/>
                <a:gd name="T58" fmla="*/ 59 w 59"/>
                <a:gd name="T59" fmla="*/ 138 h 141"/>
                <a:gd name="T60" fmla="*/ 58 w 59"/>
                <a:gd name="T61" fmla="*/ 141 h 141"/>
                <a:gd name="T62" fmla="*/ 0 w 59"/>
                <a:gd name="T63" fmla="*/ 0 h 141"/>
                <a:gd name="T64" fmla="*/ 0 w 59"/>
                <a:gd name="T65" fmla="*/ 0 h 141"/>
                <a:gd name="T66" fmla="*/ 0 w 59"/>
                <a:gd name="T6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141">
                  <a:moveTo>
                    <a:pt x="57" y="141"/>
                  </a:moveTo>
                  <a:cubicBezTo>
                    <a:pt x="57" y="140"/>
                    <a:pt x="57" y="139"/>
                    <a:pt x="57" y="138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35"/>
                    <a:pt x="55" y="132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7"/>
                    <a:pt x="55" y="125"/>
                    <a:pt x="56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7" y="123"/>
                    <a:pt x="57" y="122"/>
                    <a:pt x="57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115"/>
                    <a:pt x="50" y="104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5" y="98"/>
                    <a:pt x="42" y="83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36" y="68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1" y="62"/>
                    <a:pt x="28" y="57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46"/>
                    <a:pt x="20" y="35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7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9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8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9" y="12"/>
                    <a:pt x="19" y="24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2" y="34"/>
                    <a:pt x="30" y="45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7"/>
                    <a:pt x="32" y="62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7" y="67"/>
                    <a:pt x="44" y="72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82"/>
                    <a:pt x="47" y="98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51" y="104"/>
                    <a:pt x="59" y="114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2"/>
                    <a:pt x="58" y="123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7" y="126"/>
                    <a:pt x="57" y="127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6" y="131"/>
                    <a:pt x="58" y="134"/>
                    <a:pt x="59" y="138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59" y="139"/>
                    <a:pt x="58" y="140"/>
                    <a:pt x="58" y="141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57" y="141"/>
                    <a:pt x="57" y="141"/>
                    <a:pt x="57" y="14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463"/>
            <p:cNvSpPr>
              <a:spLocks/>
            </p:cNvSpPr>
            <p:nvPr/>
          </p:nvSpPr>
          <p:spPr bwMode="auto">
            <a:xfrm>
              <a:off x="2989" y="3383"/>
              <a:ext cx="119" cy="212"/>
            </a:xfrm>
            <a:custGeom>
              <a:avLst/>
              <a:gdLst>
                <a:gd name="T0" fmla="*/ 67 w 84"/>
                <a:gd name="T1" fmla="*/ 135 h 150"/>
                <a:gd name="T2" fmla="*/ 67 w 84"/>
                <a:gd name="T3" fmla="*/ 133 h 150"/>
                <a:gd name="T4" fmla="*/ 72 w 84"/>
                <a:gd name="T5" fmla="*/ 127 h 150"/>
                <a:gd name="T6" fmla="*/ 78 w 84"/>
                <a:gd name="T7" fmla="*/ 119 h 150"/>
                <a:gd name="T8" fmla="*/ 80 w 84"/>
                <a:gd name="T9" fmla="*/ 104 h 150"/>
                <a:gd name="T10" fmla="*/ 81 w 84"/>
                <a:gd name="T11" fmla="*/ 99 h 150"/>
                <a:gd name="T12" fmla="*/ 77 w 84"/>
                <a:gd name="T13" fmla="*/ 87 h 150"/>
                <a:gd name="T14" fmla="*/ 67 w 84"/>
                <a:gd name="T15" fmla="*/ 76 h 150"/>
                <a:gd name="T16" fmla="*/ 59 w 84"/>
                <a:gd name="T17" fmla="*/ 79 h 150"/>
                <a:gd name="T18" fmla="*/ 54 w 84"/>
                <a:gd name="T19" fmla="*/ 80 h 150"/>
                <a:gd name="T20" fmla="*/ 46 w 84"/>
                <a:gd name="T21" fmla="*/ 75 h 150"/>
                <a:gd name="T22" fmla="*/ 40 w 84"/>
                <a:gd name="T23" fmla="*/ 73 h 150"/>
                <a:gd name="T24" fmla="*/ 33 w 84"/>
                <a:gd name="T25" fmla="*/ 66 h 150"/>
                <a:gd name="T26" fmla="*/ 28 w 84"/>
                <a:gd name="T27" fmla="*/ 55 h 150"/>
                <a:gd name="T28" fmla="*/ 15 w 84"/>
                <a:gd name="T29" fmla="*/ 39 h 150"/>
                <a:gd name="T30" fmla="*/ 0 w 84"/>
                <a:gd name="T31" fmla="*/ 17 h 150"/>
                <a:gd name="T32" fmla="*/ 0 w 84"/>
                <a:gd name="T33" fmla="*/ 17 h 150"/>
                <a:gd name="T34" fmla="*/ 4 w 84"/>
                <a:gd name="T35" fmla="*/ 4 h 150"/>
                <a:gd name="T36" fmla="*/ 3 w 84"/>
                <a:gd name="T37" fmla="*/ 1 h 150"/>
                <a:gd name="T38" fmla="*/ 5 w 84"/>
                <a:gd name="T39" fmla="*/ 0 h 150"/>
                <a:gd name="T40" fmla="*/ 6 w 84"/>
                <a:gd name="T41" fmla="*/ 4 h 150"/>
                <a:gd name="T42" fmla="*/ 2 w 84"/>
                <a:gd name="T43" fmla="*/ 17 h 150"/>
                <a:gd name="T44" fmla="*/ 2 w 84"/>
                <a:gd name="T45" fmla="*/ 17 h 150"/>
                <a:gd name="T46" fmla="*/ 16 w 84"/>
                <a:gd name="T47" fmla="*/ 37 h 150"/>
                <a:gd name="T48" fmla="*/ 29 w 84"/>
                <a:gd name="T49" fmla="*/ 54 h 150"/>
                <a:gd name="T50" fmla="*/ 35 w 84"/>
                <a:gd name="T51" fmla="*/ 65 h 150"/>
                <a:gd name="T52" fmla="*/ 40 w 84"/>
                <a:gd name="T53" fmla="*/ 71 h 150"/>
                <a:gd name="T54" fmla="*/ 47 w 84"/>
                <a:gd name="T55" fmla="*/ 73 h 150"/>
                <a:gd name="T56" fmla="*/ 54 w 84"/>
                <a:gd name="T57" fmla="*/ 78 h 150"/>
                <a:gd name="T58" fmla="*/ 58 w 84"/>
                <a:gd name="T59" fmla="*/ 77 h 150"/>
                <a:gd name="T60" fmla="*/ 67 w 84"/>
                <a:gd name="T61" fmla="*/ 74 h 150"/>
                <a:gd name="T62" fmla="*/ 79 w 84"/>
                <a:gd name="T63" fmla="*/ 87 h 150"/>
                <a:gd name="T64" fmla="*/ 84 w 84"/>
                <a:gd name="T65" fmla="*/ 99 h 150"/>
                <a:gd name="T66" fmla="*/ 82 w 84"/>
                <a:gd name="T67" fmla="*/ 105 h 150"/>
                <a:gd name="T68" fmla="*/ 80 w 84"/>
                <a:gd name="T69" fmla="*/ 119 h 150"/>
                <a:gd name="T70" fmla="*/ 73 w 84"/>
                <a:gd name="T71" fmla="*/ 129 h 150"/>
                <a:gd name="T72" fmla="*/ 69 w 84"/>
                <a:gd name="T73" fmla="*/ 133 h 150"/>
                <a:gd name="T74" fmla="*/ 69 w 84"/>
                <a:gd name="T75" fmla="*/ 135 h 150"/>
                <a:gd name="T76" fmla="*/ 62 w 84"/>
                <a:gd name="T77" fmla="*/ 150 h 150"/>
                <a:gd name="T78" fmla="*/ 60 w 84"/>
                <a:gd name="T79" fmla="*/ 14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" h="150">
                  <a:moveTo>
                    <a:pt x="60" y="149"/>
                  </a:moveTo>
                  <a:cubicBezTo>
                    <a:pt x="67" y="143"/>
                    <a:pt x="67" y="139"/>
                    <a:pt x="67" y="135"/>
                  </a:cubicBezTo>
                  <a:cubicBezTo>
                    <a:pt x="67" y="135"/>
                    <a:pt x="67" y="135"/>
                    <a:pt x="67" y="135"/>
                  </a:cubicBezTo>
                  <a:cubicBezTo>
                    <a:pt x="67" y="135"/>
                    <a:pt x="67" y="134"/>
                    <a:pt x="67" y="133"/>
                  </a:cubicBezTo>
                  <a:cubicBezTo>
                    <a:pt x="67" y="133"/>
                    <a:pt x="67" y="133"/>
                    <a:pt x="67" y="133"/>
                  </a:cubicBezTo>
                  <a:cubicBezTo>
                    <a:pt x="67" y="130"/>
                    <a:pt x="68" y="128"/>
                    <a:pt x="72" y="127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77" y="126"/>
                    <a:pt x="77" y="123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5"/>
                    <a:pt x="78" y="110"/>
                    <a:pt x="80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1" y="101"/>
                    <a:pt x="81" y="100"/>
                    <a:pt x="81" y="99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2" y="97"/>
                    <a:pt x="78" y="96"/>
                    <a:pt x="77" y="87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5" y="79"/>
                    <a:pt x="71" y="76"/>
                    <a:pt x="67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4" y="76"/>
                    <a:pt x="61" y="77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7" y="80"/>
                    <a:pt x="56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0" y="80"/>
                    <a:pt x="48" y="77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2" y="73"/>
                    <a:pt x="42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8" y="72"/>
                    <a:pt x="36" y="71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2" y="63"/>
                    <a:pt x="30" y="60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2" y="46"/>
                    <a:pt x="21" y="4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0" y="32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4" y="9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9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25"/>
                    <a:pt x="11" y="30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23" y="46"/>
                    <a:pt x="24" y="45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2" y="58"/>
                    <a:pt x="34" y="62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8" y="70"/>
                    <a:pt x="39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1"/>
                    <a:pt x="44" y="71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0" y="76"/>
                    <a:pt x="52" y="78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8"/>
                    <a:pt x="56" y="78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0" y="75"/>
                    <a:pt x="64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72" y="74"/>
                    <a:pt x="77" y="7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80" y="96"/>
                    <a:pt x="83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100"/>
                    <a:pt x="83" y="102"/>
                    <a:pt x="82" y="105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80" y="110"/>
                    <a:pt x="80" y="115"/>
                    <a:pt x="80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0" y="124"/>
                    <a:pt x="78" y="128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69" y="130"/>
                    <a:pt x="69" y="131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4"/>
                    <a:pt x="69" y="134"/>
                    <a:pt x="69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9"/>
                    <a:pt x="68" y="144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0" y="149"/>
                    <a:pt x="60" y="149"/>
                    <a:pt x="60" y="14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464"/>
            <p:cNvSpPr>
              <a:spLocks/>
            </p:cNvSpPr>
            <p:nvPr/>
          </p:nvSpPr>
          <p:spPr bwMode="auto">
            <a:xfrm>
              <a:off x="3039" y="3594"/>
              <a:ext cx="110" cy="255"/>
            </a:xfrm>
            <a:custGeom>
              <a:avLst/>
              <a:gdLst>
                <a:gd name="T0" fmla="*/ 70 w 78"/>
                <a:gd name="T1" fmla="*/ 178 h 180"/>
                <a:gd name="T2" fmla="*/ 71 w 78"/>
                <a:gd name="T3" fmla="*/ 171 h 180"/>
                <a:gd name="T4" fmla="*/ 70 w 78"/>
                <a:gd name="T5" fmla="*/ 169 h 180"/>
                <a:gd name="T6" fmla="*/ 71 w 78"/>
                <a:gd name="T7" fmla="*/ 165 h 180"/>
                <a:gd name="T8" fmla="*/ 75 w 78"/>
                <a:gd name="T9" fmla="*/ 162 h 180"/>
                <a:gd name="T10" fmla="*/ 73 w 78"/>
                <a:gd name="T11" fmla="*/ 160 h 180"/>
                <a:gd name="T12" fmla="*/ 73 w 78"/>
                <a:gd name="T13" fmla="*/ 160 h 180"/>
                <a:gd name="T14" fmla="*/ 67 w 78"/>
                <a:gd name="T15" fmla="*/ 160 h 180"/>
                <a:gd name="T16" fmla="*/ 67 w 78"/>
                <a:gd name="T17" fmla="*/ 159 h 180"/>
                <a:gd name="T18" fmla="*/ 54 w 78"/>
                <a:gd name="T19" fmla="*/ 149 h 180"/>
                <a:gd name="T20" fmla="*/ 47 w 78"/>
                <a:gd name="T21" fmla="*/ 143 h 180"/>
                <a:gd name="T22" fmla="*/ 46 w 78"/>
                <a:gd name="T23" fmla="*/ 136 h 180"/>
                <a:gd name="T24" fmla="*/ 46 w 78"/>
                <a:gd name="T25" fmla="*/ 135 h 180"/>
                <a:gd name="T26" fmla="*/ 42 w 78"/>
                <a:gd name="T27" fmla="*/ 130 h 180"/>
                <a:gd name="T28" fmla="*/ 43 w 78"/>
                <a:gd name="T29" fmla="*/ 126 h 180"/>
                <a:gd name="T30" fmla="*/ 43 w 78"/>
                <a:gd name="T31" fmla="*/ 125 h 180"/>
                <a:gd name="T32" fmla="*/ 41 w 78"/>
                <a:gd name="T33" fmla="*/ 125 h 180"/>
                <a:gd name="T34" fmla="*/ 36 w 78"/>
                <a:gd name="T35" fmla="*/ 120 h 180"/>
                <a:gd name="T36" fmla="*/ 37 w 78"/>
                <a:gd name="T37" fmla="*/ 119 h 180"/>
                <a:gd name="T38" fmla="*/ 37 w 78"/>
                <a:gd name="T39" fmla="*/ 118 h 180"/>
                <a:gd name="T40" fmla="*/ 36 w 78"/>
                <a:gd name="T41" fmla="*/ 117 h 180"/>
                <a:gd name="T42" fmla="*/ 30 w 78"/>
                <a:gd name="T43" fmla="*/ 100 h 180"/>
                <a:gd name="T44" fmla="*/ 19 w 78"/>
                <a:gd name="T45" fmla="*/ 79 h 180"/>
                <a:gd name="T46" fmla="*/ 0 w 78"/>
                <a:gd name="T47" fmla="*/ 45 h 180"/>
                <a:gd name="T48" fmla="*/ 0 w 78"/>
                <a:gd name="T49" fmla="*/ 44 h 180"/>
                <a:gd name="T50" fmla="*/ 25 w 78"/>
                <a:gd name="T51" fmla="*/ 0 h 180"/>
                <a:gd name="T52" fmla="*/ 12 w 78"/>
                <a:gd name="T53" fmla="*/ 26 h 180"/>
                <a:gd name="T54" fmla="*/ 3 w 78"/>
                <a:gd name="T55" fmla="*/ 44 h 180"/>
                <a:gd name="T56" fmla="*/ 13 w 78"/>
                <a:gd name="T57" fmla="*/ 63 h 180"/>
                <a:gd name="T58" fmla="*/ 22 w 78"/>
                <a:gd name="T59" fmla="*/ 79 h 180"/>
                <a:gd name="T60" fmla="*/ 36 w 78"/>
                <a:gd name="T61" fmla="*/ 109 h 180"/>
                <a:gd name="T62" fmla="*/ 38 w 78"/>
                <a:gd name="T63" fmla="*/ 115 h 180"/>
                <a:gd name="T64" fmla="*/ 39 w 78"/>
                <a:gd name="T65" fmla="*/ 120 h 180"/>
                <a:gd name="T66" fmla="*/ 39 w 78"/>
                <a:gd name="T67" fmla="*/ 120 h 180"/>
                <a:gd name="T68" fmla="*/ 40 w 78"/>
                <a:gd name="T69" fmla="*/ 122 h 180"/>
                <a:gd name="T70" fmla="*/ 42 w 78"/>
                <a:gd name="T71" fmla="*/ 122 h 180"/>
                <a:gd name="T72" fmla="*/ 45 w 78"/>
                <a:gd name="T73" fmla="*/ 126 h 180"/>
                <a:gd name="T74" fmla="*/ 45 w 78"/>
                <a:gd name="T75" fmla="*/ 130 h 180"/>
                <a:gd name="T76" fmla="*/ 48 w 78"/>
                <a:gd name="T77" fmla="*/ 134 h 180"/>
                <a:gd name="T78" fmla="*/ 49 w 78"/>
                <a:gd name="T79" fmla="*/ 136 h 180"/>
                <a:gd name="T80" fmla="*/ 49 w 78"/>
                <a:gd name="T81" fmla="*/ 141 h 180"/>
                <a:gd name="T82" fmla="*/ 56 w 78"/>
                <a:gd name="T83" fmla="*/ 148 h 180"/>
                <a:gd name="T84" fmla="*/ 68 w 78"/>
                <a:gd name="T85" fmla="*/ 157 h 180"/>
                <a:gd name="T86" fmla="*/ 70 w 78"/>
                <a:gd name="T87" fmla="*/ 158 h 180"/>
                <a:gd name="T88" fmla="*/ 73 w 78"/>
                <a:gd name="T89" fmla="*/ 157 h 180"/>
                <a:gd name="T90" fmla="*/ 77 w 78"/>
                <a:gd name="T91" fmla="*/ 161 h 180"/>
                <a:gd name="T92" fmla="*/ 77 w 78"/>
                <a:gd name="T93" fmla="*/ 164 h 180"/>
                <a:gd name="T94" fmla="*/ 73 w 78"/>
                <a:gd name="T95" fmla="*/ 167 h 180"/>
                <a:gd name="T96" fmla="*/ 72 w 78"/>
                <a:gd name="T97" fmla="*/ 168 h 180"/>
                <a:gd name="T98" fmla="*/ 73 w 78"/>
                <a:gd name="T99" fmla="*/ 170 h 180"/>
                <a:gd name="T100" fmla="*/ 72 w 78"/>
                <a:gd name="T101" fmla="*/ 180 h 180"/>
                <a:gd name="T102" fmla="*/ 72 w 78"/>
                <a:gd name="T103" fmla="*/ 180 h 180"/>
                <a:gd name="T104" fmla="*/ 71 w 78"/>
                <a:gd name="T105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" h="180">
                  <a:moveTo>
                    <a:pt x="70" y="180"/>
                  </a:moveTo>
                  <a:cubicBezTo>
                    <a:pt x="70" y="179"/>
                    <a:pt x="70" y="178"/>
                    <a:pt x="70" y="178"/>
                  </a:cubicBezTo>
                  <a:cubicBezTo>
                    <a:pt x="70" y="178"/>
                    <a:pt x="70" y="178"/>
                    <a:pt x="70" y="178"/>
                  </a:cubicBezTo>
                  <a:cubicBezTo>
                    <a:pt x="71" y="178"/>
                    <a:pt x="71" y="176"/>
                    <a:pt x="71" y="174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1" y="172"/>
                    <a:pt x="71" y="171"/>
                    <a:pt x="71" y="171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1" y="171"/>
                    <a:pt x="70" y="170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169"/>
                    <a:pt x="70" y="168"/>
                    <a:pt x="70" y="168"/>
                  </a:cubicBezTo>
                  <a:cubicBezTo>
                    <a:pt x="70" y="168"/>
                    <a:pt x="70" y="168"/>
                    <a:pt x="70" y="168"/>
                  </a:cubicBezTo>
                  <a:cubicBezTo>
                    <a:pt x="70" y="167"/>
                    <a:pt x="70" y="166"/>
                    <a:pt x="71" y="165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73" y="164"/>
                    <a:pt x="75" y="163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1"/>
                    <a:pt x="73" y="160"/>
                    <a:pt x="73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2" y="160"/>
                    <a:pt x="71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69" y="160"/>
                    <a:pt x="68" y="160"/>
                    <a:pt x="67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5" y="158"/>
                    <a:pt x="61" y="159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5" y="154"/>
                    <a:pt x="55" y="151"/>
                    <a:pt x="54" y="149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2" y="147"/>
                    <a:pt x="49" y="146"/>
                    <a:pt x="47" y="143"/>
                  </a:cubicBezTo>
                  <a:cubicBezTo>
                    <a:pt x="47" y="143"/>
                    <a:pt x="47" y="143"/>
                    <a:pt x="47" y="143"/>
                  </a:cubicBezTo>
                  <a:cubicBezTo>
                    <a:pt x="46" y="142"/>
                    <a:pt x="46" y="141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6" y="139"/>
                    <a:pt x="46" y="137"/>
                    <a:pt x="46" y="136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35"/>
                    <a:pt x="46" y="135"/>
                  </a:cubicBezTo>
                  <a:cubicBezTo>
                    <a:pt x="46" y="135"/>
                    <a:pt x="46" y="135"/>
                    <a:pt x="46" y="135"/>
                  </a:cubicBezTo>
                  <a:cubicBezTo>
                    <a:pt x="46" y="135"/>
                    <a:pt x="45" y="135"/>
                    <a:pt x="43" y="133"/>
                  </a:cubicBezTo>
                  <a:cubicBezTo>
                    <a:pt x="43" y="133"/>
                    <a:pt x="43" y="133"/>
                    <a:pt x="43" y="133"/>
                  </a:cubicBezTo>
                  <a:cubicBezTo>
                    <a:pt x="43" y="132"/>
                    <a:pt x="42" y="131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28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1" y="125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1" y="125"/>
                    <a:pt x="39" y="124"/>
                    <a:pt x="38" y="124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7" y="123"/>
                    <a:pt x="36" y="122"/>
                    <a:pt x="36" y="120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7" y="119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4" y="115"/>
                    <a:pt x="34" y="112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3" y="106"/>
                    <a:pt x="33" y="103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3" y="92"/>
                    <a:pt x="19" y="8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0"/>
                    <a:pt x="18" y="69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5" y="62"/>
                    <a:pt x="1" y="50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39"/>
                    <a:pt x="5" y="3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5" y="14"/>
                    <a:pt x="12" y="13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4" y="15"/>
                    <a:pt x="18" y="1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7" y="37"/>
                    <a:pt x="3" y="40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9"/>
                    <a:pt x="8" y="61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9" y="67"/>
                    <a:pt x="22" y="70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88"/>
                    <a:pt x="24" y="90"/>
                    <a:pt x="31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5" y="102"/>
                    <a:pt x="36" y="106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6" y="112"/>
                    <a:pt x="36" y="114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6"/>
                    <a:pt x="40" y="117"/>
                    <a:pt x="40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0" y="119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9" y="120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40" y="122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23"/>
                    <a:pt x="44" y="123"/>
                    <a:pt x="45" y="123"/>
                  </a:cubicBezTo>
                  <a:cubicBezTo>
                    <a:pt x="45" y="123"/>
                    <a:pt x="45" y="123"/>
                    <a:pt x="45" y="123"/>
                  </a:cubicBezTo>
                  <a:cubicBezTo>
                    <a:pt x="45" y="124"/>
                    <a:pt x="45" y="125"/>
                    <a:pt x="45" y="126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5" y="127"/>
                    <a:pt x="45" y="129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1"/>
                    <a:pt x="45" y="131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7" y="132"/>
                    <a:pt x="48" y="134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9" y="135"/>
                    <a:pt x="49" y="136"/>
                    <a:pt x="49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49" y="138"/>
                    <a:pt x="48" y="139"/>
                    <a:pt x="48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9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50" y="144"/>
                    <a:pt x="54" y="145"/>
                    <a:pt x="56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7" y="151"/>
                    <a:pt x="58" y="153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6"/>
                    <a:pt x="65" y="156"/>
                    <a:pt x="68" y="157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69" y="157"/>
                    <a:pt x="69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1" y="158"/>
                    <a:pt x="72" y="158"/>
                    <a:pt x="72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2" y="157"/>
                    <a:pt x="73" y="157"/>
                    <a:pt x="73" y="157"/>
                  </a:cubicBezTo>
                  <a:cubicBezTo>
                    <a:pt x="73" y="157"/>
                    <a:pt x="73" y="157"/>
                    <a:pt x="73" y="157"/>
                  </a:cubicBezTo>
                  <a:cubicBezTo>
                    <a:pt x="75" y="157"/>
                    <a:pt x="77" y="160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8" y="161"/>
                    <a:pt x="78" y="161"/>
                    <a:pt x="78" y="162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2"/>
                    <a:pt x="78" y="163"/>
                    <a:pt x="77" y="164"/>
                  </a:cubicBezTo>
                  <a:cubicBezTo>
                    <a:pt x="77" y="164"/>
                    <a:pt x="77" y="164"/>
                    <a:pt x="77" y="164"/>
                  </a:cubicBezTo>
                  <a:cubicBezTo>
                    <a:pt x="76" y="165"/>
                    <a:pt x="74" y="166"/>
                    <a:pt x="73" y="167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73" y="167"/>
                    <a:pt x="73" y="167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73" y="169"/>
                    <a:pt x="73" y="169"/>
                    <a:pt x="73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3" y="171"/>
                    <a:pt x="74" y="172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4" y="176"/>
                    <a:pt x="73" y="178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1" y="180"/>
                    <a:pt x="71" y="180"/>
                    <a:pt x="71" y="180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70" y="180"/>
                    <a:pt x="70" y="180"/>
                    <a:pt x="70" y="18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465"/>
            <p:cNvSpPr>
              <a:spLocks/>
            </p:cNvSpPr>
            <p:nvPr/>
          </p:nvSpPr>
          <p:spPr bwMode="auto">
            <a:xfrm>
              <a:off x="3137" y="3847"/>
              <a:ext cx="7" cy="10"/>
            </a:xfrm>
            <a:custGeom>
              <a:avLst/>
              <a:gdLst>
                <a:gd name="T0" fmla="*/ 2 w 5"/>
                <a:gd name="T1" fmla="*/ 4 h 7"/>
                <a:gd name="T2" fmla="*/ 2 w 5"/>
                <a:gd name="T3" fmla="*/ 4 h 7"/>
                <a:gd name="T4" fmla="*/ 2 w 5"/>
                <a:gd name="T5" fmla="*/ 4 h 7"/>
                <a:gd name="T6" fmla="*/ 2 w 5"/>
                <a:gd name="T7" fmla="*/ 4 h 7"/>
                <a:gd name="T8" fmla="*/ 0 w 5"/>
                <a:gd name="T9" fmla="*/ 1 h 7"/>
                <a:gd name="T10" fmla="*/ 0 w 5"/>
                <a:gd name="T11" fmla="*/ 1 h 7"/>
                <a:gd name="T12" fmla="*/ 1 w 5"/>
                <a:gd name="T13" fmla="*/ 1 h 7"/>
                <a:gd name="T14" fmla="*/ 3 w 5"/>
                <a:gd name="T15" fmla="*/ 0 h 7"/>
                <a:gd name="T16" fmla="*/ 3 w 5"/>
                <a:gd name="T17" fmla="*/ 0 h 7"/>
                <a:gd name="T18" fmla="*/ 3 w 5"/>
                <a:gd name="T19" fmla="*/ 0 h 7"/>
                <a:gd name="T20" fmla="*/ 4 w 5"/>
                <a:gd name="T21" fmla="*/ 1 h 7"/>
                <a:gd name="T22" fmla="*/ 4 w 5"/>
                <a:gd name="T23" fmla="*/ 1 h 7"/>
                <a:gd name="T24" fmla="*/ 5 w 5"/>
                <a:gd name="T25" fmla="*/ 3 h 7"/>
                <a:gd name="T26" fmla="*/ 5 w 5"/>
                <a:gd name="T27" fmla="*/ 3 h 7"/>
                <a:gd name="T28" fmla="*/ 5 w 5"/>
                <a:gd name="T29" fmla="*/ 4 h 7"/>
                <a:gd name="T30" fmla="*/ 5 w 5"/>
                <a:gd name="T31" fmla="*/ 4 h 7"/>
                <a:gd name="T32" fmla="*/ 3 w 5"/>
                <a:gd name="T33" fmla="*/ 7 h 7"/>
                <a:gd name="T34" fmla="*/ 3 w 5"/>
                <a:gd name="T35" fmla="*/ 7 h 7"/>
                <a:gd name="T36" fmla="*/ 2 w 5"/>
                <a:gd name="T3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466"/>
            <p:cNvSpPr>
              <a:spLocks noEditPoints="1"/>
            </p:cNvSpPr>
            <p:nvPr/>
          </p:nvSpPr>
          <p:spPr bwMode="auto">
            <a:xfrm>
              <a:off x="3077" y="3405"/>
              <a:ext cx="17" cy="39"/>
            </a:xfrm>
            <a:custGeom>
              <a:avLst/>
              <a:gdLst>
                <a:gd name="T0" fmla="*/ 8 w 12"/>
                <a:gd name="T1" fmla="*/ 21 h 27"/>
                <a:gd name="T2" fmla="*/ 6 w 12"/>
                <a:gd name="T3" fmla="*/ 14 h 27"/>
                <a:gd name="T4" fmla="*/ 6 w 12"/>
                <a:gd name="T5" fmla="*/ 14 h 27"/>
                <a:gd name="T6" fmla="*/ 4 w 12"/>
                <a:gd name="T7" fmla="*/ 10 h 27"/>
                <a:gd name="T8" fmla="*/ 4 w 12"/>
                <a:gd name="T9" fmla="*/ 10 h 27"/>
                <a:gd name="T10" fmla="*/ 4 w 12"/>
                <a:gd name="T11" fmla="*/ 10 h 27"/>
                <a:gd name="T12" fmla="*/ 2 w 12"/>
                <a:gd name="T13" fmla="*/ 5 h 27"/>
                <a:gd name="T14" fmla="*/ 2 w 12"/>
                <a:gd name="T15" fmla="*/ 5 h 27"/>
                <a:gd name="T16" fmla="*/ 2 w 12"/>
                <a:gd name="T17" fmla="*/ 5 h 27"/>
                <a:gd name="T18" fmla="*/ 0 w 12"/>
                <a:gd name="T19" fmla="*/ 1 h 27"/>
                <a:gd name="T20" fmla="*/ 0 w 12"/>
                <a:gd name="T21" fmla="*/ 1 h 27"/>
                <a:gd name="T22" fmla="*/ 1 w 12"/>
                <a:gd name="T23" fmla="*/ 0 h 27"/>
                <a:gd name="T24" fmla="*/ 3 w 12"/>
                <a:gd name="T25" fmla="*/ 5 h 27"/>
                <a:gd name="T26" fmla="*/ 3 w 12"/>
                <a:gd name="T27" fmla="*/ 5 h 27"/>
                <a:gd name="T28" fmla="*/ 3 w 12"/>
                <a:gd name="T29" fmla="*/ 5 h 27"/>
                <a:gd name="T30" fmla="*/ 4 w 12"/>
                <a:gd name="T31" fmla="*/ 9 h 27"/>
                <a:gd name="T32" fmla="*/ 4 w 12"/>
                <a:gd name="T33" fmla="*/ 9 h 27"/>
                <a:gd name="T34" fmla="*/ 4 w 12"/>
                <a:gd name="T35" fmla="*/ 10 h 27"/>
                <a:gd name="T36" fmla="*/ 5 w 12"/>
                <a:gd name="T37" fmla="*/ 9 h 27"/>
                <a:gd name="T38" fmla="*/ 7 w 12"/>
                <a:gd name="T39" fmla="*/ 14 h 27"/>
                <a:gd name="T40" fmla="*/ 7 w 12"/>
                <a:gd name="T41" fmla="*/ 14 h 27"/>
                <a:gd name="T42" fmla="*/ 9 w 12"/>
                <a:gd name="T43" fmla="*/ 21 h 27"/>
                <a:gd name="T44" fmla="*/ 9 w 12"/>
                <a:gd name="T45" fmla="*/ 21 h 27"/>
                <a:gd name="T46" fmla="*/ 12 w 12"/>
                <a:gd name="T47" fmla="*/ 27 h 27"/>
                <a:gd name="T48" fmla="*/ 12 w 12"/>
                <a:gd name="T49" fmla="*/ 27 h 27"/>
                <a:gd name="T50" fmla="*/ 11 w 12"/>
                <a:gd name="T51" fmla="*/ 27 h 27"/>
                <a:gd name="T52" fmla="*/ 8 w 12"/>
                <a:gd name="T53" fmla="*/ 21 h 27"/>
                <a:gd name="T54" fmla="*/ 0 w 12"/>
                <a:gd name="T55" fmla="*/ 1 h 27"/>
                <a:gd name="T56" fmla="*/ 0 w 12"/>
                <a:gd name="T57" fmla="*/ 1 h 27"/>
                <a:gd name="T58" fmla="*/ 0 w 12"/>
                <a:gd name="T59" fmla="*/ 1 h 27"/>
                <a:gd name="T60" fmla="*/ 0 w 12"/>
                <a:gd name="T61" fmla="*/ 1 h 27"/>
                <a:gd name="T62" fmla="*/ 0 w 12"/>
                <a:gd name="T6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7">
                  <a:moveTo>
                    <a:pt x="8" y="21"/>
                  </a:moveTo>
                  <a:cubicBezTo>
                    <a:pt x="7" y="19"/>
                    <a:pt x="6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8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3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7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7" y="19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3"/>
                    <a:pt x="11" y="25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5"/>
                    <a:pt x="9" y="23"/>
                    <a:pt x="8" y="2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467"/>
            <p:cNvSpPr>
              <a:spLocks noEditPoints="1"/>
            </p:cNvSpPr>
            <p:nvPr/>
          </p:nvSpPr>
          <p:spPr bwMode="auto">
            <a:xfrm>
              <a:off x="3093" y="3444"/>
              <a:ext cx="73" cy="62"/>
            </a:xfrm>
            <a:custGeom>
              <a:avLst/>
              <a:gdLst>
                <a:gd name="T0" fmla="*/ 46 w 52"/>
                <a:gd name="T1" fmla="*/ 41 h 44"/>
                <a:gd name="T2" fmla="*/ 41 w 52"/>
                <a:gd name="T3" fmla="*/ 33 h 44"/>
                <a:gd name="T4" fmla="*/ 41 w 52"/>
                <a:gd name="T5" fmla="*/ 33 h 44"/>
                <a:gd name="T6" fmla="*/ 39 w 52"/>
                <a:gd name="T7" fmla="*/ 26 h 44"/>
                <a:gd name="T8" fmla="*/ 39 w 52"/>
                <a:gd name="T9" fmla="*/ 26 h 44"/>
                <a:gd name="T10" fmla="*/ 35 w 52"/>
                <a:gd name="T11" fmla="*/ 20 h 44"/>
                <a:gd name="T12" fmla="*/ 35 w 52"/>
                <a:gd name="T13" fmla="*/ 20 h 44"/>
                <a:gd name="T14" fmla="*/ 31 w 52"/>
                <a:gd name="T15" fmla="*/ 17 h 44"/>
                <a:gd name="T16" fmla="*/ 31 w 52"/>
                <a:gd name="T17" fmla="*/ 17 h 44"/>
                <a:gd name="T18" fmla="*/ 24 w 52"/>
                <a:gd name="T19" fmla="*/ 15 h 44"/>
                <a:gd name="T20" fmla="*/ 24 w 52"/>
                <a:gd name="T21" fmla="*/ 15 h 44"/>
                <a:gd name="T22" fmla="*/ 17 w 52"/>
                <a:gd name="T23" fmla="*/ 11 h 44"/>
                <a:gd name="T24" fmla="*/ 17 w 52"/>
                <a:gd name="T25" fmla="*/ 11 h 44"/>
                <a:gd name="T26" fmla="*/ 13 w 52"/>
                <a:gd name="T27" fmla="*/ 8 h 44"/>
                <a:gd name="T28" fmla="*/ 13 w 52"/>
                <a:gd name="T29" fmla="*/ 8 h 44"/>
                <a:gd name="T30" fmla="*/ 6 w 52"/>
                <a:gd name="T31" fmla="*/ 6 h 44"/>
                <a:gd name="T32" fmla="*/ 6 w 52"/>
                <a:gd name="T33" fmla="*/ 6 h 44"/>
                <a:gd name="T34" fmla="*/ 0 w 52"/>
                <a:gd name="T35" fmla="*/ 0 h 44"/>
                <a:gd name="T36" fmla="*/ 0 w 52"/>
                <a:gd name="T37" fmla="*/ 0 h 44"/>
                <a:gd name="T38" fmla="*/ 1 w 52"/>
                <a:gd name="T39" fmla="*/ 0 h 44"/>
                <a:gd name="T40" fmla="*/ 6 w 52"/>
                <a:gd name="T41" fmla="*/ 5 h 44"/>
                <a:gd name="T42" fmla="*/ 6 w 52"/>
                <a:gd name="T43" fmla="*/ 5 h 44"/>
                <a:gd name="T44" fmla="*/ 13 w 52"/>
                <a:gd name="T45" fmla="*/ 7 h 44"/>
                <a:gd name="T46" fmla="*/ 13 w 52"/>
                <a:gd name="T47" fmla="*/ 7 h 44"/>
                <a:gd name="T48" fmla="*/ 18 w 52"/>
                <a:gd name="T49" fmla="*/ 10 h 44"/>
                <a:gd name="T50" fmla="*/ 18 w 52"/>
                <a:gd name="T51" fmla="*/ 10 h 44"/>
                <a:gd name="T52" fmla="*/ 24 w 52"/>
                <a:gd name="T53" fmla="*/ 14 h 44"/>
                <a:gd name="T54" fmla="*/ 24 w 52"/>
                <a:gd name="T55" fmla="*/ 14 h 44"/>
                <a:gd name="T56" fmla="*/ 32 w 52"/>
                <a:gd name="T57" fmla="*/ 16 h 44"/>
                <a:gd name="T58" fmla="*/ 32 w 52"/>
                <a:gd name="T59" fmla="*/ 16 h 44"/>
                <a:gd name="T60" fmla="*/ 36 w 52"/>
                <a:gd name="T61" fmla="*/ 20 h 44"/>
                <a:gd name="T62" fmla="*/ 36 w 52"/>
                <a:gd name="T63" fmla="*/ 20 h 44"/>
                <a:gd name="T64" fmla="*/ 40 w 52"/>
                <a:gd name="T65" fmla="*/ 26 h 44"/>
                <a:gd name="T66" fmla="*/ 40 w 52"/>
                <a:gd name="T67" fmla="*/ 26 h 44"/>
                <a:gd name="T68" fmla="*/ 42 w 52"/>
                <a:gd name="T69" fmla="*/ 32 h 44"/>
                <a:gd name="T70" fmla="*/ 42 w 52"/>
                <a:gd name="T71" fmla="*/ 32 h 44"/>
                <a:gd name="T72" fmla="*/ 47 w 52"/>
                <a:gd name="T73" fmla="*/ 40 h 44"/>
                <a:gd name="T74" fmla="*/ 47 w 52"/>
                <a:gd name="T75" fmla="*/ 40 h 44"/>
                <a:gd name="T76" fmla="*/ 52 w 52"/>
                <a:gd name="T77" fmla="*/ 44 h 44"/>
                <a:gd name="T78" fmla="*/ 52 w 52"/>
                <a:gd name="T79" fmla="*/ 44 h 44"/>
                <a:gd name="T80" fmla="*/ 51 w 52"/>
                <a:gd name="T81" fmla="*/ 44 h 44"/>
                <a:gd name="T82" fmla="*/ 46 w 52"/>
                <a:gd name="T83" fmla="*/ 41 h 44"/>
                <a:gd name="T84" fmla="*/ 0 w 52"/>
                <a:gd name="T85" fmla="*/ 0 h 44"/>
                <a:gd name="T86" fmla="*/ 0 w 52"/>
                <a:gd name="T87" fmla="*/ 0 h 44"/>
                <a:gd name="T88" fmla="*/ 0 w 52"/>
                <a:gd name="T89" fmla="*/ 0 h 44"/>
                <a:gd name="T90" fmla="*/ 0 w 52"/>
                <a:gd name="T91" fmla="*/ 0 h 44"/>
                <a:gd name="T92" fmla="*/ 0 w 52"/>
                <a:gd name="T9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44">
                  <a:moveTo>
                    <a:pt x="46" y="41"/>
                  </a:moveTo>
                  <a:cubicBezTo>
                    <a:pt x="44" y="40"/>
                    <a:pt x="42" y="34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1"/>
                    <a:pt x="39" y="28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4"/>
                    <a:pt x="36" y="22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6"/>
                    <a:pt x="27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5"/>
                    <a:pt x="18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0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" y="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7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22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7" y="14"/>
                    <a:pt x="30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7"/>
                    <a:pt x="35" y="18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2"/>
                    <a:pt x="40" y="23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1" y="31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4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9" y="41"/>
                    <a:pt x="51" y="42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43"/>
                    <a:pt x="49" y="42"/>
                    <a:pt x="46" y="4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468"/>
            <p:cNvSpPr>
              <a:spLocks/>
            </p:cNvSpPr>
            <p:nvPr/>
          </p:nvSpPr>
          <p:spPr bwMode="auto">
            <a:xfrm>
              <a:off x="3352" y="3690"/>
              <a:ext cx="89" cy="79"/>
            </a:xfrm>
            <a:custGeom>
              <a:avLst/>
              <a:gdLst>
                <a:gd name="T0" fmla="*/ 52 w 63"/>
                <a:gd name="T1" fmla="*/ 45 h 56"/>
                <a:gd name="T2" fmla="*/ 45 w 63"/>
                <a:gd name="T3" fmla="*/ 38 h 56"/>
                <a:gd name="T4" fmla="*/ 45 w 63"/>
                <a:gd name="T5" fmla="*/ 38 h 56"/>
                <a:gd name="T6" fmla="*/ 37 w 63"/>
                <a:gd name="T7" fmla="*/ 27 h 56"/>
                <a:gd name="T8" fmla="*/ 37 w 63"/>
                <a:gd name="T9" fmla="*/ 27 h 56"/>
                <a:gd name="T10" fmla="*/ 30 w 63"/>
                <a:gd name="T11" fmla="*/ 22 h 56"/>
                <a:gd name="T12" fmla="*/ 30 w 63"/>
                <a:gd name="T13" fmla="*/ 22 h 56"/>
                <a:gd name="T14" fmla="*/ 26 w 63"/>
                <a:gd name="T15" fmla="*/ 18 h 56"/>
                <a:gd name="T16" fmla="*/ 26 w 63"/>
                <a:gd name="T17" fmla="*/ 18 h 56"/>
                <a:gd name="T18" fmla="*/ 22 w 63"/>
                <a:gd name="T19" fmla="*/ 14 h 56"/>
                <a:gd name="T20" fmla="*/ 22 w 63"/>
                <a:gd name="T21" fmla="*/ 14 h 56"/>
                <a:gd name="T22" fmla="*/ 15 w 63"/>
                <a:gd name="T23" fmla="*/ 9 h 56"/>
                <a:gd name="T24" fmla="*/ 15 w 63"/>
                <a:gd name="T25" fmla="*/ 9 h 56"/>
                <a:gd name="T26" fmla="*/ 8 w 63"/>
                <a:gd name="T27" fmla="*/ 7 h 56"/>
                <a:gd name="T28" fmla="*/ 8 w 63"/>
                <a:gd name="T29" fmla="*/ 7 h 56"/>
                <a:gd name="T30" fmla="*/ 0 w 63"/>
                <a:gd name="T31" fmla="*/ 1 h 56"/>
                <a:gd name="T32" fmla="*/ 0 w 63"/>
                <a:gd name="T33" fmla="*/ 1 h 56"/>
                <a:gd name="T34" fmla="*/ 0 w 63"/>
                <a:gd name="T35" fmla="*/ 1 h 56"/>
                <a:gd name="T36" fmla="*/ 2 w 63"/>
                <a:gd name="T37" fmla="*/ 0 h 56"/>
                <a:gd name="T38" fmla="*/ 4 w 63"/>
                <a:gd name="T39" fmla="*/ 2 h 56"/>
                <a:gd name="T40" fmla="*/ 4 w 63"/>
                <a:gd name="T41" fmla="*/ 2 h 56"/>
                <a:gd name="T42" fmla="*/ 8 w 63"/>
                <a:gd name="T43" fmla="*/ 5 h 56"/>
                <a:gd name="T44" fmla="*/ 8 w 63"/>
                <a:gd name="T45" fmla="*/ 5 h 56"/>
                <a:gd name="T46" fmla="*/ 17 w 63"/>
                <a:gd name="T47" fmla="*/ 8 h 56"/>
                <a:gd name="T48" fmla="*/ 17 w 63"/>
                <a:gd name="T49" fmla="*/ 8 h 56"/>
                <a:gd name="T50" fmla="*/ 23 w 63"/>
                <a:gd name="T51" fmla="*/ 12 h 56"/>
                <a:gd name="T52" fmla="*/ 23 w 63"/>
                <a:gd name="T53" fmla="*/ 12 h 56"/>
                <a:gd name="T54" fmla="*/ 27 w 63"/>
                <a:gd name="T55" fmla="*/ 16 h 56"/>
                <a:gd name="T56" fmla="*/ 27 w 63"/>
                <a:gd name="T57" fmla="*/ 16 h 56"/>
                <a:gd name="T58" fmla="*/ 31 w 63"/>
                <a:gd name="T59" fmla="*/ 20 h 56"/>
                <a:gd name="T60" fmla="*/ 31 w 63"/>
                <a:gd name="T61" fmla="*/ 20 h 56"/>
                <a:gd name="T62" fmla="*/ 39 w 63"/>
                <a:gd name="T63" fmla="*/ 27 h 56"/>
                <a:gd name="T64" fmla="*/ 39 w 63"/>
                <a:gd name="T65" fmla="*/ 27 h 56"/>
                <a:gd name="T66" fmla="*/ 46 w 63"/>
                <a:gd name="T67" fmla="*/ 36 h 56"/>
                <a:gd name="T68" fmla="*/ 46 w 63"/>
                <a:gd name="T69" fmla="*/ 36 h 56"/>
                <a:gd name="T70" fmla="*/ 54 w 63"/>
                <a:gd name="T71" fmla="*/ 44 h 56"/>
                <a:gd name="T72" fmla="*/ 54 w 63"/>
                <a:gd name="T73" fmla="*/ 44 h 56"/>
                <a:gd name="T74" fmla="*/ 63 w 63"/>
                <a:gd name="T75" fmla="*/ 54 h 56"/>
                <a:gd name="T76" fmla="*/ 63 w 63"/>
                <a:gd name="T77" fmla="*/ 54 h 56"/>
                <a:gd name="T78" fmla="*/ 62 w 63"/>
                <a:gd name="T79" fmla="*/ 56 h 56"/>
                <a:gd name="T80" fmla="*/ 52 w 63"/>
                <a:gd name="T8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56">
                  <a:moveTo>
                    <a:pt x="52" y="45"/>
                  </a:moveTo>
                  <a:cubicBezTo>
                    <a:pt x="51" y="43"/>
                    <a:pt x="48" y="41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5"/>
                    <a:pt x="38" y="30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6"/>
                    <a:pt x="33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1"/>
                    <a:pt x="27" y="20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6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3"/>
                    <a:pt x="17" y="12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2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7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6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5"/>
                    <a:pt x="15" y="5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3"/>
                    <a:pt x="26" y="15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9" y="18"/>
                    <a:pt x="30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4" y="21"/>
                    <a:pt x="37" y="24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9"/>
                    <a:pt x="43" y="34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0" y="39"/>
                    <a:pt x="53" y="41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6"/>
                    <a:pt x="62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0" y="54"/>
                    <a:pt x="54" y="48"/>
                    <a:pt x="52" y="4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469"/>
            <p:cNvSpPr>
              <a:spLocks/>
            </p:cNvSpPr>
            <p:nvPr/>
          </p:nvSpPr>
          <p:spPr bwMode="auto">
            <a:xfrm>
              <a:off x="3204" y="3574"/>
              <a:ext cx="43" cy="59"/>
            </a:xfrm>
            <a:custGeom>
              <a:avLst/>
              <a:gdLst>
                <a:gd name="T0" fmla="*/ 25 w 30"/>
                <a:gd name="T1" fmla="*/ 38 h 42"/>
                <a:gd name="T2" fmla="*/ 18 w 30"/>
                <a:gd name="T3" fmla="*/ 33 h 42"/>
                <a:gd name="T4" fmla="*/ 18 w 30"/>
                <a:gd name="T5" fmla="*/ 33 h 42"/>
                <a:gd name="T6" fmla="*/ 14 w 30"/>
                <a:gd name="T7" fmla="*/ 24 h 42"/>
                <a:gd name="T8" fmla="*/ 14 w 30"/>
                <a:gd name="T9" fmla="*/ 24 h 42"/>
                <a:gd name="T10" fmla="*/ 10 w 30"/>
                <a:gd name="T11" fmla="*/ 18 h 42"/>
                <a:gd name="T12" fmla="*/ 10 w 30"/>
                <a:gd name="T13" fmla="*/ 18 h 42"/>
                <a:gd name="T14" fmla="*/ 4 w 30"/>
                <a:gd name="T15" fmla="*/ 10 h 42"/>
                <a:gd name="T16" fmla="*/ 4 w 30"/>
                <a:gd name="T17" fmla="*/ 10 h 42"/>
                <a:gd name="T18" fmla="*/ 0 w 30"/>
                <a:gd name="T19" fmla="*/ 0 h 42"/>
                <a:gd name="T20" fmla="*/ 0 w 30"/>
                <a:gd name="T21" fmla="*/ 0 h 42"/>
                <a:gd name="T22" fmla="*/ 0 w 30"/>
                <a:gd name="T23" fmla="*/ 0 h 42"/>
                <a:gd name="T24" fmla="*/ 0 w 30"/>
                <a:gd name="T25" fmla="*/ 0 h 42"/>
                <a:gd name="T26" fmla="*/ 0 w 30"/>
                <a:gd name="T27" fmla="*/ 0 h 42"/>
                <a:gd name="T28" fmla="*/ 2 w 30"/>
                <a:gd name="T29" fmla="*/ 0 h 42"/>
                <a:gd name="T30" fmla="*/ 2 w 30"/>
                <a:gd name="T31" fmla="*/ 0 h 42"/>
                <a:gd name="T32" fmla="*/ 2 w 30"/>
                <a:gd name="T33" fmla="*/ 0 h 42"/>
                <a:gd name="T34" fmla="*/ 5 w 30"/>
                <a:gd name="T35" fmla="*/ 8 h 42"/>
                <a:gd name="T36" fmla="*/ 5 w 30"/>
                <a:gd name="T37" fmla="*/ 8 h 42"/>
                <a:gd name="T38" fmla="*/ 11 w 30"/>
                <a:gd name="T39" fmla="*/ 16 h 42"/>
                <a:gd name="T40" fmla="*/ 11 w 30"/>
                <a:gd name="T41" fmla="*/ 16 h 42"/>
                <a:gd name="T42" fmla="*/ 15 w 30"/>
                <a:gd name="T43" fmla="*/ 24 h 42"/>
                <a:gd name="T44" fmla="*/ 15 w 30"/>
                <a:gd name="T45" fmla="*/ 24 h 42"/>
                <a:gd name="T46" fmla="*/ 19 w 30"/>
                <a:gd name="T47" fmla="*/ 32 h 42"/>
                <a:gd name="T48" fmla="*/ 19 w 30"/>
                <a:gd name="T49" fmla="*/ 32 h 42"/>
                <a:gd name="T50" fmla="*/ 26 w 30"/>
                <a:gd name="T51" fmla="*/ 37 h 42"/>
                <a:gd name="T52" fmla="*/ 26 w 30"/>
                <a:gd name="T53" fmla="*/ 37 h 42"/>
                <a:gd name="T54" fmla="*/ 30 w 30"/>
                <a:gd name="T55" fmla="*/ 41 h 42"/>
                <a:gd name="T56" fmla="*/ 30 w 30"/>
                <a:gd name="T57" fmla="*/ 41 h 42"/>
                <a:gd name="T58" fmla="*/ 29 w 30"/>
                <a:gd name="T59" fmla="*/ 42 h 42"/>
                <a:gd name="T60" fmla="*/ 25 w 30"/>
                <a:gd name="T61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42">
                  <a:moveTo>
                    <a:pt x="25" y="38"/>
                  </a:moveTo>
                  <a:cubicBezTo>
                    <a:pt x="22" y="38"/>
                    <a:pt x="20" y="35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6" y="31"/>
                    <a:pt x="14" y="27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2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6"/>
                    <a:pt x="7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7"/>
                    <a:pt x="0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3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11"/>
                    <a:pt x="9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3" y="18"/>
                    <a:pt x="15" y="21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7"/>
                    <a:pt x="18" y="30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2" y="34"/>
                    <a:pt x="24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7"/>
                    <a:pt x="29" y="39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0"/>
                    <a:pt x="27" y="39"/>
                    <a:pt x="25" y="3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470"/>
            <p:cNvSpPr>
              <a:spLocks/>
            </p:cNvSpPr>
            <p:nvPr/>
          </p:nvSpPr>
          <p:spPr bwMode="auto">
            <a:xfrm>
              <a:off x="3163" y="3504"/>
              <a:ext cx="44" cy="70"/>
            </a:xfrm>
            <a:custGeom>
              <a:avLst/>
              <a:gdLst>
                <a:gd name="T0" fmla="*/ 29 w 31"/>
                <a:gd name="T1" fmla="*/ 48 h 49"/>
                <a:gd name="T2" fmla="*/ 25 w 31"/>
                <a:gd name="T3" fmla="*/ 42 h 49"/>
                <a:gd name="T4" fmla="*/ 24 w 31"/>
                <a:gd name="T5" fmla="*/ 39 h 49"/>
                <a:gd name="T6" fmla="*/ 24 w 31"/>
                <a:gd name="T7" fmla="*/ 37 h 49"/>
                <a:gd name="T8" fmla="*/ 24 w 31"/>
                <a:gd name="T9" fmla="*/ 35 h 49"/>
                <a:gd name="T10" fmla="*/ 23 w 31"/>
                <a:gd name="T11" fmla="*/ 31 h 49"/>
                <a:gd name="T12" fmla="*/ 24 w 31"/>
                <a:gd name="T13" fmla="*/ 28 h 49"/>
                <a:gd name="T14" fmla="*/ 24 w 31"/>
                <a:gd name="T15" fmla="*/ 26 h 49"/>
                <a:gd name="T16" fmla="*/ 22 w 31"/>
                <a:gd name="T17" fmla="*/ 23 h 49"/>
                <a:gd name="T18" fmla="*/ 19 w 31"/>
                <a:gd name="T19" fmla="*/ 18 h 49"/>
                <a:gd name="T20" fmla="*/ 19 w 31"/>
                <a:gd name="T21" fmla="*/ 17 h 49"/>
                <a:gd name="T22" fmla="*/ 19 w 31"/>
                <a:gd name="T23" fmla="*/ 17 h 49"/>
                <a:gd name="T24" fmla="*/ 16 w 31"/>
                <a:gd name="T25" fmla="*/ 13 h 49"/>
                <a:gd name="T26" fmla="*/ 16 w 31"/>
                <a:gd name="T27" fmla="*/ 13 h 49"/>
                <a:gd name="T28" fmla="*/ 14 w 31"/>
                <a:gd name="T29" fmla="*/ 13 h 49"/>
                <a:gd name="T30" fmla="*/ 11 w 31"/>
                <a:gd name="T31" fmla="*/ 15 h 49"/>
                <a:gd name="T32" fmla="*/ 11 w 31"/>
                <a:gd name="T33" fmla="*/ 15 h 49"/>
                <a:gd name="T34" fmla="*/ 7 w 31"/>
                <a:gd name="T35" fmla="*/ 10 h 49"/>
                <a:gd name="T36" fmla="*/ 3 w 31"/>
                <a:gd name="T37" fmla="*/ 5 h 49"/>
                <a:gd name="T38" fmla="*/ 0 w 31"/>
                <a:gd name="T39" fmla="*/ 0 h 49"/>
                <a:gd name="T40" fmla="*/ 2 w 31"/>
                <a:gd name="T41" fmla="*/ 0 h 49"/>
                <a:gd name="T42" fmla="*/ 4 w 31"/>
                <a:gd name="T43" fmla="*/ 4 h 49"/>
                <a:gd name="T44" fmla="*/ 8 w 31"/>
                <a:gd name="T45" fmla="*/ 10 h 49"/>
                <a:gd name="T46" fmla="*/ 11 w 31"/>
                <a:gd name="T47" fmla="*/ 13 h 49"/>
                <a:gd name="T48" fmla="*/ 11 w 31"/>
                <a:gd name="T49" fmla="*/ 13 h 49"/>
                <a:gd name="T50" fmla="*/ 13 w 31"/>
                <a:gd name="T51" fmla="*/ 12 h 49"/>
                <a:gd name="T52" fmla="*/ 16 w 31"/>
                <a:gd name="T53" fmla="*/ 11 h 49"/>
                <a:gd name="T54" fmla="*/ 18 w 31"/>
                <a:gd name="T55" fmla="*/ 13 h 49"/>
                <a:gd name="T56" fmla="*/ 21 w 31"/>
                <a:gd name="T57" fmla="*/ 17 h 49"/>
                <a:gd name="T58" fmla="*/ 21 w 31"/>
                <a:gd name="T59" fmla="*/ 17 h 49"/>
                <a:gd name="T60" fmla="*/ 21 w 31"/>
                <a:gd name="T61" fmla="*/ 18 h 49"/>
                <a:gd name="T62" fmla="*/ 23 w 31"/>
                <a:gd name="T63" fmla="*/ 22 h 49"/>
                <a:gd name="T64" fmla="*/ 25 w 31"/>
                <a:gd name="T65" fmla="*/ 26 h 49"/>
                <a:gd name="T66" fmla="*/ 25 w 31"/>
                <a:gd name="T67" fmla="*/ 28 h 49"/>
                <a:gd name="T68" fmla="*/ 25 w 31"/>
                <a:gd name="T69" fmla="*/ 31 h 49"/>
                <a:gd name="T70" fmla="*/ 25 w 31"/>
                <a:gd name="T71" fmla="*/ 35 h 49"/>
                <a:gd name="T72" fmla="*/ 26 w 31"/>
                <a:gd name="T73" fmla="*/ 37 h 49"/>
                <a:gd name="T74" fmla="*/ 26 w 31"/>
                <a:gd name="T75" fmla="*/ 39 h 49"/>
                <a:gd name="T76" fmla="*/ 26 w 31"/>
                <a:gd name="T77" fmla="*/ 41 h 49"/>
                <a:gd name="T78" fmla="*/ 31 w 31"/>
                <a:gd name="T79" fmla="*/ 48 h 49"/>
                <a:gd name="T80" fmla="*/ 30 w 31"/>
                <a:gd name="T8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49">
                  <a:moveTo>
                    <a:pt x="29" y="49"/>
                  </a:moveTo>
                  <a:cubicBezTo>
                    <a:pt x="29" y="49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6"/>
                    <a:pt x="27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4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8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4"/>
                    <a:pt x="23" y="33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2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5"/>
                    <a:pt x="23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0" y="22"/>
                    <a:pt x="19" y="20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6"/>
                    <a:pt x="17" y="15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4"/>
                    <a:pt x="13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5"/>
                    <a:pt x="7" y="13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7"/>
                    <a:pt x="4" y="7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7" y="6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3"/>
                    <a:pt x="9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21" y="14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2" y="21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3"/>
                    <a:pt x="25" y="24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3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8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40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8" y="42"/>
                    <a:pt x="30" y="46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49"/>
                    <a:pt x="29" y="49"/>
                    <a:pt x="29" y="4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471"/>
            <p:cNvSpPr>
              <a:spLocks/>
            </p:cNvSpPr>
            <p:nvPr/>
          </p:nvSpPr>
          <p:spPr bwMode="auto">
            <a:xfrm>
              <a:off x="3267" y="3649"/>
              <a:ext cx="87" cy="44"/>
            </a:xfrm>
            <a:custGeom>
              <a:avLst/>
              <a:gdLst>
                <a:gd name="T0" fmla="*/ 56 w 62"/>
                <a:gd name="T1" fmla="*/ 27 h 31"/>
                <a:gd name="T2" fmla="*/ 45 w 62"/>
                <a:gd name="T3" fmla="*/ 21 h 31"/>
                <a:gd name="T4" fmla="*/ 45 w 62"/>
                <a:gd name="T5" fmla="*/ 21 h 31"/>
                <a:gd name="T6" fmla="*/ 36 w 62"/>
                <a:gd name="T7" fmla="*/ 17 h 31"/>
                <a:gd name="T8" fmla="*/ 36 w 62"/>
                <a:gd name="T9" fmla="*/ 17 h 31"/>
                <a:gd name="T10" fmla="*/ 30 w 62"/>
                <a:gd name="T11" fmla="*/ 15 h 31"/>
                <a:gd name="T12" fmla="*/ 30 w 62"/>
                <a:gd name="T13" fmla="*/ 15 h 31"/>
                <a:gd name="T14" fmla="*/ 26 w 62"/>
                <a:gd name="T15" fmla="*/ 13 h 31"/>
                <a:gd name="T16" fmla="*/ 26 w 62"/>
                <a:gd name="T17" fmla="*/ 13 h 31"/>
                <a:gd name="T18" fmla="*/ 20 w 62"/>
                <a:gd name="T19" fmla="*/ 10 h 31"/>
                <a:gd name="T20" fmla="*/ 20 w 62"/>
                <a:gd name="T21" fmla="*/ 10 h 31"/>
                <a:gd name="T22" fmla="*/ 11 w 62"/>
                <a:gd name="T23" fmla="*/ 7 h 31"/>
                <a:gd name="T24" fmla="*/ 11 w 62"/>
                <a:gd name="T25" fmla="*/ 7 h 31"/>
                <a:gd name="T26" fmla="*/ 11 w 62"/>
                <a:gd name="T27" fmla="*/ 7 h 31"/>
                <a:gd name="T28" fmla="*/ 11 w 62"/>
                <a:gd name="T29" fmla="*/ 7 h 31"/>
                <a:gd name="T30" fmla="*/ 10 w 62"/>
                <a:gd name="T31" fmla="*/ 8 h 31"/>
                <a:gd name="T32" fmla="*/ 10 w 62"/>
                <a:gd name="T33" fmla="*/ 8 h 31"/>
                <a:gd name="T34" fmla="*/ 5 w 62"/>
                <a:gd name="T35" fmla="*/ 5 h 31"/>
                <a:gd name="T36" fmla="*/ 5 w 62"/>
                <a:gd name="T37" fmla="*/ 5 h 31"/>
                <a:gd name="T38" fmla="*/ 0 w 62"/>
                <a:gd name="T39" fmla="*/ 2 h 31"/>
                <a:gd name="T40" fmla="*/ 0 w 62"/>
                <a:gd name="T41" fmla="*/ 2 h 31"/>
                <a:gd name="T42" fmla="*/ 0 w 62"/>
                <a:gd name="T43" fmla="*/ 2 h 31"/>
                <a:gd name="T44" fmla="*/ 0 w 62"/>
                <a:gd name="T45" fmla="*/ 0 h 31"/>
                <a:gd name="T46" fmla="*/ 6 w 62"/>
                <a:gd name="T47" fmla="*/ 3 h 31"/>
                <a:gd name="T48" fmla="*/ 6 w 62"/>
                <a:gd name="T49" fmla="*/ 3 h 31"/>
                <a:gd name="T50" fmla="*/ 10 w 62"/>
                <a:gd name="T51" fmla="*/ 5 h 31"/>
                <a:gd name="T52" fmla="*/ 10 w 62"/>
                <a:gd name="T53" fmla="*/ 5 h 31"/>
                <a:gd name="T54" fmla="*/ 11 w 62"/>
                <a:gd name="T55" fmla="*/ 5 h 31"/>
                <a:gd name="T56" fmla="*/ 11 w 62"/>
                <a:gd name="T57" fmla="*/ 5 h 31"/>
                <a:gd name="T58" fmla="*/ 11 w 62"/>
                <a:gd name="T59" fmla="*/ 5 h 31"/>
                <a:gd name="T60" fmla="*/ 11 w 62"/>
                <a:gd name="T61" fmla="*/ 5 h 31"/>
                <a:gd name="T62" fmla="*/ 21 w 62"/>
                <a:gd name="T63" fmla="*/ 8 h 31"/>
                <a:gd name="T64" fmla="*/ 21 w 62"/>
                <a:gd name="T65" fmla="*/ 8 h 31"/>
                <a:gd name="T66" fmla="*/ 26 w 62"/>
                <a:gd name="T67" fmla="*/ 11 h 31"/>
                <a:gd name="T68" fmla="*/ 26 w 62"/>
                <a:gd name="T69" fmla="*/ 11 h 31"/>
                <a:gd name="T70" fmla="*/ 31 w 62"/>
                <a:gd name="T71" fmla="*/ 14 h 31"/>
                <a:gd name="T72" fmla="*/ 31 w 62"/>
                <a:gd name="T73" fmla="*/ 14 h 31"/>
                <a:gd name="T74" fmla="*/ 37 w 62"/>
                <a:gd name="T75" fmla="*/ 15 h 31"/>
                <a:gd name="T76" fmla="*/ 37 w 62"/>
                <a:gd name="T77" fmla="*/ 15 h 31"/>
                <a:gd name="T78" fmla="*/ 46 w 62"/>
                <a:gd name="T79" fmla="*/ 20 h 31"/>
                <a:gd name="T80" fmla="*/ 46 w 62"/>
                <a:gd name="T81" fmla="*/ 20 h 31"/>
                <a:gd name="T82" fmla="*/ 57 w 62"/>
                <a:gd name="T83" fmla="*/ 25 h 31"/>
                <a:gd name="T84" fmla="*/ 57 w 62"/>
                <a:gd name="T85" fmla="*/ 25 h 31"/>
                <a:gd name="T86" fmla="*/ 62 w 62"/>
                <a:gd name="T87" fmla="*/ 30 h 31"/>
                <a:gd name="T88" fmla="*/ 62 w 62"/>
                <a:gd name="T89" fmla="*/ 30 h 31"/>
                <a:gd name="T90" fmla="*/ 61 w 62"/>
                <a:gd name="T91" fmla="*/ 31 h 31"/>
                <a:gd name="T92" fmla="*/ 56 w 62"/>
                <a:gd name="T93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" h="31">
                  <a:moveTo>
                    <a:pt x="56" y="27"/>
                  </a:moveTo>
                  <a:cubicBezTo>
                    <a:pt x="54" y="26"/>
                    <a:pt x="46" y="23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20"/>
                    <a:pt x="38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7"/>
                    <a:pt x="32" y="17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7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1" y="12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3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4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9" y="6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8" y="12"/>
                    <a:pt x="30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5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9" y="15"/>
                    <a:pt x="44" y="18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1"/>
                    <a:pt x="55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8" y="26"/>
                    <a:pt x="61" y="27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9" y="29"/>
                    <a:pt x="57" y="27"/>
                    <a:pt x="56" y="2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472"/>
            <p:cNvSpPr>
              <a:spLocks/>
            </p:cNvSpPr>
            <p:nvPr/>
          </p:nvSpPr>
          <p:spPr bwMode="auto">
            <a:xfrm>
              <a:off x="3246" y="3632"/>
              <a:ext cx="21" cy="20"/>
            </a:xfrm>
            <a:custGeom>
              <a:avLst/>
              <a:gdLst>
                <a:gd name="T0" fmla="*/ 9 w 15"/>
                <a:gd name="T1" fmla="*/ 10 h 14"/>
                <a:gd name="T2" fmla="*/ 5 w 15"/>
                <a:gd name="T3" fmla="*/ 6 h 14"/>
                <a:gd name="T4" fmla="*/ 5 w 15"/>
                <a:gd name="T5" fmla="*/ 6 h 14"/>
                <a:gd name="T6" fmla="*/ 0 w 15"/>
                <a:gd name="T7" fmla="*/ 1 h 14"/>
                <a:gd name="T8" fmla="*/ 0 w 15"/>
                <a:gd name="T9" fmla="*/ 1 h 14"/>
                <a:gd name="T10" fmla="*/ 0 w 15"/>
                <a:gd name="T11" fmla="*/ 1 h 14"/>
                <a:gd name="T12" fmla="*/ 1 w 15"/>
                <a:gd name="T13" fmla="*/ 0 h 14"/>
                <a:gd name="T14" fmla="*/ 5 w 15"/>
                <a:gd name="T15" fmla="*/ 4 h 14"/>
                <a:gd name="T16" fmla="*/ 5 w 15"/>
                <a:gd name="T17" fmla="*/ 4 h 14"/>
                <a:gd name="T18" fmla="*/ 11 w 15"/>
                <a:gd name="T19" fmla="*/ 9 h 14"/>
                <a:gd name="T20" fmla="*/ 11 w 15"/>
                <a:gd name="T21" fmla="*/ 9 h 14"/>
                <a:gd name="T22" fmla="*/ 15 w 15"/>
                <a:gd name="T23" fmla="*/ 12 h 14"/>
                <a:gd name="T24" fmla="*/ 15 w 15"/>
                <a:gd name="T25" fmla="*/ 12 h 14"/>
                <a:gd name="T26" fmla="*/ 15 w 15"/>
                <a:gd name="T27" fmla="*/ 14 h 14"/>
                <a:gd name="T28" fmla="*/ 9 w 15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4">
                  <a:moveTo>
                    <a:pt x="9" y="10"/>
                  </a:move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5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5"/>
                    <a:pt x="9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11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11" y="13"/>
                    <a:pt x="9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473"/>
            <p:cNvSpPr>
              <a:spLocks noEditPoints="1"/>
            </p:cNvSpPr>
            <p:nvPr/>
          </p:nvSpPr>
          <p:spPr bwMode="auto">
            <a:xfrm>
              <a:off x="3458" y="3390"/>
              <a:ext cx="1" cy="7"/>
            </a:xfrm>
            <a:custGeom>
              <a:avLst/>
              <a:gdLst>
                <a:gd name="T0" fmla="*/ 0 w 1"/>
                <a:gd name="T1" fmla="*/ 4 h 5"/>
                <a:gd name="T2" fmla="*/ 0 w 1"/>
                <a:gd name="T3" fmla="*/ 3 h 5"/>
                <a:gd name="T4" fmla="*/ 0 w 1"/>
                <a:gd name="T5" fmla="*/ 3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0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5 h 5"/>
                <a:gd name="T18" fmla="*/ 1 w 1"/>
                <a:gd name="T19" fmla="*/ 5 h 5"/>
                <a:gd name="T20" fmla="*/ 0 w 1"/>
                <a:gd name="T21" fmla="*/ 4 h 5"/>
                <a:gd name="T22" fmla="*/ 0 w 1"/>
                <a:gd name="T23" fmla="*/ 0 h 5"/>
                <a:gd name="T24" fmla="*/ 0 w 1"/>
                <a:gd name="T25" fmla="*/ 0 h 5"/>
                <a:gd name="T26" fmla="*/ 0 w 1"/>
                <a:gd name="T27" fmla="*/ 0 h 5"/>
                <a:gd name="T28" fmla="*/ 0 w 1"/>
                <a:gd name="T29" fmla="*/ 0 h 5"/>
                <a:gd name="T30" fmla="*/ 0 w 1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474"/>
            <p:cNvSpPr>
              <a:spLocks/>
            </p:cNvSpPr>
            <p:nvPr/>
          </p:nvSpPr>
          <p:spPr bwMode="auto">
            <a:xfrm>
              <a:off x="3442" y="3401"/>
              <a:ext cx="14" cy="34"/>
            </a:xfrm>
            <a:custGeom>
              <a:avLst/>
              <a:gdLst>
                <a:gd name="T0" fmla="*/ 2 w 10"/>
                <a:gd name="T1" fmla="*/ 23 h 24"/>
                <a:gd name="T2" fmla="*/ 2 w 10"/>
                <a:gd name="T3" fmla="*/ 22 h 24"/>
                <a:gd name="T4" fmla="*/ 2 w 10"/>
                <a:gd name="T5" fmla="*/ 22 h 24"/>
                <a:gd name="T6" fmla="*/ 1 w 10"/>
                <a:gd name="T7" fmla="*/ 17 h 24"/>
                <a:gd name="T8" fmla="*/ 1 w 10"/>
                <a:gd name="T9" fmla="*/ 17 h 24"/>
                <a:gd name="T10" fmla="*/ 0 w 10"/>
                <a:gd name="T11" fmla="*/ 14 h 24"/>
                <a:gd name="T12" fmla="*/ 0 w 10"/>
                <a:gd name="T13" fmla="*/ 14 h 24"/>
                <a:gd name="T14" fmla="*/ 1 w 10"/>
                <a:gd name="T15" fmla="*/ 7 h 24"/>
                <a:gd name="T16" fmla="*/ 1 w 10"/>
                <a:gd name="T17" fmla="*/ 7 h 24"/>
                <a:gd name="T18" fmla="*/ 5 w 10"/>
                <a:gd name="T19" fmla="*/ 2 h 24"/>
                <a:gd name="T20" fmla="*/ 5 w 10"/>
                <a:gd name="T21" fmla="*/ 2 h 24"/>
                <a:gd name="T22" fmla="*/ 9 w 10"/>
                <a:gd name="T23" fmla="*/ 0 h 24"/>
                <a:gd name="T24" fmla="*/ 9 w 10"/>
                <a:gd name="T25" fmla="*/ 0 h 24"/>
                <a:gd name="T26" fmla="*/ 9 w 10"/>
                <a:gd name="T27" fmla="*/ 0 h 24"/>
                <a:gd name="T28" fmla="*/ 10 w 10"/>
                <a:gd name="T29" fmla="*/ 1 h 24"/>
                <a:gd name="T30" fmla="*/ 5 w 10"/>
                <a:gd name="T31" fmla="*/ 3 h 24"/>
                <a:gd name="T32" fmla="*/ 5 w 10"/>
                <a:gd name="T33" fmla="*/ 3 h 24"/>
                <a:gd name="T34" fmla="*/ 2 w 10"/>
                <a:gd name="T35" fmla="*/ 7 h 24"/>
                <a:gd name="T36" fmla="*/ 2 w 10"/>
                <a:gd name="T37" fmla="*/ 7 h 24"/>
                <a:gd name="T38" fmla="*/ 1 w 10"/>
                <a:gd name="T39" fmla="*/ 14 h 24"/>
                <a:gd name="T40" fmla="*/ 1 w 10"/>
                <a:gd name="T41" fmla="*/ 14 h 24"/>
                <a:gd name="T42" fmla="*/ 2 w 10"/>
                <a:gd name="T43" fmla="*/ 16 h 24"/>
                <a:gd name="T44" fmla="*/ 2 w 10"/>
                <a:gd name="T45" fmla="*/ 16 h 24"/>
                <a:gd name="T46" fmla="*/ 3 w 10"/>
                <a:gd name="T47" fmla="*/ 22 h 24"/>
                <a:gd name="T48" fmla="*/ 3 w 10"/>
                <a:gd name="T49" fmla="*/ 22 h 24"/>
                <a:gd name="T50" fmla="*/ 3 w 10"/>
                <a:gd name="T51" fmla="*/ 24 h 24"/>
                <a:gd name="T52" fmla="*/ 3 w 10"/>
                <a:gd name="T53" fmla="*/ 24 h 24"/>
                <a:gd name="T54" fmla="*/ 2 w 10"/>
                <a:gd name="T5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24">
                  <a:moveTo>
                    <a:pt x="2" y="23"/>
                  </a:moveTo>
                  <a:cubicBezTo>
                    <a:pt x="2" y="23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3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8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9"/>
                    <a:pt x="1" y="12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8"/>
                    <a:pt x="3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3"/>
                    <a:pt x="2" y="2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475"/>
            <p:cNvSpPr>
              <a:spLocks/>
            </p:cNvSpPr>
            <p:nvPr/>
          </p:nvSpPr>
          <p:spPr bwMode="auto">
            <a:xfrm>
              <a:off x="3455" y="3395"/>
              <a:ext cx="4" cy="7"/>
            </a:xfrm>
            <a:custGeom>
              <a:avLst/>
              <a:gdLst>
                <a:gd name="T0" fmla="*/ 0 w 3"/>
                <a:gd name="T1" fmla="*/ 4 h 5"/>
                <a:gd name="T2" fmla="*/ 2 w 3"/>
                <a:gd name="T3" fmla="*/ 0 h 5"/>
                <a:gd name="T4" fmla="*/ 2 w 3"/>
                <a:gd name="T5" fmla="*/ 0 h 5"/>
                <a:gd name="T6" fmla="*/ 2 w 3"/>
                <a:gd name="T7" fmla="*/ 0 h 5"/>
                <a:gd name="T8" fmla="*/ 2 w 3"/>
                <a:gd name="T9" fmla="*/ 0 h 5"/>
                <a:gd name="T10" fmla="*/ 2 w 3"/>
                <a:gd name="T11" fmla="*/ 0 h 5"/>
                <a:gd name="T12" fmla="*/ 3 w 3"/>
                <a:gd name="T13" fmla="*/ 0 h 5"/>
                <a:gd name="T14" fmla="*/ 3 w 3"/>
                <a:gd name="T15" fmla="*/ 0 h 5"/>
                <a:gd name="T16" fmla="*/ 3 w 3"/>
                <a:gd name="T17" fmla="*/ 0 h 5"/>
                <a:gd name="T18" fmla="*/ 0 w 3"/>
                <a:gd name="T19" fmla="*/ 5 h 5"/>
                <a:gd name="T20" fmla="*/ 0 w 3"/>
                <a:gd name="T21" fmla="*/ 5 h 5"/>
                <a:gd name="T22" fmla="*/ 0 w 3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476"/>
            <p:cNvSpPr>
              <a:spLocks/>
            </p:cNvSpPr>
            <p:nvPr/>
          </p:nvSpPr>
          <p:spPr bwMode="auto">
            <a:xfrm>
              <a:off x="3418" y="3434"/>
              <a:ext cx="30" cy="59"/>
            </a:xfrm>
            <a:custGeom>
              <a:avLst/>
              <a:gdLst>
                <a:gd name="T0" fmla="*/ 7 w 21"/>
                <a:gd name="T1" fmla="*/ 41 h 42"/>
                <a:gd name="T2" fmla="*/ 2 w 21"/>
                <a:gd name="T3" fmla="*/ 39 h 42"/>
                <a:gd name="T4" fmla="*/ 2 w 21"/>
                <a:gd name="T5" fmla="*/ 39 h 42"/>
                <a:gd name="T6" fmla="*/ 0 w 21"/>
                <a:gd name="T7" fmla="*/ 40 h 42"/>
                <a:gd name="T8" fmla="*/ 0 w 21"/>
                <a:gd name="T9" fmla="*/ 40 h 42"/>
                <a:gd name="T10" fmla="*/ 0 w 21"/>
                <a:gd name="T11" fmla="*/ 39 h 42"/>
                <a:gd name="T12" fmla="*/ 2 w 21"/>
                <a:gd name="T13" fmla="*/ 38 h 42"/>
                <a:gd name="T14" fmla="*/ 2 w 21"/>
                <a:gd name="T15" fmla="*/ 38 h 42"/>
                <a:gd name="T16" fmla="*/ 8 w 21"/>
                <a:gd name="T17" fmla="*/ 40 h 42"/>
                <a:gd name="T18" fmla="*/ 8 w 21"/>
                <a:gd name="T19" fmla="*/ 40 h 42"/>
                <a:gd name="T20" fmla="*/ 9 w 21"/>
                <a:gd name="T21" fmla="*/ 41 h 42"/>
                <a:gd name="T22" fmla="*/ 9 w 21"/>
                <a:gd name="T23" fmla="*/ 41 h 42"/>
                <a:gd name="T24" fmla="*/ 10 w 21"/>
                <a:gd name="T25" fmla="*/ 41 h 42"/>
                <a:gd name="T26" fmla="*/ 10 w 21"/>
                <a:gd name="T27" fmla="*/ 41 h 42"/>
                <a:gd name="T28" fmla="*/ 11 w 21"/>
                <a:gd name="T29" fmla="*/ 38 h 42"/>
                <a:gd name="T30" fmla="*/ 11 w 21"/>
                <a:gd name="T31" fmla="*/ 38 h 42"/>
                <a:gd name="T32" fmla="*/ 10 w 21"/>
                <a:gd name="T33" fmla="*/ 36 h 42"/>
                <a:gd name="T34" fmla="*/ 10 w 21"/>
                <a:gd name="T35" fmla="*/ 36 h 42"/>
                <a:gd name="T36" fmla="*/ 9 w 21"/>
                <a:gd name="T37" fmla="*/ 33 h 42"/>
                <a:gd name="T38" fmla="*/ 9 w 21"/>
                <a:gd name="T39" fmla="*/ 33 h 42"/>
                <a:gd name="T40" fmla="*/ 13 w 21"/>
                <a:gd name="T41" fmla="*/ 27 h 42"/>
                <a:gd name="T42" fmla="*/ 13 w 21"/>
                <a:gd name="T43" fmla="*/ 27 h 42"/>
                <a:gd name="T44" fmla="*/ 18 w 21"/>
                <a:gd name="T45" fmla="*/ 25 h 42"/>
                <a:gd name="T46" fmla="*/ 18 w 21"/>
                <a:gd name="T47" fmla="*/ 25 h 42"/>
                <a:gd name="T48" fmla="*/ 20 w 21"/>
                <a:gd name="T49" fmla="*/ 22 h 42"/>
                <a:gd name="T50" fmla="*/ 20 w 21"/>
                <a:gd name="T51" fmla="*/ 22 h 42"/>
                <a:gd name="T52" fmla="*/ 19 w 21"/>
                <a:gd name="T53" fmla="*/ 19 h 42"/>
                <a:gd name="T54" fmla="*/ 19 w 21"/>
                <a:gd name="T55" fmla="*/ 19 h 42"/>
                <a:gd name="T56" fmla="*/ 17 w 21"/>
                <a:gd name="T57" fmla="*/ 15 h 42"/>
                <a:gd name="T58" fmla="*/ 17 w 21"/>
                <a:gd name="T59" fmla="*/ 15 h 42"/>
                <a:gd name="T60" fmla="*/ 17 w 21"/>
                <a:gd name="T61" fmla="*/ 14 h 42"/>
                <a:gd name="T62" fmla="*/ 17 w 21"/>
                <a:gd name="T63" fmla="*/ 14 h 42"/>
                <a:gd name="T64" fmla="*/ 19 w 21"/>
                <a:gd name="T65" fmla="*/ 0 h 42"/>
                <a:gd name="T66" fmla="*/ 19 w 21"/>
                <a:gd name="T67" fmla="*/ 0 h 42"/>
                <a:gd name="T68" fmla="*/ 20 w 21"/>
                <a:gd name="T69" fmla="*/ 0 h 42"/>
                <a:gd name="T70" fmla="*/ 19 w 21"/>
                <a:gd name="T71" fmla="*/ 14 h 42"/>
                <a:gd name="T72" fmla="*/ 19 w 21"/>
                <a:gd name="T73" fmla="*/ 14 h 42"/>
                <a:gd name="T74" fmla="*/ 19 w 21"/>
                <a:gd name="T75" fmla="*/ 15 h 42"/>
                <a:gd name="T76" fmla="*/ 19 w 21"/>
                <a:gd name="T77" fmla="*/ 15 h 42"/>
                <a:gd name="T78" fmla="*/ 20 w 21"/>
                <a:gd name="T79" fmla="*/ 18 h 42"/>
                <a:gd name="T80" fmla="*/ 20 w 21"/>
                <a:gd name="T81" fmla="*/ 18 h 42"/>
                <a:gd name="T82" fmla="*/ 21 w 21"/>
                <a:gd name="T83" fmla="*/ 22 h 42"/>
                <a:gd name="T84" fmla="*/ 21 w 21"/>
                <a:gd name="T85" fmla="*/ 22 h 42"/>
                <a:gd name="T86" fmla="*/ 19 w 21"/>
                <a:gd name="T87" fmla="*/ 26 h 42"/>
                <a:gd name="T88" fmla="*/ 19 w 21"/>
                <a:gd name="T89" fmla="*/ 26 h 42"/>
                <a:gd name="T90" fmla="*/ 13 w 21"/>
                <a:gd name="T91" fmla="*/ 28 h 42"/>
                <a:gd name="T92" fmla="*/ 13 w 21"/>
                <a:gd name="T93" fmla="*/ 28 h 42"/>
                <a:gd name="T94" fmla="*/ 10 w 21"/>
                <a:gd name="T95" fmla="*/ 33 h 42"/>
                <a:gd name="T96" fmla="*/ 10 w 21"/>
                <a:gd name="T97" fmla="*/ 33 h 42"/>
                <a:gd name="T98" fmla="*/ 11 w 21"/>
                <a:gd name="T99" fmla="*/ 36 h 42"/>
                <a:gd name="T100" fmla="*/ 11 w 21"/>
                <a:gd name="T101" fmla="*/ 36 h 42"/>
                <a:gd name="T102" fmla="*/ 12 w 21"/>
                <a:gd name="T103" fmla="*/ 38 h 42"/>
                <a:gd name="T104" fmla="*/ 12 w 21"/>
                <a:gd name="T105" fmla="*/ 38 h 42"/>
                <a:gd name="T106" fmla="*/ 10 w 21"/>
                <a:gd name="T107" fmla="*/ 42 h 42"/>
                <a:gd name="T108" fmla="*/ 10 w 21"/>
                <a:gd name="T109" fmla="*/ 42 h 42"/>
                <a:gd name="T110" fmla="*/ 9 w 21"/>
                <a:gd name="T111" fmla="*/ 42 h 42"/>
                <a:gd name="T112" fmla="*/ 9 w 21"/>
                <a:gd name="T113" fmla="*/ 42 h 42"/>
                <a:gd name="T114" fmla="*/ 7 w 21"/>
                <a:gd name="T11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42">
                  <a:moveTo>
                    <a:pt x="7" y="41"/>
                  </a:moveTo>
                  <a:cubicBezTo>
                    <a:pt x="6" y="40"/>
                    <a:pt x="4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5" y="38"/>
                    <a:pt x="6" y="39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1" y="40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0"/>
                    <a:pt x="10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6"/>
                    <a:pt x="16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7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1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19" y="11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9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9"/>
                    <a:pt x="21" y="20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6" y="27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28"/>
                    <a:pt x="10" y="30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4"/>
                    <a:pt x="10" y="35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40"/>
                    <a:pt x="11" y="41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2"/>
                    <a:pt x="7" y="4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477"/>
            <p:cNvSpPr>
              <a:spLocks/>
            </p:cNvSpPr>
            <p:nvPr/>
          </p:nvSpPr>
          <p:spPr bwMode="auto">
            <a:xfrm>
              <a:off x="3357" y="3482"/>
              <a:ext cx="61" cy="82"/>
            </a:xfrm>
            <a:custGeom>
              <a:avLst/>
              <a:gdLst>
                <a:gd name="T0" fmla="*/ 3 w 43"/>
                <a:gd name="T1" fmla="*/ 57 h 58"/>
                <a:gd name="T2" fmla="*/ 4 w 43"/>
                <a:gd name="T3" fmla="*/ 52 h 58"/>
                <a:gd name="T4" fmla="*/ 4 w 43"/>
                <a:gd name="T5" fmla="*/ 52 h 58"/>
                <a:gd name="T6" fmla="*/ 4 w 43"/>
                <a:gd name="T7" fmla="*/ 49 h 58"/>
                <a:gd name="T8" fmla="*/ 4 w 43"/>
                <a:gd name="T9" fmla="*/ 49 h 58"/>
                <a:gd name="T10" fmla="*/ 5 w 43"/>
                <a:gd name="T11" fmla="*/ 40 h 58"/>
                <a:gd name="T12" fmla="*/ 5 w 43"/>
                <a:gd name="T13" fmla="*/ 40 h 58"/>
                <a:gd name="T14" fmla="*/ 5 w 43"/>
                <a:gd name="T15" fmla="*/ 39 h 58"/>
                <a:gd name="T16" fmla="*/ 5 w 43"/>
                <a:gd name="T17" fmla="*/ 39 h 58"/>
                <a:gd name="T18" fmla="*/ 0 w 43"/>
                <a:gd name="T19" fmla="*/ 29 h 58"/>
                <a:gd name="T20" fmla="*/ 0 w 43"/>
                <a:gd name="T21" fmla="*/ 29 h 58"/>
                <a:gd name="T22" fmla="*/ 0 w 43"/>
                <a:gd name="T23" fmla="*/ 27 h 58"/>
                <a:gd name="T24" fmla="*/ 0 w 43"/>
                <a:gd name="T25" fmla="*/ 27 h 58"/>
                <a:gd name="T26" fmla="*/ 8 w 43"/>
                <a:gd name="T27" fmla="*/ 19 h 58"/>
                <a:gd name="T28" fmla="*/ 8 w 43"/>
                <a:gd name="T29" fmla="*/ 19 h 58"/>
                <a:gd name="T30" fmla="*/ 11 w 43"/>
                <a:gd name="T31" fmla="*/ 7 h 58"/>
                <a:gd name="T32" fmla="*/ 11 w 43"/>
                <a:gd name="T33" fmla="*/ 7 h 58"/>
                <a:gd name="T34" fmla="*/ 18 w 43"/>
                <a:gd name="T35" fmla="*/ 0 h 58"/>
                <a:gd name="T36" fmla="*/ 18 w 43"/>
                <a:gd name="T37" fmla="*/ 0 h 58"/>
                <a:gd name="T38" fmla="*/ 32 w 43"/>
                <a:gd name="T39" fmla="*/ 8 h 58"/>
                <a:gd name="T40" fmla="*/ 32 w 43"/>
                <a:gd name="T41" fmla="*/ 8 h 58"/>
                <a:gd name="T42" fmla="*/ 32 w 43"/>
                <a:gd name="T43" fmla="*/ 9 h 58"/>
                <a:gd name="T44" fmla="*/ 32 w 43"/>
                <a:gd name="T45" fmla="*/ 9 h 58"/>
                <a:gd name="T46" fmla="*/ 43 w 43"/>
                <a:gd name="T47" fmla="*/ 4 h 58"/>
                <a:gd name="T48" fmla="*/ 43 w 43"/>
                <a:gd name="T49" fmla="*/ 4 h 58"/>
                <a:gd name="T50" fmla="*/ 43 w 43"/>
                <a:gd name="T51" fmla="*/ 5 h 58"/>
                <a:gd name="T52" fmla="*/ 32 w 43"/>
                <a:gd name="T53" fmla="*/ 10 h 58"/>
                <a:gd name="T54" fmla="*/ 32 w 43"/>
                <a:gd name="T55" fmla="*/ 10 h 58"/>
                <a:gd name="T56" fmla="*/ 30 w 43"/>
                <a:gd name="T57" fmla="*/ 9 h 58"/>
                <a:gd name="T58" fmla="*/ 30 w 43"/>
                <a:gd name="T59" fmla="*/ 9 h 58"/>
                <a:gd name="T60" fmla="*/ 18 w 43"/>
                <a:gd name="T61" fmla="*/ 2 h 58"/>
                <a:gd name="T62" fmla="*/ 18 w 43"/>
                <a:gd name="T63" fmla="*/ 2 h 58"/>
                <a:gd name="T64" fmla="*/ 12 w 43"/>
                <a:gd name="T65" fmla="*/ 7 h 58"/>
                <a:gd name="T66" fmla="*/ 12 w 43"/>
                <a:gd name="T67" fmla="*/ 7 h 58"/>
                <a:gd name="T68" fmla="*/ 8 w 43"/>
                <a:gd name="T69" fmla="*/ 20 h 58"/>
                <a:gd name="T70" fmla="*/ 8 w 43"/>
                <a:gd name="T71" fmla="*/ 20 h 58"/>
                <a:gd name="T72" fmla="*/ 1 w 43"/>
                <a:gd name="T73" fmla="*/ 28 h 58"/>
                <a:gd name="T74" fmla="*/ 1 w 43"/>
                <a:gd name="T75" fmla="*/ 28 h 58"/>
                <a:gd name="T76" fmla="*/ 1 w 43"/>
                <a:gd name="T77" fmla="*/ 29 h 58"/>
                <a:gd name="T78" fmla="*/ 1 w 43"/>
                <a:gd name="T79" fmla="*/ 29 h 58"/>
                <a:gd name="T80" fmla="*/ 6 w 43"/>
                <a:gd name="T81" fmla="*/ 39 h 58"/>
                <a:gd name="T82" fmla="*/ 6 w 43"/>
                <a:gd name="T83" fmla="*/ 39 h 58"/>
                <a:gd name="T84" fmla="*/ 6 w 43"/>
                <a:gd name="T85" fmla="*/ 40 h 58"/>
                <a:gd name="T86" fmla="*/ 6 w 43"/>
                <a:gd name="T87" fmla="*/ 40 h 58"/>
                <a:gd name="T88" fmla="*/ 5 w 43"/>
                <a:gd name="T89" fmla="*/ 49 h 58"/>
                <a:gd name="T90" fmla="*/ 5 w 43"/>
                <a:gd name="T91" fmla="*/ 49 h 58"/>
                <a:gd name="T92" fmla="*/ 5 w 43"/>
                <a:gd name="T93" fmla="*/ 52 h 58"/>
                <a:gd name="T94" fmla="*/ 5 w 43"/>
                <a:gd name="T95" fmla="*/ 52 h 58"/>
                <a:gd name="T96" fmla="*/ 5 w 43"/>
                <a:gd name="T97" fmla="*/ 58 h 58"/>
                <a:gd name="T98" fmla="*/ 5 w 43"/>
                <a:gd name="T99" fmla="*/ 58 h 58"/>
                <a:gd name="T100" fmla="*/ 3 w 43"/>
                <a:gd name="T10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3" h="58">
                  <a:moveTo>
                    <a:pt x="3" y="57"/>
                  </a:moveTo>
                  <a:cubicBezTo>
                    <a:pt x="4" y="55"/>
                    <a:pt x="4" y="53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0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7"/>
                    <a:pt x="4" y="44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8"/>
                    <a:pt x="0" y="3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7"/>
                    <a:pt x="10" y="11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2"/>
                    <a:pt x="14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9" y="4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5" y="9"/>
                    <a:pt x="41" y="5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6"/>
                    <a:pt x="36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1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6"/>
                    <a:pt x="22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3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1"/>
                    <a:pt x="13" y="18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21"/>
                    <a:pt x="1" y="26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5"/>
                    <a:pt x="6" y="36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4"/>
                    <a:pt x="5" y="47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5" y="51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4"/>
                    <a:pt x="5" y="55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3" y="57"/>
                    <a:pt x="3" y="57"/>
                    <a:pt x="3" y="5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478"/>
            <p:cNvSpPr>
              <a:spLocks/>
            </p:cNvSpPr>
            <p:nvPr/>
          </p:nvSpPr>
          <p:spPr bwMode="auto">
            <a:xfrm>
              <a:off x="3362" y="3548"/>
              <a:ext cx="110" cy="71"/>
            </a:xfrm>
            <a:custGeom>
              <a:avLst/>
              <a:gdLst>
                <a:gd name="T0" fmla="*/ 3 w 78"/>
                <a:gd name="T1" fmla="*/ 42 h 50"/>
                <a:gd name="T2" fmla="*/ 4 w 78"/>
                <a:gd name="T3" fmla="*/ 24 h 50"/>
                <a:gd name="T4" fmla="*/ 4 w 78"/>
                <a:gd name="T5" fmla="*/ 23 h 50"/>
                <a:gd name="T6" fmla="*/ 0 w 78"/>
                <a:gd name="T7" fmla="*/ 11 h 50"/>
                <a:gd name="T8" fmla="*/ 0 w 78"/>
                <a:gd name="T9" fmla="*/ 9 h 50"/>
                <a:gd name="T10" fmla="*/ 0 w 78"/>
                <a:gd name="T11" fmla="*/ 9 h 50"/>
                <a:gd name="T12" fmla="*/ 2 w 78"/>
                <a:gd name="T13" fmla="*/ 11 h 50"/>
                <a:gd name="T14" fmla="*/ 5 w 78"/>
                <a:gd name="T15" fmla="*/ 23 h 50"/>
                <a:gd name="T16" fmla="*/ 5 w 78"/>
                <a:gd name="T17" fmla="*/ 24 h 50"/>
                <a:gd name="T18" fmla="*/ 5 w 78"/>
                <a:gd name="T19" fmla="*/ 42 h 50"/>
                <a:gd name="T20" fmla="*/ 10 w 78"/>
                <a:gd name="T21" fmla="*/ 49 h 50"/>
                <a:gd name="T22" fmla="*/ 36 w 78"/>
                <a:gd name="T23" fmla="*/ 41 h 50"/>
                <a:gd name="T24" fmla="*/ 37 w 78"/>
                <a:gd name="T25" fmla="*/ 36 h 50"/>
                <a:gd name="T26" fmla="*/ 35 w 78"/>
                <a:gd name="T27" fmla="*/ 33 h 50"/>
                <a:gd name="T28" fmla="*/ 34 w 78"/>
                <a:gd name="T29" fmla="*/ 27 h 50"/>
                <a:gd name="T30" fmla="*/ 37 w 78"/>
                <a:gd name="T31" fmla="*/ 22 h 50"/>
                <a:gd name="T32" fmla="*/ 52 w 78"/>
                <a:gd name="T33" fmla="*/ 14 h 50"/>
                <a:gd name="T34" fmla="*/ 61 w 78"/>
                <a:gd name="T35" fmla="*/ 2 h 50"/>
                <a:gd name="T36" fmla="*/ 63 w 78"/>
                <a:gd name="T37" fmla="*/ 2 h 50"/>
                <a:gd name="T38" fmla="*/ 70 w 78"/>
                <a:gd name="T39" fmla="*/ 3 h 50"/>
                <a:gd name="T40" fmla="*/ 77 w 78"/>
                <a:gd name="T41" fmla="*/ 0 h 50"/>
                <a:gd name="T42" fmla="*/ 78 w 78"/>
                <a:gd name="T43" fmla="*/ 1 h 50"/>
                <a:gd name="T44" fmla="*/ 70 w 78"/>
                <a:gd name="T45" fmla="*/ 4 h 50"/>
                <a:gd name="T46" fmla="*/ 63 w 78"/>
                <a:gd name="T47" fmla="*/ 4 h 50"/>
                <a:gd name="T48" fmla="*/ 62 w 78"/>
                <a:gd name="T49" fmla="*/ 4 h 50"/>
                <a:gd name="T50" fmla="*/ 54 w 78"/>
                <a:gd name="T51" fmla="*/ 14 h 50"/>
                <a:gd name="T52" fmla="*/ 37 w 78"/>
                <a:gd name="T53" fmla="*/ 24 h 50"/>
                <a:gd name="T54" fmla="*/ 35 w 78"/>
                <a:gd name="T55" fmla="*/ 27 h 50"/>
                <a:gd name="T56" fmla="*/ 37 w 78"/>
                <a:gd name="T57" fmla="*/ 32 h 50"/>
                <a:gd name="T58" fmla="*/ 38 w 78"/>
                <a:gd name="T59" fmla="*/ 36 h 50"/>
                <a:gd name="T60" fmla="*/ 37 w 78"/>
                <a:gd name="T61" fmla="*/ 42 h 50"/>
                <a:gd name="T62" fmla="*/ 10 w 78"/>
                <a:gd name="T6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50">
                  <a:moveTo>
                    <a:pt x="3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3" y="29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9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6"/>
                    <a:pt x="5" y="18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9"/>
                    <a:pt x="5" y="40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4"/>
                    <a:pt x="5" y="48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6" y="49"/>
                    <a:pt x="35" y="46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39"/>
                    <a:pt x="37" y="38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6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1"/>
                    <a:pt x="34" y="29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5"/>
                    <a:pt x="34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2" y="20"/>
                    <a:pt x="51" y="19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3" y="10"/>
                    <a:pt x="56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2"/>
                    <a:pt x="68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3" y="3"/>
                    <a:pt x="75" y="2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6" y="4"/>
                    <a:pt x="73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8" y="4"/>
                    <a:pt x="65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58" y="4"/>
                    <a:pt x="55" y="11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1" y="21"/>
                    <a:pt x="42" y="21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5" y="25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9"/>
                    <a:pt x="36" y="31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3"/>
                    <a:pt x="38" y="35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8"/>
                    <a:pt x="38" y="40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5" y="48"/>
                    <a:pt x="17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3" y="50"/>
                    <a:pt x="3" y="44"/>
                    <a:pt x="3" y="4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479"/>
            <p:cNvSpPr>
              <a:spLocks/>
            </p:cNvSpPr>
            <p:nvPr/>
          </p:nvSpPr>
          <p:spPr bwMode="auto">
            <a:xfrm>
              <a:off x="3672" y="3502"/>
              <a:ext cx="11" cy="25"/>
            </a:xfrm>
            <a:custGeom>
              <a:avLst/>
              <a:gdLst>
                <a:gd name="T0" fmla="*/ 0 w 8"/>
                <a:gd name="T1" fmla="*/ 16 h 18"/>
                <a:gd name="T2" fmla="*/ 5 w 8"/>
                <a:gd name="T3" fmla="*/ 14 h 18"/>
                <a:gd name="T4" fmla="*/ 5 w 8"/>
                <a:gd name="T5" fmla="*/ 14 h 18"/>
                <a:gd name="T6" fmla="*/ 7 w 8"/>
                <a:gd name="T7" fmla="*/ 10 h 18"/>
                <a:gd name="T8" fmla="*/ 7 w 8"/>
                <a:gd name="T9" fmla="*/ 10 h 18"/>
                <a:gd name="T10" fmla="*/ 6 w 8"/>
                <a:gd name="T11" fmla="*/ 7 h 18"/>
                <a:gd name="T12" fmla="*/ 6 w 8"/>
                <a:gd name="T13" fmla="*/ 7 h 18"/>
                <a:gd name="T14" fmla="*/ 4 w 8"/>
                <a:gd name="T15" fmla="*/ 3 h 18"/>
                <a:gd name="T16" fmla="*/ 4 w 8"/>
                <a:gd name="T17" fmla="*/ 3 h 18"/>
                <a:gd name="T18" fmla="*/ 6 w 8"/>
                <a:gd name="T19" fmla="*/ 0 h 18"/>
                <a:gd name="T20" fmla="*/ 6 w 8"/>
                <a:gd name="T21" fmla="*/ 0 h 18"/>
                <a:gd name="T22" fmla="*/ 8 w 8"/>
                <a:gd name="T23" fmla="*/ 0 h 18"/>
                <a:gd name="T24" fmla="*/ 8 w 8"/>
                <a:gd name="T25" fmla="*/ 0 h 18"/>
                <a:gd name="T26" fmla="*/ 7 w 8"/>
                <a:gd name="T27" fmla="*/ 2 h 18"/>
                <a:gd name="T28" fmla="*/ 6 w 8"/>
                <a:gd name="T29" fmla="*/ 2 h 18"/>
                <a:gd name="T30" fmla="*/ 6 w 8"/>
                <a:gd name="T31" fmla="*/ 2 h 18"/>
                <a:gd name="T32" fmla="*/ 6 w 8"/>
                <a:gd name="T33" fmla="*/ 3 h 18"/>
                <a:gd name="T34" fmla="*/ 6 w 8"/>
                <a:gd name="T35" fmla="*/ 3 h 18"/>
                <a:gd name="T36" fmla="*/ 7 w 8"/>
                <a:gd name="T37" fmla="*/ 6 h 18"/>
                <a:gd name="T38" fmla="*/ 7 w 8"/>
                <a:gd name="T39" fmla="*/ 6 h 18"/>
                <a:gd name="T40" fmla="*/ 8 w 8"/>
                <a:gd name="T41" fmla="*/ 10 h 18"/>
                <a:gd name="T42" fmla="*/ 8 w 8"/>
                <a:gd name="T43" fmla="*/ 10 h 18"/>
                <a:gd name="T44" fmla="*/ 6 w 8"/>
                <a:gd name="T45" fmla="*/ 16 h 18"/>
                <a:gd name="T46" fmla="*/ 6 w 8"/>
                <a:gd name="T47" fmla="*/ 16 h 18"/>
                <a:gd name="T48" fmla="*/ 0 w 8"/>
                <a:gd name="T49" fmla="*/ 18 h 18"/>
                <a:gd name="T50" fmla="*/ 0 w 8"/>
                <a:gd name="T51" fmla="*/ 18 h 18"/>
                <a:gd name="T52" fmla="*/ 0 w 8"/>
                <a:gd name="T5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18">
                  <a:moveTo>
                    <a:pt x="0" y="16"/>
                  </a:moveTo>
                  <a:cubicBezTo>
                    <a:pt x="0" y="16"/>
                    <a:pt x="3" y="16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2"/>
                    <a:pt x="7" y="14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480"/>
            <p:cNvSpPr>
              <a:spLocks/>
            </p:cNvSpPr>
            <p:nvPr/>
          </p:nvSpPr>
          <p:spPr bwMode="auto">
            <a:xfrm>
              <a:off x="3652" y="3524"/>
              <a:ext cx="22" cy="10"/>
            </a:xfrm>
            <a:custGeom>
              <a:avLst/>
              <a:gdLst>
                <a:gd name="T0" fmla="*/ 6 w 16"/>
                <a:gd name="T1" fmla="*/ 7 h 7"/>
                <a:gd name="T2" fmla="*/ 0 w 16"/>
                <a:gd name="T3" fmla="*/ 4 h 7"/>
                <a:gd name="T4" fmla="*/ 0 w 16"/>
                <a:gd name="T5" fmla="*/ 4 h 7"/>
                <a:gd name="T6" fmla="*/ 1 w 16"/>
                <a:gd name="T7" fmla="*/ 1 h 7"/>
                <a:gd name="T8" fmla="*/ 7 w 16"/>
                <a:gd name="T9" fmla="*/ 5 h 7"/>
                <a:gd name="T10" fmla="*/ 7 w 16"/>
                <a:gd name="T11" fmla="*/ 5 h 7"/>
                <a:gd name="T12" fmla="*/ 7 w 16"/>
                <a:gd name="T13" fmla="*/ 5 h 7"/>
                <a:gd name="T14" fmla="*/ 7 w 16"/>
                <a:gd name="T15" fmla="*/ 5 h 7"/>
                <a:gd name="T16" fmla="*/ 10 w 16"/>
                <a:gd name="T17" fmla="*/ 3 h 7"/>
                <a:gd name="T18" fmla="*/ 10 w 16"/>
                <a:gd name="T19" fmla="*/ 3 h 7"/>
                <a:gd name="T20" fmla="*/ 14 w 16"/>
                <a:gd name="T21" fmla="*/ 0 h 7"/>
                <a:gd name="T22" fmla="*/ 14 w 16"/>
                <a:gd name="T23" fmla="*/ 0 h 7"/>
                <a:gd name="T24" fmla="*/ 16 w 16"/>
                <a:gd name="T25" fmla="*/ 1 h 7"/>
                <a:gd name="T26" fmla="*/ 12 w 16"/>
                <a:gd name="T27" fmla="*/ 5 h 7"/>
                <a:gd name="T28" fmla="*/ 12 w 16"/>
                <a:gd name="T29" fmla="*/ 5 h 7"/>
                <a:gd name="T30" fmla="*/ 7 w 16"/>
                <a:gd name="T31" fmla="*/ 7 h 7"/>
                <a:gd name="T32" fmla="*/ 7 w 16"/>
                <a:gd name="T33" fmla="*/ 7 h 7"/>
                <a:gd name="T34" fmla="*/ 6 w 16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7">
                  <a:moveTo>
                    <a:pt x="6" y="7"/>
                  </a:moveTo>
                  <a:cubicBezTo>
                    <a:pt x="3" y="7"/>
                    <a:pt x="3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3"/>
                    <a:pt x="13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9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481"/>
            <p:cNvSpPr>
              <a:spLocks/>
            </p:cNvSpPr>
            <p:nvPr/>
          </p:nvSpPr>
          <p:spPr bwMode="auto">
            <a:xfrm>
              <a:off x="3560" y="3490"/>
              <a:ext cx="93" cy="40"/>
            </a:xfrm>
            <a:custGeom>
              <a:avLst/>
              <a:gdLst>
                <a:gd name="T0" fmla="*/ 63 w 66"/>
                <a:gd name="T1" fmla="*/ 27 h 28"/>
                <a:gd name="T2" fmla="*/ 58 w 66"/>
                <a:gd name="T3" fmla="*/ 27 h 28"/>
                <a:gd name="T4" fmla="*/ 58 w 66"/>
                <a:gd name="T5" fmla="*/ 27 h 28"/>
                <a:gd name="T6" fmla="*/ 54 w 66"/>
                <a:gd name="T7" fmla="*/ 27 h 28"/>
                <a:gd name="T8" fmla="*/ 54 w 66"/>
                <a:gd name="T9" fmla="*/ 27 h 28"/>
                <a:gd name="T10" fmla="*/ 48 w 66"/>
                <a:gd name="T11" fmla="*/ 23 h 28"/>
                <a:gd name="T12" fmla="*/ 48 w 66"/>
                <a:gd name="T13" fmla="*/ 23 h 28"/>
                <a:gd name="T14" fmla="*/ 35 w 66"/>
                <a:gd name="T15" fmla="*/ 17 h 28"/>
                <a:gd name="T16" fmla="*/ 35 w 66"/>
                <a:gd name="T17" fmla="*/ 17 h 28"/>
                <a:gd name="T18" fmla="*/ 32 w 66"/>
                <a:gd name="T19" fmla="*/ 11 h 28"/>
                <a:gd name="T20" fmla="*/ 32 w 66"/>
                <a:gd name="T21" fmla="*/ 11 h 28"/>
                <a:gd name="T22" fmla="*/ 19 w 66"/>
                <a:gd name="T23" fmla="*/ 6 h 28"/>
                <a:gd name="T24" fmla="*/ 19 w 66"/>
                <a:gd name="T25" fmla="*/ 6 h 28"/>
                <a:gd name="T26" fmla="*/ 15 w 66"/>
                <a:gd name="T27" fmla="*/ 2 h 28"/>
                <a:gd name="T28" fmla="*/ 15 w 66"/>
                <a:gd name="T29" fmla="*/ 2 h 28"/>
                <a:gd name="T30" fmla="*/ 14 w 66"/>
                <a:gd name="T31" fmla="*/ 2 h 28"/>
                <a:gd name="T32" fmla="*/ 14 w 66"/>
                <a:gd name="T33" fmla="*/ 2 h 28"/>
                <a:gd name="T34" fmla="*/ 10 w 66"/>
                <a:gd name="T35" fmla="*/ 5 h 28"/>
                <a:gd name="T36" fmla="*/ 10 w 66"/>
                <a:gd name="T37" fmla="*/ 5 h 28"/>
                <a:gd name="T38" fmla="*/ 6 w 66"/>
                <a:gd name="T39" fmla="*/ 8 h 28"/>
                <a:gd name="T40" fmla="*/ 6 w 66"/>
                <a:gd name="T41" fmla="*/ 8 h 28"/>
                <a:gd name="T42" fmla="*/ 2 w 66"/>
                <a:gd name="T43" fmla="*/ 17 h 28"/>
                <a:gd name="T44" fmla="*/ 2 w 66"/>
                <a:gd name="T45" fmla="*/ 17 h 28"/>
                <a:gd name="T46" fmla="*/ 2 w 66"/>
                <a:gd name="T47" fmla="*/ 17 h 28"/>
                <a:gd name="T48" fmla="*/ 0 w 66"/>
                <a:gd name="T49" fmla="*/ 16 h 28"/>
                <a:gd name="T50" fmla="*/ 4 w 66"/>
                <a:gd name="T51" fmla="*/ 7 h 28"/>
                <a:gd name="T52" fmla="*/ 4 w 66"/>
                <a:gd name="T53" fmla="*/ 7 h 28"/>
                <a:gd name="T54" fmla="*/ 8 w 66"/>
                <a:gd name="T55" fmla="*/ 4 h 28"/>
                <a:gd name="T56" fmla="*/ 8 w 66"/>
                <a:gd name="T57" fmla="*/ 4 h 28"/>
                <a:gd name="T58" fmla="*/ 14 w 66"/>
                <a:gd name="T59" fmla="*/ 0 h 28"/>
                <a:gd name="T60" fmla="*/ 14 w 66"/>
                <a:gd name="T61" fmla="*/ 0 h 28"/>
                <a:gd name="T62" fmla="*/ 15 w 66"/>
                <a:gd name="T63" fmla="*/ 0 h 28"/>
                <a:gd name="T64" fmla="*/ 15 w 66"/>
                <a:gd name="T65" fmla="*/ 0 h 28"/>
                <a:gd name="T66" fmla="*/ 19 w 66"/>
                <a:gd name="T67" fmla="*/ 4 h 28"/>
                <a:gd name="T68" fmla="*/ 19 w 66"/>
                <a:gd name="T69" fmla="*/ 4 h 28"/>
                <a:gd name="T70" fmla="*/ 33 w 66"/>
                <a:gd name="T71" fmla="*/ 10 h 28"/>
                <a:gd name="T72" fmla="*/ 33 w 66"/>
                <a:gd name="T73" fmla="*/ 10 h 28"/>
                <a:gd name="T74" fmla="*/ 34 w 66"/>
                <a:gd name="T75" fmla="*/ 10 h 28"/>
                <a:gd name="T76" fmla="*/ 34 w 66"/>
                <a:gd name="T77" fmla="*/ 10 h 28"/>
                <a:gd name="T78" fmla="*/ 36 w 66"/>
                <a:gd name="T79" fmla="*/ 15 h 28"/>
                <a:gd name="T80" fmla="*/ 36 w 66"/>
                <a:gd name="T81" fmla="*/ 15 h 28"/>
                <a:gd name="T82" fmla="*/ 49 w 66"/>
                <a:gd name="T83" fmla="*/ 21 h 28"/>
                <a:gd name="T84" fmla="*/ 49 w 66"/>
                <a:gd name="T85" fmla="*/ 21 h 28"/>
                <a:gd name="T86" fmla="*/ 55 w 66"/>
                <a:gd name="T87" fmla="*/ 25 h 28"/>
                <a:gd name="T88" fmla="*/ 55 w 66"/>
                <a:gd name="T89" fmla="*/ 25 h 28"/>
                <a:gd name="T90" fmla="*/ 58 w 66"/>
                <a:gd name="T91" fmla="*/ 25 h 28"/>
                <a:gd name="T92" fmla="*/ 58 w 66"/>
                <a:gd name="T93" fmla="*/ 25 h 28"/>
                <a:gd name="T94" fmla="*/ 63 w 66"/>
                <a:gd name="T95" fmla="*/ 25 h 28"/>
                <a:gd name="T96" fmla="*/ 63 w 66"/>
                <a:gd name="T97" fmla="*/ 25 h 28"/>
                <a:gd name="T98" fmla="*/ 66 w 66"/>
                <a:gd name="T99" fmla="*/ 26 h 28"/>
                <a:gd name="T100" fmla="*/ 66 w 66"/>
                <a:gd name="T101" fmla="*/ 26 h 28"/>
                <a:gd name="T102" fmla="*/ 65 w 66"/>
                <a:gd name="T103" fmla="*/ 28 h 28"/>
                <a:gd name="T104" fmla="*/ 63 w 66"/>
                <a:gd name="T10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" h="28">
                  <a:moveTo>
                    <a:pt x="63" y="27"/>
                  </a:moveTo>
                  <a:cubicBezTo>
                    <a:pt x="61" y="27"/>
                    <a:pt x="60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5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1" y="25"/>
                    <a:pt x="50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4" y="21"/>
                    <a:pt x="39" y="19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3" y="15"/>
                    <a:pt x="32" y="12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7"/>
                    <a:pt x="28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5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10"/>
                    <a:pt x="4" y="14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4"/>
                    <a:pt x="3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2"/>
                    <a:pt x="12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8" y="7"/>
                    <a:pt x="28" y="5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1"/>
                    <a:pt x="34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0" y="17"/>
                    <a:pt x="45" y="19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22"/>
                    <a:pt x="53" y="24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7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1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7"/>
                    <a:pt x="63" y="27"/>
                    <a:pt x="63" y="2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482"/>
            <p:cNvSpPr>
              <a:spLocks/>
            </p:cNvSpPr>
            <p:nvPr/>
          </p:nvSpPr>
          <p:spPr bwMode="auto">
            <a:xfrm>
              <a:off x="3471" y="3513"/>
              <a:ext cx="92" cy="38"/>
            </a:xfrm>
            <a:custGeom>
              <a:avLst/>
              <a:gdLst>
                <a:gd name="T0" fmla="*/ 0 w 65"/>
                <a:gd name="T1" fmla="*/ 26 h 27"/>
                <a:gd name="T2" fmla="*/ 24 w 65"/>
                <a:gd name="T3" fmla="*/ 14 h 27"/>
                <a:gd name="T4" fmla="*/ 24 w 65"/>
                <a:gd name="T5" fmla="*/ 14 h 27"/>
                <a:gd name="T6" fmla="*/ 25 w 65"/>
                <a:gd name="T7" fmla="*/ 9 h 27"/>
                <a:gd name="T8" fmla="*/ 25 w 65"/>
                <a:gd name="T9" fmla="*/ 9 h 27"/>
                <a:gd name="T10" fmla="*/ 26 w 65"/>
                <a:gd name="T11" fmla="*/ 4 h 27"/>
                <a:gd name="T12" fmla="*/ 26 w 65"/>
                <a:gd name="T13" fmla="*/ 4 h 27"/>
                <a:gd name="T14" fmla="*/ 28 w 65"/>
                <a:gd name="T15" fmla="*/ 4 h 27"/>
                <a:gd name="T16" fmla="*/ 28 w 65"/>
                <a:gd name="T17" fmla="*/ 4 h 27"/>
                <a:gd name="T18" fmla="*/ 42 w 65"/>
                <a:gd name="T19" fmla="*/ 12 h 27"/>
                <a:gd name="T20" fmla="*/ 42 w 65"/>
                <a:gd name="T21" fmla="*/ 12 h 27"/>
                <a:gd name="T22" fmla="*/ 44 w 65"/>
                <a:gd name="T23" fmla="*/ 11 h 27"/>
                <a:gd name="T24" fmla="*/ 44 w 65"/>
                <a:gd name="T25" fmla="*/ 11 h 27"/>
                <a:gd name="T26" fmla="*/ 50 w 65"/>
                <a:gd name="T27" fmla="*/ 8 h 27"/>
                <a:gd name="T28" fmla="*/ 50 w 65"/>
                <a:gd name="T29" fmla="*/ 8 h 27"/>
                <a:gd name="T30" fmla="*/ 55 w 65"/>
                <a:gd name="T31" fmla="*/ 3 h 27"/>
                <a:gd name="T32" fmla="*/ 55 w 65"/>
                <a:gd name="T33" fmla="*/ 3 h 27"/>
                <a:gd name="T34" fmla="*/ 63 w 65"/>
                <a:gd name="T35" fmla="*/ 0 h 27"/>
                <a:gd name="T36" fmla="*/ 63 w 65"/>
                <a:gd name="T37" fmla="*/ 0 h 27"/>
                <a:gd name="T38" fmla="*/ 65 w 65"/>
                <a:gd name="T39" fmla="*/ 1 h 27"/>
                <a:gd name="T40" fmla="*/ 56 w 65"/>
                <a:gd name="T41" fmla="*/ 5 h 27"/>
                <a:gd name="T42" fmla="*/ 56 w 65"/>
                <a:gd name="T43" fmla="*/ 5 h 27"/>
                <a:gd name="T44" fmla="*/ 51 w 65"/>
                <a:gd name="T45" fmla="*/ 9 h 27"/>
                <a:gd name="T46" fmla="*/ 51 w 65"/>
                <a:gd name="T47" fmla="*/ 9 h 27"/>
                <a:gd name="T48" fmla="*/ 45 w 65"/>
                <a:gd name="T49" fmla="*/ 12 h 27"/>
                <a:gd name="T50" fmla="*/ 45 w 65"/>
                <a:gd name="T51" fmla="*/ 12 h 27"/>
                <a:gd name="T52" fmla="*/ 42 w 65"/>
                <a:gd name="T53" fmla="*/ 14 h 27"/>
                <a:gd name="T54" fmla="*/ 42 w 65"/>
                <a:gd name="T55" fmla="*/ 14 h 27"/>
                <a:gd name="T56" fmla="*/ 28 w 65"/>
                <a:gd name="T57" fmla="*/ 5 h 27"/>
                <a:gd name="T58" fmla="*/ 28 w 65"/>
                <a:gd name="T59" fmla="*/ 5 h 27"/>
                <a:gd name="T60" fmla="*/ 27 w 65"/>
                <a:gd name="T61" fmla="*/ 6 h 27"/>
                <a:gd name="T62" fmla="*/ 27 w 65"/>
                <a:gd name="T63" fmla="*/ 6 h 27"/>
                <a:gd name="T64" fmla="*/ 27 w 65"/>
                <a:gd name="T65" fmla="*/ 6 h 27"/>
                <a:gd name="T66" fmla="*/ 27 w 65"/>
                <a:gd name="T67" fmla="*/ 6 h 27"/>
                <a:gd name="T68" fmla="*/ 27 w 65"/>
                <a:gd name="T69" fmla="*/ 6 h 27"/>
                <a:gd name="T70" fmla="*/ 27 w 65"/>
                <a:gd name="T71" fmla="*/ 6 h 27"/>
                <a:gd name="T72" fmla="*/ 27 w 65"/>
                <a:gd name="T73" fmla="*/ 9 h 27"/>
                <a:gd name="T74" fmla="*/ 27 w 65"/>
                <a:gd name="T75" fmla="*/ 9 h 27"/>
                <a:gd name="T76" fmla="*/ 25 w 65"/>
                <a:gd name="T77" fmla="*/ 15 h 27"/>
                <a:gd name="T78" fmla="*/ 25 w 65"/>
                <a:gd name="T79" fmla="*/ 15 h 27"/>
                <a:gd name="T80" fmla="*/ 1 w 65"/>
                <a:gd name="T81" fmla="*/ 27 h 27"/>
                <a:gd name="T82" fmla="*/ 1 w 65"/>
                <a:gd name="T83" fmla="*/ 27 h 27"/>
                <a:gd name="T84" fmla="*/ 1 w 65"/>
                <a:gd name="T85" fmla="*/ 27 h 27"/>
                <a:gd name="T86" fmla="*/ 0 w 65"/>
                <a:gd name="T8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" h="27">
                  <a:moveTo>
                    <a:pt x="0" y="26"/>
                  </a:moveTo>
                  <a:cubicBezTo>
                    <a:pt x="5" y="20"/>
                    <a:pt x="20" y="19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5" y="11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7"/>
                    <a:pt x="25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4" y="4"/>
                    <a:pt x="38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3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9"/>
                    <a:pt x="48" y="9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2" y="6"/>
                    <a:pt x="53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8" y="2"/>
                    <a:pt x="62" y="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2" y="3"/>
                    <a:pt x="58" y="4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4" y="5"/>
                    <a:pt x="53" y="7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9" y="11"/>
                    <a:pt x="46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3"/>
                    <a:pt x="43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36" y="13"/>
                    <a:pt x="32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1"/>
                    <a:pt x="26" y="13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0" y="21"/>
                    <a:pt x="5" y="22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483"/>
            <p:cNvSpPr>
              <a:spLocks noEditPoints="1"/>
            </p:cNvSpPr>
            <p:nvPr/>
          </p:nvSpPr>
          <p:spPr bwMode="auto">
            <a:xfrm>
              <a:off x="3681" y="3472"/>
              <a:ext cx="77" cy="34"/>
            </a:xfrm>
            <a:custGeom>
              <a:avLst/>
              <a:gdLst>
                <a:gd name="T0" fmla="*/ 0 w 54"/>
                <a:gd name="T1" fmla="*/ 23 h 24"/>
                <a:gd name="T2" fmla="*/ 1 w 54"/>
                <a:gd name="T3" fmla="*/ 21 h 24"/>
                <a:gd name="T4" fmla="*/ 4 w 54"/>
                <a:gd name="T5" fmla="*/ 21 h 24"/>
                <a:gd name="T6" fmla="*/ 4 w 54"/>
                <a:gd name="T7" fmla="*/ 21 h 24"/>
                <a:gd name="T8" fmla="*/ 14 w 54"/>
                <a:gd name="T9" fmla="*/ 18 h 24"/>
                <a:gd name="T10" fmla="*/ 14 w 54"/>
                <a:gd name="T11" fmla="*/ 18 h 24"/>
                <a:gd name="T12" fmla="*/ 25 w 54"/>
                <a:gd name="T13" fmla="*/ 11 h 24"/>
                <a:gd name="T14" fmla="*/ 25 w 54"/>
                <a:gd name="T15" fmla="*/ 11 h 24"/>
                <a:gd name="T16" fmla="*/ 25 w 54"/>
                <a:gd name="T17" fmla="*/ 11 h 24"/>
                <a:gd name="T18" fmla="*/ 30 w 54"/>
                <a:gd name="T19" fmla="*/ 6 h 24"/>
                <a:gd name="T20" fmla="*/ 30 w 54"/>
                <a:gd name="T21" fmla="*/ 6 h 24"/>
                <a:gd name="T22" fmla="*/ 36 w 54"/>
                <a:gd name="T23" fmla="*/ 5 h 24"/>
                <a:gd name="T24" fmla="*/ 36 w 54"/>
                <a:gd name="T25" fmla="*/ 5 h 24"/>
                <a:gd name="T26" fmla="*/ 40 w 54"/>
                <a:gd name="T27" fmla="*/ 5 h 24"/>
                <a:gd name="T28" fmla="*/ 40 w 54"/>
                <a:gd name="T29" fmla="*/ 5 h 24"/>
                <a:gd name="T30" fmla="*/ 45 w 54"/>
                <a:gd name="T31" fmla="*/ 6 h 24"/>
                <a:gd name="T32" fmla="*/ 45 w 54"/>
                <a:gd name="T33" fmla="*/ 6 h 24"/>
                <a:gd name="T34" fmla="*/ 47 w 54"/>
                <a:gd name="T35" fmla="*/ 5 h 24"/>
                <a:gd name="T36" fmla="*/ 47 w 54"/>
                <a:gd name="T37" fmla="*/ 5 h 24"/>
                <a:gd name="T38" fmla="*/ 51 w 54"/>
                <a:gd name="T39" fmla="*/ 0 h 24"/>
                <a:gd name="T40" fmla="*/ 51 w 54"/>
                <a:gd name="T41" fmla="*/ 0 h 24"/>
                <a:gd name="T42" fmla="*/ 52 w 54"/>
                <a:gd name="T43" fmla="*/ 0 h 24"/>
                <a:gd name="T44" fmla="*/ 52 w 54"/>
                <a:gd name="T45" fmla="*/ 0 h 24"/>
                <a:gd name="T46" fmla="*/ 54 w 54"/>
                <a:gd name="T47" fmla="*/ 4 h 24"/>
                <a:gd name="T48" fmla="*/ 54 w 54"/>
                <a:gd name="T49" fmla="*/ 4 h 24"/>
                <a:gd name="T50" fmla="*/ 54 w 54"/>
                <a:gd name="T51" fmla="*/ 6 h 24"/>
                <a:gd name="T52" fmla="*/ 54 w 54"/>
                <a:gd name="T53" fmla="*/ 6 h 24"/>
                <a:gd name="T54" fmla="*/ 52 w 54"/>
                <a:gd name="T55" fmla="*/ 6 h 24"/>
                <a:gd name="T56" fmla="*/ 52 w 54"/>
                <a:gd name="T57" fmla="*/ 4 h 24"/>
                <a:gd name="T58" fmla="*/ 52 w 54"/>
                <a:gd name="T59" fmla="*/ 4 h 24"/>
                <a:gd name="T60" fmla="*/ 51 w 54"/>
                <a:gd name="T61" fmla="*/ 2 h 24"/>
                <a:gd name="T62" fmla="*/ 51 w 54"/>
                <a:gd name="T63" fmla="*/ 2 h 24"/>
                <a:gd name="T64" fmla="*/ 51 w 54"/>
                <a:gd name="T65" fmla="*/ 2 h 24"/>
                <a:gd name="T66" fmla="*/ 51 w 54"/>
                <a:gd name="T67" fmla="*/ 2 h 24"/>
                <a:gd name="T68" fmla="*/ 49 w 54"/>
                <a:gd name="T69" fmla="*/ 5 h 24"/>
                <a:gd name="T70" fmla="*/ 49 w 54"/>
                <a:gd name="T71" fmla="*/ 5 h 24"/>
                <a:gd name="T72" fmla="*/ 45 w 54"/>
                <a:gd name="T73" fmla="*/ 8 h 24"/>
                <a:gd name="T74" fmla="*/ 45 w 54"/>
                <a:gd name="T75" fmla="*/ 8 h 24"/>
                <a:gd name="T76" fmla="*/ 39 w 54"/>
                <a:gd name="T77" fmla="*/ 7 h 24"/>
                <a:gd name="T78" fmla="*/ 39 w 54"/>
                <a:gd name="T79" fmla="*/ 7 h 24"/>
                <a:gd name="T80" fmla="*/ 36 w 54"/>
                <a:gd name="T81" fmla="*/ 7 h 24"/>
                <a:gd name="T82" fmla="*/ 36 w 54"/>
                <a:gd name="T83" fmla="*/ 7 h 24"/>
                <a:gd name="T84" fmla="*/ 31 w 54"/>
                <a:gd name="T85" fmla="*/ 8 h 24"/>
                <a:gd name="T86" fmla="*/ 31 w 54"/>
                <a:gd name="T87" fmla="*/ 8 h 24"/>
                <a:gd name="T88" fmla="*/ 27 w 54"/>
                <a:gd name="T89" fmla="*/ 13 h 24"/>
                <a:gd name="T90" fmla="*/ 27 w 54"/>
                <a:gd name="T91" fmla="*/ 13 h 24"/>
                <a:gd name="T92" fmla="*/ 27 w 54"/>
                <a:gd name="T93" fmla="*/ 13 h 24"/>
                <a:gd name="T94" fmla="*/ 26 w 54"/>
                <a:gd name="T95" fmla="*/ 12 h 24"/>
                <a:gd name="T96" fmla="*/ 27 w 54"/>
                <a:gd name="T97" fmla="*/ 13 h 24"/>
                <a:gd name="T98" fmla="*/ 15 w 54"/>
                <a:gd name="T99" fmla="*/ 20 h 24"/>
                <a:gd name="T100" fmla="*/ 15 w 54"/>
                <a:gd name="T101" fmla="*/ 20 h 24"/>
                <a:gd name="T102" fmla="*/ 4 w 54"/>
                <a:gd name="T103" fmla="*/ 24 h 24"/>
                <a:gd name="T104" fmla="*/ 4 w 54"/>
                <a:gd name="T105" fmla="*/ 24 h 24"/>
                <a:gd name="T106" fmla="*/ 0 w 54"/>
                <a:gd name="T107" fmla="*/ 23 h 24"/>
                <a:gd name="T108" fmla="*/ 0 w 54"/>
                <a:gd name="T109" fmla="*/ 23 h 24"/>
                <a:gd name="T110" fmla="*/ 0 w 54"/>
                <a:gd name="T111" fmla="*/ 23 h 24"/>
                <a:gd name="T112" fmla="*/ 0 w 54"/>
                <a:gd name="T113" fmla="*/ 23 h 24"/>
                <a:gd name="T114" fmla="*/ 0 w 54"/>
                <a:gd name="T115" fmla="*/ 23 h 24"/>
                <a:gd name="T116" fmla="*/ 0 w 54"/>
                <a:gd name="T11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24">
                  <a:moveTo>
                    <a:pt x="0" y="23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1"/>
                    <a:pt x="10" y="20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6"/>
                    <a:pt x="23" y="13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8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5"/>
                    <a:pt x="34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9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6"/>
                    <a:pt x="43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2"/>
                    <a:pt x="49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4" y="3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0" y="2"/>
                    <a:pt x="50" y="2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8"/>
                    <a:pt x="46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8"/>
                    <a:pt x="41" y="8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2" y="7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10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4"/>
                    <a:pt x="20" y="17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23"/>
                    <a:pt x="8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2" y="23"/>
                    <a:pt x="0" y="23"/>
                  </a:cubicBezTo>
                  <a:close/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484"/>
            <p:cNvSpPr>
              <a:spLocks/>
            </p:cNvSpPr>
            <p:nvPr/>
          </p:nvSpPr>
          <p:spPr bwMode="auto">
            <a:xfrm>
              <a:off x="3755" y="3480"/>
              <a:ext cx="77" cy="148"/>
            </a:xfrm>
            <a:custGeom>
              <a:avLst/>
              <a:gdLst>
                <a:gd name="T0" fmla="*/ 49 w 54"/>
                <a:gd name="T1" fmla="*/ 101 h 104"/>
                <a:gd name="T2" fmla="*/ 44 w 54"/>
                <a:gd name="T3" fmla="*/ 102 h 104"/>
                <a:gd name="T4" fmla="*/ 44 w 54"/>
                <a:gd name="T5" fmla="*/ 102 h 104"/>
                <a:gd name="T6" fmla="*/ 44 w 54"/>
                <a:gd name="T7" fmla="*/ 102 h 104"/>
                <a:gd name="T8" fmla="*/ 44 w 54"/>
                <a:gd name="T9" fmla="*/ 102 h 104"/>
                <a:gd name="T10" fmla="*/ 36 w 54"/>
                <a:gd name="T11" fmla="*/ 91 h 104"/>
                <a:gd name="T12" fmla="*/ 36 w 54"/>
                <a:gd name="T13" fmla="*/ 91 h 104"/>
                <a:gd name="T14" fmla="*/ 35 w 54"/>
                <a:gd name="T15" fmla="*/ 87 h 104"/>
                <a:gd name="T16" fmla="*/ 35 w 54"/>
                <a:gd name="T17" fmla="*/ 87 h 104"/>
                <a:gd name="T18" fmla="*/ 41 w 54"/>
                <a:gd name="T19" fmla="*/ 81 h 104"/>
                <a:gd name="T20" fmla="*/ 41 w 54"/>
                <a:gd name="T21" fmla="*/ 81 h 104"/>
                <a:gd name="T22" fmla="*/ 45 w 54"/>
                <a:gd name="T23" fmla="*/ 73 h 104"/>
                <a:gd name="T24" fmla="*/ 45 w 54"/>
                <a:gd name="T25" fmla="*/ 73 h 104"/>
                <a:gd name="T26" fmla="*/ 44 w 54"/>
                <a:gd name="T27" fmla="*/ 70 h 104"/>
                <a:gd name="T28" fmla="*/ 44 w 54"/>
                <a:gd name="T29" fmla="*/ 70 h 104"/>
                <a:gd name="T30" fmla="*/ 29 w 54"/>
                <a:gd name="T31" fmla="*/ 51 h 104"/>
                <a:gd name="T32" fmla="*/ 29 w 54"/>
                <a:gd name="T33" fmla="*/ 51 h 104"/>
                <a:gd name="T34" fmla="*/ 25 w 54"/>
                <a:gd name="T35" fmla="*/ 43 h 104"/>
                <a:gd name="T36" fmla="*/ 25 w 54"/>
                <a:gd name="T37" fmla="*/ 43 h 104"/>
                <a:gd name="T38" fmla="*/ 27 w 54"/>
                <a:gd name="T39" fmla="*/ 34 h 104"/>
                <a:gd name="T40" fmla="*/ 27 w 54"/>
                <a:gd name="T41" fmla="*/ 34 h 104"/>
                <a:gd name="T42" fmla="*/ 26 w 54"/>
                <a:gd name="T43" fmla="*/ 32 h 104"/>
                <a:gd name="T44" fmla="*/ 26 w 54"/>
                <a:gd name="T45" fmla="*/ 32 h 104"/>
                <a:gd name="T46" fmla="*/ 8 w 54"/>
                <a:gd name="T47" fmla="*/ 17 h 104"/>
                <a:gd name="T48" fmla="*/ 8 w 54"/>
                <a:gd name="T49" fmla="*/ 17 h 104"/>
                <a:gd name="T50" fmla="*/ 0 w 54"/>
                <a:gd name="T51" fmla="*/ 0 h 104"/>
                <a:gd name="T52" fmla="*/ 0 w 54"/>
                <a:gd name="T53" fmla="*/ 0 h 104"/>
                <a:gd name="T54" fmla="*/ 2 w 54"/>
                <a:gd name="T55" fmla="*/ 0 h 104"/>
                <a:gd name="T56" fmla="*/ 9 w 54"/>
                <a:gd name="T57" fmla="*/ 14 h 104"/>
                <a:gd name="T58" fmla="*/ 9 w 54"/>
                <a:gd name="T59" fmla="*/ 14 h 104"/>
                <a:gd name="T60" fmla="*/ 29 w 54"/>
                <a:gd name="T61" fmla="*/ 32 h 104"/>
                <a:gd name="T62" fmla="*/ 29 w 54"/>
                <a:gd name="T63" fmla="*/ 32 h 104"/>
                <a:gd name="T64" fmla="*/ 29 w 54"/>
                <a:gd name="T65" fmla="*/ 34 h 104"/>
                <a:gd name="T66" fmla="*/ 29 w 54"/>
                <a:gd name="T67" fmla="*/ 34 h 104"/>
                <a:gd name="T68" fmla="*/ 28 w 54"/>
                <a:gd name="T69" fmla="*/ 43 h 104"/>
                <a:gd name="T70" fmla="*/ 28 w 54"/>
                <a:gd name="T71" fmla="*/ 43 h 104"/>
                <a:gd name="T72" fmla="*/ 31 w 54"/>
                <a:gd name="T73" fmla="*/ 49 h 104"/>
                <a:gd name="T74" fmla="*/ 31 w 54"/>
                <a:gd name="T75" fmla="*/ 49 h 104"/>
                <a:gd name="T76" fmla="*/ 47 w 54"/>
                <a:gd name="T77" fmla="*/ 69 h 104"/>
                <a:gd name="T78" fmla="*/ 47 w 54"/>
                <a:gd name="T79" fmla="*/ 69 h 104"/>
                <a:gd name="T80" fmla="*/ 47 w 54"/>
                <a:gd name="T81" fmla="*/ 69 h 104"/>
                <a:gd name="T82" fmla="*/ 47 w 54"/>
                <a:gd name="T83" fmla="*/ 69 h 104"/>
                <a:gd name="T84" fmla="*/ 47 w 54"/>
                <a:gd name="T85" fmla="*/ 73 h 104"/>
                <a:gd name="T86" fmla="*/ 47 w 54"/>
                <a:gd name="T87" fmla="*/ 73 h 104"/>
                <a:gd name="T88" fmla="*/ 41 w 54"/>
                <a:gd name="T89" fmla="*/ 84 h 104"/>
                <a:gd name="T90" fmla="*/ 41 w 54"/>
                <a:gd name="T91" fmla="*/ 84 h 104"/>
                <a:gd name="T92" fmla="*/ 38 w 54"/>
                <a:gd name="T93" fmla="*/ 87 h 104"/>
                <a:gd name="T94" fmla="*/ 38 w 54"/>
                <a:gd name="T95" fmla="*/ 87 h 104"/>
                <a:gd name="T96" fmla="*/ 38 w 54"/>
                <a:gd name="T97" fmla="*/ 90 h 104"/>
                <a:gd name="T98" fmla="*/ 38 w 54"/>
                <a:gd name="T99" fmla="*/ 90 h 104"/>
                <a:gd name="T100" fmla="*/ 44 w 54"/>
                <a:gd name="T101" fmla="*/ 99 h 104"/>
                <a:gd name="T102" fmla="*/ 44 w 54"/>
                <a:gd name="T103" fmla="*/ 99 h 104"/>
                <a:gd name="T104" fmla="*/ 44 w 54"/>
                <a:gd name="T105" fmla="*/ 99 h 104"/>
                <a:gd name="T106" fmla="*/ 44 w 54"/>
                <a:gd name="T107" fmla="*/ 99 h 104"/>
                <a:gd name="T108" fmla="*/ 49 w 54"/>
                <a:gd name="T109" fmla="*/ 99 h 104"/>
                <a:gd name="T110" fmla="*/ 49 w 54"/>
                <a:gd name="T111" fmla="*/ 99 h 104"/>
                <a:gd name="T112" fmla="*/ 54 w 54"/>
                <a:gd name="T113" fmla="*/ 103 h 104"/>
                <a:gd name="T114" fmla="*/ 54 w 54"/>
                <a:gd name="T115" fmla="*/ 103 h 104"/>
                <a:gd name="T116" fmla="*/ 52 w 54"/>
                <a:gd name="T117" fmla="*/ 104 h 104"/>
                <a:gd name="T118" fmla="*/ 49 w 54"/>
                <a:gd name="T119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104">
                  <a:moveTo>
                    <a:pt x="49" y="101"/>
                  </a:moveTo>
                  <a:cubicBezTo>
                    <a:pt x="48" y="101"/>
                    <a:pt x="46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38" y="101"/>
                    <a:pt x="38" y="95"/>
                    <a:pt x="36" y="91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5" y="90"/>
                    <a:pt x="35" y="88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4"/>
                    <a:pt x="38" y="82"/>
                    <a:pt x="41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3" y="81"/>
                    <a:pt x="45" y="77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1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1" y="66"/>
                    <a:pt x="38" y="6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6" y="48"/>
                    <a:pt x="25" y="45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39"/>
                    <a:pt x="27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6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24"/>
                    <a:pt x="16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5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7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7" y="16"/>
                    <a:pt x="27" y="2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7"/>
                    <a:pt x="28" y="40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5"/>
                    <a:pt x="28" y="47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40" y="59"/>
                    <a:pt x="43" y="65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71"/>
                    <a:pt x="47" y="72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8"/>
                    <a:pt x="45" y="83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39" y="84"/>
                    <a:pt x="38" y="85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8"/>
                    <a:pt x="38" y="89"/>
                    <a:pt x="38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40" y="95"/>
                    <a:pt x="42" y="100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6" y="99"/>
                    <a:pt x="47" y="9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1" y="99"/>
                    <a:pt x="53" y="100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0" y="101"/>
                    <a:pt x="50" y="101"/>
                    <a:pt x="49" y="10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485"/>
            <p:cNvSpPr>
              <a:spLocks/>
            </p:cNvSpPr>
            <p:nvPr/>
          </p:nvSpPr>
          <p:spPr bwMode="auto">
            <a:xfrm>
              <a:off x="3829" y="3609"/>
              <a:ext cx="189" cy="51"/>
            </a:xfrm>
            <a:custGeom>
              <a:avLst/>
              <a:gdLst>
                <a:gd name="T0" fmla="*/ 82 w 134"/>
                <a:gd name="T1" fmla="*/ 25 h 36"/>
                <a:gd name="T2" fmla="*/ 82 w 134"/>
                <a:gd name="T3" fmla="*/ 25 h 36"/>
                <a:gd name="T4" fmla="*/ 82 w 134"/>
                <a:gd name="T5" fmla="*/ 24 h 36"/>
                <a:gd name="T6" fmla="*/ 62 w 134"/>
                <a:gd name="T7" fmla="*/ 5 h 36"/>
                <a:gd name="T8" fmla="*/ 54 w 134"/>
                <a:gd name="T9" fmla="*/ 3 h 36"/>
                <a:gd name="T10" fmla="*/ 48 w 134"/>
                <a:gd name="T11" fmla="*/ 6 h 36"/>
                <a:gd name="T12" fmla="*/ 37 w 134"/>
                <a:gd name="T13" fmla="*/ 16 h 36"/>
                <a:gd name="T14" fmla="*/ 14 w 134"/>
                <a:gd name="T15" fmla="*/ 29 h 36"/>
                <a:gd name="T16" fmla="*/ 11 w 134"/>
                <a:gd name="T17" fmla="*/ 29 h 36"/>
                <a:gd name="T18" fmla="*/ 0 w 134"/>
                <a:gd name="T19" fmla="*/ 13 h 36"/>
                <a:gd name="T20" fmla="*/ 0 w 134"/>
                <a:gd name="T21" fmla="*/ 13 h 36"/>
                <a:gd name="T22" fmla="*/ 12 w 134"/>
                <a:gd name="T23" fmla="*/ 27 h 36"/>
                <a:gd name="T24" fmla="*/ 14 w 134"/>
                <a:gd name="T25" fmla="*/ 27 h 36"/>
                <a:gd name="T26" fmla="*/ 35 w 134"/>
                <a:gd name="T27" fmla="*/ 15 h 36"/>
                <a:gd name="T28" fmla="*/ 35 w 134"/>
                <a:gd name="T29" fmla="*/ 14 h 36"/>
                <a:gd name="T30" fmla="*/ 46 w 134"/>
                <a:gd name="T31" fmla="*/ 4 h 36"/>
                <a:gd name="T32" fmla="*/ 54 w 134"/>
                <a:gd name="T33" fmla="*/ 0 h 36"/>
                <a:gd name="T34" fmla="*/ 63 w 134"/>
                <a:gd name="T35" fmla="*/ 3 h 36"/>
                <a:gd name="T36" fmla="*/ 85 w 134"/>
                <a:gd name="T37" fmla="*/ 24 h 36"/>
                <a:gd name="T38" fmla="*/ 85 w 134"/>
                <a:gd name="T39" fmla="*/ 24 h 36"/>
                <a:gd name="T40" fmla="*/ 85 w 134"/>
                <a:gd name="T41" fmla="*/ 25 h 36"/>
                <a:gd name="T42" fmla="*/ 84 w 134"/>
                <a:gd name="T43" fmla="*/ 25 h 36"/>
                <a:gd name="T44" fmla="*/ 87 w 134"/>
                <a:gd name="T45" fmla="*/ 33 h 36"/>
                <a:gd name="T46" fmla="*/ 88 w 134"/>
                <a:gd name="T47" fmla="*/ 33 h 36"/>
                <a:gd name="T48" fmla="*/ 106 w 134"/>
                <a:gd name="T49" fmla="*/ 26 h 36"/>
                <a:gd name="T50" fmla="*/ 112 w 134"/>
                <a:gd name="T51" fmla="*/ 29 h 36"/>
                <a:gd name="T52" fmla="*/ 114 w 134"/>
                <a:gd name="T53" fmla="*/ 30 h 36"/>
                <a:gd name="T54" fmla="*/ 119 w 134"/>
                <a:gd name="T55" fmla="*/ 27 h 36"/>
                <a:gd name="T56" fmla="*/ 122 w 134"/>
                <a:gd name="T57" fmla="*/ 21 h 36"/>
                <a:gd name="T58" fmla="*/ 122 w 134"/>
                <a:gd name="T59" fmla="*/ 20 h 36"/>
                <a:gd name="T60" fmla="*/ 126 w 134"/>
                <a:gd name="T61" fmla="*/ 15 h 36"/>
                <a:gd name="T62" fmla="*/ 134 w 134"/>
                <a:gd name="T63" fmla="*/ 21 h 36"/>
                <a:gd name="T64" fmla="*/ 133 w 134"/>
                <a:gd name="T65" fmla="*/ 23 h 36"/>
                <a:gd name="T66" fmla="*/ 131 w 134"/>
                <a:gd name="T67" fmla="*/ 21 h 36"/>
                <a:gd name="T68" fmla="*/ 131 w 134"/>
                <a:gd name="T69" fmla="*/ 21 h 36"/>
                <a:gd name="T70" fmla="*/ 129 w 134"/>
                <a:gd name="T71" fmla="*/ 19 h 36"/>
                <a:gd name="T72" fmla="*/ 126 w 134"/>
                <a:gd name="T73" fmla="*/ 18 h 36"/>
                <a:gd name="T74" fmla="*/ 124 w 134"/>
                <a:gd name="T75" fmla="*/ 20 h 36"/>
                <a:gd name="T76" fmla="*/ 124 w 134"/>
                <a:gd name="T77" fmla="*/ 21 h 36"/>
                <a:gd name="T78" fmla="*/ 114 w 134"/>
                <a:gd name="T79" fmla="*/ 32 h 36"/>
                <a:gd name="T80" fmla="*/ 110 w 134"/>
                <a:gd name="T81" fmla="*/ 31 h 36"/>
                <a:gd name="T82" fmla="*/ 106 w 134"/>
                <a:gd name="T83" fmla="*/ 29 h 36"/>
                <a:gd name="T84" fmla="*/ 88 w 134"/>
                <a:gd name="T85" fmla="*/ 36 h 36"/>
                <a:gd name="T86" fmla="*/ 88 w 134"/>
                <a:gd name="T87" fmla="*/ 36 h 36"/>
                <a:gd name="T88" fmla="*/ 86 w 134"/>
                <a:gd name="T8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4" h="36">
                  <a:moveTo>
                    <a:pt x="86" y="35"/>
                  </a:moveTo>
                  <a:cubicBezTo>
                    <a:pt x="83" y="33"/>
                    <a:pt x="82" y="29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1"/>
                    <a:pt x="70" y="8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9" y="4"/>
                    <a:pt x="56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2" y="3"/>
                    <a:pt x="50" y="4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3" y="11"/>
                    <a:pt x="41" y="10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5" y="23"/>
                    <a:pt x="21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" y="27"/>
                    <a:pt x="1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6"/>
                    <a:pt x="5" y="25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0" y="27"/>
                    <a:pt x="34" y="20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40" y="8"/>
                    <a:pt x="42" y="9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1"/>
                    <a:pt x="51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1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72" y="7"/>
                    <a:pt x="84" y="18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9"/>
                    <a:pt x="86" y="32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8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91" y="33"/>
                    <a:pt x="99" y="26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8" y="26"/>
                    <a:pt x="111" y="27"/>
                    <a:pt x="112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3" y="29"/>
                    <a:pt x="113" y="30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30"/>
                    <a:pt x="117" y="28"/>
                    <a:pt x="119" y="27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5"/>
                    <a:pt x="122" y="23"/>
                    <a:pt x="122" y="21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1"/>
                    <a:pt x="122" y="21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7"/>
                    <a:pt x="124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30" y="15"/>
                    <a:pt x="133" y="18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2"/>
                    <a:pt x="133" y="23"/>
                    <a:pt x="133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0" y="20"/>
                    <a:pt x="129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8"/>
                    <a:pt x="127" y="18"/>
                    <a:pt x="126" y="18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6" y="18"/>
                    <a:pt x="125" y="18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1"/>
                    <a:pt x="124" y="21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4" y="26"/>
                    <a:pt x="119" y="32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2" y="32"/>
                    <a:pt x="111" y="32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09" y="29"/>
                    <a:pt x="108" y="29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1" y="28"/>
                    <a:pt x="93" y="35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7" y="36"/>
                    <a:pt x="86" y="35"/>
                    <a:pt x="86" y="3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486"/>
            <p:cNvSpPr>
              <a:spLocks noEditPoints="1"/>
            </p:cNvSpPr>
            <p:nvPr/>
          </p:nvSpPr>
          <p:spPr bwMode="auto">
            <a:xfrm>
              <a:off x="4014" y="3638"/>
              <a:ext cx="191" cy="51"/>
            </a:xfrm>
            <a:custGeom>
              <a:avLst/>
              <a:gdLst>
                <a:gd name="T0" fmla="*/ 94 w 135"/>
                <a:gd name="T1" fmla="*/ 32 h 36"/>
                <a:gd name="T2" fmla="*/ 94 w 135"/>
                <a:gd name="T3" fmla="*/ 32 h 36"/>
                <a:gd name="T4" fmla="*/ 92 w 135"/>
                <a:gd name="T5" fmla="*/ 30 h 36"/>
                <a:gd name="T6" fmla="*/ 87 w 135"/>
                <a:gd name="T7" fmla="*/ 29 h 36"/>
                <a:gd name="T8" fmla="*/ 80 w 135"/>
                <a:gd name="T9" fmla="*/ 30 h 36"/>
                <a:gd name="T10" fmla="*/ 75 w 135"/>
                <a:gd name="T11" fmla="*/ 31 h 36"/>
                <a:gd name="T12" fmla="*/ 63 w 135"/>
                <a:gd name="T13" fmla="*/ 25 h 36"/>
                <a:gd name="T14" fmla="*/ 54 w 135"/>
                <a:gd name="T15" fmla="*/ 21 h 36"/>
                <a:gd name="T16" fmla="*/ 51 w 135"/>
                <a:gd name="T17" fmla="*/ 21 h 36"/>
                <a:gd name="T18" fmla="*/ 50 w 135"/>
                <a:gd name="T19" fmla="*/ 22 h 36"/>
                <a:gd name="T20" fmla="*/ 46 w 135"/>
                <a:gd name="T21" fmla="*/ 30 h 36"/>
                <a:gd name="T22" fmla="*/ 42 w 135"/>
                <a:gd name="T23" fmla="*/ 33 h 36"/>
                <a:gd name="T24" fmla="*/ 37 w 135"/>
                <a:gd name="T25" fmla="*/ 31 h 36"/>
                <a:gd name="T26" fmla="*/ 35 w 135"/>
                <a:gd name="T27" fmla="*/ 29 h 36"/>
                <a:gd name="T28" fmla="*/ 32 w 135"/>
                <a:gd name="T29" fmla="*/ 31 h 36"/>
                <a:gd name="T30" fmla="*/ 29 w 135"/>
                <a:gd name="T31" fmla="*/ 32 h 36"/>
                <a:gd name="T32" fmla="*/ 19 w 135"/>
                <a:gd name="T33" fmla="*/ 28 h 36"/>
                <a:gd name="T34" fmla="*/ 17 w 135"/>
                <a:gd name="T35" fmla="*/ 28 h 36"/>
                <a:gd name="T36" fmla="*/ 6 w 135"/>
                <a:gd name="T37" fmla="*/ 16 h 36"/>
                <a:gd name="T38" fmla="*/ 6 w 135"/>
                <a:gd name="T39" fmla="*/ 13 h 36"/>
                <a:gd name="T40" fmla="*/ 6 w 135"/>
                <a:gd name="T41" fmla="*/ 12 h 36"/>
                <a:gd name="T42" fmla="*/ 0 w 135"/>
                <a:gd name="T43" fmla="*/ 2 h 36"/>
                <a:gd name="T44" fmla="*/ 2 w 135"/>
                <a:gd name="T45" fmla="*/ 0 h 36"/>
                <a:gd name="T46" fmla="*/ 9 w 135"/>
                <a:gd name="T47" fmla="*/ 12 h 36"/>
                <a:gd name="T48" fmla="*/ 9 w 135"/>
                <a:gd name="T49" fmla="*/ 14 h 36"/>
                <a:gd name="T50" fmla="*/ 9 w 135"/>
                <a:gd name="T51" fmla="*/ 16 h 36"/>
                <a:gd name="T52" fmla="*/ 17 w 135"/>
                <a:gd name="T53" fmla="*/ 25 h 36"/>
                <a:gd name="T54" fmla="*/ 19 w 135"/>
                <a:gd name="T55" fmla="*/ 25 h 36"/>
                <a:gd name="T56" fmla="*/ 29 w 135"/>
                <a:gd name="T57" fmla="*/ 29 h 36"/>
                <a:gd name="T58" fmla="*/ 30 w 135"/>
                <a:gd name="T59" fmla="*/ 29 h 36"/>
                <a:gd name="T60" fmla="*/ 35 w 135"/>
                <a:gd name="T61" fmla="*/ 26 h 36"/>
                <a:gd name="T62" fmla="*/ 39 w 135"/>
                <a:gd name="T63" fmla="*/ 28 h 36"/>
                <a:gd name="T64" fmla="*/ 42 w 135"/>
                <a:gd name="T65" fmla="*/ 30 h 36"/>
                <a:gd name="T66" fmla="*/ 43 w 135"/>
                <a:gd name="T67" fmla="*/ 29 h 36"/>
                <a:gd name="T68" fmla="*/ 47 w 135"/>
                <a:gd name="T69" fmla="*/ 20 h 36"/>
                <a:gd name="T70" fmla="*/ 54 w 135"/>
                <a:gd name="T71" fmla="*/ 18 h 36"/>
                <a:gd name="T72" fmla="*/ 66 w 135"/>
                <a:gd name="T73" fmla="*/ 23 h 36"/>
                <a:gd name="T74" fmla="*/ 75 w 135"/>
                <a:gd name="T75" fmla="*/ 28 h 36"/>
                <a:gd name="T76" fmla="*/ 79 w 135"/>
                <a:gd name="T77" fmla="*/ 27 h 36"/>
                <a:gd name="T78" fmla="*/ 87 w 135"/>
                <a:gd name="T79" fmla="*/ 26 h 36"/>
                <a:gd name="T80" fmla="*/ 93 w 135"/>
                <a:gd name="T81" fmla="*/ 27 h 36"/>
                <a:gd name="T82" fmla="*/ 97 w 135"/>
                <a:gd name="T83" fmla="*/ 31 h 36"/>
                <a:gd name="T84" fmla="*/ 100 w 135"/>
                <a:gd name="T85" fmla="*/ 33 h 36"/>
                <a:gd name="T86" fmla="*/ 107 w 135"/>
                <a:gd name="T87" fmla="*/ 28 h 36"/>
                <a:gd name="T88" fmla="*/ 114 w 135"/>
                <a:gd name="T89" fmla="*/ 21 h 36"/>
                <a:gd name="T90" fmla="*/ 114 w 135"/>
                <a:gd name="T91" fmla="*/ 21 h 36"/>
                <a:gd name="T92" fmla="*/ 125 w 135"/>
                <a:gd name="T93" fmla="*/ 24 h 36"/>
                <a:gd name="T94" fmla="*/ 134 w 135"/>
                <a:gd name="T95" fmla="*/ 21 h 36"/>
                <a:gd name="T96" fmla="*/ 125 w 135"/>
                <a:gd name="T97" fmla="*/ 27 h 36"/>
                <a:gd name="T98" fmla="*/ 114 w 135"/>
                <a:gd name="T99" fmla="*/ 24 h 36"/>
                <a:gd name="T100" fmla="*/ 113 w 135"/>
                <a:gd name="T101" fmla="*/ 24 h 36"/>
                <a:gd name="T102" fmla="*/ 112 w 135"/>
                <a:gd name="T103" fmla="*/ 26 h 36"/>
                <a:gd name="T104" fmla="*/ 109 w 135"/>
                <a:gd name="T105" fmla="*/ 30 h 36"/>
                <a:gd name="T106" fmla="*/ 100 w 135"/>
                <a:gd name="T107" fmla="*/ 36 h 36"/>
                <a:gd name="T108" fmla="*/ 100 w 135"/>
                <a:gd name="T109" fmla="*/ 36 h 36"/>
                <a:gd name="T110" fmla="*/ 94 w 135"/>
                <a:gd name="T111" fmla="*/ 33 h 36"/>
                <a:gd name="T112" fmla="*/ 0 w 135"/>
                <a:gd name="T113" fmla="*/ 2 h 36"/>
                <a:gd name="T114" fmla="*/ 0 w 135"/>
                <a:gd name="T11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5" h="36">
                  <a:moveTo>
                    <a:pt x="94" y="33"/>
                  </a:move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1"/>
                    <a:pt x="93" y="31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30"/>
                    <a:pt x="89" y="29"/>
                    <a:pt x="87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4" y="29"/>
                    <a:pt x="81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1"/>
                    <a:pt x="77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2" y="31"/>
                    <a:pt x="67" y="30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2" y="22"/>
                    <a:pt x="58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3" y="21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1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8" y="23"/>
                    <a:pt x="47" y="27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5" y="32"/>
                    <a:pt x="44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3"/>
                    <a:pt x="39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0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4" y="29"/>
                    <a:pt x="33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2"/>
                    <a:pt x="22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0" y="28"/>
                    <a:pt x="6" y="21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8"/>
                    <a:pt x="2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9" y="6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0"/>
                    <a:pt x="12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4" y="26"/>
                    <a:pt x="27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7"/>
                    <a:pt x="33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8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6"/>
                    <a:pt x="45" y="22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9" y="18"/>
                    <a:pt x="51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9" y="18"/>
                    <a:pt x="64" y="19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9" y="27"/>
                    <a:pt x="72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7" y="28"/>
                    <a:pt x="78" y="28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1" y="27"/>
                    <a:pt x="84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6"/>
                    <a:pt x="91" y="27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5" y="28"/>
                    <a:pt x="96" y="29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8" y="33"/>
                    <a:pt x="99" y="33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2" y="33"/>
                    <a:pt x="105" y="31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9" y="25"/>
                    <a:pt x="110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20" y="23"/>
                    <a:pt x="123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8" y="24"/>
                    <a:pt x="129" y="23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0" y="25"/>
                    <a:pt x="128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3" y="27"/>
                    <a:pt x="120" y="26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5"/>
                    <a:pt x="113" y="25"/>
                    <a:pt x="112" y="26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1" y="27"/>
                    <a:pt x="110" y="28"/>
                    <a:pt x="109" y="30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7" y="33"/>
                    <a:pt x="104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8" y="36"/>
                    <a:pt x="96" y="35"/>
                    <a:pt x="94" y="33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487"/>
            <p:cNvSpPr>
              <a:spLocks/>
            </p:cNvSpPr>
            <p:nvPr/>
          </p:nvSpPr>
          <p:spPr bwMode="auto">
            <a:xfrm>
              <a:off x="4323" y="3701"/>
              <a:ext cx="80" cy="89"/>
            </a:xfrm>
            <a:custGeom>
              <a:avLst/>
              <a:gdLst>
                <a:gd name="T0" fmla="*/ 50 w 57"/>
                <a:gd name="T1" fmla="*/ 58 h 63"/>
                <a:gd name="T2" fmla="*/ 46 w 57"/>
                <a:gd name="T3" fmla="*/ 51 h 63"/>
                <a:gd name="T4" fmla="*/ 46 w 57"/>
                <a:gd name="T5" fmla="*/ 51 h 63"/>
                <a:gd name="T6" fmla="*/ 44 w 57"/>
                <a:gd name="T7" fmla="*/ 46 h 63"/>
                <a:gd name="T8" fmla="*/ 44 w 57"/>
                <a:gd name="T9" fmla="*/ 46 h 63"/>
                <a:gd name="T10" fmla="*/ 39 w 57"/>
                <a:gd name="T11" fmla="*/ 35 h 63"/>
                <a:gd name="T12" fmla="*/ 39 w 57"/>
                <a:gd name="T13" fmla="*/ 35 h 63"/>
                <a:gd name="T14" fmla="*/ 35 w 57"/>
                <a:gd name="T15" fmla="*/ 31 h 63"/>
                <a:gd name="T16" fmla="*/ 35 w 57"/>
                <a:gd name="T17" fmla="*/ 31 h 63"/>
                <a:gd name="T18" fmla="*/ 28 w 57"/>
                <a:gd name="T19" fmla="*/ 25 h 63"/>
                <a:gd name="T20" fmla="*/ 28 w 57"/>
                <a:gd name="T21" fmla="*/ 25 h 63"/>
                <a:gd name="T22" fmla="*/ 23 w 57"/>
                <a:gd name="T23" fmla="*/ 19 h 63"/>
                <a:gd name="T24" fmla="*/ 23 w 57"/>
                <a:gd name="T25" fmla="*/ 19 h 63"/>
                <a:gd name="T26" fmla="*/ 18 w 57"/>
                <a:gd name="T27" fmla="*/ 7 h 63"/>
                <a:gd name="T28" fmla="*/ 18 w 57"/>
                <a:gd name="T29" fmla="*/ 7 h 63"/>
                <a:gd name="T30" fmla="*/ 8 w 57"/>
                <a:gd name="T31" fmla="*/ 3 h 63"/>
                <a:gd name="T32" fmla="*/ 8 w 57"/>
                <a:gd name="T33" fmla="*/ 3 h 63"/>
                <a:gd name="T34" fmla="*/ 8 w 57"/>
                <a:gd name="T35" fmla="*/ 3 h 63"/>
                <a:gd name="T36" fmla="*/ 8 w 57"/>
                <a:gd name="T37" fmla="*/ 3 h 63"/>
                <a:gd name="T38" fmla="*/ 3 w 57"/>
                <a:gd name="T39" fmla="*/ 9 h 63"/>
                <a:gd name="T40" fmla="*/ 3 w 57"/>
                <a:gd name="T41" fmla="*/ 9 h 63"/>
                <a:gd name="T42" fmla="*/ 3 w 57"/>
                <a:gd name="T43" fmla="*/ 9 h 63"/>
                <a:gd name="T44" fmla="*/ 0 w 57"/>
                <a:gd name="T45" fmla="*/ 8 h 63"/>
                <a:gd name="T46" fmla="*/ 8 w 57"/>
                <a:gd name="T47" fmla="*/ 0 h 63"/>
                <a:gd name="T48" fmla="*/ 8 w 57"/>
                <a:gd name="T49" fmla="*/ 0 h 63"/>
                <a:gd name="T50" fmla="*/ 9 w 57"/>
                <a:gd name="T51" fmla="*/ 0 h 63"/>
                <a:gd name="T52" fmla="*/ 9 w 57"/>
                <a:gd name="T53" fmla="*/ 0 h 63"/>
                <a:gd name="T54" fmla="*/ 21 w 57"/>
                <a:gd name="T55" fmla="*/ 6 h 63"/>
                <a:gd name="T56" fmla="*/ 21 w 57"/>
                <a:gd name="T57" fmla="*/ 6 h 63"/>
                <a:gd name="T58" fmla="*/ 26 w 57"/>
                <a:gd name="T59" fmla="*/ 17 h 63"/>
                <a:gd name="T60" fmla="*/ 26 w 57"/>
                <a:gd name="T61" fmla="*/ 17 h 63"/>
                <a:gd name="T62" fmla="*/ 31 w 57"/>
                <a:gd name="T63" fmla="*/ 25 h 63"/>
                <a:gd name="T64" fmla="*/ 31 w 57"/>
                <a:gd name="T65" fmla="*/ 25 h 63"/>
                <a:gd name="T66" fmla="*/ 36 w 57"/>
                <a:gd name="T67" fmla="*/ 28 h 63"/>
                <a:gd name="T68" fmla="*/ 36 w 57"/>
                <a:gd name="T69" fmla="*/ 28 h 63"/>
                <a:gd name="T70" fmla="*/ 42 w 57"/>
                <a:gd name="T71" fmla="*/ 34 h 63"/>
                <a:gd name="T72" fmla="*/ 42 w 57"/>
                <a:gd name="T73" fmla="*/ 34 h 63"/>
                <a:gd name="T74" fmla="*/ 46 w 57"/>
                <a:gd name="T75" fmla="*/ 43 h 63"/>
                <a:gd name="T76" fmla="*/ 46 w 57"/>
                <a:gd name="T77" fmla="*/ 43 h 63"/>
                <a:gd name="T78" fmla="*/ 49 w 57"/>
                <a:gd name="T79" fmla="*/ 51 h 63"/>
                <a:gd name="T80" fmla="*/ 49 w 57"/>
                <a:gd name="T81" fmla="*/ 51 h 63"/>
                <a:gd name="T82" fmla="*/ 52 w 57"/>
                <a:gd name="T83" fmla="*/ 56 h 63"/>
                <a:gd name="T84" fmla="*/ 52 w 57"/>
                <a:gd name="T85" fmla="*/ 56 h 63"/>
                <a:gd name="T86" fmla="*/ 57 w 57"/>
                <a:gd name="T87" fmla="*/ 60 h 63"/>
                <a:gd name="T88" fmla="*/ 57 w 57"/>
                <a:gd name="T89" fmla="*/ 60 h 63"/>
                <a:gd name="T90" fmla="*/ 55 w 57"/>
                <a:gd name="T91" fmla="*/ 63 h 63"/>
                <a:gd name="T92" fmla="*/ 50 w 57"/>
                <a:gd name="T93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" h="63">
                  <a:moveTo>
                    <a:pt x="50" y="58"/>
                  </a:moveTo>
                  <a:cubicBezTo>
                    <a:pt x="48" y="56"/>
                    <a:pt x="46" y="54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48"/>
                    <a:pt x="46" y="47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1" y="43"/>
                    <a:pt x="39" y="38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2"/>
                    <a:pt x="38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2" y="31"/>
                    <a:pt x="29" y="29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2"/>
                    <a:pt x="26" y="22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17"/>
                    <a:pt x="19" y="14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3"/>
                    <a:pt x="12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20" y="0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13"/>
                    <a:pt x="24" y="16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30" y="20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7"/>
                    <a:pt x="33" y="27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9" y="28"/>
                    <a:pt x="42" y="31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7"/>
                    <a:pt x="44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8" y="45"/>
                    <a:pt x="49" y="48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50" y="54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4" y="58"/>
                    <a:pt x="56" y="59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4" y="62"/>
                    <a:pt x="52" y="60"/>
                    <a:pt x="50" y="5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488"/>
            <p:cNvSpPr>
              <a:spLocks noEditPoints="1"/>
            </p:cNvSpPr>
            <p:nvPr/>
          </p:nvSpPr>
          <p:spPr bwMode="auto">
            <a:xfrm>
              <a:off x="4204" y="3667"/>
              <a:ext cx="123" cy="55"/>
            </a:xfrm>
            <a:custGeom>
              <a:avLst/>
              <a:gdLst>
                <a:gd name="T0" fmla="*/ 73 w 87"/>
                <a:gd name="T1" fmla="*/ 34 h 39"/>
                <a:gd name="T2" fmla="*/ 73 w 87"/>
                <a:gd name="T3" fmla="*/ 33 h 39"/>
                <a:gd name="T4" fmla="*/ 73 w 87"/>
                <a:gd name="T5" fmla="*/ 32 h 39"/>
                <a:gd name="T6" fmla="*/ 71 w 87"/>
                <a:gd name="T7" fmla="*/ 30 h 39"/>
                <a:gd name="T8" fmla="*/ 69 w 87"/>
                <a:gd name="T9" fmla="*/ 30 h 39"/>
                <a:gd name="T10" fmla="*/ 66 w 87"/>
                <a:gd name="T11" fmla="*/ 32 h 39"/>
                <a:gd name="T12" fmla="*/ 55 w 87"/>
                <a:gd name="T13" fmla="*/ 37 h 39"/>
                <a:gd name="T14" fmla="*/ 54 w 87"/>
                <a:gd name="T15" fmla="*/ 37 h 39"/>
                <a:gd name="T16" fmla="*/ 40 w 87"/>
                <a:gd name="T17" fmla="*/ 34 h 39"/>
                <a:gd name="T18" fmla="*/ 37 w 87"/>
                <a:gd name="T19" fmla="*/ 33 h 39"/>
                <a:gd name="T20" fmla="*/ 32 w 87"/>
                <a:gd name="T21" fmla="*/ 34 h 39"/>
                <a:gd name="T22" fmla="*/ 30 w 87"/>
                <a:gd name="T23" fmla="*/ 34 h 39"/>
                <a:gd name="T24" fmla="*/ 21 w 87"/>
                <a:gd name="T25" fmla="*/ 31 h 39"/>
                <a:gd name="T26" fmla="*/ 15 w 87"/>
                <a:gd name="T27" fmla="*/ 28 h 39"/>
                <a:gd name="T28" fmla="*/ 11 w 87"/>
                <a:gd name="T29" fmla="*/ 28 h 39"/>
                <a:gd name="T30" fmla="*/ 10 w 87"/>
                <a:gd name="T31" fmla="*/ 25 h 39"/>
                <a:gd name="T32" fmla="*/ 11 w 87"/>
                <a:gd name="T33" fmla="*/ 22 h 39"/>
                <a:gd name="T34" fmla="*/ 11 w 87"/>
                <a:gd name="T35" fmla="*/ 20 h 39"/>
                <a:gd name="T36" fmla="*/ 10 w 87"/>
                <a:gd name="T37" fmla="*/ 18 h 39"/>
                <a:gd name="T38" fmla="*/ 5 w 87"/>
                <a:gd name="T39" fmla="*/ 11 h 39"/>
                <a:gd name="T40" fmla="*/ 0 w 87"/>
                <a:gd name="T41" fmla="*/ 3 h 39"/>
                <a:gd name="T42" fmla="*/ 1 w 87"/>
                <a:gd name="T43" fmla="*/ 0 h 39"/>
                <a:gd name="T44" fmla="*/ 8 w 87"/>
                <a:gd name="T45" fmla="*/ 10 h 39"/>
                <a:gd name="T46" fmla="*/ 12 w 87"/>
                <a:gd name="T47" fmla="*/ 16 h 39"/>
                <a:gd name="T48" fmla="*/ 14 w 87"/>
                <a:gd name="T49" fmla="*/ 20 h 39"/>
                <a:gd name="T50" fmla="*/ 13 w 87"/>
                <a:gd name="T51" fmla="*/ 23 h 39"/>
                <a:gd name="T52" fmla="*/ 13 w 87"/>
                <a:gd name="T53" fmla="*/ 25 h 39"/>
                <a:gd name="T54" fmla="*/ 15 w 87"/>
                <a:gd name="T55" fmla="*/ 26 h 39"/>
                <a:gd name="T56" fmla="*/ 23 w 87"/>
                <a:gd name="T57" fmla="*/ 29 h 39"/>
                <a:gd name="T58" fmla="*/ 30 w 87"/>
                <a:gd name="T59" fmla="*/ 31 h 39"/>
                <a:gd name="T60" fmla="*/ 31 w 87"/>
                <a:gd name="T61" fmla="*/ 31 h 39"/>
                <a:gd name="T62" fmla="*/ 37 w 87"/>
                <a:gd name="T63" fmla="*/ 30 h 39"/>
                <a:gd name="T64" fmla="*/ 41 w 87"/>
                <a:gd name="T65" fmla="*/ 31 h 39"/>
                <a:gd name="T66" fmla="*/ 54 w 87"/>
                <a:gd name="T67" fmla="*/ 34 h 39"/>
                <a:gd name="T68" fmla="*/ 55 w 87"/>
                <a:gd name="T69" fmla="*/ 34 h 39"/>
                <a:gd name="T70" fmla="*/ 64 w 87"/>
                <a:gd name="T71" fmla="*/ 31 h 39"/>
                <a:gd name="T72" fmla="*/ 69 w 87"/>
                <a:gd name="T73" fmla="*/ 27 h 39"/>
                <a:gd name="T74" fmla="*/ 72 w 87"/>
                <a:gd name="T75" fmla="*/ 27 h 39"/>
                <a:gd name="T76" fmla="*/ 76 w 87"/>
                <a:gd name="T77" fmla="*/ 32 h 39"/>
                <a:gd name="T78" fmla="*/ 76 w 87"/>
                <a:gd name="T79" fmla="*/ 34 h 39"/>
                <a:gd name="T80" fmla="*/ 76 w 87"/>
                <a:gd name="T81" fmla="*/ 34 h 39"/>
                <a:gd name="T82" fmla="*/ 77 w 87"/>
                <a:gd name="T83" fmla="*/ 36 h 39"/>
                <a:gd name="T84" fmla="*/ 78 w 87"/>
                <a:gd name="T85" fmla="*/ 36 h 39"/>
                <a:gd name="T86" fmla="*/ 84 w 87"/>
                <a:gd name="T87" fmla="*/ 32 h 39"/>
                <a:gd name="T88" fmla="*/ 78 w 87"/>
                <a:gd name="T89" fmla="*/ 39 h 39"/>
                <a:gd name="T90" fmla="*/ 77 w 87"/>
                <a:gd name="T91" fmla="*/ 39 h 39"/>
                <a:gd name="T92" fmla="*/ 77 w 87"/>
                <a:gd name="T93" fmla="*/ 39 h 39"/>
                <a:gd name="T94" fmla="*/ 74 w 87"/>
                <a:gd name="T95" fmla="*/ 38 h 39"/>
                <a:gd name="T96" fmla="*/ 0 w 87"/>
                <a:gd name="T9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" h="39">
                  <a:moveTo>
                    <a:pt x="74" y="38"/>
                  </a:moveTo>
                  <a:cubicBezTo>
                    <a:pt x="73" y="37"/>
                    <a:pt x="73" y="36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1"/>
                    <a:pt x="73" y="31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30"/>
                    <a:pt x="70" y="30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8" y="30"/>
                    <a:pt x="68" y="30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4" y="36"/>
                    <a:pt x="59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49" y="37"/>
                    <a:pt x="43" y="35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3"/>
                    <a:pt x="38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4" y="33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31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7" y="34"/>
                    <a:pt x="24" y="33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9" y="30"/>
                    <a:pt x="18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7"/>
                    <a:pt x="6" y="14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8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1"/>
                    <a:pt x="7" y="8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3"/>
                    <a:pt x="10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7"/>
                    <a:pt x="14" y="18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6"/>
                    <a:pt x="21" y="27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5" y="30"/>
                    <a:pt x="28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2"/>
                    <a:pt x="50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9" y="34"/>
                    <a:pt x="63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29"/>
                    <a:pt x="67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0" y="27"/>
                    <a:pt x="71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4" y="28"/>
                    <a:pt x="76" y="29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3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6"/>
                    <a:pt x="76" y="36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80" y="36"/>
                    <a:pt x="83" y="36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5" y="38"/>
                    <a:pt x="80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6" y="39"/>
                    <a:pt x="75" y="39"/>
                    <a:pt x="74" y="38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489"/>
            <p:cNvSpPr>
              <a:spLocks/>
            </p:cNvSpPr>
            <p:nvPr/>
          </p:nvSpPr>
          <p:spPr bwMode="auto">
            <a:xfrm>
              <a:off x="3866" y="2588"/>
              <a:ext cx="12" cy="14"/>
            </a:xfrm>
            <a:custGeom>
              <a:avLst/>
              <a:gdLst>
                <a:gd name="T0" fmla="*/ 1 w 9"/>
                <a:gd name="T1" fmla="*/ 4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1 w 9"/>
                <a:gd name="T9" fmla="*/ 0 h 10"/>
                <a:gd name="T10" fmla="*/ 3 w 9"/>
                <a:gd name="T11" fmla="*/ 3 h 10"/>
                <a:gd name="T12" fmla="*/ 3 w 9"/>
                <a:gd name="T13" fmla="*/ 3 h 10"/>
                <a:gd name="T14" fmla="*/ 9 w 9"/>
                <a:gd name="T15" fmla="*/ 8 h 10"/>
                <a:gd name="T16" fmla="*/ 9 w 9"/>
                <a:gd name="T17" fmla="*/ 8 h 10"/>
                <a:gd name="T18" fmla="*/ 8 w 9"/>
                <a:gd name="T19" fmla="*/ 10 h 10"/>
                <a:gd name="T20" fmla="*/ 1 w 9"/>
                <a:gd name="T2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9"/>
                    <a:pt x="3" y="6"/>
                    <a:pt x="1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490"/>
            <p:cNvSpPr>
              <a:spLocks/>
            </p:cNvSpPr>
            <p:nvPr/>
          </p:nvSpPr>
          <p:spPr bwMode="auto">
            <a:xfrm>
              <a:off x="3727" y="2571"/>
              <a:ext cx="24" cy="16"/>
            </a:xfrm>
            <a:custGeom>
              <a:avLst/>
              <a:gdLst>
                <a:gd name="T0" fmla="*/ 14 w 17"/>
                <a:gd name="T1" fmla="*/ 10 h 11"/>
                <a:gd name="T2" fmla="*/ 8 w 17"/>
                <a:gd name="T3" fmla="*/ 7 h 11"/>
                <a:gd name="T4" fmla="*/ 8 w 17"/>
                <a:gd name="T5" fmla="*/ 7 h 11"/>
                <a:gd name="T6" fmla="*/ 5 w 17"/>
                <a:gd name="T7" fmla="*/ 4 h 11"/>
                <a:gd name="T8" fmla="*/ 5 w 17"/>
                <a:gd name="T9" fmla="*/ 4 h 11"/>
                <a:gd name="T10" fmla="*/ 0 w 17"/>
                <a:gd name="T11" fmla="*/ 2 h 11"/>
                <a:gd name="T12" fmla="*/ 0 w 17"/>
                <a:gd name="T13" fmla="*/ 2 h 11"/>
                <a:gd name="T14" fmla="*/ 0 w 17"/>
                <a:gd name="T15" fmla="*/ 0 h 11"/>
                <a:gd name="T16" fmla="*/ 6 w 17"/>
                <a:gd name="T17" fmla="*/ 3 h 11"/>
                <a:gd name="T18" fmla="*/ 6 w 17"/>
                <a:gd name="T19" fmla="*/ 3 h 11"/>
                <a:gd name="T20" fmla="*/ 8 w 17"/>
                <a:gd name="T21" fmla="*/ 6 h 11"/>
                <a:gd name="T22" fmla="*/ 8 w 17"/>
                <a:gd name="T23" fmla="*/ 6 h 11"/>
                <a:gd name="T24" fmla="*/ 15 w 17"/>
                <a:gd name="T25" fmla="*/ 9 h 11"/>
                <a:gd name="T26" fmla="*/ 15 w 17"/>
                <a:gd name="T27" fmla="*/ 9 h 11"/>
                <a:gd name="T28" fmla="*/ 17 w 17"/>
                <a:gd name="T29" fmla="*/ 10 h 11"/>
                <a:gd name="T30" fmla="*/ 17 w 17"/>
                <a:gd name="T31" fmla="*/ 10 h 11"/>
                <a:gd name="T32" fmla="*/ 17 w 17"/>
                <a:gd name="T33" fmla="*/ 10 h 11"/>
                <a:gd name="T34" fmla="*/ 16 w 17"/>
                <a:gd name="T35" fmla="*/ 11 h 11"/>
                <a:gd name="T36" fmla="*/ 14 w 17"/>
                <a:gd name="T3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1">
                  <a:moveTo>
                    <a:pt x="14" y="10"/>
                  </a:moveTo>
                  <a:cubicBezTo>
                    <a:pt x="13" y="9"/>
                    <a:pt x="10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7"/>
                    <a:pt x="14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4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491"/>
            <p:cNvSpPr>
              <a:spLocks/>
            </p:cNvSpPr>
            <p:nvPr/>
          </p:nvSpPr>
          <p:spPr bwMode="auto">
            <a:xfrm>
              <a:off x="3764" y="2585"/>
              <a:ext cx="34" cy="17"/>
            </a:xfrm>
            <a:custGeom>
              <a:avLst/>
              <a:gdLst>
                <a:gd name="T0" fmla="*/ 13 w 24"/>
                <a:gd name="T1" fmla="*/ 10 h 12"/>
                <a:gd name="T2" fmla="*/ 9 w 24"/>
                <a:gd name="T3" fmla="*/ 6 h 12"/>
                <a:gd name="T4" fmla="*/ 9 w 24"/>
                <a:gd name="T5" fmla="*/ 6 h 12"/>
                <a:gd name="T6" fmla="*/ 3 w 24"/>
                <a:gd name="T7" fmla="*/ 2 h 12"/>
                <a:gd name="T8" fmla="*/ 3 w 24"/>
                <a:gd name="T9" fmla="*/ 2 h 12"/>
                <a:gd name="T10" fmla="*/ 0 w 24"/>
                <a:gd name="T11" fmla="*/ 2 h 12"/>
                <a:gd name="T12" fmla="*/ 0 w 24"/>
                <a:gd name="T13" fmla="*/ 2 h 12"/>
                <a:gd name="T14" fmla="*/ 0 w 24"/>
                <a:gd name="T15" fmla="*/ 0 h 12"/>
                <a:gd name="T16" fmla="*/ 4 w 24"/>
                <a:gd name="T17" fmla="*/ 1 h 12"/>
                <a:gd name="T18" fmla="*/ 4 w 24"/>
                <a:gd name="T19" fmla="*/ 1 h 12"/>
                <a:gd name="T20" fmla="*/ 10 w 24"/>
                <a:gd name="T21" fmla="*/ 5 h 12"/>
                <a:gd name="T22" fmla="*/ 10 w 24"/>
                <a:gd name="T23" fmla="*/ 5 h 12"/>
                <a:gd name="T24" fmla="*/ 14 w 24"/>
                <a:gd name="T25" fmla="*/ 9 h 12"/>
                <a:gd name="T26" fmla="*/ 14 w 24"/>
                <a:gd name="T27" fmla="*/ 9 h 12"/>
                <a:gd name="T28" fmla="*/ 17 w 24"/>
                <a:gd name="T29" fmla="*/ 11 h 12"/>
                <a:gd name="T30" fmla="*/ 17 w 24"/>
                <a:gd name="T31" fmla="*/ 11 h 12"/>
                <a:gd name="T32" fmla="*/ 19 w 24"/>
                <a:gd name="T33" fmla="*/ 10 h 12"/>
                <a:gd name="T34" fmla="*/ 19 w 24"/>
                <a:gd name="T35" fmla="*/ 10 h 12"/>
                <a:gd name="T36" fmla="*/ 23 w 24"/>
                <a:gd name="T37" fmla="*/ 6 h 12"/>
                <a:gd name="T38" fmla="*/ 23 w 24"/>
                <a:gd name="T39" fmla="*/ 6 h 12"/>
                <a:gd name="T40" fmla="*/ 24 w 24"/>
                <a:gd name="T41" fmla="*/ 7 h 12"/>
                <a:gd name="T42" fmla="*/ 20 w 24"/>
                <a:gd name="T43" fmla="*/ 11 h 12"/>
                <a:gd name="T44" fmla="*/ 20 w 24"/>
                <a:gd name="T45" fmla="*/ 11 h 12"/>
                <a:gd name="T46" fmla="*/ 17 w 24"/>
                <a:gd name="T47" fmla="*/ 12 h 12"/>
                <a:gd name="T48" fmla="*/ 17 w 24"/>
                <a:gd name="T49" fmla="*/ 12 h 12"/>
                <a:gd name="T50" fmla="*/ 13 w 24"/>
                <a:gd name="T5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12">
                  <a:moveTo>
                    <a:pt x="13" y="10"/>
                  </a:moveTo>
                  <a:cubicBezTo>
                    <a:pt x="12" y="9"/>
                    <a:pt x="10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5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9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7"/>
                    <a:pt x="13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8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1" y="9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5" y="12"/>
                    <a:pt x="14" y="11"/>
                    <a:pt x="13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492"/>
            <p:cNvSpPr>
              <a:spLocks noEditPoints="1"/>
            </p:cNvSpPr>
            <p:nvPr/>
          </p:nvSpPr>
          <p:spPr bwMode="auto">
            <a:xfrm>
              <a:off x="3748" y="2585"/>
              <a:ext cx="16" cy="2"/>
            </a:xfrm>
            <a:custGeom>
              <a:avLst/>
              <a:gdLst>
                <a:gd name="T0" fmla="*/ 4 w 11"/>
                <a:gd name="T1" fmla="*/ 1 h 1"/>
                <a:gd name="T2" fmla="*/ 0 w 11"/>
                <a:gd name="T3" fmla="*/ 1 h 1"/>
                <a:gd name="T4" fmla="*/ 0 w 11"/>
                <a:gd name="T5" fmla="*/ 1 h 1"/>
                <a:gd name="T6" fmla="*/ 0 w 11"/>
                <a:gd name="T7" fmla="*/ 0 h 1"/>
                <a:gd name="T8" fmla="*/ 4 w 11"/>
                <a:gd name="T9" fmla="*/ 0 h 1"/>
                <a:gd name="T10" fmla="*/ 4 w 11"/>
                <a:gd name="T11" fmla="*/ 0 h 1"/>
                <a:gd name="T12" fmla="*/ 11 w 11"/>
                <a:gd name="T13" fmla="*/ 0 h 1"/>
                <a:gd name="T14" fmla="*/ 11 w 11"/>
                <a:gd name="T15" fmla="*/ 0 h 1"/>
                <a:gd name="T16" fmla="*/ 11 w 11"/>
                <a:gd name="T17" fmla="*/ 1 h 1"/>
                <a:gd name="T18" fmla="*/ 4 w 11"/>
                <a:gd name="T19" fmla="*/ 1 h 1"/>
                <a:gd name="T20" fmla="*/ 0 w 11"/>
                <a:gd name="T21" fmla="*/ 1 h 1"/>
                <a:gd name="T22" fmla="*/ 0 w 11"/>
                <a:gd name="T23" fmla="*/ 1 h 1"/>
                <a:gd name="T24" fmla="*/ 0 w 11"/>
                <a:gd name="T25" fmla="*/ 1 h 1"/>
                <a:gd name="T26" fmla="*/ 0 w 11"/>
                <a:gd name="T27" fmla="*/ 1 h 1"/>
                <a:gd name="T28" fmla="*/ 0 w 11"/>
                <a:gd name="T2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4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6" y="1"/>
                    <a:pt x="4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493"/>
            <p:cNvSpPr>
              <a:spLocks/>
            </p:cNvSpPr>
            <p:nvPr/>
          </p:nvSpPr>
          <p:spPr bwMode="auto">
            <a:xfrm>
              <a:off x="4065" y="2622"/>
              <a:ext cx="75" cy="13"/>
            </a:xfrm>
            <a:custGeom>
              <a:avLst/>
              <a:gdLst>
                <a:gd name="T0" fmla="*/ 10 w 53"/>
                <a:gd name="T1" fmla="*/ 9 h 9"/>
                <a:gd name="T2" fmla="*/ 6 w 53"/>
                <a:gd name="T3" fmla="*/ 7 h 9"/>
                <a:gd name="T4" fmla="*/ 6 w 53"/>
                <a:gd name="T5" fmla="*/ 7 h 9"/>
                <a:gd name="T6" fmla="*/ 0 w 53"/>
                <a:gd name="T7" fmla="*/ 3 h 9"/>
                <a:gd name="T8" fmla="*/ 0 w 53"/>
                <a:gd name="T9" fmla="*/ 3 h 9"/>
                <a:gd name="T10" fmla="*/ 0 w 53"/>
                <a:gd name="T11" fmla="*/ 3 h 9"/>
                <a:gd name="T12" fmla="*/ 2 w 53"/>
                <a:gd name="T13" fmla="*/ 1 h 9"/>
                <a:gd name="T14" fmla="*/ 7 w 53"/>
                <a:gd name="T15" fmla="*/ 5 h 9"/>
                <a:gd name="T16" fmla="*/ 7 w 53"/>
                <a:gd name="T17" fmla="*/ 5 h 9"/>
                <a:gd name="T18" fmla="*/ 10 w 53"/>
                <a:gd name="T19" fmla="*/ 6 h 9"/>
                <a:gd name="T20" fmla="*/ 10 w 53"/>
                <a:gd name="T21" fmla="*/ 6 h 9"/>
                <a:gd name="T22" fmla="*/ 13 w 53"/>
                <a:gd name="T23" fmla="*/ 5 h 9"/>
                <a:gd name="T24" fmla="*/ 13 w 53"/>
                <a:gd name="T25" fmla="*/ 5 h 9"/>
                <a:gd name="T26" fmla="*/ 14 w 53"/>
                <a:gd name="T27" fmla="*/ 5 h 9"/>
                <a:gd name="T28" fmla="*/ 14 w 53"/>
                <a:gd name="T29" fmla="*/ 5 h 9"/>
                <a:gd name="T30" fmla="*/ 19 w 53"/>
                <a:gd name="T31" fmla="*/ 1 h 9"/>
                <a:gd name="T32" fmla="*/ 19 w 53"/>
                <a:gd name="T33" fmla="*/ 1 h 9"/>
                <a:gd name="T34" fmla="*/ 26 w 53"/>
                <a:gd name="T35" fmla="*/ 0 h 9"/>
                <a:gd name="T36" fmla="*/ 26 w 53"/>
                <a:gd name="T37" fmla="*/ 0 h 9"/>
                <a:gd name="T38" fmla="*/ 33 w 53"/>
                <a:gd name="T39" fmla="*/ 4 h 9"/>
                <a:gd name="T40" fmla="*/ 33 w 53"/>
                <a:gd name="T41" fmla="*/ 4 h 9"/>
                <a:gd name="T42" fmla="*/ 36 w 53"/>
                <a:gd name="T43" fmla="*/ 6 h 9"/>
                <a:gd name="T44" fmla="*/ 36 w 53"/>
                <a:gd name="T45" fmla="*/ 6 h 9"/>
                <a:gd name="T46" fmla="*/ 37 w 53"/>
                <a:gd name="T47" fmla="*/ 6 h 9"/>
                <a:gd name="T48" fmla="*/ 37 w 53"/>
                <a:gd name="T49" fmla="*/ 6 h 9"/>
                <a:gd name="T50" fmla="*/ 38 w 53"/>
                <a:gd name="T51" fmla="*/ 3 h 9"/>
                <a:gd name="T52" fmla="*/ 38 w 53"/>
                <a:gd name="T53" fmla="*/ 3 h 9"/>
                <a:gd name="T54" fmla="*/ 42 w 53"/>
                <a:gd name="T55" fmla="*/ 0 h 9"/>
                <a:gd name="T56" fmla="*/ 42 w 53"/>
                <a:gd name="T57" fmla="*/ 0 h 9"/>
                <a:gd name="T58" fmla="*/ 44 w 53"/>
                <a:gd name="T59" fmla="*/ 0 h 9"/>
                <a:gd name="T60" fmla="*/ 44 w 53"/>
                <a:gd name="T61" fmla="*/ 0 h 9"/>
                <a:gd name="T62" fmla="*/ 51 w 53"/>
                <a:gd name="T63" fmla="*/ 1 h 9"/>
                <a:gd name="T64" fmla="*/ 51 w 53"/>
                <a:gd name="T65" fmla="*/ 1 h 9"/>
                <a:gd name="T66" fmla="*/ 52 w 53"/>
                <a:gd name="T67" fmla="*/ 1 h 9"/>
                <a:gd name="T68" fmla="*/ 52 w 53"/>
                <a:gd name="T69" fmla="*/ 1 h 9"/>
                <a:gd name="T70" fmla="*/ 53 w 53"/>
                <a:gd name="T71" fmla="*/ 4 h 9"/>
                <a:gd name="T72" fmla="*/ 51 w 53"/>
                <a:gd name="T73" fmla="*/ 4 h 9"/>
                <a:gd name="T74" fmla="*/ 51 w 53"/>
                <a:gd name="T75" fmla="*/ 4 h 9"/>
                <a:gd name="T76" fmla="*/ 44 w 53"/>
                <a:gd name="T77" fmla="*/ 2 h 9"/>
                <a:gd name="T78" fmla="*/ 44 w 53"/>
                <a:gd name="T79" fmla="*/ 2 h 9"/>
                <a:gd name="T80" fmla="*/ 42 w 53"/>
                <a:gd name="T81" fmla="*/ 2 h 9"/>
                <a:gd name="T82" fmla="*/ 42 w 53"/>
                <a:gd name="T83" fmla="*/ 2 h 9"/>
                <a:gd name="T84" fmla="*/ 41 w 53"/>
                <a:gd name="T85" fmla="*/ 4 h 9"/>
                <a:gd name="T86" fmla="*/ 41 w 53"/>
                <a:gd name="T87" fmla="*/ 4 h 9"/>
                <a:gd name="T88" fmla="*/ 38 w 53"/>
                <a:gd name="T89" fmla="*/ 8 h 9"/>
                <a:gd name="T90" fmla="*/ 38 w 53"/>
                <a:gd name="T91" fmla="*/ 8 h 9"/>
                <a:gd name="T92" fmla="*/ 36 w 53"/>
                <a:gd name="T93" fmla="*/ 8 h 9"/>
                <a:gd name="T94" fmla="*/ 36 w 53"/>
                <a:gd name="T95" fmla="*/ 8 h 9"/>
                <a:gd name="T96" fmla="*/ 31 w 53"/>
                <a:gd name="T97" fmla="*/ 5 h 9"/>
                <a:gd name="T98" fmla="*/ 31 w 53"/>
                <a:gd name="T99" fmla="*/ 5 h 9"/>
                <a:gd name="T100" fmla="*/ 26 w 53"/>
                <a:gd name="T101" fmla="*/ 3 h 9"/>
                <a:gd name="T102" fmla="*/ 26 w 53"/>
                <a:gd name="T103" fmla="*/ 3 h 9"/>
                <a:gd name="T104" fmla="*/ 20 w 53"/>
                <a:gd name="T105" fmla="*/ 4 h 9"/>
                <a:gd name="T106" fmla="*/ 20 w 53"/>
                <a:gd name="T107" fmla="*/ 4 h 9"/>
                <a:gd name="T108" fmla="*/ 15 w 53"/>
                <a:gd name="T109" fmla="*/ 7 h 9"/>
                <a:gd name="T110" fmla="*/ 15 w 53"/>
                <a:gd name="T111" fmla="*/ 7 h 9"/>
                <a:gd name="T112" fmla="*/ 10 w 53"/>
                <a:gd name="T113" fmla="*/ 9 h 9"/>
                <a:gd name="T114" fmla="*/ 10 w 53"/>
                <a:gd name="T115" fmla="*/ 9 h 9"/>
                <a:gd name="T116" fmla="*/ 10 w 53"/>
                <a:gd name="T1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9">
                  <a:moveTo>
                    <a:pt x="10" y="9"/>
                  </a:moveTo>
                  <a:cubicBezTo>
                    <a:pt x="8" y="9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6"/>
                    <a:pt x="1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4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6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3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0"/>
                    <a:pt x="31" y="1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5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5"/>
                    <a:pt x="37" y="5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9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2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4"/>
                    <a:pt x="45" y="3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2" y="2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6"/>
                    <a:pt x="40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8"/>
                    <a:pt x="32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3"/>
                    <a:pt x="28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3"/>
                    <a:pt x="21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8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2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494"/>
            <p:cNvSpPr>
              <a:spLocks/>
            </p:cNvSpPr>
            <p:nvPr/>
          </p:nvSpPr>
          <p:spPr bwMode="auto">
            <a:xfrm>
              <a:off x="4011" y="2614"/>
              <a:ext cx="57" cy="11"/>
            </a:xfrm>
            <a:custGeom>
              <a:avLst/>
              <a:gdLst>
                <a:gd name="T0" fmla="*/ 17 w 40"/>
                <a:gd name="T1" fmla="*/ 5 h 8"/>
                <a:gd name="T2" fmla="*/ 15 w 40"/>
                <a:gd name="T3" fmla="*/ 3 h 8"/>
                <a:gd name="T4" fmla="*/ 15 w 40"/>
                <a:gd name="T5" fmla="*/ 3 h 8"/>
                <a:gd name="T6" fmla="*/ 13 w 40"/>
                <a:gd name="T7" fmla="*/ 3 h 8"/>
                <a:gd name="T8" fmla="*/ 13 w 40"/>
                <a:gd name="T9" fmla="*/ 3 h 8"/>
                <a:gd name="T10" fmla="*/ 0 w 40"/>
                <a:gd name="T11" fmla="*/ 6 h 8"/>
                <a:gd name="T12" fmla="*/ 0 w 40"/>
                <a:gd name="T13" fmla="*/ 6 h 8"/>
                <a:gd name="T14" fmla="*/ 0 w 40"/>
                <a:gd name="T15" fmla="*/ 4 h 8"/>
                <a:gd name="T16" fmla="*/ 12 w 40"/>
                <a:gd name="T17" fmla="*/ 1 h 8"/>
                <a:gd name="T18" fmla="*/ 12 w 40"/>
                <a:gd name="T19" fmla="*/ 1 h 8"/>
                <a:gd name="T20" fmla="*/ 15 w 40"/>
                <a:gd name="T21" fmla="*/ 0 h 8"/>
                <a:gd name="T22" fmla="*/ 15 w 40"/>
                <a:gd name="T23" fmla="*/ 0 h 8"/>
                <a:gd name="T24" fmla="*/ 19 w 40"/>
                <a:gd name="T25" fmla="*/ 4 h 8"/>
                <a:gd name="T26" fmla="*/ 19 w 40"/>
                <a:gd name="T27" fmla="*/ 4 h 8"/>
                <a:gd name="T28" fmla="*/ 22 w 40"/>
                <a:gd name="T29" fmla="*/ 6 h 8"/>
                <a:gd name="T30" fmla="*/ 22 w 40"/>
                <a:gd name="T31" fmla="*/ 6 h 8"/>
                <a:gd name="T32" fmla="*/ 24 w 40"/>
                <a:gd name="T33" fmla="*/ 6 h 8"/>
                <a:gd name="T34" fmla="*/ 24 w 40"/>
                <a:gd name="T35" fmla="*/ 6 h 8"/>
                <a:gd name="T36" fmla="*/ 31 w 40"/>
                <a:gd name="T37" fmla="*/ 3 h 8"/>
                <a:gd name="T38" fmla="*/ 31 w 40"/>
                <a:gd name="T39" fmla="*/ 3 h 8"/>
                <a:gd name="T40" fmla="*/ 40 w 40"/>
                <a:gd name="T41" fmla="*/ 8 h 8"/>
                <a:gd name="T42" fmla="*/ 40 w 40"/>
                <a:gd name="T43" fmla="*/ 8 h 8"/>
                <a:gd name="T44" fmla="*/ 38 w 40"/>
                <a:gd name="T45" fmla="*/ 8 h 8"/>
                <a:gd name="T46" fmla="*/ 31 w 40"/>
                <a:gd name="T47" fmla="*/ 5 h 8"/>
                <a:gd name="T48" fmla="*/ 31 w 40"/>
                <a:gd name="T49" fmla="*/ 5 h 8"/>
                <a:gd name="T50" fmla="*/ 25 w 40"/>
                <a:gd name="T51" fmla="*/ 7 h 8"/>
                <a:gd name="T52" fmla="*/ 25 w 40"/>
                <a:gd name="T53" fmla="*/ 7 h 8"/>
                <a:gd name="T54" fmla="*/ 25 w 40"/>
                <a:gd name="T55" fmla="*/ 8 h 8"/>
                <a:gd name="T56" fmla="*/ 25 w 40"/>
                <a:gd name="T57" fmla="*/ 8 h 8"/>
                <a:gd name="T58" fmla="*/ 22 w 40"/>
                <a:gd name="T59" fmla="*/ 8 h 8"/>
                <a:gd name="T60" fmla="*/ 22 w 40"/>
                <a:gd name="T61" fmla="*/ 8 h 8"/>
                <a:gd name="T62" fmla="*/ 17 w 40"/>
                <a:gd name="T6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" h="8">
                  <a:moveTo>
                    <a:pt x="17" y="5"/>
                  </a:moveTo>
                  <a:cubicBezTo>
                    <a:pt x="16" y="3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6"/>
                    <a:pt x="2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10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0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4"/>
                    <a:pt x="28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5" y="3"/>
                    <a:pt x="39" y="4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8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8"/>
                    <a:pt x="18" y="6"/>
                    <a:pt x="17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495"/>
            <p:cNvSpPr>
              <a:spLocks/>
            </p:cNvSpPr>
            <p:nvPr/>
          </p:nvSpPr>
          <p:spPr bwMode="auto">
            <a:xfrm>
              <a:off x="3888" y="2615"/>
              <a:ext cx="37" cy="48"/>
            </a:xfrm>
            <a:custGeom>
              <a:avLst/>
              <a:gdLst>
                <a:gd name="T0" fmla="*/ 17 w 26"/>
                <a:gd name="T1" fmla="*/ 26 h 34"/>
                <a:gd name="T2" fmla="*/ 17 w 26"/>
                <a:gd name="T3" fmla="*/ 24 h 34"/>
                <a:gd name="T4" fmla="*/ 17 w 26"/>
                <a:gd name="T5" fmla="*/ 24 h 34"/>
                <a:gd name="T6" fmla="*/ 18 w 26"/>
                <a:gd name="T7" fmla="*/ 21 h 34"/>
                <a:gd name="T8" fmla="*/ 18 w 26"/>
                <a:gd name="T9" fmla="*/ 21 h 34"/>
                <a:gd name="T10" fmla="*/ 15 w 26"/>
                <a:gd name="T11" fmla="*/ 16 h 34"/>
                <a:gd name="T12" fmla="*/ 15 w 26"/>
                <a:gd name="T13" fmla="*/ 16 h 34"/>
                <a:gd name="T14" fmla="*/ 15 w 26"/>
                <a:gd name="T15" fmla="*/ 16 h 34"/>
                <a:gd name="T16" fmla="*/ 15 w 26"/>
                <a:gd name="T17" fmla="*/ 16 h 34"/>
                <a:gd name="T18" fmla="*/ 15 w 26"/>
                <a:gd name="T19" fmla="*/ 16 h 34"/>
                <a:gd name="T20" fmla="*/ 15 w 26"/>
                <a:gd name="T21" fmla="*/ 16 h 34"/>
                <a:gd name="T22" fmla="*/ 16 w 26"/>
                <a:gd name="T23" fmla="*/ 15 h 34"/>
                <a:gd name="T24" fmla="*/ 15 w 26"/>
                <a:gd name="T25" fmla="*/ 16 h 34"/>
                <a:gd name="T26" fmla="*/ 6 w 26"/>
                <a:gd name="T27" fmla="*/ 8 h 34"/>
                <a:gd name="T28" fmla="*/ 6 w 26"/>
                <a:gd name="T29" fmla="*/ 8 h 34"/>
                <a:gd name="T30" fmla="*/ 5 w 26"/>
                <a:gd name="T31" fmla="*/ 8 h 34"/>
                <a:gd name="T32" fmla="*/ 5 w 26"/>
                <a:gd name="T33" fmla="*/ 8 h 34"/>
                <a:gd name="T34" fmla="*/ 5 w 26"/>
                <a:gd name="T35" fmla="*/ 8 h 34"/>
                <a:gd name="T36" fmla="*/ 5 w 26"/>
                <a:gd name="T37" fmla="*/ 8 h 34"/>
                <a:gd name="T38" fmla="*/ 0 w 26"/>
                <a:gd name="T39" fmla="*/ 2 h 34"/>
                <a:gd name="T40" fmla="*/ 0 w 26"/>
                <a:gd name="T41" fmla="*/ 2 h 34"/>
                <a:gd name="T42" fmla="*/ 0 w 26"/>
                <a:gd name="T43" fmla="*/ 0 h 34"/>
                <a:gd name="T44" fmla="*/ 0 w 26"/>
                <a:gd name="T45" fmla="*/ 0 h 34"/>
                <a:gd name="T46" fmla="*/ 0 w 26"/>
                <a:gd name="T47" fmla="*/ 0 h 34"/>
                <a:gd name="T48" fmla="*/ 2 w 26"/>
                <a:gd name="T49" fmla="*/ 0 h 34"/>
                <a:gd name="T50" fmla="*/ 2 w 26"/>
                <a:gd name="T51" fmla="*/ 2 h 34"/>
                <a:gd name="T52" fmla="*/ 2 w 26"/>
                <a:gd name="T53" fmla="*/ 2 h 34"/>
                <a:gd name="T54" fmla="*/ 5 w 26"/>
                <a:gd name="T55" fmla="*/ 6 h 34"/>
                <a:gd name="T56" fmla="*/ 5 w 26"/>
                <a:gd name="T57" fmla="*/ 6 h 34"/>
                <a:gd name="T58" fmla="*/ 6 w 26"/>
                <a:gd name="T59" fmla="*/ 6 h 34"/>
                <a:gd name="T60" fmla="*/ 6 w 26"/>
                <a:gd name="T61" fmla="*/ 6 h 34"/>
                <a:gd name="T62" fmla="*/ 16 w 26"/>
                <a:gd name="T63" fmla="*/ 14 h 34"/>
                <a:gd name="T64" fmla="*/ 16 w 26"/>
                <a:gd name="T65" fmla="*/ 14 h 34"/>
                <a:gd name="T66" fmla="*/ 19 w 26"/>
                <a:gd name="T67" fmla="*/ 16 h 34"/>
                <a:gd name="T68" fmla="*/ 19 w 26"/>
                <a:gd name="T69" fmla="*/ 16 h 34"/>
                <a:gd name="T70" fmla="*/ 20 w 26"/>
                <a:gd name="T71" fmla="*/ 21 h 34"/>
                <a:gd name="T72" fmla="*/ 20 w 26"/>
                <a:gd name="T73" fmla="*/ 21 h 34"/>
                <a:gd name="T74" fmla="*/ 19 w 26"/>
                <a:gd name="T75" fmla="*/ 25 h 34"/>
                <a:gd name="T76" fmla="*/ 19 w 26"/>
                <a:gd name="T77" fmla="*/ 25 h 34"/>
                <a:gd name="T78" fmla="*/ 19 w 26"/>
                <a:gd name="T79" fmla="*/ 26 h 34"/>
                <a:gd name="T80" fmla="*/ 19 w 26"/>
                <a:gd name="T81" fmla="*/ 26 h 34"/>
                <a:gd name="T82" fmla="*/ 26 w 26"/>
                <a:gd name="T83" fmla="*/ 32 h 34"/>
                <a:gd name="T84" fmla="*/ 26 w 26"/>
                <a:gd name="T85" fmla="*/ 32 h 34"/>
                <a:gd name="T86" fmla="*/ 24 w 26"/>
                <a:gd name="T87" fmla="*/ 34 h 34"/>
                <a:gd name="T88" fmla="*/ 17 w 26"/>
                <a:gd name="T8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34">
                  <a:moveTo>
                    <a:pt x="17" y="26"/>
                  </a:moveTo>
                  <a:cubicBezTo>
                    <a:pt x="17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3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6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4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7"/>
                    <a:pt x="0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6"/>
                    <a:pt x="15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8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8"/>
                    <a:pt x="20" y="20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3"/>
                    <a:pt x="20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8"/>
                    <a:pt x="23" y="30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2"/>
                    <a:pt x="17" y="30"/>
                    <a:pt x="17" y="2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496"/>
            <p:cNvSpPr>
              <a:spLocks/>
            </p:cNvSpPr>
            <p:nvPr/>
          </p:nvSpPr>
          <p:spPr bwMode="auto">
            <a:xfrm>
              <a:off x="3877" y="2600"/>
              <a:ext cx="21" cy="15"/>
            </a:xfrm>
            <a:custGeom>
              <a:avLst/>
              <a:gdLst>
                <a:gd name="T0" fmla="*/ 9 w 15"/>
                <a:gd name="T1" fmla="*/ 11 h 11"/>
                <a:gd name="T2" fmla="*/ 12 w 15"/>
                <a:gd name="T3" fmla="*/ 6 h 11"/>
                <a:gd name="T4" fmla="*/ 12 w 15"/>
                <a:gd name="T5" fmla="*/ 6 h 11"/>
                <a:gd name="T6" fmla="*/ 13 w 15"/>
                <a:gd name="T7" fmla="*/ 5 h 11"/>
                <a:gd name="T8" fmla="*/ 13 w 15"/>
                <a:gd name="T9" fmla="*/ 5 h 11"/>
                <a:gd name="T10" fmla="*/ 13 w 15"/>
                <a:gd name="T11" fmla="*/ 3 h 11"/>
                <a:gd name="T12" fmla="*/ 13 w 15"/>
                <a:gd name="T13" fmla="*/ 3 h 11"/>
                <a:gd name="T14" fmla="*/ 8 w 15"/>
                <a:gd name="T15" fmla="*/ 2 h 11"/>
                <a:gd name="T16" fmla="*/ 8 w 15"/>
                <a:gd name="T17" fmla="*/ 2 h 11"/>
                <a:gd name="T18" fmla="*/ 6 w 15"/>
                <a:gd name="T19" fmla="*/ 3 h 11"/>
                <a:gd name="T20" fmla="*/ 6 w 15"/>
                <a:gd name="T21" fmla="*/ 3 h 11"/>
                <a:gd name="T22" fmla="*/ 4 w 15"/>
                <a:gd name="T23" fmla="*/ 3 h 11"/>
                <a:gd name="T24" fmla="*/ 4 w 15"/>
                <a:gd name="T25" fmla="*/ 3 h 11"/>
                <a:gd name="T26" fmla="*/ 0 w 15"/>
                <a:gd name="T27" fmla="*/ 2 h 11"/>
                <a:gd name="T28" fmla="*/ 0 w 15"/>
                <a:gd name="T29" fmla="*/ 2 h 11"/>
                <a:gd name="T30" fmla="*/ 0 w 15"/>
                <a:gd name="T31" fmla="*/ 0 h 11"/>
                <a:gd name="T32" fmla="*/ 4 w 15"/>
                <a:gd name="T33" fmla="*/ 1 h 11"/>
                <a:gd name="T34" fmla="*/ 4 w 15"/>
                <a:gd name="T35" fmla="*/ 1 h 11"/>
                <a:gd name="T36" fmla="*/ 6 w 15"/>
                <a:gd name="T37" fmla="*/ 1 h 11"/>
                <a:gd name="T38" fmla="*/ 6 w 15"/>
                <a:gd name="T39" fmla="*/ 1 h 11"/>
                <a:gd name="T40" fmla="*/ 8 w 15"/>
                <a:gd name="T41" fmla="*/ 1 h 11"/>
                <a:gd name="T42" fmla="*/ 8 w 15"/>
                <a:gd name="T43" fmla="*/ 1 h 11"/>
                <a:gd name="T44" fmla="*/ 13 w 15"/>
                <a:gd name="T45" fmla="*/ 2 h 11"/>
                <a:gd name="T46" fmla="*/ 13 w 15"/>
                <a:gd name="T47" fmla="*/ 2 h 11"/>
                <a:gd name="T48" fmla="*/ 14 w 15"/>
                <a:gd name="T49" fmla="*/ 2 h 11"/>
                <a:gd name="T50" fmla="*/ 14 w 15"/>
                <a:gd name="T51" fmla="*/ 2 h 11"/>
                <a:gd name="T52" fmla="*/ 15 w 15"/>
                <a:gd name="T53" fmla="*/ 5 h 11"/>
                <a:gd name="T54" fmla="*/ 15 w 15"/>
                <a:gd name="T55" fmla="*/ 5 h 11"/>
                <a:gd name="T56" fmla="*/ 13 w 15"/>
                <a:gd name="T57" fmla="*/ 8 h 11"/>
                <a:gd name="T58" fmla="*/ 13 w 15"/>
                <a:gd name="T59" fmla="*/ 8 h 11"/>
                <a:gd name="T60" fmla="*/ 13 w 15"/>
                <a:gd name="T61" fmla="*/ 8 h 11"/>
                <a:gd name="T62" fmla="*/ 13 w 15"/>
                <a:gd name="T63" fmla="*/ 8 h 11"/>
                <a:gd name="T64" fmla="*/ 10 w 15"/>
                <a:gd name="T65" fmla="*/ 11 h 11"/>
                <a:gd name="T66" fmla="*/ 10 w 15"/>
                <a:gd name="T67" fmla="*/ 11 h 11"/>
                <a:gd name="T68" fmla="*/ 9 w 15"/>
                <a:gd name="T6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9" y="9"/>
                    <a:pt x="11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1"/>
                    <a:pt x="12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4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1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497"/>
            <p:cNvSpPr>
              <a:spLocks/>
            </p:cNvSpPr>
            <p:nvPr/>
          </p:nvSpPr>
          <p:spPr bwMode="auto">
            <a:xfrm>
              <a:off x="3953" y="2619"/>
              <a:ext cx="60" cy="33"/>
            </a:xfrm>
            <a:custGeom>
              <a:avLst/>
              <a:gdLst>
                <a:gd name="T0" fmla="*/ 0 w 42"/>
                <a:gd name="T1" fmla="*/ 21 h 23"/>
                <a:gd name="T2" fmla="*/ 19 w 42"/>
                <a:gd name="T3" fmla="*/ 11 h 23"/>
                <a:gd name="T4" fmla="*/ 19 w 42"/>
                <a:gd name="T5" fmla="*/ 11 h 23"/>
                <a:gd name="T6" fmla="*/ 20 w 42"/>
                <a:gd name="T7" fmla="*/ 11 h 23"/>
                <a:gd name="T8" fmla="*/ 20 w 42"/>
                <a:gd name="T9" fmla="*/ 11 h 23"/>
                <a:gd name="T10" fmla="*/ 22 w 42"/>
                <a:gd name="T11" fmla="*/ 11 h 23"/>
                <a:gd name="T12" fmla="*/ 22 w 42"/>
                <a:gd name="T13" fmla="*/ 11 h 23"/>
                <a:gd name="T14" fmla="*/ 30 w 42"/>
                <a:gd name="T15" fmla="*/ 9 h 23"/>
                <a:gd name="T16" fmla="*/ 30 w 42"/>
                <a:gd name="T17" fmla="*/ 9 h 23"/>
                <a:gd name="T18" fmla="*/ 33 w 42"/>
                <a:gd name="T19" fmla="*/ 7 h 23"/>
                <a:gd name="T20" fmla="*/ 33 w 42"/>
                <a:gd name="T21" fmla="*/ 7 h 23"/>
                <a:gd name="T22" fmla="*/ 41 w 42"/>
                <a:gd name="T23" fmla="*/ 0 h 23"/>
                <a:gd name="T24" fmla="*/ 41 w 42"/>
                <a:gd name="T25" fmla="*/ 0 h 23"/>
                <a:gd name="T26" fmla="*/ 42 w 42"/>
                <a:gd name="T27" fmla="*/ 2 h 23"/>
                <a:gd name="T28" fmla="*/ 35 w 42"/>
                <a:gd name="T29" fmla="*/ 8 h 23"/>
                <a:gd name="T30" fmla="*/ 35 w 42"/>
                <a:gd name="T31" fmla="*/ 8 h 23"/>
                <a:gd name="T32" fmla="*/ 32 w 42"/>
                <a:gd name="T33" fmla="*/ 11 h 23"/>
                <a:gd name="T34" fmla="*/ 32 w 42"/>
                <a:gd name="T35" fmla="*/ 11 h 23"/>
                <a:gd name="T36" fmla="*/ 22 w 42"/>
                <a:gd name="T37" fmla="*/ 13 h 23"/>
                <a:gd name="T38" fmla="*/ 22 w 42"/>
                <a:gd name="T39" fmla="*/ 13 h 23"/>
                <a:gd name="T40" fmla="*/ 19 w 42"/>
                <a:gd name="T41" fmla="*/ 13 h 23"/>
                <a:gd name="T42" fmla="*/ 19 w 42"/>
                <a:gd name="T43" fmla="*/ 13 h 23"/>
                <a:gd name="T44" fmla="*/ 19 w 42"/>
                <a:gd name="T45" fmla="*/ 13 h 23"/>
                <a:gd name="T46" fmla="*/ 1 w 42"/>
                <a:gd name="T47" fmla="*/ 23 h 23"/>
                <a:gd name="T48" fmla="*/ 1 w 42"/>
                <a:gd name="T49" fmla="*/ 23 h 23"/>
                <a:gd name="T50" fmla="*/ 1 w 42"/>
                <a:gd name="T51" fmla="*/ 23 h 23"/>
                <a:gd name="T52" fmla="*/ 0 w 42"/>
                <a:gd name="T5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3">
                  <a:moveTo>
                    <a:pt x="0" y="21"/>
                  </a:moveTo>
                  <a:cubicBezTo>
                    <a:pt x="3" y="19"/>
                    <a:pt x="15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1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7"/>
                    <a:pt x="32" y="8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3"/>
                    <a:pt x="38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9" y="3"/>
                    <a:pt x="36" y="4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9"/>
                    <a:pt x="33" y="9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0" y="13"/>
                    <a:pt x="26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3" y="21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498"/>
            <p:cNvSpPr>
              <a:spLocks/>
            </p:cNvSpPr>
            <p:nvPr/>
          </p:nvSpPr>
          <p:spPr bwMode="auto">
            <a:xfrm>
              <a:off x="3921" y="2649"/>
              <a:ext cx="34" cy="16"/>
            </a:xfrm>
            <a:custGeom>
              <a:avLst/>
              <a:gdLst>
                <a:gd name="T0" fmla="*/ 1 w 24"/>
                <a:gd name="T1" fmla="*/ 9 h 11"/>
                <a:gd name="T2" fmla="*/ 0 w 24"/>
                <a:gd name="T3" fmla="*/ 8 h 11"/>
                <a:gd name="T4" fmla="*/ 0 w 24"/>
                <a:gd name="T5" fmla="*/ 8 h 11"/>
                <a:gd name="T6" fmla="*/ 1 w 24"/>
                <a:gd name="T7" fmla="*/ 8 h 11"/>
                <a:gd name="T8" fmla="*/ 1 w 24"/>
                <a:gd name="T9" fmla="*/ 8 h 11"/>
                <a:gd name="T10" fmla="*/ 1 w 24"/>
                <a:gd name="T11" fmla="*/ 8 h 11"/>
                <a:gd name="T12" fmla="*/ 2 w 24"/>
                <a:gd name="T13" fmla="*/ 9 h 11"/>
                <a:gd name="T14" fmla="*/ 1 w 24"/>
                <a:gd name="T15" fmla="*/ 8 h 11"/>
                <a:gd name="T16" fmla="*/ 2 w 24"/>
                <a:gd name="T17" fmla="*/ 8 h 11"/>
                <a:gd name="T18" fmla="*/ 2 w 24"/>
                <a:gd name="T19" fmla="*/ 8 h 11"/>
                <a:gd name="T20" fmla="*/ 2 w 24"/>
                <a:gd name="T21" fmla="*/ 8 h 11"/>
                <a:gd name="T22" fmla="*/ 2 w 24"/>
                <a:gd name="T23" fmla="*/ 8 h 11"/>
                <a:gd name="T24" fmla="*/ 2 w 24"/>
                <a:gd name="T25" fmla="*/ 8 h 11"/>
                <a:gd name="T26" fmla="*/ 2 w 24"/>
                <a:gd name="T27" fmla="*/ 8 h 11"/>
                <a:gd name="T28" fmla="*/ 2 w 24"/>
                <a:gd name="T29" fmla="*/ 8 h 11"/>
                <a:gd name="T30" fmla="*/ 2 w 24"/>
                <a:gd name="T31" fmla="*/ 8 h 11"/>
                <a:gd name="T32" fmla="*/ 2 w 24"/>
                <a:gd name="T33" fmla="*/ 8 h 11"/>
                <a:gd name="T34" fmla="*/ 5 w 24"/>
                <a:gd name="T35" fmla="*/ 8 h 11"/>
                <a:gd name="T36" fmla="*/ 5 w 24"/>
                <a:gd name="T37" fmla="*/ 8 h 11"/>
                <a:gd name="T38" fmla="*/ 10 w 24"/>
                <a:gd name="T39" fmla="*/ 9 h 11"/>
                <a:gd name="T40" fmla="*/ 10 w 24"/>
                <a:gd name="T41" fmla="*/ 9 h 11"/>
                <a:gd name="T42" fmla="*/ 12 w 24"/>
                <a:gd name="T43" fmla="*/ 8 h 11"/>
                <a:gd name="T44" fmla="*/ 12 w 24"/>
                <a:gd name="T45" fmla="*/ 8 h 11"/>
                <a:gd name="T46" fmla="*/ 23 w 24"/>
                <a:gd name="T47" fmla="*/ 0 h 11"/>
                <a:gd name="T48" fmla="*/ 23 w 24"/>
                <a:gd name="T49" fmla="*/ 0 h 11"/>
                <a:gd name="T50" fmla="*/ 24 w 24"/>
                <a:gd name="T51" fmla="*/ 2 h 11"/>
                <a:gd name="T52" fmla="*/ 12 w 24"/>
                <a:gd name="T53" fmla="*/ 11 h 11"/>
                <a:gd name="T54" fmla="*/ 12 w 24"/>
                <a:gd name="T55" fmla="*/ 11 h 11"/>
                <a:gd name="T56" fmla="*/ 10 w 24"/>
                <a:gd name="T57" fmla="*/ 11 h 11"/>
                <a:gd name="T58" fmla="*/ 10 w 24"/>
                <a:gd name="T59" fmla="*/ 11 h 11"/>
                <a:gd name="T60" fmla="*/ 1 w 24"/>
                <a:gd name="T6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1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9"/>
                    <a:pt x="21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4"/>
                    <a:pt x="16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3" y="10"/>
                    <a:pt x="1" y="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499"/>
            <p:cNvSpPr>
              <a:spLocks/>
            </p:cNvSpPr>
            <p:nvPr/>
          </p:nvSpPr>
          <p:spPr bwMode="auto">
            <a:xfrm>
              <a:off x="3795" y="2585"/>
              <a:ext cx="27" cy="10"/>
            </a:xfrm>
            <a:custGeom>
              <a:avLst/>
              <a:gdLst>
                <a:gd name="T0" fmla="*/ 0 w 19"/>
                <a:gd name="T1" fmla="*/ 6 h 7"/>
                <a:gd name="T2" fmla="*/ 8 w 19"/>
                <a:gd name="T3" fmla="*/ 4 h 7"/>
                <a:gd name="T4" fmla="*/ 8 w 19"/>
                <a:gd name="T5" fmla="*/ 4 h 7"/>
                <a:gd name="T6" fmla="*/ 13 w 19"/>
                <a:gd name="T7" fmla="*/ 2 h 7"/>
                <a:gd name="T8" fmla="*/ 13 w 19"/>
                <a:gd name="T9" fmla="*/ 2 h 7"/>
                <a:gd name="T10" fmla="*/ 18 w 19"/>
                <a:gd name="T11" fmla="*/ 0 h 7"/>
                <a:gd name="T12" fmla="*/ 18 w 19"/>
                <a:gd name="T13" fmla="*/ 0 h 7"/>
                <a:gd name="T14" fmla="*/ 19 w 19"/>
                <a:gd name="T15" fmla="*/ 1 h 7"/>
                <a:gd name="T16" fmla="*/ 14 w 19"/>
                <a:gd name="T17" fmla="*/ 4 h 7"/>
                <a:gd name="T18" fmla="*/ 14 w 19"/>
                <a:gd name="T19" fmla="*/ 4 h 7"/>
                <a:gd name="T20" fmla="*/ 8 w 19"/>
                <a:gd name="T21" fmla="*/ 5 h 7"/>
                <a:gd name="T22" fmla="*/ 8 w 19"/>
                <a:gd name="T23" fmla="*/ 5 h 7"/>
                <a:gd name="T24" fmla="*/ 1 w 19"/>
                <a:gd name="T25" fmla="*/ 7 h 7"/>
                <a:gd name="T26" fmla="*/ 1 w 19"/>
                <a:gd name="T27" fmla="*/ 7 h 7"/>
                <a:gd name="T28" fmla="*/ 0 w 19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7">
                  <a:moveTo>
                    <a:pt x="0" y="6"/>
                  </a:moveTo>
                  <a:cubicBezTo>
                    <a:pt x="2" y="4"/>
                    <a:pt x="6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1"/>
                    <a:pt x="15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3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1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5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500"/>
            <p:cNvSpPr>
              <a:spLocks/>
            </p:cNvSpPr>
            <p:nvPr/>
          </p:nvSpPr>
          <p:spPr bwMode="auto">
            <a:xfrm>
              <a:off x="3820" y="2577"/>
              <a:ext cx="48" cy="13"/>
            </a:xfrm>
            <a:custGeom>
              <a:avLst/>
              <a:gdLst>
                <a:gd name="T0" fmla="*/ 31 w 34"/>
                <a:gd name="T1" fmla="*/ 6 h 9"/>
                <a:gd name="T2" fmla="*/ 32 w 34"/>
                <a:gd name="T3" fmla="*/ 4 h 9"/>
                <a:gd name="T4" fmla="*/ 32 w 34"/>
                <a:gd name="T5" fmla="*/ 4 h 9"/>
                <a:gd name="T6" fmla="*/ 30 w 34"/>
                <a:gd name="T7" fmla="*/ 2 h 9"/>
                <a:gd name="T8" fmla="*/ 30 w 34"/>
                <a:gd name="T9" fmla="*/ 2 h 9"/>
                <a:gd name="T10" fmla="*/ 28 w 34"/>
                <a:gd name="T11" fmla="*/ 2 h 9"/>
                <a:gd name="T12" fmla="*/ 28 w 34"/>
                <a:gd name="T13" fmla="*/ 2 h 9"/>
                <a:gd name="T14" fmla="*/ 26 w 34"/>
                <a:gd name="T15" fmla="*/ 4 h 9"/>
                <a:gd name="T16" fmla="*/ 26 w 34"/>
                <a:gd name="T17" fmla="*/ 4 h 9"/>
                <a:gd name="T18" fmla="*/ 16 w 34"/>
                <a:gd name="T19" fmla="*/ 7 h 9"/>
                <a:gd name="T20" fmla="*/ 16 w 34"/>
                <a:gd name="T21" fmla="*/ 7 h 9"/>
                <a:gd name="T22" fmla="*/ 12 w 34"/>
                <a:gd name="T23" fmla="*/ 6 h 9"/>
                <a:gd name="T24" fmla="*/ 12 w 34"/>
                <a:gd name="T25" fmla="*/ 6 h 9"/>
                <a:gd name="T26" fmla="*/ 8 w 34"/>
                <a:gd name="T27" fmla="*/ 5 h 9"/>
                <a:gd name="T28" fmla="*/ 8 w 34"/>
                <a:gd name="T29" fmla="*/ 5 h 9"/>
                <a:gd name="T30" fmla="*/ 7 w 34"/>
                <a:gd name="T31" fmla="*/ 5 h 9"/>
                <a:gd name="T32" fmla="*/ 7 w 34"/>
                <a:gd name="T33" fmla="*/ 5 h 9"/>
                <a:gd name="T34" fmla="*/ 1 w 34"/>
                <a:gd name="T35" fmla="*/ 7 h 9"/>
                <a:gd name="T36" fmla="*/ 1 w 34"/>
                <a:gd name="T37" fmla="*/ 7 h 9"/>
                <a:gd name="T38" fmla="*/ 0 w 34"/>
                <a:gd name="T39" fmla="*/ 5 h 9"/>
                <a:gd name="T40" fmla="*/ 7 w 34"/>
                <a:gd name="T41" fmla="*/ 4 h 9"/>
                <a:gd name="T42" fmla="*/ 7 w 34"/>
                <a:gd name="T43" fmla="*/ 4 h 9"/>
                <a:gd name="T44" fmla="*/ 8 w 34"/>
                <a:gd name="T45" fmla="*/ 4 h 9"/>
                <a:gd name="T46" fmla="*/ 8 w 34"/>
                <a:gd name="T47" fmla="*/ 4 h 9"/>
                <a:gd name="T48" fmla="*/ 12 w 34"/>
                <a:gd name="T49" fmla="*/ 5 h 9"/>
                <a:gd name="T50" fmla="*/ 12 w 34"/>
                <a:gd name="T51" fmla="*/ 5 h 9"/>
                <a:gd name="T52" fmla="*/ 16 w 34"/>
                <a:gd name="T53" fmla="*/ 5 h 9"/>
                <a:gd name="T54" fmla="*/ 16 w 34"/>
                <a:gd name="T55" fmla="*/ 5 h 9"/>
                <a:gd name="T56" fmla="*/ 24 w 34"/>
                <a:gd name="T57" fmla="*/ 3 h 9"/>
                <a:gd name="T58" fmla="*/ 24 w 34"/>
                <a:gd name="T59" fmla="*/ 3 h 9"/>
                <a:gd name="T60" fmla="*/ 28 w 34"/>
                <a:gd name="T61" fmla="*/ 0 h 9"/>
                <a:gd name="T62" fmla="*/ 28 w 34"/>
                <a:gd name="T63" fmla="*/ 0 h 9"/>
                <a:gd name="T64" fmla="*/ 31 w 34"/>
                <a:gd name="T65" fmla="*/ 1 h 9"/>
                <a:gd name="T66" fmla="*/ 31 w 34"/>
                <a:gd name="T67" fmla="*/ 1 h 9"/>
                <a:gd name="T68" fmla="*/ 34 w 34"/>
                <a:gd name="T69" fmla="*/ 4 h 9"/>
                <a:gd name="T70" fmla="*/ 34 w 34"/>
                <a:gd name="T71" fmla="*/ 4 h 9"/>
                <a:gd name="T72" fmla="*/ 33 w 34"/>
                <a:gd name="T73" fmla="*/ 6 h 9"/>
                <a:gd name="T74" fmla="*/ 33 w 34"/>
                <a:gd name="T75" fmla="*/ 6 h 9"/>
                <a:gd name="T76" fmla="*/ 34 w 34"/>
                <a:gd name="T77" fmla="*/ 8 h 9"/>
                <a:gd name="T78" fmla="*/ 34 w 34"/>
                <a:gd name="T79" fmla="*/ 8 h 9"/>
                <a:gd name="T80" fmla="*/ 34 w 34"/>
                <a:gd name="T81" fmla="*/ 8 h 9"/>
                <a:gd name="T82" fmla="*/ 33 w 34"/>
                <a:gd name="T83" fmla="*/ 9 h 9"/>
                <a:gd name="T84" fmla="*/ 31 w 34"/>
                <a:gd name="T8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9">
                  <a:moveTo>
                    <a:pt x="31" y="6"/>
                  </a:moveTo>
                  <a:cubicBezTo>
                    <a:pt x="32" y="5"/>
                    <a:pt x="32" y="5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6" y="2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4" y="6"/>
                    <a:pt x="20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3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4"/>
                    <a:pt x="10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0" y="5"/>
                    <a:pt x="23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1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2"/>
                    <a:pt x="34" y="3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8"/>
                    <a:pt x="31" y="7"/>
                    <a:pt x="31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501"/>
            <p:cNvSpPr>
              <a:spLocks noEditPoints="1"/>
            </p:cNvSpPr>
            <p:nvPr/>
          </p:nvSpPr>
          <p:spPr bwMode="auto">
            <a:xfrm>
              <a:off x="4259" y="2710"/>
              <a:ext cx="27" cy="54"/>
            </a:xfrm>
            <a:custGeom>
              <a:avLst/>
              <a:gdLst>
                <a:gd name="T0" fmla="*/ 15 w 19"/>
                <a:gd name="T1" fmla="*/ 33 h 38"/>
                <a:gd name="T2" fmla="*/ 10 w 19"/>
                <a:gd name="T3" fmla="*/ 29 h 38"/>
                <a:gd name="T4" fmla="*/ 10 w 19"/>
                <a:gd name="T5" fmla="*/ 29 h 38"/>
                <a:gd name="T6" fmla="*/ 3 w 19"/>
                <a:gd name="T7" fmla="*/ 23 h 38"/>
                <a:gd name="T8" fmla="*/ 3 w 19"/>
                <a:gd name="T9" fmla="*/ 23 h 38"/>
                <a:gd name="T10" fmla="*/ 2 w 19"/>
                <a:gd name="T11" fmla="*/ 23 h 38"/>
                <a:gd name="T12" fmla="*/ 2 w 19"/>
                <a:gd name="T13" fmla="*/ 22 h 38"/>
                <a:gd name="T14" fmla="*/ 2 w 19"/>
                <a:gd name="T15" fmla="*/ 22 h 38"/>
                <a:gd name="T16" fmla="*/ 2 w 19"/>
                <a:gd name="T17" fmla="*/ 22 h 38"/>
                <a:gd name="T18" fmla="*/ 2 w 19"/>
                <a:gd name="T19" fmla="*/ 22 h 38"/>
                <a:gd name="T20" fmla="*/ 2 w 19"/>
                <a:gd name="T21" fmla="*/ 22 h 38"/>
                <a:gd name="T22" fmla="*/ 0 w 19"/>
                <a:gd name="T23" fmla="*/ 19 h 38"/>
                <a:gd name="T24" fmla="*/ 0 w 19"/>
                <a:gd name="T25" fmla="*/ 19 h 38"/>
                <a:gd name="T26" fmla="*/ 2 w 19"/>
                <a:gd name="T27" fmla="*/ 16 h 38"/>
                <a:gd name="T28" fmla="*/ 2 w 19"/>
                <a:gd name="T29" fmla="*/ 16 h 38"/>
                <a:gd name="T30" fmla="*/ 2 w 19"/>
                <a:gd name="T31" fmla="*/ 15 h 38"/>
                <a:gd name="T32" fmla="*/ 2 w 19"/>
                <a:gd name="T33" fmla="*/ 15 h 38"/>
                <a:gd name="T34" fmla="*/ 4 w 19"/>
                <a:gd name="T35" fmla="*/ 10 h 38"/>
                <a:gd name="T36" fmla="*/ 4 w 19"/>
                <a:gd name="T37" fmla="*/ 10 h 38"/>
                <a:gd name="T38" fmla="*/ 2 w 19"/>
                <a:gd name="T39" fmla="*/ 3 h 38"/>
                <a:gd name="T40" fmla="*/ 2 w 19"/>
                <a:gd name="T41" fmla="*/ 3 h 38"/>
                <a:gd name="T42" fmla="*/ 1 w 19"/>
                <a:gd name="T43" fmla="*/ 2 h 38"/>
                <a:gd name="T44" fmla="*/ 1 w 19"/>
                <a:gd name="T45" fmla="*/ 2 h 38"/>
                <a:gd name="T46" fmla="*/ 1 w 19"/>
                <a:gd name="T47" fmla="*/ 0 h 38"/>
                <a:gd name="T48" fmla="*/ 5 w 19"/>
                <a:gd name="T49" fmla="*/ 4 h 38"/>
                <a:gd name="T50" fmla="*/ 5 w 19"/>
                <a:gd name="T51" fmla="*/ 4 h 38"/>
                <a:gd name="T52" fmla="*/ 7 w 19"/>
                <a:gd name="T53" fmla="*/ 10 h 38"/>
                <a:gd name="T54" fmla="*/ 7 w 19"/>
                <a:gd name="T55" fmla="*/ 10 h 38"/>
                <a:gd name="T56" fmla="*/ 4 w 19"/>
                <a:gd name="T57" fmla="*/ 17 h 38"/>
                <a:gd name="T58" fmla="*/ 4 w 19"/>
                <a:gd name="T59" fmla="*/ 17 h 38"/>
                <a:gd name="T60" fmla="*/ 3 w 19"/>
                <a:gd name="T61" fmla="*/ 19 h 38"/>
                <a:gd name="T62" fmla="*/ 3 w 19"/>
                <a:gd name="T63" fmla="*/ 19 h 38"/>
                <a:gd name="T64" fmla="*/ 4 w 19"/>
                <a:gd name="T65" fmla="*/ 20 h 38"/>
                <a:gd name="T66" fmla="*/ 4 w 19"/>
                <a:gd name="T67" fmla="*/ 20 h 38"/>
                <a:gd name="T68" fmla="*/ 6 w 19"/>
                <a:gd name="T69" fmla="*/ 23 h 38"/>
                <a:gd name="T70" fmla="*/ 6 w 19"/>
                <a:gd name="T71" fmla="*/ 23 h 38"/>
                <a:gd name="T72" fmla="*/ 10 w 19"/>
                <a:gd name="T73" fmla="*/ 26 h 38"/>
                <a:gd name="T74" fmla="*/ 10 w 19"/>
                <a:gd name="T75" fmla="*/ 26 h 38"/>
                <a:gd name="T76" fmla="*/ 17 w 19"/>
                <a:gd name="T77" fmla="*/ 33 h 38"/>
                <a:gd name="T78" fmla="*/ 17 w 19"/>
                <a:gd name="T79" fmla="*/ 33 h 38"/>
                <a:gd name="T80" fmla="*/ 19 w 19"/>
                <a:gd name="T81" fmla="*/ 36 h 38"/>
                <a:gd name="T82" fmla="*/ 19 w 19"/>
                <a:gd name="T83" fmla="*/ 36 h 38"/>
                <a:gd name="T84" fmla="*/ 17 w 19"/>
                <a:gd name="T85" fmla="*/ 38 h 38"/>
                <a:gd name="T86" fmla="*/ 15 w 19"/>
                <a:gd name="T87" fmla="*/ 33 h 38"/>
                <a:gd name="T88" fmla="*/ 2 w 19"/>
                <a:gd name="T89" fmla="*/ 22 h 38"/>
                <a:gd name="T90" fmla="*/ 2 w 19"/>
                <a:gd name="T91" fmla="*/ 22 h 38"/>
                <a:gd name="T92" fmla="*/ 2 w 19"/>
                <a:gd name="T93" fmla="*/ 22 h 38"/>
                <a:gd name="T94" fmla="*/ 2 w 19"/>
                <a:gd name="T95" fmla="*/ 22 h 38"/>
                <a:gd name="T96" fmla="*/ 2 w 19"/>
                <a:gd name="T97" fmla="*/ 22 h 38"/>
                <a:gd name="T98" fmla="*/ 1 w 19"/>
                <a:gd name="T99" fmla="*/ 2 h 38"/>
                <a:gd name="T100" fmla="*/ 1 w 19"/>
                <a:gd name="T101" fmla="*/ 2 h 38"/>
                <a:gd name="T102" fmla="*/ 1 w 19"/>
                <a:gd name="T103" fmla="*/ 2 h 38"/>
                <a:gd name="T104" fmla="*/ 1 w 19"/>
                <a:gd name="T105" fmla="*/ 2 h 38"/>
                <a:gd name="T106" fmla="*/ 1 w 19"/>
                <a:gd name="T10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" h="38">
                  <a:moveTo>
                    <a:pt x="15" y="33"/>
                  </a:moveTo>
                  <a:cubicBezTo>
                    <a:pt x="15" y="32"/>
                    <a:pt x="12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8"/>
                    <a:pt x="4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1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4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7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2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7" y="8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6" y="16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5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5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4" y="26"/>
                    <a:pt x="17" y="30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4"/>
                    <a:pt x="18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5" y="35"/>
                    <a:pt x="15" y="33"/>
                  </a:cubicBezTo>
                  <a:close/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502"/>
            <p:cNvSpPr>
              <a:spLocks/>
            </p:cNvSpPr>
            <p:nvPr/>
          </p:nvSpPr>
          <p:spPr bwMode="auto">
            <a:xfrm>
              <a:off x="4311" y="2870"/>
              <a:ext cx="56" cy="24"/>
            </a:xfrm>
            <a:custGeom>
              <a:avLst/>
              <a:gdLst>
                <a:gd name="T0" fmla="*/ 31 w 39"/>
                <a:gd name="T1" fmla="*/ 17 h 17"/>
                <a:gd name="T2" fmla="*/ 24 w 39"/>
                <a:gd name="T3" fmla="*/ 11 h 17"/>
                <a:gd name="T4" fmla="*/ 24 w 39"/>
                <a:gd name="T5" fmla="*/ 11 h 17"/>
                <a:gd name="T6" fmla="*/ 17 w 39"/>
                <a:gd name="T7" fmla="*/ 7 h 17"/>
                <a:gd name="T8" fmla="*/ 17 w 39"/>
                <a:gd name="T9" fmla="*/ 7 h 17"/>
                <a:gd name="T10" fmla="*/ 14 w 39"/>
                <a:gd name="T11" fmla="*/ 9 h 17"/>
                <a:gd name="T12" fmla="*/ 14 w 39"/>
                <a:gd name="T13" fmla="*/ 9 h 17"/>
                <a:gd name="T14" fmla="*/ 8 w 39"/>
                <a:gd name="T15" fmla="*/ 12 h 17"/>
                <a:gd name="T16" fmla="*/ 8 w 39"/>
                <a:gd name="T17" fmla="*/ 12 h 17"/>
                <a:gd name="T18" fmla="*/ 0 w 39"/>
                <a:gd name="T19" fmla="*/ 6 h 17"/>
                <a:gd name="T20" fmla="*/ 0 w 39"/>
                <a:gd name="T21" fmla="*/ 6 h 17"/>
                <a:gd name="T22" fmla="*/ 0 w 39"/>
                <a:gd name="T23" fmla="*/ 4 h 17"/>
                <a:gd name="T24" fmla="*/ 0 w 39"/>
                <a:gd name="T25" fmla="*/ 4 h 17"/>
                <a:gd name="T26" fmla="*/ 1 w 39"/>
                <a:gd name="T27" fmla="*/ 0 h 17"/>
                <a:gd name="T28" fmla="*/ 1 w 39"/>
                <a:gd name="T29" fmla="*/ 0 h 17"/>
                <a:gd name="T30" fmla="*/ 4 w 39"/>
                <a:gd name="T31" fmla="*/ 1 h 17"/>
                <a:gd name="T32" fmla="*/ 3 w 39"/>
                <a:gd name="T33" fmla="*/ 4 h 17"/>
                <a:gd name="T34" fmla="*/ 3 w 39"/>
                <a:gd name="T35" fmla="*/ 4 h 17"/>
                <a:gd name="T36" fmla="*/ 3 w 39"/>
                <a:gd name="T37" fmla="*/ 5 h 17"/>
                <a:gd name="T38" fmla="*/ 3 w 39"/>
                <a:gd name="T39" fmla="*/ 5 h 17"/>
                <a:gd name="T40" fmla="*/ 8 w 39"/>
                <a:gd name="T41" fmla="*/ 8 h 17"/>
                <a:gd name="T42" fmla="*/ 8 w 39"/>
                <a:gd name="T43" fmla="*/ 8 h 17"/>
                <a:gd name="T44" fmla="*/ 12 w 39"/>
                <a:gd name="T45" fmla="*/ 7 h 17"/>
                <a:gd name="T46" fmla="*/ 12 w 39"/>
                <a:gd name="T47" fmla="*/ 7 h 17"/>
                <a:gd name="T48" fmla="*/ 17 w 39"/>
                <a:gd name="T49" fmla="*/ 4 h 17"/>
                <a:gd name="T50" fmla="*/ 17 w 39"/>
                <a:gd name="T51" fmla="*/ 4 h 17"/>
                <a:gd name="T52" fmla="*/ 27 w 39"/>
                <a:gd name="T53" fmla="*/ 10 h 17"/>
                <a:gd name="T54" fmla="*/ 27 w 39"/>
                <a:gd name="T55" fmla="*/ 10 h 17"/>
                <a:gd name="T56" fmla="*/ 31 w 39"/>
                <a:gd name="T57" fmla="*/ 13 h 17"/>
                <a:gd name="T58" fmla="*/ 31 w 39"/>
                <a:gd name="T59" fmla="*/ 13 h 17"/>
                <a:gd name="T60" fmla="*/ 34 w 39"/>
                <a:gd name="T61" fmla="*/ 14 h 17"/>
                <a:gd name="T62" fmla="*/ 34 w 39"/>
                <a:gd name="T63" fmla="*/ 14 h 17"/>
                <a:gd name="T64" fmla="*/ 39 w 39"/>
                <a:gd name="T65" fmla="*/ 13 h 17"/>
                <a:gd name="T66" fmla="*/ 39 w 39"/>
                <a:gd name="T67" fmla="*/ 13 h 17"/>
                <a:gd name="T68" fmla="*/ 39 w 39"/>
                <a:gd name="T69" fmla="*/ 16 h 17"/>
                <a:gd name="T70" fmla="*/ 34 w 39"/>
                <a:gd name="T71" fmla="*/ 17 h 17"/>
                <a:gd name="T72" fmla="*/ 34 w 39"/>
                <a:gd name="T73" fmla="*/ 17 h 17"/>
                <a:gd name="T74" fmla="*/ 31 w 39"/>
                <a:gd name="T7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" h="17">
                  <a:moveTo>
                    <a:pt x="31" y="17"/>
                  </a:moveTo>
                  <a:cubicBezTo>
                    <a:pt x="27" y="16"/>
                    <a:pt x="25" y="14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0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0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12"/>
                    <a:pt x="1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6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1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6" y="7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3"/>
                    <a:pt x="28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4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7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7"/>
                    <a:pt x="36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7"/>
                    <a:pt x="31" y="1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503"/>
            <p:cNvSpPr>
              <a:spLocks noEditPoints="1"/>
            </p:cNvSpPr>
            <p:nvPr/>
          </p:nvSpPr>
          <p:spPr bwMode="auto">
            <a:xfrm>
              <a:off x="4365" y="2860"/>
              <a:ext cx="96" cy="36"/>
            </a:xfrm>
            <a:custGeom>
              <a:avLst/>
              <a:gdLst>
                <a:gd name="T0" fmla="*/ 0 w 68"/>
                <a:gd name="T1" fmla="*/ 24 h 25"/>
                <a:gd name="T2" fmla="*/ 0 w 68"/>
                <a:gd name="T3" fmla="*/ 20 h 25"/>
                <a:gd name="T4" fmla="*/ 13 w 68"/>
                <a:gd name="T5" fmla="*/ 22 h 25"/>
                <a:gd name="T6" fmla="*/ 16 w 68"/>
                <a:gd name="T7" fmla="*/ 21 h 25"/>
                <a:gd name="T8" fmla="*/ 24 w 68"/>
                <a:gd name="T9" fmla="*/ 13 h 25"/>
                <a:gd name="T10" fmla="*/ 32 w 68"/>
                <a:gd name="T11" fmla="*/ 6 h 25"/>
                <a:gd name="T12" fmla="*/ 35 w 68"/>
                <a:gd name="T13" fmla="*/ 7 h 25"/>
                <a:gd name="T14" fmla="*/ 37 w 68"/>
                <a:gd name="T15" fmla="*/ 7 h 25"/>
                <a:gd name="T16" fmla="*/ 38 w 68"/>
                <a:gd name="T17" fmla="*/ 7 h 25"/>
                <a:gd name="T18" fmla="*/ 38 w 68"/>
                <a:gd name="T19" fmla="*/ 5 h 25"/>
                <a:gd name="T20" fmla="*/ 45 w 68"/>
                <a:gd name="T21" fmla="*/ 0 h 25"/>
                <a:gd name="T22" fmla="*/ 50 w 68"/>
                <a:gd name="T23" fmla="*/ 3 h 25"/>
                <a:gd name="T24" fmla="*/ 51 w 68"/>
                <a:gd name="T25" fmla="*/ 3 h 25"/>
                <a:gd name="T26" fmla="*/ 56 w 68"/>
                <a:gd name="T27" fmla="*/ 7 h 25"/>
                <a:gd name="T28" fmla="*/ 57 w 68"/>
                <a:gd name="T29" fmla="*/ 6 h 25"/>
                <a:gd name="T30" fmla="*/ 62 w 68"/>
                <a:gd name="T31" fmla="*/ 5 h 25"/>
                <a:gd name="T32" fmla="*/ 68 w 68"/>
                <a:gd name="T33" fmla="*/ 6 h 25"/>
                <a:gd name="T34" fmla="*/ 66 w 68"/>
                <a:gd name="T35" fmla="*/ 9 h 25"/>
                <a:gd name="T36" fmla="*/ 62 w 68"/>
                <a:gd name="T37" fmla="*/ 9 h 25"/>
                <a:gd name="T38" fmla="*/ 59 w 68"/>
                <a:gd name="T39" fmla="*/ 9 h 25"/>
                <a:gd name="T40" fmla="*/ 56 w 68"/>
                <a:gd name="T41" fmla="*/ 10 h 25"/>
                <a:gd name="T42" fmla="*/ 47 w 68"/>
                <a:gd name="T43" fmla="*/ 4 h 25"/>
                <a:gd name="T44" fmla="*/ 45 w 68"/>
                <a:gd name="T45" fmla="*/ 3 h 25"/>
                <a:gd name="T46" fmla="*/ 42 w 68"/>
                <a:gd name="T47" fmla="*/ 4 h 25"/>
                <a:gd name="T48" fmla="*/ 41 w 68"/>
                <a:gd name="T49" fmla="*/ 5 h 25"/>
                <a:gd name="T50" fmla="*/ 41 w 68"/>
                <a:gd name="T51" fmla="*/ 6 h 25"/>
                <a:gd name="T52" fmla="*/ 42 w 68"/>
                <a:gd name="T53" fmla="*/ 7 h 25"/>
                <a:gd name="T54" fmla="*/ 37 w 68"/>
                <a:gd name="T55" fmla="*/ 11 h 25"/>
                <a:gd name="T56" fmla="*/ 34 w 68"/>
                <a:gd name="T57" fmla="*/ 10 h 25"/>
                <a:gd name="T58" fmla="*/ 32 w 68"/>
                <a:gd name="T59" fmla="*/ 10 h 25"/>
                <a:gd name="T60" fmla="*/ 28 w 68"/>
                <a:gd name="T61" fmla="*/ 14 h 25"/>
                <a:gd name="T62" fmla="*/ 19 w 68"/>
                <a:gd name="T63" fmla="*/ 23 h 25"/>
                <a:gd name="T64" fmla="*/ 13 w 68"/>
                <a:gd name="T65" fmla="*/ 25 h 25"/>
                <a:gd name="T66" fmla="*/ 38 w 68"/>
                <a:gd name="T67" fmla="*/ 7 h 25"/>
                <a:gd name="T68" fmla="*/ 38 w 68"/>
                <a:gd name="T69" fmla="*/ 7 h 25"/>
                <a:gd name="T70" fmla="*/ 38 w 68"/>
                <a:gd name="T7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25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10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9" y="18"/>
                    <a:pt x="24" y="16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9"/>
                    <a:pt x="28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6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1"/>
                    <a:pt x="4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4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9" y="5"/>
                    <a:pt x="60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5"/>
                    <a:pt x="66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9"/>
                    <a:pt x="63" y="9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1" y="9"/>
                    <a:pt x="60" y="9"/>
                    <a:pt x="59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2" y="10"/>
                    <a:pt x="49" y="8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3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10"/>
                    <a:pt x="39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5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10"/>
                    <a:pt x="29" y="11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6" y="19"/>
                    <a:pt x="20" y="21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7" y="25"/>
                    <a:pt x="15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9" y="25"/>
                    <a:pt x="2" y="23"/>
                    <a:pt x="0" y="24"/>
                  </a:cubicBezTo>
                  <a:close/>
                  <a:moveTo>
                    <a:pt x="38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504"/>
            <p:cNvSpPr>
              <a:spLocks/>
            </p:cNvSpPr>
            <p:nvPr/>
          </p:nvSpPr>
          <p:spPr bwMode="auto">
            <a:xfrm>
              <a:off x="4282" y="2761"/>
              <a:ext cx="35" cy="111"/>
            </a:xfrm>
            <a:custGeom>
              <a:avLst/>
              <a:gdLst>
                <a:gd name="T0" fmla="*/ 22 w 25"/>
                <a:gd name="T1" fmla="*/ 77 h 78"/>
                <a:gd name="T2" fmla="*/ 22 w 25"/>
                <a:gd name="T3" fmla="*/ 76 h 78"/>
                <a:gd name="T4" fmla="*/ 22 w 25"/>
                <a:gd name="T5" fmla="*/ 76 h 78"/>
                <a:gd name="T6" fmla="*/ 14 w 25"/>
                <a:gd name="T7" fmla="*/ 59 h 78"/>
                <a:gd name="T8" fmla="*/ 14 w 25"/>
                <a:gd name="T9" fmla="*/ 59 h 78"/>
                <a:gd name="T10" fmla="*/ 7 w 25"/>
                <a:gd name="T11" fmla="*/ 50 h 78"/>
                <a:gd name="T12" fmla="*/ 7 w 25"/>
                <a:gd name="T13" fmla="*/ 50 h 78"/>
                <a:gd name="T14" fmla="*/ 10 w 25"/>
                <a:gd name="T15" fmla="*/ 42 h 78"/>
                <a:gd name="T16" fmla="*/ 10 w 25"/>
                <a:gd name="T17" fmla="*/ 42 h 78"/>
                <a:gd name="T18" fmla="*/ 11 w 25"/>
                <a:gd name="T19" fmla="*/ 42 h 78"/>
                <a:gd name="T20" fmla="*/ 11 w 25"/>
                <a:gd name="T21" fmla="*/ 42 h 78"/>
                <a:gd name="T22" fmla="*/ 13 w 25"/>
                <a:gd name="T23" fmla="*/ 37 h 78"/>
                <a:gd name="T24" fmla="*/ 13 w 25"/>
                <a:gd name="T25" fmla="*/ 37 h 78"/>
                <a:gd name="T26" fmla="*/ 9 w 25"/>
                <a:gd name="T27" fmla="*/ 31 h 78"/>
                <a:gd name="T28" fmla="*/ 9 w 25"/>
                <a:gd name="T29" fmla="*/ 31 h 78"/>
                <a:gd name="T30" fmla="*/ 1 w 25"/>
                <a:gd name="T31" fmla="*/ 20 h 78"/>
                <a:gd name="T32" fmla="*/ 1 w 25"/>
                <a:gd name="T33" fmla="*/ 20 h 78"/>
                <a:gd name="T34" fmla="*/ 1 w 25"/>
                <a:gd name="T35" fmla="*/ 19 h 78"/>
                <a:gd name="T36" fmla="*/ 1 w 25"/>
                <a:gd name="T37" fmla="*/ 19 h 78"/>
                <a:gd name="T38" fmla="*/ 5 w 25"/>
                <a:gd name="T39" fmla="*/ 11 h 78"/>
                <a:gd name="T40" fmla="*/ 5 w 25"/>
                <a:gd name="T41" fmla="*/ 11 h 78"/>
                <a:gd name="T42" fmla="*/ 0 w 25"/>
                <a:gd name="T43" fmla="*/ 1 h 78"/>
                <a:gd name="T44" fmla="*/ 0 w 25"/>
                <a:gd name="T45" fmla="*/ 1 h 78"/>
                <a:gd name="T46" fmla="*/ 0 w 25"/>
                <a:gd name="T47" fmla="*/ 1 h 78"/>
                <a:gd name="T48" fmla="*/ 3 w 25"/>
                <a:gd name="T49" fmla="*/ 0 h 78"/>
                <a:gd name="T50" fmla="*/ 8 w 25"/>
                <a:gd name="T51" fmla="*/ 11 h 78"/>
                <a:gd name="T52" fmla="*/ 8 w 25"/>
                <a:gd name="T53" fmla="*/ 11 h 78"/>
                <a:gd name="T54" fmla="*/ 4 w 25"/>
                <a:gd name="T55" fmla="*/ 19 h 78"/>
                <a:gd name="T56" fmla="*/ 4 w 25"/>
                <a:gd name="T57" fmla="*/ 19 h 78"/>
                <a:gd name="T58" fmla="*/ 4 w 25"/>
                <a:gd name="T59" fmla="*/ 20 h 78"/>
                <a:gd name="T60" fmla="*/ 4 w 25"/>
                <a:gd name="T61" fmla="*/ 20 h 78"/>
                <a:gd name="T62" fmla="*/ 10 w 25"/>
                <a:gd name="T63" fmla="*/ 29 h 78"/>
                <a:gd name="T64" fmla="*/ 10 w 25"/>
                <a:gd name="T65" fmla="*/ 29 h 78"/>
                <a:gd name="T66" fmla="*/ 16 w 25"/>
                <a:gd name="T67" fmla="*/ 37 h 78"/>
                <a:gd name="T68" fmla="*/ 16 w 25"/>
                <a:gd name="T69" fmla="*/ 37 h 78"/>
                <a:gd name="T70" fmla="*/ 13 w 25"/>
                <a:gd name="T71" fmla="*/ 44 h 78"/>
                <a:gd name="T72" fmla="*/ 13 w 25"/>
                <a:gd name="T73" fmla="*/ 44 h 78"/>
                <a:gd name="T74" fmla="*/ 10 w 25"/>
                <a:gd name="T75" fmla="*/ 50 h 78"/>
                <a:gd name="T76" fmla="*/ 10 w 25"/>
                <a:gd name="T77" fmla="*/ 50 h 78"/>
                <a:gd name="T78" fmla="*/ 15 w 25"/>
                <a:gd name="T79" fmla="*/ 56 h 78"/>
                <a:gd name="T80" fmla="*/ 15 w 25"/>
                <a:gd name="T81" fmla="*/ 56 h 78"/>
                <a:gd name="T82" fmla="*/ 25 w 25"/>
                <a:gd name="T83" fmla="*/ 76 h 78"/>
                <a:gd name="T84" fmla="*/ 25 w 25"/>
                <a:gd name="T85" fmla="*/ 76 h 78"/>
                <a:gd name="T86" fmla="*/ 25 w 25"/>
                <a:gd name="T87" fmla="*/ 78 h 78"/>
                <a:gd name="T88" fmla="*/ 25 w 25"/>
                <a:gd name="T89" fmla="*/ 78 h 78"/>
                <a:gd name="T90" fmla="*/ 22 w 25"/>
                <a:gd name="T91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78">
                  <a:moveTo>
                    <a:pt x="22" y="77"/>
                  </a:moveTo>
                  <a:cubicBezTo>
                    <a:pt x="22" y="77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1"/>
                    <a:pt x="17" y="60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1" y="58"/>
                    <a:pt x="7" y="55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7"/>
                    <a:pt x="8" y="45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1"/>
                    <a:pt x="13" y="39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4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0"/>
                    <a:pt x="1" y="23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5"/>
                    <a:pt x="5" y="14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4" y="6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5"/>
                    <a:pt x="8" y="8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6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7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4" y="30"/>
                    <a:pt x="16" y="34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40"/>
                    <a:pt x="15" y="42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0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3"/>
                    <a:pt x="13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20" y="59"/>
                    <a:pt x="25" y="69"/>
                    <a:pt x="25" y="76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6"/>
                    <a:pt x="25" y="77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2" y="77"/>
                    <a:pt x="22" y="77"/>
                    <a:pt x="22" y="7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505"/>
            <p:cNvSpPr>
              <a:spLocks/>
            </p:cNvSpPr>
            <p:nvPr/>
          </p:nvSpPr>
          <p:spPr bwMode="auto">
            <a:xfrm>
              <a:off x="4195" y="2655"/>
              <a:ext cx="20" cy="30"/>
            </a:xfrm>
            <a:custGeom>
              <a:avLst/>
              <a:gdLst>
                <a:gd name="T0" fmla="*/ 7 w 14"/>
                <a:gd name="T1" fmla="*/ 10 h 21"/>
                <a:gd name="T2" fmla="*/ 7 w 14"/>
                <a:gd name="T3" fmla="*/ 10 h 21"/>
                <a:gd name="T4" fmla="*/ 7 w 14"/>
                <a:gd name="T5" fmla="*/ 10 h 21"/>
                <a:gd name="T6" fmla="*/ 0 w 14"/>
                <a:gd name="T7" fmla="*/ 1 h 21"/>
                <a:gd name="T8" fmla="*/ 0 w 14"/>
                <a:gd name="T9" fmla="*/ 1 h 21"/>
                <a:gd name="T10" fmla="*/ 2 w 14"/>
                <a:gd name="T11" fmla="*/ 0 h 21"/>
                <a:gd name="T12" fmla="*/ 8 w 14"/>
                <a:gd name="T13" fmla="*/ 8 h 21"/>
                <a:gd name="T14" fmla="*/ 8 w 14"/>
                <a:gd name="T15" fmla="*/ 8 h 21"/>
                <a:gd name="T16" fmla="*/ 14 w 14"/>
                <a:gd name="T17" fmla="*/ 21 h 21"/>
                <a:gd name="T18" fmla="*/ 14 w 14"/>
                <a:gd name="T19" fmla="*/ 21 h 21"/>
                <a:gd name="T20" fmla="*/ 14 w 14"/>
                <a:gd name="T21" fmla="*/ 21 h 21"/>
                <a:gd name="T22" fmla="*/ 12 w 14"/>
                <a:gd name="T23" fmla="*/ 21 h 21"/>
                <a:gd name="T24" fmla="*/ 7 w 14"/>
                <a:gd name="T2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7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6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10"/>
                    <a:pt x="14" y="15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6"/>
                    <a:pt x="10" y="11"/>
                    <a:pt x="7" y="1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506"/>
            <p:cNvSpPr>
              <a:spLocks/>
            </p:cNvSpPr>
            <p:nvPr/>
          </p:nvSpPr>
          <p:spPr bwMode="auto">
            <a:xfrm>
              <a:off x="4211" y="2685"/>
              <a:ext cx="54" cy="29"/>
            </a:xfrm>
            <a:custGeom>
              <a:avLst/>
              <a:gdLst>
                <a:gd name="T0" fmla="*/ 34 w 38"/>
                <a:gd name="T1" fmla="*/ 20 h 21"/>
                <a:gd name="T2" fmla="*/ 31 w 38"/>
                <a:gd name="T3" fmla="*/ 20 h 21"/>
                <a:gd name="T4" fmla="*/ 31 w 38"/>
                <a:gd name="T5" fmla="*/ 20 h 21"/>
                <a:gd name="T6" fmla="*/ 20 w 38"/>
                <a:gd name="T7" fmla="*/ 20 h 21"/>
                <a:gd name="T8" fmla="*/ 20 w 38"/>
                <a:gd name="T9" fmla="*/ 20 h 21"/>
                <a:gd name="T10" fmla="*/ 15 w 38"/>
                <a:gd name="T11" fmla="*/ 20 h 21"/>
                <a:gd name="T12" fmla="*/ 15 w 38"/>
                <a:gd name="T13" fmla="*/ 20 h 21"/>
                <a:gd name="T14" fmla="*/ 14 w 38"/>
                <a:gd name="T15" fmla="*/ 20 h 21"/>
                <a:gd name="T16" fmla="*/ 14 w 38"/>
                <a:gd name="T17" fmla="*/ 20 h 21"/>
                <a:gd name="T18" fmla="*/ 13 w 38"/>
                <a:gd name="T19" fmla="*/ 20 h 21"/>
                <a:gd name="T20" fmla="*/ 13 w 38"/>
                <a:gd name="T21" fmla="*/ 20 h 21"/>
                <a:gd name="T22" fmla="*/ 13 w 38"/>
                <a:gd name="T23" fmla="*/ 20 h 21"/>
                <a:gd name="T24" fmla="*/ 0 w 38"/>
                <a:gd name="T25" fmla="*/ 5 h 21"/>
                <a:gd name="T26" fmla="*/ 0 w 38"/>
                <a:gd name="T27" fmla="*/ 5 h 21"/>
                <a:gd name="T28" fmla="*/ 0 w 38"/>
                <a:gd name="T29" fmla="*/ 3 h 21"/>
                <a:gd name="T30" fmla="*/ 0 w 38"/>
                <a:gd name="T31" fmla="*/ 3 h 21"/>
                <a:gd name="T32" fmla="*/ 1 w 38"/>
                <a:gd name="T33" fmla="*/ 0 h 21"/>
                <a:gd name="T34" fmla="*/ 1 w 38"/>
                <a:gd name="T35" fmla="*/ 0 h 21"/>
                <a:gd name="T36" fmla="*/ 1 w 38"/>
                <a:gd name="T37" fmla="*/ 0 h 21"/>
                <a:gd name="T38" fmla="*/ 1 w 38"/>
                <a:gd name="T39" fmla="*/ 0 h 21"/>
                <a:gd name="T40" fmla="*/ 3 w 38"/>
                <a:gd name="T41" fmla="*/ 0 h 21"/>
                <a:gd name="T42" fmla="*/ 3 w 38"/>
                <a:gd name="T43" fmla="*/ 0 h 21"/>
                <a:gd name="T44" fmla="*/ 3 w 38"/>
                <a:gd name="T45" fmla="*/ 0 h 21"/>
                <a:gd name="T46" fmla="*/ 3 w 38"/>
                <a:gd name="T47" fmla="*/ 4 h 21"/>
                <a:gd name="T48" fmla="*/ 3 w 38"/>
                <a:gd name="T49" fmla="*/ 4 h 21"/>
                <a:gd name="T50" fmla="*/ 3 w 38"/>
                <a:gd name="T51" fmla="*/ 4 h 21"/>
                <a:gd name="T52" fmla="*/ 3 w 38"/>
                <a:gd name="T53" fmla="*/ 4 h 21"/>
                <a:gd name="T54" fmla="*/ 3 w 38"/>
                <a:gd name="T55" fmla="*/ 5 h 21"/>
                <a:gd name="T56" fmla="*/ 3 w 38"/>
                <a:gd name="T57" fmla="*/ 5 h 21"/>
                <a:gd name="T58" fmla="*/ 14 w 38"/>
                <a:gd name="T59" fmla="*/ 18 h 21"/>
                <a:gd name="T60" fmla="*/ 14 w 38"/>
                <a:gd name="T61" fmla="*/ 18 h 21"/>
                <a:gd name="T62" fmla="*/ 14 w 38"/>
                <a:gd name="T63" fmla="*/ 18 h 21"/>
                <a:gd name="T64" fmla="*/ 14 w 38"/>
                <a:gd name="T65" fmla="*/ 18 h 21"/>
                <a:gd name="T66" fmla="*/ 14 w 38"/>
                <a:gd name="T67" fmla="*/ 18 h 21"/>
                <a:gd name="T68" fmla="*/ 14 w 38"/>
                <a:gd name="T69" fmla="*/ 18 h 21"/>
                <a:gd name="T70" fmla="*/ 14 w 38"/>
                <a:gd name="T71" fmla="*/ 18 h 21"/>
                <a:gd name="T72" fmla="*/ 14 w 38"/>
                <a:gd name="T73" fmla="*/ 18 h 21"/>
                <a:gd name="T74" fmla="*/ 14 w 38"/>
                <a:gd name="T75" fmla="*/ 18 h 21"/>
                <a:gd name="T76" fmla="*/ 14 w 38"/>
                <a:gd name="T77" fmla="*/ 18 h 21"/>
                <a:gd name="T78" fmla="*/ 15 w 38"/>
                <a:gd name="T79" fmla="*/ 18 h 21"/>
                <a:gd name="T80" fmla="*/ 15 w 38"/>
                <a:gd name="T81" fmla="*/ 18 h 21"/>
                <a:gd name="T82" fmla="*/ 20 w 38"/>
                <a:gd name="T83" fmla="*/ 18 h 21"/>
                <a:gd name="T84" fmla="*/ 20 w 38"/>
                <a:gd name="T85" fmla="*/ 18 h 21"/>
                <a:gd name="T86" fmla="*/ 31 w 38"/>
                <a:gd name="T87" fmla="*/ 18 h 21"/>
                <a:gd name="T88" fmla="*/ 31 w 38"/>
                <a:gd name="T89" fmla="*/ 18 h 21"/>
                <a:gd name="T90" fmla="*/ 34 w 38"/>
                <a:gd name="T91" fmla="*/ 18 h 21"/>
                <a:gd name="T92" fmla="*/ 34 w 38"/>
                <a:gd name="T93" fmla="*/ 18 h 21"/>
                <a:gd name="T94" fmla="*/ 38 w 38"/>
                <a:gd name="T95" fmla="*/ 19 h 21"/>
                <a:gd name="T96" fmla="*/ 38 w 38"/>
                <a:gd name="T97" fmla="*/ 19 h 21"/>
                <a:gd name="T98" fmla="*/ 35 w 38"/>
                <a:gd name="T99" fmla="*/ 21 h 21"/>
                <a:gd name="T100" fmla="*/ 34 w 38"/>
                <a:gd name="T10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21">
                  <a:moveTo>
                    <a:pt x="34" y="20"/>
                  </a:move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24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7" y="19"/>
                    <a:pt x="0" y="11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10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8"/>
                    <a:pt x="18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4" y="18"/>
                    <a:pt x="30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3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7" y="18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507"/>
            <p:cNvSpPr>
              <a:spLocks noEditPoints="1"/>
            </p:cNvSpPr>
            <p:nvPr/>
          </p:nvSpPr>
          <p:spPr bwMode="auto">
            <a:xfrm>
              <a:off x="4947" y="2672"/>
              <a:ext cx="120" cy="194"/>
            </a:xfrm>
            <a:custGeom>
              <a:avLst/>
              <a:gdLst>
                <a:gd name="T0" fmla="*/ 46 w 85"/>
                <a:gd name="T1" fmla="*/ 124 h 137"/>
                <a:gd name="T2" fmla="*/ 46 w 85"/>
                <a:gd name="T3" fmla="*/ 121 h 137"/>
                <a:gd name="T4" fmla="*/ 51 w 85"/>
                <a:gd name="T5" fmla="*/ 115 h 137"/>
                <a:gd name="T6" fmla="*/ 58 w 85"/>
                <a:gd name="T7" fmla="*/ 114 h 137"/>
                <a:gd name="T8" fmla="*/ 64 w 85"/>
                <a:gd name="T9" fmla="*/ 107 h 137"/>
                <a:gd name="T10" fmla="*/ 76 w 85"/>
                <a:gd name="T11" fmla="*/ 95 h 137"/>
                <a:gd name="T12" fmla="*/ 83 w 85"/>
                <a:gd name="T13" fmla="*/ 86 h 137"/>
                <a:gd name="T14" fmla="*/ 83 w 85"/>
                <a:gd name="T15" fmla="*/ 86 h 137"/>
                <a:gd name="T16" fmla="*/ 78 w 85"/>
                <a:gd name="T17" fmla="*/ 77 h 137"/>
                <a:gd name="T18" fmla="*/ 74 w 85"/>
                <a:gd name="T19" fmla="*/ 59 h 137"/>
                <a:gd name="T20" fmla="*/ 68 w 85"/>
                <a:gd name="T21" fmla="*/ 50 h 137"/>
                <a:gd name="T22" fmla="*/ 54 w 85"/>
                <a:gd name="T23" fmla="*/ 38 h 137"/>
                <a:gd name="T24" fmla="*/ 35 w 85"/>
                <a:gd name="T25" fmla="*/ 24 h 137"/>
                <a:gd name="T26" fmla="*/ 17 w 85"/>
                <a:gd name="T27" fmla="*/ 13 h 137"/>
                <a:gd name="T28" fmla="*/ 0 w 85"/>
                <a:gd name="T29" fmla="*/ 2 h 137"/>
                <a:gd name="T30" fmla="*/ 2 w 85"/>
                <a:gd name="T31" fmla="*/ 0 h 137"/>
                <a:gd name="T32" fmla="*/ 18 w 85"/>
                <a:gd name="T33" fmla="*/ 11 h 137"/>
                <a:gd name="T34" fmla="*/ 37 w 85"/>
                <a:gd name="T35" fmla="*/ 22 h 137"/>
                <a:gd name="T36" fmla="*/ 56 w 85"/>
                <a:gd name="T37" fmla="*/ 36 h 137"/>
                <a:gd name="T38" fmla="*/ 69 w 85"/>
                <a:gd name="T39" fmla="*/ 48 h 137"/>
                <a:gd name="T40" fmla="*/ 77 w 85"/>
                <a:gd name="T41" fmla="*/ 59 h 137"/>
                <a:gd name="T42" fmla="*/ 80 w 85"/>
                <a:gd name="T43" fmla="*/ 75 h 137"/>
                <a:gd name="T44" fmla="*/ 85 w 85"/>
                <a:gd name="T45" fmla="*/ 86 h 137"/>
                <a:gd name="T46" fmla="*/ 85 w 85"/>
                <a:gd name="T47" fmla="*/ 86 h 137"/>
                <a:gd name="T48" fmla="*/ 77 w 85"/>
                <a:gd name="T49" fmla="*/ 97 h 137"/>
                <a:gd name="T50" fmla="*/ 66 w 85"/>
                <a:gd name="T51" fmla="*/ 107 h 137"/>
                <a:gd name="T52" fmla="*/ 58 w 85"/>
                <a:gd name="T53" fmla="*/ 117 h 137"/>
                <a:gd name="T54" fmla="*/ 51 w 85"/>
                <a:gd name="T55" fmla="*/ 118 h 137"/>
                <a:gd name="T56" fmla="*/ 49 w 85"/>
                <a:gd name="T57" fmla="*/ 121 h 137"/>
                <a:gd name="T58" fmla="*/ 49 w 85"/>
                <a:gd name="T59" fmla="*/ 124 h 137"/>
                <a:gd name="T60" fmla="*/ 51 w 85"/>
                <a:gd name="T61" fmla="*/ 132 h 137"/>
                <a:gd name="T62" fmla="*/ 55 w 85"/>
                <a:gd name="T63" fmla="*/ 135 h 137"/>
                <a:gd name="T64" fmla="*/ 49 w 85"/>
                <a:gd name="T65" fmla="*/ 133 h 137"/>
                <a:gd name="T66" fmla="*/ 0 w 85"/>
                <a:gd name="T67" fmla="*/ 2 h 137"/>
                <a:gd name="T68" fmla="*/ 0 w 85"/>
                <a:gd name="T69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137">
                  <a:moveTo>
                    <a:pt x="49" y="133"/>
                  </a:moveTo>
                  <a:cubicBezTo>
                    <a:pt x="48" y="131"/>
                    <a:pt x="46" y="127"/>
                    <a:pt x="46" y="124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6" y="123"/>
                    <a:pt x="46" y="122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7" y="118"/>
                    <a:pt x="49" y="116"/>
                    <a:pt x="51" y="115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3" y="115"/>
                    <a:pt x="55" y="115"/>
                    <a:pt x="58" y="114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63" y="113"/>
                    <a:pt x="64" y="111"/>
                    <a:pt x="64" y="107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4" y="101"/>
                    <a:pt x="71" y="99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80" y="92"/>
                    <a:pt x="83" y="89"/>
                    <a:pt x="83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2"/>
                    <a:pt x="81" y="80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4" y="73"/>
                    <a:pt x="75" y="65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3"/>
                    <a:pt x="71" y="52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5" y="48"/>
                    <a:pt x="57" y="41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2" y="35"/>
                    <a:pt x="38" y="26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2" y="22"/>
                    <a:pt x="22" y="16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1" y="1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3" y="8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3" y="14"/>
                    <a:pt x="33" y="20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0" y="24"/>
                    <a:pt x="53" y="32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9" y="39"/>
                    <a:pt x="66" y="46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72" y="50"/>
                    <a:pt x="77" y="52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65"/>
                    <a:pt x="77" y="73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3" y="78"/>
                    <a:pt x="85" y="81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5" y="91"/>
                    <a:pt x="82" y="94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2" y="101"/>
                    <a:pt x="66" y="104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7" y="112"/>
                    <a:pt x="65" y="116"/>
                    <a:pt x="58" y="117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17"/>
                    <a:pt x="53" y="117"/>
                    <a:pt x="51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0" y="118"/>
                    <a:pt x="49" y="119"/>
                    <a:pt x="49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49" y="122"/>
                    <a:pt x="49" y="123"/>
                    <a:pt x="49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7"/>
                    <a:pt x="50" y="129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3" y="134"/>
                    <a:pt x="54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3" y="137"/>
                    <a:pt x="51" y="136"/>
                    <a:pt x="49" y="133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508"/>
            <p:cNvSpPr>
              <a:spLocks noEditPoints="1"/>
            </p:cNvSpPr>
            <p:nvPr/>
          </p:nvSpPr>
          <p:spPr bwMode="auto">
            <a:xfrm>
              <a:off x="4948" y="2665"/>
              <a:ext cx="126" cy="199"/>
            </a:xfrm>
            <a:custGeom>
              <a:avLst/>
              <a:gdLst>
                <a:gd name="T0" fmla="*/ 8 w 126"/>
                <a:gd name="T1" fmla="*/ 1 h 199"/>
                <a:gd name="T2" fmla="*/ 0 w 126"/>
                <a:gd name="T3" fmla="*/ 8 h 199"/>
                <a:gd name="T4" fmla="*/ 6 w 126"/>
                <a:gd name="T5" fmla="*/ 0 h 199"/>
                <a:gd name="T6" fmla="*/ 23 w 126"/>
                <a:gd name="T7" fmla="*/ 13 h 199"/>
                <a:gd name="T8" fmla="*/ 17 w 126"/>
                <a:gd name="T9" fmla="*/ 20 h 199"/>
                <a:gd name="T10" fmla="*/ 22 w 126"/>
                <a:gd name="T11" fmla="*/ 11 h 199"/>
                <a:gd name="T12" fmla="*/ 40 w 126"/>
                <a:gd name="T13" fmla="*/ 22 h 199"/>
                <a:gd name="T14" fmla="*/ 34 w 126"/>
                <a:gd name="T15" fmla="*/ 30 h 199"/>
                <a:gd name="T16" fmla="*/ 39 w 126"/>
                <a:gd name="T17" fmla="*/ 21 h 199"/>
                <a:gd name="T18" fmla="*/ 58 w 126"/>
                <a:gd name="T19" fmla="*/ 32 h 199"/>
                <a:gd name="T20" fmla="*/ 51 w 126"/>
                <a:gd name="T21" fmla="*/ 39 h 199"/>
                <a:gd name="T22" fmla="*/ 57 w 126"/>
                <a:gd name="T23" fmla="*/ 32 h 199"/>
                <a:gd name="T24" fmla="*/ 75 w 126"/>
                <a:gd name="T25" fmla="*/ 45 h 199"/>
                <a:gd name="T26" fmla="*/ 68 w 126"/>
                <a:gd name="T27" fmla="*/ 51 h 199"/>
                <a:gd name="T28" fmla="*/ 74 w 126"/>
                <a:gd name="T29" fmla="*/ 44 h 199"/>
                <a:gd name="T30" fmla="*/ 90 w 126"/>
                <a:gd name="T31" fmla="*/ 59 h 199"/>
                <a:gd name="T32" fmla="*/ 83 w 126"/>
                <a:gd name="T33" fmla="*/ 65 h 199"/>
                <a:gd name="T34" fmla="*/ 88 w 126"/>
                <a:gd name="T35" fmla="*/ 58 h 199"/>
                <a:gd name="T36" fmla="*/ 107 w 126"/>
                <a:gd name="T37" fmla="*/ 71 h 199"/>
                <a:gd name="T38" fmla="*/ 100 w 126"/>
                <a:gd name="T39" fmla="*/ 76 h 199"/>
                <a:gd name="T40" fmla="*/ 105 w 126"/>
                <a:gd name="T41" fmla="*/ 71 h 199"/>
                <a:gd name="T42" fmla="*/ 115 w 126"/>
                <a:gd name="T43" fmla="*/ 95 h 199"/>
                <a:gd name="T44" fmla="*/ 107 w 126"/>
                <a:gd name="T45" fmla="*/ 95 h 199"/>
                <a:gd name="T46" fmla="*/ 115 w 126"/>
                <a:gd name="T47" fmla="*/ 93 h 199"/>
                <a:gd name="T48" fmla="*/ 119 w 126"/>
                <a:gd name="T49" fmla="*/ 109 h 199"/>
                <a:gd name="T50" fmla="*/ 111 w 126"/>
                <a:gd name="T51" fmla="*/ 113 h 199"/>
                <a:gd name="T52" fmla="*/ 118 w 126"/>
                <a:gd name="T53" fmla="*/ 107 h 199"/>
                <a:gd name="T54" fmla="*/ 125 w 126"/>
                <a:gd name="T55" fmla="*/ 139 h 199"/>
                <a:gd name="T56" fmla="*/ 119 w 126"/>
                <a:gd name="T57" fmla="*/ 131 h 199"/>
                <a:gd name="T58" fmla="*/ 126 w 126"/>
                <a:gd name="T59" fmla="*/ 137 h 199"/>
                <a:gd name="T60" fmla="*/ 108 w 126"/>
                <a:gd name="T61" fmla="*/ 154 h 199"/>
                <a:gd name="T62" fmla="*/ 104 w 126"/>
                <a:gd name="T63" fmla="*/ 146 h 199"/>
                <a:gd name="T64" fmla="*/ 109 w 126"/>
                <a:gd name="T65" fmla="*/ 153 h 199"/>
                <a:gd name="T66" fmla="*/ 101 w 126"/>
                <a:gd name="T67" fmla="*/ 165 h 199"/>
                <a:gd name="T68" fmla="*/ 92 w 126"/>
                <a:gd name="T69" fmla="*/ 160 h 199"/>
                <a:gd name="T70" fmla="*/ 101 w 126"/>
                <a:gd name="T71" fmla="*/ 164 h 199"/>
                <a:gd name="T72" fmla="*/ 78 w 126"/>
                <a:gd name="T73" fmla="*/ 180 h 199"/>
                <a:gd name="T74" fmla="*/ 77 w 126"/>
                <a:gd name="T75" fmla="*/ 171 h 199"/>
                <a:gd name="T76" fmla="*/ 80 w 126"/>
                <a:gd name="T77" fmla="*/ 180 h 199"/>
                <a:gd name="T78" fmla="*/ 75 w 126"/>
                <a:gd name="T79" fmla="*/ 182 h 199"/>
                <a:gd name="T80" fmla="*/ 66 w 126"/>
                <a:gd name="T81" fmla="*/ 184 h 199"/>
                <a:gd name="T82" fmla="*/ 74 w 126"/>
                <a:gd name="T83" fmla="*/ 181 h 199"/>
                <a:gd name="T84" fmla="*/ 75 w 126"/>
                <a:gd name="T85" fmla="*/ 190 h 199"/>
                <a:gd name="T86" fmla="*/ 70 w 126"/>
                <a:gd name="T87" fmla="*/ 197 h 199"/>
                <a:gd name="T88" fmla="*/ 74 w 126"/>
                <a:gd name="T89" fmla="*/ 188 h 199"/>
                <a:gd name="T90" fmla="*/ 74 w 126"/>
                <a:gd name="T91" fmla="*/ 190 h 199"/>
                <a:gd name="T92" fmla="*/ 71 w 126"/>
                <a:gd name="T93" fmla="*/ 199 h 199"/>
                <a:gd name="T94" fmla="*/ 73 w 126"/>
                <a:gd name="T95" fmla="*/ 190 h 199"/>
                <a:gd name="T96" fmla="*/ 74 w 126"/>
                <a:gd name="T97" fmla="*/ 190 h 199"/>
                <a:gd name="T98" fmla="*/ 71 w 126"/>
                <a:gd name="T99" fmla="*/ 199 h 199"/>
                <a:gd name="T100" fmla="*/ 73 w 126"/>
                <a:gd name="T101" fmla="*/ 190 h 199"/>
                <a:gd name="T102" fmla="*/ 74 w 126"/>
                <a:gd name="T103" fmla="*/ 190 h 199"/>
                <a:gd name="T104" fmla="*/ 71 w 126"/>
                <a:gd name="T105" fmla="*/ 199 h 199"/>
                <a:gd name="T106" fmla="*/ 73 w 126"/>
                <a:gd name="T107" fmla="*/ 19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6" h="199">
                  <a:moveTo>
                    <a:pt x="6" y="0"/>
                  </a:moveTo>
                  <a:lnTo>
                    <a:pt x="8" y="1"/>
                  </a:lnTo>
                  <a:lnTo>
                    <a:pt x="2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  <a:close/>
                  <a:moveTo>
                    <a:pt x="22" y="11"/>
                  </a:moveTo>
                  <a:lnTo>
                    <a:pt x="23" y="13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22" y="11"/>
                  </a:lnTo>
                  <a:lnTo>
                    <a:pt x="22" y="11"/>
                  </a:lnTo>
                  <a:close/>
                  <a:moveTo>
                    <a:pt x="39" y="21"/>
                  </a:moveTo>
                  <a:lnTo>
                    <a:pt x="40" y="22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9" y="21"/>
                  </a:lnTo>
                  <a:lnTo>
                    <a:pt x="39" y="21"/>
                  </a:lnTo>
                  <a:close/>
                  <a:moveTo>
                    <a:pt x="57" y="32"/>
                  </a:moveTo>
                  <a:lnTo>
                    <a:pt x="58" y="32"/>
                  </a:lnTo>
                  <a:lnTo>
                    <a:pt x="53" y="41"/>
                  </a:lnTo>
                  <a:lnTo>
                    <a:pt x="51" y="39"/>
                  </a:lnTo>
                  <a:lnTo>
                    <a:pt x="57" y="32"/>
                  </a:lnTo>
                  <a:lnTo>
                    <a:pt x="57" y="32"/>
                  </a:lnTo>
                  <a:close/>
                  <a:moveTo>
                    <a:pt x="74" y="44"/>
                  </a:moveTo>
                  <a:lnTo>
                    <a:pt x="75" y="45"/>
                  </a:lnTo>
                  <a:lnTo>
                    <a:pt x="70" y="52"/>
                  </a:lnTo>
                  <a:lnTo>
                    <a:pt x="68" y="51"/>
                  </a:lnTo>
                  <a:lnTo>
                    <a:pt x="74" y="44"/>
                  </a:lnTo>
                  <a:lnTo>
                    <a:pt x="74" y="44"/>
                  </a:lnTo>
                  <a:close/>
                  <a:moveTo>
                    <a:pt x="88" y="58"/>
                  </a:moveTo>
                  <a:lnTo>
                    <a:pt x="90" y="59"/>
                  </a:lnTo>
                  <a:lnTo>
                    <a:pt x="84" y="65"/>
                  </a:lnTo>
                  <a:lnTo>
                    <a:pt x="83" y="65"/>
                  </a:lnTo>
                  <a:lnTo>
                    <a:pt x="88" y="58"/>
                  </a:lnTo>
                  <a:lnTo>
                    <a:pt x="88" y="58"/>
                  </a:lnTo>
                  <a:close/>
                  <a:moveTo>
                    <a:pt x="105" y="71"/>
                  </a:moveTo>
                  <a:lnTo>
                    <a:pt x="107" y="71"/>
                  </a:lnTo>
                  <a:lnTo>
                    <a:pt x="100" y="78"/>
                  </a:lnTo>
                  <a:lnTo>
                    <a:pt x="100" y="76"/>
                  </a:lnTo>
                  <a:lnTo>
                    <a:pt x="105" y="71"/>
                  </a:lnTo>
                  <a:lnTo>
                    <a:pt x="105" y="71"/>
                  </a:lnTo>
                  <a:close/>
                  <a:moveTo>
                    <a:pt x="115" y="93"/>
                  </a:moveTo>
                  <a:lnTo>
                    <a:pt x="115" y="95"/>
                  </a:lnTo>
                  <a:lnTo>
                    <a:pt x="107" y="96"/>
                  </a:lnTo>
                  <a:lnTo>
                    <a:pt x="107" y="95"/>
                  </a:lnTo>
                  <a:lnTo>
                    <a:pt x="115" y="93"/>
                  </a:lnTo>
                  <a:lnTo>
                    <a:pt x="115" y="93"/>
                  </a:lnTo>
                  <a:close/>
                  <a:moveTo>
                    <a:pt x="118" y="107"/>
                  </a:moveTo>
                  <a:lnTo>
                    <a:pt x="119" y="109"/>
                  </a:lnTo>
                  <a:lnTo>
                    <a:pt x="112" y="114"/>
                  </a:lnTo>
                  <a:lnTo>
                    <a:pt x="111" y="113"/>
                  </a:lnTo>
                  <a:lnTo>
                    <a:pt x="118" y="107"/>
                  </a:lnTo>
                  <a:lnTo>
                    <a:pt x="118" y="107"/>
                  </a:lnTo>
                  <a:close/>
                  <a:moveTo>
                    <a:pt x="126" y="137"/>
                  </a:moveTo>
                  <a:lnTo>
                    <a:pt x="125" y="139"/>
                  </a:lnTo>
                  <a:lnTo>
                    <a:pt x="118" y="133"/>
                  </a:lnTo>
                  <a:lnTo>
                    <a:pt x="119" y="131"/>
                  </a:lnTo>
                  <a:lnTo>
                    <a:pt x="126" y="137"/>
                  </a:lnTo>
                  <a:lnTo>
                    <a:pt x="126" y="137"/>
                  </a:lnTo>
                  <a:close/>
                  <a:moveTo>
                    <a:pt x="109" y="153"/>
                  </a:moveTo>
                  <a:lnTo>
                    <a:pt x="108" y="154"/>
                  </a:lnTo>
                  <a:lnTo>
                    <a:pt x="102" y="147"/>
                  </a:lnTo>
                  <a:lnTo>
                    <a:pt x="104" y="146"/>
                  </a:lnTo>
                  <a:lnTo>
                    <a:pt x="109" y="153"/>
                  </a:lnTo>
                  <a:lnTo>
                    <a:pt x="109" y="153"/>
                  </a:lnTo>
                  <a:close/>
                  <a:moveTo>
                    <a:pt x="101" y="164"/>
                  </a:moveTo>
                  <a:lnTo>
                    <a:pt x="101" y="165"/>
                  </a:lnTo>
                  <a:lnTo>
                    <a:pt x="92" y="161"/>
                  </a:lnTo>
                  <a:lnTo>
                    <a:pt x="92" y="160"/>
                  </a:lnTo>
                  <a:lnTo>
                    <a:pt x="101" y="164"/>
                  </a:lnTo>
                  <a:lnTo>
                    <a:pt x="101" y="164"/>
                  </a:lnTo>
                  <a:close/>
                  <a:moveTo>
                    <a:pt x="80" y="180"/>
                  </a:moveTo>
                  <a:lnTo>
                    <a:pt x="78" y="180"/>
                  </a:lnTo>
                  <a:lnTo>
                    <a:pt x="75" y="171"/>
                  </a:lnTo>
                  <a:lnTo>
                    <a:pt x="77" y="171"/>
                  </a:lnTo>
                  <a:lnTo>
                    <a:pt x="80" y="180"/>
                  </a:lnTo>
                  <a:lnTo>
                    <a:pt x="80" y="180"/>
                  </a:lnTo>
                  <a:close/>
                  <a:moveTo>
                    <a:pt x="74" y="181"/>
                  </a:moveTo>
                  <a:lnTo>
                    <a:pt x="75" y="182"/>
                  </a:lnTo>
                  <a:lnTo>
                    <a:pt x="67" y="185"/>
                  </a:lnTo>
                  <a:lnTo>
                    <a:pt x="66" y="184"/>
                  </a:lnTo>
                  <a:lnTo>
                    <a:pt x="74" y="181"/>
                  </a:lnTo>
                  <a:lnTo>
                    <a:pt x="74" y="181"/>
                  </a:lnTo>
                  <a:close/>
                  <a:moveTo>
                    <a:pt x="74" y="188"/>
                  </a:moveTo>
                  <a:lnTo>
                    <a:pt x="75" y="190"/>
                  </a:lnTo>
                  <a:lnTo>
                    <a:pt x="71" y="197"/>
                  </a:lnTo>
                  <a:lnTo>
                    <a:pt x="70" y="197"/>
                  </a:lnTo>
                  <a:lnTo>
                    <a:pt x="74" y="188"/>
                  </a:lnTo>
                  <a:lnTo>
                    <a:pt x="74" y="188"/>
                  </a:lnTo>
                  <a:close/>
                  <a:moveTo>
                    <a:pt x="73" y="190"/>
                  </a:moveTo>
                  <a:lnTo>
                    <a:pt x="74" y="190"/>
                  </a:lnTo>
                  <a:lnTo>
                    <a:pt x="74" y="199"/>
                  </a:lnTo>
                  <a:lnTo>
                    <a:pt x="71" y="199"/>
                  </a:lnTo>
                  <a:lnTo>
                    <a:pt x="73" y="190"/>
                  </a:lnTo>
                  <a:lnTo>
                    <a:pt x="73" y="190"/>
                  </a:lnTo>
                  <a:close/>
                  <a:moveTo>
                    <a:pt x="73" y="190"/>
                  </a:moveTo>
                  <a:lnTo>
                    <a:pt x="74" y="190"/>
                  </a:lnTo>
                  <a:lnTo>
                    <a:pt x="74" y="199"/>
                  </a:lnTo>
                  <a:lnTo>
                    <a:pt x="71" y="199"/>
                  </a:lnTo>
                  <a:lnTo>
                    <a:pt x="73" y="190"/>
                  </a:lnTo>
                  <a:lnTo>
                    <a:pt x="73" y="190"/>
                  </a:lnTo>
                  <a:close/>
                  <a:moveTo>
                    <a:pt x="73" y="190"/>
                  </a:moveTo>
                  <a:lnTo>
                    <a:pt x="74" y="190"/>
                  </a:lnTo>
                  <a:lnTo>
                    <a:pt x="74" y="199"/>
                  </a:lnTo>
                  <a:lnTo>
                    <a:pt x="71" y="199"/>
                  </a:lnTo>
                  <a:lnTo>
                    <a:pt x="73" y="190"/>
                  </a:lnTo>
                  <a:lnTo>
                    <a:pt x="73" y="19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509"/>
            <p:cNvSpPr>
              <a:spLocks noEditPoints="1"/>
            </p:cNvSpPr>
            <p:nvPr/>
          </p:nvSpPr>
          <p:spPr bwMode="auto">
            <a:xfrm>
              <a:off x="4948" y="2665"/>
              <a:ext cx="126" cy="199"/>
            </a:xfrm>
            <a:custGeom>
              <a:avLst/>
              <a:gdLst>
                <a:gd name="T0" fmla="*/ 71 w 126"/>
                <a:gd name="T1" fmla="*/ 197 h 199"/>
                <a:gd name="T2" fmla="*/ 73 w 126"/>
                <a:gd name="T3" fmla="*/ 190 h 199"/>
                <a:gd name="T4" fmla="*/ 77 w 126"/>
                <a:gd name="T5" fmla="*/ 188 h 199"/>
                <a:gd name="T6" fmla="*/ 73 w 126"/>
                <a:gd name="T7" fmla="*/ 198 h 199"/>
                <a:gd name="T8" fmla="*/ 73 w 126"/>
                <a:gd name="T9" fmla="*/ 198 h 199"/>
                <a:gd name="T10" fmla="*/ 71 w 126"/>
                <a:gd name="T11" fmla="*/ 195 h 199"/>
                <a:gd name="T12" fmla="*/ 73 w 126"/>
                <a:gd name="T13" fmla="*/ 192 h 199"/>
                <a:gd name="T14" fmla="*/ 75 w 126"/>
                <a:gd name="T15" fmla="*/ 190 h 199"/>
                <a:gd name="T16" fmla="*/ 67 w 126"/>
                <a:gd name="T17" fmla="*/ 185 h 199"/>
                <a:gd name="T18" fmla="*/ 75 w 126"/>
                <a:gd name="T19" fmla="*/ 182 h 199"/>
                <a:gd name="T20" fmla="*/ 67 w 126"/>
                <a:gd name="T21" fmla="*/ 185 h 199"/>
                <a:gd name="T22" fmla="*/ 75 w 126"/>
                <a:gd name="T23" fmla="*/ 171 h 199"/>
                <a:gd name="T24" fmla="*/ 80 w 126"/>
                <a:gd name="T25" fmla="*/ 180 h 199"/>
                <a:gd name="T26" fmla="*/ 75 w 126"/>
                <a:gd name="T27" fmla="*/ 171 h 199"/>
                <a:gd name="T28" fmla="*/ 77 w 126"/>
                <a:gd name="T29" fmla="*/ 171 h 199"/>
                <a:gd name="T30" fmla="*/ 101 w 126"/>
                <a:gd name="T31" fmla="*/ 164 h 199"/>
                <a:gd name="T32" fmla="*/ 101 w 126"/>
                <a:gd name="T33" fmla="*/ 165 h 199"/>
                <a:gd name="T34" fmla="*/ 101 w 126"/>
                <a:gd name="T35" fmla="*/ 164 h 199"/>
                <a:gd name="T36" fmla="*/ 102 w 126"/>
                <a:gd name="T37" fmla="*/ 146 h 199"/>
                <a:gd name="T38" fmla="*/ 109 w 126"/>
                <a:gd name="T39" fmla="*/ 153 h 199"/>
                <a:gd name="T40" fmla="*/ 104 w 126"/>
                <a:gd name="T41" fmla="*/ 147 h 199"/>
                <a:gd name="T42" fmla="*/ 104 w 126"/>
                <a:gd name="T43" fmla="*/ 147 h 199"/>
                <a:gd name="T44" fmla="*/ 126 w 126"/>
                <a:gd name="T45" fmla="*/ 137 h 199"/>
                <a:gd name="T46" fmla="*/ 118 w 126"/>
                <a:gd name="T47" fmla="*/ 133 h 199"/>
                <a:gd name="T48" fmla="*/ 119 w 126"/>
                <a:gd name="T49" fmla="*/ 133 h 199"/>
                <a:gd name="T50" fmla="*/ 118 w 126"/>
                <a:gd name="T51" fmla="*/ 107 h 199"/>
                <a:gd name="T52" fmla="*/ 111 w 126"/>
                <a:gd name="T53" fmla="*/ 114 h 199"/>
                <a:gd name="T54" fmla="*/ 118 w 126"/>
                <a:gd name="T55" fmla="*/ 107 h 199"/>
                <a:gd name="T56" fmla="*/ 115 w 126"/>
                <a:gd name="T57" fmla="*/ 93 h 199"/>
                <a:gd name="T58" fmla="*/ 107 w 126"/>
                <a:gd name="T59" fmla="*/ 96 h 199"/>
                <a:gd name="T60" fmla="*/ 115 w 126"/>
                <a:gd name="T61" fmla="*/ 95 h 199"/>
                <a:gd name="T62" fmla="*/ 105 w 126"/>
                <a:gd name="T63" fmla="*/ 69 h 199"/>
                <a:gd name="T64" fmla="*/ 100 w 126"/>
                <a:gd name="T65" fmla="*/ 78 h 199"/>
                <a:gd name="T66" fmla="*/ 105 w 126"/>
                <a:gd name="T67" fmla="*/ 71 h 199"/>
                <a:gd name="T68" fmla="*/ 88 w 126"/>
                <a:gd name="T69" fmla="*/ 58 h 199"/>
                <a:gd name="T70" fmla="*/ 84 w 126"/>
                <a:gd name="T71" fmla="*/ 66 h 199"/>
                <a:gd name="T72" fmla="*/ 90 w 126"/>
                <a:gd name="T73" fmla="*/ 58 h 199"/>
                <a:gd name="T74" fmla="*/ 74 w 126"/>
                <a:gd name="T75" fmla="*/ 44 h 199"/>
                <a:gd name="T76" fmla="*/ 70 w 126"/>
                <a:gd name="T77" fmla="*/ 52 h 199"/>
                <a:gd name="T78" fmla="*/ 74 w 126"/>
                <a:gd name="T79" fmla="*/ 44 h 199"/>
                <a:gd name="T80" fmla="*/ 56 w 126"/>
                <a:gd name="T81" fmla="*/ 32 h 199"/>
                <a:gd name="T82" fmla="*/ 53 w 126"/>
                <a:gd name="T83" fmla="*/ 41 h 199"/>
                <a:gd name="T84" fmla="*/ 57 w 126"/>
                <a:gd name="T85" fmla="*/ 32 h 199"/>
                <a:gd name="T86" fmla="*/ 39 w 126"/>
                <a:gd name="T87" fmla="*/ 21 h 199"/>
                <a:gd name="T88" fmla="*/ 36 w 126"/>
                <a:gd name="T89" fmla="*/ 31 h 199"/>
                <a:gd name="T90" fmla="*/ 39 w 126"/>
                <a:gd name="T91" fmla="*/ 22 h 199"/>
                <a:gd name="T92" fmla="*/ 22 w 126"/>
                <a:gd name="T93" fmla="*/ 11 h 199"/>
                <a:gd name="T94" fmla="*/ 17 w 126"/>
                <a:gd name="T95" fmla="*/ 21 h 199"/>
                <a:gd name="T96" fmla="*/ 22 w 126"/>
                <a:gd name="T97" fmla="*/ 13 h 199"/>
                <a:gd name="T98" fmla="*/ 5 w 126"/>
                <a:gd name="T99" fmla="*/ 0 h 199"/>
                <a:gd name="T100" fmla="*/ 2 w 126"/>
                <a:gd name="T101" fmla="*/ 10 h 199"/>
                <a:gd name="T102" fmla="*/ 6 w 126"/>
                <a:gd name="T103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199">
                  <a:moveTo>
                    <a:pt x="74" y="199"/>
                  </a:moveTo>
                  <a:lnTo>
                    <a:pt x="71" y="199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0" y="197"/>
                  </a:lnTo>
                  <a:lnTo>
                    <a:pt x="73" y="191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3" y="190"/>
                  </a:lnTo>
                  <a:lnTo>
                    <a:pt x="74" y="190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5" y="188"/>
                  </a:lnTo>
                  <a:lnTo>
                    <a:pt x="77" y="188"/>
                  </a:lnTo>
                  <a:lnTo>
                    <a:pt x="74" y="192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4" y="199"/>
                  </a:lnTo>
                  <a:close/>
                  <a:moveTo>
                    <a:pt x="73" y="198"/>
                  </a:moveTo>
                  <a:lnTo>
                    <a:pt x="74" y="194"/>
                  </a:lnTo>
                  <a:lnTo>
                    <a:pt x="73" y="195"/>
                  </a:lnTo>
                  <a:lnTo>
                    <a:pt x="73" y="198"/>
                  </a:lnTo>
                  <a:lnTo>
                    <a:pt x="73" y="198"/>
                  </a:lnTo>
                  <a:lnTo>
                    <a:pt x="73" y="198"/>
                  </a:lnTo>
                  <a:close/>
                  <a:moveTo>
                    <a:pt x="71" y="195"/>
                  </a:moveTo>
                  <a:lnTo>
                    <a:pt x="71" y="197"/>
                  </a:lnTo>
                  <a:lnTo>
                    <a:pt x="71" y="195"/>
                  </a:lnTo>
                  <a:lnTo>
                    <a:pt x="73" y="194"/>
                  </a:lnTo>
                  <a:lnTo>
                    <a:pt x="71" y="195"/>
                  </a:lnTo>
                  <a:lnTo>
                    <a:pt x="71" y="195"/>
                  </a:lnTo>
                  <a:close/>
                  <a:moveTo>
                    <a:pt x="73" y="194"/>
                  </a:moveTo>
                  <a:lnTo>
                    <a:pt x="74" y="192"/>
                  </a:lnTo>
                  <a:lnTo>
                    <a:pt x="74" y="191"/>
                  </a:lnTo>
                  <a:lnTo>
                    <a:pt x="73" y="192"/>
                  </a:lnTo>
                  <a:lnTo>
                    <a:pt x="73" y="194"/>
                  </a:lnTo>
                  <a:lnTo>
                    <a:pt x="73" y="194"/>
                  </a:lnTo>
                  <a:close/>
                  <a:moveTo>
                    <a:pt x="74" y="190"/>
                  </a:moveTo>
                  <a:lnTo>
                    <a:pt x="74" y="191"/>
                  </a:lnTo>
                  <a:lnTo>
                    <a:pt x="75" y="190"/>
                  </a:lnTo>
                  <a:lnTo>
                    <a:pt x="75" y="188"/>
                  </a:lnTo>
                  <a:lnTo>
                    <a:pt x="74" y="190"/>
                  </a:lnTo>
                  <a:lnTo>
                    <a:pt x="74" y="190"/>
                  </a:lnTo>
                  <a:lnTo>
                    <a:pt x="74" y="190"/>
                  </a:lnTo>
                  <a:close/>
                  <a:moveTo>
                    <a:pt x="67" y="185"/>
                  </a:moveTo>
                  <a:lnTo>
                    <a:pt x="66" y="184"/>
                  </a:lnTo>
                  <a:lnTo>
                    <a:pt x="74" y="181"/>
                  </a:lnTo>
                  <a:lnTo>
                    <a:pt x="75" y="180"/>
                  </a:lnTo>
                  <a:lnTo>
                    <a:pt x="75" y="181"/>
                  </a:lnTo>
                  <a:lnTo>
                    <a:pt x="75" y="182"/>
                  </a:lnTo>
                  <a:lnTo>
                    <a:pt x="67" y="187"/>
                  </a:lnTo>
                  <a:lnTo>
                    <a:pt x="67" y="185"/>
                  </a:lnTo>
                  <a:lnTo>
                    <a:pt x="67" y="185"/>
                  </a:lnTo>
                  <a:close/>
                  <a:moveTo>
                    <a:pt x="67" y="184"/>
                  </a:moveTo>
                  <a:lnTo>
                    <a:pt x="67" y="185"/>
                  </a:lnTo>
                  <a:lnTo>
                    <a:pt x="74" y="182"/>
                  </a:lnTo>
                  <a:lnTo>
                    <a:pt x="74" y="181"/>
                  </a:lnTo>
                  <a:lnTo>
                    <a:pt x="67" y="184"/>
                  </a:lnTo>
                  <a:lnTo>
                    <a:pt x="67" y="184"/>
                  </a:lnTo>
                  <a:close/>
                  <a:moveTo>
                    <a:pt x="75" y="171"/>
                  </a:moveTo>
                  <a:lnTo>
                    <a:pt x="75" y="171"/>
                  </a:lnTo>
                  <a:lnTo>
                    <a:pt x="77" y="17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1" y="180"/>
                  </a:lnTo>
                  <a:lnTo>
                    <a:pt x="80" y="180"/>
                  </a:lnTo>
                  <a:lnTo>
                    <a:pt x="78" y="180"/>
                  </a:lnTo>
                  <a:lnTo>
                    <a:pt x="75" y="171"/>
                  </a:lnTo>
                  <a:lnTo>
                    <a:pt x="75" y="171"/>
                  </a:lnTo>
                  <a:close/>
                  <a:moveTo>
                    <a:pt x="77" y="171"/>
                  </a:moveTo>
                  <a:lnTo>
                    <a:pt x="78" y="180"/>
                  </a:lnTo>
                  <a:lnTo>
                    <a:pt x="80" y="180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7" y="171"/>
                  </a:lnTo>
                  <a:close/>
                  <a:moveTo>
                    <a:pt x="91" y="163"/>
                  </a:moveTo>
                  <a:lnTo>
                    <a:pt x="91" y="161"/>
                  </a:lnTo>
                  <a:lnTo>
                    <a:pt x="92" y="160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4"/>
                  </a:lnTo>
                  <a:lnTo>
                    <a:pt x="101" y="165"/>
                  </a:lnTo>
                  <a:lnTo>
                    <a:pt x="91" y="163"/>
                  </a:lnTo>
                  <a:lnTo>
                    <a:pt x="91" y="163"/>
                  </a:lnTo>
                  <a:close/>
                  <a:moveTo>
                    <a:pt x="92" y="161"/>
                  </a:moveTo>
                  <a:lnTo>
                    <a:pt x="100" y="165"/>
                  </a:lnTo>
                  <a:lnTo>
                    <a:pt x="101" y="164"/>
                  </a:lnTo>
                  <a:lnTo>
                    <a:pt x="92" y="161"/>
                  </a:lnTo>
                  <a:lnTo>
                    <a:pt x="92" y="161"/>
                  </a:lnTo>
                  <a:lnTo>
                    <a:pt x="92" y="161"/>
                  </a:lnTo>
                  <a:close/>
                  <a:moveTo>
                    <a:pt x="102" y="147"/>
                  </a:moveTo>
                  <a:lnTo>
                    <a:pt x="102" y="146"/>
                  </a:lnTo>
                  <a:lnTo>
                    <a:pt x="104" y="146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09" y="154"/>
                  </a:lnTo>
                  <a:lnTo>
                    <a:pt x="108" y="154"/>
                  </a:lnTo>
                  <a:lnTo>
                    <a:pt x="102" y="147"/>
                  </a:lnTo>
                  <a:lnTo>
                    <a:pt x="102" y="147"/>
                  </a:lnTo>
                  <a:close/>
                  <a:moveTo>
                    <a:pt x="104" y="147"/>
                  </a:moveTo>
                  <a:lnTo>
                    <a:pt x="108" y="154"/>
                  </a:lnTo>
                  <a:lnTo>
                    <a:pt x="108" y="153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7"/>
                  </a:lnTo>
                  <a:close/>
                  <a:moveTo>
                    <a:pt x="118" y="133"/>
                  </a:moveTo>
                  <a:lnTo>
                    <a:pt x="118" y="133"/>
                  </a:lnTo>
                  <a:lnTo>
                    <a:pt x="118" y="131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25" y="139"/>
                  </a:lnTo>
                  <a:lnTo>
                    <a:pt x="118" y="133"/>
                  </a:lnTo>
                  <a:lnTo>
                    <a:pt x="118" y="133"/>
                  </a:lnTo>
                  <a:close/>
                  <a:moveTo>
                    <a:pt x="118" y="133"/>
                  </a:moveTo>
                  <a:lnTo>
                    <a:pt x="125" y="139"/>
                  </a:lnTo>
                  <a:lnTo>
                    <a:pt x="125" y="137"/>
                  </a:lnTo>
                  <a:lnTo>
                    <a:pt x="119" y="133"/>
                  </a:lnTo>
                  <a:lnTo>
                    <a:pt x="118" y="133"/>
                  </a:lnTo>
                  <a:lnTo>
                    <a:pt x="118" y="133"/>
                  </a:lnTo>
                  <a:close/>
                  <a:moveTo>
                    <a:pt x="111" y="114"/>
                  </a:moveTo>
                  <a:lnTo>
                    <a:pt x="111" y="113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9" y="109"/>
                  </a:lnTo>
                  <a:lnTo>
                    <a:pt x="112" y="114"/>
                  </a:lnTo>
                  <a:lnTo>
                    <a:pt x="111" y="114"/>
                  </a:lnTo>
                  <a:lnTo>
                    <a:pt x="111" y="114"/>
                  </a:lnTo>
                  <a:close/>
                  <a:moveTo>
                    <a:pt x="111" y="113"/>
                  </a:moveTo>
                  <a:lnTo>
                    <a:pt x="112" y="114"/>
                  </a:lnTo>
                  <a:lnTo>
                    <a:pt x="118" y="109"/>
                  </a:lnTo>
                  <a:lnTo>
                    <a:pt x="118" y="107"/>
                  </a:lnTo>
                  <a:lnTo>
                    <a:pt x="111" y="113"/>
                  </a:lnTo>
                  <a:lnTo>
                    <a:pt x="111" y="113"/>
                  </a:lnTo>
                  <a:close/>
                  <a:moveTo>
                    <a:pt x="107" y="96"/>
                  </a:moveTo>
                  <a:lnTo>
                    <a:pt x="107" y="95"/>
                  </a:lnTo>
                  <a:lnTo>
                    <a:pt x="115" y="93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17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96"/>
                  </a:lnTo>
                  <a:close/>
                  <a:moveTo>
                    <a:pt x="107" y="95"/>
                  </a:moveTo>
                  <a:lnTo>
                    <a:pt x="107" y="96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07" y="95"/>
                  </a:lnTo>
                  <a:lnTo>
                    <a:pt x="107" y="95"/>
                  </a:lnTo>
                  <a:close/>
                  <a:moveTo>
                    <a:pt x="100" y="78"/>
                  </a:moveTo>
                  <a:lnTo>
                    <a:pt x="98" y="76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5" y="69"/>
                  </a:lnTo>
                  <a:lnTo>
                    <a:pt x="107" y="71"/>
                  </a:lnTo>
                  <a:lnTo>
                    <a:pt x="100" y="79"/>
                  </a:lnTo>
                  <a:lnTo>
                    <a:pt x="100" y="78"/>
                  </a:lnTo>
                  <a:lnTo>
                    <a:pt x="100" y="78"/>
                  </a:lnTo>
                  <a:close/>
                  <a:moveTo>
                    <a:pt x="100" y="76"/>
                  </a:moveTo>
                  <a:lnTo>
                    <a:pt x="100" y="78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0" y="76"/>
                  </a:lnTo>
                  <a:lnTo>
                    <a:pt x="100" y="76"/>
                  </a:lnTo>
                  <a:close/>
                  <a:moveTo>
                    <a:pt x="84" y="66"/>
                  </a:moveTo>
                  <a:lnTo>
                    <a:pt x="83" y="65"/>
                  </a:lnTo>
                  <a:lnTo>
                    <a:pt x="88" y="58"/>
                  </a:lnTo>
                  <a:lnTo>
                    <a:pt x="88" y="56"/>
                  </a:lnTo>
                  <a:lnTo>
                    <a:pt x="90" y="58"/>
                  </a:lnTo>
                  <a:lnTo>
                    <a:pt x="91" y="59"/>
                  </a:lnTo>
                  <a:lnTo>
                    <a:pt x="84" y="66"/>
                  </a:lnTo>
                  <a:lnTo>
                    <a:pt x="84" y="66"/>
                  </a:lnTo>
                  <a:lnTo>
                    <a:pt x="84" y="66"/>
                  </a:lnTo>
                  <a:close/>
                  <a:moveTo>
                    <a:pt x="84" y="65"/>
                  </a:moveTo>
                  <a:lnTo>
                    <a:pt x="84" y="65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84" y="65"/>
                  </a:lnTo>
                  <a:lnTo>
                    <a:pt x="84" y="65"/>
                  </a:lnTo>
                  <a:close/>
                  <a:moveTo>
                    <a:pt x="70" y="52"/>
                  </a:moveTo>
                  <a:lnTo>
                    <a:pt x="68" y="51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5" y="45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2"/>
                  </a:lnTo>
                  <a:close/>
                  <a:moveTo>
                    <a:pt x="68" y="51"/>
                  </a:moveTo>
                  <a:lnTo>
                    <a:pt x="70" y="51"/>
                  </a:lnTo>
                  <a:lnTo>
                    <a:pt x="74" y="45"/>
                  </a:lnTo>
                  <a:lnTo>
                    <a:pt x="74" y="44"/>
                  </a:lnTo>
                  <a:lnTo>
                    <a:pt x="68" y="51"/>
                  </a:lnTo>
                  <a:lnTo>
                    <a:pt x="68" y="51"/>
                  </a:lnTo>
                  <a:close/>
                  <a:moveTo>
                    <a:pt x="53" y="41"/>
                  </a:moveTo>
                  <a:lnTo>
                    <a:pt x="51" y="39"/>
                  </a:lnTo>
                  <a:lnTo>
                    <a:pt x="56" y="32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8" y="32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3" y="41"/>
                  </a:lnTo>
                  <a:close/>
                  <a:moveTo>
                    <a:pt x="53" y="39"/>
                  </a:moveTo>
                  <a:lnTo>
                    <a:pt x="53" y="39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3" y="39"/>
                  </a:lnTo>
                  <a:lnTo>
                    <a:pt x="53" y="39"/>
                  </a:lnTo>
                  <a:close/>
                  <a:moveTo>
                    <a:pt x="36" y="31"/>
                  </a:moveTo>
                  <a:lnTo>
                    <a:pt x="34" y="30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40" y="22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close/>
                  <a:moveTo>
                    <a:pt x="34" y="30"/>
                  </a:moveTo>
                  <a:lnTo>
                    <a:pt x="36" y="30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4" y="30"/>
                  </a:lnTo>
                  <a:lnTo>
                    <a:pt x="34" y="30"/>
                  </a:lnTo>
                  <a:close/>
                  <a:moveTo>
                    <a:pt x="17" y="21"/>
                  </a:moveTo>
                  <a:lnTo>
                    <a:pt x="16" y="20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3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close/>
                  <a:moveTo>
                    <a:pt x="17" y="20"/>
                  </a:moveTo>
                  <a:lnTo>
                    <a:pt x="17" y="20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17" y="20"/>
                  </a:lnTo>
                  <a:lnTo>
                    <a:pt x="17" y="20"/>
                  </a:lnTo>
                  <a:close/>
                  <a:moveTo>
                    <a:pt x="2" y="10"/>
                  </a:moveTo>
                  <a:lnTo>
                    <a:pt x="0" y="8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0" y="8"/>
                  </a:moveTo>
                  <a:lnTo>
                    <a:pt x="2" y="8"/>
                  </a:lnTo>
                  <a:lnTo>
                    <a:pt x="6" y="1"/>
                  </a:lnTo>
                  <a:lnTo>
                    <a:pt x="6" y="1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510"/>
            <p:cNvSpPr>
              <a:spLocks/>
            </p:cNvSpPr>
            <p:nvPr/>
          </p:nvSpPr>
          <p:spPr bwMode="auto">
            <a:xfrm>
              <a:off x="4517" y="2154"/>
              <a:ext cx="35" cy="36"/>
            </a:xfrm>
            <a:custGeom>
              <a:avLst/>
              <a:gdLst>
                <a:gd name="T0" fmla="*/ 0 w 25"/>
                <a:gd name="T1" fmla="*/ 24 h 26"/>
                <a:gd name="T2" fmla="*/ 2 w 25"/>
                <a:gd name="T3" fmla="*/ 21 h 26"/>
                <a:gd name="T4" fmla="*/ 2 w 25"/>
                <a:gd name="T5" fmla="*/ 21 h 26"/>
                <a:gd name="T6" fmla="*/ 4 w 25"/>
                <a:gd name="T7" fmla="*/ 15 h 26"/>
                <a:gd name="T8" fmla="*/ 4 w 25"/>
                <a:gd name="T9" fmla="*/ 15 h 26"/>
                <a:gd name="T10" fmla="*/ 9 w 25"/>
                <a:gd name="T11" fmla="*/ 10 h 26"/>
                <a:gd name="T12" fmla="*/ 9 w 25"/>
                <a:gd name="T13" fmla="*/ 10 h 26"/>
                <a:gd name="T14" fmla="*/ 15 w 25"/>
                <a:gd name="T15" fmla="*/ 5 h 26"/>
                <a:gd name="T16" fmla="*/ 15 w 25"/>
                <a:gd name="T17" fmla="*/ 5 h 26"/>
                <a:gd name="T18" fmla="*/ 23 w 25"/>
                <a:gd name="T19" fmla="*/ 0 h 26"/>
                <a:gd name="T20" fmla="*/ 23 w 25"/>
                <a:gd name="T21" fmla="*/ 0 h 26"/>
                <a:gd name="T22" fmla="*/ 25 w 25"/>
                <a:gd name="T23" fmla="*/ 1 h 26"/>
                <a:gd name="T24" fmla="*/ 15 w 25"/>
                <a:gd name="T25" fmla="*/ 7 h 26"/>
                <a:gd name="T26" fmla="*/ 15 w 25"/>
                <a:gd name="T27" fmla="*/ 7 h 26"/>
                <a:gd name="T28" fmla="*/ 11 w 25"/>
                <a:gd name="T29" fmla="*/ 11 h 26"/>
                <a:gd name="T30" fmla="*/ 11 w 25"/>
                <a:gd name="T31" fmla="*/ 11 h 26"/>
                <a:gd name="T32" fmla="*/ 5 w 25"/>
                <a:gd name="T33" fmla="*/ 17 h 26"/>
                <a:gd name="T34" fmla="*/ 5 w 25"/>
                <a:gd name="T35" fmla="*/ 17 h 26"/>
                <a:gd name="T36" fmla="*/ 4 w 25"/>
                <a:gd name="T37" fmla="*/ 22 h 26"/>
                <a:gd name="T38" fmla="*/ 4 w 25"/>
                <a:gd name="T39" fmla="*/ 22 h 26"/>
                <a:gd name="T40" fmla="*/ 2 w 25"/>
                <a:gd name="T41" fmla="*/ 26 h 26"/>
                <a:gd name="T42" fmla="*/ 2 w 25"/>
                <a:gd name="T43" fmla="*/ 26 h 26"/>
                <a:gd name="T44" fmla="*/ 2 w 25"/>
                <a:gd name="T45" fmla="*/ 26 h 26"/>
                <a:gd name="T46" fmla="*/ 0 w 25"/>
                <a:gd name="T47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26">
                  <a:moveTo>
                    <a:pt x="0" y="24"/>
                  </a:moveTo>
                  <a:cubicBezTo>
                    <a:pt x="2" y="22"/>
                    <a:pt x="1" y="23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1" y="17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4"/>
                    <a:pt x="8" y="12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5"/>
                    <a:pt x="22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4"/>
                    <a:pt x="20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4"/>
                    <a:pt x="7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4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511"/>
            <p:cNvSpPr>
              <a:spLocks/>
            </p:cNvSpPr>
            <p:nvPr/>
          </p:nvSpPr>
          <p:spPr bwMode="auto">
            <a:xfrm>
              <a:off x="4501" y="2188"/>
              <a:ext cx="20" cy="51"/>
            </a:xfrm>
            <a:custGeom>
              <a:avLst/>
              <a:gdLst>
                <a:gd name="T0" fmla="*/ 0 w 14"/>
                <a:gd name="T1" fmla="*/ 36 h 36"/>
                <a:gd name="T2" fmla="*/ 7 w 14"/>
                <a:gd name="T3" fmla="*/ 26 h 36"/>
                <a:gd name="T4" fmla="*/ 7 w 14"/>
                <a:gd name="T5" fmla="*/ 26 h 36"/>
                <a:gd name="T6" fmla="*/ 9 w 14"/>
                <a:gd name="T7" fmla="*/ 22 h 36"/>
                <a:gd name="T8" fmla="*/ 9 w 14"/>
                <a:gd name="T9" fmla="*/ 22 h 36"/>
                <a:gd name="T10" fmla="*/ 11 w 14"/>
                <a:gd name="T11" fmla="*/ 17 h 36"/>
                <a:gd name="T12" fmla="*/ 11 w 14"/>
                <a:gd name="T13" fmla="*/ 17 h 36"/>
                <a:gd name="T14" fmla="*/ 12 w 14"/>
                <a:gd name="T15" fmla="*/ 15 h 36"/>
                <a:gd name="T16" fmla="*/ 12 w 14"/>
                <a:gd name="T17" fmla="*/ 15 h 36"/>
                <a:gd name="T18" fmla="*/ 11 w 14"/>
                <a:gd name="T19" fmla="*/ 12 h 36"/>
                <a:gd name="T20" fmla="*/ 11 w 14"/>
                <a:gd name="T21" fmla="*/ 12 h 36"/>
                <a:gd name="T22" fmla="*/ 10 w 14"/>
                <a:gd name="T23" fmla="*/ 4 h 36"/>
                <a:gd name="T24" fmla="*/ 10 w 14"/>
                <a:gd name="T25" fmla="*/ 4 h 36"/>
                <a:gd name="T26" fmla="*/ 11 w 14"/>
                <a:gd name="T27" fmla="*/ 0 h 36"/>
                <a:gd name="T28" fmla="*/ 11 w 14"/>
                <a:gd name="T29" fmla="*/ 0 h 36"/>
                <a:gd name="T30" fmla="*/ 13 w 14"/>
                <a:gd name="T31" fmla="*/ 2 h 36"/>
                <a:gd name="T32" fmla="*/ 12 w 14"/>
                <a:gd name="T33" fmla="*/ 4 h 36"/>
                <a:gd name="T34" fmla="*/ 12 w 14"/>
                <a:gd name="T35" fmla="*/ 4 h 36"/>
                <a:gd name="T36" fmla="*/ 13 w 14"/>
                <a:gd name="T37" fmla="*/ 11 h 36"/>
                <a:gd name="T38" fmla="*/ 13 w 14"/>
                <a:gd name="T39" fmla="*/ 11 h 36"/>
                <a:gd name="T40" fmla="*/ 14 w 14"/>
                <a:gd name="T41" fmla="*/ 15 h 36"/>
                <a:gd name="T42" fmla="*/ 14 w 14"/>
                <a:gd name="T43" fmla="*/ 15 h 36"/>
                <a:gd name="T44" fmla="*/ 12 w 14"/>
                <a:gd name="T45" fmla="*/ 19 h 36"/>
                <a:gd name="T46" fmla="*/ 12 w 14"/>
                <a:gd name="T47" fmla="*/ 19 h 36"/>
                <a:gd name="T48" fmla="*/ 11 w 14"/>
                <a:gd name="T49" fmla="*/ 22 h 36"/>
                <a:gd name="T50" fmla="*/ 11 w 14"/>
                <a:gd name="T51" fmla="*/ 22 h 36"/>
                <a:gd name="T52" fmla="*/ 9 w 14"/>
                <a:gd name="T53" fmla="*/ 28 h 36"/>
                <a:gd name="T54" fmla="*/ 9 w 14"/>
                <a:gd name="T55" fmla="*/ 28 h 36"/>
                <a:gd name="T56" fmla="*/ 2 w 14"/>
                <a:gd name="T57" fmla="*/ 36 h 36"/>
                <a:gd name="T58" fmla="*/ 2 w 14"/>
                <a:gd name="T59" fmla="*/ 36 h 36"/>
                <a:gd name="T60" fmla="*/ 2 w 14"/>
                <a:gd name="T61" fmla="*/ 36 h 36"/>
                <a:gd name="T62" fmla="*/ 0 w 14"/>
                <a:gd name="T6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1" y="32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0"/>
                    <a:pt x="10" y="18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10" y="7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3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2" y="34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512"/>
            <p:cNvSpPr>
              <a:spLocks/>
            </p:cNvSpPr>
            <p:nvPr/>
          </p:nvSpPr>
          <p:spPr bwMode="auto">
            <a:xfrm>
              <a:off x="4467" y="2239"/>
              <a:ext cx="37" cy="25"/>
            </a:xfrm>
            <a:custGeom>
              <a:avLst/>
              <a:gdLst>
                <a:gd name="T0" fmla="*/ 0 w 26"/>
                <a:gd name="T1" fmla="*/ 17 h 18"/>
                <a:gd name="T2" fmla="*/ 5 w 26"/>
                <a:gd name="T3" fmla="*/ 12 h 18"/>
                <a:gd name="T4" fmla="*/ 5 w 26"/>
                <a:gd name="T5" fmla="*/ 12 h 18"/>
                <a:gd name="T6" fmla="*/ 10 w 26"/>
                <a:gd name="T7" fmla="*/ 8 h 18"/>
                <a:gd name="T8" fmla="*/ 10 w 26"/>
                <a:gd name="T9" fmla="*/ 8 h 18"/>
                <a:gd name="T10" fmla="*/ 18 w 26"/>
                <a:gd name="T11" fmla="*/ 5 h 18"/>
                <a:gd name="T12" fmla="*/ 18 w 26"/>
                <a:gd name="T13" fmla="*/ 5 h 18"/>
                <a:gd name="T14" fmla="*/ 24 w 26"/>
                <a:gd name="T15" fmla="*/ 0 h 18"/>
                <a:gd name="T16" fmla="*/ 24 w 26"/>
                <a:gd name="T17" fmla="*/ 0 h 18"/>
                <a:gd name="T18" fmla="*/ 26 w 26"/>
                <a:gd name="T19" fmla="*/ 0 h 18"/>
                <a:gd name="T20" fmla="*/ 18 w 26"/>
                <a:gd name="T21" fmla="*/ 7 h 18"/>
                <a:gd name="T22" fmla="*/ 18 w 26"/>
                <a:gd name="T23" fmla="*/ 7 h 18"/>
                <a:gd name="T24" fmla="*/ 12 w 26"/>
                <a:gd name="T25" fmla="*/ 9 h 18"/>
                <a:gd name="T26" fmla="*/ 12 w 26"/>
                <a:gd name="T27" fmla="*/ 9 h 18"/>
                <a:gd name="T28" fmla="*/ 6 w 26"/>
                <a:gd name="T29" fmla="*/ 14 h 18"/>
                <a:gd name="T30" fmla="*/ 6 w 26"/>
                <a:gd name="T31" fmla="*/ 14 h 18"/>
                <a:gd name="T32" fmla="*/ 2 w 26"/>
                <a:gd name="T33" fmla="*/ 18 h 18"/>
                <a:gd name="T34" fmla="*/ 2 w 26"/>
                <a:gd name="T35" fmla="*/ 18 h 18"/>
                <a:gd name="T36" fmla="*/ 2 w 26"/>
                <a:gd name="T37" fmla="*/ 18 h 18"/>
                <a:gd name="T38" fmla="*/ 0 w 26"/>
                <a:gd name="T3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18">
                  <a:moveTo>
                    <a:pt x="0" y="17"/>
                  </a:moveTo>
                  <a:cubicBezTo>
                    <a:pt x="0" y="17"/>
                    <a:pt x="2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9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6"/>
                    <a:pt x="15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23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4"/>
                    <a:pt x="20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7"/>
                    <a:pt x="13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9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513"/>
            <p:cNvSpPr>
              <a:spLocks noEditPoints="1"/>
            </p:cNvSpPr>
            <p:nvPr/>
          </p:nvSpPr>
          <p:spPr bwMode="auto">
            <a:xfrm>
              <a:off x="4330" y="2335"/>
              <a:ext cx="51" cy="30"/>
            </a:xfrm>
            <a:custGeom>
              <a:avLst/>
              <a:gdLst>
                <a:gd name="T0" fmla="*/ 3 w 36"/>
                <a:gd name="T1" fmla="*/ 21 h 21"/>
                <a:gd name="T2" fmla="*/ 0 w 36"/>
                <a:gd name="T3" fmla="*/ 21 h 21"/>
                <a:gd name="T4" fmla="*/ 0 w 36"/>
                <a:gd name="T5" fmla="*/ 20 h 21"/>
                <a:gd name="T6" fmla="*/ 3 w 36"/>
                <a:gd name="T7" fmla="*/ 20 h 21"/>
                <a:gd name="T8" fmla="*/ 3 w 36"/>
                <a:gd name="T9" fmla="*/ 20 h 21"/>
                <a:gd name="T10" fmla="*/ 4 w 36"/>
                <a:gd name="T11" fmla="*/ 20 h 21"/>
                <a:gd name="T12" fmla="*/ 4 w 36"/>
                <a:gd name="T13" fmla="*/ 20 h 21"/>
                <a:gd name="T14" fmla="*/ 7 w 36"/>
                <a:gd name="T15" fmla="*/ 20 h 21"/>
                <a:gd name="T16" fmla="*/ 7 w 36"/>
                <a:gd name="T17" fmla="*/ 20 h 21"/>
                <a:gd name="T18" fmla="*/ 7 w 36"/>
                <a:gd name="T19" fmla="*/ 20 h 21"/>
                <a:gd name="T20" fmla="*/ 13 w 36"/>
                <a:gd name="T21" fmla="*/ 16 h 21"/>
                <a:gd name="T22" fmla="*/ 13 w 36"/>
                <a:gd name="T23" fmla="*/ 16 h 21"/>
                <a:gd name="T24" fmla="*/ 14 w 36"/>
                <a:gd name="T25" fmla="*/ 17 h 21"/>
                <a:gd name="T26" fmla="*/ 14 w 36"/>
                <a:gd name="T27" fmla="*/ 16 h 21"/>
                <a:gd name="T28" fmla="*/ 18 w 36"/>
                <a:gd name="T29" fmla="*/ 11 h 21"/>
                <a:gd name="T30" fmla="*/ 18 w 36"/>
                <a:gd name="T31" fmla="*/ 11 h 21"/>
                <a:gd name="T32" fmla="*/ 18 w 36"/>
                <a:gd name="T33" fmla="*/ 11 h 21"/>
                <a:gd name="T34" fmla="*/ 22 w 36"/>
                <a:gd name="T35" fmla="*/ 6 h 21"/>
                <a:gd name="T36" fmla="*/ 22 w 36"/>
                <a:gd name="T37" fmla="*/ 6 h 21"/>
                <a:gd name="T38" fmla="*/ 22 w 36"/>
                <a:gd name="T39" fmla="*/ 5 h 21"/>
                <a:gd name="T40" fmla="*/ 28 w 36"/>
                <a:gd name="T41" fmla="*/ 3 h 21"/>
                <a:gd name="T42" fmla="*/ 28 w 36"/>
                <a:gd name="T43" fmla="*/ 3 h 21"/>
                <a:gd name="T44" fmla="*/ 35 w 36"/>
                <a:gd name="T45" fmla="*/ 0 h 21"/>
                <a:gd name="T46" fmla="*/ 35 w 36"/>
                <a:gd name="T47" fmla="*/ 0 h 21"/>
                <a:gd name="T48" fmla="*/ 36 w 36"/>
                <a:gd name="T49" fmla="*/ 1 h 21"/>
                <a:gd name="T50" fmla="*/ 28 w 36"/>
                <a:gd name="T51" fmla="*/ 4 h 21"/>
                <a:gd name="T52" fmla="*/ 28 w 36"/>
                <a:gd name="T53" fmla="*/ 4 h 21"/>
                <a:gd name="T54" fmla="*/ 22 w 36"/>
                <a:gd name="T55" fmla="*/ 6 h 21"/>
                <a:gd name="T56" fmla="*/ 22 w 36"/>
                <a:gd name="T57" fmla="*/ 6 h 21"/>
                <a:gd name="T58" fmla="*/ 19 w 36"/>
                <a:gd name="T59" fmla="*/ 11 h 21"/>
                <a:gd name="T60" fmla="*/ 19 w 36"/>
                <a:gd name="T61" fmla="*/ 11 h 21"/>
                <a:gd name="T62" fmla="*/ 14 w 36"/>
                <a:gd name="T63" fmla="*/ 17 h 21"/>
                <a:gd name="T64" fmla="*/ 14 w 36"/>
                <a:gd name="T65" fmla="*/ 17 h 21"/>
                <a:gd name="T66" fmla="*/ 8 w 36"/>
                <a:gd name="T67" fmla="*/ 20 h 21"/>
                <a:gd name="T68" fmla="*/ 8 w 36"/>
                <a:gd name="T69" fmla="*/ 20 h 21"/>
                <a:gd name="T70" fmla="*/ 8 w 36"/>
                <a:gd name="T71" fmla="*/ 21 h 21"/>
                <a:gd name="T72" fmla="*/ 4 w 36"/>
                <a:gd name="T73" fmla="*/ 21 h 21"/>
                <a:gd name="T74" fmla="*/ 4 w 36"/>
                <a:gd name="T75" fmla="*/ 21 h 21"/>
                <a:gd name="T76" fmla="*/ 3 w 36"/>
                <a:gd name="T77" fmla="*/ 21 h 21"/>
                <a:gd name="T78" fmla="*/ 3 w 36"/>
                <a:gd name="T79" fmla="*/ 21 h 21"/>
                <a:gd name="T80" fmla="*/ 3 w 36"/>
                <a:gd name="T81" fmla="*/ 21 h 21"/>
                <a:gd name="T82" fmla="*/ 3 w 36"/>
                <a:gd name="T83" fmla="*/ 21 h 21"/>
                <a:gd name="T84" fmla="*/ 3 w 36"/>
                <a:gd name="T85" fmla="*/ 21 h 21"/>
                <a:gd name="T86" fmla="*/ 3 w 36"/>
                <a:gd name="T8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21">
                  <a:moveTo>
                    <a:pt x="3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11" y="18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6" y="15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5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0" y="3"/>
                    <a:pt x="34" y="2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2"/>
                    <a:pt x="30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3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5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9"/>
                    <a:pt x="9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5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lose/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514"/>
            <p:cNvSpPr>
              <a:spLocks/>
            </p:cNvSpPr>
            <p:nvPr/>
          </p:nvSpPr>
          <p:spPr bwMode="auto">
            <a:xfrm>
              <a:off x="4453" y="2261"/>
              <a:ext cx="17" cy="29"/>
            </a:xfrm>
            <a:custGeom>
              <a:avLst/>
              <a:gdLst>
                <a:gd name="T0" fmla="*/ 0 w 12"/>
                <a:gd name="T1" fmla="*/ 18 h 20"/>
                <a:gd name="T2" fmla="*/ 0 w 12"/>
                <a:gd name="T3" fmla="*/ 16 h 20"/>
                <a:gd name="T4" fmla="*/ 0 w 12"/>
                <a:gd name="T5" fmla="*/ 16 h 20"/>
                <a:gd name="T6" fmla="*/ 0 w 12"/>
                <a:gd name="T7" fmla="*/ 15 h 20"/>
                <a:gd name="T8" fmla="*/ 0 w 12"/>
                <a:gd name="T9" fmla="*/ 15 h 20"/>
                <a:gd name="T10" fmla="*/ 2 w 12"/>
                <a:gd name="T11" fmla="*/ 11 h 20"/>
                <a:gd name="T12" fmla="*/ 2 w 12"/>
                <a:gd name="T13" fmla="*/ 11 h 20"/>
                <a:gd name="T14" fmla="*/ 8 w 12"/>
                <a:gd name="T15" fmla="*/ 5 h 20"/>
                <a:gd name="T16" fmla="*/ 8 w 12"/>
                <a:gd name="T17" fmla="*/ 5 h 20"/>
                <a:gd name="T18" fmla="*/ 11 w 12"/>
                <a:gd name="T19" fmla="*/ 0 h 20"/>
                <a:gd name="T20" fmla="*/ 11 w 12"/>
                <a:gd name="T21" fmla="*/ 0 h 20"/>
                <a:gd name="T22" fmla="*/ 12 w 12"/>
                <a:gd name="T23" fmla="*/ 1 h 20"/>
                <a:gd name="T24" fmla="*/ 10 w 12"/>
                <a:gd name="T25" fmla="*/ 6 h 20"/>
                <a:gd name="T26" fmla="*/ 10 w 12"/>
                <a:gd name="T27" fmla="*/ 6 h 20"/>
                <a:gd name="T28" fmla="*/ 4 w 12"/>
                <a:gd name="T29" fmla="*/ 12 h 20"/>
                <a:gd name="T30" fmla="*/ 4 w 12"/>
                <a:gd name="T31" fmla="*/ 12 h 20"/>
                <a:gd name="T32" fmla="*/ 2 w 12"/>
                <a:gd name="T33" fmla="*/ 15 h 20"/>
                <a:gd name="T34" fmla="*/ 2 w 12"/>
                <a:gd name="T35" fmla="*/ 15 h 20"/>
                <a:gd name="T36" fmla="*/ 2 w 12"/>
                <a:gd name="T37" fmla="*/ 16 h 20"/>
                <a:gd name="T38" fmla="*/ 2 w 12"/>
                <a:gd name="T39" fmla="*/ 16 h 20"/>
                <a:gd name="T40" fmla="*/ 2 w 12"/>
                <a:gd name="T41" fmla="*/ 18 h 20"/>
                <a:gd name="T42" fmla="*/ 2 w 12"/>
                <a:gd name="T43" fmla="*/ 18 h 20"/>
                <a:gd name="T44" fmla="*/ 2 w 12"/>
                <a:gd name="T45" fmla="*/ 18 h 20"/>
                <a:gd name="T46" fmla="*/ 2 w 12"/>
                <a:gd name="T47" fmla="*/ 18 h 20"/>
                <a:gd name="T48" fmla="*/ 3 w 12"/>
                <a:gd name="T49" fmla="*/ 18 h 20"/>
                <a:gd name="T50" fmla="*/ 3 w 12"/>
                <a:gd name="T51" fmla="*/ 18 h 20"/>
                <a:gd name="T52" fmla="*/ 1 w 12"/>
                <a:gd name="T53" fmla="*/ 20 h 20"/>
                <a:gd name="T54" fmla="*/ 0 w 12"/>
                <a:gd name="T5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20">
                  <a:moveTo>
                    <a:pt x="0" y="18"/>
                  </a:move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7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8"/>
                    <a:pt x="6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515"/>
            <p:cNvSpPr>
              <a:spLocks noEditPoints="1"/>
            </p:cNvSpPr>
            <p:nvPr/>
          </p:nvSpPr>
          <p:spPr bwMode="auto">
            <a:xfrm>
              <a:off x="4422" y="2287"/>
              <a:ext cx="37" cy="31"/>
            </a:xfrm>
            <a:custGeom>
              <a:avLst/>
              <a:gdLst>
                <a:gd name="T0" fmla="*/ 2 w 26"/>
                <a:gd name="T1" fmla="*/ 22 h 22"/>
                <a:gd name="T2" fmla="*/ 2 w 26"/>
                <a:gd name="T3" fmla="*/ 22 h 22"/>
                <a:gd name="T4" fmla="*/ 2 w 26"/>
                <a:gd name="T5" fmla="*/ 22 h 22"/>
                <a:gd name="T6" fmla="*/ 2 w 26"/>
                <a:gd name="T7" fmla="*/ 22 h 22"/>
                <a:gd name="T8" fmla="*/ 2 w 26"/>
                <a:gd name="T9" fmla="*/ 22 h 22"/>
                <a:gd name="T10" fmla="*/ 0 w 26"/>
                <a:gd name="T11" fmla="*/ 21 h 22"/>
                <a:gd name="T12" fmla="*/ 7 w 26"/>
                <a:gd name="T13" fmla="*/ 18 h 22"/>
                <a:gd name="T14" fmla="*/ 7 w 26"/>
                <a:gd name="T15" fmla="*/ 18 h 22"/>
                <a:gd name="T16" fmla="*/ 11 w 26"/>
                <a:gd name="T17" fmla="*/ 18 h 22"/>
                <a:gd name="T18" fmla="*/ 11 w 26"/>
                <a:gd name="T19" fmla="*/ 18 h 22"/>
                <a:gd name="T20" fmla="*/ 15 w 26"/>
                <a:gd name="T21" fmla="*/ 17 h 22"/>
                <a:gd name="T22" fmla="*/ 15 w 26"/>
                <a:gd name="T23" fmla="*/ 17 h 22"/>
                <a:gd name="T24" fmla="*/ 20 w 26"/>
                <a:gd name="T25" fmla="*/ 12 h 22"/>
                <a:gd name="T26" fmla="*/ 20 w 26"/>
                <a:gd name="T27" fmla="*/ 12 h 22"/>
                <a:gd name="T28" fmla="*/ 25 w 26"/>
                <a:gd name="T29" fmla="*/ 6 h 22"/>
                <a:gd name="T30" fmla="*/ 25 w 26"/>
                <a:gd name="T31" fmla="*/ 6 h 22"/>
                <a:gd name="T32" fmla="*/ 23 w 26"/>
                <a:gd name="T33" fmla="*/ 2 h 22"/>
                <a:gd name="T34" fmla="*/ 23 w 26"/>
                <a:gd name="T35" fmla="*/ 2 h 22"/>
                <a:gd name="T36" fmla="*/ 24 w 26"/>
                <a:gd name="T37" fmla="*/ 0 h 22"/>
                <a:gd name="T38" fmla="*/ 26 w 26"/>
                <a:gd name="T39" fmla="*/ 6 h 22"/>
                <a:gd name="T40" fmla="*/ 26 w 26"/>
                <a:gd name="T41" fmla="*/ 6 h 22"/>
                <a:gd name="T42" fmla="*/ 21 w 26"/>
                <a:gd name="T43" fmla="*/ 14 h 22"/>
                <a:gd name="T44" fmla="*/ 21 w 26"/>
                <a:gd name="T45" fmla="*/ 14 h 22"/>
                <a:gd name="T46" fmla="*/ 17 w 26"/>
                <a:gd name="T47" fmla="*/ 18 h 22"/>
                <a:gd name="T48" fmla="*/ 17 w 26"/>
                <a:gd name="T49" fmla="*/ 18 h 22"/>
                <a:gd name="T50" fmla="*/ 11 w 26"/>
                <a:gd name="T51" fmla="*/ 20 h 22"/>
                <a:gd name="T52" fmla="*/ 11 w 26"/>
                <a:gd name="T53" fmla="*/ 20 h 22"/>
                <a:gd name="T54" fmla="*/ 7 w 26"/>
                <a:gd name="T55" fmla="*/ 20 h 22"/>
                <a:gd name="T56" fmla="*/ 7 w 26"/>
                <a:gd name="T57" fmla="*/ 20 h 22"/>
                <a:gd name="T58" fmla="*/ 2 w 26"/>
                <a:gd name="T59" fmla="*/ 22 h 22"/>
                <a:gd name="T60" fmla="*/ 2 w 26"/>
                <a:gd name="T61" fmla="*/ 22 h 22"/>
                <a:gd name="T62" fmla="*/ 0 w 26"/>
                <a:gd name="T6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22"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  <a:moveTo>
                    <a:pt x="0" y="21"/>
                  </a:moveTo>
                  <a:cubicBezTo>
                    <a:pt x="1" y="19"/>
                    <a:pt x="3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3" y="11"/>
                    <a:pt x="25" y="8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2"/>
                    <a:pt x="26" y="4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9"/>
                    <a:pt x="24" y="12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8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3" y="20"/>
                    <a:pt x="3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516"/>
            <p:cNvSpPr>
              <a:spLocks noEditPoints="1"/>
            </p:cNvSpPr>
            <p:nvPr/>
          </p:nvSpPr>
          <p:spPr bwMode="auto">
            <a:xfrm>
              <a:off x="4379" y="2316"/>
              <a:ext cx="46" cy="22"/>
            </a:xfrm>
            <a:custGeom>
              <a:avLst/>
              <a:gdLst>
                <a:gd name="T0" fmla="*/ 0 w 32"/>
                <a:gd name="T1" fmla="*/ 15 h 15"/>
                <a:gd name="T2" fmla="*/ 0 w 32"/>
                <a:gd name="T3" fmla="*/ 15 h 15"/>
                <a:gd name="T4" fmla="*/ 0 w 32"/>
                <a:gd name="T5" fmla="*/ 15 h 15"/>
                <a:gd name="T6" fmla="*/ 0 w 32"/>
                <a:gd name="T7" fmla="*/ 15 h 15"/>
                <a:gd name="T8" fmla="*/ 0 w 32"/>
                <a:gd name="T9" fmla="*/ 15 h 15"/>
                <a:gd name="T10" fmla="*/ 0 w 32"/>
                <a:gd name="T11" fmla="*/ 14 h 15"/>
                <a:gd name="T12" fmla="*/ 3 w 32"/>
                <a:gd name="T13" fmla="*/ 11 h 15"/>
                <a:gd name="T14" fmla="*/ 3 w 32"/>
                <a:gd name="T15" fmla="*/ 11 h 15"/>
                <a:gd name="T16" fmla="*/ 6 w 32"/>
                <a:gd name="T17" fmla="*/ 10 h 15"/>
                <a:gd name="T18" fmla="*/ 6 w 32"/>
                <a:gd name="T19" fmla="*/ 10 h 15"/>
                <a:gd name="T20" fmla="*/ 12 w 32"/>
                <a:gd name="T21" fmla="*/ 12 h 15"/>
                <a:gd name="T22" fmla="*/ 12 w 32"/>
                <a:gd name="T23" fmla="*/ 12 h 15"/>
                <a:gd name="T24" fmla="*/ 14 w 32"/>
                <a:gd name="T25" fmla="*/ 13 h 15"/>
                <a:gd name="T26" fmla="*/ 14 w 32"/>
                <a:gd name="T27" fmla="*/ 13 h 15"/>
                <a:gd name="T28" fmla="*/ 17 w 32"/>
                <a:gd name="T29" fmla="*/ 11 h 15"/>
                <a:gd name="T30" fmla="*/ 17 w 32"/>
                <a:gd name="T31" fmla="*/ 11 h 15"/>
                <a:gd name="T32" fmla="*/ 25 w 32"/>
                <a:gd name="T33" fmla="*/ 5 h 15"/>
                <a:gd name="T34" fmla="*/ 25 w 32"/>
                <a:gd name="T35" fmla="*/ 5 h 15"/>
                <a:gd name="T36" fmla="*/ 30 w 32"/>
                <a:gd name="T37" fmla="*/ 0 h 15"/>
                <a:gd name="T38" fmla="*/ 30 w 32"/>
                <a:gd name="T39" fmla="*/ 0 h 15"/>
                <a:gd name="T40" fmla="*/ 32 w 32"/>
                <a:gd name="T41" fmla="*/ 1 h 15"/>
                <a:gd name="T42" fmla="*/ 26 w 32"/>
                <a:gd name="T43" fmla="*/ 6 h 15"/>
                <a:gd name="T44" fmla="*/ 26 w 32"/>
                <a:gd name="T45" fmla="*/ 6 h 15"/>
                <a:gd name="T46" fmla="*/ 18 w 32"/>
                <a:gd name="T47" fmla="*/ 12 h 15"/>
                <a:gd name="T48" fmla="*/ 18 w 32"/>
                <a:gd name="T49" fmla="*/ 12 h 15"/>
                <a:gd name="T50" fmla="*/ 14 w 32"/>
                <a:gd name="T51" fmla="*/ 14 h 15"/>
                <a:gd name="T52" fmla="*/ 14 w 32"/>
                <a:gd name="T53" fmla="*/ 14 h 15"/>
                <a:gd name="T54" fmla="*/ 11 w 32"/>
                <a:gd name="T55" fmla="*/ 13 h 15"/>
                <a:gd name="T56" fmla="*/ 11 w 32"/>
                <a:gd name="T57" fmla="*/ 13 h 15"/>
                <a:gd name="T58" fmla="*/ 6 w 32"/>
                <a:gd name="T59" fmla="*/ 12 h 15"/>
                <a:gd name="T60" fmla="*/ 6 w 32"/>
                <a:gd name="T61" fmla="*/ 12 h 15"/>
                <a:gd name="T62" fmla="*/ 4 w 32"/>
                <a:gd name="T63" fmla="*/ 12 h 15"/>
                <a:gd name="T64" fmla="*/ 4 w 32"/>
                <a:gd name="T65" fmla="*/ 12 h 15"/>
                <a:gd name="T66" fmla="*/ 0 w 32"/>
                <a:gd name="T67" fmla="*/ 15 h 15"/>
                <a:gd name="T68" fmla="*/ 0 w 32"/>
                <a:gd name="T69" fmla="*/ 15 h 15"/>
                <a:gd name="T70" fmla="*/ 0 w 32"/>
                <a:gd name="T7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0" y="14"/>
                  </a:moveTo>
                  <a:cubicBezTo>
                    <a:pt x="0" y="14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1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1" y="8"/>
                    <a:pt x="23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4"/>
                    <a:pt x="29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0" y="3"/>
                    <a:pt x="28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7"/>
                    <a:pt x="22" y="9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8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517"/>
            <p:cNvSpPr>
              <a:spLocks noEditPoints="1"/>
            </p:cNvSpPr>
            <p:nvPr/>
          </p:nvSpPr>
          <p:spPr bwMode="auto">
            <a:xfrm>
              <a:off x="4620" y="2611"/>
              <a:ext cx="68" cy="40"/>
            </a:xfrm>
            <a:custGeom>
              <a:avLst/>
              <a:gdLst>
                <a:gd name="T0" fmla="*/ 1 w 48"/>
                <a:gd name="T1" fmla="*/ 23 h 28"/>
                <a:gd name="T2" fmla="*/ 4 w 48"/>
                <a:gd name="T3" fmla="*/ 26 h 28"/>
                <a:gd name="T4" fmla="*/ 4 w 48"/>
                <a:gd name="T5" fmla="*/ 26 h 28"/>
                <a:gd name="T6" fmla="*/ 9 w 48"/>
                <a:gd name="T7" fmla="*/ 23 h 28"/>
                <a:gd name="T8" fmla="*/ 13 w 48"/>
                <a:gd name="T9" fmla="*/ 20 h 28"/>
                <a:gd name="T10" fmla="*/ 17 w 48"/>
                <a:gd name="T11" fmla="*/ 22 h 28"/>
                <a:gd name="T12" fmla="*/ 21 w 48"/>
                <a:gd name="T13" fmla="*/ 25 h 28"/>
                <a:gd name="T14" fmla="*/ 22 w 48"/>
                <a:gd name="T15" fmla="*/ 25 h 28"/>
                <a:gd name="T16" fmla="*/ 26 w 48"/>
                <a:gd name="T17" fmla="*/ 21 h 28"/>
                <a:gd name="T18" fmla="*/ 33 w 48"/>
                <a:gd name="T19" fmla="*/ 15 h 28"/>
                <a:gd name="T20" fmla="*/ 39 w 48"/>
                <a:gd name="T21" fmla="*/ 8 h 28"/>
                <a:gd name="T22" fmla="*/ 39 w 48"/>
                <a:gd name="T23" fmla="*/ 6 h 28"/>
                <a:gd name="T24" fmla="*/ 39 w 48"/>
                <a:gd name="T25" fmla="*/ 4 h 28"/>
                <a:gd name="T26" fmla="*/ 41 w 48"/>
                <a:gd name="T27" fmla="*/ 1 h 28"/>
                <a:gd name="T28" fmla="*/ 44 w 48"/>
                <a:gd name="T29" fmla="*/ 0 h 28"/>
                <a:gd name="T30" fmla="*/ 48 w 48"/>
                <a:gd name="T31" fmla="*/ 3 h 28"/>
                <a:gd name="T32" fmla="*/ 44 w 48"/>
                <a:gd name="T33" fmla="*/ 2 h 28"/>
                <a:gd name="T34" fmla="*/ 42 w 48"/>
                <a:gd name="T35" fmla="*/ 3 h 28"/>
                <a:gd name="T36" fmla="*/ 41 w 48"/>
                <a:gd name="T37" fmla="*/ 4 h 28"/>
                <a:gd name="T38" fmla="*/ 41 w 48"/>
                <a:gd name="T39" fmla="*/ 6 h 28"/>
                <a:gd name="T40" fmla="*/ 41 w 48"/>
                <a:gd name="T41" fmla="*/ 8 h 28"/>
                <a:gd name="T42" fmla="*/ 33 w 48"/>
                <a:gd name="T43" fmla="*/ 17 h 28"/>
                <a:gd name="T44" fmla="*/ 27 w 48"/>
                <a:gd name="T45" fmla="*/ 22 h 28"/>
                <a:gd name="T46" fmla="*/ 22 w 48"/>
                <a:gd name="T47" fmla="*/ 27 h 28"/>
                <a:gd name="T48" fmla="*/ 21 w 48"/>
                <a:gd name="T49" fmla="*/ 27 h 28"/>
                <a:gd name="T50" fmla="*/ 15 w 48"/>
                <a:gd name="T51" fmla="*/ 23 h 28"/>
                <a:gd name="T52" fmla="*/ 13 w 48"/>
                <a:gd name="T53" fmla="*/ 22 h 28"/>
                <a:gd name="T54" fmla="*/ 11 w 48"/>
                <a:gd name="T55" fmla="*/ 23 h 28"/>
                <a:gd name="T56" fmla="*/ 4 w 48"/>
                <a:gd name="T57" fmla="*/ 28 h 28"/>
                <a:gd name="T58" fmla="*/ 4 w 48"/>
                <a:gd name="T59" fmla="*/ 28 h 28"/>
                <a:gd name="T60" fmla="*/ 0 w 48"/>
                <a:gd name="T61" fmla="*/ 24 h 28"/>
                <a:gd name="T62" fmla="*/ 0 w 48"/>
                <a:gd name="T63" fmla="*/ 24 h 28"/>
                <a:gd name="T64" fmla="*/ 0 w 48"/>
                <a:gd name="T6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28">
                  <a:moveTo>
                    <a:pt x="0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6"/>
                    <a:pt x="8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1"/>
                    <a:pt x="11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6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4" y="24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17"/>
                    <a:pt x="29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4"/>
                    <a:pt x="38" y="11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40" y="2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7" y="2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2"/>
                    <a:pt x="43" y="2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12"/>
                    <a:pt x="37" y="16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0" y="18"/>
                    <a:pt x="29" y="19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4"/>
                    <a:pt x="25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6" y="26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27"/>
                    <a:pt x="6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8"/>
                    <a:pt x="1" y="26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518"/>
            <p:cNvSpPr>
              <a:spLocks/>
            </p:cNvSpPr>
            <p:nvPr/>
          </p:nvSpPr>
          <p:spPr bwMode="auto">
            <a:xfrm>
              <a:off x="4595" y="2631"/>
              <a:ext cx="26" cy="14"/>
            </a:xfrm>
            <a:custGeom>
              <a:avLst/>
              <a:gdLst>
                <a:gd name="T0" fmla="*/ 12 w 19"/>
                <a:gd name="T1" fmla="*/ 3 h 10"/>
                <a:gd name="T2" fmla="*/ 9 w 19"/>
                <a:gd name="T3" fmla="*/ 2 h 10"/>
                <a:gd name="T4" fmla="*/ 9 w 19"/>
                <a:gd name="T5" fmla="*/ 2 h 10"/>
                <a:gd name="T6" fmla="*/ 4 w 19"/>
                <a:gd name="T7" fmla="*/ 4 h 10"/>
                <a:gd name="T8" fmla="*/ 4 w 19"/>
                <a:gd name="T9" fmla="*/ 4 h 10"/>
                <a:gd name="T10" fmla="*/ 1 w 19"/>
                <a:gd name="T11" fmla="*/ 8 h 10"/>
                <a:gd name="T12" fmla="*/ 1 w 19"/>
                <a:gd name="T13" fmla="*/ 8 h 10"/>
                <a:gd name="T14" fmla="*/ 1 w 19"/>
                <a:gd name="T15" fmla="*/ 8 h 10"/>
                <a:gd name="T16" fmla="*/ 0 w 19"/>
                <a:gd name="T17" fmla="*/ 7 h 10"/>
                <a:gd name="T18" fmla="*/ 3 w 19"/>
                <a:gd name="T19" fmla="*/ 3 h 10"/>
                <a:gd name="T20" fmla="*/ 3 w 19"/>
                <a:gd name="T21" fmla="*/ 3 h 10"/>
                <a:gd name="T22" fmla="*/ 9 w 19"/>
                <a:gd name="T23" fmla="*/ 0 h 10"/>
                <a:gd name="T24" fmla="*/ 9 w 19"/>
                <a:gd name="T25" fmla="*/ 0 h 10"/>
                <a:gd name="T26" fmla="*/ 12 w 19"/>
                <a:gd name="T27" fmla="*/ 1 h 10"/>
                <a:gd name="T28" fmla="*/ 12 w 19"/>
                <a:gd name="T29" fmla="*/ 1 h 10"/>
                <a:gd name="T30" fmla="*/ 19 w 19"/>
                <a:gd name="T31" fmla="*/ 9 h 10"/>
                <a:gd name="T32" fmla="*/ 19 w 19"/>
                <a:gd name="T33" fmla="*/ 9 h 10"/>
                <a:gd name="T34" fmla="*/ 18 w 19"/>
                <a:gd name="T35" fmla="*/ 10 h 10"/>
                <a:gd name="T36" fmla="*/ 12 w 19"/>
                <a:gd name="T3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10">
                  <a:moveTo>
                    <a:pt x="12" y="3"/>
                  </a:moveTo>
                  <a:cubicBezTo>
                    <a:pt x="11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6" y="3"/>
                    <a:pt x="18" y="6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7"/>
                    <a:pt x="14" y="4"/>
                    <a:pt x="12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519"/>
            <p:cNvSpPr>
              <a:spLocks noEditPoints="1"/>
            </p:cNvSpPr>
            <p:nvPr/>
          </p:nvSpPr>
          <p:spPr bwMode="auto">
            <a:xfrm>
              <a:off x="4531" y="2655"/>
              <a:ext cx="28" cy="11"/>
            </a:xfrm>
            <a:custGeom>
              <a:avLst/>
              <a:gdLst>
                <a:gd name="T0" fmla="*/ 5 w 20"/>
                <a:gd name="T1" fmla="*/ 8 h 8"/>
                <a:gd name="T2" fmla="*/ 0 w 20"/>
                <a:gd name="T3" fmla="*/ 7 h 8"/>
                <a:gd name="T4" fmla="*/ 0 w 20"/>
                <a:gd name="T5" fmla="*/ 7 h 8"/>
                <a:gd name="T6" fmla="*/ 1 w 20"/>
                <a:gd name="T7" fmla="*/ 6 h 8"/>
                <a:gd name="T8" fmla="*/ 5 w 20"/>
                <a:gd name="T9" fmla="*/ 6 h 8"/>
                <a:gd name="T10" fmla="*/ 5 w 20"/>
                <a:gd name="T11" fmla="*/ 6 h 8"/>
                <a:gd name="T12" fmla="*/ 12 w 20"/>
                <a:gd name="T13" fmla="*/ 2 h 8"/>
                <a:gd name="T14" fmla="*/ 12 w 20"/>
                <a:gd name="T15" fmla="*/ 2 h 8"/>
                <a:gd name="T16" fmla="*/ 18 w 20"/>
                <a:gd name="T17" fmla="*/ 0 h 8"/>
                <a:gd name="T18" fmla="*/ 18 w 20"/>
                <a:gd name="T19" fmla="*/ 0 h 8"/>
                <a:gd name="T20" fmla="*/ 20 w 20"/>
                <a:gd name="T21" fmla="*/ 0 h 8"/>
                <a:gd name="T22" fmla="*/ 20 w 20"/>
                <a:gd name="T23" fmla="*/ 0 h 8"/>
                <a:gd name="T24" fmla="*/ 20 w 20"/>
                <a:gd name="T25" fmla="*/ 1 h 8"/>
                <a:gd name="T26" fmla="*/ 18 w 20"/>
                <a:gd name="T27" fmla="*/ 1 h 8"/>
                <a:gd name="T28" fmla="*/ 18 w 20"/>
                <a:gd name="T29" fmla="*/ 1 h 8"/>
                <a:gd name="T30" fmla="*/ 14 w 20"/>
                <a:gd name="T31" fmla="*/ 3 h 8"/>
                <a:gd name="T32" fmla="*/ 14 w 20"/>
                <a:gd name="T33" fmla="*/ 3 h 8"/>
                <a:gd name="T34" fmla="*/ 5 w 20"/>
                <a:gd name="T35" fmla="*/ 8 h 8"/>
                <a:gd name="T36" fmla="*/ 5 w 20"/>
                <a:gd name="T37" fmla="*/ 8 h 8"/>
                <a:gd name="T38" fmla="*/ 5 w 20"/>
                <a:gd name="T39" fmla="*/ 8 h 8"/>
                <a:gd name="T40" fmla="*/ 0 w 20"/>
                <a:gd name="T41" fmla="*/ 7 h 8"/>
                <a:gd name="T42" fmla="*/ 0 w 20"/>
                <a:gd name="T43" fmla="*/ 7 h 8"/>
                <a:gd name="T44" fmla="*/ 0 w 20"/>
                <a:gd name="T4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8">
                  <a:moveTo>
                    <a:pt x="5" y="8"/>
                  </a:moveTo>
                  <a:cubicBezTo>
                    <a:pt x="4" y="8"/>
                    <a:pt x="2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11" y="5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7"/>
                    <a:pt x="9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520"/>
            <p:cNvSpPr>
              <a:spLocks/>
            </p:cNvSpPr>
            <p:nvPr/>
          </p:nvSpPr>
          <p:spPr bwMode="auto">
            <a:xfrm>
              <a:off x="4569" y="2639"/>
              <a:ext cx="28" cy="19"/>
            </a:xfrm>
            <a:custGeom>
              <a:avLst/>
              <a:gdLst>
                <a:gd name="T0" fmla="*/ 3 w 20"/>
                <a:gd name="T1" fmla="*/ 13 h 13"/>
                <a:gd name="T2" fmla="*/ 0 w 20"/>
                <a:gd name="T3" fmla="*/ 13 h 13"/>
                <a:gd name="T4" fmla="*/ 0 w 20"/>
                <a:gd name="T5" fmla="*/ 13 h 13"/>
                <a:gd name="T6" fmla="*/ 0 w 20"/>
                <a:gd name="T7" fmla="*/ 11 h 13"/>
                <a:gd name="T8" fmla="*/ 4 w 20"/>
                <a:gd name="T9" fmla="*/ 11 h 13"/>
                <a:gd name="T10" fmla="*/ 4 w 20"/>
                <a:gd name="T11" fmla="*/ 11 h 13"/>
                <a:gd name="T12" fmla="*/ 4 w 20"/>
                <a:gd name="T13" fmla="*/ 11 h 13"/>
                <a:gd name="T14" fmla="*/ 4 w 20"/>
                <a:gd name="T15" fmla="*/ 11 h 13"/>
                <a:gd name="T16" fmla="*/ 15 w 20"/>
                <a:gd name="T17" fmla="*/ 6 h 13"/>
                <a:gd name="T18" fmla="*/ 15 w 20"/>
                <a:gd name="T19" fmla="*/ 6 h 13"/>
                <a:gd name="T20" fmla="*/ 16 w 20"/>
                <a:gd name="T21" fmla="*/ 4 h 13"/>
                <a:gd name="T22" fmla="*/ 16 w 20"/>
                <a:gd name="T23" fmla="*/ 4 h 13"/>
                <a:gd name="T24" fmla="*/ 18 w 20"/>
                <a:gd name="T25" fmla="*/ 1 h 13"/>
                <a:gd name="T26" fmla="*/ 18 w 20"/>
                <a:gd name="T27" fmla="*/ 1 h 13"/>
                <a:gd name="T28" fmla="*/ 18 w 20"/>
                <a:gd name="T29" fmla="*/ 1 h 13"/>
                <a:gd name="T30" fmla="*/ 19 w 20"/>
                <a:gd name="T31" fmla="*/ 0 h 13"/>
                <a:gd name="T32" fmla="*/ 19 w 20"/>
                <a:gd name="T33" fmla="*/ 0 h 13"/>
                <a:gd name="T34" fmla="*/ 19 w 20"/>
                <a:gd name="T35" fmla="*/ 1 h 13"/>
                <a:gd name="T36" fmla="*/ 20 w 20"/>
                <a:gd name="T37" fmla="*/ 1 h 13"/>
                <a:gd name="T38" fmla="*/ 20 w 20"/>
                <a:gd name="T39" fmla="*/ 1 h 13"/>
                <a:gd name="T40" fmla="*/ 18 w 20"/>
                <a:gd name="T41" fmla="*/ 5 h 13"/>
                <a:gd name="T42" fmla="*/ 18 w 20"/>
                <a:gd name="T43" fmla="*/ 5 h 13"/>
                <a:gd name="T44" fmla="*/ 16 w 20"/>
                <a:gd name="T45" fmla="*/ 7 h 13"/>
                <a:gd name="T46" fmla="*/ 16 w 20"/>
                <a:gd name="T47" fmla="*/ 7 h 13"/>
                <a:gd name="T48" fmla="*/ 4 w 20"/>
                <a:gd name="T49" fmla="*/ 13 h 13"/>
                <a:gd name="T50" fmla="*/ 4 w 20"/>
                <a:gd name="T51" fmla="*/ 13 h 13"/>
                <a:gd name="T52" fmla="*/ 3 w 20"/>
                <a:gd name="T5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13">
                  <a:moveTo>
                    <a:pt x="3" y="13"/>
                  </a:moveTo>
                  <a:cubicBezTo>
                    <a:pt x="3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11"/>
                    <a:pt x="12" y="8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19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9"/>
                    <a:pt x="8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521"/>
            <p:cNvSpPr>
              <a:spLocks/>
            </p:cNvSpPr>
            <p:nvPr/>
          </p:nvSpPr>
          <p:spPr bwMode="auto">
            <a:xfrm>
              <a:off x="4364" y="2666"/>
              <a:ext cx="5" cy="3"/>
            </a:xfrm>
            <a:custGeom>
              <a:avLst/>
              <a:gdLst>
                <a:gd name="T0" fmla="*/ 2 w 4"/>
                <a:gd name="T1" fmla="*/ 1 h 2"/>
                <a:gd name="T2" fmla="*/ 1 w 4"/>
                <a:gd name="T3" fmla="*/ 2 h 2"/>
                <a:gd name="T4" fmla="*/ 1 w 4"/>
                <a:gd name="T5" fmla="*/ 2 h 2"/>
                <a:gd name="T6" fmla="*/ 1 w 4"/>
                <a:gd name="T7" fmla="*/ 2 h 2"/>
                <a:gd name="T8" fmla="*/ 0 w 4"/>
                <a:gd name="T9" fmla="*/ 1 h 2"/>
                <a:gd name="T10" fmla="*/ 2 w 4"/>
                <a:gd name="T11" fmla="*/ 0 h 2"/>
                <a:gd name="T12" fmla="*/ 2 w 4"/>
                <a:gd name="T13" fmla="*/ 0 h 2"/>
                <a:gd name="T14" fmla="*/ 4 w 4"/>
                <a:gd name="T15" fmla="*/ 1 h 2"/>
                <a:gd name="T16" fmla="*/ 4 w 4"/>
                <a:gd name="T17" fmla="*/ 1 h 2"/>
                <a:gd name="T18" fmla="*/ 3 w 4"/>
                <a:gd name="T19" fmla="*/ 2 h 2"/>
                <a:gd name="T20" fmla="*/ 2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522"/>
            <p:cNvSpPr>
              <a:spLocks/>
            </p:cNvSpPr>
            <p:nvPr/>
          </p:nvSpPr>
          <p:spPr bwMode="auto">
            <a:xfrm>
              <a:off x="4382" y="2665"/>
              <a:ext cx="34" cy="15"/>
            </a:xfrm>
            <a:custGeom>
              <a:avLst/>
              <a:gdLst>
                <a:gd name="T0" fmla="*/ 0 w 24"/>
                <a:gd name="T1" fmla="*/ 9 h 11"/>
                <a:gd name="T2" fmla="*/ 5 w 24"/>
                <a:gd name="T3" fmla="*/ 7 h 11"/>
                <a:gd name="T4" fmla="*/ 5 w 24"/>
                <a:gd name="T5" fmla="*/ 7 h 11"/>
                <a:gd name="T6" fmla="*/ 12 w 24"/>
                <a:gd name="T7" fmla="*/ 1 h 11"/>
                <a:gd name="T8" fmla="*/ 12 w 24"/>
                <a:gd name="T9" fmla="*/ 1 h 11"/>
                <a:gd name="T10" fmla="*/ 18 w 24"/>
                <a:gd name="T11" fmla="*/ 0 h 11"/>
                <a:gd name="T12" fmla="*/ 18 w 24"/>
                <a:gd name="T13" fmla="*/ 0 h 11"/>
                <a:gd name="T14" fmla="*/ 19 w 24"/>
                <a:gd name="T15" fmla="*/ 0 h 11"/>
                <a:gd name="T16" fmla="*/ 19 w 24"/>
                <a:gd name="T17" fmla="*/ 0 h 11"/>
                <a:gd name="T18" fmla="*/ 24 w 24"/>
                <a:gd name="T19" fmla="*/ 4 h 11"/>
                <a:gd name="T20" fmla="*/ 24 w 24"/>
                <a:gd name="T21" fmla="*/ 4 h 11"/>
                <a:gd name="T22" fmla="*/ 23 w 24"/>
                <a:gd name="T23" fmla="*/ 4 h 11"/>
                <a:gd name="T24" fmla="*/ 19 w 24"/>
                <a:gd name="T25" fmla="*/ 1 h 11"/>
                <a:gd name="T26" fmla="*/ 19 w 24"/>
                <a:gd name="T27" fmla="*/ 1 h 11"/>
                <a:gd name="T28" fmla="*/ 18 w 24"/>
                <a:gd name="T29" fmla="*/ 1 h 11"/>
                <a:gd name="T30" fmla="*/ 18 w 24"/>
                <a:gd name="T31" fmla="*/ 1 h 11"/>
                <a:gd name="T32" fmla="*/ 12 w 24"/>
                <a:gd name="T33" fmla="*/ 2 h 11"/>
                <a:gd name="T34" fmla="*/ 12 w 24"/>
                <a:gd name="T35" fmla="*/ 2 h 11"/>
                <a:gd name="T36" fmla="*/ 6 w 24"/>
                <a:gd name="T37" fmla="*/ 7 h 11"/>
                <a:gd name="T38" fmla="*/ 6 w 24"/>
                <a:gd name="T39" fmla="*/ 7 h 11"/>
                <a:gd name="T40" fmla="*/ 0 w 24"/>
                <a:gd name="T41" fmla="*/ 11 h 11"/>
                <a:gd name="T42" fmla="*/ 0 w 24"/>
                <a:gd name="T43" fmla="*/ 11 h 11"/>
                <a:gd name="T44" fmla="*/ 0 w 24"/>
                <a:gd name="T4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11">
                  <a:moveTo>
                    <a:pt x="0" y="9"/>
                  </a:moveTo>
                  <a:cubicBezTo>
                    <a:pt x="0" y="9"/>
                    <a:pt x="4" y="9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4"/>
                    <a:pt x="9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4" y="1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2"/>
                    <a:pt x="21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4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523"/>
            <p:cNvSpPr>
              <a:spLocks noEditPoints="1"/>
            </p:cNvSpPr>
            <p:nvPr/>
          </p:nvSpPr>
          <p:spPr bwMode="auto">
            <a:xfrm>
              <a:off x="4362" y="2668"/>
              <a:ext cx="20" cy="11"/>
            </a:xfrm>
            <a:custGeom>
              <a:avLst/>
              <a:gdLst>
                <a:gd name="T0" fmla="*/ 9 w 14"/>
                <a:gd name="T1" fmla="*/ 6 h 8"/>
                <a:gd name="T2" fmla="*/ 4 w 14"/>
                <a:gd name="T3" fmla="*/ 1 h 8"/>
                <a:gd name="T4" fmla="*/ 4 w 14"/>
                <a:gd name="T5" fmla="*/ 1 h 8"/>
                <a:gd name="T6" fmla="*/ 4 w 14"/>
                <a:gd name="T7" fmla="*/ 0 h 8"/>
                <a:gd name="T8" fmla="*/ 10 w 14"/>
                <a:gd name="T9" fmla="*/ 5 h 8"/>
                <a:gd name="T10" fmla="*/ 10 w 14"/>
                <a:gd name="T11" fmla="*/ 5 h 8"/>
                <a:gd name="T12" fmla="*/ 14 w 14"/>
                <a:gd name="T13" fmla="*/ 7 h 8"/>
                <a:gd name="T14" fmla="*/ 14 w 14"/>
                <a:gd name="T15" fmla="*/ 7 h 8"/>
                <a:gd name="T16" fmla="*/ 14 w 14"/>
                <a:gd name="T17" fmla="*/ 8 h 8"/>
                <a:gd name="T18" fmla="*/ 14 w 14"/>
                <a:gd name="T19" fmla="*/ 8 h 8"/>
                <a:gd name="T20" fmla="*/ 14 w 14"/>
                <a:gd name="T21" fmla="*/ 8 h 8"/>
                <a:gd name="T22" fmla="*/ 9 w 14"/>
                <a:gd name="T23" fmla="*/ 6 h 8"/>
                <a:gd name="T24" fmla="*/ 0 w 14"/>
                <a:gd name="T25" fmla="*/ 0 h 8"/>
                <a:gd name="T26" fmla="*/ 2 w 14"/>
                <a:gd name="T27" fmla="*/ 0 h 8"/>
                <a:gd name="T28" fmla="*/ 2 w 14"/>
                <a:gd name="T29" fmla="*/ 1 h 8"/>
                <a:gd name="T30" fmla="*/ 0 w 14"/>
                <a:gd name="T31" fmla="*/ 1 h 8"/>
                <a:gd name="T32" fmla="*/ 0 w 14"/>
                <a:gd name="T33" fmla="*/ 0 h 8"/>
                <a:gd name="T34" fmla="*/ 4 w 14"/>
                <a:gd name="T35" fmla="*/ 1 h 8"/>
                <a:gd name="T36" fmla="*/ 4 w 14"/>
                <a:gd name="T37" fmla="*/ 1 h 8"/>
                <a:gd name="T38" fmla="*/ 4 w 14"/>
                <a:gd name="T39" fmla="*/ 1 h 8"/>
                <a:gd name="T40" fmla="*/ 4 w 14"/>
                <a:gd name="T41" fmla="*/ 1 h 8"/>
                <a:gd name="T42" fmla="*/ 4 w 14"/>
                <a:gd name="T4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8">
                  <a:moveTo>
                    <a:pt x="9" y="6"/>
                  </a:moveTo>
                  <a:cubicBezTo>
                    <a:pt x="8" y="4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8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1" y="8"/>
                    <a:pt x="9" y="6"/>
                  </a:cubicBezTo>
                  <a:close/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524"/>
            <p:cNvSpPr>
              <a:spLocks/>
            </p:cNvSpPr>
            <p:nvPr/>
          </p:nvSpPr>
          <p:spPr bwMode="auto">
            <a:xfrm>
              <a:off x="4415" y="2661"/>
              <a:ext cx="48" cy="24"/>
            </a:xfrm>
            <a:custGeom>
              <a:avLst/>
              <a:gdLst>
                <a:gd name="T0" fmla="*/ 0 w 34"/>
                <a:gd name="T1" fmla="*/ 7 h 17"/>
                <a:gd name="T2" fmla="*/ 0 w 34"/>
                <a:gd name="T3" fmla="*/ 7 h 17"/>
                <a:gd name="T4" fmla="*/ 0 w 34"/>
                <a:gd name="T5" fmla="*/ 7 h 17"/>
                <a:gd name="T6" fmla="*/ 0 w 34"/>
                <a:gd name="T7" fmla="*/ 7 h 17"/>
                <a:gd name="T8" fmla="*/ 1 w 34"/>
                <a:gd name="T9" fmla="*/ 7 h 17"/>
                <a:gd name="T10" fmla="*/ 1 w 34"/>
                <a:gd name="T11" fmla="*/ 7 h 17"/>
                <a:gd name="T12" fmla="*/ 1 w 34"/>
                <a:gd name="T13" fmla="*/ 7 h 17"/>
                <a:gd name="T14" fmla="*/ 8 w 34"/>
                <a:gd name="T15" fmla="*/ 16 h 17"/>
                <a:gd name="T16" fmla="*/ 8 w 34"/>
                <a:gd name="T17" fmla="*/ 16 h 17"/>
                <a:gd name="T18" fmla="*/ 12 w 34"/>
                <a:gd name="T19" fmla="*/ 14 h 17"/>
                <a:gd name="T20" fmla="*/ 12 w 34"/>
                <a:gd name="T21" fmla="*/ 14 h 17"/>
                <a:gd name="T22" fmla="*/ 14 w 34"/>
                <a:gd name="T23" fmla="*/ 5 h 17"/>
                <a:gd name="T24" fmla="*/ 14 w 34"/>
                <a:gd name="T25" fmla="*/ 5 h 17"/>
                <a:gd name="T26" fmla="*/ 20 w 34"/>
                <a:gd name="T27" fmla="*/ 0 h 17"/>
                <a:gd name="T28" fmla="*/ 20 w 34"/>
                <a:gd name="T29" fmla="*/ 0 h 17"/>
                <a:gd name="T30" fmla="*/ 21 w 34"/>
                <a:gd name="T31" fmla="*/ 0 h 17"/>
                <a:gd name="T32" fmla="*/ 21 w 34"/>
                <a:gd name="T33" fmla="*/ 0 h 17"/>
                <a:gd name="T34" fmla="*/ 30 w 34"/>
                <a:gd name="T35" fmla="*/ 5 h 17"/>
                <a:gd name="T36" fmla="*/ 30 w 34"/>
                <a:gd name="T37" fmla="*/ 5 h 17"/>
                <a:gd name="T38" fmla="*/ 31 w 34"/>
                <a:gd name="T39" fmla="*/ 6 h 17"/>
                <a:gd name="T40" fmla="*/ 31 w 34"/>
                <a:gd name="T41" fmla="*/ 6 h 17"/>
                <a:gd name="T42" fmla="*/ 32 w 34"/>
                <a:gd name="T43" fmla="*/ 6 h 17"/>
                <a:gd name="T44" fmla="*/ 32 w 34"/>
                <a:gd name="T45" fmla="*/ 6 h 17"/>
                <a:gd name="T46" fmla="*/ 34 w 34"/>
                <a:gd name="T47" fmla="*/ 9 h 17"/>
                <a:gd name="T48" fmla="*/ 34 w 34"/>
                <a:gd name="T49" fmla="*/ 9 h 17"/>
                <a:gd name="T50" fmla="*/ 33 w 34"/>
                <a:gd name="T51" fmla="*/ 10 h 17"/>
                <a:gd name="T52" fmla="*/ 31 w 34"/>
                <a:gd name="T53" fmla="*/ 7 h 17"/>
                <a:gd name="T54" fmla="*/ 31 w 34"/>
                <a:gd name="T55" fmla="*/ 7 h 17"/>
                <a:gd name="T56" fmla="*/ 30 w 34"/>
                <a:gd name="T57" fmla="*/ 7 h 17"/>
                <a:gd name="T58" fmla="*/ 30 w 34"/>
                <a:gd name="T59" fmla="*/ 7 h 17"/>
                <a:gd name="T60" fmla="*/ 29 w 34"/>
                <a:gd name="T61" fmla="*/ 6 h 17"/>
                <a:gd name="T62" fmla="*/ 29 w 34"/>
                <a:gd name="T63" fmla="*/ 6 h 17"/>
                <a:gd name="T64" fmla="*/ 21 w 34"/>
                <a:gd name="T65" fmla="*/ 2 h 17"/>
                <a:gd name="T66" fmla="*/ 21 w 34"/>
                <a:gd name="T67" fmla="*/ 2 h 17"/>
                <a:gd name="T68" fmla="*/ 20 w 34"/>
                <a:gd name="T69" fmla="*/ 1 h 17"/>
                <a:gd name="T70" fmla="*/ 20 w 34"/>
                <a:gd name="T71" fmla="*/ 1 h 17"/>
                <a:gd name="T72" fmla="*/ 15 w 34"/>
                <a:gd name="T73" fmla="*/ 5 h 17"/>
                <a:gd name="T74" fmla="*/ 15 w 34"/>
                <a:gd name="T75" fmla="*/ 5 h 17"/>
                <a:gd name="T76" fmla="*/ 12 w 34"/>
                <a:gd name="T77" fmla="*/ 15 h 17"/>
                <a:gd name="T78" fmla="*/ 12 w 34"/>
                <a:gd name="T79" fmla="*/ 15 h 17"/>
                <a:gd name="T80" fmla="*/ 8 w 34"/>
                <a:gd name="T81" fmla="*/ 17 h 17"/>
                <a:gd name="T82" fmla="*/ 8 w 34"/>
                <a:gd name="T83" fmla="*/ 17 h 17"/>
                <a:gd name="T84" fmla="*/ 0 w 34"/>
                <a:gd name="T8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1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5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4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2"/>
                    <a:pt x="17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7" y="3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8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9"/>
                    <a:pt x="32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4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1"/>
                    <a:pt x="15" y="3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4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525"/>
            <p:cNvSpPr>
              <a:spLocks/>
            </p:cNvSpPr>
            <p:nvPr/>
          </p:nvSpPr>
          <p:spPr bwMode="auto">
            <a:xfrm>
              <a:off x="4511" y="2663"/>
              <a:ext cx="23" cy="13"/>
            </a:xfrm>
            <a:custGeom>
              <a:avLst/>
              <a:gdLst>
                <a:gd name="T0" fmla="*/ 0 w 16"/>
                <a:gd name="T1" fmla="*/ 8 h 9"/>
                <a:gd name="T2" fmla="*/ 0 w 16"/>
                <a:gd name="T3" fmla="*/ 7 h 9"/>
                <a:gd name="T4" fmla="*/ 5 w 16"/>
                <a:gd name="T5" fmla="*/ 8 h 9"/>
                <a:gd name="T6" fmla="*/ 5 w 16"/>
                <a:gd name="T7" fmla="*/ 8 h 9"/>
                <a:gd name="T8" fmla="*/ 7 w 16"/>
                <a:gd name="T9" fmla="*/ 8 h 9"/>
                <a:gd name="T10" fmla="*/ 7 w 16"/>
                <a:gd name="T11" fmla="*/ 8 h 9"/>
                <a:gd name="T12" fmla="*/ 12 w 16"/>
                <a:gd name="T13" fmla="*/ 3 h 9"/>
                <a:gd name="T14" fmla="*/ 12 w 16"/>
                <a:gd name="T15" fmla="*/ 3 h 9"/>
                <a:gd name="T16" fmla="*/ 14 w 16"/>
                <a:gd name="T17" fmla="*/ 0 h 9"/>
                <a:gd name="T18" fmla="*/ 14 w 16"/>
                <a:gd name="T19" fmla="*/ 0 h 9"/>
                <a:gd name="T20" fmla="*/ 16 w 16"/>
                <a:gd name="T21" fmla="*/ 0 h 9"/>
                <a:gd name="T22" fmla="*/ 16 w 16"/>
                <a:gd name="T23" fmla="*/ 0 h 9"/>
                <a:gd name="T24" fmla="*/ 15 w 16"/>
                <a:gd name="T25" fmla="*/ 1 h 9"/>
                <a:gd name="T26" fmla="*/ 14 w 16"/>
                <a:gd name="T27" fmla="*/ 1 h 9"/>
                <a:gd name="T28" fmla="*/ 14 w 16"/>
                <a:gd name="T29" fmla="*/ 1 h 9"/>
                <a:gd name="T30" fmla="*/ 13 w 16"/>
                <a:gd name="T31" fmla="*/ 4 h 9"/>
                <a:gd name="T32" fmla="*/ 13 w 16"/>
                <a:gd name="T33" fmla="*/ 4 h 9"/>
                <a:gd name="T34" fmla="*/ 8 w 16"/>
                <a:gd name="T35" fmla="*/ 9 h 9"/>
                <a:gd name="T36" fmla="*/ 8 w 16"/>
                <a:gd name="T37" fmla="*/ 9 h 9"/>
                <a:gd name="T38" fmla="*/ 5 w 16"/>
                <a:gd name="T39" fmla="*/ 9 h 9"/>
                <a:gd name="T40" fmla="*/ 5 w 16"/>
                <a:gd name="T41" fmla="*/ 9 h 9"/>
                <a:gd name="T42" fmla="*/ 0 w 16"/>
                <a:gd name="T4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7"/>
                    <a:pt x="11" y="5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4" y="1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526"/>
            <p:cNvSpPr>
              <a:spLocks/>
            </p:cNvSpPr>
            <p:nvPr/>
          </p:nvSpPr>
          <p:spPr bwMode="auto">
            <a:xfrm>
              <a:off x="4461" y="2672"/>
              <a:ext cx="50" cy="8"/>
            </a:xfrm>
            <a:custGeom>
              <a:avLst/>
              <a:gdLst>
                <a:gd name="T0" fmla="*/ 0 w 35"/>
                <a:gd name="T1" fmla="*/ 2 h 6"/>
                <a:gd name="T2" fmla="*/ 0 w 35"/>
                <a:gd name="T3" fmla="*/ 2 h 6"/>
                <a:gd name="T4" fmla="*/ 1 w 35"/>
                <a:gd name="T5" fmla="*/ 1 h 6"/>
                <a:gd name="T6" fmla="*/ 3 w 35"/>
                <a:gd name="T7" fmla="*/ 3 h 6"/>
                <a:gd name="T8" fmla="*/ 3 w 35"/>
                <a:gd name="T9" fmla="*/ 3 h 6"/>
                <a:gd name="T10" fmla="*/ 6 w 35"/>
                <a:gd name="T11" fmla="*/ 4 h 6"/>
                <a:gd name="T12" fmla="*/ 6 w 35"/>
                <a:gd name="T13" fmla="*/ 4 h 6"/>
                <a:gd name="T14" fmla="*/ 7 w 35"/>
                <a:gd name="T15" fmla="*/ 4 h 6"/>
                <a:gd name="T16" fmla="*/ 7 w 35"/>
                <a:gd name="T17" fmla="*/ 4 h 6"/>
                <a:gd name="T18" fmla="*/ 14 w 35"/>
                <a:gd name="T19" fmla="*/ 2 h 6"/>
                <a:gd name="T20" fmla="*/ 14 w 35"/>
                <a:gd name="T21" fmla="*/ 2 h 6"/>
                <a:gd name="T22" fmla="*/ 27 w 35"/>
                <a:gd name="T23" fmla="*/ 0 h 6"/>
                <a:gd name="T24" fmla="*/ 27 w 35"/>
                <a:gd name="T25" fmla="*/ 0 h 6"/>
                <a:gd name="T26" fmla="*/ 35 w 35"/>
                <a:gd name="T27" fmla="*/ 1 h 6"/>
                <a:gd name="T28" fmla="*/ 35 w 35"/>
                <a:gd name="T29" fmla="*/ 1 h 6"/>
                <a:gd name="T30" fmla="*/ 35 w 35"/>
                <a:gd name="T31" fmla="*/ 2 h 6"/>
                <a:gd name="T32" fmla="*/ 27 w 35"/>
                <a:gd name="T33" fmla="*/ 1 h 6"/>
                <a:gd name="T34" fmla="*/ 27 w 35"/>
                <a:gd name="T35" fmla="*/ 1 h 6"/>
                <a:gd name="T36" fmla="*/ 14 w 35"/>
                <a:gd name="T37" fmla="*/ 3 h 6"/>
                <a:gd name="T38" fmla="*/ 14 w 35"/>
                <a:gd name="T39" fmla="*/ 3 h 6"/>
                <a:gd name="T40" fmla="*/ 7 w 35"/>
                <a:gd name="T41" fmla="*/ 5 h 6"/>
                <a:gd name="T42" fmla="*/ 7 w 35"/>
                <a:gd name="T43" fmla="*/ 5 h 6"/>
                <a:gd name="T44" fmla="*/ 6 w 35"/>
                <a:gd name="T45" fmla="*/ 6 h 6"/>
                <a:gd name="T46" fmla="*/ 6 w 35"/>
                <a:gd name="T47" fmla="*/ 6 h 6"/>
                <a:gd name="T48" fmla="*/ 0 w 35"/>
                <a:gd name="T4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6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10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7" y="1"/>
                    <a:pt x="2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3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2"/>
                    <a:pt x="30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3" y="1"/>
                    <a:pt x="18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4"/>
                    <a:pt x="10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6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527"/>
            <p:cNvSpPr>
              <a:spLocks/>
            </p:cNvSpPr>
            <p:nvPr/>
          </p:nvSpPr>
          <p:spPr bwMode="auto">
            <a:xfrm>
              <a:off x="4559" y="2655"/>
              <a:ext cx="10" cy="1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0 w 7"/>
                <a:gd name="T5" fmla="*/ 0 h 1"/>
                <a:gd name="T6" fmla="*/ 7 w 7"/>
                <a:gd name="T7" fmla="*/ 0 h 1"/>
                <a:gd name="T8" fmla="*/ 7 w 7"/>
                <a:gd name="T9" fmla="*/ 0 h 1"/>
                <a:gd name="T10" fmla="*/ 7 w 7"/>
                <a:gd name="T11" fmla="*/ 1 h 1"/>
                <a:gd name="T12" fmla="*/ 0 w 7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528"/>
            <p:cNvSpPr>
              <a:spLocks noEditPoints="1"/>
            </p:cNvSpPr>
            <p:nvPr/>
          </p:nvSpPr>
          <p:spPr bwMode="auto">
            <a:xfrm>
              <a:off x="4764" y="2550"/>
              <a:ext cx="54" cy="34"/>
            </a:xfrm>
            <a:custGeom>
              <a:avLst/>
              <a:gdLst>
                <a:gd name="T0" fmla="*/ 0 w 38"/>
                <a:gd name="T1" fmla="*/ 22 h 24"/>
                <a:gd name="T2" fmla="*/ 0 w 38"/>
                <a:gd name="T3" fmla="*/ 22 h 24"/>
                <a:gd name="T4" fmla="*/ 5 w 38"/>
                <a:gd name="T5" fmla="*/ 19 h 24"/>
                <a:gd name="T6" fmla="*/ 9 w 38"/>
                <a:gd name="T7" fmla="*/ 14 h 24"/>
                <a:gd name="T8" fmla="*/ 9 w 38"/>
                <a:gd name="T9" fmla="*/ 14 h 24"/>
                <a:gd name="T10" fmla="*/ 9 w 38"/>
                <a:gd name="T11" fmla="*/ 14 h 24"/>
                <a:gd name="T12" fmla="*/ 11 w 38"/>
                <a:gd name="T13" fmla="*/ 8 h 24"/>
                <a:gd name="T14" fmla="*/ 11 w 38"/>
                <a:gd name="T15" fmla="*/ 8 h 24"/>
                <a:gd name="T16" fmla="*/ 10 w 38"/>
                <a:gd name="T17" fmla="*/ 6 h 24"/>
                <a:gd name="T18" fmla="*/ 11 w 38"/>
                <a:gd name="T19" fmla="*/ 4 h 24"/>
                <a:gd name="T20" fmla="*/ 14 w 38"/>
                <a:gd name="T21" fmla="*/ 3 h 24"/>
                <a:gd name="T22" fmla="*/ 15 w 38"/>
                <a:gd name="T23" fmla="*/ 3 h 24"/>
                <a:gd name="T24" fmla="*/ 18 w 38"/>
                <a:gd name="T25" fmla="*/ 3 h 24"/>
                <a:gd name="T26" fmla="*/ 24 w 38"/>
                <a:gd name="T27" fmla="*/ 2 h 24"/>
                <a:gd name="T28" fmla="*/ 28 w 38"/>
                <a:gd name="T29" fmla="*/ 0 h 24"/>
                <a:gd name="T30" fmla="*/ 30 w 38"/>
                <a:gd name="T31" fmla="*/ 0 h 24"/>
                <a:gd name="T32" fmla="*/ 34 w 38"/>
                <a:gd name="T33" fmla="*/ 5 h 24"/>
                <a:gd name="T34" fmla="*/ 34 w 38"/>
                <a:gd name="T35" fmla="*/ 6 h 24"/>
                <a:gd name="T36" fmla="*/ 34 w 38"/>
                <a:gd name="T37" fmla="*/ 7 h 24"/>
                <a:gd name="T38" fmla="*/ 35 w 38"/>
                <a:gd name="T39" fmla="*/ 12 h 24"/>
                <a:gd name="T40" fmla="*/ 38 w 38"/>
                <a:gd name="T41" fmla="*/ 17 h 24"/>
                <a:gd name="T42" fmla="*/ 38 w 38"/>
                <a:gd name="T43" fmla="*/ 17 h 24"/>
                <a:gd name="T44" fmla="*/ 36 w 38"/>
                <a:gd name="T45" fmla="*/ 17 h 24"/>
                <a:gd name="T46" fmla="*/ 34 w 38"/>
                <a:gd name="T47" fmla="*/ 14 h 24"/>
                <a:gd name="T48" fmla="*/ 31 w 38"/>
                <a:gd name="T49" fmla="*/ 7 h 24"/>
                <a:gd name="T50" fmla="*/ 31 w 38"/>
                <a:gd name="T51" fmla="*/ 6 h 24"/>
                <a:gd name="T52" fmla="*/ 31 w 38"/>
                <a:gd name="T53" fmla="*/ 5 h 24"/>
                <a:gd name="T54" fmla="*/ 30 w 38"/>
                <a:gd name="T55" fmla="*/ 3 h 24"/>
                <a:gd name="T56" fmla="*/ 28 w 38"/>
                <a:gd name="T57" fmla="*/ 2 h 24"/>
                <a:gd name="T58" fmla="*/ 25 w 38"/>
                <a:gd name="T59" fmla="*/ 4 h 24"/>
                <a:gd name="T60" fmla="*/ 18 w 38"/>
                <a:gd name="T61" fmla="*/ 6 h 24"/>
                <a:gd name="T62" fmla="*/ 15 w 38"/>
                <a:gd name="T63" fmla="*/ 6 h 24"/>
                <a:gd name="T64" fmla="*/ 14 w 38"/>
                <a:gd name="T65" fmla="*/ 5 h 24"/>
                <a:gd name="T66" fmla="*/ 13 w 38"/>
                <a:gd name="T67" fmla="*/ 6 h 24"/>
                <a:gd name="T68" fmla="*/ 13 w 38"/>
                <a:gd name="T69" fmla="*/ 6 h 24"/>
                <a:gd name="T70" fmla="*/ 13 w 38"/>
                <a:gd name="T71" fmla="*/ 7 h 24"/>
                <a:gd name="T72" fmla="*/ 13 w 38"/>
                <a:gd name="T73" fmla="*/ 8 h 24"/>
                <a:gd name="T74" fmla="*/ 12 w 38"/>
                <a:gd name="T75" fmla="*/ 14 h 24"/>
                <a:gd name="T76" fmla="*/ 12 w 38"/>
                <a:gd name="T77" fmla="*/ 14 h 24"/>
                <a:gd name="T78" fmla="*/ 7 w 38"/>
                <a:gd name="T79" fmla="*/ 21 h 24"/>
                <a:gd name="T80" fmla="*/ 0 w 38"/>
                <a:gd name="T81" fmla="*/ 24 h 24"/>
                <a:gd name="T82" fmla="*/ 0 w 38"/>
                <a:gd name="T83" fmla="*/ 24 h 24"/>
                <a:gd name="T84" fmla="*/ 0 w 38"/>
                <a:gd name="T85" fmla="*/ 24 h 24"/>
                <a:gd name="T86" fmla="*/ 0 w 38"/>
                <a:gd name="T8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" h="24">
                  <a:moveTo>
                    <a:pt x="0" y="24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" y="17"/>
                    <a:pt x="10" y="15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3"/>
                    <a:pt x="22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6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1"/>
                    <a:pt x="34" y="3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9"/>
                    <a:pt x="34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4"/>
                    <a:pt x="38" y="15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5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2" y="12"/>
                    <a:pt x="31" y="10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7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5"/>
                    <a:pt x="21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7"/>
                    <a:pt x="9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3"/>
                    <a:pt x="2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529"/>
            <p:cNvSpPr>
              <a:spLocks noEditPoints="1"/>
            </p:cNvSpPr>
            <p:nvPr/>
          </p:nvSpPr>
          <p:spPr bwMode="auto">
            <a:xfrm>
              <a:off x="4685" y="2577"/>
              <a:ext cx="79" cy="42"/>
            </a:xfrm>
            <a:custGeom>
              <a:avLst/>
              <a:gdLst>
                <a:gd name="T0" fmla="*/ 0 w 56"/>
                <a:gd name="T1" fmla="*/ 28 h 30"/>
                <a:gd name="T2" fmla="*/ 2 w 56"/>
                <a:gd name="T3" fmla="*/ 27 h 30"/>
                <a:gd name="T4" fmla="*/ 5 w 56"/>
                <a:gd name="T5" fmla="*/ 28 h 30"/>
                <a:gd name="T6" fmla="*/ 5 w 56"/>
                <a:gd name="T7" fmla="*/ 28 h 30"/>
                <a:gd name="T8" fmla="*/ 11 w 56"/>
                <a:gd name="T9" fmla="*/ 27 h 30"/>
                <a:gd name="T10" fmla="*/ 11 w 56"/>
                <a:gd name="T11" fmla="*/ 27 h 30"/>
                <a:gd name="T12" fmla="*/ 16 w 56"/>
                <a:gd name="T13" fmla="*/ 23 h 30"/>
                <a:gd name="T14" fmla="*/ 16 w 56"/>
                <a:gd name="T15" fmla="*/ 23 h 30"/>
                <a:gd name="T16" fmla="*/ 20 w 56"/>
                <a:gd name="T17" fmla="*/ 11 h 30"/>
                <a:gd name="T18" fmla="*/ 20 w 56"/>
                <a:gd name="T19" fmla="*/ 11 h 30"/>
                <a:gd name="T20" fmla="*/ 20 w 56"/>
                <a:gd name="T21" fmla="*/ 10 h 30"/>
                <a:gd name="T22" fmla="*/ 20 w 56"/>
                <a:gd name="T23" fmla="*/ 10 h 30"/>
                <a:gd name="T24" fmla="*/ 20 w 56"/>
                <a:gd name="T25" fmla="*/ 9 h 30"/>
                <a:gd name="T26" fmla="*/ 20 w 56"/>
                <a:gd name="T27" fmla="*/ 9 h 30"/>
                <a:gd name="T28" fmla="*/ 23 w 56"/>
                <a:gd name="T29" fmla="*/ 2 h 30"/>
                <a:gd name="T30" fmla="*/ 23 w 56"/>
                <a:gd name="T31" fmla="*/ 2 h 30"/>
                <a:gd name="T32" fmla="*/ 32 w 56"/>
                <a:gd name="T33" fmla="*/ 0 h 30"/>
                <a:gd name="T34" fmla="*/ 32 w 56"/>
                <a:gd name="T35" fmla="*/ 0 h 30"/>
                <a:gd name="T36" fmla="*/ 45 w 56"/>
                <a:gd name="T37" fmla="*/ 3 h 30"/>
                <a:gd name="T38" fmla="*/ 45 w 56"/>
                <a:gd name="T39" fmla="*/ 3 h 30"/>
                <a:gd name="T40" fmla="*/ 50 w 56"/>
                <a:gd name="T41" fmla="*/ 3 h 30"/>
                <a:gd name="T42" fmla="*/ 50 w 56"/>
                <a:gd name="T43" fmla="*/ 3 h 30"/>
                <a:gd name="T44" fmla="*/ 55 w 56"/>
                <a:gd name="T45" fmla="*/ 3 h 30"/>
                <a:gd name="T46" fmla="*/ 55 w 56"/>
                <a:gd name="T47" fmla="*/ 3 h 30"/>
                <a:gd name="T48" fmla="*/ 56 w 56"/>
                <a:gd name="T49" fmla="*/ 5 h 30"/>
                <a:gd name="T50" fmla="*/ 50 w 56"/>
                <a:gd name="T51" fmla="*/ 6 h 30"/>
                <a:gd name="T52" fmla="*/ 50 w 56"/>
                <a:gd name="T53" fmla="*/ 6 h 30"/>
                <a:gd name="T54" fmla="*/ 43 w 56"/>
                <a:gd name="T55" fmla="*/ 4 h 30"/>
                <a:gd name="T56" fmla="*/ 43 w 56"/>
                <a:gd name="T57" fmla="*/ 4 h 30"/>
                <a:gd name="T58" fmla="*/ 32 w 56"/>
                <a:gd name="T59" fmla="*/ 2 h 30"/>
                <a:gd name="T60" fmla="*/ 32 w 56"/>
                <a:gd name="T61" fmla="*/ 2 h 30"/>
                <a:gd name="T62" fmla="*/ 24 w 56"/>
                <a:gd name="T63" fmla="*/ 4 h 30"/>
                <a:gd name="T64" fmla="*/ 24 w 56"/>
                <a:gd name="T65" fmla="*/ 4 h 30"/>
                <a:gd name="T66" fmla="*/ 24 w 56"/>
                <a:gd name="T67" fmla="*/ 4 h 30"/>
                <a:gd name="T68" fmla="*/ 24 w 56"/>
                <a:gd name="T69" fmla="*/ 4 h 30"/>
                <a:gd name="T70" fmla="*/ 22 w 56"/>
                <a:gd name="T71" fmla="*/ 9 h 30"/>
                <a:gd name="T72" fmla="*/ 22 w 56"/>
                <a:gd name="T73" fmla="*/ 9 h 30"/>
                <a:gd name="T74" fmla="*/ 22 w 56"/>
                <a:gd name="T75" fmla="*/ 9 h 30"/>
                <a:gd name="T76" fmla="*/ 22 w 56"/>
                <a:gd name="T77" fmla="*/ 9 h 30"/>
                <a:gd name="T78" fmla="*/ 22 w 56"/>
                <a:gd name="T79" fmla="*/ 11 h 30"/>
                <a:gd name="T80" fmla="*/ 22 w 56"/>
                <a:gd name="T81" fmla="*/ 11 h 30"/>
                <a:gd name="T82" fmla="*/ 18 w 56"/>
                <a:gd name="T83" fmla="*/ 23 h 30"/>
                <a:gd name="T84" fmla="*/ 18 w 56"/>
                <a:gd name="T85" fmla="*/ 23 h 30"/>
                <a:gd name="T86" fmla="*/ 12 w 56"/>
                <a:gd name="T87" fmla="*/ 29 h 30"/>
                <a:gd name="T88" fmla="*/ 12 w 56"/>
                <a:gd name="T89" fmla="*/ 29 h 30"/>
                <a:gd name="T90" fmla="*/ 5 w 56"/>
                <a:gd name="T91" fmla="*/ 30 h 30"/>
                <a:gd name="T92" fmla="*/ 5 w 56"/>
                <a:gd name="T93" fmla="*/ 30 h 30"/>
                <a:gd name="T94" fmla="*/ 5 w 56"/>
                <a:gd name="T95" fmla="*/ 30 h 30"/>
                <a:gd name="T96" fmla="*/ 5 w 56"/>
                <a:gd name="T97" fmla="*/ 30 h 30"/>
                <a:gd name="T98" fmla="*/ 0 w 56"/>
                <a:gd name="T99" fmla="*/ 28 h 30"/>
                <a:gd name="T100" fmla="*/ 0 w 56"/>
                <a:gd name="T101" fmla="*/ 27 h 30"/>
                <a:gd name="T102" fmla="*/ 0 w 56"/>
                <a:gd name="T103" fmla="*/ 28 h 30"/>
                <a:gd name="T104" fmla="*/ 0 w 56"/>
                <a:gd name="T105" fmla="*/ 28 h 30"/>
                <a:gd name="T106" fmla="*/ 0 w 56"/>
                <a:gd name="T107" fmla="*/ 28 h 30"/>
                <a:gd name="T108" fmla="*/ 0 w 56"/>
                <a:gd name="T10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" h="30">
                  <a:moveTo>
                    <a:pt x="0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4" y="26"/>
                    <a:pt x="15" y="25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17"/>
                    <a:pt x="20" y="14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21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0"/>
                    <a:pt x="28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8" y="0"/>
                    <a:pt x="43" y="1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8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2" y="4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5"/>
                    <a:pt x="53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7" y="6"/>
                    <a:pt x="45" y="6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37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8" y="2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2" y="7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5"/>
                    <a:pt x="19" y="18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6"/>
                    <a:pt x="15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30"/>
                    <a:pt x="8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1" y="30"/>
                    <a:pt x="0" y="28"/>
                  </a:cubicBezTo>
                  <a:close/>
                  <a:moveTo>
                    <a:pt x="0" y="27"/>
                  </a:moveTo>
                  <a:cubicBezTo>
                    <a:pt x="0" y="27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530"/>
            <p:cNvSpPr>
              <a:spLocks noEditPoints="1"/>
            </p:cNvSpPr>
            <p:nvPr/>
          </p:nvSpPr>
          <p:spPr bwMode="auto">
            <a:xfrm>
              <a:off x="4790" y="2501"/>
              <a:ext cx="78" cy="89"/>
            </a:xfrm>
            <a:custGeom>
              <a:avLst/>
              <a:gdLst>
                <a:gd name="T0" fmla="*/ 4 w 55"/>
                <a:gd name="T1" fmla="*/ 55 h 63"/>
                <a:gd name="T2" fmla="*/ 6 w 55"/>
                <a:gd name="T3" fmla="*/ 51 h 63"/>
                <a:gd name="T4" fmla="*/ 14 w 55"/>
                <a:gd name="T5" fmla="*/ 49 h 63"/>
                <a:gd name="T6" fmla="*/ 24 w 55"/>
                <a:gd name="T7" fmla="*/ 50 h 63"/>
                <a:gd name="T8" fmla="*/ 27 w 55"/>
                <a:gd name="T9" fmla="*/ 44 h 63"/>
                <a:gd name="T10" fmla="*/ 31 w 55"/>
                <a:gd name="T11" fmla="*/ 37 h 63"/>
                <a:gd name="T12" fmla="*/ 22 w 55"/>
                <a:gd name="T13" fmla="*/ 37 h 63"/>
                <a:gd name="T14" fmla="*/ 13 w 55"/>
                <a:gd name="T15" fmla="*/ 31 h 63"/>
                <a:gd name="T16" fmla="*/ 12 w 55"/>
                <a:gd name="T17" fmla="*/ 18 h 63"/>
                <a:gd name="T18" fmla="*/ 19 w 55"/>
                <a:gd name="T19" fmla="*/ 30 h 63"/>
                <a:gd name="T20" fmla="*/ 26 w 55"/>
                <a:gd name="T21" fmla="*/ 30 h 63"/>
                <a:gd name="T22" fmla="*/ 24 w 55"/>
                <a:gd name="T23" fmla="*/ 24 h 63"/>
                <a:gd name="T24" fmla="*/ 31 w 55"/>
                <a:gd name="T25" fmla="*/ 22 h 63"/>
                <a:gd name="T26" fmla="*/ 40 w 55"/>
                <a:gd name="T27" fmla="*/ 21 h 63"/>
                <a:gd name="T28" fmla="*/ 42 w 55"/>
                <a:gd name="T29" fmla="*/ 21 h 63"/>
                <a:gd name="T30" fmla="*/ 32 w 55"/>
                <a:gd name="T31" fmla="*/ 15 h 63"/>
                <a:gd name="T32" fmla="*/ 32 w 55"/>
                <a:gd name="T33" fmla="*/ 0 h 63"/>
                <a:gd name="T34" fmla="*/ 39 w 55"/>
                <a:gd name="T35" fmla="*/ 7 h 63"/>
                <a:gd name="T36" fmla="*/ 40 w 55"/>
                <a:gd name="T37" fmla="*/ 13 h 63"/>
                <a:gd name="T38" fmla="*/ 47 w 55"/>
                <a:gd name="T39" fmla="*/ 13 h 63"/>
                <a:gd name="T40" fmla="*/ 53 w 55"/>
                <a:gd name="T41" fmla="*/ 23 h 63"/>
                <a:gd name="T42" fmla="*/ 52 w 55"/>
                <a:gd name="T43" fmla="*/ 30 h 63"/>
                <a:gd name="T44" fmla="*/ 48 w 55"/>
                <a:gd name="T45" fmla="*/ 38 h 63"/>
                <a:gd name="T46" fmla="*/ 48 w 55"/>
                <a:gd name="T47" fmla="*/ 43 h 63"/>
                <a:gd name="T48" fmla="*/ 42 w 55"/>
                <a:gd name="T49" fmla="*/ 35 h 63"/>
                <a:gd name="T50" fmla="*/ 38 w 55"/>
                <a:gd name="T51" fmla="*/ 35 h 63"/>
                <a:gd name="T52" fmla="*/ 30 w 55"/>
                <a:gd name="T53" fmla="*/ 51 h 63"/>
                <a:gd name="T54" fmla="*/ 13 w 55"/>
                <a:gd name="T55" fmla="*/ 61 h 63"/>
                <a:gd name="T56" fmla="*/ 13 w 55"/>
                <a:gd name="T57" fmla="*/ 54 h 63"/>
                <a:gd name="T58" fmla="*/ 9 w 55"/>
                <a:gd name="T59" fmla="*/ 53 h 63"/>
                <a:gd name="T60" fmla="*/ 1 w 55"/>
                <a:gd name="T61" fmla="*/ 61 h 63"/>
                <a:gd name="T62" fmla="*/ 10 w 55"/>
                <a:gd name="T63" fmla="*/ 49 h 63"/>
                <a:gd name="T64" fmla="*/ 13 w 55"/>
                <a:gd name="T65" fmla="*/ 60 h 63"/>
                <a:gd name="T66" fmla="*/ 16 w 55"/>
                <a:gd name="T67" fmla="*/ 56 h 63"/>
                <a:gd name="T68" fmla="*/ 36 w 55"/>
                <a:gd name="T69" fmla="*/ 39 h 63"/>
                <a:gd name="T70" fmla="*/ 39 w 55"/>
                <a:gd name="T71" fmla="*/ 34 h 63"/>
                <a:gd name="T72" fmla="*/ 45 w 55"/>
                <a:gd name="T73" fmla="*/ 37 h 63"/>
                <a:gd name="T74" fmla="*/ 49 w 55"/>
                <a:gd name="T75" fmla="*/ 42 h 63"/>
                <a:gd name="T76" fmla="*/ 50 w 55"/>
                <a:gd name="T77" fmla="*/ 33 h 63"/>
                <a:gd name="T78" fmla="*/ 51 w 55"/>
                <a:gd name="T79" fmla="*/ 28 h 63"/>
                <a:gd name="T80" fmla="*/ 53 w 55"/>
                <a:gd name="T81" fmla="*/ 18 h 63"/>
                <a:gd name="T82" fmla="*/ 46 w 55"/>
                <a:gd name="T83" fmla="*/ 14 h 63"/>
                <a:gd name="T84" fmla="*/ 38 w 55"/>
                <a:gd name="T85" fmla="*/ 14 h 63"/>
                <a:gd name="T86" fmla="*/ 38 w 55"/>
                <a:gd name="T87" fmla="*/ 7 h 63"/>
                <a:gd name="T88" fmla="*/ 31 w 55"/>
                <a:gd name="T89" fmla="*/ 2 h 63"/>
                <a:gd name="T90" fmla="*/ 33 w 55"/>
                <a:gd name="T91" fmla="*/ 15 h 63"/>
                <a:gd name="T92" fmla="*/ 41 w 55"/>
                <a:gd name="T93" fmla="*/ 22 h 63"/>
                <a:gd name="T94" fmla="*/ 33 w 55"/>
                <a:gd name="T95" fmla="*/ 22 h 63"/>
                <a:gd name="T96" fmla="*/ 26 w 55"/>
                <a:gd name="T97" fmla="*/ 24 h 63"/>
                <a:gd name="T98" fmla="*/ 26 w 55"/>
                <a:gd name="T99" fmla="*/ 28 h 63"/>
                <a:gd name="T100" fmla="*/ 22 w 55"/>
                <a:gd name="T101" fmla="*/ 31 h 63"/>
                <a:gd name="T102" fmla="*/ 15 w 55"/>
                <a:gd name="T103" fmla="*/ 28 h 63"/>
                <a:gd name="T104" fmla="*/ 13 w 55"/>
                <a:gd name="T105" fmla="*/ 26 h 63"/>
                <a:gd name="T106" fmla="*/ 14 w 55"/>
                <a:gd name="T107" fmla="*/ 32 h 63"/>
                <a:gd name="T108" fmla="*/ 27 w 55"/>
                <a:gd name="T109" fmla="*/ 37 h 63"/>
                <a:gd name="T110" fmla="*/ 32 w 55"/>
                <a:gd name="T111" fmla="*/ 37 h 63"/>
                <a:gd name="T112" fmla="*/ 25 w 55"/>
                <a:gd name="T113" fmla="*/ 46 h 63"/>
                <a:gd name="T114" fmla="*/ 25 w 55"/>
                <a:gd name="T115" fmla="*/ 51 h 63"/>
                <a:gd name="T116" fmla="*/ 11 w 55"/>
                <a:gd name="T117" fmla="*/ 46 h 63"/>
                <a:gd name="T118" fmla="*/ 7 w 55"/>
                <a:gd name="T119" fmla="*/ 52 h 63"/>
                <a:gd name="T120" fmla="*/ 2 w 55"/>
                <a:gd name="T121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" h="63">
                  <a:moveTo>
                    <a:pt x="0" y="62"/>
                  </a:moveTo>
                  <a:cubicBezTo>
                    <a:pt x="0" y="62"/>
                    <a:pt x="0" y="61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58"/>
                    <a:pt x="1" y="58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2"/>
                    <a:pt x="5" y="53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5" y="50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3" y="45"/>
                    <a:pt x="14" y="47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51"/>
                    <a:pt x="16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2" y="51"/>
                    <a:pt x="22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5" y="49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7"/>
                    <a:pt x="24" y="47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5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4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30" y="40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7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8"/>
                    <a:pt x="23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6"/>
                    <a:pt x="18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4" y="35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5"/>
                    <a:pt x="11" y="24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3"/>
                    <a:pt x="15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30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4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5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2"/>
                    <a:pt x="29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2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1"/>
                    <a:pt x="38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0"/>
                    <a:pt x="39" y="20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3" y="18"/>
                    <a:pt x="33" y="17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3"/>
                    <a:pt x="31" y="13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8"/>
                    <a:pt x="28" y="7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9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4"/>
                    <a:pt x="36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4"/>
                    <a:pt x="39" y="5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8"/>
                    <a:pt x="39" y="9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1"/>
                    <a:pt x="39" y="11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3"/>
                    <a:pt x="50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6"/>
                    <a:pt x="51" y="16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8"/>
                    <a:pt x="55" y="19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4" y="22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6"/>
                    <a:pt x="52" y="26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1" y="32"/>
                    <a:pt x="52" y="31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5"/>
                    <a:pt x="50" y="35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3"/>
                    <a:pt x="49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4" y="42"/>
                    <a:pt x="44" y="40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39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5"/>
                    <a:pt x="38" y="35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7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43"/>
                    <a:pt x="37" y="44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4" y="48"/>
                    <a:pt x="33" y="49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4"/>
                    <a:pt x="25" y="54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19" y="55"/>
                    <a:pt x="18" y="55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9"/>
                    <a:pt x="15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8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3"/>
                    <a:pt x="13" y="52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1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8" y="56"/>
                    <a:pt x="6" y="58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2"/>
                    <a:pt x="1" y="63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2"/>
                  </a:cubicBezTo>
                  <a:close/>
                  <a:moveTo>
                    <a:pt x="2" y="60"/>
                  </a:moveTo>
                  <a:cubicBezTo>
                    <a:pt x="2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2" y="61"/>
                    <a:pt x="2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5" y="57"/>
                    <a:pt x="7" y="55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1"/>
                    <a:pt x="8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1"/>
                    <a:pt x="15" y="52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8"/>
                    <a:pt x="13" y="59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0"/>
                    <a:pt x="15" y="58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8" y="54"/>
                    <a:pt x="19" y="54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5" y="53"/>
                    <a:pt x="27" y="52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2" y="48"/>
                    <a:pt x="33" y="47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6" y="43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7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4"/>
                    <a:pt x="45" y="35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40"/>
                    <a:pt x="45" y="41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0"/>
                    <a:pt x="47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9" y="34"/>
                    <a:pt x="49" y="34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1"/>
                    <a:pt x="50" y="31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6"/>
                    <a:pt x="51" y="25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2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1" y="17"/>
                    <a:pt x="50" y="17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4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7" y="1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8" y="8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5" y="4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29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6"/>
                    <a:pt x="29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12"/>
                    <a:pt x="33" y="12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7"/>
                    <a:pt x="34" y="17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40" y="20"/>
                    <a:pt x="42" y="19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8" y="22"/>
                    <a:pt x="37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3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6" y="23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30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7" y="31"/>
                    <a:pt x="16" y="30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5"/>
                    <a:pt x="13" y="23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8"/>
                    <a:pt x="15" y="29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9" y="33"/>
                    <a:pt x="21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7"/>
                    <a:pt x="25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6"/>
                    <a:pt x="29" y="36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1"/>
                    <a:pt x="30" y="40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4"/>
                    <a:pt x="28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6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3" y="52"/>
                    <a:pt x="22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6" y="53"/>
                    <a:pt x="14" y="52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7"/>
                    <a:pt x="12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9" y="47"/>
                    <a:pt x="9" y="47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1"/>
                    <a:pt x="7" y="50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3"/>
                    <a:pt x="6" y="53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6"/>
                    <a:pt x="4" y="56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9"/>
                    <a:pt x="2" y="58"/>
                    <a:pt x="2" y="6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531"/>
            <p:cNvSpPr>
              <a:spLocks noEditPoints="1"/>
            </p:cNvSpPr>
            <p:nvPr/>
          </p:nvSpPr>
          <p:spPr bwMode="auto">
            <a:xfrm>
              <a:off x="4858" y="2509"/>
              <a:ext cx="79" cy="112"/>
            </a:xfrm>
            <a:custGeom>
              <a:avLst/>
              <a:gdLst>
                <a:gd name="T0" fmla="*/ 48 w 56"/>
                <a:gd name="T1" fmla="*/ 56 h 79"/>
                <a:gd name="T2" fmla="*/ 45 w 56"/>
                <a:gd name="T3" fmla="*/ 43 h 79"/>
                <a:gd name="T4" fmla="*/ 38 w 56"/>
                <a:gd name="T5" fmla="*/ 28 h 79"/>
                <a:gd name="T6" fmla="*/ 29 w 56"/>
                <a:gd name="T7" fmla="*/ 13 h 79"/>
                <a:gd name="T8" fmla="*/ 22 w 56"/>
                <a:gd name="T9" fmla="*/ 2 h 79"/>
                <a:gd name="T10" fmla="*/ 24 w 56"/>
                <a:gd name="T11" fmla="*/ 0 h 79"/>
                <a:gd name="T12" fmla="*/ 31 w 56"/>
                <a:gd name="T13" fmla="*/ 12 h 79"/>
                <a:gd name="T14" fmla="*/ 40 w 56"/>
                <a:gd name="T15" fmla="*/ 27 h 79"/>
                <a:gd name="T16" fmla="*/ 47 w 56"/>
                <a:gd name="T17" fmla="*/ 43 h 79"/>
                <a:gd name="T18" fmla="*/ 50 w 56"/>
                <a:gd name="T19" fmla="*/ 56 h 79"/>
                <a:gd name="T20" fmla="*/ 53 w 56"/>
                <a:gd name="T21" fmla="*/ 66 h 79"/>
                <a:gd name="T22" fmla="*/ 56 w 56"/>
                <a:gd name="T23" fmla="*/ 79 h 79"/>
                <a:gd name="T24" fmla="*/ 51 w 56"/>
                <a:gd name="T25" fmla="*/ 67 h 79"/>
                <a:gd name="T26" fmla="*/ 20 w 56"/>
                <a:gd name="T27" fmla="*/ 40 h 79"/>
                <a:gd name="T28" fmla="*/ 11 w 56"/>
                <a:gd name="T29" fmla="*/ 38 h 79"/>
                <a:gd name="T30" fmla="*/ 8 w 56"/>
                <a:gd name="T31" fmla="*/ 37 h 79"/>
                <a:gd name="T32" fmla="*/ 6 w 56"/>
                <a:gd name="T33" fmla="*/ 37 h 79"/>
                <a:gd name="T34" fmla="*/ 0 w 56"/>
                <a:gd name="T35" fmla="*/ 37 h 79"/>
                <a:gd name="T36" fmla="*/ 0 w 56"/>
                <a:gd name="T37" fmla="*/ 37 h 79"/>
                <a:gd name="T38" fmla="*/ 6 w 56"/>
                <a:gd name="T39" fmla="*/ 34 h 79"/>
                <a:gd name="T40" fmla="*/ 8 w 56"/>
                <a:gd name="T41" fmla="*/ 34 h 79"/>
                <a:gd name="T42" fmla="*/ 13 w 56"/>
                <a:gd name="T43" fmla="*/ 36 h 79"/>
                <a:gd name="T44" fmla="*/ 20 w 56"/>
                <a:gd name="T45" fmla="*/ 37 h 79"/>
                <a:gd name="T46" fmla="*/ 21 w 56"/>
                <a:gd name="T47" fmla="*/ 37 h 79"/>
                <a:gd name="T48" fmla="*/ 26 w 56"/>
                <a:gd name="T49" fmla="*/ 34 h 79"/>
                <a:gd name="T50" fmla="*/ 32 w 56"/>
                <a:gd name="T51" fmla="*/ 25 h 79"/>
                <a:gd name="T52" fmla="*/ 32 w 56"/>
                <a:gd name="T53" fmla="*/ 27 h 79"/>
                <a:gd name="T54" fmla="*/ 28 w 56"/>
                <a:gd name="T55" fmla="*/ 34 h 79"/>
                <a:gd name="T56" fmla="*/ 24 w 56"/>
                <a:gd name="T57" fmla="*/ 40 h 79"/>
                <a:gd name="T58" fmla="*/ 28 w 56"/>
                <a:gd name="T59" fmla="*/ 48 h 79"/>
                <a:gd name="T60" fmla="*/ 21 w 56"/>
                <a:gd name="T61" fmla="*/ 40 h 79"/>
                <a:gd name="T62" fmla="*/ 21 w 56"/>
                <a:gd name="T63" fmla="*/ 39 h 79"/>
                <a:gd name="T64" fmla="*/ 21 w 56"/>
                <a:gd name="T65" fmla="*/ 39 h 79"/>
                <a:gd name="T66" fmla="*/ 22 w 56"/>
                <a:gd name="T67" fmla="*/ 2 h 79"/>
                <a:gd name="T68" fmla="*/ 22 w 56"/>
                <a:gd name="T69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79">
                  <a:moveTo>
                    <a:pt x="51" y="67"/>
                  </a:moveTo>
                  <a:cubicBezTo>
                    <a:pt x="49" y="61"/>
                    <a:pt x="49" y="61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6" y="52"/>
                    <a:pt x="46" y="48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4" y="39"/>
                    <a:pt x="42" y="35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5" y="22"/>
                    <a:pt x="31" y="18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9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9" y="7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4" y="16"/>
                    <a:pt x="37" y="21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4" y="34"/>
                    <a:pt x="46" y="38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8"/>
                    <a:pt x="49" y="51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1" y="60"/>
                    <a:pt x="52" y="60"/>
                    <a:pt x="53" y="66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5" y="72"/>
                    <a:pt x="56" y="72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72"/>
                    <a:pt x="52" y="73"/>
                    <a:pt x="51" y="67"/>
                  </a:cubicBezTo>
                  <a:close/>
                  <a:moveTo>
                    <a:pt x="21" y="40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5" y="40"/>
                    <a:pt x="13" y="40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7"/>
                    <a:pt x="10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2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2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0" y="34"/>
                    <a:pt x="12" y="35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8"/>
                    <a:pt x="14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5" y="37"/>
                    <a:pt x="25" y="37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0"/>
                    <a:pt x="28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28"/>
                    <a:pt x="29" y="30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7"/>
                    <a:pt x="27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2"/>
                    <a:pt x="27" y="45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6"/>
                    <a:pt x="22" y="42"/>
                    <a:pt x="21" y="40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532"/>
            <p:cNvSpPr>
              <a:spLocks noEditPoints="1"/>
            </p:cNvSpPr>
            <p:nvPr/>
          </p:nvSpPr>
          <p:spPr bwMode="auto">
            <a:xfrm>
              <a:off x="4890" y="2505"/>
              <a:ext cx="54" cy="112"/>
            </a:xfrm>
            <a:custGeom>
              <a:avLst/>
              <a:gdLst>
                <a:gd name="T0" fmla="*/ 9 w 54"/>
                <a:gd name="T1" fmla="*/ 0 h 112"/>
                <a:gd name="T2" fmla="*/ 9 w 54"/>
                <a:gd name="T3" fmla="*/ 1 h 112"/>
                <a:gd name="T4" fmla="*/ 2 w 54"/>
                <a:gd name="T5" fmla="*/ 7 h 112"/>
                <a:gd name="T6" fmla="*/ 0 w 54"/>
                <a:gd name="T7" fmla="*/ 5 h 112"/>
                <a:gd name="T8" fmla="*/ 9 w 54"/>
                <a:gd name="T9" fmla="*/ 0 h 112"/>
                <a:gd name="T10" fmla="*/ 9 w 54"/>
                <a:gd name="T11" fmla="*/ 0 h 112"/>
                <a:gd name="T12" fmla="*/ 19 w 54"/>
                <a:gd name="T13" fmla="*/ 18 h 112"/>
                <a:gd name="T14" fmla="*/ 20 w 54"/>
                <a:gd name="T15" fmla="*/ 20 h 112"/>
                <a:gd name="T16" fmla="*/ 12 w 54"/>
                <a:gd name="T17" fmla="*/ 24 h 112"/>
                <a:gd name="T18" fmla="*/ 12 w 54"/>
                <a:gd name="T19" fmla="*/ 22 h 112"/>
                <a:gd name="T20" fmla="*/ 19 w 54"/>
                <a:gd name="T21" fmla="*/ 18 h 112"/>
                <a:gd name="T22" fmla="*/ 19 w 54"/>
                <a:gd name="T23" fmla="*/ 18 h 112"/>
                <a:gd name="T24" fmla="*/ 30 w 54"/>
                <a:gd name="T25" fmla="*/ 35 h 112"/>
                <a:gd name="T26" fmla="*/ 30 w 54"/>
                <a:gd name="T27" fmla="*/ 37 h 112"/>
                <a:gd name="T28" fmla="*/ 23 w 54"/>
                <a:gd name="T29" fmla="*/ 41 h 112"/>
                <a:gd name="T30" fmla="*/ 22 w 54"/>
                <a:gd name="T31" fmla="*/ 39 h 112"/>
                <a:gd name="T32" fmla="*/ 30 w 54"/>
                <a:gd name="T33" fmla="*/ 35 h 112"/>
                <a:gd name="T34" fmla="*/ 30 w 54"/>
                <a:gd name="T35" fmla="*/ 35 h 112"/>
                <a:gd name="T36" fmla="*/ 40 w 54"/>
                <a:gd name="T37" fmla="*/ 55 h 112"/>
                <a:gd name="T38" fmla="*/ 41 w 54"/>
                <a:gd name="T39" fmla="*/ 56 h 112"/>
                <a:gd name="T40" fmla="*/ 32 w 54"/>
                <a:gd name="T41" fmla="*/ 59 h 112"/>
                <a:gd name="T42" fmla="*/ 32 w 54"/>
                <a:gd name="T43" fmla="*/ 58 h 112"/>
                <a:gd name="T44" fmla="*/ 40 w 54"/>
                <a:gd name="T45" fmla="*/ 55 h 112"/>
                <a:gd name="T46" fmla="*/ 40 w 54"/>
                <a:gd name="T47" fmla="*/ 55 h 112"/>
                <a:gd name="T48" fmla="*/ 44 w 54"/>
                <a:gd name="T49" fmla="*/ 75 h 112"/>
                <a:gd name="T50" fmla="*/ 44 w 54"/>
                <a:gd name="T51" fmla="*/ 76 h 112"/>
                <a:gd name="T52" fmla="*/ 36 w 54"/>
                <a:gd name="T53" fmla="*/ 79 h 112"/>
                <a:gd name="T54" fmla="*/ 36 w 54"/>
                <a:gd name="T55" fmla="*/ 78 h 112"/>
                <a:gd name="T56" fmla="*/ 44 w 54"/>
                <a:gd name="T57" fmla="*/ 75 h 112"/>
                <a:gd name="T58" fmla="*/ 44 w 54"/>
                <a:gd name="T59" fmla="*/ 75 h 112"/>
                <a:gd name="T60" fmla="*/ 50 w 54"/>
                <a:gd name="T61" fmla="*/ 93 h 112"/>
                <a:gd name="T62" fmla="*/ 50 w 54"/>
                <a:gd name="T63" fmla="*/ 95 h 112"/>
                <a:gd name="T64" fmla="*/ 41 w 54"/>
                <a:gd name="T65" fmla="*/ 97 h 112"/>
                <a:gd name="T66" fmla="*/ 41 w 54"/>
                <a:gd name="T67" fmla="*/ 96 h 112"/>
                <a:gd name="T68" fmla="*/ 50 w 54"/>
                <a:gd name="T69" fmla="*/ 93 h 112"/>
                <a:gd name="T70" fmla="*/ 50 w 54"/>
                <a:gd name="T71" fmla="*/ 93 h 112"/>
                <a:gd name="T72" fmla="*/ 54 w 54"/>
                <a:gd name="T73" fmla="*/ 110 h 112"/>
                <a:gd name="T74" fmla="*/ 54 w 54"/>
                <a:gd name="T75" fmla="*/ 112 h 112"/>
                <a:gd name="T76" fmla="*/ 46 w 54"/>
                <a:gd name="T77" fmla="*/ 112 h 112"/>
                <a:gd name="T78" fmla="*/ 46 w 54"/>
                <a:gd name="T79" fmla="*/ 110 h 112"/>
                <a:gd name="T80" fmla="*/ 54 w 54"/>
                <a:gd name="T81" fmla="*/ 110 h 112"/>
                <a:gd name="T82" fmla="*/ 54 w 54"/>
                <a:gd name="T83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" h="112">
                  <a:moveTo>
                    <a:pt x="9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5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9" y="18"/>
                  </a:moveTo>
                  <a:lnTo>
                    <a:pt x="20" y="20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9" y="18"/>
                  </a:lnTo>
                  <a:lnTo>
                    <a:pt x="19" y="18"/>
                  </a:lnTo>
                  <a:close/>
                  <a:moveTo>
                    <a:pt x="30" y="35"/>
                  </a:moveTo>
                  <a:lnTo>
                    <a:pt x="30" y="37"/>
                  </a:lnTo>
                  <a:lnTo>
                    <a:pt x="23" y="41"/>
                  </a:lnTo>
                  <a:lnTo>
                    <a:pt x="22" y="39"/>
                  </a:lnTo>
                  <a:lnTo>
                    <a:pt x="30" y="35"/>
                  </a:lnTo>
                  <a:lnTo>
                    <a:pt x="30" y="35"/>
                  </a:lnTo>
                  <a:close/>
                  <a:moveTo>
                    <a:pt x="40" y="55"/>
                  </a:moveTo>
                  <a:lnTo>
                    <a:pt x="41" y="56"/>
                  </a:lnTo>
                  <a:lnTo>
                    <a:pt x="32" y="59"/>
                  </a:lnTo>
                  <a:lnTo>
                    <a:pt x="32" y="58"/>
                  </a:lnTo>
                  <a:lnTo>
                    <a:pt x="40" y="55"/>
                  </a:lnTo>
                  <a:lnTo>
                    <a:pt x="40" y="55"/>
                  </a:lnTo>
                  <a:close/>
                  <a:moveTo>
                    <a:pt x="44" y="75"/>
                  </a:moveTo>
                  <a:lnTo>
                    <a:pt x="44" y="76"/>
                  </a:lnTo>
                  <a:lnTo>
                    <a:pt x="36" y="79"/>
                  </a:lnTo>
                  <a:lnTo>
                    <a:pt x="36" y="78"/>
                  </a:lnTo>
                  <a:lnTo>
                    <a:pt x="44" y="75"/>
                  </a:lnTo>
                  <a:lnTo>
                    <a:pt x="44" y="75"/>
                  </a:lnTo>
                  <a:close/>
                  <a:moveTo>
                    <a:pt x="50" y="93"/>
                  </a:moveTo>
                  <a:lnTo>
                    <a:pt x="50" y="95"/>
                  </a:lnTo>
                  <a:lnTo>
                    <a:pt x="41" y="97"/>
                  </a:lnTo>
                  <a:lnTo>
                    <a:pt x="41" y="96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54" y="110"/>
                  </a:moveTo>
                  <a:lnTo>
                    <a:pt x="54" y="112"/>
                  </a:lnTo>
                  <a:lnTo>
                    <a:pt x="46" y="112"/>
                  </a:lnTo>
                  <a:lnTo>
                    <a:pt x="46" y="110"/>
                  </a:lnTo>
                  <a:lnTo>
                    <a:pt x="54" y="110"/>
                  </a:lnTo>
                  <a:lnTo>
                    <a:pt x="54" y="11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533"/>
            <p:cNvSpPr>
              <a:spLocks noEditPoints="1"/>
            </p:cNvSpPr>
            <p:nvPr/>
          </p:nvSpPr>
          <p:spPr bwMode="auto">
            <a:xfrm>
              <a:off x="4890" y="2505"/>
              <a:ext cx="56" cy="113"/>
            </a:xfrm>
            <a:custGeom>
              <a:avLst/>
              <a:gdLst>
                <a:gd name="T0" fmla="*/ 46 w 56"/>
                <a:gd name="T1" fmla="*/ 110 h 113"/>
                <a:gd name="T2" fmla="*/ 56 w 56"/>
                <a:gd name="T3" fmla="*/ 109 h 113"/>
                <a:gd name="T4" fmla="*/ 56 w 56"/>
                <a:gd name="T5" fmla="*/ 112 h 113"/>
                <a:gd name="T6" fmla="*/ 46 w 56"/>
                <a:gd name="T7" fmla="*/ 112 h 113"/>
                <a:gd name="T8" fmla="*/ 46 w 56"/>
                <a:gd name="T9" fmla="*/ 112 h 113"/>
                <a:gd name="T10" fmla="*/ 54 w 56"/>
                <a:gd name="T11" fmla="*/ 112 h 113"/>
                <a:gd name="T12" fmla="*/ 46 w 56"/>
                <a:gd name="T13" fmla="*/ 112 h 113"/>
                <a:gd name="T14" fmla="*/ 41 w 56"/>
                <a:gd name="T15" fmla="*/ 97 h 113"/>
                <a:gd name="T16" fmla="*/ 50 w 56"/>
                <a:gd name="T17" fmla="*/ 93 h 113"/>
                <a:gd name="T18" fmla="*/ 50 w 56"/>
                <a:gd name="T19" fmla="*/ 93 h 113"/>
                <a:gd name="T20" fmla="*/ 41 w 56"/>
                <a:gd name="T21" fmla="*/ 99 h 113"/>
                <a:gd name="T22" fmla="*/ 41 w 56"/>
                <a:gd name="T23" fmla="*/ 97 h 113"/>
                <a:gd name="T24" fmla="*/ 41 w 56"/>
                <a:gd name="T25" fmla="*/ 97 h 113"/>
                <a:gd name="T26" fmla="*/ 50 w 56"/>
                <a:gd name="T27" fmla="*/ 95 h 113"/>
                <a:gd name="T28" fmla="*/ 41 w 56"/>
                <a:gd name="T29" fmla="*/ 96 h 113"/>
                <a:gd name="T30" fmla="*/ 36 w 56"/>
                <a:gd name="T31" fmla="*/ 76 h 113"/>
                <a:gd name="T32" fmla="*/ 44 w 56"/>
                <a:gd name="T33" fmla="*/ 75 h 113"/>
                <a:gd name="T34" fmla="*/ 46 w 56"/>
                <a:gd name="T35" fmla="*/ 76 h 113"/>
                <a:gd name="T36" fmla="*/ 36 w 56"/>
                <a:gd name="T37" fmla="*/ 79 h 113"/>
                <a:gd name="T38" fmla="*/ 36 w 56"/>
                <a:gd name="T39" fmla="*/ 78 h 113"/>
                <a:gd name="T40" fmla="*/ 44 w 56"/>
                <a:gd name="T41" fmla="*/ 76 h 113"/>
                <a:gd name="T42" fmla="*/ 36 w 56"/>
                <a:gd name="T43" fmla="*/ 78 h 113"/>
                <a:gd name="T44" fmla="*/ 32 w 56"/>
                <a:gd name="T45" fmla="*/ 59 h 113"/>
                <a:gd name="T46" fmla="*/ 40 w 56"/>
                <a:gd name="T47" fmla="*/ 55 h 113"/>
                <a:gd name="T48" fmla="*/ 41 w 56"/>
                <a:gd name="T49" fmla="*/ 55 h 113"/>
                <a:gd name="T50" fmla="*/ 32 w 56"/>
                <a:gd name="T51" fmla="*/ 59 h 113"/>
                <a:gd name="T52" fmla="*/ 32 w 56"/>
                <a:gd name="T53" fmla="*/ 59 h 113"/>
                <a:gd name="T54" fmla="*/ 33 w 56"/>
                <a:gd name="T55" fmla="*/ 58 h 113"/>
                <a:gd name="T56" fmla="*/ 40 w 56"/>
                <a:gd name="T57" fmla="*/ 55 h 113"/>
                <a:gd name="T58" fmla="*/ 32 w 56"/>
                <a:gd name="T59" fmla="*/ 58 h 113"/>
                <a:gd name="T60" fmla="*/ 22 w 56"/>
                <a:gd name="T61" fmla="*/ 39 h 113"/>
                <a:gd name="T62" fmla="*/ 30 w 56"/>
                <a:gd name="T63" fmla="*/ 34 h 113"/>
                <a:gd name="T64" fmla="*/ 32 w 56"/>
                <a:gd name="T65" fmla="*/ 37 h 113"/>
                <a:gd name="T66" fmla="*/ 23 w 56"/>
                <a:gd name="T67" fmla="*/ 41 h 113"/>
                <a:gd name="T68" fmla="*/ 23 w 56"/>
                <a:gd name="T69" fmla="*/ 39 h 113"/>
                <a:gd name="T70" fmla="*/ 30 w 56"/>
                <a:gd name="T71" fmla="*/ 37 h 113"/>
                <a:gd name="T72" fmla="*/ 23 w 56"/>
                <a:gd name="T73" fmla="*/ 39 h 113"/>
                <a:gd name="T74" fmla="*/ 12 w 56"/>
                <a:gd name="T75" fmla="*/ 24 h 113"/>
                <a:gd name="T76" fmla="*/ 19 w 56"/>
                <a:gd name="T77" fmla="*/ 17 h 113"/>
                <a:gd name="T78" fmla="*/ 20 w 56"/>
                <a:gd name="T79" fmla="*/ 18 h 113"/>
                <a:gd name="T80" fmla="*/ 12 w 56"/>
                <a:gd name="T81" fmla="*/ 24 h 113"/>
                <a:gd name="T82" fmla="*/ 12 w 56"/>
                <a:gd name="T83" fmla="*/ 24 h 113"/>
                <a:gd name="T84" fmla="*/ 12 w 56"/>
                <a:gd name="T85" fmla="*/ 24 h 113"/>
                <a:gd name="T86" fmla="*/ 19 w 56"/>
                <a:gd name="T87" fmla="*/ 18 h 113"/>
                <a:gd name="T88" fmla="*/ 12 w 56"/>
                <a:gd name="T89" fmla="*/ 22 h 113"/>
                <a:gd name="T90" fmla="*/ 0 w 56"/>
                <a:gd name="T91" fmla="*/ 5 h 113"/>
                <a:gd name="T92" fmla="*/ 9 w 56"/>
                <a:gd name="T93" fmla="*/ 0 h 113"/>
                <a:gd name="T94" fmla="*/ 10 w 56"/>
                <a:gd name="T95" fmla="*/ 1 h 113"/>
                <a:gd name="T96" fmla="*/ 2 w 56"/>
                <a:gd name="T97" fmla="*/ 7 h 113"/>
                <a:gd name="T98" fmla="*/ 2 w 56"/>
                <a:gd name="T99" fmla="*/ 5 h 113"/>
                <a:gd name="T100" fmla="*/ 9 w 56"/>
                <a:gd name="T101" fmla="*/ 1 h 113"/>
                <a:gd name="T102" fmla="*/ 2 w 56"/>
                <a:gd name="T103" fmla="*/ 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113">
                  <a:moveTo>
                    <a:pt x="46" y="112"/>
                  </a:moveTo>
                  <a:lnTo>
                    <a:pt x="46" y="110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46" y="113"/>
                  </a:lnTo>
                  <a:lnTo>
                    <a:pt x="46" y="112"/>
                  </a:lnTo>
                  <a:lnTo>
                    <a:pt x="46" y="112"/>
                  </a:lnTo>
                  <a:close/>
                  <a:moveTo>
                    <a:pt x="46" y="112"/>
                  </a:moveTo>
                  <a:lnTo>
                    <a:pt x="46" y="112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46" y="112"/>
                  </a:lnTo>
                  <a:lnTo>
                    <a:pt x="46" y="112"/>
                  </a:lnTo>
                  <a:close/>
                  <a:moveTo>
                    <a:pt x="41" y="97"/>
                  </a:moveTo>
                  <a:lnTo>
                    <a:pt x="40" y="9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1" y="95"/>
                  </a:lnTo>
                  <a:lnTo>
                    <a:pt x="41" y="99"/>
                  </a:lnTo>
                  <a:lnTo>
                    <a:pt x="41" y="97"/>
                  </a:lnTo>
                  <a:lnTo>
                    <a:pt x="41" y="97"/>
                  </a:lnTo>
                  <a:close/>
                  <a:moveTo>
                    <a:pt x="41" y="96"/>
                  </a:moveTo>
                  <a:lnTo>
                    <a:pt x="41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1" y="96"/>
                  </a:lnTo>
                  <a:lnTo>
                    <a:pt x="41" y="96"/>
                  </a:lnTo>
                  <a:close/>
                  <a:moveTo>
                    <a:pt x="36" y="79"/>
                  </a:moveTo>
                  <a:lnTo>
                    <a:pt x="36" y="76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6" y="76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close/>
                  <a:moveTo>
                    <a:pt x="36" y="78"/>
                  </a:moveTo>
                  <a:lnTo>
                    <a:pt x="36" y="78"/>
                  </a:lnTo>
                  <a:lnTo>
                    <a:pt x="44" y="76"/>
                  </a:lnTo>
                  <a:lnTo>
                    <a:pt x="44" y="75"/>
                  </a:lnTo>
                  <a:lnTo>
                    <a:pt x="36" y="78"/>
                  </a:lnTo>
                  <a:lnTo>
                    <a:pt x="36" y="78"/>
                  </a:lnTo>
                  <a:close/>
                  <a:moveTo>
                    <a:pt x="32" y="59"/>
                  </a:moveTo>
                  <a:lnTo>
                    <a:pt x="32" y="56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close/>
                  <a:moveTo>
                    <a:pt x="32" y="58"/>
                  </a:moveTo>
                  <a:lnTo>
                    <a:pt x="33" y="58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32" y="58"/>
                  </a:lnTo>
                  <a:lnTo>
                    <a:pt x="32" y="58"/>
                  </a:lnTo>
                  <a:close/>
                  <a:moveTo>
                    <a:pt x="23" y="41"/>
                  </a:moveTo>
                  <a:lnTo>
                    <a:pt x="22" y="39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2" y="37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23" y="39"/>
                  </a:moveTo>
                  <a:lnTo>
                    <a:pt x="23" y="41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23" y="39"/>
                  </a:lnTo>
                  <a:lnTo>
                    <a:pt x="23" y="39"/>
                  </a:lnTo>
                  <a:close/>
                  <a:moveTo>
                    <a:pt x="12" y="24"/>
                  </a:moveTo>
                  <a:lnTo>
                    <a:pt x="10" y="22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12" y="22"/>
                  </a:moveTo>
                  <a:lnTo>
                    <a:pt x="12" y="24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2" y="22"/>
                  </a:lnTo>
                  <a:lnTo>
                    <a:pt x="12" y="22"/>
                  </a:lnTo>
                  <a:close/>
                  <a:moveTo>
                    <a:pt x="2" y="7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2" y="5"/>
                  </a:moveTo>
                  <a:lnTo>
                    <a:pt x="2" y="7"/>
                  </a:lnTo>
                  <a:lnTo>
                    <a:pt x="9" y="1"/>
                  </a:lnTo>
                  <a:lnTo>
                    <a:pt x="7" y="1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534"/>
            <p:cNvSpPr>
              <a:spLocks noEditPoints="1"/>
            </p:cNvSpPr>
            <p:nvPr/>
          </p:nvSpPr>
          <p:spPr bwMode="auto">
            <a:xfrm>
              <a:off x="4679" y="2376"/>
              <a:ext cx="214" cy="136"/>
            </a:xfrm>
            <a:custGeom>
              <a:avLst/>
              <a:gdLst>
                <a:gd name="T0" fmla="*/ 141 w 151"/>
                <a:gd name="T1" fmla="*/ 88 h 96"/>
                <a:gd name="T2" fmla="*/ 141 w 151"/>
                <a:gd name="T3" fmla="*/ 88 h 96"/>
                <a:gd name="T4" fmla="*/ 133 w 151"/>
                <a:gd name="T5" fmla="*/ 90 h 96"/>
                <a:gd name="T6" fmla="*/ 129 w 151"/>
                <a:gd name="T7" fmla="*/ 91 h 96"/>
                <a:gd name="T8" fmla="*/ 126 w 151"/>
                <a:gd name="T9" fmla="*/ 90 h 96"/>
                <a:gd name="T10" fmla="*/ 120 w 151"/>
                <a:gd name="T11" fmla="*/ 83 h 96"/>
                <a:gd name="T12" fmla="*/ 111 w 151"/>
                <a:gd name="T13" fmla="*/ 75 h 96"/>
                <a:gd name="T14" fmla="*/ 105 w 151"/>
                <a:gd name="T15" fmla="*/ 73 h 96"/>
                <a:gd name="T16" fmla="*/ 103 w 151"/>
                <a:gd name="T17" fmla="*/ 73 h 96"/>
                <a:gd name="T18" fmla="*/ 98 w 151"/>
                <a:gd name="T19" fmla="*/ 71 h 96"/>
                <a:gd name="T20" fmla="*/ 92 w 151"/>
                <a:gd name="T21" fmla="*/ 65 h 96"/>
                <a:gd name="T22" fmla="*/ 82 w 151"/>
                <a:gd name="T23" fmla="*/ 60 h 96"/>
                <a:gd name="T24" fmla="*/ 73 w 151"/>
                <a:gd name="T25" fmla="*/ 46 h 96"/>
                <a:gd name="T26" fmla="*/ 58 w 151"/>
                <a:gd name="T27" fmla="*/ 29 h 96"/>
                <a:gd name="T28" fmla="*/ 58 w 151"/>
                <a:gd name="T29" fmla="*/ 29 h 96"/>
                <a:gd name="T30" fmla="*/ 53 w 151"/>
                <a:gd name="T31" fmla="*/ 29 h 96"/>
                <a:gd name="T32" fmla="*/ 53 w 151"/>
                <a:gd name="T33" fmla="*/ 29 h 96"/>
                <a:gd name="T34" fmla="*/ 46 w 151"/>
                <a:gd name="T35" fmla="*/ 32 h 96"/>
                <a:gd name="T36" fmla="*/ 40 w 151"/>
                <a:gd name="T37" fmla="*/ 37 h 96"/>
                <a:gd name="T38" fmla="*/ 32 w 151"/>
                <a:gd name="T39" fmla="*/ 40 h 96"/>
                <a:gd name="T40" fmla="*/ 22 w 151"/>
                <a:gd name="T41" fmla="*/ 40 h 96"/>
                <a:gd name="T42" fmla="*/ 15 w 151"/>
                <a:gd name="T43" fmla="*/ 33 h 96"/>
                <a:gd name="T44" fmla="*/ 10 w 151"/>
                <a:gd name="T45" fmla="*/ 22 h 96"/>
                <a:gd name="T46" fmla="*/ 5 w 151"/>
                <a:gd name="T47" fmla="*/ 10 h 96"/>
                <a:gd name="T48" fmla="*/ 0 w 151"/>
                <a:gd name="T49" fmla="*/ 1 h 96"/>
                <a:gd name="T50" fmla="*/ 3 w 151"/>
                <a:gd name="T51" fmla="*/ 0 h 96"/>
                <a:gd name="T52" fmla="*/ 7 w 151"/>
                <a:gd name="T53" fmla="*/ 9 h 96"/>
                <a:gd name="T54" fmla="*/ 13 w 151"/>
                <a:gd name="T55" fmla="*/ 21 h 96"/>
                <a:gd name="T56" fmla="*/ 17 w 151"/>
                <a:gd name="T57" fmla="*/ 32 h 96"/>
                <a:gd name="T58" fmla="*/ 22 w 151"/>
                <a:gd name="T59" fmla="*/ 37 h 96"/>
                <a:gd name="T60" fmla="*/ 32 w 151"/>
                <a:gd name="T61" fmla="*/ 38 h 96"/>
                <a:gd name="T62" fmla="*/ 39 w 151"/>
                <a:gd name="T63" fmla="*/ 35 h 96"/>
                <a:gd name="T64" fmla="*/ 44 w 151"/>
                <a:gd name="T65" fmla="*/ 31 h 96"/>
                <a:gd name="T66" fmla="*/ 53 w 151"/>
                <a:gd name="T67" fmla="*/ 26 h 96"/>
                <a:gd name="T68" fmla="*/ 54 w 151"/>
                <a:gd name="T69" fmla="*/ 26 h 96"/>
                <a:gd name="T70" fmla="*/ 58 w 151"/>
                <a:gd name="T71" fmla="*/ 27 h 96"/>
                <a:gd name="T72" fmla="*/ 58 w 151"/>
                <a:gd name="T73" fmla="*/ 27 h 96"/>
                <a:gd name="T74" fmla="*/ 58 w 151"/>
                <a:gd name="T75" fmla="*/ 27 h 96"/>
                <a:gd name="T76" fmla="*/ 59 w 151"/>
                <a:gd name="T77" fmla="*/ 27 h 96"/>
                <a:gd name="T78" fmla="*/ 60 w 151"/>
                <a:gd name="T79" fmla="*/ 27 h 96"/>
                <a:gd name="T80" fmla="*/ 75 w 151"/>
                <a:gd name="T81" fmla="*/ 45 h 96"/>
                <a:gd name="T82" fmla="*/ 83 w 151"/>
                <a:gd name="T83" fmla="*/ 57 h 96"/>
                <a:gd name="T84" fmla="*/ 94 w 151"/>
                <a:gd name="T85" fmla="*/ 64 h 96"/>
                <a:gd name="T86" fmla="*/ 100 w 151"/>
                <a:gd name="T87" fmla="*/ 70 h 96"/>
                <a:gd name="T88" fmla="*/ 103 w 151"/>
                <a:gd name="T89" fmla="*/ 70 h 96"/>
                <a:gd name="T90" fmla="*/ 105 w 151"/>
                <a:gd name="T91" fmla="*/ 70 h 96"/>
                <a:gd name="T92" fmla="*/ 113 w 151"/>
                <a:gd name="T93" fmla="*/ 73 h 96"/>
                <a:gd name="T94" fmla="*/ 123 w 151"/>
                <a:gd name="T95" fmla="*/ 82 h 96"/>
                <a:gd name="T96" fmla="*/ 127 w 151"/>
                <a:gd name="T97" fmla="*/ 88 h 96"/>
                <a:gd name="T98" fmla="*/ 129 w 151"/>
                <a:gd name="T99" fmla="*/ 89 h 96"/>
                <a:gd name="T100" fmla="*/ 133 w 151"/>
                <a:gd name="T101" fmla="*/ 88 h 96"/>
                <a:gd name="T102" fmla="*/ 141 w 151"/>
                <a:gd name="T103" fmla="*/ 86 h 96"/>
                <a:gd name="T104" fmla="*/ 142 w 151"/>
                <a:gd name="T105" fmla="*/ 86 h 96"/>
                <a:gd name="T106" fmla="*/ 147 w 151"/>
                <a:gd name="T107" fmla="*/ 90 h 96"/>
                <a:gd name="T108" fmla="*/ 151 w 151"/>
                <a:gd name="T109" fmla="*/ 95 h 96"/>
                <a:gd name="T110" fmla="*/ 145 w 151"/>
                <a:gd name="T111" fmla="*/ 91 h 96"/>
                <a:gd name="T112" fmla="*/ 0 w 151"/>
                <a:gd name="T113" fmla="*/ 1 h 96"/>
                <a:gd name="T114" fmla="*/ 0 w 151"/>
                <a:gd name="T115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" h="96">
                  <a:moveTo>
                    <a:pt x="145" y="91"/>
                  </a:moveTo>
                  <a:cubicBezTo>
                    <a:pt x="144" y="90"/>
                    <a:pt x="143" y="88"/>
                    <a:pt x="141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39" y="88"/>
                    <a:pt x="136" y="90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2" y="91"/>
                    <a:pt x="131" y="91"/>
                    <a:pt x="129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8" y="91"/>
                    <a:pt x="127" y="91"/>
                    <a:pt x="126" y="90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4" y="89"/>
                    <a:pt x="122" y="87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19" y="80"/>
                    <a:pt x="115" y="78"/>
                    <a:pt x="111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08" y="73"/>
                    <a:pt x="106" y="73"/>
                    <a:pt x="105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4" y="73"/>
                    <a:pt x="104" y="73"/>
                    <a:pt x="103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2" y="73"/>
                    <a:pt x="100" y="73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0"/>
                    <a:pt x="94" y="68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1" y="63"/>
                    <a:pt x="86" y="61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77" y="58"/>
                    <a:pt x="75" y="50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1" y="43"/>
                    <a:pt x="61" y="32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9"/>
                    <a:pt x="55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1" y="29"/>
                    <a:pt x="48" y="30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4" y="35"/>
                    <a:pt x="42" y="36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8" y="38"/>
                    <a:pt x="35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0" y="40"/>
                    <a:pt x="25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39"/>
                    <a:pt x="17" y="35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3" y="30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18"/>
                    <a:pt x="7" y="14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7"/>
                    <a:pt x="2" y="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6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1" y="16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6" y="29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4"/>
                    <a:pt x="20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38"/>
                    <a:pt x="30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5" y="38"/>
                    <a:pt x="37" y="36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1" y="33"/>
                    <a:pt x="42" y="33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7" y="28"/>
                    <a:pt x="50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2" y="30"/>
                    <a:pt x="73" y="41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49"/>
                    <a:pt x="80" y="57"/>
                    <a:pt x="83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6" y="58"/>
                    <a:pt x="92" y="60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6" y="66"/>
                    <a:pt x="98" y="68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2" y="70"/>
                    <a:pt x="103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4" y="70"/>
                    <a:pt x="104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6" y="71"/>
                    <a:pt x="109" y="71"/>
                    <a:pt x="113" y="73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16" y="76"/>
                    <a:pt x="120" y="78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4" y="85"/>
                    <a:pt x="126" y="87"/>
                    <a:pt x="127" y="88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8" y="88"/>
                    <a:pt x="129" y="89"/>
                    <a:pt x="129" y="89"/>
                  </a:cubicBezTo>
                  <a:cubicBezTo>
                    <a:pt x="129" y="89"/>
                    <a:pt x="129" y="89"/>
                    <a:pt x="129" y="89"/>
                  </a:cubicBezTo>
                  <a:cubicBezTo>
                    <a:pt x="130" y="89"/>
                    <a:pt x="131" y="88"/>
                    <a:pt x="133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5" y="87"/>
                    <a:pt x="138" y="86"/>
                    <a:pt x="141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1" y="86"/>
                    <a:pt x="141" y="86"/>
                    <a:pt x="142" y="86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4" y="86"/>
                    <a:pt x="146" y="89"/>
                    <a:pt x="147" y="90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48" y="91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6" y="92"/>
                    <a:pt x="145" y="9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535"/>
            <p:cNvSpPr>
              <a:spLocks/>
            </p:cNvSpPr>
            <p:nvPr/>
          </p:nvSpPr>
          <p:spPr bwMode="auto">
            <a:xfrm>
              <a:off x="4873" y="2491"/>
              <a:ext cx="3" cy="8"/>
            </a:xfrm>
            <a:custGeom>
              <a:avLst/>
              <a:gdLst>
                <a:gd name="T0" fmla="*/ 0 w 3"/>
                <a:gd name="T1" fmla="*/ 0 h 8"/>
                <a:gd name="T2" fmla="*/ 2 w 3"/>
                <a:gd name="T3" fmla="*/ 0 h 8"/>
                <a:gd name="T4" fmla="*/ 3 w 3"/>
                <a:gd name="T5" fmla="*/ 8 h 8"/>
                <a:gd name="T6" fmla="*/ 2 w 3"/>
                <a:gd name="T7" fmla="*/ 8 h 8"/>
                <a:gd name="T8" fmla="*/ 0 w 3"/>
                <a:gd name="T9" fmla="*/ 0 h 8"/>
                <a:gd name="T10" fmla="*/ 0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2" y="0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536"/>
            <p:cNvSpPr>
              <a:spLocks noEditPoints="1"/>
            </p:cNvSpPr>
            <p:nvPr/>
          </p:nvSpPr>
          <p:spPr bwMode="auto">
            <a:xfrm>
              <a:off x="4873" y="2489"/>
              <a:ext cx="3" cy="12"/>
            </a:xfrm>
            <a:custGeom>
              <a:avLst/>
              <a:gdLst>
                <a:gd name="T0" fmla="*/ 0 w 3"/>
                <a:gd name="T1" fmla="*/ 2 h 12"/>
                <a:gd name="T2" fmla="*/ 0 w 3"/>
                <a:gd name="T3" fmla="*/ 2 h 12"/>
                <a:gd name="T4" fmla="*/ 0 w 3"/>
                <a:gd name="T5" fmla="*/ 2 h 12"/>
                <a:gd name="T6" fmla="*/ 0 w 3"/>
                <a:gd name="T7" fmla="*/ 2 h 12"/>
                <a:gd name="T8" fmla="*/ 0 w 3"/>
                <a:gd name="T9" fmla="*/ 2 h 12"/>
                <a:gd name="T10" fmla="*/ 0 w 3"/>
                <a:gd name="T11" fmla="*/ 2 h 12"/>
                <a:gd name="T12" fmla="*/ 0 w 3"/>
                <a:gd name="T13" fmla="*/ 2 h 12"/>
                <a:gd name="T14" fmla="*/ 2 w 3"/>
                <a:gd name="T15" fmla="*/ 0 h 12"/>
                <a:gd name="T16" fmla="*/ 3 w 3"/>
                <a:gd name="T17" fmla="*/ 10 h 12"/>
                <a:gd name="T18" fmla="*/ 3 w 3"/>
                <a:gd name="T19" fmla="*/ 10 h 12"/>
                <a:gd name="T20" fmla="*/ 0 w 3"/>
                <a:gd name="T21" fmla="*/ 12 h 12"/>
                <a:gd name="T22" fmla="*/ 0 w 3"/>
                <a:gd name="T23" fmla="*/ 2 h 12"/>
                <a:gd name="T24" fmla="*/ 0 w 3"/>
                <a:gd name="T25" fmla="*/ 2 h 12"/>
                <a:gd name="T26" fmla="*/ 2 w 3"/>
                <a:gd name="T27" fmla="*/ 10 h 12"/>
                <a:gd name="T28" fmla="*/ 2 w 3"/>
                <a:gd name="T29" fmla="*/ 10 h 12"/>
                <a:gd name="T30" fmla="*/ 2 w 3"/>
                <a:gd name="T31" fmla="*/ 2 h 12"/>
                <a:gd name="T32" fmla="*/ 0 w 3"/>
                <a:gd name="T33" fmla="*/ 2 h 12"/>
                <a:gd name="T34" fmla="*/ 2 w 3"/>
                <a:gd name="T35" fmla="*/ 10 h 12"/>
                <a:gd name="T36" fmla="*/ 2 w 3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2" y="10"/>
                  </a:moveTo>
                  <a:lnTo>
                    <a:pt x="2" y="1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537"/>
            <p:cNvSpPr>
              <a:spLocks/>
            </p:cNvSpPr>
            <p:nvPr/>
          </p:nvSpPr>
          <p:spPr bwMode="auto">
            <a:xfrm>
              <a:off x="4851" y="2486"/>
              <a:ext cx="8" cy="7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2 h 7"/>
                <a:gd name="T4" fmla="*/ 1 w 8"/>
                <a:gd name="T5" fmla="*/ 7 h 7"/>
                <a:gd name="T6" fmla="*/ 0 w 8"/>
                <a:gd name="T7" fmla="*/ 6 h 7"/>
                <a:gd name="T8" fmla="*/ 8 w 8"/>
                <a:gd name="T9" fmla="*/ 0 h 7"/>
                <a:gd name="T10" fmla="*/ 8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lnTo>
                    <a:pt x="8" y="2"/>
                  </a:lnTo>
                  <a:lnTo>
                    <a:pt x="1" y="7"/>
                  </a:lnTo>
                  <a:lnTo>
                    <a:pt x="0" y="6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538"/>
            <p:cNvSpPr>
              <a:spLocks noEditPoints="1"/>
            </p:cNvSpPr>
            <p:nvPr/>
          </p:nvSpPr>
          <p:spPr bwMode="auto">
            <a:xfrm>
              <a:off x="4851" y="2486"/>
              <a:ext cx="10" cy="7"/>
            </a:xfrm>
            <a:custGeom>
              <a:avLst/>
              <a:gdLst>
                <a:gd name="T0" fmla="*/ 1 w 10"/>
                <a:gd name="T1" fmla="*/ 7 h 7"/>
                <a:gd name="T2" fmla="*/ 0 w 10"/>
                <a:gd name="T3" fmla="*/ 6 h 7"/>
                <a:gd name="T4" fmla="*/ 7 w 10"/>
                <a:gd name="T5" fmla="*/ 0 h 7"/>
                <a:gd name="T6" fmla="*/ 8 w 10"/>
                <a:gd name="T7" fmla="*/ 0 h 7"/>
                <a:gd name="T8" fmla="*/ 8 w 10"/>
                <a:gd name="T9" fmla="*/ 0 h 7"/>
                <a:gd name="T10" fmla="*/ 10 w 10"/>
                <a:gd name="T11" fmla="*/ 2 h 7"/>
                <a:gd name="T12" fmla="*/ 1 w 10"/>
                <a:gd name="T13" fmla="*/ 7 h 7"/>
                <a:gd name="T14" fmla="*/ 1 w 10"/>
                <a:gd name="T15" fmla="*/ 7 h 7"/>
                <a:gd name="T16" fmla="*/ 1 w 10"/>
                <a:gd name="T17" fmla="*/ 7 h 7"/>
                <a:gd name="T18" fmla="*/ 1 w 10"/>
                <a:gd name="T19" fmla="*/ 6 h 7"/>
                <a:gd name="T20" fmla="*/ 1 w 10"/>
                <a:gd name="T21" fmla="*/ 6 h 7"/>
                <a:gd name="T22" fmla="*/ 8 w 10"/>
                <a:gd name="T23" fmla="*/ 2 h 7"/>
                <a:gd name="T24" fmla="*/ 8 w 10"/>
                <a:gd name="T25" fmla="*/ 2 h 7"/>
                <a:gd name="T26" fmla="*/ 1 w 10"/>
                <a:gd name="T27" fmla="*/ 6 h 7"/>
                <a:gd name="T28" fmla="*/ 1 w 10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" y="7"/>
                  </a:lnTo>
                  <a:lnTo>
                    <a:pt x="1" y="7"/>
                  </a:lnTo>
                  <a:lnTo>
                    <a:pt x="1" y="7"/>
                  </a:lnTo>
                  <a:close/>
                  <a:moveTo>
                    <a:pt x="1" y="6"/>
                  </a:moveTo>
                  <a:lnTo>
                    <a:pt x="1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539"/>
            <p:cNvSpPr>
              <a:spLocks/>
            </p:cNvSpPr>
            <p:nvPr/>
          </p:nvSpPr>
          <p:spPr bwMode="auto">
            <a:xfrm>
              <a:off x="4835" y="2472"/>
              <a:ext cx="7" cy="9"/>
            </a:xfrm>
            <a:custGeom>
              <a:avLst/>
              <a:gdLst>
                <a:gd name="T0" fmla="*/ 6 w 7"/>
                <a:gd name="T1" fmla="*/ 0 h 9"/>
                <a:gd name="T2" fmla="*/ 7 w 7"/>
                <a:gd name="T3" fmla="*/ 0 h 9"/>
                <a:gd name="T4" fmla="*/ 2 w 7"/>
                <a:gd name="T5" fmla="*/ 9 h 9"/>
                <a:gd name="T6" fmla="*/ 0 w 7"/>
                <a:gd name="T7" fmla="*/ 7 h 9"/>
                <a:gd name="T8" fmla="*/ 6 w 7"/>
                <a:gd name="T9" fmla="*/ 0 h 9"/>
                <a:gd name="T10" fmla="*/ 6 w 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lnTo>
                    <a:pt x="7" y="0"/>
                  </a:lnTo>
                  <a:lnTo>
                    <a:pt x="2" y="9"/>
                  </a:lnTo>
                  <a:lnTo>
                    <a:pt x="0" y="7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540"/>
            <p:cNvSpPr>
              <a:spLocks noEditPoints="1"/>
            </p:cNvSpPr>
            <p:nvPr/>
          </p:nvSpPr>
          <p:spPr bwMode="auto">
            <a:xfrm>
              <a:off x="4835" y="2471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0 w 7"/>
                <a:gd name="T3" fmla="*/ 8 h 10"/>
                <a:gd name="T4" fmla="*/ 6 w 7"/>
                <a:gd name="T5" fmla="*/ 0 h 10"/>
                <a:gd name="T6" fmla="*/ 6 w 7"/>
                <a:gd name="T7" fmla="*/ 0 h 10"/>
                <a:gd name="T8" fmla="*/ 6 w 7"/>
                <a:gd name="T9" fmla="*/ 0 h 10"/>
                <a:gd name="T10" fmla="*/ 7 w 7"/>
                <a:gd name="T11" fmla="*/ 1 h 10"/>
                <a:gd name="T12" fmla="*/ 2 w 7"/>
                <a:gd name="T13" fmla="*/ 10 h 10"/>
                <a:gd name="T14" fmla="*/ 2 w 7"/>
                <a:gd name="T15" fmla="*/ 10 h 10"/>
                <a:gd name="T16" fmla="*/ 2 w 7"/>
                <a:gd name="T17" fmla="*/ 10 h 10"/>
                <a:gd name="T18" fmla="*/ 2 w 7"/>
                <a:gd name="T19" fmla="*/ 8 h 10"/>
                <a:gd name="T20" fmla="*/ 2 w 7"/>
                <a:gd name="T21" fmla="*/ 8 h 10"/>
                <a:gd name="T22" fmla="*/ 6 w 7"/>
                <a:gd name="T23" fmla="*/ 1 h 10"/>
                <a:gd name="T24" fmla="*/ 6 w 7"/>
                <a:gd name="T25" fmla="*/ 1 h 10"/>
                <a:gd name="T26" fmla="*/ 2 w 7"/>
                <a:gd name="T27" fmla="*/ 8 h 10"/>
                <a:gd name="T28" fmla="*/ 2 w 7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6" y="1"/>
                  </a:lnTo>
                  <a:lnTo>
                    <a:pt x="6" y="1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541"/>
            <p:cNvSpPr>
              <a:spLocks/>
            </p:cNvSpPr>
            <p:nvPr/>
          </p:nvSpPr>
          <p:spPr bwMode="auto">
            <a:xfrm>
              <a:off x="4817" y="2465"/>
              <a:ext cx="5" cy="10"/>
            </a:xfrm>
            <a:custGeom>
              <a:avLst/>
              <a:gdLst>
                <a:gd name="T0" fmla="*/ 4 w 5"/>
                <a:gd name="T1" fmla="*/ 0 h 10"/>
                <a:gd name="T2" fmla="*/ 5 w 5"/>
                <a:gd name="T3" fmla="*/ 2 h 10"/>
                <a:gd name="T4" fmla="*/ 1 w 5"/>
                <a:gd name="T5" fmla="*/ 10 h 10"/>
                <a:gd name="T6" fmla="*/ 0 w 5"/>
                <a:gd name="T7" fmla="*/ 9 h 10"/>
                <a:gd name="T8" fmla="*/ 4 w 5"/>
                <a:gd name="T9" fmla="*/ 0 h 10"/>
                <a:gd name="T10" fmla="*/ 4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4" y="0"/>
                  </a:moveTo>
                  <a:lnTo>
                    <a:pt x="5" y="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542"/>
            <p:cNvSpPr>
              <a:spLocks noEditPoints="1"/>
            </p:cNvSpPr>
            <p:nvPr/>
          </p:nvSpPr>
          <p:spPr bwMode="auto">
            <a:xfrm>
              <a:off x="4815" y="2465"/>
              <a:ext cx="7" cy="10"/>
            </a:xfrm>
            <a:custGeom>
              <a:avLst/>
              <a:gdLst>
                <a:gd name="T0" fmla="*/ 3 w 7"/>
                <a:gd name="T1" fmla="*/ 10 h 10"/>
                <a:gd name="T2" fmla="*/ 0 w 7"/>
                <a:gd name="T3" fmla="*/ 9 h 10"/>
                <a:gd name="T4" fmla="*/ 6 w 7"/>
                <a:gd name="T5" fmla="*/ 0 h 10"/>
                <a:gd name="T6" fmla="*/ 6 w 7"/>
                <a:gd name="T7" fmla="*/ 0 h 10"/>
                <a:gd name="T8" fmla="*/ 6 w 7"/>
                <a:gd name="T9" fmla="*/ 0 h 10"/>
                <a:gd name="T10" fmla="*/ 7 w 7"/>
                <a:gd name="T11" fmla="*/ 2 h 10"/>
                <a:gd name="T12" fmla="*/ 3 w 7"/>
                <a:gd name="T13" fmla="*/ 10 h 10"/>
                <a:gd name="T14" fmla="*/ 3 w 7"/>
                <a:gd name="T15" fmla="*/ 10 h 10"/>
                <a:gd name="T16" fmla="*/ 3 w 7"/>
                <a:gd name="T17" fmla="*/ 10 h 10"/>
                <a:gd name="T18" fmla="*/ 2 w 7"/>
                <a:gd name="T19" fmla="*/ 9 h 10"/>
                <a:gd name="T20" fmla="*/ 3 w 7"/>
                <a:gd name="T21" fmla="*/ 9 h 10"/>
                <a:gd name="T22" fmla="*/ 6 w 7"/>
                <a:gd name="T23" fmla="*/ 2 h 10"/>
                <a:gd name="T24" fmla="*/ 6 w 7"/>
                <a:gd name="T25" fmla="*/ 2 h 10"/>
                <a:gd name="T26" fmla="*/ 2 w 7"/>
                <a:gd name="T27" fmla="*/ 9 h 10"/>
                <a:gd name="T28" fmla="*/ 2 w 7"/>
                <a:gd name="T2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lnTo>
                    <a:pt x="0" y="9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  <a:moveTo>
                    <a:pt x="2" y="9"/>
                  </a:moveTo>
                  <a:lnTo>
                    <a:pt x="3" y="9"/>
                  </a:lnTo>
                  <a:lnTo>
                    <a:pt x="6" y="2"/>
                  </a:lnTo>
                  <a:lnTo>
                    <a:pt x="6" y="2"/>
                  </a:lnTo>
                  <a:lnTo>
                    <a:pt x="2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543"/>
            <p:cNvSpPr>
              <a:spLocks/>
            </p:cNvSpPr>
            <p:nvPr/>
          </p:nvSpPr>
          <p:spPr bwMode="auto">
            <a:xfrm>
              <a:off x="4803" y="2452"/>
              <a:ext cx="5" cy="9"/>
            </a:xfrm>
            <a:custGeom>
              <a:avLst/>
              <a:gdLst>
                <a:gd name="T0" fmla="*/ 4 w 5"/>
                <a:gd name="T1" fmla="*/ 0 h 9"/>
                <a:gd name="T2" fmla="*/ 5 w 5"/>
                <a:gd name="T3" fmla="*/ 0 h 9"/>
                <a:gd name="T4" fmla="*/ 0 w 5"/>
                <a:gd name="T5" fmla="*/ 9 h 9"/>
                <a:gd name="T6" fmla="*/ 0 w 5"/>
                <a:gd name="T7" fmla="*/ 7 h 9"/>
                <a:gd name="T8" fmla="*/ 4 w 5"/>
                <a:gd name="T9" fmla="*/ 0 h 9"/>
                <a:gd name="T10" fmla="*/ 4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lnTo>
                    <a:pt x="5" y="0"/>
                  </a:lnTo>
                  <a:lnTo>
                    <a:pt x="0" y="9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544"/>
            <p:cNvSpPr>
              <a:spLocks noEditPoints="1"/>
            </p:cNvSpPr>
            <p:nvPr/>
          </p:nvSpPr>
          <p:spPr bwMode="auto">
            <a:xfrm>
              <a:off x="4801" y="2451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0 w 7"/>
                <a:gd name="T3" fmla="*/ 8 h 10"/>
                <a:gd name="T4" fmla="*/ 4 w 7"/>
                <a:gd name="T5" fmla="*/ 0 h 10"/>
                <a:gd name="T6" fmla="*/ 4 w 7"/>
                <a:gd name="T7" fmla="*/ 0 h 10"/>
                <a:gd name="T8" fmla="*/ 6 w 7"/>
                <a:gd name="T9" fmla="*/ 0 h 10"/>
                <a:gd name="T10" fmla="*/ 7 w 7"/>
                <a:gd name="T11" fmla="*/ 1 h 10"/>
                <a:gd name="T12" fmla="*/ 3 w 7"/>
                <a:gd name="T13" fmla="*/ 10 h 10"/>
                <a:gd name="T14" fmla="*/ 2 w 7"/>
                <a:gd name="T15" fmla="*/ 10 h 10"/>
                <a:gd name="T16" fmla="*/ 2 w 7"/>
                <a:gd name="T17" fmla="*/ 10 h 10"/>
                <a:gd name="T18" fmla="*/ 2 w 7"/>
                <a:gd name="T19" fmla="*/ 8 h 10"/>
                <a:gd name="T20" fmla="*/ 2 w 7"/>
                <a:gd name="T21" fmla="*/ 8 h 10"/>
                <a:gd name="T22" fmla="*/ 6 w 7"/>
                <a:gd name="T23" fmla="*/ 1 h 10"/>
                <a:gd name="T24" fmla="*/ 6 w 7"/>
                <a:gd name="T25" fmla="*/ 1 h 10"/>
                <a:gd name="T26" fmla="*/ 2 w 7"/>
                <a:gd name="T27" fmla="*/ 8 h 10"/>
                <a:gd name="T28" fmla="*/ 2 w 7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6" y="1"/>
                  </a:lnTo>
                  <a:lnTo>
                    <a:pt x="6" y="1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545"/>
            <p:cNvSpPr>
              <a:spLocks/>
            </p:cNvSpPr>
            <p:nvPr/>
          </p:nvSpPr>
          <p:spPr bwMode="auto">
            <a:xfrm>
              <a:off x="4788" y="2442"/>
              <a:ext cx="9" cy="6"/>
            </a:xfrm>
            <a:custGeom>
              <a:avLst/>
              <a:gdLst>
                <a:gd name="T0" fmla="*/ 8 w 9"/>
                <a:gd name="T1" fmla="*/ 0 h 6"/>
                <a:gd name="T2" fmla="*/ 9 w 9"/>
                <a:gd name="T3" fmla="*/ 2 h 6"/>
                <a:gd name="T4" fmla="*/ 0 w 9"/>
                <a:gd name="T5" fmla="*/ 6 h 6"/>
                <a:gd name="T6" fmla="*/ 0 w 9"/>
                <a:gd name="T7" fmla="*/ 5 h 6"/>
                <a:gd name="T8" fmla="*/ 8 w 9"/>
                <a:gd name="T9" fmla="*/ 0 h 6"/>
                <a:gd name="T10" fmla="*/ 8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546"/>
            <p:cNvSpPr>
              <a:spLocks noEditPoints="1"/>
            </p:cNvSpPr>
            <p:nvPr/>
          </p:nvSpPr>
          <p:spPr bwMode="auto">
            <a:xfrm>
              <a:off x="4787" y="2442"/>
              <a:ext cx="10" cy="8"/>
            </a:xfrm>
            <a:custGeom>
              <a:avLst/>
              <a:gdLst>
                <a:gd name="T0" fmla="*/ 1 w 10"/>
                <a:gd name="T1" fmla="*/ 6 h 8"/>
                <a:gd name="T2" fmla="*/ 0 w 10"/>
                <a:gd name="T3" fmla="*/ 5 h 8"/>
                <a:gd name="T4" fmla="*/ 9 w 10"/>
                <a:gd name="T5" fmla="*/ 0 h 8"/>
                <a:gd name="T6" fmla="*/ 9 w 10"/>
                <a:gd name="T7" fmla="*/ 0 h 8"/>
                <a:gd name="T8" fmla="*/ 10 w 10"/>
                <a:gd name="T9" fmla="*/ 0 h 8"/>
                <a:gd name="T10" fmla="*/ 10 w 10"/>
                <a:gd name="T11" fmla="*/ 2 h 8"/>
                <a:gd name="T12" fmla="*/ 1 w 10"/>
                <a:gd name="T13" fmla="*/ 8 h 8"/>
                <a:gd name="T14" fmla="*/ 1 w 10"/>
                <a:gd name="T15" fmla="*/ 6 h 8"/>
                <a:gd name="T16" fmla="*/ 1 w 10"/>
                <a:gd name="T17" fmla="*/ 6 h 8"/>
                <a:gd name="T18" fmla="*/ 1 w 10"/>
                <a:gd name="T19" fmla="*/ 6 h 8"/>
                <a:gd name="T20" fmla="*/ 1 w 10"/>
                <a:gd name="T21" fmla="*/ 6 h 8"/>
                <a:gd name="T22" fmla="*/ 9 w 10"/>
                <a:gd name="T23" fmla="*/ 2 h 8"/>
                <a:gd name="T24" fmla="*/ 9 w 10"/>
                <a:gd name="T25" fmla="*/ 2 h 8"/>
                <a:gd name="T26" fmla="*/ 1 w 10"/>
                <a:gd name="T27" fmla="*/ 6 h 8"/>
                <a:gd name="T28" fmla="*/ 1 w 10"/>
                <a:gd name="T2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" y="6"/>
                  </a:moveTo>
                  <a:lnTo>
                    <a:pt x="0" y="5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6"/>
                  </a:lnTo>
                  <a:close/>
                  <a:moveTo>
                    <a:pt x="1" y="6"/>
                  </a:moveTo>
                  <a:lnTo>
                    <a:pt x="1" y="6"/>
                  </a:lnTo>
                  <a:lnTo>
                    <a:pt x="9" y="2"/>
                  </a:lnTo>
                  <a:lnTo>
                    <a:pt x="9" y="2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547"/>
            <p:cNvSpPr>
              <a:spLocks/>
            </p:cNvSpPr>
            <p:nvPr/>
          </p:nvSpPr>
          <p:spPr bwMode="auto">
            <a:xfrm>
              <a:off x="4777" y="2424"/>
              <a:ext cx="9" cy="7"/>
            </a:xfrm>
            <a:custGeom>
              <a:avLst/>
              <a:gdLst>
                <a:gd name="T0" fmla="*/ 7 w 9"/>
                <a:gd name="T1" fmla="*/ 0 h 7"/>
                <a:gd name="T2" fmla="*/ 9 w 9"/>
                <a:gd name="T3" fmla="*/ 1 h 7"/>
                <a:gd name="T4" fmla="*/ 2 w 9"/>
                <a:gd name="T5" fmla="*/ 7 h 7"/>
                <a:gd name="T6" fmla="*/ 0 w 9"/>
                <a:gd name="T7" fmla="*/ 7 h 7"/>
                <a:gd name="T8" fmla="*/ 7 w 9"/>
                <a:gd name="T9" fmla="*/ 0 h 7"/>
                <a:gd name="T10" fmla="*/ 7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548"/>
            <p:cNvSpPr>
              <a:spLocks noEditPoints="1"/>
            </p:cNvSpPr>
            <p:nvPr/>
          </p:nvSpPr>
          <p:spPr bwMode="auto">
            <a:xfrm>
              <a:off x="4777" y="2424"/>
              <a:ext cx="9" cy="9"/>
            </a:xfrm>
            <a:custGeom>
              <a:avLst/>
              <a:gdLst>
                <a:gd name="T0" fmla="*/ 2 w 9"/>
                <a:gd name="T1" fmla="*/ 9 h 9"/>
                <a:gd name="T2" fmla="*/ 0 w 9"/>
                <a:gd name="T3" fmla="*/ 6 h 9"/>
                <a:gd name="T4" fmla="*/ 7 w 9"/>
                <a:gd name="T5" fmla="*/ 0 h 9"/>
                <a:gd name="T6" fmla="*/ 7 w 9"/>
                <a:gd name="T7" fmla="*/ 0 h 9"/>
                <a:gd name="T8" fmla="*/ 7 w 9"/>
                <a:gd name="T9" fmla="*/ 0 h 9"/>
                <a:gd name="T10" fmla="*/ 9 w 9"/>
                <a:gd name="T11" fmla="*/ 1 h 9"/>
                <a:gd name="T12" fmla="*/ 2 w 9"/>
                <a:gd name="T13" fmla="*/ 9 h 9"/>
                <a:gd name="T14" fmla="*/ 2 w 9"/>
                <a:gd name="T15" fmla="*/ 9 h 9"/>
                <a:gd name="T16" fmla="*/ 2 w 9"/>
                <a:gd name="T17" fmla="*/ 9 h 9"/>
                <a:gd name="T18" fmla="*/ 2 w 9"/>
                <a:gd name="T19" fmla="*/ 7 h 9"/>
                <a:gd name="T20" fmla="*/ 2 w 9"/>
                <a:gd name="T21" fmla="*/ 7 h 9"/>
                <a:gd name="T22" fmla="*/ 7 w 9"/>
                <a:gd name="T23" fmla="*/ 1 h 9"/>
                <a:gd name="T24" fmla="*/ 7 w 9"/>
                <a:gd name="T25" fmla="*/ 1 h 9"/>
                <a:gd name="T26" fmla="*/ 2 w 9"/>
                <a:gd name="T27" fmla="*/ 7 h 9"/>
                <a:gd name="T28" fmla="*/ 2 w 9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lnTo>
                    <a:pt x="0" y="6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2" y="7"/>
                  </a:moveTo>
                  <a:lnTo>
                    <a:pt x="2" y="7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549"/>
            <p:cNvSpPr>
              <a:spLocks/>
            </p:cNvSpPr>
            <p:nvPr/>
          </p:nvSpPr>
          <p:spPr bwMode="auto">
            <a:xfrm>
              <a:off x="4763" y="2410"/>
              <a:ext cx="8" cy="7"/>
            </a:xfrm>
            <a:custGeom>
              <a:avLst/>
              <a:gdLst>
                <a:gd name="T0" fmla="*/ 7 w 8"/>
                <a:gd name="T1" fmla="*/ 0 h 7"/>
                <a:gd name="T2" fmla="*/ 8 w 8"/>
                <a:gd name="T3" fmla="*/ 0 h 7"/>
                <a:gd name="T4" fmla="*/ 1 w 8"/>
                <a:gd name="T5" fmla="*/ 7 h 7"/>
                <a:gd name="T6" fmla="*/ 0 w 8"/>
                <a:gd name="T7" fmla="*/ 6 h 7"/>
                <a:gd name="T8" fmla="*/ 7 w 8"/>
                <a:gd name="T9" fmla="*/ 0 h 7"/>
                <a:gd name="T10" fmla="*/ 7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lnTo>
                    <a:pt x="8" y="0"/>
                  </a:lnTo>
                  <a:lnTo>
                    <a:pt x="1" y="7"/>
                  </a:lnTo>
                  <a:lnTo>
                    <a:pt x="0" y="6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550"/>
            <p:cNvSpPr>
              <a:spLocks noEditPoints="1"/>
            </p:cNvSpPr>
            <p:nvPr/>
          </p:nvSpPr>
          <p:spPr bwMode="auto">
            <a:xfrm>
              <a:off x="4763" y="2409"/>
              <a:ext cx="8" cy="8"/>
            </a:xfrm>
            <a:custGeom>
              <a:avLst/>
              <a:gdLst>
                <a:gd name="T0" fmla="*/ 1 w 8"/>
                <a:gd name="T1" fmla="*/ 8 h 8"/>
                <a:gd name="T2" fmla="*/ 0 w 8"/>
                <a:gd name="T3" fmla="*/ 7 h 8"/>
                <a:gd name="T4" fmla="*/ 7 w 8"/>
                <a:gd name="T5" fmla="*/ 0 h 8"/>
                <a:gd name="T6" fmla="*/ 7 w 8"/>
                <a:gd name="T7" fmla="*/ 0 h 8"/>
                <a:gd name="T8" fmla="*/ 7 w 8"/>
                <a:gd name="T9" fmla="*/ 0 h 8"/>
                <a:gd name="T10" fmla="*/ 8 w 8"/>
                <a:gd name="T11" fmla="*/ 1 h 8"/>
                <a:gd name="T12" fmla="*/ 1 w 8"/>
                <a:gd name="T13" fmla="*/ 8 h 8"/>
                <a:gd name="T14" fmla="*/ 1 w 8"/>
                <a:gd name="T15" fmla="*/ 8 h 8"/>
                <a:gd name="T16" fmla="*/ 1 w 8"/>
                <a:gd name="T17" fmla="*/ 8 h 8"/>
                <a:gd name="T18" fmla="*/ 1 w 8"/>
                <a:gd name="T19" fmla="*/ 7 h 8"/>
                <a:gd name="T20" fmla="*/ 1 w 8"/>
                <a:gd name="T21" fmla="*/ 8 h 8"/>
                <a:gd name="T22" fmla="*/ 7 w 8"/>
                <a:gd name="T23" fmla="*/ 1 h 8"/>
                <a:gd name="T24" fmla="*/ 7 w 8"/>
                <a:gd name="T25" fmla="*/ 1 h 8"/>
                <a:gd name="T26" fmla="*/ 1 w 8"/>
                <a:gd name="T27" fmla="*/ 7 h 8"/>
                <a:gd name="T28" fmla="*/ 1 w 8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close/>
                  <a:moveTo>
                    <a:pt x="1" y="7"/>
                  </a:moveTo>
                  <a:lnTo>
                    <a:pt x="1" y="8"/>
                  </a:lnTo>
                  <a:lnTo>
                    <a:pt x="7" y="1"/>
                  </a:lnTo>
                  <a:lnTo>
                    <a:pt x="7" y="1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551"/>
            <p:cNvSpPr>
              <a:spLocks/>
            </p:cNvSpPr>
            <p:nvPr/>
          </p:nvSpPr>
          <p:spPr bwMode="auto">
            <a:xfrm>
              <a:off x="4740" y="2409"/>
              <a:ext cx="6" cy="9"/>
            </a:xfrm>
            <a:custGeom>
              <a:avLst/>
              <a:gdLst>
                <a:gd name="T0" fmla="*/ 0 w 6"/>
                <a:gd name="T1" fmla="*/ 1 h 9"/>
                <a:gd name="T2" fmla="*/ 2 w 6"/>
                <a:gd name="T3" fmla="*/ 0 h 9"/>
                <a:gd name="T4" fmla="*/ 6 w 6"/>
                <a:gd name="T5" fmla="*/ 8 h 9"/>
                <a:gd name="T6" fmla="*/ 5 w 6"/>
                <a:gd name="T7" fmla="*/ 9 h 9"/>
                <a:gd name="T8" fmla="*/ 0 w 6"/>
                <a:gd name="T9" fmla="*/ 1 h 9"/>
                <a:gd name="T10" fmla="*/ 0 w 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lnTo>
                    <a:pt x="2" y="0"/>
                  </a:lnTo>
                  <a:lnTo>
                    <a:pt x="6" y="8"/>
                  </a:lnTo>
                  <a:lnTo>
                    <a:pt x="5" y="9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552"/>
            <p:cNvSpPr>
              <a:spLocks noEditPoints="1"/>
            </p:cNvSpPr>
            <p:nvPr/>
          </p:nvSpPr>
          <p:spPr bwMode="auto">
            <a:xfrm>
              <a:off x="4740" y="2409"/>
              <a:ext cx="6" cy="9"/>
            </a:xfrm>
            <a:custGeom>
              <a:avLst/>
              <a:gdLst>
                <a:gd name="T0" fmla="*/ 0 w 6"/>
                <a:gd name="T1" fmla="*/ 1 h 9"/>
                <a:gd name="T2" fmla="*/ 0 w 6"/>
                <a:gd name="T3" fmla="*/ 1 h 9"/>
                <a:gd name="T4" fmla="*/ 0 w 6"/>
                <a:gd name="T5" fmla="*/ 1 h 9"/>
                <a:gd name="T6" fmla="*/ 0 w 6"/>
                <a:gd name="T7" fmla="*/ 1 h 9"/>
                <a:gd name="T8" fmla="*/ 0 w 6"/>
                <a:gd name="T9" fmla="*/ 1 h 9"/>
                <a:gd name="T10" fmla="*/ 0 w 6"/>
                <a:gd name="T11" fmla="*/ 1 h 9"/>
                <a:gd name="T12" fmla="*/ 0 w 6"/>
                <a:gd name="T13" fmla="*/ 1 h 9"/>
                <a:gd name="T14" fmla="*/ 2 w 6"/>
                <a:gd name="T15" fmla="*/ 0 h 9"/>
                <a:gd name="T16" fmla="*/ 6 w 6"/>
                <a:gd name="T17" fmla="*/ 8 h 9"/>
                <a:gd name="T18" fmla="*/ 6 w 6"/>
                <a:gd name="T19" fmla="*/ 9 h 9"/>
                <a:gd name="T20" fmla="*/ 5 w 6"/>
                <a:gd name="T21" fmla="*/ 9 h 9"/>
                <a:gd name="T22" fmla="*/ 0 w 6"/>
                <a:gd name="T23" fmla="*/ 1 h 9"/>
                <a:gd name="T24" fmla="*/ 0 w 6"/>
                <a:gd name="T25" fmla="*/ 1 h 9"/>
                <a:gd name="T26" fmla="*/ 5 w 6"/>
                <a:gd name="T27" fmla="*/ 8 h 9"/>
                <a:gd name="T28" fmla="*/ 5 w 6"/>
                <a:gd name="T29" fmla="*/ 8 h 9"/>
                <a:gd name="T30" fmla="*/ 2 w 6"/>
                <a:gd name="T31" fmla="*/ 1 h 9"/>
                <a:gd name="T32" fmla="*/ 0 w 6"/>
                <a:gd name="T33" fmla="*/ 1 h 9"/>
                <a:gd name="T34" fmla="*/ 5 w 6"/>
                <a:gd name="T35" fmla="*/ 8 h 9"/>
                <a:gd name="T36" fmla="*/ 5 w 6"/>
                <a:gd name="T3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9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5" y="8"/>
                  </a:moveTo>
                  <a:lnTo>
                    <a:pt x="5" y="8"/>
                  </a:lnTo>
                  <a:lnTo>
                    <a:pt x="2" y="1"/>
                  </a:lnTo>
                  <a:lnTo>
                    <a:pt x="0" y="1"/>
                  </a:lnTo>
                  <a:lnTo>
                    <a:pt x="5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553"/>
            <p:cNvSpPr>
              <a:spLocks/>
            </p:cNvSpPr>
            <p:nvPr/>
          </p:nvSpPr>
          <p:spPr bwMode="auto">
            <a:xfrm>
              <a:off x="4723" y="2423"/>
              <a:ext cx="7" cy="8"/>
            </a:xfrm>
            <a:custGeom>
              <a:avLst/>
              <a:gdLst>
                <a:gd name="T0" fmla="*/ 0 w 7"/>
                <a:gd name="T1" fmla="*/ 0 h 8"/>
                <a:gd name="T2" fmla="*/ 2 w 7"/>
                <a:gd name="T3" fmla="*/ 0 h 8"/>
                <a:gd name="T4" fmla="*/ 7 w 7"/>
                <a:gd name="T5" fmla="*/ 7 h 8"/>
                <a:gd name="T6" fmla="*/ 6 w 7"/>
                <a:gd name="T7" fmla="*/ 8 h 8"/>
                <a:gd name="T8" fmla="*/ 0 w 7"/>
                <a:gd name="T9" fmla="*/ 0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lnTo>
                    <a:pt x="2" y="0"/>
                  </a:lnTo>
                  <a:lnTo>
                    <a:pt x="7" y="7"/>
                  </a:lnTo>
                  <a:lnTo>
                    <a:pt x="6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554"/>
            <p:cNvSpPr>
              <a:spLocks noEditPoints="1"/>
            </p:cNvSpPr>
            <p:nvPr/>
          </p:nvSpPr>
          <p:spPr bwMode="auto">
            <a:xfrm>
              <a:off x="4723" y="2421"/>
              <a:ext cx="7" cy="10"/>
            </a:xfrm>
            <a:custGeom>
              <a:avLst/>
              <a:gdLst>
                <a:gd name="T0" fmla="*/ 0 w 7"/>
                <a:gd name="T1" fmla="*/ 2 h 10"/>
                <a:gd name="T2" fmla="*/ 0 w 7"/>
                <a:gd name="T3" fmla="*/ 2 h 10"/>
                <a:gd name="T4" fmla="*/ 2 w 7"/>
                <a:gd name="T5" fmla="*/ 2 h 10"/>
                <a:gd name="T6" fmla="*/ 0 w 7"/>
                <a:gd name="T7" fmla="*/ 2 h 10"/>
                <a:gd name="T8" fmla="*/ 0 w 7"/>
                <a:gd name="T9" fmla="*/ 2 h 10"/>
                <a:gd name="T10" fmla="*/ 0 w 7"/>
                <a:gd name="T11" fmla="*/ 2 h 10"/>
                <a:gd name="T12" fmla="*/ 0 w 7"/>
                <a:gd name="T13" fmla="*/ 2 h 10"/>
                <a:gd name="T14" fmla="*/ 2 w 7"/>
                <a:gd name="T15" fmla="*/ 0 h 10"/>
                <a:gd name="T16" fmla="*/ 7 w 7"/>
                <a:gd name="T17" fmla="*/ 9 h 10"/>
                <a:gd name="T18" fmla="*/ 7 w 7"/>
                <a:gd name="T19" fmla="*/ 9 h 10"/>
                <a:gd name="T20" fmla="*/ 6 w 7"/>
                <a:gd name="T21" fmla="*/ 10 h 10"/>
                <a:gd name="T22" fmla="*/ 0 w 7"/>
                <a:gd name="T23" fmla="*/ 2 h 10"/>
                <a:gd name="T24" fmla="*/ 0 w 7"/>
                <a:gd name="T25" fmla="*/ 2 h 10"/>
                <a:gd name="T26" fmla="*/ 6 w 7"/>
                <a:gd name="T27" fmla="*/ 9 h 10"/>
                <a:gd name="T28" fmla="*/ 6 w 7"/>
                <a:gd name="T29" fmla="*/ 9 h 10"/>
                <a:gd name="T30" fmla="*/ 2 w 7"/>
                <a:gd name="T31" fmla="*/ 2 h 10"/>
                <a:gd name="T32" fmla="*/ 2 w 7"/>
                <a:gd name="T33" fmla="*/ 2 h 10"/>
                <a:gd name="T34" fmla="*/ 6 w 7"/>
                <a:gd name="T35" fmla="*/ 9 h 10"/>
                <a:gd name="T36" fmla="*/ 6 w 7"/>
                <a:gd name="T3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7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6" y="9"/>
                  </a:moveTo>
                  <a:lnTo>
                    <a:pt x="6" y="9"/>
                  </a:lnTo>
                  <a:lnTo>
                    <a:pt x="2" y="2"/>
                  </a:lnTo>
                  <a:lnTo>
                    <a:pt x="2" y="2"/>
                  </a:lnTo>
                  <a:lnTo>
                    <a:pt x="6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555"/>
            <p:cNvSpPr>
              <a:spLocks/>
            </p:cNvSpPr>
            <p:nvPr/>
          </p:nvSpPr>
          <p:spPr bwMode="auto">
            <a:xfrm>
              <a:off x="4708" y="2421"/>
              <a:ext cx="3" cy="9"/>
            </a:xfrm>
            <a:custGeom>
              <a:avLst/>
              <a:gdLst>
                <a:gd name="T0" fmla="*/ 1 w 3"/>
                <a:gd name="T1" fmla="*/ 0 h 9"/>
                <a:gd name="T2" fmla="*/ 3 w 3"/>
                <a:gd name="T3" fmla="*/ 0 h 9"/>
                <a:gd name="T4" fmla="*/ 3 w 3"/>
                <a:gd name="T5" fmla="*/ 9 h 9"/>
                <a:gd name="T6" fmla="*/ 0 w 3"/>
                <a:gd name="T7" fmla="*/ 9 h 9"/>
                <a:gd name="T8" fmla="*/ 1 w 3"/>
                <a:gd name="T9" fmla="*/ 0 h 9"/>
                <a:gd name="T10" fmla="*/ 1 w 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lnTo>
                    <a:pt x="3" y="0"/>
                  </a:lnTo>
                  <a:lnTo>
                    <a:pt x="3" y="9"/>
                  </a:lnTo>
                  <a:lnTo>
                    <a:pt x="0" y="9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556"/>
            <p:cNvSpPr>
              <a:spLocks noEditPoints="1"/>
            </p:cNvSpPr>
            <p:nvPr/>
          </p:nvSpPr>
          <p:spPr bwMode="auto">
            <a:xfrm>
              <a:off x="4708" y="2420"/>
              <a:ext cx="3" cy="10"/>
            </a:xfrm>
            <a:custGeom>
              <a:avLst/>
              <a:gdLst>
                <a:gd name="T0" fmla="*/ 3 w 3"/>
                <a:gd name="T1" fmla="*/ 10 h 10"/>
                <a:gd name="T2" fmla="*/ 0 w 3"/>
                <a:gd name="T3" fmla="*/ 10 h 10"/>
                <a:gd name="T4" fmla="*/ 1 w 3"/>
                <a:gd name="T5" fmla="*/ 1 h 10"/>
                <a:gd name="T6" fmla="*/ 1 w 3"/>
                <a:gd name="T7" fmla="*/ 0 h 10"/>
                <a:gd name="T8" fmla="*/ 1 w 3"/>
                <a:gd name="T9" fmla="*/ 0 h 10"/>
                <a:gd name="T10" fmla="*/ 3 w 3"/>
                <a:gd name="T11" fmla="*/ 0 h 10"/>
                <a:gd name="T12" fmla="*/ 3 w 3"/>
                <a:gd name="T13" fmla="*/ 10 h 10"/>
                <a:gd name="T14" fmla="*/ 3 w 3"/>
                <a:gd name="T15" fmla="*/ 10 h 10"/>
                <a:gd name="T16" fmla="*/ 3 w 3"/>
                <a:gd name="T17" fmla="*/ 10 h 10"/>
                <a:gd name="T18" fmla="*/ 1 w 3"/>
                <a:gd name="T19" fmla="*/ 10 h 10"/>
                <a:gd name="T20" fmla="*/ 1 w 3"/>
                <a:gd name="T21" fmla="*/ 10 h 10"/>
                <a:gd name="T22" fmla="*/ 3 w 3"/>
                <a:gd name="T23" fmla="*/ 1 h 10"/>
                <a:gd name="T24" fmla="*/ 1 w 3"/>
                <a:gd name="T25" fmla="*/ 1 h 10"/>
                <a:gd name="T26" fmla="*/ 1 w 3"/>
                <a:gd name="T27" fmla="*/ 10 h 10"/>
                <a:gd name="T28" fmla="*/ 1 w 3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lnTo>
                    <a:pt x="0" y="1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close/>
                  <a:moveTo>
                    <a:pt x="1" y="10"/>
                  </a:moveTo>
                  <a:lnTo>
                    <a:pt x="1" y="1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557"/>
            <p:cNvSpPr>
              <a:spLocks/>
            </p:cNvSpPr>
            <p:nvPr/>
          </p:nvSpPr>
          <p:spPr bwMode="auto">
            <a:xfrm>
              <a:off x="4698" y="2409"/>
              <a:ext cx="10" cy="5"/>
            </a:xfrm>
            <a:custGeom>
              <a:avLst/>
              <a:gdLst>
                <a:gd name="T0" fmla="*/ 8 w 10"/>
                <a:gd name="T1" fmla="*/ 0 h 5"/>
                <a:gd name="T2" fmla="*/ 10 w 10"/>
                <a:gd name="T3" fmla="*/ 1 h 5"/>
                <a:gd name="T4" fmla="*/ 1 w 10"/>
                <a:gd name="T5" fmla="*/ 5 h 5"/>
                <a:gd name="T6" fmla="*/ 0 w 10"/>
                <a:gd name="T7" fmla="*/ 4 h 5"/>
                <a:gd name="T8" fmla="*/ 8 w 10"/>
                <a:gd name="T9" fmla="*/ 0 h 5"/>
                <a:gd name="T10" fmla="*/ 8 w 1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lnTo>
                    <a:pt x="10" y="1"/>
                  </a:lnTo>
                  <a:lnTo>
                    <a:pt x="1" y="5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558"/>
            <p:cNvSpPr>
              <a:spLocks noEditPoints="1"/>
            </p:cNvSpPr>
            <p:nvPr/>
          </p:nvSpPr>
          <p:spPr bwMode="auto">
            <a:xfrm>
              <a:off x="4698" y="2409"/>
              <a:ext cx="10" cy="5"/>
            </a:xfrm>
            <a:custGeom>
              <a:avLst/>
              <a:gdLst>
                <a:gd name="T0" fmla="*/ 1 w 10"/>
                <a:gd name="T1" fmla="*/ 5 h 5"/>
                <a:gd name="T2" fmla="*/ 0 w 10"/>
                <a:gd name="T3" fmla="*/ 4 h 5"/>
                <a:gd name="T4" fmla="*/ 8 w 10"/>
                <a:gd name="T5" fmla="*/ 0 h 5"/>
                <a:gd name="T6" fmla="*/ 8 w 10"/>
                <a:gd name="T7" fmla="*/ 0 h 5"/>
                <a:gd name="T8" fmla="*/ 8 w 10"/>
                <a:gd name="T9" fmla="*/ 0 h 5"/>
                <a:gd name="T10" fmla="*/ 10 w 10"/>
                <a:gd name="T11" fmla="*/ 1 h 5"/>
                <a:gd name="T12" fmla="*/ 1 w 10"/>
                <a:gd name="T13" fmla="*/ 5 h 5"/>
                <a:gd name="T14" fmla="*/ 1 w 10"/>
                <a:gd name="T15" fmla="*/ 5 h 5"/>
                <a:gd name="T16" fmla="*/ 1 w 10"/>
                <a:gd name="T17" fmla="*/ 5 h 5"/>
                <a:gd name="T18" fmla="*/ 1 w 10"/>
                <a:gd name="T19" fmla="*/ 4 h 5"/>
                <a:gd name="T20" fmla="*/ 1 w 10"/>
                <a:gd name="T21" fmla="*/ 5 h 5"/>
                <a:gd name="T22" fmla="*/ 8 w 10"/>
                <a:gd name="T23" fmla="*/ 1 h 5"/>
                <a:gd name="T24" fmla="*/ 8 w 10"/>
                <a:gd name="T25" fmla="*/ 0 h 5"/>
                <a:gd name="T26" fmla="*/ 1 w 10"/>
                <a:gd name="T27" fmla="*/ 4 h 5"/>
                <a:gd name="T28" fmla="*/ 1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1" y="4"/>
                  </a:moveTo>
                  <a:lnTo>
                    <a:pt x="1" y="5"/>
                  </a:lnTo>
                  <a:lnTo>
                    <a:pt x="8" y="1"/>
                  </a:lnTo>
                  <a:lnTo>
                    <a:pt x="8" y="0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559"/>
            <p:cNvSpPr>
              <a:spLocks/>
            </p:cNvSpPr>
            <p:nvPr/>
          </p:nvSpPr>
          <p:spPr bwMode="auto">
            <a:xfrm>
              <a:off x="4691" y="2390"/>
              <a:ext cx="8" cy="6"/>
            </a:xfrm>
            <a:custGeom>
              <a:avLst/>
              <a:gdLst>
                <a:gd name="T0" fmla="*/ 8 w 8"/>
                <a:gd name="T1" fmla="*/ 0 h 6"/>
                <a:gd name="T2" fmla="*/ 8 w 8"/>
                <a:gd name="T3" fmla="*/ 2 h 6"/>
                <a:gd name="T4" fmla="*/ 0 w 8"/>
                <a:gd name="T5" fmla="*/ 6 h 6"/>
                <a:gd name="T6" fmla="*/ 0 w 8"/>
                <a:gd name="T7" fmla="*/ 4 h 6"/>
                <a:gd name="T8" fmla="*/ 8 w 8"/>
                <a:gd name="T9" fmla="*/ 0 h 6"/>
                <a:gd name="T10" fmla="*/ 8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lnTo>
                    <a:pt x="8" y="2"/>
                  </a:lnTo>
                  <a:lnTo>
                    <a:pt x="0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560"/>
            <p:cNvSpPr>
              <a:spLocks noEditPoints="1"/>
            </p:cNvSpPr>
            <p:nvPr/>
          </p:nvSpPr>
          <p:spPr bwMode="auto">
            <a:xfrm>
              <a:off x="4689" y="2390"/>
              <a:ext cx="12" cy="6"/>
            </a:xfrm>
            <a:custGeom>
              <a:avLst/>
              <a:gdLst>
                <a:gd name="T0" fmla="*/ 2 w 12"/>
                <a:gd name="T1" fmla="*/ 6 h 6"/>
                <a:gd name="T2" fmla="*/ 0 w 12"/>
                <a:gd name="T3" fmla="*/ 4 h 6"/>
                <a:gd name="T4" fmla="*/ 10 w 12"/>
                <a:gd name="T5" fmla="*/ 0 h 6"/>
                <a:gd name="T6" fmla="*/ 10 w 12"/>
                <a:gd name="T7" fmla="*/ 0 h 6"/>
                <a:gd name="T8" fmla="*/ 10 w 12"/>
                <a:gd name="T9" fmla="*/ 0 h 6"/>
                <a:gd name="T10" fmla="*/ 12 w 12"/>
                <a:gd name="T11" fmla="*/ 2 h 6"/>
                <a:gd name="T12" fmla="*/ 2 w 12"/>
                <a:gd name="T13" fmla="*/ 6 h 6"/>
                <a:gd name="T14" fmla="*/ 2 w 12"/>
                <a:gd name="T15" fmla="*/ 6 h 6"/>
                <a:gd name="T16" fmla="*/ 2 w 12"/>
                <a:gd name="T17" fmla="*/ 6 h 6"/>
                <a:gd name="T18" fmla="*/ 2 w 12"/>
                <a:gd name="T19" fmla="*/ 4 h 6"/>
                <a:gd name="T20" fmla="*/ 2 w 12"/>
                <a:gd name="T21" fmla="*/ 4 h 6"/>
                <a:gd name="T22" fmla="*/ 10 w 12"/>
                <a:gd name="T23" fmla="*/ 2 h 6"/>
                <a:gd name="T24" fmla="*/ 10 w 12"/>
                <a:gd name="T25" fmla="*/ 0 h 6"/>
                <a:gd name="T26" fmla="*/ 2 w 12"/>
                <a:gd name="T27" fmla="*/ 4 h 6"/>
                <a:gd name="T28" fmla="*/ 2 w 12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6">
                  <a:moveTo>
                    <a:pt x="2" y="6"/>
                  </a:moveTo>
                  <a:lnTo>
                    <a:pt x="0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" y="4"/>
                  </a:moveTo>
                  <a:lnTo>
                    <a:pt x="2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561"/>
            <p:cNvSpPr>
              <a:spLocks/>
            </p:cNvSpPr>
            <p:nvPr/>
          </p:nvSpPr>
          <p:spPr bwMode="auto">
            <a:xfrm>
              <a:off x="4682" y="2372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1 h 5"/>
                <a:gd name="T4" fmla="*/ 0 w 9"/>
                <a:gd name="T5" fmla="*/ 5 h 5"/>
                <a:gd name="T6" fmla="*/ 0 w 9"/>
                <a:gd name="T7" fmla="*/ 4 h 5"/>
                <a:gd name="T8" fmla="*/ 9 w 9"/>
                <a:gd name="T9" fmla="*/ 0 h 5"/>
                <a:gd name="T10" fmla="*/ 9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1"/>
                  </a:lnTo>
                  <a:lnTo>
                    <a:pt x="0" y="5"/>
                  </a:lnTo>
                  <a:lnTo>
                    <a:pt x="0" y="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562"/>
            <p:cNvSpPr>
              <a:spLocks noEditPoints="1"/>
            </p:cNvSpPr>
            <p:nvPr/>
          </p:nvSpPr>
          <p:spPr bwMode="auto">
            <a:xfrm>
              <a:off x="4681" y="2372"/>
              <a:ext cx="10" cy="5"/>
            </a:xfrm>
            <a:custGeom>
              <a:avLst/>
              <a:gdLst>
                <a:gd name="T0" fmla="*/ 1 w 10"/>
                <a:gd name="T1" fmla="*/ 5 h 5"/>
                <a:gd name="T2" fmla="*/ 0 w 10"/>
                <a:gd name="T3" fmla="*/ 4 h 5"/>
                <a:gd name="T4" fmla="*/ 8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1 h 5"/>
                <a:gd name="T12" fmla="*/ 1 w 10"/>
                <a:gd name="T13" fmla="*/ 5 h 5"/>
                <a:gd name="T14" fmla="*/ 1 w 10"/>
                <a:gd name="T15" fmla="*/ 5 h 5"/>
                <a:gd name="T16" fmla="*/ 1 w 10"/>
                <a:gd name="T17" fmla="*/ 5 h 5"/>
                <a:gd name="T18" fmla="*/ 1 w 10"/>
                <a:gd name="T19" fmla="*/ 4 h 5"/>
                <a:gd name="T20" fmla="*/ 1 w 10"/>
                <a:gd name="T21" fmla="*/ 5 h 5"/>
                <a:gd name="T22" fmla="*/ 10 w 10"/>
                <a:gd name="T23" fmla="*/ 1 h 5"/>
                <a:gd name="T24" fmla="*/ 8 w 10"/>
                <a:gd name="T25" fmla="*/ 0 h 5"/>
                <a:gd name="T26" fmla="*/ 1 w 10"/>
                <a:gd name="T27" fmla="*/ 4 h 5"/>
                <a:gd name="T28" fmla="*/ 1 w 10"/>
                <a:gd name="T2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1" y="4"/>
                  </a:moveTo>
                  <a:lnTo>
                    <a:pt x="1" y="5"/>
                  </a:lnTo>
                  <a:lnTo>
                    <a:pt x="10" y="1"/>
                  </a:lnTo>
                  <a:lnTo>
                    <a:pt x="8" y="0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563"/>
            <p:cNvSpPr>
              <a:spLocks/>
            </p:cNvSpPr>
            <p:nvPr/>
          </p:nvSpPr>
          <p:spPr bwMode="auto">
            <a:xfrm>
              <a:off x="4636" y="2302"/>
              <a:ext cx="7" cy="9"/>
            </a:xfrm>
            <a:custGeom>
              <a:avLst/>
              <a:gdLst>
                <a:gd name="T0" fmla="*/ 5 w 7"/>
                <a:gd name="T1" fmla="*/ 0 h 9"/>
                <a:gd name="T2" fmla="*/ 7 w 7"/>
                <a:gd name="T3" fmla="*/ 2 h 9"/>
                <a:gd name="T4" fmla="*/ 1 w 7"/>
                <a:gd name="T5" fmla="*/ 9 h 9"/>
                <a:gd name="T6" fmla="*/ 0 w 7"/>
                <a:gd name="T7" fmla="*/ 7 h 9"/>
                <a:gd name="T8" fmla="*/ 5 w 7"/>
                <a:gd name="T9" fmla="*/ 0 h 9"/>
                <a:gd name="T10" fmla="*/ 5 w 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lnTo>
                    <a:pt x="7" y="2"/>
                  </a:lnTo>
                  <a:lnTo>
                    <a:pt x="1" y="9"/>
                  </a:lnTo>
                  <a:lnTo>
                    <a:pt x="0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564"/>
            <p:cNvSpPr>
              <a:spLocks noEditPoints="1"/>
            </p:cNvSpPr>
            <p:nvPr/>
          </p:nvSpPr>
          <p:spPr bwMode="auto">
            <a:xfrm>
              <a:off x="4636" y="2302"/>
              <a:ext cx="8" cy="10"/>
            </a:xfrm>
            <a:custGeom>
              <a:avLst/>
              <a:gdLst>
                <a:gd name="T0" fmla="*/ 1 w 8"/>
                <a:gd name="T1" fmla="*/ 9 h 10"/>
                <a:gd name="T2" fmla="*/ 0 w 8"/>
                <a:gd name="T3" fmla="*/ 9 h 10"/>
                <a:gd name="T4" fmla="*/ 5 w 8"/>
                <a:gd name="T5" fmla="*/ 0 h 10"/>
                <a:gd name="T6" fmla="*/ 5 w 8"/>
                <a:gd name="T7" fmla="*/ 0 h 10"/>
                <a:gd name="T8" fmla="*/ 7 w 8"/>
                <a:gd name="T9" fmla="*/ 0 h 10"/>
                <a:gd name="T10" fmla="*/ 8 w 8"/>
                <a:gd name="T11" fmla="*/ 2 h 10"/>
                <a:gd name="T12" fmla="*/ 1 w 8"/>
                <a:gd name="T13" fmla="*/ 10 h 10"/>
                <a:gd name="T14" fmla="*/ 1 w 8"/>
                <a:gd name="T15" fmla="*/ 9 h 10"/>
                <a:gd name="T16" fmla="*/ 1 w 8"/>
                <a:gd name="T17" fmla="*/ 9 h 10"/>
                <a:gd name="T18" fmla="*/ 1 w 8"/>
                <a:gd name="T19" fmla="*/ 7 h 10"/>
                <a:gd name="T20" fmla="*/ 1 w 8"/>
                <a:gd name="T21" fmla="*/ 9 h 10"/>
                <a:gd name="T22" fmla="*/ 7 w 8"/>
                <a:gd name="T23" fmla="*/ 2 h 10"/>
                <a:gd name="T24" fmla="*/ 5 w 8"/>
                <a:gd name="T25" fmla="*/ 2 h 10"/>
                <a:gd name="T26" fmla="*/ 1 w 8"/>
                <a:gd name="T27" fmla="*/ 7 h 10"/>
                <a:gd name="T28" fmla="*/ 1 w 8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0">
                  <a:moveTo>
                    <a:pt x="1" y="9"/>
                  </a:moveTo>
                  <a:lnTo>
                    <a:pt x="0" y="9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9"/>
                  </a:lnTo>
                  <a:close/>
                  <a:moveTo>
                    <a:pt x="1" y="7"/>
                  </a:moveTo>
                  <a:lnTo>
                    <a:pt x="1" y="9"/>
                  </a:lnTo>
                  <a:lnTo>
                    <a:pt x="7" y="2"/>
                  </a:lnTo>
                  <a:lnTo>
                    <a:pt x="5" y="2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565"/>
            <p:cNvSpPr>
              <a:spLocks/>
            </p:cNvSpPr>
            <p:nvPr/>
          </p:nvSpPr>
          <p:spPr bwMode="auto">
            <a:xfrm>
              <a:off x="4620" y="2291"/>
              <a:ext cx="9" cy="8"/>
            </a:xfrm>
            <a:custGeom>
              <a:avLst/>
              <a:gdLst>
                <a:gd name="T0" fmla="*/ 7 w 9"/>
                <a:gd name="T1" fmla="*/ 0 h 8"/>
                <a:gd name="T2" fmla="*/ 9 w 9"/>
                <a:gd name="T3" fmla="*/ 1 h 8"/>
                <a:gd name="T4" fmla="*/ 1 w 9"/>
                <a:gd name="T5" fmla="*/ 8 h 8"/>
                <a:gd name="T6" fmla="*/ 0 w 9"/>
                <a:gd name="T7" fmla="*/ 7 h 8"/>
                <a:gd name="T8" fmla="*/ 7 w 9"/>
                <a:gd name="T9" fmla="*/ 0 h 8"/>
                <a:gd name="T10" fmla="*/ 7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lnTo>
                    <a:pt x="9" y="1"/>
                  </a:lnTo>
                  <a:lnTo>
                    <a:pt x="1" y="8"/>
                  </a:lnTo>
                  <a:lnTo>
                    <a:pt x="0" y="7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566"/>
            <p:cNvSpPr>
              <a:spLocks noEditPoints="1"/>
            </p:cNvSpPr>
            <p:nvPr/>
          </p:nvSpPr>
          <p:spPr bwMode="auto">
            <a:xfrm>
              <a:off x="4620" y="2291"/>
              <a:ext cx="9" cy="8"/>
            </a:xfrm>
            <a:custGeom>
              <a:avLst/>
              <a:gdLst>
                <a:gd name="T0" fmla="*/ 1 w 9"/>
                <a:gd name="T1" fmla="*/ 8 h 8"/>
                <a:gd name="T2" fmla="*/ 0 w 9"/>
                <a:gd name="T3" fmla="*/ 7 h 8"/>
                <a:gd name="T4" fmla="*/ 7 w 9"/>
                <a:gd name="T5" fmla="*/ 0 h 8"/>
                <a:gd name="T6" fmla="*/ 7 w 9"/>
                <a:gd name="T7" fmla="*/ 0 h 8"/>
                <a:gd name="T8" fmla="*/ 7 w 9"/>
                <a:gd name="T9" fmla="*/ 0 h 8"/>
                <a:gd name="T10" fmla="*/ 9 w 9"/>
                <a:gd name="T11" fmla="*/ 1 h 8"/>
                <a:gd name="T12" fmla="*/ 1 w 9"/>
                <a:gd name="T13" fmla="*/ 8 h 8"/>
                <a:gd name="T14" fmla="*/ 1 w 9"/>
                <a:gd name="T15" fmla="*/ 8 h 8"/>
                <a:gd name="T16" fmla="*/ 1 w 9"/>
                <a:gd name="T17" fmla="*/ 8 h 8"/>
                <a:gd name="T18" fmla="*/ 1 w 9"/>
                <a:gd name="T19" fmla="*/ 7 h 8"/>
                <a:gd name="T20" fmla="*/ 1 w 9"/>
                <a:gd name="T21" fmla="*/ 7 h 8"/>
                <a:gd name="T22" fmla="*/ 7 w 9"/>
                <a:gd name="T23" fmla="*/ 1 h 8"/>
                <a:gd name="T24" fmla="*/ 7 w 9"/>
                <a:gd name="T25" fmla="*/ 1 h 8"/>
                <a:gd name="T26" fmla="*/ 1 w 9"/>
                <a:gd name="T27" fmla="*/ 7 h 8"/>
                <a:gd name="T28" fmla="*/ 1 w 9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8"/>
                  </a:lnTo>
                  <a:close/>
                  <a:moveTo>
                    <a:pt x="1" y="7"/>
                  </a:moveTo>
                  <a:lnTo>
                    <a:pt x="1" y="7"/>
                  </a:lnTo>
                  <a:lnTo>
                    <a:pt x="7" y="1"/>
                  </a:lnTo>
                  <a:lnTo>
                    <a:pt x="7" y="1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567"/>
            <p:cNvSpPr>
              <a:spLocks/>
            </p:cNvSpPr>
            <p:nvPr/>
          </p:nvSpPr>
          <p:spPr bwMode="auto">
            <a:xfrm>
              <a:off x="4607" y="2277"/>
              <a:ext cx="9" cy="7"/>
            </a:xfrm>
            <a:custGeom>
              <a:avLst/>
              <a:gdLst>
                <a:gd name="T0" fmla="*/ 9 w 9"/>
                <a:gd name="T1" fmla="*/ 0 h 7"/>
                <a:gd name="T2" fmla="*/ 9 w 9"/>
                <a:gd name="T3" fmla="*/ 1 h 7"/>
                <a:gd name="T4" fmla="*/ 2 w 9"/>
                <a:gd name="T5" fmla="*/ 7 h 7"/>
                <a:gd name="T6" fmla="*/ 0 w 9"/>
                <a:gd name="T7" fmla="*/ 5 h 7"/>
                <a:gd name="T8" fmla="*/ 9 w 9"/>
                <a:gd name="T9" fmla="*/ 0 h 7"/>
                <a:gd name="T10" fmla="*/ 9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lnTo>
                    <a:pt x="9" y="1"/>
                  </a:lnTo>
                  <a:lnTo>
                    <a:pt x="2" y="7"/>
                  </a:lnTo>
                  <a:lnTo>
                    <a:pt x="0" y="5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568"/>
            <p:cNvSpPr>
              <a:spLocks noEditPoints="1"/>
            </p:cNvSpPr>
            <p:nvPr/>
          </p:nvSpPr>
          <p:spPr bwMode="auto">
            <a:xfrm>
              <a:off x="4607" y="2277"/>
              <a:ext cx="10" cy="7"/>
            </a:xfrm>
            <a:custGeom>
              <a:avLst/>
              <a:gdLst>
                <a:gd name="T0" fmla="*/ 2 w 10"/>
                <a:gd name="T1" fmla="*/ 7 h 7"/>
                <a:gd name="T2" fmla="*/ 0 w 10"/>
                <a:gd name="T3" fmla="*/ 5 h 7"/>
                <a:gd name="T4" fmla="*/ 7 w 10"/>
                <a:gd name="T5" fmla="*/ 0 h 7"/>
                <a:gd name="T6" fmla="*/ 9 w 10"/>
                <a:gd name="T7" fmla="*/ 0 h 7"/>
                <a:gd name="T8" fmla="*/ 9 w 10"/>
                <a:gd name="T9" fmla="*/ 0 h 7"/>
                <a:gd name="T10" fmla="*/ 10 w 10"/>
                <a:gd name="T11" fmla="*/ 1 h 7"/>
                <a:gd name="T12" fmla="*/ 2 w 10"/>
                <a:gd name="T13" fmla="*/ 7 h 7"/>
                <a:gd name="T14" fmla="*/ 2 w 10"/>
                <a:gd name="T15" fmla="*/ 7 h 7"/>
                <a:gd name="T16" fmla="*/ 2 w 10"/>
                <a:gd name="T17" fmla="*/ 7 h 7"/>
                <a:gd name="T18" fmla="*/ 2 w 10"/>
                <a:gd name="T19" fmla="*/ 5 h 7"/>
                <a:gd name="T20" fmla="*/ 2 w 10"/>
                <a:gd name="T21" fmla="*/ 5 h 7"/>
                <a:gd name="T22" fmla="*/ 9 w 10"/>
                <a:gd name="T23" fmla="*/ 1 h 7"/>
                <a:gd name="T24" fmla="*/ 9 w 10"/>
                <a:gd name="T25" fmla="*/ 0 h 7"/>
                <a:gd name="T26" fmla="*/ 2 w 10"/>
                <a:gd name="T27" fmla="*/ 5 h 7"/>
                <a:gd name="T28" fmla="*/ 2 w 10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9" y="1"/>
                  </a:lnTo>
                  <a:lnTo>
                    <a:pt x="9" y="0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569"/>
            <p:cNvSpPr>
              <a:spLocks/>
            </p:cNvSpPr>
            <p:nvPr/>
          </p:nvSpPr>
          <p:spPr bwMode="auto">
            <a:xfrm>
              <a:off x="4586" y="2224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2 h 5"/>
                <a:gd name="T4" fmla="*/ 0 w 9"/>
                <a:gd name="T5" fmla="*/ 5 h 5"/>
                <a:gd name="T6" fmla="*/ 0 w 9"/>
                <a:gd name="T7" fmla="*/ 3 h 5"/>
                <a:gd name="T8" fmla="*/ 9 w 9"/>
                <a:gd name="T9" fmla="*/ 0 h 5"/>
                <a:gd name="T10" fmla="*/ 9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2"/>
                  </a:lnTo>
                  <a:lnTo>
                    <a:pt x="0" y="5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570"/>
            <p:cNvSpPr>
              <a:spLocks noEditPoints="1"/>
            </p:cNvSpPr>
            <p:nvPr/>
          </p:nvSpPr>
          <p:spPr bwMode="auto">
            <a:xfrm>
              <a:off x="4585" y="2224"/>
              <a:ext cx="10" cy="6"/>
            </a:xfrm>
            <a:custGeom>
              <a:avLst/>
              <a:gdLst>
                <a:gd name="T0" fmla="*/ 1 w 10"/>
                <a:gd name="T1" fmla="*/ 5 h 6"/>
                <a:gd name="T2" fmla="*/ 0 w 10"/>
                <a:gd name="T3" fmla="*/ 3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0 h 6"/>
                <a:gd name="T10" fmla="*/ 10 w 10"/>
                <a:gd name="T11" fmla="*/ 2 h 6"/>
                <a:gd name="T12" fmla="*/ 1 w 10"/>
                <a:gd name="T13" fmla="*/ 6 h 6"/>
                <a:gd name="T14" fmla="*/ 1 w 10"/>
                <a:gd name="T15" fmla="*/ 5 h 6"/>
                <a:gd name="T16" fmla="*/ 1 w 10"/>
                <a:gd name="T17" fmla="*/ 5 h 6"/>
                <a:gd name="T18" fmla="*/ 1 w 10"/>
                <a:gd name="T19" fmla="*/ 5 h 6"/>
                <a:gd name="T20" fmla="*/ 1 w 10"/>
                <a:gd name="T21" fmla="*/ 5 h 6"/>
                <a:gd name="T22" fmla="*/ 10 w 10"/>
                <a:gd name="T23" fmla="*/ 2 h 6"/>
                <a:gd name="T24" fmla="*/ 8 w 10"/>
                <a:gd name="T25" fmla="*/ 0 h 6"/>
                <a:gd name="T26" fmla="*/ 1 w 10"/>
                <a:gd name="T27" fmla="*/ 5 h 6"/>
                <a:gd name="T28" fmla="*/ 1 w 10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1" y="5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close/>
                  <a:moveTo>
                    <a:pt x="1" y="5"/>
                  </a:moveTo>
                  <a:lnTo>
                    <a:pt x="1" y="5"/>
                  </a:lnTo>
                  <a:lnTo>
                    <a:pt x="10" y="2"/>
                  </a:ln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571"/>
            <p:cNvSpPr>
              <a:spLocks/>
            </p:cNvSpPr>
            <p:nvPr/>
          </p:nvSpPr>
          <p:spPr bwMode="auto">
            <a:xfrm>
              <a:off x="4596" y="2261"/>
              <a:ext cx="8" cy="6"/>
            </a:xfrm>
            <a:custGeom>
              <a:avLst/>
              <a:gdLst>
                <a:gd name="T0" fmla="*/ 8 w 8"/>
                <a:gd name="T1" fmla="*/ 0 h 6"/>
                <a:gd name="T2" fmla="*/ 8 w 8"/>
                <a:gd name="T3" fmla="*/ 2 h 6"/>
                <a:gd name="T4" fmla="*/ 1 w 8"/>
                <a:gd name="T5" fmla="*/ 6 h 6"/>
                <a:gd name="T6" fmla="*/ 0 w 8"/>
                <a:gd name="T7" fmla="*/ 4 h 6"/>
                <a:gd name="T8" fmla="*/ 8 w 8"/>
                <a:gd name="T9" fmla="*/ 0 h 6"/>
                <a:gd name="T10" fmla="*/ 8 w 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lnTo>
                    <a:pt x="8" y="2"/>
                  </a:lnTo>
                  <a:lnTo>
                    <a:pt x="1" y="6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572"/>
            <p:cNvSpPr>
              <a:spLocks noEditPoints="1"/>
            </p:cNvSpPr>
            <p:nvPr/>
          </p:nvSpPr>
          <p:spPr bwMode="auto">
            <a:xfrm>
              <a:off x="4596" y="2260"/>
              <a:ext cx="10" cy="8"/>
            </a:xfrm>
            <a:custGeom>
              <a:avLst/>
              <a:gdLst>
                <a:gd name="T0" fmla="*/ 1 w 10"/>
                <a:gd name="T1" fmla="*/ 7 h 8"/>
                <a:gd name="T2" fmla="*/ 0 w 10"/>
                <a:gd name="T3" fmla="*/ 5 h 8"/>
                <a:gd name="T4" fmla="*/ 7 w 10"/>
                <a:gd name="T5" fmla="*/ 1 h 8"/>
                <a:gd name="T6" fmla="*/ 8 w 10"/>
                <a:gd name="T7" fmla="*/ 0 h 8"/>
                <a:gd name="T8" fmla="*/ 8 w 10"/>
                <a:gd name="T9" fmla="*/ 1 h 8"/>
                <a:gd name="T10" fmla="*/ 10 w 10"/>
                <a:gd name="T11" fmla="*/ 3 h 8"/>
                <a:gd name="T12" fmla="*/ 1 w 10"/>
                <a:gd name="T13" fmla="*/ 8 h 8"/>
                <a:gd name="T14" fmla="*/ 1 w 10"/>
                <a:gd name="T15" fmla="*/ 7 h 8"/>
                <a:gd name="T16" fmla="*/ 1 w 10"/>
                <a:gd name="T17" fmla="*/ 7 h 8"/>
                <a:gd name="T18" fmla="*/ 1 w 10"/>
                <a:gd name="T19" fmla="*/ 7 h 8"/>
                <a:gd name="T20" fmla="*/ 1 w 10"/>
                <a:gd name="T21" fmla="*/ 7 h 8"/>
                <a:gd name="T22" fmla="*/ 8 w 10"/>
                <a:gd name="T23" fmla="*/ 3 h 8"/>
                <a:gd name="T24" fmla="*/ 8 w 10"/>
                <a:gd name="T25" fmla="*/ 1 h 8"/>
                <a:gd name="T26" fmla="*/ 1 w 10"/>
                <a:gd name="T27" fmla="*/ 7 h 8"/>
                <a:gd name="T28" fmla="*/ 1 w 10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8">
                  <a:moveTo>
                    <a:pt x="1" y="7"/>
                  </a:moveTo>
                  <a:lnTo>
                    <a:pt x="0" y="5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close/>
                  <a:moveTo>
                    <a:pt x="1" y="7"/>
                  </a:moveTo>
                  <a:lnTo>
                    <a:pt x="1" y="7"/>
                  </a:lnTo>
                  <a:lnTo>
                    <a:pt x="8" y="3"/>
                  </a:lnTo>
                  <a:lnTo>
                    <a:pt x="8" y="1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573"/>
            <p:cNvSpPr>
              <a:spLocks/>
            </p:cNvSpPr>
            <p:nvPr/>
          </p:nvSpPr>
          <p:spPr bwMode="auto">
            <a:xfrm>
              <a:off x="4586" y="2244"/>
              <a:ext cx="9" cy="6"/>
            </a:xfrm>
            <a:custGeom>
              <a:avLst/>
              <a:gdLst>
                <a:gd name="T0" fmla="*/ 7 w 9"/>
                <a:gd name="T1" fmla="*/ 0 h 6"/>
                <a:gd name="T2" fmla="*/ 9 w 9"/>
                <a:gd name="T3" fmla="*/ 2 h 6"/>
                <a:gd name="T4" fmla="*/ 1 w 9"/>
                <a:gd name="T5" fmla="*/ 6 h 6"/>
                <a:gd name="T6" fmla="*/ 0 w 9"/>
                <a:gd name="T7" fmla="*/ 4 h 6"/>
                <a:gd name="T8" fmla="*/ 7 w 9"/>
                <a:gd name="T9" fmla="*/ 0 h 6"/>
                <a:gd name="T10" fmla="*/ 7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7" y="0"/>
                  </a:moveTo>
                  <a:lnTo>
                    <a:pt x="9" y="2"/>
                  </a:lnTo>
                  <a:lnTo>
                    <a:pt x="1" y="6"/>
                  </a:lnTo>
                  <a:lnTo>
                    <a:pt x="0" y="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574"/>
            <p:cNvSpPr>
              <a:spLocks noEditPoints="1"/>
            </p:cNvSpPr>
            <p:nvPr/>
          </p:nvSpPr>
          <p:spPr bwMode="auto">
            <a:xfrm>
              <a:off x="4586" y="2243"/>
              <a:ext cx="9" cy="8"/>
            </a:xfrm>
            <a:custGeom>
              <a:avLst/>
              <a:gdLst>
                <a:gd name="T0" fmla="*/ 0 w 9"/>
                <a:gd name="T1" fmla="*/ 7 h 8"/>
                <a:gd name="T2" fmla="*/ 0 w 9"/>
                <a:gd name="T3" fmla="*/ 5 h 8"/>
                <a:gd name="T4" fmla="*/ 7 w 9"/>
                <a:gd name="T5" fmla="*/ 0 h 8"/>
                <a:gd name="T6" fmla="*/ 7 w 9"/>
                <a:gd name="T7" fmla="*/ 0 h 8"/>
                <a:gd name="T8" fmla="*/ 9 w 9"/>
                <a:gd name="T9" fmla="*/ 1 h 8"/>
                <a:gd name="T10" fmla="*/ 9 w 9"/>
                <a:gd name="T11" fmla="*/ 3 h 8"/>
                <a:gd name="T12" fmla="*/ 1 w 9"/>
                <a:gd name="T13" fmla="*/ 8 h 8"/>
                <a:gd name="T14" fmla="*/ 0 w 9"/>
                <a:gd name="T15" fmla="*/ 7 h 8"/>
                <a:gd name="T16" fmla="*/ 0 w 9"/>
                <a:gd name="T17" fmla="*/ 7 h 8"/>
                <a:gd name="T18" fmla="*/ 0 w 9"/>
                <a:gd name="T19" fmla="*/ 5 h 8"/>
                <a:gd name="T20" fmla="*/ 1 w 9"/>
                <a:gd name="T21" fmla="*/ 7 h 8"/>
                <a:gd name="T22" fmla="*/ 9 w 9"/>
                <a:gd name="T23" fmla="*/ 3 h 8"/>
                <a:gd name="T24" fmla="*/ 7 w 9"/>
                <a:gd name="T25" fmla="*/ 1 h 8"/>
                <a:gd name="T26" fmla="*/ 0 w 9"/>
                <a:gd name="T27" fmla="*/ 5 h 8"/>
                <a:gd name="T28" fmla="*/ 0 w 9"/>
                <a:gd name="T2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0" y="7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0" y="5"/>
                  </a:moveTo>
                  <a:lnTo>
                    <a:pt x="1" y="7"/>
                  </a:lnTo>
                  <a:lnTo>
                    <a:pt x="9" y="3"/>
                  </a:lnTo>
                  <a:lnTo>
                    <a:pt x="7" y="1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575"/>
            <p:cNvSpPr>
              <a:spLocks/>
            </p:cNvSpPr>
            <p:nvPr/>
          </p:nvSpPr>
          <p:spPr bwMode="auto">
            <a:xfrm>
              <a:off x="4575" y="2207"/>
              <a:ext cx="4" cy="9"/>
            </a:xfrm>
            <a:custGeom>
              <a:avLst/>
              <a:gdLst>
                <a:gd name="T0" fmla="*/ 3 w 4"/>
                <a:gd name="T1" fmla="*/ 0 h 9"/>
                <a:gd name="T2" fmla="*/ 4 w 4"/>
                <a:gd name="T3" fmla="*/ 0 h 9"/>
                <a:gd name="T4" fmla="*/ 1 w 4"/>
                <a:gd name="T5" fmla="*/ 9 h 9"/>
                <a:gd name="T6" fmla="*/ 0 w 4"/>
                <a:gd name="T7" fmla="*/ 9 h 9"/>
                <a:gd name="T8" fmla="*/ 3 w 4"/>
                <a:gd name="T9" fmla="*/ 0 h 9"/>
                <a:gd name="T10" fmla="*/ 3 w 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3" y="0"/>
                  </a:moveTo>
                  <a:lnTo>
                    <a:pt x="4" y="0"/>
                  </a:lnTo>
                  <a:lnTo>
                    <a:pt x="1" y="9"/>
                  </a:lnTo>
                  <a:lnTo>
                    <a:pt x="0" y="9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576"/>
            <p:cNvSpPr>
              <a:spLocks noEditPoints="1"/>
            </p:cNvSpPr>
            <p:nvPr/>
          </p:nvSpPr>
          <p:spPr bwMode="auto">
            <a:xfrm>
              <a:off x="4575" y="2206"/>
              <a:ext cx="5" cy="10"/>
            </a:xfrm>
            <a:custGeom>
              <a:avLst/>
              <a:gdLst>
                <a:gd name="T0" fmla="*/ 1 w 5"/>
                <a:gd name="T1" fmla="*/ 10 h 10"/>
                <a:gd name="T2" fmla="*/ 0 w 5"/>
                <a:gd name="T3" fmla="*/ 10 h 10"/>
                <a:gd name="T4" fmla="*/ 3 w 5"/>
                <a:gd name="T5" fmla="*/ 0 h 10"/>
                <a:gd name="T6" fmla="*/ 3 w 5"/>
                <a:gd name="T7" fmla="*/ 0 h 10"/>
                <a:gd name="T8" fmla="*/ 3 w 5"/>
                <a:gd name="T9" fmla="*/ 0 h 10"/>
                <a:gd name="T10" fmla="*/ 5 w 5"/>
                <a:gd name="T11" fmla="*/ 1 h 10"/>
                <a:gd name="T12" fmla="*/ 1 w 5"/>
                <a:gd name="T13" fmla="*/ 10 h 10"/>
                <a:gd name="T14" fmla="*/ 1 w 5"/>
                <a:gd name="T15" fmla="*/ 10 h 10"/>
                <a:gd name="T16" fmla="*/ 1 w 5"/>
                <a:gd name="T17" fmla="*/ 10 h 10"/>
                <a:gd name="T18" fmla="*/ 0 w 5"/>
                <a:gd name="T19" fmla="*/ 9 h 10"/>
                <a:gd name="T20" fmla="*/ 1 w 5"/>
                <a:gd name="T21" fmla="*/ 10 h 10"/>
                <a:gd name="T22" fmla="*/ 4 w 5"/>
                <a:gd name="T23" fmla="*/ 1 h 10"/>
                <a:gd name="T24" fmla="*/ 3 w 5"/>
                <a:gd name="T25" fmla="*/ 1 h 10"/>
                <a:gd name="T26" fmla="*/ 0 w 5"/>
                <a:gd name="T27" fmla="*/ 9 h 10"/>
                <a:gd name="T28" fmla="*/ 0 w 5"/>
                <a:gd name="T2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0" y="1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0" y="9"/>
                  </a:moveTo>
                  <a:lnTo>
                    <a:pt x="1" y="10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577"/>
            <p:cNvSpPr>
              <a:spLocks/>
            </p:cNvSpPr>
            <p:nvPr/>
          </p:nvSpPr>
          <p:spPr bwMode="auto">
            <a:xfrm>
              <a:off x="4562" y="2196"/>
              <a:ext cx="10" cy="4"/>
            </a:xfrm>
            <a:custGeom>
              <a:avLst/>
              <a:gdLst>
                <a:gd name="T0" fmla="*/ 8 w 10"/>
                <a:gd name="T1" fmla="*/ 0 h 4"/>
                <a:gd name="T2" fmla="*/ 10 w 10"/>
                <a:gd name="T3" fmla="*/ 2 h 4"/>
                <a:gd name="T4" fmla="*/ 1 w 10"/>
                <a:gd name="T5" fmla="*/ 4 h 4"/>
                <a:gd name="T6" fmla="*/ 0 w 10"/>
                <a:gd name="T7" fmla="*/ 3 h 4"/>
                <a:gd name="T8" fmla="*/ 8 w 10"/>
                <a:gd name="T9" fmla="*/ 0 h 4"/>
                <a:gd name="T10" fmla="*/ 8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10" y="2"/>
                  </a:lnTo>
                  <a:lnTo>
                    <a:pt x="1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578"/>
            <p:cNvSpPr>
              <a:spLocks noEditPoints="1"/>
            </p:cNvSpPr>
            <p:nvPr/>
          </p:nvSpPr>
          <p:spPr bwMode="auto">
            <a:xfrm>
              <a:off x="4562" y="2196"/>
              <a:ext cx="10" cy="6"/>
            </a:xfrm>
            <a:custGeom>
              <a:avLst/>
              <a:gdLst>
                <a:gd name="T0" fmla="*/ 0 w 10"/>
                <a:gd name="T1" fmla="*/ 4 h 6"/>
                <a:gd name="T2" fmla="*/ 0 w 10"/>
                <a:gd name="T3" fmla="*/ 3 h 6"/>
                <a:gd name="T4" fmla="*/ 8 w 10"/>
                <a:gd name="T5" fmla="*/ 0 h 6"/>
                <a:gd name="T6" fmla="*/ 8 w 10"/>
                <a:gd name="T7" fmla="*/ 0 h 6"/>
                <a:gd name="T8" fmla="*/ 8 w 10"/>
                <a:gd name="T9" fmla="*/ 0 h 6"/>
                <a:gd name="T10" fmla="*/ 10 w 10"/>
                <a:gd name="T11" fmla="*/ 2 h 6"/>
                <a:gd name="T12" fmla="*/ 0 w 10"/>
                <a:gd name="T13" fmla="*/ 6 h 6"/>
                <a:gd name="T14" fmla="*/ 0 w 10"/>
                <a:gd name="T15" fmla="*/ 4 h 6"/>
                <a:gd name="T16" fmla="*/ 0 w 10"/>
                <a:gd name="T17" fmla="*/ 4 h 6"/>
                <a:gd name="T18" fmla="*/ 1 w 10"/>
                <a:gd name="T19" fmla="*/ 4 h 6"/>
                <a:gd name="T20" fmla="*/ 1 w 10"/>
                <a:gd name="T21" fmla="*/ 4 h 6"/>
                <a:gd name="T22" fmla="*/ 8 w 10"/>
                <a:gd name="T23" fmla="*/ 2 h 6"/>
                <a:gd name="T24" fmla="*/ 8 w 10"/>
                <a:gd name="T25" fmla="*/ 0 h 6"/>
                <a:gd name="T26" fmla="*/ 1 w 10"/>
                <a:gd name="T27" fmla="*/ 4 h 6"/>
                <a:gd name="T28" fmla="*/ 1 w 10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lnTo>
                    <a:pt x="0" y="3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1" y="4"/>
                  </a:moveTo>
                  <a:lnTo>
                    <a:pt x="1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579"/>
            <p:cNvSpPr>
              <a:spLocks/>
            </p:cNvSpPr>
            <p:nvPr/>
          </p:nvSpPr>
          <p:spPr bwMode="auto">
            <a:xfrm>
              <a:off x="4555" y="2178"/>
              <a:ext cx="8" cy="4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1 h 4"/>
                <a:gd name="T4" fmla="*/ 0 w 8"/>
                <a:gd name="T5" fmla="*/ 4 h 4"/>
                <a:gd name="T6" fmla="*/ 0 w 8"/>
                <a:gd name="T7" fmla="*/ 3 h 4"/>
                <a:gd name="T8" fmla="*/ 8 w 8"/>
                <a:gd name="T9" fmla="*/ 0 h 4"/>
                <a:gd name="T10" fmla="*/ 8 w 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1"/>
                  </a:lnTo>
                  <a:lnTo>
                    <a:pt x="0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580"/>
            <p:cNvSpPr>
              <a:spLocks noEditPoints="1"/>
            </p:cNvSpPr>
            <p:nvPr/>
          </p:nvSpPr>
          <p:spPr bwMode="auto">
            <a:xfrm>
              <a:off x="4553" y="2176"/>
              <a:ext cx="10" cy="7"/>
            </a:xfrm>
            <a:custGeom>
              <a:avLst/>
              <a:gdLst>
                <a:gd name="T0" fmla="*/ 2 w 10"/>
                <a:gd name="T1" fmla="*/ 6 h 7"/>
                <a:gd name="T2" fmla="*/ 0 w 10"/>
                <a:gd name="T3" fmla="*/ 5 h 7"/>
                <a:gd name="T4" fmla="*/ 9 w 10"/>
                <a:gd name="T5" fmla="*/ 2 h 7"/>
                <a:gd name="T6" fmla="*/ 10 w 10"/>
                <a:gd name="T7" fmla="*/ 0 h 7"/>
                <a:gd name="T8" fmla="*/ 10 w 10"/>
                <a:gd name="T9" fmla="*/ 2 h 7"/>
                <a:gd name="T10" fmla="*/ 10 w 10"/>
                <a:gd name="T11" fmla="*/ 3 h 7"/>
                <a:gd name="T12" fmla="*/ 2 w 10"/>
                <a:gd name="T13" fmla="*/ 7 h 7"/>
                <a:gd name="T14" fmla="*/ 2 w 10"/>
                <a:gd name="T15" fmla="*/ 6 h 7"/>
                <a:gd name="T16" fmla="*/ 2 w 10"/>
                <a:gd name="T17" fmla="*/ 6 h 7"/>
                <a:gd name="T18" fmla="*/ 2 w 10"/>
                <a:gd name="T19" fmla="*/ 5 h 7"/>
                <a:gd name="T20" fmla="*/ 2 w 10"/>
                <a:gd name="T21" fmla="*/ 6 h 7"/>
                <a:gd name="T22" fmla="*/ 10 w 10"/>
                <a:gd name="T23" fmla="*/ 3 h 7"/>
                <a:gd name="T24" fmla="*/ 9 w 10"/>
                <a:gd name="T25" fmla="*/ 2 h 7"/>
                <a:gd name="T26" fmla="*/ 2 w 10"/>
                <a:gd name="T27" fmla="*/ 5 h 7"/>
                <a:gd name="T28" fmla="*/ 2 w 10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2" y="6"/>
                  </a:moveTo>
                  <a:lnTo>
                    <a:pt x="0" y="5"/>
                  </a:lnTo>
                  <a:lnTo>
                    <a:pt x="9" y="2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close/>
                  <a:moveTo>
                    <a:pt x="2" y="5"/>
                  </a:moveTo>
                  <a:lnTo>
                    <a:pt x="2" y="6"/>
                  </a:lnTo>
                  <a:lnTo>
                    <a:pt x="10" y="3"/>
                  </a:lnTo>
                  <a:lnTo>
                    <a:pt x="9" y="2"/>
                  </a:lnTo>
                  <a:lnTo>
                    <a:pt x="2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581"/>
            <p:cNvSpPr>
              <a:spLocks/>
            </p:cNvSpPr>
            <p:nvPr/>
          </p:nvSpPr>
          <p:spPr bwMode="auto">
            <a:xfrm>
              <a:off x="4551" y="2159"/>
              <a:ext cx="10" cy="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2 h 3"/>
                <a:gd name="T4" fmla="*/ 1 w 10"/>
                <a:gd name="T5" fmla="*/ 3 h 3"/>
                <a:gd name="T6" fmla="*/ 0 w 10"/>
                <a:gd name="T7" fmla="*/ 2 h 3"/>
                <a:gd name="T8" fmla="*/ 10 w 10"/>
                <a:gd name="T9" fmla="*/ 0 h 3"/>
                <a:gd name="T10" fmla="*/ 10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2"/>
                  </a:lnTo>
                  <a:lnTo>
                    <a:pt x="1" y="3"/>
                  </a:lnTo>
                  <a:lnTo>
                    <a:pt x="0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582"/>
            <p:cNvSpPr>
              <a:spLocks noEditPoints="1"/>
            </p:cNvSpPr>
            <p:nvPr/>
          </p:nvSpPr>
          <p:spPr bwMode="auto">
            <a:xfrm>
              <a:off x="4551" y="2159"/>
              <a:ext cx="10" cy="5"/>
            </a:xfrm>
            <a:custGeom>
              <a:avLst/>
              <a:gdLst>
                <a:gd name="T0" fmla="*/ 0 w 10"/>
                <a:gd name="T1" fmla="*/ 3 h 5"/>
                <a:gd name="T2" fmla="*/ 0 w 10"/>
                <a:gd name="T3" fmla="*/ 2 h 5"/>
                <a:gd name="T4" fmla="*/ 10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2 h 5"/>
                <a:gd name="T12" fmla="*/ 0 w 10"/>
                <a:gd name="T13" fmla="*/ 5 h 5"/>
                <a:gd name="T14" fmla="*/ 0 w 10"/>
                <a:gd name="T15" fmla="*/ 3 h 5"/>
                <a:gd name="T16" fmla="*/ 0 w 10"/>
                <a:gd name="T17" fmla="*/ 3 h 5"/>
                <a:gd name="T18" fmla="*/ 1 w 10"/>
                <a:gd name="T19" fmla="*/ 3 h 5"/>
                <a:gd name="T20" fmla="*/ 1 w 10"/>
                <a:gd name="T21" fmla="*/ 3 h 5"/>
                <a:gd name="T22" fmla="*/ 10 w 10"/>
                <a:gd name="T23" fmla="*/ 2 h 5"/>
                <a:gd name="T24" fmla="*/ 8 w 10"/>
                <a:gd name="T25" fmla="*/ 0 h 5"/>
                <a:gd name="T26" fmla="*/ 1 w 10"/>
                <a:gd name="T27" fmla="*/ 3 h 5"/>
                <a:gd name="T28" fmla="*/ 1 w 10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1" y="3"/>
                  </a:moveTo>
                  <a:lnTo>
                    <a:pt x="1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583"/>
            <p:cNvSpPr>
              <a:spLocks/>
            </p:cNvSpPr>
            <p:nvPr/>
          </p:nvSpPr>
          <p:spPr bwMode="auto">
            <a:xfrm>
              <a:off x="4555" y="2142"/>
              <a:ext cx="10" cy="5"/>
            </a:xfrm>
            <a:custGeom>
              <a:avLst/>
              <a:gdLst>
                <a:gd name="T0" fmla="*/ 10 w 10"/>
                <a:gd name="T1" fmla="*/ 3 h 5"/>
                <a:gd name="T2" fmla="*/ 8 w 10"/>
                <a:gd name="T3" fmla="*/ 5 h 5"/>
                <a:gd name="T4" fmla="*/ 0 w 10"/>
                <a:gd name="T5" fmla="*/ 2 h 5"/>
                <a:gd name="T6" fmla="*/ 0 w 10"/>
                <a:gd name="T7" fmla="*/ 0 h 5"/>
                <a:gd name="T8" fmla="*/ 10 w 10"/>
                <a:gd name="T9" fmla="*/ 3 h 5"/>
                <a:gd name="T10" fmla="*/ 10 w 10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8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584"/>
            <p:cNvSpPr>
              <a:spLocks noEditPoints="1"/>
            </p:cNvSpPr>
            <p:nvPr/>
          </p:nvSpPr>
          <p:spPr bwMode="auto">
            <a:xfrm>
              <a:off x="4555" y="2141"/>
              <a:ext cx="10" cy="6"/>
            </a:xfrm>
            <a:custGeom>
              <a:avLst/>
              <a:gdLst>
                <a:gd name="T0" fmla="*/ 0 w 10"/>
                <a:gd name="T1" fmla="*/ 3 h 6"/>
                <a:gd name="T2" fmla="*/ 0 w 10"/>
                <a:gd name="T3" fmla="*/ 3 h 6"/>
                <a:gd name="T4" fmla="*/ 0 w 10"/>
                <a:gd name="T5" fmla="*/ 0 h 6"/>
                <a:gd name="T6" fmla="*/ 10 w 10"/>
                <a:gd name="T7" fmla="*/ 4 h 6"/>
                <a:gd name="T8" fmla="*/ 10 w 10"/>
                <a:gd name="T9" fmla="*/ 4 h 6"/>
                <a:gd name="T10" fmla="*/ 10 w 10"/>
                <a:gd name="T11" fmla="*/ 4 h 6"/>
                <a:gd name="T12" fmla="*/ 10 w 10"/>
                <a:gd name="T13" fmla="*/ 4 h 6"/>
                <a:gd name="T14" fmla="*/ 10 w 10"/>
                <a:gd name="T15" fmla="*/ 4 h 6"/>
                <a:gd name="T16" fmla="*/ 8 w 10"/>
                <a:gd name="T17" fmla="*/ 6 h 6"/>
                <a:gd name="T18" fmla="*/ 0 w 10"/>
                <a:gd name="T19" fmla="*/ 3 h 6"/>
                <a:gd name="T20" fmla="*/ 0 w 10"/>
                <a:gd name="T21" fmla="*/ 3 h 6"/>
                <a:gd name="T22" fmla="*/ 0 w 10"/>
                <a:gd name="T23" fmla="*/ 3 h 6"/>
                <a:gd name="T24" fmla="*/ 8 w 10"/>
                <a:gd name="T25" fmla="*/ 4 h 6"/>
                <a:gd name="T26" fmla="*/ 8 w 10"/>
                <a:gd name="T27" fmla="*/ 4 h 6"/>
                <a:gd name="T28" fmla="*/ 1 w 10"/>
                <a:gd name="T29" fmla="*/ 1 h 6"/>
                <a:gd name="T30" fmla="*/ 0 w 10"/>
                <a:gd name="T31" fmla="*/ 3 h 6"/>
                <a:gd name="T32" fmla="*/ 0 w 10"/>
                <a:gd name="T3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3"/>
                  </a:moveTo>
                  <a:lnTo>
                    <a:pt x="8" y="4"/>
                  </a:lnTo>
                  <a:lnTo>
                    <a:pt x="8" y="4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585"/>
            <p:cNvSpPr>
              <a:spLocks/>
            </p:cNvSpPr>
            <p:nvPr/>
          </p:nvSpPr>
          <p:spPr bwMode="auto">
            <a:xfrm>
              <a:off x="4563" y="2124"/>
              <a:ext cx="10" cy="4"/>
            </a:xfrm>
            <a:custGeom>
              <a:avLst/>
              <a:gdLst>
                <a:gd name="T0" fmla="*/ 10 w 10"/>
                <a:gd name="T1" fmla="*/ 3 h 4"/>
                <a:gd name="T2" fmla="*/ 10 w 10"/>
                <a:gd name="T3" fmla="*/ 4 h 4"/>
                <a:gd name="T4" fmla="*/ 0 w 10"/>
                <a:gd name="T5" fmla="*/ 1 h 4"/>
                <a:gd name="T6" fmla="*/ 2 w 10"/>
                <a:gd name="T7" fmla="*/ 0 h 4"/>
                <a:gd name="T8" fmla="*/ 10 w 10"/>
                <a:gd name="T9" fmla="*/ 3 h 4"/>
                <a:gd name="T10" fmla="*/ 10 w 10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lnTo>
                    <a:pt x="10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586"/>
            <p:cNvSpPr>
              <a:spLocks noEditPoints="1"/>
            </p:cNvSpPr>
            <p:nvPr/>
          </p:nvSpPr>
          <p:spPr bwMode="auto">
            <a:xfrm>
              <a:off x="4563" y="2124"/>
              <a:ext cx="10" cy="6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2 w 10"/>
                <a:gd name="T5" fmla="*/ 0 h 6"/>
                <a:gd name="T6" fmla="*/ 10 w 10"/>
                <a:gd name="T7" fmla="*/ 3 h 6"/>
                <a:gd name="T8" fmla="*/ 10 w 10"/>
                <a:gd name="T9" fmla="*/ 3 h 6"/>
                <a:gd name="T10" fmla="*/ 10 w 10"/>
                <a:gd name="T11" fmla="*/ 3 h 6"/>
                <a:gd name="T12" fmla="*/ 10 w 10"/>
                <a:gd name="T13" fmla="*/ 3 h 6"/>
                <a:gd name="T14" fmla="*/ 10 w 10"/>
                <a:gd name="T15" fmla="*/ 3 h 6"/>
                <a:gd name="T16" fmla="*/ 10 w 10"/>
                <a:gd name="T17" fmla="*/ 6 h 6"/>
                <a:gd name="T18" fmla="*/ 0 w 10"/>
                <a:gd name="T19" fmla="*/ 1 h 6"/>
                <a:gd name="T20" fmla="*/ 0 w 10"/>
                <a:gd name="T21" fmla="*/ 1 h 6"/>
                <a:gd name="T22" fmla="*/ 2 w 10"/>
                <a:gd name="T23" fmla="*/ 1 h 6"/>
                <a:gd name="T24" fmla="*/ 9 w 10"/>
                <a:gd name="T25" fmla="*/ 4 h 6"/>
                <a:gd name="T26" fmla="*/ 10 w 10"/>
                <a:gd name="T27" fmla="*/ 3 h 6"/>
                <a:gd name="T28" fmla="*/ 2 w 10"/>
                <a:gd name="T29" fmla="*/ 1 h 6"/>
                <a:gd name="T30" fmla="*/ 2 w 10"/>
                <a:gd name="T31" fmla="*/ 1 h 6"/>
                <a:gd name="T32" fmla="*/ 2 w 10"/>
                <a:gd name="T3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2" y="1"/>
                  </a:moveTo>
                  <a:lnTo>
                    <a:pt x="9" y="4"/>
                  </a:lnTo>
                  <a:lnTo>
                    <a:pt x="1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587"/>
            <p:cNvSpPr>
              <a:spLocks/>
            </p:cNvSpPr>
            <p:nvPr/>
          </p:nvSpPr>
          <p:spPr bwMode="auto">
            <a:xfrm>
              <a:off x="4569" y="2105"/>
              <a:ext cx="9" cy="5"/>
            </a:xfrm>
            <a:custGeom>
              <a:avLst/>
              <a:gdLst>
                <a:gd name="T0" fmla="*/ 9 w 9"/>
                <a:gd name="T1" fmla="*/ 3 h 5"/>
                <a:gd name="T2" fmla="*/ 9 w 9"/>
                <a:gd name="T3" fmla="*/ 5 h 5"/>
                <a:gd name="T4" fmla="*/ 0 w 9"/>
                <a:gd name="T5" fmla="*/ 2 h 5"/>
                <a:gd name="T6" fmla="*/ 0 w 9"/>
                <a:gd name="T7" fmla="*/ 0 h 5"/>
                <a:gd name="T8" fmla="*/ 9 w 9"/>
                <a:gd name="T9" fmla="*/ 3 h 5"/>
                <a:gd name="T10" fmla="*/ 9 w 9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lnTo>
                    <a:pt x="9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588"/>
            <p:cNvSpPr>
              <a:spLocks noEditPoints="1"/>
            </p:cNvSpPr>
            <p:nvPr/>
          </p:nvSpPr>
          <p:spPr bwMode="auto">
            <a:xfrm>
              <a:off x="4569" y="2104"/>
              <a:ext cx="10" cy="7"/>
            </a:xfrm>
            <a:custGeom>
              <a:avLst/>
              <a:gdLst>
                <a:gd name="T0" fmla="*/ 0 w 10"/>
                <a:gd name="T1" fmla="*/ 3 h 7"/>
                <a:gd name="T2" fmla="*/ 0 w 10"/>
                <a:gd name="T3" fmla="*/ 3 h 7"/>
                <a:gd name="T4" fmla="*/ 0 w 10"/>
                <a:gd name="T5" fmla="*/ 0 h 7"/>
                <a:gd name="T6" fmla="*/ 9 w 10"/>
                <a:gd name="T7" fmla="*/ 4 h 7"/>
                <a:gd name="T8" fmla="*/ 9 w 10"/>
                <a:gd name="T9" fmla="*/ 4 h 7"/>
                <a:gd name="T10" fmla="*/ 9 w 10"/>
                <a:gd name="T11" fmla="*/ 4 h 7"/>
                <a:gd name="T12" fmla="*/ 10 w 10"/>
                <a:gd name="T13" fmla="*/ 4 h 7"/>
                <a:gd name="T14" fmla="*/ 10 w 10"/>
                <a:gd name="T15" fmla="*/ 4 h 7"/>
                <a:gd name="T16" fmla="*/ 9 w 10"/>
                <a:gd name="T17" fmla="*/ 7 h 7"/>
                <a:gd name="T18" fmla="*/ 0 w 10"/>
                <a:gd name="T19" fmla="*/ 3 h 7"/>
                <a:gd name="T20" fmla="*/ 0 w 10"/>
                <a:gd name="T21" fmla="*/ 3 h 7"/>
                <a:gd name="T22" fmla="*/ 0 w 10"/>
                <a:gd name="T23" fmla="*/ 1 h 7"/>
                <a:gd name="T24" fmla="*/ 9 w 10"/>
                <a:gd name="T25" fmla="*/ 6 h 7"/>
                <a:gd name="T26" fmla="*/ 9 w 10"/>
                <a:gd name="T27" fmla="*/ 4 h 7"/>
                <a:gd name="T28" fmla="*/ 1 w 10"/>
                <a:gd name="T29" fmla="*/ 1 h 7"/>
                <a:gd name="T30" fmla="*/ 0 w 10"/>
                <a:gd name="T31" fmla="*/ 1 h 7"/>
                <a:gd name="T32" fmla="*/ 0 w 10"/>
                <a:gd name="T3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7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1"/>
                  </a:moveTo>
                  <a:lnTo>
                    <a:pt x="9" y="6"/>
                  </a:lnTo>
                  <a:lnTo>
                    <a:pt x="9" y="4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589"/>
            <p:cNvSpPr>
              <a:spLocks/>
            </p:cNvSpPr>
            <p:nvPr/>
          </p:nvSpPr>
          <p:spPr bwMode="auto">
            <a:xfrm>
              <a:off x="4579" y="2088"/>
              <a:ext cx="8" cy="8"/>
            </a:xfrm>
            <a:custGeom>
              <a:avLst/>
              <a:gdLst>
                <a:gd name="T0" fmla="*/ 8 w 8"/>
                <a:gd name="T1" fmla="*/ 6 h 8"/>
                <a:gd name="T2" fmla="*/ 7 w 8"/>
                <a:gd name="T3" fmla="*/ 8 h 8"/>
                <a:gd name="T4" fmla="*/ 0 w 8"/>
                <a:gd name="T5" fmla="*/ 2 h 8"/>
                <a:gd name="T6" fmla="*/ 1 w 8"/>
                <a:gd name="T7" fmla="*/ 0 h 8"/>
                <a:gd name="T8" fmla="*/ 8 w 8"/>
                <a:gd name="T9" fmla="*/ 6 h 8"/>
                <a:gd name="T10" fmla="*/ 8 w 8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lnTo>
                    <a:pt x="7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590"/>
            <p:cNvSpPr>
              <a:spLocks noEditPoints="1"/>
            </p:cNvSpPr>
            <p:nvPr/>
          </p:nvSpPr>
          <p:spPr bwMode="auto">
            <a:xfrm>
              <a:off x="4579" y="2088"/>
              <a:ext cx="8" cy="9"/>
            </a:xfrm>
            <a:custGeom>
              <a:avLst/>
              <a:gdLst>
                <a:gd name="T0" fmla="*/ 0 w 8"/>
                <a:gd name="T1" fmla="*/ 2 h 9"/>
                <a:gd name="T2" fmla="*/ 0 w 8"/>
                <a:gd name="T3" fmla="*/ 2 h 9"/>
                <a:gd name="T4" fmla="*/ 1 w 8"/>
                <a:gd name="T5" fmla="*/ 0 h 9"/>
                <a:gd name="T6" fmla="*/ 8 w 8"/>
                <a:gd name="T7" fmla="*/ 6 h 9"/>
                <a:gd name="T8" fmla="*/ 8 w 8"/>
                <a:gd name="T9" fmla="*/ 6 h 9"/>
                <a:gd name="T10" fmla="*/ 8 w 8"/>
                <a:gd name="T11" fmla="*/ 6 h 9"/>
                <a:gd name="T12" fmla="*/ 8 w 8"/>
                <a:gd name="T13" fmla="*/ 6 h 9"/>
                <a:gd name="T14" fmla="*/ 8 w 8"/>
                <a:gd name="T15" fmla="*/ 8 h 9"/>
                <a:gd name="T16" fmla="*/ 7 w 8"/>
                <a:gd name="T17" fmla="*/ 9 h 9"/>
                <a:gd name="T18" fmla="*/ 0 w 8"/>
                <a:gd name="T19" fmla="*/ 2 h 9"/>
                <a:gd name="T20" fmla="*/ 0 w 8"/>
                <a:gd name="T21" fmla="*/ 2 h 9"/>
                <a:gd name="T22" fmla="*/ 1 w 8"/>
                <a:gd name="T23" fmla="*/ 2 h 9"/>
                <a:gd name="T24" fmla="*/ 7 w 8"/>
                <a:gd name="T25" fmla="*/ 8 h 9"/>
                <a:gd name="T26" fmla="*/ 7 w 8"/>
                <a:gd name="T27" fmla="*/ 6 h 9"/>
                <a:gd name="T28" fmla="*/ 1 w 8"/>
                <a:gd name="T29" fmla="*/ 0 h 9"/>
                <a:gd name="T30" fmla="*/ 1 w 8"/>
                <a:gd name="T31" fmla="*/ 2 h 9"/>
                <a:gd name="T32" fmla="*/ 1 w 8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" y="2"/>
                  </a:moveTo>
                  <a:lnTo>
                    <a:pt x="7" y="8"/>
                  </a:lnTo>
                  <a:lnTo>
                    <a:pt x="7" y="6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591"/>
            <p:cNvSpPr>
              <a:spLocks/>
            </p:cNvSpPr>
            <p:nvPr/>
          </p:nvSpPr>
          <p:spPr bwMode="auto">
            <a:xfrm>
              <a:off x="4549" y="1896"/>
              <a:ext cx="94" cy="343"/>
            </a:xfrm>
            <a:custGeom>
              <a:avLst/>
              <a:gdLst>
                <a:gd name="T0" fmla="*/ 24 w 66"/>
                <a:gd name="T1" fmla="*/ 233 h 242"/>
                <a:gd name="T2" fmla="*/ 23 w 66"/>
                <a:gd name="T3" fmla="*/ 230 h 242"/>
                <a:gd name="T4" fmla="*/ 20 w 66"/>
                <a:gd name="T5" fmla="*/ 228 h 242"/>
                <a:gd name="T6" fmla="*/ 2 w 66"/>
                <a:gd name="T7" fmla="*/ 200 h 242"/>
                <a:gd name="T8" fmla="*/ 2 w 66"/>
                <a:gd name="T9" fmla="*/ 199 h 242"/>
                <a:gd name="T10" fmla="*/ 0 w 66"/>
                <a:gd name="T11" fmla="*/ 185 h 242"/>
                <a:gd name="T12" fmla="*/ 0 w 66"/>
                <a:gd name="T13" fmla="*/ 182 h 242"/>
                <a:gd name="T14" fmla="*/ 0 w 66"/>
                <a:gd name="T15" fmla="*/ 182 h 242"/>
                <a:gd name="T16" fmla="*/ 0 w 66"/>
                <a:gd name="T17" fmla="*/ 180 h 242"/>
                <a:gd name="T18" fmla="*/ 1 w 66"/>
                <a:gd name="T19" fmla="*/ 176 h 242"/>
                <a:gd name="T20" fmla="*/ 9 w 66"/>
                <a:gd name="T21" fmla="*/ 157 h 242"/>
                <a:gd name="T22" fmla="*/ 15 w 66"/>
                <a:gd name="T23" fmla="*/ 141 h 242"/>
                <a:gd name="T24" fmla="*/ 24 w 66"/>
                <a:gd name="T25" fmla="*/ 134 h 242"/>
                <a:gd name="T26" fmla="*/ 28 w 66"/>
                <a:gd name="T27" fmla="*/ 135 h 242"/>
                <a:gd name="T28" fmla="*/ 32 w 66"/>
                <a:gd name="T29" fmla="*/ 131 h 242"/>
                <a:gd name="T30" fmla="*/ 32 w 66"/>
                <a:gd name="T31" fmla="*/ 126 h 242"/>
                <a:gd name="T32" fmla="*/ 36 w 66"/>
                <a:gd name="T33" fmla="*/ 116 h 242"/>
                <a:gd name="T34" fmla="*/ 41 w 66"/>
                <a:gd name="T35" fmla="*/ 104 h 242"/>
                <a:gd name="T36" fmla="*/ 48 w 66"/>
                <a:gd name="T37" fmla="*/ 79 h 242"/>
                <a:gd name="T38" fmla="*/ 50 w 66"/>
                <a:gd name="T39" fmla="*/ 76 h 242"/>
                <a:gd name="T40" fmla="*/ 63 w 66"/>
                <a:gd name="T41" fmla="*/ 55 h 242"/>
                <a:gd name="T42" fmla="*/ 63 w 66"/>
                <a:gd name="T43" fmla="*/ 49 h 242"/>
                <a:gd name="T44" fmla="*/ 60 w 66"/>
                <a:gd name="T45" fmla="*/ 35 h 242"/>
                <a:gd name="T46" fmla="*/ 61 w 66"/>
                <a:gd name="T47" fmla="*/ 32 h 242"/>
                <a:gd name="T48" fmla="*/ 63 w 66"/>
                <a:gd name="T49" fmla="*/ 22 h 242"/>
                <a:gd name="T50" fmla="*/ 61 w 66"/>
                <a:gd name="T51" fmla="*/ 11 h 242"/>
                <a:gd name="T52" fmla="*/ 62 w 66"/>
                <a:gd name="T53" fmla="*/ 4 h 242"/>
                <a:gd name="T54" fmla="*/ 62 w 66"/>
                <a:gd name="T55" fmla="*/ 3 h 242"/>
                <a:gd name="T56" fmla="*/ 62 w 66"/>
                <a:gd name="T57" fmla="*/ 2 h 242"/>
                <a:gd name="T58" fmla="*/ 65 w 66"/>
                <a:gd name="T59" fmla="*/ 3 h 242"/>
                <a:gd name="T60" fmla="*/ 64 w 66"/>
                <a:gd name="T61" fmla="*/ 10 h 242"/>
                <a:gd name="T62" fmla="*/ 64 w 66"/>
                <a:gd name="T63" fmla="*/ 11 h 242"/>
                <a:gd name="T64" fmla="*/ 66 w 66"/>
                <a:gd name="T65" fmla="*/ 24 h 242"/>
                <a:gd name="T66" fmla="*/ 63 w 66"/>
                <a:gd name="T67" fmla="*/ 33 h 242"/>
                <a:gd name="T68" fmla="*/ 64 w 66"/>
                <a:gd name="T69" fmla="*/ 39 h 242"/>
                <a:gd name="T70" fmla="*/ 66 w 66"/>
                <a:gd name="T71" fmla="*/ 49 h 242"/>
                <a:gd name="T72" fmla="*/ 61 w 66"/>
                <a:gd name="T73" fmla="*/ 68 h 242"/>
                <a:gd name="T74" fmla="*/ 51 w 66"/>
                <a:gd name="T75" fmla="*/ 78 h 242"/>
                <a:gd name="T76" fmla="*/ 49 w 66"/>
                <a:gd name="T77" fmla="*/ 88 h 242"/>
                <a:gd name="T78" fmla="*/ 43 w 66"/>
                <a:gd name="T79" fmla="*/ 105 h 242"/>
                <a:gd name="T80" fmla="*/ 34 w 66"/>
                <a:gd name="T81" fmla="*/ 125 h 242"/>
                <a:gd name="T82" fmla="*/ 34 w 66"/>
                <a:gd name="T83" fmla="*/ 126 h 242"/>
                <a:gd name="T84" fmla="*/ 35 w 66"/>
                <a:gd name="T85" fmla="*/ 133 h 242"/>
                <a:gd name="T86" fmla="*/ 35 w 66"/>
                <a:gd name="T87" fmla="*/ 134 h 242"/>
                <a:gd name="T88" fmla="*/ 24 w 66"/>
                <a:gd name="T89" fmla="*/ 137 h 242"/>
                <a:gd name="T90" fmla="*/ 22 w 66"/>
                <a:gd name="T91" fmla="*/ 136 h 242"/>
                <a:gd name="T92" fmla="*/ 12 w 66"/>
                <a:gd name="T93" fmla="*/ 157 h 242"/>
                <a:gd name="T94" fmla="*/ 7 w 66"/>
                <a:gd name="T95" fmla="*/ 168 h 242"/>
                <a:gd name="T96" fmla="*/ 2 w 66"/>
                <a:gd name="T97" fmla="*/ 183 h 242"/>
                <a:gd name="T98" fmla="*/ 2 w 66"/>
                <a:gd name="T99" fmla="*/ 185 h 242"/>
                <a:gd name="T100" fmla="*/ 4 w 66"/>
                <a:gd name="T101" fmla="*/ 200 h 242"/>
                <a:gd name="T102" fmla="*/ 12 w 66"/>
                <a:gd name="T103" fmla="*/ 219 h 242"/>
                <a:gd name="T104" fmla="*/ 20 w 66"/>
                <a:gd name="T105" fmla="*/ 225 h 242"/>
                <a:gd name="T106" fmla="*/ 27 w 66"/>
                <a:gd name="T107" fmla="*/ 233 h 242"/>
                <a:gd name="T108" fmla="*/ 27 w 66"/>
                <a:gd name="T109" fmla="*/ 234 h 242"/>
                <a:gd name="T110" fmla="*/ 27 w 66"/>
                <a:gd name="T111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242">
                  <a:moveTo>
                    <a:pt x="24" y="234"/>
                  </a:moveTo>
                  <a:cubicBezTo>
                    <a:pt x="24" y="233"/>
                    <a:pt x="24" y="233"/>
                    <a:pt x="24" y="233"/>
                  </a:cubicBezTo>
                  <a:cubicBezTo>
                    <a:pt x="24" y="233"/>
                    <a:pt x="24" y="233"/>
                    <a:pt x="24" y="233"/>
                  </a:cubicBezTo>
                  <a:cubicBezTo>
                    <a:pt x="24" y="233"/>
                    <a:pt x="24" y="233"/>
                    <a:pt x="24" y="233"/>
                  </a:cubicBezTo>
                  <a:cubicBezTo>
                    <a:pt x="24" y="233"/>
                    <a:pt x="24" y="233"/>
                    <a:pt x="24" y="233"/>
                  </a:cubicBezTo>
                  <a:cubicBezTo>
                    <a:pt x="24" y="232"/>
                    <a:pt x="24" y="231"/>
                    <a:pt x="23" y="230"/>
                  </a:cubicBezTo>
                  <a:cubicBezTo>
                    <a:pt x="23" y="230"/>
                    <a:pt x="23" y="230"/>
                    <a:pt x="23" y="230"/>
                  </a:cubicBezTo>
                  <a:cubicBezTo>
                    <a:pt x="22" y="228"/>
                    <a:pt x="21" y="228"/>
                    <a:pt x="20" y="228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17" y="228"/>
                    <a:pt x="12" y="226"/>
                    <a:pt x="10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7" y="213"/>
                    <a:pt x="2" y="203"/>
                    <a:pt x="2" y="200"/>
                  </a:cubicBezTo>
                  <a:cubicBezTo>
                    <a:pt x="2" y="200"/>
                    <a:pt x="2" y="200"/>
                    <a:pt x="2" y="200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199"/>
                    <a:pt x="2" y="199"/>
                    <a:pt x="2" y="199"/>
                  </a:cubicBezTo>
                  <a:cubicBezTo>
                    <a:pt x="2" y="197"/>
                    <a:pt x="0" y="189"/>
                    <a:pt x="0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4"/>
                    <a:pt x="0" y="183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1"/>
                    <a:pt x="0" y="181"/>
                    <a:pt x="0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" y="179"/>
                    <a:pt x="1" y="177"/>
                    <a:pt x="1" y="176"/>
                  </a:cubicBezTo>
                  <a:cubicBezTo>
                    <a:pt x="1" y="176"/>
                    <a:pt x="1" y="176"/>
                    <a:pt x="1" y="176"/>
                  </a:cubicBezTo>
                  <a:cubicBezTo>
                    <a:pt x="2" y="172"/>
                    <a:pt x="3" y="169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8" y="164"/>
                    <a:pt x="9" y="158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4"/>
                    <a:pt x="14" y="144"/>
                    <a:pt x="15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6" y="141"/>
                    <a:pt x="17" y="134"/>
                    <a:pt x="22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3" y="134"/>
                    <a:pt x="24" y="134"/>
                    <a:pt x="24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6" y="134"/>
                    <a:pt x="27" y="135"/>
                    <a:pt x="28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31" y="134"/>
                    <a:pt x="31" y="134"/>
                    <a:pt x="32" y="133"/>
                  </a:cubicBezTo>
                  <a:cubicBezTo>
                    <a:pt x="32" y="133"/>
                    <a:pt x="32" y="133"/>
                    <a:pt x="32" y="133"/>
                  </a:cubicBezTo>
                  <a:cubicBezTo>
                    <a:pt x="32" y="132"/>
                    <a:pt x="32" y="132"/>
                    <a:pt x="32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32" y="129"/>
                    <a:pt x="32" y="128"/>
                    <a:pt x="32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2" y="125"/>
                    <a:pt x="32" y="125"/>
                    <a:pt x="32" y="124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33" y="122"/>
                    <a:pt x="34" y="118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7" y="114"/>
                    <a:pt x="38" y="109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4" y="99"/>
                    <a:pt x="47" y="90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6"/>
                    <a:pt x="47" y="82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8" y="77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7" y="70"/>
                    <a:pt x="59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1" y="64"/>
                    <a:pt x="62" y="59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3"/>
                    <a:pt x="63" y="51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5"/>
                    <a:pt x="63" y="42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1" y="38"/>
                    <a:pt x="60" y="37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4"/>
                    <a:pt x="61" y="33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0"/>
                    <a:pt x="64" y="26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3"/>
                    <a:pt x="64" y="22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19"/>
                    <a:pt x="61" y="13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9"/>
                    <a:pt x="62" y="6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5" y="1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7"/>
                    <a:pt x="64" y="9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2"/>
                    <a:pt x="65" y="19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7"/>
                    <a:pt x="65" y="31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4"/>
                    <a:pt x="63" y="34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6"/>
                    <a:pt x="64" y="37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1"/>
                    <a:pt x="66" y="45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51"/>
                    <a:pt x="66" y="53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60"/>
                    <a:pt x="63" y="65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8" y="72"/>
                    <a:pt x="52" y="77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9"/>
                    <a:pt x="50" y="79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2"/>
                    <a:pt x="49" y="87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91"/>
                    <a:pt x="46" y="99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1" y="110"/>
                    <a:pt x="39" y="115"/>
                    <a:pt x="38" y="117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19"/>
                    <a:pt x="35" y="123"/>
                    <a:pt x="34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4" y="125"/>
                    <a:pt x="34" y="126"/>
                    <a:pt x="34" y="126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7"/>
                    <a:pt x="35" y="129"/>
                    <a:pt x="35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5" y="132"/>
                    <a:pt x="35" y="133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3" y="136"/>
                    <a:pt x="31" y="137"/>
                    <a:pt x="28" y="137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7" y="137"/>
                    <a:pt x="26" y="137"/>
                    <a:pt x="24" y="137"/>
                  </a:cubicBezTo>
                  <a:cubicBezTo>
                    <a:pt x="24" y="137"/>
                    <a:pt x="24" y="137"/>
                    <a:pt x="24" y="137"/>
                  </a:cubicBezTo>
                  <a:cubicBezTo>
                    <a:pt x="23" y="137"/>
                    <a:pt x="23" y="136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19" y="136"/>
                    <a:pt x="19" y="140"/>
                    <a:pt x="17" y="143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6" y="144"/>
                    <a:pt x="12" y="156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9"/>
                    <a:pt x="10" y="165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5" y="170"/>
                    <a:pt x="4" y="177"/>
                    <a:pt x="3" y="181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3" y="182"/>
                    <a:pt x="3" y="182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3"/>
                    <a:pt x="2" y="184"/>
                    <a:pt x="2" y="185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2" y="189"/>
                    <a:pt x="4" y="196"/>
                    <a:pt x="4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199"/>
                    <a:pt x="4" y="199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1"/>
                    <a:pt x="10" y="212"/>
                    <a:pt x="12" y="219"/>
                  </a:cubicBezTo>
                  <a:cubicBezTo>
                    <a:pt x="12" y="219"/>
                    <a:pt x="12" y="219"/>
                    <a:pt x="12" y="219"/>
                  </a:cubicBezTo>
                  <a:cubicBezTo>
                    <a:pt x="14" y="224"/>
                    <a:pt x="18" y="225"/>
                    <a:pt x="20" y="225"/>
                  </a:cubicBezTo>
                  <a:cubicBezTo>
                    <a:pt x="20" y="225"/>
                    <a:pt x="20" y="225"/>
                    <a:pt x="20" y="225"/>
                  </a:cubicBezTo>
                  <a:cubicBezTo>
                    <a:pt x="24" y="226"/>
                    <a:pt x="27" y="230"/>
                    <a:pt x="27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7" y="233"/>
                    <a:pt x="27" y="233"/>
                    <a:pt x="27" y="234"/>
                  </a:cubicBezTo>
                  <a:cubicBezTo>
                    <a:pt x="27" y="234"/>
                    <a:pt x="27" y="234"/>
                    <a:pt x="27" y="234"/>
                  </a:cubicBezTo>
                  <a:cubicBezTo>
                    <a:pt x="27" y="235"/>
                    <a:pt x="29" y="240"/>
                    <a:pt x="29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7" y="241"/>
                    <a:pt x="24" y="237"/>
                    <a:pt x="24" y="23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592"/>
            <p:cNvSpPr>
              <a:spLocks/>
            </p:cNvSpPr>
            <p:nvPr/>
          </p:nvSpPr>
          <p:spPr bwMode="auto">
            <a:xfrm>
              <a:off x="4619" y="2004"/>
              <a:ext cx="4" cy="4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1 h 4"/>
                <a:gd name="T6" fmla="*/ 0 w 4"/>
                <a:gd name="T7" fmla="*/ 4 h 4"/>
                <a:gd name="T8" fmla="*/ 0 w 4"/>
                <a:gd name="T9" fmla="*/ 2 h 4"/>
                <a:gd name="T10" fmla="*/ 0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593"/>
            <p:cNvSpPr>
              <a:spLocks/>
            </p:cNvSpPr>
            <p:nvPr/>
          </p:nvSpPr>
          <p:spPr bwMode="auto">
            <a:xfrm>
              <a:off x="4597" y="2084"/>
              <a:ext cx="9" cy="6"/>
            </a:xfrm>
            <a:custGeom>
              <a:avLst/>
              <a:gdLst>
                <a:gd name="T0" fmla="*/ 9 w 9"/>
                <a:gd name="T1" fmla="*/ 6 h 6"/>
                <a:gd name="T2" fmla="*/ 9 w 9"/>
                <a:gd name="T3" fmla="*/ 6 h 6"/>
                <a:gd name="T4" fmla="*/ 0 w 9"/>
                <a:gd name="T5" fmla="*/ 2 h 6"/>
                <a:gd name="T6" fmla="*/ 2 w 9"/>
                <a:gd name="T7" fmla="*/ 0 h 6"/>
                <a:gd name="T8" fmla="*/ 9 w 9"/>
                <a:gd name="T9" fmla="*/ 6 h 6"/>
                <a:gd name="T10" fmla="*/ 9 w 9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6"/>
                  </a:moveTo>
                  <a:lnTo>
                    <a:pt x="9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594"/>
            <p:cNvSpPr>
              <a:spLocks noEditPoints="1"/>
            </p:cNvSpPr>
            <p:nvPr/>
          </p:nvSpPr>
          <p:spPr bwMode="auto">
            <a:xfrm>
              <a:off x="4597" y="2084"/>
              <a:ext cx="10" cy="7"/>
            </a:xfrm>
            <a:custGeom>
              <a:avLst/>
              <a:gdLst>
                <a:gd name="T0" fmla="*/ 0 w 10"/>
                <a:gd name="T1" fmla="*/ 2 h 7"/>
                <a:gd name="T2" fmla="*/ 0 w 10"/>
                <a:gd name="T3" fmla="*/ 2 h 7"/>
                <a:gd name="T4" fmla="*/ 2 w 10"/>
                <a:gd name="T5" fmla="*/ 0 h 7"/>
                <a:gd name="T6" fmla="*/ 9 w 10"/>
                <a:gd name="T7" fmla="*/ 4 h 7"/>
                <a:gd name="T8" fmla="*/ 9 w 10"/>
                <a:gd name="T9" fmla="*/ 6 h 7"/>
                <a:gd name="T10" fmla="*/ 9 w 10"/>
                <a:gd name="T11" fmla="*/ 4 h 7"/>
                <a:gd name="T12" fmla="*/ 10 w 10"/>
                <a:gd name="T13" fmla="*/ 4 h 7"/>
                <a:gd name="T14" fmla="*/ 9 w 10"/>
                <a:gd name="T15" fmla="*/ 6 h 7"/>
                <a:gd name="T16" fmla="*/ 9 w 10"/>
                <a:gd name="T17" fmla="*/ 7 h 7"/>
                <a:gd name="T18" fmla="*/ 0 w 10"/>
                <a:gd name="T19" fmla="*/ 2 h 7"/>
                <a:gd name="T20" fmla="*/ 0 w 10"/>
                <a:gd name="T21" fmla="*/ 2 h 7"/>
                <a:gd name="T22" fmla="*/ 2 w 10"/>
                <a:gd name="T23" fmla="*/ 2 h 7"/>
                <a:gd name="T24" fmla="*/ 9 w 10"/>
                <a:gd name="T25" fmla="*/ 6 h 7"/>
                <a:gd name="T26" fmla="*/ 9 w 10"/>
                <a:gd name="T27" fmla="*/ 6 h 7"/>
                <a:gd name="T28" fmla="*/ 2 w 10"/>
                <a:gd name="T29" fmla="*/ 2 h 7"/>
                <a:gd name="T30" fmla="*/ 2 w 10"/>
                <a:gd name="T31" fmla="*/ 2 h 7"/>
                <a:gd name="T32" fmla="*/ 2 w 10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7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9" y="6"/>
                  </a:lnTo>
                  <a:lnTo>
                    <a:pt x="9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595"/>
            <p:cNvSpPr>
              <a:spLocks/>
            </p:cNvSpPr>
            <p:nvPr/>
          </p:nvSpPr>
          <p:spPr bwMode="auto">
            <a:xfrm>
              <a:off x="4599" y="2064"/>
              <a:ext cx="10" cy="5"/>
            </a:xfrm>
            <a:custGeom>
              <a:avLst/>
              <a:gdLst>
                <a:gd name="T0" fmla="*/ 10 w 10"/>
                <a:gd name="T1" fmla="*/ 3 h 5"/>
                <a:gd name="T2" fmla="*/ 8 w 10"/>
                <a:gd name="T3" fmla="*/ 5 h 5"/>
                <a:gd name="T4" fmla="*/ 0 w 10"/>
                <a:gd name="T5" fmla="*/ 2 h 5"/>
                <a:gd name="T6" fmla="*/ 1 w 10"/>
                <a:gd name="T7" fmla="*/ 0 h 5"/>
                <a:gd name="T8" fmla="*/ 10 w 10"/>
                <a:gd name="T9" fmla="*/ 3 h 5"/>
                <a:gd name="T10" fmla="*/ 10 w 10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lnTo>
                    <a:pt x="8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596"/>
            <p:cNvSpPr>
              <a:spLocks noEditPoints="1"/>
            </p:cNvSpPr>
            <p:nvPr/>
          </p:nvSpPr>
          <p:spPr bwMode="auto">
            <a:xfrm>
              <a:off x="4599" y="2064"/>
              <a:ext cx="10" cy="5"/>
            </a:xfrm>
            <a:custGeom>
              <a:avLst/>
              <a:gdLst>
                <a:gd name="T0" fmla="*/ 0 w 10"/>
                <a:gd name="T1" fmla="*/ 2 h 5"/>
                <a:gd name="T2" fmla="*/ 0 w 10"/>
                <a:gd name="T3" fmla="*/ 2 h 5"/>
                <a:gd name="T4" fmla="*/ 0 w 10"/>
                <a:gd name="T5" fmla="*/ 0 h 5"/>
                <a:gd name="T6" fmla="*/ 10 w 10"/>
                <a:gd name="T7" fmla="*/ 3 h 5"/>
                <a:gd name="T8" fmla="*/ 10 w 10"/>
                <a:gd name="T9" fmla="*/ 3 h 5"/>
                <a:gd name="T10" fmla="*/ 10 w 10"/>
                <a:gd name="T11" fmla="*/ 3 h 5"/>
                <a:gd name="T12" fmla="*/ 10 w 10"/>
                <a:gd name="T13" fmla="*/ 3 h 5"/>
                <a:gd name="T14" fmla="*/ 10 w 10"/>
                <a:gd name="T15" fmla="*/ 3 h 5"/>
                <a:gd name="T16" fmla="*/ 8 w 10"/>
                <a:gd name="T17" fmla="*/ 5 h 5"/>
                <a:gd name="T18" fmla="*/ 0 w 10"/>
                <a:gd name="T19" fmla="*/ 2 h 5"/>
                <a:gd name="T20" fmla="*/ 0 w 10"/>
                <a:gd name="T21" fmla="*/ 2 h 5"/>
                <a:gd name="T22" fmla="*/ 1 w 10"/>
                <a:gd name="T23" fmla="*/ 2 h 5"/>
                <a:gd name="T24" fmla="*/ 8 w 10"/>
                <a:gd name="T25" fmla="*/ 5 h 5"/>
                <a:gd name="T26" fmla="*/ 8 w 10"/>
                <a:gd name="T27" fmla="*/ 3 h 5"/>
                <a:gd name="T28" fmla="*/ 1 w 10"/>
                <a:gd name="T29" fmla="*/ 0 h 5"/>
                <a:gd name="T30" fmla="*/ 1 w 10"/>
                <a:gd name="T31" fmla="*/ 2 h 5"/>
                <a:gd name="T32" fmla="*/ 1 w 10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" y="2"/>
                  </a:moveTo>
                  <a:lnTo>
                    <a:pt x="8" y="5"/>
                  </a:lnTo>
                  <a:lnTo>
                    <a:pt x="8" y="3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597"/>
            <p:cNvSpPr>
              <a:spLocks/>
            </p:cNvSpPr>
            <p:nvPr/>
          </p:nvSpPr>
          <p:spPr bwMode="auto">
            <a:xfrm>
              <a:off x="4607" y="2046"/>
              <a:ext cx="9" cy="6"/>
            </a:xfrm>
            <a:custGeom>
              <a:avLst/>
              <a:gdLst>
                <a:gd name="T0" fmla="*/ 9 w 9"/>
                <a:gd name="T1" fmla="*/ 4 h 6"/>
                <a:gd name="T2" fmla="*/ 9 w 9"/>
                <a:gd name="T3" fmla="*/ 6 h 6"/>
                <a:gd name="T4" fmla="*/ 0 w 9"/>
                <a:gd name="T5" fmla="*/ 1 h 6"/>
                <a:gd name="T6" fmla="*/ 2 w 9"/>
                <a:gd name="T7" fmla="*/ 0 h 6"/>
                <a:gd name="T8" fmla="*/ 9 w 9"/>
                <a:gd name="T9" fmla="*/ 4 h 6"/>
                <a:gd name="T10" fmla="*/ 9 w 9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lnTo>
                    <a:pt x="9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598"/>
            <p:cNvSpPr>
              <a:spLocks noEditPoints="1"/>
            </p:cNvSpPr>
            <p:nvPr/>
          </p:nvSpPr>
          <p:spPr bwMode="auto">
            <a:xfrm>
              <a:off x="4607" y="2046"/>
              <a:ext cx="10" cy="6"/>
            </a:xfrm>
            <a:custGeom>
              <a:avLst/>
              <a:gdLst>
                <a:gd name="T0" fmla="*/ 0 w 10"/>
                <a:gd name="T1" fmla="*/ 1 h 6"/>
                <a:gd name="T2" fmla="*/ 0 w 10"/>
                <a:gd name="T3" fmla="*/ 1 h 6"/>
                <a:gd name="T4" fmla="*/ 0 w 10"/>
                <a:gd name="T5" fmla="*/ 0 h 6"/>
                <a:gd name="T6" fmla="*/ 10 w 10"/>
                <a:gd name="T7" fmla="*/ 3 h 6"/>
                <a:gd name="T8" fmla="*/ 9 w 10"/>
                <a:gd name="T9" fmla="*/ 4 h 6"/>
                <a:gd name="T10" fmla="*/ 10 w 10"/>
                <a:gd name="T11" fmla="*/ 3 h 6"/>
                <a:gd name="T12" fmla="*/ 10 w 10"/>
                <a:gd name="T13" fmla="*/ 3 h 6"/>
                <a:gd name="T14" fmla="*/ 10 w 10"/>
                <a:gd name="T15" fmla="*/ 4 h 6"/>
                <a:gd name="T16" fmla="*/ 9 w 10"/>
                <a:gd name="T17" fmla="*/ 6 h 6"/>
                <a:gd name="T18" fmla="*/ 0 w 10"/>
                <a:gd name="T19" fmla="*/ 1 h 6"/>
                <a:gd name="T20" fmla="*/ 0 w 10"/>
                <a:gd name="T21" fmla="*/ 1 h 6"/>
                <a:gd name="T22" fmla="*/ 0 w 10"/>
                <a:gd name="T23" fmla="*/ 1 h 6"/>
                <a:gd name="T24" fmla="*/ 9 w 10"/>
                <a:gd name="T25" fmla="*/ 4 h 6"/>
                <a:gd name="T26" fmla="*/ 9 w 10"/>
                <a:gd name="T27" fmla="*/ 4 h 6"/>
                <a:gd name="T28" fmla="*/ 2 w 10"/>
                <a:gd name="T29" fmla="*/ 0 h 6"/>
                <a:gd name="T30" fmla="*/ 0 w 10"/>
                <a:gd name="T31" fmla="*/ 1 h 6"/>
                <a:gd name="T32" fmla="*/ 0 w 10"/>
                <a:gd name="T3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0" y="3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9" y="4"/>
                  </a:lnTo>
                  <a:lnTo>
                    <a:pt x="9" y="4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599"/>
            <p:cNvSpPr>
              <a:spLocks/>
            </p:cNvSpPr>
            <p:nvPr/>
          </p:nvSpPr>
          <p:spPr bwMode="auto">
            <a:xfrm>
              <a:off x="4616" y="2028"/>
              <a:ext cx="8" cy="4"/>
            </a:xfrm>
            <a:custGeom>
              <a:avLst/>
              <a:gdLst>
                <a:gd name="T0" fmla="*/ 8 w 8"/>
                <a:gd name="T1" fmla="*/ 2 h 4"/>
                <a:gd name="T2" fmla="*/ 8 w 8"/>
                <a:gd name="T3" fmla="*/ 4 h 4"/>
                <a:gd name="T4" fmla="*/ 0 w 8"/>
                <a:gd name="T5" fmla="*/ 1 h 4"/>
                <a:gd name="T6" fmla="*/ 0 w 8"/>
                <a:gd name="T7" fmla="*/ 0 h 4"/>
                <a:gd name="T8" fmla="*/ 8 w 8"/>
                <a:gd name="T9" fmla="*/ 2 h 4"/>
                <a:gd name="T10" fmla="*/ 8 w 8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lnTo>
                    <a:pt x="8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600"/>
            <p:cNvSpPr>
              <a:spLocks noEditPoints="1"/>
            </p:cNvSpPr>
            <p:nvPr/>
          </p:nvSpPr>
          <p:spPr bwMode="auto">
            <a:xfrm>
              <a:off x="4614" y="2028"/>
              <a:ext cx="12" cy="5"/>
            </a:xfrm>
            <a:custGeom>
              <a:avLst/>
              <a:gdLst>
                <a:gd name="T0" fmla="*/ 0 w 12"/>
                <a:gd name="T1" fmla="*/ 1 h 5"/>
                <a:gd name="T2" fmla="*/ 2 w 12"/>
                <a:gd name="T3" fmla="*/ 1 h 5"/>
                <a:gd name="T4" fmla="*/ 2 w 12"/>
                <a:gd name="T5" fmla="*/ 0 h 5"/>
                <a:gd name="T6" fmla="*/ 10 w 12"/>
                <a:gd name="T7" fmla="*/ 2 h 5"/>
                <a:gd name="T8" fmla="*/ 10 w 12"/>
                <a:gd name="T9" fmla="*/ 2 h 5"/>
                <a:gd name="T10" fmla="*/ 10 w 12"/>
                <a:gd name="T11" fmla="*/ 2 h 5"/>
                <a:gd name="T12" fmla="*/ 12 w 12"/>
                <a:gd name="T13" fmla="*/ 2 h 5"/>
                <a:gd name="T14" fmla="*/ 12 w 12"/>
                <a:gd name="T15" fmla="*/ 2 h 5"/>
                <a:gd name="T16" fmla="*/ 10 w 12"/>
                <a:gd name="T17" fmla="*/ 5 h 5"/>
                <a:gd name="T18" fmla="*/ 0 w 12"/>
                <a:gd name="T19" fmla="*/ 1 h 5"/>
                <a:gd name="T20" fmla="*/ 0 w 12"/>
                <a:gd name="T21" fmla="*/ 1 h 5"/>
                <a:gd name="T22" fmla="*/ 2 w 12"/>
                <a:gd name="T23" fmla="*/ 1 h 5"/>
                <a:gd name="T24" fmla="*/ 10 w 12"/>
                <a:gd name="T25" fmla="*/ 4 h 5"/>
                <a:gd name="T26" fmla="*/ 10 w 12"/>
                <a:gd name="T27" fmla="*/ 4 h 5"/>
                <a:gd name="T28" fmla="*/ 2 w 12"/>
                <a:gd name="T29" fmla="*/ 0 h 5"/>
                <a:gd name="T30" fmla="*/ 2 w 12"/>
                <a:gd name="T31" fmla="*/ 1 h 5"/>
                <a:gd name="T32" fmla="*/ 2 w 12"/>
                <a:gd name="T3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5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2" y="1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601"/>
            <p:cNvSpPr>
              <a:spLocks/>
            </p:cNvSpPr>
            <p:nvPr/>
          </p:nvSpPr>
          <p:spPr bwMode="auto">
            <a:xfrm>
              <a:off x="4619" y="2008"/>
              <a:ext cx="10" cy="3"/>
            </a:xfrm>
            <a:custGeom>
              <a:avLst/>
              <a:gdLst>
                <a:gd name="T0" fmla="*/ 10 w 10"/>
                <a:gd name="T1" fmla="*/ 1 h 3"/>
                <a:gd name="T2" fmla="*/ 10 w 10"/>
                <a:gd name="T3" fmla="*/ 3 h 3"/>
                <a:gd name="T4" fmla="*/ 0 w 10"/>
                <a:gd name="T5" fmla="*/ 1 h 3"/>
                <a:gd name="T6" fmla="*/ 0 w 10"/>
                <a:gd name="T7" fmla="*/ 0 h 3"/>
                <a:gd name="T8" fmla="*/ 10 w 10"/>
                <a:gd name="T9" fmla="*/ 1 h 3"/>
                <a:gd name="T10" fmla="*/ 10 w 10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lnTo>
                    <a:pt x="1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602"/>
            <p:cNvSpPr>
              <a:spLocks noEditPoints="1"/>
            </p:cNvSpPr>
            <p:nvPr/>
          </p:nvSpPr>
          <p:spPr bwMode="auto">
            <a:xfrm>
              <a:off x="4619" y="2008"/>
              <a:ext cx="10" cy="3"/>
            </a:xfrm>
            <a:custGeom>
              <a:avLst/>
              <a:gdLst>
                <a:gd name="T0" fmla="*/ 0 w 10"/>
                <a:gd name="T1" fmla="*/ 1 h 3"/>
                <a:gd name="T2" fmla="*/ 0 w 10"/>
                <a:gd name="T3" fmla="*/ 1 h 3"/>
                <a:gd name="T4" fmla="*/ 0 w 10"/>
                <a:gd name="T5" fmla="*/ 0 h 3"/>
                <a:gd name="T6" fmla="*/ 10 w 10"/>
                <a:gd name="T7" fmla="*/ 0 h 3"/>
                <a:gd name="T8" fmla="*/ 10 w 10"/>
                <a:gd name="T9" fmla="*/ 1 h 3"/>
                <a:gd name="T10" fmla="*/ 10 w 10"/>
                <a:gd name="T11" fmla="*/ 0 h 3"/>
                <a:gd name="T12" fmla="*/ 10 w 10"/>
                <a:gd name="T13" fmla="*/ 0 h 3"/>
                <a:gd name="T14" fmla="*/ 10 w 10"/>
                <a:gd name="T15" fmla="*/ 1 h 3"/>
                <a:gd name="T16" fmla="*/ 10 w 10"/>
                <a:gd name="T17" fmla="*/ 3 h 3"/>
                <a:gd name="T18" fmla="*/ 0 w 10"/>
                <a:gd name="T19" fmla="*/ 1 h 3"/>
                <a:gd name="T20" fmla="*/ 0 w 10"/>
                <a:gd name="T21" fmla="*/ 1 h 3"/>
                <a:gd name="T22" fmla="*/ 0 w 10"/>
                <a:gd name="T23" fmla="*/ 1 h 3"/>
                <a:gd name="T24" fmla="*/ 8 w 10"/>
                <a:gd name="T25" fmla="*/ 1 h 3"/>
                <a:gd name="T26" fmla="*/ 8 w 10"/>
                <a:gd name="T27" fmla="*/ 1 h 3"/>
                <a:gd name="T28" fmla="*/ 0 w 10"/>
                <a:gd name="T29" fmla="*/ 0 h 3"/>
                <a:gd name="T30" fmla="*/ 0 w 10"/>
                <a:gd name="T31" fmla="*/ 1 h 3"/>
                <a:gd name="T32" fmla="*/ 0 w 10"/>
                <a:gd name="T3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8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603"/>
            <p:cNvSpPr>
              <a:spLocks/>
            </p:cNvSpPr>
            <p:nvPr/>
          </p:nvSpPr>
          <p:spPr bwMode="auto">
            <a:xfrm>
              <a:off x="4631" y="1994"/>
              <a:ext cx="9" cy="8"/>
            </a:xfrm>
            <a:custGeom>
              <a:avLst/>
              <a:gdLst>
                <a:gd name="T0" fmla="*/ 9 w 9"/>
                <a:gd name="T1" fmla="*/ 7 h 8"/>
                <a:gd name="T2" fmla="*/ 7 w 9"/>
                <a:gd name="T3" fmla="*/ 8 h 8"/>
                <a:gd name="T4" fmla="*/ 0 w 9"/>
                <a:gd name="T5" fmla="*/ 1 h 8"/>
                <a:gd name="T6" fmla="*/ 2 w 9"/>
                <a:gd name="T7" fmla="*/ 0 h 8"/>
                <a:gd name="T8" fmla="*/ 9 w 9"/>
                <a:gd name="T9" fmla="*/ 7 h 8"/>
                <a:gd name="T10" fmla="*/ 9 w 9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7"/>
                  </a:moveTo>
                  <a:lnTo>
                    <a:pt x="7" y="8"/>
                  </a:lnTo>
                  <a:lnTo>
                    <a:pt x="0" y="1"/>
                  </a:lnTo>
                  <a:lnTo>
                    <a:pt x="2" y="0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604"/>
            <p:cNvSpPr>
              <a:spLocks noEditPoints="1"/>
            </p:cNvSpPr>
            <p:nvPr/>
          </p:nvSpPr>
          <p:spPr bwMode="auto">
            <a:xfrm>
              <a:off x="4631" y="1994"/>
              <a:ext cx="9" cy="8"/>
            </a:xfrm>
            <a:custGeom>
              <a:avLst/>
              <a:gdLst>
                <a:gd name="T0" fmla="*/ 0 w 9"/>
                <a:gd name="T1" fmla="*/ 1 h 8"/>
                <a:gd name="T2" fmla="*/ 0 w 9"/>
                <a:gd name="T3" fmla="*/ 1 h 8"/>
                <a:gd name="T4" fmla="*/ 2 w 9"/>
                <a:gd name="T5" fmla="*/ 0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7 h 8"/>
                <a:gd name="T16" fmla="*/ 7 w 9"/>
                <a:gd name="T17" fmla="*/ 8 h 8"/>
                <a:gd name="T18" fmla="*/ 0 w 9"/>
                <a:gd name="T19" fmla="*/ 1 h 8"/>
                <a:gd name="T20" fmla="*/ 0 w 9"/>
                <a:gd name="T21" fmla="*/ 1 h 8"/>
                <a:gd name="T22" fmla="*/ 2 w 9"/>
                <a:gd name="T23" fmla="*/ 1 h 8"/>
                <a:gd name="T24" fmla="*/ 7 w 9"/>
                <a:gd name="T25" fmla="*/ 7 h 8"/>
                <a:gd name="T26" fmla="*/ 7 w 9"/>
                <a:gd name="T27" fmla="*/ 7 h 8"/>
                <a:gd name="T28" fmla="*/ 2 w 9"/>
                <a:gd name="T29" fmla="*/ 1 h 8"/>
                <a:gd name="T30" fmla="*/ 2 w 9"/>
                <a:gd name="T31" fmla="*/ 1 h 8"/>
                <a:gd name="T32" fmla="*/ 2 w 9"/>
                <a:gd name="T3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8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2" y="1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605"/>
            <p:cNvSpPr>
              <a:spLocks/>
            </p:cNvSpPr>
            <p:nvPr/>
          </p:nvSpPr>
          <p:spPr bwMode="auto">
            <a:xfrm>
              <a:off x="4640" y="1975"/>
              <a:ext cx="10" cy="4"/>
            </a:xfrm>
            <a:custGeom>
              <a:avLst/>
              <a:gdLst>
                <a:gd name="T0" fmla="*/ 10 w 10"/>
                <a:gd name="T1" fmla="*/ 3 h 4"/>
                <a:gd name="T2" fmla="*/ 8 w 10"/>
                <a:gd name="T3" fmla="*/ 4 h 4"/>
                <a:gd name="T4" fmla="*/ 0 w 10"/>
                <a:gd name="T5" fmla="*/ 2 h 4"/>
                <a:gd name="T6" fmla="*/ 0 w 10"/>
                <a:gd name="T7" fmla="*/ 0 h 4"/>
                <a:gd name="T8" fmla="*/ 10 w 10"/>
                <a:gd name="T9" fmla="*/ 3 h 4"/>
                <a:gd name="T10" fmla="*/ 10 w 10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10" y="3"/>
                  </a:moveTo>
                  <a:lnTo>
                    <a:pt x="8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606"/>
            <p:cNvSpPr>
              <a:spLocks noEditPoints="1"/>
            </p:cNvSpPr>
            <p:nvPr/>
          </p:nvSpPr>
          <p:spPr bwMode="auto">
            <a:xfrm>
              <a:off x="4640" y="1975"/>
              <a:ext cx="10" cy="4"/>
            </a:xfrm>
            <a:custGeom>
              <a:avLst/>
              <a:gdLst>
                <a:gd name="T0" fmla="*/ 0 w 10"/>
                <a:gd name="T1" fmla="*/ 2 h 4"/>
                <a:gd name="T2" fmla="*/ 0 w 10"/>
                <a:gd name="T3" fmla="*/ 2 h 4"/>
                <a:gd name="T4" fmla="*/ 0 w 10"/>
                <a:gd name="T5" fmla="*/ 0 h 4"/>
                <a:gd name="T6" fmla="*/ 10 w 10"/>
                <a:gd name="T7" fmla="*/ 2 h 4"/>
                <a:gd name="T8" fmla="*/ 10 w 10"/>
                <a:gd name="T9" fmla="*/ 3 h 4"/>
                <a:gd name="T10" fmla="*/ 10 w 10"/>
                <a:gd name="T11" fmla="*/ 2 h 4"/>
                <a:gd name="T12" fmla="*/ 10 w 10"/>
                <a:gd name="T13" fmla="*/ 3 h 4"/>
                <a:gd name="T14" fmla="*/ 10 w 10"/>
                <a:gd name="T15" fmla="*/ 3 h 4"/>
                <a:gd name="T16" fmla="*/ 8 w 10"/>
                <a:gd name="T17" fmla="*/ 4 h 4"/>
                <a:gd name="T18" fmla="*/ 0 w 10"/>
                <a:gd name="T19" fmla="*/ 2 h 4"/>
                <a:gd name="T20" fmla="*/ 0 w 10"/>
                <a:gd name="T21" fmla="*/ 2 h 4"/>
                <a:gd name="T22" fmla="*/ 0 w 10"/>
                <a:gd name="T23" fmla="*/ 2 h 4"/>
                <a:gd name="T24" fmla="*/ 8 w 10"/>
                <a:gd name="T25" fmla="*/ 3 h 4"/>
                <a:gd name="T26" fmla="*/ 8 w 10"/>
                <a:gd name="T27" fmla="*/ 3 h 4"/>
                <a:gd name="T28" fmla="*/ 1 w 10"/>
                <a:gd name="T29" fmla="*/ 0 h 4"/>
                <a:gd name="T30" fmla="*/ 0 w 10"/>
                <a:gd name="T31" fmla="*/ 2 h 4"/>
                <a:gd name="T32" fmla="*/ 0 w 10"/>
                <a:gd name="T3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0" y="2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Group 808"/>
          <p:cNvGrpSpPr>
            <a:grpSpLocks/>
          </p:cNvGrpSpPr>
          <p:nvPr/>
        </p:nvGrpSpPr>
        <p:grpSpPr bwMode="auto">
          <a:xfrm>
            <a:off x="1624013" y="373063"/>
            <a:ext cx="7747000" cy="6376988"/>
            <a:chOff x="1023" y="235"/>
            <a:chExt cx="4880" cy="4017"/>
          </a:xfrm>
        </p:grpSpPr>
        <p:sp>
          <p:nvSpPr>
            <p:cNvPr id="1367" name="Freeform 608"/>
            <p:cNvSpPr>
              <a:spLocks/>
            </p:cNvSpPr>
            <p:nvPr/>
          </p:nvSpPr>
          <p:spPr bwMode="auto">
            <a:xfrm>
              <a:off x="4640" y="1954"/>
              <a:ext cx="10" cy="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1 h 3"/>
                <a:gd name="T4" fmla="*/ 1 w 10"/>
                <a:gd name="T5" fmla="*/ 3 h 3"/>
                <a:gd name="T6" fmla="*/ 0 w 10"/>
                <a:gd name="T7" fmla="*/ 1 h 3"/>
                <a:gd name="T8" fmla="*/ 10 w 10"/>
                <a:gd name="T9" fmla="*/ 0 h 3"/>
                <a:gd name="T10" fmla="*/ 10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1"/>
                  </a:lnTo>
                  <a:lnTo>
                    <a:pt x="1" y="3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609"/>
            <p:cNvSpPr>
              <a:spLocks noEditPoints="1"/>
            </p:cNvSpPr>
            <p:nvPr/>
          </p:nvSpPr>
          <p:spPr bwMode="auto">
            <a:xfrm>
              <a:off x="4640" y="1954"/>
              <a:ext cx="10" cy="3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1 h 3"/>
                <a:gd name="T4" fmla="*/ 10 w 10"/>
                <a:gd name="T5" fmla="*/ 0 h 3"/>
                <a:gd name="T6" fmla="*/ 10 w 10"/>
                <a:gd name="T7" fmla="*/ 0 h 3"/>
                <a:gd name="T8" fmla="*/ 10 w 10"/>
                <a:gd name="T9" fmla="*/ 0 h 3"/>
                <a:gd name="T10" fmla="*/ 10 w 10"/>
                <a:gd name="T11" fmla="*/ 3 h 3"/>
                <a:gd name="T12" fmla="*/ 0 w 10"/>
                <a:gd name="T13" fmla="*/ 3 h 3"/>
                <a:gd name="T14" fmla="*/ 0 w 10"/>
                <a:gd name="T15" fmla="*/ 3 h 3"/>
                <a:gd name="T16" fmla="*/ 0 w 10"/>
                <a:gd name="T17" fmla="*/ 3 h 3"/>
                <a:gd name="T18" fmla="*/ 1 w 10"/>
                <a:gd name="T19" fmla="*/ 1 h 3"/>
                <a:gd name="T20" fmla="*/ 1 w 10"/>
                <a:gd name="T21" fmla="*/ 3 h 3"/>
                <a:gd name="T22" fmla="*/ 10 w 10"/>
                <a:gd name="T23" fmla="*/ 1 h 3"/>
                <a:gd name="T24" fmla="*/ 10 w 10"/>
                <a:gd name="T25" fmla="*/ 1 h 3"/>
                <a:gd name="T26" fmla="*/ 1 w 10"/>
                <a:gd name="T27" fmla="*/ 1 h 3"/>
                <a:gd name="T28" fmla="*/ 1 w 10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1" y="1"/>
                  </a:moveTo>
                  <a:lnTo>
                    <a:pt x="1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610"/>
            <p:cNvSpPr>
              <a:spLocks/>
            </p:cNvSpPr>
            <p:nvPr/>
          </p:nvSpPr>
          <p:spPr bwMode="auto">
            <a:xfrm>
              <a:off x="4640" y="1937"/>
              <a:ext cx="8" cy="6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6 h 6"/>
                <a:gd name="T4" fmla="*/ 0 w 8"/>
                <a:gd name="T5" fmla="*/ 1 h 6"/>
                <a:gd name="T6" fmla="*/ 1 w 8"/>
                <a:gd name="T7" fmla="*/ 0 h 6"/>
                <a:gd name="T8" fmla="*/ 8 w 8"/>
                <a:gd name="T9" fmla="*/ 4 h 6"/>
                <a:gd name="T10" fmla="*/ 8 w 8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611"/>
            <p:cNvSpPr>
              <a:spLocks noEditPoints="1"/>
            </p:cNvSpPr>
            <p:nvPr/>
          </p:nvSpPr>
          <p:spPr bwMode="auto">
            <a:xfrm>
              <a:off x="4640" y="1937"/>
              <a:ext cx="10" cy="7"/>
            </a:xfrm>
            <a:custGeom>
              <a:avLst/>
              <a:gdLst>
                <a:gd name="T0" fmla="*/ 0 w 10"/>
                <a:gd name="T1" fmla="*/ 1 h 7"/>
                <a:gd name="T2" fmla="*/ 0 w 10"/>
                <a:gd name="T3" fmla="*/ 1 h 7"/>
                <a:gd name="T4" fmla="*/ 0 w 10"/>
                <a:gd name="T5" fmla="*/ 0 h 7"/>
                <a:gd name="T6" fmla="*/ 8 w 10"/>
                <a:gd name="T7" fmla="*/ 4 h 7"/>
                <a:gd name="T8" fmla="*/ 8 w 10"/>
                <a:gd name="T9" fmla="*/ 4 h 7"/>
                <a:gd name="T10" fmla="*/ 8 w 10"/>
                <a:gd name="T11" fmla="*/ 4 h 7"/>
                <a:gd name="T12" fmla="*/ 10 w 10"/>
                <a:gd name="T13" fmla="*/ 4 h 7"/>
                <a:gd name="T14" fmla="*/ 8 w 10"/>
                <a:gd name="T15" fmla="*/ 4 h 7"/>
                <a:gd name="T16" fmla="*/ 8 w 10"/>
                <a:gd name="T17" fmla="*/ 7 h 7"/>
                <a:gd name="T18" fmla="*/ 0 w 10"/>
                <a:gd name="T19" fmla="*/ 1 h 7"/>
                <a:gd name="T20" fmla="*/ 0 w 10"/>
                <a:gd name="T21" fmla="*/ 1 h 7"/>
                <a:gd name="T22" fmla="*/ 0 w 10"/>
                <a:gd name="T23" fmla="*/ 1 h 7"/>
                <a:gd name="T24" fmla="*/ 7 w 10"/>
                <a:gd name="T25" fmla="*/ 6 h 7"/>
                <a:gd name="T26" fmla="*/ 8 w 10"/>
                <a:gd name="T27" fmla="*/ 4 h 7"/>
                <a:gd name="T28" fmla="*/ 1 w 10"/>
                <a:gd name="T29" fmla="*/ 0 h 7"/>
                <a:gd name="T30" fmla="*/ 0 w 10"/>
                <a:gd name="T31" fmla="*/ 1 h 7"/>
                <a:gd name="T32" fmla="*/ 0 w 10"/>
                <a:gd name="T3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7" y="6"/>
                  </a:lnTo>
                  <a:lnTo>
                    <a:pt x="8" y="4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612"/>
            <p:cNvSpPr>
              <a:spLocks/>
            </p:cNvSpPr>
            <p:nvPr/>
          </p:nvSpPr>
          <p:spPr bwMode="auto">
            <a:xfrm>
              <a:off x="4638" y="1914"/>
              <a:ext cx="10" cy="5"/>
            </a:xfrm>
            <a:custGeom>
              <a:avLst/>
              <a:gdLst>
                <a:gd name="T0" fmla="*/ 9 w 10"/>
                <a:gd name="T1" fmla="*/ 0 h 5"/>
                <a:gd name="T2" fmla="*/ 10 w 10"/>
                <a:gd name="T3" fmla="*/ 2 h 5"/>
                <a:gd name="T4" fmla="*/ 0 w 10"/>
                <a:gd name="T5" fmla="*/ 5 h 5"/>
                <a:gd name="T6" fmla="*/ 0 w 10"/>
                <a:gd name="T7" fmla="*/ 3 h 5"/>
                <a:gd name="T8" fmla="*/ 9 w 10"/>
                <a:gd name="T9" fmla="*/ 0 h 5"/>
                <a:gd name="T10" fmla="*/ 9 w 1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9" y="0"/>
                  </a:moveTo>
                  <a:lnTo>
                    <a:pt x="10" y="2"/>
                  </a:lnTo>
                  <a:lnTo>
                    <a:pt x="0" y="5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613"/>
            <p:cNvSpPr>
              <a:spLocks noEditPoints="1"/>
            </p:cNvSpPr>
            <p:nvPr/>
          </p:nvSpPr>
          <p:spPr bwMode="auto">
            <a:xfrm>
              <a:off x="4638" y="1914"/>
              <a:ext cx="10" cy="5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3 h 5"/>
                <a:gd name="T4" fmla="*/ 9 w 10"/>
                <a:gd name="T5" fmla="*/ 0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2 h 5"/>
                <a:gd name="T12" fmla="*/ 0 w 10"/>
                <a:gd name="T13" fmla="*/ 5 h 5"/>
                <a:gd name="T14" fmla="*/ 0 w 10"/>
                <a:gd name="T15" fmla="*/ 5 h 5"/>
                <a:gd name="T16" fmla="*/ 0 w 10"/>
                <a:gd name="T17" fmla="*/ 5 h 5"/>
                <a:gd name="T18" fmla="*/ 2 w 10"/>
                <a:gd name="T19" fmla="*/ 3 h 5"/>
                <a:gd name="T20" fmla="*/ 2 w 10"/>
                <a:gd name="T21" fmla="*/ 3 h 5"/>
                <a:gd name="T22" fmla="*/ 9 w 10"/>
                <a:gd name="T23" fmla="*/ 2 h 5"/>
                <a:gd name="T24" fmla="*/ 9 w 10"/>
                <a:gd name="T25" fmla="*/ 0 h 5"/>
                <a:gd name="T26" fmla="*/ 2 w 10"/>
                <a:gd name="T27" fmla="*/ 3 h 5"/>
                <a:gd name="T28" fmla="*/ 2 w 10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614"/>
            <p:cNvSpPr>
              <a:spLocks/>
            </p:cNvSpPr>
            <p:nvPr/>
          </p:nvSpPr>
          <p:spPr bwMode="auto">
            <a:xfrm>
              <a:off x="4640" y="1897"/>
              <a:ext cx="8" cy="2"/>
            </a:xfrm>
            <a:custGeom>
              <a:avLst/>
              <a:gdLst>
                <a:gd name="T0" fmla="*/ 8 w 8"/>
                <a:gd name="T1" fmla="*/ 0 h 2"/>
                <a:gd name="T2" fmla="*/ 8 w 8"/>
                <a:gd name="T3" fmla="*/ 2 h 2"/>
                <a:gd name="T4" fmla="*/ 0 w 8"/>
                <a:gd name="T5" fmla="*/ 2 h 2"/>
                <a:gd name="T6" fmla="*/ 0 w 8"/>
                <a:gd name="T7" fmla="*/ 0 h 2"/>
                <a:gd name="T8" fmla="*/ 8 w 8"/>
                <a:gd name="T9" fmla="*/ 0 h 2"/>
                <a:gd name="T10" fmla="*/ 8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615"/>
            <p:cNvSpPr>
              <a:spLocks noEditPoints="1"/>
            </p:cNvSpPr>
            <p:nvPr/>
          </p:nvSpPr>
          <p:spPr bwMode="auto">
            <a:xfrm>
              <a:off x="4640" y="1896"/>
              <a:ext cx="10" cy="3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8 w 10"/>
                <a:gd name="T5" fmla="*/ 0 h 3"/>
                <a:gd name="T6" fmla="*/ 10 w 10"/>
                <a:gd name="T7" fmla="*/ 0 h 3"/>
                <a:gd name="T8" fmla="*/ 10 w 10"/>
                <a:gd name="T9" fmla="*/ 1 h 3"/>
                <a:gd name="T10" fmla="*/ 10 w 10"/>
                <a:gd name="T11" fmla="*/ 3 h 3"/>
                <a:gd name="T12" fmla="*/ 0 w 10"/>
                <a:gd name="T13" fmla="*/ 3 h 3"/>
                <a:gd name="T14" fmla="*/ 0 w 10"/>
                <a:gd name="T15" fmla="*/ 3 h 3"/>
                <a:gd name="T16" fmla="*/ 0 w 10"/>
                <a:gd name="T17" fmla="*/ 3 h 3"/>
                <a:gd name="T18" fmla="*/ 0 w 10"/>
                <a:gd name="T19" fmla="*/ 1 h 3"/>
                <a:gd name="T20" fmla="*/ 0 w 10"/>
                <a:gd name="T21" fmla="*/ 1 h 3"/>
                <a:gd name="T22" fmla="*/ 8 w 10"/>
                <a:gd name="T23" fmla="*/ 1 h 3"/>
                <a:gd name="T24" fmla="*/ 8 w 10"/>
                <a:gd name="T25" fmla="*/ 1 h 3"/>
                <a:gd name="T26" fmla="*/ 0 w 10"/>
                <a:gd name="T27" fmla="*/ 1 h 3"/>
                <a:gd name="T28" fmla="*/ 0 w 10"/>
                <a:gd name="T2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616"/>
            <p:cNvSpPr>
              <a:spLocks/>
            </p:cNvSpPr>
            <p:nvPr/>
          </p:nvSpPr>
          <p:spPr bwMode="auto">
            <a:xfrm>
              <a:off x="4637" y="1879"/>
              <a:ext cx="75" cy="24"/>
            </a:xfrm>
            <a:custGeom>
              <a:avLst/>
              <a:gdLst>
                <a:gd name="T0" fmla="*/ 50 w 53"/>
                <a:gd name="T1" fmla="*/ 16 h 17"/>
                <a:gd name="T2" fmla="*/ 47 w 53"/>
                <a:gd name="T3" fmla="*/ 15 h 17"/>
                <a:gd name="T4" fmla="*/ 47 w 53"/>
                <a:gd name="T5" fmla="*/ 15 h 17"/>
                <a:gd name="T6" fmla="*/ 46 w 53"/>
                <a:gd name="T7" fmla="*/ 15 h 17"/>
                <a:gd name="T8" fmla="*/ 46 w 53"/>
                <a:gd name="T9" fmla="*/ 15 h 17"/>
                <a:gd name="T10" fmla="*/ 42 w 53"/>
                <a:gd name="T11" fmla="*/ 16 h 17"/>
                <a:gd name="T12" fmla="*/ 42 w 53"/>
                <a:gd name="T13" fmla="*/ 16 h 17"/>
                <a:gd name="T14" fmla="*/ 37 w 53"/>
                <a:gd name="T15" fmla="*/ 14 h 17"/>
                <a:gd name="T16" fmla="*/ 37 w 53"/>
                <a:gd name="T17" fmla="*/ 14 h 17"/>
                <a:gd name="T18" fmla="*/ 28 w 53"/>
                <a:gd name="T19" fmla="*/ 12 h 17"/>
                <a:gd name="T20" fmla="*/ 28 w 53"/>
                <a:gd name="T21" fmla="*/ 12 h 17"/>
                <a:gd name="T22" fmla="*/ 17 w 53"/>
                <a:gd name="T23" fmla="*/ 5 h 17"/>
                <a:gd name="T24" fmla="*/ 17 w 53"/>
                <a:gd name="T25" fmla="*/ 5 h 17"/>
                <a:gd name="T26" fmla="*/ 15 w 53"/>
                <a:gd name="T27" fmla="*/ 3 h 17"/>
                <a:gd name="T28" fmla="*/ 15 w 53"/>
                <a:gd name="T29" fmla="*/ 3 h 17"/>
                <a:gd name="T30" fmla="*/ 14 w 53"/>
                <a:gd name="T31" fmla="*/ 2 h 17"/>
                <a:gd name="T32" fmla="*/ 14 w 53"/>
                <a:gd name="T33" fmla="*/ 2 h 17"/>
                <a:gd name="T34" fmla="*/ 12 w 53"/>
                <a:gd name="T35" fmla="*/ 3 h 17"/>
                <a:gd name="T36" fmla="*/ 12 w 53"/>
                <a:gd name="T37" fmla="*/ 3 h 17"/>
                <a:gd name="T38" fmla="*/ 3 w 53"/>
                <a:gd name="T39" fmla="*/ 12 h 17"/>
                <a:gd name="T40" fmla="*/ 3 w 53"/>
                <a:gd name="T41" fmla="*/ 12 h 17"/>
                <a:gd name="T42" fmla="*/ 0 w 53"/>
                <a:gd name="T43" fmla="*/ 11 h 17"/>
                <a:gd name="T44" fmla="*/ 11 w 53"/>
                <a:gd name="T45" fmla="*/ 0 h 17"/>
                <a:gd name="T46" fmla="*/ 11 w 53"/>
                <a:gd name="T47" fmla="*/ 0 h 17"/>
                <a:gd name="T48" fmla="*/ 14 w 53"/>
                <a:gd name="T49" fmla="*/ 0 h 17"/>
                <a:gd name="T50" fmla="*/ 14 w 53"/>
                <a:gd name="T51" fmla="*/ 0 h 17"/>
                <a:gd name="T52" fmla="*/ 16 w 53"/>
                <a:gd name="T53" fmla="*/ 0 h 17"/>
                <a:gd name="T54" fmla="*/ 16 w 53"/>
                <a:gd name="T55" fmla="*/ 0 h 17"/>
                <a:gd name="T56" fmla="*/ 19 w 53"/>
                <a:gd name="T57" fmla="*/ 4 h 17"/>
                <a:gd name="T58" fmla="*/ 19 w 53"/>
                <a:gd name="T59" fmla="*/ 4 h 17"/>
                <a:gd name="T60" fmla="*/ 30 w 53"/>
                <a:gd name="T61" fmla="*/ 10 h 17"/>
                <a:gd name="T62" fmla="*/ 30 w 53"/>
                <a:gd name="T63" fmla="*/ 10 h 17"/>
                <a:gd name="T64" fmla="*/ 39 w 53"/>
                <a:gd name="T65" fmla="*/ 12 h 17"/>
                <a:gd name="T66" fmla="*/ 39 w 53"/>
                <a:gd name="T67" fmla="*/ 12 h 17"/>
                <a:gd name="T68" fmla="*/ 42 w 53"/>
                <a:gd name="T69" fmla="*/ 13 h 17"/>
                <a:gd name="T70" fmla="*/ 42 w 53"/>
                <a:gd name="T71" fmla="*/ 13 h 17"/>
                <a:gd name="T72" fmla="*/ 45 w 53"/>
                <a:gd name="T73" fmla="*/ 13 h 17"/>
                <a:gd name="T74" fmla="*/ 45 w 53"/>
                <a:gd name="T75" fmla="*/ 13 h 17"/>
                <a:gd name="T76" fmla="*/ 47 w 53"/>
                <a:gd name="T77" fmla="*/ 12 h 17"/>
                <a:gd name="T78" fmla="*/ 47 w 53"/>
                <a:gd name="T79" fmla="*/ 12 h 17"/>
                <a:gd name="T80" fmla="*/ 53 w 53"/>
                <a:gd name="T81" fmla="*/ 15 h 17"/>
                <a:gd name="T82" fmla="*/ 53 w 53"/>
                <a:gd name="T83" fmla="*/ 15 h 17"/>
                <a:gd name="T84" fmla="*/ 51 w 53"/>
                <a:gd name="T85" fmla="*/ 17 h 17"/>
                <a:gd name="T86" fmla="*/ 51 w 53"/>
                <a:gd name="T87" fmla="*/ 17 h 17"/>
                <a:gd name="T88" fmla="*/ 51 w 53"/>
                <a:gd name="T89" fmla="*/ 17 h 17"/>
                <a:gd name="T90" fmla="*/ 50 w 53"/>
                <a:gd name="T9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" h="17">
                  <a:moveTo>
                    <a:pt x="50" y="16"/>
                  </a:moveTo>
                  <a:cubicBezTo>
                    <a:pt x="49" y="15"/>
                    <a:pt x="48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6"/>
                    <a:pt x="43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0" y="16"/>
                    <a:pt x="38" y="15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2" y="14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6" y="10"/>
                    <a:pt x="20" y="9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4"/>
                    <a:pt x="5" y="7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5"/>
                    <a:pt x="8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"/>
                    <a:pt x="18" y="2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7" y="8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2" y="11"/>
                    <a:pt x="36" y="10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3"/>
                    <a:pt x="41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3"/>
                    <a:pt x="44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2"/>
                    <a:pt x="46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50" y="12"/>
                    <a:pt x="52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0" y="16"/>
                    <a:pt x="50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617"/>
            <p:cNvSpPr>
              <a:spLocks/>
            </p:cNvSpPr>
            <p:nvPr/>
          </p:nvSpPr>
          <p:spPr bwMode="auto">
            <a:xfrm>
              <a:off x="4662" y="1875"/>
              <a:ext cx="10" cy="4"/>
            </a:xfrm>
            <a:custGeom>
              <a:avLst/>
              <a:gdLst>
                <a:gd name="T0" fmla="*/ 9 w 10"/>
                <a:gd name="T1" fmla="*/ 0 h 4"/>
                <a:gd name="T2" fmla="*/ 10 w 10"/>
                <a:gd name="T3" fmla="*/ 1 h 4"/>
                <a:gd name="T4" fmla="*/ 0 w 10"/>
                <a:gd name="T5" fmla="*/ 4 h 4"/>
                <a:gd name="T6" fmla="*/ 0 w 10"/>
                <a:gd name="T7" fmla="*/ 3 h 4"/>
                <a:gd name="T8" fmla="*/ 9 w 10"/>
                <a:gd name="T9" fmla="*/ 0 h 4"/>
                <a:gd name="T10" fmla="*/ 9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lnTo>
                    <a:pt x="10" y="1"/>
                  </a:lnTo>
                  <a:lnTo>
                    <a:pt x="0" y="4"/>
                  </a:ln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618"/>
            <p:cNvSpPr>
              <a:spLocks noEditPoints="1"/>
            </p:cNvSpPr>
            <p:nvPr/>
          </p:nvSpPr>
          <p:spPr bwMode="auto">
            <a:xfrm>
              <a:off x="4662" y="1875"/>
              <a:ext cx="10" cy="4"/>
            </a:xfrm>
            <a:custGeom>
              <a:avLst/>
              <a:gdLst>
                <a:gd name="T0" fmla="*/ 0 w 10"/>
                <a:gd name="T1" fmla="*/ 4 h 4"/>
                <a:gd name="T2" fmla="*/ 0 w 10"/>
                <a:gd name="T3" fmla="*/ 3 h 4"/>
                <a:gd name="T4" fmla="*/ 9 w 10"/>
                <a:gd name="T5" fmla="*/ 0 h 4"/>
                <a:gd name="T6" fmla="*/ 9 w 10"/>
                <a:gd name="T7" fmla="*/ 0 h 4"/>
                <a:gd name="T8" fmla="*/ 10 w 10"/>
                <a:gd name="T9" fmla="*/ 0 h 4"/>
                <a:gd name="T10" fmla="*/ 10 w 10"/>
                <a:gd name="T11" fmla="*/ 1 h 4"/>
                <a:gd name="T12" fmla="*/ 0 w 10"/>
                <a:gd name="T13" fmla="*/ 4 h 4"/>
                <a:gd name="T14" fmla="*/ 0 w 10"/>
                <a:gd name="T15" fmla="*/ 4 h 4"/>
                <a:gd name="T16" fmla="*/ 0 w 10"/>
                <a:gd name="T17" fmla="*/ 4 h 4"/>
                <a:gd name="T18" fmla="*/ 0 w 10"/>
                <a:gd name="T19" fmla="*/ 3 h 4"/>
                <a:gd name="T20" fmla="*/ 2 w 10"/>
                <a:gd name="T21" fmla="*/ 3 h 4"/>
                <a:gd name="T22" fmla="*/ 9 w 10"/>
                <a:gd name="T23" fmla="*/ 1 h 4"/>
                <a:gd name="T24" fmla="*/ 9 w 10"/>
                <a:gd name="T25" fmla="*/ 0 h 4"/>
                <a:gd name="T26" fmla="*/ 0 w 10"/>
                <a:gd name="T27" fmla="*/ 3 h 4"/>
                <a:gd name="T28" fmla="*/ 0 w 10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0" y="3"/>
                  </a:moveTo>
                  <a:lnTo>
                    <a:pt x="2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619"/>
            <p:cNvSpPr>
              <a:spLocks/>
            </p:cNvSpPr>
            <p:nvPr/>
          </p:nvSpPr>
          <p:spPr bwMode="auto">
            <a:xfrm>
              <a:off x="4657" y="1861"/>
              <a:ext cx="8" cy="5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1 h 5"/>
                <a:gd name="T4" fmla="*/ 0 w 8"/>
                <a:gd name="T5" fmla="*/ 5 h 5"/>
                <a:gd name="T6" fmla="*/ 0 w 8"/>
                <a:gd name="T7" fmla="*/ 4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lnTo>
                    <a:pt x="8" y="1"/>
                  </a:lnTo>
                  <a:lnTo>
                    <a:pt x="0" y="5"/>
                  </a:ln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620"/>
            <p:cNvSpPr>
              <a:spLocks noEditPoints="1"/>
            </p:cNvSpPr>
            <p:nvPr/>
          </p:nvSpPr>
          <p:spPr bwMode="auto">
            <a:xfrm>
              <a:off x="4657" y="1859"/>
              <a:ext cx="10" cy="7"/>
            </a:xfrm>
            <a:custGeom>
              <a:avLst/>
              <a:gdLst>
                <a:gd name="T0" fmla="*/ 0 w 10"/>
                <a:gd name="T1" fmla="*/ 7 h 7"/>
                <a:gd name="T2" fmla="*/ 0 w 10"/>
                <a:gd name="T3" fmla="*/ 6 h 7"/>
                <a:gd name="T4" fmla="*/ 8 w 10"/>
                <a:gd name="T5" fmla="*/ 2 h 7"/>
                <a:gd name="T6" fmla="*/ 8 w 10"/>
                <a:gd name="T7" fmla="*/ 0 h 7"/>
                <a:gd name="T8" fmla="*/ 8 w 10"/>
                <a:gd name="T9" fmla="*/ 2 h 7"/>
                <a:gd name="T10" fmla="*/ 10 w 10"/>
                <a:gd name="T11" fmla="*/ 3 h 7"/>
                <a:gd name="T12" fmla="*/ 0 w 10"/>
                <a:gd name="T13" fmla="*/ 7 h 7"/>
                <a:gd name="T14" fmla="*/ 0 w 10"/>
                <a:gd name="T15" fmla="*/ 7 h 7"/>
                <a:gd name="T16" fmla="*/ 0 w 10"/>
                <a:gd name="T17" fmla="*/ 7 h 7"/>
                <a:gd name="T18" fmla="*/ 0 w 10"/>
                <a:gd name="T19" fmla="*/ 6 h 7"/>
                <a:gd name="T20" fmla="*/ 1 w 10"/>
                <a:gd name="T21" fmla="*/ 6 h 7"/>
                <a:gd name="T22" fmla="*/ 8 w 10"/>
                <a:gd name="T23" fmla="*/ 3 h 7"/>
                <a:gd name="T24" fmla="*/ 8 w 10"/>
                <a:gd name="T25" fmla="*/ 2 h 7"/>
                <a:gd name="T26" fmla="*/ 0 w 10"/>
                <a:gd name="T27" fmla="*/ 6 h 7"/>
                <a:gd name="T28" fmla="*/ 0 w 10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lnTo>
                    <a:pt x="0" y="6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0" y="6"/>
                  </a:moveTo>
                  <a:lnTo>
                    <a:pt x="1" y="6"/>
                  </a:lnTo>
                  <a:lnTo>
                    <a:pt x="8" y="3"/>
                  </a:lnTo>
                  <a:lnTo>
                    <a:pt x="8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621"/>
            <p:cNvSpPr>
              <a:spLocks/>
            </p:cNvSpPr>
            <p:nvPr/>
          </p:nvSpPr>
          <p:spPr bwMode="auto">
            <a:xfrm>
              <a:off x="4647" y="1844"/>
              <a:ext cx="10" cy="4"/>
            </a:xfrm>
            <a:custGeom>
              <a:avLst/>
              <a:gdLst>
                <a:gd name="T0" fmla="*/ 8 w 10"/>
                <a:gd name="T1" fmla="*/ 0 h 4"/>
                <a:gd name="T2" fmla="*/ 10 w 10"/>
                <a:gd name="T3" fmla="*/ 1 h 4"/>
                <a:gd name="T4" fmla="*/ 1 w 10"/>
                <a:gd name="T5" fmla="*/ 4 h 4"/>
                <a:gd name="T6" fmla="*/ 0 w 10"/>
                <a:gd name="T7" fmla="*/ 2 h 4"/>
                <a:gd name="T8" fmla="*/ 8 w 10"/>
                <a:gd name="T9" fmla="*/ 0 h 4"/>
                <a:gd name="T10" fmla="*/ 8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10" y="1"/>
                  </a:lnTo>
                  <a:lnTo>
                    <a:pt x="1" y="4"/>
                  </a:lnTo>
                  <a:lnTo>
                    <a:pt x="0" y="2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622"/>
            <p:cNvSpPr>
              <a:spLocks noEditPoints="1"/>
            </p:cNvSpPr>
            <p:nvPr/>
          </p:nvSpPr>
          <p:spPr bwMode="auto">
            <a:xfrm>
              <a:off x="4647" y="1842"/>
              <a:ext cx="10" cy="7"/>
            </a:xfrm>
            <a:custGeom>
              <a:avLst/>
              <a:gdLst>
                <a:gd name="T0" fmla="*/ 0 w 10"/>
                <a:gd name="T1" fmla="*/ 6 h 7"/>
                <a:gd name="T2" fmla="*/ 0 w 10"/>
                <a:gd name="T3" fmla="*/ 4 h 7"/>
                <a:gd name="T4" fmla="*/ 8 w 10"/>
                <a:gd name="T5" fmla="*/ 0 h 7"/>
                <a:gd name="T6" fmla="*/ 8 w 10"/>
                <a:gd name="T7" fmla="*/ 0 h 7"/>
                <a:gd name="T8" fmla="*/ 8 w 10"/>
                <a:gd name="T9" fmla="*/ 0 h 7"/>
                <a:gd name="T10" fmla="*/ 10 w 10"/>
                <a:gd name="T11" fmla="*/ 3 h 7"/>
                <a:gd name="T12" fmla="*/ 1 w 10"/>
                <a:gd name="T13" fmla="*/ 7 h 7"/>
                <a:gd name="T14" fmla="*/ 0 w 10"/>
                <a:gd name="T15" fmla="*/ 6 h 7"/>
                <a:gd name="T16" fmla="*/ 0 w 10"/>
                <a:gd name="T17" fmla="*/ 6 h 7"/>
                <a:gd name="T18" fmla="*/ 1 w 10"/>
                <a:gd name="T19" fmla="*/ 4 h 7"/>
                <a:gd name="T20" fmla="*/ 1 w 10"/>
                <a:gd name="T21" fmla="*/ 6 h 7"/>
                <a:gd name="T22" fmla="*/ 8 w 10"/>
                <a:gd name="T23" fmla="*/ 2 h 7"/>
                <a:gd name="T24" fmla="*/ 8 w 10"/>
                <a:gd name="T25" fmla="*/ 2 h 7"/>
                <a:gd name="T26" fmla="*/ 1 w 10"/>
                <a:gd name="T27" fmla="*/ 4 h 7"/>
                <a:gd name="T28" fmla="*/ 1 w 10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lnTo>
                    <a:pt x="0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6"/>
                  </a:lnTo>
                  <a:close/>
                  <a:moveTo>
                    <a:pt x="1" y="4"/>
                  </a:moveTo>
                  <a:lnTo>
                    <a:pt x="1" y="6"/>
                  </a:lnTo>
                  <a:lnTo>
                    <a:pt x="8" y="2"/>
                  </a:lnTo>
                  <a:lnTo>
                    <a:pt x="8" y="2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623"/>
            <p:cNvSpPr>
              <a:spLocks/>
            </p:cNvSpPr>
            <p:nvPr/>
          </p:nvSpPr>
          <p:spPr bwMode="auto">
            <a:xfrm>
              <a:off x="4641" y="1824"/>
              <a:ext cx="9" cy="5"/>
            </a:xfrm>
            <a:custGeom>
              <a:avLst/>
              <a:gdLst>
                <a:gd name="T0" fmla="*/ 9 w 9"/>
                <a:gd name="T1" fmla="*/ 0 h 5"/>
                <a:gd name="T2" fmla="*/ 9 w 9"/>
                <a:gd name="T3" fmla="*/ 1 h 5"/>
                <a:gd name="T4" fmla="*/ 0 w 9"/>
                <a:gd name="T5" fmla="*/ 5 h 5"/>
                <a:gd name="T6" fmla="*/ 0 w 9"/>
                <a:gd name="T7" fmla="*/ 4 h 5"/>
                <a:gd name="T8" fmla="*/ 9 w 9"/>
                <a:gd name="T9" fmla="*/ 0 h 5"/>
                <a:gd name="T10" fmla="*/ 9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lnTo>
                    <a:pt x="9" y="1"/>
                  </a:lnTo>
                  <a:lnTo>
                    <a:pt x="0" y="5"/>
                  </a:lnTo>
                  <a:lnTo>
                    <a:pt x="0" y="4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624"/>
            <p:cNvSpPr>
              <a:spLocks noEditPoints="1"/>
            </p:cNvSpPr>
            <p:nvPr/>
          </p:nvSpPr>
          <p:spPr bwMode="auto">
            <a:xfrm>
              <a:off x="4641" y="1822"/>
              <a:ext cx="10" cy="7"/>
            </a:xfrm>
            <a:custGeom>
              <a:avLst/>
              <a:gdLst>
                <a:gd name="T0" fmla="*/ 0 w 10"/>
                <a:gd name="T1" fmla="*/ 7 h 7"/>
                <a:gd name="T2" fmla="*/ 0 w 10"/>
                <a:gd name="T3" fmla="*/ 6 h 7"/>
                <a:gd name="T4" fmla="*/ 9 w 10"/>
                <a:gd name="T5" fmla="*/ 2 h 7"/>
                <a:gd name="T6" fmla="*/ 9 w 10"/>
                <a:gd name="T7" fmla="*/ 0 h 7"/>
                <a:gd name="T8" fmla="*/ 9 w 10"/>
                <a:gd name="T9" fmla="*/ 2 h 7"/>
                <a:gd name="T10" fmla="*/ 10 w 10"/>
                <a:gd name="T11" fmla="*/ 3 h 7"/>
                <a:gd name="T12" fmla="*/ 0 w 10"/>
                <a:gd name="T13" fmla="*/ 7 h 7"/>
                <a:gd name="T14" fmla="*/ 0 w 10"/>
                <a:gd name="T15" fmla="*/ 7 h 7"/>
                <a:gd name="T16" fmla="*/ 0 w 10"/>
                <a:gd name="T17" fmla="*/ 7 h 7"/>
                <a:gd name="T18" fmla="*/ 0 w 10"/>
                <a:gd name="T19" fmla="*/ 6 h 7"/>
                <a:gd name="T20" fmla="*/ 2 w 10"/>
                <a:gd name="T21" fmla="*/ 6 h 7"/>
                <a:gd name="T22" fmla="*/ 9 w 10"/>
                <a:gd name="T23" fmla="*/ 3 h 7"/>
                <a:gd name="T24" fmla="*/ 9 w 10"/>
                <a:gd name="T25" fmla="*/ 2 h 7"/>
                <a:gd name="T26" fmla="*/ 0 w 10"/>
                <a:gd name="T27" fmla="*/ 6 h 7"/>
                <a:gd name="T28" fmla="*/ 0 w 10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lnTo>
                    <a:pt x="0" y="6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0" y="6"/>
                  </a:moveTo>
                  <a:lnTo>
                    <a:pt x="2" y="6"/>
                  </a:lnTo>
                  <a:lnTo>
                    <a:pt x="9" y="3"/>
                  </a:ln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625"/>
            <p:cNvSpPr>
              <a:spLocks/>
            </p:cNvSpPr>
            <p:nvPr/>
          </p:nvSpPr>
          <p:spPr bwMode="auto">
            <a:xfrm>
              <a:off x="4633" y="1807"/>
              <a:ext cx="7" cy="8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1 h 8"/>
                <a:gd name="T4" fmla="*/ 1 w 7"/>
                <a:gd name="T5" fmla="*/ 8 h 8"/>
                <a:gd name="T6" fmla="*/ 0 w 7"/>
                <a:gd name="T7" fmla="*/ 7 h 8"/>
                <a:gd name="T8" fmla="*/ 5 w 7"/>
                <a:gd name="T9" fmla="*/ 0 h 8"/>
                <a:gd name="T10" fmla="*/ 5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lnTo>
                    <a:pt x="7" y="1"/>
                  </a:lnTo>
                  <a:lnTo>
                    <a:pt x="1" y="8"/>
                  </a:lnTo>
                  <a:lnTo>
                    <a:pt x="0" y="7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626"/>
            <p:cNvSpPr>
              <a:spLocks noEditPoints="1"/>
            </p:cNvSpPr>
            <p:nvPr/>
          </p:nvSpPr>
          <p:spPr bwMode="auto">
            <a:xfrm>
              <a:off x="4631" y="1807"/>
              <a:ext cx="9" cy="8"/>
            </a:xfrm>
            <a:custGeom>
              <a:avLst/>
              <a:gdLst>
                <a:gd name="T0" fmla="*/ 2 w 9"/>
                <a:gd name="T1" fmla="*/ 8 h 8"/>
                <a:gd name="T2" fmla="*/ 0 w 9"/>
                <a:gd name="T3" fmla="*/ 7 h 8"/>
                <a:gd name="T4" fmla="*/ 7 w 9"/>
                <a:gd name="T5" fmla="*/ 0 h 8"/>
                <a:gd name="T6" fmla="*/ 7 w 9"/>
                <a:gd name="T7" fmla="*/ 0 h 8"/>
                <a:gd name="T8" fmla="*/ 7 w 9"/>
                <a:gd name="T9" fmla="*/ 0 h 8"/>
                <a:gd name="T10" fmla="*/ 9 w 9"/>
                <a:gd name="T11" fmla="*/ 1 h 8"/>
                <a:gd name="T12" fmla="*/ 3 w 9"/>
                <a:gd name="T13" fmla="*/ 8 h 8"/>
                <a:gd name="T14" fmla="*/ 2 w 9"/>
                <a:gd name="T15" fmla="*/ 8 h 8"/>
                <a:gd name="T16" fmla="*/ 2 w 9"/>
                <a:gd name="T17" fmla="*/ 8 h 8"/>
                <a:gd name="T18" fmla="*/ 2 w 9"/>
                <a:gd name="T19" fmla="*/ 7 h 8"/>
                <a:gd name="T20" fmla="*/ 2 w 9"/>
                <a:gd name="T21" fmla="*/ 8 h 8"/>
                <a:gd name="T22" fmla="*/ 7 w 9"/>
                <a:gd name="T23" fmla="*/ 1 h 8"/>
                <a:gd name="T24" fmla="*/ 7 w 9"/>
                <a:gd name="T25" fmla="*/ 1 h 8"/>
                <a:gd name="T26" fmla="*/ 2 w 9"/>
                <a:gd name="T27" fmla="*/ 7 h 8"/>
                <a:gd name="T28" fmla="*/ 2 w 9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2" y="7"/>
                  </a:moveTo>
                  <a:lnTo>
                    <a:pt x="2" y="8"/>
                  </a:lnTo>
                  <a:lnTo>
                    <a:pt x="7" y="1"/>
                  </a:lnTo>
                  <a:lnTo>
                    <a:pt x="7" y="1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627"/>
            <p:cNvSpPr>
              <a:spLocks/>
            </p:cNvSpPr>
            <p:nvPr/>
          </p:nvSpPr>
          <p:spPr bwMode="auto">
            <a:xfrm>
              <a:off x="4617" y="1797"/>
              <a:ext cx="10" cy="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1 h 3"/>
                <a:gd name="T4" fmla="*/ 2 w 10"/>
                <a:gd name="T5" fmla="*/ 3 h 3"/>
                <a:gd name="T6" fmla="*/ 0 w 10"/>
                <a:gd name="T7" fmla="*/ 1 h 3"/>
                <a:gd name="T8" fmla="*/ 10 w 10"/>
                <a:gd name="T9" fmla="*/ 0 h 3"/>
                <a:gd name="T10" fmla="*/ 10 w 10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1"/>
                  </a:lnTo>
                  <a:lnTo>
                    <a:pt x="2" y="3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628"/>
            <p:cNvSpPr>
              <a:spLocks noEditPoints="1"/>
            </p:cNvSpPr>
            <p:nvPr/>
          </p:nvSpPr>
          <p:spPr bwMode="auto">
            <a:xfrm>
              <a:off x="4617" y="1795"/>
              <a:ext cx="10" cy="6"/>
            </a:xfrm>
            <a:custGeom>
              <a:avLst/>
              <a:gdLst>
                <a:gd name="T0" fmla="*/ 0 w 10"/>
                <a:gd name="T1" fmla="*/ 5 h 6"/>
                <a:gd name="T2" fmla="*/ 0 w 10"/>
                <a:gd name="T3" fmla="*/ 3 h 6"/>
                <a:gd name="T4" fmla="*/ 10 w 10"/>
                <a:gd name="T5" fmla="*/ 0 h 6"/>
                <a:gd name="T6" fmla="*/ 10 w 10"/>
                <a:gd name="T7" fmla="*/ 0 h 6"/>
                <a:gd name="T8" fmla="*/ 10 w 10"/>
                <a:gd name="T9" fmla="*/ 2 h 6"/>
                <a:gd name="T10" fmla="*/ 10 w 10"/>
                <a:gd name="T11" fmla="*/ 3 h 6"/>
                <a:gd name="T12" fmla="*/ 2 w 10"/>
                <a:gd name="T13" fmla="*/ 6 h 6"/>
                <a:gd name="T14" fmla="*/ 0 w 10"/>
                <a:gd name="T15" fmla="*/ 5 h 6"/>
                <a:gd name="T16" fmla="*/ 0 w 10"/>
                <a:gd name="T17" fmla="*/ 5 h 6"/>
                <a:gd name="T18" fmla="*/ 2 w 10"/>
                <a:gd name="T19" fmla="*/ 3 h 6"/>
                <a:gd name="T20" fmla="*/ 2 w 10"/>
                <a:gd name="T21" fmla="*/ 5 h 6"/>
                <a:gd name="T22" fmla="*/ 10 w 10"/>
                <a:gd name="T23" fmla="*/ 2 h 6"/>
                <a:gd name="T24" fmla="*/ 9 w 10"/>
                <a:gd name="T25" fmla="*/ 2 h 6"/>
                <a:gd name="T26" fmla="*/ 2 w 10"/>
                <a:gd name="T27" fmla="*/ 3 h 6"/>
                <a:gd name="T28" fmla="*/ 2 w 10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lnTo>
                    <a:pt x="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3"/>
                  </a:moveTo>
                  <a:lnTo>
                    <a:pt x="2" y="5"/>
                  </a:lnTo>
                  <a:lnTo>
                    <a:pt x="10" y="2"/>
                  </a:lnTo>
                  <a:lnTo>
                    <a:pt x="9" y="2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629"/>
            <p:cNvSpPr>
              <a:spLocks/>
            </p:cNvSpPr>
            <p:nvPr/>
          </p:nvSpPr>
          <p:spPr bwMode="auto">
            <a:xfrm>
              <a:off x="4616" y="1798"/>
              <a:ext cx="49" cy="85"/>
            </a:xfrm>
            <a:custGeom>
              <a:avLst/>
              <a:gdLst>
                <a:gd name="T0" fmla="*/ 25 w 35"/>
                <a:gd name="T1" fmla="*/ 43 h 60"/>
                <a:gd name="T2" fmla="*/ 19 w 35"/>
                <a:gd name="T3" fmla="*/ 29 h 60"/>
                <a:gd name="T4" fmla="*/ 19 w 35"/>
                <a:gd name="T5" fmla="*/ 29 h 60"/>
                <a:gd name="T6" fmla="*/ 17 w 35"/>
                <a:gd name="T7" fmla="*/ 23 h 60"/>
                <a:gd name="T8" fmla="*/ 17 w 35"/>
                <a:gd name="T9" fmla="*/ 23 h 60"/>
                <a:gd name="T10" fmla="*/ 14 w 35"/>
                <a:gd name="T11" fmla="*/ 16 h 60"/>
                <a:gd name="T12" fmla="*/ 14 w 35"/>
                <a:gd name="T13" fmla="*/ 16 h 60"/>
                <a:gd name="T14" fmla="*/ 10 w 35"/>
                <a:gd name="T15" fmla="*/ 13 h 60"/>
                <a:gd name="T16" fmla="*/ 10 w 35"/>
                <a:gd name="T17" fmla="*/ 13 h 60"/>
                <a:gd name="T18" fmla="*/ 3 w 35"/>
                <a:gd name="T19" fmla="*/ 8 h 60"/>
                <a:gd name="T20" fmla="*/ 3 w 35"/>
                <a:gd name="T21" fmla="*/ 8 h 60"/>
                <a:gd name="T22" fmla="*/ 0 w 35"/>
                <a:gd name="T23" fmla="*/ 0 h 60"/>
                <a:gd name="T24" fmla="*/ 0 w 35"/>
                <a:gd name="T25" fmla="*/ 0 h 60"/>
                <a:gd name="T26" fmla="*/ 0 w 35"/>
                <a:gd name="T27" fmla="*/ 0 h 60"/>
                <a:gd name="T28" fmla="*/ 3 w 35"/>
                <a:gd name="T29" fmla="*/ 0 h 60"/>
                <a:gd name="T30" fmla="*/ 5 w 35"/>
                <a:gd name="T31" fmla="*/ 7 h 60"/>
                <a:gd name="T32" fmla="*/ 5 w 35"/>
                <a:gd name="T33" fmla="*/ 7 h 60"/>
                <a:gd name="T34" fmla="*/ 10 w 35"/>
                <a:gd name="T35" fmla="*/ 11 h 60"/>
                <a:gd name="T36" fmla="*/ 10 w 35"/>
                <a:gd name="T37" fmla="*/ 11 h 60"/>
                <a:gd name="T38" fmla="*/ 16 w 35"/>
                <a:gd name="T39" fmla="*/ 16 h 60"/>
                <a:gd name="T40" fmla="*/ 16 w 35"/>
                <a:gd name="T41" fmla="*/ 16 h 60"/>
                <a:gd name="T42" fmla="*/ 19 w 35"/>
                <a:gd name="T43" fmla="*/ 21 h 60"/>
                <a:gd name="T44" fmla="*/ 19 w 35"/>
                <a:gd name="T45" fmla="*/ 21 h 60"/>
                <a:gd name="T46" fmla="*/ 22 w 35"/>
                <a:gd name="T47" fmla="*/ 29 h 60"/>
                <a:gd name="T48" fmla="*/ 22 w 35"/>
                <a:gd name="T49" fmla="*/ 29 h 60"/>
                <a:gd name="T50" fmla="*/ 27 w 35"/>
                <a:gd name="T51" fmla="*/ 42 h 60"/>
                <a:gd name="T52" fmla="*/ 27 w 35"/>
                <a:gd name="T53" fmla="*/ 42 h 60"/>
                <a:gd name="T54" fmla="*/ 35 w 35"/>
                <a:gd name="T55" fmla="*/ 59 h 60"/>
                <a:gd name="T56" fmla="*/ 35 w 35"/>
                <a:gd name="T57" fmla="*/ 59 h 60"/>
                <a:gd name="T58" fmla="*/ 33 w 35"/>
                <a:gd name="T59" fmla="*/ 60 h 60"/>
                <a:gd name="T60" fmla="*/ 25 w 35"/>
                <a:gd name="T61" fmla="*/ 4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" h="60">
                  <a:moveTo>
                    <a:pt x="25" y="43"/>
                  </a:moveTo>
                  <a:cubicBezTo>
                    <a:pt x="22" y="38"/>
                    <a:pt x="20" y="32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6"/>
                    <a:pt x="19" y="25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4" y="19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3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13"/>
                    <a:pt x="5" y="11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5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9"/>
                    <a:pt x="8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11"/>
                    <a:pt x="16" y="12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7" y="19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1" y="24"/>
                    <a:pt x="21" y="26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2"/>
                    <a:pt x="24" y="37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46"/>
                    <a:pt x="34" y="55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56"/>
                    <a:pt x="28" y="47"/>
                    <a:pt x="25" y="4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630"/>
            <p:cNvSpPr>
              <a:spLocks/>
            </p:cNvSpPr>
            <p:nvPr/>
          </p:nvSpPr>
          <p:spPr bwMode="auto">
            <a:xfrm>
              <a:off x="5660" y="742"/>
              <a:ext cx="73" cy="76"/>
            </a:xfrm>
            <a:custGeom>
              <a:avLst/>
              <a:gdLst>
                <a:gd name="T0" fmla="*/ 0 w 51"/>
                <a:gd name="T1" fmla="*/ 51 h 54"/>
                <a:gd name="T2" fmla="*/ 24 w 51"/>
                <a:gd name="T3" fmla="*/ 44 h 54"/>
                <a:gd name="T4" fmla="*/ 24 w 51"/>
                <a:gd name="T5" fmla="*/ 44 h 54"/>
                <a:gd name="T6" fmla="*/ 28 w 51"/>
                <a:gd name="T7" fmla="*/ 40 h 54"/>
                <a:gd name="T8" fmla="*/ 28 w 51"/>
                <a:gd name="T9" fmla="*/ 40 h 54"/>
                <a:gd name="T10" fmla="*/ 28 w 51"/>
                <a:gd name="T11" fmla="*/ 39 h 54"/>
                <a:gd name="T12" fmla="*/ 28 w 51"/>
                <a:gd name="T13" fmla="*/ 39 h 54"/>
                <a:gd name="T14" fmla="*/ 28 w 51"/>
                <a:gd name="T15" fmla="*/ 38 h 54"/>
                <a:gd name="T16" fmla="*/ 28 w 51"/>
                <a:gd name="T17" fmla="*/ 38 h 54"/>
                <a:gd name="T18" fmla="*/ 36 w 51"/>
                <a:gd name="T19" fmla="*/ 28 h 54"/>
                <a:gd name="T20" fmla="*/ 36 w 51"/>
                <a:gd name="T21" fmla="*/ 28 h 54"/>
                <a:gd name="T22" fmla="*/ 44 w 51"/>
                <a:gd name="T23" fmla="*/ 9 h 54"/>
                <a:gd name="T24" fmla="*/ 44 w 51"/>
                <a:gd name="T25" fmla="*/ 9 h 54"/>
                <a:gd name="T26" fmla="*/ 44 w 51"/>
                <a:gd name="T27" fmla="*/ 8 h 54"/>
                <a:gd name="T28" fmla="*/ 44 w 51"/>
                <a:gd name="T29" fmla="*/ 8 h 54"/>
                <a:gd name="T30" fmla="*/ 48 w 51"/>
                <a:gd name="T31" fmla="*/ 0 h 54"/>
                <a:gd name="T32" fmla="*/ 48 w 51"/>
                <a:gd name="T33" fmla="*/ 0 h 54"/>
                <a:gd name="T34" fmla="*/ 48 w 51"/>
                <a:gd name="T35" fmla="*/ 0 h 54"/>
                <a:gd name="T36" fmla="*/ 51 w 51"/>
                <a:gd name="T37" fmla="*/ 2 h 54"/>
                <a:gd name="T38" fmla="*/ 48 w 51"/>
                <a:gd name="T39" fmla="*/ 8 h 54"/>
                <a:gd name="T40" fmla="*/ 48 w 51"/>
                <a:gd name="T41" fmla="*/ 8 h 54"/>
                <a:gd name="T42" fmla="*/ 48 w 51"/>
                <a:gd name="T43" fmla="*/ 9 h 54"/>
                <a:gd name="T44" fmla="*/ 48 w 51"/>
                <a:gd name="T45" fmla="*/ 9 h 54"/>
                <a:gd name="T46" fmla="*/ 38 w 51"/>
                <a:gd name="T47" fmla="*/ 30 h 54"/>
                <a:gd name="T48" fmla="*/ 38 w 51"/>
                <a:gd name="T49" fmla="*/ 30 h 54"/>
                <a:gd name="T50" fmla="*/ 38 w 51"/>
                <a:gd name="T51" fmla="*/ 30 h 54"/>
                <a:gd name="T52" fmla="*/ 38 w 51"/>
                <a:gd name="T53" fmla="*/ 30 h 54"/>
                <a:gd name="T54" fmla="*/ 31 w 51"/>
                <a:gd name="T55" fmla="*/ 38 h 54"/>
                <a:gd name="T56" fmla="*/ 31 w 51"/>
                <a:gd name="T57" fmla="*/ 38 h 54"/>
                <a:gd name="T58" fmla="*/ 31 w 51"/>
                <a:gd name="T59" fmla="*/ 38 h 54"/>
                <a:gd name="T60" fmla="*/ 31 w 51"/>
                <a:gd name="T61" fmla="*/ 38 h 54"/>
                <a:gd name="T62" fmla="*/ 31 w 51"/>
                <a:gd name="T63" fmla="*/ 40 h 54"/>
                <a:gd name="T64" fmla="*/ 31 w 51"/>
                <a:gd name="T65" fmla="*/ 40 h 54"/>
                <a:gd name="T66" fmla="*/ 30 w 51"/>
                <a:gd name="T67" fmla="*/ 45 h 54"/>
                <a:gd name="T68" fmla="*/ 30 w 51"/>
                <a:gd name="T69" fmla="*/ 45 h 54"/>
                <a:gd name="T70" fmla="*/ 24 w 51"/>
                <a:gd name="T71" fmla="*/ 47 h 54"/>
                <a:gd name="T72" fmla="*/ 24 w 51"/>
                <a:gd name="T73" fmla="*/ 47 h 54"/>
                <a:gd name="T74" fmla="*/ 2 w 51"/>
                <a:gd name="T75" fmla="*/ 54 h 54"/>
                <a:gd name="T76" fmla="*/ 2 w 51"/>
                <a:gd name="T77" fmla="*/ 54 h 54"/>
                <a:gd name="T78" fmla="*/ 0 w 51"/>
                <a:gd name="T79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0" y="51"/>
                  </a:moveTo>
                  <a:cubicBezTo>
                    <a:pt x="7" y="48"/>
                    <a:pt x="18" y="45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8" y="44"/>
                    <a:pt x="28" y="42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4"/>
                    <a:pt x="32" y="30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9" y="22"/>
                    <a:pt x="45" y="10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4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48" y="5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12"/>
                    <a:pt x="42" y="23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2"/>
                    <a:pt x="31" y="36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9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1"/>
                    <a:pt x="31" y="43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9" y="46"/>
                    <a:pt x="27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9" y="48"/>
                    <a:pt x="8" y="51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1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631"/>
            <p:cNvSpPr>
              <a:spLocks noEditPoints="1"/>
            </p:cNvSpPr>
            <p:nvPr/>
          </p:nvSpPr>
          <p:spPr bwMode="auto">
            <a:xfrm>
              <a:off x="4817" y="1491"/>
              <a:ext cx="13" cy="18"/>
            </a:xfrm>
            <a:custGeom>
              <a:avLst/>
              <a:gdLst>
                <a:gd name="T0" fmla="*/ 1 w 9"/>
                <a:gd name="T1" fmla="*/ 13 h 13"/>
                <a:gd name="T2" fmla="*/ 1 w 9"/>
                <a:gd name="T3" fmla="*/ 13 h 13"/>
                <a:gd name="T4" fmla="*/ 1 w 9"/>
                <a:gd name="T5" fmla="*/ 13 h 13"/>
                <a:gd name="T6" fmla="*/ 1 w 9"/>
                <a:gd name="T7" fmla="*/ 13 h 13"/>
                <a:gd name="T8" fmla="*/ 1 w 9"/>
                <a:gd name="T9" fmla="*/ 13 h 13"/>
                <a:gd name="T10" fmla="*/ 0 w 9"/>
                <a:gd name="T11" fmla="*/ 12 h 13"/>
                <a:gd name="T12" fmla="*/ 4 w 9"/>
                <a:gd name="T13" fmla="*/ 7 h 13"/>
                <a:gd name="T14" fmla="*/ 4 w 9"/>
                <a:gd name="T15" fmla="*/ 7 h 13"/>
                <a:gd name="T16" fmla="*/ 7 w 9"/>
                <a:gd name="T17" fmla="*/ 0 h 13"/>
                <a:gd name="T18" fmla="*/ 7 w 9"/>
                <a:gd name="T19" fmla="*/ 0 h 13"/>
                <a:gd name="T20" fmla="*/ 9 w 9"/>
                <a:gd name="T21" fmla="*/ 0 h 13"/>
                <a:gd name="T22" fmla="*/ 6 w 9"/>
                <a:gd name="T23" fmla="*/ 7 h 13"/>
                <a:gd name="T24" fmla="*/ 6 w 9"/>
                <a:gd name="T25" fmla="*/ 7 h 13"/>
                <a:gd name="T26" fmla="*/ 1 w 9"/>
                <a:gd name="T27" fmla="*/ 13 h 13"/>
                <a:gd name="T28" fmla="*/ 1 w 9"/>
                <a:gd name="T29" fmla="*/ 13 h 13"/>
                <a:gd name="T30" fmla="*/ 0 w 9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3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0" y="12"/>
                  </a:moveTo>
                  <a:cubicBezTo>
                    <a:pt x="2" y="11"/>
                    <a:pt x="3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3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3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10"/>
                    <a:pt x="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632"/>
            <p:cNvSpPr>
              <a:spLocks/>
            </p:cNvSpPr>
            <p:nvPr/>
          </p:nvSpPr>
          <p:spPr bwMode="auto">
            <a:xfrm>
              <a:off x="4745" y="1631"/>
              <a:ext cx="21" cy="9"/>
            </a:xfrm>
            <a:custGeom>
              <a:avLst/>
              <a:gdLst>
                <a:gd name="T0" fmla="*/ 9 w 15"/>
                <a:gd name="T1" fmla="*/ 4 h 6"/>
                <a:gd name="T2" fmla="*/ 7 w 15"/>
                <a:gd name="T3" fmla="*/ 5 h 6"/>
                <a:gd name="T4" fmla="*/ 7 w 15"/>
                <a:gd name="T5" fmla="*/ 5 h 6"/>
                <a:gd name="T6" fmla="*/ 7 w 15"/>
                <a:gd name="T7" fmla="*/ 5 h 6"/>
                <a:gd name="T8" fmla="*/ 7 w 15"/>
                <a:gd name="T9" fmla="*/ 5 h 6"/>
                <a:gd name="T10" fmla="*/ 2 w 15"/>
                <a:gd name="T11" fmla="*/ 3 h 6"/>
                <a:gd name="T12" fmla="*/ 2 w 15"/>
                <a:gd name="T13" fmla="*/ 3 h 6"/>
                <a:gd name="T14" fmla="*/ 0 w 15"/>
                <a:gd name="T15" fmla="*/ 0 h 6"/>
                <a:gd name="T16" fmla="*/ 0 w 15"/>
                <a:gd name="T17" fmla="*/ 0 h 6"/>
                <a:gd name="T18" fmla="*/ 0 w 15"/>
                <a:gd name="T19" fmla="*/ 0 h 6"/>
                <a:gd name="T20" fmla="*/ 3 w 15"/>
                <a:gd name="T21" fmla="*/ 2 h 6"/>
                <a:gd name="T22" fmla="*/ 3 w 15"/>
                <a:gd name="T23" fmla="*/ 2 h 6"/>
                <a:gd name="T24" fmla="*/ 7 w 15"/>
                <a:gd name="T25" fmla="*/ 4 h 6"/>
                <a:gd name="T26" fmla="*/ 7 w 15"/>
                <a:gd name="T27" fmla="*/ 4 h 6"/>
                <a:gd name="T28" fmla="*/ 7 w 15"/>
                <a:gd name="T29" fmla="*/ 4 h 6"/>
                <a:gd name="T30" fmla="*/ 7 w 15"/>
                <a:gd name="T31" fmla="*/ 4 h 6"/>
                <a:gd name="T32" fmla="*/ 9 w 15"/>
                <a:gd name="T33" fmla="*/ 4 h 6"/>
                <a:gd name="T34" fmla="*/ 9 w 15"/>
                <a:gd name="T35" fmla="*/ 4 h 6"/>
                <a:gd name="T36" fmla="*/ 15 w 15"/>
                <a:gd name="T37" fmla="*/ 5 h 6"/>
                <a:gd name="T38" fmla="*/ 15 w 15"/>
                <a:gd name="T39" fmla="*/ 5 h 6"/>
                <a:gd name="T40" fmla="*/ 14 w 15"/>
                <a:gd name="T41" fmla="*/ 6 h 6"/>
                <a:gd name="T42" fmla="*/ 9 w 15"/>
                <a:gd name="T4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6">
                  <a:moveTo>
                    <a:pt x="9" y="4"/>
                  </a:moveTo>
                  <a:cubicBezTo>
                    <a:pt x="9" y="4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4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13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5"/>
                    <a:pt x="11" y="4"/>
                    <a:pt x="9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633"/>
            <p:cNvSpPr>
              <a:spLocks/>
            </p:cNvSpPr>
            <p:nvPr/>
          </p:nvSpPr>
          <p:spPr bwMode="auto">
            <a:xfrm>
              <a:off x="4764" y="1586"/>
              <a:ext cx="50" cy="55"/>
            </a:xfrm>
            <a:custGeom>
              <a:avLst/>
              <a:gdLst>
                <a:gd name="T0" fmla="*/ 1 w 35"/>
                <a:gd name="T1" fmla="*/ 38 h 39"/>
                <a:gd name="T2" fmla="*/ 0 w 35"/>
                <a:gd name="T3" fmla="*/ 38 h 39"/>
                <a:gd name="T4" fmla="*/ 0 w 35"/>
                <a:gd name="T5" fmla="*/ 38 h 39"/>
                <a:gd name="T6" fmla="*/ 1 w 35"/>
                <a:gd name="T7" fmla="*/ 37 h 39"/>
                <a:gd name="T8" fmla="*/ 2 w 35"/>
                <a:gd name="T9" fmla="*/ 37 h 39"/>
                <a:gd name="T10" fmla="*/ 2 w 35"/>
                <a:gd name="T11" fmla="*/ 37 h 39"/>
                <a:gd name="T12" fmla="*/ 3 w 35"/>
                <a:gd name="T13" fmla="*/ 38 h 39"/>
                <a:gd name="T14" fmla="*/ 3 w 35"/>
                <a:gd name="T15" fmla="*/ 38 h 39"/>
                <a:gd name="T16" fmla="*/ 8 w 35"/>
                <a:gd name="T17" fmla="*/ 34 h 39"/>
                <a:gd name="T18" fmla="*/ 8 w 35"/>
                <a:gd name="T19" fmla="*/ 34 h 39"/>
                <a:gd name="T20" fmla="*/ 8 w 35"/>
                <a:gd name="T21" fmla="*/ 33 h 39"/>
                <a:gd name="T22" fmla="*/ 8 w 35"/>
                <a:gd name="T23" fmla="*/ 33 h 39"/>
                <a:gd name="T24" fmla="*/ 8 w 35"/>
                <a:gd name="T25" fmla="*/ 32 h 39"/>
                <a:gd name="T26" fmla="*/ 8 w 35"/>
                <a:gd name="T27" fmla="*/ 32 h 39"/>
                <a:gd name="T28" fmla="*/ 16 w 35"/>
                <a:gd name="T29" fmla="*/ 16 h 39"/>
                <a:gd name="T30" fmla="*/ 16 w 35"/>
                <a:gd name="T31" fmla="*/ 16 h 39"/>
                <a:gd name="T32" fmla="*/ 26 w 35"/>
                <a:gd name="T33" fmla="*/ 9 h 39"/>
                <a:gd name="T34" fmla="*/ 26 w 35"/>
                <a:gd name="T35" fmla="*/ 9 h 39"/>
                <a:gd name="T36" fmla="*/ 34 w 35"/>
                <a:gd name="T37" fmla="*/ 0 h 39"/>
                <a:gd name="T38" fmla="*/ 34 w 35"/>
                <a:gd name="T39" fmla="*/ 0 h 39"/>
                <a:gd name="T40" fmla="*/ 35 w 35"/>
                <a:gd name="T41" fmla="*/ 0 h 39"/>
                <a:gd name="T42" fmla="*/ 26 w 35"/>
                <a:gd name="T43" fmla="*/ 10 h 39"/>
                <a:gd name="T44" fmla="*/ 26 w 35"/>
                <a:gd name="T45" fmla="*/ 10 h 39"/>
                <a:gd name="T46" fmla="*/ 17 w 35"/>
                <a:gd name="T47" fmla="*/ 17 h 39"/>
                <a:gd name="T48" fmla="*/ 17 w 35"/>
                <a:gd name="T49" fmla="*/ 17 h 39"/>
                <a:gd name="T50" fmla="*/ 9 w 35"/>
                <a:gd name="T51" fmla="*/ 32 h 39"/>
                <a:gd name="T52" fmla="*/ 9 w 35"/>
                <a:gd name="T53" fmla="*/ 32 h 39"/>
                <a:gd name="T54" fmla="*/ 10 w 35"/>
                <a:gd name="T55" fmla="*/ 33 h 39"/>
                <a:gd name="T56" fmla="*/ 10 w 35"/>
                <a:gd name="T57" fmla="*/ 33 h 39"/>
                <a:gd name="T58" fmla="*/ 10 w 35"/>
                <a:gd name="T59" fmla="*/ 34 h 39"/>
                <a:gd name="T60" fmla="*/ 10 w 35"/>
                <a:gd name="T61" fmla="*/ 34 h 39"/>
                <a:gd name="T62" fmla="*/ 3 w 35"/>
                <a:gd name="T63" fmla="*/ 39 h 39"/>
                <a:gd name="T64" fmla="*/ 3 w 35"/>
                <a:gd name="T65" fmla="*/ 39 h 39"/>
                <a:gd name="T66" fmla="*/ 1 w 35"/>
                <a:gd name="T6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9">
                  <a:moveTo>
                    <a:pt x="1" y="38"/>
                  </a:moveTo>
                  <a:cubicBezTo>
                    <a:pt x="1" y="38"/>
                    <a:pt x="1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6" y="38"/>
                    <a:pt x="8" y="36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27"/>
                    <a:pt x="11" y="21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3" y="11"/>
                    <a:pt x="22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8" y="8"/>
                    <a:pt x="32" y="5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5"/>
                    <a:pt x="29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3" y="11"/>
                    <a:pt x="23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2" y="21"/>
                    <a:pt x="9" y="28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7"/>
                    <a:pt x="6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1" y="3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634"/>
            <p:cNvSpPr>
              <a:spLocks/>
            </p:cNvSpPr>
            <p:nvPr/>
          </p:nvSpPr>
          <p:spPr bwMode="auto">
            <a:xfrm>
              <a:off x="4805" y="1508"/>
              <a:ext cx="13" cy="78"/>
            </a:xfrm>
            <a:custGeom>
              <a:avLst/>
              <a:gdLst>
                <a:gd name="T0" fmla="*/ 5 w 9"/>
                <a:gd name="T1" fmla="*/ 55 h 55"/>
                <a:gd name="T2" fmla="*/ 6 w 9"/>
                <a:gd name="T3" fmla="*/ 49 h 55"/>
                <a:gd name="T4" fmla="*/ 6 w 9"/>
                <a:gd name="T5" fmla="*/ 49 h 55"/>
                <a:gd name="T6" fmla="*/ 6 w 9"/>
                <a:gd name="T7" fmla="*/ 47 h 55"/>
                <a:gd name="T8" fmla="*/ 6 w 9"/>
                <a:gd name="T9" fmla="*/ 47 h 55"/>
                <a:gd name="T10" fmla="*/ 6 w 9"/>
                <a:gd name="T11" fmla="*/ 41 h 55"/>
                <a:gd name="T12" fmla="*/ 6 w 9"/>
                <a:gd name="T13" fmla="*/ 41 h 55"/>
                <a:gd name="T14" fmla="*/ 6 w 9"/>
                <a:gd name="T15" fmla="*/ 39 h 55"/>
                <a:gd name="T16" fmla="*/ 6 w 9"/>
                <a:gd name="T17" fmla="*/ 39 h 55"/>
                <a:gd name="T18" fmla="*/ 7 w 9"/>
                <a:gd name="T19" fmla="*/ 37 h 55"/>
                <a:gd name="T20" fmla="*/ 7 w 9"/>
                <a:gd name="T21" fmla="*/ 37 h 55"/>
                <a:gd name="T22" fmla="*/ 6 w 9"/>
                <a:gd name="T23" fmla="*/ 33 h 55"/>
                <a:gd name="T24" fmla="*/ 6 w 9"/>
                <a:gd name="T25" fmla="*/ 33 h 55"/>
                <a:gd name="T26" fmla="*/ 6 w 9"/>
                <a:gd name="T27" fmla="*/ 31 h 55"/>
                <a:gd name="T28" fmla="*/ 6 w 9"/>
                <a:gd name="T29" fmla="*/ 31 h 55"/>
                <a:gd name="T30" fmla="*/ 7 w 9"/>
                <a:gd name="T31" fmla="*/ 26 h 55"/>
                <a:gd name="T32" fmla="*/ 7 w 9"/>
                <a:gd name="T33" fmla="*/ 26 h 55"/>
                <a:gd name="T34" fmla="*/ 7 w 9"/>
                <a:gd name="T35" fmla="*/ 23 h 55"/>
                <a:gd name="T36" fmla="*/ 7 w 9"/>
                <a:gd name="T37" fmla="*/ 23 h 55"/>
                <a:gd name="T38" fmla="*/ 5 w 9"/>
                <a:gd name="T39" fmla="*/ 17 h 55"/>
                <a:gd name="T40" fmla="*/ 5 w 9"/>
                <a:gd name="T41" fmla="*/ 17 h 55"/>
                <a:gd name="T42" fmla="*/ 0 w 9"/>
                <a:gd name="T43" fmla="*/ 9 h 55"/>
                <a:gd name="T44" fmla="*/ 0 w 9"/>
                <a:gd name="T45" fmla="*/ 9 h 55"/>
                <a:gd name="T46" fmla="*/ 2 w 9"/>
                <a:gd name="T47" fmla="*/ 5 h 55"/>
                <a:gd name="T48" fmla="*/ 2 w 9"/>
                <a:gd name="T49" fmla="*/ 5 h 55"/>
                <a:gd name="T50" fmla="*/ 8 w 9"/>
                <a:gd name="T51" fmla="*/ 0 h 55"/>
                <a:gd name="T52" fmla="*/ 8 w 9"/>
                <a:gd name="T53" fmla="*/ 0 h 55"/>
                <a:gd name="T54" fmla="*/ 9 w 9"/>
                <a:gd name="T55" fmla="*/ 1 h 55"/>
                <a:gd name="T56" fmla="*/ 3 w 9"/>
                <a:gd name="T57" fmla="*/ 6 h 55"/>
                <a:gd name="T58" fmla="*/ 3 w 9"/>
                <a:gd name="T59" fmla="*/ 6 h 55"/>
                <a:gd name="T60" fmla="*/ 2 w 9"/>
                <a:gd name="T61" fmla="*/ 9 h 55"/>
                <a:gd name="T62" fmla="*/ 2 w 9"/>
                <a:gd name="T63" fmla="*/ 9 h 55"/>
                <a:gd name="T64" fmla="*/ 6 w 9"/>
                <a:gd name="T65" fmla="*/ 16 h 55"/>
                <a:gd name="T66" fmla="*/ 6 w 9"/>
                <a:gd name="T67" fmla="*/ 16 h 55"/>
                <a:gd name="T68" fmla="*/ 9 w 9"/>
                <a:gd name="T69" fmla="*/ 23 h 55"/>
                <a:gd name="T70" fmla="*/ 9 w 9"/>
                <a:gd name="T71" fmla="*/ 23 h 55"/>
                <a:gd name="T72" fmla="*/ 8 w 9"/>
                <a:gd name="T73" fmla="*/ 27 h 55"/>
                <a:gd name="T74" fmla="*/ 8 w 9"/>
                <a:gd name="T75" fmla="*/ 27 h 55"/>
                <a:gd name="T76" fmla="*/ 7 w 9"/>
                <a:gd name="T77" fmla="*/ 31 h 55"/>
                <a:gd name="T78" fmla="*/ 7 w 9"/>
                <a:gd name="T79" fmla="*/ 31 h 55"/>
                <a:gd name="T80" fmla="*/ 7 w 9"/>
                <a:gd name="T81" fmla="*/ 33 h 55"/>
                <a:gd name="T82" fmla="*/ 7 w 9"/>
                <a:gd name="T83" fmla="*/ 33 h 55"/>
                <a:gd name="T84" fmla="*/ 8 w 9"/>
                <a:gd name="T85" fmla="*/ 37 h 55"/>
                <a:gd name="T86" fmla="*/ 8 w 9"/>
                <a:gd name="T87" fmla="*/ 37 h 55"/>
                <a:gd name="T88" fmla="*/ 7 w 9"/>
                <a:gd name="T89" fmla="*/ 40 h 55"/>
                <a:gd name="T90" fmla="*/ 7 w 9"/>
                <a:gd name="T91" fmla="*/ 40 h 55"/>
                <a:gd name="T92" fmla="*/ 7 w 9"/>
                <a:gd name="T93" fmla="*/ 41 h 55"/>
                <a:gd name="T94" fmla="*/ 7 w 9"/>
                <a:gd name="T95" fmla="*/ 41 h 55"/>
                <a:gd name="T96" fmla="*/ 7 w 9"/>
                <a:gd name="T97" fmla="*/ 47 h 55"/>
                <a:gd name="T98" fmla="*/ 7 w 9"/>
                <a:gd name="T99" fmla="*/ 47 h 55"/>
                <a:gd name="T100" fmla="*/ 7 w 9"/>
                <a:gd name="T101" fmla="*/ 49 h 55"/>
                <a:gd name="T102" fmla="*/ 7 w 9"/>
                <a:gd name="T103" fmla="*/ 49 h 55"/>
                <a:gd name="T104" fmla="*/ 6 w 9"/>
                <a:gd name="T105" fmla="*/ 55 h 55"/>
                <a:gd name="T106" fmla="*/ 6 w 9"/>
                <a:gd name="T107" fmla="*/ 55 h 55"/>
                <a:gd name="T108" fmla="*/ 6 w 9"/>
                <a:gd name="T109" fmla="*/ 55 h 55"/>
                <a:gd name="T110" fmla="*/ 5 w 9"/>
                <a:gd name="T1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" h="55">
                  <a:moveTo>
                    <a:pt x="5" y="55"/>
                  </a:moveTo>
                  <a:cubicBezTo>
                    <a:pt x="5" y="53"/>
                    <a:pt x="6" y="51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8"/>
                    <a:pt x="6" y="48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4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7" y="38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6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9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1"/>
                    <a:pt x="7" y="19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14"/>
                    <a:pt x="0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3"/>
                    <a:pt x="5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1"/>
                    <a:pt x="4" y="13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9" y="21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8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8" y="36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8" y="39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4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7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1"/>
                    <a:pt x="6" y="53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635"/>
            <p:cNvSpPr>
              <a:spLocks noEditPoints="1"/>
            </p:cNvSpPr>
            <p:nvPr/>
          </p:nvSpPr>
          <p:spPr bwMode="auto">
            <a:xfrm>
              <a:off x="4879" y="1358"/>
              <a:ext cx="65" cy="71"/>
            </a:xfrm>
            <a:custGeom>
              <a:avLst/>
              <a:gdLst>
                <a:gd name="T0" fmla="*/ 1 w 46"/>
                <a:gd name="T1" fmla="*/ 50 h 50"/>
                <a:gd name="T2" fmla="*/ 1 w 46"/>
                <a:gd name="T3" fmla="*/ 50 h 50"/>
                <a:gd name="T4" fmla="*/ 1 w 46"/>
                <a:gd name="T5" fmla="*/ 50 h 50"/>
                <a:gd name="T6" fmla="*/ 1 w 46"/>
                <a:gd name="T7" fmla="*/ 50 h 50"/>
                <a:gd name="T8" fmla="*/ 1 w 46"/>
                <a:gd name="T9" fmla="*/ 50 h 50"/>
                <a:gd name="T10" fmla="*/ 0 w 46"/>
                <a:gd name="T11" fmla="*/ 50 h 50"/>
                <a:gd name="T12" fmla="*/ 4 w 46"/>
                <a:gd name="T13" fmla="*/ 40 h 50"/>
                <a:gd name="T14" fmla="*/ 4 w 46"/>
                <a:gd name="T15" fmla="*/ 40 h 50"/>
                <a:gd name="T16" fmla="*/ 7 w 46"/>
                <a:gd name="T17" fmla="*/ 34 h 50"/>
                <a:gd name="T18" fmla="*/ 7 w 46"/>
                <a:gd name="T19" fmla="*/ 34 h 50"/>
                <a:gd name="T20" fmla="*/ 13 w 46"/>
                <a:gd name="T21" fmla="*/ 28 h 50"/>
                <a:gd name="T22" fmla="*/ 13 w 46"/>
                <a:gd name="T23" fmla="*/ 28 h 50"/>
                <a:gd name="T24" fmla="*/ 17 w 46"/>
                <a:gd name="T25" fmla="*/ 20 h 50"/>
                <a:gd name="T26" fmla="*/ 17 w 46"/>
                <a:gd name="T27" fmla="*/ 20 h 50"/>
                <a:gd name="T28" fmla="*/ 24 w 46"/>
                <a:gd name="T29" fmla="*/ 10 h 50"/>
                <a:gd name="T30" fmla="*/ 24 w 46"/>
                <a:gd name="T31" fmla="*/ 10 h 50"/>
                <a:gd name="T32" fmla="*/ 24 w 46"/>
                <a:gd name="T33" fmla="*/ 10 h 50"/>
                <a:gd name="T34" fmla="*/ 35 w 46"/>
                <a:gd name="T35" fmla="*/ 3 h 50"/>
                <a:gd name="T36" fmla="*/ 35 w 46"/>
                <a:gd name="T37" fmla="*/ 3 h 50"/>
                <a:gd name="T38" fmla="*/ 43 w 46"/>
                <a:gd name="T39" fmla="*/ 0 h 50"/>
                <a:gd name="T40" fmla="*/ 43 w 46"/>
                <a:gd name="T41" fmla="*/ 0 h 50"/>
                <a:gd name="T42" fmla="*/ 46 w 46"/>
                <a:gd name="T43" fmla="*/ 0 h 50"/>
                <a:gd name="T44" fmla="*/ 46 w 46"/>
                <a:gd name="T45" fmla="*/ 0 h 50"/>
                <a:gd name="T46" fmla="*/ 46 w 46"/>
                <a:gd name="T47" fmla="*/ 1 h 50"/>
                <a:gd name="T48" fmla="*/ 44 w 46"/>
                <a:gd name="T49" fmla="*/ 1 h 50"/>
                <a:gd name="T50" fmla="*/ 44 w 46"/>
                <a:gd name="T51" fmla="*/ 1 h 50"/>
                <a:gd name="T52" fmla="*/ 35 w 46"/>
                <a:gd name="T53" fmla="*/ 5 h 50"/>
                <a:gd name="T54" fmla="*/ 35 w 46"/>
                <a:gd name="T55" fmla="*/ 5 h 50"/>
                <a:gd name="T56" fmla="*/ 25 w 46"/>
                <a:gd name="T57" fmla="*/ 11 h 50"/>
                <a:gd name="T58" fmla="*/ 25 w 46"/>
                <a:gd name="T59" fmla="*/ 11 h 50"/>
                <a:gd name="T60" fmla="*/ 19 w 46"/>
                <a:gd name="T61" fmla="*/ 21 h 50"/>
                <a:gd name="T62" fmla="*/ 19 w 46"/>
                <a:gd name="T63" fmla="*/ 21 h 50"/>
                <a:gd name="T64" fmla="*/ 13 w 46"/>
                <a:gd name="T65" fmla="*/ 30 h 50"/>
                <a:gd name="T66" fmla="*/ 13 w 46"/>
                <a:gd name="T67" fmla="*/ 30 h 50"/>
                <a:gd name="T68" fmla="*/ 8 w 46"/>
                <a:gd name="T69" fmla="*/ 35 h 50"/>
                <a:gd name="T70" fmla="*/ 8 w 46"/>
                <a:gd name="T71" fmla="*/ 35 h 50"/>
                <a:gd name="T72" fmla="*/ 5 w 46"/>
                <a:gd name="T73" fmla="*/ 41 h 50"/>
                <a:gd name="T74" fmla="*/ 5 w 46"/>
                <a:gd name="T75" fmla="*/ 41 h 50"/>
                <a:gd name="T76" fmla="*/ 1 w 46"/>
                <a:gd name="T77" fmla="*/ 50 h 50"/>
                <a:gd name="T78" fmla="*/ 1 w 46"/>
                <a:gd name="T79" fmla="*/ 50 h 50"/>
                <a:gd name="T80" fmla="*/ 0 w 46"/>
                <a:gd name="T8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" h="50">
                  <a:moveTo>
                    <a:pt x="1" y="50"/>
                  </a:move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lose/>
                  <a:moveTo>
                    <a:pt x="0" y="50"/>
                  </a:moveTo>
                  <a:cubicBezTo>
                    <a:pt x="2" y="44"/>
                    <a:pt x="1" y="42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38"/>
                    <a:pt x="6" y="37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2"/>
                    <a:pt x="10" y="29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5" y="24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16"/>
                    <a:pt x="22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9" y="6"/>
                    <a:pt x="29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7" y="2"/>
                    <a:pt x="39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0" y="2"/>
                    <a:pt x="38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0" y="6"/>
                    <a:pt x="30" y="8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2"/>
                    <a:pt x="21" y="17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6" y="25"/>
                    <a:pt x="15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1"/>
                    <a:pt x="8" y="33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7"/>
                    <a:pt x="8" y="39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3" y="43"/>
                    <a:pt x="4" y="44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636"/>
            <p:cNvSpPr>
              <a:spLocks/>
            </p:cNvSpPr>
            <p:nvPr/>
          </p:nvSpPr>
          <p:spPr bwMode="auto">
            <a:xfrm>
              <a:off x="4839" y="1427"/>
              <a:ext cx="41" cy="27"/>
            </a:xfrm>
            <a:custGeom>
              <a:avLst/>
              <a:gdLst>
                <a:gd name="T0" fmla="*/ 0 w 29"/>
                <a:gd name="T1" fmla="*/ 18 h 19"/>
                <a:gd name="T2" fmla="*/ 4 w 29"/>
                <a:gd name="T3" fmla="*/ 8 h 19"/>
                <a:gd name="T4" fmla="*/ 4 w 29"/>
                <a:gd name="T5" fmla="*/ 8 h 19"/>
                <a:gd name="T6" fmla="*/ 4 w 29"/>
                <a:gd name="T7" fmla="*/ 8 h 19"/>
                <a:gd name="T8" fmla="*/ 4 w 29"/>
                <a:gd name="T9" fmla="*/ 8 h 19"/>
                <a:gd name="T10" fmla="*/ 4 w 29"/>
                <a:gd name="T11" fmla="*/ 7 h 19"/>
                <a:gd name="T12" fmla="*/ 4 w 29"/>
                <a:gd name="T13" fmla="*/ 7 h 19"/>
                <a:gd name="T14" fmla="*/ 8 w 29"/>
                <a:gd name="T15" fmla="*/ 0 h 19"/>
                <a:gd name="T16" fmla="*/ 8 w 29"/>
                <a:gd name="T17" fmla="*/ 0 h 19"/>
                <a:gd name="T18" fmla="*/ 12 w 29"/>
                <a:gd name="T19" fmla="*/ 1 h 19"/>
                <a:gd name="T20" fmla="*/ 12 w 29"/>
                <a:gd name="T21" fmla="*/ 1 h 19"/>
                <a:gd name="T22" fmla="*/ 23 w 29"/>
                <a:gd name="T23" fmla="*/ 4 h 19"/>
                <a:gd name="T24" fmla="*/ 23 w 29"/>
                <a:gd name="T25" fmla="*/ 4 h 19"/>
                <a:gd name="T26" fmla="*/ 28 w 29"/>
                <a:gd name="T27" fmla="*/ 1 h 19"/>
                <a:gd name="T28" fmla="*/ 28 w 29"/>
                <a:gd name="T29" fmla="*/ 1 h 19"/>
                <a:gd name="T30" fmla="*/ 29 w 29"/>
                <a:gd name="T31" fmla="*/ 1 h 19"/>
                <a:gd name="T32" fmla="*/ 23 w 29"/>
                <a:gd name="T33" fmla="*/ 5 h 19"/>
                <a:gd name="T34" fmla="*/ 23 w 29"/>
                <a:gd name="T35" fmla="*/ 5 h 19"/>
                <a:gd name="T36" fmla="*/ 12 w 29"/>
                <a:gd name="T37" fmla="*/ 2 h 19"/>
                <a:gd name="T38" fmla="*/ 12 w 29"/>
                <a:gd name="T39" fmla="*/ 2 h 19"/>
                <a:gd name="T40" fmla="*/ 8 w 29"/>
                <a:gd name="T41" fmla="*/ 1 h 19"/>
                <a:gd name="T42" fmla="*/ 8 w 29"/>
                <a:gd name="T43" fmla="*/ 1 h 19"/>
                <a:gd name="T44" fmla="*/ 6 w 29"/>
                <a:gd name="T45" fmla="*/ 7 h 19"/>
                <a:gd name="T46" fmla="*/ 6 w 29"/>
                <a:gd name="T47" fmla="*/ 7 h 19"/>
                <a:gd name="T48" fmla="*/ 6 w 29"/>
                <a:gd name="T49" fmla="*/ 8 h 19"/>
                <a:gd name="T50" fmla="*/ 6 w 29"/>
                <a:gd name="T51" fmla="*/ 8 h 19"/>
                <a:gd name="T52" fmla="*/ 6 w 29"/>
                <a:gd name="T53" fmla="*/ 8 h 19"/>
                <a:gd name="T54" fmla="*/ 6 w 29"/>
                <a:gd name="T55" fmla="*/ 8 h 19"/>
                <a:gd name="T56" fmla="*/ 1 w 29"/>
                <a:gd name="T57" fmla="*/ 19 h 19"/>
                <a:gd name="T58" fmla="*/ 1 w 29"/>
                <a:gd name="T59" fmla="*/ 19 h 19"/>
                <a:gd name="T60" fmla="*/ 1 w 29"/>
                <a:gd name="T61" fmla="*/ 19 h 19"/>
                <a:gd name="T62" fmla="*/ 0 w 29"/>
                <a:gd name="T6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9">
                  <a:moveTo>
                    <a:pt x="0" y="18"/>
                  </a:moveTo>
                  <a:cubicBezTo>
                    <a:pt x="0" y="18"/>
                    <a:pt x="4" y="14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6" y="2"/>
                    <a:pt x="20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7" y="3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4"/>
                    <a:pt x="26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16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6" y="3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5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637"/>
            <p:cNvSpPr>
              <a:spLocks/>
            </p:cNvSpPr>
            <p:nvPr/>
          </p:nvSpPr>
          <p:spPr bwMode="auto">
            <a:xfrm>
              <a:off x="4944" y="1307"/>
              <a:ext cx="137" cy="57"/>
            </a:xfrm>
            <a:custGeom>
              <a:avLst/>
              <a:gdLst>
                <a:gd name="T0" fmla="*/ 31 w 97"/>
                <a:gd name="T1" fmla="*/ 40 h 40"/>
                <a:gd name="T2" fmla="*/ 17 w 97"/>
                <a:gd name="T3" fmla="*/ 37 h 40"/>
                <a:gd name="T4" fmla="*/ 17 w 97"/>
                <a:gd name="T5" fmla="*/ 37 h 40"/>
                <a:gd name="T6" fmla="*/ 12 w 97"/>
                <a:gd name="T7" fmla="*/ 36 h 40"/>
                <a:gd name="T8" fmla="*/ 12 w 97"/>
                <a:gd name="T9" fmla="*/ 36 h 40"/>
                <a:gd name="T10" fmla="*/ 9 w 97"/>
                <a:gd name="T11" fmla="*/ 37 h 40"/>
                <a:gd name="T12" fmla="*/ 9 w 97"/>
                <a:gd name="T13" fmla="*/ 37 h 40"/>
                <a:gd name="T14" fmla="*/ 3 w 97"/>
                <a:gd name="T15" fmla="*/ 37 h 40"/>
                <a:gd name="T16" fmla="*/ 3 w 97"/>
                <a:gd name="T17" fmla="*/ 37 h 40"/>
                <a:gd name="T18" fmla="*/ 1 w 97"/>
                <a:gd name="T19" fmla="*/ 37 h 40"/>
                <a:gd name="T20" fmla="*/ 1 w 97"/>
                <a:gd name="T21" fmla="*/ 37 h 40"/>
                <a:gd name="T22" fmla="*/ 0 w 97"/>
                <a:gd name="T23" fmla="*/ 37 h 40"/>
                <a:gd name="T24" fmla="*/ 0 w 97"/>
                <a:gd name="T25" fmla="*/ 37 h 40"/>
                <a:gd name="T26" fmla="*/ 0 w 97"/>
                <a:gd name="T27" fmla="*/ 36 h 40"/>
                <a:gd name="T28" fmla="*/ 1 w 97"/>
                <a:gd name="T29" fmla="*/ 36 h 40"/>
                <a:gd name="T30" fmla="*/ 1 w 97"/>
                <a:gd name="T31" fmla="*/ 36 h 40"/>
                <a:gd name="T32" fmla="*/ 3 w 97"/>
                <a:gd name="T33" fmla="*/ 36 h 40"/>
                <a:gd name="T34" fmla="*/ 3 w 97"/>
                <a:gd name="T35" fmla="*/ 36 h 40"/>
                <a:gd name="T36" fmla="*/ 8 w 97"/>
                <a:gd name="T37" fmla="*/ 35 h 40"/>
                <a:gd name="T38" fmla="*/ 8 w 97"/>
                <a:gd name="T39" fmla="*/ 35 h 40"/>
                <a:gd name="T40" fmla="*/ 12 w 97"/>
                <a:gd name="T41" fmla="*/ 34 h 40"/>
                <a:gd name="T42" fmla="*/ 12 w 97"/>
                <a:gd name="T43" fmla="*/ 34 h 40"/>
                <a:gd name="T44" fmla="*/ 18 w 97"/>
                <a:gd name="T45" fmla="*/ 36 h 40"/>
                <a:gd name="T46" fmla="*/ 18 w 97"/>
                <a:gd name="T47" fmla="*/ 36 h 40"/>
                <a:gd name="T48" fmla="*/ 31 w 97"/>
                <a:gd name="T49" fmla="*/ 38 h 40"/>
                <a:gd name="T50" fmla="*/ 31 w 97"/>
                <a:gd name="T51" fmla="*/ 38 h 40"/>
                <a:gd name="T52" fmla="*/ 33 w 97"/>
                <a:gd name="T53" fmla="*/ 38 h 40"/>
                <a:gd name="T54" fmla="*/ 33 w 97"/>
                <a:gd name="T55" fmla="*/ 38 h 40"/>
                <a:gd name="T56" fmla="*/ 47 w 97"/>
                <a:gd name="T57" fmla="*/ 31 h 40"/>
                <a:gd name="T58" fmla="*/ 47 w 97"/>
                <a:gd name="T59" fmla="*/ 31 h 40"/>
                <a:gd name="T60" fmla="*/ 58 w 97"/>
                <a:gd name="T61" fmla="*/ 18 h 40"/>
                <a:gd name="T62" fmla="*/ 58 w 97"/>
                <a:gd name="T63" fmla="*/ 18 h 40"/>
                <a:gd name="T64" fmla="*/ 71 w 97"/>
                <a:gd name="T65" fmla="*/ 8 h 40"/>
                <a:gd name="T66" fmla="*/ 71 w 97"/>
                <a:gd name="T67" fmla="*/ 8 h 40"/>
                <a:gd name="T68" fmla="*/ 80 w 97"/>
                <a:gd name="T69" fmla="*/ 3 h 40"/>
                <a:gd name="T70" fmla="*/ 80 w 97"/>
                <a:gd name="T71" fmla="*/ 3 h 40"/>
                <a:gd name="T72" fmla="*/ 92 w 97"/>
                <a:gd name="T73" fmla="*/ 0 h 40"/>
                <a:gd name="T74" fmla="*/ 92 w 97"/>
                <a:gd name="T75" fmla="*/ 0 h 40"/>
                <a:gd name="T76" fmla="*/ 94 w 97"/>
                <a:gd name="T77" fmla="*/ 0 h 40"/>
                <a:gd name="T78" fmla="*/ 94 w 97"/>
                <a:gd name="T79" fmla="*/ 0 h 40"/>
                <a:gd name="T80" fmla="*/ 97 w 97"/>
                <a:gd name="T81" fmla="*/ 1 h 40"/>
                <a:gd name="T82" fmla="*/ 97 w 97"/>
                <a:gd name="T83" fmla="*/ 1 h 40"/>
                <a:gd name="T84" fmla="*/ 97 w 97"/>
                <a:gd name="T85" fmla="*/ 3 h 40"/>
                <a:gd name="T86" fmla="*/ 94 w 97"/>
                <a:gd name="T87" fmla="*/ 2 h 40"/>
                <a:gd name="T88" fmla="*/ 94 w 97"/>
                <a:gd name="T89" fmla="*/ 2 h 40"/>
                <a:gd name="T90" fmla="*/ 92 w 97"/>
                <a:gd name="T91" fmla="*/ 2 h 40"/>
                <a:gd name="T92" fmla="*/ 92 w 97"/>
                <a:gd name="T93" fmla="*/ 2 h 40"/>
                <a:gd name="T94" fmla="*/ 81 w 97"/>
                <a:gd name="T95" fmla="*/ 4 h 40"/>
                <a:gd name="T96" fmla="*/ 81 w 97"/>
                <a:gd name="T97" fmla="*/ 4 h 40"/>
                <a:gd name="T98" fmla="*/ 72 w 97"/>
                <a:gd name="T99" fmla="*/ 9 h 40"/>
                <a:gd name="T100" fmla="*/ 72 w 97"/>
                <a:gd name="T101" fmla="*/ 9 h 40"/>
                <a:gd name="T102" fmla="*/ 60 w 97"/>
                <a:gd name="T103" fmla="*/ 19 h 40"/>
                <a:gd name="T104" fmla="*/ 60 w 97"/>
                <a:gd name="T105" fmla="*/ 19 h 40"/>
                <a:gd name="T106" fmla="*/ 48 w 97"/>
                <a:gd name="T107" fmla="*/ 33 h 40"/>
                <a:gd name="T108" fmla="*/ 48 w 97"/>
                <a:gd name="T109" fmla="*/ 33 h 40"/>
                <a:gd name="T110" fmla="*/ 33 w 97"/>
                <a:gd name="T111" fmla="*/ 40 h 40"/>
                <a:gd name="T112" fmla="*/ 33 w 97"/>
                <a:gd name="T113" fmla="*/ 40 h 40"/>
                <a:gd name="T114" fmla="*/ 31 w 97"/>
                <a:gd name="T1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7" h="40">
                  <a:moveTo>
                    <a:pt x="31" y="40"/>
                  </a:moveTo>
                  <a:cubicBezTo>
                    <a:pt x="25" y="39"/>
                    <a:pt x="21" y="40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4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7"/>
                    <a:pt x="5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2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5" y="36"/>
                    <a:pt x="7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4"/>
                    <a:pt x="16" y="35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8"/>
                    <a:pt x="25" y="37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8" y="38"/>
                    <a:pt x="44" y="35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51" y="27"/>
                    <a:pt x="55" y="2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62" y="14"/>
                    <a:pt x="68" y="10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5" y="6"/>
                    <a:pt x="78" y="4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2" y="1"/>
                    <a:pt x="88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3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1"/>
                    <a:pt x="96" y="1"/>
                    <a:pt x="97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5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3" y="2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89" y="2"/>
                    <a:pt x="82" y="3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9" y="6"/>
                    <a:pt x="76" y="8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69" y="11"/>
                    <a:pt x="63" y="15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6" y="24"/>
                    <a:pt x="53" y="29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5" y="37"/>
                    <a:pt x="39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40"/>
                    <a:pt x="32" y="40"/>
                    <a:pt x="31" y="4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638"/>
            <p:cNvSpPr>
              <a:spLocks/>
            </p:cNvSpPr>
            <p:nvPr/>
          </p:nvSpPr>
          <p:spPr bwMode="auto">
            <a:xfrm>
              <a:off x="5081" y="1308"/>
              <a:ext cx="66" cy="95"/>
            </a:xfrm>
            <a:custGeom>
              <a:avLst/>
              <a:gdLst>
                <a:gd name="T0" fmla="*/ 43 w 46"/>
                <a:gd name="T1" fmla="*/ 67 h 67"/>
                <a:gd name="T2" fmla="*/ 40 w 46"/>
                <a:gd name="T3" fmla="*/ 62 h 67"/>
                <a:gd name="T4" fmla="*/ 40 w 46"/>
                <a:gd name="T5" fmla="*/ 62 h 67"/>
                <a:gd name="T6" fmla="*/ 37 w 46"/>
                <a:gd name="T7" fmla="*/ 51 h 67"/>
                <a:gd name="T8" fmla="*/ 37 w 46"/>
                <a:gd name="T9" fmla="*/ 51 h 67"/>
                <a:gd name="T10" fmla="*/ 40 w 46"/>
                <a:gd name="T11" fmla="*/ 35 h 67"/>
                <a:gd name="T12" fmla="*/ 40 w 46"/>
                <a:gd name="T13" fmla="*/ 35 h 67"/>
                <a:gd name="T14" fmla="*/ 40 w 46"/>
                <a:gd name="T15" fmla="*/ 33 h 67"/>
                <a:gd name="T16" fmla="*/ 40 w 46"/>
                <a:gd name="T17" fmla="*/ 33 h 67"/>
                <a:gd name="T18" fmla="*/ 30 w 46"/>
                <a:gd name="T19" fmla="*/ 14 h 67"/>
                <a:gd name="T20" fmla="*/ 30 w 46"/>
                <a:gd name="T21" fmla="*/ 14 h 67"/>
                <a:gd name="T22" fmla="*/ 23 w 46"/>
                <a:gd name="T23" fmla="*/ 11 h 67"/>
                <a:gd name="T24" fmla="*/ 23 w 46"/>
                <a:gd name="T25" fmla="*/ 11 h 67"/>
                <a:gd name="T26" fmla="*/ 21 w 46"/>
                <a:gd name="T27" fmla="*/ 11 h 67"/>
                <a:gd name="T28" fmla="*/ 21 w 46"/>
                <a:gd name="T29" fmla="*/ 11 h 67"/>
                <a:gd name="T30" fmla="*/ 19 w 46"/>
                <a:gd name="T31" fmla="*/ 12 h 67"/>
                <a:gd name="T32" fmla="*/ 19 w 46"/>
                <a:gd name="T33" fmla="*/ 12 h 67"/>
                <a:gd name="T34" fmla="*/ 9 w 46"/>
                <a:gd name="T35" fmla="*/ 6 h 67"/>
                <a:gd name="T36" fmla="*/ 9 w 46"/>
                <a:gd name="T37" fmla="*/ 6 h 67"/>
                <a:gd name="T38" fmla="*/ 0 w 46"/>
                <a:gd name="T39" fmla="*/ 2 h 67"/>
                <a:gd name="T40" fmla="*/ 0 w 46"/>
                <a:gd name="T41" fmla="*/ 2 h 67"/>
                <a:gd name="T42" fmla="*/ 0 w 46"/>
                <a:gd name="T43" fmla="*/ 0 h 67"/>
                <a:gd name="T44" fmla="*/ 10 w 46"/>
                <a:gd name="T45" fmla="*/ 5 h 67"/>
                <a:gd name="T46" fmla="*/ 10 w 46"/>
                <a:gd name="T47" fmla="*/ 5 h 67"/>
                <a:gd name="T48" fmla="*/ 19 w 46"/>
                <a:gd name="T49" fmla="*/ 10 h 67"/>
                <a:gd name="T50" fmla="*/ 19 w 46"/>
                <a:gd name="T51" fmla="*/ 10 h 67"/>
                <a:gd name="T52" fmla="*/ 20 w 46"/>
                <a:gd name="T53" fmla="*/ 10 h 67"/>
                <a:gd name="T54" fmla="*/ 20 w 46"/>
                <a:gd name="T55" fmla="*/ 10 h 67"/>
                <a:gd name="T56" fmla="*/ 23 w 46"/>
                <a:gd name="T57" fmla="*/ 9 h 67"/>
                <a:gd name="T58" fmla="*/ 23 w 46"/>
                <a:gd name="T59" fmla="*/ 9 h 67"/>
                <a:gd name="T60" fmla="*/ 31 w 46"/>
                <a:gd name="T61" fmla="*/ 12 h 67"/>
                <a:gd name="T62" fmla="*/ 31 w 46"/>
                <a:gd name="T63" fmla="*/ 12 h 67"/>
                <a:gd name="T64" fmla="*/ 42 w 46"/>
                <a:gd name="T65" fmla="*/ 33 h 67"/>
                <a:gd name="T66" fmla="*/ 42 w 46"/>
                <a:gd name="T67" fmla="*/ 33 h 67"/>
                <a:gd name="T68" fmla="*/ 41 w 46"/>
                <a:gd name="T69" fmla="*/ 36 h 67"/>
                <a:gd name="T70" fmla="*/ 41 w 46"/>
                <a:gd name="T71" fmla="*/ 36 h 67"/>
                <a:gd name="T72" fmla="*/ 39 w 46"/>
                <a:gd name="T73" fmla="*/ 51 h 67"/>
                <a:gd name="T74" fmla="*/ 39 w 46"/>
                <a:gd name="T75" fmla="*/ 51 h 67"/>
                <a:gd name="T76" fmla="*/ 41 w 46"/>
                <a:gd name="T77" fmla="*/ 60 h 67"/>
                <a:gd name="T78" fmla="*/ 41 w 46"/>
                <a:gd name="T79" fmla="*/ 60 h 67"/>
                <a:gd name="T80" fmla="*/ 46 w 46"/>
                <a:gd name="T81" fmla="*/ 67 h 67"/>
                <a:gd name="T82" fmla="*/ 46 w 46"/>
                <a:gd name="T83" fmla="*/ 67 h 67"/>
                <a:gd name="T84" fmla="*/ 43 w 46"/>
                <a:gd name="T8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67">
                  <a:moveTo>
                    <a:pt x="43" y="67"/>
                  </a:moveTo>
                  <a:cubicBezTo>
                    <a:pt x="43" y="65"/>
                    <a:pt x="43" y="64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9"/>
                    <a:pt x="37" y="55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44"/>
                    <a:pt x="39" y="38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27"/>
                    <a:pt x="33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8" y="13"/>
                    <a:pt x="25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6" y="12"/>
                    <a:pt x="13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5"/>
                    <a:pt x="3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4" y="7"/>
                    <a:pt x="17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6" y="9"/>
                    <a:pt x="29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6" y="14"/>
                    <a:pt x="42" y="26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5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8"/>
                    <a:pt x="39" y="45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5"/>
                    <a:pt x="40" y="59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5" y="62"/>
                    <a:pt x="46" y="65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3" y="67"/>
                    <a:pt x="43" y="67"/>
                    <a:pt x="43" y="6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639"/>
            <p:cNvSpPr>
              <a:spLocks/>
            </p:cNvSpPr>
            <p:nvPr/>
          </p:nvSpPr>
          <p:spPr bwMode="auto">
            <a:xfrm>
              <a:off x="5120" y="1403"/>
              <a:ext cx="58" cy="95"/>
            </a:xfrm>
            <a:custGeom>
              <a:avLst/>
              <a:gdLst>
                <a:gd name="T0" fmla="*/ 0 w 41"/>
                <a:gd name="T1" fmla="*/ 65 h 67"/>
                <a:gd name="T2" fmla="*/ 19 w 41"/>
                <a:gd name="T3" fmla="*/ 53 h 67"/>
                <a:gd name="T4" fmla="*/ 19 w 41"/>
                <a:gd name="T5" fmla="*/ 53 h 67"/>
                <a:gd name="T6" fmla="*/ 30 w 41"/>
                <a:gd name="T7" fmla="*/ 47 h 67"/>
                <a:gd name="T8" fmla="*/ 30 w 41"/>
                <a:gd name="T9" fmla="*/ 47 h 67"/>
                <a:gd name="T10" fmla="*/ 39 w 41"/>
                <a:gd name="T11" fmla="*/ 40 h 67"/>
                <a:gd name="T12" fmla="*/ 39 w 41"/>
                <a:gd name="T13" fmla="*/ 40 h 67"/>
                <a:gd name="T14" fmla="*/ 39 w 41"/>
                <a:gd name="T15" fmla="*/ 38 h 67"/>
                <a:gd name="T16" fmla="*/ 39 w 41"/>
                <a:gd name="T17" fmla="*/ 38 h 67"/>
                <a:gd name="T18" fmla="*/ 38 w 41"/>
                <a:gd name="T19" fmla="*/ 38 h 67"/>
                <a:gd name="T20" fmla="*/ 38 w 41"/>
                <a:gd name="T21" fmla="*/ 38 h 67"/>
                <a:gd name="T22" fmla="*/ 37 w 41"/>
                <a:gd name="T23" fmla="*/ 38 h 67"/>
                <a:gd name="T24" fmla="*/ 37 w 41"/>
                <a:gd name="T25" fmla="*/ 38 h 67"/>
                <a:gd name="T26" fmla="*/ 36 w 41"/>
                <a:gd name="T27" fmla="*/ 38 h 67"/>
                <a:gd name="T28" fmla="*/ 36 w 41"/>
                <a:gd name="T29" fmla="*/ 38 h 67"/>
                <a:gd name="T30" fmla="*/ 31 w 41"/>
                <a:gd name="T31" fmla="*/ 30 h 67"/>
                <a:gd name="T32" fmla="*/ 31 w 41"/>
                <a:gd name="T33" fmla="*/ 30 h 67"/>
                <a:gd name="T34" fmla="*/ 22 w 41"/>
                <a:gd name="T35" fmla="*/ 20 h 67"/>
                <a:gd name="T36" fmla="*/ 22 w 41"/>
                <a:gd name="T37" fmla="*/ 20 h 67"/>
                <a:gd name="T38" fmla="*/ 21 w 41"/>
                <a:gd name="T39" fmla="*/ 19 h 67"/>
                <a:gd name="T40" fmla="*/ 21 w 41"/>
                <a:gd name="T41" fmla="*/ 19 h 67"/>
                <a:gd name="T42" fmla="*/ 16 w 41"/>
                <a:gd name="T43" fmla="*/ 10 h 67"/>
                <a:gd name="T44" fmla="*/ 16 w 41"/>
                <a:gd name="T45" fmla="*/ 10 h 67"/>
                <a:gd name="T46" fmla="*/ 16 w 41"/>
                <a:gd name="T47" fmla="*/ 9 h 67"/>
                <a:gd name="T48" fmla="*/ 16 w 41"/>
                <a:gd name="T49" fmla="*/ 9 h 67"/>
                <a:gd name="T50" fmla="*/ 16 w 41"/>
                <a:gd name="T51" fmla="*/ 5 h 67"/>
                <a:gd name="T52" fmla="*/ 16 w 41"/>
                <a:gd name="T53" fmla="*/ 5 h 67"/>
                <a:gd name="T54" fmla="*/ 16 w 41"/>
                <a:gd name="T55" fmla="*/ 0 h 67"/>
                <a:gd name="T56" fmla="*/ 16 w 41"/>
                <a:gd name="T57" fmla="*/ 0 h 67"/>
                <a:gd name="T58" fmla="*/ 16 w 41"/>
                <a:gd name="T59" fmla="*/ 0 h 67"/>
                <a:gd name="T60" fmla="*/ 19 w 41"/>
                <a:gd name="T61" fmla="*/ 0 h 67"/>
                <a:gd name="T62" fmla="*/ 19 w 41"/>
                <a:gd name="T63" fmla="*/ 5 h 67"/>
                <a:gd name="T64" fmla="*/ 19 w 41"/>
                <a:gd name="T65" fmla="*/ 5 h 67"/>
                <a:gd name="T66" fmla="*/ 19 w 41"/>
                <a:gd name="T67" fmla="*/ 9 h 67"/>
                <a:gd name="T68" fmla="*/ 19 w 41"/>
                <a:gd name="T69" fmla="*/ 9 h 67"/>
                <a:gd name="T70" fmla="*/ 19 w 41"/>
                <a:gd name="T71" fmla="*/ 9 h 67"/>
                <a:gd name="T72" fmla="*/ 19 w 41"/>
                <a:gd name="T73" fmla="*/ 9 h 67"/>
                <a:gd name="T74" fmla="*/ 22 w 41"/>
                <a:gd name="T75" fmla="*/ 17 h 67"/>
                <a:gd name="T76" fmla="*/ 22 w 41"/>
                <a:gd name="T77" fmla="*/ 17 h 67"/>
                <a:gd name="T78" fmla="*/ 23 w 41"/>
                <a:gd name="T79" fmla="*/ 18 h 67"/>
                <a:gd name="T80" fmla="*/ 23 w 41"/>
                <a:gd name="T81" fmla="*/ 18 h 67"/>
                <a:gd name="T82" fmla="*/ 33 w 41"/>
                <a:gd name="T83" fmla="*/ 29 h 67"/>
                <a:gd name="T84" fmla="*/ 33 w 41"/>
                <a:gd name="T85" fmla="*/ 29 h 67"/>
                <a:gd name="T86" fmla="*/ 34 w 41"/>
                <a:gd name="T87" fmla="*/ 29 h 67"/>
                <a:gd name="T88" fmla="*/ 34 w 41"/>
                <a:gd name="T89" fmla="*/ 30 h 67"/>
                <a:gd name="T90" fmla="*/ 34 w 41"/>
                <a:gd name="T91" fmla="*/ 30 h 67"/>
                <a:gd name="T92" fmla="*/ 37 w 41"/>
                <a:gd name="T93" fmla="*/ 36 h 67"/>
                <a:gd name="T94" fmla="*/ 37 w 41"/>
                <a:gd name="T95" fmla="*/ 36 h 67"/>
                <a:gd name="T96" fmla="*/ 38 w 41"/>
                <a:gd name="T97" fmla="*/ 35 h 67"/>
                <a:gd name="T98" fmla="*/ 38 w 41"/>
                <a:gd name="T99" fmla="*/ 35 h 67"/>
                <a:gd name="T100" fmla="*/ 40 w 41"/>
                <a:gd name="T101" fmla="*/ 36 h 67"/>
                <a:gd name="T102" fmla="*/ 40 w 41"/>
                <a:gd name="T103" fmla="*/ 36 h 67"/>
                <a:gd name="T104" fmla="*/ 41 w 41"/>
                <a:gd name="T105" fmla="*/ 38 h 67"/>
                <a:gd name="T106" fmla="*/ 41 w 41"/>
                <a:gd name="T107" fmla="*/ 38 h 67"/>
                <a:gd name="T108" fmla="*/ 41 w 41"/>
                <a:gd name="T109" fmla="*/ 41 h 67"/>
                <a:gd name="T110" fmla="*/ 41 w 41"/>
                <a:gd name="T111" fmla="*/ 41 h 67"/>
                <a:gd name="T112" fmla="*/ 30 w 41"/>
                <a:gd name="T113" fmla="*/ 49 h 67"/>
                <a:gd name="T114" fmla="*/ 30 w 41"/>
                <a:gd name="T115" fmla="*/ 49 h 67"/>
                <a:gd name="T116" fmla="*/ 21 w 41"/>
                <a:gd name="T117" fmla="*/ 55 h 67"/>
                <a:gd name="T118" fmla="*/ 21 w 41"/>
                <a:gd name="T119" fmla="*/ 55 h 67"/>
                <a:gd name="T120" fmla="*/ 0 w 41"/>
                <a:gd name="T121" fmla="*/ 67 h 67"/>
                <a:gd name="T122" fmla="*/ 0 w 41"/>
                <a:gd name="T123" fmla="*/ 67 h 67"/>
                <a:gd name="T124" fmla="*/ 0 w 41"/>
                <a:gd name="T125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" h="67">
                  <a:moveTo>
                    <a:pt x="0" y="65"/>
                  </a:moveTo>
                  <a:cubicBezTo>
                    <a:pt x="2" y="64"/>
                    <a:pt x="16" y="56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1"/>
                    <a:pt x="26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2" y="46"/>
                    <a:pt x="37" y="42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39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3" y="37"/>
                    <a:pt x="31" y="33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9" y="27"/>
                    <a:pt x="25" y="23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7" y="16"/>
                    <a:pt x="16" y="15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2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6"/>
                    <a:pt x="18" y="14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7" y="21"/>
                    <a:pt x="31" y="25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2"/>
                    <a:pt x="35" y="35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5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9"/>
                    <a:pt x="41" y="40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39" y="44"/>
                    <a:pt x="34" y="48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7" y="49"/>
                    <a:pt x="23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8"/>
                    <a:pt x="4" y="66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640"/>
            <p:cNvSpPr>
              <a:spLocks/>
            </p:cNvSpPr>
            <p:nvPr/>
          </p:nvSpPr>
          <p:spPr bwMode="auto">
            <a:xfrm>
              <a:off x="5028" y="1539"/>
              <a:ext cx="68" cy="89"/>
            </a:xfrm>
            <a:custGeom>
              <a:avLst/>
              <a:gdLst>
                <a:gd name="T0" fmla="*/ 4 w 48"/>
                <a:gd name="T1" fmla="*/ 56 h 63"/>
                <a:gd name="T2" fmla="*/ 16 w 48"/>
                <a:gd name="T3" fmla="*/ 49 h 63"/>
                <a:gd name="T4" fmla="*/ 16 w 48"/>
                <a:gd name="T5" fmla="*/ 49 h 63"/>
                <a:gd name="T6" fmla="*/ 19 w 48"/>
                <a:gd name="T7" fmla="*/ 47 h 63"/>
                <a:gd name="T8" fmla="*/ 25 w 48"/>
                <a:gd name="T9" fmla="*/ 45 h 63"/>
                <a:gd name="T10" fmla="*/ 32 w 48"/>
                <a:gd name="T11" fmla="*/ 43 h 63"/>
                <a:gd name="T12" fmla="*/ 32 w 48"/>
                <a:gd name="T13" fmla="*/ 43 h 63"/>
                <a:gd name="T14" fmla="*/ 32 w 48"/>
                <a:gd name="T15" fmla="*/ 43 h 63"/>
                <a:gd name="T16" fmla="*/ 32 w 48"/>
                <a:gd name="T17" fmla="*/ 43 h 63"/>
                <a:gd name="T18" fmla="*/ 32 w 48"/>
                <a:gd name="T19" fmla="*/ 42 h 63"/>
                <a:gd name="T20" fmla="*/ 34 w 48"/>
                <a:gd name="T21" fmla="*/ 42 h 63"/>
                <a:gd name="T22" fmla="*/ 38 w 48"/>
                <a:gd name="T23" fmla="*/ 39 h 63"/>
                <a:gd name="T24" fmla="*/ 43 w 48"/>
                <a:gd name="T25" fmla="*/ 35 h 63"/>
                <a:gd name="T26" fmla="*/ 44 w 48"/>
                <a:gd name="T27" fmla="*/ 33 h 63"/>
                <a:gd name="T28" fmla="*/ 42 w 48"/>
                <a:gd name="T29" fmla="*/ 28 h 63"/>
                <a:gd name="T30" fmla="*/ 40 w 48"/>
                <a:gd name="T31" fmla="*/ 22 h 63"/>
                <a:gd name="T32" fmla="*/ 43 w 48"/>
                <a:gd name="T33" fmla="*/ 11 h 63"/>
                <a:gd name="T34" fmla="*/ 46 w 48"/>
                <a:gd name="T35" fmla="*/ 0 h 63"/>
                <a:gd name="T36" fmla="*/ 46 w 48"/>
                <a:gd name="T37" fmla="*/ 11 h 63"/>
                <a:gd name="T38" fmla="*/ 43 w 48"/>
                <a:gd name="T39" fmla="*/ 22 h 63"/>
                <a:gd name="T40" fmla="*/ 44 w 48"/>
                <a:gd name="T41" fmla="*/ 26 h 63"/>
                <a:gd name="T42" fmla="*/ 47 w 48"/>
                <a:gd name="T43" fmla="*/ 33 h 63"/>
                <a:gd name="T44" fmla="*/ 45 w 48"/>
                <a:gd name="T45" fmla="*/ 37 h 63"/>
                <a:gd name="T46" fmla="*/ 39 w 48"/>
                <a:gd name="T47" fmla="*/ 41 h 63"/>
                <a:gd name="T48" fmla="*/ 32 w 48"/>
                <a:gd name="T49" fmla="*/ 45 h 63"/>
                <a:gd name="T50" fmla="*/ 32 w 48"/>
                <a:gd name="T51" fmla="*/ 45 h 63"/>
                <a:gd name="T52" fmla="*/ 32 w 48"/>
                <a:gd name="T53" fmla="*/ 45 h 63"/>
                <a:gd name="T54" fmla="*/ 32 w 48"/>
                <a:gd name="T55" fmla="*/ 45 h 63"/>
                <a:gd name="T56" fmla="*/ 30 w 48"/>
                <a:gd name="T57" fmla="*/ 46 h 63"/>
                <a:gd name="T58" fmla="*/ 26 w 48"/>
                <a:gd name="T59" fmla="*/ 47 h 63"/>
                <a:gd name="T60" fmla="*/ 18 w 48"/>
                <a:gd name="T61" fmla="*/ 50 h 63"/>
                <a:gd name="T62" fmla="*/ 11 w 48"/>
                <a:gd name="T63" fmla="*/ 55 h 63"/>
                <a:gd name="T64" fmla="*/ 5 w 48"/>
                <a:gd name="T65" fmla="*/ 58 h 63"/>
                <a:gd name="T66" fmla="*/ 3 w 48"/>
                <a:gd name="T67" fmla="*/ 61 h 63"/>
                <a:gd name="T68" fmla="*/ 3 w 48"/>
                <a:gd name="T69" fmla="*/ 63 h 63"/>
                <a:gd name="T70" fmla="*/ 0 w 48"/>
                <a:gd name="T7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63">
                  <a:moveTo>
                    <a:pt x="0" y="61"/>
                  </a:moveTo>
                  <a:cubicBezTo>
                    <a:pt x="0" y="57"/>
                    <a:pt x="2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5"/>
                    <a:pt x="15" y="51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8"/>
                    <a:pt x="18" y="48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1" y="46"/>
                    <a:pt x="23" y="46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8" y="44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5" y="41"/>
                    <a:pt x="36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38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2"/>
                    <a:pt x="43" y="30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6"/>
                    <a:pt x="40" y="24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17"/>
                    <a:pt x="43" y="13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8"/>
                    <a:pt x="45" y="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4"/>
                    <a:pt x="46" y="8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5"/>
                    <a:pt x="43" y="18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4"/>
                    <a:pt x="43" y="25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8"/>
                    <a:pt x="47" y="31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4"/>
                    <a:pt x="46" y="36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8"/>
                    <a:pt x="42" y="40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6" y="43"/>
                    <a:pt x="34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1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8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3" y="48"/>
                    <a:pt x="19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52"/>
                    <a:pt x="14" y="53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8" y="56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3" y="59"/>
                    <a:pt x="3" y="58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641"/>
            <p:cNvSpPr>
              <a:spLocks/>
            </p:cNvSpPr>
            <p:nvPr/>
          </p:nvSpPr>
          <p:spPr bwMode="auto">
            <a:xfrm>
              <a:off x="5093" y="1495"/>
              <a:ext cx="28" cy="44"/>
            </a:xfrm>
            <a:custGeom>
              <a:avLst/>
              <a:gdLst>
                <a:gd name="T0" fmla="*/ 0 w 20"/>
                <a:gd name="T1" fmla="*/ 30 h 31"/>
                <a:gd name="T2" fmla="*/ 7 w 20"/>
                <a:gd name="T3" fmla="*/ 19 h 31"/>
                <a:gd name="T4" fmla="*/ 7 w 20"/>
                <a:gd name="T5" fmla="*/ 19 h 31"/>
                <a:gd name="T6" fmla="*/ 9 w 20"/>
                <a:gd name="T7" fmla="*/ 12 h 31"/>
                <a:gd name="T8" fmla="*/ 9 w 20"/>
                <a:gd name="T9" fmla="*/ 12 h 31"/>
                <a:gd name="T10" fmla="*/ 9 w 20"/>
                <a:gd name="T11" fmla="*/ 10 h 31"/>
                <a:gd name="T12" fmla="*/ 9 w 20"/>
                <a:gd name="T13" fmla="*/ 10 h 31"/>
                <a:gd name="T14" fmla="*/ 19 w 20"/>
                <a:gd name="T15" fmla="*/ 0 h 31"/>
                <a:gd name="T16" fmla="*/ 19 w 20"/>
                <a:gd name="T17" fmla="*/ 0 h 31"/>
                <a:gd name="T18" fmla="*/ 20 w 20"/>
                <a:gd name="T19" fmla="*/ 0 h 31"/>
                <a:gd name="T20" fmla="*/ 20 w 20"/>
                <a:gd name="T21" fmla="*/ 0 h 31"/>
                <a:gd name="T22" fmla="*/ 20 w 20"/>
                <a:gd name="T23" fmla="*/ 2 h 31"/>
                <a:gd name="T24" fmla="*/ 19 w 20"/>
                <a:gd name="T25" fmla="*/ 2 h 31"/>
                <a:gd name="T26" fmla="*/ 19 w 20"/>
                <a:gd name="T27" fmla="*/ 2 h 31"/>
                <a:gd name="T28" fmla="*/ 11 w 20"/>
                <a:gd name="T29" fmla="*/ 10 h 31"/>
                <a:gd name="T30" fmla="*/ 11 w 20"/>
                <a:gd name="T31" fmla="*/ 10 h 31"/>
                <a:gd name="T32" fmla="*/ 11 w 20"/>
                <a:gd name="T33" fmla="*/ 12 h 31"/>
                <a:gd name="T34" fmla="*/ 11 w 20"/>
                <a:gd name="T35" fmla="*/ 12 h 31"/>
                <a:gd name="T36" fmla="*/ 9 w 20"/>
                <a:gd name="T37" fmla="*/ 20 h 31"/>
                <a:gd name="T38" fmla="*/ 9 w 20"/>
                <a:gd name="T39" fmla="*/ 20 h 31"/>
                <a:gd name="T40" fmla="*/ 2 w 20"/>
                <a:gd name="T41" fmla="*/ 31 h 31"/>
                <a:gd name="T42" fmla="*/ 2 w 20"/>
                <a:gd name="T43" fmla="*/ 31 h 31"/>
                <a:gd name="T44" fmla="*/ 0 w 20"/>
                <a:gd name="T4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31">
                  <a:moveTo>
                    <a:pt x="0" y="30"/>
                  </a:moveTo>
                  <a:cubicBezTo>
                    <a:pt x="1" y="27"/>
                    <a:pt x="5" y="22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7"/>
                    <a:pt x="9" y="14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6"/>
                    <a:pt x="15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1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8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7" y="23"/>
                    <a:pt x="3" y="28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0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642"/>
            <p:cNvSpPr>
              <a:spLocks noEditPoints="1"/>
            </p:cNvSpPr>
            <p:nvPr/>
          </p:nvSpPr>
          <p:spPr bwMode="auto">
            <a:xfrm>
              <a:off x="5516" y="1419"/>
              <a:ext cx="3" cy="21"/>
            </a:xfrm>
            <a:custGeom>
              <a:avLst/>
              <a:gdLst>
                <a:gd name="T0" fmla="*/ 1 w 2"/>
                <a:gd name="T1" fmla="*/ 15 h 15"/>
                <a:gd name="T2" fmla="*/ 1 w 2"/>
                <a:gd name="T3" fmla="*/ 15 h 15"/>
                <a:gd name="T4" fmla="*/ 1 w 2"/>
                <a:gd name="T5" fmla="*/ 15 h 15"/>
                <a:gd name="T6" fmla="*/ 0 w 2"/>
                <a:gd name="T7" fmla="*/ 15 h 15"/>
                <a:gd name="T8" fmla="*/ 1 w 2"/>
                <a:gd name="T9" fmla="*/ 9 h 15"/>
                <a:gd name="T10" fmla="*/ 1 w 2"/>
                <a:gd name="T11" fmla="*/ 9 h 15"/>
                <a:gd name="T12" fmla="*/ 1 w 2"/>
                <a:gd name="T13" fmla="*/ 5 h 15"/>
                <a:gd name="T14" fmla="*/ 1 w 2"/>
                <a:gd name="T15" fmla="*/ 5 h 15"/>
                <a:gd name="T16" fmla="*/ 0 w 2"/>
                <a:gd name="T17" fmla="*/ 0 h 15"/>
                <a:gd name="T18" fmla="*/ 0 w 2"/>
                <a:gd name="T19" fmla="*/ 0 h 15"/>
                <a:gd name="T20" fmla="*/ 0 w 2"/>
                <a:gd name="T21" fmla="*/ 0 h 15"/>
                <a:gd name="T22" fmla="*/ 2 w 2"/>
                <a:gd name="T23" fmla="*/ 5 h 15"/>
                <a:gd name="T24" fmla="*/ 2 w 2"/>
                <a:gd name="T25" fmla="*/ 5 h 15"/>
                <a:gd name="T26" fmla="*/ 2 w 2"/>
                <a:gd name="T27" fmla="*/ 9 h 15"/>
                <a:gd name="T28" fmla="*/ 2 w 2"/>
                <a:gd name="T29" fmla="*/ 9 h 15"/>
                <a:gd name="T30" fmla="*/ 1 w 2"/>
                <a:gd name="T31" fmla="*/ 15 h 15"/>
                <a:gd name="T32" fmla="*/ 1 w 2"/>
                <a:gd name="T33" fmla="*/ 15 h 15"/>
                <a:gd name="T34" fmla="*/ 0 w 2"/>
                <a:gd name="T3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0" y="15"/>
                  </a:moveTo>
                  <a:cubicBezTo>
                    <a:pt x="0" y="13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3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643"/>
            <p:cNvSpPr>
              <a:spLocks/>
            </p:cNvSpPr>
            <p:nvPr/>
          </p:nvSpPr>
          <p:spPr bwMode="auto">
            <a:xfrm>
              <a:off x="5468" y="1361"/>
              <a:ext cx="49" cy="58"/>
            </a:xfrm>
            <a:custGeom>
              <a:avLst/>
              <a:gdLst>
                <a:gd name="T0" fmla="*/ 31 w 35"/>
                <a:gd name="T1" fmla="*/ 29 h 41"/>
                <a:gd name="T2" fmla="*/ 31 w 35"/>
                <a:gd name="T3" fmla="*/ 28 h 41"/>
                <a:gd name="T4" fmla="*/ 31 w 35"/>
                <a:gd name="T5" fmla="*/ 24 h 41"/>
                <a:gd name="T6" fmla="*/ 32 w 35"/>
                <a:gd name="T7" fmla="*/ 18 h 41"/>
                <a:gd name="T8" fmla="*/ 34 w 35"/>
                <a:gd name="T9" fmla="*/ 15 h 41"/>
                <a:gd name="T10" fmla="*/ 33 w 35"/>
                <a:gd name="T11" fmla="*/ 13 h 41"/>
                <a:gd name="T12" fmla="*/ 32 w 35"/>
                <a:gd name="T13" fmla="*/ 13 h 41"/>
                <a:gd name="T14" fmla="*/ 28 w 35"/>
                <a:gd name="T15" fmla="*/ 15 h 41"/>
                <a:gd name="T16" fmla="*/ 27 w 35"/>
                <a:gd name="T17" fmla="*/ 14 h 41"/>
                <a:gd name="T18" fmla="*/ 21 w 35"/>
                <a:gd name="T19" fmla="*/ 11 h 41"/>
                <a:gd name="T20" fmla="*/ 13 w 35"/>
                <a:gd name="T21" fmla="*/ 6 h 41"/>
                <a:gd name="T22" fmla="*/ 13 w 35"/>
                <a:gd name="T23" fmla="*/ 6 h 41"/>
                <a:gd name="T24" fmla="*/ 13 w 35"/>
                <a:gd name="T25" fmla="*/ 5 h 41"/>
                <a:gd name="T26" fmla="*/ 9 w 35"/>
                <a:gd name="T27" fmla="*/ 1 h 41"/>
                <a:gd name="T28" fmla="*/ 7 w 35"/>
                <a:gd name="T29" fmla="*/ 1 h 41"/>
                <a:gd name="T30" fmla="*/ 3 w 35"/>
                <a:gd name="T31" fmla="*/ 4 h 41"/>
                <a:gd name="T32" fmla="*/ 1 w 35"/>
                <a:gd name="T33" fmla="*/ 10 h 41"/>
                <a:gd name="T34" fmla="*/ 0 w 35"/>
                <a:gd name="T35" fmla="*/ 10 h 41"/>
                <a:gd name="T36" fmla="*/ 2 w 35"/>
                <a:gd name="T37" fmla="*/ 4 h 41"/>
                <a:gd name="T38" fmla="*/ 7 w 35"/>
                <a:gd name="T39" fmla="*/ 0 h 41"/>
                <a:gd name="T40" fmla="*/ 10 w 35"/>
                <a:gd name="T41" fmla="*/ 0 h 41"/>
                <a:gd name="T42" fmla="*/ 14 w 35"/>
                <a:gd name="T43" fmla="*/ 5 h 41"/>
                <a:gd name="T44" fmla="*/ 14 w 35"/>
                <a:gd name="T45" fmla="*/ 6 h 41"/>
                <a:gd name="T46" fmla="*/ 21 w 35"/>
                <a:gd name="T47" fmla="*/ 10 h 41"/>
                <a:gd name="T48" fmla="*/ 28 w 35"/>
                <a:gd name="T49" fmla="*/ 14 h 41"/>
                <a:gd name="T50" fmla="*/ 28 w 35"/>
                <a:gd name="T51" fmla="*/ 14 h 41"/>
                <a:gd name="T52" fmla="*/ 32 w 35"/>
                <a:gd name="T53" fmla="*/ 12 h 41"/>
                <a:gd name="T54" fmla="*/ 33 w 35"/>
                <a:gd name="T55" fmla="*/ 12 h 41"/>
                <a:gd name="T56" fmla="*/ 35 w 35"/>
                <a:gd name="T57" fmla="*/ 15 h 41"/>
                <a:gd name="T58" fmla="*/ 33 w 35"/>
                <a:gd name="T59" fmla="*/ 19 h 41"/>
                <a:gd name="T60" fmla="*/ 32 w 35"/>
                <a:gd name="T61" fmla="*/ 24 h 41"/>
                <a:gd name="T62" fmla="*/ 32 w 35"/>
                <a:gd name="T63" fmla="*/ 28 h 41"/>
                <a:gd name="T64" fmla="*/ 32 w 35"/>
                <a:gd name="T65" fmla="*/ 29 h 41"/>
                <a:gd name="T66" fmla="*/ 32 w 35"/>
                <a:gd name="T67" fmla="*/ 31 h 41"/>
                <a:gd name="T68" fmla="*/ 34 w 35"/>
                <a:gd name="T69" fmla="*/ 41 h 41"/>
                <a:gd name="T70" fmla="*/ 34 w 35"/>
                <a:gd name="T71" fmla="*/ 41 h 41"/>
                <a:gd name="T72" fmla="*/ 31 w 35"/>
                <a:gd name="T7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41">
                  <a:moveTo>
                    <a:pt x="31" y="31"/>
                  </a:moveTo>
                  <a:cubicBezTo>
                    <a:pt x="31" y="30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6"/>
                    <a:pt x="31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2"/>
                    <a:pt x="31" y="20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7"/>
                    <a:pt x="34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3"/>
                    <a:pt x="22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3" y="10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2"/>
                    <a:pt x="11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4" y="1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4" y="1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9"/>
                    <a:pt x="20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6" y="12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30" y="14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5" y="13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6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20"/>
                    <a:pt x="32" y="22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6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2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4"/>
                    <a:pt x="33" y="38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1" y="38"/>
                    <a:pt x="31" y="34"/>
                    <a:pt x="31" y="3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644"/>
            <p:cNvSpPr>
              <a:spLocks/>
            </p:cNvSpPr>
            <p:nvPr/>
          </p:nvSpPr>
          <p:spPr bwMode="auto">
            <a:xfrm>
              <a:off x="5410" y="1330"/>
              <a:ext cx="59" cy="65"/>
            </a:xfrm>
            <a:custGeom>
              <a:avLst/>
              <a:gdLst>
                <a:gd name="T0" fmla="*/ 28 w 42"/>
                <a:gd name="T1" fmla="*/ 43 h 46"/>
                <a:gd name="T2" fmla="*/ 26 w 42"/>
                <a:gd name="T3" fmla="*/ 41 h 46"/>
                <a:gd name="T4" fmla="*/ 25 w 42"/>
                <a:gd name="T5" fmla="*/ 42 h 46"/>
                <a:gd name="T6" fmla="*/ 21 w 42"/>
                <a:gd name="T7" fmla="*/ 43 h 46"/>
                <a:gd name="T8" fmla="*/ 18 w 42"/>
                <a:gd name="T9" fmla="*/ 41 h 46"/>
                <a:gd name="T10" fmla="*/ 18 w 42"/>
                <a:gd name="T11" fmla="*/ 41 h 46"/>
                <a:gd name="T12" fmla="*/ 19 w 42"/>
                <a:gd name="T13" fmla="*/ 36 h 46"/>
                <a:gd name="T14" fmla="*/ 17 w 42"/>
                <a:gd name="T15" fmla="*/ 32 h 46"/>
                <a:gd name="T16" fmla="*/ 15 w 42"/>
                <a:gd name="T17" fmla="*/ 26 h 46"/>
                <a:gd name="T18" fmla="*/ 16 w 42"/>
                <a:gd name="T19" fmla="*/ 23 h 46"/>
                <a:gd name="T20" fmla="*/ 16 w 42"/>
                <a:gd name="T21" fmla="*/ 23 h 46"/>
                <a:gd name="T22" fmla="*/ 12 w 42"/>
                <a:gd name="T23" fmla="*/ 18 h 46"/>
                <a:gd name="T24" fmla="*/ 5 w 42"/>
                <a:gd name="T25" fmla="*/ 13 h 46"/>
                <a:gd name="T26" fmla="*/ 0 w 42"/>
                <a:gd name="T27" fmla="*/ 3 h 46"/>
                <a:gd name="T28" fmla="*/ 0 w 42"/>
                <a:gd name="T29" fmla="*/ 0 h 46"/>
                <a:gd name="T30" fmla="*/ 1 w 42"/>
                <a:gd name="T31" fmla="*/ 0 h 46"/>
                <a:gd name="T32" fmla="*/ 1 w 42"/>
                <a:gd name="T33" fmla="*/ 3 h 46"/>
                <a:gd name="T34" fmla="*/ 6 w 42"/>
                <a:gd name="T35" fmla="*/ 13 h 46"/>
                <a:gd name="T36" fmla="*/ 12 w 42"/>
                <a:gd name="T37" fmla="*/ 17 h 46"/>
                <a:gd name="T38" fmla="*/ 17 w 42"/>
                <a:gd name="T39" fmla="*/ 23 h 46"/>
                <a:gd name="T40" fmla="*/ 17 w 42"/>
                <a:gd name="T41" fmla="*/ 24 h 46"/>
                <a:gd name="T42" fmla="*/ 17 w 42"/>
                <a:gd name="T43" fmla="*/ 26 h 46"/>
                <a:gd name="T44" fmla="*/ 19 w 42"/>
                <a:gd name="T45" fmla="*/ 31 h 46"/>
                <a:gd name="T46" fmla="*/ 20 w 42"/>
                <a:gd name="T47" fmla="*/ 36 h 46"/>
                <a:gd name="T48" fmla="*/ 20 w 42"/>
                <a:gd name="T49" fmla="*/ 41 h 46"/>
                <a:gd name="T50" fmla="*/ 21 w 42"/>
                <a:gd name="T51" fmla="*/ 42 h 46"/>
                <a:gd name="T52" fmla="*/ 24 w 42"/>
                <a:gd name="T53" fmla="*/ 41 h 46"/>
                <a:gd name="T54" fmla="*/ 26 w 42"/>
                <a:gd name="T55" fmla="*/ 40 h 46"/>
                <a:gd name="T56" fmla="*/ 29 w 42"/>
                <a:gd name="T57" fmla="*/ 43 h 46"/>
                <a:gd name="T58" fmla="*/ 32 w 42"/>
                <a:gd name="T59" fmla="*/ 44 h 46"/>
                <a:gd name="T60" fmla="*/ 34 w 42"/>
                <a:gd name="T61" fmla="*/ 44 h 46"/>
                <a:gd name="T62" fmla="*/ 34 w 42"/>
                <a:gd name="T63" fmla="*/ 42 h 46"/>
                <a:gd name="T64" fmla="*/ 34 w 42"/>
                <a:gd name="T65" fmla="*/ 41 h 46"/>
                <a:gd name="T66" fmla="*/ 37 w 42"/>
                <a:gd name="T67" fmla="*/ 37 h 46"/>
                <a:gd name="T68" fmla="*/ 41 w 42"/>
                <a:gd name="T69" fmla="*/ 32 h 46"/>
                <a:gd name="T70" fmla="*/ 42 w 42"/>
                <a:gd name="T71" fmla="*/ 32 h 46"/>
                <a:gd name="T72" fmla="*/ 38 w 42"/>
                <a:gd name="T73" fmla="*/ 38 h 46"/>
                <a:gd name="T74" fmla="*/ 36 w 42"/>
                <a:gd name="T75" fmla="*/ 41 h 46"/>
                <a:gd name="T76" fmla="*/ 36 w 42"/>
                <a:gd name="T77" fmla="*/ 42 h 46"/>
                <a:gd name="T78" fmla="*/ 35 w 42"/>
                <a:gd name="T79" fmla="*/ 45 h 46"/>
                <a:gd name="T80" fmla="*/ 32 w 42"/>
                <a:gd name="T8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6">
                  <a:moveTo>
                    <a:pt x="32" y="46"/>
                  </a:moveTo>
                  <a:cubicBezTo>
                    <a:pt x="31" y="46"/>
                    <a:pt x="29" y="45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2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3" y="43"/>
                    <a:pt x="22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18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39"/>
                    <a:pt x="19" y="38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29"/>
                    <a:pt x="15" y="27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5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18"/>
                    <a:pt x="5" y="15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0" y="1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0"/>
                    <a:pt x="5" y="11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9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17"/>
                    <a:pt x="17" y="20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9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3"/>
                    <a:pt x="20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9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2"/>
                    <a:pt x="23" y="42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1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44"/>
                    <a:pt x="31" y="45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3" y="44"/>
                    <a:pt x="33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39"/>
                    <a:pt x="35" y="38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9" y="36"/>
                    <a:pt x="40" y="34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5"/>
                    <a:pt x="40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6" y="39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5" y="44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5"/>
                    <a:pt x="33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645"/>
            <p:cNvSpPr>
              <a:spLocks/>
            </p:cNvSpPr>
            <p:nvPr/>
          </p:nvSpPr>
          <p:spPr bwMode="auto">
            <a:xfrm>
              <a:off x="5509" y="953"/>
              <a:ext cx="25" cy="47"/>
            </a:xfrm>
            <a:custGeom>
              <a:avLst/>
              <a:gdLst>
                <a:gd name="T0" fmla="*/ 0 w 18"/>
                <a:gd name="T1" fmla="*/ 31 h 33"/>
                <a:gd name="T2" fmla="*/ 12 w 18"/>
                <a:gd name="T3" fmla="*/ 9 h 33"/>
                <a:gd name="T4" fmla="*/ 12 w 18"/>
                <a:gd name="T5" fmla="*/ 9 h 33"/>
                <a:gd name="T6" fmla="*/ 12 w 18"/>
                <a:gd name="T7" fmla="*/ 9 h 33"/>
                <a:gd name="T8" fmla="*/ 12 w 18"/>
                <a:gd name="T9" fmla="*/ 9 h 33"/>
                <a:gd name="T10" fmla="*/ 15 w 18"/>
                <a:gd name="T11" fmla="*/ 0 h 33"/>
                <a:gd name="T12" fmla="*/ 15 w 18"/>
                <a:gd name="T13" fmla="*/ 0 h 33"/>
                <a:gd name="T14" fmla="*/ 15 w 18"/>
                <a:gd name="T15" fmla="*/ 0 h 33"/>
                <a:gd name="T16" fmla="*/ 18 w 18"/>
                <a:gd name="T17" fmla="*/ 0 h 33"/>
                <a:gd name="T18" fmla="*/ 14 w 18"/>
                <a:gd name="T19" fmla="*/ 10 h 33"/>
                <a:gd name="T20" fmla="*/ 14 w 18"/>
                <a:gd name="T21" fmla="*/ 10 h 33"/>
                <a:gd name="T22" fmla="*/ 2 w 18"/>
                <a:gd name="T23" fmla="*/ 33 h 33"/>
                <a:gd name="T24" fmla="*/ 2 w 18"/>
                <a:gd name="T25" fmla="*/ 33 h 33"/>
                <a:gd name="T26" fmla="*/ 0 w 18"/>
                <a:gd name="T2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33">
                  <a:moveTo>
                    <a:pt x="0" y="31"/>
                  </a:moveTo>
                  <a:cubicBezTo>
                    <a:pt x="8" y="22"/>
                    <a:pt x="11" y="23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5"/>
                    <a:pt x="14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3"/>
                    <a:pt x="16" y="6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23"/>
                    <a:pt x="10" y="24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646"/>
            <p:cNvSpPr>
              <a:spLocks/>
            </p:cNvSpPr>
            <p:nvPr/>
          </p:nvSpPr>
          <p:spPr bwMode="auto">
            <a:xfrm>
              <a:off x="5530" y="816"/>
              <a:ext cx="133" cy="138"/>
            </a:xfrm>
            <a:custGeom>
              <a:avLst/>
              <a:gdLst>
                <a:gd name="T0" fmla="*/ 0 w 94"/>
                <a:gd name="T1" fmla="*/ 97 h 98"/>
                <a:gd name="T2" fmla="*/ 7 w 94"/>
                <a:gd name="T3" fmla="*/ 80 h 98"/>
                <a:gd name="T4" fmla="*/ 7 w 94"/>
                <a:gd name="T5" fmla="*/ 80 h 98"/>
                <a:gd name="T6" fmla="*/ 16 w 94"/>
                <a:gd name="T7" fmla="*/ 69 h 98"/>
                <a:gd name="T8" fmla="*/ 16 w 94"/>
                <a:gd name="T9" fmla="*/ 69 h 98"/>
                <a:gd name="T10" fmla="*/ 20 w 94"/>
                <a:gd name="T11" fmla="*/ 61 h 98"/>
                <a:gd name="T12" fmla="*/ 20 w 94"/>
                <a:gd name="T13" fmla="*/ 61 h 98"/>
                <a:gd name="T14" fmla="*/ 20 w 94"/>
                <a:gd name="T15" fmla="*/ 60 h 98"/>
                <a:gd name="T16" fmla="*/ 20 w 94"/>
                <a:gd name="T17" fmla="*/ 60 h 98"/>
                <a:gd name="T18" fmla="*/ 20 w 94"/>
                <a:gd name="T19" fmla="*/ 58 h 98"/>
                <a:gd name="T20" fmla="*/ 20 w 94"/>
                <a:gd name="T21" fmla="*/ 58 h 98"/>
                <a:gd name="T22" fmla="*/ 20 w 94"/>
                <a:gd name="T23" fmla="*/ 56 h 98"/>
                <a:gd name="T24" fmla="*/ 20 w 94"/>
                <a:gd name="T25" fmla="*/ 56 h 98"/>
                <a:gd name="T26" fmla="*/ 31 w 94"/>
                <a:gd name="T27" fmla="*/ 44 h 98"/>
                <a:gd name="T28" fmla="*/ 31 w 94"/>
                <a:gd name="T29" fmla="*/ 44 h 98"/>
                <a:gd name="T30" fmla="*/ 32 w 94"/>
                <a:gd name="T31" fmla="*/ 44 h 98"/>
                <a:gd name="T32" fmla="*/ 32 w 94"/>
                <a:gd name="T33" fmla="*/ 44 h 98"/>
                <a:gd name="T34" fmla="*/ 45 w 94"/>
                <a:gd name="T35" fmla="*/ 39 h 98"/>
                <a:gd name="T36" fmla="*/ 45 w 94"/>
                <a:gd name="T37" fmla="*/ 39 h 98"/>
                <a:gd name="T38" fmla="*/ 57 w 94"/>
                <a:gd name="T39" fmla="*/ 18 h 98"/>
                <a:gd name="T40" fmla="*/ 57 w 94"/>
                <a:gd name="T41" fmla="*/ 18 h 98"/>
                <a:gd name="T42" fmla="*/ 60 w 94"/>
                <a:gd name="T43" fmla="*/ 11 h 98"/>
                <a:gd name="T44" fmla="*/ 60 w 94"/>
                <a:gd name="T45" fmla="*/ 11 h 98"/>
                <a:gd name="T46" fmla="*/ 69 w 94"/>
                <a:gd name="T47" fmla="*/ 5 h 98"/>
                <a:gd name="T48" fmla="*/ 69 w 94"/>
                <a:gd name="T49" fmla="*/ 5 h 98"/>
                <a:gd name="T50" fmla="*/ 92 w 94"/>
                <a:gd name="T51" fmla="*/ 0 h 98"/>
                <a:gd name="T52" fmla="*/ 92 w 94"/>
                <a:gd name="T53" fmla="*/ 0 h 98"/>
                <a:gd name="T54" fmla="*/ 94 w 94"/>
                <a:gd name="T55" fmla="*/ 2 h 98"/>
                <a:gd name="T56" fmla="*/ 70 w 94"/>
                <a:gd name="T57" fmla="*/ 8 h 98"/>
                <a:gd name="T58" fmla="*/ 70 w 94"/>
                <a:gd name="T59" fmla="*/ 8 h 98"/>
                <a:gd name="T60" fmla="*/ 63 w 94"/>
                <a:gd name="T61" fmla="*/ 13 h 98"/>
                <a:gd name="T62" fmla="*/ 63 w 94"/>
                <a:gd name="T63" fmla="*/ 13 h 98"/>
                <a:gd name="T64" fmla="*/ 59 w 94"/>
                <a:gd name="T65" fmla="*/ 19 h 98"/>
                <a:gd name="T66" fmla="*/ 59 w 94"/>
                <a:gd name="T67" fmla="*/ 19 h 98"/>
                <a:gd name="T68" fmla="*/ 47 w 94"/>
                <a:gd name="T69" fmla="*/ 41 h 98"/>
                <a:gd name="T70" fmla="*/ 47 w 94"/>
                <a:gd name="T71" fmla="*/ 41 h 98"/>
                <a:gd name="T72" fmla="*/ 32 w 94"/>
                <a:gd name="T73" fmla="*/ 47 h 98"/>
                <a:gd name="T74" fmla="*/ 32 w 94"/>
                <a:gd name="T75" fmla="*/ 47 h 98"/>
                <a:gd name="T76" fmla="*/ 32 w 94"/>
                <a:gd name="T77" fmla="*/ 47 h 98"/>
                <a:gd name="T78" fmla="*/ 32 w 94"/>
                <a:gd name="T79" fmla="*/ 47 h 98"/>
                <a:gd name="T80" fmla="*/ 31 w 94"/>
                <a:gd name="T81" fmla="*/ 47 h 98"/>
                <a:gd name="T82" fmla="*/ 31 w 94"/>
                <a:gd name="T83" fmla="*/ 47 h 98"/>
                <a:gd name="T84" fmla="*/ 25 w 94"/>
                <a:gd name="T85" fmla="*/ 50 h 98"/>
                <a:gd name="T86" fmla="*/ 25 w 94"/>
                <a:gd name="T87" fmla="*/ 50 h 98"/>
                <a:gd name="T88" fmla="*/ 23 w 94"/>
                <a:gd name="T89" fmla="*/ 56 h 98"/>
                <a:gd name="T90" fmla="*/ 23 w 94"/>
                <a:gd name="T91" fmla="*/ 56 h 98"/>
                <a:gd name="T92" fmla="*/ 23 w 94"/>
                <a:gd name="T93" fmla="*/ 58 h 98"/>
                <a:gd name="T94" fmla="*/ 23 w 94"/>
                <a:gd name="T95" fmla="*/ 58 h 98"/>
                <a:gd name="T96" fmla="*/ 23 w 94"/>
                <a:gd name="T97" fmla="*/ 58 h 98"/>
                <a:gd name="T98" fmla="*/ 23 w 94"/>
                <a:gd name="T99" fmla="*/ 58 h 98"/>
                <a:gd name="T100" fmla="*/ 23 w 94"/>
                <a:gd name="T101" fmla="*/ 60 h 98"/>
                <a:gd name="T102" fmla="*/ 23 w 94"/>
                <a:gd name="T103" fmla="*/ 60 h 98"/>
                <a:gd name="T104" fmla="*/ 23 w 94"/>
                <a:gd name="T105" fmla="*/ 61 h 98"/>
                <a:gd name="T106" fmla="*/ 23 w 94"/>
                <a:gd name="T107" fmla="*/ 61 h 98"/>
                <a:gd name="T108" fmla="*/ 18 w 94"/>
                <a:gd name="T109" fmla="*/ 72 h 98"/>
                <a:gd name="T110" fmla="*/ 18 w 94"/>
                <a:gd name="T111" fmla="*/ 72 h 98"/>
                <a:gd name="T112" fmla="*/ 10 w 94"/>
                <a:gd name="T113" fmla="*/ 81 h 98"/>
                <a:gd name="T114" fmla="*/ 10 w 94"/>
                <a:gd name="T115" fmla="*/ 81 h 98"/>
                <a:gd name="T116" fmla="*/ 10 w 94"/>
                <a:gd name="T117" fmla="*/ 81 h 98"/>
                <a:gd name="T118" fmla="*/ 10 w 94"/>
                <a:gd name="T119" fmla="*/ 82 h 98"/>
                <a:gd name="T120" fmla="*/ 3 w 94"/>
                <a:gd name="T121" fmla="*/ 98 h 98"/>
                <a:gd name="T122" fmla="*/ 3 w 94"/>
                <a:gd name="T123" fmla="*/ 98 h 98"/>
                <a:gd name="T124" fmla="*/ 0 w 94"/>
                <a:gd name="T125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98">
                  <a:moveTo>
                    <a:pt x="0" y="97"/>
                  </a:moveTo>
                  <a:cubicBezTo>
                    <a:pt x="3" y="89"/>
                    <a:pt x="5" y="84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78"/>
                    <a:pt x="11" y="74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20" y="67"/>
                    <a:pt x="20" y="64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59"/>
                    <a:pt x="20" y="59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7"/>
                    <a:pt x="20" y="57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1"/>
                    <a:pt x="25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9" y="44"/>
                    <a:pt x="40" y="43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56" y="20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6"/>
                    <a:pt x="58" y="16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6"/>
                    <a:pt x="68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7" y="1"/>
                    <a:pt x="85" y="4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5" y="8"/>
                    <a:pt x="77" y="4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7" y="9"/>
                    <a:pt x="65" y="9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0" y="17"/>
                    <a:pt x="59" y="18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1"/>
                    <a:pt x="49" y="39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2" y="45"/>
                    <a:pt x="39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7" y="48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2"/>
                    <a:pt x="23" y="54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4"/>
                    <a:pt x="23" y="69"/>
                    <a:pt x="1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2" y="76"/>
                    <a:pt x="10" y="80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8" y="85"/>
                    <a:pt x="6" y="90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0" y="97"/>
                    <a:pt x="0" y="97"/>
                    <a:pt x="0" y="9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647"/>
            <p:cNvSpPr>
              <a:spLocks/>
            </p:cNvSpPr>
            <p:nvPr/>
          </p:nvSpPr>
          <p:spPr bwMode="auto">
            <a:xfrm>
              <a:off x="5294" y="1017"/>
              <a:ext cx="56" cy="51"/>
            </a:xfrm>
            <a:custGeom>
              <a:avLst/>
              <a:gdLst>
                <a:gd name="T0" fmla="*/ 0 w 40"/>
                <a:gd name="T1" fmla="*/ 35 h 36"/>
                <a:gd name="T2" fmla="*/ 9 w 40"/>
                <a:gd name="T3" fmla="*/ 29 h 36"/>
                <a:gd name="T4" fmla="*/ 9 w 40"/>
                <a:gd name="T5" fmla="*/ 29 h 36"/>
                <a:gd name="T6" fmla="*/ 23 w 40"/>
                <a:gd name="T7" fmla="*/ 21 h 36"/>
                <a:gd name="T8" fmla="*/ 23 w 40"/>
                <a:gd name="T9" fmla="*/ 21 h 36"/>
                <a:gd name="T10" fmla="*/ 29 w 40"/>
                <a:gd name="T11" fmla="*/ 12 h 36"/>
                <a:gd name="T12" fmla="*/ 29 w 40"/>
                <a:gd name="T13" fmla="*/ 12 h 36"/>
                <a:gd name="T14" fmla="*/ 38 w 40"/>
                <a:gd name="T15" fmla="*/ 0 h 36"/>
                <a:gd name="T16" fmla="*/ 38 w 40"/>
                <a:gd name="T17" fmla="*/ 0 h 36"/>
                <a:gd name="T18" fmla="*/ 40 w 40"/>
                <a:gd name="T19" fmla="*/ 2 h 36"/>
                <a:gd name="T20" fmla="*/ 31 w 40"/>
                <a:gd name="T21" fmla="*/ 12 h 36"/>
                <a:gd name="T22" fmla="*/ 31 w 40"/>
                <a:gd name="T23" fmla="*/ 12 h 36"/>
                <a:gd name="T24" fmla="*/ 31 w 40"/>
                <a:gd name="T25" fmla="*/ 12 h 36"/>
                <a:gd name="T26" fmla="*/ 31 w 40"/>
                <a:gd name="T27" fmla="*/ 13 h 36"/>
                <a:gd name="T28" fmla="*/ 24 w 40"/>
                <a:gd name="T29" fmla="*/ 23 h 36"/>
                <a:gd name="T30" fmla="*/ 24 w 40"/>
                <a:gd name="T31" fmla="*/ 23 h 36"/>
                <a:gd name="T32" fmla="*/ 9 w 40"/>
                <a:gd name="T33" fmla="*/ 31 h 36"/>
                <a:gd name="T34" fmla="*/ 9 w 40"/>
                <a:gd name="T35" fmla="*/ 31 h 36"/>
                <a:gd name="T36" fmla="*/ 1 w 40"/>
                <a:gd name="T37" fmla="*/ 36 h 36"/>
                <a:gd name="T38" fmla="*/ 1 w 40"/>
                <a:gd name="T39" fmla="*/ 36 h 36"/>
                <a:gd name="T40" fmla="*/ 0 w 40"/>
                <a:gd name="T4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6">
                  <a:moveTo>
                    <a:pt x="0" y="35"/>
                  </a:moveTo>
                  <a:cubicBezTo>
                    <a:pt x="1" y="33"/>
                    <a:pt x="4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3" y="28"/>
                    <a:pt x="18" y="24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7" y="20"/>
                    <a:pt x="28" y="14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6"/>
                    <a:pt x="34" y="4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5" y="6"/>
                    <a:pt x="31" y="8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29" y="21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0" y="25"/>
                    <a:pt x="15" y="30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2"/>
                    <a:pt x="3" y="35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648"/>
            <p:cNvSpPr>
              <a:spLocks/>
            </p:cNvSpPr>
            <p:nvPr/>
          </p:nvSpPr>
          <p:spPr bwMode="auto">
            <a:xfrm>
              <a:off x="5348" y="994"/>
              <a:ext cx="164" cy="28"/>
            </a:xfrm>
            <a:custGeom>
              <a:avLst/>
              <a:gdLst>
                <a:gd name="T0" fmla="*/ 9 w 116"/>
                <a:gd name="T1" fmla="*/ 16 h 20"/>
                <a:gd name="T2" fmla="*/ 2 w 116"/>
                <a:gd name="T3" fmla="*/ 18 h 20"/>
                <a:gd name="T4" fmla="*/ 0 w 116"/>
                <a:gd name="T5" fmla="*/ 17 h 20"/>
                <a:gd name="T6" fmla="*/ 9 w 116"/>
                <a:gd name="T7" fmla="*/ 14 h 20"/>
                <a:gd name="T8" fmla="*/ 25 w 116"/>
                <a:gd name="T9" fmla="*/ 17 h 20"/>
                <a:gd name="T10" fmla="*/ 27 w 116"/>
                <a:gd name="T11" fmla="*/ 17 h 20"/>
                <a:gd name="T12" fmla="*/ 35 w 116"/>
                <a:gd name="T13" fmla="*/ 9 h 20"/>
                <a:gd name="T14" fmla="*/ 35 w 116"/>
                <a:gd name="T15" fmla="*/ 9 h 20"/>
                <a:gd name="T16" fmla="*/ 39 w 116"/>
                <a:gd name="T17" fmla="*/ 7 h 20"/>
                <a:gd name="T18" fmla="*/ 47 w 116"/>
                <a:gd name="T19" fmla="*/ 11 h 20"/>
                <a:gd name="T20" fmla="*/ 53 w 116"/>
                <a:gd name="T21" fmla="*/ 12 h 20"/>
                <a:gd name="T22" fmla="*/ 71 w 116"/>
                <a:gd name="T23" fmla="*/ 8 h 20"/>
                <a:gd name="T24" fmla="*/ 84 w 116"/>
                <a:gd name="T25" fmla="*/ 5 h 20"/>
                <a:gd name="T26" fmla="*/ 90 w 116"/>
                <a:gd name="T27" fmla="*/ 5 h 20"/>
                <a:gd name="T28" fmla="*/ 92 w 116"/>
                <a:gd name="T29" fmla="*/ 6 h 20"/>
                <a:gd name="T30" fmla="*/ 98 w 116"/>
                <a:gd name="T31" fmla="*/ 2 h 20"/>
                <a:gd name="T32" fmla="*/ 101 w 116"/>
                <a:gd name="T33" fmla="*/ 0 h 20"/>
                <a:gd name="T34" fmla="*/ 108 w 116"/>
                <a:gd name="T35" fmla="*/ 4 h 20"/>
                <a:gd name="T36" fmla="*/ 110 w 116"/>
                <a:gd name="T37" fmla="*/ 5 h 20"/>
                <a:gd name="T38" fmla="*/ 114 w 116"/>
                <a:gd name="T39" fmla="*/ 2 h 20"/>
                <a:gd name="T40" fmla="*/ 116 w 116"/>
                <a:gd name="T41" fmla="*/ 4 h 20"/>
                <a:gd name="T42" fmla="*/ 110 w 116"/>
                <a:gd name="T43" fmla="*/ 8 h 20"/>
                <a:gd name="T44" fmla="*/ 106 w 116"/>
                <a:gd name="T45" fmla="*/ 5 h 20"/>
                <a:gd name="T46" fmla="*/ 101 w 116"/>
                <a:gd name="T47" fmla="*/ 2 h 20"/>
                <a:gd name="T48" fmla="*/ 100 w 116"/>
                <a:gd name="T49" fmla="*/ 3 h 20"/>
                <a:gd name="T50" fmla="*/ 92 w 116"/>
                <a:gd name="T51" fmla="*/ 8 h 20"/>
                <a:gd name="T52" fmla="*/ 90 w 116"/>
                <a:gd name="T53" fmla="*/ 8 h 20"/>
                <a:gd name="T54" fmla="*/ 84 w 116"/>
                <a:gd name="T55" fmla="*/ 8 h 20"/>
                <a:gd name="T56" fmla="*/ 73 w 116"/>
                <a:gd name="T57" fmla="*/ 10 h 20"/>
                <a:gd name="T58" fmla="*/ 53 w 116"/>
                <a:gd name="T59" fmla="*/ 15 h 20"/>
                <a:gd name="T60" fmla="*/ 45 w 116"/>
                <a:gd name="T61" fmla="*/ 13 h 20"/>
                <a:gd name="T62" fmla="*/ 39 w 116"/>
                <a:gd name="T63" fmla="*/ 9 h 20"/>
                <a:gd name="T64" fmla="*/ 37 w 116"/>
                <a:gd name="T65" fmla="*/ 10 h 20"/>
                <a:gd name="T66" fmla="*/ 27 w 116"/>
                <a:gd name="T6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6" h="20">
                  <a:moveTo>
                    <a:pt x="24" y="19"/>
                  </a:moveTo>
                  <a:cubicBezTo>
                    <a:pt x="22" y="18"/>
                    <a:pt x="15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6"/>
                    <a:pt x="2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4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5" y="14"/>
                    <a:pt x="22" y="15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0" y="18"/>
                    <a:pt x="34" y="12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7"/>
                    <a:pt x="37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2" y="7"/>
                    <a:pt x="44" y="9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8" y="12"/>
                    <a:pt x="50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60" y="12"/>
                    <a:pt x="69" y="10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4" y="6"/>
                    <a:pt x="79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6" y="5"/>
                    <a:pt x="88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1" y="5"/>
                    <a:pt x="91" y="6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6" y="5"/>
                    <a:pt x="97" y="3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3" y="0"/>
                    <a:pt x="106" y="1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5"/>
                    <a:pt x="109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2" y="5"/>
                    <a:pt x="114" y="3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5"/>
                    <a:pt x="113" y="8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8"/>
                    <a:pt x="107" y="7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4" y="3"/>
                    <a:pt x="102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2"/>
                    <a:pt x="100" y="3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99" y="5"/>
                    <a:pt x="97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1" y="8"/>
                    <a:pt x="91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8" y="8"/>
                    <a:pt x="86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79" y="7"/>
                    <a:pt x="75" y="8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0" y="13"/>
                    <a:pt x="61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5"/>
                    <a:pt x="47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0"/>
                    <a:pt x="40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3"/>
                    <a:pt x="33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0"/>
                    <a:pt x="25" y="19"/>
                    <a:pt x="24" y="1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649"/>
            <p:cNvSpPr>
              <a:spLocks/>
            </p:cNvSpPr>
            <p:nvPr/>
          </p:nvSpPr>
          <p:spPr bwMode="auto">
            <a:xfrm>
              <a:off x="5188" y="1066"/>
              <a:ext cx="107" cy="44"/>
            </a:xfrm>
            <a:custGeom>
              <a:avLst/>
              <a:gdLst>
                <a:gd name="T0" fmla="*/ 0 w 76"/>
                <a:gd name="T1" fmla="*/ 28 h 31"/>
                <a:gd name="T2" fmla="*/ 6 w 76"/>
                <a:gd name="T3" fmla="*/ 27 h 31"/>
                <a:gd name="T4" fmla="*/ 6 w 76"/>
                <a:gd name="T5" fmla="*/ 27 h 31"/>
                <a:gd name="T6" fmla="*/ 9 w 76"/>
                <a:gd name="T7" fmla="*/ 25 h 31"/>
                <a:gd name="T8" fmla="*/ 9 w 76"/>
                <a:gd name="T9" fmla="*/ 25 h 31"/>
                <a:gd name="T10" fmla="*/ 9 w 76"/>
                <a:gd name="T11" fmla="*/ 24 h 31"/>
                <a:gd name="T12" fmla="*/ 9 w 76"/>
                <a:gd name="T13" fmla="*/ 24 h 31"/>
                <a:gd name="T14" fmla="*/ 9 w 76"/>
                <a:gd name="T15" fmla="*/ 24 h 31"/>
                <a:gd name="T16" fmla="*/ 9 w 76"/>
                <a:gd name="T17" fmla="*/ 24 h 31"/>
                <a:gd name="T18" fmla="*/ 12 w 76"/>
                <a:gd name="T19" fmla="*/ 19 h 31"/>
                <a:gd name="T20" fmla="*/ 12 w 76"/>
                <a:gd name="T21" fmla="*/ 19 h 31"/>
                <a:gd name="T22" fmla="*/ 14 w 76"/>
                <a:gd name="T23" fmla="*/ 18 h 31"/>
                <a:gd name="T24" fmla="*/ 14 w 76"/>
                <a:gd name="T25" fmla="*/ 18 h 31"/>
                <a:gd name="T26" fmla="*/ 20 w 76"/>
                <a:gd name="T27" fmla="*/ 24 h 31"/>
                <a:gd name="T28" fmla="*/ 20 w 76"/>
                <a:gd name="T29" fmla="*/ 24 h 31"/>
                <a:gd name="T30" fmla="*/ 26 w 76"/>
                <a:gd name="T31" fmla="*/ 28 h 31"/>
                <a:gd name="T32" fmla="*/ 26 w 76"/>
                <a:gd name="T33" fmla="*/ 28 h 31"/>
                <a:gd name="T34" fmla="*/ 27 w 76"/>
                <a:gd name="T35" fmla="*/ 28 h 31"/>
                <a:gd name="T36" fmla="*/ 27 w 76"/>
                <a:gd name="T37" fmla="*/ 28 h 31"/>
                <a:gd name="T38" fmla="*/ 41 w 76"/>
                <a:gd name="T39" fmla="*/ 21 h 31"/>
                <a:gd name="T40" fmla="*/ 41 w 76"/>
                <a:gd name="T41" fmla="*/ 21 h 31"/>
                <a:gd name="T42" fmla="*/ 54 w 76"/>
                <a:gd name="T43" fmla="*/ 14 h 31"/>
                <a:gd name="T44" fmla="*/ 54 w 76"/>
                <a:gd name="T45" fmla="*/ 14 h 31"/>
                <a:gd name="T46" fmla="*/ 67 w 76"/>
                <a:gd name="T47" fmla="*/ 7 h 31"/>
                <a:gd name="T48" fmla="*/ 67 w 76"/>
                <a:gd name="T49" fmla="*/ 7 h 31"/>
                <a:gd name="T50" fmla="*/ 75 w 76"/>
                <a:gd name="T51" fmla="*/ 0 h 31"/>
                <a:gd name="T52" fmla="*/ 75 w 76"/>
                <a:gd name="T53" fmla="*/ 0 h 31"/>
                <a:gd name="T54" fmla="*/ 75 w 76"/>
                <a:gd name="T55" fmla="*/ 0 h 31"/>
                <a:gd name="T56" fmla="*/ 76 w 76"/>
                <a:gd name="T57" fmla="*/ 1 h 31"/>
                <a:gd name="T58" fmla="*/ 69 w 76"/>
                <a:gd name="T59" fmla="*/ 8 h 31"/>
                <a:gd name="T60" fmla="*/ 69 w 76"/>
                <a:gd name="T61" fmla="*/ 8 h 31"/>
                <a:gd name="T62" fmla="*/ 54 w 76"/>
                <a:gd name="T63" fmla="*/ 17 h 31"/>
                <a:gd name="T64" fmla="*/ 54 w 76"/>
                <a:gd name="T65" fmla="*/ 17 h 31"/>
                <a:gd name="T66" fmla="*/ 43 w 76"/>
                <a:gd name="T67" fmla="*/ 22 h 31"/>
                <a:gd name="T68" fmla="*/ 43 w 76"/>
                <a:gd name="T69" fmla="*/ 22 h 31"/>
                <a:gd name="T70" fmla="*/ 28 w 76"/>
                <a:gd name="T71" fmla="*/ 30 h 31"/>
                <a:gd name="T72" fmla="*/ 28 w 76"/>
                <a:gd name="T73" fmla="*/ 30 h 31"/>
                <a:gd name="T74" fmla="*/ 26 w 76"/>
                <a:gd name="T75" fmla="*/ 30 h 31"/>
                <a:gd name="T76" fmla="*/ 26 w 76"/>
                <a:gd name="T77" fmla="*/ 30 h 31"/>
                <a:gd name="T78" fmla="*/ 18 w 76"/>
                <a:gd name="T79" fmla="*/ 25 h 31"/>
                <a:gd name="T80" fmla="*/ 18 w 76"/>
                <a:gd name="T81" fmla="*/ 25 h 31"/>
                <a:gd name="T82" fmla="*/ 14 w 76"/>
                <a:gd name="T83" fmla="*/ 21 h 31"/>
                <a:gd name="T84" fmla="*/ 14 w 76"/>
                <a:gd name="T85" fmla="*/ 21 h 31"/>
                <a:gd name="T86" fmla="*/ 14 w 76"/>
                <a:gd name="T87" fmla="*/ 21 h 31"/>
                <a:gd name="T88" fmla="*/ 14 w 76"/>
                <a:gd name="T89" fmla="*/ 21 h 31"/>
                <a:gd name="T90" fmla="*/ 11 w 76"/>
                <a:gd name="T91" fmla="*/ 24 h 31"/>
                <a:gd name="T92" fmla="*/ 11 w 76"/>
                <a:gd name="T93" fmla="*/ 24 h 31"/>
                <a:gd name="T94" fmla="*/ 11 w 76"/>
                <a:gd name="T95" fmla="*/ 24 h 31"/>
                <a:gd name="T96" fmla="*/ 11 w 76"/>
                <a:gd name="T97" fmla="*/ 24 h 31"/>
                <a:gd name="T98" fmla="*/ 11 w 76"/>
                <a:gd name="T99" fmla="*/ 24 h 31"/>
                <a:gd name="T100" fmla="*/ 11 w 76"/>
                <a:gd name="T101" fmla="*/ 25 h 31"/>
                <a:gd name="T102" fmla="*/ 11 w 76"/>
                <a:gd name="T103" fmla="*/ 25 h 31"/>
                <a:gd name="T104" fmla="*/ 6 w 76"/>
                <a:gd name="T105" fmla="*/ 29 h 31"/>
                <a:gd name="T106" fmla="*/ 6 w 76"/>
                <a:gd name="T107" fmla="*/ 29 h 31"/>
                <a:gd name="T108" fmla="*/ 1 w 76"/>
                <a:gd name="T109" fmla="*/ 30 h 31"/>
                <a:gd name="T110" fmla="*/ 1 w 76"/>
                <a:gd name="T111" fmla="*/ 30 h 31"/>
                <a:gd name="T112" fmla="*/ 0 w 76"/>
                <a:gd name="T113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" h="31">
                  <a:moveTo>
                    <a:pt x="0" y="28"/>
                  </a:moveTo>
                  <a:cubicBezTo>
                    <a:pt x="2" y="27"/>
                    <a:pt x="4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9" y="27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1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9"/>
                    <a:pt x="18" y="21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3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5" y="26"/>
                    <a:pt x="38" y="2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18"/>
                    <a:pt x="46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61" y="14"/>
                    <a:pt x="65" y="9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9" y="4"/>
                    <a:pt x="73" y="1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3"/>
                    <a:pt x="70" y="6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7" y="11"/>
                    <a:pt x="62" y="16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47" y="17"/>
                    <a:pt x="43" y="20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0" y="31"/>
                    <a:pt x="34" y="28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2" y="30"/>
                    <a:pt x="19" y="27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2"/>
                    <a:pt x="15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2"/>
                    <a:pt x="11" y="23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8"/>
                    <a:pt x="9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30"/>
                    <a:pt x="2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650"/>
            <p:cNvSpPr>
              <a:spLocks/>
            </p:cNvSpPr>
            <p:nvPr/>
          </p:nvSpPr>
          <p:spPr bwMode="auto">
            <a:xfrm>
              <a:off x="5186" y="1107"/>
              <a:ext cx="119" cy="61"/>
            </a:xfrm>
            <a:custGeom>
              <a:avLst/>
              <a:gdLst>
                <a:gd name="T0" fmla="*/ 64 w 84"/>
                <a:gd name="T1" fmla="*/ 32 h 43"/>
                <a:gd name="T2" fmla="*/ 58 w 84"/>
                <a:gd name="T3" fmla="*/ 34 h 43"/>
                <a:gd name="T4" fmla="*/ 58 w 84"/>
                <a:gd name="T5" fmla="*/ 34 h 43"/>
                <a:gd name="T6" fmla="*/ 58 w 84"/>
                <a:gd name="T7" fmla="*/ 34 h 43"/>
                <a:gd name="T8" fmla="*/ 48 w 84"/>
                <a:gd name="T9" fmla="*/ 39 h 43"/>
                <a:gd name="T10" fmla="*/ 41 w 84"/>
                <a:gd name="T11" fmla="*/ 40 h 43"/>
                <a:gd name="T12" fmla="*/ 31 w 84"/>
                <a:gd name="T13" fmla="*/ 36 h 43"/>
                <a:gd name="T14" fmla="*/ 12 w 84"/>
                <a:gd name="T15" fmla="*/ 22 h 43"/>
                <a:gd name="T16" fmla="*/ 4 w 84"/>
                <a:gd name="T17" fmla="*/ 13 h 43"/>
                <a:gd name="T18" fmla="*/ 4 w 84"/>
                <a:gd name="T19" fmla="*/ 12 h 43"/>
                <a:gd name="T20" fmla="*/ 4 w 84"/>
                <a:gd name="T21" fmla="*/ 11 h 43"/>
                <a:gd name="T22" fmla="*/ 1 w 84"/>
                <a:gd name="T23" fmla="*/ 5 h 43"/>
                <a:gd name="T24" fmla="*/ 0 w 84"/>
                <a:gd name="T25" fmla="*/ 2 h 43"/>
                <a:gd name="T26" fmla="*/ 1 w 84"/>
                <a:gd name="T27" fmla="*/ 0 h 43"/>
                <a:gd name="T28" fmla="*/ 2 w 84"/>
                <a:gd name="T29" fmla="*/ 1 h 43"/>
                <a:gd name="T30" fmla="*/ 2 w 84"/>
                <a:gd name="T31" fmla="*/ 2 h 43"/>
                <a:gd name="T32" fmla="*/ 2 w 84"/>
                <a:gd name="T33" fmla="*/ 4 h 43"/>
                <a:gd name="T34" fmla="*/ 6 w 84"/>
                <a:gd name="T35" fmla="*/ 11 h 43"/>
                <a:gd name="T36" fmla="*/ 6 w 84"/>
                <a:gd name="T37" fmla="*/ 12 h 43"/>
                <a:gd name="T38" fmla="*/ 6 w 84"/>
                <a:gd name="T39" fmla="*/ 13 h 43"/>
                <a:gd name="T40" fmla="*/ 13 w 84"/>
                <a:gd name="T41" fmla="*/ 20 h 43"/>
                <a:gd name="T42" fmla="*/ 32 w 84"/>
                <a:gd name="T43" fmla="*/ 35 h 43"/>
                <a:gd name="T44" fmla="*/ 41 w 84"/>
                <a:gd name="T45" fmla="*/ 38 h 43"/>
                <a:gd name="T46" fmla="*/ 47 w 84"/>
                <a:gd name="T47" fmla="*/ 37 h 43"/>
                <a:gd name="T48" fmla="*/ 57 w 84"/>
                <a:gd name="T49" fmla="*/ 32 h 43"/>
                <a:gd name="T50" fmla="*/ 59 w 84"/>
                <a:gd name="T51" fmla="*/ 31 h 43"/>
                <a:gd name="T52" fmla="*/ 64 w 84"/>
                <a:gd name="T53" fmla="*/ 30 h 43"/>
                <a:gd name="T54" fmla="*/ 68 w 84"/>
                <a:gd name="T55" fmla="*/ 32 h 43"/>
                <a:gd name="T56" fmla="*/ 81 w 84"/>
                <a:gd name="T57" fmla="*/ 41 h 43"/>
                <a:gd name="T58" fmla="*/ 83 w 84"/>
                <a:gd name="T59" fmla="*/ 40 h 43"/>
                <a:gd name="T60" fmla="*/ 81 w 84"/>
                <a:gd name="T61" fmla="*/ 43 h 43"/>
                <a:gd name="T62" fmla="*/ 67 w 84"/>
                <a:gd name="T63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43">
                  <a:moveTo>
                    <a:pt x="67" y="33"/>
                  </a:moveTo>
                  <a:cubicBezTo>
                    <a:pt x="66" y="33"/>
                    <a:pt x="65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2" y="32"/>
                    <a:pt x="59" y="33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0" y="38"/>
                    <a:pt x="52" y="36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6" y="40"/>
                    <a:pt x="43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7" y="40"/>
                    <a:pt x="33" y="39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8" y="33"/>
                    <a:pt x="19" y="25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6" y="20"/>
                    <a:pt x="4" y="16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4" y="8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6" y="8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6"/>
                    <a:pt x="7" y="18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0" y="23"/>
                    <a:pt x="29" y="32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4" y="37"/>
                    <a:pt x="37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3" y="38"/>
                    <a:pt x="45" y="38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51" y="34"/>
                    <a:pt x="50" y="36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1"/>
                    <a:pt x="58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1" y="31"/>
                    <a:pt x="62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30"/>
                    <a:pt x="67" y="31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1" y="36"/>
                    <a:pt x="77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2" y="41"/>
                    <a:pt x="83" y="41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3"/>
                    <a:pt x="82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75" y="43"/>
                    <a:pt x="70" y="37"/>
                    <a:pt x="67" y="3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651"/>
            <p:cNvSpPr>
              <a:spLocks noEditPoints="1"/>
            </p:cNvSpPr>
            <p:nvPr/>
          </p:nvSpPr>
          <p:spPr bwMode="auto">
            <a:xfrm>
              <a:off x="4719" y="731"/>
              <a:ext cx="84" cy="19"/>
            </a:xfrm>
            <a:custGeom>
              <a:avLst/>
              <a:gdLst>
                <a:gd name="T0" fmla="*/ 0 w 59"/>
                <a:gd name="T1" fmla="*/ 14 h 14"/>
                <a:gd name="T2" fmla="*/ 0 w 59"/>
                <a:gd name="T3" fmla="*/ 14 h 14"/>
                <a:gd name="T4" fmla="*/ 0 w 59"/>
                <a:gd name="T5" fmla="*/ 14 h 14"/>
                <a:gd name="T6" fmla="*/ 0 w 59"/>
                <a:gd name="T7" fmla="*/ 14 h 14"/>
                <a:gd name="T8" fmla="*/ 0 w 59"/>
                <a:gd name="T9" fmla="*/ 14 h 14"/>
                <a:gd name="T10" fmla="*/ 0 w 59"/>
                <a:gd name="T11" fmla="*/ 12 h 14"/>
                <a:gd name="T12" fmla="*/ 2 w 59"/>
                <a:gd name="T13" fmla="*/ 12 h 14"/>
                <a:gd name="T14" fmla="*/ 2 w 59"/>
                <a:gd name="T15" fmla="*/ 12 h 14"/>
                <a:gd name="T16" fmla="*/ 5 w 59"/>
                <a:gd name="T17" fmla="*/ 12 h 14"/>
                <a:gd name="T18" fmla="*/ 5 w 59"/>
                <a:gd name="T19" fmla="*/ 12 h 14"/>
                <a:gd name="T20" fmla="*/ 10 w 59"/>
                <a:gd name="T21" fmla="*/ 7 h 14"/>
                <a:gd name="T22" fmla="*/ 10 w 59"/>
                <a:gd name="T23" fmla="*/ 7 h 14"/>
                <a:gd name="T24" fmla="*/ 22 w 59"/>
                <a:gd name="T25" fmla="*/ 1 h 14"/>
                <a:gd name="T26" fmla="*/ 22 w 59"/>
                <a:gd name="T27" fmla="*/ 1 h 14"/>
                <a:gd name="T28" fmla="*/ 25 w 59"/>
                <a:gd name="T29" fmla="*/ 1 h 14"/>
                <a:gd name="T30" fmla="*/ 25 w 59"/>
                <a:gd name="T31" fmla="*/ 1 h 14"/>
                <a:gd name="T32" fmla="*/ 30 w 59"/>
                <a:gd name="T33" fmla="*/ 3 h 14"/>
                <a:gd name="T34" fmla="*/ 30 w 59"/>
                <a:gd name="T35" fmla="*/ 3 h 14"/>
                <a:gd name="T36" fmla="*/ 37 w 59"/>
                <a:gd name="T37" fmla="*/ 0 h 14"/>
                <a:gd name="T38" fmla="*/ 37 w 59"/>
                <a:gd name="T39" fmla="*/ 0 h 14"/>
                <a:gd name="T40" fmla="*/ 42 w 59"/>
                <a:gd name="T41" fmla="*/ 0 h 14"/>
                <a:gd name="T42" fmla="*/ 42 w 59"/>
                <a:gd name="T43" fmla="*/ 0 h 14"/>
                <a:gd name="T44" fmla="*/ 50 w 59"/>
                <a:gd name="T45" fmla="*/ 1 h 14"/>
                <a:gd name="T46" fmla="*/ 50 w 59"/>
                <a:gd name="T47" fmla="*/ 1 h 14"/>
                <a:gd name="T48" fmla="*/ 57 w 59"/>
                <a:gd name="T49" fmla="*/ 3 h 14"/>
                <a:gd name="T50" fmla="*/ 57 w 59"/>
                <a:gd name="T51" fmla="*/ 3 h 14"/>
                <a:gd name="T52" fmla="*/ 58 w 59"/>
                <a:gd name="T53" fmla="*/ 3 h 14"/>
                <a:gd name="T54" fmla="*/ 58 w 59"/>
                <a:gd name="T55" fmla="*/ 3 h 14"/>
                <a:gd name="T56" fmla="*/ 59 w 59"/>
                <a:gd name="T57" fmla="*/ 5 h 14"/>
                <a:gd name="T58" fmla="*/ 57 w 59"/>
                <a:gd name="T59" fmla="*/ 5 h 14"/>
                <a:gd name="T60" fmla="*/ 57 w 59"/>
                <a:gd name="T61" fmla="*/ 5 h 14"/>
                <a:gd name="T62" fmla="*/ 49 w 59"/>
                <a:gd name="T63" fmla="*/ 2 h 14"/>
                <a:gd name="T64" fmla="*/ 49 w 59"/>
                <a:gd name="T65" fmla="*/ 2 h 14"/>
                <a:gd name="T66" fmla="*/ 42 w 59"/>
                <a:gd name="T67" fmla="*/ 1 h 14"/>
                <a:gd name="T68" fmla="*/ 42 w 59"/>
                <a:gd name="T69" fmla="*/ 1 h 14"/>
                <a:gd name="T70" fmla="*/ 38 w 59"/>
                <a:gd name="T71" fmla="*/ 2 h 14"/>
                <a:gd name="T72" fmla="*/ 38 w 59"/>
                <a:gd name="T73" fmla="*/ 2 h 14"/>
                <a:gd name="T74" fmla="*/ 30 w 59"/>
                <a:gd name="T75" fmla="*/ 4 h 14"/>
                <a:gd name="T76" fmla="*/ 30 w 59"/>
                <a:gd name="T77" fmla="*/ 4 h 14"/>
                <a:gd name="T78" fmla="*/ 25 w 59"/>
                <a:gd name="T79" fmla="*/ 3 h 14"/>
                <a:gd name="T80" fmla="*/ 25 w 59"/>
                <a:gd name="T81" fmla="*/ 3 h 14"/>
                <a:gd name="T82" fmla="*/ 22 w 59"/>
                <a:gd name="T83" fmla="*/ 2 h 14"/>
                <a:gd name="T84" fmla="*/ 22 w 59"/>
                <a:gd name="T85" fmla="*/ 2 h 14"/>
                <a:gd name="T86" fmla="*/ 12 w 59"/>
                <a:gd name="T87" fmla="*/ 8 h 14"/>
                <a:gd name="T88" fmla="*/ 12 w 59"/>
                <a:gd name="T89" fmla="*/ 8 h 14"/>
                <a:gd name="T90" fmla="*/ 5 w 59"/>
                <a:gd name="T91" fmla="*/ 14 h 14"/>
                <a:gd name="T92" fmla="*/ 5 w 59"/>
                <a:gd name="T93" fmla="*/ 14 h 14"/>
                <a:gd name="T94" fmla="*/ 2 w 59"/>
                <a:gd name="T95" fmla="*/ 13 h 14"/>
                <a:gd name="T96" fmla="*/ 2 w 59"/>
                <a:gd name="T97" fmla="*/ 13 h 14"/>
                <a:gd name="T98" fmla="*/ 0 w 59"/>
                <a:gd name="T99" fmla="*/ 14 h 14"/>
                <a:gd name="T100" fmla="*/ 0 w 59"/>
                <a:gd name="T101" fmla="*/ 14 h 14"/>
                <a:gd name="T102" fmla="*/ 0 w 59"/>
                <a:gd name="T10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  <a:moveTo>
                    <a:pt x="0" y="12"/>
                  </a:move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8" y="12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4"/>
                    <a:pt x="17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2"/>
                    <a:pt x="29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3"/>
                    <a:pt x="36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40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6" y="0"/>
                    <a:pt x="49" y="0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3"/>
                    <a:pt x="55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4" y="5"/>
                    <a:pt x="52" y="4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5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0" y="1"/>
                    <a:pt x="38" y="1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3"/>
                    <a:pt x="34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8" y="4"/>
                    <a:pt x="26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2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8" y="2"/>
                    <a:pt x="13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12"/>
                    <a:pt x="7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652"/>
            <p:cNvSpPr>
              <a:spLocks/>
            </p:cNvSpPr>
            <p:nvPr/>
          </p:nvSpPr>
          <p:spPr bwMode="auto">
            <a:xfrm>
              <a:off x="4875" y="674"/>
              <a:ext cx="30" cy="18"/>
            </a:xfrm>
            <a:custGeom>
              <a:avLst/>
              <a:gdLst>
                <a:gd name="T0" fmla="*/ 0 w 21"/>
                <a:gd name="T1" fmla="*/ 12 h 13"/>
                <a:gd name="T2" fmla="*/ 11 w 21"/>
                <a:gd name="T3" fmla="*/ 5 h 13"/>
                <a:gd name="T4" fmla="*/ 11 w 21"/>
                <a:gd name="T5" fmla="*/ 5 h 13"/>
                <a:gd name="T6" fmla="*/ 18 w 21"/>
                <a:gd name="T7" fmla="*/ 1 h 13"/>
                <a:gd name="T8" fmla="*/ 18 w 21"/>
                <a:gd name="T9" fmla="*/ 1 h 13"/>
                <a:gd name="T10" fmla="*/ 20 w 21"/>
                <a:gd name="T11" fmla="*/ 0 h 13"/>
                <a:gd name="T12" fmla="*/ 20 w 21"/>
                <a:gd name="T13" fmla="*/ 0 h 13"/>
                <a:gd name="T14" fmla="*/ 20 w 21"/>
                <a:gd name="T15" fmla="*/ 0 h 13"/>
                <a:gd name="T16" fmla="*/ 21 w 21"/>
                <a:gd name="T17" fmla="*/ 1 h 13"/>
                <a:gd name="T18" fmla="*/ 18 w 21"/>
                <a:gd name="T19" fmla="*/ 2 h 13"/>
                <a:gd name="T20" fmla="*/ 18 w 21"/>
                <a:gd name="T21" fmla="*/ 2 h 13"/>
                <a:gd name="T22" fmla="*/ 12 w 21"/>
                <a:gd name="T23" fmla="*/ 6 h 13"/>
                <a:gd name="T24" fmla="*/ 12 w 21"/>
                <a:gd name="T25" fmla="*/ 6 h 13"/>
                <a:gd name="T26" fmla="*/ 1 w 21"/>
                <a:gd name="T27" fmla="*/ 13 h 13"/>
                <a:gd name="T28" fmla="*/ 1 w 21"/>
                <a:gd name="T29" fmla="*/ 13 h 13"/>
                <a:gd name="T30" fmla="*/ 0 w 21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3">
                  <a:moveTo>
                    <a:pt x="0" y="12"/>
                  </a:moveTo>
                  <a:cubicBezTo>
                    <a:pt x="2" y="11"/>
                    <a:pt x="10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2"/>
                    <a:pt x="16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3"/>
                    <a:pt x="14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9"/>
                    <a:pt x="2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653"/>
            <p:cNvSpPr>
              <a:spLocks/>
            </p:cNvSpPr>
            <p:nvPr/>
          </p:nvSpPr>
          <p:spPr bwMode="auto">
            <a:xfrm>
              <a:off x="4936" y="641"/>
              <a:ext cx="10" cy="15"/>
            </a:xfrm>
            <a:custGeom>
              <a:avLst/>
              <a:gdLst>
                <a:gd name="T0" fmla="*/ 0 w 7"/>
                <a:gd name="T1" fmla="*/ 9 h 10"/>
                <a:gd name="T2" fmla="*/ 6 w 7"/>
                <a:gd name="T3" fmla="*/ 0 h 10"/>
                <a:gd name="T4" fmla="*/ 6 w 7"/>
                <a:gd name="T5" fmla="*/ 0 h 10"/>
                <a:gd name="T6" fmla="*/ 6 w 7"/>
                <a:gd name="T7" fmla="*/ 0 h 10"/>
                <a:gd name="T8" fmla="*/ 7 w 7"/>
                <a:gd name="T9" fmla="*/ 1 h 10"/>
                <a:gd name="T10" fmla="*/ 0 w 7"/>
                <a:gd name="T11" fmla="*/ 10 h 10"/>
                <a:gd name="T12" fmla="*/ 0 w 7"/>
                <a:gd name="T13" fmla="*/ 10 h 10"/>
                <a:gd name="T14" fmla="*/ 0 w 7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9"/>
                  </a:moveTo>
                  <a:cubicBezTo>
                    <a:pt x="1" y="8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1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654"/>
            <p:cNvSpPr>
              <a:spLocks/>
            </p:cNvSpPr>
            <p:nvPr/>
          </p:nvSpPr>
          <p:spPr bwMode="auto">
            <a:xfrm>
              <a:off x="4631" y="598"/>
              <a:ext cx="97" cy="110"/>
            </a:xfrm>
            <a:custGeom>
              <a:avLst/>
              <a:gdLst>
                <a:gd name="T0" fmla="*/ 9 w 68"/>
                <a:gd name="T1" fmla="*/ 72 h 78"/>
                <a:gd name="T2" fmla="*/ 17 w 68"/>
                <a:gd name="T3" fmla="*/ 63 h 78"/>
                <a:gd name="T4" fmla="*/ 22 w 68"/>
                <a:gd name="T5" fmla="*/ 58 h 78"/>
                <a:gd name="T6" fmla="*/ 28 w 68"/>
                <a:gd name="T7" fmla="*/ 50 h 78"/>
                <a:gd name="T8" fmla="*/ 43 w 68"/>
                <a:gd name="T9" fmla="*/ 46 h 78"/>
                <a:gd name="T10" fmla="*/ 53 w 68"/>
                <a:gd name="T11" fmla="*/ 42 h 78"/>
                <a:gd name="T12" fmla="*/ 58 w 68"/>
                <a:gd name="T13" fmla="*/ 38 h 78"/>
                <a:gd name="T14" fmla="*/ 58 w 68"/>
                <a:gd name="T15" fmla="*/ 38 h 78"/>
                <a:gd name="T16" fmla="*/ 63 w 68"/>
                <a:gd name="T17" fmla="*/ 31 h 78"/>
                <a:gd name="T18" fmla="*/ 66 w 68"/>
                <a:gd name="T19" fmla="*/ 26 h 78"/>
                <a:gd name="T20" fmla="*/ 66 w 68"/>
                <a:gd name="T21" fmla="*/ 26 h 78"/>
                <a:gd name="T22" fmla="*/ 65 w 68"/>
                <a:gd name="T23" fmla="*/ 22 h 78"/>
                <a:gd name="T24" fmla="*/ 65 w 68"/>
                <a:gd name="T25" fmla="*/ 20 h 78"/>
                <a:gd name="T26" fmla="*/ 66 w 68"/>
                <a:gd name="T27" fmla="*/ 18 h 78"/>
                <a:gd name="T28" fmla="*/ 64 w 68"/>
                <a:gd name="T29" fmla="*/ 16 h 78"/>
                <a:gd name="T30" fmla="*/ 60 w 68"/>
                <a:gd name="T31" fmla="*/ 16 h 78"/>
                <a:gd name="T32" fmla="*/ 55 w 68"/>
                <a:gd name="T33" fmla="*/ 15 h 78"/>
                <a:gd name="T34" fmla="*/ 53 w 68"/>
                <a:gd name="T35" fmla="*/ 13 h 78"/>
                <a:gd name="T36" fmla="*/ 56 w 68"/>
                <a:gd name="T37" fmla="*/ 9 h 78"/>
                <a:gd name="T38" fmla="*/ 59 w 68"/>
                <a:gd name="T39" fmla="*/ 2 h 78"/>
                <a:gd name="T40" fmla="*/ 59 w 68"/>
                <a:gd name="T41" fmla="*/ 0 h 78"/>
                <a:gd name="T42" fmla="*/ 61 w 68"/>
                <a:gd name="T43" fmla="*/ 0 h 78"/>
                <a:gd name="T44" fmla="*/ 61 w 68"/>
                <a:gd name="T45" fmla="*/ 2 h 78"/>
                <a:gd name="T46" fmla="*/ 57 w 68"/>
                <a:gd name="T47" fmla="*/ 10 h 78"/>
                <a:gd name="T48" fmla="*/ 55 w 68"/>
                <a:gd name="T49" fmla="*/ 13 h 78"/>
                <a:gd name="T50" fmla="*/ 56 w 68"/>
                <a:gd name="T51" fmla="*/ 14 h 78"/>
                <a:gd name="T52" fmla="*/ 60 w 68"/>
                <a:gd name="T53" fmla="*/ 14 h 78"/>
                <a:gd name="T54" fmla="*/ 64 w 68"/>
                <a:gd name="T55" fmla="*/ 14 h 78"/>
                <a:gd name="T56" fmla="*/ 68 w 68"/>
                <a:gd name="T57" fmla="*/ 18 h 78"/>
                <a:gd name="T58" fmla="*/ 67 w 68"/>
                <a:gd name="T59" fmla="*/ 21 h 78"/>
                <a:gd name="T60" fmla="*/ 67 w 68"/>
                <a:gd name="T61" fmla="*/ 22 h 78"/>
                <a:gd name="T62" fmla="*/ 68 w 68"/>
                <a:gd name="T63" fmla="*/ 25 h 78"/>
                <a:gd name="T64" fmla="*/ 68 w 68"/>
                <a:gd name="T65" fmla="*/ 26 h 78"/>
                <a:gd name="T66" fmla="*/ 65 w 68"/>
                <a:gd name="T67" fmla="*/ 33 h 78"/>
                <a:gd name="T68" fmla="*/ 59 w 68"/>
                <a:gd name="T69" fmla="*/ 39 h 78"/>
                <a:gd name="T70" fmla="*/ 54 w 68"/>
                <a:gd name="T71" fmla="*/ 43 h 78"/>
                <a:gd name="T72" fmla="*/ 43 w 68"/>
                <a:gd name="T73" fmla="*/ 48 h 78"/>
                <a:gd name="T74" fmla="*/ 30 w 68"/>
                <a:gd name="T75" fmla="*/ 52 h 78"/>
                <a:gd name="T76" fmla="*/ 23 w 68"/>
                <a:gd name="T77" fmla="*/ 59 h 78"/>
                <a:gd name="T78" fmla="*/ 19 w 68"/>
                <a:gd name="T79" fmla="*/ 63 h 78"/>
                <a:gd name="T80" fmla="*/ 10 w 68"/>
                <a:gd name="T81" fmla="*/ 73 h 78"/>
                <a:gd name="T82" fmla="*/ 1 w 68"/>
                <a:gd name="T8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" h="78">
                  <a:moveTo>
                    <a:pt x="0" y="77"/>
                  </a:moveTo>
                  <a:cubicBezTo>
                    <a:pt x="3" y="75"/>
                    <a:pt x="8" y="72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69"/>
                    <a:pt x="17" y="64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0"/>
                    <a:pt x="21" y="59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4" y="57"/>
                    <a:pt x="26" y="53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1" y="47"/>
                    <a:pt x="39" y="47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7" y="45"/>
                    <a:pt x="49" y="43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5" y="41"/>
                    <a:pt x="56" y="40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0" y="36"/>
                    <a:pt x="62" y="33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6" y="29"/>
                    <a:pt x="66" y="27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5"/>
                    <a:pt x="65" y="24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1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6" y="19"/>
                    <a:pt x="66" y="19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7"/>
                    <a:pt x="65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1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8" y="16"/>
                    <a:pt x="57" y="16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4" y="15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1"/>
                    <a:pt x="54" y="10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7"/>
                    <a:pt x="59" y="5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59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5"/>
                    <a:pt x="60" y="8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11"/>
                    <a:pt x="55" y="12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4"/>
                    <a:pt x="58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4"/>
                    <a:pt x="63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14"/>
                    <a:pt x="68" y="16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9"/>
                    <a:pt x="67" y="20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3"/>
                    <a:pt x="67" y="24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8"/>
                    <a:pt x="67" y="30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3" y="34"/>
                    <a:pt x="61" y="37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8" y="41"/>
                    <a:pt x="56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49" y="45"/>
                    <a:pt x="47" y="47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39" y="49"/>
                    <a:pt x="32" y="50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7" y="54"/>
                    <a:pt x="25" y="58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0" y="61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6"/>
                    <a:pt x="12" y="70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4"/>
                    <a:pt x="4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7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655"/>
            <p:cNvSpPr>
              <a:spLocks/>
            </p:cNvSpPr>
            <p:nvPr/>
          </p:nvSpPr>
          <p:spPr bwMode="auto">
            <a:xfrm>
              <a:off x="4619" y="714"/>
              <a:ext cx="102" cy="36"/>
            </a:xfrm>
            <a:custGeom>
              <a:avLst/>
              <a:gdLst>
                <a:gd name="T0" fmla="*/ 57 w 72"/>
                <a:gd name="T1" fmla="*/ 23 h 26"/>
                <a:gd name="T2" fmla="*/ 51 w 72"/>
                <a:gd name="T3" fmla="*/ 25 h 26"/>
                <a:gd name="T4" fmla="*/ 48 w 72"/>
                <a:gd name="T5" fmla="*/ 25 h 26"/>
                <a:gd name="T6" fmla="*/ 42 w 72"/>
                <a:gd name="T7" fmla="*/ 15 h 26"/>
                <a:gd name="T8" fmla="*/ 43 w 72"/>
                <a:gd name="T9" fmla="*/ 12 h 26"/>
                <a:gd name="T10" fmla="*/ 43 w 72"/>
                <a:gd name="T11" fmla="*/ 12 h 26"/>
                <a:gd name="T12" fmla="*/ 33 w 72"/>
                <a:gd name="T13" fmla="*/ 9 h 26"/>
                <a:gd name="T14" fmla="*/ 31 w 72"/>
                <a:gd name="T15" fmla="*/ 9 h 26"/>
                <a:gd name="T16" fmla="*/ 23 w 72"/>
                <a:gd name="T17" fmla="*/ 17 h 26"/>
                <a:gd name="T18" fmla="*/ 18 w 72"/>
                <a:gd name="T19" fmla="*/ 22 h 26"/>
                <a:gd name="T20" fmla="*/ 10 w 72"/>
                <a:gd name="T21" fmla="*/ 17 h 26"/>
                <a:gd name="T22" fmla="*/ 4 w 72"/>
                <a:gd name="T23" fmla="*/ 4 h 26"/>
                <a:gd name="T24" fmla="*/ 3 w 72"/>
                <a:gd name="T25" fmla="*/ 3 h 26"/>
                <a:gd name="T26" fmla="*/ 3 w 72"/>
                <a:gd name="T27" fmla="*/ 3 h 26"/>
                <a:gd name="T28" fmla="*/ 3 w 72"/>
                <a:gd name="T29" fmla="*/ 3 h 26"/>
                <a:gd name="T30" fmla="*/ 2 w 72"/>
                <a:gd name="T31" fmla="*/ 2 h 26"/>
                <a:gd name="T32" fmla="*/ 0 w 72"/>
                <a:gd name="T33" fmla="*/ 2 h 26"/>
                <a:gd name="T34" fmla="*/ 0 w 72"/>
                <a:gd name="T35" fmla="*/ 1 h 26"/>
                <a:gd name="T36" fmla="*/ 0 w 72"/>
                <a:gd name="T37" fmla="*/ 0 h 26"/>
                <a:gd name="T38" fmla="*/ 1 w 72"/>
                <a:gd name="T39" fmla="*/ 0 h 26"/>
                <a:gd name="T40" fmla="*/ 1 w 72"/>
                <a:gd name="T41" fmla="*/ 0 h 26"/>
                <a:gd name="T42" fmla="*/ 1 w 72"/>
                <a:gd name="T43" fmla="*/ 0 h 26"/>
                <a:gd name="T44" fmla="*/ 4 w 72"/>
                <a:gd name="T45" fmla="*/ 2 h 26"/>
                <a:gd name="T46" fmla="*/ 5 w 72"/>
                <a:gd name="T47" fmla="*/ 3 h 26"/>
                <a:gd name="T48" fmla="*/ 11 w 72"/>
                <a:gd name="T49" fmla="*/ 16 h 26"/>
                <a:gd name="T50" fmla="*/ 18 w 72"/>
                <a:gd name="T51" fmla="*/ 20 h 26"/>
                <a:gd name="T52" fmla="*/ 22 w 72"/>
                <a:gd name="T53" fmla="*/ 16 h 26"/>
                <a:gd name="T54" fmla="*/ 31 w 72"/>
                <a:gd name="T55" fmla="*/ 7 h 26"/>
                <a:gd name="T56" fmla="*/ 34 w 72"/>
                <a:gd name="T57" fmla="*/ 8 h 26"/>
                <a:gd name="T58" fmla="*/ 40 w 72"/>
                <a:gd name="T59" fmla="*/ 9 h 26"/>
                <a:gd name="T60" fmla="*/ 44 w 72"/>
                <a:gd name="T61" fmla="*/ 12 h 26"/>
                <a:gd name="T62" fmla="*/ 44 w 72"/>
                <a:gd name="T63" fmla="*/ 13 h 26"/>
                <a:gd name="T64" fmla="*/ 44 w 72"/>
                <a:gd name="T65" fmla="*/ 15 h 26"/>
                <a:gd name="T66" fmla="*/ 48 w 72"/>
                <a:gd name="T67" fmla="*/ 24 h 26"/>
                <a:gd name="T68" fmla="*/ 51 w 72"/>
                <a:gd name="T69" fmla="*/ 23 h 26"/>
                <a:gd name="T70" fmla="*/ 57 w 72"/>
                <a:gd name="T71" fmla="*/ 22 h 26"/>
                <a:gd name="T72" fmla="*/ 63 w 72"/>
                <a:gd name="T73" fmla="*/ 24 h 26"/>
                <a:gd name="T74" fmla="*/ 67 w 72"/>
                <a:gd name="T75" fmla="*/ 25 h 26"/>
                <a:gd name="T76" fmla="*/ 71 w 72"/>
                <a:gd name="T77" fmla="*/ 24 h 26"/>
                <a:gd name="T78" fmla="*/ 72 w 72"/>
                <a:gd name="T79" fmla="*/ 25 h 26"/>
                <a:gd name="T80" fmla="*/ 67 w 72"/>
                <a:gd name="T8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" h="26">
                  <a:moveTo>
                    <a:pt x="63" y="25"/>
                  </a:moveTo>
                  <a:cubicBezTo>
                    <a:pt x="61" y="24"/>
                    <a:pt x="60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3"/>
                    <a:pt x="54" y="24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49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3" y="25"/>
                    <a:pt x="42" y="19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2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1"/>
                    <a:pt x="38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8" y="9"/>
                    <a:pt x="26" y="11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20"/>
                    <a:pt x="20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1"/>
                    <a:pt x="13" y="19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6" y="13"/>
                    <a:pt x="4" y="8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8"/>
                    <a:pt x="8" y="13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21" y="19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5" y="10"/>
                    <a:pt x="27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3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8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10"/>
                    <a:pt x="44" y="10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4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9"/>
                    <a:pt x="45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9" y="24"/>
                    <a:pt x="50" y="24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3" y="22"/>
                    <a:pt x="56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60" y="22"/>
                    <a:pt x="62" y="23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5" y="25"/>
                    <a:pt x="66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5"/>
                    <a:pt x="70" y="25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0" y="26"/>
                    <a:pt x="69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6"/>
                    <a:pt x="64" y="26"/>
                    <a:pt x="63" y="2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656"/>
            <p:cNvSpPr>
              <a:spLocks/>
            </p:cNvSpPr>
            <p:nvPr/>
          </p:nvSpPr>
          <p:spPr bwMode="auto">
            <a:xfrm>
              <a:off x="4801" y="719"/>
              <a:ext cx="29" cy="19"/>
            </a:xfrm>
            <a:custGeom>
              <a:avLst/>
              <a:gdLst>
                <a:gd name="T0" fmla="*/ 0 w 20"/>
                <a:gd name="T1" fmla="*/ 11 h 13"/>
                <a:gd name="T2" fmla="*/ 7 w 20"/>
                <a:gd name="T3" fmla="*/ 7 h 13"/>
                <a:gd name="T4" fmla="*/ 7 w 20"/>
                <a:gd name="T5" fmla="*/ 7 h 13"/>
                <a:gd name="T6" fmla="*/ 13 w 20"/>
                <a:gd name="T7" fmla="*/ 4 h 13"/>
                <a:gd name="T8" fmla="*/ 13 w 20"/>
                <a:gd name="T9" fmla="*/ 4 h 13"/>
                <a:gd name="T10" fmla="*/ 20 w 20"/>
                <a:gd name="T11" fmla="*/ 0 h 13"/>
                <a:gd name="T12" fmla="*/ 20 w 20"/>
                <a:gd name="T13" fmla="*/ 0 h 13"/>
                <a:gd name="T14" fmla="*/ 20 w 20"/>
                <a:gd name="T15" fmla="*/ 1 h 13"/>
                <a:gd name="T16" fmla="*/ 13 w 20"/>
                <a:gd name="T17" fmla="*/ 5 h 13"/>
                <a:gd name="T18" fmla="*/ 13 w 20"/>
                <a:gd name="T19" fmla="*/ 5 h 13"/>
                <a:gd name="T20" fmla="*/ 8 w 20"/>
                <a:gd name="T21" fmla="*/ 8 h 13"/>
                <a:gd name="T22" fmla="*/ 8 w 20"/>
                <a:gd name="T23" fmla="*/ 8 h 13"/>
                <a:gd name="T24" fmla="*/ 1 w 20"/>
                <a:gd name="T25" fmla="*/ 13 h 13"/>
                <a:gd name="T26" fmla="*/ 1 w 20"/>
                <a:gd name="T27" fmla="*/ 13 h 13"/>
                <a:gd name="T28" fmla="*/ 0 w 20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3">
                  <a:moveTo>
                    <a:pt x="0" y="11"/>
                  </a:moveTo>
                  <a:cubicBezTo>
                    <a:pt x="3" y="11"/>
                    <a:pt x="6" y="10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3"/>
                    <a:pt x="18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5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6"/>
                    <a:pt x="9" y="6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1"/>
                    <a:pt x="4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657"/>
            <p:cNvSpPr>
              <a:spLocks/>
            </p:cNvSpPr>
            <p:nvPr/>
          </p:nvSpPr>
          <p:spPr bwMode="auto">
            <a:xfrm>
              <a:off x="4830" y="691"/>
              <a:ext cx="48" cy="30"/>
            </a:xfrm>
            <a:custGeom>
              <a:avLst/>
              <a:gdLst>
                <a:gd name="T0" fmla="*/ 0 w 34"/>
                <a:gd name="T1" fmla="*/ 20 h 21"/>
                <a:gd name="T2" fmla="*/ 10 w 34"/>
                <a:gd name="T3" fmla="*/ 15 h 21"/>
                <a:gd name="T4" fmla="*/ 10 w 34"/>
                <a:gd name="T5" fmla="*/ 15 h 21"/>
                <a:gd name="T6" fmla="*/ 19 w 34"/>
                <a:gd name="T7" fmla="*/ 10 h 21"/>
                <a:gd name="T8" fmla="*/ 19 w 34"/>
                <a:gd name="T9" fmla="*/ 10 h 21"/>
                <a:gd name="T10" fmla="*/ 29 w 34"/>
                <a:gd name="T11" fmla="*/ 5 h 21"/>
                <a:gd name="T12" fmla="*/ 29 w 34"/>
                <a:gd name="T13" fmla="*/ 5 h 21"/>
                <a:gd name="T14" fmla="*/ 33 w 34"/>
                <a:gd name="T15" fmla="*/ 0 h 21"/>
                <a:gd name="T16" fmla="*/ 33 w 34"/>
                <a:gd name="T17" fmla="*/ 0 h 21"/>
                <a:gd name="T18" fmla="*/ 34 w 34"/>
                <a:gd name="T19" fmla="*/ 1 h 21"/>
                <a:gd name="T20" fmla="*/ 30 w 34"/>
                <a:gd name="T21" fmla="*/ 5 h 21"/>
                <a:gd name="T22" fmla="*/ 30 w 34"/>
                <a:gd name="T23" fmla="*/ 5 h 21"/>
                <a:gd name="T24" fmla="*/ 19 w 34"/>
                <a:gd name="T25" fmla="*/ 11 h 21"/>
                <a:gd name="T26" fmla="*/ 19 w 34"/>
                <a:gd name="T27" fmla="*/ 11 h 21"/>
                <a:gd name="T28" fmla="*/ 10 w 34"/>
                <a:gd name="T29" fmla="*/ 16 h 21"/>
                <a:gd name="T30" fmla="*/ 10 w 34"/>
                <a:gd name="T31" fmla="*/ 16 h 21"/>
                <a:gd name="T32" fmla="*/ 0 w 34"/>
                <a:gd name="T33" fmla="*/ 21 h 21"/>
                <a:gd name="T34" fmla="*/ 0 w 34"/>
                <a:gd name="T35" fmla="*/ 21 h 21"/>
                <a:gd name="T36" fmla="*/ 0 w 34"/>
                <a:gd name="T37" fmla="*/ 21 h 21"/>
                <a:gd name="T38" fmla="*/ 0 w 34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21">
                  <a:moveTo>
                    <a:pt x="0" y="20"/>
                  </a:moveTo>
                  <a:cubicBezTo>
                    <a:pt x="2" y="18"/>
                    <a:pt x="6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4" y="13"/>
                    <a:pt x="15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7" y="8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2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2"/>
                    <a:pt x="30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7" y="9"/>
                    <a:pt x="22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2"/>
                    <a:pt x="15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6" y="18"/>
                    <a:pt x="2" y="19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658"/>
            <p:cNvSpPr>
              <a:spLocks/>
            </p:cNvSpPr>
            <p:nvPr/>
          </p:nvSpPr>
          <p:spPr bwMode="auto">
            <a:xfrm>
              <a:off x="4903" y="654"/>
              <a:ext cx="33" cy="21"/>
            </a:xfrm>
            <a:custGeom>
              <a:avLst/>
              <a:gdLst>
                <a:gd name="T0" fmla="*/ 0 w 23"/>
                <a:gd name="T1" fmla="*/ 14 h 15"/>
                <a:gd name="T2" fmla="*/ 4 w 23"/>
                <a:gd name="T3" fmla="*/ 13 h 15"/>
                <a:gd name="T4" fmla="*/ 4 w 23"/>
                <a:gd name="T5" fmla="*/ 13 h 15"/>
                <a:gd name="T6" fmla="*/ 12 w 23"/>
                <a:gd name="T7" fmla="*/ 11 h 15"/>
                <a:gd name="T8" fmla="*/ 12 w 23"/>
                <a:gd name="T9" fmla="*/ 11 h 15"/>
                <a:gd name="T10" fmla="*/ 17 w 23"/>
                <a:gd name="T11" fmla="*/ 6 h 15"/>
                <a:gd name="T12" fmla="*/ 17 w 23"/>
                <a:gd name="T13" fmla="*/ 6 h 15"/>
                <a:gd name="T14" fmla="*/ 23 w 23"/>
                <a:gd name="T15" fmla="*/ 0 h 15"/>
                <a:gd name="T16" fmla="*/ 23 w 23"/>
                <a:gd name="T17" fmla="*/ 0 h 15"/>
                <a:gd name="T18" fmla="*/ 23 w 23"/>
                <a:gd name="T19" fmla="*/ 0 h 15"/>
                <a:gd name="T20" fmla="*/ 23 w 23"/>
                <a:gd name="T21" fmla="*/ 1 h 15"/>
                <a:gd name="T22" fmla="*/ 18 w 23"/>
                <a:gd name="T23" fmla="*/ 6 h 15"/>
                <a:gd name="T24" fmla="*/ 18 w 23"/>
                <a:gd name="T25" fmla="*/ 6 h 15"/>
                <a:gd name="T26" fmla="*/ 12 w 23"/>
                <a:gd name="T27" fmla="*/ 12 h 15"/>
                <a:gd name="T28" fmla="*/ 12 w 23"/>
                <a:gd name="T29" fmla="*/ 12 h 15"/>
                <a:gd name="T30" fmla="*/ 5 w 23"/>
                <a:gd name="T31" fmla="*/ 14 h 15"/>
                <a:gd name="T32" fmla="*/ 5 w 23"/>
                <a:gd name="T33" fmla="*/ 14 h 15"/>
                <a:gd name="T34" fmla="*/ 1 w 23"/>
                <a:gd name="T35" fmla="*/ 15 h 15"/>
                <a:gd name="T36" fmla="*/ 1 w 23"/>
                <a:gd name="T37" fmla="*/ 15 h 15"/>
                <a:gd name="T38" fmla="*/ 0 w 23"/>
                <a:gd name="T3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5">
                  <a:moveTo>
                    <a:pt x="0" y="14"/>
                  </a:moveTo>
                  <a:cubicBezTo>
                    <a:pt x="2" y="14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8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6" y="10"/>
                    <a:pt x="16" y="8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3"/>
                    <a:pt x="21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18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8"/>
                    <a:pt x="17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" y="12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659"/>
            <p:cNvSpPr>
              <a:spLocks/>
            </p:cNvSpPr>
            <p:nvPr/>
          </p:nvSpPr>
          <p:spPr bwMode="auto">
            <a:xfrm>
              <a:off x="4715" y="476"/>
              <a:ext cx="49" cy="122"/>
            </a:xfrm>
            <a:custGeom>
              <a:avLst/>
              <a:gdLst>
                <a:gd name="T0" fmla="*/ 0 w 35"/>
                <a:gd name="T1" fmla="*/ 85 h 86"/>
                <a:gd name="T2" fmla="*/ 7 w 35"/>
                <a:gd name="T3" fmla="*/ 74 h 86"/>
                <a:gd name="T4" fmla="*/ 7 w 35"/>
                <a:gd name="T5" fmla="*/ 74 h 86"/>
                <a:gd name="T6" fmla="*/ 10 w 35"/>
                <a:gd name="T7" fmla="*/ 62 h 86"/>
                <a:gd name="T8" fmla="*/ 10 w 35"/>
                <a:gd name="T9" fmla="*/ 62 h 86"/>
                <a:gd name="T10" fmla="*/ 10 w 35"/>
                <a:gd name="T11" fmla="*/ 58 h 86"/>
                <a:gd name="T12" fmla="*/ 10 w 35"/>
                <a:gd name="T13" fmla="*/ 58 h 86"/>
                <a:gd name="T14" fmla="*/ 18 w 35"/>
                <a:gd name="T15" fmla="*/ 46 h 86"/>
                <a:gd name="T16" fmla="*/ 18 w 35"/>
                <a:gd name="T17" fmla="*/ 46 h 86"/>
                <a:gd name="T18" fmla="*/ 22 w 35"/>
                <a:gd name="T19" fmla="*/ 38 h 86"/>
                <a:gd name="T20" fmla="*/ 22 w 35"/>
                <a:gd name="T21" fmla="*/ 38 h 86"/>
                <a:gd name="T22" fmla="*/ 21 w 35"/>
                <a:gd name="T23" fmla="*/ 36 h 86"/>
                <a:gd name="T24" fmla="*/ 21 w 35"/>
                <a:gd name="T25" fmla="*/ 36 h 86"/>
                <a:gd name="T26" fmla="*/ 21 w 35"/>
                <a:gd name="T27" fmla="*/ 32 h 86"/>
                <a:gd name="T28" fmla="*/ 21 w 35"/>
                <a:gd name="T29" fmla="*/ 32 h 86"/>
                <a:gd name="T30" fmla="*/ 24 w 35"/>
                <a:gd name="T31" fmla="*/ 27 h 86"/>
                <a:gd name="T32" fmla="*/ 24 w 35"/>
                <a:gd name="T33" fmla="*/ 27 h 86"/>
                <a:gd name="T34" fmla="*/ 28 w 35"/>
                <a:gd name="T35" fmla="*/ 21 h 86"/>
                <a:gd name="T36" fmla="*/ 28 w 35"/>
                <a:gd name="T37" fmla="*/ 21 h 86"/>
                <a:gd name="T38" fmla="*/ 28 w 35"/>
                <a:gd name="T39" fmla="*/ 21 h 86"/>
                <a:gd name="T40" fmla="*/ 28 w 35"/>
                <a:gd name="T41" fmla="*/ 21 h 86"/>
                <a:gd name="T42" fmla="*/ 27 w 35"/>
                <a:gd name="T43" fmla="*/ 18 h 86"/>
                <a:gd name="T44" fmla="*/ 27 w 35"/>
                <a:gd name="T45" fmla="*/ 18 h 86"/>
                <a:gd name="T46" fmla="*/ 29 w 35"/>
                <a:gd name="T47" fmla="*/ 15 h 86"/>
                <a:gd name="T48" fmla="*/ 29 w 35"/>
                <a:gd name="T49" fmla="*/ 15 h 86"/>
                <a:gd name="T50" fmla="*/ 30 w 35"/>
                <a:gd name="T51" fmla="*/ 12 h 86"/>
                <a:gd name="T52" fmla="*/ 30 w 35"/>
                <a:gd name="T53" fmla="*/ 12 h 86"/>
                <a:gd name="T54" fmla="*/ 33 w 35"/>
                <a:gd name="T55" fmla="*/ 0 h 86"/>
                <a:gd name="T56" fmla="*/ 33 w 35"/>
                <a:gd name="T57" fmla="*/ 0 h 86"/>
                <a:gd name="T58" fmla="*/ 35 w 35"/>
                <a:gd name="T59" fmla="*/ 0 h 86"/>
                <a:gd name="T60" fmla="*/ 32 w 35"/>
                <a:gd name="T61" fmla="*/ 12 h 86"/>
                <a:gd name="T62" fmla="*/ 32 w 35"/>
                <a:gd name="T63" fmla="*/ 12 h 86"/>
                <a:gd name="T64" fmla="*/ 30 w 35"/>
                <a:gd name="T65" fmla="*/ 17 h 86"/>
                <a:gd name="T66" fmla="*/ 30 w 35"/>
                <a:gd name="T67" fmla="*/ 17 h 86"/>
                <a:gd name="T68" fmla="*/ 29 w 35"/>
                <a:gd name="T69" fmla="*/ 18 h 86"/>
                <a:gd name="T70" fmla="*/ 29 w 35"/>
                <a:gd name="T71" fmla="*/ 18 h 86"/>
                <a:gd name="T72" fmla="*/ 30 w 35"/>
                <a:gd name="T73" fmla="*/ 20 h 86"/>
                <a:gd name="T74" fmla="*/ 30 w 35"/>
                <a:gd name="T75" fmla="*/ 20 h 86"/>
                <a:gd name="T76" fmla="*/ 30 w 35"/>
                <a:gd name="T77" fmla="*/ 21 h 86"/>
                <a:gd name="T78" fmla="*/ 30 w 35"/>
                <a:gd name="T79" fmla="*/ 21 h 86"/>
                <a:gd name="T80" fmla="*/ 25 w 35"/>
                <a:gd name="T81" fmla="*/ 28 h 86"/>
                <a:gd name="T82" fmla="*/ 25 w 35"/>
                <a:gd name="T83" fmla="*/ 28 h 86"/>
                <a:gd name="T84" fmla="*/ 23 w 35"/>
                <a:gd name="T85" fmla="*/ 32 h 86"/>
                <a:gd name="T86" fmla="*/ 23 w 35"/>
                <a:gd name="T87" fmla="*/ 32 h 86"/>
                <a:gd name="T88" fmla="*/ 23 w 35"/>
                <a:gd name="T89" fmla="*/ 35 h 86"/>
                <a:gd name="T90" fmla="*/ 23 w 35"/>
                <a:gd name="T91" fmla="*/ 35 h 86"/>
                <a:gd name="T92" fmla="*/ 24 w 35"/>
                <a:gd name="T93" fmla="*/ 38 h 86"/>
                <a:gd name="T94" fmla="*/ 24 w 35"/>
                <a:gd name="T95" fmla="*/ 38 h 86"/>
                <a:gd name="T96" fmla="*/ 20 w 35"/>
                <a:gd name="T97" fmla="*/ 48 h 86"/>
                <a:gd name="T98" fmla="*/ 20 w 35"/>
                <a:gd name="T99" fmla="*/ 48 h 86"/>
                <a:gd name="T100" fmla="*/ 12 w 35"/>
                <a:gd name="T101" fmla="*/ 58 h 86"/>
                <a:gd name="T102" fmla="*/ 12 w 35"/>
                <a:gd name="T103" fmla="*/ 58 h 86"/>
                <a:gd name="T104" fmla="*/ 12 w 35"/>
                <a:gd name="T105" fmla="*/ 62 h 86"/>
                <a:gd name="T106" fmla="*/ 12 w 35"/>
                <a:gd name="T107" fmla="*/ 62 h 86"/>
                <a:gd name="T108" fmla="*/ 8 w 35"/>
                <a:gd name="T109" fmla="*/ 76 h 86"/>
                <a:gd name="T110" fmla="*/ 8 w 35"/>
                <a:gd name="T111" fmla="*/ 76 h 86"/>
                <a:gd name="T112" fmla="*/ 2 w 35"/>
                <a:gd name="T113" fmla="*/ 85 h 86"/>
                <a:gd name="T114" fmla="*/ 2 w 35"/>
                <a:gd name="T115" fmla="*/ 85 h 86"/>
                <a:gd name="T116" fmla="*/ 2 w 35"/>
                <a:gd name="T117" fmla="*/ 86 h 86"/>
                <a:gd name="T118" fmla="*/ 2 w 35"/>
                <a:gd name="T119" fmla="*/ 86 h 86"/>
                <a:gd name="T120" fmla="*/ 0 w 35"/>
                <a:gd name="T121" fmla="*/ 86 h 86"/>
                <a:gd name="T122" fmla="*/ 0 w 35"/>
                <a:gd name="T123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86">
                  <a:moveTo>
                    <a:pt x="0" y="85"/>
                  </a:moveTo>
                  <a:cubicBezTo>
                    <a:pt x="0" y="81"/>
                    <a:pt x="2" y="77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73"/>
                    <a:pt x="10" y="66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59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4"/>
                    <a:pt x="17" y="48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5"/>
                    <a:pt x="22" y="42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3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29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5"/>
                    <a:pt x="28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8" y="16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29" y="14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9"/>
                    <a:pt x="33" y="3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4"/>
                    <a:pt x="33" y="1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4"/>
                    <a:pt x="32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3"/>
                    <a:pt x="28" y="26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9"/>
                    <a:pt x="23" y="30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43"/>
                    <a:pt x="21" y="46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50"/>
                    <a:pt x="12" y="56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9"/>
                    <a:pt x="12" y="60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6"/>
                    <a:pt x="12" y="73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4" y="79"/>
                    <a:pt x="2" y="82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6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5"/>
                    <a:pt x="0" y="8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660"/>
            <p:cNvSpPr>
              <a:spLocks/>
            </p:cNvSpPr>
            <p:nvPr/>
          </p:nvSpPr>
          <p:spPr bwMode="auto">
            <a:xfrm>
              <a:off x="4746" y="286"/>
              <a:ext cx="62" cy="190"/>
            </a:xfrm>
            <a:custGeom>
              <a:avLst/>
              <a:gdLst>
                <a:gd name="T0" fmla="*/ 14 w 44"/>
                <a:gd name="T1" fmla="*/ 126 h 134"/>
                <a:gd name="T2" fmla="*/ 25 w 44"/>
                <a:gd name="T3" fmla="*/ 114 h 134"/>
                <a:gd name="T4" fmla="*/ 30 w 44"/>
                <a:gd name="T5" fmla="*/ 109 h 134"/>
                <a:gd name="T6" fmla="*/ 40 w 44"/>
                <a:gd name="T7" fmla="*/ 101 h 134"/>
                <a:gd name="T8" fmla="*/ 40 w 44"/>
                <a:gd name="T9" fmla="*/ 100 h 134"/>
                <a:gd name="T10" fmla="*/ 39 w 44"/>
                <a:gd name="T11" fmla="*/ 94 h 134"/>
                <a:gd name="T12" fmla="*/ 41 w 44"/>
                <a:gd name="T13" fmla="*/ 88 h 134"/>
                <a:gd name="T14" fmla="*/ 37 w 44"/>
                <a:gd name="T15" fmla="*/ 80 h 134"/>
                <a:gd name="T16" fmla="*/ 33 w 44"/>
                <a:gd name="T17" fmla="*/ 74 h 134"/>
                <a:gd name="T18" fmla="*/ 35 w 44"/>
                <a:gd name="T19" fmla="*/ 68 h 134"/>
                <a:gd name="T20" fmla="*/ 34 w 44"/>
                <a:gd name="T21" fmla="*/ 64 h 134"/>
                <a:gd name="T22" fmla="*/ 35 w 44"/>
                <a:gd name="T23" fmla="*/ 62 h 134"/>
                <a:gd name="T24" fmla="*/ 26 w 44"/>
                <a:gd name="T25" fmla="*/ 56 h 134"/>
                <a:gd name="T26" fmla="*/ 12 w 44"/>
                <a:gd name="T27" fmla="*/ 60 h 134"/>
                <a:gd name="T28" fmla="*/ 7 w 44"/>
                <a:gd name="T29" fmla="*/ 62 h 134"/>
                <a:gd name="T30" fmla="*/ 1 w 44"/>
                <a:gd name="T31" fmla="*/ 56 h 134"/>
                <a:gd name="T32" fmla="*/ 2 w 44"/>
                <a:gd name="T33" fmla="*/ 54 h 134"/>
                <a:gd name="T34" fmla="*/ 3 w 44"/>
                <a:gd name="T35" fmla="*/ 51 h 134"/>
                <a:gd name="T36" fmla="*/ 1 w 44"/>
                <a:gd name="T37" fmla="*/ 47 h 134"/>
                <a:gd name="T38" fmla="*/ 7 w 44"/>
                <a:gd name="T39" fmla="*/ 41 h 134"/>
                <a:gd name="T40" fmla="*/ 16 w 44"/>
                <a:gd name="T41" fmla="*/ 30 h 134"/>
                <a:gd name="T42" fmla="*/ 27 w 44"/>
                <a:gd name="T43" fmla="*/ 16 h 134"/>
                <a:gd name="T44" fmla="*/ 30 w 44"/>
                <a:gd name="T45" fmla="*/ 10 h 134"/>
                <a:gd name="T46" fmla="*/ 43 w 44"/>
                <a:gd name="T47" fmla="*/ 0 h 134"/>
                <a:gd name="T48" fmla="*/ 36 w 44"/>
                <a:gd name="T49" fmla="*/ 4 h 134"/>
                <a:gd name="T50" fmla="*/ 31 w 44"/>
                <a:gd name="T51" fmla="*/ 12 h 134"/>
                <a:gd name="T52" fmla="*/ 23 w 44"/>
                <a:gd name="T53" fmla="*/ 24 h 134"/>
                <a:gd name="T54" fmla="*/ 18 w 44"/>
                <a:gd name="T55" fmla="*/ 31 h 134"/>
                <a:gd name="T56" fmla="*/ 3 w 44"/>
                <a:gd name="T57" fmla="*/ 46 h 134"/>
                <a:gd name="T58" fmla="*/ 3 w 44"/>
                <a:gd name="T59" fmla="*/ 47 h 134"/>
                <a:gd name="T60" fmla="*/ 5 w 44"/>
                <a:gd name="T61" fmla="*/ 52 h 134"/>
                <a:gd name="T62" fmla="*/ 4 w 44"/>
                <a:gd name="T63" fmla="*/ 55 h 134"/>
                <a:gd name="T64" fmla="*/ 7 w 44"/>
                <a:gd name="T65" fmla="*/ 59 h 134"/>
                <a:gd name="T66" fmla="*/ 11 w 44"/>
                <a:gd name="T67" fmla="*/ 58 h 134"/>
                <a:gd name="T68" fmla="*/ 27 w 44"/>
                <a:gd name="T69" fmla="*/ 54 h 134"/>
                <a:gd name="T70" fmla="*/ 37 w 44"/>
                <a:gd name="T71" fmla="*/ 62 h 134"/>
                <a:gd name="T72" fmla="*/ 37 w 44"/>
                <a:gd name="T73" fmla="*/ 64 h 134"/>
                <a:gd name="T74" fmla="*/ 37 w 44"/>
                <a:gd name="T75" fmla="*/ 68 h 134"/>
                <a:gd name="T76" fmla="*/ 35 w 44"/>
                <a:gd name="T77" fmla="*/ 74 h 134"/>
                <a:gd name="T78" fmla="*/ 38 w 44"/>
                <a:gd name="T79" fmla="*/ 78 h 134"/>
                <a:gd name="T80" fmla="*/ 43 w 44"/>
                <a:gd name="T81" fmla="*/ 89 h 134"/>
                <a:gd name="T82" fmla="*/ 40 w 44"/>
                <a:gd name="T83" fmla="*/ 95 h 134"/>
                <a:gd name="T84" fmla="*/ 41 w 44"/>
                <a:gd name="T85" fmla="*/ 98 h 134"/>
                <a:gd name="T86" fmla="*/ 42 w 44"/>
                <a:gd name="T87" fmla="*/ 101 h 134"/>
                <a:gd name="T88" fmla="*/ 32 w 44"/>
                <a:gd name="T89" fmla="*/ 110 h 134"/>
                <a:gd name="T90" fmla="*/ 26 w 44"/>
                <a:gd name="T91" fmla="*/ 116 h 134"/>
                <a:gd name="T92" fmla="*/ 15 w 44"/>
                <a:gd name="T93" fmla="*/ 128 h 134"/>
                <a:gd name="T94" fmla="*/ 14 w 44"/>
                <a:gd name="T95" fmla="*/ 129 h 134"/>
                <a:gd name="T96" fmla="*/ 11 w 44"/>
                <a:gd name="T9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134">
                  <a:moveTo>
                    <a:pt x="11" y="134"/>
                  </a:moveTo>
                  <a:cubicBezTo>
                    <a:pt x="11" y="130"/>
                    <a:pt x="11" y="127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5" y="125"/>
                    <a:pt x="17" y="124"/>
                    <a:pt x="18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19" y="120"/>
                    <a:pt x="22" y="115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7" y="113"/>
                    <a:pt x="29" y="110"/>
                    <a:pt x="30" y="109"/>
                  </a:cubicBezTo>
                  <a:cubicBezTo>
                    <a:pt x="30" y="109"/>
                    <a:pt x="30" y="109"/>
                    <a:pt x="30" y="109"/>
                  </a:cubicBezTo>
                  <a:cubicBezTo>
                    <a:pt x="31" y="107"/>
                    <a:pt x="35" y="106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8" y="104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8" y="99"/>
                    <a:pt x="37" y="98"/>
                    <a:pt x="37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95"/>
                    <a:pt x="38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2"/>
                    <a:pt x="41" y="92"/>
                    <a:pt x="41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8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4"/>
                    <a:pt x="41" y="82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4" y="79"/>
                    <a:pt x="33" y="76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2"/>
                    <a:pt x="33" y="70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6"/>
                    <a:pt x="34" y="65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3"/>
                    <a:pt x="34" y="63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3" y="59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0" y="54"/>
                    <a:pt x="19" y="57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1"/>
                    <a:pt x="8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9"/>
                    <a:pt x="1" y="57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5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3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0"/>
                    <a:pt x="1" y="49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2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2" y="39"/>
                    <a:pt x="15" y="34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8" y="25"/>
                    <a:pt x="20" y="23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0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2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2" y="6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1"/>
                    <a:pt x="39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9" y="2"/>
                    <a:pt x="36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7"/>
                    <a:pt x="34" y="10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9" y="14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6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1" y="25"/>
                    <a:pt x="20" y="26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5"/>
                    <a:pt x="14" y="41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8"/>
                    <a:pt x="3" y="48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1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3"/>
                    <a:pt x="4" y="53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4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59"/>
                    <a:pt x="9" y="59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8" y="56"/>
                    <a:pt x="18" y="53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2"/>
                    <a:pt x="24" y="53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7"/>
                    <a:pt x="37" y="59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5"/>
                    <a:pt x="37" y="66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9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5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6"/>
                    <a:pt x="36" y="77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2" y="80"/>
                    <a:pt x="44" y="84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87"/>
                    <a:pt x="44" y="88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92"/>
                    <a:pt x="42" y="94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7"/>
                    <a:pt x="40" y="97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2" y="99"/>
                    <a:pt x="42" y="100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3"/>
                    <a:pt x="40" y="105"/>
                    <a:pt x="38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6" y="108"/>
                    <a:pt x="32" y="109"/>
                    <a:pt x="32" y="110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1" y="112"/>
                    <a:pt x="28" y="115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4" y="117"/>
                    <a:pt x="21" y="121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8" y="126"/>
                    <a:pt x="16" y="127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8"/>
                    <a:pt x="14" y="128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3" y="131"/>
                    <a:pt x="13" y="132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1" y="134"/>
                    <a:pt x="11" y="134"/>
                    <a:pt x="11" y="13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661"/>
            <p:cNvSpPr>
              <a:spLocks/>
            </p:cNvSpPr>
            <p:nvPr/>
          </p:nvSpPr>
          <p:spPr bwMode="auto">
            <a:xfrm>
              <a:off x="4807" y="235"/>
              <a:ext cx="219" cy="54"/>
            </a:xfrm>
            <a:custGeom>
              <a:avLst/>
              <a:gdLst>
                <a:gd name="T0" fmla="*/ 1 w 155"/>
                <a:gd name="T1" fmla="*/ 38 h 38"/>
                <a:gd name="T2" fmla="*/ 0 w 155"/>
                <a:gd name="T3" fmla="*/ 35 h 38"/>
                <a:gd name="T4" fmla="*/ 5 w 155"/>
                <a:gd name="T5" fmla="*/ 36 h 38"/>
                <a:gd name="T6" fmla="*/ 8 w 155"/>
                <a:gd name="T7" fmla="*/ 36 h 38"/>
                <a:gd name="T8" fmla="*/ 27 w 155"/>
                <a:gd name="T9" fmla="*/ 29 h 38"/>
                <a:gd name="T10" fmla="*/ 37 w 155"/>
                <a:gd name="T11" fmla="*/ 23 h 38"/>
                <a:gd name="T12" fmla="*/ 54 w 155"/>
                <a:gd name="T13" fmla="*/ 17 h 38"/>
                <a:gd name="T14" fmla="*/ 61 w 155"/>
                <a:gd name="T15" fmla="*/ 14 h 38"/>
                <a:gd name="T16" fmla="*/ 69 w 155"/>
                <a:gd name="T17" fmla="*/ 16 h 38"/>
                <a:gd name="T18" fmla="*/ 73 w 155"/>
                <a:gd name="T19" fmla="*/ 14 h 38"/>
                <a:gd name="T20" fmla="*/ 84 w 155"/>
                <a:gd name="T21" fmla="*/ 13 h 38"/>
                <a:gd name="T22" fmla="*/ 86 w 155"/>
                <a:gd name="T23" fmla="*/ 13 h 38"/>
                <a:gd name="T24" fmla="*/ 99 w 155"/>
                <a:gd name="T25" fmla="*/ 7 h 38"/>
                <a:gd name="T26" fmla="*/ 100 w 155"/>
                <a:gd name="T27" fmla="*/ 7 h 38"/>
                <a:gd name="T28" fmla="*/ 104 w 155"/>
                <a:gd name="T29" fmla="*/ 4 h 38"/>
                <a:gd name="T30" fmla="*/ 110 w 155"/>
                <a:gd name="T31" fmla="*/ 1 h 38"/>
                <a:gd name="T32" fmla="*/ 116 w 155"/>
                <a:gd name="T33" fmla="*/ 3 h 38"/>
                <a:gd name="T34" fmla="*/ 118 w 155"/>
                <a:gd name="T35" fmla="*/ 2 h 38"/>
                <a:gd name="T36" fmla="*/ 123 w 155"/>
                <a:gd name="T37" fmla="*/ 2 h 38"/>
                <a:gd name="T38" fmla="*/ 124 w 155"/>
                <a:gd name="T39" fmla="*/ 3 h 38"/>
                <a:gd name="T40" fmla="*/ 127 w 155"/>
                <a:gd name="T41" fmla="*/ 0 h 38"/>
                <a:gd name="T42" fmla="*/ 130 w 155"/>
                <a:gd name="T43" fmla="*/ 1 h 38"/>
                <a:gd name="T44" fmla="*/ 137 w 155"/>
                <a:gd name="T45" fmla="*/ 3 h 38"/>
                <a:gd name="T46" fmla="*/ 139 w 155"/>
                <a:gd name="T47" fmla="*/ 3 h 38"/>
                <a:gd name="T48" fmla="*/ 148 w 155"/>
                <a:gd name="T49" fmla="*/ 9 h 38"/>
                <a:gd name="T50" fmla="*/ 155 w 155"/>
                <a:gd name="T51" fmla="*/ 9 h 38"/>
                <a:gd name="T52" fmla="*/ 148 w 155"/>
                <a:gd name="T53" fmla="*/ 12 h 38"/>
                <a:gd name="T54" fmla="*/ 142 w 155"/>
                <a:gd name="T55" fmla="*/ 8 h 38"/>
                <a:gd name="T56" fmla="*/ 137 w 155"/>
                <a:gd name="T57" fmla="*/ 6 h 38"/>
                <a:gd name="T58" fmla="*/ 136 w 155"/>
                <a:gd name="T59" fmla="*/ 6 h 38"/>
                <a:gd name="T60" fmla="*/ 127 w 155"/>
                <a:gd name="T61" fmla="*/ 2 h 38"/>
                <a:gd name="T62" fmla="*/ 126 w 155"/>
                <a:gd name="T63" fmla="*/ 3 h 38"/>
                <a:gd name="T64" fmla="*/ 121 w 155"/>
                <a:gd name="T65" fmla="*/ 3 h 38"/>
                <a:gd name="T66" fmla="*/ 121 w 155"/>
                <a:gd name="T67" fmla="*/ 3 h 38"/>
                <a:gd name="T68" fmla="*/ 119 w 155"/>
                <a:gd name="T69" fmla="*/ 4 h 38"/>
                <a:gd name="T70" fmla="*/ 116 w 155"/>
                <a:gd name="T71" fmla="*/ 6 h 38"/>
                <a:gd name="T72" fmla="*/ 110 w 155"/>
                <a:gd name="T73" fmla="*/ 3 h 38"/>
                <a:gd name="T74" fmla="*/ 106 w 155"/>
                <a:gd name="T75" fmla="*/ 6 h 38"/>
                <a:gd name="T76" fmla="*/ 99 w 155"/>
                <a:gd name="T77" fmla="*/ 9 h 38"/>
                <a:gd name="T78" fmla="*/ 99 w 155"/>
                <a:gd name="T79" fmla="*/ 9 h 38"/>
                <a:gd name="T80" fmla="*/ 86 w 155"/>
                <a:gd name="T81" fmla="*/ 16 h 38"/>
                <a:gd name="T82" fmla="*/ 84 w 155"/>
                <a:gd name="T83" fmla="*/ 15 h 38"/>
                <a:gd name="T84" fmla="*/ 75 w 155"/>
                <a:gd name="T85" fmla="*/ 16 h 38"/>
                <a:gd name="T86" fmla="*/ 69 w 155"/>
                <a:gd name="T87" fmla="*/ 18 h 38"/>
                <a:gd name="T88" fmla="*/ 61 w 155"/>
                <a:gd name="T89" fmla="*/ 16 h 38"/>
                <a:gd name="T90" fmla="*/ 57 w 155"/>
                <a:gd name="T91" fmla="*/ 18 h 38"/>
                <a:gd name="T92" fmla="*/ 39 w 155"/>
                <a:gd name="T93" fmla="*/ 25 h 38"/>
                <a:gd name="T94" fmla="*/ 27 w 155"/>
                <a:gd name="T95" fmla="*/ 31 h 38"/>
                <a:gd name="T96" fmla="*/ 8 w 155"/>
                <a:gd name="T9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" h="38">
                  <a:moveTo>
                    <a:pt x="5" y="38"/>
                  </a:moveTo>
                  <a:cubicBezTo>
                    <a:pt x="4" y="38"/>
                    <a:pt x="3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3" y="35"/>
                    <a:pt x="4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2" y="36"/>
                    <a:pt x="16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0" y="30"/>
                    <a:pt x="22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31" y="28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2"/>
                    <a:pt x="42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52" y="21"/>
                    <a:pt x="53" y="19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6" y="15"/>
                    <a:pt x="58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4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1" y="16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5" y="13"/>
                    <a:pt x="78" y="12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3" y="12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3"/>
                    <a:pt x="85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91" y="11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3" y="9"/>
                    <a:pt x="95" y="7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9" y="7"/>
                    <a:pt x="99" y="7"/>
                    <a:pt x="100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0" y="7"/>
                    <a:pt x="100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2" y="7"/>
                    <a:pt x="103" y="6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5" y="3"/>
                    <a:pt x="107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2" y="1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4" y="3"/>
                    <a:pt x="115" y="3"/>
                    <a:pt x="116" y="3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6" y="3"/>
                    <a:pt x="117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8" y="2"/>
                    <a:pt x="119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2" y="0"/>
                    <a:pt x="123" y="1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4" y="2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1"/>
                    <a:pt x="125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8" y="0"/>
                    <a:pt x="129" y="0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3" y="3"/>
                    <a:pt x="134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8" y="3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1" y="3"/>
                    <a:pt x="143" y="4"/>
                    <a:pt x="144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5" y="9"/>
                    <a:pt x="146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50" y="9"/>
                    <a:pt x="153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3" y="11"/>
                    <a:pt x="150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5" y="12"/>
                    <a:pt x="143" y="11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1" y="6"/>
                    <a:pt x="140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8" y="6"/>
                    <a:pt x="138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7" y="6"/>
                    <a:pt x="136" y="6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34" y="5"/>
                    <a:pt x="132" y="5"/>
                    <a:pt x="129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8" y="3"/>
                    <a:pt x="127" y="2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7" y="2"/>
                    <a:pt x="127" y="2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4"/>
                    <a:pt x="125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3" y="5"/>
                    <a:pt x="122" y="4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0" y="3"/>
                    <a:pt x="120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5"/>
                    <a:pt x="118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4" y="6"/>
                    <a:pt x="113" y="5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1" y="4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9" y="3"/>
                    <a:pt x="107" y="5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5" y="7"/>
                    <a:pt x="104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0" y="10"/>
                    <a:pt x="100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7" y="9"/>
                    <a:pt x="95" y="11"/>
                    <a:pt x="94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2" y="12"/>
                    <a:pt x="90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4" y="15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5"/>
                    <a:pt x="82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8" y="15"/>
                    <a:pt x="76" y="1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4" y="17"/>
                    <a:pt x="72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7" y="18"/>
                    <a:pt x="66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6"/>
                    <a:pt x="62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9" y="16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20"/>
                    <a:pt x="53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2" y="23"/>
                    <a:pt x="40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7" y="26"/>
                    <a:pt x="32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2" y="32"/>
                    <a:pt x="22" y="32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8" y="36"/>
                    <a:pt x="13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6" y="38"/>
                    <a:pt x="5" y="3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662"/>
            <p:cNvSpPr>
              <a:spLocks noEditPoints="1"/>
            </p:cNvSpPr>
            <p:nvPr/>
          </p:nvSpPr>
          <p:spPr bwMode="auto">
            <a:xfrm>
              <a:off x="5026" y="246"/>
              <a:ext cx="181" cy="124"/>
            </a:xfrm>
            <a:custGeom>
              <a:avLst/>
              <a:gdLst>
                <a:gd name="T0" fmla="*/ 125 w 128"/>
                <a:gd name="T1" fmla="*/ 87 h 87"/>
                <a:gd name="T2" fmla="*/ 126 w 128"/>
                <a:gd name="T3" fmla="*/ 81 h 87"/>
                <a:gd name="T4" fmla="*/ 120 w 128"/>
                <a:gd name="T5" fmla="*/ 77 h 87"/>
                <a:gd name="T6" fmla="*/ 119 w 128"/>
                <a:gd name="T7" fmla="*/ 77 h 87"/>
                <a:gd name="T8" fmla="*/ 115 w 128"/>
                <a:gd name="T9" fmla="*/ 68 h 87"/>
                <a:gd name="T10" fmla="*/ 117 w 128"/>
                <a:gd name="T11" fmla="*/ 67 h 87"/>
                <a:gd name="T12" fmla="*/ 116 w 128"/>
                <a:gd name="T13" fmla="*/ 67 h 87"/>
                <a:gd name="T14" fmla="*/ 113 w 128"/>
                <a:gd name="T15" fmla="*/ 66 h 87"/>
                <a:gd name="T16" fmla="*/ 113 w 128"/>
                <a:gd name="T17" fmla="*/ 62 h 87"/>
                <a:gd name="T18" fmla="*/ 110 w 128"/>
                <a:gd name="T19" fmla="*/ 58 h 87"/>
                <a:gd name="T20" fmla="*/ 98 w 128"/>
                <a:gd name="T21" fmla="*/ 49 h 87"/>
                <a:gd name="T22" fmla="*/ 95 w 128"/>
                <a:gd name="T23" fmla="*/ 40 h 87"/>
                <a:gd name="T24" fmla="*/ 96 w 128"/>
                <a:gd name="T25" fmla="*/ 38 h 87"/>
                <a:gd name="T26" fmla="*/ 96 w 128"/>
                <a:gd name="T27" fmla="*/ 35 h 87"/>
                <a:gd name="T28" fmla="*/ 96 w 128"/>
                <a:gd name="T29" fmla="*/ 34 h 87"/>
                <a:gd name="T30" fmla="*/ 92 w 128"/>
                <a:gd name="T31" fmla="*/ 35 h 87"/>
                <a:gd name="T32" fmla="*/ 81 w 128"/>
                <a:gd name="T33" fmla="*/ 27 h 87"/>
                <a:gd name="T34" fmla="*/ 75 w 128"/>
                <a:gd name="T35" fmla="*/ 29 h 87"/>
                <a:gd name="T36" fmla="*/ 73 w 128"/>
                <a:gd name="T37" fmla="*/ 27 h 87"/>
                <a:gd name="T38" fmla="*/ 75 w 128"/>
                <a:gd name="T39" fmla="*/ 21 h 87"/>
                <a:gd name="T40" fmla="*/ 54 w 128"/>
                <a:gd name="T41" fmla="*/ 12 h 87"/>
                <a:gd name="T42" fmla="*/ 45 w 128"/>
                <a:gd name="T43" fmla="*/ 10 h 87"/>
                <a:gd name="T44" fmla="*/ 33 w 128"/>
                <a:gd name="T45" fmla="*/ 18 h 87"/>
                <a:gd name="T46" fmla="*/ 23 w 128"/>
                <a:gd name="T47" fmla="*/ 13 h 87"/>
                <a:gd name="T48" fmla="*/ 17 w 128"/>
                <a:gd name="T49" fmla="*/ 15 h 87"/>
                <a:gd name="T50" fmla="*/ 1 w 128"/>
                <a:gd name="T51" fmla="*/ 3 h 87"/>
                <a:gd name="T52" fmla="*/ 0 w 128"/>
                <a:gd name="T53" fmla="*/ 1 h 87"/>
                <a:gd name="T54" fmla="*/ 10 w 128"/>
                <a:gd name="T55" fmla="*/ 7 h 87"/>
                <a:gd name="T56" fmla="*/ 19 w 128"/>
                <a:gd name="T57" fmla="*/ 12 h 87"/>
                <a:gd name="T58" fmla="*/ 29 w 128"/>
                <a:gd name="T59" fmla="*/ 14 h 87"/>
                <a:gd name="T60" fmla="*/ 35 w 128"/>
                <a:gd name="T61" fmla="*/ 12 h 87"/>
                <a:gd name="T62" fmla="*/ 46 w 128"/>
                <a:gd name="T63" fmla="*/ 7 h 87"/>
                <a:gd name="T64" fmla="*/ 71 w 128"/>
                <a:gd name="T65" fmla="*/ 15 h 87"/>
                <a:gd name="T66" fmla="*/ 77 w 128"/>
                <a:gd name="T67" fmla="*/ 25 h 87"/>
                <a:gd name="T68" fmla="*/ 78 w 128"/>
                <a:gd name="T69" fmla="*/ 25 h 87"/>
                <a:gd name="T70" fmla="*/ 88 w 128"/>
                <a:gd name="T71" fmla="*/ 29 h 87"/>
                <a:gd name="T72" fmla="*/ 95 w 128"/>
                <a:gd name="T73" fmla="*/ 31 h 87"/>
                <a:gd name="T74" fmla="*/ 99 w 128"/>
                <a:gd name="T75" fmla="*/ 33 h 87"/>
                <a:gd name="T76" fmla="*/ 99 w 128"/>
                <a:gd name="T77" fmla="*/ 37 h 87"/>
                <a:gd name="T78" fmla="*/ 99 w 128"/>
                <a:gd name="T79" fmla="*/ 38 h 87"/>
                <a:gd name="T80" fmla="*/ 94 w 128"/>
                <a:gd name="T81" fmla="*/ 44 h 87"/>
                <a:gd name="T82" fmla="*/ 99 w 128"/>
                <a:gd name="T83" fmla="*/ 46 h 87"/>
                <a:gd name="T84" fmla="*/ 110 w 128"/>
                <a:gd name="T85" fmla="*/ 55 h 87"/>
                <a:gd name="T86" fmla="*/ 115 w 128"/>
                <a:gd name="T87" fmla="*/ 63 h 87"/>
                <a:gd name="T88" fmla="*/ 115 w 128"/>
                <a:gd name="T89" fmla="*/ 64 h 87"/>
                <a:gd name="T90" fmla="*/ 120 w 128"/>
                <a:gd name="T91" fmla="*/ 67 h 87"/>
                <a:gd name="T92" fmla="*/ 115 w 128"/>
                <a:gd name="T93" fmla="*/ 72 h 87"/>
                <a:gd name="T94" fmla="*/ 119 w 128"/>
                <a:gd name="T95" fmla="*/ 74 h 87"/>
                <a:gd name="T96" fmla="*/ 120 w 128"/>
                <a:gd name="T97" fmla="*/ 74 h 87"/>
                <a:gd name="T98" fmla="*/ 128 w 128"/>
                <a:gd name="T99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7">
                  <a:moveTo>
                    <a:pt x="125" y="87"/>
                  </a:moveTo>
                  <a:cubicBezTo>
                    <a:pt x="125" y="87"/>
                    <a:pt x="125" y="87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lose/>
                  <a:moveTo>
                    <a:pt x="122" y="86"/>
                  </a:moveTo>
                  <a:cubicBezTo>
                    <a:pt x="124" y="83"/>
                    <a:pt x="126" y="82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4" y="78"/>
                    <a:pt x="123" y="77"/>
                    <a:pt x="120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77"/>
                    <a:pt x="119" y="77"/>
                    <a:pt x="119" y="77"/>
                  </a:cubicBezTo>
                  <a:cubicBezTo>
                    <a:pt x="119" y="77"/>
                    <a:pt x="119" y="77"/>
                    <a:pt x="119" y="77"/>
                  </a:cubicBezTo>
                  <a:cubicBezTo>
                    <a:pt x="119" y="77"/>
                    <a:pt x="119" y="77"/>
                    <a:pt x="119" y="77"/>
                  </a:cubicBezTo>
                  <a:cubicBezTo>
                    <a:pt x="119" y="77"/>
                    <a:pt x="119" y="77"/>
                    <a:pt x="119" y="77"/>
                  </a:cubicBezTo>
                  <a:cubicBezTo>
                    <a:pt x="116" y="77"/>
                    <a:pt x="113" y="75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0"/>
                    <a:pt x="114" y="69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7" y="68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5" y="67"/>
                    <a:pt x="115" y="67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4" y="67"/>
                    <a:pt x="113" y="67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2" y="63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0"/>
                    <a:pt x="111" y="58"/>
                    <a:pt x="110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6" y="57"/>
                    <a:pt x="103" y="53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49"/>
                    <a:pt x="101" y="49"/>
                    <a:pt x="98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6" y="48"/>
                    <a:pt x="92" y="48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1"/>
                    <a:pt x="94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6" y="39"/>
                    <a:pt x="96" y="39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6"/>
                    <a:pt x="96" y="35"/>
                    <a:pt x="96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4"/>
                    <a:pt x="93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9" y="35"/>
                    <a:pt x="87" y="33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4" y="28"/>
                    <a:pt x="82" y="26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7"/>
                    <a:pt x="80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8" y="28"/>
                    <a:pt x="76" y="29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9"/>
                    <a:pt x="74" y="29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6"/>
                    <a:pt x="73" y="25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4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66" y="18"/>
                    <a:pt x="56" y="13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1"/>
                    <a:pt x="49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1" y="11"/>
                    <a:pt x="39" y="9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6"/>
                    <a:pt x="36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8"/>
                    <a:pt x="30" y="18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4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3" y="15"/>
                    <a:pt x="9" y="1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4"/>
                    <a:pt x="5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0"/>
                    <a:pt x="9" y="2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10"/>
                    <a:pt x="14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1"/>
                    <a:pt x="21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5" y="12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1" y="15"/>
                    <a:pt x="32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5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8" y="7"/>
                    <a:pt x="42" y="8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9" y="7"/>
                    <a:pt x="53" y="8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11"/>
                    <a:pt x="68" y="15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4" y="15"/>
                    <a:pt x="78" y="17"/>
                    <a:pt x="7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2"/>
                    <a:pt x="77" y="23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6" y="25"/>
                    <a:pt x="76" y="25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5"/>
                    <a:pt x="77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4" y="24"/>
                    <a:pt x="87" y="26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9" y="31"/>
                    <a:pt x="90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3" y="32"/>
                    <a:pt x="94" y="32"/>
                    <a:pt x="95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1"/>
                    <a:pt x="96" y="31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7" y="31"/>
                    <a:pt x="98" y="32"/>
                    <a:pt x="99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33"/>
                    <a:pt x="99" y="34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6"/>
                    <a:pt x="99" y="36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99" y="37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5" y="43"/>
                    <a:pt x="94" y="43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4" y="44"/>
                    <a:pt x="94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6" y="45"/>
                    <a:pt x="97" y="46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1" y="46"/>
                    <a:pt x="104" y="47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5" y="52"/>
                    <a:pt x="107" y="54"/>
                    <a:pt x="110" y="55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13" y="56"/>
                    <a:pt x="116" y="59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2"/>
                    <a:pt x="116" y="63"/>
                    <a:pt x="115" y="6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4"/>
                    <a:pt x="116" y="64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8" y="64"/>
                    <a:pt x="120" y="65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9"/>
                    <a:pt x="118" y="70"/>
                    <a:pt x="116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3"/>
                    <a:pt x="116" y="73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7" y="74"/>
                    <a:pt x="118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4" y="74"/>
                    <a:pt x="126" y="76"/>
                    <a:pt x="128" y="79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8" y="79"/>
                    <a:pt x="128" y="80"/>
                    <a:pt x="128" y="81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8" y="84"/>
                    <a:pt x="126" y="85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2" y="86"/>
                    <a:pt x="122" y="86"/>
                    <a:pt x="122" y="8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663"/>
            <p:cNvSpPr>
              <a:spLocks noEditPoints="1"/>
            </p:cNvSpPr>
            <p:nvPr/>
          </p:nvSpPr>
          <p:spPr bwMode="auto">
            <a:xfrm>
              <a:off x="5530" y="647"/>
              <a:ext cx="203" cy="129"/>
            </a:xfrm>
            <a:custGeom>
              <a:avLst/>
              <a:gdLst>
                <a:gd name="T0" fmla="*/ 44 w 143"/>
                <a:gd name="T1" fmla="*/ 71 h 91"/>
                <a:gd name="T2" fmla="*/ 37 w 143"/>
                <a:gd name="T3" fmla="*/ 56 h 91"/>
                <a:gd name="T4" fmla="*/ 39 w 143"/>
                <a:gd name="T5" fmla="*/ 44 h 91"/>
                <a:gd name="T6" fmla="*/ 36 w 143"/>
                <a:gd name="T7" fmla="*/ 35 h 91"/>
                <a:gd name="T8" fmla="*/ 36 w 143"/>
                <a:gd name="T9" fmla="*/ 33 h 91"/>
                <a:gd name="T10" fmla="*/ 34 w 143"/>
                <a:gd name="T11" fmla="*/ 31 h 91"/>
                <a:gd name="T12" fmla="*/ 29 w 143"/>
                <a:gd name="T13" fmla="*/ 33 h 91"/>
                <a:gd name="T14" fmla="*/ 22 w 143"/>
                <a:gd name="T15" fmla="*/ 25 h 91"/>
                <a:gd name="T16" fmla="*/ 22 w 143"/>
                <a:gd name="T17" fmla="*/ 16 h 91"/>
                <a:gd name="T18" fmla="*/ 22 w 143"/>
                <a:gd name="T19" fmla="*/ 14 h 91"/>
                <a:gd name="T20" fmla="*/ 24 w 143"/>
                <a:gd name="T21" fmla="*/ 5 h 91"/>
                <a:gd name="T22" fmla="*/ 24 w 143"/>
                <a:gd name="T23" fmla="*/ 4 h 91"/>
                <a:gd name="T24" fmla="*/ 14 w 143"/>
                <a:gd name="T25" fmla="*/ 6 h 91"/>
                <a:gd name="T26" fmla="*/ 8 w 143"/>
                <a:gd name="T27" fmla="*/ 7 h 91"/>
                <a:gd name="T28" fmla="*/ 0 w 143"/>
                <a:gd name="T29" fmla="*/ 8 h 91"/>
                <a:gd name="T30" fmla="*/ 3 w 143"/>
                <a:gd name="T31" fmla="*/ 5 h 91"/>
                <a:gd name="T32" fmla="*/ 12 w 143"/>
                <a:gd name="T33" fmla="*/ 2 h 91"/>
                <a:gd name="T34" fmla="*/ 17 w 143"/>
                <a:gd name="T35" fmla="*/ 3 h 91"/>
                <a:gd name="T36" fmla="*/ 24 w 143"/>
                <a:gd name="T37" fmla="*/ 0 h 91"/>
                <a:gd name="T38" fmla="*/ 26 w 143"/>
                <a:gd name="T39" fmla="*/ 11 h 91"/>
                <a:gd name="T40" fmla="*/ 25 w 143"/>
                <a:gd name="T41" fmla="*/ 15 h 91"/>
                <a:gd name="T42" fmla="*/ 23 w 143"/>
                <a:gd name="T43" fmla="*/ 21 h 91"/>
                <a:gd name="T44" fmla="*/ 24 w 143"/>
                <a:gd name="T45" fmla="*/ 22 h 91"/>
                <a:gd name="T46" fmla="*/ 29 w 143"/>
                <a:gd name="T47" fmla="*/ 30 h 91"/>
                <a:gd name="T48" fmla="*/ 34 w 143"/>
                <a:gd name="T49" fmla="*/ 28 h 91"/>
                <a:gd name="T50" fmla="*/ 39 w 143"/>
                <a:gd name="T51" fmla="*/ 35 h 91"/>
                <a:gd name="T52" fmla="*/ 42 w 143"/>
                <a:gd name="T53" fmla="*/ 44 h 91"/>
                <a:gd name="T54" fmla="*/ 40 w 143"/>
                <a:gd name="T55" fmla="*/ 58 h 91"/>
                <a:gd name="T56" fmla="*/ 45 w 143"/>
                <a:gd name="T57" fmla="*/ 68 h 91"/>
                <a:gd name="T58" fmla="*/ 62 w 143"/>
                <a:gd name="T59" fmla="*/ 87 h 91"/>
                <a:gd name="T60" fmla="*/ 70 w 143"/>
                <a:gd name="T61" fmla="*/ 84 h 91"/>
                <a:gd name="T62" fmla="*/ 84 w 143"/>
                <a:gd name="T63" fmla="*/ 79 h 91"/>
                <a:gd name="T64" fmla="*/ 94 w 143"/>
                <a:gd name="T65" fmla="*/ 82 h 91"/>
                <a:gd name="T66" fmla="*/ 101 w 143"/>
                <a:gd name="T67" fmla="*/ 79 h 91"/>
                <a:gd name="T68" fmla="*/ 112 w 143"/>
                <a:gd name="T69" fmla="*/ 77 h 91"/>
                <a:gd name="T70" fmla="*/ 118 w 143"/>
                <a:gd name="T71" fmla="*/ 75 h 91"/>
                <a:gd name="T72" fmla="*/ 122 w 143"/>
                <a:gd name="T73" fmla="*/ 73 h 91"/>
                <a:gd name="T74" fmla="*/ 130 w 143"/>
                <a:gd name="T75" fmla="*/ 67 h 91"/>
                <a:gd name="T76" fmla="*/ 137 w 143"/>
                <a:gd name="T77" fmla="*/ 69 h 91"/>
                <a:gd name="T78" fmla="*/ 141 w 143"/>
                <a:gd name="T79" fmla="*/ 66 h 91"/>
                <a:gd name="T80" fmla="*/ 134 w 143"/>
                <a:gd name="T81" fmla="*/ 72 h 91"/>
                <a:gd name="T82" fmla="*/ 128 w 143"/>
                <a:gd name="T83" fmla="*/ 71 h 91"/>
                <a:gd name="T84" fmla="*/ 118 w 143"/>
                <a:gd name="T85" fmla="*/ 78 h 91"/>
                <a:gd name="T86" fmla="*/ 117 w 143"/>
                <a:gd name="T87" fmla="*/ 78 h 91"/>
                <a:gd name="T88" fmla="*/ 106 w 143"/>
                <a:gd name="T89" fmla="*/ 82 h 91"/>
                <a:gd name="T90" fmla="*/ 97 w 143"/>
                <a:gd name="T91" fmla="*/ 83 h 91"/>
                <a:gd name="T92" fmla="*/ 89 w 143"/>
                <a:gd name="T93" fmla="*/ 84 h 91"/>
                <a:gd name="T94" fmla="*/ 81 w 143"/>
                <a:gd name="T95" fmla="*/ 83 h 91"/>
                <a:gd name="T96" fmla="*/ 65 w 143"/>
                <a:gd name="T97" fmla="*/ 91 h 91"/>
                <a:gd name="T98" fmla="*/ 29 w 143"/>
                <a:gd name="T9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3" h="91">
                  <a:moveTo>
                    <a:pt x="61" y="90"/>
                  </a:moveTo>
                  <a:cubicBezTo>
                    <a:pt x="54" y="87"/>
                    <a:pt x="54" y="84"/>
                    <a:pt x="54" y="82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3" y="79"/>
                    <a:pt x="48" y="73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0" y="69"/>
                    <a:pt x="35" y="66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59"/>
                    <a:pt x="36" y="58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9" y="53"/>
                    <a:pt x="40" y="51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8"/>
                    <a:pt x="39" y="46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1"/>
                    <a:pt x="38" y="40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0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7" y="33"/>
                    <a:pt x="25" y="31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7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0" y="24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5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5"/>
                    <a:pt x="20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5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20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8" y="3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7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3"/>
                    <a:pt x="28" y="25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8"/>
                    <a:pt x="33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7" y="28"/>
                    <a:pt x="39" y="31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4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1" y="38"/>
                    <a:pt x="42" y="40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5"/>
                    <a:pt x="43" y="47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2"/>
                    <a:pt x="42" y="55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9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3"/>
                    <a:pt x="42" y="66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50" y="71"/>
                    <a:pt x="56" y="77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8" y="84"/>
                    <a:pt x="56" y="84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4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6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4" y="81"/>
                    <a:pt x="77" y="82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1" y="79"/>
                    <a:pt x="83" y="79"/>
                    <a:pt x="84" y="79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7" y="79"/>
                    <a:pt x="89" y="80"/>
                    <a:pt x="91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3" y="82"/>
                    <a:pt x="93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82"/>
                    <a:pt x="94" y="82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6" y="79"/>
                    <a:pt x="99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3" y="79"/>
                    <a:pt x="104" y="79"/>
                    <a:pt x="106" y="7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8" y="79"/>
                    <a:pt x="111" y="78"/>
                    <a:pt x="112" y="77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3" y="76"/>
                    <a:pt x="115" y="75"/>
                    <a:pt x="117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7" y="75"/>
                    <a:pt x="118" y="75"/>
                    <a:pt x="118" y="75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20" y="75"/>
                    <a:pt x="121" y="74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3" y="73"/>
                    <a:pt x="123" y="71"/>
                    <a:pt x="126" y="68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8" y="67"/>
                    <a:pt x="129" y="67"/>
                    <a:pt x="130" y="67"/>
                  </a:cubicBezTo>
                  <a:cubicBezTo>
                    <a:pt x="130" y="67"/>
                    <a:pt x="130" y="67"/>
                    <a:pt x="130" y="67"/>
                  </a:cubicBezTo>
                  <a:cubicBezTo>
                    <a:pt x="132" y="67"/>
                    <a:pt x="133" y="68"/>
                    <a:pt x="135" y="68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6" y="69"/>
                    <a:pt x="136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8" y="69"/>
                    <a:pt x="140" y="68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1" y="66"/>
                    <a:pt x="141" y="66"/>
                    <a:pt x="141" y="66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2"/>
                    <a:pt x="135" y="72"/>
                    <a:pt x="134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2" y="71"/>
                    <a:pt x="130" y="70"/>
                    <a:pt x="130" y="70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70"/>
                    <a:pt x="129" y="70"/>
                    <a:pt x="128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6" y="73"/>
                    <a:pt x="126" y="74"/>
                    <a:pt x="124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3" y="77"/>
                    <a:pt x="121" y="78"/>
                    <a:pt x="118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5" y="78"/>
                    <a:pt x="115" y="78"/>
                    <a:pt x="114" y="79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12" y="81"/>
                    <a:pt x="108" y="82"/>
                    <a:pt x="106" y="82"/>
                  </a:cubicBezTo>
                  <a:cubicBezTo>
                    <a:pt x="106" y="82"/>
                    <a:pt x="106" y="82"/>
                    <a:pt x="106" y="82"/>
                  </a:cubicBezTo>
                  <a:cubicBezTo>
                    <a:pt x="104" y="82"/>
                    <a:pt x="102" y="82"/>
                    <a:pt x="101" y="82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99" y="82"/>
                    <a:pt x="97" y="82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4"/>
                    <a:pt x="95" y="85"/>
                    <a:pt x="94" y="85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2" y="85"/>
                    <a:pt x="91" y="84"/>
                    <a:pt x="89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8" y="82"/>
                    <a:pt x="86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3" y="82"/>
                    <a:pt x="82" y="82"/>
                    <a:pt x="81" y="83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78" y="85"/>
                    <a:pt x="74" y="84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1" y="87"/>
                    <a:pt x="70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91"/>
                    <a:pt x="62" y="91"/>
                    <a:pt x="61" y="90"/>
                  </a:cubicBezTo>
                  <a:close/>
                  <a:moveTo>
                    <a:pt x="29" y="30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664"/>
            <p:cNvSpPr>
              <a:spLocks/>
            </p:cNvSpPr>
            <p:nvPr/>
          </p:nvSpPr>
          <p:spPr bwMode="auto">
            <a:xfrm>
              <a:off x="5223" y="406"/>
              <a:ext cx="309" cy="252"/>
            </a:xfrm>
            <a:custGeom>
              <a:avLst/>
              <a:gdLst>
                <a:gd name="T0" fmla="*/ 191 w 218"/>
                <a:gd name="T1" fmla="*/ 159 h 178"/>
                <a:gd name="T2" fmla="*/ 185 w 218"/>
                <a:gd name="T3" fmla="*/ 154 h 178"/>
                <a:gd name="T4" fmla="*/ 175 w 218"/>
                <a:gd name="T5" fmla="*/ 150 h 178"/>
                <a:gd name="T6" fmla="*/ 172 w 218"/>
                <a:gd name="T7" fmla="*/ 144 h 178"/>
                <a:gd name="T8" fmla="*/ 165 w 218"/>
                <a:gd name="T9" fmla="*/ 151 h 178"/>
                <a:gd name="T10" fmla="*/ 160 w 218"/>
                <a:gd name="T11" fmla="*/ 151 h 178"/>
                <a:gd name="T12" fmla="*/ 142 w 218"/>
                <a:gd name="T13" fmla="*/ 147 h 178"/>
                <a:gd name="T14" fmla="*/ 134 w 218"/>
                <a:gd name="T15" fmla="*/ 147 h 178"/>
                <a:gd name="T16" fmla="*/ 133 w 218"/>
                <a:gd name="T17" fmla="*/ 141 h 178"/>
                <a:gd name="T18" fmla="*/ 131 w 218"/>
                <a:gd name="T19" fmla="*/ 141 h 178"/>
                <a:gd name="T20" fmla="*/ 120 w 218"/>
                <a:gd name="T21" fmla="*/ 141 h 178"/>
                <a:gd name="T22" fmla="*/ 102 w 218"/>
                <a:gd name="T23" fmla="*/ 149 h 178"/>
                <a:gd name="T24" fmla="*/ 91 w 218"/>
                <a:gd name="T25" fmla="*/ 147 h 178"/>
                <a:gd name="T26" fmla="*/ 78 w 218"/>
                <a:gd name="T27" fmla="*/ 144 h 178"/>
                <a:gd name="T28" fmla="*/ 65 w 218"/>
                <a:gd name="T29" fmla="*/ 129 h 178"/>
                <a:gd name="T30" fmla="*/ 64 w 218"/>
                <a:gd name="T31" fmla="*/ 121 h 178"/>
                <a:gd name="T32" fmla="*/ 65 w 218"/>
                <a:gd name="T33" fmla="*/ 105 h 178"/>
                <a:gd name="T34" fmla="*/ 49 w 218"/>
                <a:gd name="T35" fmla="*/ 88 h 178"/>
                <a:gd name="T36" fmla="*/ 48 w 218"/>
                <a:gd name="T37" fmla="*/ 76 h 178"/>
                <a:gd name="T38" fmla="*/ 39 w 218"/>
                <a:gd name="T39" fmla="*/ 60 h 178"/>
                <a:gd name="T40" fmla="*/ 32 w 218"/>
                <a:gd name="T41" fmla="*/ 52 h 178"/>
                <a:gd name="T42" fmla="*/ 18 w 218"/>
                <a:gd name="T43" fmla="*/ 36 h 178"/>
                <a:gd name="T44" fmla="*/ 19 w 218"/>
                <a:gd name="T45" fmla="*/ 23 h 178"/>
                <a:gd name="T46" fmla="*/ 18 w 218"/>
                <a:gd name="T47" fmla="*/ 28 h 178"/>
                <a:gd name="T48" fmla="*/ 9 w 218"/>
                <a:gd name="T49" fmla="*/ 25 h 178"/>
                <a:gd name="T50" fmla="*/ 14 w 218"/>
                <a:gd name="T51" fmla="*/ 18 h 178"/>
                <a:gd name="T52" fmla="*/ 7 w 218"/>
                <a:gd name="T53" fmla="*/ 14 h 178"/>
                <a:gd name="T54" fmla="*/ 6 w 218"/>
                <a:gd name="T55" fmla="*/ 6 h 178"/>
                <a:gd name="T56" fmla="*/ 4 w 218"/>
                <a:gd name="T57" fmla="*/ 1 h 178"/>
                <a:gd name="T58" fmla="*/ 6 w 218"/>
                <a:gd name="T59" fmla="*/ 4 h 178"/>
                <a:gd name="T60" fmla="*/ 10 w 218"/>
                <a:gd name="T61" fmla="*/ 14 h 178"/>
                <a:gd name="T62" fmla="*/ 17 w 218"/>
                <a:gd name="T63" fmla="*/ 18 h 178"/>
                <a:gd name="T64" fmla="*/ 14 w 218"/>
                <a:gd name="T65" fmla="*/ 27 h 178"/>
                <a:gd name="T66" fmla="*/ 15 w 218"/>
                <a:gd name="T67" fmla="*/ 24 h 178"/>
                <a:gd name="T68" fmla="*/ 23 w 218"/>
                <a:gd name="T69" fmla="*/ 25 h 178"/>
                <a:gd name="T70" fmla="*/ 28 w 218"/>
                <a:gd name="T71" fmla="*/ 46 h 178"/>
                <a:gd name="T72" fmla="*/ 45 w 218"/>
                <a:gd name="T73" fmla="*/ 64 h 178"/>
                <a:gd name="T74" fmla="*/ 50 w 218"/>
                <a:gd name="T75" fmla="*/ 80 h 178"/>
                <a:gd name="T76" fmla="*/ 55 w 218"/>
                <a:gd name="T77" fmla="*/ 94 h 178"/>
                <a:gd name="T78" fmla="*/ 66 w 218"/>
                <a:gd name="T79" fmla="*/ 111 h 178"/>
                <a:gd name="T80" fmla="*/ 69 w 218"/>
                <a:gd name="T81" fmla="*/ 125 h 178"/>
                <a:gd name="T82" fmla="*/ 73 w 218"/>
                <a:gd name="T83" fmla="*/ 133 h 178"/>
                <a:gd name="T84" fmla="*/ 84 w 218"/>
                <a:gd name="T85" fmla="*/ 144 h 178"/>
                <a:gd name="T86" fmla="*/ 94 w 218"/>
                <a:gd name="T87" fmla="*/ 143 h 178"/>
                <a:gd name="T88" fmla="*/ 103 w 218"/>
                <a:gd name="T89" fmla="*/ 146 h 178"/>
                <a:gd name="T90" fmla="*/ 123 w 218"/>
                <a:gd name="T91" fmla="*/ 137 h 178"/>
                <a:gd name="T92" fmla="*/ 132 w 218"/>
                <a:gd name="T93" fmla="*/ 137 h 178"/>
                <a:gd name="T94" fmla="*/ 135 w 218"/>
                <a:gd name="T95" fmla="*/ 144 h 178"/>
                <a:gd name="T96" fmla="*/ 137 w 218"/>
                <a:gd name="T97" fmla="*/ 145 h 178"/>
                <a:gd name="T98" fmla="*/ 150 w 218"/>
                <a:gd name="T99" fmla="*/ 149 h 178"/>
                <a:gd name="T100" fmla="*/ 161 w 218"/>
                <a:gd name="T101" fmla="*/ 147 h 178"/>
                <a:gd name="T102" fmla="*/ 167 w 218"/>
                <a:gd name="T103" fmla="*/ 146 h 178"/>
                <a:gd name="T104" fmla="*/ 173 w 218"/>
                <a:gd name="T105" fmla="*/ 141 h 178"/>
                <a:gd name="T106" fmla="*/ 182 w 218"/>
                <a:gd name="T107" fmla="*/ 152 h 178"/>
                <a:gd name="T108" fmla="*/ 191 w 218"/>
                <a:gd name="T109" fmla="*/ 156 h 178"/>
                <a:gd name="T110" fmla="*/ 191 w 218"/>
                <a:gd name="T111" fmla="*/ 156 h 178"/>
                <a:gd name="T112" fmla="*/ 214 w 218"/>
                <a:gd name="T113" fmla="*/ 173 h 178"/>
                <a:gd name="T114" fmla="*/ 213 w 218"/>
                <a:gd name="T115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8" h="178">
                  <a:moveTo>
                    <a:pt x="213" y="176"/>
                  </a:moveTo>
                  <a:cubicBezTo>
                    <a:pt x="210" y="174"/>
                    <a:pt x="203" y="174"/>
                    <a:pt x="200" y="167"/>
                  </a:cubicBezTo>
                  <a:cubicBezTo>
                    <a:pt x="200" y="167"/>
                    <a:pt x="200" y="167"/>
                    <a:pt x="200" y="167"/>
                  </a:cubicBezTo>
                  <a:cubicBezTo>
                    <a:pt x="199" y="164"/>
                    <a:pt x="194" y="160"/>
                    <a:pt x="192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88" y="159"/>
                    <a:pt x="187" y="156"/>
                    <a:pt x="186" y="155"/>
                  </a:cubicBezTo>
                  <a:cubicBezTo>
                    <a:pt x="186" y="155"/>
                    <a:pt x="186" y="155"/>
                    <a:pt x="186" y="155"/>
                  </a:cubicBezTo>
                  <a:cubicBezTo>
                    <a:pt x="186" y="155"/>
                    <a:pt x="186" y="154"/>
                    <a:pt x="185" y="154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5" y="154"/>
                    <a:pt x="184" y="154"/>
                    <a:pt x="183" y="155"/>
                  </a:cubicBezTo>
                  <a:cubicBezTo>
                    <a:pt x="183" y="155"/>
                    <a:pt x="183" y="155"/>
                    <a:pt x="183" y="155"/>
                  </a:cubicBezTo>
                  <a:cubicBezTo>
                    <a:pt x="183" y="155"/>
                    <a:pt x="182" y="155"/>
                    <a:pt x="181" y="155"/>
                  </a:cubicBezTo>
                  <a:cubicBezTo>
                    <a:pt x="181" y="155"/>
                    <a:pt x="181" y="155"/>
                    <a:pt x="181" y="155"/>
                  </a:cubicBezTo>
                  <a:cubicBezTo>
                    <a:pt x="178" y="155"/>
                    <a:pt x="176" y="153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149"/>
                    <a:pt x="175" y="147"/>
                    <a:pt x="174" y="146"/>
                  </a:cubicBezTo>
                  <a:cubicBezTo>
                    <a:pt x="174" y="146"/>
                    <a:pt x="174" y="146"/>
                    <a:pt x="174" y="146"/>
                  </a:cubicBezTo>
                  <a:cubicBezTo>
                    <a:pt x="174" y="144"/>
                    <a:pt x="173" y="144"/>
                    <a:pt x="173" y="144"/>
                  </a:cubicBezTo>
                  <a:cubicBezTo>
                    <a:pt x="173" y="144"/>
                    <a:pt x="173" y="144"/>
                    <a:pt x="173" y="144"/>
                  </a:cubicBezTo>
                  <a:cubicBezTo>
                    <a:pt x="173" y="144"/>
                    <a:pt x="172" y="144"/>
                    <a:pt x="172" y="144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169" y="145"/>
                    <a:pt x="171" y="144"/>
                    <a:pt x="170" y="146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6"/>
                    <a:pt x="170" y="146"/>
                    <a:pt x="170" y="146"/>
                  </a:cubicBezTo>
                  <a:cubicBezTo>
                    <a:pt x="170" y="149"/>
                    <a:pt x="168" y="151"/>
                    <a:pt x="165" y="151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51"/>
                    <a:pt x="164" y="151"/>
                    <a:pt x="164" y="151"/>
                  </a:cubicBezTo>
                  <a:cubicBezTo>
                    <a:pt x="164" y="151"/>
                    <a:pt x="164" y="151"/>
                    <a:pt x="164" y="151"/>
                  </a:cubicBezTo>
                  <a:cubicBezTo>
                    <a:pt x="162" y="151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0" y="150"/>
                    <a:pt x="160" y="151"/>
                  </a:cubicBezTo>
                  <a:cubicBezTo>
                    <a:pt x="160" y="151"/>
                    <a:pt x="160" y="151"/>
                    <a:pt x="160" y="151"/>
                  </a:cubicBezTo>
                  <a:cubicBezTo>
                    <a:pt x="159" y="153"/>
                    <a:pt x="157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2" y="154"/>
                    <a:pt x="150" y="153"/>
                    <a:pt x="148" y="151"/>
                  </a:cubicBezTo>
                  <a:cubicBezTo>
                    <a:pt x="148" y="151"/>
                    <a:pt x="148" y="151"/>
                    <a:pt x="148" y="151"/>
                  </a:cubicBezTo>
                  <a:cubicBezTo>
                    <a:pt x="145" y="148"/>
                    <a:pt x="143" y="147"/>
                    <a:pt x="142" y="147"/>
                  </a:cubicBezTo>
                  <a:cubicBezTo>
                    <a:pt x="142" y="147"/>
                    <a:pt x="142" y="147"/>
                    <a:pt x="142" y="147"/>
                  </a:cubicBezTo>
                  <a:cubicBezTo>
                    <a:pt x="141" y="147"/>
                    <a:pt x="141" y="147"/>
                    <a:pt x="141" y="148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0" y="148"/>
                    <a:pt x="139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6" y="148"/>
                    <a:pt x="135" y="148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3" y="147"/>
                    <a:pt x="132" y="146"/>
                    <a:pt x="132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3" y="142"/>
                    <a:pt x="133" y="142"/>
                    <a:pt x="133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1"/>
                    <a:pt x="133" y="141"/>
                    <a:pt x="133" y="141"/>
                  </a:cubicBezTo>
                  <a:cubicBezTo>
                    <a:pt x="133" y="141"/>
                    <a:pt x="133" y="140"/>
                    <a:pt x="132" y="140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40"/>
                    <a:pt x="131" y="140"/>
                    <a:pt x="131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0" y="141"/>
                    <a:pt x="129" y="141"/>
                    <a:pt x="129" y="14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6" y="141"/>
                    <a:pt x="124" y="140"/>
                    <a:pt x="123" y="140"/>
                  </a:cubicBezTo>
                  <a:cubicBezTo>
                    <a:pt x="123" y="140"/>
                    <a:pt x="123" y="140"/>
                    <a:pt x="123" y="140"/>
                  </a:cubicBezTo>
                  <a:cubicBezTo>
                    <a:pt x="122" y="140"/>
                    <a:pt x="121" y="140"/>
                    <a:pt x="120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17" y="144"/>
                    <a:pt x="114" y="146"/>
                    <a:pt x="111" y="147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08" y="148"/>
                    <a:pt x="106" y="147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4" y="149"/>
                    <a:pt x="103" y="149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99" y="149"/>
                    <a:pt x="96" y="148"/>
                    <a:pt x="94" y="146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3" y="146"/>
                    <a:pt x="92" y="146"/>
                    <a:pt x="91" y="147"/>
                  </a:cubicBezTo>
                  <a:cubicBezTo>
                    <a:pt x="91" y="147"/>
                    <a:pt x="91" y="147"/>
                    <a:pt x="91" y="147"/>
                  </a:cubicBezTo>
                  <a:cubicBezTo>
                    <a:pt x="90" y="148"/>
                    <a:pt x="89" y="148"/>
                    <a:pt x="87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5" y="148"/>
                    <a:pt x="83" y="148"/>
                    <a:pt x="82" y="146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0" y="144"/>
                    <a:pt x="80" y="144"/>
                    <a:pt x="78" y="144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6" y="143"/>
                    <a:pt x="75" y="140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8"/>
                    <a:pt x="74" y="137"/>
                    <a:pt x="7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0" y="136"/>
                    <a:pt x="65" y="134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6" y="126"/>
                    <a:pt x="66" y="126"/>
                    <a:pt x="66" y="125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66" y="123"/>
                    <a:pt x="65" y="123"/>
                    <a:pt x="64" y="121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19"/>
                    <a:pt x="62" y="117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3"/>
                    <a:pt x="63" y="111"/>
                    <a:pt x="63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4" y="108"/>
                    <a:pt x="65" y="106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3"/>
                    <a:pt x="64" y="102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0" y="101"/>
                    <a:pt x="53" y="100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1" y="89"/>
                    <a:pt x="51" y="89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6"/>
                    <a:pt x="46" y="85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1"/>
                    <a:pt x="47" y="80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8"/>
                    <a:pt x="48" y="77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5"/>
                    <a:pt x="48" y="73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5" y="70"/>
                    <a:pt x="43" y="67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1" y="62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8"/>
                    <a:pt x="35" y="57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3"/>
                    <a:pt x="33" y="53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1"/>
                    <a:pt x="29" y="50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3" y="46"/>
                    <a:pt x="18" y="42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0"/>
                    <a:pt x="20" y="27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8"/>
                    <a:pt x="9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2"/>
                    <a:pt x="12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7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0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12" y="5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2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7" y="16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3" y="23"/>
                    <a:pt x="12" y="24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3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8"/>
                    <a:pt x="21" y="31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40"/>
                    <a:pt x="24" y="44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2" y="49"/>
                    <a:pt x="36" y="51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4"/>
                    <a:pt x="39" y="56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3" y="60"/>
                    <a:pt x="45" y="61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6"/>
                    <a:pt x="47" y="68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1" y="74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8"/>
                    <a:pt x="51" y="79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1"/>
                    <a:pt x="49" y="82"/>
                    <a:pt x="49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83"/>
                    <a:pt x="50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3" y="87"/>
                    <a:pt x="54" y="89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7"/>
                    <a:pt x="60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6" y="100"/>
                    <a:pt x="68" y="102"/>
                    <a:pt x="68" y="105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7"/>
                    <a:pt x="67" y="109"/>
                    <a:pt x="66" y="111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5" y="112"/>
                    <a:pt x="65" y="114"/>
                    <a:pt x="65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6"/>
                    <a:pt x="66" y="118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8" y="121"/>
                    <a:pt x="69" y="123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6"/>
                    <a:pt x="68" y="127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28"/>
                    <a:pt x="68" y="129"/>
                    <a:pt x="68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31"/>
                    <a:pt x="71" y="133"/>
                    <a:pt x="73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6" y="134"/>
                    <a:pt x="78" y="136"/>
                    <a:pt x="78" y="139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78" y="140"/>
                    <a:pt x="78" y="141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81" y="141"/>
                    <a:pt x="82" y="142"/>
                    <a:pt x="84" y="144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5" y="145"/>
                    <a:pt x="86" y="145"/>
                    <a:pt x="87" y="145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5"/>
                    <a:pt x="89" y="145"/>
                    <a:pt x="89" y="145"/>
                  </a:cubicBezTo>
                  <a:cubicBezTo>
                    <a:pt x="89" y="145"/>
                    <a:pt x="89" y="145"/>
                    <a:pt x="89" y="145"/>
                  </a:cubicBezTo>
                  <a:cubicBezTo>
                    <a:pt x="90" y="144"/>
                    <a:pt x="92" y="143"/>
                    <a:pt x="94" y="143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5" y="143"/>
                    <a:pt x="96" y="143"/>
                    <a:pt x="97" y="144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7" y="145"/>
                    <a:pt x="100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3" y="146"/>
                    <a:pt x="103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6" y="144"/>
                    <a:pt x="108" y="145"/>
                    <a:pt x="110" y="144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3" y="143"/>
                    <a:pt x="115" y="142"/>
                    <a:pt x="118" y="139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9" y="138"/>
                    <a:pt x="121" y="137"/>
                    <a:pt x="123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5" y="137"/>
                    <a:pt x="127" y="138"/>
                    <a:pt x="129" y="138"/>
                  </a:cubicBezTo>
                  <a:cubicBezTo>
                    <a:pt x="129" y="138"/>
                    <a:pt x="129" y="138"/>
                    <a:pt x="129" y="138"/>
                  </a:cubicBezTo>
                  <a:cubicBezTo>
                    <a:pt x="129" y="138"/>
                    <a:pt x="130" y="138"/>
                    <a:pt x="130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31" y="138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4" y="138"/>
                    <a:pt x="135" y="138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6" y="139"/>
                    <a:pt x="136" y="140"/>
                    <a:pt x="136" y="141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6" y="142"/>
                    <a:pt x="135" y="143"/>
                    <a:pt x="135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5"/>
                    <a:pt x="135" y="144"/>
                    <a:pt x="135" y="145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6" y="145"/>
                    <a:pt x="137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38" y="145"/>
                    <a:pt x="139" y="145"/>
                    <a:pt x="140" y="145"/>
                  </a:cubicBezTo>
                  <a:cubicBezTo>
                    <a:pt x="140" y="145"/>
                    <a:pt x="140" y="145"/>
                    <a:pt x="140" y="145"/>
                  </a:cubicBezTo>
                  <a:cubicBezTo>
                    <a:pt x="141" y="145"/>
                    <a:pt x="141" y="145"/>
                    <a:pt x="142" y="145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4" y="144"/>
                    <a:pt x="147" y="146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1" y="150"/>
                    <a:pt x="153" y="151"/>
                    <a:pt x="154" y="151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6" y="151"/>
                    <a:pt x="157" y="150"/>
                    <a:pt x="157" y="149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8" y="148"/>
                    <a:pt x="159" y="147"/>
                    <a:pt x="161" y="147"/>
                  </a:cubicBezTo>
                  <a:cubicBezTo>
                    <a:pt x="161" y="147"/>
                    <a:pt x="161" y="147"/>
                    <a:pt x="161" y="147"/>
                  </a:cubicBezTo>
                  <a:cubicBezTo>
                    <a:pt x="162" y="147"/>
                    <a:pt x="163" y="148"/>
                    <a:pt x="164" y="148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6" y="148"/>
                    <a:pt x="167" y="147"/>
                    <a:pt x="167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67" y="144"/>
                    <a:pt x="168" y="142"/>
                    <a:pt x="171" y="141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72" y="141"/>
                    <a:pt x="172" y="141"/>
                    <a:pt x="173" y="141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7" y="141"/>
                    <a:pt x="178" y="147"/>
                    <a:pt x="178" y="149"/>
                  </a:cubicBezTo>
                  <a:cubicBezTo>
                    <a:pt x="178" y="149"/>
                    <a:pt x="178" y="149"/>
                    <a:pt x="178" y="149"/>
                  </a:cubicBezTo>
                  <a:cubicBezTo>
                    <a:pt x="179" y="151"/>
                    <a:pt x="180" y="152"/>
                    <a:pt x="181" y="152"/>
                  </a:cubicBezTo>
                  <a:cubicBezTo>
                    <a:pt x="181" y="152"/>
                    <a:pt x="181" y="152"/>
                    <a:pt x="181" y="152"/>
                  </a:cubicBezTo>
                  <a:cubicBezTo>
                    <a:pt x="181" y="152"/>
                    <a:pt x="182" y="152"/>
                    <a:pt x="182" y="152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3" y="152"/>
                    <a:pt x="184" y="151"/>
                    <a:pt x="185" y="151"/>
                  </a:cubicBezTo>
                  <a:cubicBezTo>
                    <a:pt x="185" y="151"/>
                    <a:pt x="185" y="151"/>
                    <a:pt x="185" y="151"/>
                  </a:cubicBezTo>
                  <a:cubicBezTo>
                    <a:pt x="187" y="151"/>
                    <a:pt x="188" y="153"/>
                    <a:pt x="189" y="154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4"/>
                    <a:pt x="190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3" y="157"/>
                    <a:pt x="195" y="158"/>
                    <a:pt x="197" y="160"/>
                  </a:cubicBezTo>
                  <a:cubicBezTo>
                    <a:pt x="197" y="160"/>
                    <a:pt x="197" y="160"/>
                    <a:pt x="197" y="160"/>
                  </a:cubicBezTo>
                  <a:cubicBezTo>
                    <a:pt x="200" y="161"/>
                    <a:pt x="202" y="164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5" y="171"/>
                    <a:pt x="210" y="171"/>
                    <a:pt x="214" y="173"/>
                  </a:cubicBezTo>
                  <a:cubicBezTo>
                    <a:pt x="214" y="173"/>
                    <a:pt x="214" y="173"/>
                    <a:pt x="214" y="173"/>
                  </a:cubicBezTo>
                  <a:cubicBezTo>
                    <a:pt x="215" y="174"/>
                    <a:pt x="217" y="174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7" y="178"/>
                    <a:pt x="217" y="178"/>
                    <a:pt x="217" y="178"/>
                  </a:cubicBezTo>
                  <a:cubicBezTo>
                    <a:pt x="216" y="177"/>
                    <a:pt x="214" y="177"/>
                    <a:pt x="213" y="17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665"/>
            <p:cNvSpPr>
              <a:spLocks/>
            </p:cNvSpPr>
            <p:nvPr/>
          </p:nvSpPr>
          <p:spPr bwMode="auto">
            <a:xfrm>
              <a:off x="5730" y="622"/>
              <a:ext cx="160" cy="121"/>
            </a:xfrm>
            <a:custGeom>
              <a:avLst/>
              <a:gdLst>
                <a:gd name="T0" fmla="*/ 1 w 113"/>
                <a:gd name="T1" fmla="*/ 80 h 86"/>
                <a:gd name="T2" fmla="*/ 0 w 113"/>
                <a:gd name="T3" fmla="*/ 73 h 86"/>
                <a:gd name="T4" fmla="*/ 0 w 113"/>
                <a:gd name="T5" fmla="*/ 69 h 86"/>
                <a:gd name="T6" fmla="*/ 7 w 113"/>
                <a:gd name="T7" fmla="*/ 67 h 86"/>
                <a:gd name="T8" fmla="*/ 8 w 113"/>
                <a:gd name="T9" fmla="*/ 67 h 86"/>
                <a:gd name="T10" fmla="*/ 14 w 113"/>
                <a:gd name="T11" fmla="*/ 59 h 86"/>
                <a:gd name="T12" fmla="*/ 16 w 113"/>
                <a:gd name="T13" fmla="*/ 55 h 86"/>
                <a:gd name="T14" fmla="*/ 22 w 113"/>
                <a:gd name="T15" fmla="*/ 50 h 86"/>
                <a:gd name="T16" fmla="*/ 23 w 113"/>
                <a:gd name="T17" fmla="*/ 49 h 86"/>
                <a:gd name="T18" fmla="*/ 29 w 113"/>
                <a:gd name="T19" fmla="*/ 46 h 86"/>
                <a:gd name="T20" fmla="*/ 31 w 113"/>
                <a:gd name="T21" fmla="*/ 46 h 86"/>
                <a:gd name="T22" fmla="*/ 41 w 113"/>
                <a:gd name="T23" fmla="*/ 44 h 86"/>
                <a:gd name="T24" fmla="*/ 48 w 113"/>
                <a:gd name="T25" fmla="*/ 37 h 86"/>
                <a:gd name="T26" fmla="*/ 61 w 113"/>
                <a:gd name="T27" fmla="*/ 27 h 86"/>
                <a:gd name="T28" fmla="*/ 61 w 113"/>
                <a:gd name="T29" fmla="*/ 26 h 86"/>
                <a:gd name="T30" fmla="*/ 77 w 113"/>
                <a:gd name="T31" fmla="*/ 14 h 86"/>
                <a:gd name="T32" fmla="*/ 85 w 113"/>
                <a:gd name="T33" fmla="*/ 10 h 86"/>
                <a:gd name="T34" fmla="*/ 98 w 113"/>
                <a:gd name="T35" fmla="*/ 8 h 86"/>
                <a:gd name="T36" fmla="*/ 100 w 113"/>
                <a:gd name="T37" fmla="*/ 9 h 86"/>
                <a:gd name="T38" fmla="*/ 106 w 113"/>
                <a:gd name="T39" fmla="*/ 4 h 86"/>
                <a:gd name="T40" fmla="*/ 109 w 113"/>
                <a:gd name="T41" fmla="*/ 2 h 86"/>
                <a:gd name="T42" fmla="*/ 111 w 113"/>
                <a:gd name="T43" fmla="*/ 0 h 86"/>
                <a:gd name="T44" fmla="*/ 107 w 113"/>
                <a:gd name="T45" fmla="*/ 7 h 86"/>
                <a:gd name="T46" fmla="*/ 100 w 113"/>
                <a:gd name="T47" fmla="*/ 12 h 86"/>
                <a:gd name="T48" fmla="*/ 97 w 113"/>
                <a:gd name="T49" fmla="*/ 11 h 86"/>
                <a:gd name="T50" fmla="*/ 88 w 113"/>
                <a:gd name="T51" fmla="*/ 13 h 86"/>
                <a:gd name="T52" fmla="*/ 77 w 113"/>
                <a:gd name="T53" fmla="*/ 17 h 86"/>
                <a:gd name="T54" fmla="*/ 64 w 113"/>
                <a:gd name="T55" fmla="*/ 26 h 86"/>
                <a:gd name="T56" fmla="*/ 63 w 113"/>
                <a:gd name="T57" fmla="*/ 29 h 86"/>
                <a:gd name="T58" fmla="*/ 50 w 113"/>
                <a:gd name="T59" fmla="*/ 39 h 86"/>
                <a:gd name="T60" fmla="*/ 42 w 113"/>
                <a:gd name="T61" fmla="*/ 47 h 86"/>
                <a:gd name="T62" fmla="*/ 31 w 113"/>
                <a:gd name="T63" fmla="*/ 50 h 86"/>
                <a:gd name="T64" fmla="*/ 28 w 113"/>
                <a:gd name="T65" fmla="*/ 49 h 86"/>
                <a:gd name="T66" fmla="*/ 26 w 113"/>
                <a:gd name="T67" fmla="*/ 50 h 86"/>
                <a:gd name="T68" fmla="*/ 22 w 113"/>
                <a:gd name="T69" fmla="*/ 53 h 86"/>
                <a:gd name="T70" fmla="*/ 15 w 113"/>
                <a:gd name="T71" fmla="*/ 62 h 86"/>
                <a:gd name="T72" fmla="*/ 12 w 113"/>
                <a:gd name="T73" fmla="*/ 66 h 86"/>
                <a:gd name="T74" fmla="*/ 6 w 113"/>
                <a:gd name="T75" fmla="*/ 70 h 86"/>
                <a:gd name="T76" fmla="*/ 4 w 113"/>
                <a:gd name="T77" fmla="*/ 69 h 86"/>
                <a:gd name="T78" fmla="*/ 3 w 113"/>
                <a:gd name="T79" fmla="*/ 70 h 86"/>
                <a:gd name="T80" fmla="*/ 3 w 113"/>
                <a:gd name="T81" fmla="*/ 73 h 86"/>
                <a:gd name="T82" fmla="*/ 4 w 113"/>
                <a:gd name="T83" fmla="*/ 80 h 86"/>
                <a:gd name="T84" fmla="*/ 2 w 113"/>
                <a:gd name="T8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3" h="86">
                  <a:moveTo>
                    <a:pt x="0" y="84"/>
                  </a:moveTo>
                  <a:cubicBezTo>
                    <a:pt x="1" y="83"/>
                    <a:pt x="1" y="82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78"/>
                    <a:pt x="0" y="76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1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1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5" y="65"/>
                    <a:pt x="6" y="66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4"/>
                    <a:pt x="10" y="61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7" y="57"/>
                    <a:pt x="16" y="58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7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0"/>
                    <a:pt x="21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7"/>
                    <a:pt x="26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1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5" y="45"/>
                    <a:pt x="34" y="46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6" y="41"/>
                    <a:pt x="46" y="40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5"/>
                    <a:pt x="52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60" y="28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4"/>
                    <a:pt x="62" y="21"/>
                    <a:pt x="67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9" y="20"/>
                    <a:pt x="71" y="15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80" y="14"/>
                    <a:pt x="84" y="12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7" y="8"/>
                    <a:pt x="90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5" y="8"/>
                    <a:pt x="97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9" y="8"/>
                    <a:pt x="100" y="9"/>
                    <a:pt x="100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2" y="8"/>
                    <a:pt x="102" y="8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6"/>
                    <a:pt x="104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8" y="3"/>
                    <a:pt x="109" y="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10" y="1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3"/>
                    <a:pt x="109" y="6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7"/>
                    <a:pt x="106" y="7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5" y="10"/>
                    <a:pt x="104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6" y="11"/>
                    <a:pt x="95" y="11"/>
                    <a:pt x="94" y="11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1" y="11"/>
                    <a:pt x="88" y="12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6" y="14"/>
                    <a:pt x="82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4" y="17"/>
                    <a:pt x="72" y="22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4" y="25"/>
                    <a:pt x="65" y="25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7"/>
                    <a:pt x="64" y="28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30"/>
                    <a:pt x="61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5" y="31"/>
                    <a:pt x="52" y="37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41"/>
                    <a:pt x="48" y="45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5" y="49"/>
                    <a:pt x="35" y="48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3" y="50"/>
                    <a:pt x="32" y="50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29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2"/>
                    <a:pt x="23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0" y="53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8"/>
                    <a:pt x="19" y="61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2" y="64"/>
                    <a:pt x="12" y="64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8"/>
                    <a:pt x="11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7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5" y="69"/>
                    <a:pt x="5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3" y="69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5"/>
                    <a:pt x="4" y="77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9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2"/>
                    <a:pt x="4" y="85"/>
                    <a:pt x="2" y="86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666"/>
            <p:cNvSpPr>
              <a:spLocks/>
            </p:cNvSpPr>
            <p:nvPr/>
          </p:nvSpPr>
          <p:spPr bwMode="auto">
            <a:xfrm>
              <a:off x="5348" y="1228"/>
              <a:ext cx="25" cy="44"/>
            </a:xfrm>
            <a:custGeom>
              <a:avLst/>
              <a:gdLst>
                <a:gd name="T0" fmla="*/ 16 w 18"/>
                <a:gd name="T1" fmla="*/ 30 h 31"/>
                <a:gd name="T2" fmla="*/ 14 w 18"/>
                <a:gd name="T3" fmla="*/ 30 h 31"/>
                <a:gd name="T4" fmla="*/ 14 w 18"/>
                <a:gd name="T5" fmla="*/ 30 h 31"/>
                <a:gd name="T6" fmla="*/ 11 w 18"/>
                <a:gd name="T7" fmla="*/ 26 h 31"/>
                <a:gd name="T8" fmla="*/ 11 w 18"/>
                <a:gd name="T9" fmla="*/ 26 h 31"/>
                <a:gd name="T10" fmla="*/ 11 w 18"/>
                <a:gd name="T11" fmla="*/ 23 h 31"/>
                <a:gd name="T12" fmla="*/ 11 w 18"/>
                <a:gd name="T13" fmla="*/ 23 h 31"/>
                <a:gd name="T14" fmla="*/ 12 w 18"/>
                <a:gd name="T15" fmla="*/ 22 h 31"/>
                <a:gd name="T16" fmla="*/ 12 w 18"/>
                <a:gd name="T17" fmla="*/ 22 h 31"/>
                <a:gd name="T18" fmla="*/ 8 w 18"/>
                <a:gd name="T19" fmla="*/ 20 h 31"/>
                <a:gd name="T20" fmla="*/ 8 w 18"/>
                <a:gd name="T21" fmla="*/ 20 h 31"/>
                <a:gd name="T22" fmla="*/ 3 w 18"/>
                <a:gd name="T23" fmla="*/ 11 h 31"/>
                <a:gd name="T24" fmla="*/ 3 w 18"/>
                <a:gd name="T25" fmla="*/ 11 h 31"/>
                <a:gd name="T26" fmla="*/ 0 w 18"/>
                <a:gd name="T27" fmla="*/ 1 h 31"/>
                <a:gd name="T28" fmla="*/ 0 w 18"/>
                <a:gd name="T29" fmla="*/ 1 h 31"/>
                <a:gd name="T30" fmla="*/ 0 w 18"/>
                <a:gd name="T31" fmla="*/ 0 h 31"/>
                <a:gd name="T32" fmla="*/ 0 w 18"/>
                <a:gd name="T33" fmla="*/ 0 h 31"/>
                <a:gd name="T34" fmla="*/ 1 w 18"/>
                <a:gd name="T35" fmla="*/ 1 h 31"/>
                <a:gd name="T36" fmla="*/ 1 w 18"/>
                <a:gd name="T37" fmla="*/ 1 h 31"/>
                <a:gd name="T38" fmla="*/ 1 w 18"/>
                <a:gd name="T39" fmla="*/ 1 h 31"/>
                <a:gd name="T40" fmla="*/ 8 w 18"/>
                <a:gd name="T41" fmla="*/ 18 h 31"/>
                <a:gd name="T42" fmla="*/ 8 w 18"/>
                <a:gd name="T43" fmla="*/ 18 h 31"/>
                <a:gd name="T44" fmla="*/ 8 w 18"/>
                <a:gd name="T45" fmla="*/ 18 h 31"/>
                <a:gd name="T46" fmla="*/ 8 w 18"/>
                <a:gd name="T47" fmla="*/ 18 h 31"/>
                <a:gd name="T48" fmla="*/ 13 w 18"/>
                <a:gd name="T49" fmla="*/ 22 h 31"/>
                <a:gd name="T50" fmla="*/ 13 w 18"/>
                <a:gd name="T51" fmla="*/ 22 h 31"/>
                <a:gd name="T52" fmla="*/ 13 w 18"/>
                <a:gd name="T53" fmla="*/ 24 h 31"/>
                <a:gd name="T54" fmla="*/ 13 w 18"/>
                <a:gd name="T55" fmla="*/ 24 h 31"/>
                <a:gd name="T56" fmla="*/ 12 w 18"/>
                <a:gd name="T57" fmla="*/ 26 h 31"/>
                <a:gd name="T58" fmla="*/ 12 w 18"/>
                <a:gd name="T59" fmla="*/ 26 h 31"/>
                <a:gd name="T60" fmla="*/ 14 w 18"/>
                <a:gd name="T61" fmla="*/ 28 h 31"/>
                <a:gd name="T62" fmla="*/ 14 w 18"/>
                <a:gd name="T63" fmla="*/ 28 h 31"/>
                <a:gd name="T64" fmla="*/ 18 w 18"/>
                <a:gd name="T65" fmla="*/ 29 h 31"/>
                <a:gd name="T66" fmla="*/ 18 w 18"/>
                <a:gd name="T67" fmla="*/ 29 h 31"/>
                <a:gd name="T68" fmla="*/ 17 w 18"/>
                <a:gd name="T69" fmla="*/ 31 h 31"/>
                <a:gd name="T70" fmla="*/ 16 w 18"/>
                <a:gd name="T7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" h="31">
                  <a:moveTo>
                    <a:pt x="16" y="30"/>
                  </a:move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1" y="29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0"/>
                    <a:pt x="10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19"/>
                    <a:pt x="5" y="15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7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6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9"/>
                    <a:pt x="13" y="18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0"/>
                    <a:pt x="16" y="3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667"/>
            <p:cNvSpPr>
              <a:spLocks/>
            </p:cNvSpPr>
            <p:nvPr/>
          </p:nvSpPr>
          <p:spPr bwMode="auto">
            <a:xfrm>
              <a:off x="5304" y="1164"/>
              <a:ext cx="46" cy="65"/>
            </a:xfrm>
            <a:custGeom>
              <a:avLst/>
              <a:gdLst>
                <a:gd name="T0" fmla="*/ 31 w 33"/>
                <a:gd name="T1" fmla="*/ 45 h 46"/>
                <a:gd name="T2" fmla="*/ 32 w 33"/>
                <a:gd name="T3" fmla="*/ 40 h 46"/>
                <a:gd name="T4" fmla="*/ 32 w 33"/>
                <a:gd name="T5" fmla="*/ 40 h 46"/>
                <a:gd name="T6" fmla="*/ 29 w 33"/>
                <a:gd name="T7" fmla="*/ 30 h 46"/>
                <a:gd name="T8" fmla="*/ 29 w 33"/>
                <a:gd name="T9" fmla="*/ 30 h 46"/>
                <a:gd name="T10" fmla="*/ 18 w 33"/>
                <a:gd name="T11" fmla="*/ 9 h 46"/>
                <a:gd name="T12" fmla="*/ 18 w 33"/>
                <a:gd name="T13" fmla="*/ 9 h 46"/>
                <a:gd name="T14" fmla="*/ 2 w 33"/>
                <a:gd name="T15" fmla="*/ 2 h 46"/>
                <a:gd name="T16" fmla="*/ 2 w 33"/>
                <a:gd name="T17" fmla="*/ 2 h 46"/>
                <a:gd name="T18" fmla="*/ 1 w 33"/>
                <a:gd name="T19" fmla="*/ 2 h 46"/>
                <a:gd name="T20" fmla="*/ 1 w 33"/>
                <a:gd name="T21" fmla="*/ 2 h 46"/>
                <a:gd name="T22" fmla="*/ 0 w 33"/>
                <a:gd name="T23" fmla="*/ 0 h 46"/>
                <a:gd name="T24" fmla="*/ 2 w 33"/>
                <a:gd name="T25" fmla="*/ 0 h 46"/>
                <a:gd name="T26" fmla="*/ 2 w 33"/>
                <a:gd name="T27" fmla="*/ 0 h 46"/>
                <a:gd name="T28" fmla="*/ 19 w 33"/>
                <a:gd name="T29" fmla="*/ 8 h 46"/>
                <a:gd name="T30" fmla="*/ 19 w 33"/>
                <a:gd name="T31" fmla="*/ 8 h 46"/>
                <a:gd name="T32" fmla="*/ 31 w 33"/>
                <a:gd name="T33" fmla="*/ 30 h 46"/>
                <a:gd name="T34" fmla="*/ 31 w 33"/>
                <a:gd name="T35" fmla="*/ 30 h 46"/>
                <a:gd name="T36" fmla="*/ 33 w 33"/>
                <a:gd name="T37" fmla="*/ 40 h 46"/>
                <a:gd name="T38" fmla="*/ 33 w 33"/>
                <a:gd name="T39" fmla="*/ 40 h 46"/>
                <a:gd name="T40" fmla="*/ 33 w 33"/>
                <a:gd name="T41" fmla="*/ 46 h 46"/>
                <a:gd name="T42" fmla="*/ 33 w 33"/>
                <a:gd name="T43" fmla="*/ 46 h 46"/>
                <a:gd name="T44" fmla="*/ 31 w 33"/>
                <a:gd name="T45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46">
                  <a:moveTo>
                    <a:pt x="31" y="45"/>
                  </a:moveTo>
                  <a:cubicBezTo>
                    <a:pt x="31" y="43"/>
                    <a:pt x="32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7"/>
                    <a:pt x="30" y="36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22"/>
                    <a:pt x="23" y="1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5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0"/>
                    <a:pt x="17" y="6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4" y="15"/>
                    <a:pt x="30" y="21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5"/>
                    <a:pt x="33" y="36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2"/>
                    <a:pt x="33" y="43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1" y="45"/>
                    <a:pt x="31" y="45"/>
                    <a:pt x="31" y="4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668"/>
            <p:cNvSpPr>
              <a:spLocks/>
            </p:cNvSpPr>
            <p:nvPr/>
          </p:nvSpPr>
          <p:spPr bwMode="auto">
            <a:xfrm>
              <a:off x="4936" y="2646"/>
              <a:ext cx="14" cy="29"/>
            </a:xfrm>
            <a:custGeom>
              <a:avLst/>
              <a:gdLst>
                <a:gd name="T0" fmla="*/ 4 w 10"/>
                <a:gd name="T1" fmla="*/ 8 h 20"/>
                <a:gd name="T2" fmla="*/ 0 w 10"/>
                <a:gd name="T3" fmla="*/ 2 h 20"/>
                <a:gd name="T4" fmla="*/ 0 w 10"/>
                <a:gd name="T5" fmla="*/ 2 h 20"/>
                <a:gd name="T6" fmla="*/ 2 w 10"/>
                <a:gd name="T7" fmla="*/ 0 h 20"/>
                <a:gd name="T8" fmla="*/ 6 w 10"/>
                <a:gd name="T9" fmla="*/ 7 h 20"/>
                <a:gd name="T10" fmla="*/ 6 w 10"/>
                <a:gd name="T11" fmla="*/ 7 h 20"/>
                <a:gd name="T12" fmla="*/ 10 w 10"/>
                <a:gd name="T13" fmla="*/ 19 h 20"/>
                <a:gd name="T14" fmla="*/ 10 w 10"/>
                <a:gd name="T15" fmla="*/ 19 h 20"/>
                <a:gd name="T16" fmla="*/ 10 w 10"/>
                <a:gd name="T17" fmla="*/ 19 h 20"/>
                <a:gd name="T18" fmla="*/ 9 w 10"/>
                <a:gd name="T19" fmla="*/ 20 h 20"/>
                <a:gd name="T20" fmla="*/ 4 w 10"/>
                <a:gd name="T2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0">
                  <a:moveTo>
                    <a:pt x="4" y="8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4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11"/>
                    <a:pt x="9" y="17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18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669"/>
            <p:cNvSpPr>
              <a:spLocks noEditPoints="1"/>
            </p:cNvSpPr>
            <p:nvPr/>
          </p:nvSpPr>
          <p:spPr bwMode="auto">
            <a:xfrm>
              <a:off x="4934" y="2632"/>
              <a:ext cx="29" cy="10"/>
            </a:xfrm>
            <a:custGeom>
              <a:avLst/>
              <a:gdLst>
                <a:gd name="T0" fmla="*/ 11 w 20"/>
                <a:gd name="T1" fmla="*/ 3 h 7"/>
                <a:gd name="T2" fmla="*/ 10 w 20"/>
                <a:gd name="T3" fmla="*/ 3 h 7"/>
                <a:gd name="T4" fmla="*/ 10 w 20"/>
                <a:gd name="T5" fmla="*/ 3 h 7"/>
                <a:gd name="T6" fmla="*/ 7 w 20"/>
                <a:gd name="T7" fmla="*/ 4 h 7"/>
                <a:gd name="T8" fmla="*/ 7 w 20"/>
                <a:gd name="T9" fmla="*/ 4 h 7"/>
                <a:gd name="T10" fmla="*/ 5 w 20"/>
                <a:gd name="T11" fmla="*/ 4 h 7"/>
                <a:gd name="T12" fmla="*/ 5 w 20"/>
                <a:gd name="T13" fmla="*/ 4 h 7"/>
                <a:gd name="T14" fmla="*/ 0 w 20"/>
                <a:gd name="T15" fmla="*/ 2 h 7"/>
                <a:gd name="T16" fmla="*/ 0 w 20"/>
                <a:gd name="T17" fmla="*/ 2 h 7"/>
                <a:gd name="T18" fmla="*/ 2 w 20"/>
                <a:gd name="T19" fmla="*/ 0 h 7"/>
                <a:gd name="T20" fmla="*/ 3 w 20"/>
                <a:gd name="T21" fmla="*/ 0 h 7"/>
                <a:gd name="T22" fmla="*/ 3 w 20"/>
                <a:gd name="T23" fmla="*/ 0 h 7"/>
                <a:gd name="T24" fmla="*/ 5 w 20"/>
                <a:gd name="T25" fmla="*/ 1 h 7"/>
                <a:gd name="T26" fmla="*/ 5 w 20"/>
                <a:gd name="T27" fmla="*/ 1 h 7"/>
                <a:gd name="T28" fmla="*/ 5 w 20"/>
                <a:gd name="T29" fmla="*/ 1 h 7"/>
                <a:gd name="T30" fmla="*/ 5 w 20"/>
                <a:gd name="T31" fmla="*/ 1 h 7"/>
                <a:gd name="T32" fmla="*/ 10 w 20"/>
                <a:gd name="T33" fmla="*/ 0 h 7"/>
                <a:gd name="T34" fmla="*/ 10 w 20"/>
                <a:gd name="T35" fmla="*/ 0 h 7"/>
                <a:gd name="T36" fmla="*/ 11 w 20"/>
                <a:gd name="T37" fmla="*/ 0 h 7"/>
                <a:gd name="T38" fmla="*/ 11 w 20"/>
                <a:gd name="T39" fmla="*/ 0 h 7"/>
                <a:gd name="T40" fmla="*/ 20 w 20"/>
                <a:gd name="T41" fmla="*/ 5 h 7"/>
                <a:gd name="T42" fmla="*/ 20 w 20"/>
                <a:gd name="T43" fmla="*/ 5 h 7"/>
                <a:gd name="T44" fmla="*/ 18 w 20"/>
                <a:gd name="T45" fmla="*/ 7 h 7"/>
                <a:gd name="T46" fmla="*/ 11 w 20"/>
                <a:gd name="T47" fmla="*/ 3 h 7"/>
                <a:gd name="T48" fmla="*/ 0 w 20"/>
                <a:gd name="T49" fmla="*/ 2 h 7"/>
                <a:gd name="T50" fmla="*/ 0 w 20"/>
                <a:gd name="T51" fmla="*/ 2 h 7"/>
                <a:gd name="T52" fmla="*/ 0 w 20"/>
                <a:gd name="T53" fmla="*/ 2 h 7"/>
                <a:gd name="T54" fmla="*/ 0 w 20"/>
                <a:gd name="T55" fmla="*/ 2 h 7"/>
                <a:gd name="T56" fmla="*/ 0 w 20"/>
                <a:gd name="T5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7">
                  <a:moveTo>
                    <a:pt x="11" y="3"/>
                  </a:move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1"/>
                    <a:pt x="17" y="3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2" y="3"/>
                    <a:pt x="11" y="3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670"/>
            <p:cNvSpPr>
              <a:spLocks/>
            </p:cNvSpPr>
            <p:nvPr/>
          </p:nvSpPr>
          <p:spPr bwMode="auto">
            <a:xfrm>
              <a:off x="5199" y="368"/>
              <a:ext cx="31" cy="40"/>
            </a:xfrm>
            <a:custGeom>
              <a:avLst/>
              <a:gdLst>
                <a:gd name="T0" fmla="*/ 18 w 22"/>
                <a:gd name="T1" fmla="*/ 27 h 28"/>
                <a:gd name="T2" fmla="*/ 19 w 22"/>
                <a:gd name="T3" fmla="*/ 26 h 28"/>
                <a:gd name="T4" fmla="*/ 19 w 22"/>
                <a:gd name="T5" fmla="*/ 26 h 28"/>
                <a:gd name="T6" fmla="*/ 14 w 22"/>
                <a:gd name="T7" fmla="*/ 21 h 28"/>
                <a:gd name="T8" fmla="*/ 14 w 22"/>
                <a:gd name="T9" fmla="*/ 21 h 28"/>
                <a:gd name="T10" fmla="*/ 10 w 22"/>
                <a:gd name="T11" fmla="*/ 16 h 28"/>
                <a:gd name="T12" fmla="*/ 10 w 22"/>
                <a:gd name="T13" fmla="*/ 16 h 28"/>
                <a:gd name="T14" fmla="*/ 6 w 22"/>
                <a:gd name="T15" fmla="*/ 11 h 28"/>
                <a:gd name="T16" fmla="*/ 6 w 22"/>
                <a:gd name="T17" fmla="*/ 11 h 28"/>
                <a:gd name="T18" fmla="*/ 0 w 22"/>
                <a:gd name="T19" fmla="*/ 1 h 28"/>
                <a:gd name="T20" fmla="*/ 0 w 22"/>
                <a:gd name="T21" fmla="*/ 1 h 28"/>
                <a:gd name="T22" fmla="*/ 0 w 22"/>
                <a:gd name="T23" fmla="*/ 0 h 28"/>
                <a:gd name="T24" fmla="*/ 0 w 22"/>
                <a:gd name="T25" fmla="*/ 0 h 28"/>
                <a:gd name="T26" fmla="*/ 3 w 22"/>
                <a:gd name="T27" fmla="*/ 1 h 28"/>
                <a:gd name="T28" fmla="*/ 3 w 22"/>
                <a:gd name="T29" fmla="*/ 1 h 28"/>
                <a:gd name="T30" fmla="*/ 3 w 22"/>
                <a:gd name="T31" fmla="*/ 1 h 28"/>
                <a:gd name="T32" fmla="*/ 8 w 22"/>
                <a:gd name="T33" fmla="*/ 9 h 28"/>
                <a:gd name="T34" fmla="*/ 8 w 22"/>
                <a:gd name="T35" fmla="*/ 9 h 28"/>
                <a:gd name="T36" fmla="*/ 15 w 22"/>
                <a:gd name="T37" fmla="*/ 18 h 28"/>
                <a:gd name="T38" fmla="*/ 15 w 22"/>
                <a:gd name="T39" fmla="*/ 18 h 28"/>
                <a:gd name="T40" fmla="*/ 15 w 22"/>
                <a:gd name="T41" fmla="*/ 18 h 28"/>
                <a:gd name="T42" fmla="*/ 22 w 22"/>
                <a:gd name="T43" fmla="*/ 26 h 28"/>
                <a:gd name="T44" fmla="*/ 22 w 22"/>
                <a:gd name="T45" fmla="*/ 26 h 28"/>
                <a:gd name="T46" fmla="*/ 21 w 22"/>
                <a:gd name="T47" fmla="*/ 28 h 28"/>
                <a:gd name="T48" fmla="*/ 21 w 22"/>
                <a:gd name="T49" fmla="*/ 28 h 28"/>
                <a:gd name="T50" fmla="*/ 21 w 22"/>
                <a:gd name="T51" fmla="*/ 28 h 28"/>
                <a:gd name="T52" fmla="*/ 18 w 22"/>
                <a:gd name="T5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28">
                  <a:moveTo>
                    <a:pt x="18" y="27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4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8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4"/>
                    <a:pt x="7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0"/>
                    <a:pt x="0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7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4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9"/>
                    <a:pt x="21" y="22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8" y="27"/>
                    <a:pt x="18" y="27"/>
                    <a:pt x="18" y="2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671"/>
            <p:cNvSpPr>
              <a:spLocks/>
            </p:cNvSpPr>
            <p:nvPr/>
          </p:nvSpPr>
          <p:spPr bwMode="auto">
            <a:xfrm>
              <a:off x="4645" y="2949"/>
              <a:ext cx="8" cy="7"/>
            </a:xfrm>
            <a:custGeom>
              <a:avLst/>
              <a:gdLst>
                <a:gd name="T0" fmla="*/ 0 w 8"/>
                <a:gd name="T1" fmla="*/ 6 h 7"/>
                <a:gd name="T2" fmla="*/ 3 w 8"/>
                <a:gd name="T3" fmla="*/ 0 h 7"/>
                <a:gd name="T4" fmla="*/ 8 w 8"/>
                <a:gd name="T5" fmla="*/ 2 h 7"/>
                <a:gd name="T6" fmla="*/ 5 w 8"/>
                <a:gd name="T7" fmla="*/ 7 h 7"/>
                <a:gd name="T8" fmla="*/ 0 w 8"/>
                <a:gd name="T9" fmla="*/ 6 h 7"/>
                <a:gd name="T10" fmla="*/ 0 w 8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672"/>
            <p:cNvSpPr>
              <a:spLocks/>
            </p:cNvSpPr>
            <p:nvPr/>
          </p:nvSpPr>
          <p:spPr bwMode="auto">
            <a:xfrm>
              <a:off x="5106" y="3577"/>
              <a:ext cx="32" cy="5"/>
            </a:xfrm>
            <a:custGeom>
              <a:avLst/>
              <a:gdLst>
                <a:gd name="T0" fmla="*/ 6 w 23"/>
                <a:gd name="T1" fmla="*/ 3 h 4"/>
                <a:gd name="T2" fmla="*/ 0 w 23"/>
                <a:gd name="T3" fmla="*/ 1 h 4"/>
                <a:gd name="T4" fmla="*/ 0 w 23"/>
                <a:gd name="T5" fmla="*/ 1 h 4"/>
                <a:gd name="T6" fmla="*/ 2 w 23"/>
                <a:gd name="T7" fmla="*/ 0 h 4"/>
                <a:gd name="T8" fmla="*/ 2 w 23"/>
                <a:gd name="T9" fmla="*/ 0 h 4"/>
                <a:gd name="T10" fmla="*/ 2 w 23"/>
                <a:gd name="T11" fmla="*/ 0 h 4"/>
                <a:gd name="T12" fmla="*/ 2 w 23"/>
                <a:gd name="T13" fmla="*/ 0 h 4"/>
                <a:gd name="T14" fmla="*/ 2 w 23"/>
                <a:gd name="T15" fmla="*/ 0 h 4"/>
                <a:gd name="T16" fmla="*/ 2 w 23"/>
                <a:gd name="T17" fmla="*/ 0 h 4"/>
                <a:gd name="T18" fmla="*/ 2 w 23"/>
                <a:gd name="T19" fmla="*/ 0 h 4"/>
                <a:gd name="T20" fmla="*/ 3 w 23"/>
                <a:gd name="T21" fmla="*/ 0 h 4"/>
                <a:gd name="T22" fmla="*/ 3 w 23"/>
                <a:gd name="T23" fmla="*/ 0 h 4"/>
                <a:gd name="T24" fmla="*/ 7 w 23"/>
                <a:gd name="T25" fmla="*/ 1 h 4"/>
                <a:gd name="T26" fmla="*/ 7 w 23"/>
                <a:gd name="T27" fmla="*/ 1 h 4"/>
                <a:gd name="T28" fmla="*/ 15 w 23"/>
                <a:gd name="T29" fmla="*/ 2 h 4"/>
                <a:gd name="T30" fmla="*/ 15 w 23"/>
                <a:gd name="T31" fmla="*/ 2 h 4"/>
                <a:gd name="T32" fmla="*/ 22 w 23"/>
                <a:gd name="T33" fmla="*/ 2 h 4"/>
                <a:gd name="T34" fmla="*/ 22 w 23"/>
                <a:gd name="T35" fmla="*/ 2 h 4"/>
                <a:gd name="T36" fmla="*/ 23 w 23"/>
                <a:gd name="T37" fmla="*/ 2 h 4"/>
                <a:gd name="T38" fmla="*/ 23 w 23"/>
                <a:gd name="T39" fmla="*/ 2 h 4"/>
                <a:gd name="T40" fmla="*/ 23 w 23"/>
                <a:gd name="T41" fmla="*/ 2 h 4"/>
                <a:gd name="T42" fmla="*/ 23 w 23"/>
                <a:gd name="T43" fmla="*/ 4 h 4"/>
                <a:gd name="T44" fmla="*/ 22 w 23"/>
                <a:gd name="T45" fmla="*/ 4 h 4"/>
                <a:gd name="T46" fmla="*/ 22 w 23"/>
                <a:gd name="T47" fmla="*/ 4 h 4"/>
                <a:gd name="T48" fmla="*/ 15 w 23"/>
                <a:gd name="T49" fmla="*/ 4 h 4"/>
                <a:gd name="T50" fmla="*/ 15 w 23"/>
                <a:gd name="T51" fmla="*/ 4 h 4"/>
                <a:gd name="T52" fmla="*/ 6 w 23"/>
                <a:gd name="T5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4">
                  <a:moveTo>
                    <a:pt x="6" y="3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2"/>
                    <a:pt x="13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8" y="2"/>
                    <a:pt x="20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4"/>
                    <a:pt x="18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9" y="4"/>
                    <a:pt x="6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673"/>
            <p:cNvSpPr>
              <a:spLocks/>
            </p:cNvSpPr>
            <p:nvPr/>
          </p:nvSpPr>
          <p:spPr bwMode="auto">
            <a:xfrm>
              <a:off x="5138" y="3572"/>
              <a:ext cx="38" cy="9"/>
            </a:xfrm>
            <a:custGeom>
              <a:avLst/>
              <a:gdLst>
                <a:gd name="T0" fmla="*/ 0 w 27"/>
                <a:gd name="T1" fmla="*/ 6 h 6"/>
                <a:gd name="T2" fmla="*/ 0 w 27"/>
                <a:gd name="T3" fmla="*/ 5 h 6"/>
                <a:gd name="T4" fmla="*/ 0 w 27"/>
                <a:gd name="T5" fmla="*/ 5 h 6"/>
                <a:gd name="T6" fmla="*/ 0 w 27"/>
                <a:gd name="T7" fmla="*/ 5 h 6"/>
                <a:gd name="T8" fmla="*/ 9 w 27"/>
                <a:gd name="T9" fmla="*/ 1 h 6"/>
                <a:gd name="T10" fmla="*/ 9 w 27"/>
                <a:gd name="T11" fmla="*/ 1 h 6"/>
                <a:gd name="T12" fmla="*/ 13 w 27"/>
                <a:gd name="T13" fmla="*/ 0 h 6"/>
                <a:gd name="T14" fmla="*/ 13 w 27"/>
                <a:gd name="T15" fmla="*/ 0 h 6"/>
                <a:gd name="T16" fmla="*/ 22 w 27"/>
                <a:gd name="T17" fmla="*/ 2 h 6"/>
                <a:gd name="T18" fmla="*/ 22 w 27"/>
                <a:gd name="T19" fmla="*/ 2 h 6"/>
                <a:gd name="T20" fmla="*/ 24 w 27"/>
                <a:gd name="T21" fmla="*/ 2 h 6"/>
                <a:gd name="T22" fmla="*/ 24 w 27"/>
                <a:gd name="T23" fmla="*/ 2 h 6"/>
                <a:gd name="T24" fmla="*/ 26 w 27"/>
                <a:gd name="T25" fmla="*/ 2 h 6"/>
                <a:gd name="T26" fmla="*/ 26 w 27"/>
                <a:gd name="T27" fmla="*/ 2 h 6"/>
                <a:gd name="T28" fmla="*/ 26 w 27"/>
                <a:gd name="T29" fmla="*/ 2 h 6"/>
                <a:gd name="T30" fmla="*/ 27 w 27"/>
                <a:gd name="T31" fmla="*/ 3 h 6"/>
                <a:gd name="T32" fmla="*/ 24 w 27"/>
                <a:gd name="T33" fmla="*/ 4 h 6"/>
                <a:gd name="T34" fmla="*/ 24 w 27"/>
                <a:gd name="T35" fmla="*/ 4 h 6"/>
                <a:gd name="T36" fmla="*/ 21 w 27"/>
                <a:gd name="T37" fmla="*/ 4 h 6"/>
                <a:gd name="T38" fmla="*/ 21 w 27"/>
                <a:gd name="T39" fmla="*/ 4 h 6"/>
                <a:gd name="T40" fmla="*/ 13 w 27"/>
                <a:gd name="T41" fmla="*/ 2 h 6"/>
                <a:gd name="T42" fmla="*/ 13 w 27"/>
                <a:gd name="T43" fmla="*/ 2 h 6"/>
                <a:gd name="T44" fmla="*/ 10 w 27"/>
                <a:gd name="T45" fmla="*/ 3 h 6"/>
                <a:gd name="T46" fmla="*/ 10 w 27"/>
                <a:gd name="T47" fmla="*/ 3 h 6"/>
                <a:gd name="T48" fmla="*/ 0 w 27"/>
                <a:gd name="T49" fmla="*/ 6 h 6"/>
                <a:gd name="T50" fmla="*/ 0 w 27"/>
                <a:gd name="T51" fmla="*/ 6 h 6"/>
                <a:gd name="T52" fmla="*/ 0 w 27"/>
                <a:gd name="T5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20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3"/>
                    <a:pt x="16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1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4"/>
                    <a:pt x="3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674"/>
            <p:cNvSpPr>
              <a:spLocks noEditPoints="1"/>
            </p:cNvSpPr>
            <p:nvPr/>
          </p:nvSpPr>
          <p:spPr bwMode="auto">
            <a:xfrm>
              <a:off x="4610" y="705"/>
              <a:ext cx="23" cy="37"/>
            </a:xfrm>
            <a:custGeom>
              <a:avLst/>
              <a:gdLst>
                <a:gd name="T0" fmla="*/ 3 w 16"/>
                <a:gd name="T1" fmla="*/ 19 h 26"/>
                <a:gd name="T2" fmla="*/ 5 w 16"/>
                <a:gd name="T3" fmla="*/ 13 h 26"/>
                <a:gd name="T4" fmla="*/ 5 w 16"/>
                <a:gd name="T5" fmla="*/ 12 h 26"/>
                <a:gd name="T6" fmla="*/ 5 w 16"/>
                <a:gd name="T7" fmla="*/ 12 h 26"/>
                <a:gd name="T8" fmla="*/ 7 w 16"/>
                <a:gd name="T9" fmla="*/ 7 h 26"/>
                <a:gd name="T10" fmla="*/ 6 w 16"/>
                <a:gd name="T11" fmla="*/ 7 h 26"/>
                <a:gd name="T12" fmla="*/ 14 w 16"/>
                <a:gd name="T13" fmla="*/ 0 h 26"/>
                <a:gd name="T14" fmla="*/ 14 w 16"/>
                <a:gd name="T15" fmla="*/ 0 h 26"/>
                <a:gd name="T16" fmla="*/ 14 w 16"/>
                <a:gd name="T17" fmla="*/ 0 h 26"/>
                <a:gd name="T18" fmla="*/ 14 w 16"/>
                <a:gd name="T19" fmla="*/ 0 h 26"/>
                <a:gd name="T20" fmla="*/ 15 w 16"/>
                <a:gd name="T21" fmla="*/ 1 h 26"/>
                <a:gd name="T22" fmla="*/ 15 w 16"/>
                <a:gd name="T23" fmla="*/ 1 h 26"/>
                <a:gd name="T24" fmla="*/ 16 w 16"/>
                <a:gd name="T25" fmla="*/ 1 h 26"/>
                <a:gd name="T26" fmla="*/ 16 w 16"/>
                <a:gd name="T27" fmla="*/ 1 h 26"/>
                <a:gd name="T28" fmla="*/ 15 w 16"/>
                <a:gd name="T29" fmla="*/ 2 h 26"/>
                <a:gd name="T30" fmla="*/ 14 w 16"/>
                <a:gd name="T31" fmla="*/ 2 h 26"/>
                <a:gd name="T32" fmla="*/ 14 w 16"/>
                <a:gd name="T33" fmla="*/ 2 h 26"/>
                <a:gd name="T34" fmla="*/ 15 w 16"/>
                <a:gd name="T35" fmla="*/ 1 h 26"/>
                <a:gd name="T36" fmla="*/ 14 w 16"/>
                <a:gd name="T37" fmla="*/ 1 h 26"/>
                <a:gd name="T38" fmla="*/ 14 w 16"/>
                <a:gd name="T39" fmla="*/ 2 h 26"/>
                <a:gd name="T40" fmla="*/ 14 w 16"/>
                <a:gd name="T41" fmla="*/ 2 h 26"/>
                <a:gd name="T42" fmla="*/ 7 w 16"/>
                <a:gd name="T43" fmla="*/ 7 h 26"/>
                <a:gd name="T44" fmla="*/ 7 w 16"/>
                <a:gd name="T45" fmla="*/ 7 h 26"/>
                <a:gd name="T46" fmla="*/ 7 w 16"/>
                <a:gd name="T47" fmla="*/ 12 h 26"/>
                <a:gd name="T48" fmla="*/ 7 w 16"/>
                <a:gd name="T49" fmla="*/ 12 h 26"/>
                <a:gd name="T50" fmla="*/ 7 w 16"/>
                <a:gd name="T51" fmla="*/ 13 h 26"/>
                <a:gd name="T52" fmla="*/ 5 w 16"/>
                <a:gd name="T53" fmla="*/ 20 h 26"/>
                <a:gd name="T54" fmla="*/ 2 w 16"/>
                <a:gd name="T55" fmla="*/ 26 h 26"/>
                <a:gd name="T56" fmla="*/ 2 w 16"/>
                <a:gd name="T57" fmla="*/ 26 h 26"/>
                <a:gd name="T58" fmla="*/ 14 w 16"/>
                <a:gd name="T59" fmla="*/ 1 h 26"/>
                <a:gd name="T60" fmla="*/ 14 w 16"/>
                <a:gd name="T61" fmla="*/ 1 h 26"/>
                <a:gd name="T62" fmla="*/ 14 w 16"/>
                <a:gd name="T63" fmla="*/ 2 h 26"/>
                <a:gd name="T64" fmla="*/ 14 w 16"/>
                <a:gd name="T6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6">
                  <a:moveTo>
                    <a:pt x="0" y="25"/>
                  </a:moveTo>
                  <a:cubicBezTo>
                    <a:pt x="0" y="25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5" y="16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0"/>
                    <a:pt x="6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4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2"/>
                    <a:pt x="8" y="4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6"/>
                    <a:pt x="6" y="18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14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4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675"/>
            <p:cNvSpPr>
              <a:spLocks/>
            </p:cNvSpPr>
            <p:nvPr/>
          </p:nvSpPr>
          <p:spPr bwMode="auto">
            <a:xfrm>
              <a:off x="4770" y="1885"/>
              <a:ext cx="13" cy="14"/>
            </a:xfrm>
            <a:custGeom>
              <a:avLst/>
              <a:gdLst>
                <a:gd name="T0" fmla="*/ 1 w 13"/>
                <a:gd name="T1" fmla="*/ 1 h 14"/>
                <a:gd name="T2" fmla="*/ 6 w 13"/>
                <a:gd name="T3" fmla="*/ 0 h 14"/>
                <a:gd name="T4" fmla="*/ 9 w 13"/>
                <a:gd name="T5" fmla="*/ 0 h 14"/>
                <a:gd name="T6" fmla="*/ 10 w 13"/>
                <a:gd name="T7" fmla="*/ 1 h 14"/>
                <a:gd name="T8" fmla="*/ 7 w 13"/>
                <a:gd name="T9" fmla="*/ 2 h 14"/>
                <a:gd name="T10" fmla="*/ 13 w 13"/>
                <a:gd name="T11" fmla="*/ 10 h 14"/>
                <a:gd name="T12" fmla="*/ 7 w 13"/>
                <a:gd name="T13" fmla="*/ 14 h 14"/>
                <a:gd name="T14" fmla="*/ 6 w 13"/>
                <a:gd name="T15" fmla="*/ 12 h 14"/>
                <a:gd name="T16" fmla="*/ 6 w 13"/>
                <a:gd name="T17" fmla="*/ 11 h 14"/>
                <a:gd name="T18" fmla="*/ 4 w 13"/>
                <a:gd name="T19" fmla="*/ 8 h 14"/>
                <a:gd name="T20" fmla="*/ 4 w 13"/>
                <a:gd name="T21" fmla="*/ 4 h 14"/>
                <a:gd name="T22" fmla="*/ 3 w 13"/>
                <a:gd name="T23" fmla="*/ 2 h 14"/>
                <a:gd name="T24" fmla="*/ 1 w 13"/>
                <a:gd name="T25" fmla="*/ 2 h 14"/>
                <a:gd name="T26" fmla="*/ 1 w 13"/>
                <a:gd name="T27" fmla="*/ 8 h 14"/>
                <a:gd name="T28" fmla="*/ 3 w 13"/>
                <a:gd name="T29" fmla="*/ 8 h 14"/>
                <a:gd name="T30" fmla="*/ 3 w 13"/>
                <a:gd name="T31" fmla="*/ 11 h 14"/>
                <a:gd name="T32" fmla="*/ 0 w 13"/>
                <a:gd name="T33" fmla="*/ 10 h 14"/>
                <a:gd name="T34" fmla="*/ 1 w 13"/>
                <a:gd name="T35" fmla="*/ 8 h 14"/>
                <a:gd name="T36" fmla="*/ 1 w 13"/>
                <a:gd name="T37" fmla="*/ 2 h 14"/>
                <a:gd name="T38" fmla="*/ 3 w 13"/>
                <a:gd name="T39" fmla="*/ 2 h 14"/>
                <a:gd name="T40" fmla="*/ 1 w 13"/>
                <a:gd name="T41" fmla="*/ 1 h 14"/>
                <a:gd name="T42" fmla="*/ 1 w 13"/>
                <a:gd name="T4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4">
                  <a:moveTo>
                    <a:pt x="1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13" y="10"/>
                  </a:lnTo>
                  <a:lnTo>
                    <a:pt x="7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4" y="8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8"/>
                  </a:lnTo>
                  <a:lnTo>
                    <a:pt x="3" y="8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D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676"/>
            <p:cNvSpPr>
              <a:spLocks noEditPoints="1"/>
            </p:cNvSpPr>
            <p:nvPr/>
          </p:nvSpPr>
          <p:spPr bwMode="auto">
            <a:xfrm>
              <a:off x="4769" y="1883"/>
              <a:ext cx="15" cy="17"/>
            </a:xfrm>
            <a:custGeom>
              <a:avLst/>
              <a:gdLst>
                <a:gd name="T0" fmla="*/ 8 w 15"/>
                <a:gd name="T1" fmla="*/ 17 h 17"/>
                <a:gd name="T2" fmla="*/ 5 w 15"/>
                <a:gd name="T3" fmla="*/ 14 h 17"/>
                <a:gd name="T4" fmla="*/ 5 w 15"/>
                <a:gd name="T5" fmla="*/ 13 h 17"/>
                <a:gd name="T6" fmla="*/ 5 w 15"/>
                <a:gd name="T7" fmla="*/ 13 h 17"/>
                <a:gd name="T8" fmla="*/ 5 w 15"/>
                <a:gd name="T9" fmla="*/ 12 h 17"/>
                <a:gd name="T10" fmla="*/ 5 w 15"/>
                <a:gd name="T11" fmla="*/ 14 h 17"/>
                <a:gd name="T12" fmla="*/ 4 w 15"/>
                <a:gd name="T13" fmla="*/ 13 h 17"/>
                <a:gd name="T14" fmla="*/ 0 w 15"/>
                <a:gd name="T15" fmla="*/ 12 h 17"/>
                <a:gd name="T16" fmla="*/ 1 w 15"/>
                <a:gd name="T17" fmla="*/ 10 h 17"/>
                <a:gd name="T18" fmla="*/ 1 w 15"/>
                <a:gd name="T19" fmla="*/ 10 h 17"/>
                <a:gd name="T20" fmla="*/ 1 w 15"/>
                <a:gd name="T21" fmla="*/ 3 h 17"/>
                <a:gd name="T22" fmla="*/ 2 w 15"/>
                <a:gd name="T23" fmla="*/ 3 h 17"/>
                <a:gd name="T24" fmla="*/ 2 w 15"/>
                <a:gd name="T25" fmla="*/ 3 h 17"/>
                <a:gd name="T26" fmla="*/ 1 w 15"/>
                <a:gd name="T27" fmla="*/ 3 h 17"/>
                <a:gd name="T28" fmla="*/ 2 w 15"/>
                <a:gd name="T29" fmla="*/ 3 h 17"/>
                <a:gd name="T30" fmla="*/ 7 w 15"/>
                <a:gd name="T31" fmla="*/ 0 h 17"/>
                <a:gd name="T32" fmla="*/ 7 w 15"/>
                <a:gd name="T33" fmla="*/ 0 h 17"/>
                <a:gd name="T34" fmla="*/ 11 w 15"/>
                <a:gd name="T35" fmla="*/ 0 h 17"/>
                <a:gd name="T36" fmla="*/ 11 w 15"/>
                <a:gd name="T37" fmla="*/ 2 h 17"/>
                <a:gd name="T38" fmla="*/ 12 w 15"/>
                <a:gd name="T39" fmla="*/ 3 h 17"/>
                <a:gd name="T40" fmla="*/ 11 w 15"/>
                <a:gd name="T41" fmla="*/ 4 h 17"/>
                <a:gd name="T42" fmla="*/ 10 w 15"/>
                <a:gd name="T43" fmla="*/ 4 h 17"/>
                <a:gd name="T44" fmla="*/ 15 w 15"/>
                <a:gd name="T45" fmla="*/ 13 h 17"/>
                <a:gd name="T46" fmla="*/ 8 w 15"/>
                <a:gd name="T47" fmla="*/ 17 h 17"/>
                <a:gd name="T48" fmla="*/ 8 w 15"/>
                <a:gd name="T49" fmla="*/ 17 h 17"/>
                <a:gd name="T50" fmla="*/ 8 w 15"/>
                <a:gd name="T51" fmla="*/ 17 h 17"/>
                <a:gd name="T52" fmla="*/ 5 w 15"/>
                <a:gd name="T53" fmla="*/ 4 h 17"/>
                <a:gd name="T54" fmla="*/ 7 w 15"/>
                <a:gd name="T55" fmla="*/ 6 h 17"/>
                <a:gd name="T56" fmla="*/ 7 w 15"/>
                <a:gd name="T57" fmla="*/ 6 h 17"/>
                <a:gd name="T58" fmla="*/ 7 w 15"/>
                <a:gd name="T59" fmla="*/ 10 h 17"/>
                <a:gd name="T60" fmla="*/ 8 w 15"/>
                <a:gd name="T61" fmla="*/ 13 h 17"/>
                <a:gd name="T62" fmla="*/ 8 w 15"/>
                <a:gd name="T63" fmla="*/ 14 h 17"/>
                <a:gd name="T64" fmla="*/ 8 w 15"/>
                <a:gd name="T65" fmla="*/ 14 h 17"/>
                <a:gd name="T66" fmla="*/ 8 w 15"/>
                <a:gd name="T67" fmla="*/ 14 h 17"/>
                <a:gd name="T68" fmla="*/ 12 w 15"/>
                <a:gd name="T69" fmla="*/ 12 h 17"/>
                <a:gd name="T70" fmla="*/ 7 w 15"/>
                <a:gd name="T71" fmla="*/ 4 h 17"/>
                <a:gd name="T72" fmla="*/ 8 w 15"/>
                <a:gd name="T73" fmla="*/ 4 h 17"/>
                <a:gd name="T74" fmla="*/ 10 w 15"/>
                <a:gd name="T75" fmla="*/ 3 h 17"/>
                <a:gd name="T76" fmla="*/ 10 w 15"/>
                <a:gd name="T77" fmla="*/ 3 h 17"/>
                <a:gd name="T78" fmla="*/ 7 w 15"/>
                <a:gd name="T79" fmla="*/ 2 h 17"/>
                <a:gd name="T80" fmla="*/ 5 w 15"/>
                <a:gd name="T81" fmla="*/ 3 h 17"/>
                <a:gd name="T82" fmla="*/ 5 w 15"/>
                <a:gd name="T83" fmla="*/ 4 h 17"/>
                <a:gd name="T84" fmla="*/ 5 w 15"/>
                <a:gd name="T85" fmla="*/ 4 h 17"/>
                <a:gd name="T86" fmla="*/ 4 w 15"/>
                <a:gd name="T87" fmla="*/ 6 h 17"/>
                <a:gd name="T88" fmla="*/ 4 w 15"/>
                <a:gd name="T89" fmla="*/ 10 h 17"/>
                <a:gd name="T90" fmla="*/ 4 w 15"/>
                <a:gd name="T91" fmla="*/ 10 h 17"/>
                <a:gd name="T92" fmla="*/ 4 w 15"/>
                <a:gd name="T93" fmla="*/ 6 h 17"/>
                <a:gd name="T94" fmla="*/ 4 w 15"/>
                <a:gd name="T95" fmla="*/ 6 h 17"/>
                <a:gd name="T96" fmla="*/ 4 w 15"/>
                <a:gd name="T97" fmla="*/ 6 h 17"/>
                <a:gd name="T98" fmla="*/ 4 w 15"/>
                <a:gd name="T9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lnTo>
                    <a:pt x="5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5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close/>
                  <a:moveTo>
                    <a:pt x="5" y="4"/>
                  </a:moveTo>
                  <a:lnTo>
                    <a:pt x="7" y="6"/>
                  </a:lnTo>
                  <a:lnTo>
                    <a:pt x="7" y="6"/>
                  </a:lnTo>
                  <a:lnTo>
                    <a:pt x="7" y="10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2" y="12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close/>
                  <a:moveTo>
                    <a:pt x="4" y="6"/>
                  </a:moveTo>
                  <a:lnTo>
                    <a:pt x="4" y="10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677"/>
            <p:cNvSpPr>
              <a:spLocks/>
            </p:cNvSpPr>
            <p:nvPr/>
          </p:nvSpPr>
          <p:spPr bwMode="auto">
            <a:xfrm>
              <a:off x="4603" y="1791"/>
              <a:ext cx="17" cy="6"/>
            </a:xfrm>
            <a:custGeom>
              <a:avLst/>
              <a:gdLst>
                <a:gd name="T0" fmla="*/ 0 w 12"/>
                <a:gd name="T1" fmla="*/ 2 h 4"/>
                <a:gd name="T2" fmla="*/ 8 w 12"/>
                <a:gd name="T3" fmla="*/ 1 h 4"/>
                <a:gd name="T4" fmla="*/ 8 w 12"/>
                <a:gd name="T5" fmla="*/ 1 h 4"/>
                <a:gd name="T6" fmla="*/ 11 w 12"/>
                <a:gd name="T7" fmla="*/ 0 h 4"/>
                <a:gd name="T8" fmla="*/ 11 w 12"/>
                <a:gd name="T9" fmla="*/ 0 h 4"/>
                <a:gd name="T10" fmla="*/ 12 w 12"/>
                <a:gd name="T11" fmla="*/ 3 h 4"/>
                <a:gd name="T12" fmla="*/ 8 w 12"/>
                <a:gd name="T13" fmla="*/ 4 h 4"/>
                <a:gd name="T14" fmla="*/ 8 w 12"/>
                <a:gd name="T15" fmla="*/ 4 h 4"/>
                <a:gd name="T16" fmla="*/ 0 w 12"/>
                <a:gd name="T17" fmla="*/ 4 h 4"/>
                <a:gd name="T18" fmla="*/ 0 w 12"/>
                <a:gd name="T19" fmla="*/ 4 h 4"/>
                <a:gd name="T20" fmla="*/ 0 w 12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0" y="2"/>
                    <a:pt x="5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678"/>
            <p:cNvSpPr>
              <a:spLocks/>
            </p:cNvSpPr>
            <p:nvPr/>
          </p:nvSpPr>
          <p:spPr bwMode="auto">
            <a:xfrm>
              <a:off x="4609" y="1785"/>
              <a:ext cx="3" cy="10"/>
            </a:xfrm>
            <a:custGeom>
              <a:avLst/>
              <a:gdLst>
                <a:gd name="T0" fmla="*/ 0 w 3"/>
                <a:gd name="T1" fmla="*/ 0 h 10"/>
                <a:gd name="T2" fmla="*/ 3 w 3"/>
                <a:gd name="T3" fmla="*/ 0 h 10"/>
                <a:gd name="T4" fmla="*/ 3 w 3"/>
                <a:gd name="T5" fmla="*/ 10 h 10"/>
                <a:gd name="T6" fmla="*/ 1 w 3"/>
                <a:gd name="T7" fmla="*/ 10 h 10"/>
                <a:gd name="T8" fmla="*/ 0 w 3"/>
                <a:gd name="T9" fmla="*/ 0 h 10"/>
                <a:gd name="T10" fmla="*/ 0 w 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lnTo>
                    <a:pt x="3" y="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679"/>
            <p:cNvSpPr>
              <a:spLocks noEditPoints="1"/>
            </p:cNvSpPr>
            <p:nvPr/>
          </p:nvSpPr>
          <p:spPr bwMode="auto">
            <a:xfrm>
              <a:off x="4609" y="1785"/>
              <a:ext cx="3" cy="10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0 h 10"/>
                <a:gd name="T4" fmla="*/ 0 w 3"/>
                <a:gd name="T5" fmla="*/ 2 h 10"/>
                <a:gd name="T6" fmla="*/ 0 w 3"/>
                <a:gd name="T7" fmla="*/ 0 h 10"/>
                <a:gd name="T8" fmla="*/ 0 w 3"/>
                <a:gd name="T9" fmla="*/ 0 h 10"/>
                <a:gd name="T10" fmla="*/ 0 w 3"/>
                <a:gd name="T11" fmla="*/ 0 h 10"/>
                <a:gd name="T12" fmla="*/ 0 w 3"/>
                <a:gd name="T13" fmla="*/ 0 h 10"/>
                <a:gd name="T14" fmla="*/ 3 w 3"/>
                <a:gd name="T15" fmla="*/ 0 h 10"/>
                <a:gd name="T16" fmla="*/ 3 w 3"/>
                <a:gd name="T17" fmla="*/ 10 h 10"/>
                <a:gd name="T18" fmla="*/ 3 w 3"/>
                <a:gd name="T19" fmla="*/ 10 h 10"/>
                <a:gd name="T20" fmla="*/ 0 w 3"/>
                <a:gd name="T21" fmla="*/ 10 h 10"/>
                <a:gd name="T22" fmla="*/ 0 w 3"/>
                <a:gd name="T23" fmla="*/ 0 h 10"/>
                <a:gd name="T24" fmla="*/ 0 w 3"/>
                <a:gd name="T25" fmla="*/ 0 h 10"/>
                <a:gd name="T26" fmla="*/ 1 w 3"/>
                <a:gd name="T27" fmla="*/ 9 h 10"/>
                <a:gd name="T28" fmla="*/ 1 w 3"/>
                <a:gd name="T29" fmla="*/ 9 h 10"/>
                <a:gd name="T30" fmla="*/ 1 w 3"/>
                <a:gd name="T31" fmla="*/ 2 h 10"/>
                <a:gd name="T32" fmla="*/ 1 w 3"/>
                <a:gd name="T33" fmla="*/ 2 h 10"/>
                <a:gd name="T34" fmla="*/ 1 w 3"/>
                <a:gd name="T35" fmla="*/ 9 h 10"/>
                <a:gd name="T36" fmla="*/ 1 w 3"/>
                <a:gd name="T3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10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" y="9"/>
                  </a:moveTo>
                  <a:lnTo>
                    <a:pt x="1" y="9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680"/>
            <p:cNvSpPr>
              <a:spLocks/>
            </p:cNvSpPr>
            <p:nvPr/>
          </p:nvSpPr>
          <p:spPr bwMode="auto">
            <a:xfrm>
              <a:off x="2385" y="2505"/>
              <a:ext cx="3" cy="7"/>
            </a:xfrm>
            <a:custGeom>
              <a:avLst/>
              <a:gdLst>
                <a:gd name="T0" fmla="*/ 0 w 2"/>
                <a:gd name="T1" fmla="*/ 5 h 5"/>
                <a:gd name="T2" fmla="*/ 1 w 2"/>
                <a:gd name="T3" fmla="*/ 0 h 5"/>
                <a:gd name="T4" fmla="*/ 1 w 2"/>
                <a:gd name="T5" fmla="*/ 0 h 5"/>
                <a:gd name="T6" fmla="*/ 2 w 2"/>
                <a:gd name="T7" fmla="*/ 0 h 5"/>
                <a:gd name="T8" fmla="*/ 1 w 2"/>
                <a:gd name="T9" fmla="*/ 5 h 5"/>
                <a:gd name="T10" fmla="*/ 1 w 2"/>
                <a:gd name="T11" fmla="*/ 5 h 5"/>
                <a:gd name="T12" fmla="*/ 0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4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681"/>
            <p:cNvSpPr>
              <a:spLocks/>
            </p:cNvSpPr>
            <p:nvPr/>
          </p:nvSpPr>
          <p:spPr bwMode="auto">
            <a:xfrm>
              <a:off x="2381" y="2512"/>
              <a:ext cx="5" cy="6"/>
            </a:xfrm>
            <a:custGeom>
              <a:avLst/>
              <a:gdLst>
                <a:gd name="T0" fmla="*/ 0 w 4"/>
                <a:gd name="T1" fmla="*/ 3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4 w 4"/>
                <a:gd name="T9" fmla="*/ 0 h 4"/>
                <a:gd name="T10" fmla="*/ 1 w 4"/>
                <a:gd name="T11" fmla="*/ 4 h 4"/>
                <a:gd name="T12" fmla="*/ 1 w 4"/>
                <a:gd name="T13" fmla="*/ 4 h 4"/>
                <a:gd name="T14" fmla="*/ 0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682"/>
            <p:cNvSpPr>
              <a:spLocks/>
            </p:cNvSpPr>
            <p:nvPr/>
          </p:nvSpPr>
          <p:spPr bwMode="auto">
            <a:xfrm>
              <a:off x="2366" y="2516"/>
              <a:ext cx="16" cy="23"/>
            </a:xfrm>
            <a:custGeom>
              <a:avLst/>
              <a:gdLst>
                <a:gd name="T0" fmla="*/ 0 w 11"/>
                <a:gd name="T1" fmla="*/ 16 h 16"/>
                <a:gd name="T2" fmla="*/ 4 w 11"/>
                <a:gd name="T3" fmla="*/ 11 h 16"/>
                <a:gd name="T4" fmla="*/ 4 w 11"/>
                <a:gd name="T5" fmla="*/ 11 h 16"/>
                <a:gd name="T6" fmla="*/ 5 w 11"/>
                <a:gd name="T7" fmla="*/ 6 h 16"/>
                <a:gd name="T8" fmla="*/ 5 w 11"/>
                <a:gd name="T9" fmla="*/ 6 h 16"/>
                <a:gd name="T10" fmla="*/ 5 w 11"/>
                <a:gd name="T11" fmla="*/ 5 h 16"/>
                <a:gd name="T12" fmla="*/ 5 w 11"/>
                <a:gd name="T13" fmla="*/ 5 h 16"/>
                <a:gd name="T14" fmla="*/ 5 w 11"/>
                <a:gd name="T15" fmla="*/ 4 h 16"/>
                <a:gd name="T16" fmla="*/ 5 w 11"/>
                <a:gd name="T17" fmla="*/ 4 h 16"/>
                <a:gd name="T18" fmla="*/ 10 w 11"/>
                <a:gd name="T19" fmla="*/ 0 h 16"/>
                <a:gd name="T20" fmla="*/ 10 w 11"/>
                <a:gd name="T21" fmla="*/ 0 h 16"/>
                <a:gd name="T22" fmla="*/ 10 w 11"/>
                <a:gd name="T23" fmla="*/ 0 h 16"/>
                <a:gd name="T24" fmla="*/ 11 w 11"/>
                <a:gd name="T25" fmla="*/ 1 h 16"/>
                <a:gd name="T26" fmla="*/ 8 w 11"/>
                <a:gd name="T27" fmla="*/ 2 h 16"/>
                <a:gd name="T28" fmla="*/ 8 w 11"/>
                <a:gd name="T29" fmla="*/ 2 h 16"/>
                <a:gd name="T30" fmla="*/ 6 w 11"/>
                <a:gd name="T31" fmla="*/ 4 h 16"/>
                <a:gd name="T32" fmla="*/ 6 w 11"/>
                <a:gd name="T33" fmla="*/ 4 h 16"/>
                <a:gd name="T34" fmla="*/ 6 w 11"/>
                <a:gd name="T35" fmla="*/ 4 h 16"/>
                <a:gd name="T36" fmla="*/ 6 w 11"/>
                <a:gd name="T37" fmla="*/ 4 h 16"/>
                <a:gd name="T38" fmla="*/ 6 w 11"/>
                <a:gd name="T39" fmla="*/ 6 h 16"/>
                <a:gd name="T40" fmla="*/ 6 w 11"/>
                <a:gd name="T41" fmla="*/ 6 h 16"/>
                <a:gd name="T42" fmla="*/ 4 w 11"/>
                <a:gd name="T43" fmla="*/ 12 h 16"/>
                <a:gd name="T44" fmla="*/ 4 w 11"/>
                <a:gd name="T45" fmla="*/ 12 h 16"/>
                <a:gd name="T46" fmla="*/ 1 w 11"/>
                <a:gd name="T47" fmla="*/ 16 h 16"/>
                <a:gd name="T48" fmla="*/ 1 w 11"/>
                <a:gd name="T49" fmla="*/ 16 h 16"/>
                <a:gd name="T50" fmla="*/ 0 w 11"/>
                <a:gd name="T5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0" y="14"/>
                    <a:pt x="2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1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683"/>
            <p:cNvSpPr>
              <a:spLocks/>
            </p:cNvSpPr>
            <p:nvPr/>
          </p:nvSpPr>
          <p:spPr bwMode="auto">
            <a:xfrm>
              <a:off x="2351" y="2539"/>
              <a:ext cx="17" cy="7"/>
            </a:xfrm>
            <a:custGeom>
              <a:avLst/>
              <a:gdLst>
                <a:gd name="T0" fmla="*/ 0 w 12"/>
                <a:gd name="T1" fmla="*/ 4 h 5"/>
                <a:gd name="T2" fmla="*/ 3 w 12"/>
                <a:gd name="T3" fmla="*/ 3 h 5"/>
                <a:gd name="T4" fmla="*/ 3 w 12"/>
                <a:gd name="T5" fmla="*/ 3 h 5"/>
                <a:gd name="T6" fmla="*/ 4 w 12"/>
                <a:gd name="T7" fmla="*/ 3 h 5"/>
                <a:gd name="T8" fmla="*/ 4 w 12"/>
                <a:gd name="T9" fmla="*/ 3 h 5"/>
                <a:gd name="T10" fmla="*/ 5 w 12"/>
                <a:gd name="T11" fmla="*/ 4 h 5"/>
                <a:gd name="T12" fmla="*/ 5 w 12"/>
                <a:gd name="T13" fmla="*/ 4 h 5"/>
                <a:gd name="T14" fmla="*/ 6 w 12"/>
                <a:gd name="T15" fmla="*/ 3 h 5"/>
                <a:gd name="T16" fmla="*/ 6 w 12"/>
                <a:gd name="T17" fmla="*/ 3 h 5"/>
                <a:gd name="T18" fmla="*/ 10 w 12"/>
                <a:gd name="T19" fmla="*/ 2 h 5"/>
                <a:gd name="T20" fmla="*/ 10 w 12"/>
                <a:gd name="T21" fmla="*/ 2 h 5"/>
                <a:gd name="T22" fmla="*/ 11 w 12"/>
                <a:gd name="T23" fmla="*/ 0 h 5"/>
                <a:gd name="T24" fmla="*/ 11 w 12"/>
                <a:gd name="T25" fmla="*/ 0 h 5"/>
                <a:gd name="T26" fmla="*/ 11 w 12"/>
                <a:gd name="T27" fmla="*/ 0 h 5"/>
                <a:gd name="T28" fmla="*/ 12 w 12"/>
                <a:gd name="T29" fmla="*/ 0 h 5"/>
                <a:gd name="T30" fmla="*/ 10 w 12"/>
                <a:gd name="T31" fmla="*/ 3 h 5"/>
                <a:gd name="T32" fmla="*/ 10 w 12"/>
                <a:gd name="T33" fmla="*/ 3 h 5"/>
                <a:gd name="T34" fmla="*/ 7 w 12"/>
                <a:gd name="T35" fmla="*/ 4 h 5"/>
                <a:gd name="T36" fmla="*/ 7 w 12"/>
                <a:gd name="T37" fmla="*/ 4 h 5"/>
                <a:gd name="T38" fmla="*/ 5 w 12"/>
                <a:gd name="T39" fmla="*/ 5 h 5"/>
                <a:gd name="T40" fmla="*/ 5 w 12"/>
                <a:gd name="T41" fmla="*/ 5 h 5"/>
                <a:gd name="T42" fmla="*/ 4 w 12"/>
                <a:gd name="T43" fmla="*/ 5 h 5"/>
                <a:gd name="T44" fmla="*/ 4 w 12"/>
                <a:gd name="T45" fmla="*/ 5 h 5"/>
                <a:gd name="T46" fmla="*/ 3 w 12"/>
                <a:gd name="T47" fmla="*/ 5 h 5"/>
                <a:gd name="T48" fmla="*/ 3 w 12"/>
                <a:gd name="T49" fmla="*/ 5 h 5"/>
                <a:gd name="T50" fmla="*/ 1 w 12"/>
                <a:gd name="T51" fmla="*/ 5 h 5"/>
                <a:gd name="T52" fmla="*/ 1 w 12"/>
                <a:gd name="T53" fmla="*/ 5 h 5"/>
                <a:gd name="T54" fmla="*/ 0 w 12"/>
                <a:gd name="T5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1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684"/>
            <p:cNvSpPr>
              <a:spLocks/>
            </p:cNvSpPr>
            <p:nvPr/>
          </p:nvSpPr>
          <p:spPr bwMode="auto">
            <a:xfrm>
              <a:off x="2374" y="2493"/>
              <a:ext cx="14" cy="19"/>
            </a:xfrm>
            <a:custGeom>
              <a:avLst/>
              <a:gdLst>
                <a:gd name="T0" fmla="*/ 8 w 10"/>
                <a:gd name="T1" fmla="*/ 13 h 13"/>
                <a:gd name="T2" fmla="*/ 9 w 10"/>
                <a:gd name="T3" fmla="*/ 8 h 13"/>
                <a:gd name="T4" fmla="*/ 9 w 10"/>
                <a:gd name="T5" fmla="*/ 8 h 13"/>
                <a:gd name="T6" fmla="*/ 9 w 10"/>
                <a:gd name="T7" fmla="*/ 8 h 13"/>
                <a:gd name="T8" fmla="*/ 9 w 10"/>
                <a:gd name="T9" fmla="*/ 8 h 13"/>
                <a:gd name="T10" fmla="*/ 7 w 10"/>
                <a:gd name="T11" fmla="*/ 3 h 13"/>
                <a:gd name="T12" fmla="*/ 7 w 10"/>
                <a:gd name="T13" fmla="*/ 3 h 13"/>
                <a:gd name="T14" fmla="*/ 0 w 10"/>
                <a:gd name="T15" fmla="*/ 1 h 13"/>
                <a:gd name="T16" fmla="*/ 0 w 10"/>
                <a:gd name="T17" fmla="*/ 1 h 13"/>
                <a:gd name="T18" fmla="*/ 1 w 10"/>
                <a:gd name="T19" fmla="*/ 0 h 13"/>
                <a:gd name="T20" fmla="*/ 8 w 10"/>
                <a:gd name="T21" fmla="*/ 3 h 13"/>
                <a:gd name="T22" fmla="*/ 8 w 10"/>
                <a:gd name="T23" fmla="*/ 3 h 13"/>
                <a:gd name="T24" fmla="*/ 10 w 10"/>
                <a:gd name="T25" fmla="*/ 8 h 13"/>
                <a:gd name="T26" fmla="*/ 10 w 10"/>
                <a:gd name="T27" fmla="*/ 8 h 13"/>
                <a:gd name="T28" fmla="*/ 10 w 10"/>
                <a:gd name="T29" fmla="*/ 8 h 13"/>
                <a:gd name="T30" fmla="*/ 10 w 10"/>
                <a:gd name="T31" fmla="*/ 8 h 13"/>
                <a:gd name="T32" fmla="*/ 9 w 10"/>
                <a:gd name="T33" fmla="*/ 13 h 13"/>
                <a:gd name="T34" fmla="*/ 9 w 10"/>
                <a:gd name="T35" fmla="*/ 13 h 13"/>
                <a:gd name="T36" fmla="*/ 9 w 10"/>
                <a:gd name="T37" fmla="*/ 13 h 13"/>
                <a:gd name="T38" fmla="*/ 8 w 10"/>
                <a:gd name="T3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3">
                  <a:moveTo>
                    <a:pt x="8" y="13"/>
                  </a:moveTo>
                  <a:cubicBezTo>
                    <a:pt x="9" y="12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5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5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685"/>
            <p:cNvSpPr>
              <a:spLocks/>
            </p:cNvSpPr>
            <p:nvPr/>
          </p:nvSpPr>
          <p:spPr bwMode="auto">
            <a:xfrm>
              <a:off x="2345" y="2567"/>
              <a:ext cx="30" cy="69"/>
            </a:xfrm>
            <a:custGeom>
              <a:avLst/>
              <a:gdLst>
                <a:gd name="T0" fmla="*/ 14 w 21"/>
                <a:gd name="T1" fmla="*/ 44 h 49"/>
                <a:gd name="T2" fmla="*/ 14 w 21"/>
                <a:gd name="T3" fmla="*/ 40 h 49"/>
                <a:gd name="T4" fmla="*/ 15 w 21"/>
                <a:gd name="T5" fmla="*/ 38 h 49"/>
                <a:gd name="T6" fmla="*/ 13 w 21"/>
                <a:gd name="T7" fmla="*/ 34 h 49"/>
                <a:gd name="T8" fmla="*/ 11 w 21"/>
                <a:gd name="T9" fmla="*/ 31 h 49"/>
                <a:gd name="T10" fmla="*/ 12 w 21"/>
                <a:gd name="T11" fmla="*/ 28 h 49"/>
                <a:gd name="T12" fmla="*/ 13 w 21"/>
                <a:gd name="T13" fmla="*/ 27 h 49"/>
                <a:gd name="T14" fmla="*/ 10 w 21"/>
                <a:gd name="T15" fmla="*/ 25 h 49"/>
                <a:gd name="T16" fmla="*/ 7 w 21"/>
                <a:gd name="T17" fmla="*/ 22 h 49"/>
                <a:gd name="T18" fmla="*/ 3 w 21"/>
                <a:gd name="T19" fmla="*/ 18 h 49"/>
                <a:gd name="T20" fmla="*/ 0 w 21"/>
                <a:gd name="T21" fmla="*/ 12 h 49"/>
                <a:gd name="T22" fmla="*/ 1 w 21"/>
                <a:gd name="T23" fmla="*/ 7 h 49"/>
                <a:gd name="T24" fmla="*/ 1 w 21"/>
                <a:gd name="T25" fmla="*/ 4 h 49"/>
                <a:gd name="T26" fmla="*/ 0 w 21"/>
                <a:gd name="T27" fmla="*/ 1 h 49"/>
                <a:gd name="T28" fmla="*/ 0 w 21"/>
                <a:gd name="T29" fmla="*/ 1 h 49"/>
                <a:gd name="T30" fmla="*/ 2 w 21"/>
                <a:gd name="T31" fmla="*/ 4 h 49"/>
                <a:gd name="T32" fmla="*/ 2 w 21"/>
                <a:gd name="T33" fmla="*/ 7 h 49"/>
                <a:gd name="T34" fmla="*/ 1 w 21"/>
                <a:gd name="T35" fmla="*/ 12 h 49"/>
                <a:gd name="T36" fmla="*/ 3 w 21"/>
                <a:gd name="T37" fmla="*/ 17 h 49"/>
                <a:gd name="T38" fmla="*/ 8 w 21"/>
                <a:gd name="T39" fmla="*/ 21 h 49"/>
                <a:gd name="T40" fmla="*/ 11 w 21"/>
                <a:gd name="T41" fmla="*/ 24 h 49"/>
                <a:gd name="T42" fmla="*/ 14 w 21"/>
                <a:gd name="T43" fmla="*/ 27 h 49"/>
                <a:gd name="T44" fmla="*/ 13 w 21"/>
                <a:gd name="T45" fmla="*/ 29 h 49"/>
                <a:gd name="T46" fmla="*/ 12 w 21"/>
                <a:gd name="T47" fmla="*/ 31 h 49"/>
                <a:gd name="T48" fmla="*/ 14 w 21"/>
                <a:gd name="T49" fmla="*/ 33 h 49"/>
                <a:gd name="T50" fmla="*/ 16 w 21"/>
                <a:gd name="T51" fmla="*/ 38 h 49"/>
                <a:gd name="T52" fmla="*/ 15 w 21"/>
                <a:gd name="T53" fmla="*/ 40 h 49"/>
                <a:gd name="T54" fmla="*/ 15 w 21"/>
                <a:gd name="T55" fmla="*/ 44 h 49"/>
                <a:gd name="T56" fmla="*/ 16 w 21"/>
                <a:gd name="T57" fmla="*/ 47 h 49"/>
                <a:gd name="T58" fmla="*/ 18 w 21"/>
                <a:gd name="T59" fmla="*/ 48 h 49"/>
                <a:gd name="T60" fmla="*/ 21 w 21"/>
                <a:gd name="T61" fmla="*/ 48 h 49"/>
                <a:gd name="T62" fmla="*/ 21 w 21"/>
                <a:gd name="T63" fmla="*/ 49 h 49"/>
                <a:gd name="T64" fmla="*/ 18 w 21"/>
                <a:gd name="T6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9">
                  <a:moveTo>
                    <a:pt x="15" y="48"/>
                  </a:moveTo>
                  <a:cubicBezTo>
                    <a:pt x="14" y="47"/>
                    <a:pt x="14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2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7"/>
                    <a:pt x="14" y="36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3"/>
                    <a:pt x="11" y="32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2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4"/>
                    <a:pt x="7" y="24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1"/>
                    <a:pt x="5" y="20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7"/>
                    <a:pt x="0" y="1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2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10" y="22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4" y="25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1"/>
                    <a:pt x="15" y="43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6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48"/>
                    <a:pt x="20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49"/>
                    <a:pt x="19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7" y="49"/>
                    <a:pt x="16" y="49"/>
                    <a:pt x="15" y="4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686"/>
            <p:cNvSpPr>
              <a:spLocks noEditPoints="1"/>
            </p:cNvSpPr>
            <p:nvPr/>
          </p:nvSpPr>
          <p:spPr bwMode="auto">
            <a:xfrm>
              <a:off x="2236" y="1570"/>
              <a:ext cx="9" cy="19"/>
            </a:xfrm>
            <a:custGeom>
              <a:avLst/>
              <a:gdLst>
                <a:gd name="T0" fmla="*/ 6 w 9"/>
                <a:gd name="T1" fmla="*/ 19 h 19"/>
                <a:gd name="T2" fmla="*/ 6 w 9"/>
                <a:gd name="T3" fmla="*/ 16 h 19"/>
                <a:gd name="T4" fmla="*/ 4 w 9"/>
                <a:gd name="T5" fmla="*/ 12 h 19"/>
                <a:gd name="T6" fmla="*/ 9 w 9"/>
                <a:gd name="T7" fmla="*/ 12 h 19"/>
                <a:gd name="T8" fmla="*/ 9 w 9"/>
                <a:gd name="T9" fmla="*/ 16 h 19"/>
                <a:gd name="T10" fmla="*/ 9 w 9"/>
                <a:gd name="T11" fmla="*/ 19 h 19"/>
                <a:gd name="T12" fmla="*/ 9 w 9"/>
                <a:gd name="T13" fmla="*/ 19 h 19"/>
                <a:gd name="T14" fmla="*/ 6 w 9"/>
                <a:gd name="T15" fmla="*/ 19 h 19"/>
                <a:gd name="T16" fmla="*/ 6 w 9"/>
                <a:gd name="T17" fmla="*/ 19 h 19"/>
                <a:gd name="T18" fmla="*/ 6 w 9"/>
                <a:gd name="T19" fmla="*/ 19 h 19"/>
                <a:gd name="T20" fmla="*/ 3 w 9"/>
                <a:gd name="T21" fmla="*/ 7 h 19"/>
                <a:gd name="T22" fmla="*/ 2 w 9"/>
                <a:gd name="T23" fmla="*/ 3 h 19"/>
                <a:gd name="T24" fmla="*/ 0 w 9"/>
                <a:gd name="T25" fmla="*/ 2 h 19"/>
                <a:gd name="T26" fmla="*/ 4 w 9"/>
                <a:gd name="T27" fmla="*/ 0 h 19"/>
                <a:gd name="T28" fmla="*/ 4 w 9"/>
                <a:gd name="T29" fmla="*/ 2 h 19"/>
                <a:gd name="T30" fmla="*/ 7 w 9"/>
                <a:gd name="T31" fmla="*/ 6 h 19"/>
                <a:gd name="T32" fmla="*/ 7 w 9"/>
                <a:gd name="T33" fmla="*/ 7 h 19"/>
                <a:gd name="T34" fmla="*/ 3 w 9"/>
                <a:gd name="T35" fmla="*/ 9 h 19"/>
                <a:gd name="T36" fmla="*/ 3 w 9"/>
                <a:gd name="T37" fmla="*/ 7 h 19"/>
                <a:gd name="T38" fmla="*/ 3 w 9"/>
                <a:gd name="T39" fmla="*/ 7 h 19"/>
                <a:gd name="T40" fmla="*/ 0 w 9"/>
                <a:gd name="T41" fmla="*/ 2 h 19"/>
                <a:gd name="T42" fmla="*/ 0 w 9"/>
                <a:gd name="T43" fmla="*/ 2 h 19"/>
                <a:gd name="T44" fmla="*/ 0 w 9"/>
                <a:gd name="T45" fmla="*/ 2 h 19"/>
                <a:gd name="T46" fmla="*/ 0 w 9"/>
                <a:gd name="T47" fmla="*/ 2 h 19"/>
                <a:gd name="T48" fmla="*/ 0 w 9"/>
                <a:gd name="T4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9">
                  <a:moveTo>
                    <a:pt x="6" y="19"/>
                  </a:moveTo>
                  <a:lnTo>
                    <a:pt x="6" y="16"/>
                  </a:lnTo>
                  <a:lnTo>
                    <a:pt x="4" y="12"/>
                  </a:lnTo>
                  <a:lnTo>
                    <a:pt x="9" y="12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6" y="19"/>
                  </a:lnTo>
                  <a:close/>
                  <a:moveTo>
                    <a:pt x="3" y="7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7" y="6"/>
                  </a:lnTo>
                  <a:lnTo>
                    <a:pt x="7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687"/>
            <p:cNvSpPr>
              <a:spLocks noEditPoints="1"/>
            </p:cNvSpPr>
            <p:nvPr/>
          </p:nvSpPr>
          <p:spPr bwMode="auto">
            <a:xfrm>
              <a:off x="2239" y="1648"/>
              <a:ext cx="9" cy="33"/>
            </a:xfrm>
            <a:custGeom>
              <a:avLst/>
              <a:gdLst>
                <a:gd name="T0" fmla="*/ 0 w 6"/>
                <a:gd name="T1" fmla="*/ 22 h 23"/>
                <a:gd name="T2" fmla="*/ 2 w 6"/>
                <a:gd name="T3" fmla="*/ 18 h 23"/>
                <a:gd name="T4" fmla="*/ 2 w 6"/>
                <a:gd name="T5" fmla="*/ 18 h 23"/>
                <a:gd name="T6" fmla="*/ 4 w 6"/>
                <a:gd name="T7" fmla="*/ 19 h 23"/>
                <a:gd name="T8" fmla="*/ 3 w 6"/>
                <a:gd name="T9" fmla="*/ 23 h 23"/>
                <a:gd name="T10" fmla="*/ 3 w 6"/>
                <a:gd name="T11" fmla="*/ 23 h 23"/>
                <a:gd name="T12" fmla="*/ 0 w 6"/>
                <a:gd name="T13" fmla="*/ 22 h 23"/>
                <a:gd name="T14" fmla="*/ 2 w 6"/>
                <a:gd name="T15" fmla="*/ 14 h 23"/>
                <a:gd name="T16" fmla="*/ 3 w 6"/>
                <a:gd name="T17" fmla="*/ 9 h 23"/>
                <a:gd name="T18" fmla="*/ 3 w 6"/>
                <a:gd name="T19" fmla="*/ 9 h 23"/>
                <a:gd name="T20" fmla="*/ 5 w 6"/>
                <a:gd name="T21" fmla="*/ 10 h 23"/>
                <a:gd name="T22" fmla="*/ 4 w 6"/>
                <a:gd name="T23" fmla="*/ 14 h 23"/>
                <a:gd name="T24" fmla="*/ 4 w 6"/>
                <a:gd name="T25" fmla="*/ 14 h 23"/>
                <a:gd name="T26" fmla="*/ 2 w 6"/>
                <a:gd name="T27" fmla="*/ 14 h 23"/>
                <a:gd name="T28" fmla="*/ 3 w 6"/>
                <a:gd name="T29" fmla="*/ 5 h 23"/>
                <a:gd name="T30" fmla="*/ 4 w 6"/>
                <a:gd name="T31" fmla="*/ 0 h 23"/>
                <a:gd name="T32" fmla="*/ 4 w 6"/>
                <a:gd name="T33" fmla="*/ 0 h 23"/>
                <a:gd name="T34" fmla="*/ 6 w 6"/>
                <a:gd name="T35" fmla="*/ 1 h 23"/>
                <a:gd name="T36" fmla="*/ 6 w 6"/>
                <a:gd name="T37" fmla="*/ 5 h 23"/>
                <a:gd name="T38" fmla="*/ 6 w 6"/>
                <a:gd name="T39" fmla="*/ 5 h 23"/>
                <a:gd name="T40" fmla="*/ 3 w 6"/>
                <a:gd name="T4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23">
                  <a:moveTo>
                    <a:pt x="0" y="22"/>
                  </a:moveTo>
                  <a:cubicBezTo>
                    <a:pt x="1" y="21"/>
                    <a:pt x="1" y="20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0" y="22"/>
                    <a:pt x="0" y="22"/>
                    <a:pt x="0" y="22"/>
                  </a:cubicBezTo>
                  <a:close/>
                  <a:moveTo>
                    <a:pt x="2" y="14"/>
                  </a:moveTo>
                  <a:cubicBezTo>
                    <a:pt x="2" y="12"/>
                    <a:pt x="3" y="11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3" y="5"/>
                  </a:moveTo>
                  <a:cubicBezTo>
                    <a:pt x="4" y="3"/>
                    <a:pt x="4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688"/>
            <p:cNvSpPr>
              <a:spLocks noEditPoints="1"/>
            </p:cNvSpPr>
            <p:nvPr/>
          </p:nvSpPr>
          <p:spPr bwMode="auto">
            <a:xfrm>
              <a:off x="2245" y="1597"/>
              <a:ext cx="17" cy="53"/>
            </a:xfrm>
            <a:custGeom>
              <a:avLst/>
              <a:gdLst>
                <a:gd name="T0" fmla="*/ 0 w 12"/>
                <a:gd name="T1" fmla="*/ 36 h 37"/>
                <a:gd name="T2" fmla="*/ 1 w 12"/>
                <a:gd name="T3" fmla="*/ 32 h 37"/>
                <a:gd name="T4" fmla="*/ 1 w 12"/>
                <a:gd name="T5" fmla="*/ 32 h 37"/>
                <a:gd name="T6" fmla="*/ 3 w 12"/>
                <a:gd name="T7" fmla="*/ 33 h 37"/>
                <a:gd name="T8" fmla="*/ 2 w 12"/>
                <a:gd name="T9" fmla="*/ 37 h 37"/>
                <a:gd name="T10" fmla="*/ 2 w 12"/>
                <a:gd name="T11" fmla="*/ 37 h 37"/>
                <a:gd name="T12" fmla="*/ 0 w 12"/>
                <a:gd name="T13" fmla="*/ 36 h 37"/>
                <a:gd name="T14" fmla="*/ 2 w 12"/>
                <a:gd name="T15" fmla="*/ 27 h 37"/>
                <a:gd name="T16" fmla="*/ 4 w 12"/>
                <a:gd name="T17" fmla="*/ 23 h 37"/>
                <a:gd name="T18" fmla="*/ 4 w 12"/>
                <a:gd name="T19" fmla="*/ 23 h 37"/>
                <a:gd name="T20" fmla="*/ 4 w 12"/>
                <a:gd name="T21" fmla="*/ 23 h 37"/>
                <a:gd name="T22" fmla="*/ 4 w 12"/>
                <a:gd name="T23" fmla="*/ 23 h 37"/>
                <a:gd name="T24" fmla="*/ 6 w 12"/>
                <a:gd name="T25" fmla="*/ 24 h 37"/>
                <a:gd name="T26" fmla="*/ 6 w 12"/>
                <a:gd name="T27" fmla="*/ 24 h 37"/>
                <a:gd name="T28" fmla="*/ 6 w 12"/>
                <a:gd name="T29" fmla="*/ 24 h 37"/>
                <a:gd name="T30" fmla="*/ 5 w 12"/>
                <a:gd name="T31" fmla="*/ 28 h 37"/>
                <a:gd name="T32" fmla="*/ 5 w 12"/>
                <a:gd name="T33" fmla="*/ 28 h 37"/>
                <a:gd name="T34" fmla="*/ 2 w 12"/>
                <a:gd name="T35" fmla="*/ 27 h 37"/>
                <a:gd name="T36" fmla="*/ 6 w 12"/>
                <a:gd name="T37" fmla="*/ 18 h 37"/>
                <a:gd name="T38" fmla="*/ 7 w 12"/>
                <a:gd name="T39" fmla="*/ 13 h 37"/>
                <a:gd name="T40" fmla="*/ 7 w 12"/>
                <a:gd name="T41" fmla="*/ 13 h 37"/>
                <a:gd name="T42" fmla="*/ 9 w 12"/>
                <a:gd name="T43" fmla="*/ 14 h 37"/>
                <a:gd name="T44" fmla="*/ 8 w 12"/>
                <a:gd name="T45" fmla="*/ 19 h 37"/>
                <a:gd name="T46" fmla="*/ 8 w 12"/>
                <a:gd name="T47" fmla="*/ 19 h 37"/>
                <a:gd name="T48" fmla="*/ 6 w 12"/>
                <a:gd name="T49" fmla="*/ 18 h 37"/>
                <a:gd name="T50" fmla="*/ 7 w 12"/>
                <a:gd name="T51" fmla="*/ 13 h 37"/>
                <a:gd name="T52" fmla="*/ 7 w 12"/>
                <a:gd name="T53" fmla="*/ 13 h 37"/>
                <a:gd name="T54" fmla="*/ 7 w 12"/>
                <a:gd name="T55" fmla="*/ 13 h 37"/>
                <a:gd name="T56" fmla="*/ 7 w 12"/>
                <a:gd name="T57" fmla="*/ 13 h 37"/>
                <a:gd name="T58" fmla="*/ 7 w 12"/>
                <a:gd name="T59" fmla="*/ 13 h 37"/>
                <a:gd name="T60" fmla="*/ 8 w 12"/>
                <a:gd name="T61" fmla="*/ 8 h 37"/>
                <a:gd name="T62" fmla="*/ 9 w 12"/>
                <a:gd name="T63" fmla="*/ 5 h 37"/>
                <a:gd name="T64" fmla="*/ 9 w 12"/>
                <a:gd name="T65" fmla="*/ 5 h 37"/>
                <a:gd name="T66" fmla="*/ 9 w 12"/>
                <a:gd name="T67" fmla="*/ 4 h 37"/>
                <a:gd name="T68" fmla="*/ 9 w 12"/>
                <a:gd name="T69" fmla="*/ 4 h 37"/>
                <a:gd name="T70" fmla="*/ 9 w 12"/>
                <a:gd name="T71" fmla="*/ 4 h 37"/>
                <a:gd name="T72" fmla="*/ 9 w 12"/>
                <a:gd name="T73" fmla="*/ 4 h 37"/>
                <a:gd name="T74" fmla="*/ 9 w 12"/>
                <a:gd name="T75" fmla="*/ 4 h 37"/>
                <a:gd name="T76" fmla="*/ 11 w 12"/>
                <a:gd name="T77" fmla="*/ 3 h 37"/>
                <a:gd name="T78" fmla="*/ 12 w 12"/>
                <a:gd name="T79" fmla="*/ 4 h 37"/>
                <a:gd name="T80" fmla="*/ 12 w 12"/>
                <a:gd name="T81" fmla="*/ 5 h 37"/>
                <a:gd name="T82" fmla="*/ 11 w 12"/>
                <a:gd name="T83" fmla="*/ 9 h 37"/>
                <a:gd name="T84" fmla="*/ 11 w 12"/>
                <a:gd name="T85" fmla="*/ 9 h 37"/>
                <a:gd name="T86" fmla="*/ 8 w 12"/>
                <a:gd name="T87" fmla="*/ 8 h 37"/>
                <a:gd name="T88" fmla="*/ 9 w 12"/>
                <a:gd name="T89" fmla="*/ 4 h 37"/>
                <a:gd name="T90" fmla="*/ 9 w 12"/>
                <a:gd name="T91" fmla="*/ 4 h 37"/>
                <a:gd name="T92" fmla="*/ 9 w 12"/>
                <a:gd name="T93" fmla="*/ 4 h 37"/>
                <a:gd name="T94" fmla="*/ 9 w 12"/>
                <a:gd name="T95" fmla="*/ 4 h 37"/>
                <a:gd name="T96" fmla="*/ 1 w 12"/>
                <a:gd name="T97" fmla="*/ 0 h 37"/>
                <a:gd name="T98" fmla="*/ 5 w 12"/>
                <a:gd name="T99" fmla="*/ 0 h 37"/>
                <a:gd name="T100" fmla="*/ 5 w 12"/>
                <a:gd name="T101" fmla="*/ 0 h 37"/>
                <a:gd name="T102" fmla="*/ 7 w 12"/>
                <a:gd name="T103" fmla="*/ 0 h 37"/>
                <a:gd name="T104" fmla="*/ 6 w 12"/>
                <a:gd name="T105" fmla="*/ 2 h 37"/>
                <a:gd name="T106" fmla="*/ 5 w 12"/>
                <a:gd name="T107" fmla="*/ 2 h 37"/>
                <a:gd name="T108" fmla="*/ 2 w 12"/>
                <a:gd name="T109" fmla="*/ 2 h 37"/>
                <a:gd name="T110" fmla="*/ 2 w 12"/>
                <a:gd name="T111" fmla="*/ 2 h 37"/>
                <a:gd name="T112" fmla="*/ 1 w 12"/>
                <a:gd name="T1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" h="37">
                  <a:moveTo>
                    <a:pt x="0" y="36"/>
                  </a:moveTo>
                  <a:cubicBezTo>
                    <a:pt x="0" y="35"/>
                    <a:pt x="1" y="33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5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6"/>
                    <a:pt x="0" y="36"/>
                    <a:pt x="0" y="36"/>
                  </a:cubicBezTo>
                  <a:close/>
                  <a:moveTo>
                    <a:pt x="2" y="27"/>
                  </a:moveTo>
                  <a:cubicBezTo>
                    <a:pt x="3" y="26"/>
                    <a:pt x="3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5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6" y="18"/>
                  </a:moveTo>
                  <a:cubicBezTo>
                    <a:pt x="6" y="16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8" y="17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8" y="8"/>
                  </a:moveTo>
                  <a:cubicBezTo>
                    <a:pt x="9" y="7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689"/>
            <p:cNvSpPr>
              <a:spLocks/>
            </p:cNvSpPr>
            <p:nvPr/>
          </p:nvSpPr>
          <p:spPr bwMode="auto">
            <a:xfrm>
              <a:off x="5819" y="620"/>
              <a:ext cx="75" cy="411"/>
            </a:xfrm>
            <a:custGeom>
              <a:avLst/>
              <a:gdLst>
                <a:gd name="T0" fmla="*/ 0 w 53"/>
                <a:gd name="T1" fmla="*/ 290 h 290"/>
                <a:gd name="T2" fmla="*/ 3 w 53"/>
                <a:gd name="T3" fmla="*/ 287 h 290"/>
                <a:gd name="T4" fmla="*/ 12 w 53"/>
                <a:gd name="T5" fmla="*/ 280 h 290"/>
                <a:gd name="T6" fmla="*/ 10 w 53"/>
                <a:gd name="T7" fmla="*/ 273 h 290"/>
                <a:gd name="T8" fmla="*/ 8 w 53"/>
                <a:gd name="T9" fmla="*/ 254 h 290"/>
                <a:gd name="T10" fmla="*/ 16 w 53"/>
                <a:gd name="T11" fmla="*/ 240 h 290"/>
                <a:gd name="T12" fmla="*/ 18 w 53"/>
                <a:gd name="T13" fmla="*/ 232 h 290"/>
                <a:gd name="T14" fmla="*/ 18 w 53"/>
                <a:gd name="T15" fmla="*/ 229 h 290"/>
                <a:gd name="T16" fmla="*/ 18 w 53"/>
                <a:gd name="T17" fmla="*/ 225 h 290"/>
                <a:gd name="T18" fmla="*/ 18 w 53"/>
                <a:gd name="T19" fmla="*/ 224 h 290"/>
                <a:gd name="T20" fmla="*/ 25 w 53"/>
                <a:gd name="T21" fmla="*/ 209 h 290"/>
                <a:gd name="T22" fmla="*/ 27 w 53"/>
                <a:gd name="T23" fmla="*/ 202 h 290"/>
                <a:gd name="T24" fmla="*/ 26 w 53"/>
                <a:gd name="T25" fmla="*/ 193 h 290"/>
                <a:gd name="T26" fmla="*/ 31 w 53"/>
                <a:gd name="T27" fmla="*/ 185 h 290"/>
                <a:gd name="T28" fmla="*/ 29 w 53"/>
                <a:gd name="T29" fmla="*/ 169 h 290"/>
                <a:gd name="T30" fmla="*/ 26 w 53"/>
                <a:gd name="T31" fmla="*/ 162 h 290"/>
                <a:gd name="T32" fmla="*/ 30 w 53"/>
                <a:gd name="T33" fmla="*/ 147 h 290"/>
                <a:gd name="T34" fmla="*/ 28 w 53"/>
                <a:gd name="T35" fmla="*/ 130 h 290"/>
                <a:gd name="T36" fmla="*/ 31 w 53"/>
                <a:gd name="T37" fmla="*/ 116 h 290"/>
                <a:gd name="T38" fmla="*/ 32 w 53"/>
                <a:gd name="T39" fmla="*/ 113 h 290"/>
                <a:gd name="T40" fmla="*/ 28 w 53"/>
                <a:gd name="T41" fmla="*/ 97 h 290"/>
                <a:gd name="T42" fmla="*/ 36 w 53"/>
                <a:gd name="T43" fmla="*/ 86 h 290"/>
                <a:gd name="T44" fmla="*/ 49 w 53"/>
                <a:gd name="T45" fmla="*/ 63 h 290"/>
                <a:gd name="T46" fmla="*/ 48 w 53"/>
                <a:gd name="T47" fmla="*/ 59 h 290"/>
                <a:gd name="T48" fmla="*/ 41 w 53"/>
                <a:gd name="T49" fmla="*/ 50 h 290"/>
                <a:gd name="T50" fmla="*/ 38 w 53"/>
                <a:gd name="T51" fmla="*/ 49 h 290"/>
                <a:gd name="T52" fmla="*/ 34 w 53"/>
                <a:gd name="T53" fmla="*/ 40 h 290"/>
                <a:gd name="T54" fmla="*/ 36 w 53"/>
                <a:gd name="T55" fmla="*/ 24 h 290"/>
                <a:gd name="T56" fmla="*/ 50 w 53"/>
                <a:gd name="T57" fmla="*/ 5 h 290"/>
                <a:gd name="T58" fmla="*/ 50 w 53"/>
                <a:gd name="T59" fmla="*/ 3 h 290"/>
                <a:gd name="T60" fmla="*/ 51 w 53"/>
                <a:gd name="T61" fmla="*/ 0 h 290"/>
                <a:gd name="T62" fmla="*/ 51 w 53"/>
                <a:gd name="T63" fmla="*/ 10 h 290"/>
                <a:gd name="T64" fmla="*/ 39 w 53"/>
                <a:gd name="T65" fmla="*/ 24 h 290"/>
                <a:gd name="T66" fmla="*/ 37 w 53"/>
                <a:gd name="T67" fmla="*/ 44 h 290"/>
                <a:gd name="T68" fmla="*/ 39 w 53"/>
                <a:gd name="T69" fmla="*/ 46 h 290"/>
                <a:gd name="T70" fmla="*/ 46 w 53"/>
                <a:gd name="T71" fmla="*/ 50 h 290"/>
                <a:gd name="T72" fmla="*/ 50 w 53"/>
                <a:gd name="T73" fmla="*/ 56 h 290"/>
                <a:gd name="T74" fmla="*/ 50 w 53"/>
                <a:gd name="T75" fmla="*/ 73 h 290"/>
                <a:gd name="T76" fmla="*/ 38 w 53"/>
                <a:gd name="T77" fmla="*/ 89 h 290"/>
                <a:gd name="T78" fmla="*/ 32 w 53"/>
                <a:gd name="T79" fmla="*/ 100 h 290"/>
                <a:gd name="T80" fmla="*/ 35 w 53"/>
                <a:gd name="T81" fmla="*/ 113 h 290"/>
                <a:gd name="T82" fmla="*/ 31 w 53"/>
                <a:gd name="T83" fmla="*/ 125 h 290"/>
                <a:gd name="T84" fmla="*/ 31 w 53"/>
                <a:gd name="T85" fmla="*/ 129 h 290"/>
                <a:gd name="T86" fmla="*/ 32 w 53"/>
                <a:gd name="T87" fmla="*/ 155 h 290"/>
                <a:gd name="T88" fmla="*/ 30 w 53"/>
                <a:gd name="T89" fmla="*/ 162 h 290"/>
                <a:gd name="T90" fmla="*/ 36 w 53"/>
                <a:gd name="T91" fmla="*/ 180 h 290"/>
                <a:gd name="T92" fmla="*/ 34 w 53"/>
                <a:gd name="T93" fmla="*/ 186 h 290"/>
                <a:gd name="T94" fmla="*/ 29 w 53"/>
                <a:gd name="T95" fmla="*/ 195 h 290"/>
                <a:gd name="T96" fmla="*/ 31 w 53"/>
                <a:gd name="T97" fmla="*/ 202 h 290"/>
                <a:gd name="T98" fmla="*/ 24 w 53"/>
                <a:gd name="T99" fmla="*/ 217 h 290"/>
                <a:gd name="T100" fmla="*/ 21 w 53"/>
                <a:gd name="T101" fmla="*/ 224 h 290"/>
                <a:gd name="T102" fmla="*/ 21 w 53"/>
                <a:gd name="T103" fmla="*/ 225 h 290"/>
                <a:gd name="T104" fmla="*/ 21 w 53"/>
                <a:gd name="T105" fmla="*/ 229 h 290"/>
                <a:gd name="T106" fmla="*/ 22 w 53"/>
                <a:gd name="T107" fmla="*/ 235 h 290"/>
                <a:gd name="T108" fmla="*/ 19 w 53"/>
                <a:gd name="T109" fmla="*/ 242 h 290"/>
                <a:gd name="T110" fmla="*/ 10 w 53"/>
                <a:gd name="T111" fmla="*/ 262 h 290"/>
                <a:gd name="T112" fmla="*/ 13 w 53"/>
                <a:gd name="T113" fmla="*/ 271 h 290"/>
                <a:gd name="T114" fmla="*/ 14 w 53"/>
                <a:gd name="T115" fmla="*/ 285 h 290"/>
                <a:gd name="T116" fmla="*/ 3 w 53"/>
                <a:gd name="T117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290">
                  <a:moveTo>
                    <a:pt x="3" y="290"/>
                  </a:moveTo>
                  <a:cubicBezTo>
                    <a:pt x="2" y="290"/>
                    <a:pt x="1" y="290"/>
                    <a:pt x="0" y="290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1" y="287"/>
                    <a:pt x="2" y="287"/>
                    <a:pt x="3" y="287"/>
                  </a:cubicBezTo>
                  <a:cubicBezTo>
                    <a:pt x="3" y="287"/>
                    <a:pt x="3" y="287"/>
                    <a:pt x="3" y="287"/>
                  </a:cubicBezTo>
                  <a:cubicBezTo>
                    <a:pt x="8" y="287"/>
                    <a:pt x="10" y="285"/>
                    <a:pt x="12" y="283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12" y="282"/>
                    <a:pt x="12" y="281"/>
                    <a:pt x="12" y="280"/>
                  </a:cubicBezTo>
                  <a:cubicBezTo>
                    <a:pt x="12" y="280"/>
                    <a:pt x="12" y="280"/>
                    <a:pt x="12" y="280"/>
                  </a:cubicBezTo>
                  <a:cubicBezTo>
                    <a:pt x="13" y="277"/>
                    <a:pt x="12" y="274"/>
                    <a:pt x="10" y="273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0"/>
                    <a:pt x="7" y="266"/>
                    <a:pt x="7" y="262"/>
                  </a:cubicBezTo>
                  <a:cubicBezTo>
                    <a:pt x="7" y="262"/>
                    <a:pt x="7" y="262"/>
                    <a:pt x="7" y="262"/>
                  </a:cubicBezTo>
                  <a:cubicBezTo>
                    <a:pt x="7" y="259"/>
                    <a:pt x="7" y="257"/>
                    <a:pt x="8" y="254"/>
                  </a:cubicBezTo>
                  <a:cubicBezTo>
                    <a:pt x="8" y="254"/>
                    <a:pt x="8" y="254"/>
                    <a:pt x="8" y="254"/>
                  </a:cubicBezTo>
                  <a:cubicBezTo>
                    <a:pt x="10" y="246"/>
                    <a:pt x="12" y="245"/>
                    <a:pt x="16" y="240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19" y="237"/>
                    <a:pt x="19" y="236"/>
                    <a:pt x="19" y="235"/>
                  </a:cubicBezTo>
                  <a:cubicBezTo>
                    <a:pt x="19" y="235"/>
                    <a:pt x="19" y="235"/>
                    <a:pt x="19" y="235"/>
                  </a:cubicBezTo>
                  <a:cubicBezTo>
                    <a:pt x="19" y="235"/>
                    <a:pt x="19" y="234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1"/>
                    <a:pt x="18" y="230"/>
                    <a:pt x="18" y="229"/>
                  </a:cubicBezTo>
                  <a:cubicBezTo>
                    <a:pt x="18" y="229"/>
                    <a:pt x="18" y="229"/>
                    <a:pt x="18" y="229"/>
                  </a:cubicBezTo>
                  <a:cubicBezTo>
                    <a:pt x="18" y="227"/>
                    <a:pt x="18" y="227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4"/>
                    <a:pt x="18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20"/>
                    <a:pt x="19" y="217"/>
                    <a:pt x="21" y="215"/>
                  </a:cubicBezTo>
                  <a:cubicBezTo>
                    <a:pt x="21" y="215"/>
                    <a:pt x="21" y="215"/>
                    <a:pt x="21" y="215"/>
                  </a:cubicBezTo>
                  <a:cubicBezTo>
                    <a:pt x="23" y="212"/>
                    <a:pt x="23" y="213"/>
                    <a:pt x="25" y="209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7" y="207"/>
                    <a:pt x="27" y="205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0"/>
                    <a:pt x="27" y="198"/>
                    <a:pt x="26" y="196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26" y="195"/>
                    <a:pt x="26" y="194"/>
                    <a:pt x="26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6" y="189"/>
                    <a:pt x="28" y="188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2" y="183"/>
                    <a:pt x="32" y="182"/>
                    <a:pt x="32" y="180"/>
                  </a:cubicBezTo>
                  <a:cubicBezTo>
                    <a:pt x="32" y="180"/>
                    <a:pt x="32" y="180"/>
                    <a:pt x="32" y="180"/>
                  </a:cubicBezTo>
                  <a:cubicBezTo>
                    <a:pt x="33" y="177"/>
                    <a:pt x="31" y="173"/>
                    <a:pt x="29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7" y="167"/>
                    <a:pt x="26" y="164"/>
                    <a:pt x="26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6" y="159"/>
                    <a:pt x="28" y="157"/>
                    <a:pt x="29" y="154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30" y="152"/>
                    <a:pt x="30" y="150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0" y="142"/>
                    <a:pt x="29" y="135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8" y="128"/>
                    <a:pt x="28" y="127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1"/>
                    <a:pt x="30" y="119"/>
                    <a:pt x="31" y="116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5"/>
                    <a:pt x="32" y="114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09"/>
                    <a:pt x="30" y="104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8" y="99"/>
                    <a:pt x="28" y="98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8" y="92"/>
                    <a:pt x="32" y="90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41" y="82"/>
                    <a:pt x="45" y="79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9" y="68"/>
                    <a:pt x="49" y="65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0"/>
                    <a:pt x="49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6" y="57"/>
                    <a:pt x="44" y="55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2" y="50"/>
                    <a:pt x="42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0" y="50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6" y="49"/>
                    <a:pt x="34" y="47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4" y="42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34"/>
                    <a:pt x="36" y="32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15"/>
                    <a:pt x="45" y="12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6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3" y="1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6"/>
                    <a:pt x="53" y="8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6" y="15"/>
                    <a:pt x="39" y="17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32"/>
                    <a:pt x="38" y="34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2"/>
                    <a:pt x="37" y="43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46"/>
                    <a:pt x="37" y="45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1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4" y="47"/>
                    <a:pt x="45" y="49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53"/>
                    <a:pt x="48" y="54"/>
                    <a:pt x="5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2" y="58"/>
                    <a:pt x="52" y="60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5"/>
                    <a:pt x="52" y="69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8" y="81"/>
                    <a:pt x="43" y="85"/>
                    <a:pt x="38" y="89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4" y="92"/>
                    <a:pt x="31" y="94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1" y="98"/>
                    <a:pt x="31" y="99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3" y="104"/>
                    <a:pt x="35" y="108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21"/>
                    <a:pt x="31" y="122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1" y="127"/>
                    <a:pt x="31" y="128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2" y="135"/>
                    <a:pt x="34" y="141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50"/>
                    <a:pt x="33" y="153"/>
                    <a:pt x="32" y="155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0" y="158"/>
                    <a:pt x="30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4"/>
                    <a:pt x="30" y="165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4" y="171"/>
                    <a:pt x="36" y="176"/>
                    <a:pt x="36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2"/>
                    <a:pt x="35" y="184"/>
                    <a:pt x="34" y="186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0" y="191"/>
                    <a:pt x="29" y="192"/>
                    <a:pt x="29" y="193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9" y="194"/>
                    <a:pt x="29" y="194"/>
                    <a:pt x="29" y="195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30" y="197"/>
                    <a:pt x="31" y="200"/>
                    <a:pt x="31" y="202"/>
                  </a:cubicBezTo>
                  <a:cubicBezTo>
                    <a:pt x="31" y="202"/>
                    <a:pt x="31" y="202"/>
                    <a:pt x="31" y="202"/>
                  </a:cubicBezTo>
                  <a:cubicBezTo>
                    <a:pt x="31" y="205"/>
                    <a:pt x="30" y="208"/>
                    <a:pt x="28" y="211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5" y="215"/>
                    <a:pt x="25" y="214"/>
                    <a:pt x="24" y="217"/>
                  </a:cubicBezTo>
                  <a:cubicBezTo>
                    <a:pt x="24" y="217"/>
                    <a:pt x="24" y="217"/>
                    <a:pt x="24" y="217"/>
                  </a:cubicBezTo>
                  <a:cubicBezTo>
                    <a:pt x="22" y="219"/>
                    <a:pt x="21" y="221"/>
                    <a:pt x="21" y="224"/>
                  </a:cubicBezTo>
                  <a:cubicBezTo>
                    <a:pt x="21" y="224"/>
                    <a:pt x="21" y="224"/>
                    <a:pt x="21" y="224"/>
                  </a:cubicBezTo>
                  <a:cubicBezTo>
                    <a:pt x="21" y="224"/>
                    <a:pt x="21" y="224"/>
                    <a:pt x="21" y="225"/>
                  </a:cubicBezTo>
                  <a:cubicBezTo>
                    <a:pt x="21" y="225"/>
                    <a:pt x="21" y="225"/>
                    <a:pt x="21" y="225"/>
                  </a:cubicBezTo>
                  <a:cubicBezTo>
                    <a:pt x="21" y="225"/>
                    <a:pt x="21" y="225"/>
                    <a:pt x="21" y="225"/>
                  </a:cubicBezTo>
                  <a:cubicBezTo>
                    <a:pt x="21" y="225"/>
                    <a:pt x="21" y="225"/>
                    <a:pt x="21" y="225"/>
                  </a:cubicBezTo>
                  <a:cubicBezTo>
                    <a:pt x="21" y="227"/>
                    <a:pt x="21" y="228"/>
                    <a:pt x="21" y="229"/>
                  </a:cubicBezTo>
                  <a:cubicBezTo>
                    <a:pt x="21" y="229"/>
                    <a:pt x="21" y="229"/>
                    <a:pt x="21" y="229"/>
                  </a:cubicBezTo>
                  <a:cubicBezTo>
                    <a:pt x="21" y="229"/>
                    <a:pt x="21" y="230"/>
                    <a:pt x="21" y="231"/>
                  </a:cubicBezTo>
                  <a:cubicBezTo>
                    <a:pt x="21" y="231"/>
                    <a:pt x="21" y="231"/>
                    <a:pt x="21" y="231"/>
                  </a:cubicBezTo>
                  <a:cubicBezTo>
                    <a:pt x="22" y="233"/>
                    <a:pt x="22" y="234"/>
                    <a:pt x="22" y="235"/>
                  </a:cubicBezTo>
                  <a:cubicBezTo>
                    <a:pt x="22" y="235"/>
                    <a:pt x="22" y="235"/>
                    <a:pt x="22" y="235"/>
                  </a:cubicBezTo>
                  <a:cubicBezTo>
                    <a:pt x="22" y="238"/>
                    <a:pt x="21" y="239"/>
                    <a:pt x="19" y="242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14" y="247"/>
                    <a:pt x="13" y="247"/>
                    <a:pt x="11" y="255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11" y="258"/>
                    <a:pt x="10" y="260"/>
                    <a:pt x="10" y="262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10" y="266"/>
                    <a:pt x="11" y="269"/>
                    <a:pt x="13" y="271"/>
                  </a:cubicBezTo>
                  <a:cubicBezTo>
                    <a:pt x="13" y="271"/>
                    <a:pt x="13" y="271"/>
                    <a:pt x="13" y="271"/>
                  </a:cubicBezTo>
                  <a:cubicBezTo>
                    <a:pt x="15" y="273"/>
                    <a:pt x="16" y="277"/>
                    <a:pt x="16" y="280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6" y="281"/>
                    <a:pt x="15" y="283"/>
                    <a:pt x="14" y="285"/>
                  </a:cubicBezTo>
                  <a:cubicBezTo>
                    <a:pt x="14" y="285"/>
                    <a:pt x="14" y="285"/>
                    <a:pt x="14" y="285"/>
                  </a:cubicBezTo>
                  <a:cubicBezTo>
                    <a:pt x="13" y="287"/>
                    <a:pt x="9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3" y="290"/>
                    <a:pt x="3" y="290"/>
                    <a:pt x="3" y="29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690"/>
            <p:cNvSpPr>
              <a:spLocks noEditPoints="1"/>
            </p:cNvSpPr>
            <p:nvPr/>
          </p:nvSpPr>
          <p:spPr bwMode="auto">
            <a:xfrm>
              <a:off x="3431" y="2257"/>
              <a:ext cx="34" cy="17"/>
            </a:xfrm>
            <a:custGeom>
              <a:avLst/>
              <a:gdLst>
                <a:gd name="T0" fmla="*/ 6 w 24"/>
                <a:gd name="T1" fmla="*/ 7 h 12"/>
                <a:gd name="T2" fmla="*/ 3 w 24"/>
                <a:gd name="T3" fmla="*/ 5 h 12"/>
                <a:gd name="T4" fmla="*/ 3 w 24"/>
                <a:gd name="T5" fmla="*/ 5 h 12"/>
                <a:gd name="T6" fmla="*/ 0 w 24"/>
                <a:gd name="T7" fmla="*/ 5 h 12"/>
                <a:gd name="T8" fmla="*/ 0 w 24"/>
                <a:gd name="T9" fmla="*/ 5 h 12"/>
                <a:gd name="T10" fmla="*/ 0 w 24"/>
                <a:gd name="T11" fmla="*/ 3 h 12"/>
                <a:gd name="T12" fmla="*/ 8 w 24"/>
                <a:gd name="T13" fmla="*/ 6 h 12"/>
                <a:gd name="T14" fmla="*/ 8 w 24"/>
                <a:gd name="T15" fmla="*/ 6 h 12"/>
                <a:gd name="T16" fmla="*/ 12 w 24"/>
                <a:gd name="T17" fmla="*/ 10 h 12"/>
                <a:gd name="T18" fmla="*/ 12 w 24"/>
                <a:gd name="T19" fmla="*/ 10 h 12"/>
                <a:gd name="T20" fmla="*/ 12 w 24"/>
                <a:gd name="T21" fmla="*/ 10 h 12"/>
                <a:gd name="T22" fmla="*/ 12 w 24"/>
                <a:gd name="T23" fmla="*/ 10 h 12"/>
                <a:gd name="T24" fmla="*/ 17 w 24"/>
                <a:gd name="T25" fmla="*/ 6 h 12"/>
                <a:gd name="T26" fmla="*/ 17 w 24"/>
                <a:gd name="T27" fmla="*/ 6 h 12"/>
                <a:gd name="T28" fmla="*/ 23 w 24"/>
                <a:gd name="T29" fmla="*/ 0 h 12"/>
                <a:gd name="T30" fmla="*/ 23 w 24"/>
                <a:gd name="T31" fmla="*/ 0 h 12"/>
                <a:gd name="T32" fmla="*/ 24 w 24"/>
                <a:gd name="T33" fmla="*/ 2 h 12"/>
                <a:gd name="T34" fmla="*/ 19 w 24"/>
                <a:gd name="T35" fmla="*/ 8 h 12"/>
                <a:gd name="T36" fmla="*/ 19 w 24"/>
                <a:gd name="T37" fmla="*/ 8 h 12"/>
                <a:gd name="T38" fmla="*/ 13 w 24"/>
                <a:gd name="T39" fmla="*/ 12 h 12"/>
                <a:gd name="T40" fmla="*/ 13 w 24"/>
                <a:gd name="T41" fmla="*/ 12 h 12"/>
                <a:gd name="T42" fmla="*/ 12 w 24"/>
                <a:gd name="T43" fmla="*/ 12 h 12"/>
                <a:gd name="T44" fmla="*/ 12 w 24"/>
                <a:gd name="T45" fmla="*/ 12 h 12"/>
                <a:gd name="T46" fmla="*/ 6 w 24"/>
                <a:gd name="T47" fmla="*/ 7 h 12"/>
                <a:gd name="T48" fmla="*/ 0 w 24"/>
                <a:gd name="T49" fmla="*/ 5 h 12"/>
                <a:gd name="T50" fmla="*/ 0 w 24"/>
                <a:gd name="T51" fmla="*/ 5 h 12"/>
                <a:gd name="T52" fmla="*/ 0 w 24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6" y="3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0" y="3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2" y="5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5" y="11"/>
                    <a:pt x="15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2"/>
                    <a:pt x="7" y="10"/>
                    <a:pt x="6" y="7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691"/>
            <p:cNvSpPr>
              <a:spLocks/>
            </p:cNvSpPr>
            <p:nvPr/>
          </p:nvSpPr>
          <p:spPr bwMode="auto">
            <a:xfrm>
              <a:off x="2926" y="2329"/>
              <a:ext cx="18" cy="3"/>
            </a:xfrm>
            <a:custGeom>
              <a:avLst/>
              <a:gdLst>
                <a:gd name="T0" fmla="*/ 0 w 13"/>
                <a:gd name="T1" fmla="*/ 1 h 2"/>
                <a:gd name="T2" fmla="*/ 6 w 13"/>
                <a:gd name="T3" fmla="*/ 0 h 2"/>
                <a:gd name="T4" fmla="*/ 6 w 13"/>
                <a:gd name="T5" fmla="*/ 0 h 2"/>
                <a:gd name="T6" fmla="*/ 8 w 13"/>
                <a:gd name="T7" fmla="*/ 0 h 2"/>
                <a:gd name="T8" fmla="*/ 8 w 13"/>
                <a:gd name="T9" fmla="*/ 0 h 2"/>
                <a:gd name="T10" fmla="*/ 13 w 13"/>
                <a:gd name="T11" fmla="*/ 1 h 2"/>
                <a:gd name="T12" fmla="*/ 13 w 13"/>
                <a:gd name="T13" fmla="*/ 1 h 2"/>
                <a:gd name="T14" fmla="*/ 13 w 13"/>
                <a:gd name="T15" fmla="*/ 2 h 2"/>
                <a:gd name="T16" fmla="*/ 8 w 13"/>
                <a:gd name="T17" fmla="*/ 1 h 2"/>
                <a:gd name="T18" fmla="*/ 8 w 13"/>
                <a:gd name="T19" fmla="*/ 1 h 2"/>
                <a:gd name="T20" fmla="*/ 6 w 13"/>
                <a:gd name="T21" fmla="*/ 1 h 2"/>
                <a:gd name="T22" fmla="*/ 6 w 13"/>
                <a:gd name="T23" fmla="*/ 1 h 2"/>
                <a:gd name="T24" fmla="*/ 0 w 13"/>
                <a:gd name="T25" fmla="*/ 2 h 2"/>
                <a:gd name="T26" fmla="*/ 0 w 13"/>
                <a:gd name="T27" fmla="*/ 2 h 2"/>
                <a:gd name="T28" fmla="*/ 0 w 13"/>
                <a:gd name="T29" fmla="*/ 2 h 2"/>
                <a:gd name="T30" fmla="*/ 0 w 13"/>
                <a:gd name="T3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2">
                  <a:moveTo>
                    <a:pt x="0" y="1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0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692"/>
            <p:cNvSpPr>
              <a:spLocks/>
            </p:cNvSpPr>
            <p:nvPr/>
          </p:nvSpPr>
          <p:spPr bwMode="auto">
            <a:xfrm>
              <a:off x="2920" y="2326"/>
              <a:ext cx="7" cy="6"/>
            </a:xfrm>
            <a:custGeom>
              <a:avLst/>
              <a:gdLst>
                <a:gd name="T0" fmla="*/ 0 w 5"/>
                <a:gd name="T1" fmla="*/ 1 h 4"/>
                <a:gd name="T2" fmla="*/ 1 w 5"/>
                <a:gd name="T3" fmla="*/ 0 h 4"/>
                <a:gd name="T4" fmla="*/ 5 w 5"/>
                <a:gd name="T5" fmla="*/ 3 h 4"/>
                <a:gd name="T6" fmla="*/ 5 w 5"/>
                <a:gd name="T7" fmla="*/ 3 h 4"/>
                <a:gd name="T8" fmla="*/ 5 w 5"/>
                <a:gd name="T9" fmla="*/ 3 h 4"/>
                <a:gd name="T10" fmla="*/ 5 w 5"/>
                <a:gd name="T11" fmla="*/ 3 h 4"/>
                <a:gd name="T12" fmla="*/ 5 w 5"/>
                <a:gd name="T13" fmla="*/ 4 h 4"/>
                <a:gd name="T14" fmla="*/ 5 w 5"/>
                <a:gd name="T15" fmla="*/ 4 h 4"/>
                <a:gd name="T16" fmla="*/ 5 w 5"/>
                <a:gd name="T17" fmla="*/ 4 h 4"/>
                <a:gd name="T18" fmla="*/ 0 w 5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693"/>
            <p:cNvSpPr>
              <a:spLocks noEditPoints="1"/>
            </p:cNvSpPr>
            <p:nvPr/>
          </p:nvSpPr>
          <p:spPr bwMode="auto">
            <a:xfrm>
              <a:off x="2843" y="2285"/>
              <a:ext cx="57" cy="26"/>
            </a:xfrm>
            <a:custGeom>
              <a:avLst/>
              <a:gdLst>
                <a:gd name="T0" fmla="*/ 26 w 40"/>
                <a:gd name="T1" fmla="*/ 8 h 18"/>
                <a:gd name="T2" fmla="*/ 9 w 40"/>
                <a:gd name="T3" fmla="*/ 4 h 18"/>
                <a:gd name="T4" fmla="*/ 9 w 40"/>
                <a:gd name="T5" fmla="*/ 4 h 18"/>
                <a:gd name="T6" fmla="*/ 0 w 40"/>
                <a:gd name="T7" fmla="*/ 1 h 18"/>
                <a:gd name="T8" fmla="*/ 0 w 40"/>
                <a:gd name="T9" fmla="*/ 1 h 18"/>
                <a:gd name="T10" fmla="*/ 0 w 40"/>
                <a:gd name="T11" fmla="*/ 0 h 18"/>
                <a:gd name="T12" fmla="*/ 9 w 40"/>
                <a:gd name="T13" fmla="*/ 2 h 18"/>
                <a:gd name="T14" fmla="*/ 9 w 40"/>
                <a:gd name="T15" fmla="*/ 2 h 18"/>
                <a:gd name="T16" fmla="*/ 27 w 40"/>
                <a:gd name="T17" fmla="*/ 7 h 18"/>
                <a:gd name="T18" fmla="*/ 27 w 40"/>
                <a:gd name="T19" fmla="*/ 7 h 18"/>
                <a:gd name="T20" fmla="*/ 40 w 40"/>
                <a:gd name="T21" fmla="*/ 17 h 18"/>
                <a:gd name="T22" fmla="*/ 40 w 40"/>
                <a:gd name="T23" fmla="*/ 17 h 18"/>
                <a:gd name="T24" fmla="*/ 39 w 40"/>
                <a:gd name="T25" fmla="*/ 18 h 18"/>
                <a:gd name="T26" fmla="*/ 26 w 40"/>
                <a:gd name="T27" fmla="*/ 8 h 18"/>
                <a:gd name="T28" fmla="*/ 0 w 40"/>
                <a:gd name="T29" fmla="*/ 1 h 18"/>
                <a:gd name="T30" fmla="*/ 0 w 40"/>
                <a:gd name="T31" fmla="*/ 1 h 18"/>
                <a:gd name="T32" fmla="*/ 0 w 40"/>
                <a:gd name="T33" fmla="*/ 1 h 18"/>
                <a:gd name="T34" fmla="*/ 0 w 40"/>
                <a:gd name="T35" fmla="*/ 1 h 18"/>
                <a:gd name="T36" fmla="*/ 0 w 40"/>
                <a:gd name="T3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18">
                  <a:moveTo>
                    <a:pt x="26" y="8"/>
                  </a:moveTo>
                  <a:cubicBezTo>
                    <a:pt x="21" y="4"/>
                    <a:pt x="15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3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5" y="4"/>
                    <a:pt x="21" y="3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2" y="12"/>
                    <a:pt x="36" y="15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5" y="17"/>
                    <a:pt x="31" y="13"/>
                    <a:pt x="26" y="8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694"/>
            <p:cNvSpPr>
              <a:spLocks/>
            </p:cNvSpPr>
            <p:nvPr/>
          </p:nvSpPr>
          <p:spPr bwMode="auto">
            <a:xfrm>
              <a:off x="2808" y="2278"/>
              <a:ext cx="35" cy="9"/>
            </a:xfrm>
            <a:custGeom>
              <a:avLst/>
              <a:gdLst>
                <a:gd name="T0" fmla="*/ 14 w 25"/>
                <a:gd name="T1" fmla="*/ 3 h 6"/>
                <a:gd name="T2" fmla="*/ 2 w 25"/>
                <a:gd name="T3" fmla="*/ 1 h 6"/>
                <a:gd name="T4" fmla="*/ 2 w 25"/>
                <a:gd name="T5" fmla="*/ 1 h 6"/>
                <a:gd name="T6" fmla="*/ 0 w 25"/>
                <a:gd name="T7" fmla="*/ 1 h 6"/>
                <a:gd name="T8" fmla="*/ 0 w 25"/>
                <a:gd name="T9" fmla="*/ 1 h 6"/>
                <a:gd name="T10" fmla="*/ 0 w 25"/>
                <a:gd name="T11" fmla="*/ 0 h 6"/>
                <a:gd name="T12" fmla="*/ 2 w 25"/>
                <a:gd name="T13" fmla="*/ 0 h 6"/>
                <a:gd name="T14" fmla="*/ 2 w 25"/>
                <a:gd name="T15" fmla="*/ 0 h 6"/>
                <a:gd name="T16" fmla="*/ 15 w 25"/>
                <a:gd name="T17" fmla="*/ 2 h 6"/>
                <a:gd name="T18" fmla="*/ 15 w 25"/>
                <a:gd name="T19" fmla="*/ 2 h 6"/>
                <a:gd name="T20" fmla="*/ 25 w 25"/>
                <a:gd name="T21" fmla="*/ 5 h 6"/>
                <a:gd name="T22" fmla="*/ 25 w 25"/>
                <a:gd name="T23" fmla="*/ 5 h 6"/>
                <a:gd name="T24" fmla="*/ 25 w 25"/>
                <a:gd name="T25" fmla="*/ 6 h 6"/>
                <a:gd name="T26" fmla="*/ 14 w 25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6">
                  <a:moveTo>
                    <a:pt x="14" y="3"/>
                  </a:moveTo>
                  <a:cubicBezTo>
                    <a:pt x="12" y="2"/>
                    <a:pt x="5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12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21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0" y="5"/>
                    <a:pt x="16" y="4"/>
                    <a:pt x="14" y="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695"/>
            <p:cNvSpPr>
              <a:spLocks/>
            </p:cNvSpPr>
            <p:nvPr/>
          </p:nvSpPr>
          <p:spPr bwMode="auto">
            <a:xfrm>
              <a:off x="3013" y="2343"/>
              <a:ext cx="167" cy="155"/>
            </a:xfrm>
            <a:custGeom>
              <a:avLst/>
              <a:gdLst>
                <a:gd name="T0" fmla="*/ 97 w 118"/>
                <a:gd name="T1" fmla="*/ 103 h 109"/>
                <a:gd name="T2" fmla="*/ 79 w 118"/>
                <a:gd name="T3" fmla="*/ 88 h 109"/>
                <a:gd name="T4" fmla="*/ 75 w 118"/>
                <a:gd name="T5" fmla="*/ 89 h 109"/>
                <a:gd name="T6" fmla="*/ 65 w 118"/>
                <a:gd name="T7" fmla="*/ 86 h 109"/>
                <a:gd name="T8" fmla="*/ 62 w 118"/>
                <a:gd name="T9" fmla="*/ 84 h 109"/>
                <a:gd name="T10" fmla="*/ 54 w 118"/>
                <a:gd name="T11" fmla="*/ 91 h 109"/>
                <a:gd name="T12" fmla="*/ 49 w 118"/>
                <a:gd name="T13" fmla="*/ 89 h 109"/>
                <a:gd name="T14" fmla="*/ 39 w 118"/>
                <a:gd name="T15" fmla="*/ 65 h 109"/>
                <a:gd name="T16" fmla="*/ 40 w 118"/>
                <a:gd name="T17" fmla="*/ 59 h 109"/>
                <a:gd name="T18" fmla="*/ 40 w 118"/>
                <a:gd name="T19" fmla="*/ 43 h 109"/>
                <a:gd name="T20" fmla="*/ 41 w 118"/>
                <a:gd name="T21" fmla="*/ 38 h 109"/>
                <a:gd name="T22" fmla="*/ 35 w 118"/>
                <a:gd name="T23" fmla="*/ 30 h 109"/>
                <a:gd name="T24" fmla="*/ 26 w 118"/>
                <a:gd name="T25" fmla="*/ 28 h 109"/>
                <a:gd name="T26" fmla="*/ 24 w 118"/>
                <a:gd name="T27" fmla="*/ 28 h 109"/>
                <a:gd name="T28" fmla="*/ 22 w 118"/>
                <a:gd name="T29" fmla="*/ 29 h 109"/>
                <a:gd name="T30" fmla="*/ 19 w 118"/>
                <a:gd name="T31" fmla="*/ 36 h 109"/>
                <a:gd name="T32" fmla="*/ 11 w 118"/>
                <a:gd name="T33" fmla="*/ 33 h 109"/>
                <a:gd name="T34" fmla="*/ 1 w 118"/>
                <a:gd name="T35" fmla="*/ 11 h 109"/>
                <a:gd name="T36" fmla="*/ 4 w 118"/>
                <a:gd name="T37" fmla="*/ 0 h 109"/>
                <a:gd name="T38" fmla="*/ 2 w 118"/>
                <a:gd name="T39" fmla="*/ 12 h 109"/>
                <a:gd name="T40" fmla="*/ 11 w 118"/>
                <a:gd name="T41" fmla="*/ 32 h 109"/>
                <a:gd name="T42" fmla="*/ 19 w 118"/>
                <a:gd name="T43" fmla="*/ 35 h 109"/>
                <a:gd name="T44" fmla="*/ 20 w 118"/>
                <a:gd name="T45" fmla="*/ 29 h 109"/>
                <a:gd name="T46" fmla="*/ 24 w 118"/>
                <a:gd name="T47" fmla="*/ 26 h 109"/>
                <a:gd name="T48" fmla="*/ 26 w 118"/>
                <a:gd name="T49" fmla="*/ 26 h 109"/>
                <a:gd name="T50" fmla="*/ 43 w 118"/>
                <a:gd name="T51" fmla="*/ 36 h 109"/>
                <a:gd name="T52" fmla="*/ 41 w 118"/>
                <a:gd name="T53" fmla="*/ 43 h 109"/>
                <a:gd name="T54" fmla="*/ 42 w 118"/>
                <a:gd name="T55" fmla="*/ 51 h 109"/>
                <a:gd name="T56" fmla="*/ 40 w 118"/>
                <a:gd name="T57" fmla="*/ 65 h 109"/>
                <a:gd name="T58" fmla="*/ 41 w 118"/>
                <a:gd name="T59" fmla="*/ 70 h 109"/>
                <a:gd name="T60" fmla="*/ 54 w 118"/>
                <a:gd name="T61" fmla="*/ 90 h 109"/>
                <a:gd name="T62" fmla="*/ 57 w 118"/>
                <a:gd name="T63" fmla="*/ 86 h 109"/>
                <a:gd name="T64" fmla="*/ 66 w 118"/>
                <a:gd name="T65" fmla="*/ 85 h 109"/>
                <a:gd name="T66" fmla="*/ 71 w 118"/>
                <a:gd name="T67" fmla="*/ 88 h 109"/>
                <a:gd name="T68" fmla="*/ 79 w 118"/>
                <a:gd name="T69" fmla="*/ 86 h 109"/>
                <a:gd name="T70" fmla="*/ 87 w 118"/>
                <a:gd name="T71" fmla="*/ 90 h 109"/>
                <a:gd name="T72" fmla="*/ 107 w 118"/>
                <a:gd name="T73" fmla="*/ 107 h 109"/>
                <a:gd name="T74" fmla="*/ 109 w 118"/>
                <a:gd name="T75" fmla="*/ 106 h 109"/>
                <a:gd name="T76" fmla="*/ 115 w 118"/>
                <a:gd name="T77" fmla="*/ 94 h 109"/>
                <a:gd name="T78" fmla="*/ 118 w 118"/>
                <a:gd name="T79" fmla="*/ 94 h 109"/>
                <a:gd name="T80" fmla="*/ 115 w 118"/>
                <a:gd name="T81" fmla="*/ 95 h 109"/>
                <a:gd name="T82" fmla="*/ 110 w 118"/>
                <a:gd name="T83" fmla="*/ 107 h 109"/>
                <a:gd name="T84" fmla="*/ 107 w 118"/>
                <a:gd name="T8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109">
                  <a:moveTo>
                    <a:pt x="107" y="109"/>
                  </a:moveTo>
                  <a:cubicBezTo>
                    <a:pt x="103" y="109"/>
                    <a:pt x="99" y="105"/>
                    <a:pt x="97" y="103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5" y="101"/>
                    <a:pt x="89" y="95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4" y="89"/>
                    <a:pt x="82" y="88"/>
                    <a:pt x="79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7" y="88"/>
                    <a:pt x="76" y="88"/>
                    <a:pt x="75" y="89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3" y="89"/>
                    <a:pt x="72" y="90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9" y="90"/>
                    <a:pt x="67" y="89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5"/>
                    <a:pt x="63" y="84"/>
                    <a:pt x="62" y="84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1" y="84"/>
                    <a:pt x="59" y="86"/>
                    <a:pt x="59" y="87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8" y="89"/>
                    <a:pt x="56" y="91"/>
                    <a:pt x="54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2" y="91"/>
                    <a:pt x="51" y="90"/>
                    <a:pt x="49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5" y="85"/>
                    <a:pt x="42" y="74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69"/>
                    <a:pt x="39" y="67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2"/>
                    <a:pt x="39" y="60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6"/>
                    <a:pt x="40" y="53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47"/>
                    <a:pt x="40" y="45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40" y="40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4"/>
                    <a:pt x="39" y="32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2" y="28"/>
                    <a:pt x="28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2" y="28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2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5"/>
                    <a:pt x="20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7" y="36"/>
                    <a:pt x="14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5" y="32"/>
                    <a:pt x="0" y="1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9"/>
                    <a:pt x="7" y="31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4" y="32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0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7"/>
                    <a:pt x="22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1" y="26"/>
                    <a:pt x="42" y="29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8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1" y="42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5"/>
                    <a:pt x="42" y="47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3"/>
                    <a:pt x="42" y="56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40" y="63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7"/>
                    <a:pt x="41" y="69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4" y="73"/>
                    <a:pt x="47" y="84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2" y="89"/>
                    <a:pt x="53" y="90"/>
                    <a:pt x="54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5" y="90"/>
                    <a:pt x="57" y="89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8" y="85"/>
                    <a:pt x="60" y="83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4" y="83"/>
                    <a:pt x="65" y="83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8" y="88"/>
                    <a:pt x="70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8"/>
                    <a:pt x="73" y="88"/>
                    <a:pt x="74" y="87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7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2" y="86"/>
                    <a:pt x="85" y="88"/>
                    <a:pt x="87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90" y="94"/>
                    <a:pt x="96" y="100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100" y="104"/>
                    <a:pt x="104" y="108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8" y="107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13" y="103"/>
                    <a:pt x="111" y="99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3" y="94"/>
                    <a:pt x="114" y="93"/>
                    <a:pt x="115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6" y="94"/>
                    <a:pt x="117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6" y="95"/>
                    <a:pt x="116" y="95"/>
                    <a:pt x="115" y="95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113" y="95"/>
                    <a:pt x="114" y="96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3" y="102"/>
                    <a:pt x="113" y="105"/>
                    <a:pt x="110" y="107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09" y="109"/>
                    <a:pt x="108" y="109"/>
                    <a:pt x="107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7" y="109"/>
                    <a:pt x="107" y="109"/>
                    <a:pt x="107" y="10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696"/>
            <p:cNvSpPr>
              <a:spLocks/>
            </p:cNvSpPr>
            <p:nvPr/>
          </p:nvSpPr>
          <p:spPr bwMode="auto">
            <a:xfrm>
              <a:off x="2965" y="2301"/>
              <a:ext cx="55" cy="45"/>
            </a:xfrm>
            <a:custGeom>
              <a:avLst/>
              <a:gdLst>
                <a:gd name="T0" fmla="*/ 38 w 39"/>
                <a:gd name="T1" fmla="*/ 31 h 32"/>
                <a:gd name="T2" fmla="*/ 38 w 39"/>
                <a:gd name="T3" fmla="*/ 31 h 32"/>
                <a:gd name="T4" fmla="*/ 38 w 39"/>
                <a:gd name="T5" fmla="*/ 31 h 32"/>
                <a:gd name="T6" fmla="*/ 36 w 39"/>
                <a:gd name="T7" fmla="*/ 28 h 32"/>
                <a:gd name="T8" fmla="*/ 36 w 39"/>
                <a:gd name="T9" fmla="*/ 28 h 32"/>
                <a:gd name="T10" fmla="*/ 29 w 39"/>
                <a:gd name="T11" fmla="*/ 25 h 32"/>
                <a:gd name="T12" fmla="*/ 29 w 39"/>
                <a:gd name="T13" fmla="*/ 25 h 32"/>
                <a:gd name="T14" fmla="*/ 21 w 39"/>
                <a:gd name="T15" fmla="*/ 16 h 32"/>
                <a:gd name="T16" fmla="*/ 21 w 39"/>
                <a:gd name="T17" fmla="*/ 16 h 32"/>
                <a:gd name="T18" fmla="*/ 16 w 39"/>
                <a:gd name="T19" fmla="*/ 6 h 32"/>
                <a:gd name="T20" fmla="*/ 16 w 39"/>
                <a:gd name="T21" fmla="*/ 6 h 32"/>
                <a:gd name="T22" fmla="*/ 7 w 39"/>
                <a:gd name="T23" fmla="*/ 1 h 32"/>
                <a:gd name="T24" fmla="*/ 7 w 39"/>
                <a:gd name="T25" fmla="*/ 1 h 32"/>
                <a:gd name="T26" fmla="*/ 6 w 39"/>
                <a:gd name="T27" fmla="*/ 1 h 32"/>
                <a:gd name="T28" fmla="*/ 6 w 39"/>
                <a:gd name="T29" fmla="*/ 1 h 32"/>
                <a:gd name="T30" fmla="*/ 1 w 39"/>
                <a:gd name="T31" fmla="*/ 3 h 32"/>
                <a:gd name="T32" fmla="*/ 1 w 39"/>
                <a:gd name="T33" fmla="*/ 3 h 32"/>
                <a:gd name="T34" fmla="*/ 1 w 39"/>
                <a:gd name="T35" fmla="*/ 3 h 32"/>
                <a:gd name="T36" fmla="*/ 0 w 39"/>
                <a:gd name="T37" fmla="*/ 2 h 32"/>
                <a:gd name="T38" fmla="*/ 6 w 39"/>
                <a:gd name="T39" fmla="*/ 0 h 32"/>
                <a:gd name="T40" fmla="*/ 6 w 39"/>
                <a:gd name="T41" fmla="*/ 0 h 32"/>
                <a:gd name="T42" fmla="*/ 8 w 39"/>
                <a:gd name="T43" fmla="*/ 0 h 32"/>
                <a:gd name="T44" fmla="*/ 8 w 39"/>
                <a:gd name="T45" fmla="*/ 0 h 32"/>
                <a:gd name="T46" fmla="*/ 17 w 39"/>
                <a:gd name="T47" fmla="*/ 5 h 32"/>
                <a:gd name="T48" fmla="*/ 17 w 39"/>
                <a:gd name="T49" fmla="*/ 5 h 32"/>
                <a:gd name="T50" fmla="*/ 22 w 39"/>
                <a:gd name="T51" fmla="*/ 15 h 32"/>
                <a:gd name="T52" fmla="*/ 22 w 39"/>
                <a:gd name="T53" fmla="*/ 15 h 32"/>
                <a:gd name="T54" fmla="*/ 30 w 39"/>
                <a:gd name="T55" fmla="*/ 24 h 32"/>
                <a:gd name="T56" fmla="*/ 30 w 39"/>
                <a:gd name="T57" fmla="*/ 24 h 32"/>
                <a:gd name="T58" fmla="*/ 36 w 39"/>
                <a:gd name="T59" fmla="*/ 27 h 32"/>
                <a:gd name="T60" fmla="*/ 36 w 39"/>
                <a:gd name="T61" fmla="*/ 27 h 32"/>
                <a:gd name="T62" fmla="*/ 39 w 39"/>
                <a:gd name="T63" fmla="*/ 31 h 32"/>
                <a:gd name="T64" fmla="*/ 39 w 39"/>
                <a:gd name="T65" fmla="*/ 31 h 32"/>
                <a:gd name="T66" fmla="*/ 39 w 39"/>
                <a:gd name="T67" fmla="*/ 32 h 32"/>
                <a:gd name="T68" fmla="*/ 39 w 39"/>
                <a:gd name="T69" fmla="*/ 32 h 32"/>
                <a:gd name="T70" fmla="*/ 38 w 39"/>
                <a:gd name="T7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32">
                  <a:moveTo>
                    <a:pt x="38" y="31"/>
                  </a:move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29"/>
                    <a:pt x="37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4" y="28"/>
                    <a:pt x="32" y="27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6" y="23"/>
                    <a:pt x="23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4"/>
                    <a:pt x="17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1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2"/>
                    <a:pt x="16" y="2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8"/>
                    <a:pt x="21" y="13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8"/>
                    <a:pt x="27" y="22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6"/>
                    <a:pt x="34" y="26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7"/>
                    <a:pt x="39" y="29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1"/>
                    <a:pt x="38" y="31"/>
                    <a:pt x="38" y="3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697"/>
            <p:cNvSpPr>
              <a:spLocks noEditPoints="1"/>
            </p:cNvSpPr>
            <p:nvPr/>
          </p:nvSpPr>
          <p:spPr bwMode="auto">
            <a:xfrm>
              <a:off x="3176" y="2461"/>
              <a:ext cx="181" cy="82"/>
            </a:xfrm>
            <a:custGeom>
              <a:avLst/>
              <a:gdLst>
                <a:gd name="T0" fmla="*/ 109 w 128"/>
                <a:gd name="T1" fmla="*/ 54 h 58"/>
                <a:gd name="T2" fmla="*/ 102 w 128"/>
                <a:gd name="T3" fmla="*/ 42 h 58"/>
                <a:gd name="T4" fmla="*/ 102 w 128"/>
                <a:gd name="T5" fmla="*/ 40 h 58"/>
                <a:gd name="T6" fmla="*/ 100 w 128"/>
                <a:gd name="T7" fmla="*/ 35 h 58"/>
                <a:gd name="T8" fmla="*/ 96 w 128"/>
                <a:gd name="T9" fmla="*/ 26 h 58"/>
                <a:gd name="T10" fmla="*/ 90 w 128"/>
                <a:gd name="T11" fmla="*/ 25 h 58"/>
                <a:gd name="T12" fmla="*/ 85 w 128"/>
                <a:gd name="T13" fmla="*/ 26 h 58"/>
                <a:gd name="T14" fmla="*/ 77 w 128"/>
                <a:gd name="T15" fmla="*/ 25 h 58"/>
                <a:gd name="T16" fmla="*/ 75 w 128"/>
                <a:gd name="T17" fmla="*/ 25 h 58"/>
                <a:gd name="T18" fmla="*/ 68 w 128"/>
                <a:gd name="T19" fmla="*/ 23 h 58"/>
                <a:gd name="T20" fmla="*/ 64 w 128"/>
                <a:gd name="T21" fmla="*/ 20 h 58"/>
                <a:gd name="T22" fmla="*/ 49 w 128"/>
                <a:gd name="T23" fmla="*/ 7 h 58"/>
                <a:gd name="T24" fmla="*/ 49 w 128"/>
                <a:gd name="T25" fmla="*/ 7 h 58"/>
                <a:gd name="T26" fmla="*/ 50 w 128"/>
                <a:gd name="T27" fmla="*/ 14 h 58"/>
                <a:gd name="T28" fmla="*/ 50 w 128"/>
                <a:gd name="T29" fmla="*/ 16 h 58"/>
                <a:gd name="T30" fmla="*/ 41 w 128"/>
                <a:gd name="T31" fmla="*/ 16 h 58"/>
                <a:gd name="T32" fmla="*/ 39 w 128"/>
                <a:gd name="T33" fmla="*/ 12 h 58"/>
                <a:gd name="T34" fmla="*/ 30 w 128"/>
                <a:gd name="T35" fmla="*/ 2 h 58"/>
                <a:gd name="T36" fmla="*/ 27 w 128"/>
                <a:gd name="T37" fmla="*/ 2 h 58"/>
                <a:gd name="T38" fmla="*/ 9 w 128"/>
                <a:gd name="T39" fmla="*/ 11 h 58"/>
                <a:gd name="T40" fmla="*/ 4 w 128"/>
                <a:gd name="T41" fmla="*/ 13 h 58"/>
                <a:gd name="T42" fmla="*/ 1 w 128"/>
                <a:gd name="T43" fmla="*/ 10 h 58"/>
                <a:gd name="T44" fmla="*/ 8 w 128"/>
                <a:gd name="T45" fmla="*/ 10 h 58"/>
                <a:gd name="T46" fmla="*/ 15 w 128"/>
                <a:gd name="T47" fmla="*/ 6 h 58"/>
                <a:gd name="T48" fmla="*/ 30 w 128"/>
                <a:gd name="T49" fmla="*/ 0 h 58"/>
                <a:gd name="T50" fmla="*/ 37 w 128"/>
                <a:gd name="T51" fmla="*/ 4 h 58"/>
                <a:gd name="T52" fmla="*/ 43 w 128"/>
                <a:gd name="T53" fmla="*/ 16 h 58"/>
                <a:gd name="T54" fmla="*/ 45 w 128"/>
                <a:gd name="T55" fmla="*/ 18 h 58"/>
                <a:gd name="T56" fmla="*/ 48 w 128"/>
                <a:gd name="T57" fmla="*/ 15 h 58"/>
                <a:gd name="T58" fmla="*/ 46 w 128"/>
                <a:gd name="T59" fmla="*/ 8 h 58"/>
                <a:gd name="T60" fmla="*/ 49 w 128"/>
                <a:gd name="T61" fmla="*/ 5 h 58"/>
                <a:gd name="T62" fmla="*/ 58 w 128"/>
                <a:gd name="T63" fmla="*/ 11 h 58"/>
                <a:gd name="T64" fmla="*/ 70 w 128"/>
                <a:gd name="T65" fmla="*/ 22 h 58"/>
                <a:gd name="T66" fmla="*/ 73 w 128"/>
                <a:gd name="T67" fmla="*/ 23 h 58"/>
                <a:gd name="T68" fmla="*/ 77 w 128"/>
                <a:gd name="T69" fmla="*/ 23 h 58"/>
                <a:gd name="T70" fmla="*/ 82 w 128"/>
                <a:gd name="T71" fmla="*/ 24 h 58"/>
                <a:gd name="T72" fmla="*/ 88 w 128"/>
                <a:gd name="T73" fmla="*/ 23 h 58"/>
                <a:gd name="T74" fmla="*/ 93 w 128"/>
                <a:gd name="T75" fmla="*/ 22 h 58"/>
                <a:gd name="T76" fmla="*/ 102 w 128"/>
                <a:gd name="T77" fmla="*/ 34 h 58"/>
                <a:gd name="T78" fmla="*/ 104 w 128"/>
                <a:gd name="T79" fmla="*/ 40 h 58"/>
                <a:gd name="T80" fmla="*/ 104 w 128"/>
                <a:gd name="T81" fmla="*/ 42 h 58"/>
                <a:gd name="T82" fmla="*/ 105 w 128"/>
                <a:gd name="T83" fmla="*/ 46 h 58"/>
                <a:gd name="T84" fmla="*/ 116 w 128"/>
                <a:gd name="T85" fmla="*/ 56 h 58"/>
                <a:gd name="T86" fmla="*/ 119 w 128"/>
                <a:gd name="T87" fmla="*/ 55 h 58"/>
                <a:gd name="T88" fmla="*/ 128 w 128"/>
                <a:gd name="T89" fmla="*/ 50 h 58"/>
                <a:gd name="T90" fmla="*/ 127 w 128"/>
                <a:gd name="T91" fmla="*/ 52 h 58"/>
                <a:gd name="T92" fmla="*/ 120 w 128"/>
                <a:gd name="T93" fmla="*/ 56 h 58"/>
                <a:gd name="T94" fmla="*/ 116 w 128"/>
                <a:gd name="T95" fmla="*/ 58 h 58"/>
                <a:gd name="T96" fmla="*/ 0 w 128"/>
                <a:gd name="T97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58">
                  <a:moveTo>
                    <a:pt x="116" y="58"/>
                  </a:moveTo>
                  <a:cubicBezTo>
                    <a:pt x="113" y="58"/>
                    <a:pt x="110" y="55"/>
                    <a:pt x="109" y="54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8" y="52"/>
                    <a:pt x="106" y="49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2" y="46"/>
                    <a:pt x="102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1"/>
                    <a:pt x="102" y="41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7"/>
                    <a:pt x="101" y="36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9" y="34"/>
                    <a:pt x="97" y="30"/>
                    <a:pt x="96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5" y="24"/>
                    <a:pt x="94" y="24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2" y="23"/>
                    <a:pt x="90" y="24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8" y="26"/>
                    <a:pt x="87" y="26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1" y="25"/>
                    <a:pt x="79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6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1" y="25"/>
                    <a:pt x="69" y="24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6" y="21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1" y="20"/>
                    <a:pt x="58" y="15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0"/>
                    <a:pt x="52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10"/>
                    <a:pt x="49" y="12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8"/>
                    <a:pt x="48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4"/>
                    <a:pt x="41" y="13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7" y="11"/>
                    <a:pt x="37" y="8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3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3"/>
                    <a:pt x="18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9"/>
                    <a:pt x="11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6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7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23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9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1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7"/>
                    <a:pt x="39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3" y="12"/>
                    <a:pt x="43" y="14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7"/>
                    <a:pt x="43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18"/>
                    <a:pt x="48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7" y="13"/>
                    <a:pt x="46" y="11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7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3" y="5"/>
                    <a:pt x="57" y="8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4"/>
                    <a:pt x="63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19"/>
                    <a:pt x="69" y="20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6" y="23"/>
                    <a:pt x="77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9" y="23"/>
                    <a:pt x="81" y="23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4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6" y="25"/>
                    <a:pt x="88" y="24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0" y="22"/>
                    <a:pt x="91" y="22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5" y="22"/>
                    <a:pt x="97" y="23"/>
                    <a:pt x="97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9" y="30"/>
                    <a:pt x="101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3" y="35"/>
                    <a:pt x="104" y="37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4" y="44"/>
                    <a:pt x="104" y="45"/>
                    <a:pt x="105" y="46"/>
                  </a:cubicBezTo>
                  <a:cubicBezTo>
                    <a:pt x="105" y="46"/>
                    <a:pt x="105" y="46"/>
                    <a:pt x="105" y="46"/>
                  </a:cubicBezTo>
                  <a:cubicBezTo>
                    <a:pt x="107" y="48"/>
                    <a:pt x="109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3"/>
                    <a:pt x="114" y="56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7" y="56"/>
                    <a:pt x="118" y="56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2" y="52"/>
                    <a:pt x="124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8" y="50"/>
                    <a:pt x="128" y="50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4" y="52"/>
                    <a:pt x="123" y="53"/>
                    <a:pt x="120" y="56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19" y="57"/>
                    <a:pt x="118" y="58"/>
                    <a:pt x="116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58"/>
                    <a:pt x="116" y="58"/>
                    <a:pt x="116" y="58"/>
                  </a:cubicBezTo>
                  <a:close/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698"/>
            <p:cNvSpPr>
              <a:spLocks noEditPoints="1"/>
            </p:cNvSpPr>
            <p:nvPr/>
          </p:nvSpPr>
          <p:spPr bwMode="auto">
            <a:xfrm>
              <a:off x="3182" y="2260"/>
              <a:ext cx="189" cy="276"/>
            </a:xfrm>
            <a:custGeom>
              <a:avLst/>
              <a:gdLst>
                <a:gd name="T0" fmla="*/ 125 w 134"/>
                <a:gd name="T1" fmla="*/ 192 h 195"/>
                <a:gd name="T2" fmla="*/ 132 w 134"/>
                <a:gd name="T3" fmla="*/ 184 h 195"/>
                <a:gd name="T4" fmla="*/ 130 w 134"/>
                <a:gd name="T5" fmla="*/ 179 h 195"/>
                <a:gd name="T6" fmla="*/ 121 w 134"/>
                <a:gd name="T7" fmla="*/ 158 h 195"/>
                <a:gd name="T8" fmla="*/ 109 w 134"/>
                <a:gd name="T9" fmla="*/ 146 h 195"/>
                <a:gd name="T10" fmla="*/ 103 w 134"/>
                <a:gd name="T11" fmla="*/ 143 h 195"/>
                <a:gd name="T12" fmla="*/ 97 w 134"/>
                <a:gd name="T13" fmla="*/ 140 h 195"/>
                <a:gd name="T14" fmla="*/ 80 w 134"/>
                <a:gd name="T15" fmla="*/ 127 h 195"/>
                <a:gd name="T16" fmla="*/ 60 w 134"/>
                <a:gd name="T17" fmla="*/ 116 h 195"/>
                <a:gd name="T18" fmla="*/ 57 w 134"/>
                <a:gd name="T19" fmla="*/ 106 h 195"/>
                <a:gd name="T20" fmla="*/ 57 w 134"/>
                <a:gd name="T21" fmla="*/ 105 h 195"/>
                <a:gd name="T22" fmla="*/ 44 w 134"/>
                <a:gd name="T23" fmla="*/ 89 h 195"/>
                <a:gd name="T24" fmla="*/ 44 w 134"/>
                <a:gd name="T25" fmla="*/ 89 h 195"/>
                <a:gd name="T26" fmla="*/ 40 w 134"/>
                <a:gd name="T27" fmla="*/ 82 h 195"/>
                <a:gd name="T28" fmla="*/ 33 w 134"/>
                <a:gd name="T29" fmla="*/ 79 h 195"/>
                <a:gd name="T30" fmla="*/ 26 w 134"/>
                <a:gd name="T31" fmla="*/ 81 h 195"/>
                <a:gd name="T32" fmla="*/ 19 w 134"/>
                <a:gd name="T33" fmla="*/ 79 h 195"/>
                <a:gd name="T34" fmla="*/ 5 w 134"/>
                <a:gd name="T35" fmla="*/ 63 h 195"/>
                <a:gd name="T36" fmla="*/ 5 w 134"/>
                <a:gd name="T37" fmla="*/ 63 h 195"/>
                <a:gd name="T38" fmla="*/ 3 w 134"/>
                <a:gd name="T39" fmla="*/ 44 h 195"/>
                <a:gd name="T40" fmla="*/ 4 w 134"/>
                <a:gd name="T41" fmla="*/ 36 h 195"/>
                <a:gd name="T42" fmla="*/ 1 w 134"/>
                <a:gd name="T43" fmla="*/ 20 h 195"/>
                <a:gd name="T44" fmla="*/ 0 w 134"/>
                <a:gd name="T45" fmla="*/ 16 h 195"/>
                <a:gd name="T46" fmla="*/ 9 w 134"/>
                <a:gd name="T47" fmla="*/ 1 h 195"/>
                <a:gd name="T48" fmla="*/ 3 w 134"/>
                <a:gd name="T49" fmla="*/ 20 h 195"/>
                <a:gd name="T50" fmla="*/ 3 w 134"/>
                <a:gd name="T51" fmla="*/ 20 h 195"/>
                <a:gd name="T52" fmla="*/ 5 w 134"/>
                <a:gd name="T53" fmla="*/ 44 h 195"/>
                <a:gd name="T54" fmla="*/ 5 w 134"/>
                <a:gd name="T55" fmla="*/ 47 h 195"/>
                <a:gd name="T56" fmla="*/ 7 w 134"/>
                <a:gd name="T57" fmla="*/ 62 h 195"/>
                <a:gd name="T58" fmla="*/ 7 w 134"/>
                <a:gd name="T59" fmla="*/ 63 h 195"/>
                <a:gd name="T60" fmla="*/ 12 w 134"/>
                <a:gd name="T61" fmla="*/ 70 h 195"/>
                <a:gd name="T62" fmla="*/ 20 w 134"/>
                <a:gd name="T63" fmla="*/ 77 h 195"/>
                <a:gd name="T64" fmla="*/ 32 w 134"/>
                <a:gd name="T65" fmla="*/ 77 h 195"/>
                <a:gd name="T66" fmla="*/ 33 w 134"/>
                <a:gd name="T67" fmla="*/ 77 h 195"/>
                <a:gd name="T68" fmla="*/ 46 w 134"/>
                <a:gd name="T69" fmla="*/ 89 h 195"/>
                <a:gd name="T70" fmla="*/ 46 w 134"/>
                <a:gd name="T71" fmla="*/ 89 h 195"/>
                <a:gd name="T72" fmla="*/ 59 w 134"/>
                <a:gd name="T73" fmla="*/ 105 h 195"/>
                <a:gd name="T74" fmla="*/ 59 w 134"/>
                <a:gd name="T75" fmla="*/ 107 h 195"/>
                <a:gd name="T76" fmla="*/ 62 w 134"/>
                <a:gd name="T77" fmla="*/ 115 h 195"/>
                <a:gd name="T78" fmla="*/ 62 w 134"/>
                <a:gd name="T79" fmla="*/ 115 h 195"/>
                <a:gd name="T80" fmla="*/ 88 w 134"/>
                <a:gd name="T81" fmla="*/ 132 h 195"/>
                <a:gd name="T82" fmla="*/ 97 w 134"/>
                <a:gd name="T83" fmla="*/ 138 h 195"/>
                <a:gd name="T84" fmla="*/ 123 w 134"/>
                <a:gd name="T85" fmla="*/ 158 h 195"/>
                <a:gd name="T86" fmla="*/ 130 w 134"/>
                <a:gd name="T87" fmla="*/ 176 h 195"/>
                <a:gd name="T88" fmla="*/ 131 w 134"/>
                <a:gd name="T89" fmla="*/ 177 h 195"/>
                <a:gd name="T90" fmla="*/ 134 w 134"/>
                <a:gd name="T91" fmla="*/ 184 h 195"/>
                <a:gd name="T92" fmla="*/ 123 w 134"/>
                <a:gd name="T93" fmla="*/ 194 h 195"/>
                <a:gd name="T94" fmla="*/ 123 w 134"/>
                <a:gd name="T95" fmla="*/ 19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4" h="195">
                  <a:moveTo>
                    <a:pt x="123" y="194"/>
                  </a:moveTo>
                  <a:cubicBezTo>
                    <a:pt x="123" y="192"/>
                    <a:pt x="123" y="192"/>
                    <a:pt x="123" y="192"/>
                  </a:cubicBezTo>
                  <a:cubicBezTo>
                    <a:pt x="124" y="192"/>
                    <a:pt x="124" y="192"/>
                    <a:pt x="125" y="192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30" y="192"/>
                    <a:pt x="132" y="188"/>
                    <a:pt x="132" y="184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32" y="182"/>
                    <a:pt x="131" y="180"/>
                    <a:pt x="130" y="179"/>
                  </a:cubicBezTo>
                  <a:cubicBezTo>
                    <a:pt x="130" y="179"/>
                    <a:pt x="130" y="179"/>
                    <a:pt x="130" y="179"/>
                  </a:cubicBezTo>
                  <a:cubicBezTo>
                    <a:pt x="130" y="179"/>
                    <a:pt x="130" y="179"/>
                    <a:pt x="130" y="179"/>
                  </a:cubicBezTo>
                  <a:cubicBezTo>
                    <a:pt x="128" y="178"/>
                    <a:pt x="127" y="174"/>
                    <a:pt x="125" y="169"/>
                  </a:cubicBezTo>
                  <a:cubicBezTo>
                    <a:pt x="125" y="169"/>
                    <a:pt x="125" y="169"/>
                    <a:pt x="125" y="169"/>
                  </a:cubicBezTo>
                  <a:cubicBezTo>
                    <a:pt x="123" y="165"/>
                    <a:pt x="122" y="160"/>
                    <a:pt x="121" y="158"/>
                  </a:cubicBezTo>
                  <a:cubicBezTo>
                    <a:pt x="121" y="158"/>
                    <a:pt x="121" y="158"/>
                    <a:pt x="121" y="158"/>
                  </a:cubicBezTo>
                  <a:cubicBezTo>
                    <a:pt x="120" y="147"/>
                    <a:pt x="115" y="149"/>
                    <a:pt x="109" y="146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5"/>
                    <a:pt x="106" y="144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0" y="142"/>
                    <a:pt x="98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3" y="140"/>
                    <a:pt x="90" y="137"/>
                    <a:pt x="87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4" y="130"/>
                    <a:pt x="81" y="127"/>
                    <a:pt x="80" y="127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76" y="126"/>
                    <a:pt x="63" y="119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58" y="113"/>
                    <a:pt x="57" y="111"/>
                    <a:pt x="57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08"/>
                    <a:pt x="57" y="107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7" y="106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2"/>
                    <a:pt x="54" y="99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48" y="96"/>
                    <a:pt x="44" y="95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6"/>
                    <a:pt x="42" y="84"/>
                    <a:pt x="40" y="82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8" y="80"/>
                    <a:pt x="35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1" y="80"/>
                    <a:pt x="28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3" y="81"/>
                    <a:pt x="21" y="80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6" y="78"/>
                    <a:pt x="10" y="70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5" y="64"/>
                    <a:pt x="5" y="64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59"/>
                    <a:pt x="3" y="51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5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1"/>
                    <a:pt x="4" y="38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28"/>
                    <a:pt x="1" y="26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9"/>
                    <a:pt x="3" y="7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4" y="9"/>
                    <a:pt x="3" y="10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5"/>
                    <a:pt x="6" y="2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6" y="41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6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51"/>
                    <a:pt x="6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8" y="64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6"/>
                    <a:pt x="11" y="68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5" y="73"/>
                    <a:pt x="19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8" y="78"/>
                    <a:pt x="30" y="78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77"/>
                    <a:pt x="33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8" y="77"/>
                    <a:pt x="46" y="82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94"/>
                    <a:pt x="49" y="94"/>
                    <a:pt x="52" y="96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6" y="98"/>
                    <a:pt x="59" y="101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6"/>
                    <a:pt x="59" y="106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9" y="107"/>
                    <a:pt x="59" y="108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59" y="111"/>
                    <a:pt x="60" y="112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7"/>
                    <a:pt x="78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3" y="125"/>
                    <a:pt x="85" y="129"/>
                    <a:pt x="88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91" y="135"/>
                    <a:pt x="94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9" y="139"/>
                    <a:pt x="108" y="142"/>
                    <a:pt x="110" y="144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5" y="147"/>
                    <a:pt x="122" y="145"/>
                    <a:pt x="123" y="158"/>
                  </a:cubicBezTo>
                  <a:cubicBezTo>
                    <a:pt x="123" y="158"/>
                    <a:pt x="123" y="158"/>
                    <a:pt x="123" y="158"/>
                  </a:cubicBezTo>
                  <a:cubicBezTo>
                    <a:pt x="124" y="161"/>
                    <a:pt x="128" y="173"/>
                    <a:pt x="130" y="176"/>
                  </a:cubicBezTo>
                  <a:cubicBezTo>
                    <a:pt x="130" y="176"/>
                    <a:pt x="130" y="176"/>
                    <a:pt x="130" y="176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4" y="189"/>
                    <a:pt x="131" y="194"/>
                    <a:pt x="125" y="195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24" y="195"/>
                    <a:pt x="124" y="194"/>
                    <a:pt x="123" y="194"/>
                  </a:cubicBezTo>
                  <a:close/>
                  <a:moveTo>
                    <a:pt x="123" y="194"/>
                  </a:moveTo>
                  <a:cubicBezTo>
                    <a:pt x="123" y="194"/>
                    <a:pt x="123" y="194"/>
                    <a:pt x="123" y="194"/>
                  </a:cubicBezTo>
                  <a:cubicBezTo>
                    <a:pt x="123" y="194"/>
                    <a:pt x="123" y="194"/>
                    <a:pt x="123" y="19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699"/>
            <p:cNvSpPr>
              <a:spLocks noEditPoints="1"/>
            </p:cNvSpPr>
            <p:nvPr/>
          </p:nvSpPr>
          <p:spPr bwMode="auto">
            <a:xfrm>
              <a:off x="3451" y="2072"/>
              <a:ext cx="253" cy="189"/>
            </a:xfrm>
            <a:custGeom>
              <a:avLst/>
              <a:gdLst>
                <a:gd name="T0" fmla="*/ 10 w 179"/>
                <a:gd name="T1" fmla="*/ 129 h 134"/>
                <a:gd name="T2" fmla="*/ 3 w 179"/>
                <a:gd name="T3" fmla="*/ 125 h 134"/>
                <a:gd name="T4" fmla="*/ 0 w 179"/>
                <a:gd name="T5" fmla="*/ 123 h 134"/>
                <a:gd name="T6" fmla="*/ 9 w 179"/>
                <a:gd name="T7" fmla="*/ 116 h 134"/>
                <a:gd name="T8" fmla="*/ 17 w 179"/>
                <a:gd name="T9" fmla="*/ 110 h 134"/>
                <a:gd name="T10" fmla="*/ 41 w 179"/>
                <a:gd name="T11" fmla="*/ 116 h 134"/>
                <a:gd name="T12" fmla="*/ 41 w 179"/>
                <a:gd name="T13" fmla="*/ 116 h 134"/>
                <a:gd name="T14" fmla="*/ 55 w 179"/>
                <a:gd name="T15" fmla="*/ 119 h 134"/>
                <a:gd name="T16" fmla="*/ 56 w 179"/>
                <a:gd name="T17" fmla="*/ 118 h 134"/>
                <a:gd name="T18" fmla="*/ 53 w 179"/>
                <a:gd name="T19" fmla="*/ 112 h 134"/>
                <a:gd name="T20" fmla="*/ 57 w 179"/>
                <a:gd name="T21" fmla="*/ 107 h 134"/>
                <a:gd name="T22" fmla="*/ 76 w 179"/>
                <a:gd name="T23" fmla="*/ 95 h 134"/>
                <a:gd name="T24" fmla="*/ 90 w 179"/>
                <a:gd name="T25" fmla="*/ 88 h 134"/>
                <a:gd name="T26" fmla="*/ 99 w 179"/>
                <a:gd name="T27" fmla="*/ 69 h 134"/>
                <a:gd name="T28" fmla="*/ 94 w 179"/>
                <a:gd name="T29" fmla="*/ 64 h 134"/>
                <a:gd name="T30" fmla="*/ 88 w 179"/>
                <a:gd name="T31" fmla="*/ 58 h 134"/>
                <a:gd name="T32" fmla="*/ 81 w 179"/>
                <a:gd name="T33" fmla="*/ 58 h 134"/>
                <a:gd name="T34" fmla="*/ 77 w 179"/>
                <a:gd name="T35" fmla="*/ 56 h 134"/>
                <a:gd name="T36" fmla="*/ 73 w 179"/>
                <a:gd name="T37" fmla="*/ 43 h 134"/>
                <a:gd name="T38" fmla="*/ 74 w 179"/>
                <a:gd name="T39" fmla="*/ 40 h 134"/>
                <a:gd name="T40" fmla="*/ 88 w 179"/>
                <a:gd name="T41" fmla="*/ 29 h 134"/>
                <a:gd name="T42" fmla="*/ 105 w 179"/>
                <a:gd name="T43" fmla="*/ 19 h 134"/>
                <a:gd name="T44" fmla="*/ 163 w 179"/>
                <a:gd name="T45" fmla="*/ 9 h 134"/>
                <a:gd name="T46" fmla="*/ 177 w 179"/>
                <a:gd name="T47" fmla="*/ 0 h 134"/>
                <a:gd name="T48" fmla="*/ 164 w 179"/>
                <a:gd name="T49" fmla="*/ 11 h 134"/>
                <a:gd name="T50" fmla="*/ 128 w 179"/>
                <a:gd name="T51" fmla="*/ 13 h 134"/>
                <a:gd name="T52" fmla="*/ 107 w 179"/>
                <a:gd name="T53" fmla="*/ 21 h 134"/>
                <a:gd name="T54" fmla="*/ 77 w 179"/>
                <a:gd name="T55" fmla="*/ 41 h 134"/>
                <a:gd name="T56" fmla="*/ 76 w 179"/>
                <a:gd name="T57" fmla="*/ 42 h 134"/>
                <a:gd name="T58" fmla="*/ 76 w 179"/>
                <a:gd name="T59" fmla="*/ 43 h 134"/>
                <a:gd name="T60" fmla="*/ 78 w 179"/>
                <a:gd name="T61" fmla="*/ 54 h 134"/>
                <a:gd name="T62" fmla="*/ 80 w 179"/>
                <a:gd name="T63" fmla="*/ 55 h 134"/>
                <a:gd name="T64" fmla="*/ 79 w 179"/>
                <a:gd name="T65" fmla="*/ 55 h 134"/>
                <a:gd name="T66" fmla="*/ 87 w 179"/>
                <a:gd name="T67" fmla="*/ 55 h 134"/>
                <a:gd name="T68" fmla="*/ 90 w 179"/>
                <a:gd name="T69" fmla="*/ 56 h 134"/>
                <a:gd name="T70" fmla="*/ 100 w 179"/>
                <a:gd name="T71" fmla="*/ 67 h 134"/>
                <a:gd name="T72" fmla="*/ 104 w 179"/>
                <a:gd name="T73" fmla="*/ 75 h 134"/>
                <a:gd name="T74" fmla="*/ 77 w 179"/>
                <a:gd name="T75" fmla="*/ 97 h 134"/>
                <a:gd name="T76" fmla="*/ 59 w 179"/>
                <a:gd name="T77" fmla="*/ 108 h 134"/>
                <a:gd name="T78" fmla="*/ 59 w 179"/>
                <a:gd name="T79" fmla="*/ 109 h 134"/>
                <a:gd name="T80" fmla="*/ 56 w 179"/>
                <a:gd name="T81" fmla="*/ 112 h 134"/>
                <a:gd name="T82" fmla="*/ 59 w 179"/>
                <a:gd name="T83" fmla="*/ 118 h 134"/>
                <a:gd name="T84" fmla="*/ 56 w 179"/>
                <a:gd name="T85" fmla="*/ 121 h 134"/>
                <a:gd name="T86" fmla="*/ 41 w 179"/>
                <a:gd name="T87" fmla="*/ 119 h 134"/>
                <a:gd name="T88" fmla="*/ 41 w 179"/>
                <a:gd name="T89" fmla="*/ 119 h 134"/>
                <a:gd name="T90" fmla="*/ 21 w 179"/>
                <a:gd name="T91" fmla="*/ 110 h 134"/>
                <a:gd name="T92" fmla="*/ 19 w 179"/>
                <a:gd name="T93" fmla="*/ 111 h 134"/>
                <a:gd name="T94" fmla="*/ 5 w 179"/>
                <a:gd name="T95" fmla="*/ 122 h 134"/>
                <a:gd name="T96" fmla="*/ 3 w 179"/>
                <a:gd name="T97" fmla="*/ 123 h 134"/>
                <a:gd name="T98" fmla="*/ 9 w 179"/>
                <a:gd name="T99" fmla="*/ 125 h 134"/>
                <a:gd name="T100" fmla="*/ 13 w 179"/>
                <a:gd name="T101" fmla="*/ 129 h 134"/>
                <a:gd name="T102" fmla="*/ 10 w 179"/>
                <a:gd name="T103" fmla="*/ 134 h 134"/>
                <a:gd name="T104" fmla="*/ 76 w 179"/>
                <a:gd name="T105" fmla="*/ 4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" h="134">
                  <a:moveTo>
                    <a:pt x="8" y="132"/>
                  </a:moveTo>
                  <a:cubicBezTo>
                    <a:pt x="10" y="131"/>
                    <a:pt x="10" y="130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8"/>
                    <a:pt x="8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6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1" y="125"/>
                    <a:pt x="0" y="124"/>
                    <a:pt x="0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1" y="120"/>
                    <a:pt x="3" y="120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6" y="119"/>
                    <a:pt x="7" y="118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12" y="115"/>
                    <a:pt x="15" y="111"/>
                    <a:pt x="17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8" y="108"/>
                    <a:pt x="19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8" y="108"/>
                    <a:pt x="38" y="115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6" y="116"/>
                    <a:pt x="48" y="120"/>
                    <a:pt x="52" y="120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0"/>
                    <a:pt x="54" y="120"/>
                    <a:pt x="55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6" y="119"/>
                    <a:pt x="56" y="118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5" y="116"/>
                    <a:pt x="54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4" y="114"/>
                    <a:pt x="53" y="113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3" y="110"/>
                    <a:pt x="55" y="108"/>
                    <a:pt x="57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8" y="105"/>
                    <a:pt x="61" y="103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9" y="98"/>
                    <a:pt x="74" y="96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80" y="93"/>
                    <a:pt x="85" y="89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4" y="88"/>
                    <a:pt x="102" y="81"/>
                    <a:pt x="102" y="75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2" y="73"/>
                    <a:pt x="101" y="71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68"/>
                    <a:pt x="96" y="66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1" y="61"/>
                    <a:pt x="89" y="59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6" y="57"/>
                    <a:pt x="83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79" y="58"/>
                    <a:pt x="77" y="58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5"/>
                    <a:pt x="75" y="53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4" y="48"/>
                    <a:pt x="73" y="45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1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38"/>
                    <a:pt x="77" y="37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3" y="32"/>
                    <a:pt x="87" y="30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4" y="26"/>
                    <a:pt x="100" y="23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11" y="15"/>
                    <a:pt x="126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32" y="10"/>
                    <a:pt x="157" y="10"/>
                    <a:pt x="163" y="9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8" y="7"/>
                    <a:pt x="171" y="8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3" y="10"/>
                    <a:pt x="168" y="10"/>
                    <a:pt x="164" y="11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57" y="12"/>
                    <a:pt x="132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7" y="13"/>
                    <a:pt x="112" y="17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2" y="25"/>
                    <a:pt x="95" y="28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7" y="32"/>
                    <a:pt x="77" y="39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6"/>
                    <a:pt x="77" y="52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5"/>
                    <a:pt x="80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3" y="55"/>
                    <a:pt x="85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5"/>
                    <a:pt x="89" y="55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1" y="58"/>
                    <a:pt x="99" y="65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103" y="69"/>
                    <a:pt x="104" y="72"/>
                    <a:pt x="104" y="75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104" y="83"/>
                    <a:pt x="96" y="90"/>
                    <a:pt x="90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86" y="91"/>
                    <a:pt x="82" y="95"/>
                    <a:pt x="77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4" y="99"/>
                    <a:pt x="62" y="105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9" y="109"/>
                    <a:pt x="59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7" y="110"/>
                    <a:pt x="56" y="111"/>
                    <a:pt x="56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6" y="112"/>
                    <a:pt x="56" y="112"/>
                    <a:pt x="56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7" y="114"/>
                    <a:pt x="59" y="116"/>
                    <a:pt x="59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9" y="119"/>
                    <a:pt x="58" y="121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4" y="122"/>
                    <a:pt x="53" y="122"/>
                    <a:pt x="52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47" y="122"/>
                    <a:pt x="45" y="118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37" y="118"/>
                    <a:pt x="26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7" y="113"/>
                    <a:pt x="13" y="116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8" y="120"/>
                    <a:pt x="7" y="121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4" y="122"/>
                    <a:pt x="3" y="122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5" y="124"/>
                    <a:pt x="7" y="124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1" y="126"/>
                    <a:pt x="13" y="127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31"/>
                    <a:pt x="12" y="132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8" y="132"/>
                    <a:pt x="8" y="132"/>
                    <a:pt x="8" y="132"/>
                  </a:cubicBezTo>
                  <a:close/>
                  <a:moveTo>
                    <a:pt x="76" y="41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700"/>
            <p:cNvSpPr>
              <a:spLocks/>
            </p:cNvSpPr>
            <p:nvPr/>
          </p:nvSpPr>
          <p:spPr bwMode="auto">
            <a:xfrm>
              <a:off x="3192" y="2215"/>
              <a:ext cx="240" cy="49"/>
            </a:xfrm>
            <a:custGeom>
              <a:avLst/>
              <a:gdLst>
                <a:gd name="T0" fmla="*/ 160 w 170"/>
                <a:gd name="T1" fmla="*/ 33 h 35"/>
                <a:gd name="T2" fmla="*/ 156 w 170"/>
                <a:gd name="T3" fmla="*/ 33 h 35"/>
                <a:gd name="T4" fmla="*/ 142 w 170"/>
                <a:gd name="T5" fmla="*/ 31 h 35"/>
                <a:gd name="T6" fmla="*/ 136 w 170"/>
                <a:gd name="T7" fmla="*/ 28 h 35"/>
                <a:gd name="T8" fmla="*/ 129 w 170"/>
                <a:gd name="T9" fmla="*/ 29 h 35"/>
                <a:gd name="T10" fmla="*/ 118 w 170"/>
                <a:gd name="T11" fmla="*/ 31 h 35"/>
                <a:gd name="T12" fmla="*/ 114 w 170"/>
                <a:gd name="T13" fmla="*/ 29 h 35"/>
                <a:gd name="T14" fmla="*/ 114 w 170"/>
                <a:gd name="T15" fmla="*/ 27 h 35"/>
                <a:gd name="T16" fmla="*/ 114 w 170"/>
                <a:gd name="T17" fmla="*/ 24 h 35"/>
                <a:gd name="T18" fmla="*/ 114 w 170"/>
                <a:gd name="T19" fmla="*/ 23 h 35"/>
                <a:gd name="T20" fmla="*/ 107 w 170"/>
                <a:gd name="T21" fmla="*/ 10 h 35"/>
                <a:gd name="T22" fmla="*/ 96 w 170"/>
                <a:gd name="T23" fmla="*/ 2 h 35"/>
                <a:gd name="T24" fmla="*/ 95 w 170"/>
                <a:gd name="T25" fmla="*/ 2 h 35"/>
                <a:gd name="T26" fmla="*/ 83 w 170"/>
                <a:gd name="T27" fmla="*/ 9 h 35"/>
                <a:gd name="T28" fmla="*/ 76 w 170"/>
                <a:gd name="T29" fmla="*/ 11 h 35"/>
                <a:gd name="T30" fmla="*/ 69 w 170"/>
                <a:gd name="T31" fmla="*/ 12 h 35"/>
                <a:gd name="T32" fmla="*/ 50 w 170"/>
                <a:gd name="T33" fmla="*/ 3 h 35"/>
                <a:gd name="T34" fmla="*/ 45 w 170"/>
                <a:gd name="T35" fmla="*/ 2 h 35"/>
                <a:gd name="T36" fmla="*/ 37 w 170"/>
                <a:gd name="T37" fmla="*/ 4 h 35"/>
                <a:gd name="T38" fmla="*/ 32 w 170"/>
                <a:gd name="T39" fmla="*/ 9 h 35"/>
                <a:gd name="T40" fmla="*/ 17 w 170"/>
                <a:gd name="T41" fmla="*/ 20 h 35"/>
                <a:gd name="T42" fmla="*/ 2 w 170"/>
                <a:gd name="T43" fmla="*/ 34 h 35"/>
                <a:gd name="T44" fmla="*/ 0 w 170"/>
                <a:gd name="T45" fmla="*/ 33 h 35"/>
                <a:gd name="T46" fmla="*/ 16 w 170"/>
                <a:gd name="T47" fmla="*/ 18 h 35"/>
                <a:gd name="T48" fmla="*/ 16 w 170"/>
                <a:gd name="T49" fmla="*/ 18 h 35"/>
                <a:gd name="T50" fmla="*/ 31 w 170"/>
                <a:gd name="T51" fmla="*/ 8 h 35"/>
                <a:gd name="T52" fmla="*/ 31 w 170"/>
                <a:gd name="T53" fmla="*/ 7 h 35"/>
                <a:gd name="T54" fmla="*/ 36 w 170"/>
                <a:gd name="T55" fmla="*/ 2 h 35"/>
                <a:gd name="T56" fmla="*/ 45 w 170"/>
                <a:gd name="T57" fmla="*/ 0 h 35"/>
                <a:gd name="T58" fmla="*/ 52 w 170"/>
                <a:gd name="T59" fmla="*/ 2 h 35"/>
                <a:gd name="T60" fmla="*/ 69 w 170"/>
                <a:gd name="T61" fmla="*/ 10 h 35"/>
                <a:gd name="T62" fmla="*/ 76 w 170"/>
                <a:gd name="T63" fmla="*/ 9 h 35"/>
                <a:gd name="T64" fmla="*/ 82 w 170"/>
                <a:gd name="T65" fmla="*/ 7 h 35"/>
                <a:gd name="T66" fmla="*/ 95 w 170"/>
                <a:gd name="T67" fmla="*/ 0 h 35"/>
                <a:gd name="T68" fmla="*/ 96 w 170"/>
                <a:gd name="T69" fmla="*/ 0 h 35"/>
                <a:gd name="T70" fmla="*/ 109 w 170"/>
                <a:gd name="T71" fmla="*/ 9 h 35"/>
                <a:gd name="T72" fmla="*/ 116 w 170"/>
                <a:gd name="T73" fmla="*/ 23 h 35"/>
                <a:gd name="T74" fmla="*/ 116 w 170"/>
                <a:gd name="T75" fmla="*/ 24 h 35"/>
                <a:gd name="T76" fmla="*/ 116 w 170"/>
                <a:gd name="T77" fmla="*/ 27 h 35"/>
                <a:gd name="T78" fmla="*/ 116 w 170"/>
                <a:gd name="T79" fmla="*/ 29 h 35"/>
                <a:gd name="T80" fmla="*/ 118 w 170"/>
                <a:gd name="T81" fmla="*/ 29 h 35"/>
                <a:gd name="T82" fmla="*/ 128 w 170"/>
                <a:gd name="T83" fmla="*/ 27 h 35"/>
                <a:gd name="T84" fmla="*/ 136 w 170"/>
                <a:gd name="T85" fmla="*/ 26 h 35"/>
                <a:gd name="T86" fmla="*/ 143 w 170"/>
                <a:gd name="T87" fmla="*/ 29 h 35"/>
                <a:gd name="T88" fmla="*/ 156 w 170"/>
                <a:gd name="T89" fmla="*/ 31 h 35"/>
                <a:gd name="T90" fmla="*/ 160 w 170"/>
                <a:gd name="T91" fmla="*/ 31 h 35"/>
                <a:gd name="T92" fmla="*/ 163 w 170"/>
                <a:gd name="T93" fmla="*/ 30 h 35"/>
                <a:gd name="T94" fmla="*/ 170 w 170"/>
                <a:gd name="T95" fmla="*/ 33 h 35"/>
                <a:gd name="T96" fmla="*/ 169 w 170"/>
                <a:gd name="T9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" h="35">
                  <a:moveTo>
                    <a:pt x="163" y="32"/>
                  </a:moveTo>
                  <a:cubicBezTo>
                    <a:pt x="162" y="32"/>
                    <a:pt x="162" y="32"/>
                    <a:pt x="160" y="33"/>
                  </a:cubicBezTo>
                  <a:cubicBezTo>
                    <a:pt x="160" y="33"/>
                    <a:pt x="160" y="33"/>
                    <a:pt x="160" y="33"/>
                  </a:cubicBezTo>
                  <a:cubicBezTo>
                    <a:pt x="159" y="33"/>
                    <a:pt x="158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1" y="33"/>
                    <a:pt x="145" y="33"/>
                    <a:pt x="142" y="31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39" y="28"/>
                    <a:pt x="138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5" y="28"/>
                    <a:pt x="133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6" y="29"/>
                    <a:pt x="121" y="31"/>
                    <a:pt x="118" y="31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6" y="32"/>
                    <a:pt x="115" y="31"/>
                    <a:pt x="114" y="29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5"/>
                    <a:pt x="114" y="25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4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0"/>
                    <a:pt x="109" y="12"/>
                    <a:pt x="107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6" y="7"/>
                    <a:pt x="100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1" y="2"/>
                    <a:pt x="88" y="7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79" y="10"/>
                    <a:pt x="78" y="10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4" y="12"/>
                    <a:pt x="71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2" y="12"/>
                    <a:pt x="55" y="9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8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1" y="2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5" y="5"/>
                    <a:pt x="34" y="7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9" y="18"/>
                    <a:pt x="21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8" y="25"/>
                    <a:pt x="5" y="25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4"/>
                    <a:pt x="7" y="23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1" y="17"/>
                    <a:pt x="27" y="16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5"/>
                    <a:pt x="34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0"/>
                    <a:pt x="41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51" y="0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6" y="7"/>
                    <a:pt x="62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1" y="10"/>
                    <a:pt x="73" y="10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8" y="8"/>
                    <a:pt x="79" y="8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7" y="6"/>
                    <a:pt x="89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1" y="1"/>
                    <a:pt x="107" y="6"/>
                    <a:pt x="109" y="9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11" y="11"/>
                    <a:pt x="116" y="19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5"/>
                    <a:pt x="116" y="26"/>
                    <a:pt x="116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6" y="28"/>
                    <a:pt x="116" y="29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7" y="29"/>
                    <a:pt x="117" y="29"/>
                    <a:pt x="118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21" y="29"/>
                    <a:pt x="126" y="27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2" y="27"/>
                    <a:pt x="134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9" y="26"/>
                    <a:pt x="141" y="27"/>
                    <a:pt x="143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5" y="30"/>
                    <a:pt x="151" y="31"/>
                    <a:pt x="156" y="31"/>
                  </a:cubicBezTo>
                  <a:cubicBezTo>
                    <a:pt x="156" y="31"/>
                    <a:pt x="156" y="31"/>
                    <a:pt x="156" y="31"/>
                  </a:cubicBezTo>
                  <a:cubicBezTo>
                    <a:pt x="158" y="31"/>
                    <a:pt x="159" y="31"/>
                    <a:pt x="160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1" y="31"/>
                    <a:pt x="162" y="30"/>
                    <a:pt x="163" y="30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6" y="30"/>
                    <a:pt x="168" y="32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7" y="33"/>
                    <a:pt x="165" y="32"/>
                    <a:pt x="163" y="3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701"/>
            <p:cNvSpPr>
              <a:spLocks/>
            </p:cNvSpPr>
            <p:nvPr/>
          </p:nvSpPr>
          <p:spPr bwMode="auto">
            <a:xfrm>
              <a:off x="3898" y="1710"/>
              <a:ext cx="132" cy="49"/>
            </a:xfrm>
            <a:custGeom>
              <a:avLst/>
              <a:gdLst>
                <a:gd name="T0" fmla="*/ 66 w 93"/>
                <a:gd name="T1" fmla="*/ 33 h 34"/>
                <a:gd name="T2" fmla="*/ 51 w 93"/>
                <a:gd name="T3" fmla="*/ 29 h 34"/>
                <a:gd name="T4" fmla="*/ 51 w 93"/>
                <a:gd name="T5" fmla="*/ 29 h 34"/>
                <a:gd name="T6" fmla="*/ 51 w 93"/>
                <a:gd name="T7" fmla="*/ 29 h 34"/>
                <a:gd name="T8" fmla="*/ 51 w 93"/>
                <a:gd name="T9" fmla="*/ 29 h 34"/>
                <a:gd name="T10" fmla="*/ 26 w 93"/>
                <a:gd name="T11" fmla="*/ 18 h 34"/>
                <a:gd name="T12" fmla="*/ 26 w 93"/>
                <a:gd name="T13" fmla="*/ 18 h 34"/>
                <a:gd name="T14" fmla="*/ 1 w 93"/>
                <a:gd name="T15" fmla="*/ 3 h 34"/>
                <a:gd name="T16" fmla="*/ 1 w 93"/>
                <a:gd name="T17" fmla="*/ 3 h 34"/>
                <a:gd name="T18" fmla="*/ 1 w 93"/>
                <a:gd name="T19" fmla="*/ 3 h 34"/>
                <a:gd name="T20" fmla="*/ 1 w 93"/>
                <a:gd name="T21" fmla="*/ 3 h 34"/>
                <a:gd name="T22" fmla="*/ 1 w 93"/>
                <a:gd name="T23" fmla="*/ 3 h 34"/>
                <a:gd name="T24" fmla="*/ 0 w 93"/>
                <a:gd name="T25" fmla="*/ 0 h 34"/>
                <a:gd name="T26" fmla="*/ 1 w 93"/>
                <a:gd name="T27" fmla="*/ 0 h 34"/>
                <a:gd name="T28" fmla="*/ 1 w 93"/>
                <a:gd name="T29" fmla="*/ 0 h 34"/>
                <a:gd name="T30" fmla="*/ 28 w 93"/>
                <a:gd name="T31" fmla="*/ 16 h 34"/>
                <a:gd name="T32" fmla="*/ 28 w 93"/>
                <a:gd name="T33" fmla="*/ 16 h 34"/>
                <a:gd name="T34" fmla="*/ 51 w 93"/>
                <a:gd name="T35" fmla="*/ 26 h 34"/>
                <a:gd name="T36" fmla="*/ 51 w 93"/>
                <a:gd name="T37" fmla="*/ 26 h 34"/>
                <a:gd name="T38" fmla="*/ 68 w 93"/>
                <a:gd name="T39" fmla="*/ 30 h 34"/>
                <a:gd name="T40" fmla="*/ 68 w 93"/>
                <a:gd name="T41" fmla="*/ 30 h 34"/>
                <a:gd name="T42" fmla="*/ 73 w 93"/>
                <a:gd name="T43" fmla="*/ 32 h 34"/>
                <a:gd name="T44" fmla="*/ 73 w 93"/>
                <a:gd name="T45" fmla="*/ 32 h 34"/>
                <a:gd name="T46" fmla="*/ 86 w 93"/>
                <a:gd name="T47" fmla="*/ 28 h 34"/>
                <a:gd name="T48" fmla="*/ 86 w 93"/>
                <a:gd name="T49" fmla="*/ 28 h 34"/>
                <a:gd name="T50" fmla="*/ 93 w 93"/>
                <a:gd name="T51" fmla="*/ 31 h 34"/>
                <a:gd name="T52" fmla="*/ 93 w 93"/>
                <a:gd name="T53" fmla="*/ 31 h 34"/>
                <a:gd name="T54" fmla="*/ 91 w 93"/>
                <a:gd name="T55" fmla="*/ 34 h 34"/>
                <a:gd name="T56" fmla="*/ 86 w 93"/>
                <a:gd name="T57" fmla="*/ 31 h 34"/>
                <a:gd name="T58" fmla="*/ 86 w 93"/>
                <a:gd name="T59" fmla="*/ 31 h 34"/>
                <a:gd name="T60" fmla="*/ 73 w 93"/>
                <a:gd name="T61" fmla="*/ 34 h 34"/>
                <a:gd name="T62" fmla="*/ 73 w 93"/>
                <a:gd name="T63" fmla="*/ 34 h 34"/>
                <a:gd name="T64" fmla="*/ 66 w 93"/>
                <a:gd name="T6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3" h="34">
                  <a:moveTo>
                    <a:pt x="66" y="33"/>
                  </a:moveTo>
                  <a:cubicBezTo>
                    <a:pt x="61" y="31"/>
                    <a:pt x="56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7" y="28"/>
                    <a:pt x="33" y="23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2" y="15"/>
                    <a:pt x="4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1"/>
                    <a:pt x="23" y="12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4" y="20"/>
                    <a:pt x="48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7" y="26"/>
                    <a:pt x="62" y="29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1"/>
                    <a:pt x="71" y="31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7" y="32"/>
                    <a:pt x="81" y="29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8" y="28"/>
                    <a:pt x="90" y="29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89" y="32"/>
                    <a:pt x="87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2" y="31"/>
                    <a:pt x="78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1" y="34"/>
                    <a:pt x="69" y="34"/>
                    <a:pt x="66" y="3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702"/>
            <p:cNvSpPr>
              <a:spLocks/>
            </p:cNvSpPr>
            <p:nvPr/>
          </p:nvSpPr>
          <p:spPr bwMode="auto">
            <a:xfrm>
              <a:off x="3747" y="1709"/>
              <a:ext cx="152" cy="285"/>
            </a:xfrm>
            <a:custGeom>
              <a:avLst/>
              <a:gdLst>
                <a:gd name="T0" fmla="*/ 7 w 108"/>
                <a:gd name="T1" fmla="*/ 193 h 201"/>
                <a:gd name="T2" fmla="*/ 8 w 108"/>
                <a:gd name="T3" fmla="*/ 189 h 201"/>
                <a:gd name="T4" fmla="*/ 8 w 108"/>
                <a:gd name="T5" fmla="*/ 185 h 201"/>
                <a:gd name="T6" fmla="*/ 7 w 108"/>
                <a:gd name="T7" fmla="*/ 182 h 201"/>
                <a:gd name="T8" fmla="*/ 13 w 108"/>
                <a:gd name="T9" fmla="*/ 167 h 201"/>
                <a:gd name="T10" fmla="*/ 25 w 108"/>
                <a:gd name="T11" fmla="*/ 155 h 201"/>
                <a:gd name="T12" fmla="*/ 27 w 108"/>
                <a:gd name="T13" fmla="*/ 144 h 201"/>
                <a:gd name="T14" fmla="*/ 27 w 108"/>
                <a:gd name="T15" fmla="*/ 142 h 201"/>
                <a:gd name="T16" fmla="*/ 26 w 108"/>
                <a:gd name="T17" fmla="*/ 136 h 201"/>
                <a:gd name="T18" fmla="*/ 23 w 108"/>
                <a:gd name="T19" fmla="*/ 116 h 201"/>
                <a:gd name="T20" fmla="*/ 26 w 108"/>
                <a:gd name="T21" fmla="*/ 116 h 201"/>
                <a:gd name="T22" fmla="*/ 23 w 108"/>
                <a:gd name="T23" fmla="*/ 105 h 201"/>
                <a:gd name="T24" fmla="*/ 23 w 108"/>
                <a:gd name="T25" fmla="*/ 91 h 201"/>
                <a:gd name="T26" fmla="*/ 23 w 108"/>
                <a:gd name="T27" fmla="*/ 88 h 201"/>
                <a:gd name="T28" fmla="*/ 23 w 108"/>
                <a:gd name="T29" fmla="*/ 87 h 201"/>
                <a:gd name="T30" fmla="*/ 22 w 108"/>
                <a:gd name="T31" fmla="*/ 71 h 201"/>
                <a:gd name="T32" fmla="*/ 22 w 108"/>
                <a:gd name="T33" fmla="*/ 69 h 201"/>
                <a:gd name="T34" fmla="*/ 34 w 108"/>
                <a:gd name="T35" fmla="*/ 54 h 201"/>
                <a:gd name="T36" fmla="*/ 44 w 108"/>
                <a:gd name="T37" fmla="*/ 45 h 201"/>
                <a:gd name="T38" fmla="*/ 50 w 108"/>
                <a:gd name="T39" fmla="*/ 35 h 201"/>
                <a:gd name="T40" fmla="*/ 54 w 108"/>
                <a:gd name="T41" fmla="*/ 25 h 201"/>
                <a:gd name="T42" fmla="*/ 73 w 108"/>
                <a:gd name="T43" fmla="*/ 10 h 201"/>
                <a:gd name="T44" fmla="*/ 86 w 108"/>
                <a:gd name="T45" fmla="*/ 2 h 201"/>
                <a:gd name="T46" fmla="*/ 97 w 108"/>
                <a:gd name="T47" fmla="*/ 0 h 201"/>
                <a:gd name="T48" fmla="*/ 108 w 108"/>
                <a:gd name="T49" fmla="*/ 2 h 201"/>
                <a:gd name="T50" fmla="*/ 107 w 108"/>
                <a:gd name="T51" fmla="*/ 4 h 201"/>
                <a:gd name="T52" fmla="*/ 97 w 108"/>
                <a:gd name="T53" fmla="*/ 3 h 201"/>
                <a:gd name="T54" fmla="*/ 87 w 108"/>
                <a:gd name="T55" fmla="*/ 5 h 201"/>
                <a:gd name="T56" fmla="*/ 87 w 108"/>
                <a:gd name="T57" fmla="*/ 5 h 201"/>
                <a:gd name="T58" fmla="*/ 75 w 108"/>
                <a:gd name="T59" fmla="*/ 12 h 201"/>
                <a:gd name="T60" fmla="*/ 56 w 108"/>
                <a:gd name="T61" fmla="*/ 27 h 201"/>
                <a:gd name="T62" fmla="*/ 52 w 108"/>
                <a:gd name="T63" fmla="*/ 36 h 201"/>
                <a:gd name="T64" fmla="*/ 46 w 108"/>
                <a:gd name="T65" fmla="*/ 47 h 201"/>
                <a:gd name="T66" fmla="*/ 35 w 108"/>
                <a:gd name="T67" fmla="*/ 56 h 201"/>
                <a:gd name="T68" fmla="*/ 25 w 108"/>
                <a:gd name="T69" fmla="*/ 69 h 201"/>
                <a:gd name="T70" fmla="*/ 25 w 108"/>
                <a:gd name="T71" fmla="*/ 70 h 201"/>
                <a:gd name="T72" fmla="*/ 26 w 108"/>
                <a:gd name="T73" fmla="*/ 87 h 201"/>
                <a:gd name="T74" fmla="*/ 26 w 108"/>
                <a:gd name="T75" fmla="*/ 88 h 201"/>
                <a:gd name="T76" fmla="*/ 26 w 108"/>
                <a:gd name="T77" fmla="*/ 91 h 201"/>
                <a:gd name="T78" fmla="*/ 26 w 108"/>
                <a:gd name="T79" fmla="*/ 105 h 201"/>
                <a:gd name="T80" fmla="*/ 26 w 108"/>
                <a:gd name="T81" fmla="*/ 116 h 201"/>
                <a:gd name="T82" fmla="*/ 28 w 108"/>
                <a:gd name="T83" fmla="*/ 134 h 201"/>
                <a:gd name="T84" fmla="*/ 30 w 108"/>
                <a:gd name="T85" fmla="*/ 142 h 201"/>
                <a:gd name="T86" fmla="*/ 30 w 108"/>
                <a:gd name="T87" fmla="*/ 144 h 201"/>
                <a:gd name="T88" fmla="*/ 27 w 108"/>
                <a:gd name="T89" fmla="*/ 156 h 201"/>
                <a:gd name="T90" fmla="*/ 16 w 108"/>
                <a:gd name="T91" fmla="*/ 168 h 201"/>
                <a:gd name="T92" fmla="*/ 10 w 108"/>
                <a:gd name="T93" fmla="*/ 182 h 201"/>
                <a:gd name="T94" fmla="*/ 10 w 108"/>
                <a:gd name="T95" fmla="*/ 184 h 201"/>
                <a:gd name="T96" fmla="*/ 11 w 108"/>
                <a:gd name="T97" fmla="*/ 184 h 201"/>
                <a:gd name="T98" fmla="*/ 11 w 108"/>
                <a:gd name="T99" fmla="*/ 189 h 201"/>
                <a:gd name="T100" fmla="*/ 9 w 108"/>
                <a:gd name="T101" fmla="*/ 195 h 201"/>
                <a:gd name="T102" fmla="*/ 2 w 108"/>
                <a:gd name="T10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201">
                  <a:moveTo>
                    <a:pt x="0" y="199"/>
                  </a:moveTo>
                  <a:cubicBezTo>
                    <a:pt x="1" y="198"/>
                    <a:pt x="4" y="196"/>
                    <a:pt x="7" y="193"/>
                  </a:cubicBezTo>
                  <a:cubicBezTo>
                    <a:pt x="7" y="193"/>
                    <a:pt x="7" y="193"/>
                    <a:pt x="7" y="193"/>
                  </a:cubicBezTo>
                  <a:cubicBezTo>
                    <a:pt x="8" y="192"/>
                    <a:pt x="8" y="191"/>
                    <a:pt x="8" y="189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8" y="188"/>
                    <a:pt x="8" y="186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7" y="184"/>
                    <a:pt x="7" y="183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77"/>
                    <a:pt x="10" y="171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8" y="161"/>
                    <a:pt x="21" y="160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7" y="152"/>
                    <a:pt x="27" y="148"/>
                    <a:pt x="27" y="144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7" y="143"/>
                    <a:pt x="27" y="142"/>
                    <a:pt x="27" y="142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7" y="139"/>
                    <a:pt x="27" y="137"/>
                    <a:pt x="26" y="136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4" y="132"/>
                    <a:pt x="24" y="124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1"/>
                    <a:pt x="23" y="107"/>
                    <a:pt x="23" y="105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3" y="101"/>
                    <a:pt x="23" y="96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0"/>
                    <a:pt x="23" y="89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3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4"/>
                    <a:pt x="22" y="72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0"/>
                    <a:pt x="22" y="70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3"/>
                    <a:pt x="30" y="56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2"/>
                    <a:pt x="40" y="49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6" y="44"/>
                    <a:pt x="48" y="39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0"/>
                    <a:pt x="52" y="27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60" y="20"/>
                    <a:pt x="67" y="15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9"/>
                    <a:pt x="83" y="3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90" y="1"/>
                    <a:pt x="94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2" y="0"/>
                    <a:pt x="106" y="1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2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4" y="3"/>
                    <a:pt x="90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4"/>
                    <a:pt x="75" y="11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69" y="17"/>
                    <a:pt x="62" y="22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7"/>
                    <a:pt x="54" y="31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40"/>
                    <a:pt x="49" y="45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51"/>
                    <a:pt x="38" y="54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2" y="58"/>
                    <a:pt x="24" y="66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2"/>
                    <a:pt x="26" y="83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9"/>
                    <a:pt x="26" y="90"/>
                    <a:pt x="26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6" y="95"/>
                    <a:pt x="26" y="101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7"/>
                    <a:pt x="26" y="111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23"/>
                    <a:pt x="27" y="132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9" y="137"/>
                    <a:pt x="30" y="139"/>
                    <a:pt x="30" y="142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0" y="143"/>
                    <a:pt x="30" y="143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7"/>
                    <a:pt x="30" y="152"/>
                    <a:pt x="27" y="156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3" y="162"/>
                    <a:pt x="19" y="163"/>
                    <a:pt x="16" y="168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13" y="172"/>
                    <a:pt x="10" y="178"/>
                    <a:pt x="10" y="182"/>
                  </a:cubicBezTo>
                  <a:cubicBezTo>
                    <a:pt x="10" y="182"/>
                    <a:pt x="10" y="182"/>
                    <a:pt x="10" y="182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6"/>
                    <a:pt x="11" y="187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91"/>
                    <a:pt x="11" y="193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6" y="198"/>
                    <a:pt x="3" y="200"/>
                    <a:pt x="2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0" y="199"/>
                    <a:pt x="0" y="199"/>
                    <a:pt x="0" y="19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703"/>
            <p:cNvSpPr>
              <a:spLocks noEditPoints="1"/>
            </p:cNvSpPr>
            <p:nvPr/>
          </p:nvSpPr>
          <p:spPr bwMode="auto">
            <a:xfrm>
              <a:off x="4078" y="2229"/>
              <a:ext cx="35" cy="194"/>
            </a:xfrm>
            <a:custGeom>
              <a:avLst/>
              <a:gdLst>
                <a:gd name="T0" fmla="*/ 3 w 25"/>
                <a:gd name="T1" fmla="*/ 99 h 137"/>
                <a:gd name="T2" fmla="*/ 3 w 25"/>
                <a:gd name="T3" fmla="*/ 99 h 137"/>
                <a:gd name="T4" fmla="*/ 7 w 25"/>
                <a:gd name="T5" fmla="*/ 89 h 137"/>
                <a:gd name="T6" fmla="*/ 11 w 25"/>
                <a:gd name="T7" fmla="*/ 78 h 137"/>
                <a:gd name="T8" fmla="*/ 13 w 25"/>
                <a:gd name="T9" fmla="*/ 75 h 137"/>
                <a:gd name="T10" fmla="*/ 15 w 25"/>
                <a:gd name="T11" fmla="*/ 74 h 137"/>
                <a:gd name="T12" fmla="*/ 21 w 25"/>
                <a:gd name="T13" fmla="*/ 66 h 137"/>
                <a:gd name="T14" fmla="*/ 22 w 25"/>
                <a:gd name="T15" fmla="*/ 62 h 137"/>
                <a:gd name="T16" fmla="*/ 21 w 25"/>
                <a:gd name="T17" fmla="*/ 57 h 137"/>
                <a:gd name="T18" fmla="*/ 19 w 25"/>
                <a:gd name="T19" fmla="*/ 52 h 137"/>
                <a:gd name="T20" fmla="*/ 20 w 25"/>
                <a:gd name="T21" fmla="*/ 46 h 137"/>
                <a:gd name="T22" fmla="*/ 17 w 25"/>
                <a:gd name="T23" fmla="*/ 39 h 137"/>
                <a:gd name="T24" fmla="*/ 17 w 25"/>
                <a:gd name="T25" fmla="*/ 38 h 137"/>
                <a:gd name="T26" fmla="*/ 14 w 25"/>
                <a:gd name="T27" fmla="*/ 24 h 137"/>
                <a:gd name="T28" fmla="*/ 12 w 25"/>
                <a:gd name="T29" fmla="*/ 15 h 137"/>
                <a:gd name="T30" fmla="*/ 11 w 25"/>
                <a:gd name="T31" fmla="*/ 0 h 137"/>
                <a:gd name="T32" fmla="*/ 15 w 25"/>
                <a:gd name="T33" fmla="*/ 0 h 137"/>
                <a:gd name="T34" fmla="*/ 15 w 25"/>
                <a:gd name="T35" fmla="*/ 15 h 137"/>
                <a:gd name="T36" fmla="*/ 17 w 25"/>
                <a:gd name="T37" fmla="*/ 22 h 137"/>
                <a:gd name="T38" fmla="*/ 20 w 25"/>
                <a:gd name="T39" fmla="*/ 37 h 137"/>
                <a:gd name="T40" fmla="*/ 23 w 25"/>
                <a:gd name="T41" fmla="*/ 46 h 137"/>
                <a:gd name="T42" fmla="*/ 23 w 25"/>
                <a:gd name="T43" fmla="*/ 52 h 137"/>
                <a:gd name="T44" fmla="*/ 24 w 25"/>
                <a:gd name="T45" fmla="*/ 55 h 137"/>
                <a:gd name="T46" fmla="*/ 25 w 25"/>
                <a:gd name="T47" fmla="*/ 62 h 137"/>
                <a:gd name="T48" fmla="*/ 24 w 25"/>
                <a:gd name="T49" fmla="*/ 68 h 137"/>
                <a:gd name="T50" fmla="*/ 18 w 25"/>
                <a:gd name="T51" fmla="*/ 76 h 137"/>
                <a:gd name="T52" fmla="*/ 16 w 25"/>
                <a:gd name="T53" fmla="*/ 78 h 137"/>
                <a:gd name="T54" fmla="*/ 15 w 25"/>
                <a:gd name="T55" fmla="*/ 80 h 137"/>
                <a:gd name="T56" fmla="*/ 15 w 25"/>
                <a:gd name="T57" fmla="*/ 80 h 137"/>
                <a:gd name="T58" fmla="*/ 10 w 25"/>
                <a:gd name="T59" fmla="*/ 90 h 137"/>
                <a:gd name="T60" fmla="*/ 7 w 25"/>
                <a:gd name="T61" fmla="*/ 100 h 137"/>
                <a:gd name="T62" fmla="*/ 3 w 25"/>
                <a:gd name="T63" fmla="*/ 129 h 137"/>
                <a:gd name="T64" fmla="*/ 4 w 25"/>
                <a:gd name="T65" fmla="*/ 136 h 137"/>
                <a:gd name="T66" fmla="*/ 0 w 25"/>
                <a:gd name="T67" fmla="*/ 137 h 137"/>
                <a:gd name="T68" fmla="*/ 11 w 25"/>
                <a:gd name="T69" fmla="*/ 0 h 137"/>
                <a:gd name="T70" fmla="*/ 11 w 25"/>
                <a:gd name="T71" fmla="*/ 0 h 137"/>
                <a:gd name="T72" fmla="*/ 11 w 25"/>
                <a:gd name="T7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" h="137">
                  <a:moveTo>
                    <a:pt x="0" y="129"/>
                  </a:moveTo>
                  <a:cubicBezTo>
                    <a:pt x="0" y="119"/>
                    <a:pt x="2" y="106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8"/>
                    <a:pt x="5" y="94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9" y="85"/>
                    <a:pt x="10" y="81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2" y="77"/>
                    <a:pt x="13" y="76"/>
                    <a:pt x="13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4" y="75"/>
                    <a:pt x="14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1"/>
                    <a:pt x="19" y="69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5"/>
                    <a:pt x="22" y="63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0"/>
                    <a:pt x="21" y="58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19" y="56"/>
                    <a:pt x="19" y="54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0"/>
                    <a:pt x="20" y="48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3"/>
                    <a:pt x="19" y="41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5"/>
                    <a:pt x="14" y="28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2" y="19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0"/>
                    <a:pt x="11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5" y="10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8"/>
                    <a:pt x="16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9" y="33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3" y="40"/>
                    <a:pt x="23" y="43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8"/>
                    <a:pt x="23" y="50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3" y="54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5" y="57"/>
                    <a:pt x="25" y="59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4"/>
                    <a:pt x="25" y="66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19" y="74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7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5" y="79"/>
                    <a:pt x="15" y="79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1"/>
                    <a:pt x="12" y="86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9" y="95"/>
                    <a:pt x="8" y="99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7"/>
                    <a:pt x="3" y="120"/>
                    <a:pt x="3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2"/>
                    <a:pt x="3" y="134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5"/>
                    <a:pt x="0" y="132"/>
                    <a:pt x="0" y="129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704"/>
            <p:cNvSpPr>
              <a:spLocks/>
            </p:cNvSpPr>
            <p:nvPr/>
          </p:nvSpPr>
          <p:spPr bwMode="auto">
            <a:xfrm>
              <a:off x="4088" y="2059"/>
              <a:ext cx="38" cy="170"/>
            </a:xfrm>
            <a:custGeom>
              <a:avLst/>
              <a:gdLst>
                <a:gd name="T0" fmla="*/ 5 w 27"/>
                <a:gd name="T1" fmla="*/ 106 h 120"/>
                <a:gd name="T2" fmla="*/ 6 w 27"/>
                <a:gd name="T3" fmla="*/ 104 h 120"/>
                <a:gd name="T4" fmla="*/ 3 w 27"/>
                <a:gd name="T5" fmla="*/ 94 h 120"/>
                <a:gd name="T6" fmla="*/ 0 w 27"/>
                <a:gd name="T7" fmla="*/ 85 h 120"/>
                <a:gd name="T8" fmla="*/ 1 w 27"/>
                <a:gd name="T9" fmla="*/ 84 h 120"/>
                <a:gd name="T10" fmla="*/ 1 w 27"/>
                <a:gd name="T11" fmla="*/ 81 h 120"/>
                <a:gd name="T12" fmla="*/ 0 w 27"/>
                <a:gd name="T13" fmla="*/ 74 h 120"/>
                <a:gd name="T14" fmla="*/ 0 w 27"/>
                <a:gd name="T15" fmla="*/ 68 h 120"/>
                <a:gd name="T16" fmla="*/ 2 w 27"/>
                <a:gd name="T17" fmla="*/ 63 h 120"/>
                <a:gd name="T18" fmla="*/ 7 w 27"/>
                <a:gd name="T19" fmla="*/ 58 h 120"/>
                <a:gd name="T20" fmla="*/ 18 w 27"/>
                <a:gd name="T21" fmla="*/ 41 h 120"/>
                <a:gd name="T22" fmla="*/ 18 w 27"/>
                <a:gd name="T23" fmla="*/ 41 h 120"/>
                <a:gd name="T24" fmla="*/ 15 w 27"/>
                <a:gd name="T25" fmla="*/ 38 h 120"/>
                <a:gd name="T26" fmla="*/ 14 w 27"/>
                <a:gd name="T27" fmla="*/ 34 h 120"/>
                <a:gd name="T28" fmla="*/ 18 w 27"/>
                <a:gd name="T29" fmla="*/ 29 h 120"/>
                <a:gd name="T30" fmla="*/ 23 w 27"/>
                <a:gd name="T31" fmla="*/ 24 h 120"/>
                <a:gd name="T32" fmla="*/ 24 w 27"/>
                <a:gd name="T33" fmla="*/ 21 h 120"/>
                <a:gd name="T34" fmla="*/ 23 w 27"/>
                <a:gd name="T35" fmla="*/ 17 h 120"/>
                <a:gd name="T36" fmla="*/ 23 w 27"/>
                <a:gd name="T37" fmla="*/ 17 h 120"/>
                <a:gd name="T38" fmla="*/ 23 w 27"/>
                <a:gd name="T39" fmla="*/ 16 h 120"/>
                <a:gd name="T40" fmla="*/ 15 w 27"/>
                <a:gd name="T41" fmla="*/ 2 h 120"/>
                <a:gd name="T42" fmla="*/ 15 w 27"/>
                <a:gd name="T43" fmla="*/ 2 h 120"/>
                <a:gd name="T44" fmla="*/ 27 w 27"/>
                <a:gd name="T45" fmla="*/ 16 h 120"/>
                <a:gd name="T46" fmla="*/ 27 w 27"/>
                <a:gd name="T47" fmla="*/ 16 h 120"/>
                <a:gd name="T48" fmla="*/ 27 w 27"/>
                <a:gd name="T49" fmla="*/ 17 h 120"/>
                <a:gd name="T50" fmla="*/ 27 w 27"/>
                <a:gd name="T51" fmla="*/ 21 h 120"/>
                <a:gd name="T52" fmla="*/ 26 w 27"/>
                <a:gd name="T53" fmla="*/ 25 h 120"/>
                <a:gd name="T54" fmla="*/ 19 w 27"/>
                <a:gd name="T55" fmla="*/ 32 h 120"/>
                <a:gd name="T56" fmla="*/ 17 w 27"/>
                <a:gd name="T57" fmla="*/ 34 h 120"/>
                <a:gd name="T58" fmla="*/ 18 w 27"/>
                <a:gd name="T59" fmla="*/ 36 h 120"/>
                <a:gd name="T60" fmla="*/ 21 w 27"/>
                <a:gd name="T61" fmla="*/ 41 h 120"/>
                <a:gd name="T62" fmla="*/ 21 w 27"/>
                <a:gd name="T63" fmla="*/ 43 h 120"/>
                <a:gd name="T64" fmla="*/ 9 w 27"/>
                <a:gd name="T65" fmla="*/ 60 h 120"/>
                <a:gd name="T66" fmla="*/ 4 w 27"/>
                <a:gd name="T67" fmla="*/ 65 h 120"/>
                <a:gd name="T68" fmla="*/ 3 w 27"/>
                <a:gd name="T69" fmla="*/ 68 h 120"/>
                <a:gd name="T70" fmla="*/ 4 w 27"/>
                <a:gd name="T71" fmla="*/ 73 h 120"/>
                <a:gd name="T72" fmla="*/ 4 w 27"/>
                <a:gd name="T73" fmla="*/ 81 h 120"/>
                <a:gd name="T74" fmla="*/ 3 w 27"/>
                <a:gd name="T75" fmla="*/ 86 h 120"/>
                <a:gd name="T76" fmla="*/ 6 w 27"/>
                <a:gd name="T77" fmla="*/ 92 h 120"/>
                <a:gd name="T78" fmla="*/ 9 w 27"/>
                <a:gd name="T79" fmla="*/ 104 h 120"/>
                <a:gd name="T80" fmla="*/ 8 w 27"/>
                <a:gd name="T81" fmla="*/ 107 h 120"/>
                <a:gd name="T82" fmla="*/ 7 w 27"/>
                <a:gd name="T83" fmla="*/ 119 h 120"/>
                <a:gd name="T84" fmla="*/ 8 w 27"/>
                <a:gd name="T85" fmla="*/ 120 h 120"/>
                <a:gd name="T86" fmla="*/ 4 w 27"/>
                <a:gd name="T8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120">
                  <a:moveTo>
                    <a:pt x="4" y="119"/>
                  </a:moveTo>
                  <a:cubicBezTo>
                    <a:pt x="4" y="113"/>
                    <a:pt x="4" y="108"/>
                    <a:pt x="5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1"/>
                    <a:pt x="4" y="97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2" y="90"/>
                    <a:pt x="0" y="87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3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79"/>
                    <a:pt x="1" y="76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1"/>
                    <a:pt x="0" y="7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0" y="65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3" y="62"/>
                    <a:pt x="4" y="61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10" y="54"/>
                    <a:pt x="15" y="46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7" y="40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2"/>
                    <a:pt x="15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2" y="27"/>
                    <a:pt x="22" y="27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3" y="19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19" y="8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6"/>
                    <a:pt x="26" y="13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4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8"/>
                    <a:pt x="24" y="30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7" y="33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7"/>
                    <a:pt x="21" y="38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8" y="48"/>
                    <a:pt x="13" y="56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7" y="63"/>
                    <a:pt x="5" y="64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3" y="67"/>
                    <a:pt x="3" y="67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71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6"/>
                    <a:pt x="4" y="79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3"/>
                    <a:pt x="4" y="84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6"/>
                    <a:pt x="5" y="89"/>
                    <a:pt x="6" y="92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8" y="96"/>
                    <a:pt x="9" y="100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5"/>
                    <a:pt x="9" y="106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8"/>
                    <a:pt x="7" y="113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19"/>
                    <a:pt x="4" y="119"/>
                    <a:pt x="4" y="11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705"/>
            <p:cNvSpPr>
              <a:spLocks/>
            </p:cNvSpPr>
            <p:nvPr/>
          </p:nvSpPr>
          <p:spPr bwMode="auto">
            <a:xfrm>
              <a:off x="4093" y="1872"/>
              <a:ext cx="75" cy="190"/>
            </a:xfrm>
            <a:custGeom>
              <a:avLst/>
              <a:gdLst>
                <a:gd name="T0" fmla="*/ 0 w 53"/>
                <a:gd name="T1" fmla="*/ 113 h 134"/>
                <a:gd name="T2" fmla="*/ 0 w 53"/>
                <a:gd name="T3" fmla="*/ 108 h 134"/>
                <a:gd name="T4" fmla="*/ 0 w 53"/>
                <a:gd name="T5" fmla="*/ 108 h 134"/>
                <a:gd name="T6" fmla="*/ 7 w 53"/>
                <a:gd name="T7" fmla="*/ 93 h 134"/>
                <a:gd name="T8" fmla="*/ 13 w 53"/>
                <a:gd name="T9" fmla="*/ 89 h 134"/>
                <a:gd name="T10" fmla="*/ 13 w 53"/>
                <a:gd name="T11" fmla="*/ 89 h 134"/>
                <a:gd name="T12" fmla="*/ 24 w 53"/>
                <a:gd name="T13" fmla="*/ 71 h 134"/>
                <a:gd name="T14" fmla="*/ 24 w 53"/>
                <a:gd name="T15" fmla="*/ 71 h 134"/>
                <a:gd name="T16" fmla="*/ 30 w 53"/>
                <a:gd name="T17" fmla="*/ 53 h 134"/>
                <a:gd name="T18" fmla="*/ 32 w 53"/>
                <a:gd name="T19" fmla="*/ 49 h 134"/>
                <a:gd name="T20" fmla="*/ 37 w 53"/>
                <a:gd name="T21" fmla="*/ 34 h 134"/>
                <a:gd name="T22" fmla="*/ 37 w 53"/>
                <a:gd name="T23" fmla="*/ 34 h 134"/>
                <a:gd name="T24" fmla="*/ 42 w 53"/>
                <a:gd name="T25" fmla="*/ 19 h 134"/>
                <a:gd name="T26" fmla="*/ 44 w 53"/>
                <a:gd name="T27" fmla="*/ 15 h 134"/>
                <a:gd name="T28" fmla="*/ 47 w 53"/>
                <a:gd name="T29" fmla="*/ 14 h 134"/>
                <a:gd name="T30" fmla="*/ 48 w 53"/>
                <a:gd name="T31" fmla="*/ 13 h 134"/>
                <a:gd name="T32" fmla="*/ 46 w 53"/>
                <a:gd name="T33" fmla="*/ 11 h 134"/>
                <a:gd name="T34" fmla="*/ 45 w 53"/>
                <a:gd name="T35" fmla="*/ 11 h 134"/>
                <a:gd name="T36" fmla="*/ 41 w 53"/>
                <a:gd name="T37" fmla="*/ 11 h 134"/>
                <a:gd name="T38" fmla="*/ 39 w 53"/>
                <a:gd name="T39" fmla="*/ 11 h 134"/>
                <a:gd name="T40" fmla="*/ 36 w 53"/>
                <a:gd name="T41" fmla="*/ 8 h 134"/>
                <a:gd name="T42" fmla="*/ 38 w 53"/>
                <a:gd name="T43" fmla="*/ 3 h 134"/>
                <a:gd name="T44" fmla="*/ 44 w 53"/>
                <a:gd name="T45" fmla="*/ 0 h 134"/>
                <a:gd name="T46" fmla="*/ 52 w 53"/>
                <a:gd name="T47" fmla="*/ 2 h 134"/>
                <a:gd name="T48" fmla="*/ 52 w 53"/>
                <a:gd name="T49" fmla="*/ 2 h 134"/>
                <a:gd name="T50" fmla="*/ 53 w 53"/>
                <a:gd name="T51" fmla="*/ 5 h 134"/>
                <a:gd name="T52" fmla="*/ 52 w 53"/>
                <a:gd name="T53" fmla="*/ 5 h 134"/>
                <a:gd name="T54" fmla="*/ 44 w 53"/>
                <a:gd name="T55" fmla="*/ 3 h 134"/>
                <a:gd name="T56" fmla="*/ 40 w 53"/>
                <a:gd name="T57" fmla="*/ 6 h 134"/>
                <a:gd name="T58" fmla="*/ 39 w 53"/>
                <a:gd name="T59" fmla="*/ 8 h 134"/>
                <a:gd name="T60" fmla="*/ 40 w 53"/>
                <a:gd name="T61" fmla="*/ 8 h 134"/>
                <a:gd name="T62" fmla="*/ 41 w 53"/>
                <a:gd name="T63" fmla="*/ 8 h 134"/>
                <a:gd name="T64" fmla="*/ 45 w 53"/>
                <a:gd name="T65" fmla="*/ 8 h 134"/>
                <a:gd name="T66" fmla="*/ 49 w 53"/>
                <a:gd name="T67" fmla="*/ 10 h 134"/>
                <a:gd name="T68" fmla="*/ 50 w 53"/>
                <a:gd name="T69" fmla="*/ 11 h 134"/>
                <a:gd name="T70" fmla="*/ 51 w 53"/>
                <a:gd name="T71" fmla="*/ 13 h 134"/>
                <a:gd name="T72" fmla="*/ 49 w 53"/>
                <a:gd name="T73" fmla="*/ 16 h 134"/>
                <a:gd name="T74" fmla="*/ 46 w 53"/>
                <a:gd name="T75" fmla="*/ 18 h 134"/>
                <a:gd name="T76" fmla="*/ 45 w 53"/>
                <a:gd name="T77" fmla="*/ 19 h 134"/>
                <a:gd name="T78" fmla="*/ 40 w 53"/>
                <a:gd name="T79" fmla="*/ 35 h 134"/>
                <a:gd name="T80" fmla="*/ 34 w 53"/>
                <a:gd name="T81" fmla="*/ 51 h 134"/>
                <a:gd name="T82" fmla="*/ 34 w 53"/>
                <a:gd name="T83" fmla="*/ 51 h 134"/>
                <a:gd name="T84" fmla="*/ 34 w 53"/>
                <a:gd name="T85" fmla="*/ 51 h 134"/>
                <a:gd name="T86" fmla="*/ 34 w 53"/>
                <a:gd name="T87" fmla="*/ 52 h 134"/>
                <a:gd name="T88" fmla="*/ 33 w 53"/>
                <a:gd name="T89" fmla="*/ 54 h 134"/>
                <a:gd name="T90" fmla="*/ 30 w 53"/>
                <a:gd name="T91" fmla="*/ 60 h 134"/>
                <a:gd name="T92" fmla="*/ 27 w 53"/>
                <a:gd name="T93" fmla="*/ 71 h 134"/>
                <a:gd name="T94" fmla="*/ 28 w 53"/>
                <a:gd name="T95" fmla="*/ 71 h 134"/>
                <a:gd name="T96" fmla="*/ 15 w 53"/>
                <a:gd name="T97" fmla="*/ 92 h 134"/>
                <a:gd name="T98" fmla="*/ 10 w 53"/>
                <a:gd name="T99" fmla="*/ 95 h 134"/>
                <a:gd name="T100" fmla="*/ 4 w 53"/>
                <a:gd name="T101" fmla="*/ 108 h 134"/>
                <a:gd name="T102" fmla="*/ 4 w 53"/>
                <a:gd name="T103" fmla="*/ 108 h 134"/>
                <a:gd name="T104" fmla="*/ 3 w 53"/>
                <a:gd name="T105" fmla="*/ 113 h 134"/>
                <a:gd name="T106" fmla="*/ 5 w 53"/>
                <a:gd name="T107" fmla="*/ 121 h 134"/>
                <a:gd name="T108" fmla="*/ 13 w 53"/>
                <a:gd name="T109" fmla="*/ 132 h 134"/>
                <a:gd name="T110" fmla="*/ 11 w 53"/>
                <a:gd name="T11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3" h="134">
                  <a:moveTo>
                    <a:pt x="3" y="123"/>
                  </a:moveTo>
                  <a:cubicBezTo>
                    <a:pt x="0" y="121"/>
                    <a:pt x="0" y="116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1"/>
                    <a:pt x="0" y="109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" y="104"/>
                    <a:pt x="5" y="96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10" y="91"/>
                    <a:pt x="13" y="90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7" y="87"/>
                    <a:pt x="23" y="85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68"/>
                    <a:pt x="28" y="58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1"/>
                    <a:pt x="31" y="50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45"/>
                    <a:pt x="36" y="38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0" y="29"/>
                    <a:pt x="41" y="24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7"/>
                    <a:pt x="43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6" y="14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3"/>
                    <a:pt x="47" y="12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4" y="11"/>
                    <a:pt x="43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1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6"/>
                    <a:pt x="37" y="5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0" y="1"/>
                    <a:pt x="42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0"/>
                    <a:pt x="51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9" y="5"/>
                    <a:pt x="46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2" y="4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7"/>
                    <a:pt x="39" y="7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3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6" y="8"/>
                    <a:pt x="48" y="8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1" y="12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7"/>
                    <a:pt x="46" y="17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8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24"/>
                    <a:pt x="43" y="30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9"/>
                    <a:pt x="37" y="46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3" y="53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6"/>
                    <a:pt x="31" y="58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65"/>
                    <a:pt x="28" y="70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86"/>
                    <a:pt x="19" y="90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3"/>
                    <a:pt x="11" y="94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8" y="96"/>
                    <a:pt x="4" y="106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3" y="109"/>
                    <a:pt x="3" y="111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6"/>
                    <a:pt x="4" y="120"/>
                    <a:pt x="5" y="121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7" y="122"/>
                    <a:pt x="10" y="127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7" y="129"/>
                    <a:pt x="4" y="124"/>
                    <a:pt x="3" y="12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706"/>
            <p:cNvSpPr>
              <a:spLocks/>
            </p:cNvSpPr>
            <p:nvPr/>
          </p:nvSpPr>
          <p:spPr bwMode="auto">
            <a:xfrm>
              <a:off x="4025" y="1747"/>
              <a:ext cx="152" cy="132"/>
            </a:xfrm>
            <a:custGeom>
              <a:avLst/>
              <a:gdLst>
                <a:gd name="T0" fmla="*/ 100 w 107"/>
                <a:gd name="T1" fmla="*/ 90 h 93"/>
                <a:gd name="T2" fmla="*/ 103 w 107"/>
                <a:gd name="T3" fmla="*/ 87 h 93"/>
                <a:gd name="T4" fmla="*/ 103 w 107"/>
                <a:gd name="T5" fmla="*/ 87 h 93"/>
                <a:gd name="T6" fmla="*/ 104 w 107"/>
                <a:gd name="T7" fmla="*/ 79 h 93"/>
                <a:gd name="T8" fmla="*/ 104 w 107"/>
                <a:gd name="T9" fmla="*/ 79 h 93"/>
                <a:gd name="T10" fmla="*/ 102 w 107"/>
                <a:gd name="T11" fmla="*/ 68 h 93"/>
                <a:gd name="T12" fmla="*/ 102 w 107"/>
                <a:gd name="T13" fmla="*/ 68 h 93"/>
                <a:gd name="T14" fmla="*/ 101 w 107"/>
                <a:gd name="T15" fmla="*/ 65 h 93"/>
                <a:gd name="T16" fmla="*/ 101 w 107"/>
                <a:gd name="T17" fmla="*/ 65 h 93"/>
                <a:gd name="T18" fmla="*/ 104 w 107"/>
                <a:gd name="T19" fmla="*/ 47 h 93"/>
                <a:gd name="T20" fmla="*/ 104 w 107"/>
                <a:gd name="T21" fmla="*/ 47 h 93"/>
                <a:gd name="T22" fmla="*/ 103 w 107"/>
                <a:gd name="T23" fmla="*/ 41 h 93"/>
                <a:gd name="T24" fmla="*/ 103 w 107"/>
                <a:gd name="T25" fmla="*/ 41 h 93"/>
                <a:gd name="T26" fmla="*/ 91 w 107"/>
                <a:gd name="T27" fmla="*/ 29 h 93"/>
                <a:gd name="T28" fmla="*/ 91 w 107"/>
                <a:gd name="T29" fmla="*/ 29 h 93"/>
                <a:gd name="T30" fmla="*/ 75 w 107"/>
                <a:gd name="T31" fmla="*/ 24 h 93"/>
                <a:gd name="T32" fmla="*/ 75 w 107"/>
                <a:gd name="T33" fmla="*/ 24 h 93"/>
                <a:gd name="T34" fmla="*/ 63 w 107"/>
                <a:gd name="T35" fmla="*/ 19 h 93"/>
                <a:gd name="T36" fmla="*/ 63 w 107"/>
                <a:gd name="T37" fmla="*/ 19 h 93"/>
                <a:gd name="T38" fmla="*/ 39 w 107"/>
                <a:gd name="T39" fmla="*/ 7 h 93"/>
                <a:gd name="T40" fmla="*/ 39 w 107"/>
                <a:gd name="T41" fmla="*/ 7 h 93"/>
                <a:gd name="T42" fmla="*/ 26 w 107"/>
                <a:gd name="T43" fmla="*/ 3 h 93"/>
                <a:gd name="T44" fmla="*/ 26 w 107"/>
                <a:gd name="T45" fmla="*/ 3 h 93"/>
                <a:gd name="T46" fmla="*/ 13 w 107"/>
                <a:gd name="T47" fmla="*/ 6 h 93"/>
                <a:gd name="T48" fmla="*/ 13 w 107"/>
                <a:gd name="T49" fmla="*/ 6 h 93"/>
                <a:gd name="T50" fmla="*/ 7 w 107"/>
                <a:gd name="T51" fmla="*/ 8 h 93"/>
                <a:gd name="T52" fmla="*/ 7 w 107"/>
                <a:gd name="T53" fmla="*/ 8 h 93"/>
                <a:gd name="T54" fmla="*/ 0 w 107"/>
                <a:gd name="T55" fmla="*/ 7 h 93"/>
                <a:gd name="T56" fmla="*/ 0 w 107"/>
                <a:gd name="T57" fmla="*/ 7 h 93"/>
                <a:gd name="T58" fmla="*/ 2 w 107"/>
                <a:gd name="T59" fmla="*/ 4 h 93"/>
                <a:gd name="T60" fmla="*/ 3 w 107"/>
                <a:gd name="T61" fmla="*/ 5 h 93"/>
                <a:gd name="T62" fmla="*/ 3 w 107"/>
                <a:gd name="T63" fmla="*/ 5 h 93"/>
                <a:gd name="T64" fmla="*/ 7 w 107"/>
                <a:gd name="T65" fmla="*/ 5 h 93"/>
                <a:gd name="T66" fmla="*/ 7 w 107"/>
                <a:gd name="T67" fmla="*/ 5 h 93"/>
                <a:gd name="T68" fmla="*/ 11 w 107"/>
                <a:gd name="T69" fmla="*/ 4 h 93"/>
                <a:gd name="T70" fmla="*/ 11 w 107"/>
                <a:gd name="T71" fmla="*/ 4 h 93"/>
                <a:gd name="T72" fmla="*/ 11 w 107"/>
                <a:gd name="T73" fmla="*/ 4 h 93"/>
                <a:gd name="T74" fmla="*/ 12 w 107"/>
                <a:gd name="T75" fmla="*/ 4 h 93"/>
                <a:gd name="T76" fmla="*/ 26 w 107"/>
                <a:gd name="T77" fmla="*/ 0 h 93"/>
                <a:gd name="T78" fmla="*/ 26 w 107"/>
                <a:gd name="T79" fmla="*/ 0 h 93"/>
                <a:gd name="T80" fmla="*/ 41 w 107"/>
                <a:gd name="T81" fmla="*/ 5 h 93"/>
                <a:gd name="T82" fmla="*/ 41 w 107"/>
                <a:gd name="T83" fmla="*/ 5 h 93"/>
                <a:gd name="T84" fmla="*/ 64 w 107"/>
                <a:gd name="T85" fmla="*/ 17 h 93"/>
                <a:gd name="T86" fmla="*/ 64 w 107"/>
                <a:gd name="T87" fmla="*/ 17 h 93"/>
                <a:gd name="T88" fmla="*/ 75 w 107"/>
                <a:gd name="T89" fmla="*/ 21 h 93"/>
                <a:gd name="T90" fmla="*/ 75 w 107"/>
                <a:gd name="T91" fmla="*/ 21 h 93"/>
                <a:gd name="T92" fmla="*/ 92 w 107"/>
                <a:gd name="T93" fmla="*/ 26 h 93"/>
                <a:gd name="T94" fmla="*/ 92 w 107"/>
                <a:gd name="T95" fmla="*/ 26 h 93"/>
                <a:gd name="T96" fmla="*/ 105 w 107"/>
                <a:gd name="T97" fmla="*/ 40 h 93"/>
                <a:gd name="T98" fmla="*/ 105 w 107"/>
                <a:gd name="T99" fmla="*/ 40 h 93"/>
                <a:gd name="T100" fmla="*/ 107 w 107"/>
                <a:gd name="T101" fmla="*/ 47 h 93"/>
                <a:gd name="T102" fmla="*/ 107 w 107"/>
                <a:gd name="T103" fmla="*/ 47 h 93"/>
                <a:gd name="T104" fmla="*/ 104 w 107"/>
                <a:gd name="T105" fmla="*/ 65 h 93"/>
                <a:gd name="T106" fmla="*/ 104 w 107"/>
                <a:gd name="T107" fmla="*/ 65 h 93"/>
                <a:gd name="T108" fmla="*/ 104 w 107"/>
                <a:gd name="T109" fmla="*/ 66 h 93"/>
                <a:gd name="T110" fmla="*/ 104 w 107"/>
                <a:gd name="T111" fmla="*/ 66 h 93"/>
                <a:gd name="T112" fmla="*/ 107 w 107"/>
                <a:gd name="T113" fmla="*/ 79 h 93"/>
                <a:gd name="T114" fmla="*/ 107 w 107"/>
                <a:gd name="T115" fmla="*/ 79 h 93"/>
                <a:gd name="T116" fmla="*/ 101 w 107"/>
                <a:gd name="T117" fmla="*/ 93 h 93"/>
                <a:gd name="T118" fmla="*/ 101 w 107"/>
                <a:gd name="T119" fmla="*/ 93 h 93"/>
                <a:gd name="T120" fmla="*/ 100 w 107"/>
                <a:gd name="T121" fmla="*/ 9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" h="93">
                  <a:moveTo>
                    <a:pt x="100" y="90"/>
                  </a:moveTo>
                  <a:cubicBezTo>
                    <a:pt x="101" y="90"/>
                    <a:pt x="102" y="89"/>
                    <a:pt x="103" y="87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5"/>
                    <a:pt x="104" y="82"/>
                    <a:pt x="104" y="79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74"/>
                    <a:pt x="103" y="69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7"/>
                    <a:pt x="101" y="66"/>
                    <a:pt x="101" y="65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1" y="60"/>
                    <a:pt x="104" y="53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4" y="45"/>
                    <a:pt x="103" y="43"/>
                    <a:pt x="103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0" y="37"/>
                    <a:pt x="96" y="32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83" y="24"/>
                    <a:pt x="86" y="24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0" y="24"/>
                    <a:pt x="67" y="22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55" y="15"/>
                    <a:pt x="47" y="12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6" y="5"/>
                    <a:pt x="31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2" y="3"/>
                    <a:pt x="18" y="4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8"/>
                    <a:pt x="9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7" y="1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2" y="0"/>
                    <a:pt x="37" y="2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9" y="9"/>
                    <a:pt x="56" y="12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8" y="19"/>
                    <a:pt x="71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86" y="21"/>
                    <a:pt x="85" y="21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8" y="29"/>
                    <a:pt x="103" y="36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2"/>
                    <a:pt x="107" y="44"/>
                    <a:pt x="107" y="47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6" y="53"/>
                    <a:pt x="104" y="61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6" y="68"/>
                    <a:pt x="107" y="73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85"/>
                    <a:pt x="106" y="92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0"/>
                    <a:pt x="100" y="90"/>
                    <a:pt x="100" y="9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707"/>
            <p:cNvSpPr>
              <a:spLocks noEditPoints="1"/>
            </p:cNvSpPr>
            <p:nvPr/>
          </p:nvSpPr>
          <p:spPr bwMode="auto">
            <a:xfrm>
              <a:off x="4674" y="2022"/>
              <a:ext cx="171" cy="125"/>
            </a:xfrm>
            <a:custGeom>
              <a:avLst/>
              <a:gdLst>
                <a:gd name="T0" fmla="*/ 5 w 121"/>
                <a:gd name="T1" fmla="*/ 88 h 88"/>
                <a:gd name="T2" fmla="*/ 5 w 121"/>
                <a:gd name="T3" fmla="*/ 88 h 88"/>
                <a:gd name="T4" fmla="*/ 0 w 121"/>
                <a:gd name="T5" fmla="*/ 87 h 88"/>
                <a:gd name="T6" fmla="*/ 3 w 121"/>
                <a:gd name="T7" fmla="*/ 80 h 88"/>
                <a:gd name="T8" fmla="*/ 5 w 121"/>
                <a:gd name="T9" fmla="*/ 77 h 88"/>
                <a:gd name="T10" fmla="*/ 16 w 121"/>
                <a:gd name="T11" fmla="*/ 62 h 88"/>
                <a:gd name="T12" fmla="*/ 27 w 121"/>
                <a:gd name="T13" fmla="*/ 52 h 88"/>
                <a:gd name="T14" fmla="*/ 36 w 121"/>
                <a:gd name="T15" fmla="*/ 46 h 88"/>
                <a:gd name="T16" fmla="*/ 39 w 121"/>
                <a:gd name="T17" fmla="*/ 46 h 88"/>
                <a:gd name="T18" fmla="*/ 41 w 121"/>
                <a:gd name="T19" fmla="*/ 46 h 88"/>
                <a:gd name="T20" fmla="*/ 49 w 121"/>
                <a:gd name="T21" fmla="*/ 44 h 88"/>
                <a:gd name="T22" fmla="*/ 58 w 121"/>
                <a:gd name="T23" fmla="*/ 38 h 88"/>
                <a:gd name="T24" fmla="*/ 65 w 121"/>
                <a:gd name="T25" fmla="*/ 32 h 88"/>
                <a:gd name="T26" fmla="*/ 75 w 121"/>
                <a:gd name="T27" fmla="*/ 17 h 88"/>
                <a:gd name="T28" fmla="*/ 86 w 121"/>
                <a:gd name="T29" fmla="*/ 12 h 88"/>
                <a:gd name="T30" fmla="*/ 92 w 121"/>
                <a:gd name="T31" fmla="*/ 8 h 88"/>
                <a:gd name="T32" fmla="*/ 104 w 121"/>
                <a:gd name="T33" fmla="*/ 2 h 88"/>
                <a:gd name="T34" fmla="*/ 112 w 121"/>
                <a:gd name="T35" fmla="*/ 0 h 88"/>
                <a:gd name="T36" fmla="*/ 115 w 121"/>
                <a:gd name="T37" fmla="*/ 0 h 88"/>
                <a:gd name="T38" fmla="*/ 121 w 121"/>
                <a:gd name="T39" fmla="*/ 0 h 88"/>
                <a:gd name="T40" fmla="*/ 115 w 121"/>
                <a:gd name="T41" fmla="*/ 4 h 88"/>
                <a:gd name="T42" fmla="*/ 112 w 121"/>
                <a:gd name="T43" fmla="*/ 5 h 88"/>
                <a:gd name="T44" fmla="*/ 106 w 121"/>
                <a:gd name="T45" fmla="*/ 6 h 88"/>
                <a:gd name="T46" fmla="*/ 95 w 121"/>
                <a:gd name="T47" fmla="*/ 12 h 88"/>
                <a:gd name="T48" fmla="*/ 76 w 121"/>
                <a:gd name="T49" fmla="*/ 22 h 88"/>
                <a:gd name="T50" fmla="*/ 70 w 121"/>
                <a:gd name="T51" fmla="*/ 33 h 88"/>
                <a:gd name="T52" fmla="*/ 61 w 121"/>
                <a:gd name="T53" fmla="*/ 42 h 88"/>
                <a:gd name="T54" fmla="*/ 52 w 121"/>
                <a:gd name="T55" fmla="*/ 47 h 88"/>
                <a:gd name="T56" fmla="*/ 41 w 121"/>
                <a:gd name="T57" fmla="*/ 51 h 88"/>
                <a:gd name="T58" fmla="*/ 38 w 121"/>
                <a:gd name="T59" fmla="*/ 50 h 88"/>
                <a:gd name="T60" fmla="*/ 36 w 121"/>
                <a:gd name="T61" fmla="*/ 50 h 88"/>
                <a:gd name="T62" fmla="*/ 31 w 121"/>
                <a:gd name="T63" fmla="*/ 54 h 88"/>
                <a:gd name="T64" fmla="*/ 18 w 121"/>
                <a:gd name="T65" fmla="*/ 67 h 88"/>
                <a:gd name="T66" fmla="*/ 9 w 121"/>
                <a:gd name="T67" fmla="*/ 77 h 88"/>
                <a:gd name="T68" fmla="*/ 7 w 121"/>
                <a:gd name="T69" fmla="*/ 83 h 88"/>
                <a:gd name="T70" fmla="*/ 5 w 121"/>
                <a:gd name="T71" fmla="*/ 88 h 88"/>
                <a:gd name="T72" fmla="*/ 0 w 121"/>
                <a:gd name="T73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88">
                  <a:moveTo>
                    <a:pt x="5" y="88"/>
                  </a:move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lose/>
                  <a:moveTo>
                    <a:pt x="0" y="87"/>
                  </a:moveTo>
                  <a:cubicBezTo>
                    <a:pt x="1" y="84"/>
                    <a:pt x="2" y="81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79"/>
                    <a:pt x="5" y="79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0"/>
                    <a:pt x="11" y="65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0" y="61"/>
                    <a:pt x="26" y="55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9" y="48"/>
                    <a:pt x="33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40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6"/>
                    <a:pt x="48" y="4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1" y="42"/>
                    <a:pt x="55" y="40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62" y="36"/>
                    <a:pt x="66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6" y="28"/>
                    <a:pt x="67" y="19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7"/>
                    <a:pt x="82" y="14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90" y="10"/>
                    <a:pt x="93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3" y="8"/>
                    <a:pt x="98" y="4"/>
                    <a:pt x="104" y="2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7" y="1"/>
                    <a:pt x="110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3" y="0"/>
                    <a:pt x="114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5"/>
                    <a:pt x="117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4" y="4"/>
                    <a:pt x="113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5"/>
                    <a:pt x="107" y="5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1" y="8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83" y="20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2" y="22"/>
                    <a:pt x="71" y="28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9" y="37"/>
                    <a:pt x="65" y="39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7" y="44"/>
                    <a:pt x="53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49" y="49"/>
                    <a:pt x="45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1"/>
                    <a:pt x="39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4" y="50"/>
                    <a:pt x="32" y="52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9" y="58"/>
                    <a:pt x="23" y="64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4" y="68"/>
                    <a:pt x="10" y="73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80"/>
                    <a:pt x="8" y="82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6" y="84"/>
                    <a:pt x="5" y="85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0" y="87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708"/>
            <p:cNvSpPr>
              <a:spLocks/>
            </p:cNvSpPr>
            <p:nvPr/>
          </p:nvSpPr>
          <p:spPr bwMode="auto">
            <a:xfrm>
              <a:off x="4538" y="2145"/>
              <a:ext cx="143" cy="143"/>
            </a:xfrm>
            <a:custGeom>
              <a:avLst/>
              <a:gdLst>
                <a:gd name="T0" fmla="*/ 0 w 101"/>
                <a:gd name="T1" fmla="*/ 98 h 101"/>
                <a:gd name="T2" fmla="*/ 8 w 101"/>
                <a:gd name="T3" fmla="*/ 93 h 101"/>
                <a:gd name="T4" fmla="*/ 8 w 101"/>
                <a:gd name="T5" fmla="*/ 93 h 101"/>
                <a:gd name="T6" fmla="*/ 15 w 101"/>
                <a:gd name="T7" fmla="*/ 88 h 101"/>
                <a:gd name="T8" fmla="*/ 15 w 101"/>
                <a:gd name="T9" fmla="*/ 88 h 101"/>
                <a:gd name="T10" fmla="*/ 26 w 101"/>
                <a:gd name="T11" fmla="*/ 75 h 101"/>
                <a:gd name="T12" fmla="*/ 26 w 101"/>
                <a:gd name="T13" fmla="*/ 75 h 101"/>
                <a:gd name="T14" fmla="*/ 37 w 101"/>
                <a:gd name="T15" fmla="*/ 62 h 101"/>
                <a:gd name="T16" fmla="*/ 37 w 101"/>
                <a:gd name="T17" fmla="*/ 62 h 101"/>
                <a:gd name="T18" fmla="*/ 44 w 101"/>
                <a:gd name="T19" fmla="*/ 51 h 101"/>
                <a:gd name="T20" fmla="*/ 44 w 101"/>
                <a:gd name="T21" fmla="*/ 51 h 101"/>
                <a:gd name="T22" fmla="*/ 52 w 101"/>
                <a:gd name="T23" fmla="*/ 44 h 101"/>
                <a:gd name="T24" fmla="*/ 52 w 101"/>
                <a:gd name="T25" fmla="*/ 44 h 101"/>
                <a:gd name="T26" fmla="*/ 52 w 101"/>
                <a:gd name="T27" fmla="*/ 44 h 101"/>
                <a:gd name="T28" fmla="*/ 52 w 101"/>
                <a:gd name="T29" fmla="*/ 44 h 101"/>
                <a:gd name="T30" fmla="*/ 52 w 101"/>
                <a:gd name="T31" fmla="*/ 44 h 101"/>
                <a:gd name="T32" fmla="*/ 52 w 101"/>
                <a:gd name="T33" fmla="*/ 44 h 101"/>
                <a:gd name="T34" fmla="*/ 54 w 101"/>
                <a:gd name="T35" fmla="*/ 43 h 101"/>
                <a:gd name="T36" fmla="*/ 54 w 101"/>
                <a:gd name="T37" fmla="*/ 43 h 101"/>
                <a:gd name="T38" fmla="*/ 59 w 101"/>
                <a:gd name="T39" fmla="*/ 39 h 101"/>
                <a:gd name="T40" fmla="*/ 59 w 101"/>
                <a:gd name="T41" fmla="*/ 39 h 101"/>
                <a:gd name="T42" fmla="*/ 67 w 101"/>
                <a:gd name="T43" fmla="*/ 30 h 101"/>
                <a:gd name="T44" fmla="*/ 67 w 101"/>
                <a:gd name="T45" fmla="*/ 30 h 101"/>
                <a:gd name="T46" fmla="*/ 81 w 101"/>
                <a:gd name="T47" fmla="*/ 9 h 101"/>
                <a:gd name="T48" fmla="*/ 81 w 101"/>
                <a:gd name="T49" fmla="*/ 9 h 101"/>
                <a:gd name="T50" fmla="*/ 97 w 101"/>
                <a:gd name="T51" fmla="*/ 0 h 101"/>
                <a:gd name="T52" fmla="*/ 97 w 101"/>
                <a:gd name="T53" fmla="*/ 0 h 101"/>
                <a:gd name="T54" fmla="*/ 101 w 101"/>
                <a:gd name="T55" fmla="*/ 1 h 101"/>
                <a:gd name="T56" fmla="*/ 82 w 101"/>
                <a:gd name="T57" fmla="*/ 13 h 101"/>
                <a:gd name="T58" fmla="*/ 82 w 101"/>
                <a:gd name="T59" fmla="*/ 13 h 101"/>
                <a:gd name="T60" fmla="*/ 71 w 101"/>
                <a:gd name="T61" fmla="*/ 32 h 101"/>
                <a:gd name="T62" fmla="*/ 71 w 101"/>
                <a:gd name="T63" fmla="*/ 32 h 101"/>
                <a:gd name="T64" fmla="*/ 62 w 101"/>
                <a:gd name="T65" fmla="*/ 42 h 101"/>
                <a:gd name="T66" fmla="*/ 62 w 101"/>
                <a:gd name="T67" fmla="*/ 42 h 101"/>
                <a:gd name="T68" fmla="*/ 52 w 101"/>
                <a:gd name="T69" fmla="*/ 49 h 101"/>
                <a:gd name="T70" fmla="*/ 52 w 101"/>
                <a:gd name="T71" fmla="*/ 49 h 101"/>
                <a:gd name="T72" fmla="*/ 52 w 101"/>
                <a:gd name="T73" fmla="*/ 49 h 101"/>
                <a:gd name="T74" fmla="*/ 52 w 101"/>
                <a:gd name="T75" fmla="*/ 49 h 101"/>
                <a:gd name="T76" fmla="*/ 52 w 101"/>
                <a:gd name="T77" fmla="*/ 49 h 101"/>
                <a:gd name="T78" fmla="*/ 51 w 101"/>
                <a:gd name="T79" fmla="*/ 50 h 101"/>
                <a:gd name="T80" fmla="*/ 51 w 101"/>
                <a:gd name="T81" fmla="*/ 50 h 101"/>
                <a:gd name="T82" fmla="*/ 47 w 101"/>
                <a:gd name="T83" fmla="*/ 54 h 101"/>
                <a:gd name="T84" fmla="*/ 47 w 101"/>
                <a:gd name="T85" fmla="*/ 54 h 101"/>
                <a:gd name="T86" fmla="*/ 41 w 101"/>
                <a:gd name="T87" fmla="*/ 63 h 101"/>
                <a:gd name="T88" fmla="*/ 41 w 101"/>
                <a:gd name="T89" fmla="*/ 63 h 101"/>
                <a:gd name="T90" fmla="*/ 29 w 101"/>
                <a:gd name="T91" fmla="*/ 79 h 101"/>
                <a:gd name="T92" fmla="*/ 29 w 101"/>
                <a:gd name="T93" fmla="*/ 79 h 101"/>
                <a:gd name="T94" fmla="*/ 19 w 101"/>
                <a:gd name="T95" fmla="*/ 89 h 101"/>
                <a:gd name="T96" fmla="*/ 19 w 101"/>
                <a:gd name="T97" fmla="*/ 89 h 101"/>
                <a:gd name="T98" fmla="*/ 11 w 101"/>
                <a:gd name="T99" fmla="*/ 96 h 101"/>
                <a:gd name="T100" fmla="*/ 11 w 101"/>
                <a:gd name="T101" fmla="*/ 96 h 101"/>
                <a:gd name="T102" fmla="*/ 2 w 101"/>
                <a:gd name="T103" fmla="*/ 101 h 101"/>
                <a:gd name="T104" fmla="*/ 2 w 101"/>
                <a:gd name="T105" fmla="*/ 101 h 101"/>
                <a:gd name="T106" fmla="*/ 0 w 101"/>
                <a:gd name="T10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" h="101">
                  <a:moveTo>
                    <a:pt x="0" y="98"/>
                  </a:moveTo>
                  <a:cubicBezTo>
                    <a:pt x="1" y="97"/>
                    <a:pt x="5" y="95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12" y="91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7" y="83"/>
                    <a:pt x="22" y="79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0" y="72"/>
                    <a:pt x="36" y="67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59"/>
                    <a:pt x="41" y="55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6" y="48"/>
                    <a:pt x="49" y="45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3" y="44"/>
                    <a:pt x="53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2"/>
                    <a:pt x="57" y="41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2" y="36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9" y="25"/>
                    <a:pt x="72" y="12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8" y="8"/>
                    <a:pt x="97" y="4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99" y="9"/>
                    <a:pt x="89" y="11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77" y="14"/>
                    <a:pt x="73" y="26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69" y="35"/>
                    <a:pt x="66" y="39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58" y="46"/>
                    <a:pt x="55" y="48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8" y="52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4" y="57"/>
                    <a:pt x="42" y="61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0" y="70"/>
                    <a:pt x="32" y="75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5" y="82"/>
                    <a:pt x="20" y="87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8" y="92"/>
                    <a:pt x="14" y="94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7" y="98"/>
                    <a:pt x="3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0" y="98"/>
                    <a:pt x="0" y="98"/>
                    <a:pt x="0" y="9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709"/>
            <p:cNvSpPr>
              <a:spLocks/>
            </p:cNvSpPr>
            <p:nvPr/>
          </p:nvSpPr>
          <p:spPr bwMode="auto">
            <a:xfrm>
              <a:off x="4344" y="2284"/>
              <a:ext cx="197" cy="103"/>
            </a:xfrm>
            <a:custGeom>
              <a:avLst/>
              <a:gdLst>
                <a:gd name="T0" fmla="*/ 15 w 139"/>
                <a:gd name="T1" fmla="*/ 64 h 73"/>
                <a:gd name="T2" fmla="*/ 21 w 139"/>
                <a:gd name="T3" fmla="*/ 65 h 73"/>
                <a:gd name="T4" fmla="*/ 38 w 139"/>
                <a:gd name="T5" fmla="*/ 68 h 73"/>
                <a:gd name="T6" fmla="*/ 42 w 139"/>
                <a:gd name="T7" fmla="*/ 67 h 73"/>
                <a:gd name="T8" fmla="*/ 54 w 139"/>
                <a:gd name="T9" fmla="*/ 64 h 73"/>
                <a:gd name="T10" fmla="*/ 62 w 139"/>
                <a:gd name="T11" fmla="*/ 65 h 73"/>
                <a:gd name="T12" fmla="*/ 72 w 139"/>
                <a:gd name="T13" fmla="*/ 67 h 73"/>
                <a:gd name="T14" fmla="*/ 81 w 139"/>
                <a:gd name="T15" fmla="*/ 66 h 73"/>
                <a:gd name="T16" fmla="*/ 89 w 139"/>
                <a:gd name="T17" fmla="*/ 65 h 73"/>
                <a:gd name="T18" fmla="*/ 93 w 139"/>
                <a:gd name="T19" fmla="*/ 66 h 73"/>
                <a:gd name="T20" fmla="*/ 95 w 139"/>
                <a:gd name="T21" fmla="*/ 66 h 73"/>
                <a:gd name="T22" fmla="*/ 97 w 139"/>
                <a:gd name="T23" fmla="*/ 63 h 73"/>
                <a:gd name="T24" fmla="*/ 97 w 139"/>
                <a:gd name="T25" fmla="*/ 63 h 73"/>
                <a:gd name="T26" fmla="*/ 97 w 139"/>
                <a:gd name="T27" fmla="*/ 61 h 73"/>
                <a:gd name="T28" fmla="*/ 102 w 139"/>
                <a:gd name="T29" fmla="*/ 44 h 73"/>
                <a:gd name="T30" fmla="*/ 110 w 139"/>
                <a:gd name="T31" fmla="*/ 32 h 73"/>
                <a:gd name="T32" fmla="*/ 120 w 139"/>
                <a:gd name="T33" fmla="*/ 22 h 73"/>
                <a:gd name="T34" fmla="*/ 126 w 139"/>
                <a:gd name="T35" fmla="*/ 19 h 73"/>
                <a:gd name="T36" fmla="*/ 129 w 139"/>
                <a:gd name="T37" fmla="*/ 14 h 73"/>
                <a:gd name="T38" fmla="*/ 137 w 139"/>
                <a:gd name="T39" fmla="*/ 0 h 73"/>
                <a:gd name="T40" fmla="*/ 139 w 139"/>
                <a:gd name="T41" fmla="*/ 3 h 73"/>
                <a:gd name="T42" fmla="*/ 133 w 139"/>
                <a:gd name="T43" fmla="*/ 14 h 73"/>
                <a:gd name="T44" fmla="*/ 129 w 139"/>
                <a:gd name="T45" fmla="*/ 22 h 73"/>
                <a:gd name="T46" fmla="*/ 121 w 139"/>
                <a:gd name="T47" fmla="*/ 26 h 73"/>
                <a:gd name="T48" fmla="*/ 113 w 139"/>
                <a:gd name="T49" fmla="*/ 34 h 73"/>
                <a:gd name="T50" fmla="*/ 105 w 139"/>
                <a:gd name="T51" fmla="*/ 47 h 73"/>
                <a:gd name="T52" fmla="*/ 101 w 139"/>
                <a:gd name="T53" fmla="*/ 61 h 73"/>
                <a:gd name="T54" fmla="*/ 101 w 139"/>
                <a:gd name="T55" fmla="*/ 63 h 73"/>
                <a:gd name="T56" fmla="*/ 101 w 139"/>
                <a:gd name="T57" fmla="*/ 63 h 73"/>
                <a:gd name="T58" fmla="*/ 99 w 139"/>
                <a:gd name="T59" fmla="*/ 68 h 73"/>
                <a:gd name="T60" fmla="*/ 95 w 139"/>
                <a:gd name="T61" fmla="*/ 70 h 73"/>
                <a:gd name="T62" fmla="*/ 92 w 139"/>
                <a:gd name="T63" fmla="*/ 69 h 73"/>
                <a:gd name="T64" fmla="*/ 89 w 139"/>
                <a:gd name="T65" fmla="*/ 69 h 73"/>
                <a:gd name="T66" fmla="*/ 82 w 139"/>
                <a:gd name="T67" fmla="*/ 70 h 73"/>
                <a:gd name="T68" fmla="*/ 72 w 139"/>
                <a:gd name="T69" fmla="*/ 71 h 73"/>
                <a:gd name="T70" fmla="*/ 61 w 139"/>
                <a:gd name="T71" fmla="*/ 69 h 73"/>
                <a:gd name="T72" fmla="*/ 54 w 139"/>
                <a:gd name="T73" fmla="*/ 68 h 73"/>
                <a:gd name="T74" fmla="*/ 44 w 139"/>
                <a:gd name="T75" fmla="*/ 71 h 73"/>
                <a:gd name="T76" fmla="*/ 38 w 139"/>
                <a:gd name="T77" fmla="*/ 72 h 73"/>
                <a:gd name="T78" fmla="*/ 20 w 139"/>
                <a:gd name="T79" fmla="*/ 69 h 73"/>
                <a:gd name="T80" fmla="*/ 15 w 139"/>
                <a:gd name="T81" fmla="*/ 68 h 73"/>
                <a:gd name="T82" fmla="*/ 3 w 139"/>
                <a:gd name="T8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9" h="73">
                  <a:moveTo>
                    <a:pt x="0" y="70"/>
                  </a:moveTo>
                  <a:cubicBezTo>
                    <a:pt x="3" y="68"/>
                    <a:pt x="7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7" y="64"/>
                    <a:pt x="19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9" y="67"/>
                    <a:pt x="34" y="68"/>
                    <a:pt x="38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40" y="68"/>
                    <a:pt x="41" y="68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6" y="66"/>
                    <a:pt x="49" y="64"/>
                    <a:pt x="54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7" y="64"/>
                    <a:pt x="59" y="64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6" y="67"/>
                    <a:pt x="69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6" y="67"/>
                    <a:pt x="79" y="66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3" y="65"/>
                    <a:pt x="86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2" y="65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4" y="66"/>
                    <a:pt x="94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6" y="66"/>
                    <a:pt x="97" y="66"/>
                    <a:pt x="97" y="63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7" y="62"/>
                    <a:pt x="97" y="62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55"/>
                    <a:pt x="99" y="49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3" y="42"/>
                    <a:pt x="106" y="37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3" y="27"/>
                    <a:pt x="116" y="22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5" y="20"/>
                    <a:pt x="126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28" y="17"/>
                    <a:pt x="129" y="15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0"/>
                    <a:pt x="134" y="3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7" y="5"/>
                    <a:pt x="133" y="12"/>
                    <a:pt x="133" y="14"/>
                  </a:cubicBezTo>
                  <a:cubicBezTo>
                    <a:pt x="133" y="14"/>
                    <a:pt x="133" y="14"/>
                    <a:pt x="133" y="14"/>
                  </a:cubicBezTo>
                  <a:cubicBezTo>
                    <a:pt x="133" y="17"/>
                    <a:pt x="131" y="20"/>
                    <a:pt x="129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7" y="24"/>
                    <a:pt x="124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0" y="25"/>
                    <a:pt x="116" y="29"/>
                    <a:pt x="113" y="3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0" y="39"/>
                    <a:pt x="107" y="44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03" y="50"/>
                    <a:pt x="101" y="56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1" y="62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5"/>
                    <a:pt x="101" y="67"/>
                    <a:pt x="99" y="68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8" y="70"/>
                    <a:pt x="97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4" y="70"/>
                    <a:pt x="93" y="70"/>
                    <a:pt x="92" y="69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1" y="69"/>
                    <a:pt x="90" y="69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6" y="69"/>
                    <a:pt x="84" y="69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0" y="70"/>
                    <a:pt x="77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69" y="71"/>
                    <a:pt x="65" y="71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58" y="68"/>
                    <a:pt x="56" y="68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0" y="68"/>
                    <a:pt x="48" y="70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2" y="72"/>
                    <a:pt x="40" y="72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3" y="72"/>
                    <a:pt x="28" y="71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8" y="69"/>
                    <a:pt x="16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9" y="69"/>
                    <a:pt x="5" y="71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0" y="70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710"/>
            <p:cNvSpPr>
              <a:spLocks/>
            </p:cNvSpPr>
            <p:nvPr/>
          </p:nvSpPr>
          <p:spPr bwMode="auto">
            <a:xfrm>
              <a:off x="4076" y="2366"/>
              <a:ext cx="272" cy="62"/>
            </a:xfrm>
            <a:custGeom>
              <a:avLst/>
              <a:gdLst>
                <a:gd name="T0" fmla="*/ 7 w 192"/>
                <a:gd name="T1" fmla="*/ 43 h 44"/>
                <a:gd name="T2" fmla="*/ 1 w 192"/>
                <a:gd name="T3" fmla="*/ 40 h 44"/>
                <a:gd name="T4" fmla="*/ 0 w 192"/>
                <a:gd name="T5" fmla="*/ 37 h 44"/>
                <a:gd name="T6" fmla="*/ 0 w 192"/>
                <a:gd name="T7" fmla="*/ 37 h 44"/>
                <a:gd name="T8" fmla="*/ 4 w 192"/>
                <a:gd name="T9" fmla="*/ 37 h 44"/>
                <a:gd name="T10" fmla="*/ 8 w 192"/>
                <a:gd name="T11" fmla="*/ 39 h 44"/>
                <a:gd name="T12" fmla="*/ 21 w 192"/>
                <a:gd name="T13" fmla="*/ 40 h 44"/>
                <a:gd name="T14" fmla="*/ 22 w 192"/>
                <a:gd name="T15" fmla="*/ 40 h 44"/>
                <a:gd name="T16" fmla="*/ 30 w 192"/>
                <a:gd name="T17" fmla="*/ 39 h 44"/>
                <a:gd name="T18" fmla="*/ 43 w 192"/>
                <a:gd name="T19" fmla="*/ 32 h 44"/>
                <a:gd name="T20" fmla="*/ 57 w 192"/>
                <a:gd name="T21" fmla="*/ 26 h 44"/>
                <a:gd name="T22" fmla="*/ 75 w 192"/>
                <a:gd name="T23" fmla="*/ 22 h 44"/>
                <a:gd name="T24" fmla="*/ 89 w 192"/>
                <a:gd name="T25" fmla="*/ 13 h 44"/>
                <a:gd name="T26" fmla="*/ 105 w 192"/>
                <a:gd name="T27" fmla="*/ 0 h 44"/>
                <a:gd name="T28" fmla="*/ 122 w 192"/>
                <a:gd name="T29" fmla="*/ 5 h 44"/>
                <a:gd name="T30" fmla="*/ 132 w 192"/>
                <a:gd name="T31" fmla="*/ 9 h 44"/>
                <a:gd name="T32" fmla="*/ 150 w 192"/>
                <a:gd name="T33" fmla="*/ 15 h 44"/>
                <a:gd name="T34" fmla="*/ 162 w 192"/>
                <a:gd name="T35" fmla="*/ 20 h 44"/>
                <a:gd name="T36" fmla="*/ 176 w 192"/>
                <a:gd name="T37" fmla="*/ 18 h 44"/>
                <a:gd name="T38" fmla="*/ 189 w 192"/>
                <a:gd name="T39" fmla="*/ 12 h 44"/>
                <a:gd name="T40" fmla="*/ 192 w 192"/>
                <a:gd name="T41" fmla="*/ 15 h 44"/>
                <a:gd name="T42" fmla="*/ 176 w 192"/>
                <a:gd name="T43" fmla="*/ 22 h 44"/>
                <a:gd name="T44" fmla="*/ 162 w 192"/>
                <a:gd name="T45" fmla="*/ 24 h 44"/>
                <a:gd name="T46" fmla="*/ 147 w 192"/>
                <a:gd name="T47" fmla="*/ 18 h 44"/>
                <a:gd name="T48" fmla="*/ 132 w 192"/>
                <a:gd name="T49" fmla="*/ 13 h 44"/>
                <a:gd name="T50" fmla="*/ 119 w 192"/>
                <a:gd name="T51" fmla="*/ 7 h 44"/>
                <a:gd name="T52" fmla="*/ 105 w 192"/>
                <a:gd name="T53" fmla="*/ 4 h 44"/>
                <a:gd name="T54" fmla="*/ 93 w 192"/>
                <a:gd name="T55" fmla="*/ 15 h 44"/>
                <a:gd name="T56" fmla="*/ 76 w 192"/>
                <a:gd name="T57" fmla="*/ 26 h 44"/>
                <a:gd name="T58" fmla="*/ 58 w 192"/>
                <a:gd name="T59" fmla="*/ 29 h 44"/>
                <a:gd name="T60" fmla="*/ 45 w 192"/>
                <a:gd name="T61" fmla="*/ 36 h 44"/>
                <a:gd name="T62" fmla="*/ 32 w 192"/>
                <a:gd name="T63" fmla="*/ 42 h 44"/>
                <a:gd name="T64" fmla="*/ 28 w 192"/>
                <a:gd name="T65" fmla="*/ 43 h 44"/>
                <a:gd name="T66" fmla="*/ 22 w 192"/>
                <a:gd name="T6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44">
                  <a:moveTo>
                    <a:pt x="21" y="44"/>
                  </a:moveTo>
                  <a:cubicBezTo>
                    <a:pt x="19" y="44"/>
                    <a:pt x="13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5" y="43"/>
                    <a:pt x="3" y="41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7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3" y="39"/>
                    <a:pt x="19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8"/>
                    <a:pt x="38" y="34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8" y="31"/>
                    <a:pt x="52" y="27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62" y="24"/>
                    <a:pt x="71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9" y="21"/>
                    <a:pt x="87" y="18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2" y="7"/>
                    <a:pt x="98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11" y="0"/>
                    <a:pt x="118" y="1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5" y="8"/>
                    <a:pt x="126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9" y="10"/>
                    <a:pt x="145" y="12"/>
                    <a:pt x="150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4" y="17"/>
                    <a:pt x="158" y="20"/>
                    <a:pt x="162" y="2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7" y="20"/>
                    <a:pt x="170" y="18"/>
                    <a:pt x="176" y="18"/>
                  </a:cubicBezTo>
                  <a:cubicBezTo>
                    <a:pt x="176" y="18"/>
                    <a:pt x="176" y="18"/>
                    <a:pt x="176" y="18"/>
                  </a:cubicBezTo>
                  <a:cubicBezTo>
                    <a:pt x="180" y="18"/>
                    <a:pt x="187" y="15"/>
                    <a:pt x="189" y="12"/>
                  </a:cubicBezTo>
                  <a:cubicBezTo>
                    <a:pt x="189" y="12"/>
                    <a:pt x="189" y="12"/>
                    <a:pt x="189" y="12"/>
                  </a:cubicBezTo>
                  <a:cubicBezTo>
                    <a:pt x="192" y="15"/>
                    <a:pt x="192" y="15"/>
                    <a:pt x="192" y="15"/>
                  </a:cubicBezTo>
                  <a:cubicBezTo>
                    <a:pt x="188" y="18"/>
                    <a:pt x="182" y="21"/>
                    <a:pt x="176" y="22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71" y="22"/>
                    <a:pt x="168" y="24"/>
                    <a:pt x="162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57" y="24"/>
                    <a:pt x="152" y="21"/>
                    <a:pt x="147" y="18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4" y="16"/>
                    <a:pt x="138" y="14"/>
                    <a:pt x="132" y="13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25" y="13"/>
                    <a:pt x="122" y="11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6" y="5"/>
                    <a:pt x="110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1" y="4"/>
                    <a:pt x="95" y="9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89" y="22"/>
                    <a:pt x="80" y="25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1" y="27"/>
                    <a:pt x="63" y="2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4" y="30"/>
                    <a:pt x="50" y="34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0" y="37"/>
                    <a:pt x="33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3"/>
                    <a:pt x="30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6" y="44"/>
                    <a:pt x="24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711"/>
            <p:cNvSpPr>
              <a:spLocks/>
            </p:cNvSpPr>
            <p:nvPr/>
          </p:nvSpPr>
          <p:spPr bwMode="auto">
            <a:xfrm>
              <a:off x="4176" y="2860"/>
              <a:ext cx="290" cy="146"/>
            </a:xfrm>
            <a:custGeom>
              <a:avLst/>
              <a:gdLst>
                <a:gd name="T0" fmla="*/ 111 w 205"/>
                <a:gd name="T1" fmla="*/ 78 h 103"/>
                <a:gd name="T2" fmla="*/ 101 w 205"/>
                <a:gd name="T3" fmla="*/ 80 h 103"/>
                <a:gd name="T4" fmla="*/ 93 w 205"/>
                <a:gd name="T5" fmla="*/ 82 h 103"/>
                <a:gd name="T6" fmla="*/ 75 w 205"/>
                <a:gd name="T7" fmla="*/ 70 h 103"/>
                <a:gd name="T8" fmla="*/ 77 w 205"/>
                <a:gd name="T9" fmla="*/ 59 h 103"/>
                <a:gd name="T10" fmla="*/ 76 w 205"/>
                <a:gd name="T11" fmla="*/ 56 h 103"/>
                <a:gd name="T12" fmla="*/ 70 w 205"/>
                <a:gd name="T13" fmla="*/ 55 h 103"/>
                <a:gd name="T14" fmla="*/ 62 w 205"/>
                <a:gd name="T15" fmla="*/ 50 h 103"/>
                <a:gd name="T16" fmla="*/ 62 w 205"/>
                <a:gd name="T17" fmla="*/ 48 h 103"/>
                <a:gd name="T18" fmla="*/ 67 w 205"/>
                <a:gd name="T19" fmla="*/ 38 h 103"/>
                <a:gd name="T20" fmla="*/ 66 w 205"/>
                <a:gd name="T21" fmla="*/ 36 h 103"/>
                <a:gd name="T22" fmla="*/ 54 w 205"/>
                <a:gd name="T23" fmla="*/ 39 h 103"/>
                <a:gd name="T24" fmla="*/ 45 w 205"/>
                <a:gd name="T25" fmla="*/ 32 h 103"/>
                <a:gd name="T26" fmla="*/ 35 w 205"/>
                <a:gd name="T27" fmla="*/ 28 h 103"/>
                <a:gd name="T28" fmla="*/ 28 w 205"/>
                <a:gd name="T29" fmla="*/ 33 h 103"/>
                <a:gd name="T30" fmla="*/ 19 w 205"/>
                <a:gd name="T31" fmla="*/ 39 h 103"/>
                <a:gd name="T32" fmla="*/ 12 w 205"/>
                <a:gd name="T33" fmla="*/ 26 h 103"/>
                <a:gd name="T34" fmla="*/ 12 w 205"/>
                <a:gd name="T35" fmla="*/ 24 h 103"/>
                <a:gd name="T36" fmla="*/ 8 w 205"/>
                <a:gd name="T37" fmla="*/ 12 h 103"/>
                <a:gd name="T38" fmla="*/ 0 w 205"/>
                <a:gd name="T39" fmla="*/ 3 h 103"/>
                <a:gd name="T40" fmla="*/ 11 w 205"/>
                <a:gd name="T41" fmla="*/ 10 h 103"/>
                <a:gd name="T42" fmla="*/ 16 w 205"/>
                <a:gd name="T43" fmla="*/ 26 h 103"/>
                <a:gd name="T44" fmla="*/ 20 w 205"/>
                <a:gd name="T45" fmla="*/ 35 h 103"/>
                <a:gd name="T46" fmla="*/ 21 w 205"/>
                <a:gd name="T47" fmla="*/ 35 h 103"/>
                <a:gd name="T48" fmla="*/ 34 w 205"/>
                <a:gd name="T49" fmla="*/ 24 h 103"/>
                <a:gd name="T50" fmla="*/ 38 w 205"/>
                <a:gd name="T51" fmla="*/ 24 h 103"/>
                <a:gd name="T52" fmla="*/ 54 w 205"/>
                <a:gd name="T53" fmla="*/ 35 h 103"/>
                <a:gd name="T54" fmla="*/ 65 w 205"/>
                <a:gd name="T55" fmla="*/ 32 h 103"/>
                <a:gd name="T56" fmla="*/ 71 w 205"/>
                <a:gd name="T57" fmla="*/ 38 h 103"/>
                <a:gd name="T58" fmla="*/ 69 w 205"/>
                <a:gd name="T59" fmla="*/ 43 h 103"/>
                <a:gd name="T60" fmla="*/ 65 w 205"/>
                <a:gd name="T61" fmla="*/ 48 h 103"/>
                <a:gd name="T62" fmla="*/ 66 w 205"/>
                <a:gd name="T63" fmla="*/ 50 h 103"/>
                <a:gd name="T64" fmla="*/ 77 w 205"/>
                <a:gd name="T65" fmla="*/ 52 h 103"/>
                <a:gd name="T66" fmla="*/ 81 w 205"/>
                <a:gd name="T67" fmla="*/ 58 h 103"/>
                <a:gd name="T68" fmla="*/ 79 w 205"/>
                <a:gd name="T69" fmla="*/ 70 h 103"/>
                <a:gd name="T70" fmla="*/ 82 w 205"/>
                <a:gd name="T71" fmla="*/ 75 h 103"/>
                <a:gd name="T72" fmla="*/ 99 w 205"/>
                <a:gd name="T73" fmla="*/ 76 h 103"/>
                <a:gd name="T74" fmla="*/ 109 w 205"/>
                <a:gd name="T75" fmla="*/ 72 h 103"/>
                <a:gd name="T76" fmla="*/ 119 w 205"/>
                <a:gd name="T77" fmla="*/ 96 h 103"/>
                <a:gd name="T78" fmla="*/ 126 w 205"/>
                <a:gd name="T79" fmla="*/ 99 h 103"/>
                <a:gd name="T80" fmla="*/ 143 w 205"/>
                <a:gd name="T81" fmla="*/ 77 h 103"/>
                <a:gd name="T82" fmla="*/ 161 w 205"/>
                <a:gd name="T83" fmla="*/ 61 h 103"/>
                <a:gd name="T84" fmla="*/ 187 w 205"/>
                <a:gd name="T85" fmla="*/ 45 h 103"/>
                <a:gd name="T86" fmla="*/ 186 w 205"/>
                <a:gd name="T87" fmla="*/ 43 h 103"/>
                <a:gd name="T88" fmla="*/ 177 w 205"/>
                <a:gd name="T89" fmla="*/ 41 h 103"/>
                <a:gd name="T90" fmla="*/ 175 w 205"/>
                <a:gd name="T91" fmla="*/ 40 h 103"/>
                <a:gd name="T92" fmla="*/ 174 w 205"/>
                <a:gd name="T93" fmla="*/ 36 h 103"/>
                <a:gd name="T94" fmla="*/ 180 w 205"/>
                <a:gd name="T95" fmla="*/ 28 h 103"/>
                <a:gd name="T96" fmla="*/ 187 w 205"/>
                <a:gd name="T97" fmla="*/ 32 h 103"/>
                <a:gd name="T98" fmla="*/ 188 w 205"/>
                <a:gd name="T99" fmla="*/ 31 h 103"/>
                <a:gd name="T100" fmla="*/ 201 w 205"/>
                <a:gd name="T101" fmla="*/ 6 h 103"/>
                <a:gd name="T102" fmla="*/ 200 w 205"/>
                <a:gd name="T103" fmla="*/ 17 h 103"/>
                <a:gd name="T104" fmla="*/ 191 w 205"/>
                <a:gd name="T105" fmla="*/ 32 h 103"/>
                <a:gd name="T106" fmla="*/ 180 w 205"/>
                <a:gd name="T107" fmla="*/ 32 h 103"/>
                <a:gd name="T108" fmla="*/ 180 w 205"/>
                <a:gd name="T109" fmla="*/ 32 h 103"/>
                <a:gd name="T110" fmla="*/ 178 w 205"/>
                <a:gd name="T111" fmla="*/ 37 h 103"/>
                <a:gd name="T112" fmla="*/ 178 w 205"/>
                <a:gd name="T113" fmla="*/ 37 h 103"/>
                <a:gd name="T114" fmla="*/ 188 w 205"/>
                <a:gd name="T115" fmla="*/ 40 h 103"/>
                <a:gd name="T116" fmla="*/ 190 w 205"/>
                <a:gd name="T117" fmla="*/ 45 h 103"/>
                <a:gd name="T118" fmla="*/ 163 w 205"/>
                <a:gd name="T119" fmla="*/ 64 h 103"/>
                <a:gd name="T120" fmla="*/ 146 w 205"/>
                <a:gd name="T121" fmla="*/ 80 h 103"/>
                <a:gd name="T122" fmla="*/ 126 w 205"/>
                <a:gd name="T12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5" h="103">
                  <a:moveTo>
                    <a:pt x="118" y="100"/>
                  </a:moveTo>
                  <a:cubicBezTo>
                    <a:pt x="111" y="95"/>
                    <a:pt x="112" y="87"/>
                    <a:pt x="111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0" y="75"/>
                    <a:pt x="110" y="75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8" y="75"/>
                    <a:pt x="104" y="78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98" y="81"/>
                    <a:pt x="96" y="82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89" y="82"/>
                    <a:pt x="85" y="80"/>
                    <a:pt x="80" y="78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7" y="76"/>
                    <a:pt x="75" y="73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6"/>
                    <a:pt x="77" y="62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59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6"/>
                    <a:pt x="77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5"/>
                    <a:pt x="73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67" y="54"/>
                    <a:pt x="66" y="54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3" y="52"/>
                    <a:pt x="62" y="51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49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4"/>
                    <a:pt x="64" y="43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7" y="39"/>
                    <a:pt x="67" y="38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7" y="37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2" y="35"/>
                    <a:pt x="57" y="38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49" y="39"/>
                    <a:pt x="47" y="35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3" y="29"/>
                    <a:pt x="42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6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2" y="28"/>
                    <a:pt x="30" y="31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6" y="36"/>
                    <a:pt x="24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5" y="36"/>
                    <a:pt x="12" y="30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0" y="14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0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9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13"/>
                    <a:pt x="16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8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3" y="34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7" y="28"/>
                    <a:pt x="30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7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3" y="24"/>
                    <a:pt x="46" y="27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3"/>
                    <a:pt x="51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35"/>
                    <a:pt x="60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6" y="32"/>
                    <a:pt x="68" y="32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5"/>
                    <a:pt x="71" y="37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40"/>
                    <a:pt x="70" y="41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7" y="46"/>
                    <a:pt x="65" y="47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8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3" y="51"/>
                    <a:pt x="75" y="51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80" y="53"/>
                    <a:pt x="81" y="55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63"/>
                    <a:pt x="79" y="67"/>
                    <a:pt x="79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2"/>
                    <a:pt x="79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7" y="77"/>
                    <a:pt x="90" y="78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5" y="78"/>
                    <a:pt x="97" y="78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2" y="75"/>
                    <a:pt x="105" y="72"/>
                    <a:pt x="109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12" y="71"/>
                    <a:pt x="114" y="74"/>
                    <a:pt x="114" y="78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6" y="87"/>
                    <a:pt x="115" y="94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22" y="98"/>
                    <a:pt x="124" y="99"/>
                    <a:pt x="126" y="99"/>
                  </a:cubicBezTo>
                  <a:cubicBezTo>
                    <a:pt x="126" y="99"/>
                    <a:pt x="126" y="99"/>
                    <a:pt x="126" y="99"/>
                  </a:cubicBezTo>
                  <a:cubicBezTo>
                    <a:pt x="126" y="99"/>
                    <a:pt x="128" y="99"/>
                    <a:pt x="129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32" y="95"/>
                    <a:pt x="137" y="85"/>
                    <a:pt x="143" y="77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49" y="70"/>
                    <a:pt x="157" y="63"/>
                    <a:pt x="161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4" y="60"/>
                    <a:pt x="170" y="57"/>
                    <a:pt x="176" y="54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82" y="51"/>
                    <a:pt x="187" y="46"/>
                    <a:pt x="187" y="45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4"/>
                    <a:pt x="187" y="44"/>
                    <a:pt x="186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3" y="41"/>
                    <a:pt x="182" y="41"/>
                    <a:pt x="180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79" y="41"/>
                    <a:pt x="179" y="41"/>
                    <a:pt x="177" y="41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6" y="41"/>
                    <a:pt x="175" y="41"/>
                    <a:pt x="175" y="40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74" y="39"/>
                    <a:pt x="174" y="38"/>
                    <a:pt x="174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4" y="31"/>
                    <a:pt x="177" y="28"/>
                    <a:pt x="180" y="28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1" y="28"/>
                    <a:pt x="181" y="28"/>
                    <a:pt x="182" y="28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83" y="29"/>
                    <a:pt x="187" y="32"/>
                    <a:pt x="187" y="32"/>
                  </a:cubicBezTo>
                  <a:cubicBezTo>
                    <a:pt x="187" y="32"/>
                    <a:pt x="187" y="32"/>
                    <a:pt x="187" y="32"/>
                  </a:cubicBezTo>
                  <a:cubicBezTo>
                    <a:pt x="188" y="32"/>
                    <a:pt x="188" y="32"/>
                    <a:pt x="188" y="31"/>
                  </a:cubicBezTo>
                  <a:cubicBezTo>
                    <a:pt x="188" y="31"/>
                    <a:pt x="188" y="31"/>
                    <a:pt x="188" y="31"/>
                  </a:cubicBezTo>
                  <a:cubicBezTo>
                    <a:pt x="189" y="26"/>
                    <a:pt x="192" y="24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8" y="12"/>
                    <a:pt x="200" y="9"/>
                    <a:pt x="201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5" y="9"/>
                    <a:pt x="205" y="9"/>
                    <a:pt x="205" y="9"/>
                  </a:cubicBezTo>
                  <a:cubicBezTo>
                    <a:pt x="203" y="11"/>
                    <a:pt x="201" y="14"/>
                    <a:pt x="200" y="17"/>
                  </a:cubicBezTo>
                  <a:cubicBezTo>
                    <a:pt x="200" y="17"/>
                    <a:pt x="200" y="17"/>
                    <a:pt x="200" y="17"/>
                  </a:cubicBezTo>
                  <a:cubicBezTo>
                    <a:pt x="195" y="26"/>
                    <a:pt x="192" y="28"/>
                    <a:pt x="191" y="32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91" y="34"/>
                    <a:pt x="189" y="36"/>
                    <a:pt x="188" y="36"/>
                  </a:cubicBezTo>
                  <a:cubicBezTo>
                    <a:pt x="188" y="36"/>
                    <a:pt x="188" y="36"/>
                    <a:pt x="188" y="36"/>
                  </a:cubicBezTo>
                  <a:cubicBezTo>
                    <a:pt x="184" y="35"/>
                    <a:pt x="181" y="32"/>
                    <a:pt x="18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9" y="32"/>
                    <a:pt x="178" y="32"/>
                    <a:pt x="178" y="36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8" y="36"/>
                    <a:pt x="178" y="36"/>
                    <a:pt x="178" y="37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78" y="37"/>
                    <a:pt x="179" y="37"/>
                    <a:pt x="180" y="37"/>
                  </a:cubicBezTo>
                  <a:cubicBezTo>
                    <a:pt x="180" y="37"/>
                    <a:pt x="180" y="37"/>
                    <a:pt x="180" y="37"/>
                  </a:cubicBezTo>
                  <a:cubicBezTo>
                    <a:pt x="183" y="37"/>
                    <a:pt x="185" y="38"/>
                    <a:pt x="188" y="40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90" y="41"/>
                    <a:pt x="190" y="43"/>
                    <a:pt x="190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0" y="50"/>
                    <a:pt x="184" y="54"/>
                    <a:pt x="178" y="57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2" y="61"/>
                    <a:pt x="165" y="63"/>
                    <a:pt x="163" y="64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0" y="66"/>
                    <a:pt x="152" y="73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0" y="87"/>
                    <a:pt x="135" y="96"/>
                    <a:pt x="132" y="100"/>
                  </a:cubicBezTo>
                  <a:cubicBezTo>
                    <a:pt x="132" y="100"/>
                    <a:pt x="132" y="100"/>
                    <a:pt x="132" y="100"/>
                  </a:cubicBezTo>
                  <a:cubicBezTo>
                    <a:pt x="130" y="102"/>
                    <a:pt x="128" y="103"/>
                    <a:pt x="126" y="103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2" y="103"/>
                    <a:pt x="120" y="101"/>
                    <a:pt x="118" y="10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712"/>
            <p:cNvSpPr>
              <a:spLocks/>
            </p:cNvSpPr>
            <p:nvPr/>
          </p:nvSpPr>
          <p:spPr bwMode="auto">
            <a:xfrm>
              <a:off x="4457" y="2638"/>
              <a:ext cx="558" cy="323"/>
            </a:xfrm>
            <a:custGeom>
              <a:avLst/>
              <a:gdLst>
                <a:gd name="T0" fmla="*/ 93 w 394"/>
                <a:gd name="T1" fmla="*/ 220 h 228"/>
                <a:gd name="T2" fmla="*/ 73 w 394"/>
                <a:gd name="T3" fmla="*/ 206 h 228"/>
                <a:gd name="T4" fmla="*/ 64 w 394"/>
                <a:gd name="T5" fmla="*/ 192 h 228"/>
                <a:gd name="T6" fmla="*/ 47 w 394"/>
                <a:gd name="T7" fmla="*/ 178 h 228"/>
                <a:gd name="T8" fmla="*/ 38 w 394"/>
                <a:gd name="T9" fmla="*/ 162 h 228"/>
                <a:gd name="T10" fmla="*/ 28 w 394"/>
                <a:gd name="T11" fmla="*/ 165 h 228"/>
                <a:gd name="T12" fmla="*/ 13 w 394"/>
                <a:gd name="T13" fmla="*/ 158 h 228"/>
                <a:gd name="T14" fmla="*/ 3 w 394"/>
                <a:gd name="T15" fmla="*/ 168 h 228"/>
                <a:gd name="T16" fmla="*/ 4 w 394"/>
                <a:gd name="T17" fmla="*/ 160 h 228"/>
                <a:gd name="T18" fmla="*/ 15 w 394"/>
                <a:gd name="T19" fmla="*/ 154 h 228"/>
                <a:gd name="T20" fmla="*/ 31 w 394"/>
                <a:gd name="T21" fmla="*/ 160 h 228"/>
                <a:gd name="T22" fmla="*/ 42 w 394"/>
                <a:gd name="T23" fmla="*/ 163 h 228"/>
                <a:gd name="T24" fmla="*/ 56 w 394"/>
                <a:gd name="T25" fmla="*/ 180 h 228"/>
                <a:gd name="T26" fmla="*/ 73 w 394"/>
                <a:gd name="T27" fmla="*/ 197 h 228"/>
                <a:gd name="T28" fmla="*/ 82 w 394"/>
                <a:gd name="T29" fmla="*/ 211 h 228"/>
                <a:gd name="T30" fmla="*/ 95 w 394"/>
                <a:gd name="T31" fmla="*/ 216 h 228"/>
                <a:gd name="T32" fmla="*/ 117 w 394"/>
                <a:gd name="T33" fmla="*/ 224 h 228"/>
                <a:gd name="T34" fmla="*/ 139 w 394"/>
                <a:gd name="T35" fmla="*/ 217 h 228"/>
                <a:gd name="T36" fmla="*/ 169 w 394"/>
                <a:gd name="T37" fmla="*/ 193 h 228"/>
                <a:gd name="T38" fmla="*/ 178 w 394"/>
                <a:gd name="T39" fmla="*/ 170 h 228"/>
                <a:gd name="T40" fmla="*/ 197 w 394"/>
                <a:gd name="T41" fmla="*/ 155 h 228"/>
                <a:gd name="T42" fmla="*/ 200 w 394"/>
                <a:gd name="T43" fmla="*/ 144 h 228"/>
                <a:gd name="T44" fmla="*/ 223 w 394"/>
                <a:gd name="T45" fmla="*/ 134 h 228"/>
                <a:gd name="T46" fmla="*/ 229 w 394"/>
                <a:gd name="T47" fmla="*/ 122 h 228"/>
                <a:gd name="T48" fmla="*/ 230 w 394"/>
                <a:gd name="T49" fmla="*/ 108 h 228"/>
                <a:gd name="T50" fmla="*/ 238 w 394"/>
                <a:gd name="T51" fmla="*/ 105 h 228"/>
                <a:gd name="T52" fmla="*/ 246 w 394"/>
                <a:gd name="T53" fmla="*/ 100 h 228"/>
                <a:gd name="T54" fmla="*/ 266 w 394"/>
                <a:gd name="T55" fmla="*/ 81 h 228"/>
                <a:gd name="T56" fmla="*/ 266 w 394"/>
                <a:gd name="T57" fmla="*/ 77 h 228"/>
                <a:gd name="T58" fmla="*/ 280 w 394"/>
                <a:gd name="T59" fmla="*/ 34 h 228"/>
                <a:gd name="T60" fmla="*/ 314 w 394"/>
                <a:gd name="T61" fmla="*/ 7 h 228"/>
                <a:gd name="T62" fmla="*/ 324 w 394"/>
                <a:gd name="T63" fmla="*/ 8 h 228"/>
                <a:gd name="T64" fmla="*/ 356 w 394"/>
                <a:gd name="T65" fmla="*/ 0 h 228"/>
                <a:gd name="T66" fmla="*/ 372 w 394"/>
                <a:gd name="T67" fmla="*/ 20 h 228"/>
                <a:gd name="T68" fmla="*/ 391 w 394"/>
                <a:gd name="T69" fmla="*/ 22 h 228"/>
                <a:gd name="T70" fmla="*/ 370 w 394"/>
                <a:gd name="T71" fmla="*/ 23 h 228"/>
                <a:gd name="T72" fmla="*/ 356 w 394"/>
                <a:gd name="T73" fmla="*/ 4 h 228"/>
                <a:gd name="T74" fmla="*/ 324 w 394"/>
                <a:gd name="T75" fmla="*/ 12 h 228"/>
                <a:gd name="T76" fmla="*/ 314 w 394"/>
                <a:gd name="T77" fmla="*/ 11 h 228"/>
                <a:gd name="T78" fmla="*/ 283 w 394"/>
                <a:gd name="T79" fmla="*/ 37 h 228"/>
                <a:gd name="T80" fmla="*/ 270 w 394"/>
                <a:gd name="T81" fmla="*/ 77 h 228"/>
                <a:gd name="T82" fmla="*/ 270 w 394"/>
                <a:gd name="T83" fmla="*/ 81 h 228"/>
                <a:gd name="T84" fmla="*/ 262 w 394"/>
                <a:gd name="T85" fmla="*/ 92 h 228"/>
                <a:gd name="T86" fmla="*/ 239 w 394"/>
                <a:gd name="T87" fmla="*/ 109 h 228"/>
                <a:gd name="T88" fmla="*/ 237 w 394"/>
                <a:gd name="T89" fmla="*/ 109 h 228"/>
                <a:gd name="T90" fmla="*/ 233 w 394"/>
                <a:gd name="T91" fmla="*/ 116 h 228"/>
                <a:gd name="T92" fmla="*/ 233 w 394"/>
                <a:gd name="T93" fmla="*/ 123 h 228"/>
                <a:gd name="T94" fmla="*/ 210 w 394"/>
                <a:gd name="T95" fmla="*/ 143 h 228"/>
                <a:gd name="T96" fmla="*/ 202 w 394"/>
                <a:gd name="T97" fmla="*/ 151 h 228"/>
                <a:gd name="T98" fmla="*/ 192 w 394"/>
                <a:gd name="T99" fmla="*/ 162 h 228"/>
                <a:gd name="T100" fmla="*/ 179 w 394"/>
                <a:gd name="T101" fmla="*/ 185 h 228"/>
                <a:gd name="T102" fmla="*/ 162 w 394"/>
                <a:gd name="T103" fmla="*/ 202 h 228"/>
                <a:gd name="T104" fmla="*/ 125 w 394"/>
                <a:gd name="T105" fmla="*/ 225 h 228"/>
                <a:gd name="T106" fmla="*/ 99 w 394"/>
                <a:gd name="T107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94" h="228">
                  <a:moveTo>
                    <a:pt x="99" y="220"/>
                  </a:moveTo>
                  <a:cubicBezTo>
                    <a:pt x="98" y="220"/>
                    <a:pt x="97" y="220"/>
                    <a:pt x="96" y="220"/>
                  </a:cubicBezTo>
                  <a:cubicBezTo>
                    <a:pt x="96" y="220"/>
                    <a:pt x="96" y="220"/>
                    <a:pt x="96" y="220"/>
                  </a:cubicBezTo>
                  <a:cubicBezTo>
                    <a:pt x="95" y="220"/>
                    <a:pt x="94" y="220"/>
                    <a:pt x="93" y="220"/>
                  </a:cubicBezTo>
                  <a:cubicBezTo>
                    <a:pt x="93" y="220"/>
                    <a:pt x="93" y="220"/>
                    <a:pt x="93" y="220"/>
                  </a:cubicBezTo>
                  <a:cubicBezTo>
                    <a:pt x="87" y="220"/>
                    <a:pt x="82" y="217"/>
                    <a:pt x="79" y="213"/>
                  </a:cubicBezTo>
                  <a:cubicBezTo>
                    <a:pt x="79" y="213"/>
                    <a:pt x="79" y="213"/>
                    <a:pt x="79" y="213"/>
                  </a:cubicBezTo>
                  <a:cubicBezTo>
                    <a:pt x="76" y="210"/>
                    <a:pt x="74" y="206"/>
                    <a:pt x="73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2" y="204"/>
                    <a:pt x="71" y="202"/>
                    <a:pt x="70" y="199"/>
                  </a:cubicBezTo>
                  <a:cubicBezTo>
                    <a:pt x="70" y="199"/>
                    <a:pt x="70" y="199"/>
                    <a:pt x="70" y="199"/>
                  </a:cubicBezTo>
                  <a:cubicBezTo>
                    <a:pt x="68" y="197"/>
                    <a:pt x="67" y="194"/>
                    <a:pt x="64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58" y="188"/>
                    <a:pt x="55" y="185"/>
                    <a:pt x="53" y="183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1" y="180"/>
                    <a:pt x="50" y="179"/>
                    <a:pt x="47" y="178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38" y="174"/>
                    <a:pt x="38" y="167"/>
                    <a:pt x="38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8" y="162"/>
                    <a:pt x="38" y="162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7" y="162"/>
                    <a:pt x="35" y="163"/>
                    <a:pt x="33" y="164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1" y="165"/>
                    <a:pt x="30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2" y="165"/>
                    <a:pt x="18" y="160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7"/>
                    <a:pt x="9" y="160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5" y="165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2" y="163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7" y="157"/>
                    <a:pt x="9" y="154"/>
                    <a:pt x="13" y="154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4" y="154"/>
                    <a:pt x="15" y="154"/>
                    <a:pt x="15" y="15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0" y="157"/>
                    <a:pt x="24" y="161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9" y="161"/>
                    <a:pt x="30" y="161"/>
                    <a:pt x="31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3" y="160"/>
                    <a:pt x="35" y="158"/>
                    <a:pt x="38" y="158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40" y="158"/>
                    <a:pt x="42" y="160"/>
                    <a:pt x="42" y="163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3" y="168"/>
                    <a:pt x="41" y="171"/>
                    <a:pt x="49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52" y="176"/>
                    <a:pt x="54" y="178"/>
                    <a:pt x="56" y="180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8" y="182"/>
                    <a:pt x="61" y="185"/>
                    <a:pt x="66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70" y="191"/>
                    <a:pt x="72" y="195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5" y="200"/>
                    <a:pt x="76" y="203"/>
                    <a:pt x="76" y="203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7" y="204"/>
                    <a:pt x="79" y="207"/>
                    <a:pt x="82" y="211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5" y="214"/>
                    <a:pt x="88" y="216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4" y="216"/>
                    <a:pt x="94" y="216"/>
                    <a:pt x="95" y="21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8" y="216"/>
                    <a:pt x="99" y="216"/>
                  </a:cubicBezTo>
                  <a:cubicBezTo>
                    <a:pt x="99" y="216"/>
                    <a:pt x="99" y="216"/>
                    <a:pt x="99" y="216"/>
                  </a:cubicBezTo>
                  <a:cubicBezTo>
                    <a:pt x="109" y="216"/>
                    <a:pt x="112" y="224"/>
                    <a:pt x="117" y="224"/>
                  </a:cubicBezTo>
                  <a:cubicBezTo>
                    <a:pt x="117" y="224"/>
                    <a:pt x="117" y="224"/>
                    <a:pt x="117" y="224"/>
                  </a:cubicBezTo>
                  <a:cubicBezTo>
                    <a:pt x="118" y="224"/>
                    <a:pt x="120" y="223"/>
                    <a:pt x="122" y="222"/>
                  </a:cubicBezTo>
                  <a:cubicBezTo>
                    <a:pt x="122" y="222"/>
                    <a:pt x="122" y="222"/>
                    <a:pt x="122" y="222"/>
                  </a:cubicBezTo>
                  <a:cubicBezTo>
                    <a:pt x="130" y="216"/>
                    <a:pt x="136" y="218"/>
                    <a:pt x="139" y="217"/>
                  </a:cubicBezTo>
                  <a:cubicBezTo>
                    <a:pt x="139" y="217"/>
                    <a:pt x="139" y="217"/>
                    <a:pt x="139" y="217"/>
                  </a:cubicBezTo>
                  <a:cubicBezTo>
                    <a:pt x="142" y="216"/>
                    <a:pt x="157" y="204"/>
                    <a:pt x="158" y="200"/>
                  </a:cubicBezTo>
                  <a:cubicBezTo>
                    <a:pt x="158" y="200"/>
                    <a:pt x="158" y="200"/>
                    <a:pt x="158" y="200"/>
                  </a:cubicBezTo>
                  <a:cubicBezTo>
                    <a:pt x="162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71" y="193"/>
                    <a:pt x="174" y="189"/>
                    <a:pt x="175" y="183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7" y="178"/>
                    <a:pt x="178" y="172"/>
                    <a:pt x="178" y="170"/>
                  </a:cubicBezTo>
                  <a:cubicBezTo>
                    <a:pt x="178" y="170"/>
                    <a:pt x="178" y="170"/>
                    <a:pt x="178" y="170"/>
                  </a:cubicBezTo>
                  <a:cubicBezTo>
                    <a:pt x="178" y="163"/>
                    <a:pt x="182" y="160"/>
                    <a:pt x="191" y="158"/>
                  </a:cubicBezTo>
                  <a:cubicBezTo>
                    <a:pt x="191" y="158"/>
                    <a:pt x="191" y="158"/>
                    <a:pt x="191" y="158"/>
                  </a:cubicBezTo>
                  <a:cubicBezTo>
                    <a:pt x="195" y="157"/>
                    <a:pt x="197" y="156"/>
                    <a:pt x="197" y="155"/>
                  </a:cubicBezTo>
                  <a:cubicBezTo>
                    <a:pt x="197" y="155"/>
                    <a:pt x="197" y="155"/>
                    <a:pt x="197" y="155"/>
                  </a:cubicBezTo>
                  <a:cubicBezTo>
                    <a:pt x="198" y="155"/>
                    <a:pt x="198" y="153"/>
                    <a:pt x="198" y="150"/>
                  </a:cubicBezTo>
                  <a:cubicBezTo>
                    <a:pt x="198" y="150"/>
                    <a:pt x="198" y="150"/>
                    <a:pt x="198" y="150"/>
                  </a:cubicBezTo>
                  <a:cubicBezTo>
                    <a:pt x="199" y="148"/>
                    <a:pt x="199" y="146"/>
                    <a:pt x="200" y="144"/>
                  </a:cubicBezTo>
                  <a:cubicBezTo>
                    <a:pt x="200" y="144"/>
                    <a:pt x="200" y="144"/>
                    <a:pt x="200" y="144"/>
                  </a:cubicBezTo>
                  <a:cubicBezTo>
                    <a:pt x="201" y="142"/>
                    <a:pt x="204" y="141"/>
                    <a:pt x="209" y="140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213" y="138"/>
                    <a:pt x="219" y="136"/>
                    <a:pt x="223" y="134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7" y="132"/>
                    <a:pt x="229" y="129"/>
                    <a:pt x="229" y="123"/>
                  </a:cubicBezTo>
                  <a:cubicBezTo>
                    <a:pt x="229" y="123"/>
                    <a:pt x="229" y="123"/>
                    <a:pt x="229" y="123"/>
                  </a:cubicBezTo>
                  <a:cubicBezTo>
                    <a:pt x="229" y="123"/>
                    <a:pt x="229" y="122"/>
                    <a:pt x="229" y="122"/>
                  </a:cubicBezTo>
                  <a:cubicBezTo>
                    <a:pt x="229" y="122"/>
                    <a:pt x="229" y="122"/>
                    <a:pt x="229" y="122"/>
                  </a:cubicBezTo>
                  <a:cubicBezTo>
                    <a:pt x="229" y="120"/>
                    <a:pt x="229" y="118"/>
                    <a:pt x="229" y="116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3"/>
                    <a:pt x="229" y="111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1" y="106"/>
                    <a:pt x="234" y="105"/>
                    <a:pt x="237" y="105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37" y="105"/>
                    <a:pt x="238" y="105"/>
                    <a:pt x="238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38" y="105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45" y="105"/>
                    <a:pt x="245" y="103"/>
                    <a:pt x="246" y="100"/>
                  </a:cubicBezTo>
                  <a:cubicBezTo>
                    <a:pt x="246" y="100"/>
                    <a:pt x="246" y="100"/>
                    <a:pt x="246" y="100"/>
                  </a:cubicBezTo>
                  <a:cubicBezTo>
                    <a:pt x="247" y="94"/>
                    <a:pt x="255" y="88"/>
                    <a:pt x="262" y="88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63" y="88"/>
                    <a:pt x="266" y="88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66" y="80"/>
                    <a:pt x="266" y="80"/>
                    <a:pt x="266" y="80"/>
                  </a:cubicBezTo>
                  <a:cubicBezTo>
                    <a:pt x="266" y="80"/>
                    <a:pt x="266" y="80"/>
                    <a:pt x="266" y="80"/>
                  </a:cubicBezTo>
                  <a:cubicBezTo>
                    <a:pt x="266" y="79"/>
                    <a:pt x="266" y="78"/>
                    <a:pt x="266" y="77"/>
                  </a:cubicBezTo>
                  <a:cubicBezTo>
                    <a:pt x="266" y="77"/>
                    <a:pt x="266" y="77"/>
                    <a:pt x="266" y="77"/>
                  </a:cubicBezTo>
                  <a:cubicBezTo>
                    <a:pt x="266" y="68"/>
                    <a:pt x="268" y="59"/>
                    <a:pt x="270" y="54"/>
                  </a:cubicBezTo>
                  <a:cubicBezTo>
                    <a:pt x="270" y="54"/>
                    <a:pt x="270" y="54"/>
                    <a:pt x="270" y="54"/>
                  </a:cubicBezTo>
                  <a:cubicBezTo>
                    <a:pt x="272" y="49"/>
                    <a:pt x="278" y="37"/>
                    <a:pt x="280" y="34"/>
                  </a:cubicBezTo>
                  <a:cubicBezTo>
                    <a:pt x="280" y="34"/>
                    <a:pt x="280" y="34"/>
                    <a:pt x="280" y="34"/>
                  </a:cubicBezTo>
                  <a:cubicBezTo>
                    <a:pt x="286" y="26"/>
                    <a:pt x="287" y="17"/>
                    <a:pt x="298" y="12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1" y="11"/>
                    <a:pt x="305" y="7"/>
                    <a:pt x="314" y="7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15" y="7"/>
                    <a:pt x="317" y="7"/>
                    <a:pt x="319" y="7"/>
                  </a:cubicBezTo>
                  <a:cubicBezTo>
                    <a:pt x="319" y="7"/>
                    <a:pt x="319" y="7"/>
                    <a:pt x="319" y="7"/>
                  </a:cubicBezTo>
                  <a:cubicBezTo>
                    <a:pt x="321" y="8"/>
                    <a:pt x="322" y="8"/>
                    <a:pt x="324" y="8"/>
                  </a:cubicBezTo>
                  <a:cubicBezTo>
                    <a:pt x="324" y="8"/>
                    <a:pt x="324" y="8"/>
                    <a:pt x="324" y="8"/>
                  </a:cubicBezTo>
                  <a:cubicBezTo>
                    <a:pt x="330" y="8"/>
                    <a:pt x="333" y="5"/>
                    <a:pt x="340" y="4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43" y="3"/>
                    <a:pt x="350" y="0"/>
                    <a:pt x="356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9" y="0"/>
                    <a:pt x="363" y="2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ubicBezTo>
                    <a:pt x="365" y="9"/>
                    <a:pt x="370" y="19"/>
                    <a:pt x="372" y="20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22"/>
                    <a:pt x="380" y="24"/>
                    <a:pt x="385" y="24"/>
                  </a:cubicBezTo>
                  <a:cubicBezTo>
                    <a:pt x="385" y="24"/>
                    <a:pt x="385" y="24"/>
                    <a:pt x="385" y="24"/>
                  </a:cubicBezTo>
                  <a:cubicBezTo>
                    <a:pt x="388" y="24"/>
                    <a:pt x="390" y="23"/>
                    <a:pt x="391" y="22"/>
                  </a:cubicBezTo>
                  <a:cubicBezTo>
                    <a:pt x="391" y="22"/>
                    <a:pt x="391" y="22"/>
                    <a:pt x="391" y="22"/>
                  </a:cubicBezTo>
                  <a:cubicBezTo>
                    <a:pt x="394" y="24"/>
                    <a:pt x="394" y="24"/>
                    <a:pt x="394" y="24"/>
                  </a:cubicBezTo>
                  <a:cubicBezTo>
                    <a:pt x="392" y="27"/>
                    <a:pt x="388" y="28"/>
                    <a:pt x="385" y="28"/>
                  </a:cubicBezTo>
                  <a:cubicBezTo>
                    <a:pt x="385" y="28"/>
                    <a:pt x="385" y="28"/>
                    <a:pt x="385" y="28"/>
                  </a:cubicBezTo>
                  <a:cubicBezTo>
                    <a:pt x="379" y="28"/>
                    <a:pt x="373" y="26"/>
                    <a:pt x="370" y="23"/>
                  </a:cubicBezTo>
                  <a:cubicBezTo>
                    <a:pt x="370" y="23"/>
                    <a:pt x="370" y="23"/>
                    <a:pt x="370" y="23"/>
                  </a:cubicBezTo>
                  <a:cubicBezTo>
                    <a:pt x="367" y="20"/>
                    <a:pt x="362" y="12"/>
                    <a:pt x="360" y="7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0" y="5"/>
                    <a:pt x="359" y="4"/>
                    <a:pt x="356" y="4"/>
                  </a:cubicBezTo>
                  <a:cubicBezTo>
                    <a:pt x="356" y="4"/>
                    <a:pt x="356" y="4"/>
                    <a:pt x="356" y="4"/>
                  </a:cubicBezTo>
                  <a:cubicBezTo>
                    <a:pt x="351" y="4"/>
                    <a:pt x="345" y="7"/>
                    <a:pt x="341" y="8"/>
                  </a:cubicBezTo>
                  <a:cubicBezTo>
                    <a:pt x="341" y="8"/>
                    <a:pt x="341" y="8"/>
                    <a:pt x="341" y="8"/>
                  </a:cubicBezTo>
                  <a:cubicBezTo>
                    <a:pt x="335" y="9"/>
                    <a:pt x="331" y="12"/>
                    <a:pt x="324" y="12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2" y="12"/>
                    <a:pt x="320" y="12"/>
                    <a:pt x="319" y="11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17" y="11"/>
                    <a:pt x="315" y="11"/>
                    <a:pt x="314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06" y="11"/>
                    <a:pt x="303" y="14"/>
                    <a:pt x="299" y="16"/>
                  </a:cubicBezTo>
                  <a:cubicBezTo>
                    <a:pt x="299" y="16"/>
                    <a:pt x="299" y="16"/>
                    <a:pt x="299" y="16"/>
                  </a:cubicBezTo>
                  <a:cubicBezTo>
                    <a:pt x="290" y="20"/>
                    <a:pt x="290" y="27"/>
                    <a:pt x="283" y="37"/>
                  </a:cubicBezTo>
                  <a:cubicBezTo>
                    <a:pt x="283" y="37"/>
                    <a:pt x="283" y="37"/>
                    <a:pt x="283" y="37"/>
                  </a:cubicBezTo>
                  <a:cubicBezTo>
                    <a:pt x="282" y="39"/>
                    <a:pt x="275" y="51"/>
                    <a:pt x="274" y="55"/>
                  </a:cubicBezTo>
                  <a:cubicBezTo>
                    <a:pt x="274" y="55"/>
                    <a:pt x="274" y="55"/>
                    <a:pt x="274" y="55"/>
                  </a:cubicBezTo>
                  <a:cubicBezTo>
                    <a:pt x="272" y="59"/>
                    <a:pt x="270" y="68"/>
                    <a:pt x="270" y="77"/>
                  </a:cubicBezTo>
                  <a:cubicBezTo>
                    <a:pt x="270" y="77"/>
                    <a:pt x="270" y="77"/>
                    <a:pt x="270" y="77"/>
                  </a:cubicBezTo>
                  <a:cubicBezTo>
                    <a:pt x="270" y="78"/>
                    <a:pt x="270" y="79"/>
                    <a:pt x="270" y="79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0" y="80"/>
                    <a:pt x="270" y="80"/>
                    <a:pt x="270" y="81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0" y="85"/>
                    <a:pt x="269" y="88"/>
                    <a:pt x="267" y="90"/>
                  </a:cubicBezTo>
                  <a:cubicBezTo>
                    <a:pt x="267" y="90"/>
                    <a:pt x="267" y="90"/>
                    <a:pt x="267" y="90"/>
                  </a:cubicBezTo>
                  <a:cubicBezTo>
                    <a:pt x="265" y="92"/>
                    <a:pt x="263" y="92"/>
                    <a:pt x="262" y="92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58" y="92"/>
                    <a:pt x="250" y="98"/>
                    <a:pt x="250" y="101"/>
                  </a:cubicBezTo>
                  <a:cubicBezTo>
                    <a:pt x="250" y="101"/>
                    <a:pt x="250" y="101"/>
                    <a:pt x="250" y="101"/>
                  </a:cubicBezTo>
                  <a:cubicBezTo>
                    <a:pt x="249" y="104"/>
                    <a:pt x="247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cubicBezTo>
                    <a:pt x="239" y="109"/>
                    <a:pt x="238" y="109"/>
                    <a:pt x="238" y="109"/>
                  </a:cubicBezTo>
                  <a:cubicBezTo>
                    <a:pt x="238" y="109"/>
                    <a:pt x="238" y="109"/>
                    <a:pt x="238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5" y="109"/>
                    <a:pt x="234" y="109"/>
                    <a:pt x="234" y="110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4" y="111"/>
                    <a:pt x="233" y="113"/>
                    <a:pt x="233" y="116"/>
                  </a:cubicBezTo>
                  <a:cubicBezTo>
                    <a:pt x="233" y="116"/>
                    <a:pt x="233" y="116"/>
                    <a:pt x="233" y="116"/>
                  </a:cubicBezTo>
                  <a:cubicBezTo>
                    <a:pt x="233" y="118"/>
                    <a:pt x="233" y="120"/>
                    <a:pt x="233" y="122"/>
                  </a:cubicBezTo>
                  <a:cubicBezTo>
                    <a:pt x="233" y="122"/>
                    <a:pt x="233" y="122"/>
                    <a:pt x="233" y="122"/>
                  </a:cubicBezTo>
                  <a:cubicBezTo>
                    <a:pt x="233" y="122"/>
                    <a:pt x="233" y="123"/>
                    <a:pt x="233" y="123"/>
                  </a:cubicBezTo>
                  <a:cubicBezTo>
                    <a:pt x="233" y="123"/>
                    <a:pt x="233" y="123"/>
                    <a:pt x="233" y="123"/>
                  </a:cubicBezTo>
                  <a:cubicBezTo>
                    <a:pt x="233" y="130"/>
                    <a:pt x="229" y="135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0" y="140"/>
                    <a:pt x="215" y="142"/>
                    <a:pt x="210" y="143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05" y="145"/>
                    <a:pt x="204" y="146"/>
                    <a:pt x="203" y="147"/>
                  </a:cubicBezTo>
                  <a:cubicBezTo>
                    <a:pt x="203" y="147"/>
                    <a:pt x="203" y="147"/>
                    <a:pt x="203" y="147"/>
                  </a:cubicBezTo>
                  <a:cubicBezTo>
                    <a:pt x="203" y="147"/>
                    <a:pt x="203" y="148"/>
                    <a:pt x="202" y="151"/>
                  </a:cubicBezTo>
                  <a:cubicBezTo>
                    <a:pt x="202" y="151"/>
                    <a:pt x="202" y="151"/>
                    <a:pt x="202" y="151"/>
                  </a:cubicBezTo>
                  <a:cubicBezTo>
                    <a:pt x="202" y="154"/>
                    <a:pt x="202" y="156"/>
                    <a:pt x="200" y="158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9" y="160"/>
                    <a:pt x="196" y="160"/>
                    <a:pt x="192" y="162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83" y="164"/>
                    <a:pt x="183" y="165"/>
                    <a:pt x="182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2" y="173"/>
                    <a:pt x="181" y="179"/>
                    <a:pt x="179" y="185"/>
                  </a:cubicBezTo>
                  <a:cubicBezTo>
                    <a:pt x="179" y="185"/>
                    <a:pt x="179" y="185"/>
                    <a:pt x="179" y="185"/>
                  </a:cubicBezTo>
                  <a:cubicBezTo>
                    <a:pt x="177" y="190"/>
                    <a:pt x="175" y="196"/>
                    <a:pt x="170" y="197"/>
                  </a:cubicBezTo>
                  <a:cubicBezTo>
                    <a:pt x="170" y="197"/>
                    <a:pt x="170" y="197"/>
                    <a:pt x="170" y="197"/>
                  </a:cubicBezTo>
                  <a:cubicBezTo>
                    <a:pt x="168" y="197"/>
                    <a:pt x="165" y="196"/>
                    <a:pt x="162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59" y="207"/>
                    <a:pt x="146" y="218"/>
                    <a:pt x="140" y="220"/>
                  </a:cubicBezTo>
                  <a:cubicBezTo>
                    <a:pt x="140" y="220"/>
                    <a:pt x="140" y="220"/>
                    <a:pt x="140" y="220"/>
                  </a:cubicBezTo>
                  <a:cubicBezTo>
                    <a:pt x="135" y="222"/>
                    <a:pt x="132" y="220"/>
                    <a:pt x="125" y="225"/>
                  </a:cubicBezTo>
                  <a:cubicBezTo>
                    <a:pt x="125" y="225"/>
                    <a:pt x="125" y="225"/>
                    <a:pt x="125" y="225"/>
                  </a:cubicBezTo>
                  <a:cubicBezTo>
                    <a:pt x="122" y="227"/>
                    <a:pt x="119" y="228"/>
                    <a:pt x="117" y="228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09" y="227"/>
                    <a:pt x="106" y="219"/>
                    <a:pt x="99" y="22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713"/>
            <p:cNvSpPr>
              <a:spLocks/>
            </p:cNvSpPr>
            <p:nvPr/>
          </p:nvSpPr>
          <p:spPr bwMode="auto">
            <a:xfrm>
              <a:off x="3599" y="2982"/>
              <a:ext cx="136" cy="96"/>
            </a:xfrm>
            <a:custGeom>
              <a:avLst/>
              <a:gdLst>
                <a:gd name="T0" fmla="*/ 0 w 96"/>
                <a:gd name="T1" fmla="*/ 66 h 68"/>
                <a:gd name="T2" fmla="*/ 5 w 96"/>
                <a:gd name="T3" fmla="*/ 64 h 68"/>
                <a:gd name="T4" fmla="*/ 10 w 96"/>
                <a:gd name="T5" fmla="*/ 60 h 68"/>
                <a:gd name="T6" fmla="*/ 16 w 96"/>
                <a:gd name="T7" fmla="*/ 54 h 68"/>
                <a:gd name="T8" fmla="*/ 19 w 96"/>
                <a:gd name="T9" fmla="*/ 55 h 68"/>
                <a:gd name="T10" fmla="*/ 28 w 96"/>
                <a:gd name="T11" fmla="*/ 57 h 68"/>
                <a:gd name="T12" fmla="*/ 32 w 96"/>
                <a:gd name="T13" fmla="*/ 55 h 68"/>
                <a:gd name="T14" fmla="*/ 37 w 96"/>
                <a:gd name="T15" fmla="*/ 53 h 68"/>
                <a:gd name="T16" fmla="*/ 41 w 96"/>
                <a:gd name="T17" fmla="*/ 56 h 68"/>
                <a:gd name="T18" fmla="*/ 44 w 96"/>
                <a:gd name="T19" fmla="*/ 59 h 68"/>
                <a:gd name="T20" fmla="*/ 45 w 96"/>
                <a:gd name="T21" fmla="*/ 57 h 68"/>
                <a:gd name="T22" fmla="*/ 44 w 96"/>
                <a:gd name="T23" fmla="*/ 53 h 68"/>
                <a:gd name="T24" fmla="*/ 42 w 96"/>
                <a:gd name="T25" fmla="*/ 48 h 68"/>
                <a:gd name="T26" fmla="*/ 45 w 96"/>
                <a:gd name="T27" fmla="*/ 44 h 68"/>
                <a:gd name="T28" fmla="*/ 64 w 96"/>
                <a:gd name="T29" fmla="*/ 34 h 68"/>
                <a:gd name="T30" fmla="*/ 83 w 96"/>
                <a:gd name="T31" fmla="*/ 21 h 68"/>
                <a:gd name="T32" fmla="*/ 83 w 96"/>
                <a:gd name="T33" fmla="*/ 21 h 68"/>
                <a:gd name="T34" fmla="*/ 90 w 96"/>
                <a:gd name="T35" fmla="*/ 14 h 68"/>
                <a:gd name="T36" fmla="*/ 92 w 96"/>
                <a:gd name="T37" fmla="*/ 8 h 68"/>
                <a:gd name="T38" fmla="*/ 94 w 96"/>
                <a:gd name="T39" fmla="*/ 0 h 68"/>
                <a:gd name="T40" fmla="*/ 96 w 96"/>
                <a:gd name="T41" fmla="*/ 3 h 68"/>
                <a:gd name="T42" fmla="*/ 95 w 96"/>
                <a:gd name="T43" fmla="*/ 4 h 68"/>
                <a:gd name="T44" fmla="*/ 95 w 96"/>
                <a:gd name="T45" fmla="*/ 9 h 68"/>
                <a:gd name="T46" fmla="*/ 93 w 96"/>
                <a:gd name="T47" fmla="*/ 15 h 68"/>
                <a:gd name="T48" fmla="*/ 82 w 96"/>
                <a:gd name="T49" fmla="*/ 25 h 68"/>
                <a:gd name="T50" fmla="*/ 82 w 96"/>
                <a:gd name="T51" fmla="*/ 25 h 68"/>
                <a:gd name="T52" fmla="*/ 66 w 96"/>
                <a:gd name="T53" fmla="*/ 36 h 68"/>
                <a:gd name="T54" fmla="*/ 66 w 96"/>
                <a:gd name="T55" fmla="*/ 36 h 68"/>
                <a:gd name="T56" fmla="*/ 46 w 96"/>
                <a:gd name="T57" fmla="*/ 47 h 68"/>
                <a:gd name="T58" fmla="*/ 45 w 96"/>
                <a:gd name="T59" fmla="*/ 48 h 68"/>
                <a:gd name="T60" fmla="*/ 46 w 96"/>
                <a:gd name="T61" fmla="*/ 51 h 68"/>
                <a:gd name="T62" fmla="*/ 48 w 96"/>
                <a:gd name="T63" fmla="*/ 57 h 68"/>
                <a:gd name="T64" fmla="*/ 47 w 96"/>
                <a:gd name="T65" fmla="*/ 61 h 68"/>
                <a:gd name="T66" fmla="*/ 44 w 96"/>
                <a:gd name="T67" fmla="*/ 62 h 68"/>
                <a:gd name="T68" fmla="*/ 38 w 96"/>
                <a:gd name="T69" fmla="*/ 58 h 68"/>
                <a:gd name="T70" fmla="*/ 37 w 96"/>
                <a:gd name="T71" fmla="*/ 56 h 68"/>
                <a:gd name="T72" fmla="*/ 37 w 96"/>
                <a:gd name="T73" fmla="*/ 56 h 68"/>
                <a:gd name="T74" fmla="*/ 35 w 96"/>
                <a:gd name="T75" fmla="*/ 58 h 68"/>
                <a:gd name="T76" fmla="*/ 28 w 96"/>
                <a:gd name="T77" fmla="*/ 60 h 68"/>
                <a:gd name="T78" fmla="*/ 17 w 96"/>
                <a:gd name="T79" fmla="*/ 58 h 68"/>
                <a:gd name="T80" fmla="*/ 16 w 96"/>
                <a:gd name="T81" fmla="*/ 57 h 68"/>
                <a:gd name="T82" fmla="*/ 12 w 96"/>
                <a:gd name="T83" fmla="*/ 62 h 68"/>
                <a:gd name="T84" fmla="*/ 5 w 96"/>
                <a:gd name="T85" fmla="*/ 68 h 68"/>
                <a:gd name="T86" fmla="*/ 0 w 96"/>
                <a:gd name="T8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68">
                  <a:moveTo>
                    <a:pt x="0" y="66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4"/>
                    <a:pt x="4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8" y="63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7"/>
                    <a:pt x="13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4"/>
                    <a:pt x="18" y="54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1" y="56"/>
                    <a:pt x="25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30" y="57"/>
                    <a:pt x="32" y="56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4"/>
                    <a:pt x="35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9" y="53"/>
                    <a:pt x="40" y="55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4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5" y="59"/>
                    <a:pt x="45" y="58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5"/>
                    <a:pt x="44" y="54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3" y="52"/>
                    <a:pt x="42" y="50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3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59" y="39"/>
                    <a:pt x="58" y="39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8" y="27"/>
                    <a:pt x="74" y="23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6" y="19"/>
                    <a:pt x="90" y="16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1"/>
                    <a:pt x="91" y="11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5"/>
                    <a:pt x="91" y="2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6"/>
                    <a:pt x="95" y="7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11"/>
                    <a:pt x="94" y="12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2" y="19"/>
                    <a:pt x="86" y="24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75" y="27"/>
                    <a:pt x="70" y="30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0" y="42"/>
                    <a:pt x="60" y="42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9"/>
                    <a:pt x="46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8" y="52"/>
                    <a:pt x="48" y="55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8"/>
                    <a:pt x="48" y="60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2"/>
                    <a:pt x="45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2" y="62"/>
                    <a:pt x="39" y="60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7"/>
                    <a:pt x="37" y="57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6" y="56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3" y="59"/>
                    <a:pt x="30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4" y="60"/>
                    <a:pt x="20" y="59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4" y="59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4"/>
                    <a:pt x="9" y="67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68"/>
                    <a:pt x="2" y="67"/>
                    <a:pt x="0" y="6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714"/>
            <p:cNvSpPr>
              <a:spLocks noEditPoints="1"/>
            </p:cNvSpPr>
            <p:nvPr/>
          </p:nvSpPr>
          <p:spPr bwMode="auto">
            <a:xfrm>
              <a:off x="3782" y="2821"/>
              <a:ext cx="399" cy="160"/>
            </a:xfrm>
            <a:custGeom>
              <a:avLst/>
              <a:gdLst>
                <a:gd name="T0" fmla="*/ 8 w 282"/>
                <a:gd name="T1" fmla="*/ 110 h 113"/>
                <a:gd name="T2" fmla="*/ 16 w 282"/>
                <a:gd name="T3" fmla="*/ 107 h 113"/>
                <a:gd name="T4" fmla="*/ 18 w 282"/>
                <a:gd name="T5" fmla="*/ 100 h 113"/>
                <a:gd name="T6" fmla="*/ 18 w 282"/>
                <a:gd name="T7" fmla="*/ 100 h 113"/>
                <a:gd name="T8" fmla="*/ 27 w 282"/>
                <a:gd name="T9" fmla="*/ 93 h 113"/>
                <a:gd name="T10" fmla="*/ 30 w 282"/>
                <a:gd name="T11" fmla="*/ 95 h 113"/>
                <a:gd name="T12" fmla="*/ 38 w 282"/>
                <a:gd name="T13" fmla="*/ 97 h 113"/>
                <a:gd name="T14" fmla="*/ 44 w 282"/>
                <a:gd name="T15" fmla="*/ 91 h 113"/>
                <a:gd name="T16" fmla="*/ 62 w 282"/>
                <a:gd name="T17" fmla="*/ 65 h 113"/>
                <a:gd name="T18" fmla="*/ 74 w 282"/>
                <a:gd name="T19" fmla="*/ 54 h 113"/>
                <a:gd name="T20" fmla="*/ 86 w 282"/>
                <a:gd name="T21" fmla="*/ 28 h 113"/>
                <a:gd name="T22" fmla="*/ 117 w 282"/>
                <a:gd name="T23" fmla="*/ 10 h 113"/>
                <a:gd name="T24" fmla="*/ 125 w 282"/>
                <a:gd name="T25" fmla="*/ 12 h 113"/>
                <a:gd name="T26" fmla="*/ 125 w 282"/>
                <a:gd name="T27" fmla="*/ 12 h 113"/>
                <a:gd name="T28" fmla="*/ 126 w 282"/>
                <a:gd name="T29" fmla="*/ 12 h 113"/>
                <a:gd name="T30" fmla="*/ 128 w 282"/>
                <a:gd name="T31" fmla="*/ 12 h 113"/>
                <a:gd name="T32" fmla="*/ 157 w 282"/>
                <a:gd name="T33" fmla="*/ 7 h 113"/>
                <a:gd name="T34" fmla="*/ 164 w 282"/>
                <a:gd name="T35" fmla="*/ 5 h 113"/>
                <a:gd name="T36" fmla="*/ 168 w 282"/>
                <a:gd name="T37" fmla="*/ 6 h 113"/>
                <a:gd name="T38" fmla="*/ 188 w 282"/>
                <a:gd name="T39" fmla="*/ 2 h 113"/>
                <a:gd name="T40" fmla="*/ 193 w 282"/>
                <a:gd name="T41" fmla="*/ 4 h 113"/>
                <a:gd name="T42" fmla="*/ 215 w 282"/>
                <a:gd name="T43" fmla="*/ 2 h 113"/>
                <a:gd name="T44" fmla="*/ 225 w 282"/>
                <a:gd name="T45" fmla="*/ 0 h 113"/>
                <a:gd name="T46" fmla="*/ 249 w 282"/>
                <a:gd name="T47" fmla="*/ 9 h 113"/>
                <a:gd name="T48" fmla="*/ 266 w 282"/>
                <a:gd name="T49" fmla="*/ 18 h 113"/>
                <a:gd name="T50" fmla="*/ 270 w 282"/>
                <a:gd name="T51" fmla="*/ 17 h 113"/>
                <a:gd name="T52" fmla="*/ 274 w 282"/>
                <a:gd name="T53" fmla="*/ 20 h 113"/>
                <a:gd name="T54" fmla="*/ 279 w 282"/>
                <a:gd name="T55" fmla="*/ 31 h 113"/>
                <a:gd name="T56" fmla="*/ 270 w 282"/>
                <a:gd name="T57" fmla="*/ 21 h 113"/>
                <a:gd name="T58" fmla="*/ 267 w 282"/>
                <a:gd name="T59" fmla="*/ 22 h 113"/>
                <a:gd name="T60" fmla="*/ 247 w 282"/>
                <a:gd name="T61" fmla="*/ 11 h 113"/>
                <a:gd name="T62" fmla="*/ 231 w 282"/>
                <a:gd name="T63" fmla="*/ 4 h 113"/>
                <a:gd name="T64" fmla="*/ 217 w 282"/>
                <a:gd name="T65" fmla="*/ 4 h 113"/>
                <a:gd name="T66" fmla="*/ 200 w 282"/>
                <a:gd name="T67" fmla="*/ 8 h 113"/>
                <a:gd name="T68" fmla="*/ 188 w 282"/>
                <a:gd name="T69" fmla="*/ 5 h 113"/>
                <a:gd name="T70" fmla="*/ 171 w 282"/>
                <a:gd name="T71" fmla="*/ 10 h 113"/>
                <a:gd name="T72" fmla="*/ 166 w 282"/>
                <a:gd name="T73" fmla="*/ 9 h 113"/>
                <a:gd name="T74" fmla="*/ 160 w 282"/>
                <a:gd name="T75" fmla="*/ 10 h 113"/>
                <a:gd name="T76" fmla="*/ 154 w 282"/>
                <a:gd name="T77" fmla="*/ 12 h 113"/>
                <a:gd name="T78" fmla="*/ 128 w 282"/>
                <a:gd name="T79" fmla="*/ 16 h 113"/>
                <a:gd name="T80" fmla="*/ 123 w 282"/>
                <a:gd name="T81" fmla="*/ 15 h 113"/>
                <a:gd name="T82" fmla="*/ 90 w 282"/>
                <a:gd name="T83" fmla="*/ 28 h 113"/>
                <a:gd name="T84" fmla="*/ 90 w 282"/>
                <a:gd name="T85" fmla="*/ 28 h 113"/>
                <a:gd name="T86" fmla="*/ 64 w 282"/>
                <a:gd name="T87" fmla="*/ 67 h 113"/>
                <a:gd name="T88" fmla="*/ 56 w 282"/>
                <a:gd name="T89" fmla="*/ 75 h 113"/>
                <a:gd name="T90" fmla="*/ 39 w 282"/>
                <a:gd name="T91" fmla="*/ 100 h 113"/>
                <a:gd name="T92" fmla="*/ 36 w 282"/>
                <a:gd name="T93" fmla="*/ 101 h 113"/>
                <a:gd name="T94" fmla="*/ 27 w 282"/>
                <a:gd name="T95" fmla="*/ 97 h 113"/>
                <a:gd name="T96" fmla="*/ 22 w 282"/>
                <a:gd name="T97" fmla="*/ 99 h 113"/>
                <a:gd name="T98" fmla="*/ 22 w 282"/>
                <a:gd name="T99" fmla="*/ 101 h 113"/>
                <a:gd name="T100" fmla="*/ 19 w 282"/>
                <a:gd name="T101" fmla="*/ 108 h 113"/>
                <a:gd name="T102" fmla="*/ 8 w 282"/>
                <a:gd name="T103" fmla="*/ 113 h 113"/>
                <a:gd name="T104" fmla="*/ 0 w 282"/>
                <a:gd name="T105" fmla="*/ 109 h 113"/>
                <a:gd name="T106" fmla="*/ 0 w 282"/>
                <a:gd name="T107" fmla="*/ 10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2" h="113">
                  <a:moveTo>
                    <a:pt x="0" y="109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4" y="109"/>
                    <a:pt x="6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2" y="110"/>
                    <a:pt x="15" y="108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7" y="104"/>
                    <a:pt x="18" y="102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7"/>
                    <a:pt x="19" y="96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3" y="94"/>
                    <a:pt x="25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8" y="93"/>
                    <a:pt x="29" y="94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32" y="96"/>
                    <a:pt x="34" y="98"/>
                    <a:pt x="36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7" y="98"/>
                    <a:pt x="37" y="98"/>
                    <a:pt x="38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42" y="96"/>
                    <a:pt x="43" y="94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6" y="85"/>
                    <a:pt x="48" y="77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6" y="68"/>
                    <a:pt x="59" y="67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4" y="63"/>
                    <a:pt x="72" y="56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4"/>
                    <a:pt x="87" y="30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91" y="15"/>
                    <a:pt x="107" y="10"/>
                    <a:pt x="117" y="1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1" y="10"/>
                    <a:pt x="124" y="11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5" y="12"/>
                    <a:pt x="126" y="12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7" y="12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35" y="12"/>
                    <a:pt x="151" y="10"/>
                    <a:pt x="156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7" y="8"/>
                    <a:pt x="157" y="7"/>
                    <a:pt x="157" y="7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9" y="6"/>
                    <a:pt x="161" y="5"/>
                    <a:pt x="164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5" y="5"/>
                    <a:pt x="166" y="5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9" y="6"/>
                    <a:pt x="170" y="6"/>
                    <a:pt x="171" y="6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8" y="6"/>
                    <a:pt x="182" y="2"/>
                    <a:pt x="188" y="2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90" y="2"/>
                    <a:pt x="192" y="3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94" y="4"/>
                    <a:pt x="197" y="5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6" y="5"/>
                    <a:pt x="214" y="3"/>
                    <a:pt x="215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7" y="0"/>
                    <a:pt x="221" y="0"/>
                    <a:pt x="225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7" y="0"/>
                    <a:pt x="230" y="0"/>
                    <a:pt x="232" y="1"/>
                  </a:cubicBezTo>
                  <a:cubicBezTo>
                    <a:pt x="232" y="1"/>
                    <a:pt x="232" y="1"/>
                    <a:pt x="232" y="1"/>
                  </a:cubicBezTo>
                  <a:cubicBezTo>
                    <a:pt x="239" y="3"/>
                    <a:pt x="245" y="5"/>
                    <a:pt x="249" y="9"/>
                  </a:cubicBezTo>
                  <a:cubicBezTo>
                    <a:pt x="249" y="9"/>
                    <a:pt x="249" y="9"/>
                    <a:pt x="249" y="9"/>
                  </a:cubicBezTo>
                  <a:cubicBezTo>
                    <a:pt x="251" y="11"/>
                    <a:pt x="263" y="19"/>
                    <a:pt x="266" y="18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7" y="18"/>
                    <a:pt x="269" y="17"/>
                    <a:pt x="270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2" y="17"/>
                    <a:pt x="273" y="18"/>
                    <a:pt x="274" y="20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5" y="22"/>
                    <a:pt x="281" y="28"/>
                    <a:pt x="282" y="29"/>
                  </a:cubicBezTo>
                  <a:cubicBezTo>
                    <a:pt x="282" y="29"/>
                    <a:pt x="282" y="29"/>
                    <a:pt x="282" y="29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0"/>
                    <a:pt x="273" y="24"/>
                    <a:pt x="271" y="21"/>
                  </a:cubicBezTo>
                  <a:cubicBezTo>
                    <a:pt x="271" y="21"/>
                    <a:pt x="271" y="21"/>
                    <a:pt x="271" y="21"/>
                  </a:cubicBezTo>
                  <a:cubicBezTo>
                    <a:pt x="270" y="20"/>
                    <a:pt x="271" y="21"/>
                    <a:pt x="270" y="21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0" y="21"/>
                    <a:pt x="268" y="21"/>
                    <a:pt x="267" y="22"/>
                  </a:cubicBezTo>
                  <a:cubicBezTo>
                    <a:pt x="267" y="22"/>
                    <a:pt x="267" y="22"/>
                    <a:pt x="267" y="22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6" y="22"/>
                    <a:pt x="266" y="22"/>
                    <a:pt x="266" y="22"/>
                  </a:cubicBezTo>
                  <a:cubicBezTo>
                    <a:pt x="260" y="21"/>
                    <a:pt x="249" y="14"/>
                    <a:pt x="247" y="11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44" y="8"/>
                    <a:pt x="238" y="6"/>
                    <a:pt x="231" y="4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29" y="3"/>
                    <a:pt x="227" y="3"/>
                    <a:pt x="225" y="3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21" y="3"/>
                    <a:pt x="218" y="4"/>
                    <a:pt x="217" y="4"/>
                  </a:cubicBezTo>
                  <a:cubicBezTo>
                    <a:pt x="217" y="4"/>
                    <a:pt x="217" y="4"/>
                    <a:pt x="217" y="4"/>
                  </a:cubicBezTo>
                  <a:cubicBezTo>
                    <a:pt x="214" y="7"/>
                    <a:pt x="206" y="8"/>
                    <a:pt x="200" y="8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7" y="8"/>
                    <a:pt x="194" y="8"/>
                    <a:pt x="192" y="7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0" y="6"/>
                    <a:pt x="189" y="5"/>
                    <a:pt x="188" y="5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84" y="5"/>
                    <a:pt x="179" y="9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68" y="9"/>
                    <a:pt x="166" y="9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5" y="8"/>
                    <a:pt x="164" y="8"/>
                    <a:pt x="164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2" y="8"/>
                    <a:pt x="161" y="9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8" y="11"/>
                    <a:pt x="157" y="11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2" y="13"/>
                    <a:pt x="149" y="13"/>
                    <a:pt x="146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39" y="15"/>
                    <a:pt x="132" y="16"/>
                    <a:pt x="128" y="1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6" y="16"/>
                    <a:pt x="125" y="16"/>
                    <a:pt x="123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4"/>
                    <a:pt x="120" y="14"/>
                    <a:pt x="11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08" y="14"/>
                    <a:pt x="93" y="1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9" y="33"/>
                    <a:pt x="78" y="54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4" y="59"/>
                    <a:pt x="66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1" y="70"/>
                    <a:pt x="58" y="71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2" y="79"/>
                    <a:pt x="49" y="87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96"/>
                    <a:pt x="44" y="99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101"/>
                    <a:pt x="37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01"/>
                    <a:pt x="30" y="99"/>
                    <a:pt x="28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8" y="97"/>
                    <a:pt x="27" y="97"/>
                    <a:pt x="27" y="97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5" y="97"/>
                    <a:pt x="22" y="98"/>
                    <a:pt x="22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1" y="99"/>
                    <a:pt x="21" y="99"/>
                    <a:pt x="21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1" y="100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1" y="104"/>
                    <a:pt x="20" y="105"/>
                    <a:pt x="19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7" y="111"/>
                    <a:pt x="13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5" y="113"/>
                    <a:pt x="2" y="112"/>
                    <a:pt x="0" y="109"/>
                  </a:cubicBezTo>
                  <a:close/>
                  <a:moveTo>
                    <a:pt x="0" y="109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715"/>
            <p:cNvSpPr>
              <a:spLocks noEditPoints="1"/>
            </p:cNvSpPr>
            <p:nvPr/>
          </p:nvSpPr>
          <p:spPr bwMode="auto">
            <a:xfrm>
              <a:off x="3547" y="2965"/>
              <a:ext cx="238" cy="116"/>
            </a:xfrm>
            <a:custGeom>
              <a:avLst/>
              <a:gdLst>
                <a:gd name="T0" fmla="*/ 23 w 168"/>
                <a:gd name="T1" fmla="*/ 75 h 82"/>
                <a:gd name="T2" fmla="*/ 21 w 168"/>
                <a:gd name="T3" fmla="*/ 73 h 82"/>
                <a:gd name="T4" fmla="*/ 20 w 168"/>
                <a:gd name="T5" fmla="*/ 73 h 82"/>
                <a:gd name="T6" fmla="*/ 11 w 168"/>
                <a:gd name="T7" fmla="*/ 75 h 82"/>
                <a:gd name="T8" fmla="*/ 1 w 168"/>
                <a:gd name="T9" fmla="*/ 76 h 82"/>
                <a:gd name="T10" fmla="*/ 0 w 168"/>
                <a:gd name="T11" fmla="*/ 76 h 82"/>
                <a:gd name="T12" fmla="*/ 1 w 168"/>
                <a:gd name="T13" fmla="*/ 73 h 82"/>
                <a:gd name="T14" fmla="*/ 1 w 168"/>
                <a:gd name="T15" fmla="*/ 73 h 82"/>
                <a:gd name="T16" fmla="*/ 18 w 168"/>
                <a:gd name="T17" fmla="*/ 70 h 82"/>
                <a:gd name="T18" fmla="*/ 18 w 168"/>
                <a:gd name="T19" fmla="*/ 70 h 82"/>
                <a:gd name="T20" fmla="*/ 21 w 168"/>
                <a:gd name="T21" fmla="*/ 69 h 82"/>
                <a:gd name="T22" fmla="*/ 26 w 168"/>
                <a:gd name="T23" fmla="*/ 74 h 82"/>
                <a:gd name="T24" fmla="*/ 29 w 168"/>
                <a:gd name="T25" fmla="*/ 78 h 82"/>
                <a:gd name="T26" fmla="*/ 30 w 168"/>
                <a:gd name="T27" fmla="*/ 79 h 82"/>
                <a:gd name="T28" fmla="*/ 40 w 168"/>
                <a:gd name="T29" fmla="*/ 75 h 82"/>
                <a:gd name="T30" fmla="*/ 42 w 168"/>
                <a:gd name="T31" fmla="*/ 76 h 82"/>
                <a:gd name="T32" fmla="*/ 41 w 168"/>
                <a:gd name="T33" fmla="*/ 79 h 82"/>
                <a:gd name="T34" fmla="*/ 40 w 168"/>
                <a:gd name="T35" fmla="*/ 78 h 82"/>
                <a:gd name="T36" fmla="*/ 30 w 168"/>
                <a:gd name="T37" fmla="*/ 82 h 82"/>
                <a:gd name="T38" fmla="*/ 30 w 168"/>
                <a:gd name="T39" fmla="*/ 82 h 82"/>
                <a:gd name="T40" fmla="*/ 137 w 168"/>
                <a:gd name="T41" fmla="*/ 16 h 82"/>
                <a:gd name="T42" fmla="*/ 133 w 168"/>
                <a:gd name="T43" fmla="*/ 15 h 82"/>
                <a:gd name="T44" fmla="*/ 131 w 168"/>
                <a:gd name="T45" fmla="*/ 15 h 82"/>
                <a:gd name="T46" fmla="*/ 133 w 168"/>
                <a:gd name="T47" fmla="*/ 12 h 82"/>
                <a:gd name="T48" fmla="*/ 138 w 168"/>
                <a:gd name="T49" fmla="*/ 13 h 82"/>
                <a:gd name="T50" fmla="*/ 141 w 168"/>
                <a:gd name="T51" fmla="*/ 14 h 82"/>
                <a:gd name="T52" fmla="*/ 147 w 168"/>
                <a:gd name="T53" fmla="*/ 13 h 82"/>
                <a:gd name="T54" fmla="*/ 151 w 168"/>
                <a:gd name="T55" fmla="*/ 7 h 82"/>
                <a:gd name="T56" fmla="*/ 151 w 168"/>
                <a:gd name="T57" fmla="*/ 7 h 82"/>
                <a:gd name="T58" fmla="*/ 151 w 168"/>
                <a:gd name="T59" fmla="*/ 7 h 82"/>
                <a:gd name="T60" fmla="*/ 159 w 168"/>
                <a:gd name="T61" fmla="*/ 0 h 82"/>
                <a:gd name="T62" fmla="*/ 161 w 168"/>
                <a:gd name="T63" fmla="*/ 0 h 82"/>
                <a:gd name="T64" fmla="*/ 166 w 168"/>
                <a:gd name="T65" fmla="*/ 2 h 82"/>
                <a:gd name="T66" fmla="*/ 168 w 168"/>
                <a:gd name="T67" fmla="*/ 6 h 82"/>
                <a:gd name="T68" fmla="*/ 166 w 168"/>
                <a:gd name="T69" fmla="*/ 7 h 82"/>
                <a:gd name="T70" fmla="*/ 164 w 168"/>
                <a:gd name="T71" fmla="*/ 4 h 82"/>
                <a:gd name="T72" fmla="*/ 161 w 168"/>
                <a:gd name="T73" fmla="*/ 3 h 82"/>
                <a:gd name="T74" fmla="*/ 160 w 168"/>
                <a:gd name="T75" fmla="*/ 3 h 82"/>
                <a:gd name="T76" fmla="*/ 154 w 168"/>
                <a:gd name="T77" fmla="*/ 8 h 82"/>
                <a:gd name="T78" fmla="*/ 148 w 168"/>
                <a:gd name="T79" fmla="*/ 16 h 82"/>
                <a:gd name="T80" fmla="*/ 141 w 168"/>
                <a:gd name="T81" fmla="*/ 1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8" h="82">
                  <a:moveTo>
                    <a:pt x="27" y="81"/>
                  </a:moveTo>
                  <a:cubicBezTo>
                    <a:pt x="25" y="80"/>
                    <a:pt x="24" y="77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2" y="73"/>
                    <a:pt x="22" y="72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8" y="74"/>
                    <a:pt x="15" y="75"/>
                    <a:pt x="11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7" y="76"/>
                    <a:pt x="3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4" y="73"/>
                    <a:pt x="16" y="72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20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4" y="69"/>
                    <a:pt x="25" y="72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7" y="76"/>
                    <a:pt x="28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2" y="79"/>
                    <a:pt x="35" y="76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6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0" y="79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8" y="78"/>
                    <a:pt x="35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9" y="82"/>
                    <a:pt x="28" y="82"/>
                    <a:pt x="27" y="81"/>
                  </a:cubicBezTo>
                  <a:close/>
                  <a:moveTo>
                    <a:pt x="137" y="16"/>
                  </a:moveTo>
                  <a:cubicBezTo>
                    <a:pt x="135" y="16"/>
                    <a:pt x="134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2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1" y="12"/>
                    <a:pt x="132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6" y="12"/>
                    <a:pt x="136" y="13"/>
                    <a:pt x="138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9" y="13"/>
                    <a:pt x="140" y="14"/>
                    <a:pt x="141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3" y="14"/>
                    <a:pt x="145" y="13"/>
                    <a:pt x="147" y="13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51" y="12"/>
                    <a:pt x="150" y="11"/>
                    <a:pt x="151" y="7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3" y="3"/>
                    <a:pt x="155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3" y="0"/>
                    <a:pt x="165" y="1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8" y="4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5" y="6"/>
                    <a:pt x="164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3" y="3"/>
                    <a:pt x="163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57" y="4"/>
                    <a:pt x="156" y="5"/>
                    <a:pt x="154" y="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3" y="11"/>
                    <a:pt x="153" y="14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6" y="16"/>
                    <a:pt x="144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0" y="17"/>
                    <a:pt x="139" y="17"/>
                    <a:pt x="137" y="1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716"/>
            <p:cNvSpPr>
              <a:spLocks/>
            </p:cNvSpPr>
            <p:nvPr/>
          </p:nvSpPr>
          <p:spPr bwMode="auto">
            <a:xfrm>
              <a:off x="3248" y="3068"/>
              <a:ext cx="300" cy="301"/>
            </a:xfrm>
            <a:custGeom>
              <a:avLst/>
              <a:gdLst>
                <a:gd name="T0" fmla="*/ 7 w 212"/>
                <a:gd name="T1" fmla="*/ 188 h 212"/>
                <a:gd name="T2" fmla="*/ 8 w 212"/>
                <a:gd name="T3" fmla="*/ 175 h 212"/>
                <a:gd name="T4" fmla="*/ 3 w 212"/>
                <a:gd name="T5" fmla="*/ 161 h 212"/>
                <a:gd name="T6" fmla="*/ 12 w 212"/>
                <a:gd name="T7" fmla="*/ 179 h 212"/>
                <a:gd name="T8" fmla="*/ 5 w 212"/>
                <a:gd name="T9" fmla="*/ 195 h 212"/>
                <a:gd name="T10" fmla="*/ 4 w 212"/>
                <a:gd name="T11" fmla="*/ 208 h 212"/>
                <a:gd name="T12" fmla="*/ 5 w 212"/>
                <a:gd name="T13" fmla="*/ 209 h 212"/>
                <a:gd name="T14" fmla="*/ 19 w 212"/>
                <a:gd name="T15" fmla="*/ 205 h 212"/>
                <a:gd name="T16" fmla="*/ 52 w 212"/>
                <a:gd name="T17" fmla="*/ 181 h 212"/>
                <a:gd name="T18" fmla="*/ 59 w 212"/>
                <a:gd name="T19" fmla="*/ 186 h 212"/>
                <a:gd name="T20" fmla="*/ 58 w 212"/>
                <a:gd name="T21" fmla="*/ 190 h 212"/>
                <a:gd name="T22" fmla="*/ 65 w 212"/>
                <a:gd name="T23" fmla="*/ 190 h 212"/>
                <a:gd name="T24" fmla="*/ 82 w 212"/>
                <a:gd name="T25" fmla="*/ 182 h 212"/>
                <a:gd name="T26" fmla="*/ 82 w 212"/>
                <a:gd name="T27" fmla="*/ 178 h 212"/>
                <a:gd name="T28" fmla="*/ 87 w 212"/>
                <a:gd name="T29" fmla="*/ 169 h 212"/>
                <a:gd name="T30" fmla="*/ 83 w 212"/>
                <a:gd name="T31" fmla="*/ 162 h 212"/>
                <a:gd name="T32" fmla="*/ 82 w 212"/>
                <a:gd name="T33" fmla="*/ 147 h 212"/>
                <a:gd name="T34" fmla="*/ 81 w 212"/>
                <a:gd name="T35" fmla="*/ 119 h 212"/>
                <a:gd name="T36" fmla="*/ 81 w 212"/>
                <a:gd name="T37" fmla="*/ 116 h 212"/>
                <a:gd name="T38" fmla="*/ 86 w 212"/>
                <a:gd name="T39" fmla="*/ 100 h 212"/>
                <a:gd name="T40" fmla="*/ 93 w 212"/>
                <a:gd name="T41" fmla="*/ 102 h 212"/>
                <a:gd name="T42" fmla="*/ 100 w 212"/>
                <a:gd name="T43" fmla="*/ 97 h 212"/>
                <a:gd name="T44" fmla="*/ 112 w 212"/>
                <a:gd name="T45" fmla="*/ 84 h 212"/>
                <a:gd name="T46" fmla="*/ 127 w 212"/>
                <a:gd name="T47" fmla="*/ 61 h 212"/>
                <a:gd name="T48" fmla="*/ 127 w 212"/>
                <a:gd name="T49" fmla="*/ 59 h 212"/>
                <a:gd name="T50" fmla="*/ 121 w 212"/>
                <a:gd name="T51" fmla="*/ 49 h 212"/>
                <a:gd name="T52" fmla="*/ 139 w 212"/>
                <a:gd name="T53" fmla="*/ 35 h 212"/>
                <a:gd name="T54" fmla="*/ 144 w 212"/>
                <a:gd name="T55" fmla="*/ 37 h 212"/>
                <a:gd name="T56" fmla="*/ 154 w 212"/>
                <a:gd name="T57" fmla="*/ 30 h 212"/>
                <a:gd name="T58" fmla="*/ 147 w 212"/>
                <a:gd name="T59" fmla="*/ 17 h 212"/>
                <a:gd name="T60" fmla="*/ 155 w 212"/>
                <a:gd name="T61" fmla="*/ 6 h 212"/>
                <a:gd name="T62" fmla="*/ 166 w 212"/>
                <a:gd name="T63" fmla="*/ 10 h 212"/>
                <a:gd name="T64" fmla="*/ 181 w 212"/>
                <a:gd name="T65" fmla="*/ 7 h 212"/>
                <a:gd name="T66" fmla="*/ 201 w 212"/>
                <a:gd name="T67" fmla="*/ 8 h 212"/>
                <a:gd name="T68" fmla="*/ 212 w 212"/>
                <a:gd name="T69" fmla="*/ 0 h 212"/>
                <a:gd name="T70" fmla="*/ 211 w 212"/>
                <a:gd name="T71" fmla="*/ 3 h 212"/>
                <a:gd name="T72" fmla="*/ 197 w 212"/>
                <a:gd name="T73" fmla="*/ 13 h 212"/>
                <a:gd name="T74" fmla="*/ 178 w 212"/>
                <a:gd name="T75" fmla="*/ 11 h 212"/>
                <a:gd name="T76" fmla="*/ 156 w 212"/>
                <a:gd name="T77" fmla="*/ 10 h 212"/>
                <a:gd name="T78" fmla="*/ 155 w 212"/>
                <a:gd name="T79" fmla="*/ 9 h 212"/>
                <a:gd name="T80" fmla="*/ 154 w 212"/>
                <a:gd name="T81" fmla="*/ 10 h 212"/>
                <a:gd name="T82" fmla="*/ 154 w 212"/>
                <a:gd name="T83" fmla="*/ 25 h 212"/>
                <a:gd name="T84" fmla="*/ 151 w 212"/>
                <a:gd name="T85" fmla="*/ 37 h 212"/>
                <a:gd name="T86" fmla="*/ 138 w 212"/>
                <a:gd name="T87" fmla="*/ 38 h 212"/>
                <a:gd name="T88" fmla="*/ 129 w 212"/>
                <a:gd name="T89" fmla="*/ 42 h 212"/>
                <a:gd name="T90" fmla="*/ 128 w 212"/>
                <a:gd name="T91" fmla="*/ 54 h 212"/>
                <a:gd name="T92" fmla="*/ 130 w 212"/>
                <a:gd name="T93" fmla="*/ 61 h 212"/>
                <a:gd name="T94" fmla="*/ 114 w 212"/>
                <a:gd name="T95" fmla="*/ 85 h 212"/>
                <a:gd name="T96" fmla="*/ 103 w 212"/>
                <a:gd name="T97" fmla="*/ 99 h 212"/>
                <a:gd name="T98" fmla="*/ 93 w 212"/>
                <a:gd name="T99" fmla="*/ 105 h 212"/>
                <a:gd name="T100" fmla="*/ 89 w 212"/>
                <a:gd name="T101" fmla="*/ 102 h 212"/>
                <a:gd name="T102" fmla="*/ 84 w 212"/>
                <a:gd name="T103" fmla="*/ 116 h 212"/>
                <a:gd name="T104" fmla="*/ 81 w 212"/>
                <a:gd name="T105" fmla="*/ 137 h 212"/>
                <a:gd name="T106" fmla="*/ 87 w 212"/>
                <a:gd name="T107" fmla="*/ 153 h 212"/>
                <a:gd name="T108" fmla="*/ 88 w 212"/>
                <a:gd name="T109" fmla="*/ 166 h 212"/>
                <a:gd name="T110" fmla="*/ 85 w 212"/>
                <a:gd name="T111" fmla="*/ 177 h 212"/>
                <a:gd name="T112" fmla="*/ 85 w 212"/>
                <a:gd name="T113" fmla="*/ 180 h 212"/>
                <a:gd name="T114" fmla="*/ 67 w 212"/>
                <a:gd name="T115" fmla="*/ 192 h 212"/>
                <a:gd name="T116" fmla="*/ 57 w 212"/>
                <a:gd name="T117" fmla="*/ 193 h 212"/>
                <a:gd name="T118" fmla="*/ 56 w 212"/>
                <a:gd name="T119" fmla="*/ 187 h 212"/>
                <a:gd name="T120" fmla="*/ 54 w 212"/>
                <a:gd name="T121" fmla="*/ 185 h 212"/>
                <a:gd name="T122" fmla="*/ 34 w 212"/>
                <a:gd name="T123" fmla="*/ 192 h 212"/>
                <a:gd name="T124" fmla="*/ 6 w 212"/>
                <a:gd name="T12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212">
                  <a:moveTo>
                    <a:pt x="0" y="203"/>
                  </a:moveTo>
                  <a:cubicBezTo>
                    <a:pt x="0" y="199"/>
                    <a:pt x="1" y="194"/>
                    <a:pt x="4" y="193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4" y="193"/>
                    <a:pt x="6" y="191"/>
                    <a:pt x="7" y="188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8" y="185"/>
                    <a:pt x="9" y="181"/>
                    <a:pt x="9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9" y="177"/>
                    <a:pt x="8" y="175"/>
                    <a:pt x="8" y="175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3" y="171"/>
                    <a:pt x="3" y="166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5"/>
                    <a:pt x="7" y="170"/>
                    <a:pt x="9" y="172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11" y="174"/>
                    <a:pt x="12" y="176"/>
                    <a:pt x="12" y="179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82"/>
                    <a:pt x="11" y="186"/>
                    <a:pt x="10" y="189"/>
                  </a:cubicBezTo>
                  <a:cubicBezTo>
                    <a:pt x="10" y="189"/>
                    <a:pt x="10" y="189"/>
                    <a:pt x="10" y="189"/>
                  </a:cubicBezTo>
                  <a:cubicBezTo>
                    <a:pt x="8" y="192"/>
                    <a:pt x="7" y="194"/>
                    <a:pt x="5" y="195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4" y="196"/>
                    <a:pt x="3" y="199"/>
                    <a:pt x="3" y="203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3" y="205"/>
                    <a:pt x="3" y="207"/>
                    <a:pt x="4" y="208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4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12" y="209"/>
                    <a:pt x="18" y="208"/>
                    <a:pt x="19" y="205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20" y="200"/>
                    <a:pt x="26" y="195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9" y="185"/>
                    <a:pt x="47" y="182"/>
                    <a:pt x="52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3" y="181"/>
                    <a:pt x="54" y="182"/>
                    <a:pt x="54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6" y="182"/>
                    <a:pt x="59" y="183"/>
                    <a:pt x="59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7"/>
                    <a:pt x="59" y="187"/>
                    <a:pt x="58" y="188"/>
                  </a:cubicBezTo>
                  <a:cubicBezTo>
                    <a:pt x="58" y="188"/>
                    <a:pt x="58" y="188"/>
                    <a:pt x="58" y="188"/>
                  </a:cubicBezTo>
                  <a:cubicBezTo>
                    <a:pt x="58" y="189"/>
                    <a:pt x="58" y="190"/>
                    <a:pt x="58" y="190"/>
                  </a:cubicBezTo>
                  <a:cubicBezTo>
                    <a:pt x="58" y="190"/>
                    <a:pt x="58" y="190"/>
                    <a:pt x="58" y="190"/>
                  </a:cubicBezTo>
                  <a:cubicBezTo>
                    <a:pt x="58" y="191"/>
                    <a:pt x="58" y="191"/>
                    <a:pt x="60" y="191"/>
                  </a:cubicBezTo>
                  <a:cubicBezTo>
                    <a:pt x="60" y="191"/>
                    <a:pt x="60" y="191"/>
                    <a:pt x="60" y="191"/>
                  </a:cubicBezTo>
                  <a:cubicBezTo>
                    <a:pt x="61" y="191"/>
                    <a:pt x="64" y="191"/>
                    <a:pt x="65" y="190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9" y="186"/>
                    <a:pt x="78" y="184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2" y="182"/>
                    <a:pt x="82" y="181"/>
                    <a:pt x="82" y="180"/>
                  </a:cubicBezTo>
                  <a:cubicBezTo>
                    <a:pt x="82" y="180"/>
                    <a:pt x="82" y="180"/>
                    <a:pt x="82" y="180"/>
                  </a:cubicBezTo>
                  <a:cubicBezTo>
                    <a:pt x="82" y="180"/>
                    <a:pt x="82" y="179"/>
                    <a:pt x="82" y="178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5" y="173"/>
                    <a:pt x="87" y="170"/>
                    <a:pt x="87" y="169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84" y="167"/>
                    <a:pt x="83" y="164"/>
                    <a:pt x="83" y="162"/>
                  </a:cubicBezTo>
                  <a:cubicBezTo>
                    <a:pt x="83" y="162"/>
                    <a:pt x="83" y="162"/>
                    <a:pt x="83" y="162"/>
                  </a:cubicBezTo>
                  <a:cubicBezTo>
                    <a:pt x="83" y="159"/>
                    <a:pt x="84" y="155"/>
                    <a:pt x="84" y="153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84" y="150"/>
                    <a:pt x="84" y="148"/>
                    <a:pt x="82" y="147"/>
                  </a:cubicBezTo>
                  <a:cubicBezTo>
                    <a:pt x="82" y="147"/>
                    <a:pt x="82" y="147"/>
                    <a:pt x="82" y="147"/>
                  </a:cubicBezTo>
                  <a:cubicBezTo>
                    <a:pt x="79" y="144"/>
                    <a:pt x="78" y="140"/>
                    <a:pt x="78" y="137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0"/>
                    <a:pt x="81" y="124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18"/>
                    <a:pt x="81" y="117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3"/>
                    <a:pt x="82" y="103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7" y="100"/>
                    <a:pt x="88" y="9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92" y="100"/>
                    <a:pt x="92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4" y="102"/>
                    <a:pt x="99" y="98"/>
                    <a:pt x="100" y="97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102" y="94"/>
                    <a:pt x="103" y="92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7" y="86"/>
                    <a:pt x="111" y="85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6" y="77"/>
                    <a:pt x="127" y="66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0"/>
                    <a:pt x="127" y="60"/>
                    <a:pt x="127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58"/>
                    <a:pt x="127" y="57"/>
                    <a:pt x="126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3" y="54"/>
                    <a:pt x="121" y="51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2" y="41"/>
                    <a:pt x="131" y="35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8" y="35"/>
                    <a:pt x="139" y="35"/>
                    <a:pt x="139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1" y="37"/>
                    <a:pt x="143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6" y="37"/>
                    <a:pt x="148" y="36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2" y="33"/>
                    <a:pt x="154" y="31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29"/>
                    <a:pt x="153" y="28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49" y="21"/>
                    <a:pt x="147" y="20"/>
                    <a:pt x="147" y="17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7" y="14"/>
                    <a:pt x="148" y="13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2" y="8"/>
                    <a:pt x="153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7" y="7"/>
                    <a:pt x="158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9"/>
                    <a:pt x="162" y="10"/>
                    <a:pt x="166" y="10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70" y="10"/>
                    <a:pt x="175" y="9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8" y="7"/>
                    <a:pt x="179" y="7"/>
                    <a:pt x="181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6" y="7"/>
                    <a:pt x="193" y="10"/>
                    <a:pt x="197" y="10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9" y="10"/>
                    <a:pt x="200" y="9"/>
                    <a:pt x="201" y="8"/>
                  </a:cubicBezTo>
                  <a:cubicBezTo>
                    <a:pt x="201" y="8"/>
                    <a:pt x="201" y="8"/>
                    <a:pt x="201" y="8"/>
                  </a:cubicBezTo>
                  <a:cubicBezTo>
                    <a:pt x="202" y="5"/>
                    <a:pt x="206" y="0"/>
                    <a:pt x="211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212" y="0"/>
                    <a:pt x="212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09" y="3"/>
                    <a:pt x="204" y="7"/>
                    <a:pt x="203" y="10"/>
                  </a:cubicBezTo>
                  <a:cubicBezTo>
                    <a:pt x="203" y="10"/>
                    <a:pt x="203" y="10"/>
                    <a:pt x="203" y="10"/>
                  </a:cubicBezTo>
                  <a:cubicBezTo>
                    <a:pt x="202" y="12"/>
                    <a:pt x="199" y="13"/>
                    <a:pt x="197" y="13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192" y="13"/>
                    <a:pt x="185" y="10"/>
                    <a:pt x="181" y="10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0" y="10"/>
                    <a:pt x="179" y="10"/>
                    <a:pt x="178" y="11"/>
                  </a:cubicBezTo>
                  <a:cubicBezTo>
                    <a:pt x="178" y="11"/>
                    <a:pt x="178" y="11"/>
                    <a:pt x="178" y="11"/>
                  </a:cubicBezTo>
                  <a:cubicBezTo>
                    <a:pt x="175" y="12"/>
                    <a:pt x="171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2" y="13"/>
                    <a:pt x="157" y="13"/>
                    <a:pt x="156" y="10"/>
                  </a:cubicBezTo>
                  <a:cubicBezTo>
                    <a:pt x="156" y="10"/>
                    <a:pt x="156" y="10"/>
                    <a:pt x="156" y="10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1" y="15"/>
                    <a:pt x="149" y="16"/>
                    <a:pt x="150" y="17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49" y="18"/>
                    <a:pt x="151" y="20"/>
                    <a:pt x="154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6" y="27"/>
                    <a:pt x="157" y="28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6" y="33"/>
                    <a:pt x="154" y="35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49" y="39"/>
                    <a:pt x="147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2" y="40"/>
                    <a:pt x="140" y="39"/>
                    <a:pt x="138" y="38"/>
                  </a:cubicBezTo>
                  <a:cubicBezTo>
                    <a:pt x="138" y="38"/>
                    <a:pt x="138" y="38"/>
                    <a:pt x="138" y="38"/>
                  </a:cubicBezTo>
                  <a:cubicBezTo>
                    <a:pt x="138" y="38"/>
                    <a:pt x="137" y="38"/>
                    <a:pt x="137" y="38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5" y="38"/>
                    <a:pt x="132" y="39"/>
                    <a:pt x="129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6" y="44"/>
                    <a:pt x="124" y="47"/>
                    <a:pt x="124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50"/>
                    <a:pt x="125" y="52"/>
                    <a:pt x="128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9" y="55"/>
                    <a:pt x="130" y="57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0" y="60"/>
                    <a:pt x="130" y="61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9"/>
                    <a:pt x="118" y="79"/>
                    <a:pt x="114" y="85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2" y="88"/>
                    <a:pt x="108" y="89"/>
                    <a:pt x="107" y="91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6" y="92"/>
                    <a:pt x="105" y="96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1" y="101"/>
                    <a:pt x="97" y="104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1" y="105"/>
                    <a:pt x="90" y="104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8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6" y="104"/>
                    <a:pt x="84" y="114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7"/>
                    <a:pt x="84" y="118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4" y="125"/>
                    <a:pt x="81" y="131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40"/>
                    <a:pt x="82" y="142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6" y="147"/>
                    <a:pt x="87" y="150"/>
                    <a:pt x="87" y="153"/>
                  </a:cubicBezTo>
                  <a:cubicBezTo>
                    <a:pt x="87" y="153"/>
                    <a:pt x="87" y="153"/>
                    <a:pt x="87" y="153"/>
                  </a:cubicBezTo>
                  <a:cubicBezTo>
                    <a:pt x="87" y="156"/>
                    <a:pt x="86" y="159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4"/>
                    <a:pt x="87" y="165"/>
                    <a:pt x="88" y="166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9" y="167"/>
                    <a:pt x="90" y="168"/>
                    <a:pt x="90" y="169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72"/>
                    <a:pt x="87" y="175"/>
                    <a:pt x="85" y="177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85" y="177"/>
                    <a:pt x="85" y="177"/>
                    <a:pt x="85" y="178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9"/>
                    <a:pt x="85" y="180"/>
                    <a:pt x="85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2"/>
                    <a:pt x="85" y="184"/>
                    <a:pt x="83" y="185"/>
                  </a:cubicBezTo>
                  <a:cubicBezTo>
                    <a:pt x="83" y="185"/>
                    <a:pt x="83" y="185"/>
                    <a:pt x="83" y="185"/>
                  </a:cubicBezTo>
                  <a:cubicBezTo>
                    <a:pt x="79" y="187"/>
                    <a:pt x="70" y="189"/>
                    <a:pt x="67" y="192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5" y="193"/>
                    <a:pt x="62" y="194"/>
                    <a:pt x="60" y="194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59" y="194"/>
                    <a:pt x="58" y="194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6" y="193"/>
                    <a:pt x="55" y="191"/>
                    <a:pt x="55" y="190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5" y="189"/>
                    <a:pt x="55" y="188"/>
                    <a:pt x="56" y="187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6" y="186"/>
                    <a:pt x="55" y="185"/>
                    <a:pt x="54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3" y="184"/>
                    <a:pt x="53" y="184"/>
                    <a:pt x="52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48" y="184"/>
                    <a:pt x="41" y="188"/>
                    <a:pt x="34" y="192"/>
                  </a:cubicBezTo>
                  <a:cubicBezTo>
                    <a:pt x="34" y="192"/>
                    <a:pt x="34" y="192"/>
                    <a:pt x="34" y="192"/>
                  </a:cubicBezTo>
                  <a:cubicBezTo>
                    <a:pt x="27" y="197"/>
                    <a:pt x="22" y="203"/>
                    <a:pt x="22" y="206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19" y="212"/>
                    <a:pt x="12" y="212"/>
                    <a:pt x="6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1" y="212"/>
                    <a:pt x="0" y="207"/>
                    <a:pt x="0" y="20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717"/>
            <p:cNvSpPr>
              <a:spLocks/>
            </p:cNvSpPr>
            <p:nvPr/>
          </p:nvSpPr>
          <p:spPr bwMode="auto">
            <a:xfrm>
              <a:off x="3052" y="3152"/>
              <a:ext cx="202" cy="187"/>
            </a:xfrm>
            <a:custGeom>
              <a:avLst/>
              <a:gdLst>
                <a:gd name="T0" fmla="*/ 48 w 143"/>
                <a:gd name="T1" fmla="*/ 127 h 132"/>
                <a:gd name="T2" fmla="*/ 39 w 143"/>
                <a:gd name="T3" fmla="*/ 119 h 132"/>
                <a:gd name="T4" fmla="*/ 43 w 143"/>
                <a:gd name="T5" fmla="*/ 111 h 132"/>
                <a:gd name="T6" fmla="*/ 42 w 143"/>
                <a:gd name="T7" fmla="*/ 94 h 132"/>
                <a:gd name="T8" fmla="*/ 42 w 143"/>
                <a:gd name="T9" fmla="*/ 89 h 132"/>
                <a:gd name="T10" fmla="*/ 56 w 143"/>
                <a:gd name="T11" fmla="*/ 42 h 132"/>
                <a:gd name="T12" fmla="*/ 56 w 143"/>
                <a:gd name="T13" fmla="*/ 40 h 132"/>
                <a:gd name="T14" fmla="*/ 54 w 143"/>
                <a:gd name="T15" fmla="*/ 17 h 132"/>
                <a:gd name="T16" fmla="*/ 54 w 143"/>
                <a:gd name="T17" fmla="*/ 16 h 132"/>
                <a:gd name="T18" fmla="*/ 51 w 143"/>
                <a:gd name="T19" fmla="*/ 3 h 132"/>
                <a:gd name="T20" fmla="*/ 50 w 143"/>
                <a:gd name="T21" fmla="*/ 2 h 132"/>
                <a:gd name="T22" fmla="*/ 44 w 143"/>
                <a:gd name="T23" fmla="*/ 4 h 132"/>
                <a:gd name="T24" fmla="*/ 37 w 143"/>
                <a:gd name="T25" fmla="*/ 20 h 132"/>
                <a:gd name="T26" fmla="*/ 36 w 143"/>
                <a:gd name="T27" fmla="*/ 21 h 132"/>
                <a:gd name="T28" fmla="*/ 39 w 143"/>
                <a:gd name="T29" fmla="*/ 27 h 132"/>
                <a:gd name="T30" fmla="*/ 34 w 143"/>
                <a:gd name="T31" fmla="*/ 40 h 132"/>
                <a:gd name="T32" fmla="*/ 25 w 143"/>
                <a:gd name="T33" fmla="*/ 51 h 132"/>
                <a:gd name="T34" fmla="*/ 25 w 143"/>
                <a:gd name="T35" fmla="*/ 59 h 132"/>
                <a:gd name="T36" fmla="*/ 18 w 143"/>
                <a:gd name="T37" fmla="*/ 71 h 132"/>
                <a:gd name="T38" fmla="*/ 14 w 143"/>
                <a:gd name="T39" fmla="*/ 66 h 132"/>
                <a:gd name="T40" fmla="*/ 14 w 143"/>
                <a:gd name="T41" fmla="*/ 62 h 132"/>
                <a:gd name="T42" fmla="*/ 0 w 143"/>
                <a:gd name="T43" fmla="*/ 38 h 132"/>
                <a:gd name="T44" fmla="*/ 17 w 143"/>
                <a:gd name="T45" fmla="*/ 62 h 132"/>
                <a:gd name="T46" fmla="*/ 17 w 143"/>
                <a:gd name="T47" fmla="*/ 63 h 132"/>
                <a:gd name="T48" fmla="*/ 18 w 143"/>
                <a:gd name="T49" fmla="*/ 68 h 132"/>
                <a:gd name="T50" fmla="*/ 18 w 143"/>
                <a:gd name="T51" fmla="*/ 68 h 132"/>
                <a:gd name="T52" fmla="*/ 22 w 143"/>
                <a:gd name="T53" fmla="*/ 59 h 132"/>
                <a:gd name="T54" fmla="*/ 26 w 143"/>
                <a:gd name="T55" fmla="*/ 46 h 132"/>
                <a:gd name="T56" fmla="*/ 36 w 143"/>
                <a:gd name="T57" fmla="*/ 27 h 132"/>
                <a:gd name="T58" fmla="*/ 36 w 143"/>
                <a:gd name="T59" fmla="*/ 27 h 132"/>
                <a:gd name="T60" fmla="*/ 36 w 143"/>
                <a:gd name="T61" fmla="*/ 18 h 132"/>
                <a:gd name="T62" fmla="*/ 40 w 143"/>
                <a:gd name="T63" fmla="*/ 12 h 132"/>
                <a:gd name="T64" fmla="*/ 50 w 143"/>
                <a:gd name="T65" fmla="*/ 0 h 132"/>
                <a:gd name="T66" fmla="*/ 50 w 143"/>
                <a:gd name="T67" fmla="*/ 0 h 132"/>
                <a:gd name="T68" fmla="*/ 57 w 143"/>
                <a:gd name="T69" fmla="*/ 14 h 132"/>
                <a:gd name="T70" fmla="*/ 56 w 143"/>
                <a:gd name="T71" fmla="*/ 18 h 132"/>
                <a:gd name="T72" fmla="*/ 59 w 143"/>
                <a:gd name="T73" fmla="*/ 40 h 132"/>
                <a:gd name="T74" fmla="*/ 59 w 143"/>
                <a:gd name="T75" fmla="*/ 42 h 132"/>
                <a:gd name="T76" fmla="*/ 44 w 143"/>
                <a:gd name="T77" fmla="*/ 89 h 132"/>
                <a:gd name="T78" fmla="*/ 45 w 143"/>
                <a:gd name="T79" fmla="*/ 94 h 132"/>
                <a:gd name="T80" fmla="*/ 45 w 143"/>
                <a:gd name="T81" fmla="*/ 113 h 132"/>
                <a:gd name="T82" fmla="*/ 45 w 143"/>
                <a:gd name="T83" fmla="*/ 113 h 132"/>
                <a:gd name="T84" fmla="*/ 49 w 143"/>
                <a:gd name="T85" fmla="*/ 125 h 132"/>
                <a:gd name="T86" fmla="*/ 73 w 143"/>
                <a:gd name="T87" fmla="*/ 130 h 132"/>
                <a:gd name="T88" fmla="*/ 98 w 143"/>
                <a:gd name="T89" fmla="*/ 116 h 132"/>
                <a:gd name="T90" fmla="*/ 101 w 143"/>
                <a:gd name="T91" fmla="*/ 116 h 132"/>
                <a:gd name="T92" fmla="*/ 113 w 143"/>
                <a:gd name="T93" fmla="*/ 115 h 132"/>
                <a:gd name="T94" fmla="*/ 116 w 143"/>
                <a:gd name="T95" fmla="*/ 112 h 132"/>
                <a:gd name="T96" fmla="*/ 116 w 143"/>
                <a:gd name="T97" fmla="*/ 111 h 132"/>
                <a:gd name="T98" fmla="*/ 119 w 143"/>
                <a:gd name="T99" fmla="*/ 101 h 132"/>
                <a:gd name="T100" fmla="*/ 143 w 143"/>
                <a:gd name="T101" fmla="*/ 102 h 132"/>
                <a:gd name="T102" fmla="*/ 128 w 143"/>
                <a:gd name="T103" fmla="*/ 102 h 132"/>
                <a:gd name="T104" fmla="*/ 121 w 143"/>
                <a:gd name="T105" fmla="*/ 103 h 132"/>
                <a:gd name="T106" fmla="*/ 119 w 143"/>
                <a:gd name="T107" fmla="*/ 112 h 132"/>
                <a:gd name="T108" fmla="*/ 119 w 143"/>
                <a:gd name="T109" fmla="*/ 112 h 132"/>
                <a:gd name="T110" fmla="*/ 100 w 143"/>
                <a:gd name="T111" fmla="*/ 119 h 132"/>
                <a:gd name="T112" fmla="*/ 98 w 143"/>
                <a:gd name="T113" fmla="*/ 118 h 132"/>
                <a:gd name="T114" fmla="*/ 73 w 143"/>
                <a:gd name="T1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3" h="132">
                  <a:moveTo>
                    <a:pt x="73" y="132"/>
                  </a:moveTo>
                  <a:cubicBezTo>
                    <a:pt x="65" y="132"/>
                    <a:pt x="55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2" y="126"/>
                    <a:pt x="39" y="123"/>
                    <a:pt x="3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40" y="116"/>
                    <a:pt x="41" y="113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3" y="110"/>
                    <a:pt x="44" y="107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1"/>
                    <a:pt x="43" y="97"/>
                    <a:pt x="42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3"/>
                    <a:pt x="42" y="91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79"/>
                    <a:pt x="48" y="70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1"/>
                    <a:pt x="56" y="49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5" y="35"/>
                    <a:pt x="53" y="26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8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1"/>
                    <a:pt x="53" y="5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6" y="3"/>
                    <a:pt x="45" y="3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5"/>
                    <a:pt x="43" y="7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7"/>
                    <a:pt x="40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7" y="23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6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1"/>
                    <a:pt x="37" y="35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2" y="44"/>
                    <a:pt x="29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9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3"/>
                    <a:pt x="25" y="55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65"/>
                    <a:pt x="23" y="70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5" y="71"/>
                    <a:pt x="14" y="68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4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59"/>
                    <a:pt x="4" y="41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6" y="40"/>
                    <a:pt x="17" y="56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4"/>
                    <a:pt x="17" y="65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9" y="68"/>
                    <a:pt x="20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4"/>
                    <a:pt x="22" y="62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2"/>
                    <a:pt x="22" y="47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30" y="42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4" y="34"/>
                    <a:pt x="36" y="29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4"/>
                    <a:pt x="34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9" y="17"/>
                    <a:pt x="39" y="17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7"/>
                    <a:pt x="40" y="4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0"/>
                    <a:pt x="46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4" y="2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6" y="8"/>
                    <a:pt x="57" y="11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6"/>
                    <a:pt x="57" y="17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5"/>
                    <a:pt x="57" y="35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1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50"/>
                    <a:pt x="54" y="62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0" y="71"/>
                    <a:pt x="44" y="80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91"/>
                    <a:pt x="44" y="92"/>
                    <a:pt x="4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6" y="97"/>
                    <a:pt x="47" y="101"/>
                    <a:pt x="47" y="104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07"/>
                    <a:pt x="46" y="110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4" y="114"/>
                    <a:pt x="42" y="117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2" y="121"/>
                    <a:pt x="43" y="123"/>
                    <a:pt x="49" y="125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56" y="125"/>
                    <a:pt x="66" y="130"/>
                    <a:pt x="73" y="130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5" y="130"/>
                    <a:pt x="76" y="129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80" y="125"/>
                    <a:pt x="88" y="116"/>
                    <a:pt x="98" y="116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9" y="116"/>
                    <a:pt x="100" y="116"/>
                    <a:pt x="101" y="116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7"/>
                    <a:pt x="104" y="117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9" y="117"/>
                    <a:pt x="111" y="116"/>
                    <a:pt x="113" y="115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5" y="114"/>
                    <a:pt x="116" y="113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6" y="108"/>
                    <a:pt x="117" y="103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21" y="100"/>
                    <a:pt x="124" y="100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34" y="100"/>
                    <a:pt x="140" y="100"/>
                    <a:pt x="143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0" y="103"/>
                    <a:pt x="134" y="102"/>
                    <a:pt x="128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5" y="102"/>
                    <a:pt x="121" y="103"/>
                    <a:pt x="121" y="103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20" y="104"/>
                    <a:pt x="118" y="108"/>
                    <a:pt x="118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1"/>
                    <a:pt x="119" y="111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8" y="117"/>
                    <a:pt x="112" y="120"/>
                    <a:pt x="106" y="120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4" y="120"/>
                    <a:pt x="102" y="119"/>
                    <a:pt x="100" y="119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9" y="119"/>
                    <a:pt x="98" y="118"/>
                    <a:pt x="98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0" y="118"/>
                    <a:pt x="82" y="127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78" y="132"/>
                    <a:pt x="75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718"/>
            <p:cNvSpPr>
              <a:spLocks noEditPoints="1"/>
            </p:cNvSpPr>
            <p:nvPr/>
          </p:nvSpPr>
          <p:spPr bwMode="auto">
            <a:xfrm>
              <a:off x="2998" y="2753"/>
              <a:ext cx="56" cy="453"/>
            </a:xfrm>
            <a:custGeom>
              <a:avLst/>
              <a:gdLst>
                <a:gd name="T0" fmla="*/ 33 w 40"/>
                <a:gd name="T1" fmla="*/ 308 h 320"/>
                <a:gd name="T2" fmla="*/ 28 w 40"/>
                <a:gd name="T3" fmla="*/ 295 h 320"/>
                <a:gd name="T4" fmla="*/ 28 w 40"/>
                <a:gd name="T5" fmla="*/ 294 h 320"/>
                <a:gd name="T6" fmla="*/ 23 w 40"/>
                <a:gd name="T7" fmla="*/ 267 h 320"/>
                <a:gd name="T8" fmla="*/ 23 w 40"/>
                <a:gd name="T9" fmla="*/ 266 h 320"/>
                <a:gd name="T10" fmla="*/ 11 w 40"/>
                <a:gd name="T11" fmla="*/ 225 h 320"/>
                <a:gd name="T12" fmla="*/ 12 w 40"/>
                <a:gd name="T13" fmla="*/ 225 h 320"/>
                <a:gd name="T14" fmla="*/ 8 w 40"/>
                <a:gd name="T15" fmla="*/ 196 h 320"/>
                <a:gd name="T16" fmla="*/ 9 w 40"/>
                <a:gd name="T17" fmla="*/ 188 h 320"/>
                <a:gd name="T18" fmla="*/ 13 w 40"/>
                <a:gd name="T19" fmla="*/ 160 h 320"/>
                <a:gd name="T20" fmla="*/ 10 w 40"/>
                <a:gd name="T21" fmla="*/ 143 h 320"/>
                <a:gd name="T22" fmla="*/ 11 w 40"/>
                <a:gd name="T23" fmla="*/ 136 h 320"/>
                <a:gd name="T24" fmla="*/ 9 w 40"/>
                <a:gd name="T25" fmla="*/ 126 h 320"/>
                <a:gd name="T26" fmla="*/ 15 w 40"/>
                <a:gd name="T27" fmla="*/ 105 h 320"/>
                <a:gd name="T28" fmla="*/ 15 w 40"/>
                <a:gd name="T29" fmla="*/ 100 h 320"/>
                <a:gd name="T30" fmla="*/ 12 w 40"/>
                <a:gd name="T31" fmla="*/ 79 h 320"/>
                <a:gd name="T32" fmla="*/ 12 w 40"/>
                <a:gd name="T33" fmla="*/ 76 h 320"/>
                <a:gd name="T34" fmla="*/ 12 w 40"/>
                <a:gd name="T35" fmla="*/ 46 h 320"/>
                <a:gd name="T36" fmla="*/ 12 w 40"/>
                <a:gd name="T37" fmla="*/ 44 h 320"/>
                <a:gd name="T38" fmla="*/ 14 w 40"/>
                <a:gd name="T39" fmla="*/ 34 h 320"/>
                <a:gd name="T40" fmla="*/ 7 w 40"/>
                <a:gd name="T41" fmla="*/ 20 h 320"/>
                <a:gd name="T42" fmla="*/ 0 w 40"/>
                <a:gd name="T43" fmla="*/ 2 h 320"/>
                <a:gd name="T44" fmla="*/ 5 w 40"/>
                <a:gd name="T45" fmla="*/ 8 h 320"/>
                <a:gd name="T46" fmla="*/ 9 w 40"/>
                <a:gd name="T47" fmla="*/ 19 h 320"/>
                <a:gd name="T48" fmla="*/ 16 w 40"/>
                <a:gd name="T49" fmla="*/ 35 h 320"/>
                <a:gd name="T50" fmla="*/ 14 w 40"/>
                <a:gd name="T51" fmla="*/ 44 h 320"/>
                <a:gd name="T52" fmla="*/ 16 w 40"/>
                <a:gd name="T53" fmla="*/ 59 h 320"/>
                <a:gd name="T54" fmla="*/ 15 w 40"/>
                <a:gd name="T55" fmla="*/ 76 h 320"/>
                <a:gd name="T56" fmla="*/ 16 w 40"/>
                <a:gd name="T57" fmla="*/ 87 h 320"/>
                <a:gd name="T58" fmla="*/ 18 w 40"/>
                <a:gd name="T59" fmla="*/ 100 h 320"/>
                <a:gd name="T60" fmla="*/ 10 w 40"/>
                <a:gd name="T61" fmla="*/ 122 h 320"/>
                <a:gd name="T62" fmla="*/ 11 w 40"/>
                <a:gd name="T63" fmla="*/ 125 h 320"/>
                <a:gd name="T64" fmla="*/ 13 w 40"/>
                <a:gd name="T65" fmla="*/ 139 h 320"/>
                <a:gd name="T66" fmla="*/ 12 w 40"/>
                <a:gd name="T67" fmla="*/ 143 h 320"/>
                <a:gd name="T68" fmla="*/ 15 w 40"/>
                <a:gd name="T69" fmla="*/ 163 h 320"/>
                <a:gd name="T70" fmla="*/ 11 w 40"/>
                <a:gd name="T71" fmla="*/ 189 h 320"/>
                <a:gd name="T72" fmla="*/ 11 w 40"/>
                <a:gd name="T73" fmla="*/ 189 h 320"/>
                <a:gd name="T74" fmla="*/ 11 w 40"/>
                <a:gd name="T75" fmla="*/ 191 h 320"/>
                <a:gd name="T76" fmla="*/ 11 w 40"/>
                <a:gd name="T77" fmla="*/ 196 h 320"/>
                <a:gd name="T78" fmla="*/ 13 w 40"/>
                <a:gd name="T79" fmla="*/ 224 h 320"/>
                <a:gd name="T80" fmla="*/ 25 w 40"/>
                <a:gd name="T81" fmla="*/ 266 h 320"/>
                <a:gd name="T82" fmla="*/ 29 w 40"/>
                <a:gd name="T83" fmla="*/ 279 h 320"/>
                <a:gd name="T84" fmla="*/ 31 w 40"/>
                <a:gd name="T85" fmla="*/ 295 h 320"/>
                <a:gd name="T86" fmla="*/ 40 w 40"/>
                <a:gd name="T87" fmla="*/ 318 h 320"/>
                <a:gd name="T88" fmla="*/ 38 w 40"/>
                <a:gd name="T89" fmla="*/ 320 h 320"/>
                <a:gd name="T90" fmla="*/ 0 w 40"/>
                <a:gd name="T91" fmla="*/ 2 h 320"/>
                <a:gd name="T92" fmla="*/ 0 w 40"/>
                <a:gd name="T93" fmla="*/ 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320">
                  <a:moveTo>
                    <a:pt x="36" y="316"/>
                  </a:moveTo>
                  <a:cubicBezTo>
                    <a:pt x="35" y="314"/>
                    <a:pt x="34" y="311"/>
                    <a:pt x="33" y="308"/>
                  </a:cubicBezTo>
                  <a:cubicBezTo>
                    <a:pt x="33" y="308"/>
                    <a:pt x="33" y="308"/>
                    <a:pt x="33" y="308"/>
                  </a:cubicBezTo>
                  <a:cubicBezTo>
                    <a:pt x="31" y="302"/>
                    <a:pt x="29" y="297"/>
                    <a:pt x="28" y="295"/>
                  </a:cubicBezTo>
                  <a:cubicBezTo>
                    <a:pt x="28" y="295"/>
                    <a:pt x="28" y="295"/>
                    <a:pt x="28" y="295"/>
                  </a:cubicBezTo>
                  <a:cubicBezTo>
                    <a:pt x="28" y="295"/>
                    <a:pt x="28" y="295"/>
                    <a:pt x="28" y="295"/>
                  </a:cubicBezTo>
                  <a:cubicBezTo>
                    <a:pt x="28" y="295"/>
                    <a:pt x="28" y="295"/>
                    <a:pt x="28" y="295"/>
                  </a:cubicBezTo>
                  <a:cubicBezTo>
                    <a:pt x="28" y="295"/>
                    <a:pt x="28" y="295"/>
                    <a:pt x="28" y="294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28" y="292"/>
                    <a:pt x="27" y="286"/>
                    <a:pt x="26" y="279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5" y="273"/>
                    <a:pt x="24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7"/>
                    <a:pt x="23" y="267"/>
                    <a:pt x="23" y="267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19" y="253"/>
                    <a:pt x="22" y="238"/>
                    <a:pt x="12" y="228"/>
                  </a:cubicBezTo>
                  <a:cubicBezTo>
                    <a:pt x="12" y="228"/>
                    <a:pt x="12" y="228"/>
                    <a:pt x="12" y="228"/>
                  </a:cubicBezTo>
                  <a:cubicBezTo>
                    <a:pt x="11" y="227"/>
                    <a:pt x="11" y="226"/>
                    <a:pt x="11" y="225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1" y="225"/>
                    <a:pt x="11" y="225"/>
                    <a:pt x="11" y="225"/>
                  </a:cubicBezTo>
                  <a:cubicBezTo>
                    <a:pt x="9" y="219"/>
                    <a:pt x="8" y="205"/>
                    <a:pt x="8" y="196"/>
                  </a:cubicBezTo>
                  <a:cubicBezTo>
                    <a:pt x="8" y="196"/>
                    <a:pt x="8" y="196"/>
                    <a:pt x="8" y="196"/>
                  </a:cubicBezTo>
                  <a:cubicBezTo>
                    <a:pt x="8" y="192"/>
                    <a:pt x="8" y="189"/>
                    <a:pt x="9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9" y="188"/>
                    <a:pt x="9" y="188"/>
                    <a:pt x="9" y="188"/>
                  </a:cubicBezTo>
                  <a:cubicBezTo>
                    <a:pt x="12" y="181"/>
                    <a:pt x="11" y="170"/>
                    <a:pt x="13" y="162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3" y="162"/>
                    <a:pt x="13" y="161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4"/>
                    <a:pt x="10" y="150"/>
                    <a:pt x="10" y="143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10" y="142"/>
                    <a:pt x="10" y="140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7"/>
                    <a:pt x="11" y="136"/>
                    <a:pt x="11" y="136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3"/>
                    <a:pt x="10" y="129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8" y="125"/>
                    <a:pt x="8" y="123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15"/>
                    <a:pt x="14" y="109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4"/>
                    <a:pt x="15" y="102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96"/>
                    <a:pt x="15" y="90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3" y="85"/>
                    <a:pt x="12" y="82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7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3"/>
                    <a:pt x="13" y="65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3"/>
                    <a:pt x="13" y="48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1"/>
                    <a:pt x="14" y="37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2" y="26"/>
                    <a:pt x="9" y="25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7"/>
                    <a:pt x="4" y="13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4" y="5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12"/>
                    <a:pt x="8" y="17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3"/>
                    <a:pt x="14" y="25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8"/>
                    <a:pt x="14" y="42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8"/>
                    <a:pt x="16" y="53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6"/>
                    <a:pt x="15" y="73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5" y="78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81"/>
                    <a:pt x="15" y="85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7" y="90"/>
                    <a:pt x="18" y="96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102"/>
                    <a:pt x="18" y="104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6" y="111"/>
                    <a:pt x="10" y="117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3"/>
                    <a:pt x="11" y="124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2" y="128"/>
                    <a:pt x="14" y="132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7"/>
                    <a:pt x="13" y="138"/>
                    <a:pt x="13" y="139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40"/>
                    <a:pt x="12" y="142"/>
                    <a:pt x="12" y="143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9"/>
                    <a:pt x="15" y="153"/>
                    <a:pt x="16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6" y="161"/>
                    <a:pt x="15" y="162"/>
                    <a:pt x="15" y="163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70"/>
                    <a:pt x="15" y="181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89"/>
                    <a:pt x="11" y="189"/>
                    <a:pt x="11" y="189"/>
                  </a:cubicBezTo>
                  <a:cubicBezTo>
                    <a:pt x="11" y="190"/>
                    <a:pt x="11" y="190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11" y="192"/>
                    <a:pt x="11" y="194"/>
                    <a:pt x="11" y="196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1" y="205"/>
                    <a:pt x="12" y="219"/>
                    <a:pt x="13" y="224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6"/>
                    <a:pt x="14" y="227"/>
                    <a:pt x="14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25" y="238"/>
                    <a:pt x="22" y="254"/>
                    <a:pt x="25" y="266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26" y="268"/>
                    <a:pt x="28" y="273"/>
                    <a:pt x="29" y="279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30" y="285"/>
                    <a:pt x="31" y="292"/>
                    <a:pt x="31" y="294"/>
                  </a:cubicBezTo>
                  <a:cubicBezTo>
                    <a:pt x="31" y="294"/>
                    <a:pt x="31" y="294"/>
                    <a:pt x="31" y="294"/>
                  </a:cubicBezTo>
                  <a:cubicBezTo>
                    <a:pt x="31" y="295"/>
                    <a:pt x="31" y="295"/>
                    <a:pt x="31" y="295"/>
                  </a:cubicBezTo>
                  <a:cubicBezTo>
                    <a:pt x="31" y="295"/>
                    <a:pt x="31" y="295"/>
                    <a:pt x="31" y="295"/>
                  </a:cubicBezTo>
                  <a:cubicBezTo>
                    <a:pt x="31" y="295"/>
                    <a:pt x="31" y="295"/>
                    <a:pt x="31" y="295"/>
                  </a:cubicBezTo>
                  <a:cubicBezTo>
                    <a:pt x="31" y="297"/>
                    <a:pt x="38" y="316"/>
                    <a:pt x="40" y="318"/>
                  </a:cubicBezTo>
                  <a:cubicBezTo>
                    <a:pt x="40" y="318"/>
                    <a:pt x="40" y="318"/>
                    <a:pt x="40" y="318"/>
                  </a:cubicBezTo>
                  <a:cubicBezTo>
                    <a:pt x="40" y="318"/>
                    <a:pt x="40" y="318"/>
                    <a:pt x="40" y="318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7" y="319"/>
                    <a:pt x="37" y="318"/>
                    <a:pt x="36" y="316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719"/>
            <p:cNvSpPr>
              <a:spLocks noEditPoints="1"/>
            </p:cNvSpPr>
            <p:nvPr/>
          </p:nvSpPr>
          <p:spPr bwMode="auto">
            <a:xfrm>
              <a:off x="2875" y="2509"/>
              <a:ext cx="148" cy="246"/>
            </a:xfrm>
            <a:custGeom>
              <a:avLst/>
              <a:gdLst>
                <a:gd name="T0" fmla="*/ 84 w 105"/>
                <a:gd name="T1" fmla="*/ 160 h 174"/>
                <a:gd name="T2" fmla="*/ 88 w 105"/>
                <a:gd name="T3" fmla="*/ 157 h 174"/>
                <a:gd name="T4" fmla="*/ 93 w 105"/>
                <a:gd name="T5" fmla="*/ 161 h 174"/>
                <a:gd name="T6" fmla="*/ 95 w 105"/>
                <a:gd name="T7" fmla="*/ 163 h 174"/>
                <a:gd name="T8" fmla="*/ 97 w 105"/>
                <a:gd name="T9" fmla="*/ 162 h 174"/>
                <a:gd name="T10" fmla="*/ 102 w 105"/>
                <a:gd name="T11" fmla="*/ 159 h 174"/>
                <a:gd name="T12" fmla="*/ 102 w 105"/>
                <a:gd name="T13" fmla="*/ 158 h 174"/>
                <a:gd name="T14" fmla="*/ 99 w 105"/>
                <a:gd name="T15" fmla="*/ 152 h 174"/>
                <a:gd name="T16" fmla="*/ 88 w 105"/>
                <a:gd name="T17" fmla="*/ 140 h 174"/>
                <a:gd name="T18" fmla="*/ 77 w 105"/>
                <a:gd name="T19" fmla="*/ 120 h 174"/>
                <a:gd name="T20" fmla="*/ 74 w 105"/>
                <a:gd name="T21" fmla="*/ 113 h 174"/>
                <a:gd name="T22" fmla="*/ 76 w 105"/>
                <a:gd name="T23" fmla="*/ 106 h 174"/>
                <a:gd name="T24" fmla="*/ 74 w 105"/>
                <a:gd name="T25" fmla="*/ 100 h 174"/>
                <a:gd name="T26" fmla="*/ 65 w 105"/>
                <a:gd name="T27" fmla="*/ 83 h 174"/>
                <a:gd name="T28" fmla="*/ 66 w 105"/>
                <a:gd name="T29" fmla="*/ 82 h 174"/>
                <a:gd name="T30" fmla="*/ 66 w 105"/>
                <a:gd name="T31" fmla="*/ 81 h 174"/>
                <a:gd name="T32" fmla="*/ 64 w 105"/>
                <a:gd name="T33" fmla="*/ 74 h 174"/>
                <a:gd name="T34" fmla="*/ 52 w 105"/>
                <a:gd name="T35" fmla="*/ 66 h 174"/>
                <a:gd name="T36" fmla="*/ 37 w 105"/>
                <a:gd name="T37" fmla="*/ 57 h 174"/>
                <a:gd name="T38" fmla="*/ 37 w 105"/>
                <a:gd name="T39" fmla="*/ 57 h 174"/>
                <a:gd name="T40" fmla="*/ 16 w 105"/>
                <a:gd name="T41" fmla="*/ 29 h 174"/>
                <a:gd name="T42" fmla="*/ 0 w 105"/>
                <a:gd name="T43" fmla="*/ 1 h 174"/>
                <a:gd name="T44" fmla="*/ 2 w 105"/>
                <a:gd name="T45" fmla="*/ 0 h 174"/>
                <a:gd name="T46" fmla="*/ 19 w 105"/>
                <a:gd name="T47" fmla="*/ 29 h 174"/>
                <a:gd name="T48" fmla="*/ 39 w 105"/>
                <a:gd name="T49" fmla="*/ 55 h 174"/>
                <a:gd name="T50" fmla="*/ 39 w 105"/>
                <a:gd name="T51" fmla="*/ 55 h 174"/>
                <a:gd name="T52" fmla="*/ 53 w 105"/>
                <a:gd name="T53" fmla="*/ 64 h 174"/>
                <a:gd name="T54" fmla="*/ 66 w 105"/>
                <a:gd name="T55" fmla="*/ 73 h 174"/>
                <a:gd name="T56" fmla="*/ 68 w 105"/>
                <a:gd name="T57" fmla="*/ 81 h 174"/>
                <a:gd name="T58" fmla="*/ 68 w 105"/>
                <a:gd name="T59" fmla="*/ 82 h 174"/>
                <a:gd name="T60" fmla="*/ 68 w 105"/>
                <a:gd name="T61" fmla="*/ 83 h 174"/>
                <a:gd name="T62" fmla="*/ 76 w 105"/>
                <a:gd name="T63" fmla="*/ 99 h 174"/>
                <a:gd name="T64" fmla="*/ 78 w 105"/>
                <a:gd name="T65" fmla="*/ 106 h 174"/>
                <a:gd name="T66" fmla="*/ 78 w 105"/>
                <a:gd name="T67" fmla="*/ 107 h 174"/>
                <a:gd name="T68" fmla="*/ 76 w 105"/>
                <a:gd name="T69" fmla="*/ 113 h 174"/>
                <a:gd name="T70" fmla="*/ 79 w 105"/>
                <a:gd name="T71" fmla="*/ 119 h 174"/>
                <a:gd name="T72" fmla="*/ 79 w 105"/>
                <a:gd name="T73" fmla="*/ 120 h 174"/>
                <a:gd name="T74" fmla="*/ 90 w 105"/>
                <a:gd name="T75" fmla="*/ 138 h 174"/>
                <a:gd name="T76" fmla="*/ 100 w 105"/>
                <a:gd name="T77" fmla="*/ 150 h 174"/>
                <a:gd name="T78" fmla="*/ 105 w 105"/>
                <a:gd name="T79" fmla="*/ 158 h 174"/>
                <a:gd name="T80" fmla="*/ 103 w 105"/>
                <a:gd name="T81" fmla="*/ 161 h 174"/>
                <a:gd name="T82" fmla="*/ 98 w 105"/>
                <a:gd name="T83" fmla="*/ 164 h 174"/>
                <a:gd name="T84" fmla="*/ 95 w 105"/>
                <a:gd name="T85" fmla="*/ 166 h 174"/>
                <a:gd name="T86" fmla="*/ 91 w 105"/>
                <a:gd name="T87" fmla="*/ 163 h 174"/>
                <a:gd name="T88" fmla="*/ 88 w 105"/>
                <a:gd name="T89" fmla="*/ 160 h 174"/>
                <a:gd name="T90" fmla="*/ 86 w 105"/>
                <a:gd name="T91" fmla="*/ 161 h 174"/>
                <a:gd name="T92" fmla="*/ 85 w 105"/>
                <a:gd name="T93" fmla="*/ 165 h 174"/>
                <a:gd name="T94" fmla="*/ 88 w 105"/>
                <a:gd name="T95" fmla="*/ 172 h 174"/>
                <a:gd name="T96" fmla="*/ 83 w 105"/>
                <a:gd name="T97" fmla="*/ 165 h 174"/>
                <a:gd name="T98" fmla="*/ 37 w 105"/>
                <a:gd name="T99" fmla="*/ 57 h 174"/>
                <a:gd name="T100" fmla="*/ 37 w 105"/>
                <a:gd name="T101" fmla="*/ 5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5" h="174">
                  <a:moveTo>
                    <a:pt x="83" y="165"/>
                  </a:moveTo>
                  <a:cubicBezTo>
                    <a:pt x="83" y="163"/>
                    <a:pt x="84" y="162"/>
                    <a:pt x="84" y="160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59"/>
                    <a:pt x="86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90" y="157"/>
                    <a:pt x="91" y="159"/>
                    <a:pt x="93" y="161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6" y="163"/>
                    <a:pt x="97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0"/>
                    <a:pt x="99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6"/>
                    <a:pt x="100" y="153"/>
                    <a:pt x="99" y="152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6" y="150"/>
                    <a:pt x="93" y="145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7" y="139"/>
                    <a:pt x="78" y="124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17"/>
                    <a:pt x="74" y="115"/>
                    <a:pt x="74" y="113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74" y="111"/>
                    <a:pt x="75" y="109"/>
                    <a:pt x="76" y="106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4"/>
                    <a:pt x="76" y="102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2" y="97"/>
                    <a:pt x="66" y="88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2"/>
                    <a:pt x="65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79"/>
                    <a:pt x="65" y="76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3" y="72"/>
                    <a:pt x="58" y="69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46" y="63"/>
                    <a:pt x="40" y="6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1" y="51"/>
                    <a:pt x="17" y="38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4"/>
                    <a:pt x="4" y="7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6"/>
                    <a:pt x="19" y="22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6"/>
                    <a:pt x="33" y="50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8"/>
                    <a:pt x="47" y="61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9" y="67"/>
                    <a:pt x="64" y="70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5"/>
                    <a:pt x="68" y="78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6"/>
                    <a:pt x="74" y="96"/>
                    <a:pt x="76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8" y="101"/>
                    <a:pt x="78" y="104"/>
                    <a:pt x="78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77" y="110"/>
                    <a:pt x="76" y="111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4"/>
                    <a:pt x="77" y="116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1"/>
                    <a:pt x="89" y="138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4" y="143"/>
                    <a:pt x="98" y="149"/>
                    <a:pt x="100" y="150"/>
                  </a:cubicBezTo>
                  <a:cubicBezTo>
                    <a:pt x="100" y="150"/>
                    <a:pt x="100" y="150"/>
                    <a:pt x="100" y="150"/>
                  </a:cubicBezTo>
                  <a:cubicBezTo>
                    <a:pt x="102" y="152"/>
                    <a:pt x="104" y="155"/>
                    <a:pt x="105" y="158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5" y="159"/>
                    <a:pt x="104" y="160"/>
                    <a:pt x="103" y="161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0" y="163"/>
                    <a:pt x="99" y="162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5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4" y="165"/>
                    <a:pt x="92" y="164"/>
                    <a:pt x="91" y="163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89" y="160"/>
                    <a:pt x="88" y="160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7" y="160"/>
                    <a:pt x="87" y="160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5" y="164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8"/>
                    <a:pt x="86" y="171"/>
                    <a:pt x="88" y="172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4" y="172"/>
                    <a:pt x="83" y="169"/>
                    <a:pt x="83" y="165"/>
                  </a:cubicBezTo>
                  <a:close/>
                  <a:moveTo>
                    <a:pt x="37" y="57"/>
                  </a:move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720"/>
            <p:cNvSpPr>
              <a:spLocks noEditPoints="1"/>
            </p:cNvSpPr>
            <p:nvPr/>
          </p:nvSpPr>
          <p:spPr bwMode="auto">
            <a:xfrm>
              <a:off x="2750" y="2349"/>
              <a:ext cx="127" cy="161"/>
            </a:xfrm>
            <a:custGeom>
              <a:avLst/>
              <a:gdLst>
                <a:gd name="T0" fmla="*/ 88 w 90"/>
                <a:gd name="T1" fmla="*/ 104 h 114"/>
                <a:gd name="T2" fmla="*/ 86 w 90"/>
                <a:gd name="T3" fmla="*/ 101 h 114"/>
                <a:gd name="T4" fmla="*/ 82 w 90"/>
                <a:gd name="T5" fmla="*/ 100 h 114"/>
                <a:gd name="T6" fmla="*/ 75 w 90"/>
                <a:gd name="T7" fmla="*/ 101 h 114"/>
                <a:gd name="T8" fmla="*/ 75 w 90"/>
                <a:gd name="T9" fmla="*/ 101 h 114"/>
                <a:gd name="T10" fmla="*/ 69 w 90"/>
                <a:gd name="T11" fmla="*/ 91 h 114"/>
                <a:gd name="T12" fmla="*/ 62 w 90"/>
                <a:gd name="T13" fmla="*/ 78 h 114"/>
                <a:gd name="T14" fmla="*/ 51 w 90"/>
                <a:gd name="T15" fmla="*/ 63 h 114"/>
                <a:gd name="T16" fmla="*/ 43 w 90"/>
                <a:gd name="T17" fmla="*/ 59 h 114"/>
                <a:gd name="T18" fmla="*/ 31 w 90"/>
                <a:gd name="T19" fmla="*/ 57 h 114"/>
                <a:gd name="T20" fmla="*/ 31 w 90"/>
                <a:gd name="T21" fmla="*/ 57 h 114"/>
                <a:gd name="T22" fmla="*/ 28 w 90"/>
                <a:gd name="T23" fmla="*/ 55 h 114"/>
                <a:gd name="T24" fmla="*/ 24 w 90"/>
                <a:gd name="T25" fmla="*/ 49 h 114"/>
                <a:gd name="T26" fmla="*/ 19 w 90"/>
                <a:gd name="T27" fmla="*/ 37 h 114"/>
                <a:gd name="T28" fmla="*/ 4 w 90"/>
                <a:gd name="T29" fmla="*/ 10 h 114"/>
                <a:gd name="T30" fmla="*/ 0 w 90"/>
                <a:gd name="T31" fmla="*/ 1 h 114"/>
                <a:gd name="T32" fmla="*/ 0 w 90"/>
                <a:gd name="T33" fmla="*/ 1 h 114"/>
                <a:gd name="T34" fmla="*/ 6 w 90"/>
                <a:gd name="T35" fmla="*/ 9 h 114"/>
                <a:gd name="T36" fmla="*/ 21 w 90"/>
                <a:gd name="T37" fmla="*/ 37 h 114"/>
                <a:gd name="T38" fmla="*/ 32 w 90"/>
                <a:gd name="T39" fmla="*/ 55 h 114"/>
                <a:gd name="T40" fmla="*/ 32 w 90"/>
                <a:gd name="T41" fmla="*/ 55 h 114"/>
                <a:gd name="T42" fmla="*/ 32 w 90"/>
                <a:gd name="T43" fmla="*/ 56 h 114"/>
                <a:gd name="T44" fmla="*/ 44 w 90"/>
                <a:gd name="T45" fmla="*/ 57 h 114"/>
                <a:gd name="T46" fmla="*/ 53 w 90"/>
                <a:gd name="T47" fmla="*/ 63 h 114"/>
                <a:gd name="T48" fmla="*/ 62 w 90"/>
                <a:gd name="T49" fmla="*/ 76 h 114"/>
                <a:gd name="T50" fmla="*/ 62 w 90"/>
                <a:gd name="T51" fmla="*/ 76 h 114"/>
                <a:gd name="T52" fmla="*/ 71 w 90"/>
                <a:gd name="T53" fmla="*/ 91 h 114"/>
                <a:gd name="T54" fmla="*/ 75 w 90"/>
                <a:gd name="T55" fmla="*/ 99 h 114"/>
                <a:gd name="T56" fmla="*/ 75 w 90"/>
                <a:gd name="T57" fmla="*/ 99 h 114"/>
                <a:gd name="T58" fmla="*/ 75 w 90"/>
                <a:gd name="T59" fmla="*/ 99 h 114"/>
                <a:gd name="T60" fmla="*/ 82 w 90"/>
                <a:gd name="T61" fmla="*/ 98 h 114"/>
                <a:gd name="T62" fmla="*/ 87 w 90"/>
                <a:gd name="T63" fmla="*/ 100 h 114"/>
                <a:gd name="T64" fmla="*/ 90 w 90"/>
                <a:gd name="T65" fmla="*/ 104 h 114"/>
                <a:gd name="T66" fmla="*/ 88 w 90"/>
                <a:gd name="T67" fmla="*/ 110 h 114"/>
                <a:gd name="T68" fmla="*/ 90 w 90"/>
                <a:gd name="T69" fmla="*/ 113 h 114"/>
                <a:gd name="T70" fmla="*/ 86 w 90"/>
                <a:gd name="T71" fmla="*/ 110 h 114"/>
                <a:gd name="T72" fmla="*/ 31 w 90"/>
                <a:gd name="T73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114">
                  <a:moveTo>
                    <a:pt x="86" y="110"/>
                  </a:moveTo>
                  <a:cubicBezTo>
                    <a:pt x="86" y="107"/>
                    <a:pt x="88" y="106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4"/>
                    <a:pt x="88" y="103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4" y="100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79" y="100"/>
                    <a:pt x="77" y="100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1" y="100"/>
                    <a:pt x="70" y="96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8" y="86"/>
                    <a:pt x="66" y="81"/>
                    <a:pt x="62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56" y="76"/>
                    <a:pt x="51" y="66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1"/>
                    <a:pt x="48" y="60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39" y="59"/>
                    <a:pt x="34" y="59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0" y="57"/>
                    <a:pt x="29" y="56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3"/>
                    <a:pt x="26" y="51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2" y="45"/>
                    <a:pt x="19" y="40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3"/>
                    <a:pt x="6" y="1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5" y="6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16"/>
                    <a:pt x="20" y="31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41"/>
                    <a:pt x="30" y="54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4" y="56"/>
                    <a:pt x="39" y="57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8" y="58"/>
                    <a:pt x="52" y="59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5"/>
                    <a:pt x="58" y="75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8" y="80"/>
                    <a:pt x="69" y="86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5"/>
                    <a:pt x="73" y="99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5" y="98"/>
                    <a:pt x="75" y="98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7" y="98"/>
                    <a:pt x="79" y="98"/>
                    <a:pt x="82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6" y="98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9" y="101"/>
                    <a:pt x="90" y="103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7"/>
                    <a:pt x="88" y="108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0"/>
                    <a:pt x="89" y="111"/>
                    <a:pt x="90" y="113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8" y="114"/>
                    <a:pt x="88" y="114"/>
                    <a:pt x="88" y="114"/>
                  </a:cubicBezTo>
                  <a:cubicBezTo>
                    <a:pt x="87" y="112"/>
                    <a:pt x="86" y="111"/>
                    <a:pt x="86" y="110"/>
                  </a:cubicBezTo>
                  <a:close/>
                  <a:moveTo>
                    <a:pt x="31" y="55"/>
                  </a:move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721"/>
            <p:cNvSpPr>
              <a:spLocks/>
            </p:cNvSpPr>
            <p:nvPr/>
          </p:nvSpPr>
          <p:spPr bwMode="auto">
            <a:xfrm>
              <a:off x="2709" y="2316"/>
              <a:ext cx="44" cy="37"/>
            </a:xfrm>
            <a:custGeom>
              <a:avLst/>
              <a:gdLst>
                <a:gd name="T0" fmla="*/ 12 w 31"/>
                <a:gd name="T1" fmla="*/ 13 h 26"/>
                <a:gd name="T2" fmla="*/ 0 w 31"/>
                <a:gd name="T3" fmla="*/ 0 h 26"/>
                <a:gd name="T4" fmla="*/ 0 w 31"/>
                <a:gd name="T5" fmla="*/ 0 h 26"/>
                <a:gd name="T6" fmla="*/ 2 w 31"/>
                <a:gd name="T7" fmla="*/ 0 h 26"/>
                <a:gd name="T8" fmla="*/ 12 w 31"/>
                <a:gd name="T9" fmla="*/ 11 h 26"/>
                <a:gd name="T10" fmla="*/ 12 w 31"/>
                <a:gd name="T11" fmla="*/ 11 h 26"/>
                <a:gd name="T12" fmla="*/ 31 w 31"/>
                <a:gd name="T13" fmla="*/ 25 h 26"/>
                <a:gd name="T14" fmla="*/ 31 w 31"/>
                <a:gd name="T15" fmla="*/ 25 h 26"/>
                <a:gd name="T16" fmla="*/ 29 w 31"/>
                <a:gd name="T17" fmla="*/ 26 h 26"/>
                <a:gd name="T18" fmla="*/ 12 w 31"/>
                <a:gd name="T1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6">
                  <a:moveTo>
                    <a:pt x="12" y="13"/>
                  </a:moveTo>
                  <a:cubicBezTo>
                    <a:pt x="8" y="12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0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0" y="13"/>
                    <a:pt x="28" y="16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7" y="18"/>
                    <a:pt x="19" y="15"/>
                    <a:pt x="12" y="1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722"/>
            <p:cNvSpPr>
              <a:spLocks/>
            </p:cNvSpPr>
            <p:nvPr/>
          </p:nvSpPr>
          <p:spPr bwMode="auto">
            <a:xfrm>
              <a:off x="2340" y="2325"/>
              <a:ext cx="11" cy="37"/>
            </a:xfrm>
            <a:custGeom>
              <a:avLst/>
              <a:gdLst>
                <a:gd name="T0" fmla="*/ 0 w 8"/>
                <a:gd name="T1" fmla="*/ 25 h 26"/>
                <a:gd name="T2" fmla="*/ 3 w 8"/>
                <a:gd name="T3" fmla="*/ 20 h 26"/>
                <a:gd name="T4" fmla="*/ 3 w 8"/>
                <a:gd name="T5" fmla="*/ 20 h 26"/>
                <a:gd name="T6" fmla="*/ 3 w 8"/>
                <a:gd name="T7" fmla="*/ 20 h 26"/>
                <a:gd name="T8" fmla="*/ 3 w 8"/>
                <a:gd name="T9" fmla="*/ 20 h 26"/>
                <a:gd name="T10" fmla="*/ 2 w 8"/>
                <a:gd name="T11" fmla="*/ 18 h 26"/>
                <a:gd name="T12" fmla="*/ 2 w 8"/>
                <a:gd name="T13" fmla="*/ 18 h 26"/>
                <a:gd name="T14" fmla="*/ 4 w 8"/>
                <a:gd name="T15" fmla="*/ 9 h 26"/>
                <a:gd name="T16" fmla="*/ 4 w 8"/>
                <a:gd name="T17" fmla="*/ 9 h 26"/>
                <a:gd name="T18" fmla="*/ 7 w 8"/>
                <a:gd name="T19" fmla="*/ 0 h 26"/>
                <a:gd name="T20" fmla="*/ 7 w 8"/>
                <a:gd name="T21" fmla="*/ 0 h 26"/>
                <a:gd name="T22" fmla="*/ 8 w 8"/>
                <a:gd name="T23" fmla="*/ 1 h 26"/>
                <a:gd name="T24" fmla="*/ 5 w 8"/>
                <a:gd name="T25" fmla="*/ 10 h 26"/>
                <a:gd name="T26" fmla="*/ 5 w 8"/>
                <a:gd name="T27" fmla="*/ 10 h 26"/>
                <a:gd name="T28" fmla="*/ 4 w 8"/>
                <a:gd name="T29" fmla="*/ 18 h 26"/>
                <a:gd name="T30" fmla="*/ 4 w 8"/>
                <a:gd name="T31" fmla="*/ 18 h 26"/>
                <a:gd name="T32" fmla="*/ 4 w 8"/>
                <a:gd name="T33" fmla="*/ 20 h 26"/>
                <a:gd name="T34" fmla="*/ 4 w 8"/>
                <a:gd name="T35" fmla="*/ 20 h 26"/>
                <a:gd name="T36" fmla="*/ 4 w 8"/>
                <a:gd name="T37" fmla="*/ 20 h 26"/>
                <a:gd name="T38" fmla="*/ 4 w 8"/>
                <a:gd name="T39" fmla="*/ 20 h 26"/>
                <a:gd name="T40" fmla="*/ 1 w 8"/>
                <a:gd name="T41" fmla="*/ 25 h 26"/>
                <a:gd name="T42" fmla="*/ 1 w 8"/>
                <a:gd name="T43" fmla="*/ 25 h 26"/>
                <a:gd name="T44" fmla="*/ 1 w 8"/>
                <a:gd name="T45" fmla="*/ 26 h 26"/>
                <a:gd name="T46" fmla="*/ 0 w 8"/>
                <a:gd name="T4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6">
                  <a:moveTo>
                    <a:pt x="0" y="25"/>
                  </a:moveTo>
                  <a:cubicBezTo>
                    <a:pt x="0" y="25"/>
                    <a:pt x="3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5"/>
                    <a:pt x="3" y="11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3"/>
                    <a:pt x="6" y="8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3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723"/>
            <p:cNvSpPr>
              <a:spLocks/>
            </p:cNvSpPr>
            <p:nvPr/>
          </p:nvSpPr>
          <p:spPr bwMode="auto">
            <a:xfrm>
              <a:off x="2348" y="2297"/>
              <a:ext cx="108" cy="38"/>
            </a:xfrm>
            <a:custGeom>
              <a:avLst/>
              <a:gdLst>
                <a:gd name="T0" fmla="*/ 57 w 76"/>
                <a:gd name="T1" fmla="*/ 22 h 27"/>
                <a:gd name="T2" fmla="*/ 54 w 76"/>
                <a:gd name="T3" fmla="*/ 17 h 27"/>
                <a:gd name="T4" fmla="*/ 54 w 76"/>
                <a:gd name="T5" fmla="*/ 17 h 27"/>
                <a:gd name="T6" fmla="*/ 54 w 76"/>
                <a:gd name="T7" fmla="*/ 16 h 27"/>
                <a:gd name="T8" fmla="*/ 54 w 76"/>
                <a:gd name="T9" fmla="*/ 16 h 27"/>
                <a:gd name="T10" fmla="*/ 54 w 76"/>
                <a:gd name="T11" fmla="*/ 16 h 27"/>
                <a:gd name="T12" fmla="*/ 54 w 76"/>
                <a:gd name="T13" fmla="*/ 16 h 27"/>
                <a:gd name="T14" fmla="*/ 44 w 76"/>
                <a:gd name="T15" fmla="*/ 12 h 27"/>
                <a:gd name="T16" fmla="*/ 44 w 76"/>
                <a:gd name="T17" fmla="*/ 12 h 27"/>
                <a:gd name="T18" fmla="*/ 31 w 76"/>
                <a:gd name="T19" fmla="*/ 8 h 27"/>
                <a:gd name="T20" fmla="*/ 31 w 76"/>
                <a:gd name="T21" fmla="*/ 8 h 27"/>
                <a:gd name="T22" fmla="*/ 15 w 76"/>
                <a:gd name="T23" fmla="*/ 1 h 27"/>
                <a:gd name="T24" fmla="*/ 15 w 76"/>
                <a:gd name="T25" fmla="*/ 1 h 27"/>
                <a:gd name="T26" fmla="*/ 13 w 76"/>
                <a:gd name="T27" fmla="*/ 1 h 27"/>
                <a:gd name="T28" fmla="*/ 13 w 76"/>
                <a:gd name="T29" fmla="*/ 1 h 27"/>
                <a:gd name="T30" fmla="*/ 9 w 76"/>
                <a:gd name="T31" fmla="*/ 4 h 27"/>
                <a:gd name="T32" fmla="*/ 9 w 76"/>
                <a:gd name="T33" fmla="*/ 4 h 27"/>
                <a:gd name="T34" fmla="*/ 9 w 76"/>
                <a:gd name="T35" fmla="*/ 5 h 27"/>
                <a:gd name="T36" fmla="*/ 9 w 76"/>
                <a:gd name="T37" fmla="*/ 5 h 27"/>
                <a:gd name="T38" fmla="*/ 9 w 76"/>
                <a:gd name="T39" fmla="*/ 6 h 27"/>
                <a:gd name="T40" fmla="*/ 9 w 76"/>
                <a:gd name="T41" fmla="*/ 6 h 27"/>
                <a:gd name="T42" fmla="*/ 5 w 76"/>
                <a:gd name="T43" fmla="*/ 15 h 27"/>
                <a:gd name="T44" fmla="*/ 5 w 76"/>
                <a:gd name="T45" fmla="*/ 15 h 27"/>
                <a:gd name="T46" fmla="*/ 2 w 76"/>
                <a:gd name="T47" fmla="*/ 21 h 27"/>
                <a:gd name="T48" fmla="*/ 2 w 76"/>
                <a:gd name="T49" fmla="*/ 21 h 27"/>
                <a:gd name="T50" fmla="*/ 0 w 76"/>
                <a:gd name="T51" fmla="*/ 21 h 27"/>
                <a:gd name="T52" fmla="*/ 4 w 76"/>
                <a:gd name="T53" fmla="*/ 14 h 27"/>
                <a:gd name="T54" fmla="*/ 4 w 76"/>
                <a:gd name="T55" fmla="*/ 14 h 27"/>
                <a:gd name="T56" fmla="*/ 8 w 76"/>
                <a:gd name="T57" fmla="*/ 6 h 27"/>
                <a:gd name="T58" fmla="*/ 8 w 76"/>
                <a:gd name="T59" fmla="*/ 6 h 27"/>
                <a:gd name="T60" fmla="*/ 8 w 76"/>
                <a:gd name="T61" fmla="*/ 6 h 27"/>
                <a:gd name="T62" fmla="*/ 8 w 76"/>
                <a:gd name="T63" fmla="*/ 6 h 27"/>
                <a:gd name="T64" fmla="*/ 8 w 76"/>
                <a:gd name="T65" fmla="*/ 4 h 27"/>
                <a:gd name="T66" fmla="*/ 8 w 76"/>
                <a:gd name="T67" fmla="*/ 4 h 27"/>
                <a:gd name="T68" fmla="*/ 13 w 76"/>
                <a:gd name="T69" fmla="*/ 0 h 27"/>
                <a:gd name="T70" fmla="*/ 13 w 76"/>
                <a:gd name="T71" fmla="*/ 0 h 27"/>
                <a:gd name="T72" fmla="*/ 16 w 76"/>
                <a:gd name="T73" fmla="*/ 0 h 27"/>
                <a:gd name="T74" fmla="*/ 16 w 76"/>
                <a:gd name="T75" fmla="*/ 0 h 27"/>
                <a:gd name="T76" fmla="*/ 32 w 76"/>
                <a:gd name="T77" fmla="*/ 7 h 27"/>
                <a:gd name="T78" fmla="*/ 32 w 76"/>
                <a:gd name="T79" fmla="*/ 7 h 27"/>
                <a:gd name="T80" fmla="*/ 45 w 76"/>
                <a:gd name="T81" fmla="*/ 10 h 27"/>
                <a:gd name="T82" fmla="*/ 45 w 76"/>
                <a:gd name="T83" fmla="*/ 10 h 27"/>
                <a:gd name="T84" fmla="*/ 55 w 76"/>
                <a:gd name="T85" fmla="*/ 16 h 27"/>
                <a:gd name="T86" fmla="*/ 55 w 76"/>
                <a:gd name="T87" fmla="*/ 16 h 27"/>
                <a:gd name="T88" fmla="*/ 55 w 76"/>
                <a:gd name="T89" fmla="*/ 16 h 27"/>
                <a:gd name="T90" fmla="*/ 55 w 76"/>
                <a:gd name="T91" fmla="*/ 16 h 27"/>
                <a:gd name="T92" fmla="*/ 55 w 76"/>
                <a:gd name="T93" fmla="*/ 17 h 27"/>
                <a:gd name="T94" fmla="*/ 55 w 76"/>
                <a:gd name="T95" fmla="*/ 17 h 27"/>
                <a:gd name="T96" fmla="*/ 58 w 76"/>
                <a:gd name="T97" fmla="*/ 21 h 27"/>
                <a:gd name="T98" fmla="*/ 58 w 76"/>
                <a:gd name="T99" fmla="*/ 21 h 27"/>
                <a:gd name="T100" fmla="*/ 65 w 76"/>
                <a:gd name="T101" fmla="*/ 26 h 27"/>
                <a:gd name="T102" fmla="*/ 65 w 76"/>
                <a:gd name="T103" fmla="*/ 26 h 27"/>
                <a:gd name="T104" fmla="*/ 66 w 76"/>
                <a:gd name="T105" fmla="*/ 25 h 27"/>
                <a:gd name="T106" fmla="*/ 66 w 76"/>
                <a:gd name="T107" fmla="*/ 25 h 27"/>
                <a:gd name="T108" fmla="*/ 76 w 76"/>
                <a:gd name="T109" fmla="*/ 20 h 27"/>
                <a:gd name="T110" fmla="*/ 76 w 76"/>
                <a:gd name="T111" fmla="*/ 20 h 27"/>
                <a:gd name="T112" fmla="*/ 76 w 76"/>
                <a:gd name="T113" fmla="*/ 22 h 27"/>
                <a:gd name="T114" fmla="*/ 67 w 76"/>
                <a:gd name="T115" fmla="*/ 27 h 27"/>
                <a:gd name="T116" fmla="*/ 67 w 76"/>
                <a:gd name="T117" fmla="*/ 27 h 27"/>
                <a:gd name="T118" fmla="*/ 65 w 76"/>
                <a:gd name="T119" fmla="*/ 27 h 27"/>
                <a:gd name="T120" fmla="*/ 65 w 76"/>
                <a:gd name="T121" fmla="*/ 27 h 27"/>
                <a:gd name="T122" fmla="*/ 57 w 76"/>
                <a:gd name="T12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27">
                  <a:moveTo>
                    <a:pt x="57" y="22"/>
                  </a:moveTo>
                  <a:cubicBezTo>
                    <a:pt x="55" y="20"/>
                    <a:pt x="54" y="19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3"/>
                    <a:pt x="48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1" y="10"/>
                    <a:pt x="35" y="11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8" y="6"/>
                    <a:pt x="19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8"/>
                    <a:pt x="7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16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8" y="8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1"/>
                    <a:pt x="29" y="4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5" y="10"/>
                    <a:pt x="41" y="9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12"/>
                    <a:pt x="55" y="11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8"/>
                    <a:pt x="56" y="19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2"/>
                    <a:pt x="62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6" y="26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71" y="23"/>
                    <a:pt x="73" y="21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4" y="22"/>
                    <a:pt x="72" y="24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6" y="27"/>
                    <a:pt x="65" y="27"/>
                    <a:pt x="65" y="27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1" y="27"/>
                    <a:pt x="58" y="23"/>
                    <a:pt x="57" y="2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724"/>
            <p:cNvSpPr>
              <a:spLocks/>
            </p:cNvSpPr>
            <p:nvPr/>
          </p:nvSpPr>
          <p:spPr bwMode="auto">
            <a:xfrm>
              <a:off x="2454" y="2322"/>
              <a:ext cx="153" cy="31"/>
            </a:xfrm>
            <a:custGeom>
              <a:avLst/>
              <a:gdLst>
                <a:gd name="T0" fmla="*/ 29 w 108"/>
                <a:gd name="T1" fmla="*/ 12 h 22"/>
                <a:gd name="T2" fmla="*/ 19 w 108"/>
                <a:gd name="T3" fmla="*/ 8 h 22"/>
                <a:gd name="T4" fmla="*/ 10 w 108"/>
                <a:gd name="T5" fmla="*/ 2 h 22"/>
                <a:gd name="T6" fmla="*/ 8 w 108"/>
                <a:gd name="T7" fmla="*/ 2 h 22"/>
                <a:gd name="T8" fmla="*/ 1 w 108"/>
                <a:gd name="T9" fmla="*/ 4 h 22"/>
                <a:gd name="T10" fmla="*/ 0 w 108"/>
                <a:gd name="T11" fmla="*/ 2 h 22"/>
                <a:gd name="T12" fmla="*/ 8 w 108"/>
                <a:gd name="T13" fmla="*/ 0 h 22"/>
                <a:gd name="T14" fmla="*/ 11 w 108"/>
                <a:gd name="T15" fmla="*/ 1 h 22"/>
                <a:gd name="T16" fmla="*/ 19 w 108"/>
                <a:gd name="T17" fmla="*/ 6 h 22"/>
                <a:gd name="T18" fmla="*/ 31 w 108"/>
                <a:gd name="T19" fmla="*/ 11 h 22"/>
                <a:gd name="T20" fmla="*/ 33 w 108"/>
                <a:gd name="T21" fmla="*/ 19 h 22"/>
                <a:gd name="T22" fmla="*/ 43 w 108"/>
                <a:gd name="T23" fmla="*/ 20 h 22"/>
                <a:gd name="T24" fmla="*/ 51 w 108"/>
                <a:gd name="T25" fmla="*/ 18 h 22"/>
                <a:gd name="T26" fmla="*/ 58 w 108"/>
                <a:gd name="T27" fmla="*/ 13 h 22"/>
                <a:gd name="T28" fmla="*/ 62 w 108"/>
                <a:gd name="T29" fmla="*/ 12 h 22"/>
                <a:gd name="T30" fmla="*/ 74 w 108"/>
                <a:gd name="T31" fmla="*/ 15 h 22"/>
                <a:gd name="T32" fmla="*/ 74 w 108"/>
                <a:gd name="T33" fmla="*/ 15 h 22"/>
                <a:gd name="T34" fmla="*/ 74 w 108"/>
                <a:gd name="T35" fmla="*/ 15 h 22"/>
                <a:gd name="T36" fmla="*/ 74 w 108"/>
                <a:gd name="T37" fmla="*/ 16 h 22"/>
                <a:gd name="T38" fmla="*/ 76 w 108"/>
                <a:gd name="T39" fmla="*/ 16 h 22"/>
                <a:gd name="T40" fmla="*/ 81 w 108"/>
                <a:gd name="T41" fmla="*/ 17 h 22"/>
                <a:gd name="T42" fmla="*/ 90 w 108"/>
                <a:gd name="T43" fmla="*/ 18 h 22"/>
                <a:gd name="T44" fmla="*/ 90 w 108"/>
                <a:gd name="T45" fmla="*/ 18 h 22"/>
                <a:gd name="T46" fmla="*/ 91 w 108"/>
                <a:gd name="T47" fmla="*/ 18 h 22"/>
                <a:gd name="T48" fmla="*/ 99 w 108"/>
                <a:gd name="T49" fmla="*/ 19 h 22"/>
                <a:gd name="T50" fmla="*/ 104 w 108"/>
                <a:gd name="T51" fmla="*/ 16 h 22"/>
                <a:gd name="T52" fmla="*/ 107 w 108"/>
                <a:gd name="T53" fmla="*/ 11 h 22"/>
                <a:gd name="T54" fmla="*/ 108 w 108"/>
                <a:gd name="T55" fmla="*/ 11 h 22"/>
                <a:gd name="T56" fmla="*/ 105 w 108"/>
                <a:gd name="T57" fmla="*/ 16 h 22"/>
                <a:gd name="T58" fmla="*/ 99 w 108"/>
                <a:gd name="T59" fmla="*/ 20 h 22"/>
                <a:gd name="T60" fmla="*/ 91 w 108"/>
                <a:gd name="T61" fmla="*/ 20 h 22"/>
                <a:gd name="T62" fmla="*/ 91 w 108"/>
                <a:gd name="T63" fmla="*/ 20 h 22"/>
                <a:gd name="T64" fmla="*/ 90 w 108"/>
                <a:gd name="T65" fmla="*/ 20 h 22"/>
                <a:gd name="T66" fmla="*/ 76 w 108"/>
                <a:gd name="T67" fmla="*/ 18 h 22"/>
                <a:gd name="T68" fmla="*/ 73 w 108"/>
                <a:gd name="T69" fmla="*/ 16 h 22"/>
                <a:gd name="T70" fmla="*/ 62 w 108"/>
                <a:gd name="T71" fmla="*/ 14 h 22"/>
                <a:gd name="T72" fmla="*/ 59 w 108"/>
                <a:gd name="T73" fmla="*/ 14 h 22"/>
                <a:gd name="T74" fmla="*/ 52 w 108"/>
                <a:gd name="T75" fmla="*/ 19 h 22"/>
                <a:gd name="T76" fmla="*/ 43 w 108"/>
                <a:gd name="T7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22">
                  <a:moveTo>
                    <a:pt x="33" y="21"/>
                  </a:moveTo>
                  <a:cubicBezTo>
                    <a:pt x="29" y="20"/>
                    <a:pt x="30" y="14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9"/>
                    <a:pt x="24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8"/>
                    <a:pt x="12" y="5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4" y="4"/>
                    <a:pt x="15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4" y="7"/>
                    <a:pt x="30" y="7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5"/>
                    <a:pt x="31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6" y="20"/>
                    <a:pt x="39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6" y="20"/>
                    <a:pt x="49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6" y="15"/>
                    <a:pt x="56" y="14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2"/>
                    <a:pt x="60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6" y="12"/>
                    <a:pt x="72" y="13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6"/>
                    <a:pt x="75" y="16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9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5" y="18"/>
                    <a:pt x="89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1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3" y="18"/>
                    <a:pt x="96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1" y="19"/>
                    <a:pt x="103" y="18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2"/>
                    <a:pt x="106" y="12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7" y="14"/>
                    <a:pt x="106" y="13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20"/>
                    <a:pt x="102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6" y="20"/>
                    <a:pt x="93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7" y="20"/>
                    <a:pt x="80" y="19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7"/>
                    <a:pt x="73" y="17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2" y="15"/>
                    <a:pt x="66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7" y="16"/>
                    <a:pt x="56" y="16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0" y="21"/>
                    <a:pt x="46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9" y="22"/>
                    <a:pt x="36" y="21"/>
                    <a:pt x="33" y="2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725"/>
            <p:cNvSpPr>
              <a:spLocks/>
            </p:cNvSpPr>
            <p:nvPr/>
          </p:nvSpPr>
          <p:spPr bwMode="auto">
            <a:xfrm>
              <a:off x="2604" y="2299"/>
              <a:ext cx="108" cy="40"/>
            </a:xfrm>
            <a:custGeom>
              <a:avLst/>
              <a:gdLst>
                <a:gd name="T0" fmla="*/ 0 w 76"/>
                <a:gd name="T1" fmla="*/ 27 h 28"/>
                <a:gd name="T2" fmla="*/ 18 w 76"/>
                <a:gd name="T3" fmla="*/ 10 h 28"/>
                <a:gd name="T4" fmla="*/ 18 w 76"/>
                <a:gd name="T5" fmla="*/ 10 h 28"/>
                <a:gd name="T6" fmla="*/ 20 w 76"/>
                <a:gd name="T7" fmla="*/ 11 h 28"/>
                <a:gd name="T8" fmla="*/ 20 w 76"/>
                <a:gd name="T9" fmla="*/ 11 h 28"/>
                <a:gd name="T10" fmla="*/ 22 w 76"/>
                <a:gd name="T11" fmla="*/ 11 h 28"/>
                <a:gd name="T12" fmla="*/ 22 w 76"/>
                <a:gd name="T13" fmla="*/ 11 h 28"/>
                <a:gd name="T14" fmla="*/ 33 w 76"/>
                <a:gd name="T15" fmla="*/ 7 h 28"/>
                <a:gd name="T16" fmla="*/ 33 w 76"/>
                <a:gd name="T17" fmla="*/ 7 h 28"/>
                <a:gd name="T18" fmla="*/ 52 w 76"/>
                <a:gd name="T19" fmla="*/ 0 h 28"/>
                <a:gd name="T20" fmla="*/ 52 w 76"/>
                <a:gd name="T21" fmla="*/ 0 h 28"/>
                <a:gd name="T22" fmla="*/ 52 w 76"/>
                <a:gd name="T23" fmla="*/ 0 h 28"/>
                <a:gd name="T24" fmla="*/ 52 w 76"/>
                <a:gd name="T25" fmla="*/ 0 h 28"/>
                <a:gd name="T26" fmla="*/ 65 w 76"/>
                <a:gd name="T27" fmla="*/ 6 h 28"/>
                <a:gd name="T28" fmla="*/ 65 w 76"/>
                <a:gd name="T29" fmla="*/ 6 h 28"/>
                <a:gd name="T30" fmla="*/ 76 w 76"/>
                <a:gd name="T31" fmla="*/ 12 h 28"/>
                <a:gd name="T32" fmla="*/ 76 w 76"/>
                <a:gd name="T33" fmla="*/ 12 h 28"/>
                <a:gd name="T34" fmla="*/ 74 w 76"/>
                <a:gd name="T35" fmla="*/ 13 h 28"/>
                <a:gd name="T36" fmla="*/ 63 w 76"/>
                <a:gd name="T37" fmla="*/ 6 h 28"/>
                <a:gd name="T38" fmla="*/ 63 w 76"/>
                <a:gd name="T39" fmla="*/ 6 h 28"/>
                <a:gd name="T40" fmla="*/ 52 w 76"/>
                <a:gd name="T41" fmla="*/ 2 h 28"/>
                <a:gd name="T42" fmla="*/ 52 w 76"/>
                <a:gd name="T43" fmla="*/ 2 h 28"/>
                <a:gd name="T44" fmla="*/ 52 w 76"/>
                <a:gd name="T45" fmla="*/ 2 h 28"/>
                <a:gd name="T46" fmla="*/ 52 w 76"/>
                <a:gd name="T47" fmla="*/ 2 h 28"/>
                <a:gd name="T48" fmla="*/ 34 w 76"/>
                <a:gd name="T49" fmla="*/ 8 h 28"/>
                <a:gd name="T50" fmla="*/ 34 w 76"/>
                <a:gd name="T51" fmla="*/ 8 h 28"/>
                <a:gd name="T52" fmla="*/ 22 w 76"/>
                <a:gd name="T53" fmla="*/ 13 h 28"/>
                <a:gd name="T54" fmla="*/ 22 w 76"/>
                <a:gd name="T55" fmla="*/ 13 h 28"/>
                <a:gd name="T56" fmla="*/ 19 w 76"/>
                <a:gd name="T57" fmla="*/ 12 h 28"/>
                <a:gd name="T58" fmla="*/ 19 w 76"/>
                <a:gd name="T59" fmla="*/ 12 h 28"/>
                <a:gd name="T60" fmla="*/ 18 w 76"/>
                <a:gd name="T61" fmla="*/ 12 h 28"/>
                <a:gd name="T62" fmla="*/ 18 w 76"/>
                <a:gd name="T63" fmla="*/ 12 h 28"/>
                <a:gd name="T64" fmla="*/ 1 w 76"/>
                <a:gd name="T65" fmla="*/ 28 h 28"/>
                <a:gd name="T66" fmla="*/ 1 w 76"/>
                <a:gd name="T67" fmla="*/ 28 h 28"/>
                <a:gd name="T68" fmla="*/ 1 w 76"/>
                <a:gd name="T69" fmla="*/ 28 h 28"/>
                <a:gd name="T70" fmla="*/ 0 w 76"/>
                <a:gd name="T7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8">
                  <a:moveTo>
                    <a:pt x="0" y="27"/>
                  </a:moveTo>
                  <a:cubicBezTo>
                    <a:pt x="4" y="25"/>
                    <a:pt x="10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1"/>
                    <a:pt x="32" y="9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3"/>
                    <a:pt x="47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9" y="0"/>
                    <a:pt x="63" y="1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7" y="10"/>
                    <a:pt x="72" y="7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9"/>
                    <a:pt x="67" y="12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2" y="3"/>
                    <a:pt x="58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48" y="1"/>
                    <a:pt x="35" y="5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2" y="11"/>
                    <a:pt x="26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0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2" y="12"/>
                    <a:pt x="6" y="25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726"/>
            <p:cNvSpPr>
              <a:spLocks/>
            </p:cNvSpPr>
            <p:nvPr/>
          </p:nvSpPr>
          <p:spPr bwMode="auto">
            <a:xfrm>
              <a:off x="2331" y="2389"/>
              <a:ext cx="7" cy="8"/>
            </a:xfrm>
            <a:custGeom>
              <a:avLst/>
              <a:gdLst>
                <a:gd name="T0" fmla="*/ 3 w 5"/>
                <a:gd name="T1" fmla="*/ 4 h 6"/>
                <a:gd name="T2" fmla="*/ 3 w 5"/>
                <a:gd name="T3" fmla="*/ 4 h 6"/>
                <a:gd name="T4" fmla="*/ 3 w 5"/>
                <a:gd name="T5" fmla="*/ 4 h 6"/>
                <a:gd name="T6" fmla="*/ 0 w 5"/>
                <a:gd name="T7" fmla="*/ 0 h 6"/>
                <a:gd name="T8" fmla="*/ 0 w 5"/>
                <a:gd name="T9" fmla="*/ 0 h 6"/>
                <a:gd name="T10" fmla="*/ 1 w 5"/>
                <a:gd name="T11" fmla="*/ 0 h 6"/>
                <a:gd name="T12" fmla="*/ 3 w 5"/>
                <a:gd name="T13" fmla="*/ 4 h 6"/>
                <a:gd name="T14" fmla="*/ 3 w 5"/>
                <a:gd name="T15" fmla="*/ 4 h 6"/>
                <a:gd name="T16" fmla="*/ 5 w 5"/>
                <a:gd name="T17" fmla="*/ 6 h 6"/>
                <a:gd name="T18" fmla="*/ 5 w 5"/>
                <a:gd name="T19" fmla="*/ 6 h 6"/>
                <a:gd name="T20" fmla="*/ 5 w 5"/>
                <a:gd name="T21" fmla="*/ 6 h 6"/>
                <a:gd name="T22" fmla="*/ 5 w 5"/>
                <a:gd name="T23" fmla="*/ 6 h 6"/>
                <a:gd name="T24" fmla="*/ 3 w 5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727"/>
            <p:cNvSpPr>
              <a:spLocks/>
            </p:cNvSpPr>
            <p:nvPr/>
          </p:nvSpPr>
          <p:spPr bwMode="auto">
            <a:xfrm>
              <a:off x="2331" y="2360"/>
              <a:ext cx="10" cy="29"/>
            </a:xfrm>
            <a:custGeom>
              <a:avLst/>
              <a:gdLst>
                <a:gd name="T0" fmla="*/ 0 w 7"/>
                <a:gd name="T1" fmla="*/ 17 h 20"/>
                <a:gd name="T2" fmla="*/ 1 w 7"/>
                <a:gd name="T3" fmla="*/ 13 h 20"/>
                <a:gd name="T4" fmla="*/ 1 w 7"/>
                <a:gd name="T5" fmla="*/ 13 h 20"/>
                <a:gd name="T6" fmla="*/ 5 w 7"/>
                <a:gd name="T7" fmla="*/ 6 h 20"/>
                <a:gd name="T8" fmla="*/ 5 w 7"/>
                <a:gd name="T9" fmla="*/ 6 h 20"/>
                <a:gd name="T10" fmla="*/ 5 w 7"/>
                <a:gd name="T11" fmla="*/ 6 h 20"/>
                <a:gd name="T12" fmla="*/ 5 w 7"/>
                <a:gd name="T13" fmla="*/ 6 h 20"/>
                <a:gd name="T14" fmla="*/ 5 w 7"/>
                <a:gd name="T15" fmla="*/ 5 h 20"/>
                <a:gd name="T16" fmla="*/ 5 w 7"/>
                <a:gd name="T17" fmla="*/ 5 h 20"/>
                <a:gd name="T18" fmla="*/ 6 w 7"/>
                <a:gd name="T19" fmla="*/ 0 h 20"/>
                <a:gd name="T20" fmla="*/ 6 w 7"/>
                <a:gd name="T21" fmla="*/ 0 h 20"/>
                <a:gd name="T22" fmla="*/ 7 w 7"/>
                <a:gd name="T23" fmla="*/ 0 h 20"/>
                <a:gd name="T24" fmla="*/ 6 w 7"/>
                <a:gd name="T25" fmla="*/ 5 h 20"/>
                <a:gd name="T26" fmla="*/ 6 w 7"/>
                <a:gd name="T27" fmla="*/ 5 h 20"/>
                <a:gd name="T28" fmla="*/ 6 w 7"/>
                <a:gd name="T29" fmla="*/ 6 h 20"/>
                <a:gd name="T30" fmla="*/ 6 w 7"/>
                <a:gd name="T31" fmla="*/ 6 h 20"/>
                <a:gd name="T32" fmla="*/ 6 w 7"/>
                <a:gd name="T33" fmla="*/ 6 h 20"/>
                <a:gd name="T34" fmla="*/ 6 w 7"/>
                <a:gd name="T35" fmla="*/ 6 h 20"/>
                <a:gd name="T36" fmla="*/ 2 w 7"/>
                <a:gd name="T37" fmla="*/ 14 h 20"/>
                <a:gd name="T38" fmla="*/ 2 w 7"/>
                <a:gd name="T39" fmla="*/ 14 h 20"/>
                <a:gd name="T40" fmla="*/ 1 w 7"/>
                <a:gd name="T41" fmla="*/ 17 h 20"/>
                <a:gd name="T42" fmla="*/ 1 w 7"/>
                <a:gd name="T43" fmla="*/ 17 h 20"/>
                <a:gd name="T44" fmla="*/ 1 w 7"/>
                <a:gd name="T45" fmla="*/ 20 h 20"/>
                <a:gd name="T46" fmla="*/ 1 w 7"/>
                <a:gd name="T47" fmla="*/ 20 h 20"/>
                <a:gd name="T48" fmla="*/ 1 w 7"/>
                <a:gd name="T49" fmla="*/ 20 h 20"/>
                <a:gd name="T50" fmla="*/ 0 w 7"/>
                <a:gd name="T51" fmla="*/ 20 h 20"/>
                <a:gd name="T52" fmla="*/ 0 w 7"/>
                <a:gd name="T5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20">
                  <a:moveTo>
                    <a:pt x="0" y="17"/>
                  </a:moveTo>
                  <a:cubicBezTo>
                    <a:pt x="0" y="16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5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3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728"/>
            <p:cNvSpPr>
              <a:spLocks/>
            </p:cNvSpPr>
            <p:nvPr/>
          </p:nvSpPr>
          <p:spPr bwMode="auto">
            <a:xfrm>
              <a:off x="3701" y="1991"/>
              <a:ext cx="48" cy="83"/>
            </a:xfrm>
            <a:custGeom>
              <a:avLst/>
              <a:gdLst>
                <a:gd name="T0" fmla="*/ 0 w 34"/>
                <a:gd name="T1" fmla="*/ 57 h 59"/>
                <a:gd name="T2" fmla="*/ 12 w 34"/>
                <a:gd name="T3" fmla="*/ 34 h 59"/>
                <a:gd name="T4" fmla="*/ 12 w 34"/>
                <a:gd name="T5" fmla="*/ 34 h 59"/>
                <a:gd name="T6" fmla="*/ 14 w 34"/>
                <a:gd name="T7" fmla="*/ 30 h 59"/>
                <a:gd name="T8" fmla="*/ 14 w 34"/>
                <a:gd name="T9" fmla="*/ 30 h 59"/>
                <a:gd name="T10" fmla="*/ 19 w 34"/>
                <a:gd name="T11" fmla="*/ 25 h 59"/>
                <a:gd name="T12" fmla="*/ 19 w 34"/>
                <a:gd name="T13" fmla="*/ 25 h 59"/>
                <a:gd name="T14" fmla="*/ 24 w 34"/>
                <a:gd name="T15" fmla="*/ 17 h 59"/>
                <a:gd name="T16" fmla="*/ 24 w 34"/>
                <a:gd name="T17" fmla="*/ 17 h 59"/>
                <a:gd name="T18" fmla="*/ 27 w 34"/>
                <a:gd name="T19" fmla="*/ 8 h 59"/>
                <a:gd name="T20" fmla="*/ 27 w 34"/>
                <a:gd name="T21" fmla="*/ 8 h 59"/>
                <a:gd name="T22" fmla="*/ 32 w 34"/>
                <a:gd name="T23" fmla="*/ 0 h 59"/>
                <a:gd name="T24" fmla="*/ 32 w 34"/>
                <a:gd name="T25" fmla="*/ 0 h 59"/>
                <a:gd name="T26" fmla="*/ 34 w 34"/>
                <a:gd name="T27" fmla="*/ 2 h 59"/>
                <a:gd name="T28" fmla="*/ 29 w 34"/>
                <a:gd name="T29" fmla="*/ 9 h 59"/>
                <a:gd name="T30" fmla="*/ 29 w 34"/>
                <a:gd name="T31" fmla="*/ 9 h 59"/>
                <a:gd name="T32" fmla="*/ 26 w 34"/>
                <a:gd name="T33" fmla="*/ 18 h 59"/>
                <a:gd name="T34" fmla="*/ 26 w 34"/>
                <a:gd name="T35" fmla="*/ 18 h 59"/>
                <a:gd name="T36" fmla="*/ 21 w 34"/>
                <a:gd name="T37" fmla="*/ 26 h 59"/>
                <a:gd name="T38" fmla="*/ 21 w 34"/>
                <a:gd name="T39" fmla="*/ 26 h 59"/>
                <a:gd name="T40" fmla="*/ 15 w 34"/>
                <a:gd name="T41" fmla="*/ 33 h 59"/>
                <a:gd name="T42" fmla="*/ 15 w 34"/>
                <a:gd name="T43" fmla="*/ 33 h 59"/>
                <a:gd name="T44" fmla="*/ 15 w 34"/>
                <a:gd name="T45" fmla="*/ 33 h 59"/>
                <a:gd name="T46" fmla="*/ 15 w 34"/>
                <a:gd name="T47" fmla="*/ 33 h 59"/>
                <a:gd name="T48" fmla="*/ 14 w 34"/>
                <a:gd name="T49" fmla="*/ 35 h 59"/>
                <a:gd name="T50" fmla="*/ 14 w 34"/>
                <a:gd name="T51" fmla="*/ 35 h 59"/>
                <a:gd name="T52" fmla="*/ 11 w 34"/>
                <a:gd name="T53" fmla="*/ 42 h 59"/>
                <a:gd name="T54" fmla="*/ 11 w 34"/>
                <a:gd name="T55" fmla="*/ 42 h 59"/>
                <a:gd name="T56" fmla="*/ 2 w 34"/>
                <a:gd name="T57" fmla="*/ 59 h 59"/>
                <a:gd name="T58" fmla="*/ 2 w 34"/>
                <a:gd name="T59" fmla="*/ 59 h 59"/>
                <a:gd name="T60" fmla="*/ 0 w 34"/>
                <a:gd name="T6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59">
                  <a:moveTo>
                    <a:pt x="0" y="57"/>
                  </a:moveTo>
                  <a:cubicBezTo>
                    <a:pt x="5" y="51"/>
                    <a:pt x="9" y="40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2"/>
                    <a:pt x="13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6" y="29"/>
                    <a:pt x="17" y="28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2" y="22"/>
                    <a:pt x="23" y="19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4"/>
                    <a:pt x="26" y="10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5"/>
                    <a:pt x="30" y="2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0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11"/>
                    <a:pt x="27" y="15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20"/>
                    <a:pt x="24" y="23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9" y="29"/>
                    <a:pt x="18" y="31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7"/>
                    <a:pt x="12" y="40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8"/>
                    <a:pt x="6" y="54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0" y="57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729"/>
            <p:cNvSpPr>
              <a:spLocks noEditPoints="1"/>
            </p:cNvSpPr>
            <p:nvPr/>
          </p:nvSpPr>
          <p:spPr bwMode="auto">
            <a:xfrm>
              <a:off x="1312" y="278"/>
              <a:ext cx="4423" cy="3769"/>
            </a:xfrm>
            <a:custGeom>
              <a:avLst/>
              <a:gdLst>
                <a:gd name="T0" fmla="*/ 2234 w 3125"/>
                <a:gd name="T1" fmla="*/ 2495 h 2662"/>
                <a:gd name="T2" fmla="*/ 1602 w 3125"/>
                <a:gd name="T3" fmla="*/ 2346 h 2662"/>
                <a:gd name="T4" fmla="*/ 2145 w 3125"/>
                <a:gd name="T5" fmla="*/ 2288 h 2662"/>
                <a:gd name="T6" fmla="*/ 2216 w 3125"/>
                <a:gd name="T7" fmla="*/ 2225 h 2662"/>
                <a:gd name="T8" fmla="*/ 2270 w 3125"/>
                <a:gd name="T9" fmla="*/ 1920 h 2662"/>
                <a:gd name="T10" fmla="*/ 2431 w 3125"/>
                <a:gd name="T11" fmla="*/ 2090 h 2662"/>
                <a:gd name="T12" fmla="*/ 2518 w 3125"/>
                <a:gd name="T13" fmla="*/ 1746 h 2662"/>
                <a:gd name="T14" fmla="*/ 2649 w 3125"/>
                <a:gd name="T15" fmla="*/ 1769 h 2662"/>
                <a:gd name="T16" fmla="*/ 2588 w 3125"/>
                <a:gd name="T17" fmla="*/ 2051 h 2662"/>
                <a:gd name="T18" fmla="*/ 2302 w 3125"/>
                <a:gd name="T19" fmla="*/ 2301 h 2662"/>
                <a:gd name="T20" fmla="*/ 1555 w 3125"/>
                <a:gd name="T21" fmla="*/ 2007 h 2662"/>
                <a:gd name="T22" fmla="*/ 1768 w 3125"/>
                <a:gd name="T23" fmla="*/ 1831 h 2662"/>
                <a:gd name="T24" fmla="*/ 1563 w 3125"/>
                <a:gd name="T25" fmla="*/ 1588 h 2662"/>
                <a:gd name="T26" fmla="*/ 1712 w 3125"/>
                <a:gd name="T27" fmla="*/ 1582 h 2662"/>
                <a:gd name="T28" fmla="*/ 1696 w 3125"/>
                <a:gd name="T29" fmla="*/ 1451 h 2662"/>
                <a:gd name="T30" fmla="*/ 1770 w 3125"/>
                <a:gd name="T31" fmla="*/ 1302 h 2662"/>
                <a:gd name="T32" fmla="*/ 1938 w 3125"/>
                <a:gd name="T33" fmla="*/ 1147 h 2662"/>
                <a:gd name="T34" fmla="*/ 1723 w 3125"/>
                <a:gd name="T35" fmla="*/ 1525 h 2662"/>
                <a:gd name="T36" fmla="*/ 1923 w 3125"/>
                <a:gd name="T37" fmla="*/ 1762 h 2662"/>
                <a:gd name="T38" fmla="*/ 2132 w 3125"/>
                <a:gd name="T39" fmla="*/ 1903 h 2662"/>
                <a:gd name="T40" fmla="*/ 1905 w 3125"/>
                <a:gd name="T41" fmla="*/ 2202 h 2662"/>
                <a:gd name="T42" fmla="*/ 1891 w 3125"/>
                <a:gd name="T43" fmla="*/ 2183 h 2662"/>
                <a:gd name="T44" fmla="*/ 1878 w 3125"/>
                <a:gd name="T45" fmla="*/ 1840 h 2662"/>
                <a:gd name="T46" fmla="*/ 1701 w 3125"/>
                <a:gd name="T47" fmla="*/ 1996 h 2662"/>
                <a:gd name="T48" fmla="*/ 1709 w 3125"/>
                <a:gd name="T49" fmla="*/ 2004 h 2662"/>
                <a:gd name="T50" fmla="*/ 1556 w 3125"/>
                <a:gd name="T51" fmla="*/ 2228 h 2662"/>
                <a:gd name="T52" fmla="*/ 1827 w 3125"/>
                <a:gd name="T53" fmla="*/ 2243 h 2662"/>
                <a:gd name="T54" fmla="*/ 1387 w 3125"/>
                <a:gd name="T55" fmla="*/ 2176 h 2662"/>
                <a:gd name="T56" fmla="*/ 1206 w 3125"/>
                <a:gd name="T57" fmla="*/ 1908 h 2662"/>
                <a:gd name="T58" fmla="*/ 2202 w 3125"/>
                <a:gd name="T59" fmla="*/ 1733 h 2662"/>
                <a:gd name="T60" fmla="*/ 2684 w 3125"/>
                <a:gd name="T61" fmla="*/ 1719 h 2662"/>
                <a:gd name="T62" fmla="*/ 1939 w 3125"/>
                <a:gd name="T63" fmla="*/ 1657 h 2662"/>
                <a:gd name="T64" fmla="*/ 1969 w 3125"/>
                <a:gd name="T65" fmla="*/ 1540 h 2662"/>
                <a:gd name="T66" fmla="*/ 651 w 3125"/>
                <a:gd name="T67" fmla="*/ 1360 h 2662"/>
                <a:gd name="T68" fmla="*/ 94 w 3125"/>
                <a:gd name="T69" fmla="*/ 1189 h 2662"/>
                <a:gd name="T70" fmla="*/ 777 w 3125"/>
                <a:gd name="T71" fmla="*/ 1078 h 2662"/>
                <a:gd name="T72" fmla="*/ 1088 w 3125"/>
                <a:gd name="T73" fmla="*/ 1168 h 2662"/>
                <a:gd name="T74" fmla="*/ 691 w 3125"/>
                <a:gd name="T75" fmla="*/ 1494 h 2662"/>
                <a:gd name="T76" fmla="*/ 2681 w 3125"/>
                <a:gd name="T77" fmla="*/ 1693 h 2662"/>
                <a:gd name="T78" fmla="*/ 2463 w 3125"/>
                <a:gd name="T79" fmla="*/ 1573 h 2662"/>
                <a:gd name="T80" fmla="*/ 1242 w 3125"/>
                <a:gd name="T81" fmla="*/ 1611 h 2662"/>
                <a:gd name="T82" fmla="*/ 1398 w 3125"/>
                <a:gd name="T83" fmla="*/ 1566 h 2662"/>
                <a:gd name="T84" fmla="*/ 1352 w 3125"/>
                <a:gd name="T85" fmla="*/ 1529 h 2662"/>
                <a:gd name="T86" fmla="*/ 2494 w 3125"/>
                <a:gd name="T87" fmla="*/ 1482 h 2662"/>
                <a:gd name="T88" fmla="*/ 2175 w 3125"/>
                <a:gd name="T89" fmla="*/ 1069 h 2662"/>
                <a:gd name="T90" fmla="*/ 2208 w 3125"/>
                <a:gd name="T91" fmla="*/ 899 h 2662"/>
                <a:gd name="T92" fmla="*/ 2163 w 3125"/>
                <a:gd name="T93" fmla="*/ 1161 h 2662"/>
                <a:gd name="T94" fmla="*/ 2280 w 3125"/>
                <a:gd name="T95" fmla="*/ 1425 h 2662"/>
                <a:gd name="T96" fmla="*/ 1289 w 3125"/>
                <a:gd name="T97" fmla="*/ 1143 h 2662"/>
                <a:gd name="T98" fmla="*/ 1500 w 3125"/>
                <a:gd name="T99" fmla="*/ 1387 h 2662"/>
                <a:gd name="T100" fmla="*/ 2321 w 3125"/>
                <a:gd name="T101" fmla="*/ 1264 h 2662"/>
                <a:gd name="T102" fmla="*/ 1225 w 3125"/>
                <a:gd name="T103" fmla="*/ 864 h 2662"/>
                <a:gd name="T104" fmla="*/ 2336 w 3125"/>
                <a:gd name="T105" fmla="*/ 1155 h 2662"/>
                <a:gd name="T106" fmla="*/ 2388 w 3125"/>
                <a:gd name="T107" fmla="*/ 1089 h 2662"/>
                <a:gd name="T108" fmla="*/ 2270 w 3125"/>
                <a:gd name="T109" fmla="*/ 1103 h 2662"/>
                <a:gd name="T110" fmla="*/ 2449 w 3125"/>
                <a:gd name="T111" fmla="*/ 948 h 2662"/>
                <a:gd name="T112" fmla="*/ 2826 w 3125"/>
                <a:gd name="T113" fmla="*/ 881 h 2662"/>
                <a:gd name="T114" fmla="*/ 2651 w 3125"/>
                <a:gd name="T115" fmla="*/ 499 h 2662"/>
                <a:gd name="T116" fmla="*/ 2615 w 3125"/>
                <a:gd name="T117" fmla="*/ 137 h 2662"/>
                <a:gd name="T118" fmla="*/ 2647 w 3125"/>
                <a:gd name="T119" fmla="*/ 505 h 2662"/>
                <a:gd name="T120" fmla="*/ 2769 w 3125"/>
                <a:gd name="T121" fmla="*/ 771 h 2662"/>
                <a:gd name="T122" fmla="*/ 2631 w 3125"/>
                <a:gd name="T123" fmla="*/ 698 h 2662"/>
                <a:gd name="T124" fmla="*/ 3117 w 3125"/>
                <a:gd name="T125" fmla="*/ 674 h 2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5" h="2662">
                  <a:moveTo>
                    <a:pt x="1927" y="2661"/>
                  </a:moveTo>
                  <a:cubicBezTo>
                    <a:pt x="1927" y="2658"/>
                    <a:pt x="1927" y="2658"/>
                    <a:pt x="1927" y="2658"/>
                  </a:cubicBezTo>
                  <a:cubicBezTo>
                    <a:pt x="1927" y="2658"/>
                    <a:pt x="1933" y="2659"/>
                    <a:pt x="1940" y="2659"/>
                  </a:cubicBezTo>
                  <a:cubicBezTo>
                    <a:pt x="1940" y="2659"/>
                    <a:pt x="1940" y="2659"/>
                    <a:pt x="1940" y="2659"/>
                  </a:cubicBezTo>
                  <a:cubicBezTo>
                    <a:pt x="1945" y="2659"/>
                    <a:pt x="1950" y="2659"/>
                    <a:pt x="1953" y="2658"/>
                  </a:cubicBezTo>
                  <a:cubicBezTo>
                    <a:pt x="1953" y="2658"/>
                    <a:pt x="1953" y="2658"/>
                    <a:pt x="1953" y="2658"/>
                  </a:cubicBezTo>
                  <a:cubicBezTo>
                    <a:pt x="1961" y="2656"/>
                    <a:pt x="1972" y="2657"/>
                    <a:pt x="1979" y="2651"/>
                  </a:cubicBezTo>
                  <a:cubicBezTo>
                    <a:pt x="1979" y="2651"/>
                    <a:pt x="1979" y="2651"/>
                    <a:pt x="1979" y="2651"/>
                  </a:cubicBezTo>
                  <a:cubicBezTo>
                    <a:pt x="1983" y="2648"/>
                    <a:pt x="1988" y="2645"/>
                    <a:pt x="1993" y="2644"/>
                  </a:cubicBezTo>
                  <a:cubicBezTo>
                    <a:pt x="1993" y="2644"/>
                    <a:pt x="1993" y="2644"/>
                    <a:pt x="1993" y="2644"/>
                  </a:cubicBezTo>
                  <a:cubicBezTo>
                    <a:pt x="1993" y="2646"/>
                    <a:pt x="1993" y="2646"/>
                    <a:pt x="1993" y="2646"/>
                  </a:cubicBezTo>
                  <a:cubicBezTo>
                    <a:pt x="1989" y="2648"/>
                    <a:pt x="1984" y="2650"/>
                    <a:pt x="1981" y="2653"/>
                  </a:cubicBezTo>
                  <a:cubicBezTo>
                    <a:pt x="1981" y="2653"/>
                    <a:pt x="1981" y="2653"/>
                    <a:pt x="1981" y="2653"/>
                  </a:cubicBezTo>
                  <a:cubicBezTo>
                    <a:pt x="1972" y="2660"/>
                    <a:pt x="1961" y="2659"/>
                    <a:pt x="1954" y="2661"/>
                  </a:cubicBezTo>
                  <a:cubicBezTo>
                    <a:pt x="1954" y="2661"/>
                    <a:pt x="1954" y="2661"/>
                    <a:pt x="1954" y="2661"/>
                  </a:cubicBezTo>
                  <a:cubicBezTo>
                    <a:pt x="1951" y="2661"/>
                    <a:pt x="1945" y="2662"/>
                    <a:pt x="1940" y="2662"/>
                  </a:cubicBezTo>
                  <a:cubicBezTo>
                    <a:pt x="1940" y="2662"/>
                    <a:pt x="1940" y="2662"/>
                    <a:pt x="1940" y="2662"/>
                  </a:cubicBezTo>
                  <a:cubicBezTo>
                    <a:pt x="1933" y="2662"/>
                    <a:pt x="1927" y="2661"/>
                    <a:pt x="1927" y="2661"/>
                  </a:cubicBezTo>
                  <a:close/>
                  <a:moveTo>
                    <a:pt x="1927" y="2661"/>
                  </a:moveTo>
                  <a:cubicBezTo>
                    <a:pt x="1927" y="2661"/>
                    <a:pt x="1927" y="2661"/>
                    <a:pt x="1927" y="2661"/>
                  </a:cubicBezTo>
                  <a:cubicBezTo>
                    <a:pt x="1927" y="2661"/>
                    <a:pt x="1927" y="2661"/>
                    <a:pt x="1927" y="2661"/>
                  </a:cubicBezTo>
                  <a:cubicBezTo>
                    <a:pt x="1927" y="2661"/>
                    <a:pt x="1927" y="2661"/>
                    <a:pt x="1927" y="2661"/>
                  </a:cubicBezTo>
                  <a:cubicBezTo>
                    <a:pt x="1927" y="2661"/>
                    <a:pt x="1927" y="2661"/>
                    <a:pt x="1927" y="2661"/>
                  </a:cubicBezTo>
                  <a:close/>
                  <a:moveTo>
                    <a:pt x="1924" y="2552"/>
                  </a:moveTo>
                  <a:cubicBezTo>
                    <a:pt x="1924" y="2552"/>
                    <a:pt x="1924" y="2552"/>
                    <a:pt x="1924" y="2552"/>
                  </a:cubicBezTo>
                  <a:cubicBezTo>
                    <a:pt x="1924" y="2552"/>
                    <a:pt x="1924" y="2552"/>
                    <a:pt x="1924" y="2551"/>
                  </a:cubicBezTo>
                  <a:cubicBezTo>
                    <a:pt x="1924" y="2551"/>
                    <a:pt x="1924" y="2551"/>
                    <a:pt x="1924" y="2551"/>
                  </a:cubicBezTo>
                  <a:cubicBezTo>
                    <a:pt x="1924" y="2548"/>
                    <a:pt x="1926" y="2547"/>
                    <a:pt x="1928" y="2546"/>
                  </a:cubicBezTo>
                  <a:cubicBezTo>
                    <a:pt x="1928" y="2546"/>
                    <a:pt x="1928" y="2546"/>
                    <a:pt x="1928" y="2546"/>
                  </a:cubicBezTo>
                  <a:cubicBezTo>
                    <a:pt x="1929" y="2545"/>
                    <a:pt x="1932" y="2543"/>
                    <a:pt x="1936" y="2537"/>
                  </a:cubicBezTo>
                  <a:cubicBezTo>
                    <a:pt x="1936" y="2537"/>
                    <a:pt x="1936" y="2537"/>
                    <a:pt x="1936" y="2537"/>
                  </a:cubicBezTo>
                  <a:cubicBezTo>
                    <a:pt x="1938" y="2533"/>
                    <a:pt x="1939" y="2531"/>
                    <a:pt x="1941" y="2529"/>
                  </a:cubicBezTo>
                  <a:cubicBezTo>
                    <a:pt x="1941" y="2529"/>
                    <a:pt x="1941" y="2529"/>
                    <a:pt x="1941" y="2529"/>
                  </a:cubicBezTo>
                  <a:cubicBezTo>
                    <a:pt x="1941" y="2529"/>
                    <a:pt x="1941" y="2529"/>
                    <a:pt x="1941" y="2529"/>
                  </a:cubicBezTo>
                  <a:cubicBezTo>
                    <a:pt x="1944" y="2527"/>
                    <a:pt x="1946" y="2526"/>
                    <a:pt x="1949" y="2526"/>
                  </a:cubicBezTo>
                  <a:cubicBezTo>
                    <a:pt x="1949" y="2526"/>
                    <a:pt x="1949" y="2526"/>
                    <a:pt x="1949" y="2526"/>
                  </a:cubicBezTo>
                  <a:cubicBezTo>
                    <a:pt x="1952" y="2526"/>
                    <a:pt x="1954" y="2526"/>
                    <a:pt x="1958" y="2526"/>
                  </a:cubicBezTo>
                  <a:cubicBezTo>
                    <a:pt x="1958" y="2526"/>
                    <a:pt x="1958" y="2526"/>
                    <a:pt x="1958" y="2526"/>
                  </a:cubicBezTo>
                  <a:cubicBezTo>
                    <a:pt x="1959" y="2526"/>
                    <a:pt x="1960" y="2526"/>
                    <a:pt x="1961" y="2526"/>
                  </a:cubicBezTo>
                  <a:cubicBezTo>
                    <a:pt x="1961" y="2526"/>
                    <a:pt x="1961" y="2526"/>
                    <a:pt x="1961" y="2526"/>
                  </a:cubicBezTo>
                  <a:cubicBezTo>
                    <a:pt x="1964" y="2526"/>
                    <a:pt x="1966" y="2523"/>
                    <a:pt x="1968" y="2522"/>
                  </a:cubicBezTo>
                  <a:cubicBezTo>
                    <a:pt x="1968" y="2522"/>
                    <a:pt x="1968" y="2522"/>
                    <a:pt x="1968" y="2522"/>
                  </a:cubicBezTo>
                  <a:cubicBezTo>
                    <a:pt x="1970" y="2522"/>
                    <a:pt x="1973" y="2519"/>
                    <a:pt x="1973" y="2519"/>
                  </a:cubicBezTo>
                  <a:cubicBezTo>
                    <a:pt x="1973" y="2519"/>
                    <a:pt x="1973" y="2519"/>
                    <a:pt x="1973" y="2519"/>
                  </a:cubicBezTo>
                  <a:cubicBezTo>
                    <a:pt x="1973" y="2518"/>
                    <a:pt x="1973" y="2518"/>
                    <a:pt x="1973" y="2518"/>
                  </a:cubicBezTo>
                  <a:cubicBezTo>
                    <a:pt x="1973" y="2518"/>
                    <a:pt x="1973" y="2518"/>
                    <a:pt x="1973" y="2518"/>
                  </a:cubicBezTo>
                  <a:cubicBezTo>
                    <a:pt x="1973" y="2518"/>
                    <a:pt x="1973" y="2518"/>
                    <a:pt x="1973" y="2518"/>
                  </a:cubicBezTo>
                  <a:cubicBezTo>
                    <a:pt x="1973" y="2518"/>
                    <a:pt x="1973" y="2518"/>
                    <a:pt x="1973" y="2518"/>
                  </a:cubicBezTo>
                  <a:cubicBezTo>
                    <a:pt x="1972" y="2518"/>
                    <a:pt x="1972" y="2517"/>
                    <a:pt x="1971" y="2517"/>
                  </a:cubicBezTo>
                  <a:cubicBezTo>
                    <a:pt x="1971" y="2517"/>
                    <a:pt x="1971" y="2517"/>
                    <a:pt x="1971" y="2517"/>
                  </a:cubicBezTo>
                  <a:cubicBezTo>
                    <a:pt x="1971" y="2516"/>
                    <a:pt x="1970" y="2516"/>
                    <a:pt x="1969" y="2514"/>
                  </a:cubicBezTo>
                  <a:cubicBezTo>
                    <a:pt x="1969" y="2514"/>
                    <a:pt x="1969" y="2514"/>
                    <a:pt x="1969" y="2514"/>
                  </a:cubicBezTo>
                  <a:cubicBezTo>
                    <a:pt x="1969" y="2513"/>
                    <a:pt x="1970" y="2512"/>
                    <a:pt x="1970" y="2511"/>
                  </a:cubicBezTo>
                  <a:cubicBezTo>
                    <a:pt x="1970" y="2511"/>
                    <a:pt x="1970" y="2511"/>
                    <a:pt x="1970" y="2511"/>
                  </a:cubicBezTo>
                  <a:cubicBezTo>
                    <a:pt x="1970" y="2510"/>
                    <a:pt x="1969" y="2510"/>
                    <a:pt x="1969" y="2510"/>
                  </a:cubicBezTo>
                  <a:cubicBezTo>
                    <a:pt x="1969" y="2510"/>
                    <a:pt x="1969" y="2510"/>
                    <a:pt x="1969" y="2510"/>
                  </a:cubicBezTo>
                  <a:cubicBezTo>
                    <a:pt x="1969" y="2510"/>
                    <a:pt x="1969" y="2510"/>
                    <a:pt x="1969" y="2510"/>
                  </a:cubicBezTo>
                  <a:cubicBezTo>
                    <a:pt x="1969" y="2510"/>
                    <a:pt x="1969" y="2510"/>
                    <a:pt x="1969" y="2510"/>
                  </a:cubicBezTo>
                  <a:cubicBezTo>
                    <a:pt x="1969" y="2509"/>
                    <a:pt x="1969" y="2509"/>
                    <a:pt x="1969" y="2509"/>
                  </a:cubicBezTo>
                  <a:cubicBezTo>
                    <a:pt x="1969" y="2509"/>
                    <a:pt x="1969" y="2509"/>
                    <a:pt x="1969" y="2509"/>
                  </a:cubicBezTo>
                  <a:cubicBezTo>
                    <a:pt x="1968" y="2509"/>
                    <a:pt x="1968" y="2508"/>
                    <a:pt x="1968" y="2507"/>
                  </a:cubicBezTo>
                  <a:cubicBezTo>
                    <a:pt x="1968" y="2507"/>
                    <a:pt x="1968" y="2507"/>
                    <a:pt x="1968" y="2507"/>
                  </a:cubicBezTo>
                  <a:cubicBezTo>
                    <a:pt x="1968" y="2506"/>
                    <a:pt x="1968" y="2506"/>
                    <a:pt x="1968" y="2506"/>
                  </a:cubicBezTo>
                  <a:cubicBezTo>
                    <a:pt x="1968" y="2506"/>
                    <a:pt x="1968" y="2506"/>
                    <a:pt x="1968" y="2506"/>
                  </a:cubicBezTo>
                  <a:cubicBezTo>
                    <a:pt x="1968" y="2503"/>
                    <a:pt x="1970" y="2500"/>
                    <a:pt x="1972" y="2500"/>
                  </a:cubicBezTo>
                  <a:cubicBezTo>
                    <a:pt x="1972" y="2500"/>
                    <a:pt x="1972" y="2500"/>
                    <a:pt x="1972" y="2500"/>
                  </a:cubicBezTo>
                  <a:cubicBezTo>
                    <a:pt x="1974" y="2500"/>
                    <a:pt x="1975" y="2501"/>
                    <a:pt x="1976" y="2502"/>
                  </a:cubicBezTo>
                  <a:cubicBezTo>
                    <a:pt x="1976" y="2502"/>
                    <a:pt x="1976" y="2502"/>
                    <a:pt x="1976" y="2502"/>
                  </a:cubicBezTo>
                  <a:cubicBezTo>
                    <a:pt x="1977" y="2504"/>
                    <a:pt x="1978" y="2504"/>
                    <a:pt x="1979" y="2504"/>
                  </a:cubicBezTo>
                  <a:cubicBezTo>
                    <a:pt x="1979" y="2504"/>
                    <a:pt x="1979" y="2504"/>
                    <a:pt x="1979" y="2504"/>
                  </a:cubicBezTo>
                  <a:cubicBezTo>
                    <a:pt x="1980" y="2504"/>
                    <a:pt x="1981" y="2504"/>
                    <a:pt x="1983" y="2503"/>
                  </a:cubicBezTo>
                  <a:cubicBezTo>
                    <a:pt x="1983" y="2503"/>
                    <a:pt x="1983" y="2503"/>
                    <a:pt x="1983" y="2503"/>
                  </a:cubicBezTo>
                  <a:cubicBezTo>
                    <a:pt x="1984" y="2502"/>
                    <a:pt x="1984" y="2502"/>
                    <a:pt x="1985" y="2502"/>
                  </a:cubicBezTo>
                  <a:cubicBezTo>
                    <a:pt x="1985" y="2502"/>
                    <a:pt x="1985" y="2502"/>
                    <a:pt x="1985" y="2502"/>
                  </a:cubicBezTo>
                  <a:cubicBezTo>
                    <a:pt x="1985" y="2502"/>
                    <a:pt x="1986" y="2502"/>
                    <a:pt x="1986" y="2502"/>
                  </a:cubicBezTo>
                  <a:cubicBezTo>
                    <a:pt x="1986" y="2502"/>
                    <a:pt x="1986" y="2502"/>
                    <a:pt x="1986" y="2502"/>
                  </a:cubicBezTo>
                  <a:cubicBezTo>
                    <a:pt x="1986" y="2502"/>
                    <a:pt x="1987" y="2502"/>
                    <a:pt x="1987" y="2502"/>
                  </a:cubicBezTo>
                  <a:cubicBezTo>
                    <a:pt x="1987" y="2502"/>
                    <a:pt x="1987" y="2502"/>
                    <a:pt x="1987" y="2502"/>
                  </a:cubicBezTo>
                  <a:cubicBezTo>
                    <a:pt x="1988" y="2502"/>
                    <a:pt x="1990" y="2500"/>
                    <a:pt x="1991" y="2499"/>
                  </a:cubicBezTo>
                  <a:cubicBezTo>
                    <a:pt x="1991" y="2499"/>
                    <a:pt x="1991" y="2499"/>
                    <a:pt x="1991" y="2499"/>
                  </a:cubicBezTo>
                  <a:cubicBezTo>
                    <a:pt x="1992" y="2499"/>
                    <a:pt x="1993" y="2498"/>
                    <a:pt x="1993" y="2498"/>
                  </a:cubicBezTo>
                  <a:cubicBezTo>
                    <a:pt x="1993" y="2498"/>
                    <a:pt x="1993" y="2498"/>
                    <a:pt x="1993" y="2498"/>
                  </a:cubicBezTo>
                  <a:cubicBezTo>
                    <a:pt x="1993" y="2495"/>
                    <a:pt x="1993" y="2492"/>
                    <a:pt x="1992" y="2490"/>
                  </a:cubicBezTo>
                  <a:cubicBezTo>
                    <a:pt x="1992" y="2490"/>
                    <a:pt x="1992" y="2490"/>
                    <a:pt x="1992" y="2490"/>
                  </a:cubicBezTo>
                  <a:cubicBezTo>
                    <a:pt x="1992" y="2489"/>
                    <a:pt x="1992" y="2489"/>
                    <a:pt x="1992" y="2488"/>
                  </a:cubicBezTo>
                  <a:cubicBezTo>
                    <a:pt x="1992" y="2488"/>
                    <a:pt x="1992" y="2488"/>
                    <a:pt x="1992" y="2488"/>
                  </a:cubicBezTo>
                  <a:cubicBezTo>
                    <a:pt x="1992" y="2486"/>
                    <a:pt x="1994" y="2485"/>
                    <a:pt x="1995" y="2485"/>
                  </a:cubicBezTo>
                  <a:cubicBezTo>
                    <a:pt x="1995" y="2485"/>
                    <a:pt x="1995" y="2485"/>
                    <a:pt x="1995" y="2485"/>
                  </a:cubicBezTo>
                  <a:cubicBezTo>
                    <a:pt x="1995" y="2485"/>
                    <a:pt x="1995" y="2484"/>
                    <a:pt x="1994" y="2484"/>
                  </a:cubicBezTo>
                  <a:cubicBezTo>
                    <a:pt x="1994" y="2484"/>
                    <a:pt x="1994" y="2484"/>
                    <a:pt x="1994" y="2484"/>
                  </a:cubicBezTo>
                  <a:cubicBezTo>
                    <a:pt x="1994" y="2483"/>
                    <a:pt x="1994" y="2482"/>
                    <a:pt x="1994" y="2480"/>
                  </a:cubicBezTo>
                  <a:cubicBezTo>
                    <a:pt x="1994" y="2480"/>
                    <a:pt x="1994" y="2480"/>
                    <a:pt x="1994" y="2480"/>
                  </a:cubicBezTo>
                  <a:cubicBezTo>
                    <a:pt x="1994" y="2479"/>
                    <a:pt x="1994" y="2477"/>
                    <a:pt x="1995" y="2476"/>
                  </a:cubicBezTo>
                  <a:cubicBezTo>
                    <a:pt x="1995" y="2476"/>
                    <a:pt x="1995" y="2476"/>
                    <a:pt x="1995" y="2476"/>
                  </a:cubicBezTo>
                  <a:cubicBezTo>
                    <a:pt x="1999" y="2471"/>
                    <a:pt x="2005" y="2467"/>
                    <a:pt x="2011" y="2465"/>
                  </a:cubicBezTo>
                  <a:cubicBezTo>
                    <a:pt x="2011" y="2465"/>
                    <a:pt x="2011" y="2465"/>
                    <a:pt x="2011" y="2465"/>
                  </a:cubicBezTo>
                  <a:cubicBezTo>
                    <a:pt x="2011" y="2465"/>
                    <a:pt x="2011" y="2465"/>
                    <a:pt x="2011" y="2465"/>
                  </a:cubicBezTo>
                  <a:cubicBezTo>
                    <a:pt x="2011" y="2465"/>
                    <a:pt x="2011" y="2464"/>
                    <a:pt x="2012" y="2464"/>
                  </a:cubicBezTo>
                  <a:cubicBezTo>
                    <a:pt x="2012" y="2464"/>
                    <a:pt x="2012" y="2464"/>
                    <a:pt x="2012" y="2464"/>
                  </a:cubicBezTo>
                  <a:cubicBezTo>
                    <a:pt x="2013" y="2464"/>
                    <a:pt x="2013" y="2463"/>
                    <a:pt x="2013" y="2461"/>
                  </a:cubicBezTo>
                  <a:cubicBezTo>
                    <a:pt x="2013" y="2461"/>
                    <a:pt x="2013" y="2461"/>
                    <a:pt x="2013" y="2461"/>
                  </a:cubicBezTo>
                  <a:cubicBezTo>
                    <a:pt x="2013" y="2458"/>
                    <a:pt x="2016" y="2457"/>
                    <a:pt x="2018" y="2457"/>
                  </a:cubicBezTo>
                  <a:cubicBezTo>
                    <a:pt x="2018" y="2457"/>
                    <a:pt x="2018" y="2457"/>
                    <a:pt x="2018" y="2457"/>
                  </a:cubicBezTo>
                  <a:cubicBezTo>
                    <a:pt x="2019" y="2457"/>
                    <a:pt x="2020" y="2457"/>
                    <a:pt x="2022" y="2457"/>
                  </a:cubicBezTo>
                  <a:cubicBezTo>
                    <a:pt x="2022" y="2457"/>
                    <a:pt x="2022" y="2457"/>
                    <a:pt x="2022" y="2457"/>
                  </a:cubicBezTo>
                  <a:cubicBezTo>
                    <a:pt x="2023" y="2457"/>
                    <a:pt x="2024" y="2457"/>
                    <a:pt x="2024" y="2457"/>
                  </a:cubicBezTo>
                  <a:cubicBezTo>
                    <a:pt x="2024" y="2457"/>
                    <a:pt x="2024" y="2457"/>
                    <a:pt x="2024" y="2457"/>
                  </a:cubicBezTo>
                  <a:cubicBezTo>
                    <a:pt x="2027" y="2457"/>
                    <a:pt x="2029" y="2457"/>
                    <a:pt x="2029" y="2456"/>
                  </a:cubicBezTo>
                  <a:cubicBezTo>
                    <a:pt x="2029" y="2456"/>
                    <a:pt x="2029" y="2456"/>
                    <a:pt x="2029" y="2456"/>
                  </a:cubicBezTo>
                  <a:cubicBezTo>
                    <a:pt x="2032" y="2453"/>
                    <a:pt x="2034" y="2448"/>
                    <a:pt x="2039" y="2442"/>
                  </a:cubicBezTo>
                  <a:cubicBezTo>
                    <a:pt x="2039" y="2442"/>
                    <a:pt x="2039" y="2442"/>
                    <a:pt x="2039" y="2442"/>
                  </a:cubicBezTo>
                  <a:cubicBezTo>
                    <a:pt x="2041" y="2439"/>
                    <a:pt x="2042" y="2436"/>
                    <a:pt x="2042" y="2433"/>
                  </a:cubicBezTo>
                  <a:cubicBezTo>
                    <a:pt x="2042" y="2433"/>
                    <a:pt x="2042" y="2433"/>
                    <a:pt x="2042" y="2433"/>
                  </a:cubicBezTo>
                  <a:cubicBezTo>
                    <a:pt x="2042" y="2426"/>
                    <a:pt x="2037" y="2419"/>
                    <a:pt x="2037" y="2413"/>
                  </a:cubicBezTo>
                  <a:cubicBezTo>
                    <a:pt x="2037" y="2413"/>
                    <a:pt x="2037" y="2413"/>
                    <a:pt x="2037" y="2413"/>
                  </a:cubicBezTo>
                  <a:cubicBezTo>
                    <a:pt x="2037" y="2413"/>
                    <a:pt x="2037" y="2413"/>
                    <a:pt x="2037" y="2413"/>
                  </a:cubicBezTo>
                  <a:cubicBezTo>
                    <a:pt x="2037" y="2413"/>
                    <a:pt x="2037" y="2413"/>
                    <a:pt x="2037" y="2413"/>
                  </a:cubicBezTo>
                  <a:cubicBezTo>
                    <a:pt x="2038" y="2404"/>
                    <a:pt x="2047" y="2391"/>
                    <a:pt x="2051" y="2389"/>
                  </a:cubicBezTo>
                  <a:cubicBezTo>
                    <a:pt x="2051" y="2389"/>
                    <a:pt x="2051" y="2389"/>
                    <a:pt x="2051" y="2389"/>
                  </a:cubicBezTo>
                  <a:cubicBezTo>
                    <a:pt x="2054" y="2387"/>
                    <a:pt x="2057" y="2384"/>
                    <a:pt x="2057" y="2380"/>
                  </a:cubicBezTo>
                  <a:cubicBezTo>
                    <a:pt x="2057" y="2380"/>
                    <a:pt x="2057" y="2380"/>
                    <a:pt x="2057" y="2380"/>
                  </a:cubicBezTo>
                  <a:cubicBezTo>
                    <a:pt x="2057" y="2376"/>
                    <a:pt x="2060" y="2374"/>
                    <a:pt x="2062" y="2373"/>
                  </a:cubicBezTo>
                  <a:cubicBezTo>
                    <a:pt x="2062" y="2373"/>
                    <a:pt x="2062" y="2373"/>
                    <a:pt x="2062" y="2373"/>
                  </a:cubicBezTo>
                  <a:cubicBezTo>
                    <a:pt x="2062" y="2374"/>
                    <a:pt x="2062" y="2374"/>
                    <a:pt x="2062" y="2374"/>
                  </a:cubicBezTo>
                  <a:cubicBezTo>
                    <a:pt x="2063" y="2376"/>
                    <a:pt x="2063" y="2376"/>
                    <a:pt x="2063" y="2376"/>
                  </a:cubicBezTo>
                  <a:cubicBezTo>
                    <a:pt x="2061" y="2377"/>
                    <a:pt x="2060" y="2377"/>
                    <a:pt x="2060" y="2380"/>
                  </a:cubicBezTo>
                  <a:cubicBezTo>
                    <a:pt x="2060" y="2380"/>
                    <a:pt x="2060" y="2380"/>
                    <a:pt x="2060" y="2380"/>
                  </a:cubicBezTo>
                  <a:cubicBezTo>
                    <a:pt x="2060" y="2386"/>
                    <a:pt x="2055" y="2390"/>
                    <a:pt x="2052" y="2391"/>
                  </a:cubicBezTo>
                  <a:cubicBezTo>
                    <a:pt x="2052" y="2391"/>
                    <a:pt x="2052" y="2391"/>
                    <a:pt x="2052" y="2391"/>
                  </a:cubicBezTo>
                  <a:cubicBezTo>
                    <a:pt x="2050" y="2392"/>
                    <a:pt x="2040" y="2406"/>
                    <a:pt x="2040" y="2413"/>
                  </a:cubicBezTo>
                  <a:cubicBezTo>
                    <a:pt x="2040" y="2413"/>
                    <a:pt x="2040" y="2413"/>
                    <a:pt x="2040" y="2413"/>
                  </a:cubicBezTo>
                  <a:cubicBezTo>
                    <a:pt x="2040" y="2413"/>
                    <a:pt x="2040" y="2413"/>
                    <a:pt x="2040" y="2413"/>
                  </a:cubicBezTo>
                  <a:cubicBezTo>
                    <a:pt x="2040" y="2413"/>
                    <a:pt x="2040" y="2413"/>
                    <a:pt x="2040" y="2413"/>
                  </a:cubicBezTo>
                  <a:cubicBezTo>
                    <a:pt x="2040" y="2418"/>
                    <a:pt x="2044" y="2425"/>
                    <a:pt x="2044" y="2433"/>
                  </a:cubicBezTo>
                  <a:cubicBezTo>
                    <a:pt x="2044" y="2433"/>
                    <a:pt x="2044" y="2433"/>
                    <a:pt x="2044" y="2433"/>
                  </a:cubicBezTo>
                  <a:cubicBezTo>
                    <a:pt x="2044" y="2436"/>
                    <a:pt x="2043" y="2440"/>
                    <a:pt x="2041" y="2444"/>
                  </a:cubicBezTo>
                  <a:cubicBezTo>
                    <a:pt x="2041" y="2444"/>
                    <a:pt x="2041" y="2444"/>
                    <a:pt x="2041" y="2444"/>
                  </a:cubicBezTo>
                  <a:cubicBezTo>
                    <a:pt x="2037" y="2449"/>
                    <a:pt x="2034" y="2454"/>
                    <a:pt x="2032" y="2458"/>
                  </a:cubicBezTo>
                  <a:cubicBezTo>
                    <a:pt x="2032" y="2458"/>
                    <a:pt x="2032" y="2458"/>
                    <a:pt x="2032" y="2458"/>
                  </a:cubicBezTo>
                  <a:cubicBezTo>
                    <a:pt x="2030" y="2460"/>
                    <a:pt x="2027" y="2460"/>
                    <a:pt x="2024" y="2460"/>
                  </a:cubicBezTo>
                  <a:cubicBezTo>
                    <a:pt x="2024" y="2460"/>
                    <a:pt x="2024" y="2460"/>
                    <a:pt x="2024" y="2460"/>
                  </a:cubicBezTo>
                  <a:cubicBezTo>
                    <a:pt x="2023" y="2460"/>
                    <a:pt x="2022" y="2460"/>
                    <a:pt x="2022" y="2460"/>
                  </a:cubicBezTo>
                  <a:cubicBezTo>
                    <a:pt x="2022" y="2460"/>
                    <a:pt x="2022" y="2460"/>
                    <a:pt x="2022" y="2460"/>
                  </a:cubicBezTo>
                  <a:cubicBezTo>
                    <a:pt x="2020" y="2460"/>
                    <a:pt x="2018" y="2460"/>
                    <a:pt x="2018" y="2460"/>
                  </a:cubicBezTo>
                  <a:cubicBezTo>
                    <a:pt x="2018" y="2460"/>
                    <a:pt x="2018" y="2460"/>
                    <a:pt x="2018" y="2460"/>
                  </a:cubicBezTo>
                  <a:cubicBezTo>
                    <a:pt x="2016" y="2460"/>
                    <a:pt x="2016" y="2459"/>
                    <a:pt x="2016" y="2462"/>
                  </a:cubicBezTo>
                  <a:cubicBezTo>
                    <a:pt x="2016" y="2462"/>
                    <a:pt x="2016" y="2462"/>
                    <a:pt x="2016" y="2462"/>
                  </a:cubicBezTo>
                  <a:cubicBezTo>
                    <a:pt x="2016" y="2463"/>
                    <a:pt x="2015" y="2466"/>
                    <a:pt x="2013" y="2467"/>
                  </a:cubicBezTo>
                  <a:cubicBezTo>
                    <a:pt x="2013" y="2467"/>
                    <a:pt x="2013" y="2467"/>
                    <a:pt x="2013" y="2467"/>
                  </a:cubicBezTo>
                  <a:cubicBezTo>
                    <a:pt x="2013" y="2467"/>
                    <a:pt x="2012" y="2467"/>
                    <a:pt x="2012" y="2467"/>
                  </a:cubicBezTo>
                  <a:cubicBezTo>
                    <a:pt x="2012" y="2467"/>
                    <a:pt x="2012" y="2467"/>
                    <a:pt x="2012" y="2467"/>
                  </a:cubicBezTo>
                  <a:cubicBezTo>
                    <a:pt x="2012" y="2466"/>
                    <a:pt x="2012" y="2466"/>
                    <a:pt x="2012" y="2466"/>
                  </a:cubicBezTo>
                  <a:cubicBezTo>
                    <a:pt x="2012" y="2467"/>
                    <a:pt x="2012" y="2467"/>
                    <a:pt x="2012" y="2467"/>
                  </a:cubicBezTo>
                  <a:cubicBezTo>
                    <a:pt x="2007" y="2470"/>
                    <a:pt x="2001" y="2474"/>
                    <a:pt x="1997" y="2478"/>
                  </a:cubicBezTo>
                  <a:cubicBezTo>
                    <a:pt x="1997" y="2478"/>
                    <a:pt x="1997" y="2478"/>
                    <a:pt x="1997" y="2478"/>
                  </a:cubicBezTo>
                  <a:cubicBezTo>
                    <a:pt x="1997" y="2478"/>
                    <a:pt x="1997" y="2479"/>
                    <a:pt x="1997" y="2480"/>
                  </a:cubicBezTo>
                  <a:cubicBezTo>
                    <a:pt x="1997" y="2480"/>
                    <a:pt x="1997" y="2480"/>
                    <a:pt x="1997" y="2480"/>
                  </a:cubicBezTo>
                  <a:cubicBezTo>
                    <a:pt x="1997" y="2481"/>
                    <a:pt x="1997" y="2482"/>
                    <a:pt x="1997" y="2483"/>
                  </a:cubicBezTo>
                  <a:cubicBezTo>
                    <a:pt x="1997" y="2483"/>
                    <a:pt x="1997" y="2483"/>
                    <a:pt x="1997" y="2483"/>
                  </a:cubicBezTo>
                  <a:cubicBezTo>
                    <a:pt x="1997" y="2484"/>
                    <a:pt x="1998" y="2484"/>
                    <a:pt x="1998" y="2485"/>
                  </a:cubicBezTo>
                  <a:cubicBezTo>
                    <a:pt x="1998" y="2485"/>
                    <a:pt x="1998" y="2485"/>
                    <a:pt x="1998" y="2485"/>
                  </a:cubicBezTo>
                  <a:cubicBezTo>
                    <a:pt x="1998" y="2485"/>
                    <a:pt x="1998" y="2485"/>
                    <a:pt x="1998" y="2485"/>
                  </a:cubicBezTo>
                  <a:cubicBezTo>
                    <a:pt x="1998" y="2486"/>
                    <a:pt x="1998" y="2486"/>
                    <a:pt x="1998" y="2486"/>
                  </a:cubicBezTo>
                  <a:cubicBezTo>
                    <a:pt x="1997" y="2488"/>
                    <a:pt x="1996" y="2487"/>
                    <a:pt x="1995" y="2488"/>
                  </a:cubicBezTo>
                  <a:cubicBezTo>
                    <a:pt x="1995" y="2488"/>
                    <a:pt x="1995" y="2488"/>
                    <a:pt x="1995" y="2488"/>
                  </a:cubicBezTo>
                  <a:cubicBezTo>
                    <a:pt x="1995" y="2488"/>
                    <a:pt x="1995" y="2488"/>
                    <a:pt x="1995" y="2488"/>
                  </a:cubicBezTo>
                  <a:cubicBezTo>
                    <a:pt x="1995" y="2488"/>
                    <a:pt x="1995" y="2488"/>
                    <a:pt x="1995" y="2488"/>
                  </a:cubicBezTo>
                  <a:cubicBezTo>
                    <a:pt x="1995" y="2488"/>
                    <a:pt x="1995" y="2488"/>
                    <a:pt x="1995" y="2489"/>
                  </a:cubicBezTo>
                  <a:cubicBezTo>
                    <a:pt x="1995" y="2489"/>
                    <a:pt x="1995" y="2489"/>
                    <a:pt x="1995" y="2489"/>
                  </a:cubicBezTo>
                  <a:cubicBezTo>
                    <a:pt x="1996" y="2492"/>
                    <a:pt x="1996" y="2496"/>
                    <a:pt x="1996" y="2498"/>
                  </a:cubicBezTo>
                  <a:cubicBezTo>
                    <a:pt x="1996" y="2498"/>
                    <a:pt x="1996" y="2498"/>
                    <a:pt x="1996" y="2498"/>
                  </a:cubicBezTo>
                  <a:cubicBezTo>
                    <a:pt x="1996" y="2498"/>
                    <a:pt x="1996" y="2498"/>
                    <a:pt x="1996" y="2499"/>
                  </a:cubicBezTo>
                  <a:cubicBezTo>
                    <a:pt x="1996" y="2499"/>
                    <a:pt x="1996" y="2499"/>
                    <a:pt x="1996" y="2499"/>
                  </a:cubicBezTo>
                  <a:cubicBezTo>
                    <a:pt x="1996" y="2499"/>
                    <a:pt x="1996" y="2499"/>
                    <a:pt x="1996" y="2499"/>
                  </a:cubicBezTo>
                  <a:cubicBezTo>
                    <a:pt x="1996" y="2499"/>
                    <a:pt x="1996" y="2499"/>
                    <a:pt x="1996" y="2499"/>
                  </a:cubicBezTo>
                  <a:cubicBezTo>
                    <a:pt x="1996" y="2499"/>
                    <a:pt x="1996" y="2499"/>
                    <a:pt x="1996" y="2499"/>
                  </a:cubicBezTo>
                  <a:cubicBezTo>
                    <a:pt x="1996" y="2499"/>
                    <a:pt x="1996" y="2499"/>
                    <a:pt x="1996" y="2499"/>
                  </a:cubicBezTo>
                  <a:cubicBezTo>
                    <a:pt x="1996" y="2500"/>
                    <a:pt x="1996" y="2500"/>
                    <a:pt x="1996" y="2500"/>
                  </a:cubicBezTo>
                  <a:cubicBezTo>
                    <a:pt x="1996" y="2500"/>
                    <a:pt x="1996" y="2500"/>
                    <a:pt x="1996" y="2500"/>
                  </a:cubicBezTo>
                  <a:cubicBezTo>
                    <a:pt x="1996" y="2500"/>
                    <a:pt x="1996" y="2501"/>
                    <a:pt x="1995" y="2501"/>
                  </a:cubicBezTo>
                  <a:cubicBezTo>
                    <a:pt x="1995" y="2501"/>
                    <a:pt x="1995" y="2501"/>
                    <a:pt x="1995" y="2501"/>
                  </a:cubicBezTo>
                  <a:cubicBezTo>
                    <a:pt x="1995" y="2501"/>
                    <a:pt x="1994" y="2501"/>
                    <a:pt x="1994" y="2501"/>
                  </a:cubicBezTo>
                  <a:cubicBezTo>
                    <a:pt x="1994" y="2501"/>
                    <a:pt x="1994" y="2501"/>
                    <a:pt x="1994" y="2501"/>
                  </a:cubicBezTo>
                  <a:cubicBezTo>
                    <a:pt x="1993" y="2501"/>
                    <a:pt x="1993" y="2501"/>
                    <a:pt x="1993" y="2502"/>
                  </a:cubicBezTo>
                  <a:cubicBezTo>
                    <a:pt x="1993" y="2502"/>
                    <a:pt x="1993" y="2502"/>
                    <a:pt x="1993" y="2502"/>
                  </a:cubicBezTo>
                  <a:cubicBezTo>
                    <a:pt x="1991" y="2503"/>
                    <a:pt x="1990" y="2504"/>
                    <a:pt x="1988" y="2505"/>
                  </a:cubicBezTo>
                  <a:cubicBezTo>
                    <a:pt x="1988" y="2505"/>
                    <a:pt x="1988" y="2505"/>
                    <a:pt x="1988" y="2505"/>
                  </a:cubicBezTo>
                  <a:cubicBezTo>
                    <a:pt x="1987" y="2505"/>
                    <a:pt x="1986" y="2505"/>
                    <a:pt x="1986" y="2505"/>
                  </a:cubicBezTo>
                  <a:cubicBezTo>
                    <a:pt x="1986" y="2505"/>
                    <a:pt x="1986" y="2505"/>
                    <a:pt x="1986" y="2505"/>
                  </a:cubicBezTo>
                  <a:cubicBezTo>
                    <a:pt x="1986" y="2505"/>
                    <a:pt x="1985" y="2505"/>
                    <a:pt x="1985" y="2505"/>
                  </a:cubicBezTo>
                  <a:cubicBezTo>
                    <a:pt x="1985" y="2505"/>
                    <a:pt x="1985" y="2505"/>
                    <a:pt x="1985" y="2505"/>
                  </a:cubicBezTo>
                  <a:cubicBezTo>
                    <a:pt x="1985" y="2505"/>
                    <a:pt x="1984" y="2505"/>
                    <a:pt x="1984" y="2505"/>
                  </a:cubicBezTo>
                  <a:cubicBezTo>
                    <a:pt x="1984" y="2505"/>
                    <a:pt x="1984" y="2505"/>
                    <a:pt x="1984" y="2505"/>
                  </a:cubicBezTo>
                  <a:cubicBezTo>
                    <a:pt x="1982" y="2506"/>
                    <a:pt x="1981" y="2507"/>
                    <a:pt x="1979" y="2507"/>
                  </a:cubicBezTo>
                  <a:cubicBezTo>
                    <a:pt x="1979" y="2507"/>
                    <a:pt x="1979" y="2507"/>
                    <a:pt x="1979" y="2507"/>
                  </a:cubicBezTo>
                  <a:cubicBezTo>
                    <a:pt x="1977" y="2507"/>
                    <a:pt x="1975" y="2506"/>
                    <a:pt x="1974" y="2504"/>
                  </a:cubicBezTo>
                  <a:cubicBezTo>
                    <a:pt x="1974" y="2504"/>
                    <a:pt x="1974" y="2504"/>
                    <a:pt x="1974" y="2504"/>
                  </a:cubicBezTo>
                  <a:cubicBezTo>
                    <a:pt x="1973" y="2503"/>
                    <a:pt x="1973" y="2503"/>
                    <a:pt x="1972" y="2503"/>
                  </a:cubicBezTo>
                  <a:cubicBezTo>
                    <a:pt x="1972" y="2503"/>
                    <a:pt x="1972" y="2503"/>
                    <a:pt x="1972" y="2503"/>
                  </a:cubicBezTo>
                  <a:cubicBezTo>
                    <a:pt x="1972" y="2503"/>
                    <a:pt x="1971" y="2504"/>
                    <a:pt x="1970" y="2506"/>
                  </a:cubicBezTo>
                  <a:cubicBezTo>
                    <a:pt x="1970" y="2506"/>
                    <a:pt x="1970" y="2506"/>
                    <a:pt x="1970" y="2506"/>
                  </a:cubicBezTo>
                  <a:cubicBezTo>
                    <a:pt x="1970" y="2507"/>
                    <a:pt x="1970" y="2507"/>
                    <a:pt x="1970" y="2507"/>
                  </a:cubicBezTo>
                  <a:cubicBezTo>
                    <a:pt x="1970" y="2507"/>
                    <a:pt x="1970" y="2507"/>
                    <a:pt x="1970" y="2507"/>
                  </a:cubicBezTo>
                  <a:cubicBezTo>
                    <a:pt x="1970" y="2507"/>
                    <a:pt x="1971" y="2507"/>
                    <a:pt x="1972" y="2508"/>
                  </a:cubicBezTo>
                  <a:cubicBezTo>
                    <a:pt x="1972" y="2508"/>
                    <a:pt x="1972" y="2508"/>
                    <a:pt x="1972" y="2508"/>
                  </a:cubicBezTo>
                  <a:cubicBezTo>
                    <a:pt x="1972" y="2509"/>
                    <a:pt x="1972" y="2510"/>
                    <a:pt x="1972" y="2511"/>
                  </a:cubicBezTo>
                  <a:cubicBezTo>
                    <a:pt x="1972" y="2511"/>
                    <a:pt x="1972" y="2511"/>
                    <a:pt x="1972" y="2511"/>
                  </a:cubicBezTo>
                  <a:cubicBezTo>
                    <a:pt x="1972" y="2512"/>
                    <a:pt x="1972" y="2513"/>
                    <a:pt x="1972" y="2514"/>
                  </a:cubicBezTo>
                  <a:cubicBezTo>
                    <a:pt x="1972" y="2514"/>
                    <a:pt x="1972" y="2514"/>
                    <a:pt x="1972" y="2514"/>
                  </a:cubicBezTo>
                  <a:cubicBezTo>
                    <a:pt x="1972" y="2514"/>
                    <a:pt x="1972" y="2514"/>
                    <a:pt x="1972" y="2514"/>
                  </a:cubicBezTo>
                  <a:cubicBezTo>
                    <a:pt x="1972" y="2514"/>
                    <a:pt x="1972" y="2514"/>
                    <a:pt x="1972" y="2514"/>
                  </a:cubicBezTo>
                  <a:cubicBezTo>
                    <a:pt x="1972" y="2514"/>
                    <a:pt x="1973" y="2514"/>
                    <a:pt x="1973" y="2515"/>
                  </a:cubicBezTo>
                  <a:cubicBezTo>
                    <a:pt x="1973" y="2515"/>
                    <a:pt x="1973" y="2515"/>
                    <a:pt x="1973" y="2515"/>
                  </a:cubicBezTo>
                  <a:cubicBezTo>
                    <a:pt x="1974" y="2515"/>
                    <a:pt x="1975" y="2516"/>
                    <a:pt x="1976" y="2517"/>
                  </a:cubicBezTo>
                  <a:cubicBezTo>
                    <a:pt x="1976" y="2517"/>
                    <a:pt x="1976" y="2517"/>
                    <a:pt x="1976" y="2517"/>
                  </a:cubicBezTo>
                  <a:cubicBezTo>
                    <a:pt x="1976" y="2518"/>
                    <a:pt x="1976" y="2518"/>
                    <a:pt x="1976" y="2519"/>
                  </a:cubicBezTo>
                  <a:cubicBezTo>
                    <a:pt x="1976" y="2519"/>
                    <a:pt x="1976" y="2519"/>
                    <a:pt x="1976" y="2519"/>
                  </a:cubicBezTo>
                  <a:cubicBezTo>
                    <a:pt x="1975" y="2522"/>
                    <a:pt x="1971" y="2524"/>
                    <a:pt x="1969" y="2525"/>
                  </a:cubicBezTo>
                  <a:cubicBezTo>
                    <a:pt x="1969" y="2525"/>
                    <a:pt x="1969" y="2525"/>
                    <a:pt x="1969" y="2525"/>
                  </a:cubicBezTo>
                  <a:cubicBezTo>
                    <a:pt x="1968" y="2525"/>
                    <a:pt x="1966" y="2529"/>
                    <a:pt x="1961" y="2529"/>
                  </a:cubicBezTo>
                  <a:cubicBezTo>
                    <a:pt x="1961" y="2529"/>
                    <a:pt x="1961" y="2529"/>
                    <a:pt x="1961" y="2529"/>
                  </a:cubicBezTo>
                  <a:cubicBezTo>
                    <a:pt x="1960" y="2529"/>
                    <a:pt x="1959" y="2529"/>
                    <a:pt x="1958" y="2529"/>
                  </a:cubicBezTo>
                  <a:cubicBezTo>
                    <a:pt x="1958" y="2529"/>
                    <a:pt x="1958" y="2529"/>
                    <a:pt x="1958" y="2529"/>
                  </a:cubicBezTo>
                  <a:cubicBezTo>
                    <a:pt x="1954" y="2529"/>
                    <a:pt x="1951" y="2529"/>
                    <a:pt x="1949" y="2529"/>
                  </a:cubicBezTo>
                  <a:cubicBezTo>
                    <a:pt x="1949" y="2529"/>
                    <a:pt x="1949" y="2529"/>
                    <a:pt x="1949" y="2529"/>
                  </a:cubicBezTo>
                  <a:cubicBezTo>
                    <a:pt x="1947" y="2529"/>
                    <a:pt x="1945" y="2529"/>
                    <a:pt x="1943" y="2531"/>
                  </a:cubicBezTo>
                  <a:cubicBezTo>
                    <a:pt x="1943" y="2531"/>
                    <a:pt x="1943" y="2531"/>
                    <a:pt x="1943" y="2531"/>
                  </a:cubicBezTo>
                  <a:cubicBezTo>
                    <a:pt x="1942" y="2530"/>
                    <a:pt x="1942" y="2530"/>
                    <a:pt x="1942" y="2530"/>
                  </a:cubicBezTo>
                  <a:cubicBezTo>
                    <a:pt x="1943" y="2531"/>
                    <a:pt x="1943" y="2531"/>
                    <a:pt x="1943" y="2531"/>
                  </a:cubicBezTo>
                  <a:cubicBezTo>
                    <a:pt x="1942" y="2533"/>
                    <a:pt x="1940" y="2535"/>
                    <a:pt x="1938" y="2538"/>
                  </a:cubicBezTo>
                  <a:cubicBezTo>
                    <a:pt x="1938" y="2538"/>
                    <a:pt x="1938" y="2538"/>
                    <a:pt x="1938" y="2538"/>
                  </a:cubicBezTo>
                  <a:cubicBezTo>
                    <a:pt x="1934" y="2545"/>
                    <a:pt x="1931" y="2547"/>
                    <a:pt x="1929" y="2548"/>
                  </a:cubicBezTo>
                  <a:cubicBezTo>
                    <a:pt x="1929" y="2548"/>
                    <a:pt x="1929" y="2548"/>
                    <a:pt x="1929" y="2548"/>
                  </a:cubicBezTo>
                  <a:cubicBezTo>
                    <a:pt x="1927" y="2550"/>
                    <a:pt x="1927" y="2549"/>
                    <a:pt x="1927" y="2551"/>
                  </a:cubicBezTo>
                  <a:cubicBezTo>
                    <a:pt x="1927" y="2551"/>
                    <a:pt x="1927" y="2551"/>
                    <a:pt x="1927" y="2551"/>
                  </a:cubicBezTo>
                  <a:cubicBezTo>
                    <a:pt x="1927" y="2552"/>
                    <a:pt x="1927" y="2552"/>
                    <a:pt x="1927" y="2552"/>
                  </a:cubicBezTo>
                  <a:cubicBezTo>
                    <a:pt x="1927" y="2552"/>
                    <a:pt x="1927" y="2552"/>
                    <a:pt x="1927" y="2552"/>
                  </a:cubicBezTo>
                  <a:cubicBezTo>
                    <a:pt x="1926" y="2552"/>
                    <a:pt x="1926" y="2552"/>
                    <a:pt x="1926" y="2552"/>
                  </a:cubicBezTo>
                  <a:cubicBezTo>
                    <a:pt x="1927" y="2552"/>
                    <a:pt x="1927" y="2552"/>
                    <a:pt x="1927" y="2552"/>
                  </a:cubicBezTo>
                  <a:cubicBezTo>
                    <a:pt x="1927" y="2553"/>
                    <a:pt x="1927" y="2554"/>
                    <a:pt x="1927" y="2555"/>
                  </a:cubicBezTo>
                  <a:cubicBezTo>
                    <a:pt x="1927" y="2555"/>
                    <a:pt x="1927" y="2555"/>
                    <a:pt x="1927" y="2555"/>
                  </a:cubicBezTo>
                  <a:cubicBezTo>
                    <a:pt x="1925" y="2556"/>
                    <a:pt x="1925" y="2556"/>
                    <a:pt x="1925" y="2556"/>
                  </a:cubicBezTo>
                  <a:cubicBezTo>
                    <a:pt x="1924" y="2555"/>
                    <a:pt x="1924" y="2554"/>
                    <a:pt x="1924" y="2552"/>
                  </a:cubicBezTo>
                  <a:close/>
                  <a:moveTo>
                    <a:pt x="1924" y="2552"/>
                  </a:moveTo>
                  <a:cubicBezTo>
                    <a:pt x="1924" y="2552"/>
                    <a:pt x="1924" y="2552"/>
                    <a:pt x="1924" y="2552"/>
                  </a:cubicBezTo>
                  <a:cubicBezTo>
                    <a:pt x="1924" y="2552"/>
                    <a:pt x="1924" y="2552"/>
                    <a:pt x="1924" y="2552"/>
                  </a:cubicBezTo>
                  <a:cubicBezTo>
                    <a:pt x="1924" y="2552"/>
                    <a:pt x="1924" y="2552"/>
                    <a:pt x="1924" y="2552"/>
                  </a:cubicBezTo>
                  <a:close/>
                  <a:moveTo>
                    <a:pt x="2229" y="2497"/>
                  </a:moveTo>
                  <a:cubicBezTo>
                    <a:pt x="2230" y="2495"/>
                    <a:pt x="2230" y="2495"/>
                    <a:pt x="2230" y="2495"/>
                  </a:cubicBezTo>
                  <a:cubicBezTo>
                    <a:pt x="2230" y="2495"/>
                    <a:pt x="2231" y="2495"/>
                    <a:pt x="2233" y="2495"/>
                  </a:cubicBezTo>
                  <a:cubicBezTo>
                    <a:pt x="2233" y="2495"/>
                    <a:pt x="2233" y="2495"/>
                    <a:pt x="2233" y="2495"/>
                  </a:cubicBezTo>
                  <a:cubicBezTo>
                    <a:pt x="2233" y="2495"/>
                    <a:pt x="2234" y="2495"/>
                    <a:pt x="2234" y="2495"/>
                  </a:cubicBezTo>
                  <a:cubicBezTo>
                    <a:pt x="2234" y="2495"/>
                    <a:pt x="2234" y="2495"/>
                    <a:pt x="2234" y="2495"/>
                  </a:cubicBezTo>
                  <a:cubicBezTo>
                    <a:pt x="2236" y="2495"/>
                    <a:pt x="2243" y="2493"/>
                    <a:pt x="2248" y="2493"/>
                  </a:cubicBezTo>
                  <a:cubicBezTo>
                    <a:pt x="2248" y="2493"/>
                    <a:pt x="2248" y="2493"/>
                    <a:pt x="2248" y="2493"/>
                  </a:cubicBezTo>
                  <a:cubicBezTo>
                    <a:pt x="2248" y="2495"/>
                    <a:pt x="2248" y="2495"/>
                    <a:pt x="2248" y="2495"/>
                  </a:cubicBezTo>
                  <a:cubicBezTo>
                    <a:pt x="2244" y="2496"/>
                    <a:pt x="2236" y="2498"/>
                    <a:pt x="2235" y="2498"/>
                  </a:cubicBezTo>
                  <a:cubicBezTo>
                    <a:pt x="2235" y="2498"/>
                    <a:pt x="2235" y="2498"/>
                    <a:pt x="2235" y="2498"/>
                  </a:cubicBezTo>
                  <a:cubicBezTo>
                    <a:pt x="2234" y="2498"/>
                    <a:pt x="2233" y="2498"/>
                    <a:pt x="2233" y="2498"/>
                  </a:cubicBezTo>
                  <a:cubicBezTo>
                    <a:pt x="2233" y="2498"/>
                    <a:pt x="2233" y="2498"/>
                    <a:pt x="2233" y="2498"/>
                  </a:cubicBezTo>
                  <a:cubicBezTo>
                    <a:pt x="2231" y="2498"/>
                    <a:pt x="2229" y="2498"/>
                    <a:pt x="2229" y="2497"/>
                  </a:cubicBezTo>
                  <a:close/>
                  <a:moveTo>
                    <a:pt x="2229" y="2497"/>
                  </a:moveTo>
                  <a:cubicBezTo>
                    <a:pt x="2229" y="2497"/>
                    <a:pt x="2229" y="2497"/>
                    <a:pt x="2229" y="2497"/>
                  </a:cubicBezTo>
                  <a:cubicBezTo>
                    <a:pt x="2229" y="2497"/>
                    <a:pt x="2229" y="2497"/>
                    <a:pt x="2229" y="2497"/>
                  </a:cubicBezTo>
                  <a:cubicBezTo>
                    <a:pt x="2229" y="2497"/>
                    <a:pt x="2229" y="2497"/>
                    <a:pt x="2229" y="2497"/>
                  </a:cubicBezTo>
                  <a:cubicBezTo>
                    <a:pt x="2229" y="2497"/>
                    <a:pt x="2229" y="2497"/>
                    <a:pt x="2229" y="2497"/>
                  </a:cubicBezTo>
                  <a:close/>
                  <a:moveTo>
                    <a:pt x="2254" y="2492"/>
                  </a:moveTo>
                  <a:cubicBezTo>
                    <a:pt x="2254" y="2492"/>
                    <a:pt x="2261" y="2491"/>
                    <a:pt x="2264" y="2490"/>
                  </a:cubicBezTo>
                  <a:cubicBezTo>
                    <a:pt x="2264" y="2490"/>
                    <a:pt x="2264" y="2490"/>
                    <a:pt x="2264" y="2490"/>
                  </a:cubicBezTo>
                  <a:cubicBezTo>
                    <a:pt x="2265" y="2493"/>
                    <a:pt x="2265" y="2493"/>
                    <a:pt x="2265" y="2493"/>
                  </a:cubicBezTo>
                  <a:cubicBezTo>
                    <a:pt x="2261" y="2494"/>
                    <a:pt x="2254" y="2495"/>
                    <a:pt x="2254" y="2495"/>
                  </a:cubicBezTo>
                  <a:cubicBezTo>
                    <a:pt x="2254" y="2495"/>
                    <a:pt x="2254" y="2495"/>
                    <a:pt x="2254" y="2495"/>
                  </a:cubicBezTo>
                  <a:cubicBezTo>
                    <a:pt x="2254" y="2492"/>
                    <a:pt x="2254" y="2492"/>
                    <a:pt x="2254" y="2492"/>
                  </a:cubicBezTo>
                  <a:close/>
                  <a:moveTo>
                    <a:pt x="2223" y="2492"/>
                  </a:moveTo>
                  <a:cubicBezTo>
                    <a:pt x="2222" y="2489"/>
                    <a:pt x="2222" y="2486"/>
                    <a:pt x="2222" y="2484"/>
                  </a:cubicBezTo>
                  <a:cubicBezTo>
                    <a:pt x="2222" y="2484"/>
                    <a:pt x="2222" y="2484"/>
                    <a:pt x="2222" y="2484"/>
                  </a:cubicBezTo>
                  <a:cubicBezTo>
                    <a:pt x="2222" y="2484"/>
                    <a:pt x="2222" y="2484"/>
                    <a:pt x="2222" y="2484"/>
                  </a:cubicBezTo>
                  <a:cubicBezTo>
                    <a:pt x="2222" y="2484"/>
                    <a:pt x="2222" y="2484"/>
                    <a:pt x="2222" y="2484"/>
                  </a:cubicBezTo>
                  <a:cubicBezTo>
                    <a:pt x="2222" y="2482"/>
                    <a:pt x="2222" y="2481"/>
                    <a:pt x="2222" y="2481"/>
                  </a:cubicBezTo>
                  <a:cubicBezTo>
                    <a:pt x="2222" y="2481"/>
                    <a:pt x="2222" y="2481"/>
                    <a:pt x="2222" y="2481"/>
                  </a:cubicBezTo>
                  <a:cubicBezTo>
                    <a:pt x="2222" y="2481"/>
                    <a:pt x="2222" y="2481"/>
                    <a:pt x="2222" y="2481"/>
                  </a:cubicBezTo>
                  <a:cubicBezTo>
                    <a:pt x="2225" y="2481"/>
                    <a:pt x="2225" y="2481"/>
                    <a:pt x="2225" y="2481"/>
                  </a:cubicBezTo>
                  <a:cubicBezTo>
                    <a:pt x="2225" y="2481"/>
                    <a:pt x="2225" y="2483"/>
                    <a:pt x="2225" y="2484"/>
                  </a:cubicBezTo>
                  <a:cubicBezTo>
                    <a:pt x="2225" y="2484"/>
                    <a:pt x="2225" y="2484"/>
                    <a:pt x="2225" y="2484"/>
                  </a:cubicBezTo>
                  <a:cubicBezTo>
                    <a:pt x="2225" y="2484"/>
                    <a:pt x="2225" y="2484"/>
                    <a:pt x="2225" y="2484"/>
                  </a:cubicBezTo>
                  <a:cubicBezTo>
                    <a:pt x="2225" y="2484"/>
                    <a:pt x="2225" y="2484"/>
                    <a:pt x="2225" y="2484"/>
                  </a:cubicBezTo>
                  <a:cubicBezTo>
                    <a:pt x="2225" y="2486"/>
                    <a:pt x="2225" y="2489"/>
                    <a:pt x="2226" y="2491"/>
                  </a:cubicBezTo>
                  <a:cubicBezTo>
                    <a:pt x="2226" y="2491"/>
                    <a:pt x="2226" y="2491"/>
                    <a:pt x="2226" y="2491"/>
                  </a:cubicBezTo>
                  <a:cubicBezTo>
                    <a:pt x="2226" y="2491"/>
                    <a:pt x="2226" y="2492"/>
                    <a:pt x="2227" y="2492"/>
                  </a:cubicBezTo>
                  <a:cubicBezTo>
                    <a:pt x="2227" y="2492"/>
                    <a:pt x="2227" y="2492"/>
                    <a:pt x="2227" y="2492"/>
                  </a:cubicBezTo>
                  <a:cubicBezTo>
                    <a:pt x="2224" y="2493"/>
                    <a:pt x="2224" y="2493"/>
                    <a:pt x="2224" y="2493"/>
                  </a:cubicBezTo>
                  <a:cubicBezTo>
                    <a:pt x="2224" y="2493"/>
                    <a:pt x="2224" y="2492"/>
                    <a:pt x="2223" y="2492"/>
                  </a:cubicBezTo>
                  <a:close/>
                  <a:moveTo>
                    <a:pt x="2267" y="2488"/>
                  </a:moveTo>
                  <a:cubicBezTo>
                    <a:pt x="2267" y="2488"/>
                    <a:pt x="2268" y="2487"/>
                    <a:pt x="2268" y="2486"/>
                  </a:cubicBezTo>
                  <a:cubicBezTo>
                    <a:pt x="2268" y="2486"/>
                    <a:pt x="2268" y="2486"/>
                    <a:pt x="2268" y="2486"/>
                  </a:cubicBezTo>
                  <a:cubicBezTo>
                    <a:pt x="2268" y="2484"/>
                    <a:pt x="2266" y="2480"/>
                    <a:pt x="2266" y="2478"/>
                  </a:cubicBezTo>
                  <a:cubicBezTo>
                    <a:pt x="2266" y="2478"/>
                    <a:pt x="2266" y="2478"/>
                    <a:pt x="2266" y="2478"/>
                  </a:cubicBezTo>
                  <a:cubicBezTo>
                    <a:pt x="2266" y="2477"/>
                    <a:pt x="2265" y="2471"/>
                    <a:pt x="2265" y="2470"/>
                  </a:cubicBezTo>
                  <a:cubicBezTo>
                    <a:pt x="2265" y="2470"/>
                    <a:pt x="2265" y="2470"/>
                    <a:pt x="2265" y="2470"/>
                  </a:cubicBezTo>
                  <a:cubicBezTo>
                    <a:pt x="2265" y="2470"/>
                    <a:pt x="2265" y="2470"/>
                    <a:pt x="2265" y="2470"/>
                  </a:cubicBezTo>
                  <a:cubicBezTo>
                    <a:pt x="2265" y="2470"/>
                    <a:pt x="2265" y="2470"/>
                    <a:pt x="2265" y="2470"/>
                  </a:cubicBezTo>
                  <a:cubicBezTo>
                    <a:pt x="2267" y="2468"/>
                    <a:pt x="2267" y="2468"/>
                    <a:pt x="2267" y="2468"/>
                  </a:cubicBezTo>
                  <a:cubicBezTo>
                    <a:pt x="2268" y="2470"/>
                    <a:pt x="2268" y="2471"/>
                    <a:pt x="2268" y="2473"/>
                  </a:cubicBezTo>
                  <a:cubicBezTo>
                    <a:pt x="2268" y="2473"/>
                    <a:pt x="2268" y="2473"/>
                    <a:pt x="2268" y="2473"/>
                  </a:cubicBezTo>
                  <a:cubicBezTo>
                    <a:pt x="2269" y="2475"/>
                    <a:pt x="2269" y="2477"/>
                    <a:pt x="2269" y="2478"/>
                  </a:cubicBezTo>
                  <a:cubicBezTo>
                    <a:pt x="2269" y="2478"/>
                    <a:pt x="2269" y="2478"/>
                    <a:pt x="2269" y="2478"/>
                  </a:cubicBezTo>
                  <a:cubicBezTo>
                    <a:pt x="2269" y="2479"/>
                    <a:pt x="2270" y="2483"/>
                    <a:pt x="2270" y="2486"/>
                  </a:cubicBezTo>
                  <a:cubicBezTo>
                    <a:pt x="2270" y="2486"/>
                    <a:pt x="2270" y="2486"/>
                    <a:pt x="2270" y="2486"/>
                  </a:cubicBezTo>
                  <a:cubicBezTo>
                    <a:pt x="2270" y="2488"/>
                    <a:pt x="2270" y="2489"/>
                    <a:pt x="2270" y="2490"/>
                  </a:cubicBezTo>
                  <a:cubicBezTo>
                    <a:pt x="2270" y="2490"/>
                    <a:pt x="2270" y="2490"/>
                    <a:pt x="2270" y="2490"/>
                  </a:cubicBezTo>
                  <a:cubicBezTo>
                    <a:pt x="2270" y="2490"/>
                    <a:pt x="2270" y="2490"/>
                    <a:pt x="2270" y="2490"/>
                  </a:cubicBezTo>
                  <a:cubicBezTo>
                    <a:pt x="2267" y="2488"/>
                    <a:pt x="2267" y="2488"/>
                    <a:pt x="2267" y="2488"/>
                  </a:cubicBezTo>
                  <a:close/>
                  <a:moveTo>
                    <a:pt x="2225" y="2475"/>
                  </a:moveTo>
                  <a:cubicBezTo>
                    <a:pt x="2225" y="2475"/>
                    <a:pt x="2230" y="2470"/>
                    <a:pt x="2235" y="2468"/>
                  </a:cubicBezTo>
                  <a:cubicBezTo>
                    <a:pt x="2235" y="2468"/>
                    <a:pt x="2235" y="2468"/>
                    <a:pt x="2235" y="2468"/>
                  </a:cubicBezTo>
                  <a:cubicBezTo>
                    <a:pt x="2238" y="2466"/>
                    <a:pt x="2242" y="2465"/>
                    <a:pt x="2244" y="2464"/>
                  </a:cubicBezTo>
                  <a:cubicBezTo>
                    <a:pt x="2244" y="2464"/>
                    <a:pt x="2244" y="2464"/>
                    <a:pt x="2244" y="2464"/>
                  </a:cubicBezTo>
                  <a:cubicBezTo>
                    <a:pt x="2245" y="2467"/>
                    <a:pt x="2245" y="2467"/>
                    <a:pt x="2245" y="2467"/>
                  </a:cubicBezTo>
                  <a:cubicBezTo>
                    <a:pt x="2243" y="2467"/>
                    <a:pt x="2239" y="2469"/>
                    <a:pt x="2236" y="2471"/>
                  </a:cubicBezTo>
                  <a:cubicBezTo>
                    <a:pt x="2236" y="2471"/>
                    <a:pt x="2236" y="2471"/>
                    <a:pt x="2236" y="2471"/>
                  </a:cubicBezTo>
                  <a:cubicBezTo>
                    <a:pt x="2232" y="2473"/>
                    <a:pt x="2227" y="2477"/>
                    <a:pt x="2227" y="2477"/>
                  </a:cubicBezTo>
                  <a:cubicBezTo>
                    <a:pt x="2227" y="2477"/>
                    <a:pt x="2227" y="2477"/>
                    <a:pt x="2227" y="2477"/>
                  </a:cubicBezTo>
                  <a:cubicBezTo>
                    <a:pt x="2227" y="2477"/>
                    <a:pt x="2227" y="2477"/>
                    <a:pt x="2227" y="2477"/>
                  </a:cubicBezTo>
                  <a:cubicBezTo>
                    <a:pt x="2225" y="2475"/>
                    <a:pt x="2225" y="2475"/>
                    <a:pt x="2225" y="2475"/>
                  </a:cubicBezTo>
                  <a:close/>
                  <a:moveTo>
                    <a:pt x="2261" y="2466"/>
                  </a:moveTo>
                  <a:cubicBezTo>
                    <a:pt x="2259" y="2465"/>
                    <a:pt x="2256" y="2465"/>
                    <a:pt x="2253" y="2465"/>
                  </a:cubicBezTo>
                  <a:cubicBezTo>
                    <a:pt x="2253" y="2465"/>
                    <a:pt x="2253" y="2465"/>
                    <a:pt x="2253" y="2465"/>
                  </a:cubicBezTo>
                  <a:cubicBezTo>
                    <a:pt x="2252" y="2465"/>
                    <a:pt x="2250" y="2465"/>
                    <a:pt x="2250" y="2465"/>
                  </a:cubicBezTo>
                  <a:cubicBezTo>
                    <a:pt x="2250" y="2465"/>
                    <a:pt x="2250" y="2465"/>
                    <a:pt x="2250" y="2465"/>
                  </a:cubicBezTo>
                  <a:cubicBezTo>
                    <a:pt x="2250" y="2465"/>
                    <a:pt x="2250" y="2465"/>
                    <a:pt x="2250" y="2465"/>
                  </a:cubicBezTo>
                  <a:cubicBezTo>
                    <a:pt x="2250" y="2463"/>
                    <a:pt x="2250" y="2463"/>
                    <a:pt x="2250" y="2463"/>
                  </a:cubicBezTo>
                  <a:cubicBezTo>
                    <a:pt x="2250" y="2463"/>
                    <a:pt x="2251" y="2462"/>
                    <a:pt x="2253" y="2462"/>
                  </a:cubicBezTo>
                  <a:cubicBezTo>
                    <a:pt x="2253" y="2462"/>
                    <a:pt x="2253" y="2462"/>
                    <a:pt x="2253" y="2462"/>
                  </a:cubicBezTo>
                  <a:cubicBezTo>
                    <a:pt x="2256" y="2462"/>
                    <a:pt x="2259" y="2463"/>
                    <a:pt x="2262" y="2464"/>
                  </a:cubicBezTo>
                  <a:cubicBezTo>
                    <a:pt x="2262" y="2464"/>
                    <a:pt x="2262" y="2464"/>
                    <a:pt x="2262" y="2464"/>
                  </a:cubicBezTo>
                  <a:cubicBezTo>
                    <a:pt x="2262" y="2464"/>
                    <a:pt x="2263" y="2464"/>
                    <a:pt x="2263" y="2464"/>
                  </a:cubicBezTo>
                  <a:cubicBezTo>
                    <a:pt x="2263" y="2464"/>
                    <a:pt x="2263" y="2464"/>
                    <a:pt x="2263" y="2464"/>
                  </a:cubicBezTo>
                  <a:cubicBezTo>
                    <a:pt x="2262" y="2467"/>
                    <a:pt x="2262" y="2467"/>
                    <a:pt x="2262" y="2467"/>
                  </a:cubicBezTo>
                  <a:cubicBezTo>
                    <a:pt x="2262" y="2467"/>
                    <a:pt x="2261" y="2466"/>
                    <a:pt x="2261" y="2466"/>
                  </a:cubicBezTo>
                  <a:close/>
                  <a:moveTo>
                    <a:pt x="1620" y="2413"/>
                  </a:moveTo>
                  <a:cubicBezTo>
                    <a:pt x="1620" y="2412"/>
                    <a:pt x="1622" y="2411"/>
                    <a:pt x="1623" y="2411"/>
                  </a:cubicBezTo>
                  <a:cubicBezTo>
                    <a:pt x="1623" y="2411"/>
                    <a:pt x="1623" y="2411"/>
                    <a:pt x="1623" y="2411"/>
                  </a:cubicBezTo>
                  <a:cubicBezTo>
                    <a:pt x="1625" y="2409"/>
                    <a:pt x="1627" y="2408"/>
                    <a:pt x="1629" y="2407"/>
                  </a:cubicBezTo>
                  <a:cubicBezTo>
                    <a:pt x="1629" y="2407"/>
                    <a:pt x="1629" y="2407"/>
                    <a:pt x="1629" y="2407"/>
                  </a:cubicBezTo>
                  <a:cubicBezTo>
                    <a:pt x="1630" y="2407"/>
                    <a:pt x="1630" y="2407"/>
                    <a:pt x="1630" y="2406"/>
                  </a:cubicBezTo>
                  <a:cubicBezTo>
                    <a:pt x="1630" y="2406"/>
                    <a:pt x="1630" y="2406"/>
                    <a:pt x="1630" y="2406"/>
                  </a:cubicBezTo>
                  <a:cubicBezTo>
                    <a:pt x="1630" y="2405"/>
                    <a:pt x="1629" y="2404"/>
                    <a:pt x="1629" y="2403"/>
                  </a:cubicBezTo>
                  <a:cubicBezTo>
                    <a:pt x="1629" y="2403"/>
                    <a:pt x="1629" y="2403"/>
                    <a:pt x="1629" y="2403"/>
                  </a:cubicBezTo>
                  <a:cubicBezTo>
                    <a:pt x="1630" y="2401"/>
                    <a:pt x="1631" y="2401"/>
                    <a:pt x="1631" y="2401"/>
                  </a:cubicBezTo>
                  <a:cubicBezTo>
                    <a:pt x="1631" y="2401"/>
                    <a:pt x="1631" y="2401"/>
                    <a:pt x="1631" y="2401"/>
                  </a:cubicBezTo>
                  <a:cubicBezTo>
                    <a:pt x="1632" y="2400"/>
                    <a:pt x="1633" y="2400"/>
                    <a:pt x="1634" y="2400"/>
                  </a:cubicBezTo>
                  <a:cubicBezTo>
                    <a:pt x="1634" y="2400"/>
                    <a:pt x="1634" y="2400"/>
                    <a:pt x="1634" y="2400"/>
                  </a:cubicBezTo>
                  <a:cubicBezTo>
                    <a:pt x="1636" y="2399"/>
                    <a:pt x="1638" y="2398"/>
                    <a:pt x="1639" y="2396"/>
                  </a:cubicBezTo>
                  <a:cubicBezTo>
                    <a:pt x="1639" y="2396"/>
                    <a:pt x="1639" y="2396"/>
                    <a:pt x="1639" y="2396"/>
                  </a:cubicBezTo>
                  <a:cubicBezTo>
                    <a:pt x="1640" y="2393"/>
                    <a:pt x="1642" y="2392"/>
                    <a:pt x="1644" y="2392"/>
                  </a:cubicBezTo>
                  <a:cubicBezTo>
                    <a:pt x="1644" y="2392"/>
                    <a:pt x="1644" y="2392"/>
                    <a:pt x="1644" y="2392"/>
                  </a:cubicBezTo>
                  <a:cubicBezTo>
                    <a:pt x="1646" y="2392"/>
                    <a:pt x="1648" y="2393"/>
                    <a:pt x="1650" y="2394"/>
                  </a:cubicBezTo>
                  <a:cubicBezTo>
                    <a:pt x="1650" y="2394"/>
                    <a:pt x="1650" y="2394"/>
                    <a:pt x="1650" y="2394"/>
                  </a:cubicBezTo>
                  <a:cubicBezTo>
                    <a:pt x="1651" y="2395"/>
                    <a:pt x="1653" y="2395"/>
                    <a:pt x="1654" y="2395"/>
                  </a:cubicBezTo>
                  <a:cubicBezTo>
                    <a:pt x="1654" y="2395"/>
                    <a:pt x="1654" y="2395"/>
                    <a:pt x="1654" y="2395"/>
                  </a:cubicBezTo>
                  <a:cubicBezTo>
                    <a:pt x="1656" y="2395"/>
                    <a:pt x="1658" y="2394"/>
                    <a:pt x="1659" y="2393"/>
                  </a:cubicBezTo>
                  <a:cubicBezTo>
                    <a:pt x="1659" y="2393"/>
                    <a:pt x="1659" y="2393"/>
                    <a:pt x="1659" y="2393"/>
                  </a:cubicBezTo>
                  <a:cubicBezTo>
                    <a:pt x="1662" y="2391"/>
                    <a:pt x="1661" y="2389"/>
                    <a:pt x="1662" y="2386"/>
                  </a:cubicBezTo>
                  <a:cubicBezTo>
                    <a:pt x="1662" y="2386"/>
                    <a:pt x="1662" y="2386"/>
                    <a:pt x="1662" y="2386"/>
                  </a:cubicBezTo>
                  <a:cubicBezTo>
                    <a:pt x="1663" y="2385"/>
                    <a:pt x="1665" y="2382"/>
                    <a:pt x="1665" y="2377"/>
                  </a:cubicBezTo>
                  <a:cubicBezTo>
                    <a:pt x="1665" y="2377"/>
                    <a:pt x="1665" y="2377"/>
                    <a:pt x="1665" y="2377"/>
                  </a:cubicBezTo>
                  <a:cubicBezTo>
                    <a:pt x="1665" y="2376"/>
                    <a:pt x="1665" y="2376"/>
                    <a:pt x="1665" y="2375"/>
                  </a:cubicBezTo>
                  <a:cubicBezTo>
                    <a:pt x="1665" y="2375"/>
                    <a:pt x="1665" y="2375"/>
                    <a:pt x="1665" y="2375"/>
                  </a:cubicBezTo>
                  <a:cubicBezTo>
                    <a:pt x="1664" y="2373"/>
                    <a:pt x="1664" y="2372"/>
                    <a:pt x="1664" y="2371"/>
                  </a:cubicBezTo>
                  <a:cubicBezTo>
                    <a:pt x="1664" y="2371"/>
                    <a:pt x="1664" y="2371"/>
                    <a:pt x="1664" y="2371"/>
                  </a:cubicBezTo>
                  <a:cubicBezTo>
                    <a:pt x="1664" y="2370"/>
                    <a:pt x="1665" y="2369"/>
                    <a:pt x="1665" y="2369"/>
                  </a:cubicBezTo>
                  <a:cubicBezTo>
                    <a:pt x="1665" y="2369"/>
                    <a:pt x="1665" y="2369"/>
                    <a:pt x="1665" y="2369"/>
                  </a:cubicBezTo>
                  <a:cubicBezTo>
                    <a:pt x="1666" y="2368"/>
                    <a:pt x="1666" y="2368"/>
                    <a:pt x="1667" y="2368"/>
                  </a:cubicBezTo>
                  <a:cubicBezTo>
                    <a:pt x="1667" y="2368"/>
                    <a:pt x="1667" y="2368"/>
                    <a:pt x="1667" y="2368"/>
                  </a:cubicBezTo>
                  <a:cubicBezTo>
                    <a:pt x="1667" y="2368"/>
                    <a:pt x="1667" y="2368"/>
                    <a:pt x="1667" y="2368"/>
                  </a:cubicBezTo>
                  <a:cubicBezTo>
                    <a:pt x="1667" y="2368"/>
                    <a:pt x="1667" y="2368"/>
                    <a:pt x="1667" y="2368"/>
                  </a:cubicBezTo>
                  <a:cubicBezTo>
                    <a:pt x="1667" y="2367"/>
                    <a:pt x="1666" y="2365"/>
                    <a:pt x="1665" y="2363"/>
                  </a:cubicBezTo>
                  <a:cubicBezTo>
                    <a:pt x="1665" y="2363"/>
                    <a:pt x="1665" y="2363"/>
                    <a:pt x="1665" y="2363"/>
                  </a:cubicBezTo>
                  <a:cubicBezTo>
                    <a:pt x="1662" y="2361"/>
                    <a:pt x="1663" y="2361"/>
                    <a:pt x="1660" y="2357"/>
                  </a:cubicBezTo>
                  <a:cubicBezTo>
                    <a:pt x="1660" y="2357"/>
                    <a:pt x="1660" y="2357"/>
                    <a:pt x="1660" y="2357"/>
                  </a:cubicBezTo>
                  <a:cubicBezTo>
                    <a:pt x="1658" y="2354"/>
                    <a:pt x="1658" y="2352"/>
                    <a:pt x="1657" y="2351"/>
                  </a:cubicBezTo>
                  <a:cubicBezTo>
                    <a:pt x="1657" y="2351"/>
                    <a:pt x="1657" y="2351"/>
                    <a:pt x="1657" y="2351"/>
                  </a:cubicBezTo>
                  <a:cubicBezTo>
                    <a:pt x="1657" y="2350"/>
                    <a:pt x="1657" y="2349"/>
                    <a:pt x="1656" y="2349"/>
                  </a:cubicBezTo>
                  <a:cubicBezTo>
                    <a:pt x="1656" y="2349"/>
                    <a:pt x="1656" y="2349"/>
                    <a:pt x="1656" y="2349"/>
                  </a:cubicBezTo>
                  <a:cubicBezTo>
                    <a:pt x="1655" y="2348"/>
                    <a:pt x="1655" y="2348"/>
                    <a:pt x="1655" y="2348"/>
                  </a:cubicBezTo>
                  <a:cubicBezTo>
                    <a:pt x="1655" y="2348"/>
                    <a:pt x="1655" y="2348"/>
                    <a:pt x="1655" y="2348"/>
                  </a:cubicBezTo>
                  <a:cubicBezTo>
                    <a:pt x="1654" y="2348"/>
                    <a:pt x="1652" y="2349"/>
                    <a:pt x="1651" y="2349"/>
                  </a:cubicBezTo>
                  <a:cubicBezTo>
                    <a:pt x="1651" y="2349"/>
                    <a:pt x="1651" y="2349"/>
                    <a:pt x="1651" y="2349"/>
                  </a:cubicBezTo>
                  <a:cubicBezTo>
                    <a:pt x="1650" y="2350"/>
                    <a:pt x="1649" y="2351"/>
                    <a:pt x="1649" y="2352"/>
                  </a:cubicBezTo>
                  <a:cubicBezTo>
                    <a:pt x="1649" y="2352"/>
                    <a:pt x="1649" y="2352"/>
                    <a:pt x="1649" y="2352"/>
                  </a:cubicBezTo>
                  <a:cubicBezTo>
                    <a:pt x="1649" y="2352"/>
                    <a:pt x="1649" y="2352"/>
                    <a:pt x="1649" y="2353"/>
                  </a:cubicBezTo>
                  <a:cubicBezTo>
                    <a:pt x="1649" y="2353"/>
                    <a:pt x="1649" y="2353"/>
                    <a:pt x="1649" y="2353"/>
                  </a:cubicBezTo>
                  <a:cubicBezTo>
                    <a:pt x="1649" y="2353"/>
                    <a:pt x="1648" y="2354"/>
                    <a:pt x="1647" y="2354"/>
                  </a:cubicBezTo>
                  <a:cubicBezTo>
                    <a:pt x="1647" y="2354"/>
                    <a:pt x="1647" y="2354"/>
                    <a:pt x="1647" y="2354"/>
                  </a:cubicBezTo>
                  <a:cubicBezTo>
                    <a:pt x="1646" y="2354"/>
                    <a:pt x="1646" y="2354"/>
                    <a:pt x="1646" y="2354"/>
                  </a:cubicBezTo>
                  <a:cubicBezTo>
                    <a:pt x="1646" y="2354"/>
                    <a:pt x="1646" y="2354"/>
                    <a:pt x="1646" y="2354"/>
                  </a:cubicBezTo>
                  <a:cubicBezTo>
                    <a:pt x="1646" y="2354"/>
                    <a:pt x="1645" y="2354"/>
                    <a:pt x="1644" y="2354"/>
                  </a:cubicBezTo>
                  <a:cubicBezTo>
                    <a:pt x="1644" y="2354"/>
                    <a:pt x="1644" y="2354"/>
                    <a:pt x="1644" y="2354"/>
                  </a:cubicBezTo>
                  <a:cubicBezTo>
                    <a:pt x="1643" y="2355"/>
                    <a:pt x="1642" y="2355"/>
                    <a:pt x="1641" y="2355"/>
                  </a:cubicBezTo>
                  <a:cubicBezTo>
                    <a:pt x="1641" y="2355"/>
                    <a:pt x="1641" y="2355"/>
                    <a:pt x="1641" y="2355"/>
                  </a:cubicBezTo>
                  <a:cubicBezTo>
                    <a:pt x="1640" y="2356"/>
                    <a:pt x="1639" y="2354"/>
                    <a:pt x="1639" y="2354"/>
                  </a:cubicBezTo>
                  <a:cubicBezTo>
                    <a:pt x="1639" y="2354"/>
                    <a:pt x="1639" y="2354"/>
                    <a:pt x="1639" y="2354"/>
                  </a:cubicBezTo>
                  <a:cubicBezTo>
                    <a:pt x="1639" y="2353"/>
                    <a:pt x="1639" y="2353"/>
                    <a:pt x="1639" y="2352"/>
                  </a:cubicBezTo>
                  <a:cubicBezTo>
                    <a:pt x="1639" y="2352"/>
                    <a:pt x="1639" y="2352"/>
                    <a:pt x="1639" y="2352"/>
                  </a:cubicBezTo>
                  <a:cubicBezTo>
                    <a:pt x="1639" y="2352"/>
                    <a:pt x="1639" y="2352"/>
                    <a:pt x="1639" y="2352"/>
                  </a:cubicBezTo>
                  <a:cubicBezTo>
                    <a:pt x="1639" y="2352"/>
                    <a:pt x="1639" y="2352"/>
                    <a:pt x="1639" y="2352"/>
                  </a:cubicBezTo>
                  <a:cubicBezTo>
                    <a:pt x="1637" y="2352"/>
                    <a:pt x="1633" y="2353"/>
                    <a:pt x="1631" y="2354"/>
                  </a:cubicBezTo>
                  <a:cubicBezTo>
                    <a:pt x="1631" y="2354"/>
                    <a:pt x="1631" y="2354"/>
                    <a:pt x="1631" y="2354"/>
                  </a:cubicBezTo>
                  <a:cubicBezTo>
                    <a:pt x="1631" y="2354"/>
                    <a:pt x="1631" y="2354"/>
                    <a:pt x="1630" y="2354"/>
                  </a:cubicBezTo>
                  <a:cubicBezTo>
                    <a:pt x="1630" y="2354"/>
                    <a:pt x="1630" y="2354"/>
                    <a:pt x="1630" y="2354"/>
                  </a:cubicBezTo>
                  <a:cubicBezTo>
                    <a:pt x="1628" y="2354"/>
                    <a:pt x="1627" y="2352"/>
                    <a:pt x="1627" y="2350"/>
                  </a:cubicBezTo>
                  <a:cubicBezTo>
                    <a:pt x="1627" y="2350"/>
                    <a:pt x="1627" y="2350"/>
                    <a:pt x="1627" y="2350"/>
                  </a:cubicBezTo>
                  <a:cubicBezTo>
                    <a:pt x="1626" y="2349"/>
                    <a:pt x="1626" y="2348"/>
                    <a:pt x="1625" y="2347"/>
                  </a:cubicBezTo>
                  <a:cubicBezTo>
                    <a:pt x="1625" y="2347"/>
                    <a:pt x="1625" y="2347"/>
                    <a:pt x="1625" y="2347"/>
                  </a:cubicBezTo>
                  <a:cubicBezTo>
                    <a:pt x="1625" y="2347"/>
                    <a:pt x="1625" y="2347"/>
                    <a:pt x="1625" y="2347"/>
                  </a:cubicBezTo>
                  <a:cubicBezTo>
                    <a:pt x="1625" y="2347"/>
                    <a:pt x="1625" y="2347"/>
                    <a:pt x="1625" y="2347"/>
                  </a:cubicBezTo>
                  <a:cubicBezTo>
                    <a:pt x="1624" y="2347"/>
                    <a:pt x="1622" y="2349"/>
                    <a:pt x="1620" y="2352"/>
                  </a:cubicBezTo>
                  <a:cubicBezTo>
                    <a:pt x="1620" y="2352"/>
                    <a:pt x="1620" y="2352"/>
                    <a:pt x="1620" y="2352"/>
                  </a:cubicBezTo>
                  <a:cubicBezTo>
                    <a:pt x="1619" y="2354"/>
                    <a:pt x="1618" y="2355"/>
                    <a:pt x="1616" y="2355"/>
                  </a:cubicBezTo>
                  <a:cubicBezTo>
                    <a:pt x="1616" y="2355"/>
                    <a:pt x="1616" y="2355"/>
                    <a:pt x="1616" y="2355"/>
                  </a:cubicBezTo>
                  <a:cubicBezTo>
                    <a:pt x="1613" y="2355"/>
                    <a:pt x="1611" y="2353"/>
                    <a:pt x="1610" y="2350"/>
                  </a:cubicBezTo>
                  <a:cubicBezTo>
                    <a:pt x="1610" y="2350"/>
                    <a:pt x="1610" y="2350"/>
                    <a:pt x="1610" y="2350"/>
                  </a:cubicBezTo>
                  <a:cubicBezTo>
                    <a:pt x="1609" y="2349"/>
                    <a:pt x="1608" y="2349"/>
                    <a:pt x="1607" y="2348"/>
                  </a:cubicBezTo>
                  <a:cubicBezTo>
                    <a:pt x="1607" y="2348"/>
                    <a:pt x="1607" y="2348"/>
                    <a:pt x="1607" y="2348"/>
                  </a:cubicBezTo>
                  <a:cubicBezTo>
                    <a:pt x="1606" y="2348"/>
                    <a:pt x="1605" y="2349"/>
                    <a:pt x="1604" y="2349"/>
                  </a:cubicBezTo>
                  <a:cubicBezTo>
                    <a:pt x="1604" y="2349"/>
                    <a:pt x="1604" y="2349"/>
                    <a:pt x="1604" y="2349"/>
                  </a:cubicBezTo>
                  <a:cubicBezTo>
                    <a:pt x="1603" y="2349"/>
                    <a:pt x="1602" y="2349"/>
                    <a:pt x="1601" y="2348"/>
                  </a:cubicBezTo>
                  <a:cubicBezTo>
                    <a:pt x="1601" y="2348"/>
                    <a:pt x="1601" y="2348"/>
                    <a:pt x="1601" y="2348"/>
                  </a:cubicBezTo>
                  <a:cubicBezTo>
                    <a:pt x="1599" y="2348"/>
                    <a:pt x="1597" y="2346"/>
                    <a:pt x="1597" y="2344"/>
                  </a:cubicBezTo>
                  <a:cubicBezTo>
                    <a:pt x="1597" y="2344"/>
                    <a:pt x="1597" y="2344"/>
                    <a:pt x="1597" y="2344"/>
                  </a:cubicBezTo>
                  <a:cubicBezTo>
                    <a:pt x="1597" y="2342"/>
                    <a:pt x="1598" y="2341"/>
                    <a:pt x="1599" y="2341"/>
                  </a:cubicBezTo>
                  <a:cubicBezTo>
                    <a:pt x="1599" y="2341"/>
                    <a:pt x="1599" y="2341"/>
                    <a:pt x="1599" y="2341"/>
                  </a:cubicBezTo>
                  <a:cubicBezTo>
                    <a:pt x="1599" y="2340"/>
                    <a:pt x="1599" y="2340"/>
                    <a:pt x="1599" y="2340"/>
                  </a:cubicBezTo>
                  <a:cubicBezTo>
                    <a:pt x="1599" y="2340"/>
                    <a:pt x="1599" y="2340"/>
                    <a:pt x="1599" y="2340"/>
                  </a:cubicBezTo>
                  <a:cubicBezTo>
                    <a:pt x="1599" y="2339"/>
                    <a:pt x="1598" y="2336"/>
                    <a:pt x="1597" y="2333"/>
                  </a:cubicBezTo>
                  <a:cubicBezTo>
                    <a:pt x="1597" y="2333"/>
                    <a:pt x="1597" y="2333"/>
                    <a:pt x="1597" y="2333"/>
                  </a:cubicBezTo>
                  <a:cubicBezTo>
                    <a:pt x="1596" y="2329"/>
                    <a:pt x="1595" y="2327"/>
                    <a:pt x="1593" y="2323"/>
                  </a:cubicBezTo>
                  <a:cubicBezTo>
                    <a:pt x="1593" y="2323"/>
                    <a:pt x="1593" y="2323"/>
                    <a:pt x="1593" y="2323"/>
                  </a:cubicBezTo>
                  <a:cubicBezTo>
                    <a:pt x="1592" y="2321"/>
                    <a:pt x="1590" y="2320"/>
                    <a:pt x="1588" y="2320"/>
                  </a:cubicBezTo>
                  <a:cubicBezTo>
                    <a:pt x="1588" y="2320"/>
                    <a:pt x="1588" y="2320"/>
                    <a:pt x="1588" y="2320"/>
                  </a:cubicBezTo>
                  <a:cubicBezTo>
                    <a:pt x="1587" y="2320"/>
                    <a:pt x="1586" y="2320"/>
                    <a:pt x="1584" y="2321"/>
                  </a:cubicBezTo>
                  <a:cubicBezTo>
                    <a:pt x="1584" y="2321"/>
                    <a:pt x="1584" y="2321"/>
                    <a:pt x="1584" y="2321"/>
                  </a:cubicBezTo>
                  <a:cubicBezTo>
                    <a:pt x="1583" y="2321"/>
                    <a:pt x="1582" y="2321"/>
                    <a:pt x="1581" y="2321"/>
                  </a:cubicBezTo>
                  <a:cubicBezTo>
                    <a:pt x="1581" y="2321"/>
                    <a:pt x="1581" y="2321"/>
                    <a:pt x="1581" y="2321"/>
                  </a:cubicBezTo>
                  <a:cubicBezTo>
                    <a:pt x="1578" y="2321"/>
                    <a:pt x="1573" y="2320"/>
                    <a:pt x="1569" y="2319"/>
                  </a:cubicBezTo>
                  <a:cubicBezTo>
                    <a:pt x="1569" y="2319"/>
                    <a:pt x="1569" y="2319"/>
                    <a:pt x="1569" y="2319"/>
                  </a:cubicBezTo>
                  <a:cubicBezTo>
                    <a:pt x="1567" y="2318"/>
                    <a:pt x="1566" y="2318"/>
                    <a:pt x="1566" y="2318"/>
                  </a:cubicBezTo>
                  <a:cubicBezTo>
                    <a:pt x="1566" y="2318"/>
                    <a:pt x="1566" y="2318"/>
                    <a:pt x="1566" y="2318"/>
                  </a:cubicBezTo>
                  <a:cubicBezTo>
                    <a:pt x="1566" y="2319"/>
                    <a:pt x="1566" y="2320"/>
                    <a:pt x="1566" y="2322"/>
                  </a:cubicBezTo>
                  <a:cubicBezTo>
                    <a:pt x="1566" y="2322"/>
                    <a:pt x="1566" y="2322"/>
                    <a:pt x="1566" y="2322"/>
                  </a:cubicBezTo>
                  <a:cubicBezTo>
                    <a:pt x="1566" y="2322"/>
                    <a:pt x="1566" y="2322"/>
                    <a:pt x="1566" y="2322"/>
                  </a:cubicBezTo>
                  <a:cubicBezTo>
                    <a:pt x="1566" y="2322"/>
                    <a:pt x="1566" y="2322"/>
                    <a:pt x="1566" y="2322"/>
                  </a:cubicBezTo>
                  <a:cubicBezTo>
                    <a:pt x="1566" y="2323"/>
                    <a:pt x="1566" y="2324"/>
                    <a:pt x="1566" y="2325"/>
                  </a:cubicBezTo>
                  <a:cubicBezTo>
                    <a:pt x="1566" y="2325"/>
                    <a:pt x="1566" y="2325"/>
                    <a:pt x="1566" y="2325"/>
                  </a:cubicBezTo>
                  <a:cubicBezTo>
                    <a:pt x="1565" y="2326"/>
                    <a:pt x="1564" y="2327"/>
                    <a:pt x="1564" y="2327"/>
                  </a:cubicBezTo>
                  <a:cubicBezTo>
                    <a:pt x="1564" y="2327"/>
                    <a:pt x="1564" y="2327"/>
                    <a:pt x="1564" y="2327"/>
                  </a:cubicBezTo>
                  <a:cubicBezTo>
                    <a:pt x="1562" y="2326"/>
                    <a:pt x="1560" y="2325"/>
                    <a:pt x="1558" y="2323"/>
                  </a:cubicBezTo>
                  <a:cubicBezTo>
                    <a:pt x="1558" y="2323"/>
                    <a:pt x="1558" y="2323"/>
                    <a:pt x="1558" y="2323"/>
                  </a:cubicBezTo>
                  <a:cubicBezTo>
                    <a:pt x="1555" y="2320"/>
                    <a:pt x="1552" y="2314"/>
                    <a:pt x="1550" y="2307"/>
                  </a:cubicBezTo>
                  <a:cubicBezTo>
                    <a:pt x="1550" y="2307"/>
                    <a:pt x="1550" y="2307"/>
                    <a:pt x="1550" y="2307"/>
                  </a:cubicBezTo>
                  <a:cubicBezTo>
                    <a:pt x="1549" y="2304"/>
                    <a:pt x="1548" y="2302"/>
                    <a:pt x="1548" y="2301"/>
                  </a:cubicBezTo>
                  <a:cubicBezTo>
                    <a:pt x="1548" y="2301"/>
                    <a:pt x="1548" y="2301"/>
                    <a:pt x="1548" y="2301"/>
                  </a:cubicBezTo>
                  <a:cubicBezTo>
                    <a:pt x="1548" y="2300"/>
                    <a:pt x="1548" y="2300"/>
                    <a:pt x="1548" y="2299"/>
                  </a:cubicBezTo>
                  <a:cubicBezTo>
                    <a:pt x="1548" y="2299"/>
                    <a:pt x="1548" y="2299"/>
                    <a:pt x="1548" y="2299"/>
                  </a:cubicBezTo>
                  <a:cubicBezTo>
                    <a:pt x="1548" y="2299"/>
                    <a:pt x="1548" y="2299"/>
                    <a:pt x="1548" y="2299"/>
                  </a:cubicBezTo>
                  <a:cubicBezTo>
                    <a:pt x="1551" y="2300"/>
                    <a:pt x="1551" y="2300"/>
                    <a:pt x="1551" y="2300"/>
                  </a:cubicBezTo>
                  <a:cubicBezTo>
                    <a:pt x="1551" y="2300"/>
                    <a:pt x="1551" y="2300"/>
                    <a:pt x="1551" y="2301"/>
                  </a:cubicBezTo>
                  <a:cubicBezTo>
                    <a:pt x="1551" y="2301"/>
                    <a:pt x="1551" y="2301"/>
                    <a:pt x="1551" y="2301"/>
                  </a:cubicBezTo>
                  <a:cubicBezTo>
                    <a:pt x="1551" y="2301"/>
                    <a:pt x="1551" y="2303"/>
                    <a:pt x="1552" y="2306"/>
                  </a:cubicBezTo>
                  <a:cubicBezTo>
                    <a:pt x="1552" y="2306"/>
                    <a:pt x="1552" y="2306"/>
                    <a:pt x="1552" y="2306"/>
                  </a:cubicBezTo>
                  <a:cubicBezTo>
                    <a:pt x="1555" y="2313"/>
                    <a:pt x="1557" y="2319"/>
                    <a:pt x="1560" y="2321"/>
                  </a:cubicBezTo>
                  <a:cubicBezTo>
                    <a:pt x="1560" y="2321"/>
                    <a:pt x="1560" y="2321"/>
                    <a:pt x="1560" y="2321"/>
                  </a:cubicBezTo>
                  <a:cubicBezTo>
                    <a:pt x="1561" y="2323"/>
                    <a:pt x="1563" y="2323"/>
                    <a:pt x="1563" y="2324"/>
                  </a:cubicBezTo>
                  <a:cubicBezTo>
                    <a:pt x="1563" y="2324"/>
                    <a:pt x="1563" y="2324"/>
                    <a:pt x="1563" y="2324"/>
                  </a:cubicBezTo>
                  <a:cubicBezTo>
                    <a:pt x="1563" y="2323"/>
                    <a:pt x="1563" y="2323"/>
                    <a:pt x="1563" y="2322"/>
                  </a:cubicBezTo>
                  <a:cubicBezTo>
                    <a:pt x="1563" y="2322"/>
                    <a:pt x="1563" y="2322"/>
                    <a:pt x="1563" y="2322"/>
                  </a:cubicBezTo>
                  <a:cubicBezTo>
                    <a:pt x="1563" y="2322"/>
                    <a:pt x="1563" y="2322"/>
                    <a:pt x="1563" y="2322"/>
                  </a:cubicBezTo>
                  <a:cubicBezTo>
                    <a:pt x="1563" y="2322"/>
                    <a:pt x="1563" y="2322"/>
                    <a:pt x="1563" y="2322"/>
                  </a:cubicBezTo>
                  <a:cubicBezTo>
                    <a:pt x="1563" y="2320"/>
                    <a:pt x="1563" y="2319"/>
                    <a:pt x="1563" y="2318"/>
                  </a:cubicBezTo>
                  <a:cubicBezTo>
                    <a:pt x="1563" y="2318"/>
                    <a:pt x="1563" y="2318"/>
                    <a:pt x="1563" y="2318"/>
                  </a:cubicBezTo>
                  <a:cubicBezTo>
                    <a:pt x="1563" y="2317"/>
                    <a:pt x="1563" y="2317"/>
                    <a:pt x="1564" y="2316"/>
                  </a:cubicBezTo>
                  <a:cubicBezTo>
                    <a:pt x="1564" y="2316"/>
                    <a:pt x="1564" y="2316"/>
                    <a:pt x="1564" y="2316"/>
                  </a:cubicBezTo>
                  <a:cubicBezTo>
                    <a:pt x="1564" y="2315"/>
                    <a:pt x="1565" y="2315"/>
                    <a:pt x="1566" y="2315"/>
                  </a:cubicBezTo>
                  <a:cubicBezTo>
                    <a:pt x="1566" y="2315"/>
                    <a:pt x="1566" y="2315"/>
                    <a:pt x="1566" y="2315"/>
                  </a:cubicBezTo>
                  <a:cubicBezTo>
                    <a:pt x="1567" y="2315"/>
                    <a:pt x="1568" y="2315"/>
                    <a:pt x="1570" y="2316"/>
                  </a:cubicBezTo>
                  <a:cubicBezTo>
                    <a:pt x="1570" y="2316"/>
                    <a:pt x="1570" y="2316"/>
                    <a:pt x="1570" y="2316"/>
                  </a:cubicBezTo>
                  <a:cubicBezTo>
                    <a:pt x="1574" y="2317"/>
                    <a:pt x="1578" y="2319"/>
                    <a:pt x="1581" y="2319"/>
                  </a:cubicBezTo>
                  <a:cubicBezTo>
                    <a:pt x="1581" y="2319"/>
                    <a:pt x="1581" y="2319"/>
                    <a:pt x="1581" y="2319"/>
                  </a:cubicBezTo>
                  <a:cubicBezTo>
                    <a:pt x="1582" y="2319"/>
                    <a:pt x="1583" y="2318"/>
                    <a:pt x="1583" y="2318"/>
                  </a:cubicBezTo>
                  <a:cubicBezTo>
                    <a:pt x="1583" y="2318"/>
                    <a:pt x="1583" y="2318"/>
                    <a:pt x="1583" y="2318"/>
                  </a:cubicBezTo>
                  <a:cubicBezTo>
                    <a:pt x="1585" y="2318"/>
                    <a:pt x="1586" y="2317"/>
                    <a:pt x="1588" y="2317"/>
                  </a:cubicBezTo>
                  <a:cubicBezTo>
                    <a:pt x="1588" y="2317"/>
                    <a:pt x="1588" y="2317"/>
                    <a:pt x="1588" y="2317"/>
                  </a:cubicBezTo>
                  <a:cubicBezTo>
                    <a:pt x="1591" y="2317"/>
                    <a:pt x="1594" y="2318"/>
                    <a:pt x="1595" y="2321"/>
                  </a:cubicBezTo>
                  <a:cubicBezTo>
                    <a:pt x="1595" y="2321"/>
                    <a:pt x="1595" y="2321"/>
                    <a:pt x="1595" y="2321"/>
                  </a:cubicBezTo>
                  <a:cubicBezTo>
                    <a:pt x="1598" y="2325"/>
                    <a:pt x="1599" y="2328"/>
                    <a:pt x="1600" y="2332"/>
                  </a:cubicBezTo>
                  <a:cubicBezTo>
                    <a:pt x="1600" y="2332"/>
                    <a:pt x="1600" y="2332"/>
                    <a:pt x="1600" y="2332"/>
                  </a:cubicBezTo>
                  <a:cubicBezTo>
                    <a:pt x="1601" y="2335"/>
                    <a:pt x="1602" y="2338"/>
                    <a:pt x="1602" y="2340"/>
                  </a:cubicBezTo>
                  <a:cubicBezTo>
                    <a:pt x="1602" y="2340"/>
                    <a:pt x="1602" y="2340"/>
                    <a:pt x="1602" y="2340"/>
                  </a:cubicBezTo>
                  <a:cubicBezTo>
                    <a:pt x="1602" y="2341"/>
                    <a:pt x="1602" y="2343"/>
                    <a:pt x="1600" y="2343"/>
                  </a:cubicBezTo>
                  <a:cubicBezTo>
                    <a:pt x="1600" y="2343"/>
                    <a:pt x="1600" y="2343"/>
                    <a:pt x="1600" y="2343"/>
                  </a:cubicBezTo>
                  <a:cubicBezTo>
                    <a:pt x="1600" y="2343"/>
                    <a:pt x="1600" y="2344"/>
                    <a:pt x="1600" y="2344"/>
                  </a:cubicBezTo>
                  <a:cubicBezTo>
                    <a:pt x="1600" y="2344"/>
                    <a:pt x="1600" y="2344"/>
                    <a:pt x="1600" y="2344"/>
                  </a:cubicBezTo>
                  <a:cubicBezTo>
                    <a:pt x="1600" y="2344"/>
                    <a:pt x="1600" y="2345"/>
                    <a:pt x="1602" y="2346"/>
                  </a:cubicBezTo>
                  <a:cubicBezTo>
                    <a:pt x="1602" y="2346"/>
                    <a:pt x="1602" y="2346"/>
                    <a:pt x="1602" y="2346"/>
                  </a:cubicBezTo>
                  <a:cubicBezTo>
                    <a:pt x="1602" y="2346"/>
                    <a:pt x="1603" y="2346"/>
                    <a:pt x="1604" y="2346"/>
                  </a:cubicBezTo>
                  <a:cubicBezTo>
                    <a:pt x="1604" y="2346"/>
                    <a:pt x="1604" y="2346"/>
                    <a:pt x="1604" y="2346"/>
                  </a:cubicBezTo>
                  <a:cubicBezTo>
                    <a:pt x="1605" y="2346"/>
                    <a:pt x="1606" y="2346"/>
                    <a:pt x="1607" y="2346"/>
                  </a:cubicBezTo>
                  <a:cubicBezTo>
                    <a:pt x="1607" y="2346"/>
                    <a:pt x="1607" y="2346"/>
                    <a:pt x="1607" y="2346"/>
                  </a:cubicBezTo>
                  <a:cubicBezTo>
                    <a:pt x="1609" y="2345"/>
                    <a:pt x="1611" y="2346"/>
                    <a:pt x="1612" y="2349"/>
                  </a:cubicBezTo>
                  <a:cubicBezTo>
                    <a:pt x="1612" y="2349"/>
                    <a:pt x="1612" y="2349"/>
                    <a:pt x="1612" y="2349"/>
                  </a:cubicBezTo>
                  <a:cubicBezTo>
                    <a:pt x="1614" y="2351"/>
                    <a:pt x="1615" y="2352"/>
                    <a:pt x="1616" y="2352"/>
                  </a:cubicBezTo>
                  <a:cubicBezTo>
                    <a:pt x="1616" y="2352"/>
                    <a:pt x="1616" y="2352"/>
                    <a:pt x="1616" y="2352"/>
                  </a:cubicBezTo>
                  <a:cubicBezTo>
                    <a:pt x="1616" y="2352"/>
                    <a:pt x="1617" y="2352"/>
                    <a:pt x="1618" y="2350"/>
                  </a:cubicBezTo>
                  <a:cubicBezTo>
                    <a:pt x="1618" y="2350"/>
                    <a:pt x="1618" y="2350"/>
                    <a:pt x="1618" y="2350"/>
                  </a:cubicBezTo>
                  <a:cubicBezTo>
                    <a:pt x="1620" y="2348"/>
                    <a:pt x="1622" y="2344"/>
                    <a:pt x="1625" y="2344"/>
                  </a:cubicBezTo>
                  <a:cubicBezTo>
                    <a:pt x="1625" y="2344"/>
                    <a:pt x="1625" y="2344"/>
                    <a:pt x="1625" y="2344"/>
                  </a:cubicBezTo>
                  <a:cubicBezTo>
                    <a:pt x="1626" y="2344"/>
                    <a:pt x="1627" y="2344"/>
                    <a:pt x="1627" y="2345"/>
                  </a:cubicBezTo>
                  <a:cubicBezTo>
                    <a:pt x="1627" y="2345"/>
                    <a:pt x="1627" y="2345"/>
                    <a:pt x="1627" y="2345"/>
                  </a:cubicBezTo>
                  <a:cubicBezTo>
                    <a:pt x="1629" y="2347"/>
                    <a:pt x="1629" y="2349"/>
                    <a:pt x="1630" y="2350"/>
                  </a:cubicBezTo>
                  <a:cubicBezTo>
                    <a:pt x="1630" y="2350"/>
                    <a:pt x="1630" y="2350"/>
                    <a:pt x="1630" y="2350"/>
                  </a:cubicBezTo>
                  <a:cubicBezTo>
                    <a:pt x="1630" y="2351"/>
                    <a:pt x="1630" y="2351"/>
                    <a:pt x="1630" y="2351"/>
                  </a:cubicBezTo>
                  <a:cubicBezTo>
                    <a:pt x="1630" y="2351"/>
                    <a:pt x="1630" y="2351"/>
                    <a:pt x="1630" y="2351"/>
                  </a:cubicBezTo>
                  <a:cubicBezTo>
                    <a:pt x="1630" y="2351"/>
                    <a:pt x="1630" y="2351"/>
                    <a:pt x="1631" y="2351"/>
                  </a:cubicBezTo>
                  <a:cubicBezTo>
                    <a:pt x="1631" y="2351"/>
                    <a:pt x="1631" y="2351"/>
                    <a:pt x="1631" y="2351"/>
                  </a:cubicBezTo>
                  <a:cubicBezTo>
                    <a:pt x="1633" y="2351"/>
                    <a:pt x="1636" y="2350"/>
                    <a:pt x="1639" y="2350"/>
                  </a:cubicBezTo>
                  <a:cubicBezTo>
                    <a:pt x="1639" y="2350"/>
                    <a:pt x="1639" y="2350"/>
                    <a:pt x="1639" y="2350"/>
                  </a:cubicBezTo>
                  <a:cubicBezTo>
                    <a:pt x="1640" y="2350"/>
                    <a:pt x="1642" y="2350"/>
                    <a:pt x="1642" y="2352"/>
                  </a:cubicBezTo>
                  <a:cubicBezTo>
                    <a:pt x="1642" y="2352"/>
                    <a:pt x="1642" y="2352"/>
                    <a:pt x="1642" y="2352"/>
                  </a:cubicBezTo>
                  <a:cubicBezTo>
                    <a:pt x="1642" y="2352"/>
                    <a:pt x="1642" y="2352"/>
                    <a:pt x="1642" y="2352"/>
                  </a:cubicBezTo>
                  <a:cubicBezTo>
                    <a:pt x="1642" y="2352"/>
                    <a:pt x="1642" y="2352"/>
                    <a:pt x="1642" y="2352"/>
                  </a:cubicBezTo>
                  <a:cubicBezTo>
                    <a:pt x="1642" y="2352"/>
                    <a:pt x="1643" y="2352"/>
                    <a:pt x="1643" y="2352"/>
                  </a:cubicBezTo>
                  <a:cubicBezTo>
                    <a:pt x="1643" y="2352"/>
                    <a:pt x="1643" y="2352"/>
                    <a:pt x="1643" y="2352"/>
                  </a:cubicBezTo>
                  <a:cubicBezTo>
                    <a:pt x="1644" y="2351"/>
                    <a:pt x="1645" y="2351"/>
                    <a:pt x="1646" y="2351"/>
                  </a:cubicBezTo>
                  <a:cubicBezTo>
                    <a:pt x="1646" y="2351"/>
                    <a:pt x="1646" y="2351"/>
                    <a:pt x="1646" y="2351"/>
                  </a:cubicBezTo>
                  <a:cubicBezTo>
                    <a:pt x="1646" y="2351"/>
                    <a:pt x="1646" y="2351"/>
                    <a:pt x="1647" y="2351"/>
                  </a:cubicBezTo>
                  <a:cubicBezTo>
                    <a:pt x="1647" y="2351"/>
                    <a:pt x="1647" y="2351"/>
                    <a:pt x="1647" y="2351"/>
                  </a:cubicBezTo>
                  <a:cubicBezTo>
                    <a:pt x="1647" y="2348"/>
                    <a:pt x="1651" y="2346"/>
                    <a:pt x="1655" y="2345"/>
                  </a:cubicBezTo>
                  <a:cubicBezTo>
                    <a:pt x="1655" y="2345"/>
                    <a:pt x="1655" y="2345"/>
                    <a:pt x="1655" y="2345"/>
                  </a:cubicBezTo>
                  <a:cubicBezTo>
                    <a:pt x="1656" y="2345"/>
                    <a:pt x="1657" y="2346"/>
                    <a:pt x="1658" y="2346"/>
                  </a:cubicBezTo>
                  <a:cubicBezTo>
                    <a:pt x="1658" y="2346"/>
                    <a:pt x="1658" y="2346"/>
                    <a:pt x="1658" y="2346"/>
                  </a:cubicBezTo>
                  <a:cubicBezTo>
                    <a:pt x="1659" y="2348"/>
                    <a:pt x="1660" y="2349"/>
                    <a:pt x="1660" y="2350"/>
                  </a:cubicBezTo>
                  <a:cubicBezTo>
                    <a:pt x="1660" y="2350"/>
                    <a:pt x="1660" y="2350"/>
                    <a:pt x="1660" y="2350"/>
                  </a:cubicBezTo>
                  <a:cubicBezTo>
                    <a:pt x="1660" y="2352"/>
                    <a:pt x="1661" y="2353"/>
                    <a:pt x="1662" y="2355"/>
                  </a:cubicBezTo>
                  <a:cubicBezTo>
                    <a:pt x="1662" y="2355"/>
                    <a:pt x="1662" y="2355"/>
                    <a:pt x="1662" y="2355"/>
                  </a:cubicBezTo>
                  <a:cubicBezTo>
                    <a:pt x="1666" y="2360"/>
                    <a:pt x="1665" y="2359"/>
                    <a:pt x="1667" y="2361"/>
                  </a:cubicBezTo>
                  <a:cubicBezTo>
                    <a:pt x="1667" y="2361"/>
                    <a:pt x="1667" y="2361"/>
                    <a:pt x="1667" y="2361"/>
                  </a:cubicBezTo>
                  <a:cubicBezTo>
                    <a:pt x="1669" y="2363"/>
                    <a:pt x="1670" y="2366"/>
                    <a:pt x="1670" y="2368"/>
                  </a:cubicBezTo>
                  <a:cubicBezTo>
                    <a:pt x="1670" y="2368"/>
                    <a:pt x="1670" y="2368"/>
                    <a:pt x="1670" y="2368"/>
                  </a:cubicBezTo>
                  <a:cubicBezTo>
                    <a:pt x="1670" y="2369"/>
                    <a:pt x="1669" y="2370"/>
                    <a:pt x="1668" y="2371"/>
                  </a:cubicBezTo>
                  <a:cubicBezTo>
                    <a:pt x="1668" y="2371"/>
                    <a:pt x="1668" y="2371"/>
                    <a:pt x="1668" y="2371"/>
                  </a:cubicBezTo>
                  <a:cubicBezTo>
                    <a:pt x="1667" y="2371"/>
                    <a:pt x="1667" y="2371"/>
                    <a:pt x="1667" y="2371"/>
                  </a:cubicBezTo>
                  <a:cubicBezTo>
                    <a:pt x="1667" y="2371"/>
                    <a:pt x="1667" y="2371"/>
                    <a:pt x="1667" y="2371"/>
                  </a:cubicBezTo>
                  <a:cubicBezTo>
                    <a:pt x="1667" y="2372"/>
                    <a:pt x="1667" y="2373"/>
                    <a:pt x="1667" y="2375"/>
                  </a:cubicBezTo>
                  <a:cubicBezTo>
                    <a:pt x="1667" y="2375"/>
                    <a:pt x="1667" y="2375"/>
                    <a:pt x="1667" y="2375"/>
                  </a:cubicBezTo>
                  <a:cubicBezTo>
                    <a:pt x="1667" y="2376"/>
                    <a:pt x="1667" y="2376"/>
                    <a:pt x="1667" y="2377"/>
                  </a:cubicBezTo>
                  <a:cubicBezTo>
                    <a:pt x="1667" y="2377"/>
                    <a:pt x="1667" y="2377"/>
                    <a:pt x="1667" y="2377"/>
                  </a:cubicBezTo>
                  <a:cubicBezTo>
                    <a:pt x="1667" y="2382"/>
                    <a:pt x="1665" y="2386"/>
                    <a:pt x="1665" y="2387"/>
                  </a:cubicBezTo>
                  <a:cubicBezTo>
                    <a:pt x="1665" y="2387"/>
                    <a:pt x="1665" y="2387"/>
                    <a:pt x="1665" y="2387"/>
                  </a:cubicBezTo>
                  <a:cubicBezTo>
                    <a:pt x="1664" y="2388"/>
                    <a:pt x="1665" y="2392"/>
                    <a:pt x="1661" y="2395"/>
                  </a:cubicBezTo>
                  <a:cubicBezTo>
                    <a:pt x="1661" y="2395"/>
                    <a:pt x="1661" y="2395"/>
                    <a:pt x="1661" y="2395"/>
                  </a:cubicBezTo>
                  <a:cubicBezTo>
                    <a:pt x="1659" y="2397"/>
                    <a:pt x="1657" y="2398"/>
                    <a:pt x="1654" y="2398"/>
                  </a:cubicBezTo>
                  <a:cubicBezTo>
                    <a:pt x="1654" y="2398"/>
                    <a:pt x="1654" y="2398"/>
                    <a:pt x="1654" y="2398"/>
                  </a:cubicBezTo>
                  <a:cubicBezTo>
                    <a:pt x="1652" y="2398"/>
                    <a:pt x="1651" y="2397"/>
                    <a:pt x="1649" y="2397"/>
                  </a:cubicBezTo>
                  <a:cubicBezTo>
                    <a:pt x="1649" y="2397"/>
                    <a:pt x="1649" y="2397"/>
                    <a:pt x="1649" y="2397"/>
                  </a:cubicBezTo>
                  <a:cubicBezTo>
                    <a:pt x="1647" y="2396"/>
                    <a:pt x="1645" y="2395"/>
                    <a:pt x="1644" y="2395"/>
                  </a:cubicBezTo>
                  <a:cubicBezTo>
                    <a:pt x="1644" y="2395"/>
                    <a:pt x="1644" y="2395"/>
                    <a:pt x="1644" y="2395"/>
                  </a:cubicBezTo>
                  <a:cubicBezTo>
                    <a:pt x="1643" y="2395"/>
                    <a:pt x="1643" y="2395"/>
                    <a:pt x="1642" y="2397"/>
                  </a:cubicBezTo>
                  <a:cubicBezTo>
                    <a:pt x="1642" y="2397"/>
                    <a:pt x="1642" y="2397"/>
                    <a:pt x="1642" y="2397"/>
                  </a:cubicBezTo>
                  <a:cubicBezTo>
                    <a:pt x="1639" y="2402"/>
                    <a:pt x="1634" y="2403"/>
                    <a:pt x="1632" y="2403"/>
                  </a:cubicBezTo>
                  <a:cubicBezTo>
                    <a:pt x="1632" y="2403"/>
                    <a:pt x="1632" y="2403"/>
                    <a:pt x="1632" y="2403"/>
                  </a:cubicBezTo>
                  <a:cubicBezTo>
                    <a:pt x="1632" y="2404"/>
                    <a:pt x="1632" y="2405"/>
                    <a:pt x="1632" y="2406"/>
                  </a:cubicBezTo>
                  <a:cubicBezTo>
                    <a:pt x="1632" y="2406"/>
                    <a:pt x="1632" y="2406"/>
                    <a:pt x="1632" y="2406"/>
                  </a:cubicBezTo>
                  <a:cubicBezTo>
                    <a:pt x="1633" y="2407"/>
                    <a:pt x="1632" y="2410"/>
                    <a:pt x="1629" y="2410"/>
                  </a:cubicBezTo>
                  <a:cubicBezTo>
                    <a:pt x="1629" y="2410"/>
                    <a:pt x="1629" y="2410"/>
                    <a:pt x="1629" y="2410"/>
                  </a:cubicBezTo>
                  <a:cubicBezTo>
                    <a:pt x="1628" y="2410"/>
                    <a:pt x="1626" y="2411"/>
                    <a:pt x="1625" y="2413"/>
                  </a:cubicBezTo>
                  <a:cubicBezTo>
                    <a:pt x="1625" y="2413"/>
                    <a:pt x="1625" y="2413"/>
                    <a:pt x="1625" y="2413"/>
                  </a:cubicBezTo>
                  <a:cubicBezTo>
                    <a:pt x="1624" y="2413"/>
                    <a:pt x="1622" y="2415"/>
                    <a:pt x="1622" y="2415"/>
                  </a:cubicBezTo>
                  <a:cubicBezTo>
                    <a:pt x="1622" y="2415"/>
                    <a:pt x="1622" y="2415"/>
                    <a:pt x="1622" y="2415"/>
                  </a:cubicBezTo>
                  <a:cubicBezTo>
                    <a:pt x="1620" y="2413"/>
                    <a:pt x="1620" y="2413"/>
                    <a:pt x="1620" y="2413"/>
                  </a:cubicBezTo>
                  <a:close/>
                  <a:moveTo>
                    <a:pt x="2468" y="2383"/>
                  </a:moveTo>
                  <a:cubicBezTo>
                    <a:pt x="2464" y="2379"/>
                    <a:pt x="2459" y="2373"/>
                    <a:pt x="2458" y="2373"/>
                  </a:cubicBezTo>
                  <a:cubicBezTo>
                    <a:pt x="2458" y="2373"/>
                    <a:pt x="2458" y="2373"/>
                    <a:pt x="2458" y="2373"/>
                  </a:cubicBezTo>
                  <a:cubicBezTo>
                    <a:pt x="2457" y="2373"/>
                    <a:pt x="2456" y="2372"/>
                    <a:pt x="2455" y="2372"/>
                  </a:cubicBezTo>
                  <a:cubicBezTo>
                    <a:pt x="2455" y="2372"/>
                    <a:pt x="2455" y="2372"/>
                    <a:pt x="2455" y="2372"/>
                  </a:cubicBezTo>
                  <a:cubicBezTo>
                    <a:pt x="2451" y="2370"/>
                    <a:pt x="2447" y="2365"/>
                    <a:pt x="2446" y="2359"/>
                  </a:cubicBezTo>
                  <a:cubicBezTo>
                    <a:pt x="2446" y="2359"/>
                    <a:pt x="2446" y="2359"/>
                    <a:pt x="2446" y="2359"/>
                  </a:cubicBezTo>
                  <a:cubicBezTo>
                    <a:pt x="2444" y="2352"/>
                    <a:pt x="2442" y="2353"/>
                    <a:pt x="2438" y="2345"/>
                  </a:cubicBezTo>
                  <a:cubicBezTo>
                    <a:pt x="2438" y="2345"/>
                    <a:pt x="2438" y="2345"/>
                    <a:pt x="2438" y="2345"/>
                  </a:cubicBezTo>
                  <a:cubicBezTo>
                    <a:pt x="2436" y="2340"/>
                    <a:pt x="2435" y="2338"/>
                    <a:pt x="2435" y="2336"/>
                  </a:cubicBezTo>
                  <a:cubicBezTo>
                    <a:pt x="2435" y="2336"/>
                    <a:pt x="2435" y="2336"/>
                    <a:pt x="2435" y="2336"/>
                  </a:cubicBezTo>
                  <a:cubicBezTo>
                    <a:pt x="2435" y="2334"/>
                    <a:pt x="2436" y="2333"/>
                    <a:pt x="2438" y="2332"/>
                  </a:cubicBezTo>
                  <a:cubicBezTo>
                    <a:pt x="2438" y="2332"/>
                    <a:pt x="2438" y="2332"/>
                    <a:pt x="2438" y="2332"/>
                  </a:cubicBezTo>
                  <a:cubicBezTo>
                    <a:pt x="2438" y="2331"/>
                    <a:pt x="2438" y="2331"/>
                    <a:pt x="2438" y="2331"/>
                  </a:cubicBezTo>
                  <a:cubicBezTo>
                    <a:pt x="2438" y="2331"/>
                    <a:pt x="2438" y="2331"/>
                    <a:pt x="2438" y="2331"/>
                  </a:cubicBezTo>
                  <a:cubicBezTo>
                    <a:pt x="2438" y="2328"/>
                    <a:pt x="2434" y="2322"/>
                    <a:pt x="2432" y="2318"/>
                  </a:cubicBezTo>
                  <a:cubicBezTo>
                    <a:pt x="2432" y="2318"/>
                    <a:pt x="2432" y="2318"/>
                    <a:pt x="2432" y="2318"/>
                  </a:cubicBezTo>
                  <a:cubicBezTo>
                    <a:pt x="2430" y="2313"/>
                    <a:pt x="2428" y="2309"/>
                    <a:pt x="2425" y="2306"/>
                  </a:cubicBezTo>
                  <a:cubicBezTo>
                    <a:pt x="2425" y="2306"/>
                    <a:pt x="2425" y="2306"/>
                    <a:pt x="2425" y="2306"/>
                  </a:cubicBezTo>
                  <a:cubicBezTo>
                    <a:pt x="2422" y="2304"/>
                    <a:pt x="2421" y="2302"/>
                    <a:pt x="2421" y="2300"/>
                  </a:cubicBezTo>
                  <a:cubicBezTo>
                    <a:pt x="2421" y="2300"/>
                    <a:pt x="2421" y="2300"/>
                    <a:pt x="2421" y="2300"/>
                  </a:cubicBezTo>
                  <a:cubicBezTo>
                    <a:pt x="2422" y="2297"/>
                    <a:pt x="2423" y="2294"/>
                    <a:pt x="2423" y="2294"/>
                  </a:cubicBezTo>
                  <a:cubicBezTo>
                    <a:pt x="2423" y="2294"/>
                    <a:pt x="2423" y="2294"/>
                    <a:pt x="2423" y="2294"/>
                  </a:cubicBezTo>
                  <a:cubicBezTo>
                    <a:pt x="2423" y="2293"/>
                    <a:pt x="2423" y="2293"/>
                    <a:pt x="2422" y="2293"/>
                  </a:cubicBezTo>
                  <a:cubicBezTo>
                    <a:pt x="2422" y="2293"/>
                    <a:pt x="2422" y="2293"/>
                    <a:pt x="2422" y="2293"/>
                  </a:cubicBezTo>
                  <a:cubicBezTo>
                    <a:pt x="2422" y="2293"/>
                    <a:pt x="2422" y="2293"/>
                    <a:pt x="2421" y="2293"/>
                  </a:cubicBezTo>
                  <a:cubicBezTo>
                    <a:pt x="2421" y="2293"/>
                    <a:pt x="2421" y="2293"/>
                    <a:pt x="2421" y="2293"/>
                  </a:cubicBezTo>
                  <a:cubicBezTo>
                    <a:pt x="2418" y="2293"/>
                    <a:pt x="2412" y="2295"/>
                    <a:pt x="2408" y="2296"/>
                  </a:cubicBezTo>
                  <a:cubicBezTo>
                    <a:pt x="2408" y="2296"/>
                    <a:pt x="2408" y="2296"/>
                    <a:pt x="2408" y="2296"/>
                  </a:cubicBezTo>
                  <a:cubicBezTo>
                    <a:pt x="2407" y="2297"/>
                    <a:pt x="2406" y="2297"/>
                    <a:pt x="2405" y="2297"/>
                  </a:cubicBezTo>
                  <a:cubicBezTo>
                    <a:pt x="2405" y="2297"/>
                    <a:pt x="2405" y="2297"/>
                    <a:pt x="2405" y="2297"/>
                  </a:cubicBezTo>
                  <a:cubicBezTo>
                    <a:pt x="2402" y="2297"/>
                    <a:pt x="2401" y="2295"/>
                    <a:pt x="2401" y="2293"/>
                  </a:cubicBezTo>
                  <a:cubicBezTo>
                    <a:pt x="2401" y="2293"/>
                    <a:pt x="2401" y="2293"/>
                    <a:pt x="2401" y="2293"/>
                  </a:cubicBezTo>
                  <a:cubicBezTo>
                    <a:pt x="2400" y="2291"/>
                    <a:pt x="2399" y="2290"/>
                    <a:pt x="2398" y="2289"/>
                  </a:cubicBezTo>
                  <a:cubicBezTo>
                    <a:pt x="2398" y="2289"/>
                    <a:pt x="2398" y="2289"/>
                    <a:pt x="2398" y="2289"/>
                  </a:cubicBezTo>
                  <a:cubicBezTo>
                    <a:pt x="2396" y="2288"/>
                    <a:pt x="2394" y="2287"/>
                    <a:pt x="2394" y="2285"/>
                  </a:cubicBezTo>
                  <a:cubicBezTo>
                    <a:pt x="2394" y="2285"/>
                    <a:pt x="2394" y="2285"/>
                    <a:pt x="2394" y="2285"/>
                  </a:cubicBezTo>
                  <a:cubicBezTo>
                    <a:pt x="2395" y="2283"/>
                    <a:pt x="2396" y="2281"/>
                    <a:pt x="2396" y="2279"/>
                  </a:cubicBezTo>
                  <a:cubicBezTo>
                    <a:pt x="2396" y="2279"/>
                    <a:pt x="2396" y="2279"/>
                    <a:pt x="2396" y="2279"/>
                  </a:cubicBezTo>
                  <a:cubicBezTo>
                    <a:pt x="2396" y="2279"/>
                    <a:pt x="2396" y="2279"/>
                    <a:pt x="2396" y="2279"/>
                  </a:cubicBezTo>
                  <a:cubicBezTo>
                    <a:pt x="2396" y="2279"/>
                    <a:pt x="2396" y="2279"/>
                    <a:pt x="2396" y="2279"/>
                  </a:cubicBezTo>
                  <a:cubicBezTo>
                    <a:pt x="2396" y="2279"/>
                    <a:pt x="2396" y="2279"/>
                    <a:pt x="2396" y="2279"/>
                  </a:cubicBezTo>
                  <a:cubicBezTo>
                    <a:pt x="2396" y="2279"/>
                    <a:pt x="2396" y="2279"/>
                    <a:pt x="2396" y="2279"/>
                  </a:cubicBezTo>
                  <a:cubicBezTo>
                    <a:pt x="2395" y="2279"/>
                    <a:pt x="2391" y="2281"/>
                    <a:pt x="2390" y="2282"/>
                  </a:cubicBezTo>
                  <a:cubicBezTo>
                    <a:pt x="2390" y="2282"/>
                    <a:pt x="2390" y="2282"/>
                    <a:pt x="2390" y="2282"/>
                  </a:cubicBezTo>
                  <a:cubicBezTo>
                    <a:pt x="2390" y="2284"/>
                    <a:pt x="2388" y="2285"/>
                    <a:pt x="2387" y="2285"/>
                  </a:cubicBezTo>
                  <a:cubicBezTo>
                    <a:pt x="2387" y="2285"/>
                    <a:pt x="2387" y="2285"/>
                    <a:pt x="2387" y="2285"/>
                  </a:cubicBezTo>
                  <a:cubicBezTo>
                    <a:pt x="2385" y="2285"/>
                    <a:pt x="2383" y="2283"/>
                    <a:pt x="2381" y="2281"/>
                  </a:cubicBezTo>
                  <a:cubicBezTo>
                    <a:pt x="2381" y="2281"/>
                    <a:pt x="2381" y="2281"/>
                    <a:pt x="2381" y="2281"/>
                  </a:cubicBezTo>
                  <a:cubicBezTo>
                    <a:pt x="2381" y="2281"/>
                    <a:pt x="2380" y="2280"/>
                    <a:pt x="2379" y="2280"/>
                  </a:cubicBezTo>
                  <a:cubicBezTo>
                    <a:pt x="2379" y="2280"/>
                    <a:pt x="2379" y="2280"/>
                    <a:pt x="2379" y="2280"/>
                  </a:cubicBezTo>
                  <a:cubicBezTo>
                    <a:pt x="2378" y="2280"/>
                    <a:pt x="2376" y="2281"/>
                    <a:pt x="2375" y="2281"/>
                  </a:cubicBezTo>
                  <a:cubicBezTo>
                    <a:pt x="2375" y="2281"/>
                    <a:pt x="2375" y="2281"/>
                    <a:pt x="2375" y="2281"/>
                  </a:cubicBezTo>
                  <a:cubicBezTo>
                    <a:pt x="2374" y="2281"/>
                    <a:pt x="2372" y="2280"/>
                    <a:pt x="2371" y="2280"/>
                  </a:cubicBezTo>
                  <a:cubicBezTo>
                    <a:pt x="2371" y="2280"/>
                    <a:pt x="2371" y="2280"/>
                    <a:pt x="2371" y="2280"/>
                  </a:cubicBezTo>
                  <a:cubicBezTo>
                    <a:pt x="2369" y="2279"/>
                    <a:pt x="2367" y="2279"/>
                    <a:pt x="2365" y="2278"/>
                  </a:cubicBezTo>
                  <a:cubicBezTo>
                    <a:pt x="2365" y="2278"/>
                    <a:pt x="2365" y="2278"/>
                    <a:pt x="2365" y="2278"/>
                  </a:cubicBezTo>
                  <a:cubicBezTo>
                    <a:pt x="2365" y="2277"/>
                    <a:pt x="2362" y="2276"/>
                    <a:pt x="2360" y="2276"/>
                  </a:cubicBezTo>
                  <a:cubicBezTo>
                    <a:pt x="2360" y="2276"/>
                    <a:pt x="2360" y="2276"/>
                    <a:pt x="2360" y="2276"/>
                  </a:cubicBezTo>
                  <a:cubicBezTo>
                    <a:pt x="2359" y="2276"/>
                    <a:pt x="2358" y="2277"/>
                    <a:pt x="2357" y="2278"/>
                  </a:cubicBezTo>
                  <a:cubicBezTo>
                    <a:pt x="2357" y="2278"/>
                    <a:pt x="2357" y="2278"/>
                    <a:pt x="2357" y="2278"/>
                  </a:cubicBezTo>
                  <a:cubicBezTo>
                    <a:pt x="2355" y="2278"/>
                    <a:pt x="2354" y="2283"/>
                    <a:pt x="2354" y="2289"/>
                  </a:cubicBezTo>
                  <a:cubicBezTo>
                    <a:pt x="2354" y="2289"/>
                    <a:pt x="2354" y="2289"/>
                    <a:pt x="2354" y="2289"/>
                  </a:cubicBezTo>
                  <a:cubicBezTo>
                    <a:pt x="2354" y="2291"/>
                    <a:pt x="2354" y="2293"/>
                    <a:pt x="2354" y="2296"/>
                  </a:cubicBezTo>
                  <a:cubicBezTo>
                    <a:pt x="2354" y="2296"/>
                    <a:pt x="2354" y="2296"/>
                    <a:pt x="2354" y="2296"/>
                  </a:cubicBezTo>
                  <a:cubicBezTo>
                    <a:pt x="2354" y="2298"/>
                    <a:pt x="2355" y="2301"/>
                    <a:pt x="2355" y="2304"/>
                  </a:cubicBezTo>
                  <a:cubicBezTo>
                    <a:pt x="2355" y="2304"/>
                    <a:pt x="2355" y="2304"/>
                    <a:pt x="2355" y="2304"/>
                  </a:cubicBezTo>
                  <a:cubicBezTo>
                    <a:pt x="2355" y="2304"/>
                    <a:pt x="2355" y="2305"/>
                    <a:pt x="2355" y="2305"/>
                  </a:cubicBezTo>
                  <a:cubicBezTo>
                    <a:pt x="2355" y="2305"/>
                    <a:pt x="2355" y="2305"/>
                    <a:pt x="2355" y="2305"/>
                  </a:cubicBezTo>
                  <a:cubicBezTo>
                    <a:pt x="2355" y="2307"/>
                    <a:pt x="2353" y="2307"/>
                    <a:pt x="2352" y="2307"/>
                  </a:cubicBezTo>
                  <a:cubicBezTo>
                    <a:pt x="2352" y="2307"/>
                    <a:pt x="2352" y="2307"/>
                    <a:pt x="2352" y="2307"/>
                  </a:cubicBezTo>
                  <a:cubicBezTo>
                    <a:pt x="2350" y="2307"/>
                    <a:pt x="2348" y="2307"/>
                    <a:pt x="2347" y="2306"/>
                  </a:cubicBezTo>
                  <a:cubicBezTo>
                    <a:pt x="2347" y="2306"/>
                    <a:pt x="2347" y="2306"/>
                    <a:pt x="2347" y="2306"/>
                  </a:cubicBezTo>
                  <a:cubicBezTo>
                    <a:pt x="2342" y="2304"/>
                    <a:pt x="2334" y="2297"/>
                    <a:pt x="2330" y="2291"/>
                  </a:cubicBezTo>
                  <a:cubicBezTo>
                    <a:pt x="2330" y="2291"/>
                    <a:pt x="2330" y="2291"/>
                    <a:pt x="2330" y="2291"/>
                  </a:cubicBezTo>
                  <a:cubicBezTo>
                    <a:pt x="2329" y="2289"/>
                    <a:pt x="2328" y="2288"/>
                    <a:pt x="2327" y="2288"/>
                  </a:cubicBezTo>
                  <a:cubicBezTo>
                    <a:pt x="2327" y="2288"/>
                    <a:pt x="2327" y="2288"/>
                    <a:pt x="2327" y="2288"/>
                  </a:cubicBezTo>
                  <a:cubicBezTo>
                    <a:pt x="2324" y="2288"/>
                    <a:pt x="2320" y="2294"/>
                    <a:pt x="2314" y="2297"/>
                  </a:cubicBezTo>
                  <a:cubicBezTo>
                    <a:pt x="2314" y="2297"/>
                    <a:pt x="2314" y="2297"/>
                    <a:pt x="2314" y="2297"/>
                  </a:cubicBezTo>
                  <a:cubicBezTo>
                    <a:pt x="2310" y="2298"/>
                    <a:pt x="2306" y="2300"/>
                    <a:pt x="2302" y="2301"/>
                  </a:cubicBezTo>
                  <a:cubicBezTo>
                    <a:pt x="2302" y="2301"/>
                    <a:pt x="2302" y="2301"/>
                    <a:pt x="2302" y="2301"/>
                  </a:cubicBezTo>
                  <a:cubicBezTo>
                    <a:pt x="2301" y="2300"/>
                    <a:pt x="2301" y="2300"/>
                    <a:pt x="2301" y="2300"/>
                  </a:cubicBezTo>
                  <a:cubicBezTo>
                    <a:pt x="2302" y="2301"/>
                    <a:pt x="2302" y="2301"/>
                    <a:pt x="2302" y="2301"/>
                  </a:cubicBezTo>
                  <a:cubicBezTo>
                    <a:pt x="2298" y="2302"/>
                    <a:pt x="2294" y="2304"/>
                    <a:pt x="2290" y="2305"/>
                  </a:cubicBezTo>
                  <a:cubicBezTo>
                    <a:pt x="2290" y="2305"/>
                    <a:pt x="2290" y="2305"/>
                    <a:pt x="2290" y="2305"/>
                  </a:cubicBezTo>
                  <a:cubicBezTo>
                    <a:pt x="2281" y="2309"/>
                    <a:pt x="2270" y="2312"/>
                    <a:pt x="2262" y="2314"/>
                  </a:cubicBezTo>
                  <a:cubicBezTo>
                    <a:pt x="2262" y="2314"/>
                    <a:pt x="2262" y="2314"/>
                    <a:pt x="2262" y="2314"/>
                  </a:cubicBezTo>
                  <a:cubicBezTo>
                    <a:pt x="2261" y="2314"/>
                    <a:pt x="2260" y="2314"/>
                    <a:pt x="2259" y="2314"/>
                  </a:cubicBezTo>
                  <a:cubicBezTo>
                    <a:pt x="2259" y="2314"/>
                    <a:pt x="2259" y="2314"/>
                    <a:pt x="2259" y="2314"/>
                  </a:cubicBezTo>
                  <a:cubicBezTo>
                    <a:pt x="2252" y="2314"/>
                    <a:pt x="2249" y="2310"/>
                    <a:pt x="2246" y="2307"/>
                  </a:cubicBezTo>
                  <a:cubicBezTo>
                    <a:pt x="2246" y="2307"/>
                    <a:pt x="2246" y="2307"/>
                    <a:pt x="2246" y="2307"/>
                  </a:cubicBezTo>
                  <a:cubicBezTo>
                    <a:pt x="2243" y="2304"/>
                    <a:pt x="2242" y="2303"/>
                    <a:pt x="2241" y="2301"/>
                  </a:cubicBezTo>
                  <a:cubicBezTo>
                    <a:pt x="2241" y="2301"/>
                    <a:pt x="2241" y="2301"/>
                    <a:pt x="2241" y="2301"/>
                  </a:cubicBezTo>
                  <a:cubicBezTo>
                    <a:pt x="2241" y="2300"/>
                    <a:pt x="2242" y="2299"/>
                    <a:pt x="2243" y="2299"/>
                  </a:cubicBezTo>
                  <a:cubicBezTo>
                    <a:pt x="2243" y="2299"/>
                    <a:pt x="2243" y="2299"/>
                    <a:pt x="2243" y="2299"/>
                  </a:cubicBezTo>
                  <a:cubicBezTo>
                    <a:pt x="2244" y="2299"/>
                    <a:pt x="2244" y="2299"/>
                    <a:pt x="2245" y="2299"/>
                  </a:cubicBezTo>
                  <a:cubicBezTo>
                    <a:pt x="2245" y="2299"/>
                    <a:pt x="2245" y="2299"/>
                    <a:pt x="2245" y="2299"/>
                  </a:cubicBezTo>
                  <a:cubicBezTo>
                    <a:pt x="2246" y="2299"/>
                    <a:pt x="2247" y="2298"/>
                    <a:pt x="2248" y="2295"/>
                  </a:cubicBezTo>
                  <a:cubicBezTo>
                    <a:pt x="2248" y="2295"/>
                    <a:pt x="2248" y="2295"/>
                    <a:pt x="2248" y="2295"/>
                  </a:cubicBezTo>
                  <a:cubicBezTo>
                    <a:pt x="2250" y="2292"/>
                    <a:pt x="2251" y="2289"/>
                    <a:pt x="2252" y="2286"/>
                  </a:cubicBezTo>
                  <a:cubicBezTo>
                    <a:pt x="2252" y="2286"/>
                    <a:pt x="2252" y="2286"/>
                    <a:pt x="2252" y="2286"/>
                  </a:cubicBezTo>
                  <a:cubicBezTo>
                    <a:pt x="2254" y="2280"/>
                    <a:pt x="2258" y="2270"/>
                    <a:pt x="2267" y="2267"/>
                  </a:cubicBezTo>
                  <a:cubicBezTo>
                    <a:pt x="2267" y="2267"/>
                    <a:pt x="2267" y="2267"/>
                    <a:pt x="2267" y="2267"/>
                  </a:cubicBezTo>
                  <a:cubicBezTo>
                    <a:pt x="2272" y="2265"/>
                    <a:pt x="2272" y="2265"/>
                    <a:pt x="2273" y="2262"/>
                  </a:cubicBezTo>
                  <a:cubicBezTo>
                    <a:pt x="2273" y="2262"/>
                    <a:pt x="2273" y="2262"/>
                    <a:pt x="2273" y="2262"/>
                  </a:cubicBezTo>
                  <a:cubicBezTo>
                    <a:pt x="2273" y="2260"/>
                    <a:pt x="2274" y="2259"/>
                    <a:pt x="2274" y="2259"/>
                  </a:cubicBezTo>
                  <a:cubicBezTo>
                    <a:pt x="2274" y="2259"/>
                    <a:pt x="2274" y="2259"/>
                    <a:pt x="2274" y="2259"/>
                  </a:cubicBezTo>
                  <a:cubicBezTo>
                    <a:pt x="2274" y="2258"/>
                    <a:pt x="2274" y="2258"/>
                    <a:pt x="2273" y="2258"/>
                  </a:cubicBezTo>
                  <a:cubicBezTo>
                    <a:pt x="2273" y="2258"/>
                    <a:pt x="2273" y="2258"/>
                    <a:pt x="2273" y="2258"/>
                  </a:cubicBezTo>
                  <a:cubicBezTo>
                    <a:pt x="2272" y="2257"/>
                    <a:pt x="2271" y="2255"/>
                    <a:pt x="2271" y="2254"/>
                  </a:cubicBezTo>
                  <a:cubicBezTo>
                    <a:pt x="2271" y="2254"/>
                    <a:pt x="2271" y="2254"/>
                    <a:pt x="2271" y="2254"/>
                  </a:cubicBezTo>
                  <a:cubicBezTo>
                    <a:pt x="2271" y="2253"/>
                    <a:pt x="2271" y="2253"/>
                    <a:pt x="2271" y="2252"/>
                  </a:cubicBezTo>
                  <a:cubicBezTo>
                    <a:pt x="2271" y="2252"/>
                    <a:pt x="2271" y="2252"/>
                    <a:pt x="2271" y="2252"/>
                  </a:cubicBezTo>
                  <a:cubicBezTo>
                    <a:pt x="2271" y="2252"/>
                    <a:pt x="2271" y="2251"/>
                    <a:pt x="2271" y="2250"/>
                  </a:cubicBezTo>
                  <a:cubicBezTo>
                    <a:pt x="2271" y="2250"/>
                    <a:pt x="2271" y="2250"/>
                    <a:pt x="2271" y="2250"/>
                  </a:cubicBezTo>
                  <a:cubicBezTo>
                    <a:pt x="2270" y="2249"/>
                    <a:pt x="2268" y="2247"/>
                    <a:pt x="2265" y="2246"/>
                  </a:cubicBezTo>
                  <a:cubicBezTo>
                    <a:pt x="2265" y="2246"/>
                    <a:pt x="2265" y="2246"/>
                    <a:pt x="2265" y="2246"/>
                  </a:cubicBezTo>
                  <a:cubicBezTo>
                    <a:pt x="2263" y="2245"/>
                    <a:pt x="2262" y="2245"/>
                    <a:pt x="2261" y="2245"/>
                  </a:cubicBezTo>
                  <a:cubicBezTo>
                    <a:pt x="2261" y="2245"/>
                    <a:pt x="2261" y="2245"/>
                    <a:pt x="2261" y="2245"/>
                  </a:cubicBezTo>
                  <a:cubicBezTo>
                    <a:pt x="2258" y="2244"/>
                    <a:pt x="2254" y="2249"/>
                    <a:pt x="2248" y="2251"/>
                  </a:cubicBezTo>
                  <a:cubicBezTo>
                    <a:pt x="2248" y="2251"/>
                    <a:pt x="2248" y="2251"/>
                    <a:pt x="2248" y="2251"/>
                  </a:cubicBezTo>
                  <a:cubicBezTo>
                    <a:pt x="2246" y="2252"/>
                    <a:pt x="2244" y="2252"/>
                    <a:pt x="2243" y="2252"/>
                  </a:cubicBezTo>
                  <a:cubicBezTo>
                    <a:pt x="2243" y="2252"/>
                    <a:pt x="2243" y="2252"/>
                    <a:pt x="2243" y="2252"/>
                  </a:cubicBezTo>
                  <a:cubicBezTo>
                    <a:pt x="2241" y="2252"/>
                    <a:pt x="2240" y="2252"/>
                    <a:pt x="2239" y="2252"/>
                  </a:cubicBezTo>
                  <a:cubicBezTo>
                    <a:pt x="2239" y="2252"/>
                    <a:pt x="2239" y="2252"/>
                    <a:pt x="2239" y="2252"/>
                  </a:cubicBezTo>
                  <a:cubicBezTo>
                    <a:pt x="2238" y="2252"/>
                    <a:pt x="2236" y="2252"/>
                    <a:pt x="2234" y="2253"/>
                  </a:cubicBezTo>
                  <a:cubicBezTo>
                    <a:pt x="2234" y="2253"/>
                    <a:pt x="2234" y="2253"/>
                    <a:pt x="2234" y="2253"/>
                  </a:cubicBezTo>
                  <a:cubicBezTo>
                    <a:pt x="2231" y="2254"/>
                    <a:pt x="2229" y="2255"/>
                    <a:pt x="2228" y="2255"/>
                  </a:cubicBezTo>
                  <a:cubicBezTo>
                    <a:pt x="2228" y="2255"/>
                    <a:pt x="2228" y="2255"/>
                    <a:pt x="2228" y="2255"/>
                  </a:cubicBezTo>
                  <a:cubicBezTo>
                    <a:pt x="2227" y="2255"/>
                    <a:pt x="2226" y="2254"/>
                    <a:pt x="2226" y="2254"/>
                  </a:cubicBezTo>
                  <a:cubicBezTo>
                    <a:pt x="2226" y="2254"/>
                    <a:pt x="2226" y="2254"/>
                    <a:pt x="2226" y="2254"/>
                  </a:cubicBezTo>
                  <a:cubicBezTo>
                    <a:pt x="2225" y="2253"/>
                    <a:pt x="2225" y="2252"/>
                    <a:pt x="2225" y="2252"/>
                  </a:cubicBezTo>
                  <a:cubicBezTo>
                    <a:pt x="2225" y="2252"/>
                    <a:pt x="2225" y="2252"/>
                    <a:pt x="2225" y="2252"/>
                  </a:cubicBezTo>
                  <a:cubicBezTo>
                    <a:pt x="2225" y="2250"/>
                    <a:pt x="2225" y="2249"/>
                    <a:pt x="2225" y="2248"/>
                  </a:cubicBezTo>
                  <a:cubicBezTo>
                    <a:pt x="2225" y="2248"/>
                    <a:pt x="2225" y="2248"/>
                    <a:pt x="2225" y="2248"/>
                  </a:cubicBezTo>
                  <a:cubicBezTo>
                    <a:pt x="2225" y="2247"/>
                    <a:pt x="2225" y="2246"/>
                    <a:pt x="2224" y="2245"/>
                  </a:cubicBezTo>
                  <a:cubicBezTo>
                    <a:pt x="2224" y="2245"/>
                    <a:pt x="2224" y="2245"/>
                    <a:pt x="2224" y="2245"/>
                  </a:cubicBezTo>
                  <a:cubicBezTo>
                    <a:pt x="2223" y="2245"/>
                    <a:pt x="2220" y="2244"/>
                    <a:pt x="2219" y="2243"/>
                  </a:cubicBezTo>
                  <a:cubicBezTo>
                    <a:pt x="2219" y="2243"/>
                    <a:pt x="2219" y="2243"/>
                    <a:pt x="2219" y="2243"/>
                  </a:cubicBezTo>
                  <a:cubicBezTo>
                    <a:pt x="2218" y="2246"/>
                    <a:pt x="2216" y="2248"/>
                    <a:pt x="2213" y="2250"/>
                  </a:cubicBezTo>
                  <a:cubicBezTo>
                    <a:pt x="2213" y="2250"/>
                    <a:pt x="2213" y="2250"/>
                    <a:pt x="2213" y="2250"/>
                  </a:cubicBezTo>
                  <a:cubicBezTo>
                    <a:pt x="2209" y="2252"/>
                    <a:pt x="2202" y="2254"/>
                    <a:pt x="2196" y="2254"/>
                  </a:cubicBezTo>
                  <a:cubicBezTo>
                    <a:pt x="2196" y="2254"/>
                    <a:pt x="2196" y="2254"/>
                    <a:pt x="2196" y="2254"/>
                  </a:cubicBezTo>
                  <a:cubicBezTo>
                    <a:pt x="2191" y="2254"/>
                    <a:pt x="2185" y="2253"/>
                    <a:pt x="2182" y="2250"/>
                  </a:cubicBezTo>
                  <a:cubicBezTo>
                    <a:pt x="2182" y="2250"/>
                    <a:pt x="2182" y="2250"/>
                    <a:pt x="2182" y="2250"/>
                  </a:cubicBezTo>
                  <a:cubicBezTo>
                    <a:pt x="2180" y="2248"/>
                    <a:pt x="2178" y="2246"/>
                    <a:pt x="2177" y="2245"/>
                  </a:cubicBezTo>
                  <a:cubicBezTo>
                    <a:pt x="2177" y="2245"/>
                    <a:pt x="2177" y="2245"/>
                    <a:pt x="2177" y="2245"/>
                  </a:cubicBezTo>
                  <a:cubicBezTo>
                    <a:pt x="2174" y="2242"/>
                    <a:pt x="2171" y="2239"/>
                    <a:pt x="2170" y="2236"/>
                  </a:cubicBezTo>
                  <a:cubicBezTo>
                    <a:pt x="2170" y="2236"/>
                    <a:pt x="2170" y="2236"/>
                    <a:pt x="2170" y="2236"/>
                  </a:cubicBezTo>
                  <a:cubicBezTo>
                    <a:pt x="2170" y="2236"/>
                    <a:pt x="2169" y="2236"/>
                    <a:pt x="2169" y="2237"/>
                  </a:cubicBezTo>
                  <a:cubicBezTo>
                    <a:pt x="2169" y="2237"/>
                    <a:pt x="2169" y="2237"/>
                    <a:pt x="2169" y="2237"/>
                  </a:cubicBezTo>
                  <a:cubicBezTo>
                    <a:pt x="2168" y="2238"/>
                    <a:pt x="2167" y="2240"/>
                    <a:pt x="2166" y="2241"/>
                  </a:cubicBezTo>
                  <a:cubicBezTo>
                    <a:pt x="2166" y="2241"/>
                    <a:pt x="2166" y="2241"/>
                    <a:pt x="2166" y="2241"/>
                  </a:cubicBezTo>
                  <a:cubicBezTo>
                    <a:pt x="2161" y="2248"/>
                    <a:pt x="2159" y="2252"/>
                    <a:pt x="2152" y="2253"/>
                  </a:cubicBezTo>
                  <a:cubicBezTo>
                    <a:pt x="2152" y="2253"/>
                    <a:pt x="2152" y="2253"/>
                    <a:pt x="2152" y="2253"/>
                  </a:cubicBezTo>
                  <a:cubicBezTo>
                    <a:pt x="2149" y="2253"/>
                    <a:pt x="2146" y="2254"/>
                    <a:pt x="2145" y="2256"/>
                  </a:cubicBezTo>
                  <a:cubicBezTo>
                    <a:pt x="2145" y="2256"/>
                    <a:pt x="2145" y="2256"/>
                    <a:pt x="2145" y="2256"/>
                  </a:cubicBezTo>
                  <a:cubicBezTo>
                    <a:pt x="2144" y="2256"/>
                    <a:pt x="2144" y="2256"/>
                    <a:pt x="2144" y="2256"/>
                  </a:cubicBezTo>
                  <a:cubicBezTo>
                    <a:pt x="2144" y="2256"/>
                    <a:pt x="2144" y="2256"/>
                    <a:pt x="2144" y="2256"/>
                  </a:cubicBezTo>
                  <a:cubicBezTo>
                    <a:pt x="2144" y="2256"/>
                    <a:pt x="2145" y="2256"/>
                    <a:pt x="2146" y="2257"/>
                  </a:cubicBezTo>
                  <a:cubicBezTo>
                    <a:pt x="2146" y="2257"/>
                    <a:pt x="2146" y="2257"/>
                    <a:pt x="2146" y="2257"/>
                  </a:cubicBezTo>
                  <a:cubicBezTo>
                    <a:pt x="2148" y="2257"/>
                    <a:pt x="2150" y="2257"/>
                    <a:pt x="2152" y="2258"/>
                  </a:cubicBezTo>
                  <a:cubicBezTo>
                    <a:pt x="2152" y="2258"/>
                    <a:pt x="2152" y="2258"/>
                    <a:pt x="2152" y="2258"/>
                  </a:cubicBezTo>
                  <a:cubicBezTo>
                    <a:pt x="2153" y="2259"/>
                    <a:pt x="2154" y="2260"/>
                    <a:pt x="2154" y="2262"/>
                  </a:cubicBezTo>
                  <a:cubicBezTo>
                    <a:pt x="2154" y="2262"/>
                    <a:pt x="2154" y="2262"/>
                    <a:pt x="2154" y="2262"/>
                  </a:cubicBezTo>
                  <a:cubicBezTo>
                    <a:pt x="2154" y="2263"/>
                    <a:pt x="2154" y="2264"/>
                    <a:pt x="2153" y="2265"/>
                  </a:cubicBezTo>
                  <a:cubicBezTo>
                    <a:pt x="2153" y="2265"/>
                    <a:pt x="2153" y="2265"/>
                    <a:pt x="2153" y="2265"/>
                  </a:cubicBezTo>
                  <a:cubicBezTo>
                    <a:pt x="2153" y="2266"/>
                    <a:pt x="2153" y="2267"/>
                    <a:pt x="2153" y="2267"/>
                  </a:cubicBezTo>
                  <a:cubicBezTo>
                    <a:pt x="2153" y="2267"/>
                    <a:pt x="2153" y="2267"/>
                    <a:pt x="2153" y="2267"/>
                  </a:cubicBezTo>
                  <a:cubicBezTo>
                    <a:pt x="2153" y="2269"/>
                    <a:pt x="2154" y="2271"/>
                    <a:pt x="2154" y="2275"/>
                  </a:cubicBezTo>
                  <a:cubicBezTo>
                    <a:pt x="2154" y="2275"/>
                    <a:pt x="2154" y="2275"/>
                    <a:pt x="2154" y="2275"/>
                  </a:cubicBezTo>
                  <a:cubicBezTo>
                    <a:pt x="2154" y="2276"/>
                    <a:pt x="2154" y="2277"/>
                    <a:pt x="2154" y="2278"/>
                  </a:cubicBezTo>
                  <a:cubicBezTo>
                    <a:pt x="2154" y="2278"/>
                    <a:pt x="2154" y="2278"/>
                    <a:pt x="2154" y="2278"/>
                  </a:cubicBezTo>
                  <a:cubicBezTo>
                    <a:pt x="2154" y="2280"/>
                    <a:pt x="2154" y="2283"/>
                    <a:pt x="2153" y="2285"/>
                  </a:cubicBezTo>
                  <a:cubicBezTo>
                    <a:pt x="2153" y="2285"/>
                    <a:pt x="2153" y="2285"/>
                    <a:pt x="2153" y="2285"/>
                  </a:cubicBezTo>
                  <a:cubicBezTo>
                    <a:pt x="2152" y="2287"/>
                    <a:pt x="2150" y="2288"/>
                    <a:pt x="2145" y="2288"/>
                  </a:cubicBezTo>
                  <a:cubicBezTo>
                    <a:pt x="2145" y="2288"/>
                    <a:pt x="2145" y="2288"/>
                    <a:pt x="2145" y="2288"/>
                  </a:cubicBezTo>
                  <a:cubicBezTo>
                    <a:pt x="2145" y="2288"/>
                    <a:pt x="2144" y="2288"/>
                    <a:pt x="2143" y="2288"/>
                  </a:cubicBezTo>
                  <a:cubicBezTo>
                    <a:pt x="2143" y="2288"/>
                    <a:pt x="2143" y="2288"/>
                    <a:pt x="2143" y="2288"/>
                  </a:cubicBezTo>
                  <a:cubicBezTo>
                    <a:pt x="2140" y="2288"/>
                    <a:pt x="2138" y="2288"/>
                    <a:pt x="2136" y="2286"/>
                  </a:cubicBezTo>
                  <a:cubicBezTo>
                    <a:pt x="2136" y="2286"/>
                    <a:pt x="2136" y="2286"/>
                    <a:pt x="2136" y="2286"/>
                  </a:cubicBezTo>
                  <a:cubicBezTo>
                    <a:pt x="2134" y="2285"/>
                    <a:pt x="2133" y="2282"/>
                    <a:pt x="2131" y="2277"/>
                  </a:cubicBezTo>
                  <a:cubicBezTo>
                    <a:pt x="2131" y="2277"/>
                    <a:pt x="2131" y="2277"/>
                    <a:pt x="2131" y="2277"/>
                  </a:cubicBezTo>
                  <a:cubicBezTo>
                    <a:pt x="2129" y="2269"/>
                    <a:pt x="2123" y="2269"/>
                    <a:pt x="2116" y="2269"/>
                  </a:cubicBezTo>
                  <a:cubicBezTo>
                    <a:pt x="2116" y="2269"/>
                    <a:pt x="2116" y="2269"/>
                    <a:pt x="2116" y="2269"/>
                  </a:cubicBezTo>
                  <a:cubicBezTo>
                    <a:pt x="2115" y="2269"/>
                    <a:pt x="2113" y="2269"/>
                    <a:pt x="2112" y="2269"/>
                  </a:cubicBezTo>
                  <a:cubicBezTo>
                    <a:pt x="2112" y="2269"/>
                    <a:pt x="2112" y="2269"/>
                    <a:pt x="2112" y="2269"/>
                  </a:cubicBezTo>
                  <a:cubicBezTo>
                    <a:pt x="2111" y="2269"/>
                    <a:pt x="2111" y="2269"/>
                    <a:pt x="2110" y="2269"/>
                  </a:cubicBezTo>
                  <a:cubicBezTo>
                    <a:pt x="2110" y="2269"/>
                    <a:pt x="2110" y="2269"/>
                    <a:pt x="2110" y="2269"/>
                  </a:cubicBezTo>
                  <a:cubicBezTo>
                    <a:pt x="2106" y="2268"/>
                    <a:pt x="2102" y="2267"/>
                    <a:pt x="2100" y="2267"/>
                  </a:cubicBezTo>
                  <a:cubicBezTo>
                    <a:pt x="2100" y="2267"/>
                    <a:pt x="2100" y="2267"/>
                    <a:pt x="2100" y="2267"/>
                  </a:cubicBezTo>
                  <a:cubicBezTo>
                    <a:pt x="2098" y="2268"/>
                    <a:pt x="2097" y="2268"/>
                    <a:pt x="2096" y="2272"/>
                  </a:cubicBezTo>
                  <a:cubicBezTo>
                    <a:pt x="2096" y="2272"/>
                    <a:pt x="2096" y="2272"/>
                    <a:pt x="2096" y="2272"/>
                  </a:cubicBezTo>
                  <a:cubicBezTo>
                    <a:pt x="2095" y="2277"/>
                    <a:pt x="2094" y="2280"/>
                    <a:pt x="2094" y="2282"/>
                  </a:cubicBezTo>
                  <a:cubicBezTo>
                    <a:pt x="2094" y="2282"/>
                    <a:pt x="2094" y="2282"/>
                    <a:pt x="2094" y="2282"/>
                  </a:cubicBezTo>
                  <a:cubicBezTo>
                    <a:pt x="2094" y="2283"/>
                    <a:pt x="2094" y="2284"/>
                    <a:pt x="2095" y="2285"/>
                  </a:cubicBezTo>
                  <a:cubicBezTo>
                    <a:pt x="2095" y="2285"/>
                    <a:pt x="2095" y="2285"/>
                    <a:pt x="2095" y="2285"/>
                  </a:cubicBezTo>
                  <a:cubicBezTo>
                    <a:pt x="2095" y="2285"/>
                    <a:pt x="2096" y="2286"/>
                    <a:pt x="2096" y="2287"/>
                  </a:cubicBezTo>
                  <a:cubicBezTo>
                    <a:pt x="2096" y="2287"/>
                    <a:pt x="2096" y="2287"/>
                    <a:pt x="2096" y="2287"/>
                  </a:cubicBezTo>
                  <a:cubicBezTo>
                    <a:pt x="2095" y="2291"/>
                    <a:pt x="2092" y="2295"/>
                    <a:pt x="2089" y="2298"/>
                  </a:cubicBezTo>
                  <a:cubicBezTo>
                    <a:pt x="2089" y="2298"/>
                    <a:pt x="2089" y="2298"/>
                    <a:pt x="2089" y="2298"/>
                  </a:cubicBezTo>
                  <a:cubicBezTo>
                    <a:pt x="2088" y="2297"/>
                    <a:pt x="2088" y="2297"/>
                    <a:pt x="2088" y="2297"/>
                  </a:cubicBezTo>
                  <a:cubicBezTo>
                    <a:pt x="2088" y="2298"/>
                    <a:pt x="2088" y="2298"/>
                    <a:pt x="2088" y="2298"/>
                  </a:cubicBezTo>
                  <a:cubicBezTo>
                    <a:pt x="2083" y="2300"/>
                    <a:pt x="2081" y="2306"/>
                    <a:pt x="2080" y="2307"/>
                  </a:cubicBezTo>
                  <a:cubicBezTo>
                    <a:pt x="2080" y="2307"/>
                    <a:pt x="2080" y="2307"/>
                    <a:pt x="2080" y="2307"/>
                  </a:cubicBezTo>
                  <a:cubicBezTo>
                    <a:pt x="2080" y="2308"/>
                    <a:pt x="2080" y="2308"/>
                    <a:pt x="2080" y="2309"/>
                  </a:cubicBezTo>
                  <a:cubicBezTo>
                    <a:pt x="2080" y="2309"/>
                    <a:pt x="2080" y="2309"/>
                    <a:pt x="2080" y="2309"/>
                  </a:cubicBezTo>
                  <a:cubicBezTo>
                    <a:pt x="2080" y="2309"/>
                    <a:pt x="2080" y="2309"/>
                    <a:pt x="2080" y="2310"/>
                  </a:cubicBezTo>
                  <a:cubicBezTo>
                    <a:pt x="2080" y="2310"/>
                    <a:pt x="2080" y="2310"/>
                    <a:pt x="2080" y="2310"/>
                  </a:cubicBezTo>
                  <a:cubicBezTo>
                    <a:pt x="2084" y="2314"/>
                    <a:pt x="2083" y="2318"/>
                    <a:pt x="2086" y="2323"/>
                  </a:cubicBezTo>
                  <a:cubicBezTo>
                    <a:pt x="2086" y="2323"/>
                    <a:pt x="2086" y="2323"/>
                    <a:pt x="2086" y="2323"/>
                  </a:cubicBezTo>
                  <a:cubicBezTo>
                    <a:pt x="2087" y="2326"/>
                    <a:pt x="2088" y="2328"/>
                    <a:pt x="2088" y="2331"/>
                  </a:cubicBezTo>
                  <a:cubicBezTo>
                    <a:pt x="2088" y="2331"/>
                    <a:pt x="2088" y="2331"/>
                    <a:pt x="2088" y="2331"/>
                  </a:cubicBezTo>
                  <a:cubicBezTo>
                    <a:pt x="2088" y="2335"/>
                    <a:pt x="2086" y="2340"/>
                    <a:pt x="2082" y="2342"/>
                  </a:cubicBezTo>
                  <a:cubicBezTo>
                    <a:pt x="2082" y="2342"/>
                    <a:pt x="2082" y="2342"/>
                    <a:pt x="2082" y="2342"/>
                  </a:cubicBezTo>
                  <a:cubicBezTo>
                    <a:pt x="2079" y="2343"/>
                    <a:pt x="2076" y="2344"/>
                    <a:pt x="2076" y="2348"/>
                  </a:cubicBezTo>
                  <a:cubicBezTo>
                    <a:pt x="2076" y="2348"/>
                    <a:pt x="2076" y="2348"/>
                    <a:pt x="2076" y="2348"/>
                  </a:cubicBezTo>
                  <a:cubicBezTo>
                    <a:pt x="2076" y="2349"/>
                    <a:pt x="2076" y="2350"/>
                    <a:pt x="2076" y="2351"/>
                  </a:cubicBezTo>
                  <a:cubicBezTo>
                    <a:pt x="2076" y="2351"/>
                    <a:pt x="2076" y="2351"/>
                    <a:pt x="2076" y="2351"/>
                  </a:cubicBezTo>
                  <a:cubicBezTo>
                    <a:pt x="2078" y="2356"/>
                    <a:pt x="2080" y="2359"/>
                    <a:pt x="2080" y="2361"/>
                  </a:cubicBezTo>
                  <a:cubicBezTo>
                    <a:pt x="2080" y="2361"/>
                    <a:pt x="2080" y="2361"/>
                    <a:pt x="2080" y="2361"/>
                  </a:cubicBezTo>
                  <a:cubicBezTo>
                    <a:pt x="2080" y="2363"/>
                    <a:pt x="2079" y="2364"/>
                    <a:pt x="2077" y="2366"/>
                  </a:cubicBezTo>
                  <a:cubicBezTo>
                    <a:pt x="2077" y="2366"/>
                    <a:pt x="2077" y="2366"/>
                    <a:pt x="2077" y="2366"/>
                  </a:cubicBezTo>
                  <a:cubicBezTo>
                    <a:pt x="2075" y="2367"/>
                    <a:pt x="2074" y="2369"/>
                    <a:pt x="2073" y="2371"/>
                  </a:cubicBezTo>
                  <a:cubicBezTo>
                    <a:pt x="2073" y="2371"/>
                    <a:pt x="2073" y="2371"/>
                    <a:pt x="2073" y="2371"/>
                  </a:cubicBezTo>
                  <a:cubicBezTo>
                    <a:pt x="2072" y="2373"/>
                    <a:pt x="2070" y="2376"/>
                    <a:pt x="2067" y="2376"/>
                  </a:cubicBezTo>
                  <a:cubicBezTo>
                    <a:pt x="2067" y="2376"/>
                    <a:pt x="2067" y="2376"/>
                    <a:pt x="2067" y="2376"/>
                  </a:cubicBezTo>
                  <a:cubicBezTo>
                    <a:pt x="2065" y="2376"/>
                    <a:pt x="2064" y="2376"/>
                    <a:pt x="2063" y="2376"/>
                  </a:cubicBezTo>
                  <a:cubicBezTo>
                    <a:pt x="2063" y="2376"/>
                    <a:pt x="2063" y="2376"/>
                    <a:pt x="2063" y="2376"/>
                  </a:cubicBezTo>
                  <a:cubicBezTo>
                    <a:pt x="2062" y="2373"/>
                    <a:pt x="2062" y="2373"/>
                    <a:pt x="2062" y="2373"/>
                  </a:cubicBezTo>
                  <a:cubicBezTo>
                    <a:pt x="2064" y="2373"/>
                    <a:pt x="2065" y="2373"/>
                    <a:pt x="2067" y="2373"/>
                  </a:cubicBezTo>
                  <a:cubicBezTo>
                    <a:pt x="2067" y="2373"/>
                    <a:pt x="2067" y="2373"/>
                    <a:pt x="2067" y="2373"/>
                  </a:cubicBezTo>
                  <a:cubicBezTo>
                    <a:pt x="2068" y="2373"/>
                    <a:pt x="2069" y="2372"/>
                    <a:pt x="2070" y="2370"/>
                  </a:cubicBezTo>
                  <a:cubicBezTo>
                    <a:pt x="2070" y="2370"/>
                    <a:pt x="2070" y="2370"/>
                    <a:pt x="2070" y="2370"/>
                  </a:cubicBezTo>
                  <a:cubicBezTo>
                    <a:pt x="2072" y="2368"/>
                    <a:pt x="2073" y="2365"/>
                    <a:pt x="2075" y="2363"/>
                  </a:cubicBezTo>
                  <a:cubicBezTo>
                    <a:pt x="2075" y="2363"/>
                    <a:pt x="2075" y="2363"/>
                    <a:pt x="2075" y="2363"/>
                  </a:cubicBezTo>
                  <a:cubicBezTo>
                    <a:pt x="2077" y="2362"/>
                    <a:pt x="2077" y="2362"/>
                    <a:pt x="2077" y="2361"/>
                  </a:cubicBezTo>
                  <a:cubicBezTo>
                    <a:pt x="2077" y="2361"/>
                    <a:pt x="2077" y="2361"/>
                    <a:pt x="2077" y="2361"/>
                  </a:cubicBezTo>
                  <a:cubicBezTo>
                    <a:pt x="2077" y="2360"/>
                    <a:pt x="2076" y="2357"/>
                    <a:pt x="2074" y="2352"/>
                  </a:cubicBezTo>
                  <a:cubicBezTo>
                    <a:pt x="2074" y="2352"/>
                    <a:pt x="2074" y="2352"/>
                    <a:pt x="2074" y="2352"/>
                  </a:cubicBezTo>
                  <a:cubicBezTo>
                    <a:pt x="2073" y="2351"/>
                    <a:pt x="2073" y="2349"/>
                    <a:pt x="2073" y="2348"/>
                  </a:cubicBezTo>
                  <a:cubicBezTo>
                    <a:pt x="2073" y="2348"/>
                    <a:pt x="2073" y="2348"/>
                    <a:pt x="2073" y="2348"/>
                  </a:cubicBezTo>
                  <a:cubicBezTo>
                    <a:pt x="2073" y="2342"/>
                    <a:pt x="2078" y="2340"/>
                    <a:pt x="2081" y="2339"/>
                  </a:cubicBezTo>
                  <a:cubicBezTo>
                    <a:pt x="2081" y="2339"/>
                    <a:pt x="2081" y="2339"/>
                    <a:pt x="2081" y="2339"/>
                  </a:cubicBezTo>
                  <a:cubicBezTo>
                    <a:pt x="2083" y="2338"/>
                    <a:pt x="2085" y="2335"/>
                    <a:pt x="2085" y="2331"/>
                  </a:cubicBezTo>
                  <a:cubicBezTo>
                    <a:pt x="2085" y="2331"/>
                    <a:pt x="2085" y="2331"/>
                    <a:pt x="2085" y="2331"/>
                  </a:cubicBezTo>
                  <a:cubicBezTo>
                    <a:pt x="2085" y="2329"/>
                    <a:pt x="2084" y="2326"/>
                    <a:pt x="2083" y="2325"/>
                  </a:cubicBezTo>
                  <a:cubicBezTo>
                    <a:pt x="2083" y="2325"/>
                    <a:pt x="2083" y="2325"/>
                    <a:pt x="2083" y="2325"/>
                  </a:cubicBezTo>
                  <a:cubicBezTo>
                    <a:pt x="2080" y="2319"/>
                    <a:pt x="2081" y="2314"/>
                    <a:pt x="2078" y="2312"/>
                  </a:cubicBezTo>
                  <a:cubicBezTo>
                    <a:pt x="2078" y="2312"/>
                    <a:pt x="2078" y="2312"/>
                    <a:pt x="2078" y="2312"/>
                  </a:cubicBezTo>
                  <a:cubicBezTo>
                    <a:pt x="2077" y="2311"/>
                    <a:pt x="2077" y="2310"/>
                    <a:pt x="2077" y="2309"/>
                  </a:cubicBezTo>
                  <a:cubicBezTo>
                    <a:pt x="2077" y="2309"/>
                    <a:pt x="2077" y="2309"/>
                    <a:pt x="2077" y="2309"/>
                  </a:cubicBezTo>
                  <a:cubicBezTo>
                    <a:pt x="2077" y="2308"/>
                    <a:pt x="2077" y="2307"/>
                    <a:pt x="2077" y="2306"/>
                  </a:cubicBezTo>
                  <a:cubicBezTo>
                    <a:pt x="2077" y="2306"/>
                    <a:pt x="2077" y="2306"/>
                    <a:pt x="2077" y="2306"/>
                  </a:cubicBezTo>
                  <a:cubicBezTo>
                    <a:pt x="2078" y="2305"/>
                    <a:pt x="2079" y="2303"/>
                    <a:pt x="2081" y="2300"/>
                  </a:cubicBezTo>
                  <a:cubicBezTo>
                    <a:pt x="2081" y="2300"/>
                    <a:pt x="2081" y="2300"/>
                    <a:pt x="2081" y="2300"/>
                  </a:cubicBezTo>
                  <a:cubicBezTo>
                    <a:pt x="2079" y="2300"/>
                    <a:pt x="2077" y="2300"/>
                    <a:pt x="2075" y="2300"/>
                  </a:cubicBezTo>
                  <a:cubicBezTo>
                    <a:pt x="2075" y="2300"/>
                    <a:pt x="2075" y="2300"/>
                    <a:pt x="2075" y="2300"/>
                  </a:cubicBezTo>
                  <a:cubicBezTo>
                    <a:pt x="2071" y="2300"/>
                    <a:pt x="2068" y="2299"/>
                    <a:pt x="2066" y="2299"/>
                  </a:cubicBezTo>
                  <a:cubicBezTo>
                    <a:pt x="2066" y="2299"/>
                    <a:pt x="2066" y="2299"/>
                    <a:pt x="2066" y="2299"/>
                  </a:cubicBezTo>
                  <a:cubicBezTo>
                    <a:pt x="2063" y="2299"/>
                    <a:pt x="2061" y="2300"/>
                    <a:pt x="2059" y="2302"/>
                  </a:cubicBezTo>
                  <a:cubicBezTo>
                    <a:pt x="2059" y="2302"/>
                    <a:pt x="2059" y="2302"/>
                    <a:pt x="2059" y="2302"/>
                  </a:cubicBezTo>
                  <a:cubicBezTo>
                    <a:pt x="2056" y="2306"/>
                    <a:pt x="2055" y="2309"/>
                    <a:pt x="2051" y="2310"/>
                  </a:cubicBezTo>
                  <a:cubicBezTo>
                    <a:pt x="2051" y="2310"/>
                    <a:pt x="2051" y="2310"/>
                    <a:pt x="2051" y="2310"/>
                  </a:cubicBezTo>
                  <a:cubicBezTo>
                    <a:pt x="2050" y="2310"/>
                    <a:pt x="2049" y="2309"/>
                    <a:pt x="2047" y="2308"/>
                  </a:cubicBezTo>
                  <a:cubicBezTo>
                    <a:pt x="2047" y="2308"/>
                    <a:pt x="2047" y="2308"/>
                    <a:pt x="2047" y="2308"/>
                  </a:cubicBezTo>
                  <a:cubicBezTo>
                    <a:pt x="2045" y="2307"/>
                    <a:pt x="2044" y="2305"/>
                    <a:pt x="2044" y="2303"/>
                  </a:cubicBezTo>
                  <a:cubicBezTo>
                    <a:pt x="2044" y="2303"/>
                    <a:pt x="2044" y="2303"/>
                    <a:pt x="2044" y="2303"/>
                  </a:cubicBezTo>
                  <a:cubicBezTo>
                    <a:pt x="2044" y="2300"/>
                    <a:pt x="2045" y="2298"/>
                    <a:pt x="2045" y="2295"/>
                  </a:cubicBezTo>
                  <a:cubicBezTo>
                    <a:pt x="2045" y="2295"/>
                    <a:pt x="2045" y="2295"/>
                    <a:pt x="2045" y="2295"/>
                  </a:cubicBezTo>
                  <a:cubicBezTo>
                    <a:pt x="2045" y="2295"/>
                    <a:pt x="2045" y="2294"/>
                    <a:pt x="2045" y="2294"/>
                  </a:cubicBezTo>
                  <a:cubicBezTo>
                    <a:pt x="2045" y="2294"/>
                    <a:pt x="2045" y="2294"/>
                    <a:pt x="2045" y="2294"/>
                  </a:cubicBezTo>
                  <a:cubicBezTo>
                    <a:pt x="2045" y="2292"/>
                    <a:pt x="2044" y="2291"/>
                    <a:pt x="2044" y="2290"/>
                  </a:cubicBezTo>
                  <a:cubicBezTo>
                    <a:pt x="2044" y="2290"/>
                    <a:pt x="2044" y="2290"/>
                    <a:pt x="2044" y="2290"/>
                  </a:cubicBezTo>
                  <a:cubicBezTo>
                    <a:pt x="2044" y="2288"/>
                    <a:pt x="2045" y="2285"/>
                    <a:pt x="2045" y="2283"/>
                  </a:cubicBezTo>
                  <a:cubicBezTo>
                    <a:pt x="2045" y="2283"/>
                    <a:pt x="2045" y="2283"/>
                    <a:pt x="2045" y="2283"/>
                  </a:cubicBezTo>
                  <a:cubicBezTo>
                    <a:pt x="2045" y="2279"/>
                    <a:pt x="2044" y="2275"/>
                    <a:pt x="2042" y="2274"/>
                  </a:cubicBezTo>
                  <a:cubicBezTo>
                    <a:pt x="2042" y="2274"/>
                    <a:pt x="2042" y="2274"/>
                    <a:pt x="2042" y="2274"/>
                  </a:cubicBezTo>
                  <a:cubicBezTo>
                    <a:pt x="2042" y="2274"/>
                    <a:pt x="2042" y="2274"/>
                    <a:pt x="2042" y="2274"/>
                  </a:cubicBezTo>
                  <a:cubicBezTo>
                    <a:pt x="2042" y="2274"/>
                    <a:pt x="2042" y="2274"/>
                    <a:pt x="2042" y="2274"/>
                  </a:cubicBezTo>
                  <a:cubicBezTo>
                    <a:pt x="2042" y="2274"/>
                    <a:pt x="2042" y="2274"/>
                    <a:pt x="2041" y="2274"/>
                  </a:cubicBezTo>
                  <a:cubicBezTo>
                    <a:pt x="2041" y="2274"/>
                    <a:pt x="2041" y="2274"/>
                    <a:pt x="2041" y="2274"/>
                  </a:cubicBezTo>
                  <a:cubicBezTo>
                    <a:pt x="2041" y="2274"/>
                    <a:pt x="2040" y="2274"/>
                    <a:pt x="2039" y="2274"/>
                  </a:cubicBezTo>
                  <a:cubicBezTo>
                    <a:pt x="2039" y="2274"/>
                    <a:pt x="2039" y="2274"/>
                    <a:pt x="2039" y="2274"/>
                  </a:cubicBezTo>
                  <a:cubicBezTo>
                    <a:pt x="2038" y="2275"/>
                    <a:pt x="2037" y="2275"/>
                    <a:pt x="2037" y="2276"/>
                  </a:cubicBezTo>
                  <a:cubicBezTo>
                    <a:pt x="2037" y="2276"/>
                    <a:pt x="2037" y="2276"/>
                    <a:pt x="2037" y="2276"/>
                  </a:cubicBezTo>
                  <a:cubicBezTo>
                    <a:pt x="2036" y="2277"/>
                    <a:pt x="2036" y="2277"/>
                    <a:pt x="2034" y="2277"/>
                  </a:cubicBezTo>
                  <a:cubicBezTo>
                    <a:pt x="2034" y="2277"/>
                    <a:pt x="2034" y="2277"/>
                    <a:pt x="2034" y="2277"/>
                  </a:cubicBezTo>
                  <a:cubicBezTo>
                    <a:pt x="2034" y="2277"/>
                    <a:pt x="2033" y="2277"/>
                    <a:pt x="2033" y="2277"/>
                  </a:cubicBezTo>
                  <a:cubicBezTo>
                    <a:pt x="2033" y="2277"/>
                    <a:pt x="2033" y="2277"/>
                    <a:pt x="2033" y="2277"/>
                  </a:cubicBezTo>
                  <a:cubicBezTo>
                    <a:pt x="2031" y="2276"/>
                    <a:pt x="2032" y="2274"/>
                    <a:pt x="2031" y="2273"/>
                  </a:cubicBezTo>
                  <a:cubicBezTo>
                    <a:pt x="2031" y="2273"/>
                    <a:pt x="2031" y="2273"/>
                    <a:pt x="2031" y="2273"/>
                  </a:cubicBezTo>
                  <a:cubicBezTo>
                    <a:pt x="2031" y="2273"/>
                    <a:pt x="2031" y="2273"/>
                    <a:pt x="2031" y="2273"/>
                  </a:cubicBezTo>
                  <a:cubicBezTo>
                    <a:pt x="2031" y="2273"/>
                    <a:pt x="2031" y="2273"/>
                    <a:pt x="2031" y="2273"/>
                  </a:cubicBezTo>
                  <a:cubicBezTo>
                    <a:pt x="2031" y="2273"/>
                    <a:pt x="2031" y="2273"/>
                    <a:pt x="2031" y="2273"/>
                  </a:cubicBezTo>
                  <a:cubicBezTo>
                    <a:pt x="2029" y="2273"/>
                    <a:pt x="2025" y="2276"/>
                    <a:pt x="2023" y="2280"/>
                  </a:cubicBezTo>
                  <a:cubicBezTo>
                    <a:pt x="2023" y="2280"/>
                    <a:pt x="2023" y="2280"/>
                    <a:pt x="2023" y="2280"/>
                  </a:cubicBezTo>
                  <a:cubicBezTo>
                    <a:pt x="2021" y="2284"/>
                    <a:pt x="2016" y="2290"/>
                    <a:pt x="2011" y="2290"/>
                  </a:cubicBezTo>
                  <a:cubicBezTo>
                    <a:pt x="2011" y="2290"/>
                    <a:pt x="2011" y="2290"/>
                    <a:pt x="2011" y="2290"/>
                  </a:cubicBezTo>
                  <a:cubicBezTo>
                    <a:pt x="2010" y="2290"/>
                    <a:pt x="2009" y="2290"/>
                    <a:pt x="2009" y="2289"/>
                  </a:cubicBezTo>
                  <a:cubicBezTo>
                    <a:pt x="2009" y="2289"/>
                    <a:pt x="2009" y="2289"/>
                    <a:pt x="2009" y="2289"/>
                  </a:cubicBezTo>
                  <a:cubicBezTo>
                    <a:pt x="2008" y="2288"/>
                    <a:pt x="2008" y="2287"/>
                    <a:pt x="2008" y="2286"/>
                  </a:cubicBezTo>
                  <a:cubicBezTo>
                    <a:pt x="2008" y="2286"/>
                    <a:pt x="2008" y="2286"/>
                    <a:pt x="2008" y="2286"/>
                  </a:cubicBezTo>
                  <a:cubicBezTo>
                    <a:pt x="2008" y="2285"/>
                    <a:pt x="2008" y="2284"/>
                    <a:pt x="2008" y="2282"/>
                  </a:cubicBezTo>
                  <a:cubicBezTo>
                    <a:pt x="2008" y="2282"/>
                    <a:pt x="2008" y="2282"/>
                    <a:pt x="2008" y="2282"/>
                  </a:cubicBezTo>
                  <a:cubicBezTo>
                    <a:pt x="2009" y="2280"/>
                    <a:pt x="2009" y="2277"/>
                    <a:pt x="2010" y="2276"/>
                  </a:cubicBezTo>
                  <a:cubicBezTo>
                    <a:pt x="2010" y="2276"/>
                    <a:pt x="2010" y="2276"/>
                    <a:pt x="2010" y="2276"/>
                  </a:cubicBezTo>
                  <a:cubicBezTo>
                    <a:pt x="2012" y="2276"/>
                    <a:pt x="2012" y="2276"/>
                    <a:pt x="2012" y="2276"/>
                  </a:cubicBezTo>
                  <a:cubicBezTo>
                    <a:pt x="2012" y="2278"/>
                    <a:pt x="2012" y="2280"/>
                    <a:pt x="2011" y="2283"/>
                  </a:cubicBezTo>
                  <a:cubicBezTo>
                    <a:pt x="2011" y="2283"/>
                    <a:pt x="2011" y="2283"/>
                    <a:pt x="2011" y="2283"/>
                  </a:cubicBezTo>
                  <a:cubicBezTo>
                    <a:pt x="2011" y="2284"/>
                    <a:pt x="2011" y="2285"/>
                    <a:pt x="2011" y="2286"/>
                  </a:cubicBezTo>
                  <a:cubicBezTo>
                    <a:pt x="2011" y="2286"/>
                    <a:pt x="2011" y="2286"/>
                    <a:pt x="2011" y="2286"/>
                  </a:cubicBezTo>
                  <a:cubicBezTo>
                    <a:pt x="2011" y="2287"/>
                    <a:pt x="2011" y="2287"/>
                    <a:pt x="2011" y="2287"/>
                  </a:cubicBezTo>
                  <a:cubicBezTo>
                    <a:pt x="2011" y="2287"/>
                    <a:pt x="2011" y="2287"/>
                    <a:pt x="2011" y="2287"/>
                  </a:cubicBezTo>
                  <a:cubicBezTo>
                    <a:pt x="2011" y="2287"/>
                    <a:pt x="2011" y="2287"/>
                    <a:pt x="2011" y="2287"/>
                  </a:cubicBezTo>
                  <a:cubicBezTo>
                    <a:pt x="2011" y="2287"/>
                    <a:pt x="2011" y="2287"/>
                    <a:pt x="2011" y="2287"/>
                  </a:cubicBezTo>
                  <a:cubicBezTo>
                    <a:pt x="2013" y="2287"/>
                    <a:pt x="2020" y="2281"/>
                    <a:pt x="2020" y="2279"/>
                  </a:cubicBezTo>
                  <a:cubicBezTo>
                    <a:pt x="2020" y="2279"/>
                    <a:pt x="2020" y="2279"/>
                    <a:pt x="2020" y="2279"/>
                  </a:cubicBezTo>
                  <a:cubicBezTo>
                    <a:pt x="2022" y="2274"/>
                    <a:pt x="2027" y="2271"/>
                    <a:pt x="2031" y="2270"/>
                  </a:cubicBezTo>
                  <a:cubicBezTo>
                    <a:pt x="2031" y="2270"/>
                    <a:pt x="2031" y="2270"/>
                    <a:pt x="2031" y="2270"/>
                  </a:cubicBezTo>
                  <a:cubicBezTo>
                    <a:pt x="2031" y="2270"/>
                    <a:pt x="2031" y="2270"/>
                    <a:pt x="2031" y="2270"/>
                  </a:cubicBezTo>
                  <a:cubicBezTo>
                    <a:pt x="2031" y="2270"/>
                    <a:pt x="2031" y="2270"/>
                    <a:pt x="2031" y="2270"/>
                  </a:cubicBezTo>
                  <a:cubicBezTo>
                    <a:pt x="2032" y="2270"/>
                    <a:pt x="2033" y="2271"/>
                    <a:pt x="2034" y="2271"/>
                  </a:cubicBezTo>
                  <a:cubicBezTo>
                    <a:pt x="2034" y="2271"/>
                    <a:pt x="2034" y="2271"/>
                    <a:pt x="2034" y="2271"/>
                  </a:cubicBezTo>
                  <a:cubicBezTo>
                    <a:pt x="2034" y="2272"/>
                    <a:pt x="2034" y="2273"/>
                    <a:pt x="2034" y="2273"/>
                  </a:cubicBezTo>
                  <a:cubicBezTo>
                    <a:pt x="2034" y="2273"/>
                    <a:pt x="2034" y="2273"/>
                    <a:pt x="2034" y="2273"/>
                  </a:cubicBezTo>
                  <a:cubicBezTo>
                    <a:pt x="2034" y="2274"/>
                    <a:pt x="2034" y="2274"/>
                    <a:pt x="2034" y="2274"/>
                  </a:cubicBezTo>
                  <a:cubicBezTo>
                    <a:pt x="2034" y="2274"/>
                    <a:pt x="2034" y="2274"/>
                    <a:pt x="2034" y="2274"/>
                  </a:cubicBezTo>
                  <a:cubicBezTo>
                    <a:pt x="2034" y="2274"/>
                    <a:pt x="2035" y="2274"/>
                    <a:pt x="2035" y="2274"/>
                  </a:cubicBezTo>
                  <a:cubicBezTo>
                    <a:pt x="2035" y="2274"/>
                    <a:pt x="2035" y="2274"/>
                    <a:pt x="2035" y="2274"/>
                  </a:cubicBezTo>
                  <a:cubicBezTo>
                    <a:pt x="2036" y="2273"/>
                    <a:pt x="2037" y="2272"/>
                    <a:pt x="2038" y="2272"/>
                  </a:cubicBezTo>
                  <a:cubicBezTo>
                    <a:pt x="2038" y="2272"/>
                    <a:pt x="2038" y="2272"/>
                    <a:pt x="2038" y="2272"/>
                  </a:cubicBezTo>
                  <a:cubicBezTo>
                    <a:pt x="2039" y="2271"/>
                    <a:pt x="2040" y="2271"/>
                    <a:pt x="2041" y="2271"/>
                  </a:cubicBezTo>
                  <a:cubicBezTo>
                    <a:pt x="2041" y="2271"/>
                    <a:pt x="2041" y="2271"/>
                    <a:pt x="2041" y="2271"/>
                  </a:cubicBezTo>
                  <a:cubicBezTo>
                    <a:pt x="2042" y="2271"/>
                    <a:pt x="2043" y="2271"/>
                    <a:pt x="2044" y="2272"/>
                  </a:cubicBezTo>
                  <a:cubicBezTo>
                    <a:pt x="2044" y="2272"/>
                    <a:pt x="2044" y="2272"/>
                    <a:pt x="2044" y="2272"/>
                  </a:cubicBezTo>
                  <a:cubicBezTo>
                    <a:pt x="2047" y="2274"/>
                    <a:pt x="2047" y="2279"/>
                    <a:pt x="2047" y="2283"/>
                  </a:cubicBezTo>
                  <a:cubicBezTo>
                    <a:pt x="2047" y="2283"/>
                    <a:pt x="2047" y="2283"/>
                    <a:pt x="2047" y="2283"/>
                  </a:cubicBezTo>
                  <a:cubicBezTo>
                    <a:pt x="2047" y="2285"/>
                    <a:pt x="2047" y="2288"/>
                    <a:pt x="2047" y="2290"/>
                  </a:cubicBezTo>
                  <a:cubicBezTo>
                    <a:pt x="2047" y="2290"/>
                    <a:pt x="2047" y="2290"/>
                    <a:pt x="2047" y="2290"/>
                  </a:cubicBezTo>
                  <a:cubicBezTo>
                    <a:pt x="2047" y="2291"/>
                    <a:pt x="2047" y="2292"/>
                    <a:pt x="2048" y="2293"/>
                  </a:cubicBezTo>
                  <a:cubicBezTo>
                    <a:pt x="2048" y="2293"/>
                    <a:pt x="2048" y="2293"/>
                    <a:pt x="2048" y="2293"/>
                  </a:cubicBezTo>
                  <a:cubicBezTo>
                    <a:pt x="2048" y="2294"/>
                    <a:pt x="2048" y="2295"/>
                    <a:pt x="2048" y="2295"/>
                  </a:cubicBezTo>
                  <a:cubicBezTo>
                    <a:pt x="2048" y="2295"/>
                    <a:pt x="2048" y="2295"/>
                    <a:pt x="2048" y="2295"/>
                  </a:cubicBezTo>
                  <a:cubicBezTo>
                    <a:pt x="2048" y="2298"/>
                    <a:pt x="2047" y="2301"/>
                    <a:pt x="2047" y="2303"/>
                  </a:cubicBezTo>
                  <a:cubicBezTo>
                    <a:pt x="2047" y="2303"/>
                    <a:pt x="2047" y="2303"/>
                    <a:pt x="2047" y="2303"/>
                  </a:cubicBezTo>
                  <a:cubicBezTo>
                    <a:pt x="2047" y="2304"/>
                    <a:pt x="2047" y="2305"/>
                    <a:pt x="2049" y="2306"/>
                  </a:cubicBezTo>
                  <a:cubicBezTo>
                    <a:pt x="2049" y="2306"/>
                    <a:pt x="2049" y="2306"/>
                    <a:pt x="2049" y="2306"/>
                  </a:cubicBezTo>
                  <a:cubicBezTo>
                    <a:pt x="2050" y="2307"/>
                    <a:pt x="2051" y="2307"/>
                    <a:pt x="2051" y="2307"/>
                  </a:cubicBezTo>
                  <a:cubicBezTo>
                    <a:pt x="2051" y="2307"/>
                    <a:pt x="2051" y="2307"/>
                    <a:pt x="2051" y="2307"/>
                  </a:cubicBezTo>
                  <a:cubicBezTo>
                    <a:pt x="2053" y="2307"/>
                    <a:pt x="2054" y="2305"/>
                    <a:pt x="2057" y="2300"/>
                  </a:cubicBezTo>
                  <a:cubicBezTo>
                    <a:pt x="2057" y="2300"/>
                    <a:pt x="2057" y="2300"/>
                    <a:pt x="2057" y="2300"/>
                  </a:cubicBezTo>
                  <a:cubicBezTo>
                    <a:pt x="2059" y="2297"/>
                    <a:pt x="2063" y="2296"/>
                    <a:pt x="2066" y="2296"/>
                  </a:cubicBezTo>
                  <a:cubicBezTo>
                    <a:pt x="2066" y="2296"/>
                    <a:pt x="2066" y="2296"/>
                    <a:pt x="2066" y="2296"/>
                  </a:cubicBezTo>
                  <a:cubicBezTo>
                    <a:pt x="2068" y="2296"/>
                    <a:pt x="2071" y="2297"/>
                    <a:pt x="2075" y="2297"/>
                  </a:cubicBezTo>
                  <a:cubicBezTo>
                    <a:pt x="2075" y="2297"/>
                    <a:pt x="2075" y="2297"/>
                    <a:pt x="2075" y="2297"/>
                  </a:cubicBezTo>
                  <a:cubicBezTo>
                    <a:pt x="2078" y="2297"/>
                    <a:pt x="2081" y="2297"/>
                    <a:pt x="2083" y="2298"/>
                  </a:cubicBezTo>
                  <a:cubicBezTo>
                    <a:pt x="2083" y="2298"/>
                    <a:pt x="2083" y="2298"/>
                    <a:pt x="2083" y="2298"/>
                  </a:cubicBezTo>
                  <a:cubicBezTo>
                    <a:pt x="2084" y="2297"/>
                    <a:pt x="2085" y="2296"/>
                    <a:pt x="2087" y="2295"/>
                  </a:cubicBezTo>
                  <a:cubicBezTo>
                    <a:pt x="2087" y="2295"/>
                    <a:pt x="2087" y="2295"/>
                    <a:pt x="2087" y="2295"/>
                  </a:cubicBezTo>
                  <a:cubicBezTo>
                    <a:pt x="2087" y="2295"/>
                    <a:pt x="2087" y="2295"/>
                    <a:pt x="2087" y="2295"/>
                  </a:cubicBezTo>
                  <a:cubicBezTo>
                    <a:pt x="2090" y="2293"/>
                    <a:pt x="2093" y="2289"/>
                    <a:pt x="2093" y="2287"/>
                  </a:cubicBezTo>
                  <a:cubicBezTo>
                    <a:pt x="2093" y="2287"/>
                    <a:pt x="2093" y="2287"/>
                    <a:pt x="2093" y="2287"/>
                  </a:cubicBezTo>
                  <a:cubicBezTo>
                    <a:pt x="2093" y="2287"/>
                    <a:pt x="2093" y="2286"/>
                    <a:pt x="2093" y="2286"/>
                  </a:cubicBezTo>
                  <a:cubicBezTo>
                    <a:pt x="2093" y="2286"/>
                    <a:pt x="2093" y="2286"/>
                    <a:pt x="2093" y="2286"/>
                  </a:cubicBezTo>
                  <a:cubicBezTo>
                    <a:pt x="2092" y="2285"/>
                    <a:pt x="2091" y="2284"/>
                    <a:pt x="2091" y="2282"/>
                  </a:cubicBezTo>
                  <a:cubicBezTo>
                    <a:pt x="2091" y="2282"/>
                    <a:pt x="2091" y="2282"/>
                    <a:pt x="2091" y="2282"/>
                  </a:cubicBezTo>
                  <a:cubicBezTo>
                    <a:pt x="2091" y="2280"/>
                    <a:pt x="2092" y="2277"/>
                    <a:pt x="2093" y="2272"/>
                  </a:cubicBezTo>
                  <a:cubicBezTo>
                    <a:pt x="2093" y="2272"/>
                    <a:pt x="2093" y="2272"/>
                    <a:pt x="2093" y="2272"/>
                  </a:cubicBezTo>
                  <a:cubicBezTo>
                    <a:pt x="2094" y="2267"/>
                    <a:pt x="2097" y="2264"/>
                    <a:pt x="2100" y="2265"/>
                  </a:cubicBezTo>
                  <a:cubicBezTo>
                    <a:pt x="2100" y="2265"/>
                    <a:pt x="2100" y="2265"/>
                    <a:pt x="2100" y="2265"/>
                  </a:cubicBezTo>
                  <a:cubicBezTo>
                    <a:pt x="2103" y="2265"/>
                    <a:pt x="2106" y="2266"/>
                    <a:pt x="2110" y="2266"/>
                  </a:cubicBezTo>
                  <a:cubicBezTo>
                    <a:pt x="2110" y="2266"/>
                    <a:pt x="2110" y="2266"/>
                    <a:pt x="2110" y="2266"/>
                  </a:cubicBezTo>
                  <a:cubicBezTo>
                    <a:pt x="2111" y="2266"/>
                    <a:pt x="2111" y="2266"/>
                    <a:pt x="2112" y="2266"/>
                  </a:cubicBezTo>
                  <a:cubicBezTo>
                    <a:pt x="2112" y="2266"/>
                    <a:pt x="2112" y="2266"/>
                    <a:pt x="2112" y="2266"/>
                  </a:cubicBezTo>
                  <a:cubicBezTo>
                    <a:pt x="2113" y="2266"/>
                    <a:pt x="2115" y="2266"/>
                    <a:pt x="2116" y="2266"/>
                  </a:cubicBezTo>
                  <a:cubicBezTo>
                    <a:pt x="2116" y="2266"/>
                    <a:pt x="2116" y="2266"/>
                    <a:pt x="2116" y="2266"/>
                  </a:cubicBezTo>
                  <a:cubicBezTo>
                    <a:pt x="2123" y="2266"/>
                    <a:pt x="2131" y="2267"/>
                    <a:pt x="2134" y="2276"/>
                  </a:cubicBezTo>
                  <a:cubicBezTo>
                    <a:pt x="2134" y="2276"/>
                    <a:pt x="2134" y="2276"/>
                    <a:pt x="2134" y="2276"/>
                  </a:cubicBezTo>
                  <a:cubicBezTo>
                    <a:pt x="2136" y="2281"/>
                    <a:pt x="2137" y="2283"/>
                    <a:pt x="2138" y="2284"/>
                  </a:cubicBezTo>
                  <a:cubicBezTo>
                    <a:pt x="2138" y="2284"/>
                    <a:pt x="2138" y="2284"/>
                    <a:pt x="2138" y="2284"/>
                  </a:cubicBezTo>
                  <a:cubicBezTo>
                    <a:pt x="2139" y="2285"/>
                    <a:pt x="2140" y="2285"/>
                    <a:pt x="2143" y="2285"/>
                  </a:cubicBezTo>
                  <a:cubicBezTo>
                    <a:pt x="2143" y="2285"/>
                    <a:pt x="2143" y="2285"/>
                    <a:pt x="2143" y="2285"/>
                  </a:cubicBezTo>
                  <a:cubicBezTo>
                    <a:pt x="2144" y="2285"/>
                    <a:pt x="2145" y="2285"/>
                    <a:pt x="2145" y="2285"/>
                  </a:cubicBezTo>
                  <a:cubicBezTo>
                    <a:pt x="2145" y="2285"/>
                    <a:pt x="2145" y="2285"/>
                    <a:pt x="2145" y="2285"/>
                  </a:cubicBezTo>
                  <a:cubicBezTo>
                    <a:pt x="2149" y="2285"/>
                    <a:pt x="2150" y="2285"/>
                    <a:pt x="2150" y="2284"/>
                  </a:cubicBezTo>
                  <a:cubicBezTo>
                    <a:pt x="2150" y="2284"/>
                    <a:pt x="2150" y="2284"/>
                    <a:pt x="2150" y="2284"/>
                  </a:cubicBezTo>
                  <a:cubicBezTo>
                    <a:pt x="2151" y="2283"/>
                    <a:pt x="2151" y="2280"/>
                    <a:pt x="2151" y="2277"/>
                  </a:cubicBezTo>
                  <a:cubicBezTo>
                    <a:pt x="2151" y="2277"/>
                    <a:pt x="2151" y="2277"/>
                    <a:pt x="2151" y="2277"/>
                  </a:cubicBezTo>
                  <a:cubicBezTo>
                    <a:pt x="2152" y="2276"/>
                    <a:pt x="2152" y="2276"/>
                    <a:pt x="2152" y="2275"/>
                  </a:cubicBezTo>
                  <a:cubicBezTo>
                    <a:pt x="2152" y="2275"/>
                    <a:pt x="2152" y="2275"/>
                    <a:pt x="2152" y="2275"/>
                  </a:cubicBezTo>
                  <a:cubicBezTo>
                    <a:pt x="2152" y="2272"/>
                    <a:pt x="2150" y="2270"/>
                    <a:pt x="2150" y="2267"/>
                  </a:cubicBezTo>
                  <a:cubicBezTo>
                    <a:pt x="2150" y="2267"/>
                    <a:pt x="2150" y="2267"/>
                    <a:pt x="2150" y="2267"/>
                  </a:cubicBezTo>
                  <a:cubicBezTo>
                    <a:pt x="2150" y="2266"/>
                    <a:pt x="2150" y="2265"/>
                    <a:pt x="2151" y="2264"/>
                  </a:cubicBezTo>
                  <a:cubicBezTo>
                    <a:pt x="2151" y="2264"/>
                    <a:pt x="2151" y="2264"/>
                    <a:pt x="2151" y="2264"/>
                  </a:cubicBezTo>
                  <a:cubicBezTo>
                    <a:pt x="2151" y="2263"/>
                    <a:pt x="2152" y="2262"/>
                    <a:pt x="2152" y="2262"/>
                  </a:cubicBezTo>
                  <a:cubicBezTo>
                    <a:pt x="2152" y="2262"/>
                    <a:pt x="2152" y="2262"/>
                    <a:pt x="2152" y="2262"/>
                  </a:cubicBezTo>
                  <a:cubicBezTo>
                    <a:pt x="2152" y="2261"/>
                    <a:pt x="2152" y="2261"/>
                    <a:pt x="2151" y="2261"/>
                  </a:cubicBezTo>
                  <a:cubicBezTo>
                    <a:pt x="2151" y="2261"/>
                    <a:pt x="2151" y="2261"/>
                    <a:pt x="2151" y="2261"/>
                  </a:cubicBezTo>
                  <a:cubicBezTo>
                    <a:pt x="2150" y="2260"/>
                    <a:pt x="2148" y="2260"/>
                    <a:pt x="2145" y="2259"/>
                  </a:cubicBezTo>
                  <a:cubicBezTo>
                    <a:pt x="2145" y="2259"/>
                    <a:pt x="2145" y="2259"/>
                    <a:pt x="2145" y="2259"/>
                  </a:cubicBezTo>
                  <a:cubicBezTo>
                    <a:pt x="2143" y="2259"/>
                    <a:pt x="2141" y="2258"/>
                    <a:pt x="2141" y="2256"/>
                  </a:cubicBezTo>
                  <a:cubicBezTo>
                    <a:pt x="2141" y="2256"/>
                    <a:pt x="2141" y="2256"/>
                    <a:pt x="2141" y="2256"/>
                  </a:cubicBezTo>
                  <a:cubicBezTo>
                    <a:pt x="2141" y="2254"/>
                    <a:pt x="2143" y="2253"/>
                    <a:pt x="2145" y="2252"/>
                  </a:cubicBezTo>
                  <a:cubicBezTo>
                    <a:pt x="2145" y="2252"/>
                    <a:pt x="2145" y="2252"/>
                    <a:pt x="2145" y="2252"/>
                  </a:cubicBezTo>
                  <a:cubicBezTo>
                    <a:pt x="2147" y="2251"/>
                    <a:pt x="2150" y="2250"/>
                    <a:pt x="2152" y="2250"/>
                  </a:cubicBezTo>
                  <a:cubicBezTo>
                    <a:pt x="2152" y="2250"/>
                    <a:pt x="2152" y="2250"/>
                    <a:pt x="2152" y="2250"/>
                  </a:cubicBezTo>
                  <a:cubicBezTo>
                    <a:pt x="2157" y="2250"/>
                    <a:pt x="2159" y="2246"/>
                    <a:pt x="2163" y="2240"/>
                  </a:cubicBezTo>
                  <a:cubicBezTo>
                    <a:pt x="2163" y="2240"/>
                    <a:pt x="2163" y="2240"/>
                    <a:pt x="2163" y="2240"/>
                  </a:cubicBezTo>
                  <a:cubicBezTo>
                    <a:pt x="2164" y="2238"/>
                    <a:pt x="2166" y="2236"/>
                    <a:pt x="2167" y="2235"/>
                  </a:cubicBezTo>
                  <a:cubicBezTo>
                    <a:pt x="2167" y="2235"/>
                    <a:pt x="2167" y="2235"/>
                    <a:pt x="2167" y="2235"/>
                  </a:cubicBezTo>
                  <a:cubicBezTo>
                    <a:pt x="2168" y="2234"/>
                    <a:pt x="2168" y="2232"/>
                    <a:pt x="2170" y="2232"/>
                  </a:cubicBezTo>
                  <a:cubicBezTo>
                    <a:pt x="2170" y="2232"/>
                    <a:pt x="2170" y="2232"/>
                    <a:pt x="2170" y="2232"/>
                  </a:cubicBezTo>
                  <a:cubicBezTo>
                    <a:pt x="2171" y="2232"/>
                    <a:pt x="2172" y="2233"/>
                    <a:pt x="2172" y="2233"/>
                  </a:cubicBezTo>
                  <a:cubicBezTo>
                    <a:pt x="2172" y="2233"/>
                    <a:pt x="2172" y="2233"/>
                    <a:pt x="2172" y="2233"/>
                  </a:cubicBezTo>
                  <a:cubicBezTo>
                    <a:pt x="2173" y="2236"/>
                    <a:pt x="2176" y="2240"/>
                    <a:pt x="2178" y="2242"/>
                  </a:cubicBezTo>
                  <a:cubicBezTo>
                    <a:pt x="2178" y="2242"/>
                    <a:pt x="2178" y="2242"/>
                    <a:pt x="2178" y="2242"/>
                  </a:cubicBezTo>
                  <a:cubicBezTo>
                    <a:pt x="2180" y="2244"/>
                    <a:pt x="2182" y="2246"/>
                    <a:pt x="2184" y="2247"/>
                  </a:cubicBezTo>
                  <a:cubicBezTo>
                    <a:pt x="2184" y="2247"/>
                    <a:pt x="2184" y="2247"/>
                    <a:pt x="2184" y="2247"/>
                  </a:cubicBezTo>
                  <a:cubicBezTo>
                    <a:pt x="2186" y="2250"/>
                    <a:pt x="2191" y="2251"/>
                    <a:pt x="2196" y="2251"/>
                  </a:cubicBezTo>
                  <a:cubicBezTo>
                    <a:pt x="2196" y="2251"/>
                    <a:pt x="2196" y="2251"/>
                    <a:pt x="2196" y="2251"/>
                  </a:cubicBezTo>
                  <a:cubicBezTo>
                    <a:pt x="2202" y="2251"/>
                    <a:pt x="2208" y="2249"/>
                    <a:pt x="2212" y="2247"/>
                  </a:cubicBezTo>
                  <a:cubicBezTo>
                    <a:pt x="2212" y="2247"/>
                    <a:pt x="2212" y="2247"/>
                    <a:pt x="2212" y="2247"/>
                  </a:cubicBezTo>
                  <a:cubicBezTo>
                    <a:pt x="2214" y="2246"/>
                    <a:pt x="2216" y="2243"/>
                    <a:pt x="2217" y="2240"/>
                  </a:cubicBezTo>
                  <a:cubicBezTo>
                    <a:pt x="2217" y="2240"/>
                    <a:pt x="2217" y="2240"/>
                    <a:pt x="2217" y="2240"/>
                  </a:cubicBezTo>
                  <a:cubicBezTo>
                    <a:pt x="2217" y="2239"/>
                    <a:pt x="2217" y="2235"/>
                    <a:pt x="2218" y="2234"/>
                  </a:cubicBezTo>
                  <a:cubicBezTo>
                    <a:pt x="2218" y="2234"/>
                    <a:pt x="2218" y="2234"/>
                    <a:pt x="2218" y="2234"/>
                  </a:cubicBezTo>
                  <a:cubicBezTo>
                    <a:pt x="2218" y="2231"/>
                    <a:pt x="2217" y="2228"/>
                    <a:pt x="2216" y="2225"/>
                  </a:cubicBezTo>
                  <a:cubicBezTo>
                    <a:pt x="2216" y="2225"/>
                    <a:pt x="2216" y="2225"/>
                    <a:pt x="2216" y="2225"/>
                  </a:cubicBezTo>
                  <a:cubicBezTo>
                    <a:pt x="2215" y="2224"/>
                    <a:pt x="2215" y="2222"/>
                    <a:pt x="2215" y="2221"/>
                  </a:cubicBezTo>
                  <a:cubicBezTo>
                    <a:pt x="2215" y="2221"/>
                    <a:pt x="2215" y="2221"/>
                    <a:pt x="2215" y="2221"/>
                  </a:cubicBezTo>
                  <a:cubicBezTo>
                    <a:pt x="2215" y="2213"/>
                    <a:pt x="2224" y="2204"/>
                    <a:pt x="2224" y="2199"/>
                  </a:cubicBezTo>
                  <a:cubicBezTo>
                    <a:pt x="2224" y="2199"/>
                    <a:pt x="2224" y="2199"/>
                    <a:pt x="2224" y="2199"/>
                  </a:cubicBezTo>
                  <a:cubicBezTo>
                    <a:pt x="2224" y="2191"/>
                    <a:pt x="2229" y="2189"/>
                    <a:pt x="2234" y="2184"/>
                  </a:cubicBezTo>
                  <a:cubicBezTo>
                    <a:pt x="2234" y="2184"/>
                    <a:pt x="2234" y="2184"/>
                    <a:pt x="2234" y="2184"/>
                  </a:cubicBezTo>
                  <a:cubicBezTo>
                    <a:pt x="2235" y="2183"/>
                    <a:pt x="2236" y="2183"/>
                    <a:pt x="2236" y="2182"/>
                  </a:cubicBezTo>
                  <a:cubicBezTo>
                    <a:pt x="2236" y="2182"/>
                    <a:pt x="2236" y="2182"/>
                    <a:pt x="2236" y="2182"/>
                  </a:cubicBezTo>
                  <a:cubicBezTo>
                    <a:pt x="2236" y="2182"/>
                    <a:pt x="2236" y="2182"/>
                    <a:pt x="2236" y="2182"/>
                  </a:cubicBezTo>
                  <a:cubicBezTo>
                    <a:pt x="2236" y="2182"/>
                    <a:pt x="2236" y="2182"/>
                    <a:pt x="2236" y="2182"/>
                  </a:cubicBezTo>
                  <a:cubicBezTo>
                    <a:pt x="2236" y="2182"/>
                    <a:pt x="2235" y="2182"/>
                    <a:pt x="2235" y="2182"/>
                  </a:cubicBezTo>
                  <a:cubicBezTo>
                    <a:pt x="2235" y="2182"/>
                    <a:pt x="2235" y="2182"/>
                    <a:pt x="2235" y="2182"/>
                  </a:cubicBezTo>
                  <a:cubicBezTo>
                    <a:pt x="2233" y="2182"/>
                    <a:pt x="2230" y="2182"/>
                    <a:pt x="2226" y="2183"/>
                  </a:cubicBezTo>
                  <a:cubicBezTo>
                    <a:pt x="2226" y="2183"/>
                    <a:pt x="2226" y="2183"/>
                    <a:pt x="2226" y="2183"/>
                  </a:cubicBezTo>
                  <a:cubicBezTo>
                    <a:pt x="2225" y="2184"/>
                    <a:pt x="2224" y="2184"/>
                    <a:pt x="2223" y="2184"/>
                  </a:cubicBezTo>
                  <a:cubicBezTo>
                    <a:pt x="2223" y="2184"/>
                    <a:pt x="2223" y="2184"/>
                    <a:pt x="2223" y="2184"/>
                  </a:cubicBezTo>
                  <a:cubicBezTo>
                    <a:pt x="2221" y="2184"/>
                    <a:pt x="2220" y="2184"/>
                    <a:pt x="2219" y="2183"/>
                  </a:cubicBezTo>
                  <a:cubicBezTo>
                    <a:pt x="2219" y="2183"/>
                    <a:pt x="2219" y="2183"/>
                    <a:pt x="2219" y="2183"/>
                  </a:cubicBezTo>
                  <a:cubicBezTo>
                    <a:pt x="2219" y="2182"/>
                    <a:pt x="2218" y="2181"/>
                    <a:pt x="2218" y="2180"/>
                  </a:cubicBezTo>
                  <a:cubicBezTo>
                    <a:pt x="2218" y="2180"/>
                    <a:pt x="2218" y="2180"/>
                    <a:pt x="2218" y="2180"/>
                  </a:cubicBezTo>
                  <a:cubicBezTo>
                    <a:pt x="2218" y="2175"/>
                    <a:pt x="2222" y="2169"/>
                    <a:pt x="2223" y="2161"/>
                  </a:cubicBezTo>
                  <a:cubicBezTo>
                    <a:pt x="2223" y="2161"/>
                    <a:pt x="2223" y="2161"/>
                    <a:pt x="2223" y="2161"/>
                  </a:cubicBezTo>
                  <a:cubicBezTo>
                    <a:pt x="2223" y="2156"/>
                    <a:pt x="2224" y="2154"/>
                    <a:pt x="2224" y="2153"/>
                  </a:cubicBezTo>
                  <a:cubicBezTo>
                    <a:pt x="2224" y="2153"/>
                    <a:pt x="2224" y="2153"/>
                    <a:pt x="2224" y="2153"/>
                  </a:cubicBezTo>
                  <a:cubicBezTo>
                    <a:pt x="2224" y="2152"/>
                    <a:pt x="2224" y="2152"/>
                    <a:pt x="2224" y="2152"/>
                  </a:cubicBezTo>
                  <a:cubicBezTo>
                    <a:pt x="2224" y="2152"/>
                    <a:pt x="2224" y="2152"/>
                    <a:pt x="2224" y="2152"/>
                  </a:cubicBezTo>
                  <a:cubicBezTo>
                    <a:pt x="2224" y="2152"/>
                    <a:pt x="2224" y="2152"/>
                    <a:pt x="2223" y="2152"/>
                  </a:cubicBezTo>
                  <a:cubicBezTo>
                    <a:pt x="2223" y="2152"/>
                    <a:pt x="2223" y="2152"/>
                    <a:pt x="2223" y="2152"/>
                  </a:cubicBezTo>
                  <a:cubicBezTo>
                    <a:pt x="2222" y="2152"/>
                    <a:pt x="2220" y="2151"/>
                    <a:pt x="2217" y="2150"/>
                  </a:cubicBezTo>
                  <a:cubicBezTo>
                    <a:pt x="2217" y="2150"/>
                    <a:pt x="2217" y="2150"/>
                    <a:pt x="2217" y="2150"/>
                  </a:cubicBezTo>
                  <a:cubicBezTo>
                    <a:pt x="2210" y="2147"/>
                    <a:pt x="2207" y="2143"/>
                    <a:pt x="2207" y="2138"/>
                  </a:cubicBezTo>
                  <a:cubicBezTo>
                    <a:pt x="2207" y="2138"/>
                    <a:pt x="2207" y="2138"/>
                    <a:pt x="2207" y="2138"/>
                  </a:cubicBezTo>
                  <a:cubicBezTo>
                    <a:pt x="2207" y="2136"/>
                    <a:pt x="2207" y="2134"/>
                    <a:pt x="2208" y="2132"/>
                  </a:cubicBezTo>
                  <a:cubicBezTo>
                    <a:pt x="2208" y="2132"/>
                    <a:pt x="2208" y="2132"/>
                    <a:pt x="2208" y="2132"/>
                  </a:cubicBezTo>
                  <a:cubicBezTo>
                    <a:pt x="2209" y="2129"/>
                    <a:pt x="2209" y="2128"/>
                    <a:pt x="2209" y="2126"/>
                  </a:cubicBezTo>
                  <a:cubicBezTo>
                    <a:pt x="2209" y="2126"/>
                    <a:pt x="2209" y="2126"/>
                    <a:pt x="2209" y="2126"/>
                  </a:cubicBezTo>
                  <a:cubicBezTo>
                    <a:pt x="2209" y="2124"/>
                    <a:pt x="2208" y="2122"/>
                    <a:pt x="2207" y="2119"/>
                  </a:cubicBezTo>
                  <a:cubicBezTo>
                    <a:pt x="2207" y="2119"/>
                    <a:pt x="2207" y="2119"/>
                    <a:pt x="2207" y="2119"/>
                  </a:cubicBezTo>
                  <a:cubicBezTo>
                    <a:pt x="2205" y="2116"/>
                    <a:pt x="2205" y="2116"/>
                    <a:pt x="2205" y="2116"/>
                  </a:cubicBezTo>
                  <a:cubicBezTo>
                    <a:pt x="2203" y="2113"/>
                    <a:pt x="2202" y="2111"/>
                    <a:pt x="2202" y="2108"/>
                  </a:cubicBezTo>
                  <a:cubicBezTo>
                    <a:pt x="2202" y="2108"/>
                    <a:pt x="2202" y="2108"/>
                    <a:pt x="2202" y="2108"/>
                  </a:cubicBezTo>
                  <a:cubicBezTo>
                    <a:pt x="2202" y="2105"/>
                    <a:pt x="2204" y="2103"/>
                    <a:pt x="2206" y="2097"/>
                  </a:cubicBezTo>
                  <a:cubicBezTo>
                    <a:pt x="2206" y="2097"/>
                    <a:pt x="2206" y="2097"/>
                    <a:pt x="2206" y="2097"/>
                  </a:cubicBezTo>
                  <a:cubicBezTo>
                    <a:pt x="2207" y="2095"/>
                    <a:pt x="2207" y="2093"/>
                    <a:pt x="2207" y="2092"/>
                  </a:cubicBezTo>
                  <a:cubicBezTo>
                    <a:pt x="2207" y="2092"/>
                    <a:pt x="2207" y="2092"/>
                    <a:pt x="2207" y="2092"/>
                  </a:cubicBezTo>
                  <a:cubicBezTo>
                    <a:pt x="2207" y="2091"/>
                    <a:pt x="2207" y="2091"/>
                    <a:pt x="2205" y="2091"/>
                  </a:cubicBezTo>
                  <a:cubicBezTo>
                    <a:pt x="2205" y="2091"/>
                    <a:pt x="2205" y="2091"/>
                    <a:pt x="2205" y="2091"/>
                  </a:cubicBezTo>
                  <a:cubicBezTo>
                    <a:pt x="2204" y="2091"/>
                    <a:pt x="2202" y="2091"/>
                    <a:pt x="2199" y="2093"/>
                  </a:cubicBezTo>
                  <a:cubicBezTo>
                    <a:pt x="2199" y="2093"/>
                    <a:pt x="2199" y="2093"/>
                    <a:pt x="2199" y="2093"/>
                  </a:cubicBezTo>
                  <a:cubicBezTo>
                    <a:pt x="2197" y="2094"/>
                    <a:pt x="2196" y="2094"/>
                    <a:pt x="2194" y="2094"/>
                  </a:cubicBezTo>
                  <a:cubicBezTo>
                    <a:pt x="2194" y="2094"/>
                    <a:pt x="2194" y="2094"/>
                    <a:pt x="2194" y="2094"/>
                  </a:cubicBezTo>
                  <a:cubicBezTo>
                    <a:pt x="2192" y="2094"/>
                    <a:pt x="2190" y="2093"/>
                    <a:pt x="2189" y="2091"/>
                  </a:cubicBezTo>
                  <a:cubicBezTo>
                    <a:pt x="2189" y="2091"/>
                    <a:pt x="2189" y="2091"/>
                    <a:pt x="2189" y="2091"/>
                  </a:cubicBezTo>
                  <a:cubicBezTo>
                    <a:pt x="2189" y="2089"/>
                    <a:pt x="2188" y="2086"/>
                    <a:pt x="2188" y="2083"/>
                  </a:cubicBezTo>
                  <a:cubicBezTo>
                    <a:pt x="2188" y="2083"/>
                    <a:pt x="2188" y="2083"/>
                    <a:pt x="2188" y="2083"/>
                  </a:cubicBezTo>
                  <a:cubicBezTo>
                    <a:pt x="2187" y="2080"/>
                    <a:pt x="2187" y="2078"/>
                    <a:pt x="2187" y="2076"/>
                  </a:cubicBezTo>
                  <a:cubicBezTo>
                    <a:pt x="2187" y="2076"/>
                    <a:pt x="2187" y="2076"/>
                    <a:pt x="2187" y="2076"/>
                  </a:cubicBezTo>
                  <a:cubicBezTo>
                    <a:pt x="2187" y="2071"/>
                    <a:pt x="2188" y="2067"/>
                    <a:pt x="2192" y="2061"/>
                  </a:cubicBezTo>
                  <a:cubicBezTo>
                    <a:pt x="2192" y="2061"/>
                    <a:pt x="2192" y="2061"/>
                    <a:pt x="2192" y="2061"/>
                  </a:cubicBezTo>
                  <a:cubicBezTo>
                    <a:pt x="2195" y="2057"/>
                    <a:pt x="2196" y="2054"/>
                    <a:pt x="2196" y="2052"/>
                  </a:cubicBezTo>
                  <a:cubicBezTo>
                    <a:pt x="2196" y="2052"/>
                    <a:pt x="2196" y="2052"/>
                    <a:pt x="2196" y="2052"/>
                  </a:cubicBezTo>
                  <a:cubicBezTo>
                    <a:pt x="2196" y="2051"/>
                    <a:pt x="2195" y="2049"/>
                    <a:pt x="2195" y="2046"/>
                  </a:cubicBezTo>
                  <a:cubicBezTo>
                    <a:pt x="2195" y="2046"/>
                    <a:pt x="2195" y="2046"/>
                    <a:pt x="2195" y="2046"/>
                  </a:cubicBezTo>
                  <a:cubicBezTo>
                    <a:pt x="2196" y="2040"/>
                    <a:pt x="2203" y="2038"/>
                    <a:pt x="2211" y="2035"/>
                  </a:cubicBezTo>
                  <a:cubicBezTo>
                    <a:pt x="2211" y="2035"/>
                    <a:pt x="2211" y="2035"/>
                    <a:pt x="2211" y="2035"/>
                  </a:cubicBezTo>
                  <a:cubicBezTo>
                    <a:pt x="2215" y="2033"/>
                    <a:pt x="2215" y="2032"/>
                    <a:pt x="2215" y="2031"/>
                  </a:cubicBezTo>
                  <a:cubicBezTo>
                    <a:pt x="2215" y="2031"/>
                    <a:pt x="2215" y="2031"/>
                    <a:pt x="2215" y="2031"/>
                  </a:cubicBezTo>
                  <a:cubicBezTo>
                    <a:pt x="2215" y="2030"/>
                    <a:pt x="2214" y="2028"/>
                    <a:pt x="2214" y="2026"/>
                  </a:cubicBezTo>
                  <a:cubicBezTo>
                    <a:pt x="2214" y="2026"/>
                    <a:pt x="2214" y="2026"/>
                    <a:pt x="2214" y="2026"/>
                  </a:cubicBezTo>
                  <a:cubicBezTo>
                    <a:pt x="2214" y="2025"/>
                    <a:pt x="2214" y="2025"/>
                    <a:pt x="2214" y="2025"/>
                  </a:cubicBezTo>
                  <a:cubicBezTo>
                    <a:pt x="2214" y="2025"/>
                    <a:pt x="2214" y="2025"/>
                    <a:pt x="2214" y="2025"/>
                  </a:cubicBezTo>
                  <a:cubicBezTo>
                    <a:pt x="2214" y="2022"/>
                    <a:pt x="2216" y="2021"/>
                    <a:pt x="2219" y="2018"/>
                  </a:cubicBezTo>
                  <a:cubicBezTo>
                    <a:pt x="2219" y="2018"/>
                    <a:pt x="2219" y="2018"/>
                    <a:pt x="2219" y="2018"/>
                  </a:cubicBezTo>
                  <a:cubicBezTo>
                    <a:pt x="2221" y="2016"/>
                    <a:pt x="2225" y="2014"/>
                    <a:pt x="2227" y="2011"/>
                  </a:cubicBezTo>
                  <a:cubicBezTo>
                    <a:pt x="2227" y="2011"/>
                    <a:pt x="2227" y="2011"/>
                    <a:pt x="2227" y="2011"/>
                  </a:cubicBezTo>
                  <a:cubicBezTo>
                    <a:pt x="2229" y="2009"/>
                    <a:pt x="2230" y="2008"/>
                    <a:pt x="2230" y="2007"/>
                  </a:cubicBezTo>
                  <a:cubicBezTo>
                    <a:pt x="2230" y="2007"/>
                    <a:pt x="2230" y="2007"/>
                    <a:pt x="2230" y="2007"/>
                  </a:cubicBezTo>
                  <a:cubicBezTo>
                    <a:pt x="2230" y="2004"/>
                    <a:pt x="2226" y="2001"/>
                    <a:pt x="2223" y="1997"/>
                  </a:cubicBezTo>
                  <a:cubicBezTo>
                    <a:pt x="2223" y="1997"/>
                    <a:pt x="2223" y="1997"/>
                    <a:pt x="2223" y="1997"/>
                  </a:cubicBezTo>
                  <a:cubicBezTo>
                    <a:pt x="2220" y="1994"/>
                    <a:pt x="2219" y="1993"/>
                    <a:pt x="2219" y="1991"/>
                  </a:cubicBezTo>
                  <a:cubicBezTo>
                    <a:pt x="2219" y="1991"/>
                    <a:pt x="2219" y="1991"/>
                    <a:pt x="2219" y="1991"/>
                  </a:cubicBezTo>
                  <a:cubicBezTo>
                    <a:pt x="2219" y="1989"/>
                    <a:pt x="2220" y="1988"/>
                    <a:pt x="2220" y="1985"/>
                  </a:cubicBezTo>
                  <a:cubicBezTo>
                    <a:pt x="2220" y="1985"/>
                    <a:pt x="2220" y="1985"/>
                    <a:pt x="2220" y="1985"/>
                  </a:cubicBezTo>
                  <a:cubicBezTo>
                    <a:pt x="2220" y="1980"/>
                    <a:pt x="2219" y="1976"/>
                    <a:pt x="2213" y="1969"/>
                  </a:cubicBezTo>
                  <a:cubicBezTo>
                    <a:pt x="2213" y="1969"/>
                    <a:pt x="2213" y="1969"/>
                    <a:pt x="2213" y="1969"/>
                  </a:cubicBezTo>
                  <a:cubicBezTo>
                    <a:pt x="2210" y="1966"/>
                    <a:pt x="2207" y="1963"/>
                    <a:pt x="2204" y="1961"/>
                  </a:cubicBezTo>
                  <a:cubicBezTo>
                    <a:pt x="2204" y="1961"/>
                    <a:pt x="2204" y="1961"/>
                    <a:pt x="2204" y="1961"/>
                  </a:cubicBezTo>
                  <a:cubicBezTo>
                    <a:pt x="2204" y="1961"/>
                    <a:pt x="2204" y="1961"/>
                    <a:pt x="2204" y="1961"/>
                  </a:cubicBezTo>
                  <a:cubicBezTo>
                    <a:pt x="2204" y="1961"/>
                    <a:pt x="2200" y="1958"/>
                    <a:pt x="2198" y="1955"/>
                  </a:cubicBezTo>
                  <a:cubicBezTo>
                    <a:pt x="2198" y="1955"/>
                    <a:pt x="2198" y="1955"/>
                    <a:pt x="2198" y="1955"/>
                  </a:cubicBezTo>
                  <a:cubicBezTo>
                    <a:pt x="2196" y="1953"/>
                    <a:pt x="2196" y="1951"/>
                    <a:pt x="2196" y="1949"/>
                  </a:cubicBezTo>
                  <a:cubicBezTo>
                    <a:pt x="2196" y="1949"/>
                    <a:pt x="2196" y="1949"/>
                    <a:pt x="2196" y="1949"/>
                  </a:cubicBezTo>
                  <a:cubicBezTo>
                    <a:pt x="2196" y="1949"/>
                    <a:pt x="2196" y="1948"/>
                    <a:pt x="2196" y="1948"/>
                  </a:cubicBezTo>
                  <a:cubicBezTo>
                    <a:pt x="2196" y="1948"/>
                    <a:pt x="2196" y="1948"/>
                    <a:pt x="2196" y="1948"/>
                  </a:cubicBezTo>
                  <a:cubicBezTo>
                    <a:pt x="2195" y="1948"/>
                    <a:pt x="2193" y="1949"/>
                    <a:pt x="2191" y="1949"/>
                  </a:cubicBezTo>
                  <a:cubicBezTo>
                    <a:pt x="2191" y="1949"/>
                    <a:pt x="2191" y="1949"/>
                    <a:pt x="2191" y="1949"/>
                  </a:cubicBezTo>
                  <a:cubicBezTo>
                    <a:pt x="2188" y="1949"/>
                    <a:pt x="2185" y="1948"/>
                    <a:pt x="2184" y="1944"/>
                  </a:cubicBezTo>
                  <a:cubicBezTo>
                    <a:pt x="2184" y="1944"/>
                    <a:pt x="2184" y="1944"/>
                    <a:pt x="2184" y="1944"/>
                  </a:cubicBezTo>
                  <a:cubicBezTo>
                    <a:pt x="2183" y="1940"/>
                    <a:pt x="2183" y="1939"/>
                    <a:pt x="2183" y="1937"/>
                  </a:cubicBezTo>
                  <a:cubicBezTo>
                    <a:pt x="2183" y="1937"/>
                    <a:pt x="2183" y="1937"/>
                    <a:pt x="2183" y="1937"/>
                  </a:cubicBezTo>
                  <a:cubicBezTo>
                    <a:pt x="2183" y="1936"/>
                    <a:pt x="2184" y="1936"/>
                    <a:pt x="2184" y="1934"/>
                  </a:cubicBezTo>
                  <a:cubicBezTo>
                    <a:pt x="2184" y="1934"/>
                    <a:pt x="2184" y="1934"/>
                    <a:pt x="2184" y="1934"/>
                  </a:cubicBezTo>
                  <a:cubicBezTo>
                    <a:pt x="2186" y="1929"/>
                    <a:pt x="2190" y="1926"/>
                    <a:pt x="2190" y="1922"/>
                  </a:cubicBezTo>
                  <a:cubicBezTo>
                    <a:pt x="2190" y="1922"/>
                    <a:pt x="2190" y="1922"/>
                    <a:pt x="2190" y="1922"/>
                  </a:cubicBezTo>
                  <a:cubicBezTo>
                    <a:pt x="2190" y="1922"/>
                    <a:pt x="2190" y="1922"/>
                    <a:pt x="2190" y="1922"/>
                  </a:cubicBezTo>
                  <a:cubicBezTo>
                    <a:pt x="2190" y="1922"/>
                    <a:pt x="2190" y="1922"/>
                    <a:pt x="2190" y="1922"/>
                  </a:cubicBezTo>
                  <a:cubicBezTo>
                    <a:pt x="2190" y="1920"/>
                    <a:pt x="2190" y="1921"/>
                    <a:pt x="2190" y="1920"/>
                  </a:cubicBezTo>
                  <a:cubicBezTo>
                    <a:pt x="2190" y="1920"/>
                    <a:pt x="2190" y="1920"/>
                    <a:pt x="2190" y="1920"/>
                  </a:cubicBezTo>
                  <a:cubicBezTo>
                    <a:pt x="2189" y="1920"/>
                    <a:pt x="2187" y="1919"/>
                    <a:pt x="2187" y="1917"/>
                  </a:cubicBezTo>
                  <a:cubicBezTo>
                    <a:pt x="2187" y="1917"/>
                    <a:pt x="2187" y="1917"/>
                    <a:pt x="2187" y="1917"/>
                  </a:cubicBezTo>
                  <a:cubicBezTo>
                    <a:pt x="2187" y="1917"/>
                    <a:pt x="2187" y="1916"/>
                    <a:pt x="2187" y="1916"/>
                  </a:cubicBezTo>
                  <a:cubicBezTo>
                    <a:pt x="2187" y="1916"/>
                    <a:pt x="2187" y="1916"/>
                    <a:pt x="2187" y="1916"/>
                  </a:cubicBezTo>
                  <a:cubicBezTo>
                    <a:pt x="2187" y="1914"/>
                    <a:pt x="2188" y="1912"/>
                    <a:pt x="2188" y="1910"/>
                  </a:cubicBezTo>
                  <a:cubicBezTo>
                    <a:pt x="2188" y="1910"/>
                    <a:pt x="2188" y="1910"/>
                    <a:pt x="2188" y="1910"/>
                  </a:cubicBezTo>
                  <a:cubicBezTo>
                    <a:pt x="2188" y="1909"/>
                    <a:pt x="2188" y="1909"/>
                    <a:pt x="2188" y="1909"/>
                  </a:cubicBezTo>
                  <a:cubicBezTo>
                    <a:pt x="2188" y="1909"/>
                    <a:pt x="2188" y="1909"/>
                    <a:pt x="2188" y="1909"/>
                  </a:cubicBezTo>
                  <a:cubicBezTo>
                    <a:pt x="2188" y="1908"/>
                    <a:pt x="2187" y="1908"/>
                    <a:pt x="2186" y="1908"/>
                  </a:cubicBezTo>
                  <a:cubicBezTo>
                    <a:pt x="2186" y="1908"/>
                    <a:pt x="2186" y="1908"/>
                    <a:pt x="2186" y="1908"/>
                  </a:cubicBezTo>
                  <a:cubicBezTo>
                    <a:pt x="2185" y="1907"/>
                    <a:pt x="2183" y="1908"/>
                    <a:pt x="2182" y="1906"/>
                  </a:cubicBezTo>
                  <a:cubicBezTo>
                    <a:pt x="2182" y="1906"/>
                    <a:pt x="2182" y="1906"/>
                    <a:pt x="2182" y="1906"/>
                  </a:cubicBezTo>
                  <a:cubicBezTo>
                    <a:pt x="2179" y="1900"/>
                    <a:pt x="2178" y="1901"/>
                    <a:pt x="2175" y="1897"/>
                  </a:cubicBezTo>
                  <a:cubicBezTo>
                    <a:pt x="2175" y="1897"/>
                    <a:pt x="2175" y="1897"/>
                    <a:pt x="2175" y="1897"/>
                  </a:cubicBezTo>
                  <a:cubicBezTo>
                    <a:pt x="2178" y="1895"/>
                    <a:pt x="2178" y="1895"/>
                    <a:pt x="2178" y="1895"/>
                  </a:cubicBezTo>
                  <a:cubicBezTo>
                    <a:pt x="2180" y="1898"/>
                    <a:pt x="2182" y="1899"/>
                    <a:pt x="2184" y="1905"/>
                  </a:cubicBezTo>
                  <a:cubicBezTo>
                    <a:pt x="2184" y="1905"/>
                    <a:pt x="2184" y="1905"/>
                    <a:pt x="2184" y="1905"/>
                  </a:cubicBezTo>
                  <a:cubicBezTo>
                    <a:pt x="2184" y="1905"/>
                    <a:pt x="2184" y="1905"/>
                    <a:pt x="2185" y="1905"/>
                  </a:cubicBezTo>
                  <a:cubicBezTo>
                    <a:pt x="2185" y="1905"/>
                    <a:pt x="2185" y="1905"/>
                    <a:pt x="2185" y="1905"/>
                  </a:cubicBezTo>
                  <a:cubicBezTo>
                    <a:pt x="2185" y="1905"/>
                    <a:pt x="2186" y="1905"/>
                    <a:pt x="2186" y="1905"/>
                  </a:cubicBezTo>
                  <a:cubicBezTo>
                    <a:pt x="2186" y="1905"/>
                    <a:pt x="2186" y="1905"/>
                    <a:pt x="2186" y="1905"/>
                  </a:cubicBezTo>
                  <a:cubicBezTo>
                    <a:pt x="2188" y="1905"/>
                    <a:pt x="2190" y="1906"/>
                    <a:pt x="2190" y="1908"/>
                  </a:cubicBezTo>
                  <a:cubicBezTo>
                    <a:pt x="2190" y="1908"/>
                    <a:pt x="2190" y="1908"/>
                    <a:pt x="2190" y="1908"/>
                  </a:cubicBezTo>
                  <a:cubicBezTo>
                    <a:pt x="2191" y="1909"/>
                    <a:pt x="2191" y="1909"/>
                    <a:pt x="2191" y="1910"/>
                  </a:cubicBezTo>
                  <a:cubicBezTo>
                    <a:pt x="2191" y="1910"/>
                    <a:pt x="2191" y="1910"/>
                    <a:pt x="2191" y="1910"/>
                  </a:cubicBezTo>
                  <a:cubicBezTo>
                    <a:pt x="2191" y="1913"/>
                    <a:pt x="2190" y="1915"/>
                    <a:pt x="2190" y="1916"/>
                  </a:cubicBezTo>
                  <a:cubicBezTo>
                    <a:pt x="2190" y="1916"/>
                    <a:pt x="2190" y="1916"/>
                    <a:pt x="2190" y="1916"/>
                  </a:cubicBezTo>
                  <a:cubicBezTo>
                    <a:pt x="2189" y="1916"/>
                    <a:pt x="2189" y="1916"/>
                    <a:pt x="2189" y="1916"/>
                  </a:cubicBezTo>
                  <a:cubicBezTo>
                    <a:pt x="2190" y="1916"/>
                    <a:pt x="2190" y="1916"/>
                    <a:pt x="2190" y="1916"/>
                  </a:cubicBezTo>
                  <a:cubicBezTo>
                    <a:pt x="2190" y="1918"/>
                    <a:pt x="2190" y="1917"/>
                    <a:pt x="2191" y="1918"/>
                  </a:cubicBezTo>
                  <a:cubicBezTo>
                    <a:pt x="2191" y="1918"/>
                    <a:pt x="2191" y="1918"/>
                    <a:pt x="2191" y="1918"/>
                  </a:cubicBezTo>
                  <a:cubicBezTo>
                    <a:pt x="2192" y="1918"/>
                    <a:pt x="2193" y="1920"/>
                    <a:pt x="2193" y="1922"/>
                  </a:cubicBezTo>
                  <a:cubicBezTo>
                    <a:pt x="2193" y="1922"/>
                    <a:pt x="2193" y="1922"/>
                    <a:pt x="2193" y="1922"/>
                  </a:cubicBezTo>
                  <a:cubicBezTo>
                    <a:pt x="2193" y="1922"/>
                    <a:pt x="2193" y="1922"/>
                    <a:pt x="2193" y="1922"/>
                  </a:cubicBezTo>
                  <a:cubicBezTo>
                    <a:pt x="2193" y="1922"/>
                    <a:pt x="2193" y="1922"/>
                    <a:pt x="2193" y="1922"/>
                  </a:cubicBezTo>
                  <a:cubicBezTo>
                    <a:pt x="2193" y="1928"/>
                    <a:pt x="2188" y="1931"/>
                    <a:pt x="2187" y="1935"/>
                  </a:cubicBezTo>
                  <a:cubicBezTo>
                    <a:pt x="2187" y="1935"/>
                    <a:pt x="2187" y="1935"/>
                    <a:pt x="2187" y="1935"/>
                  </a:cubicBezTo>
                  <a:cubicBezTo>
                    <a:pt x="2186" y="1937"/>
                    <a:pt x="2185" y="1937"/>
                    <a:pt x="2186" y="1937"/>
                  </a:cubicBezTo>
                  <a:cubicBezTo>
                    <a:pt x="2186" y="1937"/>
                    <a:pt x="2186" y="1937"/>
                    <a:pt x="2186" y="1937"/>
                  </a:cubicBezTo>
                  <a:cubicBezTo>
                    <a:pt x="2185" y="1938"/>
                    <a:pt x="2186" y="1939"/>
                    <a:pt x="2187" y="1943"/>
                  </a:cubicBezTo>
                  <a:cubicBezTo>
                    <a:pt x="2187" y="1943"/>
                    <a:pt x="2187" y="1943"/>
                    <a:pt x="2187" y="1943"/>
                  </a:cubicBezTo>
                  <a:cubicBezTo>
                    <a:pt x="2188" y="1946"/>
                    <a:pt x="2189" y="1946"/>
                    <a:pt x="2191" y="1946"/>
                  </a:cubicBezTo>
                  <a:cubicBezTo>
                    <a:pt x="2191" y="1946"/>
                    <a:pt x="2191" y="1946"/>
                    <a:pt x="2191" y="1946"/>
                  </a:cubicBezTo>
                  <a:cubicBezTo>
                    <a:pt x="2193" y="1946"/>
                    <a:pt x="2196" y="1945"/>
                    <a:pt x="2198" y="1945"/>
                  </a:cubicBezTo>
                  <a:cubicBezTo>
                    <a:pt x="2198" y="1945"/>
                    <a:pt x="2198" y="1945"/>
                    <a:pt x="2198" y="1945"/>
                  </a:cubicBezTo>
                  <a:cubicBezTo>
                    <a:pt x="2198" y="1945"/>
                    <a:pt x="2198" y="1945"/>
                    <a:pt x="2199" y="1945"/>
                  </a:cubicBezTo>
                  <a:cubicBezTo>
                    <a:pt x="2199" y="1945"/>
                    <a:pt x="2199" y="1945"/>
                    <a:pt x="2199" y="1945"/>
                  </a:cubicBezTo>
                  <a:cubicBezTo>
                    <a:pt x="2199" y="1945"/>
                    <a:pt x="2199" y="1946"/>
                    <a:pt x="2199" y="1946"/>
                  </a:cubicBezTo>
                  <a:cubicBezTo>
                    <a:pt x="2199" y="1946"/>
                    <a:pt x="2199" y="1946"/>
                    <a:pt x="2199" y="1946"/>
                  </a:cubicBezTo>
                  <a:cubicBezTo>
                    <a:pt x="2199" y="1947"/>
                    <a:pt x="2199" y="1947"/>
                    <a:pt x="2199" y="1948"/>
                  </a:cubicBezTo>
                  <a:cubicBezTo>
                    <a:pt x="2199" y="1948"/>
                    <a:pt x="2199" y="1948"/>
                    <a:pt x="2199" y="1948"/>
                  </a:cubicBezTo>
                  <a:cubicBezTo>
                    <a:pt x="2199" y="1948"/>
                    <a:pt x="2199" y="1948"/>
                    <a:pt x="2199" y="1948"/>
                  </a:cubicBezTo>
                  <a:cubicBezTo>
                    <a:pt x="2199" y="1948"/>
                    <a:pt x="2199" y="1948"/>
                    <a:pt x="2199" y="1948"/>
                  </a:cubicBezTo>
                  <a:cubicBezTo>
                    <a:pt x="2199" y="1949"/>
                    <a:pt x="2199" y="1949"/>
                    <a:pt x="2199" y="1949"/>
                  </a:cubicBezTo>
                  <a:cubicBezTo>
                    <a:pt x="2199" y="1949"/>
                    <a:pt x="2199" y="1949"/>
                    <a:pt x="2199" y="1949"/>
                  </a:cubicBezTo>
                  <a:cubicBezTo>
                    <a:pt x="2199" y="1951"/>
                    <a:pt x="2199" y="1952"/>
                    <a:pt x="2200" y="1953"/>
                  </a:cubicBezTo>
                  <a:cubicBezTo>
                    <a:pt x="2200" y="1953"/>
                    <a:pt x="2200" y="1953"/>
                    <a:pt x="2200" y="1953"/>
                  </a:cubicBezTo>
                  <a:cubicBezTo>
                    <a:pt x="2201" y="1955"/>
                    <a:pt x="2203" y="1956"/>
                    <a:pt x="2204" y="1957"/>
                  </a:cubicBezTo>
                  <a:cubicBezTo>
                    <a:pt x="2204" y="1957"/>
                    <a:pt x="2204" y="1957"/>
                    <a:pt x="2204" y="1957"/>
                  </a:cubicBezTo>
                  <a:cubicBezTo>
                    <a:pt x="2204" y="1957"/>
                    <a:pt x="2204" y="1957"/>
                    <a:pt x="2204" y="1957"/>
                  </a:cubicBezTo>
                  <a:cubicBezTo>
                    <a:pt x="2204" y="1957"/>
                    <a:pt x="2204" y="1957"/>
                    <a:pt x="2204" y="1957"/>
                  </a:cubicBezTo>
                  <a:cubicBezTo>
                    <a:pt x="2204" y="1957"/>
                    <a:pt x="2204" y="1957"/>
                    <a:pt x="2204" y="1957"/>
                  </a:cubicBezTo>
                  <a:cubicBezTo>
                    <a:pt x="2205" y="1955"/>
                    <a:pt x="2206" y="1953"/>
                    <a:pt x="2207" y="1951"/>
                  </a:cubicBezTo>
                  <a:cubicBezTo>
                    <a:pt x="2207" y="1951"/>
                    <a:pt x="2207" y="1951"/>
                    <a:pt x="2207" y="1951"/>
                  </a:cubicBezTo>
                  <a:cubicBezTo>
                    <a:pt x="2209" y="1948"/>
                    <a:pt x="2210" y="1946"/>
                    <a:pt x="2212" y="1945"/>
                  </a:cubicBezTo>
                  <a:cubicBezTo>
                    <a:pt x="2212" y="1945"/>
                    <a:pt x="2212" y="1945"/>
                    <a:pt x="2212" y="1945"/>
                  </a:cubicBezTo>
                  <a:cubicBezTo>
                    <a:pt x="2214" y="1944"/>
                    <a:pt x="2220" y="1941"/>
                    <a:pt x="2222" y="1939"/>
                  </a:cubicBezTo>
                  <a:cubicBezTo>
                    <a:pt x="2222" y="1939"/>
                    <a:pt x="2222" y="1939"/>
                    <a:pt x="2222" y="1939"/>
                  </a:cubicBezTo>
                  <a:cubicBezTo>
                    <a:pt x="2223" y="1939"/>
                    <a:pt x="2223" y="1938"/>
                    <a:pt x="2223" y="1938"/>
                  </a:cubicBezTo>
                  <a:cubicBezTo>
                    <a:pt x="2223" y="1938"/>
                    <a:pt x="2223" y="1938"/>
                    <a:pt x="2223" y="1938"/>
                  </a:cubicBezTo>
                  <a:cubicBezTo>
                    <a:pt x="2223" y="1935"/>
                    <a:pt x="2224" y="1930"/>
                    <a:pt x="2229" y="1930"/>
                  </a:cubicBezTo>
                  <a:cubicBezTo>
                    <a:pt x="2229" y="1930"/>
                    <a:pt x="2229" y="1930"/>
                    <a:pt x="2229" y="1930"/>
                  </a:cubicBezTo>
                  <a:cubicBezTo>
                    <a:pt x="2229" y="1930"/>
                    <a:pt x="2230" y="1930"/>
                    <a:pt x="2230" y="1930"/>
                  </a:cubicBezTo>
                  <a:cubicBezTo>
                    <a:pt x="2230" y="1930"/>
                    <a:pt x="2230" y="1930"/>
                    <a:pt x="2230" y="1930"/>
                  </a:cubicBezTo>
                  <a:cubicBezTo>
                    <a:pt x="2232" y="1931"/>
                    <a:pt x="2235" y="1932"/>
                    <a:pt x="2238" y="1932"/>
                  </a:cubicBezTo>
                  <a:cubicBezTo>
                    <a:pt x="2238" y="1932"/>
                    <a:pt x="2238" y="1932"/>
                    <a:pt x="2238" y="1932"/>
                  </a:cubicBezTo>
                  <a:cubicBezTo>
                    <a:pt x="2241" y="1932"/>
                    <a:pt x="2243" y="1931"/>
                    <a:pt x="2246" y="1929"/>
                  </a:cubicBezTo>
                  <a:cubicBezTo>
                    <a:pt x="2246" y="1929"/>
                    <a:pt x="2246" y="1929"/>
                    <a:pt x="2246" y="1929"/>
                  </a:cubicBezTo>
                  <a:cubicBezTo>
                    <a:pt x="2249" y="1927"/>
                    <a:pt x="2252" y="1927"/>
                    <a:pt x="2254" y="1927"/>
                  </a:cubicBezTo>
                  <a:cubicBezTo>
                    <a:pt x="2254" y="1927"/>
                    <a:pt x="2254" y="1927"/>
                    <a:pt x="2254" y="1927"/>
                  </a:cubicBezTo>
                  <a:cubicBezTo>
                    <a:pt x="2255" y="1927"/>
                    <a:pt x="2255" y="1927"/>
                    <a:pt x="2255" y="1927"/>
                  </a:cubicBezTo>
                  <a:cubicBezTo>
                    <a:pt x="2255" y="1927"/>
                    <a:pt x="2255" y="1927"/>
                    <a:pt x="2255" y="1927"/>
                  </a:cubicBezTo>
                  <a:cubicBezTo>
                    <a:pt x="2258" y="1927"/>
                    <a:pt x="2259" y="1927"/>
                    <a:pt x="2261" y="1926"/>
                  </a:cubicBezTo>
                  <a:cubicBezTo>
                    <a:pt x="2261" y="1926"/>
                    <a:pt x="2261" y="1926"/>
                    <a:pt x="2261" y="1926"/>
                  </a:cubicBezTo>
                  <a:cubicBezTo>
                    <a:pt x="2265" y="1923"/>
                    <a:pt x="2265" y="1925"/>
                    <a:pt x="2268" y="1919"/>
                  </a:cubicBezTo>
                  <a:cubicBezTo>
                    <a:pt x="2268" y="1919"/>
                    <a:pt x="2268" y="1919"/>
                    <a:pt x="2268" y="1919"/>
                  </a:cubicBezTo>
                  <a:cubicBezTo>
                    <a:pt x="2269" y="1917"/>
                    <a:pt x="2269" y="1915"/>
                    <a:pt x="2269" y="1913"/>
                  </a:cubicBezTo>
                  <a:cubicBezTo>
                    <a:pt x="2269" y="1913"/>
                    <a:pt x="2269" y="1913"/>
                    <a:pt x="2269" y="1913"/>
                  </a:cubicBezTo>
                  <a:cubicBezTo>
                    <a:pt x="2270" y="1911"/>
                    <a:pt x="2271" y="1910"/>
                    <a:pt x="2273" y="1910"/>
                  </a:cubicBezTo>
                  <a:cubicBezTo>
                    <a:pt x="2273" y="1910"/>
                    <a:pt x="2273" y="1910"/>
                    <a:pt x="2273" y="1910"/>
                  </a:cubicBezTo>
                  <a:cubicBezTo>
                    <a:pt x="2274" y="1910"/>
                    <a:pt x="2275" y="1910"/>
                    <a:pt x="2275" y="1910"/>
                  </a:cubicBezTo>
                  <a:cubicBezTo>
                    <a:pt x="2275" y="1910"/>
                    <a:pt x="2275" y="1910"/>
                    <a:pt x="2275" y="1910"/>
                  </a:cubicBezTo>
                  <a:cubicBezTo>
                    <a:pt x="2279" y="1911"/>
                    <a:pt x="2283" y="1912"/>
                    <a:pt x="2284" y="1912"/>
                  </a:cubicBezTo>
                  <a:cubicBezTo>
                    <a:pt x="2284" y="1912"/>
                    <a:pt x="2284" y="1912"/>
                    <a:pt x="2284" y="1912"/>
                  </a:cubicBezTo>
                  <a:cubicBezTo>
                    <a:pt x="2284" y="1912"/>
                    <a:pt x="2284" y="1912"/>
                    <a:pt x="2285" y="1912"/>
                  </a:cubicBezTo>
                  <a:cubicBezTo>
                    <a:pt x="2285" y="1912"/>
                    <a:pt x="2285" y="1912"/>
                    <a:pt x="2285" y="1912"/>
                  </a:cubicBezTo>
                  <a:cubicBezTo>
                    <a:pt x="2285" y="1912"/>
                    <a:pt x="2285" y="1912"/>
                    <a:pt x="2285" y="1912"/>
                  </a:cubicBezTo>
                  <a:cubicBezTo>
                    <a:pt x="2285" y="1912"/>
                    <a:pt x="2285" y="1912"/>
                    <a:pt x="2285" y="1912"/>
                  </a:cubicBezTo>
                  <a:cubicBezTo>
                    <a:pt x="2285" y="1912"/>
                    <a:pt x="2284" y="1911"/>
                    <a:pt x="2284" y="1911"/>
                  </a:cubicBezTo>
                  <a:cubicBezTo>
                    <a:pt x="2284" y="1911"/>
                    <a:pt x="2284" y="1911"/>
                    <a:pt x="2284" y="1911"/>
                  </a:cubicBezTo>
                  <a:cubicBezTo>
                    <a:pt x="2283" y="1908"/>
                    <a:pt x="2282" y="1906"/>
                    <a:pt x="2282" y="1904"/>
                  </a:cubicBezTo>
                  <a:cubicBezTo>
                    <a:pt x="2282" y="1904"/>
                    <a:pt x="2282" y="1904"/>
                    <a:pt x="2282" y="1904"/>
                  </a:cubicBezTo>
                  <a:cubicBezTo>
                    <a:pt x="2282" y="1904"/>
                    <a:pt x="2282" y="1904"/>
                    <a:pt x="2282" y="1904"/>
                  </a:cubicBezTo>
                  <a:cubicBezTo>
                    <a:pt x="2282" y="1904"/>
                    <a:pt x="2282" y="1904"/>
                    <a:pt x="2282" y="1904"/>
                  </a:cubicBezTo>
                  <a:cubicBezTo>
                    <a:pt x="2282" y="1904"/>
                    <a:pt x="2282" y="1904"/>
                    <a:pt x="2282" y="1904"/>
                  </a:cubicBezTo>
                  <a:cubicBezTo>
                    <a:pt x="2282" y="1903"/>
                    <a:pt x="2283" y="1903"/>
                    <a:pt x="2283" y="1902"/>
                  </a:cubicBezTo>
                  <a:cubicBezTo>
                    <a:pt x="2283" y="1902"/>
                    <a:pt x="2283" y="1902"/>
                    <a:pt x="2283" y="1902"/>
                  </a:cubicBezTo>
                  <a:cubicBezTo>
                    <a:pt x="2284" y="1902"/>
                    <a:pt x="2285" y="1902"/>
                    <a:pt x="2285" y="1902"/>
                  </a:cubicBezTo>
                  <a:cubicBezTo>
                    <a:pt x="2285" y="1902"/>
                    <a:pt x="2285" y="1902"/>
                    <a:pt x="2285" y="1902"/>
                  </a:cubicBezTo>
                  <a:cubicBezTo>
                    <a:pt x="2286" y="1902"/>
                    <a:pt x="2287" y="1902"/>
                    <a:pt x="2288" y="1902"/>
                  </a:cubicBezTo>
                  <a:cubicBezTo>
                    <a:pt x="2288" y="1902"/>
                    <a:pt x="2288" y="1902"/>
                    <a:pt x="2288" y="1902"/>
                  </a:cubicBezTo>
                  <a:cubicBezTo>
                    <a:pt x="2289" y="1902"/>
                    <a:pt x="2289" y="1902"/>
                    <a:pt x="2290" y="1902"/>
                  </a:cubicBezTo>
                  <a:cubicBezTo>
                    <a:pt x="2290" y="1902"/>
                    <a:pt x="2290" y="1902"/>
                    <a:pt x="2290" y="1902"/>
                  </a:cubicBezTo>
                  <a:cubicBezTo>
                    <a:pt x="2297" y="1902"/>
                    <a:pt x="2304" y="1900"/>
                    <a:pt x="2305" y="1895"/>
                  </a:cubicBezTo>
                  <a:cubicBezTo>
                    <a:pt x="2305" y="1895"/>
                    <a:pt x="2305" y="1895"/>
                    <a:pt x="2305" y="1895"/>
                  </a:cubicBezTo>
                  <a:cubicBezTo>
                    <a:pt x="2306" y="1891"/>
                    <a:pt x="2307" y="1886"/>
                    <a:pt x="2312" y="1885"/>
                  </a:cubicBezTo>
                  <a:cubicBezTo>
                    <a:pt x="2312" y="1885"/>
                    <a:pt x="2312" y="1885"/>
                    <a:pt x="2312" y="1885"/>
                  </a:cubicBezTo>
                  <a:cubicBezTo>
                    <a:pt x="2312" y="1888"/>
                    <a:pt x="2312" y="1888"/>
                    <a:pt x="2312" y="1888"/>
                  </a:cubicBezTo>
                  <a:cubicBezTo>
                    <a:pt x="2309" y="1888"/>
                    <a:pt x="2309" y="1891"/>
                    <a:pt x="2308" y="1896"/>
                  </a:cubicBezTo>
                  <a:cubicBezTo>
                    <a:pt x="2308" y="1896"/>
                    <a:pt x="2308" y="1896"/>
                    <a:pt x="2308" y="1896"/>
                  </a:cubicBezTo>
                  <a:cubicBezTo>
                    <a:pt x="2305" y="1903"/>
                    <a:pt x="2297" y="1905"/>
                    <a:pt x="2290" y="1905"/>
                  </a:cubicBezTo>
                  <a:cubicBezTo>
                    <a:pt x="2290" y="1905"/>
                    <a:pt x="2290" y="1905"/>
                    <a:pt x="2290" y="1905"/>
                  </a:cubicBezTo>
                  <a:cubicBezTo>
                    <a:pt x="2289" y="1905"/>
                    <a:pt x="2289" y="1905"/>
                    <a:pt x="2288" y="1905"/>
                  </a:cubicBezTo>
                  <a:cubicBezTo>
                    <a:pt x="2288" y="1905"/>
                    <a:pt x="2288" y="1905"/>
                    <a:pt x="2288" y="1905"/>
                  </a:cubicBezTo>
                  <a:cubicBezTo>
                    <a:pt x="2287" y="1905"/>
                    <a:pt x="2286" y="1905"/>
                    <a:pt x="2285" y="1905"/>
                  </a:cubicBezTo>
                  <a:cubicBezTo>
                    <a:pt x="2285" y="1905"/>
                    <a:pt x="2285" y="1905"/>
                    <a:pt x="2285" y="1905"/>
                  </a:cubicBezTo>
                  <a:cubicBezTo>
                    <a:pt x="2285" y="1905"/>
                    <a:pt x="2285" y="1905"/>
                    <a:pt x="2285" y="1905"/>
                  </a:cubicBezTo>
                  <a:cubicBezTo>
                    <a:pt x="2285" y="1905"/>
                    <a:pt x="2285" y="1905"/>
                    <a:pt x="2285" y="1905"/>
                  </a:cubicBezTo>
                  <a:cubicBezTo>
                    <a:pt x="2285" y="1906"/>
                    <a:pt x="2286" y="1908"/>
                    <a:pt x="2287" y="1910"/>
                  </a:cubicBezTo>
                  <a:cubicBezTo>
                    <a:pt x="2287" y="1910"/>
                    <a:pt x="2287" y="1910"/>
                    <a:pt x="2287" y="1910"/>
                  </a:cubicBezTo>
                  <a:cubicBezTo>
                    <a:pt x="2287" y="1911"/>
                    <a:pt x="2287" y="1911"/>
                    <a:pt x="2287" y="1912"/>
                  </a:cubicBezTo>
                  <a:cubicBezTo>
                    <a:pt x="2287" y="1912"/>
                    <a:pt x="2287" y="1912"/>
                    <a:pt x="2287" y="1912"/>
                  </a:cubicBezTo>
                  <a:cubicBezTo>
                    <a:pt x="2287" y="1913"/>
                    <a:pt x="2287" y="1914"/>
                    <a:pt x="2286" y="1915"/>
                  </a:cubicBezTo>
                  <a:cubicBezTo>
                    <a:pt x="2286" y="1915"/>
                    <a:pt x="2286" y="1915"/>
                    <a:pt x="2286" y="1915"/>
                  </a:cubicBezTo>
                  <a:cubicBezTo>
                    <a:pt x="2286" y="1915"/>
                    <a:pt x="2285" y="1915"/>
                    <a:pt x="2284" y="1915"/>
                  </a:cubicBezTo>
                  <a:cubicBezTo>
                    <a:pt x="2284" y="1915"/>
                    <a:pt x="2284" y="1915"/>
                    <a:pt x="2284" y="1915"/>
                  </a:cubicBezTo>
                  <a:cubicBezTo>
                    <a:pt x="2281" y="1915"/>
                    <a:pt x="2278" y="1913"/>
                    <a:pt x="2275" y="1913"/>
                  </a:cubicBezTo>
                  <a:cubicBezTo>
                    <a:pt x="2275" y="1913"/>
                    <a:pt x="2275" y="1913"/>
                    <a:pt x="2275" y="1913"/>
                  </a:cubicBezTo>
                  <a:cubicBezTo>
                    <a:pt x="2274" y="1913"/>
                    <a:pt x="2274" y="1913"/>
                    <a:pt x="2273" y="1913"/>
                  </a:cubicBezTo>
                  <a:cubicBezTo>
                    <a:pt x="2273" y="1913"/>
                    <a:pt x="2273" y="1913"/>
                    <a:pt x="2273" y="1913"/>
                  </a:cubicBezTo>
                  <a:cubicBezTo>
                    <a:pt x="2272" y="1913"/>
                    <a:pt x="2273" y="1913"/>
                    <a:pt x="2272" y="1914"/>
                  </a:cubicBezTo>
                  <a:cubicBezTo>
                    <a:pt x="2272" y="1914"/>
                    <a:pt x="2272" y="1914"/>
                    <a:pt x="2272" y="1914"/>
                  </a:cubicBezTo>
                  <a:cubicBezTo>
                    <a:pt x="2272" y="1915"/>
                    <a:pt x="2271" y="1917"/>
                    <a:pt x="2270" y="1920"/>
                  </a:cubicBezTo>
                  <a:cubicBezTo>
                    <a:pt x="2270" y="1920"/>
                    <a:pt x="2270" y="1920"/>
                    <a:pt x="2270" y="1920"/>
                  </a:cubicBezTo>
                  <a:cubicBezTo>
                    <a:pt x="2268" y="1926"/>
                    <a:pt x="2266" y="1926"/>
                    <a:pt x="2262" y="1929"/>
                  </a:cubicBezTo>
                  <a:cubicBezTo>
                    <a:pt x="2262" y="1929"/>
                    <a:pt x="2262" y="1929"/>
                    <a:pt x="2262" y="1929"/>
                  </a:cubicBezTo>
                  <a:cubicBezTo>
                    <a:pt x="2260" y="1930"/>
                    <a:pt x="2258" y="1930"/>
                    <a:pt x="2255" y="1930"/>
                  </a:cubicBezTo>
                  <a:cubicBezTo>
                    <a:pt x="2255" y="1930"/>
                    <a:pt x="2255" y="1930"/>
                    <a:pt x="2255" y="1930"/>
                  </a:cubicBezTo>
                  <a:cubicBezTo>
                    <a:pt x="2255" y="1930"/>
                    <a:pt x="2255" y="1930"/>
                    <a:pt x="2254" y="1930"/>
                  </a:cubicBezTo>
                  <a:cubicBezTo>
                    <a:pt x="2254" y="1930"/>
                    <a:pt x="2254" y="1930"/>
                    <a:pt x="2254" y="1930"/>
                  </a:cubicBezTo>
                  <a:cubicBezTo>
                    <a:pt x="2252" y="1930"/>
                    <a:pt x="2250" y="1930"/>
                    <a:pt x="2247" y="1932"/>
                  </a:cubicBezTo>
                  <a:cubicBezTo>
                    <a:pt x="2247" y="1932"/>
                    <a:pt x="2247" y="1932"/>
                    <a:pt x="2247" y="1932"/>
                  </a:cubicBezTo>
                  <a:cubicBezTo>
                    <a:pt x="2244" y="1934"/>
                    <a:pt x="2241" y="1934"/>
                    <a:pt x="2238" y="1934"/>
                  </a:cubicBezTo>
                  <a:cubicBezTo>
                    <a:pt x="2238" y="1934"/>
                    <a:pt x="2238" y="1934"/>
                    <a:pt x="2238" y="1934"/>
                  </a:cubicBezTo>
                  <a:cubicBezTo>
                    <a:pt x="2235" y="1934"/>
                    <a:pt x="2232" y="1934"/>
                    <a:pt x="2229" y="1933"/>
                  </a:cubicBezTo>
                  <a:cubicBezTo>
                    <a:pt x="2229" y="1933"/>
                    <a:pt x="2229" y="1933"/>
                    <a:pt x="2229" y="1933"/>
                  </a:cubicBezTo>
                  <a:cubicBezTo>
                    <a:pt x="2229" y="1933"/>
                    <a:pt x="2229" y="1933"/>
                    <a:pt x="2229" y="1933"/>
                  </a:cubicBezTo>
                  <a:cubicBezTo>
                    <a:pt x="2229" y="1933"/>
                    <a:pt x="2229" y="1933"/>
                    <a:pt x="2229" y="1933"/>
                  </a:cubicBezTo>
                  <a:cubicBezTo>
                    <a:pt x="2228" y="1933"/>
                    <a:pt x="2227" y="1933"/>
                    <a:pt x="2227" y="1934"/>
                  </a:cubicBezTo>
                  <a:cubicBezTo>
                    <a:pt x="2227" y="1934"/>
                    <a:pt x="2227" y="1934"/>
                    <a:pt x="2227" y="1934"/>
                  </a:cubicBezTo>
                  <a:cubicBezTo>
                    <a:pt x="2226" y="1935"/>
                    <a:pt x="2226" y="1937"/>
                    <a:pt x="2226" y="1938"/>
                  </a:cubicBezTo>
                  <a:cubicBezTo>
                    <a:pt x="2226" y="1938"/>
                    <a:pt x="2226" y="1938"/>
                    <a:pt x="2226" y="1938"/>
                  </a:cubicBezTo>
                  <a:cubicBezTo>
                    <a:pt x="2226" y="1941"/>
                    <a:pt x="2223" y="1942"/>
                    <a:pt x="2220" y="1944"/>
                  </a:cubicBezTo>
                  <a:cubicBezTo>
                    <a:pt x="2220" y="1944"/>
                    <a:pt x="2220" y="1944"/>
                    <a:pt x="2220" y="1944"/>
                  </a:cubicBezTo>
                  <a:cubicBezTo>
                    <a:pt x="2217" y="1945"/>
                    <a:pt x="2214" y="1946"/>
                    <a:pt x="2213" y="1947"/>
                  </a:cubicBezTo>
                  <a:cubicBezTo>
                    <a:pt x="2213" y="1947"/>
                    <a:pt x="2213" y="1947"/>
                    <a:pt x="2213" y="1947"/>
                  </a:cubicBezTo>
                  <a:cubicBezTo>
                    <a:pt x="2213" y="1947"/>
                    <a:pt x="2213" y="1947"/>
                    <a:pt x="2213" y="1947"/>
                  </a:cubicBezTo>
                  <a:cubicBezTo>
                    <a:pt x="2213" y="1947"/>
                    <a:pt x="2213" y="1947"/>
                    <a:pt x="2213" y="1947"/>
                  </a:cubicBezTo>
                  <a:cubicBezTo>
                    <a:pt x="2213" y="1947"/>
                    <a:pt x="2213" y="1947"/>
                    <a:pt x="2213" y="1947"/>
                  </a:cubicBezTo>
                  <a:cubicBezTo>
                    <a:pt x="2213" y="1947"/>
                    <a:pt x="2213" y="1947"/>
                    <a:pt x="2213" y="1947"/>
                  </a:cubicBezTo>
                  <a:cubicBezTo>
                    <a:pt x="2212" y="1948"/>
                    <a:pt x="2212" y="1948"/>
                    <a:pt x="2212" y="1948"/>
                  </a:cubicBezTo>
                  <a:cubicBezTo>
                    <a:pt x="2212" y="1948"/>
                    <a:pt x="2212" y="1948"/>
                    <a:pt x="2212" y="1948"/>
                  </a:cubicBezTo>
                  <a:cubicBezTo>
                    <a:pt x="2211" y="1949"/>
                    <a:pt x="2211" y="1951"/>
                    <a:pt x="2210" y="1952"/>
                  </a:cubicBezTo>
                  <a:cubicBezTo>
                    <a:pt x="2210" y="1952"/>
                    <a:pt x="2210" y="1952"/>
                    <a:pt x="2210" y="1952"/>
                  </a:cubicBezTo>
                  <a:cubicBezTo>
                    <a:pt x="2208" y="1955"/>
                    <a:pt x="2207" y="1957"/>
                    <a:pt x="2206" y="1959"/>
                  </a:cubicBezTo>
                  <a:cubicBezTo>
                    <a:pt x="2206" y="1959"/>
                    <a:pt x="2206" y="1959"/>
                    <a:pt x="2206" y="1959"/>
                  </a:cubicBezTo>
                  <a:cubicBezTo>
                    <a:pt x="2209" y="1961"/>
                    <a:pt x="2212" y="1964"/>
                    <a:pt x="2215" y="1967"/>
                  </a:cubicBezTo>
                  <a:cubicBezTo>
                    <a:pt x="2215" y="1967"/>
                    <a:pt x="2215" y="1967"/>
                    <a:pt x="2215" y="1967"/>
                  </a:cubicBezTo>
                  <a:cubicBezTo>
                    <a:pt x="2221" y="1974"/>
                    <a:pt x="2223" y="1980"/>
                    <a:pt x="2223" y="1985"/>
                  </a:cubicBezTo>
                  <a:cubicBezTo>
                    <a:pt x="2223" y="1985"/>
                    <a:pt x="2223" y="1985"/>
                    <a:pt x="2223" y="1985"/>
                  </a:cubicBezTo>
                  <a:cubicBezTo>
                    <a:pt x="2223" y="1989"/>
                    <a:pt x="2222" y="1991"/>
                    <a:pt x="2222" y="1991"/>
                  </a:cubicBezTo>
                  <a:cubicBezTo>
                    <a:pt x="2222" y="1991"/>
                    <a:pt x="2222" y="1991"/>
                    <a:pt x="2222" y="1991"/>
                  </a:cubicBezTo>
                  <a:cubicBezTo>
                    <a:pt x="2222" y="1992"/>
                    <a:pt x="2222" y="1993"/>
                    <a:pt x="2225" y="1995"/>
                  </a:cubicBezTo>
                  <a:cubicBezTo>
                    <a:pt x="2225" y="1995"/>
                    <a:pt x="2225" y="1995"/>
                    <a:pt x="2225" y="1995"/>
                  </a:cubicBezTo>
                  <a:cubicBezTo>
                    <a:pt x="2228" y="1999"/>
                    <a:pt x="2232" y="2002"/>
                    <a:pt x="2232" y="2007"/>
                  </a:cubicBezTo>
                  <a:cubicBezTo>
                    <a:pt x="2232" y="2007"/>
                    <a:pt x="2232" y="2007"/>
                    <a:pt x="2232" y="2007"/>
                  </a:cubicBezTo>
                  <a:cubicBezTo>
                    <a:pt x="2232" y="2009"/>
                    <a:pt x="2231" y="2011"/>
                    <a:pt x="2229" y="2013"/>
                  </a:cubicBezTo>
                  <a:cubicBezTo>
                    <a:pt x="2229" y="2013"/>
                    <a:pt x="2229" y="2013"/>
                    <a:pt x="2229" y="2013"/>
                  </a:cubicBezTo>
                  <a:cubicBezTo>
                    <a:pt x="2226" y="2016"/>
                    <a:pt x="2223" y="2019"/>
                    <a:pt x="2220" y="2021"/>
                  </a:cubicBezTo>
                  <a:cubicBezTo>
                    <a:pt x="2220" y="2021"/>
                    <a:pt x="2220" y="2021"/>
                    <a:pt x="2220" y="2021"/>
                  </a:cubicBezTo>
                  <a:cubicBezTo>
                    <a:pt x="2218" y="2023"/>
                    <a:pt x="2216" y="2024"/>
                    <a:pt x="2216" y="2025"/>
                  </a:cubicBezTo>
                  <a:cubicBezTo>
                    <a:pt x="2216" y="2025"/>
                    <a:pt x="2216" y="2025"/>
                    <a:pt x="2216" y="2025"/>
                  </a:cubicBezTo>
                  <a:cubicBezTo>
                    <a:pt x="2216" y="2025"/>
                    <a:pt x="2216" y="2025"/>
                    <a:pt x="2216" y="2025"/>
                  </a:cubicBezTo>
                  <a:cubicBezTo>
                    <a:pt x="2216" y="2025"/>
                    <a:pt x="2216" y="2025"/>
                    <a:pt x="2216" y="2025"/>
                  </a:cubicBezTo>
                  <a:cubicBezTo>
                    <a:pt x="2217" y="2027"/>
                    <a:pt x="2218" y="2029"/>
                    <a:pt x="2218" y="2031"/>
                  </a:cubicBezTo>
                  <a:cubicBezTo>
                    <a:pt x="2218" y="2031"/>
                    <a:pt x="2218" y="2031"/>
                    <a:pt x="2218" y="2031"/>
                  </a:cubicBezTo>
                  <a:cubicBezTo>
                    <a:pt x="2218" y="2034"/>
                    <a:pt x="2216" y="2036"/>
                    <a:pt x="2212" y="2038"/>
                  </a:cubicBezTo>
                  <a:cubicBezTo>
                    <a:pt x="2212" y="2038"/>
                    <a:pt x="2212" y="2038"/>
                    <a:pt x="2212" y="2038"/>
                  </a:cubicBezTo>
                  <a:cubicBezTo>
                    <a:pt x="2204" y="2041"/>
                    <a:pt x="2198" y="2043"/>
                    <a:pt x="2198" y="2046"/>
                  </a:cubicBezTo>
                  <a:cubicBezTo>
                    <a:pt x="2198" y="2046"/>
                    <a:pt x="2198" y="2046"/>
                    <a:pt x="2198" y="2046"/>
                  </a:cubicBezTo>
                  <a:cubicBezTo>
                    <a:pt x="2198" y="2049"/>
                    <a:pt x="2199" y="2050"/>
                    <a:pt x="2199" y="2052"/>
                  </a:cubicBezTo>
                  <a:cubicBezTo>
                    <a:pt x="2199" y="2052"/>
                    <a:pt x="2199" y="2052"/>
                    <a:pt x="2199" y="2052"/>
                  </a:cubicBezTo>
                  <a:cubicBezTo>
                    <a:pt x="2199" y="2055"/>
                    <a:pt x="2198" y="2058"/>
                    <a:pt x="2195" y="2063"/>
                  </a:cubicBezTo>
                  <a:cubicBezTo>
                    <a:pt x="2195" y="2063"/>
                    <a:pt x="2195" y="2063"/>
                    <a:pt x="2195" y="2063"/>
                  </a:cubicBezTo>
                  <a:cubicBezTo>
                    <a:pt x="2191" y="2069"/>
                    <a:pt x="2190" y="2072"/>
                    <a:pt x="2190" y="2076"/>
                  </a:cubicBezTo>
                  <a:cubicBezTo>
                    <a:pt x="2190" y="2076"/>
                    <a:pt x="2190" y="2076"/>
                    <a:pt x="2190" y="2076"/>
                  </a:cubicBezTo>
                  <a:cubicBezTo>
                    <a:pt x="2190" y="2078"/>
                    <a:pt x="2190" y="2080"/>
                    <a:pt x="2190" y="2083"/>
                  </a:cubicBezTo>
                  <a:cubicBezTo>
                    <a:pt x="2190" y="2083"/>
                    <a:pt x="2190" y="2083"/>
                    <a:pt x="2190" y="2083"/>
                  </a:cubicBezTo>
                  <a:cubicBezTo>
                    <a:pt x="2191" y="2086"/>
                    <a:pt x="2191" y="2088"/>
                    <a:pt x="2192" y="2089"/>
                  </a:cubicBezTo>
                  <a:cubicBezTo>
                    <a:pt x="2192" y="2089"/>
                    <a:pt x="2192" y="2089"/>
                    <a:pt x="2192" y="2089"/>
                  </a:cubicBezTo>
                  <a:cubicBezTo>
                    <a:pt x="2193" y="2091"/>
                    <a:pt x="2193" y="2091"/>
                    <a:pt x="2194" y="2091"/>
                  </a:cubicBezTo>
                  <a:cubicBezTo>
                    <a:pt x="2194" y="2091"/>
                    <a:pt x="2194" y="2091"/>
                    <a:pt x="2194" y="2091"/>
                  </a:cubicBezTo>
                  <a:cubicBezTo>
                    <a:pt x="2195" y="2091"/>
                    <a:pt x="2196" y="2091"/>
                    <a:pt x="2198" y="2090"/>
                  </a:cubicBezTo>
                  <a:cubicBezTo>
                    <a:pt x="2198" y="2090"/>
                    <a:pt x="2198" y="2090"/>
                    <a:pt x="2198" y="2090"/>
                  </a:cubicBezTo>
                  <a:cubicBezTo>
                    <a:pt x="2201" y="2089"/>
                    <a:pt x="2203" y="2088"/>
                    <a:pt x="2205" y="2088"/>
                  </a:cubicBezTo>
                  <a:cubicBezTo>
                    <a:pt x="2205" y="2088"/>
                    <a:pt x="2205" y="2088"/>
                    <a:pt x="2205" y="2088"/>
                  </a:cubicBezTo>
                  <a:cubicBezTo>
                    <a:pt x="2207" y="2088"/>
                    <a:pt x="2208" y="2088"/>
                    <a:pt x="2209" y="2089"/>
                  </a:cubicBezTo>
                  <a:cubicBezTo>
                    <a:pt x="2209" y="2089"/>
                    <a:pt x="2209" y="2089"/>
                    <a:pt x="2209" y="2089"/>
                  </a:cubicBezTo>
                  <a:cubicBezTo>
                    <a:pt x="2209" y="2090"/>
                    <a:pt x="2210" y="2091"/>
                    <a:pt x="2210" y="2092"/>
                  </a:cubicBezTo>
                  <a:cubicBezTo>
                    <a:pt x="2210" y="2092"/>
                    <a:pt x="2210" y="2092"/>
                    <a:pt x="2210" y="2092"/>
                  </a:cubicBezTo>
                  <a:cubicBezTo>
                    <a:pt x="2210" y="2094"/>
                    <a:pt x="2209" y="2096"/>
                    <a:pt x="2209" y="2098"/>
                  </a:cubicBezTo>
                  <a:cubicBezTo>
                    <a:pt x="2209" y="2098"/>
                    <a:pt x="2209" y="2098"/>
                    <a:pt x="2209" y="2098"/>
                  </a:cubicBezTo>
                  <a:cubicBezTo>
                    <a:pt x="2207" y="2104"/>
                    <a:pt x="2205" y="2106"/>
                    <a:pt x="2205" y="2108"/>
                  </a:cubicBezTo>
                  <a:cubicBezTo>
                    <a:pt x="2205" y="2108"/>
                    <a:pt x="2205" y="2108"/>
                    <a:pt x="2205" y="2108"/>
                  </a:cubicBezTo>
                  <a:cubicBezTo>
                    <a:pt x="2205" y="2110"/>
                    <a:pt x="2205" y="2111"/>
                    <a:pt x="2207" y="2114"/>
                  </a:cubicBezTo>
                  <a:cubicBezTo>
                    <a:pt x="2207" y="2114"/>
                    <a:pt x="2207" y="2114"/>
                    <a:pt x="2207" y="2114"/>
                  </a:cubicBezTo>
                  <a:cubicBezTo>
                    <a:pt x="2209" y="2118"/>
                    <a:pt x="2209" y="2118"/>
                    <a:pt x="2209" y="2118"/>
                  </a:cubicBezTo>
                  <a:cubicBezTo>
                    <a:pt x="2211" y="2121"/>
                    <a:pt x="2212" y="2123"/>
                    <a:pt x="2212" y="2126"/>
                  </a:cubicBezTo>
                  <a:cubicBezTo>
                    <a:pt x="2212" y="2126"/>
                    <a:pt x="2212" y="2126"/>
                    <a:pt x="2212" y="2126"/>
                  </a:cubicBezTo>
                  <a:cubicBezTo>
                    <a:pt x="2212" y="2128"/>
                    <a:pt x="2211" y="2130"/>
                    <a:pt x="2211" y="2132"/>
                  </a:cubicBezTo>
                  <a:cubicBezTo>
                    <a:pt x="2211" y="2132"/>
                    <a:pt x="2211" y="2132"/>
                    <a:pt x="2211" y="2132"/>
                  </a:cubicBezTo>
                  <a:cubicBezTo>
                    <a:pt x="2210" y="2135"/>
                    <a:pt x="2209" y="2137"/>
                    <a:pt x="2209" y="2138"/>
                  </a:cubicBezTo>
                  <a:cubicBezTo>
                    <a:pt x="2209" y="2138"/>
                    <a:pt x="2209" y="2138"/>
                    <a:pt x="2209" y="2138"/>
                  </a:cubicBezTo>
                  <a:cubicBezTo>
                    <a:pt x="2210" y="2142"/>
                    <a:pt x="2211" y="2144"/>
                    <a:pt x="2218" y="2147"/>
                  </a:cubicBezTo>
                  <a:cubicBezTo>
                    <a:pt x="2218" y="2147"/>
                    <a:pt x="2218" y="2147"/>
                    <a:pt x="2218" y="2147"/>
                  </a:cubicBezTo>
                  <a:cubicBezTo>
                    <a:pt x="2221" y="2148"/>
                    <a:pt x="2223" y="2149"/>
                    <a:pt x="2224" y="2149"/>
                  </a:cubicBezTo>
                  <a:cubicBezTo>
                    <a:pt x="2224" y="2149"/>
                    <a:pt x="2224" y="2149"/>
                    <a:pt x="2224" y="2149"/>
                  </a:cubicBezTo>
                  <a:cubicBezTo>
                    <a:pt x="2225" y="2149"/>
                    <a:pt x="2227" y="2151"/>
                    <a:pt x="2227" y="2153"/>
                  </a:cubicBezTo>
                  <a:cubicBezTo>
                    <a:pt x="2227" y="2153"/>
                    <a:pt x="2227" y="2153"/>
                    <a:pt x="2227" y="2153"/>
                  </a:cubicBezTo>
                  <a:cubicBezTo>
                    <a:pt x="2227" y="2154"/>
                    <a:pt x="2226" y="2157"/>
                    <a:pt x="2226" y="2161"/>
                  </a:cubicBezTo>
                  <a:cubicBezTo>
                    <a:pt x="2226" y="2161"/>
                    <a:pt x="2226" y="2161"/>
                    <a:pt x="2226" y="2161"/>
                  </a:cubicBezTo>
                  <a:cubicBezTo>
                    <a:pt x="2225" y="2170"/>
                    <a:pt x="2221" y="2177"/>
                    <a:pt x="2221" y="2180"/>
                  </a:cubicBezTo>
                  <a:cubicBezTo>
                    <a:pt x="2221" y="2180"/>
                    <a:pt x="2221" y="2180"/>
                    <a:pt x="2221" y="2180"/>
                  </a:cubicBezTo>
                  <a:cubicBezTo>
                    <a:pt x="2221" y="2181"/>
                    <a:pt x="2221" y="2181"/>
                    <a:pt x="2223" y="2181"/>
                  </a:cubicBezTo>
                  <a:cubicBezTo>
                    <a:pt x="2223" y="2181"/>
                    <a:pt x="2223" y="2181"/>
                    <a:pt x="2223" y="2181"/>
                  </a:cubicBezTo>
                  <a:cubicBezTo>
                    <a:pt x="2223" y="2181"/>
                    <a:pt x="2224" y="2181"/>
                    <a:pt x="2225" y="2181"/>
                  </a:cubicBezTo>
                  <a:cubicBezTo>
                    <a:pt x="2225" y="2181"/>
                    <a:pt x="2225" y="2181"/>
                    <a:pt x="2225" y="2181"/>
                  </a:cubicBezTo>
                  <a:cubicBezTo>
                    <a:pt x="2229" y="2180"/>
                    <a:pt x="2232" y="2179"/>
                    <a:pt x="2235" y="2179"/>
                  </a:cubicBezTo>
                  <a:cubicBezTo>
                    <a:pt x="2235" y="2179"/>
                    <a:pt x="2235" y="2179"/>
                    <a:pt x="2235" y="2179"/>
                  </a:cubicBezTo>
                  <a:cubicBezTo>
                    <a:pt x="2237" y="2179"/>
                    <a:pt x="2239" y="2179"/>
                    <a:pt x="2239" y="2182"/>
                  </a:cubicBezTo>
                  <a:cubicBezTo>
                    <a:pt x="2239" y="2182"/>
                    <a:pt x="2239" y="2182"/>
                    <a:pt x="2239" y="2182"/>
                  </a:cubicBezTo>
                  <a:cubicBezTo>
                    <a:pt x="2239" y="2184"/>
                    <a:pt x="2238" y="2185"/>
                    <a:pt x="2236" y="2186"/>
                  </a:cubicBezTo>
                  <a:cubicBezTo>
                    <a:pt x="2236" y="2186"/>
                    <a:pt x="2236" y="2186"/>
                    <a:pt x="2236" y="2186"/>
                  </a:cubicBezTo>
                  <a:cubicBezTo>
                    <a:pt x="2231" y="2191"/>
                    <a:pt x="2227" y="2193"/>
                    <a:pt x="2227" y="2199"/>
                  </a:cubicBezTo>
                  <a:cubicBezTo>
                    <a:pt x="2227" y="2199"/>
                    <a:pt x="2227" y="2199"/>
                    <a:pt x="2227" y="2199"/>
                  </a:cubicBezTo>
                  <a:cubicBezTo>
                    <a:pt x="2226" y="2206"/>
                    <a:pt x="2217" y="2215"/>
                    <a:pt x="2218" y="2221"/>
                  </a:cubicBezTo>
                  <a:cubicBezTo>
                    <a:pt x="2218" y="2221"/>
                    <a:pt x="2218" y="2221"/>
                    <a:pt x="2218" y="2221"/>
                  </a:cubicBezTo>
                  <a:cubicBezTo>
                    <a:pt x="2218" y="2222"/>
                    <a:pt x="2218" y="2223"/>
                    <a:pt x="2218" y="2224"/>
                  </a:cubicBezTo>
                  <a:cubicBezTo>
                    <a:pt x="2218" y="2224"/>
                    <a:pt x="2218" y="2224"/>
                    <a:pt x="2218" y="2224"/>
                  </a:cubicBezTo>
                  <a:cubicBezTo>
                    <a:pt x="2220" y="2227"/>
                    <a:pt x="2220" y="2231"/>
                    <a:pt x="2220" y="2234"/>
                  </a:cubicBezTo>
                  <a:cubicBezTo>
                    <a:pt x="2220" y="2234"/>
                    <a:pt x="2220" y="2234"/>
                    <a:pt x="2220" y="2234"/>
                  </a:cubicBezTo>
                  <a:cubicBezTo>
                    <a:pt x="2220" y="2234"/>
                    <a:pt x="2220" y="2234"/>
                    <a:pt x="2220" y="2235"/>
                  </a:cubicBezTo>
                  <a:cubicBezTo>
                    <a:pt x="2220" y="2235"/>
                    <a:pt x="2220" y="2235"/>
                    <a:pt x="2220" y="2235"/>
                  </a:cubicBezTo>
                  <a:cubicBezTo>
                    <a:pt x="2219" y="2235"/>
                    <a:pt x="2219" y="2235"/>
                    <a:pt x="2219" y="2235"/>
                  </a:cubicBezTo>
                  <a:cubicBezTo>
                    <a:pt x="2220" y="2235"/>
                    <a:pt x="2220" y="2235"/>
                    <a:pt x="2220" y="2235"/>
                  </a:cubicBezTo>
                  <a:cubicBezTo>
                    <a:pt x="2220" y="2236"/>
                    <a:pt x="2220" y="2239"/>
                    <a:pt x="2220" y="2240"/>
                  </a:cubicBezTo>
                  <a:cubicBezTo>
                    <a:pt x="2220" y="2240"/>
                    <a:pt x="2220" y="2240"/>
                    <a:pt x="2220" y="2240"/>
                  </a:cubicBezTo>
                  <a:cubicBezTo>
                    <a:pt x="2220" y="2240"/>
                    <a:pt x="2220" y="2241"/>
                    <a:pt x="2220" y="2241"/>
                  </a:cubicBezTo>
                  <a:cubicBezTo>
                    <a:pt x="2220" y="2241"/>
                    <a:pt x="2220" y="2241"/>
                    <a:pt x="2220" y="2241"/>
                  </a:cubicBezTo>
                  <a:cubicBezTo>
                    <a:pt x="2221" y="2241"/>
                    <a:pt x="2224" y="2242"/>
                    <a:pt x="2226" y="2243"/>
                  </a:cubicBezTo>
                  <a:cubicBezTo>
                    <a:pt x="2226" y="2243"/>
                    <a:pt x="2226" y="2243"/>
                    <a:pt x="2226" y="2243"/>
                  </a:cubicBezTo>
                  <a:cubicBezTo>
                    <a:pt x="2227" y="2244"/>
                    <a:pt x="2228" y="2246"/>
                    <a:pt x="2228" y="2248"/>
                  </a:cubicBezTo>
                  <a:cubicBezTo>
                    <a:pt x="2228" y="2248"/>
                    <a:pt x="2228" y="2248"/>
                    <a:pt x="2228" y="2248"/>
                  </a:cubicBezTo>
                  <a:cubicBezTo>
                    <a:pt x="2228" y="2250"/>
                    <a:pt x="2228" y="2251"/>
                    <a:pt x="2228" y="2252"/>
                  </a:cubicBezTo>
                  <a:cubicBezTo>
                    <a:pt x="2228" y="2252"/>
                    <a:pt x="2228" y="2252"/>
                    <a:pt x="2228" y="2252"/>
                  </a:cubicBezTo>
                  <a:cubicBezTo>
                    <a:pt x="2228" y="2252"/>
                    <a:pt x="2228" y="2252"/>
                    <a:pt x="2228" y="2252"/>
                  </a:cubicBezTo>
                  <a:cubicBezTo>
                    <a:pt x="2228" y="2252"/>
                    <a:pt x="2228" y="2252"/>
                    <a:pt x="2228" y="2252"/>
                  </a:cubicBezTo>
                  <a:cubicBezTo>
                    <a:pt x="2229" y="2252"/>
                    <a:pt x="2230" y="2251"/>
                    <a:pt x="2233" y="2250"/>
                  </a:cubicBezTo>
                  <a:cubicBezTo>
                    <a:pt x="2233" y="2250"/>
                    <a:pt x="2233" y="2250"/>
                    <a:pt x="2233" y="2250"/>
                  </a:cubicBezTo>
                  <a:cubicBezTo>
                    <a:pt x="2235" y="2249"/>
                    <a:pt x="2237" y="2249"/>
                    <a:pt x="2239" y="2249"/>
                  </a:cubicBezTo>
                  <a:cubicBezTo>
                    <a:pt x="2239" y="2249"/>
                    <a:pt x="2239" y="2249"/>
                    <a:pt x="2239" y="2249"/>
                  </a:cubicBezTo>
                  <a:cubicBezTo>
                    <a:pt x="2241" y="2249"/>
                    <a:pt x="2242" y="2249"/>
                    <a:pt x="2243" y="2249"/>
                  </a:cubicBezTo>
                  <a:cubicBezTo>
                    <a:pt x="2243" y="2249"/>
                    <a:pt x="2243" y="2249"/>
                    <a:pt x="2243" y="2249"/>
                  </a:cubicBezTo>
                  <a:cubicBezTo>
                    <a:pt x="2244" y="2249"/>
                    <a:pt x="2245" y="2249"/>
                    <a:pt x="2247" y="2249"/>
                  </a:cubicBezTo>
                  <a:cubicBezTo>
                    <a:pt x="2247" y="2249"/>
                    <a:pt x="2247" y="2249"/>
                    <a:pt x="2247" y="2249"/>
                  </a:cubicBezTo>
                  <a:cubicBezTo>
                    <a:pt x="2252" y="2247"/>
                    <a:pt x="2256" y="2242"/>
                    <a:pt x="2261" y="2242"/>
                  </a:cubicBezTo>
                  <a:cubicBezTo>
                    <a:pt x="2261" y="2242"/>
                    <a:pt x="2261" y="2242"/>
                    <a:pt x="2261" y="2242"/>
                  </a:cubicBezTo>
                  <a:cubicBezTo>
                    <a:pt x="2263" y="2242"/>
                    <a:pt x="2264" y="2242"/>
                    <a:pt x="2266" y="2243"/>
                  </a:cubicBezTo>
                  <a:cubicBezTo>
                    <a:pt x="2266" y="2243"/>
                    <a:pt x="2266" y="2243"/>
                    <a:pt x="2266" y="2243"/>
                  </a:cubicBezTo>
                  <a:cubicBezTo>
                    <a:pt x="2269" y="2245"/>
                    <a:pt x="2271" y="2247"/>
                    <a:pt x="2273" y="2249"/>
                  </a:cubicBezTo>
                  <a:cubicBezTo>
                    <a:pt x="2273" y="2249"/>
                    <a:pt x="2273" y="2249"/>
                    <a:pt x="2273" y="2249"/>
                  </a:cubicBezTo>
                  <a:cubicBezTo>
                    <a:pt x="2274" y="2250"/>
                    <a:pt x="2274" y="2251"/>
                    <a:pt x="2274" y="2252"/>
                  </a:cubicBezTo>
                  <a:cubicBezTo>
                    <a:pt x="2274" y="2252"/>
                    <a:pt x="2274" y="2252"/>
                    <a:pt x="2274" y="2252"/>
                  </a:cubicBezTo>
                  <a:cubicBezTo>
                    <a:pt x="2274" y="2253"/>
                    <a:pt x="2274" y="2254"/>
                    <a:pt x="2274" y="2254"/>
                  </a:cubicBezTo>
                  <a:cubicBezTo>
                    <a:pt x="2274" y="2254"/>
                    <a:pt x="2274" y="2254"/>
                    <a:pt x="2274" y="2254"/>
                  </a:cubicBezTo>
                  <a:cubicBezTo>
                    <a:pt x="2274" y="2254"/>
                    <a:pt x="2274" y="2254"/>
                    <a:pt x="2275" y="2255"/>
                  </a:cubicBezTo>
                  <a:cubicBezTo>
                    <a:pt x="2275" y="2255"/>
                    <a:pt x="2275" y="2255"/>
                    <a:pt x="2275" y="2255"/>
                  </a:cubicBezTo>
                  <a:cubicBezTo>
                    <a:pt x="2276" y="2256"/>
                    <a:pt x="2277" y="2257"/>
                    <a:pt x="2277" y="2259"/>
                  </a:cubicBezTo>
                  <a:cubicBezTo>
                    <a:pt x="2277" y="2259"/>
                    <a:pt x="2277" y="2259"/>
                    <a:pt x="2277" y="2259"/>
                  </a:cubicBezTo>
                  <a:cubicBezTo>
                    <a:pt x="2277" y="2260"/>
                    <a:pt x="2276" y="2261"/>
                    <a:pt x="2275" y="2263"/>
                  </a:cubicBezTo>
                  <a:cubicBezTo>
                    <a:pt x="2275" y="2263"/>
                    <a:pt x="2275" y="2263"/>
                    <a:pt x="2275" y="2263"/>
                  </a:cubicBezTo>
                  <a:cubicBezTo>
                    <a:pt x="2275" y="2266"/>
                    <a:pt x="2273" y="2268"/>
                    <a:pt x="2268" y="2270"/>
                  </a:cubicBezTo>
                  <a:cubicBezTo>
                    <a:pt x="2268" y="2270"/>
                    <a:pt x="2268" y="2270"/>
                    <a:pt x="2268" y="2270"/>
                  </a:cubicBezTo>
                  <a:cubicBezTo>
                    <a:pt x="2261" y="2272"/>
                    <a:pt x="2257" y="2281"/>
                    <a:pt x="2255" y="2287"/>
                  </a:cubicBezTo>
                  <a:cubicBezTo>
                    <a:pt x="2255" y="2287"/>
                    <a:pt x="2255" y="2287"/>
                    <a:pt x="2255" y="2287"/>
                  </a:cubicBezTo>
                  <a:cubicBezTo>
                    <a:pt x="2253" y="2290"/>
                    <a:pt x="2252" y="2293"/>
                    <a:pt x="2251" y="2296"/>
                  </a:cubicBezTo>
                  <a:cubicBezTo>
                    <a:pt x="2251" y="2296"/>
                    <a:pt x="2251" y="2296"/>
                    <a:pt x="2251" y="2296"/>
                  </a:cubicBezTo>
                  <a:cubicBezTo>
                    <a:pt x="2250" y="2299"/>
                    <a:pt x="2248" y="2302"/>
                    <a:pt x="2245" y="2302"/>
                  </a:cubicBezTo>
                  <a:cubicBezTo>
                    <a:pt x="2245" y="2302"/>
                    <a:pt x="2245" y="2302"/>
                    <a:pt x="2245" y="2302"/>
                  </a:cubicBezTo>
                  <a:cubicBezTo>
                    <a:pt x="2245" y="2302"/>
                    <a:pt x="2245" y="2302"/>
                    <a:pt x="2245" y="2302"/>
                  </a:cubicBezTo>
                  <a:cubicBezTo>
                    <a:pt x="2245" y="2302"/>
                    <a:pt x="2245" y="2302"/>
                    <a:pt x="2245" y="2302"/>
                  </a:cubicBezTo>
                  <a:cubicBezTo>
                    <a:pt x="2245" y="2302"/>
                    <a:pt x="2245" y="2302"/>
                    <a:pt x="2245" y="2302"/>
                  </a:cubicBezTo>
                  <a:cubicBezTo>
                    <a:pt x="2245" y="2302"/>
                    <a:pt x="2245" y="2302"/>
                    <a:pt x="2245" y="2302"/>
                  </a:cubicBezTo>
                  <a:cubicBezTo>
                    <a:pt x="2245" y="2303"/>
                    <a:pt x="2246" y="2303"/>
                    <a:pt x="2247" y="2305"/>
                  </a:cubicBezTo>
                  <a:cubicBezTo>
                    <a:pt x="2247" y="2305"/>
                    <a:pt x="2247" y="2305"/>
                    <a:pt x="2247" y="2305"/>
                  </a:cubicBezTo>
                  <a:cubicBezTo>
                    <a:pt x="2251" y="2308"/>
                    <a:pt x="2254" y="2311"/>
                    <a:pt x="2259" y="2311"/>
                  </a:cubicBezTo>
                  <a:cubicBezTo>
                    <a:pt x="2259" y="2311"/>
                    <a:pt x="2259" y="2311"/>
                    <a:pt x="2259" y="2311"/>
                  </a:cubicBezTo>
                  <a:cubicBezTo>
                    <a:pt x="2260" y="2311"/>
                    <a:pt x="2261" y="2311"/>
                    <a:pt x="2261" y="2311"/>
                  </a:cubicBezTo>
                  <a:cubicBezTo>
                    <a:pt x="2261" y="2311"/>
                    <a:pt x="2261" y="2311"/>
                    <a:pt x="2261" y="2311"/>
                  </a:cubicBezTo>
                  <a:cubicBezTo>
                    <a:pt x="2269" y="2310"/>
                    <a:pt x="2280" y="2307"/>
                    <a:pt x="2289" y="2303"/>
                  </a:cubicBezTo>
                  <a:cubicBezTo>
                    <a:pt x="2289" y="2303"/>
                    <a:pt x="2289" y="2303"/>
                    <a:pt x="2289" y="2303"/>
                  </a:cubicBezTo>
                  <a:cubicBezTo>
                    <a:pt x="2293" y="2301"/>
                    <a:pt x="2297" y="2300"/>
                    <a:pt x="2301" y="2298"/>
                  </a:cubicBezTo>
                  <a:cubicBezTo>
                    <a:pt x="2301" y="2298"/>
                    <a:pt x="2301" y="2298"/>
                    <a:pt x="2301" y="2298"/>
                  </a:cubicBezTo>
                  <a:cubicBezTo>
                    <a:pt x="2305" y="2297"/>
                    <a:pt x="2309" y="2296"/>
                    <a:pt x="2313" y="2294"/>
                  </a:cubicBezTo>
                  <a:cubicBezTo>
                    <a:pt x="2313" y="2294"/>
                    <a:pt x="2313" y="2294"/>
                    <a:pt x="2313" y="2294"/>
                  </a:cubicBezTo>
                  <a:cubicBezTo>
                    <a:pt x="2318" y="2292"/>
                    <a:pt x="2322" y="2286"/>
                    <a:pt x="2327" y="2286"/>
                  </a:cubicBezTo>
                  <a:cubicBezTo>
                    <a:pt x="2327" y="2286"/>
                    <a:pt x="2327" y="2286"/>
                    <a:pt x="2327" y="2286"/>
                  </a:cubicBezTo>
                  <a:cubicBezTo>
                    <a:pt x="2329" y="2286"/>
                    <a:pt x="2331" y="2287"/>
                    <a:pt x="2332" y="2289"/>
                  </a:cubicBezTo>
                  <a:cubicBezTo>
                    <a:pt x="2332" y="2289"/>
                    <a:pt x="2332" y="2289"/>
                    <a:pt x="2332" y="2289"/>
                  </a:cubicBezTo>
                  <a:cubicBezTo>
                    <a:pt x="2336" y="2295"/>
                    <a:pt x="2344" y="2302"/>
                    <a:pt x="2348" y="2304"/>
                  </a:cubicBezTo>
                  <a:cubicBezTo>
                    <a:pt x="2348" y="2304"/>
                    <a:pt x="2348" y="2304"/>
                    <a:pt x="2348" y="2304"/>
                  </a:cubicBezTo>
                  <a:cubicBezTo>
                    <a:pt x="2349" y="2304"/>
                    <a:pt x="2351" y="2304"/>
                    <a:pt x="2352" y="2304"/>
                  </a:cubicBezTo>
                  <a:cubicBezTo>
                    <a:pt x="2352" y="2304"/>
                    <a:pt x="2352" y="2304"/>
                    <a:pt x="2352" y="2304"/>
                  </a:cubicBezTo>
                  <a:cubicBezTo>
                    <a:pt x="2352" y="2304"/>
                    <a:pt x="2352" y="2304"/>
                    <a:pt x="2352" y="2304"/>
                  </a:cubicBezTo>
                  <a:cubicBezTo>
                    <a:pt x="2352" y="2304"/>
                    <a:pt x="2352" y="2304"/>
                    <a:pt x="2352" y="2304"/>
                  </a:cubicBezTo>
                  <a:cubicBezTo>
                    <a:pt x="2352" y="2304"/>
                    <a:pt x="2352" y="2304"/>
                    <a:pt x="2352" y="2304"/>
                  </a:cubicBezTo>
                  <a:cubicBezTo>
                    <a:pt x="2352" y="2304"/>
                    <a:pt x="2352" y="2304"/>
                    <a:pt x="2352" y="2304"/>
                  </a:cubicBezTo>
                  <a:cubicBezTo>
                    <a:pt x="2352" y="2302"/>
                    <a:pt x="2351" y="2299"/>
                    <a:pt x="2351" y="2296"/>
                  </a:cubicBezTo>
                  <a:cubicBezTo>
                    <a:pt x="2351" y="2296"/>
                    <a:pt x="2351" y="2296"/>
                    <a:pt x="2351" y="2296"/>
                  </a:cubicBezTo>
                  <a:cubicBezTo>
                    <a:pt x="2351" y="2294"/>
                    <a:pt x="2351" y="2291"/>
                    <a:pt x="2351" y="2289"/>
                  </a:cubicBezTo>
                  <a:cubicBezTo>
                    <a:pt x="2351" y="2289"/>
                    <a:pt x="2351" y="2289"/>
                    <a:pt x="2351" y="2289"/>
                  </a:cubicBezTo>
                  <a:cubicBezTo>
                    <a:pt x="2351" y="2283"/>
                    <a:pt x="2351" y="2277"/>
                    <a:pt x="2356" y="2275"/>
                  </a:cubicBezTo>
                  <a:cubicBezTo>
                    <a:pt x="2356" y="2275"/>
                    <a:pt x="2356" y="2275"/>
                    <a:pt x="2356" y="2275"/>
                  </a:cubicBezTo>
                  <a:cubicBezTo>
                    <a:pt x="2358" y="2274"/>
                    <a:pt x="2359" y="2273"/>
                    <a:pt x="2359" y="2271"/>
                  </a:cubicBezTo>
                  <a:cubicBezTo>
                    <a:pt x="2359" y="2271"/>
                    <a:pt x="2359" y="2271"/>
                    <a:pt x="2359" y="2271"/>
                  </a:cubicBezTo>
                  <a:cubicBezTo>
                    <a:pt x="2359" y="2269"/>
                    <a:pt x="2357" y="2265"/>
                    <a:pt x="2357" y="2260"/>
                  </a:cubicBezTo>
                  <a:cubicBezTo>
                    <a:pt x="2357" y="2260"/>
                    <a:pt x="2357" y="2260"/>
                    <a:pt x="2357" y="2260"/>
                  </a:cubicBezTo>
                  <a:cubicBezTo>
                    <a:pt x="2357" y="2258"/>
                    <a:pt x="2357" y="2257"/>
                    <a:pt x="2357" y="2255"/>
                  </a:cubicBezTo>
                  <a:cubicBezTo>
                    <a:pt x="2357" y="2255"/>
                    <a:pt x="2357" y="2255"/>
                    <a:pt x="2357" y="2255"/>
                  </a:cubicBezTo>
                  <a:cubicBezTo>
                    <a:pt x="2356" y="2252"/>
                    <a:pt x="2358" y="2250"/>
                    <a:pt x="2361" y="2247"/>
                  </a:cubicBezTo>
                  <a:cubicBezTo>
                    <a:pt x="2361" y="2247"/>
                    <a:pt x="2361" y="2247"/>
                    <a:pt x="2361" y="2247"/>
                  </a:cubicBezTo>
                  <a:cubicBezTo>
                    <a:pt x="2364" y="2243"/>
                    <a:pt x="2366" y="2237"/>
                    <a:pt x="2366" y="2231"/>
                  </a:cubicBezTo>
                  <a:cubicBezTo>
                    <a:pt x="2366" y="2231"/>
                    <a:pt x="2366" y="2231"/>
                    <a:pt x="2366" y="2231"/>
                  </a:cubicBezTo>
                  <a:cubicBezTo>
                    <a:pt x="2366" y="2231"/>
                    <a:pt x="2366" y="2230"/>
                    <a:pt x="2366" y="2230"/>
                  </a:cubicBezTo>
                  <a:cubicBezTo>
                    <a:pt x="2366" y="2230"/>
                    <a:pt x="2366" y="2230"/>
                    <a:pt x="2366" y="2230"/>
                  </a:cubicBezTo>
                  <a:cubicBezTo>
                    <a:pt x="2366" y="2230"/>
                    <a:pt x="2366" y="2230"/>
                    <a:pt x="2366" y="2230"/>
                  </a:cubicBezTo>
                  <a:cubicBezTo>
                    <a:pt x="2366" y="2230"/>
                    <a:pt x="2366" y="2230"/>
                    <a:pt x="2366" y="2230"/>
                  </a:cubicBezTo>
                  <a:cubicBezTo>
                    <a:pt x="2366" y="2222"/>
                    <a:pt x="2373" y="2212"/>
                    <a:pt x="2375" y="2210"/>
                  </a:cubicBezTo>
                  <a:cubicBezTo>
                    <a:pt x="2375" y="2210"/>
                    <a:pt x="2375" y="2210"/>
                    <a:pt x="2375" y="2210"/>
                  </a:cubicBezTo>
                  <a:cubicBezTo>
                    <a:pt x="2374" y="2206"/>
                    <a:pt x="2373" y="2204"/>
                    <a:pt x="2373" y="2201"/>
                  </a:cubicBezTo>
                  <a:cubicBezTo>
                    <a:pt x="2373" y="2201"/>
                    <a:pt x="2373" y="2201"/>
                    <a:pt x="2373" y="2201"/>
                  </a:cubicBezTo>
                  <a:cubicBezTo>
                    <a:pt x="2373" y="2198"/>
                    <a:pt x="2374" y="2195"/>
                    <a:pt x="2378" y="2194"/>
                  </a:cubicBezTo>
                  <a:cubicBezTo>
                    <a:pt x="2378" y="2194"/>
                    <a:pt x="2378" y="2194"/>
                    <a:pt x="2378" y="2194"/>
                  </a:cubicBezTo>
                  <a:cubicBezTo>
                    <a:pt x="2384" y="2193"/>
                    <a:pt x="2384" y="2189"/>
                    <a:pt x="2390" y="2184"/>
                  </a:cubicBezTo>
                  <a:cubicBezTo>
                    <a:pt x="2390" y="2184"/>
                    <a:pt x="2390" y="2184"/>
                    <a:pt x="2390" y="2184"/>
                  </a:cubicBezTo>
                  <a:cubicBezTo>
                    <a:pt x="2393" y="2181"/>
                    <a:pt x="2395" y="2178"/>
                    <a:pt x="2395" y="2178"/>
                  </a:cubicBezTo>
                  <a:cubicBezTo>
                    <a:pt x="2395" y="2178"/>
                    <a:pt x="2395" y="2178"/>
                    <a:pt x="2395" y="2178"/>
                  </a:cubicBezTo>
                  <a:cubicBezTo>
                    <a:pt x="2395" y="2177"/>
                    <a:pt x="2395" y="2177"/>
                    <a:pt x="2394" y="2177"/>
                  </a:cubicBezTo>
                  <a:cubicBezTo>
                    <a:pt x="2394" y="2177"/>
                    <a:pt x="2394" y="2177"/>
                    <a:pt x="2394" y="2177"/>
                  </a:cubicBezTo>
                  <a:cubicBezTo>
                    <a:pt x="2390" y="2176"/>
                    <a:pt x="2386" y="2175"/>
                    <a:pt x="2386" y="2171"/>
                  </a:cubicBezTo>
                  <a:cubicBezTo>
                    <a:pt x="2386" y="2171"/>
                    <a:pt x="2386" y="2171"/>
                    <a:pt x="2386" y="2171"/>
                  </a:cubicBezTo>
                  <a:cubicBezTo>
                    <a:pt x="2386" y="2169"/>
                    <a:pt x="2388" y="2167"/>
                    <a:pt x="2390" y="2164"/>
                  </a:cubicBezTo>
                  <a:cubicBezTo>
                    <a:pt x="2390" y="2164"/>
                    <a:pt x="2390" y="2164"/>
                    <a:pt x="2390" y="2164"/>
                  </a:cubicBezTo>
                  <a:cubicBezTo>
                    <a:pt x="2393" y="2161"/>
                    <a:pt x="2394" y="2159"/>
                    <a:pt x="2394" y="2159"/>
                  </a:cubicBezTo>
                  <a:cubicBezTo>
                    <a:pt x="2394" y="2159"/>
                    <a:pt x="2394" y="2159"/>
                    <a:pt x="2394" y="2159"/>
                  </a:cubicBezTo>
                  <a:cubicBezTo>
                    <a:pt x="2394" y="2158"/>
                    <a:pt x="2394" y="2159"/>
                    <a:pt x="2394" y="2158"/>
                  </a:cubicBezTo>
                  <a:cubicBezTo>
                    <a:pt x="2394" y="2158"/>
                    <a:pt x="2394" y="2158"/>
                    <a:pt x="2394" y="2158"/>
                  </a:cubicBezTo>
                  <a:cubicBezTo>
                    <a:pt x="2394" y="2158"/>
                    <a:pt x="2394" y="2159"/>
                    <a:pt x="2393" y="2158"/>
                  </a:cubicBezTo>
                  <a:cubicBezTo>
                    <a:pt x="2393" y="2158"/>
                    <a:pt x="2393" y="2158"/>
                    <a:pt x="2393" y="2158"/>
                  </a:cubicBezTo>
                  <a:cubicBezTo>
                    <a:pt x="2394" y="2156"/>
                    <a:pt x="2394" y="2156"/>
                    <a:pt x="2395" y="2156"/>
                  </a:cubicBezTo>
                  <a:cubicBezTo>
                    <a:pt x="2395" y="2156"/>
                    <a:pt x="2395" y="2156"/>
                    <a:pt x="2395" y="2156"/>
                  </a:cubicBezTo>
                  <a:cubicBezTo>
                    <a:pt x="2396" y="2156"/>
                    <a:pt x="2395" y="2156"/>
                    <a:pt x="2396" y="2156"/>
                  </a:cubicBezTo>
                  <a:cubicBezTo>
                    <a:pt x="2396" y="2156"/>
                    <a:pt x="2396" y="2156"/>
                    <a:pt x="2396" y="2156"/>
                  </a:cubicBezTo>
                  <a:cubicBezTo>
                    <a:pt x="2397" y="2157"/>
                    <a:pt x="2399" y="2157"/>
                    <a:pt x="2400" y="2157"/>
                  </a:cubicBezTo>
                  <a:cubicBezTo>
                    <a:pt x="2400" y="2157"/>
                    <a:pt x="2400" y="2157"/>
                    <a:pt x="2400" y="2157"/>
                  </a:cubicBezTo>
                  <a:cubicBezTo>
                    <a:pt x="2401" y="2157"/>
                    <a:pt x="2401" y="2157"/>
                    <a:pt x="2402" y="2154"/>
                  </a:cubicBezTo>
                  <a:cubicBezTo>
                    <a:pt x="2402" y="2154"/>
                    <a:pt x="2402" y="2154"/>
                    <a:pt x="2402" y="2154"/>
                  </a:cubicBezTo>
                  <a:cubicBezTo>
                    <a:pt x="2402" y="2151"/>
                    <a:pt x="2395" y="2143"/>
                    <a:pt x="2395" y="2133"/>
                  </a:cubicBezTo>
                  <a:cubicBezTo>
                    <a:pt x="2395" y="2133"/>
                    <a:pt x="2395" y="2133"/>
                    <a:pt x="2395" y="2133"/>
                  </a:cubicBezTo>
                  <a:cubicBezTo>
                    <a:pt x="2395" y="2131"/>
                    <a:pt x="2395" y="2130"/>
                    <a:pt x="2395" y="2128"/>
                  </a:cubicBezTo>
                  <a:cubicBezTo>
                    <a:pt x="2395" y="2128"/>
                    <a:pt x="2395" y="2128"/>
                    <a:pt x="2395" y="2128"/>
                  </a:cubicBezTo>
                  <a:cubicBezTo>
                    <a:pt x="2396" y="2122"/>
                    <a:pt x="2397" y="2119"/>
                    <a:pt x="2398" y="2116"/>
                  </a:cubicBezTo>
                  <a:cubicBezTo>
                    <a:pt x="2398" y="2116"/>
                    <a:pt x="2398" y="2116"/>
                    <a:pt x="2398" y="2116"/>
                  </a:cubicBezTo>
                  <a:cubicBezTo>
                    <a:pt x="2399" y="2112"/>
                    <a:pt x="2402" y="2111"/>
                    <a:pt x="2407" y="2109"/>
                  </a:cubicBezTo>
                  <a:cubicBezTo>
                    <a:pt x="2407" y="2109"/>
                    <a:pt x="2407" y="2109"/>
                    <a:pt x="2407" y="2109"/>
                  </a:cubicBezTo>
                  <a:cubicBezTo>
                    <a:pt x="2417" y="2105"/>
                    <a:pt x="2428" y="2099"/>
                    <a:pt x="2431" y="2090"/>
                  </a:cubicBezTo>
                  <a:cubicBezTo>
                    <a:pt x="2431" y="2090"/>
                    <a:pt x="2431" y="2090"/>
                    <a:pt x="2431" y="2090"/>
                  </a:cubicBezTo>
                  <a:cubicBezTo>
                    <a:pt x="2432" y="2085"/>
                    <a:pt x="2432" y="2081"/>
                    <a:pt x="2432" y="2078"/>
                  </a:cubicBezTo>
                  <a:cubicBezTo>
                    <a:pt x="2432" y="2078"/>
                    <a:pt x="2432" y="2078"/>
                    <a:pt x="2432" y="2078"/>
                  </a:cubicBezTo>
                  <a:cubicBezTo>
                    <a:pt x="2433" y="2073"/>
                    <a:pt x="2431" y="2069"/>
                    <a:pt x="2430" y="2068"/>
                  </a:cubicBezTo>
                  <a:cubicBezTo>
                    <a:pt x="2430" y="2068"/>
                    <a:pt x="2430" y="2068"/>
                    <a:pt x="2430" y="2068"/>
                  </a:cubicBezTo>
                  <a:cubicBezTo>
                    <a:pt x="2427" y="2066"/>
                    <a:pt x="2423" y="2063"/>
                    <a:pt x="2423" y="2059"/>
                  </a:cubicBezTo>
                  <a:cubicBezTo>
                    <a:pt x="2423" y="2059"/>
                    <a:pt x="2423" y="2059"/>
                    <a:pt x="2423" y="2059"/>
                  </a:cubicBezTo>
                  <a:cubicBezTo>
                    <a:pt x="2423" y="2057"/>
                    <a:pt x="2424" y="2055"/>
                    <a:pt x="2426" y="2054"/>
                  </a:cubicBezTo>
                  <a:cubicBezTo>
                    <a:pt x="2426" y="2054"/>
                    <a:pt x="2426" y="2054"/>
                    <a:pt x="2426" y="2054"/>
                  </a:cubicBezTo>
                  <a:cubicBezTo>
                    <a:pt x="2432" y="2050"/>
                    <a:pt x="2441" y="2046"/>
                    <a:pt x="2441" y="2040"/>
                  </a:cubicBezTo>
                  <a:cubicBezTo>
                    <a:pt x="2441" y="2040"/>
                    <a:pt x="2441" y="2040"/>
                    <a:pt x="2441" y="2040"/>
                  </a:cubicBezTo>
                  <a:cubicBezTo>
                    <a:pt x="2442" y="2037"/>
                    <a:pt x="2442" y="2035"/>
                    <a:pt x="2444" y="2034"/>
                  </a:cubicBezTo>
                  <a:cubicBezTo>
                    <a:pt x="2444" y="2034"/>
                    <a:pt x="2444" y="2034"/>
                    <a:pt x="2444" y="2034"/>
                  </a:cubicBezTo>
                  <a:cubicBezTo>
                    <a:pt x="2445" y="2033"/>
                    <a:pt x="2446" y="2032"/>
                    <a:pt x="2449" y="2030"/>
                  </a:cubicBezTo>
                  <a:cubicBezTo>
                    <a:pt x="2449" y="2030"/>
                    <a:pt x="2449" y="2030"/>
                    <a:pt x="2449" y="2030"/>
                  </a:cubicBezTo>
                  <a:cubicBezTo>
                    <a:pt x="2453" y="2028"/>
                    <a:pt x="2454" y="2024"/>
                    <a:pt x="2458" y="2024"/>
                  </a:cubicBezTo>
                  <a:cubicBezTo>
                    <a:pt x="2458" y="2024"/>
                    <a:pt x="2458" y="2024"/>
                    <a:pt x="2458" y="2024"/>
                  </a:cubicBezTo>
                  <a:cubicBezTo>
                    <a:pt x="2460" y="2024"/>
                    <a:pt x="2462" y="2025"/>
                    <a:pt x="2464" y="2028"/>
                  </a:cubicBezTo>
                  <a:cubicBezTo>
                    <a:pt x="2464" y="2028"/>
                    <a:pt x="2464" y="2028"/>
                    <a:pt x="2464" y="2028"/>
                  </a:cubicBezTo>
                  <a:cubicBezTo>
                    <a:pt x="2467" y="2032"/>
                    <a:pt x="2470" y="2034"/>
                    <a:pt x="2471" y="2034"/>
                  </a:cubicBezTo>
                  <a:cubicBezTo>
                    <a:pt x="2471" y="2034"/>
                    <a:pt x="2471" y="2034"/>
                    <a:pt x="2471" y="2034"/>
                  </a:cubicBezTo>
                  <a:cubicBezTo>
                    <a:pt x="2472" y="2034"/>
                    <a:pt x="2474" y="2033"/>
                    <a:pt x="2475" y="2031"/>
                  </a:cubicBezTo>
                  <a:cubicBezTo>
                    <a:pt x="2475" y="2031"/>
                    <a:pt x="2475" y="2031"/>
                    <a:pt x="2475" y="2031"/>
                  </a:cubicBezTo>
                  <a:cubicBezTo>
                    <a:pt x="2478" y="2025"/>
                    <a:pt x="2486" y="2023"/>
                    <a:pt x="2492" y="2021"/>
                  </a:cubicBezTo>
                  <a:cubicBezTo>
                    <a:pt x="2492" y="2021"/>
                    <a:pt x="2492" y="2021"/>
                    <a:pt x="2492" y="2021"/>
                  </a:cubicBezTo>
                  <a:cubicBezTo>
                    <a:pt x="2493" y="2022"/>
                    <a:pt x="2493" y="2022"/>
                    <a:pt x="2493" y="2022"/>
                  </a:cubicBezTo>
                  <a:cubicBezTo>
                    <a:pt x="2492" y="2021"/>
                    <a:pt x="2492" y="2021"/>
                    <a:pt x="2492" y="2021"/>
                  </a:cubicBezTo>
                  <a:cubicBezTo>
                    <a:pt x="2493" y="2021"/>
                    <a:pt x="2494" y="2020"/>
                    <a:pt x="2495" y="2020"/>
                  </a:cubicBezTo>
                  <a:cubicBezTo>
                    <a:pt x="2495" y="2020"/>
                    <a:pt x="2495" y="2020"/>
                    <a:pt x="2495" y="2020"/>
                  </a:cubicBezTo>
                  <a:cubicBezTo>
                    <a:pt x="2498" y="2018"/>
                    <a:pt x="2503" y="2016"/>
                    <a:pt x="2507" y="2014"/>
                  </a:cubicBezTo>
                  <a:cubicBezTo>
                    <a:pt x="2507" y="2014"/>
                    <a:pt x="2507" y="2014"/>
                    <a:pt x="2507" y="2014"/>
                  </a:cubicBezTo>
                  <a:cubicBezTo>
                    <a:pt x="2511" y="2011"/>
                    <a:pt x="2514" y="2009"/>
                    <a:pt x="2513" y="2008"/>
                  </a:cubicBezTo>
                  <a:cubicBezTo>
                    <a:pt x="2513" y="2008"/>
                    <a:pt x="2513" y="2008"/>
                    <a:pt x="2513" y="2008"/>
                  </a:cubicBezTo>
                  <a:cubicBezTo>
                    <a:pt x="2513" y="2008"/>
                    <a:pt x="2513" y="2008"/>
                    <a:pt x="2513" y="2008"/>
                  </a:cubicBezTo>
                  <a:cubicBezTo>
                    <a:pt x="2513" y="2008"/>
                    <a:pt x="2513" y="2008"/>
                    <a:pt x="2513" y="2008"/>
                  </a:cubicBezTo>
                  <a:cubicBezTo>
                    <a:pt x="2512" y="2005"/>
                    <a:pt x="2511" y="2003"/>
                    <a:pt x="2511" y="2000"/>
                  </a:cubicBezTo>
                  <a:cubicBezTo>
                    <a:pt x="2511" y="2000"/>
                    <a:pt x="2511" y="2000"/>
                    <a:pt x="2511" y="2000"/>
                  </a:cubicBezTo>
                  <a:cubicBezTo>
                    <a:pt x="2511" y="1998"/>
                    <a:pt x="2512" y="1996"/>
                    <a:pt x="2514" y="1994"/>
                  </a:cubicBezTo>
                  <a:cubicBezTo>
                    <a:pt x="2514" y="1994"/>
                    <a:pt x="2514" y="1994"/>
                    <a:pt x="2514" y="1994"/>
                  </a:cubicBezTo>
                  <a:cubicBezTo>
                    <a:pt x="2516" y="1993"/>
                    <a:pt x="2517" y="1991"/>
                    <a:pt x="2517" y="1990"/>
                  </a:cubicBezTo>
                  <a:cubicBezTo>
                    <a:pt x="2517" y="1990"/>
                    <a:pt x="2517" y="1990"/>
                    <a:pt x="2517" y="1990"/>
                  </a:cubicBezTo>
                  <a:cubicBezTo>
                    <a:pt x="2517" y="1990"/>
                    <a:pt x="2517" y="1990"/>
                    <a:pt x="2517" y="1990"/>
                  </a:cubicBezTo>
                  <a:cubicBezTo>
                    <a:pt x="2517" y="1989"/>
                    <a:pt x="2517" y="1989"/>
                    <a:pt x="2517" y="1988"/>
                  </a:cubicBezTo>
                  <a:cubicBezTo>
                    <a:pt x="2517" y="1988"/>
                    <a:pt x="2517" y="1988"/>
                    <a:pt x="2517" y="1988"/>
                  </a:cubicBezTo>
                  <a:cubicBezTo>
                    <a:pt x="2517" y="1988"/>
                    <a:pt x="2517" y="1988"/>
                    <a:pt x="2517" y="1988"/>
                  </a:cubicBezTo>
                  <a:cubicBezTo>
                    <a:pt x="2517" y="1988"/>
                    <a:pt x="2517" y="1988"/>
                    <a:pt x="2517" y="1988"/>
                  </a:cubicBezTo>
                  <a:cubicBezTo>
                    <a:pt x="2517" y="1986"/>
                    <a:pt x="2517" y="1985"/>
                    <a:pt x="2517" y="1983"/>
                  </a:cubicBezTo>
                  <a:cubicBezTo>
                    <a:pt x="2517" y="1983"/>
                    <a:pt x="2517" y="1983"/>
                    <a:pt x="2517" y="1983"/>
                  </a:cubicBezTo>
                  <a:cubicBezTo>
                    <a:pt x="2517" y="1981"/>
                    <a:pt x="2516" y="1979"/>
                    <a:pt x="2516" y="1977"/>
                  </a:cubicBezTo>
                  <a:cubicBezTo>
                    <a:pt x="2516" y="1977"/>
                    <a:pt x="2516" y="1977"/>
                    <a:pt x="2516" y="1977"/>
                  </a:cubicBezTo>
                  <a:cubicBezTo>
                    <a:pt x="2513" y="1970"/>
                    <a:pt x="2514" y="1960"/>
                    <a:pt x="2508" y="1955"/>
                  </a:cubicBezTo>
                  <a:cubicBezTo>
                    <a:pt x="2508" y="1955"/>
                    <a:pt x="2508" y="1955"/>
                    <a:pt x="2508" y="1955"/>
                  </a:cubicBezTo>
                  <a:cubicBezTo>
                    <a:pt x="2503" y="1950"/>
                    <a:pt x="2487" y="1942"/>
                    <a:pt x="2486" y="1934"/>
                  </a:cubicBezTo>
                  <a:cubicBezTo>
                    <a:pt x="2486" y="1934"/>
                    <a:pt x="2486" y="1934"/>
                    <a:pt x="2486" y="1934"/>
                  </a:cubicBezTo>
                  <a:cubicBezTo>
                    <a:pt x="2486" y="1931"/>
                    <a:pt x="2485" y="1929"/>
                    <a:pt x="2485" y="1927"/>
                  </a:cubicBezTo>
                  <a:cubicBezTo>
                    <a:pt x="2485" y="1927"/>
                    <a:pt x="2485" y="1927"/>
                    <a:pt x="2485" y="1927"/>
                  </a:cubicBezTo>
                  <a:cubicBezTo>
                    <a:pt x="2485" y="1923"/>
                    <a:pt x="2486" y="1919"/>
                    <a:pt x="2489" y="1916"/>
                  </a:cubicBezTo>
                  <a:cubicBezTo>
                    <a:pt x="2489" y="1916"/>
                    <a:pt x="2489" y="1916"/>
                    <a:pt x="2489" y="1916"/>
                  </a:cubicBezTo>
                  <a:cubicBezTo>
                    <a:pt x="2493" y="1912"/>
                    <a:pt x="2494" y="1911"/>
                    <a:pt x="2494" y="1909"/>
                  </a:cubicBezTo>
                  <a:cubicBezTo>
                    <a:pt x="2494" y="1909"/>
                    <a:pt x="2494" y="1909"/>
                    <a:pt x="2494" y="1909"/>
                  </a:cubicBezTo>
                  <a:cubicBezTo>
                    <a:pt x="2493" y="1909"/>
                    <a:pt x="2493" y="1909"/>
                    <a:pt x="2492" y="1909"/>
                  </a:cubicBezTo>
                  <a:cubicBezTo>
                    <a:pt x="2492" y="1909"/>
                    <a:pt x="2492" y="1909"/>
                    <a:pt x="2492" y="1909"/>
                  </a:cubicBezTo>
                  <a:cubicBezTo>
                    <a:pt x="2491" y="1909"/>
                    <a:pt x="2489" y="1908"/>
                    <a:pt x="2488" y="1908"/>
                  </a:cubicBezTo>
                  <a:cubicBezTo>
                    <a:pt x="2488" y="1908"/>
                    <a:pt x="2488" y="1908"/>
                    <a:pt x="2488" y="1908"/>
                  </a:cubicBezTo>
                  <a:cubicBezTo>
                    <a:pt x="2485" y="1905"/>
                    <a:pt x="2483" y="1901"/>
                    <a:pt x="2480" y="1898"/>
                  </a:cubicBezTo>
                  <a:cubicBezTo>
                    <a:pt x="2480" y="1898"/>
                    <a:pt x="2480" y="1898"/>
                    <a:pt x="2480" y="1898"/>
                  </a:cubicBezTo>
                  <a:cubicBezTo>
                    <a:pt x="2478" y="1897"/>
                    <a:pt x="2477" y="1896"/>
                    <a:pt x="2474" y="1896"/>
                  </a:cubicBezTo>
                  <a:cubicBezTo>
                    <a:pt x="2474" y="1896"/>
                    <a:pt x="2474" y="1896"/>
                    <a:pt x="2474" y="1896"/>
                  </a:cubicBezTo>
                  <a:cubicBezTo>
                    <a:pt x="2470" y="1896"/>
                    <a:pt x="2465" y="1898"/>
                    <a:pt x="2460" y="1898"/>
                  </a:cubicBezTo>
                  <a:cubicBezTo>
                    <a:pt x="2460" y="1898"/>
                    <a:pt x="2460" y="1898"/>
                    <a:pt x="2460" y="1898"/>
                  </a:cubicBezTo>
                  <a:cubicBezTo>
                    <a:pt x="2458" y="1898"/>
                    <a:pt x="2457" y="1898"/>
                    <a:pt x="2455" y="1897"/>
                  </a:cubicBezTo>
                  <a:cubicBezTo>
                    <a:pt x="2455" y="1897"/>
                    <a:pt x="2455" y="1897"/>
                    <a:pt x="2455" y="1897"/>
                  </a:cubicBezTo>
                  <a:cubicBezTo>
                    <a:pt x="2446" y="1896"/>
                    <a:pt x="2445" y="1894"/>
                    <a:pt x="2441" y="1887"/>
                  </a:cubicBezTo>
                  <a:cubicBezTo>
                    <a:pt x="2441" y="1887"/>
                    <a:pt x="2441" y="1887"/>
                    <a:pt x="2441" y="1887"/>
                  </a:cubicBezTo>
                  <a:cubicBezTo>
                    <a:pt x="2436" y="1880"/>
                    <a:pt x="2437" y="1880"/>
                    <a:pt x="2431" y="1880"/>
                  </a:cubicBezTo>
                  <a:cubicBezTo>
                    <a:pt x="2431" y="1880"/>
                    <a:pt x="2431" y="1880"/>
                    <a:pt x="2431" y="1880"/>
                  </a:cubicBezTo>
                  <a:cubicBezTo>
                    <a:pt x="2428" y="1880"/>
                    <a:pt x="2426" y="1879"/>
                    <a:pt x="2425" y="1878"/>
                  </a:cubicBezTo>
                  <a:cubicBezTo>
                    <a:pt x="2425" y="1878"/>
                    <a:pt x="2425" y="1878"/>
                    <a:pt x="2425" y="1878"/>
                  </a:cubicBezTo>
                  <a:cubicBezTo>
                    <a:pt x="2424" y="1876"/>
                    <a:pt x="2424" y="1875"/>
                    <a:pt x="2424" y="1873"/>
                  </a:cubicBezTo>
                  <a:cubicBezTo>
                    <a:pt x="2424" y="1873"/>
                    <a:pt x="2424" y="1873"/>
                    <a:pt x="2424" y="1873"/>
                  </a:cubicBezTo>
                  <a:cubicBezTo>
                    <a:pt x="2423" y="1872"/>
                    <a:pt x="2424" y="1872"/>
                    <a:pt x="2423" y="1872"/>
                  </a:cubicBezTo>
                  <a:cubicBezTo>
                    <a:pt x="2423" y="1872"/>
                    <a:pt x="2423" y="1872"/>
                    <a:pt x="2423" y="1872"/>
                  </a:cubicBezTo>
                  <a:cubicBezTo>
                    <a:pt x="2422" y="1872"/>
                    <a:pt x="2419" y="1874"/>
                    <a:pt x="2418" y="1876"/>
                  </a:cubicBezTo>
                  <a:cubicBezTo>
                    <a:pt x="2418" y="1876"/>
                    <a:pt x="2418" y="1876"/>
                    <a:pt x="2418" y="1876"/>
                  </a:cubicBezTo>
                  <a:cubicBezTo>
                    <a:pt x="2418" y="1877"/>
                    <a:pt x="2417" y="1878"/>
                    <a:pt x="2417" y="1878"/>
                  </a:cubicBezTo>
                  <a:cubicBezTo>
                    <a:pt x="2417" y="1878"/>
                    <a:pt x="2417" y="1878"/>
                    <a:pt x="2417" y="1878"/>
                  </a:cubicBezTo>
                  <a:cubicBezTo>
                    <a:pt x="2417" y="1880"/>
                    <a:pt x="2419" y="1883"/>
                    <a:pt x="2419" y="1885"/>
                  </a:cubicBezTo>
                  <a:cubicBezTo>
                    <a:pt x="2419" y="1885"/>
                    <a:pt x="2419" y="1885"/>
                    <a:pt x="2419" y="1885"/>
                  </a:cubicBezTo>
                  <a:cubicBezTo>
                    <a:pt x="2419" y="1886"/>
                    <a:pt x="2419" y="1887"/>
                    <a:pt x="2418" y="1888"/>
                  </a:cubicBezTo>
                  <a:cubicBezTo>
                    <a:pt x="2418" y="1888"/>
                    <a:pt x="2418" y="1888"/>
                    <a:pt x="2418" y="1888"/>
                  </a:cubicBezTo>
                  <a:cubicBezTo>
                    <a:pt x="2416" y="1889"/>
                    <a:pt x="2411" y="1894"/>
                    <a:pt x="2407" y="1899"/>
                  </a:cubicBezTo>
                  <a:cubicBezTo>
                    <a:pt x="2407" y="1899"/>
                    <a:pt x="2407" y="1899"/>
                    <a:pt x="2407" y="1899"/>
                  </a:cubicBezTo>
                  <a:cubicBezTo>
                    <a:pt x="2404" y="1902"/>
                    <a:pt x="2402" y="1905"/>
                    <a:pt x="2398" y="1905"/>
                  </a:cubicBezTo>
                  <a:cubicBezTo>
                    <a:pt x="2398" y="1905"/>
                    <a:pt x="2398" y="1905"/>
                    <a:pt x="2398" y="1905"/>
                  </a:cubicBezTo>
                  <a:cubicBezTo>
                    <a:pt x="2396" y="1905"/>
                    <a:pt x="2395" y="1905"/>
                    <a:pt x="2394" y="1904"/>
                  </a:cubicBezTo>
                  <a:cubicBezTo>
                    <a:pt x="2394" y="1904"/>
                    <a:pt x="2394" y="1904"/>
                    <a:pt x="2394" y="1904"/>
                  </a:cubicBezTo>
                  <a:cubicBezTo>
                    <a:pt x="2393" y="1903"/>
                    <a:pt x="2391" y="1903"/>
                    <a:pt x="2389" y="1902"/>
                  </a:cubicBezTo>
                  <a:cubicBezTo>
                    <a:pt x="2389" y="1902"/>
                    <a:pt x="2389" y="1902"/>
                    <a:pt x="2389" y="1902"/>
                  </a:cubicBezTo>
                  <a:cubicBezTo>
                    <a:pt x="2387" y="1901"/>
                    <a:pt x="2386" y="1899"/>
                    <a:pt x="2386" y="1898"/>
                  </a:cubicBezTo>
                  <a:cubicBezTo>
                    <a:pt x="2386" y="1898"/>
                    <a:pt x="2386" y="1898"/>
                    <a:pt x="2386" y="1898"/>
                  </a:cubicBezTo>
                  <a:cubicBezTo>
                    <a:pt x="2386" y="1896"/>
                    <a:pt x="2386" y="1895"/>
                    <a:pt x="2387" y="1894"/>
                  </a:cubicBezTo>
                  <a:cubicBezTo>
                    <a:pt x="2387" y="1894"/>
                    <a:pt x="2387" y="1894"/>
                    <a:pt x="2387" y="1894"/>
                  </a:cubicBezTo>
                  <a:cubicBezTo>
                    <a:pt x="2387" y="1893"/>
                    <a:pt x="2388" y="1891"/>
                    <a:pt x="2389" y="1889"/>
                  </a:cubicBezTo>
                  <a:cubicBezTo>
                    <a:pt x="2389" y="1889"/>
                    <a:pt x="2389" y="1889"/>
                    <a:pt x="2389" y="1889"/>
                  </a:cubicBezTo>
                  <a:cubicBezTo>
                    <a:pt x="2391" y="1883"/>
                    <a:pt x="2398" y="1876"/>
                    <a:pt x="2399" y="1873"/>
                  </a:cubicBezTo>
                  <a:cubicBezTo>
                    <a:pt x="2399" y="1873"/>
                    <a:pt x="2399" y="1873"/>
                    <a:pt x="2399" y="1873"/>
                  </a:cubicBezTo>
                  <a:cubicBezTo>
                    <a:pt x="2399" y="1872"/>
                    <a:pt x="2399" y="1872"/>
                    <a:pt x="2399" y="1872"/>
                  </a:cubicBezTo>
                  <a:cubicBezTo>
                    <a:pt x="2399" y="1872"/>
                    <a:pt x="2399" y="1872"/>
                    <a:pt x="2399" y="1872"/>
                  </a:cubicBezTo>
                  <a:cubicBezTo>
                    <a:pt x="2400" y="1871"/>
                    <a:pt x="2398" y="1870"/>
                    <a:pt x="2396" y="1869"/>
                  </a:cubicBezTo>
                  <a:cubicBezTo>
                    <a:pt x="2396" y="1869"/>
                    <a:pt x="2396" y="1869"/>
                    <a:pt x="2396" y="1869"/>
                  </a:cubicBezTo>
                  <a:cubicBezTo>
                    <a:pt x="2394" y="1868"/>
                    <a:pt x="2390" y="1866"/>
                    <a:pt x="2388" y="1865"/>
                  </a:cubicBezTo>
                  <a:cubicBezTo>
                    <a:pt x="2388" y="1865"/>
                    <a:pt x="2388" y="1865"/>
                    <a:pt x="2388" y="1865"/>
                  </a:cubicBezTo>
                  <a:cubicBezTo>
                    <a:pt x="2389" y="1862"/>
                    <a:pt x="2389" y="1862"/>
                    <a:pt x="2389" y="1862"/>
                  </a:cubicBezTo>
                  <a:cubicBezTo>
                    <a:pt x="2392" y="1864"/>
                    <a:pt x="2395" y="1865"/>
                    <a:pt x="2397" y="1866"/>
                  </a:cubicBezTo>
                  <a:cubicBezTo>
                    <a:pt x="2397" y="1866"/>
                    <a:pt x="2397" y="1866"/>
                    <a:pt x="2397" y="1866"/>
                  </a:cubicBezTo>
                  <a:cubicBezTo>
                    <a:pt x="2400" y="1868"/>
                    <a:pt x="2402" y="1869"/>
                    <a:pt x="2402" y="1872"/>
                  </a:cubicBezTo>
                  <a:cubicBezTo>
                    <a:pt x="2402" y="1872"/>
                    <a:pt x="2402" y="1872"/>
                    <a:pt x="2402" y="1872"/>
                  </a:cubicBezTo>
                  <a:cubicBezTo>
                    <a:pt x="2402" y="1873"/>
                    <a:pt x="2402" y="1873"/>
                    <a:pt x="2402" y="1874"/>
                  </a:cubicBezTo>
                  <a:cubicBezTo>
                    <a:pt x="2402" y="1874"/>
                    <a:pt x="2402" y="1874"/>
                    <a:pt x="2402" y="1874"/>
                  </a:cubicBezTo>
                  <a:cubicBezTo>
                    <a:pt x="2400" y="1879"/>
                    <a:pt x="2393" y="1885"/>
                    <a:pt x="2392" y="1890"/>
                  </a:cubicBezTo>
                  <a:cubicBezTo>
                    <a:pt x="2392" y="1890"/>
                    <a:pt x="2392" y="1890"/>
                    <a:pt x="2392" y="1890"/>
                  </a:cubicBezTo>
                  <a:cubicBezTo>
                    <a:pt x="2391" y="1892"/>
                    <a:pt x="2390" y="1894"/>
                    <a:pt x="2389" y="1896"/>
                  </a:cubicBezTo>
                  <a:cubicBezTo>
                    <a:pt x="2389" y="1896"/>
                    <a:pt x="2389" y="1896"/>
                    <a:pt x="2389" y="1896"/>
                  </a:cubicBezTo>
                  <a:cubicBezTo>
                    <a:pt x="2389" y="1896"/>
                    <a:pt x="2389" y="1896"/>
                    <a:pt x="2389" y="1896"/>
                  </a:cubicBezTo>
                  <a:cubicBezTo>
                    <a:pt x="2389" y="1897"/>
                    <a:pt x="2389" y="1897"/>
                    <a:pt x="2389" y="1898"/>
                  </a:cubicBezTo>
                  <a:cubicBezTo>
                    <a:pt x="2389" y="1898"/>
                    <a:pt x="2389" y="1898"/>
                    <a:pt x="2389" y="1898"/>
                  </a:cubicBezTo>
                  <a:cubicBezTo>
                    <a:pt x="2389" y="1898"/>
                    <a:pt x="2389" y="1899"/>
                    <a:pt x="2391" y="1900"/>
                  </a:cubicBezTo>
                  <a:cubicBezTo>
                    <a:pt x="2391" y="1900"/>
                    <a:pt x="2391" y="1900"/>
                    <a:pt x="2391" y="1900"/>
                  </a:cubicBezTo>
                  <a:cubicBezTo>
                    <a:pt x="2391" y="1901"/>
                    <a:pt x="2393" y="1900"/>
                    <a:pt x="2395" y="1902"/>
                  </a:cubicBezTo>
                  <a:cubicBezTo>
                    <a:pt x="2395" y="1902"/>
                    <a:pt x="2395" y="1902"/>
                    <a:pt x="2395" y="1902"/>
                  </a:cubicBezTo>
                  <a:cubicBezTo>
                    <a:pt x="2396" y="1902"/>
                    <a:pt x="2397" y="1902"/>
                    <a:pt x="2398" y="1902"/>
                  </a:cubicBezTo>
                  <a:cubicBezTo>
                    <a:pt x="2398" y="1902"/>
                    <a:pt x="2398" y="1902"/>
                    <a:pt x="2398" y="1902"/>
                  </a:cubicBezTo>
                  <a:cubicBezTo>
                    <a:pt x="2400" y="1903"/>
                    <a:pt x="2402" y="1900"/>
                    <a:pt x="2405" y="1897"/>
                  </a:cubicBezTo>
                  <a:cubicBezTo>
                    <a:pt x="2405" y="1897"/>
                    <a:pt x="2405" y="1897"/>
                    <a:pt x="2405" y="1897"/>
                  </a:cubicBezTo>
                  <a:cubicBezTo>
                    <a:pt x="2409" y="1892"/>
                    <a:pt x="2414" y="1887"/>
                    <a:pt x="2416" y="1886"/>
                  </a:cubicBezTo>
                  <a:cubicBezTo>
                    <a:pt x="2416" y="1886"/>
                    <a:pt x="2416" y="1886"/>
                    <a:pt x="2416" y="1886"/>
                  </a:cubicBezTo>
                  <a:cubicBezTo>
                    <a:pt x="2416" y="1886"/>
                    <a:pt x="2416" y="1886"/>
                    <a:pt x="2416" y="1885"/>
                  </a:cubicBezTo>
                  <a:cubicBezTo>
                    <a:pt x="2416" y="1885"/>
                    <a:pt x="2416" y="1885"/>
                    <a:pt x="2416" y="1885"/>
                  </a:cubicBezTo>
                  <a:cubicBezTo>
                    <a:pt x="2416" y="1884"/>
                    <a:pt x="2415" y="1881"/>
                    <a:pt x="2415" y="1878"/>
                  </a:cubicBezTo>
                  <a:cubicBezTo>
                    <a:pt x="2415" y="1878"/>
                    <a:pt x="2415" y="1878"/>
                    <a:pt x="2415" y="1878"/>
                  </a:cubicBezTo>
                  <a:cubicBezTo>
                    <a:pt x="2415" y="1877"/>
                    <a:pt x="2415" y="1876"/>
                    <a:pt x="2415" y="1875"/>
                  </a:cubicBezTo>
                  <a:cubicBezTo>
                    <a:pt x="2415" y="1875"/>
                    <a:pt x="2415" y="1875"/>
                    <a:pt x="2415" y="1875"/>
                  </a:cubicBezTo>
                  <a:cubicBezTo>
                    <a:pt x="2417" y="1872"/>
                    <a:pt x="2420" y="1869"/>
                    <a:pt x="2423" y="1869"/>
                  </a:cubicBezTo>
                  <a:cubicBezTo>
                    <a:pt x="2423" y="1869"/>
                    <a:pt x="2423" y="1869"/>
                    <a:pt x="2423" y="1869"/>
                  </a:cubicBezTo>
                  <a:cubicBezTo>
                    <a:pt x="2425" y="1869"/>
                    <a:pt x="2426" y="1870"/>
                    <a:pt x="2427" y="1872"/>
                  </a:cubicBezTo>
                  <a:cubicBezTo>
                    <a:pt x="2427" y="1872"/>
                    <a:pt x="2427" y="1872"/>
                    <a:pt x="2427" y="1872"/>
                  </a:cubicBezTo>
                  <a:cubicBezTo>
                    <a:pt x="2427" y="1874"/>
                    <a:pt x="2427" y="1876"/>
                    <a:pt x="2427" y="1876"/>
                  </a:cubicBezTo>
                  <a:cubicBezTo>
                    <a:pt x="2427" y="1876"/>
                    <a:pt x="2427" y="1876"/>
                    <a:pt x="2427" y="1876"/>
                  </a:cubicBezTo>
                  <a:cubicBezTo>
                    <a:pt x="2428" y="1877"/>
                    <a:pt x="2428" y="1877"/>
                    <a:pt x="2431" y="1877"/>
                  </a:cubicBezTo>
                  <a:cubicBezTo>
                    <a:pt x="2431" y="1877"/>
                    <a:pt x="2431" y="1877"/>
                    <a:pt x="2431" y="1877"/>
                  </a:cubicBezTo>
                  <a:cubicBezTo>
                    <a:pt x="2437" y="1877"/>
                    <a:pt x="2439" y="1878"/>
                    <a:pt x="2444" y="1885"/>
                  </a:cubicBezTo>
                  <a:cubicBezTo>
                    <a:pt x="2444" y="1885"/>
                    <a:pt x="2444" y="1885"/>
                    <a:pt x="2444" y="1885"/>
                  </a:cubicBezTo>
                  <a:cubicBezTo>
                    <a:pt x="2448" y="1893"/>
                    <a:pt x="2447" y="1892"/>
                    <a:pt x="2456" y="1895"/>
                  </a:cubicBezTo>
                  <a:cubicBezTo>
                    <a:pt x="2456" y="1895"/>
                    <a:pt x="2456" y="1895"/>
                    <a:pt x="2456" y="1895"/>
                  </a:cubicBezTo>
                  <a:cubicBezTo>
                    <a:pt x="2457" y="1895"/>
                    <a:pt x="2458" y="1895"/>
                    <a:pt x="2460" y="1895"/>
                  </a:cubicBezTo>
                  <a:cubicBezTo>
                    <a:pt x="2460" y="1895"/>
                    <a:pt x="2460" y="1895"/>
                    <a:pt x="2460" y="1895"/>
                  </a:cubicBezTo>
                  <a:cubicBezTo>
                    <a:pt x="2465" y="1895"/>
                    <a:pt x="2470" y="1894"/>
                    <a:pt x="2474" y="1893"/>
                  </a:cubicBezTo>
                  <a:cubicBezTo>
                    <a:pt x="2474" y="1893"/>
                    <a:pt x="2474" y="1893"/>
                    <a:pt x="2474" y="1893"/>
                  </a:cubicBezTo>
                  <a:cubicBezTo>
                    <a:pt x="2477" y="1893"/>
                    <a:pt x="2480" y="1894"/>
                    <a:pt x="2482" y="1896"/>
                  </a:cubicBezTo>
                  <a:cubicBezTo>
                    <a:pt x="2482" y="1896"/>
                    <a:pt x="2482" y="1896"/>
                    <a:pt x="2482" y="1896"/>
                  </a:cubicBezTo>
                  <a:cubicBezTo>
                    <a:pt x="2486" y="1900"/>
                    <a:pt x="2488" y="1904"/>
                    <a:pt x="2490" y="1905"/>
                  </a:cubicBezTo>
                  <a:cubicBezTo>
                    <a:pt x="2490" y="1905"/>
                    <a:pt x="2490" y="1905"/>
                    <a:pt x="2490" y="1905"/>
                  </a:cubicBezTo>
                  <a:cubicBezTo>
                    <a:pt x="2491" y="1906"/>
                    <a:pt x="2491" y="1906"/>
                    <a:pt x="2492" y="1906"/>
                  </a:cubicBezTo>
                  <a:cubicBezTo>
                    <a:pt x="2492" y="1906"/>
                    <a:pt x="2492" y="1906"/>
                    <a:pt x="2492" y="1906"/>
                  </a:cubicBezTo>
                  <a:cubicBezTo>
                    <a:pt x="2494" y="1906"/>
                    <a:pt x="2496" y="1905"/>
                    <a:pt x="2499" y="1902"/>
                  </a:cubicBezTo>
                  <a:cubicBezTo>
                    <a:pt x="2499" y="1902"/>
                    <a:pt x="2499" y="1902"/>
                    <a:pt x="2499" y="1902"/>
                  </a:cubicBezTo>
                  <a:cubicBezTo>
                    <a:pt x="2499" y="1902"/>
                    <a:pt x="2499" y="1902"/>
                    <a:pt x="2499" y="1902"/>
                  </a:cubicBezTo>
                  <a:cubicBezTo>
                    <a:pt x="2503" y="1898"/>
                    <a:pt x="2507" y="1897"/>
                    <a:pt x="2512" y="1892"/>
                  </a:cubicBezTo>
                  <a:cubicBezTo>
                    <a:pt x="2512" y="1892"/>
                    <a:pt x="2512" y="1892"/>
                    <a:pt x="2512" y="1892"/>
                  </a:cubicBezTo>
                  <a:cubicBezTo>
                    <a:pt x="2516" y="1886"/>
                    <a:pt x="2516" y="1887"/>
                    <a:pt x="2521" y="1883"/>
                  </a:cubicBezTo>
                  <a:cubicBezTo>
                    <a:pt x="2521" y="1883"/>
                    <a:pt x="2521" y="1883"/>
                    <a:pt x="2521" y="1883"/>
                  </a:cubicBezTo>
                  <a:cubicBezTo>
                    <a:pt x="2525" y="1879"/>
                    <a:pt x="2524" y="1877"/>
                    <a:pt x="2526" y="1871"/>
                  </a:cubicBezTo>
                  <a:cubicBezTo>
                    <a:pt x="2526" y="1871"/>
                    <a:pt x="2526" y="1871"/>
                    <a:pt x="2526" y="1871"/>
                  </a:cubicBezTo>
                  <a:cubicBezTo>
                    <a:pt x="2529" y="1866"/>
                    <a:pt x="2534" y="1861"/>
                    <a:pt x="2534" y="1855"/>
                  </a:cubicBezTo>
                  <a:cubicBezTo>
                    <a:pt x="2534" y="1855"/>
                    <a:pt x="2534" y="1855"/>
                    <a:pt x="2534" y="1855"/>
                  </a:cubicBezTo>
                  <a:cubicBezTo>
                    <a:pt x="2534" y="1855"/>
                    <a:pt x="2534" y="1854"/>
                    <a:pt x="2534" y="1854"/>
                  </a:cubicBezTo>
                  <a:cubicBezTo>
                    <a:pt x="2534" y="1854"/>
                    <a:pt x="2534" y="1854"/>
                    <a:pt x="2534" y="1854"/>
                  </a:cubicBezTo>
                  <a:cubicBezTo>
                    <a:pt x="2533" y="1849"/>
                    <a:pt x="2532" y="1845"/>
                    <a:pt x="2532" y="1843"/>
                  </a:cubicBezTo>
                  <a:cubicBezTo>
                    <a:pt x="2532" y="1843"/>
                    <a:pt x="2532" y="1843"/>
                    <a:pt x="2532" y="1843"/>
                  </a:cubicBezTo>
                  <a:cubicBezTo>
                    <a:pt x="2532" y="1842"/>
                    <a:pt x="2533" y="1841"/>
                    <a:pt x="2533" y="1840"/>
                  </a:cubicBezTo>
                  <a:cubicBezTo>
                    <a:pt x="2533" y="1840"/>
                    <a:pt x="2533" y="1840"/>
                    <a:pt x="2533" y="1840"/>
                  </a:cubicBezTo>
                  <a:cubicBezTo>
                    <a:pt x="2533" y="1840"/>
                    <a:pt x="2533" y="1840"/>
                    <a:pt x="2533" y="1840"/>
                  </a:cubicBezTo>
                  <a:cubicBezTo>
                    <a:pt x="2533" y="1840"/>
                    <a:pt x="2533" y="1840"/>
                    <a:pt x="2533" y="1840"/>
                  </a:cubicBezTo>
                  <a:cubicBezTo>
                    <a:pt x="2533" y="1838"/>
                    <a:pt x="2532" y="1834"/>
                    <a:pt x="2532" y="1832"/>
                  </a:cubicBezTo>
                  <a:cubicBezTo>
                    <a:pt x="2532" y="1832"/>
                    <a:pt x="2532" y="1832"/>
                    <a:pt x="2532" y="1832"/>
                  </a:cubicBezTo>
                  <a:cubicBezTo>
                    <a:pt x="2532" y="1830"/>
                    <a:pt x="2532" y="1829"/>
                    <a:pt x="2533" y="1828"/>
                  </a:cubicBezTo>
                  <a:cubicBezTo>
                    <a:pt x="2533" y="1828"/>
                    <a:pt x="2533" y="1828"/>
                    <a:pt x="2533" y="1828"/>
                  </a:cubicBezTo>
                  <a:cubicBezTo>
                    <a:pt x="2533" y="1827"/>
                    <a:pt x="2535" y="1826"/>
                    <a:pt x="2536" y="1827"/>
                  </a:cubicBezTo>
                  <a:cubicBezTo>
                    <a:pt x="2536" y="1827"/>
                    <a:pt x="2536" y="1827"/>
                    <a:pt x="2536" y="1827"/>
                  </a:cubicBezTo>
                  <a:cubicBezTo>
                    <a:pt x="2536" y="1827"/>
                    <a:pt x="2536" y="1827"/>
                    <a:pt x="2536" y="1827"/>
                  </a:cubicBezTo>
                  <a:cubicBezTo>
                    <a:pt x="2536" y="1827"/>
                    <a:pt x="2536" y="1827"/>
                    <a:pt x="2536" y="1827"/>
                  </a:cubicBezTo>
                  <a:cubicBezTo>
                    <a:pt x="2540" y="1827"/>
                    <a:pt x="2544" y="1828"/>
                    <a:pt x="2548" y="1828"/>
                  </a:cubicBezTo>
                  <a:cubicBezTo>
                    <a:pt x="2548" y="1828"/>
                    <a:pt x="2548" y="1828"/>
                    <a:pt x="2548" y="1828"/>
                  </a:cubicBezTo>
                  <a:cubicBezTo>
                    <a:pt x="2549" y="1828"/>
                    <a:pt x="2550" y="1827"/>
                    <a:pt x="2551" y="1827"/>
                  </a:cubicBezTo>
                  <a:cubicBezTo>
                    <a:pt x="2551" y="1827"/>
                    <a:pt x="2551" y="1827"/>
                    <a:pt x="2551" y="1827"/>
                  </a:cubicBezTo>
                  <a:cubicBezTo>
                    <a:pt x="2551" y="1827"/>
                    <a:pt x="2554" y="1826"/>
                    <a:pt x="2557" y="1826"/>
                  </a:cubicBezTo>
                  <a:cubicBezTo>
                    <a:pt x="2557" y="1826"/>
                    <a:pt x="2557" y="1826"/>
                    <a:pt x="2557" y="1826"/>
                  </a:cubicBezTo>
                  <a:cubicBezTo>
                    <a:pt x="2561" y="1824"/>
                    <a:pt x="2561" y="1824"/>
                    <a:pt x="2561" y="1823"/>
                  </a:cubicBezTo>
                  <a:cubicBezTo>
                    <a:pt x="2561" y="1823"/>
                    <a:pt x="2561" y="1823"/>
                    <a:pt x="2561" y="1823"/>
                  </a:cubicBezTo>
                  <a:cubicBezTo>
                    <a:pt x="2563" y="1823"/>
                    <a:pt x="2563" y="1823"/>
                    <a:pt x="2563" y="1823"/>
                  </a:cubicBezTo>
                  <a:cubicBezTo>
                    <a:pt x="2561" y="1823"/>
                    <a:pt x="2561" y="1823"/>
                    <a:pt x="2561" y="1823"/>
                  </a:cubicBezTo>
                  <a:cubicBezTo>
                    <a:pt x="2561" y="1823"/>
                    <a:pt x="2561" y="1823"/>
                    <a:pt x="2561" y="1822"/>
                  </a:cubicBezTo>
                  <a:cubicBezTo>
                    <a:pt x="2561" y="1822"/>
                    <a:pt x="2561" y="1822"/>
                    <a:pt x="2561" y="1822"/>
                  </a:cubicBezTo>
                  <a:cubicBezTo>
                    <a:pt x="2561" y="1822"/>
                    <a:pt x="2561" y="1822"/>
                    <a:pt x="2561" y="1821"/>
                  </a:cubicBezTo>
                  <a:cubicBezTo>
                    <a:pt x="2561" y="1821"/>
                    <a:pt x="2561" y="1821"/>
                    <a:pt x="2561" y="1821"/>
                  </a:cubicBezTo>
                  <a:cubicBezTo>
                    <a:pt x="2561" y="1820"/>
                    <a:pt x="2561" y="1819"/>
                    <a:pt x="2562" y="1817"/>
                  </a:cubicBezTo>
                  <a:cubicBezTo>
                    <a:pt x="2562" y="1817"/>
                    <a:pt x="2562" y="1817"/>
                    <a:pt x="2562" y="1817"/>
                  </a:cubicBezTo>
                  <a:cubicBezTo>
                    <a:pt x="2562" y="1816"/>
                    <a:pt x="2563" y="1815"/>
                    <a:pt x="2564" y="1814"/>
                  </a:cubicBezTo>
                  <a:cubicBezTo>
                    <a:pt x="2564" y="1814"/>
                    <a:pt x="2564" y="1814"/>
                    <a:pt x="2564" y="1814"/>
                  </a:cubicBezTo>
                  <a:cubicBezTo>
                    <a:pt x="2564" y="1814"/>
                    <a:pt x="2563" y="1814"/>
                    <a:pt x="2563" y="1814"/>
                  </a:cubicBezTo>
                  <a:cubicBezTo>
                    <a:pt x="2563" y="1814"/>
                    <a:pt x="2563" y="1814"/>
                    <a:pt x="2563" y="1814"/>
                  </a:cubicBezTo>
                  <a:cubicBezTo>
                    <a:pt x="2561" y="1814"/>
                    <a:pt x="2559" y="1814"/>
                    <a:pt x="2557" y="1813"/>
                  </a:cubicBezTo>
                  <a:cubicBezTo>
                    <a:pt x="2557" y="1813"/>
                    <a:pt x="2557" y="1813"/>
                    <a:pt x="2557" y="1813"/>
                  </a:cubicBezTo>
                  <a:cubicBezTo>
                    <a:pt x="2555" y="1811"/>
                    <a:pt x="2554" y="1808"/>
                    <a:pt x="2554" y="1806"/>
                  </a:cubicBezTo>
                  <a:cubicBezTo>
                    <a:pt x="2554" y="1806"/>
                    <a:pt x="2554" y="1806"/>
                    <a:pt x="2554" y="1806"/>
                  </a:cubicBezTo>
                  <a:cubicBezTo>
                    <a:pt x="2554" y="1804"/>
                    <a:pt x="2555" y="1801"/>
                    <a:pt x="2557" y="1801"/>
                  </a:cubicBezTo>
                  <a:cubicBezTo>
                    <a:pt x="2557" y="1801"/>
                    <a:pt x="2557" y="1801"/>
                    <a:pt x="2557" y="1801"/>
                  </a:cubicBezTo>
                  <a:cubicBezTo>
                    <a:pt x="2560" y="1800"/>
                    <a:pt x="2563" y="1800"/>
                    <a:pt x="2565" y="1799"/>
                  </a:cubicBezTo>
                  <a:cubicBezTo>
                    <a:pt x="2565" y="1799"/>
                    <a:pt x="2565" y="1799"/>
                    <a:pt x="2565" y="1799"/>
                  </a:cubicBezTo>
                  <a:cubicBezTo>
                    <a:pt x="2567" y="1799"/>
                    <a:pt x="2568" y="1799"/>
                    <a:pt x="2568" y="1796"/>
                  </a:cubicBezTo>
                  <a:cubicBezTo>
                    <a:pt x="2568" y="1796"/>
                    <a:pt x="2568" y="1796"/>
                    <a:pt x="2568" y="1796"/>
                  </a:cubicBezTo>
                  <a:cubicBezTo>
                    <a:pt x="2568" y="1789"/>
                    <a:pt x="2570" y="1790"/>
                    <a:pt x="2572" y="1782"/>
                  </a:cubicBezTo>
                  <a:cubicBezTo>
                    <a:pt x="2572" y="1782"/>
                    <a:pt x="2572" y="1782"/>
                    <a:pt x="2572" y="1782"/>
                  </a:cubicBezTo>
                  <a:cubicBezTo>
                    <a:pt x="2573" y="1777"/>
                    <a:pt x="2574" y="1773"/>
                    <a:pt x="2574" y="1769"/>
                  </a:cubicBezTo>
                  <a:cubicBezTo>
                    <a:pt x="2574" y="1769"/>
                    <a:pt x="2574" y="1769"/>
                    <a:pt x="2574" y="1769"/>
                  </a:cubicBezTo>
                  <a:cubicBezTo>
                    <a:pt x="2574" y="1767"/>
                    <a:pt x="2574" y="1766"/>
                    <a:pt x="2573" y="1765"/>
                  </a:cubicBezTo>
                  <a:cubicBezTo>
                    <a:pt x="2573" y="1765"/>
                    <a:pt x="2573" y="1765"/>
                    <a:pt x="2573" y="1765"/>
                  </a:cubicBezTo>
                  <a:cubicBezTo>
                    <a:pt x="2573" y="1765"/>
                    <a:pt x="2573" y="1765"/>
                    <a:pt x="2573" y="1765"/>
                  </a:cubicBezTo>
                  <a:cubicBezTo>
                    <a:pt x="2573" y="1764"/>
                    <a:pt x="2570" y="1762"/>
                    <a:pt x="2569" y="1762"/>
                  </a:cubicBezTo>
                  <a:cubicBezTo>
                    <a:pt x="2569" y="1762"/>
                    <a:pt x="2569" y="1762"/>
                    <a:pt x="2569" y="1762"/>
                  </a:cubicBezTo>
                  <a:cubicBezTo>
                    <a:pt x="2568" y="1762"/>
                    <a:pt x="2567" y="1762"/>
                    <a:pt x="2566" y="1762"/>
                  </a:cubicBezTo>
                  <a:cubicBezTo>
                    <a:pt x="2566" y="1762"/>
                    <a:pt x="2566" y="1762"/>
                    <a:pt x="2566" y="1762"/>
                  </a:cubicBezTo>
                  <a:cubicBezTo>
                    <a:pt x="2560" y="1762"/>
                    <a:pt x="2557" y="1759"/>
                    <a:pt x="2557" y="1755"/>
                  </a:cubicBezTo>
                  <a:cubicBezTo>
                    <a:pt x="2557" y="1755"/>
                    <a:pt x="2557" y="1755"/>
                    <a:pt x="2557" y="1755"/>
                  </a:cubicBezTo>
                  <a:cubicBezTo>
                    <a:pt x="2557" y="1755"/>
                    <a:pt x="2557" y="1754"/>
                    <a:pt x="2557" y="1754"/>
                  </a:cubicBezTo>
                  <a:cubicBezTo>
                    <a:pt x="2557" y="1754"/>
                    <a:pt x="2557" y="1754"/>
                    <a:pt x="2557" y="1754"/>
                  </a:cubicBezTo>
                  <a:cubicBezTo>
                    <a:pt x="2557" y="1754"/>
                    <a:pt x="2557" y="1754"/>
                    <a:pt x="2557" y="1754"/>
                  </a:cubicBezTo>
                  <a:cubicBezTo>
                    <a:pt x="2557" y="1754"/>
                    <a:pt x="2557" y="1754"/>
                    <a:pt x="2557" y="1754"/>
                  </a:cubicBezTo>
                  <a:cubicBezTo>
                    <a:pt x="2557" y="1754"/>
                    <a:pt x="2557" y="1754"/>
                    <a:pt x="2556" y="1754"/>
                  </a:cubicBezTo>
                  <a:cubicBezTo>
                    <a:pt x="2556" y="1754"/>
                    <a:pt x="2556" y="1754"/>
                    <a:pt x="2556" y="1754"/>
                  </a:cubicBezTo>
                  <a:cubicBezTo>
                    <a:pt x="2556" y="1753"/>
                    <a:pt x="2555" y="1753"/>
                    <a:pt x="2554" y="1753"/>
                  </a:cubicBezTo>
                  <a:cubicBezTo>
                    <a:pt x="2554" y="1753"/>
                    <a:pt x="2554" y="1753"/>
                    <a:pt x="2554" y="1753"/>
                  </a:cubicBezTo>
                  <a:cubicBezTo>
                    <a:pt x="2551" y="1753"/>
                    <a:pt x="2546" y="1754"/>
                    <a:pt x="2544" y="1755"/>
                  </a:cubicBezTo>
                  <a:cubicBezTo>
                    <a:pt x="2544" y="1755"/>
                    <a:pt x="2544" y="1755"/>
                    <a:pt x="2544" y="1755"/>
                  </a:cubicBezTo>
                  <a:cubicBezTo>
                    <a:pt x="2542" y="1757"/>
                    <a:pt x="2531" y="1760"/>
                    <a:pt x="2524" y="1760"/>
                  </a:cubicBezTo>
                  <a:cubicBezTo>
                    <a:pt x="2524" y="1760"/>
                    <a:pt x="2524" y="1760"/>
                    <a:pt x="2524" y="1760"/>
                  </a:cubicBezTo>
                  <a:cubicBezTo>
                    <a:pt x="2521" y="1760"/>
                    <a:pt x="2519" y="1760"/>
                    <a:pt x="2517" y="1757"/>
                  </a:cubicBezTo>
                  <a:cubicBezTo>
                    <a:pt x="2517" y="1757"/>
                    <a:pt x="2517" y="1757"/>
                    <a:pt x="2517" y="1757"/>
                  </a:cubicBezTo>
                  <a:cubicBezTo>
                    <a:pt x="2516" y="1755"/>
                    <a:pt x="2514" y="1754"/>
                    <a:pt x="2514" y="1752"/>
                  </a:cubicBezTo>
                  <a:cubicBezTo>
                    <a:pt x="2514" y="1752"/>
                    <a:pt x="2514" y="1752"/>
                    <a:pt x="2514" y="1752"/>
                  </a:cubicBezTo>
                  <a:cubicBezTo>
                    <a:pt x="2514" y="1750"/>
                    <a:pt x="2516" y="1749"/>
                    <a:pt x="2518" y="1746"/>
                  </a:cubicBezTo>
                  <a:cubicBezTo>
                    <a:pt x="2518" y="1746"/>
                    <a:pt x="2518" y="1746"/>
                    <a:pt x="2518" y="1746"/>
                  </a:cubicBezTo>
                  <a:cubicBezTo>
                    <a:pt x="2522" y="1744"/>
                    <a:pt x="2523" y="1738"/>
                    <a:pt x="2523" y="1734"/>
                  </a:cubicBezTo>
                  <a:cubicBezTo>
                    <a:pt x="2523" y="1734"/>
                    <a:pt x="2523" y="1734"/>
                    <a:pt x="2523" y="1734"/>
                  </a:cubicBezTo>
                  <a:cubicBezTo>
                    <a:pt x="2523" y="1731"/>
                    <a:pt x="2522" y="1729"/>
                    <a:pt x="2521" y="1729"/>
                  </a:cubicBezTo>
                  <a:cubicBezTo>
                    <a:pt x="2521" y="1729"/>
                    <a:pt x="2521" y="1729"/>
                    <a:pt x="2521" y="1729"/>
                  </a:cubicBezTo>
                  <a:cubicBezTo>
                    <a:pt x="2518" y="1728"/>
                    <a:pt x="2516" y="1726"/>
                    <a:pt x="2516" y="1726"/>
                  </a:cubicBezTo>
                  <a:cubicBezTo>
                    <a:pt x="2516" y="1726"/>
                    <a:pt x="2516" y="1726"/>
                    <a:pt x="2516" y="1726"/>
                  </a:cubicBezTo>
                  <a:cubicBezTo>
                    <a:pt x="2516" y="1726"/>
                    <a:pt x="2515" y="1726"/>
                    <a:pt x="2515" y="1726"/>
                  </a:cubicBezTo>
                  <a:cubicBezTo>
                    <a:pt x="2515" y="1726"/>
                    <a:pt x="2515" y="1726"/>
                    <a:pt x="2515" y="1726"/>
                  </a:cubicBezTo>
                  <a:cubicBezTo>
                    <a:pt x="2513" y="1727"/>
                    <a:pt x="2512" y="1728"/>
                    <a:pt x="2510" y="1728"/>
                  </a:cubicBezTo>
                  <a:cubicBezTo>
                    <a:pt x="2510" y="1728"/>
                    <a:pt x="2510" y="1728"/>
                    <a:pt x="2510" y="1728"/>
                  </a:cubicBezTo>
                  <a:cubicBezTo>
                    <a:pt x="2509" y="1728"/>
                    <a:pt x="2507" y="1727"/>
                    <a:pt x="2507" y="1724"/>
                  </a:cubicBezTo>
                  <a:cubicBezTo>
                    <a:pt x="2507" y="1724"/>
                    <a:pt x="2507" y="1724"/>
                    <a:pt x="2507" y="1724"/>
                  </a:cubicBezTo>
                  <a:cubicBezTo>
                    <a:pt x="2507" y="1724"/>
                    <a:pt x="2507" y="1723"/>
                    <a:pt x="2507" y="1723"/>
                  </a:cubicBezTo>
                  <a:cubicBezTo>
                    <a:pt x="2507" y="1723"/>
                    <a:pt x="2507" y="1723"/>
                    <a:pt x="2507" y="1723"/>
                  </a:cubicBezTo>
                  <a:cubicBezTo>
                    <a:pt x="2507" y="1723"/>
                    <a:pt x="2507" y="1722"/>
                    <a:pt x="2507" y="1722"/>
                  </a:cubicBezTo>
                  <a:cubicBezTo>
                    <a:pt x="2507" y="1722"/>
                    <a:pt x="2507" y="1722"/>
                    <a:pt x="2507" y="1722"/>
                  </a:cubicBezTo>
                  <a:cubicBezTo>
                    <a:pt x="2507" y="1722"/>
                    <a:pt x="2507" y="1721"/>
                    <a:pt x="2506" y="1720"/>
                  </a:cubicBezTo>
                  <a:cubicBezTo>
                    <a:pt x="2506" y="1720"/>
                    <a:pt x="2506" y="1720"/>
                    <a:pt x="2506" y="1720"/>
                  </a:cubicBezTo>
                  <a:cubicBezTo>
                    <a:pt x="2504" y="1720"/>
                    <a:pt x="2503" y="1719"/>
                    <a:pt x="2501" y="1719"/>
                  </a:cubicBezTo>
                  <a:cubicBezTo>
                    <a:pt x="2501" y="1719"/>
                    <a:pt x="2501" y="1719"/>
                    <a:pt x="2501" y="1719"/>
                  </a:cubicBezTo>
                  <a:cubicBezTo>
                    <a:pt x="2500" y="1719"/>
                    <a:pt x="2500" y="1719"/>
                    <a:pt x="2500" y="1719"/>
                  </a:cubicBezTo>
                  <a:cubicBezTo>
                    <a:pt x="2500" y="1719"/>
                    <a:pt x="2500" y="1719"/>
                    <a:pt x="2500" y="1719"/>
                  </a:cubicBezTo>
                  <a:cubicBezTo>
                    <a:pt x="2500" y="1719"/>
                    <a:pt x="2500" y="1719"/>
                    <a:pt x="2499" y="1719"/>
                  </a:cubicBezTo>
                  <a:cubicBezTo>
                    <a:pt x="2499" y="1719"/>
                    <a:pt x="2499" y="1719"/>
                    <a:pt x="2499" y="1719"/>
                  </a:cubicBezTo>
                  <a:cubicBezTo>
                    <a:pt x="2497" y="1719"/>
                    <a:pt x="2495" y="1718"/>
                    <a:pt x="2493" y="1716"/>
                  </a:cubicBezTo>
                  <a:cubicBezTo>
                    <a:pt x="2493" y="1716"/>
                    <a:pt x="2493" y="1716"/>
                    <a:pt x="2493" y="1716"/>
                  </a:cubicBezTo>
                  <a:cubicBezTo>
                    <a:pt x="2494" y="1715"/>
                    <a:pt x="2494" y="1715"/>
                    <a:pt x="2494" y="1715"/>
                  </a:cubicBezTo>
                  <a:cubicBezTo>
                    <a:pt x="2493" y="1716"/>
                    <a:pt x="2493" y="1716"/>
                    <a:pt x="2493" y="1716"/>
                  </a:cubicBezTo>
                  <a:cubicBezTo>
                    <a:pt x="2489" y="1711"/>
                    <a:pt x="2486" y="1705"/>
                    <a:pt x="2485" y="1700"/>
                  </a:cubicBezTo>
                  <a:cubicBezTo>
                    <a:pt x="2485" y="1700"/>
                    <a:pt x="2485" y="1700"/>
                    <a:pt x="2485" y="1700"/>
                  </a:cubicBezTo>
                  <a:cubicBezTo>
                    <a:pt x="2485" y="1699"/>
                    <a:pt x="2486" y="1699"/>
                    <a:pt x="2486" y="1698"/>
                  </a:cubicBezTo>
                  <a:cubicBezTo>
                    <a:pt x="2486" y="1698"/>
                    <a:pt x="2486" y="1698"/>
                    <a:pt x="2486" y="1698"/>
                  </a:cubicBezTo>
                  <a:cubicBezTo>
                    <a:pt x="2488" y="1693"/>
                    <a:pt x="2490" y="1686"/>
                    <a:pt x="2497" y="1683"/>
                  </a:cubicBezTo>
                  <a:cubicBezTo>
                    <a:pt x="2497" y="1683"/>
                    <a:pt x="2497" y="1683"/>
                    <a:pt x="2497" y="1683"/>
                  </a:cubicBezTo>
                  <a:cubicBezTo>
                    <a:pt x="2500" y="1682"/>
                    <a:pt x="2505" y="1675"/>
                    <a:pt x="2504" y="1670"/>
                  </a:cubicBezTo>
                  <a:cubicBezTo>
                    <a:pt x="2504" y="1670"/>
                    <a:pt x="2504" y="1670"/>
                    <a:pt x="2504" y="1670"/>
                  </a:cubicBezTo>
                  <a:cubicBezTo>
                    <a:pt x="2504" y="1669"/>
                    <a:pt x="2504" y="1668"/>
                    <a:pt x="2504" y="1667"/>
                  </a:cubicBezTo>
                  <a:cubicBezTo>
                    <a:pt x="2504" y="1667"/>
                    <a:pt x="2504" y="1667"/>
                    <a:pt x="2504" y="1667"/>
                  </a:cubicBezTo>
                  <a:cubicBezTo>
                    <a:pt x="2501" y="1665"/>
                    <a:pt x="2495" y="1660"/>
                    <a:pt x="2495" y="1655"/>
                  </a:cubicBezTo>
                  <a:cubicBezTo>
                    <a:pt x="2495" y="1655"/>
                    <a:pt x="2495" y="1655"/>
                    <a:pt x="2495" y="1655"/>
                  </a:cubicBezTo>
                  <a:cubicBezTo>
                    <a:pt x="2495" y="1653"/>
                    <a:pt x="2496" y="1652"/>
                    <a:pt x="2498" y="1651"/>
                  </a:cubicBezTo>
                  <a:cubicBezTo>
                    <a:pt x="2498" y="1651"/>
                    <a:pt x="2498" y="1651"/>
                    <a:pt x="2498" y="1651"/>
                  </a:cubicBezTo>
                  <a:cubicBezTo>
                    <a:pt x="2501" y="1651"/>
                    <a:pt x="2505" y="1650"/>
                    <a:pt x="2510" y="1650"/>
                  </a:cubicBezTo>
                  <a:cubicBezTo>
                    <a:pt x="2510" y="1650"/>
                    <a:pt x="2510" y="1650"/>
                    <a:pt x="2510" y="1650"/>
                  </a:cubicBezTo>
                  <a:cubicBezTo>
                    <a:pt x="2513" y="1650"/>
                    <a:pt x="2516" y="1650"/>
                    <a:pt x="2519" y="1652"/>
                  </a:cubicBezTo>
                  <a:cubicBezTo>
                    <a:pt x="2519" y="1652"/>
                    <a:pt x="2519" y="1652"/>
                    <a:pt x="2519" y="1652"/>
                  </a:cubicBezTo>
                  <a:cubicBezTo>
                    <a:pt x="2523" y="1654"/>
                    <a:pt x="2528" y="1658"/>
                    <a:pt x="2531" y="1658"/>
                  </a:cubicBezTo>
                  <a:cubicBezTo>
                    <a:pt x="2531" y="1658"/>
                    <a:pt x="2531" y="1658"/>
                    <a:pt x="2531" y="1658"/>
                  </a:cubicBezTo>
                  <a:cubicBezTo>
                    <a:pt x="2533" y="1658"/>
                    <a:pt x="2534" y="1657"/>
                    <a:pt x="2534" y="1654"/>
                  </a:cubicBezTo>
                  <a:cubicBezTo>
                    <a:pt x="2534" y="1654"/>
                    <a:pt x="2534" y="1654"/>
                    <a:pt x="2534" y="1654"/>
                  </a:cubicBezTo>
                  <a:cubicBezTo>
                    <a:pt x="2535" y="1650"/>
                    <a:pt x="2536" y="1646"/>
                    <a:pt x="2535" y="1642"/>
                  </a:cubicBezTo>
                  <a:cubicBezTo>
                    <a:pt x="2535" y="1642"/>
                    <a:pt x="2535" y="1642"/>
                    <a:pt x="2535" y="1642"/>
                  </a:cubicBezTo>
                  <a:cubicBezTo>
                    <a:pt x="2535" y="1641"/>
                    <a:pt x="2535" y="1640"/>
                    <a:pt x="2535" y="1638"/>
                  </a:cubicBezTo>
                  <a:cubicBezTo>
                    <a:pt x="2535" y="1638"/>
                    <a:pt x="2535" y="1638"/>
                    <a:pt x="2535" y="1638"/>
                  </a:cubicBezTo>
                  <a:cubicBezTo>
                    <a:pt x="2534" y="1634"/>
                    <a:pt x="2533" y="1634"/>
                    <a:pt x="2532" y="1631"/>
                  </a:cubicBezTo>
                  <a:cubicBezTo>
                    <a:pt x="2532" y="1631"/>
                    <a:pt x="2532" y="1631"/>
                    <a:pt x="2532" y="1631"/>
                  </a:cubicBezTo>
                  <a:cubicBezTo>
                    <a:pt x="2531" y="1631"/>
                    <a:pt x="2530" y="1632"/>
                    <a:pt x="2528" y="1632"/>
                  </a:cubicBezTo>
                  <a:cubicBezTo>
                    <a:pt x="2528" y="1632"/>
                    <a:pt x="2528" y="1632"/>
                    <a:pt x="2528" y="1632"/>
                  </a:cubicBezTo>
                  <a:cubicBezTo>
                    <a:pt x="2527" y="1632"/>
                    <a:pt x="2527" y="1632"/>
                    <a:pt x="2526" y="1632"/>
                  </a:cubicBezTo>
                  <a:cubicBezTo>
                    <a:pt x="2526" y="1632"/>
                    <a:pt x="2526" y="1632"/>
                    <a:pt x="2526" y="1632"/>
                  </a:cubicBezTo>
                  <a:cubicBezTo>
                    <a:pt x="2525" y="1631"/>
                    <a:pt x="2523" y="1628"/>
                    <a:pt x="2522" y="1627"/>
                  </a:cubicBezTo>
                  <a:cubicBezTo>
                    <a:pt x="2522" y="1627"/>
                    <a:pt x="2522" y="1627"/>
                    <a:pt x="2522" y="1627"/>
                  </a:cubicBezTo>
                  <a:cubicBezTo>
                    <a:pt x="2520" y="1626"/>
                    <a:pt x="2519" y="1624"/>
                    <a:pt x="2518" y="1624"/>
                  </a:cubicBezTo>
                  <a:cubicBezTo>
                    <a:pt x="2518" y="1624"/>
                    <a:pt x="2518" y="1624"/>
                    <a:pt x="2518" y="1624"/>
                  </a:cubicBezTo>
                  <a:cubicBezTo>
                    <a:pt x="2515" y="1623"/>
                    <a:pt x="2514" y="1623"/>
                    <a:pt x="2512" y="1623"/>
                  </a:cubicBezTo>
                  <a:cubicBezTo>
                    <a:pt x="2512" y="1623"/>
                    <a:pt x="2512" y="1623"/>
                    <a:pt x="2512" y="1623"/>
                  </a:cubicBezTo>
                  <a:cubicBezTo>
                    <a:pt x="2510" y="1623"/>
                    <a:pt x="2510" y="1623"/>
                    <a:pt x="2509" y="1625"/>
                  </a:cubicBezTo>
                  <a:cubicBezTo>
                    <a:pt x="2509" y="1625"/>
                    <a:pt x="2509" y="1625"/>
                    <a:pt x="2509" y="1625"/>
                  </a:cubicBezTo>
                  <a:cubicBezTo>
                    <a:pt x="2508" y="1627"/>
                    <a:pt x="2508" y="1630"/>
                    <a:pt x="2507" y="1634"/>
                  </a:cubicBezTo>
                  <a:cubicBezTo>
                    <a:pt x="2507" y="1634"/>
                    <a:pt x="2507" y="1634"/>
                    <a:pt x="2507" y="1634"/>
                  </a:cubicBezTo>
                  <a:cubicBezTo>
                    <a:pt x="2506" y="1640"/>
                    <a:pt x="2502" y="1644"/>
                    <a:pt x="2496" y="1644"/>
                  </a:cubicBezTo>
                  <a:cubicBezTo>
                    <a:pt x="2496" y="1644"/>
                    <a:pt x="2496" y="1644"/>
                    <a:pt x="2496" y="1644"/>
                  </a:cubicBezTo>
                  <a:cubicBezTo>
                    <a:pt x="2493" y="1644"/>
                    <a:pt x="2490" y="1643"/>
                    <a:pt x="2486" y="1642"/>
                  </a:cubicBezTo>
                  <a:cubicBezTo>
                    <a:pt x="2486" y="1642"/>
                    <a:pt x="2486" y="1642"/>
                    <a:pt x="2486" y="1642"/>
                  </a:cubicBezTo>
                  <a:cubicBezTo>
                    <a:pt x="2477" y="1638"/>
                    <a:pt x="2475" y="1636"/>
                    <a:pt x="2475" y="1632"/>
                  </a:cubicBezTo>
                  <a:cubicBezTo>
                    <a:pt x="2475" y="1632"/>
                    <a:pt x="2475" y="1632"/>
                    <a:pt x="2475" y="1632"/>
                  </a:cubicBezTo>
                  <a:cubicBezTo>
                    <a:pt x="2475" y="1630"/>
                    <a:pt x="2475" y="1629"/>
                    <a:pt x="2475" y="1627"/>
                  </a:cubicBezTo>
                  <a:cubicBezTo>
                    <a:pt x="2475" y="1627"/>
                    <a:pt x="2475" y="1627"/>
                    <a:pt x="2475" y="1627"/>
                  </a:cubicBezTo>
                  <a:cubicBezTo>
                    <a:pt x="2475" y="1626"/>
                    <a:pt x="2475" y="1626"/>
                    <a:pt x="2475" y="1626"/>
                  </a:cubicBezTo>
                  <a:cubicBezTo>
                    <a:pt x="2475" y="1626"/>
                    <a:pt x="2475" y="1626"/>
                    <a:pt x="2475" y="1626"/>
                  </a:cubicBezTo>
                  <a:cubicBezTo>
                    <a:pt x="2478" y="1626"/>
                    <a:pt x="2478" y="1626"/>
                    <a:pt x="2478" y="1626"/>
                  </a:cubicBezTo>
                  <a:cubicBezTo>
                    <a:pt x="2478" y="1626"/>
                    <a:pt x="2478" y="1626"/>
                    <a:pt x="2478" y="1627"/>
                  </a:cubicBezTo>
                  <a:cubicBezTo>
                    <a:pt x="2478" y="1627"/>
                    <a:pt x="2478" y="1627"/>
                    <a:pt x="2478" y="1627"/>
                  </a:cubicBezTo>
                  <a:cubicBezTo>
                    <a:pt x="2478" y="1629"/>
                    <a:pt x="2478" y="1631"/>
                    <a:pt x="2478" y="1632"/>
                  </a:cubicBezTo>
                  <a:cubicBezTo>
                    <a:pt x="2478" y="1632"/>
                    <a:pt x="2478" y="1632"/>
                    <a:pt x="2478" y="1632"/>
                  </a:cubicBezTo>
                  <a:cubicBezTo>
                    <a:pt x="2478" y="1634"/>
                    <a:pt x="2478" y="1636"/>
                    <a:pt x="2487" y="1639"/>
                  </a:cubicBezTo>
                  <a:cubicBezTo>
                    <a:pt x="2487" y="1639"/>
                    <a:pt x="2487" y="1639"/>
                    <a:pt x="2487" y="1639"/>
                  </a:cubicBezTo>
                  <a:cubicBezTo>
                    <a:pt x="2491" y="1640"/>
                    <a:pt x="2494" y="1641"/>
                    <a:pt x="2496" y="1641"/>
                  </a:cubicBezTo>
                  <a:cubicBezTo>
                    <a:pt x="2496" y="1641"/>
                    <a:pt x="2496" y="1641"/>
                    <a:pt x="2496" y="1641"/>
                  </a:cubicBezTo>
                  <a:cubicBezTo>
                    <a:pt x="2501" y="1641"/>
                    <a:pt x="2503" y="1639"/>
                    <a:pt x="2504" y="1634"/>
                  </a:cubicBezTo>
                  <a:cubicBezTo>
                    <a:pt x="2504" y="1634"/>
                    <a:pt x="2504" y="1634"/>
                    <a:pt x="2504" y="1634"/>
                  </a:cubicBezTo>
                  <a:cubicBezTo>
                    <a:pt x="2505" y="1629"/>
                    <a:pt x="2505" y="1626"/>
                    <a:pt x="2506" y="1624"/>
                  </a:cubicBezTo>
                  <a:cubicBezTo>
                    <a:pt x="2506" y="1624"/>
                    <a:pt x="2506" y="1624"/>
                    <a:pt x="2506" y="1624"/>
                  </a:cubicBezTo>
                  <a:cubicBezTo>
                    <a:pt x="2507" y="1622"/>
                    <a:pt x="2510" y="1620"/>
                    <a:pt x="2512" y="1620"/>
                  </a:cubicBezTo>
                  <a:cubicBezTo>
                    <a:pt x="2512" y="1620"/>
                    <a:pt x="2512" y="1620"/>
                    <a:pt x="2512" y="1620"/>
                  </a:cubicBezTo>
                  <a:cubicBezTo>
                    <a:pt x="2514" y="1620"/>
                    <a:pt x="2516" y="1620"/>
                    <a:pt x="2519" y="1621"/>
                  </a:cubicBezTo>
                  <a:cubicBezTo>
                    <a:pt x="2519" y="1621"/>
                    <a:pt x="2519" y="1621"/>
                    <a:pt x="2519" y="1621"/>
                  </a:cubicBezTo>
                  <a:cubicBezTo>
                    <a:pt x="2521" y="1622"/>
                    <a:pt x="2522" y="1624"/>
                    <a:pt x="2524" y="1625"/>
                  </a:cubicBezTo>
                  <a:cubicBezTo>
                    <a:pt x="2524" y="1625"/>
                    <a:pt x="2524" y="1625"/>
                    <a:pt x="2524" y="1625"/>
                  </a:cubicBezTo>
                  <a:cubicBezTo>
                    <a:pt x="2525" y="1626"/>
                    <a:pt x="2527" y="1629"/>
                    <a:pt x="2528" y="1629"/>
                  </a:cubicBezTo>
                  <a:cubicBezTo>
                    <a:pt x="2528" y="1629"/>
                    <a:pt x="2528" y="1629"/>
                    <a:pt x="2528" y="1629"/>
                  </a:cubicBezTo>
                  <a:cubicBezTo>
                    <a:pt x="2528" y="1629"/>
                    <a:pt x="2528" y="1629"/>
                    <a:pt x="2528" y="1629"/>
                  </a:cubicBezTo>
                  <a:cubicBezTo>
                    <a:pt x="2529" y="1629"/>
                    <a:pt x="2530" y="1629"/>
                    <a:pt x="2532" y="1628"/>
                  </a:cubicBezTo>
                  <a:cubicBezTo>
                    <a:pt x="2532" y="1628"/>
                    <a:pt x="2532" y="1628"/>
                    <a:pt x="2532" y="1628"/>
                  </a:cubicBezTo>
                  <a:cubicBezTo>
                    <a:pt x="2532" y="1628"/>
                    <a:pt x="2533" y="1629"/>
                    <a:pt x="2534" y="1630"/>
                  </a:cubicBezTo>
                  <a:cubicBezTo>
                    <a:pt x="2534" y="1630"/>
                    <a:pt x="2534" y="1630"/>
                    <a:pt x="2534" y="1630"/>
                  </a:cubicBezTo>
                  <a:cubicBezTo>
                    <a:pt x="2536" y="1632"/>
                    <a:pt x="2536" y="1633"/>
                    <a:pt x="2538" y="1637"/>
                  </a:cubicBezTo>
                  <a:cubicBezTo>
                    <a:pt x="2538" y="1637"/>
                    <a:pt x="2538" y="1637"/>
                    <a:pt x="2538" y="1637"/>
                  </a:cubicBezTo>
                  <a:cubicBezTo>
                    <a:pt x="2538" y="1639"/>
                    <a:pt x="2538" y="1641"/>
                    <a:pt x="2538" y="1642"/>
                  </a:cubicBezTo>
                  <a:cubicBezTo>
                    <a:pt x="2538" y="1642"/>
                    <a:pt x="2538" y="1642"/>
                    <a:pt x="2538" y="1642"/>
                  </a:cubicBezTo>
                  <a:cubicBezTo>
                    <a:pt x="2538" y="1646"/>
                    <a:pt x="2537" y="1651"/>
                    <a:pt x="2537" y="1654"/>
                  </a:cubicBezTo>
                  <a:cubicBezTo>
                    <a:pt x="2537" y="1654"/>
                    <a:pt x="2537" y="1654"/>
                    <a:pt x="2537" y="1654"/>
                  </a:cubicBezTo>
                  <a:cubicBezTo>
                    <a:pt x="2537" y="1658"/>
                    <a:pt x="2534" y="1661"/>
                    <a:pt x="2531" y="1661"/>
                  </a:cubicBezTo>
                  <a:cubicBezTo>
                    <a:pt x="2531" y="1661"/>
                    <a:pt x="2531" y="1661"/>
                    <a:pt x="2531" y="1661"/>
                  </a:cubicBezTo>
                  <a:cubicBezTo>
                    <a:pt x="2527" y="1661"/>
                    <a:pt x="2522" y="1657"/>
                    <a:pt x="2518" y="1654"/>
                  </a:cubicBezTo>
                  <a:cubicBezTo>
                    <a:pt x="2518" y="1654"/>
                    <a:pt x="2518" y="1654"/>
                    <a:pt x="2518" y="1654"/>
                  </a:cubicBezTo>
                  <a:cubicBezTo>
                    <a:pt x="2515" y="1653"/>
                    <a:pt x="2512" y="1652"/>
                    <a:pt x="2510" y="1652"/>
                  </a:cubicBezTo>
                  <a:cubicBezTo>
                    <a:pt x="2510" y="1652"/>
                    <a:pt x="2510" y="1652"/>
                    <a:pt x="2510" y="1652"/>
                  </a:cubicBezTo>
                  <a:cubicBezTo>
                    <a:pt x="2506" y="1652"/>
                    <a:pt x="2502" y="1653"/>
                    <a:pt x="2498" y="1654"/>
                  </a:cubicBezTo>
                  <a:cubicBezTo>
                    <a:pt x="2498" y="1654"/>
                    <a:pt x="2498" y="1654"/>
                    <a:pt x="2498" y="1654"/>
                  </a:cubicBezTo>
                  <a:cubicBezTo>
                    <a:pt x="2497" y="1655"/>
                    <a:pt x="2498" y="1655"/>
                    <a:pt x="2497" y="1655"/>
                  </a:cubicBezTo>
                  <a:cubicBezTo>
                    <a:pt x="2497" y="1655"/>
                    <a:pt x="2497" y="1655"/>
                    <a:pt x="2497" y="1655"/>
                  </a:cubicBezTo>
                  <a:cubicBezTo>
                    <a:pt x="2497" y="1657"/>
                    <a:pt x="2503" y="1663"/>
                    <a:pt x="2506" y="1666"/>
                  </a:cubicBezTo>
                  <a:cubicBezTo>
                    <a:pt x="2506" y="1666"/>
                    <a:pt x="2506" y="1666"/>
                    <a:pt x="2506" y="1666"/>
                  </a:cubicBezTo>
                  <a:cubicBezTo>
                    <a:pt x="2507" y="1667"/>
                    <a:pt x="2507" y="1668"/>
                    <a:pt x="2507" y="1670"/>
                  </a:cubicBezTo>
                  <a:cubicBezTo>
                    <a:pt x="2507" y="1670"/>
                    <a:pt x="2507" y="1670"/>
                    <a:pt x="2507" y="1670"/>
                  </a:cubicBezTo>
                  <a:cubicBezTo>
                    <a:pt x="2507" y="1676"/>
                    <a:pt x="2503" y="1684"/>
                    <a:pt x="2498" y="1686"/>
                  </a:cubicBezTo>
                  <a:cubicBezTo>
                    <a:pt x="2498" y="1686"/>
                    <a:pt x="2498" y="1686"/>
                    <a:pt x="2498" y="1686"/>
                  </a:cubicBezTo>
                  <a:cubicBezTo>
                    <a:pt x="2493" y="1687"/>
                    <a:pt x="2491" y="1694"/>
                    <a:pt x="2489" y="1699"/>
                  </a:cubicBezTo>
                  <a:cubicBezTo>
                    <a:pt x="2489" y="1699"/>
                    <a:pt x="2489" y="1699"/>
                    <a:pt x="2489" y="1699"/>
                  </a:cubicBezTo>
                  <a:cubicBezTo>
                    <a:pt x="2488" y="1699"/>
                    <a:pt x="2488" y="1700"/>
                    <a:pt x="2488" y="1700"/>
                  </a:cubicBezTo>
                  <a:cubicBezTo>
                    <a:pt x="2488" y="1700"/>
                    <a:pt x="2488" y="1700"/>
                    <a:pt x="2488" y="1700"/>
                  </a:cubicBezTo>
                  <a:cubicBezTo>
                    <a:pt x="2488" y="1704"/>
                    <a:pt x="2491" y="1710"/>
                    <a:pt x="2495" y="1714"/>
                  </a:cubicBezTo>
                  <a:cubicBezTo>
                    <a:pt x="2495" y="1714"/>
                    <a:pt x="2495" y="1714"/>
                    <a:pt x="2495" y="1714"/>
                  </a:cubicBezTo>
                  <a:cubicBezTo>
                    <a:pt x="2495" y="1714"/>
                    <a:pt x="2495" y="1714"/>
                    <a:pt x="2495" y="1714"/>
                  </a:cubicBezTo>
                  <a:cubicBezTo>
                    <a:pt x="2495" y="1714"/>
                    <a:pt x="2495" y="1714"/>
                    <a:pt x="2495" y="1714"/>
                  </a:cubicBezTo>
                  <a:cubicBezTo>
                    <a:pt x="2497" y="1716"/>
                    <a:pt x="2498" y="1717"/>
                    <a:pt x="2499" y="1717"/>
                  </a:cubicBezTo>
                  <a:cubicBezTo>
                    <a:pt x="2499" y="1717"/>
                    <a:pt x="2499" y="1717"/>
                    <a:pt x="2499" y="1717"/>
                  </a:cubicBezTo>
                  <a:cubicBezTo>
                    <a:pt x="2499" y="1717"/>
                    <a:pt x="2500" y="1717"/>
                    <a:pt x="2500" y="1717"/>
                  </a:cubicBezTo>
                  <a:cubicBezTo>
                    <a:pt x="2500" y="1717"/>
                    <a:pt x="2500" y="1717"/>
                    <a:pt x="2500" y="1717"/>
                  </a:cubicBezTo>
                  <a:cubicBezTo>
                    <a:pt x="2500" y="1717"/>
                    <a:pt x="2500" y="1717"/>
                    <a:pt x="2501" y="1717"/>
                  </a:cubicBezTo>
                  <a:cubicBezTo>
                    <a:pt x="2501" y="1717"/>
                    <a:pt x="2501" y="1717"/>
                    <a:pt x="2501" y="1717"/>
                  </a:cubicBezTo>
                  <a:cubicBezTo>
                    <a:pt x="2505" y="1717"/>
                    <a:pt x="2510" y="1718"/>
                    <a:pt x="2510" y="1722"/>
                  </a:cubicBezTo>
                  <a:cubicBezTo>
                    <a:pt x="2510" y="1722"/>
                    <a:pt x="2510" y="1722"/>
                    <a:pt x="2510" y="1722"/>
                  </a:cubicBezTo>
                  <a:cubicBezTo>
                    <a:pt x="2510" y="1723"/>
                    <a:pt x="2510" y="1723"/>
                    <a:pt x="2510" y="1724"/>
                  </a:cubicBezTo>
                  <a:cubicBezTo>
                    <a:pt x="2510" y="1724"/>
                    <a:pt x="2510" y="1724"/>
                    <a:pt x="2510" y="1724"/>
                  </a:cubicBezTo>
                  <a:cubicBezTo>
                    <a:pt x="2510" y="1724"/>
                    <a:pt x="2510" y="1724"/>
                    <a:pt x="2510" y="1724"/>
                  </a:cubicBezTo>
                  <a:cubicBezTo>
                    <a:pt x="2510" y="1724"/>
                    <a:pt x="2510" y="1724"/>
                    <a:pt x="2510" y="1724"/>
                  </a:cubicBezTo>
                  <a:cubicBezTo>
                    <a:pt x="2510" y="1725"/>
                    <a:pt x="2509" y="1725"/>
                    <a:pt x="2510" y="1725"/>
                  </a:cubicBezTo>
                  <a:cubicBezTo>
                    <a:pt x="2510" y="1725"/>
                    <a:pt x="2510" y="1725"/>
                    <a:pt x="2510" y="1725"/>
                  </a:cubicBezTo>
                  <a:cubicBezTo>
                    <a:pt x="2511" y="1725"/>
                    <a:pt x="2512" y="1725"/>
                    <a:pt x="2513" y="1724"/>
                  </a:cubicBezTo>
                  <a:cubicBezTo>
                    <a:pt x="2513" y="1724"/>
                    <a:pt x="2513" y="1724"/>
                    <a:pt x="2513" y="1724"/>
                  </a:cubicBezTo>
                  <a:cubicBezTo>
                    <a:pt x="2514" y="1723"/>
                    <a:pt x="2515" y="1723"/>
                    <a:pt x="2516" y="1723"/>
                  </a:cubicBezTo>
                  <a:cubicBezTo>
                    <a:pt x="2516" y="1723"/>
                    <a:pt x="2516" y="1723"/>
                    <a:pt x="2516" y="1723"/>
                  </a:cubicBezTo>
                  <a:cubicBezTo>
                    <a:pt x="2519" y="1723"/>
                    <a:pt x="2520" y="1725"/>
                    <a:pt x="2522" y="1726"/>
                  </a:cubicBezTo>
                  <a:cubicBezTo>
                    <a:pt x="2522" y="1726"/>
                    <a:pt x="2522" y="1726"/>
                    <a:pt x="2522" y="1726"/>
                  </a:cubicBezTo>
                  <a:cubicBezTo>
                    <a:pt x="2525" y="1727"/>
                    <a:pt x="2526" y="1731"/>
                    <a:pt x="2526" y="1734"/>
                  </a:cubicBezTo>
                  <a:cubicBezTo>
                    <a:pt x="2526" y="1734"/>
                    <a:pt x="2526" y="1734"/>
                    <a:pt x="2526" y="1734"/>
                  </a:cubicBezTo>
                  <a:cubicBezTo>
                    <a:pt x="2526" y="1739"/>
                    <a:pt x="2524" y="1745"/>
                    <a:pt x="2520" y="1748"/>
                  </a:cubicBezTo>
                  <a:cubicBezTo>
                    <a:pt x="2520" y="1748"/>
                    <a:pt x="2520" y="1748"/>
                    <a:pt x="2520" y="1748"/>
                  </a:cubicBezTo>
                  <a:cubicBezTo>
                    <a:pt x="2519" y="1749"/>
                    <a:pt x="2518" y="1750"/>
                    <a:pt x="2517" y="1751"/>
                  </a:cubicBezTo>
                  <a:cubicBezTo>
                    <a:pt x="2517" y="1751"/>
                    <a:pt x="2517" y="1751"/>
                    <a:pt x="2517" y="1751"/>
                  </a:cubicBezTo>
                  <a:cubicBezTo>
                    <a:pt x="2517" y="1751"/>
                    <a:pt x="2517" y="1752"/>
                    <a:pt x="2517" y="1752"/>
                  </a:cubicBezTo>
                  <a:cubicBezTo>
                    <a:pt x="2517" y="1752"/>
                    <a:pt x="2517" y="1752"/>
                    <a:pt x="2517" y="1752"/>
                  </a:cubicBezTo>
                  <a:cubicBezTo>
                    <a:pt x="2517" y="1752"/>
                    <a:pt x="2517" y="1752"/>
                    <a:pt x="2518" y="1753"/>
                  </a:cubicBezTo>
                  <a:cubicBezTo>
                    <a:pt x="2518" y="1753"/>
                    <a:pt x="2518" y="1753"/>
                    <a:pt x="2518" y="1753"/>
                  </a:cubicBezTo>
                  <a:cubicBezTo>
                    <a:pt x="2518" y="1753"/>
                    <a:pt x="2519" y="1754"/>
                    <a:pt x="2520" y="1756"/>
                  </a:cubicBezTo>
                  <a:cubicBezTo>
                    <a:pt x="2520" y="1756"/>
                    <a:pt x="2520" y="1756"/>
                    <a:pt x="2520" y="1756"/>
                  </a:cubicBezTo>
                  <a:cubicBezTo>
                    <a:pt x="2520" y="1757"/>
                    <a:pt x="2522" y="1757"/>
                    <a:pt x="2524" y="1757"/>
                  </a:cubicBezTo>
                  <a:cubicBezTo>
                    <a:pt x="2524" y="1757"/>
                    <a:pt x="2524" y="1757"/>
                    <a:pt x="2524" y="1757"/>
                  </a:cubicBezTo>
                  <a:cubicBezTo>
                    <a:pt x="2531" y="1757"/>
                    <a:pt x="2541" y="1754"/>
                    <a:pt x="2543" y="1753"/>
                  </a:cubicBezTo>
                  <a:cubicBezTo>
                    <a:pt x="2543" y="1753"/>
                    <a:pt x="2543" y="1753"/>
                    <a:pt x="2543" y="1753"/>
                  </a:cubicBezTo>
                  <a:cubicBezTo>
                    <a:pt x="2545" y="1752"/>
                    <a:pt x="2550" y="1751"/>
                    <a:pt x="2554" y="1751"/>
                  </a:cubicBezTo>
                  <a:cubicBezTo>
                    <a:pt x="2554" y="1751"/>
                    <a:pt x="2554" y="1751"/>
                    <a:pt x="2554" y="1751"/>
                  </a:cubicBezTo>
                  <a:cubicBezTo>
                    <a:pt x="2555" y="1751"/>
                    <a:pt x="2556" y="1751"/>
                    <a:pt x="2557" y="1751"/>
                  </a:cubicBezTo>
                  <a:cubicBezTo>
                    <a:pt x="2557" y="1751"/>
                    <a:pt x="2557" y="1751"/>
                    <a:pt x="2557" y="1751"/>
                  </a:cubicBezTo>
                  <a:cubicBezTo>
                    <a:pt x="2558" y="1751"/>
                    <a:pt x="2560" y="1752"/>
                    <a:pt x="2560" y="1754"/>
                  </a:cubicBezTo>
                  <a:cubicBezTo>
                    <a:pt x="2560" y="1754"/>
                    <a:pt x="2560" y="1754"/>
                    <a:pt x="2560" y="1754"/>
                  </a:cubicBezTo>
                  <a:cubicBezTo>
                    <a:pt x="2560" y="1754"/>
                    <a:pt x="2560" y="1754"/>
                    <a:pt x="2560" y="1754"/>
                  </a:cubicBezTo>
                  <a:cubicBezTo>
                    <a:pt x="2560" y="1754"/>
                    <a:pt x="2560" y="1754"/>
                    <a:pt x="2560" y="1754"/>
                  </a:cubicBezTo>
                  <a:cubicBezTo>
                    <a:pt x="2559" y="1755"/>
                    <a:pt x="2559" y="1755"/>
                    <a:pt x="2559" y="1755"/>
                  </a:cubicBezTo>
                  <a:cubicBezTo>
                    <a:pt x="2559" y="1755"/>
                    <a:pt x="2559" y="1755"/>
                    <a:pt x="2559" y="1755"/>
                  </a:cubicBezTo>
                  <a:cubicBezTo>
                    <a:pt x="2559" y="1757"/>
                    <a:pt x="2561" y="1759"/>
                    <a:pt x="2566" y="1759"/>
                  </a:cubicBezTo>
                  <a:cubicBezTo>
                    <a:pt x="2566" y="1759"/>
                    <a:pt x="2566" y="1759"/>
                    <a:pt x="2566" y="1759"/>
                  </a:cubicBezTo>
                  <a:cubicBezTo>
                    <a:pt x="2567" y="1759"/>
                    <a:pt x="2568" y="1760"/>
                    <a:pt x="2569" y="1760"/>
                  </a:cubicBezTo>
                  <a:cubicBezTo>
                    <a:pt x="2569" y="1760"/>
                    <a:pt x="2569" y="1760"/>
                    <a:pt x="2569" y="1760"/>
                  </a:cubicBezTo>
                  <a:cubicBezTo>
                    <a:pt x="2571" y="1760"/>
                    <a:pt x="2573" y="1760"/>
                    <a:pt x="2574" y="1762"/>
                  </a:cubicBezTo>
                  <a:cubicBezTo>
                    <a:pt x="2574" y="1762"/>
                    <a:pt x="2574" y="1762"/>
                    <a:pt x="2574" y="1762"/>
                  </a:cubicBezTo>
                  <a:cubicBezTo>
                    <a:pt x="2576" y="1759"/>
                    <a:pt x="2578" y="1758"/>
                    <a:pt x="2579" y="1757"/>
                  </a:cubicBezTo>
                  <a:cubicBezTo>
                    <a:pt x="2579" y="1757"/>
                    <a:pt x="2579" y="1757"/>
                    <a:pt x="2579" y="1757"/>
                  </a:cubicBezTo>
                  <a:cubicBezTo>
                    <a:pt x="2580" y="1757"/>
                    <a:pt x="2581" y="1757"/>
                    <a:pt x="2582" y="1757"/>
                  </a:cubicBezTo>
                  <a:cubicBezTo>
                    <a:pt x="2582" y="1757"/>
                    <a:pt x="2582" y="1757"/>
                    <a:pt x="2582" y="1757"/>
                  </a:cubicBezTo>
                  <a:cubicBezTo>
                    <a:pt x="2583" y="1757"/>
                    <a:pt x="2584" y="1756"/>
                    <a:pt x="2585" y="1756"/>
                  </a:cubicBezTo>
                  <a:cubicBezTo>
                    <a:pt x="2585" y="1756"/>
                    <a:pt x="2585" y="1756"/>
                    <a:pt x="2585" y="1756"/>
                  </a:cubicBezTo>
                  <a:cubicBezTo>
                    <a:pt x="2586" y="1756"/>
                    <a:pt x="2589" y="1756"/>
                    <a:pt x="2590" y="1755"/>
                  </a:cubicBezTo>
                  <a:cubicBezTo>
                    <a:pt x="2590" y="1755"/>
                    <a:pt x="2590" y="1755"/>
                    <a:pt x="2590" y="1755"/>
                  </a:cubicBezTo>
                  <a:cubicBezTo>
                    <a:pt x="2591" y="1755"/>
                    <a:pt x="2593" y="1755"/>
                    <a:pt x="2594" y="1755"/>
                  </a:cubicBezTo>
                  <a:cubicBezTo>
                    <a:pt x="2594" y="1755"/>
                    <a:pt x="2594" y="1755"/>
                    <a:pt x="2594" y="1755"/>
                  </a:cubicBezTo>
                  <a:cubicBezTo>
                    <a:pt x="2594" y="1755"/>
                    <a:pt x="2595" y="1755"/>
                    <a:pt x="2595" y="1755"/>
                  </a:cubicBezTo>
                  <a:cubicBezTo>
                    <a:pt x="2595" y="1755"/>
                    <a:pt x="2595" y="1755"/>
                    <a:pt x="2595" y="1755"/>
                  </a:cubicBezTo>
                  <a:cubicBezTo>
                    <a:pt x="2596" y="1755"/>
                    <a:pt x="2597" y="1756"/>
                    <a:pt x="2598" y="1756"/>
                  </a:cubicBezTo>
                  <a:cubicBezTo>
                    <a:pt x="2598" y="1756"/>
                    <a:pt x="2598" y="1756"/>
                    <a:pt x="2598" y="1756"/>
                  </a:cubicBezTo>
                  <a:cubicBezTo>
                    <a:pt x="2600" y="1758"/>
                    <a:pt x="2601" y="1760"/>
                    <a:pt x="2601" y="1761"/>
                  </a:cubicBezTo>
                  <a:cubicBezTo>
                    <a:pt x="2601" y="1761"/>
                    <a:pt x="2601" y="1761"/>
                    <a:pt x="2601" y="1761"/>
                  </a:cubicBezTo>
                  <a:cubicBezTo>
                    <a:pt x="2601" y="1762"/>
                    <a:pt x="2601" y="1764"/>
                    <a:pt x="2602" y="1765"/>
                  </a:cubicBezTo>
                  <a:cubicBezTo>
                    <a:pt x="2602" y="1765"/>
                    <a:pt x="2602" y="1765"/>
                    <a:pt x="2602" y="1765"/>
                  </a:cubicBezTo>
                  <a:cubicBezTo>
                    <a:pt x="2603" y="1767"/>
                    <a:pt x="2606" y="1769"/>
                    <a:pt x="2608" y="1770"/>
                  </a:cubicBezTo>
                  <a:cubicBezTo>
                    <a:pt x="2608" y="1770"/>
                    <a:pt x="2608" y="1770"/>
                    <a:pt x="2608" y="1770"/>
                  </a:cubicBezTo>
                  <a:cubicBezTo>
                    <a:pt x="2611" y="1771"/>
                    <a:pt x="2613" y="1772"/>
                    <a:pt x="2614" y="1772"/>
                  </a:cubicBezTo>
                  <a:cubicBezTo>
                    <a:pt x="2614" y="1772"/>
                    <a:pt x="2614" y="1772"/>
                    <a:pt x="2614" y="1772"/>
                  </a:cubicBezTo>
                  <a:cubicBezTo>
                    <a:pt x="2614" y="1772"/>
                    <a:pt x="2615" y="1772"/>
                    <a:pt x="2616" y="1772"/>
                  </a:cubicBezTo>
                  <a:cubicBezTo>
                    <a:pt x="2616" y="1772"/>
                    <a:pt x="2616" y="1772"/>
                    <a:pt x="2616" y="1772"/>
                  </a:cubicBezTo>
                  <a:cubicBezTo>
                    <a:pt x="2618" y="1772"/>
                    <a:pt x="2620" y="1772"/>
                    <a:pt x="2620" y="1772"/>
                  </a:cubicBezTo>
                  <a:cubicBezTo>
                    <a:pt x="2620" y="1772"/>
                    <a:pt x="2620" y="1772"/>
                    <a:pt x="2620" y="1772"/>
                  </a:cubicBezTo>
                  <a:cubicBezTo>
                    <a:pt x="2621" y="1772"/>
                    <a:pt x="2622" y="1771"/>
                    <a:pt x="2623" y="1771"/>
                  </a:cubicBezTo>
                  <a:cubicBezTo>
                    <a:pt x="2623" y="1771"/>
                    <a:pt x="2623" y="1771"/>
                    <a:pt x="2623" y="1771"/>
                  </a:cubicBezTo>
                  <a:cubicBezTo>
                    <a:pt x="2624" y="1771"/>
                    <a:pt x="2624" y="1771"/>
                    <a:pt x="2624" y="1772"/>
                  </a:cubicBezTo>
                  <a:cubicBezTo>
                    <a:pt x="2624" y="1772"/>
                    <a:pt x="2624" y="1772"/>
                    <a:pt x="2624" y="1772"/>
                  </a:cubicBezTo>
                  <a:cubicBezTo>
                    <a:pt x="2625" y="1772"/>
                    <a:pt x="2625" y="1772"/>
                    <a:pt x="2626" y="1773"/>
                  </a:cubicBezTo>
                  <a:cubicBezTo>
                    <a:pt x="2626" y="1773"/>
                    <a:pt x="2626" y="1773"/>
                    <a:pt x="2626" y="1773"/>
                  </a:cubicBezTo>
                  <a:cubicBezTo>
                    <a:pt x="2626" y="1773"/>
                    <a:pt x="2626" y="1773"/>
                    <a:pt x="2626" y="1773"/>
                  </a:cubicBezTo>
                  <a:cubicBezTo>
                    <a:pt x="2626" y="1773"/>
                    <a:pt x="2626" y="1773"/>
                    <a:pt x="2626" y="1773"/>
                  </a:cubicBezTo>
                  <a:cubicBezTo>
                    <a:pt x="2626" y="1774"/>
                    <a:pt x="2627" y="1774"/>
                    <a:pt x="2627" y="1774"/>
                  </a:cubicBezTo>
                  <a:cubicBezTo>
                    <a:pt x="2627" y="1774"/>
                    <a:pt x="2627" y="1774"/>
                    <a:pt x="2627" y="1774"/>
                  </a:cubicBezTo>
                  <a:cubicBezTo>
                    <a:pt x="2628" y="1774"/>
                    <a:pt x="2628" y="1774"/>
                    <a:pt x="2628" y="1774"/>
                  </a:cubicBezTo>
                  <a:cubicBezTo>
                    <a:pt x="2628" y="1774"/>
                    <a:pt x="2628" y="1774"/>
                    <a:pt x="2628" y="1774"/>
                  </a:cubicBezTo>
                  <a:cubicBezTo>
                    <a:pt x="2628" y="1774"/>
                    <a:pt x="2629" y="1774"/>
                    <a:pt x="2629" y="1774"/>
                  </a:cubicBezTo>
                  <a:cubicBezTo>
                    <a:pt x="2629" y="1774"/>
                    <a:pt x="2629" y="1774"/>
                    <a:pt x="2629" y="1774"/>
                  </a:cubicBezTo>
                  <a:cubicBezTo>
                    <a:pt x="2633" y="1774"/>
                    <a:pt x="2633" y="1777"/>
                    <a:pt x="2634" y="1780"/>
                  </a:cubicBezTo>
                  <a:cubicBezTo>
                    <a:pt x="2634" y="1780"/>
                    <a:pt x="2634" y="1780"/>
                    <a:pt x="2634" y="1780"/>
                  </a:cubicBezTo>
                  <a:cubicBezTo>
                    <a:pt x="2635" y="1781"/>
                    <a:pt x="2635" y="1782"/>
                    <a:pt x="2635" y="1782"/>
                  </a:cubicBezTo>
                  <a:cubicBezTo>
                    <a:pt x="2635" y="1782"/>
                    <a:pt x="2635" y="1782"/>
                    <a:pt x="2635" y="1782"/>
                  </a:cubicBezTo>
                  <a:cubicBezTo>
                    <a:pt x="2635" y="1782"/>
                    <a:pt x="2637" y="1781"/>
                    <a:pt x="2639" y="1779"/>
                  </a:cubicBezTo>
                  <a:cubicBezTo>
                    <a:pt x="2639" y="1779"/>
                    <a:pt x="2639" y="1779"/>
                    <a:pt x="2639" y="1779"/>
                  </a:cubicBezTo>
                  <a:cubicBezTo>
                    <a:pt x="2642" y="1776"/>
                    <a:pt x="2647" y="1774"/>
                    <a:pt x="2648" y="1773"/>
                  </a:cubicBezTo>
                  <a:cubicBezTo>
                    <a:pt x="2648" y="1773"/>
                    <a:pt x="2648" y="1773"/>
                    <a:pt x="2648" y="1773"/>
                  </a:cubicBezTo>
                  <a:cubicBezTo>
                    <a:pt x="2647" y="1772"/>
                    <a:pt x="2647" y="1770"/>
                    <a:pt x="2647" y="1769"/>
                  </a:cubicBezTo>
                  <a:cubicBezTo>
                    <a:pt x="2647" y="1769"/>
                    <a:pt x="2647" y="1769"/>
                    <a:pt x="2647" y="1769"/>
                  </a:cubicBezTo>
                  <a:cubicBezTo>
                    <a:pt x="2647" y="1766"/>
                    <a:pt x="2649" y="1763"/>
                    <a:pt x="2653" y="1763"/>
                  </a:cubicBezTo>
                  <a:cubicBezTo>
                    <a:pt x="2653" y="1763"/>
                    <a:pt x="2653" y="1763"/>
                    <a:pt x="2653" y="1763"/>
                  </a:cubicBezTo>
                  <a:cubicBezTo>
                    <a:pt x="2654" y="1763"/>
                    <a:pt x="2654" y="1763"/>
                    <a:pt x="2655" y="1763"/>
                  </a:cubicBezTo>
                  <a:cubicBezTo>
                    <a:pt x="2655" y="1763"/>
                    <a:pt x="2655" y="1763"/>
                    <a:pt x="2655" y="1763"/>
                  </a:cubicBezTo>
                  <a:cubicBezTo>
                    <a:pt x="2656" y="1763"/>
                    <a:pt x="2656" y="1763"/>
                    <a:pt x="2657" y="1762"/>
                  </a:cubicBezTo>
                  <a:cubicBezTo>
                    <a:pt x="2657" y="1762"/>
                    <a:pt x="2657" y="1762"/>
                    <a:pt x="2657" y="1762"/>
                  </a:cubicBezTo>
                  <a:cubicBezTo>
                    <a:pt x="2657" y="1762"/>
                    <a:pt x="2657" y="1762"/>
                    <a:pt x="2657" y="1762"/>
                  </a:cubicBezTo>
                  <a:cubicBezTo>
                    <a:pt x="2658" y="1765"/>
                    <a:pt x="2658" y="1765"/>
                    <a:pt x="2658" y="1765"/>
                  </a:cubicBezTo>
                  <a:cubicBezTo>
                    <a:pt x="2657" y="1765"/>
                    <a:pt x="2657" y="1765"/>
                    <a:pt x="2656" y="1766"/>
                  </a:cubicBezTo>
                  <a:cubicBezTo>
                    <a:pt x="2656" y="1766"/>
                    <a:pt x="2656" y="1766"/>
                    <a:pt x="2656" y="1766"/>
                  </a:cubicBezTo>
                  <a:cubicBezTo>
                    <a:pt x="2655" y="1766"/>
                    <a:pt x="2654" y="1766"/>
                    <a:pt x="2653" y="1766"/>
                  </a:cubicBezTo>
                  <a:cubicBezTo>
                    <a:pt x="2653" y="1766"/>
                    <a:pt x="2653" y="1766"/>
                    <a:pt x="2653" y="1766"/>
                  </a:cubicBezTo>
                  <a:cubicBezTo>
                    <a:pt x="2650" y="1766"/>
                    <a:pt x="2649" y="1768"/>
                    <a:pt x="2649" y="1769"/>
                  </a:cubicBezTo>
                  <a:cubicBezTo>
                    <a:pt x="2649" y="1769"/>
                    <a:pt x="2649" y="1769"/>
                    <a:pt x="2649" y="1769"/>
                  </a:cubicBezTo>
                  <a:cubicBezTo>
                    <a:pt x="2649" y="1770"/>
                    <a:pt x="2650" y="1770"/>
                    <a:pt x="2650" y="1771"/>
                  </a:cubicBezTo>
                  <a:cubicBezTo>
                    <a:pt x="2650" y="1771"/>
                    <a:pt x="2650" y="1771"/>
                    <a:pt x="2650" y="1771"/>
                  </a:cubicBezTo>
                  <a:cubicBezTo>
                    <a:pt x="2650" y="1771"/>
                    <a:pt x="2651" y="1772"/>
                    <a:pt x="2651" y="1772"/>
                  </a:cubicBezTo>
                  <a:cubicBezTo>
                    <a:pt x="2651" y="1772"/>
                    <a:pt x="2651" y="1772"/>
                    <a:pt x="2651" y="1772"/>
                  </a:cubicBezTo>
                  <a:cubicBezTo>
                    <a:pt x="2650" y="1775"/>
                    <a:pt x="2648" y="1776"/>
                    <a:pt x="2647" y="1777"/>
                  </a:cubicBezTo>
                  <a:cubicBezTo>
                    <a:pt x="2647" y="1777"/>
                    <a:pt x="2647" y="1777"/>
                    <a:pt x="2647" y="1777"/>
                  </a:cubicBezTo>
                  <a:cubicBezTo>
                    <a:pt x="2645" y="1778"/>
                    <a:pt x="2642" y="1779"/>
                    <a:pt x="2641" y="1781"/>
                  </a:cubicBezTo>
                  <a:cubicBezTo>
                    <a:pt x="2641" y="1781"/>
                    <a:pt x="2641" y="1781"/>
                    <a:pt x="2641" y="1781"/>
                  </a:cubicBezTo>
                  <a:cubicBezTo>
                    <a:pt x="2638" y="1783"/>
                    <a:pt x="2637" y="1785"/>
                    <a:pt x="2635" y="1785"/>
                  </a:cubicBezTo>
                  <a:cubicBezTo>
                    <a:pt x="2635" y="1785"/>
                    <a:pt x="2635" y="1785"/>
                    <a:pt x="2635" y="1785"/>
                  </a:cubicBezTo>
                  <a:cubicBezTo>
                    <a:pt x="2633" y="1785"/>
                    <a:pt x="2632" y="1783"/>
                    <a:pt x="2631" y="1781"/>
                  </a:cubicBezTo>
                  <a:cubicBezTo>
                    <a:pt x="2631" y="1781"/>
                    <a:pt x="2631" y="1781"/>
                    <a:pt x="2631" y="1781"/>
                  </a:cubicBezTo>
                  <a:cubicBezTo>
                    <a:pt x="2630" y="1779"/>
                    <a:pt x="2630" y="1777"/>
                    <a:pt x="2629" y="1777"/>
                  </a:cubicBezTo>
                  <a:cubicBezTo>
                    <a:pt x="2629" y="1777"/>
                    <a:pt x="2629" y="1777"/>
                    <a:pt x="2629" y="1777"/>
                  </a:cubicBezTo>
                  <a:cubicBezTo>
                    <a:pt x="2629" y="1777"/>
                    <a:pt x="2629" y="1777"/>
                    <a:pt x="2629" y="1777"/>
                  </a:cubicBezTo>
                  <a:cubicBezTo>
                    <a:pt x="2629" y="1777"/>
                    <a:pt x="2629" y="1777"/>
                    <a:pt x="2629" y="1777"/>
                  </a:cubicBezTo>
                  <a:cubicBezTo>
                    <a:pt x="2629" y="1777"/>
                    <a:pt x="2629" y="1777"/>
                    <a:pt x="2629" y="1777"/>
                  </a:cubicBezTo>
                  <a:cubicBezTo>
                    <a:pt x="2629" y="1777"/>
                    <a:pt x="2628" y="1777"/>
                    <a:pt x="2627" y="1777"/>
                  </a:cubicBezTo>
                  <a:cubicBezTo>
                    <a:pt x="2627" y="1777"/>
                    <a:pt x="2627" y="1777"/>
                    <a:pt x="2627" y="1777"/>
                  </a:cubicBezTo>
                  <a:cubicBezTo>
                    <a:pt x="2626" y="1777"/>
                    <a:pt x="2624" y="1776"/>
                    <a:pt x="2624" y="1775"/>
                  </a:cubicBezTo>
                  <a:cubicBezTo>
                    <a:pt x="2624" y="1775"/>
                    <a:pt x="2624" y="1775"/>
                    <a:pt x="2624" y="1775"/>
                  </a:cubicBezTo>
                  <a:cubicBezTo>
                    <a:pt x="2623" y="1775"/>
                    <a:pt x="2623" y="1775"/>
                    <a:pt x="2623" y="1774"/>
                  </a:cubicBezTo>
                  <a:cubicBezTo>
                    <a:pt x="2623" y="1774"/>
                    <a:pt x="2623" y="1774"/>
                    <a:pt x="2623" y="1774"/>
                  </a:cubicBezTo>
                  <a:cubicBezTo>
                    <a:pt x="2622" y="1774"/>
                    <a:pt x="2621" y="1774"/>
                    <a:pt x="2621" y="1775"/>
                  </a:cubicBezTo>
                  <a:cubicBezTo>
                    <a:pt x="2621" y="1775"/>
                    <a:pt x="2621" y="1775"/>
                    <a:pt x="2621" y="1775"/>
                  </a:cubicBezTo>
                  <a:cubicBezTo>
                    <a:pt x="2620" y="1775"/>
                    <a:pt x="2618" y="1775"/>
                    <a:pt x="2616" y="1775"/>
                  </a:cubicBezTo>
                  <a:cubicBezTo>
                    <a:pt x="2616" y="1775"/>
                    <a:pt x="2616" y="1775"/>
                    <a:pt x="2616" y="1775"/>
                  </a:cubicBezTo>
                  <a:cubicBezTo>
                    <a:pt x="2615" y="1775"/>
                    <a:pt x="2614" y="1775"/>
                    <a:pt x="2613" y="1775"/>
                  </a:cubicBezTo>
                  <a:cubicBezTo>
                    <a:pt x="2613" y="1775"/>
                    <a:pt x="2613" y="1775"/>
                    <a:pt x="2613" y="1775"/>
                  </a:cubicBezTo>
                  <a:cubicBezTo>
                    <a:pt x="2612" y="1774"/>
                    <a:pt x="2610" y="1774"/>
                    <a:pt x="2607" y="1772"/>
                  </a:cubicBezTo>
                  <a:cubicBezTo>
                    <a:pt x="2607" y="1772"/>
                    <a:pt x="2607" y="1772"/>
                    <a:pt x="2607" y="1772"/>
                  </a:cubicBezTo>
                  <a:cubicBezTo>
                    <a:pt x="2604" y="1771"/>
                    <a:pt x="2601" y="1769"/>
                    <a:pt x="2600" y="1767"/>
                  </a:cubicBezTo>
                  <a:cubicBezTo>
                    <a:pt x="2600" y="1767"/>
                    <a:pt x="2600" y="1767"/>
                    <a:pt x="2600" y="1767"/>
                  </a:cubicBezTo>
                  <a:cubicBezTo>
                    <a:pt x="2599" y="1765"/>
                    <a:pt x="2598" y="1763"/>
                    <a:pt x="2598" y="1762"/>
                  </a:cubicBezTo>
                  <a:cubicBezTo>
                    <a:pt x="2598" y="1762"/>
                    <a:pt x="2598" y="1762"/>
                    <a:pt x="2598" y="1762"/>
                  </a:cubicBezTo>
                  <a:cubicBezTo>
                    <a:pt x="2598" y="1760"/>
                    <a:pt x="2598" y="1759"/>
                    <a:pt x="2597" y="1758"/>
                  </a:cubicBezTo>
                  <a:cubicBezTo>
                    <a:pt x="2597" y="1758"/>
                    <a:pt x="2597" y="1758"/>
                    <a:pt x="2597" y="1758"/>
                  </a:cubicBezTo>
                  <a:cubicBezTo>
                    <a:pt x="2596" y="1758"/>
                    <a:pt x="2595" y="1758"/>
                    <a:pt x="2595" y="1758"/>
                  </a:cubicBezTo>
                  <a:cubicBezTo>
                    <a:pt x="2595" y="1758"/>
                    <a:pt x="2595" y="1758"/>
                    <a:pt x="2595" y="1758"/>
                  </a:cubicBezTo>
                  <a:cubicBezTo>
                    <a:pt x="2594" y="1758"/>
                    <a:pt x="2594" y="1758"/>
                    <a:pt x="2594" y="1758"/>
                  </a:cubicBezTo>
                  <a:cubicBezTo>
                    <a:pt x="2594" y="1758"/>
                    <a:pt x="2594" y="1758"/>
                    <a:pt x="2594" y="1758"/>
                  </a:cubicBezTo>
                  <a:cubicBezTo>
                    <a:pt x="2593" y="1758"/>
                    <a:pt x="2592" y="1758"/>
                    <a:pt x="2591" y="1758"/>
                  </a:cubicBezTo>
                  <a:cubicBezTo>
                    <a:pt x="2591" y="1758"/>
                    <a:pt x="2591" y="1758"/>
                    <a:pt x="2591" y="1758"/>
                  </a:cubicBezTo>
                  <a:cubicBezTo>
                    <a:pt x="2589" y="1759"/>
                    <a:pt x="2586" y="1759"/>
                    <a:pt x="2585" y="1759"/>
                  </a:cubicBezTo>
                  <a:cubicBezTo>
                    <a:pt x="2585" y="1759"/>
                    <a:pt x="2585" y="1759"/>
                    <a:pt x="2585" y="1759"/>
                  </a:cubicBezTo>
                  <a:cubicBezTo>
                    <a:pt x="2584" y="1759"/>
                    <a:pt x="2583" y="1759"/>
                    <a:pt x="2582" y="1759"/>
                  </a:cubicBezTo>
                  <a:cubicBezTo>
                    <a:pt x="2582" y="1759"/>
                    <a:pt x="2582" y="1759"/>
                    <a:pt x="2582" y="1759"/>
                  </a:cubicBezTo>
                  <a:cubicBezTo>
                    <a:pt x="2581" y="1760"/>
                    <a:pt x="2581" y="1760"/>
                    <a:pt x="2580" y="1760"/>
                  </a:cubicBezTo>
                  <a:cubicBezTo>
                    <a:pt x="2580" y="1760"/>
                    <a:pt x="2580" y="1760"/>
                    <a:pt x="2580" y="1760"/>
                  </a:cubicBezTo>
                  <a:cubicBezTo>
                    <a:pt x="2580" y="1760"/>
                    <a:pt x="2578" y="1761"/>
                    <a:pt x="2577" y="1764"/>
                  </a:cubicBezTo>
                  <a:cubicBezTo>
                    <a:pt x="2577" y="1764"/>
                    <a:pt x="2577" y="1764"/>
                    <a:pt x="2577" y="1764"/>
                  </a:cubicBezTo>
                  <a:cubicBezTo>
                    <a:pt x="2576" y="1763"/>
                    <a:pt x="2576" y="1763"/>
                    <a:pt x="2576" y="1763"/>
                  </a:cubicBezTo>
                  <a:cubicBezTo>
                    <a:pt x="2577" y="1765"/>
                    <a:pt x="2577" y="1767"/>
                    <a:pt x="2577" y="1769"/>
                  </a:cubicBezTo>
                  <a:cubicBezTo>
                    <a:pt x="2577" y="1769"/>
                    <a:pt x="2577" y="1769"/>
                    <a:pt x="2577" y="1769"/>
                  </a:cubicBezTo>
                  <a:cubicBezTo>
                    <a:pt x="2577" y="1773"/>
                    <a:pt x="2576" y="1778"/>
                    <a:pt x="2575" y="1782"/>
                  </a:cubicBezTo>
                  <a:cubicBezTo>
                    <a:pt x="2575" y="1782"/>
                    <a:pt x="2575" y="1782"/>
                    <a:pt x="2575" y="1782"/>
                  </a:cubicBezTo>
                  <a:cubicBezTo>
                    <a:pt x="2573" y="1792"/>
                    <a:pt x="2571" y="1790"/>
                    <a:pt x="2571" y="1796"/>
                  </a:cubicBezTo>
                  <a:cubicBezTo>
                    <a:pt x="2571" y="1796"/>
                    <a:pt x="2571" y="1796"/>
                    <a:pt x="2571" y="1796"/>
                  </a:cubicBezTo>
                  <a:cubicBezTo>
                    <a:pt x="2571" y="1800"/>
                    <a:pt x="2568" y="1802"/>
                    <a:pt x="2566" y="1802"/>
                  </a:cubicBezTo>
                  <a:cubicBezTo>
                    <a:pt x="2566" y="1802"/>
                    <a:pt x="2566" y="1802"/>
                    <a:pt x="2566" y="1802"/>
                  </a:cubicBezTo>
                  <a:cubicBezTo>
                    <a:pt x="2563" y="1803"/>
                    <a:pt x="2560" y="1803"/>
                    <a:pt x="2558" y="1803"/>
                  </a:cubicBezTo>
                  <a:cubicBezTo>
                    <a:pt x="2558" y="1803"/>
                    <a:pt x="2558" y="1803"/>
                    <a:pt x="2558" y="1803"/>
                  </a:cubicBezTo>
                  <a:cubicBezTo>
                    <a:pt x="2557" y="1804"/>
                    <a:pt x="2557" y="1804"/>
                    <a:pt x="2557" y="1806"/>
                  </a:cubicBezTo>
                  <a:cubicBezTo>
                    <a:pt x="2557" y="1806"/>
                    <a:pt x="2557" y="1806"/>
                    <a:pt x="2557" y="1806"/>
                  </a:cubicBezTo>
                  <a:cubicBezTo>
                    <a:pt x="2557" y="1807"/>
                    <a:pt x="2558" y="1809"/>
                    <a:pt x="2559" y="1811"/>
                  </a:cubicBezTo>
                  <a:cubicBezTo>
                    <a:pt x="2559" y="1811"/>
                    <a:pt x="2559" y="1811"/>
                    <a:pt x="2559" y="1811"/>
                  </a:cubicBezTo>
                  <a:cubicBezTo>
                    <a:pt x="2559" y="1811"/>
                    <a:pt x="2559" y="1811"/>
                    <a:pt x="2559" y="1811"/>
                  </a:cubicBezTo>
                  <a:cubicBezTo>
                    <a:pt x="2559" y="1811"/>
                    <a:pt x="2559" y="1811"/>
                    <a:pt x="2559" y="1811"/>
                  </a:cubicBezTo>
                  <a:cubicBezTo>
                    <a:pt x="2559" y="1811"/>
                    <a:pt x="2559" y="1811"/>
                    <a:pt x="2559" y="1811"/>
                  </a:cubicBezTo>
                  <a:cubicBezTo>
                    <a:pt x="2560" y="1811"/>
                    <a:pt x="2560" y="1811"/>
                    <a:pt x="2560" y="1811"/>
                  </a:cubicBezTo>
                  <a:cubicBezTo>
                    <a:pt x="2560" y="1811"/>
                    <a:pt x="2560" y="1811"/>
                    <a:pt x="2560" y="1811"/>
                  </a:cubicBezTo>
                  <a:cubicBezTo>
                    <a:pt x="2561" y="1811"/>
                    <a:pt x="2562" y="1811"/>
                    <a:pt x="2563" y="1811"/>
                  </a:cubicBezTo>
                  <a:cubicBezTo>
                    <a:pt x="2563" y="1811"/>
                    <a:pt x="2563" y="1811"/>
                    <a:pt x="2563" y="1811"/>
                  </a:cubicBezTo>
                  <a:cubicBezTo>
                    <a:pt x="2563" y="1811"/>
                    <a:pt x="2564" y="1811"/>
                    <a:pt x="2564" y="1811"/>
                  </a:cubicBezTo>
                  <a:cubicBezTo>
                    <a:pt x="2564" y="1811"/>
                    <a:pt x="2564" y="1811"/>
                    <a:pt x="2564" y="1811"/>
                  </a:cubicBezTo>
                  <a:cubicBezTo>
                    <a:pt x="2564" y="1811"/>
                    <a:pt x="2565" y="1811"/>
                    <a:pt x="2565" y="1811"/>
                  </a:cubicBezTo>
                  <a:cubicBezTo>
                    <a:pt x="2565" y="1811"/>
                    <a:pt x="2565" y="1811"/>
                    <a:pt x="2565" y="1811"/>
                  </a:cubicBezTo>
                  <a:cubicBezTo>
                    <a:pt x="2566" y="1811"/>
                    <a:pt x="2566" y="1811"/>
                    <a:pt x="2567" y="1811"/>
                  </a:cubicBezTo>
                  <a:cubicBezTo>
                    <a:pt x="2567" y="1811"/>
                    <a:pt x="2567" y="1811"/>
                    <a:pt x="2567" y="1811"/>
                  </a:cubicBezTo>
                  <a:cubicBezTo>
                    <a:pt x="2567" y="1812"/>
                    <a:pt x="2568" y="1812"/>
                    <a:pt x="2568" y="1813"/>
                  </a:cubicBezTo>
                  <a:cubicBezTo>
                    <a:pt x="2568" y="1813"/>
                    <a:pt x="2568" y="1813"/>
                    <a:pt x="2568" y="1813"/>
                  </a:cubicBezTo>
                  <a:cubicBezTo>
                    <a:pt x="2567" y="1815"/>
                    <a:pt x="2565" y="1817"/>
                    <a:pt x="2565" y="1818"/>
                  </a:cubicBezTo>
                  <a:cubicBezTo>
                    <a:pt x="2565" y="1818"/>
                    <a:pt x="2565" y="1818"/>
                    <a:pt x="2565" y="1818"/>
                  </a:cubicBezTo>
                  <a:cubicBezTo>
                    <a:pt x="2564" y="1819"/>
                    <a:pt x="2564" y="1820"/>
                    <a:pt x="2564" y="1821"/>
                  </a:cubicBezTo>
                  <a:cubicBezTo>
                    <a:pt x="2564" y="1821"/>
                    <a:pt x="2564" y="1821"/>
                    <a:pt x="2564" y="1821"/>
                  </a:cubicBezTo>
                  <a:cubicBezTo>
                    <a:pt x="2564" y="1821"/>
                    <a:pt x="2564" y="1822"/>
                    <a:pt x="2564" y="1822"/>
                  </a:cubicBezTo>
                  <a:cubicBezTo>
                    <a:pt x="2564" y="1822"/>
                    <a:pt x="2564" y="1822"/>
                    <a:pt x="2564" y="1822"/>
                  </a:cubicBezTo>
                  <a:cubicBezTo>
                    <a:pt x="2564" y="1823"/>
                    <a:pt x="2564" y="1823"/>
                    <a:pt x="2564" y="1823"/>
                  </a:cubicBezTo>
                  <a:cubicBezTo>
                    <a:pt x="2564" y="1823"/>
                    <a:pt x="2564" y="1823"/>
                    <a:pt x="2564" y="1823"/>
                  </a:cubicBezTo>
                  <a:cubicBezTo>
                    <a:pt x="2564" y="1823"/>
                    <a:pt x="2564" y="1823"/>
                    <a:pt x="2564" y="1823"/>
                  </a:cubicBezTo>
                  <a:cubicBezTo>
                    <a:pt x="2564" y="1823"/>
                    <a:pt x="2564" y="1823"/>
                    <a:pt x="2564" y="1823"/>
                  </a:cubicBezTo>
                  <a:cubicBezTo>
                    <a:pt x="2564" y="1826"/>
                    <a:pt x="2562" y="1827"/>
                    <a:pt x="2558" y="1828"/>
                  </a:cubicBezTo>
                  <a:cubicBezTo>
                    <a:pt x="2558" y="1828"/>
                    <a:pt x="2558" y="1828"/>
                    <a:pt x="2558" y="1828"/>
                  </a:cubicBezTo>
                  <a:cubicBezTo>
                    <a:pt x="2555" y="1829"/>
                    <a:pt x="2552" y="1830"/>
                    <a:pt x="2551" y="1830"/>
                  </a:cubicBezTo>
                  <a:cubicBezTo>
                    <a:pt x="2551" y="1830"/>
                    <a:pt x="2551" y="1830"/>
                    <a:pt x="2551" y="1830"/>
                  </a:cubicBezTo>
                  <a:cubicBezTo>
                    <a:pt x="2550" y="1830"/>
                    <a:pt x="2549" y="1830"/>
                    <a:pt x="2548" y="1830"/>
                  </a:cubicBezTo>
                  <a:cubicBezTo>
                    <a:pt x="2548" y="1830"/>
                    <a:pt x="2548" y="1830"/>
                    <a:pt x="2548" y="1830"/>
                  </a:cubicBezTo>
                  <a:cubicBezTo>
                    <a:pt x="2543" y="1830"/>
                    <a:pt x="2539" y="1830"/>
                    <a:pt x="2536" y="1829"/>
                  </a:cubicBezTo>
                  <a:cubicBezTo>
                    <a:pt x="2536" y="1829"/>
                    <a:pt x="2536" y="1829"/>
                    <a:pt x="2536" y="1829"/>
                  </a:cubicBezTo>
                  <a:cubicBezTo>
                    <a:pt x="2536" y="1829"/>
                    <a:pt x="2536" y="1829"/>
                    <a:pt x="2536" y="1829"/>
                  </a:cubicBezTo>
                  <a:cubicBezTo>
                    <a:pt x="2535" y="1829"/>
                    <a:pt x="2535" y="1830"/>
                    <a:pt x="2535" y="1832"/>
                  </a:cubicBezTo>
                  <a:cubicBezTo>
                    <a:pt x="2535" y="1832"/>
                    <a:pt x="2535" y="1832"/>
                    <a:pt x="2535" y="1832"/>
                  </a:cubicBezTo>
                  <a:cubicBezTo>
                    <a:pt x="2535" y="1834"/>
                    <a:pt x="2536" y="1837"/>
                    <a:pt x="2536" y="1840"/>
                  </a:cubicBezTo>
                  <a:cubicBezTo>
                    <a:pt x="2536" y="1840"/>
                    <a:pt x="2536" y="1840"/>
                    <a:pt x="2536" y="1840"/>
                  </a:cubicBezTo>
                  <a:cubicBezTo>
                    <a:pt x="2536" y="1840"/>
                    <a:pt x="2536" y="1841"/>
                    <a:pt x="2536" y="1841"/>
                  </a:cubicBezTo>
                  <a:cubicBezTo>
                    <a:pt x="2536" y="1841"/>
                    <a:pt x="2536" y="1841"/>
                    <a:pt x="2536" y="1841"/>
                  </a:cubicBezTo>
                  <a:cubicBezTo>
                    <a:pt x="2535" y="1842"/>
                    <a:pt x="2535" y="1842"/>
                    <a:pt x="2535" y="1843"/>
                  </a:cubicBezTo>
                  <a:cubicBezTo>
                    <a:pt x="2535" y="1843"/>
                    <a:pt x="2535" y="1843"/>
                    <a:pt x="2535" y="1843"/>
                  </a:cubicBezTo>
                  <a:cubicBezTo>
                    <a:pt x="2535" y="1845"/>
                    <a:pt x="2536" y="1848"/>
                    <a:pt x="2537" y="1853"/>
                  </a:cubicBezTo>
                  <a:cubicBezTo>
                    <a:pt x="2537" y="1853"/>
                    <a:pt x="2537" y="1853"/>
                    <a:pt x="2537" y="1853"/>
                  </a:cubicBezTo>
                  <a:cubicBezTo>
                    <a:pt x="2537" y="1854"/>
                    <a:pt x="2537" y="1855"/>
                    <a:pt x="2537" y="1855"/>
                  </a:cubicBezTo>
                  <a:cubicBezTo>
                    <a:pt x="2537" y="1855"/>
                    <a:pt x="2537" y="1855"/>
                    <a:pt x="2537" y="1855"/>
                  </a:cubicBezTo>
                  <a:cubicBezTo>
                    <a:pt x="2537" y="1863"/>
                    <a:pt x="2531" y="1868"/>
                    <a:pt x="2529" y="1872"/>
                  </a:cubicBezTo>
                  <a:cubicBezTo>
                    <a:pt x="2529" y="1872"/>
                    <a:pt x="2529" y="1872"/>
                    <a:pt x="2529" y="1872"/>
                  </a:cubicBezTo>
                  <a:cubicBezTo>
                    <a:pt x="2527" y="1877"/>
                    <a:pt x="2528" y="1880"/>
                    <a:pt x="2523" y="1885"/>
                  </a:cubicBezTo>
                  <a:cubicBezTo>
                    <a:pt x="2523" y="1885"/>
                    <a:pt x="2523" y="1885"/>
                    <a:pt x="2523" y="1885"/>
                  </a:cubicBezTo>
                  <a:cubicBezTo>
                    <a:pt x="2517" y="1889"/>
                    <a:pt x="2519" y="1888"/>
                    <a:pt x="2514" y="1893"/>
                  </a:cubicBezTo>
                  <a:cubicBezTo>
                    <a:pt x="2514" y="1893"/>
                    <a:pt x="2514" y="1893"/>
                    <a:pt x="2514" y="1893"/>
                  </a:cubicBezTo>
                  <a:cubicBezTo>
                    <a:pt x="2509" y="1899"/>
                    <a:pt x="2505" y="1901"/>
                    <a:pt x="2501" y="1904"/>
                  </a:cubicBezTo>
                  <a:cubicBezTo>
                    <a:pt x="2501" y="1904"/>
                    <a:pt x="2501" y="1904"/>
                    <a:pt x="2501" y="1904"/>
                  </a:cubicBezTo>
                  <a:cubicBezTo>
                    <a:pt x="2502" y="1904"/>
                    <a:pt x="2502" y="1904"/>
                    <a:pt x="2502" y="1904"/>
                  </a:cubicBezTo>
                  <a:cubicBezTo>
                    <a:pt x="2500" y="1906"/>
                    <a:pt x="2498" y="1907"/>
                    <a:pt x="2497" y="1907"/>
                  </a:cubicBezTo>
                  <a:cubicBezTo>
                    <a:pt x="2497" y="1907"/>
                    <a:pt x="2497" y="1907"/>
                    <a:pt x="2497" y="1907"/>
                  </a:cubicBezTo>
                  <a:cubicBezTo>
                    <a:pt x="2497" y="1908"/>
                    <a:pt x="2497" y="1908"/>
                    <a:pt x="2497" y="1908"/>
                  </a:cubicBezTo>
                  <a:cubicBezTo>
                    <a:pt x="2497" y="1908"/>
                    <a:pt x="2497" y="1908"/>
                    <a:pt x="2497" y="1908"/>
                  </a:cubicBezTo>
                  <a:cubicBezTo>
                    <a:pt x="2497" y="1912"/>
                    <a:pt x="2495" y="1914"/>
                    <a:pt x="2492" y="1918"/>
                  </a:cubicBezTo>
                  <a:cubicBezTo>
                    <a:pt x="2492" y="1918"/>
                    <a:pt x="2492" y="1918"/>
                    <a:pt x="2492" y="1918"/>
                  </a:cubicBezTo>
                  <a:cubicBezTo>
                    <a:pt x="2489" y="1921"/>
                    <a:pt x="2488" y="1924"/>
                    <a:pt x="2488" y="1927"/>
                  </a:cubicBezTo>
                  <a:cubicBezTo>
                    <a:pt x="2488" y="1927"/>
                    <a:pt x="2488" y="1927"/>
                    <a:pt x="2488" y="1927"/>
                  </a:cubicBezTo>
                  <a:cubicBezTo>
                    <a:pt x="2488" y="1929"/>
                    <a:pt x="2488" y="1931"/>
                    <a:pt x="2489" y="1933"/>
                  </a:cubicBezTo>
                  <a:cubicBezTo>
                    <a:pt x="2489" y="1933"/>
                    <a:pt x="2489" y="1933"/>
                    <a:pt x="2489" y="1933"/>
                  </a:cubicBezTo>
                  <a:cubicBezTo>
                    <a:pt x="2489" y="1938"/>
                    <a:pt x="2504" y="1948"/>
                    <a:pt x="2510" y="1953"/>
                  </a:cubicBezTo>
                  <a:cubicBezTo>
                    <a:pt x="2510" y="1953"/>
                    <a:pt x="2510" y="1953"/>
                    <a:pt x="2510" y="1953"/>
                  </a:cubicBezTo>
                  <a:cubicBezTo>
                    <a:pt x="2517" y="1959"/>
                    <a:pt x="2516" y="1970"/>
                    <a:pt x="2518" y="1976"/>
                  </a:cubicBezTo>
                  <a:cubicBezTo>
                    <a:pt x="2518" y="1976"/>
                    <a:pt x="2518" y="1976"/>
                    <a:pt x="2518" y="1976"/>
                  </a:cubicBezTo>
                  <a:cubicBezTo>
                    <a:pt x="2520" y="1980"/>
                    <a:pt x="2520" y="1983"/>
                    <a:pt x="2520" y="1986"/>
                  </a:cubicBezTo>
                  <a:cubicBezTo>
                    <a:pt x="2520" y="1986"/>
                    <a:pt x="2520" y="1986"/>
                    <a:pt x="2520" y="1986"/>
                  </a:cubicBezTo>
                  <a:cubicBezTo>
                    <a:pt x="2520" y="1987"/>
                    <a:pt x="2520" y="1987"/>
                    <a:pt x="2520" y="1988"/>
                  </a:cubicBezTo>
                  <a:cubicBezTo>
                    <a:pt x="2520" y="1988"/>
                    <a:pt x="2520" y="1988"/>
                    <a:pt x="2520" y="1988"/>
                  </a:cubicBezTo>
                  <a:cubicBezTo>
                    <a:pt x="2520" y="1990"/>
                    <a:pt x="2520" y="1993"/>
                    <a:pt x="2517" y="1995"/>
                  </a:cubicBezTo>
                  <a:cubicBezTo>
                    <a:pt x="2517" y="1995"/>
                    <a:pt x="2517" y="1995"/>
                    <a:pt x="2517" y="1995"/>
                  </a:cubicBezTo>
                  <a:cubicBezTo>
                    <a:pt x="2520" y="1995"/>
                    <a:pt x="2524" y="1994"/>
                    <a:pt x="2524" y="1994"/>
                  </a:cubicBezTo>
                  <a:cubicBezTo>
                    <a:pt x="2524" y="1994"/>
                    <a:pt x="2524" y="1994"/>
                    <a:pt x="2524" y="1994"/>
                  </a:cubicBezTo>
                  <a:cubicBezTo>
                    <a:pt x="2529" y="1992"/>
                    <a:pt x="2534" y="1992"/>
                    <a:pt x="2534" y="1992"/>
                  </a:cubicBezTo>
                  <a:cubicBezTo>
                    <a:pt x="2534" y="1992"/>
                    <a:pt x="2534" y="1992"/>
                    <a:pt x="2534" y="1992"/>
                  </a:cubicBezTo>
                  <a:cubicBezTo>
                    <a:pt x="2534" y="1992"/>
                    <a:pt x="2534" y="1992"/>
                    <a:pt x="2535" y="1992"/>
                  </a:cubicBezTo>
                  <a:cubicBezTo>
                    <a:pt x="2535" y="1992"/>
                    <a:pt x="2535" y="1992"/>
                    <a:pt x="2535" y="1992"/>
                  </a:cubicBezTo>
                  <a:cubicBezTo>
                    <a:pt x="2537" y="1992"/>
                    <a:pt x="2540" y="1992"/>
                    <a:pt x="2542" y="1994"/>
                  </a:cubicBezTo>
                  <a:cubicBezTo>
                    <a:pt x="2542" y="1994"/>
                    <a:pt x="2542" y="1994"/>
                    <a:pt x="2542" y="1994"/>
                  </a:cubicBezTo>
                  <a:cubicBezTo>
                    <a:pt x="2543" y="1995"/>
                    <a:pt x="2544" y="1996"/>
                    <a:pt x="2544" y="1998"/>
                  </a:cubicBezTo>
                  <a:cubicBezTo>
                    <a:pt x="2544" y="1998"/>
                    <a:pt x="2544" y="1998"/>
                    <a:pt x="2544" y="1998"/>
                  </a:cubicBezTo>
                  <a:cubicBezTo>
                    <a:pt x="2544" y="2004"/>
                    <a:pt x="2543" y="2006"/>
                    <a:pt x="2542" y="2010"/>
                  </a:cubicBezTo>
                  <a:cubicBezTo>
                    <a:pt x="2542" y="2010"/>
                    <a:pt x="2542" y="2010"/>
                    <a:pt x="2542" y="2010"/>
                  </a:cubicBezTo>
                  <a:cubicBezTo>
                    <a:pt x="2541" y="2012"/>
                    <a:pt x="2541" y="2013"/>
                    <a:pt x="2541" y="2015"/>
                  </a:cubicBezTo>
                  <a:cubicBezTo>
                    <a:pt x="2541" y="2015"/>
                    <a:pt x="2541" y="2015"/>
                    <a:pt x="2541" y="2015"/>
                  </a:cubicBezTo>
                  <a:cubicBezTo>
                    <a:pt x="2541" y="2017"/>
                    <a:pt x="2541" y="2018"/>
                    <a:pt x="2543" y="2019"/>
                  </a:cubicBezTo>
                  <a:cubicBezTo>
                    <a:pt x="2543" y="2019"/>
                    <a:pt x="2543" y="2019"/>
                    <a:pt x="2543" y="2019"/>
                  </a:cubicBezTo>
                  <a:cubicBezTo>
                    <a:pt x="2547" y="2023"/>
                    <a:pt x="2552" y="2029"/>
                    <a:pt x="2553" y="2038"/>
                  </a:cubicBezTo>
                  <a:cubicBezTo>
                    <a:pt x="2553" y="2038"/>
                    <a:pt x="2553" y="2038"/>
                    <a:pt x="2553" y="2038"/>
                  </a:cubicBezTo>
                  <a:cubicBezTo>
                    <a:pt x="2554" y="2042"/>
                    <a:pt x="2554" y="2044"/>
                    <a:pt x="2555" y="2045"/>
                  </a:cubicBezTo>
                  <a:cubicBezTo>
                    <a:pt x="2555" y="2045"/>
                    <a:pt x="2555" y="2045"/>
                    <a:pt x="2555" y="2045"/>
                  </a:cubicBezTo>
                  <a:cubicBezTo>
                    <a:pt x="2555" y="2046"/>
                    <a:pt x="2556" y="2047"/>
                    <a:pt x="2556" y="2049"/>
                  </a:cubicBezTo>
                  <a:cubicBezTo>
                    <a:pt x="2556" y="2049"/>
                    <a:pt x="2556" y="2049"/>
                    <a:pt x="2556" y="2049"/>
                  </a:cubicBezTo>
                  <a:cubicBezTo>
                    <a:pt x="2556" y="2050"/>
                    <a:pt x="2556" y="2050"/>
                    <a:pt x="2556" y="2051"/>
                  </a:cubicBezTo>
                  <a:cubicBezTo>
                    <a:pt x="2556" y="2051"/>
                    <a:pt x="2556" y="2051"/>
                    <a:pt x="2556" y="2051"/>
                  </a:cubicBezTo>
                  <a:cubicBezTo>
                    <a:pt x="2556" y="2053"/>
                    <a:pt x="2555" y="2055"/>
                    <a:pt x="2555" y="2056"/>
                  </a:cubicBezTo>
                  <a:cubicBezTo>
                    <a:pt x="2555" y="2056"/>
                    <a:pt x="2555" y="2056"/>
                    <a:pt x="2555" y="2056"/>
                  </a:cubicBezTo>
                  <a:cubicBezTo>
                    <a:pt x="2555" y="2056"/>
                    <a:pt x="2555" y="2056"/>
                    <a:pt x="2556" y="2056"/>
                  </a:cubicBezTo>
                  <a:cubicBezTo>
                    <a:pt x="2556" y="2056"/>
                    <a:pt x="2556" y="2056"/>
                    <a:pt x="2556" y="2056"/>
                  </a:cubicBezTo>
                  <a:cubicBezTo>
                    <a:pt x="2556" y="2056"/>
                    <a:pt x="2557" y="2056"/>
                    <a:pt x="2557" y="2056"/>
                  </a:cubicBezTo>
                  <a:cubicBezTo>
                    <a:pt x="2557" y="2056"/>
                    <a:pt x="2557" y="2056"/>
                    <a:pt x="2557" y="2056"/>
                  </a:cubicBezTo>
                  <a:cubicBezTo>
                    <a:pt x="2561" y="2055"/>
                    <a:pt x="2564" y="2054"/>
                    <a:pt x="2567" y="2054"/>
                  </a:cubicBezTo>
                  <a:cubicBezTo>
                    <a:pt x="2567" y="2054"/>
                    <a:pt x="2567" y="2054"/>
                    <a:pt x="2567" y="2054"/>
                  </a:cubicBezTo>
                  <a:cubicBezTo>
                    <a:pt x="2568" y="2054"/>
                    <a:pt x="2570" y="2055"/>
                    <a:pt x="2571" y="2055"/>
                  </a:cubicBezTo>
                  <a:cubicBezTo>
                    <a:pt x="2571" y="2055"/>
                    <a:pt x="2571" y="2055"/>
                    <a:pt x="2571" y="2055"/>
                  </a:cubicBezTo>
                  <a:cubicBezTo>
                    <a:pt x="2573" y="2057"/>
                    <a:pt x="2575" y="2058"/>
                    <a:pt x="2576" y="2058"/>
                  </a:cubicBezTo>
                  <a:cubicBezTo>
                    <a:pt x="2576" y="2058"/>
                    <a:pt x="2576" y="2058"/>
                    <a:pt x="2576" y="2058"/>
                  </a:cubicBezTo>
                  <a:cubicBezTo>
                    <a:pt x="2577" y="2058"/>
                    <a:pt x="2579" y="2057"/>
                    <a:pt x="2581" y="2055"/>
                  </a:cubicBezTo>
                  <a:cubicBezTo>
                    <a:pt x="2581" y="2055"/>
                    <a:pt x="2581" y="2055"/>
                    <a:pt x="2581" y="2055"/>
                  </a:cubicBezTo>
                  <a:cubicBezTo>
                    <a:pt x="2584" y="2053"/>
                    <a:pt x="2585" y="2051"/>
                    <a:pt x="2585" y="2050"/>
                  </a:cubicBezTo>
                  <a:cubicBezTo>
                    <a:pt x="2585" y="2050"/>
                    <a:pt x="2585" y="2050"/>
                    <a:pt x="2585" y="2050"/>
                  </a:cubicBezTo>
                  <a:cubicBezTo>
                    <a:pt x="2586" y="2049"/>
                    <a:pt x="2587" y="2048"/>
                    <a:pt x="2588" y="2048"/>
                  </a:cubicBezTo>
                  <a:cubicBezTo>
                    <a:pt x="2588" y="2048"/>
                    <a:pt x="2588" y="2048"/>
                    <a:pt x="2588" y="2048"/>
                  </a:cubicBezTo>
                  <a:cubicBezTo>
                    <a:pt x="2589" y="2048"/>
                    <a:pt x="2589" y="2048"/>
                    <a:pt x="2589" y="2048"/>
                  </a:cubicBezTo>
                  <a:cubicBezTo>
                    <a:pt x="2589" y="2048"/>
                    <a:pt x="2589" y="2048"/>
                    <a:pt x="2589" y="2048"/>
                  </a:cubicBezTo>
                  <a:cubicBezTo>
                    <a:pt x="2590" y="2048"/>
                    <a:pt x="2591" y="2048"/>
                    <a:pt x="2591" y="2048"/>
                  </a:cubicBezTo>
                  <a:cubicBezTo>
                    <a:pt x="2591" y="2048"/>
                    <a:pt x="2591" y="2048"/>
                    <a:pt x="2591" y="2048"/>
                  </a:cubicBezTo>
                  <a:cubicBezTo>
                    <a:pt x="2592" y="2048"/>
                    <a:pt x="2593" y="2048"/>
                    <a:pt x="2593" y="2044"/>
                  </a:cubicBezTo>
                  <a:cubicBezTo>
                    <a:pt x="2593" y="2044"/>
                    <a:pt x="2593" y="2044"/>
                    <a:pt x="2593" y="2044"/>
                  </a:cubicBezTo>
                  <a:cubicBezTo>
                    <a:pt x="2593" y="2042"/>
                    <a:pt x="2594" y="2040"/>
                    <a:pt x="2594" y="2038"/>
                  </a:cubicBezTo>
                  <a:cubicBezTo>
                    <a:pt x="2594" y="2038"/>
                    <a:pt x="2594" y="2038"/>
                    <a:pt x="2594" y="2038"/>
                  </a:cubicBezTo>
                  <a:cubicBezTo>
                    <a:pt x="2595" y="2036"/>
                    <a:pt x="2596" y="2034"/>
                    <a:pt x="2598" y="2034"/>
                  </a:cubicBezTo>
                  <a:cubicBezTo>
                    <a:pt x="2598" y="2034"/>
                    <a:pt x="2598" y="2034"/>
                    <a:pt x="2598" y="2034"/>
                  </a:cubicBezTo>
                  <a:cubicBezTo>
                    <a:pt x="2600" y="2034"/>
                    <a:pt x="2601" y="2035"/>
                    <a:pt x="2603" y="2036"/>
                  </a:cubicBezTo>
                  <a:cubicBezTo>
                    <a:pt x="2603" y="2036"/>
                    <a:pt x="2603" y="2036"/>
                    <a:pt x="2603" y="2036"/>
                  </a:cubicBezTo>
                  <a:cubicBezTo>
                    <a:pt x="2606" y="2040"/>
                    <a:pt x="2609" y="2045"/>
                    <a:pt x="2611" y="2050"/>
                  </a:cubicBezTo>
                  <a:cubicBezTo>
                    <a:pt x="2611" y="2050"/>
                    <a:pt x="2611" y="2050"/>
                    <a:pt x="2611" y="2050"/>
                  </a:cubicBezTo>
                  <a:cubicBezTo>
                    <a:pt x="2612" y="2053"/>
                    <a:pt x="2613" y="2056"/>
                    <a:pt x="2613" y="2059"/>
                  </a:cubicBezTo>
                  <a:cubicBezTo>
                    <a:pt x="2613" y="2059"/>
                    <a:pt x="2613" y="2059"/>
                    <a:pt x="2613" y="2059"/>
                  </a:cubicBezTo>
                  <a:cubicBezTo>
                    <a:pt x="2614" y="2061"/>
                    <a:pt x="2615" y="2062"/>
                    <a:pt x="2616" y="2062"/>
                  </a:cubicBezTo>
                  <a:cubicBezTo>
                    <a:pt x="2616" y="2062"/>
                    <a:pt x="2616" y="2062"/>
                    <a:pt x="2616" y="2062"/>
                  </a:cubicBezTo>
                  <a:cubicBezTo>
                    <a:pt x="2617" y="2062"/>
                    <a:pt x="2619" y="2062"/>
                    <a:pt x="2621" y="2062"/>
                  </a:cubicBezTo>
                  <a:cubicBezTo>
                    <a:pt x="2621" y="2062"/>
                    <a:pt x="2621" y="2062"/>
                    <a:pt x="2621" y="2062"/>
                  </a:cubicBezTo>
                  <a:cubicBezTo>
                    <a:pt x="2625" y="2062"/>
                    <a:pt x="2630" y="2061"/>
                    <a:pt x="2635" y="2058"/>
                  </a:cubicBezTo>
                  <a:cubicBezTo>
                    <a:pt x="2635" y="2058"/>
                    <a:pt x="2635" y="2058"/>
                    <a:pt x="2635" y="2058"/>
                  </a:cubicBezTo>
                  <a:cubicBezTo>
                    <a:pt x="2638" y="2057"/>
                    <a:pt x="2641" y="2056"/>
                    <a:pt x="2645" y="2056"/>
                  </a:cubicBezTo>
                  <a:cubicBezTo>
                    <a:pt x="2645" y="2056"/>
                    <a:pt x="2645" y="2056"/>
                    <a:pt x="2645" y="2056"/>
                  </a:cubicBezTo>
                  <a:cubicBezTo>
                    <a:pt x="2646" y="2056"/>
                    <a:pt x="2647" y="2056"/>
                    <a:pt x="2648" y="2056"/>
                  </a:cubicBezTo>
                  <a:cubicBezTo>
                    <a:pt x="2648" y="2056"/>
                    <a:pt x="2648" y="2056"/>
                    <a:pt x="2648" y="2056"/>
                  </a:cubicBezTo>
                  <a:cubicBezTo>
                    <a:pt x="2648" y="2056"/>
                    <a:pt x="2648" y="2056"/>
                    <a:pt x="2649" y="2056"/>
                  </a:cubicBezTo>
                  <a:cubicBezTo>
                    <a:pt x="2649" y="2056"/>
                    <a:pt x="2649" y="2056"/>
                    <a:pt x="2649" y="2056"/>
                  </a:cubicBezTo>
                  <a:cubicBezTo>
                    <a:pt x="2652" y="2056"/>
                    <a:pt x="2654" y="2055"/>
                    <a:pt x="2656" y="2055"/>
                  </a:cubicBezTo>
                  <a:cubicBezTo>
                    <a:pt x="2656" y="2055"/>
                    <a:pt x="2656" y="2055"/>
                    <a:pt x="2656" y="2055"/>
                  </a:cubicBezTo>
                  <a:cubicBezTo>
                    <a:pt x="2657" y="2055"/>
                    <a:pt x="2657" y="2055"/>
                    <a:pt x="2657" y="2055"/>
                  </a:cubicBezTo>
                  <a:cubicBezTo>
                    <a:pt x="2657" y="2055"/>
                    <a:pt x="2657" y="2055"/>
                    <a:pt x="2657" y="2055"/>
                  </a:cubicBezTo>
                  <a:cubicBezTo>
                    <a:pt x="2661" y="2056"/>
                    <a:pt x="2660" y="2061"/>
                    <a:pt x="2661" y="2063"/>
                  </a:cubicBezTo>
                  <a:cubicBezTo>
                    <a:pt x="2661" y="2063"/>
                    <a:pt x="2661" y="2063"/>
                    <a:pt x="2661" y="2063"/>
                  </a:cubicBezTo>
                  <a:cubicBezTo>
                    <a:pt x="2658" y="2064"/>
                    <a:pt x="2658" y="2064"/>
                    <a:pt x="2658" y="2064"/>
                  </a:cubicBezTo>
                  <a:cubicBezTo>
                    <a:pt x="2658" y="2061"/>
                    <a:pt x="2657" y="2057"/>
                    <a:pt x="2656" y="2057"/>
                  </a:cubicBezTo>
                  <a:cubicBezTo>
                    <a:pt x="2656" y="2057"/>
                    <a:pt x="2656" y="2057"/>
                    <a:pt x="2656" y="2057"/>
                  </a:cubicBezTo>
                  <a:cubicBezTo>
                    <a:pt x="2656" y="2057"/>
                    <a:pt x="2656" y="2057"/>
                    <a:pt x="2656" y="2057"/>
                  </a:cubicBezTo>
                  <a:cubicBezTo>
                    <a:pt x="2655" y="2057"/>
                    <a:pt x="2652" y="2059"/>
                    <a:pt x="2649" y="2059"/>
                  </a:cubicBezTo>
                  <a:cubicBezTo>
                    <a:pt x="2649" y="2059"/>
                    <a:pt x="2649" y="2059"/>
                    <a:pt x="2649" y="2059"/>
                  </a:cubicBezTo>
                  <a:cubicBezTo>
                    <a:pt x="2648" y="2059"/>
                    <a:pt x="2648" y="2059"/>
                    <a:pt x="2647" y="2059"/>
                  </a:cubicBezTo>
                  <a:cubicBezTo>
                    <a:pt x="2647" y="2059"/>
                    <a:pt x="2647" y="2059"/>
                    <a:pt x="2647" y="2059"/>
                  </a:cubicBezTo>
                  <a:cubicBezTo>
                    <a:pt x="2646" y="2059"/>
                    <a:pt x="2646" y="2059"/>
                    <a:pt x="2645" y="2059"/>
                  </a:cubicBezTo>
                  <a:cubicBezTo>
                    <a:pt x="2645" y="2059"/>
                    <a:pt x="2645" y="2059"/>
                    <a:pt x="2645" y="2059"/>
                  </a:cubicBezTo>
                  <a:cubicBezTo>
                    <a:pt x="2642" y="2059"/>
                    <a:pt x="2639" y="2060"/>
                    <a:pt x="2637" y="2061"/>
                  </a:cubicBezTo>
                  <a:cubicBezTo>
                    <a:pt x="2637" y="2061"/>
                    <a:pt x="2637" y="2061"/>
                    <a:pt x="2637" y="2061"/>
                  </a:cubicBezTo>
                  <a:cubicBezTo>
                    <a:pt x="2631" y="2064"/>
                    <a:pt x="2625" y="2065"/>
                    <a:pt x="2621" y="2065"/>
                  </a:cubicBezTo>
                  <a:cubicBezTo>
                    <a:pt x="2621" y="2065"/>
                    <a:pt x="2621" y="2065"/>
                    <a:pt x="2621" y="2065"/>
                  </a:cubicBezTo>
                  <a:cubicBezTo>
                    <a:pt x="2619" y="2065"/>
                    <a:pt x="2617" y="2065"/>
                    <a:pt x="2616" y="2065"/>
                  </a:cubicBezTo>
                  <a:cubicBezTo>
                    <a:pt x="2616" y="2065"/>
                    <a:pt x="2616" y="2065"/>
                    <a:pt x="2616" y="2065"/>
                  </a:cubicBezTo>
                  <a:cubicBezTo>
                    <a:pt x="2613" y="2065"/>
                    <a:pt x="2612" y="2062"/>
                    <a:pt x="2611" y="2059"/>
                  </a:cubicBezTo>
                  <a:cubicBezTo>
                    <a:pt x="2611" y="2059"/>
                    <a:pt x="2611" y="2059"/>
                    <a:pt x="2611" y="2059"/>
                  </a:cubicBezTo>
                  <a:cubicBezTo>
                    <a:pt x="2610" y="2057"/>
                    <a:pt x="2609" y="2054"/>
                    <a:pt x="2608" y="2051"/>
                  </a:cubicBezTo>
                  <a:cubicBezTo>
                    <a:pt x="2608" y="2051"/>
                    <a:pt x="2608" y="2051"/>
                    <a:pt x="2608" y="2051"/>
                  </a:cubicBezTo>
                  <a:cubicBezTo>
                    <a:pt x="2606" y="2046"/>
                    <a:pt x="2604" y="2041"/>
                    <a:pt x="2601" y="2038"/>
                  </a:cubicBezTo>
                  <a:cubicBezTo>
                    <a:pt x="2601" y="2038"/>
                    <a:pt x="2601" y="2038"/>
                    <a:pt x="2601" y="2038"/>
                  </a:cubicBezTo>
                  <a:cubicBezTo>
                    <a:pt x="2600" y="2037"/>
                    <a:pt x="2599" y="2036"/>
                    <a:pt x="2598" y="2036"/>
                  </a:cubicBezTo>
                  <a:cubicBezTo>
                    <a:pt x="2598" y="2036"/>
                    <a:pt x="2598" y="2036"/>
                    <a:pt x="2598" y="2036"/>
                  </a:cubicBezTo>
                  <a:cubicBezTo>
                    <a:pt x="2598" y="2036"/>
                    <a:pt x="2597" y="2037"/>
                    <a:pt x="2597" y="2039"/>
                  </a:cubicBezTo>
                  <a:cubicBezTo>
                    <a:pt x="2597" y="2039"/>
                    <a:pt x="2597" y="2039"/>
                    <a:pt x="2597" y="2039"/>
                  </a:cubicBezTo>
                  <a:cubicBezTo>
                    <a:pt x="2596" y="2040"/>
                    <a:pt x="2596" y="2042"/>
                    <a:pt x="2596" y="2044"/>
                  </a:cubicBezTo>
                  <a:cubicBezTo>
                    <a:pt x="2596" y="2044"/>
                    <a:pt x="2596" y="2044"/>
                    <a:pt x="2596" y="2044"/>
                  </a:cubicBezTo>
                  <a:cubicBezTo>
                    <a:pt x="2596" y="2049"/>
                    <a:pt x="2594" y="2051"/>
                    <a:pt x="2591" y="2051"/>
                  </a:cubicBezTo>
                  <a:cubicBezTo>
                    <a:pt x="2591" y="2051"/>
                    <a:pt x="2591" y="2051"/>
                    <a:pt x="2591" y="2051"/>
                  </a:cubicBezTo>
                  <a:cubicBezTo>
                    <a:pt x="2591" y="2051"/>
                    <a:pt x="2590" y="2051"/>
                    <a:pt x="2589" y="2051"/>
                  </a:cubicBezTo>
                  <a:cubicBezTo>
                    <a:pt x="2589" y="2051"/>
                    <a:pt x="2589" y="2051"/>
                    <a:pt x="2589" y="2051"/>
                  </a:cubicBezTo>
                  <a:cubicBezTo>
                    <a:pt x="2589" y="2051"/>
                    <a:pt x="2589" y="2051"/>
                    <a:pt x="2588" y="2051"/>
                  </a:cubicBezTo>
                  <a:cubicBezTo>
                    <a:pt x="2588" y="2051"/>
                    <a:pt x="2588" y="2051"/>
                    <a:pt x="2588" y="2051"/>
                  </a:cubicBezTo>
                  <a:cubicBezTo>
                    <a:pt x="2588" y="2051"/>
                    <a:pt x="2588" y="2051"/>
                    <a:pt x="2588" y="2051"/>
                  </a:cubicBezTo>
                  <a:cubicBezTo>
                    <a:pt x="2588" y="2051"/>
                    <a:pt x="2588" y="2051"/>
                    <a:pt x="2588" y="2051"/>
                  </a:cubicBezTo>
                  <a:cubicBezTo>
                    <a:pt x="2588" y="2051"/>
                    <a:pt x="2588" y="2051"/>
                    <a:pt x="2588" y="2052"/>
                  </a:cubicBezTo>
                  <a:cubicBezTo>
                    <a:pt x="2588" y="2052"/>
                    <a:pt x="2588" y="2052"/>
                    <a:pt x="2588" y="2052"/>
                  </a:cubicBezTo>
                  <a:cubicBezTo>
                    <a:pt x="2587" y="2053"/>
                    <a:pt x="2586" y="2055"/>
                    <a:pt x="2583" y="2057"/>
                  </a:cubicBezTo>
                  <a:cubicBezTo>
                    <a:pt x="2583" y="2057"/>
                    <a:pt x="2583" y="2057"/>
                    <a:pt x="2583" y="2057"/>
                  </a:cubicBezTo>
                  <a:cubicBezTo>
                    <a:pt x="2580" y="2060"/>
                    <a:pt x="2578" y="2061"/>
                    <a:pt x="2576" y="2061"/>
                  </a:cubicBezTo>
                  <a:cubicBezTo>
                    <a:pt x="2576" y="2061"/>
                    <a:pt x="2576" y="2061"/>
                    <a:pt x="2576" y="2061"/>
                  </a:cubicBezTo>
                  <a:cubicBezTo>
                    <a:pt x="2573" y="2061"/>
                    <a:pt x="2572" y="2059"/>
                    <a:pt x="2570" y="2058"/>
                  </a:cubicBezTo>
                  <a:cubicBezTo>
                    <a:pt x="2570" y="2058"/>
                    <a:pt x="2570" y="2058"/>
                    <a:pt x="2570" y="2058"/>
                  </a:cubicBezTo>
                  <a:cubicBezTo>
                    <a:pt x="2569" y="2057"/>
                    <a:pt x="2568" y="2057"/>
                    <a:pt x="2567" y="2057"/>
                  </a:cubicBezTo>
                  <a:cubicBezTo>
                    <a:pt x="2567" y="2057"/>
                    <a:pt x="2567" y="2057"/>
                    <a:pt x="2567" y="2057"/>
                  </a:cubicBezTo>
                  <a:cubicBezTo>
                    <a:pt x="2565" y="2057"/>
                    <a:pt x="2562" y="2058"/>
                    <a:pt x="2557" y="2059"/>
                  </a:cubicBezTo>
                  <a:cubicBezTo>
                    <a:pt x="2557" y="2059"/>
                    <a:pt x="2557" y="2059"/>
                    <a:pt x="2557" y="2059"/>
                  </a:cubicBezTo>
                  <a:cubicBezTo>
                    <a:pt x="2557" y="2059"/>
                    <a:pt x="2556" y="2059"/>
                    <a:pt x="2556" y="2059"/>
                  </a:cubicBezTo>
                  <a:cubicBezTo>
                    <a:pt x="2556" y="2059"/>
                    <a:pt x="2556" y="2059"/>
                    <a:pt x="2556" y="2059"/>
                  </a:cubicBezTo>
                  <a:cubicBezTo>
                    <a:pt x="2555" y="2059"/>
                    <a:pt x="2554" y="2059"/>
                    <a:pt x="2553" y="2058"/>
                  </a:cubicBezTo>
                  <a:cubicBezTo>
                    <a:pt x="2553" y="2058"/>
                    <a:pt x="2553" y="2058"/>
                    <a:pt x="2553" y="2058"/>
                  </a:cubicBezTo>
                  <a:cubicBezTo>
                    <a:pt x="2553" y="2058"/>
                    <a:pt x="2552" y="2057"/>
                    <a:pt x="2552" y="2056"/>
                  </a:cubicBezTo>
                  <a:cubicBezTo>
                    <a:pt x="2552" y="2056"/>
                    <a:pt x="2552" y="2056"/>
                    <a:pt x="2552" y="2056"/>
                  </a:cubicBezTo>
                  <a:cubicBezTo>
                    <a:pt x="2552" y="2054"/>
                    <a:pt x="2553" y="2053"/>
                    <a:pt x="2553" y="2051"/>
                  </a:cubicBezTo>
                  <a:cubicBezTo>
                    <a:pt x="2553" y="2051"/>
                    <a:pt x="2553" y="2051"/>
                    <a:pt x="2553" y="2051"/>
                  </a:cubicBezTo>
                  <a:cubicBezTo>
                    <a:pt x="2553" y="2050"/>
                    <a:pt x="2553" y="2050"/>
                    <a:pt x="2553" y="2049"/>
                  </a:cubicBezTo>
                  <a:cubicBezTo>
                    <a:pt x="2553" y="2049"/>
                    <a:pt x="2553" y="2049"/>
                    <a:pt x="2553" y="2049"/>
                  </a:cubicBezTo>
                  <a:cubicBezTo>
                    <a:pt x="2553" y="2048"/>
                    <a:pt x="2553" y="2047"/>
                    <a:pt x="2552" y="2046"/>
                  </a:cubicBezTo>
                  <a:cubicBezTo>
                    <a:pt x="2552" y="2046"/>
                    <a:pt x="2552" y="2046"/>
                    <a:pt x="2552" y="2046"/>
                  </a:cubicBezTo>
                  <a:cubicBezTo>
                    <a:pt x="2552" y="2045"/>
                    <a:pt x="2551" y="2042"/>
                    <a:pt x="2550" y="2038"/>
                  </a:cubicBezTo>
                  <a:cubicBezTo>
                    <a:pt x="2550" y="2038"/>
                    <a:pt x="2550" y="2038"/>
                    <a:pt x="2550" y="2038"/>
                  </a:cubicBezTo>
                  <a:cubicBezTo>
                    <a:pt x="2549" y="2030"/>
                    <a:pt x="2545" y="2025"/>
                    <a:pt x="2541" y="2022"/>
                  </a:cubicBezTo>
                  <a:cubicBezTo>
                    <a:pt x="2541" y="2022"/>
                    <a:pt x="2541" y="2022"/>
                    <a:pt x="2541" y="2022"/>
                  </a:cubicBezTo>
                  <a:cubicBezTo>
                    <a:pt x="2539" y="2020"/>
                    <a:pt x="2538" y="2017"/>
                    <a:pt x="2538" y="2015"/>
                  </a:cubicBezTo>
                  <a:cubicBezTo>
                    <a:pt x="2538" y="2015"/>
                    <a:pt x="2538" y="2015"/>
                    <a:pt x="2538" y="2015"/>
                  </a:cubicBezTo>
                  <a:cubicBezTo>
                    <a:pt x="2538" y="2013"/>
                    <a:pt x="2539" y="2011"/>
                    <a:pt x="2539" y="2009"/>
                  </a:cubicBezTo>
                  <a:cubicBezTo>
                    <a:pt x="2539" y="2009"/>
                    <a:pt x="2539" y="2009"/>
                    <a:pt x="2539" y="2009"/>
                  </a:cubicBezTo>
                  <a:cubicBezTo>
                    <a:pt x="2541" y="2005"/>
                    <a:pt x="2541" y="2004"/>
                    <a:pt x="2541" y="1998"/>
                  </a:cubicBezTo>
                  <a:cubicBezTo>
                    <a:pt x="2541" y="1998"/>
                    <a:pt x="2541" y="1998"/>
                    <a:pt x="2541" y="1998"/>
                  </a:cubicBezTo>
                  <a:cubicBezTo>
                    <a:pt x="2541" y="1997"/>
                    <a:pt x="2541" y="1997"/>
                    <a:pt x="2540" y="1996"/>
                  </a:cubicBezTo>
                  <a:cubicBezTo>
                    <a:pt x="2540" y="1996"/>
                    <a:pt x="2540" y="1996"/>
                    <a:pt x="2540" y="1996"/>
                  </a:cubicBezTo>
                  <a:cubicBezTo>
                    <a:pt x="2539" y="1995"/>
                    <a:pt x="2537" y="1995"/>
                    <a:pt x="2535" y="1995"/>
                  </a:cubicBezTo>
                  <a:cubicBezTo>
                    <a:pt x="2535" y="1995"/>
                    <a:pt x="2535" y="1995"/>
                    <a:pt x="2535" y="1995"/>
                  </a:cubicBezTo>
                  <a:cubicBezTo>
                    <a:pt x="2535" y="1995"/>
                    <a:pt x="2534" y="1995"/>
                    <a:pt x="2534" y="1995"/>
                  </a:cubicBezTo>
                  <a:cubicBezTo>
                    <a:pt x="2534" y="1995"/>
                    <a:pt x="2534" y="1995"/>
                    <a:pt x="2534" y="1995"/>
                  </a:cubicBezTo>
                  <a:cubicBezTo>
                    <a:pt x="2534" y="1995"/>
                    <a:pt x="2530" y="1995"/>
                    <a:pt x="2525" y="1997"/>
                  </a:cubicBezTo>
                  <a:cubicBezTo>
                    <a:pt x="2525" y="1997"/>
                    <a:pt x="2525" y="1997"/>
                    <a:pt x="2525" y="1997"/>
                  </a:cubicBezTo>
                  <a:cubicBezTo>
                    <a:pt x="2523" y="1998"/>
                    <a:pt x="2516" y="1998"/>
                    <a:pt x="2515" y="1999"/>
                  </a:cubicBezTo>
                  <a:cubicBezTo>
                    <a:pt x="2515" y="1999"/>
                    <a:pt x="2515" y="1999"/>
                    <a:pt x="2515" y="1999"/>
                  </a:cubicBezTo>
                  <a:cubicBezTo>
                    <a:pt x="2515" y="1998"/>
                    <a:pt x="2515" y="1998"/>
                    <a:pt x="2515" y="1998"/>
                  </a:cubicBezTo>
                  <a:cubicBezTo>
                    <a:pt x="2514" y="1999"/>
                    <a:pt x="2514" y="2000"/>
                    <a:pt x="2514" y="2000"/>
                  </a:cubicBezTo>
                  <a:cubicBezTo>
                    <a:pt x="2514" y="2000"/>
                    <a:pt x="2514" y="2000"/>
                    <a:pt x="2514" y="2000"/>
                  </a:cubicBezTo>
                  <a:cubicBezTo>
                    <a:pt x="2514" y="2002"/>
                    <a:pt x="2515" y="2004"/>
                    <a:pt x="2516" y="2007"/>
                  </a:cubicBezTo>
                  <a:cubicBezTo>
                    <a:pt x="2516" y="2007"/>
                    <a:pt x="2516" y="2007"/>
                    <a:pt x="2516" y="2007"/>
                  </a:cubicBezTo>
                  <a:cubicBezTo>
                    <a:pt x="2516" y="2007"/>
                    <a:pt x="2516" y="2007"/>
                    <a:pt x="2516" y="2008"/>
                  </a:cubicBezTo>
                  <a:cubicBezTo>
                    <a:pt x="2516" y="2008"/>
                    <a:pt x="2516" y="2008"/>
                    <a:pt x="2516" y="2008"/>
                  </a:cubicBezTo>
                  <a:cubicBezTo>
                    <a:pt x="2516" y="2011"/>
                    <a:pt x="2512" y="2013"/>
                    <a:pt x="2508" y="2016"/>
                  </a:cubicBezTo>
                  <a:cubicBezTo>
                    <a:pt x="2508" y="2016"/>
                    <a:pt x="2508" y="2016"/>
                    <a:pt x="2508" y="2016"/>
                  </a:cubicBezTo>
                  <a:cubicBezTo>
                    <a:pt x="2504" y="2018"/>
                    <a:pt x="2499" y="2021"/>
                    <a:pt x="2497" y="2022"/>
                  </a:cubicBezTo>
                  <a:cubicBezTo>
                    <a:pt x="2497" y="2022"/>
                    <a:pt x="2497" y="2022"/>
                    <a:pt x="2497" y="2022"/>
                  </a:cubicBezTo>
                  <a:cubicBezTo>
                    <a:pt x="2495" y="2023"/>
                    <a:pt x="2494" y="2023"/>
                    <a:pt x="2493" y="2024"/>
                  </a:cubicBezTo>
                  <a:cubicBezTo>
                    <a:pt x="2493" y="2024"/>
                    <a:pt x="2493" y="2024"/>
                    <a:pt x="2493" y="2024"/>
                  </a:cubicBezTo>
                  <a:cubicBezTo>
                    <a:pt x="2493" y="2024"/>
                    <a:pt x="2493" y="2024"/>
                    <a:pt x="2493" y="2024"/>
                  </a:cubicBezTo>
                  <a:cubicBezTo>
                    <a:pt x="2493" y="2024"/>
                    <a:pt x="2493" y="2024"/>
                    <a:pt x="2493" y="2024"/>
                  </a:cubicBezTo>
                  <a:cubicBezTo>
                    <a:pt x="2487" y="2026"/>
                    <a:pt x="2479" y="2028"/>
                    <a:pt x="2477" y="2032"/>
                  </a:cubicBezTo>
                  <a:cubicBezTo>
                    <a:pt x="2477" y="2032"/>
                    <a:pt x="2477" y="2032"/>
                    <a:pt x="2477" y="2032"/>
                  </a:cubicBezTo>
                  <a:cubicBezTo>
                    <a:pt x="2476" y="2035"/>
                    <a:pt x="2474" y="2037"/>
                    <a:pt x="2471" y="2037"/>
                  </a:cubicBezTo>
                  <a:cubicBezTo>
                    <a:pt x="2471" y="2037"/>
                    <a:pt x="2471" y="2037"/>
                    <a:pt x="2471" y="2037"/>
                  </a:cubicBezTo>
                  <a:cubicBezTo>
                    <a:pt x="2468" y="2036"/>
                    <a:pt x="2465" y="2034"/>
                    <a:pt x="2462" y="2030"/>
                  </a:cubicBezTo>
                  <a:cubicBezTo>
                    <a:pt x="2462" y="2030"/>
                    <a:pt x="2462" y="2030"/>
                    <a:pt x="2462" y="2030"/>
                  </a:cubicBezTo>
                  <a:cubicBezTo>
                    <a:pt x="2460" y="2027"/>
                    <a:pt x="2459" y="2027"/>
                    <a:pt x="2458" y="2027"/>
                  </a:cubicBezTo>
                  <a:cubicBezTo>
                    <a:pt x="2458" y="2027"/>
                    <a:pt x="2458" y="2027"/>
                    <a:pt x="2458" y="2027"/>
                  </a:cubicBezTo>
                  <a:cubicBezTo>
                    <a:pt x="2457" y="2026"/>
                    <a:pt x="2455" y="2029"/>
                    <a:pt x="2451" y="2032"/>
                  </a:cubicBezTo>
                  <a:cubicBezTo>
                    <a:pt x="2451" y="2032"/>
                    <a:pt x="2451" y="2032"/>
                    <a:pt x="2451" y="2032"/>
                  </a:cubicBezTo>
                  <a:cubicBezTo>
                    <a:pt x="2448" y="2034"/>
                    <a:pt x="2446" y="2035"/>
                    <a:pt x="2445" y="2036"/>
                  </a:cubicBezTo>
                  <a:cubicBezTo>
                    <a:pt x="2445" y="2036"/>
                    <a:pt x="2445" y="2036"/>
                    <a:pt x="2445" y="2036"/>
                  </a:cubicBezTo>
                  <a:cubicBezTo>
                    <a:pt x="2445" y="2037"/>
                    <a:pt x="2444" y="2037"/>
                    <a:pt x="2444" y="2041"/>
                  </a:cubicBezTo>
                  <a:cubicBezTo>
                    <a:pt x="2444" y="2041"/>
                    <a:pt x="2444" y="2041"/>
                    <a:pt x="2444" y="2041"/>
                  </a:cubicBezTo>
                  <a:cubicBezTo>
                    <a:pt x="2443" y="2048"/>
                    <a:pt x="2433" y="2052"/>
                    <a:pt x="2428" y="2056"/>
                  </a:cubicBezTo>
                  <a:cubicBezTo>
                    <a:pt x="2428" y="2056"/>
                    <a:pt x="2428" y="2056"/>
                    <a:pt x="2428" y="2056"/>
                  </a:cubicBezTo>
                  <a:cubicBezTo>
                    <a:pt x="2426" y="2057"/>
                    <a:pt x="2426" y="2058"/>
                    <a:pt x="2426" y="2059"/>
                  </a:cubicBezTo>
                  <a:cubicBezTo>
                    <a:pt x="2426" y="2059"/>
                    <a:pt x="2426" y="2059"/>
                    <a:pt x="2426" y="2059"/>
                  </a:cubicBezTo>
                  <a:cubicBezTo>
                    <a:pt x="2426" y="2060"/>
                    <a:pt x="2429" y="2064"/>
                    <a:pt x="2431" y="2066"/>
                  </a:cubicBezTo>
                  <a:cubicBezTo>
                    <a:pt x="2431" y="2066"/>
                    <a:pt x="2431" y="2066"/>
                    <a:pt x="2431" y="2066"/>
                  </a:cubicBezTo>
                  <a:cubicBezTo>
                    <a:pt x="2434" y="2068"/>
                    <a:pt x="2435" y="2073"/>
                    <a:pt x="2435" y="2078"/>
                  </a:cubicBezTo>
                  <a:cubicBezTo>
                    <a:pt x="2435" y="2078"/>
                    <a:pt x="2435" y="2078"/>
                    <a:pt x="2435" y="2078"/>
                  </a:cubicBezTo>
                  <a:cubicBezTo>
                    <a:pt x="2435" y="2082"/>
                    <a:pt x="2435" y="2086"/>
                    <a:pt x="2434" y="2090"/>
                  </a:cubicBezTo>
                  <a:cubicBezTo>
                    <a:pt x="2434" y="2090"/>
                    <a:pt x="2434" y="2090"/>
                    <a:pt x="2434" y="2090"/>
                  </a:cubicBezTo>
                  <a:cubicBezTo>
                    <a:pt x="2431" y="2102"/>
                    <a:pt x="2418" y="2108"/>
                    <a:pt x="2408" y="2111"/>
                  </a:cubicBezTo>
                  <a:cubicBezTo>
                    <a:pt x="2408" y="2111"/>
                    <a:pt x="2408" y="2111"/>
                    <a:pt x="2408" y="2111"/>
                  </a:cubicBezTo>
                  <a:cubicBezTo>
                    <a:pt x="2403" y="2113"/>
                    <a:pt x="2402" y="2115"/>
                    <a:pt x="2401" y="2117"/>
                  </a:cubicBezTo>
                  <a:cubicBezTo>
                    <a:pt x="2401" y="2117"/>
                    <a:pt x="2401" y="2117"/>
                    <a:pt x="2401" y="2117"/>
                  </a:cubicBezTo>
                  <a:cubicBezTo>
                    <a:pt x="2400" y="2119"/>
                    <a:pt x="2399" y="2123"/>
                    <a:pt x="2398" y="2129"/>
                  </a:cubicBezTo>
                  <a:cubicBezTo>
                    <a:pt x="2398" y="2129"/>
                    <a:pt x="2398" y="2129"/>
                    <a:pt x="2398" y="2129"/>
                  </a:cubicBezTo>
                  <a:cubicBezTo>
                    <a:pt x="2398" y="2130"/>
                    <a:pt x="2398" y="2131"/>
                    <a:pt x="2398" y="2133"/>
                  </a:cubicBezTo>
                  <a:cubicBezTo>
                    <a:pt x="2398" y="2133"/>
                    <a:pt x="2398" y="2133"/>
                    <a:pt x="2398" y="2133"/>
                  </a:cubicBezTo>
                  <a:cubicBezTo>
                    <a:pt x="2398" y="2142"/>
                    <a:pt x="2404" y="2149"/>
                    <a:pt x="2404" y="2154"/>
                  </a:cubicBezTo>
                  <a:cubicBezTo>
                    <a:pt x="2404" y="2154"/>
                    <a:pt x="2404" y="2154"/>
                    <a:pt x="2404" y="2154"/>
                  </a:cubicBezTo>
                  <a:cubicBezTo>
                    <a:pt x="2404" y="2156"/>
                    <a:pt x="2404" y="2158"/>
                    <a:pt x="2403" y="2159"/>
                  </a:cubicBezTo>
                  <a:cubicBezTo>
                    <a:pt x="2403" y="2159"/>
                    <a:pt x="2403" y="2159"/>
                    <a:pt x="2403" y="2159"/>
                  </a:cubicBezTo>
                  <a:cubicBezTo>
                    <a:pt x="2402" y="2159"/>
                    <a:pt x="2401" y="2160"/>
                    <a:pt x="2400" y="2160"/>
                  </a:cubicBezTo>
                  <a:cubicBezTo>
                    <a:pt x="2400" y="2160"/>
                    <a:pt x="2400" y="2160"/>
                    <a:pt x="2400" y="2160"/>
                  </a:cubicBezTo>
                  <a:cubicBezTo>
                    <a:pt x="2399" y="2160"/>
                    <a:pt x="2398" y="2159"/>
                    <a:pt x="2397" y="2159"/>
                  </a:cubicBezTo>
                  <a:cubicBezTo>
                    <a:pt x="2397" y="2159"/>
                    <a:pt x="2397" y="2159"/>
                    <a:pt x="2397" y="2159"/>
                  </a:cubicBezTo>
                  <a:cubicBezTo>
                    <a:pt x="2396" y="2161"/>
                    <a:pt x="2395" y="2163"/>
                    <a:pt x="2392" y="2166"/>
                  </a:cubicBezTo>
                  <a:cubicBezTo>
                    <a:pt x="2392" y="2166"/>
                    <a:pt x="2392" y="2166"/>
                    <a:pt x="2392" y="2166"/>
                  </a:cubicBezTo>
                  <a:cubicBezTo>
                    <a:pt x="2390" y="2168"/>
                    <a:pt x="2389" y="2170"/>
                    <a:pt x="2389" y="2171"/>
                  </a:cubicBezTo>
                  <a:cubicBezTo>
                    <a:pt x="2389" y="2171"/>
                    <a:pt x="2389" y="2171"/>
                    <a:pt x="2389" y="2171"/>
                  </a:cubicBezTo>
                  <a:cubicBezTo>
                    <a:pt x="2389" y="2173"/>
                    <a:pt x="2391" y="2174"/>
                    <a:pt x="2394" y="2174"/>
                  </a:cubicBezTo>
                  <a:cubicBezTo>
                    <a:pt x="2394" y="2174"/>
                    <a:pt x="2394" y="2174"/>
                    <a:pt x="2394" y="2174"/>
                  </a:cubicBezTo>
                  <a:cubicBezTo>
                    <a:pt x="2396" y="2174"/>
                    <a:pt x="2398" y="2175"/>
                    <a:pt x="2398" y="2178"/>
                  </a:cubicBezTo>
                  <a:cubicBezTo>
                    <a:pt x="2398" y="2178"/>
                    <a:pt x="2398" y="2178"/>
                    <a:pt x="2398" y="2178"/>
                  </a:cubicBezTo>
                  <a:cubicBezTo>
                    <a:pt x="2398" y="2180"/>
                    <a:pt x="2395" y="2183"/>
                    <a:pt x="2392" y="2186"/>
                  </a:cubicBezTo>
                  <a:cubicBezTo>
                    <a:pt x="2392" y="2186"/>
                    <a:pt x="2392" y="2186"/>
                    <a:pt x="2392" y="2186"/>
                  </a:cubicBezTo>
                  <a:cubicBezTo>
                    <a:pt x="2386" y="2190"/>
                    <a:pt x="2386" y="2195"/>
                    <a:pt x="2378" y="2197"/>
                  </a:cubicBezTo>
                  <a:cubicBezTo>
                    <a:pt x="2378" y="2197"/>
                    <a:pt x="2378" y="2197"/>
                    <a:pt x="2378" y="2197"/>
                  </a:cubicBezTo>
                  <a:cubicBezTo>
                    <a:pt x="2376" y="2198"/>
                    <a:pt x="2376" y="2199"/>
                    <a:pt x="2376" y="2201"/>
                  </a:cubicBezTo>
                  <a:cubicBezTo>
                    <a:pt x="2376" y="2201"/>
                    <a:pt x="2376" y="2201"/>
                    <a:pt x="2376" y="2201"/>
                  </a:cubicBezTo>
                  <a:cubicBezTo>
                    <a:pt x="2375" y="2203"/>
                    <a:pt x="2376" y="2206"/>
                    <a:pt x="2377" y="2209"/>
                  </a:cubicBezTo>
                  <a:cubicBezTo>
                    <a:pt x="2377" y="2209"/>
                    <a:pt x="2377" y="2209"/>
                    <a:pt x="2377" y="2209"/>
                  </a:cubicBezTo>
                  <a:cubicBezTo>
                    <a:pt x="2378" y="2210"/>
                    <a:pt x="2378" y="2210"/>
                    <a:pt x="2378" y="2210"/>
                  </a:cubicBezTo>
                  <a:cubicBezTo>
                    <a:pt x="2377" y="2211"/>
                    <a:pt x="2377" y="2211"/>
                    <a:pt x="2377" y="2211"/>
                  </a:cubicBezTo>
                  <a:cubicBezTo>
                    <a:pt x="2377" y="2211"/>
                    <a:pt x="2377" y="2212"/>
                    <a:pt x="2376" y="2213"/>
                  </a:cubicBezTo>
                  <a:cubicBezTo>
                    <a:pt x="2376" y="2213"/>
                    <a:pt x="2376" y="2213"/>
                    <a:pt x="2376" y="2213"/>
                  </a:cubicBezTo>
                  <a:cubicBezTo>
                    <a:pt x="2375" y="2214"/>
                    <a:pt x="2374" y="2216"/>
                    <a:pt x="2373" y="2218"/>
                  </a:cubicBezTo>
                  <a:cubicBezTo>
                    <a:pt x="2373" y="2218"/>
                    <a:pt x="2373" y="2218"/>
                    <a:pt x="2373" y="2218"/>
                  </a:cubicBezTo>
                  <a:cubicBezTo>
                    <a:pt x="2371" y="2222"/>
                    <a:pt x="2369" y="2226"/>
                    <a:pt x="2369" y="2230"/>
                  </a:cubicBezTo>
                  <a:cubicBezTo>
                    <a:pt x="2369" y="2230"/>
                    <a:pt x="2369" y="2230"/>
                    <a:pt x="2369" y="2230"/>
                  </a:cubicBezTo>
                  <a:cubicBezTo>
                    <a:pt x="2369" y="2230"/>
                    <a:pt x="2369" y="2230"/>
                    <a:pt x="2369" y="2230"/>
                  </a:cubicBezTo>
                  <a:cubicBezTo>
                    <a:pt x="2369" y="2230"/>
                    <a:pt x="2369" y="2230"/>
                    <a:pt x="2369" y="2230"/>
                  </a:cubicBezTo>
                  <a:cubicBezTo>
                    <a:pt x="2369" y="2230"/>
                    <a:pt x="2369" y="2230"/>
                    <a:pt x="2369" y="2231"/>
                  </a:cubicBezTo>
                  <a:cubicBezTo>
                    <a:pt x="2369" y="2231"/>
                    <a:pt x="2369" y="2231"/>
                    <a:pt x="2369" y="2231"/>
                  </a:cubicBezTo>
                  <a:cubicBezTo>
                    <a:pt x="2369" y="2238"/>
                    <a:pt x="2367" y="2244"/>
                    <a:pt x="2363" y="2249"/>
                  </a:cubicBezTo>
                  <a:cubicBezTo>
                    <a:pt x="2363" y="2249"/>
                    <a:pt x="2363" y="2249"/>
                    <a:pt x="2363" y="2249"/>
                  </a:cubicBezTo>
                  <a:cubicBezTo>
                    <a:pt x="2360" y="2253"/>
                    <a:pt x="2359" y="2253"/>
                    <a:pt x="2359" y="2255"/>
                  </a:cubicBezTo>
                  <a:cubicBezTo>
                    <a:pt x="2359" y="2255"/>
                    <a:pt x="2359" y="2255"/>
                    <a:pt x="2359" y="2255"/>
                  </a:cubicBezTo>
                  <a:cubicBezTo>
                    <a:pt x="2359" y="2256"/>
                    <a:pt x="2359" y="2258"/>
                    <a:pt x="2360" y="2260"/>
                  </a:cubicBezTo>
                  <a:cubicBezTo>
                    <a:pt x="2360" y="2260"/>
                    <a:pt x="2360" y="2260"/>
                    <a:pt x="2360" y="2260"/>
                  </a:cubicBezTo>
                  <a:cubicBezTo>
                    <a:pt x="2360" y="2264"/>
                    <a:pt x="2361" y="2268"/>
                    <a:pt x="2361" y="2271"/>
                  </a:cubicBezTo>
                  <a:cubicBezTo>
                    <a:pt x="2361" y="2271"/>
                    <a:pt x="2361" y="2271"/>
                    <a:pt x="2361" y="2271"/>
                  </a:cubicBezTo>
                  <a:cubicBezTo>
                    <a:pt x="2362" y="2272"/>
                    <a:pt x="2361" y="2272"/>
                    <a:pt x="2361" y="2273"/>
                  </a:cubicBezTo>
                  <a:cubicBezTo>
                    <a:pt x="2361" y="2273"/>
                    <a:pt x="2361" y="2273"/>
                    <a:pt x="2361" y="2273"/>
                  </a:cubicBezTo>
                  <a:cubicBezTo>
                    <a:pt x="2363" y="2274"/>
                    <a:pt x="2366" y="2275"/>
                    <a:pt x="2366" y="2275"/>
                  </a:cubicBezTo>
                  <a:cubicBezTo>
                    <a:pt x="2366" y="2275"/>
                    <a:pt x="2366" y="2275"/>
                    <a:pt x="2366" y="2275"/>
                  </a:cubicBezTo>
                  <a:cubicBezTo>
                    <a:pt x="2368" y="2276"/>
                    <a:pt x="2370" y="2277"/>
                    <a:pt x="2372" y="2277"/>
                  </a:cubicBezTo>
                  <a:cubicBezTo>
                    <a:pt x="2372" y="2277"/>
                    <a:pt x="2372" y="2277"/>
                    <a:pt x="2372" y="2277"/>
                  </a:cubicBezTo>
                  <a:cubicBezTo>
                    <a:pt x="2373" y="2278"/>
                    <a:pt x="2374" y="2278"/>
                    <a:pt x="2375" y="2278"/>
                  </a:cubicBezTo>
                  <a:cubicBezTo>
                    <a:pt x="2375" y="2278"/>
                    <a:pt x="2375" y="2278"/>
                    <a:pt x="2375" y="2278"/>
                  </a:cubicBezTo>
                  <a:cubicBezTo>
                    <a:pt x="2376" y="2278"/>
                    <a:pt x="2377" y="2278"/>
                    <a:pt x="2379" y="2278"/>
                  </a:cubicBezTo>
                  <a:cubicBezTo>
                    <a:pt x="2379" y="2278"/>
                    <a:pt x="2379" y="2278"/>
                    <a:pt x="2379" y="2278"/>
                  </a:cubicBezTo>
                  <a:cubicBezTo>
                    <a:pt x="2380" y="2278"/>
                    <a:pt x="2382" y="2278"/>
                    <a:pt x="2384" y="2280"/>
                  </a:cubicBezTo>
                  <a:cubicBezTo>
                    <a:pt x="2384" y="2280"/>
                    <a:pt x="2384" y="2280"/>
                    <a:pt x="2384" y="2280"/>
                  </a:cubicBezTo>
                  <a:cubicBezTo>
                    <a:pt x="2385" y="2281"/>
                    <a:pt x="2386" y="2282"/>
                    <a:pt x="2387" y="2282"/>
                  </a:cubicBezTo>
                  <a:cubicBezTo>
                    <a:pt x="2387" y="2282"/>
                    <a:pt x="2387" y="2282"/>
                    <a:pt x="2387" y="2282"/>
                  </a:cubicBezTo>
                  <a:cubicBezTo>
                    <a:pt x="2387" y="2282"/>
                    <a:pt x="2387" y="2282"/>
                    <a:pt x="2388" y="2281"/>
                  </a:cubicBezTo>
                  <a:cubicBezTo>
                    <a:pt x="2388" y="2281"/>
                    <a:pt x="2388" y="2281"/>
                    <a:pt x="2388" y="2281"/>
                  </a:cubicBezTo>
                  <a:cubicBezTo>
                    <a:pt x="2389" y="2278"/>
                    <a:pt x="2393" y="2276"/>
                    <a:pt x="2396" y="2276"/>
                  </a:cubicBezTo>
                  <a:cubicBezTo>
                    <a:pt x="2396" y="2276"/>
                    <a:pt x="2396" y="2276"/>
                    <a:pt x="2396" y="2276"/>
                  </a:cubicBezTo>
                  <a:cubicBezTo>
                    <a:pt x="2397" y="2276"/>
                    <a:pt x="2398" y="2276"/>
                    <a:pt x="2398" y="2277"/>
                  </a:cubicBezTo>
                  <a:cubicBezTo>
                    <a:pt x="2398" y="2277"/>
                    <a:pt x="2398" y="2277"/>
                    <a:pt x="2398" y="2277"/>
                  </a:cubicBezTo>
                  <a:cubicBezTo>
                    <a:pt x="2399" y="2277"/>
                    <a:pt x="2399" y="2278"/>
                    <a:pt x="2399" y="2279"/>
                  </a:cubicBezTo>
                  <a:cubicBezTo>
                    <a:pt x="2399" y="2279"/>
                    <a:pt x="2399" y="2279"/>
                    <a:pt x="2399" y="2279"/>
                  </a:cubicBezTo>
                  <a:cubicBezTo>
                    <a:pt x="2399" y="2279"/>
                    <a:pt x="2399" y="2279"/>
                    <a:pt x="2399" y="2280"/>
                  </a:cubicBezTo>
                  <a:cubicBezTo>
                    <a:pt x="2399" y="2280"/>
                    <a:pt x="2399" y="2280"/>
                    <a:pt x="2399" y="2280"/>
                  </a:cubicBezTo>
                  <a:cubicBezTo>
                    <a:pt x="2398" y="2282"/>
                    <a:pt x="2397" y="2284"/>
                    <a:pt x="2397" y="2285"/>
                  </a:cubicBezTo>
                  <a:cubicBezTo>
                    <a:pt x="2397" y="2285"/>
                    <a:pt x="2397" y="2285"/>
                    <a:pt x="2397" y="2285"/>
                  </a:cubicBezTo>
                  <a:cubicBezTo>
                    <a:pt x="2397" y="2285"/>
                    <a:pt x="2397" y="2286"/>
                    <a:pt x="2399" y="2287"/>
                  </a:cubicBezTo>
                  <a:cubicBezTo>
                    <a:pt x="2399" y="2287"/>
                    <a:pt x="2399" y="2287"/>
                    <a:pt x="2399" y="2287"/>
                  </a:cubicBezTo>
                  <a:cubicBezTo>
                    <a:pt x="2402" y="2288"/>
                    <a:pt x="2403" y="2290"/>
                    <a:pt x="2403" y="2292"/>
                  </a:cubicBezTo>
                  <a:cubicBezTo>
                    <a:pt x="2403" y="2292"/>
                    <a:pt x="2403" y="2292"/>
                    <a:pt x="2403" y="2292"/>
                  </a:cubicBezTo>
                  <a:cubicBezTo>
                    <a:pt x="2404" y="2294"/>
                    <a:pt x="2404" y="2294"/>
                    <a:pt x="2405" y="2294"/>
                  </a:cubicBezTo>
                  <a:cubicBezTo>
                    <a:pt x="2405" y="2294"/>
                    <a:pt x="2405" y="2294"/>
                    <a:pt x="2405" y="2294"/>
                  </a:cubicBezTo>
                  <a:cubicBezTo>
                    <a:pt x="2406" y="2294"/>
                    <a:pt x="2406" y="2294"/>
                    <a:pt x="2407" y="2294"/>
                  </a:cubicBezTo>
                  <a:cubicBezTo>
                    <a:pt x="2407" y="2294"/>
                    <a:pt x="2407" y="2294"/>
                    <a:pt x="2407" y="2294"/>
                  </a:cubicBezTo>
                  <a:cubicBezTo>
                    <a:pt x="2412" y="2292"/>
                    <a:pt x="2417" y="2290"/>
                    <a:pt x="2421" y="2290"/>
                  </a:cubicBezTo>
                  <a:cubicBezTo>
                    <a:pt x="2421" y="2290"/>
                    <a:pt x="2421" y="2290"/>
                    <a:pt x="2421" y="2290"/>
                  </a:cubicBezTo>
                  <a:cubicBezTo>
                    <a:pt x="2422" y="2290"/>
                    <a:pt x="2422" y="2290"/>
                    <a:pt x="2422" y="2291"/>
                  </a:cubicBezTo>
                  <a:cubicBezTo>
                    <a:pt x="2422" y="2291"/>
                    <a:pt x="2422" y="2291"/>
                    <a:pt x="2422" y="2291"/>
                  </a:cubicBezTo>
                  <a:cubicBezTo>
                    <a:pt x="2424" y="2291"/>
                    <a:pt x="2426" y="2292"/>
                    <a:pt x="2426" y="2293"/>
                  </a:cubicBezTo>
                  <a:cubicBezTo>
                    <a:pt x="2426" y="2293"/>
                    <a:pt x="2426" y="2293"/>
                    <a:pt x="2426" y="2293"/>
                  </a:cubicBezTo>
                  <a:cubicBezTo>
                    <a:pt x="2426" y="2296"/>
                    <a:pt x="2424" y="2298"/>
                    <a:pt x="2424" y="2300"/>
                  </a:cubicBezTo>
                  <a:cubicBezTo>
                    <a:pt x="2424" y="2300"/>
                    <a:pt x="2424" y="2300"/>
                    <a:pt x="2424" y="2300"/>
                  </a:cubicBezTo>
                  <a:cubicBezTo>
                    <a:pt x="2424" y="2301"/>
                    <a:pt x="2425" y="2302"/>
                    <a:pt x="2427" y="2304"/>
                  </a:cubicBezTo>
                  <a:cubicBezTo>
                    <a:pt x="2427" y="2304"/>
                    <a:pt x="2427" y="2304"/>
                    <a:pt x="2427" y="2304"/>
                  </a:cubicBezTo>
                  <a:cubicBezTo>
                    <a:pt x="2431" y="2307"/>
                    <a:pt x="2432" y="2312"/>
                    <a:pt x="2434" y="2317"/>
                  </a:cubicBezTo>
                  <a:cubicBezTo>
                    <a:pt x="2434" y="2317"/>
                    <a:pt x="2434" y="2317"/>
                    <a:pt x="2434" y="2317"/>
                  </a:cubicBezTo>
                  <a:cubicBezTo>
                    <a:pt x="2436" y="2321"/>
                    <a:pt x="2441" y="2326"/>
                    <a:pt x="2441" y="2331"/>
                  </a:cubicBezTo>
                  <a:cubicBezTo>
                    <a:pt x="2441" y="2331"/>
                    <a:pt x="2441" y="2331"/>
                    <a:pt x="2441" y="2331"/>
                  </a:cubicBezTo>
                  <a:cubicBezTo>
                    <a:pt x="2441" y="2332"/>
                    <a:pt x="2440" y="2333"/>
                    <a:pt x="2439" y="2334"/>
                  </a:cubicBezTo>
                  <a:cubicBezTo>
                    <a:pt x="2439" y="2334"/>
                    <a:pt x="2439" y="2334"/>
                    <a:pt x="2439" y="2334"/>
                  </a:cubicBezTo>
                  <a:cubicBezTo>
                    <a:pt x="2438" y="2335"/>
                    <a:pt x="2437" y="2336"/>
                    <a:pt x="2437" y="2336"/>
                  </a:cubicBezTo>
                  <a:cubicBezTo>
                    <a:pt x="2437" y="2336"/>
                    <a:pt x="2437" y="2336"/>
                    <a:pt x="2437" y="2336"/>
                  </a:cubicBezTo>
                  <a:cubicBezTo>
                    <a:pt x="2437" y="2337"/>
                    <a:pt x="2438" y="2339"/>
                    <a:pt x="2441" y="2343"/>
                  </a:cubicBezTo>
                  <a:cubicBezTo>
                    <a:pt x="2441" y="2343"/>
                    <a:pt x="2441" y="2343"/>
                    <a:pt x="2441" y="2343"/>
                  </a:cubicBezTo>
                  <a:cubicBezTo>
                    <a:pt x="2444" y="2351"/>
                    <a:pt x="2446" y="2350"/>
                    <a:pt x="2448" y="2358"/>
                  </a:cubicBezTo>
                  <a:cubicBezTo>
                    <a:pt x="2448" y="2358"/>
                    <a:pt x="2448" y="2358"/>
                    <a:pt x="2448" y="2358"/>
                  </a:cubicBezTo>
                  <a:cubicBezTo>
                    <a:pt x="2450" y="2364"/>
                    <a:pt x="2453" y="2368"/>
                    <a:pt x="2456" y="2369"/>
                  </a:cubicBezTo>
                  <a:cubicBezTo>
                    <a:pt x="2456" y="2369"/>
                    <a:pt x="2456" y="2369"/>
                    <a:pt x="2456" y="2369"/>
                  </a:cubicBezTo>
                  <a:cubicBezTo>
                    <a:pt x="2457" y="2370"/>
                    <a:pt x="2458" y="2370"/>
                    <a:pt x="2458" y="2370"/>
                  </a:cubicBezTo>
                  <a:cubicBezTo>
                    <a:pt x="2458" y="2370"/>
                    <a:pt x="2458" y="2370"/>
                    <a:pt x="2458" y="2370"/>
                  </a:cubicBezTo>
                  <a:cubicBezTo>
                    <a:pt x="2460" y="2371"/>
                    <a:pt x="2461" y="2372"/>
                    <a:pt x="2463" y="2374"/>
                  </a:cubicBezTo>
                  <a:cubicBezTo>
                    <a:pt x="2463" y="2374"/>
                    <a:pt x="2463" y="2374"/>
                    <a:pt x="2463" y="2374"/>
                  </a:cubicBezTo>
                  <a:cubicBezTo>
                    <a:pt x="2465" y="2376"/>
                    <a:pt x="2468" y="2379"/>
                    <a:pt x="2470" y="2381"/>
                  </a:cubicBezTo>
                  <a:cubicBezTo>
                    <a:pt x="2470" y="2381"/>
                    <a:pt x="2470" y="2381"/>
                    <a:pt x="2470" y="2381"/>
                  </a:cubicBezTo>
                  <a:cubicBezTo>
                    <a:pt x="2475" y="2386"/>
                    <a:pt x="2480" y="2392"/>
                    <a:pt x="2480" y="2392"/>
                  </a:cubicBezTo>
                  <a:cubicBezTo>
                    <a:pt x="2480" y="2392"/>
                    <a:pt x="2480" y="2392"/>
                    <a:pt x="2480" y="2392"/>
                  </a:cubicBezTo>
                  <a:cubicBezTo>
                    <a:pt x="2478" y="2394"/>
                    <a:pt x="2478" y="2394"/>
                    <a:pt x="2478" y="2394"/>
                  </a:cubicBezTo>
                  <a:cubicBezTo>
                    <a:pt x="2478" y="2394"/>
                    <a:pt x="2473" y="2388"/>
                    <a:pt x="2468" y="2383"/>
                  </a:cubicBezTo>
                  <a:close/>
                  <a:moveTo>
                    <a:pt x="2219" y="2235"/>
                  </a:moveTo>
                  <a:cubicBezTo>
                    <a:pt x="2219" y="2234"/>
                    <a:pt x="2219" y="2234"/>
                    <a:pt x="2219" y="2234"/>
                  </a:cubicBezTo>
                  <a:cubicBezTo>
                    <a:pt x="2219" y="2235"/>
                    <a:pt x="2219" y="2235"/>
                    <a:pt x="2219" y="2235"/>
                  </a:cubicBezTo>
                  <a:cubicBezTo>
                    <a:pt x="2219" y="2235"/>
                    <a:pt x="2219" y="2235"/>
                    <a:pt x="2219" y="2235"/>
                  </a:cubicBezTo>
                  <a:close/>
                  <a:moveTo>
                    <a:pt x="2220" y="2234"/>
                  </a:moveTo>
                  <a:cubicBezTo>
                    <a:pt x="2220" y="2234"/>
                    <a:pt x="2220" y="2234"/>
                    <a:pt x="2220" y="2234"/>
                  </a:cubicBezTo>
                  <a:cubicBezTo>
                    <a:pt x="2220" y="2234"/>
                    <a:pt x="2220" y="2234"/>
                    <a:pt x="2220" y="2234"/>
                  </a:cubicBezTo>
                  <a:cubicBezTo>
                    <a:pt x="2220" y="2234"/>
                    <a:pt x="2220" y="2234"/>
                    <a:pt x="2220" y="2234"/>
                  </a:cubicBezTo>
                  <a:close/>
                  <a:moveTo>
                    <a:pt x="2520" y="1990"/>
                  </a:moveTo>
                  <a:cubicBezTo>
                    <a:pt x="2520" y="1990"/>
                    <a:pt x="2520" y="1990"/>
                    <a:pt x="2520" y="1990"/>
                  </a:cubicBezTo>
                  <a:cubicBezTo>
                    <a:pt x="2520" y="1990"/>
                    <a:pt x="2520" y="1990"/>
                    <a:pt x="2520" y="1990"/>
                  </a:cubicBezTo>
                  <a:cubicBezTo>
                    <a:pt x="2520" y="1990"/>
                    <a:pt x="2520" y="1990"/>
                    <a:pt x="2520" y="1990"/>
                  </a:cubicBezTo>
                  <a:close/>
                  <a:moveTo>
                    <a:pt x="2202" y="1959"/>
                  </a:moveTo>
                  <a:cubicBezTo>
                    <a:pt x="2202" y="1959"/>
                    <a:pt x="2202" y="1959"/>
                    <a:pt x="2202" y="1959"/>
                  </a:cubicBezTo>
                  <a:cubicBezTo>
                    <a:pt x="2202" y="1959"/>
                    <a:pt x="2202" y="1959"/>
                    <a:pt x="2202" y="1959"/>
                  </a:cubicBezTo>
                  <a:cubicBezTo>
                    <a:pt x="2202" y="1959"/>
                    <a:pt x="2202" y="1959"/>
                    <a:pt x="2202" y="1959"/>
                  </a:cubicBezTo>
                  <a:cubicBezTo>
                    <a:pt x="2202" y="1959"/>
                    <a:pt x="2202" y="1959"/>
                    <a:pt x="2202" y="1959"/>
                  </a:cubicBezTo>
                  <a:close/>
                  <a:moveTo>
                    <a:pt x="2285" y="1904"/>
                  </a:moveTo>
                  <a:cubicBezTo>
                    <a:pt x="2285" y="1904"/>
                    <a:pt x="2285" y="1904"/>
                    <a:pt x="2285" y="1904"/>
                  </a:cubicBezTo>
                  <a:cubicBezTo>
                    <a:pt x="2285" y="1904"/>
                    <a:pt x="2285" y="1904"/>
                    <a:pt x="2285" y="1904"/>
                  </a:cubicBezTo>
                  <a:cubicBezTo>
                    <a:pt x="2285" y="1904"/>
                    <a:pt x="2285" y="1904"/>
                    <a:pt x="2285" y="1904"/>
                  </a:cubicBezTo>
                  <a:cubicBezTo>
                    <a:pt x="2285" y="1904"/>
                    <a:pt x="2285" y="1904"/>
                    <a:pt x="2285" y="1904"/>
                  </a:cubicBezTo>
                  <a:close/>
                  <a:moveTo>
                    <a:pt x="2284" y="1904"/>
                  </a:moveTo>
                  <a:cubicBezTo>
                    <a:pt x="2283" y="1904"/>
                    <a:pt x="2283" y="1904"/>
                    <a:pt x="2283" y="1904"/>
                  </a:cubicBezTo>
                  <a:cubicBezTo>
                    <a:pt x="2283" y="1904"/>
                    <a:pt x="2283" y="1904"/>
                    <a:pt x="2283" y="1904"/>
                  </a:cubicBezTo>
                  <a:cubicBezTo>
                    <a:pt x="2284" y="1904"/>
                    <a:pt x="2284" y="1904"/>
                    <a:pt x="2284" y="1904"/>
                  </a:cubicBezTo>
                  <a:close/>
                  <a:moveTo>
                    <a:pt x="1646" y="2303"/>
                  </a:moveTo>
                  <a:cubicBezTo>
                    <a:pt x="1638" y="2300"/>
                    <a:pt x="1638" y="2300"/>
                    <a:pt x="1638" y="2300"/>
                  </a:cubicBezTo>
                  <a:cubicBezTo>
                    <a:pt x="1639" y="2298"/>
                    <a:pt x="1639" y="2298"/>
                    <a:pt x="1639" y="2298"/>
                  </a:cubicBezTo>
                  <a:cubicBezTo>
                    <a:pt x="1647" y="2301"/>
                    <a:pt x="1647" y="2301"/>
                    <a:pt x="1647" y="2301"/>
                  </a:cubicBezTo>
                  <a:cubicBezTo>
                    <a:pt x="1647" y="2301"/>
                    <a:pt x="1649" y="2301"/>
                    <a:pt x="1651" y="2302"/>
                  </a:cubicBezTo>
                  <a:cubicBezTo>
                    <a:pt x="1651" y="2302"/>
                    <a:pt x="1651" y="2302"/>
                    <a:pt x="1651" y="2302"/>
                  </a:cubicBezTo>
                  <a:cubicBezTo>
                    <a:pt x="1653" y="2303"/>
                    <a:pt x="1656" y="2303"/>
                    <a:pt x="1659" y="2303"/>
                  </a:cubicBezTo>
                  <a:cubicBezTo>
                    <a:pt x="1659" y="2303"/>
                    <a:pt x="1659" y="2303"/>
                    <a:pt x="1659" y="2303"/>
                  </a:cubicBezTo>
                  <a:cubicBezTo>
                    <a:pt x="1660" y="2303"/>
                    <a:pt x="1661" y="2303"/>
                    <a:pt x="1663" y="2303"/>
                  </a:cubicBezTo>
                  <a:cubicBezTo>
                    <a:pt x="1663" y="2303"/>
                    <a:pt x="1663" y="2303"/>
                    <a:pt x="1663" y="2303"/>
                  </a:cubicBezTo>
                  <a:cubicBezTo>
                    <a:pt x="1667" y="2301"/>
                    <a:pt x="1673" y="2297"/>
                    <a:pt x="1675" y="2295"/>
                  </a:cubicBezTo>
                  <a:cubicBezTo>
                    <a:pt x="1675" y="2295"/>
                    <a:pt x="1675" y="2295"/>
                    <a:pt x="1675" y="2295"/>
                  </a:cubicBezTo>
                  <a:cubicBezTo>
                    <a:pt x="1677" y="2296"/>
                    <a:pt x="1677" y="2296"/>
                    <a:pt x="1677" y="2296"/>
                  </a:cubicBezTo>
                  <a:cubicBezTo>
                    <a:pt x="1674" y="2300"/>
                    <a:pt x="1669" y="2303"/>
                    <a:pt x="1663" y="2305"/>
                  </a:cubicBezTo>
                  <a:cubicBezTo>
                    <a:pt x="1663" y="2305"/>
                    <a:pt x="1663" y="2305"/>
                    <a:pt x="1663" y="2305"/>
                  </a:cubicBezTo>
                  <a:cubicBezTo>
                    <a:pt x="1662" y="2306"/>
                    <a:pt x="1660" y="2306"/>
                    <a:pt x="1659" y="2306"/>
                  </a:cubicBezTo>
                  <a:cubicBezTo>
                    <a:pt x="1659" y="2306"/>
                    <a:pt x="1659" y="2306"/>
                    <a:pt x="1659" y="2306"/>
                  </a:cubicBezTo>
                  <a:cubicBezTo>
                    <a:pt x="1652" y="2306"/>
                    <a:pt x="1646" y="2303"/>
                    <a:pt x="1646" y="2303"/>
                  </a:cubicBezTo>
                  <a:close/>
                  <a:moveTo>
                    <a:pt x="2302" y="2301"/>
                  </a:moveTo>
                  <a:cubicBezTo>
                    <a:pt x="2302" y="2301"/>
                    <a:pt x="2302" y="2301"/>
                    <a:pt x="2302" y="2301"/>
                  </a:cubicBezTo>
                  <a:cubicBezTo>
                    <a:pt x="2302" y="2301"/>
                    <a:pt x="2302" y="2301"/>
                    <a:pt x="2302" y="2301"/>
                  </a:cubicBezTo>
                  <a:cubicBezTo>
                    <a:pt x="2302" y="2301"/>
                    <a:pt x="2302" y="2301"/>
                    <a:pt x="2302" y="2301"/>
                  </a:cubicBezTo>
                  <a:cubicBezTo>
                    <a:pt x="2302" y="2301"/>
                    <a:pt x="2302" y="2301"/>
                    <a:pt x="2302" y="2301"/>
                  </a:cubicBezTo>
                  <a:close/>
                  <a:moveTo>
                    <a:pt x="1638" y="2300"/>
                  </a:moveTo>
                  <a:cubicBezTo>
                    <a:pt x="1638" y="2300"/>
                    <a:pt x="1638" y="2300"/>
                    <a:pt x="1638" y="2300"/>
                  </a:cubicBezTo>
                  <a:cubicBezTo>
                    <a:pt x="1638" y="2300"/>
                    <a:pt x="1638" y="2300"/>
                    <a:pt x="1638" y="2300"/>
                  </a:cubicBezTo>
                  <a:cubicBezTo>
                    <a:pt x="1638" y="2300"/>
                    <a:pt x="1638" y="2300"/>
                    <a:pt x="1638" y="2300"/>
                  </a:cubicBezTo>
                  <a:close/>
                  <a:moveTo>
                    <a:pt x="2089" y="2298"/>
                  </a:moveTo>
                  <a:cubicBezTo>
                    <a:pt x="2089" y="2298"/>
                    <a:pt x="2089" y="2298"/>
                    <a:pt x="2089" y="2298"/>
                  </a:cubicBezTo>
                  <a:cubicBezTo>
                    <a:pt x="2089" y="2298"/>
                    <a:pt x="2089" y="2298"/>
                    <a:pt x="2089" y="2298"/>
                  </a:cubicBezTo>
                  <a:cubicBezTo>
                    <a:pt x="2089" y="2298"/>
                    <a:pt x="2089" y="2298"/>
                    <a:pt x="2089" y="2298"/>
                  </a:cubicBezTo>
                  <a:cubicBezTo>
                    <a:pt x="2089" y="2298"/>
                    <a:pt x="2089" y="2298"/>
                    <a:pt x="2089" y="2298"/>
                  </a:cubicBezTo>
                  <a:close/>
                  <a:moveTo>
                    <a:pt x="1551" y="2289"/>
                  </a:moveTo>
                  <a:cubicBezTo>
                    <a:pt x="1552" y="2286"/>
                    <a:pt x="1554" y="2283"/>
                    <a:pt x="1559" y="2278"/>
                  </a:cubicBezTo>
                  <a:cubicBezTo>
                    <a:pt x="1559" y="2278"/>
                    <a:pt x="1559" y="2278"/>
                    <a:pt x="1559" y="2278"/>
                  </a:cubicBezTo>
                  <a:cubicBezTo>
                    <a:pt x="1563" y="2273"/>
                    <a:pt x="1564" y="2271"/>
                    <a:pt x="1564" y="2270"/>
                  </a:cubicBezTo>
                  <a:cubicBezTo>
                    <a:pt x="1564" y="2270"/>
                    <a:pt x="1564" y="2270"/>
                    <a:pt x="1564" y="2270"/>
                  </a:cubicBezTo>
                  <a:cubicBezTo>
                    <a:pt x="1564" y="2270"/>
                    <a:pt x="1564" y="2269"/>
                    <a:pt x="1562" y="2268"/>
                  </a:cubicBezTo>
                  <a:cubicBezTo>
                    <a:pt x="1562" y="2268"/>
                    <a:pt x="1562" y="2268"/>
                    <a:pt x="1562" y="2268"/>
                  </a:cubicBezTo>
                  <a:cubicBezTo>
                    <a:pt x="1562" y="2267"/>
                    <a:pt x="1562" y="2266"/>
                    <a:pt x="1562" y="2265"/>
                  </a:cubicBezTo>
                  <a:cubicBezTo>
                    <a:pt x="1562" y="2265"/>
                    <a:pt x="1562" y="2265"/>
                    <a:pt x="1562" y="2265"/>
                  </a:cubicBezTo>
                  <a:cubicBezTo>
                    <a:pt x="1562" y="2263"/>
                    <a:pt x="1563" y="2262"/>
                    <a:pt x="1565" y="2260"/>
                  </a:cubicBezTo>
                  <a:cubicBezTo>
                    <a:pt x="1565" y="2260"/>
                    <a:pt x="1565" y="2260"/>
                    <a:pt x="1565" y="2260"/>
                  </a:cubicBezTo>
                  <a:cubicBezTo>
                    <a:pt x="1566" y="2258"/>
                    <a:pt x="1568" y="2257"/>
                    <a:pt x="1568" y="2256"/>
                  </a:cubicBezTo>
                  <a:cubicBezTo>
                    <a:pt x="1568" y="2256"/>
                    <a:pt x="1568" y="2256"/>
                    <a:pt x="1568" y="2256"/>
                  </a:cubicBezTo>
                  <a:cubicBezTo>
                    <a:pt x="1568" y="2254"/>
                    <a:pt x="1570" y="2253"/>
                    <a:pt x="1571" y="2253"/>
                  </a:cubicBezTo>
                  <a:cubicBezTo>
                    <a:pt x="1571" y="2253"/>
                    <a:pt x="1571" y="2253"/>
                    <a:pt x="1571" y="2253"/>
                  </a:cubicBezTo>
                  <a:cubicBezTo>
                    <a:pt x="1572" y="2253"/>
                    <a:pt x="1573" y="2254"/>
                    <a:pt x="1573" y="2254"/>
                  </a:cubicBezTo>
                  <a:cubicBezTo>
                    <a:pt x="1573" y="2254"/>
                    <a:pt x="1573" y="2254"/>
                    <a:pt x="1573" y="2254"/>
                  </a:cubicBezTo>
                  <a:cubicBezTo>
                    <a:pt x="1573" y="2253"/>
                    <a:pt x="1570" y="2251"/>
                    <a:pt x="1566" y="2250"/>
                  </a:cubicBezTo>
                  <a:cubicBezTo>
                    <a:pt x="1566" y="2250"/>
                    <a:pt x="1566" y="2250"/>
                    <a:pt x="1566" y="2250"/>
                  </a:cubicBezTo>
                  <a:cubicBezTo>
                    <a:pt x="1563" y="2249"/>
                    <a:pt x="1562" y="2247"/>
                    <a:pt x="1561" y="2246"/>
                  </a:cubicBezTo>
                  <a:cubicBezTo>
                    <a:pt x="1561" y="2246"/>
                    <a:pt x="1561" y="2246"/>
                    <a:pt x="1561" y="2246"/>
                  </a:cubicBezTo>
                  <a:cubicBezTo>
                    <a:pt x="1561" y="2244"/>
                    <a:pt x="1561" y="2243"/>
                    <a:pt x="1560" y="2242"/>
                  </a:cubicBezTo>
                  <a:cubicBezTo>
                    <a:pt x="1560" y="2242"/>
                    <a:pt x="1560" y="2242"/>
                    <a:pt x="1560" y="2242"/>
                  </a:cubicBezTo>
                  <a:cubicBezTo>
                    <a:pt x="1558" y="2240"/>
                    <a:pt x="1556" y="2240"/>
                    <a:pt x="1556" y="2234"/>
                  </a:cubicBezTo>
                  <a:cubicBezTo>
                    <a:pt x="1556" y="2234"/>
                    <a:pt x="1556" y="2234"/>
                    <a:pt x="1556" y="2234"/>
                  </a:cubicBezTo>
                  <a:cubicBezTo>
                    <a:pt x="1556" y="2232"/>
                    <a:pt x="1556" y="2231"/>
                    <a:pt x="1556" y="2231"/>
                  </a:cubicBezTo>
                  <a:cubicBezTo>
                    <a:pt x="1556" y="2231"/>
                    <a:pt x="1556" y="2231"/>
                    <a:pt x="1556" y="2231"/>
                  </a:cubicBezTo>
                  <a:cubicBezTo>
                    <a:pt x="1556" y="2231"/>
                    <a:pt x="1556" y="2231"/>
                    <a:pt x="1556" y="2231"/>
                  </a:cubicBezTo>
                  <a:cubicBezTo>
                    <a:pt x="1556" y="2231"/>
                    <a:pt x="1556" y="2231"/>
                    <a:pt x="1556" y="2231"/>
                  </a:cubicBezTo>
                  <a:cubicBezTo>
                    <a:pt x="1556" y="2231"/>
                    <a:pt x="1555" y="2231"/>
                    <a:pt x="1555" y="2231"/>
                  </a:cubicBezTo>
                  <a:cubicBezTo>
                    <a:pt x="1555" y="2231"/>
                    <a:pt x="1555" y="2231"/>
                    <a:pt x="1555" y="2231"/>
                  </a:cubicBezTo>
                  <a:cubicBezTo>
                    <a:pt x="1555" y="2231"/>
                    <a:pt x="1554" y="2232"/>
                    <a:pt x="1553" y="2232"/>
                  </a:cubicBezTo>
                  <a:cubicBezTo>
                    <a:pt x="1553" y="2232"/>
                    <a:pt x="1553" y="2232"/>
                    <a:pt x="1553" y="2232"/>
                  </a:cubicBezTo>
                  <a:cubicBezTo>
                    <a:pt x="1552" y="2233"/>
                    <a:pt x="1552" y="2233"/>
                    <a:pt x="1550" y="2233"/>
                  </a:cubicBezTo>
                  <a:cubicBezTo>
                    <a:pt x="1550" y="2233"/>
                    <a:pt x="1550" y="2233"/>
                    <a:pt x="1550" y="2233"/>
                  </a:cubicBezTo>
                  <a:cubicBezTo>
                    <a:pt x="1550" y="2233"/>
                    <a:pt x="1549" y="2233"/>
                    <a:pt x="1549" y="2232"/>
                  </a:cubicBezTo>
                  <a:cubicBezTo>
                    <a:pt x="1549" y="2232"/>
                    <a:pt x="1549" y="2232"/>
                    <a:pt x="1549" y="2232"/>
                  </a:cubicBezTo>
                  <a:cubicBezTo>
                    <a:pt x="1548" y="2231"/>
                    <a:pt x="1548" y="2231"/>
                    <a:pt x="1548" y="2230"/>
                  </a:cubicBezTo>
                  <a:cubicBezTo>
                    <a:pt x="1548" y="2230"/>
                    <a:pt x="1548" y="2230"/>
                    <a:pt x="1548" y="2230"/>
                  </a:cubicBezTo>
                  <a:cubicBezTo>
                    <a:pt x="1548" y="2230"/>
                    <a:pt x="1548" y="2229"/>
                    <a:pt x="1548" y="2228"/>
                  </a:cubicBezTo>
                  <a:cubicBezTo>
                    <a:pt x="1548" y="2228"/>
                    <a:pt x="1548" y="2228"/>
                    <a:pt x="1548" y="2228"/>
                  </a:cubicBezTo>
                  <a:cubicBezTo>
                    <a:pt x="1549" y="2227"/>
                    <a:pt x="1546" y="2226"/>
                    <a:pt x="1541" y="2218"/>
                  </a:cubicBezTo>
                  <a:cubicBezTo>
                    <a:pt x="1541" y="2218"/>
                    <a:pt x="1541" y="2218"/>
                    <a:pt x="1541" y="2218"/>
                  </a:cubicBezTo>
                  <a:cubicBezTo>
                    <a:pt x="1540" y="2217"/>
                    <a:pt x="1540" y="2215"/>
                    <a:pt x="1540" y="2214"/>
                  </a:cubicBezTo>
                  <a:cubicBezTo>
                    <a:pt x="1540" y="2214"/>
                    <a:pt x="1540" y="2214"/>
                    <a:pt x="1540" y="2214"/>
                  </a:cubicBezTo>
                  <a:cubicBezTo>
                    <a:pt x="1540" y="2209"/>
                    <a:pt x="1546" y="2209"/>
                    <a:pt x="1547" y="2208"/>
                  </a:cubicBezTo>
                  <a:cubicBezTo>
                    <a:pt x="1547" y="2208"/>
                    <a:pt x="1547" y="2208"/>
                    <a:pt x="1547" y="2208"/>
                  </a:cubicBezTo>
                  <a:cubicBezTo>
                    <a:pt x="1547" y="2208"/>
                    <a:pt x="1548" y="2204"/>
                    <a:pt x="1549" y="2201"/>
                  </a:cubicBezTo>
                  <a:cubicBezTo>
                    <a:pt x="1549" y="2201"/>
                    <a:pt x="1549" y="2201"/>
                    <a:pt x="1549" y="2201"/>
                  </a:cubicBezTo>
                  <a:cubicBezTo>
                    <a:pt x="1550" y="2197"/>
                    <a:pt x="1550" y="2193"/>
                    <a:pt x="1551" y="2190"/>
                  </a:cubicBezTo>
                  <a:cubicBezTo>
                    <a:pt x="1551" y="2190"/>
                    <a:pt x="1551" y="2190"/>
                    <a:pt x="1551" y="2190"/>
                  </a:cubicBezTo>
                  <a:cubicBezTo>
                    <a:pt x="1553" y="2185"/>
                    <a:pt x="1557" y="2182"/>
                    <a:pt x="1558" y="2175"/>
                  </a:cubicBezTo>
                  <a:cubicBezTo>
                    <a:pt x="1558" y="2175"/>
                    <a:pt x="1558" y="2175"/>
                    <a:pt x="1558" y="2175"/>
                  </a:cubicBezTo>
                  <a:cubicBezTo>
                    <a:pt x="1560" y="2167"/>
                    <a:pt x="1562" y="2166"/>
                    <a:pt x="1566" y="2163"/>
                  </a:cubicBezTo>
                  <a:cubicBezTo>
                    <a:pt x="1566" y="2163"/>
                    <a:pt x="1566" y="2163"/>
                    <a:pt x="1566" y="2163"/>
                  </a:cubicBezTo>
                  <a:cubicBezTo>
                    <a:pt x="1567" y="2163"/>
                    <a:pt x="1567" y="2162"/>
                    <a:pt x="1567" y="2161"/>
                  </a:cubicBezTo>
                  <a:cubicBezTo>
                    <a:pt x="1567" y="2161"/>
                    <a:pt x="1567" y="2161"/>
                    <a:pt x="1567" y="2161"/>
                  </a:cubicBezTo>
                  <a:cubicBezTo>
                    <a:pt x="1567" y="2159"/>
                    <a:pt x="1565" y="2155"/>
                    <a:pt x="1564" y="2151"/>
                  </a:cubicBezTo>
                  <a:cubicBezTo>
                    <a:pt x="1564" y="2151"/>
                    <a:pt x="1564" y="2151"/>
                    <a:pt x="1564" y="2151"/>
                  </a:cubicBezTo>
                  <a:cubicBezTo>
                    <a:pt x="1561" y="2146"/>
                    <a:pt x="1562" y="2148"/>
                    <a:pt x="1558" y="2146"/>
                  </a:cubicBezTo>
                  <a:cubicBezTo>
                    <a:pt x="1558" y="2146"/>
                    <a:pt x="1558" y="2146"/>
                    <a:pt x="1558" y="2146"/>
                  </a:cubicBezTo>
                  <a:cubicBezTo>
                    <a:pt x="1556" y="2146"/>
                    <a:pt x="1555" y="2145"/>
                    <a:pt x="1555" y="2143"/>
                  </a:cubicBezTo>
                  <a:cubicBezTo>
                    <a:pt x="1555" y="2143"/>
                    <a:pt x="1555" y="2143"/>
                    <a:pt x="1555" y="2143"/>
                  </a:cubicBezTo>
                  <a:cubicBezTo>
                    <a:pt x="1554" y="2142"/>
                    <a:pt x="1554" y="2141"/>
                    <a:pt x="1554" y="2139"/>
                  </a:cubicBezTo>
                  <a:cubicBezTo>
                    <a:pt x="1554" y="2139"/>
                    <a:pt x="1554" y="2139"/>
                    <a:pt x="1554" y="2139"/>
                  </a:cubicBezTo>
                  <a:cubicBezTo>
                    <a:pt x="1554" y="2138"/>
                    <a:pt x="1553" y="2137"/>
                    <a:pt x="1552" y="2137"/>
                  </a:cubicBezTo>
                  <a:cubicBezTo>
                    <a:pt x="1552" y="2137"/>
                    <a:pt x="1552" y="2137"/>
                    <a:pt x="1552" y="2137"/>
                  </a:cubicBezTo>
                  <a:cubicBezTo>
                    <a:pt x="1551" y="2137"/>
                    <a:pt x="1550" y="2138"/>
                    <a:pt x="1549" y="2140"/>
                  </a:cubicBezTo>
                  <a:cubicBezTo>
                    <a:pt x="1549" y="2140"/>
                    <a:pt x="1549" y="2140"/>
                    <a:pt x="1549" y="2140"/>
                  </a:cubicBezTo>
                  <a:cubicBezTo>
                    <a:pt x="1547" y="2142"/>
                    <a:pt x="1545" y="2143"/>
                    <a:pt x="1543" y="2143"/>
                  </a:cubicBezTo>
                  <a:cubicBezTo>
                    <a:pt x="1543" y="2143"/>
                    <a:pt x="1543" y="2143"/>
                    <a:pt x="1543" y="2143"/>
                  </a:cubicBezTo>
                  <a:cubicBezTo>
                    <a:pt x="1540" y="2143"/>
                    <a:pt x="1537" y="2141"/>
                    <a:pt x="1534" y="2140"/>
                  </a:cubicBezTo>
                  <a:cubicBezTo>
                    <a:pt x="1534" y="2140"/>
                    <a:pt x="1534" y="2140"/>
                    <a:pt x="1534" y="2140"/>
                  </a:cubicBezTo>
                  <a:cubicBezTo>
                    <a:pt x="1533" y="2140"/>
                    <a:pt x="1533" y="2140"/>
                    <a:pt x="1532" y="2140"/>
                  </a:cubicBezTo>
                  <a:cubicBezTo>
                    <a:pt x="1532" y="2140"/>
                    <a:pt x="1532" y="2140"/>
                    <a:pt x="1532" y="2140"/>
                  </a:cubicBezTo>
                  <a:cubicBezTo>
                    <a:pt x="1530" y="2140"/>
                    <a:pt x="1528" y="2144"/>
                    <a:pt x="1528" y="2147"/>
                  </a:cubicBezTo>
                  <a:cubicBezTo>
                    <a:pt x="1528" y="2147"/>
                    <a:pt x="1528" y="2147"/>
                    <a:pt x="1528" y="2147"/>
                  </a:cubicBezTo>
                  <a:cubicBezTo>
                    <a:pt x="1528" y="2150"/>
                    <a:pt x="1525" y="2150"/>
                    <a:pt x="1522" y="2150"/>
                  </a:cubicBezTo>
                  <a:cubicBezTo>
                    <a:pt x="1522" y="2150"/>
                    <a:pt x="1522" y="2150"/>
                    <a:pt x="1522" y="2150"/>
                  </a:cubicBezTo>
                  <a:cubicBezTo>
                    <a:pt x="1519" y="2150"/>
                    <a:pt x="1516" y="2149"/>
                    <a:pt x="1512" y="2149"/>
                  </a:cubicBezTo>
                  <a:cubicBezTo>
                    <a:pt x="1512" y="2149"/>
                    <a:pt x="1512" y="2149"/>
                    <a:pt x="1512" y="2149"/>
                  </a:cubicBezTo>
                  <a:cubicBezTo>
                    <a:pt x="1507" y="2148"/>
                    <a:pt x="1505" y="2145"/>
                    <a:pt x="1505" y="2141"/>
                  </a:cubicBezTo>
                  <a:cubicBezTo>
                    <a:pt x="1505" y="2141"/>
                    <a:pt x="1505" y="2141"/>
                    <a:pt x="1505" y="2141"/>
                  </a:cubicBezTo>
                  <a:cubicBezTo>
                    <a:pt x="1505" y="2141"/>
                    <a:pt x="1505" y="2141"/>
                    <a:pt x="1505" y="2141"/>
                  </a:cubicBezTo>
                  <a:cubicBezTo>
                    <a:pt x="1507" y="2141"/>
                    <a:pt x="1507" y="2141"/>
                    <a:pt x="1507" y="2141"/>
                  </a:cubicBezTo>
                  <a:cubicBezTo>
                    <a:pt x="1505" y="2140"/>
                    <a:pt x="1505" y="2140"/>
                    <a:pt x="1505" y="2140"/>
                  </a:cubicBezTo>
                  <a:cubicBezTo>
                    <a:pt x="1505" y="2140"/>
                    <a:pt x="1505" y="2139"/>
                    <a:pt x="1505" y="2137"/>
                  </a:cubicBezTo>
                  <a:cubicBezTo>
                    <a:pt x="1505" y="2137"/>
                    <a:pt x="1505" y="2137"/>
                    <a:pt x="1505" y="2137"/>
                  </a:cubicBezTo>
                  <a:cubicBezTo>
                    <a:pt x="1505" y="2136"/>
                    <a:pt x="1505" y="2135"/>
                    <a:pt x="1505" y="2134"/>
                  </a:cubicBezTo>
                  <a:cubicBezTo>
                    <a:pt x="1505" y="2134"/>
                    <a:pt x="1505" y="2134"/>
                    <a:pt x="1505" y="2134"/>
                  </a:cubicBezTo>
                  <a:cubicBezTo>
                    <a:pt x="1505" y="2134"/>
                    <a:pt x="1505" y="2134"/>
                    <a:pt x="1505" y="2134"/>
                  </a:cubicBezTo>
                  <a:cubicBezTo>
                    <a:pt x="1505" y="2134"/>
                    <a:pt x="1505" y="2134"/>
                    <a:pt x="1505" y="2134"/>
                  </a:cubicBezTo>
                  <a:cubicBezTo>
                    <a:pt x="1505" y="2133"/>
                    <a:pt x="1505" y="2131"/>
                    <a:pt x="1504" y="2129"/>
                  </a:cubicBezTo>
                  <a:cubicBezTo>
                    <a:pt x="1504" y="2129"/>
                    <a:pt x="1504" y="2129"/>
                    <a:pt x="1504" y="2129"/>
                  </a:cubicBezTo>
                  <a:cubicBezTo>
                    <a:pt x="1503" y="2127"/>
                    <a:pt x="1503" y="2125"/>
                    <a:pt x="1503" y="2123"/>
                  </a:cubicBezTo>
                  <a:cubicBezTo>
                    <a:pt x="1503" y="2123"/>
                    <a:pt x="1503" y="2123"/>
                    <a:pt x="1503" y="2123"/>
                  </a:cubicBezTo>
                  <a:cubicBezTo>
                    <a:pt x="1503" y="2120"/>
                    <a:pt x="1507" y="2118"/>
                    <a:pt x="1508" y="2116"/>
                  </a:cubicBezTo>
                  <a:cubicBezTo>
                    <a:pt x="1508" y="2116"/>
                    <a:pt x="1508" y="2116"/>
                    <a:pt x="1508" y="2116"/>
                  </a:cubicBezTo>
                  <a:cubicBezTo>
                    <a:pt x="1508" y="2116"/>
                    <a:pt x="1508" y="2116"/>
                    <a:pt x="1508" y="2115"/>
                  </a:cubicBezTo>
                  <a:cubicBezTo>
                    <a:pt x="1508" y="2115"/>
                    <a:pt x="1508" y="2115"/>
                    <a:pt x="1508" y="2115"/>
                  </a:cubicBezTo>
                  <a:cubicBezTo>
                    <a:pt x="1508" y="2114"/>
                    <a:pt x="1507" y="2111"/>
                    <a:pt x="1506" y="2110"/>
                  </a:cubicBezTo>
                  <a:cubicBezTo>
                    <a:pt x="1506" y="2110"/>
                    <a:pt x="1506" y="2110"/>
                    <a:pt x="1506" y="2110"/>
                  </a:cubicBezTo>
                  <a:cubicBezTo>
                    <a:pt x="1506" y="2109"/>
                    <a:pt x="1506" y="2109"/>
                    <a:pt x="1506" y="2109"/>
                  </a:cubicBezTo>
                  <a:cubicBezTo>
                    <a:pt x="1506" y="2109"/>
                    <a:pt x="1506" y="2109"/>
                    <a:pt x="1506" y="2109"/>
                  </a:cubicBezTo>
                  <a:cubicBezTo>
                    <a:pt x="1505" y="2109"/>
                    <a:pt x="1504" y="2109"/>
                    <a:pt x="1503" y="2108"/>
                  </a:cubicBezTo>
                  <a:cubicBezTo>
                    <a:pt x="1503" y="2108"/>
                    <a:pt x="1503" y="2108"/>
                    <a:pt x="1503" y="2108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1" y="2107"/>
                    <a:pt x="1501" y="2107"/>
                    <a:pt x="1501" y="2107"/>
                  </a:cubicBezTo>
                  <a:cubicBezTo>
                    <a:pt x="1502" y="2108"/>
                    <a:pt x="1502" y="2108"/>
                    <a:pt x="1502" y="2108"/>
                  </a:cubicBezTo>
                  <a:cubicBezTo>
                    <a:pt x="1501" y="2108"/>
                    <a:pt x="1501" y="2108"/>
                    <a:pt x="1500" y="2108"/>
                  </a:cubicBezTo>
                  <a:cubicBezTo>
                    <a:pt x="1500" y="2108"/>
                    <a:pt x="1500" y="2108"/>
                    <a:pt x="1500" y="2108"/>
                  </a:cubicBezTo>
                  <a:cubicBezTo>
                    <a:pt x="1499" y="2108"/>
                    <a:pt x="1499" y="2108"/>
                    <a:pt x="1499" y="2108"/>
                  </a:cubicBezTo>
                  <a:cubicBezTo>
                    <a:pt x="1499" y="2108"/>
                    <a:pt x="1499" y="2108"/>
                    <a:pt x="1499" y="2108"/>
                  </a:cubicBezTo>
                  <a:cubicBezTo>
                    <a:pt x="1497" y="2108"/>
                    <a:pt x="1497" y="2106"/>
                    <a:pt x="1497" y="2105"/>
                  </a:cubicBezTo>
                  <a:cubicBezTo>
                    <a:pt x="1497" y="2105"/>
                    <a:pt x="1497" y="2105"/>
                    <a:pt x="1497" y="2105"/>
                  </a:cubicBezTo>
                  <a:cubicBezTo>
                    <a:pt x="1497" y="2104"/>
                    <a:pt x="1497" y="2103"/>
                    <a:pt x="1498" y="2102"/>
                  </a:cubicBezTo>
                  <a:cubicBezTo>
                    <a:pt x="1498" y="2102"/>
                    <a:pt x="1498" y="2102"/>
                    <a:pt x="1498" y="2102"/>
                  </a:cubicBezTo>
                  <a:cubicBezTo>
                    <a:pt x="1499" y="2099"/>
                    <a:pt x="1501" y="2097"/>
                    <a:pt x="1504" y="2096"/>
                  </a:cubicBezTo>
                  <a:cubicBezTo>
                    <a:pt x="1504" y="2096"/>
                    <a:pt x="1504" y="2096"/>
                    <a:pt x="1504" y="2096"/>
                  </a:cubicBezTo>
                  <a:cubicBezTo>
                    <a:pt x="1507" y="2096"/>
                    <a:pt x="1511" y="2088"/>
                    <a:pt x="1517" y="2079"/>
                  </a:cubicBezTo>
                  <a:cubicBezTo>
                    <a:pt x="1517" y="2079"/>
                    <a:pt x="1517" y="2079"/>
                    <a:pt x="1517" y="2079"/>
                  </a:cubicBezTo>
                  <a:cubicBezTo>
                    <a:pt x="1519" y="2076"/>
                    <a:pt x="1520" y="2074"/>
                    <a:pt x="1523" y="2074"/>
                  </a:cubicBezTo>
                  <a:cubicBezTo>
                    <a:pt x="1523" y="2074"/>
                    <a:pt x="1523" y="2074"/>
                    <a:pt x="1523" y="2074"/>
                  </a:cubicBezTo>
                  <a:cubicBezTo>
                    <a:pt x="1527" y="2075"/>
                    <a:pt x="1528" y="2079"/>
                    <a:pt x="1532" y="2086"/>
                  </a:cubicBezTo>
                  <a:cubicBezTo>
                    <a:pt x="1532" y="2086"/>
                    <a:pt x="1532" y="2086"/>
                    <a:pt x="1532" y="2086"/>
                  </a:cubicBezTo>
                  <a:cubicBezTo>
                    <a:pt x="1535" y="2089"/>
                    <a:pt x="1536" y="2090"/>
                    <a:pt x="1537" y="2090"/>
                  </a:cubicBezTo>
                  <a:cubicBezTo>
                    <a:pt x="1537" y="2090"/>
                    <a:pt x="1537" y="2090"/>
                    <a:pt x="1537" y="2090"/>
                  </a:cubicBezTo>
                  <a:cubicBezTo>
                    <a:pt x="1539" y="2090"/>
                    <a:pt x="1542" y="2085"/>
                    <a:pt x="1546" y="2080"/>
                  </a:cubicBezTo>
                  <a:cubicBezTo>
                    <a:pt x="1546" y="2080"/>
                    <a:pt x="1546" y="2080"/>
                    <a:pt x="1546" y="2080"/>
                  </a:cubicBezTo>
                  <a:cubicBezTo>
                    <a:pt x="1549" y="2078"/>
                    <a:pt x="1550" y="2076"/>
                    <a:pt x="1552" y="2076"/>
                  </a:cubicBezTo>
                  <a:cubicBezTo>
                    <a:pt x="1552" y="2076"/>
                    <a:pt x="1552" y="2076"/>
                    <a:pt x="1552" y="2076"/>
                  </a:cubicBezTo>
                  <a:cubicBezTo>
                    <a:pt x="1556" y="2076"/>
                    <a:pt x="1558" y="2080"/>
                    <a:pt x="1562" y="2084"/>
                  </a:cubicBezTo>
                  <a:cubicBezTo>
                    <a:pt x="1562" y="2084"/>
                    <a:pt x="1562" y="2084"/>
                    <a:pt x="1562" y="2084"/>
                  </a:cubicBezTo>
                  <a:cubicBezTo>
                    <a:pt x="1565" y="2087"/>
                    <a:pt x="1568" y="2088"/>
                    <a:pt x="1571" y="2088"/>
                  </a:cubicBezTo>
                  <a:cubicBezTo>
                    <a:pt x="1571" y="2088"/>
                    <a:pt x="1571" y="2088"/>
                    <a:pt x="1571" y="2088"/>
                  </a:cubicBezTo>
                  <a:cubicBezTo>
                    <a:pt x="1573" y="2088"/>
                    <a:pt x="1576" y="2088"/>
                    <a:pt x="1578" y="2087"/>
                  </a:cubicBezTo>
                  <a:cubicBezTo>
                    <a:pt x="1578" y="2087"/>
                    <a:pt x="1578" y="2087"/>
                    <a:pt x="1578" y="2087"/>
                  </a:cubicBezTo>
                  <a:cubicBezTo>
                    <a:pt x="1578" y="2087"/>
                    <a:pt x="1579" y="2087"/>
                    <a:pt x="1580" y="2087"/>
                  </a:cubicBezTo>
                  <a:cubicBezTo>
                    <a:pt x="1580" y="2087"/>
                    <a:pt x="1580" y="2087"/>
                    <a:pt x="1580" y="2087"/>
                  </a:cubicBezTo>
                  <a:cubicBezTo>
                    <a:pt x="1584" y="2087"/>
                    <a:pt x="1585" y="2089"/>
                    <a:pt x="1586" y="2089"/>
                  </a:cubicBezTo>
                  <a:cubicBezTo>
                    <a:pt x="1586" y="2089"/>
                    <a:pt x="1586" y="2089"/>
                    <a:pt x="1586" y="2089"/>
                  </a:cubicBezTo>
                  <a:cubicBezTo>
                    <a:pt x="1586" y="2089"/>
                    <a:pt x="1586" y="2089"/>
                    <a:pt x="1586" y="2089"/>
                  </a:cubicBezTo>
                  <a:cubicBezTo>
                    <a:pt x="1586" y="2089"/>
                    <a:pt x="1586" y="2089"/>
                    <a:pt x="1586" y="2089"/>
                  </a:cubicBezTo>
                  <a:cubicBezTo>
                    <a:pt x="1589" y="2088"/>
                    <a:pt x="1591" y="2086"/>
                    <a:pt x="1597" y="2082"/>
                  </a:cubicBezTo>
                  <a:cubicBezTo>
                    <a:pt x="1597" y="2082"/>
                    <a:pt x="1597" y="2082"/>
                    <a:pt x="1597" y="2082"/>
                  </a:cubicBezTo>
                  <a:cubicBezTo>
                    <a:pt x="1599" y="2081"/>
                    <a:pt x="1601" y="2081"/>
                    <a:pt x="1602" y="2081"/>
                  </a:cubicBezTo>
                  <a:cubicBezTo>
                    <a:pt x="1602" y="2081"/>
                    <a:pt x="1602" y="2081"/>
                    <a:pt x="1602" y="2081"/>
                  </a:cubicBezTo>
                  <a:cubicBezTo>
                    <a:pt x="1605" y="2081"/>
                    <a:pt x="1608" y="2082"/>
                    <a:pt x="1608" y="2082"/>
                  </a:cubicBezTo>
                  <a:cubicBezTo>
                    <a:pt x="1608" y="2082"/>
                    <a:pt x="1608" y="2082"/>
                    <a:pt x="1608" y="2082"/>
                  </a:cubicBezTo>
                  <a:cubicBezTo>
                    <a:pt x="1610" y="2080"/>
                    <a:pt x="1614" y="2073"/>
                    <a:pt x="1614" y="2072"/>
                  </a:cubicBezTo>
                  <a:cubicBezTo>
                    <a:pt x="1614" y="2072"/>
                    <a:pt x="1614" y="2072"/>
                    <a:pt x="1614" y="2072"/>
                  </a:cubicBezTo>
                  <a:cubicBezTo>
                    <a:pt x="1614" y="2070"/>
                    <a:pt x="1615" y="2068"/>
                    <a:pt x="1616" y="2066"/>
                  </a:cubicBezTo>
                  <a:cubicBezTo>
                    <a:pt x="1616" y="2066"/>
                    <a:pt x="1616" y="2066"/>
                    <a:pt x="1616" y="2066"/>
                  </a:cubicBezTo>
                  <a:cubicBezTo>
                    <a:pt x="1616" y="2065"/>
                    <a:pt x="1617" y="2065"/>
                    <a:pt x="1617" y="2065"/>
                  </a:cubicBezTo>
                  <a:cubicBezTo>
                    <a:pt x="1617" y="2065"/>
                    <a:pt x="1617" y="2065"/>
                    <a:pt x="1617" y="2065"/>
                  </a:cubicBezTo>
                  <a:cubicBezTo>
                    <a:pt x="1617" y="2064"/>
                    <a:pt x="1616" y="2062"/>
                    <a:pt x="1616" y="2060"/>
                  </a:cubicBezTo>
                  <a:cubicBezTo>
                    <a:pt x="1616" y="2060"/>
                    <a:pt x="1616" y="2060"/>
                    <a:pt x="1616" y="2060"/>
                  </a:cubicBezTo>
                  <a:cubicBezTo>
                    <a:pt x="1616" y="2060"/>
                    <a:pt x="1616" y="2060"/>
                    <a:pt x="1616" y="2060"/>
                  </a:cubicBezTo>
                  <a:cubicBezTo>
                    <a:pt x="1616" y="2060"/>
                    <a:pt x="1616" y="2060"/>
                    <a:pt x="1616" y="2060"/>
                  </a:cubicBezTo>
                  <a:cubicBezTo>
                    <a:pt x="1615" y="2057"/>
                    <a:pt x="1613" y="2053"/>
                    <a:pt x="1613" y="2049"/>
                  </a:cubicBezTo>
                  <a:cubicBezTo>
                    <a:pt x="1613" y="2049"/>
                    <a:pt x="1613" y="2049"/>
                    <a:pt x="1613" y="2049"/>
                  </a:cubicBezTo>
                  <a:cubicBezTo>
                    <a:pt x="1613" y="2048"/>
                    <a:pt x="1613" y="2047"/>
                    <a:pt x="1614" y="2046"/>
                  </a:cubicBezTo>
                  <a:cubicBezTo>
                    <a:pt x="1614" y="2046"/>
                    <a:pt x="1614" y="2046"/>
                    <a:pt x="1614" y="2046"/>
                  </a:cubicBezTo>
                  <a:cubicBezTo>
                    <a:pt x="1615" y="2045"/>
                    <a:pt x="1615" y="2045"/>
                    <a:pt x="1615" y="2044"/>
                  </a:cubicBezTo>
                  <a:cubicBezTo>
                    <a:pt x="1615" y="2044"/>
                    <a:pt x="1615" y="2044"/>
                    <a:pt x="1615" y="2044"/>
                  </a:cubicBezTo>
                  <a:cubicBezTo>
                    <a:pt x="1615" y="2043"/>
                    <a:pt x="1614" y="2042"/>
                    <a:pt x="1613" y="2040"/>
                  </a:cubicBezTo>
                  <a:cubicBezTo>
                    <a:pt x="1613" y="2040"/>
                    <a:pt x="1613" y="2040"/>
                    <a:pt x="1613" y="2040"/>
                  </a:cubicBezTo>
                  <a:cubicBezTo>
                    <a:pt x="1611" y="2038"/>
                    <a:pt x="1614" y="2038"/>
                    <a:pt x="1607" y="2037"/>
                  </a:cubicBezTo>
                  <a:cubicBezTo>
                    <a:pt x="1607" y="2037"/>
                    <a:pt x="1607" y="2037"/>
                    <a:pt x="1607" y="2037"/>
                  </a:cubicBezTo>
                  <a:cubicBezTo>
                    <a:pt x="1604" y="2037"/>
                    <a:pt x="1604" y="2034"/>
                    <a:pt x="1603" y="2033"/>
                  </a:cubicBezTo>
                  <a:cubicBezTo>
                    <a:pt x="1603" y="2033"/>
                    <a:pt x="1603" y="2033"/>
                    <a:pt x="1603" y="2033"/>
                  </a:cubicBezTo>
                  <a:cubicBezTo>
                    <a:pt x="1603" y="2032"/>
                    <a:pt x="1602" y="2032"/>
                    <a:pt x="1602" y="2032"/>
                  </a:cubicBezTo>
                  <a:cubicBezTo>
                    <a:pt x="1602" y="2032"/>
                    <a:pt x="1602" y="2032"/>
                    <a:pt x="1602" y="2032"/>
                  </a:cubicBezTo>
                  <a:cubicBezTo>
                    <a:pt x="1602" y="2032"/>
                    <a:pt x="1602" y="2032"/>
                    <a:pt x="1602" y="2032"/>
                  </a:cubicBezTo>
                  <a:cubicBezTo>
                    <a:pt x="1602" y="2032"/>
                    <a:pt x="1602" y="2032"/>
                    <a:pt x="1602" y="2032"/>
                  </a:cubicBezTo>
                  <a:cubicBezTo>
                    <a:pt x="1600" y="2032"/>
                    <a:pt x="1597" y="2033"/>
                    <a:pt x="1594" y="2037"/>
                  </a:cubicBezTo>
                  <a:cubicBezTo>
                    <a:pt x="1594" y="2037"/>
                    <a:pt x="1594" y="2037"/>
                    <a:pt x="1594" y="2037"/>
                  </a:cubicBezTo>
                  <a:cubicBezTo>
                    <a:pt x="1589" y="2044"/>
                    <a:pt x="1581" y="2048"/>
                    <a:pt x="1574" y="2048"/>
                  </a:cubicBezTo>
                  <a:cubicBezTo>
                    <a:pt x="1574" y="2048"/>
                    <a:pt x="1574" y="2048"/>
                    <a:pt x="1574" y="2048"/>
                  </a:cubicBezTo>
                  <a:cubicBezTo>
                    <a:pt x="1570" y="2048"/>
                    <a:pt x="1567" y="2047"/>
                    <a:pt x="1564" y="2045"/>
                  </a:cubicBezTo>
                  <a:cubicBezTo>
                    <a:pt x="1564" y="2045"/>
                    <a:pt x="1564" y="2045"/>
                    <a:pt x="1564" y="2045"/>
                  </a:cubicBezTo>
                  <a:cubicBezTo>
                    <a:pt x="1558" y="2041"/>
                    <a:pt x="1551" y="2036"/>
                    <a:pt x="1551" y="2032"/>
                  </a:cubicBezTo>
                  <a:cubicBezTo>
                    <a:pt x="1551" y="2032"/>
                    <a:pt x="1551" y="2032"/>
                    <a:pt x="1551" y="2032"/>
                  </a:cubicBezTo>
                  <a:cubicBezTo>
                    <a:pt x="1551" y="2030"/>
                    <a:pt x="1551" y="2029"/>
                    <a:pt x="1553" y="2028"/>
                  </a:cubicBezTo>
                  <a:cubicBezTo>
                    <a:pt x="1553" y="2028"/>
                    <a:pt x="1553" y="2028"/>
                    <a:pt x="1553" y="2028"/>
                  </a:cubicBezTo>
                  <a:cubicBezTo>
                    <a:pt x="1557" y="2025"/>
                    <a:pt x="1557" y="2025"/>
                    <a:pt x="1557" y="2023"/>
                  </a:cubicBezTo>
                  <a:cubicBezTo>
                    <a:pt x="1557" y="2023"/>
                    <a:pt x="1557" y="2023"/>
                    <a:pt x="1557" y="2023"/>
                  </a:cubicBezTo>
                  <a:cubicBezTo>
                    <a:pt x="1557" y="2022"/>
                    <a:pt x="1557" y="2022"/>
                    <a:pt x="1557" y="2021"/>
                  </a:cubicBezTo>
                  <a:cubicBezTo>
                    <a:pt x="1557" y="2021"/>
                    <a:pt x="1557" y="2021"/>
                    <a:pt x="1557" y="2021"/>
                  </a:cubicBezTo>
                  <a:cubicBezTo>
                    <a:pt x="1557" y="2021"/>
                    <a:pt x="1557" y="2020"/>
                    <a:pt x="1557" y="2020"/>
                  </a:cubicBezTo>
                  <a:cubicBezTo>
                    <a:pt x="1557" y="2020"/>
                    <a:pt x="1557" y="2020"/>
                    <a:pt x="1557" y="2020"/>
                  </a:cubicBezTo>
                  <a:cubicBezTo>
                    <a:pt x="1557" y="2017"/>
                    <a:pt x="1559" y="2016"/>
                    <a:pt x="1559" y="2016"/>
                  </a:cubicBezTo>
                  <a:cubicBezTo>
                    <a:pt x="1559" y="2016"/>
                    <a:pt x="1559" y="2016"/>
                    <a:pt x="1559" y="2016"/>
                  </a:cubicBezTo>
                  <a:cubicBezTo>
                    <a:pt x="1559" y="2016"/>
                    <a:pt x="1559" y="2015"/>
                    <a:pt x="1558" y="2015"/>
                  </a:cubicBezTo>
                  <a:cubicBezTo>
                    <a:pt x="1558" y="2015"/>
                    <a:pt x="1558" y="2015"/>
                    <a:pt x="1558" y="2015"/>
                  </a:cubicBezTo>
                  <a:cubicBezTo>
                    <a:pt x="1556" y="2012"/>
                    <a:pt x="1554" y="2011"/>
                    <a:pt x="1553" y="2010"/>
                  </a:cubicBezTo>
                  <a:cubicBezTo>
                    <a:pt x="1553" y="2010"/>
                    <a:pt x="1553" y="2010"/>
                    <a:pt x="1553" y="2010"/>
                  </a:cubicBezTo>
                  <a:cubicBezTo>
                    <a:pt x="1553" y="2010"/>
                    <a:pt x="1552" y="2010"/>
                    <a:pt x="1552" y="2010"/>
                  </a:cubicBezTo>
                  <a:cubicBezTo>
                    <a:pt x="1552" y="2010"/>
                    <a:pt x="1552" y="2010"/>
                    <a:pt x="1552" y="2010"/>
                  </a:cubicBezTo>
                  <a:cubicBezTo>
                    <a:pt x="1551" y="2010"/>
                    <a:pt x="1550" y="2009"/>
                    <a:pt x="1549" y="2008"/>
                  </a:cubicBezTo>
                  <a:cubicBezTo>
                    <a:pt x="1549" y="2008"/>
                    <a:pt x="1549" y="2008"/>
                    <a:pt x="1549" y="2008"/>
                  </a:cubicBezTo>
                  <a:cubicBezTo>
                    <a:pt x="1548" y="2007"/>
                    <a:pt x="1548" y="2006"/>
                    <a:pt x="1548" y="2004"/>
                  </a:cubicBezTo>
                  <a:cubicBezTo>
                    <a:pt x="1548" y="2004"/>
                    <a:pt x="1548" y="2004"/>
                    <a:pt x="1548" y="2004"/>
                  </a:cubicBezTo>
                  <a:cubicBezTo>
                    <a:pt x="1548" y="2004"/>
                    <a:pt x="1548" y="2003"/>
                    <a:pt x="1548" y="2003"/>
                  </a:cubicBezTo>
                  <a:cubicBezTo>
                    <a:pt x="1548" y="2003"/>
                    <a:pt x="1548" y="2003"/>
                    <a:pt x="1548" y="2003"/>
                  </a:cubicBezTo>
                  <a:cubicBezTo>
                    <a:pt x="1548" y="2002"/>
                    <a:pt x="1548" y="2002"/>
                    <a:pt x="1548" y="2001"/>
                  </a:cubicBezTo>
                  <a:cubicBezTo>
                    <a:pt x="1548" y="2001"/>
                    <a:pt x="1548" y="2001"/>
                    <a:pt x="1548" y="2001"/>
                  </a:cubicBezTo>
                  <a:cubicBezTo>
                    <a:pt x="1548" y="2000"/>
                    <a:pt x="1548" y="1999"/>
                    <a:pt x="1548" y="1999"/>
                  </a:cubicBezTo>
                  <a:cubicBezTo>
                    <a:pt x="1548" y="1999"/>
                    <a:pt x="1548" y="1999"/>
                    <a:pt x="1548" y="1999"/>
                  </a:cubicBezTo>
                  <a:cubicBezTo>
                    <a:pt x="1547" y="1994"/>
                    <a:pt x="1548" y="1990"/>
                    <a:pt x="1553" y="1988"/>
                  </a:cubicBezTo>
                  <a:cubicBezTo>
                    <a:pt x="1553" y="1988"/>
                    <a:pt x="1553" y="1988"/>
                    <a:pt x="1553" y="1988"/>
                  </a:cubicBezTo>
                  <a:cubicBezTo>
                    <a:pt x="1556" y="1987"/>
                    <a:pt x="1557" y="1985"/>
                    <a:pt x="1557" y="1984"/>
                  </a:cubicBezTo>
                  <a:cubicBezTo>
                    <a:pt x="1557" y="1984"/>
                    <a:pt x="1557" y="1984"/>
                    <a:pt x="1557" y="1984"/>
                  </a:cubicBezTo>
                  <a:cubicBezTo>
                    <a:pt x="1557" y="1984"/>
                    <a:pt x="1557" y="1983"/>
                    <a:pt x="1554" y="1983"/>
                  </a:cubicBezTo>
                  <a:cubicBezTo>
                    <a:pt x="1554" y="1983"/>
                    <a:pt x="1554" y="1983"/>
                    <a:pt x="1554" y="1983"/>
                  </a:cubicBezTo>
                  <a:cubicBezTo>
                    <a:pt x="1553" y="1983"/>
                    <a:pt x="1553" y="1983"/>
                    <a:pt x="1553" y="1983"/>
                  </a:cubicBezTo>
                  <a:cubicBezTo>
                    <a:pt x="1553" y="1983"/>
                    <a:pt x="1553" y="1983"/>
                    <a:pt x="1553" y="1983"/>
                  </a:cubicBezTo>
                  <a:cubicBezTo>
                    <a:pt x="1553" y="1980"/>
                    <a:pt x="1553" y="1980"/>
                    <a:pt x="1553" y="1980"/>
                  </a:cubicBezTo>
                  <a:cubicBezTo>
                    <a:pt x="1553" y="1980"/>
                    <a:pt x="1553" y="1980"/>
                    <a:pt x="1554" y="1980"/>
                  </a:cubicBezTo>
                  <a:cubicBezTo>
                    <a:pt x="1554" y="1980"/>
                    <a:pt x="1554" y="1980"/>
                    <a:pt x="1554" y="1980"/>
                  </a:cubicBezTo>
                  <a:cubicBezTo>
                    <a:pt x="1557" y="1980"/>
                    <a:pt x="1560" y="1982"/>
                    <a:pt x="1560" y="1984"/>
                  </a:cubicBezTo>
                  <a:cubicBezTo>
                    <a:pt x="1560" y="1984"/>
                    <a:pt x="1560" y="1984"/>
                    <a:pt x="1560" y="1984"/>
                  </a:cubicBezTo>
                  <a:cubicBezTo>
                    <a:pt x="1560" y="1987"/>
                    <a:pt x="1558" y="1989"/>
                    <a:pt x="1554" y="1991"/>
                  </a:cubicBezTo>
                  <a:cubicBezTo>
                    <a:pt x="1554" y="1991"/>
                    <a:pt x="1554" y="1991"/>
                    <a:pt x="1554" y="1991"/>
                  </a:cubicBezTo>
                  <a:cubicBezTo>
                    <a:pt x="1550" y="1993"/>
                    <a:pt x="1551" y="1994"/>
                    <a:pt x="1550" y="1999"/>
                  </a:cubicBezTo>
                  <a:cubicBezTo>
                    <a:pt x="1550" y="1999"/>
                    <a:pt x="1550" y="1999"/>
                    <a:pt x="1550" y="1999"/>
                  </a:cubicBezTo>
                  <a:cubicBezTo>
                    <a:pt x="1550" y="1999"/>
                    <a:pt x="1550" y="2000"/>
                    <a:pt x="1550" y="2001"/>
                  </a:cubicBezTo>
                  <a:cubicBezTo>
                    <a:pt x="1550" y="2001"/>
                    <a:pt x="1550" y="2001"/>
                    <a:pt x="1550" y="2001"/>
                  </a:cubicBezTo>
                  <a:cubicBezTo>
                    <a:pt x="1550" y="2002"/>
                    <a:pt x="1550" y="2002"/>
                    <a:pt x="1550" y="2003"/>
                  </a:cubicBezTo>
                  <a:cubicBezTo>
                    <a:pt x="1550" y="2003"/>
                    <a:pt x="1550" y="2003"/>
                    <a:pt x="1550" y="2003"/>
                  </a:cubicBezTo>
                  <a:cubicBezTo>
                    <a:pt x="1550" y="2004"/>
                    <a:pt x="1550" y="2004"/>
                    <a:pt x="1550" y="2004"/>
                  </a:cubicBezTo>
                  <a:cubicBezTo>
                    <a:pt x="1550" y="2004"/>
                    <a:pt x="1550" y="2004"/>
                    <a:pt x="1550" y="2004"/>
                  </a:cubicBezTo>
                  <a:cubicBezTo>
                    <a:pt x="1551" y="2007"/>
                    <a:pt x="1551" y="2007"/>
                    <a:pt x="1552" y="2007"/>
                  </a:cubicBezTo>
                  <a:cubicBezTo>
                    <a:pt x="1552" y="2007"/>
                    <a:pt x="1552" y="2007"/>
                    <a:pt x="1552" y="2007"/>
                  </a:cubicBezTo>
                  <a:cubicBezTo>
                    <a:pt x="1552" y="2007"/>
                    <a:pt x="1553" y="2007"/>
                    <a:pt x="1554" y="2007"/>
                  </a:cubicBezTo>
                  <a:cubicBezTo>
                    <a:pt x="1554" y="2007"/>
                    <a:pt x="1554" y="2007"/>
                    <a:pt x="1554" y="2007"/>
                  </a:cubicBezTo>
                  <a:cubicBezTo>
                    <a:pt x="1554" y="2007"/>
                    <a:pt x="1555" y="2007"/>
                    <a:pt x="1555" y="2007"/>
                  </a:cubicBezTo>
                  <a:cubicBezTo>
                    <a:pt x="1555" y="2007"/>
                    <a:pt x="1555" y="2007"/>
                    <a:pt x="1555" y="2007"/>
                  </a:cubicBezTo>
                  <a:cubicBezTo>
                    <a:pt x="1556" y="2007"/>
                    <a:pt x="1556" y="2008"/>
                    <a:pt x="1556" y="2008"/>
                  </a:cubicBezTo>
                  <a:cubicBezTo>
                    <a:pt x="1556" y="2008"/>
                    <a:pt x="1556" y="2008"/>
                    <a:pt x="1556" y="2008"/>
                  </a:cubicBezTo>
                  <a:cubicBezTo>
                    <a:pt x="1556" y="2008"/>
                    <a:pt x="1556" y="2008"/>
                    <a:pt x="1556" y="2008"/>
                  </a:cubicBezTo>
                  <a:cubicBezTo>
                    <a:pt x="1556" y="2008"/>
                    <a:pt x="1556" y="2009"/>
                    <a:pt x="1557" y="2009"/>
                  </a:cubicBezTo>
                  <a:cubicBezTo>
                    <a:pt x="1557" y="2009"/>
                    <a:pt x="1557" y="2009"/>
                    <a:pt x="1557" y="2009"/>
                  </a:cubicBezTo>
                  <a:cubicBezTo>
                    <a:pt x="1558" y="2010"/>
                    <a:pt x="1559" y="2011"/>
                    <a:pt x="1560" y="2013"/>
                  </a:cubicBezTo>
                  <a:cubicBezTo>
                    <a:pt x="1560" y="2013"/>
                    <a:pt x="1560" y="2013"/>
                    <a:pt x="1560" y="2013"/>
                  </a:cubicBezTo>
                  <a:cubicBezTo>
                    <a:pt x="1561" y="2014"/>
                    <a:pt x="1562" y="2015"/>
                    <a:pt x="1562" y="2016"/>
                  </a:cubicBezTo>
                  <a:cubicBezTo>
                    <a:pt x="1562" y="2016"/>
                    <a:pt x="1562" y="2016"/>
                    <a:pt x="1562" y="2016"/>
                  </a:cubicBezTo>
                  <a:cubicBezTo>
                    <a:pt x="1561" y="2018"/>
                    <a:pt x="1560" y="2019"/>
                    <a:pt x="1560" y="2020"/>
                  </a:cubicBezTo>
                  <a:cubicBezTo>
                    <a:pt x="1560" y="2020"/>
                    <a:pt x="1560" y="2020"/>
                    <a:pt x="1560" y="2020"/>
                  </a:cubicBezTo>
                  <a:cubicBezTo>
                    <a:pt x="1560" y="2020"/>
                    <a:pt x="1560" y="2021"/>
                    <a:pt x="1560" y="2021"/>
                  </a:cubicBezTo>
                  <a:cubicBezTo>
                    <a:pt x="1560" y="2021"/>
                    <a:pt x="1560" y="2021"/>
                    <a:pt x="1560" y="2021"/>
                  </a:cubicBezTo>
                  <a:cubicBezTo>
                    <a:pt x="1560" y="2021"/>
                    <a:pt x="1560" y="2022"/>
                    <a:pt x="1560" y="2023"/>
                  </a:cubicBezTo>
                  <a:cubicBezTo>
                    <a:pt x="1560" y="2023"/>
                    <a:pt x="1560" y="2023"/>
                    <a:pt x="1560" y="2023"/>
                  </a:cubicBezTo>
                  <a:cubicBezTo>
                    <a:pt x="1560" y="2026"/>
                    <a:pt x="1558" y="2028"/>
                    <a:pt x="1554" y="2030"/>
                  </a:cubicBezTo>
                  <a:cubicBezTo>
                    <a:pt x="1554" y="2030"/>
                    <a:pt x="1554" y="2030"/>
                    <a:pt x="1554" y="2030"/>
                  </a:cubicBezTo>
                  <a:cubicBezTo>
                    <a:pt x="1553" y="2031"/>
                    <a:pt x="1553" y="2031"/>
                    <a:pt x="1553" y="2032"/>
                  </a:cubicBezTo>
                  <a:cubicBezTo>
                    <a:pt x="1553" y="2032"/>
                    <a:pt x="1553" y="2032"/>
                    <a:pt x="1553" y="2032"/>
                  </a:cubicBezTo>
                  <a:cubicBezTo>
                    <a:pt x="1553" y="2033"/>
                    <a:pt x="1559" y="2039"/>
                    <a:pt x="1565" y="2043"/>
                  </a:cubicBezTo>
                  <a:cubicBezTo>
                    <a:pt x="1565" y="2043"/>
                    <a:pt x="1565" y="2043"/>
                    <a:pt x="1565" y="2043"/>
                  </a:cubicBezTo>
                  <a:cubicBezTo>
                    <a:pt x="1568" y="2044"/>
                    <a:pt x="1571" y="2045"/>
                    <a:pt x="1574" y="2045"/>
                  </a:cubicBezTo>
                  <a:cubicBezTo>
                    <a:pt x="1574" y="2045"/>
                    <a:pt x="1574" y="2045"/>
                    <a:pt x="1574" y="2045"/>
                  </a:cubicBezTo>
                  <a:cubicBezTo>
                    <a:pt x="1580" y="2045"/>
                    <a:pt x="1587" y="2042"/>
                    <a:pt x="1592" y="2036"/>
                  </a:cubicBezTo>
                  <a:cubicBezTo>
                    <a:pt x="1592" y="2036"/>
                    <a:pt x="1592" y="2036"/>
                    <a:pt x="1592" y="2036"/>
                  </a:cubicBezTo>
                  <a:cubicBezTo>
                    <a:pt x="1595" y="2031"/>
                    <a:pt x="1599" y="2029"/>
                    <a:pt x="1602" y="2029"/>
                  </a:cubicBezTo>
                  <a:cubicBezTo>
                    <a:pt x="1602" y="2029"/>
                    <a:pt x="1602" y="2029"/>
                    <a:pt x="1602" y="2029"/>
                  </a:cubicBezTo>
                  <a:cubicBezTo>
                    <a:pt x="1602" y="2029"/>
                    <a:pt x="1602" y="2029"/>
                    <a:pt x="1602" y="2029"/>
                  </a:cubicBezTo>
                  <a:cubicBezTo>
                    <a:pt x="1602" y="2029"/>
                    <a:pt x="1602" y="2029"/>
                    <a:pt x="1602" y="2029"/>
                  </a:cubicBezTo>
                  <a:cubicBezTo>
                    <a:pt x="1602" y="2029"/>
                    <a:pt x="1602" y="2029"/>
                    <a:pt x="1602" y="2029"/>
                  </a:cubicBezTo>
                  <a:cubicBezTo>
                    <a:pt x="1605" y="2029"/>
                    <a:pt x="1605" y="2031"/>
                    <a:pt x="1606" y="2032"/>
                  </a:cubicBezTo>
                  <a:cubicBezTo>
                    <a:pt x="1606" y="2032"/>
                    <a:pt x="1606" y="2032"/>
                    <a:pt x="1606" y="2032"/>
                  </a:cubicBezTo>
                  <a:cubicBezTo>
                    <a:pt x="1606" y="2034"/>
                    <a:pt x="1607" y="2034"/>
                    <a:pt x="1607" y="2034"/>
                  </a:cubicBezTo>
                  <a:cubicBezTo>
                    <a:pt x="1607" y="2034"/>
                    <a:pt x="1607" y="2034"/>
                    <a:pt x="1607" y="2034"/>
                  </a:cubicBezTo>
                  <a:cubicBezTo>
                    <a:pt x="1614" y="2035"/>
                    <a:pt x="1614" y="2037"/>
                    <a:pt x="1615" y="2039"/>
                  </a:cubicBezTo>
                  <a:cubicBezTo>
                    <a:pt x="1615" y="2039"/>
                    <a:pt x="1615" y="2039"/>
                    <a:pt x="1615" y="2039"/>
                  </a:cubicBezTo>
                  <a:cubicBezTo>
                    <a:pt x="1616" y="2040"/>
                    <a:pt x="1618" y="2042"/>
                    <a:pt x="1618" y="2044"/>
                  </a:cubicBezTo>
                  <a:cubicBezTo>
                    <a:pt x="1618" y="2044"/>
                    <a:pt x="1618" y="2044"/>
                    <a:pt x="1618" y="2044"/>
                  </a:cubicBezTo>
                  <a:cubicBezTo>
                    <a:pt x="1618" y="2046"/>
                    <a:pt x="1617" y="2047"/>
                    <a:pt x="1616" y="2048"/>
                  </a:cubicBezTo>
                  <a:cubicBezTo>
                    <a:pt x="1616" y="2048"/>
                    <a:pt x="1616" y="2048"/>
                    <a:pt x="1616" y="2048"/>
                  </a:cubicBezTo>
                  <a:cubicBezTo>
                    <a:pt x="1616" y="2048"/>
                    <a:pt x="1616" y="2049"/>
                    <a:pt x="1616" y="2049"/>
                  </a:cubicBezTo>
                  <a:cubicBezTo>
                    <a:pt x="1616" y="2049"/>
                    <a:pt x="1616" y="2049"/>
                    <a:pt x="1616" y="2049"/>
                  </a:cubicBezTo>
                  <a:cubicBezTo>
                    <a:pt x="1616" y="2051"/>
                    <a:pt x="1617" y="2054"/>
                    <a:pt x="1618" y="2056"/>
                  </a:cubicBezTo>
                  <a:cubicBezTo>
                    <a:pt x="1618" y="2056"/>
                    <a:pt x="1618" y="2056"/>
                    <a:pt x="1618" y="2056"/>
                  </a:cubicBezTo>
                  <a:cubicBezTo>
                    <a:pt x="1618" y="2056"/>
                    <a:pt x="1618" y="2056"/>
                    <a:pt x="1618" y="2056"/>
                  </a:cubicBezTo>
                  <a:cubicBezTo>
                    <a:pt x="1618" y="2056"/>
                    <a:pt x="1618" y="2056"/>
                    <a:pt x="1618" y="2056"/>
                  </a:cubicBezTo>
                  <a:cubicBezTo>
                    <a:pt x="1620" y="2055"/>
                    <a:pt x="1624" y="2053"/>
                    <a:pt x="1624" y="2053"/>
                  </a:cubicBezTo>
                  <a:cubicBezTo>
                    <a:pt x="1624" y="2053"/>
                    <a:pt x="1624" y="2053"/>
                    <a:pt x="1624" y="2053"/>
                  </a:cubicBezTo>
                  <a:cubicBezTo>
                    <a:pt x="1624" y="2053"/>
                    <a:pt x="1624" y="2053"/>
                    <a:pt x="1624" y="2053"/>
                  </a:cubicBezTo>
                  <a:cubicBezTo>
                    <a:pt x="1626" y="2052"/>
                    <a:pt x="1628" y="2051"/>
                    <a:pt x="1630" y="2051"/>
                  </a:cubicBezTo>
                  <a:cubicBezTo>
                    <a:pt x="1630" y="2051"/>
                    <a:pt x="1630" y="2051"/>
                    <a:pt x="1630" y="2051"/>
                  </a:cubicBezTo>
                  <a:cubicBezTo>
                    <a:pt x="1631" y="2051"/>
                    <a:pt x="1632" y="2052"/>
                    <a:pt x="1633" y="2052"/>
                  </a:cubicBezTo>
                  <a:cubicBezTo>
                    <a:pt x="1633" y="2052"/>
                    <a:pt x="1633" y="2052"/>
                    <a:pt x="1633" y="2052"/>
                  </a:cubicBezTo>
                  <a:cubicBezTo>
                    <a:pt x="1637" y="2054"/>
                    <a:pt x="1640" y="2057"/>
                    <a:pt x="1642" y="2059"/>
                  </a:cubicBezTo>
                  <a:cubicBezTo>
                    <a:pt x="1642" y="2059"/>
                    <a:pt x="1642" y="2059"/>
                    <a:pt x="1642" y="2059"/>
                  </a:cubicBezTo>
                  <a:cubicBezTo>
                    <a:pt x="1643" y="2060"/>
                    <a:pt x="1643" y="2060"/>
                    <a:pt x="1644" y="2060"/>
                  </a:cubicBezTo>
                  <a:cubicBezTo>
                    <a:pt x="1644" y="2060"/>
                    <a:pt x="1644" y="2060"/>
                    <a:pt x="1644" y="2060"/>
                  </a:cubicBezTo>
                  <a:cubicBezTo>
                    <a:pt x="1644" y="2060"/>
                    <a:pt x="1645" y="2060"/>
                    <a:pt x="1646" y="2059"/>
                  </a:cubicBezTo>
                  <a:cubicBezTo>
                    <a:pt x="1646" y="2059"/>
                    <a:pt x="1646" y="2059"/>
                    <a:pt x="1646" y="2059"/>
                  </a:cubicBezTo>
                  <a:cubicBezTo>
                    <a:pt x="1648" y="2057"/>
                    <a:pt x="1651" y="2057"/>
                    <a:pt x="1653" y="2057"/>
                  </a:cubicBezTo>
                  <a:cubicBezTo>
                    <a:pt x="1653" y="2057"/>
                    <a:pt x="1653" y="2057"/>
                    <a:pt x="1653" y="2057"/>
                  </a:cubicBezTo>
                  <a:cubicBezTo>
                    <a:pt x="1654" y="2057"/>
                    <a:pt x="1655" y="2057"/>
                    <a:pt x="1658" y="2056"/>
                  </a:cubicBezTo>
                  <a:cubicBezTo>
                    <a:pt x="1658" y="2056"/>
                    <a:pt x="1658" y="2056"/>
                    <a:pt x="1658" y="2056"/>
                  </a:cubicBezTo>
                  <a:cubicBezTo>
                    <a:pt x="1660" y="2056"/>
                    <a:pt x="1663" y="2056"/>
                    <a:pt x="1665" y="2056"/>
                  </a:cubicBezTo>
                  <a:cubicBezTo>
                    <a:pt x="1665" y="2056"/>
                    <a:pt x="1665" y="2056"/>
                    <a:pt x="1665" y="2056"/>
                  </a:cubicBezTo>
                  <a:cubicBezTo>
                    <a:pt x="1666" y="2056"/>
                    <a:pt x="1667" y="2056"/>
                    <a:pt x="1668" y="2056"/>
                  </a:cubicBezTo>
                  <a:cubicBezTo>
                    <a:pt x="1668" y="2056"/>
                    <a:pt x="1668" y="2056"/>
                    <a:pt x="1668" y="2056"/>
                  </a:cubicBezTo>
                  <a:cubicBezTo>
                    <a:pt x="1668" y="2056"/>
                    <a:pt x="1668" y="2056"/>
                    <a:pt x="1668" y="2056"/>
                  </a:cubicBezTo>
                  <a:cubicBezTo>
                    <a:pt x="1668" y="2056"/>
                    <a:pt x="1668" y="2056"/>
                    <a:pt x="1668" y="2056"/>
                  </a:cubicBezTo>
                  <a:cubicBezTo>
                    <a:pt x="1670" y="2056"/>
                    <a:pt x="1671" y="2055"/>
                    <a:pt x="1673" y="2053"/>
                  </a:cubicBezTo>
                  <a:cubicBezTo>
                    <a:pt x="1673" y="2053"/>
                    <a:pt x="1673" y="2053"/>
                    <a:pt x="1673" y="2053"/>
                  </a:cubicBezTo>
                  <a:cubicBezTo>
                    <a:pt x="1674" y="2053"/>
                    <a:pt x="1675" y="2052"/>
                    <a:pt x="1676" y="2053"/>
                  </a:cubicBezTo>
                  <a:cubicBezTo>
                    <a:pt x="1676" y="2053"/>
                    <a:pt x="1676" y="2053"/>
                    <a:pt x="1676" y="2053"/>
                  </a:cubicBezTo>
                  <a:cubicBezTo>
                    <a:pt x="1678" y="2053"/>
                    <a:pt x="1679" y="2053"/>
                    <a:pt x="1680" y="2054"/>
                  </a:cubicBezTo>
                  <a:cubicBezTo>
                    <a:pt x="1680" y="2054"/>
                    <a:pt x="1680" y="2054"/>
                    <a:pt x="1680" y="2054"/>
                  </a:cubicBezTo>
                  <a:cubicBezTo>
                    <a:pt x="1681" y="2054"/>
                    <a:pt x="1681" y="2055"/>
                    <a:pt x="1683" y="2055"/>
                  </a:cubicBezTo>
                  <a:cubicBezTo>
                    <a:pt x="1683" y="2055"/>
                    <a:pt x="1683" y="2055"/>
                    <a:pt x="1683" y="2055"/>
                  </a:cubicBezTo>
                  <a:cubicBezTo>
                    <a:pt x="1684" y="2055"/>
                    <a:pt x="1685" y="2055"/>
                    <a:pt x="1686" y="2054"/>
                  </a:cubicBezTo>
                  <a:cubicBezTo>
                    <a:pt x="1686" y="2054"/>
                    <a:pt x="1686" y="2054"/>
                    <a:pt x="1686" y="2054"/>
                  </a:cubicBezTo>
                  <a:cubicBezTo>
                    <a:pt x="1689" y="2054"/>
                    <a:pt x="1692" y="2049"/>
                    <a:pt x="1693" y="2046"/>
                  </a:cubicBezTo>
                  <a:cubicBezTo>
                    <a:pt x="1693" y="2046"/>
                    <a:pt x="1693" y="2046"/>
                    <a:pt x="1693" y="2046"/>
                  </a:cubicBezTo>
                  <a:cubicBezTo>
                    <a:pt x="1693" y="2045"/>
                    <a:pt x="1693" y="2045"/>
                    <a:pt x="1693" y="2044"/>
                  </a:cubicBezTo>
                  <a:cubicBezTo>
                    <a:pt x="1693" y="2044"/>
                    <a:pt x="1693" y="2044"/>
                    <a:pt x="1693" y="2044"/>
                  </a:cubicBezTo>
                  <a:cubicBezTo>
                    <a:pt x="1693" y="2042"/>
                    <a:pt x="1691" y="2040"/>
                    <a:pt x="1690" y="2037"/>
                  </a:cubicBezTo>
                  <a:cubicBezTo>
                    <a:pt x="1690" y="2037"/>
                    <a:pt x="1690" y="2037"/>
                    <a:pt x="1690" y="2037"/>
                  </a:cubicBezTo>
                  <a:cubicBezTo>
                    <a:pt x="1687" y="2033"/>
                    <a:pt x="1685" y="2029"/>
                    <a:pt x="1681" y="2027"/>
                  </a:cubicBezTo>
                  <a:cubicBezTo>
                    <a:pt x="1681" y="2027"/>
                    <a:pt x="1681" y="2027"/>
                    <a:pt x="1681" y="2027"/>
                  </a:cubicBezTo>
                  <a:cubicBezTo>
                    <a:pt x="1680" y="2027"/>
                    <a:pt x="1679" y="2026"/>
                    <a:pt x="1678" y="2026"/>
                  </a:cubicBezTo>
                  <a:cubicBezTo>
                    <a:pt x="1678" y="2026"/>
                    <a:pt x="1678" y="2026"/>
                    <a:pt x="1678" y="2026"/>
                  </a:cubicBezTo>
                  <a:cubicBezTo>
                    <a:pt x="1677" y="2026"/>
                    <a:pt x="1675" y="2027"/>
                    <a:pt x="1673" y="2029"/>
                  </a:cubicBezTo>
                  <a:cubicBezTo>
                    <a:pt x="1673" y="2029"/>
                    <a:pt x="1673" y="2029"/>
                    <a:pt x="1673" y="2029"/>
                  </a:cubicBezTo>
                  <a:cubicBezTo>
                    <a:pt x="1671" y="2031"/>
                    <a:pt x="1667" y="2032"/>
                    <a:pt x="1663" y="2032"/>
                  </a:cubicBezTo>
                  <a:cubicBezTo>
                    <a:pt x="1663" y="2032"/>
                    <a:pt x="1663" y="2032"/>
                    <a:pt x="1663" y="2032"/>
                  </a:cubicBezTo>
                  <a:cubicBezTo>
                    <a:pt x="1661" y="2032"/>
                    <a:pt x="1660" y="2032"/>
                    <a:pt x="1658" y="2031"/>
                  </a:cubicBezTo>
                  <a:cubicBezTo>
                    <a:pt x="1658" y="2031"/>
                    <a:pt x="1658" y="2031"/>
                    <a:pt x="1658" y="2031"/>
                  </a:cubicBezTo>
                  <a:cubicBezTo>
                    <a:pt x="1656" y="2030"/>
                    <a:pt x="1655" y="2028"/>
                    <a:pt x="1656" y="2026"/>
                  </a:cubicBezTo>
                  <a:cubicBezTo>
                    <a:pt x="1656" y="2026"/>
                    <a:pt x="1656" y="2026"/>
                    <a:pt x="1656" y="2026"/>
                  </a:cubicBezTo>
                  <a:cubicBezTo>
                    <a:pt x="1656" y="2025"/>
                    <a:pt x="1656" y="2024"/>
                    <a:pt x="1656" y="2022"/>
                  </a:cubicBezTo>
                  <a:cubicBezTo>
                    <a:pt x="1656" y="2022"/>
                    <a:pt x="1656" y="2022"/>
                    <a:pt x="1656" y="2022"/>
                  </a:cubicBezTo>
                  <a:cubicBezTo>
                    <a:pt x="1656" y="2021"/>
                    <a:pt x="1656" y="2021"/>
                    <a:pt x="1655" y="2020"/>
                  </a:cubicBezTo>
                  <a:cubicBezTo>
                    <a:pt x="1655" y="2020"/>
                    <a:pt x="1655" y="2020"/>
                    <a:pt x="1655" y="2020"/>
                  </a:cubicBezTo>
                  <a:cubicBezTo>
                    <a:pt x="1654" y="2018"/>
                    <a:pt x="1652" y="2016"/>
                    <a:pt x="1652" y="2016"/>
                  </a:cubicBezTo>
                  <a:cubicBezTo>
                    <a:pt x="1652" y="2016"/>
                    <a:pt x="1652" y="2016"/>
                    <a:pt x="1652" y="2016"/>
                  </a:cubicBezTo>
                  <a:cubicBezTo>
                    <a:pt x="1652" y="2016"/>
                    <a:pt x="1652" y="2016"/>
                    <a:pt x="1652" y="2016"/>
                  </a:cubicBezTo>
                  <a:cubicBezTo>
                    <a:pt x="1652" y="2016"/>
                    <a:pt x="1652" y="2016"/>
                    <a:pt x="1652" y="2016"/>
                  </a:cubicBezTo>
                  <a:cubicBezTo>
                    <a:pt x="1652" y="2016"/>
                    <a:pt x="1652" y="2016"/>
                    <a:pt x="1651" y="2017"/>
                  </a:cubicBezTo>
                  <a:cubicBezTo>
                    <a:pt x="1651" y="2017"/>
                    <a:pt x="1651" y="2017"/>
                    <a:pt x="1651" y="2017"/>
                  </a:cubicBezTo>
                  <a:cubicBezTo>
                    <a:pt x="1651" y="2019"/>
                    <a:pt x="1649" y="2019"/>
                    <a:pt x="1648" y="2019"/>
                  </a:cubicBezTo>
                  <a:cubicBezTo>
                    <a:pt x="1648" y="2019"/>
                    <a:pt x="1648" y="2019"/>
                    <a:pt x="1648" y="2019"/>
                  </a:cubicBezTo>
                  <a:cubicBezTo>
                    <a:pt x="1645" y="2019"/>
                    <a:pt x="1644" y="2017"/>
                    <a:pt x="1642" y="2015"/>
                  </a:cubicBezTo>
                  <a:cubicBezTo>
                    <a:pt x="1642" y="2015"/>
                    <a:pt x="1642" y="2015"/>
                    <a:pt x="1642" y="2015"/>
                  </a:cubicBezTo>
                  <a:cubicBezTo>
                    <a:pt x="1641" y="2014"/>
                    <a:pt x="1641" y="2011"/>
                    <a:pt x="1641" y="2008"/>
                  </a:cubicBezTo>
                  <a:cubicBezTo>
                    <a:pt x="1641" y="2008"/>
                    <a:pt x="1641" y="2008"/>
                    <a:pt x="1641" y="2008"/>
                  </a:cubicBezTo>
                  <a:cubicBezTo>
                    <a:pt x="1641" y="2005"/>
                    <a:pt x="1641" y="2003"/>
                    <a:pt x="1641" y="2000"/>
                  </a:cubicBezTo>
                  <a:cubicBezTo>
                    <a:pt x="1641" y="2000"/>
                    <a:pt x="1641" y="2000"/>
                    <a:pt x="1641" y="2000"/>
                  </a:cubicBezTo>
                  <a:cubicBezTo>
                    <a:pt x="1641" y="1996"/>
                    <a:pt x="1645" y="1994"/>
                    <a:pt x="1649" y="1993"/>
                  </a:cubicBezTo>
                  <a:cubicBezTo>
                    <a:pt x="1649" y="1993"/>
                    <a:pt x="1649" y="1993"/>
                    <a:pt x="1649" y="1993"/>
                  </a:cubicBezTo>
                  <a:cubicBezTo>
                    <a:pt x="1652" y="1992"/>
                    <a:pt x="1656" y="1991"/>
                    <a:pt x="1658" y="1991"/>
                  </a:cubicBezTo>
                  <a:cubicBezTo>
                    <a:pt x="1658" y="1991"/>
                    <a:pt x="1658" y="1991"/>
                    <a:pt x="1658" y="1991"/>
                  </a:cubicBezTo>
                  <a:cubicBezTo>
                    <a:pt x="1660" y="1991"/>
                    <a:pt x="1660" y="1991"/>
                    <a:pt x="1660" y="1990"/>
                  </a:cubicBezTo>
                  <a:cubicBezTo>
                    <a:pt x="1660" y="1990"/>
                    <a:pt x="1660" y="1990"/>
                    <a:pt x="1660" y="1990"/>
                  </a:cubicBezTo>
                  <a:cubicBezTo>
                    <a:pt x="1661" y="1988"/>
                    <a:pt x="1661" y="1986"/>
                    <a:pt x="1663" y="1983"/>
                  </a:cubicBezTo>
                  <a:cubicBezTo>
                    <a:pt x="1663" y="1983"/>
                    <a:pt x="1663" y="1983"/>
                    <a:pt x="1663" y="1983"/>
                  </a:cubicBezTo>
                  <a:cubicBezTo>
                    <a:pt x="1664" y="1981"/>
                    <a:pt x="1666" y="1980"/>
                    <a:pt x="1668" y="1980"/>
                  </a:cubicBezTo>
                  <a:cubicBezTo>
                    <a:pt x="1668" y="1980"/>
                    <a:pt x="1668" y="1980"/>
                    <a:pt x="1668" y="1980"/>
                  </a:cubicBezTo>
                  <a:cubicBezTo>
                    <a:pt x="1670" y="1980"/>
                    <a:pt x="1671" y="1981"/>
                    <a:pt x="1672" y="1983"/>
                  </a:cubicBezTo>
                  <a:cubicBezTo>
                    <a:pt x="1672" y="1983"/>
                    <a:pt x="1672" y="1983"/>
                    <a:pt x="1672" y="1983"/>
                  </a:cubicBezTo>
                  <a:cubicBezTo>
                    <a:pt x="1672" y="1984"/>
                    <a:pt x="1674" y="1987"/>
                    <a:pt x="1675" y="1988"/>
                  </a:cubicBezTo>
                  <a:cubicBezTo>
                    <a:pt x="1675" y="1988"/>
                    <a:pt x="1675" y="1988"/>
                    <a:pt x="1675" y="1988"/>
                  </a:cubicBezTo>
                  <a:cubicBezTo>
                    <a:pt x="1675" y="1989"/>
                    <a:pt x="1676" y="1989"/>
                    <a:pt x="1676" y="1989"/>
                  </a:cubicBezTo>
                  <a:cubicBezTo>
                    <a:pt x="1676" y="1989"/>
                    <a:pt x="1676" y="1989"/>
                    <a:pt x="1676" y="1989"/>
                  </a:cubicBezTo>
                  <a:cubicBezTo>
                    <a:pt x="1678" y="1989"/>
                    <a:pt x="1681" y="1990"/>
                    <a:pt x="1682" y="1993"/>
                  </a:cubicBezTo>
                  <a:cubicBezTo>
                    <a:pt x="1682" y="1993"/>
                    <a:pt x="1682" y="1993"/>
                    <a:pt x="1682" y="1993"/>
                  </a:cubicBezTo>
                  <a:cubicBezTo>
                    <a:pt x="1682" y="1995"/>
                    <a:pt x="1685" y="1997"/>
                    <a:pt x="1689" y="2001"/>
                  </a:cubicBezTo>
                  <a:cubicBezTo>
                    <a:pt x="1689" y="2001"/>
                    <a:pt x="1689" y="2001"/>
                    <a:pt x="1689" y="2001"/>
                  </a:cubicBezTo>
                  <a:cubicBezTo>
                    <a:pt x="1690" y="2002"/>
                    <a:pt x="1691" y="2003"/>
                    <a:pt x="1691" y="2003"/>
                  </a:cubicBezTo>
                  <a:cubicBezTo>
                    <a:pt x="1691" y="2003"/>
                    <a:pt x="1691" y="2003"/>
                    <a:pt x="1691" y="2003"/>
                  </a:cubicBezTo>
                  <a:cubicBezTo>
                    <a:pt x="1692" y="2003"/>
                    <a:pt x="1692" y="2002"/>
                    <a:pt x="1692" y="2002"/>
                  </a:cubicBezTo>
                  <a:cubicBezTo>
                    <a:pt x="1692" y="2002"/>
                    <a:pt x="1692" y="2002"/>
                    <a:pt x="1692" y="2002"/>
                  </a:cubicBezTo>
                  <a:cubicBezTo>
                    <a:pt x="1692" y="2002"/>
                    <a:pt x="1692" y="2002"/>
                    <a:pt x="1692" y="2002"/>
                  </a:cubicBezTo>
                  <a:cubicBezTo>
                    <a:pt x="1692" y="2002"/>
                    <a:pt x="1692" y="2002"/>
                    <a:pt x="1692" y="2002"/>
                  </a:cubicBezTo>
                  <a:cubicBezTo>
                    <a:pt x="1691" y="2002"/>
                    <a:pt x="1691" y="2002"/>
                    <a:pt x="1691" y="2002"/>
                  </a:cubicBezTo>
                  <a:cubicBezTo>
                    <a:pt x="1691" y="2002"/>
                    <a:pt x="1691" y="2002"/>
                    <a:pt x="1691" y="2002"/>
                  </a:cubicBezTo>
                  <a:cubicBezTo>
                    <a:pt x="1691" y="2002"/>
                    <a:pt x="1691" y="2001"/>
                    <a:pt x="1690" y="2001"/>
                  </a:cubicBezTo>
                  <a:cubicBezTo>
                    <a:pt x="1690" y="2001"/>
                    <a:pt x="1690" y="2001"/>
                    <a:pt x="1690" y="2001"/>
                  </a:cubicBezTo>
                  <a:cubicBezTo>
                    <a:pt x="1690" y="2001"/>
                    <a:pt x="1690" y="2001"/>
                    <a:pt x="1690" y="2001"/>
                  </a:cubicBezTo>
                  <a:cubicBezTo>
                    <a:pt x="1690" y="2001"/>
                    <a:pt x="1690" y="2001"/>
                    <a:pt x="1690" y="2001"/>
                  </a:cubicBezTo>
                  <a:cubicBezTo>
                    <a:pt x="1690" y="2000"/>
                    <a:pt x="1690" y="2000"/>
                    <a:pt x="1689" y="1999"/>
                  </a:cubicBezTo>
                  <a:cubicBezTo>
                    <a:pt x="1689" y="1999"/>
                    <a:pt x="1689" y="1999"/>
                    <a:pt x="1689" y="1999"/>
                  </a:cubicBezTo>
                  <a:cubicBezTo>
                    <a:pt x="1688" y="1997"/>
                    <a:pt x="1688" y="1995"/>
                    <a:pt x="1688" y="1993"/>
                  </a:cubicBezTo>
                  <a:cubicBezTo>
                    <a:pt x="1688" y="1993"/>
                    <a:pt x="1688" y="1993"/>
                    <a:pt x="1688" y="1993"/>
                  </a:cubicBezTo>
                  <a:cubicBezTo>
                    <a:pt x="1688" y="1992"/>
                    <a:pt x="1688" y="1991"/>
                    <a:pt x="1688" y="1990"/>
                  </a:cubicBezTo>
                  <a:cubicBezTo>
                    <a:pt x="1688" y="1990"/>
                    <a:pt x="1688" y="1990"/>
                    <a:pt x="1688" y="1990"/>
                  </a:cubicBezTo>
                  <a:cubicBezTo>
                    <a:pt x="1688" y="1989"/>
                    <a:pt x="1688" y="1988"/>
                    <a:pt x="1687" y="1986"/>
                  </a:cubicBezTo>
                  <a:cubicBezTo>
                    <a:pt x="1687" y="1986"/>
                    <a:pt x="1687" y="1986"/>
                    <a:pt x="1687" y="1986"/>
                  </a:cubicBezTo>
                  <a:cubicBezTo>
                    <a:pt x="1686" y="1982"/>
                    <a:pt x="1684" y="1976"/>
                    <a:pt x="1684" y="1973"/>
                  </a:cubicBezTo>
                  <a:cubicBezTo>
                    <a:pt x="1684" y="1973"/>
                    <a:pt x="1684" y="1973"/>
                    <a:pt x="1684" y="1973"/>
                  </a:cubicBezTo>
                  <a:cubicBezTo>
                    <a:pt x="1684" y="1972"/>
                    <a:pt x="1684" y="1972"/>
                    <a:pt x="1681" y="1971"/>
                  </a:cubicBezTo>
                  <a:cubicBezTo>
                    <a:pt x="1681" y="1971"/>
                    <a:pt x="1681" y="1971"/>
                    <a:pt x="1681" y="1971"/>
                  </a:cubicBezTo>
                  <a:cubicBezTo>
                    <a:pt x="1679" y="1970"/>
                    <a:pt x="1675" y="1970"/>
                    <a:pt x="1671" y="1968"/>
                  </a:cubicBezTo>
                  <a:cubicBezTo>
                    <a:pt x="1671" y="1968"/>
                    <a:pt x="1671" y="1968"/>
                    <a:pt x="1671" y="1968"/>
                  </a:cubicBezTo>
                  <a:cubicBezTo>
                    <a:pt x="1669" y="1967"/>
                    <a:pt x="1667" y="1966"/>
                    <a:pt x="1666" y="1966"/>
                  </a:cubicBezTo>
                  <a:cubicBezTo>
                    <a:pt x="1666" y="1966"/>
                    <a:pt x="1666" y="1966"/>
                    <a:pt x="1666" y="1966"/>
                  </a:cubicBezTo>
                  <a:cubicBezTo>
                    <a:pt x="1664" y="1966"/>
                    <a:pt x="1664" y="1968"/>
                    <a:pt x="1660" y="1968"/>
                  </a:cubicBezTo>
                  <a:cubicBezTo>
                    <a:pt x="1660" y="1968"/>
                    <a:pt x="1660" y="1968"/>
                    <a:pt x="1660" y="1968"/>
                  </a:cubicBezTo>
                  <a:cubicBezTo>
                    <a:pt x="1660" y="1968"/>
                    <a:pt x="1659" y="1968"/>
                    <a:pt x="1658" y="1968"/>
                  </a:cubicBezTo>
                  <a:cubicBezTo>
                    <a:pt x="1658" y="1968"/>
                    <a:pt x="1658" y="1968"/>
                    <a:pt x="1658" y="1968"/>
                  </a:cubicBezTo>
                  <a:cubicBezTo>
                    <a:pt x="1652" y="1966"/>
                    <a:pt x="1650" y="1956"/>
                    <a:pt x="1649" y="1946"/>
                  </a:cubicBezTo>
                  <a:cubicBezTo>
                    <a:pt x="1649" y="1946"/>
                    <a:pt x="1649" y="1946"/>
                    <a:pt x="1649" y="1946"/>
                  </a:cubicBezTo>
                  <a:cubicBezTo>
                    <a:pt x="1649" y="1942"/>
                    <a:pt x="1649" y="1940"/>
                    <a:pt x="1649" y="1939"/>
                  </a:cubicBezTo>
                  <a:cubicBezTo>
                    <a:pt x="1649" y="1939"/>
                    <a:pt x="1649" y="1939"/>
                    <a:pt x="1649" y="1939"/>
                  </a:cubicBezTo>
                  <a:cubicBezTo>
                    <a:pt x="1648" y="1939"/>
                    <a:pt x="1647" y="1940"/>
                    <a:pt x="1645" y="1940"/>
                  </a:cubicBezTo>
                  <a:cubicBezTo>
                    <a:pt x="1645" y="1940"/>
                    <a:pt x="1645" y="1940"/>
                    <a:pt x="1645" y="1940"/>
                  </a:cubicBezTo>
                  <a:cubicBezTo>
                    <a:pt x="1645" y="1940"/>
                    <a:pt x="1645" y="1940"/>
                    <a:pt x="1645" y="1940"/>
                  </a:cubicBezTo>
                  <a:cubicBezTo>
                    <a:pt x="1641" y="1940"/>
                    <a:pt x="1639" y="1938"/>
                    <a:pt x="1638" y="1936"/>
                  </a:cubicBezTo>
                  <a:cubicBezTo>
                    <a:pt x="1638" y="1936"/>
                    <a:pt x="1638" y="1936"/>
                    <a:pt x="1638" y="1936"/>
                  </a:cubicBezTo>
                  <a:cubicBezTo>
                    <a:pt x="1637" y="1934"/>
                    <a:pt x="1637" y="1931"/>
                    <a:pt x="1636" y="1929"/>
                  </a:cubicBezTo>
                  <a:cubicBezTo>
                    <a:pt x="1636" y="1929"/>
                    <a:pt x="1636" y="1929"/>
                    <a:pt x="1636" y="1929"/>
                  </a:cubicBezTo>
                  <a:cubicBezTo>
                    <a:pt x="1636" y="1927"/>
                    <a:pt x="1635" y="1927"/>
                    <a:pt x="1633" y="1926"/>
                  </a:cubicBezTo>
                  <a:cubicBezTo>
                    <a:pt x="1633" y="1926"/>
                    <a:pt x="1633" y="1926"/>
                    <a:pt x="1633" y="1926"/>
                  </a:cubicBezTo>
                  <a:cubicBezTo>
                    <a:pt x="1631" y="1925"/>
                    <a:pt x="1629" y="1923"/>
                    <a:pt x="1627" y="1919"/>
                  </a:cubicBezTo>
                  <a:cubicBezTo>
                    <a:pt x="1627" y="1919"/>
                    <a:pt x="1627" y="1919"/>
                    <a:pt x="1627" y="1919"/>
                  </a:cubicBezTo>
                  <a:cubicBezTo>
                    <a:pt x="1626" y="1919"/>
                    <a:pt x="1626" y="1918"/>
                    <a:pt x="1626" y="1917"/>
                  </a:cubicBezTo>
                  <a:cubicBezTo>
                    <a:pt x="1626" y="1917"/>
                    <a:pt x="1626" y="1917"/>
                    <a:pt x="1626" y="1917"/>
                  </a:cubicBezTo>
                  <a:cubicBezTo>
                    <a:pt x="1627" y="1909"/>
                    <a:pt x="1637" y="1903"/>
                    <a:pt x="1642" y="1903"/>
                  </a:cubicBezTo>
                  <a:cubicBezTo>
                    <a:pt x="1642" y="1903"/>
                    <a:pt x="1642" y="1903"/>
                    <a:pt x="1642" y="1903"/>
                  </a:cubicBezTo>
                  <a:cubicBezTo>
                    <a:pt x="1643" y="1903"/>
                    <a:pt x="1644" y="1902"/>
                    <a:pt x="1644" y="1900"/>
                  </a:cubicBezTo>
                  <a:cubicBezTo>
                    <a:pt x="1644" y="1900"/>
                    <a:pt x="1644" y="1900"/>
                    <a:pt x="1644" y="1900"/>
                  </a:cubicBezTo>
                  <a:cubicBezTo>
                    <a:pt x="1645" y="1898"/>
                    <a:pt x="1645" y="1895"/>
                    <a:pt x="1648" y="1894"/>
                  </a:cubicBezTo>
                  <a:cubicBezTo>
                    <a:pt x="1648" y="1894"/>
                    <a:pt x="1648" y="1894"/>
                    <a:pt x="1648" y="1894"/>
                  </a:cubicBezTo>
                  <a:cubicBezTo>
                    <a:pt x="1649" y="1894"/>
                    <a:pt x="1650" y="1893"/>
                    <a:pt x="1650" y="1892"/>
                  </a:cubicBezTo>
                  <a:cubicBezTo>
                    <a:pt x="1650" y="1892"/>
                    <a:pt x="1650" y="1892"/>
                    <a:pt x="1650" y="1892"/>
                  </a:cubicBezTo>
                  <a:cubicBezTo>
                    <a:pt x="1651" y="1891"/>
                    <a:pt x="1651" y="1888"/>
                    <a:pt x="1652" y="1885"/>
                  </a:cubicBezTo>
                  <a:cubicBezTo>
                    <a:pt x="1652" y="1885"/>
                    <a:pt x="1652" y="1885"/>
                    <a:pt x="1652" y="1885"/>
                  </a:cubicBezTo>
                  <a:cubicBezTo>
                    <a:pt x="1652" y="1884"/>
                    <a:pt x="1653" y="1883"/>
                    <a:pt x="1653" y="1882"/>
                  </a:cubicBezTo>
                  <a:cubicBezTo>
                    <a:pt x="1653" y="1882"/>
                    <a:pt x="1653" y="1882"/>
                    <a:pt x="1653" y="1882"/>
                  </a:cubicBezTo>
                  <a:cubicBezTo>
                    <a:pt x="1653" y="1878"/>
                    <a:pt x="1648" y="1876"/>
                    <a:pt x="1644" y="1873"/>
                  </a:cubicBezTo>
                  <a:cubicBezTo>
                    <a:pt x="1644" y="1873"/>
                    <a:pt x="1644" y="1873"/>
                    <a:pt x="1644" y="1873"/>
                  </a:cubicBezTo>
                  <a:cubicBezTo>
                    <a:pt x="1643" y="1872"/>
                    <a:pt x="1642" y="1870"/>
                    <a:pt x="1642" y="1869"/>
                  </a:cubicBezTo>
                  <a:cubicBezTo>
                    <a:pt x="1642" y="1869"/>
                    <a:pt x="1642" y="1869"/>
                    <a:pt x="1642" y="1869"/>
                  </a:cubicBezTo>
                  <a:cubicBezTo>
                    <a:pt x="1642" y="1867"/>
                    <a:pt x="1643" y="1866"/>
                    <a:pt x="1644" y="1865"/>
                  </a:cubicBezTo>
                  <a:cubicBezTo>
                    <a:pt x="1644" y="1865"/>
                    <a:pt x="1644" y="1865"/>
                    <a:pt x="1644" y="1865"/>
                  </a:cubicBezTo>
                  <a:cubicBezTo>
                    <a:pt x="1645" y="1865"/>
                    <a:pt x="1645" y="1864"/>
                    <a:pt x="1645" y="1863"/>
                  </a:cubicBezTo>
                  <a:cubicBezTo>
                    <a:pt x="1645" y="1863"/>
                    <a:pt x="1645" y="1863"/>
                    <a:pt x="1645" y="1863"/>
                  </a:cubicBezTo>
                  <a:cubicBezTo>
                    <a:pt x="1645" y="1863"/>
                    <a:pt x="1645" y="1863"/>
                    <a:pt x="1645" y="1863"/>
                  </a:cubicBezTo>
                  <a:cubicBezTo>
                    <a:pt x="1645" y="1863"/>
                    <a:pt x="1645" y="1863"/>
                    <a:pt x="1645" y="1863"/>
                  </a:cubicBezTo>
                  <a:cubicBezTo>
                    <a:pt x="1645" y="1862"/>
                    <a:pt x="1645" y="1862"/>
                    <a:pt x="1645" y="1862"/>
                  </a:cubicBezTo>
                  <a:cubicBezTo>
                    <a:pt x="1645" y="1862"/>
                    <a:pt x="1645" y="1862"/>
                    <a:pt x="1645" y="1862"/>
                  </a:cubicBezTo>
                  <a:cubicBezTo>
                    <a:pt x="1645" y="1860"/>
                    <a:pt x="1647" y="1858"/>
                    <a:pt x="1648" y="1858"/>
                  </a:cubicBezTo>
                  <a:cubicBezTo>
                    <a:pt x="1648" y="1858"/>
                    <a:pt x="1648" y="1858"/>
                    <a:pt x="1648" y="1858"/>
                  </a:cubicBezTo>
                  <a:cubicBezTo>
                    <a:pt x="1649" y="1857"/>
                    <a:pt x="1651" y="1858"/>
                    <a:pt x="1652" y="1857"/>
                  </a:cubicBezTo>
                  <a:cubicBezTo>
                    <a:pt x="1652" y="1857"/>
                    <a:pt x="1652" y="1857"/>
                    <a:pt x="1652" y="1857"/>
                  </a:cubicBezTo>
                  <a:cubicBezTo>
                    <a:pt x="1653" y="1857"/>
                    <a:pt x="1654" y="1854"/>
                    <a:pt x="1656" y="1848"/>
                  </a:cubicBezTo>
                  <a:cubicBezTo>
                    <a:pt x="1656" y="1848"/>
                    <a:pt x="1656" y="1848"/>
                    <a:pt x="1656" y="1848"/>
                  </a:cubicBezTo>
                  <a:cubicBezTo>
                    <a:pt x="1657" y="1847"/>
                    <a:pt x="1659" y="1846"/>
                    <a:pt x="1661" y="1846"/>
                  </a:cubicBezTo>
                  <a:cubicBezTo>
                    <a:pt x="1661" y="1846"/>
                    <a:pt x="1661" y="1846"/>
                    <a:pt x="1661" y="1846"/>
                  </a:cubicBezTo>
                  <a:cubicBezTo>
                    <a:pt x="1666" y="1846"/>
                    <a:pt x="1674" y="1851"/>
                    <a:pt x="1679" y="1853"/>
                  </a:cubicBezTo>
                  <a:cubicBezTo>
                    <a:pt x="1679" y="1853"/>
                    <a:pt x="1679" y="1853"/>
                    <a:pt x="1679" y="1853"/>
                  </a:cubicBezTo>
                  <a:cubicBezTo>
                    <a:pt x="1686" y="1856"/>
                    <a:pt x="1684" y="1859"/>
                    <a:pt x="1688" y="1864"/>
                  </a:cubicBezTo>
                  <a:cubicBezTo>
                    <a:pt x="1688" y="1864"/>
                    <a:pt x="1688" y="1864"/>
                    <a:pt x="1688" y="1864"/>
                  </a:cubicBezTo>
                  <a:cubicBezTo>
                    <a:pt x="1689" y="1865"/>
                    <a:pt x="1690" y="1866"/>
                    <a:pt x="1691" y="1866"/>
                  </a:cubicBezTo>
                  <a:cubicBezTo>
                    <a:pt x="1691" y="1866"/>
                    <a:pt x="1691" y="1866"/>
                    <a:pt x="1691" y="1866"/>
                  </a:cubicBezTo>
                  <a:cubicBezTo>
                    <a:pt x="1695" y="1866"/>
                    <a:pt x="1702" y="1861"/>
                    <a:pt x="1709" y="1858"/>
                  </a:cubicBezTo>
                  <a:cubicBezTo>
                    <a:pt x="1709" y="1858"/>
                    <a:pt x="1709" y="1858"/>
                    <a:pt x="1709" y="1858"/>
                  </a:cubicBezTo>
                  <a:cubicBezTo>
                    <a:pt x="1710" y="1858"/>
                    <a:pt x="1711" y="1858"/>
                    <a:pt x="1713" y="1858"/>
                  </a:cubicBezTo>
                  <a:cubicBezTo>
                    <a:pt x="1713" y="1858"/>
                    <a:pt x="1713" y="1858"/>
                    <a:pt x="1713" y="1858"/>
                  </a:cubicBezTo>
                  <a:cubicBezTo>
                    <a:pt x="1716" y="1858"/>
                    <a:pt x="1717" y="1860"/>
                    <a:pt x="1718" y="1863"/>
                  </a:cubicBezTo>
                  <a:cubicBezTo>
                    <a:pt x="1718" y="1863"/>
                    <a:pt x="1718" y="1863"/>
                    <a:pt x="1718" y="1863"/>
                  </a:cubicBezTo>
                  <a:cubicBezTo>
                    <a:pt x="1718" y="1865"/>
                    <a:pt x="1719" y="1869"/>
                    <a:pt x="1720" y="1873"/>
                  </a:cubicBezTo>
                  <a:cubicBezTo>
                    <a:pt x="1720" y="1873"/>
                    <a:pt x="1720" y="1873"/>
                    <a:pt x="1720" y="1873"/>
                  </a:cubicBezTo>
                  <a:cubicBezTo>
                    <a:pt x="1722" y="1878"/>
                    <a:pt x="1725" y="1879"/>
                    <a:pt x="1727" y="1879"/>
                  </a:cubicBezTo>
                  <a:cubicBezTo>
                    <a:pt x="1727" y="1879"/>
                    <a:pt x="1727" y="1879"/>
                    <a:pt x="1727" y="1879"/>
                  </a:cubicBezTo>
                  <a:cubicBezTo>
                    <a:pt x="1728" y="1879"/>
                    <a:pt x="1730" y="1878"/>
                    <a:pt x="1731" y="1878"/>
                  </a:cubicBezTo>
                  <a:cubicBezTo>
                    <a:pt x="1731" y="1878"/>
                    <a:pt x="1731" y="1878"/>
                    <a:pt x="1731" y="1878"/>
                  </a:cubicBezTo>
                  <a:cubicBezTo>
                    <a:pt x="1733" y="1878"/>
                    <a:pt x="1735" y="1877"/>
                    <a:pt x="1738" y="1877"/>
                  </a:cubicBezTo>
                  <a:cubicBezTo>
                    <a:pt x="1738" y="1877"/>
                    <a:pt x="1738" y="1877"/>
                    <a:pt x="1738" y="1877"/>
                  </a:cubicBezTo>
                  <a:cubicBezTo>
                    <a:pt x="1738" y="1877"/>
                    <a:pt x="1739" y="1877"/>
                    <a:pt x="1740" y="1878"/>
                  </a:cubicBezTo>
                  <a:cubicBezTo>
                    <a:pt x="1740" y="1878"/>
                    <a:pt x="1740" y="1878"/>
                    <a:pt x="1740" y="1878"/>
                  </a:cubicBezTo>
                  <a:cubicBezTo>
                    <a:pt x="1740" y="1878"/>
                    <a:pt x="1740" y="1878"/>
                    <a:pt x="1740" y="1877"/>
                  </a:cubicBezTo>
                  <a:cubicBezTo>
                    <a:pt x="1740" y="1877"/>
                    <a:pt x="1740" y="1877"/>
                    <a:pt x="1740" y="1877"/>
                  </a:cubicBezTo>
                  <a:cubicBezTo>
                    <a:pt x="1740" y="1877"/>
                    <a:pt x="1741" y="1877"/>
                    <a:pt x="1741" y="1877"/>
                  </a:cubicBezTo>
                  <a:cubicBezTo>
                    <a:pt x="1741" y="1877"/>
                    <a:pt x="1741" y="1877"/>
                    <a:pt x="1741" y="1877"/>
                  </a:cubicBezTo>
                  <a:cubicBezTo>
                    <a:pt x="1743" y="1876"/>
                    <a:pt x="1744" y="1874"/>
                    <a:pt x="1746" y="1873"/>
                  </a:cubicBezTo>
                  <a:cubicBezTo>
                    <a:pt x="1746" y="1873"/>
                    <a:pt x="1746" y="1873"/>
                    <a:pt x="1746" y="1873"/>
                  </a:cubicBezTo>
                  <a:cubicBezTo>
                    <a:pt x="1750" y="1870"/>
                    <a:pt x="1759" y="1850"/>
                    <a:pt x="1763" y="1843"/>
                  </a:cubicBezTo>
                  <a:cubicBezTo>
                    <a:pt x="1763" y="1843"/>
                    <a:pt x="1763" y="1843"/>
                    <a:pt x="1763" y="1843"/>
                  </a:cubicBezTo>
                  <a:cubicBezTo>
                    <a:pt x="1763" y="1843"/>
                    <a:pt x="1763" y="1843"/>
                    <a:pt x="1763" y="1843"/>
                  </a:cubicBezTo>
                  <a:cubicBezTo>
                    <a:pt x="1763" y="1843"/>
                    <a:pt x="1764" y="1843"/>
                    <a:pt x="1764" y="1843"/>
                  </a:cubicBezTo>
                  <a:cubicBezTo>
                    <a:pt x="1764" y="1843"/>
                    <a:pt x="1764" y="1843"/>
                    <a:pt x="1764" y="1843"/>
                  </a:cubicBezTo>
                  <a:cubicBezTo>
                    <a:pt x="1767" y="1839"/>
                    <a:pt x="1768" y="1836"/>
                    <a:pt x="1768" y="1834"/>
                  </a:cubicBezTo>
                  <a:cubicBezTo>
                    <a:pt x="1768" y="1834"/>
                    <a:pt x="1768" y="1834"/>
                    <a:pt x="1768" y="1834"/>
                  </a:cubicBezTo>
                  <a:cubicBezTo>
                    <a:pt x="1768" y="1833"/>
                    <a:pt x="1768" y="1832"/>
                    <a:pt x="1768" y="1831"/>
                  </a:cubicBezTo>
                  <a:cubicBezTo>
                    <a:pt x="1768" y="1831"/>
                    <a:pt x="1768" y="1831"/>
                    <a:pt x="1768" y="1831"/>
                  </a:cubicBezTo>
                  <a:cubicBezTo>
                    <a:pt x="1767" y="1830"/>
                    <a:pt x="1767" y="1830"/>
                    <a:pt x="1767" y="1829"/>
                  </a:cubicBezTo>
                  <a:cubicBezTo>
                    <a:pt x="1767" y="1829"/>
                    <a:pt x="1767" y="1829"/>
                    <a:pt x="1767" y="1829"/>
                  </a:cubicBezTo>
                  <a:cubicBezTo>
                    <a:pt x="1767" y="1826"/>
                    <a:pt x="1769" y="1825"/>
                    <a:pt x="1770" y="1822"/>
                  </a:cubicBezTo>
                  <a:cubicBezTo>
                    <a:pt x="1770" y="1822"/>
                    <a:pt x="1770" y="1822"/>
                    <a:pt x="1770" y="1822"/>
                  </a:cubicBezTo>
                  <a:cubicBezTo>
                    <a:pt x="1771" y="1819"/>
                    <a:pt x="1773" y="1818"/>
                    <a:pt x="1775" y="1818"/>
                  </a:cubicBezTo>
                  <a:cubicBezTo>
                    <a:pt x="1775" y="1818"/>
                    <a:pt x="1775" y="1818"/>
                    <a:pt x="1775" y="1818"/>
                  </a:cubicBezTo>
                  <a:cubicBezTo>
                    <a:pt x="1778" y="1818"/>
                    <a:pt x="1781" y="1819"/>
                    <a:pt x="1783" y="1819"/>
                  </a:cubicBezTo>
                  <a:cubicBezTo>
                    <a:pt x="1783" y="1819"/>
                    <a:pt x="1783" y="1819"/>
                    <a:pt x="1783" y="1819"/>
                  </a:cubicBezTo>
                  <a:cubicBezTo>
                    <a:pt x="1784" y="1819"/>
                    <a:pt x="1785" y="1819"/>
                    <a:pt x="1786" y="1818"/>
                  </a:cubicBezTo>
                  <a:cubicBezTo>
                    <a:pt x="1786" y="1818"/>
                    <a:pt x="1786" y="1818"/>
                    <a:pt x="1786" y="1818"/>
                  </a:cubicBezTo>
                  <a:cubicBezTo>
                    <a:pt x="1788" y="1817"/>
                    <a:pt x="1789" y="1816"/>
                    <a:pt x="1789" y="1815"/>
                  </a:cubicBezTo>
                  <a:cubicBezTo>
                    <a:pt x="1789" y="1815"/>
                    <a:pt x="1789" y="1815"/>
                    <a:pt x="1789" y="1815"/>
                  </a:cubicBezTo>
                  <a:cubicBezTo>
                    <a:pt x="1789" y="1815"/>
                    <a:pt x="1789" y="1814"/>
                    <a:pt x="1791" y="1814"/>
                  </a:cubicBezTo>
                  <a:cubicBezTo>
                    <a:pt x="1791" y="1814"/>
                    <a:pt x="1791" y="1814"/>
                    <a:pt x="1791" y="1814"/>
                  </a:cubicBezTo>
                  <a:cubicBezTo>
                    <a:pt x="1792" y="1814"/>
                    <a:pt x="1792" y="1815"/>
                    <a:pt x="1792" y="1815"/>
                  </a:cubicBezTo>
                  <a:cubicBezTo>
                    <a:pt x="1792" y="1815"/>
                    <a:pt x="1792" y="1815"/>
                    <a:pt x="1792" y="1815"/>
                  </a:cubicBezTo>
                  <a:cubicBezTo>
                    <a:pt x="1792" y="1815"/>
                    <a:pt x="1793" y="1816"/>
                    <a:pt x="1793" y="1817"/>
                  </a:cubicBezTo>
                  <a:cubicBezTo>
                    <a:pt x="1793" y="1817"/>
                    <a:pt x="1793" y="1817"/>
                    <a:pt x="1793" y="1817"/>
                  </a:cubicBezTo>
                  <a:cubicBezTo>
                    <a:pt x="1794" y="1818"/>
                    <a:pt x="1795" y="1819"/>
                    <a:pt x="1795" y="1820"/>
                  </a:cubicBezTo>
                  <a:cubicBezTo>
                    <a:pt x="1795" y="1820"/>
                    <a:pt x="1795" y="1820"/>
                    <a:pt x="1795" y="1820"/>
                  </a:cubicBezTo>
                  <a:cubicBezTo>
                    <a:pt x="1796" y="1820"/>
                    <a:pt x="1796" y="1821"/>
                    <a:pt x="1796" y="1821"/>
                  </a:cubicBezTo>
                  <a:cubicBezTo>
                    <a:pt x="1796" y="1821"/>
                    <a:pt x="1796" y="1821"/>
                    <a:pt x="1796" y="1821"/>
                  </a:cubicBezTo>
                  <a:cubicBezTo>
                    <a:pt x="1796" y="1821"/>
                    <a:pt x="1797" y="1820"/>
                    <a:pt x="1798" y="1820"/>
                  </a:cubicBezTo>
                  <a:cubicBezTo>
                    <a:pt x="1798" y="1820"/>
                    <a:pt x="1798" y="1820"/>
                    <a:pt x="1798" y="1820"/>
                  </a:cubicBezTo>
                  <a:cubicBezTo>
                    <a:pt x="1800" y="1818"/>
                    <a:pt x="1801" y="1816"/>
                    <a:pt x="1801" y="1814"/>
                  </a:cubicBezTo>
                  <a:cubicBezTo>
                    <a:pt x="1801" y="1814"/>
                    <a:pt x="1801" y="1814"/>
                    <a:pt x="1801" y="1814"/>
                  </a:cubicBezTo>
                  <a:cubicBezTo>
                    <a:pt x="1801" y="1813"/>
                    <a:pt x="1801" y="1813"/>
                    <a:pt x="1801" y="1812"/>
                  </a:cubicBezTo>
                  <a:cubicBezTo>
                    <a:pt x="1801" y="1812"/>
                    <a:pt x="1801" y="1812"/>
                    <a:pt x="1801" y="1812"/>
                  </a:cubicBezTo>
                  <a:cubicBezTo>
                    <a:pt x="1800" y="1812"/>
                    <a:pt x="1800" y="1811"/>
                    <a:pt x="1800" y="1811"/>
                  </a:cubicBezTo>
                  <a:cubicBezTo>
                    <a:pt x="1800" y="1811"/>
                    <a:pt x="1800" y="1811"/>
                    <a:pt x="1800" y="1811"/>
                  </a:cubicBezTo>
                  <a:cubicBezTo>
                    <a:pt x="1801" y="1806"/>
                    <a:pt x="1805" y="1805"/>
                    <a:pt x="1805" y="1802"/>
                  </a:cubicBezTo>
                  <a:cubicBezTo>
                    <a:pt x="1805" y="1802"/>
                    <a:pt x="1805" y="1802"/>
                    <a:pt x="1805" y="1802"/>
                  </a:cubicBezTo>
                  <a:cubicBezTo>
                    <a:pt x="1806" y="1798"/>
                    <a:pt x="1805" y="1796"/>
                    <a:pt x="1808" y="1791"/>
                  </a:cubicBezTo>
                  <a:cubicBezTo>
                    <a:pt x="1808" y="1791"/>
                    <a:pt x="1808" y="1791"/>
                    <a:pt x="1808" y="1791"/>
                  </a:cubicBezTo>
                  <a:cubicBezTo>
                    <a:pt x="1810" y="1787"/>
                    <a:pt x="1808" y="1786"/>
                    <a:pt x="1810" y="1783"/>
                  </a:cubicBezTo>
                  <a:cubicBezTo>
                    <a:pt x="1810" y="1783"/>
                    <a:pt x="1810" y="1783"/>
                    <a:pt x="1810" y="1783"/>
                  </a:cubicBezTo>
                  <a:cubicBezTo>
                    <a:pt x="1811" y="1780"/>
                    <a:pt x="1817" y="1775"/>
                    <a:pt x="1819" y="1772"/>
                  </a:cubicBezTo>
                  <a:cubicBezTo>
                    <a:pt x="1819" y="1772"/>
                    <a:pt x="1819" y="1772"/>
                    <a:pt x="1819" y="1772"/>
                  </a:cubicBezTo>
                  <a:cubicBezTo>
                    <a:pt x="1820" y="1767"/>
                    <a:pt x="1822" y="1764"/>
                    <a:pt x="1826" y="1764"/>
                  </a:cubicBezTo>
                  <a:cubicBezTo>
                    <a:pt x="1826" y="1764"/>
                    <a:pt x="1826" y="1764"/>
                    <a:pt x="1826" y="1764"/>
                  </a:cubicBezTo>
                  <a:cubicBezTo>
                    <a:pt x="1826" y="1764"/>
                    <a:pt x="1827" y="1763"/>
                    <a:pt x="1828" y="1762"/>
                  </a:cubicBezTo>
                  <a:cubicBezTo>
                    <a:pt x="1828" y="1762"/>
                    <a:pt x="1828" y="1762"/>
                    <a:pt x="1828" y="1762"/>
                  </a:cubicBezTo>
                  <a:cubicBezTo>
                    <a:pt x="1828" y="1762"/>
                    <a:pt x="1828" y="1762"/>
                    <a:pt x="1828" y="1762"/>
                  </a:cubicBezTo>
                  <a:cubicBezTo>
                    <a:pt x="1831" y="1760"/>
                    <a:pt x="1834" y="1757"/>
                    <a:pt x="1839" y="1754"/>
                  </a:cubicBezTo>
                  <a:cubicBezTo>
                    <a:pt x="1839" y="1754"/>
                    <a:pt x="1839" y="1754"/>
                    <a:pt x="1839" y="1754"/>
                  </a:cubicBezTo>
                  <a:cubicBezTo>
                    <a:pt x="1841" y="1753"/>
                    <a:pt x="1842" y="1752"/>
                    <a:pt x="1842" y="1751"/>
                  </a:cubicBezTo>
                  <a:cubicBezTo>
                    <a:pt x="1842" y="1751"/>
                    <a:pt x="1842" y="1751"/>
                    <a:pt x="1842" y="1751"/>
                  </a:cubicBezTo>
                  <a:cubicBezTo>
                    <a:pt x="1842" y="1748"/>
                    <a:pt x="1835" y="1742"/>
                    <a:pt x="1830" y="1739"/>
                  </a:cubicBezTo>
                  <a:cubicBezTo>
                    <a:pt x="1830" y="1739"/>
                    <a:pt x="1830" y="1739"/>
                    <a:pt x="1830" y="1739"/>
                  </a:cubicBezTo>
                  <a:cubicBezTo>
                    <a:pt x="1827" y="1737"/>
                    <a:pt x="1825" y="1736"/>
                    <a:pt x="1825" y="1734"/>
                  </a:cubicBezTo>
                  <a:cubicBezTo>
                    <a:pt x="1825" y="1734"/>
                    <a:pt x="1825" y="1734"/>
                    <a:pt x="1825" y="1734"/>
                  </a:cubicBezTo>
                  <a:cubicBezTo>
                    <a:pt x="1824" y="1732"/>
                    <a:pt x="1825" y="1731"/>
                    <a:pt x="1824" y="1728"/>
                  </a:cubicBezTo>
                  <a:cubicBezTo>
                    <a:pt x="1824" y="1728"/>
                    <a:pt x="1824" y="1728"/>
                    <a:pt x="1824" y="1728"/>
                  </a:cubicBezTo>
                  <a:cubicBezTo>
                    <a:pt x="1824" y="1725"/>
                    <a:pt x="1823" y="1723"/>
                    <a:pt x="1823" y="1722"/>
                  </a:cubicBezTo>
                  <a:cubicBezTo>
                    <a:pt x="1823" y="1722"/>
                    <a:pt x="1823" y="1722"/>
                    <a:pt x="1823" y="1722"/>
                  </a:cubicBezTo>
                  <a:cubicBezTo>
                    <a:pt x="1823" y="1721"/>
                    <a:pt x="1823" y="1720"/>
                    <a:pt x="1824" y="1719"/>
                  </a:cubicBezTo>
                  <a:cubicBezTo>
                    <a:pt x="1824" y="1719"/>
                    <a:pt x="1824" y="1719"/>
                    <a:pt x="1824" y="1719"/>
                  </a:cubicBezTo>
                  <a:cubicBezTo>
                    <a:pt x="1825" y="1718"/>
                    <a:pt x="1826" y="1718"/>
                    <a:pt x="1828" y="1718"/>
                  </a:cubicBezTo>
                  <a:cubicBezTo>
                    <a:pt x="1828" y="1718"/>
                    <a:pt x="1828" y="1718"/>
                    <a:pt x="1828" y="1718"/>
                  </a:cubicBezTo>
                  <a:cubicBezTo>
                    <a:pt x="1829" y="1718"/>
                    <a:pt x="1830" y="1718"/>
                    <a:pt x="1831" y="1719"/>
                  </a:cubicBezTo>
                  <a:cubicBezTo>
                    <a:pt x="1831" y="1719"/>
                    <a:pt x="1831" y="1719"/>
                    <a:pt x="1831" y="1719"/>
                  </a:cubicBezTo>
                  <a:cubicBezTo>
                    <a:pt x="1831" y="1719"/>
                    <a:pt x="1831" y="1719"/>
                    <a:pt x="1831" y="1719"/>
                  </a:cubicBezTo>
                  <a:cubicBezTo>
                    <a:pt x="1831" y="1719"/>
                    <a:pt x="1831" y="1719"/>
                    <a:pt x="1831" y="1719"/>
                  </a:cubicBezTo>
                  <a:cubicBezTo>
                    <a:pt x="1832" y="1719"/>
                    <a:pt x="1833" y="1718"/>
                    <a:pt x="1833" y="1717"/>
                  </a:cubicBezTo>
                  <a:cubicBezTo>
                    <a:pt x="1833" y="1717"/>
                    <a:pt x="1833" y="1717"/>
                    <a:pt x="1833" y="1717"/>
                  </a:cubicBezTo>
                  <a:cubicBezTo>
                    <a:pt x="1833" y="1716"/>
                    <a:pt x="1832" y="1715"/>
                    <a:pt x="1832" y="1713"/>
                  </a:cubicBezTo>
                  <a:cubicBezTo>
                    <a:pt x="1832" y="1713"/>
                    <a:pt x="1832" y="1713"/>
                    <a:pt x="1832" y="1713"/>
                  </a:cubicBezTo>
                  <a:cubicBezTo>
                    <a:pt x="1831" y="1712"/>
                    <a:pt x="1831" y="1711"/>
                    <a:pt x="1831" y="1711"/>
                  </a:cubicBezTo>
                  <a:cubicBezTo>
                    <a:pt x="1831" y="1711"/>
                    <a:pt x="1831" y="1711"/>
                    <a:pt x="1831" y="1711"/>
                  </a:cubicBezTo>
                  <a:cubicBezTo>
                    <a:pt x="1831" y="1710"/>
                    <a:pt x="1831" y="1709"/>
                    <a:pt x="1832" y="1708"/>
                  </a:cubicBezTo>
                  <a:cubicBezTo>
                    <a:pt x="1832" y="1708"/>
                    <a:pt x="1832" y="1708"/>
                    <a:pt x="1832" y="1708"/>
                  </a:cubicBezTo>
                  <a:cubicBezTo>
                    <a:pt x="1833" y="1708"/>
                    <a:pt x="1833" y="1708"/>
                    <a:pt x="1834" y="1708"/>
                  </a:cubicBezTo>
                  <a:cubicBezTo>
                    <a:pt x="1834" y="1708"/>
                    <a:pt x="1834" y="1708"/>
                    <a:pt x="1834" y="1708"/>
                  </a:cubicBezTo>
                  <a:cubicBezTo>
                    <a:pt x="1835" y="1708"/>
                    <a:pt x="1837" y="1708"/>
                    <a:pt x="1839" y="1708"/>
                  </a:cubicBezTo>
                  <a:cubicBezTo>
                    <a:pt x="1839" y="1708"/>
                    <a:pt x="1839" y="1708"/>
                    <a:pt x="1839" y="1708"/>
                  </a:cubicBezTo>
                  <a:cubicBezTo>
                    <a:pt x="1839" y="1708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9" y="1707"/>
                    <a:pt x="1839" y="1707"/>
                    <a:pt x="1839" y="1707"/>
                  </a:cubicBezTo>
                  <a:cubicBezTo>
                    <a:pt x="1838" y="1706"/>
                    <a:pt x="1835" y="1704"/>
                    <a:pt x="1835" y="1704"/>
                  </a:cubicBezTo>
                  <a:cubicBezTo>
                    <a:pt x="1835" y="1704"/>
                    <a:pt x="1835" y="1704"/>
                    <a:pt x="1835" y="1704"/>
                  </a:cubicBezTo>
                  <a:cubicBezTo>
                    <a:pt x="1834" y="1704"/>
                    <a:pt x="1834" y="1704"/>
                    <a:pt x="1833" y="1704"/>
                  </a:cubicBezTo>
                  <a:cubicBezTo>
                    <a:pt x="1833" y="1704"/>
                    <a:pt x="1833" y="1704"/>
                    <a:pt x="1833" y="1704"/>
                  </a:cubicBezTo>
                  <a:cubicBezTo>
                    <a:pt x="1831" y="1704"/>
                    <a:pt x="1829" y="1705"/>
                    <a:pt x="1826" y="1705"/>
                  </a:cubicBezTo>
                  <a:cubicBezTo>
                    <a:pt x="1826" y="1705"/>
                    <a:pt x="1826" y="1705"/>
                    <a:pt x="1826" y="1705"/>
                  </a:cubicBezTo>
                  <a:cubicBezTo>
                    <a:pt x="1825" y="1705"/>
                    <a:pt x="1824" y="1704"/>
                    <a:pt x="1823" y="1704"/>
                  </a:cubicBezTo>
                  <a:cubicBezTo>
                    <a:pt x="1823" y="1704"/>
                    <a:pt x="1823" y="1704"/>
                    <a:pt x="1823" y="1704"/>
                  </a:cubicBezTo>
                  <a:cubicBezTo>
                    <a:pt x="1823" y="1704"/>
                    <a:pt x="1822" y="1704"/>
                    <a:pt x="1821" y="1704"/>
                  </a:cubicBezTo>
                  <a:cubicBezTo>
                    <a:pt x="1821" y="1704"/>
                    <a:pt x="1821" y="1704"/>
                    <a:pt x="1821" y="1704"/>
                  </a:cubicBezTo>
                  <a:cubicBezTo>
                    <a:pt x="1819" y="1704"/>
                    <a:pt x="1816" y="1706"/>
                    <a:pt x="1811" y="1707"/>
                  </a:cubicBezTo>
                  <a:cubicBezTo>
                    <a:pt x="1811" y="1707"/>
                    <a:pt x="1811" y="1707"/>
                    <a:pt x="1811" y="1707"/>
                  </a:cubicBezTo>
                  <a:cubicBezTo>
                    <a:pt x="1808" y="1708"/>
                    <a:pt x="1807" y="1710"/>
                    <a:pt x="1806" y="1712"/>
                  </a:cubicBezTo>
                  <a:cubicBezTo>
                    <a:pt x="1806" y="1712"/>
                    <a:pt x="1806" y="1712"/>
                    <a:pt x="1806" y="1712"/>
                  </a:cubicBezTo>
                  <a:cubicBezTo>
                    <a:pt x="1806" y="1712"/>
                    <a:pt x="1806" y="1713"/>
                    <a:pt x="1804" y="1713"/>
                  </a:cubicBezTo>
                  <a:cubicBezTo>
                    <a:pt x="1804" y="1713"/>
                    <a:pt x="1804" y="1713"/>
                    <a:pt x="1804" y="1713"/>
                  </a:cubicBezTo>
                  <a:cubicBezTo>
                    <a:pt x="1804" y="1713"/>
                    <a:pt x="1803" y="1713"/>
                    <a:pt x="1803" y="1713"/>
                  </a:cubicBezTo>
                  <a:cubicBezTo>
                    <a:pt x="1803" y="1713"/>
                    <a:pt x="1803" y="1713"/>
                    <a:pt x="1803" y="1713"/>
                  </a:cubicBezTo>
                  <a:cubicBezTo>
                    <a:pt x="1801" y="1711"/>
                    <a:pt x="1800" y="1709"/>
                    <a:pt x="1797" y="1709"/>
                  </a:cubicBezTo>
                  <a:cubicBezTo>
                    <a:pt x="1797" y="1709"/>
                    <a:pt x="1797" y="1709"/>
                    <a:pt x="1797" y="1709"/>
                  </a:cubicBezTo>
                  <a:cubicBezTo>
                    <a:pt x="1792" y="1707"/>
                    <a:pt x="1793" y="1702"/>
                    <a:pt x="1790" y="1700"/>
                  </a:cubicBezTo>
                  <a:cubicBezTo>
                    <a:pt x="1790" y="1700"/>
                    <a:pt x="1790" y="1700"/>
                    <a:pt x="1790" y="1700"/>
                  </a:cubicBezTo>
                  <a:cubicBezTo>
                    <a:pt x="1789" y="1698"/>
                    <a:pt x="1788" y="1698"/>
                    <a:pt x="1788" y="1697"/>
                  </a:cubicBezTo>
                  <a:cubicBezTo>
                    <a:pt x="1788" y="1697"/>
                    <a:pt x="1788" y="1697"/>
                    <a:pt x="1788" y="1697"/>
                  </a:cubicBezTo>
                  <a:cubicBezTo>
                    <a:pt x="1787" y="1697"/>
                    <a:pt x="1786" y="1696"/>
                    <a:pt x="1786" y="1695"/>
                  </a:cubicBezTo>
                  <a:cubicBezTo>
                    <a:pt x="1786" y="1695"/>
                    <a:pt x="1786" y="1695"/>
                    <a:pt x="1786" y="1695"/>
                  </a:cubicBezTo>
                  <a:cubicBezTo>
                    <a:pt x="1785" y="1694"/>
                    <a:pt x="1784" y="1693"/>
                    <a:pt x="1781" y="1693"/>
                  </a:cubicBezTo>
                  <a:cubicBezTo>
                    <a:pt x="1781" y="1693"/>
                    <a:pt x="1781" y="1693"/>
                    <a:pt x="1781" y="1693"/>
                  </a:cubicBezTo>
                  <a:cubicBezTo>
                    <a:pt x="1780" y="1693"/>
                    <a:pt x="1779" y="1693"/>
                    <a:pt x="1778" y="1694"/>
                  </a:cubicBezTo>
                  <a:cubicBezTo>
                    <a:pt x="1778" y="1694"/>
                    <a:pt x="1778" y="1694"/>
                    <a:pt x="1778" y="1694"/>
                  </a:cubicBezTo>
                  <a:cubicBezTo>
                    <a:pt x="1778" y="1694"/>
                    <a:pt x="1777" y="1694"/>
                    <a:pt x="1777" y="1694"/>
                  </a:cubicBezTo>
                  <a:cubicBezTo>
                    <a:pt x="1777" y="1694"/>
                    <a:pt x="1777" y="1694"/>
                    <a:pt x="1777" y="1694"/>
                  </a:cubicBezTo>
                  <a:cubicBezTo>
                    <a:pt x="1772" y="1693"/>
                    <a:pt x="1770" y="1688"/>
                    <a:pt x="1768" y="1683"/>
                  </a:cubicBezTo>
                  <a:cubicBezTo>
                    <a:pt x="1768" y="1683"/>
                    <a:pt x="1768" y="1683"/>
                    <a:pt x="1768" y="1683"/>
                  </a:cubicBezTo>
                  <a:cubicBezTo>
                    <a:pt x="1767" y="1682"/>
                    <a:pt x="1767" y="1682"/>
                    <a:pt x="1767" y="1682"/>
                  </a:cubicBezTo>
                  <a:cubicBezTo>
                    <a:pt x="1767" y="1682"/>
                    <a:pt x="1767" y="1682"/>
                    <a:pt x="1767" y="1682"/>
                  </a:cubicBezTo>
                  <a:cubicBezTo>
                    <a:pt x="1767" y="1681"/>
                    <a:pt x="1764" y="1684"/>
                    <a:pt x="1762" y="1687"/>
                  </a:cubicBezTo>
                  <a:cubicBezTo>
                    <a:pt x="1762" y="1687"/>
                    <a:pt x="1762" y="1687"/>
                    <a:pt x="1762" y="1687"/>
                  </a:cubicBezTo>
                  <a:cubicBezTo>
                    <a:pt x="1761" y="1688"/>
                    <a:pt x="1760" y="1689"/>
                    <a:pt x="1759" y="1690"/>
                  </a:cubicBezTo>
                  <a:cubicBezTo>
                    <a:pt x="1759" y="1690"/>
                    <a:pt x="1759" y="1690"/>
                    <a:pt x="1759" y="1690"/>
                  </a:cubicBezTo>
                  <a:cubicBezTo>
                    <a:pt x="1758" y="1688"/>
                    <a:pt x="1758" y="1688"/>
                    <a:pt x="1758" y="1688"/>
                  </a:cubicBezTo>
                  <a:cubicBezTo>
                    <a:pt x="1759" y="1690"/>
                    <a:pt x="1759" y="1690"/>
                    <a:pt x="1759" y="1690"/>
                  </a:cubicBezTo>
                  <a:cubicBezTo>
                    <a:pt x="1757" y="1690"/>
                    <a:pt x="1756" y="1690"/>
                    <a:pt x="1755" y="1690"/>
                  </a:cubicBezTo>
                  <a:cubicBezTo>
                    <a:pt x="1755" y="1690"/>
                    <a:pt x="1755" y="1690"/>
                    <a:pt x="1755" y="1690"/>
                  </a:cubicBezTo>
                  <a:cubicBezTo>
                    <a:pt x="1751" y="1690"/>
                    <a:pt x="1747" y="1688"/>
                    <a:pt x="1745" y="1686"/>
                  </a:cubicBezTo>
                  <a:cubicBezTo>
                    <a:pt x="1745" y="1686"/>
                    <a:pt x="1745" y="1686"/>
                    <a:pt x="1745" y="1686"/>
                  </a:cubicBezTo>
                  <a:cubicBezTo>
                    <a:pt x="1745" y="1686"/>
                    <a:pt x="1744" y="1685"/>
                    <a:pt x="1744" y="1684"/>
                  </a:cubicBezTo>
                  <a:cubicBezTo>
                    <a:pt x="1744" y="1684"/>
                    <a:pt x="1744" y="1684"/>
                    <a:pt x="1744" y="1684"/>
                  </a:cubicBezTo>
                  <a:cubicBezTo>
                    <a:pt x="1744" y="1682"/>
                    <a:pt x="1746" y="1682"/>
                    <a:pt x="1746" y="1680"/>
                  </a:cubicBezTo>
                  <a:cubicBezTo>
                    <a:pt x="1746" y="1680"/>
                    <a:pt x="1746" y="1680"/>
                    <a:pt x="1746" y="1680"/>
                  </a:cubicBezTo>
                  <a:cubicBezTo>
                    <a:pt x="1746" y="1679"/>
                    <a:pt x="1747" y="1678"/>
                    <a:pt x="1747" y="1677"/>
                  </a:cubicBezTo>
                  <a:cubicBezTo>
                    <a:pt x="1747" y="1677"/>
                    <a:pt x="1747" y="1677"/>
                    <a:pt x="1747" y="1677"/>
                  </a:cubicBezTo>
                  <a:cubicBezTo>
                    <a:pt x="1747" y="1675"/>
                    <a:pt x="1746" y="1673"/>
                    <a:pt x="1745" y="1670"/>
                  </a:cubicBezTo>
                  <a:cubicBezTo>
                    <a:pt x="1745" y="1670"/>
                    <a:pt x="1745" y="1670"/>
                    <a:pt x="1745" y="1670"/>
                  </a:cubicBezTo>
                  <a:cubicBezTo>
                    <a:pt x="1743" y="1666"/>
                    <a:pt x="1742" y="1666"/>
                    <a:pt x="1741" y="1666"/>
                  </a:cubicBezTo>
                  <a:cubicBezTo>
                    <a:pt x="1741" y="1666"/>
                    <a:pt x="1741" y="1666"/>
                    <a:pt x="1741" y="1666"/>
                  </a:cubicBezTo>
                  <a:cubicBezTo>
                    <a:pt x="1739" y="1666"/>
                    <a:pt x="1738" y="1667"/>
                    <a:pt x="1735" y="1667"/>
                  </a:cubicBezTo>
                  <a:cubicBezTo>
                    <a:pt x="1735" y="1667"/>
                    <a:pt x="1735" y="1667"/>
                    <a:pt x="1735" y="1667"/>
                  </a:cubicBezTo>
                  <a:cubicBezTo>
                    <a:pt x="1734" y="1667"/>
                    <a:pt x="1734" y="1667"/>
                    <a:pt x="1733" y="1667"/>
                  </a:cubicBezTo>
                  <a:cubicBezTo>
                    <a:pt x="1733" y="1667"/>
                    <a:pt x="1733" y="1667"/>
                    <a:pt x="1733" y="1667"/>
                  </a:cubicBezTo>
                  <a:cubicBezTo>
                    <a:pt x="1731" y="1666"/>
                    <a:pt x="1729" y="1666"/>
                    <a:pt x="1728" y="1666"/>
                  </a:cubicBezTo>
                  <a:cubicBezTo>
                    <a:pt x="1728" y="1666"/>
                    <a:pt x="1728" y="1666"/>
                    <a:pt x="1728" y="1666"/>
                  </a:cubicBezTo>
                  <a:cubicBezTo>
                    <a:pt x="1728" y="1666"/>
                    <a:pt x="1727" y="1666"/>
                    <a:pt x="1726" y="1667"/>
                  </a:cubicBezTo>
                  <a:cubicBezTo>
                    <a:pt x="1726" y="1667"/>
                    <a:pt x="1726" y="1667"/>
                    <a:pt x="1726" y="1667"/>
                  </a:cubicBezTo>
                  <a:cubicBezTo>
                    <a:pt x="1722" y="1670"/>
                    <a:pt x="1718" y="1669"/>
                    <a:pt x="1714" y="1671"/>
                  </a:cubicBezTo>
                  <a:cubicBezTo>
                    <a:pt x="1714" y="1671"/>
                    <a:pt x="1714" y="1671"/>
                    <a:pt x="1714" y="1671"/>
                  </a:cubicBezTo>
                  <a:cubicBezTo>
                    <a:pt x="1711" y="1672"/>
                    <a:pt x="1709" y="1673"/>
                    <a:pt x="1707" y="1673"/>
                  </a:cubicBezTo>
                  <a:cubicBezTo>
                    <a:pt x="1707" y="1673"/>
                    <a:pt x="1707" y="1673"/>
                    <a:pt x="1707" y="1673"/>
                  </a:cubicBezTo>
                  <a:cubicBezTo>
                    <a:pt x="1706" y="1673"/>
                    <a:pt x="1705" y="1672"/>
                    <a:pt x="1704" y="1671"/>
                  </a:cubicBezTo>
                  <a:cubicBezTo>
                    <a:pt x="1704" y="1671"/>
                    <a:pt x="1704" y="1671"/>
                    <a:pt x="1704" y="1671"/>
                  </a:cubicBezTo>
                  <a:cubicBezTo>
                    <a:pt x="1703" y="1669"/>
                    <a:pt x="1699" y="1668"/>
                    <a:pt x="1693" y="1668"/>
                  </a:cubicBezTo>
                  <a:cubicBezTo>
                    <a:pt x="1693" y="1668"/>
                    <a:pt x="1693" y="1668"/>
                    <a:pt x="1693" y="1668"/>
                  </a:cubicBezTo>
                  <a:cubicBezTo>
                    <a:pt x="1687" y="1668"/>
                    <a:pt x="1685" y="1661"/>
                    <a:pt x="1684" y="1656"/>
                  </a:cubicBezTo>
                  <a:cubicBezTo>
                    <a:pt x="1684" y="1656"/>
                    <a:pt x="1684" y="1656"/>
                    <a:pt x="1684" y="1656"/>
                  </a:cubicBezTo>
                  <a:cubicBezTo>
                    <a:pt x="1684" y="1655"/>
                    <a:pt x="1684" y="1655"/>
                    <a:pt x="1684" y="1655"/>
                  </a:cubicBezTo>
                  <a:cubicBezTo>
                    <a:pt x="1684" y="1655"/>
                    <a:pt x="1684" y="1655"/>
                    <a:pt x="1684" y="1655"/>
                  </a:cubicBezTo>
                  <a:cubicBezTo>
                    <a:pt x="1684" y="1655"/>
                    <a:pt x="1684" y="1655"/>
                    <a:pt x="1684" y="1655"/>
                  </a:cubicBezTo>
                  <a:cubicBezTo>
                    <a:pt x="1683" y="1655"/>
                    <a:pt x="1682" y="1655"/>
                    <a:pt x="1679" y="1655"/>
                  </a:cubicBezTo>
                  <a:cubicBezTo>
                    <a:pt x="1679" y="1655"/>
                    <a:pt x="1679" y="1655"/>
                    <a:pt x="1679" y="1655"/>
                  </a:cubicBezTo>
                  <a:cubicBezTo>
                    <a:pt x="1679" y="1655"/>
                    <a:pt x="1678" y="1655"/>
                    <a:pt x="1678" y="1655"/>
                  </a:cubicBezTo>
                  <a:cubicBezTo>
                    <a:pt x="1678" y="1655"/>
                    <a:pt x="1678" y="1655"/>
                    <a:pt x="1678" y="1655"/>
                  </a:cubicBezTo>
                  <a:cubicBezTo>
                    <a:pt x="1677" y="1655"/>
                    <a:pt x="1677" y="1655"/>
                    <a:pt x="1676" y="1655"/>
                  </a:cubicBezTo>
                  <a:cubicBezTo>
                    <a:pt x="1676" y="1655"/>
                    <a:pt x="1676" y="1655"/>
                    <a:pt x="1676" y="1655"/>
                  </a:cubicBezTo>
                  <a:cubicBezTo>
                    <a:pt x="1673" y="1655"/>
                    <a:pt x="1672" y="1657"/>
                    <a:pt x="1671" y="1659"/>
                  </a:cubicBezTo>
                  <a:cubicBezTo>
                    <a:pt x="1671" y="1659"/>
                    <a:pt x="1671" y="1659"/>
                    <a:pt x="1671" y="1659"/>
                  </a:cubicBezTo>
                  <a:cubicBezTo>
                    <a:pt x="1670" y="1661"/>
                    <a:pt x="1669" y="1661"/>
                    <a:pt x="1668" y="1661"/>
                  </a:cubicBezTo>
                  <a:cubicBezTo>
                    <a:pt x="1668" y="1661"/>
                    <a:pt x="1668" y="1661"/>
                    <a:pt x="1668" y="1661"/>
                  </a:cubicBezTo>
                  <a:cubicBezTo>
                    <a:pt x="1667" y="1661"/>
                    <a:pt x="1667" y="1661"/>
                    <a:pt x="1666" y="1661"/>
                  </a:cubicBezTo>
                  <a:cubicBezTo>
                    <a:pt x="1666" y="1661"/>
                    <a:pt x="1666" y="1661"/>
                    <a:pt x="1666" y="1661"/>
                  </a:cubicBezTo>
                  <a:cubicBezTo>
                    <a:pt x="1665" y="1661"/>
                    <a:pt x="1664" y="1661"/>
                    <a:pt x="1663" y="1662"/>
                  </a:cubicBezTo>
                  <a:cubicBezTo>
                    <a:pt x="1663" y="1662"/>
                    <a:pt x="1663" y="1662"/>
                    <a:pt x="1663" y="1662"/>
                  </a:cubicBezTo>
                  <a:cubicBezTo>
                    <a:pt x="1661" y="1664"/>
                    <a:pt x="1660" y="1665"/>
                    <a:pt x="1658" y="1665"/>
                  </a:cubicBezTo>
                  <a:cubicBezTo>
                    <a:pt x="1658" y="1665"/>
                    <a:pt x="1658" y="1665"/>
                    <a:pt x="1658" y="1665"/>
                  </a:cubicBezTo>
                  <a:cubicBezTo>
                    <a:pt x="1656" y="1665"/>
                    <a:pt x="1655" y="1664"/>
                    <a:pt x="1654" y="1663"/>
                  </a:cubicBezTo>
                  <a:cubicBezTo>
                    <a:pt x="1654" y="1663"/>
                    <a:pt x="1654" y="1663"/>
                    <a:pt x="1654" y="1663"/>
                  </a:cubicBezTo>
                  <a:cubicBezTo>
                    <a:pt x="1653" y="1662"/>
                    <a:pt x="1653" y="1661"/>
                    <a:pt x="1652" y="1660"/>
                  </a:cubicBezTo>
                  <a:cubicBezTo>
                    <a:pt x="1652" y="1660"/>
                    <a:pt x="1652" y="1660"/>
                    <a:pt x="1652" y="1660"/>
                  </a:cubicBezTo>
                  <a:cubicBezTo>
                    <a:pt x="1652" y="1659"/>
                    <a:pt x="1652" y="1658"/>
                    <a:pt x="1651" y="1656"/>
                  </a:cubicBezTo>
                  <a:cubicBezTo>
                    <a:pt x="1651" y="1656"/>
                    <a:pt x="1651" y="1656"/>
                    <a:pt x="1651" y="1656"/>
                  </a:cubicBezTo>
                  <a:cubicBezTo>
                    <a:pt x="1650" y="1653"/>
                    <a:pt x="1649" y="1650"/>
                    <a:pt x="1649" y="1648"/>
                  </a:cubicBezTo>
                  <a:cubicBezTo>
                    <a:pt x="1649" y="1648"/>
                    <a:pt x="1649" y="1648"/>
                    <a:pt x="1649" y="1648"/>
                  </a:cubicBezTo>
                  <a:cubicBezTo>
                    <a:pt x="1650" y="1647"/>
                    <a:pt x="1650" y="1647"/>
                    <a:pt x="1650" y="1647"/>
                  </a:cubicBezTo>
                  <a:cubicBezTo>
                    <a:pt x="1649" y="1647"/>
                    <a:pt x="1648" y="1646"/>
                    <a:pt x="1648" y="1647"/>
                  </a:cubicBezTo>
                  <a:cubicBezTo>
                    <a:pt x="1648" y="1647"/>
                    <a:pt x="1648" y="1647"/>
                    <a:pt x="1648" y="1647"/>
                  </a:cubicBezTo>
                  <a:cubicBezTo>
                    <a:pt x="1647" y="1647"/>
                    <a:pt x="1647" y="1647"/>
                    <a:pt x="1647" y="1647"/>
                  </a:cubicBezTo>
                  <a:cubicBezTo>
                    <a:pt x="1647" y="1647"/>
                    <a:pt x="1647" y="1647"/>
                    <a:pt x="1647" y="1647"/>
                  </a:cubicBezTo>
                  <a:cubicBezTo>
                    <a:pt x="1645" y="1648"/>
                    <a:pt x="1644" y="1649"/>
                    <a:pt x="1644" y="1650"/>
                  </a:cubicBezTo>
                  <a:cubicBezTo>
                    <a:pt x="1644" y="1650"/>
                    <a:pt x="1644" y="1650"/>
                    <a:pt x="1644" y="1650"/>
                  </a:cubicBezTo>
                  <a:cubicBezTo>
                    <a:pt x="1644" y="1651"/>
                    <a:pt x="1644" y="1651"/>
                    <a:pt x="1645" y="1652"/>
                  </a:cubicBezTo>
                  <a:cubicBezTo>
                    <a:pt x="1645" y="1652"/>
                    <a:pt x="1645" y="1652"/>
                    <a:pt x="1645" y="1652"/>
                  </a:cubicBezTo>
                  <a:cubicBezTo>
                    <a:pt x="1646" y="1654"/>
                    <a:pt x="1648" y="1656"/>
                    <a:pt x="1648" y="1659"/>
                  </a:cubicBezTo>
                  <a:cubicBezTo>
                    <a:pt x="1648" y="1659"/>
                    <a:pt x="1648" y="1659"/>
                    <a:pt x="1648" y="1659"/>
                  </a:cubicBezTo>
                  <a:cubicBezTo>
                    <a:pt x="1648" y="1661"/>
                    <a:pt x="1646" y="1663"/>
                    <a:pt x="1641" y="1664"/>
                  </a:cubicBezTo>
                  <a:cubicBezTo>
                    <a:pt x="1641" y="1664"/>
                    <a:pt x="1641" y="1664"/>
                    <a:pt x="1641" y="1664"/>
                  </a:cubicBezTo>
                  <a:cubicBezTo>
                    <a:pt x="1637" y="1665"/>
                    <a:pt x="1635" y="1667"/>
                    <a:pt x="1634" y="1668"/>
                  </a:cubicBezTo>
                  <a:cubicBezTo>
                    <a:pt x="1634" y="1668"/>
                    <a:pt x="1634" y="1668"/>
                    <a:pt x="1634" y="1668"/>
                  </a:cubicBezTo>
                  <a:cubicBezTo>
                    <a:pt x="1633" y="1669"/>
                    <a:pt x="1632" y="1671"/>
                    <a:pt x="1629" y="1671"/>
                  </a:cubicBezTo>
                  <a:cubicBezTo>
                    <a:pt x="1629" y="1671"/>
                    <a:pt x="1629" y="1671"/>
                    <a:pt x="1629" y="1671"/>
                  </a:cubicBezTo>
                  <a:cubicBezTo>
                    <a:pt x="1629" y="1671"/>
                    <a:pt x="1629" y="1671"/>
                    <a:pt x="1629" y="1671"/>
                  </a:cubicBezTo>
                  <a:cubicBezTo>
                    <a:pt x="1629" y="1671"/>
                    <a:pt x="1629" y="1671"/>
                    <a:pt x="1629" y="1671"/>
                  </a:cubicBezTo>
                  <a:cubicBezTo>
                    <a:pt x="1626" y="1671"/>
                    <a:pt x="1623" y="1669"/>
                    <a:pt x="1620" y="1669"/>
                  </a:cubicBezTo>
                  <a:cubicBezTo>
                    <a:pt x="1620" y="1669"/>
                    <a:pt x="1620" y="1669"/>
                    <a:pt x="1620" y="1669"/>
                  </a:cubicBezTo>
                  <a:cubicBezTo>
                    <a:pt x="1619" y="1669"/>
                    <a:pt x="1619" y="1669"/>
                    <a:pt x="1618" y="1669"/>
                  </a:cubicBezTo>
                  <a:cubicBezTo>
                    <a:pt x="1618" y="1669"/>
                    <a:pt x="1618" y="1669"/>
                    <a:pt x="1618" y="1669"/>
                  </a:cubicBezTo>
                  <a:cubicBezTo>
                    <a:pt x="1617" y="1669"/>
                    <a:pt x="1616" y="1670"/>
                    <a:pt x="1615" y="1670"/>
                  </a:cubicBezTo>
                  <a:cubicBezTo>
                    <a:pt x="1615" y="1670"/>
                    <a:pt x="1615" y="1670"/>
                    <a:pt x="1615" y="1670"/>
                  </a:cubicBezTo>
                  <a:cubicBezTo>
                    <a:pt x="1612" y="1669"/>
                    <a:pt x="1608" y="1667"/>
                    <a:pt x="1606" y="1667"/>
                  </a:cubicBezTo>
                  <a:cubicBezTo>
                    <a:pt x="1606" y="1667"/>
                    <a:pt x="1606" y="1667"/>
                    <a:pt x="1606" y="1667"/>
                  </a:cubicBezTo>
                  <a:cubicBezTo>
                    <a:pt x="1605" y="1667"/>
                    <a:pt x="1605" y="1667"/>
                    <a:pt x="1605" y="1668"/>
                  </a:cubicBezTo>
                  <a:cubicBezTo>
                    <a:pt x="1605" y="1668"/>
                    <a:pt x="1605" y="1668"/>
                    <a:pt x="1605" y="1668"/>
                  </a:cubicBezTo>
                  <a:cubicBezTo>
                    <a:pt x="1604" y="1668"/>
                    <a:pt x="1603" y="1668"/>
                    <a:pt x="1602" y="1668"/>
                  </a:cubicBezTo>
                  <a:cubicBezTo>
                    <a:pt x="1602" y="1668"/>
                    <a:pt x="1602" y="1668"/>
                    <a:pt x="1602" y="1668"/>
                  </a:cubicBezTo>
                  <a:cubicBezTo>
                    <a:pt x="1597" y="1668"/>
                    <a:pt x="1588" y="1661"/>
                    <a:pt x="1585" y="1658"/>
                  </a:cubicBezTo>
                  <a:cubicBezTo>
                    <a:pt x="1585" y="1658"/>
                    <a:pt x="1585" y="1658"/>
                    <a:pt x="1585" y="1658"/>
                  </a:cubicBezTo>
                  <a:cubicBezTo>
                    <a:pt x="1584" y="1657"/>
                    <a:pt x="1580" y="1655"/>
                    <a:pt x="1577" y="1654"/>
                  </a:cubicBezTo>
                  <a:cubicBezTo>
                    <a:pt x="1577" y="1654"/>
                    <a:pt x="1577" y="1654"/>
                    <a:pt x="1577" y="1654"/>
                  </a:cubicBezTo>
                  <a:cubicBezTo>
                    <a:pt x="1573" y="1652"/>
                    <a:pt x="1569" y="1650"/>
                    <a:pt x="1568" y="1647"/>
                  </a:cubicBezTo>
                  <a:cubicBezTo>
                    <a:pt x="1568" y="1647"/>
                    <a:pt x="1568" y="1647"/>
                    <a:pt x="1568" y="1647"/>
                  </a:cubicBezTo>
                  <a:cubicBezTo>
                    <a:pt x="1568" y="1645"/>
                    <a:pt x="1568" y="1643"/>
                    <a:pt x="1568" y="1641"/>
                  </a:cubicBezTo>
                  <a:cubicBezTo>
                    <a:pt x="1568" y="1641"/>
                    <a:pt x="1568" y="1641"/>
                    <a:pt x="1568" y="1641"/>
                  </a:cubicBezTo>
                  <a:cubicBezTo>
                    <a:pt x="1568" y="1640"/>
                    <a:pt x="1568" y="1639"/>
                    <a:pt x="1569" y="1639"/>
                  </a:cubicBezTo>
                  <a:cubicBezTo>
                    <a:pt x="1569" y="1639"/>
                    <a:pt x="1569" y="1639"/>
                    <a:pt x="1569" y="1639"/>
                  </a:cubicBezTo>
                  <a:cubicBezTo>
                    <a:pt x="1569" y="1638"/>
                    <a:pt x="1570" y="1638"/>
                    <a:pt x="1571" y="1638"/>
                  </a:cubicBezTo>
                  <a:cubicBezTo>
                    <a:pt x="1571" y="1638"/>
                    <a:pt x="1571" y="1638"/>
                    <a:pt x="1571" y="1638"/>
                  </a:cubicBezTo>
                  <a:cubicBezTo>
                    <a:pt x="1573" y="1638"/>
                    <a:pt x="1574" y="1636"/>
                    <a:pt x="1574" y="1634"/>
                  </a:cubicBezTo>
                  <a:cubicBezTo>
                    <a:pt x="1574" y="1634"/>
                    <a:pt x="1574" y="1634"/>
                    <a:pt x="1574" y="1634"/>
                  </a:cubicBezTo>
                  <a:cubicBezTo>
                    <a:pt x="1574" y="1633"/>
                    <a:pt x="1574" y="1632"/>
                    <a:pt x="1574" y="1632"/>
                  </a:cubicBezTo>
                  <a:cubicBezTo>
                    <a:pt x="1574" y="1632"/>
                    <a:pt x="1574" y="1632"/>
                    <a:pt x="1574" y="1632"/>
                  </a:cubicBezTo>
                  <a:cubicBezTo>
                    <a:pt x="1573" y="1630"/>
                    <a:pt x="1572" y="1624"/>
                    <a:pt x="1571" y="1619"/>
                  </a:cubicBezTo>
                  <a:cubicBezTo>
                    <a:pt x="1571" y="1619"/>
                    <a:pt x="1571" y="1619"/>
                    <a:pt x="1571" y="1619"/>
                  </a:cubicBezTo>
                  <a:cubicBezTo>
                    <a:pt x="1571" y="1618"/>
                    <a:pt x="1571" y="1616"/>
                    <a:pt x="1571" y="1615"/>
                  </a:cubicBezTo>
                  <a:cubicBezTo>
                    <a:pt x="1571" y="1615"/>
                    <a:pt x="1571" y="1615"/>
                    <a:pt x="1571" y="1615"/>
                  </a:cubicBezTo>
                  <a:cubicBezTo>
                    <a:pt x="1571" y="1613"/>
                    <a:pt x="1571" y="1612"/>
                    <a:pt x="1572" y="1611"/>
                  </a:cubicBezTo>
                  <a:cubicBezTo>
                    <a:pt x="1572" y="1611"/>
                    <a:pt x="1572" y="1611"/>
                    <a:pt x="1572" y="1611"/>
                  </a:cubicBezTo>
                  <a:cubicBezTo>
                    <a:pt x="1573" y="1610"/>
                    <a:pt x="1573" y="1610"/>
                    <a:pt x="1574" y="1610"/>
                  </a:cubicBezTo>
                  <a:cubicBezTo>
                    <a:pt x="1574" y="1610"/>
                    <a:pt x="1574" y="1610"/>
                    <a:pt x="1574" y="1610"/>
                  </a:cubicBezTo>
                  <a:cubicBezTo>
                    <a:pt x="1576" y="1610"/>
                    <a:pt x="1576" y="1611"/>
                    <a:pt x="1577" y="1611"/>
                  </a:cubicBezTo>
                  <a:cubicBezTo>
                    <a:pt x="1577" y="1611"/>
                    <a:pt x="1577" y="1611"/>
                    <a:pt x="1577" y="1611"/>
                  </a:cubicBezTo>
                  <a:cubicBezTo>
                    <a:pt x="1577" y="1611"/>
                    <a:pt x="1577" y="1611"/>
                    <a:pt x="1577" y="1611"/>
                  </a:cubicBezTo>
                  <a:cubicBezTo>
                    <a:pt x="1577" y="1611"/>
                    <a:pt x="1577" y="1611"/>
                    <a:pt x="1577" y="1611"/>
                  </a:cubicBezTo>
                  <a:cubicBezTo>
                    <a:pt x="1577" y="1611"/>
                    <a:pt x="1577" y="1611"/>
                    <a:pt x="1577" y="1610"/>
                  </a:cubicBezTo>
                  <a:cubicBezTo>
                    <a:pt x="1577" y="1610"/>
                    <a:pt x="1577" y="1610"/>
                    <a:pt x="1577" y="1610"/>
                  </a:cubicBezTo>
                  <a:cubicBezTo>
                    <a:pt x="1577" y="1610"/>
                    <a:pt x="1577" y="1609"/>
                    <a:pt x="1575" y="1609"/>
                  </a:cubicBezTo>
                  <a:cubicBezTo>
                    <a:pt x="1575" y="1609"/>
                    <a:pt x="1575" y="1609"/>
                    <a:pt x="1575" y="1609"/>
                  </a:cubicBezTo>
                  <a:cubicBezTo>
                    <a:pt x="1569" y="1607"/>
                    <a:pt x="1568" y="1601"/>
                    <a:pt x="1566" y="1598"/>
                  </a:cubicBezTo>
                  <a:cubicBezTo>
                    <a:pt x="1566" y="1598"/>
                    <a:pt x="1566" y="1598"/>
                    <a:pt x="1566" y="1598"/>
                  </a:cubicBezTo>
                  <a:cubicBezTo>
                    <a:pt x="1564" y="1596"/>
                    <a:pt x="1563" y="1593"/>
                    <a:pt x="1563" y="1589"/>
                  </a:cubicBezTo>
                  <a:cubicBezTo>
                    <a:pt x="1563" y="1589"/>
                    <a:pt x="1563" y="1589"/>
                    <a:pt x="1563" y="1589"/>
                  </a:cubicBezTo>
                  <a:cubicBezTo>
                    <a:pt x="1563" y="1589"/>
                    <a:pt x="1563" y="1588"/>
                    <a:pt x="1563" y="1588"/>
                  </a:cubicBezTo>
                  <a:cubicBezTo>
                    <a:pt x="1563" y="1588"/>
                    <a:pt x="1563" y="1588"/>
                    <a:pt x="1563" y="1588"/>
                  </a:cubicBezTo>
                  <a:cubicBezTo>
                    <a:pt x="1563" y="1588"/>
                    <a:pt x="1563" y="1588"/>
                    <a:pt x="1563" y="1587"/>
                  </a:cubicBezTo>
                  <a:cubicBezTo>
                    <a:pt x="1563" y="1587"/>
                    <a:pt x="1563" y="1587"/>
                    <a:pt x="1563" y="1587"/>
                  </a:cubicBezTo>
                  <a:cubicBezTo>
                    <a:pt x="1563" y="1587"/>
                    <a:pt x="1562" y="1585"/>
                    <a:pt x="1560" y="1583"/>
                  </a:cubicBezTo>
                  <a:cubicBezTo>
                    <a:pt x="1560" y="1583"/>
                    <a:pt x="1560" y="1583"/>
                    <a:pt x="1560" y="1583"/>
                  </a:cubicBezTo>
                  <a:cubicBezTo>
                    <a:pt x="1558" y="1582"/>
                    <a:pt x="1555" y="1581"/>
                    <a:pt x="1553" y="1581"/>
                  </a:cubicBezTo>
                  <a:cubicBezTo>
                    <a:pt x="1553" y="1581"/>
                    <a:pt x="1553" y="1581"/>
                    <a:pt x="1553" y="1581"/>
                  </a:cubicBezTo>
                  <a:cubicBezTo>
                    <a:pt x="1552" y="1581"/>
                    <a:pt x="1552" y="1581"/>
                    <a:pt x="1552" y="1581"/>
                  </a:cubicBezTo>
                  <a:cubicBezTo>
                    <a:pt x="1552" y="1581"/>
                    <a:pt x="1552" y="1581"/>
                    <a:pt x="1552" y="1581"/>
                  </a:cubicBezTo>
                  <a:cubicBezTo>
                    <a:pt x="1550" y="1581"/>
                    <a:pt x="1547" y="1582"/>
                    <a:pt x="1545" y="1582"/>
                  </a:cubicBezTo>
                  <a:cubicBezTo>
                    <a:pt x="1545" y="1582"/>
                    <a:pt x="1545" y="1582"/>
                    <a:pt x="1545" y="1582"/>
                  </a:cubicBezTo>
                  <a:cubicBezTo>
                    <a:pt x="1540" y="1581"/>
                    <a:pt x="1537" y="1581"/>
                    <a:pt x="1535" y="1580"/>
                  </a:cubicBezTo>
                  <a:cubicBezTo>
                    <a:pt x="1535" y="1580"/>
                    <a:pt x="1535" y="1580"/>
                    <a:pt x="1535" y="1580"/>
                  </a:cubicBezTo>
                  <a:cubicBezTo>
                    <a:pt x="1534" y="1579"/>
                    <a:pt x="1531" y="1577"/>
                    <a:pt x="1529" y="1578"/>
                  </a:cubicBezTo>
                  <a:cubicBezTo>
                    <a:pt x="1529" y="1578"/>
                    <a:pt x="1529" y="1578"/>
                    <a:pt x="1529" y="1578"/>
                  </a:cubicBezTo>
                  <a:cubicBezTo>
                    <a:pt x="1529" y="1578"/>
                    <a:pt x="1528" y="1578"/>
                    <a:pt x="1528" y="1578"/>
                  </a:cubicBezTo>
                  <a:cubicBezTo>
                    <a:pt x="1528" y="1578"/>
                    <a:pt x="1528" y="1578"/>
                    <a:pt x="1528" y="1578"/>
                  </a:cubicBezTo>
                  <a:cubicBezTo>
                    <a:pt x="1527" y="1578"/>
                    <a:pt x="1527" y="1578"/>
                    <a:pt x="1526" y="1578"/>
                  </a:cubicBezTo>
                  <a:cubicBezTo>
                    <a:pt x="1526" y="1578"/>
                    <a:pt x="1526" y="1578"/>
                    <a:pt x="1526" y="1578"/>
                  </a:cubicBezTo>
                  <a:cubicBezTo>
                    <a:pt x="1524" y="1578"/>
                    <a:pt x="1524" y="1576"/>
                    <a:pt x="1524" y="1575"/>
                  </a:cubicBezTo>
                  <a:cubicBezTo>
                    <a:pt x="1524" y="1575"/>
                    <a:pt x="1524" y="1575"/>
                    <a:pt x="1524" y="1575"/>
                  </a:cubicBezTo>
                  <a:cubicBezTo>
                    <a:pt x="1523" y="1573"/>
                    <a:pt x="1523" y="1572"/>
                    <a:pt x="1523" y="1570"/>
                  </a:cubicBezTo>
                  <a:cubicBezTo>
                    <a:pt x="1523" y="1570"/>
                    <a:pt x="1523" y="1570"/>
                    <a:pt x="1523" y="1570"/>
                  </a:cubicBezTo>
                  <a:cubicBezTo>
                    <a:pt x="1523" y="1569"/>
                    <a:pt x="1522" y="1569"/>
                    <a:pt x="1521" y="1569"/>
                  </a:cubicBezTo>
                  <a:cubicBezTo>
                    <a:pt x="1521" y="1569"/>
                    <a:pt x="1521" y="1569"/>
                    <a:pt x="1521" y="1569"/>
                  </a:cubicBezTo>
                  <a:cubicBezTo>
                    <a:pt x="1521" y="1569"/>
                    <a:pt x="1520" y="1569"/>
                    <a:pt x="1519" y="1570"/>
                  </a:cubicBezTo>
                  <a:cubicBezTo>
                    <a:pt x="1519" y="1570"/>
                    <a:pt x="1519" y="1570"/>
                    <a:pt x="1519" y="1570"/>
                  </a:cubicBezTo>
                  <a:cubicBezTo>
                    <a:pt x="1517" y="1572"/>
                    <a:pt x="1515" y="1572"/>
                    <a:pt x="1513" y="1572"/>
                  </a:cubicBezTo>
                  <a:cubicBezTo>
                    <a:pt x="1513" y="1572"/>
                    <a:pt x="1513" y="1572"/>
                    <a:pt x="1513" y="1572"/>
                  </a:cubicBezTo>
                  <a:cubicBezTo>
                    <a:pt x="1508" y="1572"/>
                    <a:pt x="1501" y="1570"/>
                    <a:pt x="1500" y="1564"/>
                  </a:cubicBezTo>
                  <a:cubicBezTo>
                    <a:pt x="1500" y="1564"/>
                    <a:pt x="1500" y="1564"/>
                    <a:pt x="1500" y="1564"/>
                  </a:cubicBezTo>
                  <a:cubicBezTo>
                    <a:pt x="1500" y="1558"/>
                    <a:pt x="1500" y="1553"/>
                    <a:pt x="1499" y="1553"/>
                  </a:cubicBezTo>
                  <a:cubicBezTo>
                    <a:pt x="1499" y="1553"/>
                    <a:pt x="1499" y="1553"/>
                    <a:pt x="1499" y="1553"/>
                  </a:cubicBezTo>
                  <a:cubicBezTo>
                    <a:pt x="1498" y="1552"/>
                    <a:pt x="1497" y="1551"/>
                    <a:pt x="1498" y="1550"/>
                  </a:cubicBezTo>
                  <a:cubicBezTo>
                    <a:pt x="1498" y="1550"/>
                    <a:pt x="1498" y="1550"/>
                    <a:pt x="1498" y="1550"/>
                  </a:cubicBezTo>
                  <a:cubicBezTo>
                    <a:pt x="1498" y="1548"/>
                    <a:pt x="1499" y="1546"/>
                    <a:pt x="1499" y="1544"/>
                  </a:cubicBezTo>
                  <a:cubicBezTo>
                    <a:pt x="1499" y="1544"/>
                    <a:pt x="1499" y="1544"/>
                    <a:pt x="1499" y="1544"/>
                  </a:cubicBezTo>
                  <a:cubicBezTo>
                    <a:pt x="1499" y="1543"/>
                    <a:pt x="1499" y="1543"/>
                    <a:pt x="1499" y="1543"/>
                  </a:cubicBezTo>
                  <a:cubicBezTo>
                    <a:pt x="1499" y="1543"/>
                    <a:pt x="1499" y="1543"/>
                    <a:pt x="1499" y="1543"/>
                  </a:cubicBezTo>
                  <a:cubicBezTo>
                    <a:pt x="1498" y="1539"/>
                    <a:pt x="1499" y="1539"/>
                    <a:pt x="1495" y="1537"/>
                  </a:cubicBezTo>
                  <a:cubicBezTo>
                    <a:pt x="1495" y="1537"/>
                    <a:pt x="1495" y="1537"/>
                    <a:pt x="1495" y="1537"/>
                  </a:cubicBezTo>
                  <a:cubicBezTo>
                    <a:pt x="1491" y="1535"/>
                    <a:pt x="1489" y="1532"/>
                    <a:pt x="1488" y="1528"/>
                  </a:cubicBezTo>
                  <a:cubicBezTo>
                    <a:pt x="1488" y="1528"/>
                    <a:pt x="1488" y="1528"/>
                    <a:pt x="1488" y="1528"/>
                  </a:cubicBezTo>
                  <a:cubicBezTo>
                    <a:pt x="1488" y="1527"/>
                    <a:pt x="1488" y="1527"/>
                    <a:pt x="1487" y="1526"/>
                  </a:cubicBezTo>
                  <a:cubicBezTo>
                    <a:pt x="1487" y="1526"/>
                    <a:pt x="1487" y="1526"/>
                    <a:pt x="1487" y="1526"/>
                  </a:cubicBezTo>
                  <a:cubicBezTo>
                    <a:pt x="1486" y="1526"/>
                    <a:pt x="1483" y="1527"/>
                    <a:pt x="1478" y="1530"/>
                  </a:cubicBezTo>
                  <a:cubicBezTo>
                    <a:pt x="1478" y="1530"/>
                    <a:pt x="1478" y="1530"/>
                    <a:pt x="1478" y="1530"/>
                  </a:cubicBezTo>
                  <a:cubicBezTo>
                    <a:pt x="1471" y="1534"/>
                    <a:pt x="1468" y="1536"/>
                    <a:pt x="1467" y="1537"/>
                  </a:cubicBezTo>
                  <a:cubicBezTo>
                    <a:pt x="1467" y="1537"/>
                    <a:pt x="1467" y="1537"/>
                    <a:pt x="1467" y="1537"/>
                  </a:cubicBezTo>
                  <a:cubicBezTo>
                    <a:pt x="1467" y="1537"/>
                    <a:pt x="1467" y="1537"/>
                    <a:pt x="1467" y="1537"/>
                  </a:cubicBezTo>
                  <a:cubicBezTo>
                    <a:pt x="1467" y="1537"/>
                    <a:pt x="1467" y="1537"/>
                    <a:pt x="1467" y="1537"/>
                  </a:cubicBezTo>
                  <a:cubicBezTo>
                    <a:pt x="1468" y="1538"/>
                    <a:pt x="1469" y="1539"/>
                    <a:pt x="1469" y="1540"/>
                  </a:cubicBezTo>
                  <a:cubicBezTo>
                    <a:pt x="1469" y="1540"/>
                    <a:pt x="1469" y="1540"/>
                    <a:pt x="1469" y="1540"/>
                  </a:cubicBezTo>
                  <a:cubicBezTo>
                    <a:pt x="1469" y="1541"/>
                    <a:pt x="1467" y="1542"/>
                    <a:pt x="1466" y="1543"/>
                  </a:cubicBezTo>
                  <a:cubicBezTo>
                    <a:pt x="1466" y="1543"/>
                    <a:pt x="1466" y="1543"/>
                    <a:pt x="1466" y="1543"/>
                  </a:cubicBezTo>
                  <a:cubicBezTo>
                    <a:pt x="1464" y="1543"/>
                    <a:pt x="1462" y="1544"/>
                    <a:pt x="1459" y="1544"/>
                  </a:cubicBezTo>
                  <a:cubicBezTo>
                    <a:pt x="1459" y="1544"/>
                    <a:pt x="1459" y="1544"/>
                    <a:pt x="1459" y="1544"/>
                  </a:cubicBezTo>
                  <a:cubicBezTo>
                    <a:pt x="1456" y="1544"/>
                    <a:pt x="1454" y="1544"/>
                    <a:pt x="1454" y="1544"/>
                  </a:cubicBezTo>
                  <a:cubicBezTo>
                    <a:pt x="1454" y="1544"/>
                    <a:pt x="1454" y="1544"/>
                    <a:pt x="1454" y="1544"/>
                  </a:cubicBezTo>
                  <a:cubicBezTo>
                    <a:pt x="1454" y="1544"/>
                    <a:pt x="1454" y="1544"/>
                    <a:pt x="1454" y="1544"/>
                  </a:cubicBezTo>
                  <a:cubicBezTo>
                    <a:pt x="1454" y="1545"/>
                    <a:pt x="1454" y="1545"/>
                    <a:pt x="1453" y="1546"/>
                  </a:cubicBezTo>
                  <a:cubicBezTo>
                    <a:pt x="1453" y="1546"/>
                    <a:pt x="1453" y="1546"/>
                    <a:pt x="1453" y="1546"/>
                  </a:cubicBezTo>
                  <a:cubicBezTo>
                    <a:pt x="1452" y="1550"/>
                    <a:pt x="1447" y="1551"/>
                    <a:pt x="1443" y="1551"/>
                  </a:cubicBezTo>
                  <a:cubicBezTo>
                    <a:pt x="1443" y="1551"/>
                    <a:pt x="1443" y="1551"/>
                    <a:pt x="1443" y="1551"/>
                  </a:cubicBezTo>
                  <a:cubicBezTo>
                    <a:pt x="1441" y="1551"/>
                    <a:pt x="1440" y="1551"/>
                    <a:pt x="1439" y="1551"/>
                  </a:cubicBezTo>
                  <a:cubicBezTo>
                    <a:pt x="1439" y="1551"/>
                    <a:pt x="1439" y="1551"/>
                    <a:pt x="1439" y="1551"/>
                  </a:cubicBezTo>
                  <a:cubicBezTo>
                    <a:pt x="1440" y="1548"/>
                    <a:pt x="1440" y="1548"/>
                    <a:pt x="1440" y="1548"/>
                  </a:cubicBezTo>
                  <a:cubicBezTo>
                    <a:pt x="1441" y="1548"/>
                    <a:pt x="1442" y="1548"/>
                    <a:pt x="1443" y="1548"/>
                  </a:cubicBezTo>
                  <a:cubicBezTo>
                    <a:pt x="1443" y="1548"/>
                    <a:pt x="1443" y="1548"/>
                    <a:pt x="1443" y="1548"/>
                  </a:cubicBezTo>
                  <a:cubicBezTo>
                    <a:pt x="1446" y="1548"/>
                    <a:pt x="1450" y="1547"/>
                    <a:pt x="1451" y="1545"/>
                  </a:cubicBezTo>
                  <a:cubicBezTo>
                    <a:pt x="1451" y="1545"/>
                    <a:pt x="1451" y="1545"/>
                    <a:pt x="1451" y="1545"/>
                  </a:cubicBezTo>
                  <a:cubicBezTo>
                    <a:pt x="1451" y="1544"/>
                    <a:pt x="1451" y="1543"/>
                    <a:pt x="1452" y="1542"/>
                  </a:cubicBezTo>
                  <a:cubicBezTo>
                    <a:pt x="1452" y="1542"/>
                    <a:pt x="1452" y="1542"/>
                    <a:pt x="1452" y="1542"/>
                  </a:cubicBezTo>
                  <a:cubicBezTo>
                    <a:pt x="1454" y="1541"/>
                    <a:pt x="1455" y="1541"/>
                    <a:pt x="1459" y="1541"/>
                  </a:cubicBezTo>
                  <a:cubicBezTo>
                    <a:pt x="1459" y="1541"/>
                    <a:pt x="1459" y="1541"/>
                    <a:pt x="1459" y="1541"/>
                  </a:cubicBezTo>
                  <a:cubicBezTo>
                    <a:pt x="1461" y="1541"/>
                    <a:pt x="1463" y="1541"/>
                    <a:pt x="1464" y="1540"/>
                  </a:cubicBezTo>
                  <a:cubicBezTo>
                    <a:pt x="1464" y="1540"/>
                    <a:pt x="1464" y="1540"/>
                    <a:pt x="1464" y="1540"/>
                  </a:cubicBezTo>
                  <a:cubicBezTo>
                    <a:pt x="1465" y="1540"/>
                    <a:pt x="1466" y="1540"/>
                    <a:pt x="1466" y="1540"/>
                  </a:cubicBezTo>
                  <a:cubicBezTo>
                    <a:pt x="1466" y="1540"/>
                    <a:pt x="1466" y="1540"/>
                    <a:pt x="1466" y="1540"/>
                  </a:cubicBezTo>
                  <a:cubicBezTo>
                    <a:pt x="1466" y="1540"/>
                    <a:pt x="1466" y="1539"/>
                    <a:pt x="1465" y="1539"/>
                  </a:cubicBezTo>
                  <a:cubicBezTo>
                    <a:pt x="1465" y="1539"/>
                    <a:pt x="1465" y="1539"/>
                    <a:pt x="1465" y="1539"/>
                  </a:cubicBezTo>
                  <a:cubicBezTo>
                    <a:pt x="1465" y="1539"/>
                    <a:pt x="1464" y="1538"/>
                    <a:pt x="1464" y="1537"/>
                  </a:cubicBezTo>
                  <a:cubicBezTo>
                    <a:pt x="1464" y="1537"/>
                    <a:pt x="1464" y="1537"/>
                    <a:pt x="1464" y="1537"/>
                  </a:cubicBezTo>
                  <a:cubicBezTo>
                    <a:pt x="1465" y="1535"/>
                    <a:pt x="1466" y="1534"/>
                    <a:pt x="1468" y="1533"/>
                  </a:cubicBezTo>
                  <a:cubicBezTo>
                    <a:pt x="1468" y="1533"/>
                    <a:pt x="1468" y="1533"/>
                    <a:pt x="1468" y="1533"/>
                  </a:cubicBezTo>
                  <a:cubicBezTo>
                    <a:pt x="1470" y="1532"/>
                    <a:pt x="1473" y="1530"/>
                    <a:pt x="1477" y="1528"/>
                  </a:cubicBezTo>
                  <a:cubicBezTo>
                    <a:pt x="1477" y="1528"/>
                    <a:pt x="1477" y="1528"/>
                    <a:pt x="1477" y="1528"/>
                  </a:cubicBezTo>
                  <a:cubicBezTo>
                    <a:pt x="1481" y="1525"/>
                    <a:pt x="1485" y="1524"/>
                    <a:pt x="1487" y="1524"/>
                  </a:cubicBezTo>
                  <a:cubicBezTo>
                    <a:pt x="1487" y="1524"/>
                    <a:pt x="1487" y="1524"/>
                    <a:pt x="1487" y="1524"/>
                  </a:cubicBezTo>
                  <a:cubicBezTo>
                    <a:pt x="1490" y="1523"/>
                    <a:pt x="1491" y="1526"/>
                    <a:pt x="1491" y="1528"/>
                  </a:cubicBezTo>
                  <a:cubicBezTo>
                    <a:pt x="1491" y="1528"/>
                    <a:pt x="1491" y="1528"/>
                    <a:pt x="1491" y="1528"/>
                  </a:cubicBezTo>
                  <a:cubicBezTo>
                    <a:pt x="1491" y="1531"/>
                    <a:pt x="1493" y="1533"/>
                    <a:pt x="1496" y="1534"/>
                  </a:cubicBezTo>
                  <a:cubicBezTo>
                    <a:pt x="1496" y="1534"/>
                    <a:pt x="1496" y="1534"/>
                    <a:pt x="1496" y="1534"/>
                  </a:cubicBezTo>
                  <a:cubicBezTo>
                    <a:pt x="1501" y="1536"/>
                    <a:pt x="1501" y="1539"/>
                    <a:pt x="1502" y="1542"/>
                  </a:cubicBezTo>
                  <a:cubicBezTo>
                    <a:pt x="1502" y="1542"/>
                    <a:pt x="1502" y="1542"/>
                    <a:pt x="1502" y="1542"/>
                  </a:cubicBezTo>
                  <a:cubicBezTo>
                    <a:pt x="1502" y="1543"/>
                    <a:pt x="1502" y="1543"/>
                    <a:pt x="1502" y="1544"/>
                  </a:cubicBezTo>
                  <a:cubicBezTo>
                    <a:pt x="1502" y="1544"/>
                    <a:pt x="1502" y="1544"/>
                    <a:pt x="1502" y="1544"/>
                  </a:cubicBezTo>
                  <a:cubicBezTo>
                    <a:pt x="1502" y="1547"/>
                    <a:pt x="1500" y="1549"/>
                    <a:pt x="1500" y="1550"/>
                  </a:cubicBezTo>
                  <a:cubicBezTo>
                    <a:pt x="1500" y="1550"/>
                    <a:pt x="1500" y="1550"/>
                    <a:pt x="1500" y="1550"/>
                  </a:cubicBezTo>
                  <a:cubicBezTo>
                    <a:pt x="1500" y="1550"/>
                    <a:pt x="1500" y="1550"/>
                    <a:pt x="1500" y="1550"/>
                  </a:cubicBezTo>
                  <a:cubicBezTo>
                    <a:pt x="1500" y="1550"/>
                    <a:pt x="1500" y="1550"/>
                    <a:pt x="1500" y="1550"/>
                  </a:cubicBezTo>
                  <a:cubicBezTo>
                    <a:pt x="1504" y="1553"/>
                    <a:pt x="1503" y="1558"/>
                    <a:pt x="1503" y="1564"/>
                  </a:cubicBezTo>
                  <a:cubicBezTo>
                    <a:pt x="1503" y="1564"/>
                    <a:pt x="1503" y="1564"/>
                    <a:pt x="1503" y="1564"/>
                  </a:cubicBezTo>
                  <a:cubicBezTo>
                    <a:pt x="1503" y="1566"/>
                    <a:pt x="1504" y="1567"/>
                    <a:pt x="1506" y="1568"/>
                  </a:cubicBezTo>
                  <a:cubicBezTo>
                    <a:pt x="1506" y="1568"/>
                    <a:pt x="1506" y="1568"/>
                    <a:pt x="1506" y="1568"/>
                  </a:cubicBezTo>
                  <a:cubicBezTo>
                    <a:pt x="1508" y="1569"/>
                    <a:pt x="1511" y="1569"/>
                    <a:pt x="1513" y="1569"/>
                  </a:cubicBezTo>
                  <a:cubicBezTo>
                    <a:pt x="1513" y="1569"/>
                    <a:pt x="1513" y="1569"/>
                    <a:pt x="1513" y="1569"/>
                  </a:cubicBezTo>
                  <a:cubicBezTo>
                    <a:pt x="1515" y="1569"/>
                    <a:pt x="1516" y="1569"/>
                    <a:pt x="1517" y="1568"/>
                  </a:cubicBezTo>
                  <a:cubicBezTo>
                    <a:pt x="1517" y="1568"/>
                    <a:pt x="1517" y="1568"/>
                    <a:pt x="1517" y="1568"/>
                  </a:cubicBezTo>
                  <a:cubicBezTo>
                    <a:pt x="1518" y="1567"/>
                    <a:pt x="1520" y="1566"/>
                    <a:pt x="1521" y="1566"/>
                  </a:cubicBezTo>
                  <a:cubicBezTo>
                    <a:pt x="1521" y="1566"/>
                    <a:pt x="1521" y="1566"/>
                    <a:pt x="1521" y="1566"/>
                  </a:cubicBezTo>
                  <a:cubicBezTo>
                    <a:pt x="1523" y="1566"/>
                    <a:pt x="1525" y="1567"/>
                    <a:pt x="1526" y="1570"/>
                  </a:cubicBezTo>
                  <a:cubicBezTo>
                    <a:pt x="1526" y="1570"/>
                    <a:pt x="1526" y="1570"/>
                    <a:pt x="1526" y="1570"/>
                  </a:cubicBezTo>
                  <a:cubicBezTo>
                    <a:pt x="1526" y="1572"/>
                    <a:pt x="1526" y="1574"/>
                    <a:pt x="1527" y="1575"/>
                  </a:cubicBezTo>
                  <a:cubicBezTo>
                    <a:pt x="1527" y="1575"/>
                    <a:pt x="1527" y="1575"/>
                    <a:pt x="1527" y="1575"/>
                  </a:cubicBezTo>
                  <a:cubicBezTo>
                    <a:pt x="1528" y="1575"/>
                    <a:pt x="1528" y="1575"/>
                    <a:pt x="1529" y="1575"/>
                  </a:cubicBezTo>
                  <a:cubicBezTo>
                    <a:pt x="1529" y="1575"/>
                    <a:pt x="1529" y="1575"/>
                    <a:pt x="1529" y="1575"/>
                  </a:cubicBezTo>
                  <a:cubicBezTo>
                    <a:pt x="1532" y="1575"/>
                    <a:pt x="1535" y="1576"/>
                    <a:pt x="1537" y="1578"/>
                  </a:cubicBezTo>
                  <a:cubicBezTo>
                    <a:pt x="1537" y="1578"/>
                    <a:pt x="1537" y="1578"/>
                    <a:pt x="1537" y="1578"/>
                  </a:cubicBezTo>
                  <a:cubicBezTo>
                    <a:pt x="1537" y="1578"/>
                    <a:pt x="1541" y="1579"/>
                    <a:pt x="1545" y="1579"/>
                  </a:cubicBezTo>
                  <a:cubicBezTo>
                    <a:pt x="1545" y="1579"/>
                    <a:pt x="1545" y="1579"/>
                    <a:pt x="1545" y="1579"/>
                  </a:cubicBezTo>
                  <a:cubicBezTo>
                    <a:pt x="1547" y="1579"/>
                    <a:pt x="1549" y="1579"/>
                    <a:pt x="1551" y="1578"/>
                  </a:cubicBezTo>
                  <a:cubicBezTo>
                    <a:pt x="1551" y="1578"/>
                    <a:pt x="1551" y="1578"/>
                    <a:pt x="1551" y="1578"/>
                  </a:cubicBezTo>
                  <a:cubicBezTo>
                    <a:pt x="1552" y="1578"/>
                    <a:pt x="1552" y="1578"/>
                    <a:pt x="1553" y="1578"/>
                  </a:cubicBezTo>
                  <a:cubicBezTo>
                    <a:pt x="1553" y="1578"/>
                    <a:pt x="1553" y="1578"/>
                    <a:pt x="1553" y="1578"/>
                  </a:cubicBezTo>
                  <a:cubicBezTo>
                    <a:pt x="1559" y="1578"/>
                    <a:pt x="1565" y="1583"/>
                    <a:pt x="1566" y="1587"/>
                  </a:cubicBezTo>
                  <a:cubicBezTo>
                    <a:pt x="1566" y="1587"/>
                    <a:pt x="1566" y="1587"/>
                    <a:pt x="1566" y="1587"/>
                  </a:cubicBezTo>
                  <a:cubicBezTo>
                    <a:pt x="1566" y="1588"/>
                    <a:pt x="1566" y="1588"/>
                    <a:pt x="1566" y="1588"/>
                  </a:cubicBezTo>
                  <a:cubicBezTo>
                    <a:pt x="1566" y="1588"/>
                    <a:pt x="1566" y="1588"/>
                    <a:pt x="1566" y="1588"/>
                  </a:cubicBezTo>
                  <a:cubicBezTo>
                    <a:pt x="1566" y="1588"/>
                    <a:pt x="1566" y="1589"/>
                    <a:pt x="1566" y="1589"/>
                  </a:cubicBezTo>
                  <a:cubicBezTo>
                    <a:pt x="1566" y="1589"/>
                    <a:pt x="1566" y="1589"/>
                    <a:pt x="1566" y="1589"/>
                  </a:cubicBezTo>
                  <a:cubicBezTo>
                    <a:pt x="1566" y="1592"/>
                    <a:pt x="1567" y="1594"/>
                    <a:pt x="1568" y="1597"/>
                  </a:cubicBezTo>
                  <a:cubicBezTo>
                    <a:pt x="1568" y="1597"/>
                    <a:pt x="1568" y="1597"/>
                    <a:pt x="1568" y="1597"/>
                  </a:cubicBezTo>
                  <a:cubicBezTo>
                    <a:pt x="1570" y="1600"/>
                    <a:pt x="1572" y="1605"/>
                    <a:pt x="1575" y="1606"/>
                  </a:cubicBezTo>
                  <a:cubicBezTo>
                    <a:pt x="1575" y="1606"/>
                    <a:pt x="1575" y="1606"/>
                    <a:pt x="1575" y="1606"/>
                  </a:cubicBezTo>
                  <a:cubicBezTo>
                    <a:pt x="1578" y="1607"/>
                    <a:pt x="1580" y="1608"/>
                    <a:pt x="1580" y="1610"/>
                  </a:cubicBezTo>
                  <a:cubicBezTo>
                    <a:pt x="1580" y="1610"/>
                    <a:pt x="1580" y="1610"/>
                    <a:pt x="1580" y="1610"/>
                  </a:cubicBezTo>
                  <a:cubicBezTo>
                    <a:pt x="1580" y="1612"/>
                    <a:pt x="1579" y="1613"/>
                    <a:pt x="1578" y="1613"/>
                  </a:cubicBezTo>
                  <a:cubicBezTo>
                    <a:pt x="1578" y="1613"/>
                    <a:pt x="1578" y="1613"/>
                    <a:pt x="1578" y="1613"/>
                  </a:cubicBezTo>
                  <a:cubicBezTo>
                    <a:pt x="1577" y="1614"/>
                    <a:pt x="1577" y="1614"/>
                    <a:pt x="1577" y="1614"/>
                  </a:cubicBezTo>
                  <a:cubicBezTo>
                    <a:pt x="1577" y="1614"/>
                    <a:pt x="1577" y="1614"/>
                    <a:pt x="1577" y="1614"/>
                  </a:cubicBezTo>
                  <a:cubicBezTo>
                    <a:pt x="1575" y="1613"/>
                    <a:pt x="1574" y="1613"/>
                    <a:pt x="1574" y="1613"/>
                  </a:cubicBezTo>
                  <a:cubicBezTo>
                    <a:pt x="1574" y="1613"/>
                    <a:pt x="1574" y="1613"/>
                    <a:pt x="1574" y="1613"/>
                  </a:cubicBezTo>
                  <a:cubicBezTo>
                    <a:pt x="1574" y="1613"/>
                    <a:pt x="1574" y="1613"/>
                    <a:pt x="1574" y="1613"/>
                  </a:cubicBezTo>
                  <a:cubicBezTo>
                    <a:pt x="1574" y="1613"/>
                    <a:pt x="1574" y="1613"/>
                    <a:pt x="1574" y="1613"/>
                  </a:cubicBezTo>
                  <a:cubicBezTo>
                    <a:pt x="1574" y="1613"/>
                    <a:pt x="1574" y="1613"/>
                    <a:pt x="1574" y="1613"/>
                  </a:cubicBezTo>
                  <a:cubicBezTo>
                    <a:pt x="1574" y="1613"/>
                    <a:pt x="1574" y="1613"/>
                    <a:pt x="1574" y="1613"/>
                  </a:cubicBezTo>
                  <a:cubicBezTo>
                    <a:pt x="1574" y="1613"/>
                    <a:pt x="1574" y="1614"/>
                    <a:pt x="1574" y="1615"/>
                  </a:cubicBezTo>
                  <a:cubicBezTo>
                    <a:pt x="1574" y="1615"/>
                    <a:pt x="1574" y="1615"/>
                    <a:pt x="1574" y="1615"/>
                  </a:cubicBezTo>
                  <a:cubicBezTo>
                    <a:pt x="1574" y="1616"/>
                    <a:pt x="1574" y="1617"/>
                    <a:pt x="1574" y="1619"/>
                  </a:cubicBezTo>
                  <a:cubicBezTo>
                    <a:pt x="1574" y="1619"/>
                    <a:pt x="1574" y="1619"/>
                    <a:pt x="1574" y="1619"/>
                  </a:cubicBezTo>
                  <a:cubicBezTo>
                    <a:pt x="1574" y="1619"/>
                    <a:pt x="1574" y="1619"/>
                    <a:pt x="1574" y="1619"/>
                  </a:cubicBezTo>
                  <a:cubicBezTo>
                    <a:pt x="1574" y="1624"/>
                    <a:pt x="1576" y="1629"/>
                    <a:pt x="1577" y="1631"/>
                  </a:cubicBezTo>
                  <a:cubicBezTo>
                    <a:pt x="1577" y="1631"/>
                    <a:pt x="1577" y="1631"/>
                    <a:pt x="1577" y="1631"/>
                  </a:cubicBezTo>
                  <a:cubicBezTo>
                    <a:pt x="1577" y="1632"/>
                    <a:pt x="1577" y="1633"/>
                    <a:pt x="1577" y="1634"/>
                  </a:cubicBezTo>
                  <a:cubicBezTo>
                    <a:pt x="1577" y="1634"/>
                    <a:pt x="1577" y="1634"/>
                    <a:pt x="1577" y="1634"/>
                  </a:cubicBezTo>
                  <a:cubicBezTo>
                    <a:pt x="1577" y="1637"/>
                    <a:pt x="1575" y="1641"/>
                    <a:pt x="1571" y="1641"/>
                  </a:cubicBezTo>
                  <a:cubicBezTo>
                    <a:pt x="1571" y="1641"/>
                    <a:pt x="1571" y="1641"/>
                    <a:pt x="1571" y="1641"/>
                  </a:cubicBezTo>
                  <a:cubicBezTo>
                    <a:pt x="1571" y="1641"/>
                    <a:pt x="1571" y="1641"/>
                    <a:pt x="1571" y="1641"/>
                  </a:cubicBezTo>
                  <a:cubicBezTo>
                    <a:pt x="1571" y="1641"/>
                    <a:pt x="1571" y="1641"/>
                    <a:pt x="1571" y="1641"/>
                  </a:cubicBezTo>
                  <a:cubicBezTo>
                    <a:pt x="1571" y="1641"/>
                    <a:pt x="1571" y="1641"/>
                    <a:pt x="1571" y="1641"/>
                  </a:cubicBezTo>
                  <a:cubicBezTo>
                    <a:pt x="1571" y="1641"/>
                    <a:pt x="1571" y="1641"/>
                    <a:pt x="1571" y="1641"/>
                  </a:cubicBezTo>
                  <a:cubicBezTo>
                    <a:pt x="1571" y="1642"/>
                    <a:pt x="1571" y="1644"/>
                    <a:pt x="1571" y="1647"/>
                  </a:cubicBezTo>
                  <a:cubicBezTo>
                    <a:pt x="1571" y="1647"/>
                    <a:pt x="1571" y="1647"/>
                    <a:pt x="1571" y="1647"/>
                  </a:cubicBezTo>
                  <a:cubicBezTo>
                    <a:pt x="1571" y="1647"/>
                    <a:pt x="1572" y="1648"/>
                    <a:pt x="1573" y="1649"/>
                  </a:cubicBezTo>
                  <a:cubicBezTo>
                    <a:pt x="1573" y="1649"/>
                    <a:pt x="1573" y="1649"/>
                    <a:pt x="1573" y="1649"/>
                  </a:cubicBezTo>
                  <a:cubicBezTo>
                    <a:pt x="1574" y="1649"/>
                    <a:pt x="1576" y="1650"/>
                    <a:pt x="1578" y="1651"/>
                  </a:cubicBezTo>
                  <a:cubicBezTo>
                    <a:pt x="1578" y="1651"/>
                    <a:pt x="1578" y="1651"/>
                    <a:pt x="1578" y="1651"/>
                  </a:cubicBezTo>
                  <a:cubicBezTo>
                    <a:pt x="1581" y="1653"/>
                    <a:pt x="1585" y="1654"/>
                    <a:pt x="1587" y="1656"/>
                  </a:cubicBezTo>
                  <a:cubicBezTo>
                    <a:pt x="1587" y="1656"/>
                    <a:pt x="1587" y="1656"/>
                    <a:pt x="1587" y="1656"/>
                  </a:cubicBezTo>
                  <a:cubicBezTo>
                    <a:pt x="1589" y="1658"/>
                    <a:pt x="1599" y="1666"/>
                    <a:pt x="1602" y="1665"/>
                  </a:cubicBezTo>
                  <a:cubicBezTo>
                    <a:pt x="1602" y="1665"/>
                    <a:pt x="1602" y="1665"/>
                    <a:pt x="1602" y="1665"/>
                  </a:cubicBezTo>
                  <a:cubicBezTo>
                    <a:pt x="1603" y="1665"/>
                    <a:pt x="1603" y="1665"/>
                    <a:pt x="1603" y="1665"/>
                  </a:cubicBezTo>
                  <a:cubicBezTo>
                    <a:pt x="1603" y="1665"/>
                    <a:pt x="1603" y="1665"/>
                    <a:pt x="1603" y="1665"/>
                  </a:cubicBezTo>
                  <a:cubicBezTo>
                    <a:pt x="1604" y="1665"/>
                    <a:pt x="1605" y="1664"/>
                    <a:pt x="1606" y="1664"/>
                  </a:cubicBezTo>
                  <a:cubicBezTo>
                    <a:pt x="1606" y="1664"/>
                    <a:pt x="1606" y="1664"/>
                    <a:pt x="1606" y="1664"/>
                  </a:cubicBezTo>
                  <a:cubicBezTo>
                    <a:pt x="1609" y="1665"/>
                    <a:pt x="1613" y="1667"/>
                    <a:pt x="1615" y="1667"/>
                  </a:cubicBezTo>
                  <a:cubicBezTo>
                    <a:pt x="1615" y="1667"/>
                    <a:pt x="1615" y="1667"/>
                    <a:pt x="1615" y="1667"/>
                  </a:cubicBezTo>
                  <a:cubicBezTo>
                    <a:pt x="1616" y="1667"/>
                    <a:pt x="1616" y="1667"/>
                    <a:pt x="1617" y="1666"/>
                  </a:cubicBezTo>
                  <a:cubicBezTo>
                    <a:pt x="1617" y="1666"/>
                    <a:pt x="1617" y="1666"/>
                    <a:pt x="1617" y="1666"/>
                  </a:cubicBezTo>
                  <a:cubicBezTo>
                    <a:pt x="1618" y="1666"/>
                    <a:pt x="1619" y="1666"/>
                    <a:pt x="1620" y="1666"/>
                  </a:cubicBezTo>
                  <a:cubicBezTo>
                    <a:pt x="1620" y="1666"/>
                    <a:pt x="1620" y="1666"/>
                    <a:pt x="1620" y="1666"/>
                  </a:cubicBezTo>
                  <a:cubicBezTo>
                    <a:pt x="1624" y="1666"/>
                    <a:pt x="1627" y="1668"/>
                    <a:pt x="1629" y="1668"/>
                  </a:cubicBezTo>
                  <a:cubicBezTo>
                    <a:pt x="1629" y="1668"/>
                    <a:pt x="1629" y="1668"/>
                    <a:pt x="1629" y="1668"/>
                  </a:cubicBezTo>
                  <a:cubicBezTo>
                    <a:pt x="1629" y="1668"/>
                    <a:pt x="1629" y="1668"/>
                    <a:pt x="1629" y="1668"/>
                  </a:cubicBezTo>
                  <a:cubicBezTo>
                    <a:pt x="1629" y="1668"/>
                    <a:pt x="1629" y="1668"/>
                    <a:pt x="1629" y="1668"/>
                  </a:cubicBezTo>
                  <a:cubicBezTo>
                    <a:pt x="1630" y="1668"/>
                    <a:pt x="1631" y="1667"/>
                    <a:pt x="1632" y="1666"/>
                  </a:cubicBezTo>
                  <a:cubicBezTo>
                    <a:pt x="1632" y="1666"/>
                    <a:pt x="1632" y="1666"/>
                    <a:pt x="1632" y="1666"/>
                  </a:cubicBezTo>
                  <a:cubicBezTo>
                    <a:pt x="1634" y="1665"/>
                    <a:pt x="1636" y="1663"/>
                    <a:pt x="1641" y="1662"/>
                  </a:cubicBezTo>
                  <a:cubicBezTo>
                    <a:pt x="1641" y="1662"/>
                    <a:pt x="1641" y="1662"/>
                    <a:pt x="1641" y="1662"/>
                  </a:cubicBezTo>
                  <a:cubicBezTo>
                    <a:pt x="1645" y="1660"/>
                    <a:pt x="1645" y="1659"/>
                    <a:pt x="1645" y="1659"/>
                  </a:cubicBezTo>
                  <a:cubicBezTo>
                    <a:pt x="1645" y="1659"/>
                    <a:pt x="1645" y="1659"/>
                    <a:pt x="1645" y="1659"/>
                  </a:cubicBezTo>
                  <a:cubicBezTo>
                    <a:pt x="1645" y="1658"/>
                    <a:pt x="1644" y="1656"/>
                    <a:pt x="1643" y="1654"/>
                  </a:cubicBezTo>
                  <a:cubicBezTo>
                    <a:pt x="1643" y="1654"/>
                    <a:pt x="1643" y="1654"/>
                    <a:pt x="1643" y="1654"/>
                  </a:cubicBezTo>
                  <a:cubicBezTo>
                    <a:pt x="1642" y="1653"/>
                    <a:pt x="1641" y="1651"/>
                    <a:pt x="1641" y="1650"/>
                  </a:cubicBezTo>
                  <a:cubicBezTo>
                    <a:pt x="1641" y="1650"/>
                    <a:pt x="1641" y="1650"/>
                    <a:pt x="1641" y="1650"/>
                  </a:cubicBezTo>
                  <a:cubicBezTo>
                    <a:pt x="1641" y="1647"/>
                    <a:pt x="1644" y="1646"/>
                    <a:pt x="1645" y="1644"/>
                  </a:cubicBezTo>
                  <a:cubicBezTo>
                    <a:pt x="1645" y="1644"/>
                    <a:pt x="1645" y="1644"/>
                    <a:pt x="1645" y="1644"/>
                  </a:cubicBezTo>
                  <a:cubicBezTo>
                    <a:pt x="1646" y="1644"/>
                    <a:pt x="1647" y="1644"/>
                    <a:pt x="1648" y="1644"/>
                  </a:cubicBezTo>
                  <a:cubicBezTo>
                    <a:pt x="1648" y="1644"/>
                    <a:pt x="1648" y="1644"/>
                    <a:pt x="1648" y="1644"/>
                  </a:cubicBezTo>
                  <a:cubicBezTo>
                    <a:pt x="1651" y="1644"/>
                    <a:pt x="1655" y="1648"/>
                    <a:pt x="1659" y="1647"/>
                  </a:cubicBezTo>
                  <a:cubicBezTo>
                    <a:pt x="1659" y="1647"/>
                    <a:pt x="1659" y="1647"/>
                    <a:pt x="1659" y="1647"/>
                  </a:cubicBezTo>
                  <a:cubicBezTo>
                    <a:pt x="1661" y="1647"/>
                    <a:pt x="1662" y="1647"/>
                    <a:pt x="1664" y="1646"/>
                  </a:cubicBezTo>
                  <a:cubicBezTo>
                    <a:pt x="1664" y="1646"/>
                    <a:pt x="1664" y="1646"/>
                    <a:pt x="1664" y="1646"/>
                  </a:cubicBezTo>
                  <a:cubicBezTo>
                    <a:pt x="1668" y="1644"/>
                    <a:pt x="1670" y="1641"/>
                    <a:pt x="1670" y="1639"/>
                  </a:cubicBezTo>
                  <a:cubicBezTo>
                    <a:pt x="1670" y="1639"/>
                    <a:pt x="1670" y="1639"/>
                    <a:pt x="1670" y="1639"/>
                  </a:cubicBezTo>
                  <a:cubicBezTo>
                    <a:pt x="1671" y="1634"/>
                    <a:pt x="1670" y="1628"/>
                    <a:pt x="1671" y="1625"/>
                  </a:cubicBezTo>
                  <a:cubicBezTo>
                    <a:pt x="1671" y="1625"/>
                    <a:pt x="1671" y="1625"/>
                    <a:pt x="1671" y="1625"/>
                  </a:cubicBezTo>
                  <a:cubicBezTo>
                    <a:pt x="1672" y="1624"/>
                    <a:pt x="1672" y="1622"/>
                    <a:pt x="1674" y="1622"/>
                  </a:cubicBezTo>
                  <a:cubicBezTo>
                    <a:pt x="1674" y="1622"/>
                    <a:pt x="1674" y="1622"/>
                    <a:pt x="1674" y="1622"/>
                  </a:cubicBezTo>
                  <a:cubicBezTo>
                    <a:pt x="1674" y="1622"/>
                    <a:pt x="1674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5" y="1622"/>
                  </a:cubicBezTo>
                  <a:cubicBezTo>
                    <a:pt x="1675" y="1622"/>
                    <a:pt x="1675" y="1622"/>
                    <a:pt x="1674" y="1622"/>
                  </a:cubicBezTo>
                  <a:cubicBezTo>
                    <a:pt x="1674" y="1622"/>
                    <a:pt x="1674" y="1622"/>
                    <a:pt x="1674" y="1622"/>
                  </a:cubicBezTo>
                  <a:cubicBezTo>
                    <a:pt x="1674" y="1622"/>
                    <a:pt x="1673" y="1621"/>
                    <a:pt x="1673" y="1621"/>
                  </a:cubicBezTo>
                  <a:cubicBezTo>
                    <a:pt x="1673" y="1621"/>
                    <a:pt x="1673" y="1621"/>
                    <a:pt x="1673" y="1621"/>
                  </a:cubicBezTo>
                  <a:cubicBezTo>
                    <a:pt x="1671" y="1621"/>
                    <a:pt x="1668" y="1620"/>
                    <a:pt x="1665" y="1619"/>
                  </a:cubicBezTo>
                  <a:cubicBezTo>
                    <a:pt x="1665" y="1619"/>
                    <a:pt x="1665" y="1619"/>
                    <a:pt x="1665" y="1619"/>
                  </a:cubicBezTo>
                  <a:cubicBezTo>
                    <a:pt x="1662" y="1618"/>
                    <a:pt x="1661" y="1616"/>
                    <a:pt x="1661" y="1614"/>
                  </a:cubicBezTo>
                  <a:cubicBezTo>
                    <a:pt x="1661" y="1614"/>
                    <a:pt x="1661" y="1614"/>
                    <a:pt x="1661" y="1614"/>
                  </a:cubicBezTo>
                  <a:cubicBezTo>
                    <a:pt x="1661" y="1611"/>
                    <a:pt x="1664" y="1608"/>
                    <a:pt x="1667" y="1608"/>
                  </a:cubicBezTo>
                  <a:cubicBezTo>
                    <a:pt x="1667" y="1608"/>
                    <a:pt x="1667" y="1608"/>
                    <a:pt x="1667" y="1608"/>
                  </a:cubicBezTo>
                  <a:cubicBezTo>
                    <a:pt x="1668" y="1608"/>
                    <a:pt x="1668" y="1608"/>
                    <a:pt x="1668" y="1606"/>
                  </a:cubicBezTo>
                  <a:cubicBezTo>
                    <a:pt x="1668" y="1606"/>
                    <a:pt x="1668" y="1606"/>
                    <a:pt x="1668" y="1606"/>
                  </a:cubicBezTo>
                  <a:cubicBezTo>
                    <a:pt x="1669" y="1604"/>
                    <a:pt x="1669" y="1602"/>
                    <a:pt x="1671" y="1599"/>
                  </a:cubicBezTo>
                  <a:cubicBezTo>
                    <a:pt x="1671" y="1599"/>
                    <a:pt x="1671" y="1599"/>
                    <a:pt x="1671" y="1599"/>
                  </a:cubicBezTo>
                  <a:cubicBezTo>
                    <a:pt x="1674" y="1594"/>
                    <a:pt x="1680" y="1592"/>
                    <a:pt x="1684" y="1592"/>
                  </a:cubicBezTo>
                  <a:cubicBezTo>
                    <a:pt x="1684" y="1592"/>
                    <a:pt x="1684" y="1592"/>
                    <a:pt x="1684" y="1592"/>
                  </a:cubicBezTo>
                  <a:cubicBezTo>
                    <a:pt x="1686" y="1592"/>
                    <a:pt x="1688" y="1592"/>
                    <a:pt x="1689" y="1594"/>
                  </a:cubicBezTo>
                  <a:cubicBezTo>
                    <a:pt x="1689" y="1594"/>
                    <a:pt x="1689" y="1594"/>
                    <a:pt x="1689" y="1594"/>
                  </a:cubicBezTo>
                  <a:cubicBezTo>
                    <a:pt x="1689" y="1595"/>
                    <a:pt x="1690" y="1595"/>
                    <a:pt x="1693" y="1595"/>
                  </a:cubicBezTo>
                  <a:cubicBezTo>
                    <a:pt x="1693" y="1595"/>
                    <a:pt x="1693" y="1595"/>
                    <a:pt x="1693" y="1595"/>
                  </a:cubicBezTo>
                  <a:cubicBezTo>
                    <a:pt x="1696" y="1595"/>
                    <a:pt x="1700" y="1595"/>
                    <a:pt x="1705" y="1593"/>
                  </a:cubicBezTo>
                  <a:cubicBezTo>
                    <a:pt x="1705" y="1593"/>
                    <a:pt x="1705" y="1593"/>
                    <a:pt x="1705" y="1593"/>
                  </a:cubicBezTo>
                  <a:cubicBezTo>
                    <a:pt x="1706" y="1593"/>
                    <a:pt x="1707" y="1593"/>
                    <a:pt x="1708" y="1593"/>
                  </a:cubicBezTo>
                  <a:cubicBezTo>
                    <a:pt x="1708" y="1593"/>
                    <a:pt x="1708" y="1593"/>
                    <a:pt x="1708" y="1593"/>
                  </a:cubicBezTo>
                  <a:cubicBezTo>
                    <a:pt x="1713" y="1593"/>
                    <a:pt x="1714" y="1598"/>
                    <a:pt x="1714" y="1599"/>
                  </a:cubicBezTo>
                  <a:cubicBezTo>
                    <a:pt x="1714" y="1599"/>
                    <a:pt x="1714" y="1599"/>
                    <a:pt x="1714" y="1599"/>
                  </a:cubicBezTo>
                  <a:cubicBezTo>
                    <a:pt x="1716" y="1598"/>
                    <a:pt x="1718" y="1597"/>
                    <a:pt x="1718" y="1594"/>
                  </a:cubicBezTo>
                  <a:cubicBezTo>
                    <a:pt x="1718" y="1594"/>
                    <a:pt x="1718" y="1594"/>
                    <a:pt x="1718" y="1594"/>
                  </a:cubicBezTo>
                  <a:cubicBezTo>
                    <a:pt x="1718" y="1593"/>
                    <a:pt x="1717" y="1592"/>
                    <a:pt x="1717" y="1591"/>
                  </a:cubicBezTo>
                  <a:cubicBezTo>
                    <a:pt x="1717" y="1591"/>
                    <a:pt x="1717" y="1591"/>
                    <a:pt x="1717" y="1591"/>
                  </a:cubicBezTo>
                  <a:cubicBezTo>
                    <a:pt x="1716" y="1586"/>
                    <a:pt x="1713" y="1587"/>
                    <a:pt x="1712" y="1583"/>
                  </a:cubicBezTo>
                  <a:cubicBezTo>
                    <a:pt x="1712" y="1583"/>
                    <a:pt x="1712" y="1583"/>
                    <a:pt x="1712" y="1583"/>
                  </a:cubicBezTo>
                  <a:cubicBezTo>
                    <a:pt x="1712" y="1583"/>
                    <a:pt x="1712" y="1582"/>
                    <a:pt x="1712" y="1582"/>
                  </a:cubicBezTo>
                  <a:cubicBezTo>
                    <a:pt x="1712" y="1582"/>
                    <a:pt x="1712" y="1582"/>
                    <a:pt x="1712" y="1582"/>
                  </a:cubicBezTo>
                  <a:cubicBezTo>
                    <a:pt x="1713" y="1582"/>
                    <a:pt x="1713" y="1580"/>
                    <a:pt x="1713" y="1579"/>
                  </a:cubicBezTo>
                  <a:cubicBezTo>
                    <a:pt x="1713" y="1579"/>
                    <a:pt x="1713" y="1579"/>
                    <a:pt x="1713" y="1579"/>
                  </a:cubicBezTo>
                  <a:cubicBezTo>
                    <a:pt x="1713" y="1577"/>
                    <a:pt x="1712" y="1574"/>
                    <a:pt x="1711" y="1573"/>
                  </a:cubicBezTo>
                  <a:cubicBezTo>
                    <a:pt x="1711" y="1573"/>
                    <a:pt x="1711" y="1573"/>
                    <a:pt x="1711" y="1573"/>
                  </a:cubicBezTo>
                  <a:cubicBezTo>
                    <a:pt x="1711" y="1572"/>
                    <a:pt x="1711" y="1571"/>
                    <a:pt x="1711" y="1570"/>
                  </a:cubicBezTo>
                  <a:cubicBezTo>
                    <a:pt x="1711" y="1570"/>
                    <a:pt x="1711" y="1570"/>
                    <a:pt x="1711" y="1570"/>
                  </a:cubicBezTo>
                  <a:cubicBezTo>
                    <a:pt x="1711" y="1566"/>
                    <a:pt x="1714" y="1562"/>
                    <a:pt x="1718" y="1556"/>
                  </a:cubicBezTo>
                  <a:cubicBezTo>
                    <a:pt x="1718" y="1556"/>
                    <a:pt x="1718" y="1556"/>
                    <a:pt x="1718" y="1556"/>
                  </a:cubicBezTo>
                  <a:cubicBezTo>
                    <a:pt x="1720" y="1553"/>
                    <a:pt x="1721" y="1551"/>
                    <a:pt x="1721" y="1550"/>
                  </a:cubicBezTo>
                  <a:cubicBezTo>
                    <a:pt x="1721" y="1550"/>
                    <a:pt x="1721" y="1550"/>
                    <a:pt x="1721" y="1550"/>
                  </a:cubicBezTo>
                  <a:cubicBezTo>
                    <a:pt x="1721" y="1550"/>
                    <a:pt x="1721" y="1550"/>
                    <a:pt x="1721" y="1550"/>
                  </a:cubicBezTo>
                  <a:cubicBezTo>
                    <a:pt x="1721" y="1550"/>
                    <a:pt x="1721" y="1550"/>
                    <a:pt x="1721" y="1550"/>
                  </a:cubicBezTo>
                  <a:cubicBezTo>
                    <a:pt x="1721" y="1550"/>
                    <a:pt x="1720" y="1550"/>
                    <a:pt x="1719" y="1549"/>
                  </a:cubicBezTo>
                  <a:cubicBezTo>
                    <a:pt x="1719" y="1549"/>
                    <a:pt x="1719" y="1549"/>
                    <a:pt x="1719" y="1549"/>
                  </a:cubicBezTo>
                  <a:cubicBezTo>
                    <a:pt x="1718" y="1549"/>
                    <a:pt x="1717" y="1548"/>
                    <a:pt x="1717" y="1547"/>
                  </a:cubicBezTo>
                  <a:cubicBezTo>
                    <a:pt x="1717" y="1547"/>
                    <a:pt x="1717" y="1547"/>
                    <a:pt x="1717" y="1547"/>
                  </a:cubicBezTo>
                  <a:cubicBezTo>
                    <a:pt x="1717" y="1544"/>
                    <a:pt x="1720" y="1542"/>
                    <a:pt x="1725" y="1541"/>
                  </a:cubicBezTo>
                  <a:cubicBezTo>
                    <a:pt x="1725" y="1541"/>
                    <a:pt x="1725" y="1541"/>
                    <a:pt x="1725" y="1541"/>
                  </a:cubicBezTo>
                  <a:cubicBezTo>
                    <a:pt x="1727" y="1540"/>
                    <a:pt x="1727" y="1539"/>
                    <a:pt x="1727" y="1539"/>
                  </a:cubicBezTo>
                  <a:cubicBezTo>
                    <a:pt x="1727" y="1539"/>
                    <a:pt x="1727" y="1539"/>
                    <a:pt x="1727" y="1539"/>
                  </a:cubicBezTo>
                  <a:cubicBezTo>
                    <a:pt x="1727" y="1538"/>
                    <a:pt x="1726" y="1536"/>
                    <a:pt x="1725" y="1533"/>
                  </a:cubicBezTo>
                  <a:cubicBezTo>
                    <a:pt x="1725" y="1533"/>
                    <a:pt x="1725" y="1533"/>
                    <a:pt x="1725" y="1533"/>
                  </a:cubicBezTo>
                  <a:cubicBezTo>
                    <a:pt x="1725" y="1532"/>
                    <a:pt x="1724" y="1532"/>
                    <a:pt x="1724" y="1532"/>
                  </a:cubicBezTo>
                  <a:cubicBezTo>
                    <a:pt x="1724" y="1532"/>
                    <a:pt x="1724" y="1532"/>
                    <a:pt x="1724" y="1532"/>
                  </a:cubicBezTo>
                  <a:cubicBezTo>
                    <a:pt x="1724" y="1531"/>
                    <a:pt x="1725" y="1531"/>
                    <a:pt x="1725" y="1530"/>
                  </a:cubicBezTo>
                  <a:cubicBezTo>
                    <a:pt x="1725" y="1530"/>
                    <a:pt x="1725" y="1530"/>
                    <a:pt x="1725" y="1530"/>
                  </a:cubicBezTo>
                  <a:cubicBezTo>
                    <a:pt x="1725" y="1530"/>
                    <a:pt x="1724" y="1530"/>
                    <a:pt x="1724" y="1530"/>
                  </a:cubicBezTo>
                  <a:cubicBezTo>
                    <a:pt x="1724" y="1530"/>
                    <a:pt x="1724" y="1530"/>
                    <a:pt x="1724" y="1530"/>
                  </a:cubicBezTo>
                  <a:cubicBezTo>
                    <a:pt x="1724" y="1530"/>
                    <a:pt x="1724" y="1530"/>
                    <a:pt x="1723" y="1529"/>
                  </a:cubicBezTo>
                  <a:cubicBezTo>
                    <a:pt x="1723" y="1529"/>
                    <a:pt x="1723" y="1529"/>
                    <a:pt x="1723" y="1529"/>
                  </a:cubicBezTo>
                  <a:cubicBezTo>
                    <a:pt x="1723" y="1528"/>
                    <a:pt x="1722" y="1527"/>
                    <a:pt x="1721" y="1526"/>
                  </a:cubicBezTo>
                  <a:cubicBezTo>
                    <a:pt x="1721" y="1526"/>
                    <a:pt x="1721" y="1526"/>
                    <a:pt x="1721" y="1526"/>
                  </a:cubicBezTo>
                  <a:cubicBezTo>
                    <a:pt x="1719" y="1523"/>
                    <a:pt x="1720" y="1523"/>
                    <a:pt x="1718" y="1522"/>
                  </a:cubicBezTo>
                  <a:cubicBezTo>
                    <a:pt x="1718" y="1522"/>
                    <a:pt x="1718" y="1522"/>
                    <a:pt x="1718" y="1522"/>
                  </a:cubicBezTo>
                  <a:cubicBezTo>
                    <a:pt x="1715" y="1522"/>
                    <a:pt x="1711" y="1521"/>
                    <a:pt x="1711" y="1521"/>
                  </a:cubicBezTo>
                  <a:cubicBezTo>
                    <a:pt x="1711" y="1521"/>
                    <a:pt x="1711" y="1521"/>
                    <a:pt x="1711" y="1521"/>
                  </a:cubicBezTo>
                  <a:cubicBezTo>
                    <a:pt x="1711" y="1521"/>
                    <a:pt x="1711" y="1521"/>
                    <a:pt x="1711" y="1521"/>
                  </a:cubicBezTo>
                  <a:cubicBezTo>
                    <a:pt x="1710" y="1520"/>
                    <a:pt x="1708" y="1520"/>
                    <a:pt x="1707" y="1519"/>
                  </a:cubicBezTo>
                  <a:cubicBezTo>
                    <a:pt x="1707" y="1519"/>
                    <a:pt x="1707" y="1519"/>
                    <a:pt x="1707" y="1519"/>
                  </a:cubicBezTo>
                  <a:cubicBezTo>
                    <a:pt x="1707" y="1519"/>
                    <a:pt x="1707" y="1519"/>
                    <a:pt x="1707" y="1519"/>
                  </a:cubicBezTo>
                  <a:cubicBezTo>
                    <a:pt x="1707" y="1519"/>
                    <a:pt x="1706" y="1518"/>
                    <a:pt x="1706" y="1517"/>
                  </a:cubicBezTo>
                  <a:cubicBezTo>
                    <a:pt x="1706" y="1517"/>
                    <a:pt x="1706" y="1517"/>
                    <a:pt x="1706" y="1517"/>
                  </a:cubicBezTo>
                  <a:cubicBezTo>
                    <a:pt x="1706" y="1517"/>
                    <a:pt x="1706" y="1517"/>
                    <a:pt x="1706" y="1517"/>
                  </a:cubicBezTo>
                  <a:cubicBezTo>
                    <a:pt x="1706" y="1517"/>
                    <a:pt x="1706" y="1517"/>
                    <a:pt x="1706" y="1517"/>
                  </a:cubicBezTo>
                  <a:cubicBezTo>
                    <a:pt x="1707" y="1516"/>
                    <a:pt x="1707" y="1516"/>
                    <a:pt x="1707" y="1516"/>
                  </a:cubicBezTo>
                  <a:cubicBezTo>
                    <a:pt x="1707" y="1516"/>
                    <a:pt x="1707" y="1516"/>
                    <a:pt x="1707" y="1516"/>
                  </a:cubicBezTo>
                  <a:cubicBezTo>
                    <a:pt x="1707" y="1516"/>
                    <a:pt x="1707" y="1516"/>
                    <a:pt x="1707" y="1516"/>
                  </a:cubicBezTo>
                  <a:cubicBezTo>
                    <a:pt x="1707" y="1516"/>
                    <a:pt x="1707" y="1516"/>
                    <a:pt x="1707" y="1516"/>
                  </a:cubicBezTo>
                  <a:cubicBezTo>
                    <a:pt x="1708" y="1514"/>
                    <a:pt x="1709" y="1513"/>
                    <a:pt x="1711" y="1512"/>
                  </a:cubicBezTo>
                  <a:cubicBezTo>
                    <a:pt x="1711" y="1512"/>
                    <a:pt x="1711" y="1512"/>
                    <a:pt x="1711" y="1512"/>
                  </a:cubicBezTo>
                  <a:cubicBezTo>
                    <a:pt x="1715" y="1509"/>
                    <a:pt x="1714" y="1503"/>
                    <a:pt x="1721" y="1498"/>
                  </a:cubicBezTo>
                  <a:cubicBezTo>
                    <a:pt x="1721" y="1498"/>
                    <a:pt x="1721" y="1498"/>
                    <a:pt x="1721" y="1498"/>
                  </a:cubicBezTo>
                  <a:cubicBezTo>
                    <a:pt x="1722" y="1498"/>
                    <a:pt x="1722" y="1497"/>
                    <a:pt x="1723" y="1496"/>
                  </a:cubicBezTo>
                  <a:cubicBezTo>
                    <a:pt x="1723" y="1496"/>
                    <a:pt x="1723" y="1496"/>
                    <a:pt x="1723" y="1496"/>
                  </a:cubicBezTo>
                  <a:cubicBezTo>
                    <a:pt x="1723" y="1494"/>
                    <a:pt x="1719" y="1489"/>
                    <a:pt x="1719" y="1484"/>
                  </a:cubicBezTo>
                  <a:cubicBezTo>
                    <a:pt x="1719" y="1484"/>
                    <a:pt x="1719" y="1484"/>
                    <a:pt x="1719" y="1484"/>
                  </a:cubicBezTo>
                  <a:cubicBezTo>
                    <a:pt x="1719" y="1483"/>
                    <a:pt x="1719" y="1483"/>
                    <a:pt x="1719" y="1483"/>
                  </a:cubicBezTo>
                  <a:cubicBezTo>
                    <a:pt x="1719" y="1483"/>
                    <a:pt x="1719" y="1483"/>
                    <a:pt x="1719" y="1483"/>
                  </a:cubicBezTo>
                  <a:cubicBezTo>
                    <a:pt x="1719" y="1475"/>
                    <a:pt x="1725" y="1474"/>
                    <a:pt x="1727" y="1473"/>
                  </a:cubicBezTo>
                  <a:cubicBezTo>
                    <a:pt x="1727" y="1473"/>
                    <a:pt x="1727" y="1473"/>
                    <a:pt x="1727" y="1473"/>
                  </a:cubicBezTo>
                  <a:cubicBezTo>
                    <a:pt x="1728" y="1472"/>
                    <a:pt x="1730" y="1472"/>
                    <a:pt x="1731" y="1472"/>
                  </a:cubicBezTo>
                  <a:cubicBezTo>
                    <a:pt x="1731" y="1472"/>
                    <a:pt x="1731" y="1472"/>
                    <a:pt x="1731" y="1472"/>
                  </a:cubicBezTo>
                  <a:cubicBezTo>
                    <a:pt x="1734" y="1472"/>
                    <a:pt x="1739" y="1474"/>
                    <a:pt x="1741" y="1474"/>
                  </a:cubicBezTo>
                  <a:cubicBezTo>
                    <a:pt x="1741" y="1474"/>
                    <a:pt x="1741" y="1474"/>
                    <a:pt x="1741" y="1474"/>
                  </a:cubicBezTo>
                  <a:cubicBezTo>
                    <a:pt x="1745" y="1475"/>
                    <a:pt x="1751" y="1478"/>
                    <a:pt x="1756" y="1484"/>
                  </a:cubicBezTo>
                  <a:cubicBezTo>
                    <a:pt x="1756" y="1484"/>
                    <a:pt x="1756" y="1484"/>
                    <a:pt x="1756" y="1484"/>
                  </a:cubicBezTo>
                  <a:cubicBezTo>
                    <a:pt x="1759" y="1489"/>
                    <a:pt x="1762" y="1491"/>
                    <a:pt x="1762" y="1490"/>
                  </a:cubicBezTo>
                  <a:cubicBezTo>
                    <a:pt x="1762" y="1490"/>
                    <a:pt x="1762" y="1490"/>
                    <a:pt x="1762" y="1490"/>
                  </a:cubicBezTo>
                  <a:cubicBezTo>
                    <a:pt x="1763" y="1490"/>
                    <a:pt x="1762" y="1490"/>
                    <a:pt x="1763" y="1490"/>
                  </a:cubicBezTo>
                  <a:cubicBezTo>
                    <a:pt x="1763" y="1490"/>
                    <a:pt x="1763" y="1490"/>
                    <a:pt x="1763" y="1490"/>
                  </a:cubicBezTo>
                  <a:cubicBezTo>
                    <a:pt x="1764" y="1487"/>
                    <a:pt x="1767" y="1487"/>
                    <a:pt x="1770" y="1487"/>
                  </a:cubicBezTo>
                  <a:cubicBezTo>
                    <a:pt x="1770" y="1487"/>
                    <a:pt x="1770" y="1487"/>
                    <a:pt x="1770" y="1487"/>
                  </a:cubicBezTo>
                  <a:cubicBezTo>
                    <a:pt x="1771" y="1487"/>
                    <a:pt x="1772" y="1487"/>
                    <a:pt x="1773" y="1487"/>
                  </a:cubicBezTo>
                  <a:cubicBezTo>
                    <a:pt x="1773" y="1487"/>
                    <a:pt x="1773" y="1487"/>
                    <a:pt x="1773" y="1487"/>
                  </a:cubicBezTo>
                  <a:cubicBezTo>
                    <a:pt x="1774" y="1487"/>
                    <a:pt x="1775" y="1487"/>
                    <a:pt x="1776" y="1487"/>
                  </a:cubicBezTo>
                  <a:cubicBezTo>
                    <a:pt x="1776" y="1487"/>
                    <a:pt x="1776" y="1487"/>
                    <a:pt x="1776" y="1487"/>
                  </a:cubicBezTo>
                  <a:cubicBezTo>
                    <a:pt x="1779" y="1487"/>
                    <a:pt x="1784" y="1486"/>
                    <a:pt x="1785" y="1485"/>
                  </a:cubicBezTo>
                  <a:cubicBezTo>
                    <a:pt x="1785" y="1485"/>
                    <a:pt x="1785" y="1485"/>
                    <a:pt x="1785" y="1485"/>
                  </a:cubicBezTo>
                  <a:cubicBezTo>
                    <a:pt x="1786" y="1484"/>
                    <a:pt x="1787" y="1484"/>
                    <a:pt x="1788" y="1484"/>
                  </a:cubicBezTo>
                  <a:cubicBezTo>
                    <a:pt x="1788" y="1484"/>
                    <a:pt x="1788" y="1484"/>
                    <a:pt x="1788" y="1484"/>
                  </a:cubicBezTo>
                  <a:cubicBezTo>
                    <a:pt x="1790" y="1484"/>
                    <a:pt x="1792" y="1485"/>
                    <a:pt x="1795" y="1485"/>
                  </a:cubicBezTo>
                  <a:cubicBezTo>
                    <a:pt x="1795" y="1485"/>
                    <a:pt x="1795" y="1485"/>
                    <a:pt x="1795" y="1485"/>
                  </a:cubicBezTo>
                  <a:cubicBezTo>
                    <a:pt x="1796" y="1485"/>
                    <a:pt x="1797" y="1485"/>
                    <a:pt x="1798" y="1484"/>
                  </a:cubicBezTo>
                  <a:cubicBezTo>
                    <a:pt x="1798" y="1484"/>
                    <a:pt x="1798" y="1484"/>
                    <a:pt x="1798" y="1484"/>
                  </a:cubicBezTo>
                  <a:cubicBezTo>
                    <a:pt x="1799" y="1484"/>
                    <a:pt x="1799" y="1484"/>
                    <a:pt x="1799" y="1483"/>
                  </a:cubicBezTo>
                  <a:cubicBezTo>
                    <a:pt x="1799" y="1483"/>
                    <a:pt x="1799" y="1483"/>
                    <a:pt x="1799" y="1483"/>
                  </a:cubicBezTo>
                  <a:cubicBezTo>
                    <a:pt x="1799" y="1480"/>
                    <a:pt x="1792" y="1471"/>
                    <a:pt x="1790" y="1468"/>
                  </a:cubicBezTo>
                  <a:cubicBezTo>
                    <a:pt x="1790" y="1468"/>
                    <a:pt x="1790" y="1468"/>
                    <a:pt x="1790" y="1468"/>
                  </a:cubicBezTo>
                  <a:cubicBezTo>
                    <a:pt x="1789" y="1467"/>
                    <a:pt x="1789" y="1466"/>
                    <a:pt x="1789" y="1465"/>
                  </a:cubicBezTo>
                  <a:cubicBezTo>
                    <a:pt x="1789" y="1465"/>
                    <a:pt x="1789" y="1465"/>
                    <a:pt x="1789" y="1465"/>
                  </a:cubicBezTo>
                  <a:cubicBezTo>
                    <a:pt x="1789" y="1465"/>
                    <a:pt x="1789" y="1464"/>
                    <a:pt x="1789" y="1464"/>
                  </a:cubicBezTo>
                  <a:cubicBezTo>
                    <a:pt x="1789" y="1464"/>
                    <a:pt x="1789" y="1464"/>
                    <a:pt x="1789" y="1464"/>
                  </a:cubicBezTo>
                  <a:cubicBezTo>
                    <a:pt x="1789" y="1464"/>
                    <a:pt x="1789" y="1464"/>
                    <a:pt x="1789" y="1464"/>
                  </a:cubicBezTo>
                  <a:cubicBezTo>
                    <a:pt x="1789" y="1464"/>
                    <a:pt x="1789" y="1464"/>
                    <a:pt x="1789" y="1464"/>
                  </a:cubicBezTo>
                  <a:cubicBezTo>
                    <a:pt x="1789" y="1461"/>
                    <a:pt x="1792" y="1459"/>
                    <a:pt x="1795" y="1459"/>
                  </a:cubicBezTo>
                  <a:cubicBezTo>
                    <a:pt x="1795" y="1459"/>
                    <a:pt x="1795" y="1459"/>
                    <a:pt x="1795" y="1459"/>
                  </a:cubicBezTo>
                  <a:cubicBezTo>
                    <a:pt x="1796" y="1459"/>
                    <a:pt x="1796" y="1459"/>
                    <a:pt x="1797" y="1460"/>
                  </a:cubicBezTo>
                  <a:cubicBezTo>
                    <a:pt x="1797" y="1460"/>
                    <a:pt x="1797" y="1460"/>
                    <a:pt x="1797" y="1460"/>
                  </a:cubicBezTo>
                  <a:cubicBezTo>
                    <a:pt x="1800" y="1460"/>
                    <a:pt x="1804" y="1463"/>
                    <a:pt x="1808" y="1463"/>
                  </a:cubicBezTo>
                  <a:cubicBezTo>
                    <a:pt x="1808" y="1463"/>
                    <a:pt x="1808" y="1463"/>
                    <a:pt x="1808" y="1463"/>
                  </a:cubicBezTo>
                  <a:cubicBezTo>
                    <a:pt x="1809" y="1463"/>
                    <a:pt x="1811" y="1462"/>
                    <a:pt x="1812" y="1462"/>
                  </a:cubicBezTo>
                  <a:cubicBezTo>
                    <a:pt x="1812" y="1462"/>
                    <a:pt x="1812" y="1462"/>
                    <a:pt x="1812" y="1462"/>
                  </a:cubicBezTo>
                  <a:cubicBezTo>
                    <a:pt x="1814" y="1460"/>
                    <a:pt x="1817" y="1459"/>
                    <a:pt x="1820" y="1459"/>
                  </a:cubicBezTo>
                  <a:cubicBezTo>
                    <a:pt x="1820" y="1459"/>
                    <a:pt x="1820" y="1459"/>
                    <a:pt x="1820" y="1459"/>
                  </a:cubicBezTo>
                  <a:cubicBezTo>
                    <a:pt x="1824" y="1459"/>
                    <a:pt x="1829" y="1460"/>
                    <a:pt x="1835" y="1461"/>
                  </a:cubicBezTo>
                  <a:cubicBezTo>
                    <a:pt x="1835" y="1461"/>
                    <a:pt x="1835" y="1461"/>
                    <a:pt x="1835" y="1461"/>
                  </a:cubicBezTo>
                  <a:cubicBezTo>
                    <a:pt x="1835" y="1462"/>
                    <a:pt x="1836" y="1462"/>
                    <a:pt x="1837" y="1462"/>
                  </a:cubicBezTo>
                  <a:cubicBezTo>
                    <a:pt x="1837" y="1462"/>
                    <a:pt x="1837" y="1462"/>
                    <a:pt x="1837" y="1462"/>
                  </a:cubicBezTo>
                  <a:cubicBezTo>
                    <a:pt x="1843" y="1462"/>
                    <a:pt x="1848" y="1453"/>
                    <a:pt x="1849" y="1449"/>
                  </a:cubicBezTo>
                  <a:cubicBezTo>
                    <a:pt x="1849" y="1449"/>
                    <a:pt x="1849" y="1449"/>
                    <a:pt x="1849" y="1449"/>
                  </a:cubicBezTo>
                  <a:cubicBezTo>
                    <a:pt x="1849" y="1449"/>
                    <a:pt x="1849" y="1448"/>
                    <a:pt x="1849" y="1448"/>
                  </a:cubicBezTo>
                  <a:cubicBezTo>
                    <a:pt x="1849" y="1448"/>
                    <a:pt x="1849" y="1448"/>
                    <a:pt x="1849" y="1448"/>
                  </a:cubicBezTo>
                  <a:cubicBezTo>
                    <a:pt x="1849" y="1444"/>
                    <a:pt x="1846" y="1435"/>
                    <a:pt x="1844" y="1429"/>
                  </a:cubicBezTo>
                  <a:cubicBezTo>
                    <a:pt x="1844" y="1429"/>
                    <a:pt x="1844" y="1429"/>
                    <a:pt x="1844" y="1429"/>
                  </a:cubicBezTo>
                  <a:cubicBezTo>
                    <a:pt x="1844" y="1426"/>
                    <a:pt x="1842" y="1422"/>
                    <a:pt x="1842" y="1419"/>
                  </a:cubicBezTo>
                  <a:cubicBezTo>
                    <a:pt x="1842" y="1419"/>
                    <a:pt x="1842" y="1419"/>
                    <a:pt x="1842" y="1419"/>
                  </a:cubicBezTo>
                  <a:cubicBezTo>
                    <a:pt x="1842" y="1417"/>
                    <a:pt x="1843" y="1415"/>
                    <a:pt x="1844" y="1413"/>
                  </a:cubicBezTo>
                  <a:cubicBezTo>
                    <a:pt x="1844" y="1413"/>
                    <a:pt x="1844" y="1413"/>
                    <a:pt x="1844" y="1413"/>
                  </a:cubicBezTo>
                  <a:cubicBezTo>
                    <a:pt x="1847" y="1410"/>
                    <a:pt x="1854" y="1405"/>
                    <a:pt x="1855" y="1397"/>
                  </a:cubicBezTo>
                  <a:cubicBezTo>
                    <a:pt x="1855" y="1397"/>
                    <a:pt x="1855" y="1397"/>
                    <a:pt x="1855" y="1397"/>
                  </a:cubicBezTo>
                  <a:cubicBezTo>
                    <a:pt x="1855" y="1395"/>
                    <a:pt x="1855" y="1393"/>
                    <a:pt x="1855" y="1392"/>
                  </a:cubicBezTo>
                  <a:cubicBezTo>
                    <a:pt x="1855" y="1392"/>
                    <a:pt x="1855" y="1392"/>
                    <a:pt x="1855" y="1392"/>
                  </a:cubicBezTo>
                  <a:cubicBezTo>
                    <a:pt x="1855" y="1386"/>
                    <a:pt x="1854" y="1383"/>
                    <a:pt x="1853" y="1376"/>
                  </a:cubicBezTo>
                  <a:cubicBezTo>
                    <a:pt x="1853" y="1376"/>
                    <a:pt x="1853" y="1376"/>
                    <a:pt x="1853" y="1376"/>
                  </a:cubicBezTo>
                  <a:cubicBezTo>
                    <a:pt x="1852" y="1369"/>
                    <a:pt x="1850" y="1369"/>
                    <a:pt x="1848" y="1369"/>
                  </a:cubicBezTo>
                  <a:cubicBezTo>
                    <a:pt x="1848" y="1369"/>
                    <a:pt x="1848" y="1369"/>
                    <a:pt x="1848" y="1369"/>
                  </a:cubicBezTo>
                  <a:cubicBezTo>
                    <a:pt x="1847" y="1369"/>
                    <a:pt x="1846" y="1369"/>
                    <a:pt x="1845" y="1369"/>
                  </a:cubicBezTo>
                  <a:cubicBezTo>
                    <a:pt x="1845" y="1369"/>
                    <a:pt x="1845" y="1369"/>
                    <a:pt x="1845" y="1369"/>
                  </a:cubicBezTo>
                  <a:cubicBezTo>
                    <a:pt x="1844" y="1370"/>
                    <a:pt x="1843" y="1370"/>
                    <a:pt x="1842" y="1370"/>
                  </a:cubicBezTo>
                  <a:cubicBezTo>
                    <a:pt x="1842" y="1370"/>
                    <a:pt x="1842" y="1370"/>
                    <a:pt x="1842" y="1370"/>
                  </a:cubicBezTo>
                  <a:cubicBezTo>
                    <a:pt x="1840" y="1370"/>
                    <a:pt x="1839" y="1368"/>
                    <a:pt x="1838" y="1366"/>
                  </a:cubicBezTo>
                  <a:cubicBezTo>
                    <a:pt x="1838" y="1366"/>
                    <a:pt x="1838" y="1366"/>
                    <a:pt x="1838" y="1366"/>
                  </a:cubicBezTo>
                  <a:cubicBezTo>
                    <a:pt x="1836" y="1364"/>
                    <a:pt x="1835" y="1364"/>
                    <a:pt x="1830" y="1360"/>
                  </a:cubicBezTo>
                  <a:cubicBezTo>
                    <a:pt x="1830" y="1360"/>
                    <a:pt x="1830" y="1360"/>
                    <a:pt x="1830" y="1360"/>
                  </a:cubicBezTo>
                  <a:cubicBezTo>
                    <a:pt x="1828" y="1358"/>
                    <a:pt x="1826" y="1357"/>
                    <a:pt x="1825" y="1357"/>
                  </a:cubicBezTo>
                  <a:cubicBezTo>
                    <a:pt x="1825" y="1357"/>
                    <a:pt x="1825" y="1357"/>
                    <a:pt x="1825" y="1357"/>
                  </a:cubicBezTo>
                  <a:cubicBezTo>
                    <a:pt x="1824" y="1357"/>
                    <a:pt x="1822" y="1358"/>
                    <a:pt x="1820" y="1358"/>
                  </a:cubicBezTo>
                  <a:cubicBezTo>
                    <a:pt x="1820" y="1358"/>
                    <a:pt x="1820" y="1358"/>
                    <a:pt x="1820" y="1358"/>
                  </a:cubicBezTo>
                  <a:cubicBezTo>
                    <a:pt x="1819" y="1358"/>
                    <a:pt x="1819" y="1358"/>
                    <a:pt x="1818" y="1358"/>
                  </a:cubicBezTo>
                  <a:cubicBezTo>
                    <a:pt x="1818" y="1358"/>
                    <a:pt x="1818" y="1358"/>
                    <a:pt x="1818" y="1358"/>
                  </a:cubicBezTo>
                  <a:cubicBezTo>
                    <a:pt x="1814" y="1357"/>
                    <a:pt x="1813" y="1354"/>
                    <a:pt x="1809" y="1349"/>
                  </a:cubicBezTo>
                  <a:cubicBezTo>
                    <a:pt x="1809" y="1349"/>
                    <a:pt x="1809" y="1349"/>
                    <a:pt x="1809" y="1349"/>
                  </a:cubicBezTo>
                  <a:cubicBezTo>
                    <a:pt x="1806" y="1344"/>
                    <a:pt x="1804" y="1342"/>
                    <a:pt x="1795" y="1339"/>
                  </a:cubicBezTo>
                  <a:cubicBezTo>
                    <a:pt x="1795" y="1339"/>
                    <a:pt x="1795" y="1339"/>
                    <a:pt x="1795" y="1339"/>
                  </a:cubicBezTo>
                  <a:cubicBezTo>
                    <a:pt x="1791" y="1337"/>
                    <a:pt x="1789" y="1337"/>
                    <a:pt x="1788" y="1337"/>
                  </a:cubicBezTo>
                  <a:cubicBezTo>
                    <a:pt x="1788" y="1337"/>
                    <a:pt x="1788" y="1337"/>
                    <a:pt x="1788" y="1337"/>
                  </a:cubicBezTo>
                  <a:cubicBezTo>
                    <a:pt x="1786" y="1337"/>
                    <a:pt x="1784" y="1336"/>
                    <a:pt x="1784" y="1334"/>
                  </a:cubicBezTo>
                  <a:cubicBezTo>
                    <a:pt x="1784" y="1334"/>
                    <a:pt x="1784" y="1334"/>
                    <a:pt x="1784" y="1334"/>
                  </a:cubicBezTo>
                  <a:cubicBezTo>
                    <a:pt x="1783" y="1332"/>
                    <a:pt x="1782" y="1331"/>
                    <a:pt x="1777" y="1331"/>
                  </a:cubicBezTo>
                  <a:cubicBezTo>
                    <a:pt x="1777" y="1331"/>
                    <a:pt x="1777" y="1331"/>
                    <a:pt x="1777" y="1331"/>
                  </a:cubicBezTo>
                  <a:cubicBezTo>
                    <a:pt x="1773" y="1330"/>
                    <a:pt x="1769" y="1329"/>
                    <a:pt x="1768" y="1321"/>
                  </a:cubicBezTo>
                  <a:cubicBezTo>
                    <a:pt x="1768" y="1321"/>
                    <a:pt x="1768" y="1321"/>
                    <a:pt x="1768" y="1321"/>
                  </a:cubicBezTo>
                  <a:cubicBezTo>
                    <a:pt x="1767" y="1315"/>
                    <a:pt x="1764" y="1313"/>
                    <a:pt x="1761" y="1313"/>
                  </a:cubicBezTo>
                  <a:cubicBezTo>
                    <a:pt x="1761" y="1313"/>
                    <a:pt x="1761" y="1313"/>
                    <a:pt x="1761" y="1313"/>
                  </a:cubicBezTo>
                  <a:cubicBezTo>
                    <a:pt x="1761" y="1313"/>
                    <a:pt x="1761" y="1313"/>
                    <a:pt x="1761" y="1313"/>
                  </a:cubicBezTo>
                  <a:cubicBezTo>
                    <a:pt x="1761" y="1313"/>
                    <a:pt x="1761" y="1313"/>
                    <a:pt x="1761" y="1313"/>
                  </a:cubicBezTo>
                  <a:cubicBezTo>
                    <a:pt x="1759" y="1313"/>
                    <a:pt x="1757" y="1314"/>
                    <a:pt x="1754" y="1314"/>
                  </a:cubicBezTo>
                  <a:cubicBezTo>
                    <a:pt x="1754" y="1314"/>
                    <a:pt x="1754" y="1314"/>
                    <a:pt x="1754" y="1314"/>
                  </a:cubicBezTo>
                  <a:cubicBezTo>
                    <a:pt x="1752" y="1314"/>
                    <a:pt x="1750" y="1313"/>
                    <a:pt x="1746" y="1312"/>
                  </a:cubicBezTo>
                  <a:cubicBezTo>
                    <a:pt x="1746" y="1312"/>
                    <a:pt x="1746" y="1312"/>
                    <a:pt x="1746" y="1312"/>
                  </a:cubicBezTo>
                  <a:cubicBezTo>
                    <a:pt x="1745" y="1312"/>
                    <a:pt x="1744" y="1312"/>
                    <a:pt x="1743" y="1312"/>
                  </a:cubicBezTo>
                  <a:cubicBezTo>
                    <a:pt x="1743" y="1312"/>
                    <a:pt x="1743" y="1312"/>
                    <a:pt x="1743" y="1312"/>
                  </a:cubicBezTo>
                  <a:cubicBezTo>
                    <a:pt x="1741" y="1312"/>
                    <a:pt x="1740" y="1313"/>
                    <a:pt x="1736" y="1313"/>
                  </a:cubicBezTo>
                  <a:cubicBezTo>
                    <a:pt x="1736" y="1313"/>
                    <a:pt x="1736" y="1313"/>
                    <a:pt x="1736" y="1313"/>
                  </a:cubicBezTo>
                  <a:cubicBezTo>
                    <a:pt x="1735" y="1313"/>
                    <a:pt x="1734" y="1313"/>
                    <a:pt x="1733" y="1313"/>
                  </a:cubicBezTo>
                  <a:cubicBezTo>
                    <a:pt x="1733" y="1313"/>
                    <a:pt x="1733" y="1313"/>
                    <a:pt x="1733" y="1313"/>
                  </a:cubicBezTo>
                  <a:cubicBezTo>
                    <a:pt x="1732" y="1313"/>
                    <a:pt x="1732" y="1313"/>
                    <a:pt x="1732" y="1313"/>
                  </a:cubicBezTo>
                  <a:cubicBezTo>
                    <a:pt x="1732" y="1313"/>
                    <a:pt x="1732" y="1313"/>
                    <a:pt x="1732" y="1313"/>
                  </a:cubicBezTo>
                  <a:cubicBezTo>
                    <a:pt x="1731" y="1313"/>
                    <a:pt x="1731" y="1313"/>
                    <a:pt x="1731" y="1313"/>
                  </a:cubicBezTo>
                  <a:cubicBezTo>
                    <a:pt x="1731" y="1313"/>
                    <a:pt x="1731" y="1313"/>
                    <a:pt x="1731" y="1313"/>
                  </a:cubicBezTo>
                  <a:cubicBezTo>
                    <a:pt x="1731" y="1313"/>
                    <a:pt x="1731" y="1313"/>
                    <a:pt x="1731" y="1313"/>
                  </a:cubicBezTo>
                  <a:cubicBezTo>
                    <a:pt x="1731" y="1313"/>
                    <a:pt x="1731" y="1313"/>
                    <a:pt x="1731" y="1313"/>
                  </a:cubicBezTo>
                  <a:cubicBezTo>
                    <a:pt x="1731" y="1314"/>
                    <a:pt x="1732" y="1316"/>
                    <a:pt x="1732" y="1319"/>
                  </a:cubicBezTo>
                  <a:cubicBezTo>
                    <a:pt x="1732" y="1319"/>
                    <a:pt x="1732" y="1319"/>
                    <a:pt x="1732" y="1319"/>
                  </a:cubicBezTo>
                  <a:cubicBezTo>
                    <a:pt x="1732" y="1321"/>
                    <a:pt x="1731" y="1323"/>
                    <a:pt x="1729" y="1325"/>
                  </a:cubicBezTo>
                  <a:cubicBezTo>
                    <a:pt x="1729" y="1325"/>
                    <a:pt x="1729" y="1325"/>
                    <a:pt x="1729" y="1325"/>
                  </a:cubicBezTo>
                  <a:cubicBezTo>
                    <a:pt x="1728" y="1326"/>
                    <a:pt x="1727" y="1327"/>
                    <a:pt x="1727" y="1328"/>
                  </a:cubicBezTo>
                  <a:cubicBezTo>
                    <a:pt x="1727" y="1328"/>
                    <a:pt x="1727" y="1328"/>
                    <a:pt x="1727" y="1328"/>
                  </a:cubicBezTo>
                  <a:cubicBezTo>
                    <a:pt x="1727" y="1330"/>
                    <a:pt x="1730" y="1333"/>
                    <a:pt x="1731" y="1337"/>
                  </a:cubicBezTo>
                  <a:cubicBezTo>
                    <a:pt x="1731" y="1337"/>
                    <a:pt x="1731" y="1337"/>
                    <a:pt x="1731" y="1337"/>
                  </a:cubicBezTo>
                  <a:cubicBezTo>
                    <a:pt x="1731" y="1337"/>
                    <a:pt x="1731" y="1338"/>
                    <a:pt x="1731" y="1338"/>
                  </a:cubicBezTo>
                  <a:cubicBezTo>
                    <a:pt x="1731" y="1338"/>
                    <a:pt x="1731" y="1338"/>
                    <a:pt x="1731" y="1338"/>
                  </a:cubicBezTo>
                  <a:cubicBezTo>
                    <a:pt x="1731" y="1344"/>
                    <a:pt x="1725" y="1345"/>
                    <a:pt x="1722" y="1348"/>
                  </a:cubicBezTo>
                  <a:cubicBezTo>
                    <a:pt x="1722" y="1348"/>
                    <a:pt x="1722" y="1348"/>
                    <a:pt x="1722" y="1348"/>
                  </a:cubicBezTo>
                  <a:cubicBezTo>
                    <a:pt x="1719" y="1351"/>
                    <a:pt x="1715" y="1356"/>
                    <a:pt x="1715" y="1358"/>
                  </a:cubicBezTo>
                  <a:cubicBezTo>
                    <a:pt x="1715" y="1358"/>
                    <a:pt x="1715" y="1358"/>
                    <a:pt x="1715" y="1358"/>
                  </a:cubicBezTo>
                  <a:cubicBezTo>
                    <a:pt x="1715" y="1358"/>
                    <a:pt x="1715" y="1359"/>
                    <a:pt x="1716" y="1359"/>
                  </a:cubicBezTo>
                  <a:cubicBezTo>
                    <a:pt x="1716" y="1359"/>
                    <a:pt x="1716" y="1359"/>
                    <a:pt x="1716" y="1359"/>
                  </a:cubicBezTo>
                  <a:cubicBezTo>
                    <a:pt x="1720" y="1361"/>
                    <a:pt x="1722" y="1364"/>
                    <a:pt x="1722" y="1368"/>
                  </a:cubicBezTo>
                  <a:cubicBezTo>
                    <a:pt x="1722" y="1368"/>
                    <a:pt x="1722" y="1368"/>
                    <a:pt x="1722" y="1368"/>
                  </a:cubicBezTo>
                  <a:cubicBezTo>
                    <a:pt x="1722" y="1370"/>
                    <a:pt x="1721" y="1372"/>
                    <a:pt x="1721" y="1374"/>
                  </a:cubicBezTo>
                  <a:cubicBezTo>
                    <a:pt x="1721" y="1374"/>
                    <a:pt x="1721" y="1374"/>
                    <a:pt x="1721" y="1374"/>
                  </a:cubicBezTo>
                  <a:cubicBezTo>
                    <a:pt x="1721" y="1375"/>
                    <a:pt x="1721" y="1375"/>
                    <a:pt x="1721" y="1375"/>
                  </a:cubicBezTo>
                  <a:cubicBezTo>
                    <a:pt x="1721" y="1375"/>
                    <a:pt x="1721" y="1375"/>
                    <a:pt x="1721" y="1375"/>
                  </a:cubicBezTo>
                  <a:cubicBezTo>
                    <a:pt x="1721" y="1377"/>
                    <a:pt x="1722" y="1377"/>
                    <a:pt x="1723" y="1378"/>
                  </a:cubicBezTo>
                  <a:cubicBezTo>
                    <a:pt x="1723" y="1378"/>
                    <a:pt x="1723" y="1378"/>
                    <a:pt x="1723" y="1378"/>
                  </a:cubicBezTo>
                  <a:cubicBezTo>
                    <a:pt x="1724" y="1378"/>
                    <a:pt x="1726" y="1378"/>
                    <a:pt x="1728" y="1378"/>
                  </a:cubicBezTo>
                  <a:cubicBezTo>
                    <a:pt x="1728" y="1378"/>
                    <a:pt x="1728" y="1378"/>
                    <a:pt x="1728" y="1378"/>
                  </a:cubicBezTo>
                  <a:cubicBezTo>
                    <a:pt x="1729" y="1378"/>
                    <a:pt x="1730" y="1378"/>
                    <a:pt x="1731" y="1379"/>
                  </a:cubicBezTo>
                  <a:cubicBezTo>
                    <a:pt x="1731" y="1379"/>
                    <a:pt x="1731" y="1379"/>
                    <a:pt x="1731" y="1379"/>
                  </a:cubicBezTo>
                  <a:cubicBezTo>
                    <a:pt x="1731" y="1379"/>
                    <a:pt x="1731" y="1379"/>
                    <a:pt x="1731" y="1380"/>
                  </a:cubicBezTo>
                  <a:cubicBezTo>
                    <a:pt x="1731" y="1380"/>
                    <a:pt x="1731" y="1380"/>
                    <a:pt x="1731" y="1380"/>
                  </a:cubicBezTo>
                  <a:cubicBezTo>
                    <a:pt x="1731" y="1380"/>
                    <a:pt x="1732" y="1380"/>
                    <a:pt x="1732" y="1380"/>
                  </a:cubicBezTo>
                  <a:cubicBezTo>
                    <a:pt x="1732" y="1380"/>
                    <a:pt x="1732" y="1380"/>
                    <a:pt x="1732" y="1380"/>
                  </a:cubicBezTo>
                  <a:cubicBezTo>
                    <a:pt x="1732" y="1380"/>
                    <a:pt x="1733" y="1381"/>
                    <a:pt x="1734" y="1381"/>
                  </a:cubicBezTo>
                  <a:cubicBezTo>
                    <a:pt x="1734" y="1381"/>
                    <a:pt x="1734" y="1381"/>
                    <a:pt x="1734" y="1381"/>
                  </a:cubicBezTo>
                  <a:cubicBezTo>
                    <a:pt x="1737" y="1382"/>
                    <a:pt x="1739" y="1383"/>
                    <a:pt x="1742" y="1384"/>
                  </a:cubicBezTo>
                  <a:cubicBezTo>
                    <a:pt x="1742" y="1384"/>
                    <a:pt x="1742" y="1384"/>
                    <a:pt x="1742" y="1384"/>
                  </a:cubicBezTo>
                  <a:cubicBezTo>
                    <a:pt x="1747" y="1386"/>
                    <a:pt x="1748" y="1393"/>
                    <a:pt x="1748" y="1398"/>
                  </a:cubicBezTo>
                  <a:cubicBezTo>
                    <a:pt x="1748" y="1398"/>
                    <a:pt x="1748" y="1398"/>
                    <a:pt x="1748" y="1398"/>
                  </a:cubicBezTo>
                  <a:cubicBezTo>
                    <a:pt x="1748" y="1401"/>
                    <a:pt x="1748" y="1403"/>
                    <a:pt x="1747" y="1405"/>
                  </a:cubicBezTo>
                  <a:cubicBezTo>
                    <a:pt x="1747" y="1405"/>
                    <a:pt x="1747" y="1405"/>
                    <a:pt x="1747" y="1405"/>
                  </a:cubicBezTo>
                  <a:cubicBezTo>
                    <a:pt x="1746" y="1407"/>
                    <a:pt x="1745" y="1409"/>
                    <a:pt x="1745" y="1411"/>
                  </a:cubicBezTo>
                  <a:cubicBezTo>
                    <a:pt x="1745" y="1411"/>
                    <a:pt x="1745" y="1411"/>
                    <a:pt x="1745" y="1411"/>
                  </a:cubicBezTo>
                  <a:cubicBezTo>
                    <a:pt x="1745" y="1412"/>
                    <a:pt x="1745" y="1413"/>
                    <a:pt x="1746" y="1414"/>
                  </a:cubicBezTo>
                  <a:cubicBezTo>
                    <a:pt x="1746" y="1414"/>
                    <a:pt x="1746" y="1414"/>
                    <a:pt x="1746" y="1414"/>
                  </a:cubicBezTo>
                  <a:cubicBezTo>
                    <a:pt x="1746" y="1415"/>
                    <a:pt x="1747" y="1416"/>
                    <a:pt x="1747" y="1416"/>
                  </a:cubicBezTo>
                  <a:cubicBezTo>
                    <a:pt x="1747" y="1416"/>
                    <a:pt x="1747" y="1416"/>
                    <a:pt x="1747" y="1416"/>
                  </a:cubicBezTo>
                  <a:cubicBezTo>
                    <a:pt x="1746" y="1420"/>
                    <a:pt x="1742" y="1421"/>
                    <a:pt x="1740" y="1424"/>
                  </a:cubicBezTo>
                  <a:cubicBezTo>
                    <a:pt x="1740" y="1424"/>
                    <a:pt x="1740" y="1424"/>
                    <a:pt x="1740" y="1424"/>
                  </a:cubicBezTo>
                  <a:cubicBezTo>
                    <a:pt x="1738" y="1426"/>
                    <a:pt x="1736" y="1426"/>
                    <a:pt x="1734" y="1426"/>
                  </a:cubicBezTo>
                  <a:cubicBezTo>
                    <a:pt x="1734" y="1426"/>
                    <a:pt x="1734" y="1426"/>
                    <a:pt x="1734" y="1426"/>
                  </a:cubicBezTo>
                  <a:cubicBezTo>
                    <a:pt x="1730" y="1426"/>
                    <a:pt x="1725" y="1424"/>
                    <a:pt x="1721" y="1424"/>
                  </a:cubicBezTo>
                  <a:cubicBezTo>
                    <a:pt x="1721" y="1424"/>
                    <a:pt x="1721" y="1424"/>
                    <a:pt x="1721" y="1424"/>
                  </a:cubicBezTo>
                  <a:cubicBezTo>
                    <a:pt x="1721" y="1424"/>
                    <a:pt x="1720" y="1424"/>
                    <a:pt x="1720" y="1424"/>
                  </a:cubicBezTo>
                  <a:cubicBezTo>
                    <a:pt x="1720" y="1424"/>
                    <a:pt x="1720" y="1424"/>
                    <a:pt x="1720" y="1424"/>
                  </a:cubicBezTo>
                  <a:cubicBezTo>
                    <a:pt x="1718" y="1425"/>
                    <a:pt x="1718" y="1425"/>
                    <a:pt x="1718" y="1427"/>
                  </a:cubicBezTo>
                  <a:cubicBezTo>
                    <a:pt x="1718" y="1427"/>
                    <a:pt x="1718" y="1427"/>
                    <a:pt x="1718" y="1427"/>
                  </a:cubicBezTo>
                  <a:cubicBezTo>
                    <a:pt x="1718" y="1429"/>
                    <a:pt x="1719" y="1432"/>
                    <a:pt x="1719" y="1434"/>
                  </a:cubicBezTo>
                  <a:cubicBezTo>
                    <a:pt x="1719" y="1434"/>
                    <a:pt x="1719" y="1434"/>
                    <a:pt x="1719" y="1434"/>
                  </a:cubicBezTo>
                  <a:cubicBezTo>
                    <a:pt x="1719" y="1434"/>
                    <a:pt x="1719" y="1435"/>
                    <a:pt x="1719" y="1435"/>
                  </a:cubicBezTo>
                  <a:cubicBezTo>
                    <a:pt x="1719" y="1435"/>
                    <a:pt x="1719" y="1435"/>
                    <a:pt x="1719" y="1435"/>
                  </a:cubicBezTo>
                  <a:cubicBezTo>
                    <a:pt x="1719" y="1436"/>
                    <a:pt x="1718" y="1438"/>
                    <a:pt x="1718" y="1439"/>
                  </a:cubicBezTo>
                  <a:cubicBezTo>
                    <a:pt x="1718" y="1439"/>
                    <a:pt x="1718" y="1439"/>
                    <a:pt x="1718" y="1439"/>
                  </a:cubicBezTo>
                  <a:cubicBezTo>
                    <a:pt x="1718" y="1440"/>
                    <a:pt x="1719" y="1441"/>
                    <a:pt x="1720" y="1442"/>
                  </a:cubicBezTo>
                  <a:cubicBezTo>
                    <a:pt x="1720" y="1442"/>
                    <a:pt x="1720" y="1442"/>
                    <a:pt x="1720" y="1442"/>
                  </a:cubicBezTo>
                  <a:cubicBezTo>
                    <a:pt x="1721" y="1443"/>
                    <a:pt x="1722" y="1445"/>
                    <a:pt x="1722" y="1447"/>
                  </a:cubicBezTo>
                  <a:cubicBezTo>
                    <a:pt x="1722" y="1447"/>
                    <a:pt x="1722" y="1447"/>
                    <a:pt x="1722" y="1447"/>
                  </a:cubicBezTo>
                  <a:cubicBezTo>
                    <a:pt x="1722" y="1451"/>
                    <a:pt x="1719" y="1455"/>
                    <a:pt x="1716" y="1459"/>
                  </a:cubicBezTo>
                  <a:cubicBezTo>
                    <a:pt x="1716" y="1459"/>
                    <a:pt x="1716" y="1459"/>
                    <a:pt x="1716" y="1459"/>
                  </a:cubicBezTo>
                  <a:cubicBezTo>
                    <a:pt x="1714" y="1461"/>
                    <a:pt x="1713" y="1462"/>
                    <a:pt x="1711" y="1462"/>
                  </a:cubicBezTo>
                  <a:cubicBezTo>
                    <a:pt x="1711" y="1462"/>
                    <a:pt x="1711" y="1462"/>
                    <a:pt x="1711" y="1462"/>
                  </a:cubicBezTo>
                  <a:cubicBezTo>
                    <a:pt x="1707" y="1461"/>
                    <a:pt x="1706" y="1457"/>
                    <a:pt x="1703" y="1453"/>
                  </a:cubicBezTo>
                  <a:cubicBezTo>
                    <a:pt x="1703" y="1453"/>
                    <a:pt x="1703" y="1453"/>
                    <a:pt x="1703" y="1453"/>
                  </a:cubicBezTo>
                  <a:cubicBezTo>
                    <a:pt x="1702" y="1451"/>
                    <a:pt x="1702" y="1450"/>
                    <a:pt x="1701" y="1449"/>
                  </a:cubicBezTo>
                  <a:cubicBezTo>
                    <a:pt x="1701" y="1449"/>
                    <a:pt x="1701" y="1449"/>
                    <a:pt x="1701" y="1449"/>
                  </a:cubicBezTo>
                  <a:cubicBezTo>
                    <a:pt x="1701" y="1449"/>
                    <a:pt x="1700" y="1449"/>
                    <a:pt x="1700" y="1449"/>
                  </a:cubicBezTo>
                  <a:cubicBezTo>
                    <a:pt x="1700" y="1449"/>
                    <a:pt x="1700" y="1449"/>
                    <a:pt x="1700" y="1449"/>
                  </a:cubicBezTo>
                  <a:cubicBezTo>
                    <a:pt x="1700" y="1449"/>
                    <a:pt x="1700" y="1449"/>
                    <a:pt x="1699" y="1450"/>
                  </a:cubicBezTo>
                  <a:cubicBezTo>
                    <a:pt x="1699" y="1450"/>
                    <a:pt x="1699" y="1450"/>
                    <a:pt x="1699" y="1450"/>
                  </a:cubicBezTo>
                  <a:cubicBezTo>
                    <a:pt x="1698" y="1451"/>
                    <a:pt x="1697" y="1451"/>
                    <a:pt x="1696" y="1451"/>
                  </a:cubicBezTo>
                  <a:cubicBezTo>
                    <a:pt x="1696" y="1451"/>
                    <a:pt x="1696" y="1451"/>
                    <a:pt x="1696" y="1451"/>
                  </a:cubicBezTo>
                  <a:cubicBezTo>
                    <a:pt x="1694" y="1451"/>
                    <a:pt x="1693" y="1449"/>
                    <a:pt x="1692" y="1446"/>
                  </a:cubicBezTo>
                  <a:cubicBezTo>
                    <a:pt x="1692" y="1446"/>
                    <a:pt x="1692" y="1446"/>
                    <a:pt x="1692" y="1446"/>
                  </a:cubicBezTo>
                  <a:cubicBezTo>
                    <a:pt x="1691" y="1442"/>
                    <a:pt x="1688" y="1441"/>
                    <a:pt x="1685" y="1440"/>
                  </a:cubicBezTo>
                  <a:cubicBezTo>
                    <a:pt x="1685" y="1440"/>
                    <a:pt x="1685" y="1440"/>
                    <a:pt x="1685" y="1440"/>
                  </a:cubicBezTo>
                  <a:cubicBezTo>
                    <a:pt x="1684" y="1440"/>
                    <a:pt x="1684" y="1440"/>
                    <a:pt x="1684" y="1440"/>
                  </a:cubicBezTo>
                  <a:cubicBezTo>
                    <a:pt x="1684" y="1440"/>
                    <a:pt x="1684" y="1440"/>
                    <a:pt x="1684" y="1440"/>
                  </a:cubicBezTo>
                  <a:cubicBezTo>
                    <a:pt x="1683" y="1440"/>
                    <a:pt x="1682" y="1440"/>
                    <a:pt x="1680" y="1440"/>
                  </a:cubicBezTo>
                  <a:cubicBezTo>
                    <a:pt x="1680" y="1440"/>
                    <a:pt x="1680" y="1440"/>
                    <a:pt x="1680" y="1440"/>
                  </a:cubicBezTo>
                  <a:cubicBezTo>
                    <a:pt x="1679" y="1440"/>
                    <a:pt x="1677" y="1440"/>
                    <a:pt x="1676" y="1438"/>
                  </a:cubicBezTo>
                  <a:cubicBezTo>
                    <a:pt x="1676" y="1438"/>
                    <a:pt x="1676" y="1438"/>
                    <a:pt x="1676" y="1438"/>
                  </a:cubicBezTo>
                  <a:cubicBezTo>
                    <a:pt x="1674" y="1436"/>
                    <a:pt x="1670" y="1431"/>
                    <a:pt x="1670" y="1427"/>
                  </a:cubicBezTo>
                  <a:cubicBezTo>
                    <a:pt x="1670" y="1427"/>
                    <a:pt x="1670" y="1427"/>
                    <a:pt x="1670" y="1427"/>
                  </a:cubicBezTo>
                  <a:cubicBezTo>
                    <a:pt x="1670" y="1426"/>
                    <a:pt x="1670" y="1425"/>
                    <a:pt x="1670" y="1425"/>
                  </a:cubicBezTo>
                  <a:cubicBezTo>
                    <a:pt x="1670" y="1425"/>
                    <a:pt x="1670" y="1425"/>
                    <a:pt x="1670" y="1425"/>
                  </a:cubicBezTo>
                  <a:cubicBezTo>
                    <a:pt x="1670" y="1425"/>
                    <a:pt x="1670" y="1425"/>
                    <a:pt x="1670" y="1425"/>
                  </a:cubicBezTo>
                  <a:cubicBezTo>
                    <a:pt x="1670" y="1425"/>
                    <a:pt x="1670" y="1425"/>
                    <a:pt x="1670" y="1425"/>
                  </a:cubicBezTo>
                  <a:cubicBezTo>
                    <a:pt x="1670" y="1425"/>
                    <a:pt x="1670" y="1425"/>
                    <a:pt x="1670" y="1425"/>
                  </a:cubicBezTo>
                  <a:cubicBezTo>
                    <a:pt x="1670" y="1425"/>
                    <a:pt x="1670" y="1425"/>
                    <a:pt x="1670" y="1425"/>
                  </a:cubicBezTo>
                  <a:cubicBezTo>
                    <a:pt x="1668" y="1425"/>
                    <a:pt x="1663" y="1426"/>
                    <a:pt x="1660" y="1426"/>
                  </a:cubicBezTo>
                  <a:cubicBezTo>
                    <a:pt x="1660" y="1426"/>
                    <a:pt x="1660" y="1426"/>
                    <a:pt x="1660" y="1426"/>
                  </a:cubicBezTo>
                  <a:cubicBezTo>
                    <a:pt x="1655" y="1426"/>
                    <a:pt x="1652" y="1420"/>
                    <a:pt x="1648" y="1415"/>
                  </a:cubicBezTo>
                  <a:cubicBezTo>
                    <a:pt x="1648" y="1415"/>
                    <a:pt x="1648" y="1415"/>
                    <a:pt x="1648" y="1415"/>
                  </a:cubicBezTo>
                  <a:cubicBezTo>
                    <a:pt x="1646" y="1412"/>
                    <a:pt x="1645" y="1410"/>
                    <a:pt x="1645" y="1408"/>
                  </a:cubicBezTo>
                  <a:cubicBezTo>
                    <a:pt x="1645" y="1408"/>
                    <a:pt x="1645" y="1408"/>
                    <a:pt x="1645" y="1408"/>
                  </a:cubicBezTo>
                  <a:cubicBezTo>
                    <a:pt x="1645" y="1406"/>
                    <a:pt x="1646" y="1404"/>
                    <a:pt x="1647" y="1401"/>
                  </a:cubicBezTo>
                  <a:cubicBezTo>
                    <a:pt x="1647" y="1401"/>
                    <a:pt x="1647" y="1401"/>
                    <a:pt x="1647" y="1401"/>
                  </a:cubicBezTo>
                  <a:cubicBezTo>
                    <a:pt x="1649" y="1396"/>
                    <a:pt x="1654" y="1392"/>
                    <a:pt x="1658" y="1390"/>
                  </a:cubicBezTo>
                  <a:cubicBezTo>
                    <a:pt x="1658" y="1390"/>
                    <a:pt x="1658" y="1390"/>
                    <a:pt x="1658" y="1390"/>
                  </a:cubicBezTo>
                  <a:cubicBezTo>
                    <a:pt x="1659" y="1389"/>
                    <a:pt x="1659" y="1389"/>
                    <a:pt x="1659" y="1388"/>
                  </a:cubicBezTo>
                  <a:cubicBezTo>
                    <a:pt x="1659" y="1388"/>
                    <a:pt x="1659" y="1388"/>
                    <a:pt x="1659" y="1388"/>
                  </a:cubicBezTo>
                  <a:cubicBezTo>
                    <a:pt x="1659" y="1386"/>
                    <a:pt x="1657" y="1383"/>
                    <a:pt x="1657" y="1379"/>
                  </a:cubicBezTo>
                  <a:cubicBezTo>
                    <a:pt x="1657" y="1379"/>
                    <a:pt x="1657" y="1379"/>
                    <a:pt x="1657" y="1379"/>
                  </a:cubicBezTo>
                  <a:cubicBezTo>
                    <a:pt x="1657" y="1375"/>
                    <a:pt x="1655" y="1373"/>
                    <a:pt x="1654" y="1368"/>
                  </a:cubicBezTo>
                  <a:cubicBezTo>
                    <a:pt x="1654" y="1368"/>
                    <a:pt x="1654" y="1368"/>
                    <a:pt x="1654" y="1368"/>
                  </a:cubicBezTo>
                  <a:cubicBezTo>
                    <a:pt x="1653" y="1364"/>
                    <a:pt x="1650" y="1359"/>
                    <a:pt x="1648" y="1358"/>
                  </a:cubicBezTo>
                  <a:cubicBezTo>
                    <a:pt x="1648" y="1358"/>
                    <a:pt x="1648" y="1358"/>
                    <a:pt x="1648" y="1358"/>
                  </a:cubicBezTo>
                  <a:cubicBezTo>
                    <a:pt x="1646" y="1357"/>
                    <a:pt x="1645" y="1357"/>
                    <a:pt x="1645" y="1355"/>
                  </a:cubicBezTo>
                  <a:cubicBezTo>
                    <a:pt x="1645" y="1355"/>
                    <a:pt x="1645" y="1355"/>
                    <a:pt x="1645" y="1355"/>
                  </a:cubicBezTo>
                  <a:cubicBezTo>
                    <a:pt x="1644" y="1354"/>
                    <a:pt x="1644" y="1353"/>
                    <a:pt x="1643" y="1349"/>
                  </a:cubicBezTo>
                  <a:cubicBezTo>
                    <a:pt x="1643" y="1349"/>
                    <a:pt x="1643" y="1349"/>
                    <a:pt x="1643" y="1349"/>
                  </a:cubicBezTo>
                  <a:cubicBezTo>
                    <a:pt x="1642" y="1347"/>
                    <a:pt x="1642" y="1346"/>
                    <a:pt x="1642" y="1345"/>
                  </a:cubicBezTo>
                  <a:cubicBezTo>
                    <a:pt x="1642" y="1345"/>
                    <a:pt x="1642" y="1345"/>
                    <a:pt x="1642" y="1345"/>
                  </a:cubicBezTo>
                  <a:cubicBezTo>
                    <a:pt x="1642" y="1340"/>
                    <a:pt x="1646" y="1338"/>
                    <a:pt x="1649" y="1337"/>
                  </a:cubicBezTo>
                  <a:cubicBezTo>
                    <a:pt x="1649" y="1337"/>
                    <a:pt x="1649" y="1337"/>
                    <a:pt x="1649" y="1337"/>
                  </a:cubicBezTo>
                  <a:cubicBezTo>
                    <a:pt x="1650" y="1337"/>
                    <a:pt x="1650" y="1337"/>
                    <a:pt x="1650" y="1336"/>
                  </a:cubicBezTo>
                  <a:cubicBezTo>
                    <a:pt x="1650" y="1336"/>
                    <a:pt x="1650" y="1336"/>
                    <a:pt x="1650" y="1336"/>
                  </a:cubicBezTo>
                  <a:cubicBezTo>
                    <a:pt x="1650" y="1334"/>
                    <a:pt x="1647" y="1329"/>
                    <a:pt x="1644" y="1327"/>
                  </a:cubicBezTo>
                  <a:cubicBezTo>
                    <a:pt x="1644" y="1327"/>
                    <a:pt x="1644" y="1327"/>
                    <a:pt x="1644" y="1327"/>
                  </a:cubicBezTo>
                  <a:cubicBezTo>
                    <a:pt x="1643" y="1325"/>
                    <a:pt x="1642" y="1325"/>
                    <a:pt x="1642" y="1324"/>
                  </a:cubicBezTo>
                  <a:cubicBezTo>
                    <a:pt x="1642" y="1324"/>
                    <a:pt x="1642" y="1324"/>
                    <a:pt x="1642" y="1324"/>
                  </a:cubicBezTo>
                  <a:cubicBezTo>
                    <a:pt x="1642" y="1324"/>
                    <a:pt x="1641" y="1323"/>
                    <a:pt x="1641" y="1322"/>
                  </a:cubicBezTo>
                  <a:cubicBezTo>
                    <a:pt x="1641" y="1322"/>
                    <a:pt x="1641" y="1322"/>
                    <a:pt x="1641" y="1322"/>
                  </a:cubicBezTo>
                  <a:cubicBezTo>
                    <a:pt x="1641" y="1322"/>
                    <a:pt x="1641" y="1321"/>
                    <a:pt x="1641" y="1321"/>
                  </a:cubicBezTo>
                  <a:cubicBezTo>
                    <a:pt x="1641" y="1321"/>
                    <a:pt x="1641" y="1321"/>
                    <a:pt x="1641" y="1321"/>
                  </a:cubicBezTo>
                  <a:cubicBezTo>
                    <a:pt x="1641" y="1319"/>
                    <a:pt x="1639" y="1318"/>
                    <a:pt x="1636" y="1318"/>
                  </a:cubicBezTo>
                  <a:cubicBezTo>
                    <a:pt x="1636" y="1318"/>
                    <a:pt x="1636" y="1318"/>
                    <a:pt x="1636" y="1318"/>
                  </a:cubicBezTo>
                  <a:cubicBezTo>
                    <a:pt x="1635" y="1318"/>
                    <a:pt x="1635" y="1318"/>
                    <a:pt x="1635" y="1318"/>
                  </a:cubicBezTo>
                  <a:cubicBezTo>
                    <a:pt x="1635" y="1318"/>
                    <a:pt x="1635" y="1318"/>
                    <a:pt x="1635" y="1318"/>
                  </a:cubicBezTo>
                  <a:cubicBezTo>
                    <a:pt x="1634" y="1318"/>
                    <a:pt x="1634" y="1318"/>
                    <a:pt x="1634" y="1318"/>
                  </a:cubicBezTo>
                  <a:cubicBezTo>
                    <a:pt x="1634" y="1318"/>
                    <a:pt x="1634" y="1318"/>
                    <a:pt x="1634" y="1318"/>
                  </a:cubicBezTo>
                  <a:cubicBezTo>
                    <a:pt x="1631" y="1318"/>
                    <a:pt x="1629" y="1315"/>
                    <a:pt x="1627" y="1312"/>
                  </a:cubicBezTo>
                  <a:cubicBezTo>
                    <a:pt x="1627" y="1312"/>
                    <a:pt x="1627" y="1312"/>
                    <a:pt x="1627" y="1312"/>
                  </a:cubicBezTo>
                  <a:cubicBezTo>
                    <a:pt x="1625" y="1309"/>
                    <a:pt x="1623" y="1305"/>
                    <a:pt x="1621" y="1302"/>
                  </a:cubicBezTo>
                  <a:cubicBezTo>
                    <a:pt x="1621" y="1302"/>
                    <a:pt x="1621" y="1302"/>
                    <a:pt x="1621" y="1302"/>
                  </a:cubicBezTo>
                  <a:cubicBezTo>
                    <a:pt x="1620" y="1300"/>
                    <a:pt x="1620" y="1300"/>
                    <a:pt x="1619" y="1299"/>
                  </a:cubicBezTo>
                  <a:cubicBezTo>
                    <a:pt x="1619" y="1299"/>
                    <a:pt x="1619" y="1299"/>
                    <a:pt x="1619" y="1299"/>
                  </a:cubicBezTo>
                  <a:cubicBezTo>
                    <a:pt x="1618" y="1299"/>
                    <a:pt x="1616" y="1301"/>
                    <a:pt x="1614" y="1301"/>
                  </a:cubicBezTo>
                  <a:cubicBezTo>
                    <a:pt x="1614" y="1301"/>
                    <a:pt x="1614" y="1301"/>
                    <a:pt x="1614" y="1301"/>
                  </a:cubicBezTo>
                  <a:cubicBezTo>
                    <a:pt x="1613" y="1301"/>
                    <a:pt x="1613" y="1301"/>
                    <a:pt x="1613" y="1301"/>
                  </a:cubicBezTo>
                  <a:cubicBezTo>
                    <a:pt x="1613" y="1301"/>
                    <a:pt x="1613" y="1301"/>
                    <a:pt x="1613" y="1301"/>
                  </a:cubicBezTo>
                  <a:cubicBezTo>
                    <a:pt x="1609" y="1301"/>
                    <a:pt x="1605" y="1297"/>
                    <a:pt x="1604" y="1294"/>
                  </a:cubicBezTo>
                  <a:cubicBezTo>
                    <a:pt x="1604" y="1294"/>
                    <a:pt x="1604" y="1294"/>
                    <a:pt x="1604" y="1294"/>
                  </a:cubicBezTo>
                  <a:cubicBezTo>
                    <a:pt x="1607" y="1294"/>
                    <a:pt x="1607" y="1294"/>
                    <a:pt x="1607" y="1294"/>
                  </a:cubicBezTo>
                  <a:cubicBezTo>
                    <a:pt x="1607" y="1294"/>
                    <a:pt x="1608" y="1295"/>
                    <a:pt x="1609" y="1297"/>
                  </a:cubicBezTo>
                  <a:cubicBezTo>
                    <a:pt x="1609" y="1297"/>
                    <a:pt x="1609" y="1297"/>
                    <a:pt x="1609" y="1297"/>
                  </a:cubicBezTo>
                  <a:cubicBezTo>
                    <a:pt x="1611" y="1298"/>
                    <a:pt x="1612" y="1299"/>
                    <a:pt x="1613" y="1299"/>
                  </a:cubicBezTo>
                  <a:cubicBezTo>
                    <a:pt x="1613" y="1299"/>
                    <a:pt x="1613" y="1299"/>
                    <a:pt x="1613" y="1299"/>
                  </a:cubicBezTo>
                  <a:cubicBezTo>
                    <a:pt x="1613" y="1299"/>
                    <a:pt x="1613" y="1299"/>
                    <a:pt x="1613" y="1299"/>
                  </a:cubicBezTo>
                  <a:cubicBezTo>
                    <a:pt x="1613" y="1299"/>
                    <a:pt x="1613" y="1299"/>
                    <a:pt x="1613" y="1299"/>
                  </a:cubicBezTo>
                  <a:cubicBezTo>
                    <a:pt x="1615" y="1298"/>
                    <a:pt x="1617" y="1297"/>
                    <a:pt x="1619" y="1297"/>
                  </a:cubicBezTo>
                  <a:cubicBezTo>
                    <a:pt x="1619" y="1297"/>
                    <a:pt x="1619" y="1297"/>
                    <a:pt x="1619" y="1297"/>
                  </a:cubicBezTo>
                  <a:cubicBezTo>
                    <a:pt x="1621" y="1297"/>
                    <a:pt x="1623" y="1298"/>
                    <a:pt x="1624" y="1301"/>
                  </a:cubicBezTo>
                  <a:cubicBezTo>
                    <a:pt x="1624" y="1301"/>
                    <a:pt x="1624" y="1301"/>
                    <a:pt x="1624" y="1301"/>
                  </a:cubicBezTo>
                  <a:cubicBezTo>
                    <a:pt x="1625" y="1304"/>
                    <a:pt x="1627" y="1307"/>
                    <a:pt x="1629" y="1310"/>
                  </a:cubicBezTo>
                  <a:cubicBezTo>
                    <a:pt x="1629" y="1310"/>
                    <a:pt x="1629" y="1310"/>
                    <a:pt x="1629" y="1310"/>
                  </a:cubicBezTo>
                  <a:cubicBezTo>
                    <a:pt x="1631" y="1313"/>
                    <a:pt x="1633" y="1315"/>
                    <a:pt x="1634" y="1315"/>
                  </a:cubicBezTo>
                  <a:cubicBezTo>
                    <a:pt x="1634" y="1315"/>
                    <a:pt x="1634" y="1315"/>
                    <a:pt x="1634" y="1315"/>
                  </a:cubicBezTo>
                  <a:cubicBezTo>
                    <a:pt x="1634" y="1315"/>
                    <a:pt x="1634" y="1315"/>
                    <a:pt x="1634" y="1315"/>
                  </a:cubicBezTo>
                  <a:cubicBezTo>
                    <a:pt x="1634" y="1315"/>
                    <a:pt x="1634" y="1315"/>
                    <a:pt x="1634" y="1315"/>
                  </a:cubicBezTo>
                  <a:cubicBezTo>
                    <a:pt x="1635" y="1315"/>
                    <a:pt x="1635" y="1315"/>
                    <a:pt x="1636" y="1315"/>
                  </a:cubicBezTo>
                  <a:cubicBezTo>
                    <a:pt x="1636" y="1315"/>
                    <a:pt x="1636" y="1315"/>
                    <a:pt x="1636" y="1315"/>
                  </a:cubicBezTo>
                  <a:cubicBezTo>
                    <a:pt x="1639" y="1315"/>
                    <a:pt x="1644" y="1316"/>
                    <a:pt x="1644" y="1321"/>
                  </a:cubicBezTo>
                  <a:cubicBezTo>
                    <a:pt x="1644" y="1321"/>
                    <a:pt x="1644" y="1321"/>
                    <a:pt x="1644" y="1321"/>
                  </a:cubicBezTo>
                  <a:cubicBezTo>
                    <a:pt x="1644" y="1321"/>
                    <a:pt x="1644" y="1322"/>
                    <a:pt x="1644" y="1322"/>
                  </a:cubicBezTo>
                  <a:cubicBezTo>
                    <a:pt x="1644" y="1322"/>
                    <a:pt x="1644" y="1322"/>
                    <a:pt x="1644" y="1322"/>
                  </a:cubicBezTo>
                  <a:cubicBezTo>
                    <a:pt x="1644" y="1323"/>
                    <a:pt x="1645" y="1323"/>
                    <a:pt x="1646" y="1325"/>
                  </a:cubicBezTo>
                  <a:cubicBezTo>
                    <a:pt x="1646" y="1325"/>
                    <a:pt x="1646" y="1325"/>
                    <a:pt x="1646" y="1325"/>
                  </a:cubicBezTo>
                  <a:cubicBezTo>
                    <a:pt x="1649" y="1328"/>
                    <a:pt x="1653" y="1332"/>
                    <a:pt x="1653" y="1336"/>
                  </a:cubicBezTo>
                  <a:cubicBezTo>
                    <a:pt x="1653" y="1336"/>
                    <a:pt x="1653" y="1336"/>
                    <a:pt x="1653" y="1336"/>
                  </a:cubicBezTo>
                  <a:cubicBezTo>
                    <a:pt x="1653" y="1337"/>
                    <a:pt x="1652" y="1339"/>
                    <a:pt x="1650" y="1339"/>
                  </a:cubicBezTo>
                  <a:cubicBezTo>
                    <a:pt x="1650" y="1339"/>
                    <a:pt x="1650" y="1339"/>
                    <a:pt x="1650" y="1339"/>
                  </a:cubicBezTo>
                  <a:cubicBezTo>
                    <a:pt x="1647" y="1340"/>
                    <a:pt x="1645" y="1342"/>
                    <a:pt x="1645" y="1345"/>
                  </a:cubicBezTo>
                  <a:cubicBezTo>
                    <a:pt x="1645" y="1345"/>
                    <a:pt x="1645" y="1345"/>
                    <a:pt x="1645" y="1345"/>
                  </a:cubicBezTo>
                  <a:cubicBezTo>
                    <a:pt x="1645" y="1346"/>
                    <a:pt x="1645" y="1347"/>
                    <a:pt x="1646" y="1348"/>
                  </a:cubicBezTo>
                  <a:cubicBezTo>
                    <a:pt x="1646" y="1348"/>
                    <a:pt x="1646" y="1348"/>
                    <a:pt x="1646" y="1348"/>
                  </a:cubicBezTo>
                  <a:cubicBezTo>
                    <a:pt x="1647" y="1352"/>
                    <a:pt x="1647" y="1354"/>
                    <a:pt x="1647" y="1354"/>
                  </a:cubicBezTo>
                  <a:cubicBezTo>
                    <a:pt x="1647" y="1354"/>
                    <a:pt x="1647" y="1354"/>
                    <a:pt x="1647" y="1354"/>
                  </a:cubicBezTo>
                  <a:cubicBezTo>
                    <a:pt x="1648" y="1355"/>
                    <a:pt x="1647" y="1354"/>
                    <a:pt x="1649" y="1355"/>
                  </a:cubicBezTo>
                  <a:cubicBezTo>
                    <a:pt x="1649" y="1355"/>
                    <a:pt x="1649" y="1355"/>
                    <a:pt x="1649" y="1355"/>
                  </a:cubicBezTo>
                  <a:cubicBezTo>
                    <a:pt x="1653" y="1357"/>
                    <a:pt x="1656" y="1362"/>
                    <a:pt x="1657" y="1367"/>
                  </a:cubicBezTo>
                  <a:cubicBezTo>
                    <a:pt x="1657" y="1367"/>
                    <a:pt x="1657" y="1367"/>
                    <a:pt x="1657" y="1367"/>
                  </a:cubicBezTo>
                  <a:cubicBezTo>
                    <a:pt x="1657" y="1371"/>
                    <a:pt x="1660" y="1374"/>
                    <a:pt x="1660" y="1379"/>
                  </a:cubicBezTo>
                  <a:cubicBezTo>
                    <a:pt x="1660" y="1379"/>
                    <a:pt x="1660" y="1379"/>
                    <a:pt x="1660" y="1379"/>
                  </a:cubicBezTo>
                  <a:cubicBezTo>
                    <a:pt x="1660" y="1382"/>
                    <a:pt x="1661" y="1385"/>
                    <a:pt x="1662" y="1388"/>
                  </a:cubicBezTo>
                  <a:cubicBezTo>
                    <a:pt x="1662" y="1388"/>
                    <a:pt x="1662" y="1388"/>
                    <a:pt x="1662" y="1388"/>
                  </a:cubicBezTo>
                  <a:cubicBezTo>
                    <a:pt x="1662" y="1390"/>
                    <a:pt x="1661" y="1392"/>
                    <a:pt x="1659" y="1392"/>
                  </a:cubicBezTo>
                  <a:cubicBezTo>
                    <a:pt x="1659" y="1392"/>
                    <a:pt x="1659" y="1392"/>
                    <a:pt x="1659" y="1392"/>
                  </a:cubicBezTo>
                  <a:cubicBezTo>
                    <a:pt x="1656" y="1394"/>
                    <a:pt x="1652" y="1398"/>
                    <a:pt x="1650" y="1402"/>
                  </a:cubicBezTo>
                  <a:cubicBezTo>
                    <a:pt x="1650" y="1402"/>
                    <a:pt x="1650" y="1402"/>
                    <a:pt x="1650" y="1402"/>
                  </a:cubicBezTo>
                  <a:cubicBezTo>
                    <a:pt x="1649" y="1405"/>
                    <a:pt x="1648" y="1407"/>
                    <a:pt x="1648" y="1408"/>
                  </a:cubicBezTo>
                  <a:cubicBezTo>
                    <a:pt x="1648" y="1408"/>
                    <a:pt x="1648" y="1408"/>
                    <a:pt x="1648" y="1408"/>
                  </a:cubicBezTo>
                  <a:cubicBezTo>
                    <a:pt x="1648" y="1409"/>
                    <a:pt x="1649" y="1411"/>
                    <a:pt x="1650" y="1413"/>
                  </a:cubicBezTo>
                  <a:cubicBezTo>
                    <a:pt x="1650" y="1413"/>
                    <a:pt x="1650" y="1413"/>
                    <a:pt x="1650" y="1413"/>
                  </a:cubicBezTo>
                  <a:cubicBezTo>
                    <a:pt x="1654" y="1419"/>
                    <a:pt x="1658" y="1424"/>
                    <a:pt x="1660" y="1423"/>
                  </a:cubicBezTo>
                  <a:cubicBezTo>
                    <a:pt x="1660" y="1423"/>
                    <a:pt x="1660" y="1423"/>
                    <a:pt x="1660" y="1423"/>
                  </a:cubicBezTo>
                  <a:cubicBezTo>
                    <a:pt x="1662" y="1423"/>
                    <a:pt x="1667" y="1422"/>
                    <a:pt x="1670" y="1422"/>
                  </a:cubicBezTo>
                  <a:cubicBezTo>
                    <a:pt x="1670" y="1422"/>
                    <a:pt x="1670" y="1422"/>
                    <a:pt x="1670" y="1422"/>
                  </a:cubicBezTo>
                  <a:cubicBezTo>
                    <a:pt x="1671" y="1422"/>
                    <a:pt x="1671" y="1422"/>
                    <a:pt x="1672" y="1422"/>
                  </a:cubicBezTo>
                  <a:cubicBezTo>
                    <a:pt x="1672" y="1422"/>
                    <a:pt x="1672" y="1422"/>
                    <a:pt x="1672" y="1422"/>
                  </a:cubicBezTo>
                  <a:cubicBezTo>
                    <a:pt x="1673" y="1423"/>
                    <a:pt x="1673" y="1424"/>
                    <a:pt x="1673" y="1424"/>
                  </a:cubicBezTo>
                  <a:cubicBezTo>
                    <a:pt x="1673" y="1424"/>
                    <a:pt x="1673" y="1424"/>
                    <a:pt x="1673" y="1424"/>
                  </a:cubicBezTo>
                  <a:cubicBezTo>
                    <a:pt x="1673" y="1425"/>
                    <a:pt x="1673" y="1425"/>
                    <a:pt x="1673" y="1425"/>
                  </a:cubicBezTo>
                  <a:cubicBezTo>
                    <a:pt x="1673" y="1425"/>
                    <a:pt x="1673" y="1425"/>
                    <a:pt x="1673" y="1425"/>
                  </a:cubicBezTo>
                  <a:cubicBezTo>
                    <a:pt x="1673" y="1426"/>
                    <a:pt x="1673" y="1426"/>
                    <a:pt x="1673" y="1427"/>
                  </a:cubicBezTo>
                  <a:cubicBezTo>
                    <a:pt x="1673" y="1427"/>
                    <a:pt x="1673" y="1427"/>
                    <a:pt x="1673" y="1427"/>
                  </a:cubicBezTo>
                  <a:cubicBezTo>
                    <a:pt x="1673" y="1429"/>
                    <a:pt x="1676" y="1434"/>
                    <a:pt x="1678" y="1437"/>
                  </a:cubicBezTo>
                  <a:cubicBezTo>
                    <a:pt x="1678" y="1437"/>
                    <a:pt x="1678" y="1437"/>
                    <a:pt x="1678" y="1437"/>
                  </a:cubicBezTo>
                  <a:cubicBezTo>
                    <a:pt x="1679" y="1438"/>
                    <a:pt x="1679" y="1438"/>
                    <a:pt x="1680" y="1438"/>
                  </a:cubicBezTo>
                  <a:cubicBezTo>
                    <a:pt x="1680" y="1438"/>
                    <a:pt x="1680" y="1438"/>
                    <a:pt x="1680" y="1438"/>
                  </a:cubicBezTo>
                  <a:cubicBezTo>
                    <a:pt x="1681" y="1438"/>
                    <a:pt x="1682" y="1437"/>
                    <a:pt x="1684" y="1437"/>
                  </a:cubicBezTo>
                  <a:cubicBezTo>
                    <a:pt x="1684" y="1437"/>
                    <a:pt x="1684" y="1437"/>
                    <a:pt x="1684" y="1437"/>
                  </a:cubicBezTo>
                  <a:cubicBezTo>
                    <a:pt x="1684" y="1437"/>
                    <a:pt x="1685" y="1437"/>
                    <a:pt x="1686" y="1437"/>
                  </a:cubicBezTo>
                  <a:cubicBezTo>
                    <a:pt x="1686" y="1437"/>
                    <a:pt x="1686" y="1437"/>
                    <a:pt x="1686" y="1437"/>
                  </a:cubicBezTo>
                  <a:cubicBezTo>
                    <a:pt x="1689" y="1438"/>
                    <a:pt x="1693" y="1440"/>
                    <a:pt x="1695" y="1445"/>
                  </a:cubicBezTo>
                  <a:cubicBezTo>
                    <a:pt x="1695" y="1445"/>
                    <a:pt x="1695" y="1445"/>
                    <a:pt x="1695" y="1445"/>
                  </a:cubicBezTo>
                  <a:cubicBezTo>
                    <a:pt x="1695" y="1446"/>
                    <a:pt x="1696" y="1447"/>
                    <a:pt x="1696" y="1448"/>
                  </a:cubicBezTo>
                  <a:cubicBezTo>
                    <a:pt x="1696" y="1448"/>
                    <a:pt x="1696" y="1448"/>
                    <a:pt x="1696" y="1448"/>
                  </a:cubicBezTo>
                  <a:cubicBezTo>
                    <a:pt x="1696" y="1449"/>
                    <a:pt x="1696" y="1449"/>
                    <a:pt x="1696" y="1449"/>
                  </a:cubicBezTo>
                  <a:cubicBezTo>
                    <a:pt x="1696" y="1449"/>
                    <a:pt x="1696" y="1449"/>
                    <a:pt x="1696" y="1449"/>
                  </a:cubicBezTo>
                  <a:cubicBezTo>
                    <a:pt x="1696" y="1449"/>
                    <a:pt x="1696" y="1449"/>
                    <a:pt x="1697" y="1448"/>
                  </a:cubicBezTo>
                  <a:cubicBezTo>
                    <a:pt x="1697" y="1448"/>
                    <a:pt x="1697" y="1448"/>
                    <a:pt x="1697" y="1448"/>
                  </a:cubicBezTo>
                  <a:cubicBezTo>
                    <a:pt x="1697" y="1447"/>
                    <a:pt x="1698" y="1446"/>
                    <a:pt x="1700" y="1446"/>
                  </a:cubicBezTo>
                  <a:cubicBezTo>
                    <a:pt x="1700" y="1446"/>
                    <a:pt x="1700" y="1446"/>
                    <a:pt x="1700" y="1446"/>
                  </a:cubicBezTo>
                  <a:cubicBezTo>
                    <a:pt x="1702" y="1446"/>
                    <a:pt x="1704" y="1448"/>
                    <a:pt x="1706" y="1452"/>
                  </a:cubicBezTo>
                  <a:cubicBezTo>
                    <a:pt x="1706" y="1452"/>
                    <a:pt x="1706" y="1452"/>
                    <a:pt x="1706" y="1452"/>
                  </a:cubicBezTo>
                  <a:cubicBezTo>
                    <a:pt x="1707" y="1454"/>
                    <a:pt x="1708" y="1456"/>
                    <a:pt x="1709" y="1457"/>
                  </a:cubicBezTo>
                  <a:cubicBezTo>
                    <a:pt x="1709" y="1457"/>
                    <a:pt x="1709" y="1457"/>
                    <a:pt x="1709" y="1457"/>
                  </a:cubicBezTo>
                  <a:cubicBezTo>
                    <a:pt x="1710" y="1459"/>
                    <a:pt x="1710" y="1459"/>
                    <a:pt x="1711" y="1459"/>
                  </a:cubicBezTo>
                  <a:cubicBezTo>
                    <a:pt x="1711" y="1459"/>
                    <a:pt x="1711" y="1459"/>
                    <a:pt x="1711" y="1459"/>
                  </a:cubicBezTo>
                  <a:cubicBezTo>
                    <a:pt x="1711" y="1459"/>
                    <a:pt x="1712" y="1459"/>
                    <a:pt x="1714" y="1457"/>
                  </a:cubicBezTo>
                  <a:cubicBezTo>
                    <a:pt x="1714" y="1457"/>
                    <a:pt x="1714" y="1457"/>
                    <a:pt x="1714" y="1457"/>
                  </a:cubicBezTo>
                  <a:cubicBezTo>
                    <a:pt x="1717" y="1454"/>
                    <a:pt x="1719" y="1449"/>
                    <a:pt x="1719" y="1447"/>
                  </a:cubicBezTo>
                  <a:cubicBezTo>
                    <a:pt x="1719" y="1447"/>
                    <a:pt x="1719" y="1447"/>
                    <a:pt x="1719" y="1447"/>
                  </a:cubicBezTo>
                  <a:cubicBezTo>
                    <a:pt x="1719" y="1446"/>
                    <a:pt x="1718" y="1445"/>
                    <a:pt x="1718" y="1444"/>
                  </a:cubicBezTo>
                  <a:cubicBezTo>
                    <a:pt x="1718" y="1444"/>
                    <a:pt x="1718" y="1444"/>
                    <a:pt x="1718" y="1444"/>
                  </a:cubicBezTo>
                  <a:cubicBezTo>
                    <a:pt x="1716" y="1443"/>
                    <a:pt x="1715" y="1441"/>
                    <a:pt x="1715" y="1439"/>
                  </a:cubicBezTo>
                  <a:cubicBezTo>
                    <a:pt x="1715" y="1439"/>
                    <a:pt x="1715" y="1439"/>
                    <a:pt x="1715" y="1439"/>
                  </a:cubicBezTo>
                  <a:cubicBezTo>
                    <a:pt x="1715" y="1437"/>
                    <a:pt x="1716" y="1435"/>
                    <a:pt x="1716" y="1434"/>
                  </a:cubicBezTo>
                  <a:cubicBezTo>
                    <a:pt x="1716" y="1434"/>
                    <a:pt x="1716" y="1434"/>
                    <a:pt x="1716" y="1434"/>
                  </a:cubicBezTo>
                  <a:cubicBezTo>
                    <a:pt x="1716" y="1434"/>
                    <a:pt x="1716" y="1434"/>
                    <a:pt x="1716" y="1434"/>
                  </a:cubicBezTo>
                  <a:cubicBezTo>
                    <a:pt x="1716" y="1434"/>
                    <a:pt x="1716" y="1434"/>
                    <a:pt x="1716" y="1434"/>
                  </a:cubicBezTo>
                  <a:cubicBezTo>
                    <a:pt x="1716" y="1433"/>
                    <a:pt x="1715" y="1430"/>
                    <a:pt x="1715" y="1427"/>
                  </a:cubicBezTo>
                  <a:cubicBezTo>
                    <a:pt x="1715" y="1427"/>
                    <a:pt x="1715" y="1427"/>
                    <a:pt x="1715" y="1427"/>
                  </a:cubicBezTo>
                  <a:cubicBezTo>
                    <a:pt x="1715" y="1425"/>
                    <a:pt x="1716" y="1422"/>
                    <a:pt x="1719" y="1422"/>
                  </a:cubicBezTo>
                  <a:cubicBezTo>
                    <a:pt x="1719" y="1422"/>
                    <a:pt x="1719" y="1422"/>
                    <a:pt x="1719" y="1422"/>
                  </a:cubicBezTo>
                  <a:cubicBezTo>
                    <a:pt x="1720" y="1421"/>
                    <a:pt x="1721" y="1421"/>
                    <a:pt x="1721" y="1421"/>
                  </a:cubicBezTo>
                  <a:cubicBezTo>
                    <a:pt x="1721" y="1421"/>
                    <a:pt x="1721" y="1421"/>
                    <a:pt x="1721" y="1421"/>
                  </a:cubicBezTo>
                  <a:cubicBezTo>
                    <a:pt x="1726" y="1421"/>
                    <a:pt x="1731" y="1423"/>
                    <a:pt x="1734" y="1423"/>
                  </a:cubicBezTo>
                  <a:cubicBezTo>
                    <a:pt x="1734" y="1423"/>
                    <a:pt x="1734" y="1423"/>
                    <a:pt x="1734" y="1423"/>
                  </a:cubicBezTo>
                  <a:cubicBezTo>
                    <a:pt x="1736" y="1423"/>
                    <a:pt x="1737" y="1423"/>
                    <a:pt x="1737" y="1422"/>
                  </a:cubicBezTo>
                  <a:cubicBezTo>
                    <a:pt x="1737" y="1422"/>
                    <a:pt x="1737" y="1422"/>
                    <a:pt x="1737" y="1422"/>
                  </a:cubicBezTo>
                  <a:cubicBezTo>
                    <a:pt x="1741" y="1418"/>
                    <a:pt x="1744" y="1417"/>
                    <a:pt x="1744" y="1416"/>
                  </a:cubicBezTo>
                  <a:cubicBezTo>
                    <a:pt x="1744" y="1416"/>
                    <a:pt x="1744" y="1416"/>
                    <a:pt x="1744" y="1416"/>
                  </a:cubicBezTo>
                  <a:cubicBezTo>
                    <a:pt x="1744" y="1416"/>
                    <a:pt x="1744" y="1416"/>
                    <a:pt x="1743" y="1415"/>
                  </a:cubicBezTo>
                  <a:cubicBezTo>
                    <a:pt x="1743" y="1415"/>
                    <a:pt x="1743" y="1415"/>
                    <a:pt x="1743" y="1415"/>
                  </a:cubicBezTo>
                  <a:cubicBezTo>
                    <a:pt x="1743" y="1414"/>
                    <a:pt x="1742" y="1412"/>
                    <a:pt x="1742" y="1411"/>
                  </a:cubicBezTo>
                  <a:cubicBezTo>
                    <a:pt x="1742" y="1411"/>
                    <a:pt x="1742" y="1411"/>
                    <a:pt x="1742" y="1411"/>
                  </a:cubicBezTo>
                  <a:cubicBezTo>
                    <a:pt x="1742" y="1408"/>
                    <a:pt x="1743" y="1406"/>
                    <a:pt x="1744" y="1404"/>
                  </a:cubicBezTo>
                  <a:cubicBezTo>
                    <a:pt x="1744" y="1404"/>
                    <a:pt x="1744" y="1404"/>
                    <a:pt x="1744" y="1404"/>
                  </a:cubicBezTo>
                  <a:cubicBezTo>
                    <a:pt x="1745" y="1403"/>
                    <a:pt x="1745" y="1400"/>
                    <a:pt x="1745" y="1398"/>
                  </a:cubicBezTo>
                  <a:cubicBezTo>
                    <a:pt x="1745" y="1398"/>
                    <a:pt x="1745" y="1398"/>
                    <a:pt x="1745" y="1398"/>
                  </a:cubicBezTo>
                  <a:cubicBezTo>
                    <a:pt x="1745" y="1393"/>
                    <a:pt x="1744" y="1387"/>
                    <a:pt x="1741" y="1387"/>
                  </a:cubicBezTo>
                  <a:cubicBezTo>
                    <a:pt x="1741" y="1387"/>
                    <a:pt x="1741" y="1387"/>
                    <a:pt x="1741" y="1387"/>
                  </a:cubicBezTo>
                  <a:cubicBezTo>
                    <a:pt x="1738" y="1386"/>
                    <a:pt x="1736" y="1385"/>
                    <a:pt x="1733" y="1384"/>
                  </a:cubicBezTo>
                  <a:cubicBezTo>
                    <a:pt x="1733" y="1384"/>
                    <a:pt x="1733" y="1384"/>
                    <a:pt x="1733" y="1384"/>
                  </a:cubicBezTo>
                  <a:cubicBezTo>
                    <a:pt x="1731" y="1383"/>
                    <a:pt x="1730" y="1382"/>
                    <a:pt x="1729" y="1381"/>
                  </a:cubicBezTo>
                  <a:cubicBezTo>
                    <a:pt x="1729" y="1381"/>
                    <a:pt x="1729" y="1381"/>
                    <a:pt x="1729" y="1381"/>
                  </a:cubicBezTo>
                  <a:cubicBezTo>
                    <a:pt x="1729" y="1381"/>
                    <a:pt x="1728" y="1381"/>
                    <a:pt x="1728" y="1381"/>
                  </a:cubicBezTo>
                  <a:cubicBezTo>
                    <a:pt x="1728" y="1381"/>
                    <a:pt x="1728" y="1381"/>
                    <a:pt x="1728" y="1381"/>
                  </a:cubicBezTo>
                  <a:cubicBezTo>
                    <a:pt x="1727" y="1381"/>
                    <a:pt x="1726" y="1381"/>
                    <a:pt x="1724" y="1381"/>
                  </a:cubicBezTo>
                  <a:cubicBezTo>
                    <a:pt x="1724" y="1381"/>
                    <a:pt x="1724" y="1381"/>
                    <a:pt x="1724" y="1381"/>
                  </a:cubicBezTo>
                  <a:cubicBezTo>
                    <a:pt x="1722" y="1381"/>
                    <a:pt x="1718" y="1379"/>
                    <a:pt x="1718" y="1375"/>
                  </a:cubicBezTo>
                  <a:cubicBezTo>
                    <a:pt x="1718" y="1375"/>
                    <a:pt x="1718" y="1375"/>
                    <a:pt x="1718" y="1375"/>
                  </a:cubicBezTo>
                  <a:cubicBezTo>
                    <a:pt x="1718" y="1375"/>
                    <a:pt x="1718" y="1374"/>
                    <a:pt x="1718" y="1374"/>
                  </a:cubicBezTo>
                  <a:cubicBezTo>
                    <a:pt x="1718" y="1374"/>
                    <a:pt x="1718" y="1374"/>
                    <a:pt x="1718" y="1374"/>
                  </a:cubicBezTo>
                  <a:cubicBezTo>
                    <a:pt x="1719" y="1371"/>
                    <a:pt x="1719" y="1369"/>
                    <a:pt x="1719" y="1368"/>
                  </a:cubicBezTo>
                  <a:cubicBezTo>
                    <a:pt x="1719" y="1368"/>
                    <a:pt x="1719" y="1368"/>
                    <a:pt x="1719" y="1368"/>
                  </a:cubicBezTo>
                  <a:cubicBezTo>
                    <a:pt x="1719" y="1364"/>
                    <a:pt x="1718" y="1363"/>
                    <a:pt x="1715" y="1362"/>
                  </a:cubicBezTo>
                  <a:cubicBezTo>
                    <a:pt x="1715" y="1362"/>
                    <a:pt x="1715" y="1362"/>
                    <a:pt x="1715" y="1362"/>
                  </a:cubicBezTo>
                  <a:cubicBezTo>
                    <a:pt x="1713" y="1361"/>
                    <a:pt x="1712" y="1359"/>
                    <a:pt x="1712" y="1358"/>
                  </a:cubicBezTo>
                  <a:cubicBezTo>
                    <a:pt x="1712" y="1358"/>
                    <a:pt x="1712" y="1358"/>
                    <a:pt x="1712" y="1358"/>
                  </a:cubicBezTo>
                  <a:cubicBezTo>
                    <a:pt x="1712" y="1353"/>
                    <a:pt x="1717" y="1349"/>
                    <a:pt x="1720" y="1346"/>
                  </a:cubicBezTo>
                  <a:cubicBezTo>
                    <a:pt x="1720" y="1346"/>
                    <a:pt x="1720" y="1346"/>
                    <a:pt x="1720" y="1346"/>
                  </a:cubicBezTo>
                  <a:cubicBezTo>
                    <a:pt x="1724" y="1343"/>
                    <a:pt x="1728" y="1341"/>
                    <a:pt x="1728" y="1338"/>
                  </a:cubicBezTo>
                  <a:cubicBezTo>
                    <a:pt x="1728" y="1338"/>
                    <a:pt x="1728" y="1338"/>
                    <a:pt x="1728" y="1338"/>
                  </a:cubicBezTo>
                  <a:cubicBezTo>
                    <a:pt x="1728" y="1338"/>
                    <a:pt x="1728" y="1338"/>
                    <a:pt x="1728" y="1337"/>
                  </a:cubicBezTo>
                  <a:cubicBezTo>
                    <a:pt x="1728" y="1337"/>
                    <a:pt x="1728" y="1337"/>
                    <a:pt x="1728" y="1337"/>
                  </a:cubicBezTo>
                  <a:cubicBezTo>
                    <a:pt x="1727" y="1334"/>
                    <a:pt x="1725" y="1332"/>
                    <a:pt x="1724" y="1328"/>
                  </a:cubicBezTo>
                  <a:cubicBezTo>
                    <a:pt x="1724" y="1328"/>
                    <a:pt x="1724" y="1328"/>
                    <a:pt x="1724" y="1328"/>
                  </a:cubicBezTo>
                  <a:cubicBezTo>
                    <a:pt x="1724" y="1326"/>
                    <a:pt x="1725" y="1324"/>
                    <a:pt x="1727" y="1323"/>
                  </a:cubicBezTo>
                  <a:cubicBezTo>
                    <a:pt x="1727" y="1323"/>
                    <a:pt x="1727" y="1323"/>
                    <a:pt x="1727" y="1323"/>
                  </a:cubicBezTo>
                  <a:cubicBezTo>
                    <a:pt x="1729" y="1321"/>
                    <a:pt x="1729" y="1320"/>
                    <a:pt x="1729" y="1319"/>
                  </a:cubicBezTo>
                  <a:cubicBezTo>
                    <a:pt x="1729" y="1319"/>
                    <a:pt x="1729" y="1319"/>
                    <a:pt x="1729" y="1319"/>
                  </a:cubicBezTo>
                  <a:cubicBezTo>
                    <a:pt x="1729" y="1317"/>
                    <a:pt x="1728" y="1315"/>
                    <a:pt x="1728" y="1313"/>
                  </a:cubicBezTo>
                  <a:cubicBezTo>
                    <a:pt x="1728" y="1313"/>
                    <a:pt x="1728" y="1313"/>
                    <a:pt x="1728" y="1313"/>
                  </a:cubicBezTo>
                  <a:cubicBezTo>
                    <a:pt x="1728" y="1313"/>
                    <a:pt x="1729" y="1312"/>
                    <a:pt x="1729" y="1311"/>
                  </a:cubicBezTo>
                  <a:cubicBezTo>
                    <a:pt x="1729" y="1311"/>
                    <a:pt x="1729" y="1311"/>
                    <a:pt x="1729" y="1311"/>
                  </a:cubicBezTo>
                  <a:cubicBezTo>
                    <a:pt x="1730" y="1310"/>
                    <a:pt x="1731" y="1310"/>
                    <a:pt x="1732" y="1310"/>
                  </a:cubicBezTo>
                  <a:cubicBezTo>
                    <a:pt x="1732" y="1310"/>
                    <a:pt x="1732" y="1310"/>
                    <a:pt x="1732" y="1310"/>
                  </a:cubicBezTo>
                  <a:cubicBezTo>
                    <a:pt x="1732" y="1310"/>
                    <a:pt x="1733" y="1310"/>
                    <a:pt x="1734" y="1310"/>
                  </a:cubicBezTo>
                  <a:cubicBezTo>
                    <a:pt x="1734" y="1310"/>
                    <a:pt x="1734" y="1310"/>
                    <a:pt x="1734" y="1310"/>
                  </a:cubicBezTo>
                  <a:cubicBezTo>
                    <a:pt x="1735" y="1310"/>
                    <a:pt x="1736" y="1311"/>
                    <a:pt x="1736" y="1311"/>
                  </a:cubicBezTo>
                  <a:cubicBezTo>
                    <a:pt x="1736" y="1311"/>
                    <a:pt x="1736" y="1311"/>
                    <a:pt x="1736" y="1311"/>
                  </a:cubicBezTo>
                  <a:cubicBezTo>
                    <a:pt x="1739" y="1311"/>
                    <a:pt x="1739" y="1309"/>
                    <a:pt x="1743" y="1309"/>
                  </a:cubicBezTo>
                  <a:cubicBezTo>
                    <a:pt x="1743" y="1309"/>
                    <a:pt x="1743" y="1309"/>
                    <a:pt x="1743" y="1309"/>
                  </a:cubicBezTo>
                  <a:cubicBezTo>
                    <a:pt x="1744" y="1309"/>
                    <a:pt x="1745" y="1309"/>
                    <a:pt x="1747" y="1310"/>
                  </a:cubicBezTo>
                  <a:cubicBezTo>
                    <a:pt x="1747" y="1310"/>
                    <a:pt x="1747" y="1310"/>
                    <a:pt x="1747" y="1310"/>
                  </a:cubicBezTo>
                  <a:cubicBezTo>
                    <a:pt x="1750" y="1310"/>
                    <a:pt x="1753" y="1311"/>
                    <a:pt x="1754" y="1311"/>
                  </a:cubicBezTo>
                  <a:cubicBezTo>
                    <a:pt x="1754" y="1311"/>
                    <a:pt x="1754" y="1311"/>
                    <a:pt x="1754" y="1311"/>
                  </a:cubicBezTo>
                  <a:cubicBezTo>
                    <a:pt x="1756" y="1311"/>
                    <a:pt x="1758" y="1310"/>
                    <a:pt x="1760" y="1310"/>
                  </a:cubicBezTo>
                  <a:cubicBezTo>
                    <a:pt x="1760" y="1310"/>
                    <a:pt x="1760" y="1310"/>
                    <a:pt x="1760" y="1310"/>
                  </a:cubicBezTo>
                  <a:cubicBezTo>
                    <a:pt x="1761" y="1310"/>
                    <a:pt x="1761" y="1310"/>
                    <a:pt x="1761" y="1310"/>
                  </a:cubicBezTo>
                  <a:cubicBezTo>
                    <a:pt x="1761" y="1310"/>
                    <a:pt x="1761" y="1310"/>
                    <a:pt x="1761" y="1310"/>
                  </a:cubicBezTo>
                  <a:cubicBezTo>
                    <a:pt x="1764" y="1310"/>
                    <a:pt x="1766" y="1311"/>
                    <a:pt x="1768" y="1314"/>
                  </a:cubicBezTo>
                  <a:cubicBezTo>
                    <a:pt x="1768" y="1314"/>
                    <a:pt x="1768" y="1314"/>
                    <a:pt x="1768" y="1314"/>
                  </a:cubicBezTo>
                  <a:cubicBezTo>
                    <a:pt x="1770" y="1312"/>
                    <a:pt x="1771" y="1309"/>
                    <a:pt x="1771" y="1308"/>
                  </a:cubicBezTo>
                  <a:cubicBezTo>
                    <a:pt x="1771" y="1308"/>
                    <a:pt x="1771" y="1308"/>
                    <a:pt x="1771" y="1308"/>
                  </a:cubicBezTo>
                  <a:cubicBezTo>
                    <a:pt x="1771" y="1308"/>
                    <a:pt x="1771" y="1308"/>
                    <a:pt x="1771" y="1308"/>
                  </a:cubicBezTo>
                  <a:cubicBezTo>
                    <a:pt x="1771" y="1308"/>
                    <a:pt x="1771" y="1308"/>
                    <a:pt x="1771" y="1308"/>
                  </a:cubicBezTo>
                  <a:cubicBezTo>
                    <a:pt x="1770" y="1307"/>
                    <a:pt x="1769" y="1307"/>
                    <a:pt x="1769" y="1305"/>
                  </a:cubicBezTo>
                  <a:cubicBezTo>
                    <a:pt x="1769" y="1305"/>
                    <a:pt x="1769" y="1305"/>
                    <a:pt x="1769" y="1305"/>
                  </a:cubicBezTo>
                  <a:cubicBezTo>
                    <a:pt x="1769" y="1303"/>
                    <a:pt x="1770" y="1304"/>
                    <a:pt x="1770" y="1302"/>
                  </a:cubicBezTo>
                  <a:cubicBezTo>
                    <a:pt x="1770" y="1302"/>
                    <a:pt x="1770" y="1302"/>
                    <a:pt x="1770" y="1302"/>
                  </a:cubicBezTo>
                  <a:cubicBezTo>
                    <a:pt x="1771" y="1302"/>
                    <a:pt x="1771" y="1302"/>
                    <a:pt x="1771" y="1302"/>
                  </a:cubicBezTo>
                  <a:cubicBezTo>
                    <a:pt x="1771" y="1302"/>
                    <a:pt x="1771" y="1302"/>
                    <a:pt x="1771" y="1302"/>
                  </a:cubicBezTo>
                  <a:cubicBezTo>
                    <a:pt x="1771" y="1302"/>
                    <a:pt x="1769" y="1300"/>
                    <a:pt x="1769" y="1297"/>
                  </a:cubicBezTo>
                  <a:cubicBezTo>
                    <a:pt x="1769" y="1297"/>
                    <a:pt x="1769" y="1297"/>
                    <a:pt x="1769" y="1297"/>
                  </a:cubicBezTo>
                  <a:cubicBezTo>
                    <a:pt x="1768" y="1296"/>
                    <a:pt x="1768" y="1294"/>
                    <a:pt x="1768" y="1292"/>
                  </a:cubicBezTo>
                  <a:cubicBezTo>
                    <a:pt x="1768" y="1292"/>
                    <a:pt x="1768" y="1292"/>
                    <a:pt x="1768" y="1292"/>
                  </a:cubicBezTo>
                  <a:cubicBezTo>
                    <a:pt x="1768" y="1289"/>
                    <a:pt x="1768" y="1287"/>
                    <a:pt x="1769" y="1285"/>
                  </a:cubicBezTo>
                  <a:cubicBezTo>
                    <a:pt x="1769" y="1285"/>
                    <a:pt x="1769" y="1285"/>
                    <a:pt x="1769" y="1285"/>
                  </a:cubicBezTo>
                  <a:cubicBezTo>
                    <a:pt x="1771" y="1284"/>
                    <a:pt x="1773" y="1280"/>
                    <a:pt x="1773" y="1279"/>
                  </a:cubicBezTo>
                  <a:cubicBezTo>
                    <a:pt x="1773" y="1279"/>
                    <a:pt x="1773" y="1279"/>
                    <a:pt x="1773" y="1279"/>
                  </a:cubicBezTo>
                  <a:cubicBezTo>
                    <a:pt x="1773" y="1278"/>
                    <a:pt x="1773" y="1278"/>
                    <a:pt x="1773" y="1278"/>
                  </a:cubicBezTo>
                  <a:cubicBezTo>
                    <a:pt x="1773" y="1278"/>
                    <a:pt x="1773" y="1278"/>
                    <a:pt x="1773" y="1278"/>
                  </a:cubicBezTo>
                  <a:cubicBezTo>
                    <a:pt x="1773" y="1277"/>
                    <a:pt x="1772" y="1277"/>
                    <a:pt x="1772" y="1276"/>
                  </a:cubicBezTo>
                  <a:cubicBezTo>
                    <a:pt x="1772" y="1276"/>
                    <a:pt x="1772" y="1276"/>
                    <a:pt x="1772" y="1276"/>
                  </a:cubicBezTo>
                  <a:cubicBezTo>
                    <a:pt x="1773" y="1273"/>
                    <a:pt x="1775" y="1272"/>
                    <a:pt x="1775" y="1271"/>
                  </a:cubicBezTo>
                  <a:cubicBezTo>
                    <a:pt x="1775" y="1271"/>
                    <a:pt x="1775" y="1271"/>
                    <a:pt x="1775" y="1271"/>
                  </a:cubicBezTo>
                  <a:cubicBezTo>
                    <a:pt x="1776" y="1268"/>
                    <a:pt x="1783" y="1261"/>
                    <a:pt x="1788" y="1261"/>
                  </a:cubicBezTo>
                  <a:cubicBezTo>
                    <a:pt x="1788" y="1261"/>
                    <a:pt x="1788" y="1261"/>
                    <a:pt x="1788" y="1261"/>
                  </a:cubicBezTo>
                  <a:cubicBezTo>
                    <a:pt x="1789" y="1261"/>
                    <a:pt x="1791" y="1259"/>
                    <a:pt x="1793" y="1257"/>
                  </a:cubicBezTo>
                  <a:cubicBezTo>
                    <a:pt x="1793" y="1257"/>
                    <a:pt x="1793" y="1257"/>
                    <a:pt x="1793" y="1257"/>
                  </a:cubicBezTo>
                  <a:cubicBezTo>
                    <a:pt x="1794" y="1256"/>
                    <a:pt x="1795" y="1255"/>
                    <a:pt x="1795" y="1255"/>
                  </a:cubicBezTo>
                  <a:cubicBezTo>
                    <a:pt x="1795" y="1255"/>
                    <a:pt x="1795" y="1255"/>
                    <a:pt x="1795" y="1255"/>
                  </a:cubicBezTo>
                  <a:cubicBezTo>
                    <a:pt x="1792" y="1254"/>
                    <a:pt x="1789" y="1253"/>
                    <a:pt x="1788" y="1252"/>
                  </a:cubicBezTo>
                  <a:cubicBezTo>
                    <a:pt x="1788" y="1252"/>
                    <a:pt x="1788" y="1252"/>
                    <a:pt x="1788" y="1252"/>
                  </a:cubicBezTo>
                  <a:cubicBezTo>
                    <a:pt x="1781" y="1250"/>
                    <a:pt x="1780" y="1242"/>
                    <a:pt x="1775" y="1237"/>
                  </a:cubicBezTo>
                  <a:cubicBezTo>
                    <a:pt x="1775" y="1237"/>
                    <a:pt x="1775" y="1237"/>
                    <a:pt x="1775" y="1237"/>
                  </a:cubicBezTo>
                  <a:cubicBezTo>
                    <a:pt x="1773" y="1233"/>
                    <a:pt x="1769" y="1232"/>
                    <a:pt x="1765" y="1232"/>
                  </a:cubicBezTo>
                  <a:cubicBezTo>
                    <a:pt x="1765" y="1232"/>
                    <a:pt x="1765" y="1232"/>
                    <a:pt x="1765" y="1232"/>
                  </a:cubicBezTo>
                  <a:cubicBezTo>
                    <a:pt x="1763" y="1232"/>
                    <a:pt x="1761" y="1233"/>
                    <a:pt x="1759" y="1233"/>
                  </a:cubicBezTo>
                  <a:cubicBezTo>
                    <a:pt x="1759" y="1233"/>
                    <a:pt x="1759" y="1233"/>
                    <a:pt x="1759" y="1233"/>
                  </a:cubicBezTo>
                  <a:cubicBezTo>
                    <a:pt x="1758" y="1233"/>
                    <a:pt x="1758" y="1233"/>
                    <a:pt x="1757" y="1233"/>
                  </a:cubicBezTo>
                  <a:cubicBezTo>
                    <a:pt x="1757" y="1233"/>
                    <a:pt x="1757" y="1233"/>
                    <a:pt x="1757" y="1233"/>
                  </a:cubicBezTo>
                  <a:cubicBezTo>
                    <a:pt x="1751" y="1233"/>
                    <a:pt x="1739" y="1227"/>
                    <a:pt x="1731" y="1222"/>
                  </a:cubicBezTo>
                  <a:cubicBezTo>
                    <a:pt x="1731" y="1222"/>
                    <a:pt x="1731" y="1222"/>
                    <a:pt x="1731" y="1222"/>
                  </a:cubicBezTo>
                  <a:cubicBezTo>
                    <a:pt x="1727" y="1220"/>
                    <a:pt x="1726" y="1218"/>
                    <a:pt x="1725" y="1215"/>
                  </a:cubicBezTo>
                  <a:cubicBezTo>
                    <a:pt x="1725" y="1215"/>
                    <a:pt x="1725" y="1215"/>
                    <a:pt x="1725" y="1215"/>
                  </a:cubicBezTo>
                  <a:cubicBezTo>
                    <a:pt x="1726" y="1212"/>
                    <a:pt x="1729" y="1211"/>
                    <a:pt x="1730" y="1210"/>
                  </a:cubicBezTo>
                  <a:cubicBezTo>
                    <a:pt x="1730" y="1210"/>
                    <a:pt x="1730" y="1210"/>
                    <a:pt x="1730" y="1210"/>
                  </a:cubicBezTo>
                  <a:cubicBezTo>
                    <a:pt x="1732" y="1209"/>
                    <a:pt x="1735" y="1202"/>
                    <a:pt x="1736" y="1195"/>
                  </a:cubicBezTo>
                  <a:cubicBezTo>
                    <a:pt x="1736" y="1195"/>
                    <a:pt x="1736" y="1195"/>
                    <a:pt x="1736" y="1195"/>
                  </a:cubicBezTo>
                  <a:cubicBezTo>
                    <a:pt x="1737" y="1187"/>
                    <a:pt x="1741" y="1182"/>
                    <a:pt x="1750" y="1169"/>
                  </a:cubicBezTo>
                  <a:cubicBezTo>
                    <a:pt x="1750" y="1169"/>
                    <a:pt x="1750" y="1169"/>
                    <a:pt x="1750" y="1169"/>
                  </a:cubicBezTo>
                  <a:cubicBezTo>
                    <a:pt x="1754" y="1165"/>
                    <a:pt x="1755" y="1162"/>
                    <a:pt x="1755" y="1160"/>
                  </a:cubicBezTo>
                  <a:cubicBezTo>
                    <a:pt x="1755" y="1160"/>
                    <a:pt x="1755" y="1160"/>
                    <a:pt x="1755" y="1160"/>
                  </a:cubicBezTo>
                  <a:cubicBezTo>
                    <a:pt x="1755" y="1158"/>
                    <a:pt x="1753" y="1157"/>
                    <a:pt x="1750" y="1155"/>
                  </a:cubicBezTo>
                  <a:cubicBezTo>
                    <a:pt x="1750" y="1155"/>
                    <a:pt x="1750" y="1155"/>
                    <a:pt x="1750" y="1155"/>
                  </a:cubicBezTo>
                  <a:cubicBezTo>
                    <a:pt x="1749" y="1153"/>
                    <a:pt x="1748" y="1152"/>
                    <a:pt x="1748" y="1151"/>
                  </a:cubicBezTo>
                  <a:cubicBezTo>
                    <a:pt x="1748" y="1151"/>
                    <a:pt x="1748" y="1151"/>
                    <a:pt x="1748" y="1151"/>
                  </a:cubicBezTo>
                  <a:cubicBezTo>
                    <a:pt x="1750" y="1150"/>
                    <a:pt x="1750" y="1150"/>
                    <a:pt x="1750" y="1150"/>
                  </a:cubicBezTo>
                  <a:cubicBezTo>
                    <a:pt x="1751" y="1151"/>
                    <a:pt x="1751" y="1152"/>
                    <a:pt x="1752" y="1152"/>
                  </a:cubicBezTo>
                  <a:cubicBezTo>
                    <a:pt x="1752" y="1152"/>
                    <a:pt x="1752" y="1152"/>
                    <a:pt x="1752" y="1152"/>
                  </a:cubicBezTo>
                  <a:cubicBezTo>
                    <a:pt x="1754" y="1154"/>
                    <a:pt x="1757" y="1156"/>
                    <a:pt x="1758" y="1160"/>
                  </a:cubicBezTo>
                  <a:cubicBezTo>
                    <a:pt x="1758" y="1160"/>
                    <a:pt x="1758" y="1160"/>
                    <a:pt x="1758" y="1160"/>
                  </a:cubicBezTo>
                  <a:cubicBezTo>
                    <a:pt x="1757" y="1163"/>
                    <a:pt x="1756" y="1166"/>
                    <a:pt x="1752" y="1171"/>
                  </a:cubicBezTo>
                  <a:cubicBezTo>
                    <a:pt x="1752" y="1171"/>
                    <a:pt x="1752" y="1171"/>
                    <a:pt x="1752" y="1171"/>
                  </a:cubicBezTo>
                  <a:cubicBezTo>
                    <a:pt x="1743" y="1183"/>
                    <a:pt x="1740" y="1189"/>
                    <a:pt x="1739" y="1195"/>
                  </a:cubicBezTo>
                  <a:cubicBezTo>
                    <a:pt x="1739" y="1195"/>
                    <a:pt x="1739" y="1195"/>
                    <a:pt x="1739" y="1195"/>
                  </a:cubicBezTo>
                  <a:cubicBezTo>
                    <a:pt x="1737" y="1202"/>
                    <a:pt x="1735" y="1209"/>
                    <a:pt x="1732" y="1212"/>
                  </a:cubicBezTo>
                  <a:cubicBezTo>
                    <a:pt x="1732" y="1212"/>
                    <a:pt x="1732" y="1212"/>
                    <a:pt x="1732" y="1212"/>
                  </a:cubicBezTo>
                  <a:cubicBezTo>
                    <a:pt x="1730" y="1214"/>
                    <a:pt x="1728" y="1215"/>
                    <a:pt x="1728" y="1215"/>
                  </a:cubicBezTo>
                  <a:cubicBezTo>
                    <a:pt x="1728" y="1215"/>
                    <a:pt x="1728" y="1215"/>
                    <a:pt x="1728" y="1215"/>
                  </a:cubicBezTo>
                  <a:cubicBezTo>
                    <a:pt x="1728" y="1216"/>
                    <a:pt x="1729" y="1217"/>
                    <a:pt x="1732" y="1220"/>
                  </a:cubicBezTo>
                  <a:cubicBezTo>
                    <a:pt x="1732" y="1220"/>
                    <a:pt x="1732" y="1220"/>
                    <a:pt x="1732" y="1220"/>
                  </a:cubicBezTo>
                  <a:cubicBezTo>
                    <a:pt x="1740" y="1225"/>
                    <a:pt x="1752" y="1231"/>
                    <a:pt x="1757" y="1231"/>
                  </a:cubicBezTo>
                  <a:cubicBezTo>
                    <a:pt x="1757" y="1231"/>
                    <a:pt x="1757" y="1231"/>
                    <a:pt x="1757" y="1231"/>
                  </a:cubicBezTo>
                  <a:cubicBezTo>
                    <a:pt x="1758" y="1231"/>
                    <a:pt x="1758" y="1230"/>
                    <a:pt x="1758" y="1230"/>
                  </a:cubicBezTo>
                  <a:cubicBezTo>
                    <a:pt x="1758" y="1230"/>
                    <a:pt x="1758" y="1230"/>
                    <a:pt x="1758" y="1230"/>
                  </a:cubicBezTo>
                  <a:cubicBezTo>
                    <a:pt x="1760" y="1230"/>
                    <a:pt x="1763" y="1230"/>
                    <a:pt x="1765" y="1230"/>
                  </a:cubicBezTo>
                  <a:cubicBezTo>
                    <a:pt x="1765" y="1230"/>
                    <a:pt x="1765" y="1230"/>
                    <a:pt x="1765" y="1230"/>
                  </a:cubicBezTo>
                  <a:cubicBezTo>
                    <a:pt x="1769" y="1230"/>
                    <a:pt x="1774" y="1231"/>
                    <a:pt x="1778" y="1235"/>
                  </a:cubicBezTo>
                  <a:cubicBezTo>
                    <a:pt x="1778" y="1235"/>
                    <a:pt x="1778" y="1235"/>
                    <a:pt x="1778" y="1235"/>
                  </a:cubicBezTo>
                  <a:cubicBezTo>
                    <a:pt x="1782" y="1241"/>
                    <a:pt x="1784" y="1248"/>
                    <a:pt x="1789" y="1250"/>
                  </a:cubicBezTo>
                  <a:cubicBezTo>
                    <a:pt x="1789" y="1250"/>
                    <a:pt x="1789" y="1250"/>
                    <a:pt x="1789" y="1250"/>
                  </a:cubicBezTo>
                  <a:cubicBezTo>
                    <a:pt x="1790" y="1250"/>
                    <a:pt x="1796" y="1252"/>
                    <a:pt x="1798" y="1253"/>
                  </a:cubicBezTo>
                  <a:cubicBezTo>
                    <a:pt x="1798" y="1253"/>
                    <a:pt x="1798" y="1253"/>
                    <a:pt x="1798" y="1253"/>
                  </a:cubicBezTo>
                  <a:cubicBezTo>
                    <a:pt x="1798" y="1253"/>
                    <a:pt x="1799" y="1253"/>
                    <a:pt x="1799" y="1253"/>
                  </a:cubicBezTo>
                  <a:cubicBezTo>
                    <a:pt x="1799" y="1253"/>
                    <a:pt x="1799" y="1253"/>
                    <a:pt x="1799" y="1253"/>
                  </a:cubicBezTo>
                  <a:cubicBezTo>
                    <a:pt x="1800" y="1253"/>
                    <a:pt x="1800" y="1253"/>
                    <a:pt x="1801" y="1253"/>
                  </a:cubicBezTo>
                  <a:cubicBezTo>
                    <a:pt x="1801" y="1253"/>
                    <a:pt x="1801" y="1253"/>
                    <a:pt x="1801" y="1253"/>
                  </a:cubicBezTo>
                  <a:cubicBezTo>
                    <a:pt x="1803" y="1254"/>
                    <a:pt x="1804" y="1254"/>
                    <a:pt x="1805" y="1255"/>
                  </a:cubicBezTo>
                  <a:cubicBezTo>
                    <a:pt x="1805" y="1255"/>
                    <a:pt x="1805" y="1255"/>
                    <a:pt x="1805" y="1255"/>
                  </a:cubicBezTo>
                  <a:cubicBezTo>
                    <a:pt x="1810" y="1257"/>
                    <a:pt x="1816" y="1259"/>
                    <a:pt x="1818" y="1265"/>
                  </a:cubicBezTo>
                  <a:cubicBezTo>
                    <a:pt x="1818" y="1265"/>
                    <a:pt x="1818" y="1265"/>
                    <a:pt x="1818" y="1265"/>
                  </a:cubicBezTo>
                  <a:cubicBezTo>
                    <a:pt x="1819" y="1271"/>
                    <a:pt x="1821" y="1274"/>
                    <a:pt x="1823" y="1274"/>
                  </a:cubicBezTo>
                  <a:cubicBezTo>
                    <a:pt x="1823" y="1274"/>
                    <a:pt x="1823" y="1274"/>
                    <a:pt x="1823" y="1274"/>
                  </a:cubicBezTo>
                  <a:cubicBezTo>
                    <a:pt x="1823" y="1274"/>
                    <a:pt x="1823" y="1274"/>
                    <a:pt x="1823" y="1274"/>
                  </a:cubicBezTo>
                  <a:cubicBezTo>
                    <a:pt x="1823" y="1274"/>
                    <a:pt x="1823" y="1274"/>
                    <a:pt x="1823" y="1274"/>
                  </a:cubicBezTo>
                  <a:cubicBezTo>
                    <a:pt x="1825" y="1273"/>
                    <a:pt x="1827" y="1272"/>
                    <a:pt x="1831" y="1272"/>
                  </a:cubicBezTo>
                  <a:cubicBezTo>
                    <a:pt x="1831" y="1272"/>
                    <a:pt x="1831" y="1272"/>
                    <a:pt x="1831" y="1272"/>
                  </a:cubicBezTo>
                  <a:cubicBezTo>
                    <a:pt x="1832" y="1272"/>
                    <a:pt x="1834" y="1272"/>
                    <a:pt x="1835" y="1272"/>
                  </a:cubicBezTo>
                  <a:cubicBezTo>
                    <a:pt x="1835" y="1272"/>
                    <a:pt x="1835" y="1272"/>
                    <a:pt x="1835" y="1272"/>
                  </a:cubicBezTo>
                  <a:cubicBezTo>
                    <a:pt x="1836" y="1272"/>
                    <a:pt x="1836" y="1272"/>
                    <a:pt x="1837" y="1272"/>
                  </a:cubicBezTo>
                  <a:cubicBezTo>
                    <a:pt x="1837" y="1272"/>
                    <a:pt x="1837" y="1272"/>
                    <a:pt x="1837" y="1272"/>
                  </a:cubicBezTo>
                  <a:cubicBezTo>
                    <a:pt x="1842" y="1272"/>
                    <a:pt x="1846" y="1270"/>
                    <a:pt x="1851" y="1269"/>
                  </a:cubicBezTo>
                  <a:cubicBezTo>
                    <a:pt x="1851" y="1269"/>
                    <a:pt x="1851" y="1269"/>
                    <a:pt x="1851" y="1269"/>
                  </a:cubicBezTo>
                  <a:cubicBezTo>
                    <a:pt x="1852" y="1269"/>
                    <a:pt x="1852" y="1270"/>
                    <a:pt x="1853" y="1270"/>
                  </a:cubicBezTo>
                  <a:cubicBezTo>
                    <a:pt x="1853" y="1270"/>
                    <a:pt x="1853" y="1270"/>
                    <a:pt x="1853" y="1270"/>
                  </a:cubicBezTo>
                  <a:cubicBezTo>
                    <a:pt x="1854" y="1270"/>
                    <a:pt x="1855" y="1270"/>
                    <a:pt x="1855" y="1270"/>
                  </a:cubicBezTo>
                  <a:cubicBezTo>
                    <a:pt x="1855" y="1270"/>
                    <a:pt x="1855" y="1270"/>
                    <a:pt x="1855" y="1270"/>
                  </a:cubicBezTo>
                  <a:cubicBezTo>
                    <a:pt x="1859" y="1270"/>
                    <a:pt x="1862" y="1269"/>
                    <a:pt x="1862" y="1262"/>
                  </a:cubicBezTo>
                  <a:cubicBezTo>
                    <a:pt x="1862" y="1262"/>
                    <a:pt x="1862" y="1262"/>
                    <a:pt x="1862" y="1262"/>
                  </a:cubicBezTo>
                  <a:cubicBezTo>
                    <a:pt x="1862" y="1262"/>
                    <a:pt x="1862" y="1262"/>
                    <a:pt x="1862" y="1261"/>
                  </a:cubicBezTo>
                  <a:cubicBezTo>
                    <a:pt x="1862" y="1261"/>
                    <a:pt x="1862" y="1261"/>
                    <a:pt x="1862" y="1261"/>
                  </a:cubicBezTo>
                  <a:cubicBezTo>
                    <a:pt x="1862" y="1258"/>
                    <a:pt x="1862" y="1254"/>
                    <a:pt x="1862" y="1250"/>
                  </a:cubicBezTo>
                  <a:cubicBezTo>
                    <a:pt x="1862" y="1250"/>
                    <a:pt x="1862" y="1250"/>
                    <a:pt x="1862" y="1250"/>
                  </a:cubicBezTo>
                  <a:cubicBezTo>
                    <a:pt x="1862" y="1247"/>
                    <a:pt x="1862" y="1245"/>
                    <a:pt x="1862" y="1243"/>
                  </a:cubicBezTo>
                  <a:cubicBezTo>
                    <a:pt x="1862" y="1243"/>
                    <a:pt x="1862" y="1243"/>
                    <a:pt x="1862" y="1243"/>
                  </a:cubicBezTo>
                  <a:cubicBezTo>
                    <a:pt x="1863" y="1241"/>
                    <a:pt x="1863" y="1239"/>
                    <a:pt x="1865" y="1239"/>
                  </a:cubicBezTo>
                  <a:cubicBezTo>
                    <a:pt x="1865" y="1239"/>
                    <a:pt x="1865" y="1239"/>
                    <a:pt x="1865" y="1239"/>
                  </a:cubicBezTo>
                  <a:cubicBezTo>
                    <a:pt x="1866" y="1239"/>
                    <a:pt x="1866" y="1239"/>
                    <a:pt x="1867" y="1239"/>
                  </a:cubicBezTo>
                  <a:cubicBezTo>
                    <a:pt x="1867" y="1239"/>
                    <a:pt x="1867" y="1239"/>
                    <a:pt x="1867" y="1239"/>
                  </a:cubicBezTo>
                  <a:cubicBezTo>
                    <a:pt x="1870" y="1241"/>
                    <a:pt x="1872" y="1247"/>
                    <a:pt x="1873" y="1248"/>
                  </a:cubicBezTo>
                  <a:cubicBezTo>
                    <a:pt x="1873" y="1248"/>
                    <a:pt x="1873" y="1248"/>
                    <a:pt x="1873" y="1248"/>
                  </a:cubicBezTo>
                  <a:cubicBezTo>
                    <a:pt x="1874" y="1248"/>
                    <a:pt x="1874" y="1248"/>
                    <a:pt x="1874" y="1247"/>
                  </a:cubicBezTo>
                  <a:cubicBezTo>
                    <a:pt x="1874" y="1247"/>
                    <a:pt x="1874" y="1247"/>
                    <a:pt x="1874" y="1247"/>
                  </a:cubicBezTo>
                  <a:cubicBezTo>
                    <a:pt x="1876" y="1243"/>
                    <a:pt x="1876" y="1240"/>
                    <a:pt x="1876" y="1238"/>
                  </a:cubicBezTo>
                  <a:cubicBezTo>
                    <a:pt x="1876" y="1238"/>
                    <a:pt x="1876" y="1238"/>
                    <a:pt x="1876" y="1238"/>
                  </a:cubicBezTo>
                  <a:cubicBezTo>
                    <a:pt x="1877" y="1236"/>
                    <a:pt x="1874" y="1235"/>
                    <a:pt x="1874" y="1230"/>
                  </a:cubicBezTo>
                  <a:cubicBezTo>
                    <a:pt x="1874" y="1230"/>
                    <a:pt x="1874" y="1230"/>
                    <a:pt x="1874" y="1230"/>
                  </a:cubicBezTo>
                  <a:cubicBezTo>
                    <a:pt x="1874" y="1228"/>
                    <a:pt x="1871" y="1226"/>
                    <a:pt x="1871" y="1223"/>
                  </a:cubicBezTo>
                  <a:cubicBezTo>
                    <a:pt x="1871" y="1223"/>
                    <a:pt x="1871" y="1223"/>
                    <a:pt x="1871" y="1223"/>
                  </a:cubicBezTo>
                  <a:cubicBezTo>
                    <a:pt x="1871" y="1223"/>
                    <a:pt x="1871" y="1223"/>
                    <a:pt x="1871" y="1222"/>
                  </a:cubicBezTo>
                  <a:cubicBezTo>
                    <a:pt x="1871" y="1222"/>
                    <a:pt x="1871" y="1222"/>
                    <a:pt x="1871" y="1222"/>
                  </a:cubicBezTo>
                  <a:cubicBezTo>
                    <a:pt x="1871" y="1219"/>
                    <a:pt x="1875" y="1217"/>
                    <a:pt x="1876" y="1214"/>
                  </a:cubicBezTo>
                  <a:cubicBezTo>
                    <a:pt x="1876" y="1214"/>
                    <a:pt x="1876" y="1214"/>
                    <a:pt x="1876" y="1214"/>
                  </a:cubicBezTo>
                  <a:cubicBezTo>
                    <a:pt x="1877" y="1213"/>
                    <a:pt x="1877" y="1212"/>
                    <a:pt x="1878" y="1210"/>
                  </a:cubicBezTo>
                  <a:cubicBezTo>
                    <a:pt x="1878" y="1210"/>
                    <a:pt x="1878" y="1210"/>
                    <a:pt x="1878" y="1210"/>
                  </a:cubicBezTo>
                  <a:cubicBezTo>
                    <a:pt x="1887" y="1199"/>
                    <a:pt x="1885" y="1201"/>
                    <a:pt x="1889" y="1198"/>
                  </a:cubicBezTo>
                  <a:cubicBezTo>
                    <a:pt x="1889" y="1198"/>
                    <a:pt x="1889" y="1198"/>
                    <a:pt x="1889" y="1198"/>
                  </a:cubicBezTo>
                  <a:cubicBezTo>
                    <a:pt x="1892" y="1196"/>
                    <a:pt x="1892" y="1195"/>
                    <a:pt x="1895" y="1194"/>
                  </a:cubicBezTo>
                  <a:cubicBezTo>
                    <a:pt x="1895" y="1194"/>
                    <a:pt x="1895" y="1194"/>
                    <a:pt x="1895" y="1194"/>
                  </a:cubicBezTo>
                  <a:cubicBezTo>
                    <a:pt x="1895" y="1194"/>
                    <a:pt x="1895" y="1194"/>
                    <a:pt x="1895" y="1194"/>
                  </a:cubicBezTo>
                  <a:cubicBezTo>
                    <a:pt x="1895" y="1194"/>
                    <a:pt x="1895" y="1194"/>
                    <a:pt x="1895" y="1194"/>
                  </a:cubicBezTo>
                  <a:cubicBezTo>
                    <a:pt x="1895" y="1194"/>
                    <a:pt x="1896" y="1194"/>
                    <a:pt x="1896" y="1194"/>
                  </a:cubicBezTo>
                  <a:cubicBezTo>
                    <a:pt x="1896" y="1194"/>
                    <a:pt x="1896" y="1194"/>
                    <a:pt x="1896" y="1194"/>
                  </a:cubicBezTo>
                  <a:cubicBezTo>
                    <a:pt x="1896" y="1194"/>
                    <a:pt x="1896" y="1193"/>
                    <a:pt x="1896" y="1192"/>
                  </a:cubicBezTo>
                  <a:cubicBezTo>
                    <a:pt x="1896" y="1192"/>
                    <a:pt x="1896" y="1192"/>
                    <a:pt x="1896" y="1192"/>
                  </a:cubicBezTo>
                  <a:cubicBezTo>
                    <a:pt x="1896" y="1192"/>
                    <a:pt x="1896" y="1191"/>
                    <a:pt x="1896" y="1191"/>
                  </a:cubicBezTo>
                  <a:cubicBezTo>
                    <a:pt x="1896" y="1191"/>
                    <a:pt x="1896" y="1191"/>
                    <a:pt x="1896" y="1191"/>
                  </a:cubicBezTo>
                  <a:cubicBezTo>
                    <a:pt x="1896" y="1191"/>
                    <a:pt x="1895" y="1190"/>
                    <a:pt x="1895" y="1190"/>
                  </a:cubicBezTo>
                  <a:cubicBezTo>
                    <a:pt x="1895" y="1190"/>
                    <a:pt x="1895" y="1190"/>
                    <a:pt x="1895" y="1190"/>
                  </a:cubicBezTo>
                  <a:cubicBezTo>
                    <a:pt x="1896" y="1186"/>
                    <a:pt x="1901" y="1181"/>
                    <a:pt x="1904" y="1179"/>
                  </a:cubicBezTo>
                  <a:cubicBezTo>
                    <a:pt x="1904" y="1179"/>
                    <a:pt x="1904" y="1179"/>
                    <a:pt x="1904" y="1179"/>
                  </a:cubicBezTo>
                  <a:cubicBezTo>
                    <a:pt x="1905" y="1178"/>
                    <a:pt x="1907" y="1178"/>
                    <a:pt x="1907" y="1178"/>
                  </a:cubicBezTo>
                  <a:cubicBezTo>
                    <a:pt x="1907" y="1178"/>
                    <a:pt x="1907" y="1178"/>
                    <a:pt x="1907" y="1178"/>
                  </a:cubicBezTo>
                  <a:cubicBezTo>
                    <a:pt x="1909" y="1178"/>
                    <a:pt x="1910" y="1178"/>
                    <a:pt x="1911" y="1178"/>
                  </a:cubicBezTo>
                  <a:cubicBezTo>
                    <a:pt x="1911" y="1178"/>
                    <a:pt x="1911" y="1178"/>
                    <a:pt x="1911" y="1178"/>
                  </a:cubicBezTo>
                  <a:cubicBezTo>
                    <a:pt x="1911" y="1178"/>
                    <a:pt x="1911" y="1178"/>
                    <a:pt x="1912" y="1175"/>
                  </a:cubicBezTo>
                  <a:cubicBezTo>
                    <a:pt x="1912" y="1175"/>
                    <a:pt x="1912" y="1175"/>
                    <a:pt x="1912" y="1175"/>
                  </a:cubicBezTo>
                  <a:cubicBezTo>
                    <a:pt x="1914" y="1168"/>
                    <a:pt x="1919" y="1159"/>
                    <a:pt x="1924" y="1155"/>
                  </a:cubicBezTo>
                  <a:cubicBezTo>
                    <a:pt x="1924" y="1155"/>
                    <a:pt x="1924" y="1155"/>
                    <a:pt x="1924" y="1155"/>
                  </a:cubicBezTo>
                  <a:cubicBezTo>
                    <a:pt x="1927" y="1153"/>
                    <a:pt x="1930" y="1152"/>
                    <a:pt x="1930" y="1151"/>
                  </a:cubicBezTo>
                  <a:cubicBezTo>
                    <a:pt x="1930" y="1151"/>
                    <a:pt x="1930" y="1151"/>
                    <a:pt x="1930" y="1151"/>
                  </a:cubicBezTo>
                  <a:cubicBezTo>
                    <a:pt x="1931" y="1151"/>
                    <a:pt x="1931" y="1151"/>
                    <a:pt x="1931" y="1151"/>
                  </a:cubicBezTo>
                  <a:cubicBezTo>
                    <a:pt x="1931" y="1151"/>
                    <a:pt x="1931" y="1151"/>
                    <a:pt x="1931" y="1151"/>
                  </a:cubicBezTo>
                  <a:cubicBezTo>
                    <a:pt x="1931" y="1151"/>
                    <a:pt x="1931" y="1151"/>
                    <a:pt x="1931" y="1151"/>
                  </a:cubicBezTo>
                  <a:cubicBezTo>
                    <a:pt x="1931" y="1151"/>
                    <a:pt x="1931" y="1151"/>
                    <a:pt x="1931" y="1151"/>
                  </a:cubicBezTo>
                  <a:cubicBezTo>
                    <a:pt x="1930" y="1149"/>
                    <a:pt x="1929" y="1149"/>
                    <a:pt x="1929" y="1147"/>
                  </a:cubicBezTo>
                  <a:cubicBezTo>
                    <a:pt x="1929" y="1147"/>
                    <a:pt x="1929" y="1147"/>
                    <a:pt x="1929" y="1147"/>
                  </a:cubicBezTo>
                  <a:cubicBezTo>
                    <a:pt x="1929" y="1146"/>
                    <a:pt x="1930" y="1145"/>
                    <a:pt x="1930" y="1145"/>
                  </a:cubicBezTo>
                  <a:cubicBezTo>
                    <a:pt x="1930" y="1145"/>
                    <a:pt x="1930" y="1145"/>
                    <a:pt x="1930" y="1145"/>
                  </a:cubicBezTo>
                  <a:cubicBezTo>
                    <a:pt x="1931" y="1144"/>
                    <a:pt x="1932" y="1144"/>
                    <a:pt x="1934" y="1144"/>
                  </a:cubicBezTo>
                  <a:cubicBezTo>
                    <a:pt x="1934" y="1144"/>
                    <a:pt x="1934" y="1144"/>
                    <a:pt x="1934" y="1144"/>
                  </a:cubicBezTo>
                  <a:cubicBezTo>
                    <a:pt x="1934" y="1144"/>
                    <a:pt x="1934" y="1144"/>
                    <a:pt x="1935" y="1144"/>
                  </a:cubicBezTo>
                  <a:cubicBezTo>
                    <a:pt x="1935" y="1144"/>
                    <a:pt x="1935" y="1144"/>
                    <a:pt x="1935" y="1144"/>
                  </a:cubicBezTo>
                  <a:cubicBezTo>
                    <a:pt x="1936" y="1144"/>
                    <a:pt x="1937" y="1144"/>
                    <a:pt x="1938" y="1144"/>
                  </a:cubicBezTo>
                  <a:cubicBezTo>
                    <a:pt x="1938" y="1144"/>
                    <a:pt x="1938" y="1144"/>
                    <a:pt x="1938" y="1144"/>
                  </a:cubicBezTo>
                  <a:cubicBezTo>
                    <a:pt x="1940" y="1144"/>
                    <a:pt x="1942" y="1144"/>
                    <a:pt x="1943" y="1143"/>
                  </a:cubicBezTo>
                  <a:cubicBezTo>
                    <a:pt x="1943" y="1143"/>
                    <a:pt x="1943" y="1143"/>
                    <a:pt x="1943" y="1143"/>
                  </a:cubicBezTo>
                  <a:cubicBezTo>
                    <a:pt x="1945" y="1143"/>
                    <a:pt x="1945" y="1142"/>
                    <a:pt x="1945" y="1141"/>
                  </a:cubicBezTo>
                  <a:cubicBezTo>
                    <a:pt x="1945" y="1141"/>
                    <a:pt x="1945" y="1141"/>
                    <a:pt x="1945" y="1141"/>
                  </a:cubicBezTo>
                  <a:cubicBezTo>
                    <a:pt x="1945" y="1141"/>
                    <a:pt x="1945" y="1140"/>
                    <a:pt x="1945" y="1140"/>
                  </a:cubicBezTo>
                  <a:cubicBezTo>
                    <a:pt x="1945" y="1140"/>
                    <a:pt x="1945" y="1140"/>
                    <a:pt x="1945" y="1140"/>
                  </a:cubicBezTo>
                  <a:cubicBezTo>
                    <a:pt x="1944" y="1137"/>
                    <a:pt x="1943" y="1134"/>
                    <a:pt x="1943" y="1131"/>
                  </a:cubicBezTo>
                  <a:cubicBezTo>
                    <a:pt x="1943" y="1131"/>
                    <a:pt x="1943" y="1131"/>
                    <a:pt x="1943" y="1131"/>
                  </a:cubicBezTo>
                  <a:cubicBezTo>
                    <a:pt x="1943" y="1130"/>
                    <a:pt x="1943" y="1129"/>
                    <a:pt x="1943" y="1128"/>
                  </a:cubicBezTo>
                  <a:cubicBezTo>
                    <a:pt x="1943" y="1128"/>
                    <a:pt x="1943" y="1128"/>
                    <a:pt x="1943" y="1128"/>
                  </a:cubicBezTo>
                  <a:cubicBezTo>
                    <a:pt x="1944" y="1128"/>
                    <a:pt x="1945" y="1127"/>
                    <a:pt x="1946" y="1127"/>
                  </a:cubicBezTo>
                  <a:cubicBezTo>
                    <a:pt x="1946" y="1127"/>
                    <a:pt x="1946" y="1127"/>
                    <a:pt x="1946" y="1127"/>
                  </a:cubicBezTo>
                  <a:cubicBezTo>
                    <a:pt x="1947" y="1127"/>
                    <a:pt x="1949" y="1128"/>
                    <a:pt x="1951" y="1129"/>
                  </a:cubicBezTo>
                  <a:cubicBezTo>
                    <a:pt x="1951" y="1129"/>
                    <a:pt x="1951" y="1129"/>
                    <a:pt x="1951" y="1129"/>
                  </a:cubicBezTo>
                  <a:cubicBezTo>
                    <a:pt x="1956" y="1131"/>
                    <a:pt x="1958" y="1134"/>
                    <a:pt x="1959" y="1135"/>
                  </a:cubicBezTo>
                  <a:cubicBezTo>
                    <a:pt x="1959" y="1135"/>
                    <a:pt x="1959" y="1135"/>
                    <a:pt x="1959" y="1135"/>
                  </a:cubicBezTo>
                  <a:cubicBezTo>
                    <a:pt x="1959" y="1135"/>
                    <a:pt x="1959" y="1135"/>
                    <a:pt x="1959" y="1135"/>
                  </a:cubicBezTo>
                  <a:cubicBezTo>
                    <a:pt x="1959" y="1135"/>
                    <a:pt x="1959" y="1135"/>
                    <a:pt x="1960" y="1135"/>
                  </a:cubicBezTo>
                  <a:cubicBezTo>
                    <a:pt x="1960" y="1135"/>
                    <a:pt x="1960" y="1135"/>
                    <a:pt x="1960" y="1135"/>
                  </a:cubicBezTo>
                  <a:cubicBezTo>
                    <a:pt x="1963" y="1133"/>
                    <a:pt x="1964" y="1132"/>
                    <a:pt x="1966" y="1132"/>
                  </a:cubicBezTo>
                  <a:cubicBezTo>
                    <a:pt x="1966" y="1132"/>
                    <a:pt x="1966" y="1132"/>
                    <a:pt x="1966" y="1132"/>
                  </a:cubicBezTo>
                  <a:cubicBezTo>
                    <a:pt x="1968" y="1132"/>
                    <a:pt x="1969" y="1134"/>
                    <a:pt x="1970" y="1136"/>
                  </a:cubicBezTo>
                  <a:cubicBezTo>
                    <a:pt x="1970" y="1136"/>
                    <a:pt x="1970" y="1136"/>
                    <a:pt x="1970" y="1136"/>
                  </a:cubicBezTo>
                  <a:cubicBezTo>
                    <a:pt x="1972" y="1138"/>
                    <a:pt x="1974" y="1141"/>
                    <a:pt x="1975" y="1141"/>
                  </a:cubicBezTo>
                  <a:cubicBezTo>
                    <a:pt x="1975" y="1141"/>
                    <a:pt x="1975" y="1141"/>
                    <a:pt x="1975" y="1141"/>
                  </a:cubicBezTo>
                  <a:cubicBezTo>
                    <a:pt x="1975" y="1141"/>
                    <a:pt x="1976" y="1140"/>
                    <a:pt x="1978" y="1136"/>
                  </a:cubicBezTo>
                  <a:cubicBezTo>
                    <a:pt x="1978" y="1136"/>
                    <a:pt x="1978" y="1136"/>
                    <a:pt x="1978" y="1136"/>
                  </a:cubicBezTo>
                  <a:cubicBezTo>
                    <a:pt x="1981" y="1131"/>
                    <a:pt x="1982" y="1127"/>
                    <a:pt x="1984" y="1125"/>
                  </a:cubicBezTo>
                  <a:cubicBezTo>
                    <a:pt x="1984" y="1125"/>
                    <a:pt x="1984" y="1125"/>
                    <a:pt x="1984" y="1125"/>
                  </a:cubicBezTo>
                  <a:cubicBezTo>
                    <a:pt x="1984" y="1125"/>
                    <a:pt x="1984" y="1125"/>
                    <a:pt x="1984" y="1125"/>
                  </a:cubicBezTo>
                  <a:cubicBezTo>
                    <a:pt x="1985" y="1122"/>
                    <a:pt x="1988" y="1121"/>
                    <a:pt x="1991" y="1120"/>
                  </a:cubicBezTo>
                  <a:cubicBezTo>
                    <a:pt x="1991" y="1120"/>
                    <a:pt x="1991" y="1120"/>
                    <a:pt x="1991" y="1120"/>
                  </a:cubicBezTo>
                  <a:cubicBezTo>
                    <a:pt x="1996" y="1119"/>
                    <a:pt x="2001" y="1114"/>
                    <a:pt x="2004" y="1114"/>
                  </a:cubicBezTo>
                  <a:cubicBezTo>
                    <a:pt x="2004" y="1114"/>
                    <a:pt x="2004" y="1114"/>
                    <a:pt x="2004" y="1114"/>
                  </a:cubicBezTo>
                  <a:cubicBezTo>
                    <a:pt x="2005" y="1114"/>
                    <a:pt x="2005" y="1114"/>
                    <a:pt x="2006" y="1114"/>
                  </a:cubicBezTo>
                  <a:cubicBezTo>
                    <a:pt x="2006" y="1114"/>
                    <a:pt x="2006" y="1114"/>
                    <a:pt x="2006" y="1114"/>
                  </a:cubicBezTo>
                  <a:cubicBezTo>
                    <a:pt x="2006" y="1115"/>
                    <a:pt x="2006" y="1115"/>
                    <a:pt x="2006" y="1115"/>
                  </a:cubicBezTo>
                  <a:cubicBezTo>
                    <a:pt x="2006" y="1115"/>
                    <a:pt x="2006" y="1115"/>
                    <a:pt x="2006" y="1115"/>
                  </a:cubicBezTo>
                  <a:cubicBezTo>
                    <a:pt x="2006" y="1116"/>
                    <a:pt x="2006" y="1116"/>
                    <a:pt x="2006" y="1117"/>
                  </a:cubicBezTo>
                  <a:cubicBezTo>
                    <a:pt x="2006" y="1117"/>
                    <a:pt x="2006" y="1117"/>
                    <a:pt x="2006" y="1117"/>
                  </a:cubicBezTo>
                  <a:cubicBezTo>
                    <a:pt x="2005" y="1119"/>
                    <a:pt x="2004" y="1124"/>
                    <a:pt x="2004" y="1127"/>
                  </a:cubicBezTo>
                  <a:cubicBezTo>
                    <a:pt x="2004" y="1127"/>
                    <a:pt x="2004" y="1127"/>
                    <a:pt x="2004" y="1127"/>
                  </a:cubicBezTo>
                  <a:cubicBezTo>
                    <a:pt x="2004" y="1128"/>
                    <a:pt x="2004" y="1129"/>
                    <a:pt x="2004" y="1129"/>
                  </a:cubicBezTo>
                  <a:cubicBezTo>
                    <a:pt x="2004" y="1129"/>
                    <a:pt x="2004" y="1129"/>
                    <a:pt x="2004" y="1129"/>
                  </a:cubicBezTo>
                  <a:cubicBezTo>
                    <a:pt x="2004" y="1129"/>
                    <a:pt x="2004" y="1129"/>
                    <a:pt x="2004" y="1129"/>
                  </a:cubicBezTo>
                  <a:cubicBezTo>
                    <a:pt x="2004" y="1129"/>
                    <a:pt x="2004" y="1129"/>
                    <a:pt x="2004" y="1129"/>
                  </a:cubicBezTo>
                  <a:cubicBezTo>
                    <a:pt x="2003" y="1132"/>
                    <a:pt x="2003" y="1132"/>
                    <a:pt x="2003" y="1132"/>
                  </a:cubicBezTo>
                  <a:cubicBezTo>
                    <a:pt x="2001" y="1131"/>
                    <a:pt x="2001" y="1129"/>
                    <a:pt x="2001" y="1127"/>
                  </a:cubicBezTo>
                  <a:cubicBezTo>
                    <a:pt x="2001" y="1127"/>
                    <a:pt x="2001" y="1127"/>
                    <a:pt x="2001" y="1127"/>
                  </a:cubicBezTo>
                  <a:cubicBezTo>
                    <a:pt x="2001" y="1124"/>
                    <a:pt x="2002" y="1120"/>
                    <a:pt x="2003" y="1117"/>
                  </a:cubicBezTo>
                  <a:cubicBezTo>
                    <a:pt x="2003" y="1117"/>
                    <a:pt x="2003" y="1117"/>
                    <a:pt x="2003" y="1117"/>
                  </a:cubicBezTo>
                  <a:cubicBezTo>
                    <a:pt x="2001" y="1118"/>
                    <a:pt x="1996" y="1121"/>
                    <a:pt x="1992" y="1123"/>
                  </a:cubicBezTo>
                  <a:cubicBezTo>
                    <a:pt x="1992" y="1123"/>
                    <a:pt x="1992" y="1123"/>
                    <a:pt x="1992" y="1123"/>
                  </a:cubicBezTo>
                  <a:cubicBezTo>
                    <a:pt x="1989" y="1123"/>
                    <a:pt x="1987" y="1124"/>
                    <a:pt x="1986" y="1126"/>
                  </a:cubicBezTo>
                  <a:cubicBezTo>
                    <a:pt x="1986" y="1126"/>
                    <a:pt x="1986" y="1126"/>
                    <a:pt x="1986" y="1126"/>
                  </a:cubicBezTo>
                  <a:cubicBezTo>
                    <a:pt x="1985" y="1129"/>
                    <a:pt x="1983" y="1132"/>
                    <a:pt x="1981" y="1137"/>
                  </a:cubicBezTo>
                  <a:cubicBezTo>
                    <a:pt x="1981" y="1137"/>
                    <a:pt x="1981" y="1137"/>
                    <a:pt x="1981" y="1137"/>
                  </a:cubicBezTo>
                  <a:cubicBezTo>
                    <a:pt x="1979" y="1142"/>
                    <a:pt x="1977" y="1144"/>
                    <a:pt x="1975" y="1144"/>
                  </a:cubicBezTo>
                  <a:cubicBezTo>
                    <a:pt x="1975" y="1144"/>
                    <a:pt x="1975" y="1144"/>
                    <a:pt x="1975" y="1144"/>
                  </a:cubicBezTo>
                  <a:cubicBezTo>
                    <a:pt x="1971" y="1143"/>
                    <a:pt x="1970" y="1139"/>
                    <a:pt x="1968" y="1137"/>
                  </a:cubicBezTo>
                  <a:cubicBezTo>
                    <a:pt x="1968" y="1137"/>
                    <a:pt x="1968" y="1137"/>
                    <a:pt x="1968" y="1137"/>
                  </a:cubicBezTo>
                  <a:cubicBezTo>
                    <a:pt x="1967" y="1135"/>
                    <a:pt x="1966" y="1135"/>
                    <a:pt x="1966" y="1135"/>
                  </a:cubicBezTo>
                  <a:cubicBezTo>
                    <a:pt x="1966" y="1135"/>
                    <a:pt x="1966" y="1135"/>
                    <a:pt x="1966" y="1135"/>
                  </a:cubicBezTo>
                  <a:cubicBezTo>
                    <a:pt x="1966" y="1135"/>
                    <a:pt x="1964" y="1136"/>
                    <a:pt x="1962" y="1137"/>
                  </a:cubicBezTo>
                  <a:cubicBezTo>
                    <a:pt x="1962" y="1137"/>
                    <a:pt x="1962" y="1137"/>
                    <a:pt x="1962" y="1137"/>
                  </a:cubicBezTo>
                  <a:cubicBezTo>
                    <a:pt x="1960" y="1138"/>
                    <a:pt x="1960" y="1138"/>
                    <a:pt x="1959" y="1138"/>
                  </a:cubicBezTo>
                  <a:cubicBezTo>
                    <a:pt x="1959" y="1138"/>
                    <a:pt x="1959" y="1138"/>
                    <a:pt x="1959" y="1138"/>
                  </a:cubicBezTo>
                  <a:cubicBezTo>
                    <a:pt x="1957" y="1138"/>
                    <a:pt x="1956" y="1136"/>
                    <a:pt x="1955" y="1136"/>
                  </a:cubicBezTo>
                  <a:cubicBezTo>
                    <a:pt x="1955" y="1136"/>
                    <a:pt x="1955" y="1136"/>
                    <a:pt x="1955" y="1136"/>
                  </a:cubicBezTo>
                  <a:cubicBezTo>
                    <a:pt x="1954" y="1134"/>
                    <a:pt x="1953" y="1133"/>
                    <a:pt x="1949" y="1131"/>
                  </a:cubicBezTo>
                  <a:cubicBezTo>
                    <a:pt x="1949" y="1131"/>
                    <a:pt x="1949" y="1131"/>
                    <a:pt x="1949" y="1131"/>
                  </a:cubicBezTo>
                  <a:cubicBezTo>
                    <a:pt x="1948" y="1130"/>
                    <a:pt x="1946" y="1130"/>
                    <a:pt x="1946" y="1130"/>
                  </a:cubicBezTo>
                  <a:cubicBezTo>
                    <a:pt x="1946" y="1130"/>
                    <a:pt x="1946" y="1130"/>
                    <a:pt x="1946" y="1130"/>
                  </a:cubicBezTo>
                  <a:cubicBezTo>
                    <a:pt x="1946" y="1130"/>
                    <a:pt x="1946" y="1130"/>
                    <a:pt x="1946" y="1130"/>
                  </a:cubicBezTo>
                  <a:cubicBezTo>
                    <a:pt x="1946" y="1130"/>
                    <a:pt x="1946" y="1130"/>
                    <a:pt x="1946" y="1130"/>
                  </a:cubicBezTo>
                  <a:cubicBezTo>
                    <a:pt x="1946" y="1130"/>
                    <a:pt x="1946" y="1130"/>
                    <a:pt x="1946" y="1131"/>
                  </a:cubicBezTo>
                  <a:cubicBezTo>
                    <a:pt x="1946" y="1131"/>
                    <a:pt x="1946" y="1131"/>
                    <a:pt x="1946" y="1131"/>
                  </a:cubicBezTo>
                  <a:cubicBezTo>
                    <a:pt x="1946" y="1133"/>
                    <a:pt x="1947" y="1136"/>
                    <a:pt x="1948" y="1140"/>
                  </a:cubicBezTo>
                  <a:cubicBezTo>
                    <a:pt x="1948" y="1140"/>
                    <a:pt x="1948" y="1140"/>
                    <a:pt x="1948" y="1140"/>
                  </a:cubicBezTo>
                  <a:cubicBezTo>
                    <a:pt x="1948" y="1140"/>
                    <a:pt x="1948" y="1141"/>
                    <a:pt x="1948" y="1141"/>
                  </a:cubicBezTo>
                  <a:cubicBezTo>
                    <a:pt x="1948" y="1141"/>
                    <a:pt x="1948" y="1141"/>
                    <a:pt x="1948" y="1141"/>
                  </a:cubicBezTo>
                  <a:cubicBezTo>
                    <a:pt x="1948" y="1144"/>
                    <a:pt x="1946" y="1145"/>
                    <a:pt x="1944" y="1146"/>
                  </a:cubicBezTo>
                  <a:cubicBezTo>
                    <a:pt x="1944" y="1146"/>
                    <a:pt x="1944" y="1146"/>
                    <a:pt x="1944" y="1146"/>
                  </a:cubicBezTo>
                  <a:cubicBezTo>
                    <a:pt x="1943" y="1147"/>
                    <a:pt x="1940" y="1147"/>
                    <a:pt x="1938" y="1147"/>
                  </a:cubicBezTo>
                  <a:cubicBezTo>
                    <a:pt x="1938" y="1147"/>
                    <a:pt x="1938" y="1147"/>
                    <a:pt x="1938" y="1147"/>
                  </a:cubicBezTo>
                  <a:cubicBezTo>
                    <a:pt x="1937" y="1147"/>
                    <a:pt x="1936" y="1147"/>
                    <a:pt x="1935" y="1147"/>
                  </a:cubicBezTo>
                  <a:cubicBezTo>
                    <a:pt x="1935" y="1147"/>
                    <a:pt x="1935" y="1147"/>
                    <a:pt x="1935" y="1147"/>
                  </a:cubicBezTo>
                  <a:cubicBezTo>
                    <a:pt x="1934" y="1147"/>
                    <a:pt x="1934" y="1147"/>
                    <a:pt x="1934" y="1147"/>
                  </a:cubicBezTo>
                  <a:cubicBezTo>
                    <a:pt x="1934" y="1147"/>
                    <a:pt x="1934" y="1147"/>
                    <a:pt x="1934" y="1147"/>
                  </a:cubicBezTo>
                  <a:cubicBezTo>
                    <a:pt x="1933" y="1147"/>
                    <a:pt x="1932" y="1147"/>
                    <a:pt x="1932" y="1147"/>
                  </a:cubicBezTo>
                  <a:cubicBezTo>
                    <a:pt x="1932" y="1147"/>
                    <a:pt x="1932" y="1147"/>
                    <a:pt x="1932" y="1147"/>
                  </a:cubicBezTo>
                  <a:cubicBezTo>
                    <a:pt x="1932" y="1147"/>
                    <a:pt x="1932" y="1147"/>
                    <a:pt x="1932" y="1147"/>
                  </a:cubicBezTo>
                  <a:cubicBezTo>
                    <a:pt x="1932" y="1147"/>
                    <a:pt x="1932" y="1147"/>
                    <a:pt x="1932" y="1147"/>
                  </a:cubicBezTo>
                  <a:cubicBezTo>
                    <a:pt x="1932" y="1148"/>
                    <a:pt x="1933" y="1148"/>
                    <a:pt x="1933" y="1149"/>
                  </a:cubicBezTo>
                  <a:cubicBezTo>
                    <a:pt x="1933" y="1149"/>
                    <a:pt x="1933" y="1149"/>
                    <a:pt x="1933" y="1149"/>
                  </a:cubicBezTo>
                  <a:cubicBezTo>
                    <a:pt x="1933" y="1150"/>
                    <a:pt x="1934" y="1150"/>
                    <a:pt x="1934" y="1151"/>
                  </a:cubicBezTo>
                  <a:cubicBezTo>
                    <a:pt x="1934" y="1151"/>
                    <a:pt x="1934" y="1151"/>
                    <a:pt x="1934" y="1151"/>
                  </a:cubicBezTo>
                  <a:cubicBezTo>
                    <a:pt x="1933" y="1153"/>
                    <a:pt x="1932" y="1154"/>
                    <a:pt x="1931" y="1154"/>
                  </a:cubicBezTo>
                  <a:cubicBezTo>
                    <a:pt x="1931" y="1154"/>
                    <a:pt x="1931" y="1154"/>
                    <a:pt x="1931" y="1154"/>
                  </a:cubicBezTo>
                  <a:cubicBezTo>
                    <a:pt x="1929" y="1155"/>
                    <a:pt x="1927" y="1156"/>
                    <a:pt x="1926" y="1158"/>
                  </a:cubicBezTo>
                  <a:cubicBezTo>
                    <a:pt x="1926" y="1158"/>
                    <a:pt x="1926" y="1158"/>
                    <a:pt x="1926" y="1158"/>
                  </a:cubicBezTo>
                  <a:cubicBezTo>
                    <a:pt x="1922" y="1161"/>
                    <a:pt x="1916" y="1169"/>
                    <a:pt x="1915" y="1176"/>
                  </a:cubicBezTo>
                  <a:cubicBezTo>
                    <a:pt x="1915" y="1176"/>
                    <a:pt x="1915" y="1176"/>
                    <a:pt x="1915" y="1176"/>
                  </a:cubicBezTo>
                  <a:cubicBezTo>
                    <a:pt x="1914" y="1179"/>
                    <a:pt x="1913" y="1181"/>
                    <a:pt x="1911" y="1181"/>
                  </a:cubicBezTo>
                  <a:cubicBezTo>
                    <a:pt x="1911" y="1181"/>
                    <a:pt x="1911" y="1181"/>
                    <a:pt x="1911" y="1181"/>
                  </a:cubicBezTo>
                  <a:cubicBezTo>
                    <a:pt x="1909" y="1181"/>
                    <a:pt x="1908" y="1180"/>
                    <a:pt x="1907" y="1180"/>
                  </a:cubicBezTo>
                  <a:cubicBezTo>
                    <a:pt x="1907" y="1180"/>
                    <a:pt x="1907" y="1180"/>
                    <a:pt x="1907" y="1180"/>
                  </a:cubicBezTo>
                  <a:cubicBezTo>
                    <a:pt x="1907" y="1180"/>
                    <a:pt x="1907" y="1181"/>
                    <a:pt x="1906" y="1181"/>
                  </a:cubicBezTo>
                  <a:cubicBezTo>
                    <a:pt x="1906" y="1181"/>
                    <a:pt x="1906" y="1181"/>
                    <a:pt x="1906" y="1181"/>
                  </a:cubicBezTo>
                  <a:cubicBezTo>
                    <a:pt x="1903" y="1183"/>
                    <a:pt x="1898" y="1188"/>
                    <a:pt x="1898" y="1190"/>
                  </a:cubicBezTo>
                  <a:cubicBezTo>
                    <a:pt x="1898" y="1190"/>
                    <a:pt x="1898" y="1190"/>
                    <a:pt x="1898" y="1190"/>
                  </a:cubicBezTo>
                  <a:cubicBezTo>
                    <a:pt x="1899" y="1190"/>
                    <a:pt x="1899" y="1191"/>
                    <a:pt x="1899" y="1192"/>
                  </a:cubicBezTo>
                  <a:cubicBezTo>
                    <a:pt x="1899" y="1192"/>
                    <a:pt x="1899" y="1192"/>
                    <a:pt x="1899" y="1192"/>
                  </a:cubicBezTo>
                  <a:cubicBezTo>
                    <a:pt x="1899" y="1194"/>
                    <a:pt x="1898" y="1197"/>
                    <a:pt x="1895" y="1197"/>
                  </a:cubicBezTo>
                  <a:cubicBezTo>
                    <a:pt x="1895" y="1197"/>
                    <a:pt x="1895" y="1197"/>
                    <a:pt x="1895" y="1197"/>
                  </a:cubicBezTo>
                  <a:cubicBezTo>
                    <a:pt x="1895" y="1197"/>
                    <a:pt x="1895" y="1197"/>
                    <a:pt x="1895" y="1197"/>
                  </a:cubicBezTo>
                  <a:cubicBezTo>
                    <a:pt x="1895" y="1197"/>
                    <a:pt x="1895" y="1197"/>
                    <a:pt x="1895" y="1197"/>
                  </a:cubicBezTo>
                  <a:cubicBezTo>
                    <a:pt x="1895" y="1197"/>
                    <a:pt x="1895" y="1197"/>
                    <a:pt x="1895" y="1197"/>
                  </a:cubicBezTo>
                  <a:cubicBezTo>
                    <a:pt x="1895" y="1197"/>
                    <a:pt x="1895" y="1197"/>
                    <a:pt x="1895" y="1197"/>
                  </a:cubicBezTo>
                  <a:cubicBezTo>
                    <a:pt x="1894" y="1197"/>
                    <a:pt x="1893" y="1198"/>
                    <a:pt x="1890" y="1200"/>
                  </a:cubicBezTo>
                  <a:cubicBezTo>
                    <a:pt x="1890" y="1200"/>
                    <a:pt x="1890" y="1200"/>
                    <a:pt x="1890" y="1200"/>
                  </a:cubicBezTo>
                  <a:cubicBezTo>
                    <a:pt x="1887" y="1203"/>
                    <a:pt x="1889" y="1201"/>
                    <a:pt x="1881" y="1212"/>
                  </a:cubicBezTo>
                  <a:cubicBezTo>
                    <a:pt x="1881" y="1212"/>
                    <a:pt x="1881" y="1212"/>
                    <a:pt x="1881" y="1212"/>
                  </a:cubicBezTo>
                  <a:cubicBezTo>
                    <a:pt x="1880" y="1213"/>
                    <a:pt x="1879" y="1214"/>
                    <a:pt x="1878" y="1216"/>
                  </a:cubicBezTo>
                  <a:cubicBezTo>
                    <a:pt x="1878" y="1216"/>
                    <a:pt x="1878" y="1216"/>
                    <a:pt x="1878" y="1216"/>
                  </a:cubicBezTo>
                  <a:cubicBezTo>
                    <a:pt x="1877" y="1219"/>
                    <a:pt x="1874" y="1222"/>
                    <a:pt x="1874" y="1223"/>
                  </a:cubicBezTo>
                  <a:cubicBezTo>
                    <a:pt x="1874" y="1223"/>
                    <a:pt x="1874" y="1223"/>
                    <a:pt x="1874" y="1223"/>
                  </a:cubicBezTo>
                  <a:cubicBezTo>
                    <a:pt x="1874" y="1223"/>
                    <a:pt x="1874" y="1223"/>
                    <a:pt x="1874" y="1223"/>
                  </a:cubicBezTo>
                  <a:cubicBezTo>
                    <a:pt x="1873" y="1224"/>
                    <a:pt x="1876" y="1226"/>
                    <a:pt x="1876" y="1229"/>
                  </a:cubicBezTo>
                  <a:cubicBezTo>
                    <a:pt x="1876" y="1229"/>
                    <a:pt x="1876" y="1229"/>
                    <a:pt x="1876" y="1229"/>
                  </a:cubicBezTo>
                  <a:cubicBezTo>
                    <a:pt x="1877" y="1233"/>
                    <a:pt x="1879" y="1234"/>
                    <a:pt x="1879" y="1238"/>
                  </a:cubicBezTo>
                  <a:cubicBezTo>
                    <a:pt x="1879" y="1238"/>
                    <a:pt x="1879" y="1238"/>
                    <a:pt x="1879" y="1238"/>
                  </a:cubicBezTo>
                  <a:cubicBezTo>
                    <a:pt x="1879" y="1241"/>
                    <a:pt x="1878" y="1244"/>
                    <a:pt x="1877" y="1248"/>
                  </a:cubicBezTo>
                  <a:cubicBezTo>
                    <a:pt x="1877" y="1248"/>
                    <a:pt x="1877" y="1248"/>
                    <a:pt x="1877" y="1248"/>
                  </a:cubicBezTo>
                  <a:cubicBezTo>
                    <a:pt x="1876" y="1250"/>
                    <a:pt x="1875" y="1251"/>
                    <a:pt x="1873" y="1251"/>
                  </a:cubicBezTo>
                  <a:cubicBezTo>
                    <a:pt x="1873" y="1251"/>
                    <a:pt x="1873" y="1251"/>
                    <a:pt x="1873" y="1251"/>
                  </a:cubicBezTo>
                  <a:cubicBezTo>
                    <a:pt x="1871" y="1251"/>
                    <a:pt x="1870" y="1249"/>
                    <a:pt x="1869" y="1247"/>
                  </a:cubicBezTo>
                  <a:cubicBezTo>
                    <a:pt x="1869" y="1247"/>
                    <a:pt x="1869" y="1247"/>
                    <a:pt x="1869" y="1247"/>
                  </a:cubicBezTo>
                  <a:cubicBezTo>
                    <a:pt x="1868" y="1245"/>
                    <a:pt x="1866" y="1243"/>
                    <a:pt x="1866" y="1242"/>
                  </a:cubicBezTo>
                  <a:cubicBezTo>
                    <a:pt x="1866" y="1242"/>
                    <a:pt x="1866" y="1242"/>
                    <a:pt x="1866" y="1242"/>
                  </a:cubicBezTo>
                  <a:cubicBezTo>
                    <a:pt x="1865" y="1242"/>
                    <a:pt x="1865" y="1243"/>
                    <a:pt x="1865" y="1243"/>
                  </a:cubicBezTo>
                  <a:cubicBezTo>
                    <a:pt x="1865" y="1243"/>
                    <a:pt x="1865" y="1243"/>
                    <a:pt x="1865" y="1243"/>
                  </a:cubicBezTo>
                  <a:cubicBezTo>
                    <a:pt x="1865" y="1245"/>
                    <a:pt x="1865" y="1247"/>
                    <a:pt x="1865" y="1250"/>
                  </a:cubicBezTo>
                  <a:cubicBezTo>
                    <a:pt x="1865" y="1250"/>
                    <a:pt x="1865" y="1250"/>
                    <a:pt x="1865" y="1250"/>
                  </a:cubicBezTo>
                  <a:cubicBezTo>
                    <a:pt x="1865" y="1254"/>
                    <a:pt x="1865" y="1258"/>
                    <a:pt x="1865" y="1261"/>
                  </a:cubicBezTo>
                  <a:cubicBezTo>
                    <a:pt x="1865" y="1261"/>
                    <a:pt x="1865" y="1261"/>
                    <a:pt x="1865" y="1261"/>
                  </a:cubicBezTo>
                  <a:cubicBezTo>
                    <a:pt x="1865" y="1262"/>
                    <a:pt x="1865" y="1262"/>
                    <a:pt x="1865" y="1262"/>
                  </a:cubicBezTo>
                  <a:cubicBezTo>
                    <a:pt x="1865" y="1262"/>
                    <a:pt x="1865" y="1262"/>
                    <a:pt x="1865" y="1262"/>
                  </a:cubicBezTo>
                  <a:cubicBezTo>
                    <a:pt x="1865" y="1266"/>
                    <a:pt x="1864" y="1269"/>
                    <a:pt x="1862" y="1270"/>
                  </a:cubicBezTo>
                  <a:cubicBezTo>
                    <a:pt x="1862" y="1270"/>
                    <a:pt x="1862" y="1270"/>
                    <a:pt x="1862" y="1270"/>
                  </a:cubicBezTo>
                  <a:cubicBezTo>
                    <a:pt x="1860" y="1272"/>
                    <a:pt x="1858" y="1273"/>
                    <a:pt x="1855" y="1273"/>
                  </a:cubicBezTo>
                  <a:cubicBezTo>
                    <a:pt x="1855" y="1273"/>
                    <a:pt x="1855" y="1273"/>
                    <a:pt x="1855" y="1273"/>
                  </a:cubicBezTo>
                  <a:cubicBezTo>
                    <a:pt x="1854" y="1273"/>
                    <a:pt x="1853" y="1273"/>
                    <a:pt x="1853" y="1272"/>
                  </a:cubicBezTo>
                  <a:cubicBezTo>
                    <a:pt x="1853" y="1272"/>
                    <a:pt x="1853" y="1272"/>
                    <a:pt x="1853" y="1272"/>
                  </a:cubicBezTo>
                  <a:cubicBezTo>
                    <a:pt x="1852" y="1272"/>
                    <a:pt x="1852" y="1272"/>
                    <a:pt x="1851" y="1272"/>
                  </a:cubicBezTo>
                  <a:cubicBezTo>
                    <a:pt x="1851" y="1272"/>
                    <a:pt x="1851" y="1272"/>
                    <a:pt x="1851" y="1272"/>
                  </a:cubicBezTo>
                  <a:cubicBezTo>
                    <a:pt x="1847" y="1272"/>
                    <a:pt x="1843" y="1275"/>
                    <a:pt x="1837" y="1275"/>
                  </a:cubicBezTo>
                  <a:cubicBezTo>
                    <a:pt x="1837" y="1275"/>
                    <a:pt x="1837" y="1275"/>
                    <a:pt x="1837" y="1275"/>
                  </a:cubicBezTo>
                  <a:cubicBezTo>
                    <a:pt x="1836" y="1275"/>
                    <a:pt x="1836" y="1275"/>
                    <a:pt x="1835" y="1275"/>
                  </a:cubicBezTo>
                  <a:cubicBezTo>
                    <a:pt x="1835" y="1275"/>
                    <a:pt x="1835" y="1275"/>
                    <a:pt x="1835" y="1275"/>
                  </a:cubicBezTo>
                  <a:cubicBezTo>
                    <a:pt x="1833" y="1274"/>
                    <a:pt x="1832" y="1274"/>
                    <a:pt x="1831" y="1274"/>
                  </a:cubicBezTo>
                  <a:cubicBezTo>
                    <a:pt x="1831" y="1274"/>
                    <a:pt x="1831" y="1274"/>
                    <a:pt x="1831" y="1274"/>
                  </a:cubicBezTo>
                  <a:cubicBezTo>
                    <a:pt x="1827" y="1274"/>
                    <a:pt x="1827" y="1275"/>
                    <a:pt x="1825" y="1276"/>
                  </a:cubicBezTo>
                  <a:cubicBezTo>
                    <a:pt x="1825" y="1276"/>
                    <a:pt x="1825" y="1276"/>
                    <a:pt x="1825" y="1276"/>
                  </a:cubicBezTo>
                  <a:cubicBezTo>
                    <a:pt x="1824" y="1277"/>
                    <a:pt x="1823" y="1277"/>
                    <a:pt x="1823" y="1277"/>
                  </a:cubicBezTo>
                  <a:cubicBezTo>
                    <a:pt x="1823" y="1277"/>
                    <a:pt x="1823" y="1277"/>
                    <a:pt x="1823" y="1277"/>
                  </a:cubicBezTo>
                  <a:cubicBezTo>
                    <a:pt x="1819" y="1277"/>
                    <a:pt x="1816" y="1272"/>
                    <a:pt x="1815" y="1266"/>
                  </a:cubicBezTo>
                  <a:cubicBezTo>
                    <a:pt x="1815" y="1266"/>
                    <a:pt x="1815" y="1266"/>
                    <a:pt x="1815" y="1266"/>
                  </a:cubicBezTo>
                  <a:cubicBezTo>
                    <a:pt x="1814" y="1262"/>
                    <a:pt x="1811" y="1260"/>
                    <a:pt x="1806" y="1258"/>
                  </a:cubicBezTo>
                  <a:cubicBezTo>
                    <a:pt x="1806" y="1258"/>
                    <a:pt x="1806" y="1258"/>
                    <a:pt x="1806" y="1258"/>
                  </a:cubicBezTo>
                  <a:cubicBezTo>
                    <a:pt x="1806" y="1259"/>
                    <a:pt x="1806" y="1259"/>
                    <a:pt x="1806" y="1259"/>
                  </a:cubicBezTo>
                  <a:cubicBezTo>
                    <a:pt x="1805" y="1258"/>
                    <a:pt x="1805" y="1258"/>
                    <a:pt x="1804" y="1258"/>
                  </a:cubicBezTo>
                  <a:cubicBezTo>
                    <a:pt x="1804" y="1258"/>
                    <a:pt x="1804" y="1258"/>
                    <a:pt x="1804" y="1258"/>
                  </a:cubicBezTo>
                  <a:cubicBezTo>
                    <a:pt x="1804" y="1258"/>
                    <a:pt x="1804" y="1258"/>
                    <a:pt x="1804" y="1258"/>
                  </a:cubicBezTo>
                  <a:cubicBezTo>
                    <a:pt x="1804" y="1258"/>
                    <a:pt x="1804" y="1258"/>
                    <a:pt x="1804" y="1258"/>
                  </a:cubicBezTo>
                  <a:cubicBezTo>
                    <a:pt x="1804" y="1258"/>
                    <a:pt x="1804" y="1258"/>
                    <a:pt x="1804" y="1258"/>
                  </a:cubicBezTo>
                  <a:cubicBezTo>
                    <a:pt x="1803" y="1257"/>
                    <a:pt x="1801" y="1256"/>
                    <a:pt x="1800" y="1256"/>
                  </a:cubicBezTo>
                  <a:cubicBezTo>
                    <a:pt x="1800" y="1256"/>
                    <a:pt x="1800" y="1256"/>
                    <a:pt x="1800" y="1256"/>
                  </a:cubicBezTo>
                  <a:cubicBezTo>
                    <a:pt x="1800" y="1256"/>
                    <a:pt x="1799" y="1256"/>
                    <a:pt x="1799" y="1256"/>
                  </a:cubicBezTo>
                  <a:cubicBezTo>
                    <a:pt x="1799" y="1256"/>
                    <a:pt x="1799" y="1256"/>
                    <a:pt x="1799" y="1256"/>
                  </a:cubicBezTo>
                  <a:cubicBezTo>
                    <a:pt x="1799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8" y="1256"/>
                    <a:pt x="1798" y="1256"/>
                    <a:pt x="1798" y="1256"/>
                  </a:cubicBezTo>
                  <a:cubicBezTo>
                    <a:pt x="1797" y="1257"/>
                    <a:pt x="1792" y="1263"/>
                    <a:pt x="1788" y="1263"/>
                  </a:cubicBezTo>
                  <a:cubicBezTo>
                    <a:pt x="1788" y="1263"/>
                    <a:pt x="1788" y="1263"/>
                    <a:pt x="1788" y="1263"/>
                  </a:cubicBezTo>
                  <a:cubicBezTo>
                    <a:pt x="1786" y="1263"/>
                    <a:pt x="1778" y="1270"/>
                    <a:pt x="1778" y="1272"/>
                  </a:cubicBezTo>
                  <a:cubicBezTo>
                    <a:pt x="1778" y="1272"/>
                    <a:pt x="1778" y="1272"/>
                    <a:pt x="1778" y="1272"/>
                  </a:cubicBezTo>
                  <a:cubicBezTo>
                    <a:pt x="1777" y="1274"/>
                    <a:pt x="1775" y="1275"/>
                    <a:pt x="1775" y="1276"/>
                  </a:cubicBezTo>
                  <a:cubicBezTo>
                    <a:pt x="1775" y="1276"/>
                    <a:pt x="1775" y="1276"/>
                    <a:pt x="1775" y="1276"/>
                  </a:cubicBezTo>
                  <a:cubicBezTo>
                    <a:pt x="1775" y="1276"/>
                    <a:pt x="1775" y="1277"/>
                    <a:pt x="1775" y="1277"/>
                  </a:cubicBezTo>
                  <a:cubicBezTo>
                    <a:pt x="1775" y="1277"/>
                    <a:pt x="1775" y="1277"/>
                    <a:pt x="1775" y="1277"/>
                  </a:cubicBezTo>
                  <a:cubicBezTo>
                    <a:pt x="1776" y="1277"/>
                    <a:pt x="1776" y="1278"/>
                    <a:pt x="1776" y="1279"/>
                  </a:cubicBezTo>
                  <a:cubicBezTo>
                    <a:pt x="1776" y="1279"/>
                    <a:pt x="1776" y="1279"/>
                    <a:pt x="1776" y="1279"/>
                  </a:cubicBezTo>
                  <a:cubicBezTo>
                    <a:pt x="1776" y="1282"/>
                    <a:pt x="1773" y="1285"/>
                    <a:pt x="1772" y="1287"/>
                  </a:cubicBezTo>
                  <a:cubicBezTo>
                    <a:pt x="1772" y="1287"/>
                    <a:pt x="1772" y="1287"/>
                    <a:pt x="1772" y="1287"/>
                  </a:cubicBezTo>
                  <a:cubicBezTo>
                    <a:pt x="1772" y="1287"/>
                    <a:pt x="1771" y="1290"/>
                    <a:pt x="1771" y="1292"/>
                  </a:cubicBezTo>
                  <a:cubicBezTo>
                    <a:pt x="1771" y="1292"/>
                    <a:pt x="1771" y="1292"/>
                    <a:pt x="1771" y="1292"/>
                  </a:cubicBezTo>
                  <a:cubicBezTo>
                    <a:pt x="1771" y="1294"/>
                    <a:pt x="1771" y="1296"/>
                    <a:pt x="1771" y="1297"/>
                  </a:cubicBezTo>
                  <a:cubicBezTo>
                    <a:pt x="1771" y="1297"/>
                    <a:pt x="1771" y="1297"/>
                    <a:pt x="1771" y="1297"/>
                  </a:cubicBezTo>
                  <a:cubicBezTo>
                    <a:pt x="1772" y="1298"/>
                    <a:pt x="1773" y="1299"/>
                    <a:pt x="1773" y="1302"/>
                  </a:cubicBezTo>
                  <a:cubicBezTo>
                    <a:pt x="1773" y="1302"/>
                    <a:pt x="1773" y="1302"/>
                    <a:pt x="1773" y="1302"/>
                  </a:cubicBezTo>
                  <a:cubicBezTo>
                    <a:pt x="1773" y="1303"/>
                    <a:pt x="1773" y="1304"/>
                    <a:pt x="1773" y="1304"/>
                  </a:cubicBezTo>
                  <a:cubicBezTo>
                    <a:pt x="1773" y="1304"/>
                    <a:pt x="1773" y="1304"/>
                    <a:pt x="1773" y="1304"/>
                  </a:cubicBezTo>
                  <a:cubicBezTo>
                    <a:pt x="1772" y="1305"/>
                    <a:pt x="1772" y="1305"/>
                    <a:pt x="1772" y="1305"/>
                  </a:cubicBezTo>
                  <a:cubicBezTo>
                    <a:pt x="1772" y="1305"/>
                    <a:pt x="1772" y="1305"/>
                    <a:pt x="1772" y="1305"/>
                  </a:cubicBezTo>
                  <a:cubicBezTo>
                    <a:pt x="1772" y="1305"/>
                    <a:pt x="1772" y="1305"/>
                    <a:pt x="1773" y="1306"/>
                  </a:cubicBezTo>
                  <a:cubicBezTo>
                    <a:pt x="1773" y="1306"/>
                    <a:pt x="1773" y="1306"/>
                    <a:pt x="1773" y="1306"/>
                  </a:cubicBezTo>
                  <a:cubicBezTo>
                    <a:pt x="1773" y="1306"/>
                    <a:pt x="1774" y="1307"/>
                    <a:pt x="1774" y="1308"/>
                  </a:cubicBezTo>
                  <a:cubicBezTo>
                    <a:pt x="1774" y="1308"/>
                    <a:pt x="1774" y="1308"/>
                    <a:pt x="1774" y="1308"/>
                  </a:cubicBezTo>
                  <a:cubicBezTo>
                    <a:pt x="1774" y="1311"/>
                    <a:pt x="1772" y="1314"/>
                    <a:pt x="1770" y="1316"/>
                  </a:cubicBezTo>
                  <a:cubicBezTo>
                    <a:pt x="1770" y="1316"/>
                    <a:pt x="1770" y="1316"/>
                    <a:pt x="1770" y="1316"/>
                  </a:cubicBezTo>
                  <a:cubicBezTo>
                    <a:pt x="1768" y="1314"/>
                    <a:pt x="1768" y="1314"/>
                    <a:pt x="1768" y="1314"/>
                  </a:cubicBezTo>
                  <a:cubicBezTo>
                    <a:pt x="1769" y="1316"/>
                    <a:pt x="1770" y="1318"/>
                    <a:pt x="1771" y="1321"/>
                  </a:cubicBezTo>
                  <a:cubicBezTo>
                    <a:pt x="1771" y="1321"/>
                    <a:pt x="1771" y="1321"/>
                    <a:pt x="1771" y="1321"/>
                  </a:cubicBezTo>
                  <a:cubicBezTo>
                    <a:pt x="1773" y="1328"/>
                    <a:pt x="1773" y="1327"/>
                    <a:pt x="1778" y="1328"/>
                  </a:cubicBezTo>
                  <a:cubicBezTo>
                    <a:pt x="1778" y="1328"/>
                    <a:pt x="1778" y="1328"/>
                    <a:pt x="1778" y="1328"/>
                  </a:cubicBezTo>
                  <a:cubicBezTo>
                    <a:pt x="1782" y="1328"/>
                    <a:pt x="1785" y="1330"/>
                    <a:pt x="1786" y="1333"/>
                  </a:cubicBezTo>
                  <a:cubicBezTo>
                    <a:pt x="1786" y="1333"/>
                    <a:pt x="1786" y="1333"/>
                    <a:pt x="1786" y="1333"/>
                  </a:cubicBezTo>
                  <a:cubicBezTo>
                    <a:pt x="1787" y="1334"/>
                    <a:pt x="1786" y="1334"/>
                    <a:pt x="1788" y="1334"/>
                  </a:cubicBezTo>
                  <a:cubicBezTo>
                    <a:pt x="1788" y="1334"/>
                    <a:pt x="1788" y="1334"/>
                    <a:pt x="1788" y="1334"/>
                  </a:cubicBezTo>
                  <a:cubicBezTo>
                    <a:pt x="1789" y="1334"/>
                    <a:pt x="1792" y="1335"/>
                    <a:pt x="1796" y="1336"/>
                  </a:cubicBezTo>
                  <a:cubicBezTo>
                    <a:pt x="1796" y="1336"/>
                    <a:pt x="1796" y="1336"/>
                    <a:pt x="1796" y="1336"/>
                  </a:cubicBezTo>
                  <a:cubicBezTo>
                    <a:pt x="1805" y="1339"/>
                    <a:pt x="1808" y="1343"/>
                    <a:pt x="1812" y="1348"/>
                  </a:cubicBezTo>
                  <a:cubicBezTo>
                    <a:pt x="1812" y="1348"/>
                    <a:pt x="1812" y="1348"/>
                    <a:pt x="1812" y="1348"/>
                  </a:cubicBezTo>
                  <a:cubicBezTo>
                    <a:pt x="1815" y="1353"/>
                    <a:pt x="1816" y="1355"/>
                    <a:pt x="1819" y="1355"/>
                  </a:cubicBezTo>
                  <a:cubicBezTo>
                    <a:pt x="1819" y="1355"/>
                    <a:pt x="1819" y="1355"/>
                    <a:pt x="1819" y="1355"/>
                  </a:cubicBezTo>
                  <a:cubicBezTo>
                    <a:pt x="1819" y="1355"/>
                    <a:pt x="1820" y="1355"/>
                    <a:pt x="1820" y="1355"/>
                  </a:cubicBezTo>
                  <a:cubicBezTo>
                    <a:pt x="1820" y="1355"/>
                    <a:pt x="1820" y="1355"/>
                    <a:pt x="1820" y="1355"/>
                  </a:cubicBezTo>
                  <a:cubicBezTo>
                    <a:pt x="1821" y="1355"/>
                    <a:pt x="1823" y="1355"/>
                    <a:pt x="1825" y="1355"/>
                  </a:cubicBezTo>
                  <a:cubicBezTo>
                    <a:pt x="1825" y="1355"/>
                    <a:pt x="1825" y="1355"/>
                    <a:pt x="1825" y="1355"/>
                  </a:cubicBezTo>
                  <a:cubicBezTo>
                    <a:pt x="1827" y="1355"/>
                    <a:pt x="1829" y="1355"/>
                    <a:pt x="1832" y="1357"/>
                  </a:cubicBezTo>
                  <a:cubicBezTo>
                    <a:pt x="1832" y="1357"/>
                    <a:pt x="1832" y="1357"/>
                    <a:pt x="1832" y="1357"/>
                  </a:cubicBezTo>
                  <a:cubicBezTo>
                    <a:pt x="1836" y="1362"/>
                    <a:pt x="1838" y="1361"/>
                    <a:pt x="1840" y="1364"/>
                  </a:cubicBezTo>
                  <a:cubicBezTo>
                    <a:pt x="1840" y="1364"/>
                    <a:pt x="1840" y="1364"/>
                    <a:pt x="1840" y="1364"/>
                  </a:cubicBezTo>
                  <a:cubicBezTo>
                    <a:pt x="1841" y="1366"/>
                    <a:pt x="1842" y="1367"/>
                    <a:pt x="1842" y="1367"/>
                  </a:cubicBezTo>
                  <a:cubicBezTo>
                    <a:pt x="1842" y="1367"/>
                    <a:pt x="1842" y="1367"/>
                    <a:pt x="1842" y="1367"/>
                  </a:cubicBezTo>
                  <a:cubicBezTo>
                    <a:pt x="1843" y="1367"/>
                    <a:pt x="1843" y="1367"/>
                    <a:pt x="1844" y="1367"/>
                  </a:cubicBezTo>
                  <a:cubicBezTo>
                    <a:pt x="1844" y="1367"/>
                    <a:pt x="1844" y="1367"/>
                    <a:pt x="1844" y="1367"/>
                  </a:cubicBezTo>
                  <a:cubicBezTo>
                    <a:pt x="1845" y="1366"/>
                    <a:pt x="1846" y="1366"/>
                    <a:pt x="1848" y="1366"/>
                  </a:cubicBezTo>
                  <a:cubicBezTo>
                    <a:pt x="1848" y="1366"/>
                    <a:pt x="1848" y="1366"/>
                    <a:pt x="1848" y="1366"/>
                  </a:cubicBezTo>
                  <a:cubicBezTo>
                    <a:pt x="1851" y="1366"/>
                    <a:pt x="1855" y="1368"/>
                    <a:pt x="1856" y="1375"/>
                  </a:cubicBezTo>
                  <a:cubicBezTo>
                    <a:pt x="1856" y="1375"/>
                    <a:pt x="1856" y="1375"/>
                    <a:pt x="1856" y="1375"/>
                  </a:cubicBezTo>
                  <a:cubicBezTo>
                    <a:pt x="1857" y="1383"/>
                    <a:pt x="1858" y="1386"/>
                    <a:pt x="1858" y="1392"/>
                  </a:cubicBezTo>
                  <a:cubicBezTo>
                    <a:pt x="1858" y="1392"/>
                    <a:pt x="1858" y="1392"/>
                    <a:pt x="1858" y="1392"/>
                  </a:cubicBezTo>
                  <a:cubicBezTo>
                    <a:pt x="1858" y="1393"/>
                    <a:pt x="1858" y="1395"/>
                    <a:pt x="1858" y="1397"/>
                  </a:cubicBezTo>
                  <a:cubicBezTo>
                    <a:pt x="1858" y="1397"/>
                    <a:pt x="1858" y="1397"/>
                    <a:pt x="1858" y="1397"/>
                  </a:cubicBezTo>
                  <a:cubicBezTo>
                    <a:pt x="1857" y="1407"/>
                    <a:pt x="1849" y="1413"/>
                    <a:pt x="1846" y="1415"/>
                  </a:cubicBezTo>
                  <a:cubicBezTo>
                    <a:pt x="1846" y="1415"/>
                    <a:pt x="1846" y="1415"/>
                    <a:pt x="1846" y="1415"/>
                  </a:cubicBezTo>
                  <a:cubicBezTo>
                    <a:pt x="1846" y="1416"/>
                    <a:pt x="1845" y="1417"/>
                    <a:pt x="1845" y="1419"/>
                  </a:cubicBezTo>
                  <a:cubicBezTo>
                    <a:pt x="1845" y="1419"/>
                    <a:pt x="1845" y="1419"/>
                    <a:pt x="1845" y="1419"/>
                  </a:cubicBezTo>
                  <a:cubicBezTo>
                    <a:pt x="1845" y="1421"/>
                    <a:pt x="1846" y="1425"/>
                    <a:pt x="1847" y="1429"/>
                  </a:cubicBezTo>
                  <a:cubicBezTo>
                    <a:pt x="1847" y="1429"/>
                    <a:pt x="1847" y="1429"/>
                    <a:pt x="1847" y="1429"/>
                  </a:cubicBezTo>
                  <a:cubicBezTo>
                    <a:pt x="1849" y="1434"/>
                    <a:pt x="1852" y="1443"/>
                    <a:pt x="1852" y="1448"/>
                  </a:cubicBezTo>
                  <a:cubicBezTo>
                    <a:pt x="1852" y="1448"/>
                    <a:pt x="1852" y="1448"/>
                    <a:pt x="1852" y="1448"/>
                  </a:cubicBezTo>
                  <a:cubicBezTo>
                    <a:pt x="1852" y="1449"/>
                    <a:pt x="1852" y="1449"/>
                    <a:pt x="1851" y="1449"/>
                  </a:cubicBezTo>
                  <a:cubicBezTo>
                    <a:pt x="1851" y="1449"/>
                    <a:pt x="1851" y="1449"/>
                    <a:pt x="1851" y="1449"/>
                  </a:cubicBezTo>
                  <a:cubicBezTo>
                    <a:pt x="1851" y="1454"/>
                    <a:pt x="1846" y="1464"/>
                    <a:pt x="1837" y="1465"/>
                  </a:cubicBezTo>
                  <a:cubicBezTo>
                    <a:pt x="1837" y="1465"/>
                    <a:pt x="1837" y="1465"/>
                    <a:pt x="1837" y="1465"/>
                  </a:cubicBezTo>
                  <a:cubicBezTo>
                    <a:pt x="1836" y="1465"/>
                    <a:pt x="1835" y="1464"/>
                    <a:pt x="1834" y="1464"/>
                  </a:cubicBezTo>
                  <a:cubicBezTo>
                    <a:pt x="1834" y="1464"/>
                    <a:pt x="1834" y="1464"/>
                    <a:pt x="1834" y="1464"/>
                  </a:cubicBezTo>
                  <a:cubicBezTo>
                    <a:pt x="1828" y="1463"/>
                    <a:pt x="1824" y="1462"/>
                    <a:pt x="1820" y="1462"/>
                  </a:cubicBezTo>
                  <a:cubicBezTo>
                    <a:pt x="1820" y="1462"/>
                    <a:pt x="1820" y="1462"/>
                    <a:pt x="1820" y="1462"/>
                  </a:cubicBezTo>
                  <a:cubicBezTo>
                    <a:pt x="1818" y="1462"/>
                    <a:pt x="1815" y="1462"/>
                    <a:pt x="1814" y="1464"/>
                  </a:cubicBezTo>
                  <a:cubicBezTo>
                    <a:pt x="1814" y="1464"/>
                    <a:pt x="1814" y="1464"/>
                    <a:pt x="1814" y="1464"/>
                  </a:cubicBezTo>
                  <a:cubicBezTo>
                    <a:pt x="1812" y="1465"/>
                    <a:pt x="1810" y="1466"/>
                    <a:pt x="1808" y="1466"/>
                  </a:cubicBezTo>
                  <a:cubicBezTo>
                    <a:pt x="1808" y="1466"/>
                    <a:pt x="1808" y="1466"/>
                    <a:pt x="1808" y="1466"/>
                  </a:cubicBezTo>
                  <a:cubicBezTo>
                    <a:pt x="1803" y="1466"/>
                    <a:pt x="1798" y="1463"/>
                    <a:pt x="1796" y="1462"/>
                  </a:cubicBezTo>
                  <a:cubicBezTo>
                    <a:pt x="1796" y="1462"/>
                    <a:pt x="1796" y="1462"/>
                    <a:pt x="1796" y="1462"/>
                  </a:cubicBezTo>
                  <a:cubicBezTo>
                    <a:pt x="1796" y="1462"/>
                    <a:pt x="1795" y="1462"/>
                    <a:pt x="1795" y="1462"/>
                  </a:cubicBezTo>
                  <a:cubicBezTo>
                    <a:pt x="1795" y="1462"/>
                    <a:pt x="1795" y="1462"/>
                    <a:pt x="1795" y="1462"/>
                  </a:cubicBezTo>
                  <a:cubicBezTo>
                    <a:pt x="1793" y="1462"/>
                    <a:pt x="1792" y="1463"/>
                    <a:pt x="1791" y="1465"/>
                  </a:cubicBezTo>
                  <a:cubicBezTo>
                    <a:pt x="1791" y="1465"/>
                    <a:pt x="1791" y="1465"/>
                    <a:pt x="1791" y="1465"/>
                  </a:cubicBezTo>
                  <a:cubicBezTo>
                    <a:pt x="1790" y="1464"/>
                    <a:pt x="1790" y="1464"/>
                    <a:pt x="1790" y="1464"/>
                  </a:cubicBezTo>
                  <a:cubicBezTo>
                    <a:pt x="1791" y="1465"/>
                    <a:pt x="1791" y="1465"/>
                    <a:pt x="1791" y="1465"/>
                  </a:cubicBezTo>
                  <a:cubicBezTo>
                    <a:pt x="1791" y="1465"/>
                    <a:pt x="1791" y="1465"/>
                    <a:pt x="1791" y="1465"/>
                  </a:cubicBezTo>
                  <a:cubicBezTo>
                    <a:pt x="1791" y="1465"/>
                    <a:pt x="1791" y="1465"/>
                    <a:pt x="1791" y="1465"/>
                  </a:cubicBezTo>
                  <a:cubicBezTo>
                    <a:pt x="1791" y="1465"/>
                    <a:pt x="1792" y="1466"/>
                    <a:pt x="1792" y="1467"/>
                  </a:cubicBezTo>
                  <a:cubicBezTo>
                    <a:pt x="1792" y="1467"/>
                    <a:pt x="1792" y="1467"/>
                    <a:pt x="1792" y="1467"/>
                  </a:cubicBezTo>
                  <a:cubicBezTo>
                    <a:pt x="1794" y="1470"/>
                    <a:pt x="1802" y="1477"/>
                    <a:pt x="1802" y="1483"/>
                  </a:cubicBezTo>
                  <a:cubicBezTo>
                    <a:pt x="1802" y="1483"/>
                    <a:pt x="1802" y="1483"/>
                    <a:pt x="1802" y="1483"/>
                  </a:cubicBezTo>
                  <a:cubicBezTo>
                    <a:pt x="1802" y="1485"/>
                    <a:pt x="1801" y="1486"/>
                    <a:pt x="1799" y="1487"/>
                  </a:cubicBezTo>
                  <a:cubicBezTo>
                    <a:pt x="1799" y="1487"/>
                    <a:pt x="1799" y="1487"/>
                    <a:pt x="1799" y="1487"/>
                  </a:cubicBezTo>
                  <a:cubicBezTo>
                    <a:pt x="1798" y="1487"/>
                    <a:pt x="1796" y="1488"/>
                    <a:pt x="1795" y="1488"/>
                  </a:cubicBezTo>
                  <a:cubicBezTo>
                    <a:pt x="1795" y="1488"/>
                    <a:pt x="1795" y="1488"/>
                    <a:pt x="1795" y="1488"/>
                  </a:cubicBezTo>
                  <a:cubicBezTo>
                    <a:pt x="1792" y="1488"/>
                    <a:pt x="1789" y="1486"/>
                    <a:pt x="1788" y="1486"/>
                  </a:cubicBezTo>
                  <a:cubicBezTo>
                    <a:pt x="1788" y="1486"/>
                    <a:pt x="1788" y="1486"/>
                    <a:pt x="1788" y="1486"/>
                  </a:cubicBezTo>
                  <a:cubicBezTo>
                    <a:pt x="1788" y="1486"/>
                    <a:pt x="1788" y="1486"/>
                    <a:pt x="1787" y="1487"/>
                  </a:cubicBezTo>
                  <a:cubicBezTo>
                    <a:pt x="1787" y="1487"/>
                    <a:pt x="1787" y="1487"/>
                    <a:pt x="1787" y="1487"/>
                  </a:cubicBezTo>
                  <a:cubicBezTo>
                    <a:pt x="1785" y="1489"/>
                    <a:pt x="1780" y="1490"/>
                    <a:pt x="1776" y="1490"/>
                  </a:cubicBezTo>
                  <a:cubicBezTo>
                    <a:pt x="1776" y="1490"/>
                    <a:pt x="1776" y="1490"/>
                    <a:pt x="1776" y="1490"/>
                  </a:cubicBezTo>
                  <a:cubicBezTo>
                    <a:pt x="1774" y="1490"/>
                    <a:pt x="1773" y="1490"/>
                    <a:pt x="1772" y="1490"/>
                  </a:cubicBezTo>
                  <a:cubicBezTo>
                    <a:pt x="1772" y="1490"/>
                    <a:pt x="1772" y="1490"/>
                    <a:pt x="1772" y="1490"/>
                  </a:cubicBezTo>
                  <a:cubicBezTo>
                    <a:pt x="1771" y="1490"/>
                    <a:pt x="1770" y="1489"/>
                    <a:pt x="1770" y="1489"/>
                  </a:cubicBezTo>
                  <a:cubicBezTo>
                    <a:pt x="1770" y="1489"/>
                    <a:pt x="1770" y="1489"/>
                    <a:pt x="1770" y="1489"/>
                  </a:cubicBezTo>
                  <a:cubicBezTo>
                    <a:pt x="1767" y="1489"/>
                    <a:pt x="1766" y="1490"/>
                    <a:pt x="1765" y="1491"/>
                  </a:cubicBezTo>
                  <a:cubicBezTo>
                    <a:pt x="1765" y="1491"/>
                    <a:pt x="1765" y="1491"/>
                    <a:pt x="1765" y="1491"/>
                  </a:cubicBezTo>
                  <a:cubicBezTo>
                    <a:pt x="1765" y="1492"/>
                    <a:pt x="1764" y="1493"/>
                    <a:pt x="1762" y="1493"/>
                  </a:cubicBezTo>
                  <a:cubicBezTo>
                    <a:pt x="1762" y="1493"/>
                    <a:pt x="1762" y="1493"/>
                    <a:pt x="1762" y="1493"/>
                  </a:cubicBezTo>
                  <a:cubicBezTo>
                    <a:pt x="1760" y="1493"/>
                    <a:pt x="1757" y="1490"/>
                    <a:pt x="1754" y="1486"/>
                  </a:cubicBezTo>
                  <a:cubicBezTo>
                    <a:pt x="1754" y="1486"/>
                    <a:pt x="1754" y="1486"/>
                    <a:pt x="1754" y="1486"/>
                  </a:cubicBezTo>
                  <a:cubicBezTo>
                    <a:pt x="1749" y="1480"/>
                    <a:pt x="1744" y="1478"/>
                    <a:pt x="1741" y="1477"/>
                  </a:cubicBezTo>
                  <a:cubicBezTo>
                    <a:pt x="1741" y="1477"/>
                    <a:pt x="1741" y="1477"/>
                    <a:pt x="1741" y="1477"/>
                  </a:cubicBezTo>
                  <a:cubicBezTo>
                    <a:pt x="1738" y="1476"/>
                    <a:pt x="1734" y="1475"/>
                    <a:pt x="1731" y="1475"/>
                  </a:cubicBezTo>
                  <a:cubicBezTo>
                    <a:pt x="1731" y="1475"/>
                    <a:pt x="1731" y="1475"/>
                    <a:pt x="1731" y="1475"/>
                  </a:cubicBezTo>
                  <a:cubicBezTo>
                    <a:pt x="1730" y="1475"/>
                    <a:pt x="1729" y="1475"/>
                    <a:pt x="1729" y="1475"/>
                  </a:cubicBezTo>
                  <a:cubicBezTo>
                    <a:pt x="1729" y="1475"/>
                    <a:pt x="1729" y="1475"/>
                    <a:pt x="1729" y="1475"/>
                  </a:cubicBezTo>
                  <a:cubicBezTo>
                    <a:pt x="1725" y="1477"/>
                    <a:pt x="1722" y="1477"/>
                    <a:pt x="1722" y="1483"/>
                  </a:cubicBezTo>
                  <a:cubicBezTo>
                    <a:pt x="1722" y="1483"/>
                    <a:pt x="1722" y="1483"/>
                    <a:pt x="1722" y="1483"/>
                  </a:cubicBezTo>
                  <a:cubicBezTo>
                    <a:pt x="1722" y="1483"/>
                    <a:pt x="1722" y="1483"/>
                    <a:pt x="1722" y="1484"/>
                  </a:cubicBezTo>
                  <a:cubicBezTo>
                    <a:pt x="1722" y="1484"/>
                    <a:pt x="1722" y="1484"/>
                    <a:pt x="1722" y="1484"/>
                  </a:cubicBezTo>
                  <a:cubicBezTo>
                    <a:pt x="1722" y="1488"/>
                    <a:pt x="1725" y="1492"/>
                    <a:pt x="1725" y="1496"/>
                  </a:cubicBezTo>
                  <a:cubicBezTo>
                    <a:pt x="1725" y="1496"/>
                    <a:pt x="1725" y="1496"/>
                    <a:pt x="1725" y="1496"/>
                  </a:cubicBezTo>
                  <a:cubicBezTo>
                    <a:pt x="1725" y="1498"/>
                    <a:pt x="1724" y="1500"/>
                    <a:pt x="1722" y="1501"/>
                  </a:cubicBezTo>
                  <a:cubicBezTo>
                    <a:pt x="1722" y="1501"/>
                    <a:pt x="1722" y="1501"/>
                    <a:pt x="1722" y="1501"/>
                  </a:cubicBezTo>
                  <a:cubicBezTo>
                    <a:pt x="1717" y="1504"/>
                    <a:pt x="1718" y="1510"/>
                    <a:pt x="1712" y="1514"/>
                  </a:cubicBezTo>
                  <a:cubicBezTo>
                    <a:pt x="1712" y="1514"/>
                    <a:pt x="1712" y="1514"/>
                    <a:pt x="1712" y="1514"/>
                  </a:cubicBezTo>
                  <a:cubicBezTo>
                    <a:pt x="1711" y="1515"/>
                    <a:pt x="1710" y="1516"/>
                    <a:pt x="1710" y="1517"/>
                  </a:cubicBezTo>
                  <a:cubicBezTo>
                    <a:pt x="1710" y="1517"/>
                    <a:pt x="1710" y="1517"/>
                    <a:pt x="1710" y="1517"/>
                  </a:cubicBezTo>
                  <a:cubicBezTo>
                    <a:pt x="1710" y="1517"/>
                    <a:pt x="1709" y="1517"/>
                    <a:pt x="1709" y="1517"/>
                  </a:cubicBezTo>
                  <a:cubicBezTo>
                    <a:pt x="1709" y="1517"/>
                    <a:pt x="1709" y="1517"/>
                    <a:pt x="1709" y="1517"/>
                  </a:cubicBezTo>
                  <a:cubicBezTo>
                    <a:pt x="1709" y="1517"/>
                    <a:pt x="1710" y="1517"/>
                    <a:pt x="1710" y="1517"/>
                  </a:cubicBezTo>
                  <a:cubicBezTo>
                    <a:pt x="1710" y="1517"/>
                    <a:pt x="1710" y="1517"/>
                    <a:pt x="1710" y="1517"/>
                  </a:cubicBezTo>
                  <a:cubicBezTo>
                    <a:pt x="1711" y="1518"/>
                    <a:pt x="1711" y="1518"/>
                    <a:pt x="1711" y="1518"/>
                  </a:cubicBezTo>
                  <a:cubicBezTo>
                    <a:pt x="1711" y="1518"/>
                    <a:pt x="1711" y="1518"/>
                    <a:pt x="1711" y="1518"/>
                  </a:cubicBezTo>
                  <a:cubicBezTo>
                    <a:pt x="1711" y="1518"/>
                    <a:pt x="1711" y="1518"/>
                    <a:pt x="1711" y="1518"/>
                  </a:cubicBezTo>
                  <a:cubicBezTo>
                    <a:pt x="1712" y="1518"/>
                    <a:pt x="1712" y="1518"/>
                    <a:pt x="1712" y="1518"/>
                  </a:cubicBezTo>
                  <a:cubicBezTo>
                    <a:pt x="1712" y="1518"/>
                    <a:pt x="1716" y="1519"/>
                    <a:pt x="1719" y="1520"/>
                  </a:cubicBezTo>
                  <a:cubicBezTo>
                    <a:pt x="1719" y="1520"/>
                    <a:pt x="1719" y="1520"/>
                    <a:pt x="1719" y="1520"/>
                  </a:cubicBezTo>
                  <a:cubicBezTo>
                    <a:pt x="1722" y="1520"/>
                    <a:pt x="1722" y="1522"/>
                    <a:pt x="1723" y="1525"/>
                  </a:cubicBezTo>
                  <a:cubicBezTo>
                    <a:pt x="1723" y="1525"/>
                    <a:pt x="1723" y="1525"/>
                    <a:pt x="1723" y="1525"/>
                  </a:cubicBezTo>
                  <a:cubicBezTo>
                    <a:pt x="1725" y="1527"/>
                    <a:pt x="1726" y="1528"/>
                    <a:pt x="1727" y="1529"/>
                  </a:cubicBezTo>
                  <a:cubicBezTo>
                    <a:pt x="1727" y="1529"/>
                    <a:pt x="1727" y="1529"/>
                    <a:pt x="1727" y="1529"/>
                  </a:cubicBezTo>
                  <a:cubicBezTo>
                    <a:pt x="1727" y="1529"/>
                    <a:pt x="1727" y="1530"/>
                    <a:pt x="1727" y="1530"/>
                  </a:cubicBezTo>
                  <a:cubicBezTo>
                    <a:pt x="1727" y="1530"/>
                    <a:pt x="1727" y="1530"/>
                    <a:pt x="1727" y="1530"/>
                  </a:cubicBezTo>
                  <a:cubicBezTo>
                    <a:pt x="1727" y="1531"/>
                    <a:pt x="1727" y="1531"/>
                    <a:pt x="1727" y="1532"/>
                  </a:cubicBezTo>
                  <a:cubicBezTo>
                    <a:pt x="1727" y="1532"/>
                    <a:pt x="1727" y="1532"/>
                    <a:pt x="1727" y="1532"/>
                  </a:cubicBezTo>
                  <a:cubicBezTo>
                    <a:pt x="1727" y="1532"/>
                    <a:pt x="1727" y="1532"/>
                    <a:pt x="1727" y="1532"/>
                  </a:cubicBezTo>
                  <a:cubicBezTo>
                    <a:pt x="1729" y="1534"/>
                    <a:pt x="1730" y="1536"/>
                    <a:pt x="1730" y="1539"/>
                  </a:cubicBezTo>
                  <a:cubicBezTo>
                    <a:pt x="1730" y="1539"/>
                    <a:pt x="1730" y="1539"/>
                    <a:pt x="1730" y="1539"/>
                  </a:cubicBezTo>
                  <a:cubicBezTo>
                    <a:pt x="1730" y="1541"/>
                    <a:pt x="1728" y="1543"/>
                    <a:pt x="1725" y="1543"/>
                  </a:cubicBezTo>
                  <a:cubicBezTo>
                    <a:pt x="1725" y="1543"/>
                    <a:pt x="1725" y="1543"/>
                    <a:pt x="1725" y="1543"/>
                  </a:cubicBezTo>
                  <a:cubicBezTo>
                    <a:pt x="1723" y="1544"/>
                    <a:pt x="1722" y="1544"/>
                    <a:pt x="1721" y="1545"/>
                  </a:cubicBezTo>
                  <a:cubicBezTo>
                    <a:pt x="1721" y="1545"/>
                    <a:pt x="1721" y="1545"/>
                    <a:pt x="1721" y="1545"/>
                  </a:cubicBezTo>
                  <a:cubicBezTo>
                    <a:pt x="1720" y="1546"/>
                    <a:pt x="1720" y="1546"/>
                    <a:pt x="1720" y="1547"/>
                  </a:cubicBezTo>
                  <a:cubicBezTo>
                    <a:pt x="1720" y="1547"/>
                    <a:pt x="1720" y="1547"/>
                    <a:pt x="1720" y="1547"/>
                  </a:cubicBezTo>
                  <a:cubicBezTo>
                    <a:pt x="1720" y="1547"/>
                    <a:pt x="1720" y="1547"/>
                    <a:pt x="1720" y="1547"/>
                  </a:cubicBezTo>
                  <a:cubicBezTo>
                    <a:pt x="1720" y="1547"/>
                    <a:pt x="1720" y="1547"/>
                    <a:pt x="1720" y="1547"/>
                  </a:cubicBezTo>
                  <a:cubicBezTo>
                    <a:pt x="1721" y="1547"/>
                    <a:pt x="1721" y="1547"/>
                    <a:pt x="1722" y="1547"/>
                  </a:cubicBezTo>
                  <a:cubicBezTo>
                    <a:pt x="1722" y="1547"/>
                    <a:pt x="1722" y="1547"/>
                    <a:pt x="1722" y="1547"/>
                  </a:cubicBezTo>
                  <a:cubicBezTo>
                    <a:pt x="1723" y="1548"/>
                    <a:pt x="1724" y="1549"/>
                    <a:pt x="1724" y="1550"/>
                  </a:cubicBezTo>
                  <a:cubicBezTo>
                    <a:pt x="1724" y="1550"/>
                    <a:pt x="1724" y="1550"/>
                    <a:pt x="1724" y="1550"/>
                  </a:cubicBezTo>
                  <a:cubicBezTo>
                    <a:pt x="1724" y="1552"/>
                    <a:pt x="1723" y="1554"/>
                    <a:pt x="1720" y="1558"/>
                  </a:cubicBezTo>
                  <a:cubicBezTo>
                    <a:pt x="1720" y="1558"/>
                    <a:pt x="1720" y="1558"/>
                    <a:pt x="1720" y="1558"/>
                  </a:cubicBezTo>
                  <a:cubicBezTo>
                    <a:pt x="1716" y="1563"/>
                    <a:pt x="1714" y="1568"/>
                    <a:pt x="1714" y="1570"/>
                  </a:cubicBezTo>
                  <a:cubicBezTo>
                    <a:pt x="1714" y="1570"/>
                    <a:pt x="1714" y="1570"/>
                    <a:pt x="1714" y="1570"/>
                  </a:cubicBezTo>
                  <a:cubicBezTo>
                    <a:pt x="1714" y="1571"/>
                    <a:pt x="1714" y="1571"/>
                    <a:pt x="1714" y="1572"/>
                  </a:cubicBezTo>
                  <a:cubicBezTo>
                    <a:pt x="1714" y="1572"/>
                    <a:pt x="1714" y="1572"/>
                    <a:pt x="1714" y="1572"/>
                  </a:cubicBezTo>
                  <a:cubicBezTo>
                    <a:pt x="1715" y="1574"/>
                    <a:pt x="1716" y="1577"/>
                    <a:pt x="1716" y="1579"/>
                  </a:cubicBezTo>
                  <a:cubicBezTo>
                    <a:pt x="1716" y="1579"/>
                    <a:pt x="1716" y="1579"/>
                    <a:pt x="1716" y="1579"/>
                  </a:cubicBezTo>
                  <a:cubicBezTo>
                    <a:pt x="1716" y="1581"/>
                    <a:pt x="1715" y="1582"/>
                    <a:pt x="1715" y="1583"/>
                  </a:cubicBezTo>
                  <a:cubicBezTo>
                    <a:pt x="1715" y="1583"/>
                    <a:pt x="1715" y="1583"/>
                    <a:pt x="1715" y="1583"/>
                  </a:cubicBezTo>
                  <a:cubicBezTo>
                    <a:pt x="1715" y="1583"/>
                    <a:pt x="1715" y="1583"/>
                    <a:pt x="1715" y="1583"/>
                  </a:cubicBezTo>
                  <a:cubicBezTo>
                    <a:pt x="1715" y="1583"/>
                    <a:pt x="1715" y="1583"/>
                    <a:pt x="1715" y="1583"/>
                  </a:cubicBezTo>
                  <a:cubicBezTo>
                    <a:pt x="1715" y="1583"/>
                    <a:pt x="1715" y="1583"/>
                    <a:pt x="1716" y="1585"/>
                  </a:cubicBezTo>
                  <a:cubicBezTo>
                    <a:pt x="1716" y="1585"/>
                    <a:pt x="1716" y="1585"/>
                    <a:pt x="1716" y="1585"/>
                  </a:cubicBezTo>
                  <a:cubicBezTo>
                    <a:pt x="1717" y="1586"/>
                    <a:pt x="1719" y="1587"/>
                    <a:pt x="1720" y="1590"/>
                  </a:cubicBezTo>
                  <a:cubicBezTo>
                    <a:pt x="1720" y="1590"/>
                    <a:pt x="1720" y="1590"/>
                    <a:pt x="1720" y="1590"/>
                  </a:cubicBezTo>
                  <a:cubicBezTo>
                    <a:pt x="1720" y="1592"/>
                    <a:pt x="1720" y="1593"/>
                    <a:pt x="1720" y="1594"/>
                  </a:cubicBezTo>
                  <a:cubicBezTo>
                    <a:pt x="1720" y="1594"/>
                    <a:pt x="1720" y="1594"/>
                    <a:pt x="1720" y="1594"/>
                  </a:cubicBezTo>
                  <a:cubicBezTo>
                    <a:pt x="1720" y="1599"/>
                    <a:pt x="1717" y="1601"/>
                    <a:pt x="1715" y="1602"/>
                  </a:cubicBezTo>
                  <a:cubicBezTo>
                    <a:pt x="1715" y="1602"/>
                    <a:pt x="1715" y="1602"/>
                    <a:pt x="1715" y="1602"/>
                  </a:cubicBezTo>
                  <a:cubicBezTo>
                    <a:pt x="1715" y="1602"/>
                    <a:pt x="1714" y="1602"/>
                    <a:pt x="1714" y="1602"/>
                  </a:cubicBezTo>
                  <a:cubicBezTo>
                    <a:pt x="1714" y="1602"/>
                    <a:pt x="1714" y="1602"/>
                    <a:pt x="1714" y="1602"/>
                  </a:cubicBezTo>
                  <a:cubicBezTo>
                    <a:pt x="1712" y="1602"/>
                    <a:pt x="1712" y="1601"/>
                    <a:pt x="1711" y="1600"/>
                  </a:cubicBezTo>
                  <a:cubicBezTo>
                    <a:pt x="1711" y="1600"/>
                    <a:pt x="1711" y="1600"/>
                    <a:pt x="1711" y="1600"/>
                  </a:cubicBezTo>
                  <a:cubicBezTo>
                    <a:pt x="1711" y="1600"/>
                    <a:pt x="1711" y="1599"/>
                    <a:pt x="1711" y="1598"/>
                  </a:cubicBezTo>
                  <a:cubicBezTo>
                    <a:pt x="1711" y="1598"/>
                    <a:pt x="1711" y="1598"/>
                    <a:pt x="1711" y="1598"/>
                  </a:cubicBezTo>
                  <a:cubicBezTo>
                    <a:pt x="1710" y="1597"/>
                    <a:pt x="1710" y="1596"/>
                    <a:pt x="1708" y="1596"/>
                  </a:cubicBezTo>
                  <a:cubicBezTo>
                    <a:pt x="1708" y="1596"/>
                    <a:pt x="1708" y="1596"/>
                    <a:pt x="1708" y="1596"/>
                  </a:cubicBezTo>
                  <a:cubicBezTo>
                    <a:pt x="1707" y="1596"/>
                    <a:pt x="1706" y="1596"/>
                    <a:pt x="1705" y="1596"/>
                  </a:cubicBezTo>
                  <a:cubicBezTo>
                    <a:pt x="1705" y="1596"/>
                    <a:pt x="1705" y="1596"/>
                    <a:pt x="1705" y="1596"/>
                  </a:cubicBezTo>
                  <a:cubicBezTo>
                    <a:pt x="1701" y="1597"/>
                    <a:pt x="1696" y="1598"/>
                    <a:pt x="1693" y="1598"/>
                  </a:cubicBezTo>
                  <a:cubicBezTo>
                    <a:pt x="1693" y="1598"/>
                    <a:pt x="1693" y="1598"/>
                    <a:pt x="1693" y="1598"/>
                  </a:cubicBezTo>
                  <a:cubicBezTo>
                    <a:pt x="1690" y="1598"/>
                    <a:pt x="1687" y="1598"/>
                    <a:pt x="1686" y="1595"/>
                  </a:cubicBezTo>
                  <a:cubicBezTo>
                    <a:pt x="1686" y="1595"/>
                    <a:pt x="1686" y="1595"/>
                    <a:pt x="1686" y="1595"/>
                  </a:cubicBezTo>
                  <a:cubicBezTo>
                    <a:pt x="1686" y="1595"/>
                    <a:pt x="1686" y="1595"/>
                    <a:pt x="1684" y="1595"/>
                  </a:cubicBezTo>
                  <a:cubicBezTo>
                    <a:pt x="1684" y="1595"/>
                    <a:pt x="1684" y="1595"/>
                    <a:pt x="1684" y="1595"/>
                  </a:cubicBezTo>
                  <a:cubicBezTo>
                    <a:pt x="1681" y="1595"/>
                    <a:pt x="1675" y="1597"/>
                    <a:pt x="1673" y="1600"/>
                  </a:cubicBezTo>
                  <a:cubicBezTo>
                    <a:pt x="1673" y="1600"/>
                    <a:pt x="1673" y="1600"/>
                    <a:pt x="1673" y="1600"/>
                  </a:cubicBezTo>
                  <a:cubicBezTo>
                    <a:pt x="1672" y="1603"/>
                    <a:pt x="1672" y="1605"/>
                    <a:pt x="1671" y="1607"/>
                  </a:cubicBezTo>
                  <a:cubicBezTo>
                    <a:pt x="1671" y="1607"/>
                    <a:pt x="1671" y="1607"/>
                    <a:pt x="1671" y="1607"/>
                  </a:cubicBezTo>
                  <a:cubicBezTo>
                    <a:pt x="1671" y="1609"/>
                    <a:pt x="1670" y="1611"/>
                    <a:pt x="1667" y="1611"/>
                  </a:cubicBezTo>
                  <a:cubicBezTo>
                    <a:pt x="1667" y="1611"/>
                    <a:pt x="1667" y="1611"/>
                    <a:pt x="1667" y="1611"/>
                  </a:cubicBezTo>
                  <a:cubicBezTo>
                    <a:pt x="1667" y="1611"/>
                    <a:pt x="1666" y="1611"/>
                    <a:pt x="1665" y="1612"/>
                  </a:cubicBezTo>
                  <a:cubicBezTo>
                    <a:pt x="1665" y="1612"/>
                    <a:pt x="1665" y="1612"/>
                    <a:pt x="1665" y="1612"/>
                  </a:cubicBezTo>
                  <a:cubicBezTo>
                    <a:pt x="1664" y="1613"/>
                    <a:pt x="1663" y="1614"/>
                    <a:pt x="1663" y="1614"/>
                  </a:cubicBezTo>
                  <a:cubicBezTo>
                    <a:pt x="1663" y="1614"/>
                    <a:pt x="1663" y="1614"/>
                    <a:pt x="1663" y="1614"/>
                  </a:cubicBezTo>
                  <a:cubicBezTo>
                    <a:pt x="1664" y="1615"/>
                    <a:pt x="1664" y="1615"/>
                    <a:pt x="1666" y="1616"/>
                  </a:cubicBezTo>
                  <a:cubicBezTo>
                    <a:pt x="1666" y="1616"/>
                    <a:pt x="1666" y="1616"/>
                    <a:pt x="1666" y="1616"/>
                  </a:cubicBezTo>
                  <a:cubicBezTo>
                    <a:pt x="1669" y="1617"/>
                    <a:pt x="1671" y="1618"/>
                    <a:pt x="1673" y="1618"/>
                  </a:cubicBezTo>
                  <a:cubicBezTo>
                    <a:pt x="1673" y="1618"/>
                    <a:pt x="1673" y="1618"/>
                    <a:pt x="1673" y="1618"/>
                  </a:cubicBezTo>
                  <a:cubicBezTo>
                    <a:pt x="1675" y="1619"/>
                    <a:pt x="1677" y="1619"/>
                    <a:pt x="1677" y="1622"/>
                  </a:cubicBezTo>
                  <a:cubicBezTo>
                    <a:pt x="1677" y="1622"/>
                    <a:pt x="1677" y="1622"/>
                    <a:pt x="1677" y="1622"/>
                  </a:cubicBezTo>
                  <a:cubicBezTo>
                    <a:pt x="1677" y="1622"/>
                    <a:pt x="1677" y="1622"/>
                    <a:pt x="1677" y="1622"/>
                  </a:cubicBezTo>
                  <a:cubicBezTo>
                    <a:pt x="1677" y="1622"/>
                    <a:pt x="1677" y="1622"/>
                    <a:pt x="1677" y="1622"/>
                  </a:cubicBezTo>
                  <a:cubicBezTo>
                    <a:pt x="1677" y="1622"/>
                    <a:pt x="1677" y="1622"/>
                    <a:pt x="1677" y="1622"/>
                  </a:cubicBezTo>
                  <a:cubicBezTo>
                    <a:pt x="1677" y="1622"/>
                    <a:pt x="1677" y="1622"/>
                    <a:pt x="1677" y="1622"/>
                  </a:cubicBezTo>
                  <a:cubicBezTo>
                    <a:pt x="1677" y="1623"/>
                    <a:pt x="1678" y="1623"/>
                    <a:pt x="1678" y="1624"/>
                  </a:cubicBezTo>
                  <a:cubicBezTo>
                    <a:pt x="1678" y="1624"/>
                    <a:pt x="1678" y="1624"/>
                    <a:pt x="1678" y="1624"/>
                  </a:cubicBezTo>
                  <a:cubicBezTo>
                    <a:pt x="1678" y="1624"/>
                    <a:pt x="1678" y="1624"/>
                    <a:pt x="1677" y="1625"/>
                  </a:cubicBezTo>
                  <a:cubicBezTo>
                    <a:pt x="1677" y="1625"/>
                    <a:pt x="1677" y="1625"/>
                    <a:pt x="1677" y="1625"/>
                  </a:cubicBezTo>
                  <a:cubicBezTo>
                    <a:pt x="1677" y="1626"/>
                    <a:pt x="1676" y="1626"/>
                    <a:pt x="1676" y="1626"/>
                  </a:cubicBezTo>
                  <a:cubicBezTo>
                    <a:pt x="1676" y="1626"/>
                    <a:pt x="1676" y="1626"/>
                    <a:pt x="1676" y="1626"/>
                  </a:cubicBezTo>
                  <a:cubicBezTo>
                    <a:pt x="1675" y="1626"/>
                    <a:pt x="1675" y="1626"/>
                    <a:pt x="1674" y="1625"/>
                  </a:cubicBezTo>
                  <a:cubicBezTo>
                    <a:pt x="1674" y="1625"/>
                    <a:pt x="1674" y="1625"/>
                    <a:pt x="1674" y="1625"/>
                  </a:cubicBezTo>
                  <a:cubicBezTo>
                    <a:pt x="1674" y="1625"/>
                    <a:pt x="1674" y="1625"/>
                    <a:pt x="1674" y="1626"/>
                  </a:cubicBezTo>
                  <a:cubicBezTo>
                    <a:pt x="1674" y="1626"/>
                    <a:pt x="1674" y="1626"/>
                    <a:pt x="1674" y="1626"/>
                  </a:cubicBezTo>
                  <a:cubicBezTo>
                    <a:pt x="1674" y="1626"/>
                    <a:pt x="1674" y="1628"/>
                    <a:pt x="1674" y="1629"/>
                  </a:cubicBezTo>
                  <a:cubicBezTo>
                    <a:pt x="1674" y="1629"/>
                    <a:pt x="1674" y="1629"/>
                    <a:pt x="1674" y="1629"/>
                  </a:cubicBezTo>
                  <a:cubicBezTo>
                    <a:pt x="1673" y="1632"/>
                    <a:pt x="1673" y="1636"/>
                    <a:pt x="1673" y="1639"/>
                  </a:cubicBezTo>
                  <a:cubicBezTo>
                    <a:pt x="1673" y="1639"/>
                    <a:pt x="1673" y="1639"/>
                    <a:pt x="1673" y="1639"/>
                  </a:cubicBezTo>
                  <a:cubicBezTo>
                    <a:pt x="1672" y="1643"/>
                    <a:pt x="1670" y="1646"/>
                    <a:pt x="1666" y="1649"/>
                  </a:cubicBezTo>
                  <a:cubicBezTo>
                    <a:pt x="1666" y="1649"/>
                    <a:pt x="1666" y="1649"/>
                    <a:pt x="1666" y="1649"/>
                  </a:cubicBezTo>
                  <a:cubicBezTo>
                    <a:pt x="1663" y="1650"/>
                    <a:pt x="1661" y="1650"/>
                    <a:pt x="1659" y="1650"/>
                  </a:cubicBezTo>
                  <a:cubicBezTo>
                    <a:pt x="1659" y="1650"/>
                    <a:pt x="1659" y="1650"/>
                    <a:pt x="1659" y="1650"/>
                  </a:cubicBezTo>
                  <a:cubicBezTo>
                    <a:pt x="1656" y="1650"/>
                    <a:pt x="1654" y="1649"/>
                    <a:pt x="1652" y="1648"/>
                  </a:cubicBezTo>
                  <a:cubicBezTo>
                    <a:pt x="1652" y="1648"/>
                    <a:pt x="1652" y="1648"/>
                    <a:pt x="1652" y="1648"/>
                  </a:cubicBezTo>
                  <a:cubicBezTo>
                    <a:pt x="1653" y="1652"/>
                    <a:pt x="1655" y="1660"/>
                    <a:pt x="1656" y="1661"/>
                  </a:cubicBezTo>
                  <a:cubicBezTo>
                    <a:pt x="1656" y="1661"/>
                    <a:pt x="1656" y="1661"/>
                    <a:pt x="1656" y="1661"/>
                  </a:cubicBezTo>
                  <a:cubicBezTo>
                    <a:pt x="1657" y="1661"/>
                    <a:pt x="1657" y="1662"/>
                    <a:pt x="1658" y="1662"/>
                  </a:cubicBezTo>
                  <a:cubicBezTo>
                    <a:pt x="1658" y="1662"/>
                    <a:pt x="1658" y="1662"/>
                    <a:pt x="1658" y="1662"/>
                  </a:cubicBezTo>
                  <a:cubicBezTo>
                    <a:pt x="1659" y="1662"/>
                    <a:pt x="1660" y="1661"/>
                    <a:pt x="1662" y="1660"/>
                  </a:cubicBezTo>
                  <a:cubicBezTo>
                    <a:pt x="1662" y="1660"/>
                    <a:pt x="1662" y="1660"/>
                    <a:pt x="1662" y="1660"/>
                  </a:cubicBezTo>
                  <a:cubicBezTo>
                    <a:pt x="1663" y="1659"/>
                    <a:pt x="1665" y="1658"/>
                    <a:pt x="1666" y="1658"/>
                  </a:cubicBezTo>
                  <a:cubicBezTo>
                    <a:pt x="1666" y="1658"/>
                    <a:pt x="1666" y="1658"/>
                    <a:pt x="1666" y="1658"/>
                  </a:cubicBezTo>
                  <a:cubicBezTo>
                    <a:pt x="1667" y="1658"/>
                    <a:pt x="1667" y="1658"/>
                    <a:pt x="1668" y="1658"/>
                  </a:cubicBezTo>
                  <a:cubicBezTo>
                    <a:pt x="1668" y="1658"/>
                    <a:pt x="1668" y="1658"/>
                    <a:pt x="1668" y="1658"/>
                  </a:cubicBezTo>
                  <a:cubicBezTo>
                    <a:pt x="1668" y="1658"/>
                    <a:pt x="1668" y="1659"/>
                    <a:pt x="1669" y="1658"/>
                  </a:cubicBezTo>
                  <a:cubicBezTo>
                    <a:pt x="1669" y="1658"/>
                    <a:pt x="1669" y="1658"/>
                    <a:pt x="1669" y="1658"/>
                  </a:cubicBezTo>
                  <a:cubicBezTo>
                    <a:pt x="1670" y="1656"/>
                    <a:pt x="1672" y="1652"/>
                    <a:pt x="1676" y="1652"/>
                  </a:cubicBezTo>
                  <a:cubicBezTo>
                    <a:pt x="1676" y="1652"/>
                    <a:pt x="1676" y="1652"/>
                    <a:pt x="1676" y="1652"/>
                  </a:cubicBezTo>
                  <a:cubicBezTo>
                    <a:pt x="1677" y="1652"/>
                    <a:pt x="1678" y="1652"/>
                    <a:pt x="1678" y="1652"/>
                  </a:cubicBezTo>
                  <a:cubicBezTo>
                    <a:pt x="1678" y="1652"/>
                    <a:pt x="1678" y="1652"/>
                    <a:pt x="1678" y="1652"/>
                  </a:cubicBezTo>
                  <a:cubicBezTo>
                    <a:pt x="1679" y="1652"/>
                    <a:pt x="1679" y="1652"/>
                    <a:pt x="1679" y="1652"/>
                  </a:cubicBezTo>
                  <a:cubicBezTo>
                    <a:pt x="1679" y="1652"/>
                    <a:pt x="1679" y="1652"/>
                    <a:pt x="1679" y="1652"/>
                  </a:cubicBezTo>
                  <a:cubicBezTo>
                    <a:pt x="1681" y="1652"/>
                    <a:pt x="1682" y="1652"/>
                    <a:pt x="1684" y="1652"/>
                  </a:cubicBezTo>
                  <a:cubicBezTo>
                    <a:pt x="1684" y="1652"/>
                    <a:pt x="1684" y="1652"/>
                    <a:pt x="1684" y="1652"/>
                  </a:cubicBezTo>
                  <a:cubicBezTo>
                    <a:pt x="1686" y="1652"/>
                    <a:pt x="1687" y="1654"/>
                    <a:pt x="1687" y="1656"/>
                  </a:cubicBezTo>
                  <a:cubicBezTo>
                    <a:pt x="1687" y="1656"/>
                    <a:pt x="1687" y="1656"/>
                    <a:pt x="1687" y="1656"/>
                  </a:cubicBezTo>
                  <a:cubicBezTo>
                    <a:pt x="1688" y="1661"/>
                    <a:pt x="1689" y="1665"/>
                    <a:pt x="1694" y="1665"/>
                  </a:cubicBezTo>
                  <a:cubicBezTo>
                    <a:pt x="1694" y="1665"/>
                    <a:pt x="1694" y="1665"/>
                    <a:pt x="1694" y="1665"/>
                  </a:cubicBezTo>
                  <a:cubicBezTo>
                    <a:pt x="1699" y="1666"/>
                    <a:pt x="1704" y="1666"/>
                    <a:pt x="1706" y="1670"/>
                  </a:cubicBezTo>
                  <a:cubicBezTo>
                    <a:pt x="1706" y="1670"/>
                    <a:pt x="1706" y="1670"/>
                    <a:pt x="1706" y="1670"/>
                  </a:cubicBezTo>
                  <a:cubicBezTo>
                    <a:pt x="1707" y="1670"/>
                    <a:pt x="1707" y="1670"/>
                    <a:pt x="1707" y="1670"/>
                  </a:cubicBezTo>
                  <a:cubicBezTo>
                    <a:pt x="1707" y="1670"/>
                    <a:pt x="1707" y="1670"/>
                    <a:pt x="1707" y="1670"/>
                  </a:cubicBezTo>
                  <a:cubicBezTo>
                    <a:pt x="1708" y="1670"/>
                    <a:pt x="1710" y="1670"/>
                    <a:pt x="1713" y="1668"/>
                  </a:cubicBezTo>
                  <a:cubicBezTo>
                    <a:pt x="1713" y="1668"/>
                    <a:pt x="1713" y="1668"/>
                    <a:pt x="1713" y="1668"/>
                  </a:cubicBezTo>
                  <a:cubicBezTo>
                    <a:pt x="1717" y="1667"/>
                    <a:pt x="1722" y="1667"/>
                    <a:pt x="1724" y="1665"/>
                  </a:cubicBezTo>
                  <a:cubicBezTo>
                    <a:pt x="1724" y="1665"/>
                    <a:pt x="1724" y="1665"/>
                    <a:pt x="1724" y="1665"/>
                  </a:cubicBezTo>
                  <a:cubicBezTo>
                    <a:pt x="1725" y="1664"/>
                    <a:pt x="1727" y="1663"/>
                    <a:pt x="1728" y="1663"/>
                  </a:cubicBezTo>
                  <a:cubicBezTo>
                    <a:pt x="1728" y="1663"/>
                    <a:pt x="1728" y="1663"/>
                    <a:pt x="1728" y="1663"/>
                  </a:cubicBezTo>
                  <a:cubicBezTo>
                    <a:pt x="1730" y="1663"/>
                    <a:pt x="1731" y="1663"/>
                    <a:pt x="1733" y="1664"/>
                  </a:cubicBezTo>
                  <a:cubicBezTo>
                    <a:pt x="1733" y="1664"/>
                    <a:pt x="1733" y="1664"/>
                    <a:pt x="1733" y="1664"/>
                  </a:cubicBezTo>
                  <a:cubicBezTo>
                    <a:pt x="1734" y="1664"/>
                    <a:pt x="1734" y="1664"/>
                    <a:pt x="1735" y="1664"/>
                  </a:cubicBezTo>
                  <a:cubicBezTo>
                    <a:pt x="1735" y="1664"/>
                    <a:pt x="1735" y="1664"/>
                    <a:pt x="1735" y="1664"/>
                  </a:cubicBezTo>
                  <a:cubicBezTo>
                    <a:pt x="1737" y="1664"/>
                    <a:pt x="1738" y="1663"/>
                    <a:pt x="1741" y="1663"/>
                  </a:cubicBezTo>
                  <a:cubicBezTo>
                    <a:pt x="1741" y="1663"/>
                    <a:pt x="1741" y="1663"/>
                    <a:pt x="1741" y="1663"/>
                  </a:cubicBezTo>
                  <a:cubicBezTo>
                    <a:pt x="1743" y="1663"/>
                    <a:pt x="1745" y="1665"/>
                    <a:pt x="1747" y="1669"/>
                  </a:cubicBezTo>
                  <a:cubicBezTo>
                    <a:pt x="1747" y="1669"/>
                    <a:pt x="1747" y="1669"/>
                    <a:pt x="1747" y="1669"/>
                  </a:cubicBezTo>
                  <a:cubicBezTo>
                    <a:pt x="1749" y="1672"/>
                    <a:pt x="1749" y="1675"/>
                    <a:pt x="1749" y="1677"/>
                  </a:cubicBezTo>
                  <a:cubicBezTo>
                    <a:pt x="1749" y="1677"/>
                    <a:pt x="1749" y="1677"/>
                    <a:pt x="1749" y="1677"/>
                  </a:cubicBezTo>
                  <a:cubicBezTo>
                    <a:pt x="1749" y="1679"/>
                    <a:pt x="1749" y="1680"/>
                    <a:pt x="1749" y="1681"/>
                  </a:cubicBezTo>
                  <a:cubicBezTo>
                    <a:pt x="1749" y="1681"/>
                    <a:pt x="1749" y="1681"/>
                    <a:pt x="1749" y="1681"/>
                  </a:cubicBezTo>
                  <a:cubicBezTo>
                    <a:pt x="1748" y="1682"/>
                    <a:pt x="1747" y="1684"/>
                    <a:pt x="1747" y="1684"/>
                  </a:cubicBezTo>
                  <a:cubicBezTo>
                    <a:pt x="1747" y="1684"/>
                    <a:pt x="1747" y="1684"/>
                    <a:pt x="1747" y="1684"/>
                  </a:cubicBezTo>
                  <a:cubicBezTo>
                    <a:pt x="1749" y="1686"/>
                    <a:pt x="1753" y="1688"/>
                    <a:pt x="1755" y="1688"/>
                  </a:cubicBezTo>
                  <a:cubicBezTo>
                    <a:pt x="1755" y="1688"/>
                    <a:pt x="1755" y="1688"/>
                    <a:pt x="1755" y="1688"/>
                  </a:cubicBezTo>
                  <a:cubicBezTo>
                    <a:pt x="1756" y="1688"/>
                    <a:pt x="1757" y="1687"/>
                    <a:pt x="1757" y="1687"/>
                  </a:cubicBezTo>
                  <a:cubicBezTo>
                    <a:pt x="1757" y="1687"/>
                    <a:pt x="1757" y="1687"/>
                    <a:pt x="1757" y="1687"/>
                  </a:cubicBezTo>
                  <a:cubicBezTo>
                    <a:pt x="1757" y="1687"/>
                    <a:pt x="1757" y="1687"/>
                    <a:pt x="1757" y="1687"/>
                  </a:cubicBezTo>
                  <a:cubicBezTo>
                    <a:pt x="1758" y="1687"/>
                    <a:pt x="1759" y="1686"/>
                    <a:pt x="1759" y="1686"/>
                  </a:cubicBezTo>
                  <a:cubicBezTo>
                    <a:pt x="1759" y="1686"/>
                    <a:pt x="1759" y="1686"/>
                    <a:pt x="1759" y="1686"/>
                  </a:cubicBezTo>
                  <a:cubicBezTo>
                    <a:pt x="1762" y="1682"/>
                    <a:pt x="1764" y="1679"/>
                    <a:pt x="1767" y="1679"/>
                  </a:cubicBezTo>
                  <a:cubicBezTo>
                    <a:pt x="1767" y="1679"/>
                    <a:pt x="1767" y="1679"/>
                    <a:pt x="1767" y="1679"/>
                  </a:cubicBezTo>
                  <a:cubicBezTo>
                    <a:pt x="1769" y="1679"/>
                    <a:pt x="1770" y="1680"/>
                    <a:pt x="1771" y="1683"/>
                  </a:cubicBezTo>
                  <a:cubicBezTo>
                    <a:pt x="1771" y="1683"/>
                    <a:pt x="1771" y="1683"/>
                    <a:pt x="1771" y="1683"/>
                  </a:cubicBezTo>
                  <a:cubicBezTo>
                    <a:pt x="1773" y="1687"/>
                    <a:pt x="1775" y="1691"/>
                    <a:pt x="1777" y="1691"/>
                  </a:cubicBezTo>
                  <a:cubicBezTo>
                    <a:pt x="1777" y="1691"/>
                    <a:pt x="1777" y="1691"/>
                    <a:pt x="1777" y="1691"/>
                  </a:cubicBezTo>
                  <a:cubicBezTo>
                    <a:pt x="1777" y="1691"/>
                    <a:pt x="1777" y="1691"/>
                    <a:pt x="1777" y="1691"/>
                  </a:cubicBezTo>
                  <a:cubicBezTo>
                    <a:pt x="1777" y="1691"/>
                    <a:pt x="1777" y="1691"/>
                    <a:pt x="1777" y="1691"/>
                  </a:cubicBezTo>
                  <a:cubicBezTo>
                    <a:pt x="1779" y="1690"/>
                    <a:pt x="1780" y="1690"/>
                    <a:pt x="1781" y="1690"/>
                  </a:cubicBezTo>
                  <a:cubicBezTo>
                    <a:pt x="1781" y="1690"/>
                    <a:pt x="1781" y="1690"/>
                    <a:pt x="1781" y="1690"/>
                  </a:cubicBezTo>
                  <a:cubicBezTo>
                    <a:pt x="1784" y="1690"/>
                    <a:pt x="1787" y="1691"/>
                    <a:pt x="1788" y="1693"/>
                  </a:cubicBezTo>
                  <a:cubicBezTo>
                    <a:pt x="1788" y="1693"/>
                    <a:pt x="1788" y="1693"/>
                    <a:pt x="1788" y="1693"/>
                  </a:cubicBezTo>
                  <a:cubicBezTo>
                    <a:pt x="1789" y="1694"/>
                    <a:pt x="1789" y="1694"/>
                    <a:pt x="1789" y="1695"/>
                  </a:cubicBezTo>
                  <a:cubicBezTo>
                    <a:pt x="1789" y="1695"/>
                    <a:pt x="1789" y="1695"/>
                    <a:pt x="1789" y="1695"/>
                  </a:cubicBezTo>
                  <a:cubicBezTo>
                    <a:pt x="1790" y="1695"/>
                    <a:pt x="1791" y="1696"/>
                    <a:pt x="1792" y="1698"/>
                  </a:cubicBezTo>
                  <a:cubicBezTo>
                    <a:pt x="1792" y="1698"/>
                    <a:pt x="1792" y="1698"/>
                    <a:pt x="1792" y="1698"/>
                  </a:cubicBezTo>
                  <a:cubicBezTo>
                    <a:pt x="1796" y="1702"/>
                    <a:pt x="1796" y="1706"/>
                    <a:pt x="1798" y="1706"/>
                  </a:cubicBezTo>
                  <a:cubicBezTo>
                    <a:pt x="1798" y="1706"/>
                    <a:pt x="1798" y="1706"/>
                    <a:pt x="1798" y="1706"/>
                  </a:cubicBezTo>
                  <a:cubicBezTo>
                    <a:pt x="1801" y="1707"/>
                    <a:pt x="1803" y="1709"/>
                    <a:pt x="1804" y="1710"/>
                  </a:cubicBezTo>
                  <a:cubicBezTo>
                    <a:pt x="1804" y="1710"/>
                    <a:pt x="1804" y="1710"/>
                    <a:pt x="1804" y="1710"/>
                  </a:cubicBezTo>
                  <a:cubicBezTo>
                    <a:pt x="1804" y="1710"/>
                    <a:pt x="1804" y="1709"/>
                    <a:pt x="1805" y="1709"/>
                  </a:cubicBezTo>
                  <a:cubicBezTo>
                    <a:pt x="1805" y="1709"/>
                    <a:pt x="1805" y="1709"/>
                    <a:pt x="1805" y="1709"/>
                  </a:cubicBezTo>
                  <a:cubicBezTo>
                    <a:pt x="1806" y="1707"/>
                    <a:pt x="1807" y="1705"/>
                    <a:pt x="1811" y="1704"/>
                  </a:cubicBezTo>
                  <a:cubicBezTo>
                    <a:pt x="1811" y="1704"/>
                    <a:pt x="1811" y="1704"/>
                    <a:pt x="1811" y="1704"/>
                  </a:cubicBezTo>
                  <a:cubicBezTo>
                    <a:pt x="1815" y="1703"/>
                    <a:pt x="1818" y="1701"/>
                    <a:pt x="1821" y="1701"/>
                  </a:cubicBezTo>
                  <a:cubicBezTo>
                    <a:pt x="1821" y="1701"/>
                    <a:pt x="1821" y="1701"/>
                    <a:pt x="1821" y="1701"/>
                  </a:cubicBezTo>
                  <a:cubicBezTo>
                    <a:pt x="1822" y="1701"/>
                    <a:pt x="1823" y="1701"/>
                    <a:pt x="1824" y="1701"/>
                  </a:cubicBezTo>
                  <a:cubicBezTo>
                    <a:pt x="1824" y="1701"/>
                    <a:pt x="1824" y="1701"/>
                    <a:pt x="1824" y="1701"/>
                  </a:cubicBezTo>
                  <a:cubicBezTo>
                    <a:pt x="1825" y="1702"/>
                    <a:pt x="1826" y="1702"/>
                    <a:pt x="1826" y="1702"/>
                  </a:cubicBezTo>
                  <a:cubicBezTo>
                    <a:pt x="1826" y="1702"/>
                    <a:pt x="1826" y="1702"/>
                    <a:pt x="1826" y="1702"/>
                  </a:cubicBezTo>
                  <a:cubicBezTo>
                    <a:pt x="1828" y="1702"/>
                    <a:pt x="1830" y="1701"/>
                    <a:pt x="1833" y="1701"/>
                  </a:cubicBezTo>
                  <a:cubicBezTo>
                    <a:pt x="1833" y="1701"/>
                    <a:pt x="1833" y="1701"/>
                    <a:pt x="1833" y="1701"/>
                  </a:cubicBezTo>
                  <a:cubicBezTo>
                    <a:pt x="1834" y="1701"/>
                    <a:pt x="1835" y="1701"/>
                    <a:pt x="1836" y="1701"/>
                  </a:cubicBezTo>
                  <a:cubicBezTo>
                    <a:pt x="1836" y="1701"/>
                    <a:pt x="1836" y="1701"/>
                    <a:pt x="1836" y="1701"/>
                  </a:cubicBezTo>
                  <a:cubicBezTo>
                    <a:pt x="1836" y="1702"/>
                    <a:pt x="1838" y="1703"/>
                    <a:pt x="1840" y="1704"/>
                  </a:cubicBezTo>
                  <a:cubicBezTo>
                    <a:pt x="1840" y="1704"/>
                    <a:pt x="1840" y="1704"/>
                    <a:pt x="1840" y="1704"/>
                  </a:cubicBezTo>
                  <a:cubicBezTo>
                    <a:pt x="1840" y="1704"/>
                    <a:pt x="1840" y="1704"/>
                    <a:pt x="1840" y="1704"/>
                  </a:cubicBezTo>
                  <a:cubicBezTo>
                    <a:pt x="1840" y="1704"/>
                    <a:pt x="1842" y="1705"/>
                    <a:pt x="1842" y="1708"/>
                  </a:cubicBezTo>
                  <a:cubicBezTo>
                    <a:pt x="1842" y="1708"/>
                    <a:pt x="1842" y="1708"/>
                    <a:pt x="1842" y="1708"/>
                  </a:cubicBezTo>
                  <a:cubicBezTo>
                    <a:pt x="1842" y="1708"/>
                    <a:pt x="1842" y="1708"/>
                    <a:pt x="1842" y="1708"/>
                  </a:cubicBezTo>
                  <a:cubicBezTo>
                    <a:pt x="1842" y="1708"/>
                    <a:pt x="1842" y="1708"/>
                    <a:pt x="1842" y="1708"/>
                  </a:cubicBezTo>
                  <a:cubicBezTo>
                    <a:pt x="1850" y="1714"/>
                    <a:pt x="1869" y="1727"/>
                    <a:pt x="1873" y="1728"/>
                  </a:cubicBezTo>
                  <a:cubicBezTo>
                    <a:pt x="1873" y="1728"/>
                    <a:pt x="1873" y="1728"/>
                    <a:pt x="1873" y="1728"/>
                  </a:cubicBezTo>
                  <a:cubicBezTo>
                    <a:pt x="1877" y="1729"/>
                    <a:pt x="1881" y="1732"/>
                    <a:pt x="1885" y="1736"/>
                  </a:cubicBezTo>
                  <a:cubicBezTo>
                    <a:pt x="1885" y="1736"/>
                    <a:pt x="1885" y="1736"/>
                    <a:pt x="1885" y="1736"/>
                  </a:cubicBezTo>
                  <a:cubicBezTo>
                    <a:pt x="1889" y="1740"/>
                    <a:pt x="1892" y="1744"/>
                    <a:pt x="1892" y="1747"/>
                  </a:cubicBezTo>
                  <a:cubicBezTo>
                    <a:pt x="1892" y="1747"/>
                    <a:pt x="1892" y="1747"/>
                    <a:pt x="1892" y="1747"/>
                  </a:cubicBezTo>
                  <a:cubicBezTo>
                    <a:pt x="1892" y="1749"/>
                    <a:pt x="1892" y="1749"/>
                    <a:pt x="1893" y="1749"/>
                  </a:cubicBezTo>
                  <a:cubicBezTo>
                    <a:pt x="1893" y="1749"/>
                    <a:pt x="1893" y="1749"/>
                    <a:pt x="1893" y="1749"/>
                  </a:cubicBezTo>
                  <a:cubicBezTo>
                    <a:pt x="1893" y="1749"/>
                    <a:pt x="1895" y="1749"/>
                    <a:pt x="1897" y="1749"/>
                  </a:cubicBezTo>
                  <a:cubicBezTo>
                    <a:pt x="1897" y="1749"/>
                    <a:pt x="1897" y="1749"/>
                    <a:pt x="1897" y="1749"/>
                  </a:cubicBezTo>
                  <a:cubicBezTo>
                    <a:pt x="1899" y="1749"/>
                    <a:pt x="1900" y="1749"/>
                    <a:pt x="1903" y="1749"/>
                  </a:cubicBezTo>
                  <a:cubicBezTo>
                    <a:pt x="1903" y="1749"/>
                    <a:pt x="1903" y="1749"/>
                    <a:pt x="1903" y="1749"/>
                  </a:cubicBezTo>
                  <a:cubicBezTo>
                    <a:pt x="1904" y="1749"/>
                    <a:pt x="1905" y="1749"/>
                    <a:pt x="1906" y="1749"/>
                  </a:cubicBezTo>
                  <a:cubicBezTo>
                    <a:pt x="1906" y="1749"/>
                    <a:pt x="1906" y="1749"/>
                    <a:pt x="1906" y="1749"/>
                  </a:cubicBezTo>
                  <a:cubicBezTo>
                    <a:pt x="1906" y="1749"/>
                    <a:pt x="1909" y="1748"/>
                    <a:pt x="1912" y="1748"/>
                  </a:cubicBezTo>
                  <a:cubicBezTo>
                    <a:pt x="1912" y="1748"/>
                    <a:pt x="1912" y="1748"/>
                    <a:pt x="1912" y="1748"/>
                  </a:cubicBezTo>
                  <a:cubicBezTo>
                    <a:pt x="1912" y="1746"/>
                    <a:pt x="1911" y="1743"/>
                    <a:pt x="1911" y="1740"/>
                  </a:cubicBezTo>
                  <a:cubicBezTo>
                    <a:pt x="1911" y="1740"/>
                    <a:pt x="1911" y="1740"/>
                    <a:pt x="1911" y="1740"/>
                  </a:cubicBezTo>
                  <a:cubicBezTo>
                    <a:pt x="1911" y="1740"/>
                    <a:pt x="1911" y="1739"/>
                    <a:pt x="1911" y="1739"/>
                  </a:cubicBezTo>
                  <a:cubicBezTo>
                    <a:pt x="1911" y="1739"/>
                    <a:pt x="1911" y="1739"/>
                    <a:pt x="1911" y="1739"/>
                  </a:cubicBezTo>
                  <a:cubicBezTo>
                    <a:pt x="1911" y="1737"/>
                    <a:pt x="1911" y="1736"/>
                    <a:pt x="1911" y="1735"/>
                  </a:cubicBezTo>
                  <a:cubicBezTo>
                    <a:pt x="1911" y="1735"/>
                    <a:pt x="1911" y="1735"/>
                    <a:pt x="1911" y="1735"/>
                  </a:cubicBezTo>
                  <a:cubicBezTo>
                    <a:pt x="1911" y="1731"/>
                    <a:pt x="1911" y="1731"/>
                    <a:pt x="1908" y="1728"/>
                  </a:cubicBezTo>
                  <a:cubicBezTo>
                    <a:pt x="1908" y="1728"/>
                    <a:pt x="1908" y="1728"/>
                    <a:pt x="1908" y="1728"/>
                  </a:cubicBezTo>
                  <a:cubicBezTo>
                    <a:pt x="1907" y="1727"/>
                    <a:pt x="1906" y="1726"/>
                    <a:pt x="1906" y="1724"/>
                  </a:cubicBezTo>
                  <a:cubicBezTo>
                    <a:pt x="1906" y="1724"/>
                    <a:pt x="1906" y="1724"/>
                    <a:pt x="1906" y="1724"/>
                  </a:cubicBezTo>
                  <a:cubicBezTo>
                    <a:pt x="1907" y="1722"/>
                    <a:pt x="1908" y="1721"/>
                    <a:pt x="1909" y="1719"/>
                  </a:cubicBezTo>
                  <a:cubicBezTo>
                    <a:pt x="1909" y="1719"/>
                    <a:pt x="1909" y="1719"/>
                    <a:pt x="1909" y="1719"/>
                  </a:cubicBezTo>
                  <a:cubicBezTo>
                    <a:pt x="1909" y="1717"/>
                    <a:pt x="1910" y="1716"/>
                    <a:pt x="1910" y="1715"/>
                  </a:cubicBezTo>
                  <a:cubicBezTo>
                    <a:pt x="1910" y="1715"/>
                    <a:pt x="1910" y="1715"/>
                    <a:pt x="1910" y="1715"/>
                  </a:cubicBezTo>
                  <a:cubicBezTo>
                    <a:pt x="1910" y="1714"/>
                    <a:pt x="1909" y="1713"/>
                    <a:pt x="1908" y="1711"/>
                  </a:cubicBezTo>
                  <a:cubicBezTo>
                    <a:pt x="1908" y="1711"/>
                    <a:pt x="1908" y="1711"/>
                    <a:pt x="1908" y="1711"/>
                  </a:cubicBezTo>
                  <a:cubicBezTo>
                    <a:pt x="1908" y="1711"/>
                    <a:pt x="1908" y="1711"/>
                    <a:pt x="1908" y="1711"/>
                  </a:cubicBezTo>
                  <a:cubicBezTo>
                    <a:pt x="1910" y="1709"/>
                    <a:pt x="1910" y="1709"/>
                    <a:pt x="1910" y="1709"/>
                  </a:cubicBezTo>
                  <a:cubicBezTo>
                    <a:pt x="1912" y="1712"/>
                    <a:pt x="1913" y="1713"/>
                    <a:pt x="1913" y="1715"/>
                  </a:cubicBezTo>
                  <a:cubicBezTo>
                    <a:pt x="1913" y="1715"/>
                    <a:pt x="1913" y="1715"/>
                    <a:pt x="1913" y="1715"/>
                  </a:cubicBezTo>
                  <a:cubicBezTo>
                    <a:pt x="1913" y="1717"/>
                    <a:pt x="1912" y="1718"/>
                    <a:pt x="1911" y="1720"/>
                  </a:cubicBezTo>
                  <a:cubicBezTo>
                    <a:pt x="1911" y="1720"/>
                    <a:pt x="1911" y="1720"/>
                    <a:pt x="1911" y="1720"/>
                  </a:cubicBezTo>
                  <a:cubicBezTo>
                    <a:pt x="1910" y="1723"/>
                    <a:pt x="1909" y="1724"/>
                    <a:pt x="1909" y="1724"/>
                  </a:cubicBezTo>
                  <a:cubicBezTo>
                    <a:pt x="1909" y="1724"/>
                    <a:pt x="1909" y="1724"/>
                    <a:pt x="1909" y="1724"/>
                  </a:cubicBezTo>
                  <a:cubicBezTo>
                    <a:pt x="1909" y="1725"/>
                    <a:pt x="1909" y="1725"/>
                    <a:pt x="1910" y="1726"/>
                  </a:cubicBezTo>
                  <a:cubicBezTo>
                    <a:pt x="1910" y="1726"/>
                    <a:pt x="1910" y="1726"/>
                    <a:pt x="1910" y="1726"/>
                  </a:cubicBezTo>
                  <a:cubicBezTo>
                    <a:pt x="1913" y="1729"/>
                    <a:pt x="1914" y="1730"/>
                    <a:pt x="1914" y="1735"/>
                  </a:cubicBezTo>
                  <a:cubicBezTo>
                    <a:pt x="1914" y="1735"/>
                    <a:pt x="1914" y="1735"/>
                    <a:pt x="1914" y="1735"/>
                  </a:cubicBezTo>
                  <a:cubicBezTo>
                    <a:pt x="1914" y="1736"/>
                    <a:pt x="1914" y="1738"/>
                    <a:pt x="1914" y="1739"/>
                  </a:cubicBezTo>
                  <a:cubicBezTo>
                    <a:pt x="1914" y="1739"/>
                    <a:pt x="1914" y="1739"/>
                    <a:pt x="1914" y="1739"/>
                  </a:cubicBezTo>
                  <a:cubicBezTo>
                    <a:pt x="1914" y="1739"/>
                    <a:pt x="1914" y="1740"/>
                    <a:pt x="1914" y="1740"/>
                  </a:cubicBezTo>
                  <a:cubicBezTo>
                    <a:pt x="1914" y="1740"/>
                    <a:pt x="1914" y="1740"/>
                    <a:pt x="1914" y="1740"/>
                  </a:cubicBezTo>
                  <a:cubicBezTo>
                    <a:pt x="1914" y="1743"/>
                    <a:pt x="1914" y="1746"/>
                    <a:pt x="1915" y="1748"/>
                  </a:cubicBezTo>
                  <a:cubicBezTo>
                    <a:pt x="1915" y="1748"/>
                    <a:pt x="1915" y="1748"/>
                    <a:pt x="1915" y="1748"/>
                  </a:cubicBezTo>
                  <a:cubicBezTo>
                    <a:pt x="1915" y="1748"/>
                    <a:pt x="1915" y="1748"/>
                    <a:pt x="1916" y="1748"/>
                  </a:cubicBezTo>
                  <a:cubicBezTo>
                    <a:pt x="1916" y="1748"/>
                    <a:pt x="1916" y="1748"/>
                    <a:pt x="1916" y="1748"/>
                  </a:cubicBezTo>
                  <a:cubicBezTo>
                    <a:pt x="1918" y="1750"/>
                    <a:pt x="1920" y="1750"/>
                    <a:pt x="1920" y="1750"/>
                  </a:cubicBezTo>
                  <a:cubicBezTo>
                    <a:pt x="1920" y="1750"/>
                    <a:pt x="1920" y="1750"/>
                    <a:pt x="1920" y="1750"/>
                  </a:cubicBezTo>
                  <a:cubicBezTo>
                    <a:pt x="1920" y="1751"/>
                    <a:pt x="1920" y="1751"/>
                    <a:pt x="1920" y="1751"/>
                  </a:cubicBezTo>
                  <a:cubicBezTo>
                    <a:pt x="1920" y="1750"/>
                    <a:pt x="1920" y="1750"/>
                    <a:pt x="1920" y="1750"/>
                  </a:cubicBezTo>
                  <a:cubicBezTo>
                    <a:pt x="1922" y="1752"/>
                    <a:pt x="1923" y="1753"/>
                    <a:pt x="1923" y="1756"/>
                  </a:cubicBezTo>
                  <a:cubicBezTo>
                    <a:pt x="1923" y="1756"/>
                    <a:pt x="1923" y="1756"/>
                    <a:pt x="1923" y="1756"/>
                  </a:cubicBezTo>
                  <a:cubicBezTo>
                    <a:pt x="1923" y="1758"/>
                    <a:pt x="1923" y="1761"/>
                    <a:pt x="1923" y="1762"/>
                  </a:cubicBezTo>
                  <a:cubicBezTo>
                    <a:pt x="1923" y="1762"/>
                    <a:pt x="1923" y="1762"/>
                    <a:pt x="1923" y="1762"/>
                  </a:cubicBezTo>
                  <a:cubicBezTo>
                    <a:pt x="1923" y="1763"/>
                    <a:pt x="1923" y="1763"/>
                    <a:pt x="1925" y="1764"/>
                  </a:cubicBezTo>
                  <a:cubicBezTo>
                    <a:pt x="1925" y="1764"/>
                    <a:pt x="1925" y="1764"/>
                    <a:pt x="1925" y="1764"/>
                  </a:cubicBezTo>
                  <a:cubicBezTo>
                    <a:pt x="1930" y="1766"/>
                    <a:pt x="1935" y="1766"/>
                    <a:pt x="1939" y="1770"/>
                  </a:cubicBezTo>
                  <a:cubicBezTo>
                    <a:pt x="1939" y="1770"/>
                    <a:pt x="1939" y="1770"/>
                    <a:pt x="1939" y="1770"/>
                  </a:cubicBezTo>
                  <a:cubicBezTo>
                    <a:pt x="1943" y="1773"/>
                    <a:pt x="1950" y="1774"/>
                    <a:pt x="1951" y="1781"/>
                  </a:cubicBezTo>
                  <a:cubicBezTo>
                    <a:pt x="1951" y="1781"/>
                    <a:pt x="1951" y="1781"/>
                    <a:pt x="1951" y="1781"/>
                  </a:cubicBezTo>
                  <a:cubicBezTo>
                    <a:pt x="1952" y="1784"/>
                    <a:pt x="1952" y="1787"/>
                    <a:pt x="1952" y="1789"/>
                  </a:cubicBezTo>
                  <a:cubicBezTo>
                    <a:pt x="1952" y="1789"/>
                    <a:pt x="1952" y="1789"/>
                    <a:pt x="1952" y="1789"/>
                  </a:cubicBezTo>
                  <a:cubicBezTo>
                    <a:pt x="1952" y="1792"/>
                    <a:pt x="1952" y="1795"/>
                    <a:pt x="1950" y="1797"/>
                  </a:cubicBezTo>
                  <a:cubicBezTo>
                    <a:pt x="1950" y="1797"/>
                    <a:pt x="1950" y="1797"/>
                    <a:pt x="1950" y="1797"/>
                  </a:cubicBezTo>
                  <a:cubicBezTo>
                    <a:pt x="1949" y="1798"/>
                    <a:pt x="1949" y="1799"/>
                    <a:pt x="1949" y="1801"/>
                  </a:cubicBezTo>
                  <a:cubicBezTo>
                    <a:pt x="1949" y="1801"/>
                    <a:pt x="1949" y="1801"/>
                    <a:pt x="1949" y="1801"/>
                  </a:cubicBezTo>
                  <a:cubicBezTo>
                    <a:pt x="1949" y="1802"/>
                    <a:pt x="1949" y="1804"/>
                    <a:pt x="1949" y="1806"/>
                  </a:cubicBezTo>
                  <a:cubicBezTo>
                    <a:pt x="1949" y="1806"/>
                    <a:pt x="1949" y="1806"/>
                    <a:pt x="1949" y="1806"/>
                  </a:cubicBezTo>
                  <a:cubicBezTo>
                    <a:pt x="1950" y="1808"/>
                    <a:pt x="1950" y="1810"/>
                    <a:pt x="1950" y="1811"/>
                  </a:cubicBezTo>
                  <a:cubicBezTo>
                    <a:pt x="1950" y="1811"/>
                    <a:pt x="1950" y="1811"/>
                    <a:pt x="1950" y="1811"/>
                  </a:cubicBezTo>
                  <a:cubicBezTo>
                    <a:pt x="1950" y="1814"/>
                    <a:pt x="1949" y="1816"/>
                    <a:pt x="1947" y="1819"/>
                  </a:cubicBezTo>
                  <a:cubicBezTo>
                    <a:pt x="1947" y="1819"/>
                    <a:pt x="1947" y="1819"/>
                    <a:pt x="1947" y="1819"/>
                  </a:cubicBezTo>
                  <a:cubicBezTo>
                    <a:pt x="1946" y="1820"/>
                    <a:pt x="1945" y="1821"/>
                    <a:pt x="1945" y="1822"/>
                  </a:cubicBezTo>
                  <a:cubicBezTo>
                    <a:pt x="1945" y="1822"/>
                    <a:pt x="1945" y="1822"/>
                    <a:pt x="1945" y="1822"/>
                  </a:cubicBezTo>
                  <a:cubicBezTo>
                    <a:pt x="1944" y="1823"/>
                    <a:pt x="1943" y="1824"/>
                    <a:pt x="1942" y="1824"/>
                  </a:cubicBezTo>
                  <a:cubicBezTo>
                    <a:pt x="1942" y="1824"/>
                    <a:pt x="1942" y="1824"/>
                    <a:pt x="1942" y="1824"/>
                  </a:cubicBezTo>
                  <a:cubicBezTo>
                    <a:pt x="1941" y="1824"/>
                    <a:pt x="1939" y="1823"/>
                    <a:pt x="1938" y="1823"/>
                  </a:cubicBezTo>
                  <a:cubicBezTo>
                    <a:pt x="1938" y="1823"/>
                    <a:pt x="1938" y="1823"/>
                    <a:pt x="1938" y="1823"/>
                  </a:cubicBezTo>
                  <a:cubicBezTo>
                    <a:pt x="1935" y="1821"/>
                    <a:pt x="1933" y="1820"/>
                    <a:pt x="1930" y="1820"/>
                  </a:cubicBezTo>
                  <a:cubicBezTo>
                    <a:pt x="1930" y="1820"/>
                    <a:pt x="1930" y="1820"/>
                    <a:pt x="1930" y="1820"/>
                  </a:cubicBezTo>
                  <a:cubicBezTo>
                    <a:pt x="1927" y="1820"/>
                    <a:pt x="1923" y="1822"/>
                    <a:pt x="1919" y="1826"/>
                  </a:cubicBezTo>
                  <a:cubicBezTo>
                    <a:pt x="1919" y="1826"/>
                    <a:pt x="1919" y="1826"/>
                    <a:pt x="1919" y="1826"/>
                  </a:cubicBezTo>
                  <a:cubicBezTo>
                    <a:pt x="1910" y="1836"/>
                    <a:pt x="1905" y="1837"/>
                    <a:pt x="1901" y="1841"/>
                  </a:cubicBezTo>
                  <a:cubicBezTo>
                    <a:pt x="1901" y="1841"/>
                    <a:pt x="1901" y="1841"/>
                    <a:pt x="1901" y="1841"/>
                  </a:cubicBezTo>
                  <a:cubicBezTo>
                    <a:pt x="1899" y="1842"/>
                    <a:pt x="1898" y="1845"/>
                    <a:pt x="1897" y="1847"/>
                  </a:cubicBezTo>
                  <a:cubicBezTo>
                    <a:pt x="1897" y="1847"/>
                    <a:pt x="1897" y="1847"/>
                    <a:pt x="1897" y="1847"/>
                  </a:cubicBezTo>
                  <a:cubicBezTo>
                    <a:pt x="1897" y="1847"/>
                    <a:pt x="1896" y="1848"/>
                    <a:pt x="1895" y="1848"/>
                  </a:cubicBezTo>
                  <a:cubicBezTo>
                    <a:pt x="1895" y="1848"/>
                    <a:pt x="1895" y="1848"/>
                    <a:pt x="1895" y="1848"/>
                  </a:cubicBezTo>
                  <a:cubicBezTo>
                    <a:pt x="1894" y="1848"/>
                    <a:pt x="1893" y="1847"/>
                    <a:pt x="1893" y="1846"/>
                  </a:cubicBezTo>
                  <a:cubicBezTo>
                    <a:pt x="1893" y="1846"/>
                    <a:pt x="1893" y="1846"/>
                    <a:pt x="1893" y="1846"/>
                  </a:cubicBezTo>
                  <a:cubicBezTo>
                    <a:pt x="1892" y="1846"/>
                    <a:pt x="1892" y="1845"/>
                    <a:pt x="1892" y="1843"/>
                  </a:cubicBezTo>
                  <a:cubicBezTo>
                    <a:pt x="1892" y="1843"/>
                    <a:pt x="1892" y="1843"/>
                    <a:pt x="1892" y="1843"/>
                  </a:cubicBezTo>
                  <a:cubicBezTo>
                    <a:pt x="1891" y="1840"/>
                    <a:pt x="1890" y="1840"/>
                    <a:pt x="1890" y="1840"/>
                  </a:cubicBezTo>
                  <a:cubicBezTo>
                    <a:pt x="1890" y="1840"/>
                    <a:pt x="1890" y="1840"/>
                    <a:pt x="1890" y="1840"/>
                  </a:cubicBezTo>
                  <a:cubicBezTo>
                    <a:pt x="1890" y="1840"/>
                    <a:pt x="1889" y="1841"/>
                    <a:pt x="1887" y="1842"/>
                  </a:cubicBezTo>
                  <a:cubicBezTo>
                    <a:pt x="1887" y="1842"/>
                    <a:pt x="1887" y="1842"/>
                    <a:pt x="1887" y="1842"/>
                  </a:cubicBezTo>
                  <a:cubicBezTo>
                    <a:pt x="1886" y="1843"/>
                    <a:pt x="1884" y="1845"/>
                    <a:pt x="1882" y="1845"/>
                  </a:cubicBezTo>
                  <a:cubicBezTo>
                    <a:pt x="1882" y="1845"/>
                    <a:pt x="1882" y="1845"/>
                    <a:pt x="1882" y="1845"/>
                  </a:cubicBezTo>
                  <a:cubicBezTo>
                    <a:pt x="1882" y="1845"/>
                    <a:pt x="1881" y="1845"/>
                    <a:pt x="1880" y="1845"/>
                  </a:cubicBezTo>
                  <a:cubicBezTo>
                    <a:pt x="1880" y="1845"/>
                    <a:pt x="1880" y="1845"/>
                    <a:pt x="1880" y="1845"/>
                  </a:cubicBezTo>
                  <a:cubicBezTo>
                    <a:pt x="1879" y="1845"/>
                    <a:pt x="1878" y="1845"/>
                    <a:pt x="1877" y="1844"/>
                  </a:cubicBezTo>
                  <a:cubicBezTo>
                    <a:pt x="1877" y="1844"/>
                    <a:pt x="1877" y="1844"/>
                    <a:pt x="1877" y="1844"/>
                  </a:cubicBezTo>
                  <a:cubicBezTo>
                    <a:pt x="1876" y="1843"/>
                    <a:pt x="1875" y="1842"/>
                    <a:pt x="1875" y="1840"/>
                  </a:cubicBezTo>
                  <a:cubicBezTo>
                    <a:pt x="1875" y="1840"/>
                    <a:pt x="1875" y="1840"/>
                    <a:pt x="1875" y="1840"/>
                  </a:cubicBezTo>
                  <a:cubicBezTo>
                    <a:pt x="1875" y="1840"/>
                    <a:pt x="1875" y="1839"/>
                    <a:pt x="1875" y="1839"/>
                  </a:cubicBezTo>
                  <a:cubicBezTo>
                    <a:pt x="1875" y="1839"/>
                    <a:pt x="1875" y="1839"/>
                    <a:pt x="1875" y="1839"/>
                  </a:cubicBezTo>
                  <a:cubicBezTo>
                    <a:pt x="1875" y="1839"/>
                    <a:pt x="1875" y="1839"/>
                    <a:pt x="1875" y="1838"/>
                  </a:cubicBezTo>
                  <a:cubicBezTo>
                    <a:pt x="1875" y="1838"/>
                    <a:pt x="1875" y="1838"/>
                    <a:pt x="1875" y="1838"/>
                  </a:cubicBezTo>
                  <a:cubicBezTo>
                    <a:pt x="1875" y="1837"/>
                    <a:pt x="1875" y="1837"/>
                    <a:pt x="1873" y="1837"/>
                  </a:cubicBezTo>
                  <a:cubicBezTo>
                    <a:pt x="1873" y="1837"/>
                    <a:pt x="1873" y="1837"/>
                    <a:pt x="1873" y="1837"/>
                  </a:cubicBezTo>
                  <a:cubicBezTo>
                    <a:pt x="1872" y="1837"/>
                    <a:pt x="1869" y="1838"/>
                    <a:pt x="1867" y="1840"/>
                  </a:cubicBezTo>
                  <a:cubicBezTo>
                    <a:pt x="1867" y="1840"/>
                    <a:pt x="1867" y="1840"/>
                    <a:pt x="1867" y="1840"/>
                  </a:cubicBezTo>
                  <a:cubicBezTo>
                    <a:pt x="1864" y="1843"/>
                    <a:pt x="1861" y="1846"/>
                    <a:pt x="1858" y="1848"/>
                  </a:cubicBezTo>
                  <a:cubicBezTo>
                    <a:pt x="1858" y="1848"/>
                    <a:pt x="1858" y="1848"/>
                    <a:pt x="1858" y="1848"/>
                  </a:cubicBezTo>
                  <a:cubicBezTo>
                    <a:pt x="1857" y="1848"/>
                    <a:pt x="1855" y="1849"/>
                    <a:pt x="1854" y="1849"/>
                  </a:cubicBezTo>
                  <a:cubicBezTo>
                    <a:pt x="1854" y="1849"/>
                    <a:pt x="1854" y="1849"/>
                    <a:pt x="1854" y="1849"/>
                  </a:cubicBezTo>
                  <a:cubicBezTo>
                    <a:pt x="1852" y="1849"/>
                    <a:pt x="1851" y="1848"/>
                    <a:pt x="1850" y="1846"/>
                  </a:cubicBezTo>
                  <a:cubicBezTo>
                    <a:pt x="1850" y="1846"/>
                    <a:pt x="1850" y="1846"/>
                    <a:pt x="1850" y="1846"/>
                  </a:cubicBezTo>
                  <a:cubicBezTo>
                    <a:pt x="1850" y="1845"/>
                    <a:pt x="1849" y="1844"/>
                    <a:pt x="1849" y="1844"/>
                  </a:cubicBezTo>
                  <a:cubicBezTo>
                    <a:pt x="1849" y="1844"/>
                    <a:pt x="1849" y="1844"/>
                    <a:pt x="1849" y="1844"/>
                  </a:cubicBezTo>
                  <a:cubicBezTo>
                    <a:pt x="1849" y="1843"/>
                    <a:pt x="1849" y="1843"/>
                    <a:pt x="1849" y="1842"/>
                  </a:cubicBezTo>
                  <a:cubicBezTo>
                    <a:pt x="1849" y="1842"/>
                    <a:pt x="1849" y="1842"/>
                    <a:pt x="1849" y="1842"/>
                  </a:cubicBezTo>
                  <a:cubicBezTo>
                    <a:pt x="1847" y="1844"/>
                    <a:pt x="1846" y="1845"/>
                    <a:pt x="1843" y="1846"/>
                  </a:cubicBezTo>
                  <a:cubicBezTo>
                    <a:pt x="1843" y="1846"/>
                    <a:pt x="1843" y="1846"/>
                    <a:pt x="1843" y="1846"/>
                  </a:cubicBezTo>
                  <a:cubicBezTo>
                    <a:pt x="1842" y="1847"/>
                    <a:pt x="1837" y="1847"/>
                    <a:pt x="1835" y="1848"/>
                  </a:cubicBezTo>
                  <a:cubicBezTo>
                    <a:pt x="1835" y="1848"/>
                    <a:pt x="1835" y="1848"/>
                    <a:pt x="1835" y="1848"/>
                  </a:cubicBezTo>
                  <a:cubicBezTo>
                    <a:pt x="1835" y="1848"/>
                    <a:pt x="1835" y="1848"/>
                    <a:pt x="1835" y="1848"/>
                  </a:cubicBezTo>
                  <a:cubicBezTo>
                    <a:pt x="1835" y="1848"/>
                    <a:pt x="1835" y="1848"/>
                    <a:pt x="1835" y="1848"/>
                  </a:cubicBezTo>
                  <a:cubicBezTo>
                    <a:pt x="1834" y="1849"/>
                    <a:pt x="1833" y="1849"/>
                    <a:pt x="1833" y="1850"/>
                  </a:cubicBezTo>
                  <a:cubicBezTo>
                    <a:pt x="1833" y="1850"/>
                    <a:pt x="1833" y="1850"/>
                    <a:pt x="1833" y="1850"/>
                  </a:cubicBezTo>
                  <a:cubicBezTo>
                    <a:pt x="1833" y="1852"/>
                    <a:pt x="1834" y="1855"/>
                    <a:pt x="1835" y="1857"/>
                  </a:cubicBezTo>
                  <a:cubicBezTo>
                    <a:pt x="1835" y="1857"/>
                    <a:pt x="1835" y="1857"/>
                    <a:pt x="1835" y="1857"/>
                  </a:cubicBezTo>
                  <a:cubicBezTo>
                    <a:pt x="1836" y="1859"/>
                    <a:pt x="1840" y="1863"/>
                    <a:pt x="1841" y="1867"/>
                  </a:cubicBezTo>
                  <a:cubicBezTo>
                    <a:pt x="1841" y="1867"/>
                    <a:pt x="1841" y="1867"/>
                    <a:pt x="1841" y="1867"/>
                  </a:cubicBezTo>
                  <a:cubicBezTo>
                    <a:pt x="1841" y="1868"/>
                    <a:pt x="1842" y="1870"/>
                    <a:pt x="1842" y="1872"/>
                  </a:cubicBezTo>
                  <a:cubicBezTo>
                    <a:pt x="1842" y="1872"/>
                    <a:pt x="1842" y="1872"/>
                    <a:pt x="1842" y="1872"/>
                  </a:cubicBezTo>
                  <a:cubicBezTo>
                    <a:pt x="1842" y="1873"/>
                    <a:pt x="1841" y="1874"/>
                    <a:pt x="1841" y="1875"/>
                  </a:cubicBezTo>
                  <a:cubicBezTo>
                    <a:pt x="1841" y="1875"/>
                    <a:pt x="1841" y="1875"/>
                    <a:pt x="1841" y="1875"/>
                  </a:cubicBezTo>
                  <a:cubicBezTo>
                    <a:pt x="1839" y="1878"/>
                    <a:pt x="1839" y="1879"/>
                    <a:pt x="1839" y="1880"/>
                  </a:cubicBezTo>
                  <a:cubicBezTo>
                    <a:pt x="1839" y="1880"/>
                    <a:pt x="1839" y="1880"/>
                    <a:pt x="1839" y="1880"/>
                  </a:cubicBezTo>
                  <a:cubicBezTo>
                    <a:pt x="1839" y="1881"/>
                    <a:pt x="1839" y="1883"/>
                    <a:pt x="1839" y="1885"/>
                  </a:cubicBezTo>
                  <a:cubicBezTo>
                    <a:pt x="1839" y="1885"/>
                    <a:pt x="1839" y="1885"/>
                    <a:pt x="1839" y="1885"/>
                  </a:cubicBezTo>
                  <a:cubicBezTo>
                    <a:pt x="1839" y="1885"/>
                    <a:pt x="1839" y="1886"/>
                    <a:pt x="1839" y="1886"/>
                  </a:cubicBezTo>
                  <a:cubicBezTo>
                    <a:pt x="1839" y="1886"/>
                    <a:pt x="1839" y="1886"/>
                    <a:pt x="1839" y="1886"/>
                  </a:cubicBezTo>
                  <a:cubicBezTo>
                    <a:pt x="1839" y="1888"/>
                    <a:pt x="1837" y="1891"/>
                    <a:pt x="1837" y="1892"/>
                  </a:cubicBezTo>
                  <a:cubicBezTo>
                    <a:pt x="1837" y="1892"/>
                    <a:pt x="1837" y="1892"/>
                    <a:pt x="1837" y="1892"/>
                  </a:cubicBezTo>
                  <a:cubicBezTo>
                    <a:pt x="1837" y="1892"/>
                    <a:pt x="1837" y="1896"/>
                    <a:pt x="1833" y="1897"/>
                  </a:cubicBezTo>
                  <a:cubicBezTo>
                    <a:pt x="1833" y="1897"/>
                    <a:pt x="1833" y="1897"/>
                    <a:pt x="1833" y="1897"/>
                  </a:cubicBezTo>
                  <a:cubicBezTo>
                    <a:pt x="1833" y="1897"/>
                    <a:pt x="1832" y="1897"/>
                    <a:pt x="1832" y="1897"/>
                  </a:cubicBezTo>
                  <a:cubicBezTo>
                    <a:pt x="1832" y="1897"/>
                    <a:pt x="1832" y="1897"/>
                    <a:pt x="1832" y="1897"/>
                  </a:cubicBezTo>
                  <a:cubicBezTo>
                    <a:pt x="1830" y="1897"/>
                    <a:pt x="1829" y="1897"/>
                    <a:pt x="1829" y="1897"/>
                  </a:cubicBezTo>
                  <a:cubicBezTo>
                    <a:pt x="1829" y="1897"/>
                    <a:pt x="1829" y="1897"/>
                    <a:pt x="1829" y="1897"/>
                  </a:cubicBezTo>
                  <a:cubicBezTo>
                    <a:pt x="1829" y="1897"/>
                    <a:pt x="1829" y="1897"/>
                    <a:pt x="1829" y="1897"/>
                  </a:cubicBezTo>
                  <a:cubicBezTo>
                    <a:pt x="1829" y="1897"/>
                    <a:pt x="1829" y="1897"/>
                    <a:pt x="1829" y="1897"/>
                  </a:cubicBezTo>
                  <a:cubicBezTo>
                    <a:pt x="1828" y="1897"/>
                    <a:pt x="1828" y="1897"/>
                    <a:pt x="1828" y="1898"/>
                  </a:cubicBezTo>
                  <a:cubicBezTo>
                    <a:pt x="1828" y="1898"/>
                    <a:pt x="1828" y="1898"/>
                    <a:pt x="1828" y="1898"/>
                  </a:cubicBezTo>
                  <a:cubicBezTo>
                    <a:pt x="1828" y="1898"/>
                    <a:pt x="1828" y="1898"/>
                    <a:pt x="1828" y="1898"/>
                  </a:cubicBezTo>
                  <a:cubicBezTo>
                    <a:pt x="1828" y="1898"/>
                    <a:pt x="1828" y="1898"/>
                    <a:pt x="1828" y="1898"/>
                  </a:cubicBezTo>
                  <a:cubicBezTo>
                    <a:pt x="1828" y="1899"/>
                    <a:pt x="1830" y="1903"/>
                    <a:pt x="1831" y="1904"/>
                  </a:cubicBezTo>
                  <a:cubicBezTo>
                    <a:pt x="1831" y="1904"/>
                    <a:pt x="1831" y="1904"/>
                    <a:pt x="1831" y="1904"/>
                  </a:cubicBezTo>
                  <a:cubicBezTo>
                    <a:pt x="1832" y="1905"/>
                    <a:pt x="1832" y="1905"/>
                    <a:pt x="1833" y="1905"/>
                  </a:cubicBezTo>
                  <a:cubicBezTo>
                    <a:pt x="1833" y="1905"/>
                    <a:pt x="1833" y="1905"/>
                    <a:pt x="1833" y="1905"/>
                  </a:cubicBezTo>
                  <a:cubicBezTo>
                    <a:pt x="1833" y="1905"/>
                    <a:pt x="1834" y="1905"/>
                    <a:pt x="1834" y="1904"/>
                  </a:cubicBezTo>
                  <a:cubicBezTo>
                    <a:pt x="1834" y="1904"/>
                    <a:pt x="1834" y="1904"/>
                    <a:pt x="1834" y="1904"/>
                  </a:cubicBezTo>
                  <a:cubicBezTo>
                    <a:pt x="1836" y="1902"/>
                    <a:pt x="1837" y="1900"/>
                    <a:pt x="1837" y="1899"/>
                  </a:cubicBezTo>
                  <a:cubicBezTo>
                    <a:pt x="1837" y="1899"/>
                    <a:pt x="1837" y="1899"/>
                    <a:pt x="1837" y="1899"/>
                  </a:cubicBezTo>
                  <a:cubicBezTo>
                    <a:pt x="1838" y="1898"/>
                    <a:pt x="1839" y="1897"/>
                    <a:pt x="1841" y="1896"/>
                  </a:cubicBezTo>
                  <a:cubicBezTo>
                    <a:pt x="1841" y="1896"/>
                    <a:pt x="1841" y="1896"/>
                    <a:pt x="1841" y="1896"/>
                  </a:cubicBezTo>
                  <a:cubicBezTo>
                    <a:pt x="1842" y="1896"/>
                    <a:pt x="1843" y="1897"/>
                    <a:pt x="1843" y="1897"/>
                  </a:cubicBezTo>
                  <a:cubicBezTo>
                    <a:pt x="1843" y="1897"/>
                    <a:pt x="1843" y="1897"/>
                    <a:pt x="1843" y="1897"/>
                  </a:cubicBezTo>
                  <a:cubicBezTo>
                    <a:pt x="1844" y="1898"/>
                    <a:pt x="1847" y="1901"/>
                    <a:pt x="1849" y="1905"/>
                  </a:cubicBezTo>
                  <a:cubicBezTo>
                    <a:pt x="1849" y="1905"/>
                    <a:pt x="1849" y="1905"/>
                    <a:pt x="1849" y="1905"/>
                  </a:cubicBezTo>
                  <a:cubicBezTo>
                    <a:pt x="1850" y="1909"/>
                    <a:pt x="1851" y="1909"/>
                    <a:pt x="1853" y="1910"/>
                  </a:cubicBezTo>
                  <a:cubicBezTo>
                    <a:pt x="1853" y="1910"/>
                    <a:pt x="1853" y="1910"/>
                    <a:pt x="1853" y="1910"/>
                  </a:cubicBezTo>
                  <a:cubicBezTo>
                    <a:pt x="1854" y="1911"/>
                    <a:pt x="1860" y="1915"/>
                    <a:pt x="1861" y="1919"/>
                  </a:cubicBezTo>
                  <a:cubicBezTo>
                    <a:pt x="1861" y="1919"/>
                    <a:pt x="1861" y="1919"/>
                    <a:pt x="1861" y="1919"/>
                  </a:cubicBezTo>
                  <a:cubicBezTo>
                    <a:pt x="1862" y="1921"/>
                    <a:pt x="1862" y="1924"/>
                    <a:pt x="1862" y="1926"/>
                  </a:cubicBezTo>
                  <a:cubicBezTo>
                    <a:pt x="1862" y="1926"/>
                    <a:pt x="1862" y="1926"/>
                    <a:pt x="1862" y="1926"/>
                  </a:cubicBezTo>
                  <a:cubicBezTo>
                    <a:pt x="1862" y="1927"/>
                    <a:pt x="1863" y="1929"/>
                    <a:pt x="1863" y="1929"/>
                  </a:cubicBezTo>
                  <a:cubicBezTo>
                    <a:pt x="1863" y="1929"/>
                    <a:pt x="1863" y="1929"/>
                    <a:pt x="1863" y="1929"/>
                  </a:cubicBezTo>
                  <a:cubicBezTo>
                    <a:pt x="1864" y="1930"/>
                    <a:pt x="1866" y="1933"/>
                    <a:pt x="1866" y="1935"/>
                  </a:cubicBezTo>
                  <a:cubicBezTo>
                    <a:pt x="1866" y="1935"/>
                    <a:pt x="1866" y="1935"/>
                    <a:pt x="1866" y="1935"/>
                  </a:cubicBezTo>
                  <a:cubicBezTo>
                    <a:pt x="1866" y="1935"/>
                    <a:pt x="1866" y="1936"/>
                    <a:pt x="1866" y="1936"/>
                  </a:cubicBezTo>
                  <a:cubicBezTo>
                    <a:pt x="1866" y="1936"/>
                    <a:pt x="1866" y="1936"/>
                    <a:pt x="1866" y="1936"/>
                  </a:cubicBezTo>
                  <a:cubicBezTo>
                    <a:pt x="1866" y="1937"/>
                    <a:pt x="1866" y="1939"/>
                    <a:pt x="1866" y="1940"/>
                  </a:cubicBezTo>
                  <a:cubicBezTo>
                    <a:pt x="1866" y="1940"/>
                    <a:pt x="1866" y="1940"/>
                    <a:pt x="1866" y="1940"/>
                  </a:cubicBezTo>
                  <a:cubicBezTo>
                    <a:pt x="1866" y="1940"/>
                    <a:pt x="1866" y="1940"/>
                    <a:pt x="1866" y="1940"/>
                  </a:cubicBezTo>
                  <a:cubicBezTo>
                    <a:pt x="1866" y="1940"/>
                    <a:pt x="1866" y="1940"/>
                    <a:pt x="1866" y="1940"/>
                  </a:cubicBezTo>
                  <a:cubicBezTo>
                    <a:pt x="1869" y="1939"/>
                    <a:pt x="1871" y="1937"/>
                    <a:pt x="1873" y="1937"/>
                  </a:cubicBezTo>
                  <a:cubicBezTo>
                    <a:pt x="1873" y="1937"/>
                    <a:pt x="1873" y="1937"/>
                    <a:pt x="1873" y="1937"/>
                  </a:cubicBezTo>
                  <a:cubicBezTo>
                    <a:pt x="1873" y="1937"/>
                    <a:pt x="1874" y="1937"/>
                    <a:pt x="1874" y="1937"/>
                  </a:cubicBezTo>
                  <a:cubicBezTo>
                    <a:pt x="1874" y="1937"/>
                    <a:pt x="1874" y="1937"/>
                    <a:pt x="1874" y="1937"/>
                  </a:cubicBezTo>
                  <a:cubicBezTo>
                    <a:pt x="1876" y="1937"/>
                    <a:pt x="1878" y="1938"/>
                    <a:pt x="1879" y="1942"/>
                  </a:cubicBezTo>
                  <a:cubicBezTo>
                    <a:pt x="1879" y="1942"/>
                    <a:pt x="1879" y="1942"/>
                    <a:pt x="1879" y="1942"/>
                  </a:cubicBezTo>
                  <a:cubicBezTo>
                    <a:pt x="1879" y="1943"/>
                    <a:pt x="1879" y="1945"/>
                    <a:pt x="1879" y="1948"/>
                  </a:cubicBezTo>
                  <a:cubicBezTo>
                    <a:pt x="1879" y="1948"/>
                    <a:pt x="1879" y="1948"/>
                    <a:pt x="1879" y="1948"/>
                  </a:cubicBezTo>
                  <a:cubicBezTo>
                    <a:pt x="1879" y="1950"/>
                    <a:pt x="1880" y="1951"/>
                    <a:pt x="1880" y="1951"/>
                  </a:cubicBezTo>
                  <a:cubicBezTo>
                    <a:pt x="1880" y="1951"/>
                    <a:pt x="1880" y="1951"/>
                    <a:pt x="1880" y="1951"/>
                  </a:cubicBezTo>
                  <a:cubicBezTo>
                    <a:pt x="1881" y="1953"/>
                    <a:pt x="1884" y="1955"/>
                    <a:pt x="1886" y="1956"/>
                  </a:cubicBezTo>
                  <a:cubicBezTo>
                    <a:pt x="1886" y="1956"/>
                    <a:pt x="1886" y="1956"/>
                    <a:pt x="1886" y="1956"/>
                  </a:cubicBezTo>
                  <a:cubicBezTo>
                    <a:pt x="1886" y="1956"/>
                    <a:pt x="1886" y="1956"/>
                    <a:pt x="1886" y="1956"/>
                  </a:cubicBezTo>
                  <a:cubicBezTo>
                    <a:pt x="1886" y="1956"/>
                    <a:pt x="1886" y="1956"/>
                    <a:pt x="1886" y="1956"/>
                  </a:cubicBezTo>
                  <a:cubicBezTo>
                    <a:pt x="1887" y="1952"/>
                    <a:pt x="1892" y="1943"/>
                    <a:pt x="1892" y="1942"/>
                  </a:cubicBezTo>
                  <a:cubicBezTo>
                    <a:pt x="1892" y="1942"/>
                    <a:pt x="1892" y="1942"/>
                    <a:pt x="1892" y="1942"/>
                  </a:cubicBezTo>
                  <a:cubicBezTo>
                    <a:pt x="1893" y="1941"/>
                    <a:pt x="1894" y="1939"/>
                    <a:pt x="1895" y="1939"/>
                  </a:cubicBezTo>
                  <a:cubicBezTo>
                    <a:pt x="1895" y="1939"/>
                    <a:pt x="1895" y="1939"/>
                    <a:pt x="1895" y="1939"/>
                  </a:cubicBezTo>
                  <a:cubicBezTo>
                    <a:pt x="1896" y="1939"/>
                    <a:pt x="1896" y="1938"/>
                    <a:pt x="1897" y="1936"/>
                  </a:cubicBezTo>
                  <a:cubicBezTo>
                    <a:pt x="1897" y="1936"/>
                    <a:pt x="1897" y="1936"/>
                    <a:pt x="1897" y="1936"/>
                  </a:cubicBezTo>
                  <a:cubicBezTo>
                    <a:pt x="1897" y="1936"/>
                    <a:pt x="1897" y="1935"/>
                    <a:pt x="1897" y="1935"/>
                  </a:cubicBezTo>
                  <a:cubicBezTo>
                    <a:pt x="1897" y="1935"/>
                    <a:pt x="1897" y="1935"/>
                    <a:pt x="1897" y="1935"/>
                  </a:cubicBezTo>
                  <a:cubicBezTo>
                    <a:pt x="1897" y="1934"/>
                    <a:pt x="1897" y="1934"/>
                    <a:pt x="1897" y="1933"/>
                  </a:cubicBezTo>
                  <a:cubicBezTo>
                    <a:pt x="1897" y="1933"/>
                    <a:pt x="1897" y="1933"/>
                    <a:pt x="1897" y="1933"/>
                  </a:cubicBezTo>
                  <a:cubicBezTo>
                    <a:pt x="1897" y="1933"/>
                    <a:pt x="1897" y="1932"/>
                    <a:pt x="1897" y="1931"/>
                  </a:cubicBezTo>
                  <a:cubicBezTo>
                    <a:pt x="1897" y="1931"/>
                    <a:pt x="1897" y="1931"/>
                    <a:pt x="1897" y="1931"/>
                  </a:cubicBezTo>
                  <a:cubicBezTo>
                    <a:pt x="1897" y="1930"/>
                    <a:pt x="1897" y="1929"/>
                    <a:pt x="1897" y="1928"/>
                  </a:cubicBezTo>
                  <a:cubicBezTo>
                    <a:pt x="1897" y="1928"/>
                    <a:pt x="1897" y="1928"/>
                    <a:pt x="1897" y="1928"/>
                  </a:cubicBezTo>
                  <a:cubicBezTo>
                    <a:pt x="1898" y="1925"/>
                    <a:pt x="1899" y="1923"/>
                    <a:pt x="1900" y="1922"/>
                  </a:cubicBezTo>
                  <a:cubicBezTo>
                    <a:pt x="1900" y="1922"/>
                    <a:pt x="1900" y="1922"/>
                    <a:pt x="1900" y="1922"/>
                  </a:cubicBezTo>
                  <a:cubicBezTo>
                    <a:pt x="1902" y="1920"/>
                    <a:pt x="1905" y="1919"/>
                    <a:pt x="1905" y="1918"/>
                  </a:cubicBezTo>
                  <a:cubicBezTo>
                    <a:pt x="1905" y="1918"/>
                    <a:pt x="1905" y="1918"/>
                    <a:pt x="1905" y="1918"/>
                  </a:cubicBezTo>
                  <a:cubicBezTo>
                    <a:pt x="1906" y="1918"/>
                    <a:pt x="1906" y="1917"/>
                    <a:pt x="1907" y="1917"/>
                  </a:cubicBezTo>
                  <a:cubicBezTo>
                    <a:pt x="1907" y="1917"/>
                    <a:pt x="1907" y="1917"/>
                    <a:pt x="1907" y="1917"/>
                  </a:cubicBezTo>
                  <a:cubicBezTo>
                    <a:pt x="1908" y="1916"/>
                    <a:pt x="1910" y="1915"/>
                    <a:pt x="1911" y="1915"/>
                  </a:cubicBezTo>
                  <a:cubicBezTo>
                    <a:pt x="1911" y="1915"/>
                    <a:pt x="1911" y="1915"/>
                    <a:pt x="1911" y="1915"/>
                  </a:cubicBezTo>
                  <a:cubicBezTo>
                    <a:pt x="1913" y="1915"/>
                    <a:pt x="1914" y="1915"/>
                    <a:pt x="1914" y="1915"/>
                  </a:cubicBezTo>
                  <a:cubicBezTo>
                    <a:pt x="1914" y="1915"/>
                    <a:pt x="1914" y="1915"/>
                    <a:pt x="1914" y="1915"/>
                  </a:cubicBezTo>
                  <a:cubicBezTo>
                    <a:pt x="1916" y="1915"/>
                    <a:pt x="1916" y="1915"/>
                    <a:pt x="1920" y="1910"/>
                  </a:cubicBezTo>
                  <a:cubicBezTo>
                    <a:pt x="1920" y="1910"/>
                    <a:pt x="1920" y="1910"/>
                    <a:pt x="1920" y="1910"/>
                  </a:cubicBezTo>
                  <a:cubicBezTo>
                    <a:pt x="1925" y="1903"/>
                    <a:pt x="1933" y="1902"/>
                    <a:pt x="1939" y="1902"/>
                  </a:cubicBezTo>
                  <a:cubicBezTo>
                    <a:pt x="1939" y="1902"/>
                    <a:pt x="1939" y="1902"/>
                    <a:pt x="1939" y="1902"/>
                  </a:cubicBezTo>
                  <a:cubicBezTo>
                    <a:pt x="1941" y="1902"/>
                    <a:pt x="1942" y="1902"/>
                    <a:pt x="1943" y="1902"/>
                  </a:cubicBezTo>
                  <a:cubicBezTo>
                    <a:pt x="1943" y="1902"/>
                    <a:pt x="1943" y="1902"/>
                    <a:pt x="1943" y="1902"/>
                  </a:cubicBezTo>
                  <a:cubicBezTo>
                    <a:pt x="1949" y="1903"/>
                    <a:pt x="1955" y="1903"/>
                    <a:pt x="1959" y="1909"/>
                  </a:cubicBezTo>
                  <a:cubicBezTo>
                    <a:pt x="1959" y="1909"/>
                    <a:pt x="1959" y="1909"/>
                    <a:pt x="1959" y="1909"/>
                  </a:cubicBezTo>
                  <a:cubicBezTo>
                    <a:pt x="1961" y="1911"/>
                    <a:pt x="1963" y="1913"/>
                    <a:pt x="1964" y="1913"/>
                  </a:cubicBezTo>
                  <a:cubicBezTo>
                    <a:pt x="1964" y="1913"/>
                    <a:pt x="1964" y="1913"/>
                    <a:pt x="1964" y="1913"/>
                  </a:cubicBezTo>
                  <a:cubicBezTo>
                    <a:pt x="1965" y="1913"/>
                    <a:pt x="1967" y="1912"/>
                    <a:pt x="1970" y="1909"/>
                  </a:cubicBezTo>
                  <a:cubicBezTo>
                    <a:pt x="1970" y="1909"/>
                    <a:pt x="1970" y="1909"/>
                    <a:pt x="1970" y="1909"/>
                  </a:cubicBezTo>
                  <a:cubicBezTo>
                    <a:pt x="1972" y="1907"/>
                    <a:pt x="1975" y="1906"/>
                    <a:pt x="1977" y="1905"/>
                  </a:cubicBezTo>
                  <a:cubicBezTo>
                    <a:pt x="1977" y="1905"/>
                    <a:pt x="1977" y="1905"/>
                    <a:pt x="1977" y="1905"/>
                  </a:cubicBezTo>
                  <a:cubicBezTo>
                    <a:pt x="1979" y="1904"/>
                    <a:pt x="1980" y="1903"/>
                    <a:pt x="1979" y="1902"/>
                  </a:cubicBezTo>
                  <a:cubicBezTo>
                    <a:pt x="1979" y="1902"/>
                    <a:pt x="1979" y="1902"/>
                    <a:pt x="1979" y="1902"/>
                  </a:cubicBezTo>
                  <a:cubicBezTo>
                    <a:pt x="1979" y="1902"/>
                    <a:pt x="1979" y="1901"/>
                    <a:pt x="1978" y="1900"/>
                  </a:cubicBezTo>
                  <a:cubicBezTo>
                    <a:pt x="1978" y="1900"/>
                    <a:pt x="1978" y="1900"/>
                    <a:pt x="1978" y="1900"/>
                  </a:cubicBezTo>
                  <a:cubicBezTo>
                    <a:pt x="1974" y="1896"/>
                    <a:pt x="1970" y="1889"/>
                    <a:pt x="1970" y="1884"/>
                  </a:cubicBezTo>
                  <a:cubicBezTo>
                    <a:pt x="1970" y="1884"/>
                    <a:pt x="1970" y="1884"/>
                    <a:pt x="1970" y="1884"/>
                  </a:cubicBezTo>
                  <a:cubicBezTo>
                    <a:pt x="1970" y="1883"/>
                    <a:pt x="1971" y="1881"/>
                    <a:pt x="1971" y="1880"/>
                  </a:cubicBezTo>
                  <a:cubicBezTo>
                    <a:pt x="1971" y="1880"/>
                    <a:pt x="1971" y="1880"/>
                    <a:pt x="1971" y="1880"/>
                  </a:cubicBezTo>
                  <a:cubicBezTo>
                    <a:pt x="1972" y="1879"/>
                    <a:pt x="1974" y="1879"/>
                    <a:pt x="1975" y="1879"/>
                  </a:cubicBezTo>
                  <a:cubicBezTo>
                    <a:pt x="1975" y="1879"/>
                    <a:pt x="1975" y="1879"/>
                    <a:pt x="1975" y="1879"/>
                  </a:cubicBezTo>
                  <a:cubicBezTo>
                    <a:pt x="1976" y="1879"/>
                    <a:pt x="1976" y="1879"/>
                    <a:pt x="1976" y="1879"/>
                  </a:cubicBezTo>
                  <a:cubicBezTo>
                    <a:pt x="1976" y="1879"/>
                    <a:pt x="1976" y="1879"/>
                    <a:pt x="1976" y="1879"/>
                  </a:cubicBezTo>
                  <a:cubicBezTo>
                    <a:pt x="1980" y="1879"/>
                    <a:pt x="1983" y="1880"/>
                    <a:pt x="1984" y="1880"/>
                  </a:cubicBezTo>
                  <a:cubicBezTo>
                    <a:pt x="1984" y="1880"/>
                    <a:pt x="1984" y="1880"/>
                    <a:pt x="1984" y="1880"/>
                  </a:cubicBezTo>
                  <a:cubicBezTo>
                    <a:pt x="1986" y="1880"/>
                    <a:pt x="1986" y="1879"/>
                    <a:pt x="1988" y="1878"/>
                  </a:cubicBezTo>
                  <a:cubicBezTo>
                    <a:pt x="1988" y="1878"/>
                    <a:pt x="1988" y="1878"/>
                    <a:pt x="1988" y="1878"/>
                  </a:cubicBezTo>
                  <a:cubicBezTo>
                    <a:pt x="1991" y="1876"/>
                    <a:pt x="1994" y="1875"/>
                    <a:pt x="1997" y="1875"/>
                  </a:cubicBezTo>
                  <a:cubicBezTo>
                    <a:pt x="1997" y="1875"/>
                    <a:pt x="1997" y="1875"/>
                    <a:pt x="1997" y="1875"/>
                  </a:cubicBezTo>
                  <a:cubicBezTo>
                    <a:pt x="2001" y="1875"/>
                    <a:pt x="2005" y="1876"/>
                    <a:pt x="2010" y="1878"/>
                  </a:cubicBezTo>
                  <a:cubicBezTo>
                    <a:pt x="2010" y="1878"/>
                    <a:pt x="2010" y="1878"/>
                    <a:pt x="2010" y="1878"/>
                  </a:cubicBezTo>
                  <a:cubicBezTo>
                    <a:pt x="2015" y="1881"/>
                    <a:pt x="2019" y="1883"/>
                    <a:pt x="2026" y="1885"/>
                  </a:cubicBezTo>
                  <a:cubicBezTo>
                    <a:pt x="2026" y="1885"/>
                    <a:pt x="2026" y="1885"/>
                    <a:pt x="2026" y="1885"/>
                  </a:cubicBezTo>
                  <a:cubicBezTo>
                    <a:pt x="2026" y="1885"/>
                    <a:pt x="2026" y="1885"/>
                    <a:pt x="2026" y="1885"/>
                  </a:cubicBezTo>
                  <a:cubicBezTo>
                    <a:pt x="2029" y="1886"/>
                    <a:pt x="2033" y="1887"/>
                    <a:pt x="2037" y="1889"/>
                  </a:cubicBezTo>
                  <a:cubicBezTo>
                    <a:pt x="2037" y="1889"/>
                    <a:pt x="2037" y="1889"/>
                    <a:pt x="2037" y="1889"/>
                  </a:cubicBezTo>
                  <a:cubicBezTo>
                    <a:pt x="2041" y="1890"/>
                    <a:pt x="2044" y="1890"/>
                    <a:pt x="2047" y="1890"/>
                  </a:cubicBezTo>
                  <a:cubicBezTo>
                    <a:pt x="2047" y="1890"/>
                    <a:pt x="2047" y="1890"/>
                    <a:pt x="2047" y="1890"/>
                  </a:cubicBezTo>
                  <a:cubicBezTo>
                    <a:pt x="2050" y="1890"/>
                    <a:pt x="2052" y="1890"/>
                    <a:pt x="2055" y="1890"/>
                  </a:cubicBezTo>
                  <a:cubicBezTo>
                    <a:pt x="2055" y="1890"/>
                    <a:pt x="2055" y="1890"/>
                    <a:pt x="2055" y="1890"/>
                  </a:cubicBezTo>
                  <a:cubicBezTo>
                    <a:pt x="2059" y="1889"/>
                    <a:pt x="2063" y="1891"/>
                    <a:pt x="2068" y="1896"/>
                  </a:cubicBezTo>
                  <a:cubicBezTo>
                    <a:pt x="2068" y="1896"/>
                    <a:pt x="2068" y="1896"/>
                    <a:pt x="2068" y="1896"/>
                  </a:cubicBezTo>
                  <a:cubicBezTo>
                    <a:pt x="2069" y="1897"/>
                    <a:pt x="2070" y="1899"/>
                    <a:pt x="2071" y="1900"/>
                  </a:cubicBezTo>
                  <a:cubicBezTo>
                    <a:pt x="2071" y="1900"/>
                    <a:pt x="2071" y="1900"/>
                    <a:pt x="2071" y="1900"/>
                  </a:cubicBezTo>
                  <a:cubicBezTo>
                    <a:pt x="2073" y="1901"/>
                    <a:pt x="2075" y="1904"/>
                    <a:pt x="2078" y="1906"/>
                  </a:cubicBezTo>
                  <a:cubicBezTo>
                    <a:pt x="2078" y="1906"/>
                    <a:pt x="2078" y="1906"/>
                    <a:pt x="2078" y="1906"/>
                  </a:cubicBezTo>
                  <a:cubicBezTo>
                    <a:pt x="2080" y="1908"/>
                    <a:pt x="2086" y="1912"/>
                    <a:pt x="2089" y="1915"/>
                  </a:cubicBezTo>
                  <a:cubicBezTo>
                    <a:pt x="2089" y="1915"/>
                    <a:pt x="2089" y="1915"/>
                    <a:pt x="2089" y="1915"/>
                  </a:cubicBezTo>
                  <a:cubicBezTo>
                    <a:pt x="2091" y="1916"/>
                    <a:pt x="2093" y="1918"/>
                    <a:pt x="2095" y="1918"/>
                  </a:cubicBezTo>
                  <a:cubicBezTo>
                    <a:pt x="2095" y="1918"/>
                    <a:pt x="2095" y="1918"/>
                    <a:pt x="2095" y="1918"/>
                  </a:cubicBezTo>
                  <a:cubicBezTo>
                    <a:pt x="2096" y="1918"/>
                    <a:pt x="2096" y="1918"/>
                    <a:pt x="2097" y="1918"/>
                  </a:cubicBezTo>
                  <a:cubicBezTo>
                    <a:pt x="2097" y="1918"/>
                    <a:pt x="2097" y="1918"/>
                    <a:pt x="2097" y="1918"/>
                  </a:cubicBezTo>
                  <a:cubicBezTo>
                    <a:pt x="2098" y="1917"/>
                    <a:pt x="2099" y="1917"/>
                    <a:pt x="2099" y="1916"/>
                  </a:cubicBezTo>
                  <a:cubicBezTo>
                    <a:pt x="2099" y="1916"/>
                    <a:pt x="2099" y="1916"/>
                    <a:pt x="2099" y="1916"/>
                  </a:cubicBezTo>
                  <a:cubicBezTo>
                    <a:pt x="2099" y="1916"/>
                    <a:pt x="2100" y="1915"/>
                    <a:pt x="2102" y="1914"/>
                  </a:cubicBezTo>
                  <a:cubicBezTo>
                    <a:pt x="2102" y="1914"/>
                    <a:pt x="2102" y="1914"/>
                    <a:pt x="2102" y="1914"/>
                  </a:cubicBezTo>
                  <a:cubicBezTo>
                    <a:pt x="2104" y="1913"/>
                    <a:pt x="2107" y="1912"/>
                    <a:pt x="2110" y="1912"/>
                  </a:cubicBezTo>
                  <a:cubicBezTo>
                    <a:pt x="2110" y="1912"/>
                    <a:pt x="2110" y="1912"/>
                    <a:pt x="2110" y="1912"/>
                  </a:cubicBezTo>
                  <a:cubicBezTo>
                    <a:pt x="2111" y="1912"/>
                    <a:pt x="2111" y="1912"/>
                    <a:pt x="2112" y="1912"/>
                  </a:cubicBezTo>
                  <a:cubicBezTo>
                    <a:pt x="2112" y="1912"/>
                    <a:pt x="2112" y="1912"/>
                    <a:pt x="2112" y="1912"/>
                  </a:cubicBezTo>
                  <a:cubicBezTo>
                    <a:pt x="2114" y="1912"/>
                    <a:pt x="2115" y="1913"/>
                    <a:pt x="2116" y="1913"/>
                  </a:cubicBezTo>
                  <a:cubicBezTo>
                    <a:pt x="2116" y="1913"/>
                    <a:pt x="2116" y="1913"/>
                    <a:pt x="2116" y="1913"/>
                  </a:cubicBezTo>
                  <a:cubicBezTo>
                    <a:pt x="2117" y="1913"/>
                    <a:pt x="2117" y="1914"/>
                    <a:pt x="2118" y="1914"/>
                  </a:cubicBezTo>
                  <a:cubicBezTo>
                    <a:pt x="2118" y="1914"/>
                    <a:pt x="2118" y="1914"/>
                    <a:pt x="2118" y="1914"/>
                  </a:cubicBezTo>
                  <a:cubicBezTo>
                    <a:pt x="2118" y="1914"/>
                    <a:pt x="2119" y="1913"/>
                    <a:pt x="2120" y="1913"/>
                  </a:cubicBezTo>
                  <a:cubicBezTo>
                    <a:pt x="2120" y="1913"/>
                    <a:pt x="2120" y="1913"/>
                    <a:pt x="2120" y="1913"/>
                  </a:cubicBezTo>
                  <a:cubicBezTo>
                    <a:pt x="2123" y="1912"/>
                    <a:pt x="2125" y="1909"/>
                    <a:pt x="2126" y="1908"/>
                  </a:cubicBezTo>
                  <a:cubicBezTo>
                    <a:pt x="2126" y="1908"/>
                    <a:pt x="2126" y="1908"/>
                    <a:pt x="2126" y="1908"/>
                  </a:cubicBezTo>
                  <a:cubicBezTo>
                    <a:pt x="2127" y="1907"/>
                    <a:pt x="2127" y="1904"/>
                    <a:pt x="2130" y="1901"/>
                  </a:cubicBezTo>
                  <a:cubicBezTo>
                    <a:pt x="2130" y="1901"/>
                    <a:pt x="2130" y="1901"/>
                    <a:pt x="2130" y="1901"/>
                  </a:cubicBezTo>
                  <a:cubicBezTo>
                    <a:pt x="2130" y="1901"/>
                    <a:pt x="2131" y="1900"/>
                    <a:pt x="2131" y="1899"/>
                  </a:cubicBezTo>
                  <a:cubicBezTo>
                    <a:pt x="2131" y="1899"/>
                    <a:pt x="2131" y="1899"/>
                    <a:pt x="2131" y="1899"/>
                  </a:cubicBezTo>
                  <a:cubicBezTo>
                    <a:pt x="2131" y="1899"/>
                    <a:pt x="2131" y="1899"/>
                    <a:pt x="2131" y="1899"/>
                  </a:cubicBezTo>
                  <a:cubicBezTo>
                    <a:pt x="2133" y="1902"/>
                    <a:pt x="2133" y="1902"/>
                    <a:pt x="2133" y="1902"/>
                  </a:cubicBezTo>
                  <a:cubicBezTo>
                    <a:pt x="2133" y="1902"/>
                    <a:pt x="2132" y="1903"/>
                    <a:pt x="2132" y="1903"/>
                  </a:cubicBezTo>
                  <a:cubicBezTo>
                    <a:pt x="2132" y="1903"/>
                    <a:pt x="2132" y="1903"/>
                    <a:pt x="2132" y="1903"/>
                  </a:cubicBezTo>
                  <a:cubicBezTo>
                    <a:pt x="2130" y="1905"/>
                    <a:pt x="2130" y="1908"/>
                    <a:pt x="2128" y="1909"/>
                  </a:cubicBezTo>
                  <a:cubicBezTo>
                    <a:pt x="2128" y="1909"/>
                    <a:pt x="2128" y="1909"/>
                    <a:pt x="2128" y="1909"/>
                  </a:cubicBezTo>
                  <a:cubicBezTo>
                    <a:pt x="2127" y="1911"/>
                    <a:pt x="2125" y="1914"/>
                    <a:pt x="2122" y="1915"/>
                  </a:cubicBezTo>
                  <a:cubicBezTo>
                    <a:pt x="2122" y="1915"/>
                    <a:pt x="2122" y="1915"/>
                    <a:pt x="2122" y="1915"/>
                  </a:cubicBezTo>
                  <a:cubicBezTo>
                    <a:pt x="2120" y="1916"/>
                    <a:pt x="2119" y="1916"/>
                    <a:pt x="2118" y="1916"/>
                  </a:cubicBezTo>
                  <a:cubicBezTo>
                    <a:pt x="2118" y="1916"/>
                    <a:pt x="2118" y="1916"/>
                    <a:pt x="2118" y="1916"/>
                  </a:cubicBezTo>
                  <a:cubicBezTo>
                    <a:pt x="2117" y="1916"/>
                    <a:pt x="2116" y="1916"/>
                    <a:pt x="2115" y="1916"/>
                  </a:cubicBezTo>
                  <a:cubicBezTo>
                    <a:pt x="2115" y="1916"/>
                    <a:pt x="2115" y="1916"/>
                    <a:pt x="2115" y="1916"/>
                  </a:cubicBezTo>
                  <a:cubicBezTo>
                    <a:pt x="2114" y="1915"/>
                    <a:pt x="2114" y="1915"/>
                    <a:pt x="2111" y="1914"/>
                  </a:cubicBezTo>
                  <a:cubicBezTo>
                    <a:pt x="2111" y="1914"/>
                    <a:pt x="2111" y="1914"/>
                    <a:pt x="2111" y="1914"/>
                  </a:cubicBezTo>
                  <a:cubicBezTo>
                    <a:pt x="2111" y="1914"/>
                    <a:pt x="2111" y="1914"/>
                    <a:pt x="2110" y="1914"/>
                  </a:cubicBezTo>
                  <a:cubicBezTo>
                    <a:pt x="2110" y="1914"/>
                    <a:pt x="2110" y="1914"/>
                    <a:pt x="2110" y="1914"/>
                  </a:cubicBezTo>
                  <a:cubicBezTo>
                    <a:pt x="2108" y="1914"/>
                    <a:pt x="2105" y="1915"/>
                    <a:pt x="2103" y="1916"/>
                  </a:cubicBezTo>
                  <a:cubicBezTo>
                    <a:pt x="2103" y="1916"/>
                    <a:pt x="2103" y="1916"/>
                    <a:pt x="2103" y="1916"/>
                  </a:cubicBezTo>
                  <a:cubicBezTo>
                    <a:pt x="2102" y="1917"/>
                    <a:pt x="2102" y="1917"/>
                    <a:pt x="2101" y="1918"/>
                  </a:cubicBezTo>
                  <a:cubicBezTo>
                    <a:pt x="2101" y="1918"/>
                    <a:pt x="2101" y="1918"/>
                    <a:pt x="2101" y="1918"/>
                  </a:cubicBezTo>
                  <a:cubicBezTo>
                    <a:pt x="2101" y="1919"/>
                    <a:pt x="2100" y="1920"/>
                    <a:pt x="2098" y="1921"/>
                  </a:cubicBezTo>
                  <a:cubicBezTo>
                    <a:pt x="2098" y="1921"/>
                    <a:pt x="2098" y="1921"/>
                    <a:pt x="2098" y="1921"/>
                  </a:cubicBezTo>
                  <a:cubicBezTo>
                    <a:pt x="2097" y="1921"/>
                    <a:pt x="2096" y="1921"/>
                    <a:pt x="2095" y="1921"/>
                  </a:cubicBezTo>
                  <a:cubicBezTo>
                    <a:pt x="2095" y="1921"/>
                    <a:pt x="2095" y="1921"/>
                    <a:pt x="2095" y="1921"/>
                  </a:cubicBezTo>
                  <a:cubicBezTo>
                    <a:pt x="2092" y="1921"/>
                    <a:pt x="2089" y="1918"/>
                    <a:pt x="2087" y="1917"/>
                  </a:cubicBezTo>
                  <a:cubicBezTo>
                    <a:pt x="2087" y="1917"/>
                    <a:pt x="2087" y="1917"/>
                    <a:pt x="2087" y="1917"/>
                  </a:cubicBezTo>
                  <a:cubicBezTo>
                    <a:pt x="2084" y="1915"/>
                    <a:pt x="2078" y="1910"/>
                    <a:pt x="2076" y="1908"/>
                  </a:cubicBezTo>
                  <a:cubicBezTo>
                    <a:pt x="2076" y="1908"/>
                    <a:pt x="2076" y="1908"/>
                    <a:pt x="2076" y="1908"/>
                  </a:cubicBezTo>
                  <a:cubicBezTo>
                    <a:pt x="2073" y="1906"/>
                    <a:pt x="2070" y="1903"/>
                    <a:pt x="2069" y="1902"/>
                  </a:cubicBezTo>
                  <a:cubicBezTo>
                    <a:pt x="2069" y="1902"/>
                    <a:pt x="2069" y="1902"/>
                    <a:pt x="2069" y="1902"/>
                  </a:cubicBezTo>
                  <a:cubicBezTo>
                    <a:pt x="2068" y="1901"/>
                    <a:pt x="2067" y="1899"/>
                    <a:pt x="2065" y="1897"/>
                  </a:cubicBezTo>
                  <a:cubicBezTo>
                    <a:pt x="2065" y="1897"/>
                    <a:pt x="2065" y="1897"/>
                    <a:pt x="2065" y="1897"/>
                  </a:cubicBezTo>
                  <a:cubicBezTo>
                    <a:pt x="2061" y="1893"/>
                    <a:pt x="2059" y="1892"/>
                    <a:pt x="2055" y="1892"/>
                  </a:cubicBezTo>
                  <a:cubicBezTo>
                    <a:pt x="2055" y="1892"/>
                    <a:pt x="2055" y="1892"/>
                    <a:pt x="2055" y="1892"/>
                  </a:cubicBezTo>
                  <a:cubicBezTo>
                    <a:pt x="2052" y="1892"/>
                    <a:pt x="2050" y="1893"/>
                    <a:pt x="2047" y="1893"/>
                  </a:cubicBezTo>
                  <a:cubicBezTo>
                    <a:pt x="2047" y="1893"/>
                    <a:pt x="2047" y="1893"/>
                    <a:pt x="2047" y="1893"/>
                  </a:cubicBezTo>
                  <a:cubicBezTo>
                    <a:pt x="2044" y="1893"/>
                    <a:pt x="2041" y="1892"/>
                    <a:pt x="2037" y="1891"/>
                  </a:cubicBezTo>
                  <a:cubicBezTo>
                    <a:pt x="2037" y="1891"/>
                    <a:pt x="2037" y="1891"/>
                    <a:pt x="2037" y="1891"/>
                  </a:cubicBezTo>
                  <a:cubicBezTo>
                    <a:pt x="2032" y="1890"/>
                    <a:pt x="2028" y="1889"/>
                    <a:pt x="2025" y="1888"/>
                  </a:cubicBezTo>
                  <a:cubicBezTo>
                    <a:pt x="2025" y="1888"/>
                    <a:pt x="2025" y="1888"/>
                    <a:pt x="2025" y="1888"/>
                  </a:cubicBezTo>
                  <a:cubicBezTo>
                    <a:pt x="2018" y="1886"/>
                    <a:pt x="2014" y="1883"/>
                    <a:pt x="2009" y="1881"/>
                  </a:cubicBezTo>
                  <a:cubicBezTo>
                    <a:pt x="2009" y="1881"/>
                    <a:pt x="2009" y="1881"/>
                    <a:pt x="2009" y="1881"/>
                  </a:cubicBezTo>
                  <a:cubicBezTo>
                    <a:pt x="2005" y="1879"/>
                    <a:pt x="2000" y="1878"/>
                    <a:pt x="1997" y="1878"/>
                  </a:cubicBezTo>
                  <a:cubicBezTo>
                    <a:pt x="1997" y="1878"/>
                    <a:pt x="1997" y="1878"/>
                    <a:pt x="1997" y="1878"/>
                  </a:cubicBezTo>
                  <a:cubicBezTo>
                    <a:pt x="1994" y="1878"/>
                    <a:pt x="1992" y="1879"/>
                    <a:pt x="1990" y="1880"/>
                  </a:cubicBezTo>
                  <a:cubicBezTo>
                    <a:pt x="1990" y="1880"/>
                    <a:pt x="1990" y="1880"/>
                    <a:pt x="1990" y="1880"/>
                  </a:cubicBezTo>
                  <a:cubicBezTo>
                    <a:pt x="1988" y="1882"/>
                    <a:pt x="1986" y="1883"/>
                    <a:pt x="1984" y="1883"/>
                  </a:cubicBezTo>
                  <a:cubicBezTo>
                    <a:pt x="1984" y="1883"/>
                    <a:pt x="1984" y="1883"/>
                    <a:pt x="1984" y="1883"/>
                  </a:cubicBezTo>
                  <a:cubicBezTo>
                    <a:pt x="1982" y="1882"/>
                    <a:pt x="1980" y="1882"/>
                    <a:pt x="1976" y="1882"/>
                  </a:cubicBezTo>
                  <a:cubicBezTo>
                    <a:pt x="1976" y="1882"/>
                    <a:pt x="1976" y="1882"/>
                    <a:pt x="1976" y="1882"/>
                  </a:cubicBezTo>
                  <a:cubicBezTo>
                    <a:pt x="1976" y="1882"/>
                    <a:pt x="1976" y="1882"/>
                    <a:pt x="1975" y="1882"/>
                  </a:cubicBezTo>
                  <a:cubicBezTo>
                    <a:pt x="1975" y="1882"/>
                    <a:pt x="1975" y="1882"/>
                    <a:pt x="1975" y="1882"/>
                  </a:cubicBezTo>
                  <a:cubicBezTo>
                    <a:pt x="1973" y="1882"/>
                    <a:pt x="1973" y="1882"/>
                    <a:pt x="1973" y="1884"/>
                  </a:cubicBezTo>
                  <a:cubicBezTo>
                    <a:pt x="1973" y="1884"/>
                    <a:pt x="1973" y="1884"/>
                    <a:pt x="1973" y="1884"/>
                  </a:cubicBezTo>
                  <a:cubicBezTo>
                    <a:pt x="1973" y="1888"/>
                    <a:pt x="1976" y="1894"/>
                    <a:pt x="1980" y="1898"/>
                  </a:cubicBezTo>
                  <a:cubicBezTo>
                    <a:pt x="1980" y="1898"/>
                    <a:pt x="1980" y="1898"/>
                    <a:pt x="1980" y="1898"/>
                  </a:cubicBezTo>
                  <a:cubicBezTo>
                    <a:pt x="1981" y="1899"/>
                    <a:pt x="1982" y="1901"/>
                    <a:pt x="1982" y="1902"/>
                  </a:cubicBezTo>
                  <a:cubicBezTo>
                    <a:pt x="1982" y="1902"/>
                    <a:pt x="1982" y="1902"/>
                    <a:pt x="1982" y="1902"/>
                  </a:cubicBezTo>
                  <a:cubicBezTo>
                    <a:pt x="1982" y="1905"/>
                    <a:pt x="1980" y="1906"/>
                    <a:pt x="1978" y="1907"/>
                  </a:cubicBezTo>
                  <a:cubicBezTo>
                    <a:pt x="1978" y="1907"/>
                    <a:pt x="1978" y="1907"/>
                    <a:pt x="1978" y="1907"/>
                  </a:cubicBezTo>
                  <a:cubicBezTo>
                    <a:pt x="1976" y="1908"/>
                    <a:pt x="1973" y="1910"/>
                    <a:pt x="1972" y="1911"/>
                  </a:cubicBezTo>
                  <a:cubicBezTo>
                    <a:pt x="1972" y="1911"/>
                    <a:pt x="1972" y="1911"/>
                    <a:pt x="1972" y="1911"/>
                  </a:cubicBezTo>
                  <a:cubicBezTo>
                    <a:pt x="1969" y="1914"/>
                    <a:pt x="1967" y="1915"/>
                    <a:pt x="1964" y="1915"/>
                  </a:cubicBezTo>
                  <a:cubicBezTo>
                    <a:pt x="1964" y="1915"/>
                    <a:pt x="1964" y="1915"/>
                    <a:pt x="1964" y="1915"/>
                  </a:cubicBezTo>
                  <a:cubicBezTo>
                    <a:pt x="1961" y="1915"/>
                    <a:pt x="1959" y="1913"/>
                    <a:pt x="1957" y="1911"/>
                  </a:cubicBezTo>
                  <a:cubicBezTo>
                    <a:pt x="1957" y="1911"/>
                    <a:pt x="1957" y="1911"/>
                    <a:pt x="1957" y="1911"/>
                  </a:cubicBezTo>
                  <a:cubicBezTo>
                    <a:pt x="1953" y="1906"/>
                    <a:pt x="1949" y="1906"/>
                    <a:pt x="1943" y="1905"/>
                  </a:cubicBezTo>
                  <a:cubicBezTo>
                    <a:pt x="1943" y="1905"/>
                    <a:pt x="1943" y="1905"/>
                    <a:pt x="1943" y="1905"/>
                  </a:cubicBezTo>
                  <a:cubicBezTo>
                    <a:pt x="1942" y="1905"/>
                    <a:pt x="1941" y="1905"/>
                    <a:pt x="1939" y="1905"/>
                  </a:cubicBezTo>
                  <a:cubicBezTo>
                    <a:pt x="1939" y="1905"/>
                    <a:pt x="1939" y="1905"/>
                    <a:pt x="1939" y="1905"/>
                  </a:cubicBezTo>
                  <a:cubicBezTo>
                    <a:pt x="1934" y="1905"/>
                    <a:pt x="1926" y="1906"/>
                    <a:pt x="1922" y="1912"/>
                  </a:cubicBezTo>
                  <a:cubicBezTo>
                    <a:pt x="1922" y="1912"/>
                    <a:pt x="1922" y="1912"/>
                    <a:pt x="1922" y="1912"/>
                  </a:cubicBezTo>
                  <a:cubicBezTo>
                    <a:pt x="1919" y="1917"/>
                    <a:pt x="1917" y="1918"/>
                    <a:pt x="1914" y="1918"/>
                  </a:cubicBezTo>
                  <a:cubicBezTo>
                    <a:pt x="1914" y="1918"/>
                    <a:pt x="1914" y="1918"/>
                    <a:pt x="1914" y="1918"/>
                  </a:cubicBezTo>
                  <a:cubicBezTo>
                    <a:pt x="1914" y="1918"/>
                    <a:pt x="1913" y="1918"/>
                    <a:pt x="1911" y="1918"/>
                  </a:cubicBezTo>
                  <a:cubicBezTo>
                    <a:pt x="1911" y="1918"/>
                    <a:pt x="1911" y="1918"/>
                    <a:pt x="1911" y="1918"/>
                  </a:cubicBezTo>
                  <a:cubicBezTo>
                    <a:pt x="1911" y="1918"/>
                    <a:pt x="1910" y="1918"/>
                    <a:pt x="1909" y="1919"/>
                  </a:cubicBezTo>
                  <a:cubicBezTo>
                    <a:pt x="1909" y="1919"/>
                    <a:pt x="1909" y="1919"/>
                    <a:pt x="1909" y="1919"/>
                  </a:cubicBezTo>
                  <a:cubicBezTo>
                    <a:pt x="1908" y="1920"/>
                    <a:pt x="1907" y="1920"/>
                    <a:pt x="1907" y="1921"/>
                  </a:cubicBezTo>
                  <a:cubicBezTo>
                    <a:pt x="1907" y="1921"/>
                    <a:pt x="1907" y="1921"/>
                    <a:pt x="1907" y="1921"/>
                  </a:cubicBezTo>
                  <a:cubicBezTo>
                    <a:pt x="1906" y="1921"/>
                    <a:pt x="1903" y="1923"/>
                    <a:pt x="1902" y="1924"/>
                  </a:cubicBezTo>
                  <a:cubicBezTo>
                    <a:pt x="1902" y="1924"/>
                    <a:pt x="1902" y="1924"/>
                    <a:pt x="1902" y="1924"/>
                  </a:cubicBezTo>
                  <a:cubicBezTo>
                    <a:pt x="1901" y="1925"/>
                    <a:pt x="1901" y="1926"/>
                    <a:pt x="1900" y="1929"/>
                  </a:cubicBezTo>
                  <a:cubicBezTo>
                    <a:pt x="1900" y="1929"/>
                    <a:pt x="1900" y="1929"/>
                    <a:pt x="1900" y="1929"/>
                  </a:cubicBezTo>
                  <a:cubicBezTo>
                    <a:pt x="1900" y="1930"/>
                    <a:pt x="1900" y="1930"/>
                    <a:pt x="1900" y="1931"/>
                  </a:cubicBezTo>
                  <a:cubicBezTo>
                    <a:pt x="1900" y="1931"/>
                    <a:pt x="1900" y="1931"/>
                    <a:pt x="1900" y="1931"/>
                  </a:cubicBezTo>
                  <a:cubicBezTo>
                    <a:pt x="1900" y="1932"/>
                    <a:pt x="1900" y="1932"/>
                    <a:pt x="1900" y="1933"/>
                  </a:cubicBezTo>
                  <a:cubicBezTo>
                    <a:pt x="1900" y="1933"/>
                    <a:pt x="1900" y="1933"/>
                    <a:pt x="1900" y="1933"/>
                  </a:cubicBezTo>
                  <a:cubicBezTo>
                    <a:pt x="1900" y="1934"/>
                    <a:pt x="1900" y="1934"/>
                    <a:pt x="1900" y="1935"/>
                  </a:cubicBezTo>
                  <a:cubicBezTo>
                    <a:pt x="1900" y="1935"/>
                    <a:pt x="1900" y="1935"/>
                    <a:pt x="1900" y="1935"/>
                  </a:cubicBezTo>
                  <a:cubicBezTo>
                    <a:pt x="1900" y="1936"/>
                    <a:pt x="1900" y="1937"/>
                    <a:pt x="1899" y="1938"/>
                  </a:cubicBezTo>
                  <a:cubicBezTo>
                    <a:pt x="1899" y="1938"/>
                    <a:pt x="1899" y="1938"/>
                    <a:pt x="1899" y="1938"/>
                  </a:cubicBezTo>
                  <a:cubicBezTo>
                    <a:pt x="1899" y="1939"/>
                    <a:pt x="1898" y="1940"/>
                    <a:pt x="1897" y="1941"/>
                  </a:cubicBezTo>
                  <a:cubicBezTo>
                    <a:pt x="1897" y="1941"/>
                    <a:pt x="1897" y="1941"/>
                    <a:pt x="1897" y="1941"/>
                  </a:cubicBezTo>
                  <a:cubicBezTo>
                    <a:pt x="1896" y="1941"/>
                    <a:pt x="1895" y="1942"/>
                    <a:pt x="1895" y="1943"/>
                  </a:cubicBezTo>
                  <a:cubicBezTo>
                    <a:pt x="1895" y="1943"/>
                    <a:pt x="1895" y="1943"/>
                    <a:pt x="1895" y="1943"/>
                  </a:cubicBezTo>
                  <a:cubicBezTo>
                    <a:pt x="1894" y="1944"/>
                    <a:pt x="1889" y="1955"/>
                    <a:pt x="1888" y="1958"/>
                  </a:cubicBezTo>
                  <a:cubicBezTo>
                    <a:pt x="1888" y="1958"/>
                    <a:pt x="1888" y="1958"/>
                    <a:pt x="1888" y="1958"/>
                  </a:cubicBezTo>
                  <a:cubicBezTo>
                    <a:pt x="1889" y="1959"/>
                    <a:pt x="1891" y="1961"/>
                    <a:pt x="1891" y="1964"/>
                  </a:cubicBezTo>
                  <a:cubicBezTo>
                    <a:pt x="1891" y="1964"/>
                    <a:pt x="1891" y="1964"/>
                    <a:pt x="1891" y="1964"/>
                  </a:cubicBezTo>
                  <a:cubicBezTo>
                    <a:pt x="1891" y="1964"/>
                    <a:pt x="1891" y="1964"/>
                    <a:pt x="1891" y="1965"/>
                  </a:cubicBezTo>
                  <a:cubicBezTo>
                    <a:pt x="1891" y="1965"/>
                    <a:pt x="1891" y="1965"/>
                    <a:pt x="1891" y="1965"/>
                  </a:cubicBezTo>
                  <a:cubicBezTo>
                    <a:pt x="1890" y="1966"/>
                    <a:pt x="1889" y="1973"/>
                    <a:pt x="1888" y="1977"/>
                  </a:cubicBezTo>
                  <a:cubicBezTo>
                    <a:pt x="1888" y="1977"/>
                    <a:pt x="1888" y="1977"/>
                    <a:pt x="1888" y="1977"/>
                  </a:cubicBezTo>
                  <a:cubicBezTo>
                    <a:pt x="1888" y="1977"/>
                    <a:pt x="1888" y="1977"/>
                    <a:pt x="1888" y="1977"/>
                  </a:cubicBezTo>
                  <a:cubicBezTo>
                    <a:pt x="1888" y="1979"/>
                    <a:pt x="1887" y="1981"/>
                    <a:pt x="1887" y="1982"/>
                  </a:cubicBezTo>
                  <a:cubicBezTo>
                    <a:pt x="1887" y="1982"/>
                    <a:pt x="1887" y="1982"/>
                    <a:pt x="1887" y="1982"/>
                  </a:cubicBezTo>
                  <a:cubicBezTo>
                    <a:pt x="1887" y="1982"/>
                    <a:pt x="1887" y="1982"/>
                    <a:pt x="1887" y="1983"/>
                  </a:cubicBezTo>
                  <a:cubicBezTo>
                    <a:pt x="1887" y="1983"/>
                    <a:pt x="1887" y="1983"/>
                    <a:pt x="1887" y="1983"/>
                  </a:cubicBezTo>
                  <a:cubicBezTo>
                    <a:pt x="1887" y="1984"/>
                    <a:pt x="1887" y="1984"/>
                    <a:pt x="1887" y="1984"/>
                  </a:cubicBezTo>
                  <a:cubicBezTo>
                    <a:pt x="1887" y="1984"/>
                    <a:pt x="1887" y="1984"/>
                    <a:pt x="1887" y="1984"/>
                  </a:cubicBezTo>
                  <a:cubicBezTo>
                    <a:pt x="1888" y="1985"/>
                    <a:pt x="1889" y="1985"/>
                    <a:pt x="1889" y="1987"/>
                  </a:cubicBezTo>
                  <a:cubicBezTo>
                    <a:pt x="1889" y="1987"/>
                    <a:pt x="1889" y="1987"/>
                    <a:pt x="1889" y="1987"/>
                  </a:cubicBezTo>
                  <a:cubicBezTo>
                    <a:pt x="1889" y="1988"/>
                    <a:pt x="1888" y="1989"/>
                    <a:pt x="1887" y="1989"/>
                  </a:cubicBezTo>
                  <a:cubicBezTo>
                    <a:pt x="1887" y="1989"/>
                    <a:pt x="1887" y="1989"/>
                    <a:pt x="1887" y="1989"/>
                  </a:cubicBezTo>
                  <a:cubicBezTo>
                    <a:pt x="1886" y="1991"/>
                    <a:pt x="1885" y="1991"/>
                    <a:pt x="1885" y="1992"/>
                  </a:cubicBezTo>
                  <a:cubicBezTo>
                    <a:pt x="1885" y="1992"/>
                    <a:pt x="1885" y="1992"/>
                    <a:pt x="1885" y="1992"/>
                  </a:cubicBezTo>
                  <a:cubicBezTo>
                    <a:pt x="1884" y="1992"/>
                    <a:pt x="1884" y="1992"/>
                    <a:pt x="1884" y="1992"/>
                  </a:cubicBezTo>
                  <a:cubicBezTo>
                    <a:pt x="1885" y="1992"/>
                    <a:pt x="1885" y="1992"/>
                    <a:pt x="1885" y="1992"/>
                  </a:cubicBezTo>
                  <a:cubicBezTo>
                    <a:pt x="1885" y="1992"/>
                    <a:pt x="1885" y="1993"/>
                    <a:pt x="1885" y="1993"/>
                  </a:cubicBezTo>
                  <a:cubicBezTo>
                    <a:pt x="1885" y="1993"/>
                    <a:pt x="1885" y="1993"/>
                    <a:pt x="1885" y="1993"/>
                  </a:cubicBezTo>
                  <a:cubicBezTo>
                    <a:pt x="1885" y="1993"/>
                    <a:pt x="1885" y="1993"/>
                    <a:pt x="1885" y="1993"/>
                  </a:cubicBezTo>
                  <a:cubicBezTo>
                    <a:pt x="1885" y="1993"/>
                    <a:pt x="1885" y="1993"/>
                    <a:pt x="1885" y="1993"/>
                  </a:cubicBezTo>
                  <a:cubicBezTo>
                    <a:pt x="1886" y="1993"/>
                    <a:pt x="1887" y="1993"/>
                    <a:pt x="1888" y="1994"/>
                  </a:cubicBezTo>
                  <a:cubicBezTo>
                    <a:pt x="1888" y="1994"/>
                    <a:pt x="1888" y="1994"/>
                    <a:pt x="1888" y="1994"/>
                  </a:cubicBezTo>
                  <a:cubicBezTo>
                    <a:pt x="1889" y="1994"/>
                    <a:pt x="1890" y="1995"/>
                    <a:pt x="1890" y="1996"/>
                  </a:cubicBezTo>
                  <a:cubicBezTo>
                    <a:pt x="1890" y="1996"/>
                    <a:pt x="1890" y="1996"/>
                    <a:pt x="1890" y="1996"/>
                  </a:cubicBezTo>
                  <a:cubicBezTo>
                    <a:pt x="1890" y="1996"/>
                    <a:pt x="1890" y="1997"/>
                    <a:pt x="1890" y="1997"/>
                  </a:cubicBezTo>
                  <a:cubicBezTo>
                    <a:pt x="1890" y="1997"/>
                    <a:pt x="1890" y="1997"/>
                    <a:pt x="1890" y="1997"/>
                  </a:cubicBezTo>
                  <a:cubicBezTo>
                    <a:pt x="1889" y="1998"/>
                    <a:pt x="1888" y="2006"/>
                    <a:pt x="1887" y="2009"/>
                  </a:cubicBezTo>
                  <a:cubicBezTo>
                    <a:pt x="1887" y="2009"/>
                    <a:pt x="1887" y="2009"/>
                    <a:pt x="1887" y="2009"/>
                  </a:cubicBezTo>
                  <a:cubicBezTo>
                    <a:pt x="1889" y="2010"/>
                    <a:pt x="1889" y="2012"/>
                    <a:pt x="1889" y="2013"/>
                  </a:cubicBezTo>
                  <a:cubicBezTo>
                    <a:pt x="1889" y="2013"/>
                    <a:pt x="1889" y="2013"/>
                    <a:pt x="1889" y="2013"/>
                  </a:cubicBezTo>
                  <a:cubicBezTo>
                    <a:pt x="1889" y="2013"/>
                    <a:pt x="1889" y="2013"/>
                    <a:pt x="1889" y="2014"/>
                  </a:cubicBezTo>
                  <a:cubicBezTo>
                    <a:pt x="1889" y="2014"/>
                    <a:pt x="1889" y="2014"/>
                    <a:pt x="1889" y="2014"/>
                  </a:cubicBezTo>
                  <a:cubicBezTo>
                    <a:pt x="1889" y="2014"/>
                    <a:pt x="1889" y="2019"/>
                    <a:pt x="1889" y="2021"/>
                  </a:cubicBezTo>
                  <a:cubicBezTo>
                    <a:pt x="1889" y="2021"/>
                    <a:pt x="1889" y="2021"/>
                    <a:pt x="1889" y="2021"/>
                  </a:cubicBezTo>
                  <a:cubicBezTo>
                    <a:pt x="1889" y="2022"/>
                    <a:pt x="1890" y="2023"/>
                    <a:pt x="1891" y="2023"/>
                  </a:cubicBezTo>
                  <a:cubicBezTo>
                    <a:pt x="1891" y="2023"/>
                    <a:pt x="1891" y="2023"/>
                    <a:pt x="1891" y="2023"/>
                  </a:cubicBezTo>
                  <a:cubicBezTo>
                    <a:pt x="1892" y="2024"/>
                    <a:pt x="1894" y="2024"/>
                    <a:pt x="1896" y="2026"/>
                  </a:cubicBezTo>
                  <a:cubicBezTo>
                    <a:pt x="1896" y="2026"/>
                    <a:pt x="1896" y="2026"/>
                    <a:pt x="1896" y="2026"/>
                  </a:cubicBezTo>
                  <a:cubicBezTo>
                    <a:pt x="1896" y="2027"/>
                    <a:pt x="1896" y="2027"/>
                    <a:pt x="1896" y="2028"/>
                  </a:cubicBezTo>
                  <a:cubicBezTo>
                    <a:pt x="1896" y="2028"/>
                    <a:pt x="1896" y="2028"/>
                    <a:pt x="1896" y="2028"/>
                  </a:cubicBezTo>
                  <a:cubicBezTo>
                    <a:pt x="1896" y="2030"/>
                    <a:pt x="1895" y="2032"/>
                    <a:pt x="1894" y="2033"/>
                  </a:cubicBezTo>
                  <a:cubicBezTo>
                    <a:pt x="1894" y="2033"/>
                    <a:pt x="1894" y="2033"/>
                    <a:pt x="1894" y="2033"/>
                  </a:cubicBezTo>
                  <a:cubicBezTo>
                    <a:pt x="1893" y="2035"/>
                    <a:pt x="1892" y="2038"/>
                    <a:pt x="1892" y="2040"/>
                  </a:cubicBezTo>
                  <a:cubicBezTo>
                    <a:pt x="1892" y="2040"/>
                    <a:pt x="1892" y="2040"/>
                    <a:pt x="1892" y="2040"/>
                  </a:cubicBezTo>
                  <a:cubicBezTo>
                    <a:pt x="1892" y="2040"/>
                    <a:pt x="1892" y="2040"/>
                    <a:pt x="1892" y="2040"/>
                  </a:cubicBezTo>
                  <a:cubicBezTo>
                    <a:pt x="1892" y="2040"/>
                    <a:pt x="1892" y="2040"/>
                    <a:pt x="1892" y="2040"/>
                  </a:cubicBezTo>
                  <a:cubicBezTo>
                    <a:pt x="1891" y="2041"/>
                    <a:pt x="1892" y="2041"/>
                    <a:pt x="1894" y="2042"/>
                  </a:cubicBezTo>
                  <a:cubicBezTo>
                    <a:pt x="1894" y="2042"/>
                    <a:pt x="1894" y="2042"/>
                    <a:pt x="1894" y="2042"/>
                  </a:cubicBezTo>
                  <a:cubicBezTo>
                    <a:pt x="1895" y="2043"/>
                    <a:pt x="1896" y="2044"/>
                    <a:pt x="1895" y="2045"/>
                  </a:cubicBezTo>
                  <a:cubicBezTo>
                    <a:pt x="1895" y="2045"/>
                    <a:pt x="1895" y="2045"/>
                    <a:pt x="1895" y="2045"/>
                  </a:cubicBezTo>
                  <a:cubicBezTo>
                    <a:pt x="1895" y="2045"/>
                    <a:pt x="1895" y="2046"/>
                    <a:pt x="1895" y="2046"/>
                  </a:cubicBezTo>
                  <a:cubicBezTo>
                    <a:pt x="1895" y="2046"/>
                    <a:pt x="1895" y="2046"/>
                    <a:pt x="1895" y="2046"/>
                  </a:cubicBezTo>
                  <a:cubicBezTo>
                    <a:pt x="1895" y="2046"/>
                    <a:pt x="1895" y="2046"/>
                    <a:pt x="1895" y="2046"/>
                  </a:cubicBezTo>
                  <a:cubicBezTo>
                    <a:pt x="1894" y="2046"/>
                    <a:pt x="1894" y="2046"/>
                    <a:pt x="1894" y="2046"/>
                  </a:cubicBezTo>
                  <a:cubicBezTo>
                    <a:pt x="1895" y="2046"/>
                    <a:pt x="1895" y="2046"/>
                    <a:pt x="1895" y="2046"/>
                  </a:cubicBezTo>
                  <a:cubicBezTo>
                    <a:pt x="1895" y="2047"/>
                    <a:pt x="1895" y="2048"/>
                    <a:pt x="1895" y="2048"/>
                  </a:cubicBezTo>
                  <a:cubicBezTo>
                    <a:pt x="1895" y="2048"/>
                    <a:pt x="1895" y="2048"/>
                    <a:pt x="1895" y="2048"/>
                  </a:cubicBezTo>
                  <a:cubicBezTo>
                    <a:pt x="1894" y="2049"/>
                    <a:pt x="1894" y="2050"/>
                    <a:pt x="1894" y="2050"/>
                  </a:cubicBezTo>
                  <a:cubicBezTo>
                    <a:pt x="1894" y="2050"/>
                    <a:pt x="1894" y="2050"/>
                    <a:pt x="1894" y="2050"/>
                  </a:cubicBezTo>
                  <a:cubicBezTo>
                    <a:pt x="1894" y="2051"/>
                    <a:pt x="1894" y="2051"/>
                    <a:pt x="1894" y="2052"/>
                  </a:cubicBezTo>
                  <a:cubicBezTo>
                    <a:pt x="1894" y="2052"/>
                    <a:pt x="1894" y="2052"/>
                    <a:pt x="1894" y="2052"/>
                  </a:cubicBezTo>
                  <a:cubicBezTo>
                    <a:pt x="1894" y="2052"/>
                    <a:pt x="1894" y="2052"/>
                    <a:pt x="1894" y="2052"/>
                  </a:cubicBezTo>
                  <a:cubicBezTo>
                    <a:pt x="1894" y="2052"/>
                    <a:pt x="1894" y="2052"/>
                    <a:pt x="1894" y="2052"/>
                  </a:cubicBezTo>
                  <a:cubicBezTo>
                    <a:pt x="1894" y="2057"/>
                    <a:pt x="1898" y="2067"/>
                    <a:pt x="1899" y="2067"/>
                  </a:cubicBezTo>
                  <a:cubicBezTo>
                    <a:pt x="1899" y="2067"/>
                    <a:pt x="1899" y="2067"/>
                    <a:pt x="1899" y="2067"/>
                  </a:cubicBezTo>
                  <a:cubicBezTo>
                    <a:pt x="1901" y="2069"/>
                    <a:pt x="1905" y="2073"/>
                    <a:pt x="1905" y="2077"/>
                  </a:cubicBezTo>
                  <a:cubicBezTo>
                    <a:pt x="1905" y="2077"/>
                    <a:pt x="1905" y="2077"/>
                    <a:pt x="1905" y="2077"/>
                  </a:cubicBezTo>
                  <a:cubicBezTo>
                    <a:pt x="1905" y="2079"/>
                    <a:pt x="1904" y="2080"/>
                    <a:pt x="1902" y="2081"/>
                  </a:cubicBezTo>
                  <a:cubicBezTo>
                    <a:pt x="1902" y="2081"/>
                    <a:pt x="1902" y="2081"/>
                    <a:pt x="1902" y="2081"/>
                  </a:cubicBezTo>
                  <a:cubicBezTo>
                    <a:pt x="1898" y="2084"/>
                    <a:pt x="1894" y="2086"/>
                    <a:pt x="1894" y="2088"/>
                  </a:cubicBezTo>
                  <a:cubicBezTo>
                    <a:pt x="1894" y="2088"/>
                    <a:pt x="1894" y="2088"/>
                    <a:pt x="1894" y="2088"/>
                  </a:cubicBezTo>
                  <a:cubicBezTo>
                    <a:pt x="1894" y="2091"/>
                    <a:pt x="1893" y="2093"/>
                    <a:pt x="1890" y="2093"/>
                  </a:cubicBezTo>
                  <a:cubicBezTo>
                    <a:pt x="1890" y="2093"/>
                    <a:pt x="1890" y="2093"/>
                    <a:pt x="1890" y="2093"/>
                  </a:cubicBezTo>
                  <a:cubicBezTo>
                    <a:pt x="1889" y="2093"/>
                    <a:pt x="1888" y="2093"/>
                    <a:pt x="1887" y="2092"/>
                  </a:cubicBezTo>
                  <a:cubicBezTo>
                    <a:pt x="1887" y="2092"/>
                    <a:pt x="1887" y="2092"/>
                    <a:pt x="1887" y="2092"/>
                  </a:cubicBezTo>
                  <a:cubicBezTo>
                    <a:pt x="1886" y="2092"/>
                    <a:pt x="1885" y="2092"/>
                    <a:pt x="1885" y="2092"/>
                  </a:cubicBezTo>
                  <a:cubicBezTo>
                    <a:pt x="1885" y="2092"/>
                    <a:pt x="1885" y="2092"/>
                    <a:pt x="1885" y="2092"/>
                  </a:cubicBezTo>
                  <a:cubicBezTo>
                    <a:pt x="1883" y="2092"/>
                    <a:pt x="1882" y="2093"/>
                    <a:pt x="1881" y="2095"/>
                  </a:cubicBezTo>
                  <a:cubicBezTo>
                    <a:pt x="1881" y="2095"/>
                    <a:pt x="1881" y="2095"/>
                    <a:pt x="1881" y="2095"/>
                  </a:cubicBezTo>
                  <a:cubicBezTo>
                    <a:pt x="1879" y="2099"/>
                    <a:pt x="1878" y="2102"/>
                    <a:pt x="1873" y="2105"/>
                  </a:cubicBezTo>
                  <a:cubicBezTo>
                    <a:pt x="1873" y="2105"/>
                    <a:pt x="1873" y="2105"/>
                    <a:pt x="1873" y="2105"/>
                  </a:cubicBezTo>
                  <a:cubicBezTo>
                    <a:pt x="1869" y="2108"/>
                    <a:pt x="1867" y="2109"/>
                    <a:pt x="1866" y="2112"/>
                  </a:cubicBezTo>
                  <a:cubicBezTo>
                    <a:pt x="1866" y="2112"/>
                    <a:pt x="1866" y="2112"/>
                    <a:pt x="1866" y="2112"/>
                  </a:cubicBezTo>
                  <a:cubicBezTo>
                    <a:pt x="1865" y="2112"/>
                    <a:pt x="1865" y="2112"/>
                    <a:pt x="1865" y="2112"/>
                  </a:cubicBezTo>
                  <a:cubicBezTo>
                    <a:pt x="1866" y="2112"/>
                    <a:pt x="1866" y="2112"/>
                    <a:pt x="1866" y="2112"/>
                  </a:cubicBezTo>
                  <a:cubicBezTo>
                    <a:pt x="1866" y="2116"/>
                    <a:pt x="1864" y="2119"/>
                    <a:pt x="1861" y="2120"/>
                  </a:cubicBezTo>
                  <a:cubicBezTo>
                    <a:pt x="1861" y="2120"/>
                    <a:pt x="1861" y="2120"/>
                    <a:pt x="1861" y="2120"/>
                  </a:cubicBezTo>
                  <a:cubicBezTo>
                    <a:pt x="1861" y="2120"/>
                    <a:pt x="1861" y="2120"/>
                    <a:pt x="1861" y="2121"/>
                  </a:cubicBezTo>
                  <a:cubicBezTo>
                    <a:pt x="1861" y="2121"/>
                    <a:pt x="1861" y="2121"/>
                    <a:pt x="1861" y="2121"/>
                  </a:cubicBezTo>
                  <a:cubicBezTo>
                    <a:pt x="1861" y="2121"/>
                    <a:pt x="1861" y="2122"/>
                    <a:pt x="1863" y="2122"/>
                  </a:cubicBezTo>
                  <a:cubicBezTo>
                    <a:pt x="1863" y="2122"/>
                    <a:pt x="1863" y="2122"/>
                    <a:pt x="1863" y="2122"/>
                  </a:cubicBezTo>
                  <a:cubicBezTo>
                    <a:pt x="1864" y="2122"/>
                    <a:pt x="1864" y="2122"/>
                    <a:pt x="1865" y="2122"/>
                  </a:cubicBezTo>
                  <a:cubicBezTo>
                    <a:pt x="1865" y="2122"/>
                    <a:pt x="1865" y="2122"/>
                    <a:pt x="1865" y="2122"/>
                  </a:cubicBezTo>
                  <a:cubicBezTo>
                    <a:pt x="1867" y="2122"/>
                    <a:pt x="1869" y="2120"/>
                    <a:pt x="1872" y="2119"/>
                  </a:cubicBezTo>
                  <a:cubicBezTo>
                    <a:pt x="1872" y="2119"/>
                    <a:pt x="1872" y="2119"/>
                    <a:pt x="1872" y="2119"/>
                  </a:cubicBezTo>
                  <a:cubicBezTo>
                    <a:pt x="1874" y="2117"/>
                    <a:pt x="1876" y="2116"/>
                    <a:pt x="1878" y="2115"/>
                  </a:cubicBezTo>
                  <a:cubicBezTo>
                    <a:pt x="1878" y="2115"/>
                    <a:pt x="1878" y="2115"/>
                    <a:pt x="1878" y="2115"/>
                  </a:cubicBezTo>
                  <a:cubicBezTo>
                    <a:pt x="1878" y="2115"/>
                    <a:pt x="1879" y="2116"/>
                    <a:pt x="1879" y="2116"/>
                  </a:cubicBezTo>
                  <a:cubicBezTo>
                    <a:pt x="1879" y="2116"/>
                    <a:pt x="1879" y="2116"/>
                    <a:pt x="1879" y="2116"/>
                  </a:cubicBezTo>
                  <a:cubicBezTo>
                    <a:pt x="1880" y="2117"/>
                    <a:pt x="1880" y="2117"/>
                    <a:pt x="1880" y="2117"/>
                  </a:cubicBezTo>
                  <a:cubicBezTo>
                    <a:pt x="1880" y="2117"/>
                    <a:pt x="1880" y="2117"/>
                    <a:pt x="1880" y="2117"/>
                  </a:cubicBezTo>
                  <a:cubicBezTo>
                    <a:pt x="1880" y="2119"/>
                    <a:pt x="1880" y="2119"/>
                    <a:pt x="1880" y="2119"/>
                  </a:cubicBezTo>
                  <a:cubicBezTo>
                    <a:pt x="1880" y="2119"/>
                    <a:pt x="1880" y="2119"/>
                    <a:pt x="1880" y="2119"/>
                  </a:cubicBezTo>
                  <a:cubicBezTo>
                    <a:pt x="1881" y="2119"/>
                    <a:pt x="1882" y="2118"/>
                    <a:pt x="1883" y="2118"/>
                  </a:cubicBezTo>
                  <a:cubicBezTo>
                    <a:pt x="1883" y="2118"/>
                    <a:pt x="1883" y="2118"/>
                    <a:pt x="1883" y="2118"/>
                  </a:cubicBezTo>
                  <a:cubicBezTo>
                    <a:pt x="1886" y="2115"/>
                    <a:pt x="1892" y="2113"/>
                    <a:pt x="1895" y="2113"/>
                  </a:cubicBezTo>
                  <a:cubicBezTo>
                    <a:pt x="1895" y="2113"/>
                    <a:pt x="1895" y="2113"/>
                    <a:pt x="1895" y="2113"/>
                  </a:cubicBezTo>
                  <a:cubicBezTo>
                    <a:pt x="1896" y="2113"/>
                    <a:pt x="1896" y="2113"/>
                    <a:pt x="1896" y="2113"/>
                  </a:cubicBezTo>
                  <a:cubicBezTo>
                    <a:pt x="1896" y="2113"/>
                    <a:pt x="1896" y="2113"/>
                    <a:pt x="1896" y="2113"/>
                  </a:cubicBezTo>
                  <a:cubicBezTo>
                    <a:pt x="1899" y="2113"/>
                    <a:pt x="1905" y="2114"/>
                    <a:pt x="1907" y="2120"/>
                  </a:cubicBezTo>
                  <a:cubicBezTo>
                    <a:pt x="1907" y="2120"/>
                    <a:pt x="1907" y="2120"/>
                    <a:pt x="1907" y="2120"/>
                  </a:cubicBezTo>
                  <a:cubicBezTo>
                    <a:pt x="1908" y="2124"/>
                    <a:pt x="1911" y="2127"/>
                    <a:pt x="1911" y="2130"/>
                  </a:cubicBezTo>
                  <a:cubicBezTo>
                    <a:pt x="1911" y="2130"/>
                    <a:pt x="1911" y="2130"/>
                    <a:pt x="1911" y="2130"/>
                  </a:cubicBezTo>
                  <a:cubicBezTo>
                    <a:pt x="1912" y="2131"/>
                    <a:pt x="1910" y="2132"/>
                    <a:pt x="1909" y="2132"/>
                  </a:cubicBezTo>
                  <a:cubicBezTo>
                    <a:pt x="1909" y="2132"/>
                    <a:pt x="1909" y="2132"/>
                    <a:pt x="1909" y="2132"/>
                  </a:cubicBezTo>
                  <a:cubicBezTo>
                    <a:pt x="1907" y="2133"/>
                    <a:pt x="1906" y="2134"/>
                    <a:pt x="1906" y="2134"/>
                  </a:cubicBezTo>
                  <a:cubicBezTo>
                    <a:pt x="1906" y="2134"/>
                    <a:pt x="1906" y="2134"/>
                    <a:pt x="1906" y="2134"/>
                  </a:cubicBezTo>
                  <a:cubicBezTo>
                    <a:pt x="1906" y="2135"/>
                    <a:pt x="1906" y="2135"/>
                    <a:pt x="1907" y="2136"/>
                  </a:cubicBezTo>
                  <a:cubicBezTo>
                    <a:pt x="1907" y="2136"/>
                    <a:pt x="1907" y="2136"/>
                    <a:pt x="1907" y="2136"/>
                  </a:cubicBezTo>
                  <a:cubicBezTo>
                    <a:pt x="1908" y="2137"/>
                    <a:pt x="1909" y="2140"/>
                    <a:pt x="1909" y="2142"/>
                  </a:cubicBezTo>
                  <a:cubicBezTo>
                    <a:pt x="1909" y="2142"/>
                    <a:pt x="1909" y="2142"/>
                    <a:pt x="1909" y="2142"/>
                  </a:cubicBezTo>
                  <a:cubicBezTo>
                    <a:pt x="1909" y="2144"/>
                    <a:pt x="1907" y="2147"/>
                    <a:pt x="1904" y="2147"/>
                  </a:cubicBezTo>
                  <a:cubicBezTo>
                    <a:pt x="1904" y="2147"/>
                    <a:pt x="1904" y="2147"/>
                    <a:pt x="1904" y="2147"/>
                  </a:cubicBezTo>
                  <a:cubicBezTo>
                    <a:pt x="1902" y="2147"/>
                    <a:pt x="1902" y="2148"/>
                    <a:pt x="1901" y="2149"/>
                  </a:cubicBezTo>
                  <a:cubicBezTo>
                    <a:pt x="1901" y="2149"/>
                    <a:pt x="1901" y="2149"/>
                    <a:pt x="1901" y="2149"/>
                  </a:cubicBezTo>
                  <a:cubicBezTo>
                    <a:pt x="1900" y="2150"/>
                    <a:pt x="1898" y="2151"/>
                    <a:pt x="1896" y="2151"/>
                  </a:cubicBezTo>
                  <a:cubicBezTo>
                    <a:pt x="1896" y="2151"/>
                    <a:pt x="1896" y="2151"/>
                    <a:pt x="1896" y="2151"/>
                  </a:cubicBezTo>
                  <a:cubicBezTo>
                    <a:pt x="1894" y="2151"/>
                    <a:pt x="1894" y="2152"/>
                    <a:pt x="1894" y="2152"/>
                  </a:cubicBezTo>
                  <a:cubicBezTo>
                    <a:pt x="1894" y="2152"/>
                    <a:pt x="1894" y="2152"/>
                    <a:pt x="1894" y="2152"/>
                  </a:cubicBezTo>
                  <a:cubicBezTo>
                    <a:pt x="1894" y="2152"/>
                    <a:pt x="1894" y="2153"/>
                    <a:pt x="1895" y="2154"/>
                  </a:cubicBezTo>
                  <a:cubicBezTo>
                    <a:pt x="1895" y="2154"/>
                    <a:pt x="1895" y="2154"/>
                    <a:pt x="1895" y="2154"/>
                  </a:cubicBezTo>
                  <a:cubicBezTo>
                    <a:pt x="1898" y="2156"/>
                    <a:pt x="1900" y="2159"/>
                    <a:pt x="1900" y="2162"/>
                  </a:cubicBezTo>
                  <a:cubicBezTo>
                    <a:pt x="1900" y="2162"/>
                    <a:pt x="1900" y="2162"/>
                    <a:pt x="1900" y="2162"/>
                  </a:cubicBezTo>
                  <a:cubicBezTo>
                    <a:pt x="1900" y="2164"/>
                    <a:pt x="1900" y="2165"/>
                    <a:pt x="1899" y="2167"/>
                  </a:cubicBezTo>
                  <a:cubicBezTo>
                    <a:pt x="1899" y="2167"/>
                    <a:pt x="1899" y="2167"/>
                    <a:pt x="1899" y="2167"/>
                  </a:cubicBezTo>
                  <a:cubicBezTo>
                    <a:pt x="1896" y="2171"/>
                    <a:pt x="1892" y="2177"/>
                    <a:pt x="1892" y="2180"/>
                  </a:cubicBezTo>
                  <a:cubicBezTo>
                    <a:pt x="1892" y="2180"/>
                    <a:pt x="1892" y="2180"/>
                    <a:pt x="1892" y="2180"/>
                  </a:cubicBezTo>
                  <a:cubicBezTo>
                    <a:pt x="1892" y="2181"/>
                    <a:pt x="1892" y="2181"/>
                    <a:pt x="1893" y="2181"/>
                  </a:cubicBezTo>
                  <a:cubicBezTo>
                    <a:pt x="1893" y="2181"/>
                    <a:pt x="1893" y="2181"/>
                    <a:pt x="1893" y="2181"/>
                  </a:cubicBezTo>
                  <a:cubicBezTo>
                    <a:pt x="1894" y="2182"/>
                    <a:pt x="1896" y="2182"/>
                    <a:pt x="1898" y="2182"/>
                  </a:cubicBezTo>
                  <a:cubicBezTo>
                    <a:pt x="1898" y="2182"/>
                    <a:pt x="1898" y="2182"/>
                    <a:pt x="1898" y="2182"/>
                  </a:cubicBezTo>
                  <a:cubicBezTo>
                    <a:pt x="1900" y="2182"/>
                    <a:pt x="1903" y="2183"/>
                    <a:pt x="1903" y="2186"/>
                  </a:cubicBezTo>
                  <a:cubicBezTo>
                    <a:pt x="1903" y="2186"/>
                    <a:pt x="1903" y="2186"/>
                    <a:pt x="1903" y="2186"/>
                  </a:cubicBezTo>
                  <a:cubicBezTo>
                    <a:pt x="1903" y="2190"/>
                    <a:pt x="1906" y="2194"/>
                    <a:pt x="1907" y="2194"/>
                  </a:cubicBezTo>
                  <a:cubicBezTo>
                    <a:pt x="1907" y="2194"/>
                    <a:pt x="1907" y="2194"/>
                    <a:pt x="1907" y="2194"/>
                  </a:cubicBezTo>
                  <a:cubicBezTo>
                    <a:pt x="1907" y="2195"/>
                    <a:pt x="1907" y="2196"/>
                    <a:pt x="1907" y="2197"/>
                  </a:cubicBezTo>
                  <a:cubicBezTo>
                    <a:pt x="1907" y="2197"/>
                    <a:pt x="1907" y="2197"/>
                    <a:pt x="1907" y="2197"/>
                  </a:cubicBezTo>
                  <a:cubicBezTo>
                    <a:pt x="1907" y="2197"/>
                    <a:pt x="1907" y="2197"/>
                    <a:pt x="1907" y="2198"/>
                  </a:cubicBezTo>
                  <a:cubicBezTo>
                    <a:pt x="1907" y="2198"/>
                    <a:pt x="1907" y="2198"/>
                    <a:pt x="1907" y="2198"/>
                  </a:cubicBezTo>
                  <a:cubicBezTo>
                    <a:pt x="1906" y="2200"/>
                    <a:pt x="1906" y="2199"/>
                    <a:pt x="1906" y="2201"/>
                  </a:cubicBezTo>
                  <a:cubicBezTo>
                    <a:pt x="1906" y="2201"/>
                    <a:pt x="1906" y="2201"/>
                    <a:pt x="1906" y="2201"/>
                  </a:cubicBezTo>
                  <a:cubicBezTo>
                    <a:pt x="1906" y="2201"/>
                    <a:pt x="1906" y="2202"/>
                    <a:pt x="1905" y="2202"/>
                  </a:cubicBezTo>
                  <a:cubicBezTo>
                    <a:pt x="1905" y="2202"/>
                    <a:pt x="1905" y="2202"/>
                    <a:pt x="1905" y="2202"/>
                  </a:cubicBezTo>
                  <a:cubicBezTo>
                    <a:pt x="1906" y="2202"/>
                    <a:pt x="1906" y="2202"/>
                    <a:pt x="1907" y="2202"/>
                  </a:cubicBezTo>
                  <a:cubicBezTo>
                    <a:pt x="1907" y="2202"/>
                    <a:pt x="1907" y="2202"/>
                    <a:pt x="1907" y="2202"/>
                  </a:cubicBezTo>
                  <a:cubicBezTo>
                    <a:pt x="1907" y="2202"/>
                    <a:pt x="1908" y="2202"/>
                    <a:pt x="1908" y="2202"/>
                  </a:cubicBezTo>
                  <a:cubicBezTo>
                    <a:pt x="1908" y="2202"/>
                    <a:pt x="1908" y="2202"/>
                    <a:pt x="1908" y="2202"/>
                  </a:cubicBezTo>
                  <a:cubicBezTo>
                    <a:pt x="1910" y="2202"/>
                    <a:pt x="1911" y="2202"/>
                    <a:pt x="1912" y="2202"/>
                  </a:cubicBezTo>
                  <a:cubicBezTo>
                    <a:pt x="1912" y="2202"/>
                    <a:pt x="1912" y="2202"/>
                    <a:pt x="1912" y="2202"/>
                  </a:cubicBezTo>
                  <a:cubicBezTo>
                    <a:pt x="1912" y="2202"/>
                    <a:pt x="1912" y="2202"/>
                    <a:pt x="1912" y="2202"/>
                  </a:cubicBezTo>
                  <a:cubicBezTo>
                    <a:pt x="1913" y="2201"/>
                    <a:pt x="1914" y="2201"/>
                    <a:pt x="1915" y="2201"/>
                  </a:cubicBezTo>
                  <a:cubicBezTo>
                    <a:pt x="1915" y="2201"/>
                    <a:pt x="1915" y="2201"/>
                    <a:pt x="1915" y="2201"/>
                  </a:cubicBezTo>
                  <a:cubicBezTo>
                    <a:pt x="1919" y="2201"/>
                    <a:pt x="1922" y="2203"/>
                    <a:pt x="1922" y="2207"/>
                  </a:cubicBezTo>
                  <a:cubicBezTo>
                    <a:pt x="1922" y="2207"/>
                    <a:pt x="1922" y="2207"/>
                    <a:pt x="1922" y="2207"/>
                  </a:cubicBezTo>
                  <a:cubicBezTo>
                    <a:pt x="1922" y="2208"/>
                    <a:pt x="1922" y="2209"/>
                    <a:pt x="1921" y="2209"/>
                  </a:cubicBezTo>
                  <a:cubicBezTo>
                    <a:pt x="1921" y="2209"/>
                    <a:pt x="1921" y="2209"/>
                    <a:pt x="1921" y="2209"/>
                  </a:cubicBezTo>
                  <a:cubicBezTo>
                    <a:pt x="1921" y="2210"/>
                    <a:pt x="1920" y="2211"/>
                    <a:pt x="1920" y="2211"/>
                  </a:cubicBezTo>
                  <a:cubicBezTo>
                    <a:pt x="1920" y="2211"/>
                    <a:pt x="1920" y="2211"/>
                    <a:pt x="1920" y="2211"/>
                  </a:cubicBezTo>
                  <a:cubicBezTo>
                    <a:pt x="1920" y="2211"/>
                    <a:pt x="1921" y="2211"/>
                    <a:pt x="1922" y="2212"/>
                  </a:cubicBezTo>
                  <a:cubicBezTo>
                    <a:pt x="1922" y="2212"/>
                    <a:pt x="1922" y="2212"/>
                    <a:pt x="1922" y="2212"/>
                  </a:cubicBezTo>
                  <a:cubicBezTo>
                    <a:pt x="1922" y="2212"/>
                    <a:pt x="1924" y="2213"/>
                    <a:pt x="1926" y="2213"/>
                  </a:cubicBezTo>
                  <a:cubicBezTo>
                    <a:pt x="1926" y="2213"/>
                    <a:pt x="1926" y="2213"/>
                    <a:pt x="1926" y="2213"/>
                  </a:cubicBezTo>
                  <a:cubicBezTo>
                    <a:pt x="1927" y="2213"/>
                    <a:pt x="1928" y="2212"/>
                    <a:pt x="1928" y="2212"/>
                  </a:cubicBezTo>
                  <a:cubicBezTo>
                    <a:pt x="1928" y="2212"/>
                    <a:pt x="1928" y="2212"/>
                    <a:pt x="1928" y="2212"/>
                  </a:cubicBezTo>
                  <a:cubicBezTo>
                    <a:pt x="1928" y="2212"/>
                    <a:pt x="1928" y="2212"/>
                    <a:pt x="1928" y="2212"/>
                  </a:cubicBezTo>
                  <a:cubicBezTo>
                    <a:pt x="1928" y="2212"/>
                    <a:pt x="1928" y="2212"/>
                    <a:pt x="1928" y="2212"/>
                  </a:cubicBezTo>
                  <a:cubicBezTo>
                    <a:pt x="1928" y="2211"/>
                    <a:pt x="1927" y="2210"/>
                    <a:pt x="1927" y="2208"/>
                  </a:cubicBezTo>
                  <a:cubicBezTo>
                    <a:pt x="1927" y="2208"/>
                    <a:pt x="1927" y="2208"/>
                    <a:pt x="1927" y="2208"/>
                  </a:cubicBezTo>
                  <a:cubicBezTo>
                    <a:pt x="1926" y="2207"/>
                    <a:pt x="1926" y="2206"/>
                    <a:pt x="1926" y="2204"/>
                  </a:cubicBezTo>
                  <a:cubicBezTo>
                    <a:pt x="1926" y="2204"/>
                    <a:pt x="1926" y="2204"/>
                    <a:pt x="1926" y="2204"/>
                  </a:cubicBezTo>
                  <a:cubicBezTo>
                    <a:pt x="1926" y="2204"/>
                    <a:pt x="1926" y="2203"/>
                    <a:pt x="1927" y="2202"/>
                  </a:cubicBezTo>
                  <a:cubicBezTo>
                    <a:pt x="1927" y="2202"/>
                    <a:pt x="1927" y="2202"/>
                    <a:pt x="1927" y="2202"/>
                  </a:cubicBezTo>
                  <a:cubicBezTo>
                    <a:pt x="1927" y="2201"/>
                    <a:pt x="1928" y="2201"/>
                    <a:pt x="1930" y="2201"/>
                  </a:cubicBezTo>
                  <a:cubicBezTo>
                    <a:pt x="1930" y="2201"/>
                    <a:pt x="1930" y="2201"/>
                    <a:pt x="1930" y="2201"/>
                  </a:cubicBezTo>
                  <a:cubicBezTo>
                    <a:pt x="1931" y="2201"/>
                    <a:pt x="1933" y="2198"/>
                    <a:pt x="1934" y="2192"/>
                  </a:cubicBezTo>
                  <a:cubicBezTo>
                    <a:pt x="1934" y="2192"/>
                    <a:pt x="1934" y="2192"/>
                    <a:pt x="1934" y="2192"/>
                  </a:cubicBezTo>
                  <a:cubicBezTo>
                    <a:pt x="1934" y="2189"/>
                    <a:pt x="1937" y="2188"/>
                    <a:pt x="1940" y="2188"/>
                  </a:cubicBezTo>
                  <a:cubicBezTo>
                    <a:pt x="1940" y="2188"/>
                    <a:pt x="1940" y="2188"/>
                    <a:pt x="1940" y="2188"/>
                  </a:cubicBezTo>
                  <a:cubicBezTo>
                    <a:pt x="1944" y="2188"/>
                    <a:pt x="1948" y="2189"/>
                    <a:pt x="1948" y="2193"/>
                  </a:cubicBezTo>
                  <a:cubicBezTo>
                    <a:pt x="1948" y="2193"/>
                    <a:pt x="1948" y="2193"/>
                    <a:pt x="1948" y="2193"/>
                  </a:cubicBezTo>
                  <a:cubicBezTo>
                    <a:pt x="1948" y="2193"/>
                    <a:pt x="1948" y="2194"/>
                    <a:pt x="1948" y="2194"/>
                  </a:cubicBezTo>
                  <a:cubicBezTo>
                    <a:pt x="1948" y="2194"/>
                    <a:pt x="1948" y="2194"/>
                    <a:pt x="1948" y="2194"/>
                  </a:cubicBezTo>
                  <a:cubicBezTo>
                    <a:pt x="1948" y="2194"/>
                    <a:pt x="1948" y="2195"/>
                    <a:pt x="1948" y="2196"/>
                  </a:cubicBezTo>
                  <a:cubicBezTo>
                    <a:pt x="1948" y="2196"/>
                    <a:pt x="1948" y="2196"/>
                    <a:pt x="1948" y="2196"/>
                  </a:cubicBezTo>
                  <a:cubicBezTo>
                    <a:pt x="1948" y="2197"/>
                    <a:pt x="1948" y="2199"/>
                    <a:pt x="1948" y="2200"/>
                  </a:cubicBezTo>
                  <a:cubicBezTo>
                    <a:pt x="1948" y="2200"/>
                    <a:pt x="1948" y="2200"/>
                    <a:pt x="1948" y="2200"/>
                  </a:cubicBezTo>
                  <a:cubicBezTo>
                    <a:pt x="1949" y="2201"/>
                    <a:pt x="1949" y="2201"/>
                    <a:pt x="1949" y="2201"/>
                  </a:cubicBezTo>
                  <a:cubicBezTo>
                    <a:pt x="1949" y="2201"/>
                    <a:pt x="1949" y="2201"/>
                    <a:pt x="1949" y="2201"/>
                  </a:cubicBezTo>
                  <a:cubicBezTo>
                    <a:pt x="1949" y="2201"/>
                    <a:pt x="1949" y="2201"/>
                    <a:pt x="1949" y="2200"/>
                  </a:cubicBezTo>
                  <a:cubicBezTo>
                    <a:pt x="1949" y="2200"/>
                    <a:pt x="1949" y="2200"/>
                    <a:pt x="1949" y="2200"/>
                  </a:cubicBezTo>
                  <a:cubicBezTo>
                    <a:pt x="1951" y="2199"/>
                    <a:pt x="1952" y="2198"/>
                    <a:pt x="1954" y="2198"/>
                  </a:cubicBezTo>
                  <a:cubicBezTo>
                    <a:pt x="1954" y="2198"/>
                    <a:pt x="1954" y="2198"/>
                    <a:pt x="1954" y="2198"/>
                  </a:cubicBezTo>
                  <a:cubicBezTo>
                    <a:pt x="1956" y="2198"/>
                    <a:pt x="1958" y="2200"/>
                    <a:pt x="1959" y="2203"/>
                  </a:cubicBezTo>
                  <a:cubicBezTo>
                    <a:pt x="1959" y="2203"/>
                    <a:pt x="1959" y="2203"/>
                    <a:pt x="1959" y="2203"/>
                  </a:cubicBezTo>
                  <a:cubicBezTo>
                    <a:pt x="1960" y="2204"/>
                    <a:pt x="1961" y="2204"/>
                    <a:pt x="1961" y="2204"/>
                  </a:cubicBezTo>
                  <a:cubicBezTo>
                    <a:pt x="1961" y="2204"/>
                    <a:pt x="1961" y="2204"/>
                    <a:pt x="1961" y="2204"/>
                  </a:cubicBezTo>
                  <a:cubicBezTo>
                    <a:pt x="1962" y="2205"/>
                    <a:pt x="1964" y="2202"/>
                    <a:pt x="1965" y="2199"/>
                  </a:cubicBezTo>
                  <a:cubicBezTo>
                    <a:pt x="1965" y="2199"/>
                    <a:pt x="1965" y="2199"/>
                    <a:pt x="1965" y="2199"/>
                  </a:cubicBezTo>
                  <a:cubicBezTo>
                    <a:pt x="1967" y="2193"/>
                    <a:pt x="1974" y="2190"/>
                    <a:pt x="1978" y="2183"/>
                  </a:cubicBezTo>
                  <a:cubicBezTo>
                    <a:pt x="1978" y="2183"/>
                    <a:pt x="1978" y="2183"/>
                    <a:pt x="1978" y="2183"/>
                  </a:cubicBezTo>
                  <a:cubicBezTo>
                    <a:pt x="1980" y="2178"/>
                    <a:pt x="1984" y="2177"/>
                    <a:pt x="1987" y="2177"/>
                  </a:cubicBezTo>
                  <a:cubicBezTo>
                    <a:pt x="1987" y="2177"/>
                    <a:pt x="1987" y="2177"/>
                    <a:pt x="1987" y="2177"/>
                  </a:cubicBezTo>
                  <a:cubicBezTo>
                    <a:pt x="1990" y="2177"/>
                    <a:pt x="1993" y="2178"/>
                    <a:pt x="1995" y="2180"/>
                  </a:cubicBezTo>
                  <a:cubicBezTo>
                    <a:pt x="1995" y="2180"/>
                    <a:pt x="1995" y="2180"/>
                    <a:pt x="1995" y="2180"/>
                  </a:cubicBezTo>
                  <a:cubicBezTo>
                    <a:pt x="1995" y="2181"/>
                    <a:pt x="1996" y="2181"/>
                    <a:pt x="1997" y="2181"/>
                  </a:cubicBezTo>
                  <a:cubicBezTo>
                    <a:pt x="1997" y="2181"/>
                    <a:pt x="1997" y="2181"/>
                    <a:pt x="1997" y="2181"/>
                  </a:cubicBezTo>
                  <a:cubicBezTo>
                    <a:pt x="2000" y="2181"/>
                    <a:pt x="2004" y="2179"/>
                    <a:pt x="2005" y="2177"/>
                  </a:cubicBezTo>
                  <a:cubicBezTo>
                    <a:pt x="2005" y="2177"/>
                    <a:pt x="2005" y="2177"/>
                    <a:pt x="2005" y="2177"/>
                  </a:cubicBezTo>
                  <a:cubicBezTo>
                    <a:pt x="2007" y="2174"/>
                    <a:pt x="2007" y="2172"/>
                    <a:pt x="2010" y="2172"/>
                  </a:cubicBezTo>
                  <a:cubicBezTo>
                    <a:pt x="2010" y="2172"/>
                    <a:pt x="2010" y="2172"/>
                    <a:pt x="2010" y="2172"/>
                  </a:cubicBezTo>
                  <a:cubicBezTo>
                    <a:pt x="2011" y="2172"/>
                    <a:pt x="2012" y="2173"/>
                    <a:pt x="2013" y="2174"/>
                  </a:cubicBezTo>
                  <a:cubicBezTo>
                    <a:pt x="2013" y="2174"/>
                    <a:pt x="2013" y="2174"/>
                    <a:pt x="2013" y="2174"/>
                  </a:cubicBezTo>
                  <a:cubicBezTo>
                    <a:pt x="2016" y="2177"/>
                    <a:pt x="2013" y="2176"/>
                    <a:pt x="2018" y="2177"/>
                  </a:cubicBezTo>
                  <a:cubicBezTo>
                    <a:pt x="2018" y="2177"/>
                    <a:pt x="2018" y="2177"/>
                    <a:pt x="2018" y="2177"/>
                  </a:cubicBezTo>
                  <a:cubicBezTo>
                    <a:pt x="2018" y="2180"/>
                    <a:pt x="2018" y="2180"/>
                    <a:pt x="2018" y="2180"/>
                  </a:cubicBezTo>
                  <a:cubicBezTo>
                    <a:pt x="2018" y="2180"/>
                    <a:pt x="2018" y="2180"/>
                    <a:pt x="2018" y="2180"/>
                  </a:cubicBezTo>
                  <a:cubicBezTo>
                    <a:pt x="2018" y="2180"/>
                    <a:pt x="2018" y="2180"/>
                    <a:pt x="2018" y="2180"/>
                  </a:cubicBezTo>
                  <a:cubicBezTo>
                    <a:pt x="2018" y="2180"/>
                    <a:pt x="2018" y="2180"/>
                    <a:pt x="2018" y="2180"/>
                  </a:cubicBezTo>
                  <a:cubicBezTo>
                    <a:pt x="2012" y="2179"/>
                    <a:pt x="2012" y="2178"/>
                    <a:pt x="2011" y="2176"/>
                  </a:cubicBezTo>
                  <a:cubicBezTo>
                    <a:pt x="2011" y="2176"/>
                    <a:pt x="2011" y="2176"/>
                    <a:pt x="2011" y="2176"/>
                  </a:cubicBezTo>
                  <a:cubicBezTo>
                    <a:pt x="2010" y="2175"/>
                    <a:pt x="2010" y="2175"/>
                    <a:pt x="2010" y="2175"/>
                  </a:cubicBezTo>
                  <a:cubicBezTo>
                    <a:pt x="2010" y="2175"/>
                    <a:pt x="2010" y="2175"/>
                    <a:pt x="2010" y="2175"/>
                  </a:cubicBezTo>
                  <a:cubicBezTo>
                    <a:pt x="2010" y="2175"/>
                    <a:pt x="2010" y="2175"/>
                    <a:pt x="2009" y="2175"/>
                  </a:cubicBezTo>
                  <a:cubicBezTo>
                    <a:pt x="2009" y="2175"/>
                    <a:pt x="2009" y="2175"/>
                    <a:pt x="2009" y="2175"/>
                  </a:cubicBezTo>
                  <a:cubicBezTo>
                    <a:pt x="2009" y="2176"/>
                    <a:pt x="2008" y="2177"/>
                    <a:pt x="2008" y="2178"/>
                  </a:cubicBezTo>
                  <a:cubicBezTo>
                    <a:pt x="2008" y="2178"/>
                    <a:pt x="2008" y="2178"/>
                    <a:pt x="2008" y="2178"/>
                  </a:cubicBezTo>
                  <a:cubicBezTo>
                    <a:pt x="2006" y="2182"/>
                    <a:pt x="2001" y="2184"/>
                    <a:pt x="1997" y="2184"/>
                  </a:cubicBezTo>
                  <a:cubicBezTo>
                    <a:pt x="1997" y="2184"/>
                    <a:pt x="1997" y="2184"/>
                    <a:pt x="1997" y="2184"/>
                  </a:cubicBezTo>
                  <a:cubicBezTo>
                    <a:pt x="1996" y="2184"/>
                    <a:pt x="1994" y="2183"/>
                    <a:pt x="1992" y="2182"/>
                  </a:cubicBezTo>
                  <a:cubicBezTo>
                    <a:pt x="1992" y="2182"/>
                    <a:pt x="1992" y="2182"/>
                    <a:pt x="1992" y="2182"/>
                  </a:cubicBezTo>
                  <a:cubicBezTo>
                    <a:pt x="1991" y="2181"/>
                    <a:pt x="1989" y="2179"/>
                    <a:pt x="1987" y="2179"/>
                  </a:cubicBezTo>
                  <a:cubicBezTo>
                    <a:pt x="1987" y="2179"/>
                    <a:pt x="1987" y="2179"/>
                    <a:pt x="1987" y="2179"/>
                  </a:cubicBezTo>
                  <a:cubicBezTo>
                    <a:pt x="1985" y="2179"/>
                    <a:pt x="1982" y="2180"/>
                    <a:pt x="1980" y="2184"/>
                  </a:cubicBezTo>
                  <a:cubicBezTo>
                    <a:pt x="1980" y="2184"/>
                    <a:pt x="1980" y="2184"/>
                    <a:pt x="1980" y="2184"/>
                  </a:cubicBezTo>
                  <a:cubicBezTo>
                    <a:pt x="1976" y="2192"/>
                    <a:pt x="1969" y="2195"/>
                    <a:pt x="1968" y="2200"/>
                  </a:cubicBezTo>
                  <a:cubicBezTo>
                    <a:pt x="1968" y="2200"/>
                    <a:pt x="1968" y="2200"/>
                    <a:pt x="1968" y="2200"/>
                  </a:cubicBezTo>
                  <a:cubicBezTo>
                    <a:pt x="1967" y="2203"/>
                    <a:pt x="1965" y="2207"/>
                    <a:pt x="1961" y="2207"/>
                  </a:cubicBezTo>
                  <a:cubicBezTo>
                    <a:pt x="1961" y="2207"/>
                    <a:pt x="1961" y="2207"/>
                    <a:pt x="1961" y="2207"/>
                  </a:cubicBezTo>
                  <a:cubicBezTo>
                    <a:pt x="1959" y="2207"/>
                    <a:pt x="1958" y="2206"/>
                    <a:pt x="1957" y="2204"/>
                  </a:cubicBezTo>
                  <a:cubicBezTo>
                    <a:pt x="1957" y="2204"/>
                    <a:pt x="1957" y="2204"/>
                    <a:pt x="1957" y="2204"/>
                  </a:cubicBezTo>
                  <a:cubicBezTo>
                    <a:pt x="1956" y="2201"/>
                    <a:pt x="1955" y="2201"/>
                    <a:pt x="1954" y="2201"/>
                  </a:cubicBezTo>
                  <a:cubicBezTo>
                    <a:pt x="1954" y="2201"/>
                    <a:pt x="1954" y="2201"/>
                    <a:pt x="1954" y="2201"/>
                  </a:cubicBezTo>
                  <a:cubicBezTo>
                    <a:pt x="1954" y="2201"/>
                    <a:pt x="1953" y="2202"/>
                    <a:pt x="1951" y="2203"/>
                  </a:cubicBezTo>
                  <a:cubicBezTo>
                    <a:pt x="1951" y="2203"/>
                    <a:pt x="1951" y="2203"/>
                    <a:pt x="1951" y="2203"/>
                  </a:cubicBezTo>
                  <a:cubicBezTo>
                    <a:pt x="1950" y="2203"/>
                    <a:pt x="1950" y="2203"/>
                    <a:pt x="1949" y="2203"/>
                  </a:cubicBezTo>
                  <a:cubicBezTo>
                    <a:pt x="1949" y="2203"/>
                    <a:pt x="1949" y="2203"/>
                    <a:pt x="1949" y="2203"/>
                  </a:cubicBezTo>
                  <a:cubicBezTo>
                    <a:pt x="1945" y="2203"/>
                    <a:pt x="1945" y="2199"/>
                    <a:pt x="1945" y="2196"/>
                  </a:cubicBezTo>
                  <a:cubicBezTo>
                    <a:pt x="1945" y="2196"/>
                    <a:pt x="1945" y="2196"/>
                    <a:pt x="1945" y="2196"/>
                  </a:cubicBezTo>
                  <a:cubicBezTo>
                    <a:pt x="1945" y="2195"/>
                    <a:pt x="1945" y="2194"/>
                    <a:pt x="1945" y="2193"/>
                  </a:cubicBezTo>
                  <a:cubicBezTo>
                    <a:pt x="1945" y="2193"/>
                    <a:pt x="1945" y="2193"/>
                    <a:pt x="1945" y="2193"/>
                  </a:cubicBezTo>
                  <a:cubicBezTo>
                    <a:pt x="1945" y="2193"/>
                    <a:pt x="1945" y="2193"/>
                    <a:pt x="1945" y="2193"/>
                  </a:cubicBezTo>
                  <a:cubicBezTo>
                    <a:pt x="1945" y="2193"/>
                    <a:pt x="1945" y="2193"/>
                    <a:pt x="1945" y="2193"/>
                  </a:cubicBezTo>
                  <a:cubicBezTo>
                    <a:pt x="1945" y="2193"/>
                    <a:pt x="1945" y="2193"/>
                    <a:pt x="1945" y="2193"/>
                  </a:cubicBezTo>
                  <a:cubicBezTo>
                    <a:pt x="1945" y="2192"/>
                    <a:pt x="1944" y="2192"/>
                    <a:pt x="1944" y="2192"/>
                  </a:cubicBezTo>
                  <a:cubicBezTo>
                    <a:pt x="1944" y="2192"/>
                    <a:pt x="1944" y="2192"/>
                    <a:pt x="1944" y="2192"/>
                  </a:cubicBezTo>
                  <a:cubicBezTo>
                    <a:pt x="1943" y="2191"/>
                    <a:pt x="1941" y="2191"/>
                    <a:pt x="1940" y="2191"/>
                  </a:cubicBezTo>
                  <a:cubicBezTo>
                    <a:pt x="1940" y="2191"/>
                    <a:pt x="1940" y="2191"/>
                    <a:pt x="1940" y="2191"/>
                  </a:cubicBezTo>
                  <a:cubicBezTo>
                    <a:pt x="1938" y="2191"/>
                    <a:pt x="1937" y="2191"/>
                    <a:pt x="1937" y="2193"/>
                  </a:cubicBezTo>
                  <a:cubicBezTo>
                    <a:pt x="1937" y="2193"/>
                    <a:pt x="1937" y="2193"/>
                    <a:pt x="1937" y="2193"/>
                  </a:cubicBezTo>
                  <a:cubicBezTo>
                    <a:pt x="1936" y="2198"/>
                    <a:pt x="1934" y="2203"/>
                    <a:pt x="1930" y="2204"/>
                  </a:cubicBezTo>
                  <a:cubicBezTo>
                    <a:pt x="1930" y="2204"/>
                    <a:pt x="1930" y="2204"/>
                    <a:pt x="1930" y="2204"/>
                  </a:cubicBezTo>
                  <a:cubicBezTo>
                    <a:pt x="1928" y="2204"/>
                    <a:pt x="1929" y="2204"/>
                    <a:pt x="1929" y="2204"/>
                  </a:cubicBezTo>
                  <a:cubicBezTo>
                    <a:pt x="1929" y="2204"/>
                    <a:pt x="1929" y="2204"/>
                    <a:pt x="1929" y="2204"/>
                  </a:cubicBezTo>
                  <a:cubicBezTo>
                    <a:pt x="1929" y="2205"/>
                    <a:pt x="1929" y="2206"/>
                    <a:pt x="1929" y="2207"/>
                  </a:cubicBezTo>
                  <a:cubicBezTo>
                    <a:pt x="1929" y="2207"/>
                    <a:pt x="1929" y="2207"/>
                    <a:pt x="1929" y="2207"/>
                  </a:cubicBezTo>
                  <a:cubicBezTo>
                    <a:pt x="1930" y="2209"/>
                    <a:pt x="1931" y="2210"/>
                    <a:pt x="1931" y="2212"/>
                  </a:cubicBezTo>
                  <a:cubicBezTo>
                    <a:pt x="1931" y="2212"/>
                    <a:pt x="1931" y="2212"/>
                    <a:pt x="1931" y="2212"/>
                  </a:cubicBezTo>
                  <a:cubicBezTo>
                    <a:pt x="1931" y="2213"/>
                    <a:pt x="1930" y="2214"/>
                    <a:pt x="1929" y="2215"/>
                  </a:cubicBezTo>
                  <a:cubicBezTo>
                    <a:pt x="1929" y="2215"/>
                    <a:pt x="1929" y="2215"/>
                    <a:pt x="1929" y="2215"/>
                  </a:cubicBezTo>
                  <a:cubicBezTo>
                    <a:pt x="1928" y="2215"/>
                    <a:pt x="1927" y="2215"/>
                    <a:pt x="1926" y="2215"/>
                  </a:cubicBezTo>
                  <a:cubicBezTo>
                    <a:pt x="1926" y="2215"/>
                    <a:pt x="1926" y="2215"/>
                    <a:pt x="1926" y="2215"/>
                  </a:cubicBezTo>
                  <a:cubicBezTo>
                    <a:pt x="1922" y="2215"/>
                    <a:pt x="1918" y="2214"/>
                    <a:pt x="1918" y="2211"/>
                  </a:cubicBezTo>
                  <a:cubicBezTo>
                    <a:pt x="1918" y="2211"/>
                    <a:pt x="1918" y="2211"/>
                    <a:pt x="1918" y="2211"/>
                  </a:cubicBezTo>
                  <a:cubicBezTo>
                    <a:pt x="1918" y="2210"/>
                    <a:pt x="1918" y="2209"/>
                    <a:pt x="1919" y="2208"/>
                  </a:cubicBezTo>
                  <a:cubicBezTo>
                    <a:pt x="1919" y="2208"/>
                    <a:pt x="1919" y="2208"/>
                    <a:pt x="1919" y="2208"/>
                  </a:cubicBezTo>
                  <a:cubicBezTo>
                    <a:pt x="1919" y="2207"/>
                    <a:pt x="1919" y="2207"/>
                    <a:pt x="1919" y="2207"/>
                  </a:cubicBezTo>
                  <a:cubicBezTo>
                    <a:pt x="1919" y="2207"/>
                    <a:pt x="1919" y="2207"/>
                    <a:pt x="1919" y="2207"/>
                  </a:cubicBezTo>
                  <a:cubicBezTo>
                    <a:pt x="1919" y="2206"/>
                    <a:pt x="1919" y="2205"/>
                    <a:pt x="1918" y="2205"/>
                  </a:cubicBezTo>
                  <a:cubicBezTo>
                    <a:pt x="1918" y="2205"/>
                    <a:pt x="1918" y="2205"/>
                    <a:pt x="1918" y="2205"/>
                  </a:cubicBezTo>
                  <a:cubicBezTo>
                    <a:pt x="1917" y="2204"/>
                    <a:pt x="1916" y="2204"/>
                    <a:pt x="1915" y="2204"/>
                  </a:cubicBezTo>
                  <a:cubicBezTo>
                    <a:pt x="1915" y="2204"/>
                    <a:pt x="1915" y="2204"/>
                    <a:pt x="1915" y="2204"/>
                  </a:cubicBezTo>
                  <a:cubicBezTo>
                    <a:pt x="1915" y="2204"/>
                    <a:pt x="1914" y="2204"/>
                    <a:pt x="1914" y="2204"/>
                  </a:cubicBezTo>
                  <a:cubicBezTo>
                    <a:pt x="1914" y="2204"/>
                    <a:pt x="1914" y="2204"/>
                    <a:pt x="1914" y="2204"/>
                  </a:cubicBezTo>
                  <a:cubicBezTo>
                    <a:pt x="1912" y="2205"/>
                    <a:pt x="1911" y="2205"/>
                    <a:pt x="1908" y="2205"/>
                  </a:cubicBezTo>
                  <a:cubicBezTo>
                    <a:pt x="1908" y="2205"/>
                    <a:pt x="1908" y="2205"/>
                    <a:pt x="1908" y="2205"/>
                  </a:cubicBezTo>
                  <a:cubicBezTo>
                    <a:pt x="1908" y="2205"/>
                    <a:pt x="1907" y="2205"/>
                    <a:pt x="1907" y="2205"/>
                  </a:cubicBezTo>
                  <a:cubicBezTo>
                    <a:pt x="1907" y="2205"/>
                    <a:pt x="1907" y="2205"/>
                    <a:pt x="1907" y="2205"/>
                  </a:cubicBezTo>
                  <a:cubicBezTo>
                    <a:pt x="1906" y="2205"/>
                    <a:pt x="1905" y="2205"/>
                    <a:pt x="1905" y="2205"/>
                  </a:cubicBezTo>
                  <a:cubicBezTo>
                    <a:pt x="1905" y="2205"/>
                    <a:pt x="1905" y="2205"/>
                    <a:pt x="1905" y="2205"/>
                  </a:cubicBezTo>
                  <a:cubicBezTo>
                    <a:pt x="1904" y="2206"/>
                    <a:pt x="1904" y="2207"/>
                    <a:pt x="1903" y="2208"/>
                  </a:cubicBezTo>
                  <a:cubicBezTo>
                    <a:pt x="1903" y="2208"/>
                    <a:pt x="1903" y="2208"/>
                    <a:pt x="1903" y="2208"/>
                  </a:cubicBezTo>
                  <a:cubicBezTo>
                    <a:pt x="1901" y="2211"/>
                    <a:pt x="1900" y="2213"/>
                    <a:pt x="1898" y="2217"/>
                  </a:cubicBezTo>
                  <a:cubicBezTo>
                    <a:pt x="1898" y="2217"/>
                    <a:pt x="1898" y="2217"/>
                    <a:pt x="1898" y="2217"/>
                  </a:cubicBezTo>
                  <a:cubicBezTo>
                    <a:pt x="1895" y="2221"/>
                    <a:pt x="1895" y="2227"/>
                    <a:pt x="1889" y="2227"/>
                  </a:cubicBezTo>
                  <a:cubicBezTo>
                    <a:pt x="1889" y="2227"/>
                    <a:pt x="1889" y="2227"/>
                    <a:pt x="1889" y="2227"/>
                  </a:cubicBezTo>
                  <a:cubicBezTo>
                    <a:pt x="1887" y="2227"/>
                    <a:pt x="1885" y="2226"/>
                    <a:pt x="1881" y="2223"/>
                  </a:cubicBezTo>
                  <a:cubicBezTo>
                    <a:pt x="1881" y="2223"/>
                    <a:pt x="1881" y="2223"/>
                    <a:pt x="1881" y="2223"/>
                  </a:cubicBezTo>
                  <a:cubicBezTo>
                    <a:pt x="1878" y="2221"/>
                    <a:pt x="1877" y="2220"/>
                    <a:pt x="1876" y="2220"/>
                  </a:cubicBezTo>
                  <a:cubicBezTo>
                    <a:pt x="1876" y="2220"/>
                    <a:pt x="1876" y="2220"/>
                    <a:pt x="1876" y="2220"/>
                  </a:cubicBezTo>
                  <a:cubicBezTo>
                    <a:pt x="1875" y="2220"/>
                    <a:pt x="1874" y="2221"/>
                    <a:pt x="1872" y="2221"/>
                  </a:cubicBezTo>
                  <a:cubicBezTo>
                    <a:pt x="1872" y="2221"/>
                    <a:pt x="1872" y="2221"/>
                    <a:pt x="1872" y="2221"/>
                  </a:cubicBezTo>
                  <a:cubicBezTo>
                    <a:pt x="1868" y="2223"/>
                    <a:pt x="1868" y="2225"/>
                    <a:pt x="1866" y="2227"/>
                  </a:cubicBezTo>
                  <a:cubicBezTo>
                    <a:pt x="1866" y="2227"/>
                    <a:pt x="1866" y="2227"/>
                    <a:pt x="1866" y="2227"/>
                  </a:cubicBezTo>
                  <a:cubicBezTo>
                    <a:pt x="1866" y="2228"/>
                    <a:pt x="1865" y="2228"/>
                    <a:pt x="1865" y="2228"/>
                  </a:cubicBezTo>
                  <a:cubicBezTo>
                    <a:pt x="1865" y="2228"/>
                    <a:pt x="1865" y="2228"/>
                    <a:pt x="1865" y="2228"/>
                  </a:cubicBezTo>
                  <a:cubicBezTo>
                    <a:pt x="1865" y="2228"/>
                    <a:pt x="1865" y="2228"/>
                    <a:pt x="1865" y="2228"/>
                  </a:cubicBezTo>
                  <a:cubicBezTo>
                    <a:pt x="1865" y="2228"/>
                    <a:pt x="1865" y="2228"/>
                    <a:pt x="1865" y="2228"/>
                  </a:cubicBezTo>
                  <a:cubicBezTo>
                    <a:pt x="1866" y="2228"/>
                    <a:pt x="1869" y="2227"/>
                    <a:pt x="1871" y="2227"/>
                  </a:cubicBezTo>
                  <a:cubicBezTo>
                    <a:pt x="1871" y="2227"/>
                    <a:pt x="1871" y="2227"/>
                    <a:pt x="1871" y="2227"/>
                  </a:cubicBezTo>
                  <a:cubicBezTo>
                    <a:pt x="1872" y="2227"/>
                    <a:pt x="1873" y="2227"/>
                    <a:pt x="1873" y="2227"/>
                  </a:cubicBezTo>
                  <a:cubicBezTo>
                    <a:pt x="1873" y="2227"/>
                    <a:pt x="1873" y="2227"/>
                    <a:pt x="1873" y="2227"/>
                  </a:cubicBezTo>
                  <a:cubicBezTo>
                    <a:pt x="1874" y="2228"/>
                    <a:pt x="1874" y="2229"/>
                    <a:pt x="1874" y="2229"/>
                  </a:cubicBezTo>
                  <a:cubicBezTo>
                    <a:pt x="1874" y="2229"/>
                    <a:pt x="1874" y="2229"/>
                    <a:pt x="1874" y="2229"/>
                  </a:cubicBezTo>
                  <a:cubicBezTo>
                    <a:pt x="1874" y="2230"/>
                    <a:pt x="1874" y="2231"/>
                    <a:pt x="1873" y="2232"/>
                  </a:cubicBezTo>
                  <a:cubicBezTo>
                    <a:pt x="1873" y="2232"/>
                    <a:pt x="1873" y="2232"/>
                    <a:pt x="1873" y="2232"/>
                  </a:cubicBezTo>
                  <a:cubicBezTo>
                    <a:pt x="1873" y="2235"/>
                    <a:pt x="1872" y="2236"/>
                    <a:pt x="1872" y="2237"/>
                  </a:cubicBezTo>
                  <a:cubicBezTo>
                    <a:pt x="1872" y="2237"/>
                    <a:pt x="1872" y="2237"/>
                    <a:pt x="1872" y="2237"/>
                  </a:cubicBezTo>
                  <a:cubicBezTo>
                    <a:pt x="1872" y="2237"/>
                    <a:pt x="1872" y="2237"/>
                    <a:pt x="1872" y="2237"/>
                  </a:cubicBezTo>
                  <a:cubicBezTo>
                    <a:pt x="1872" y="2237"/>
                    <a:pt x="1872" y="2237"/>
                    <a:pt x="1872" y="2237"/>
                  </a:cubicBezTo>
                  <a:cubicBezTo>
                    <a:pt x="1873" y="2237"/>
                    <a:pt x="1873" y="2237"/>
                    <a:pt x="1873" y="2237"/>
                  </a:cubicBezTo>
                  <a:cubicBezTo>
                    <a:pt x="1873" y="2237"/>
                    <a:pt x="1874" y="2237"/>
                    <a:pt x="1875" y="2239"/>
                  </a:cubicBezTo>
                  <a:cubicBezTo>
                    <a:pt x="1875" y="2239"/>
                    <a:pt x="1875" y="2239"/>
                    <a:pt x="1875" y="2239"/>
                  </a:cubicBezTo>
                  <a:cubicBezTo>
                    <a:pt x="1875" y="2239"/>
                    <a:pt x="1875" y="2240"/>
                    <a:pt x="1875" y="2241"/>
                  </a:cubicBezTo>
                  <a:cubicBezTo>
                    <a:pt x="1875" y="2241"/>
                    <a:pt x="1875" y="2241"/>
                    <a:pt x="1875" y="2241"/>
                  </a:cubicBezTo>
                  <a:cubicBezTo>
                    <a:pt x="1875" y="2241"/>
                    <a:pt x="1875" y="2242"/>
                    <a:pt x="1874" y="2243"/>
                  </a:cubicBezTo>
                  <a:cubicBezTo>
                    <a:pt x="1874" y="2243"/>
                    <a:pt x="1874" y="2243"/>
                    <a:pt x="1874" y="2243"/>
                  </a:cubicBezTo>
                  <a:cubicBezTo>
                    <a:pt x="1873" y="2244"/>
                    <a:pt x="1872" y="2244"/>
                    <a:pt x="1871" y="2244"/>
                  </a:cubicBezTo>
                  <a:cubicBezTo>
                    <a:pt x="1871" y="2244"/>
                    <a:pt x="1871" y="2244"/>
                    <a:pt x="1871" y="2244"/>
                  </a:cubicBezTo>
                  <a:cubicBezTo>
                    <a:pt x="1870" y="2244"/>
                    <a:pt x="1869" y="2244"/>
                    <a:pt x="1869" y="2244"/>
                  </a:cubicBezTo>
                  <a:cubicBezTo>
                    <a:pt x="1869" y="2244"/>
                    <a:pt x="1869" y="2244"/>
                    <a:pt x="1869" y="2244"/>
                  </a:cubicBezTo>
                  <a:cubicBezTo>
                    <a:pt x="1866" y="2243"/>
                    <a:pt x="1863" y="2243"/>
                    <a:pt x="1860" y="2243"/>
                  </a:cubicBezTo>
                  <a:cubicBezTo>
                    <a:pt x="1860" y="2243"/>
                    <a:pt x="1860" y="2243"/>
                    <a:pt x="1860" y="2243"/>
                  </a:cubicBezTo>
                  <a:cubicBezTo>
                    <a:pt x="1857" y="2242"/>
                    <a:pt x="1854" y="2242"/>
                    <a:pt x="1853" y="2238"/>
                  </a:cubicBezTo>
                  <a:cubicBezTo>
                    <a:pt x="1853" y="2238"/>
                    <a:pt x="1853" y="2238"/>
                    <a:pt x="1853" y="2238"/>
                  </a:cubicBezTo>
                  <a:cubicBezTo>
                    <a:pt x="1853" y="2237"/>
                    <a:pt x="1852" y="2237"/>
                    <a:pt x="1852" y="2236"/>
                  </a:cubicBezTo>
                  <a:cubicBezTo>
                    <a:pt x="1852" y="2236"/>
                    <a:pt x="1852" y="2236"/>
                    <a:pt x="1852" y="2236"/>
                  </a:cubicBezTo>
                  <a:cubicBezTo>
                    <a:pt x="1852" y="2236"/>
                    <a:pt x="1852" y="2236"/>
                    <a:pt x="1852" y="2236"/>
                  </a:cubicBezTo>
                  <a:cubicBezTo>
                    <a:pt x="1853" y="2234"/>
                    <a:pt x="1853" y="2234"/>
                    <a:pt x="1853" y="2234"/>
                  </a:cubicBezTo>
                  <a:cubicBezTo>
                    <a:pt x="1855" y="2235"/>
                    <a:pt x="1855" y="2236"/>
                    <a:pt x="1856" y="2238"/>
                  </a:cubicBezTo>
                  <a:cubicBezTo>
                    <a:pt x="1856" y="2238"/>
                    <a:pt x="1856" y="2238"/>
                    <a:pt x="1856" y="2238"/>
                  </a:cubicBezTo>
                  <a:cubicBezTo>
                    <a:pt x="1856" y="2239"/>
                    <a:pt x="1857" y="2240"/>
                    <a:pt x="1860" y="2240"/>
                  </a:cubicBezTo>
                  <a:cubicBezTo>
                    <a:pt x="1860" y="2240"/>
                    <a:pt x="1860" y="2240"/>
                    <a:pt x="1860" y="2240"/>
                  </a:cubicBezTo>
                  <a:cubicBezTo>
                    <a:pt x="1863" y="2240"/>
                    <a:pt x="1866" y="2241"/>
                    <a:pt x="1869" y="2241"/>
                  </a:cubicBezTo>
                  <a:cubicBezTo>
                    <a:pt x="1869" y="2241"/>
                    <a:pt x="1869" y="2241"/>
                    <a:pt x="1869" y="2241"/>
                  </a:cubicBezTo>
                  <a:cubicBezTo>
                    <a:pt x="1870" y="2241"/>
                    <a:pt x="1870" y="2241"/>
                    <a:pt x="1871" y="2241"/>
                  </a:cubicBezTo>
                  <a:cubicBezTo>
                    <a:pt x="1871" y="2241"/>
                    <a:pt x="1871" y="2241"/>
                    <a:pt x="1871" y="2241"/>
                  </a:cubicBezTo>
                  <a:cubicBezTo>
                    <a:pt x="1873" y="2241"/>
                    <a:pt x="1872" y="2241"/>
                    <a:pt x="1872" y="2241"/>
                  </a:cubicBezTo>
                  <a:cubicBezTo>
                    <a:pt x="1872" y="2241"/>
                    <a:pt x="1872" y="2241"/>
                    <a:pt x="1872" y="2241"/>
                  </a:cubicBezTo>
                  <a:cubicBezTo>
                    <a:pt x="1872" y="2240"/>
                    <a:pt x="1872" y="2240"/>
                    <a:pt x="1872" y="2240"/>
                  </a:cubicBezTo>
                  <a:cubicBezTo>
                    <a:pt x="1872" y="2240"/>
                    <a:pt x="1872" y="2240"/>
                    <a:pt x="1872" y="2240"/>
                  </a:cubicBezTo>
                  <a:cubicBezTo>
                    <a:pt x="1872" y="2240"/>
                    <a:pt x="1872" y="2240"/>
                    <a:pt x="1872" y="2240"/>
                  </a:cubicBezTo>
                  <a:cubicBezTo>
                    <a:pt x="1872" y="2240"/>
                    <a:pt x="1872" y="2240"/>
                    <a:pt x="1872" y="2240"/>
                  </a:cubicBezTo>
                  <a:cubicBezTo>
                    <a:pt x="1871" y="2240"/>
                    <a:pt x="1869" y="2238"/>
                    <a:pt x="1870" y="2237"/>
                  </a:cubicBezTo>
                  <a:cubicBezTo>
                    <a:pt x="1870" y="2237"/>
                    <a:pt x="1870" y="2237"/>
                    <a:pt x="1870" y="2237"/>
                  </a:cubicBezTo>
                  <a:cubicBezTo>
                    <a:pt x="1870" y="2235"/>
                    <a:pt x="1870" y="2234"/>
                    <a:pt x="1871" y="2231"/>
                  </a:cubicBezTo>
                  <a:cubicBezTo>
                    <a:pt x="1871" y="2231"/>
                    <a:pt x="1871" y="2231"/>
                    <a:pt x="1871" y="2231"/>
                  </a:cubicBezTo>
                  <a:cubicBezTo>
                    <a:pt x="1871" y="2230"/>
                    <a:pt x="1871" y="2230"/>
                    <a:pt x="1871" y="2229"/>
                  </a:cubicBezTo>
                  <a:cubicBezTo>
                    <a:pt x="1871" y="2229"/>
                    <a:pt x="1871" y="2229"/>
                    <a:pt x="1871" y="2229"/>
                  </a:cubicBezTo>
                  <a:cubicBezTo>
                    <a:pt x="1870" y="2230"/>
                    <a:pt x="1868" y="2231"/>
                    <a:pt x="1865" y="2231"/>
                  </a:cubicBezTo>
                  <a:cubicBezTo>
                    <a:pt x="1865" y="2231"/>
                    <a:pt x="1865" y="2231"/>
                    <a:pt x="1865" y="2231"/>
                  </a:cubicBezTo>
                  <a:cubicBezTo>
                    <a:pt x="1865" y="2231"/>
                    <a:pt x="1863" y="2231"/>
                    <a:pt x="1863" y="2230"/>
                  </a:cubicBezTo>
                  <a:cubicBezTo>
                    <a:pt x="1863" y="2230"/>
                    <a:pt x="1863" y="2230"/>
                    <a:pt x="1863" y="2230"/>
                  </a:cubicBezTo>
                  <a:cubicBezTo>
                    <a:pt x="1863" y="2229"/>
                    <a:pt x="1863" y="2229"/>
                    <a:pt x="1863" y="2228"/>
                  </a:cubicBezTo>
                  <a:cubicBezTo>
                    <a:pt x="1863" y="2228"/>
                    <a:pt x="1863" y="2228"/>
                    <a:pt x="1863" y="2228"/>
                  </a:cubicBezTo>
                  <a:cubicBezTo>
                    <a:pt x="1863" y="2227"/>
                    <a:pt x="1864" y="2226"/>
                    <a:pt x="1865" y="2225"/>
                  </a:cubicBezTo>
                  <a:cubicBezTo>
                    <a:pt x="1865" y="2225"/>
                    <a:pt x="1865" y="2225"/>
                    <a:pt x="1865" y="2225"/>
                  </a:cubicBezTo>
                  <a:cubicBezTo>
                    <a:pt x="1865" y="2225"/>
                    <a:pt x="1866" y="2220"/>
                    <a:pt x="1871" y="2219"/>
                  </a:cubicBezTo>
                  <a:cubicBezTo>
                    <a:pt x="1871" y="2219"/>
                    <a:pt x="1871" y="2219"/>
                    <a:pt x="1871" y="2219"/>
                  </a:cubicBezTo>
                  <a:cubicBezTo>
                    <a:pt x="1873" y="2218"/>
                    <a:pt x="1874" y="2218"/>
                    <a:pt x="1876" y="2218"/>
                  </a:cubicBezTo>
                  <a:cubicBezTo>
                    <a:pt x="1876" y="2218"/>
                    <a:pt x="1876" y="2218"/>
                    <a:pt x="1876" y="2218"/>
                  </a:cubicBezTo>
                  <a:cubicBezTo>
                    <a:pt x="1878" y="2218"/>
                    <a:pt x="1880" y="2219"/>
                    <a:pt x="1883" y="2221"/>
                  </a:cubicBezTo>
                  <a:cubicBezTo>
                    <a:pt x="1883" y="2221"/>
                    <a:pt x="1883" y="2221"/>
                    <a:pt x="1883" y="2221"/>
                  </a:cubicBezTo>
                  <a:cubicBezTo>
                    <a:pt x="1886" y="2224"/>
                    <a:pt x="1888" y="2224"/>
                    <a:pt x="1889" y="2224"/>
                  </a:cubicBezTo>
                  <a:cubicBezTo>
                    <a:pt x="1889" y="2224"/>
                    <a:pt x="1889" y="2224"/>
                    <a:pt x="1889" y="2224"/>
                  </a:cubicBezTo>
                  <a:cubicBezTo>
                    <a:pt x="1892" y="2225"/>
                    <a:pt x="1893" y="2221"/>
                    <a:pt x="1895" y="2216"/>
                  </a:cubicBezTo>
                  <a:cubicBezTo>
                    <a:pt x="1895" y="2216"/>
                    <a:pt x="1895" y="2216"/>
                    <a:pt x="1895" y="2216"/>
                  </a:cubicBezTo>
                  <a:cubicBezTo>
                    <a:pt x="1898" y="2212"/>
                    <a:pt x="1898" y="2209"/>
                    <a:pt x="1901" y="2207"/>
                  </a:cubicBezTo>
                  <a:cubicBezTo>
                    <a:pt x="1901" y="2207"/>
                    <a:pt x="1901" y="2207"/>
                    <a:pt x="1901" y="2207"/>
                  </a:cubicBezTo>
                  <a:cubicBezTo>
                    <a:pt x="1901" y="2206"/>
                    <a:pt x="1902" y="2205"/>
                    <a:pt x="1902" y="2204"/>
                  </a:cubicBezTo>
                  <a:cubicBezTo>
                    <a:pt x="1902" y="2204"/>
                    <a:pt x="1902" y="2204"/>
                    <a:pt x="1902" y="2204"/>
                  </a:cubicBezTo>
                  <a:cubicBezTo>
                    <a:pt x="1902" y="2203"/>
                    <a:pt x="1902" y="2203"/>
                    <a:pt x="1903" y="2203"/>
                  </a:cubicBezTo>
                  <a:cubicBezTo>
                    <a:pt x="1903" y="2203"/>
                    <a:pt x="1903" y="2203"/>
                    <a:pt x="1903" y="2203"/>
                  </a:cubicBezTo>
                  <a:cubicBezTo>
                    <a:pt x="1903" y="2202"/>
                    <a:pt x="1903" y="2201"/>
                    <a:pt x="1903" y="2200"/>
                  </a:cubicBezTo>
                  <a:cubicBezTo>
                    <a:pt x="1903" y="2200"/>
                    <a:pt x="1903" y="2200"/>
                    <a:pt x="1903" y="2200"/>
                  </a:cubicBezTo>
                  <a:cubicBezTo>
                    <a:pt x="1903" y="2198"/>
                    <a:pt x="1904" y="2197"/>
                    <a:pt x="1905" y="2197"/>
                  </a:cubicBezTo>
                  <a:cubicBezTo>
                    <a:pt x="1905" y="2197"/>
                    <a:pt x="1905" y="2197"/>
                    <a:pt x="1905" y="2197"/>
                  </a:cubicBezTo>
                  <a:cubicBezTo>
                    <a:pt x="1905" y="2197"/>
                    <a:pt x="1905" y="2197"/>
                    <a:pt x="1905" y="2197"/>
                  </a:cubicBezTo>
                  <a:cubicBezTo>
                    <a:pt x="1905" y="2197"/>
                    <a:pt x="1905" y="2197"/>
                    <a:pt x="1905" y="2197"/>
                  </a:cubicBezTo>
                  <a:cubicBezTo>
                    <a:pt x="1905" y="2197"/>
                    <a:pt x="1905" y="2196"/>
                    <a:pt x="1904" y="2196"/>
                  </a:cubicBezTo>
                  <a:cubicBezTo>
                    <a:pt x="1904" y="2196"/>
                    <a:pt x="1904" y="2196"/>
                    <a:pt x="1904" y="2196"/>
                  </a:cubicBezTo>
                  <a:cubicBezTo>
                    <a:pt x="1903" y="2195"/>
                    <a:pt x="1900" y="2191"/>
                    <a:pt x="1900" y="2186"/>
                  </a:cubicBezTo>
                  <a:cubicBezTo>
                    <a:pt x="1900" y="2186"/>
                    <a:pt x="1900" y="2186"/>
                    <a:pt x="1900" y="2186"/>
                  </a:cubicBezTo>
                  <a:cubicBezTo>
                    <a:pt x="1900" y="2185"/>
                    <a:pt x="1900" y="2185"/>
                    <a:pt x="1898" y="2184"/>
                  </a:cubicBezTo>
                  <a:cubicBezTo>
                    <a:pt x="1898" y="2184"/>
                    <a:pt x="1898" y="2184"/>
                    <a:pt x="1898" y="2184"/>
                  </a:cubicBezTo>
                  <a:cubicBezTo>
                    <a:pt x="1896" y="2184"/>
                    <a:pt x="1894" y="2185"/>
                    <a:pt x="1891" y="2183"/>
                  </a:cubicBezTo>
                  <a:cubicBezTo>
                    <a:pt x="1891" y="2183"/>
                    <a:pt x="1891" y="2183"/>
                    <a:pt x="1891" y="2183"/>
                  </a:cubicBezTo>
                  <a:cubicBezTo>
                    <a:pt x="1890" y="2183"/>
                    <a:pt x="1889" y="2181"/>
                    <a:pt x="1889" y="2180"/>
                  </a:cubicBezTo>
                  <a:cubicBezTo>
                    <a:pt x="1889" y="2180"/>
                    <a:pt x="1889" y="2180"/>
                    <a:pt x="1889" y="2180"/>
                  </a:cubicBezTo>
                  <a:cubicBezTo>
                    <a:pt x="1890" y="2176"/>
                    <a:pt x="1894" y="2169"/>
                    <a:pt x="1896" y="2165"/>
                  </a:cubicBezTo>
                  <a:cubicBezTo>
                    <a:pt x="1896" y="2165"/>
                    <a:pt x="1896" y="2165"/>
                    <a:pt x="1896" y="2165"/>
                  </a:cubicBezTo>
                  <a:cubicBezTo>
                    <a:pt x="1897" y="2164"/>
                    <a:pt x="1898" y="2163"/>
                    <a:pt x="1898" y="2162"/>
                  </a:cubicBezTo>
                  <a:cubicBezTo>
                    <a:pt x="1898" y="2162"/>
                    <a:pt x="1898" y="2162"/>
                    <a:pt x="1898" y="2162"/>
                  </a:cubicBezTo>
                  <a:cubicBezTo>
                    <a:pt x="1898" y="2160"/>
                    <a:pt x="1896" y="2158"/>
                    <a:pt x="1894" y="2156"/>
                  </a:cubicBezTo>
                  <a:cubicBezTo>
                    <a:pt x="1894" y="2156"/>
                    <a:pt x="1894" y="2156"/>
                    <a:pt x="1894" y="2156"/>
                  </a:cubicBezTo>
                  <a:cubicBezTo>
                    <a:pt x="1892" y="2155"/>
                    <a:pt x="1891" y="2153"/>
                    <a:pt x="1891" y="2152"/>
                  </a:cubicBezTo>
                  <a:cubicBezTo>
                    <a:pt x="1891" y="2152"/>
                    <a:pt x="1891" y="2152"/>
                    <a:pt x="1891" y="2152"/>
                  </a:cubicBezTo>
                  <a:cubicBezTo>
                    <a:pt x="1891" y="2150"/>
                    <a:pt x="1893" y="2148"/>
                    <a:pt x="1896" y="2148"/>
                  </a:cubicBezTo>
                  <a:cubicBezTo>
                    <a:pt x="1896" y="2148"/>
                    <a:pt x="1896" y="2148"/>
                    <a:pt x="1896" y="2148"/>
                  </a:cubicBezTo>
                  <a:cubicBezTo>
                    <a:pt x="1897" y="2148"/>
                    <a:pt x="1898" y="2148"/>
                    <a:pt x="1899" y="2147"/>
                  </a:cubicBezTo>
                  <a:cubicBezTo>
                    <a:pt x="1899" y="2147"/>
                    <a:pt x="1899" y="2147"/>
                    <a:pt x="1899" y="2147"/>
                  </a:cubicBezTo>
                  <a:cubicBezTo>
                    <a:pt x="1900" y="2146"/>
                    <a:pt x="1901" y="2144"/>
                    <a:pt x="1904" y="2144"/>
                  </a:cubicBezTo>
                  <a:cubicBezTo>
                    <a:pt x="1904" y="2144"/>
                    <a:pt x="1904" y="2144"/>
                    <a:pt x="1904" y="2144"/>
                  </a:cubicBezTo>
                  <a:cubicBezTo>
                    <a:pt x="1906" y="2144"/>
                    <a:pt x="1906" y="2144"/>
                    <a:pt x="1906" y="2142"/>
                  </a:cubicBezTo>
                  <a:cubicBezTo>
                    <a:pt x="1906" y="2142"/>
                    <a:pt x="1906" y="2142"/>
                    <a:pt x="1906" y="2142"/>
                  </a:cubicBezTo>
                  <a:cubicBezTo>
                    <a:pt x="1906" y="2141"/>
                    <a:pt x="1905" y="2138"/>
                    <a:pt x="1904" y="2137"/>
                  </a:cubicBezTo>
                  <a:cubicBezTo>
                    <a:pt x="1904" y="2137"/>
                    <a:pt x="1904" y="2137"/>
                    <a:pt x="1904" y="2137"/>
                  </a:cubicBezTo>
                  <a:cubicBezTo>
                    <a:pt x="1904" y="2136"/>
                    <a:pt x="1903" y="2135"/>
                    <a:pt x="1903" y="2134"/>
                  </a:cubicBezTo>
                  <a:cubicBezTo>
                    <a:pt x="1903" y="2134"/>
                    <a:pt x="1903" y="2134"/>
                    <a:pt x="1903" y="2134"/>
                  </a:cubicBezTo>
                  <a:cubicBezTo>
                    <a:pt x="1904" y="2132"/>
                    <a:pt x="1906" y="2130"/>
                    <a:pt x="1909" y="2130"/>
                  </a:cubicBezTo>
                  <a:cubicBezTo>
                    <a:pt x="1909" y="2130"/>
                    <a:pt x="1909" y="2130"/>
                    <a:pt x="1909" y="2130"/>
                  </a:cubicBezTo>
                  <a:cubicBezTo>
                    <a:pt x="1909" y="2130"/>
                    <a:pt x="1909" y="2130"/>
                    <a:pt x="1909" y="2130"/>
                  </a:cubicBezTo>
                  <a:cubicBezTo>
                    <a:pt x="1909" y="2130"/>
                    <a:pt x="1909" y="2130"/>
                    <a:pt x="1909" y="2130"/>
                  </a:cubicBezTo>
                  <a:cubicBezTo>
                    <a:pt x="1908" y="2129"/>
                    <a:pt x="1906" y="2125"/>
                    <a:pt x="1904" y="2121"/>
                  </a:cubicBezTo>
                  <a:cubicBezTo>
                    <a:pt x="1904" y="2121"/>
                    <a:pt x="1904" y="2121"/>
                    <a:pt x="1904" y="2121"/>
                  </a:cubicBezTo>
                  <a:cubicBezTo>
                    <a:pt x="1903" y="2117"/>
                    <a:pt x="1899" y="2116"/>
                    <a:pt x="1896" y="2116"/>
                  </a:cubicBezTo>
                  <a:cubicBezTo>
                    <a:pt x="1896" y="2116"/>
                    <a:pt x="1896" y="2116"/>
                    <a:pt x="1896" y="2116"/>
                  </a:cubicBezTo>
                  <a:cubicBezTo>
                    <a:pt x="1896" y="2116"/>
                    <a:pt x="1896" y="2116"/>
                    <a:pt x="1895" y="2116"/>
                  </a:cubicBezTo>
                  <a:cubicBezTo>
                    <a:pt x="1895" y="2116"/>
                    <a:pt x="1895" y="2116"/>
                    <a:pt x="1895" y="2116"/>
                  </a:cubicBezTo>
                  <a:cubicBezTo>
                    <a:pt x="1893" y="2115"/>
                    <a:pt x="1887" y="2118"/>
                    <a:pt x="1884" y="2120"/>
                  </a:cubicBezTo>
                  <a:cubicBezTo>
                    <a:pt x="1884" y="2120"/>
                    <a:pt x="1884" y="2120"/>
                    <a:pt x="1884" y="2120"/>
                  </a:cubicBezTo>
                  <a:cubicBezTo>
                    <a:pt x="1883" y="2121"/>
                    <a:pt x="1882" y="2121"/>
                    <a:pt x="1880" y="2121"/>
                  </a:cubicBezTo>
                  <a:cubicBezTo>
                    <a:pt x="1880" y="2121"/>
                    <a:pt x="1880" y="2121"/>
                    <a:pt x="1880" y="2121"/>
                  </a:cubicBezTo>
                  <a:cubicBezTo>
                    <a:pt x="1879" y="2121"/>
                    <a:pt x="1877" y="2120"/>
                    <a:pt x="1877" y="2119"/>
                  </a:cubicBezTo>
                  <a:cubicBezTo>
                    <a:pt x="1877" y="2119"/>
                    <a:pt x="1877" y="2119"/>
                    <a:pt x="1877" y="2119"/>
                  </a:cubicBezTo>
                  <a:cubicBezTo>
                    <a:pt x="1877" y="2119"/>
                    <a:pt x="1877" y="2119"/>
                    <a:pt x="1876" y="2119"/>
                  </a:cubicBezTo>
                  <a:cubicBezTo>
                    <a:pt x="1876" y="2119"/>
                    <a:pt x="1876" y="2119"/>
                    <a:pt x="1876" y="2119"/>
                  </a:cubicBezTo>
                  <a:cubicBezTo>
                    <a:pt x="1876" y="2120"/>
                    <a:pt x="1874" y="2120"/>
                    <a:pt x="1873" y="2121"/>
                  </a:cubicBezTo>
                  <a:cubicBezTo>
                    <a:pt x="1873" y="2121"/>
                    <a:pt x="1873" y="2121"/>
                    <a:pt x="1873" y="2121"/>
                  </a:cubicBezTo>
                  <a:cubicBezTo>
                    <a:pt x="1871" y="2123"/>
                    <a:pt x="1868" y="2124"/>
                    <a:pt x="1865" y="2125"/>
                  </a:cubicBezTo>
                  <a:cubicBezTo>
                    <a:pt x="1865" y="2125"/>
                    <a:pt x="1865" y="2125"/>
                    <a:pt x="1865" y="2125"/>
                  </a:cubicBezTo>
                  <a:cubicBezTo>
                    <a:pt x="1864" y="2125"/>
                    <a:pt x="1864" y="2125"/>
                    <a:pt x="1863" y="2125"/>
                  </a:cubicBezTo>
                  <a:cubicBezTo>
                    <a:pt x="1863" y="2125"/>
                    <a:pt x="1863" y="2125"/>
                    <a:pt x="1863" y="2125"/>
                  </a:cubicBezTo>
                  <a:cubicBezTo>
                    <a:pt x="1860" y="2125"/>
                    <a:pt x="1858" y="2123"/>
                    <a:pt x="1858" y="2121"/>
                  </a:cubicBezTo>
                  <a:cubicBezTo>
                    <a:pt x="1858" y="2121"/>
                    <a:pt x="1858" y="2121"/>
                    <a:pt x="1858" y="2121"/>
                  </a:cubicBezTo>
                  <a:cubicBezTo>
                    <a:pt x="1858" y="2119"/>
                    <a:pt x="1859" y="2118"/>
                    <a:pt x="1860" y="2117"/>
                  </a:cubicBezTo>
                  <a:cubicBezTo>
                    <a:pt x="1860" y="2117"/>
                    <a:pt x="1860" y="2117"/>
                    <a:pt x="1860" y="2117"/>
                  </a:cubicBezTo>
                  <a:cubicBezTo>
                    <a:pt x="1862" y="2116"/>
                    <a:pt x="1863" y="2115"/>
                    <a:pt x="1864" y="2111"/>
                  </a:cubicBezTo>
                  <a:cubicBezTo>
                    <a:pt x="1864" y="2111"/>
                    <a:pt x="1864" y="2111"/>
                    <a:pt x="1864" y="2111"/>
                  </a:cubicBezTo>
                  <a:cubicBezTo>
                    <a:pt x="1864" y="2107"/>
                    <a:pt x="1868" y="2106"/>
                    <a:pt x="1872" y="2103"/>
                  </a:cubicBezTo>
                  <a:cubicBezTo>
                    <a:pt x="1872" y="2103"/>
                    <a:pt x="1872" y="2103"/>
                    <a:pt x="1872" y="2103"/>
                  </a:cubicBezTo>
                  <a:cubicBezTo>
                    <a:pt x="1875" y="2100"/>
                    <a:pt x="1876" y="2098"/>
                    <a:pt x="1878" y="2094"/>
                  </a:cubicBezTo>
                  <a:cubicBezTo>
                    <a:pt x="1878" y="2094"/>
                    <a:pt x="1878" y="2094"/>
                    <a:pt x="1878" y="2094"/>
                  </a:cubicBezTo>
                  <a:cubicBezTo>
                    <a:pt x="1880" y="2091"/>
                    <a:pt x="1882" y="2089"/>
                    <a:pt x="1885" y="2089"/>
                  </a:cubicBezTo>
                  <a:cubicBezTo>
                    <a:pt x="1885" y="2089"/>
                    <a:pt x="1885" y="2089"/>
                    <a:pt x="1885" y="2089"/>
                  </a:cubicBezTo>
                  <a:cubicBezTo>
                    <a:pt x="1886" y="2089"/>
                    <a:pt x="1887" y="2089"/>
                    <a:pt x="1888" y="2090"/>
                  </a:cubicBezTo>
                  <a:cubicBezTo>
                    <a:pt x="1888" y="2090"/>
                    <a:pt x="1888" y="2090"/>
                    <a:pt x="1888" y="2090"/>
                  </a:cubicBezTo>
                  <a:cubicBezTo>
                    <a:pt x="1889" y="2090"/>
                    <a:pt x="1889" y="2090"/>
                    <a:pt x="1890" y="2090"/>
                  </a:cubicBezTo>
                  <a:cubicBezTo>
                    <a:pt x="1890" y="2090"/>
                    <a:pt x="1890" y="2090"/>
                    <a:pt x="1890" y="2090"/>
                  </a:cubicBezTo>
                  <a:cubicBezTo>
                    <a:pt x="1891" y="2090"/>
                    <a:pt x="1891" y="2090"/>
                    <a:pt x="1891" y="2088"/>
                  </a:cubicBezTo>
                  <a:cubicBezTo>
                    <a:pt x="1891" y="2088"/>
                    <a:pt x="1891" y="2088"/>
                    <a:pt x="1891" y="2088"/>
                  </a:cubicBezTo>
                  <a:cubicBezTo>
                    <a:pt x="1892" y="2084"/>
                    <a:pt x="1896" y="2082"/>
                    <a:pt x="1901" y="2079"/>
                  </a:cubicBezTo>
                  <a:cubicBezTo>
                    <a:pt x="1901" y="2079"/>
                    <a:pt x="1901" y="2079"/>
                    <a:pt x="1901" y="2079"/>
                  </a:cubicBezTo>
                  <a:cubicBezTo>
                    <a:pt x="1902" y="2078"/>
                    <a:pt x="1902" y="2078"/>
                    <a:pt x="1902" y="2077"/>
                  </a:cubicBezTo>
                  <a:cubicBezTo>
                    <a:pt x="1902" y="2077"/>
                    <a:pt x="1902" y="2077"/>
                    <a:pt x="1902" y="2077"/>
                  </a:cubicBezTo>
                  <a:cubicBezTo>
                    <a:pt x="1902" y="2075"/>
                    <a:pt x="1899" y="2070"/>
                    <a:pt x="1898" y="2070"/>
                  </a:cubicBezTo>
                  <a:cubicBezTo>
                    <a:pt x="1898" y="2070"/>
                    <a:pt x="1898" y="2070"/>
                    <a:pt x="1898" y="2070"/>
                  </a:cubicBezTo>
                  <a:cubicBezTo>
                    <a:pt x="1895" y="2067"/>
                    <a:pt x="1891" y="2059"/>
                    <a:pt x="1891" y="2052"/>
                  </a:cubicBezTo>
                  <a:cubicBezTo>
                    <a:pt x="1891" y="2052"/>
                    <a:pt x="1891" y="2052"/>
                    <a:pt x="1891" y="2052"/>
                  </a:cubicBezTo>
                  <a:cubicBezTo>
                    <a:pt x="1891" y="2052"/>
                    <a:pt x="1891" y="2052"/>
                    <a:pt x="1891" y="2052"/>
                  </a:cubicBezTo>
                  <a:cubicBezTo>
                    <a:pt x="1891" y="2052"/>
                    <a:pt x="1891" y="2052"/>
                    <a:pt x="1891" y="2052"/>
                  </a:cubicBezTo>
                  <a:cubicBezTo>
                    <a:pt x="1891" y="2051"/>
                    <a:pt x="1891" y="2051"/>
                    <a:pt x="1891" y="2050"/>
                  </a:cubicBezTo>
                  <a:cubicBezTo>
                    <a:pt x="1891" y="2050"/>
                    <a:pt x="1891" y="2050"/>
                    <a:pt x="1891" y="2050"/>
                  </a:cubicBezTo>
                  <a:cubicBezTo>
                    <a:pt x="1891" y="2049"/>
                    <a:pt x="1891" y="2048"/>
                    <a:pt x="1892" y="2047"/>
                  </a:cubicBezTo>
                  <a:cubicBezTo>
                    <a:pt x="1892" y="2047"/>
                    <a:pt x="1892" y="2047"/>
                    <a:pt x="1892" y="2047"/>
                  </a:cubicBezTo>
                  <a:cubicBezTo>
                    <a:pt x="1892" y="2046"/>
                    <a:pt x="1893" y="2046"/>
                    <a:pt x="1893" y="2045"/>
                  </a:cubicBezTo>
                  <a:cubicBezTo>
                    <a:pt x="1893" y="2045"/>
                    <a:pt x="1893" y="2045"/>
                    <a:pt x="1893" y="2045"/>
                  </a:cubicBezTo>
                  <a:cubicBezTo>
                    <a:pt x="1893" y="2045"/>
                    <a:pt x="1893" y="2045"/>
                    <a:pt x="1893" y="2045"/>
                  </a:cubicBezTo>
                  <a:cubicBezTo>
                    <a:pt x="1893" y="2045"/>
                    <a:pt x="1893" y="2045"/>
                    <a:pt x="1893" y="2045"/>
                  </a:cubicBezTo>
                  <a:cubicBezTo>
                    <a:pt x="1893" y="2045"/>
                    <a:pt x="1893" y="2045"/>
                    <a:pt x="1893" y="2045"/>
                  </a:cubicBezTo>
                  <a:cubicBezTo>
                    <a:pt x="1893" y="2045"/>
                    <a:pt x="1893" y="2045"/>
                    <a:pt x="1892" y="2045"/>
                  </a:cubicBezTo>
                  <a:cubicBezTo>
                    <a:pt x="1892" y="2045"/>
                    <a:pt x="1892" y="2045"/>
                    <a:pt x="1892" y="2045"/>
                  </a:cubicBezTo>
                  <a:cubicBezTo>
                    <a:pt x="1891" y="2043"/>
                    <a:pt x="1889" y="2043"/>
                    <a:pt x="1889" y="2040"/>
                  </a:cubicBezTo>
                  <a:cubicBezTo>
                    <a:pt x="1889" y="2040"/>
                    <a:pt x="1889" y="2040"/>
                    <a:pt x="1889" y="2040"/>
                  </a:cubicBezTo>
                  <a:cubicBezTo>
                    <a:pt x="1889" y="2040"/>
                    <a:pt x="1889" y="2039"/>
                    <a:pt x="1889" y="2039"/>
                  </a:cubicBezTo>
                  <a:cubicBezTo>
                    <a:pt x="1889" y="2039"/>
                    <a:pt x="1889" y="2039"/>
                    <a:pt x="1889" y="2039"/>
                  </a:cubicBezTo>
                  <a:cubicBezTo>
                    <a:pt x="1889" y="2037"/>
                    <a:pt x="1891" y="2034"/>
                    <a:pt x="1892" y="2032"/>
                  </a:cubicBezTo>
                  <a:cubicBezTo>
                    <a:pt x="1892" y="2032"/>
                    <a:pt x="1892" y="2032"/>
                    <a:pt x="1892" y="2032"/>
                  </a:cubicBezTo>
                  <a:cubicBezTo>
                    <a:pt x="1892" y="2030"/>
                    <a:pt x="1894" y="2029"/>
                    <a:pt x="1894" y="2028"/>
                  </a:cubicBezTo>
                  <a:cubicBezTo>
                    <a:pt x="1894" y="2028"/>
                    <a:pt x="1894" y="2028"/>
                    <a:pt x="1894" y="2028"/>
                  </a:cubicBezTo>
                  <a:cubicBezTo>
                    <a:pt x="1894" y="2028"/>
                    <a:pt x="1893" y="2028"/>
                    <a:pt x="1893" y="2028"/>
                  </a:cubicBezTo>
                  <a:cubicBezTo>
                    <a:pt x="1893" y="2028"/>
                    <a:pt x="1893" y="2028"/>
                    <a:pt x="1893" y="2028"/>
                  </a:cubicBezTo>
                  <a:cubicBezTo>
                    <a:pt x="1893" y="2026"/>
                    <a:pt x="1892" y="2027"/>
                    <a:pt x="1890" y="2026"/>
                  </a:cubicBezTo>
                  <a:cubicBezTo>
                    <a:pt x="1890" y="2026"/>
                    <a:pt x="1890" y="2026"/>
                    <a:pt x="1890" y="2026"/>
                  </a:cubicBezTo>
                  <a:cubicBezTo>
                    <a:pt x="1888" y="2025"/>
                    <a:pt x="1887" y="2023"/>
                    <a:pt x="1887" y="2021"/>
                  </a:cubicBezTo>
                  <a:cubicBezTo>
                    <a:pt x="1887" y="2021"/>
                    <a:pt x="1887" y="2021"/>
                    <a:pt x="1887" y="2021"/>
                  </a:cubicBezTo>
                  <a:cubicBezTo>
                    <a:pt x="1886" y="2019"/>
                    <a:pt x="1886" y="2015"/>
                    <a:pt x="1886" y="2014"/>
                  </a:cubicBezTo>
                  <a:cubicBezTo>
                    <a:pt x="1886" y="2014"/>
                    <a:pt x="1886" y="2014"/>
                    <a:pt x="1886" y="2014"/>
                  </a:cubicBezTo>
                  <a:cubicBezTo>
                    <a:pt x="1886" y="2013"/>
                    <a:pt x="1886" y="2013"/>
                    <a:pt x="1886" y="2013"/>
                  </a:cubicBezTo>
                  <a:cubicBezTo>
                    <a:pt x="1886" y="2013"/>
                    <a:pt x="1886" y="2013"/>
                    <a:pt x="1886" y="2013"/>
                  </a:cubicBezTo>
                  <a:cubicBezTo>
                    <a:pt x="1886" y="2012"/>
                    <a:pt x="1886" y="2012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6" y="2011"/>
                    <a:pt x="1886" y="2011"/>
                    <a:pt x="1886" y="2011"/>
                  </a:cubicBezTo>
                  <a:cubicBezTo>
                    <a:pt x="1885" y="2011"/>
                    <a:pt x="1885" y="2011"/>
                    <a:pt x="1884" y="2012"/>
                  </a:cubicBezTo>
                  <a:cubicBezTo>
                    <a:pt x="1884" y="2012"/>
                    <a:pt x="1884" y="2012"/>
                    <a:pt x="1884" y="2012"/>
                  </a:cubicBezTo>
                  <a:cubicBezTo>
                    <a:pt x="1882" y="2010"/>
                    <a:pt x="1882" y="2010"/>
                    <a:pt x="1882" y="2010"/>
                  </a:cubicBezTo>
                  <a:cubicBezTo>
                    <a:pt x="1882" y="2010"/>
                    <a:pt x="1883" y="2009"/>
                    <a:pt x="1885" y="2008"/>
                  </a:cubicBezTo>
                  <a:cubicBezTo>
                    <a:pt x="1885" y="2008"/>
                    <a:pt x="1885" y="2008"/>
                    <a:pt x="1885" y="2008"/>
                  </a:cubicBezTo>
                  <a:cubicBezTo>
                    <a:pt x="1885" y="2006"/>
                    <a:pt x="1887" y="1998"/>
                    <a:pt x="1887" y="1996"/>
                  </a:cubicBezTo>
                  <a:cubicBezTo>
                    <a:pt x="1887" y="1996"/>
                    <a:pt x="1887" y="1996"/>
                    <a:pt x="1887" y="1996"/>
                  </a:cubicBezTo>
                  <a:cubicBezTo>
                    <a:pt x="1887" y="1996"/>
                    <a:pt x="1887" y="1996"/>
                    <a:pt x="1887" y="1996"/>
                  </a:cubicBezTo>
                  <a:cubicBezTo>
                    <a:pt x="1887" y="1996"/>
                    <a:pt x="1887" y="1996"/>
                    <a:pt x="1887" y="1996"/>
                  </a:cubicBezTo>
                  <a:cubicBezTo>
                    <a:pt x="1886" y="1996"/>
                    <a:pt x="1886" y="1996"/>
                    <a:pt x="1885" y="1996"/>
                  </a:cubicBezTo>
                  <a:cubicBezTo>
                    <a:pt x="1885" y="1996"/>
                    <a:pt x="1885" y="1996"/>
                    <a:pt x="1885" y="1996"/>
                  </a:cubicBezTo>
                  <a:cubicBezTo>
                    <a:pt x="1884" y="1996"/>
                    <a:pt x="1883" y="1996"/>
                    <a:pt x="1882" y="1995"/>
                  </a:cubicBezTo>
                  <a:cubicBezTo>
                    <a:pt x="1882" y="1995"/>
                    <a:pt x="1882" y="1995"/>
                    <a:pt x="1882" y="1995"/>
                  </a:cubicBezTo>
                  <a:cubicBezTo>
                    <a:pt x="1882" y="1994"/>
                    <a:pt x="1882" y="1993"/>
                    <a:pt x="1882" y="1992"/>
                  </a:cubicBezTo>
                  <a:cubicBezTo>
                    <a:pt x="1882" y="1992"/>
                    <a:pt x="1882" y="1992"/>
                    <a:pt x="1882" y="1992"/>
                  </a:cubicBezTo>
                  <a:cubicBezTo>
                    <a:pt x="1882" y="1992"/>
                    <a:pt x="1882" y="1992"/>
                    <a:pt x="1882" y="1992"/>
                  </a:cubicBezTo>
                  <a:cubicBezTo>
                    <a:pt x="1882" y="1992"/>
                    <a:pt x="1882" y="1992"/>
                    <a:pt x="1882" y="1992"/>
                  </a:cubicBezTo>
                  <a:cubicBezTo>
                    <a:pt x="1882" y="1989"/>
                    <a:pt x="1885" y="1988"/>
                    <a:pt x="1886" y="1987"/>
                  </a:cubicBezTo>
                  <a:cubicBezTo>
                    <a:pt x="1886" y="1987"/>
                    <a:pt x="1886" y="1987"/>
                    <a:pt x="1886" y="1987"/>
                  </a:cubicBezTo>
                  <a:cubicBezTo>
                    <a:pt x="1886" y="1987"/>
                    <a:pt x="1886" y="1987"/>
                    <a:pt x="1886" y="1987"/>
                  </a:cubicBezTo>
                  <a:cubicBezTo>
                    <a:pt x="1886" y="1987"/>
                    <a:pt x="1886" y="1987"/>
                    <a:pt x="1886" y="1987"/>
                  </a:cubicBezTo>
                  <a:cubicBezTo>
                    <a:pt x="1886" y="1987"/>
                    <a:pt x="1886" y="1987"/>
                    <a:pt x="1886" y="1987"/>
                  </a:cubicBezTo>
                  <a:cubicBezTo>
                    <a:pt x="1886" y="1987"/>
                    <a:pt x="1886" y="1987"/>
                    <a:pt x="1886" y="1987"/>
                  </a:cubicBezTo>
                  <a:cubicBezTo>
                    <a:pt x="1886" y="1987"/>
                    <a:pt x="1885" y="1986"/>
                    <a:pt x="1885" y="1986"/>
                  </a:cubicBezTo>
                  <a:cubicBezTo>
                    <a:pt x="1885" y="1986"/>
                    <a:pt x="1885" y="1986"/>
                    <a:pt x="1885" y="1986"/>
                  </a:cubicBezTo>
                  <a:cubicBezTo>
                    <a:pt x="1884" y="1985"/>
                    <a:pt x="1884" y="1984"/>
                    <a:pt x="1884" y="1983"/>
                  </a:cubicBezTo>
                  <a:cubicBezTo>
                    <a:pt x="1884" y="1983"/>
                    <a:pt x="1884" y="1983"/>
                    <a:pt x="1884" y="1983"/>
                  </a:cubicBezTo>
                  <a:cubicBezTo>
                    <a:pt x="1884" y="1982"/>
                    <a:pt x="1884" y="1982"/>
                    <a:pt x="1884" y="1981"/>
                  </a:cubicBezTo>
                  <a:cubicBezTo>
                    <a:pt x="1884" y="1981"/>
                    <a:pt x="1884" y="1981"/>
                    <a:pt x="1884" y="1981"/>
                  </a:cubicBezTo>
                  <a:cubicBezTo>
                    <a:pt x="1885" y="1981"/>
                    <a:pt x="1885" y="1979"/>
                    <a:pt x="1885" y="1976"/>
                  </a:cubicBezTo>
                  <a:cubicBezTo>
                    <a:pt x="1885" y="1976"/>
                    <a:pt x="1885" y="1976"/>
                    <a:pt x="1885" y="1976"/>
                  </a:cubicBezTo>
                  <a:cubicBezTo>
                    <a:pt x="1885" y="1976"/>
                    <a:pt x="1885" y="1976"/>
                    <a:pt x="1885" y="1976"/>
                  </a:cubicBezTo>
                  <a:cubicBezTo>
                    <a:pt x="1887" y="1977"/>
                    <a:pt x="1887" y="1977"/>
                    <a:pt x="1887" y="1977"/>
                  </a:cubicBezTo>
                  <a:cubicBezTo>
                    <a:pt x="1885" y="1976"/>
                    <a:pt x="1885" y="1976"/>
                    <a:pt x="1885" y="1976"/>
                  </a:cubicBezTo>
                  <a:cubicBezTo>
                    <a:pt x="1886" y="1972"/>
                    <a:pt x="1888" y="1966"/>
                    <a:pt x="1888" y="1964"/>
                  </a:cubicBezTo>
                  <a:cubicBezTo>
                    <a:pt x="1888" y="1964"/>
                    <a:pt x="1888" y="1964"/>
                    <a:pt x="1888" y="1964"/>
                  </a:cubicBezTo>
                  <a:cubicBezTo>
                    <a:pt x="1888" y="1964"/>
                    <a:pt x="1888" y="1964"/>
                    <a:pt x="1888" y="1964"/>
                  </a:cubicBezTo>
                  <a:cubicBezTo>
                    <a:pt x="1888" y="1964"/>
                    <a:pt x="1888" y="1964"/>
                    <a:pt x="1888" y="1964"/>
                  </a:cubicBezTo>
                  <a:cubicBezTo>
                    <a:pt x="1888" y="1962"/>
                    <a:pt x="1885" y="1959"/>
                    <a:pt x="1884" y="1958"/>
                  </a:cubicBezTo>
                  <a:cubicBezTo>
                    <a:pt x="1884" y="1958"/>
                    <a:pt x="1884" y="1958"/>
                    <a:pt x="1884" y="1958"/>
                  </a:cubicBezTo>
                  <a:cubicBezTo>
                    <a:pt x="1882" y="1957"/>
                    <a:pt x="1880" y="1955"/>
                    <a:pt x="1878" y="1953"/>
                  </a:cubicBezTo>
                  <a:cubicBezTo>
                    <a:pt x="1878" y="1953"/>
                    <a:pt x="1878" y="1953"/>
                    <a:pt x="1878" y="1953"/>
                  </a:cubicBezTo>
                  <a:cubicBezTo>
                    <a:pt x="1876" y="1952"/>
                    <a:pt x="1877" y="1950"/>
                    <a:pt x="1876" y="1948"/>
                  </a:cubicBezTo>
                  <a:cubicBezTo>
                    <a:pt x="1876" y="1948"/>
                    <a:pt x="1876" y="1948"/>
                    <a:pt x="1876" y="1948"/>
                  </a:cubicBezTo>
                  <a:cubicBezTo>
                    <a:pt x="1876" y="1946"/>
                    <a:pt x="1876" y="1943"/>
                    <a:pt x="1876" y="1942"/>
                  </a:cubicBezTo>
                  <a:cubicBezTo>
                    <a:pt x="1876" y="1942"/>
                    <a:pt x="1876" y="1942"/>
                    <a:pt x="1876" y="1942"/>
                  </a:cubicBezTo>
                  <a:cubicBezTo>
                    <a:pt x="1875" y="1940"/>
                    <a:pt x="1875" y="1940"/>
                    <a:pt x="1873" y="1940"/>
                  </a:cubicBezTo>
                  <a:cubicBezTo>
                    <a:pt x="1873" y="1940"/>
                    <a:pt x="1873" y="1940"/>
                    <a:pt x="1873" y="1940"/>
                  </a:cubicBezTo>
                  <a:cubicBezTo>
                    <a:pt x="1873" y="1940"/>
                    <a:pt x="1873" y="1940"/>
                    <a:pt x="1873" y="1940"/>
                  </a:cubicBezTo>
                  <a:cubicBezTo>
                    <a:pt x="1873" y="1940"/>
                    <a:pt x="1873" y="1940"/>
                    <a:pt x="1873" y="1940"/>
                  </a:cubicBezTo>
                  <a:cubicBezTo>
                    <a:pt x="1872" y="1940"/>
                    <a:pt x="1870" y="1941"/>
                    <a:pt x="1867" y="1942"/>
                  </a:cubicBezTo>
                  <a:cubicBezTo>
                    <a:pt x="1867" y="1942"/>
                    <a:pt x="1867" y="1942"/>
                    <a:pt x="1867" y="1942"/>
                  </a:cubicBezTo>
                  <a:cubicBezTo>
                    <a:pt x="1867" y="1942"/>
                    <a:pt x="1866" y="1943"/>
                    <a:pt x="1866" y="1943"/>
                  </a:cubicBezTo>
                  <a:cubicBezTo>
                    <a:pt x="1866" y="1943"/>
                    <a:pt x="1866" y="1943"/>
                    <a:pt x="1866" y="1943"/>
                  </a:cubicBezTo>
                  <a:cubicBezTo>
                    <a:pt x="1864" y="1942"/>
                    <a:pt x="1863" y="1941"/>
                    <a:pt x="1863" y="1940"/>
                  </a:cubicBezTo>
                  <a:cubicBezTo>
                    <a:pt x="1863" y="1940"/>
                    <a:pt x="1863" y="1940"/>
                    <a:pt x="1863" y="1940"/>
                  </a:cubicBezTo>
                  <a:cubicBezTo>
                    <a:pt x="1863" y="1938"/>
                    <a:pt x="1863" y="1937"/>
                    <a:pt x="1863" y="1936"/>
                  </a:cubicBezTo>
                  <a:cubicBezTo>
                    <a:pt x="1863" y="1936"/>
                    <a:pt x="1863" y="1936"/>
                    <a:pt x="1863" y="1936"/>
                  </a:cubicBezTo>
                  <a:cubicBezTo>
                    <a:pt x="1863" y="1936"/>
                    <a:pt x="1863" y="1935"/>
                    <a:pt x="1863" y="1935"/>
                  </a:cubicBezTo>
                  <a:cubicBezTo>
                    <a:pt x="1863" y="1935"/>
                    <a:pt x="1863" y="1935"/>
                    <a:pt x="1863" y="1935"/>
                  </a:cubicBezTo>
                  <a:cubicBezTo>
                    <a:pt x="1863" y="1934"/>
                    <a:pt x="1861" y="1932"/>
                    <a:pt x="1861" y="1931"/>
                  </a:cubicBezTo>
                  <a:cubicBezTo>
                    <a:pt x="1861" y="1931"/>
                    <a:pt x="1861" y="1931"/>
                    <a:pt x="1861" y="1931"/>
                  </a:cubicBezTo>
                  <a:cubicBezTo>
                    <a:pt x="1860" y="1929"/>
                    <a:pt x="1860" y="1927"/>
                    <a:pt x="1859" y="1926"/>
                  </a:cubicBezTo>
                  <a:cubicBezTo>
                    <a:pt x="1859" y="1926"/>
                    <a:pt x="1859" y="1926"/>
                    <a:pt x="1859" y="1926"/>
                  </a:cubicBezTo>
                  <a:cubicBezTo>
                    <a:pt x="1859" y="1925"/>
                    <a:pt x="1859" y="1921"/>
                    <a:pt x="1859" y="1919"/>
                  </a:cubicBezTo>
                  <a:cubicBezTo>
                    <a:pt x="1859" y="1919"/>
                    <a:pt x="1859" y="1919"/>
                    <a:pt x="1859" y="1919"/>
                  </a:cubicBezTo>
                  <a:cubicBezTo>
                    <a:pt x="1859" y="1918"/>
                    <a:pt x="1852" y="1913"/>
                    <a:pt x="1851" y="1912"/>
                  </a:cubicBezTo>
                  <a:cubicBezTo>
                    <a:pt x="1851" y="1912"/>
                    <a:pt x="1851" y="1912"/>
                    <a:pt x="1851" y="1912"/>
                  </a:cubicBezTo>
                  <a:cubicBezTo>
                    <a:pt x="1850" y="1912"/>
                    <a:pt x="1848" y="1910"/>
                    <a:pt x="1846" y="1906"/>
                  </a:cubicBezTo>
                  <a:cubicBezTo>
                    <a:pt x="1846" y="1906"/>
                    <a:pt x="1846" y="1906"/>
                    <a:pt x="1846" y="1906"/>
                  </a:cubicBezTo>
                  <a:cubicBezTo>
                    <a:pt x="1844" y="1903"/>
                    <a:pt x="1842" y="1900"/>
                    <a:pt x="1841" y="1899"/>
                  </a:cubicBezTo>
                  <a:cubicBezTo>
                    <a:pt x="1841" y="1899"/>
                    <a:pt x="1841" y="1899"/>
                    <a:pt x="1841" y="1899"/>
                  </a:cubicBezTo>
                  <a:cubicBezTo>
                    <a:pt x="1841" y="1899"/>
                    <a:pt x="1840" y="1900"/>
                    <a:pt x="1840" y="1900"/>
                  </a:cubicBezTo>
                  <a:cubicBezTo>
                    <a:pt x="1840" y="1900"/>
                    <a:pt x="1840" y="1900"/>
                    <a:pt x="1840" y="1900"/>
                  </a:cubicBezTo>
                  <a:cubicBezTo>
                    <a:pt x="1840" y="1900"/>
                    <a:pt x="1840" y="1900"/>
                    <a:pt x="1840" y="1900"/>
                  </a:cubicBezTo>
                  <a:cubicBezTo>
                    <a:pt x="1839" y="1901"/>
                    <a:pt x="1838" y="1903"/>
                    <a:pt x="1837" y="1906"/>
                  </a:cubicBezTo>
                  <a:cubicBezTo>
                    <a:pt x="1837" y="1906"/>
                    <a:pt x="1837" y="1906"/>
                    <a:pt x="1837" y="1906"/>
                  </a:cubicBezTo>
                  <a:cubicBezTo>
                    <a:pt x="1836" y="1907"/>
                    <a:pt x="1834" y="1908"/>
                    <a:pt x="1833" y="1908"/>
                  </a:cubicBezTo>
                  <a:cubicBezTo>
                    <a:pt x="1833" y="1908"/>
                    <a:pt x="1833" y="1908"/>
                    <a:pt x="1833" y="1908"/>
                  </a:cubicBezTo>
                  <a:cubicBezTo>
                    <a:pt x="1831" y="1908"/>
                    <a:pt x="1830" y="1907"/>
                    <a:pt x="1829" y="1906"/>
                  </a:cubicBezTo>
                  <a:cubicBezTo>
                    <a:pt x="1829" y="1906"/>
                    <a:pt x="1829" y="1906"/>
                    <a:pt x="1829" y="1906"/>
                  </a:cubicBezTo>
                  <a:cubicBezTo>
                    <a:pt x="1827" y="1904"/>
                    <a:pt x="1826" y="1901"/>
                    <a:pt x="1825" y="1898"/>
                  </a:cubicBezTo>
                  <a:cubicBezTo>
                    <a:pt x="1825" y="1898"/>
                    <a:pt x="1825" y="1898"/>
                    <a:pt x="1825" y="1898"/>
                  </a:cubicBezTo>
                  <a:cubicBezTo>
                    <a:pt x="1825" y="1898"/>
                    <a:pt x="1825" y="1898"/>
                    <a:pt x="1825" y="1898"/>
                  </a:cubicBezTo>
                  <a:cubicBezTo>
                    <a:pt x="1825" y="1898"/>
                    <a:pt x="1825" y="1898"/>
                    <a:pt x="1825" y="1898"/>
                  </a:cubicBezTo>
                  <a:cubicBezTo>
                    <a:pt x="1825" y="1896"/>
                    <a:pt x="1827" y="1895"/>
                    <a:pt x="1828" y="1894"/>
                  </a:cubicBezTo>
                  <a:cubicBezTo>
                    <a:pt x="1828" y="1894"/>
                    <a:pt x="1828" y="1894"/>
                    <a:pt x="1828" y="1894"/>
                  </a:cubicBezTo>
                  <a:cubicBezTo>
                    <a:pt x="1828" y="1894"/>
                    <a:pt x="1829" y="1894"/>
                    <a:pt x="1829" y="1894"/>
                  </a:cubicBezTo>
                  <a:cubicBezTo>
                    <a:pt x="1829" y="1894"/>
                    <a:pt x="1829" y="1894"/>
                    <a:pt x="1829" y="1894"/>
                  </a:cubicBezTo>
                  <a:cubicBezTo>
                    <a:pt x="1830" y="1894"/>
                    <a:pt x="1831" y="1894"/>
                    <a:pt x="1832" y="1894"/>
                  </a:cubicBezTo>
                  <a:cubicBezTo>
                    <a:pt x="1832" y="1894"/>
                    <a:pt x="1832" y="1894"/>
                    <a:pt x="1832" y="1894"/>
                  </a:cubicBezTo>
                  <a:cubicBezTo>
                    <a:pt x="1832" y="1894"/>
                    <a:pt x="1832" y="1894"/>
                    <a:pt x="1833" y="1894"/>
                  </a:cubicBezTo>
                  <a:cubicBezTo>
                    <a:pt x="1833" y="1894"/>
                    <a:pt x="1833" y="1894"/>
                    <a:pt x="1833" y="1894"/>
                  </a:cubicBezTo>
                  <a:cubicBezTo>
                    <a:pt x="1835" y="1894"/>
                    <a:pt x="1834" y="1893"/>
                    <a:pt x="1835" y="1891"/>
                  </a:cubicBezTo>
                  <a:cubicBezTo>
                    <a:pt x="1835" y="1891"/>
                    <a:pt x="1835" y="1891"/>
                    <a:pt x="1835" y="1891"/>
                  </a:cubicBezTo>
                  <a:cubicBezTo>
                    <a:pt x="1835" y="1889"/>
                    <a:pt x="1836" y="1887"/>
                    <a:pt x="1836" y="1886"/>
                  </a:cubicBezTo>
                  <a:cubicBezTo>
                    <a:pt x="1836" y="1886"/>
                    <a:pt x="1836" y="1886"/>
                    <a:pt x="1836" y="1886"/>
                  </a:cubicBezTo>
                  <a:cubicBezTo>
                    <a:pt x="1836" y="1885"/>
                    <a:pt x="1836" y="1885"/>
                    <a:pt x="1836" y="1885"/>
                  </a:cubicBezTo>
                  <a:cubicBezTo>
                    <a:pt x="1836" y="1885"/>
                    <a:pt x="1836" y="1885"/>
                    <a:pt x="1836" y="1885"/>
                  </a:cubicBezTo>
                  <a:cubicBezTo>
                    <a:pt x="1836" y="1884"/>
                    <a:pt x="1836" y="1882"/>
                    <a:pt x="1836" y="1880"/>
                  </a:cubicBezTo>
                  <a:cubicBezTo>
                    <a:pt x="1836" y="1880"/>
                    <a:pt x="1836" y="1880"/>
                    <a:pt x="1836" y="1880"/>
                  </a:cubicBezTo>
                  <a:cubicBezTo>
                    <a:pt x="1836" y="1878"/>
                    <a:pt x="1837" y="1877"/>
                    <a:pt x="1838" y="1874"/>
                  </a:cubicBezTo>
                  <a:cubicBezTo>
                    <a:pt x="1838" y="1874"/>
                    <a:pt x="1838" y="1874"/>
                    <a:pt x="1838" y="1874"/>
                  </a:cubicBezTo>
                  <a:cubicBezTo>
                    <a:pt x="1839" y="1873"/>
                    <a:pt x="1839" y="1873"/>
                    <a:pt x="1839" y="1872"/>
                  </a:cubicBezTo>
                  <a:cubicBezTo>
                    <a:pt x="1839" y="1872"/>
                    <a:pt x="1839" y="1872"/>
                    <a:pt x="1839" y="1872"/>
                  </a:cubicBezTo>
                  <a:cubicBezTo>
                    <a:pt x="1839" y="1871"/>
                    <a:pt x="1838" y="1869"/>
                    <a:pt x="1838" y="1867"/>
                  </a:cubicBezTo>
                  <a:cubicBezTo>
                    <a:pt x="1838" y="1867"/>
                    <a:pt x="1838" y="1867"/>
                    <a:pt x="1838" y="1867"/>
                  </a:cubicBezTo>
                  <a:cubicBezTo>
                    <a:pt x="1837" y="1865"/>
                    <a:pt x="1834" y="1860"/>
                    <a:pt x="1832" y="1858"/>
                  </a:cubicBezTo>
                  <a:cubicBezTo>
                    <a:pt x="1832" y="1858"/>
                    <a:pt x="1832" y="1858"/>
                    <a:pt x="1832" y="1858"/>
                  </a:cubicBezTo>
                  <a:cubicBezTo>
                    <a:pt x="1831" y="1856"/>
                    <a:pt x="1831" y="1853"/>
                    <a:pt x="1831" y="1850"/>
                  </a:cubicBezTo>
                  <a:cubicBezTo>
                    <a:pt x="1831" y="1850"/>
                    <a:pt x="1831" y="1850"/>
                    <a:pt x="1831" y="1850"/>
                  </a:cubicBezTo>
                  <a:cubicBezTo>
                    <a:pt x="1831" y="1848"/>
                    <a:pt x="1832" y="1847"/>
                    <a:pt x="1833" y="1846"/>
                  </a:cubicBezTo>
                  <a:cubicBezTo>
                    <a:pt x="1833" y="1846"/>
                    <a:pt x="1833" y="1846"/>
                    <a:pt x="1833" y="1846"/>
                  </a:cubicBezTo>
                  <a:cubicBezTo>
                    <a:pt x="1835" y="1844"/>
                    <a:pt x="1836" y="1844"/>
                    <a:pt x="1838" y="1844"/>
                  </a:cubicBezTo>
                  <a:cubicBezTo>
                    <a:pt x="1838" y="1844"/>
                    <a:pt x="1838" y="1844"/>
                    <a:pt x="1838" y="1844"/>
                  </a:cubicBezTo>
                  <a:cubicBezTo>
                    <a:pt x="1840" y="1844"/>
                    <a:pt x="1842" y="1844"/>
                    <a:pt x="1843" y="1844"/>
                  </a:cubicBezTo>
                  <a:cubicBezTo>
                    <a:pt x="1843" y="1844"/>
                    <a:pt x="1843" y="1844"/>
                    <a:pt x="1843" y="1844"/>
                  </a:cubicBezTo>
                  <a:cubicBezTo>
                    <a:pt x="1843" y="1843"/>
                    <a:pt x="1845" y="1842"/>
                    <a:pt x="1847" y="1840"/>
                  </a:cubicBezTo>
                  <a:cubicBezTo>
                    <a:pt x="1847" y="1840"/>
                    <a:pt x="1847" y="1840"/>
                    <a:pt x="1847" y="1840"/>
                  </a:cubicBezTo>
                  <a:cubicBezTo>
                    <a:pt x="1847" y="1840"/>
                    <a:pt x="1848" y="1839"/>
                    <a:pt x="1849" y="1839"/>
                  </a:cubicBezTo>
                  <a:cubicBezTo>
                    <a:pt x="1849" y="1839"/>
                    <a:pt x="1849" y="1839"/>
                    <a:pt x="1849" y="1839"/>
                  </a:cubicBezTo>
                  <a:cubicBezTo>
                    <a:pt x="1851" y="1840"/>
                    <a:pt x="1851" y="1841"/>
                    <a:pt x="1852" y="1842"/>
                  </a:cubicBezTo>
                  <a:cubicBezTo>
                    <a:pt x="1852" y="1842"/>
                    <a:pt x="1852" y="1842"/>
                    <a:pt x="1852" y="1842"/>
                  </a:cubicBezTo>
                  <a:cubicBezTo>
                    <a:pt x="1852" y="1843"/>
                    <a:pt x="1852" y="1845"/>
                    <a:pt x="1853" y="1845"/>
                  </a:cubicBezTo>
                  <a:cubicBezTo>
                    <a:pt x="1853" y="1845"/>
                    <a:pt x="1853" y="1845"/>
                    <a:pt x="1853" y="1845"/>
                  </a:cubicBezTo>
                  <a:cubicBezTo>
                    <a:pt x="1853" y="1846"/>
                    <a:pt x="1853" y="1846"/>
                    <a:pt x="1854" y="1846"/>
                  </a:cubicBezTo>
                  <a:cubicBezTo>
                    <a:pt x="1854" y="1846"/>
                    <a:pt x="1854" y="1846"/>
                    <a:pt x="1854" y="1846"/>
                  </a:cubicBezTo>
                  <a:cubicBezTo>
                    <a:pt x="1854" y="1846"/>
                    <a:pt x="1856" y="1846"/>
                    <a:pt x="1857" y="1845"/>
                  </a:cubicBezTo>
                  <a:cubicBezTo>
                    <a:pt x="1857" y="1845"/>
                    <a:pt x="1857" y="1845"/>
                    <a:pt x="1857" y="1845"/>
                  </a:cubicBezTo>
                  <a:cubicBezTo>
                    <a:pt x="1859" y="1844"/>
                    <a:pt x="1862" y="1841"/>
                    <a:pt x="1865" y="1838"/>
                  </a:cubicBezTo>
                  <a:cubicBezTo>
                    <a:pt x="1865" y="1838"/>
                    <a:pt x="1865" y="1838"/>
                    <a:pt x="1865" y="1838"/>
                  </a:cubicBezTo>
                  <a:cubicBezTo>
                    <a:pt x="1868" y="1835"/>
                    <a:pt x="1871" y="1834"/>
                    <a:pt x="1873" y="1834"/>
                  </a:cubicBezTo>
                  <a:cubicBezTo>
                    <a:pt x="1873" y="1834"/>
                    <a:pt x="1873" y="1834"/>
                    <a:pt x="1873" y="1834"/>
                  </a:cubicBezTo>
                  <a:cubicBezTo>
                    <a:pt x="1875" y="1834"/>
                    <a:pt x="1876" y="1834"/>
                    <a:pt x="1877" y="1835"/>
                  </a:cubicBezTo>
                  <a:cubicBezTo>
                    <a:pt x="1877" y="1835"/>
                    <a:pt x="1877" y="1835"/>
                    <a:pt x="1877" y="1835"/>
                  </a:cubicBezTo>
                  <a:cubicBezTo>
                    <a:pt x="1878" y="1836"/>
                    <a:pt x="1878" y="1837"/>
                    <a:pt x="1878" y="1838"/>
                  </a:cubicBezTo>
                  <a:cubicBezTo>
                    <a:pt x="1878" y="1838"/>
                    <a:pt x="1878" y="1838"/>
                    <a:pt x="1878" y="1838"/>
                  </a:cubicBezTo>
                  <a:cubicBezTo>
                    <a:pt x="1878" y="1839"/>
                    <a:pt x="1878" y="1839"/>
                    <a:pt x="1878" y="1839"/>
                  </a:cubicBezTo>
                  <a:cubicBezTo>
                    <a:pt x="1878" y="1839"/>
                    <a:pt x="1878" y="1839"/>
                    <a:pt x="1878" y="1839"/>
                  </a:cubicBezTo>
                  <a:cubicBezTo>
                    <a:pt x="1878" y="1840"/>
                    <a:pt x="1878" y="1840"/>
                    <a:pt x="1878" y="1840"/>
                  </a:cubicBezTo>
                  <a:cubicBezTo>
                    <a:pt x="1878" y="1840"/>
                    <a:pt x="1878" y="1840"/>
                    <a:pt x="1878" y="1840"/>
                  </a:cubicBezTo>
                  <a:cubicBezTo>
                    <a:pt x="1878" y="1842"/>
                    <a:pt x="1878" y="1842"/>
                    <a:pt x="1880" y="1842"/>
                  </a:cubicBezTo>
                  <a:cubicBezTo>
                    <a:pt x="1880" y="1842"/>
                    <a:pt x="1880" y="1842"/>
                    <a:pt x="1880" y="1842"/>
                  </a:cubicBezTo>
                  <a:cubicBezTo>
                    <a:pt x="1881" y="1842"/>
                    <a:pt x="1881" y="1842"/>
                    <a:pt x="1882" y="1842"/>
                  </a:cubicBezTo>
                  <a:cubicBezTo>
                    <a:pt x="1882" y="1842"/>
                    <a:pt x="1882" y="1842"/>
                    <a:pt x="1882" y="1842"/>
                  </a:cubicBezTo>
                  <a:cubicBezTo>
                    <a:pt x="1883" y="1842"/>
                    <a:pt x="1884" y="1841"/>
                    <a:pt x="1885" y="1840"/>
                  </a:cubicBezTo>
                  <a:cubicBezTo>
                    <a:pt x="1885" y="1840"/>
                    <a:pt x="1885" y="1840"/>
                    <a:pt x="1885" y="1840"/>
                  </a:cubicBezTo>
                  <a:cubicBezTo>
                    <a:pt x="1887" y="1839"/>
                    <a:pt x="1888" y="1838"/>
                    <a:pt x="1890" y="1837"/>
                  </a:cubicBezTo>
                  <a:cubicBezTo>
                    <a:pt x="1890" y="1837"/>
                    <a:pt x="1890" y="1837"/>
                    <a:pt x="1890" y="1837"/>
                  </a:cubicBezTo>
                  <a:cubicBezTo>
                    <a:pt x="1892" y="1838"/>
                    <a:pt x="1894" y="1839"/>
                    <a:pt x="1894" y="1842"/>
                  </a:cubicBezTo>
                  <a:cubicBezTo>
                    <a:pt x="1894" y="1842"/>
                    <a:pt x="1894" y="1842"/>
                    <a:pt x="1894" y="1842"/>
                  </a:cubicBezTo>
                  <a:cubicBezTo>
                    <a:pt x="1895" y="1843"/>
                    <a:pt x="1895" y="1844"/>
                    <a:pt x="1895" y="1844"/>
                  </a:cubicBezTo>
                  <a:cubicBezTo>
                    <a:pt x="1895" y="1844"/>
                    <a:pt x="1895" y="1844"/>
                    <a:pt x="1895" y="1844"/>
                  </a:cubicBezTo>
                  <a:cubicBezTo>
                    <a:pt x="1895" y="1844"/>
                    <a:pt x="1895" y="1844"/>
                    <a:pt x="1896" y="1843"/>
                  </a:cubicBezTo>
                  <a:cubicBezTo>
                    <a:pt x="1896" y="1843"/>
                    <a:pt x="1896" y="1843"/>
                    <a:pt x="1896" y="1843"/>
                  </a:cubicBezTo>
                  <a:cubicBezTo>
                    <a:pt x="1896" y="1842"/>
                    <a:pt x="1897" y="1840"/>
                    <a:pt x="1899" y="1839"/>
                  </a:cubicBezTo>
                  <a:cubicBezTo>
                    <a:pt x="1899" y="1839"/>
                    <a:pt x="1899" y="1839"/>
                    <a:pt x="1899" y="1839"/>
                  </a:cubicBezTo>
                  <a:cubicBezTo>
                    <a:pt x="1904" y="1835"/>
                    <a:pt x="1908" y="1833"/>
                    <a:pt x="1917" y="1824"/>
                  </a:cubicBezTo>
                  <a:cubicBezTo>
                    <a:pt x="1917" y="1824"/>
                    <a:pt x="1917" y="1824"/>
                    <a:pt x="1917" y="1824"/>
                  </a:cubicBezTo>
                  <a:cubicBezTo>
                    <a:pt x="1921" y="1819"/>
                    <a:pt x="1926" y="1817"/>
                    <a:pt x="1930" y="1817"/>
                  </a:cubicBezTo>
                  <a:cubicBezTo>
                    <a:pt x="1930" y="1817"/>
                    <a:pt x="1930" y="1817"/>
                    <a:pt x="1930" y="1817"/>
                  </a:cubicBezTo>
                  <a:cubicBezTo>
                    <a:pt x="1933" y="1817"/>
                    <a:pt x="1936" y="1819"/>
                    <a:pt x="1939" y="1820"/>
                  </a:cubicBezTo>
                  <a:cubicBezTo>
                    <a:pt x="1939" y="1820"/>
                    <a:pt x="1939" y="1820"/>
                    <a:pt x="1939" y="1820"/>
                  </a:cubicBezTo>
                  <a:cubicBezTo>
                    <a:pt x="1941" y="1821"/>
                    <a:pt x="1941" y="1821"/>
                    <a:pt x="1942" y="1821"/>
                  </a:cubicBezTo>
                  <a:cubicBezTo>
                    <a:pt x="1942" y="1821"/>
                    <a:pt x="1942" y="1821"/>
                    <a:pt x="1942" y="1821"/>
                  </a:cubicBezTo>
                  <a:cubicBezTo>
                    <a:pt x="1942" y="1821"/>
                    <a:pt x="1942" y="1821"/>
                    <a:pt x="1942" y="1820"/>
                  </a:cubicBezTo>
                  <a:cubicBezTo>
                    <a:pt x="1942" y="1820"/>
                    <a:pt x="1942" y="1820"/>
                    <a:pt x="1942" y="1820"/>
                  </a:cubicBezTo>
                  <a:cubicBezTo>
                    <a:pt x="1943" y="1819"/>
                    <a:pt x="1944" y="1818"/>
                    <a:pt x="1945" y="1816"/>
                  </a:cubicBezTo>
                  <a:cubicBezTo>
                    <a:pt x="1945" y="1816"/>
                    <a:pt x="1945" y="1816"/>
                    <a:pt x="1945" y="1816"/>
                  </a:cubicBezTo>
                  <a:cubicBezTo>
                    <a:pt x="1947" y="1815"/>
                    <a:pt x="1947" y="1813"/>
                    <a:pt x="1947" y="1811"/>
                  </a:cubicBezTo>
                  <a:cubicBezTo>
                    <a:pt x="1947" y="1811"/>
                    <a:pt x="1947" y="1811"/>
                    <a:pt x="1947" y="1811"/>
                  </a:cubicBezTo>
                  <a:cubicBezTo>
                    <a:pt x="1947" y="1810"/>
                    <a:pt x="1947" y="1808"/>
                    <a:pt x="1947" y="1806"/>
                  </a:cubicBezTo>
                  <a:cubicBezTo>
                    <a:pt x="1947" y="1806"/>
                    <a:pt x="1947" y="1806"/>
                    <a:pt x="1947" y="1806"/>
                  </a:cubicBezTo>
                  <a:cubicBezTo>
                    <a:pt x="1946" y="1804"/>
                    <a:pt x="1946" y="1803"/>
                    <a:pt x="1946" y="1801"/>
                  </a:cubicBezTo>
                  <a:cubicBezTo>
                    <a:pt x="1946" y="1801"/>
                    <a:pt x="1946" y="1801"/>
                    <a:pt x="1946" y="1801"/>
                  </a:cubicBezTo>
                  <a:cubicBezTo>
                    <a:pt x="1946" y="1799"/>
                    <a:pt x="1947" y="1797"/>
                    <a:pt x="1948" y="1795"/>
                  </a:cubicBezTo>
                  <a:cubicBezTo>
                    <a:pt x="1948" y="1795"/>
                    <a:pt x="1948" y="1795"/>
                    <a:pt x="1948" y="1795"/>
                  </a:cubicBezTo>
                  <a:cubicBezTo>
                    <a:pt x="1949" y="1794"/>
                    <a:pt x="1949" y="1792"/>
                    <a:pt x="1949" y="1789"/>
                  </a:cubicBezTo>
                  <a:cubicBezTo>
                    <a:pt x="1949" y="1789"/>
                    <a:pt x="1949" y="1789"/>
                    <a:pt x="1949" y="1789"/>
                  </a:cubicBezTo>
                  <a:cubicBezTo>
                    <a:pt x="1949" y="1787"/>
                    <a:pt x="1949" y="1784"/>
                    <a:pt x="1949" y="1782"/>
                  </a:cubicBezTo>
                  <a:cubicBezTo>
                    <a:pt x="1949" y="1782"/>
                    <a:pt x="1949" y="1782"/>
                    <a:pt x="1949" y="1782"/>
                  </a:cubicBezTo>
                  <a:cubicBezTo>
                    <a:pt x="1948" y="1777"/>
                    <a:pt x="1942" y="1776"/>
                    <a:pt x="1938" y="1772"/>
                  </a:cubicBezTo>
                  <a:cubicBezTo>
                    <a:pt x="1938" y="1772"/>
                    <a:pt x="1938" y="1772"/>
                    <a:pt x="1938" y="1772"/>
                  </a:cubicBezTo>
                  <a:cubicBezTo>
                    <a:pt x="1934" y="1768"/>
                    <a:pt x="1930" y="1768"/>
                    <a:pt x="1924" y="1767"/>
                  </a:cubicBezTo>
                  <a:cubicBezTo>
                    <a:pt x="1924" y="1767"/>
                    <a:pt x="1924" y="1767"/>
                    <a:pt x="1924" y="1767"/>
                  </a:cubicBezTo>
                  <a:cubicBezTo>
                    <a:pt x="1921" y="1766"/>
                    <a:pt x="1920" y="1764"/>
                    <a:pt x="1920" y="1762"/>
                  </a:cubicBezTo>
                  <a:cubicBezTo>
                    <a:pt x="1920" y="1762"/>
                    <a:pt x="1920" y="1762"/>
                    <a:pt x="1920" y="1762"/>
                  </a:cubicBezTo>
                  <a:cubicBezTo>
                    <a:pt x="1920" y="1760"/>
                    <a:pt x="1920" y="1758"/>
                    <a:pt x="1920" y="1756"/>
                  </a:cubicBezTo>
                  <a:cubicBezTo>
                    <a:pt x="1920" y="1756"/>
                    <a:pt x="1920" y="1756"/>
                    <a:pt x="1920" y="1756"/>
                  </a:cubicBezTo>
                  <a:cubicBezTo>
                    <a:pt x="1920" y="1755"/>
                    <a:pt x="1920" y="1754"/>
                    <a:pt x="1919" y="1753"/>
                  </a:cubicBezTo>
                  <a:cubicBezTo>
                    <a:pt x="1919" y="1753"/>
                    <a:pt x="1919" y="1753"/>
                    <a:pt x="1919" y="1753"/>
                  </a:cubicBezTo>
                  <a:cubicBezTo>
                    <a:pt x="1918" y="1753"/>
                    <a:pt x="1917" y="1752"/>
                    <a:pt x="1915" y="1751"/>
                  </a:cubicBezTo>
                  <a:cubicBezTo>
                    <a:pt x="1915" y="1751"/>
                    <a:pt x="1915" y="1751"/>
                    <a:pt x="1915" y="1751"/>
                  </a:cubicBezTo>
                  <a:cubicBezTo>
                    <a:pt x="1914" y="1751"/>
                    <a:pt x="1914" y="1751"/>
                    <a:pt x="1913" y="1751"/>
                  </a:cubicBezTo>
                  <a:cubicBezTo>
                    <a:pt x="1913" y="1751"/>
                    <a:pt x="1913" y="1751"/>
                    <a:pt x="1913" y="1751"/>
                  </a:cubicBezTo>
                  <a:cubicBezTo>
                    <a:pt x="1911" y="1751"/>
                    <a:pt x="1907" y="1752"/>
                    <a:pt x="1906" y="1752"/>
                  </a:cubicBezTo>
                  <a:cubicBezTo>
                    <a:pt x="1906" y="1752"/>
                    <a:pt x="1906" y="1752"/>
                    <a:pt x="1906" y="1752"/>
                  </a:cubicBezTo>
                  <a:cubicBezTo>
                    <a:pt x="1905" y="1752"/>
                    <a:pt x="1904" y="1752"/>
                    <a:pt x="1903" y="1752"/>
                  </a:cubicBezTo>
                  <a:cubicBezTo>
                    <a:pt x="1903" y="1752"/>
                    <a:pt x="1903" y="1752"/>
                    <a:pt x="1903" y="1752"/>
                  </a:cubicBezTo>
                  <a:cubicBezTo>
                    <a:pt x="1901" y="1752"/>
                    <a:pt x="1899" y="1752"/>
                    <a:pt x="1897" y="1752"/>
                  </a:cubicBezTo>
                  <a:cubicBezTo>
                    <a:pt x="1897" y="1752"/>
                    <a:pt x="1897" y="1752"/>
                    <a:pt x="1897" y="1752"/>
                  </a:cubicBezTo>
                  <a:cubicBezTo>
                    <a:pt x="1895" y="1752"/>
                    <a:pt x="1893" y="1752"/>
                    <a:pt x="1891" y="1751"/>
                  </a:cubicBezTo>
                  <a:cubicBezTo>
                    <a:pt x="1891" y="1751"/>
                    <a:pt x="1891" y="1751"/>
                    <a:pt x="1891" y="1751"/>
                  </a:cubicBezTo>
                  <a:cubicBezTo>
                    <a:pt x="1890" y="1751"/>
                    <a:pt x="1889" y="1749"/>
                    <a:pt x="1889" y="1747"/>
                  </a:cubicBezTo>
                  <a:cubicBezTo>
                    <a:pt x="1889" y="1747"/>
                    <a:pt x="1889" y="1747"/>
                    <a:pt x="1889" y="1747"/>
                  </a:cubicBezTo>
                  <a:cubicBezTo>
                    <a:pt x="1889" y="1746"/>
                    <a:pt x="1886" y="1742"/>
                    <a:pt x="1883" y="1738"/>
                  </a:cubicBezTo>
                  <a:cubicBezTo>
                    <a:pt x="1883" y="1738"/>
                    <a:pt x="1883" y="1738"/>
                    <a:pt x="1883" y="1738"/>
                  </a:cubicBezTo>
                  <a:cubicBezTo>
                    <a:pt x="1879" y="1734"/>
                    <a:pt x="1875" y="1731"/>
                    <a:pt x="1872" y="1730"/>
                  </a:cubicBezTo>
                  <a:cubicBezTo>
                    <a:pt x="1872" y="1730"/>
                    <a:pt x="1872" y="1730"/>
                    <a:pt x="1872" y="1730"/>
                  </a:cubicBezTo>
                  <a:cubicBezTo>
                    <a:pt x="1867" y="1729"/>
                    <a:pt x="1848" y="1716"/>
                    <a:pt x="1840" y="1710"/>
                  </a:cubicBezTo>
                  <a:cubicBezTo>
                    <a:pt x="1840" y="1710"/>
                    <a:pt x="1840" y="1710"/>
                    <a:pt x="1840" y="1710"/>
                  </a:cubicBezTo>
                  <a:cubicBezTo>
                    <a:pt x="1840" y="1710"/>
                    <a:pt x="1840" y="1710"/>
                    <a:pt x="1839" y="1710"/>
                  </a:cubicBezTo>
                  <a:cubicBezTo>
                    <a:pt x="1839" y="1710"/>
                    <a:pt x="1839" y="1710"/>
                    <a:pt x="1839" y="1710"/>
                  </a:cubicBezTo>
                  <a:cubicBezTo>
                    <a:pt x="1837" y="1711"/>
                    <a:pt x="1835" y="1711"/>
                    <a:pt x="1834" y="1711"/>
                  </a:cubicBezTo>
                  <a:cubicBezTo>
                    <a:pt x="1834" y="1711"/>
                    <a:pt x="1834" y="1711"/>
                    <a:pt x="1834" y="1711"/>
                  </a:cubicBezTo>
                  <a:cubicBezTo>
                    <a:pt x="1834" y="1711"/>
                    <a:pt x="1834" y="1711"/>
                    <a:pt x="1834" y="1712"/>
                  </a:cubicBezTo>
                  <a:cubicBezTo>
                    <a:pt x="1834" y="1712"/>
                    <a:pt x="1834" y="1712"/>
                    <a:pt x="1834" y="1712"/>
                  </a:cubicBezTo>
                  <a:cubicBezTo>
                    <a:pt x="1835" y="1714"/>
                    <a:pt x="1835" y="1715"/>
                    <a:pt x="1835" y="1717"/>
                  </a:cubicBezTo>
                  <a:cubicBezTo>
                    <a:pt x="1835" y="1717"/>
                    <a:pt x="1835" y="1717"/>
                    <a:pt x="1835" y="1717"/>
                  </a:cubicBezTo>
                  <a:cubicBezTo>
                    <a:pt x="1835" y="1719"/>
                    <a:pt x="1834" y="1721"/>
                    <a:pt x="1831" y="1721"/>
                  </a:cubicBezTo>
                  <a:cubicBezTo>
                    <a:pt x="1831" y="1721"/>
                    <a:pt x="1831" y="1721"/>
                    <a:pt x="1831" y="1721"/>
                  </a:cubicBezTo>
                  <a:cubicBezTo>
                    <a:pt x="1831" y="1721"/>
                    <a:pt x="1831" y="1721"/>
                    <a:pt x="1830" y="1721"/>
                  </a:cubicBezTo>
                  <a:cubicBezTo>
                    <a:pt x="1830" y="1721"/>
                    <a:pt x="1830" y="1721"/>
                    <a:pt x="1830" y="1721"/>
                  </a:cubicBezTo>
                  <a:cubicBezTo>
                    <a:pt x="1830" y="1721"/>
                    <a:pt x="1829" y="1721"/>
                    <a:pt x="1828" y="1721"/>
                  </a:cubicBezTo>
                  <a:cubicBezTo>
                    <a:pt x="1828" y="1721"/>
                    <a:pt x="1828" y="1721"/>
                    <a:pt x="1828" y="1721"/>
                  </a:cubicBezTo>
                  <a:cubicBezTo>
                    <a:pt x="1827" y="1721"/>
                    <a:pt x="1826" y="1721"/>
                    <a:pt x="1826" y="1721"/>
                  </a:cubicBezTo>
                  <a:cubicBezTo>
                    <a:pt x="1826" y="1721"/>
                    <a:pt x="1826" y="1721"/>
                    <a:pt x="1826" y="1721"/>
                  </a:cubicBezTo>
                  <a:cubicBezTo>
                    <a:pt x="1826" y="1721"/>
                    <a:pt x="1826" y="1722"/>
                    <a:pt x="1826" y="1722"/>
                  </a:cubicBezTo>
                  <a:cubicBezTo>
                    <a:pt x="1826" y="1722"/>
                    <a:pt x="1826" y="1722"/>
                    <a:pt x="1826" y="1722"/>
                  </a:cubicBezTo>
                  <a:cubicBezTo>
                    <a:pt x="1826" y="1723"/>
                    <a:pt x="1827" y="1725"/>
                    <a:pt x="1827" y="1727"/>
                  </a:cubicBezTo>
                  <a:cubicBezTo>
                    <a:pt x="1827" y="1727"/>
                    <a:pt x="1827" y="1727"/>
                    <a:pt x="1827" y="1727"/>
                  </a:cubicBezTo>
                  <a:cubicBezTo>
                    <a:pt x="1827" y="1731"/>
                    <a:pt x="1827" y="1733"/>
                    <a:pt x="1827" y="1733"/>
                  </a:cubicBezTo>
                  <a:cubicBezTo>
                    <a:pt x="1827" y="1733"/>
                    <a:pt x="1827" y="1733"/>
                    <a:pt x="1827" y="1733"/>
                  </a:cubicBezTo>
                  <a:cubicBezTo>
                    <a:pt x="1827" y="1734"/>
                    <a:pt x="1828" y="1735"/>
                    <a:pt x="1831" y="1737"/>
                  </a:cubicBezTo>
                  <a:cubicBezTo>
                    <a:pt x="1831" y="1737"/>
                    <a:pt x="1831" y="1737"/>
                    <a:pt x="1831" y="1737"/>
                  </a:cubicBezTo>
                  <a:cubicBezTo>
                    <a:pt x="1836" y="1740"/>
                    <a:pt x="1844" y="1745"/>
                    <a:pt x="1845" y="1751"/>
                  </a:cubicBezTo>
                  <a:cubicBezTo>
                    <a:pt x="1845" y="1751"/>
                    <a:pt x="1845" y="1751"/>
                    <a:pt x="1845" y="1751"/>
                  </a:cubicBezTo>
                  <a:cubicBezTo>
                    <a:pt x="1845" y="1753"/>
                    <a:pt x="1843" y="1755"/>
                    <a:pt x="1841" y="1756"/>
                  </a:cubicBezTo>
                  <a:cubicBezTo>
                    <a:pt x="1841" y="1756"/>
                    <a:pt x="1841" y="1756"/>
                    <a:pt x="1841" y="1756"/>
                  </a:cubicBezTo>
                  <a:cubicBezTo>
                    <a:pt x="1835" y="1760"/>
                    <a:pt x="1832" y="1762"/>
                    <a:pt x="1830" y="1764"/>
                  </a:cubicBezTo>
                  <a:cubicBezTo>
                    <a:pt x="1830" y="1764"/>
                    <a:pt x="1830" y="1764"/>
                    <a:pt x="1830" y="1764"/>
                  </a:cubicBezTo>
                  <a:cubicBezTo>
                    <a:pt x="1830" y="1764"/>
                    <a:pt x="1830" y="1764"/>
                    <a:pt x="1830" y="1764"/>
                  </a:cubicBezTo>
                  <a:cubicBezTo>
                    <a:pt x="1830" y="1764"/>
                    <a:pt x="1830" y="1764"/>
                    <a:pt x="1830" y="1764"/>
                  </a:cubicBezTo>
                  <a:cubicBezTo>
                    <a:pt x="1829" y="1765"/>
                    <a:pt x="1828" y="1767"/>
                    <a:pt x="1826" y="1767"/>
                  </a:cubicBezTo>
                  <a:cubicBezTo>
                    <a:pt x="1826" y="1767"/>
                    <a:pt x="1826" y="1767"/>
                    <a:pt x="1826" y="1767"/>
                  </a:cubicBezTo>
                  <a:cubicBezTo>
                    <a:pt x="1824" y="1766"/>
                    <a:pt x="1823" y="1768"/>
                    <a:pt x="1821" y="1772"/>
                  </a:cubicBezTo>
                  <a:cubicBezTo>
                    <a:pt x="1821" y="1772"/>
                    <a:pt x="1821" y="1772"/>
                    <a:pt x="1821" y="1772"/>
                  </a:cubicBezTo>
                  <a:cubicBezTo>
                    <a:pt x="1820" y="1777"/>
                    <a:pt x="1813" y="1783"/>
                    <a:pt x="1812" y="1784"/>
                  </a:cubicBezTo>
                  <a:cubicBezTo>
                    <a:pt x="1812" y="1784"/>
                    <a:pt x="1812" y="1784"/>
                    <a:pt x="1812" y="1784"/>
                  </a:cubicBezTo>
                  <a:cubicBezTo>
                    <a:pt x="1812" y="1785"/>
                    <a:pt x="1813" y="1788"/>
                    <a:pt x="1810" y="1793"/>
                  </a:cubicBezTo>
                  <a:cubicBezTo>
                    <a:pt x="1810" y="1793"/>
                    <a:pt x="1810" y="1793"/>
                    <a:pt x="1810" y="1793"/>
                  </a:cubicBezTo>
                  <a:cubicBezTo>
                    <a:pt x="1808" y="1797"/>
                    <a:pt x="1809" y="1797"/>
                    <a:pt x="1808" y="1802"/>
                  </a:cubicBezTo>
                  <a:cubicBezTo>
                    <a:pt x="1808" y="1802"/>
                    <a:pt x="1808" y="1802"/>
                    <a:pt x="1808" y="1802"/>
                  </a:cubicBezTo>
                  <a:cubicBezTo>
                    <a:pt x="1807" y="1807"/>
                    <a:pt x="1803" y="1809"/>
                    <a:pt x="1803" y="1811"/>
                  </a:cubicBezTo>
                  <a:cubicBezTo>
                    <a:pt x="1803" y="1811"/>
                    <a:pt x="1803" y="1811"/>
                    <a:pt x="1803" y="1811"/>
                  </a:cubicBezTo>
                  <a:cubicBezTo>
                    <a:pt x="1803" y="1811"/>
                    <a:pt x="1803" y="1811"/>
                    <a:pt x="1803" y="1812"/>
                  </a:cubicBezTo>
                  <a:cubicBezTo>
                    <a:pt x="1803" y="1812"/>
                    <a:pt x="1803" y="1812"/>
                    <a:pt x="1803" y="1812"/>
                  </a:cubicBezTo>
                  <a:cubicBezTo>
                    <a:pt x="1804" y="1812"/>
                    <a:pt x="1804" y="1813"/>
                    <a:pt x="1804" y="1814"/>
                  </a:cubicBezTo>
                  <a:cubicBezTo>
                    <a:pt x="1804" y="1814"/>
                    <a:pt x="1804" y="1814"/>
                    <a:pt x="1804" y="1814"/>
                  </a:cubicBezTo>
                  <a:cubicBezTo>
                    <a:pt x="1804" y="1818"/>
                    <a:pt x="1802" y="1820"/>
                    <a:pt x="1799" y="1822"/>
                  </a:cubicBezTo>
                  <a:cubicBezTo>
                    <a:pt x="1799" y="1822"/>
                    <a:pt x="1799" y="1822"/>
                    <a:pt x="1799" y="1822"/>
                  </a:cubicBezTo>
                  <a:cubicBezTo>
                    <a:pt x="1798" y="1823"/>
                    <a:pt x="1797" y="1823"/>
                    <a:pt x="1796" y="1823"/>
                  </a:cubicBezTo>
                  <a:cubicBezTo>
                    <a:pt x="1796" y="1823"/>
                    <a:pt x="1796" y="1823"/>
                    <a:pt x="1796" y="1823"/>
                  </a:cubicBezTo>
                  <a:cubicBezTo>
                    <a:pt x="1793" y="1823"/>
                    <a:pt x="1793" y="1821"/>
                    <a:pt x="1791" y="1818"/>
                  </a:cubicBezTo>
                  <a:cubicBezTo>
                    <a:pt x="1791" y="1818"/>
                    <a:pt x="1791" y="1818"/>
                    <a:pt x="1791" y="1818"/>
                  </a:cubicBezTo>
                  <a:cubicBezTo>
                    <a:pt x="1791" y="1818"/>
                    <a:pt x="1791" y="1818"/>
                    <a:pt x="1791" y="1818"/>
                  </a:cubicBezTo>
                  <a:cubicBezTo>
                    <a:pt x="1791" y="1818"/>
                    <a:pt x="1791" y="1818"/>
                    <a:pt x="1791" y="1818"/>
                  </a:cubicBezTo>
                  <a:cubicBezTo>
                    <a:pt x="1790" y="1819"/>
                    <a:pt x="1789" y="1820"/>
                    <a:pt x="1788" y="1821"/>
                  </a:cubicBezTo>
                  <a:cubicBezTo>
                    <a:pt x="1788" y="1821"/>
                    <a:pt x="1788" y="1821"/>
                    <a:pt x="1788" y="1821"/>
                  </a:cubicBezTo>
                  <a:cubicBezTo>
                    <a:pt x="1786" y="1822"/>
                    <a:pt x="1785" y="1822"/>
                    <a:pt x="1783" y="1822"/>
                  </a:cubicBezTo>
                  <a:cubicBezTo>
                    <a:pt x="1783" y="1822"/>
                    <a:pt x="1783" y="1822"/>
                    <a:pt x="1783" y="1822"/>
                  </a:cubicBezTo>
                  <a:cubicBezTo>
                    <a:pt x="1780" y="1822"/>
                    <a:pt x="1777" y="1821"/>
                    <a:pt x="1775" y="1821"/>
                  </a:cubicBezTo>
                  <a:cubicBezTo>
                    <a:pt x="1775" y="1821"/>
                    <a:pt x="1775" y="1821"/>
                    <a:pt x="1775" y="1821"/>
                  </a:cubicBezTo>
                  <a:cubicBezTo>
                    <a:pt x="1774" y="1821"/>
                    <a:pt x="1773" y="1821"/>
                    <a:pt x="1773" y="1823"/>
                  </a:cubicBezTo>
                  <a:cubicBezTo>
                    <a:pt x="1773" y="1823"/>
                    <a:pt x="1773" y="1823"/>
                    <a:pt x="1773" y="1823"/>
                  </a:cubicBezTo>
                  <a:cubicBezTo>
                    <a:pt x="1771" y="1827"/>
                    <a:pt x="1770" y="1828"/>
                    <a:pt x="1770" y="1829"/>
                  </a:cubicBezTo>
                  <a:cubicBezTo>
                    <a:pt x="1770" y="1829"/>
                    <a:pt x="1770" y="1829"/>
                    <a:pt x="1770" y="1829"/>
                  </a:cubicBezTo>
                  <a:cubicBezTo>
                    <a:pt x="1770" y="1829"/>
                    <a:pt x="1770" y="1830"/>
                    <a:pt x="1770" y="1831"/>
                  </a:cubicBezTo>
                  <a:cubicBezTo>
                    <a:pt x="1770" y="1831"/>
                    <a:pt x="1770" y="1831"/>
                    <a:pt x="1770" y="1831"/>
                  </a:cubicBezTo>
                  <a:cubicBezTo>
                    <a:pt x="1771" y="1832"/>
                    <a:pt x="1771" y="1833"/>
                    <a:pt x="1771" y="1834"/>
                  </a:cubicBezTo>
                  <a:cubicBezTo>
                    <a:pt x="1771" y="1834"/>
                    <a:pt x="1771" y="1834"/>
                    <a:pt x="1771" y="1834"/>
                  </a:cubicBezTo>
                  <a:cubicBezTo>
                    <a:pt x="1771" y="1837"/>
                    <a:pt x="1769" y="1840"/>
                    <a:pt x="1766" y="1844"/>
                  </a:cubicBezTo>
                  <a:cubicBezTo>
                    <a:pt x="1766" y="1844"/>
                    <a:pt x="1766" y="1844"/>
                    <a:pt x="1766" y="1844"/>
                  </a:cubicBezTo>
                  <a:cubicBezTo>
                    <a:pt x="1766" y="1845"/>
                    <a:pt x="1766" y="1845"/>
                    <a:pt x="1766" y="1845"/>
                  </a:cubicBezTo>
                  <a:cubicBezTo>
                    <a:pt x="1766" y="1845"/>
                    <a:pt x="1766" y="1845"/>
                    <a:pt x="1766" y="1845"/>
                  </a:cubicBezTo>
                  <a:cubicBezTo>
                    <a:pt x="1766" y="1845"/>
                    <a:pt x="1766" y="1845"/>
                    <a:pt x="1766" y="1845"/>
                  </a:cubicBezTo>
                  <a:cubicBezTo>
                    <a:pt x="1764" y="1844"/>
                    <a:pt x="1764" y="1844"/>
                    <a:pt x="1764" y="1844"/>
                  </a:cubicBezTo>
                  <a:cubicBezTo>
                    <a:pt x="1766" y="1845"/>
                    <a:pt x="1766" y="1845"/>
                    <a:pt x="1766" y="1845"/>
                  </a:cubicBezTo>
                  <a:cubicBezTo>
                    <a:pt x="1761" y="1851"/>
                    <a:pt x="1753" y="1871"/>
                    <a:pt x="1748" y="1875"/>
                  </a:cubicBezTo>
                  <a:cubicBezTo>
                    <a:pt x="1748" y="1875"/>
                    <a:pt x="1748" y="1875"/>
                    <a:pt x="1748" y="1875"/>
                  </a:cubicBezTo>
                  <a:cubicBezTo>
                    <a:pt x="1744" y="1878"/>
                    <a:pt x="1742" y="1880"/>
                    <a:pt x="1739" y="1881"/>
                  </a:cubicBezTo>
                  <a:cubicBezTo>
                    <a:pt x="1739" y="1881"/>
                    <a:pt x="1739" y="1881"/>
                    <a:pt x="1739" y="1881"/>
                  </a:cubicBezTo>
                  <a:cubicBezTo>
                    <a:pt x="1739" y="1881"/>
                    <a:pt x="1738" y="1880"/>
                    <a:pt x="1738" y="1880"/>
                  </a:cubicBezTo>
                  <a:cubicBezTo>
                    <a:pt x="1738" y="1880"/>
                    <a:pt x="1738" y="1880"/>
                    <a:pt x="1738" y="1880"/>
                  </a:cubicBezTo>
                  <a:cubicBezTo>
                    <a:pt x="1737" y="1880"/>
                    <a:pt x="1734" y="1881"/>
                    <a:pt x="1731" y="1881"/>
                  </a:cubicBezTo>
                  <a:cubicBezTo>
                    <a:pt x="1731" y="1881"/>
                    <a:pt x="1731" y="1881"/>
                    <a:pt x="1731" y="1881"/>
                  </a:cubicBezTo>
                  <a:cubicBezTo>
                    <a:pt x="1730" y="1881"/>
                    <a:pt x="1729" y="1882"/>
                    <a:pt x="1727" y="1882"/>
                  </a:cubicBezTo>
                  <a:cubicBezTo>
                    <a:pt x="1727" y="1882"/>
                    <a:pt x="1727" y="1882"/>
                    <a:pt x="1727" y="1882"/>
                  </a:cubicBezTo>
                  <a:cubicBezTo>
                    <a:pt x="1723" y="1882"/>
                    <a:pt x="1720" y="1880"/>
                    <a:pt x="1717" y="1874"/>
                  </a:cubicBezTo>
                  <a:cubicBezTo>
                    <a:pt x="1717" y="1874"/>
                    <a:pt x="1717" y="1874"/>
                    <a:pt x="1717" y="1874"/>
                  </a:cubicBezTo>
                  <a:cubicBezTo>
                    <a:pt x="1716" y="1870"/>
                    <a:pt x="1715" y="1866"/>
                    <a:pt x="1715" y="1863"/>
                  </a:cubicBezTo>
                  <a:cubicBezTo>
                    <a:pt x="1715" y="1863"/>
                    <a:pt x="1715" y="1863"/>
                    <a:pt x="1715" y="1863"/>
                  </a:cubicBezTo>
                  <a:cubicBezTo>
                    <a:pt x="1714" y="1861"/>
                    <a:pt x="1714" y="1861"/>
                    <a:pt x="1713" y="1861"/>
                  </a:cubicBezTo>
                  <a:cubicBezTo>
                    <a:pt x="1713" y="1861"/>
                    <a:pt x="1713" y="1861"/>
                    <a:pt x="1713" y="1861"/>
                  </a:cubicBezTo>
                  <a:cubicBezTo>
                    <a:pt x="1712" y="1861"/>
                    <a:pt x="1711" y="1861"/>
                    <a:pt x="1710" y="1861"/>
                  </a:cubicBezTo>
                  <a:cubicBezTo>
                    <a:pt x="1710" y="1861"/>
                    <a:pt x="1710" y="1861"/>
                    <a:pt x="1710" y="1861"/>
                  </a:cubicBezTo>
                  <a:cubicBezTo>
                    <a:pt x="1703" y="1863"/>
                    <a:pt x="1697" y="1868"/>
                    <a:pt x="1691" y="1868"/>
                  </a:cubicBezTo>
                  <a:cubicBezTo>
                    <a:pt x="1691" y="1868"/>
                    <a:pt x="1691" y="1868"/>
                    <a:pt x="1691" y="1868"/>
                  </a:cubicBezTo>
                  <a:cubicBezTo>
                    <a:pt x="1689" y="1868"/>
                    <a:pt x="1687" y="1868"/>
                    <a:pt x="1686" y="1866"/>
                  </a:cubicBezTo>
                  <a:cubicBezTo>
                    <a:pt x="1686" y="1866"/>
                    <a:pt x="1686" y="1866"/>
                    <a:pt x="1686" y="1866"/>
                  </a:cubicBezTo>
                  <a:cubicBezTo>
                    <a:pt x="1681" y="1859"/>
                    <a:pt x="1683" y="1858"/>
                    <a:pt x="1677" y="1855"/>
                  </a:cubicBezTo>
                  <a:cubicBezTo>
                    <a:pt x="1677" y="1855"/>
                    <a:pt x="1677" y="1855"/>
                    <a:pt x="1677" y="1855"/>
                  </a:cubicBezTo>
                  <a:cubicBezTo>
                    <a:pt x="1672" y="1853"/>
                    <a:pt x="1664" y="1849"/>
                    <a:pt x="1661" y="1849"/>
                  </a:cubicBezTo>
                  <a:cubicBezTo>
                    <a:pt x="1661" y="1849"/>
                    <a:pt x="1661" y="1849"/>
                    <a:pt x="1661" y="1849"/>
                  </a:cubicBezTo>
                  <a:cubicBezTo>
                    <a:pt x="1659" y="1849"/>
                    <a:pt x="1659" y="1849"/>
                    <a:pt x="1659" y="1850"/>
                  </a:cubicBezTo>
                  <a:cubicBezTo>
                    <a:pt x="1659" y="1850"/>
                    <a:pt x="1659" y="1850"/>
                    <a:pt x="1659" y="1850"/>
                  </a:cubicBezTo>
                  <a:cubicBezTo>
                    <a:pt x="1656" y="1854"/>
                    <a:pt x="1656" y="1858"/>
                    <a:pt x="1652" y="1860"/>
                  </a:cubicBezTo>
                  <a:cubicBezTo>
                    <a:pt x="1652" y="1860"/>
                    <a:pt x="1652" y="1860"/>
                    <a:pt x="1652" y="1860"/>
                  </a:cubicBezTo>
                  <a:cubicBezTo>
                    <a:pt x="1651" y="1860"/>
                    <a:pt x="1649" y="1860"/>
                    <a:pt x="1649" y="1861"/>
                  </a:cubicBezTo>
                  <a:cubicBezTo>
                    <a:pt x="1649" y="1861"/>
                    <a:pt x="1649" y="1861"/>
                    <a:pt x="1649" y="1861"/>
                  </a:cubicBezTo>
                  <a:cubicBezTo>
                    <a:pt x="1648" y="1861"/>
                    <a:pt x="1648" y="1861"/>
                    <a:pt x="1648" y="1862"/>
                  </a:cubicBezTo>
                  <a:cubicBezTo>
                    <a:pt x="1648" y="1862"/>
                    <a:pt x="1648" y="1862"/>
                    <a:pt x="1648" y="1862"/>
                  </a:cubicBezTo>
                  <a:cubicBezTo>
                    <a:pt x="1648" y="1862"/>
                    <a:pt x="1648" y="1862"/>
                    <a:pt x="1648" y="1862"/>
                  </a:cubicBezTo>
                  <a:cubicBezTo>
                    <a:pt x="1648" y="1862"/>
                    <a:pt x="1648" y="1862"/>
                    <a:pt x="1648" y="1862"/>
                  </a:cubicBezTo>
                  <a:cubicBezTo>
                    <a:pt x="1648" y="1863"/>
                    <a:pt x="1648" y="1863"/>
                    <a:pt x="1648" y="1863"/>
                  </a:cubicBezTo>
                  <a:cubicBezTo>
                    <a:pt x="1648" y="1863"/>
                    <a:pt x="1648" y="1863"/>
                    <a:pt x="1648" y="1863"/>
                  </a:cubicBezTo>
                  <a:cubicBezTo>
                    <a:pt x="1648" y="1865"/>
                    <a:pt x="1647" y="1866"/>
                    <a:pt x="1646" y="1867"/>
                  </a:cubicBezTo>
                  <a:cubicBezTo>
                    <a:pt x="1646" y="1867"/>
                    <a:pt x="1646" y="1867"/>
                    <a:pt x="1646" y="1867"/>
                  </a:cubicBezTo>
                  <a:cubicBezTo>
                    <a:pt x="1645" y="1868"/>
                    <a:pt x="1645" y="1869"/>
                    <a:pt x="1645" y="1869"/>
                  </a:cubicBezTo>
                  <a:cubicBezTo>
                    <a:pt x="1645" y="1869"/>
                    <a:pt x="1645" y="1869"/>
                    <a:pt x="1645" y="1869"/>
                  </a:cubicBezTo>
                  <a:cubicBezTo>
                    <a:pt x="1645" y="1869"/>
                    <a:pt x="1645" y="1869"/>
                    <a:pt x="1646" y="1870"/>
                  </a:cubicBezTo>
                  <a:cubicBezTo>
                    <a:pt x="1646" y="1870"/>
                    <a:pt x="1646" y="1870"/>
                    <a:pt x="1646" y="1870"/>
                  </a:cubicBezTo>
                  <a:cubicBezTo>
                    <a:pt x="1650" y="1873"/>
                    <a:pt x="1655" y="1876"/>
                    <a:pt x="1655" y="1882"/>
                  </a:cubicBezTo>
                  <a:cubicBezTo>
                    <a:pt x="1655" y="1882"/>
                    <a:pt x="1655" y="1882"/>
                    <a:pt x="1655" y="1882"/>
                  </a:cubicBezTo>
                  <a:cubicBezTo>
                    <a:pt x="1655" y="1883"/>
                    <a:pt x="1655" y="1885"/>
                    <a:pt x="1655" y="1886"/>
                  </a:cubicBezTo>
                  <a:cubicBezTo>
                    <a:pt x="1655" y="1886"/>
                    <a:pt x="1655" y="1886"/>
                    <a:pt x="1655" y="1886"/>
                  </a:cubicBezTo>
                  <a:cubicBezTo>
                    <a:pt x="1654" y="1889"/>
                    <a:pt x="1653" y="1891"/>
                    <a:pt x="1653" y="1893"/>
                  </a:cubicBezTo>
                  <a:cubicBezTo>
                    <a:pt x="1653" y="1893"/>
                    <a:pt x="1653" y="1893"/>
                    <a:pt x="1653" y="1893"/>
                  </a:cubicBezTo>
                  <a:cubicBezTo>
                    <a:pt x="1652" y="1895"/>
                    <a:pt x="1651" y="1896"/>
                    <a:pt x="1649" y="1897"/>
                  </a:cubicBezTo>
                  <a:cubicBezTo>
                    <a:pt x="1649" y="1897"/>
                    <a:pt x="1649" y="1897"/>
                    <a:pt x="1649" y="1897"/>
                  </a:cubicBezTo>
                  <a:cubicBezTo>
                    <a:pt x="1648" y="1897"/>
                    <a:pt x="1648" y="1899"/>
                    <a:pt x="1647" y="1901"/>
                  </a:cubicBezTo>
                  <a:cubicBezTo>
                    <a:pt x="1647" y="1901"/>
                    <a:pt x="1647" y="1901"/>
                    <a:pt x="1647" y="1901"/>
                  </a:cubicBezTo>
                  <a:cubicBezTo>
                    <a:pt x="1646" y="1903"/>
                    <a:pt x="1645" y="1906"/>
                    <a:pt x="1642" y="1906"/>
                  </a:cubicBezTo>
                  <a:cubicBezTo>
                    <a:pt x="1642" y="1906"/>
                    <a:pt x="1642" y="1906"/>
                    <a:pt x="1642" y="1906"/>
                  </a:cubicBezTo>
                  <a:cubicBezTo>
                    <a:pt x="1641" y="1906"/>
                    <a:pt x="1637" y="1907"/>
                    <a:pt x="1634" y="1909"/>
                  </a:cubicBezTo>
                  <a:cubicBezTo>
                    <a:pt x="1634" y="1909"/>
                    <a:pt x="1634" y="1909"/>
                    <a:pt x="1634" y="1909"/>
                  </a:cubicBezTo>
                  <a:cubicBezTo>
                    <a:pt x="1631" y="1911"/>
                    <a:pt x="1629" y="1914"/>
                    <a:pt x="1629" y="1917"/>
                  </a:cubicBezTo>
                  <a:cubicBezTo>
                    <a:pt x="1629" y="1917"/>
                    <a:pt x="1629" y="1917"/>
                    <a:pt x="1629" y="1917"/>
                  </a:cubicBezTo>
                  <a:cubicBezTo>
                    <a:pt x="1629" y="1917"/>
                    <a:pt x="1629" y="1918"/>
                    <a:pt x="1629" y="1918"/>
                  </a:cubicBezTo>
                  <a:cubicBezTo>
                    <a:pt x="1629" y="1918"/>
                    <a:pt x="1629" y="1918"/>
                    <a:pt x="1629" y="1918"/>
                  </a:cubicBezTo>
                  <a:cubicBezTo>
                    <a:pt x="1631" y="1921"/>
                    <a:pt x="1633" y="1922"/>
                    <a:pt x="1635" y="1923"/>
                  </a:cubicBezTo>
                  <a:cubicBezTo>
                    <a:pt x="1635" y="1923"/>
                    <a:pt x="1635" y="1923"/>
                    <a:pt x="1635" y="1923"/>
                  </a:cubicBezTo>
                  <a:cubicBezTo>
                    <a:pt x="1636" y="1924"/>
                    <a:pt x="1639" y="1925"/>
                    <a:pt x="1639" y="1928"/>
                  </a:cubicBezTo>
                  <a:cubicBezTo>
                    <a:pt x="1639" y="1928"/>
                    <a:pt x="1639" y="1928"/>
                    <a:pt x="1639" y="1928"/>
                  </a:cubicBezTo>
                  <a:cubicBezTo>
                    <a:pt x="1639" y="1931"/>
                    <a:pt x="1640" y="1934"/>
                    <a:pt x="1640" y="1935"/>
                  </a:cubicBezTo>
                  <a:cubicBezTo>
                    <a:pt x="1640" y="1935"/>
                    <a:pt x="1640" y="1935"/>
                    <a:pt x="1640" y="1935"/>
                  </a:cubicBezTo>
                  <a:cubicBezTo>
                    <a:pt x="1641" y="1936"/>
                    <a:pt x="1641" y="1937"/>
                    <a:pt x="1645" y="1937"/>
                  </a:cubicBezTo>
                  <a:cubicBezTo>
                    <a:pt x="1645" y="1937"/>
                    <a:pt x="1645" y="1937"/>
                    <a:pt x="1645" y="1937"/>
                  </a:cubicBezTo>
                  <a:cubicBezTo>
                    <a:pt x="1645" y="1937"/>
                    <a:pt x="1645" y="1937"/>
                    <a:pt x="1645" y="1937"/>
                  </a:cubicBezTo>
                  <a:cubicBezTo>
                    <a:pt x="1645" y="1937"/>
                    <a:pt x="1645" y="1937"/>
                    <a:pt x="1645" y="1937"/>
                  </a:cubicBezTo>
                  <a:cubicBezTo>
                    <a:pt x="1647" y="1937"/>
                    <a:pt x="1648" y="1937"/>
                    <a:pt x="1649" y="1937"/>
                  </a:cubicBezTo>
                  <a:cubicBezTo>
                    <a:pt x="1649" y="1937"/>
                    <a:pt x="1649" y="1937"/>
                    <a:pt x="1649" y="1937"/>
                  </a:cubicBezTo>
                  <a:cubicBezTo>
                    <a:pt x="1650" y="1937"/>
                    <a:pt x="1650" y="1937"/>
                    <a:pt x="1651" y="1937"/>
                  </a:cubicBezTo>
                  <a:cubicBezTo>
                    <a:pt x="1651" y="1937"/>
                    <a:pt x="1651" y="1937"/>
                    <a:pt x="1651" y="1937"/>
                  </a:cubicBezTo>
                  <a:cubicBezTo>
                    <a:pt x="1652" y="1938"/>
                    <a:pt x="1652" y="1938"/>
                    <a:pt x="1652" y="1939"/>
                  </a:cubicBezTo>
                  <a:cubicBezTo>
                    <a:pt x="1652" y="1939"/>
                    <a:pt x="1652" y="1939"/>
                    <a:pt x="1652" y="1939"/>
                  </a:cubicBezTo>
                  <a:cubicBezTo>
                    <a:pt x="1652" y="1940"/>
                    <a:pt x="1652" y="1942"/>
                    <a:pt x="1652" y="1946"/>
                  </a:cubicBezTo>
                  <a:cubicBezTo>
                    <a:pt x="1652" y="1946"/>
                    <a:pt x="1652" y="1946"/>
                    <a:pt x="1652" y="1946"/>
                  </a:cubicBezTo>
                  <a:cubicBezTo>
                    <a:pt x="1653" y="1955"/>
                    <a:pt x="1656" y="1965"/>
                    <a:pt x="1659" y="1965"/>
                  </a:cubicBezTo>
                  <a:cubicBezTo>
                    <a:pt x="1659" y="1965"/>
                    <a:pt x="1659" y="1965"/>
                    <a:pt x="1659" y="1965"/>
                  </a:cubicBezTo>
                  <a:cubicBezTo>
                    <a:pt x="1660" y="1966"/>
                    <a:pt x="1660" y="1966"/>
                    <a:pt x="1660" y="1966"/>
                  </a:cubicBezTo>
                  <a:cubicBezTo>
                    <a:pt x="1660" y="1966"/>
                    <a:pt x="1660" y="1966"/>
                    <a:pt x="1660" y="1966"/>
                  </a:cubicBezTo>
                  <a:cubicBezTo>
                    <a:pt x="1661" y="1966"/>
                    <a:pt x="1662" y="1964"/>
                    <a:pt x="1666" y="1964"/>
                  </a:cubicBezTo>
                  <a:cubicBezTo>
                    <a:pt x="1666" y="1964"/>
                    <a:pt x="1666" y="1964"/>
                    <a:pt x="1666" y="1964"/>
                  </a:cubicBezTo>
                  <a:cubicBezTo>
                    <a:pt x="1668" y="1964"/>
                    <a:pt x="1670" y="1964"/>
                    <a:pt x="1672" y="1965"/>
                  </a:cubicBezTo>
                  <a:cubicBezTo>
                    <a:pt x="1672" y="1965"/>
                    <a:pt x="1672" y="1965"/>
                    <a:pt x="1672" y="1965"/>
                  </a:cubicBezTo>
                  <a:cubicBezTo>
                    <a:pt x="1676" y="1967"/>
                    <a:pt x="1679" y="1968"/>
                    <a:pt x="1682" y="1968"/>
                  </a:cubicBezTo>
                  <a:cubicBezTo>
                    <a:pt x="1682" y="1968"/>
                    <a:pt x="1682" y="1968"/>
                    <a:pt x="1682" y="1968"/>
                  </a:cubicBezTo>
                  <a:cubicBezTo>
                    <a:pt x="1684" y="1969"/>
                    <a:pt x="1686" y="1970"/>
                    <a:pt x="1687" y="1972"/>
                  </a:cubicBezTo>
                  <a:cubicBezTo>
                    <a:pt x="1687" y="1972"/>
                    <a:pt x="1687" y="1972"/>
                    <a:pt x="1687" y="1972"/>
                  </a:cubicBezTo>
                  <a:cubicBezTo>
                    <a:pt x="1687" y="1976"/>
                    <a:pt x="1689" y="1981"/>
                    <a:pt x="1690" y="1985"/>
                  </a:cubicBezTo>
                  <a:cubicBezTo>
                    <a:pt x="1690" y="1985"/>
                    <a:pt x="1690" y="1985"/>
                    <a:pt x="1690" y="1985"/>
                  </a:cubicBezTo>
                  <a:cubicBezTo>
                    <a:pt x="1691" y="1987"/>
                    <a:pt x="1691" y="1989"/>
                    <a:pt x="1691" y="1990"/>
                  </a:cubicBezTo>
                  <a:cubicBezTo>
                    <a:pt x="1691" y="1990"/>
                    <a:pt x="1691" y="1990"/>
                    <a:pt x="1691" y="1990"/>
                  </a:cubicBezTo>
                  <a:cubicBezTo>
                    <a:pt x="1691" y="1991"/>
                    <a:pt x="1691" y="1992"/>
                    <a:pt x="1691" y="1993"/>
                  </a:cubicBezTo>
                  <a:cubicBezTo>
                    <a:pt x="1691" y="1993"/>
                    <a:pt x="1691" y="1993"/>
                    <a:pt x="1691" y="1993"/>
                  </a:cubicBezTo>
                  <a:cubicBezTo>
                    <a:pt x="1691" y="1994"/>
                    <a:pt x="1691" y="1996"/>
                    <a:pt x="1692" y="1997"/>
                  </a:cubicBezTo>
                  <a:cubicBezTo>
                    <a:pt x="1692" y="1997"/>
                    <a:pt x="1692" y="1997"/>
                    <a:pt x="1692" y="1997"/>
                  </a:cubicBezTo>
                  <a:cubicBezTo>
                    <a:pt x="1692" y="1997"/>
                    <a:pt x="1692" y="1998"/>
                    <a:pt x="1692" y="1998"/>
                  </a:cubicBezTo>
                  <a:cubicBezTo>
                    <a:pt x="1692" y="1998"/>
                    <a:pt x="1692" y="1998"/>
                    <a:pt x="1692" y="1998"/>
                  </a:cubicBezTo>
                  <a:cubicBezTo>
                    <a:pt x="1692" y="1997"/>
                    <a:pt x="1692" y="1997"/>
                    <a:pt x="1692" y="1997"/>
                  </a:cubicBezTo>
                  <a:cubicBezTo>
                    <a:pt x="1693" y="1997"/>
                    <a:pt x="1700" y="1996"/>
                    <a:pt x="1701" y="1996"/>
                  </a:cubicBezTo>
                  <a:cubicBezTo>
                    <a:pt x="1701" y="1996"/>
                    <a:pt x="1701" y="1996"/>
                    <a:pt x="1701" y="1996"/>
                  </a:cubicBezTo>
                  <a:cubicBezTo>
                    <a:pt x="1701" y="1996"/>
                    <a:pt x="1702" y="1996"/>
                    <a:pt x="1702" y="1994"/>
                  </a:cubicBezTo>
                  <a:cubicBezTo>
                    <a:pt x="1702" y="1994"/>
                    <a:pt x="1702" y="1994"/>
                    <a:pt x="1702" y="1994"/>
                  </a:cubicBezTo>
                  <a:cubicBezTo>
                    <a:pt x="1702" y="1991"/>
                    <a:pt x="1701" y="1988"/>
                    <a:pt x="1699" y="1984"/>
                  </a:cubicBezTo>
                  <a:cubicBezTo>
                    <a:pt x="1699" y="1984"/>
                    <a:pt x="1699" y="1984"/>
                    <a:pt x="1699" y="1984"/>
                  </a:cubicBezTo>
                  <a:cubicBezTo>
                    <a:pt x="1698" y="1982"/>
                    <a:pt x="1697" y="1980"/>
                    <a:pt x="1697" y="1979"/>
                  </a:cubicBezTo>
                  <a:cubicBezTo>
                    <a:pt x="1697" y="1979"/>
                    <a:pt x="1697" y="1979"/>
                    <a:pt x="1697" y="1979"/>
                  </a:cubicBezTo>
                  <a:cubicBezTo>
                    <a:pt x="1697" y="1978"/>
                    <a:pt x="1698" y="1977"/>
                    <a:pt x="1698" y="1976"/>
                  </a:cubicBezTo>
                  <a:cubicBezTo>
                    <a:pt x="1698" y="1976"/>
                    <a:pt x="1698" y="1976"/>
                    <a:pt x="1698" y="1976"/>
                  </a:cubicBezTo>
                  <a:cubicBezTo>
                    <a:pt x="1699" y="1975"/>
                    <a:pt x="1700" y="1975"/>
                    <a:pt x="1701" y="1975"/>
                  </a:cubicBezTo>
                  <a:cubicBezTo>
                    <a:pt x="1701" y="1975"/>
                    <a:pt x="1701" y="1975"/>
                    <a:pt x="1701" y="1975"/>
                  </a:cubicBezTo>
                  <a:cubicBezTo>
                    <a:pt x="1703" y="1975"/>
                    <a:pt x="1704" y="1976"/>
                    <a:pt x="1706" y="1977"/>
                  </a:cubicBezTo>
                  <a:cubicBezTo>
                    <a:pt x="1706" y="1977"/>
                    <a:pt x="1706" y="1977"/>
                    <a:pt x="1706" y="1977"/>
                  </a:cubicBezTo>
                  <a:cubicBezTo>
                    <a:pt x="1710" y="1980"/>
                    <a:pt x="1712" y="1984"/>
                    <a:pt x="1712" y="1991"/>
                  </a:cubicBezTo>
                  <a:cubicBezTo>
                    <a:pt x="1712" y="1991"/>
                    <a:pt x="1712" y="1991"/>
                    <a:pt x="1712" y="1991"/>
                  </a:cubicBezTo>
                  <a:cubicBezTo>
                    <a:pt x="1712" y="1993"/>
                    <a:pt x="1712" y="1995"/>
                    <a:pt x="1711" y="1997"/>
                  </a:cubicBezTo>
                  <a:cubicBezTo>
                    <a:pt x="1711" y="1997"/>
                    <a:pt x="1711" y="1997"/>
                    <a:pt x="1711" y="1997"/>
                  </a:cubicBezTo>
                  <a:cubicBezTo>
                    <a:pt x="1711" y="1998"/>
                    <a:pt x="1711" y="1999"/>
                    <a:pt x="1711" y="1999"/>
                  </a:cubicBezTo>
                  <a:cubicBezTo>
                    <a:pt x="1711" y="1999"/>
                    <a:pt x="1711" y="1999"/>
                    <a:pt x="1711" y="1999"/>
                  </a:cubicBezTo>
                  <a:cubicBezTo>
                    <a:pt x="1711" y="2002"/>
                    <a:pt x="1712" y="2002"/>
                    <a:pt x="1713" y="2002"/>
                  </a:cubicBezTo>
                  <a:cubicBezTo>
                    <a:pt x="1713" y="2002"/>
                    <a:pt x="1713" y="2002"/>
                    <a:pt x="1713" y="2002"/>
                  </a:cubicBezTo>
                  <a:cubicBezTo>
                    <a:pt x="1714" y="2002"/>
                    <a:pt x="1716" y="2000"/>
                    <a:pt x="1717" y="2000"/>
                  </a:cubicBezTo>
                  <a:cubicBezTo>
                    <a:pt x="1717" y="2000"/>
                    <a:pt x="1717" y="2000"/>
                    <a:pt x="1717" y="2000"/>
                  </a:cubicBezTo>
                  <a:cubicBezTo>
                    <a:pt x="1718" y="1996"/>
                    <a:pt x="1725" y="1993"/>
                    <a:pt x="1725" y="1986"/>
                  </a:cubicBezTo>
                  <a:cubicBezTo>
                    <a:pt x="1725" y="1986"/>
                    <a:pt x="1725" y="1986"/>
                    <a:pt x="1725" y="1986"/>
                  </a:cubicBezTo>
                  <a:cubicBezTo>
                    <a:pt x="1725" y="1986"/>
                    <a:pt x="1724" y="1985"/>
                    <a:pt x="1724" y="1985"/>
                  </a:cubicBezTo>
                  <a:cubicBezTo>
                    <a:pt x="1724" y="1985"/>
                    <a:pt x="1724" y="1985"/>
                    <a:pt x="1724" y="1985"/>
                  </a:cubicBezTo>
                  <a:cubicBezTo>
                    <a:pt x="1724" y="1984"/>
                    <a:pt x="1724" y="1983"/>
                    <a:pt x="1724" y="1983"/>
                  </a:cubicBezTo>
                  <a:cubicBezTo>
                    <a:pt x="1724" y="1983"/>
                    <a:pt x="1724" y="1983"/>
                    <a:pt x="1724" y="1983"/>
                  </a:cubicBezTo>
                  <a:cubicBezTo>
                    <a:pt x="1724" y="1980"/>
                    <a:pt x="1726" y="1978"/>
                    <a:pt x="1728" y="1978"/>
                  </a:cubicBezTo>
                  <a:cubicBezTo>
                    <a:pt x="1728" y="1978"/>
                    <a:pt x="1728" y="1978"/>
                    <a:pt x="1728" y="1978"/>
                  </a:cubicBezTo>
                  <a:cubicBezTo>
                    <a:pt x="1730" y="1977"/>
                    <a:pt x="1732" y="1977"/>
                    <a:pt x="1732" y="1977"/>
                  </a:cubicBezTo>
                  <a:cubicBezTo>
                    <a:pt x="1732" y="1977"/>
                    <a:pt x="1732" y="1977"/>
                    <a:pt x="1732" y="1977"/>
                  </a:cubicBezTo>
                  <a:cubicBezTo>
                    <a:pt x="1732" y="1977"/>
                    <a:pt x="1732" y="1977"/>
                    <a:pt x="1732" y="1977"/>
                  </a:cubicBezTo>
                  <a:cubicBezTo>
                    <a:pt x="1732" y="1977"/>
                    <a:pt x="1732" y="1977"/>
                    <a:pt x="1732" y="1977"/>
                  </a:cubicBezTo>
                  <a:cubicBezTo>
                    <a:pt x="1732" y="1977"/>
                    <a:pt x="1732" y="1977"/>
                    <a:pt x="1732" y="1977"/>
                  </a:cubicBezTo>
                  <a:cubicBezTo>
                    <a:pt x="1732" y="1977"/>
                    <a:pt x="1732" y="1977"/>
                    <a:pt x="1732" y="1977"/>
                  </a:cubicBezTo>
                  <a:cubicBezTo>
                    <a:pt x="1732" y="1977"/>
                    <a:pt x="1732" y="1976"/>
                    <a:pt x="1732" y="1976"/>
                  </a:cubicBezTo>
                  <a:cubicBezTo>
                    <a:pt x="1732" y="1976"/>
                    <a:pt x="1732" y="1976"/>
                    <a:pt x="1732" y="1976"/>
                  </a:cubicBezTo>
                  <a:cubicBezTo>
                    <a:pt x="1733" y="1972"/>
                    <a:pt x="1737" y="1969"/>
                    <a:pt x="1743" y="1969"/>
                  </a:cubicBezTo>
                  <a:cubicBezTo>
                    <a:pt x="1743" y="1969"/>
                    <a:pt x="1743" y="1969"/>
                    <a:pt x="1743" y="1969"/>
                  </a:cubicBezTo>
                  <a:cubicBezTo>
                    <a:pt x="1746" y="1969"/>
                    <a:pt x="1749" y="1970"/>
                    <a:pt x="1751" y="1974"/>
                  </a:cubicBezTo>
                  <a:cubicBezTo>
                    <a:pt x="1751" y="1974"/>
                    <a:pt x="1751" y="1974"/>
                    <a:pt x="1751" y="1974"/>
                  </a:cubicBezTo>
                  <a:cubicBezTo>
                    <a:pt x="1754" y="1978"/>
                    <a:pt x="1755" y="1978"/>
                    <a:pt x="1755" y="1978"/>
                  </a:cubicBezTo>
                  <a:cubicBezTo>
                    <a:pt x="1755" y="1978"/>
                    <a:pt x="1755" y="1978"/>
                    <a:pt x="1755" y="1978"/>
                  </a:cubicBezTo>
                  <a:cubicBezTo>
                    <a:pt x="1756" y="1979"/>
                    <a:pt x="1757" y="1977"/>
                    <a:pt x="1760" y="1975"/>
                  </a:cubicBezTo>
                  <a:cubicBezTo>
                    <a:pt x="1760" y="1975"/>
                    <a:pt x="1760" y="1975"/>
                    <a:pt x="1760" y="1975"/>
                  </a:cubicBezTo>
                  <a:cubicBezTo>
                    <a:pt x="1764" y="1974"/>
                    <a:pt x="1763" y="1960"/>
                    <a:pt x="1764" y="1952"/>
                  </a:cubicBezTo>
                  <a:cubicBezTo>
                    <a:pt x="1764" y="1952"/>
                    <a:pt x="1764" y="1952"/>
                    <a:pt x="1764" y="1952"/>
                  </a:cubicBezTo>
                  <a:cubicBezTo>
                    <a:pt x="1765" y="1948"/>
                    <a:pt x="1770" y="1946"/>
                    <a:pt x="1774" y="1946"/>
                  </a:cubicBezTo>
                  <a:cubicBezTo>
                    <a:pt x="1774" y="1946"/>
                    <a:pt x="1774" y="1946"/>
                    <a:pt x="1774" y="1946"/>
                  </a:cubicBezTo>
                  <a:cubicBezTo>
                    <a:pt x="1781" y="1946"/>
                    <a:pt x="1790" y="1950"/>
                    <a:pt x="1792" y="1958"/>
                  </a:cubicBezTo>
                  <a:cubicBezTo>
                    <a:pt x="1792" y="1958"/>
                    <a:pt x="1792" y="1958"/>
                    <a:pt x="1792" y="1958"/>
                  </a:cubicBezTo>
                  <a:cubicBezTo>
                    <a:pt x="1793" y="1962"/>
                    <a:pt x="1794" y="1963"/>
                    <a:pt x="1796" y="1963"/>
                  </a:cubicBezTo>
                  <a:cubicBezTo>
                    <a:pt x="1796" y="1963"/>
                    <a:pt x="1796" y="1963"/>
                    <a:pt x="1796" y="1963"/>
                  </a:cubicBezTo>
                  <a:cubicBezTo>
                    <a:pt x="1799" y="1963"/>
                    <a:pt x="1804" y="1960"/>
                    <a:pt x="1811" y="1959"/>
                  </a:cubicBezTo>
                  <a:cubicBezTo>
                    <a:pt x="1811" y="1959"/>
                    <a:pt x="1811" y="1959"/>
                    <a:pt x="1811" y="1959"/>
                  </a:cubicBezTo>
                  <a:cubicBezTo>
                    <a:pt x="1813" y="1959"/>
                    <a:pt x="1819" y="1958"/>
                    <a:pt x="1822" y="1957"/>
                  </a:cubicBezTo>
                  <a:cubicBezTo>
                    <a:pt x="1822" y="1957"/>
                    <a:pt x="1822" y="1957"/>
                    <a:pt x="1822" y="1957"/>
                  </a:cubicBezTo>
                  <a:cubicBezTo>
                    <a:pt x="1823" y="1958"/>
                    <a:pt x="1824" y="1958"/>
                    <a:pt x="1825" y="1958"/>
                  </a:cubicBezTo>
                  <a:cubicBezTo>
                    <a:pt x="1825" y="1958"/>
                    <a:pt x="1825" y="1958"/>
                    <a:pt x="1825" y="1958"/>
                  </a:cubicBezTo>
                  <a:cubicBezTo>
                    <a:pt x="1824" y="1959"/>
                    <a:pt x="1824" y="1959"/>
                    <a:pt x="1824" y="1959"/>
                  </a:cubicBezTo>
                  <a:cubicBezTo>
                    <a:pt x="1826" y="1959"/>
                    <a:pt x="1826" y="1959"/>
                    <a:pt x="1826" y="1959"/>
                  </a:cubicBezTo>
                  <a:cubicBezTo>
                    <a:pt x="1826" y="1959"/>
                    <a:pt x="1826" y="1962"/>
                    <a:pt x="1827" y="1962"/>
                  </a:cubicBezTo>
                  <a:cubicBezTo>
                    <a:pt x="1827" y="1962"/>
                    <a:pt x="1827" y="1962"/>
                    <a:pt x="1827" y="1962"/>
                  </a:cubicBezTo>
                  <a:cubicBezTo>
                    <a:pt x="1827" y="1963"/>
                    <a:pt x="1828" y="1966"/>
                    <a:pt x="1829" y="1968"/>
                  </a:cubicBezTo>
                  <a:cubicBezTo>
                    <a:pt x="1829" y="1968"/>
                    <a:pt x="1829" y="1968"/>
                    <a:pt x="1829" y="1968"/>
                  </a:cubicBezTo>
                  <a:cubicBezTo>
                    <a:pt x="1830" y="1970"/>
                    <a:pt x="1830" y="1973"/>
                    <a:pt x="1831" y="1976"/>
                  </a:cubicBezTo>
                  <a:cubicBezTo>
                    <a:pt x="1831" y="1976"/>
                    <a:pt x="1831" y="1976"/>
                    <a:pt x="1831" y="1976"/>
                  </a:cubicBezTo>
                  <a:cubicBezTo>
                    <a:pt x="1831" y="1976"/>
                    <a:pt x="1831" y="1977"/>
                    <a:pt x="1831" y="1977"/>
                  </a:cubicBezTo>
                  <a:cubicBezTo>
                    <a:pt x="1831" y="1977"/>
                    <a:pt x="1831" y="1977"/>
                    <a:pt x="1831" y="1977"/>
                  </a:cubicBezTo>
                  <a:cubicBezTo>
                    <a:pt x="1831" y="1980"/>
                    <a:pt x="1829" y="1983"/>
                    <a:pt x="1828" y="1986"/>
                  </a:cubicBezTo>
                  <a:cubicBezTo>
                    <a:pt x="1828" y="1986"/>
                    <a:pt x="1828" y="1986"/>
                    <a:pt x="1828" y="1986"/>
                  </a:cubicBezTo>
                  <a:cubicBezTo>
                    <a:pt x="1827" y="1987"/>
                    <a:pt x="1827" y="1987"/>
                    <a:pt x="1827" y="1987"/>
                  </a:cubicBezTo>
                  <a:cubicBezTo>
                    <a:pt x="1827" y="1987"/>
                    <a:pt x="1827" y="1987"/>
                    <a:pt x="1827" y="1987"/>
                  </a:cubicBezTo>
                  <a:cubicBezTo>
                    <a:pt x="1827" y="1987"/>
                    <a:pt x="1827" y="1987"/>
                    <a:pt x="1828" y="1988"/>
                  </a:cubicBezTo>
                  <a:cubicBezTo>
                    <a:pt x="1828" y="1988"/>
                    <a:pt x="1828" y="1988"/>
                    <a:pt x="1828" y="1988"/>
                  </a:cubicBezTo>
                  <a:cubicBezTo>
                    <a:pt x="1829" y="1988"/>
                    <a:pt x="1830" y="1989"/>
                    <a:pt x="1832" y="1990"/>
                  </a:cubicBezTo>
                  <a:cubicBezTo>
                    <a:pt x="1832" y="1990"/>
                    <a:pt x="1832" y="1990"/>
                    <a:pt x="1832" y="1990"/>
                  </a:cubicBezTo>
                  <a:cubicBezTo>
                    <a:pt x="1835" y="1991"/>
                    <a:pt x="1838" y="1993"/>
                    <a:pt x="1838" y="1994"/>
                  </a:cubicBezTo>
                  <a:cubicBezTo>
                    <a:pt x="1838" y="1994"/>
                    <a:pt x="1838" y="1994"/>
                    <a:pt x="1838" y="1994"/>
                  </a:cubicBezTo>
                  <a:cubicBezTo>
                    <a:pt x="1839" y="1994"/>
                    <a:pt x="1839" y="1994"/>
                    <a:pt x="1839" y="1994"/>
                  </a:cubicBezTo>
                  <a:cubicBezTo>
                    <a:pt x="1839" y="1994"/>
                    <a:pt x="1839" y="1994"/>
                    <a:pt x="1839" y="1994"/>
                  </a:cubicBezTo>
                  <a:cubicBezTo>
                    <a:pt x="1840" y="1994"/>
                    <a:pt x="1840" y="1994"/>
                    <a:pt x="1841" y="1994"/>
                  </a:cubicBezTo>
                  <a:cubicBezTo>
                    <a:pt x="1841" y="1994"/>
                    <a:pt x="1841" y="1994"/>
                    <a:pt x="1841" y="1994"/>
                  </a:cubicBezTo>
                  <a:cubicBezTo>
                    <a:pt x="1841" y="1994"/>
                    <a:pt x="1841" y="1994"/>
                    <a:pt x="1841" y="1994"/>
                  </a:cubicBezTo>
                  <a:cubicBezTo>
                    <a:pt x="1844" y="1995"/>
                    <a:pt x="1845" y="1997"/>
                    <a:pt x="1845" y="2000"/>
                  </a:cubicBezTo>
                  <a:cubicBezTo>
                    <a:pt x="1845" y="2000"/>
                    <a:pt x="1845" y="2000"/>
                    <a:pt x="1845" y="2000"/>
                  </a:cubicBezTo>
                  <a:cubicBezTo>
                    <a:pt x="1845" y="2003"/>
                    <a:pt x="1843" y="2008"/>
                    <a:pt x="1843" y="2011"/>
                  </a:cubicBezTo>
                  <a:cubicBezTo>
                    <a:pt x="1843" y="2011"/>
                    <a:pt x="1843" y="2011"/>
                    <a:pt x="1843" y="2011"/>
                  </a:cubicBezTo>
                  <a:cubicBezTo>
                    <a:pt x="1843" y="2013"/>
                    <a:pt x="1843" y="2015"/>
                    <a:pt x="1843" y="2017"/>
                  </a:cubicBezTo>
                  <a:cubicBezTo>
                    <a:pt x="1843" y="2017"/>
                    <a:pt x="1843" y="2017"/>
                    <a:pt x="1843" y="2017"/>
                  </a:cubicBezTo>
                  <a:cubicBezTo>
                    <a:pt x="1843" y="2018"/>
                    <a:pt x="1843" y="2018"/>
                    <a:pt x="1844" y="2018"/>
                  </a:cubicBezTo>
                  <a:cubicBezTo>
                    <a:pt x="1844" y="2018"/>
                    <a:pt x="1844" y="2018"/>
                    <a:pt x="1844" y="2018"/>
                  </a:cubicBezTo>
                  <a:cubicBezTo>
                    <a:pt x="1844" y="2018"/>
                    <a:pt x="1844" y="2018"/>
                    <a:pt x="1844" y="2018"/>
                  </a:cubicBezTo>
                  <a:cubicBezTo>
                    <a:pt x="1844" y="2018"/>
                    <a:pt x="1844" y="2018"/>
                    <a:pt x="1844" y="2018"/>
                  </a:cubicBezTo>
                  <a:cubicBezTo>
                    <a:pt x="1844" y="2018"/>
                    <a:pt x="1844" y="2018"/>
                    <a:pt x="1845" y="2017"/>
                  </a:cubicBezTo>
                  <a:cubicBezTo>
                    <a:pt x="1845" y="2017"/>
                    <a:pt x="1845" y="2017"/>
                    <a:pt x="1845" y="2017"/>
                  </a:cubicBezTo>
                  <a:cubicBezTo>
                    <a:pt x="1846" y="2017"/>
                    <a:pt x="1846" y="2017"/>
                    <a:pt x="1846" y="2016"/>
                  </a:cubicBezTo>
                  <a:cubicBezTo>
                    <a:pt x="1846" y="2016"/>
                    <a:pt x="1846" y="2016"/>
                    <a:pt x="1846" y="2016"/>
                  </a:cubicBezTo>
                  <a:cubicBezTo>
                    <a:pt x="1846" y="2015"/>
                    <a:pt x="1845" y="2014"/>
                    <a:pt x="1845" y="2012"/>
                  </a:cubicBezTo>
                  <a:cubicBezTo>
                    <a:pt x="1845" y="2012"/>
                    <a:pt x="1845" y="2012"/>
                    <a:pt x="1845" y="2012"/>
                  </a:cubicBezTo>
                  <a:cubicBezTo>
                    <a:pt x="1845" y="2011"/>
                    <a:pt x="1846" y="2009"/>
                    <a:pt x="1847" y="2008"/>
                  </a:cubicBezTo>
                  <a:cubicBezTo>
                    <a:pt x="1847" y="2008"/>
                    <a:pt x="1847" y="2008"/>
                    <a:pt x="1847" y="2008"/>
                  </a:cubicBezTo>
                  <a:cubicBezTo>
                    <a:pt x="1848" y="2007"/>
                    <a:pt x="1849" y="2007"/>
                    <a:pt x="1850" y="2007"/>
                  </a:cubicBezTo>
                  <a:cubicBezTo>
                    <a:pt x="1850" y="2007"/>
                    <a:pt x="1850" y="2007"/>
                    <a:pt x="1850" y="2007"/>
                  </a:cubicBezTo>
                  <a:cubicBezTo>
                    <a:pt x="1854" y="2007"/>
                    <a:pt x="1854" y="2012"/>
                    <a:pt x="1855" y="2016"/>
                  </a:cubicBezTo>
                  <a:cubicBezTo>
                    <a:pt x="1855" y="2016"/>
                    <a:pt x="1855" y="2016"/>
                    <a:pt x="1855" y="2016"/>
                  </a:cubicBezTo>
                  <a:cubicBezTo>
                    <a:pt x="1855" y="2016"/>
                    <a:pt x="1855" y="2016"/>
                    <a:pt x="1855" y="2016"/>
                  </a:cubicBezTo>
                  <a:cubicBezTo>
                    <a:pt x="1855" y="2016"/>
                    <a:pt x="1855" y="2016"/>
                    <a:pt x="1855" y="2016"/>
                  </a:cubicBezTo>
                  <a:cubicBezTo>
                    <a:pt x="1855" y="2016"/>
                    <a:pt x="1855" y="2017"/>
                    <a:pt x="1855" y="2017"/>
                  </a:cubicBezTo>
                  <a:cubicBezTo>
                    <a:pt x="1855" y="2017"/>
                    <a:pt x="1855" y="2017"/>
                    <a:pt x="1855" y="2017"/>
                  </a:cubicBezTo>
                  <a:cubicBezTo>
                    <a:pt x="1854" y="2018"/>
                    <a:pt x="1854" y="2020"/>
                    <a:pt x="1853" y="2022"/>
                  </a:cubicBezTo>
                  <a:cubicBezTo>
                    <a:pt x="1853" y="2022"/>
                    <a:pt x="1853" y="2022"/>
                    <a:pt x="1853" y="2022"/>
                  </a:cubicBezTo>
                  <a:cubicBezTo>
                    <a:pt x="1853" y="2022"/>
                    <a:pt x="1853" y="2024"/>
                    <a:pt x="1853" y="2025"/>
                  </a:cubicBezTo>
                  <a:cubicBezTo>
                    <a:pt x="1853" y="2025"/>
                    <a:pt x="1853" y="2025"/>
                    <a:pt x="1853" y="2025"/>
                  </a:cubicBezTo>
                  <a:cubicBezTo>
                    <a:pt x="1853" y="2026"/>
                    <a:pt x="1853" y="2026"/>
                    <a:pt x="1853" y="2026"/>
                  </a:cubicBezTo>
                  <a:cubicBezTo>
                    <a:pt x="1853" y="2026"/>
                    <a:pt x="1853" y="2026"/>
                    <a:pt x="1853" y="2026"/>
                  </a:cubicBezTo>
                  <a:cubicBezTo>
                    <a:pt x="1854" y="2027"/>
                    <a:pt x="1853" y="2027"/>
                    <a:pt x="1856" y="2028"/>
                  </a:cubicBezTo>
                  <a:cubicBezTo>
                    <a:pt x="1856" y="2028"/>
                    <a:pt x="1856" y="2028"/>
                    <a:pt x="1856" y="2028"/>
                  </a:cubicBezTo>
                  <a:cubicBezTo>
                    <a:pt x="1856" y="2028"/>
                    <a:pt x="1857" y="2028"/>
                    <a:pt x="1858" y="2028"/>
                  </a:cubicBezTo>
                  <a:cubicBezTo>
                    <a:pt x="1858" y="2028"/>
                    <a:pt x="1858" y="2028"/>
                    <a:pt x="1858" y="2028"/>
                  </a:cubicBezTo>
                  <a:cubicBezTo>
                    <a:pt x="1860" y="2028"/>
                    <a:pt x="1863" y="2028"/>
                    <a:pt x="1864" y="2028"/>
                  </a:cubicBezTo>
                  <a:cubicBezTo>
                    <a:pt x="1864" y="2028"/>
                    <a:pt x="1864" y="2028"/>
                    <a:pt x="1864" y="2028"/>
                  </a:cubicBezTo>
                  <a:cubicBezTo>
                    <a:pt x="1866" y="2028"/>
                    <a:pt x="1867" y="2029"/>
                    <a:pt x="1868" y="2029"/>
                  </a:cubicBezTo>
                  <a:cubicBezTo>
                    <a:pt x="1868" y="2029"/>
                    <a:pt x="1868" y="2029"/>
                    <a:pt x="1868" y="2029"/>
                  </a:cubicBezTo>
                  <a:cubicBezTo>
                    <a:pt x="1870" y="2029"/>
                    <a:pt x="1871" y="2028"/>
                    <a:pt x="1872" y="2028"/>
                  </a:cubicBezTo>
                  <a:cubicBezTo>
                    <a:pt x="1872" y="2028"/>
                    <a:pt x="1872" y="2028"/>
                    <a:pt x="1872" y="2028"/>
                  </a:cubicBezTo>
                  <a:cubicBezTo>
                    <a:pt x="1873" y="2028"/>
                    <a:pt x="1873" y="2028"/>
                    <a:pt x="1874" y="2027"/>
                  </a:cubicBezTo>
                  <a:cubicBezTo>
                    <a:pt x="1874" y="2027"/>
                    <a:pt x="1874" y="2027"/>
                    <a:pt x="1874" y="2027"/>
                  </a:cubicBezTo>
                  <a:cubicBezTo>
                    <a:pt x="1874" y="2026"/>
                    <a:pt x="1874" y="2024"/>
                    <a:pt x="1875" y="2022"/>
                  </a:cubicBezTo>
                  <a:cubicBezTo>
                    <a:pt x="1875" y="2022"/>
                    <a:pt x="1875" y="2022"/>
                    <a:pt x="1875" y="2022"/>
                  </a:cubicBezTo>
                  <a:cubicBezTo>
                    <a:pt x="1876" y="2020"/>
                    <a:pt x="1880" y="2013"/>
                    <a:pt x="1881" y="2011"/>
                  </a:cubicBezTo>
                  <a:cubicBezTo>
                    <a:pt x="1881" y="2011"/>
                    <a:pt x="1881" y="2011"/>
                    <a:pt x="1881" y="2011"/>
                  </a:cubicBezTo>
                  <a:cubicBezTo>
                    <a:pt x="1881" y="2011"/>
                    <a:pt x="1881" y="2011"/>
                    <a:pt x="1881" y="2011"/>
                  </a:cubicBezTo>
                  <a:cubicBezTo>
                    <a:pt x="1884" y="2012"/>
                    <a:pt x="1884" y="2012"/>
                    <a:pt x="1884" y="2012"/>
                  </a:cubicBezTo>
                  <a:cubicBezTo>
                    <a:pt x="1882" y="2014"/>
                    <a:pt x="1878" y="2021"/>
                    <a:pt x="1878" y="2023"/>
                  </a:cubicBezTo>
                  <a:cubicBezTo>
                    <a:pt x="1878" y="2023"/>
                    <a:pt x="1878" y="2023"/>
                    <a:pt x="1878" y="2023"/>
                  </a:cubicBezTo>
                  <a:cubicBezTo>
                    <a:pt x="1877" y="2025"/>
                    <a:pt x="1877" y="2027"/>
                    <a:pt x="1876" y="2028"/>
                  </a:cubicBezTo>
                  <a:cubicBezTo>
                    <a:pt x="1876" y="2028"/>
                    <a:pt x="1876" y="2028"/>
                    <a:pt x="1876" y="2028"/>
                  </a:cubicBezTo>
                  <a:cubicBezTo>
                    <a:pt x="1876" y="2030"/>
                    <a:pt x="1874" y="2031"/>
                    <a:pt x="1873" y="2031"/>
                  </a:cubicBezTo>
                  <a:cubicBezTo>
                    <a:pt x="1873" y="2031"/>
                    <a:pt x="1873" y="2031"/>
                    <a:pt x="1873" y="2031"/>
                  </a:cubicBezTo>
                  <a:cubicBezTo>
                    <a:pt x="1871" y="2031"/>
                    <a:pt x="1870" y="2031"/>
                    <a:pt x="1868" y="2031"/>
                  </a:cubicBezTo>
                  <a:cubicBezTo>
                    <a:pt x="1868" y="2031"/>
                    <a:pt x="1868" y="2031"/>
                    <a:pt x="1868" y="2031"/>
                  </a:cubicBezTo>
                  <a:cubicBezTo>
                    <a:pt x="1867" y="2031"/>
                    <a:pt x="1865" y="2031"/>
                    <a:pt x="1864" y="2031"/>
                  </a:cubicBezTo>
                  <a:cubicBezTo>
                    <a:pt x="1864" y="2031"/>
                    <a:pt x="1864" y="2031"/>
                    <a:pt x="1864" y="2031"/>
                  </a:cubicBezTo>
                  <a:cubicBezTo>
                    <a:pt x="1862" y="2031"/>
                    <a:pt x="1860" y="2031"/>
                    <a:pt x="1858" y="2031"/>
                  </a:cubicBezTo>
                  <a:cubicBezTo>
                    <a:pt x="1858" y="2031"/>
                    <a:pt x="1858" y="2031"/>
                    <a:pt x="1858" y="2031"/>
                  </a:cubicBezTo>
                  <a:cubicBezTo>
                    <a:pt x="1857" y="2031"/>
                    <a:pt x="1856" y="2031"/>
                    <a:pt x="1856" y="2030"/>
                  </a:cubicBezTo>
                  <a:cubicBezTo>
                    <a:pt x="1856" y="2030"/>
                    <a:pt x="1856" y="2030"/>
                    <a:pt x="1856" y="2030"/>
                  </a:cubicBezTo>
                  <a:cubicBezTo>
                    <a:pt x="1853" y="2030"/>
                    <a:pt x="1851" y="2029"/>
                    <a:pt x="1850" y="2028"/>
                  </a:cubicBezTo>
                  <a:cubicBezTo>
                    <a:pt x="1850" y="2028"/>
                    <a:pt x="1850" y="2028"/>
                    <a:pt x="1850" y="2028"/>
                  </a:cubicBezTo>
                  <a:cubicBezTo>
                    <a:pt x="1850" y="2027"/>
                    <a:pt x="1850" y="2026"/>
                    <a:pt x="1850" y="2025"/>
                  </a:cubicBezTo>
                  <a:cubicBezTo>
                    <a:pt x="1850" y="2025"/>
                    <a:pt x="1850" y="2025"/>
                    <a:pt x="1850" y="2025"/>
                  </a:cubicBezTo>
                  <a:cubicBezTo>
                    <a:pt x="1850" y="2023"/>
                    <a:pt x="1850" y="2022"/>
                    <a:pt x="1851" y="2021"/>
                  </a:cubicBezTo>
                  <a:cubicBezTo>
                    <a:pt x="1851" y="2021"/>
                    <a:pt x="1851" y="2021"/>
                    <a:pt x="1851" y="2021"/>
                  </a:cubicBezTo>
                  <a:cubicBezTo>
                    <a:pt x="1851" y="2019"/>
                    <a:pt x="1852" y="2017"/>
                    <a:pt x="1852" y="2017"/>
                  </a:cubicBezTo>
                  <a:cubicBezTo>
                    <a:pt x="1852" y="2017"/>
                    <a:pt x="1852" y="2017"/>
                    <a:pt x="1852" y="2017"/>
                  </a:cubicBezTo>
                  <a:cubicBezTo>
                    <a:pt x="1852" y="2017"/>
                    <a:pt x="1852" y="2016"/>
                    <a:pt x="1852" y="2016"/>
                  </a:cubicBezTo>
                  <a:cubicBezTo>
                    <a:pt x="1852" y="2016"/>
                    <a:pt x="1852" y="2016"/>
                    <a:pt x="1852" y="2016"/>
                  </a:cubicBezTo>
                  <a:cubicBezTo>
                    <a:pt x="1852" y="2016"/>
                    <a:pt x="1852" y="2016"/>
                    <a:pt x="1852" y="2016"/>
                  </a:cubicBezTo>
                  <a:cubicBezTo>
                    <a:pt x="1852" y="2016"/>
                    <a:pt x="1852" y="2016"/>
                    <a:pt x="1852" y="2016"/>
                  </a:cubicBezTo>
                  <a:cubicBezTo>
                    <a:pt x="1852" y="2014"/>
                    <a:pt x="1851" y="2012"/>
                    <a:pt x="1851" y="2011"/>
                  </a:cubicBezTo>
                  <a:cubicBezTo>
                    <a:pt x="1851" y="2011"/>
                    <a:pt x="1851" y="2011"/>
                    <a:pt x="1851" y="2011"/>
                  </a:cubicBezTo>
                  <a:cubicBezTo>
                    <a:pt x="1850" y="2010"/>
                    <a:pt x="1850" y="2010"/>
                    <a:pt x="1850" y="2010"/>
                  </a:cubicBezTo>
                  <a:cubicBezTo>
                    <a:pt x="1850" y="2010"/>
                    <a:pt x="1850" y="2010"/>
                    <a:pt x="1850" y="2010"/>
                  </a:cubicBezTo>
                  <a:cubicBezTo>
                    <a:pt x="1850" y="2010"/>
                    <a:pt x="1850" y="2010"/>
                    <a:pt x="1849" y="2010"/>
                  </a:cubicBezTo>
                  <a:cubicBezTo>
                    <a:pt x="1849" y="2010"/>
                    <a:pt x="1849" y="2010"/>
                    <a:pt x="1849" y="2010"/>
                  </a:cubicBezTo>
                  <a:cubicBezTo>
                    <a:pt x="1848" y="2011"/>
                    <a:pt x="1848" y="2011"/>
                    <a:pt x="1848" y="2012"/>
                  </a:cubicBezTo>
                  <a:cubicBezTo>
                    <a:pt x="1848" y="2012"/>
                    <a:pt x="1848" y="2012"/>
                    <a:pt x="1848" y="2012"/>
                  </a:cubicBezTo>
                  <a:cubicBezTo>
                    <a:pt x="1848" y="2013"/>
                    <a:pt x="1849" y="2014"/>
                    <a:pt x="1849" y="2016"/>
                  </a:cubicBezTo>
                  <a:cubicBezTo>
                    <a:pt x="1849" y="2016"/>
                    <a:pt x="1849" y="2016"/>
                    <a:pt x="1849" y="2016"/>
                  </a:cubicBezTo>
                  <a:cubicBezTo>
                    <a:pt x="1849" y="2017"/>
                    <a:pt x="1848" y="2019"/>
                    <a:pt x="1846" y="2020"/>
                  </a:cubicBezTo>
                  <a:cubicBezTo>
                    <a:pt x="1846" y="2020"/>
                    <a:pt x="1846" y="2020"/>
                    <a:pt x="1846" y="2020"/>
                  </a:cubicBezTo>
                  <a:cubicBezTo>
                    <a:pt x="1845" y="2020"/>
                    <a:pt x="1844" y="2021"/>
                    <a:pt x="1844" y="2021"/>
                  </a:cubicBezTo>
                  <a:cubicBezTo>
                    <a:pt x="1844" y="2021"/>
                    <a:pt x="1844" y="2021"/>
                    <a:pt x="1844" y="2021"/>
                  </a:cubicBezTo>
                  <a:cubicBezTo>
                    <a:pt x="1842" y="2021"/>
                    <a:pt x="1840" y="2019"/>
                    <a:pt x="1840" y="2017"/>
                  </a:cubicBezTo>
                  <a:cubicBezTo>
                    <a:pt x="1840" y="2017"/>
                    <a:pt x="1840" y="2017"/>
                    <a:pt x="1840" y="2017"/>
                  </a:cubicBezTo>
                  <a:cubicBezTo>
                    <a:pt x="1840" y="2015"/>
                    <a:pt x="1840" y="2013"/>
                    <a:pt x="1840" y="2011"/>
                  </a:cubicBezTo>
                  <a:cubicBezTo>
                    <a:pt x="1840" y="2011"/>
                    <a:pt x="1840" y="2011"/>
                    <a:pt x="1840" y="2011"/>
                  </a:cubicBezTo>
                  <a:cubicBezTo>
                    <a:pt x="1840" y="2007"/>
                    <a:pt x="1842" y="2002"/>
                    <a:pt x="1842" y="2000"/>
                  </a:cubicBezTo>
                  <a:cubicBezTo>
                    <a:pt x="1842" y="2000"/>
                    <a:pt x="1842" y="2000"/>
                    <a:pt x="1842" y="2000"/>
                  </a:cubicBezTo>
                  <a:cubicBezTo>
                    <a:pt x="1842" y="1998"/>
                    <a:pt x="1842" y="1997"/>
                    <a:pt x="1840" y="1997"/>
                  </a:cubicBezTo>
                  <a:cubicBezTo>
                    <a:pt x="1840" y="1997"/>
                    <a:pt x="1840" y="1997"/>
                    <a:pt x="1840" y="1997"/>
                  </a:cubicBezTo>
                  <a:cubicBezTo>
                    <a:pt x="1840" y="1995"/>
                    <a:pt x="1840" y="1995"/>
                    <a:pt x="1840" y="1995"/>
                  </a:cubicBezTo>
                  <a:cubicBezTo>
                    <a:pt x="1840" y="1997"/>
                    <a:pt x="1840" y="1997"/>
                    <a:pt x="1840" y="1997"/>
                  </a:cubicBezTo>
                  <a:cubicBezTo>
                    <a:pt x="1840" y="1997"/>
                    <a:pt x="1839" y="1997"/>
                    <a:pt x="1839" y="1996"/>
                  </a:cubicBezTo>
                  <a:cubicBezTo>
                    <a:pt x="1839" y="1996"/>
                    <a:pt x="1839" y="1996"/>
                    <a:pt x="1839" y="1996"/>
                  </a:cubicBezTo>
                  <a:cubicBezTo>
                    <a:pt x="1839" y="1996"/>
                    <a:pt x="1838" y="1996"/>
                    <a:pt x="1838" y="1996"/>
                  </a:cubicBezTo>
                  <a:cubicBezTo>
                    <a:pt x="1838" y="1996"/>
                    <a:pt x="1838" y="1996"/>
                    <a:pt x="1838" y="1996"/>
                  </a:cubicBezTo>
                  <a:cubicBezTo>
                    <a:pt x="1836" y="1996"/>
                    <a:pt x="1836" y="1995"/>
                    <a:pt x="1835" y="1995"/>
                  </a:cubicBezTo>
                  <a:cubicBezTo>
                    <a:pt x="1835" y="1995"/>
                    <a:pt x="1835" y="1995"/>
                    <a:pt x="1835" y="1995"/>
                  </a:cubicBezTo>
                  <a:cubicBezTo>
                    <a:pt x="1834" y="1994"/>
                    <a:pt x="1833" y="1993"/>
                    <a:pt x="1831" y="1992"/>
                  </a:cubicBezTo>
                  <a:cubicBezTo>
                    <a:pt x="1831" y="1992"/>
                    <a:pt x="1831" y="1992"/>
                    <a:pt x="1831" y="1992"/>
                  </a:cubicBezTo>
                  <a:cubicBezTo>
                    <a:pt x="1828" y="1991"/>
                    <a:pt x="1825" y="1991"/>
                    <a:pt x="1824" y="1987"/>
                  </a:cubicBezTo>
                  <a:cubicBezTo>
                    <a:pt x="1824" y="1987"/>
                    <a:pt x="1824" y="1987"/>
                    <a:pt x="1824" y="1987"/>
                  </a:cubicBezTo>
                  <a:cubicBezTo>
                    <a:pt x="1824" y="1986"/>
                    <a:pt x="1825" y="1986"/>
                    <a:pt x="1825" y="1985"/>
                  </a:cubicBezTo>
                  <a:cubicBezTo>
                    <a:pt x="1825" y="1985"/>
                    <a:pt x="1825" y="1985"/>
                    <a:pt x="1825" y="1985"/>
                  </a:cubicBezTo>
                  <a:cubicBezTo>
                    <a:pt x="1827" y="1982"/>
                    <a:pt x="1828" y="1979"/>
                    <a:pt x="1828" y="1977"/>
                  </a:cubicBezTo>
                  <a:cubicBezTo>
                    <a:pt x="1828" y="1977"/>
                    <a:pt x="1828" y="1977"/>
                    <a:pt x="1828" y="1977"/>
                  </a:cubicBezTo>
                  <a:cubicBezTo>
                    <a:pt x="1828" y="1977"/>
                    <a:pt x="1828" y="1976"/>
                    <a:pt x="1828" y="1976"/>
                  </a:cubicBezTo>
                  <a:cubicBezTo>
                    <a:pt x="1828" y="1976"/>
                    <a:pt x="1828" y="1976"/>
                    <a:pt x="1828" y="1976"/>
                  </a:cubicBezTo>
                  <a:cubicBezTo>
                    <a:pt x="1827" y="1973"/>
                    <a:pt x="1827" y="1971"/>
                    <a:pt x="1826" y="1969"/>
                  </a:cubicBezTo>
                  <a:cubicBezTo>
                    <a:pt x="1826" y="1969"/>
                    <a:pt x="1826" y="1969"/>
                    <a:pt x="1826" y="1969"/>
                  </a:cubicBezTo>
                  <a:cubicBezTo>
                    <a:pt x="1825" y="1967"/>
                    <a:pt x="1824" y="1964"/>
                    <a:pt x="1824" y="1963"/>
                  </a:cubicBezTo>
                  <a:cubicBezTo>
                    <a:pt x="1824" y="1963"/>
                    <a:pt x="1824" y="1963"/>
                    <a:pt x="1824" y="1963"/>
                  </a:cubicBezTo>
                  <a:cubicBezTo>
                    <a:pt x="1824" y="1962"/>
                    <a:pt x="1823" y="1961"/>
                    <a:pt x="1823" y="1960"/>
                  </a:cubicBezTo>
                  <a:cubicBezTo>
                    <a:pt x="1823" y="1960"/>
                    <a:pt x="1823" y="1960"/>
                    <a:pt x="1823" y="1960"/>
                  </a:cubicBezTo>
                  <a:cubicBezTo>
                    <a:pt x="1823" y="1960"/>
                    <a:pt x="1823" y="1960"/>
                    <a:pt x="1822" y="1960"/>
                  </a:cubicBezTo>
                  <a:cubicBezTo>
                    <a:pt x="1822" y="1960"/>
                    <a:pt x="1822" y="1960"/>
                    <a:pt x="1822" y="1960"/>
                  </a:cubicBezTo>
                  <a:cubicBezTo>
                    <a:pt x="1819" y="1960"/>
                    <a:pt x="1814" y="1961"/>
                    <a:pt x="1811" y="1962"/>
                  </a:cubicBezTo>
                  <a:cubicBezTo>
                    <a:pt x="1811" y="1962"/>
                    <a:pt x="1811" y="1962"/>
                    <a:pt x="1811" y="1962"/>
                  </a:cubicBezTo>
                  <a:cubicBezTo>
                    <a:pt x="1805" y="1963"/>
                    <a:pt x="1800" y="1966"/>
                    <a:pt x="1796" y="1966"/>
                  </a:cubicBezTo>
                  <a:cubicBezTo>
                    <a:pt x="1796" y="1966"/>
                    <a:pt x="1796" y="1966"/>
                    <a:pt x="1796" y="1966"/>
                  </a:cubicBezTo>
                  <a:cubicBezTo>
                    <a:pt x="1793" y="1966"/>
                    <a:pt x="1790" y="1963"/>
                    <a:pt x="1789" y="1958"/>
                  </a:cubicBezTo>
                  <a:cubicBezTo>
                    <a:pt x="1789" y="1958"/>
                    <a:pt x="1789" y="1958"/>
                    <a:pt x="1789" y="1958"/>
                  </a:cubicBezTo>
                  <a:cubicBezTo>
                    <a:pt x="1788" y="1952"/>
                    <a:pt x="1780" y="1949"/>
                    <a:pt x="1774" y="1949"/>
                  </a:cubicBezTo>
                  <a:cubicBezTo>
                    <a:pt x="1774" y="1949"/>
                    <a:pt x="1774" y="1949"/>
                    <a:pt x="1774" y="1949"/>
                  </a:cubicBezTo>
                  <a:cubicBezTo>
                    <a:pt x="1770" y="1949"/>
                    <a:pt x="1767" y="1951"/>
                    <a:pt x="1767" y="1953"/>
                  </a:cubicBezTo>
                  <a:cubicBezTo>
                    <a:pt x="1767" y="1953"/>
                    <a:pt x="1767" y="1953"/>
                    <a:pt x="1767" y="1953"/>
                  </a:cubicBezTo>
                  <a:cubicBezTo>
                    <a:pt x="1765" y="1960"/>
                    <a:pt x="1768" y="1974"/>
                    <a:pt x="1762" y="1978"/>
                  </a:cubicBezTo>
                  <a:cubicBezTo>
                    <a:pt x="1762" y="1978"/>
                    <a:pt x="1762" y="1978"/>
                    <a:pt x="1762" y="1978"/>
                  </a:cubicBezTo>
                  <a:cubicBezTo>
                    <a:pt x="1759" y="1979"/>
                    <a:pt x="1758" y="1981"/>
                    <a:pt x="1755" y="1981"/>
                  </a:cubicBezTo>
                  <a:cubicBezTo>
                    <a:pt x="1755" y="1981"/>
                    <a:pt x="1755" y="1981"/>
                    <a:pt x="1755" y="1981"/>
                  </a:cubicBezTo>
                  <a:cubicBezTo>
                    <a:pt x="1753" y="1981"/>
                    <a:pt x="1751" y="1979"/>
                    <a:pt x="1749" y="1975"/>
                  </a:cubicBezTo>
                  <a:cubicBezTo>
                    <a:pt x="1749" y="1975"/>
                    <a:pt x="1749" y="1975"/>
                    <a:pt x="1749" y="1975"/>
                  </a:cubicBezTo>
                  <a:cubicBezTo>
                    <a:pt x="1747" y="1972"/>
                    <a:pt x="1745" y="1971"/>
                    <a:pt x="1743" y="1971"/>
                  </a:cubicBezTo>
                  <a:cubicBezTo>
                    <a:pt x="1743" y="1971"/>
                    <a:pt x="1743" y="1971"/>
                    <a:pt x="1743" y="1971"/>
                  </a:cubicBezTo>
                  <a:cubicBezTo>
                    <a:pt x="1741" y="1971"/>
                    <a:pt x="1739" y="1972"/>
                    <a:pt x="1737" y="1973"/>
                  </a:cubicBezTo>
                  <a:cubicBezTo>
                    <a:pt x="1737" y="1973"/>
                    <a:pt x="1737" y="1973"/>
                    <a:pt x="1737" y="1973"/>
                  </a:cubicBezTo>
                  <a:cubicBezTo>
                    <a:pt x="1736" y="1974"/>
                    <a:pt x="1735" y="1976"/>
                    <a:pt x="1735" y="1976"/>
                  </a:cubicBezTo>
                  <a:cubicBezTo>
                    <a:pt x="1735" y="1976"/>
                    <a:pt x="1735" y="1976"/>
                    <a:pt x="1735" y="1976"/>
                  </a:cubicBezTo>
                  <a:cubicBezTo>
                    <a:pt x="1735" y="1976"/>
                    <a:pt x="1735" y="1976"/>
                    <a:pt x="1735" y="1976"/>
                  </a:cubicBezTo>
                  <a:cubicBezTo>
                    <a:pt x="1735" y="1976"/>
                    <a:pt x="1735" y="1976"/>
                    <a:pt x="1735" y="1976"/>
                  </a:cubicBezTo>
                  <a:cubicBezTo>
                    <a:pt x="1735" y="1977"/>
                    <a:pt x="1735" y="1977"/>
                    <a:pt x="1735" y="1977"/>
                  </a:cubicBezTo>
                  <a:cubicBezTo>
                    <a:pt x="1735" y="1977"/>
                    <a:pt x="1735" y="1977"/>
                    <a:pt x="1735" y="1977"/>
                  </a:cubicBezTo>
                  <a:cubicBezTo>
                    <a:pt x="1735" y="1978"/>
                    <a:pt x="1734" y="1980"/>
                    <a:pt x="1733" y="1980"/>
                  </a:cubicBezTo>
                  <a:cubicBezTo>
                    <a:pt x="1733" y="1980"/>
                    <a:pt x="1733" y="1980"/>
                    <a:pt x="1733" y="1980"/>
                  </a:cubicBezTo>
                  <a:cubicBezTo>
                    <a:pt x="1732" y="1980"/>
                    <a:pt x="1731" y="1980"/>
                    <a:pt x="1730" y="1980"/>
                  </a:cubicBezTo>
                  <a:cubicBezTo>
                    <a:pt x="1730" y="1980"/>
                    <a:pt x="1730" y="1980"/>
                    <a:pt x="1730" y="1980"/>
                  </a:cubicBezTo>
                  <a:cubicBezTo>
                    <a:pt x="1728" y="1980"/>
                    <a:pt x="1727" y="1980"/>
                    <a:pt x="1727" y="1983"/>
                  </a:cubicBezTo>
                  <a:cubicBezTo>
                    <a:pt x="1727" y="1983"/>
                    <a:pt x="1727" y="1983"/>
                    <a:pt x="1727" y="1983"/>
                  </a:cubicBezTo>
                  <a:cubicBezTo>
                    <a:pt x="1727" y="1983"/>
                    <a:pt x="1727" y="1984"/>
                    <a:pt x="1727" y="1984"/>
                  </a:cubicBezTo>
                  <a:cubicBezTo>
                    <a:pt x="1727" y="1984"/>
                    <a:pt x="1727" y="1984"/>
                    <a:pt x="1727" y="1984"/>
                  </a:cubicBezTo>
                  <a:cubicBezTo>
                    <a:pt x="1727" y="1985"/>
                    <a:pt x="1727" y="1986"/>
                    <a:pt x="1727" y="1986"/>
                  </a:cubicBezTo>
                  <a:cubicBezTo>
                    <a:pt x="1727" y="1986"/>
                    <a:pt x="1727" y="1986"/>
                    <a:pt x="1727" y="1986"/>
                  </a:cubicBezTo>
                  <a:cubicBezTo>
                    <a:pt x="1727" y="1995"/>
                    <a:pt x="1720" y="1999"/>
                    <a:pt x="1719" y="2001"/>
                  </a:cubicBezTo>
                  <a:cubicBezTo>
                    <a:pt x="1719" y="2001"/>
                    <a:pt x="1719" y="2001"/>
                    <a:pt x="1719" y="2001"/>
                  </a:cubicBezTo>
                  <a:cubicBezTo>
                    <a:pt x="1718" y="2003"/>
                    <a:pt x="1715" y="2005"/>
                    <a:pt x="1713" y="2005"/>
                  </a:cubicBezTo>
                  <a:cubicBezTo>
                    <a:pt x="1713" y="2005"/>
                    <a:pt x="1713" y="2005"/>
                    <a:pt x="1713" y="2005"/>
                  </a:cubicBezTo>
                  <a:cubicBezTo>
                    <a:pt x="1712" y="2005"/>
                    <a:pt x="1710" y="2005"/>
                    <a:pt x="1709" y="2004"/>
                  </a:cubicBezTo>
                  <a:cubicBezTo>
                    <a:pt x="1709" y="2004"/>
                    <a:pt x="1709" y="2004"/>
                    <a:pt x="1709" y="2004"/>
                  </a:cubicBezTo>
                  <a:cubicBezTo>
                    <a:pt x="1709" y="2002"/>
                    <a:pt x="1708" y="2001"/>
                    <a:pt x="1708" y="1999"/>
                  </a:cubicBezTo>
                  <a:cubicBezTo>
                    <a:pt x="1708" y="1999"/>
                    <a:pt x="1708" y="1999"/>
                    <a:pt x="1708" y="1999"/>
                  </a:cubicBezTo>
                  <a:cubicBezTo>
                    <a:pt x="1708" y="1999"/>
                    <a:pt x="1708" y="1998"/>
                    <a:pt x="1709" y="1997"/>
                  </a:cubicBezTo>
                  <a:cubicBezTo>
                    <a:pt x="1709" y="1997"/>
                    <a:pt x="1709" y="1997"/>
                    <a:pt x="1709" y="1997"/>
                  </a:cubicBezTo>
                  <a:cubicBezTo>
                    <a:pt x="1709" y="1994"/>
                    <a:pt x="1709" y="1993"/>
                    <a:pt x="1709" y="1991"/>
                  </a:cubicBezTo>
                  <a:cubicBezTo>
                    <a:pt x="1709" y="1991"/>
                    <a:pt x="1709" y="1991"/>
                    <a:pt x="1709" y="1991"/>
                  </a:cubicBezTo>
                  <a:cubicBezTo>
                    <a:pt x="1709" y="1985"/>
                    <a:pt x="1707" y="1982"/>
                    <a:pt x="1704" y="1979"/>
                  </a:cubicBezTo>
                  <a:cubicBezTo>
                    <a:pt x="1704" y="1979"/>
                    <a:pt x="1704" y="1979"/>
                    <a:pt x="1704" y="1979"/>
                  </a:cubicBezTo>
                  <a:cubicBezTo>
                    <a:pt x="1703" y="1978"/>
                    <a:pt x="1702" y="1978"/>
                    <a:pt x="1701" y="1978"/>
                  </a:cubicBezTo>
                  <a:cubicBezTo>
                    <a:pt x="1701" y="1978"/>
                    <a:pt x="1701" y="1978"/>
                    <a:pt x="1701" y="1978"/>
                  </a:cubicBezTo>
                  <a:cubicBezTo>
                    <a:pt x="1700" y="1978"/>
                    <a:pt x="1700" y="1977"/>
                    <a:pt x="1700" y="1979"/>
                  </a:cubicBezTo>
                  <a:cubicBezTo>
                    <a:pt x="1700" y="1979"/>
                    <a:pt x="1700" y="1979"/>
                    <a:pt x="1700" y="1979"/>
                  </a:cubicBezTo>
                  <a:cubicBezTo>
                    <a:pt x="1700" y="1980"/>
                    <a:pt x="1701" y="1981"/>
                    <a:pt x="1701" y="1983"/>
                  </a:cubicBezTo>
                  <a:cubicBezTo>
                    <a:pt x="1701" y="1983"/>
                    <a:pt x="1701" y="1983"/>
                    <a:pt x="1701" y="1983"/>
                  </a:cubicBezTo>
                  <a:cubicBezTo>
                    <a:pt x="1703" y="1987"/>
                    <a:pt x="1704" y="1991"/>
                    <a:pt x="1704" y="1994"/>
                  </a:cubicBezTo>
                  <a:cubicBezTo>
                    <a:pt x="1704" y="1994"/>
                    <a:pt x="1704" y="1994"/>
                    <a:pt x="1704" y="1994"/>
                  </a:cubicBezTo>
                  <a:cubicBezTo>
                    <a:pt x="1704" y="1996"/>
                    <a:pt x="1704" y="1998"/>
                    <a:pt x="1701" y="1999"/>
                  </a:cubicBezTo>
                  <a:cubicBezTo>
                    <a:pt x="1701" y="1999"/>
                    <a:pt x="1701" y="1999"/>
                    <a:pt x="1701" y="1999"/>
                  </a:cubicBezTo>
                  <a:cubicBezTo>
                    <a:pt x="1701" y="1999"/>
                    <a:pt x="1695" y="2000"/>
                    <a:pt x="1693" y="2000"/>
                  </a:cubicBezTo>
                  <a:cubicBezTo>
                    <a:pt x="1693" y="2000"/>
                    <a:pt x="1693" y="2000"/>
                    <a:pt x="1693" y="2000"/>
                  </a:cubicBezTo>
                  <a:cubicBezTo>
                    <a:pt x="1693" y="2000"/>
                    <a:pt x="1693" y="2000"/>
                    <a:pt x="1694" y="2000"/>
                  </a:cubicBezTo>
                  <a:cubicBezTo>
                    <a:pt x="1694" y="2000"/>
                    <a:pt x="1694" y="2000"/>
                    <a:pt x="1694" y="2000"/>
                  </a:cubicBezTo>
                  <a:cubicBezTo>
                    <a:pt x="1694" y="2001"/>
                    <a:pt x="1695" y="2002"/>
                    <a:pt x="1695" y="2002"/>
                  </a:cubicBezTo>
                  <a:cubicBezTo>
                    <a:pt x="1695" y="2002"/>
                    <a:pt x="1695" y="2002"/>
                    <a:pt x="1695" y="2002"/>
                  </a:cubicBezTo>
                  <a:cubicBezTo>
                    <a:pt x="1695" y="2004"/>
                    <a:pt x="1693" y="2005"/>
                    <a:pt x="1691" y="2005"/>
                  </a:cubicBezTo>
                  <a:cubicBezTo>
                    <a:pt x="1691" y="2005"/>
                    <a:pt x="1691" y="2005"/>
                    <a:pt x="1691" y="2005"/>
                  </a:cubicBezTo>
                  <a:cubicBezTo>
                    <a:pt x="1690" y="2005"/>
                    <a:pt x="1689" y="2005"/>
                    <a:pt x="1687" y="2003"/>
                  </a:cubicBezTo>
                  <a:cubicBezTo>
                    <a:pt x="1687" y="2003"/>
                    <a:pt x="1687" y="2003"/>
                    <a:pt x="1687" y="2003"/>
                  </a:cubicBezTo>
                  <a:cubicBezTo>
                    <a:pt x="1684" y="1999"/>
                    <a:pt x="1680" y="1998"/>
                    <a:pt x="1679" y="1994"/>
                  </a:cubicBezTo>
                  <a:cubicBezTo>
                    <a:pt x="1679" y="1994"/>
                    <a:pt x="1679" y="1994"/>
                    <a:pt x="1679" y="1994"/>
                  </a:cubicBezTo>
                  <a:cubicBezTo>
                    <a:pt x="1678" y="1992"/>
                    <a:pt x="1677" y="1992"/>
                    <a:pt x="1676" y="1992"/>
                  </a:cubicBezTo>
                  <a:cubicBezTo>
                    <a:pt x="1676" y="1992"/>
                    <a:pt x="1676" y="1992"/>
                    <a:pt x="1676" y="1992"/>
                  </a:cubicBezTo>
                  <a:cubicBezTo>
                    <a:pt x="1673" y="1991"/>
                    <a:pt x="1672" y="1990"/>
                    <a:pt x="1671" y="1988"/>
                  </a:cubicBezTo>
                  <a:cubicBezTo>
                    <a:pt x="1671" y="1988"/>
                    <a:pt x="1671" y="1988"/>
                    <a:pt x="1671" y="1988"/>
                  </a:cubicBezTo>
                  <a:cubicBezTo>
                    <a:pt x="1670" y="1987"/>
                    <a:pt x="1669" y="1985"/>
                    <a:pt x="1669" y="1984"/>
                  </a:cubicBezTo>
                  <a:cubicBezTo>
                    <a:pt x="1669" y="1984"/>
                    <a:pt x="1669" y="1984"/>
                    <a:pt x="1669" y="1984"/>
                  </a:cubicBezTo>
                  <a:cubicBezTo>
                    <a:pt x="1669" y="1983"/>
                    <a:pt x="1668" y="1983"/>
                    <a:pt x="1668" y="1983"/>
                  </a:cubicBezTo>
                  <a:cubicBezTo>
                    <a:pt x="1668" y="1983"/>
                    <a:pt x="1668" y="1983"/>
                    <a:pt x="1668" y="1983"/>
                  </a:cubicBezTo>
                  <a:cubicBezTo>
                    <a:pt x="1667" y="1983"/>
                    <a:pt x="1666" y="1984"/>
                    <a:pt x="1665" y="1985"/>
                  </a:cubicBezTo>
                  <a:cubicBezTo>
                    <a:pt x="1665" y="1985"/>
                    <a:pt x="1665" y="1985"/>
                    <a:pt x="1665" y="1985"/>
                  </a:cubicBezTo>
                  <a:cubicBezTo>
                    <a:pt x="1664" y="1987"/>
                    <a:pt x="1663" y="1988"/>
                    <a:pt x="1663" y="1990"/>
                  </a:cubicBezTo>
                  <a:cubicBezTo>
                    <a:pt x="1663" y="1990"/>
                    <a:pt x="1663" y="1990"/>
                    <a:pt x="1663" y="1990"/>
                  </a:cubicBezTo>
                  <a:cubicBezTo>
                    <a:pt x="1663" y="1992"/>
                    <a:pt x="1661" y="1994"/>
                    <a:pt x="1658" y="1994"/>
                  </a:cubicBezTo>
                  <a:cubicBezTo>
                    <a:pt x="1658" y="1994"/>
                    <a:pt x="1658" y="1994"/>
                    <a:pt x="1658" y="1994"/>
                  </a:cubicBezTo>
                  <a:cubicBezTo>
                    <a:pt x="1656" y="1994"/>
                    <a:pt x="1653" y="1994"/>
                    <a:pt x="1649" y="1995"/>
                  </a:cubicBezTo>
                  <a:cubicBezTo>
                    <a:pt x="1649" y="1995"/>
                    <a:pt x="1649" y="1995"/>
                    <a:pt x="1649" y="1995"/>
                  </a:cubicBezTo>
                  <a:cubicBezTo>
                    <a:pt x="1646" y="1996"/>
                    <a:pt x="1644" y="1998"/>
                    <a:pt x="1644" y="2000"/>
                  </a:cubicBezTo>
                  <a:cubicBezTo>
                    <a:pt x="1644" y="2000"/>
                    <a:pt x="1644" y="2000"/>
                    <a:pt x="1644" y="2000"/>
                  </a:cubicBezTo>
                  <a:cubicBezTo>
                    <a:pt x="1644" y="2003"/>
                    <a:pt x="1644" y="2006"/>
                    <a:pt x="1644" y="2008"/>
                  </a:cubicBezTo>
                  <a:cubicBezTo>
                    <a:pt x="1644" y="2008"/>
                    <a:pt x="1644" y="2008"/>
                    <a:pt x="1644" y="2008"/>
                  </a:cubicBezTo>
                  <a:cubicBezTo>
                    <a:pt x="1644" y="2011"/>
                    <a:pt x="1644" y="2013"/>
                    <a:pt x="1645" y="2014"/>
                  </a:cubicBezTo>
                  <a:cubicBezTo>
                    <a:pt x="1645" y="2014"/>
                    <a:pt x="1645" y="2014"/>
                    <a:pt x="1645" y="2014"/>
                  </a:cubicBezTo>
                  <a:cubicBezTo>
                    <a:pt x="1646" y="2015"/>
                    <a:pt x="1647" y="2017"/>
                    <a:pt x="1648" y="2017"/>
                  </a:cubicBezTo>
                  <a:cubicBezTo>
                    <a:pt x="1648" y="2017"/>
                    <a:pt x="1648" y="2017"/>
                    <a:pt x="1648" y="2017"/>
                  </a:cubicBezTo>
                  <a:cubicBezTo>
                    <a:pt x="1648" y="2017"/>
                    <a:pt x="1648" y="2017"/>
                    <a:pt x="1649" y="2016"/>
                  </a:cubicBezTo>
                  <a:cubicBezTo>
                    <a:pt x="1649" y="2016"/>
                    <a:pt x="1649" y="2016"/>
                    <a:pt x="1649" y="2016"/>
                  </a:cubicBezTo>
                  <a:cubicBezTo>
                    <a:pt x="1650" y="2015"/>
                    <a:pt x="1651" y="2014"/>
                    <a:pt x="1652" y="2014"/>
                  </a:cubicBezTo>
                  <a:cubicBezTo>
                    <a:pt x="1652" y="2014"/>
                    <a:pt x="1652" y="2014"/>
                    <a:pt x="1652" y="2014"/>
                  </a:cubicBezTo>
                  <a:cubicBezTo>
                    <a:pt x="1655" y="2014"/>
                    <a:pt x="1656" y="2016"/>
                    <a:pt x="1658" y="2018"/>
                  </a:cubicBezTo>
                  <a:cubicBezTo>
                    <a:pt x="1658" y="2018"/>
                    <a:pt x="1658" y="2018"/>
                    <a:pt x="1658" y="2018"/>
                  </a:cubicBezTo>
                  <a:cubicBezTo>
                    <a:pt x="1658" y="2020"/>
                    <a:pt x="1659" y="2021"/>
                    <a:pt x="1659" y="2022"/>
                  </a:cubicBezTo>
                  <a:cubicBezTo>
                    <a:pt x="1659" y="2022"/>
                    <a:pt x="1659" y="2022"/>
                    <a:pt x="1659" y="2022"/>
                  </a:cubicBezTo>
                  <a:cubicBezTo>
                    <a:pt x="1659" y="2024"/>
                    <a:pt x="1658" y="2025"/>
                    <a:pt x="1658" y="2026"/>
                  </a:cubicBezTo>
                  <a:cubicBezTo>
                    <a:pt x="1658" y="2026"/>
                    <a:pt x="1658" y="2026"/>
                    <a:pt x="1658" y="2026"/>
                  </a:cubicBezTo>
                  <a:cubicBezTo>
                    <a:pt x="1658" y="2028"/>
                    <a:pt x="1659" y="2028"/>
                    <a:pt x="1659" y="2029"/>
                  </a:cubicBezTo>
                  <a:cubicBezTo>
                    <a:pt x="1659" y="2029"/>
                    <a:pt x="1659" y="2029"/>
                    <a:pt x="1659" y="2029"/>
                  </a:cubicBezTo>
                  <a:cubicBezTo>
                    <a:pt x="1660" y="2029"/>
                    <a:pt x="1662" y="2029"/>
                    <a:pt x="1663" y="2029"/>
                  </a:cubicBezTo>
                  <a:cubicBezTo>
                    <a:pt x="1663" y="2029"/>
                    <a:pt x="1663" y="2029"/>
                    <a:pt x="1663" y="2029"/>
                  </a:cubicBezTo>
                  <a:cubicBezTo>
                    <a:pt x="1666" y="2029"/>
                    <a:pt x="1670" y="2028"/>
                    <a:pt x="1671" y="2027"/>
                  </a:cubicBezTo>
                  <a:cubicBezTo>
                    <a:pt x="1671" y="2027"/>
                    <a:pt x="1671" y="2027"/>
                    <a:pt x="1671" y="2027"/>
                  </a:cubicBezTo>
                  <a:cubicBezTo>
                    <a:pt x="1674" y="2025"/>
                    <a:pt x="1676" y="2024"/>
                    <a:pt x="1678" y="2024"/>
                  </a:cubicBezTo>
                  <a:cubicBezTo>
                    <a:pt x="1678" y="2024"/>
                    <a:pt x="1678" y="2024"/>
                    <a:pt x="1678" y="2024"/>
                  </a:cubicBezTo>
                  <a:cubicBezTo>
                    <a:pt x="1680" y="2024"/>
                    <a:pt x="1681" y="2024"/>
                    <a:pt x="1683" y="2025"/>
                  </a:cubicBezTo>
                  <a:cubicBezTo>
                    <a:pt x="1683" y="2025"/>
                    <a:pt x="1683" y="2025"/>
                    <a:pt x="1683" y="2025"/>
                  </a:cubicBezTo>
                  <a:cubicBezTo>
                    <a:pt x="1687" y="2027"/>
                    <a:pt x="1690" y="2031"/>
                    <a:pt x="1692" y="2035"/>
                  </a:cubicBezTo>
                  <a:cubicBezTo>
                    <a:pt x="1692" y="2035"/>
                    <a:pt x="1692" y="2035"/>
                    <a:pt x="1692" y="2035"/>
                  </a:cubicBezTo>
                  <a:cubicBezTo>
                    <a:pt x="1694" y="2038"/>
                    <a:pt x="1696" y="2041"/>
                    <a:pt x="1696" y="2044"/>
                  </a:cubicBezTo>
                  <a:cubicBezTo>
                    <a:pt x="1696" y="2044"/>
                    <a:pt x="1696" y="2044"/>
                    <a:pt x="1696" y="2044"/>
                  </a:cubicBezTo>
                  <a:cubicBezTo>
                    <a:pt x="1696" y="2045"/>
                    <a:pt x="1696" y="2046"/>
                    <a:pt x="1695" y="2047"/>
                  </a:cubicBezTo>
                  <a:cubicBezTo>
                    <a:pt x="1695" y="2047"/>
                    <a:pt x="1695" y="2047"/>
                    <a:pt x="1695" y="2047"/>
                  </a:cubicBezTo>
                  <a:cubicBezTo>
                    <a:pt x="1694" y="2050"/>
                    <a:pt x="1692" y="2056"/>
                    <a:pt x="1686" y="2057"/>
                  </a:cubicBezTo>
                  <a:cubicBezTo>
                    <a:pt x="1686" y="2057"/>
                    <a:pt x="1686" y="2057"/>
                    <a:pt x="1686" y="2057"/>
                  </a:cubicBezTo>
                  <a:cubicBezTo>
                    <a:pt x="1685" y="2057"/>
                    <a:pt x="1684" y="2058"/>
                    <a:pt x="1683" y="2058"/>
                  </a:cubicBezTo>
                  <a:cubicBezTo>
                    <a:pt x="1683" y="2058"/>
                    <a:pt x="1683" y="2058"/>
                    <a:pt x="1683" y="2058"/>
                  </a:cubicBezTo>
                  <a:cubicBezTo>
                    <a:pt x="1681" y="2058"/>
                    <a:pt x="1679" y="2057"/>
                    <a:pt x="1678" y="2056"/>
                  </a:cubicBezTo>
                  <a:cubicBezTo>
                    <a:pt x="1678" y="2056"/>
                    <a:pt x="1678" y="2056"/>
                    <a:pt x="1678" y="2056"/>
                  </a:cubicBezTo>
                  <a:cubicBezTo>
                    <a:pt x="1678" y="2056"/>
                    <a:pt x="1677" y="2055"/>
                    <a:pt x="1676" y="2055"/>
                  </a:cubicBezTo>
                  <a:cubicBezTo>
                    <a:pt x="1676" y="2055"/>
                    <a:pt x="1676" y="2055"/>
                    <a:pt x="1676" y="2055"/>
                  </a:cubicBezTo>
                  <a:cubicBezTo>
                    <a:pt x="1676" y="2055"/>
                    <a:pt x="1675" y="2055"/>
                    <a:pt x="1675" y="2056"/>
                  </a:cubicBezTo>
                  <a:cubicBezTo>
                    <a:pt x="1675" y="2056"/>
                    <a:pt x="1675" y="2056"/>
                    <a:pt x="1675" y="2056"/>
                  </a:cubicBezTo>
                  <a:cubicBezTo>
                    <a:pt x="1673" y="2057"/>
                    <a:pt x="1671" y="2058"/>
                    <a:pt x="1668" y="2058"/>
                  </a:cubicBezTo>
                  <a:cubicBezTo>
                    <a:pt x="1668" y="2058"/>
                    <a:pt x="1668" y="2058"/>
                    <a:pt x="1668" y="2058"/>
                  </a:cubicBezTo>
                  <a:cubicBezTo>
                    <a:pt x="1668" y="2058"/>
                    <a:pt x="1668" y="2058"/>
                    <a:pt x="1668" y="2058"/>
                  </a:cubicBezTo>
                  <a:cubicBezTo>
                    <a:pt x="1668" y="2058"/>
                    <a:pt x="1668" y="2058"/>
                    <a:pt x="1668" y="2058"/>
                  </a:cubicBezTo>
                  <a:cubicBezTo>
                    <a:pt x="1667" y="2058"/>
                    <a:pt x="1666" y="2058"/>
                    <a:pt x="1665" y="2058"/>
                  </a:cubicBezTo>
                  <a:cubicBezTo>
                    <a:pt x="1665" y="2058"/>
                    <a:pt x="1665" y="2058"/>
                    <a:pt x="1665" y="2058"/>
                  </a:cubicBezTo>
                  <a:cubicBezTo>
                    <a:pt x="1663" y="2058"/>
                    <a:pt x="1661" y="2059"/>
                    <a:pt x="1659" y="2059"/>
                  </a:cubicBezTo>
                  <a:cubicBezTo>
                    <a:pt x="1659" y="2059"/>
                    <a:pt x="1659" y="2059"/>
                    <a:pt x="1659" y="2059"/>
                  </a:cubicBezTo>
                  <a:cubicBezTo>
                    <a:pt x="1656" y="2060"/>
                    <a:pt x="1654" y="2060"/>
                    <a:pt x="1653" y="2060"/>
                  </a:cubicBezTo>
                  <a:cubicBezTo>
                    <a:pt x="1653" y="2060"/>
                    <a:pt x="1653" y="2060"/>
                    <a:pt x="1653" y="2060"/>
                  </a:cubicBezTo>
                  <a:cubicBezTo>
                    <a:pt x="1650" y="2060"/>
                    <a:pt x="1649" y="2060"/>
                    <a:pt x="1648" y="2061"/>
                  </a:cubicBezTo>
                  <a:cubicBezTo>
                    <a:pt x="1648" y="2061"/>
                    <a:pt x="1648" y="2061"/>
                    <a:pt x="1648" y="2061"/>
                  </a:cubicBezTo>
                  <a:cubicBezTo>
                    <a:pt x="1647" y="2062"/>
                    <a:pt x="1645" y="2063"/>
                    <a:pt x="1644" y="2063"/>
                  </a:cubicBezTo>
                  <a:cubicBezTo>
                    <a:pt x="1644" y="2063"/>
                    <a:pt x="1644" y="2063"/>
                    <a:pt x="1644" y="2063"/>
                  </a:cubicBezTo>
                  <a:cubicBezTo>
                    <a:pt x="1642" y="2063"/>
                    <a:pt x="1641" y="2062"/>
                    <a:pt x="1640" y="2061"/>
                  </a:cubicBezTo>
                  <a:cubicBezTo>
                    <a:pt x="1640" y="2061"/>
                    <a:pt x="1640" y="2061"/>
                    <a:pt x="1640" y="2061"/>
                  </a:cubicBezTo>
                  <a:cubicBezTo>
                    <a:pt x="1638" y="2059"/>
                    <a:pt x="1634" y="2056"/>
                    <a:pt x="1632" y="2055"/>
                  </a:cubicBezTo>
                  <a:cubicBezTo>
                    <a:pt x="1632" y="2055"/>
                    <a:pt x="1632" y="2055"/>
                    <a:pt x="1632" y="2055"/>
                  </a:cubicBezTo>
                  <a:cubicBezTo>
                    <a:pt x="1631" y="2054"/>
                    <a:pt x="1631" y="2054"/>
                    <a:pt x="1630" y="2054"/>
                  </a:cubicBezTo>
                  <a:cubicBezTo>
                    <a:pt x="1630" y="2054"/>
                    <a:pt x="1630" y="2054"/>
                    <a:pt x="1630" y="2054"/>
                  </a:cubicBezTo>
                  <a:cubicBezTo>
                    <a:pt x="1628" y="2054"/>
                    <a:pt x="1626" y="2055"/>
                    <a:pt x="1625" y="2056"/>
                  </a:cubicBezTo>
                  <a:cubicBezTo>
                    <a:pt x="1625" y="2056"/>
                    <a:pt x="1625" y="2056"/>
                    <a:pt x="1625" y="2056"/>
                  </a:cubicBezTo>
                  <a:cubicBezTo>
                    <a:pt x="1625" y="2056"/>
                    <a:pt x="1625" y="2056"/>
                    <a:pt x="1625" y="2056"/>
                  </a:cubicBezTo>
                  <a:cubicBezTo>
                    <a:pt x="1624" y="2056"/>
                    <a:pt x="1621" y="2058"/>
                    <a:pt x="1620" y="2058"/>
                  </a:cubicBezTo>
                  <a:cubicBezTo>
                    <a:pt x="1620" y="2058"/>
                    <a:pt x="1620" y="2058"/>
                    <a:pt x="1620" y="2058"/>
                  </a:cubicBezTo>
                  <a:cubicBezTo>
                    <a:pt x="1619" y="2059"/>
                    <a:pt x="1619" y="2059"/>
                    <a:pt x="1619" y="2059"/>
                  </a:cubicBezTo>
                  <a:cubicBezTo>
                    <a:pt x="1619" y="2059"/>
                    <a:pt x="1619" y="2059"/>
                    <a:pt x="1619" y="2059"/>
                  </a:cubicBezTo>
                  <a:cubicBezTo>
                    <a:pt x="1619" y="2059"/>
                    <a:pt x="1619" y="2059"/>
                    <a:pt x="1619" y="2059"/>
                  </a:cubicBezTo>
                  <a:cubicBezTo>
                    <a:pt x="1619" y="2059"/>
                    <a:pt x="1619" y="2059"/>
                    <a:pt x="1619" y="2059"/>
                  </a:cubicBezTo>
                  <a:cubicBezTo>
                    <a:pt x="1619" y="2060"/>
                    <a:pt x="1619" y="2060"/>
                    <a:pt x="1619" y="2060"/>
                  </a:cubicBezTo>
                  <a:cubicBezTo>
                    <a:pt x="1619" y="2060"/>
                    <a:pt x="1619" y="2060"/>
                    <a:pt x="1619" y="2060"/>
                  </a:cubicBezTo>
                  <a:cubicBezTo>
                    <a:pt x="1619" y="2060"/>
                    <a:pt x="1619" y="2060"/>
                    <a:pt x="1619" y="2060"/>
                  </a:cubicBezTo>
                  <a:cubicBezTo>
                    <a:pt x="1619" y="2060"/>
                    <a:pt x="1619" y="2060"/>
                    <a:pt x="1619" y="2060"/>
                  </a:cubicBezTo>
                  <a:cubicBezTo>
                    <a:pt x="1619" y="2060"/>
                    <a:pt x="1619" y="2060"/>
                    <a:pt x="1619" y="2060"/>
                  </a:cubicBezTo>
                  <a:cubicBezTo>
                    <a:pt x="1619" y="2062"/>
                    <a:pt x="1619" y="2063"/>
                    <a:pt x="1619" y="2065"/>
                  </a:cubicBezTo>
                  <a:cubicBezTo>
                    <a:pt x="1619" y="2065"/>
                    <a:pt x="1619" y="2065"/>
                    <a:pt x="1619" y="2065"/>
                  </a:cubicBezTo>
                  <a:cubicBezTo>
                    <a:pt x="1619" y="2065"/>
                    <a:pt x="1619" y="2066"/>
                    <a:pt x="1619" y="2067"/>
                  </a:cubicBezTo>
                  <a:cubicBezTo>
                    <a:pt x="1619" y="2067"/>
                    <a:pt x="1619" y="2067"/>
                    <a:pt x="1619" y="2067"/>
                  </a:cubicBezTo>
                  <a:cubicBezTo>
                    <a:pt x="1618" y="2069"/>
                    <a:pt x="1617" y="2072"/>
                    <a:pt x="1617" y="2072"/>
                  </a:cubicBezTo>
                  <a:cubicBezTo>
                    <a:pt x="1617" y="2072"/>
                    <a:pt x="1617" y="2072"/>
                    <a:pt x="1617" y="2072"/>
                  </a:cubicBezTo>
                  <a:cubicBezTo>
                    <a:pt x="1616" y="2074"/>
                    <a:pt x="1612" y="2082"/>
                    <a:pt x="1611" y="2084"/>
                  </a:cubicBezTo>
                  <a:cubicBezTo>
                    <a:pt x="1611" y="2084"/>
                    <a:pt x="1611" y="2084"/>
                    <a:pt x="1611" y="2084"/>
                  </a:cubicBezTo>
                  <a:cubicBezTo>
                    <a:pt x="1610" y="2085"/>
                    <a:pt x="1609" y="2085"/>
                    <a:pt x="1609" y="2085"/>
                  </a:cubicBezTo>
                  <a:cubicBezTo>
                    <a:pt x="1609" y="2085"/>
                    <a:pt x="1609" y="2085"/>
                    <a:pt x="1609" y="2085"/>
                  </a:cubicBezTo>
                  <a:cubicBezTo>
                    <a:pt x="1606" y="2085"/>
                    <a:pt x="1605" y="2084"/>
                    <a:pt x="1602" y="2084"/>
                  </a:cubicBezTo>
                  <a:cubicBezTo>
                    <a:pt x="1602" y="2084"/>
                    <a:pt x="1602" y="2084"/>
                    <a:pt x="1602" y="2084"/>
                  </a:cubicBezTo>
                  <a:cubicBezTo>
                    <a:pt x="1601" y="2084"/>
                    <a:pt x="1600" y="2084"/>
                    <a:pt x="1599" y="2085"/>
                  </a:cubicBezTo>
                  <a:cubicBezTo>
                    <a:pt x="1599" y="2085"/>
                    <a:pt x="1599" y="2085"/>
                    <a:pt x="1599" y="2085"/>
                  </a:cubicBezTo>
                  <a:cubicBezTo>
                    <a:pt x="1593" y="2088"/>
                    <a:pt x="1590" y="2090"/>
                    <a:pt x="1587" y="2092"/>
                  </a:cubicBezTo>
                  <a:cubicBezTo>
                    <a:pt x="1587" y="2092"/>
                    <a:pt x="1587" y="2092"/>
                    <a:pt x="1587" y="2092"/>
                  </a:cubicBezTo>
                  <a:cubicBezTo>
                    <a:pt x="1587" y="2092"/>
                    <a:pt x="1586" y="2092"/>
                    <a:pt x="1586" y="2092"/>
                  </a:cubicBezTo>
                  <a:cubicBezTo>
                    <a:pt x="1586" y="2092"/>
                    <a:pt x="1586" y="2092"/>
                    <a:pt x="1586" y="2092"/>
                  </a:cubicBezTo>
                  <a:cubicBezTo>
                    <a:pt x="1583" y="2091"/>
                    <a:pt x="1582" y="2089"/>
                    <a:pt x="1580" y="2089"/>
                  </a:cubicBezTo>
                  <a:cubicBezTo>
                    <a:pt x="1580" y="2089"/>
                    <a:pt x="1580" y="2089"/>
                    <a:pt x="1580" y="2089"/>
                  </a:cubicBezTo>
                  <a:cubicBezTo>
                    <a:pt x="1580" y="2089"/>
                    <a:pt x="1579" y="2090"/>
                    <a:pt x="1578" y="2090"/>
                  </a:cubicBezTo>
                  <a:cubicBezTo>
                    <a:pt x="1578" y="2090"/>
                    <a:pt x="1578" y="2090"/>
                    <a:pt x="1578" y="2090"/>
                  </a:cubicBezTo>
                  <a:cubicBezTo>
                    <a:pt x="1576" y="2090"/>
                    <a:pt x="1574" y="2091"/>
                    <a:pt x="1571" y="2091"/>
                  </a:cubicBezTo>
                  <a:cubicBezTo>
                    <a:pt x="1571" y="2091"/>
                    <a:pt x="1571" y="2091"/>
                    <a:pt x="1571" y="2091"/>
                  </a:cubicBezTo>
                  <a:cubicBezTo>
                    <a:pt x="1568" y="2091"/>
                    <a:pt x="1564" y="2090"/>
                    <a:pt x="1560" y="2086"/>
                  </a:cubicBezTo>
                  <a:cubicBezTo>
                    <a:pt x="1560" y="2086"/>
                    <a:pt x="1560" y="2086"/>
                    <a:pt x="1560" y="2086"/>
                  </a:cubicBezTo>
                  <a:cubicBezTo>
                    <a:pt x="1555" y="2081"/>
                    <a:pt x="1553" y="2079"/>
                    <a:pt x="1552" y="2079"/>
                  </a:cubicBezTo>
                  <a:cubicBezTo>
                    <a:pt x="1552" y="2079"/>
                    <a:pt x="1552" y="2079"/>
                    <a:pt x="1552" y="2079"/>
                  </a:cubicBezTo>
                  <a:cubicBezTo>
                    <a:pt x="1552" y="2079"/>
                    <a:pt x="1550" y="2080"/>
                    <a:pt x="1548" y="2082"/>
                  </a:cubicBezTo>
                  <a:cubicBezTo>
                    <a:pt x="1548" y="2082"/>
                    <a:pt x="1548" y="2082"/>
                    <a:pt x="1548" y="2082"/>
                  </a:cubicBezTo>
                  <a:cubicBezTo>
                    <a:pt x="1544" y="2086"/>
                    <a:pt x="1542" y="2092"/>
                    <a:pt x="1537" y="2093"/>
                  </a:cubicBezTo>
                  <a:cubicBezTo>
                    <a:pt x="1537" y="2093"/>
                    <a:pt x="1537" y="2093"/>
                    <a:pt x="1537" y="2093"/>
                  </a:cubicBezTo>
                  <a:cubicBezTo>
                    <a:pt x="1534" y="2093"/>
                    <a:pt x="1532" y="2091"/>
                    <a:pt x="1530" y="2087"/>
                  </a:cubicBezTo>
                  <a:cubicBezTo>
                    <a:pt x="1530" y="2087"/>
                    <a:pt x="1530" y="2087"/>
                    <a:pt x="1530" y="2087"/>
                  </a:cubicBezTo>
                  <a:cubicBezTo>
                    <a:pt x="1528" y="2084"/>
                    <a:pt x="1526" y="2081"/>
                    <a:pt x="1525" y="2079"/>
                  </a:cubicBezTo>
                  <a:cubicBezTo>
                    <a:pt x="1525" y="2079"/>
                    <a:pt x="1525" y="2079"/>
                    <a:pt x="1525" y="2079"/>
                  </a:cubicBezTo>
                  <a:cubicBezTo>
                    <a:pt x="1524" y="2077"/>
                    <a:pt x="1523" y="2077"/>
                    <a:pt x="1523" y="2077"/>
                  </a:cubicBezTo>
                  <a:cubicBezTo>
                    <a:pt x="1523" y="2077"/>
                    <a:pt x="1523" y="2077"/>
                    <a:pt x="1523" y="2077"/>
                  </a:cubicBezTo>
                  <a:cubicBezTo>
                    <a:pt x="1523" y="2077"/>
                    <a:pt x="1521" y="2078"/>
                    <a:pt x="1519" y="2081"/>
                  </a:cubicBezTo>
                  <a:cubicBezTo>
                    <a:pt x="1519" y="2081"/>
                    <a:pt x="1519" y="2081"/>
                    <a:pt x="1519" y="2081"/>
                  </a:cubicBezTo>
                  <a:cubicBezTo>
                    <a:pt x="1514" y="2090"/>
                    <a:pt x="1510" y="2097"/>
                    <a:pt x="1504" y="2099"/>
                  </a:cubicBezTo>
                  <a:cubicBezTo>
                    <a:pt x="1504" y="2099"/>
                    <a:pt x="1504" y="2099"/>
                    <a:pt x="1504" y="2099"/>
                  </a:cubicBezTo>
                  <a:cubicBezTo>
                    <a:pt x="1503" y="2100"/>
                    <a:pt x="1501" y="2101"/>
                    <a:pt x="1501" y="2103"/>
                  </a:cubicBezTo>
                  <a:cubicBezTo>
                    <a:pt x="1501" y="2103"/>
                    <a:pt x="1501" y="2103"/>
                    <a:pt x="1501" y="2103"/>
                  </a:cubicBezTo>
                  <a:cubicBezTo>
                    <a:pt x="1500" y="2104"/>
                    <a:pt x="1500" y="2105"/>
                    <a:pt x="1500" y="2105"/>
                  </a:cubicBezTo>
                  <a:cubicBezTo>
                    <a:pt x="1500" y="2105"/>
                    <a:pt x="1500" y="2105"/>
                    <a:pt x="1500" y="2105"/>
                  </a:cubicBezTo>
                  <a:cubicBezTo>
                    <a:pt x="1500" y="2105"/>
                    <a:pt x="1500" y="2105"/>
                    <a:pt x="1500" y="2105"/>
                  </a:cubicBezTo>
                  <a:cubicBezTo>
                    <a:pt x="1500" y="2105"/>
                    <a:pt x="1500" y="2105"/>
                    <a:pt x="1500" y="2105"/>
                  </a:cubicBezTo>
                  <a:cubicBezTo>
                    <a:pt x="1500" y="2105"/>
                    <a:pt x="1500" y="2105"/>
                    <a:pt x="1501" y="2105"/>
                  </a:cubicBezTo>
                  <a:cubicBezTo>
                    <a:pt x="1501" y="2105"/>
                    <a:pt x="1501" y="2105"/>
                    <a:pt x="1501" y="2105"/>
                  </a:cubicBezTo>
                  <a:cubicBezTo>
                    <a:pt x="1501" y="2105"/>
                    <a:pt x="1501" y="2105"/>
                    <a:pt x="1501" y="2105"/>
                  </a:cubicBezTo>
                  <a:cubicBezTo>
                    <a:pt x="1501" y="2105"/>
                    <a:pt x="1502" y="2105"/>
                    <a:pt x="1502" y="2105"/>
                  </a:cubicBezTo>
                  <a:cubicBezTo>
                    <a:pt x="1502" y="2105"/>
                    <a:pt x="1502" y="2105"/>
                    <a:pt x="1502" y="2105"/>
                  </a:cubicBezTo>
                  <a:cubicBezTo>
                    <a:pt x="1503" y="2105"/>
                    <a:pt x="1504" y="2105"/>
                    <a:pt x="1504" y="2106"/>
                  </a:cubicBezTo>
                  <a:cubicBezTo>
                    <a:pt x="1504" y="2106"/>
                    <a:pt x="1504" y="2106"/>
                    <a:pt x="1504" y="2106"/>
                  </a:cubicBezTo>
                  <a:cubicBezTo>
                    <a:pt x="1505" y="2106"/>
                    <a:pt x="1505" y="2106"/>
                    <a:pt x="1506" y="2106"/>
                  </a:cubicBezTo>
                  <a:cubicBezTo>
                    <a:pt x="1506" y="2106"/>
                    <a:pt x="1506" y="2106"/>
                    <a:pt x="1506" y="2106"/>
                  </a:cubicBezTo>
                  <a:cubicBezTo>
                    <a:pt x="1507" y="2107"/>
                    <a:pt x="1508" y="2107"/>
                    <a:pt x="1509" y="2109"/>
                  </a:cubicBezTo>
                  <a:cubicBezTo>
                    <a:pt x="1509" y="2109"/>
                    <a:pt x="1509" y="2109"/>
                    <a:pt x="1509" y="2109"/>
                  </a:cubicBezTo>
                  <a:cubicBezTo>
                    <a:pt x="1510" y="2111"/>
                    <a:pt x="1511" y="2113"/>
                    <a:pt x="1511" y="2115"/>
                  </a:cubicBezTo>
                  <a:cubicBezTo>
                    <a:pt x="1511" y="2115"/>
                    <a:pt x="1511" y="2115"/>
                    <a:pt x="1511" y="2115"/>
                  </a:cubicBezTo>
                  <a:cubicBezTo>
                    <a:pt x="1511" y="2116"/>
                    <a:pt x="1510" y="2117"/>
                    <a:pt x="1510" y="2118"/>
                  </a:cubicBezTo>
                  <a:cubicBezTo>
                    <a:pt x="1510" y="2118"/>
                    <a:pt x="1510" y="2118"/>
                    <a:pt x="1510" y="2118"/>
                  </a:cubicBezTo>
                  <a:cubicBezTo>
                    <a:pt x="1509" y="2119"/>
                    <a:pt x="1507" y="2121"/>
                    <a:pt x="1506" y="2123"/>
                  </a:cubicBezTo>
                  <a:cubicBezTo>
                    <a:pt x="1506" y="2123"/>
                    <a:pt x="1506" y="2123"/>
                    <a:pt x="1506" y="2123"/>
                  </a:cubicBezTo>
                  <a:cubicBezTo>
                    <a:pt x="1506" y="2123"/>
                    <a:pt x="1506" y="2123"/>
                    <a:pt x="1506" y="2123"/>
                  </a:cubicBezTo>
                  <a:cubicBezTo>
                    <a:pt x="1506" y="2123"/>
                    <a:pt x="1506" y="2123"/>
                    <a:pt x="1506" y="2123"/>
                  </a:cubicBezTo>
                  <a:cubicBezTo>
                    <a:pt x="1506" y="2125"/>
                    <a:pt x="1506" y="2126"/>
                    <a:pt x="1507" y="2128"/>
                  </a:cubicBezTo>
                  <a:cubicBezTo>
                    <a:pt x="1507" y="2128"/>
                    <a:pt x="1507" y="2128"/>
                    <a:pt x="1507" y="2128"/>
                  </a:cubicBezTo>
                  <a:cubicBezTo>
                    <a:pt x="1507" y="2130"/>
                    <a:pt x="1508" y="2132"/>
                    <a:pt x="1508" y="2133"/>
                  </a:cubicBezTo>
                  <a:cubicBezTo>
                    <a:pt x="1508" y="2133"/>
                    <a:pt x="1508" y="2133"/>
                    <a:pt x="1508" y="2133"/>
                  </a:cubicBezTo>
                  <a:cubicBezTo>
                    <a:pt x="1508" y="2134"/>
                    <a:pt x="1508" y="2134"/>
                    <a:pt x="1508" y="2134"/>
                  </a:cubicBezTo>
                  <a:cubicBezTo>
                    <a:pt x="1508" y="2134"/>
                    <a:pt x="1508" y="2134"/>
                    <a:pt x="1508" y="2134"/>
                  </a:cubicBezTo>
                  <a:cubicBezTo>
                    <a:pt x="1508" y="2135"/>
                    <a:pt x="1508" y="2136"/>
                    <a:pt x="1508" y="2137"/>
                  </a:cubicBezTo>
                  <a:cubicBezTo>
                    <a:pt x="1508" y="2137"/>
                    <a:pt x="1508" y="2137"/>
                    <a:pt x="1508" y="2137"/>
                  </a:cubicBezTo>
                  <a:cubicBezTo>
                    <a:pt x="1508" y="2139"/>
                    <a:pt x="1508" y="2140"/>
                    <a:pt x="1508" y="2141"/>
                  </a:cubicBezTo>
                  <a:cubicBezTo>
                    <a:pt x="1508" y="2141"/>
                    <a:pt x="1508" y="2141"/>
                    <a:pt x="1508" y="2141"/>
                  </a:cubicBezTo>
                  <a:cubicBezTo>
                    <a:pt x="1508" y="2141"/>
                    <a:pt x="1508" y="2141"/>
                    <a:pt x="1508" y="2141"/>
                  </a:cubicBezTo>
                  <a:cubicBezTo>
                    <a:pt x="1508" y="2144"/>
                    <a:pt x="1508" y="2145"/>
                    <a:pt x="1513" y="2146"/>
                  </a:cubicBezTo>
                  <a:cubicBezTo>
                    <a:pt x="1513" y="2146"/>
                    <a:pt x="1513" y="2146"/>
                    <a:pt x="1513" y="2146"/>
                  </a:cubicBezTo>
                  <a:cubicBezTo>
                    <a:pt x="1516" y="2147"/>
                    <a:pt x="1520" y="2147"/>
                    <a:pt x="1522" y="2147"/>
                  </a:cubicBezTo>
                  <a:cubicBezTo>
                    <a:pt x="1522" y="2147"/>
                    <a:pt x="1522" y="2147"/>
                    <a:pt x="1522" y="2147"/>
                  </a:cubicBezTo>
                  <a:cubicBezTo>
                    <a:pt x="1523" y="2147"/>
                    <a:pt x="1524" y="2147"/>
                    <a:pt x="1525" y="2147"/>
                  </a:cubicBezTo>
                  <a:cubicBezTo>
                    <a:pt x="1525" y="2147"/>
                    <a:pt x="1525" y="2147"/>
                    <a:pt x="1525" y="2147"/>
                  </a:cubicBezTo>
                  <a:cubicBezTo>
                    <a:pt x="1525" y="2146"/>
                    <a:pt x="1525" y="2146"/>
                    <a:pt x="1525" y="2146"/>
                  </a:cubicBezTo>
                  <a:cubicBezTo>
                    <a:pt x="1525" y="2146"/>
                    <a:pt x="1525" y="2146"/>
                    <a:pt x="1525" y="2146"/>
                  </a:cubicBezTo>
                  <a:cubicBezTo>
                    <a:pt x="1526" y="2143"/>
                    <a:pt x="1527" y="2137"/>
                    <a:pt x="1532" y="2137"/>
                  </a:cubicBezTo>
                  <a:cubicBezTo>
                    <a:pt x="1532" y="2137"/>
                    <a:pt x="1532" y="2137"/>
                    <a:pt x="1532" y="2137"/>
                  </a:cubicBezTo>
                  <a:cubicBezTo>
                    <a:pt x="1533" y="2137"/>
                    <a:pt x="1534" y="2137"/>
                    <a:pt x="1535" y="2137"/>
                  </a:cubicBezTo>
                  <a:cubicBezTo>
                    <a:pt x="1535" y="2137"/>
                    <a:pt x="1535" y="2137"/>
                    <a:pt x="1535" y="2137"/>
                  </a:cubicBezTo>
                  <a:cubicBezTo>
                    <a:pt x="1538" y="2139"/>
                    <a:pt x="1541" y="2140"/>
                    <a:pt x="1543" y="2140"/>
                  </a:cubicBezTo>
                  <a:cubicBezTo>
                    <a:pt x="1543" y="2140"/>
                    <a:pt x="1543" y="2140"/>
                    <a:pt x="1543" y="2140"/>
                  </a:cubicBezTo>
                  <a:cubicBezTo>
                    <a:pt x="1544" y="2140"/>
                    <a:pt x="1545" y="2140"/>
                    <a:pt x="1546" y="2138"/>
                  </a:cubicBezTo>
                  <a:cubicBezTo>
                    <a:pt x="1546" y="2138"/>
                    <a:pt x="1546" y="2138"/>
                    <a:pt x="1546" y="2138"/>
                  </a:cubicBezTo>
                  <a:cubicBezTo>
                    <a:pt x="1548" y="2136"/>
                    <a:pt x="1550" y="2135"/>
                    <a:pt x="1552" y="2135"/>
                  </a:cubicBezTo>
                  <a:cubicBezTo>
                    <a:pt x="1552" y="2135"/>
                    <a:pt x="1552" y="2135"/>
                    <a:pt x="1552" y="2135"/>
                  </a:cubicBezTo>
                  <a:cubicBezTo>
                    <a:pt x="1554" y="2134"/>
                    <a:pt x="1556" y="2136"/>
                    <a:pt x="1557" y="2139"/>
                  </a:cubicBezTo>
                  <a:cubicBezTo>
                    <a:pt x="1557" y="2139"/>
                    <a:pt x="1557" y="2139"/>
                    <a:pt x="1557" y="2139"/>
                  </a:cubicBezTo>
                  <a:cubicBezTo>
                    <a:pt x="1557" y="2141"/>
                    <a:pt x="1557" y="2142"/>
                    <a:pt x="1557" y="2142"/>
                  </a:cubicBezTo>
                  <a:cubicBezTo>
                    <a:pt x="1557" y="2142"/>
                    <a:pt x="1557" y="2142"/>
                    <a:pt x="1557" y="2142"/>
                  </a:cubicBezTo>
                  <a:cubicBezTo>
                    <a:pt x="1558" y="2143"/>
                    <a:pt x="1558" y="2143"/>
                    <a:pt x="1559" y="2143"/>
                  </a:cubicBezTo>
                  <a:cubicBezTo>
                    <a:pt x="1559" y="2143"/>
                    <a:pt x="1559" y="2143"/>
                    <a:pt x="1559" y="2143"/>
                  </a:cubicBezTo>
                  <a:cubicBezTo>
                    <a:pt x="1562" y="2144"/>
                    <a:pt x="1564" y="2145"/>
                    <a:pt x="1566" y="2150"/>
                  </a:cubicBezTo>
                  <a:cubicBezTo>
                    <a:pt x="1566" y="2150"/>
                    <a:pt x="1566" y="2150"/>
                    <a:pt x="1566" y="2150"/>
                  </a:cubicBezTo>
                  <a:cubicBezTo>
                    <a:pt x="1567" y="2153"/>
                    <a:pt x="1570" y="2157"/>
                    <a:pt x="1570" y="2161"/>
                  </a:cubicBezTo>
                  <a:cubicBezTo>
                    <a:pt x="1570" y="2161"/>
                    <a:pt x="1570" y="2161"/>
                    <a:pt x="1570" y="2161"/>
                  </a:cubicBezTo>
                  <a:cubicBezTo>
                    <a:pt x="1570" y="2163"/>
                    <a:pt x="1570" y="2165"/>
                    <a:pt x="1568" y="2166"/>
                  </a:cubicBezTo>
                  <a:cubicBezTo>
                    <a:pt x="1568" y="2166"/>
                    <a:pt x="1568" y="2166"/>
                    <a:pt x="1568" y="2166"/>
                  </a:cubicBezTo>
                  <a:cubicBezTo>
                    <a:pt x="1564" y="2168"/>
                    <a:pt x="1562" y="2168"/>
                    <a:pt x="1561" y="2175"/>
                  </a:cubicBezTo>
                  <a:cubicBezTo>
                    <a:pt x="1561" y="2175"/>
                    <a:pt x="1561" y="2175"/>
                    <a:pt x="1561" y="2175"/>
                  </a:cubicBezTo>
                  <a:cubicBezTo>
                    <a:pt x="1559" y="2183"/>
                    <a:pt x="1555" y="2186"/>
                    <a:pt x="1554" y="2191"/>
                  </a:cubicBezTo>
                  <a:cubicBezTo>
                    <a:pt x="1554" y="2191"/>
                    <a:pt x="1554" y="2191"/>
                    <a:pt x="1554" y="2191"/>
                  </a:cubicBezTo>
                  <a:cubicBezTo>
                    <a:pt x="1553" y="2193"/>
                    <a:pt x="1552" y="2198"/>
                    <a:pt x="1552" y="2201"/>
                  </a:cubicBezTo>
                  <a:cubicBezTo>
                    <a:pt x="1552" y="2201"/>
                    <a:pt x="1552" y="2201"/>
                    <a:pt x="1552" y="2201"/>
                  </a:cubicBezTo>
                  <a:cubicBezTo>
                    <a:pt x="1551" y="2205"/>
                    <a:pt x="1550" y="2208"/>
                    <a:pt x="1548" y="2210"/>
                  </a:cubicBezTo>
                  <a:cubicBezTo>
                    <a:pt x="1548" y="2210"/>
                    <a:pt x="1548" y="2210"/>
                    <a:pt x="1548" y="2210"/>
                  </a:cubicBezTo>
                  <a:cubicBezTo>
                    <a:pt x="1546" y="2212"/>
                    <a:pt x="1542" y="2212"/>
                    <a:pt x="1543" y="2214"/>
                  </a:cubicBezTo>
                  <a:cubicBezTo>
                    <a:pt x="1543" y="2214"/>
                    <a:pt x="1543" y="2214"/>
                    <a:pt x="1543" y="2214"/>
                  </a:cubicBezTo>
                  <a:cubicBezTo>
                    <a:pt x="1543" y="2215"/>
                    <a:pt x="1543" y="2216"/>
                    <a:pt x="1544" y="2217"/>
                  </a:cubicBezTo>
                  <a:cubicBezTo>
                    <a:pt x="1544" y="2217"/>
                    <a:pt x="1544" y="2217"/>
                    <a:pt x="1544" y="2217"/>
                  </a:cubicBezTo>
                  <a:cubicBezTo>
                    <a:pt x="1547" y="2224"/>
                    <a:pt x="1551" y="2224"/>
                    <a:pt x="1551" y="2228"/>
                  </a:cubicBezTo>
                  <a:cubicBezTo>
                    <a:pt x="1551" y="2228"/>
                    <a:pt x="1551" y="2228"/>
                    <a:pt x="1551" y="2228"/>
                  </a:cubicBezTo>
                  <a:cubicBezTo>
                    <a:pt x="1551" y="2229"/>
                    <a:pt x="1551" y="2230"/>
                    <a:pt x="1551" y="2230"/>
                  </a:cubicBezTo>
                  <a:cubicBezTo>
                    <a:pt x="1551" y="2230"/>
                    <a:pt x="1551" y="2230"/>
                    <a:pt x="1551" y="2230"/>
                  </a:cubicBezTo>
                  <a:cubicBezTo>
                    <a:pt x="1551" y="2230"/>
                    <a:pt x="1551" y="2230"/>
                    <a:pt x="1552" y="2230"/>
                  </a:cubicBezTo>
                  <a:cubicBezTo>
                    <a:pt x="1552" y="2230"/>
                    <a:pt x="1552" y="2230"/>
                    <a:pt x="1552" y="2230"/>
                  </a:cubicBezTo>
                  <a:cubicBezTo>
                    <a:pt x="1553" y="2229"/>
                    <a:pt x="1554" y="2228"/>
                    <a:pt x="1556" y="2228"/>
                  </a:cubicBezTo>
                  <a:cubicBezTo>
                    <a:pt x="1556" y="2228"/>
                    <a:pt x="1556" y="2228"/>
                    <a:pt x="1556" y="2228"/>
                  </a:cubicBezTo>
                  <a:cubicBezTo>
                    <a:pt x="1557" y="2228"/>
                    <a:pt x="1558" y="2229"/>
                    <a:pt x="1558" y="2229"/>
                  </a:cubicBezTo>
                  <a:cubicBezTo>
                    <a:pt x="1558" y="2229"/>
                    <a:pt x="1558" y="2229"/>
                    <a:pt x="1558" y="2229"/>
                  </a:cubicBezTo>
                  <a:cubicBezTo>
                    <a:pt x="1559" y="2230"/>
                    <a:pt x="1559" y="2232"/>
                    <a:pt x="1559" y="2233"/>
                  </a:cubicBezTo>
                  <a:cubicBezTo>
                    <a:pt x="1559" y="2233"/>
                    <a:pt x="1559" y="2233"/>
                    <a:pt x="1559" y="2233"/>
                  </a:cubicBezTo>
                  <a:cubicBezTo>
                    <a:pt x="1559" y="2240"/>
                    <a:pt x="1559" y="2237"/>
                    <a:pt x="1562" y="2240"/>
                  </a:cubicBezTo>
                  <a:cubicBezTo>
                    <a:pt x="1562" y="2240"/>
                    <a:pt x="1562" y="2240"/>
                    <a:pt x="1562" y="2240"/>
                  </a:cubicBezTo>
                  <a:cubicBezTo>
                    <a:pt x="1563" y="2242"/>
                    <a:pt x="1564" y="2244"/>
                    <a:pt x="1564" y="2245"/>
                  </a:cubicBezTo>
                  <a:cubicBezTo>
                    <a:pt x="1564" y="2245"/>
                    <a:pt x="1564" y="2245"/>
                    <a:pt x="1564" y="2245"/>
                  </a:cubicBezTo>
                  <a:cubicBezTo>
                    <a:pt x="1565" y="2246"/>
                    <a:pt x="1565" y="2246"/>
                    <a:pt x="1567" y="2247"/>
                  </a:cubicBezTo>
                  <a:cubicBezTo>
                    <a:pt x="1567" y="2247"/>
                    <a:pt x="1567" y="2247"/>
                    <a:pt x="1567" y="2247"/>
                  </a:cubicBezTo>
                  <a:cubicBezTo>
                    <a:pt x="1571" y="2248"/>
                    <a:pt x="1576" y="2250"/>
                    <a:pt x="1576" y="2254"/>
                  </a:cubicBezTo>
                  <a:cubicBezTo>
                    <a:pt x="1576" y="2254"/>
                    <a:pt x="1576" y="2254"/>
                    <a:pt x="1576" y="2254"/>
                  </a:cubicBezTo>
                  <a:cubicBezTo>
                    <a:pt x="1576" y="2254"/>
                    <a:pt x="1576" y="2255"/>
                    <a:pt x="1576" y="2255"/>
                  </a:cubicBezTo>
                  <a:cubicBezTo>
                    <a:pt x="1576" y="2255"/>
                    <a:pt x="1576" y="2255"/>
                    <a:pt x="1576" y="2255"/>
                  </a:cubicBezTo>
                  <a:cubicBezTo>
                    <a:pt x="1576" y="2255"/>
                    <a:pt x="1576" y="2256"/>
                    <a:pt x="1575" y="2256"/>
                  </a:cubicBezTo>
                  <a:cubicBezTo>
                    <a:pt x="1575" y="2256"/>
                    <a:pt x="1575" y="2256"/>
                    <a:pt x="1575" y="2256"/>
                  </a:cubicBezTo>
                  <a:cubicBezTo>
                    <a:pt x="1575" y="2257"/>
                    <a:pt x="1574" y="2257"/>
                    <a:pt x="1574" y="2257"/>
                  </a:cubicBezTo>
                  <a:cubicBezTo>
                    <a:pt x="1574" y="2257"/>
                    <a:pt x="1574" y="2257"/>
                    <a:pt x="1574" y="2257"/>
                  </a:cubicBezTo>
                  <a:cubicBezTo>
                    <a:pt x="1572" y="2257"/>
                    <a:pt x="1571" y="2256"/>
                    <a:pt x="1571" y="2256"/>
                  </a:cubicBezTo>
                  <a:cubicBezTo>
                    <a:pt x="1571" y="2256"/>
                    <a:pt x="1571" y="2256"/>
                    <a:pt x="1571" y="2256"/>
                  </a:cubicBezTo>
                  <a:cubicBezTo>
                    <a:pt x="1571" y="2256"/>
                    <a:pt x="1571" y="2256"/>
                    <a:pt x="1571" y="2256"/>
                  </a:cubicBezTo>
                  <a:cubicBezTo>
                    <a:pt x="1571" y="2256"/>
                    <a:pt x="1571" y="2256"/>
                    <a:pt x="1571" y="2257"/>
                  </a:cubicBezTo>
                  <a:cubicBezTo>
                    <a:pt x="1571" y="2257"/>
                    <a:pt x="1571" y="2257"/>
                    <a:pt x="1571" y="2257"/>
                  </a:cubicBezTo>
                  <a:cubicBezTo>
                    <a:pt x="1570" y="2259"/>
                    <a:pt x="1568" y="2260"/>
                    <a:pt x="1567" y="2262"/>
                  </a:cubicBezTo>
                  <a:cubicBezTo>
                    <a:pt x="1567" y="2262"/>
                    <a:pt x="1567" y="2262"/>
                    <a:pt x="1567" y="2262"/>
                  </a:cubicBezTo>
                  <a:cubicBezTo>
                    <a:pt x="1565" y="2263"/>
                    <a:pt x="1564" y="2265"/>
                    <a:pt x="1564" y="2265"/>
                  </a:cubicBezTo>
                  <a:cubicBezTo>
                    <a:pt x="1564" y="2265"/>
                    <a:pt x="1564" y="2265"/>
                    <a:pt x="1564" y="2265"/>
                  </a:cubicBezTo>
                  <a:cubicBezTo>
                    <a:pt x="1564" y="2266"/>
                    <a:pt x="1564" y="2266"/>
                    <a:pt x="1564" y="2266"/>
                  </a:cubicBezTo>
                  <a:cubicBezTo>
                    <a:pt x="1564" y="2266"/>
                    <a:pt x="1564" y="2266"/>
                    <a:pt x="1564" y="2266"/>
                  </a:cubicBezTo>
                  <a:cubicBezTo>
                    <a:pt x="1565" y="2267"/>
                    <a:pt x="1567" y="2268"/>
                    <a:pt x="1567" y="2270"/>
                  </a:cubicBezTo>
                  <a:cubicBezTo>
                    <a:pt x="1567" y="2270"/>
                    <a:pt x="1567" y="2270"/>
                    <a:pt x="1567" y="2270"/>
                  </a:cubicBezTo>
                  <a:cubicBezTo>
                    <a:pt x="1567" y="2272"/>
                    <a:pt x="1565" y="2275"/>
                    <a:pt x="1561" y="2279"/>
                  </a:cubicBezTo>
                  <a:cubicBezTo>
                    <a:pt x="1561" y="2279"/>
                    <a:pt x="1561" y="2279"/>
                    <a:pt x="1561" y="2279"/>
                  </a:cubicBezTo>
                  <a:cubicBezTo>
                    <a:pt x="1556" y="2285"/>
                    <a:pt x="1554" y="2287"/>
                    <a:pt x="1553" y="2290"/>
                  </a:cubicBezTo>
                  <a:cubicBezTo>
                    <a:pt x="1553" y="2290"/>
                    <a:pt x="1553" y="2290"/>
                    <a:pt x="1553" y="2290"/>
                  </a:cubicBezTo>
                  <a:cubicBezTo>
                    <a:pt x="1551" y="2289"/>
                    <a:pt x="1551" y="2289"/>
                    <a:pt x="1551" y="2289"/>
                  </a:cubicBezTo>
                  <a:close/>
                  <a:moveTo>
                    <a:pt x="1573" y="2255"/>
                  </a:moveTo>
                  <a:cubicBezTo>
                    <a:pt x="1573" y="2255"/>
                    <a:pt x="1573" y="2254"/>
                    <a:pt x="1573" y="2254"/>
                  </a:cubicBezTo>
                  <a:cubicBezTo>
                    <a:pt x="1573" y="2254"/>
                    <a:pt x="1573" y="2254"/>
                    <a:pt x="1573" y="2254"/>
                  </a:cubicBezTo>
                  <a:cubicBezTo>
                    <a:pt x="1573" y="2254"/>
                    <a:pt x="1573" y="2254"/>
                    <a:pt x="1573" y="2255"/>
                  </a:cubicBezTo>
                  <a:close/>
                  <a:moveTo>
                    <a:pt x="1913" y="2204"/>
                  </a:moveTo>
                  <a:cubicBezTo>
                    <a:pt x="1913" y="2204"/>
                    <a:pt x="1913" y="2204"/>
                    <a:pt x="1913" y="2204"/>
                  </a:cubicBezTo>
                  <a:cubicBezTo>
                    <a:pt x="1913" y="2204"/>
                    <a:pt x="1913" y="2204"/>
                    <a:pt x="1913" y="2204"/>
                  </a:cubicBezTo>
                  <a:cubicBezTo>
                    <a:pt x="1913" y="2204"/>
                    <a:pt x="1913" y="2204"/>
                    <a:pt x="1913" y="2204"/>
                  </a:cubicBezTo>
                  <a:close/>
                  <a:moveTo>
                    <a:pt x="1918" y="1753"/>
                  </a:moveTo>
                  <a:cubicBezTo>
                    <a:pt x="1918" y="1753"/>
                    <a:pt x="1918" y="1753"/>
                    <a:pt x="1918" y="1753"/>
                  </a:cubicBezTo>
                  <a:cubicBezTo>
                    <a:pt x="1918" y="1753"/>
                    <a:pt x="1918" y="1753"/>
                    <a:pt x="1918" y="1753"/>
                  </a:cubicBezTo>
                  <a:cubicBezTo>
                    <a:pt x="1918" y="1753"/>
                    <a:pt x="1918" y="1753"/>
                    <a:pt x="1918" y="1753"/>
                  </a:cubicBezTo>
                  <a:cubicBezTo>
                    <a:pt x="1918" y="1753"/>
                    <a:pt x="1918" y="1753"/>
                    <a:pt x="1918" y="1753"/>
                  </a:cubicBezTo>
                  <a:close/>
                  <a:moveTo>
                    <a:pt x="1674" y="1625"/>
                  </a:moveTo>
                  <a:cubicBezTo>
                    <a:pt x="1674" y="1625"/>
                    <a:pt x="1674" y="1625"/>
                    <a:pt x="1674" y="1625"/>
                  </a:cubicBezTo>
                  <a:cubicBezTo>
                    <a:pt x="1674" y="1625"/>
                    <a:pt x="1674" y="1625"/>
                    <a:pt x="1674" y="1625"/>
                  </a:cubicBezTo>
                  <a:close/>
                  <a:moveTo>
                    <a:pt x="1895" y="1194"/>
                  </a:moveTo>
                  <a:cubicBezTo>
                    <a:pt x="1895" y="1194"/>
                    <a:pt x="1895" y="1194"/>
                    <a:pt x="1895" y="1194"/>
                  </a:cubicBezTo>
                  <a:cubicBezTo>
                    <a:pt x="1895" y="1194"/>
                    <a:pt x="1895" y="1194"/>
                    <a:pt x="1895" y="1194"/>
                  </a:cubicBezTo>
                  <a:cubicBezTo>
                    <a:pt x="1895" y="1194"/>
                    <a:pt x="1895" y="1194"/>
                    <a:pt x="1895" y="1194"/>
                  </a:cubicBezTo>
                  <a:close/>
                  <a:moveTo>
                    <a:pt x="2010" y="2276"/>
                  </a:moveTo>
                  <a:cubicBezTo>
                    <a:pt x="2010" y="2272"/>
                    <a:pt x="2010" y="2271"/>
                    <a:pt x="2011" y="2270"/>
                  </a:cubicBezTo>
                  <a:cubicBezTo>
                    <a:pt x="2011" y="2270"/>
                    <a:pt x="2011" y="2270"/>
                    <a:pt x="2011" y="2270"/>
                  </a:cubicBezTo>
                  <a:cubicBezTo>
                    <a:pt x="2012" y="2268"/>
                    <a:pt x="2013" y="2268"/>
                    <a:pt x="2015" y="2267"/>
                  </a:cubicBezTo>
                  <a:cubicBezTo>
                    <a:pt x="2015" y="2267"/>
                    <a:pt x="2015" y="2267"/>
                    <a:pt x="2015" y="2267"/>
                  </a:cubicBezTo>
                  <a:cubicBezTo>
                    <a:pt x="2017" y="2267"/>
                    <a:pt x="2017" y="2267"/>
                    <a:pt x="2017" y="2266"/>
                  </a:cubicBezTo>
                  <a:cubicBezTo>
                    <a:pt x="2017" y="2266"/>
                    <a:pt x="2017" y="2266"/>
                    <a:pt x="2017" y="2266"/>
                  </a:cubicBezTo>
                  <a:cubicBezTo>
                    <a:pt x="2018" y="2265"/>
                    <a:pt x="2018" y="2264"/>
                    <a:pt x="2020" y="2261"/>
                  </a:cubicBezTo>
                  <a:cubicBezTo>
                    <a:pt x="2020" y="2261"/>
                    <a:pt x="2020" y="2261"/>
                    <a:pt x="2020" y="2261"/>
                  </a:cubicBezTo>
                  <a:cubicBezTo>
                    <a:pt x="2023" y="2256"/>
                    <a:pt x="2034" y="2242"/>
                    <a:pt x="2034" y="2236"/>
                  </a:cubicBezTo>
                  <a:cubicBezTo>
                    <a:pt x="2034" y="2236"/>
                    <a:pt x="2034" y="2236"/>
                    <a:pt x="2034" y="2236"/>
                  </a:cubicBezTo>
                  <a:cubicBezTo>
                    <a:pt x="2034" y="2233"/>
                    <a:pt x="2033" y="2230"/>
                    <a:pt x="2033" y="2228"/>
                  </a:cubicBezTo>
                  <a:cubicBezTo>
                    <a:pt x="2033" y="2228"/>
                    <a:pt x="2033" y="2228"/>
                    <a:pt x="2033" y="2228"/>
                  </a:cubicBezTo>
                  <a:cubicBezTo>
                    <a:pt x="2033" y="2225"/>
                    <a:pt x="2034" y="2222"/>
                    <a:pt x="2038" y="2222"/>
                  </a:cubicBezTo>
                  <a:cubicBezTo>
                    <a:pt x="2038" y="2222"/>
                    <a:pt x="2038" y="2222"/>
                    <a:pt x="2038" y="2222"/>
                  </a:cubicBezTo>
                  <a:cubicBezTo>
                    <a:pt x="2041" y="2221"/>
                    <a:pt x="2044" y="2217"/>
                    <a:pt x="2044" y="2215"/>
                  </a:cubicBezTo>
                  <a:cubicBezTo>
                    <a:pt x="2044" y="2215"/>
                    <a:pt x="2044" y="2215"/>
                    <a:pt x="2044" y="2215"/>
                  </a:cubicBezTo>
                  <a:cubicBezTo>
                    <a:pt x="2043" y="2214"/>
                    <a:pt x="2044" y="2214"/>
                    <a:pt x="2042" y="2214"/>
                  </a:cubicBezTo>
                  <a:cubicBezTo>
                    <a:pt x="2042" y="2214"/>
                    <a:pt x="2042" y="2214"/>
                    <a:pt x="2042" y="2214"/>
                  </a:cubicBezTo>
                  <a:cubicBezTo>
                    <a:pt x="2041" y="2214"/>
                    <a:pt x="2041" y="2214"/>
                    <a:pt x="2041" y="2214"/>
                  </a:cubicBezTo>
                  <a:cubicBezTo>
                    <a:pt x="2041" y="2214"/>
                    <a:pt x="2041" y="2214"/>
                    <a:pt x="2041" y="2214"/>
                  </a:cubicBezTo>
                  <a:cubicBezTo>
                    <a:pt x="2038" y="2214"/>
                    <a:pt x="2035" y="2215"/>
                    <a:pt x="2032" y="2216"/>
                  </a:cubicBezTo>
                  <a:cubicBezTo>
                    <a:pt x="2032" y="2216"/>
                    <a:pt x="2032" y="2216"/>
                    <a:pt x="2032" y="2216"/>
                  </a:cubicBezTo>
                  <a:cubicBezTo>
                    <a:pt x="2029" y="2216"/>
                    <a:pt x="2027" y="2214"/>
                    <a:pt x="2027" y="2210"/>
                  </a:cubicBezTo>
                  <a:cubicBezTo>
                    <a:pt x="2027" y="2210"/>
                    <a:pt x="2027" y="2210"/>
                    <a:pt x="2027" y="2210"/>
                  </a:cubicBezTo>
                  <a:cubicBezTo>
                    <a:pt x="2027" y="2208"/>
                    <a:pt x="2027" y="2206"/>
                    <a:pt x="2027" y="2204"/>
                  </a:cubicBezTo>
                  <a:cubicBezTo>
                    <a:pt x="2027" y="2204"/>
                    <a:pt x="2027" y="2204"/>
                    <a:pt x="2027" y="2204"/>
                  </a:cubicBezTo>
                  <a:cubicBezTo>
                    <a:pt x="2027" y="2199"/>
                    <a:pt x="2027" y="2195"/>
                    <a:pt x="2029" y="2191"/>
                  </a:cubicBezTo>
                  <a:cubicBezTo>
                    <a:pt x="2029" y="2191"/>
                    <a:pt x="2029" y="2191"/>
                    <a:pt x="2029" y="2191"/>
                  </a:cubicBezTo>
                  <a:cubicBezTo>
                    <a:pt x="2030" y="2189"/>
                    <a:pt x="2030" y="2188"/>
                    <a:pt x="2030" y="2187"/>
                  </a:cubicBezTo>
                  <a:cubicBezTo>
                    <a:pt x="2030" y="2187"/>
                    <a:pt x="2030" y="2187"/>
                    <a:pt x="2030" y="2187"/>
                  </a:cubicBezTo>
                  <a:cubicBezTo>
                    <a:pt x="2030" y="2184"/>
                    <a:pt x="2028" y="2182"/>
                    <a:pt x="2021" y="2181"/>
                  </a:cubicBezTo>
                  <a:cubicBezTo>
                    <a:pt x="2021" y="2181"/>
                    <a:pt x="2021" y="2181"/>
                    <a:pt x="2021" y="2181"/>
                  </a:cubicBezTo>
                  <a:cubicBezTo>
                    <a:pt x="2020" y="2180"/>
                    <a:pt x="2019" y="2180"/>
                    <a:pt x="2018" y="2180"/>
                  </a:cubicBezTo>
                  <a:cubicBezTo>
                    <a:pt x="2018" y="2180"/>
                    <a:pt x="2018" y="2180"/>
                    <a:pt x="2018" y="2180"/>
                  </a:cubicBezTo>
                  <a:cubicBezTo>
                    <a:pt x="2018" y="2177"/>
                    <a:pt x="2018" y="2177"/>
                    <a:pt x="2018" y="2177"/>
                  </a:cubicBezTo>
                  <a:cubicBezTo>
                    <a:pt x="2019" y="2177"/>
                    <a:pt x="2020" y="2178"/>
                    <a:pt x="2022" y="2178"/>
                  </a:cubicBezTo>
                  <a:cubicBezTo>
                    <a:pt x="2022" y="2178"/>
                    <a:pt x="2022" y="2178"/>
                    <a:pt x="2022" y="2178"/>
                  </a:cubicBezTo>
                  <a:cubicBezTo>
                    <a:pt x="2029" y="2179"/>
                    <a:pt x="2033" y="2182"/>
                    <a:pt x="2033" y="2187"/>
                  </a:cubicBezTo>
                  <a:cubicBezTo>
                    <a:pt x="2033" y="2187"/>
                    <a:pt x="2033" y="2187"/>
                    <a:pt x="2033" y="2187"/>
                  </a:cubicBezTo>
                  <a:cubicBezTo>
                    <a:pt x="2033" y="2188"/>
                    <a:pt x="2033" y="2190"/>
                    <a:pt x="2032" y="2192"/>
                  </a:cubicBezTo>
                  <a:cubicBezTo>
                    <a:pt x="2032" y="2192"/>
                    <a:pt x="2032" y="2192"/>
                    <a:pt x="2032" y="2192"/>
                  </a:cubicBezTo>
                  <a:cubicBezTo>
                    <a:pt x="2030" y="2196"/>
                    <a:pt x="2029" y="2199"/>
                    <a:pt x="2029" y="2204"/>
                  </a:cubicBezTo>
                  <a:cubicBezTo>
                    <a:pt x="2029" y="2204"/>
                    <a:pt x="2029" y="2204"/>
                    <a:pt x="2029" y="2204"/>
                  </a:cubicBezTo>
                  <a:cubicBezTo>
                    <a:pt x="2029" y="2205"/>
                    <a:pt x="2030" y="2207"/>
                    <a:pt x="2030" y="2210"/>
                  </a:cubicBezTo>
                  <a:cubicBezTo>
                    <a:pt x="2030" y="2210"/>
                    <a:pt x="2030" y="2210"/>
                    <a:pt x="2030" y="2210"/>
                  </a:cubicBezTo>
                  <a:cubicBezTo>
                    <a:pt x="2030" y="2213"/>
                    <a:pt x="2030" y="2213"/>
                    <a:pt x="2032" y="2213"/>
                  </a:cubicBezTo>
                  <a:cubicBezTo>
                    <a:pt x="2032" y="2213"/>
                    <a:pt x="2032" y="2213"/>
                    <a:pt x="2032" y="2213"/>
                  </a:cubicBezTo>
                  <a:cubicBezTo>
                    <a:pt x="2033" y="2213"/>
                    <a:pt x="2037" y="2211"/>
                    <a:pt x="2041" y="2211"/>
                  </a:cubicBezTo>
                  <a:cubicBezTo>
                    <a:pt x="2041" y="2211"/>
                    <a:pt x="2041" y="2211"/>
                    <a:pt x="2041" y="2211"/>
                  </a:cubicBezTo>
                  <a:cubicBezTo>
                    <a:pt x="2041" y="2211"/>
                    <a:pt x="2042" y="2211"/>
                    <a:pt x="2042" y="2211"/>
                  </a:cubicBezTo>
                  <a:cubicBezTo>
                    <a:pt x="2042" y="2211"/>
                    <a:pt x="2042" y="2211"/>
                    <a:pt x="2042" y="2211"/>
                  </a:cubicBezTo>
                  <a:cubicBezTo>
                    <a:pt x="2045" y="2211"/>
                    <a:pt x="2047" y="2213"/>
                    <a:pt x="2046" y="2215"/>
                  </a:cubicBezTo>
                  <a:cubicBezTo>
                    <a:pt x="2046" y="2215"/>
                    <a:pt x="2046" y="2215"/>
                    <a:pt x="2046" y="2215"/>
                  </a:cubicBezTo>
                  <a:cubicBezTo>
                    <a:pt x="2046" y="2219"/>
                    <a:pt x="2043" y="2223"/>
                    <a:pt x="2039" y="2224"/>
                  </a:cubicBezTo>
                  <a:cubicBezTo>
                    <a:pt x="2039" y="2224"/>
                    <a:pt x="2039" y="2224"/>
                    <a:pt x="2039" y="2224"/>
                  </a:cubicBezTo>
                  <a:cubicBezTo>
                    <a:pt x="2036" y="2225"/>
                    <a:pt x="2036" y="2226"/>
                    <a:pt x="2036" y="2228"/>
                  </a:cubicBezTo>
                  <a:cubicBezTo>
                    <a:pt x="2036" y="2228"/>
                    <a:pt x="2036" y="2228"/>
                    <a:pt x="2036" y="2228"/>
                  </a:cubicBezTo>
                  <a:cubicBezTo>
                    <a:pt x="2036" y="2230"/>
                    <a:pt x="2036" y="2233"/>
                    <a:pt x="2036" y="2236"/>
                  </a:cubicBezTo>
                  <a:cubicBezTo>
                    <a:pt x="2036" y="2236"/>
                    <a:pt x="2036" y="2236"/>
                    <a:pt x="2036" y="2236"/>
                  </a:cubicBezTo>
                  <a:cubicBezTo>
                    <a:pt x="2036" y="2245"/>
                    <a:pt x="2025" y="2257"/>
                    <a:pt x="2022" y="2262"/>
                  </a:cubicBezTo>
                  <a:cubicBezTo>
                    <a:pt x="2022" y="2262"/>
                    <a:pt x="2022" y="2262"/>
                    <a:pt x="2022" y="2262"/>
                  </a:cubicBezTo>
                  <a:cubicBezTo>
                    <a:pt x="2021" y="2265"/>
                    <a:pt x="2020" y="2266"/>
                    <a:pt x="2020" y="2268"/>
                  </a:cubicBezTo>
                  <a:cubicBezTo>
                    <a:pt x="2020" y="2268"/>
                    <a:pt x="2020" y="2268"/>
                    <a:pt x="2020" y="2268"/>
                  </a:cubicBezTo>
                  <a:cubicBezTo>
                    <a:pt x="2019" y="2269"/>
                    <a:pt x="2017" y="2270"/>
                    <a:pt x="2015" y="2270"/>
                  </a:cubicBezTo>
                  <a:cubicBezTo>
                    <a:pt x="2015" y="2270"/>
                    <a:pt x="2015" y="2270"/>
                    <a:pt x="2015" y="2270"/>
                  </a:cubicBezTo>
                  <a:cubicBezTo>
                    <a:pt x="2014" y="2271"/>
                    <a:pt x="2014" y="2271"/>
                    <a:pt x="2014" y="2271"/>
                  </a:cubicBezTo>
                  <a:cubicBezTo>
                    <a:pt x="2014" y="2271"/>
                    <a:pt x="2014" y="2271"/>
                    <a:pt x="2014" y="2271"/>
                  </a:cubicBezTo>
                  <a:cubicBezTo>
                    <a:pt x="2013" y="2271"/>
                    <a:pt x="2013" y="2273"/>
                    <a:pt x="2012" y="2276"/>
                  </a:cubicBezTo>
                  <a:cubicBezTo>
                    <a:pt x="2012" y="2276"/>
                    <a:pt x="2012" y="2276"/>
                    <a:pt x="2012" y="2276"/>
                  </a:cubicBezTo>
                  <a:cubicBezTo>
                    <a:pt x="2010" y="2276"/>
                    <a:pt x="2010" y="2276"/>
                    <a:pt x="2010" y="2276"/>
                  </a:cubicBezTo>
                  <a:close/>
                  <a:moveTo>
                    <a:pt x="1781" y="2273"/>
                  </a:moveTo>
                  <a:cubicBezTo>
                    <a:pt x="1781" y="2272"/>
                    <a:pt x="1781" y="2271"/>
                    <a:pt x="1780" y="2270"/>
                  </a:cubicBezTo>
                  <a:cubicBezTo>
                    <a:pt x="1780" y="2270"/>
                    <a:pt x="1780" y="2270"/>
                    <a:pt x="1780" y="2270"/>
                  </a:cubicBezTo>
                  <a:cubicBezTo>
                    <a:pt x="1780" y="2268"/>
                    <a:pt x="1780" y="2266"/>
                    <a:pt x="1780" y="2266"/>
                  </a:cubicBezTo>
                  <a:cubicBezTo>
                    <a:pt x="1780" y="2266"/>
                    <a:pt x="1780" y="2266"/>
                    <a:pt x="1780" y="2266"/>
                  </a:cubicBezTo>
                  <a:cubicBezTo>
                    <a:pt x="1780" y="2266"/>
                    <a:pt x="1780" y="2266"/>
                    <a:pt x="1779" y="2266"/>
                  </a:cubicBezTo>
                  <a:cubicBezTo>
                    <a:pt x="1779" y="2266"/>
                    <a:pt x="1779" y="2266"/>
                    <a:pt x="1779" y="2266"/>
                  </a:cubicBezTo>
                  <a:cubicBezTo>
                    <a:pt x="1779" y="2266"/>
                    <a:pt x="1778" y="2266"/>
                    <a:pt x="1778" y="2266"/>
                  </a:cubicBezTo>
                  <a:cubicBezTo>
                    <a:pt x="1778" y="2266"/>
                    <a:pt x="1778" y="2266"/>
                    <a:pt x="1778" y="2266"/>
                  </a:cubicBezTo>
                  <a:cubicBezTo>
                    <a:pt x="1776" y="2266"/>
                    <a:pt x="1775" y="2265"/>
                    <a:pt x="1775" y="2264"/>
                  </a:cubicBezTo>
                  <a:cubicBezTo>
                    <a:pt x="1775" y="2264"/>
                    <a:pt x="1775" y="2264"/>
                    <a:pt x="1775" y="2264"/>
                  </a:cubicBezTo>
                  <a:cubicBezTo>
                    <a:pt x="1775" y="2263"/>
                    <a:pt x="1775" y="2262"/>
                    <a:pt x="1775" y="2261"/>
                  </a:cubicBezTo>
                  <a:cubicBezTo>
                    <a:pt x="1775" y="2261"/>
                    <a:pt x="1775" y="2261"/>
                    <a:pt x="1775" y="2261"/>
                  </a:cubicBezTo>
                  <a:cubicBezTo>
                    <a:pt x="1775" y="2260"/>
                    <a:pt x="1775" y="2259"/>
                    <a:pt x="1774" y="2259"/>
                  </a:cubicBezTo>
                  <a:cubicBezTo>
                    <a:pt x="1774" y="2259"/>
                    <a:pt x="1774" y="2259"/>
                    <a:pt x="1774" y="2259"/>
                  </a:cubicBezTo>
                  <a:cubicBezTo>
                    <a:pt x="1774" y="2259"/>
                    <a:pt x="1774" y="2259"/>
                    <a:pt x="1774" y="2259"/>
                  </a:cubicBezTo>
                  <a:cubicBezTo>
                    <a:pt x="1774" y="2259"/>
                    <a:pt x="1774" y="2259"/>
                    <a:pt x="1774" y="2259"/>
                  </a:cubicBezTo>
                  <a:cubicBezTo>
                    <a:pt x="1774" y="2259"/>
                    <a:pt x="1773" y="2259"/>
                    <a:pt x="1771" y="2261"/>
                  </a:cubicBezTo>
                  <a:cubicBezTo>
                    <a:pt x="1771" y="2261"/>
                    <a:pt x="1771" y="2261"/>
                    <a:pt x="1771" y="2261"/>
                  </a:cubicBezTo>
                  <a:cubicBezTo>
                    <a:pt x="1768" y="2263"/>
                    <a:pt x="1766" y="2266"/>
                    <a:pt x="1763" y="2266"/>
                  </a:cubicBezTo>
                  <a:cubicBezTo>
                    <a:pt x="1763" y="2266"/>
                    <a:pt x="1763" y="2266"/>
                    <a:pt x="1763" y="2266"/>
                  </a:cubicBezTo>
                  <a:cubicBezTo>
                    <a:pt x="1762" y="2266"/>
                    <a:pt x="1762" y="2266"/>
                    <a:pt x="1761" y="2265"/>
                  </a:cubicBezTo>
                  <a:cubicBezTo>
                    <a:pt x="1761" y="2265"/>
                    <a:pt x="1761" y="2265"/>
                    <a:pt x="1761" y="2265"/>
                  </a:cubicBezTo>
                  <a:cubicBezTo>
                    <a:pt x="1761" y="2264"/>
                    <a:pt x="1761" y="2264"/>
                    <a:pt x="1761" y="2263"/>
                  </a:cubicBezTo>
                  <a:cubicBezTo>
                    <a:pt x="1761" y="2263"/>
                    <a:pt x="1761" y="2263"/>
                    <a:pt x="1761" y="2263"/>
                  </a:cubicBezTo>
                  <a:cubicBezTo>
                    <a:pt x="1761" y="2263"/>
                    <a:pt x="1761" y="2263"/>
                    <a:pt x="1761" y="2263"/>
                  </a:cubicBezTo>
                  <a:cubicBezTo>
                    <a:pt x="1761" y="2263"/>
                    <a:pt x="1761" y="2263"/>
                    <a:pt x="1761" y="2263"/>
                  </a:cubicBezTo>
                  <a:cubicBezTo>
                    <a:pt x="1761" y="2263"/>
                    <a:pt x="1761" y="2263"/>
                    <a:pt x="1761" y="2263"/>
                  </a:cubicBezTo>
                  <a:cubicBezTo>
                    <a:pt x="1761" y="2263"/>
                    <a:pt x="1761" y="2263"/>
                    <a:pt x="1761" y="2263"/>
                  </a:cubicBezTo>
                  <a:cubicBezTo>
                    <a:pt x="1761" y="2262"/>
                    <a:pt x="1760" y="2261"/>
                    <a:pt x="1759" y="2260"/>
                  </a:cubicBezTo>
                  <a:cubicBezTo>
                    <a:pt x="1759" y="2260"/>
                    <a:pt x="1759" y="2260"/>
                    <a:pt x="1759" y="2260"/>
                  </a:cubicBezTo>
                  <a:cubicBezTo>
                    <a:pt x="1758" y="2259"/>
                    <a:pt x="1756" y="2258"/>
                    <a:pt x="1756" y="2255"/>
                  </a:cubicBezTo>
                  <a:cubicBezTo>
                    <a:pt x="1756" y="2255"/>
                    <a:pt x="1756" y="2255"/>
                    <a:pt x="1756" y="2255"/>
                  </a:cubicBezTo>
                  <a:cubicBezTo>
                    <a:pt x="1756" y="2254"/>
                    <a:pt x="1756" y="2252"/>
                    <a:pt x="1756" y="2251"/>
                  </a:cubicBezTo>
                  <a:cubicBezTo>
                    <a:pt x="1756" y="2251"/>
                    <a:pt x="1756" y="2251"/>
                    <a:pt x="1756" y="2251"/>
                  </a:cubicBezTo>
                  <a:cubicBezTo>
                    <a:pt x="1755" y="2251"/>
                    <a:pt x="1755" y="2251"/>
                    <a:pt x="1755" y="2251"/>
                  </a:cubicBezTo>
                  <a:cubicBezTo>
                    <a:pt x="1755" y="2251"/>
                    <a:pt x="1755" y="2251"/>
                    <a:pt x="1755" y="2251"/>
                  </a:cubicBezTo>
                  <a:cubicBezTo>
                    <a:pt x="1752" y="2251"/>
                    <a:pt x="1750" y="2249"/>
                    <a:pt x="1750" y="2245"/>
                  </a:cubicBezTo>
                  <a:cubicBezTo>
                    <a:pt x="1750" y="2245"/>
                    <a:pt x="1750" y="2245"/>
                    <a:pt x="1750" y="2245"/>
                  </a:cubicBezTo>
                  <a:cubicBezTo>
                    <a:pt x="1750" y="2245"/>
                    <a:pt x="1750" y="2244"/>
                    <a:pt x="1750" y="2244"/>
                  </a:cubicBezTo>
                  <a:cubicBezTo>
                    <a:pt x="1750" y="2244"/>
                    <a:pt x="1750" y="2244"/>
                    <a:pt x="1750" y="2244"/>
                  </a:cubicBezTo>
                  <a:cubicBezTo>
                    <a:pt x="1750" y="2244"/>
                    <a:pt x="1750" y="2244"/>
                    <a:pt x="1750" y="2244"/>
                  </a:cubicBezTo>
                  <a:cubicBezTo>
                    <a:pt x="1750" y="2244"/>
                    <a:pt x="1750" y="2244"/>
                    <a:pt x="1750" y="2244"/>
                  </a:cubicBezTo>
                  <a:cubicBezTo>
                    <a:pt x="1750" y="2243"/>
                    <a:pt x="1749" y="2240"/>
                    <a:pt x="1748" y="2239"/>
                  </a:cubicBezTo>
                  <a:cubicBezTo>
                    <a:pt x="1748" y="2239"/>
                    <a:pt x="1748" y="2239"/>
                    <a:pt x="1748" y="2239"/>
                  </a:cubicBezTo>
                  <a:cubicBezTo>
                    <a:pt x="1746" y="2237"/>
                    <a:pt x="1744" y="2236"/>
                    <a:pt x="1742" y="2236"/>
                  </a:cubicBezTo>
                  <a:cubicBezTo>
                    <a:pt x="1742" y="2236"/>
                    <a:pt x="1742" y="2236"/>
                    <a:pt x="1742" y="2236"/>
                  </a:cubicBezTo>
                  <a:cubicBezTo>
                    <a:pt x="1741" y="2236"/>
                    <a:pt x="1741" y="2236"/>
                    <a:pt x="1740" y="2236"/>
                  </a:cubicBezTo>
                  <a:cubicBezTo>
                    <a:pt x="1740" y="2236"/>
                    <a:pt x="1740" y="2236"/>
                    <a:pt x="1740" y="2236"/>
                  </a:cubicBezTo>
                  <a:cubicBezTo>
                    <a:pt x="1735" y="2238"/>
                    <a:pt x="1730" y="2241"/>
                    <a:pt x="1729" y="2246"/>
                  </a:cubicBezTo>
                  <a:cubicBezTo>
                    <a:pt x="1729" y="2246"/>
                    <a:pt x="1729" y="2246"/>
                    <a:pt x="1729" y="2246"/>
                  </a:cubicBezTo>
                  <a:cubicBezTo>
                    <a:pt x="1729" y="2246"/>
                    <a:pt x="1729" y="2247"/>
                    <a:pt x="1729" y="2247"/>
                  </a:cubicBezTo>
                  <a:cubicBezTo>
                    <a:pt x="1729" y="2247"/>
                    <a:pt x="1729" y="2247"/>
                    <a:pt x="1729" y="2247"/>
                  </a:cubicBezTo>
                  <a:cubicBezTo>
                    <a:pt x="1729" y="2250"/>
                    <a:pt x="1730" y="2254"/>
                    <a:pt x="1730" y="2257"/>
                  </a:cubicBezTo>
                  <a:cubicBezTo>
                    <a:pt x="1730" y="2257"/>
                    <a:pt x="1730" y="2257"/>
                    <a:pt x="1730" y="2257"/>
                  </a:cubicBezTo>
                  <a:cubicBezTo>
                    <a:pt x="1731" y="2259"/>
                    <a:pt x="1730" y="2261"/>
                    <a:pt x="1727" y="2261"/>
                  </a:cubicBezTo>
                  <a:cubicBezTo>
                    <a:pt x="1727" y="2261"/>
                    <a:pt x="1727" y="2261"/>
                    <a:pt x="1727" y="2261"/>
                  </a:cubicBezTo>
                  <a:cubicBezTo>
                    <a:pt x="1727" y="2262"/>
                    <a:pt x="1727" y="2262"/>
                    <a:pt x="1727" y="2262"/>
                  </a:cubicBezTo>
                  <a:cubicBezTo>
                    <a:pt x="1726" y="2259"/>
                    <a:pt x="1726" y="2259"/>
                    <a:pt x="1726" y="2259"/>
                  </a:cubicBezTo>
                  <a:cubicBezTo>
                    <a:pt x="1727" y="2258"/>
                    <a:pt x="1727" y="2258"/>
                    <a:pt x="1728" y="2257"/>
                  </a:cubicBezTo>
                  <a:cubicBezTo>
                    <a:pt x="1728" y="2257"/>
                    <a:pt x="1728" y="2257"/>
                    <a:pt x="1728" y="2257"/>
                  </a:cubicBezTo>
                  <a:cubicBezTo>
                    <a:pt x="1728" y="2255"/>
                    <a:pt x="1726" y="2251"/>
                    <a:pt x="1726" y="2247"/>
                  </a:cubicBezTo>
                  <a:cubicBezTo>
                    <a:pt x="1726" y="2247"/>
                    <a:pt x="1726" y="2247"/>
                    <a:pt x="1726" y="2247"/>
                  </a:cubicBezTo>
                  <a:cubicBezTo>
                    <a:pt x="1726" y="2247"/>
                    <a:pt x="1726" y="2246"/>
                    <a:pt x="1727" y="2245"/>
                  </a:cubicBezTo>
                  <a:cubicBezTo>
                    <a:pt x="1727" y="2245"/>
                    <a:pt x="1727" y="2245"/>
                    <a:pt x="1727" y="2245"/>
                  </a:cubicBezTo>
                  <a:cubicBezTo>
                    <a:pt x="1728" y="2239"/>
                    <a:pt x="1734" y="2236"/>
                    <a:pt x="1739" y="2233"/>
                  </a:cubicBezTo>
                  <a:cubicBezTo>
                    <a:pt x="1739" y="2233"/>
                    <a:pt x="1739" y="2233"/>
                    <a:pt x="1739" y="2233"/>
                  </a:cubicBezTo>
                  <a:cubicBezTo>
                    <a:pt x="1740" y="2233"/>
                    <a:pt x="1741" y="2233"/>
                    <a:pt x="1742" y="2233"/>
                  </a:cubicBezTo>
                  <a:cubicBezTo>
                    <a:pt x="1742" y="2233"/>
                    <a:pt x="1742" y="2233"/>
                    <a:pt x="1742" y="2233"/>
                  </a:cubicBezTo>
                  <a:cubicBezTo>
                    <a:pt x="1748" y="2233"/>
                    <a:pt x="1753" y="2239"/>
                    <a:pt x="1753" y="2244"/>
                  </a:cubicBezTo>
                  <a:cubicBezTo>
                    <a:pt x="1753" y="2244"/>
                    <a:pt x="1753" y="2244"/>
                    <a:pt x="1753" y="2244"/>
                  </a:cubicBezTo>
                  <a:cubicBezTo>
                    <a:pt x="1753" y="2244"/>
                    <a:pt x="1753" y="2244"/>
                    <a:pt x="1753" y="2244"/>
                  </a:cubicBezTo>
                  <a:cubicBezTo>
                    <a:pt x="1753" y="2244"/>
                    <a:pt x="1753" y="2244"/>
                    <a:pt x="1753" y="2244"/>
                  </a:cubicBezTo>
                  <a:cubicBezTo>
                    <a:pt x="1753" y="2245"/>
                    <a:pt x="1753" y="2245"/>
                    <a:pt x="1753" y="2245"/>
                  </a:cubicBezTo>
                  <a:cubicBezTo>
                    <a:pt x="1753" y="2245"/>
                    <a:pt x="1753" y="2245"/>
                    <a:pt x="1753" y="2245"/>
                  </a:cubicBezTo>
                  <a:cubicBezTo>
                    <a:pt x="1753" y="2247"/>
                    <a:pt x="1754" y="2248"/>
                    <a:pt x="1755" y="2248"/>
                  </a:cubicBezTo>
                  <a:cubicBezTo>
                    <a:pt x="1755" y="2248"/>
                    <a:pt x="1755" y="2248"/>
                    <a:pt x="1755" y="2248"/>
                  </a:cubicBezTo>
                  <a:cubicBezTo>
                    <a:pt x="1756" y="2248"/>
                    <a:pt x="1758" y="2249"/>
                    <a:pt x="1758" y="2250"/>
                  </a:cubicBezTo>
                  <a:cubicBezTo>
                    <a:pt x="1758" y="2250"/>
                    <a:pt x="1758" y="2250"/>
                    <a:pt x="1758" y="2250"/>
                  </a:cubicBezTo>
                  <a:cubicBezTo>
                    <a:pt x="1759" y="2252"/>
                    <a:pt x="1759" y="2253"/>
                    <a:pt x="1759" y="2255"/>
                  </a:cubicBezTo>
                  <a:cubicBezTo>
                    <a:pt x="1759" y="2255"/>
                    <a:pt x="1759" y="2255"/>
                    <a:pt x="1759" y="2255"/>
                  </a:cubicBezTo>
                  <a:cubicBezTo>
                    <a:pt x="1759" y="2257"/>
                    <a:pt x="1759" y="2257"/>
                    <a:pt x="1761" y="2258"/>
                  </a:cubicBezTo>
                  <a:cubicBezTo>
                    <a:pt x="1761" y="2258"/>
                    <a:pt x="1761" y="2258"/>
                    <a:pt x="1761" y="2258"/>
                  </a:cubicBezTo>
                  <a:cubicBezTo>
                    <a:pt x="1762" y="2259"/>
                    <a:pt x="1764" y="2260"/>
                    <a:pt x="1764" y="2263"/>
                  </a:cubicBezTo>
                  <a:cubicBezTo>
                    <a:pt x="1764" y="2263"/>
                    <a:pt x="1764" y="2263"/>
                    <a:pt x="1764" y="2263"/>
                  </a:cubicBezTo>
                  <a:cubicBezTo>
                    <a:pt x="1764" y="2263"/>
                    <a:pt x="1764" y="2263"/>
                    <a:pt x="1764" y="2263"/>
                  </a:cubicBezTo>
                  <a:cubicBezTo>
                    <a:pt x="1764" y="2263"/>
                    <a:pt x="1764" y="2263"/>
                    <a:pt x="1764" y="2263"/>
                  </a:cubicBezTo>
                  <a:cubicBezTo>
                    <a:pt x="1764" y="2263"/>
                    <a:pt x="1765" y="2262"/>
                    <a:pt x="1765" y="2262"/>
                  </a:cubicBezTo>
                  <a:cubicBezTo>
                    <a:pt x="1765" y="2262"/>
                    <a:pt x="1765" y="2262"/>
                    <a:pt x="1765" y="2262"/>
                  </a:cubicBezTo>
                  <a:cubicBezTo>
                    <a:pt x="1766" y="2261"/>
                    <a:pt x="1768" y="2260"/>
                    <a:pt x="1769" y="2258"/>
                  </a:cubicBezTo>
                  <a:cubicBezTo>
                    <a:pt x="1769" y="2258"/>
                    <a:pt x="1769" y="2258"/>
                    <a:pt x="1769" y="2258"/>
                  </a:cubicBezTo>
                  <a:cubicBezTo>
                    <a:pt x="1771" y="2257"/>
                    <a:pt x="1772" y="2256"/>
                    <a:pt x="1774" y="2256"/>
                  </a:cubicBezTo>
                  <a:cubicBezTo>
                    <a:pt x="1774" y="2256"/>
                    <a:pt x="1774" y="2256"/>
                    <a:pt x="1774" y="2256"/>
                  </a:cubicBezTo>
                  <a:cubicBezTo>
                    <a:pt x="1777" y="2256"/>
                    <a:pt x="1777" y="2259"/>
                    <a:pt x="1778" y="2261"/>
                  </a:cubicBezTo>
                  <a:cubicBezTo>
                    <a:pt x="1778" y="2261"/>
                    <a:pt x="1778" y="2261"/>
                    <a:pt x="1778" y="2261"/>
                  </a:cubicBezTo>
                  <a:cubicBezTo>
                    <a:pt x="1778" y="2262"/>
                    <a:pt x="1778" y="2263"/>
                    <a:pt x="1778" y="2263"/>
                  </a:cubicBezTo>
                  <a:cubicBezTo>
                    <a:pt x="1778" y="2263"/>
                    <a:pt x="1778" y="2263"/>
                    <a:pt x="1778" y="2263"/>
                  </a:cubicBezTo>
                  <a:cubicBezTo>
                    <a:pt x="1778" y="2263"/>
                    <a:pt x="1778" y="2263"/>
                    <a:pt x="1779" y="2263"/>
                  </a:cubicBezTo>
                  <a:cubicBezTo>
                    <a:pt x="1779" y="2263"/>
                    <a:pt x="1779" y="2263"/>
                    <a:pt x="1779" y="2263"/>
                  </a:cubicBezTo>
                  <a:cubicBezTo>
                    <a:pt x="1779" y="2263"/>
                    <a:pt x="1780" y="2263"/>
                    <a:pt x="1780" y="2263"/>
                  </a:cubicBezTo>
                  <a:cubicBezTo>
                    <a:pt x="1780" y="2263"/>
                    <a:pt x="1780" y="2263"/>
                    <a:pt x="1780" y="2263"/>
                  </a:cubicBezTo>
                  <a:cubicBezTo>
                    <a:pt x="1781" y="2263"/>
                    <a:pt x="1783" y="2264"/>
                    <a:pt x="1783" y="2265"/>
                  </a:cubicBezTo>
                  <a:cubicBezTo>
                    <a:pt x="1783" y="2265"/>
                    <a:pt x="1783" y="2265"/>
                    <a:pt x="1783" y="2265"/>
                  </a:cubicBezTo>
                  <a:cubicBezTo>
                    <a:pt x="1783" y="2266"/>
                    <a:pt x="1783" y="2268"/>
                    <a:pt x="1783" y="2269"/>
                  </a:cubicBezTo>
                  <a:cubicBezTo>
                    <a:pt x="1783" y="2269"/>
                    <a:pt x="1783" y="2269"/>
                    <a:pt x="1783" y="2269"/>
                  </a:cubicBezTo>
                  <a:cubicBezTo>
                    <a:pt x="1783" y="2271"/>
                    <a:pt x="1783" y="2271"/>
                    <a:pt x="1784" y="2271"/>
                  </a:cubicBezTo>
                  <a:cubicBezTo>
                    <a:pt x="1784" y="2271"/>
                    <a:pt x="1784" y="2271"/>
                    <a:pt x="1784" y="2271"/>
                  </a:cubicBezTo>
                  <a:cubicBezTo>
                    <a:pt x="1784" y="2271"/>
                    <a:pt x="1784" y="2271"/>
                    <a:pt x="1784" y="2271"/>
                  </a:cubicBezTo>
                  <a:cubicBezTo>
                    <a:pt x="1784" y="2271"/>
                    <a:pt x="1784" y="2271"/>
                    <a:pt x="1784" y="2271"/>
                  </a:cubicBezTo>
                  <a:cubicBezTo>
                    <a:pt x="1785" y="2271"/>
                    <a:pt x="1789" y="2270"/>
                    <a:pt x="1797" y="2268"/>
                  </a:cubicBezTo>
                  <a:cubicBezTo>
                    <a:pt x="1797" y="2268"/>
                    <a:pt x="1797" y="2268"/>
                    <a:pt x="1797" y="2268"/>
                  </a:cubicBezTo>
                  <a:cubicBezTo>
                    <a:pt x="1807" y="2265"/>
                    <a:pt x="1806" y="2263"/>
                    <a:pt x="1807" y="2259"/>
                  </a:cubicBezTo>
                  <a:cubicBezTo>
                    <a:pt x="1807" y="2259"/>
                    <a:pt x="1807" y="2259"/>
                    <a:pt x="1807" y="2259"/>
                  </a:cubicBezTo>
                  <a:cubicBezTo>
                    <a:pt x="1807" y="2258"/>
                    <a:pt x="1807" y="2257"/>
                    <a:pt x="1807" y="2256"/>
                  </a:cubicBezTo>
                  <a:cubicBezTo>
                    <a:pt x="1807" y="2256"/>
                    <a:pt x="1807" y="2256"/>
                    <a:pt x="1807" y="2256"/>
                  </a:cubicBezTo>
                  <a:cubicBezTo>
                    <a:pt x="1807" y="2255"/>
                    <a:pt x="1807" y="2254"/>
                    <a:pt x="1807" y="2253"/>
                  </a:cubicBezTo>
                  <a:cubicBezTo>
                    <a:pt x="1807" y="2253"/>
                    <a:pt x="1807" y="2253"/>
                    <a:pt x="1807" y="2253"/>
                  </a:cubicBezTo>
                  <a:cubicBezTo>
                    <a:pt x="1807" y="2249"/>
                    <a:pt x="1810" y="2248"/>
                    <a:pt x="1812" y="2247"/>
                  </a:cubicBezTo>
                  <a:cubicBezTo>
                    <a:pt x="1812" y="2247"/>
                    <a:pt x="1812" y="2247"/>
                    <a:pt x="1812" y="2247"/>
                  </a:cubicBezTo>
                  <a:cubicBezTo>
                    <a:pt x="1814" y="2246"/>
                    <a:pt x="1815" y="2246"/>
                    <a:pt x="1816" y="2244"/>
                  </a:cubicBezTo>
                  <a:cubicBezTo>
                    <a:pt x="1816" y="2244"/>
                    <a:pt x="1816" y="2244"/>
                    <a:pt x="1816" y="2244"/>
                  </a:cubicBezTo>
                  <a:cubicBezTo>
                    <a:pt x="1817" y="2242"/>
                    <a:pt x="1819" y="2241"/>
                    <a:pt x="1821" y="2241"/>
                  </a:cubicBezTo>
                  <a:cubicBezTo>
                    <a:pt x="1821" y="2241"/>
                    <a:pt x="1821" y="2241"/>
                    <a:pt x="1821" y="2241"/>
                  </a:cubicBezTo>
                  <a:cubicBezTo>
                    <a:pt x="1823" y="2241"/>
                    <a:pt x="1825" y="2242"/>
                    <a:pt x="1827" y="2243"/>
                  </a:cubicBezTo>
                  <a:cubicBezTo>
                    <a:pt x="1827" y="2243"/>
                    <a:pt x="1827" y="2243"/>
                    <a:pt x="1827" y="2243"/>
                  </a:cubicBezTo>
                  <a:cubicBezTo>
                    <a:pt x="1831" y="2244"/>
                    <a:pt x="1835" y="2251"/>
                    <a:pt x="1840" y="2254"/>
                  </a:cubicBezTo>
                  <a:cubicBezTo>
                    <a:pt x="1840" y="2254"/>
                    <a:pt x="1840" y="2254"/>
                    <a:pt x="1840" y="2254"/>
                  </a:cubicBezTo>
                  <a:cubicBezTo>
                    <a:pt x="1840" y="2254"/>
                    <a:pt x="1840" y="2254"/>
                    <a:pt x="1841" y="2254"/>
                  </a:cubicBezTo>
                  <a:cubicBezTo>
                    <a:pt x="1841" y="2254"/>
                    <a:pt x="1841" y="2254"/>
                    <a:pt x="1841" y="2254"/>
                  </a:cubicBezTo>
                  <a:cubicBezTo>
                    <a:pt x="1841" y="2254"/>
                    <a:pt x="1841" y="2254"/>
                    <a:pt x="1841" y="2254"/>
                  </a:cubicBezTo>
                  <a:cubicBezTo>
                    <a:pt x="1841" y="2254"/>
                    <a:pt x="1841" y="2254"/>
                    <a:pt x="1841" y="2254"/>
                  </a:cubicBezTo>
                  <a:cubicBezTo>
                    <a:pt x="1841" y="2253"/>
                    <a:pt x="1840" y="2250"/>
                    <a:pt x="1840" y="2248"/>
                  </a:cubicBezTo>
                  <a:cubicBezTo>
                    <a:pt x="1840" y="2248"/>
                    <a:pt x="1840" y="2248"/>
                    <a:pt x="1840" y="2248"/>
                  </a:cubicBezTo>
                  <a:cubicBezTo>
                    <a:pt x="1840" y="2244"/>
                    <a:pt x="1843" y="2241"/>
                    <a:pt x="1845" y="2236"/>
                  </a:cubicBezTo>
                  <a:cubicBezTo>
                    <a:pt x="1845" y="2236"/>
                    <a:pt x="1845" y="2236"/>
                    <a:pt x="1845" y="2236"/>
                  </a:cubicBezTo>
                  <a:cubicBezTo>
                    <a:pt x="1846" y="2234"/>
                    <a:pt x="1848" y="2232"/>
                    <a:pt x="1850" y="2232"/>
                  </a:cubicBezTo>
                  <a:cubicBezTo>
                    <a:pt x="1850" y="2232"/>
                    <a:pt x="1850" y="2232"/>
                    <a:pt x="1850" y="2232"/>
                  </a:cubicBezTo>
                  <a:cubicBezTo>
                    <a:pt x="1851" y="2232"/>
                    <a:pt x="1852" y="2233"/>
                    <a:pt x="1853" y="2234"/>
                  </a:cubicBezTo>
                  <a:cubicBezTo>
                    <a:pt x="1853" y="2234"/>
                    <a:pt x="1853" y="2234"/>
                    <a:pt x="1853" y="2234"/>
                  </a:cubicBezTo>
                  <a:cubicBezTo>
                    <a:pt x="1852" y="2236"/>
                    <a:pt x="1852" y="2236"/>
                    <a:pt x="1852" y="2236"/>
                  </a:cubicBezTo>
                  <a:cubicBezTo>
                    <a:pt x="1851" y="2235"/>
                    <a:pt x="1850" y="2235"/>
                    <a:pt x="1850" y="2235"/>
                  </a:cubicBezTo>
                  <a:cubicBezTo>
                    <a:pt x="1850" y="2235"/>
                    <a:pt x="1850" y="2235"/>
                    <a:pt x="1850" y="2235"/>
                  </a:cubicBezTo>
                  <a:cubicBezTo>
                    <a:pt x="1849" y="2235"/>
                    <a:pt x="1848" y="2235"/>
                    <a:pt x="1847" y="2237"/>
                  </a:cubicBezTo>
                  <a:cubicBezTo>
                    <a:pt x="1847" y="2237"/>
                    <a:pt x="1847" y="2237"/>
                    <a:pt x="1847" y="2237"/>
                  </a:cubicBezTo>
                  <a:cubicBezTo>
                    <a:pt x="1845" y="2243"/>
                    <a:pt x="1843" y="2245"/>
                    <a:pt x="1843" y="2248"/>
                  </a:cubicBezTo>
                  <a:cubicBezTo>
                    <a:pt x="1843" y="2248"/>
                    <a:pt x="1843" y="2248"/>
                    <a:pt x="1843" y="2248"/>
                  </a:cubicBezTo>
                  <a:cubicBezTo>
                    <a:pt x="1843" y="2250"/>
                    <a:pt x="1843" y="2252"/>
                    <a:pt x="1843" y="2254"/>
                  </a:cubicBezTo>
                  <a:cubicBezTo>
                    <a:pt x="1843" y="2254"/>
                    <a:pt x="1843" y="2254"/>
                    <a:pt x="1843" y="2254"/>
                  </a:cubicBezTo>
                  <a:cubicBezTo>
                    <a:pt x="1843" y="2255"/>
                    <a:pt x="1843" y="2255"/>
                    <a:pt x="1843" y="2256"/>
                  </a:cubicBezTo>
                  <a:cubicBezTo>
                    <a:pt x="1843" y="2256"/>
                    <a:pt x="1843" y="2256"/>
                    <a:pt x="1843" y="2256"/>
                  </a:cubicBezTo>
                  <a:cubicBezTo>
                    <a:pt x="1843" y="2257"/>
                    <a:pt x="1842" y="2257"/>
                    <a:pt x="1841" y="2257"/>
                  </a:cubicBezTo>
                  <a:cubicBezTo>
                    <a:pt x="1841" y="2257"/>
                    <a:pt x="1841" y="2257"/>
                    <a:pt x="1841" y="2257"/>
                  </a:cubicBezTo>
                  <a:cubicBezTo>
                    <a:pt x="1840" y="2257"/>
                    <a:pt x="1839" y="2257"/>
                    <a:pt x="1838" y="2256"/>
                  </a:cubicBezTo>
                  <a:cubicBezTo>
                    <a:pt x="1838" y="2256"/>
                    <a:pt x="1838" y="2256"/>
                    <a:pt x="1838" y="2256"/>
                  </a:cubicBezTo>
                  <a:cubicBezTo>
                    <a:pt x="1833" y="2253"/>
                    <a:pt x="1829" y="2246"/>
                    <a:pt x="1826" y="2246"/>
                  </a:cubicBezTo>
                  <a:cubicBezTo>
                    <a:pt x="1826" y="2246"/>
                    <a:pt x="1826" y="2246"/>
                    <a:pt x="1826" y="2246"/>
                  </a:cubicBezTo>
                  <a:cubicBezTo>
                    <a:pt x="1824" y="2245"/>
                    <a:pt x="1822" y="2244"/>
                    <a:pt x="1821" y="2244"/>
                  </a:cubicBezTo>
                  <a:cubicBezTo>
                    <a:pt x="1821" y="2244"/>
                    <a:pt x="1821" y="2244"/>
                    <a:pt x="1821" y="2244"/>
                  </a:cubicBezTo>
                  <a:cubicBezTo>
                    <a:pt x="1820" y="2244"/>
                    <a:pt x="1819" y="2244"/>
                    <a:pt x="1818" y="2246"/>
                  </a:cubicBezTo>
                  <a:cubicBezTo>
                    <a:pt x="1818" y="2246"/>
                    <a:pt x="1818" y="2246"/>
                    <a:pt x="1818" y="2246"/>
                  </a:cubicBezTo>
                  <a:cubicBezTo>
                    <a:pt x="1817" y="2248"/>
                    <a:pt x="1814" y="2249"/>
                    <a:pt x="1813" y="2250"/>
                  </a:cubicBezTo>
                  <a:cubicBezTo>
                    <a:pt x="1813" y="2250"/>
                    <a:pt x="1813" y="2250"/>
                    <a:pt x="1813" y="2250"/>
                  </a:cubicBezTo>
                  <a:cubicBezTo>
                    <a:pt x="1811" y="2250"/>
                    <a:pt x="1810" y="2251"/>
                    <a:pt x="1810" y="2254"/>
                  </a:cubicBezTo>
                  <a:cubicBezTo>
                    <a:pt x="1810" y="2254"/>
                    <a:pt x="1810" y="2254"/>
                    <a:pt x="1810" y="2254"/>
                  </a:cubicBezTo>
                  <a:cubicBezTo>
                    <a:pt x="1810" y="2254"/>
                    <a:pt x="1809" y="2255"/>
                    <a:pt x="1809" y="2256"/>
                  </a:cubicBezTo>
                  <a:cubicBezTo>
                    <a:pt x="1809" y="2256"/>
                    <a:pt x="1809" y="2256"/>
                    <a:pt x="1809" y="2256"/>
                  </a:cubicBezTo>
                  <a:cubicBezTo>
                    <a:pt x="1809" y="2257"/>
                    <a:pt x="1810" y="2258"/>
                    <a:pt x="1810" y="2259"/>
                  </a:cubicBezTo>
                  <a:cubicBezTo>
                    <a:pt x="1810" y="2259"/>
                    <a:pt x="1810" y="2259"/>
                    <a:pt x="1810" y="2259"/>
                  </a:cubicBezTo>
                  <a:cubicBezTo>
                    <a:pt x="1810" y="2263"/>
                    <a:pt x="1808" y="2268"/>
                    <a:pt x="1797" y="2271"/>
                  </a:cubicBezTo>
                  <a:cubicBezTo>
                    <a:pt x="1797" y="2271"/>
                    <a:pt x="1797" y="2271"/>
                    <a:pt x="1797" y="2271"/>
                  </a:cubicBezTo>
                  <a:cubicBezTo>
                    <a:pt x="1790" y="2273"/>
                    <a:pt x="1786" y="2274"/>
                    <a:pt x="1784" y="2274"/>
                  </a:cubicBezTo>
                  <a:cubicBezTo>
                    <a:pt x="1784" y="2274"/>
                    <a:pt x="1784" y="2274"/>
                    <a:pt x="1784" y="2274"/>
                  </a:cubicBezTo>
                  <a:cubicBezTo>
                    <a:pt x="1784" y="2274"/>
                    <a:pt x="1784" y="2274"/>
                    <a:pt x="1784" y="2274"/>
                  </a:cubicBezTo>
                  <a:cubicBezTo>
                    <a:pt x="1784" y="2274"/>
                    <a:pt x="1784" y="2274"/>
                    <a:pt x="1784" y="2274"/>
                  </a:cubicBezTo>
                  <a:cubicBezTo>
                    <a:pt x="1783" y="2274"/>
                    <a:pt x="1782" y="2274"/>
                    <a:pt x="1781" y="2273"/>
                  </a:cubicBezTo>
                  <a:close/>
                  <a:moveTo>
                    <a:pt x="2018" y="2180"/>
                  </a:moveTo>
                  <a:cubicBezTo>
                    <a:pt x="2018" y="2180"/>
                    <a:pt x="2018" y="2180"/>
                    <a:pt x="2018" y="2180"/>
                  </a:cubicBezTo>
                  <a:cubicBezTo>
                    <a:pt x="2018" y="2180"/>
                    <a:pt x="2018" y="2180"/>
                    <a:pt x="2018" y="2180"/>
                  </a:cubicBezTo>
                  <a:close/>
                  <a:moveTo>
                    <a:pt x="1368" y="2177"/>
                  </a:moveTo>
                  <a:cubicBezTo>
                    <a:pt x="1367" y="2176"/>
                    <a:pt x="1366" y="2176"/>
                    <a:pt x="1365" y="2175"/>
                  </a:cubicBezTo>
                  <a:cubicBezTo>
                    <a:pt x="1365" y="2175"/>
                    <a:pt x="1365" y="2175"/>
                    <a:pt x="1365" y="2175"/>
                  </a:cubicBezTo>
                  <a:cubicBezTo>
                    <a:pt x="1365" y="2174"/>
                    <a:pt x="1364" y="2173"/>
                    <a:pt x="1363" y="2171"/>
                  </a:cubicBezTo>
                  <a:cubicBezTo>
                    <a:pt x="1363" y="2171"/>
                    <a:pt x="1363" y="2171"/>
                    <a:pt x="1363" y="2171"/>
                  </a:cubicBezTo>
                  <a:cubicBezTo>
                    <a:pt x="1363" y="2168"/>
                    <a:pt x="1362" y="2166"/>
                    <a:pt x="1361" y="2165"/>
                  </a:cubicBezTo>
                  <a:cubicBezTo>
                    <a:pt x="1361" y="2165"/>
                    <a:pt x="1361" y="2165"/>
                    <a:pt x="1361" y="2165"/>
                  </a:cubicBezTo>
                  <a:cubicBezTo>
                    <a:pt x="1361" y="2165"/>
                    <a:pt x="1361" y="2165"/>
                    <a:pt x="1361" y="2165"/>
                  </a:cubicBezTo>
                  <a:cubicBezTo>
                    <a:pt x="1362" y="2164"/>
                    <a:pt x="1362" y="2164"/>
                    <a:pt x="1362" y="2164"/>
                  </a:cubicBezTo>
                  <a:cubicBezTo>
                    <a:pt x="1361" y="2165"/>
                    <a:pt x="1361" y="2165"/>
                    <a:pt x="1361" y="2165"/>
                  </a:cubicBezTo>
                  <a:cubicBezTo>
                    <a:pt x="1359" y="2163"/>
                    <a:pt x="1358" y="2163"/>
                    <a:pt x="1356" y="2163"/>
                  </a:cubicBezTo>
                  <a:cubicBezTo>
                    <a:pt x="1356" y="2163"/>
                    <a:pt x="1356" y="2163"/>
                    <a:pt x="1356" y="2163"/>
                  </a:cubicBezTo>
                  <a:cubicBezTo>
                    <a:pt x="1356" y="2163"/>
                    <a:pt x="1356" y="2163"/>
                    <a:pt x="1356" y="2163"/>
                  </a:cubicBezTo>
                  <a:cubicBezTo>
                    <a:pt x="1356" y="2163"/>
                    <a:pt x="1356" y="2163"/>
                    <a:pt x="1356" y="2163"/>
                  </a:cubicBezTo>
                  <a:cubicBezTo>
                    <a:pt x="1355" y="2163"/>
                    <a:pt x="1355" y="2163"/>
                    <a:pt x="1355" y="2163"/>
                  </a:cubicBezTo>
                  <a:cubicBezTo>
                    <a:pt x="1355" y="2163"/>
                    <a:pt x="1355" y="2163"/>
                    <a:pt x="1355" y="2163"/>
                  </a:cubicBezTo>
                  <a:cubicBezTo>
                    <a:pt x="1352" y="2163"/>
                    <a:pt x="1351" y="2161"/>
                    <a:pt x="1351" y="2159"/>
                  </a:cubicBezTo>
                  <a:cubicBezTo>
                    <a:pt x="1351" y="2159"/>
                    <a:pt x="1351" y="2159"/>
                    <a:pt x="1351" y="2159"/>
                  </a:cubicBezTo>
                  <a:cubicBezTo>
                    <a:pt x="1351" y="2157"/>
                    <a:pt x="1352" y="2156"/>
                    <a:pt x="1353" y="2155"/>
                  </a:cubicBezTo>
                  <a:cubicBezTo>
                    <a:pt x="1353" y="2155"/>
                    <a:pt x="1353" y="2155"/>
                    <a:pt x="1353" y="2155"/>
                  </a:cubicBezTo>
                  <a:cubicBezTo>
                    <a:pt x="1354" y="2154"/>
                    <a:pt x="1355" y="2152"/>
                    <a:pt x="1355" y="2150"/>
                  </a:cubicBezTo>
                  <a:cubicBezTo>
                    <a:pt x="1355" y="2150"/>
                    <a:pt x="1355" y="2150"/>
                    <a:pt x="1355" y="2150"/>
                  </a:cubicBezTo>
                  <a:cubicBezTo>
                    <a:pt x="1355" y="2149"/>
                    <a:pt x="1354" y="2147"/>
                    <a:pt x="1351" y="2145"/>
                  </a:cubicBezTo>
                  <a:cubicBezTo>
                    <a:pt x="1351" y="2145"/>
                    <a:pt x="1351" y="2145"/>
                    <a:pt x="1351" y="2145"/>
                  </a:cubicBezTo>
                  <a:cubicBezTo>
                    <a:pt x="1346" y="2141"/>
                    <a:pt x="1340" y="2137"/>
                    <a:pt x="1339" y="2132"/>
                  </a:cubicBezTo>
                  <a:cubicBezTo>
                    <a:pt x="1339" y="2132"/>
                    <a:pt x="1339" y="2132"/>
                    <a:pt x="1339" y="2132"/>
                  </a:cubicBezTo>
                  <a:cubicBezTo>
                    <a:pt x="1339" y="2131"/>
                    <a:pt x="1340" y="2130"/>
                    <a:pt x="1342" y="2130"/>
                  </a:cubicBezTo>
                  <a:cubicBezTo>
                    <a:pt x="1342" y="2130"/>
                    <a:pt x="1342" y="2130"/>
                    <a:pt x="1342" y="2130"/>
                  </a:cubicBezTo>
                  <a:cubicBezTo>
                    <a:pt x="1345" y="2129"/>
                    <a:pt x="1343" y="2127"/>
                    <a:pt x="1345" y="2124"/>
                  </a:cubicBezTo>
                  <a:cubicBezTo>
                    <a:pt x="1345" y="2124"/>
                    <a:pt x="1345" y="2124"/>
                    <a:pt x="1345" y="2124"/>
                  </a:cubicBezTo>
                  <a:cubicBezTo>
                    <a:pt x="1346" y="2123"/>
                    <a:pt x="1346" y="2122"/>
                    <a:pt x="1346" y="2121"/>
                  </a:cubicBezTo>
                  <a:cubicBezTo>
                    <a:pt x="1346" y="2121"/>
                    <a:pt x="1346" y="2121"/>
                    <a:pt x="1346" y="2121"/>
                  </a:cubicBezTo>
                  <a:cubicBezTo>
                    <a:pt x="1346" y="2120"/>
                    <a:pt x="1347" y="2120"/>
                    <a:pt x="1348" y="2119"/>
                  </a:cubicBezTo>
                  <a:cubicBezTo>
                    <a:pt x="1348" y="2119"/>
                    <a:pt x="1348" y="2119"/>
                    <a:pt x="1348" y="2119"/>
                  </a:cubicBezTo>
                  <a:cubicBezTo>
                    <a:pt x="1348" y="2119"/>
                    <a:pt x="1348" y="2119"/>
                    <a:pt x="1348" y="2119"/>
                  </a:cubicBezTo>
                  <a:cubicBezTo>
                    <a:pt x="1348" y="2119"/>
                    <a:pt x="1348" y="2119"/>
                    <a:pt x="1348" y="2119"/>
                  </a:cubicBezTo>
                  <a:cubicBezTo>
                    <a:pt x="1347" y="2119"/>
                    <a:pt x="1347" y="2119"/>
                    <a:pt x="1347" y="2119"/>
                  </a:cubicBezTo>
                  <a:cubicBezTo>
                    <a:pt x="1347" y="2119"/>
                    <a:pt x="1347" y="2119"/>
                    <a:pt x="1347" y="2119"/>
                  </a:cubicBezTo>
                  <a:cubicBezTo>
                    <a:pt x="1347" y="2119"/>
                    <a:pt x="1347" y="2119"/>
                    <a:pt x="1347" y="2119"/>
                  </a:cubicBezTo>
                  <a:cubicBezTo>
                    <a:pt x="1347" y="2119"/>
                    <a:pt x="1347" y="2119"/>
                    <a:pt x="1347" y="2119"/>
                  </a:cubicBezTo>
                  <a:cubicBezTo>
                    <a:pt x="1345" y="2119"/>
                    <a:pt x="1344" y="2120"/>
                    <a:pt x="1342" y="2120"/>
                  </a:cubicBezTo>
                  <a:cubicBezTo>
                    <a:pt x="1342" y="2120"/>
                    <a:pt x="1342" y="2120"/>
                    <a:pt x="1342" y="2120"/>
                  </a:cubicBezTo>
                  <a:cubicBezTo>
                    <a:pt x="1341" y="2120"/>
                    <a:pt x="1340" y="2120"/>
                    <a:pt x="1340" y="2120"/>
                  </a:cubicBezTo>
                  <a:cubicBezTo>
                    <a:pt x="1340" y="2120"/>
                    <a:pt x="1340" y="2120"/>
                    <a:pt x="1340" y="2120"/>
                  </a:cubicBezTo>
                  <a:cubicBezTo>
                    <a:pt x="1339" y="2119"/>
                    <a:pt x="1339" y="2118"/>
                    <a:pt x="1339" y="2117"/>
                  </a:cubicBezTo>
                  <a:cubicBezTo>
                    <a:pt x="1339" y="2117"/>
                    <a:pt x="1339" y="2117"/>
                    <a:pt x="1339" y="2117"/>
                  </a:cubicBezTo>
                  <a:cubicBezTo>
                    <a:pt x="1339" y="2117"/>
                    <a:pt x="1339" y="2116"/>
                    <a:pt x="1339" y="2115"/>
                  </a:cubicBezTo>
                  <a:cubicBezTo>
                    <a:pt x="1339" y="2115"/>
                    <a:pt x="1339" y="2115"/>
                    <a:pt x="1339" y="2115"/>
                  </a:cubicBezTo>
                  <a:cubicBezTo>
                    <a:pt x="1340" y="2115"/>
                    <a:pt x="1340" y="2114"/>
                    <a:pt x="1340" y="2114"/>
                  </a:cubicBezTo>
                  <a:cubicBezTo>
                    <a:pt x="1340" y="2114"/>
                    <a:pt x="1340" y="2114"/>
                    <a:pt x="1340" y="2114"/>
                  </a:cubicBezTo>
                  <a:cubicBezTo>
                    <a:pt x="1340" y="2110"/>
                    <a:pt x="1333" y="2106"/>
                    <a:pt x="1330" y="2103"/>
                  </a:cubicBezTo>
                  <a:cubicBezTo>
                    <a:pt x="1330" y="2103"/>
                    <a:pt x="1330" y="2103"/>
                    <a:pt x="1330" y="2103"/>
                  </a:cubicBezTo>
                  <a:cubicBezTo>
                    <a:pt x="1329" y="2101"/>
                    <a:pt x="1325" y="2098"/>
                    <a:pt x="1325" y="2092"/>
                  </a:cubicBezTo>
                  <a:cubicBezTo>
                    <a:pt x="1325" y="2092"/>
                    <a:pt x="1325" y="2092"/>
                    <a:pt x="1325" y="2092"/>
                  </a:cubicBezTo>
                  <a:cubicBezTo>
                    <a:pt x="1325" y="2091"/>
                    <a:pt x="1325" y="2089"/>
                    <a:pt x="1326" y="2087"/>
                  </a:cubicBezTo>
                  <a:cubicBezTo>
                    <a:pt x="1326" y="2087"/>
                    <a:pt x="1326" y="2087"/>
                    <a:pt x="1326" y="2087"/>
                  </a:cubicBezTo>
                  <a:cubicBezTo>
                    <a:pt x="1327" y="2085"/>
                    <a:pt x="1327" y="2084"/>
                    <a:pt x="1327" y="2083"/>
                  </a:cubicBezTo>
                  <a:cubicBezTo>
                    <a:pt x="1327" y="2083"/>
                    <a:pt x="1327" y="2083"/>
                    <a:pt x="1327" y="2083"/>
                  </a:cubicBezTo>
                  <a:cubicBezTo>
                    <a:pt x="1327" y="2083"/>
                    <a:pt x="1327" y="2082"/>
                    <a:pt x="1327" y="2082"/>
                  </a:cubicBezTo>
                  <a:cubicBezTo>
                    <a:pt x="1327" y="2082"/>
                    <a:pt x="1327" y="2082"/>
                    <a:pt x="1327" y="2082"/>
                  </a:cubicBezTo>
                  <a:cubicBezTo>
                    <a:pt x="1327" y="2082"/>
                    <a:pt x="1327" y="2082"/>
                    <a:pt x="1327" y="2082"/>
                  </a:cubicBezTo>
                  <a:cubicBezTo>
                    <a:pt x="1327" y="2082"/>
                    <a:pt x="1327" y="2082"/>
                    <a:pt x="1327" y="2082"/>
                  </a:cubicBezTo>
                  <a:cubicBezTo>
                    <a:pt x="1326" y="2082"/>
                    <a:pt x="1326" y="2083"/>
                    <a:pt x="1325" y="2083"/>
                  </a:cubicBezTo>
                  <a:cubicBezTo>
                    <a:pt x="1325" y="2083"/>
                    <a:pt x="1325" y="2083"/>
                    <a:pt x="1325" y="2083"/>
                  </a:cubicBezTo>
                  <a:cubicBezTo>
                    <a:pt x="1325" y="2081"/>
                    <a:pt x="1325" y="2081"/>
                    <a:pt x="1325" y="2081"/>
                  </a:cubicBezTo>
                  <a:cubicBezTo>
                    <a:pt x="1325" y="2083"/>
                    <a:pt x="1325" y="2083"/>
                    <a:pt x="1325" y="2083"/>
                  </a:cubicBezTo>
                  <a:cubicBezTo>
                    <a:pt x="1325" y="2083"/>
                    <a:pt x="1324" y="2083"/>
                    <a:pt x="1324" y="2083"/>
                  </a:cubicBezTo>
                  <a:cubicBezTo>
                    <a:pt x="1324" y="2083"/>
                    <a:pt x="1324" y="2083"/>
                    <a:pt x="1324" y="2083"/>
                  </a:cubicBezTo>
                  <a:cubicBezTo>
                    <a:pt x="1321" y="2083"/>
                    <a:pt x="1320" y="2080"/>
                    <a:pt x="1319" y="2078"/>
                  </a:cubicBezTo>
                  <a:cubicBezTo>
                    <a:pt x="1319" y="2078"/>
                    <a:pt x="1319" y="2078"/>
                    <a:pt x="1319" y="2078"/>
                  </a:cubicBezTo>
                  <a:cubicBezTo>
                    <a:pt x="1319" y="2076"/>
                    <a:pt x="1318" y="2073"/>
                    <a:pt x="1318" y="2071"/>
                  </a:cubicBezTo>
                  <a:cubicBezTo>
                    <a:pt x="1318" y="2071"/>
                    <a:pt x="1318" y="2071"/>
                    <a:pt x="1318" y="2071"/>
                  </a:cubicBezTo>
                  <a:cubicBezTo>
                    <a:pt x="1317" y="2069"/>
                    <a:pt x="1316" y="2066"/>
                    <a:pt x="1316" y="2065"/>
                  </a:cubicBezTo>
                  <a:cubicBezTo>
                    <a:pt x="1316" y="2065"/>
                    <a:pt x="1316" y="2065"/>
                    <a:pt x="1316" y="2065"/>
                  </a:cubicBezTo>
                  <a:cubicBezTo>
                    <a:pt x="1314" y="2062"/>
                    <a:pt x="1308" y="2049"/>
                    <a:pt x="1308" y="2045"/>
                  </a:cubicBezTo>
                  <a:cubicBezTo>
                    <a:pt x="1308" y="2045"/>
                    <a:pt x="1308" y="2045"/>
                    <a:pt x="1308" y="2045"/>
                  </a:cubicBezTo>
                  <a:cubicBezTo>
                    <a:pt x="1308" y="2042"/>
                    <a:pt x="1303" y="2039"/>
                    <a:pt x="1302" y="2034"/>
                  </a:cubicBezTo>
                  <a:cubicBezTo>
                    <a:pt x="1302" y="2034"/>
                    <a:pt x="1302" y="2034"/>
                    <a:pt x="1302" y="2034"/>
                  </a:cubicBezTo>
                  <a:cubicBezTo>
                    <a:pt x="1302" y="2032"/>
                    <a:pt x="1300" y="2031"/>
                    <a:pt x="1300" y="2028"/>
                  </a:cubicBezTo>
                  <a:cubicBezTo>
                    <a:pt x="1300" y="2028"/>
                    <a:pt x="1300" y="2028"/>
                    <a:pt x="1300" y="2028"/>
                  </a:cubicBezTo>
                  <a:cubicBezTo>
                    <a:pt x="1300" y="2027"/>
                    <a:pt x="1300" y="2027"/>
                    <a:pt x="1300" y="2026"/>
                  </a:cubicBezTo>
                  <a:cubicBezTo>
                    <a:pt x="1300" y="2026"/>
                    <a:pt x="1300" y="2026"/>
                    <a:pt x="1300" y="2026"/>
                  </a:cubicBezTo>
                  <a:cubicBezTo>
                    <a:pt x="1301" y="2026"/>
                    <a:pt x="1301" y="2026"/>
                    <a:pt x="1301" y="2026"/>
                  </a:cubicBezTo>
                  <a:cubicBezTo>
                    <a:pt x="1301" y="2026"/>
                    <a:pt x="1301" y="2026"/>
                    <a:pt x="1301" y="2026"/>
                  </a:cubicBezTo>
                  <a:cubicBezTo>
                    <a:pt x="1301" y="2026"/>
                    <a:pt x="1300" y="2025"/>
                    <a:pt x="1300" y="2025"/>
                  </a:cubicBezTo>
                  <a:cubicBezTo>
                    <a:pt x="1300" y="2025"/>
                    <a:pt x="1300" y="2025"/>
                    <a:pt x="1300" y="2025"/>
                  </a:cubicBezTo>
                  <a:cubicBezTo>
                    <a:pt x="1299" y="2024"/>
                    <a:pt x="1298" y="2024"/>
                    <a:pt x="1298" y="2024"/>
                  </a:cubicBezTo>
                  <a:cubicBezTo>
                    <a:pt x="1298" y="2024"/>
                    <a:pt x="1298" y="2024"/>
                    <a:pt x="1298" y="2024"/>
                  </a:cubicBezTo>
                  <a:cubicBezTo>
                    <a:pt x="1297" y="2024"/>
                    <a:pt x="1297" y="2024"/>
                    <a:pt x="1296" y="2025"/>
                  </a:cubicBezTo>
                  <a:cubicBezTo>
                    <a:pt x="1296" y="2025"/>
                    <a:pt x="1296" y="2025"/>
                    <a:pt x="1296" y="2025"/>
                  </a:cubicBezTo>
                  <a:cubicBezTo>
                    <a:pt x="1295" y="2027"/>
                    <a:pt x="1295" y="2029"/>
                    <a:pt x="1292" y="2030"/>
                  </a:cubicBezTo>
                  <a:cubicBezTo>
                    <a:pt x="1292" y="2030"/>
                    <a:pt x="1292" y="2030"/>
                    <a:pt x="1292" y="2030"/>
                  </a:cubicBezTo>
                  <a:cubicBezTo>
                    <a:pt x="1291" y="2030"/>
                    <a:pt x="1290" y="2029"/>
                    <a:pt x="1289" y="2028"/>
                  </a:cubicBezTo>
                  <a:cubicBezTo>
                    <a:pt x="1289" y="2028"/>
                    <a:pt x="1289" y="2028"/>
                    <a:pt x="1289" y="2028"/>
                  </a:cubicBezTo>
                  <a:cubicBezTo>
                    <a:pt x="1288" y="2028"/>
                    <a:pt x="1287" y="2027"/>
                    <a:pt x="1286" y="2027"/>
                  </a:cubicBezTo>
                  <a:cubicBezTo>
                    <a:pt x="1286" y="2027"/>
                    <a:pt x="1286" y="2027"/>
                    <a:pt x="1286" y="2027"/>
                  </a:cubicBezTo>
                  <a:cubicBezTo>
                    <a:pt x="1285" y="2027"/>
                    <a:pt x="1284" y="2028"/>
                    <a:pt x="1283" y="2030"/>
                  </a:cubicBezTo>
                  <a:cubicBezTo>
                    <a:pt x="1283" y="2030"/>
                    <a:pt x="1283" y="2030"/>
                    <a:pt x="1283" y="2030"/>
                  </a:cubicBezTo>
                  <a:cubicBezTo>
                    <a:pt x="1283" y="2030"/>
                    <a:pt x="1283" y="2030"/>
                    <a:pt x="1283" y="2030"/>
                  </a:cubicBezTo>
                  <a:cubicBezTo>
                    <a:pt x="1280" y="2029"/>
                    <a:pt x="1280" y="2029"/>
                    <a:pt x="1280" y="2029"/>
                  </a:cubicBezTo>
                  <a:cubicBezTo>
                    <a:pt x="1282" y="2026"/>
                    <a:pt x="1284" y="2024"/>
                    <a:pt x="1286" y="2024"/>
                  </a:cubicBezTo>
                  <a:cubicBezTo>
                    <a:pt x="1286" y="2024"/>
                    <a:pt x="1286" y="2024"/>
                    <a:pt x="1286" y="2024"/>
                  </a:cubicBezTo>
                  <a:cubicBezTo>
                    <a:pt x="1288" y="2024"/>
                    <a:pt x="1289" y="2025"/>
                    <a:pt x="1291" y="2026"/>
                  </a:cubicBezTo>
                  <a:cubicBezTo>
                    <a:pt x="1291" y="2026"/>
                    <a:pt x="1291" y="2026"/>
                    <a:pt x="1291" y="2026"/>
                  </a:cubicBezTo>
                  <a:cubicBezTo>
                    <a:pt x="1291" y="2027"/>
                    <a:pt x="1292" y="2027"/>
                    <a:pt x="1292" y="2027"/>
                  </a:cubicBezTo>
                  <a:cubicBezTo>
                    <a:pt x="1292" y="2027"/>
                    <a:pt x="1292" y="2027"/>
                    <a:pt x="1292" y="2027"/>
                  </a:cubicBezTo>
                  <a:cubicBezTo>
                    <a:pt x="1292" y="2027"/>
                    <a:pt x="1292" y="2027"/>
                    <a:pt x="1292" y="2026"/>
                  </a:cubicBezTo>
                  <a:cubicBezTo>
                    <a:pt x="1292" y="2026"/>
                    <a:pt x="1292" y="2026"/>
                    <a:pt x="1292" y="2026"/>
                  </a:cubicBezTo>
                  <a:cubicBezTo>
                    <a:pt x="1293" y="2026"/>
                    <a:pt x="1293" y="2025"/>
                    <a:pt x="1294" y="2023"/>
                  </a:cubicBezTo>
                  <a:cubicBezTo>
                    <a:pt x="1294" y="2023"/>
                    <a:pt x="1294" y="2023"/>
                    <a:pt x="1294" y="2023"/>
                  </a:cubicBezTo>
                  <a:cubicBezTo>
                    <a:pt x="1295" y="2022"/>
                    <a:pt x="1296" y="2021"/>
                    <a:pt x="1298" y="2021"/>
                  </a:cubicBezTo>
                  <a:cubicBezTo>
                    <a:pt x="1298" y="2021"/>
                    <a:pt x="1298" y="2021"/>
                    <a:pt x="1298" y="2021"/>
                  </a:cubicBezTo>
                  <a:cubicBezTo>
                    <a:pt x="1301" y="2021"/>
                    <a:pt x="1303" y="2023"/>
                    <a:pt x="1303" y="2026"/>
                  </a:cubicBezTo>
                  <a:cubicBezTo>
                    <a:pt x="1303" y="2026"/>
                    <a:pt x="1303" y="2026"/>
                    <a:pt x="1303" y="2026"/>
                  </a:cubicBezTo>
                  <a:cubicBezTo>
                    <a:pt x="1303" y="2027"/>
                    <a:pt x="1303" y="2027"/>
                    <a:pt x="1303" y="2028"/>
                  </a:cubicBezTo>
                  <a:cubicBezTo>
                    <a:pt x="1303" y="2028"/>
                    <a:pt x="1303" y="2028"/>
                    <a:pt x="1303" y="2028"/>
                  </a:cubicBezTo>
                  <a:cubicBezTo>
                    <a:pt x="1303" y="2028"/>
                    <a:pt x="1303" y="2028"/>
                    <a:pt x="1303" y="2028"/>
                  </a:cubicBezTo>
                  <a:cubicBezTo>
                    <a:pt x="1303" y="2028"/>
                    <a:pt x="1303" y="2028"/>
                    <a:pt x="1303" y="2028"/>
                  </a:cubicBezTo>
                  <a:cubicBezTo>
                    <a:pt x="1302" y="2029"/>
                    <a:pt x="1305" y="2031"/>
                    <a:pt x="1305" y="2034"/>
                  </a:cubicBezTo>
                  <a:cubicBezTo>
                    <a:pt x="1305" y="2034"/>
                    <a:pt x="1305" y="2034"/>
                    <a:pt x="1305" y="2034"/>
                  </a:cubicBezTo>
                  <a:cubicBezTo>
                    <a:pt x="1305" y="2037"/>
                    <a:pt x="1310" y="2040"/>
                    <a:pt x="1311" y="2044"/>
                  </a:cubicBezTo>
                  <a:cubicBezTo>
                    <a:pt x="1311" y="2044"/>
                    <a:pt x="1311" y="2044"/>
                    <a:pt x="1311" y="2044"/>
                  </a:cubicBezTo>
                  <a:cubicBezTo>
                    <a:pt x="1311" y="2047"/>
                    <a:pt x="1316" y="2061"/>
                    <a:pt x="1318" y="2064"/>
                  </a:cubicBezTo>
                  <a:cubicBezTo>
                    <a:pt x="1318" y="2064"/>
                    <a:pt x="1318" y="2064"/>
                    <a:pt x="1318" y="2064"/>
                  </a:cubicBezTo>
                  <a:cubicBezTo>
                    <a:pt x="1319" y="2065"/>
                    <a:pt x="1320" y="2068"/>
                    <a:pt x="1321" y="2071"/>
                  </a:cubicBezTo>
                  <a:cubicBezTo>
                    <a:pt x="1321" y="2071"/>
                    <a:pt x="1321" y="2071"/>
                    <a:pt x="1321" y="2071"/>
                  </a:cubicBezTo>
                  <a:cubicBezTo>
                    <a:pt x="1321" y="2073"/>
                    <a:pt x="1321" y="2075"/>
                    <a:pt x="1322" y="2077"/>
                  </a:cubicBezTo>
                  <a:cubicBezTo>
                    <a:pt x="1322" y="2077"/>
                    <a:pt x="1322" y="2077"/>
                    <a:pt x="1322" y="2077"/>
                  </a:cubicBezTo>
                  <a:cubicBezTo>
                    <a:pt x="1322" y="2080"/>
                    <a:pt x="1323" y="2080"/>
                    <a:pt x="1324" y="2080"/>
                  </a:cubicBezTo>
                  <a:cubicBezTo>
                    <a:pt x="1324" y="2080"/>
                    <a:pt x="1324" y="2080"/>
                    <a:pt x="1324" y="2080"/>
                  </a:cubicBezTo>
                  <a:cubicBezTo>
                    <a:pt x="1324" y="2080"/>
                    <a:pt x="1324" y="2080"/>
                    <a:pt x="1324" y="2080"/>
                  </a:cubicBezTo>
                  <a:cubicBezTo>
                    <a:pt x="1324" y="2080"/>
                    <a:pt x="1324" y="2080"/>
                    <a:pt x="1324" y="2080"/>
                  </a:cubicBezTo>
                  <a:cubicBezTo>
                    <a:pt x="1324" y="2080"/>
                    <a:pt x="1324" y="2080"/>
                    <a:pt x="1324" y="2080"/>
                  </a:cubicBezTo>
                  <a:cubicBezTo>
                    <a:pt x="1325" y="2080"/>
                    <a:pt x="1326" y="2080"/>
                    <a:pt x="1327" y="2080"/>
                  </a:cubicBezTo>
                  <a:cubicBezTo>
                    <a:pt x="1327" y="2080"/>
                    <a:pt x="1327" y="2080"/>
                    <a:pt x="1327" y="2080"/>
                  </a:cubicBezTo>
                  <a:cubicBezTo>
                    <a:pt x="1327" y="2080"/>
                    <a:pt x="1328" y="2080"/>
                    <a:pt x="1329" y="2081"/>
                  </a:cubicBezTo>
                  <a:cubicBezTo>
                    <a:pt x="1329" y="2081"/>
                    <a:pt x="1329" y="2081"/>
                    <a:pt x="1329" y="2081"/>
                  </a:cubicBezTo>
                  <a:cubicBezTo>
                    <a:pt x="1329" y="2081"/>
                    <a:pt x="1330" y="2082"/>
                    <a:pt x="1330" y="2083"/>
                  </a:cubicBezTo>
                  <a:cubicBezTo>
                    <a:pt x="1330" y="2083"/>
                    <a:pt x="1330" y="2083"/>
                    <a:pt x="1330" y="2083"/>
                  </a:cubicBezTo>
                  <a:cubicBezTo>
                    <a:pt x="1330" y="2084"/>
                    <a:pt x="1329" y="2086"/>
                    <a:pt x="1328" y="2088"/>
                  </a:cubicBezTo>
                  <a:cubicBezTo>
                    <a:pt x="1328" y="2088"/>
                    <a:pt x="1328" y="2088"/>
                    <a:pt x="1328" y="2088"/>
                  </a:cubicBezTo>
                  <a:cubicBezTo>
                    <a:pt x="1328" y="2090"/>
                    <a:pt x="1328" y="2091"/>
                    <a:pt x="1328" y="2092"/>
                  </a:cubicBezTo>
                  <a:cubicBezTo>
                    <a:pt x="1328" y="2092"/>
                    <a:pt x="1328" y="2092"/>
                    <a:pt x="1328" y="2092"/>
                  </a:cubicBezTo>
                  <a:cubicBezTo>
                    <a:pt x="1327" y="2097"/>
                    <a:pt x="1331" y="2098"/>
                    <a:pt x="1333" y="2101"/>
                  </a:cubicBezTo>
                  <a:cubicBezTo>
                    <a:pt x="1333" y="2101"/>
                    <a:pt x="1333" y="2101"/>
                    <a:pt x="1333" y="2101"/>
                  </a:cubicBezTo>
                  <a:cubicBezTo>
                    <a:pt x="1334" y="2104"/>
                    <a:pt x="1342" y="2108"/>
                    <a:pt x="1342" y="2114"/>
                  </a:cubicBezTo>
                  <a:cubicBezTo>
                    <a:pt x="1342" y="2114"/>
                    <a:pt x="1342" y="2114"/>
                    <a:pt x="1342" y="2114"/>
                  </a:cubicBezTo>
                  <a:cubicBezTo>
                    <a:pt x="1342" y="2115"/>
                    <a:pt x="1342" y="2115"/>
                    <a:pt x="1342" y="2116"/>
                  </a:cubicBezTo>
                  <a:cubicBezTo>
                    <a:pt x="1342" y="2116"/>
                    <a:pt x="1342" y="2116"/>
                    <a:pt x="1342" y="2116"/>
                  </a:cubicBezTo>
                  <a:cubicBezTo>
                    <a:pt x="1342" y="2117"/>
                    <a:pt x="1342" y="2117"/>
                    <a:pt x="1342" y="2117"/>
                  </a:cubicBezTo>
                  <a:cubicBezTo>
                    <a:pt x="1342" y="2117"/>
                    <a:pt x="1342" y="2117"/>
                    <a:pt x="1342" y="2117"/>
                  </a:cubicBezTo>
                  <a:cubicBezTo>
                    <a:pt x="1342" y="2117"/>
                    <a:pt x="1342" y="2118"/>
                    <a:pt x="1342" y="2118"/>
                  </a:cubicBezTo>
                  <a:cubicBezTo>
                    <a:pt x="1342" y="2118"/>
                    <a:pt x="1342" y="2118"/>
                    <a:pt x="1342" y="2118"/>
                  </a:cubicBezTo>
                  <a:cubicBezTo>
                    <a:pt x="1342" y="2118"/>
                    <a:pt x="1344" y="2117"/>
                    <a:pt x="1345" y="2116"/>
                  </a:cubicBezTo>
                  <a:cubicBezTo>
                    <a:pt x="1345" y="2116"/>
                    <a:pt x="1345" y="2116"/>
                    <a:pt x="1345" y="2116"/>
                  </a:cubicBezTo>
                  <a:cubicBezTo>
                    <a:pt x="1346" y="2116"/>
                    <a:pt x="1346" y="2116"/>
                    <a:pt x="1347" y="2116"/>
                  </a:cubicBezTo>
                  <a:cubicBezTo>
                    <a:pt x="1347" y="2116"/>
                    <a:pt x="1347" y="2116"/>
                    <a:pt x="1347" y="2116"/>
                  </a:cubicBezTo>
                  <a:cubicBezTo>
                    <a:pt x="1349" y="2116"/>
                    <a:pt x="1351" y="2118"/>
                    <a:pt x="1351" y="2120"/>
                  </a:cubicBezTo>
                  <a:cubicBezTo>
                    <a:pt x="1351" y="2120"/>
                    <a:pt x="1351" y="2120"/>
                    <a:pt x="1351" y="2120"/>
                  </a:cubicBezTo>
                  <a:cubicBezTo>
                    <a:pt x="1351" y="2121"/>
                    <a:pt x="1350" y="2122"/>
                    <a:pt x="1349" y="2122"/>
                  </a:cubicBezTo>
                  <a:cubicBezTo>
                    <a:pt x="1349" y="2122"/>
                    <a:pt x="1349" y="2122"/>
                    <a:pt x="1349" y="2122"/>
                  </a:cubicBezTo>
                  <a:cubicBezTo>
                    <a:pt x="1349" y="2122"/>
                    <a:pt x="1349" y="2122"/>
                    <a:pt x="1349" y="2122"/>
                  </a:cubicBezTo>
                  <a:cubicBezTo>
                    <a:pt x="1349" y="2122"/>
                    <a:pt x="1349" y="2122"/>
                    <a:pt x="1349" y="2122"/>
                  </a:cubicBezTo>
                  <a:cubicBezTo>
                    <a:pt x="1349" y="2122"/>
                    <a:pt x="1349" y="2122"/>
                    <a:pt x="1349" y="2122"/>
                  </a:cubicBezTo>
                  <a:cubicBezTo>
                    <a:pt x="1349" y="2122"/>
                    <a:pt x="1349" y="2122"/>
                    <a:pt x="1349" y="2122"/>
                  </a:cubicBezTo>
                  <a:cubicBezTo>
                    <a:pt x="1348" y="2123"/>
                    <a:pt x="1348" y="2124"/>
                    <a:pt x="1347" y="2125"/>
                  </a:cubicBezTo>
                  <a:cubicBezTo>
                    <a:pt x="1347" y="2125"/>
                    <a:pt x="1347" y="2125"/>
                    <a:pt x="1347" y="2125"/>
                  </a:cubicBezTo>
                  <a:cubicBezTo>
                    <a:pt x="1346" y="2126"/>
                    <a:pt x="1347" y="2131"/>
                    <a:pt x="1342" y="2132"/>
                  </a:cubicBezTo>
                  <a:cubicBezTo>
                    <a:pt x="1342" y="2132"/>
                    <a:pt x="1342" y="2132"/>
                    <a:pt x="1342" y="2132"/>
                  </a:cubicBezTo>
                  <a:cubicBezTo>
                    <a:pt x="1342" y="2132"/>
                    <a:pt x="1342" y="2132"/>
                    <a:pt x="1342" y="2132"/>
                  </a:cubicBezTo>
                  <a:cubicBezTo>
                    <a:pt x="1342" y="2132"/>
                    <a:pt x="1342" y="2132"/>
                    <a:pt x="1342" y="2132"/>
                  </a:cubicBezTo>
                  <a:cubicBezTo>
                    <a:pt x="1342" y="2134"/>
                    <a:pt x="1348" y="2140"/>
                    <a:pt x="1353" y="2142"/>
                  </a:cubicBezTo>
                  <a:cubicBezTo>
                    <a:pt x="1353" y="2142"/>
                    <a:pt x="1353" y="2142"/>
                    <a:pt x="1353" y="2142"/>
                  </a:cubicBezTo>
                  <a:cubicBezTo>
                    <a:pt x="1356" y="2145"/>
                    <a:pt x="1358" y="2148"/>
                    <a:pt x="1358" y="2150"/>
                  </a:cubicBezTo>
                  <a:cubicBezTo>
                    <a:pt x="1358" y="2150"/>
                    <a:pt x="1358" y="2150"/>
                    <a:pt x="1358" y="2150"/>
                  </a:cubicBezTo>
                  <a:cubicBezTo>
                    <a:pt x="1358" y="2153"/>
                    <a:pt x="1356" y="2155"/>
                    <a:pt x="1355" y="2157"/>
                  </a:cubicBezTo>
                  <a:cubicBezTo>
                    <a:pt x="1355" y="2157"/>
                    <a:pt x="1355" y="2157"/>
                    <a:pt x="1355" y="2157"/>
                  </a:cubicBezTo>
                  <a:cubicBezTo>
                    <a:pt x="1354" y="2157"/>
                    <a:pt x="1354" y="2158"/>
                    <a:pt x="1354" y="2159"/>
                  </a:cubicBezTo>
                  <a:cubicBezTo>
                    <a:pt x="1354" y="2159"/>
                    <a:pt x="1354" y="2159"/>
                    <a:pt x="1354" y="2159"/>
                  </a:cubicBezTo>
                  <a:cubicBezTo>
                    <a:pt x="1354" y="2160"/>
                    <a:pt x="1354" y="2160"/>
                    <a:pt x="1355" y="2160"/>
                  </a:cubicBezTo>
                  <a:cubicBezTo>
                    <a:pt x="1355" y="2160"/>
                    <a:pt x="1355" y="2160"/>
                    <a:pt x="1355" y="2160"/>
                  </a:cubicBezTo>
                  <a:cubicBezTo>
                    <a:pt x="1355" y="2160"/>
                    <a:pt x="1355" y="2160"/>
                    <a:pt x="1356" y="2160"/>
                  </a:cubicBezTo>
                  <a:cubicBezTo>
                    <a:pt x="1356" y="2160"/>
                    <a:pt x="1356" y="2160"/>
                    <a:pt x="1356" y="2160"/>
                  </a:cubicBezTo>
                  <a:cubicBezTo>
                    <a:pt x="1356" y="2160"/>
                    <a:pt x="1356" y="2160"/>
                    <a:pt x="1356" y="2160"/>
                  </a:cubicBezTo>
                  <a:cubicBezTo>
                    <a:pt x="1356" y="2160"/>
                    <a:pt x="1356" y="2160"/>
                    <a:pt x="1356" y="2160"/>
                  </a:cubicBezTo>
                  <a:cubicBezTo>
                    <a:pt x="1358" y="2160"/>
                    <a:pt x="1361" y="2160"/>
                    <a:pt x="1363" y="2163"/>
                  </a:cubicBezTo>
                  <a:cubicBezTo>
                    <a:pt x="1363" y="2163"/>
                    <a:pt x="1363" y="2163"/>
                    <a:pt x="1363" y="2163"/>
                  </a:cubicBezTo>
                  <a:cubicBezTo>
                    <a:pt x="1363" y="2163"/>
                    <a:pt x="1363" y="2163"/>
                    <a:pt x="1363" y="2163"/>
                  </a:cubicBezTo>
                  <a:cubicBezTo>
                    <a:pt x="1364" y="2164"/>
                    <a:pt x="1366" y="2167"/>
                    <a:pt x="1366" y="2171"/>
                  </a:cubicBezTo>
                  <a:cubicBezTo>
                    <a:pt x="1366" y="2171"/>
                    <a:pt x="1366" y="2171"/>
                    <a:pt x="1366" y="2171"/>
                  </a:cubicBezTo>
                  <a:cubicBezTo>
                    <a:pt x="1366" y="2172"/>
                    <a:pt x="1367" y="2171"/>
                    <a:pt x="1368" y="2173"/>
                  </a:cubicBezTo>
                  <a:cubicBezTo>
                    <a:pt x="1368" y="2173"/>
                    <a:pt x="1368" y="2173"/>
                    <a:pt x="1368" y="2173"/>
                  </a:cubicBezTo>
                  <a:cubicBezTo>
                    <a:pt x="1368" y="2174"/>
                    <a:pt x="1368" y="2174"/>
                    <a:pt x="1369" y="2174"/>
                  </a:cubicBezTo>
                  <a:cubicBezTo>
                    <a:pt x="1369" y="2174"/>
                    <a:pt x="1369" y="2174"/>
                    <a:pt x="1369" y="2174"/>
                  </a:cubicBezTo>
                  <a:cubicBezTo>
                    <a:pt x="1371" y="2175"/>
                    <a:pt x="1372" y="2175"/>
                    <a:pt x="1374" y="2175"/>
                  </a:cubicBezTo>
                  <a:cubicBezTo>
                    <a:pt x="1374" y="2175"/>
                    <a:pt x="1374" y="2175"/>
                    <a:pt x="1374" y="2175"/>
                  </a:cubicBezTo>
                  <a:cubicBezTo>
                    <a:pt x="1377" y="2175"/>
                    <a:pt x="1381" y="2174"/>
                    <a:pt x="1386" y="2173"/>
                  </a:cubicBezTo>
                  <a:cubicBezTo>
                    <a:pt x="1386" y="2173"/>
                    <a:pt x="1386" y="2173"/>
                    <a:pt x="1386" y="2173"/>
                  </a:cubicBezTo>
                  <a:cubicBezTo>
                    <a:pt x="1387" y="2176"/>
                    <a:pt x="1387" y="2176"/>
                    <a:pt x="1387" y="2176"/>
                  </a:cubicBezTo>
                  <a:cubicBezTo>
                    <a:pt x="1382" y="2177"/>
                    <a:pt x="1378" y="2178"/>
                    <a:pt x="1374" y="2178"/>
                  </a:cubicBezTo>
                  <a:cubicBezTo>
                    <a:pt x="1374" y="2178"/>
                    <a:pt x="1374" y="2178"/>
                    <a:pt x="1374" y="2178"/>
                  </a:cubicBezTo>
                  <a:cubicBezTo>
                    <a:pt x="1372" y="2178"/>
                    <a:pt x="1370" y="2178"/>
                    <a:pt x="1368" y="2177"/>
                  </a:cubicBezTo>
                  <a:close/>
                  <a:moveTo>
                    <a:pt x="1342" y="2118"/>
                  </a:moveTo>
                  <a:cubicBezTo>
                    <a:pt x="1342" y="2118"/>
                    <a:pt x="1342" y="2118"/>
                    <a:pt x="1342" y="2118"/>
                  </a:cubicBezTo>
                  <a:cubicBezTo>
                    <a:pt x="1342" y="2118"/>
                    <a:pt x="1342" y="2118"/>
                    <a:pt x="1342" y="2118"/>
                  </a:cubicBezTo>
                  <a:close/>
                  <a:moveTo>
                    <a:pt x="1866" y="2112"/>
                  </a:moveTo>
                  <a:cubicBezTo>
                    <a:pt x="1866" y="2112"/>
                    <a:pt x="1866" y="2112"/>
                    <a:pt x="1866" y="2112"/>
                  </a:cubicBezTo>
                  <a:cubicBezTo>
                    <a:pt x="1866" y="2112"/>
                    <a:pt x="1866" y="2112"/>
                    <a:pt x="1866" y="2112"/>
                  </a:cubicBezTo>
                  <a:cubicBezTo>
                    <a:pt x="1866" y="2112"/>
                    <a:pt x="1866" y="2112"/>
                    <a:pt x="1866" y="2112"/>
                  </a:cubicBezTo>
                  <a:cubicBezTo>
                    <a:pt x="1866" y="2112"/>
                    <a:pt x="1866" y="2112"/>
                    <a:pt x="1866" y="2112"/>
                  </a:cubicBezTo>
                  <a:close/>
                  <a:moveTo>
                    <a:pt x="1325" y="2083"/>
                  </a:moveTo>
                  <a:cubicBezTo>
                    <a:pt x="1325" y="2083"/>
                    <a:pt x="1325" y="2083"/>
                    <a:pt x="1325" y="2083"/>
                  </a:cubicBezTo>
                  <a:cubicBezTo>
                    <a:pt x="1325" y="2083"/>
                    <a:pt x="1325" y="2083"/>
                    <a:pt x="1325" y="2083"/>
                  </a:cubicBezTo>
                  <a:cubicBezTo>
                    <a:pt x="1325" y="2083"/>
                    <a:pt x="1325" y="2083"/>
                    <a:pt x="1325" y="2083"/>
                  </a:cubicBezTo>
                  <a:cubicBezTo>
                    <a:pt x="1325" y="2083"/>
                    <a:pt x="1325" y="2083"/>
                    <a:pt x="1325" y="2083"/>
                  </a:cubicBezTo>
                  <a:close/>
                  <a:moveTo>
                    <a:pt x="1461" y="2064"/>
                  </a:moveTo>
                  <a:cubicBezTo>
                    <a:pt x="1464" y="2062"/>
                    <a:pt x="1468" y="2055"/>
                    <a:pt x="1472" y="2052"/>
                  </a:cubicBezTo>
                  <a:cubicBezTo>
                    <a:pt x="1472" y="2052"/>
                    <a:pt x="1472" y="2052"/>
                    <a:pt x="1472" y="2052"/>
                  </a:cubicBezTo>
                  <a:cubicBezTo>
                    <a:pt x="1474" y="2051"/>
                    <a:pt x="1479" y="2046"/>
                    <a:pt x="1483" y="2041"/>
                  </a:cubicBezTo>
                  <a:cubicBezTo>
                    <a:pt x="1483" y="2041"/>
                    <a:pt x="1483" y="2041"/>
                    <a:pt x="1483" y="2041"/>
                  </a:cubicBezTo>
                  <a:cubicBezTo>
                    <a:pt x="1485" y="2039"/>
                    <a:pt x="1486" y="2038"/>
                    <a:pt x="1486" y="2036"/>
                  </a:cubicBezTo>
                  <a:cubicBezTo>
                    <a:pt x="1486" y="2036"/>
                    <a:pt x="1486" y="2036"/>
                    <a:pt x="1486" y="2036"/>
                  </a:cubicBezTo>
                  <a:cubicBezTo>
                    <a:pt x="1489" y="2038"/>
                    <a:pt x="1489" y="2038"/>
                    <a:pt x="1489" y="2038"/>
                  </a:cubicBezTo>
                  <a:cubicBezTo>
                    <a:pt x="1488" y="2039"/>
                    <a:pt x="1487" y="2041"/>
                    <a:pt x="1486" y="2042"/>
                  </a:cubicBezTo>
                  <a:cubicBezTo>
                    <a:pt x="1486" y="2042"/>
                    <a:pt x="1486" y="2042"/>
                    <a:pt x="1486" y="2042"/>
                  </a:cubicBezTo>
                  <a:cubicBezTo>
                    <a:pt x="1481" y="2048"/>
                    <a:pt x="1476" y="2053"/>
                    <a:pt x="1474" y="2055"/>
                  </a:cubicBezTo>
                  <a:cubicBezTo>
                    <a:pt x="1474" y="2055"/>
                    <a:pt x="1474" y="2055"/>
                    <a:pt x="1474" y="2055"/>
                  </a:cubicBezTo>
                  <a:cubicBezTo>
                    <a:pt x="1470" y="2057"/>
                    <a:pt x="1466" y="2064"/>
                    <a:pt x="1463" y="2067"/>
                  </a:cubicBezTo>
                  <a:cubicBezTo>
                    <a:pt x="1463" y="2067"/>
                    <a:pt x="1463" y="2067"/>
                    <a:pt x="1463" y="2067"/>
                  </a:cubicBezTo>
                  <a:cubicBezTo>
                    <a:pt x="1461" y="2064"/>
                    <a:pt x="1461" y="2064"/>
                    <a:pt x="1461" y="2064"/>
                  </a:cubicBezTo>
                  <a:close/>
                  <a:moveTo>
                    <a:pt x="1625" y="2056"/>
                  </a:moveTo>
                  <a:cubicBezTo>
                    <a:pt x="1625" y="2056"/>
                    <a:pt x="1625" y="2056"/>
                    <a:pt x="1625" y="2056"/>
                  </a:cubicBezTo>
                  <a:cubicBezTo>
                    <a:pt x="1625" y="2056"/>
                    <a:pt x="1625" y="2056"/>
                    <a:pt x="1625" y="2056"/>
                  </a:cubicBezTo>
                  <a:cubicBezTo>
                    <a:pt x="1625" y="2056"/>
                    <a:pt x="1625" y="2056"/>
                    <a:pt x="1625" y="2056"/>
                  </a:cubicBezTo>
                  <a:cubicBezTo>
                    <a:pt x="1625" y="2056"/>
                    <a:pt x="1625" y="2056"/>
                    <a:pt x="1625" y="2056"/>
                  </a:cubicBezTo>
                  <a:close/>
                  <a:moveTo>
                    <a:pt x="1269" y="2031"/>
                  </a:moveTo>
                  <a:cubicBezTo>
                    <a:pt x="1269" y="2029"/>
                    <a:pt x="1270" y="2027"/>
                    <a:pt x="1270" y="2026"/>
                  </a:cubicBezTo>
                  <a:cubicBezTo>
                    <a:pt x="1270" y="2026"/>
                    <a:pt x="1270" y="2026"/>
                    <a:pt x="1270" y="2026"/>
                  </a:cubicBezTo>
                  <a:cubicBezTo>
                    <a:pt x="1270" y="2024"/>
                    <a:pt x="1270" y="2024"/>
                    <a:pt x="1269" y="2024"/>
                  </a:cubicBezTo>
                  <a:cubicBezTo>
                    <a:pt x="1269" y="2024"/>
                    <a:pt x="1269" y="2024"/>
                    <a:pt x="1269" y="2024"/>
                  </a:cubicBezTo>
                  <a:cubicBezTo>
                    <a:pt x="1266" y="2023"/>
                    <a:pt x="1266" y="2021"/>
                    <a:pt x="1265" y="2019"/>
                  </a:cubicBezTo>
                  <a:cubicBezTo>
                    <a:pt x="1265" y="2019"/>
                    <a:pt x="1265" y="2019"/>
                    <a:pt x="1265" y="2019"/>
                  </a:cubicBezTo>
                  <a:cubicBezTo>
                    <a:pt x="1265" y="2017"/>
                    <a:pt x="1264" y="2016"/>
                    <a:pt x="1262" y="2014"/>
                  </a:cubicBezTo>
                  <a:cubicBezTo>
                    <a:pt x="1262" y="2014"/>
                    <a:pt x="1262" y="2014"/>
                    <a:pt x="1262" y="2014"/>
                  </a:cubicBezTo>
                  <a:cubicBezTo>
                    <a:pt x="1259" y="2011"/>
                    <a:pt x="1256" y="2006"/>
                    <a:pt x="1256" y="2002"/>
                  </a:cubicBezTo>
                  <a:cubicBezTo>
                    <a:pt x="1256" y="2002"/>
                    <a:pt x="1256" y="2002"/>
                    <a:pt x="1256" y="2002"/>
                  </a:cubicBezTo>
                  <a:cubicBezTo>
                    <a:pt x="1256" y="2000"/>
                    <a:pt x="1257" y="1998"/>
                    <a:pt x="1259" y="1997"/>
                  </a:cubicBezTo>
                  <a:cubicBezTo>
                    <a:pt x="1259" y="1997"/>
                    <a:pt x="1259" y="1997"/>
                    <a:pt x="1259" y="1997"/>
                  </a:cubicBezTo>
                  <a:cubicBezTo>
                    <a:pt x="1263" y="1995"/>
                    <a:pt x="1269" y="1991"/>
                    <a:pt x="1268" y="1988"/>
                  </a:cubicBezTo>
                  <a:cubicBezTo>
                    <a:pt x="1268" y="1988"/>
                    <a:pt x="1268" y="1988"/>
                    <a:pt x="1268" y="1988"/>
                  </a:cubicBezTo>
                  <a:cubicBezTo>
                    <a:pt x="1268" y="1988"/>
                    <a:pt x="1268" y="1987"/>
                    <a:pt x="1268" y="1987"/>
                  </a:cubicBezTo>
                  <a:cubicBezTo>
                    <a:pt x="1268" y="1987"/>
                    <a:pt x="1268" y="1987"/>
                    <a:pt x="1268" y="1987"/>
                  </a:cubicBezTo>
                  <a:cubicBezTo>
                    <a:pt x="1267" y="1984"/>
                    <a:pt x="1266" y="1981"/>
                    <a:pt x="1265" y="1979"/>
                  </a:cubicBezTo>
                  <a:cubicBezTo>
                    <a:pt x="1265" y="1979"/>
                    <a:pt x="1265" y="1979"/>
                    <a:pt x="1265" y="1979"/>
                  </a:cubicBezTo>
                  <a:cubicBezTo>
                    <a:pt x="1264" y="1977"/>
                    <a:pt x="1264" y="1975"/>
                    <a:pt x="1263" y="1974"/>
                  </a:cubicBezTo>
                  <a:cubicBezTo>
                    <a:pt x="1263" y="1974"/>
                    <a:pt x="1263" y="1974"/>
                    <a:pt x="1263" y="1974"/>
                  </a:cubicBezTo>
                  <a:cubicBezTo>
                    <a:pt x="1263" y="1972"/>
                    <a:pt x="1262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60" y="1972"/>
                    <a:pt x="1260" y="1972"/>
                    <a:pt x="1260" y="1972"/>
                  </a:cubicBezTo>
                  <a:cubicBezTo>
                    <a:pt x="1258" y="1972"/>
                    <a:pt x="1256" y="1971"/>
                    <a:pt x="1254" y="1969"/>
                  </a:cubicBezTo>
                  <a:cubicBezTo>
                    <a:pt x="1254" y="1969"/>
                    <a:pt x="1254" y="1969"/>
                    <a:pt x="1254" y="1969"/>
                  </a:cubicBezTo>
                  <a:cubicBezTo>
                    <a:pt x="1254" y="1969"/>
                    <a:pt x="1254" y="1969"/>
                    <a:pt x="1254" y="1969"/>
                  </a:cubicBezTo>
                  <a:cubicBezTo>
                    <a:pt x="1256" y="1968"/>
                    <a:pt x="1256" y="1968"/>
                    <a:pt x="1256" y="1968"/>
                  </a:cubicBezTo>
                  <a:cubicBezTo>
                    <a:pt x="1254" y="1969"/>
                    <a:pt x="1254" y="1969"/>
                    <a:pt x="1254" y="1969"/>
                  </a:cubicBezTo>
                  <a:cubicBezTo>
                    <a:pt x="1251" y="1965"/>
                    <a:pt x="1248" y="1959"/>
                    <a:pt x="1244" y="1956"/>
                  </a:cubicBezTo>
                  <a:cubicBezTo>
                    <a:pt x="1244" y="1956"/>
                    <a:pt x="1244" y="1956"/>
                    <a:pt x="1244" y="1956"/>
                  </a:cubicBezTo>
                  <a:cubicBezTo>
                    <a:pt x="1241" y="1954"/>
                    <a:pt x="1240" y="1949"/>
                    <a:pt x="1240" y="1946"/>
                  </a:cubicBezTo>
                  <a:cubicBezTo>
                    <a:pt x="1240" y="1946"/>
                    <a:pt x="1240" y="1946"/>
                    <a:pt x="1240" y="1946"/>
                  </a:cubicBezTo>
                  <a:cubicBezTo>
                    <a:pt x="1240" y="1946"/>
                    <a:pt x="1240" y="1945"/>
                    <a:pt x="1240" y="1945"/>
                  </a:cubicBezTo>
                  <a:cubicBezTo>
                    <a:pt x="1240" y="1945"/>
                    <a:pt x="1240" y="1945"/>
                    <a:pt x="1240" y="1945"/>
                  </a:cubicBezTo>
                  <a:cubicBezTo>
                    <a:pt x="1240" y="1945"/>
                    <a:pt x="1240" y="1945"/>
                    <a:pt x="1240" y="1945"/>
                  </a:cubicBezTo>
                  <a:cubicBezTo>
                    <a:pt x="1239" y="1945"/>
                    <a:pt x="1237" y="1946"/>
                    <a:pt x="1234" y="1950"/>
                  </a:cubicBezTo>
                  <a:cubicBezTo>
                    <a:pt x="1234" y="1950"/>
                    <a:pt x="1234" y="1950"/>
                    <a:pt x="1234" y="1950"/>
                  </a:cubicBezTo>
                  <a:cubicBezTo>
                    <a:pt x="1231" y="1953"/>
                    <a:pt x="1231" y="1955"/>
                    <a:pt x="1230" y="1957"/>
                  </a:cubicBezTo>
                  <a:cubicBezTo>
                    <a:pt x="1230" y="1957"/>
                    <a:pt x="1230" y="1957"/>
                    <a:pt x="1230" y="1957"/>
                  </a:cubicBezTo>
                  <a:cubicBezTo>
                    <a:pt x="1229" y="1959"/>
                    <a:pt x="1228" y="1962"/>
                    <a:pt x="1225" y="1963"/>
                  </a:cubicBezTo>
                  <a:cubicBezTo>
                    <a:pt x="1225" y="1963"/>
                    <a:pt x="1225" y="1963"/>
                    <a:pt x="1225" y="1963"/>
                  </a:cubicBezTo>
                  <a:cubicBezTo>
                    <a:pt x="1222" y="1964"/>
                    <a:pt x="1220" y="1964"/>
                    <a:pt x="1219" y="1964"/>
                  </a:cubicBezTo>
                  <a:cubicBezTo>
                    <a:pt x="1219" y="1964"/>
                    <a:pt x="1219" y="1964"/>
                    <a:pt x="1219" y="1964"/>
                  </a:cubicBezTo>
                  <a:cubicBezTo>
                    <a:pt x="1219" y="1964"/>
                    <a:pt x="1218" y="1964"/>
                    <a:pt x="1218" y="1967"/>
                  </a:cubicBezTo>
                  <a:cubicBezTo>
                    <a:pt x="1218" y="1967"/>
                    <a:pt x="1218" y="1967"/>
                    <a:pt x="1218" y="1967"/>
                  </a:cubicBezTo>
                  <a:cubicBezTo>
                    <a:pt x="1218" y="1967"/>
                    <a:pt x="1218" y="1968"/>
                    <a:pt x="1218" y="1968"/>
                  </a:cubicBezTo>
                  <a:cubicBezTo>
                    <a:pt x="1218" y="1968"/>
                    <a:pt x="1218" y="1968"/>
                    <a:pt x="1218" y="1968"/>
                  </a:cubicBezTo>
                  <a:cubicBezTo>
                    <a:pt x="1218" y="1970"/>
                    <a:pt x="1218" y="1972"/>
                    <a:pt x="1218" y="1974"/>
                  </a:cubicBezTo>
                  <a:cubicBezTo>
                    <a:pt x="1218" y="1974"/>
                    <a:pt x="1218" y="1974"/>
                    <a:pt x="1218" y="1974"/>
                  </a:cubicBezTo>
                  <a:cubicBezTo>
                    <a:pt x="1218" y="1979"/>
                    <a:pt x="1218" y="1983"/>
                    <a:pt x="1216" y="1987"/>
                  </a:cubicBezTo>
                  <a:cubicBezTo>
                    <a:pt x="1216" y="1987"/>
                    <a:pt x="1216" y="1987"/>
                    <a:pt x="1216" y="1987"/>
                  </a:cubicBezTo>
                  <a:cubicBezTo>
                    <a:pt x="1216" y="1987"/>
                    <a:pt x="1216" y="1988"/>
                    <a:pt x="1215" y="1989"/>
                  </a:cubicBezTo>
                  <a:cubicBezTo>
                    <a:pt x="1215" y="1989"/>
                    <a:pt x="1215" y="1989"/>
                    <a:pt x="1215" y="1989"/>
                  </a:cubicBezTo>
                  <a:cubicBezTo>
                    <a:pt x="1215" y="1990"/>
                    <a:pt x="1215" y="1991"/>
                    <a:pt x="1213" y="1992"/>
                  </a:cubicBezTo>
                  <a:cubicBezTo>
                    <a:pt x="1213" y="1992"/>
                    <a:pt x="1213" y="1992"/>
                    <a:pt x="1213" y="1992"/>
                  </a:cubicBezTo>
                  <a:cubicBezTo>
                    <a:pt x="1212" y="1991"/>
                    <a:pt x="1212" y="1991"/>
                    <a:pt x="1211" y="1990"/>
                  </a:cubicBezTo>
                  <a:cubicBezTo>
                    <a:pt x="1211" y="1990"/>
                    <a:pt x="1211" y="1990"/>
                    <a:pt x="1211" y="1990"/>
                  </a:cubicBezTo>
                  <a:cubicBezTo>
                    <a:pt x="1213" y="1988"/>
                    <a:pt x="1213" y="1988"/>
                    <a:pt x="1213" y="1988"/>
                  </a:cubicBezTo>
                  <a:cubicBezTo>
                    <a:pt x="1213" y="1988"/>
                    <a:pt x="1213" y="1986"/>
                    <a:pt x="1214" y="1985"/>
                  </a:cubicBezTo>
                  <a:cubicBezTo>
                    <a:pt x="1214" y="1985"/>
                    <a:pt x="1214" y="1985"/>
                    <a:pt x="1214" y="1985"/>
                  </a:cubicBezTo>
                  <a:cubicBezTo>
                    <a:pt x="1215" y="1983"/>
                    <a:pt x="1216" y="1979"/>
                    <a:pt x="1216" y="1974"/>
                  </a:cubicBezTo>
                  <a:cubicBezTo>
                    <a:pt x="1216" y="1974"/>
                    <a:pt x="1216" y="1974"/>
                    <a:pt x="1216" y="1974"/>
                  </a:cubicBezTo>
                  <a:cubicBezTo>
                    <a:pt x="1216" y="1972"/>
                    <a:pt x="1216" y="1970"/>
                    <a:pt x="1215" y="1968"/>
                  </a:cubicBezTo>
                  <a:cubicBezTo>
                    <a:pt x="1215" y="1968"/>
                    <a:pt x="1215" y="1968"/>
                    <a:pt x="1215" y="1968"/>
                  </a:cubicBezTo>
                  <a:cubicBezTo>
                    <a:pt x="1215" y="1968"/>
                    <a:pt x="1215" y="1967"/>
                    <a:pt x="1215" y="1967"/>
                  </a:cubicBezTo>
                  <a:cubicBezTo>
                    <a:pt x="1215" y="1967"/>
                    <a:pt x="1215" y="1967"/>
                    <a:pt x="1215" y="1967"/>
                  </a:cubicBezTo>
                  <a:cubicBezTo>
                    <a:pt x="1215" y="1964"/>
                    <a:pt x="1216" y="1962"/>
                    <a:pt x="1218" y="1961"/>
                  </a:cubicBezTo>
                  <a:cubicBezTo>
                    <a:pt x="1218" y="1961"/>
                    <a:pt x="1218" y="1961"/>
                    <a:pt x="1218" y="1961"/>
                  </a:cubicBezTo>
                  <a:cubicBezTo>
                    <a:pt x="1220" y="1961"/>
                    <a:pt x="1222" y="1961"/>
                    <a:pt x="1224" y="1960"/>
                  </a:cubicBezTo>
                  <a:cubicBezTo>
                    <a:pt x="1224" y="1960"/>
                    <a:pt x="1224" y="1960"/>
                    <a:pt x="1224" y="1960"/>
                  </a:cubicBezTo>
                  <a:cubicBezTo>
                    <a:pt x="1226" y="1959"/>
                    <a:pt x="1226" y="1959"/>
                    <a:pt x="1227" y="1957"/>
                  </a:cubicBezTo>
                  <a:cubicBezTo>
                    <a:pt x="1227" y="1957"/>
                    <a:pt x="1227" y="1957"/>
                    <a:pt x="1227" y="1957"/>
                  </a:cubicBezTo>
                  <a:cubicBezTo>
                    <a:pt x="1228" y="1955"/>
                    <a:pt x="1229" y="1952"/>
                    <a:pt x="1232" y="1948"/>
                  </a:cubicBezTo>
                  <a:cubicBezTo>
                    <a:pt x="1232" y="1948"/>
                    <a:pt x="1232" y="1948"/>
                    <a:pt x="1232" y="1948"/>
                  </a:cubicBezTo>
                  <a:cubicBezTo>
                    <a:pt x="1235" y="1944"/>
                    <a:pt x="1238" y="1943"/>
                    <a:pt x="1240" y="1943"/>
                  </a:cubicBezTo>
                  <a:cubicBezTo>
                    <a:pt x="1240" y="1943"/>
                    <a:pt x="1240" y="1943"/>
                    <a:pt x="1240" y="1943"/>
                  </a:cubicBezTo>
                  <a:cubicBezTo>
                    <a:pt x="1241" y="1943"/>
                    <a:pt x="1242" y="1943"/>
                    <a:pt x="1242" y="1944"/>
                  </a:cubicBezTo>
                  <a:cubicBezTo>
                    <a:pt x="1242" y="1944"/>
                    <a:pt x="1242" y="1944"/>
                    <a:pt x="1242" y="1944"/>
                  </a:cubicBezTo>
                  <a:cubicBezTo>
                    <a:pt x="1243" y="1944"/>
                    <a:pt x="1243" y="1945"/>
                    <a:pt x="1243" y="1946"/>
                  </a:cubicBezTo>
                  <a:cubicBezTo>
                    <a:pt x="1243" y="1946"/>
                    <a:pt x="1243" y="1946"/>
                    <a:pt x="1243" y="1946"/>
                  </a:cubicBezTo>
                  <a:cubicBezTo>
                    <a:pt x="1243" y="1948"/>
                    <a:pt x="1244" y="1952"/>
                    <a:pt x="1246" y="1954"/>
                  </a:cubicBezTo>
                  <a:cubicBezTo>
                    <a:pt x="1246" y="1954"/>
                    <a:pt x="1246" y="1954"/>
                    <a:pt x="1246" y="1954"/>
                  </a:cubicBezTo>
                  <a:cubicBezTo>
                    <a:pt x="1251" y="1957"/>
                    <a:pt x="1253" y="1964"/>
                    <a:pt x="1256" y="1967"/>
                  </a:cubicBezTo>
                  <a:cubicBezTo>
                    <a:pt x="1256" y="1967"/>
                    <a:pt x="1256" y="1967"/>
                    <a:pt x="1256" y="1967"/>
                  </a:cubicBezTo>
                  <a:cubicBezTo>
                    <a:pt x="1256" y="1967"/>
                    <a:pt x="1256" y="1967"/>
                    <a:pt x="1256" y="1967"/>
                  </a:cubicBezTo>
                  <a:cubicBezTo>
                    <a:pt x="1258" y="1969"/>
                    <a:pt x="1259" y="1969"/>
                    <a:pt x="1260" y="1969"/>
                  </a:cubicBezTo>
                  <a:cubicBezTo>
                    <a:pt x="1260" y="1969"/>
                    <a:pt x="1260" y="1969"/>
                    <a:pt x="1260" y="1969"/>
                  </a:cubicBezTo>
                  <a:cubicBezTo>
                    <a:pt x="1260" y="1969"/>
                    <a:pt x="1260" y="1969"/>
                    <a:pt x="1260" y="1969"/>
                  </a:cubicBezTo>
                  <a:cubicBezTo>
                    <a:pt x="1260" y="1969"/>
                    <a:pt x="1260" y="1969"/>
                    <a:pt x="1260" y="1969"/>
                  </a:cubicBezTo>
                  <a:cubicBezTo>
                    <a:pt x="1260" y="1969"/>
                    <a:pt x="1260" y="1969"/>
                    <a:pt x="1260" y="1969"/>
                  </a:cubicBezTo>
                  <a:cubicBezTo>
                    <a:pt x="1260" y="1969"/>
                    <a:pt x="1260" y="1969"/>
                    <a:pt x="1260" y="1969"/>
                  </a:cubicBezTo>
                  <a:cubicBezTo>
                    <a:pt x="1263" y="1969"/>
                    <a:pt x="1265" y="1970"/>
                    <a:pt x="1266" y="1972"/>
                  </a:cubicBezTo>
                  <a:cubicBezTo>
                    <a:pt x="1266" y="1972"/>
                    <a:pt x="1266" y="1972"/>
                    <a:pt x="1266" y="1972"/>
                  </a:cubicBezTo>
                  <a:cubicBezTo>
                    <a:pt x="1267" y="1974"/>
                    <a:pt x="1267" y="1976"/>
                    <a:pt x="1268" y="1978"/>
                  </a:cubicBezTo>
                  <a:cubicBezTo>
                    <a:pt x="1268" y="1978"/>
                    <a:pt x="1268" y="1978"/>
                    <a:pt x="1268" y="1978"/>
                  </a:cubicBezTo>
                  <a:cubicBezTo>
                    <a:pt x="1269" y="1980"/>
                    <a:pt x="1270" y="1983"/>
                    <a:pt x="1271" y="1986"/>
                  </a:cubicBezTo>
                  <a:cubicBezTo>
                    <a:pt x="1271" y="1986"/>
                    <a:pt x="1271" y="1986"/>
                    <a:pt x="1271" y="1986"/>
                  </a:cubicBezTo>
                  <a:cubicBezTo>
                    <a:pt x="1271" y="1987"/>
                    <a:pt x="1271" y="1987"/>
                    <a:pt x="1271" y="1988"/>
                  </a:cubicBezTo>
                  <a:cubicBezTo>
                    <a:pt x="1271" y="1988"/>
                    <a:pt x="1271" y="1988"/>
                    <a:pt x="1271" y="1988"/>
                  </a:cubicBezTo>
                  <a:cubicBezTo>
                    <a:pt x="1271" y="1994"/>
                    <a:pt x="1264" y="1997"/>
                    <a:pt x="1260" y="2000"/>
                  </a:cubicBezTo>
                  <a:cubicBezTo>
                    <a:pt x="1260" y="2000"/>
                    <a:pt x="1260" y="2000"/>
                    <a:pt x="1260" y="2000"/>
                  </a:cubicBezTo>
                  <a:cubicBezTo>
                    <a:pt x="1259" y="2000"/>
                    <a:pt x="1259" y="2001"/>
                    <a:pt x="1259" y="2002"/>
                  </a:cubicBezTo>
                  <a:cubicBezTo>
                    <a:pt x="1259" y="2002"/>
                    <a:pt x="1259" y="2002"/>
                    <a:pt x="1259" y="2002"/>
                  </a:cubicBezTo>
                  <a:cubicBezTo>
                    <a:pt x="1259" y="2005"/>
                    <a:pt x="1261" y="2009"/>
                    <a:pt x="1264" y="2012"/>
                  </a:cubicBezTo>
                  <a:cubicBezTo>
                    <a:pt x="1264" y="2012"/>
                    <a:pt x="1264" y="2012"/>
                    <a:pt x="1264" y="2012"/>
                  </a:cubicBezTo>
                  <a:cubicBezTo>
                    <a:pt x="1267" y="2014"/>
                    <a:pt x="1268" y="2017"/>
                    <a:pt x="1268" y="2019"/>
                  </a:cubicBezTo>
                  <a:cubicBezTo>
                    <a:pt x="1268" y="2019"/>
                    <a:pt x="1268" y="2019"/>
                    <a:pt x="1268" y="2019"/>
                  </a:cubicBezTo>
                  <a:cubicBezTo>
                    <a:pt x="1268" y="2021"/>
                    <a:pt x="1268" y="2021"/>
                    <a:pt x="1269" y="2021"/>
                  </a:cubicBezTo>
                  <a:cubicBezTo>
                    <a:pt x="1269" y="2021"/>
                    <a:pt x="1269" y="2021"/>
                    <a:pt x="1269" y="2021"/>
                  </a:cubicBezTo>
                  <a:cubicBezTo>
                    <a:pt x="1272" y="2021"/>
                    <a:pt x="1273" y="2024"/>
                    <a:pt x="1273" y="2026"/>
                  </a:cubicBezTo>
                  <a:cubicBezTo>
                    <a:pt x="1273" y="2026"/>
                    <a:pt x="1273" y="2026"/>
                    <a:pt x="1273" y="2026"/>
                  </a:cubicBezTo>
                  <a:cubicBezTo>
                    <a:pt x="1273" y="2028"/>
                    <a:pt x="1272" y="2030"/>
                    <a:pt x="1271" y="2032"/>
                  </a:cubicBezTo>
                  <a:cubicBezTo>
                    <a:pt x="1271" y="2032"/>
                    <a:pt x="1271" y="2032"/>
                    <a:pt x="1271" y="2032"/>
                  </a:cubicBezTo>
                  <a:cubicBezTo>
                    <a:pt x="1269" y="2031"/>
                    <a:pt x="1269" y="2031"/>
                    <a:pt x="1269" y="2031"/>
                  </a:cubicBezTo>
                  <a:close/>
                  <a:moveTo>
                    <a:pt x="1145" y="1988"/>
                  </a:moveTo>
                  <a:cubicBezTo>
                    <a:pt x="1145" y="1986"/>
                    <a:pt x="1145" y="1984"/>
                    <a:pt x="1144" y="1981"/>
                  </a:cubicBezTo>
                  <a:cubicBezTo>
                    <a:pt x="1144" y="1981"/>
                    <a:pt x="1144" y="1981"/>
                    <a:pt x="1144" y="1981"/>
                  </a:cubicBezTo>
                  <a:cubicBezTo>
                    <a:pt x="1144" y="1976"/>
                    <a:pt x="1143" y="1971"/>
                    <a:pt x="1141" y="1969"/>
                  </a:cubicBezTo>
                  <a:cubicBezTo>
                    <a:pt x="1141" y="1969"/>
                    <a:pt x="1141" y="1969"/>
                    <a:pt x="1141" y="1969"/>
                  </a:cubicBezTo>
                  <a:cubicBezTo>
                    <a:pt x="1141" y="1968"/>
                    <a:pt x="1141" y="1968"/>
                    <a:pt x="1141" y="1968"/>
                  </a:cubicBezTo>
                  <a:cubicBezTo>
                    <a:pt x="1141" y="1968"/>
                    <a:pt x="1141" y="1968"/>
                    <a:pt x="1141" y="1968"/>
                  </a:cubicBezTo>
                  <a:cubicBezTo>
                    <a:pt x="1141" y="1968"/>
                    <a:pt x="1141" y="1968"/>
                    <a:pt x="1140" y="1969"/>
                  </a:cubicBezTo>
                  <a:cubicBezTo>
                    <a:pt x="1140" y="1969"/>
                    <a:pt x="1140" y="1969"/>
                    <a:pt x="1140" y="1969"/>
                  </a:cubicBezTo>
                  <a:cubicBezTo>
                    <a:pt x="1139" y="1970"/>
                    <a:pt x="1139" y="1971"/>
                    <a:pt x="1139" y="1974"/>
                  </a:cubicBezTo>
                  <a:cubicBezTo>
                    <a:pt x="1139" y="1974"/>
                    <a:pt x="1139" y="1974"/>
                    <a:pt x="1139" y="1974"/>
                  </a:cubicBezTo>
                  <a:cubicBezTo>
                    <a:pt x="1139" y="1974"/>
                    <a:pt x="1139" y="1974"/>
                    <a:pt x="1139" y="1974"/>
                  </a:cubicBezTo>
                  <a:cubicBezTo>
                    <a:pt x="1139" y="1974"/>
                    <a:pt x="1139" y="1974"/>
                    <a:pt x="1139" y="1974"/>
                  </a:cubicBezTo>
                  <a:cubicBezTo>
                    <a:pt x="1139" y="1976"/>
                    <a:pt x="1139" y="1980"/>
                    <a:pt x="1136" y="1981"/>
                  </a:cubicBezTo>
                  <a:cubicBezTo>
                    <a:pt x="1136" y="1981"/>
                    <a:pt x="1136" y="1981"/>
                    <a:pt x="1136" y="1981"/>
                  </a:cubicBezTo>
                  <a:cubicBezTo>
                    <a:pt x="1133" y="1981"/>
                    <a:pt x="1132" y="1982"/>
                    <a:pt x="1131" y="1983"/>
                  </a:cubicBezTo>
                  <a:cubicBezTo>
                    <a:pt x="1131" y="1983"/>
                    <a:pt x="1131" y="1983"/>
                    <a:pt x="1131" y="1983"/>
                  </a:cubicBezTo>
                  <a:cubicBezTo>
                    <a:pt x="1131" y="1983"/>
                    <a:pt x="1131" y="1983"/>
                    <a:pt x="1131" y="1983"/>
                  </a:cubicBezTo>
                  <a:cubicBezTo>
                    <a:pt x="1129" y="1982"/>
                    <a:pt x="1129" y="1982"/>
                    <a:pt x="1129" y="1982"/>
                  </a:cubicBezTo>
                  <a:cubicBezTo>
                    <a:pt x="1130" y="1980"/>
                    <a:pt x="1132" y="1979"/>
                    <a:pt x="1135" y="1978"/>
                  </a:cubicBezTo>
                  <a:cubicBezTo>
                    <a:pt x="1135" y="1978"/>
                    <a:pt x="1135" y="1978"/>
                    <a:pt x="1135" y="1978"/>
                  </a:cubicBezTo>
                  <a:cubicBezTo>
                    <a:pt x="1136" y="1978"/>
                    <a:pt x="1136" y="1977"/>
                    <a:pt x="1136" y="1974"/>
                  </a:cubicBezTo>
                  <a:cubicBezTo>
                    <a:pt x="1136" y="1974"/>
                    <a:pt x="1136" y="1974"/>
                    <a:pt x="1136" y="1974"/>
                  </a:cubicBezTo>
                  <a:cubicBezTo>
                    <a:pt x="1136" y="1974"/>
                    <a:pt x="1136" y="1974"/>
                    <a:pt x="1136" y="1974"/>
                  </a:cubicBezTo>
                  <a:cubicBezTo>
                    <a:pt x="1136" y="1974"/>
                    <a:pt x="1136" y="1974"/>
                    <a:pt x="1136" y="1974"/>
                  </a:cubicBezTo>
                  <a:cubicBezTo>
                    <a:pt x="1136" y="1972"/>
                    <a:pt x="1136" y="1968"/>
                    <a:pt x="1138" y="1966"/>
                  </a:cubicBezTo>
                  <a:cubicBezTo>
                    <a:pt x="1138" y="1966"/>
                    <a:pt x="1138" y="1966"/>
                    <a:pt x="1138" y="1966"/>
                  </a:cubicBezTo>
                  <a:cubicBezTo>
                    <a:pt x="1139" y="1966"/>
                    <a:pt x="1140" y="1966"/>
                    <a:pt x="1141" y="1966"/>
                  </a:cubicBezTo>
                  <a:cubicBezTo>
                    <a:pt x="1141" y="1966"/>
                    <a:pt x="1141" y="1966"/>
                    <a:pt x="1141" y="1966"/>
                  </a:cubicBezTo>
                  <a:cubicBezTo>
                    <a:pt x="1144" y="1966"/>
                    <a:pt x="1144" y="1968"/>
                    <a:pt x="1145" y="1971"/>
                  </a:cubicBezTo>
                  <a:cubicBezTo>
                    <a:pt x="1145" y="1971"/>
                    <a:pt x="1145" y="1971"/>
                    <a:pt x="1145" y="1971"/>
                  </a:cubicBezTo>
                  <a:cubicBezTo>
                    <a:pt x="1146" y="1974"/>
                    <a:pt x="1147" y="1977"/>
                    <a:pt x="1147" y="1980"/>
                  </a:cubicBezTo>
                  <a:cubicBezTo>
                    <a:pt x="1147" y="1980"/>
                    <a:pt x="1147" y="1980"/>
                    <a:pt x="1147" y="1980"/>
                  </a:cubicBezTo>
                  <a:cubicBezTo>
                    <a:pt x="1147" y="1984"/>
                    <a:pt x="1148" y="1987"/>
                    <a:pt x="1148" y="1988"/>
                  </a:cubicBezTo>
                  <a:cubicBezTo>
                    <a:pt x="1148" y="1988"/>
                    <a:pt x="1148" y="1988"/>
                    <a:pt x="1148" y="1988"/>
                  </a:cubicBezTo>
                  <a:cubicBezTo>
                    <a:pt x="1149" y="1987"/>
                    <a:pt x="1150" y="1987"/>
                    <a:pt x="1152" y="1987"/>
                  </a:cubicBezTo>
                  <a:cubicBezTo>
                    <a:pt x="1152" y="1987"/>
                    <a:pt x="1152" y="1987"/>
                    <a:pt x="1152" y="1987"/>
                  </a:cubicBezTo>
                  <a:cubicBezTo>
                    <a:pt x="1154" y="1986"/>
                    <a:pt x="1157" y="1986"/>
                    <a:pt x="1162" y="1985"/>
                  </a:cubicBezTo>
                  <a:cubicBezTo>
                    <a:pt x="1162" y="1985"/>
                    <a:pt x="1162" y="1985"/>
                    <a:pt x="1162" y="1985"/>
                  </a:cubicBezTo>
                  <a:cubicBezTo>
                    <a:pt x="1167" y="1985"/>
                    <a:pt x="1168" y="1981"/>
                    <a:pt x="1168" y="1976"/>
                  </a:cubicBezTo>
                  <a:cubicBezTo>
                    <a:pt x="1168" y="1976"/>
                    <a:pt x="1168" y="1976"/>
                    <a:pt x="1168" y="1976"/>
                  </a:cubicBezTo>
                  <a:cubicBezTo>
                    <a:pt x="1168" y="1972"/>
                    <a:pt x="1168" y="1969"/>
                    <a:pt x="1167" y="1967"/>
                  </a:cubicBezTo>
                  <a:cubicBezTo>
                    <a:pt x="1167" y="1967"/>
                    <a:pt x="1167" y="1967"/>
                    <a:pt x="1167" y="1967"/>
                  </a:cubicBezTo>
                  <a:cubicBezTo>
                    <a:pt x="1169" y="1966"/>
                    <a:pt x="1169" y="1966"/>
                    <a:pt x="1169" y="1966"/>
                  </a:cubicBezTo>
                  <a:cubicBezTo>
                    <a:pt x="1167" y="1967"/>
                    <a:pt x="1167" y="1967"/>
                    <a:pt x="1167" y="1967"/>
                  </a:cubicBezTo>
                  <a:cubicBezTo>
                    <a:pt x="1166" y="1965"/>
                    <a:pt x="1166" y="1964"/>
                    <a:pt x="1166" y="1963"/>
                  </a:cubicBezTo>
                  <a:cubicBezTo>
                    <a:pt x="1166" y="1963"/>
                    <a:pt x="1166" y="1963"/>
                    <a:pt x="1166" y="1963"/>
                  </a:cubicBezTo>
                  <a:cubicBezTo>
                    <a:pt x="1165" y="1962"/>
                    <a:pt x="1165" y="1961"/>
                    <a:pt x="1165" y="1958"/>
                  </a:cubicBezTo>
                  <a:cubicBezTo>
                    <a:pt x="1165" y="1958"/>
                    <a:pt x="1165" y="1958"/>
                    <a:pt x="1165" y="1958"/>
                  </a:cubicBezTo>
                  <a:cubicBezTo>
                    <a:pt x="1165" y="1950"/>
                    <a:pt x="1167" y="1934"/>
                    <a:pt x="1169" y="1928"/>
                  </a:cubicBezTo>
                  <a:cubicBezTo>
                    <a:pt x="1169" y="1928"/>
                    <a:pt x="1169" y="1928"/>
                    <a:pt x="1169" y="1928"/>
                  </a:cubicBezTo>
                  <a:cubicBezTo>
                    <a:pt x="1169" y="1926"/>
                    <a:pt x="1169" y="1926"/>
                    <a:pt x="1170" y="1925"/>
                  </a:cubicBezTo>
                  <a:cubicBezTo>
                    <a:pt x="1170" y="1925"/>
                    <a:pt x="1170" y="1925"/>
                    <a:pt x="1170" y="1925"/>
                  </a:cubicBezTo>
                  <a:cubicBezTo>
                    <a:pt x="1172" y="1922"/>
                    <a:pt x="1174" y="1924"/>
                    <a:pt x="1176" y="1923"/>
                  </a:cubicBezTo>
                  <a:cubicBezTo>
                    <a:pt x="1176" y="1923"/>
                    <a:pt x="1176" y="1923"/>
                    <a:pt x="1176" y="1923"/>
                  </a:cubicBezTo>
                  <a:cubicBezTo>
                    <a:pt x="1177" y="1923"/>
                    <a:pt x="1177" y="1923"/>
                    <a:pt x="1178" y="1923"/>
                  </a:cubicBezTo>
                  <a:cubicBezTo>
                    <a:pt x="1178" y="1923"/>
                    <a:pt x="1178" y="1923"/>
                    <a:pt x="1178" y="1923"/>
                  </a:cubicBezTo>
                  <a:cubicBezTo>
                    <a:pt x="1182" y="1923"/>
                    <a:pt x="1183" y="1926"/>
                    <a:pt x="1184" y="1929"/>
                  </a:cubicBezTo>
                  <a:cubicBezTo>
                    <a:pt x="1184" y="1929"/>
                    <a:pt x="1184" y="1929"/>
                    <a:pt x="1184" y="1929"/>
                  </a:cubicBezTo>
                  <a:cubicBezTo>
                    <a:pt x="1184" y="1932"/>
                    <a:pt x="1184" y="1935"/>
                    <a:pt x="1185" y="1937"/>
                  </a:cubicBezTo>
                  <a:cubicBezTo>
                    <a:pt x="1185" y="1937"/>
                    <a:pt x="1185" y="1937"/>
                    <a:pt x="1185" y="1937"/>
                  </a:cubicBezTo>
                  <a:cubicBezTo>
                    <a:pt x="1185" y="1938"/>
                    <a:pt x="1185" y="1938"/>
                    <a:pt x="1185" y="1938"/>
                  </a:cubicBezTo>
                  <a:cubicBezTo>
                    <a:pt x="1185" y="1938"/>
                    <a:pt x="1185" y="1938"/>
                    <a:pt x="1185" y="1938"/>
                  </a:cubicBezTo>
                  <a:cubicBezTo>
                    <a:pt x="1185" y="1938"/>
                    <a:pt x="1185" y="1938"/>
                    <a:pt x="1185" y="1938"/>
                  </a:cubicBezTo>
                  <a:cubicBezTo>
                    <a:pt x="1185" y="1938"/>
                    <a:pt x="1185" y="1938"/>
                    <a:pt x="1185" y="1938"/>
                  </a:cubicBezTo>
                  <a:cubicBezTo>
                    <a:pt x="1186" y="1938"/>
                    <a:pt x="1187" y="1937"/>
                    <a:pt x="1187" y="1934"/>
                  </a:cubicBezTo>
                  <a:cubicBezTo>
                    <a:pt x="1187" y="1934"/>
                    <a:pt x="1187" y="1934"/>
                    <a:pt x="1187" y="1934"/>
                  </a:cubicBezTo>
                  <a:cubicBezTo>
                    <a:pt x="1187" y="1931"/>
                    <a:pt x="1187" y="1928"/>
                    <a:pt x="1188" y="1926"/>
                  </a:cubicBezTo>
                  <a:cubicBezTo>
                    <a:pt x="1188" y="1926"/>
                    <a:pt x="1188" y="1926"/>
                    <a:pt x="1188" y="1926"/>
                  </a:cubicBezTo>
                  <a:cubicBezTo>
                    <a:pt x="1188" y="1924"/>
                    <a:pt x="1190" y="1922"/>
                    <a:pt x="1192" y="1922"/>
                  </a:cubicBezTo>
                  <a:cubicBezTo>
                    <a:pt x="1192" y="1922"/>
                    <a:pt x="1192" y="1922"/>
                    <a:pt x="1192" y="1922"/>
                  </a:cubicBezTo>
                  <a:cubicBezTo>
                    <a:pt x="1195" y="1922"/>
                    <a:pt x="1194" y="1922"/>
                    <a:pt x="1195" y="1921"/>
                  </a:cubicBezTo>
                  <a:cubicBezTo>
                    <a:pt x="1195" y="1921"/>
                    <a:pt x="1195" y="1921"/>
                    <a:pt x="1195" y="1921"/>
                  </a:cubicBezTo>
                  <a:cubicBezTo>
                    <a:pt x="1195" y="1919"/>
                    <a:pt x="1193" y="1916"/>
                    <a:pt x="1193" y="1912"/>
                  </a:cubicBezTo>
                  <a:cubicBezTo>
                    <a:pt x="1193" y="1912"/>
                    <a:pt x="1193" y="1912"/>
                    <a:pt x="1193" y="1912"/>
                  </a:cubicBezTo>
                  <a:cubicBezTo>
                    <a:pt x="1193" y="1912"/>
                    <a:pt x="1193" y="1911"/>
                    <a:pt x="1193" y="1910"/>
                  </a:cubicBezTo>
                  <a:cubicBezTo>
                    <a:pt x="1193" y="1910"/>
                    <a:pt x="1193" y="1910"/>
                    <a:pt x="1193" y="1910"/>
                  </a:cubicBezTo>
                  <a:cubicBezTo>
                    <a:pt x="1194" y="1907"/>
                    <a:pt x="1197" y="1905"/>
                    <a:pt x="1199" y="1905"/>
                  </a:cubicBezTo>
                  <a:cubicBezTo>
                    <a:pt x="1199" y="1905"/>
                    <a:pt x="1199" y="1905"/>
                    <a:pt x="1199" y="1905"/>
                  </a:cubicBezTo>
                  <a:cubicBezTo>
                    <a:pt x="1202" y="1905"/>
                    <a:pt x="1204" y="1906"/>
                    <a:pt x="1204" y="1906"/>
                  </a:cubicBezTo>
                  <a:cubicBezTo>
                    <a:pt x="1204" y="1906"/>
                    <a:pt x="1204" y="1906"/>
                    <a:pt x="1204" y="1906"/>
                  </a:cubicBezTo>
                  <a:cubicBezTo>
                    <a:pt x="1204" y="1906"/>
                    <a:pt x="1204" y="1906"/>
                    <a:pt x="1204" y="1906"/>
                  </a:cubicBezTo>
                  <a:cubicBezTo>
                    <a:pt x="1204" y="1906"/>
                    <a:pt x="1204" y="1906"/>
                    <a:pt x="1204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7"/>
                    <a:pt x="1205" y="1907"/>
                    <a:pt x="1205" y="1907"/>
                  </a:cubicBezTo>
                  <a:cubicBezTo>
                    <a:pt x="1205" y="1907"/>
                    <a:pt x="1205" y="1907"/>
                    <a:pt x="1205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8"/>
                    <a:pt x="1206" y="1908"/>
                    <a:pt x="1206" y="1908"/>
                  </a:cubicBezTo>
                  <a:cubicBezTo>
                    <a:pt x="1206" y="1908"/>
                    <a:pt x="1206" y="1908"/>
                    <a:pt x="1206" y="1908"/>
                  </a:cubicBezTo>
                  <a:cubicBezTo>
                    <a:pt x="1206" y="1908"/>
                    <a:pt x="1206" y="1908"/>
                    <a:pt x="1206" y="1908"/>
                  </a:cubicBezTo>
                  <a:cubicBezTo>
                    <a:pt x="1206" y="1908"/>
                    <a:pt x="1206" y="1908"/>
                    <a:pt x="1206" y="1908"/>
                  </a:cubicBezTo>
                  <a:cubicBezTo>
                    <a:pt x="1206" y="1908"/>
                    <a:pt x="1206" y="1909"/>
                    <a:pt x="1205" y="1909"/>
                  </a:cubicBezTo>
                  <a:cubicBezTo>
                    <a:pt x="1205" y="1909"/>
                    <a:pt x="1205" y="1909"/>
                    <a:pt x="1205" y="1909"/>
                  </a:cubicBezTo>
                  <a:cubicBezTo>
                    <a:pt x="1205" y="1909"/>
                    <a:pt x="1205" y="1909"/>
                    <a:pt x="1204" y="1909"/>
                  </a:cubicBezTo>
                  <a:cubicBezTo>
                    <a:pt x="1204" y="1909"/>
                    <a:pt x="1204" y="1909"/>
                    <a:pt x="1204" y="1909"/>
                  </a:cubicBezTo>
                  <a:cubicBezTo>
                    <a:pt x="1203" y="1909"/>
                    <a:pt x="1201" y="1908"/>
                    <a:pt x="1199" y="1908"/>
                  </a:cubicBezTo>
                  <a:cubicBezTo>
                    <a:pt x="1199" y="1908"/>
                    <a:pt x="1199" y="1908"/>
                    <a:pt x="1199" y="1908"/>
                  </a:cubicBezTo>
                  <a:cubicBezTo>
                    <a:pt x="1198" y="1908"/>
                    <a:pt x="1197" y="1908"/>
                    <a:pt x="1196" y="1911"/>
                  </a:cubicBezTo>
                  <a:cubicBezTo>
                    <a:pt x="1196" y="1911"/>
                    <a:pt x="1196" y="1911"/>
                    <a:pt x="1196" y="1911"/>
                  </a:cubicBezTo>
                  <a:cubicBezTo>
                    <a:pt x="1196" y="1911"/>
                    <a:pt x="1196" y="1912"/>
                    <a:pt x="1196" y="1912"/>
                  </a:cubicBezTo>
                  <a:cubicBezTo>
                    <a:pt x="1196" y="1912"/>
                    <a:pt x="1196" y="1912"/>
                    <a:pt x="1196" y="1912"/>
                  </a:cubicBezTo>
                  <a:cubicBezTo>
                    <a:pt x="1196" y="1915"/>
                    <a:pt x="1197" y="1918"/>
                    <a:pt x="1197" y="1921"/>
                  </a:cubicBezTo>
                  <a:cubicBezTo>
                    <a:pt x="1197" y="1921"/>
                    <a:pt x="1197" y="1921"/>
                    <a:pt x="1197" y="1921"/>
                  </a:cubicBezTo>
                  <a:cubicBezTo>
                    <a:pt x="1197" y="1922"/>
                    <a:pt x="1197" y="1923"/>
                    <a:pt x="1196" y="1924"/>
                  </a:cubicBezTo>
                  <a:cubicBezTo>
                    <a:pt x="1196" y="1924"/>
                    <a:pt x="1196" y="1924"/>
                    <a:pt x="1196" y="1924"/>
                  </a:cubicBezTo>
                  <a:cubicBezTo>
                    <a:pt x="1195" y="1925"/>
                    <a:pt x="1194" y="1925"/>
                    <a:pt x="1192" y="1925"/>
                  </a:cubicBezTo>
                  <a:cubicBezTo>
                    <a:pt x="1192" y="1925"/>
                    <a:pt x="1192" y="1925"/>
                    <a:pt x="1192" y="1925"/>
                  </a:cubicBezTo>
                  <a:cubicBezTo>
                    <a:pt x="1191" y="1925"/>
                    <a:pt x="1191" y="1926"/>
                    <a:pt x="1190" y="1927"/>
                  </a:cubicBezTo>
                  <a:cubicBezTo>
                    <a:pt x="1190" y="1927"/>
                    <a:pt x="1190" y="1927"/>
                    <a:pt x="1190" y="1927"/>
                  </a:cubicBezTo>
                  <a:cubicBezTo>
                    <a:pt x="1190" y="1928"/>
                    <a:pt x="1190" y="1929"/>
                    <a:pt x="1190" y="1931"/>
                  </a:cubicBezTo>
                  <a:cubicBezTo>
                    <a:pt x="1190" y="1931"/>
                    <a:pt x="1190" y="1931"/>
                    <a:pt x="1190" y="1931"/>
                  </a:cubicBezTo>
                  <a:cubicBezTo>
                    <a:pt x="1190" y="1935"/>
                    <a:pt x="1190" y="1939"/>
                    <a:pt x="1186" y="1941"/>
                  </a:cubicBezTo>
                  <a:cubicBezTo>
                    <a:pt x="1186" y="1941"/>
                    <a:pt x="1186" y="1941"/>
                    <a:pt x="1186" y="1941"/>
                  </a:cubicBezTo>
                  <a:cubicBezTo>
                    <a:pt x="1186" y="1941"/>
                    <a:pt x="1185" y="1941"/>
                    <a:pt x="1185" y="1941"/>
                  </a:cubicBezTo>
                  <a:cubicBezTo>
                    <a:pt x="1185" y="1941"/>
                    <a:pt x="1185" y="1941"/>
                    <a:pt x="1185" y="1941"/>
                  </a:cubicBezTo>
                  <a:cubicBezTo>
                    <a:pt x="1184" y="1941"/>
                    <a:pt x="1182" y="1940"/>
                    <a:pt x="1182" y="1939"/>
                  </a:cubicBezTo>
                  <a:cubicBezTo>
                    <a:pt x="1182" y="1939"/>
                    <a:pt x="1182" y="1939"/>
                    <a:pt x="1182" y="1939"/>
                  </a:cubicBezTo>
                  <a:cubicBezTo>
                    <a:pt x="1182" y="1937"/>
                    <a:pt x="1182" y="1936"/>
                    <a:pt x="1181" y="1935"/>
                  </a:cubicBezTo>
                  <a:cubicBezTo>
                    <a:pt x="1181" y="1935"/>
                    <a:pt x="1181" y="1935"/>
                    <a:pt x="1181" y="1935"/>
                  </a:cubicBezTo>
                  <a:cubicBezTo>
                    <a:pt x="1181" y="1932"/>
                    <a:pt x="1181" y="1929"/>
                    <a:pt x="1180" y="1927"/>
                  </a:cubicBezTo>
                  <a:cubicBezTo>
                    <a:pt x="1180" y="1927"/>
                    <a:pt x="1180" y="1927"/>
                    <a:pt x="1180" y="1927"/>
                  </a:cubicBezTo>
                  <a:cubicBezTo>
                    <a:pt x="1180" y="1926"/>
                    <a:pt x="1180" y="1926"/>
                    <a:pt x="1178" y="1926"/>
                  </a:cubicBezTo>
                  <a:cubicBezTo>
                    <a:pt x="1178" y="1926"/>
                    <a:pt x="1178" y="1926"/>
                    <a:pt x="1178" y="1926"/>
                  </a:cubicBezTo>
                  <a:cubicBezTo>
                    <a:pt x="1178" y="1926"/>
                    <a:pt x="1177" y="1926"/>
                    <a:pt x="1177" y="1926"/>
                  </a:cubicBezTo>
                  <a:cubicBezTo>
                    <a:pt x="1177" y="1926"/>
                    <a:pt x="1177" y="1926"/>
                    <a:pt x="1177" y="1926"/>
                  </a:cubicBezTo>
                  <a:cubicBezTo>
                    <a:pt x="1175" y="1926"/>
                    <a:pt x="1174" y="1926"/>
                    <a:pt x="1173" y="1926"/>
                  </a:cubicBezTo>
                  <a:cubicBezTo>
                    <a:pt x="1173" y="1926"/>
                    <a:pt x="1173" y="1926"/>
                    <a:pt x="1173" y="1926"/>
                  </a:cubicBezTo>
                  <a:cubicBezTo>
                    <a:pt x="1172" y="1926"/>
                    <a:pt x="1172" y="1926"/>
                    <a:pt x="1172" y="1926"/>
                  </a:cubicBezTo>
                  <a:cubicBezTo>
                    <a:pt x="1172" y="1926"/>
                    <a:pt x="1172" y="1926"/>
                    <a:pt x="1172" y="1926"/>
                  </a:cubicBezTo>
                  <a:cubicBezTo>
                    <a:pt x="1172" y="1926"/>
                    <a:pt x="1172" y="1927"/>
                    <a:pt x="1172" y="1928"/>
                  </a:cubicBezTo>
                  <a:cubicBezTo>
                    <a:pt x="1172" y="1928"/>
                    <a:pt x="1172" y="1928"/>
                    <a:pt x="1172" y="1928"/>
                  </a:cubicBezTo>
                  <a:cubicBezTo>
                    <a:pt x="1169" y="1928"/>
                    <a:pt x="1169" y="1928"/>
                    <a:pt x="1169" y="1928"/>
                  </a:cubicBezTo>
                  <a:cubicBezTo>
                    <a:pt x="1172" y="1928"/>
                    <a:pt x="1172" y="1928"/>
                    <a:pt x="1172" y="1928"/>
                  </a:cubicBezTo>
                  <a:cubicBezTo>
                    <a:pt x="1170" y="1934"/>
                    <a:pt x="1168" y="1951"/>
                    <a:pt x="1168" y="1958"/>
                  </a:cubicBezTo>
                  <a:cubicBezTo>
                    <a:pt x="1168" y="1958"/>
                    <a:pt x="1168" y="1958"/>
                    <a:pt x="1168" y="1958"/>
                  </a:cubicBezTo>
                  <a:cubicBezTo>
                    <a:pt x="1168" y="1960"/>
                    <a:pt x="1168" y="1962"/>
                    <a:pt x="1168" y="1962"/>
                  </a:cubicBezTo>
                  <a:cubicBezTo>
                    <a:pt x="1168" y="1962"/>
                    <a:pt x="1168" y="1962"/>
                    <a:pt x="1168" y="1962"/>
                  </a:cubicBezTo>
                  <a:cubicBezTo>
                    <a:pt x="1169" y="1963"/>
                    <a:pt x="1169" y="1964"/>
                    <a:pt x="1170" y="1966"/>
                  </a:cubicBezTo>
                  <a:cubicBezTo>
                    <a:pt x="1170" y="1966"/>
                    <a:pt x="1170" y="1966"/>
                    <a:pt x="1170" y="1966"/>
                  </a:cubicBezTo>
                  <a:cubicBezTo>
                    <a:pt x="1170" y="1966"/>
                    <a:pt x="1170" y="1966"/>
                    <a:pt x="1170" y="1966"/>
                  </a:cubicBezTo>
                  <a:cubicBezTo>
                    <a:pt x="1170" y="1966"/>
                    <a:pt x="1170" y="1966"/>
                    <a:pt x="1170" y="1966"/>
                  </a:cubicBezTo>
                  <a:cubicBezTo>
                    <a:pt x="1170" y="1969"/>
                    <a:pt x="1171" y="1972"/>
                    <a:pt x="1171" y="1976"/>
                  </a:cubicBezTo>
                  <a:cubicBezTo>
                    <a:pt x="1171" y="1976"/>
                    <a:pt x="1171" y="1976"/>
                    <a:pt x="1171" y="1976"/>
                  </a:cubicBezTo>
                  <a:cubicBezTo>
                    <a:pt x="1171" y="1981"/>
                    <a:pt x="1169" y="1987"/>
                    <a:pt x="1163" y="1988"/>
                  </a:cubicBezTo>
                  <a:cubicBezTo>
                    <a:pt x="1163" y="1988"/>
                    <a:pt x="1163" y="1988"/>
                    <a:pt x="1163" y="1988"/>
                  </a:cubicBezTo>
                  <a:cubicBezTo>
                    <a:pt x="1157" y="1989"/>
                    <a:pt x="1154" y="1989"/>
                    <a:pt x="1152" y="1989"/>
                  </a:cubicBezTo>
                  <a:cubicBezTo>
                    <a:pt x="1152" y="1989"/>
                    <a:pt x="1152" y="1989"/>
                    <a:pt x="1152" y="1989"/>
                  </a:cubicBezTo>
                  <a:cubicBezTo>
                    <a:pt x="1151" y="1990"/>
                    <a:pt x="1151" y="1990"/>
                    <a:pt x="1150" y="1991"/>
                  </a:cubicBezTo>
                  <a:cubicBezTo>
                    <a:pt x="1150" y="1991"/>
                    <a:pt x="1150" y="1991"/>
                    <a:pt x="1150" y="1991"/>
                  </a:cubicBezTo>
                  <a:cubicBezTo>
                    <a:pt x="1150" y="1991"/>
                    <a:pt x="1149" y="1992"/>
                    <a:pt x="1148" y="1992"/>
                  </a:cubicBezTo>
                  <a:cubicBezTo>
                    <a:pt x="1148" y="1992"/>
                    <a:pt x="1148" y="1992"/>
                    <a:pt x="1148" y="1992"/>
                  </a:cubicBezTo>
                  <a:cubicBezTo>
                    <a:pt x="1146" y="1991"/>
                    <a:pt x="1146" y="1990"/>
                    <a:pt x="1145" y="1988"/>
                  </a:cubicBezTo>
                  <a:close/>
                  <a:moveTo>
                    <a:pt x="1172" y="1928"/>
                  </a:moveTo>
                  <a:cubicBezTo>
                    <a:pt x="1172" y="1928"/>
                    <a:pt x="1172" y="1928"/>
                    <a:pt x="1172" y="1928"/>
                  </a:cubicBezTo>
                  <a:cubicBezTo>
                    <a:pt x="1172" y="1928"/>
                    <a:pt x="1172" y="1928"/>
                    <a:pt x="1172" y="1928"/>
                  </a:cubicBezTo>
                  <a:cubicBezTo>
                    <a:pt x="1172" y="1928"/>
                    <a:pt x="1172" y="1928"/>
                    <a:pt x="1172" y="1928"/>
                  </a:cubicBezTo>
                  <a:cubicBezTo>
                    <a:pt x="1172" y="1928"/>
                    <a:pt x="1172" y="1928"/>
                    <a:pt x="1172" y="1928"/>
                  </a:cubicBezTo>
                  <a:close/>
                  <a:moveTo>
                    <a:pt x="2137" y="1910"/>
                  </a:moveTo>
                  <a:cubicBezTo>
                    <a:pt x="2137" y="1910"/>
                    <a:pt x="2138" y="1909"/>
                    <a:pt x="2138" y="1909"/>
                  </a:cubicBezTo>
                  <a:cubicBezTo>
                    <a:pt x="2138" y="1909"/>
                    <a:pt x="2138" y="1909"/>
                    <a:pt x="2138" y="1909"/>
                  </a:cubicBezTo>
                  <a:cubicBezTo>
                    <a:pt x="2139" y="1908"/>
                    <a:pt x="2140" y="1906"/>
                    <a:pt x="2140" y="1905"/>
                  </a:cubicBezTo>
                  <a:cubicBezTo>
                    <a:pt x="2140" y="1905"/>
                    <a:pt x="2140" y="1905"/>
                    <a:pt x="2140" y="1905"/>
                  </a:cubicBezTo>
                  <a:cubicBezTo>
                    <a:pt x="2140" y="1905"/>
                    <a:pt x="2139" y="1904"/>
                    <a:pt x="2139" y="1904"/>
                  </a:cubicBezTo>
                  <a:cubicBezTo>
                    <a:pt x="2139" y="1904"/>
                    <a:pt x="2139" y="1904"/>
                    <a:pt x="2139" y="1904"/>
                  </a:cubicBezTo>
                  <a:cubicBezTo>
                    <a:pt x="2139" y="1902"/>
                    <a:pt x="2138" y="1901"/>
                    <a:pt x="2138" y="1901"/>
                  </a:cubicBezTo>
                  <a:cubicBezTo>
                    <a:pt x="2138" y="1901"/>
                    <a:pt x="2138" y="1901"/>
                    <a:pt x="2138" y="1901"/>
                  </a:cubicBezTo>
                  <a:cubicBezTo>
                    <a:pt x="2137" y="1900"/>
                    <a:pt x="2137" y="1900"/>
                    <a:pt x="2137" y="1900"/>
                  </a:cubicBezTo>
                  <a:cubicBezTo>
                    <a:pt x="2137" y="1900"/>
                    <a:pt x="2137" y="1900"/>
                    <a:pt x="2137" y="1900"/>
                  </a:cubicBezTo>
                  <a:cubicBezTo>
                    <a:pt x="2137" y="1897"/>
                    <a:pt x="2137" y="1897"/>
                    <a:pt x="2137" y="1897"/>
                  </a:cubicBezTo>
                  <a:cubicBezTo>
                    <a:pt x="2137" y="1897"/>
                    <a:pt x="2141" y="1898"/>
                    <a:pt x="2142" y="1903"/>
                  </a:cubicBezTo>
                  <a:cubicBezTo>
                    <a:pt x="2142" y="1903"/>
                    <a:pt x="2142" y="1903"/>
                    <a:pt x="2142" y="1903"/>
                  </a:cubicBezTo>
                  <a:cubicBezTo>
                    <a:pt x="2142" y="1904"/>
                    <a:pt x="2142" y="1904"/>
                    <a:pt x="2142" y="1905"/>
                  </a:cubicBezTo>
                  <a:cubicBezTo>
                    <a:pt x="2142" y="1905"/>
                    <a:pt x="2142" y="1905"/>
                    <a:pt x="2142" y="1905"/>
                  </a:cubicBezTo>
                  <a:cubicBezTo>
                    <a:pt x="2142" y="1909"/>
                    <a:pt x="2140" y="1912"/>
                    <a:pt x="2139" y="1912"/>
                  </a:cubicBezTo>
                  <a:cubicBezTo>
                    <a:pt x="2139" y="1912"/>
                    <a:pt x="2139" y="1912"/>
                    <a:pt x="2139" y="1912"/>
                  </a:cubicBezTo>
                  <a:cubicBezTo>
                    <a:pt x="2137" y="1910"/>
                    <a:pt x="2137" y="1910"/>
                    <a:pt x="2137" y="1910"/>
                  </a:cubicBezTo>
                  <a:close/>
                  <a:moveTo>
                    <a:pt x="1206" y="1907"/>
                  </a:move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ubicBezTo>
                    <a:pt x="1206" y="1907"/>
                    <a:pt x="1206" y="1907"/>
                    <a:pt x="1206" y="1907"/>
                  </a:cubicBezTo>
                  <a:close/>
                  <a:moveTo>
                    <a:pt x="1205" y="1906"/>
                  </a:move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ubicBezTo>
                    <a:pt x="1205" y="1906"/>
                    <a:pt x="1205" y="1906"/>
                    <a:pt x="1205" y="1906"/>
                  </a:cubicBezTo>
                  <a:close/>
                  <a:moveTo>
                    <a:pt x="2175" y="1897"/>
                  </a:moveTo>
                  <a:cubicBezTo>
                    <a:pt x="2175" y="1897"/>
                    <a:pt x="2175" y="1897"/>
                    <a:pt x="2175" y="1897"/>
                  </a:cubicBezTo>
                  <a:cubicBezTo>
                    <a:pt x="2175" y="1897"/>
                    <a:pt x="2175" y="1897"/>
                    <a:pt x="2175" y="1897"/>
                  </a:cubicBezTo>
                  <a:cubicBezTo>
                    <a:pt x="2175" y="1897"/>
                    <a:pt x="2175" y="1897"/>
                    <a:pt x="2175" y="1897"/>
                  </a:cubicBezTo>
                  <a:cubicBezTo>
                    <a:pt x="2175" y="1897"/>
                    <a:pt x="2175" y="1897"/>
                    <a:pt x="2175" y="1897"/>
                  </a:cubicBezTo>
                  <a:close/>
                  <a:moveTo>
                    <a:pt x="2348" y="1884"/>
                  </a:moveTo>
                  <a:cubicBezTo>
                    <a:pt x="2346" y="1880"/>
                    <a:pt x="2345" y="1872"/>
                    <a:pt x="2344" y="1867"/>
                  </a:cubicBezTo>
                  <a:cubicBezTo>
                    <a:pt x="2344" y="1867"/>
                    <a:pt x="2344" y="1867"/>
                    <a:pt x="2344" y="1867"/>
                  </a:cubicBezTo>
                  <a:cubicBezTo>
                    <a:pt x="2343" y="1862"/>
                    <a:pt x="2341" y="1858"/>
                    <a:pt x="2339" y="1855"/>
                  </a:cubicBezTo>
                  <a:cubicBezTo>
                    <a:pt x="2339" y="1855"/>
                    <a:pt x="2339" y="1855"/>
                    <a:pt x="2339" y="1855"/>
                  </a:cubicBezTo>
                  <a:cubicBezTo>
                    <a:pt x="2338" y="1852"/>
                    <a:pt x="2334" y="1850"/>
                    <a:pt x="2332" y="1848"/>
                  </a:cubicBezTo>
                  <a:cubicBezTo>
                    <a:pt x="2332" y="1848"/>
                    <a:pt x="2332" y="1848"/>
                    <a:pt x="2332" y="1848"/>
                  </a:cubicBezTo>
                  <a:cubicBezTo>
                    <a:pt x="2331" y="1847"/>
                    <a:pt x="2330" y="1846"/>
                    <a:pt x="2330" y="1844"/>
                  </a:cubicBezTo>
                  <a:cubicBezTo>
                    <a:pt x="2330" y="1844"/>
                    <a:pt x="2330" y="1844"/>
                    <a:pt x="2330" y="1844"/>
                  </a:cubicBezTo>
                  <a:cubicBezTo>
                    <a:pt x="2330" y="1843"/>
                    <a:pt x="2331" y="1842"/>
                    <a:pt x="2331" y="1841"/>
                  </a:cubicBezTo>
                  <a:cubicBezTo>
                    <a:pt x="2331" y="1841"/>
                    <a:pt x="2331" y="1841"/>
                    <a:pt x="2331" y="1841"/>
                  </a:cubicBezTo>
                  <a:cubicBezTo>
                    <a:pt x="2331" y="1841"/>
                    <a:pt x="2331" y="1841"/>
                    <a:pt x="2331" y="1841"/>
                  </a:cubicBezTo>
                  <a:cubicBezTo>
                    <a:pt x="2331" y="1841"/>
                    <a:pt x="2331" y="1841"/>
                    <a:pt x="2331" y="1841"/>
                  </a:cubicBezTo>
                  <a:cubicBezTo>
                    <a:pt x="2331" y="1838"/>
                    <a:pt x="2329" y="1832"/>
                    <a:pt x="2327" y="1829"/>
                  </a:cubicBezTo>
                  <a:cubicBezTo>
                    <a:pt x="2327" y="1829"/>
                    <a:pt x="2327" y="1829"/>
                    <a:pt x="2327" y="1829"/>
                  </a:cubicBezTo>
                  <a:cubicBezTo>
                    <a:pt x="2325" y="1826"/>
                    <a:pt x="2322" y="1822"/>
                    <a:pt x="2321" y="1820"/>
                  </a:cubicBezTo>
                  <a:cubicBezTo>
                    <a:pt x="2321" y="1820"/>
                    <a:pt x="2321" y="1820"/>
                    <a:pt x="2321" y="1820"/>
                  </a:cubicBezTo>
                  <a:cubicBezTo>
                    <a:pt x="2321" y="1819"/>
                    <a:pt x="2321" y="1818"/>
                    <a:pt x="2321" y="1817"/>
                  </a:cubicBezTo>
                  <a:cubicBezTo>
                    <a:pt x="2321" y="1817"/>
                    <a:pt x="2321" y="1817"/>
                    <a:pt x="2321" y="1817"/>
                  </a:cubicBezTo>
                  <a:cubicBezTo>
                    <a:pt x="2321" y="1815"/>
                    <a:pt x="2322" y="1813"/>
                    <a:pt x="2324" y="1813"/>
                  </a:cubicBezTo>
                  <a:cubicBezTo>
                    <a:pt x="2324" y="1813"/>
                    <a:pt x="2324" y="1813"/>
                    <a:pt x="2324" y="1813"/>
                  </a:cubicBezTo>
                  <a:cubicBezTo>
                    <a:pt x="2324" y="1813"/>
                    <a:pt x="2324" y="1813"/>
                    <a:pt x="2324" y="1813"/>
                  </a:cubicBezTo>
                  <a:cubicBezTo>
                    <a:pt x="2324" y="1813"/>
                    <a:pt x="2324" y="1813"/>
                    <a:pt x="2324" y="1813"/>
                  </a:cubicBezTo>
                  <a:cubicBezTo>
                    <a:pt x="2324" y="1813"/>
                    <a:pt x="2325" y="1813"/>
                    <a:pt x="2325" y="1813"/>
                  </a:cubicBezTo>
                  <a:cubicBezTo>
                    <a:pt x="2325" y="1813"/>
                    <a:pt x="2325" y="1813"/>
                    <a:pt x="2325" y="1813"/>
                  </a:cubicBezTo>
                  <a:cubicBezTo>
                    <a:pt x="2325" y="1813"/>
                    <a:pt x="2325" y="1812"/>
                    <a:pt x="2325" y="1812"/>
                  </a:cubicBezTo>
                  <a:cubicBezTo>
                    <a:pt x="2325" y="1812"/>
                    <a:pt x="2325" y="1812"/>
                    <a:pt x="2325" y="1812"/>
                  </a:cubicBezTo>
                  <a:cubicBezTo>
                    <a:pt x="2325" y="1811"/>
                    <a:pt x="2325" y="1809"/>
                    <a:pt x="2326" y="1806"/>
                  </a:cubicBezTo>
                  <a:cubicBezTo>
                    <a:pt x="2326" y="1806"/>
                    <a:pt x="2326" y="1806"/>
                    <a:pt x="2326" y="1806"/>
                  </a:cubicBezTo>
                  <a:cubicBezTo>
                    <a:pt x="2327" y="1801"/>
                    <a:pt x="2336" y="1797"/>
                    <a:pt x="2339" y="1795"/>
                  </a:cubicBezTo>
                  <a:cubicBezTo>
                    <a:pt x="2339" y="1795"/>
                    <a:pt x="2339" y="1795"/>
                    <a:pt x="2339" y="1795"/>
                  </a:cubicBezTo>
                  <a:cubicBezTo>
                    <a:pt x="2339" y="1795"/>
                    <a:pt x="2339" y="1795"/>
                    <a:pt x="2338" y="1795"/>
                  </a:cubicBezTo>
                  <a:cubicBezTo>
                    <a:pt x="2338" y="1795"/>
                    <a:pt x="2338" y="1795"/>
                    <a:pt x="2338" y="1795"/>
                  </a:cubicBezTo>
                  <a:cubicBezTo>
                    <a:pt x="2338" y="1794"/>
                    <a:pt x="2337" y="1793"/>
                    <a:pt x="2336" y="1793"/>
                  </a:cubicBezTo>
                  <a:cubicBezTo>
                    <a:pt x="2336" y="1793"/>
                    <a:pt x="2336" y="1793"/>
                    <a:pt x="2336" y="1793"/>
                  </a:cubicBezTo>
                  <a:cubicBezTo>
                    <a:pt x="2333" y="1790"/>
                    <a:pt x="2331" y="1787"/>
                    <a:pt x="2329" y="1785"/>
                  </a:cubicBezTo>
                  <a:cubicBezTo>
                    <a:pt x="2329" y="1785"/>
                    <a:pt x="2329" y="1785"/>
                    <a:pt x="2329" y="1785"/>
                  </a:cubicBezTo>
                  <a:cubicBezTo>
                    <a:pt x="2329" y="1785"/>
                    <a:pt x="2328" y="1784"/>
                    <a:pt x="2328" y="1784"/>
                  </a:cubicBezTo>
                  <a:cubicBezTo>
                    <a:pt x="2328" y="1784"/>
                    <a:pt x="2328" y="1784"/>
                    <a:pt x="2328" y="1784"/>
                  </a:cubicBezTo>
                  <a:cubicBezTo>
                    <a:pt x="2326" y="1784"/>
                    <a:pt x="2325" y="1785"/>
                    <a:pt x="2322" y="1785"/>
                  </a:cubicBezTo>
                  <a:cubicBezTo>
                    <a:pt x="2322" y="1785"/>
                    <a:pt x="2322" y="1785"/>
                    <a:pt x="2322" y="1785"/>
                  </a:cubicBezTo>
                  <a:cubicBezTo>
                    <a:pt x="2322" y="1785"/>
                    <a:pt x="2322" y="1785"/>
                    <a:pt x="2322" y="1785"/>
                  </a:cubicBezTo>
                  <a:cubicBezTo>
                    <a:pt x="2322" y="1785"/>
                    <a:pt x="2322" y="1785"/>
                    <a:pt x="2322" y="1785"/>
                  </a:cubicBezTo>
                  <a:cubicBezTo>
                    <a:pt x="2318" y="1785"/>
                    <a:pt x="2316" y="1780"/>
                    <a:pt x="2313" y="1779"/>
                  </a:cubicBezTo>
                  <a:cubicBezTo>
                    <a:pt x="2313" y="1779"/>
                    <a:pt x="2313" y="1779"/>
                    <a:pt x="2313" y="1779"/>
                  </a:cubicBezTo>
                  <a:cubicBezTo>
                    <a:pt x="2313" y="1779"/>
                    <a:pt x="2312" y="1779"/>
                    <a:pt x="2312" y="1779"/>
                  </a:cubicBezTo>
                  <a:cubicBezTo>
                    <a:pt x="2312" y="1779"/>
                    <a:pt x="2312" y="1779"/>
                    <a:pt x="2312" y="1779"/>
                  </a:cubicBezTo>
                  <a:cubicBezTo>
                    <a:pt x="2312" y="1779"/>
                    <a:pt x="2312" y="1779"/>
                    <a:pt x="2311" y="1780"/>
                  </a:cubicBezTo>
                  <a:cubicBezTo>
                    <a:pt x="2311" y="1780"/>
                    <a:pt x="2311" y="1780"/>
                    <a:pt x="2311" y="1780"/>
                  </a:cubicBezTo>
                  <a:cubicBezTo>
                    <a:pt x="2311" y="1780"/>
                    <a:pt x="2311" y="1781"/>
                    <a:pt x="2310" y="1782"/>
                  </a:cubicBezTo>
                  <a:cubicBezTo>
                    <a:pt x="2310" y="1782"/>
                    <a:pt x="2310" y="1782"/>
                    <a:pt x="2310" y="1782"/>
                  </a:cubicBezTo>
                  <a:cubicBezTo>
                    <a:pt x="2309" y="1783"/>
                    <a:pt x="2309" y="1783"/>
                    <a:pt x="2308" y="1783"/>
                  </a:cubicBezTo>
                  <a:cubicBezTo>
                    <a:pt x="2308" y="1783"/>
                    <a:pt x="2308" y="1783"/>
                    <a:pt x="2308" y="1783"/>
                  </a:cubicBezTo>
                  <a:cubicBezTo>
                    <a:pt x="2306" y="1783"/>
                    <a:pt x="2305" y="1781"/>
                    <a:pt x="2304" y="1780"/>
                  </a:cubicBezTo>
                  <a:cubicBezTo>
                    <a:pt x="2304" y="1780"/>
                    <a:pt x="2304" y="1780"/>
                    <a:pt x="2304" y="1780"/>
                  </a:cubicBezTo>
                  <a:cubicBezTo>
                    <a:pt x="2304" y="1779"/>
                    <a:pt x="2303" y="1777"/>
                    <a:pt x="2302" y="1777"/>
                  </a:cubicBezTo>
                  <a:cubicBezTo>
                    <a:pt x="2302" y="1777"/>
                    <a:pt x="2302" y="1777"/>
                    <a:pt x="2302" y="1777"/>
                  </a:cubicBezTo>
                  <a:cubicBezTo>
                    <a:pt x="2301" y="1775"/>
                    <a:pt x="2296" y="1770"/>
                    <a:pt x="2295" y="1769"/>
                  </a:cubicBezTo>
                  <a:cubicBezTo>
                    <a:pt x="2295" y="1769"/>
                    <a:pt x="2295" y="1769"/>
                    <a:pt x="2295" y="1769"/>
                  </a:cubicBezTo>
                  <a:cubicBezTo>
                    <a:pt x="2294" y="1768"/>
                    <a:pt x="2294" y="1767"/>
                    <a:pt x="2293" y="1766"/>
                  </a:cubicBezTo>
                  <a:cubicBezTo>
                    <a:pt x="2293" y="1766"/>
                    <a:pt x="2293" y="1766"/>
                    <a:pt x="2293" y="1766"/>
                  </a:cubicBezTo>
                  <a:cubicBezTo>
                    <a:pt x="2292" y="1767"/>
                    <a:pt x="2292" y="1767"/>
                    <a:pt x="2291" y="1767"/>
                  </a:cubicBezTo>
                  <a:cubicBezTo>
                    <a:pt x="2291" y="1767"/>
                    <a:pt x="2291" y="1767"/>
                    <a:pt x="2291" y="1767"/>
                  </a:cubicBezTo>
                  <a:cubicBezTo>
                    <a:pt x="2289" y="1767"/>
                    <a:pt x="2287" y="1765"/>
                    <a:pt x="2285" y="1763"/>
                  </a:cubicBezTo>
                  <a:cubicBezTo>
                    <a:pt x="2285" y="1763"/>
                    <a:pt x="2285" y="1763"/>
                    <a:pt x="2285" y="1763"/>
                  </a:cubicBezTo>
                  <a:cubicBezTo>
                    <a:pt x="2281" y="1760"/>
                    <a:pt x="2281" y="1757"/>
                    <a:pt x="2280" y="1752"/>
                  </a:cubicBezTo>
                  <a:cubicBezTo>
                    <a:pt x="2280" y="1752"/>
                    <a:pt x="2280" y="1752"/>
                    <a:pt x="2280" y="1752"/>
                  </a:cubicBezTo>
                  <a:cubicBezTo>
                    <a:pt x="2280" y="1750"/>
                    <a:pt x="2280" y="1750"/>
                    <a:pt x="2280" y="1750"/>
                  </a:cubicBezTo>
                  <a:cubicBezTo>
                    <a:pt x="2280" y="1750"/>
                    <a:pt x="2280" y="1750"/>
                    <a:pt x="2280" y="1750"/>
                  </a:cubicBezTo>
                  <a:cubicBezTo>
                    <a:pt x="2279" y="1750"/>
                    <a:pt x="2277" y="1752"/>
                    <a:pt x="2276" y="1754"/>
                  </a:cubicBezTo>
                  <a:cubicBezTo>
                    <a:pt x="2276" y="1754"/>
                    <a:pt x="2276" y="1754"/>
                    <a:pt x="2276" y="1754"/>
                  </a:cubicBezTo>
                  <a:cubicBezTo>
                    <a:pt x="2275" y="1756"/>
                    <a:pt x="2274" y="1757"/>
                    <a:pt x="2273" y="1757"/>
                  </a:cubicBezTo>
                  <a:cubicBezTo>
                    <a:pt x="2273" y="1757"/>
                    <a:pt x="2273" y="1757"/>
                    <a:pt x="2273" y="1757"/>
                  </a:cubicBezTo>
                  <a:cubicBezTo>
                    <a:pt x="2272" y="1758"/>
                    <a:pt x="2271" y="1758"/>
                    <a:pt x="2269" y="1760"/>
                  </a:cubicBezTo>
                  <a:cubicBezTo>
                    <a:pt x="2269" y="1760"/>
                    <a:pt x="2269" y="1760"/>
                    <a:pt x="2269" y="1760"/>
                  </a:cubicBezTo>
                  <a:cubicBezTo>
                    <a:pt x="2267" y="1761"/>
                    <a:pt x="2265" y="1762"/>
                    <a:pt x="2263" y="1762"/>
                  </a:cubicBezTo>
                  <a:cubicBezTo>
                    <a:pt x="2263" y="1762"/>
                    <a:pt x="2263" y="1762"/>
                    <a:pt x="2263" y="1762"/>
                  </a:cubicBezTo>
                  <a:cubicBezTo>
                    <a:pt x="2260" y="1762"/>
                    <a:pt x="2258" y="1761"/>
                    <a:pt x="2254" y="1759"/>
                  </a:cubicBezTo>
                  <a:cubicBezTo>
                    <a:pt x="2254" y="1759"/>
                    <a:pt x="2254" y="1759"/>
                    <a:pt x="2254" y="1759"/>
                  </a:cubicBezTo>
                  <a:cubicBezTo>
                    <a:pt x="2247" y="1757"/>
                    <a:pt x="2247" y="1754"/>
                    <a:pt x="2242" y="1753"/>
                  </a:cubicBezTo>
                  <a:cubicBezTo>
                    <a:pt x="2242" y="1753"/>
                    <a:pt x="2242" y="1753"/>
                    <a:pt x="2242" y="1753"/>
                  </a:cubicBezTo>
                  <a:cubicBezTo>
                    <a:pt x="2239" y="1753"/>
                    <a:pt x="2238" y="1751"/>
                    <a:pt x="2238" y="1749"/>
                  </a:cubicBezTo>
                  <a:cubicBezTo>
                    <a:pt x="2238" y="1749"/>
                    <a:pt x="2238" y="1749"/>
                    <a:pt x="2238" y="1749"/>
                  </a:cubicBezTo>
                  <a:cubicBezTo>
                    <a:pt x="2238" y="1747"/>
                    <a:pt x="2239" y="1745"/>
                    <a:pt x="2239" y="1742"/>
                  </a:cubicBezTo>
                  <a:cubicBezTo>
                    <a:pt x="2239" y="1742"/>
                    <a:pt x="2239" y="1742"/>
                    <a:pt x="2239" y="1742"/>
                  </a:cubicBezTo>
                  <a:cubicBezTo>
                    <a:pt x="2239" y="1742"/>
                    <a:pt x="2239" y="1742"/>
                    <a:pt x="2239" y="1741"/>
                  </a:cubicBezTo>
                  <a:cubicBezTo>
                    <a:pt x="2239" y="1741"/>
                    <a:pt x="2239" y="1741"/>
                    <a:pt x="2239" y="1741"/>
                  </a:cubicBezTo>
                  <a:cubicBezTo>
                    <a:pt x="2239" y="1740"/>
                    <a:pt x="2239" y="1740"/>
                    <a:pt x="2237" y="1740"/>
                  </a:cubicBezTo>
                  <a:cubicBezTo>
                    <a:pt x="2237" y="1740"/>
                    <a:pt x="2237" y="1740"/>
                    <a:pt x="2237" y="1740"/>
                  </a:cubicBezTo>
                  <a:cubicBezTo>
                    <a:pt x="2236" y="1740"/>
                    <a:pt x="2234" y="1740"/>
                    <a:pt x="2231" y="1741"/>
                  </a:cubicBezTo>
                  <a:cubicBezTo>
                    <a:pt x="2231" y="1741"/>
                    <a:pt x="2231" y="1741"/>
                    <a:pt x="2231" y="1741"/>
                  </a:cubicBezTo>
                  <a:cubicBezTo>
                    <a:pt x="2229" y="1741"/>
                    <a:pt x="2228" y="1741"/>
                    <a:pt x="2227" y="1741"/>
                  </a:cubicBezTo>
                  <a:cubicBezTo>
                    <a:pt x="2227" y="1741"/>
                    <a:pt x="2227" y="1741"/>
                    <a:pt x="2227" y="1741"/>
                  </a:cubicBezTo>
                  <a:cubicBezTo>
                    <a:pt x="2224" y="1741"/>
                    <a:pt x="2224" y="1740"/>
                    <a:pt x="2218" y="1738"/>
                  </a:cubicBezTo>
                  <a:cubicBezTo>
                    <a:pt x="2218" y="1738"/>
                    <a:pt x="2218" y="1738"/>
                    <a:pt x="2218" y="1738"/>
                  </a:cubicBezTo>
                  <a:cubicBezTo>
                    <a:pt x="2216" y="1736"/>
                    <a:pt x="2214" y="1734"/>
                    <a:pt x="2213" y="1734"/>
                  </a:cubicBezTo>
                  <a:cubicBezTo>
                    <a:pt x="2213" y="1734"/>
                    <a:pt x="2213" y="1734"/>
                    <a:pt x="2213" y="1734"/>
                  </a:cubicBezTo>
                  <a:cubicBezTo>
                    <a:pt x="2213" y="1734"/>
                    <a:pt x="2213" y="1734"/>
                    <a:pt x="2213" y="1734"/>
                  </a:cubicBezTo>
                  <a:cubicBezTo>
                    <a:pt x="2213" y="1734"/>
                    <a:pt x="2213" y="1734"/>
                    <a:pt x="2213" y="1734"/>
                  </a:cubicBezTo>
                  <a:cubicBezTo>
                    <a:pt x="2212" y="1734"/>
                    <a:pt x="2211" y="1736"/>
                    <a:pt x="2207" y="1739"/>
                  </a:cubicBezTo>
                  <a:cubicBezTo>
                    <a:pt x="2207" y="1739"/>
                    <a:pt x="2207" y="1739"/>
                    <a:pt x="2207" y="1739"/>
                  </a:cubicBezTo>
                  <a:cubicBezTo>
                    <a:pt x="2206" y="1740"/>
                    <a:pt x="2205" y="1741"/>
                    <a:pt x="2205" y="1741"/>
                  </a:cubicBezTo>
                  <a:cubicBezTo>
                    <a:pt x="2205" y="1741"/>
                    <a:pt x="2205" y="1741"/>
                    <a:pt x="2205" y="1741"/>
                  </a:cubicBezTo>
                  <a:cubicBezTo>
                    <a:pt x="2204" y="1741"/>
                    <a:pt x="2204" y="1742"/>
                    <a:pt x="2203" y="1742"/>
                  </a:cubicBezTo>
                  <a:cubicBezTo>
                    <a:pt x="2203" y="1742"/>
                    <a:pt x="2203" y="1742"/>
                    <a:pt x="2203" y="1742"/>
                  </a:cubicBezTo>
                  <a:cubicBezTo>
                    <a:pt x="2201" y="1742"/>
                    <a:pt x="2201" y="1741"/>
                    <a:pt x="2201" y="1741"/>
                  </a:cubicBezTo>
                  <a:cubicBezTo>
                    <a:pt x="2201" y="1741"/>
                    <a:pt x="2201" y="1741"/>
                    <a:pt x="2201" y="1741"/>
                  </a:cubicBezTo>
                  <a:cubicBezTo>
                    <a:pt x="2201" y="1741"/>
                    <a:pt x="2201" y="1740"/>
                    <a:pt x="2201" y="1740"/>
                  </a:cubicBezTo>
                  <a:cubicBezTo>
                    <a:pt x="2201" y="1740"/>
                    <a:pt x="2201" y="1740"/>
                    <a:pt x="2201" y="1740"/>
                  </a:cubicBezTo>
                  <a:cubicBezTo>
                    <a:pt x="2199" y="1737"/>
                    <a:pt x="2200" y="1735"/>
                    <a:pt x="2200" y="1734"/>
                  </a:cubicBezTo>
                  <a:cubicBezTo>
                    <a:pt x="2200" y="1734"/>
                    <a:pt x="2200" y="1734"/>
                    <a:pt x="2200" y="1734"/>
                  </a:cubicBezTo>
                  <a:cubicBezTo>
                    <a:pt x="2199" y="1733"/>
                    <a:pt x="2198" y="1733"/>
                    <a:pt x="2198" y="1733"/>
                  </a:cubicBezTo>
                  <a:cubicBezTo>
                    <a:pt x="2198" y="1733"/>
                    <a:pt x="2198" y="1733"/>
                    <a:pt x="2198" y="1733"/>
                  </a:cubicBezTo>
                  <a:cubicBezTo>
                    <a:pt x="2197" y="1733"/>
                    <a:pt x="2197" y="1733"/>
                    <a:pt x="2196" y="1734"/>
                  </a:cubicBezTo>
                  <a:cubicBezTo>
                    <a:pt x="2196" y="1734"/>
                    <a:pt x="2196" y="1734"/>
                    <a:pt x="2196" y="1734"/>
                  </a:cubicBezTo>
                  <a:cubicBezTo>
                    <a:pt x="2195" y="1734"/>
                    <a:pt x="2195" y="1734"/>
                    <a:pt x="2195" y="1734"/>
                  </a:cubicBezTo>
                  <a:cubicBezTo>
                    <a:pt x="2195" y="1734"/>
                    <a:pt x="2195" y="1734"/>
                    <a:pt x="2195" y="1734"/>
                  </a:cubicBezTo>
                  <a:cubicBezTo>
                    <a:pt x="2189" y="1733"/>
                    <a:pt x="2188" y="1725"/>
                    <a:pt x="2186" y="1721"/>
                  </a:cubicBezTo>
                  <a:cubicBezTo>
                    <a:pt x="2186" y="1721"/>
                    <a:pt x="2186" y="1721"/>
                    <a:pt x="2186" y="1721"/>
                  </a:cubicBezTo>
                  <a:cubicBezTo>
                    <a:pt x="2185" y="1719"/>
                    <a:pt x="2184" y="1718"/>
                    <a:pt x="2184" y="1717"/>
                  </a:cubicBezTo>
                  <a:cubicBezTo>
                    <a:pt x="2184" y="1717"/>
                    <a:pt x="2184" y="1717"/>
                    <a:pt x="2184" y="1717"/>
                  </a:cubicBezTo>
                  <a:cubicBezTo>
                    <a:pt x="2183" y="1717"/>
                    <a:pt x="2183" y="1716"/>
                    <a:pt x="2183" y="1715"/>
                  </a:cubicBezTo>
                  <a:cubicBezTo>
                    <a:pt x="2183" y="1715"/>
                    <a:pt x="2183" y="1715"/>
                    <a:pt x="2183" y="1715"/>
                  </a:cubicBezTo>
                  <a:cubicBezTo>
                    <a:pt x="2183" y="1715"/>
                    <a:pt x="2183" y="1714"/>
                    <a:pt x="2183" y="1714"/>
                  </a:cubicBezTo>
                  <a:cubicBezTo>
                    <a:pt x="2183" y="1714"/>
                    <a:pt x="2183" y="1714"/>
                    <a:pt x="2183" y="1714"/>
                  </a:cubicBezTo>
                  <a:cubicBezTo>
                    <a:pt x="2183" y="1712"/>
                    <a:pt x="2184" y="1710"/>
                    <a:pt x="2184" y="1708"/>
                  </a:cubicBezTo>
                  <a:cubicBezTo>
                    <a:pt x="2184" y="1708"/>
                    <a:pt x="2184" y="1708"/>
                    <a:pt x="2184" y="1708"/>
                  </a:cubicBezTo>
                  <a:cubicBezTo>
                    <a:pt x="2184" y="1707"/>
                    <a:pt x="2184" y="1706"/>
                    <a:pt x="2184" y="1705"/>
                  </a:cubicBezTo>
                  <a:cubicBezTo>
                    <a:pt x="2184" y="1705"/>
                    <a:pt x="2184" y="1705"/>
                    <a:pt x="2184" y="1705"/>
                  </a:cubicBezTo>
                  <a:cubicBezTo>
                    <a:pt x="2182" y="1700"/>
                    <a:pt x="2182" y="1692"/>
                    <a:pt x="2179" y="1689"/>
                  </a:cubicBezTo>
                  <a:cubicBezTo>
                    <a:pt x="2179" y="1689"/>
                    <a:pt x="2179" y="1689"/>
                    <a:pt x="2179" y="1689"/>
                  </a:cubicBezTo>
                  <a:cubicBezTo>
                    <a:pt x="2181" y="1687"/>
                    <a:pt x="2181" y="1687"/>
                    <a:pt x="2181" y="1687"/>
                  </a:cubicBezTo>
                  <a:cubicBezTo>
                    <a:pt x="2185" y="1692"/>
                    <a:pt x="2185" y="1700"/>
                    <a:pt x="2186" y="1704"/>
                  </a:cubicBezTo>
                  <a:cubicBezTo>
                    <a:pt x="2186" y="1704"/>
                    <a:pt x="2186" y="1704"/>
                    <a:pt x="2186" y="1704"/>
                  </a:cubicBezTo>
                  <a:cubicBezTo>
                    <a:pt x="2187" y="1705"/>
                    <a:pt x="2187" y="1706"/>
                    <a:pt x="2187" y="1708"/>
                  </a:cubicBezTo>
                  <a:cubicBezTo>
                    <a:pt x="2187" y="1708"/>
                    <a:pt x="2187" y="1708"/>
                    <a:pt x="2187" y="1708"/>
                  </a:cubicBezTo>
                  <a:cubicBezTo>
                    <a:pt x="2187" y="1711"/>
                    <a:pt x="2186" y="1713"/>
                    <a:pt x="2186" y="1715"/>
                  </a:cubicBezTo>
                  <a:cubicBezTo>
                    <a:pt x="2186" y="1715"/>
                    <a:pt x="2186" y="1715"/>
                    <a:pt x="2186" y="1715"/>
                  </a:cubicBezTo>
                  <a:cubicBezTo>
                    <a:pt x="2185" y="1715"/>
                    <a:pt x="2185" y="1715"/>
                    <a:pt x="2185" y="1715"/>
                  </a:cubicBezTo>
                  <a:cubicBezTo>
                    <a:pt x="2185" y="1715"/>
                    <a:pt x="2185" y="1715"/>
                    <a:pt x="2185" y="1715"/>
                  </a:cubicBezTo>
                  <a:cubicBezTo>
                    <a:pt x="2185" y="1715"/>
                    <a:pt x="2186" y="1715"/>
                    <a:pt x="2186" y="1716"/>
                  </a:cubicBezTo>
                  <a:cubicBezTo>
                    <a:pt x="2186" y="1716"/>
                    <a:pt x="2186" y="1716"/>
                    <a:pt x="2186" y="1716"/>
                  </a:cubicBezTo>
                  <a:cubicBezTo>
                    <a:pt x="2186" y="1716"/>
                    <a:pt x="2187" y="1717"/>
                    <a:pt x="2188" y="1720"/>
                  </a:cubicBezTo>
                  <a:cubicBezTo>
                    <a:pt x="2188" y="1720"/>
                    <a:pt x="2188" y="1720"/>
                    <a:pt x="2188" y="1720"/>
                  </a:cubicBezTo>
                  <a:cubicBezTo>
                    <a:pt x="2190" y="1725"/>
                    <a:pt x="2192" y="1731"/>
                    <a:pt x="2195" y="1731"/>
                  </a:cubicBezTo>
                  <a:cubicBezTo>
                    <a:pt x="2195" y="1731"/>
                    <a:pt x="2195" y="1731"/>
                    <a:pt x="2195" y="1731"/>
                  </a:cubicBezTo>
                  <a:cubicBezTo>
                    <a:pt x="2195" y="1731"/>
                    <a:pt x="2195" y="1731"/>
                    <a:pt x="2195" y="1731"/>
                  </a:cubicBezTo>
                  <a:cubicBezTo>
                    <a:pt x="2195" y="1731"/>
                    <a:pt x="2195" y="1731"/>
                    <a:pt x="2195" y="1731"/>
                  </a:cubicBezTo>
                  <a:cubicBezTo>
                    <a:pt x="2195" y="1731"/>
                    <a:pt x="2196" y="1730"/>
                    <a:pt x="2198" y="1730"/>
                  </a:cubicBezTo>
                  <a:cubicBezTo>
                    <a:pt x="2198" y="1730"/>
                    <a:pt x="2198" y="1730"/>
                    <a:pt x="2198" y="1730"/>
                  </a:cubicBezTo>
                  <a:cubicBezTo>
                    <a:pt x="2199" y="1730"/>
                    <a:pt x="2201" y="1731"/>
                    <a:pt x="2202" y="1733"/>
                  </a:cubicBezTo>
                  <a:cubicBezTo>
                    <a:pt x="2202" y="1733"/>
                    <a:pt x="2202" y="1733"/>
                    <a:pt x="2202" y="1733"/>
                  </a:cubicBezTo>
                  <a:cubicBezTo>
                    <a:pt x="2203" y="1735"/>
                    <a:pt x="2202" y="1738"/>
                    <a:pt x="2203" y="1738"/>
                  </a:cubicBezTo>
                  <a:cubicBezTo>
                    <a:pt x="2203" y="1738"/>
                    <a:pt x="2203" y="1738"/>
                    <a:pt x="2203" y="1738"/>
                  </a:cubicBezTo>
                  <a:cubicBezTo>
                    <a:pt x="2204" y="1738"/>
                    <a:pt x="2204" y="1737"/>
                    <a:pt x="2205" y="1737"/>
                  </a:cubicBezTo>
                  <a:cubicBezTo>
                    <a:pt x="2205" y="1737"/>
                    <a:pt x="2205" y="1737"/>
                    <a:pt x="2205" y="1737"/>
                  </a:cubicBezTo>
                  <a:cubicBezTo>
                    <a:pt x="2209" y="1735"/>
                    <a:pt x="2209" y="1732"/>
                    <a:pt x="2213" y="1731"/>
                  </a:cubicBezTo>
                  <a:cubicBezTo>
                    <a:pt x="2213" y="1731"/>
                    <a:pt x="2213" y="1731"/>
                    <a:pt x="2213" y="1731"/>
                  </a:cubicBezTo>
                  <a:cubicBezTo>
                    <a:pt x="2213" y="1731"/>
                    <a:pt x="2214" y="1731"/>
                    <a:pt x="2214" y="1732"/>
                  </a:cubicBezTo>
                  <a:cubicBezTo>
                    <a:pt x="2214" y="1732"/>
                    <a:pt x="2214" y="1732"/>
                    <a:pt x="2214" y="1732"/>
                  </a:cubicBezTo>
                  <a:cubicBezTo>
                    <a:pt x="2216" y="1733"/>
                    <a:pt x="2217" y="1734"/>
                    <a:pt x="2219" y="1735"/>
                  </a:cubicBezTo>
                  <a:cubicBezTo>
                    <a:pt x="2219" y="1735"/>
                    <a:pt x="2219" y="1735"/>
                    <a:pt x="2219" y="1735"/>
                  </a:cubicBezTo>
                  <a:cubicBezTo>
                    <a:pt x="2225" y="1738"/>
                    <a:pt x="2226" y="1739"/>
                    <a:pt x="2227" y="1739"/>
                  </a:cubicBezTo>
                  <a:cubicBezTo>
                    <a:pt x="2227" y="1739"/>
                    <a:pt x="2227" y="1739"/>
                    <a:pt x="2227" y="1739"/>
                  </a:cubicBezTo>
                  <a:cubicBezTo>
                    <a:pt x="2228" y="1739"/>
                    <a:pt x="2229" y="1738"/>
                    <a:pt x="2230" y="1738"/>
                  </a:cubicBezTo>
                  <a:cubicBezTo>
                    <a:pt x="2230" y="1738"/>
                    <a:pt x="2230" y="1738"/>
                    <a:pt x="2230" y="1738"/>
                  </a:cubicBezTo>
                  <a:cubicBezTo>
                    <a:pt x="2233" y="1738"/>
                    <a:pt x="2235" y="1737"/>
                    <a:pt x="2237" y="1737"/>
                  </a:cubicBezTo>
                  <a:cubicBezTo>
                    <a:pt x="2237" y="1737"/>
                    <a:pt x="2237" y="1737"/>
                    <a:pt x="2237" y="1737"/>
                  </a:cubicBezTo>
                  <a:cubicBezTo>
                    <a:pt x="2239" y="1737"/>
                    <a:pt x="2240" y="1737"/>
                    <a:pt x="2241" y="1738"/>
                  </a:cubicBezTo>
                  <a:cubicBezTo>
                    <a:pt x="2241" y="1738"/>
                    <a:pt x="2241" y="1738"/>
                    <a:pt x="2241" y="1738"/>
                  </a:cubicBezTo>
                  <a:cubicBezTo>
                    <a:pt x="2242" y="1739"/>
                    <a:pt x="2242" y="1740"/>
                    <a:pt x="2242" y="1741"/>
                  </a:cubicBezTo>
                  <a:cubicBezTo>
                    <a:pt x="2242" y="1741"/>
                    <a:pt x="2242" y="1741"/>
                    <a:pt x="2242" y="1741"/>
                  </a:cubicBezTo>
                  <a:cubicBezTo>
                    <a:pt x="2242" y="1742"/>
                    <a:pt x="2242" y="1742"/>
                    <a:pt x="2242" y="1742"/>
                  </a:cubicBezTo>
                  <a:cubicBezTo>
                    <a:pt x="2242" y="1742"/>
                    <a:pt x="2242" y="1742"/>
                    <a:pt x="2242" y="1742"/>
                  </a:cubicBezTo>
                  <a:cubicBezTo>
                    <a:pt x="2242" y="1746"/>
                    <a:pt x="2240" y="1748"/>
                    <a:pt x="2240" y="1749"/>
                  </a:cubicBezTo>
                  <a:cubicBezTo>
                    <a:pt x="2240" y="1749"/>
                    <a:pt x="2240" y="1749"/>
                    <a:pt x="2240" y="1749"/>
                  </a:cubicBezTo>
                  <a:cubicBezTo>
                    <a:pt x="2241" y="1750"/>
                    <a:pt x="2240" y="1750"/>
                    <a:pt x="2243" y="1751"/>
                  </a:cubicBezTo>
                  <a:cubicBezTo>
                    <a:pt x="2243" y="1751"/>
                    <a:pt x="2243" y="1751"/>
                    <a:pt x="2243" y="1751"/>
                  </a:cubicBezTo>
                  <a:cubicBezTo>
                    <a:pt x="2249" y="1752"/>
                    <a:pt x="2249" y="1755"/>
                    <a:pt x="2255" y="1757"/>
                  </a:cubicBezTo>
                  <a:cubicBezTo>
                    <a:pt x="2255" y="1757"/>
                    <a:pt x="2255" y="1757"/>
                    <a:pt x="2255" y="1757"/>
                  </a:cubicBezTo>
                  <a:cubicBezTo>
                    <a:pt x="2259" y="1758"/>
                    <a:pt x="2261" y="1759"/>
                    <a:pt x="2263" y="1759"/>
                  </a:cubicBezTo>
                  <a:cubicBezTo>
                    <a:pt x="2263" y="1759"/>
                    <a:pt x="2263" y="1759"/>
                    <a:pt x="2263" y="1759"/>
                  </a:cubicBezTo>
                  <a:cubicBezTo>
                    <a:pt x="2264" y="1759"/>
                    <a:pt x="2265" y="1758"/>
                    <a:pt x="2268" y="1757"/>
                  </a:cubicBezTo>
                  <a:cubicBezTo>
                    <a:pt x="2268" y="1757"/>
                    <a:pt x="2268" y="1757"/>
                    <a:pt x="2268" y="1757"/>
                  </a:cubicBezTo>
                  <a:cubicBezTo>
                    <a:pt x="2270" y="1756"/>
                    <a:pt x="2271" y="1755"/>
                    <a:pt x="2272" y="1755"/>
                  </a:cubicBezTo>
                  <a:cubicBezTo>
                    <a:pt x="2272" y="1755"/>
                    <a:pt x="2272" y="1755"/>
                    <a:pt x="2272" y="1755"/>
                  </a:cubicBezTo>
                  <a:cubicBezTo>
                    <a:pt x="2272" y="1755"/>
                    <a:pt x="2272" y="1755"/>
                    <a:pt x="2273" y="1752"/>
                  </a:cubicBezTo>
                  <a:cubicBezTo>
                    <a:pt x="2273" y="1752"/>
                    <a:pt x="2273" y="1752"/>
                    <a:pt x="2273" y="1752"/>
                  </a:cubicBezTo>
                  <a:cubicBezTo>
                    <a:pt x="2275" y="1750"/>
                    <a:pt x="2277" y="1747"/>
                    <a:pt x="2280" y="1747"/>
                  </a:cubicBezTo>
                  <a:cubicBezTo>
                    <a:pt x="2280" y="1747"/>
                    <a:pt x="2280" y="1747"/>
                    <a:pt x="2280" y="1747"/>
                  </a:cubicBezTo>
                  <a:cubicBezTo>
                    <a:pt x="2282" y="1747"/>
                    <a:pt x="2283" y="1749"/>
                    <a:pt x="2283" y="1751"/>
                  </a:cubicBezTo>
                  <a:cubicBezTo>
                    <a:pt x="2283" y="1751"/>
                    <a:pt x="2283" y="1751"/>
                    <a:pt x="2283" y="1751"/>
                  </a:cubicBezTo>
                  <a:cubicBezTo>
                    <a:pt x="2284" y="1757"/>
                    <a:pt x="2284" y="1759"/>
                    <a:pt x="2286" y="1761"/>
                  </a:cubicBezTo>
                  <a:cubicBezTo>
                    <a:pt x="2286" y="1761"/>
                    <a:pt x="2286" y="1761"/>
                    <a:pt x="2286" y="1761"/>
                  </a:cubicBezTo>
                  <a:cubicBezTo>
                    <a:pt x="2289" y="1763"/>
                    <a:pt x="2290" y="1764"/>
                    <a:pt x="2291" y="1764"/>
                  </a:cubicBezTo>
                  <a:cubicBezTo>
                    <a:pt x="2291" y="1764"/>
                    <a:pt x="2291" y="1764"/>
                    <a:pt x="2291" y="1764"/>
                  </a:cubicBezTo>
                  <a:cubicBezTo>
                    <a:pt x="2291" y="1764"/>
                    <a:pt x="2292" y="1764"/>
                    <a:pt x="2292" y="1764"/>
                  </a:cubicBezTo>
                  <a:cubicBezTo>
                    <a:pt x="2292" y="1764"/>
                    <a:pt x="2292" y="1764"/>
                    <a:pt x="2292" y="1764"/>
                  </a:cubicBezTo>
                  <a:cubicBezTo>
                    <a:pt x="2292" y="1764"/>
                    <a:pt x="2292" y="1764"/>
                    <a:pt x="2292" y="1764"/>
                  </a:cubicBezTo>
                  <a:cubicBezTo>
                    <a:pt x="2292" y="1763"/>
                    <a:pt x="2291" y="1761"/>
                    <a:pt x="2291" y="1759"/>
                  </a:cubicBezTo>
                  <a:cubicBezTo>
                    <a:pt x="2291" y="1759"/>
                    <a:pt x="2291" y="1759"/>
                    <a:pt x="2291" y="1759"/>
                  </a:cubicBezTo>
                  <a:cubicBezTo>
                    <a:pt x="2291" y="1758"/>
                    <a:pt x="2291" y="1758"/>
                    <a:pt x="2292" y="1757"/>
                  </a:cubicBezTo>
                  <a:cubicBezTo>
                    <a:pt x="2292" y="1757"/>
                    <a:pt x="2292" y="1757"/>
                    <a:pt x="2292" y="1757"/>
                  </a:cubicBezTo>
                  <a:cubicBezTo>
                    <a:pt x="2293" y="1753"/>
                    <a:pt x="2295" y="1748"/>
                    <a:pt x="2297" y="1746"/>
                  </a:cubicBezTo>
                  <a:cubicBezTo>
                    <a:pt x="2297" y="1746"/>
                    <a:pt x="2297" y="1746"/>
                    <a:pt x="2297" y="1746"/>
                  </a:cubicBezTo>
                  <a:cubicBezTo>
                    <a:pt x="2299" y="1743"/>
                    <a:pt x="2308" y="1733"/>
                    <a:pt x="2313" y="1732"/>
                  </a:cubicBezTo>
                  <a:cubicBezTo>
                    <a:pt x="2313" y="1732"/>
                    <a:pt x="2313" y="1732"/>
                    <a:pt x="2313" y="1732"/>
                  </a:cubicBezTo>
                  <a:cubicBezTo>
                    <a:pt x="2319" y="1731"/>
                    <a:pt x="2323" y="1731"/>
                    <a:pt x="2324" y="1729"/>
                  </a:cubicBezTo>
                  <a:cubicBezTo>
                    <a:pt x="2324" y="1729"/>
                    <a:pt x="2324" y="1729"/>
                    <a:pt x="2324" y="1729"/>
                  </a:cubicBezTo>
                  <a:cubicBezTo>
                    <a:pt x="2326" y="1727"/>
                    <a:pt x="2327" y="1723"/>
                    <a:pt x="2327" y="1722"/>
                  </a:cubicBezTo>
                  <a:cubicBezTo>
                    <a:pt x="2327" y="1722"/>
                    <a:pt x="2327" y="1722"/>
                    <a:pt x="2327" y="1722"/>
                  </a:cubicBezTo>
                  <a:cubicBezTo>
                    <a:pt x="2327" y="1721"/>
                    <a:pt x="2326" y="1710"/>
                    <a:pt x="2325" y="1704"/>
                  </a:cubicBezTo>
                  <a:cubicBezTo>
                    <a:pt x="2325" y="1704"/>
                    <a:pt x="2325" y="1704"/>
                    <a:pt x="2325" y="1704"/>
                  </a:cubicBezTo>
                  <a:cubicBezTo>
                    <a:pt x="2324" y="1698"/>
                    <a:pt x="2323" y="1691"/>
                    <a:pt x="2322" y="1689"/>
                  </a:cubicBezTo>
                  <a:cubicBezTo>
                    <a:pt x="2322" y="1689"/>
                    <a:pt x="2322" y="1689"/>
                    <a:pt x="2322" y="1689"/>
                  </a:cubicBezTo>
                  <a:cubicBezTo>
                    <a:pt x="2322" y="1687"/>
                    <a:pt x="2320" y="1679"/>
                    <a:pt x="2319" y="1677"/>
                  </a:cubicBezTo>
                  <a:cubicBezTo>
                    <a:pt x="2319" y="1677"/>
                    <a:pt x="2319" y="1677"/>
                    <a:pt x="2319" y="1677"/>
                  </a:cubicBezTo>
                  <a:cubicBezTo>
                    <a:pt x="2319" y="1677"/>
                    <a:pt x="2319" y="1676"/>
                    <a:pt x="2319" y="1675"/>
                  </a:cubicBezTo>
                  <a:cubicBezTo>
                    <a:pt x="2319" y="1675"/>
                    <a:pt x="2319" y="1675"/>
                    <a:pt x="2319" y="1675"/>
                  </a:cubicBezTo>
                  <a:cubicBezTo>
                    <a:pt x="2319" y="1673"/>
                    <a:pt x="2319" y="1669"/>
                    <a:pt x="2320" y="1668"/>
                  </a:cubicBezTo>
                  <a:cubicBezTo>
                    <a:pt x="2320" y="1668"/>
                    <a:pt x="2320" y="1668"/>
                    <a:pt x="2320" y="1668"/>
                  </a:cubicBezTo>
                  <a:cubicBezTo>
                    <a:pt x="2322" y="1668"/>
                    <a:pt x="2322" y="1668"/>
                    <a:pt x="2322" y="1668"/>
                  </a:cubicBezTo>
                  <a:cubicBezTo>
                    <a:pt x="2322" y="1669"/>
                    <a:pt x="2322" y="1673"/>
                    <a:pt x="2322" y="1675"/>
                  </a:cubicBezTo>
                  <a:cubicBezTo>
                    <a:pt x="2322" y="1675"/>
                    <a:pt x="2322" y="1675"/>
                    <a:pt x="2322" y="1675"/>
                  </a:cubicBezTo>
                  <a:cubicBezTo>
                    <a:pt x="2322" y="1676"/>
                    <a:pt x="2322" y="1676"/>
                    <a:pt x="2322" y="1677"/>
                  </a:cubicBezTo>
                  <a:cubicBezTo>
                    <a:pt x="2322" y="1677"/>
                    <a:pt x="2322" y="1677"/>
                    <a:pt x="2322" y="1677"/>
                  </a:cubicBezTo>
                  <a:cubicBezTo>
                    <a:pt x="2322" y="1678"/>
                    <a:pt x="2324" y="1687"/>
                    <a:pt x="2325" y="1689"/>
                  </a:cubicBezTo>
                  <a:cubicBezTo>
                    <a:pt x="2325" y="1689"/>
                    <a:pt x="2325" y="1689"/>
                    <a:pt x="2325" y="1689"/>
                  </a:cubicBezTo>
                  <a:cubicBezTo>
                    <a:pt x="2326" y="1691"/>
                    <a:pt x="2327" y="1698"/>
                    <a:pt x="2328" y="1704"/>
                  </a:cubicBezTo>
                  <a:cubicBezTo>
                    <a:pt x="2328" y="1704"/>
                    <a:pt x="2328" y="1704"/>
                    <a:pt x="2328" y="1704"/>
                  </a:cubicBezTo>
                  <a:cubicBezTo>
                    <a:pt x="2329" y="1710"/>
                    <a:pt x="2329" y="1720"/>
                    <a:pt x="2329" y="1722"/>
                  </a:cubicBezTo>
                  <a:cubicBezTo>
                    <a:pt x="2329" y="1722"/>
                    <a:pt x="2329" y="1722"/>
                    <a:pt x="2329" y="1722"/>
                  </a:cubicBezTo>
                  <a:cubicBezTo>
                    <a:pt x="2329" y="1724"/>
                    <a:pt x="2328" y="1728"/>
                    <a:pt x="2326" y="1731"/>
                  </a:cubicBezTo>
                  <a:cubicBezTo>
                    <a:pt x="2326" y="1731"/>
                    <a:pt x="2326" y="1731"/>
                    <a:pt x="2326" y="1731"/>
                  </a:cubicBezTo>
                  <a:cubicBezTo>
                    <a:pt x="2324" y="1735"/>
                    <a:pt x="2319" y="1734"/>
                    <a:pt x="2314" y="1735"/>
                  </a:cubicBezTo>
                  <a:cubicBezTo>
                    <a:pt x="2314" y="1735"/>
                    <a:pt x="2314" y="1735"/>
                    <a:pt x="2314" y="1735"/>
                  </a:cubicBezTo>
                  <a:cubicBezTo>
                    <a:pt x="2310" y="1735"/>
                    <a:pt x="2301" y="1745"/>
                    <a:pt x="2300" y="1747"/>
                  </a:cubicBezTo>
                  <a:cubicBezTo>
                    <a:pt x="2300" y="1747"/>
                    <a:pt x="2300" y="1747"/>
                    <a:pt x="2300" y="1747"/>
                  </a:cubicBezTo>
                  <a:cubicBezTo>
                    <a:pt x="2298" y="1750"/>
                    <a:pt x="2295" y="1755"/>
                    <a:pt x="2294" y="1758"/>
                  </a:cubicBezTo>
                  <a:cubicBezTo>
                    <a:pt x="2294" y="1758"/>
                    <a:pt x="2294" y="1758"/>
                    <a:pt x="2294" y="1758"/>
                  </a:cubicBezTo>
                  <a:cubicBezTo>
                    <a:pt x="2294" y="1758"/>
                    <a:pt x="2294" y="1759"/>
                    <a:pt x="2294" y="1759"/>
                  </a:cubicBezTo>
                  <a:cubicBezTo>
                    <a:pt x="2294" y="1759"/>
                    <a:pt x="2294" y="1759"/>
                    <a:pt x="2294" y="1759"/>
                  </a:cubicBezTo>
                  <a:cubicBezTo>
                    <a:pt x="2294" y="1762"/>
                    <a:pt x="2296" y="1766"/>
                    <a:pt x="2297" y="1767"/>
                  </a:cubicBezTo>
                  <a:cubicBezTo>
                    <a:pt x="2297" y="1767"/>
                    <a:pt x="2297" y="1767"/>
                    <a:pt x="2297" y="1767"/>
                  </a:cubicBezTo>
                  <a:cubicBezTo>
                    <a:pt x="2298" y="1768"/>
                    <a:pt x="2303" y="1772"/>
                    <a:pt x="2305" y="1775"/>
                  </a:cubicBezTo>
                  <a:cubicBezTo>
                    <a:pt x="2305" y="1775"/>
                    <a:pt x="2305" y="1775"/>
                    <a:pt x="2305" y="1775"/>
                  </a:cubicBezTo>
                  <a:cubicBezTo>
                    <a:pt x="2306" y="1777"/>
                    <a:pt x="2307" y="1779"/>
                    <a:pt x="2308" y="1780"/>
                  </a:cubicBezTo>
                  <a:cubicBezTo>
                    <a:pt x="2308" y="1780"/>
                    <a:pt x="2308" y="1780"/>
                    <a:pt x="2308" y="1780"/>
                  </a:cubicBezTo>
                  <a:cubicBezTo>
                    <a:pt x="2309" y="1779"/>
                    <a:pt x="2309" y="1776"/>
                    <a:pt x="2312" y="1776"/>
                  </a:cubicBezTo>
                  <a:cubicBezTo>
                    <a:pt x="2312" y="1776"/>
                    <a:pt x="2312" y="1776"/>
                    <a:pt x="2312" y="1776"/>
                  </a:cubicBezTo>
                  <a:cubicBezTo>
                    <a:pt x="2313" y="1776"/>
                    <a:pt x="2314" y="1776"/>
                    <a:pt x="2314" y="1777"/>
                  </a:cubicBezTo>
                  <a:cubicBezTo>
                    <a:pt x="2314" y="1777"/>
                    <a:pt x="2314" y="1777"/>
                    <a:pt x="2314" y="1777"/>
                  </a:cubicBezTo>
                  <a:cubicBezTo>
                    <a:pt x="2318" y="1779"/>
                    <a:pt x="2320" y="1783"/>
                    <a:pt x="2322" y="1782"/>
                  </a:cubicBezTo>
                  <a:cubicBezTo>
                    <a:pt x="2322" y="1782"/>
                    <a:pt x="2322" y="1782"/>
                    <a:pt x="2322" y="1782"/>
                  </a:cubicBezTo>
                  <a:cubicBezTo>
                    <a:pt x="2322" y="1782"/>
                    <a:pt x="2322" y="1782"/>
                    <a:pt x="2322" y="1782"/>
                  </a:cubicBezTo>
                  <a:cubicBezTo>
                    <a:pt x="2322" y="1782"/>
                    <a:pt x="2322" y="1782"/>
                    <a:pt x="2322" y="1782"/>
                  </a:cubicBezTo>
                  <a:cubicBezTo>
                    <a:pt x="2324" y="1782"/>
                    <a:pt x="2326" y="1782"/>
                    <a:pt x="2328" y="1782"/>
                  </a:cubicBezTo>
                  <a:cubicBezTo>
                    <a:pt x="2328" y="1782"/>
                    <a:pt x="2328" y="1782"/>
                    <a:pt x="2328" y="1782"/>
                  </a:cubicBezTo>
                  <a:cubicBezTo>
                    <a:pt x="2329" y="1782"/>
                    <a:pt x="2330" y="1782"/>
                    <a:pt x="2331" y="1783"/>
                  </a:cubicBezTo>
                  <a:cubicBezTo>
                    <a:pt x="2331" y="1783"/>
                    <a:pt x="2331" y="1783"/>
                    <a:pt x="2331" y="1783"/>
                  </a:cubicBezTo>
                  <a:cubicBezTo>
                    <a:pt x="2333" y="1785"/>
                    <a:pt x="2335" y="1789"/>
                    <a:pt x="2338" y="1790"/>
                  </a:cubicBezTo>
                  <a:cubicBezTo>
                    <a:pt x="2338" y="1790"/>
                    <a:pt x="2338" y="1790"/>
                    <a:pt x="2338" y="1790"/>
                  </a:cubicBezTo>
                  <a:cubicBezTo>
                    <a:pt x="2339" y="1792"/>
                    <a:pt x="2342" y="1793"/>
                    <a:pt x="2342" y="1796"/>
                  </a:cubicBezTo>
                  <a:cubicBezTo>
                    <a:pt x="2342" y="1796"/>
                    <a:pt x="2342" y="1796"/>
                    <a:pt x="2342" y="1796"/>
                  </a:cubicBezTo>
                  <a:cubicBezTo>
                    <a:pt x="2342" y="1797"/>
                    <a:pt x="2341" y="1798"/>
                    <a:pt x="2340" y="1798"/>
                  </a:cubicBezTo>
                  <a:cubicBezTo>
                    <a:pt x="2340" y="1798"/>
                    <a:pt x="2340" y="1798"/>
                    <a:pt x="2340" y="1798"/>
                  </a:cubicBezTo>
                  <a:cubicBezTo>
                    <a:pt x="2337" y="1799"/>
                    <a:pt x="2328" y="1804"/>
                    <a:pt x="2328" y="1806"/>
                  </a:cubicBezTo>
                  <a:cubicBezTo>
                    <a:pt x="2328" y="1806"/>
                    <a:pt x="2328" y="1806"/>
                    <a:pt x="2328" y="1806"/>
                  </a:cubicBezTo>
                  <a:cubicBezTo>
                    <a:pt x="2328" y="1809"/>
                    <a:pt x="2328" y="1812"/>
                    <a:pt x="2328" y="1812"/>
                  </a:cubicBezTo>
                  <a:cubicBezTo>
                    <a:pt x="2328" y="1812"/>
                    <a:pt x="2328" y="1812"/>
                    <a:pt x="2328" y="1812"/>
                  </a:cubicBezTo>
                  <a:cubicBezTo>
                    <a:pt x="2328" y="1812"/>
                    <a:pt x="2328" y="1812"/>
                    <a:pt x="2328" y="1812"/>
                  </a:cubicBezTo>
                  <a:cubicBezTo>
                    <a:pt x="2328" y="1812"/>
                    <a:pt x="2328" y="1812"/>
                    <a:pt x="2328" y="1812"/>
                  </a:cubicBezTo>
                  <a:cubicBezTo>
                    <a:pt x="2328" y="1812"/>
                    <a:pt x="2328" y="1813"/>
                    <a:pt x="2327" y="1814"/>
                  </a:cubicBezTo>
                  <a:cubicBezTo>
                    <a:pt x="2327" y="1814"/>
                    <a:pt x="2327" y="1814"/>
                    <a:pt x="2327" y="1814"/>
                  </a:cubicBezTo>
                  <a:cubicBezTo>
                    <a:pt x="2327" y="1815"/>
                    <a:pt x="2326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4" y="1816"/>
                    <a:pt x="2324" y="1816"/>
                  </a:cubicBezTo>
                  <a:cubicBezTo>
                    <a:pt x="2324" y="1816"/>
                    <a:pt x="2323" y="1817"/>
                    <a:pt x="2323" y="1817"/>
                  </a:cubicBezTo>
                  <a:cubicBezTo>
                    <a:pt x="2323" y="1817"/>
                    <a:pt x="2323" y="1817"/>
                    <a:pt x="2323" y="1817"/>
                  </a:cubicBezTo>
                  <a:cubicBezTo>
                    <a:pt x="2323" y="1818"/>
                    <a:pt x="2323" y="1818"/>
                    <a:pt x="2324" y="1818"/>
                  </a:cubicBezTo>
                  <a:cubicBezTo>
                    <a:pt x="2324" y="1818"/>
                    <a:pt x="2324" y="1818"/>
                    <a:pt x="2324" y="1818"/>
                  </a:cubicBezTo>
                  <a:cubicBezTo>
                    <a:pt x="2325" y="1821"/>
                    <a:pt x="2327" y="1824"/>
                    <a:pt x="2329" y="1828"/>
                  </a:cubicBezTo>
                  <a:cubicBezTo>
                    <a:pt x="2329" y="1828"/>
                    <a:pt x="2329" y="1828"/>
                    <a:pt x="2329" y="1828"/>
                  </a:cubicBezTo>
                  <a:cubicBezTo>
                    <a:pt x="2332" y="1831"/>
                    <a:pt x="2334" y="1837"/>
                    <a:pt x="2334" y="1841"/>
                  </a:cubicBezTo>
                  <a:cubicBezTo>
                    <a:pt x="2334" y="1841"/>
                    <a:pt x="2334" y="1841"/>
                    <a:pt x="2334" y="1841"/>
                  </a:cubicBezTo>
                  <a:cubicBezTo>
                    <a:pt x="2334" y="1841"/>
                    <a:pt x="2334" y="1841"/>
                    <a:pt x="2334" y="1841"/>
                  </a:cubicBezTo>
                  <a:cubicBezTo>
                    <a:pt x="2334" y="1841"/>
                    <a:pt x="2334" y="1841"/>
                    <a:pt x="2334" y="1841"/>
                  </a:cubicBezTo>
                  <a:cubicBezTo>
                    <a:pt x="2334" y="1843"/>
                    <a:pt x="2333" y="1844"/>
                    <a:pt x="2333" y="1844"/>
                  </a:cubicBezTo>
                  <a:cubicBezTo>
                    <a:pt x="2333" y="1844"/>
                    <a:pt x="2333" y="1844"/>
                    <a:pt x="2333" y="1844"/>
                  </a:cubicBezTo>
                  <a:cubicBezTo>
                    <a:pt x="2333" y="1845"/>
                    <a:pt x="2333" y="1845"/>
                    <a:pt x="2334" y="1846"/>
                  </a:cubicBezTo>
                  <a:cubicBezTo>
                    <a:pt x="2334" y="1846"/>
                    <a:pt x="2334" y="1846"/>
                    <a:pt x="2334" y="1846"/>
                  </a:cubicBezTo>
                  <a:cubicBezTo>
                    <a:pt x="2336" y="1848"/>
                    <a:pt x="2340" y="1850"/>
                    <a:pt x="2342" y="1853"/>
                  </a:cubicBezTo>
                  <a:cubicBezTo>
                    <a:pt x="2342" y="1853"/>
                    <a:pt x="2342" y="1853"/>
                    <a:pt x="2342" y="1853"/>
                  </a:cubicBezTo>
                  <a:cubicBezTo>
                    <a:pt x="2343" y="1856"/>
                    <a:pt x="2346" y="1861"/>
                    <a:pt x="2347" y="1867"/>
                  </a:cubicBezTo>
                  <a:cubicBezTo>
                    <a:pt x="2347" y="1867"/>
                    <a:pt x="2347" y="1867"/>
                    <a:pt x="2347" y="1867"/>
                  </a:cubicBezTo>
                  <a:cubicBezTo>
                    <a:pt x="2348" y="1872"/>
                    <a:pt x="2349" y="1879"/>
                    <a:pt x="2351" y="1883"/>
                  </a:cubicBezTo>
                  <a:cubicBezTo>
                    <a:pt x="2351" y="1883"/>
                    <a:pt x="2351" y="1883"/>
                    <a:pt x="2351" y="1883"/>
                  </a:cubicBezTo>
                  <a:cubicBezTo>
                    <a:pt x="2352" y="1884"/>
                    <a:pt x="2352" y="1885"/>
                    <a:pt x="2353" y="1886"/>
                  </a:cubicBezTo>
                  <a:cubicBezTo>
                    <a:pt x="2353" y="1886"/>
                    <a:pt x="2353" y="1886"/>
                    <a:pt x="2353" y="1886"/>
                  </a:cubicBezTo>
                  <a:cubicBezTo>
                    <a:pt x="2351" y="1887"/>
                    <a:pt x="2351" y="1887"/>
                    <a:pt x="2351" y="1887"/>
                  </a:cubicBezTo>
                  <a:cubicBezTo>
                    <a:pt x="2350" y="1887"/>
                    <a:pt x="2349" y="1886"/>
                    <a:pt x="2348" y="1884"/>
                  </a:cubicBezTo>
                  <a:close/>
                  <a:moveTo>
                    <a:pt x="1208" y="1863"/>
                  </a:moveTo>
                  <a:cubicBezTo>
                    <a:pt x="1210" y="1858"/>
                    <a:pt x="1213" y="1853"/>
                    <a:pt x="1213" y="1852"/>
                  </a:cubicBezTo>
                  <a:cubicBezTo>
                    <a:pt x="1213" y="1852"/>
                    <a:pt x="1213" y="1852"/>
                    <a:pt x="1213" y="1852"/>
                  </a:cubicBezTo>
                  <a:cubicBezTo>
                    <a:pt x="1214" y="1851"/>
                    <a:pt x="1214" y="1850"/>
                    <a:pt x="1214" y="1849"/>
                  </a:cubicBezTo>
                  <a:cubicBezTo>
                    <a:pt x="1214" y="1849"/>
                    <a:pt x="1214" y="1849"/>
                    <a:pt x="1214" y="1849"/>
                  </a:cubicBezTo>
                  <a:cubicBezTo>
                    <a:pt x="1214" y="1846"/>
                    <a:pt x="1213" y="1842"/>
                    <a:pt x="1213" y="1841"/>
                  </a:cubicBezTo>
                  <a:cubicBezTo>
                    <a:pt x="1213" y="1841"/>
                    <a:pt x="1213" y="1841"/>
                    <a:pt x="1213" y="1841"/>
                  </a:cubicBezTo>
                  <a:cubicBezTo>
                    <a:pt x="1212" y="1837"/>
                    <a:pt x="1210" y="1831"/>
                    <a:pt x="1210" y="1826"/>
                  </a:cubicBezTo>
                  <a:cubicBezTo>
                    <a:pt x="1210" y="1826"/>
                    <a:pt x="1210" y="1826"/>
                    <a:pt x="1210" y="1826"/>
                  </a:cubicBezTo>
                  <a:cubicBezTo>
                    <a:pt x="1210" y="1825"/>
                    <a:pt x="1210" y="1823"/>
                    <a:pt x="1211" y="1822"/>
                  </a:cubicBezTo>
                  <a:cubicBezTo>
                    <a:pt x="1211" y="1822"/>
                    <a:pt x="1211" y="1822"/>
                    <a:pt x="1211" y="1822"/>
                  </a:cubicBezTo>
                  <a:cubicBezTo>
                    <a:pt x="1213" y="1823"/>
                    <a:pt x="1213" y="1823"/>
                    <a:pt x="1213" y="1823"/>
                  </a:cubicBezTo>
                  <a:cubicBezTo>
                    <a:pt x="1213" y="1824"/>
                    <a:pt x="1213" y="1825"/>
                    <a:pt x="1213" y="1826"/>
                  </a:cubicBezTo>
                  <a:cubicBezTo>
                    <a:pt x="1213" y="1826"/>
                    <a:pt x="1213" y="1826"/>
                    <a:pt x="1213" y="1826"/>
                  </a:cubicBezTo>
                  <a:cubicBezTo>
                    <a:pt x="1213" y="1830"/>
                    <a:pt x="1214" y="1837"/>
                    <a:pt x="1215" y="1840"/>
                  </a:cubicBezTo>
                  <a:cubicBezTo>
                    <a:pt x="1215" y="1840"/>
                    <a:pt x="1215" y="1840"/>
                    <a:pt x="1215" y="1840"/>
                  </a:cubicBezTo>
                  <a:cubicBezTo>
                    <a:pt x="1216" y="1842"/>
                    <a:pt x="1217" y="1845"/>
                    <a:pt x="1217" y="1849"/>
                  </a:cubicBezTo>
                  <a:cubicBezTo>
                    <a:pt x="1217" y="1849"/>
                    <a:pt x="1217" y="1849"/>
                    <a:pt x="1217" y="1849"/>
                  </a:cubicBezTo>
                  <a:cubicBezTo>
                    <a:pt x="1217" y="1850"/>
                    <a:pt x="1217" y="1852"/>
                    <a:pt x="1216" y="1853"/>
                  </a:cubicBezTo>
                  <a:cubicBezTo>
                    <a:pt x="1216" y="1853"/>
                    <a:pt x="1216" y="1853"/>
                    <a:pt x="1216" y="1853"/>
                  </a:cubicBezTo>
                  <a:cubicBezTo>
                    <a:pt x="1215" y="1855"/>
                    <a:pt x="1213" y="1859"/>
                    <a:pt x="1211" y="1864"/>
                  </a:cubicBezTo>
                  <a:cubicBezTo>
                    <a:pt x="1211" y="1864"/>
                    <a:pt x="1211" y="1864"/>
                    <a:pt x="1211" y="1864"/>
                  </a:cubicBezTo>
                  <a:cubicBezTo>
                    <a:pt x="1208" y="1863"/>
                    <a:pt x="1208" y="1863"/>
                    <a:pt x="1208" y="1863"/>
                  </a:cubicBezTo>
                  <a:close/>
                  <a:moveTo>
                    <a:pt x="2689" y="1789"/>
                  </a:moveTo>
                  <a:cubicBezTo>
                    <a:pt x="2686" y="1787"/>
                    <a:pt x="2686" y="1785"/>
                    <a:pt x="2686" y="1784"/>
                  </a:cubicBezTo>
                  <a:cubicBezTo>
                    <a:pt x="2686" y="1784"/>
                    <a:pt x="2686" y="1784"/>
                    <a:pt x="2686" y="1784"/>
                  </a:cubicBezTo>
                  <a:cubicBezTo>
                    <a:pt x="2685" y="1783"/>
                    <a:pt x="2685" y="1783"/>
                    <a:pt x="2684" y="1782"/>
                  </a:cubicBezTo>
                  <a:cubicBezTo>
                    <a:pt x="2684" y="1782"/>
                    <a:pt x="2684" y="1782"/>
                    <a:pt x="2684" y="1782"/>
                  </a:cubicBezTo>
                  <a:cubicBezTo>
                    <a:pt x="2682" y="1781"/>
                    <a:pt x="2680" y="1781"/>
                    <a:pt x="2679" y="1781"/>
                  </a:cubicBezTo>
                  <a:cubicBezTo>
                    <a:pt x="2679" y="1781"/>
                    <a:pt x="2679" y="1781"/>
                    <a:pt x="2679" y="1781"/>
                  </a:cubicBezTo>
                  <a:cubicBezTo>
                    <a:pt x="2677" y="1781"/>
                    <a:pt x="2676" y="1779"/>
                    <a:pt x="2676" y="1779"/>
                  </a:cubicBezTo>
                  <a:cubicBezTo>
                    <a:pt x="2676" y="1779"/>
                    <a:pt x="2676" y="1779"/>
                    <a:pt x="2676" y="1779"/>
                  </a:cubicBezTo>
                  <a:cubicBezTo>
                    <a:pt x="2676" y="1778"/>
                    <a:pt x="2676" y="1777"/>
                    <a:pt x="2676" y="1776"/>
                  </a:cubicBezTo>
                  <a:cubicBezTo>
                    <a:pt x="2676" y="1776"/>
                    <a:pt x="2676" y="1776"/>
                    <a:pt x="2676" y="1776"/>
                  </a:cubicBezTo>
                  <a:cubicBezTo>
                    <a:pt x="2675" y="1776"/>
                    <a:pt x="2675" y="1776"/>
                    <a:pt x="2675" y="1776"/>
                  </a:cubicBezTo>
                  <a:cubicBezTo>
                    <a:pt x="2675" y="1776"/>
                    <a:pt x="2675" y="1776"/>
                    <a:pt x="2675" y="1776"/>
                  </a:cubicBezTo>
                  <a:cubicBezTo>
                    <a:pt x="2674" y="1777"/>
                    <a:pt x="2673" y="1777"/>
                    <a:pt x="2671" y="1778"/>
                  </a:cubicBezTo>
                  <a:cubicBezTo>
                    <a:pt x="2671" y="1778"/>
                    <a:pt x="2671" y="1778"/>
                    <a:pt x="2671" y="1778"/>
                  </a:cubicBezTo>
                  <a:cubicBezTo>
                    <a:pt x="2671" y="1778"/>
                    <a:pt x="2670" y="1778"/>
                    <a:pt x="2670" y="1778"/>
                  </a:cubicBezTo>
                  <a:cubicBezTo>
                    <a:pt x="2670" y="1778"/>
                    <a:pt x="2670" y="1778"/>
                    <a:pt x="2670" y="1778"/>
                  </a:cubicBezTo>
                  <a:cubicBezTo>
                    <a:pt x="2669" y="1778"/>
                    <a:pt x="2668" y="1777"/>
                    <a:pt x="2668" y="1777"/>
                  </a:cubicBezTo>
                  <a:cubicBezTo>
                    <a:pt x="2668" y="1777"/>
                    <a:pt x="2668" y="1777"/>
                    <a:pt x="2668" y="1777"/>
                  </a:cubicBezTo>
                  <a:cubicBezTo>
                    <a:pt x="2668" y="1776"/>
                    <a:pt x="2668" y="1776"/>
                    <a:pt x="2668" y="1775"/>
                  </a:cubicBezTo>
                  <a:cubicBezTo>
                    <a:pt x="2668" y="1775"/>
                    <a:pt x="2668" y="1775"/>
                    <a:pt x="2668" y="1775"/>
                  </a:cubicBezTo>
                  <a:cubicBezTo>
                    <a:pt x="2668" y="1775"/>
                    <a:pt x="2668" y="1775"/>
                    <a:pt x="2668" y="1775"/>
                  </a:cubicBezTo>
                  <a:cubicBezTo>
                    <a:pt x="2668" y="1775"/>
                    <a:pt x="2668" y="1775"/>
                    <a:pt x="2668" y="1775"/>
                  </a:cubicBezTo>
                  <a:cubicBezTo>
                    <a:pt x="2668" y="1775"/>
                    <a:pt x="2668" y="1775"/>
                    <a:pt x="2668" y="1775"/>
                  </a:cubicBezTo>
                  <a:cubicBezTo>
                    <a:pt x="2668" y="1775"/>
                    <a:pt x="2668" y="1775"/>
                    <a:pt x="2668" y="1775"/>
                  </a:cubicBezTo>
                  <a:cubicBezTo>
                    <a:pt x="2667" y="1774"/>
                    <a:pt x="2667" y="1773"/>
                    <a:pt x="2667" y="1772"/>
                  </a:cubicBezTo>
                  <a:cubicBezTo>
                    <a:pt x="2667" y="1772"/>
                    <a:pt x="2667" y="1772"/>
                    <a:pt x="2667" y="1772"/>
                  </a:cubicBezTo>
                  <a:cubicBezTo>
                    <a:pt x="2666" y="1771"/>
                    <a:pt x="2664" y="1764"/>
                    <a:pt x="2664" y="1764"/>
                  </a:cubicBezTo>
                  <a:cubicBezTo>
                    <a:pt x="2664" y="1764"/>
                    <a:pt x="2664" y="1764"/>
                    <a:pt x="2664" y="1764"/>
                  </a:cubicBezTo>
                  <a:cubicBezTo>
                    <a:pt x="2664" y="1763"/>
                    <a:pt x="2664" y="1763"/>
                    <a:pt x="2663" y="1763"/>
                  </a:cubicBezTo>
                  <a:cubicBezTo>
                    <a:pt x="2663" y="1763"/>
                    <a:pt x="2663" y="1763"/>
                    <a:pt x="2663" y="1763"/>
                  </a:cubicBezTo>
                  <a:cubicBezTo>
                    <a:pt x="2663" y="1763"/>
                    <a:pt x="2663" y="1763"/>
                    <a:pt x="2663" y="1763"/>
                  </a:cubicBezTo>
                  <a:cubicBezTo>
                    <a:pt x="2663" y="1763"/>
                    <a:pt x="2663" y="1763"/>
                    <a:pt x="2663" y="1763"/>
                  </a:cubicBezTo>
                  <a:cubicBezTo>
                    <a:pt x="2662" y="1763"/>
                    <a:pt x="2661" y="1763"/>
                    <a:pt x="2660" y="1763"/>
                  </a:cubicBezTo>
                  <a:cubicBezTo>
                    <a:pt x="2660" y="1763"/>
                    <a:pt x="2660" y="1763"/>
                    <a:pt x="2660" y="1763"/>
                  </a:cubicBezTo>
                  <a:cubicBezTo>
                    <a:pt x="2660" y="1763"/>
                    <a:pt x="2660" y="1763"/>
                    <a:pt x="2660" y="1763"/>
                  </a:cubicBezTo>
                  <a:cubicBezTo>
                    <a:pt x="2660" y="1763"/>
                    <a:pt x="2660" y="1763"/>
                    <a:pt x="2660" y="1763"/>
                  </a:cubicBezTo>
                  <a:cubicBezTo>
                    <a:pt x="2659" y="1763"/>
                    <a:pt x="2658" y="1763"/>
                    <a:pt x="2658" y="1762"/>
                  </a:cubicBezTo>
                  <a:cubicBezTo>
                    <a:pt x="2658" y="1762"/>
                    <a:pt x="2658" y="1762"/>
                    <a:pt x="2658" y="1762"/>
                  </a:cubicBezTo>
                  <a:cubicBezTo>
                    <a:pt x="2658" y="1761"/>
                    <a:pt x="2658" y="1761"/>
                    <a:pt x="2659" y="1761"/>
                  </a:cubicBezTo>
                  <a:cubicBezTo>
                    <a:pt x="2659" y="1761"/>
                    <a:pt x="2659" y="1761"/>
                    <a:pt x="2659" y="1761"/>
                  </a:cubicBezTo>
                  <a:cubicBezTo>
                    <a:pt x="2659" y="1761"/>
                    <a:pt x="2659" y="1760"/>
                    <a:pt x="2659" y="1760"/>
                  </a:cubicBezTo>
                  <a:cubicBezTo>
                    <a:pt x="2659" y="1760"/>
                    <a:pt x="2659" y="1760"/>
                    <a:pt x="2659" y="1760"/>
                  </a:cubicBezTo>
                  <a:cubicBezTo>
                    <a:pt x="2659" y="1760"/>
                    <a:pt x="2659" y="1760"/>
                    <a:pt x="2659" y="1760"/>
                  </a:cubicBezTo>
                  <a:cubicBezTo>
                    <a:pt x="2659" y="1760"/>
                    <a:pt x="2659" y="1760"/>
                    <a:pt x="2659" y="1760"/>
                  </a:cubicBezTo>
                  <a:cubicBezTo>
                    <a:pt x="2659" y="1760"/>
                    <a:pt x="2659" y="1759"/>
                    <a:pt x="2658" y="1759"/>
                  </a:cubicBezTo>
                  <a:cubicBezTo>
                    <a:pt x="2658" y="1759"/>
                    <a:pt x="2658" y="1759"/>
                    <a:pt x="2658" y="1759"/>
                  </a:cubicBezTo>
                  <a:cubicBezTo>
                    <a:pt x="2657" y="1757"/>
                    <a:pt x="2656" y="1756"/>
                    <a:pt x="2656" y="1755"/>
                  </a:cubicBezTo>
                  <a:cubicBezTo>
                    <a:pt x="2656" y="1755"/>
                    <a:pt x="2656" y="1755"/>
                    <a:pt x="2656" y="1755"/>
                  </a:cubicBezTo>
                  <a:cubicBezTo>
                    <a:pt x="2656" y="1752"/>
                    <a:pt x="2659" y="1751"/>
                    <a:pt x="2662" y="1751"/>
                  </a:cubicBezTo>
                  <a:cubicBezTo>
                    <a:pt x="2662" y="1751"/>
                    <a:pt x="2662" y="1751"/>
                    <a:pt x="2662" y="1751"/>
                  </a:cubicBezTo>
                  <a:cubicBezTo>
                    <a:pt x="2666" y="1750"/>
                    <a:pt x="2668" y="1748"/>
                    <a:pt x="2668" y="1746"/>
                  </a:cubicBezTo>
                  <a:cubicBezTo>
                    <a:pt x="2668" y="1746"/>
                    <a:pt x="2668" y="1746"/>
                    <a:pt x="2668" y="1746"/>
                  </a:cubicBezTo>
                  <a:cubicBezTo>
                    <a:pt x="2668" y="1746"/>
                    <a:pt x="2668" y="1745"/>
                    <a:pt x="2668" y="1745"/>
                  </a:cubicBezTo>
                  <a:cubicBezTo>
                    <a:pt x="2668" y="1745"/>
                    <a:pt x="2668" y="1745"/>
                    <a:pt x="2668" y="1745"/>
                  </a:cubicBezTo>
                  <a:cubicBezTo>
                    <a:pt x="2667" y="1744"/>
                    <a:pt x="2667" y="1744"/>
                    <a:pt x="2667" y="1743"/>
                  </a:cubicBezTo>
                  <a:cubicBezTo>
                    <a:pt x="2667" y="1743"/>
                    <a:pt x="2667" y="1743"/>
                    <a:pt x="2667" y="1743"/>
                  </a:cubicBezTo>
                  <a:cubicBezTo>
                    <a:pt x="2667" y="1741"/>
                    <a:pt x="2669" y="1740"/>
                    <a:pt x="2670" y="1739"/>
                  </a:cubicBezTo>
                  <a:cubicBezTo>
                    <a:pt x="2670" y="1739"/>
                    <a:pt x="2670" y="1739"/>
                    <a:pt x="2670" y="1739"/>
                  </a:cubicBezTo>
                  <a:cubicBezTo>
                    <a:pt x="2671" y="1738"/>
                    <a:pt x="2672" y="1737"/>
                    <a:pt x="2672" y="1736"/>
                  </a:cubicBezTo>
                  <a:cubicBezTo>
                    <a:pt x="2672" y="1736"/>
                    <a:pt x="2672" y="1736"/>
                    <a:pt x="2672" y="1736"/>
                  </a:cubicBezTo>
                  <a:cubicBezTo>
                    <a:pt x="2672" y="1736"/>
                    <a:pt x="2672" y="1736"/>
                    <a:pt x="2672" y="1736"/>
                  </a:cubicBezTo>
                  <a:cubicBezTo>
                    <a:pt x="2672" y="1736"/>
                    <a:pt x="2672" y="1736"/>
                    <a:pt x="2672" y="1736"/>
                  </a:cubicBezTo>
                  <a:cubicBezTo>
                    <a:pt x="2671" y="1735"/>
                    <a:pt x="2671" y="1733"/>
                    <a:pt x="2671" y="1732"/>
                  </a:cubicBezTo>
                  <a:cubicBezTo>
                    <a:pt x="2671" y="1732"/>
                    <a:pt x="2671" y="1732"/>
                    <a:pt x="2671" y="1732"/>
                  </a:cubicBezTo>
                  <a:cubicBezTo>
                    <a:pt x="2671" y="1729"/>
                    <a:pt x="2672" y="1726"/>
                    <a:pt x="2675" y="1724"/>
                  </a:cubicBezTo>
                  <a:cubicBezTo>
                    <a:pt x="2675" y="1724"/>
                    <a:pt x="2675" y="1724"/>
                    <a:pt x="2675" y="1724"/>
                  </a:cubicBezTo>
                  <a:cubicBezTo>
                    <a:pt x="2676" y="1723"/>
                    <a:pt x="2677" y="1723"/>
                    <a:pt x="2678" y="1722"/>
                  </a:cubicBezTo>
                  <a:cubicBezTo>
                    <a:pt x="2678" y="1722"/>
                    <a:pt x="2678" y="1722"/>
                    <a:pt x="2678" y="1722"/>
                  </a:cubicBezTo>
                  <a:cubicBezTo>
                    <a:pt x="2679" y="1724"/>
                    <a:pt x="2679" y="1724"/>
                    <a:pt x="2679" y="1724"/>
                  </a:cubicBezTo>
                  <a:cubicBezTo>
                    <a:pt x="2679" y="1722"/>
                    <a:pt x="2679" y="1722"/>
                    <a:pt x="2679" y="1722"/>
                  </a:cubicBezTo>
                  <a:cubicBezTo>
                    <a:pt x="2680" y="1722"/>
                    <a:pt x="2682" y="1721"/>
                    <a:pt x="2683" y="1721"/>
                  </a:cubicBezTo>
                  <a:cubicBezTo>
                    <a:pt x="2683" y="1721"/>
                    <a:pt x="2683" y="1721"/>
                    <a:pt x="2683" y="1721"/>
                  </a:cubicBezTo>
                  <a:cubicBezTo>
                    <a:pt x="2684" y="1720"/>
                    <a:pt x="2684" y="1720"/>
                    <a:pt x="2684" y="1719"/>
                  </a:cubicBezTo>
                  <a:cubicBezTo>
                    <a:pt x="2684" y="1719"/>
                    <a:pt x="2684" y="1719"/>
                    <a:pt x="2684" y="1719"/>
                  </a:cubicBezTo>
                  <a:cubicBezTo>
                    <a:pt x="2684" y="1719"/>
                    <a:pt x="2684" y="1718"/>
                    <a:pt x="2683" y="1716"/>
                  </a:cubicBezTo>
                  <a:cubicBezTo>
                    <a:pt x="2683" y="1716"/>
                    <a:pt x="2683" y="1716"/>
                    <a:pt x="2683" y="1716"/>
                  </a:cubicBezTo>
                  <a:cubicBezTo>
                    <a:pt x="2682" y="1714"/>
                    <a:pt x="2680" y="1711"/>
                    <a:pt x="2677" y="1709"/>
                  </a:cubicBezTo>
                  <a:cubicBezTo>
                    <a:pt x="2677" y="1709"/>
                    <a:pt x="2677" y="1709"/>
                    <a:pt x="2677" y="1709"/>
                  </a:cubicBezTo>
                  <a:cubicBezTo>
                    <a:pt x="2673" y="1705"/>
                    <a:pt x="2668" y="1704"/>
                    <a:pt x="2667" y="1700"/>
                  </a:cubicBezTo>
                  <a:cubicBezTo>
                    <a:pt x="2667" y="1700"/>
                    <a:pt x="2667" y="1700"/>
                    <a:pt x="2667" y="1700"/>
                  </a:cubicBezTo>
                  <a:cubicBezTo>
                    <a:pt x="2667" y="1699"/>
                    <a:pt x="2668" y="1698"/>
                    <a:pt x="2668" y="1697"/>
                  </a:cubicBezTo>
                  <a:cubicBezTo>
                    <a:pt x="2668" y="1697"/>
                    <a:pt x="2668" y="1697"/>
                    <a:pt x="2668" y="1697"/>
                  </a:cubicBezTo>
                  <a:cubicBezTo>
                    <a:pt x="2671" y="1695"/>
                    <a:pt x="2674" y="1690"/>
                    <a:pt x="2679" y="1690"/>
                  </a:cubicBezTo>
                  <a:cubicBezTo>
                    <a:pt x="2679" y="1690"/>
                    <a:pt x="2679" y="1690"/>
                    <a:pt x="2679" y="1690"/>
                  </a:cubicBezTo>
                  <a:cubicBezTo>
                    <a:pt x="2680" y="1690"/>
                    <a:pt x="2681" y="1690"/>
                    <a:pt x="2682" y="1691"/>
                  </a:cubicBezTo>
                  <a:cubicBezTo>
                    <a:pt x="2682" y="1691"/>
                    <a:pt x="2682" y="1691"/>
                    <a:pt x="2682" y="1691"/>
                  </a:cubicBezTo>
                  <a:cubicBezTo>
                    <a:pt x="2682" y="1691"/>
                    <a:pt x="2682" y="1691"/>
                    <a:pt x="2682" y="1691"/>
                  </a:cubicBezTo>
                  <a:cubicBezTo>
                    <a:pt x="2683" y="1691"/>
                    <a:pt x="2684" y="1692"/>
                    <a:pt x="2686" y="1693"/>
                  </a:cubicBezTo>
                  <a:cubicBezTo>
                    <a:pt x="2686" y="1693"/>
                    <a:pt x="2686" y="1693"/>
                    <a:pt x="2686" y="1693"/>
                  </a:cubicBezTo>
                  <a:cubicBezTo>
                    <a:pt x="2688" y="1695"/>
                    <a:pt x="2689" y="1697"/>
                    <a:pt x="2689" y="1697"/>
                  </a:cubicBezTo>
                  <a:cubicBezTo>
                    <a:pt x="2689" y="1697"/>
                    <a:pt x="2689" y="1697"/>
                    <a:pt x="2689" y="1697"/>
                  </a:cubicBezTo>
                  <a:cubicBezTo>
                    <a:pt x="2692" y="1699"/>
                    <a:pt x="2695" y="1699"/>
                    <a:pt x="2703" y="1702"/>
                  </a:cubicBezTo>
                  <a:cubicBezTo>
                    <a:pt x="2703" y="1702"/>
                    <a:pt x="2703" y="1702"/>
                    <a:pt x="2703" y="1702"/>
                  </a:cubicBezTo>
                  <a:cubicBezTo>
                    <a:pt x="2714" y="1705"/>
                    <a:pt x="2713" y="1705"/>
                    <a:pt x="2717" y="1705"/>
                  </a:cubicBezTo>
                  <a:cubicBezTo>
                    <a:pt x="2717" y="1705"/>
                    <a:pt x="2717" y="1705"/>
                    <a:pt x="2717" y="1705"/>
                  </a:cubicBezTo>
                  <a:cubicBezTo>
                    <a:pt x="2719" y="1705"/>
                    <a:pt x="2719" y="1705"/>
                    <a:pt x="2720" y="1705"/>
                  </a:cubicBezTo>
                  <a:cubicBezTo>
                    <a:pt x="2720" y="1705"/>
                    <a:pt x="2720" y="1705"/>
                    <a:pt x="2720" y="1705"/>
                  </a:cubicBezTo>
                  <a:cubicBezTo>
                    <a:pt x="2720" y="1705"/>
                    <a:pt x="2720" y="1705"/>
                    <a:pt x="2721" y="1706"/>
                  </a:cubicBezTo>
                  <a:cubicBezTo>
                    <a:pt x="2721" y="1706"/>
                    <a:pt x="2721" y="1706"/>
                    <a:pt x="2721" y="1706"/>
                  </a:cubicBezTo>
                  <a:cubicBezTo>
                    <a:pt x="2720" y="1708"/>
                    <a:pt x="2720" y="1707"/>
                    <a:pt x="2720" y="1708"/>
                  </a:cubicBezTo>
                  <a:cubicBezTo>
                    <a:pt x="2720" y="1708"/>
                    <a:pt x="2720" y="1708"/>
                    <a:pt x="2720" y="1708"/>
                  </a:cubicBezTo>
                  <a:cubicBezTo>
                    <a:pt x="2720" y="1708"/>
                    <a:pt x="2720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7"/>
                    <a:pt x="2719" y="1707"/>
                    <a:pt x="2719" y="1707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9" y="1708"/>
                    <a:pt x="2719" y="1708"/>
                    <a:pt x="2719" y="1708"/>
                  </a:cubicBezTo>
                  <a:cubicBezTo>
                    <a:pt x="2718" y="1708"/>
                    <a:pt x="2718" y="1708"/>
                    <a:pt x="2717" y="1708"/>
                  </a:cubicBezTo>
                  <a:cubicBezTo>
                    <a:pt x="2717" y="1708"/>
                    <a:pt x="2717" y="1708"/>
                    <a:pt x="2717" y="1708"/>
                  </a:cubicBezTo>
                  <a:cubicBezTo>
                    <a:pt x="2713" y="1708"/>
                    <a:pt x="2713" y="1707"/>
                    <a:pt x="2702" y="1704"/>
                  </a:cubicBezTo>
                  <a:cubicBezTo>
                    <a:pt x="2702" y="1704"/>
                    <a:pt x="2702" y="1704"/>
                    <a:pt x="2702" y="1704"/>
                  </a:cubicBezTo>
                  <a:cubicBezTo>
                    <a:pt x="2695" y="1702"/>
                    <a:pt x="2691" y="1702"/>
                    <a:pt x="2687" y="1699"/>
                  </a:cubicBezTo>
                  <a:cubicBezTo>
                    <a:pt x="2687" y="1699"/>
                    <a:pt x="2687" y="1699"/>
                    <a:pt x="2687" y="1699"/>
                  </a:cubicBezTo>
                  <a:cubicBezTo>
                    <a:pt x="2685" y="1697"/>
                    <a:pt x="2686" y="1696"/>
                    <a:pt x="2684" y="1695"/>
                  </a:cubicBezTo>
                  <a:cubicBezTo>
                    <a:pt x="2684" y="1695"/>
                    <a:pt x="2684" y="1695"/>
                    <a:pt x="2684" y="1695"/>
                  </a:cubicBezTo>
                  <a:cubicBezTo>
                    <a:pt x="2683" y="1694"/>
                    <a:pt x="2682" y="1694"/>
                    <a:pt x="2681" y="1693"/>
                  </a:cubicBezTo>
                  <a:cubicBezTo>
                    <a:pt x="2681" y="1693"/>
                    <a:pt x="2681" y="1693"/>
                    <a:pt x="2681" y="1693"/>
                  </a:cubicBezTo>
                  <a:cubicBezTo>
                    <a:pt x="2682" y="1692"/>
                    <a:pt x="2682" y="1692"/>
                    <a:pt x="2682" y="1692"/>
                  </a:cubicBezTo>
                  <a:cubicBezTo>
                    <a:pt x="2681" y="1693"/>
                    <a:pt x="2681" y="1693"/>
                    <a:pt x="2681" y="1693"/>
                  </a:cubicBezTo>
                  <a:cubicBezTo>
                    <a:pt x="2680" y="1693"/>
                    <a:pt x="2680" y="1693"/>
                    <a:pt x="2679" y="1693"/>
                  </a:cubicBezTo>
                  <a:cubicBezTo>
                    <a:pt x="2679" y="1693"/>
                    <a:pt x="2679" y="1693"/>
                    <a:pt x="2679" y="1693"/>
                  </a:cubicBezTo>
                  <a:cubicBezTo>
                    <a:pt x="2676" y="1693"/>
                    <a:pt x="2674" y="1696"/>
                    <a:pt x="2670" y="1699"/>
                  </a:cubicBezTo>
                  <a:cubicBezTo>
                    <a:pt x="2670" y="1699"/>
                    <a:pt x="2670" y="1699"/>
                    <a:pt x="2670" y="1699"/>
                  </a:cubicBezTo>
                  <a:cubicBezTo>
                    <a:pt x="2670" y="1700"/>
                    <a:pt x="2670" y="1700"/>
                    <a:pt x="2670" y="1700"/>
                  </a:cubicBezTo>
                  <a:cubicBezTo>
                    <a:pt x="2670" y="1700"/>
                    <a:pt x="2670" y="1700"/>
                    <a:pt x="2670" y="1700"/>
                  </a:cubicBezTo>
                  <a:cubicBezTo>
                    <a:pt x="2670" y="1700"/>
                    <a:pt x="2671" y="1701"/>
                    <a:pt x="2672" y="1702"/>
                  </a:cubicBezTo>
                  <a:cubicBezTo>
                    <a:pt x="2672" y="1702"/>
                    <a:pt x="2672" y="1702"/>
                    <a:pt x="2672" y="1702"/>
                  </a:cubicBezTo>
                  <a:cubicBezTo>
                    <a:pt x="2674" y="1703"/>
                    <a:pt x="2676" y="1705"/>
                    <a:pt x="2678" y="1707"/>
                  </a:cubicBezTo>
                  <a:cubicBezTo>
                    <a:pt x="2678" y="1707"/>
                    <a:pt x="2678" y="1707"/>
                    <a:pt x="2678" y="1707"/>
                  </a:cubicBezTo>
                  <a:cubicBezTo>
                    <a:pt x="2682" y="1709"/>
                    <a:pt x="2684" y="1712"/>
                    <a:pt x="2686" y="1715"/>
                  </a:cubicBezTo>
                  <a:cubicBezTo>
                    <a:pt x="2686" y="1715"/>
                    <a:pt x="2686" y="1715"/>
                    <a:pt x="2686" y="1715"/>
                  </a:cubicBezTo>
                  <a:cubicBezTo>
                    <a:pt x="2687" y="1717"/>
                    <a:pt x="2687" y="1718"/>
                    <a:pt x="2687" y="1719"/>
                  </a:cubicBezTo>
                  <a:cubicBezTo>
                    <a:pt x="2687" y="1719"/>
                    <a:pt x="2687" y="1719"/>
                    <a:pt x="2687" y="1719"/>
                  </a:cubicBezTo>
                  <a:cubicBezTo>
                    <a:pt x="2687" y="1721"/>
                    <a:pt x="2686" y="1723"/>
                    <a:pt x="2684" y="1723"/>
                  </a:cubicBezTo>
                  <a:cubicBezTo>
                    <a:pt x="2684" y="1723"/>
                    <a:pt x="2684" y="1723"/>
                    <a:pt x="2684" y="1723"/>
                  </a:cubicBezTo>
                  <a:cubicBezTo>
                    <a:pt x="2683" y="1724"/>
                    <a:pt x="2681" y="1724"/>
                    <a:pt x="2679" y="1725"/>
                  </a:cubicBezTo>
                  <a:cubicBezTo>
                    <a:pt x="2679" y="1725"/>
                    <a:pt x="2679" y="1725"/>
                    <a:pt x="2679" y="1725"/>
                  </a:cubicBezTo>
                  <a:cubicBezTo>
                    <a:pt x="2679" y="1725"/>
                    <a:pt x="2679" y="1725"/>
                    <a:pt x="2679" y="1725"/>
                  </a:cubicBezTo>
                  <a:cubicBezTo>
                    <a:pt x="2678" y="1725"/>
                    <a:pt x="2677" y="1726"/>
                    <a:pt x="2676" y="1726"/>
                  </a:cubicBezTo>
                  <a:cubicBezTo>
                    <a:pt x="2676" y="1726"/>
                    <a:pt x="2676" y="1726"/>
                    <a:pt x="2676" y="1726"/>
                  </a:cubicBezTo>
                  <a:cubicBezTo>
                    <a:pt x="2675" y="1727"/>
                    <a:pt x="2674" y="1730"/>
                    <a:pt x="2674" y="1732"/>
                  </a:cubicBezTo>
                  <a:cubicBezTo>
                    <a:pt x="2674" y="1732"/>
                    <a:pt x="2674" y="1732"/>
                    <a:pt x="2674" y="1732"/>
                  </a:cubicBezTo>
                  <a:cubicBezTo>
                    <a:pt x="2674" y="1733"/>
                    <a:pt x="2674" y="1734"/>
                    <a:pt x="2674" y="1735"/>
                  </a:cubicBezTo>
                  <a:cubicBezTo>
                    <a:pt x="2674" y="1735"/>
                    <a:pt x="2674" y="1735"/>
                    <a:pt x="2674" y="1735"/>
                  </a:cubicBezTo>
                  <a:cubicBezTo>
                    <a:pt x="2674" y="1735"/>
                    <a:pt x="2675" y="1736"/>
                    <a:pt x="2675" y="1736"/>
                  </a:cubicBezTo>
                  <a:cubicBezTo>
                    <a:pt x="2675" y="1736"/>
                    <a:pt x="2675" y="1736"/>
                    <a:pt x="2675" y="1736"/>
                  </a:cubicBezTo>
                  <a:cubicBezTo>
                    <a:pt x="2674" y="1740"/>
                    <a:pt x="2671" y="1741"/>
                    <a:pt x="2670" y="1742"/>
                  </a:cubicBezTo>
                  <a:cubicBezTo>
                    <a:pt x="2670" y="1742"/>
                    <a:pt x="2670" y="1742"/>
                    <a:pt x="2670" y="1742"/>
                  </a:cubicBezTo>
                  <a:cubicBezTo>
                    <a:pt x="2670" y="1743"/>
                    <a:pt x="2670" y="1743"/>
                    <a:pt x="2670" y="1743"/>
                  </a:cubicBezTo>
                  <a:cubicBezTo>
                    <a:pt x="2670" y="1743"/>
                    <a:pt x="2670" y="1743"/>
                    <a:pt x="2670" y="1743"/>
                  </a:cubicBezTo>
                  <a:cubicBezTo>
                    <a:pt x="2670" y="1743"/>
                    <a:pt x="2670" y="1743"/>
                    <a:pt x="2670" y="1743"/>
                  </a:cubicBezTo>
                  <a:cubicBezTo>
                    <a:pt x="2670" y="1743"/>
                    <a:pt x="2670" y="1743"/>
                    <a:pt x="2670" y="1743"/>
                  </a:cubicBezTo>
                  <a:cubicBezTo>
                    <a:pt x="2670" y="1744"/>
                    <a:pt x="2671" y="1745"/>
                    <a:pt x="2671" y="1746"/>
                  </a:cubicBezTo>
                  <a:cubicBezTo>
                    <a:pt x="2671" y="1746"/>
                    <a:pt x="2671" y="1746"/>
                    <a:pt x="2671" y="1746"/>
                  </a:cubicBezTo>
                  <a:cubicBezTo>
                    <a:pt x="2671" y="1750"/>
                    <a:pt x="2667" y="1753"/>
                    <a:pt x="2662" y="1753"/>
                  </a:cubicBezTo>
                  <a:cubicBezTo>
                    <a:pt x="2662" y="1753"/>
                    <a:pt x="2662" y="1753"/>
                    <a:pt x="2662" y="1753"/>
                  </a:cubicBezTo>
                  <a:cubicBezTo>
                    <a:pt x="2661" y="1754"/>
                    <a:pt x="2660" y="1754"/>
                    <a:pt x="2659" y="1754"/>
                  </a:cubicBezTo>
                  <a:cubicBezTo>
                    <a:pt x="2659" y="1754"/>
                    <a:pt x="2659" y="1754"/>
                    <a:pt x="2659" y="1754"/>
                  </a:cubicBezTo>
                  <a:cubicBezTo>
                    <a:pt x="2659" y="1754"/>
                    <a:pt x="2659" y="1754"/>
                    <a:pt x="2659" y="1755"/>
                  </a:cubicBezTo>
                  <a:cubicBezTo>
                    <a:pt x="2659" y="1755"/>
                    <a:pt x="2659" y="1755"/>
                    <a:pt x="2659" y="1755"/>
                  </a:cubicBezTo>
                  <a:cubicBezTo>
                    <a:pt x="2659" y="1755"/>
                    <a:pt x="2660" y="1756"/>
                    <a:pt x="2661" y="1757"/>
                  </a:cubicBezTo>
                  <a:cubicBezTo>
                    <a:pt x="2661" y="1757"/>
                    <a:pt x="2661" y="1757"/>
                    <a:pt x="2661" y="1757"/>
                  </a:cubicBezTo>
                  <a:cubicBezTo>
                    <a:pt x="2661" y="1758"/>
                    <a:pt x="2662" y="1759"/>
                    <a:pt x="2662" y="1760"/>
                  </a:cubicBezTo>
                  <a:cubicBezTo>
                    <a:pt x="2662" y="1760"/>
                    <a:pt x="2662" y="1760"/>
                    <a:pt x="2662" y="1760"/>
                  </a:cubicBezTo>
                  <a:cubicBezTo>
                    <a:pt x="2662" y="1760"/>
                    <a:pt x="2662" y="1760"/>
                    <a:pt x="2662" y="1760"/>
                  </a:cubicBezTo>
                  <a:cubicBezTo>
                    <a:pt x="2662" y="1760"/>
                    <a:pt x="2662" y="1760"/>
                    <a:pt x="2662" y="1760"/>
                  </a:cubicBezTo>
                  <a:cubicBezTo>
                    <a:pt x="2662" y="1760"/>
                    <a:pt x="2662" y="1760"/>
                    <a:pt x="2663" y="1760"/>
                  </a:cubicBezTo>
                  <a:cubicBezTo>
                    <a:pt x="2663" y="1760"/>
                    <a:pt x="2663" y="1760"/>
                    <a:pt x="2663" y="1760"/>
                  </a:cubicBezTo>
                  <a:cubicBezTo>
                    <a:pt x="2663" y="1760"/>
                    <a:pt x="2663" y="1760"/>
                    <a:pt x="2663" y="1760"/>
                  </a:cubicBezTo>
                  <a:cubicBezTo>
                    <a:pt x="2663" y="1760"/>
                    <a:pt x="2663" y="1760"/>
                    <a:pt x="2663" y="1760"/>
                  </a:cubicBezTo>
                  <a:cubicBezTo>
                    <a:pt x="2664" y="1760"/>
                    <a:pt x="2666" y="1760"/>
                    <a:pt x="2667" y="1762"/>
                  </a:cubicBezTo>
                  <a:cubicBezTo>
                    <a:pt x="2667" y="1762"/>
                    <a:pt x="2667" y="1762"/>
                    <a:pt x="2667" y="1762"/>
                  </a:cubicBezTo>
                  <a:cubicBezTo>
                    <a:pt x="2667" y="1764"/>
                    <a:pt x="2669" y="1770"/>
                    <a:pt x="2669" y="1771"/>
                  </a:cubicBezTo>
                  <a:cubicBezTo>
                    <a:pt x="2669" y="1771"/>
                    <a:pt x="2669" y="1771"/>
                    <a:pt x="2669" y="1771"/>
                  </a:cubicBezTo>
                  <a:cubicBezTo>
                    <a:pt x="2670" y="1772"/>
                    <a:pt x="2670" y="1774"/>
                    <a:pt x="2670" y="1774"/>
                  </a:cubicBezTo>
                  <a:cubicBezTo>
                    <a:pt x="2670" y="1774"/>
                    <a:pt x="2670" y="1774"/>
                    <a:pt x="2670" y="1774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0" y="1775"/>
                    <a:pt x="2670" y="1775"/>
                    <a:pt x="2670" y="1775"/>
                  </a:cubicBezTo>
                  <a:cubicBezTo>
                    <a:pt x="2672" y="1775"/>
                    <a:pt x="2673" y="1774"/>
                    <a:pt x="2674" y="1774"/>
                  </a:cubicBezTo>
                  <a:cubicBezTo>
                    <a:pt x="2674" y="1774"/>
                    <a:pt x="2674" y="1774"/>
                    <a:pt x="2674" y="1774"/>
                  </a:cubicBezTo>
                  <a:cubicBezTo>
                    <a:pt x="2675" y="1774"/>
                    <a:pt x="2675" y="1773"/>
                    <a:pt x="2676" y="1773"/>
                  </a:cubicBezTo>
                  <a:cubicBezTo>
                    <a:pt x="2676" y="1773"/>
                    <a:pt x="2676" y="1773"/>
                    <a:pt x="2676" y="1773"/>
                  </a:cubicBezTo>
                  <a:cubicBezTo>
                    <a:pt x="2677" y="1773"/>
                    <a:pt x="2678" y="1774"/>
                    <a:pt x="2678" y="1776"/>
                  </a:cubicBezTo>
                  <a:cubicBezTo>
                    <a:pt x="2678" y="1776"/>
                    <a:pt x="2678" y="1776"/>
                    <a:pt x="2678" y="1776"/>
                  </a:cubicBezTo>
                  <a:cubicBezTo>
                    <a:pt x="2679" y="1777"/>
                    <a:pt x="2679" y="1778"/>
                    <a:pt x="2679" y="1778"/>
                  </a:cubicBezTo>
                  <a:cubicBezTo>
                    <a:pt x="2679" y="1778"/>
                    <a:pt x="2679" y="1778"/>
                    <a:pt x="2679" y="1778"/>
                  </a:cubicBezTo>
                  <a:cubicBezTo>
                    <a:pt x="2680" y="1778"/>
                    <a:pt x="2683" y="1778"/>
                    <a:pt x="2685" y="1780"/>
                  </a:cubicBezTo>
                  <a:cubicBezTo>
                    <a:pt x="2685" y="1780"/>
                    <a:pt x="2685" y="1780"/>
                    <a:pt x="2685" y="1780"/>
                  </a:cubicBezTo>
                  <a:cubicBezTo>
                    <a:pt x="2687" y="1781"/>
                    <a:pt x="2688" y="1782"/>
                    <a:pt x="2688" y="1783"/>
                  </a:cubicBezTo>
                  <a:cubicBezTo>
                    <a:pt x="2688" y="1783"/>
                    <a:pt x="2688" y="1783"/>
                    <a:pt x="2688" y="1783"/>
                  </a:cubicBezTo>
                  <a:cubicBezTo>
                    <a:pt x="2689" y="1785"/>
                    <a:pt x="2689" y="1785"/>
                    <a:pt x="2690" y="1786"/>
                  </a:cubicBezTo>
                  <a:cubicBezTo>
                    <a:pt x="2690" y="1786"/>
                    <a:pt x="2690" y="1786"/>
                    <a:pt x="2690" y="1786"/>
                  </a:cubicBezTo>
                  <a:cubicBezTo>
                    <a:pt x="2692" y="1787"/>
                    <a:pt x="2692" y="1787"/>
                    <a:pt x="2693" y="1787"/>
                  </a:cubicBezTo>
                  <a:cubicBezTo>
                    <a:pt x="2693" y="1787"/>
                    <a:pt x="2693" y="1787"/>
                    <a:pt x="2693" y="1787"/>
                  </a:cubicBezTo>
                  <a:cubicBezTo>
                    <a:pt x="2694" y="1787"/>
                    <a:pt x="2694" y="1787"/>
                    <a:pt x="2695" y="1787"/>
                  </a:cubicBezTo>
                  <a:cubicBezTo>
                    <a:pt x="2695" y="1787"/>
                    <a:pt x="2695" y="1787"/>
                    <a:pt x="2695" y="1787"/>
                  </a:cubicBezTo>
                  <a:cubicBezTo>
                    <a:pt x="2699" y="1786"/>
                    <a:pt x="2711" y="1783"/>
                    <a:pt x="2711" y="1783"/>
                  </a:cubicBezTo>
                  <a:cubicBezTo>
                    <a:pt x="2711" y="1783"/>
                    <a:pt x="2711" y="1783"/>
                    <a:pt x="2711" y="1783"/>
                  </a:cubicBezTo>
                  <a:cubicBezTo>
                    <a:pt x="2711" y="1783"/>
                    <a:pt x="2711" y="1783"/>
                    <a:pt x="2711" y="1783"/>
                  </a:cubicBezTo>
                  <a:cubicBezTo>
                    <a:pt x="2712" y="1785"/>
                    <a:pt x="2712" y="1785"/>
                    <a:pt x="2712" y="1785"/>
                  </a:cubicBezTo>
                  <a:cubicBezTo>
                    <a:pt x="2712" y="1785"/>
                    <a:pt x="2700" y="1789"/>
                    <a:pt x="2696" y="1790"/>
                  </a:cubicBezTo>
                  <a:cubicBezTo>
                    <a:pt x="2696" y="1790"/>
                    <a:pt x="2696" y="1790"/>
                    <a:pt x="2696" y="1790"/>
                  </a:cubicBezTo>
                  <a:cubicBezTo>
                    <a:pt x="2695" y="1790"/>
                    <a:pt x="2694" y="1790"/>
                    <a:pt x="2693" y="1790"/>
                  </a:cubicBezTo>
                  <a:cubicBezTo>
                    <a:pt x="2693" y="1790"/>
                    <a:pt x="2693" y="1790"/>
                    <a:pt x="2693" y="1790"/>
                  </a:cubicBezTo>
                  <a:cubicBezTo>
                    <a:pt x="2693" y="1790"/>
                    <a:pt x="2693" y="1790"/>
                    <a:pt x="2693" y="1790"/>
                  </a:cubicBezTo>
                  <a:cubicBezTo>
                    <a:pt x="2693" y="1790"/>
                    <a:pt x="2693" y="1790"/>
                    <a:pt x="2693" y="1790"/>
                  </a:cubicBezTo>
                  <a:cubicBezTo>
                    <a:pt x="2691" y="1790"/>
                    <a:pt x="2690" y="1789"/>
                    <a:pt x="2689" y="1789"/>
                  </a:cubicBezTo>
                  <a:close/>
                  <a:moveTo>
                    <a:pt x="2719" y="1708"/>
                  </a:moveTo>
                  <a:cubicBezTo>
                    <a:pt x="2719" y="1707"/>
                    <a:pt x="2719" y="1707"/>
                    <a:pt x="2719" y="1707"/>
                  </a:cubicBezTo>
                  <a:cubicBezTo>
                    <a:pt x="2719" y="1707"/>
                    <a:pt x="2719" y="1707"/>
                    <a:pt x="2719" y="1707"/>
                  </a:cubicBezTo>
                  <a:cubicBezTo>
                    <a:pt x="2719" y="1708"/>
                    <a:pt x="2719" y="1708"/>
                    <a:pt x="2719" y="1708"/>
                  </a:cubicBezTo>
                  <a:close/>
                  <a:moveTo>
                    <a:pt x="2719" y="1705"/>
                  </a:moveTo>
                  <a:cubicBezTo>
                    <a:pt x="2719" y="1705"/>
                    <a:pt x="2719" y="1705"/>
                    <a:pt x="2719" y="1705"/>
                  </a:cubicBezTo>
                  <a:cubicBezTo>
                    <a:pt x="2719" y="1705"/>
                    <a:pt x="2719" y="1705"/>
                    <a:pt x="2719" y="1705"/>
                  </a:cubicBezTo>
                  <a:cubicBezTo>
                    <a:pt x="2719" y="1705"/>
                    <a:pt x="2719" y="1705"/>
                    <a:pt x="2719" y="1705"/>
                  </a:cubicBezTo>
                  <a:close/>
                  <a:moveTo>
                    <a:pt x="2730" y="1778"/>
                  </a:moveTo>
                  <a:cubicBezTo>
                    <a:pt x="2730" y="1778"/>
                    <a:pt x="2733" y="1776"/>
                    <a:pt x="2733" y="1775"/>
                  </a:cubicBezTo>
                  <a:cubicBezTo>
                    <a:pt x="2733" y="1775"/>
                    <a:pt x="2733" y="1775"/>
                    <a:pt x="2733" y="1775"/>
                  </a:cubicBezTo>
                  <a:cubicBezTo>
                    <a:pt x="2734" y="1775"/>
                    <a:pt x="2734" y="1775"/>
                    <a:pt x="2735" y="1775"/>
                  </a:cubicBezTo>
                  <a:cubicBezTo>
                    <a:pt x="2735" y="1775"/>
                    <a:pt x="2735" y="1775"/>
                    <a:pt x="2735" y="1775"/>
                  </a:cubicBezTo>
                  <a:cubicBezTo>
                    <a:pt x="2740" y="1772"/>
                    <a:pt x="2747" y="1769"/>
                    <a:pt x="2752" y="1768"/>
                  </a:cubicBezTo>
                  <a:cubicBezTo>
                    <a:pt x="2752" y="1768"/>
                    <a:pt x="2752" y="1768"/>
                    <a:pt x="2752" y="1768"/>
                  </a:cubicBezTo>
                  <a:cubicBezTo>
                    <a:pt x="2755" y="1767"/>
                    <a:pt x="2757" y="1767"/>
                    <a:pt x="2757" y="1767"/>
                  </a:cubicBezTo>
                  <a:cubicBezTo>
                    <a:pt x="2757" y="1767"/>
                    <a:pt x="2757" y="1767"/>
                    <a:pt x="2757" y="1767"/>
                  </a:cubicBezTo>
                  <a:cubicBezTo>
                    <a:pt x="2757" y="1770"/>
                    <a:pt x="2757" y="1770"/>
                    <a:pt x="2757" y="1770"/>
                  </a:cubicBezTo>
                  <a:cubicBezTo>
                    <a:pt x="2757" y="1770"/>
                    <a:pt x="2755" y="1770"/>
                    <a:pt x="2753" y="1771"/>
                  </a:cubicBezTo>
                  <a:cubicBezTo>
                    <a:pt x="2753" y="1771"/>
                    <a:pt x="2753" y="1771"/>
                    <a:pt x="2753" y="1771"/>
                  </a:cubicBezTo>
                  <a:cubicBezTo>
                    <a:pt x="2748" y="1772"/>
                    <a:pt x="2741" y="1774"/>
                    <a:pt x="2736" y="1777"/>
                  </a:cubicBezTo>
                  <a:cubicBezTo>
                    <a:pt x="2736" y="1777"/>
                    <a:pt x="2736" y="1777"/>
                    <a:pt x="2736" y="1777"/>
                  </a:cubicBezTo>
                  <a:cubicBezTo>
                    <a:pt x="2736" y="1777"/>
                    <a:pt x="2735" y="1778"/>
                    <a:pt x="2735" y="1778"/>
                  </a:cubicBezTo>
                  <a:cubicBezTo>
                    <a:pt x="2735" y="1778"/>
                    <a:pt x="2735" y="1778"/>
                    <a:pt x="2735" y="1778"/>
                  </a:cubicBezTo>
                  <a:cubicBezTo>
                    <a:pt x="2735" y="1778"/>
                    <a:pt x="2732" y="1780"/>
                    <a:pt x="2732" y="1780"/>
                  </a:cubicBezTo>
                  <a:cubicBezTo>
                    <a:pt x="2732" y="1780"/>
                    <a:pt x="2732" y="1780"/>
                    <a:pt x="2732" y="1780"/>
                  </a:cubicBezTo>
                  <a:cubicBezTo>
                    <a:pt x="2730" y="1778"/>
                    <a:pt x="2730" y="1778"/>
                    <a:pt x="2730" y="1778"/>
                  </a:cubicBezTo>
                  <a:close/>
                  <a:moveTo>
                    <a:pt x="2767" y="1762"/>
                  </a:moveTo>
                  <a:cubicBezTo>
                    <a:pt x="2771" y="1761"/>
                    <a:pt x="2778" y="1754"/>
                    <a:pt x="2783" y="1751"/>
                  </a:cubicBezTo>
                  <a:cubicBezTo>
                    <a:pt x="2783" y="1751"/>
                    <a:pt x="2783" y="1751"/>
                    <a:pt x="2783" y="1751"/>
                  </a:cubicBezTo>
                  <a:cubicBezTo>
                    <a:pt x="2788" y="1749"/>
                    <a:pt x="2791" y="1747"/>
                    <a:pt x="2791" y="1747"/>
                  </a:cubicBezTo>
                  <a:cubicBezTo>
                    <a:pt x="2791" y="1747"/>
                    <a:pt x="2791" y="1747"/>
                    <a:pt x="2791" y="1747"/>
                  </a:cubicBezTo>
                  <a:cubicBezTo>
                    <a:pt x="2792" y="1749"/>
                    <a:pt x="2792" y="1749"/>
                    <a:pt x="2792" y="1749"/>
                  </a:cubicBezTo>
                  <a:cubicBezTo>
                    <a:pt x="2792" y="1749"/>
                    <a:pt x="2789" y="1751"/>
                    <a:pt x="2784" y="1754"/>
                  </a:cubicBezTo>
                  <a:cubicBezTo>
                    <a:pt x="2784" y="1754"/>
                    <a:pt x="2784" y="1754"/>
                    <a:pt x="2784" y="1754"/>
                  </a:cubicBezTo>
                  <a:cubicBezTo>
                    <a:pt x="2780" y="1757"/>
                    <a:pt x="2773" y="1763"/>
                    <a:pt x="2768" y="1765"/>
                  </a:cubicBezTo>
                  <a:cubicBezTo>
                    <a:pt x="2768" y="1765"/>
                    <a:pt x="2768" y="1765"/>
                    <a:pt x="2768" y="1765"/>
                  </a:cubicBezTo>
                  <a:cubicBezTo>
                    <a:pt x="2767" y="1762"/>
                    <a:pt x="2767" y="1762"/>
                    <a:pt x="2767" y="1762"/>
                  </a:cubicBezTo>
                  <a:close/>
                  <a:moveTo>
                    <a:pt x="1830" y="1764"/>
                  </a:moveTo>
                  <a:cubicBezTo>
                    <a:pt x="1830" y="1764"/>
                    <a:pt x="1830" y="1764"/>
                    <a:pt x="1830" y="1764"/>
                  </a:cubicBezTo>
                  <a:cubicBezTo>
                    <a:pt x="1830" y="1764"/>
                    <a:pt x="1830" y="1764"/>
                    <a:pt x="1830" y="1764"/>
                  </a:cubicBezTo>
                  <a:close/>
                  <a:moveTo>
                    <a:pt x="1181" y="1740"/>
                  </a:moveTo>
                  <a:cubicBezTo>
                    <a:pt x="1181" y="1735"/>
                    <a:pt x="1183" y="1728"/>
                    <a:pt x="1189" y="1728"/>
                  </a:cubicBezTo>
                  <a:cubicBezTo>
                    <a:pt x="1189" y="1728"/>
                    <a:pt x="1189" y="1728"/>
                    <a:pt x="1189" y="1728"/>
                  </a:cubicBezTo>
                  <a:cubicBezTo>
                    <a:pt x="1189" y="1728"/>
                    <a:pt x="1190" y="1728"/>
                    <a:pt x="1190" y="1728"/>
                  </a:cubicBezTo>
                  <a:cubicBezTo>
                    <a:pt x="1190" y="1728"/>
                    <a:pt x="1190" y="1728"/>
                    <a:pt x="1190" y="1728"/>
                  </a:cubicBezTo>
                  <a:cubicBezTo>
                    <a:pt x="1195" y="1728"/>
                    <a:pt x="1197" y="1731"/>
                    <a:pt x="1197" y="1730"/>
                  </a:cubicBezTo>
                  <a:cubicBezTo>
                    <a:pt x="1197" y="1730"/>
                    <a:pt x="1197" y="1730"/>
                    <a:pt x="1197" y="1730"/>
                  </a:cubicBezTo>
                  <a:cubicBezTo>
                    <a:pt x="1197" y="1730"/>
                    <a:pt x="1197" y="1730"/>
                    <a:pt x="1197" y="1730"/>
                  </a:cubicBezTo>
                  <a:cubicBezTo>
                    <a:pt x="1197" y="1730"/>
                    <a:pt x="1197" y="1730"/>
                    <a:pt x="1197" y="1730"/>
                  </a:cubicBezTo>
                  <a:cubicBezTo>
                    <a:pt x="1197" y="1730"/>
                    <a:pt x="1197" y="1730"/>
                    <a:pt x="1197" y="1730"/>
                  </a:cubicBezTo>
                  <a:cubicBezTo>
                    <a:pt x="1197" y="1730"/>
                    <a:pt x="1197" y="1730"/>
                    <a:pt x="1197" y="1730"/>
                  </a:cubicBezTo>
                  <a:cubicBezTo>
                    <a:pt x="1197" y="1729"/>
                    <a:pt x="1197" y="1728"/>
                    <a:pt x="1196" y="1727"/>
                  </a:cubicBezTo>
                  <a:cubicBezTo>
                    <a:pt x="1196" y="1727"/>
                    <a:pt x="1196" y="1727"/>
                    <a:pt x="1196" y="1727"/>
                  </a:cubicBezTo>
                  <a:cubicBezTo>
                    <a:pt x="1194" y="1726"/>
                    <a:pt x="1191" y="1720"/>
                    <a:pt x="1190" y="1718"/>
                  </a:cubicBezTo>
                  <a:cubicBezTo>
                    <a:pt x="1190" y="1718"/>
                    <a:pt x="1190" y="1718"/>
                    <a:pt x="1190" y="1718"/>
                  </a:cubicBezTo>
                  <a:cubicBezTo>
                    <a:pt x="1192" y="1716"/>
                    <a:pt x="1192" y="1716"/>
                    <a:pt x="1192" y="1716"/>
                  </a:cubicBezTo>
                  <a:cubicBezTo>
                    <a:pt x="1194" y="1719"/>
                    <a:pt x="1197" y="1724"/>
                    <a:pt x="1198" y="1725"/>
                  </a:cubicBezTo>
                  <a:cubicBezTo>
                    <a:pt x="1198" y="1725"/>
                    <a:pt x="1198" y="1725"/>
                    <a:pt x="1198" y="1725"/>
                  </a:cubicBezTo>
                  <a:cubicBezTo>
                    <a:pt x="1199" y="1727"/>
                    <a:pt x="1200" y="1728"/>
                    <a:pt x="1200" y="1730"/>
                  </a:cubicBezTo>
                  <a:cubicBezTo>
                    <a:pt x="1200" y="1730"/>
                    <a:pt x="1200" y="1730"/>
                    <a:pt x="1200" y="1730"/>
                  </a:cubicBezTo>
                  <a:cubicBezTo>
                    <a:pt x="1200" y="1731"/>
                    <a:pt x="1199" y="1733"/>
                    <a:pt x="1197" y="1733"/>
                  </a:cubicBezTo>
                  <a:cubicBezTo>
                    <a:pt x="1197" y="1733"/>
                    <a:pt x="1197" y="1733"/>
                    <a:pt x="1197" y="1733"/>
                  </a:cubicBezTo>
                  <a:cubicBezTo>
                    <a:pt x="1197" y="1733"/>
                    <a:pt x="1197" y="1733"/>
                    <a:pt x="1197" y="1733"/>
                  </a:cubicBezTo>
                  <a:cubicBezTo>
                    <a:pt x="1197" y="1733"/>
                    <a:pt x="1197" y="1733"/>
                    <a:pt x="1197" y="1733"/>
                  </a:cubicBezTo>
                  <a:cubicBezTo>
                    <a:pt x="1194" y="1733"/>
                    <a:pt x="1193" y="1730"/>
                    <a:pt x="1190" y="1730"/>
                  </a:cubicBezTo>
                  <a:cubicBezTo>
                    <a:pt x="1190" y="1730"/>
                    <a:pt x="1190" y="1730"/>
                    <a:pt x="1190" y="1730"/>
                  </a:cubicBezTo>
                  <a:cubicBezTo>
                    <a:pt x="1190" y="1730"/>
                    <a:pt x="1189" y="1730"/>
                    <a:pt x="1189" y="1730"/>
                  </a:cubicBezTo>
                  <a:cubicBezTo>
                    <a:pt x="1189" y="1730"/>
                    <a:pt x="1189" y="1730"/>
                    <a:pt x="1189" y="1730"/>
                  </a:cubicBezTo>
                  <a:cubicBezTo>
                    <a:pt x="1188" y="1730"/>
                    <a:pt x="1187" y="1732"/>
                    <a:pt x="1186" y="1733"/>
                  </a:cubicBezTo>
                  <a:cubicBezTo>
                    <a:pt x="1186" y="1733"/>
                    <a:pt x="1186" y="1733"/>
                    <a:pt x="1186" y="1733"/>
                  </a:cubicBezTo>
                  <a:cubicBezTo>
                    <a:pt x="1185" y="1735"/>
                    <a:pt x="1184" y="1738"/>
                    <a:pt x="1184" y="1740"/>
                  </a:cubicBezTo>
                  <a:cubicBezTo>
                    <a:pt x="1184" y="1740"/>
                    <a:pt x="1184" y="1740"/>
                    <a:pt x="1184" y="1740"/>
                  </a:cubicBezTo>
                  <a:cubicBezTo>
                    <a:pt x="1184" y="1740"/>
                    <a:pt x="1184" y="1741"/>
                    <a:pt x="1184" y="1741"/>
                  </a:cubicBezTo>
                  <a:cubicBezTo>
                    <a:pt x="1184" y="1741"/>
                    <a:pt x="1184" y="1741"/>
                    <a:pt x="1184" y="1741"/>
                  </a:cubicBezTo>
                  <a:cubicBezTo>
                    <a:pt x="1184" y="1741"/>
                    <a:pt x="1184" y="1741"/>
                    <a:pt x="1184" y="1741"/>
                  </a:cubicBezTo>
                  <a:cubicBezTo>
                    <a:pt x="1182" y="1742"/>
                    <a:pt x="1182" y="1742"/>
                    <a:pt x="1182" y="1742"/>
                  </a:cubicBezTo>
                  <a:cubicBezTo>
                    <a:pt x="1181" y="1741"/>
                    <a:pt x="1181" y="1741"/>
                    <a:pt x="1181" y="1740"/>
                  </a:cubicBezTo>
                  <a:close/>
                  <a:moveTo>
                    <a:pt x="2493" y="1716"/>
                  </a:moveTo>
                  <a:cubicBezTo>
                    <a:pt x="2493" y="1716"/>
                    <a:pt x="2493" y="1716"/>
                    <a:pt x="2493" y="1716"/>
                  </a:cubicBezTo>
                  <a:cubicBezTo>
                    <a:pt x="2493" y="1716"/>
                    <a:pt x="2493" y="1716"/>
                    <a:pt x="2493" y="1716"/>
                  </a:cubicBezTo>
                  <a:cubicBezTo>
                    <a:pt x="2493" y="1716"/>
                    <a:pt x="2493" y="1716"/>
                    <a:pt x="2493" y="1716"/>
                  </a:cubicBezTo>
                  <a:cubicBezTo>
                    <a:pt x="2493" y="1716"/>
                    <a:pt x="2493" y="1716"/>
                    <a:pt x="2493" y="1716"/>
                  </a:cubicBezTo>
                  <a:close/>
                  <a:moveTo>
                    <a:pt x="1906" y="1709"/>
                  </a:moveTo>
                  <a:cubicBezTo>
                    <a:pt x="1902" y="1705"/>
                    <a:pt x="1901" y="1701"/>
                    <a:pt x="1901" y="1698"/>
                  </a:cubicBezTo>
                  <a:cubicBezTo>
                    <a:pt x="1901" y="1698"/>
                    <a:pt x="1901" y="1698"/>
                    <a:pt x="1901" y="1698"/>
                  </a:cubicBezTo>
                  <a:cubicBezTo>
                    <a:pt x="1901" y="1694"/>
                    <a:pt x="1903" y="1691"/>
                    <a:pt x="1905" y="1690"/>
                  </a:cubicBezTo>
                  <a:cubicBezTo>
                    <a:pt x="1905" y="1690"/>
                    <a:pt x="1905" y="1690"/>
                    <a:pt x="1905" y="1690"/>
                  </a:cubicBezTo>
                  <a:cubicBezTo>
                    <a:pt x="1907" y="1688"/>
                    <a:pt x="1910" y="1687"/>
                    <a:pt x="1910" y="1683"/>
                  </a:cubicBezTo>
                  <a:cubicBezTo>
                    <a:pt x="1910" y="1683"/>
                    <a:pt x="1910" y="1683"/>
                    <a:pt x="1910" y="1683"/>
                  </a:cubicBezTo>
                  <a:cubicBezTo>
                    <a:pt x="1910" y="1680"/>
                    <a:pt x="1910" y="1679"/>
                    <a:pt x="1911" y="1677"/>
                  </a:cubicBezTo>
                  <a:cubicBezTo>
                    <a:pt x="1911" y="1677"/>
                    <a:pt x="1911" y="1677"/>
                    <a:pt x="1911" y="1677"/>
                  </a:cubicBezTo>
                  <a:cubicBezTo>
                    <a:pt x="1911" y="1676"/>
                    <a:pt x="1913" y="1675"/>
                    <a:pt x="1914" y="1675"/>
                  </a:cubicBezTo>
                  <a:cubicBezTo>
                    <a:pt x="1914" y="1675"/>
                    <a:pt x="1914" y="1675"/>
                    <a:pt x="1914" y="1675"/>
                  </a:cubicBezTo>
                  <a:cubicBezTo>
                    <a:pt x="1915" y="1675"/>
                    <a:pt x="1917" y="1676"/>
                    <a:pt x="1919" y="1676"/>
                  </a:cubicBezTo>
                  <a:cubicBezTo>
                    <a:pt x="1919" y="1676"/>
                    <a:pt x="1919" y="1676"/>
                    <a:pt x="1919" y="1676"/>
                  </a:cubicBezTo>
                  <a:cubicBezTo>
                    <a:pt x="1925" y="1677"/>
                    <a:pt x="1934" y="1680"/>
                    <a:pt x="1937" y="1681"/>
                  </a:cubicBezTo>
                  <a:cubicBezTo>
                    <a:pt x="1937" y="1681"/>
                    <a:pt x="1937" y="1681"/>
                    <a:pt x="1937" y="1681"/>
                  </a:cubicBezTo>
                  <a:cubicBezTo>
                    <a:pt x="1937" y="1681"/>
                    <a:pt x="1938" y="1681"/>
                    <a:pt x="1938" y="1681"/>
                  </a:cubicBezTo>
                  <a:cubicBezTo>
                    <a:pt x="1938" y="1681"/>
                    <a:pt x="1938" y="1681"/>
                    <a:pt x="1938" y="1681"/>
                  </a:cubicBezTo>
                  <a:cubicBezTo>
                    <a:pt x="1940" y="1682"/>
                    <a:pt x="1943" y="1678"/>
                    <a:pt x="1947" y="1678"/>
                  </a:cubicBezTo>
                  <a:cubicBezTo>
                    <a:pt x="1947" y="1678"/>
                    <a:pt x="1947" y="1678"/>
                    <a:pt x="1947" y="1678"/>
                  </a:cubicBezTo>
                  <a:cubicBezTo>
                    <a:pt x="1948" y="1678"/>
                    <a:pt x="1948" y="1678"/>
                    <a:pt x="1948" y="1678"/>
                  </a:cubicBezTo>
                  <a:cubicBezTo>
                    <a:pt x="1948" y="1678"/>
                    <a:pt x="1948" y="1678"/>
                    <a:pt x="1948" y="1678"/>
                  </a:cubicBezTo>
                  <a:cubicBezTo>
                    <a:pt x="1948" y="1678"/>
                    <a:pt x="1948" y="1678"/>
                    <a:pt x="1948" y="1677"/>
                  </a:cubicBezTo>
                  <a:cubicBezTo>
                    <a:pt x="1948" y="1677"/>
                    <a:pt x="1948" y="1677"/>
                    <a:pt x="1948" y="1677"/>
                  </a:cubicBezTo>
                  <a:cubicBezTo>
                    <a:pt x="1948" y="1676"/>
                    <a:pt x="1947" y="1674"/>
                    <a:pt x="1946" y="1671"/>
                  </a:cubicBezTo>
                  <a:cubicBezTo>
                    <a:pt x="1946" y="1671"/>
                    <a:pt x="1946" y="1671"/>
                    <a:pt x="1946" y="1671"/>
                  </a:cubicBezTo>
                  <a:cubicBezTo>
                    <a:pt x="1945" y="1666"/>
                    <a:pt x="1943" y="1662"/>
                    <a:pt x="1939" y="1657"/>
                  </a:cubicBezTo>
                  <a:cubicBezTo>
                    <a:pt x="1939" y="1657"/>
                    <a:pt x="1939" y="1657"/>
                    <a:pt x="1939" y="1657"/>
                  </a:cubicBezTo>
                  <a:cubicBezTo>
                    <a:pt x="1941" y="1655"/>
                    <a:pt x="1941" y="1655"/>
                    <a:pt x="1941" y="1655"/>
                  </a:cubicBezTo>
                  <a:cubicBezTo>
                    <a:pt x="1946" y="1660"/>
                    <a:pt x="1947" y="1665"/>
                    <a:pt x="1949" y="1670"/>
                  </a:cubicBezTo>
                  <a:cubicBezTo>
                    <a:pt x="1949" y="1670"/>
                    <a:pt x="1949" y="1670"/>
                    <a:pt x="1949" y="1670"/>
                  </a:cubicBezTo>
                  <a:cubicBezTo>
                    <a:pt x="1950" y="1673"/>
                    <a:pt x="1951" y="1675"/>
                    <a:pt x="1951" y="1677"/>
                  </a:cubicBezTo>
                  <a:cubicBezTo>
                    <a:pt x="1951" y="1677"/>
                    <a:pt x="1951" y="1677"/>
                    <a:pt x="1951" y="1677"/>
                  </a:cubicBezTo>
                  <a:cubicBezTo>
                    <a:pt x="1951" y="1678"/>
                    <a:pt x="1951" y="1679"/>
                    <a:pt x="1950" y="1680"/>
                  </a:cubicBezTo>
                  <a:cubicBezTo>
                    <a:pt x="1950" y="1680"/>
                    <a:pt x="1950" y="1680"/>
                    <a:pt x="1950" y="1680"/>
                  </a:cubicBezTo>
                  <a:cubicBezTo>
                    <a:pt x="1949" y="1681"/>
                    <a:pt x="1948" y="1681"/>
                    <a:pt x="1947" y="1681"/>
                  </a:cubicBezTo>
                  <a:cubicBezTo>
                    <a:pt x="1947" y="1681"/>
                    <a:pt x="1947" y="1681"/>
                    <a:pt x="1947" y="1681"/>
                  </a:cubicBezTo>
                  <a:cubicBezTo>
                    <a:pt x="1945" y="1681"/>
                    <a:pt x="1942" y="1684"/>
                    <a:pt x="1938" y="1684"/>
                  </a:cubicBezTo>
                  <a:cubicBezTo>
                    <a:pt x="1938" y="1684"/>
                    <a:pt x="1938" y="1684"/>
                    <a:pt x="1938" y="1684"/>
                  </a:cubicBezTo>
                  <a:cubicBezTo>
                    <a:pt x="1937" y="1684"/>
                    <a:pt x="1937" y="1684"/>
                    <a:pt x="1936" y="1684"/>
                  </a:cubicBezTo>
                  <a:cubicBezTo>
                    <a:pt x="1936" y="1684"/>
                    <a:pt x="1936" y="1684"/>
                    <a:pt x="1936" y="1684"/>
                  </a:cubicBezTo>
                  <a:cubicBezTo>
                    <a:pt x="1933" y="1683"/>
                    <a:pt x="1924" y="1680"/>
                    <a:pt x="1918" y="1679"/>
                  </a:cubicBezTo>
                  <a:cubicBezTo>
                    <a:pt x="1918" y="1679"/>
                    <a:pt x="1918" y="1679"/>
                    <a:pt x="1918" y="1679"/>
                  </a:cubicBezTo>
                  <a:cubicBezTo>
                    <a:pt x="1916" y="1678"/>
                    <a:pt x="1915" y="1678"/>
                    <a:pt x="1914" y="1678"/>
                  </a:cubicBezTo>
                  <a:cubicBezTo>
                    <a:pt x="1914" y="1678"/>
                    <a:pt x="1914" y="1678"/>
                    <a:pt x="1914" y="1678"/>
                  </a:cubicBezTo>
                  <a:cubicBezTo>
                    <a:pt x="1913" y="1678"/>
                    <a:pt x="1914" y="1678"/>
                    <a:pt x="1914" y="1678"/>
                  </a:cubicBezTo>
                  <a:cubicBezTo>
                    <a:pt x="1914" y="1678"/>
                    <a:pt x="1914" y="1678"/>
                    <a:pt x="1914" y="1678"/>
                  </a:cubicBezTo>
                  <a:cubicBezTo>
                    <a:pt x="1913" y="1679"/>
                    <a:pt x="1913" y="1681"/>
                    <a:pt x="1913" y="1683"/>
                  </a:cubicBezTo>
                  <a:cubicBezTo>
                    <a:pt x="1913" y="1683"/>
                    <a:pt x="1913" y="1683"/>
                    <a:pt x="1913" y="1683"/>
                  </a:cubicBezTo>
                  <a:cubicBezTo>
                    <a:pt x="1913" y="1688"/>
                    <a:pt x="1909" y="1690"/>
                    <a:pt x="1906" y="1692"/>
                  </a:cubicBezTo>
                  <a:cubicBezTo>
                    <a:pt x="1906" y="1692"/>
                    <a:pt x="1906" y="1692"/>
                    <a:pt x="1906" y="1692"/>
                  </a:cubicBezTo>
                  <a:cubicBezTo>
                    <a:pt x="1905" y="1693"/>
                    <a:pt x="1904" y="1695"/>
                    <a:pt x="1904" y="1698"/>
                  </a:cubicBezTo>
                  <a:cubicBezTo>
                    <a:pt x="1904" y="1698"/>
                    <a:pt x="1904" y="1698"/>
                    <a:pt x="1904" y="1698"/>
                  </a:cubicBezTo>
                  <a:cubicBezTo>
                    <a:pt x="1904" y="1700"/>
                    <a:pt x="1905" y="1703"/>
                    <a:pt x="1908" y="1707"/>
                  </a:cubicBezTo>
                  <a:cubicBezTo>
                    <a:pt x="1908" y="1707"/>
                    <a:pt x="1908" y="1707"/>
                    <a:pt x="1908" y="1707"/>
                  </a:cubicBezTo>
                  <a:cubicBezTo>
                    <a:pt x="1909" y="1708"/>
                    <a:pt x="1909" y="1709"/>
                    <a:pt x="1910" y="1709"/>
                  </a:cubicBezTo>
                  <a:cubicBezTo>
                    <a:pt x="1910" y="1709"/>
                    <a:pt x="1910" y="1709"/>
                    <a:pt x="1910" y="1709"/>
                  </a:cubicBezTo>
                  <a:cubicBezTo>
                    <a:pt x="1908" y="1711"/>
                    <a:pt x="1908" y="1711"/>
                    <a:pt x="1908" y="1711"/>
                  </a:cubicBezTo>
                  <a:cubicBezTo>
                    <a:pt x="1907" y="1710"/>
                    <a:pt x="1907" y="1710"/>
                    <a:pt x="1906" y="1709"/>
                  </a:cubicBezTo>
                  <a:close/>
                  <a:moveTo>
                    <a:pt x="2154" y="1697"/>
                  </a:moveTo>
                  <a:cubicBezTo>
                    <a:pt x="2151" y="1694"/>
                    <a:pt x="2149" y="1693"/>
                    <a:pt x="2148" y="1693"/>
                  </a:cubicBezTo>
                  <a:cubicBezTo>
                    <a:pt x="2148" y="1693"/>
                    <a:pt x="2148" y="1693"/>
                    <a:pt x="2148" y="1693"/>
                  </a:cubicBezTo>
                  <a:cubicBezTo>
                    <a:pt x="2147" y="1693"/>
                    <a:pt x="2146" y="1694"/>
                    <a:pt x="2145" y="1694"/>
                  </a:cubicBezTo>
                  <a:cubicBezTo>
                    <a:pt x="2145" y="1694"/>
                    <a:pt x="2145" y="1694"/>
                    <a:pt x="2145" y="1694"/>
                  </a:cubicBezTo>
                  <a:cubicBezTo>
                    <a:pt x="2144" y="1694"/>
                    <a:pt x="2143" y="1693"/>
                    <a:pt x="2143" y="1693"/>
                  </a:cubicBezTo>
                  <a:cubicBezTo>
                    <a:pt x="2143" y="1693"/>
                    <a:pt x="2143" y="1693"/>
                    <a:pt x="2143" y="1693"/>
                  </a:cubicBezTo>
                  <a:cubicBezTo>
                    <a:pt x="2142" y="1693"/>
                    <a:pt x="2142" y="1692"/>
                    <a:pt x="2141" y="1692"/>
                  </a:cubicBezTo>
                  <a:cubicBezTo>
                    <a:pt x="2141" y="1692"/>
                    <a:pt x="2141" y="1692"/>
                    <a:pt x="2141" y="1692"/>
                  </a:cubicBezTo>
                  <a:cubicBezTo>
                    <a:pt x="2139" y="1692"/>
                    <a:pt x="2136" y="1693"/>
                    <a:pt x="2133" y="1694"/>
                  </a:cubicBezTo>
                  <a:cubicBezTo>
                    <a:pt x="2133" y="1694"/>
                    <a:pt x="2133" y="1694"/>
                    <a:pt x="2133" y="1694"/>
                  </a:cubicBezTo>
                  <a:cubicBezTo>
                    <a:pt x="2130" y="1695"/>
                    <a:pt x="2128" y="1698"/>
                    <a:pt x="2123" y="1698"/>
                  </a:cubicBezTo>
                  <a:cubicBezTo>
                    <a:pt x="2123" y="1698"/>
                    <a:pt x="2123" y="1698"/>
                    <a:pt x="2123" y="1698"/>
                  </a:cubicBezTo>
                  <a:cubicBezTo>
                    <a:pt x="2123" y="1698"/>
                    <a:pt x="2122" y="1698"/>
                    <a:pt x="2121" y="1698"/>
                  </a:cubicBezTo>
                  <a:cubicBezTo>
                    <a:pt x="2121" y="1698"/>
                    <a:pt x="2121" y="1698"/>
                    <a:pt x="2121" y="1698"/>
                  </a:cubicBezTo>
                  <a:cubicBezTo>
                    <a:pt x="2118" y="1697"/>
                    <a:pt x="2115" y="1697"/>
                    <a:pt x="2111" y="1697"/>
                  </a:cubicBezTo>
                  <a:cubicBezTo>
                    <a:pt x="2111" y="1697"/>
                    <a:pt x="2111" y="1697"/>
                    <a:pt x="2111" y="1697"/>
                  </a:cubicBezTo>
                  <a:cubicBezTo>
                    <a:pt x="2108" y="1697"/>
                    <a:pt x="2105" y="1697"/>
                    <a:pt x="2101" y="1698"/>
                  </a:cubicBezTo>
                  <a:cubicBezTo>
                    <a:pt x="2101" y="1698"/>
                    <a:pt x="2101" y="1698"/>
                    <a:pt x="2101" y="1698"/>
                  </a:cubicBezTo>
                  <a:cubicBezTo>
                    <a:pt x="2097" y="1699"/>
                    <a:pt x="2094" y="1699"/>
                    <a:pt x="2091" y="1700"/>
                  </a:cubicBezTo>
                  <a:cubicBezTo>
                    <a:pt x="2091" y="1700"/>
                    <a:pt x="2091" y="1700"/>
                    <a:pt x="2091" y="1700"/>
                  </a:cubicBezTo>
                  <a:cubicBezTo>
                    <a:pt x="2090" y="1700"/>
                    <a:pt x="2089" y="1700"/>
                    <a:pt x="2088" y="1700"/>
                  </a:cubicBezTo>
                  <a:cubicBezTo>
                    <a:pt x="2088" y="1700"/>
                    <a:pt x="2088" y="1700"/>
                    <a:pt x="2088" y="1700"/>
                  </a:cubicBezTo>
                  <a:cubicBezTo>
                    <a:pt x="2085" y="1700"/>
                    <a:pt x="2082" y="1699"/>
                    <a:pt x="2078" y="1697"/>
                  </a:cubicBezTo>
                  <a:cubicBezTo>
                    <a:pt x="2078" y="1697"/>
                    <a:pt x="2078" y="1697"/>
                    <a:pt x="2078" y="1697"/>
                  </a:cubicBezTo>
                  <a:cubicBezTo>
                    <a:pt x="2069" y="1692"/>
                    <a:pt x="2066" y="1690"/>
                    <a:pt x="2057" y="1685"/>
                  </a:cubicBezTo>
                  <a:cubicBezTo>
                    <a:pt x="2057" y="1685"/>
                    <a:pt x="2057" y="1685"/>
                    <a:pt x="2057" y="1685"/>
                  </a:cubicBezTo>
                  <a:cubicBezTo>
                    <a:pt x="2049" y="1680"/>
                    <a:pt x="2048" y="1679"/>
                    <a:pt x="2046" y="1679"/>
                  </a:cubicBezTo>
                  <a:cubicBezTo>
                    <a:pt x="2046" y="1679"/>
                    <a:pt x="2046" y="1679"/>
                    <a:pt x="2046" y="1679"/>
                  </a:cubicBezTo>
                  <a:cubicBezTo>
                    <a:pt x="2045" y="1679"/>
                    <a:pt x="2045" y="1679"/>
                    <a:pt x="2044" y="1679"/>
                  </a:cubicBezTo>
                  <a:cubicBezTo>
                    <a:pt x="2044" y="1679"/>
                    <a:pt x="2044" y="1679"/>
                    <a:pt x="2044" y="1679"/>
                  </a:cubicBezTo>
                  <a:cubicBezTo>
                    <a:pt x="2044" y="1679"/>
                    <a:pt x="2043" y="1679"/>
                    <a:pt x="2043" y="1679"/>
                  </a:cubicBezTo>
                  <a:cubicBezTo>
                    <a:pt x="2043" y="1679"/>
                    <a:pt x="2043" y="1679"/>
                    <a:pt x="2043" y="1679"/>
                  </a:cubicBezTo>
                  <a:cubicBezTo>
                    <a:pt x="2040" y="1679"/>
                    <a:pt x="2039" y="1677"/>
                    <a:pt x="2038" y="1674"/>
                  </a:cubicBezTo>
                  <a:cubicBezTo>
                    <a:pt x="2038" y="1674"/>
                    <a:pt x="2038" y="1674"/>
                    <a:pt x="2038" y="1674"/>
                  </a:cubicBezTo>
                  <a:cubicBezTo>
                    <a:pt x="2036" y="1671"/>
                    <a:pt x="2035" y="1667"/>
                    <a:pt x="2034" y="1665"/>
                  </a:cubicBezTo>
                  <a:cubicBezTo>
                    <a:pt x="2034" y="1665"/>
                    <a:pt x="2034" y="1665"/>
                    <a:pt x="2034" y="1665"/>
                  </a:cubicBezTo>
                  <a:cubicBezTo>
                    <a:pt x="2034" y="1664"/>
                    <a:pt x="2032" y="1663"/>
                    <a:pt x="2030" y="1663"/>
                  </a:cubicBezTo>
                  <a:cubicBezTo>
                    <a:pt x="2030" y="1663"/>
                    <a:pt x="2030" y="1663"/>
                    <a:pt x="2030" y="1663"/>
                  </a:cubicBezTo>
                  <a:cubicBezTo>
                    <a:pt x="2027" y="1662"/>
                    <a:pt x="2024" y="1661"/>
                    <a:pt x="2022" y="1659"/>
                  </a:cubicBezTo>
                  <a:cubicBezTo>
                    <a:pt x="2022" y="1659"/>
                    <a:pt x="2022" y="1659"/>
                    <a:pt x="2022" y="1659"/>
                  </a:cubicBezTo>
                  <a:cubicBezTo>
                    <a:pt x="2016" y="1654"/>
                    <a:pt x="2018" y="1648"/>
                    <a:pt x="2015" y="1645"/>
                  </a:cubicBezTo>
                  <a:cubicBezTo>
                    <a:pt x="2015" y="1645"/>
                    <a:pt x="2015" y="1645"/>
                    <a:pt x="2015" y="1645"/>
                  </a:cubicBezTo>
                  <a:cubicBezTo>
                    <a:pt x="2011" y="1641"/>
                    <a:pt x="2010" y="1637"/>
                    <a:pt x="2006" y="1635"/>
                  </a:cubicBezTo>
                  <a:cubicBezTo>
                    <a:pt x="2006" y="1635"/>
                    <a:pt x="2006" y="1635"/>
                    <a:pt x="2006" y="1635"/>
                  </a:cubicBezTo>
                  <a:cubicBezTo>
                    <a:pt x="2006" y="1635"/>
                    <a:pt x="2005" y="1634"/>
                    <a:pt x="2005" y="1634"/>
                  </a:cubicBezTo>
                  <a:cubicBezTo>
                    <a:pt x="2005" y="1634"/>
                    <a:pt x="2005" y="1634"/>
                    <a:pt x="2005" y="1634"/>
                  </a:cubicBezTo>
                  <a:cubicBezTo>
                    <a:pt x="2005" y="1634"/>
                    <a:pt x="2005" y="1634"/>
                    <a:pt x="2005" y="1634"/>
                  </a:cubicBezTo>
                  <a:cubicBezTo>
                    <a:pt x="2005" y="1634"/>
                    <a:pt x="2005" y="1634"/>
                    <a:pt x="2005" y="1634"/>
                  </a:cubicBezTo>
                  <a:cubicBezTo>
                    <a:pt x="2005" y="1634"/>
                    <a:pt x="2004" y="1634"/>
                    <a:pt x="2004" y="1634"/>
                  </a:cubicBezTo>
                  <a:cubicBezTo>
                    <a:pt x="2004" y="1634"/>
                    <a:pt x="2004" y="1634"/>
                    <a:pt x="2004" y="1634"/>
                  </a:cubicBezTo>
                  <a:cubicBezTo>
                    <a:pt x="2004" y="1633"/>
                    <a:pt x="2003" y="1633"/>
                    <a:pt x="2003" y="1633"/>
                  </a:cubicBezTo>
                  <a:cubicBezTo>
                    <a:pt x="2003" y="1633"/>
                    <a:pt x="2003" y="1633"/>
                    <a:pt x="2003" y="1633"/>
                  </a:cubicBezTo>
                  <a:cubicBezTo>
                    <a:pt x="2002" y="1632"/>
                    <a:pt x="2001" y="1632"/>
                    <a:pt x="2001" y="1632"/>
                  </a:cubicBezTo>
                  <a:cubicBezTo>
                    <a:pt x="2001" y="1632"/>
                    <a:pt x="2001" y="1632"/>
                    <a:pt x="2001" y="1632"/>
                  </a:cubicBezTo>
                  <a:cubicBezTo>
                    <a:pt x="2001" y="1632"/>
                    <a:pt x="2001" y="1632"/>
                    <a:pt x="2001" y="1632"/>
                  </a:cubicBezTo>
                  <a:cubicBezTo>
                    <a:pt x="2000" y="1633"/>
                    <a:pt x="1999" y="1633"/>
                    <a:pt x="1997" y="1634"/>
                  </a:cubicBezTo>
                  <a:cubicBezTo>
                    <a:pt x="1997" y="1634"/>
                    <a:pt x="1997" y="1634"/>
                    <a:pt x="1997" y="1634"/>
                  </a:cubicBezTo>
                  <a:cubicBezTo>
                    <a:pt x="1996" y="1633"/>
                    <a:pt x="1995" y="1634"/>
                    <a:pt x="1993" y="1635"/>
                  </a:cubicBezTo>
                  <a:cubicBezTo>
                    <a:pt x="1993" y="1635"/>
                    <a:pt x="1993" y="1635"/>
                    <a:pt x="1993" y="1635"/>
                  </a:cubicBezTo>
                  <a:cubicBezTo>
                    <a:pt x="1992" y="1635"/>
                    <a:pt x="1991" y="1636"/>
                    <a:pt x="1990" y="1636"/>
                  </a:cubicBezTo>
                  <a:cubicBezTo>
                    <a:pt x="1990" y="1636"/>
                    <a:pt x="1990" y="1636"/>
                    <a:pt x="1990" y="1636"/>
                  </a:cubicBezTo>
                  <a:cubicBezTo>
                    <a:pt x="1989" y="1637"/>
                    <a:pt x="1988" y="1638"/>
                    <a:pt x="1987" y="1638"/>
                  </a:cubicBezTo>
                  <a:cubicBezTo>
                    <a:pt x="1987" y="1638"/>
                    <a:pt x="1987" y="1638"/>
                    <a:pt x="1987" y="1638"/>
                  </a:cubicBezTo>
                  <a:cubicBezTo>
                    <a:pt x="1986" y="1639"/>
                    <a:pt x="1984" y="1640"/>
                    <a:pt x="1983" y="1640"/>
                  </a:cubicBezTo>
                  <a:cubicBezTo>
                    <a:pt x="1983" y="1640"/>
                    <a:pt x="1983" y="1640"/>
                    <a:pt x="1983" y="1640"/>
                  </a:cubicBezTo>
                  <a:cubicBezTo>
                    <a:pt x="1982" y="1640"/>
                    <a:pt x="1981" y="1640"/>
                    <a:pt x="1980" y="1639"/>
                  </a:cubicBezTo>
                  <a:cubicBezTo>
                    <a:pt x="1980" y="1639"/>
                    <a:pt x="1980" y="1639"/>
                    <a:pt x="1980" y="1639"/>
                  </a:cubicBezTo>
                  <a:cubicBezTo>
                    <a:pt x="1978" y="1638"/>
                    <a:pt x="1976" y="1636"/>
                    <a:pt x="1975" y="1634"/>
                  </a:cubicBezTo>
                  <a:cubicBezTo>
                    <a:pt x="1975" y="1634"/>
                    <a:pt x="1975" y="1634"/>
                    <a:pt x="1975" y="1634"/>
                  </a:cubicBezTo>
                  <a:cubicBezTo>
                    <a:pt x="1975" y="1633"/>
                    <a:pt x="1975" y="1631"/>
                    <a:pt x="1974" y="1631"/>
                  </a:cubicBezTo>
                  <a:cubicBezTo>
                    <a:pt x="1974" y="1631"/>
                    <a:pt x="1974" y="1631"/>
                    <a:pt x="1974" y="1631"/>
                  </a:cubicBezTo>
                  <a:cubicBezTo>
                    <a:pt x="1973" y="1630"/>
                    <a:pt x="1973" y="1630"/>
                    <a:pt x="1973" y="1630"/>
                  </a:cubicBezTo>
                  <a:cubicBezTo>
                    <a:pt x="1973" y="1630"/>
                    <a:pt x="1973" y="1630"/>
                    <a:pt x="1973" y="1630"/>
                  </a:cubicBezTo>
                  <a:cubicBezTo>
                    <a:pt x="1973" y="1630"/>
                    <a:pt x="1973" y="1630"/>
                    <a:pt x="1973" y="1630"/>
                  </a:cubicBezTo>
                  <a:cubicBezTo>
                    <a:pt x="1973" y="1630"/>
                    <a:pt x="1973" y="1630"/>
                    <a:pt x="1973" y="1630"/>
                  </a:cubicBezTo>
                  <a:cubicBezTo>
                    <a:pt x="1972" y="1631"/>
                    <a:pt x="1971" y="1631"/>
                    <a:pt x="1971" y="1632"/>
                  </a:cubicBezTo>
                  <a:cubicBezTo>
                    <a:pt x="1971" y="1632"/>
                    <a:pt x="1971" y="1632"/>
                    <a:pt x="1971" y="1632"/>
                  </a:cubicBezTo>
                  <a:cubicBezTo>
                    <a:pt x="1970" y="1633"/>
                    <a:pt x="1968" y="1634"/>
                    <a:pt x="1966" y="1634"/>
                  </a:cubicBezTo>
                  <a:cubicBezTo>
                    <a:pt x="1966" y="1634"/>
                    <a:pt x="1966" y="1634"/>
                    <a:pt x="1966" y="1634"/>
                  </a:cubicBezTo>
                  <a:cubicBezTo>
                    <a:pt x="1964" y="1635"/>
                    <a:pt x="1960" y="1635"/>
                    <a:pt x="1957" y="1635"/>
                  </a:cubicBezTo>
                  <a:cubicBezTo>
                    <a:pt x="1957" y="1635"/>
                    <a:pt x="1957" y="1635"/>
                    <a:pt x="1957" y="1635"/>
                  </a:cubicBezTo>
                  <a:cubicBezTo>
                    <a:pt x="1957" y="1635"/>
                    <a:pt x="1956" y="1635"/>
                    <a:pt x="1955" y="1635"/>
                  </a:cubicBezTo>
                  <a:cubicBezTo>
                    <a:pt x="1955" y="1635"/>
                    <a:pt x="1955" y="1635"/>
                    <a:pt x="1955" y="1635"/>
                  </a:cubicBezTo>
                  <a:cubicBezTo>
                    <a:pt x="1952" y="1635"/>
                    <a:pt x="1948" y="1634"/>
                    <a:pt x="1946" y="1634"/>
                  </a:cubicBezTo>
                  <a:cubicBezTo>
                    <a:pt x="1946" y="1634"/>
                    <a:pt x="1946" y="1634"/>
                    <a:pt x="1946" y="1634"/>
                  </a:cubicBezTo>
                  <a:cubicBezTo>
                    <a:pt x="1944" y="1633"/>
                    <a:pt x="1940" y="1630"/>
                    <a:pt x="1937" y="1629"/>
                  </a:cubicBezTo>
                  <a:cubicBezTo>
                    <a:pt x="1937" y="1629"/>
                    <a:pt x="1937" y="1629"/>
                    <a:pt x="1937" y="1629"/>
                  </a:cubicBezTo>
                  <a:cubicBezTo>
                    <a:pt x="1935" y="1629"/>
                    <a:pt x="1933" y="1628"/>
                    <a:pt x="1931" y="1628"/>
                  </a:cubicBezTo>
                  <a:cubicBezTo>
                    <a:pt x="1931" y="1628"/>
                    <a:pt x="1931" y="1628"/>
                    <a:pt x="1931" y="1628"/>
                  </a:cubicBezTo>
                  <a:cubicBezTo>
                    <a:pt x="1931" y="1628"/>
                    <a:pt x="1931" y="1628"/>
                    <a:pt x="1931" y="1628"/>
                  </a:cubicBezTo>
                  <a:cubicBezTo>
                    <a:pt x="1931" y="1628"/>
                    <a:pt x="1931" y="1628"/>
                    <a:pt x="1931" y="1628"/>
                  </a:cubicBezTo>
                  <a:cubicBezTo>
                    <a:pt x="1930" y="1628"/>
                    <a:pt x="1930" y="1628"/>
                    <a:pt x="1930" y="1628"/>
                  </a:cubicBezTo>
                  <a:cubicBezTo>
                    <a:pt x="1930" y="1628"/>
                    <a:pt x="1930" y="1628"/>
                    <a:pt x="1930" y="1628"/>
                  </a:cubicBezTo>
                  <a:cubicBezTo>
                    <a:pt x="1928" y="1628"/>
                    <a:pt x="1925" y="1628"/>
                    <a:pt x="1924" y="1628"/>
                  </a:cubicBezTo>
                  <a:cubicBezTo>
                    <a:pt x="1924" y="1628"/>
                    <a:pt x="1924" y="1628"/>
                    <a:pt x="1924" y="1628"/>
                  </a:cubicBezTo>
                  <a:cubicBezTo>
                    <a:pt x="1922" y="1628"/>
                    <a:pt x="1917" y="1628"/>
                    <a:pt x="1913" y="1628"/>
                  </a:cubicBezTo>
                  <a:cubicBezTo>
                    <a:pt x="1913" y="1628"/>
                    <a:pt x="1913" y="1628"/>
                    <a:pt x="1913" y="1628"/>
                  </a:cubicBezTo>
                  <a:cubicBezTo>
                    <a:pt x="1912" y="1628"/>
                    <a:pt x="1912" y="1628"/>
                    <a:pt x="1912" y="1628"/>
                  </a:cubicBezTo>
                  <a:cubicBezTo>
                    <a:pt x="1912" y="1628"/>
                    <a:pt x="1912" y="1628"/>
                    <a:pt x="1912" y="1628"/>
                  </a:cubicBezTo>
                  <a:cubicBezTo>
                    <a:pt x="1910" y="1628"/>
                    <a:pt x="1908" y="1629"/>
                    <a:pt x="1908" y="1629"/>
                  </a:cubicBezTo>
                  <a:cubicBezTo>
                    <a:pt x="1908" y="1629"/>
                    <a:pt x="1908" y="1629"/>
                    <a:pt x="1908" y="1629"/>
                  </a:cubicBezTo>
                  <a:cubicBezTo>
                    <a:pt x="1907" y="1630"/>
                    <a:pt x="1906" y="1631"/>
                    <a:pt x="1905" y="1632"/>
                  </a:cubicBezTo>
                  <a:cubicBezTo>
                    <a:pt x="1905" y="1632"/>
                    <a:pt x="1905" y="1632"/>
                    <a:pt x="1905" y="1632"/>
                  </a:cubicBezTo>
                  <a:cubicBezTo>
                    <a:pt x="1905" y="1633"/>
                    <a:pt x="1904" y="1633"/>
                    <a:pt x="1904" y="1633"/>
                  </a:cubicBezTo>
                  <a:cubicBezTo>
                    <a:pt x="1904" y="1633"/>
                    <a:pt x="1904" y="1633"/>
                    <a:pt x="1904" y="1633"/>
                  </a:cubicBezTo>
                  <a:cubicBezTo>
                    <a:pt x="1905" y="1634"/>
                    <a:pt x="1909" y="1635"/>
                    <a:pt x="1911" y="1635"/>
                  </a:cubicBezTo>
                  <a:cubicBezTo>
                    <a:pt x="1911" y="1635"/>
                    <a:pt x="1911" y="1635"/>
                    <a:pt x="1911" y="1635"/>
                  </a:cubicBezTo>
                  <a:cubicBezTo>
                    <a:pt x="1912" y="1635"/>
                    <a:pt x="1913" y="1636"/>
                    <a:pt x="1915" y="1636"/>
                  </a:cubicBezTo>
                  <a:cubicBezTo>
                    <a:pt x="1915" y="1636"/>
                    <a:pt x="1915" y="1636"/>
                    <a:pt x="1915" y="1636"/>
                  </a:cubicBezTo>
                  <a:cubicBezTo>
                    <a:pt x="1918" y="1637"/>
                    <a:pt x="1922" y="1638"/>
                    <a:pt x="1924" y="1640"/>
                  </a:cubicBezTo>
                  <a:cubicBezTo>
                    <a:pt x="1924" y="1640"/>
                    <a:pt x="1924" y="1640"/>
                    <a:pt x="1924" y="1640"/>
                  </a:cubicBezTo>
                  <a:cubicBezTo>
                    <a:pt x="1925" y="1641"/>
                    <a:pt x="1925" y="1643"/>
                    <a:pt x="1925" y="1644"/>
                  </a:cubicBezTo>
                  <a:cubicBezTo>
                    <a:pt x="1925" y="1644"/>
                    <a:pt x="1925" y="1644"/>
                    <a:pt x="1925" y="1644"/>
                  </a:cubicBezTo>
                  <a:cubicBezTo>
                    <a:pt x="1925" y="1644"/>
                    <a:pt x="1925" y="1645"/>
                    <a:pt x="1925" y="1645"/>
                  </a:cubicBezTo>
                  <a:cubicBezTo>
                    <a:pt x="1925" y="1645"/>
                    <a:pt x="1925" y="1645"/>
                    <a:pt x="1925" y="1645"/>
                  </a:cubicBezTo>
                  <a:cubicBezTo>
                    <a:pt x="1925" y="1646"/>
                    <a:pt x="1924" y="1650"/>
                    <a:pt x="1924" y="1652"/>
                  </a:cubicBezTo>
                  <a:cubicBezTo>
                    <a:pt x="1924" y="1652"/>
                    <a:pt x="1924" y="1652"/>
                    <a:pt x="1924" y="1652"/>
                  </a:cubicBezTo>
                  <a:cubicBezTo>
                    <a:pt x="1924" y="1652"/>
                    <a:pt x="1924" y="1652"/>
                    <a:pt x="1924" y="1652"/>
                  </a:cubicBezTo>
                  <a:cubicBezTo>
                    <a:pt x="1924" y="1652"/>
                    <a:pt x="1924" y="1652"/>
                    <a:pt x="1924" y="1652"/>
                  </a:cubicBezTo>
                  <a:cubicBezTo>
                    <a:pt x="1921" y="1653"/>
                    <a:pt x="1921" y="1653"/>
                    <a:pt x="1921" y="1653"/>
                  </a:cubicBezTo>
                  <a:cubicBezTo>
                    <a:pt x="1921" y="1652"/>
                    <a:pt x="1921" y="1652"/>
                    <a:pt x="1921" y="1652"/>
                  </a:cubicBezTo>
                  <a:cubicBezTo>
                    <a:pt x="1921" y="1652"/>
                    <a:pt x="1921" y="1652"/>
                    <a:pt x="1921" y="1652"/>
                  </a:cubicBezTo>
                  <a:cubicBezTo>
                    <a:pt x="1921" y="1650"/>
                    <a:pt x="1922" y="1646"/>
                    <a:pt x="1922" y="1645"/>
                  </a:cubicBezTo>
                  <a:cubicBezTo>
                    <a:pt x="1922" y="1645"/>
                    <a:pt x="1922" y="1645"/>
                    <a:pt x="1922" y="1645"/>
                  </a:cubicBezTo>
                  <a:cubicBezTo>
                    <a:pt x="1922" y="1644"/>
                    <a:pt x="1922" y="1644"/>
                    <a:pt x="1922" y="1644"/>
                  </a:cubicBezTo>
                  <a:cubicBezTo>
                    <a:pt x="1922" y="1644"/>
                    <a:pt x="1922" y="1644"/>
                    <a:pt x="1922" y="1644"/>
                  </a:cubicBezTo>
                  <a:cubicBezTo>
                    <a:pt x="1922" y="1643"/>
                    <a:pt x="1922" y="1643"/>
                    <a:pt x="1921" y="1641"/>
                  </a:cubicBezTo>
                  <a:cubicBezTo>
                    <a:pt x="1921" y="1641"/>
                    <a:pt x="1921" y="1641"/>
                    <a:pt x="1921" y="1641"/>
                  </a:cubicBezTo>
                  <a:cubicBezTo>
                    <a:pt x="1921" y="1641"/>
                    <a:pt x="1917" y="1640"/>
                    <a:pt x="1914" y="1639"/>
                  </a:cubicBezTo>
                  <a:cubicBezTo>
                    <a:pt x="1914" y="1639"/>
                    <a:pt x="1914" y="1639"/>
                    <a:pt x="1914" y="1639"/>
                  </a:cubicBezTo>
                  <a:cubicBezTo>
                    <a:pt x="1913" y="1639"/>
                    <a:pt x="1911" y="1638"/>
                    <a:pt x="1911" y="1638"/>
                  </a:cubicBezTo>
                  <a:cubicBezTo>
                    <a:pt x="1911" y="1638"/>
                    <a:pt x="1911" y="1638"/>
                    <a:pt x="1911" y="1638"/>
                  </a:cubicBezTo>
                  <a:cubicBezTo>
                    <a:pt x="1909" y="1638"/>
                    <a:pt x="1904" y="1637"/>
                    <a:pt x="1902" y="1636"/>
                  </a:cubicBezTo>
                  <a:cubicBezTo>
                    <a:pt x="1902" y="1636"/>
                    <a:pt x="1902" y="1636"/>
                    <a:pt x="1902" y="1636"/>
                  </a:cubicBezTo>
                  <a:cubicBezTo>
                    <a:pt x="1901" y="1635"/>
                    <a:pt x="1900" y="1634"/>
                    <a:pt x="1900" y="1633"/>
                  </a:cubicBezTo>
                  <a:cubicBezTo>
                    <a:pt x="1900" y="1633"/>
                    <a:pt x="1900" y="1633"/>
                    <a:pt x="1900" y="1633"/>
                  </a:cubicBezTo>
                  <a:cubicBezTo>
                    <a:pt x="1901" y="1631"/>
                    <a:pt x="1903" y="1631"/>
                    <a:pt x="1903" y="1630"/>
                  </a:cubicBezTo>
                  <a:cubicBezTo>
                    <a:pt x="1903" y="1630"/>
                    <a:pt x="1903" y="1630"/>
                    <a:pt x="1903" y="1630"/>
                  </a:cubicBezTo>
                  <a:cubicBezTo>
                    <a:pt x="1904" y="1629"/>
                    <a:pt x="1904" y="1629"/>
                    <a:pt x="1905" y="1627"/>
                  </a:cubicBezTo>
                  <a:cubicBezTo>
                    <a:pt x="1905" y="1627"/>
                    <a:pt x="1905" y="1627"/>
                    <a:pt x="1905" y="1627"/>
                  </a:cubicBezTo>
                  <a:cubicBezTo>
                    <a:pt x="1907" y="1626"/>
                    <a:pt x="1909" y="1626"/>
                    <a:pt x="1911" y="1625"/>
                  </a:cubicBezTo>
                  <a:cubicBezTo>
                    <a:pt x="1911" y="1625"/>
                    <a:pt x="1911" y="1625"/>
                    <a:pt x="1911" y="1625"/>
                  </a:cubicBezTo>
                  <a:cubicBezTo>
                    <a:pt x="1912" y="1625"/>
                    <a:pt x="1912" y="1625"/>
                    <a:pt x="1913" y="1625"/>
                  </a:cubicBezTo>
                  <a:cubicBezTo>
                    <a:pt x="1913" y="1625"/>
                    <a:pt x="1913" y="1625"/>
                    <a:pt x="1913" y="1625"/>
                  </a:cubicBezTo>
                  <a:cubicBezTo>
                    <a:pt x="1917" y="1625"/>
                    <a:pt x="1923" y="1625"/>
                    <a:pt x="1924" y="1625"/>
                  </a:cubicBezTo>
                  <a:cubicBezTo>
                    <a:pt x="1924" y="1625"/>
                    <a:pt x="1924" y="1625"/>
                    <a:pt x="1924" y="1625"/>
                  </a:cubicBezTo>
                  <a:cubicBezTo>
                    <a:pt x="1926" y="1625"/>
                    <a:pt x="1928" y="1626"/>
                    <a:pt x="1930" y="1626"/>
                  </a:cubicBezTo>
                  <a:cubicBezTo>
                    <a:pt x="1930" y="1626"/>
                    <a:pt x="1930" y="1626"/>
                    <a:pt x="1930" y="1626"/>
                  </a:cubicBezTo>
                  <a:cubicBezTo>
                    <a:pt x="1930" y="1626"/>
                    <a:pt x="1930" y="1626"/>
                    <a:pt x="1930" y="1626"/>
                  </a:cubicBezTo>
                  <a:cubicBezTo>
                    <a:pt x="1930" y="1626"/>
                    <a:pt x="1930" y="1626"/>
                    <a:pt x="1930" y="1626"/>
                  </a:cubicBezTo>
                  <a:cubicBezTo>
                    <a:pt x="1931" y="1626"/>
                    <a:pt x="1931" y="1626"/>
                    <a:pt x="1931" y="1626"/>
                  </a:cubicBezTo>
                  <a:cubicBezTo>
                    <a:pt x="1931" y="1626"/>
                    <a:pt x="1931" y="1626"/>
                    <a:pt x="1931" y="1626"/>
                  </a:cubicBezTo>
                  <a:cubicBezTo>
                    <a:pt x="1931" y="1626"/>
                    <a:pt x="1931" y="1626"/>
                    <a:pt x="1931" y="1626"/>
                  </a:cubicBezTo>
                  <a:cubicBezTo>
                    <a:pt x="1931" y="1626"/>
                    <a:pt x="1931" y="1626"/>
                    <a:pt x="1931" y="1626"/>
                  </a:cubicBezTo>
                  <a:cubicBezTo>
                    <a:pt x="1933" y="1626"/>
                    <a:pt x="1936" y="1626"/>
                    <a:pt x="1938" y="1627"/>
                  </a:cubicBezTo>
                  <a:cubicBezTo>
                    <a:pt x="1938" y="1627"/>
                    <a:pt x="1938" y="1627"/>
                    <a:pt x="1938" y="1627"/>
                  </a:cubicBezTo>
                  <a:cubicBezTo>
                    <a:pt x="1941" y="1628"/>
                    <a:pt x="1946" y="1631"/>
                    <a:pt x="1947" y="1631"/>
                  </a:cubicBezTo>
                  <a:cubicBezTo>
                    <a:pt x="1947" y="1631"/>
                    <a:pt x="1947" y="1631"/>
                    <a:pt x="1947" y="1631"/>
                  </a:cubicBezTo>
                  <a:cubicBezTo>
                    <a:pt x="1949" y="1631"/>
                    <a:pt x="1952" y="1632"/>
                    <a:pt x="1955" y="1632"/>
                  </a:cubicBezTo>
                  <a:cubicBezTo>
                    <a:pt x="1955" y="1632"/>
                    <a:pt x="1955" y="1632"/>
                    <a:pt x="1955" y="1632"/>
                  </a:cubicBezTo>
                  <a:cubicBezTo>
                    <a:pt x="1956" y="1632"/>
                    <a:pt x="1957" y="1632"/>
                    <a:pt x="1957" y="1632"/>
                  </a:cubicBezTo>
                  <a:cubicBezTo>
                    <a:pt x="1957" y="1632"/>
                    <a:pt x="1957" y="1632"/>
                    <a:pt x="1957" y="1632"/>
                  </a:cubicBezTo>
                  <a:cubicBezTo>
                    <a:pt x="1960" y="1632"/>
                    <a:pt x="1964" y="1632"/>
                    <a:pt x="1965" y="1632"/>
                  </a:cubicBezTo>
                  <a:cubicBezTo>
                    <a:pt x="1965" y="1632"/>
                    <a:pt x="1965" y="1632"/>
                    <a:pt x="1965" y="1632"/>
                  </a:cubicBezTo>
                  <a:cubicBezTo>
                    <a:pt x="1967" y="1631"/>
                    <a:pt x="1968" y="1630"/>
                    <a:pt x="1968" y="1630"/>
                  </a:cubicBezTo>
                  <a:cubicBezTo>
                    <a:pt x="1968" y="1630"/>
                    <a:pt x="1968" y="1630"/>
                    <a:pt x="1968" y="1630"/>
                  </a:cubicBezTo>
                  <a:cubicBezTo>
                    <a:pt x="1969" y="1629"/>
                    <a:pt x="1971" y="1628"/>
                    <a:pt x="1971" y="1628"/>
                  </a:cubicBezTo>
                  <a:cubicBezTo>
                    <a:pt x="1971" y="1628"/>
                    <a:pt x="1971" y="1628"/>
                    <a:pt x="1971" y="1628"/>
                  </a:cubicBezTo>
                  <a:cubicBezTo>
                    <a:pt x="1972" y="1627"/>
                    <a:pt x="1972" y="1627"/>
                    <a:pt x="1973" y="1627"/>
                  </a:cubicBezTo>
                  <a:cubicBezTo>
                    <a:pt x="1973" y="1627"/>
                    <a:pt x="1973" y="1627"/>
                    <a:pt x="1973" y="1627"/>
                  </a:cubicBezTo>
                  <a:cubicBezTo>
                    <a:pt x="1974" y="1627"/>
                    <a:pt x="1975" y="1628"/>
                    <a:pt x="1976" y="1628"/>
                  </a:cubicBezTo>
                  <a:cubicBezTo>
                    <a:pt x="1976" y="1628"/>
                    <a:pt x="1976" y="1628"/>
                    <a:pt x="1976" y="1628"/>
                  </a:cubicBezTo>
                  <a:cubicBezTo>
                    <a:pt x="1978" y="1630"/>
                    <a:pt x="1977" y="1633"/>
                    <a:pt x="1978" y="1634"/>
                  </a:cubicBezTo>
                  <a:cubicBezTo>
                    <a:pt x="1978" y="1634"/>
                    <a:pt x="1978" y="1634"/>
                    <a:pt x="1978" y="1634"/>
                  </a:cubicBezTo>
                  <a:cubicBezTo>
                    <a:pt x="1978" y="1634"/>
                    <a:pt x="1979" y="1636"/>
                    <a:pt x="1981" y="1637"/>
                  </a:cubicBezTo>
                  <a:cubicBezTo>
                    <a:pt x="1981" y="1637"/>
                    <a:pt x="1981" y="1637"/>
                    <a:pt x="1981" y="1637"/>
                  </a:cubicBezTo>
                  <a:cubicBezTo>
                    <a:pt x="1982" y="1637"/>
                    <a:pt x="1982" y="1637"/>
                    <a:pt x="1983" y="1637"/>
                  </a:cubicBezTo>
                  <a:cubicBezTo>
                    <a:pt x="1983" y="1637"/>
                    <a:pt x="1983" y="1637"/>
                    <a:pt x="1983" y="1637"/>
                  </a:cubicBezTo>
                  <a:cubicBezTo>
                    <a:pt x="1984" y="1637"/>
                    <a:pt x="1985" y="1637"/>
                    <a:pt x="1986" y="1636"/>
                  </a:cubicBezTo>
                  <a:cubicBezTo>
                    <a:pt x="1986" y="1636"/>
                    <a:pt x="1986" y="1636"/>
                    <a:pt x="1986" y="1636"/>
                  </a:cubicBezTo>
                  <a:cubicBezTo>
                    <a:pt x="1986" y="1636"/>
                    <a:pt x="1987" y="1635"/>
                    <a:pt x="1988" y="1634"/>
                  </a:cubicBezTo>
                  <a:cubicBezTo>
                    <a:pt x="1988" y="1634"/>
                    <a:pt x="1988" y="1634"/>
                    <a:pt x="1988" y="1634"/>
                  </a:cubicBezTo>
                  <a:cubicBezTo>
                    <a:pt x="1990" y="1633"/>
                    <a:pt x="1991" y="1633"/>
                    <a:pt x="1992" y="1632"/>
                  </a:cubicBezTo>
                  <a:cubicBezTo>
                    <a:pt x="1992" y="1632"/>
                    <a:pt x="1992" y="1632"/>
                    <a:pt x="1992" y="1632"/>
                  </a:cubicBezTo>
                  <a:cubicBezTo>
                    <a:pt x="1994" y="1631"/>
                    <a:pt x="1995" y="1631"/>
                    <a:pt x="1997" y="1631"/>
                  </a:cubicBezTo>
                  <a:cubicBezTo>
                    <a:pt x="1997" y="1631"/>
                    <a:pt x="1997" y="1631"/>
                    <a:pt x="1997" y="1631"/>
                  </a:cubicBezTo>
                  <a:cubicBezTo>
                    <a:pt x="1997" y="1631"/>
                    <a:pt x="1999" y="1630"/>
                    <a:pt x="2000" y="1628"/>
                  </a:cubicBezTo>
                  <a:cubicBezTo>
                    <a:pt x="2000" y="1628"/>
                    <a:pt x="2000" y="1628"/>
                    <a:pt x="2000" y="1628"/>
                  </a:cubicBezTo>
                  <a:cubicBezTo>
                    <a:pt x="2001" y="1626"/>
                    <a:pt x="2002" y="1623"/>
                    <a:pt x="2003" y="1620"/>
                  </a:cubicBezTo>
                  <a:cubicBezTo>
                    <a:pt x="2003" y="1620"/>
                    <a:pt x="2003" y="1620"/>
                    <a:pt x="2003" y="1620"/>
                  </a:cubicBezTo>
                  <a:cubicBezTo>
                    <a:pt x="2003" y="1619"/>
                    <a:pt x="2004" y="1618"/>
                    <a:pt x="2004" y="1616"/>
                  </a:cubicBezTo>
                  <a:cubicBezTo>
                    <a:pt x="2004" y="1616"/>
                    <a:pt x="2004" y="1616"/>
                    <a:pt x="2004" y="1616"/>
                  </a:cubicBezTo>
                  <a:cubicBezTo>
                    <a:pt x="2004" y="1610"/>
                    <a:pt x="2001" y="1602"/>
                    <a:pt x="1998" y="1600"/>
                  </a:cubicBezTo>
                  <a:cubicBezTo>
                    <a:pt x="1998" y="1600"/>
                    <a:pt x="1998" y="1600"/>
                    <a:pt x="1998" y="1600"/>
                  </a:cubicBezTo>
                  <a:cubicBezTo>
                    <a:pt x="1994" y="1596"/>
                    <a:pt x="1991" y="1595"/>
                    <a:pt x="1988" y="1587"/>
                  </a:cubicBezTo>
                  <a:cubicBezTo>
                    <a:pt x="1988" y="1587"/>
                    <a:pt x="1988" y="1587"/>
                    <a:pt x="1988" y="1587"/>
                  </a:cubicBezTo>
                  <a:cubicBezTo>
                    <a:pt x="1986" y="1581"/>
                    <a:pt x="1981" y="1581"/>
                    <a:pt x="1977" y="1577"/>
                  </a:cubicBezTo>
                  <a:cubicBezTo>
                    <a:pt x="1977" y="1577"/>
                    <a:pt x="1977" y="1577"/>
                    <a:pt x="1977" y="1577"/>
                  </a:cubicBezTo>
                  <a:cubicBezTo>
                    <a:pt x="1977" y="1576"/>
                    <a:pt x="1976" y="1575"/>
                    <a:pt x="1976" y="1574"/>
                  </a:cubicBezTo>
                  <a:cubicBezTo>
                    <a:pt x="1976" y="1574"/>
                    <a:pt x="1976" y="1574"/>
                    <a:pt x="1976" y="1574"/>
                  </a:cubicBezTo>
                  <a:cubicBezTo>
                    <a:pt x="1976" y="1570"/>
                    <a:pt x="1979" y="1568"/>
                    <a:pt x="1978" y="1567"/>
                  </a:cubicBezTo>
                  <a:cubicBezTo>
                    <a:pt x="1978" y="1567"/>
                    <a:pt x="1978" y="1567"/>
                    <a:pt x="1978" y="1567"/>
                  </a:cubicBezTo>
                  <a:cubicBezTo>
                    <a:pt x="1978" y="1566"/>
                    <a:pt x="1978" y="1566"/>
                    <a:pt x="1978" y="1566"/>
                  </a:cubicBezTo>
                  <a:cubicBezTo>
                    <a:pt x="1978" y="1566"/>
                    <a:pt x="1978" y="1566"/>
                    <a:pt x="1978" y="1566"/>
                  </a:cubicBezTo>
                  <a:cubicBezTo>
                    <a:pt x="1978" y="1566"/>
                    <a:pt x="1978" y="1565"/>
                    <a:pt x="1977" y="1565"/>
                  </a:cubicBezTo>
                  <a:cubicBezTo>
                    <a:pt x="1977" y="1565"/>
                    <a:pt x="1977" y="1565"/>
                    <a:pt x="1977" y="1565"/>
                  </a:cubicBezTo>
                  <a:cubicBezTo>
                    <a:pt x="1976" y="1564"/>
                    <a:pt x="1974" y="1563"/>
                    <a:pt x="1974" y="1561"/>
                  </a:cubicBezTo>
                  <a:cubicBezTo>
                    <a:pt x="1974" y="1561"/>
                    <a:pt x="1974" y="1561"/>
                    <a:pt x="1974" y="1561"/>
                  </a:cubicBezTo>
                  <a:cubicBezTo>
                    <a:pt x="1974" y="1560"/>
                    <a:pt x="1975" y="1558"/>
                    <a:pt x="1976" y="1558"/>
                  </a:cubicBezTo>
                  <a:cubicBezTo>
                    <a:pt x="1976" y="1558"/>
                    <a:pt x="1976" y="1558"/>
                    <a:pt x="1976" y="1558"/>
                  </a:cubicBezTo>
                  <a:cubicBezTo>
                    <a:pt x="1978" y="1557"/>
                    <a:pt x="1978" y="1556"/>
                    <a:pt x="1978" y="1556"/>
                  </a:cubicBezTo>
                  <a:cubicBezTo>
                    <a:pt x="1978" y="1556"/>
                    <a:pt x="1978" y="1556"/>
                    <a:pt x="1978" y="1556"/>
                  </a:cubicBezTo>
                  <a:cubicBezTo>
                    <a:pt x="1978" y="1556"/>
                    <a:pt x="1978" y="1555"/>
                    <a:pt x="1976" y="1554"/>
                  </a:cubicBezTo>
                  <a:cubicBezTo>
                    <a:pt x="1976" y="1554"/>
                    <a:pt x="1976" y="1554"/>
                    <a:pt x="1976" y="1554"/>
                  </a:cubicBezTo>
                  <a:cubicBezTo>
                    <a:pt x="1975" y="1553"/>
                    <a:pt x="1973" y="1552"/>
                    <a:pt x="1971" y="1551"/>
                  </a:cubicBezTo>
                  <a:cubicBezTo>
                    <a:pt x="1971" y="1551"/>
                    <a:pt x="1971" y="1551"/>
                    <a:pt x="1971" y="1551"/>
                  </a:cubicBezTo>
                  <a:cubicBezTo>
                    <a:pt x="1968" y="1549"/>
                    <a:pt x="1966" y="1547"/>
                    <a:pt x="1966" y="1545"/>
                  </a:cubicBezTo>
                  <a:cubicBezTo>
                    <a:pt x="1966" y="1545"/>
                    <a:pt x="1966" y="1545"/>
                    <a:pt x="1966" y="1545"/>
                  </a:cubicBezTo>
                  <a:cubicBezTo>
                    <a:pt x="1966" y="1543"/>
                    <a:pt x="1967" y="1542"/>
                    <a:pt x="1969" y="1540"/>
                  </a:cubicBezTo>
                  <a:cubicBezTo>
                    <a:pt x="1969" y="1540"/>
                    <a:pt x="1969" y="1540"/>
                    <a:pt x="1969" y="1540"/>
                  </a:cubicBezTo>
                  <a:cubicBezTo>
                    <a:pt x="1969" y="1540"/>
                    <a:pt x="1969" y="1540"/>
                    <a:pt x="1969" y="1540"/>
                  </a:cubicBezTo>
                  <a:cubicBezTo>
                    <a:pt x="1969" y="1540"/>
                    <a:pt x="1969" y="1540"/>
                    <a:pt x="1969" y="1540"/>
                  </a:cubicBezTo>
                  <a:cubicBezTo>
                    <a:pt x="1969" y="1538"/>
                    <a:pt x="1965" y="1533"/>
                    <a:pt x="1962" y="1530"/>
                  </a:cubicBezTo>
                  <a:cubicBezTo>
                    <a:pt x="1962" y="1530"/>
                    <a:pt x="1962" y="1530"/>
                    <a:pt x="1962" y="1530"/>
                  </a:cubicBezTo>
                  <a:cubicBezTo>
                    <a:pt x="1961" y="1529"/>
                    <a:pt x="1960" y="1527"/>
                    <a:pt x="1960" y="1526"/>
                  </a:cubicBezTo>
                  <a:cubicBezTo>
                    <a:pt x="1960" y="1526"/>
                    <a:pt x="1960" y="1526"/>
                    <a:pt x="1960" y="1526"/>
                  </a:cubicBezTo>
                  <a:cubicBezTo>
                    <a:pt x="1960" y="1521"/>
                    <a:pt x="1963" y="1517"/>
                    <a:pt x="1963" y="1517"/>
                  </a:cubicBezTo>
                  <a:cubicBezTo>
                    <a:pt x="1963" y="1517"/>
                    <a:pt x="1963" y="1517"/>
                    <a:pt x="1963" y="1517"/>
                  </a:cubicBezTo>
                  <a:cubicBezTo>
                    <a:pt x="1966" y="1518"/>
                    <a:pt x="1966" y="1518"/>
                    <a:pt x="1966" y="1518"/>
                  </a:cubicBezTo>
                  <a:cubicBezTo>
                    <a:pt x="1966" y="1518"/>
                    <a:pt x="1963" y="1523"/>
                    <a:pt x="1963" y="1526"/>
                  </a:cubicBezTo>
                  <a:cubicBezTo>
                    <a:pt x="1963" y="1526"/>
                    <a:pt x="1963" y="1526"/>
                    <a:pt x="1963" y="1526"/>
                  </a:cubicBezTo>
                  <a:cubicBezTo>
                    <a:pt x="1963" y="1527"/>
                    <a:pt x="1964" y="1528"/>
                    <a:pt x="1964" y="1528"/>
                  </a:cubicBezTo>
                  <a:cubicBezTo>
                    <a:pt x="1964" y="1528"/>
                    <a:pt x="1964" y="1528"/>
                    <a:pt x="1964" y="1528"/>
                  </a:cubicBezTo>
                  <a:cubicBezTo>
                    <a:pt x="1967" y="1531"/>
                    <a:pt x="1971" y="1535"/>
                    <a:pt x="1972" y="1540"/>
                  </a:cubicBezTo>
                  <a:cubicBezTo>
                    <a:pt x="1972" y="1540"/>
                    <a:pt x="1972" y="1540"/>
                    <a:pt x="1972" y="1540"/>
                  </a:cubicBezTo>
                  <a:cubicBezTo>
                    <a:pt x="1972" y="1541"/>
                    <a:pt x="1971" y="1542"/>
                    <a:pt x="1971" y="1542"/>
                  </a:cubicBezTo>
                  <a:cubicBezTo>
                    <a:pt x="1971" y="1542"/>
                    <a:pt x="1971" y="1542"/>
                    <a:pt x="1971" y="1542"/>
                  </a:cubicBezTo>
                  <a:cubicBezTo>
                    <a:pt x="1969" y="1544"/>
                    <a:pt x="1969" y="1545"/>
                    <a:pt x="1969" y="1545"/>
                  </a:cubicBezTo>
                  <a:cubicBezTo>
                    <a:pt x="1969" y="1545"/>
                    <a:pt x="1969" y="1545"/>
                    <a:pt x="1969" y="1545"/>
                  </a:cubicBezTo>
                  <a:cubicBezTo>
                    <a:pt x="1969" y="1546"/>
                    <a:pt x="1969" y="1547"/>
                    <a:pt x="1972" y="1549"/>
                  </a:cubicBezTo>
                  <a:cubicBezTo>
                    <a:pt x="1972" y="1549"/>
                    <a:pt x="1972" y="1549"/>
                    <a:pt x="1972" y="1549"/>
                  </a:cubicBezTo>
                  <a:cubicBezTo>
                    <a:pt x="1977" y="1551"/>
                    <a:pt x="1980" y="1552"/>
                    <a:pt x="1981" y="1556"/>
                  </a:cubicBezTo>
                  <a:cubicBezTo>
                    <a:pt x="1981" y="1556"/>
                    <a:pt x="1981" y="1556"/>
                    <a:pt x="1981" y="1556"/>
                  </a:cubicBezTo>
                  <a:cubicBezTo>
                    <a:pt x="1981" y="1558"/>
                    <a:pt x="1980" y="1559"/>
                    <a:pt x="1978" y="1560"/>
                  </a:cubicBezTo>
                  <a:cubicBezTo>
                    <a:pt x="1978" y="1560"/>
                    <a:pt x="1978" y="1560"/>
                    <a:pt x="1978" y="1560"/>
                  </a:cubicBezTo>
                  <a:cubicBezTo>
                    <a:pt x="1977" y="1561"/>
                    <a:pt x="1977" y="1561"/>
                    <a:pt x="1977" y="1561"/>
                  </a:cubicBezTo>
                  <a:cubicBezTo>
                    <a:pt x="1977" y="1561"/>
                    <a:pt x="1977" y="1561"/>
                    <a:pt x="1977" y="1561"/>
                  </a:cubicBezTo>
                  <a:cubicBezTo>
                    <a:pt x="1977" y="1561"/>
                    <a:pt x="1977" y="1562"/>
                    <a:pt x="1978" y="1562"/>
                  </a:cubicBezTo>
                  <a:cubicBezTo>
                    <a:pt x="1978" y="1562"/>
                    <a:pt x="1978" y="1562"/>
                    <a:pt x="1978" y="1562"/>
                  </a:cubicBezTo>
                  <a:cubicBezTo>
                    <a:pt x="1979" y="1563"/>
                    <a:pt x="1981" y="1564"/>
                    <a:pt x="1981" y="1566"/>
                  </a:cubicBezTo>
                  <a:cubicBezTo>
                    <a:pt x="1981" y="1566"/>
                    <a:pt x="1981" y="1566"/>
                    <a:pt x="1981" y="1566"/>
                  </a:cubicBezTo>
                  <a:cubicBezTo>
                    <a:pt x="1981" y="1566"/>
                    <a:pt x="1981" y="1566"/>
                    <a:pt x="1981" y="1567"/>
                  </a:cubicBezTo>
                  <a:cubicBezTo>
                    <a:pt x="1981" y="1567"/>
                    <a:pt x="1981" y="1567"/>
                    <a:pt x="1981" y="1567"/>
                  </a:cubicBezTo>
                  <a:cubicBezTo>
                    <a:pt x="1981" y="1569"/>
                    <a:pt x="1979" y="1572"/>
                    <a:pt x="1979" y="1574"/>
                  </a:cubicBezTo>
                  <a:cubicBezTo>
                    <a:pt x="1979" y="1574"/>
                    <a:pt x="1979" y="1574"/>
                    <a:pt x="1979" y="1574"/>
                  </a:cubicBezTo>
                  <a:cubicBezTo>
                    <a:pt x="1979" y="1574"/>
                    <a:pt x="1979" y="1575"/>
                    <a:pt x="1980" y="1575"/>
                  </a:cubicBezTo>
                  <a:cubicBezTo>
                    <a:pt x="1980" y="1575"/>
                    <a:pt x="1980" y="1575"/>
                    <a:pt x="1980" y="1575"/>
                  </a:cubicBezTo>
                  <a:cubicBezTo>
                    <a:pt x="1981" y="1578"/>
                    <a:pt x="1988" y="1578"/>
                    <a:pt x="1991" y="1586"/>
                  </a:cubicBezTo>
                  <a:cubicBezTo>
                    <a:pt x="1991" y="1586"/>
                    <a:pt x="1991" y="1586"/>
                    <a:pt x="1991" y="1586"/>
                  </a:cubicBezTo>
                  <a:cubicBezTo>
                    <a:pt x="1993" y="1594"/>
                    <a:pt x="1995" y="1593"/>
                    <a:pt x="2000" y="1598"/>
                  </a:cubicBezTo>
                  <a:cubicBezTo>
                    <a:pt x="2000" y="1598"/>
                    <a:pt x="2000" y="1598"/>
                    <a:pt x="2000" y="1598"/>
                  </a:cubicBezTo>
                  <a:cubicBezTo>
                    <a:pt x="2004" y="1601"/>
                    <a:pt x="2006" y="1609"/>
                    <a:pt x="2007" y="1616"/>
                  </a:cubicBezTo>
                  <a:cubicBezTo>
                    <a:pt x="2007" y="1616"/>
                    <a:pt x="2007" y="1616"/>
                    <a:pt x="2007" y="1616"/>
                  </a:cubicBezTo>
                  <a:cubicBezTo>
                    <a:pt x="2007" y="1618"/>
                    <a:pt x="2006" y="1620"/>
                    <a:pt x="2005" y="1621"/>
                  </a:cubicBezTo>
                  <a:cubicBezTo>
                    <a:pt x="2005" y="1621"/>
                    <a:pt x="2005" y="1621"/>
                    <a:pt x="2005" y="1621"/>
                  </a:cubicBezTo>
                  <a:cubicBezTo>
                    <a:pt x="2004" y="1624"/>
                    <a:pt x="2003" y="1627"/>
                    <a:pt x="2002" y="1629"/>
                  </a:cubicBezTo>
                  <a:cubicBezTo>
                    <a:pt x="2002" y="1629"/>
                    <a:pt x="2002" y="1629"/>
                    <a:pt x="2002" y="1629"/>
                  </a:cubicBezTo>
                  <a:cubicBezTo>
                    <a:pt x="2002" y="1629"/>
                    <a:pt x="2002" y="1629"/>
                    <a:pt x="2002" y="1629"/>
                  </a:cubicBezTo>
                  <a:cubicBezTo>
                    <a:pt x="2002" y="1629"/>
                    <a:pt x="2002" y="1629"/>
                    <a:pt x="2002" y="1629"/>
                  </a:cubicBezTo>
                  <a:cubicBezTo>
                    <a:pt x="2003" y="1630"/>
                    <a:pt x="2006" y="1631"/>
                    <a:pt x="2007" y="1632"/>
                  </a:cubicBezTo>
                  <a:cubicBezTo>
                    <a:pt x="2007" y="1632"/>
                    <a:pt x="2007" y="1632"/>
                    <a:pt x="2007" y="1632"/>
                  </a:cubicBezTo>
                  <a:cubicBezTo>
                    <a:pt x="2007" y="1632"/>
                    <a:pt x="2008" y="1633"/>
                    <a:pt x="2008" y="1633"/>
                  </a:cubicBezTo>
                  <a:cubicBezTo>
                    <a:pt x="2008" y="1633"/>
                    <a:pt x="2008" y="1633"/>
                    <a:pt x="2008" y="1633"/>
                  </a:cubicBezTo>
                  <a:cubicBezTo>
                    <a:pt x="2012" y="1636"/>
                    <a:pt x="2014" y="1640"/>
                    <a:pt x="2017" y="1643"/>
                  </a:cubicBezTo>
                  <a:cubicBezTo>
                    <a:pt x="2017" y="1643"/>
                    <a:pt x="2017" y="1643"/>
                    <a:pt x="2017" y="1643"/>
                  </a:cubicBezTo>
                  <a:cubicBezTo>
                    <a:pt x="2021" y="1648"/>
                    <a:pt x="2019" y="1653"/>
                    <a:pt x="2024" y="1657"/>
                  </a:cubicBezTo>
                  <a:cubicBezTo>
                    <a:pt x="2024" y="1657"/>
                    <a:pt x="2024" y="1657"/>
                    <a:pt x="2024" y="1657"/>
                  </a:cubicBezTo>
                  <a:cubicBezTo>
                    <a:pt x="2026" y="1659"/>
                    <a:pt x="2028" y="1659"/>
                    <a:pt x="2031" y="1660"/>
                  </a:cubicBezTo>
                  <a:cubicBezTo>
                    <a:pt x="2031" y="1660"/>
                    <a:pt x="2031" y="1660"/>
                    <a:pt x="2031" y="1660"/>
                  </a:cubicBezTo>
                  <a:cubicBezTo>
                    <a:pt x="2033" y="1661"/>
                    <a:pt x="2036" y="1661"/>
                    <a:pt x="2037" y="1664"/>
                  </a:cubicBezTo>
                  <a:cubicBezTo>
                    <a:pt x="2037" y="1664"/>
                    <a:pt x="2037" y="1664"/>
                    <a:pt x="2037" y="1664"/>
                  </a:cubicBezTo>
                  <a:cubicBezTo>
                    <a:pt x="2038" y="1666"/>
                    <a:pt x="2039" y="1670"/>
                    <a:pt x="2040" y="1673"/>
                  </a:cubicBezTo>
                  <a:cubicBezTo>
                    <a:pt x="2040" y="1673"/>
                    <a:pt x="2040" y="1673"/>
                    <a:pt x="2040" y="1673"/>
                  </a:cubicBezTo>
                  <a:cubicBezTo>
                    <a:pt x="2041" y="1675"/>
                    <a:pt x="2042" y="1676"/>
                    <a:pt x="2043" y="1676"/>
                  </a:cubicBezTo>
                  <a:cubicBezTo>
                    <a:pt x="2043" y="1676"/>
                    <a:pt x="2043" y="1676"/>
                    <a:pt x="2043" y="1676"/>
                  </a:cubicBezTo>
                  <a:cubicBezTo>
                    <a:pt x="2043" y="1676"/>
                    <a:pt x="2043" y="1676"/>
                    <a:pt x="2043" y="1676"/>
                  </a:cubicBezTo>
                  <a:cubicBezTo>
                    <a:pt x="2043" y="1676"/>
                    <a:pt x="2043" y="1676"/>
                    <a:pt x="2043" y="1676"/>
                  </a:cubicBezTo>
                  <a:cubicBezTo>
                    <a:pt x="2044" y="1676"/>
                    <a:pt x="2045" y="1676"/>
                    <a:pt x="2046" y="1676"/>
                  </a:cubicBezTo>
                  <a:cubicBezTo>
                    <a:pt x="2046" y="1676"/>
                    <a:pt x="2046" y="1676"/>
                    <a:pt x="2046" y="1676"/>
                  </a:cubicBezTo>
                  <a:cubicBezTo>
                    <a:pt x="2050" y="1676"/>
                    <a:pt x="2051" y="1678"/>
                    <a:pt x="2059" y="1682"/>
                  </a:cubicBezTo>
                  <a:cubicBezTo>
                    <a:pt x="2059" y="1682"/>
                    <a:pt x="2059" y="1682"/>
                    <a:pt x="2059" y="1682"/>
                  </a:cubicBezTo>
                  <a:cubicBezTo>
                    <a:pt x="2068" y="1688"/>
                    <a:pt x="2070" y="1690"/>
                    <a:pt x="2079" y="1694"/>
                  </a:cubicBezTo>
                  <a:cubicBezTo>
                    <a:pt x="2079" y="1694"/>
                    <a:pt x="2079" y="1694"/>
                    <a:pt x="2079" y="1694"/>
                  </a:cubicBezTo>
                  <a:cubicBezTo>
                    <a:pt x="2083" y="1696"/>
                    <a:pt x="2086" y="1697"/>
                    <a:pt x="2088" y="1697"/>
                  </a:cubicBezTo>
                  <a:cubicBezTo>
                    <a:pt x="2088" y="1697"/>
                    <a:pt x="2088" y="1697"/>
                    <a:pt x="2088" y="1697"/>
                  </a:cubicBezTo>
                  <a:cubicBezTo>
                    <a:pt x="2089" y="1697"/>
                    <a:pt x="2090" y="1697"/>
                    <a:pt x="2091" y="1697"/>
                  </a:cubicBezTo>
                  <a:cubicBezTo>
                    <a:pt x="2091" y="1697"/>
                    <a:pt x="2091" y="1697"/>
                    <a:pt x="2091" y="1697"/>
                  </a:cubicBezTo>
                  <a:cubicBezTo>
                    <a:pt x="2093" y="1696"/>
                    <a:pt x="2096" y="1696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4" y="1694"/>
                    <a:pt x="2108" y="1694"/>
                    <a:pt x="2111" y="1694"/>
                  </a:cubicBezTo>
                  <a:cubicBezTo>
                    <a:pt x="2111" y="1694"/>
                    <a:pt x="2111" y="1694"/>
                    <a:pt x="2111" y="1694"/>
                  </a:cubicBezTo>
                  <a:cubicBezTo>
                    <a:pt x="2115" y="1694"/>
                    <a:pt x="2119" y="1695"/>
                    <a:pt x="2122" y="1695"/>
                  </a:cubicBezTo>
                  <a:cubicBezTo>
                    <a:pt x="2122" y="1695"/>
                    <a:pt x="2122" y="1695"/>
                    <a:pt x="2122" y="1695"/>
                  </a:cubicBezTo>
                  <a:cubicBezTo>
                    <a:pt x="2122" y="1695"/>
                    <a:pt x="2123" y="1695"/>
                    <a:pt x="2123" y="1695"/>
                  </a:cubicBezTo>
                  <a:cubicBezTo>
                    <a:pt x="2123" y="1695"/>
                    <a:pt x="2123" y="1695"/>
                    <a:pt x="2123" y="1695"/>
                  </a:cubicBezTo>
                  <a:cubicBezTo>
                    <a:pt x="2127" y="1695"/>
                    <a:pt x="2128" y="1693"/>
                    <a:pt x="2132" y="1692"/>
                  </a:cubicBezTo>
                  <a:cubicBezTo>
                    <a:pt x="2132" y="1692"/>
                    <a:pt x="2132" y="1692"/>
                    <a:pt x="2132" y="1692"/>
                  </a:cubicBezTo>
                  <a:cubicBezTo>
                    <a:pt x="2135" y="1691"/>
                    <a:pt x="2138" y="1690"/>
                    <a:pt x="2141" y="1690"/>
                  </a:cubicBezTo>
                  <a:cubicBezTo>
                    <a:pt x="2141" y="1690"/>
                    <a:pt x="2141" y="1690"/>
                    <a:pt x="2141" y="1690"/>
                  </a:cubicBezTo>
                  <a:cubicBezTo>
                    <a:pt x="2142" y="1690"/>
                    <a:pt x="2143" y="1690"/>
                    <a:pt x="2144" y="1691"/>
                  </a:cubicBezTo>
                  <a:cubicBezTo>
                    <a:pt x="2144" y="1691"/>
                    <a:pt x="2144" y="1691"/>
                    <a:pt x="2144" y="1691"/>
                  </a:cubicBezTo>
                  <a:cubicBezTo>
                    <a:pt x="2145" y="1691"/>
                    <a:pt x="2145" y="1691"/>
                    <a:pt x="2145" y="1691"/>
                  </a:cubicBezTo>
                  <a:cubicBezTo>
                    <a:pt x="2145" y="1691"/>
                    <a:pt x="2145" y="1691"/>
                    <a:pt x="2145" y="1691"/>
                  </a:cubicBezTo>
                  <a:cubicBezTo>
                    <a:pt x="2145" y="1691"/>
                    <a:pt x="2146" y="1691"/>
                    <a:pt x="2148" y="1691"/>
                  </a:cubicBezTo>
                  <a:cubicBezTo>
                    <a:pt x="2148" y="1691"/>
                    <a:pt x="2148" y="1691"/>
                    <a:pt x="2148" y="1691"/>
                  </a:cubicBezTo>
                  <a:cubicBezTo>
                    <a:pt x="2150" y="1691"/>
                    <a:pt x="2153" y="1691"/>
                    <a:pt x="2156" y="1694"/>
                  </a:cubicBezTo>
                  <a:cubicBezTo>
                    <a:pt x="2156" y="1694"/>
                    <a:pt x="2156" y="1694"/>
                    <a:pt x="2156" y="1694"/>
                  </a:cubicBezTo>
                  <a:cubicBezTo>
                    <a:pt x="2160" y="1698"/>
                    <a:pt x="2161" y="1700"/>
                    <a:pt x="2161" y="1700"/>
                  </a:cubicBezTo>
                  <a:cubicBezTo>
                    <a:pt x="2161" y="1700"/>
                    <a:pt x="2161" y="1700"/>
                    <a:pt x="2161" y="1700"/>
                  </a:cubicBezTo>
                  <a:cubicBezTo>
                    <a:pt x="2162" y="1700"/>
                    <a:pt x="2163" y="1699"/>
                    <a:pt x="2166" y="1697"/>
                  </a:cubicBezTo>
                  <a:cubicBezTo>
                    <a:pt x="2166" y="1697"/>
                    <a:pt x="2166" y="1697"/>
                    <a:pt x="2166" y="1697"/>
                  </a:cubicBezTo>
                  <a:cubicBezTo>
                    <a:pt x="2167" y="1696"/>
                    <a:pt x="2168" y="1696"/>
                    <a:pt x="2169" y="1695"/>
                  </a:cubicBezTo>
                  <a:cubicBezTo>
                    <a:pt x="2169" y="1695"/>
                    <a:pt x="2169" y="1695"/>
                    <a:pt x="2169" y="1695"/>
                  </a:cubicBezTo>
                  <a:cubicBezTo>
                    <a:pt x="2169" y="1695"/>
                    <a:pt x="2169" y="1695"/>
                    <a:pt x="2169" y="1695"/>
                  </a:cubicBezTo>
                  <a:cubicBezTo>
                    <a:pt x="2171" y="1697"/>
                    <a:pt x="2171" y="1697"/>
                    <a:pt x="2171" y="1697"/>
                  </a:cubicBezTo>
                  <a:cubicBezTo>
                    <a:pt x="2170" y="1698"/>
                    <a:pt x="2169" y="1699"/>
                    <a:pt x="2168" y="1700"/>
                  </a:cubicBezTo>
                  <a:cubicBezTo>
                    <a:pt x="2168" y="1700"/>
                    <a:pt x="2168" y="1700"/>
                    <a:pt x="2168" y="1700"/>
                  </a:cubicBezTo>
                  <a:cubicBezTo>
                    <a:pt x="2165" y="1701"/>
                    <a:pt x="2163" y="1702"/>
                    <a:pt x="2161" y="1702"/>
                  </a:cubicBezTo>
                  <a:cubicBezTo>
                    <a:pt x="2161" y="1702"/>
                    <a:pt x="2161" y="1702"/>
                    <a:pt x="2161" y="1702"/>
                  </a:cubicBezTo>
                  <a:cubicBezTo>
                    <a:pt x="2158" y="1702"/>
                    <a:pt x="2158" y="1700"/>
                    <a:pt x="2154" y="1697"/>
                  </a:cubicBezTo>
                  <a:close/>
                  <a:moveTo>
                    <a:pt x="1024" y="1687"/>
                  </a:moveTo>
                  <a:cubicBezTo>
                    <a:pt x="1021" y="1680"/>
                    <a:pt x="1019" y="1677"/>
                    <a:pt x="1018" y="1678"/>
                  </a:cubicBezTo>
                  <a:cubicBezTo>
                    <a:pt x="1018" y="1678"/>
                    <a:pt x="1018" y="1678"/>
                    <a:pt x="1018" y="1678"/>
                  </a:cubicBezTo>
                  <a:cubicBezTo>
                    <a:pt x="1018" y="1678"/>
                    <a:pt x="1016" y="1678"/>
                    <a:pt x="1014" y="1680"/>
                  </a:cubicBezTo>
                  <a:cubicBezTo>
                    <a:pt x="1014" y="1680"/>
                    <a:pt x="1014" y="1680"/>
                    <a:pt x="1014" y="1680"/>
                  </a:cubicBezTo>
                  <a:cubicBezTo>
                    <a:pt x="1012" y="1682"/>
                    <a:pt x="1010" y="1683"/>
                    <a:pt x="1009" y="1683"/>
                  </a:cubicBezTo>
                  <a:cubicBezTo>
                    <a:pt x="1009" y="1683"/>
                    <a:pt x="1009" y="1683"/>
                    <a:pt x="1009" y="1683"/>
                  </a:cubicBezTo>
                  <a:cubicBezTo>
                    <a:pt x="1006" y="1683"/>
                    <a:pt x="1006" y="1681"/>
                    <a:pt x="1005" y="1679"/>
                  </a:cubicBezTo>
                  <a:cubicBezTo>
                    <a:pt x="1005" y="1679"/>
                    <a:pt x="1005" y="1679"/>
                    <a:pt x="1005" y="1679"/>
                  </a:cubicBezTo>
                  <a:cubicBezTo>
                    <a:pt x="1004" y="1678"/>
                    <a:pt x="1001" y="1677"/>
                    <a:pt x="999" y="1677"/>
                  </a:cubicBezTo>
                  <a:cubicBezTo>
                    <a:pt x="999" y="1677"/>
                    <a:pt x="999" y="1677"/>
                    <a:pt x="999" y="1677"/>
                  </a:cubicBezTo>
                  <a:cubicBezTo>
                    <a:pt x="998" y="1677"/>
                    <a:pt x="997" y="1677"/>
                    <a:pt x="996" y="1678"/>
                  </a:cubicBezTo>
                  <a:cubicBezTo>
                    <a:pt x="996" y="1678"/>
                    <a:pt x="996" y="1678"/>
                    <a:pt x="996" y="1678"/>
                  </a:cubicBezTo>
                  <a:cubicBezTo>
                    <a:pt x="995" y="1678"/>
                    <a:pt x="994" y="1679"/>
                    <a:pt x="993" y="1679"/>
                  </a:cubicBezTo>
                  <a:cubicBezTo>
                    <a:pt x="993" y="1679"/>
                    <a:pt x="993" y="1679"/>
                    <a:pt x="993" y="1679"/>
                  </a:cubicBezTo>
                  <a:cubicBezTo>
                    <a:pt x="990" y="1678"/>
                    <a:pt x="989" y="1676"/>
                    <a:pt x="984" y="1669"/>
                  </a:cubicBezTo>
                  <a:cubicBezTo>
                    <a:pt x="984" y="1669"/>
                    <a:pt x="984" y="1669"/>
                    <a:pt x="984" y="1669"/>
                  </a:cubicBezTo>
                  <a:cubicBezTo>
                    <a:pt x="982" y="1666"/>
                    <a:pt x="981" y="1663"/>
                    <a:pt x="981" y="1660"/>
                  </a:cubicBezTo>
                  <a:cubicBezTo>
                    <a:pt x="981" y="1660"/>
                    <a:pt x="981" y="1660"/>
                    <a:pt x="981" y="1660"/>
                  </a:cubicBezTo>
                  <a:cubicBezTo>
                    <a:pt x="982" y="1654"/>
                    <a:pt x="986" y="1651"/>
                    <a:pt x="987" y="1645"/>
                  </a:cubicBezTo>
                  <a:cubicBezTo>
                    <a:pt x="987" y="1645"/>
                    <a:pt x="987" y="1645"/>
                    <a:pt x="987" y="1645"/>
                  </a:cubicBezTo>
                  <a:cubicBezTo>
                    <a:pt x="988" y="1643"/>
                    <a:pt x="988" y="1643"/>
                    <a:pt x="988" y="1642"/>
                  </a:cubicBezTo>
                  <a:cubicBezTo>
                    <a:pt x="988" y="1642"/>
                    <a:pt x="988" y="1642"/>
                    <a:pt x="988" y="1642"/>
                  </a:cubicBezTo>
                  <a:cubicBezTo>
                    <a:pt x="988" y="1641"/>
                    <a:pt x="988" y="1641"/>
                    <a:pt x="988" y="1641"/>
                  </a:cubicBezTo>
                  <a:cubicBezTo>
                    <a:pt x="988" y="1641"/>
                    <a:pt x="988" y="1641"/>
                    <a:pt x="988" y="1641"/>
                  </a:cubicBezTo>
                  <a:cubicBezTo>
                    <a:pt x="988" y="1641"/>
                    <a:pt x="988" y="1641"/>
                    <a:pt x="987" y="1641"/>
                  </a:cubicBezTo>
                  <a:cubicBezTo>
                    <a:pt x="987" y="1641"/>
                    <a:pt x="987" y="1641"/>
                    <a:pt x="987" y="1641"/>
                  </a:cubicBezTo>
                  <a:cubicBezTo>
                    <a:pt x="986" y="1641"/>
                    <a:pt x="985" y="1642"/>
                    <a:pt x="983" y="1642"/>
                  </a:cubicBezTo>
                  <a:cubicBezTo>
                    <a:pt x="983" y="1642"/>
                    <a:pt x="983" y="1642"/>
                    <a:pt x="983" y="1642"/>
                  </a:cubicBezTo>
                  <a:cubicBezTo>
                    <a:pt x="982" y="1642"/>
                    <a:pt x="980" y="1641"/>
                    <a:pt x="979" y="1640"/>
                  </a:cubicBezTo>
                  <a:cubicBezTo>
                    <a:pt x="979" y="1640"/>
                    <a:pt x="979" y="1640"/>
                    <a:pt x="979" y="1640"/>
                  </a:cubicBezTo>
                  <a:cubicBezTo>
                    <a:pt x="976" y="1636"/>
                    <a:pt x="976" y="1632"/>
                    <a:pt x="970" y="1631"/>
                  </a:cubicBezTo>
                  <a:cubicBezTo>
                    <a:pt x="970" y="1631"/>
                    <a:pt x="970" y="1631"/>
                    <a:pt x="970" y="1631"/>
                  </a:cubicBezTo>
                  <a:cubicBezTo>
                    <a:pt x="969" y="1630"/>
                    <a:pt x="968" y="1630"/>
                    <a:pt x="968" y="1630"/>
                  </a:cubicBezTo>
                  <a:cubicBezTo>
                    <a:pt x="968" y="1630"/>
                    <a:pt x="968" y="1630"/>
                    <a:pt x="968" y="1630"/>
                  </a:cubicBezTo>
                  <a:cubicBezTo>
                    <a:pt x="967" y="1629"/>
                    <a:pt x="966" y="1629"/>
                    <a:pt x="966" y="1628"/>
                  </a:cubicBezTo>
                  <a:cubicBezTo>
                    <a:pt x="966" y="1628"/>
                    <a:pt x="966" y="1628"/>
                    <a:pt x="966" y="1628"/>
                  </a:cubicBezTo>
                  <a:cubicBezTo>
                    <a:pt x="966" y="1626"/>
                    <a:pt x="967" y="1626"/>
                    <a:pt x="968" y="1626"/>
                  </a:cubicBezTo>
                  <a:cubicBezTo>
                    <a:pt x="968" y="1626"/>
                    <a:pt x="968" y="1626"/>
                    <a:pt x="968" y="1626"/>
                  </a:cubicBezTo>
                  <a:cubicBezTo>
                    <a:pt x="968" y="1626"/>
                    <a:pt x="969" y="1625"/>
                    <a:pt x="970" y="1625"/>
                  </a:cubicBezTo>
                  <a:cubicBezTo>
                    <a:pt x="970" y="1625"/>
                    <a:pt x="970" y="1625"/>
                    <a:pt x="970" y="1625"/>
                  </a:cubicBezTo>
                  <a:cubicBezTo>
                    <a:pt x="971" y="1624"/>
                    <a:pt x="973" y="1624"/>
                    <a:pt x="975" y="1623"/>
                  </a:cubicBezTo>
                  <a:cubicBezTo>
                    <a:pt x="975" y="1623"/>
                    <a:pt x="975" y="1623"/>
                    <a:pt x="975" y="1623"/>
                  </a:cubicBezTo>
                  <a:cubicBezTo>
                    <a:pt x="975" y="1623"/>
                    <a:pt x="975" y="1623"/>
                    <a:pt x="975" y="1623"/>
                  </a:cubicBezTo>
                  <a:cubicBezTo>
                    <a:pt x="975" y="1623"/>
                    <a:pt x="975" y="1623"/>
                    <a:pt x="975" y="1623"/>
                  </a:cubicBezTo>
                  <a:cubicBezTo>
                    <a:pt x="975" y="1623"/>
                    <a:pt x="975" y="1623"/>
                    <a:pt x="975" y="1622"/>
                  </a:cubicBezTo>
                  <a:cubicBezTo>
                    <a:pt x="975" y="1622"/>
                    <a:pt x="975" y="1622"/>
                    <a:pt x="975" y="1622"/>
                  </a:cubicBezTo>
                  <a:cubicBezTo>
                    <a:pt x="973" y="1622"/>
                    <a:pt x="972" y="1621"/>
                    <a:pt x="970" y="1621"/>
                  </a:cubicBezTo>
                  <a:cubicBezTo>
                    <a:pt x="970" y="1621"/>
                    <a:pt x="970" y="1621"/>
                    <a:pt x="970" y="1621"/>
                  </a:cubicBezTo>
                  <a:cubicBezTo>
                    <a:pt x="967" y="1620"/>
                    <a:pt x="963" y="1619"/>
                    <a:pt x="962" y="1619"/>
                  </a:cubicBezTo>
                  <a:cubicBezTo>
                    <a:pt x="962" y="1619"/>
                    <a:pt x="962" y="1619"/>
                    <a:pt x="962" y="1619"/>
                  </a:cubicBezTo>
                  <a:cubicBezTo>
                    <a:pt x="958" y="1619"/>
                    <a:pt x="954" y="1617"/>
                    <a:pt x="949" y="1606"/>
                  </a:cubicBezTo>
                  <a:cubicBezTo>
                    <a:pt x="949" y="1606"/>
                    <a:pt x="949" y="1606"/>
                    <a:pt x="949" y="1606"/>
                  </a:cubicBezTo>
                  <a:cubicBezTo>
                    <a:pt x="945" y="1600"/>
                    <a:pt x="942" y="1598"/>
                    <a:pt x="941" y="1598"/>
                  </a:cubicBezTo>
                  <a:cubicBezTo>
                    <a:pt x="941" y="1598"/>
                    <a:pt x="941" y="1598"/>
                    <a:pt x="941" y="1598"/>
                  </a:cubicBezTo>
                  <a:cubicBezTo>
                    <a:pt x="940" y="1598"/>
                    <a:pt x="939" y="1599"/>
                    <a:pt x="937" y="1600"/>
                  </a:cubicBezTo>
                  <a:cubicBezTo>
                    <a:pt x="937" y="1600"/>
                    <a:pt x="937" y="1600"/>
                    <a:pt x="937" y="1600"/>
                  </a:cubicBezTo>
                  <a:cubicBezTo>
                    <a:pt x="936" y="1601"/>
                    <a:pt x="935" y="1601"/>
                    <a:pt x="934" y="1601"/>
                  </a:cubicBezTo>
                  <a:cubicBezTo>
                    <a:pt x="934" y="1601"/>
                    <a:pt x="934" y="1601"/>
                    <a:pt x="934" y="1601"/>
                  </a:cubicBezTo>
                  <a:cubicBezTo>
                    <a:pt x="932" y="1601"/>
                    <a:pt x="932" y="1600"/>
                    <a:pt x="931" y="1600"/>
                  </a:cubicBezTo>
                  <a:cubicBezTo>
                    <a:pt x="931" y="1600"/>
                    <a:pt x="931" y="1600"/>
                    <a:pt x="931" y="1600"/>
                  </a:cubicBezTo>
                  <a:cubicBezTo>
                    <a:pt x="930" y="1600"/>
                    <a:pt x="929" y="1600"/>
                    <a:pt x="927" y="1601"/>
                  </a:cubicBezTo>
                  <a:cubicBezTo>
                    <a:pt x="927" y="1601"/>
                    <a:pt x="927" y="1601"/>
                    <a:pt x="927" y="1601"/>
                  </a:cubicBezTo>
                  <a:cubicBezTo>
                    <a:pt x="921" y="1603"/>
                    <a:pt x="915" y="1607"/>
                    <a:pt x="906" y="1607"/>
                  </a:cubicBezTo>
                  <a:cubicBezTo>
                    <a:pt x="906" y="1607"/>
                    <a:pt x="906" y="1607"/>
                    <a:pt x="906" y="1607"/>
                  </a:cubicBezTo>
                  <a:cubicBezTo>
                    <a:pt x="904" y="1607"/>
                    <a:pt x="903" y="1607"/>
                    <a:pt x="901" y="1606"/>
                  </a:cubicBezTo>
                  <a:cubicBezTo>
                    <a:pt x="901" y="1606"/>
                    <a:pt x="901" y="1606"/>
                    <a:pt x="901" y="1606"/>
                  </a:cubicBezTo>
                  <a:cubicBezTo>
                    <a:pt x="889" y="1604"/>
                    <a:pt x="886" y="1596"/>
                    <a:pt x="879" y="1594"/>
                  </a:cubicBezTo>
                  <a:cubicBezTo>
                    <a:pt x="879" y="1594"/>
                    <a:pt x="879" y="1594"/>
                    <a:pt x="879" y="1594"/>
                  </a:cubicBezTo>
                  <a:cubicBezTo>
                    <a:pt x="879" y="1594"/>
                    <a:pt x="879" y="1594"/>
                    <a:pt x="879" y="1594"/>
                  </a:cubicBezTo>
                  <a:cubicBezTo>
                    <a:pt x="879" y="1594"/>
                    <a:pt x="879" y="1594"/>
                    <a:pt x="879" y="1594"/>
                  </a:cubicBezTo>
                  <a:cubicBezTo>
                    <a:pt x="877" y="1594"/>
                    <a:pt x="876" y="1595"/>
                    <a:pt x="875" y="1597"/>
                  </a:cubicBezTo>
                  <a:cubicBezTo>
                    <a:pt x="875" y="1597"/>
                    <a:pt x="875" y="1597"/>
                    <a:pt x="875" y="1597"/>
                  </a:cubicBezTo>
                  <a:cubicBezTo>
                    <a:pt x="873" y="1599"/>
                    <a:pt x="873" y="1601"/>
                    <a:pt x="871" y="1601"/>
                  </a:cubicBezTo>
                  <a:cubicBezTo>
                    <a:pt x="871" y="1601"/>
                    <a:pt x="871" y="1601"/>
                    <a:pt x="871" y="1601"/>
                  </a:cubicBezTo>
                  <a:cubicBezTo>
                    <a:pt x="869" y="1601"/>
                    <a:pt x="868" y="1600"/>
                    <a:pt x="867" y="1598"/>
                  </a:cubicBezTo>
                  <a:cubicBezTo>
                    <a:pt x="867" y="1598"/>
                    <a:pt x="867" y="1598"/>
                    <a:pt x="867" y="1598"/>
                  </a:cubicBezTo>
                  <a:cubicBezTo>
                    <a:pt x="867" y="1597"/>
                    <a:pt x="866" y="1596"/>
                    <a:pt x="866" y="1595"/>
                  </a:cubicBezTo>
                  <a:cubicBezTo>
                    <a:pt x="866" y="1595"/>
                    <a:pt x="866" y="1595"/>
                    <a:pt x="866" y="1595"/>
                  </a:cubicBezTo>
                  <a:cubicBezTo>
                    <a:pt x="866" y="1595"/>
                    <a:pt x="866" y="1595"/>
                    <a:pt x="866" y="1595"/>
                  </a:cubicBezTo>
                  <a:cubicBezTo>
                    <a:pt x="865" y="1595"/>
                    <a:pt x="865" y="1595"/>
                    <a:pt x="865" y="1595"/>
                  </a:cubicBezTo>
                  <a:cubicBezTo>
                    <a:pt x="865" y="1595"/>
                    <a:pt x="865" y="1595"/>
                    <a:pt x="865" y="1595"/>
                  </a:cubicBezTo>
                  <a:cubicBezTo>
                    <a:pt x="864" y="1595"/>
                    <a:pt x="863" y="1594"/>
                    <a:pt x="862" y="1593"/>
                  </a:cubicBezTo>
                  <a:cubicBezTo>
                    <a:pt x="862" y="1593"/>
                    <a:pt x="862" y="1593"/>
                    <a:pt x="862" y="1593"/>
                  </a:cubicBezTo>
                  <a:cubicBezTo>
                    <a:pt x="857" y="1590"/>
                    <a:pt x="848" y="1582"/>
                    <a:pt x="840" y="1576"/>
                  </a:cubicBezTo>
                  <a:cubicBezTo>
                    <a:pt x="840" y="1576"/>
                    <a:pt x="840" y="1576"/>
                    <a:pt x="840" y="1576"/>
                  </a:cubicBezTo>
                  <a:cubicBezTo>
                    <a:pt x="833" y="1570"/>
                    <a:pt x="830" y="1569"/>
                    <a:pt x="824" y="1569"/>
                  </a:cubicBezTo>
                  <a:cubicBezTo>
                    <a:pt x="824" y="1569"/>
                    <a:pt x="824" y="1569"/>
                    <a:pt x="824" y="1569"/>
                  </a:cubicBezTo>
                  <a:cubicBezTo>
                    <a:pt x="822" y="1569"/>
                    <a:pt x="820" y="1569"/>
                    <a:pt x="818" y="1569"/>
                  </a:cubicBezTo>
                  <a:cubicBezTo>
                    <a:pt x="818" y="1569"/>
                    <a:pt x="818" y="1569"/>
                    <a:pt x="818" y="1569"/>
                  </a:cubicBezTo>
                  <a:cubicBezTo>
                    <a:pt x="818" y="1569"/>
                    <a:pt x="817" y="1569"/>
                    <a:pt x="817" y="1569"/>
                  </a:cubicBezTo>
                  <a:cubicBezTo>
                    <a:pt x="817" y="1569"/>
                    <a:pt x="817" y="1569"/>
                    <a:pt x="817" y="1569"/>
                  </a:cubicBezTo>
                  <a:cubicBezTo>
                    <a:pt x="813" y="1569"/>
                    <a:pt x="808" y="1569"/>
                    <a:pt x="804" y="1568"/>
                  </a:cubicBezTo>
                  <a:cubicBezTo>
                    <a:pt x="804" y="1568"/>
                    <a:pt x="804" y="1568"/>
                    <a:pt x="804" y="1568"/>
                  </a:cubicBezTo>
                  <a:cubicBezTo>
                    <a:pt x="798" y="1566"/>
                    <a:pt x="795" y="1562"/>
                    <a:pt x="791" y="1558"/>
                  </a:cubicBezTo>
                  <a:cubicBezTo>
                    <a:pt x="791" y="1558"/>
                    <a:pt x="791" y="1558"/>
                    <a:pt x="791" y="1558"/>
                  </a:cubicBezTo>
                  <a:cubicBezTo>
                    <a:pt x="786" y="1552"/>
                    <a:pt x="786" y="1552"/>
                    <a:pt x="786" y="1552"/>
                  </a:cubicBezTo>
                  <a:cubicBezTo>
                    <a:pt x="786" y="1552"/>
                    <a:pt x="786" y="1552"/>
                    <a:pt x="785" y="1552"/>
                  </a:cubicBezTo>
                  <a:cubicBezTo>
                    <a:pt x="785" y="1552"/>
                    <a:pt x="785" y="1552"/>
                    <a:pt x="785" y="1552"/>
                  </a:cubicBezTo>
                  <a:cubicBezTo>
                    <a:pt x="784" y="1551"/>
                    <a:pt x="782" y="1551"/>
                    <a:pt x="781" y="1551"/>
                  </a:cubicBezTo>
                  <a:cubicBezTo>
                    <a:pt x="781" y="1551"/>
                    <a:pt x="781" y="1551"/>
                    <a:pt x="781" y="1551"/>
                  </a:cubicBezTo>
                  <a:cubicBezTo>
                    <a:pt x="780" y="1551"/>
                    <a:pt x="780" y="1551"/>
                    <a:pt x="779" y="1551"/>
                  </a:cubicBezTo>
                  <a:cubicBezTo>
                    <a:pt x="779" y="1551"/>
                    <a:pt x="779" y="1551"/>
                    <a:pt x="779" y="1551"/>
                  </a:cubicBezTo>
                  <a:cubicBezTo>
                    <a:pt x="778" y="1551"/>
                    <a:pt x="776" y="1551"/>
                    <a:pt x="775" y="1551"/>
                  </a:cubicBezTo>
                  <a:cubicBezTo>
                    <a:pt x="775" y="1551"/>
                    <a:pt x="775" y="1551"/>
                    <a:pt x="775" y="1551"/>
                  </a:cubicBezTo>
                  <a:cubicBezTo>
                    <a:pt x="773" y="1550"/>
                    <a:pt x="772" y="1550"/>
                    <a:pt x="771" y="1549"/>
                  </a:cubicBezTo>
                  <a:cubicBezTo>
                    <a:pt x="771" y="1549"/>
                    <a:pt x="771" y="1549"/>
                    <a:pt x="771" y="1549"/>
                  </a:cubicBezTo>
                  <a:cubicBezTo>
                    <a:pt x="755" y="1544"/>
                    <a:pt x="744" y="1528"/>
                    <a:pt x="734" y="1520"/>
                  </a:cubicBezTo>
                  <a:cubicBezTo>
                    <a:pt x="734" y="1520"/>
                    <a:pt x="734" y="1520"/>
                    <a:pt x="734" y="1520"/>
                  </a:cubicBezTo>
                  <a:cubicBezTo>
                    <a:pt x="728" y="1515"/>
                    <a:pt x="725" y="1511"/>
                    <a:pt x="715" y="1510"/>
                  </a:cubicBezTo>
                  <a:cubicBezTo>
                    <a:pt x="715" y="1510"/>
                    <a:pt x="715" y="1510"/>
                    <a:pt x="715" y="1510"/>
                  </a:cubicBezTo>
                  <a:cubicBezTo>
                    <a:pt x="703" y="1508"/>
                    <a:pt x="693" y="1501"/>
                    <a:pt x="689" y="1496"/>
                  </a:cubicBezTo>
                  <a:cubicBezTo>
                    <a:pt x="689" y="1496"/>
                    <a:pt x="689" y="1496"/>
                    <a:pt x="689" y="1496"/>
                  </a:cubicBezTo>
                  <a:cubicBezTo>
                    <a:pt x="685" y="1491"/>
                    <a:pt x="673" y="1480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69" y="1477"/>
                    <a:pt x="666" y="1475"/>
                    <a:pt x="665" y="1473"/>
                  </a:cubicBezTo>
                  <a:cubicBezTo>
                    <a:pt x="665" y="1473"/>
                    <a:pt x="665" y="1473"/>
                    <a:pt x="665" y="1473"/>
                  </a:cubicBezTo>
                  <a:cubicBezTo>
                    <a:pt x="657" y="1464"/>
                    <a:pt x="652" y="1448"/>
                    <a:pt x="645" y="1438"/>
                  </a:cubicBezTo>
                  <a:cubicBezTo>
                    <a:pt x="645" y="1438"/>
                    <a:pt x="645" y="1438"/>
                    <a:pt x="645" y="1438"/>
                  </a:cubicBezTo>
                  <a:cubicBezTo>
                    <a:pt x="643" y="1434"/>
                    <a:pt x="642" y="1431"/>
                    <a:pt x="642" y="1429"/>
                  </a:cubicBezTo>
                  <a:cubicBezTo>
                    <a:pt x="642" y="1429"/>
                    <a:pt x="642" y="1429"/>
                    <a:pt x="642" y="1429"/>
                  </a:cubicBezTo>
                  <a:cubicBezTo>
                    <a:pt x="642" y="1420"/>
                    <a:pt x="654" y="1421"/>
                    <a:pt x="657" y="1419"/>
                  </a:cubicBezTo>
                  <a:cubicBezTo>
                    <a:pt x="657" y="1419"/>
                    <a:pt x="657" y="1419"/>
                    <a:pt x="657" y="1419"/>
                  </a:cubicBezTo>
                  <a:cubicBezTo>
                    <a:pt x="659" y="1419"/>
                    <a:pt x="661" y="1410"/>
                    <a:pt x="661" y="1403"/>
                  </a:cubicBezTo>
                  <a:cubicBezTo>
                    <a:pt x="661" y="1403"/>
                    <a:pt x="661" y="1403"/>
                    <a:pt x="661" y="1403"/>
                  </a:cubicBezTo>
                  <a:cubicBezTo>
                    <a:pt x="661" y="1401"/>
                    <a:pt x="661" y="1399"/>
                    <a:pt x="661" y="1398"/>
                  </a:cubicBezTo>
                  <a:cubicBezTo>
                    <a:pt x="661" y="1398"/>
                    <a:pt x="661" y="1398"/>
                    <a:pt x="661" y="1398"/>
                  </a:cubicBezTo>
                  <a:cubicBezTo>
                    <a:pt x="660" y="1395"/>
                    <a:pt x="658" y="1389"/>
                    <a:pt x="658" y="1384"/>
                  </a:cubicBezTo>
                  <a:cubicBezTo>
                    <a:pt x="658" y="1384"/>
                    <a:pt x="658" y="1384"/>
                    <a:pt x="658" y="1384"/>
                  </a:cubicBezTo>
                  <a:cubicBezTo>
                    <a:pt x="658" y="1380"/>
                    <a:pt x="659" y="1377"/>
                    <a:pt x="663" y="1375"/>
                  </a:cubicBezTo>
                  <a:cubicBezTo>
                    <a:pt x="663" y="1375"/>
                    <a:pt x="663" y="1375"/>
                    <a:pt x="663" y="1375"/>
                  </a:cubicBezTo>
                  <a:cubicBezTo>
                    <a:pt x="666" y="1373"/>
                    <a:pt x="667" y="1371"/>
                    <a:pt x="667" y="1369"/>
                  </a:cubicBezTo>
                  <a:cubicBezTo>
                    <a:pt x="667" y="1369"/>
                    <a:pt x="667" y="1369"/>
                    <a:pt x="667" y="1369"/>
                  </a:cubicBezTo>
                  <a:cubicBezTo>
                    <a:pt x="667" y="1366"/>
                    <a:pt x="665" y="1364"/>
                    <a:pt x="662" y="1364"/>
                  </a:cubicBezTo>
                  <a:cubicBezTo>
                    <a:pt x="662" y="1364"/>
                    <a:pt x="662" y="1364"/>
                    <a:pt x="662" y="1364"/>
                  </a:cubicBezTo>
                  <a:cubicBezTo>
                    <a:pt x="661" y="1364"/>
                    <a:pt x="660" y="1364"/>
                    <a:pt x="659" y="1364"/>
                  </a:cubicBezTo>
                  <a:cubicBezTo>
                    <a:pt x="659" y="1364"/>
                    <a:pt x="659" y="1364"/>
                    <a:pt x="659" y="1364"/>
                  </a:cubicBezTo>
                  <a:cubicBezTo>
                    <a:pt x="657" y="1364"/>
                    <a:pt x="656" y="1364"/>
                    <a:pt x="654" y="1364"/>
                  </a:cubicBezTo>
                  <a:cubicBezTo>
                    <a:pt x="654" y="1364"/>
                    <a:pt x="654" y="1364"/>
                    <a:pt x="654" y="1364"/>
                  </a:cubicBezTo>
                  <a:cubicBezTo>
                    <a:pt x="653" y="1364"/>
                    <a:pt x="651" y="1362"/>
                    <a:pt x="651" y="1360"/>
                  </a:cubicBezTo>
                  <a:cubicBezTo>
                    <a:pt x="651" y="1360"/>
                    <a:pt x="651" y="1360"/>
                    <a:pt x="651" y="1360"/>
                  </a:cubicBezTo>
                  <a:cubicBezTo>
                    <a:pt x="651" y="1359"/>
                    <a:pt x="652" y="1358"/>
                    <a:pt x="652" y="1356"/>
                  </a:cubicBezTo>
                  <a:cubicBezTo>
                    <a:pt x="652" y="1356"/>
                    <a:pt x="652" y="1356"/>
                    <a:pt x="652" y="1356"/>
                  </a:cubicBezTo>
                  <a:cubicBezTo>
                    <a:pt x="653" y="1354"/>
                    <a:pt x="654" y="1352"/>
                    <a:pt x="654" y="1351"/>
                  </a:cubicBezTo>
                  <a:cubicBezTo>
                    <a:pt x="654" y="1351"/>
                    <a:pt x="654" y="1351"/>
                    <a:pt x="654" y="1351"/>
                  </a:cubicBezTo>
                  <a:cubicBezTo>
                    <a:pt x="654" y="1347"/>
                    <a:pt x="652" y="1343"/>
                    <a:pt x="650" y="1339"/>
                  </a:cubicBezTo>
                  <a:cubicBezTo>
                    <a:pt x="650" y="1339"/>
                    <a:pt x="650" y="1339"/>
                    <a:pt x="650" y="1339"/>
                  </a:cubicBezTo>
                  <a:cubicBezTo>
                    <a:pt x="649" y="1338"/>
                    <a:pt x="649" y="1337"/>
                    <a:pt x="649" y="1336"/>
                  </a:cubicBezTo>
                  <a:cubicBezTo>
                    <a:pt x="649" y="1336"/>
                    <a:pt x="649" y="1336"/>
                    <a:pt x="649" y="1336"/>
                  </a:cubicBezTo>
                  <a:cubicBezTo>
                    <a:pt x="649" y="1332"/>
                    <a:pt x="652" y="1331"/>
                    <a:pt x="653" y="1328"/>
                  </a:cubicBezTo>
                  <a:cubicBezTo>
                    <a:pt x="653" y="1328"/>
                    <a:pt x="653" y="1328"/>
                    <a:pt x="653" y="1328"/>
                  </a:cubicBezTo>
                  <a:cubicBezTo>
                    <a:pt x="656" y="1323"/>
                    <a:pt x="660" y="1322"/>
                    <a:pt x="668" y="1320"/>
                  </a:cubicBezTo>
                  <a:cubicBezTo>
                    <a:pt x="668" y="1320"/>
                    <a:pt x="668" y="1320"/>
                    <a:pt x="668" y="1320"/>
                  </a:cubicBezTo>
                  <a:cubicBezTo>
                    <a:pt x="670" y="1320"/>
                    <a:pt x="670" y="1319"/>
                    <a:pt x="670" y="1318"/>
                  </a:cubicBezTo>
                  <a:cubicBezTo>
                    <a:pt x="670" y="1318"/>
                    <a:pt x="670" y="1318"/>
                    <a:pt x="670" y="1318"/>
                  </a:cubicBezTo>
                  <a:cubicBezTo>
                    <a:pt x="670" y="1316"/>
                    <a:pt x="669" y="1314"/>
                    <a:pt x="669" y="1312"/>
                  </a:cubicBezTo>
                  <a:cubicBezTo>
                    <a:pt x="669" y="1312"/>
                    <a:pt x="669" y="1312"/>
                    <a:pt x="669" y="1312"/>
                  </a:cubicBezTo>
                  <a:cubicBezTo>
                    <a:pt x="669" y="1312"/>
                    <a:pt x="669" y="1311"/>
                    <a:pt x="670" y="1310"/>
                  </a:cubicBezTo>
                  <a:cubicBezTo>
                    <a:pt x="670" y="1310"/>
                    <a:pt x="670" y="1310"/>
                    <a:pt x="670" y="1310"/>
                  </a:cubicBezTo>
                  <a:cubicBezTo>
                    <a:pt x="670" y="1310"/>
                    <a:pt x="671" y="1310"/>
                    <a:pt x="672" y="1310"/>
                  </a:cubicBezTo>
                  <a:cubicBezTo>
                    <a:pt x="672" y="1310"/>
                    <a:pt x="672" y="1310"/>
                    <a:pt x="672" y="1310"/>
                  </a:cubicBezTo>
                  <a:cubicBezTo>
                    <a:pt x="672" y="1310"/>
                    <a:pt x="672" y="1310"/>
                    <a:pt x="672" y="1310"/>
                  </a:cubicBezTo>
                  <a:cubicBezTo>
                    <a:pt x="672" y="1310"/>
                    <a:pt x="672" y="1310"/>
                    <a:pt x="672" y="1310"/>
                  </a:cubicBezTo>
                  <a:cubicBezTo>
                    <a:pt x="672" y="1310"/>
                    <a:pt x="672" y="1310"/>
                    <a:pt x="672" y="1310"/>
                  </a:cubicBezTo>
                  <a:cubicBezTo>
                    <a:pt x="672" y="1310"/>
                    <a:pt x="672" y="1310"/>
                    <a:pt x="672" y="1310"/>
                  </a:cubicBezTo>
                  <a:cubicBezTo>
                    <a:pt x="674" y="1309"/>
                    <a:pt x="673" y="1310"/>
                    <a:pt x="674" y="1308"/>
                  </a:cubicBezTo>
                  <a:cubicBezTo>
                    <a:pt x="674" y="1308"/>
                    <a:pt x="674" y="1308"/>
                    <a:pt x="674" y="1308"/>
                  </a:cubicBezTo>
                  <a:cubicBezTo>
                    <a:pt x="674" y="1306"/>
                    <a:pt x="675" y="1302"/>
                    <a:pt x="677" y="1297"/>
                  </a:cubicBezTo>
                  <a:cubicBezTo>
                    <a:pt x="677" y="1297"/>
                    <a:pt x="677" y="1297"/>
                    <a:pt x="677" y="1297"/>
                  </a:cubicBezTo>
                  <a:cubicBezTo>
                    <a:pt x="678" y="1294"/>
                    <a:pt x="678" y="1293"/>
                    <a:pt x="678" y="1292"/>
                  </a:cubicBezTo>
                  <a:cubicBezTo>
                    <a:pt x="678" y="1292"/>
                    <a:pt x="678" y="1292"/>
                    <a:pt x="678" y="1292"/>
                  </a:cubicBezTo>
                  <a:cubicBezTo>
                    <a:pt x="678" y="1290"/>
                    <a:pt x="678" y="1290"/>
                    <a:pt x="676" y="1290"/>
                  </a:cubicBezTo>
                  <a:cubicBezTo>
                    <a:pt x="676" y="1290"/>
                    <a:pt x="676" y="1290"/>
                    <a:pt x="676" y="1290"/>
                  </a:cubicBezTo>
                  <a:cubicBezTo>
                    <a:pt x="674" y="1289"/>
                    <a:pt x="672" y="1290"/>
                    <a:pt x="669" y="1289"/>
                  </a:cubicBezTo>
                  <a:cubicBezTo>
                    <a:pt x="669" y="1289"/>
                    <a:pt x="669" y="1289"/>
                    <a:pt x="669" y="1289"/>
                  </a:cubicBezTo>
                  <a:cubicBezTo>
                    <a:pt x="665" y="1288"/>
                    <a:pt x="660" y="1284"/>
                    <a:pt x="660" y="1279"/>
                  </a:cubicBezTo>
                  <a:cubicBezTo>
                    <a:pt x="660" y="1279"/>
                    <a:pt x="660" y="1279"/>
                    <a:pt x="660" y="1279"/>
                  </a:cubicBezTo>
                  <a:cubicBezTo>
                    <a:pt x="660" y="1278"/>
                    <a:pt x="660" y="1278"/>
                    <a:pt x="660" y="1277"/>
                  </a:cubicBezTo>
                  <a:cubicBezTo>
                    <a:pt x="660" y="1277"/>
                    <a:pt x="660" y="1277"/>
                    <a:pt x="660" y="1277"/>
                  </a:cubicBezTo>
                  <a:cubicBezTo>
                    <a:pt x="661" y="1274"/>
                    <a:pt x="663" y="1271"/>
                    <a:pt x="667" y="1272"/>
                  </a:cubicBezTo>
                  <a:cubicBezTo>
                    <a:pt x="667" y="1272"/>
                    <a:pt x="667" y="1272"/>
                    <a:pt x="667" y="1272"/>
                  </a:cubicBezTo>
                  <a:cubicBezTo>
                    <a:pt x="669" y="1272"/>
                    <a:pt x="672" y="1272"/>
                    <a:pt x="676" y="1272"/>
                  </a:cubicBezTo>
                  <a:cubicBezTo>
                    <a:pt x="676" y="1272"/>
                    <a:pt x="676" y="1272"/>
                    <a:pt x="676" y="1272"/>
                  </a:cubicBezTo>
                  <a:cubicBezTo>
                    <a:pt x="677" y="1272"/>
                    <a:pt x="677" y="1272"/>
                    <a:pt x="678" y="1272"/>
                  </a:cubicBezTo>
                  <a:cubicBezTo>
                    <a:pt x="678" y="1272"/>
                    <a:pt x="678" y="1272"/>
                    <a:pt x="678" y="1272"/>
                  </a:cubicBezTo>
                  <a:cubicBezTo>
                    <a:pt x="679" y="1272"/>
                    <a:pt x="680" y="1272"/>
                    <a:pt x="680" y="1272"/>
                  </a:cubicBezTo>
                  <a:cubicBezTo>
                    <a:pt x="680" y="1272"/>
                    <a:pt x="680" y="1272"/>
                    <a:pt x="680" y="1272"/>
                  </a:cubicBezTo>
                  <a:cubicBezTo>
                    <a:pt x="680" y="1272"/>
                    <a:pt x="680" y="1272"/>
                    <a:pt x="680" y="1272"/>
                  </a:cubicBezTo>
                  <a:cubicBezTo>
                    <a:pt x="680" y="1272"/>
                    <a:pt x="680" y="1272"/>
                    <a:pt x="680" y="1272"/>
                  </a:cubicBezTo>
                  <a:cubicBezTo>
                    <a:pt x="680" y="1271"/>
                    <a:pt x="680" y="1270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5" y="1266"/>
                    <a:pt x="671" y="1262"/>
                    <a:pt x="667" y="1260"/>
                  </a:cubicBezTo>
                  <a:cubicBezTo>
                    <a:pt x="667" y="1260"/>
                    <a:pt x="667" y="1260"/>
                    <a:pt x="667" y="1260"/>
                  </a:cubicBezTo>
                  <a:cubicBezTo>
                    <a:pt x="663" y="1258"/>
                    <a:pt x="660" y="1255"/>
                    <a:pt x="659" y="1253"/>
                  </a:cubicBezTo>
                  <a:cubicBezTo>
                    <a:pt x="659" y="1253"/>
                    <a:pt x="659" y="1253"/>
                    <a:pt x="659" y="1253"/>
                  </a:cubicBezTo>
                  <a:cubicBezTo>
                    <a:pt x="658" y="1251"/>
                    <a:pt x="657" y="1250"/>
                    <a:pt x="657" y="1250"/>
                  </a:cubicBezTo>
                  <a:cubicBezTo>
                    <a:pt x="657" y="1250"/>
                    <a:pt x="657" y="1250"/>
                    <a:pt x="657" y="1250"/>
                  </a:cubicBezTo>
                  <a:cubicBezTo>
                    <a:pt x="657" y="1250"/>
                    <a:pt x="656" y="1251"/>
                    <a:pt x="656" y="1251"/>
                  </a:cubicBezTo>
                  <a:cubicBezTo>
                    <a:pt x="656" y="1251"/>
                    <a:pt x="656" y="1251"/>
                    <a:pt x="656" y="1251"/>
                  </a:cubicBezTo>
                  <a:cubicBezTo>
                    <a:pt x="655" y="1251"/>
                    <a:pt x="654" y="1252"/>
                    <a:pt x="653" y="1252"/>
                  </a:cubicBezTo>
                  <a:cubicBezTo>
                    <a:pt x="653" y="1252"/>
                    <a:pt x="653" y="1252"/>
                    <a:pt x="653" y="1252"/>
                  </a:cubicBezTo>
                  <a:cubicBezTo>
                    <a:pt x="648" y="1251"/>
                    <a:pt x="646" y="1247"/>
                    <a:pt x="642" y="1245"/>
                  </a:cubicBezTo>
                  <a:cubicBezTo>
                    <a:pt x="642" y="1245"/>
                    <a:pt x="642" y="1245"/>
                    <a:pt x="642" y="1245"/>
                  </a:cubicBezTo>
                  <a:cubicBezTo>
                    <a:pt x="638" y="1243"/>
                    <a:pt x="636" y="1238"/>
                    <a:pt x="635" y="1239"/>
                  </a:cubicBezTo>
                  <a:cubicBezTo>
                    <a:pt x="635" y="1239"/>
                    <a:pt x="635" y="1239"/>
                    <a:pt x="635" y="1239"/>
                  </a:cubicBezTo>
                  <a:cubicBezTo>
                    <a:pt x="635" y="1239"/>
                    <a:pt x="634" y="1239"/>
                    <a:pt x="633" y="1240"/>
                  </a:cubicBezTo>
                  <a:cubicBezTo>
                    <a:pt x="633" y="1240"/>
                    <a:pt x="633" y="1240"/>
                    <a:pt x="633" y="1240"/>
                  </a:cubicBezTo>
                  <a:cubicBezTo>
                    <a:pt x="631" y="1242"/>
                    <a:pt x="630" y="1242"/>
                    <a:pt x="629" y="1242"/>
                  </a:cubicBezTo>
                  <a:cubicBezTo>
                    <a:pt x="629" y="1242"/>
                    <a:pt x="629" y="1242"/>
                    <a:pt x="629" y="1242"/>
                  </a:cubicBezTo>
                  <a:cubicBezTo>
                    <a:pt x="623" y="1242"/>
                    <a:pt x="622" y="1236"/>
                    <a:pt x="621" y="1232"/>
                  </a:cubicBezTo>
                  <a:cubicBezTo>
                    <a:pt x="621" y="1232"/>
                    <a:pt x="621" y="1232"/>
                    <a:pt x="621" y="1232"/>
                  </a:cubicBezTo>
                  <a:cubicBezTo>
                    <a:pt x="621" y="1229"/>
                    <a:pt x="611" y="1224"/>
                    <a:pt x="605" y="1224"/>
                  </a:cubicBezTo>
                  <a:cubicBezTo>
                    <a:pt x="605" y="1224"/>
                    <a:pt x="605" y="1224"/>
                    <a:pt x="605" y="1224"/>
                  </a:cubicBezTo>
                  <a:cubicBezTo>
                    <a:pt x="604" y="1224"/>
                    <a:pt x="604" y="1224"/>
                    <a:pt x="603" y="1224"/>
                  </a:cubicBezTo>
                  <a:cubicBezTo>
                    <a:pt x="603" y="1224"/>
                    <a:pt x="603" y="1224"/>
                    <a:pt x="603" y="1224"/>
                  </a:cubicBezTo>
                  <a:cubicBezTo>
                    <a:pt x="600" y="1225"/>
                    <a:pt x="594" y="1225"/>
                    <a:pt x="588" y="1225"/>
                  </a:cubicBezTo>
                  <a:cubicBezTo>
                    <a:pt x="588" y="1225"/>
                    <a:pt x="588" y="1225"/>
                    <a:pt x="588" y="1225"/>
                  </a:cubicBezTo>
                  <a:cubicBezTo>
                    <a:pt x="582" y="1225"/>
                    <a:pt x="575" y="1225"/>
                    <a:pt x="572" y="1224"/>
                  </a:cubicBezTo>
                  <a:cubicBezTo>
                    <a:pt x="572" y="1224"/>
                    <a:pt x="572" y="1224"/>
                    <a:pt x="572" y="1224"/>
                  </a:cubicBezTo>
                  <a:cubicBezTo>
                    <a:pt x="565" y="1223"/>
                    <a:pt x="555" y="1224"/>
                    <a:pt x="550" y="1220"/>
                  </a:cubicBezTo>
                  <a:cubicBezTo>
                    <a:pt x="550" y="1220"/>
                    <a:pt x="550" y="1220"/>
                    <a:pt x="550" y="1220"/>
                  </a:cubicBezTo>
                  <a:cubicBezTo>
                    <a:pt x="548" y="1219"/>
                    <a:pt x="547" y="1217"/>
                    <a:pt x="546" y="1215"/>
                  </a:cubicBezTo>
                  <a:cubicBezTo>
                    <a:pt x="546" y="1215"/>
                    <a:pt x="546" y="1215"/>
                    <a:pt x="546" y="1215"/>
                  </a:cubicBezTo>
                  <a:cubicBezTo>
                    <a:pt x="546" y="1214"/>
                    <a:pt x="545" y="1214"/>
                    <a:pt x="545" y="1214"/>
                  </a:cubicBezTo>
                  <a:cubicBezTo>
                    <a:pt x="545" y="1214"/>
                    <a:pt x="545" y="1214"/>
                    <a:pt x="545" y="1214"/>
                  </a:cubicBezTo>
                  <a:cubicBezTo>
                    <a:pt x="545" y="1214"/>
                    <a:pt x="545" y="1214"/>
                    <a:pt x="544" y="1214"/>
                  </a:cubicBezTo>
                  <a:cubicBezTo>
                    <a:pt x="544" y="1214"/>
                    <a:pt x="544" y="1214"/>
                    <a:pt x="544" y="1214"/>
                  </a:cubicBezTo>
                  <a:cubicBezTo>
                    <a:pt x="540" y="1217"/>
                    <a:pt x="534" y="1217"/>
                    <a:pt x="529" y="1219"/>
                  </a:cubicBezTo>
                  <a:cubicBezTo>
                    <a:pt x="529" y="1219"/>
                    <a:pt x="529" y="1219"/>
                    <a:pt x="529" y="1219"/>
                  </a:cubicBezTo>
                  <a:cubicBezTo>
                    <a:pt x="528" y="1220"/>
                    <a:pt x="526" y="1220"/>
                    <a:pt x="524" y="1220"/>
                  </a:cubicBezTo>
                  <a:cubicBezTo>
                    <a:pt x="524" y="1220"/>
                    <a:pt x="524" y="1220"/>
                    <a:pt x="524" y="1220"/>
                  </a:cubicBezTo>
                  <a:cubicBezTo>
                    <a:pt x="519" y="1220"/>
                    <a:pt x="513" y="1218"/>
                    <a:pt x="510" y="1216"/>
                  </a:cubicBezTo>
                  <a:cubicBezTo>
                    <a:pt x="510" y="1216"/>
                    <a:pt x="510" y="1216"/>
                    <a:pt x="510" y="1216"/>
                  </a:cubicBezTo>
                  <a:cubicBezTo>
                    <a:pt x="509" y="1215"/>
                    <a:pt x="509" y="1215"/>
                    <a:pt x="508" y="1215"/>
                  </a:cubicBezTo>
                  <a:cubicBezTo>
                    <a:pt x="508" y="1215"/>
                    <a:pt x="508" y="1215"/>
                    <a:pt x="508" y="1215"/>
                  </a:cubicBezTo>
                  <a:cubicBezTo>
                    <a:pt x="506" y="1215"/>
                    <a:pt x="501" y="1217"/>
                    <a:pt x="486" y="1217"/>
                  </a:cubicBezTo>
                  <a:cubicBezTo>
                    <a:pt x="486" y="1217"/>
                    <a:pt x="486" y="1217"/>
                    <a:pt x="486" y="1217"/>
                  </a:cubicBezTo>
                  <a:cubicBezTo>
                    <a:pt x="466" y="1217"/>
                    <a:pt x="469" y="1219"/>
                    <a:pt x="463" y="1231"/>
                  </a:cubicBezTo>
                  <a:cubicBezTo>
                    <a:pt x="463" y="1231"/>
                    <a:pt x="463" y="1231"/>
                    <a:pt x="463" y="1231"/>
                  </a:cubicBezTo>
                  <a:cubicBezTo>
                    <a:pt x="458" y="1240"/>
                    <a:pt x="450" y="1243"/>
                    <a:pt x="442" y="1243"/>
                  </a:cubicBezTo>
                  <a:cubicBezTo>
                    <a:pt x="442" y="1243"/>
                    <a:pt x="442" y="1243"/>
                    <a:pt x="442" y="1243"/>
                  </a:cubicBezTo>
                  <a:cubicBezTo>
                    <a:pt x="440" y="1243"/>
                    <a:pt x="437" y="1243"/>
                    <a:pt x="435" y="1242"/>
                  </a:cubicBezTo>
                  <a:cubicBezTo>
                    <a:pt x="435" y="1242"/>
                    <a:pt x="435" y="1242"/>
                    <a:pt x="435" y="1242"/>
                  </a:cubicBezTo>
                  <a:cubicBezTo>
                    <a:pt x="435" y="1242"/>
                    <a:pt x="434" y="1242"/>
                    <a:pt x="434" y="1242"/>
                  </a:cubicBezTo>
                  <a:cubicBezTo>
                    <a:pt x="434" y="1242"/>
                    <a:pt x="434" y="1242"/>
                    <a:pt x="434" y="1242"/>
                  </a:cubicBezTo>
                  <a:cubicBezTo>
                    <a:pt x="431" y="1242"/>
                    <a:pt x="429" y="1244"/>
                    <a:pt x="427" y="1246"/>
                  </a:cubicBezTo>
                  <a:cubicBezTo>
                    <a:pt x="427" y="1246"/>
                    <a:pt x="427" y="1246"/>
                    <a:pt x="427" y="1246"/>
                  </a:cubicBezTo>
                  <a:cubicBezTo>
                    <a:pt x="424" y="1248"/>
                    <a:pt x="424" y="1250"/>
                    <a:pt x="421" y="1250"/>
                  </a:cubicBezTo>
                  <a:cubicBezTo>
                    <a:pt x="421" y="1250"/>
                    <a:pt x="421" y="1250"/>
                    <a:pt x="421" y="1250"/>
                  </a:cubicBezTo>
                  <a:cubicBezTo>
                    <a:pt x="420" y="1250"/>
                    <a:pt x="420" y="1249"/>
                    <a:pt x="419" y="1249"/>
                  </a:cubicBezTo>
                  <a:cubicBezTo>
                    <a:pt x="419" y="1249"/>
                    <a:pt x="419" y="1249"/>
                    <a:pt x="419" y="1249"/>
                  </a:cubicBezTo>
                  <a:cubicBezTo>
                    <a:pt x="419" y="1248"/>
                    <a:pt x="419" y="1248"/>
                    <a:pt x="419" y="1247"/>
                  </a:cubicBezTo>
                  <a:cubicBezTo>
                    <a:pt x="419" y="1247"/>
                    <a:pt x="419" y="1247"/>
                    <a:pt x="419" y="1247"/>
                  </a:cubicBezTo>
                  <a:cubicBezTo>
                    <a:pt x="419" y="1244"/>
                    <a:pt x="418" y="1244"/>
                    <a:pt x="416" y="1243"/>
                  </a:cubicBezTo>
                  <a:cubicBezTo>
                    <a:pt x="416" y="1243"/>
                    <a:pt x="416" y="1243"/>
                    <a:pt x="416" y="1243"/>
                  </a:cubicBezTo>
                  <a:cubicBezTo>
                    <a:pt x="414" y="1243"/>
                    <a:pt x="411" y="1242"/>
                    <a:pt x="409" y="1238"/>
                  </a:cubicBezTo>
                  <a:cubicBezTo>
                    <a:pt x="409" y="1238"/>
                    <a:pt x="409" y="1238"/>
                    <a:pt x="409" y="1238"/>
                  </a:cubicBezTo>
                  <a:cubicBezTo>
                    <a:pt x="406" y="1233"/>
                    <a:pt x="405" y="1236"/>
                    <a:pt x="399" y="1234"/>
                  </a:cubicBezTo>
                  <a:cubicBezTo>
                    <a:pt x="399" y="1234"/>
                    <a:pt x="399" y="1234"/>
                    <a:pt x="399" y="1234"/>
                  </a:cubicBezTo>
                  <a:cubicBezTo>
                    <a:pt x="397" y="1233"/>
                    <a:pt x="394" y="1232"/>
                    <a:pt x="392" y="1232"/>
                  </a:cubicBezTo>
                  <a:cubicBezTo>
                    <a:pt x="392" y="1232"/>
                    <a:pt x="392" y="1232"/>
                    <a:pt x="392" y="1232"/>
                  </a:cubicBezTo>
                  <a:cubicBezTo>
                    <a:pt x="389" y="1232"/>
                    <a:pt x="387" y="1233"/>
                    <a:pt x="385" y="1233"/>
                  </a:cubicBezTo>
                  <a:cubicBezTo>
                    <a:pt x="385" y="1233"/>
                    <a:pt x="385" y="1233"/>
                    <a:pt x="385" y="1233"/>
                  </a:cubicBezTo>
                  <a:cubicBezTo>
                    <a:pt x="380" y="1235"/>
                    <a:pt x="366" y="1237"/>
                    <a:pt x="358" y="1237"/>
                  </a:cubicBezTo>
                  <a:cubicBezTo>
                    <a:pt x="358" y="1237"/>
                    <a:pt x="358" y="1237"/>
                    <a:pt x="358" y="1237"/>
                  </a:cubicBezTo>
                  <a:cubicBezTo>
                    <a:pt x="357" y="1237"/>
                    <a:pt x="357" y="1237"/>
                    <a:pt x="356" y="1237"/>
                  </a:cubicBezTo>
                  <a:cubicBezTo>
                    <a:pt x="356" y="1237"/>
                    <a:pt x="356" y="1237"/>
                    <a:pt x="356" y="1237"/>
                  </a:cubicBezTo>
                  <a:cubicBezTo>
                    <a:pt x="356" y="1237"/>
                    <a:pt x="356" y="1237"/>
                    <a:pt x="356" y="1237"/>
                  </a:cubicBezTo>
                  <a:cubicBezTo>
                    <a:pt x="356" y="1237"/>
                    <a:pt x="356" y="1237"/>
                    <a:pt x="356" y="1237"/>
                  </a:cubicBezTo>
                  <a:cubicBezTo>
                    <a:pt x="353" y="1237"/>
                    <a:pt x="353" y="1238"/>
                    <a:pt x="352" y="1239"/>
                  </a:cubicBezTo>
                  <a:cubicBezTo>
                    <a:pt x="352" y="1239"/>
                    <a:pt x="352" y="1239"/>
                    <a:pt x="352" y="1239"/>
                  </a:cubicBezTo>
                  <a:cubicBezTo>
                    <a:pt x="351" y="1240"/>
                    <a:pt x="351" y="1242"/>
                    <a:pt x="348" y="1244"/>
                  </a:cubicBezTo>
                  <a:cubicBezTo>
                    <a:pt x="348" y="1244"/>
                    <a:pt x="348" y="1244"/>
                    <a:pt x="348" y="1244"/>
                  </a:cubicBezTo>
                  <a:cubicBezTo>
                    <a:pt x="346" y="1245"/>
                    <a:pt x="339" y="1247"/>
                    <a:pt x="334" y="1247"/>
                  </a:cubicBezTo>
                  <a:cubicBezTo>
                    <a:pt x="334" y="1247"/>
                    <a:pt x="334" y="1247"/>
                    <a:pt x="334" y="1247"/>
                  </a:cubicBezTo>
                  <a:cubicBezTo>
                    <a:pt x="331" y="1247"/>
                    <a:pt x="328" y="1246"/>
                    <a:pt x="327" y="1244"/>
                  </a:cubicBezTo>
                  <a:cubicBezTo>
                    <a:pt x="327" y="1244"/>
                    <a:pt x="327" y="1244"/>
                    <a:pt x="327" y="1244"/>
                  </a:cubicBezTo>
                  <a:cubicBezTo>
                    <a:pt x="326" y="1242"/>
                    <a:pt x="325" y="1242"/>
                    <a:pt x="324" y="1241"/>
                  </a:cubicBezTo>
                  <a:cubicBezTo>
                    <a:pt x="324" y="1241"/>
                    <a:pt x="324" y="1241"/>
                    <a:pt x="324" y="1241"/>
                  </a:cubicBezTo>
                  <a:cubicBezTo>
                    <a:pt x="323" y="1241"/>
                    <a:pt x="321" y="1241"/>
                    <a:pt x="319" y="1240"/>
                  </a:cubicBezTo>
                  <a:cubicBezTo>
                    <a:pt x="319" y="1240"/>
                    <a:pt x="319" y="1240"/>
                    <a:pt x="319" y="1240"/>
                  </a:cubicBezTo>
                  <a:cubicBezTo>
                    <a:pt x="318" y="1239"/>
                    <a:pt x="318" y="1239"/>
                    <a:pt x="317" y="1239"/>
                  </a:cubicBezTo>
                  <a:cubicBezTo>
                    <a:pt x="317" y="1239"/>
                    <a:pt x="317" y="1239"/>
                    <a:pt x="317" y="1239"/>
                  </a:cubicBezTo>
                  <a:cubicBezTo>
                    <a:pt x="315" y="1239"/>
                    <a:pt x="312" y="1241"/>
                    <a:pt x="308" y="1242"/>
                  </a:cubicBezTo>
                  <a:cubicBezTo>
                    <a:pt x="308" y="1242"/>
                    <a:pt x="308" y="1242"/>
                    <a:pt x="308" y="1242"/>
                  </a:cubicBezTo>
                  <a:cubicBezTo>
                    <a:pt x="307" y="1242"/>
                    <a:pt x="305" y="1242"/>
                    <a:pt x="304" y="1242"/>
                  </a:cubicBezTo>
                  <a:cubicBezTo>
                    <a:pt x="304" y="1242"/>
                    <a:pt x="304" y="1242"/>
                    <a:pt x="304" y="1242"/>
                  </a:cubicBezTo>
                  <a:cubicBezTo>
                    <a:pt x="300" y="1242"/>
                    <a:pt x="296" y="1241"/>
                    <a:pt x="292" y="1238"/>
                  </a:cubicBezTo>
                  <a:cubicBezTo>
                    <a:pt x="292" y="1238"/>
                    <a:pt x="292" y="1238"/>
                    <a:pt x="292" y="1238"/>
                  </a:cubicBezTo>
                  <a:cubicBezTo>
                    <a:pt x="287" y="1235"/>
                    <a:pt x="280" y="1228"/>
                    <a:pt x="277" y="1229"/>
                  </a:cubicBezTo>
                  <a:cubicBezTo>
                    <a:pt x="277" y="1229"/>
                    <a:pt x="277" y="1229"/>
                    <a:pt x="277" y="1229"/>
                  </a:cubicBezTo>
                  <a:cubicBezTo>
                    <a:pt x="276" y="1229"/>
                    <a:pt x="276" y="1229"/>
                    <a:pt x="276" y="1229"/>
                  </a:cubicBezTo>
                  <a:cubicBezTo>
                    <a:pt x="276" y="1229"/>
                    <a:pt x="276" y="1229"/>
                    <a:pt x="276" y="1229"/>
                  </a:cubicBezTo>
                  <a:cubicBezTo>
                    <a:pt x="275" y="1229"/>
                    <a:pt x="275" y="1229"/>
                    <a:pt x="274" y="1229"/>
                  </a:cubicBezTo>
                  <a:cubicBezTo>
                    <a:pt x="274" y="1229"/>
                    <a:pt x="274" y="1229"/>
                    <a:pt x="274" y="1229"/>
                  </a:cubicBezTo>
                  <a:cubicBezTo>
                    <a:pt x="271" y="1229"/>
                    <a:pt x="268" y="1225"/>
                    <a:pt x="266" y="1222"/>
                  </a:cubicBezTo>
                  <a:cubicBezTo>
                    <a:pt x="266" y="1222"/>
                    <a:pt x="266" y="1222"/>
                    <a:pt x="266" y="1222"/>
                  </a:cubicBezTo>
                  <a:cubicBezTo>
                    <a:pt x="264" y="1218"/>
                    <a:pt x="263" y="1214"/>
                    <a:pt x="263" y="1210"/>
                  </a:cubicBezTo>
                  <a:cubicBezTo>
                    <a:pt x="263" y="1210"/>
                    <a:pt x="263" y="1210"/>
                    <a:pt x="263" y="1210"/>
                  </a:cubicBezTo>
                  <a:cubicBezTo>
                    <a:pt x="263" y="1207"/>
                    <a:pt x="262" y="1205"/>
                    <a:pt x="262" y="1203"/>
                  </a:cubicBezTo>
                  <a:cubicBezTo>
                    <a:pt x="262" y="1203"/>
                    <a:pt x="262" y="1203"/>
                    <a:pt x="262" y="1203"/>
                  </a:cubicBezTo>
                  <a:cubicBezTo>
                    <a:pt x="261" y="1201"/>
                    <a:pt x="260" y="1201"/>
                    <a:pt x="259" y="1201"/>
                  </a:cubicBezTo>
                  <a:cubicBezTo>
                    <a:pt x="259" y="1201"/>
                    <a:pt x="259" y="1201"/>
                    <a:pt x="259" y="1201"/>
                  </a:cubicBezTo>
                  <a:cubicBezTo>
                    <a:pt x="259" y="1201"/>
                    <a:pt x="258" y="1201"/>
                    <a:pt x="258" y="1201"/>
                  </a:cubicBezTo>
                  <a:cubicBezTo>
                    <a:pt x="258" y="1201"/>
                    <a:pt x="258" y="1201"/>
                    <a:pt x="258" y="1201"/>
                  </a:cubicBezTo>
                  <a:cubicBezTo>
                    <a:pt x="256" y="1202"/>
                    <a:pt x="255" y="1202"/>
                    <a:pt x="254" y="1202"/>
                  </a:cubicBezTo>
                  <a:cubicBezTo>
                    <a:pt x="254" y="1202"/>
                    <a:pt x="254" y="1202"/>
                    <a:pt x="254" y="1202"/>
                  </a:cubicBezTo>
                  <a:cubicBezTo>
                    <a:pt x="250" y="1202"/>
                    <a:pt x="248" y="1199"/>
                    <a:pt x="242" y="1196"/>
                  </a:cubicBezTo>
                  <a:cubicBezTo>
                    <a:pt x="242" y="1196"/>
                    <a:pt x="242" y="1196"/>
                    <a:pt x="242" y="1196"/>
                  </a:cubicBezTo>
                  <a:cubicBezTo>
                    <a:pt x="238" y="1193"/>
                    <a:pt x="235" y="1192"/>
                    <a:pt x="234" y="1192"/>
                  </a:cubicBezTo>
                  <a:cubicBezTo>
                    <a:pt x="234" y="1192"/>
                    <a:pt x="234" y="1192"/>
                    <a:pt x="234" y="1192"/>
                  </a:cubicBezTo>
                  <a:cubicBezTo>
                    <a:pt x="232" y="1192"/>
                    <a:pt x="231" y="1193"/>
                    <a:pt x="229" y="1195"/>
                  </a:cubicBezTo>
                  <a:cubicBezTo>
                    <a:pt x="229" y="1195"/>
                    <a:pt x="229" y="1195"/>
                    <a:pt x="229" y="1195"/>
                  </a:cubicBezTo>
                  <a:cubicBezTo>
                    <a:pt x="225" y="1200"/>
                    <a:pt x="222" y="1202"/>
                    <a:pt x="217" y="1203"/>
                  </a:cubicBezTo>
                  <a:cubicBezTo>
                    <a:pt x="217" y="1203"/>
                    <a:pt x="217" y="1203"/>
                    <a:pt x="217" y="1203"/>
                  </a:cubicBezTo>
                  <a:cubicBezTo>
                    <a:pt x="213" y="1203"/>
                    <a:pt x="207" y="1203"/>
                    <a:pt x="206" y="1204"/>
                  </a:cubicBezTo>
                  <a:cubicBezTo>
                    <a:pt x="206" y="1204"/>
                    <a:pt x="206" y="1204"/>
                    <a:pt x="206" y="1204"/>
                  </a:cubicBezTo>
                  <a:cubicBezTo>
                    <a:pt x="205" y="1205"/>
                    <a:pt x="205" y="1205"/>
                    <a:pt x="205" y="1205"/>
                  </a:cubicBezTo>
                  <a:cubicBezTo>
                    <a:pt x="205" y="1205"/>
                    <a:pt x="205" y="1205"/>
                    <a:pt x="205" y="1205"/>
                  </a:cubicBezTo>
                  <a:cubicBezTo>
                    <a:pt x="205" y="1209"/>
                    <a:pt x="201" y="1212"/>
                    <a:pt x="196" y="1214"/>
                  </a:cubicBezTo>
                  <a:cubicBezTo>
                    <a:pt x="196" y="1214"/>
                    <a:pt x="196" y="1214"/>
                    <a:pt x="196" y="1214"/>
                  </a:cubicBezTo>
                  <a:cubicBezTo>
                    <a:pt x="194" y="1215"/>
                    <a:pt x="192" y="1215"/>
                    <a:pt x="190" y="1215"/>
                  </a:cubicBezTo>
                  <a:cubicBezTo>
                    <a:pt x="190" y="1215"/>
                    <a:pt x="190" y="1215"/>
                    <a:pt x="190" y="1215"/>
                  </a:cubicBezTo>
                  <a:cubicBezTo>
                    <a:pt x="183" y="1215"/>
                    <a:pt x="173" y="1213"/>
                    <a:pt x="170" y="1212"/>
                  </a:cubicBezTo>
                  <a:cubicBezTo>
                    <a:pt x="170" y="1212"/>
                    <a:pt x="170" y="1212"/>
                    <a:pt x="170" y="1212"/>
                  </a:cubicBezTo>
                  <a:cubicBezTo>
                    <a:pt x="167" y="1211"/>
                    <a:pt x="166" y="1208"/>
                    <a:pt x="164" y="1205"/>
                  </a:cubicBezTo>
                  <a:cubicBezTo>
                    <a:pt x="164" y="1205"/>
                    <a:pt x="164" y="1205"/>
                    <a:pt x="164" y="1205"/>
                  </a:cubicBezTo>
                  <a:cubicBezTo>
                    <a:pt x="163" y="1202"/>
                    <a:pt x="161" y="1200"/>
                    <a:pt x="159" y="1200"/>
                  </a:cubicBezTo>
                  <a:cubicBezTo>
                    <a:pt x="159" y="1200"/>
                    <a:pt x="159" y="1200"/>
                    <a:pt x="159" y="1200"/>
                  </a:cubicBezTo>
                  <a:cubicBezTo>
                    <a:pt x="153" y="1200"/>
                    <a:pt x="148" y="1195"/>
                    <a:pt x="145" y="1191"/>
                  </a:cubicBezTo>
                  <a:cubicBezTo>
                    <a:pt x="145" y="1191"/>
                    <a:pt x="145" y="1191"/>
                    <a:pt x="145" y="1191"/>
                  </a:cubicBezTo>
                  <a:cubicBezTo>
                    <a:pt x="144" y="1191"/>
                    <a:pt x="144" y="1191"/>
                    <a:pt x="144" y="1191"/>
                  </a:cubicBezTo>
                  <a:cubicBezTo>
                    <a:pt x="144" y="1191"/>
                    <a:pt x="144" y="1191"/>
                    <a:pt x="144" y="1191"/>
                  </a:cubicBezTo>
                  <a:cubicBezTo>
                    <a:pt x="144" y="1191"/>
                    <a:pt x="143" y="1191"/>
                    <a:pt x="142" y="1193"/>
                  </a:cubicBezTo>
                  <a:cubicBezTo>
                    <a:pt x="142" y="1193"/>
                    <a:pt x="142" y="1193"/>
                    <a:pt x="142" y="1193"/>
                  </a:cubicBezTo>
                  <a:cubicBezTo>
                    <a:pt x="140" y="1194"/>
                    <a:pt x="139" y="1195"/>
                    <a:pt x="136" y="1195"/>
                  </a:cubicBezTo>
                  <a:cubicBezTo>
                    <a:pt x="136" y="1195"/>
                    <a:pt x="136" y="1195"/>
                    <a:pt x="136" y="1195"/>
                  </a:cubicBezTo>
                  <a:cubicBezTo>
                    <a:pt x="136" y="1195"/>
                    <a:pt x="135" y="1195"/>
                    <a:pt x="135" y="1195"/>
                  </a:cubicBezTo>
                  <a:cubicBezTo>
                    <a:pt x="135" y="1195"/>
                    <a:pt x="135" y="1195"/>
                    <a:pt x="135" y="1195"/>
                  </a:cubicBezTo>
                  <a:cubicBezTo>
                    <a:pt x="130" y="1193"/>
                    <a:pt x="122" y="1192"/>
                    <a:pt x="120" y="1188"/>
                  </a:cubicBezTo>
                  <a:cubicBezTo>
                    <a:pt x="120" y="1188"/>
                    <a:pt x="120" y="1188"/>
                    <a:pt x="120" y="1188"/>
                  </a:cubicBezTo>
                  <a:cubicBezTo>
                    <a:pt x="118" y="1185"/>
                    <a:pt x="116" y="1183"/>
                    <a:pt x="108" y="1178"/>
                  </a:cubicBezTo>
                  <a:cubicBezTo>
                    <a:pt x="108" y="1178"/>
                    <a:pt x="108" y="1178"/>
                    <a:pt x="108" y="1178"/>
                  </a:cubicBezTo>
                  <a:cubicBezTo>
                    <a:pt x="107" y="1177"/>
                    <a:pt x="106" y="1177"/>
                    <a:pt x="105" y="1177"/>
                  </a:cubicBezTo>
                  <a:cubicBezTo>
                    <a:pt x="105" y="1177"/>
                    <a:pt x="105" y="1177"/>
                    <a:pt x="105" y="1177"/>
                  </a:cubicBezTo>
                  <a:cubicBezTo>
                    <a:pt x="102" y="1177"/>
                    <a:pt x="100" y="1178"/>
                    <a:pt x="99" y="1180"/>
                  </a:cubicBezTo>
                  <a:cubicBezTo>
                    <a:pt x="99" y="1180"/>
                    <a:pt x="99" y="1180"/>
                    <a:pt x="99" y="1180"/>
                  </a:cubicBezTo>
                  <a:cubicBezTo>
                    <a:pt x="98" y="1182"/>
                    <a:pt x="97" y="1184"/>
                    <a:pt x="97" y="1185"/>
                  </a:cubicBezTo>
                  <a:cubicBezTo>
                    <a:pt x="97" y="1185"/>
                    <a:pt x="97" y="1185"/>
                    <a:pt x="97" y="1185"/>
                  </a:cubicBezTo>
                  <a:cubicBezTo>
                    <a:pt x="97" y="1186"/>
                    <a:pt x="97" y="1186"/>
                    <a:pt x="97" y="1186"/>
                  </a:cubicBezTo>
                  <a:cubicBezTo>
                    <a:pt x="97" y="1186"/>
                    <a:pt x="97" y="1186"/>
                    <a:pt x="97" y="1186"/>
                  </a:cubicBezTo>
                  <a:cubicBezTo>
                    <a:pt x="97" y="1187"/>
                    <a:pt x="97" y="1187"/>
                    <a:pt x="98" y="1188"/>
                  </a:cubicBezTo>
                  <a:cubicBezTo>
                    <a:pt x="98" y="1188"/>
                    <a:pt x="98" y="1188"/>
                    <a:pt x="98" y="1188"/>
                  </a:cubicBezTo>
                  <a:cubicBezTo>
                    <a:pt x="97" y="1191"/>
                    <a:pt x="95" y="1193"/>
                    <a:pt x="90" y="1193"/>
                  </a:cubicBezTo>
                  <a:cubicBezTo>
                    <a:pt x="90" y="1193"/>
                    <a:pt x="90" y="1193"/>
                    <a:pt x="90" y="1193"/>
                  </a:cubicBezTo>
                  <a:cubicBezTo>
                    <a:pt x="87" y="1194"/>
                    <a:pt x="82" y="1198"/>
                    <a:pt x="77" y="1202"/>
                  </a:cubicBezTo>
                  <a:cubicBezTo>
                    <a:pt x="77" y="1202"/>
                    <a:pt x="77" y="1202"/>
                    <a:pt x="77" y="1202"/>
                  </a:cubicBezTo>
                  <a:cubicBezTo>
                    <a:pt x="73" y="1207"/>
                    <a:pt x="69" y="1211"/>
                    <a:pt x="67" y="1212"/>
                  </a:cubicBezTo>
                  <a:cubicBezTo>
                    <a:pt x="67" y="1212"/>
                    <a:pt x="67" y="1212"/>
                    <a:pt x="67" y="1212"/>
                  </a:cubicBezTo>
                  <a:cubicBezTo>
                    <a:pt x="65" y="1213"/>
                    <a:pt x="65" y="1213"/>
                    <a:pt x="64" y="1214"/>
                  </a:cubicBezTo>
                  <a:cubicBezTo>
                    <a:pt x="64" y="1214"/>
                    <a:pt x="64" y="1214"/>
                    <a:pt x="64" y="1214"/>
                  </a:cubicBezTo>
                  <a:cubicBezTo>
                    <a:pt x="62" y="1216"/>
                    <a:pt x="61" y="1218"/>
                    <a:pt x="58" y="1225"/>
                  </a:cubicBezTo>
                  <a:cubicBezTo>
                    <a:pt x="58" y="1225"/>
                    <a:pt x="58" y="1225"/>
                    <a:pt x="58" y="1225"/>
                  </a:cubicBezTo>
                  <a:cubicBezTo>
                    <a:pt x="53" y="1239"/>
                    <a:pt x="46" y="1240"/>
                    <a:pt x="42" y="1240"/>
                  </a:cubicBezTo>
                  <a:cubicBezTo>
                    <a:pt x="42" y="1240"/>
                    <a:pt x="42" y="1240"/>
                    <a:pt x="42" y="1240"/>
                  </a:cubicBezTo>
                  <a:cubicBezTo>
                    <a:pt x="42" y="1240"/>
                    <a:pt x="41" y="1240"/>
                    <a:pt x="41" y="1240"/>
                  </a:cubicBezTo>
                  <a:cubicBezTo>
                    <a:pt x="41" y="1240"/>
                    <a:pt x="41" y="1240"/>
                    <a:pt x="41" y="1240"/>
                  </a:cubicBezTo>
                  <a:cubicBezTo>
                    <a:pt x="36" y="1240"/>
                    <a:pt x="28" y="1238"/>
                    <a:pt x="18" y="1236"/>
                  </a:cubicBezTo>
                  <a:cubicBezTo>
                    <a:pt x="18" y="1236"/>
                    <a:pt x="18" y="1236"/>
                    <a:pt x="18" y="1236"/>
                  </a:cubicBezTo>
                  <a:cubicBezTo>
                    <a:pt x="13" y="1235"/>
                    <a:pt x="3" y="1234"/>
                    <a:pt x="0" y="1233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30"/>
                    <a:pt x="0" y="1230"/>
                    <a:pt x="0" y="1230"/>
                  </a:cubicBezTo>
                  <a:cubicBezTo>
                    <a:pt x="4" y="1231"/>
                    <a:pt x="14" y="1232"/>
                    <a:pt x="19" y="1233"/>
                  </a:cubicBezTo>
                  <a:cubicBezTo>
                    <a:pt x="19" y="1233"/>
                    <a:pt x="19" y="1233"/>
                    <a:pt x="19" y="1233"/>
                  </a:cubicBezTo>
                  <a:cubicBezTo>
                    <a:pt x="29" y="1235"/>
                    <a:pt x="36" y="1237"/>
                    <a:pt x="41" y="1237"/>
                  </a:cubicBezTo>
                  <a:cubicBezTo>
                    <a:pt x="41" y="1237"/>
                    <a:pt x="41" y="1237"/>
                    <a:pt x="41" y="1237"/>
                  </a:cubicBezTo>
                  <a:cubicBezTo>
                    <a:pt x="41" y="1237"/>
                    <a:pt x="41" y="1237"/>
                    <a:pt x="42" y="1237"/>
                  </a:cubicBezTo>
                  <a:cubicBezTo>
                    <a:pt x="42" y="1237"/>
                    <a:pt x="42" y="1237"/>
                    <a:pt x="42" y="1237"/>
                  </a:cubicBezTo>
                  <a:cubicBezTo>
                    <a:pt x="46" y="1237"/>
                    <a:pt x="50" y="1237"/>
                    <a:pt x="55" y="1224"/>
                  </a:cubicBezTo>
                  <a:cubicBezTo>
                    <a:pt x="55" y="1224"/>
                    <a:pt x="55" y="1224"/>
                    <a:pt x="55" y="1224"/>
                  </a:cubicBezTo>
                  <a:cubicBezTo>
                    <a:pt x="58" y="1217"/>
                    <a:pt x="60" y="1214"/>
                    <a:pt x="61" y="1212"/>
                  </a:cubicBezTo>
                  <a:cubicBezTo>
                    <a:pt x="61" y="1212"/>
                    <a:pt x="61" y="1212"/>
                    <a:pt x="61" y="1212"/>
                  </a:cubicBezTo>
                  <a:cubicBezTo>
                    <a:pt x="63" y="1211"/>
                    <a:pt x="64" y="1210"/>
                    <a:pt x="66" y="1210"/>
                  </a:cubicBezTo>
                  <a:cubicBezTo>
                    <a:pt x="66" y="1210"/>
                    <a:pt x="66" y="1210"/>
                    <a:pt x="66" y="1210"/>
                  </a:cubicBezTo>
                  <a:cubicBezTo>
                    <a:pt x="67" y="1209"/>
                    <a:pt x="71" y="1205"/>
                    <a:pt x="75" y="1200"/>
                  </a:cubicBezTo>
                  <a:cubicBezTo>
                    <a:pt x="75" y="1200"/>
                    <a:pt x="75" y="1200"/>
                    <a:pt x="75" y="1200"/>
                  </a:cubicBezTo>
                  <a:cubicBezTo>
                    <a:pt x="80" y="1196"/>
                    <a:pt x="85" y="1192"/>
                    <a:pt x="89" y="1191"/>
                  </a:cubicBezTo>
                  <a:cubicBezTo>
                    <a:pt x="89" y="1191"/>
                    <a:pt x="89" y="1191"/>
                    <a:pt x="89" y="1191"/>
                  </a:cubicBezTo>
                  <a:cubicBezTo>
                    <a:pt x="92" y="1190"/>
                    <a:pt x="93" y="1190"/>
                    <a:pt x="94" y="1189"/>
                  </a:cubicBezTo>
                  <a:cubicBezTo>
                    <a:pt x="94" y="1189"/>
                    <a:pt x="94" y="1189"/>
                    <a:pt x="94" y="1189"/>
                  </a:cubicBezTo>
                  <a:cubicBezTo>
                    <a:pt x="95" y="1189"/>
                    <a:pt x="95" y="1189"/>
                    <a:pt x="95" y="1188"/>
                  </a:cubicBezTo>
                  <a:cubicBezTo>
                    <a:pt x="95" y="1188"/>
                    <a:pt x="95" y="1188"/>
                    <a:pt x="95" y="1188"/>
                  </a:cubicBezTo>
                  <a:cubicBezTo>
                    <a:pt x="95" y="1188"/>
                    <a:pt x="95" y="1188"/>
                    <a:pt x="94" y="1187"/>
                  </a:cubicBezTo>
                  <a:cubicBezTo>
                    <a:pt x="94" y="1187"/>
                    <a:pt x="94" y="1187"/>
                    <a:pt x="94" y="1187"/>
                  </a:cubicBezTo>
                  <a:cubicBezTo>
                    <a:pt x="94" y="1186"/>
                    <a:pt x="94" y="1186"/>
                    <a:pt x="94" y="1185"/>
                  </a:cubicBezTo>
                  <a:cubicBezTo>
                    <a:pt x="94" y="1185"/>
                    <a:pt x="94" y="1185"/>
                    <a:pt x="94" y="1185"/>
                  </a:cubicBezTo>
                  <a:cubicBezTo>
                    <a:pt x="94" y="1181"/>
                    <a:pt x="98" y="1175"/>
                    <a:pt x="105" y="1174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6" y="1174"/>
                    <a:pt x="108" y="1175"/>
                    <a:pt x="109" y="1176"/>
                  </a:cubicBezTo>
                  <a:cubicBezTo>
                    <a:pt x="109" y="1176"/>
                    <a:pt x="109" y="1176"/>
                    <a:pt x="109" y="1176"/>
                  </a:cubicBezTo>
                  <a:cubicBezTo>
                    <a:pt x="117" y="1181"/>
                    <a:pt x="120" y="1183"/>
                    <a:pt x="122" y="1186"/>
                  </a:cubicBezTo>
                  <a:cubicBezTo>
                    <a:pt x="122" y="1186"/>
                    <a:pt x="122" y="1186"/>
                    <a:pt x="122" y="1186"/>
                  </a:cubicBezTo>
                  <a:cubicBezTo>
                    <a:pt x="123" y="1189"/>
                    <a:pt x="131" y="1191"/>
                    <a:pt x="136" y="1192"/>
                  </a:cubicBezTo>
                  <a:cubicBezTo>
                    <a:pt x="136" y="1192"/>
                    <a:pt x="136" y="1192"/>
                    <a:pt x="136" y="1192"/>
                  </a:cubicBezTo>
                  <a:cubicBezTo>
                    <a:pt x="136" y="1192"/>
                    <a:pt x="136" y="1192"/>
                    <a:pt x="136" y="1192"/>
                  </a:cubicBezTo>
                  <a:cubicBezTo>
                    <a:pt x="136" y="1192"/>
                    <a:pt x="136" y="1192"/>
                    <a:pt x="136" y="1192"/>
                  </a:cubicBezTo>
                  <a:cubicBezTo>
                    <a:pt x="137" y="1192"/>
                    <a:pt x="138" y="1192"/>
                    <a:pt x="140" y="1190"/>
                  </a:cubicBezTo>
                  <a:cubicBezTo>
                    <a:pt x="140" y="1190"/>
                    <a:pt x="140" y="1190"/>
                    <a:pt x="140" y="1190"/>
                  </a:cubicBezTo>
                  <a:cubicBezTo>
                    <a:pt x="141" y="1189"/>
                    <a:pt x="142" y="1188"/>
                    <a:pt x="144" y="1188"/>
                  </a:cubicBezTo>
                  <a:cubicBezTo>
                    <a:pt x="144" y="1188"/>
                    <a:pt x="144" y="1188"/>
                    <a:pt x="144" y="1188"/>
                  </a:cubicBezTo>
                  <a:cubicBezTo>
                    <a:pt x="145" y="1188"/>
                    <a:pt x="146" y="1188"/>
                    <a:pt x="147" y="1189"/>
                  </a:cubicBezTo>
                  <a:cubicBezTo>
                    <a:pt x="147" y="1189"/>
                    <a:pt x="147" y="1189"/>
                    <a:pt x="147" y="1189"/>
                  </a:cubicBezTo>
                  <a:cubicBezTo>
                    <a:pt x="150" y="1193"/>
                    <a:pt x="155" y="1197"/>
                    <a:pt x="159" y="1198"/>
                  </a:cubicBezTo>
                  <a:cubicBezTo>
                    <a:pt x="159" y="1198"/>
                    <a:pt x="159" y="1198"/>
                    <a:pt x="159" y="1198"/>
                  </a:cubicBezTo>
                  <a:cubicBezTo>
                    <a:pt x="163" y="1198"/>
                    <a:pt x="165" y="1201"/>
                    <a:pt x="167" y="1204"/>
                  </a:cubicBezTo>
                  <a:cubicBezTo>
                    <a:pt x="167" y="1204"/>
                    <a:pt x="167" y="1204"/>
                    <a:pt x="167" y="1204"/>
                  </a:cubicBezTo>
                  <a:cubicBezTo>
                    <a:pt x="168" y="1207"/>
                    <a:pt x="170" y="1209"/>
                    <a:pt x="171" y="1209"/>
                  </a:cubicBezTo>
                  <a:cubicBezTo>
                    <a:pt x="171" y="1209"/>
                    <a:pt x="171" y="1209"/>
                    <a:pt x="171" y="1209"/>
                  </a:cubicBezTo>
                  <a:cubicBezTo>
                    <a:pt x="174" y="1210"/>
                    <a:pt x="183" y="1212"/>
                    <a:pt x="190" y="1212"/>
                  </a:cubicBezTo>
                  <a:cubicBezTo>
                    <a:pt x="190" y="1212"/>
                    <a:pt x="190" y="1212"/>
                    <a:pt x="190" y="1212"/>
                  </a:cubicBezTo>
                  <a:cubicBezTo>
                    <a:pt x="192" y="1212"/>
                    <a:pt x="194" y="1212"/>
                    <a:pt x="195" y="1212"/>
                  </a:cubicBezTo>
                  <a:cubicBezTo>
                    <a:pt x="195" y="1212"/>
                    <a:pt x="195" y="1212"/>
                    <a:pt x="195" y="1212"/>
                  </a:cubicBezTo>
                  <a:cubicBezTo>
                    <a:pt x="200" y="1210"/>
                    <a:pt x="203" y="1207"/>
                    <a:pt x="202" y="1205"/>
                  </a:cubicBezTo>
                  <a:cubicBezTo>
                    <a:pt x="202" y="1205"/>
                    <a:pt x="202" y="1205"/>
                    <a:pt x="202" y="1205"/>
                  </a:cubicBezTo>
                  <a:cubicBezTo>
                    <a:pt x="203" y="1202"/>
                    <a:pt x="205" y="1201"/>
                    <a:pt x="208" y="1201"/>
                  </a:cubicBezTo>
                  <a:cubicBezTo>
                    <a:pt x="208" y="1201"/>
                    <a:pt x="208" y="1201"/>
                    <a:pt x="208" y="1201"/>
                  </a:cubicBezTo>
                  <a:cubicBezTo>
                    <a:pt x="210" y="1200"/>
                    <a:pt x="214" y="1200"/>
                    <a:pt x="216" y="1200"/>
                  </a:cubicBezTo>
                  <a:cubicBezTo>
                    <a:pt x="216" y="1200"/>
                    <a:pt x="216" y="1200"/>
                    <a:pt x="216" y="1200"/>
                  </a:cubicBezTo>
                  <a:cubicBezTo>
                    <a:pt x="222" y="1199"/>
                    <a:pt x="222" y="1198"/>
                    <a:pt x="226" y="1194"/>
                  </a:cubicBezTo>
                  <a:cubicBezTo>
                    <a:pt x="226" y="1194"/>
                    <a:pt x="226" y="1194"/>
                    <a:pt x="226" y="1194"/>
                  </a:cubicBezTo>
                  <a:cubicBezTo>
                    <a:pt x="229" y="1191"/>
                    <a:pt x="231" y="1189"/>
                    <a:pt x="234" y="1189"/>
                  </a:cubicBezTo>
                  <a:cubicBezTo>
                    <a:pt x="234" y="1189"/>
                    <a:pt x="234" y="1189"/>
                    <a:pt x="234" y="1189"/>
                  </a:cubicBezTo>
                  <a:cubicBezTo>
                    <a:pt x="236" y="1190"/>
                    <a:pt x="239" y="1191"/>
                    <a:pt x="244" y="1193"/>
                  </a:cubicBezTo>
                  <a:cubicBezTo>
                    <a:pt x="244" y="1193"/>
                    <a:pt x="244" y="1193"/>
                    <a:pt x="244" y="1193"/>
                  </a:cubicBezTo>
                  <a:cubicBezTo>
                    <a:pt x="250" y="1197"/>
                    <a:pt x="252" y="1199"/>
                    <a:pt x="254" y="1199"/>
                  </a:cubicBezTo>
                  <a:cubicBezTo>
                    <a:pt x="254" y="1199"/>
                    <a:pt x="254" y="1199"/>
                    <a:pt x="254" y="1199"/>
                  </a:cubicBezTo>
                  <a:cubicBezTo>
                    <a:pt x="254" y="1199"/>
                    <a:pt x="255" y="1199"/>
                    <a:pt x="257" y="1198"/>
                  </a:cubicBezTo>
                  <a:cubicBezTo>
                    <a:pt x="257" y="1198"/>
                    <a:pt x="257" y="1198"/>
                    <a:pt x="257" y="1198"/>
                  </a:cubicBezTo>
                  <a:cubicBezTo>
                    <a:pt x="257" y="1198"/>
                    <a:pt x="258" y="1198"/>
                    <a:pt x="259" y="1198"/>
                  </a:cubicBezTo>
                  <a:cubicBezTo>
                    <a:pt x="259" y="1198"/>
                    <a:pt x="259" y="1198"/>
                    <a:pt x="259" y="1198"/>
                  </a:cubicBezTo>
                  <a:cubicBezTo>
                    <a:pt x="262" y="1198"/>
                    <a:pt x="263" y="1200"/>
                    <a:pt x="264" y="1202"/>
                  </a:cubicBezTo>
                  <a:cubicBezTo>
                    <a:pt x="264" y="1202"/>
                    <a:pt x="264" y="1202"/>
                    <a:pt x="264" y="1202"/>
                  </a:cubicBezTo>
                  <a:cubicBezTo>
                    <a:pt x="265" y="1204"/>
                    <a:pt x="265" y="1207"/>
                    <a:pt x="266" y="1210"/>
                  </a:cubicBezTo>
                  <a:cubicBezTo>
                    <a:pt x="266" y="1210"/>
                    <a:pt x="266" y="1210"/>
                    <a:pt x="266" y="1210"/>
                  </a:cubicBezTo>
                  <a:cubicBezTo>
                    <a:pt x="266" y="1213"/>
                    <a:pt x="267" y="1217"/>
                    <a:pt x="269" y="1220"/>
                  </a:cubicBezTo>
                  <a:cubicBezTo>
                    <a:pt x="269" y="1220"/>
                    <a:pt x="269" y="1220"/>
                    <a:pt x="269" y="1220"/>
                  </a:cubicBezTo>
                  <a:cubicBezTo>
                    <a:pt x="270" y="1224"/>
                    <a:pt x="273" y="1226"/>
                    <a:pt x="274" y="1226"/>
                  </a:cubicBezTo>
                  <a:cubicBezTo>
                    <a:pt x="274" y="1226"/>
                    <a:pt x="274" y="1226"/>
                    <a:pt x="274" y="1226"/>
                  </a:cubicBezTo>
                  <a:cubicBezTo>
                    <a:pt x="274" y="1226"/>
                    <a:pt x="274" y="1226"/>
                    <a:pt x="275" y="1226"/>
                  </a:cubicBezTo>
                  <a:cubicBezTo>
                    <a:pt x="275" y="1226"/>
                    <a:pt x="275" y="1226"/>
                    <a:pt x="275" y="1226"/>
                  </a:cubicBezTo>
                  <a:cubicBezTo>
                    <a:pt x="275" y="1226"/>
                    <a:pt x="276" y="1226"/>
                    <a:pt x="277" y="1226"/>
                  </a:cubicBezTo>
                  <a:cubicBezTo>
                    <a:pt x="277" y="1226"/>
                    <a:pt x="277" y="1226"/>
                    <a:pt x="277" y="1226"/>
                  </a:cubicBezTo>
                  <a:cubicBezTo>
                    <a:pt x="283" y="1226"/>
                    <a:pt x="289" y="1233"/>
                    <a:pt x="294" y="1236"/>
                  </a:cubicBezTo>
                  <a:cubicBezTo>
                    <a:pt x="294" y="1236"/>
                    <a:pt x="294" y="1236"/>
                    <a:pt x="294" y="1236"/>
                  </a:cubicBezTo>
                  <a:cubicBezTo>
                    <a:pt x="298" y="1238"/>
                    <a:pt x="301" y="1239"/>
                    <a:pt x="304" y="1239"/>
                  </a:cubicBezTo>
                  <a:cubicBezTo>
                    <a:pt x="304" y="1239"/>
                    <a:pt x="304" y="1239"/>
                    <a:pt x="304" y="1239"/>
                  </a:cubicBezTo>
                  <a:cubicBezTo>
                    <a:pt x="305" y="1239"/>
                    <a:pt x="306" y="1239"/>
                    <a:pt x="307" y="1239"/>
                  </a:cubicBezTo>
                  <a:cubicBezTo>
                    <a:pt x="307" y="1239"/>
                    <a:pt x="307" y="1239"/>
                    <a:pt x="307" y="1239"/>
                  </a:cubicBezTo>
                  <a:cubicBezTo>
                    <a:pt x="311" y="1238"/>
                    <a:pt x="314" y="1236"/>
                    <a:pt x="317" y="1236"/>
                  </a:cubicBezTo>
                  <a:cubicBezTo>
                    <a:pt x="317" y="1236"/>
                    <a:pt x="317" y="1236"/>
                    <a:pt x="317" y="1236"/>
                  </a:cubicBezTo>
                  <a:cubicBezTo>
                    <a:pt x="318" y="1236"/>
                    <a:pt x="320" y="1237"/>
                    <a:pt x="321" y="1237"/>
                  </a:cubicBezTo>
                  <a:cubicBezTo>
                    <a:pt x="321" y="1237"/>
                    <a:pt x="321" y="1237"/>
                    <a:pt x="321" y="1237"/>
                  </a:cubicBezTo>
                  <a:cubicBezTo>
                    <a:pt x="322" y="1238"/>
                    <a:pt x="323" y="1238"/>
                    <a:pt x="325" y="1239"/>
                  </a:cubicBezTo>
                  <a:cubicBezTo>
                    <a:pt x="325" y="1239"/>
                    <a:pt x="325" y="1239"/>
                    <a:pt x="325" y="1239"/>
                  </a:cubicBezTo>
                  <a:cubicBezTo>
                    <a:pt x="326" y="1239"/>
                    <a:pt x="328" y="1240"/>
                    <a:pt x="330" y="1243"/>
                  </a:cubicBezTo>
                  <a:cubicBezTo>
                    <a:pt x="330" y="1243"/>
                    <a:pt x="330" y="1243"/>
                    <a:pt x="330" y="1243"/>
                  </a:cubicBezTo>
                  <a:cubicBezTo>
                    <a:pt x="330" y="1243"/>
                    <a:pt x="332" y="1244"/>
                    <a:pt x="334" y="1244"/>
                  </a:cubicBezTo>
                  <a:cubicBezTo>
                    <a:pt x="334" y="1244"/>
                    <a:pt x="334" y="1244"/>
                    <a:pt x="334" y="1244"/>
                  </a:cubicBezTo>
                  <a:cubicBezTo>
                    <a:pt x="339" y="1244"/>
                    <a:pt x="345" y="1242"/>
                    <a:pt x="347" y="1241"/>
                  </a:cubicBezTo>
                  <a:cubicBezTo>
                    <a:pt x="347" y="1241"/>
                    <a:pt x="347" y="1241"/>
                    <a:pt x="347" y="1241"/>
                  </a:cubicBezTo>
                  <a:cubicBezTo>
                    <a:pt x="348" y="1240"/>
                    <a:pt x="348" y="1239"/>
                    <a:pt x="349" y="1237"/>
                  </a:cubicBezTo>
                  <a:cubicBezTo>
                    <a:pt x="349" y="1237"/>
                    <a:pt x="349" y="1237"/>
                    <a:pt x="349" y="1237"/>
                  </a:cubicBezTo>
                  <a:cubicBezTo>
                    <a:pt x="350" y="1236"/>
                    <a:pt x="352" y="1234"/>
                    <a:pt x="356" y="1234"/>
                  </a:cubicBezTo>
                  <a:cubicBezTo>
                    <a:pt x="356" y="1234"/>
                    <a:pt x="356" y="1234"/>
                    <a:pt x="356" y="1234"/>
                  </a:cubicBezTo>
                  <a:cubicBezTo>
                    <a:pt x="356" y="1234"/>
                    <a:pt x="356" y="1234"/>
                    <a:pt x="357" y="1234"/>
                  </a:cubicBezTo>
                  <a:cubicBezTo>
                    <a:pt x="357" y="1234"/>
                    <a:pt x="357" y="1234"/>
                    <a:pt x="357" y="1234"/>
                  </a:cubicBezTo>
                  <a:cubicBezTo>
                    <a:pt x="357" y="1234"/>
                    <a:pt x="357" y="1234"/>
                    <a:pt x="358" y="1234"/>
                  </a:cubicBezTo>
                  <a:cubicBezTo>
                    <a:pt x="358" y="1234"/>
                    <a:pt x="358" y="1234"/>
                    <a:pt x="358" y="1234"/>
                  </a:cubicBezTo>
                  <a:cubicBezTo>
                    <a:pt x="365" y="1234"/>
                    <a:pt x="380" y="1232"/>
                    <a:pt x="384" y="1231"/>
                  </a:cubicBezTo>
                  <a:cubicBezTo>
                    <a:pt x="384" y="1231"/>
                    <a:pt x="384" y="1231"/>
                    <a:pt x="384" y="1231"/>
                  </a:cubicBezTo>
                  <a:cubicBezTo>
                    <a:pt x="387" y="1230"/>
                    <a:pt x="389" y="1229"/>
                    <a:pt x="392" y="1229"/>
                  </a:cubicBezTo>
                  <a:cubicBezTo>
                    <a:pt x="392" y="1229"/>
                    <a:pt x="392" y="1229"/>
                    <a:pt x="392" y="1229"/>
                  </a:cubicBezTo>
                  <a:cubicBezTo>
                    <a:pt x="395" y="1229"/>
                    <a:pt x="398" y="1230"/>
                    <a:pt x="400" y="1231"/>
                  </a:cubicBezTo>
                  <a:cubicBezTo>
                    <a:pt x="400" y="1231"/>
                    <a:pt x="400" y="1231"/>
                    <a:pt x="400" y="1231"/>
                  </a:cubicBezTo>
                  <a:cubicBezTo>
                    <a:pt x="403" y="1233"/>
                    <a:pt x="408" y="1230"/>
                    <a:pt x="412" y="1237"/>
                  </a:cubicBezTo>
                  <a:cubicBezTo>
                    <a:pt x="412" y="1237"/>
                    <a:pt x="412" y="1237"/>
                    <a:pt x="412" y="1237"/>
                  </a:cubicBezTo>
                  <a:cubicBezTo>
                    <a:pt x="413" y="1239"/>
                    <a:pt x="415" y="1240"/>
                    <a:pt x="417" y="1241"/>
                  </a:cubicBezTo>
                  <a:cubicBezTo>
                    <a:pt x="417" y="1241"/>
                    <a:pt x="417" y="1241"/>
                    <a:pt x="417" y="1241"/>
                  </a:cubicBezTo>
                  <a:cubicBezTo>
                    <a:pt x="419" y="1241"/>
                    <a:pt x="422" y="1243"/>
                    <a:pt x="422" y="1247"/>
                  </a:cubicBezTo>
                  <a:cubicBezTo>
                    <a:pt x="422" y="1247"/>
                    <a:pt x="422" y="1247"/>
                    <a:pt x="422" y="1247"/>
                  </a:cubicBezTo>
                  <a:cubicBezTo>
                    <a:pt x="422" y="1247"/>
                    <a:pt x="422" y="1247"/>
                    <a:pt x="422" y="1247"/>
                  </a:cubicBezTo>
                  <a:cubicBezTo>
                    <a:pt x="422" y="1247"/>
                    <a:pt x="422" y="1247"/>
                    <a:pt x="422" y="1247"/>
                  </a:cubicBezTo>
                  <a:cubicBezTo>
                    <a:pt x="423" y="1246"/>
                    <a:pt x="424" y="1245"/>
                    <a:pt x="425" y="1244"/>
                  </a:cubicBezTo>
                  <a:cubicBezTo>
                    <a:pt x="425" y="1244"/>
                    <a:pt x="425" y="1244"/>
                    <a:pt x="425" y="1244"/>
                  </a:cubicBezTo>
                  <a:cubicBezTo>
                    <a:pt x="427" y="1242"/>
                    <a:pt x="430" y="1240"/>
                    <a:pt x="434" y="1240"/>
                  </a:cubicBezTo>
                  <a:cubicBezTo>
                    <a:pt x="434" y="1240"/>
                    <a:pt x="434" y="1240"/>
                    <a:pt x="434" y="1240"/>
                  </a:cubicBezTo>
                  <a:cubicBezTo>
                    <a:pt x="435" y="1240"/>
                    <a:pt x="435" y="1240"/>
                    <a:pt x="436" y="1240"/>
                  </a:cubicBezTo>
                  <a:cubicBezTo>
                    <a:pt x="436" y="1240"/>
                    <a:pt x="436" y="1240"/>
                    <a:pt x="436" y="1240"/>
                  </a:cubicBezTo>
                  <a:cubicBezTo>
                    <a:pt x="438" y="1240"/>
                    <a:pt x="440" y="1240"/>
                    <a:pt x="442" y="1240"/>
                  </a:cubicBezTo>
                  <a:cubicBezTo>
                    <a:pt x="442" y="1240"/>
                    <a:pt x="442" y="1240"/>
                    <a:pt x="442" y="1240"/>
                  </a:cubicBezTo>
                  <a:cubicBezTo>
                    <a:pt x="449" y="1240"/>
                    <a:pt x="456" y="1238"/>
                    <a:pt x="460" y="1229"/>
                  </a:cubicBezTo>
                  <a:cubicBezTo>
                    <a:pt x="460" y="1229"/>
                    <a:pt x="460" y="1229"/>
                    <a:pt x="460" y="1229"/>
                  </a:cubicBezTo>
                  <a:cubicBezTo>
                    <a:pt x="466" y="1218"/>
                    <a:pt x="466" y="1214"/>
                    <a:pt x="486" y="1214"/>
                  </a:cubicBezTo>
                  <a:cubicBezTo>
                    <a:pt x="486" y="1214"/>
                    <a:pt x="486" y="1214"/>
                    <a:pt x="486" y="1214"/>
                  </a:cubicBezTo>
                  <a:cubicBezTo>
                    <a:pt x="501" y="1214"/>
                    <a:pt x="505" y="1212"/>
                    <a:pt x="508" y="1212"/>
                  </a:cubicBezTo>
                  <a:cubicBezTo>
                    <a:pt x="508" y="1212"/>
                    <a:pt x="508" y="1212"/>
                    <a:pt x="508" y="1212"/>
                  </a:cubicBezTo>
                  <a:cubicBezTo>
                    <a:pt x="510" y="1212"/>
                    <a:pt x="511" y="1213"/>
                    <a:pt x="512" y="1214"/>
                  </a:cubicBezTo>
                  <a:cubicBezTo>
                    <a:pt x="512" y="1214"/>
                    <a:pt x="512" y="1214"/>
                    <a:pt x="512" y="1214"/>
                  </a:cubicBezTo>
                  <a:cubicBezTo>
                    <a:pt x="513" y="1215"/>
                    <a:pt x="519" y="1217"/>
                    <a:pt x="524" y="1217"/>
                  </a:cubicBezTo>
                  <a:cubicBezTo>
                    <a:pt x="524" y="1217"/>
                    <a:pt x="524" y="1217"/>
                    <a:pt x="524" y="1217"/>
                  </a:cubicBezTo>
                  <a:cubicBezTo>
                    <a:pt x="526" y="1217"/>
                    <a:pt x="527" y="1217"/>
                    <a:pt x="528" y="1217"/>
                  </a:cubicBezTo>
                  <a:cubicBezTo>
                    <a:pt x="528" y="1217"/>
                    <a:pt x="528" y="1217"/>
                    <a:pt x="528" y="1217"/>
                  </a:cubicBezTo>
                  <a:cubicBezTo>
                    <a:pt x="534" y="1214"/>
                    <a:pt x="539" y="1214"/>
                    <a:pt x="543" y="1212"/>
                  </a:cubicBezTo>
                  <a:cubicBezTo>
                    <a:pt x="543" y="1212"/>
                    <a:pt x="543" y="1212"/>
                    <a:pt x="543" y="1212"/>
                  </a:cubicBezTo>
                  <a:cubicBezTo>
                    <a:pt x="543" y="1211"/>
                    <a:pt x="544" y="1211"/>
                    <a:pt x="545" y="1211"/>
                  </a:cubicBezTo>
                  <a:cubicBezTo>
                    <a:pt x="545" y="1211"/>
                    <a:pt x="545" y="1211"/>
                    <a:pt x="545" y="1211"/>
                  </a:cubicBezTo>
                  <a:cubicBezTo>
                    <a:pt x="547" y="1211"/>
                    <a:pt x="548" y="1213"/>
                    <a:pt x="549" y="1214"/>
                  </a:cubicBezTo>
                  <a:cubicBezTo>
                    <a:pt x="549" y="1214"/>
                    <a:pt x="549" y="1214"/>
                    <a:pt x="549" y="1214"/>
                  </a:cubicBezTo>
                  <a:cubicBezTo>
                    <a:pt x="550" y="1215"/>
                    <a:pt x="551" y="1217"/>
                    <a:pt x="552" y="1218"/>
                  </a:cubicBezTo>
                  <a:cubicBezTo>
                    <a:pt x="552" y="1218"/>
                    <a:pt x="552" y="1218"/>
                    <a:pt x="552" y="1218"/>
                  </a:cubicBezTo>
                  <a:cubicBezTo>
                    <a:pt x="555" y="1221"/>
                    <a:pt x="565" y="1221"/>
                    <a:pt x="572" y="1221"/>
                  </a:cubicBezTo>
                  <a:cubicBezTo>
                    <a:pt x="572" y="1221"/>
                    <a:pt x="572" y="1221"/>
                    <a:pt x="572" y="1221"/>
                  </a:cubicBezTo>
                  <a:cubicBezTo>
                    <a:pt x="575" y="1222"/>
                    <a:pt x="582" y="1222"/>
                    <a:pt x="588" y="1222"/>
                  </a:cubicBezTo>
                  <a:cubicBezTo>
                    <a:pt x="588" y="1222"/>
                    <a:pt x="588" y="1222"/>
                    <a:pt x="588" y="1222"/>
                  </a:cubicBezTo>
                  <a:cubicBezTo>
                    <a:pt x="594" y="1222"/>
                    <a:pt x="600" y="1222"/>
                    <a:pt x="603" y="1221"/>
                  </a:cubicBezTo>
                  <a:cubicBezTo>
                    <a:pt x="603" y="1221"/>
                    <a:pt x="603" y="1221"/>
                    <a:pt x="603" y="1221"/>
                  </a:cubicBezTo>
                  <a:cubicBezTo>
                    <a:pt x="603" y="1221"/>
                    <a:pt x="604" y="1221"/>
                    <a:pt x="605" y="1221"/>
                  </a:cubicBezTo>
                  <a:cubicBezTo>
                    <a:pt x="605" y="1221"/>
                    <a:pt x="605" y="1221"/>
                    <a:pt x="605" y="1221"/>
                  </a:cubicBezTo>
                  <a:cubicBezTo>
                    <a:pt x="612" y="1222"/>
                    <a:pt x="622" y="1226"/>
                    <a:pt x="623" y="1231"/>
                  </a:cubicBezTo>
                  <a:cubicBezTo>
                    <a:pt x="623" y="1231"/>
                    <a:pt x="623" y="1231"/>
                    <a:pt x="623" y="1231"/>
                  </a:cubicBezTo>
                  <a:cubicBezTo>
                    <a:pt x="624" y="1235"/>
                    <a:pt x="627" y="1240"/>
                    <a:pt x="629" y="1239"/>
                  </a:cubicBezTo>
                  <a:cubicBezTo>
                    <a:pt x="629" y="1239"/>
                    <a:pt x="629" y="1239"/>
                    <a:pt x="629" y="1239"/>
                  </a:cubicBezTo>
                  <a:cubicBezTo>
                    <a:pt x="629" y="1239"/>
                    <a:pt x="630" y="1239"/>
                    <a:pt x="631" y="1238"/>
                  </a:cubicBezTo>
                  <a:cubicBezTo>
                    <a:pt x="631" y="1238"/>
                    <a:pt x="631" y="1238"/>
                    <a:pt x="631" y="1238"/>
                  </a:cubicBezTo>
                  <a:cubicBezTo>
                    <a:pt x="633" y="1237"/>
                    <a:pt x="634" y="1236"/>
                    <a:pt x="635" y="1236"/>
                  </a:cubicBezTo>
                  <a:cubicBezTo>
                    <a:pt x="635" y="1236"/>
                    <a:pt x="635" y="1236"/>
                    <a:pt x="635" y="1236"/>
                  </a:cubicBezTo>
                  <a:cubicBezTo>
                    <a:pt x="640" y="1237"/>
                    <a:pt x="640" y="1241"/>
                    <a:pt x="644" y="1243"/>
                  </a:cubicBezTo>
                  <a:cubicBezTo>
                    <a:pt x="644" y="1243"/>
                    <a:pt x="644" y="1243"/>
                    <a:pt x="644" y="1243"/>
                  </a:cubicBezTo>
                  <a:cubicBezTo>
                    <a:pt x="648" y="1246"/>
                    <a:pt x="651" y="1249"/>
                    <a:pt x="653" y="1249"/>
                  </a:cubicBezTo>
                  <a:cubicBezTo>
                    <a:pt x="653" y="1249"/>
                    <a:pt x="653" y="1249"/>
                    <a:pt x="653" y="1249"/>
                  </a:cubicBezTo>
                  <a:cubicBezTo>
                    <a:pt x="653" y="1249"/>
                    <a:pt x="654" y="1249"/>
                    <a:pt x="654" y="1248"/>
                  </a:cubicBezTo>
                  <a:cubicBezTo>
                    <a:pt x="654" y="1248"/>
                    <a:pt x="654" y="1248"/>
                    <a:pt x="654" y="1248"/>
                  </a:cubicBezTo>
                  <a:cubicBezTo>
                    <a:pt x="655" y="1248"/>
                    <a:pt x="656" y="1248"/>
                    <a:pt x="657" y="1248"/>
                  </a:cubicBezTo>
                  <a:cubicBezTo>
                    <a:pt x="657" y="1248"/>
                    <a:pt x="657" y="1248"/>
                    <a:pt x="657" y="1248"/>
                  </a:cubicBezTo>
                  <a:cubicBezTo>
                    <a:pt x="660" y="1248"/>
                    <a:pt x="660" y="1250"/>
                    <a:pt x="661" y="1252"/>
                  </a:cubicBezTo>
                  <a:cubicBezTo>
                    <a:pt x="661" y="1252"/>
                    <a:pt x="661" y="1252"/>
                    <a:pt x="661" y="1252"/>
                  </a:cubicBezTo>
                  <a:cubicBezTo>
                    <a:pt x="663" y="1253"/>
                    <a:pt x="664" y="1256"/>
                    <a:pt x="668" y="1258"/>
                  </a:cubicBezTo>
                  <a:cubicBezTo>
                    <a:pt x="668" y="1258"/>
                    <a:pt x="668" y="1258"/>
                    <a:pt x="668" y="1258"/>
                  </a:cubicBezTo>
                  <a:cubicBezTo>
                    <a:pt x="672" y="1260"/>
                    <a:pt x="677" y="1263"/>
                    <a:pt x="680" y="1267"/>
                  </a:cubicBezTo>
                  <a:cubicBezTo>
                    <a:pt x="680" y="1267"/>
                    <a:pt x="680" y="1267"/>
                    <a:pt x="680" y="1267"/>
                  </a:cubicBezTo>
                  <a:cubicBezTo>
                    <a:pt x="681" y="1267"/>
                    <a:pt x="683" y="1268"/>
                    <a:pt x="685" y="1269"/>
                  </a:cubicBezTo>
                  <a:cubicBezTo>
                    <a:pt x="685" y="1269"/>
                    <a:pt x="685" y="1269"/>
                    <a:pt x="685" y="1269"/>
                  </a:cubicBezTo>
                  <a:cubicBezTo>
                    <a:pt x="688" y="1270"/>
                    <a:pt x="691" y="1271"/>
                    <a:pt x="692" y="1271"/>
                  </a:cubicBezTo>
                  <a:cubicBezTo>
                    <a:pt x="692" y="1271"/>
                    <a:pt x="692" y="1271"/>
                    <a:pt x="692" y="1271"/>
                  </a:cubicBezTo>
                  <a:cubicBezTo>
                    <a:pt x="696" y="1271"/>
                    <a:pt x="701" y="1270"/>
                    <a:pt x="702" y="1264"/>
                  </a:cubicBezTo>
                  <a:cubicBezTo>
                    <a:pt x="702" y="1264"/>
                    <a:pt x="702" y="1264"/>
                    <a:pt x="702" y="1264"/>
                  </a:cubicBezTo>
                  <a:cubicBezTo>
                    <a:pt x="702" y="1261"/>
                    <a:pt x="704" y="1258"/>
                    <a:pt x="706" y="1258"/>
                  </a:cubicBezTo>
                  <a:cubicBezTo>
                    <a:pt x="706" y="1258"/>
                    <a:pt x="706" y="1258"/>
                    <a:pt x="706" y="1258"/>
                  </a:cubicBezTo>
                  <a:cubicBezTo>
                    <a:pt x="709" y="1258"/>
                    <a:pt x="711" y="1260"/>
                    <a:pt x="713" y="1262"/>
                  </a:cubicBezTo>
                  <a:cubicBezTo>
                    <a:pt x="713" y="1262"/>
                    <a:pt x="713" y="1262"/>
                    <a:pt x="713" y="1262"/>
                  </a:cubicBezTo>
                  <a:cubicBezTo>
                    <a:pt x="716" y="1266"/>
                    <a:pt x="728" y="1272"/>
                    <a:pt x="731" y="1272"/>
                  </a:cubicBezTo>
                  <a:cubicBezTo>
                    <a:pt x="731" y="1272"/>
                    <a:pt x="731" y="1272"/>
                    <a:pt x="731" y="1272"/>
                  </a:cubicBezTo>
                  <a:cubicBezTo>
                    <a:pt x="731" y="1272"/>
                    <a:pt x="732" y="1272"/>
                    <a:pt x="732" y="1272"/>
                  </a:cubicBezTo>
                  <a:cubicBezTo>
                    <a:pt x="732" y="1272"/>
                    <a:pt x="732" y="1272"/>
                    <a:pt x="732" y="1272"/>
                  </a:cubicBezTo>
                  <a:cubicBezTo>
                    <a:pt x="737" y="1272"/>
                    <a:pt x="746" y="1272"/>
                    <a:pt x="750" y="1279"/>
                  </a:cubicBezTo>
                  <a:cubicBezTo>
                    <a:pt x="750" y="1279"/>
                    <a:pt x="750" y="1279"/>
                    <a:pt x="750" y="1279"/>
                  </a:cubicBezTo>
                  <a:cubicBezTo>
                    <a:pt x="752" y="1282"/>
                    <a:pt x="756" y="1284"/>
                    <a:pt x="759" y="1284"/>
                  </a:cubicBezTo>
                  <a:cubicBezTo>
                    <a:pt x="759" y="1284"/>
                    <a:pt x="759" y="1284"/>
                    <a:pt x="759" y="1284"/>
                  </a:cubicBezTo>
                  <a:cubicBezTo>
                    <a:pt x="762" y="1284"/>
                    <a:pt x="764" y="1283"/>
                    <a:pt x="766" y="1282"/>
                  </a:cubicBezTo>
                  <a:cubicBezTo>
                    <a:pt x="766" y="1282"/>
                    <a:pt x="766" y="1282"/>
                    <a:pt x="766" y="1282"/>
                  </a:cubicBezTo>
                  <a:cubicBezTo>
                    <a:pt x="766" y="1282"/>
                    <a:pt x="766" y="1282"/>
                    <a:pt x="766" y="1281"/>
                  </a:cubicBezTo>
                  <a:cubicBezTo>
                    <a:pt x="766" y="1281"/>
                    <a:pt x="766" y="1281"/>
                    <a:pt x="766" y="1281"/>
                  </a:cubicBezTo>
                  <a:cubicBezTo>
                    <a:pt x="766" y="1280"/>
                    <a:pt x="764" y="1277"/>
                    <a:pt x="764" y="1273"/>
                  </a:cubicBezTo>
                  <a:cubicBezTo>
                    <a:pt x="764" y="1273"/>
                    <a:pt x="764" y="1273"/>
                    <a:pt x="764" y="1273"/>
                  </a:cubicBezTo>
                  <a:cubicBezTo>
                    <a:pt x="764" y="1273"/>
                    <a:pt x="764" y="1273"/>
                    <a:pt x="764" y="1273"/>
                  </a:cubicBezTo>
                  <a:cubicBezTo>
                    <a:pt x="764" y="1273"/>
                    <a:pt x="764" y="1273"/>
                    <a:pt x="764" y="1273"/>
                  </a:cubicBezTo>
                  <a:cubicBezTo>
                    <a:pt x="764" y="1268"/>
                    <a:pt x="767" y="1263"/>
                    <a:pt x="768" y="1259"/>
                  </a:cubicBezTo>
                  <a:cubicBezTo>
                    <a:pt x="768" y="1259"/>
                    <a:pt x="768" y="1259"/>
                    <a:pt x="768" y="1259"/>
                  </a:cubicBezTo>
                  <a:cubicBezTo>
                    <a:pt x="768" y="1257"/>
                    <a:pt x="768" y="1256"/>
                    <a:pt x="768" y="1255"/>
                  </a:cubicBezTo>
                  <a:cubicBezTo>
                    <a:pt x="768" y="1255"/>
                    <a:pt x="768" y="1255"/>
                    <a:pt x="768" y="1255"/>
                  </a:cubicBezTo>
                  <a:cubicBezTo>
                    <a:pt x="768" y="1249"/>
                    <a:pt x="766" y="1248"/>
                    <a:pt x="758" y="1244"/>
                  </a:cubicBezTo>
                  <a:cubicBezTo>
                    <a:pt x="758" y="1244"/>
                    <a:pt x="758" y="1244"/>
                    <a:pt x="758" y="1244"/>
                  </a:cubicBezTo>
                  <a:cubicBezTo>
                    <a:pt x="754" y="1242"/>
                    <a:pt x="752" y="1239"/>
                    <a:pt x="752" y="1235"/>
                  </a:cubicBezTo>
                  <a:cubicBezTo>
                    <a:pt x="752" y="1235"/>
                    <a:pt x="752" y="1235"/>
                    <a:pt x="752" y="1235"/>
                  </a:cubicBezTo>
                  <a:cubicBezTo>
                    <a:pt x="753" y="1230"/>
                    <a:pt x="756" y="1224"/>
                    <a:pt x="761" y="1222"/>
                  </a:cubicBezTo>
                  <a:cubicBezTo>
                    <a:pt x="761" y="1222"/>
                    <a:pt x="761" y="1222"/>
                    <a:pt x="761" y="1222"/>
                  </a:cubicBezTo>
                  <a:cubicBezTo>
                    <a:pt x="768" y="1218"/>
                    <a:pt x="777" y="1220"/>
                    <a:pt x="778" y="1218"/>
                  </a:cubicBezTo>
                  <a:cubicBezTo>
                    <a:pt x="778" y="1218"/>
                    <a:pt x="778" y="1218"/>
                    <a:pt x="778" y="1218"/>
                  </a:cubicBezTo>
                  <a:cubicBezTo>
                    <a:pt x="780" y="1215"/>
                    <a:pt x="784" y="1212"/>
                    <a:pt x="789" y="1212"/>
                  </a:cubicBezTo>
                  <a:cubicBezTo>
                    <a:pt x="789" y="1212"/>
                    <a:pt x="789" y="1212"/>
                    <a:pt x="789" y="1212"/>
                  </a:cubicBezTo>
                  <a:cubicBezTo>
                    <a:pt x="789" y="1212"/>
                    <a:pt x="790" y="1212"/>
                    <a:pt x="791" y="1213"/>
                  </a:cubicBezTo>
                  <a:cubicBezTo>
                    <a:pt x="791" y="1213"/>
                    <a:pt x="791" y="1213"/>
                    <a:pt x="791" y="1213"/>
                  </a:cubicBezTo>
                  <a:cubicBezTo>
                    <a:pt x="791" y="1213"/>
                    <a:pt x="791" y="1213"/>
                    <a:pt x="791" y="1213"/>
                  </a:cubicBezTo>
                  <a:cubicBezTo>
                    <a:pt x="791" y="1213"/>
                    <a:pt x="791" y="1213"/>
                    <a:pt x="791" y="1213"/>
                  </a:cubicBezTo>
                  <a:cubicBezTo>
                    <a:pt x="793" y="1213"/>
                    <a:pt x="795" y="1210"/>
                    <a:pt x="795" y="1207"/>
                  </a:cubicBezTo>
                  <a:cubicBezTo>
                    <a:pt x="795" y="1207"/>
                    <a:pt x="795" y="1207"/>
                    <a:pt x="795" y="1207"/>
                  </a:cubicBezTo>
                  <a:cubicBezTo>
                    <a:pt x="795" y="1206"/>
                    <a:pt x="794" y="1205"/>
                    <a:pt x="793" y="1203"/>
                  </a:cubicBezTo>
                  <a:cubicBezTo>
                    <a:pt x="793" y="1203"/>
                    <a:pt x="793" y="1203"/>
                    <a:pt x="793" y="1203"/>
                  </a:cubicBezTo>
                  <a:cubicBezTo>
                    <a:pt x="789" y="1199"/>
                    <a:pt x="786" y="1190"/>
                    <a:pt x="786" y="1185"/>
                  </a:cubicBezTo>
                  <a:cubicBezTo>
                    <a:pt x="786" y="1185"/>
                    <a:pt x="786" y="1185"/>
                    <a:pt x="786" y="1185"/>
                  </a:cubicBezTo>
                  <a:cubicBezTo>
                    <a:pt x="786" y="1185"/>
                    <a:pt x="786" y="1184"/>
                    <a:pt x="786" y="1183"/>
                  </a:cubicBezTo>
                  <a:cubicBezTo>
                    <a:pt x="786" y="1183"/>
                    <a:pt x="786" y="1183"/>
                    <a:pt x="786" y="1183"/>
                  </a:cubicBezTo>
                  <a:cubicBezTo>
                    <a:pt x="786" y="1183"/>
                    <a:pt x="786" y="1183"/>
                    <a:pt x="786" y="1182"/>
                  </a:cubicBezTo>
                  <a:cubicBezTo>
                    <a:pt x="786" y="1182"/>
                    <a:pt x="786" y="1182"/>
                    <a:pt x="786" y="1182"/>
                  </a:cubicBezTo>
                  <a:cubicBezTo>
                    <a:pt x="787" y="1180"/>
                    <a:pt x="784" y="1176"/>
                    <a:pt x="780" y="1176"/>
                  </a:cubicBezTo>
                  <a:cubicBezTo>
                    <a:pt x="780" y="1176"/>
                    <a:pt x="780" y="1176"/>
                    <a:pt x="780" y="1176"/>
                  </a:cubicBezTo>
                  <a:cubicBezTo>
                    <a:pt x="777" y="1175"/>
                    <a:pt x="775" y="1172"/>
                    <a:pt x="774" y="1170"/>
                  </a:cubicBezTo>
                  <a:cubicBezTo>
                    <a:pt x="774" y="1170"/>
                    <a:pt x="774" y="1170"/>
                    <a:pt x="774" y="1170"/>
                  </a:cubicBezTo>
                  <a:cubicBezTo>
                    <a:pt x="773" y="1167"/>
                    <a:pt x="772" y="1164"/>
                    <a:pt x="769" y="1161"/>
                  </a:cubicBezTo>
                  <a:cubicBezTo>
                    <a:pt x="769" y="1161"/>
                    <a:pt x="769" y="1161"/>
                    <a:pt x="769" y="1161"/>
                  </a:cubicBezTo>
                  <a:cubicBezTo>
                    <a:pt x="764" y="1158"/>
                    <a:pt x="754" y="1155"/>
                    <a:pt x="754" y="1141"/>
                  </a:cubicBezTo>
                  <a:cubicBezTo>
                    <a:pt x="754" y="1141"/>
                    <a:pt x="754" y="1141"/>
                    <a:pt x="754" y="1141"/>
                  </a:cubicBezTo>
                  <a:cubicBezTo>
                    <a:pt x="754" y="1138"/>
                    <a:pt x="754" y="1135"/>
                    <a:pt x="755" y="1131"/>
                  </a:cubicBezTo>
                  <a:cubicBezTo>
                    <a:pt x="755" y="1131"/>
                    <a:pt x="755" y="1131"/>
                    <a:pt x="755" y="1131"/>
                  </a:cubicBezTo>
                  <a:cubicBezTo>
                    <a:pt x="758" y="1118"/>
                    <a:pt x="760" y="1111"/>
                    <a:pt x="760" y="1108"/>
                  </a:cubicBezTo>
                  <a:cubicBezTo>
                    <a:pt x="760" y="1108"/>
                    <a:pt x="760" y="1108"/>
                    <a:pt x="760" y="1108"/>
                  </a:cubicBezTo>
                  <a:cubicBezTo>
                    <a:pt x="760" y="1106"/>
                    <a:pt x="760" y="1107"/>
                    <a:pt x="758" y="1106"/>
                  </a:cubicBezTo>
                  <a:cubicBezTo>
                    <a:pt x="758" y="1106"/>
                    <a:pt x="758" y="1106"/>
                    <a:pt x="758" y="1106"/>
                  </a:cubicBezTo>
                  <a:cubicBezTo>
                    <a:pt x="758" y="1106"/>
                    <a:pt x="757" y="1106"/>
                    <a:pt x="757" y="1106"/>
                  </a:cubicBezTo>
                  <a:cubicBezTo>
                    <a:pt x="757" y="1106"/>
                    <a:pt x="757" y="1106"/>
                    <a:pt x="757" y="1106"/>
                  </a:cubicBezTo>
                  <a:cubicBezTo>
                    <a:pt x="753" y="1107"/>
                    <a:pt x="751" y="1110"/>
                    <a:pt x="748" y="1110"/>
                  </a:cubicBezTo>
                  <a:cubicBezTo>
                    <a:pt x="748" y="1110"/>
                    <a:pt x="748" y="1110"/>
                    <a:pt x="748" y="1110"/>
                  </a:cubicBezTo>
                  <a:cubicBezTo>
                    <a:pt x="746" y="1110"/>
                    <a:pt x="745" y="1108"/>
                    <a:pt x="744" y="1105"/>
                  </a:cubicBezTo>
                  <a:cubicBezTo>
                    <a:pt x="744" y="1105"/>
                    <a:pt x="744" y="1105"/>
                    <a:pt x="744" y="1105"/>
                  </a:cubicBezTo>
                  <a:cubicBezTo>
                    <a:pt x="743" y="1101"/>
                    <a:pt x="744" y="1097"/>
                    <a:pt x="743" y="1095"/>
                  </a:cubicBezTo>
                  <a:cubicBezTo>
                    <a:pt x="743" y="1095"/>
                    <a:pt x="743" y="1095"/>
                    <a:pt x="743" y="1095"/>
                  </a:cubicBezTo>
                  <a:cubicBezTo>
                    <a:pt x="742" y="1093"/>
                    <a:pt x="741" y="1092"/>
                    <a:pt x="741" y="1091"/>
                  </a:cubicBezTo>
                  <a:cubicBezTo>
                    <a:pt x="741" y="1091"/>
                    <a:pt x="741" y="1091"/>
                    <a:pt x="741" y="1091"/>
                  </a:cubicBezTo>
                  <a:cubicBezTo>
                    <a:pt x="741" y="1090"/>
                    <a:pt x="742" y="1089"/>
                    <a:pt x="743" y="1089"/>
                  </a:cubicBezTo>
                  <a:cubicBezTo>
                    <a:pt x="743" y="1089"/>
                    <a:pt x="743" y="1089"/>
                    <a:pt x="743" y="1089"/>
                  </a:cubicBezTo>
                  <a:cubicBezTo>
                    <a:pt x="743" y="1089"/>
                    <a:pt x="744" y="1089"/>
                    <a:pt x="744" y="1089"/>
                  </a:cubicBezTo>
                  <a:cubicBezTo>
                    <a:pt x="744" y="1089"/>
                    <a:pt x="744" y="1089"/>
                    <a:pt x="744" y="1089"/>
                  </a:cubicBezTo>
                  <a:cubicBezTo>
                    <a:pt x="745" y="1089"/>
                    <a:pt x="746" y="1089"/>
                    <a:pt x="748" y="1089"/>
                  </a:cubicBezTo>
                  <a:cubicBezTo>
                    <a:pt x="748" y="1089"/>
                    <a:pt x="748" y="1089"/>
                    <a:pt x="748" y="1089"/>
                  </a:cubicBezTo>
                  <a:cubicBezTo>
                    <a:pt x="748" y="1089"/>
                    <a:pt x="749" y="1089"/>
                    <a:pt x="749" y="1089"/>
                  </a:cubicBezTo>
                  <a:cubicBezTo>
                    <a:pt x="749" y="1089"/>
                    <a:pt x="749" y="1089"/>
                    <a:pt x="749" y="1089"/>
                  </a:cubicBezTo>
                  <a:cubicBezTo>
                    <a:pt x="752" y="1089"/>
                    <a:pt x="754" y="1087"/>
                    <a:pt x="757" y="1087"/>
                  </a:cubicBezTo>
                  <a:cubicBezTo>
                    <a:pt x="757" y="1087"/>
                    <a:pt x="757" y="1087"/>
                    <a:pt x="757" y="1087"/>
                  </a:cubicBezTo>
                  <a:cubicBezTo>
                    <a:pt x="764" y="1087"/>
                    <a:pt x="768" y="1085"/>
                    <a:pt x="770" y="1082"/>
                  </a:cubicBezTo>
                  <a:cubicBezTo>
                    <a:pt x="770" y="1082"/>
                    <a:pt x="770" y="1082"/>
                    <a:pt x="770" y="1082"/>
                  </a:cubicBezTo>
                  <a:cubicBezTo>
                    <a:pt x="772" y="1079"/>
                    <a:pt x="774" y="1078"/>
                    <a:pt x="777" y="1078"/>
                  </a:cubicBezTo>
                  <a:cubicBezTo>
                    <a:pt x="777" y="1078"/>
                    <a:pt x="777" y="1078"/>
                    <a:pt x="777" y="1078"/>
                  </a:cubicBezTo>
                  <a:cubicBezTo>
                    <a:pt x="779" y="1078"/>
                    <a:pt x="781" y="1078"/>
                    <a:pt x="783" y="1078"/>
                  </a:cubicBezTo>
                  <a:cubicBezTo>
                    <a:pt x="783" y="1078"/>
                    <a:pt x="783" y="1078"/>
                    <a:pt x="783" y="1078"/>
                  </a:cubicBezTo>
                  <a:cubicBezTo>
                    <a:pt x="783" y="1078"/>
                    <a:pt x="783" y="1078"/>
                    <a:pt x="783" y="1078"/>
                  </a:cubicBezTo>
                  <a:cubicBezTo>
                    <a:pt x="785" y="1078"/>
                    <a:pt x="786" y="1078"/>
                    <a:pt x="789" y="1078"/>
                  </a:cubicBezTo>
                  <a:cubicBezTo>
                    <a:pt x="789" y="1078"/>
                    <a:pt x="789" y="1078"/>
                    <a:pt x="789" y="1078"/>
                  </a:cubicBezTo>
                  <a:cubicBezTo>
                    <a:pt x="790" y="1078"/>
                    <a:pt x="791" y="1078"/>
                    <a:pt x="793" y="1078"/>
                  </a:cubicBezTo>
                  <a:cubicBezTo>
                    <a:pt x="793" y="1078"/>
                    <a:pt x="793" y="1078"/>
                    <a:pt x="793" y="1078"/>
                  </a:cubicBezTo>
                  <a:cubicBezTo>
                    <a:pt x="808" y="1078"/>
                    <a:pt x="821" y="1075"/>
                    <a:pt x="832" y="1074"/>
                  </a:cubicBezTo>
                  <a:cubicBezTo>
                    <a:pt x="832" y="1074"/>
                    <a:pt x="832" y="1074"/>
                    <a:pt x="832" y="1074"/>
                  </a:cubicBezTo>
                  <a:cubicBezTo>
                    <a:pt x="842" y="1072"/>
                    <a:pt x="849" y="1073"/>
                    <a:pt x="851" y="1072"/>
                  </a:cubicBezTo>
                  <a:cubicBezTo>
                    <a:pt x="851" y="1072"/>
                    <a:pt x="851" y="1072"/>
                    <a:pt x="851" y="1072"/>
                  </a:cubicBezTo>
                  <a:cubicBezTo>
                    <a:pt x="855" y="1070"/>
                    <a:pt x="867" y="1068"/>
                    <a:pt x="872" y="1068"/>
                  </a:cubicBezTo>
                  <a:cubicBezTo>
                    <a:pt x="872" y="1068"/>
                    <a:pt x="872" y="1068"/>
                    <a:pt x="872" y="1068"/>
                  </a:cubicBezTo>
                  <a:cubicBezTo>
                    <a:pt x="873" y="1068"/>
                    <a:pt x="875" y="1068"/>
                    <a:pt x="876" y="1068"/>
                  </a:cubicBezTo>
                  <a:cubicBezTo>
                    <a:pt x="876" y="1068"/>
                    <a:pt x="876" y="1068"/>
                    <a:pt x="876" y="1068"/>
                  </a:cubicBezTo>
                  <a:cubicBezTo>
                    <a:pt x="879" y="1068"/>
                    <a:pt x="881" y="1068"/>
                    <a:pt x="883" y="1068"/>
                  </a:cubicBezTo>
                  <a:cubicBezTo>
                    <a:pt x="883" y="1068"/>
                    <a:pt x="883" y="1068"/>
                    <a:pt x="883" y="1068"/>
                  </a:cubicBezTo>
                  <a:cubicBezTo>
                    <a:pt x="883" y="1067"/>
                    <a:pt x="882" y="1065"/>
                    <a:pt x="882" y="1062"/>
                  </a:cubicBezTo>
                  <a:cubicBezTo>
                    <a:pt x="882" y="1062"/>
                    <a:pt x="882" y="1062"/>
                    <a:pt x="882" y="1062"/>
                  </a:cubicBezTo>
                  <a:cubicBezTo>
                    <a:pt x="881" y="1060"/>
                    <a:pt x="881" y="1058"/>
                    <a:pt x="881" y="1056"/>
                  </a:cubicBezTo>
                  <a:cubicBezTo>
                    <a:pt x="881" y="1056"/>
                    <a:pt x="881" y="1056"/>
                    <a:pt x="881" y="1056"/>
                  </a:cubicBezTo>
                  <a:cubicBezTo>
                    <a:pt x="881" y="1053"/>
                    <a:pt x="882" y="1049"/>
                    <a:pt x="885" y="1047"/>
                  </a:cubicBezTo>
                  <a:cubicBezTo>
                    <a:pt x="885" y="1047"/>
                    <a:pt x="885" y="1047"/>
                    <a:pt x="885" y="1047"/>
                  </a:cubicBezTo>
                  <a:cubicBezTo>
                    <a:pt x="893" y="1043"/>
                    <a:pt x="903" y="1034"/>
                    <a:pt x="908" y="1016"/>
                  </a:cubicBezTo>
                  <a:cubicBezTo>
                    <a:pt x="908" y="1016"/>
                    <a:pt x="908" y="1016"/>
                    <a:pt x="908" y="1016"/>
                  </a:cubicBezTo>
                  <a:cubicBezTo>
                    <a:pt x="912" y="996"/>
                    <a:pt x="927" y="970"/>
                    <a:pt x="927" y="963"/>
                  </a:cubicBezTo>
                  <a:cubicBezTo>
                    <a:pt x="927" y="963"/>
                    <a:pt x="927" y="963"/>
                    <a:pt x="927" y="963"/>
                  </a:cubicBezTo>
                  <a:cubicBezTo>
                    <a:pt x="927" y="961"/>
                    <a:pt x="928" y="958"/>
                    <a:pt x="928" y="956"/>
                  </a:cubicBezTo>
                  <a:cubicBezTo>
                    <a:pt x="928" y="956"/>
                    <a:pt x="928" y="956"/>
                    <a:pt x="928" y="956"/>
                  </a:cubicBezTo>
                  <a:cubicBezTo>
                    <a:pt x="928" y="955"/>
                    <a:pt x="927" y="955"/>
                    <a:pt x="927" y="955"/>
                  </a:cubicBezTo>
                  <a:cubicBezTo>
                    <a:pt x="927" y="955"/>
                    <a:pt x="927" y="955"/>
                    <a:pt x="927" y="955"/>
                  </a:cubicBezTo>
                  <a:cubicBezTo>
                    <a:pt x="927" y="953"/>
                    <a:pt x="927" y="952"/>
                    <a:pt x="927" y="951"/>
                  </a:cubicBezTo>
                  <a:cubicBezTo>
                    <a:pt x="927" y="951"/>
                    <a:pt x="927" y="951"/>
                    <a:pt x="927" y="951"/>
                  </a:cubicBezTo>
                  <a:cubicBezTo>
                    <a:pt x="927" y="950"/>
                    <a:pt x="927" y="949"/>
                    <a:pt x="928" y="949"/>
                  </a:cubicBezTo>
                  <a:cubicBezTo>
                    <a:pt x="928" y="949"/>
                    <a:pt x="928" y="949"/>
                    <a:pt x="928" y="949"/>
                  </a:cubicBezTo>
                  <a:cubicBezTo>
                    <a:pt x="929" y="948"/>
                    <a:pt x="930" y="948"/>
                    <a:pt x="931" y="948"/>
                  </a:cubicBezTo>
                  <a:cubicBezTo>
                    <a:pt x="931" y="948"/>
                    <a:pt x="931" y="948"/>
                    <a:pt x="931" y="948"/>
                  </a:cubicBezTo>
                  <a:cubicBezTo>
                    <a:pt x="932" y="948"/>
                    <a:pt x="934" y="948"/>
                    <a:pt x="935" y="948"/>
                  </a:cubicBezTo>
                  <a:cubicBezTo>
                    <a:pt x="935" y="948"/>
                    <a:pt x="935" y="948"/>
                    <a:pt x="935" y="948"/>
                  </a:cubicBezTo>
                  <a:cubicBezTo>
                    <a:pt x="936" y="949"/>
                    <a:pt x="938" y="949"/>
                    <a:pt x="939" y="949"/>
                  </a:cubicBezTo>
                  <a:cubicBezTo>
                    <a:pt x="939" y="949"/>
                    <a:pt x="939" y="949"/>
                    <a:pt x="939" y="949"/>
                  </a:cubicBezTo>
                  <a:cubicBezTo>
                    <a:pt x="949" y="950"/>
                    <a:pt x="956" y="951"/>
                    <a:pt x="963" y="951"/>
                  </a:cubicBezTo>
                  <a:cubicBezTo>
                    <a:pt x="963" y="951"/>
                    <a:pt x="963" y="951"/>
                    <a:pt x="963" y="951"/>
                  </a:cubicBezTo>
                  <a:cubicBezTo>
                    <a:pt x="964" y="951"/>
                    <a:pt x="965" y="951"/>
                    <a:pt x="966" y="951"/>
                  </a:cubicBezTo>
                  <a:cubicBezTo>
                    <a:pt x="966" y="951"/>
                    <a:pt x="966" y="951"/>
                    <a:pt x="966" y="951"/>
                  </a:cubicBezTo>
                  <a:cubicBezTo>
                    <a:pt x="966" y="951"/>
                    <a:pt x="966" y="951"/>
                    <a:pt x="966" y="951"/>
                  </a:cubicBezTo>
                  <a:cubicBezTo>
                    <a:pt x="966" y="951"/>
                    <a:pt x="966" y="951"/>
                    <a:pt x="966" y="951"/>
                  </a:cubicBezTo>
                  <a:cubicBezTo>
                    <a:pt x="970" y="951"/>
                    <a:pt x="974" y="952"/>
                    <a:pt x="978" y="952"/>
                  </a:cubicBezTo>
                  <a:cubicBezTo>
                    <a:pt x="978" y="952"/>
                    <a:pt x="978" y="952"/>
                    <a:pt x="978" y="952"/>
                  </a:cubicBezTo>
                  <a:cubicBezTo>
                    <a:pt x="980" y="952"/>
                    <a:pt x="981" y="952"/>
                    <a:pt x="982" y="951"/>
                  </a:cubicBezTo>
                  <a:cubicBezTo>
                    <a:pt x="982" y="951"/>
                    <a:pt x="982" y="951"/>
                    <a:pt x="982" y="951"/>
                  </a:cubicBezTo>
                  <a:cubicBezTo>
                    <a:pt x="1000" y="932"/>
                    <a:pt x="1000" y="932"/>
                    <a:pt x="1000" y="932"/>
                  </a:cubicBezTo>
                  <a:cubicBezTo>
                    <a:pt x="1002" y="930"/>
                    <a:pt x="1003" y="927"/>
                    <a:pt x="1005" y="924"/>
                  </a:cubicBezTo>
                  <a:cubicBezTo>
                    <a:pt x="1005" y="924"/>
                    <a:pt x="1005" y="924"/>
                    <a:pt x="1005" y="924"/>
                  </a:cubicBezTo>
                  <a:cubicBezTo>
                    <a:pt x="1016" y="910"/>
                    <a:pt x="1035" y="899"/>
                    <a:pt x="1046" y="895"/>
                  </a:cubicBezTo>
                  <a:cubicBezTo>
                    <a:pt x="1046" y="895"/>
                    <a:pt x="1046" y="895"/>
                    <a:pt x="1046" y="895"/>
                  </a:cubicBezTo>
                  <a:cubicBezTo>
                    <a:pt x="1051" y="893"/>
                    <a:pt x="1053" y="892"/>
                    <a:pt x="1054" y="892"/>
                  </a:cubicBezTo>
                  <a:cubicBezTo>
                    <a:pt x="1054" y="892"/>
                    <a:pt x="1054" y="892"/>
                    <a:pt x="1054" y="892"/>
                  </a:cubicBezTo>
                  <a:cubicBezTo>
                    <a:pt x="1054" y="891"/>
                    <a:pt x="1054" y="891"/>
                    <a:pt x="1056" y="888"/>
                  </a:cubicBezTo>
                  <a:cubicBezTo>
                    <a:pt x="1056" y="888"/>
                    <a:pt x="1056" y="888"/>
                    <a:pt x="1056" y="888"/>
                  </a:cubicBezTo>
                  <a:cubicBezTo>
                    <a:pt x="1059" y="883"/>
                    <a:pt x="1069" y="879"/>
                    <a:pt x="1073" y="878"/>
                  </a:cubicBezTo>
                  <a:cubicBezTo>
                    <a:pt x="1073" y="878"/>
                    <a:pt x="1073" y="878"/>
                    <a:pt x="1073" y="878"/>
                  </a:cubicBezTo>
                  <a:cubicBezTo>
                    <a:pt x="1073" y="878"/>
                    <a:pt x="1074" y="878"/>
                    <a:pt x="1075" y="878"/>
                  </a:cubicBezTo>
                  <a:cubicBezTo>
                    <a:pt x="1075" y="878"/>
                    <a:pt x="1075" y="878"/>
                    <a:pt x="1075" y="878"/>
                  </a:cubicBezTo>
                  <a:cubicBezTo>
                    <a:pt x="1077" y="878"/>
                    <a:pt x="1081" y="879"/>
                    <a:pt x="1082" y="884"/>
                  </a:cubicBezTo>
                  <a:cubicBezTo>
                    <a:pt x="1082" y="884"/>
                    <a:pt x="1082" y="884"/>
                    <a:pt x="1082" y="884"/>
                  </a:cubicBezTo>
                  <a:cubicBezTo>
                    <a:pt x="1082" y="886"/>
                    <a:pt x="1083" y="889"/>
                    <a:pt x="1084" y="890"/>
                  </a:cubicBezTo>
                  <a:cubicBezTo>
                    <a:pt x="1084" y="890"/>
                    <a:pt x="1084" y="890"/>
                    <a:pt x="1084" y="890"/>
                  </a:cubicBezTo>
                  <a:cubicBezTo>
                    <a:pt x="1084" y="890"/>
                    <a:pt x="1084" y="890"/>
                    <a:pt x="1084" y="890"/>
                  </a:cubicBezTo>
                  <a:cubicBezTo>
                    <a:pt x="1084" y="890"/>
                    <a:pt x="1084" y="890"/>
                    <a:pt x="1084" y="890"/>
                  </a:cubicBezTo>
                  <a:cubicBezTo>
                    <a:pt x="1084" y="890"/>
                    <a:pt x="1084" y="890"/>
                    <a:pt x="1085" y="890"/>
                  </a:cubicBezTo>
                  <a:cubicBezTo>
                    <a:pt x="1085" y="890"/>
                    <a:pt x="1085" y="890"/>
                    <a:pt x="1085" y="890"/>
                  </a:cubicBezTo>
                  <a:cubicBezTo>
                    <a:pt x="1085" y="889"/>
                    <a:pt x="1086" y="889"/>
                    <a:pt x="1087" y="887"/>
                  </a:cubicBezTo>
                  <a:cubicBezTo>
                    <a:pt x="1087" y="887"/>
                    <a:pt x="1087" y="887"/>
                    <a:pt x="1087" y="887"/>
                  </a:cubicBezTo>
                  <a:cubicBezTo>
                    <a:pt x="1093" y="878"/>
                    <a:pt x="1107" y="879"/>
                    <a:pt x="1112" y="878"/>
                  </a:cubicBezTo>
                  <a:cubicBezTo>
                    <a:pt x="1112" y="878"/>
                    <a:pt x="1112" y="878"/>
                    <a:pt x="1112" y="878"/>
                  </a:cubicBezTo>
                  <a:cubicBezTo>
                    <a:pt x="1118" y="877"/>
                    <a:pt x="1130" y="875"/>
                    <a:pt x="1131" y="872"/>
                  </a:cubicBezTo>
                  <a:cubicBezTo>
                    <a:pt x="1131" y="872"/>
                    <a:pt x="1131" y="872"/>
                    <a:pt x="1131" y="872"/>
                  </a:cubicBezTo>
                  <a:cubicBezTo>
                    <a:pt x="1132" y="868"/>
                    <a:pt x="1135" y="866"/>
                    <a:pt x="1136" y="863"/>
                  </a:cubicBezTo>
                  <a:cubicBezTo>
                    <a:pt x="1136" y="863"/>
                    <a:pt x="1136" y="863"/>
                    <a:pt x="1136" y="863"/>
                  </a:cubicBezTo>
                  <a:cubicBezTo>
                    <a:pt x="1136" y="862"/>
                    <a:pt x="1136" y="862"/>
                    <a:pt x="1136" y="861"/>
                  </a:cubicBezTo>
                  <a:cubicBezTo>
                    <a:pt x="1136" y="861"/>
                    <a:pt x="1136" y="861"/>
                    <a:pt x="1136" y="861"/>
                  </a:cubicBezTo>
                  <a:cubicBezTo>
                    <a:pt x="1136" y="860"/>
                    <a:pt x="1136" y="857"/>
                    <a:pt x="1136" y="855"/>
                  </a:cubicBezTo>
                  <a:cubicBezTo>
                    <a:pt x="1136" y="855"/>
                    <a:pt x="1136" y="855"/>
                    <a:pt x="1136" y="855"/>
                  </a:cubicBezTo>
                  <a:cubicBezTo>
                    <a:pt x="1136" y="853"/>
                    <a:pt x="1136" y="851"/>
                    <a:pt x="1138" y="849"/>
                  </a:cubicBezTo>
                  <a:cubicBezTo>
                    <a:pt x="1138" y="849"/>
                    <a:pt x="1138" y="849"/>
                    <a:pt x="1138" y="849"/>
                  </a:cubicBezTo>
                  <a:cubicBezTo>
                    <a:pt x="1140" y="848"/>
                    <a:pt x="1140" y="847"/>
                    <a:pt x="1140" y="846"/>
                  </a:cubicBezTo>
                  <a:cubicBezTo>
                    <a:pt x="1140" y="846"/>
                    <a:pt x="1140" y="846"/>
                    <a:pt x="1140" y="846"/>
                  </a:cubicBezTo>
                  <a:cubicBezTo>
                    <a:pt x="1140" y="845"/>
                    <a:pt x="1139" y="843"/>
                    <a:pt x="1138" y="841"/>
                  </a:cubicBezTo>
                  <a:cubicBezTo>
                    <a:pt x="1138" y="841"/>
                    <a:pt x="1138" y="841"/>
                    <a:pt x="1138" y="841"/>
                  </a:cubicBezTo>
                  <a:cubicBezTo>
                    <a:pt x="1138" y="840"/>
                    <a:pt x="1138" y="839"/>
                    <a:pt x="1137" y="837"/>
                  </a:cubicBezTo>
                  <a:cubicBezTo>
                    <a:pt x="1137" y="837"/>
                    <a:pt x="1137" y="837"/>
                    <a:pt x="1137" y="837"/>
                  </a:cubicBezTo>
                  <a:cubicBezTo>
                    <a:pt x="1137" y="837"/>
                    <a:pt x="1137" y="836"/>
                    <a:pt x="1136" y="835"/>
                  </a:cubicBezTo>
                  <a:cubicBezTo>
                    <a:pt x="1136" y="835"/>
                    <a:pt x="1136" y="835"/>
                    <a:pt x="1136" y="835"/>
                  </a:cubicBezTo>
                  <a:cubicBezTo>
                    <a:pt x="1135" y="834"/>
                    <a:pt x="1134" y="833"/>
                    <a:pt x="1134" y="831"/>
                  </a:cubicBezTo>
                  <a:cubicBezTo>
                    <a:pt x="1134" y="831"/>
                    <a:pt x="1134" y="831"/>
                    <a:pt x="1134" y="831"/>
                  </a:cubicBezTo>
                  <a:cubicBezTo>
                    <a:pt x="1134" y="831"/>
                    <a:pt x="1134" y="831"/>
                    <a:pt x="1134" y="831"/>
                  </a:cubicBezTo>
                  <a:cubicBezTo>
                    <a:pt x="1134" y="831"/>
                    <a:pt x="1134" y="831"/>
                    <a:pt x="1134" y="831"/>
                  </a:cubicBezTo>
                  <a:cubicBezTo>
                    <a:pt x="1134" y="827"/>
                    <a:pt x="1139" y="826"/>
                    <a:pt x="1140" y="824"/>
                  </a:cubicBezTo>
                  <a:cubicBezTo>
                    <a:pt x="1140" y="824"/>
                    <a:pt x="1140" y="824"/>
                    <a:pt x="1140" y="824"/>
                  </a:cubicBezTo>
                  <a:cubicBezTo>
                    <a:pt x="1141" y="823"/>
                    <a:pt x="1143" y="822"/>
                    <a:pt x="1145" y="821"/>
                  </a:cubicBezTo>
                  <a:cubicBezTo>
                    <a:pt x="1145" y="821"/>
                    <a:pt x="1145" y="821"/>
                    <a:pt x="1145" y="821"/>
                  </a:cubicBezTo>
                  <a:cubicBezTo>
                    <a:pt x="1149" y="817"/>
                    <a:pt x="1160" y="811"/>
                    <a:pt x="1164" y="809"/>
                  </a:cubicBezTo>
                  <a:cubicBezTo>
                    <a:pt x="1164" y="809"/>
                    <a:pt x="1164" y="809"/>
                    <a:pt x="1164" y="809"/>
                  </a:cubicBezTo>
                  <a:cubicBezTo>
                    <a:pt x="1164" y="809"/>
                    <a:pt x="1164" y="809"/>
                    <a:pt x="1164" y="809"/>
                  </a:cubicBezTo>
                  <a:cubicBezTo>
                    <a:pt x="1165" y="811"/>
                    <a:pt x="1165" y="811"/>
                    <a:pt x="1165" y="811"/>
                  </a:cubicBezTo>
                  <a:cubicBezTo>
                    <a:pt x="1161" y="813"/>
                    <a:pt x="1150" y="820"/>
                    <a:pt x="1146" y="823"/>
                  </a:cubicBezTo>
                  <a:cubicBezTo>
                    <a:pt x="1146" y="823"/>
                    <a:pt x="1146" y="823"/>
                    <a:pt x="1146" y="823"/>
                  </a:cubicBezTo>
                  <a:cubicBezTo>
                    <a:pt x="1145" y="824"/>
                    <a:pt x="1143" y="826"/>
                    <a:pt x="1142" y="826"/>
                  </a:cubicBezTo>
                  <a:cubicBezTo>
                    <a:pt x="1142" y="826"/>
                    <a:pt x="1142" y="826"/>
                    <a:pt x="1142" y="826"/>
                  </a:cubicBezTo>
                  <a:cubicBezTo>
                    <a:pt x="1140" y="828"/>
                    <a:pt x="1137" y="830"/>
                    <a:pt x="1137" y="831"/>
                  </a:cubicBezTo>
                  <a:cubicBezTo>
                    <a:pt x="1137" y="831"/>
                    <a:pt x="1137" y="831"/>
                    <a:pt x="1137" y="831"/>
                  </a:cubicBezTo>
                  <a:cubicBezTo>
                    <a:pt x="1137" y="831"/>
                    <a:pt x="1137" y="831"/>
                    <a:pt x="1137" y="831"/>
                  </a:cubicBezTo>
                  <a:cubicBezTo>
                    <a:pt x="1137" y="831"/>
                    <a:pt x="1137" y="831"/>
                    <a:pt x="1137" y="831"/>
                  </a:cubicBezTo>
                  <a:cubicBezTo>
                    <a:pt x="1137" y="831"/>
                    <a:pt x="1137" y="831"/>
                    <a:pt x="1137" y="831"/>
                  </a:cubicBezTo>
                  <a:cubicBezTo>
                    <a:pt x="1137" y="832"/>
                    <a:pt x="1137" y="832"/>
                    <a:pt x="1138" y="833"/>
                  </a:cubicBezTo>
                  <a:cubicBezTo>
                    <a:pt x="1138" y="833"/>
                    <a:pt x="1138" y="833"/>
                    <a:pt x="1138" y="833"/>
                  </a:cubicBezTo>
                  <a:cubicBezTo>
                    <a:pt x="1139" y="834"/>
                    <a:pt x="1140" y="835"/>
                    <a:pt x="1140" y="836"/>
                  </a:cubicBezTo>
                  <a:cubicBezTo>
                    <a:pt x="1140" y="836"/>
                    <a:pt x="1140" y="836"/>
                    <a:pt x="1140" y="836"/>
                  </a:cubicBezTo>
                  <a:cubicBezTo>
                    <a:pt x="1140" y="838"/>
                    <a:pt x="1141" y="840"/>
                    <a:pt x="1141" y="840"/>
                  </a:cubicBezTo>
                  <a:cubicBezTo>
                    <a:pt x="1141" y="840"/>
                    <a:pt x="1141" y="840"/>
                    <a:pt x="1141" y="840"/>
                  </a:cubicBezTo>
                  <a:cubicBezTo>
                    <a:pt x="1142" y="842"/>
                    <a:pt x="1143" y="844"/>
                    <a:pt x="1143" y="846"/>
                  </a:cubicBezTo>
                  <a:cubicBezTo>
                    <a:pt x="1143" y="846"/>
                    <a:pt x="1143" y="846"/>
                    <a:pt x="1143" y="846"/>
                  </a:cubicBezTo>
                  <a:cubicBezTo>
                    <a:pt x="1143" y="848"/>
                    <a:pt x="1142" y="850"/>
                    <a:pt x="1140" y="851"/>
                  </a:cubicBezTo>
                  <a:cubicBezTo>
                    <a:pt x="1140" y="851"/>
                    <a:pt x="1140" y="851"/>
                    <a:pt x="1140" y="851"/>
                  </a:cubicBezTo>
                  <a:cubicBezTo>
                    <a:pt x="1139" y="852"/>
                    <a:pt x="1138" y="853"/>
                    <a:pt x="1138" y="855"/>
                  </a:cubicBezTo>
                  <a:cubicBezTo>
                    <a:pt x="1138" y="855"/>
                    <a:pt x="1138" y="855"/>
                    <a:pt x="1138" y="855"/>
                  </a:cubicBezTo>
                  <a:cubicBezTo>
                    <a:pt x="1138" y="857"/>
                    <a:pt x="1139" y="859"/>
                    <a:pt x="1139" y="861"/>
                  </a:cubicBezTo>
                  <a:cubicBezTo>
                    <a:pt x="1139" y="861"/>
                    <a:pt x="1139" y="861"/>
                    <a:pt x="1139" y="861"/>
                  </a:cubicBezTo>
                  <a:cubicBezTo>
                    <a:pt x="1139" y="862"/>
                    <a:pt x="1139" y="863"/>
                    <a:pt x="1139" y="864"/>
                  </a:cubicBezTo>
                  <a:cubicBezTo>
                    <a:pt x="1139" y="864"/>
                    <a:pt x="1139" y="864"/>
                    <a:pt x="1139" y="864"/>
                  </a:cubicBezTo>
                  <a:cubicBezTo>
                    <a:pt x="1137" y="868"/>
                    <a:pt x="1135" y="869"/>
                    <a:pt x="1133" y="873"/>
                  </a:cubicBezTo>
                  <a:cubicBezTo>
                    <a:pt x="1133" y="873"/>
                    <a:pt x="1133" y="873"/>
                    <a:pt x="1133" y="873"/>
                  </a:cubicBezTo>
                  <a:cubicBezTo>
                    <a:pt x="1131" y="879"/>
                    <a:pt x="1118" y="879"/>
                    <a:pt x="1113" y="880"/>
                  </a:cubicBezTo>
                  <a:cubicBezTo>
                    <a:pt x="1113" y="880"/>
                    <a:pt x="1113" y="880"/>
                    <a:pt x="1113" y="880"/>
                  </a:cubicBezTo>
                  <a:cubicBezTo>
                    <a:pt x="1107" y="881"/>
                    <a:pt x="1093" y="882"/>
                    <a:pt x="1089" y="889"/>
                  </a:cubicBezTo>
                  <a:cubicBezTo>
                    <a:pt x="1089" y="889"/>
                    <a:pt x="1089" y="889"/>
                    <a:pt x="1089" y="889"/>
                  </a:cubicBezTo>
                  <a:cubicBezTo>
                    <a:pt x="1087" y="892"/>
                    <a:pt x="1086" y="893"/>
                    <a:pt x="1084" y="893"/>
                  </a:cubicBezTo>
                  <a:cubicBezTo>
                    <a:pt x="1084" y="893"/>
                    <a:pt x="1084" y="893"/>
                    <a:pt x="1084" y="893"/>
                  </a:cubicBezTo>
                  <a:cubicBezTo>
                    <a:pt x="1082" y="893"/>
                    <a:pt x="1081" y="891"/>
                    <a:pt x="1080" y="890"/>
                  </a:cubicBezTo>
                  <a:cubicBezTo>
                    <a:pt x="1080" y="890"/>
                    <a:pt x="1080" y="890"/>
                    <a:pt x="1080" y="890"/>
                  </a:cubicBezTo>
                  <a:cubicBezTo>
                    <a:pt x="1080" y="888"/>
                    <a:pt x="1079" y="886"/>
                    <a:pt x="1079" y="884"/>
                  </a:cubicBezTo>
                  <a:cubicBezTo>
                    <a:pt x="1079" y="884"/>
                    <a:pt x="1079" y="884"/>
                    <a:pt x="1079" y="884"/>
                  </a:cubicBezTo>
                  <a:cubicBezTo>
                    <a:pt x="1078" y="881"/>
                    <a:pt x="1077" y="881"/>
                    <a:pt x="1075" y="881"/>
                  </a:cubicBezTo>
                  <a:cubicBezTo>
                    <a:pt x="1075" y="881"/>
                    <a:pt x="1075" y="881"/>
                    <a:pt x="1075" y="881"/>
                  </a:cubicBezTo>
                  <a:cubicBezTo>
                    <a:pt x="1074" y="881"/>
                    <a:pt x="1073" y="881"/>
                    <a:pt x="1073" y="881"/>
                  </a:cubicBezTo>
                  <a:cubicBezTo>
                    <a:pt x="1073" y="881"/>
                    <a:pt x="1073" y="881"/>
                    <a:pt x="1073" y="881"/>
                  </a:cubicBezTo>
                  <a:cubicBezTo>
                    <a:pt x="1071" y="881"/>
                    <a:pt x="1060" y="886"/>
                    <a:pt x="1058" y="890"/>
                  </a:cubicBezTo>
                  <a:cubicBezTo>
                    <a:pt x="1058" y="890"/>
                    <a:pt x="1058" y="890"/>
                    <a:pt x="1058" y="890"/>
                  </a:cubicBezTo>
                  <a:cubicBezTo>
                    <a:pt x="1057" y="892"/>
                    <a:pt x="1057" y="893"/>
                    <a:pt x="1055" y="894"/>
                  </a:cubicBezTo>
                  <a:cubicBezTo>
                    <a:pt x="1055" y="894"/>
                    <a:pt x="1055" y="894"/>
                    <a:pt x="1055" y="894"/>
                  </a:cubicBezTo>
                  <a:cubicBezTo>
                    <a:pt x="1054" y="895"/>
                    <a:pt x="1052" y="896"/>
                    <a:pt x="1047" y="898"/>
                  </a:cubicBezTo>
                  <a:cubicBezTo>
                    <a:pt x="1047" y="898"/>
                    <a:pt x="1047" y="898"/>
                    <a:pt x="1047" y="898"/>
                  </a:cubicBezTo>
                  <a:cubicBezTo>
                    <a:pt x="1037" y="902"/>
                    <a:pt x="1017" y="912"/>
                    <a:pt x="1008" y="926"/>
                  </a:cubicBezTo>
                  <a:cubicBezTo>
                    <a:pt x="1008" y="926"/>
                    <a:pt x="1008" y="926"/>
                    <a:pt x="1008" y="926"/>
                  </a:cubicBezTo>
                  <a:cubicBezTo>
                    <a:pt x="1006" y="928"/>
                    <a:pt x="1004" y="932"/>
                    <a:pt x="1002" y="934"/>
                  </a:cubicBezTo>
                  <a:cubicBezTo>
                    <a:pt x="1002" y="934"/>
                    <a:pt x="1002" y="934"/>
                    <a:pt x="1002" y="934"/>
                  </a:cubicBezTo>
                  <a:cubicBezTo>
                    <a:pt x="984" y="953"/>
                    <a:pt x="984" y="953"/>
                    <a:pt x="984" y="953"/>
                  </a:cubicBezTo>
                  <a:cubicBezTo>
                    <a:pt x="982" y="955"/>
                    <a:pt x="980" y="955"/>
                    <a:pt x="978" y="955"/>
                  </a:cubicBezTo>
                  <a:cubicBezTo>
                    <a:pt x="978" y="955"/>
                    <a:pt x="978" y="955"/>
                    <a:pt x="978" y="955"/>
                  </a:cubicBezTo>
                  <a:cubicBezTo>
                    <a:pt x="974" y="955"/>
                    <a:pt x="969" y="954"/>
                    <a:pt x="966" y="954"/>
                  </a:cubicBezTo>
                  <a:cubicBezTo>
                    <a:pt x="966" y="954"/>
                    <a:pt x="966" y="954"/>
                    <a:pt x="966" y="954"/>
                  </a:cubicBezTo>
                  <a:cubicBezTo>
                    <a:pt x="966" y="954"/>
                    <a:pt x="966" y="954"/>
                    <a:pt x="966" y="954"/>
                  </a:cubicBezTo>
                  <a:cubicBezTo>
                    <a:pt x="966" y="954"/>
                    <a:pt x="966" y="954"/>
                    <a:pt x="966" y="954"/>
                  </a:cubicBezTo>
                  <a:cubicBezTo>
                    <a:pt x="965" y="954"/>
                    <a:pt x="964" y="954"/>
                    <a:pt x="963" y="954"/>
                  </a:cubicBezTo>
                  <a:cubicBezTo>
                    <a:pt x="963" y="954"/>
                    <a:pt x="963" y="954"/>
                    <a:pt x="963" y="954"/>
                  </a:cubicBezTo>
                  <a:cubicBezTo>
                    <a:pt x="956" y="954"/>
                    <a:pt x="948" y="953"/>
                    <a:pt x="939" y="952"/>
                  </a:cubicBezTo>
                  <a:cubicBezTo>
                    <a:pt x="939" y="952"/>
                    <a:pt x="939" y="952"/>
                    <a:pt x="939" y="952"/>
                  </a:cubicBezTo>
                  <a:cubicBezTo>
                    <a:pt x="937" y="952"/>
                    <a:pt x="936" y="951"/>
                    <a:pt x="935" y="951"/>
                  </a:cubicBezTo>
                  <a:cubicBezTo>
                    <a:pt x="935" y="951"/>
                    <a:pt x="935" y="951"/>
                    <a:pt x="935" y="951"/>
                  </a:cubicBezTo>
                  <a:cubicBezTo>
                    <a:pt x="933" y="951"/>
                    <a:pt x="932" y="951"/>
                    <a:pt x="931" y="951"/>
                  </a:cubicBezTo>
                  <a:cubicBezTo>
                    <a:pt x="931" y="951"/>
                    <a:pt x="931" y="951"/>
                    <a:pt x="931" y="951"/>
                  </a:cubicBezTo>
                  <a:cubicBezTo>
                    <a:pt x="930" y="951"/>
                    <a:pt x="930" y="951"/>
                    <a:pt x="930" y="951"/>
                  </a:cubicBezTo>
                  <a:cubicBezTo>
                    <a:pt x="930" y="951"/>
                    <a:pt x="930" y="951"/>
                    <a:pt x="930" y="951"/>
                  </a:cubicBezTo>
                  <a:cubicBezTo>
                    <a:pt x="930" y="952"/>
                    <a:pt x="930" y="953"/>
                    <a:pt x="930" y="955"/>
                  </a:cubicBezTo>
                  <a:cubicBezTo>
                    <a:pt x="930" y="955"/>
                    <a:pt x="930" y="955"/>
                    <a:pt x="930" y="955"/>
                  </a:cubicBezTo>
                  <a:cubicBezTo>
                    <a:pt x="930" y="955"/>
                    <a:pt x="930" y="955"/>
                    <a:pt x="930" y="956"/>
                  </a:cubicBezTo>
                  <a:cubicBezTo>
                    <a:pt x="930" y="956"/>
                    <a:pt x="930" y="956"/>
                    <a:pt x="930" y="956"/>
                  </a:cubicBezTo>
                  <a:cubicBezTo>
                    <a:pt x="930" y="958"/>
                    <a:pt x="930" y="962"/>
                    <a:pt x="930" y="963"/>
                  </a:cubicBezTo>
                  <a:cubicBezTo>
                    <a:pt x="930" y="963"/>
                    <a:pt x="930" y="963"/>
                    <a:pt x="930" y="963"/>
                  </a:cubicBezTo>
                  <a:cubicBezTo>
                    <a:pt x="930" y="972"/>
                    <a:pt x="915" y="997"/>
                    <a:pt x="910" y="1016"/>
                  </a:cubicBezTo>
                  <a:cubicBezTo>
                    <a:pt x="910" y="1016"/>
                    <a:pt x="910" y="1016"/>
                    <a:pt x="910" y="1016"/>
                  </a:cubicBezTo>
                  <a:cubicBezTo>
                    <a:pt x="906" y="1036"/>
                    <a:pt x="894" y="1045"/>
                    <a:pt x="886" y="1050"/>
                  </a:cubicBezTo>
                  <a:cubicBezTo>
                    <a:pt x="886" y="1050"/>
                    <a:pt x="886" y="1050"/>
                    <a:pt x="886" y="1050"/>
                  </a:cubicBezTo>
                  <a:cubicBezTo>
                    <a:pt x="884" y="1051"/>
                    <a:pt x="884" y="1053"/>
                    <a:pt x="884" y="1056"/>
                  </a:cubicBezTo>
                  <a:cubicBezTo>
                    <a:pt x="884" y="1056"/>
                    <a:pt x="884" y="1056"/>
                    <a:pt x="884" y="1056"/>
                  </a:cubicBezTo>
                  <a:cubicBezTo>
                    <a:pt x="884" y="1058"/>
                    <a:pt x="884" y="1060"/>
                    <a:pt x="884" y="1061"/>
                  </a:cubicBezTo>
                  <a:cubicBezTo>
                    <a:pt x="884" y="1061"/>
                    <a:pt x="884" y="1061"/>
                    <a:pt x="884" y="1061"/>
                  </a:cubicBezTo>
                  <a:cubicBezTo>
                    <a:pt x="885" y="1064"/>
                    <a:pt x="886" y="1066"/>
                    <a:pt x="886" y="1067"/>
                  </a:cubicBezTo>
                  <a:cubicBezTo>
                    <a:pt x="886" y="1067"/>
                    <a:pt x="886" y="1067"/>
                    <a:pt x="886" y="1067"/>
                  </a:cubicBezTo>
                  <a:cubicBezTo>
                    <a:pt x="887" y="1067"/>
                    <a:pt x="888" y="1067"/>
                    <a:pt x="889" y="1066"/>
                  </a:cubicBezTo>
                  <a:cubicBezTo>
                    <a:pt x="889" y="1066"/>
                    <a:pt x="889" y="1066"/>
                    <a:pt x="889" y="1066"/>
                  </a:cubicBezTo>
                  <a:cubicBezTo>
                    <a:pt x="890" y="1065"/>
                    <a:pt x="891" y="1065"/>
                    <a:pt x="892" y="1064"/>
                  </a:cubicBezTo>
                  <a:cubicBezTo>
                    <a:pt x="892" y="1064"/>
                    <a:pt x="892" y="1064"/>
                    <a:pt x="892" y="1064"/>
                  </a:cubicBezTo>
                  <a:cubicBezTo>
                    <a:pt x="893" y="1063"/>
                    <a:pt x="894" y="1063"/>
                    <a:pt x="896" y="1063"/>
                  </a:cubicBezTo>
                  <a:cubicBezTo>
                    <a:pt x="896" y="1063"/>
                    <a:pt x="896" y="1063"/>
                    <a:pt x="896" y="1063"/>
                  </a:cubicBezTo>
                  <a:cubicBezTo>
                    <a:pt x="897" y="1063"/>
                    <a:pt x="898" y="1063"/>
                    <a:pt x="900" y="1063"/>
                  </a:cubicBezTo>
                  <a:cubicBezTo>
                    <a:pt x="900" y="1063"/>
                    <a:pt x="900" y="1063"/>
                    <a:pt x="900" y="1063"/>
                  </a:cubicBezTo>
                  <a:cubicBezTo>
                    <a:pt x="909" y="1065"/>
                    <a:pt x="919" y="1063"/>
                    <a:pt x="925" y="1066"/>
                  </a:cubicBezTo>
                  <a:cubicBezTo>
                    <a:pt x="925" y="1066"/>
                    <a:pt x="925" y="1066"/>
                    <a:pt x="925" y="1066"/>
                  </a:cubicBezTo>
                  <a:cubicBezTo>
                    <a:pt x="926" y="1066"/>
                    <a:pt x="927" y="1066"/>
                    <a:pt x="928" y="1067"/>
                  </a:cubicBezTo>
                  <a:cubicBezTo>
                    <a:pt x="928" y="1067"/>
                    <a:pt x="928" y="1067"/>
                    <a:pt x="928" y="1067"/>
                  </a:cubicBezTo>
                  <a:cubicBezTo>
                    <a:pt x="929" y="1067"/>
                    <a:pt x="929" y="1066"/>
                    <a:pt x="930" y="1066"/>
                  </a:cubicBezTo>
                  <a:cubicBezTo>
                    <a:pt x="930" y="1066"/>
                    <a:pt x="930" y="1066"/>
                    <a:pt x="930" y="1066"/>
                  </a:cubicBezTo>
                  <a:cubicBezTo>
                    <a:pt x="931" y="1066"/>
                    <a:pt x="933" y="1067"/>
                    <a:pt x="933" y="1068"/>
                  </a:cubicBezTo>
                  <a:cubicBezTo>
                    <a:pt x="933" y="1068"/>
                    <a:pt x="933" y="1068"/>
                    <a:pt x="933" y="1068"/>
                  </a:cubicBezTo>
                  <a:cubicBezTo>
                    <a:pt x="934" y="1069"/>
                    <a:pt x="934" y="1071"/>
                    <a:pt x="934" y="1073"/>
                  </a:cubicBezTo>
                  <a:cubicBezTo>
                    <a:pt x="934" y="1073"/>
                    <a:pt x="934" y="1073"/>
                    <a:pt x="934" y="1073"/>
                  </a:cubicBezTo>
                  <a:cubicBezTo>
                    <a:pt x="934" y="1074"/>
                    <a:pt x="934" y="1075"/>
                    <a:pt x="934" y="1076"/>
                  </a:cubicBezTo>
                  <a:cubicBezTo>
                    <a:pt x="934" y="1076"/>
                    <a:pt x="934" y="1076"/>
                    <a:pt x="934" y="1076"/>
                  </a:cubicBezTo>
                  <a:cubicBezTo>
                    <a:pt x="934" y="1080"/>
                    <a:pt x="934" y="1084"/>
                    <a:pt x="934" y="1086"/>
                  </a:cubicBezTo>
                  <a:cubicBezTo>
                    <a:pt x="934" y="1086"/>
                    <a:pt x="934" y="1086"/>
                    <a:pt x="934" y="1086"/>
                  </a:cubicBezTo>
                  <a:cubicBezTo>
                    <a:pt x="934" y="1089"/>
                    <a:pt x="934" y="1090"/>
                    <a:pt x="938" y="1090"/>
                  </a:cubicBezTo>
                  <a:cubicBezTo>
                    <a:pt x="938" y="1090"/>
                    <a:pt x="938" y="1090"/>
                    <a:pt x="938" y="1090"/>
                  </a:cubicBezTo>
                  <a:cubicBezTo>
                    <a:pt x="944" y="1091"/>
                    <a:pt x="959" y="1093"/>
                    <a:pt x="967" y="1095"/>
                  </a:cubicBezTo>
                  <a:cubicBezTo>
                    <a:pt x="967" y="1095"/>
                    <a:pt x="967" y="1095"/>
                    <a:pt x="967" y="1095"/>
                  </a:cubicBezTo>
                  <a:cubicBezTo>
                    <a:pt x="969" y="1096"/>
                    <a:pt x="971" y="1096"/>
                    <a:pt x="972" y="1099"/>
                  </a:cubicBezTo>
                  <a:cubicBezTo>
                    <a:pt x="972" y="1099"/>
                    <a:pt x="972" y="1099"/>
                    <a:pt x="972" y="1099"/>
                  </a:cubicBezTo>
                  <a:cubicBezTo>
                    <a:pt x="972" y="1099"/>
                    <a:pt x="972" y="1099"/>
                    <a:pt x="972" y="1099"/>
                  </a:cubicBezTo>
                  <a:cubicBezTo>
                    <a:pt x="972" y="1099"/>
                    <a:pt x="972" y="1099"/>
                    <a:pt x="972" y="1099"/>
                  </a:cubicBezTo>
                  <a:cubicBezTo>
                    <a:pt x="972" y="1101"/>
                    <a:pt x="970" y="1102"/>
                    <a:pt x="969" y="1103"/>
                  </a:cubicBezTo>
                  <a:cubicBezTo>
                    <a:pt x="969" y="1103"/>
                    <a:pt x="969" y="1103"/>
                    <a:pt x="969" y="1103"/>
                  </a:cubicBezTo>
                  <a:cubicBezTo>
                    <a:pt x="968" y="1104"/>
                    <a:pt x="967" y="1105"/>
                    <a:pt x="968" y="1105"/>
                  </a:cubicBezTo>
                  <a:cubicBezTo>
                    <a:pt x="968" y="1105"/>
                    <a:pt x="968" y="1105"/>
                    <a:pt x="968" y="1105"/>
                  </a:cubicBezTo>
                  <a:cubicBezTo>
                    <a:pt x="967" y="1106"/>
                    <a:pt x="968" y="1107"/>
                    <a:pt x="971" y="1108"/>
                  </a:cubicBezTo>
                  <a:cubicBezTo>
                    <a:pt x="971" y="1108"/>
                    <a:pt x="971" y="1108"/>
                    <a:pt x="971" y="1108"/>
                  </a:cubicBezTo>
                  <a:cubicBezTo>
                    <a:pt x="975" y="1110"/>
                    <a:pt x="982" y="1110"/>
                    <a:pt x="989" y="1110"/>
                  </a:cubicBezTo>
                  <a:cubicBezTo>
                    <a:pt x="989" y="1110"/>
                    <a:pt x="989" y="1110"/>
                    <a:pt x="989" y="1110"/>
                  </a:cubicBezTo>
                  <a:cubicBezTo>
                    <a:pt x="996" y="1110"/>
                    <a:pt x="1002" y="1111"/>
                    <a:pt x="1003" y="1117"/>
                  </a:cubicBezTo>
                  <a:cubicBezTo>
                    <a:pt x="1003" y="1117"/>
                    <a:pt x="1003" y="1117"/>
                    <a:pt x="1003" y="1117"/>
                  </a:cubicBezTo>
                  <a:cubicBezTo>
                    <a:pt x="1004" y="1122"/>
                    <a:pt x="1004" y="1129"/>
                    <a:pt x="1006" y="1136"/>
                  </a:cubicBezTo>
                  <a:cubicBezTo>
                    <a:pt x="1006" y="1136"/>
                    <a:pt x="1006" y="1136"/>
                    <a:pt x="1006" y="1136"/>
                  </a:cubicBezTo>
                  <a:cubicBezTo>
                    <a:pt x="1007" y="1142"/>
                    <a:pt x="1010" y="1146"/>
                    <a:pt x="1014" y="1146"/>
                  </a:cubicBezTo>
                  <a:cubicBezTo>
                    <a:pt x="1014" y="1146"/>
                    <a:pt x="1014" y="1146"/>
                    <a:pt x="1014" y="1146"/>
                  </a:cubicBezTo>
                  <a:cubicBezTo>
                    <a:pt x="1014" y="1146"/>
                    <a:pt x="1015" y="1146"/>
                    <a:pt x="1015" y="1146"/>
                  </a:cubicBezTo>
                  <a:cubicBezTo>
                    <a:pt x="1015" y="1146"/>
                    <a:pt x="1015" y="1146"/>
                    <a:pt x="1015" y="1146"/>
                  </a:cubicBezTo>
                  <a:cubicBezTo>
                    <a:pt x="1020" y="1145"/>
                    <a:pt x="1024" y="1145"/>
                    <a:pt x="1028" y="1145"/>
                  </a:cubicBezTo>
                  <a:cubicBezTo>
                    <a:pt x="1028" y="1145"/>
                    <a:pt x="1028" y="1145"/>
                    <a:pt x="1028" y="1145"/>
                  </a:cubicBezTo>
                  <a:cubicBezTo>
                    <a:pt x="1036" y="1145"/>
                    <a:pt x="1043" y="1146"/>
                    <a:pt x="1048" y="1151"/>
                  </a:cubicBezTo>
                  <a:cubicBezTo>
                    <a:pt x="1048" y="1151"/>
                    <a:pt x="1048" y="1151"/>
                    <a:pt x="1048" y="1151"/>
                  </a:cubicBezTo>
                  <a:cubicBezTo>
                    <a:pt x="1051" y="1155"/>
                    <a:pt x="1058" y="1158"/>
                    <a:pt x="1063" y="1158"/>
                  </a:cubicBezTo>
                  <a:cubicBezTo>
                    <a:pt x="1063" y="1158"/>
                    <a:pt x="1063" y="1158"/>
                    <a:pt x="1063" y="1158"/>
                  </a:cubicBezTo>
                  <a:cubicBezTo>
                    <a:pt x="1065" y="1158"/>
                    <a:pt x="1067" y="1158"/>
                    <a:pt x="1069" y="1157"/>
                  </a:cubicBezTo>
                  <a:cubicBezTo>
                    <a:pt x="1069" y="1157"/>
                    <a:pt x="1069" y="1157"/>
                    <a:pt x="1069" y="1157"/>
                  </a:cubicBezTo>
                  <a:cubicBezTo>
                    <a:pt x="1071" y="1155"/>
                    <a:pt x="1073" y="1154"/>
                    <a:pt x="1076" y="1154"/>
                  </a:cubicBezTo>
                  <a:cubicBezTo>
                    <a:pt x="1076" y="1154"/>
                    <a:pt x="1076" y="1154"/>
                    <a:pt x="1076" y="1154"/>
                  </a:cubicBezTo>
                  <a:cubicBezTo>
                    <a:pt x="1080" y="1154"/>
                    <a:pt x="1083" y="1157"/>
                    <a:pt x="1086" y="1162"/>
                  </a:cubicBezTo>
                  <a:cubicBezTo>
                    <a:pt x="1086" y="1162"/>
                    <a:pt x="1086" y="1162"/>
                    <a:pt x="1086" y="1162"/>
                  </a:cubicBezTo>
                  <a:cubicBezTo>
                    <a:pt x="1087" y="1164"/>
                    <a:pt x="1088" y="1165"/>
                    <a:pt x="1090" y="1166"/>
                  </a:cubicBezTo>
                  <a:cubicBezTo>
                    <a:pt x="1090" y="1166"/>
                    <a:pt x="1090" y="1166"/>
                    <a:pt x="1090" y="1166"/>
                  </a:cubicBezTo>
                  <a:cubicBezTo>
                    <a:pt x="1088" y="1168"/>
                    <a:pt x="1088" y="1168"/>
                    <a:pt x="1088" y="1168"/>
                  </a:cubicBezTo>
                  <a:cubicBezTo>
                    <a:pt x="1086" y="1167"/>
                    <a:pt x="1085" y="1165"/>
                    <a:pt x="1084" y="1164"/>
                  </a:cubicBezTo>
                  <a:cubicBezTo>
                    <a:pt x="1084" y="1164"/>
                    <a:pt x="1084" y="1164"/>
                    <a:pt x="1084" y="1164"/>
                  </a:cubicBezTo>
                  <a:cubicBezTo>
                    <a:pt x="1081" y="1159"/>
                    <a:pt x="1078" y="1157"/>
                    <a:pt x="1076" y="1157"/>
                  </a:cubicBezTo>
                  <a:cubicBezTo>
                    <a:pt x="1076" y="1157"/>
                    <a:pt x="1076" y="1157"/>
                    <a:pt x="1076" y="1157"/>
                  </a:cubicBezTo>
                  <a:cubicBezTo>
                    <a:pt x="1074" y="1157"/>
                    <a:pt x="1072" y="1157"/>
                    <a:pt x="1070" y="1159"/>
                  </a:cubicBezTo>
                  <a:cubicBezTo>
                    <a:pt x="1070" y="1159"/>
                    <a:pt x="1070" y="1159"/>
                    <a:pt x="1070" y="1159"/>
                  </a:cubicBezTo>
                  <a:cubicBezTo>
                    <a:pt x="1068" y="1160"/>
                    <a:pt x="1066" y="1161"/>
                    <a:pt x="1063" y="1161"/>
                  </a:cubicBezTo>
                  <a:cubicBezTo>
                    <a:pt x="1063" y="1161"/>
                    <a:pt x="1063" y="1161"/>
                    <a:pt x="1063" y="1161"/>
                  </a:cubicBezTo>
                  <a:cubicBezTo>
                    <a:pt x="1057" y="1161"/>
                    <a:pt x="1050" y="1157"/>
                    <a:pt x="1046" y="1153"/>
                  </a:cubicBezTo>
                  <a:cubicBezTo>
                    <a:pt x="1046" y="1153"/>
                    <a:pt x="1046" y="1153"/>
                    <a:pt x="1046" y="1153"/>
                  </a:cubicBezTo>
                  <a:cubicBezTo>
                    <a:pt x="1042" y="1149"/>
                    <a:pt x="1036" y="1148"/>
                    <a:pt x="1028" y="1148"/>
                  </a:cubicBezTo>
                  <a:cubicBezTo>
                    <a:pt x="1028" y="1148"/>
                    <a:pt x="1028" y="1148"/>
                    <a:pt x="1028" y="1148"/>
                  </a:cubicBezTo>
                  <a:cubicBezTo>
                    <a:pt x="1024" y="1148"/>
                    <a:pt x="1020" y="1148"/>
                    <a:pt x="1016" y="1149"/>
                  </a:cubicBezTo>
                  <a:cubicBezTo>
                    <a:pt x="1016" y="1149"/>
                    <a:pt x="1016" y="1149"/>
                    <a:pt x="1016" y="1149"/>
                  </a:cubicBezTo>
                  <a:cubicBezTo>
                    <a:pt x="1015" y="1149"/>
                    <a:pt x="1014" y="1149"/>
                    <a:pt x="1014" y="1149"/>
                  </a:cubicBezTo>
                  <a:cubicBezTo>
                    <a:pt x="1014" y="1149"/>
                    <a:pt x="1014" y="1149"/>
                    <a:pt x="1014" y="1149"/>
                  </a:cubicBezTo>
                  <a:cubicBezTo>
                    <a:pt x="1007" y="1149"/>
                    <a:pt x="1004" y="1143"/>
                    <a:pt x="1003" y="1136"/>
                  </a:cubicBezTo>
                  <a:cubicBezTo>
                    <a:pt x="1003" y="1136"/>
                    <a:pt x="1003" y="1136"/>
                    <a:pt x="1003" y="1136"/>
                  </a:cubicBezTo>
                  <a:cubicBezTo>
                    <a:pt x="1002" y="1130"/>
                    <a:pt x="1001" y="1122"/>
                    <a:pt x="1001" y="1118"/>
                  </a:cubicBezTo>
                  <a:cubicBezTo>
                    <a:pt x="1001" y="1118"/>
                    <a:pt x="1001" y="1118"/>
                    <a:pt x="1001" y="1118"/>
                  </a:cubicBezTo>
                  <a:cubicBezTo>
                    <a:pt x="1000" y="1114"/>
                    <a:pt x="996" y="1113"/>
                    <a:pt x="989" y="1113"/>
                  </a:cubicBezTo>
                  <a:cubicBezTo>
                    <a:pt x="989" y="1113"/>
                    <a:pt x="989" y="1113"/>
                    <a:pt x="989" y="1113"/>
                  </a:cubicBezTo>
                  <a:cubicBezTo>
                    <a:pt x="982" y="1113"/>
                    <a:pt x="975" y="1113"/>
                    <a:pt x="969" y="1111"/>
                  </a:cubicBezTo>
                  <a:cubicBezTo>
                    <a:pt x="969" y="1111"/>
                    <a:pt x="969" y="1111"/>
                    <a:pt x="969" y="1111"/>
                  </a:cubicBezTo>
                  <a:cubicBezTo>
                    <a:pt x="966" y="1109"/>
                    <a:pt x="965" y="1107"/>
                    <a:pt x="965" y="1105"/>
                  </a:cubicBezTo>
                  <a:cubicBezTo>
                    <a:pt x="965" y="1105"/>
                    <a:pt x="965" y="1105"/>
                    <a:pt x="965" y="1105"/>
                  </a:cubicBezTo>
                  <a:cubicBezTo>
                    <a:pt x="965" y="1102"/>
                    <a:pt x="968" y="1101"/>
                    <a:pt x="969" y="1100"/>
                  </a:cubicBezTo>
                  <a:cubicBezTo>
                    <a:pt x="969" y="1100"/>
                    <a:pt x="969" y="1100"/>
                    <a:pt x="969" y="1100"/>
                  </a:cubicBezTo>
                  <a:cubicBezTo>
                    <a:pt x="969" y="1100"/>
                    <a:pt x="969" y="1099"/>
                    <a:pt x="969" y="1099"/>
                  </a:cubicBezTo>
                  <a:cubicBezTo>
                    <a:pt x="969" y="1099"/>
                    <a:pt x="969" y="1099"/>
                    <a:pt x="969" y="1099"/>
                  </a:cubicBezTo>
                  <a:cubicBezTo>
                    <a:pt x="969" y="1099"/>
                    <a:pt x="969" y="1099"/>
                    <a:pt x="969" y="1099"/>
                  </a:cubicBezTo>
                  <a:cubicBezTo>
                    <a:pt x="969" y="1099"/>
                    <a:pt x="969" y="1099"/>
                    <a:pt x="969" y="1099"/>
                  </a:cubicBezTo>
                  <a:cubicBezTo>
                    <a:pt x="968" y="1099"/>
                    <a:pt x="967" y="1098"/>
                    <a:pt x="966" y="1098"/>
                  </a:cubicBezTo>
                  <a:cubicBezTo>
                    <a:pt x="966" y="1098"/>
                    <a:pt x="966" y="1098"/>
                    <a:pt x="966" y="1098"/>
                  </a:cubicBezTo>
                  <a:cubicBezTo>
                    <a:pt x="964" y="1097"/>
                    <a:pt x="960" y="1097"/>
                    <a:pt x="957" y="1096"/>
                  </a:cubicBezTo>
                  <a:cubicBezTo>
                    <a:pt x="957" y="1096"/>
                    <a:pt x="957" y="1096"/>
                    <a:pt x="957" y="1096"/>
                  </a:cubicBezTo>
                  <a:cubicBezTo>
                    <a:pt x="950" y="1095"/>
                    <a:pt x="942" y="1094"/>
                    <a:pt x="937" y="1093"/>
                  </a:cubicBezTo>
                  <a:cubicBezTo>
                    <a:pt x="937" y="1093"/>
                    <a:pt x="937" y="1093"/>
                    <a:pt x="937" y="1093"/>
                  </a:cubicBezTo>
                  <a:cubicBezTo>
                    <a:pt x="933" y="1093"/>
                    <a:pt x="931" y="1089"/>
                    <a:pt x="931" y="1086"/>
                  </a:cubicBezTo>
                  <a:cubicBezTo>
                    <a:pt x="931" y="1086"/>
                    <a:pt x="931" y="1086"/>
                    <a:pt x="931" y="1086"/>
                  </a:cubicBezTo>
                  <a:cubicBezTo>
                    <a:pt x="931" y="1083"/>
                    <a:pt x="932" y="1080"/>
                    <a:pt x="932" y="1076"/>
                  </a:cubicBezTo>
                  <a:cubicBezTo>
                    <a:pt x="932" y="1076"/>
                    <a:pt x="932" y="1076"/>
                    <a:pt x="932" y="1076"/>
                  </a:cubicBezTo>
                  <a:cubicBezTo>
                    <a:pt x="932" y="1075"/>
                    <a:pt x="932" y="1074"/>
                    <a:pt x="931" y="1073"/>
                  </a:cubicBezTo>
                  <a:cubicBezTo>
                    <a:pt x="931" y="1073"/>
                    <a:pt x="931" y="1073"/>
                    <a:pt x="931" y="1073"/>
                  </a:cubicBezTo>
                  <a:cubicBezTo>
                    <a:pt x="931" y="1072"/>
                    <a:pt x="931" y="1070"/>
                    <a:pt x="931" y="1070"/>
                  </a:cubicBezTo>
                  <a:cubicBezTo>
                    <a:pt x="931" y="1070"/>
                    <a:pt x="931" y="1070"/>
                    <a:pt x="931" y="1070"/>
                  </a:cubicBezTo>
                  <a:cubicBezTo>
                    <a:pt x="930" y="1069"/>
                    <a:pt x="930" y="1069"/>
                    <a:pt x="930" y="1069"/>
                  </a:cubicBezTo>
                  <a:cubicBezTo>
                    <a:pt x="930" y="1069"/>
                    <a:pt x="930" y="1069"/>
                    <a:pt x="930" y="1069"/>
                  </a:cubicBezTo>
                  <a:cubicBezTo>
                    <a:pt x="930" y="1069"/>
                    <a:pt x="930" y="1069"/>
                    <a:pt x="930" y="1069"/>
                  </a:cubicBezTo>
                  <a:cubicBezTo>
                    <a:pt x="930" y="1069"/>
                    <a:pt x="929" y="1069"/>
                    <a:pt x="928" y="1069"/>
                  </a:cubicBezTo>
                  <a:cubicBezTo>
                    <a:pt x="928" y="1069"/>
                    <a:pt x="928" y="1069"/>
                    <a:pt x="928" y="1069"/>
                  </a:cubicBezTo>
                  <a:cubicBezTo>
                    <a:pt x="927" y="1069"/>
                    <a:pt x="926" y="1069"/>
                    <a:pt x="924" y="1068"/>
                  </a:cubicBezTo>
                  <a:cubicBezTo>
                    <a:pt x="924" y="1068"/>
                    <a:pt x="924" y="1068"/>
                    <a:pt x="924" y="1068"/>
                  </a:cubicBezTo>
                  <a:cubicBezTo>
                    <a:pt x="920" y="1066"/>
                    <a:pt x="909" y="1067"/>
                    <a:pt x="900" y="1066"/>
                  </a:cubicBezTo>
                  <a:cubicBezTo>
                    <a:pt x="900" y="1066"/>
                    <a:pt x="900" y="1066"/>
                    <a:pt x="900" y="1066"/>
                  </a:cubicBezTo>
                  <a:cubicBezTo>
                    <a:pt x="898" y="1066"/>
                    <a:pt x="896" y="1066"/>
                    <a:pt x="896" y="1066"/>
                  </a:cubicBezTo>
                  <a:cubicBezTo>
                    <a:pt x="896" y="1066"/>
                    <a:pt x="896" y="1066"/>
                    <a:pt x="896" y="1066"/>
                  </a:cubicBezTo>
                  <a:cubicBezTo>
                    <a:pt x="894" y="1066"/>
                    <a:pt x="894" y="1066"/>
                    <a:pt x="894" y="1066"/>
                  </a:cubicBezTo>
                  <a:cubicBezTo>
                    <a:pt x="894" y="1066"/>
                    <a:pt x="894" y="1066"/>
                    <a:pt x="894" y="1066"/>
                  </a:cubicBezTo>
                  <a:cubicBezTo>
                    <a:pt x="893" y="1067"/>
                    <a:pt x="892" y="1068"/>
                    <a:pt x="890" y="1069"/>
                  </a:cubicBezTo>
                  <a:cubicBezTo>
                    <a:pt x="890" y="1069"/>
                    <a:pt x="890" y="1069"/>
                    <a:pt x="890" y="1069"/>
                  </a:cubicBezTo>
                  <a:cubicBezTo>
                    <a:pt x="886" y="1071"/>
                    <a:pt x="881" y="1071"/>
                    <a:pt x="876" y="1071"/>
                  </a:cubicBezTo>
                  <a:cubicBezTo>
                    <a:pt x="876" y="1071"/>
                    <a:pt x="876" y="1071"/>
                    <a:pt x="876" y="1071"/>
                  </a:cubicBezTo>
                  <a:cubicBezTo>
                    <a:pt x="875" y="1071"/>
                    <a:pt x="873" y="1071"/>
                    <a:pt x="872" y="1071"/>
                  </a:cubicBezTo>
                  <a:cubicBezTo>
                    <a:pt x="872" y="1071"/>
                    <a:pt x="872" y="1071"/>
                    <a:pt x="872" y="1071"/>
                  </a:cubicBezTo>
                  <a:cubicBezTo>
                    <a:pt x="868" y="1071"/>
                    <a:pt x="855" y="1073"/>
                    <a:pt x="853" y="1074"/>
                  </a:cubicBezTo>
                  <a:cubicBezTo>
                    <a:pt x="853" y="1074"/>
                    <a:pt x="853" y="1074"/>
                    <a:pt x="853" y="1074"/>
                  </a:cubicBezTo>
                  <a:cubicBezTo>
                    <a:pt x="849" y="1077"/>
                    <a:pt x="842" y="1075"/>
                    <a:pt x="832" y="1077"/>
                  </a:cubicBezTo>
                  <a:cubicBezTo>
                    <a:pt x="832" y="1077"/>
                    <a:pt x="832" y="1077"/>
                    <a:pt x="832" y="1077"/>
                  </a:cubicBezTo>
                  <a:cubicBezTo>
                    <a:pt x="822" y="1078"/>
                    <a:pt x="809" y="1080"/>
                    <a:pt x="793" y="1081"/>
                  </a:cubicBezTo>
                  <a:cubicBezTo>
                    <a:pt x="793" y="1081"/>
                    <a:pt x="793" y="1081"/>
                    <a:pt x="793" y="1081"/>
                  </a:cubicBezTo>
                  <a:cubicBezTo>
                    <a:pt x="792" y="1081"/>
                    <a:pt x="790" y="1081"/>
                    <a:pt x="789" y="1081"/>
                  </a:cubicBezTo>
                  <a:cubicBezTo>
                    <a:pt x="789" y="1081"/>
                    <a:pt x="789" y="1081"/>
                    <a:pt x="789" y="1081"/>
                  </a:cubicBezTo>
                  <a:cubicBezTo>
                    <a:pt x="786" y="1081"/>
                    <a:pt x="784" y="1081"/>
                    <a:pt x="783" y="1081"/>
                  </a:cubicBezTo>
                  <a:cubicBezTo>
                    <a:pt x="783" y="1081"/>
                    <a:pt x="783" y="1081"/>
                    <a:pt x="783" y="1081"/>
                  </a:cubicBezTo>
                  <a:cubicBezTo>
                    <a:pt x="783" y="1080"/>
                    <a:pt x="783" y="1080"/>
                    <a:pt x="783" y="1080"/>
                  </a:cubicBezTo>
                  <a:cubicBezTo>
                    <a:pt x="783" y="1081"/>
                    <a:pt x="783" y="1081"/>
                    <a:pt x="783" y="1081"/>
                  </a:cubicBezTo>
                  <a:cubicBezTo>
                    <a:pt x="780" y="1081"/>
                    <a:pt x="778" y="1081"/>
                    <a:pt x="777" y="1081"/>
                  </a:cubicBezTo>
                  <a:cubicBezTo>
                    <a:pt x="777" y="1081"/>
                    <a:pt x="777" y="1081"/>
                    <a:pt x="777" y="1081"/>
                  </a:cubicBezTo>
                  <a:cubicBezTo>
                    <a:pt x="775" y="1081"/>
                    <a:pt x="774" y="1081"/>
                    <a:pt x="773" y="1083"/>
                  </a:cubicBezTo>
                  <a:cubicBezTo>
                    <a:pt x="773" y="1083"/>
                    <a:pt x="773" y="1083"/>
                    <a:pt x="773" y="1083"/>
                  </a:cubicBezTo>
                  <a:cubicBezTo>
                    <a:pt x="770" y="1088"/>
                    <a:pt x="764" y="1090"/>
                    <a:pt x="758" y="1090"/>
                  </a:cubicBezTo>
                  <a:cubicBezTo>
                    <a:pt x="758" y="1090"/>
                    <a:pt x="758" y="1090"/>
                    <a:pt x="758" y="1090"/>
                  </a:cubicBezTo>
                  <a:cubicBezTo>
                    <a:pt x="755" y="1090"/>
                    <a:pt x="753" y="1092"/>
                    <a:pt x="749" y="1092"/>
                  </a:cubicBezTo>
                  <a:cubicBezTo>
                    <a:pt x="749" y="1092"/>
                    <a:pt x="749" y="1092"/>
                    <a:pt x="749" y="1092"/>
                  </a:cubicBezTo>
                  <a:cubicBezTo>
                    <a:pt x="749" y="1092"/>
                    <a:pt x="748" y="1092"/>
                    <a:pt x="748" y="1092"/>
                  </a:cubicBezTo>
                  <a:cubicBezTo>
                    <a:pt x="748" y="1092"/>
                    <a:pt x="748" y="1092"/>
                    <a:pt x="748" y="1092"/>
                  </a:cubicBezTo>
                  <a:cubicBezTo>
                    <a:pt x="746" y="1092"/>
                    <a:pt x="745" y="1092"/>
                    <a:pt x="744" y="1092"/>
                  </a:cubicBezTo>
                  <a:cubicBezTo>
                    <a:pt x="744" y="1092"/>
                    <a:pt x="744" y="1092"/>
                    <a:pt x="744" y="1092"/>
                  </a:cubicBezTo>
                  <a:cubicBezTo>
                    <a:pt x="744" y="1092"/>
                    <a:pt x="744" y="1092"/>
                    <a:pt x="745" y="1092"/>
                  </a:cubicBezTo>
                  <a:cubicBezTo>
                    <a:pt x="745" y="1092"/>
                    <a:pt x="745" y="1092"/>
                    <a:pt x="745" y="1092"/>
                  </a:cubicBezTo>
                  <a:cubicBezTo>
                    <a:pt x="745" y="1092"/>
                    <a:pt x="745" y="1093"/>
                    <a:pt x="746" y="1094"/>
                  </a:cubicBezTo>
                  <a:cubicBezTo>
                    <a:pt x="746" y="1094"/>
                    <a:pt x="746" y="1094"/>
                    <a:pt x="746" y="1094"/>
                  </a:cubicBezTo>
                  <a:cubicBezTo>
                    <a:pt x="747" y="1098"/>
                    <a:pt x="746" y="1101"/>
                    <a:pt x="747" y="1104"/>
                  </a:cubicBezTo>
                  <a:cubicBezTo>
                    <a:pt x="747" y="1104"/>
                    <a:pt x="747" y="1104"/>
                    <a:pt x="747" y="1104"/>
                  </a:cubicBezTo>
                  <a:cubicBezTo>
                    <a:pt x="747" y="1106"/>
                    <a:pt x="748" y="1107"/>
                    <a:pt x="748" y="1107"/>
                  </a:cubicBezTo>
                  <a:cubicBezTo>
                    <a:pt x="748" y="1107"/>
                    <a:pt x="748" y="1107"/>
                    <a:pt x="748" y="1107"/>
                  </a:cubicBezTo>
                  <a:cubicBezTo>
                    <a:pt x="748" y="1107"/>
                    <a:pt x="748" y="1107"/>
                    <a:pt x="748" y="1107"/>
                  </a:cubicBezTo>
                  <a:cubicBezTo>
                    <a:pt x="748" y="1107"/>
                    <a:pt x="748" y="1107"/>
                    <a:pt x="748" y="1107"/>
                  </a:cubicBezTo>
                  <a:cubicBezTo>
                    <a:pt x="748" y="1107"/>
                    <a:pt x="748" y="1107"/>
                    <a:pt x="748" y="1107"/>
                  </a:cubicBezTo>
                  <a:cubicBezTo>
                    <a:pt x="749" y="1107"/>
                    <a:pt x="752" y="1104"/>
                    <a:pt x="757" y="1103"/>
                  </a:cubicBezTo>
                  <a:cubicBezTo>
                    <a:pt x="757" y="1103"/>
                    <a:pt x="757" y="1103"/>
                    <a:pt x="757" y="1103"/>
                  </a:cubicBezTo>
                  <a:cubicBezTo>
                    <a:pt x="757" y="1103"/>
                    <a:pt x="758" y="1103"/>
                    <a:pt x="758" y="1103"/>
                  </a:cubicBezTo>
                  <a:cubicBezTo>
                    <a:pt x="758" y="1103"/>
                    <a:pt x="758" y="1103"/>
                    <a:pt x="758" y="1103"/>
                  </a:cubicBezTo>
                  <a:cubicBezTo>
                    <a:pt x="759" y="1103"/>
                    <a:pt x="761" y="1104"/>
                    <a:pt x="762" y="1105"/>
                  </a:cubicBezTo>
                  <a:cubicBezTo>
                    <a:pt x="762" y="1105"/>
                    <a:pt x="762" y="1105"/>
                    <a:pt x="762" y="1105"/>
                  </a:cubicBezTo>
                  <a:cubicBezTo>
                    <a:pt x="763" y="1105"/>
                    <a:pt x="763" y="1107"/>
                    <a:pt x="763" y="1108"/>
                  </a:cubicBezTo>
                  <a:cubicBezTo>
                    <a:pt x="763" y="1108"/>
                    <a:pt x="763" y="1108"/>
                    <a:pt x="763" y="1108"/>
                  </a:cubicBezTo>
                  <a:cubicBezTo>
                    <a:pt x="763" y="1112"/>
                    <a:pt x="761" y="1119"/>
                    <a:pt x="758" y="1131"/>
                  </a:cubicBezTo>
                  <a:cubicBezTo>
                    <a:pt x="758" y="1131"/>
                    <a:pt x="758" y="1131"/>
                    <a:pt x="758" y="1131"/>
                  </a:cubicBezTo>
                  <a:cubicBezTo>
                    <a:pt x="757" y="1135"/>
                    <a:pt x="756" y="1138"/>
                    <a:pt x="756" y="1141"/>
                  </a:cubicBezTo>
                  <a:cubicBezTo>
                    <a:pt x="756" y="1141"/>
                    <a:pt x="756" y="1141"/>
                    <a:pt x="756" y="1141"/>
                  </a:cubicBezTo>
                  <a:cubicBezTo>
                    <a:pt x="757" y="1154"/>
                    <a:pt x="765" y="1155"/>
                    <a:pt x="771" y="1159"/>
                  </a:cubicBezTo>
                  <a:cubicBezTo>
                    <a:pt x="771" y="1159"/>
                    <a:pt x="771" y="1159"/>
                    <a:pt x="771" y="1159"/>
                  </a:cubicBezTo>
                  <a:cubicBezTo>
                    <a:pt x="774" y="1162"/>
                    <a:pt x="776" y="1166"/>
                    <a:pt x="777" y="1168"/>
                  </a:cubicBezTo>
                  <a:cubicBezTo>
                    <a:pt x="777" y="1168"/>
                    <a:pt x="777" y="1168"/>
                    <a:pt x="777" y="1168"/>
                  </a:cubicBezTo>
                  <a:cubicBezTo>
                    <a:pt x="778" y="1171"/>
                    <a:pt x="779" y="1173"/>
                    <a:pt x="781" y="1173"/>
                  </a:cubicBezTo>
                  <a:cubicBezTo>
                    <a:pt x="781" y="1173"/>
                    <a:pt x="781" y="1173"/>
                    <a:pt x="781" y="1173"/>
                  </a:cubicBezTo>
                  <a:cubicBezTo>
                    <a:pt x="786" y="1173"/>
                    <a:pt x="789" y="1178"/>
                    <a:pt x="789" y="1182"/>
                  </a:cubicBezTo>
                  <a:cubicBezTo>
                    <a:pt x="789" y="1182"/>
                    <a:pt x="789" y="1182"/>
                    <a:pt x="789" y="1182"/>
                  </a:cubicBezTo>
                  <a:cubicBezTo>
                    <a:pt x="789" y="1183"/>
                    <a:pt x="789" y="1183"/>
                    <a:pt x="789" y="1184"/>
                  </a:cubicBezTo>
                  <a:cubicBezTo>
                    <a:pt x="789" y="1184"/>
                    <a:pt x="789" y="1184"/>
                    <a:pt x="789" y="1184"/>
                  </a:cubicBezTo>
                  <a:cubicBezTo>
                    <a:pt x="789" y="1184"/>
                    <a:pt x="789" y="1185"/>
                    <a:pt x="789" y="1185"/>
                  </a:cubicBezTo>
                  <a:cubicBezTo>
                    <a:pt x="789" y="1185"/>
                    <a:pt x="789" y="1185"/>
                    <a:pt x="789" y="1185"/>
                  </a:cubicBezTo>
                  <a:cubicBezTo>
                    <a:pt x="789" y="1189"/>
                    <a:pt x="792" y="1198"/>
                    <a:pt x="795" y="1201"/>
                  </a:cubicBezTo>
                  <a:cubicBezTo>
                    <a:pt x="795" y="1201"/>
                    <a:pt x="795" y="1201"/>
                    <a:pt x="795" y="1201"/>
                  </a:cubicBezTo>
                  <a:cubicBezTo>
                    <a:pt x="797" y="1203"/>
                    <a:pt x="798" y="1205"/>
                    <a:pt x="798" y="1207"/>
                  </a:cubicBezTo>
                  <a:cubicBezTo>
                    <a:pt x="798" y="1207"/>
                    <a:pt x="798" y="1207"/>
                    <a:pt x="798" y="1207"/>
                  </a:cubicBezTo>
                  <a:cubicBezTo>
                    <a:pt x="798" y="1211"/>
                    <a:pt x="795" y="1215"/>
                    <a:pt x="791" y="1215"/>
                  </a:cubicBezTo>
                  <a:cubicBezTo>
                    <a:pt x="791" y="1215"/>
                    <a:pt x="791" y="1215"/>
                    <a:pt x="791" y="1215"/>
                  </a:cubicBezTo>
                  <a:cubicBezTo>
                    <a:pt x="791" y="1215"/>
                    <a:pt x="791" y="1215"/>
                    <a:pt x="790" y="1215"/>
                  </a:cubicBezTo>
                  <a:cubicBezTo>
                    <a:pt x="790" y="1215"/>
                    <a:pt x="790" y="1215"/>
                    <a:pt x="790" y="1215"/>
                  </a:cubicBezTo>
                  <a:cubicBezTo>
                    <a:pt x="790" y="1215"/>
                    <a:pt x="789" y="1215"/>
                    <a:pt x="789" y="1215"/>
                  </a:cubicBezTo>
                  <a:cubicBezTo>
                    <a:pt x="789" y="1215"/>
                    <a:pt x="789" y="1215"/>
                    <a:pt x="789" y="1215"/>
                  </a:cubicBezTo>
                  <a:cubicBezTo>
                    <a:pt x="785" y="1215"/>
                    <a:pt x="782" y="1217"/>
                    <a:pt x="780" y="1220"/>
                  </a:cubicBezTo>
                  <a:cubicBezTo>
                    <a:pt x="780" y="1220"/>
                    <a:pt x="780" y="1220"/>
                    <a:pt x="780" y="1220"/>
                  </a:cubicBezTo>
                  <a:cubicBezTo>
                    <a:pt x="776" y="1224"/>
                    <a:pt x="768" y="1221"/>
                    <a:pt x="762" y="1225"/>
                  </a:cubicBezTo>
                  <a:cubicBezTo>
                    <a:pt x="762" y="1225"/>
                    <a:pt x="762" y="1225"/>
                    <a:pt x="762" y="1225"/>
                  </a:cubicBezTo>
                  <a:cubicBezTo>
                    <a:pt x="759" y="1226"/>
                    <a:pt x="755" y="1231"/>
                    <a:pt x="755" y="1235"/>
                  </a:cubicBezTo>
                  <a:cubicBezTo>
                    <a:pt x="755" y="1235"/>
                    <a:pt x="755" y="1235"/>
                    <a:pt x="755" y="1235"/>
                  </a:cubicBezTo>
                  <a:cubicBezTo>
                    <a:pt x="755" y="1238"/>
                    <a:pt x="756" y="1240"/>
                    <a:pt x="760" y="1242"/>
                  </a:cubicBezTo>
                  <a:cubicBezTo>
                    <a:pt x="760" y="1242"/>
                    <a:pt x="760" y="1242"/>
                    <a:pt x="760" y="1242"/>
                  </a:cubicBezTo>
                  <a:cubicBezTo>
                    <a:pt x="767" y="1245"/>
                    <a:pt x="771" y="1248"/>
                    <a:pt x="771" y="1255"/>
                  </a:cubicBezTo>
                  <a:cubicBezTo>
                    <a:pt x="771" y="1255"/>
                    <a:pt x="771" y="1255"/>
                    <a:pt x="771" y="1255"/>
                  </a:cubicBezTo>
                  <a:cubicBezTo>
                    <a:pt x="771" y="1256"/>
                    <a:pt x="771" y="1258"/>
                    <a:pt x="771" y="1259"/>
                  </a:cubicBezTo>
                  <a:cubicBezTo>
                    <a:pt x="771" y="1259"/>
                    <a:pt x="771" y="1259"/>
                    <a:pt x="771" y="1259"/>
                  </a:cubicBezTo>
                  <a:cubicBezTo>
                    <a:pt x="770" y="1264"/>
                    <a:pt x="767" y="1269"/>
                    <a:pt x="767" y="1273"/>
                  </a:cubicBezTo>
                  <a:cubicBezTo>
                    <a:pt x="767" y="1273"/>
                    <a:pt x="767" y="1273"/>
                    <a:pt x="767" y="1273"/>
                  </a:cubicBezTo>
                  <a:cubicBezTo>
                    <a:pt x="767" y="1273"/>
                    <a:pt x="767" y="1273"/>
                    <a:pt x="767" y="1273"/>
                  </a:cubicBezTo>
                  <a:cubicBezTo>
                    <a:pt x="767" y="1273"/>
                    <a:pt x="767" y="1273"/>
                    <a:pt x="767" y="1273"/>
                  </a:cubicBezTo>
                  <a:cubicBezTo>
                    <a:pt x="767" y="1276"/>
                    <a:pt x="769" y="1279"/>
                    <a:pt x="769" y="1281"/>
                  </a:cubicBezTo>
                  <a:cubicBezTo>
                    <a:pt x="769" y="1281"/>
                    <a:pt x="769" y="1281"/>
                    <a:pt x="769" y="1281"/>
                  </a:cubicBezTo>
                  <a:cubicBezTo>
                    <a:pt x="769" y="1282"/>
                    <a:pt x="768" y="1284"/>
                    <a:pt x="767" y="1284"/>
                  </a:cubicBezTo>
                  <a:cubicBezTo>
                    <a:pt x="767" y="1284"/>
                    <a:pt x="767" y="1284"/>
                    <a:pt x="767" y="1284"/>
                  </a:cubicBezTo>
                  <a:cubicBezTo>
                    <a:pt x="765" y="1286"/>
                    <a:pt x="762" y="1287"/>
                    <a:pt x="759" y="1287"/>
                  </a:cubicBezTo>
                  <a:cubicBezTo>
                    <a:pt x="759" y="1287"/>
                    <a:pt x="759" y="1287"/>
                    <a:pt x="759" y="1287"/>
                  </a:cubicBezTo>
                  <a:cubicBezTo>
                    <a:pt x="755" y="1287"/>
                    <a:pt x="750" y="1285"/>
                    <a:pt x="748" y="1280"/>
                  </a:cubicBezTo>
                  <a:cubicBezTo>
                    <a:pt x="748" y="1280"/>
                    <a:pt x="748" y="1280"/>
                    <a:pt x="748" y="1280"/>
                  </a:cubicBezTo>
                  <a:cubicBezTo>
                    <a:pt x="745" y="1275"/>
                    <a:pt x="737" y="1275"/>
                    <a:pt x="732" y="1275"/>
                  </a:cubicBezTo>
                  <a:cubicBezTo>
                    <a:pt x="732" y="1275"/>
                    <a:pt x="732" y="1275"/>
                    <a:pt x="732" y="1275"/>
                  </a:cubicBezTo>
                  <a:cubicBezTo>
                    <a:pt x="732" y="1275"/>
                    <a:pt x="732" y="1275"/>
                    <a:pt x="731" y="1275"/>
                  </a:cubicBezTo>
                  <a:cubicBezTo>
                    <a:pt x="731" y="1275"/>
                    <a:pt x="731" y="1275"/>
                    <a:pt x="731" y="1275"/>
                  </a:cubicBezTo>
                  <a:cubicBezTo>
                    <a:pt x="726" y="1275"/>
                    <a:pt x="715" y="1268"/>
                    <a:pt x="711" y="1264"/>
                  </a:cubicBezTo>
                  <a:cubicBezTo>
                    <a:pt x="711" y="1264"/>
                    <a:pt x="711" y="1264"/>
                    <a:pt x="711" y="1264"/>
                  </a:cubicBezTo>
                  <a:cubicBezTo>
                    <a:pt x="709" y="1262"/>
                    <a:pt x="707" y="1261"/>
                    <a:pt x="706" y="1261"/>
                  </a:cubicBezTo>
                  <a:cubicBezTo>
                    <a:pt x="706" y="1261"/>
                    <a:pt x="706" y="1261"/>
                    <a:pt x="706" y="1261"/>
                  </a:cubicBezTo>
                  <a:cubicBezTo>
                    <a:pt x="706" y="1261"/>
                    <a:pt x="705" y="1261"/>
                    <a:pt x="705" y="1264"/>
                  </a:cubicBezTo>
                  <a:cubicBezTo>
                    <a:pt x="705" y="1264"/>
                    <a:pt x="705" y="1264"/>
                    <a:pt x="705" y="1264"/>
                  </a:cubicBezTo>
                  <a:cubicBezTo>
                    <a:pt x="704" y="1272"/>
                    <a:pt x="696" y="1274"/>
                    <a:pt x="692" y="1274"/>
                  </a:cubicBezTo>
                  <a:cubicBezTo>
                    <a:pt x="692" y="1274"/>
                    <a:pt x="692" y="1274"/>
                    <a:pt x="692" y="1274"/>
                  </a:cubicBezTo>
                  <a:cubicBezTo>
                    <a:pt x="690" y="1274"/>
                    <a:pt x="686" y="1272"/>
                    <a:pt x="683" y="1271"/>
                  </a:cubicBezTo>
                  <a:cubicBezTo>
                    <a:pt x="683" y="1271"/>
                    <a:pt x="683" y="1271"/>
                    <a:pt x="683" y="1271"/>
                  </a:cubicBezTo>
                  <a:cubicBezTo>
                    <a:pt x="683" y="1271"/>
                    <a:pt x="683" y="1272"/>
                    <a:pt x="683" y="1272"/>
                  </a:cubicBezTo>
                  <a:cubicBezTo>
                    <a:pt x="683" y="1272"/>
                    <a:pt x="683" y="1272"/>
                    <a:pt x="683" y="1272"/>
                  </a:cubicBezTo>
                  <a:cubicBezTo>
                    <a:pt x="683" y="1274"/>
                    <a:pt x="681" y="1275"/>
                    <a:pt x="678" y="1275"/>
                  </a:cubicBezTo>
                  <a:cubicBezTo>
                    <a:pt x="678" y="1275"/>
                    <a:pt x="678" y="1275"/>
                    <a:pt x="678" y="1275"/>
                  </a:cubicBezTo>
                  <a:cubicBezTo>
                    <a:pt x="677" y="1275"/>
                    <a:pt x="676" y="1275"/>
                    <a:pt x="676" y="1275"/>
                  </a:cubicBezTo>
                  <a:cubicBezTo>
                    <a:pt x="676" y="1275"/>
                    <a:pt x="676" y="1275"/>
                    <a:pt x="676" y="1275"/>
                  </a:cubicBezTo>
                  <a:cubicBezTo>
                    <a:pt x="672" y="1275"/>
                    <a:pt x="669" y="1275"/>
                    <a:pt x="667" y="1275"/>
                  </a:cubicBezTo>
                  <a:cubicBezTo>
                    <a:pt x="667" y="1275"/>
                    <a:pt x="667" y="1275"/>
                    <a:pt x="667" y="1275"/>
                  </a:cubicBezTo>
                  <a:cubicBezTo>
                    <a:pt x="663" y="1275"/>
                    <a:pt x="665" y="1275"/>
                    <a:pt x="663" y="1278"/>
                  </a:cubicBezTo>
                  <a:cubicBezTo>
                    <a:pt x="663" y="1278"/>
                    <a:pt x="663" y="1278"/>
                    <a:pt x="663" y="1278"/>
                  </a:cubicBezTo>
                  <a:cubicBezTo>
                    <a:pt x="663" y="1278"/>
                    <a:pt x="662" y="1279"/>
                    <a:pt x="662" y="1279"/>
                  </a:cubicBezTo>
                  <a:cubicBezTo>
                    <a:pt x="662" y="1279"/>
                    <a:pt x="662" y="1279"/>
                    <a:pt x="662" y="1279"/>
                  </a:cubicBezTo>
                  <a:cubicBezTo>
                    <a:pt x="662" y="1282"/>
                    <a:pt x="666" y="1286"/>
                    <a:pt x="670" y="1286"/>
                  </a:cubicBezTo>
                  <a:cubicBezTo>
                    <a:pt x="670" y="1286"/>
                    <a:pt x="670" y="1286"/>
                    <a:pt x="670" y="1286"/>
                  </a:cubicBezTo>
                  <a:cubicBezTo>
                    <a:pt x="672" y="1287"/>
                    <a:pt x="674" y="1287"/>
                    <a:pt x="677" y="1287"/>
                  </a:cubicBezTo>
                  <a:cubicBezTo>
                    <a:pt x="677" y="1287"/>
                    <a:pt x="677" y="1287"/>
                    <a:pt x="677" y="1287"/>
                  </a:cubicBezTo>
                  <a:cubicBezTo>
                    <a:pt x="679" y="1287"/>
                    <a:pt x="681" y="1289"/>
                    <a:pt x="681" y="1292"/>
                  </a:cubicBezTo>
                  <a:cubicBezTo>
                    <a:pt x="681" y="1292"/>
                    <a:pt x="681" y="1292"/>
                    <a:pt x="681" y="1292"/>
                  </a:cubicBezTo>
                  <a:cubicBezTo>
                    <a:pt x="681" y="1293"/>
                    <a:pt x="681" y="1295"/>
                    <a:pt x="680" y="1298"/>
                  </a:cubicBezTo>
                  <a:cubicBezTo>
                    <a:pt x="680" y="1298"/>
                    <a:pt x="680" y="1298"/>
                    <a:pt x="680" y="1298"/>
                  </a:cubicBezTo>
                  <a:cubicBezTo>
                    <a:pt x="678" y="1303"/>
                    <a:pt x="677" y="1306"/>
                    <a:pt x="676" y="1309"/>
                  </a:cubicBezTo>
                  <a:cubicBezTo>
                    <a:pt x="676" y="1309"/>
                    <a:pt x="676" y="1309"/>
                    <a:pt x="676" y="1309"/>
                  </a:cubicBezTo>
                  <a:cubicBezTo>
                    <a:pt x="676" y="1311"/>
                    <a:pt x="675" y="1313"/>
                    <a:pt x="672" y="1312"/>
                  </a:cubicBezTo>
                  <a:cubicBezTo>
                    <a:pt x="672" y="1312"/>
                    <a:pt x="672" y="1312"/>
                    <a:pt x="672" y="1312"/>
                  </a:cubicBezTo>
                  <a:cubicBezTo>
                    <a:pt x="672" y="1312"/>
                    <a:pt x="672" y="1312"/>
                    <a:pt x="672" y="1312"/>
                  </a:cubicBezTo>
                  <a:cubicBezTo>
                    <a:pt x="672" y="1312"/>
                    <a:pt x="672" y="1312"/>
                    <a:pt x="672" y="1312"/>
                  </a:cubicBezTo>
                  <a:cubicBezTo>
                    <a:pt x="672" y="1313"/>
                    <a:pt x="673" y="1316"/>
                    <a:pt x="673" y="1318"/>
                  </a:cubicBezTo>
                  <a:cubicBezTo>
                    <a:pt x="673" y="1318"/>
                    <a:pt x="673" y="1318"/>
                    <a:pt x="673" y="1318"/>
                  </a:cubicBezTo>
                  <a:cubicBezTo>
                    <a:pt x="673" y="1320"/>
                    <a:pt x="672" y="1323"/>
                    <a:pt x="668" y="1323"/>
                  </a:cubicBezTo>
                  <a:cubicBezTo>
                    <a:pt x="668" y="1323"/>
                    <a:pt x="668" y="1323"/>
                    <a:pt x="668" y="1323"/>
                  </a:cubicBezTo>
                  <a:cubicBezTo>
                    <a:pt x="660" y="1325"/>
                    <a:pt x="657" y="1326"/>
                    <a:pt x="656" y="1329"/>
                  </a:cubicBezTo>
                  <a:cubicBezTo>
                    <a:pt x="656" y="1329"/>
                    <a:pt x="656" y="1329"/>
                    <a:pt x="656" y="1329"/>
                  </a:cubicBezTo>
                  <a:cubicBezTo>
                    <a:pt x="654" y="1333"/>
                    <a:pt x="651" y="1334"/>
                    <a:pt x="652" y="1336"/>
                  </a:cubicBezTo>
                  <a:cubicBezTo>
                    <a:pt x="652" y="1336"/>
                    <a:pt x="652" y="1336"/>
                    <a:pt x="652" y="1336"/>
                  </a:cubicBezTo>
                  <a:cubicBezTo>
                    <a:pt x="652" y="1336"/>
                    <a:pt x="652" y="1337"/>
                    <a:pt x="652" y="1338"/>
                  </a:cubicBezTo>
                  <a:cubicBezTo>
                    <a:pt x="652" y="1338"/>
                    <a:pt x="652" y="1338"/>
                    <a:pt x="652" y="1338"/>
                  </a:cubicBezTo>
                  <a:cubicBezTo>
                    <a:pt x="654" y="1341"/>
                    <a:pt x="657" y="1346"/>
                    <a:pt x="657" y="1351"/>
                  </a:cubicBezTo>
                  <a:cubicBezTo>
                    <a:pt x="657" y="1351"/>
                    <a:pt x="657" y="1351"/>
                    <a:pt x="657" y="1351"/>
                  </a:cubicBezTo>
                  <a:cubicBezTo>
                    <a:pt x="657" y="1353"/>
                    <a:pt x="656" y="1355"/>
                    <a:pt x="655" y="1357"/>
                  </a:cubicBezTo>
                  <a:cubicBezTo>
                    <a:pt x="655" y="1357"/>
                    <a:pt x="655" y="1357"/>
                    <a:pt x="655" y="1357"/>
                  </a:cubicBezTo>
                  <a:cubicBezTo>
                    <a:pt x="654" y="1359"/>
                    <a:pt x="654" y="1360"/>
                    <a:pt x="654" y="1360"/>
                  </a:cubicBezTo>
                  <a:cubicBezTo>
                    <a:pt x="654" y="1360"/>
                    <a:pt x="654" y="1360"/>
                    <a:pt x="654" y="1360"/>
                  </a:cubicBezTo>
                  <a:cubicBezTo>
                    <a:pt x="654" y="1361"/>
                    <a:pt x="654" y="1361"/>
                    <a:pt x="655" y="1361"/>
                  </a:cubicBezTo>
                  <a:cubicBezTo>
                    <a:pt x="655" y="1361"/>
                    <a:pt x="655" y="1361"/>
                    <a:pt x="655" y="1361"/>
                  </a:cubicBezTo>
                  <a:cubicBezTo>
                    <a:pt x="656" y="1362"/>
                    <a:pt x="657" y="1362"/>
                    <a:pt x="659" y="1362"/>
                  </a:cubicBezTo>
                  <a:cubicBezTo>
                    <a:pt x="659" y="1362"/>
                    <a:pt x="659" y="1362"/>
                    <a:pt x="659" y="1362"/>
                  </a:cubicBezTo>
                  <a:cubicBezTo>
                    <a:pt x="660" y="1362"/>
                    <a:pt x="661" y="1362"/>
                    <a:pt x="662" y="1362"/>
                  </a:cubicBezTo>
                  <a:cubicBezTo>
                    <a:pt x="662" y="1362"/>
                    <a:pt x="662" y="1362"/>
                    <a:pt x="662" y="1362"/>
                  </a:cubicBezTo>
                  <a:cubicBezTo>
                    <a:pt x="667" y="1362"/>
                    <a:pt x="669" y="1365"/>
                    <a:pt x="669" y="1369"/>
                  </a:cubicBezTo>
                  <a:cubicBezTo>
                    <a:pt x="669" y="1369"/>
                    <a:pt x="669" y="1369"/>
                    <a:pt x="669" y="1369"/>
                  </a:cubicBezTo>
                  <a:cubicBezTo>
                    <a:pt x="669" y="1372"/>
                    <a:pt x="668" y="1375"/>
                    <a:pt x="664" y="1377"/>
                  </a:cubicBezTo>
                  <a:cubicBezTo>
                    <a:pt x="664" y="1377"/>
                    <a:pt x="664" y="1377"/>
                    <a:pt x="664" y="1377"/>
                  </a:cubicBezTo>
                  <a:cubicBezTo>
                    <a:pt x="662" y="1379"/>
                    <a:pt x="661" y="1381"/>
                    <a:pt x="661" y="1384"/>
                  </a:cubicBezTo>
                  <a:cubicBezTo>
                    <a:pt x="661" y="1384"/>
                    <a:pt x="661" y="1384"/>
                    <a:pt x="661" y="1384"/>
                  </a:cubicBezTo>
                  <a:cubicBezTo>
                    <a:pt x="661" y="1388"/>
                    <a:pt x="663" y="1394"/>
                    <a:pt x="663" y="1398"/>
                  </a:cubicBezTo>
                  <a:cubicBezTo>
                    <a:pt x="663" y="1398"/>
                    <a:pt x="663" y="1398"/>
                    <a:pt x="663" y="1398"/>
                  </a:cubicBezTo>
                  <a:cubicBezTo>
                    <a:pt x="663" y="1399"/>
                    <a:pt x="664" y="1401"/>
                    <a:pt x="664" y="1403"/>
                  </a:cubicBezTo>
                  <a:cubicBezTo>
                    <a:pt x="664" y="1403"/>
                    <a:pt x="664" y="1403"/>
                    <a:pt x="664" y="1403"/>
                  </a:cubicBezTo>
                  <a:cubicBezTo>
                    <a:pt x="663" y="1410"/>
                    <a:pt x="663" y="1420"/>
                    <a:pt x="658" y="1422"/>
                  </a:cubicBezTo>
                  <a:cubicBezTo>
                    <a:pt x="658" y="1422"/>
                    <a:pt x="658" y="1422"/>
                    <a:pt x="658" y="1422"/>
                  </a:cubicBezTo>
                  <a:cubicBezTo>
                    <a:pt x="653" y="1424"/>
                    <a:pt x="644" y="1424"/>
                    <a:pt x="645" y="1429"/>
                  </a:cubicBezTo>
                  <a:cubicBezTo>
                    <a:pt x="645" y="1429"/>
                    <a:pt x="645" y="1429"/>
                    <a:pt x="645" y="1429"/>
                  </a:cubicBezTo>
                  <a:cubicBezTo>
                    <a:pt x="645" y="1431"/>
                    <a:pt x="645" y="1433"/>
                    <a:pt x="648" y="1436"/>
                  </a:cubicBezTo>
                  <a:cubicBezTo>
                    <a:pt x="648" y="1436"/>
                    <a:pt x="648" y="1436"/>
                    <a:pt x="648" y="1436"/>
                  </a:cubicBezTo>
                  <a:cubicBezTo>
                    <a:pt x="655" y="1447"/>
                    <a:pt x="660" y="1463"/>
                    <a:pt x="667" y="1471"/>
                  </a:cubicBezTo>
                  <a:cubicBezTo>
                    <a:pt x="667" y="1471"/>
                    <a:pt x="667" y="1471"/>
                    <a:pt x="667" y="1471"/>
                  </a:cubicBezTo>
                  <a:cubicBezTo>
                    <a:pt x="668" y="1473"/>
                    <a:pt x="670" y="1474"/>
                    <a:pt x="673" y="1476"/>
                  </a:cubicBezTo>
                  <a:cubicBezTo>
                    <a:pt x="673" y="1476"/>
                    <a:pt x="673" y="1476"/>
                    <a:pt x="673" y="1476"/>
                  </a:cubicBezTo>
                  <a:cubicBezTo>
                    <a:pt x="673" y="1476"/>
                    <a:pt x="673" y="1476"/>
                    <a:pt x="673" y="1476"/>
                  </a:cubicBezTo>
                  <a:cubicBezTo>
                    <a:pt x="673" y="1476"/>
                    <a:pt x="673" y="1476"/>
                    <a:pt x="673" y="1476"/>
                  </a:cubicBezTo>
                  <a:cubicBezTo>
                    <a:pt x="673" y="1476"/>
                    <a:pt x="673" y="1476"/>
                    <a:pt x="673" y="1476"/>
                  </a:cubicBezTo>
                  <a:cubicBezTo>
                    <a:pt x="673" y="1476"/>
                    <a:pt x="673" y="1476"/>
                    <a:pt x="673" y="1476"/>
                  </a:cubicBezTo>
                  <a:cubicBezTo>
                    <a:pt x="673" y="1477"/>
                    <a:pt x="673" y="1477"/>
                    <a:pt x="674" y="1477"/>
                  </a:cubicBezTo>
                  <a:cubicBezTo>
                    <a:pt x="674" y="1477"/>
                    <a:pt x="674" y="1477"/>
                    <a:pt x="674" y="1477"/>
                  </a:cubicBezTo>
                  <a:cubicBezTo>
                    <a:pt x="674" y="1477"/>
                    <a:pt x="674" y="1478"/>
                    <a:pt x="675" y="1478"/>
                  </a:cubicBezTo>
                  <a:cubicBezTo>
                    <a:pt x="675" y="1478"/>
                    <a:pt x="675" y="1478"/>
                    <a:pt x="675" y="1478"/>
                  </a:cubicBezTo>
                  <a:cubicBezTo>
                    <a:pt x="677" y="1480"/>
                    <a:pt x="678" y="1481"/>
                    <a:pt x="680" y="1483"/>
                  </a:cubicBezTo>
                  <a:cubicBezTo>
                    <a:pt x="680" y="1483"/>
                    <a:pt x="680" y="1483"/>
                    <a:pt x="680" y="1483"/>
                  </a:cubicBezTo>
                  <a:cubicBezTo>
                    <a:pt x="684" y="1487"/>
                    <a:pt x="689" y="1492"/>
                    <a:pt x="691" y="1494"/>
                  </a:cubicBezTo>
                  <a:cubicBezTo>
                    <a:pt x="691" y="1494"/>
                    <a:pt x="691" y="1494"/>
                    <a:pt x="691" y="1494"/>
                  </a:cubicBezTo>
                  <a:cubicBezTo>
                    <a:pt x="695" y="1499"/>
                    <a:pt x="704" y="1505"/>
                    <a:pt x="716" y="1507"/>
                  </a:cubicBezTo>
                  <a:cubicBezTo>
                    <a:pt x="716" y="1507"/>
                    <a:pt x="716" y="1507"/>
                    <a:pt x="716" y="1507"/>
                  </a:cubicBezTo>
                  <a:cubicBezTo>
                    <a:pt x="726" y="1509"/>
                    <a:pt x="730" y="1513"/>
                    <a:pt x="735" y="1517"/>
                  </a:cubicBezTo>
                  <a:cubicBezTo>
                    <a:pt x="735" y="1517"/>
                    <a:pt x="735" y="1517"/>
                    <a:pt x="735" y="1517"/>
                  </a:cubicBezTo>
                  <a:cubicBezTo>
                    <a:pt x="746" y="1526"/>
                    <a:pt x="757" y="1542"/>
                    <a:pt x="771" y="1547"/>
                  </a:cubicBezTo>
                  <a:cubicBezTo>
                    <a:pt x="771" y="1547"/>
                    <a:pt x="771" y="1547"/>
                    <a:pt x="771" y="1547"/>
                  </a:cubicBezTo>
                  <a:cubicBezTo>
                    <a:pt x="773" y="1547"/>
                    <a:pt x="774" y="1548"/>
                    <a:pt x="776" y="1548"/>
                  </a:cubicBezTo>
                  <a:cubicBezTo>
                    <a:pt x="776" y="1548"/>
                    <a:pt x="776" y="1548"/>
                    <a:pt x="776" y="1548"/>
                  </a:cubicBezTo>
                  <a:cubicBezTo>
                    <a:pt x="776" y="1549"/>
                    <a:pt x="778" y="1549"/>
                    <a:pt x="779" y="1549"/>
                  </a:cubicBezTo>
                  <a:cubicBezTo>
                    <a:pt x="779" y="1549"/>
                    <a:pt x="779" y="1549"/>
                    <a:pt x="779" y="1549"/>
                  </a:cubicBezTo>
                  <a:cubicBezTo>
                    <a:pt x="780" y="1549"/>
                    <a:pt x="780" y="1549"/>
                    <a:pt x="781" y="1549"/>
                  </a:cubicBezTo>
                  <a:cubicBezTo>
                    <a:pt x="781" y="1549"/>
                    <a:pt x="781" y="1549"/>
                    <a:pt x="781" y="1549"/>
                  </a:cubicBezTo>
                  <a:cubicBezTo>
                    <a:pt x="784" y="1549"/>
                    <a:pt x="787" y="1548"/>
                    <a:pt x="789" y="1551"/>
                  </a:cubicBezTo>
                  <a:cubicBezTo>
                    <a:pt x="789" y="1551"/>
                    <a:pt x="789" y="1551"/>
                    <a:pt x="789" y="1551"/>
                  </a:cubicBezTo>
                  <a:cubicBezTo>
                    <a:pt x="793" y="1556"/>
                    <a:pt x="793" y="1556"/>
                    <a:pt x="793" y="1556"/>
                  </a:cubicBezTo>
                  <a:cubicBezTo>
                    <a:pt x="797" y="1560"/>
                    <a:pt x="800" y="1564"/>
                    <a:pt x="805" y="1565"/>
                  </a:cubicBezTo>
                  <a:cubicBezTo>
                    <a:pt x="805" y="1565"/>
                    <a:pt x="805" y="1565"/>
                    <a:pt x="805" y="1565"/>
                  </a:cubicBezTo>
                  <a:cubicBezTo>
                    <a:pt x="809" y="1566"/>
                    <a:pt x="813" y="1567"/>
                    <a:pt x="817" y="1567"/>
                  </a:cubicBezTo>
                  <a:cubicBezTo>
                    <a:pt x="817" y="1567"/>
                    <a:pt x="817" y="1567"/>
                    <a:pt x="817" y="1567"/>
                  </a:cubicBezTo>
                  <a:cubicBezTo>
                    <a:pt x="817" y="1567"/>
                    <a:pt x="818" y="1567"/>
                    <a:pt x="818" y="1567"/>
                  </a:cubicBezTo>
                  <a:cubicBezTo>
                    <a:pt x="818" y="1567"/>
                    <a:pt x="818" y="1567"/>
                    <a:pt x="818" y="1567"/>
                  </a:cubicBezTo>
                  <a:cubicBezTo>
                    <a:pt x="820" y="1567"/>
                    <a:pt x="822" y="1567"/>
                    <a:pt x="824" y="1567"/>
                  </a:cubicBezTo>
                  <a:cubicBezTo>
                    <a:pt x="824" y="1567"/>
                    <a:pt x="824" y="1567"/>
                    <a:pt x="824" y="1567"/>
                  </a:cubicBezTo>
                  <a:cubicBezTo>
                    <a:pt x="831" y="1566"/>
                    <a:pt x="834" y="1568"/>
                    <a:pt x="842" y="1574"/>
                  </a:cubicBezTo>
                  <a:cubicBezTo>
                    <a:pt x="842" y="1574"/>
                    <a:pt x="842" y="1574"/>
                    <a:pt x="842" y="1574"/>
                  </a:cubicBezTo>
                  <a:cubicBezTo>
                    <a:pt x="850" y="1580"/>
                    <a:pt x="859" y="1588"/>
                    <a:pt x="864" y="1591"/>
                  </a:cubicBezTo>
                  <a:cubicBezTo>
                    <a:pt x="864" y="1591"/>
                    <a:pt x="864" y="1591"/>
                    <a:pt x="864" y="1591"/>
                  </a:cubicBezTo>
                  <a:cubicBezTo>
                    <a:pt x="867" y="1593"/>
                    <a:pt x="867" y="1592"/>
                    <a:pt x="868" y="1593"/>
                  </a:cubicBezTo>
                  <a:cubicBezTo>
                    <a:pt x="868" y="1593"/>
                    <a:pt x="868" y="1593"/>
                    <a:pt x="868" y="1593"/>
                  </a:cubicBezTo>
                  <a:cubicBezTo>
                    <a:pt x="869" y="1594"/>
                    <a:pt x="869" y="1596"/>
                    <a:pt x="870" y="1597"/>
                  </a:cubicBezTo>
                  <a:cubicBezTo>
                    <a:pt x="870" y="1597"/>
                    <a:pt x="870" y="1597"/>
                    <a:pt x="870" y="1597"/>
                  </a:cubicBezTo>
                  <a:cubicBezTo>
                    <a:pt x="870" y="1598"/>
                    <a:pt x="870" y="1598"/>
                    <a:pt x="871" y="1598"/>
                  </a:cubicBezTo>
                  <a:cubicBezTo>
                    <a:pt x="871" y="1598"/>
                    <a:pt x="871" y="1598"/>
                    <a:pt x="871" y="1598"/>
                  </a:cubicBezTo>
                  <a:cubicBezTo>
                    <a:pt x="871" y="1598"/>
                    <a:pt x="871" y="1598"/>
                    <a:pt x="871" y="1598"/>
                  </a:cubicBezTo>
                  <a:cubicBezTo>
                    <a:pt x="871" y="1598"/>
                    <a:pt x="871" y="1598"/>
                    <a:pt x="871" y="1598"/>
                  </a:cubicBezTo>
                  <a:cubicBezTo>
                    <a:pt x="871" y="1597"/>
                    <a:pt x="872" y="1596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74" y="1594"/>
                    <a:pt x="875" y="1591"/>
                    <a:pt x="879" y="1591"/>
                  </a:cubicBezTo>
                  <a:cubicBezTo>
                    <a:pt x="879" y="1591"/>
                    <a:pt x="879" y="1591"/>
                    <a:pt x="879" y="1591"/>
                  </a:cubicBezTo>
                  <a:cubicBezTo>
                    <a:pt x="879" y="1591"/>
                    <a:pt x="880" y="1591"/>
                    <a:pt x="880" y="1591"/>
                  </a:cubicBezTo>
                  <a:cubicBezTo>
                    <a:pt x="880" y="1591"/>
                    <a:pt x="880" y="1591"/>
                    <a:pt x="880" y="1591"/>
                  </a:cubicBezTo>
                  <a:cubicBezTo>
                    <a:pt x="888" y="1594"/>
                    <a:pt x="891" y="1601"/>
                    <a:pt x="901" y="1603"/>
                  </a:cubicBezTo>
                  <a:cubicBezTo>
                    <a:pt x="901" y="1603"/>
                    <a:pt x="901" y="1603"/>
                    <a:pt x="901" y="1603"/>
                  </a:cubicBezTo>
                  <a:cubicBezTo>
                    <a:pt x="903" y="1604"/>
                    <a:pt x="905" y="1604"/>
                    <a:pt x="906" y="1604"/>
                  </a:cubicBezTo>
                  <a:cubicBezTo>
                    <a:pt x="906" y="1604"/>
                    <a:pt x="906" y="1604"/>
                    <a:pt x="906" y="1604"/>
                  </a:cubicBezTo>
                  <a:cubicBezTo>
                    <a:pt x="914" y="1604"/>
                    <a:pt x="920" y="1600"/>
                    <a:pt x="926" y="1598"/>
                  </a:cubicBezTo>
                  <a:cubicBezTo>
                    <a:pt x="926" y="1598"/>
                    <a:pt x="926" y="1598"/>
                    <a:pt x="926" y="1598"/>
                  </a:cubicBezTo>
                  <a:cubicBezTo>
                    <a:pt x="928" y="1598"/>
                    <a:pt x="930" y="1597"/>
                    <a:pt x="931" y="1597"/>
                  </a:cubicBezTo>
                  <a:cubicBezTo>
                    <a:pt x="931" y="1597"/>
                    <a:pt x="931" y="1597"/>
                    <a:pt x="931" y="1597"/>
                  </a:cubicBezTo>
                  <a:cubicBezTo>
                    <a:pt x="933" y="1597"/>
                    <a:pt x="934" y="1598"/>
                    <a:pt x="934" y="1598"/>
                  </a:cubicBezTo>
                  <a:cubicBezTo>
                    <a:pt x="934" y="1598"/>
                    <a:pt x="934" y="1598"/>
                    <a:pt x="934" y="1598"/>
                  </a:cubicBezTo>
                  <a:cubicBezTo>
                    <a:pt x="934" y="1598"/>
                    <a:pt x="935" y="1598"/>
                    <a:pt x="936" y="1597"/>
                  </a:cubicBezTo>
                  <a:cubicBezTo>
                    <a:pt x="936" y="1597"/>
                    <a:pt x="936" y="1597"/>
                    <a:pt x="936" y="1597"/>
                  </a:cubicBezTo>
                  <a:cubicBezTo>
                    <a:pt x="937" y="1597"/>
                    <a:pt x="939" y="1596"/>
                    <a:pt x="941" y="1596"/>
                  </a:cubicBezTo>
                  <a:cubicBezTo>
                    <a:pt x="941" y="1596"/>
                    <a:pt x="941" y="1596"/>
                    <a:pt x="941" y="1596"/>
                  </a:cubicBezTo>
                  <a:cubicBezTo>
                    <a:pt x="944" y="1596"/>
                    <a:pt x="947" y="1598"/>
                    <a:pt x="951" y="1605"/>
                  </a:cubicBezTo>
                  <a:cubicBezTo>
                    <a:pt x="951" y="1605"/>
                    <a:pt x="951" y="1605"/>
                    <a:pt x="951" y="1605"/>
                  </a:cubicBezTo>
                  <a:cubicBezTo>
                    <a:pt x="957" y="1615"/>
                    <a:pt x="959" y="1616"/>
                    <a:pt x="962" y="1616"/>
                  </a:cubicBezTo>
                  <a:cubicBezTo>
                    <a:pt x="962" y="1616"/>
                    <a:pt x="962" y="1616"/>
                    <a:pt x="962" y="1616"/>
                  </a:cubicBezTo>
                  <a:cubicBezTo>
                    <a:pt x="965" y="1616"/>
                    <a:pt x="972" y="1618"/>
                    <a:pt x="976" y="1620"/>
                  </a:cubicBezTo>
                  <a:cubicBezTo>
                    <a:pt x="976" y="1620"/>
                    <a:pt x="976" y="1620"/>
                    <a:pt x="976" y="1620"/>
                  </a:cubicBezTo>
                  <a:cubicBezTo>
                    <a:pt x="977" y="1621"/>
                    <a:pt x="978" y="1621"/>
                    <a:pt x="979" y="1623"/>
                  </a:cubicBezTo>
                  <a:cubicBezTo>
                    <a:pt x="979" y="1623"/>
                    <a:pt x="979" y="1623"/>
                    <a:pt x="979" y="1623"/>
                  </a:cubicBezTo>
                  <a:cubicBezTo>
                    <a:pt x="979" y="1624"/>
                    <a:pt x="978" y="1625"/>
                    <a:pt x="977" y="1626"/>
                  </a:cubicBezTo>
                  <a:cubicBezTo>
                    <a:pt x="977" y="1626"/>
                    <a:pt x="977" y="1626"/>
                    <a:pt x="977" y="1626"/>
                  </a:cubicBezTo>
                  <a:cubicBezTo>
                    <a:pt x="974" y="1626"/>
                    <a:pt x="972" y="1627"/>
                    <a:pt x="971" y="1628"/>
                  </a:cubicBezTo>
                  <a:cubicBezTo>
                    <a:pt x="971" y="1628"/>
                    <a:pt x="971" y="1628"/>
                    <a:pt x="971" y="1628"/>
                  </a:cubicBezTo>
                  <a:cubicBezTo>
                    <a:pt x="971" y="1628"/>
                    <a:pt x="971" y="1628"/>
                    <a:pt x="971" y="1628"/>
                  </a:cubicBezTo>
                  <a:cubicBezTo>
                    <a:pt x="971" y="1628"/>
                    <a:pt x="971" y="1628"/>
                    <a:pt x="971" y="1628"/>
                  </a:cubicBezTo>
                  <a:cubicBezTo>
                    <a:pt x="978" y="1630"/>
                    <a:pt x="979" y="1635"/>
                    <a:pt x="981" y="1638"/>
                  </a:cubicBezTo>
                  <a:cubicBezTo>
                    <a:pt x="981" y="1638"/>
                    <a:pt x="981" y="1638"/>
                    <a:pt x="981" y="1638"/>
                  </a:cubicBezTo>
                  <a:cubicBezTo>
                    <a:pt x="982" y="1639"/>
                    <a:pt x="982" y="1639"/>
                    <a:pt x="983" y="1639"/>
                  </a:cubicBezTo>
                  <a:cubicBezTo>
                    <a:pt x="983" y="1639"/>
                    <a:pt x="983" y="1639"/>
                    <a:pt x="983" y="1639"/>
                  </a:cubicBezTo>
                  <a:cubicBezTo>
                    <a:pt x="984" y="1639"/>
                    <a:pt x="986" y="1638"/>
                    <a:pt x="987" y="1638"/>
                  </a:cubicBezTo>
                  <a:cubicBezTo>
                    <a:pt x="987" y="1638"/>
                    <a:pt x="987" y="1638"/>
                    <a:pt x="987" y="1638"/>
                  </a:cubicBezTo>
                  <a:cubicBezTo>
                    <a:pt x="988" y="1638"/>
                    <a:pt x="989" y="1639"/>
                    <a:pt x="990" y="1639"/>
                  </a:cubicBezTo>
                  <a:cubicBezTo>
                    <a:pt x="990" y="1639"/>
                    <a:pt x="990" y="1639"/>
                    <a:pt x="990" y="1639"/>
                  </a:cubicBezTo>
                  <a:cubicBezTo>
                    <a:pt x="990" y="1640"/>
                    <a:pt x="991" y="1641"/>
                    <a:pt x="991" y="1642"/>
                  </a:cubicBezTo>
                  <a:cubicBezTo>
                    <a:pt x="991" y="1642"/>
                    <a:pt x="991" y="1642"/>
                    <a:pt x="991" y="1642"/>
                  </a:cubicBezTo>
                  <a:cubicBezTo>
                    <a:pt x="991" y="1643"/>
                    <a:pt x="991" y="1644"/>
                    <a:pt x="990" y="1645"/>
                  </a:cubicBezTo>
                  <a:cubicBezTo>
                    <a:pt x="990" y="1645"/>
                    <a:pt x="990" y="1645"/>
                    <a:pt x="990" y="1645"/>
                  </a:cubicBezTo>
                  <a:cubicBezTo>
                    <a:pt x="988" y="1653"/>
                    <a:pt x="984" y="1656"/>
                    <a:pt x="984" y="1660"/>
                  </a:cubicBezTo>
                  <a:cubicBezTo>
                    <a:pt x="984" y="1660"/>
                    <a:pt x="984" y="1660"/>
                    <a:pt x="984" y="1660"/>
                  </a:cubicBezTo>
                  <a:cubicBezTo>
                    <a:pt x="984" y="1662"/>
                    <a:pt x="985" y="1664"/>
                    <a:pt x="987" y="1668"/>
                  </a:cubicBezTo>
                  <a:cubicBezTo>
                    <a:pt x="987" y="1668"/>
                    <a:pt x="987" y="1668"/>
                    <a:pt x="987" y="1668"/>
                  </a:cubicBezTo>
                  <a:cubicBezTo>
                    <a:pt x="990" y="1673"/>
                    <a:pt x="992" y="1675"/>
                    <a:pt x="992" y="1676"/>
                  </a:cubicBezTo>
                  <a:cubicBezTo>
                    <a:pt x="992" y="1676"/>
                    <a:pt x="992" y="1676"/>
                    <a:pt x="992" y="1676"/>
                  </a:cubicBezTo>
                  <a:cubicBezTo>
                    <a:pt x="993" y="1676"/>
                    <a:pt x="993" y="1676"/>
                    <a:pt x="993" y="1676"/>
                  </a:cubicBezTo>
                  <a:cubicBezTo>
                    <a:pt x="993" y="1676"/>
                    <a:pt x="993" y="1676"/>
                    <a:pt x="993" y="1676"/>
                  </a:cubicBezTo>
                  <a:cubicBezTo>
                    <a:pt x="993" y="1676"/>
                    <a:pt x="993" y="1676"/>
                    <a:pt x="993" y="1676"/>
                  </a:cubicBezTo>
                  <a:cubicBezTo>
                    <a:pt x="993" y="1676"/>
                    <a:pt x="993" y="1676"/>
                    <a:pt x="993" y="1676"/>
                  </a:cubicBezTo>
                  <a:cubicBezTo>
                    <a:pt x="993" y="1676"/>
                    <a:pt x="993" y="1676"/>
                    <a:pt x="994" y="1675"/>
                  </a:cubicBezTo>
                  <a:cubicBezTo>
                    <a:pt x="994" y="1675"/>
                    <a:pt x="994" y="1675"/>
                    <a:pt x="994" y="1675"/>
                  </a:cubicBezTo>
                  <a:cubicBezTo>
                    <a:pt x="996" y="1674"/>
                    <a:pt x="997" y="1674"/>
                    <a:pt x="999" y="1674"/>
                  </a:cubicBezTo>
                  <a:cubicBezTo>
                    <a:pt x="999" y="1674"/>
                    <a:pt x="999" y="1674"/>
                    <a:pt x="999" y="1674"/>
                  </a:cubicBezTo>
                  <a:cubicBezTo>
                    <a:pt x="1002" y="1674"/>
                    <a:pt x="1005" y="1675"/>
                    <a:pt x="1007" y="1678"/>
                  </a:cubicBezTo>
                  <a:cubicBezTo>
                    <a:pt x="1007" y="1678"/>
                    <a:pt x="1007" y="1678"/>
                    <a:pt x="1007" y="1678"/>
                  </a:cubicBezTo>
                  <a:cubicBezTo>
                    <a:pt x="1008" y="1679"/>
                    <a:pt x="1009" y="1680"/>
                    <a:pt x="1009" y="1680"/>
                  </a:cubicBezTo>
                  <a:cubicBezTo>
                    <a:pt x="1009" y="1680"/>
                    <a:pt x="1009" y="1680"/>
                    <a:pt x="1009" y="1680"/>
                  </a:cubicBezTo>
                  <a:cubicBezTo>
                    <a:pt x="1009" y="1680"/>
                    <a:pt x="1010" y="1680"/>
                    <a:pt x="1012" y="1678"/>
                  </a:cubicBezTo>
                  <a:cubicBezTo>
                    <a:pt x="1012" y="1678"/>
                    <a:pt x="1012" y="1678"/>
                    <a:pt x="1012" y="1678"/>
                  </a:cubicBezTo>
                  <a:cubicBezTo>
                    <a:pt x="1015" y="1676"/>
                    <a:pt x="1016" y="1675"/>
                    <a:pt x="1018" y="1675"/>
                  </a:cubicBezTo>
                  <a:cubicBezTo>
                    <a:pt x="1018" y="1675"/>
                    <a:pt x="1018" y="1675"/>
                    <a:pt x="1018" y="1675"/>
                  </a:cubicBezTo>
                  <a:cubicBezTo>
                    <a:pt x="1022" y="1675"/>
                    <a:pt x="1023" y="1679"/>
                    <a:pt x="1027" y="1686"/>
                  </a:cubicBezTo>
                  <a:cubicBezTo>
                    <a:pt x="1027" y="1686"/>
                    <a:pt x="1027" y="1686"/>
                    <a:pt x="1027" y="1686"/>
                  </a:cubicBezTo>
                  <a:cubicBezTo>
                    <a:pt x="1029" y="1691"/>
                    <a:pt x="1032" y="1693"/>
                    <a:pt x="1033" y="1693"/>
                  </a:cubicBezTo>
                  <a:cubicBezTo>
                    <a:pt x="1033" y="1693"/>
                    <a:pt x="1033" y="1693"/>
                    <a:pt x="1033" y="1693"/>
                  </a:cubicBezTo>
                  <a:cubicBezTo>
                    <a:pt x="1033" y="1693"/>
                    <a:pt x="1034" y="1692"/>
                    <a:pt x="1035" y="1689"/>
                  </a:cubicBezTo>
                  <a:cubicBezTo>
                    <a:pt x="1035" y="1689"/>
                    <a:pt x="1035" y="1689"/>
                    <a:pt x="1035" y="1689"/>
                  </a:cubicBezTo>
                  <a:cubicBezTo>
                    <a:pt x="1035" y="1688"/>
                    <a:pt x="1034" y="1687"/>
                    <a:pt x="1034" y="1686"/>
                  </a:cubicBezTo>
                  <a:cubicBezTo>
                    <a:pt x="1034" y="1686"/>
                    <a:pt x="1034" y="1686"/>
                    <a:pt x="1034" y="1686"/>
                  </a:cubicBezTo>
                  <a:cubicBezTo>
                    <a:pt x="1033" y="1681"/>
                    <a:pt x="1032" y="1676"/>
                    <a:pt x="1032" y="1674"/>
                  </a:cubicBezTo>
                  <a:cubicBezTo>
                    <a:pt x="1032" y="1674"/>
                    <a:pt x="1032" y="1674"/>
                    <a:pt x="1032" y="1674"/>
                  </a:cubicBezTo>
                  <a:cubicBezTo>
                    <a:pt x="1032" y="1672"/>
                    <a:pt x="1033" y="1671"/>
                    <a:pt x="1033" y="1670"/>
                  </a:cubicBezTo>
                  <a:cubicBezTo>
                    <a:pt x="1033" y="1670"/>
                    <a:pt x="1033" y="1670"/>
                    <a:pt x="1033" y="1670"/>
                  </a:cubicBezTo>
                  <a:cubicBezTo>
                    <a:pt x="1034" y="1669"/>
                    <a:pt x="1035" y="1668"/>
                    <a:pt x="1036" y="1668"/>
                  </a:cubicBezTo>
                  <a:cubicBezTo>
                    <a:pt x="1036" y="1668"/>
                    <a:pt x="1036" y="1668"/>
                    <a:pt x="1036" y="1668"/>
                  </a:cubicBezTo>
                  <a:cubicBezTo>
                    <a:pt x="1037" y="1668"/>
                    <a:pt x="1038" y="1668"/>
                    <a:pt x="1038" y="1669"/>
                  </a:cubicBezTo>
                  <a:cubicBezTo>
                    <a:pt x="1038" y="1669"/>
                    <a:pt x="1038" y="1669"/>
                    <a:pt x="1038" y="1669"/>
                  </a:cubicBezTo>
                  <a:cubicBezTo>
                    <a:pt x="1039" y="1669"/>
                    <a:pt x="1040" y="1669"/>
                    <a:pt x="1041" y="1669"/>
                  </a:cubicBezTo>
                  <a:cubicBezTo>
                    <a:pt x="1041" y="1669"/>
                    <a:pt x="1041" y="1669"/>
                    <a:pt x="1041" y="1669"/>
                  </a:cubicBezTo>
                  <a:cubicBezTo>
                    <a:pt x="1041" y="1669"/>
                    <a:pt x="1042" y="1669"/>
                    <a:pt x="1043" y="1669"/>
                  </a:cubicBezTo>
                  <a:cubicBezTo>
                    <a:pt x="1043" y="1669"/>
                    <a:pt x="1043" y="1669"/>
                    <a:pt x="1043" y="1669"/>
                  </a:cubicBezTo>
                  <a:cubicBezTo>
                    <a:pt x="1045" y="1669"/>
                    <a:pt x="1047" y="1671"/>
                    <a:pt x="1049" y="1676"/>
                  </a:cubicBezTo>
                  <a:cubicBezTo>
                    <a:pt x="1049" y="1676"/>
                    <a:pt x="1049" y="1676"/>
                    <a:pt x="1049" y="1676"/>
                  </a:cubicBezTo>
                  <a:cubicBezTo>
                    <a:pt x="1053" y="1686"/>
                    <a:pt x="1059" y="1686"/>
                    <a:pt x="1065" y="1688"/>
                  </a:cubicBezTo>
                  <a:cubicBezTo>
                    <a:pt x="1065" y="1688"/>
                    <a:pt x="1065" y="1688"/>
                    <a:pt x="1065" y="1688"/>
                  </a:cubicBezTo>
                  <a:cubicBezTo>
                    <a:pt x="1068" y="1688"/>
                    <a:pt x="1070" y="1689"/>
                    <a:pt x="1071" y="1689"/>
                  </a:cubicBezTo>
                  <a:cubicBezTo>
                    <a:pt x="1071" y="1689"/>
                    <a:pt x="1071" y="1689"/>
                    <a:pt x="1071" y="1689"/>
                  </a:cubicBezTo>
                  <a:cubicBezTo>
                    <a:pt x="1071" y="1689"/>
                    <a:pt x="1071" y="1689"/>
                    <a:pt x="1071" y="1689"/>
                  </a:cubicBezTo>
                  <a:cubicBezTo>
                    <a:pt x="1071" y="1689"/>
                    <a:pt x="1071" y="1689"/>
                    <a:pt x="1071" y="1689"/>
                  </a:cubicBezTo>
                  <a:cubicBezTo>
                    <a:pt x="1071" y="1689"/>
                    <a:pt x="1072" y="1689"/>
                    <a:pt x="1072" y="1688"/>
                  </a:cubicBezTo>
                  <a:cubicBezTo>
                    <a:pt x="1072" y="1688"/>
                    <a:pt x="1072" y="1688"/>
                    <a:pt x="1072" y="1688"/>
                  </a:cubicBezTo>
                  <a:cubicBezTo>
                    <a:pt x="1072" y="1687"/>
                    <a:pt x="1071" y="1685"/>
                    <a:pt x="1071" y="1684"/>
                  </a:cubicBezTo>
                  <a:cubicBezTo>
                    <a:pt x="1071" y="1684"/>
                    <a:pt x="1071" y="1684"/>
                    <a:pt x="1071" y="1684"/>
                  </a:cubicBezTo>
                  <a:cubicBezTo>
                    <a:pt x="1070" y="1678"/>
                    <a:pt x="1068" y="1671"/>
                    <a:pt x="1068" y="1668"/>
                  </a:cubicBezTo>
                  <a:cubicBezTo>
                    <a:pt x="1068" y="1668"/>
                    <a:pt x="1068" y="1668"/>
                    <a:pt x="1068" y="1668"/>
                  </a:cubicBezTo>
                  <a:cubicBezTo>
                    <a:pt x="1068" y="1667"/>
                    <a:pt x="1068" y="1666"/>
                    <a:pt x="1068" y="1665"/>
                  </a:cubicBezTo>
                  <a:cubicBezTo>
                    <a:pt x="1068" y="1665"/>
                    <a:pt x="1068" y="1665"/>
                    <a:pt x="1068" y="1665"/>
                  </a:cubicBezTo>
                  <a:cubicBezTo>
                    <a:pt x="1069" y="1664"/>
                    <a:pt x="1070" y="1664"/>
                    <a:pt x="1071" y="1664"/>
                  </a:cubicBezTo>
                  <a:cubicBezTo>
                    <a:pt x="1071" y="1664"/>
                    <a:pt x="1071" y="1664"/>
                    <a:pt x="1071" y="1664"/>
                  </a:cubicBezTo>
                  <a:cubicBezTo>
                    <a:pt x="1072" y="1664"/>
                    <a:pt x="1073" y="1664"/>
                    <a:pt x="1073" y="1664"/>
                  </a:cubicBezTo>
                  <a:cubicBezTo>
                    <a:pt x="1073" y="1664"/>
                    <a:pt x="1073" y="1664"/>
                    <a:pt x="1073" y="1664"/>
                  </a:cubicBezTo>
                  <a:cubicBezTo>
                    <a:pt x="1078" y="1665"/>
                    <a:pt x="1088" y="1667"/>
                    <a:pt x="1096" y="1667"/>
                  </a:cubicBezTo>
                  <a:cubicBezTo>
                    <a:pt x="1096" y="1667"/>
                    <a:pt x="1096" y="1667"/>
                    <a:pt x="1096" y="1667"/>
                  </a:cubicBezTo>
                  <a:cubicBezTo>
                    <a:pt x="1101" y="1668"/>
                    <a:pt x="1104" y="1666"/>
                    <a:pt x="1105" y="1665"/>
                  </a:cubicBezTo>
                  <a:cubicBezTo>
                    <a:pt x="1105" y="1665"/>
                    <a:pt x="1105" y="1665"/>
                    <a:pt x="1105" y="1665"/>
                  </a:cubicBezTo>
                  <a:cubicBezTo>
                    <a:pt x="1106" y="1663"/>
                    <a:pt x="1107" y="1659"/>
                    <a:pt x="1107" y="1655"/>
                  </a:cubicBezTo>
                  <a:cubicBezTo>
                    <a:pt x="1107" y="1655"/>
                    <a:pt x="1107" y="1655"/>
                    <a:pt x="1107" y="1655"/>
                  </a:cubicBezTo>
                  <a:cubicBezTo>
                    <a:pt x="1108" y="1652"/>
                    <a:pt x="1109" y="1648"/>
                    <a:pt x="1112" y="1648"/>
                  </a:cubicBezTo>
                  <a:cubicBezTo>
                    <a:pt x="1112" y="1648"/>
                    <a:pt x="1112" y="1648"/>
                    <a:pt x="1112" y="1648"/>
                  </a:cubicBezTo>
                  <a:cubicBezTo>
                    <a:pt x="1113" y="1648"/>
                    <a:pt x="1113" y="1648"/>
                    <a:pt x="1114" y="1648"/>
                  </a:cubicBezTo>
                  <a:cubicBezTo>
                    <a:pt x="1114" y="1648"/>
                    <a:pt x="1114" y="1648"/>
                    <a:pt x="1114" y="1648"/>
                  </a:cubicBezTo>
                  <a:cubicBezTo>
                    <a:pt x="1114" y="1648"/>
                    <a:pt x="1114" y="1648"/>
                    <a:pt x="1114" y="1648"/>
                  </a:cubicBezTo>
                  <a:cubicBezTo>
                    <a:pt x="1114" y="1648"/>
                    <a:pt x="1114" y="1648"/>
                    <a:pt x="1114" y="1648"/>
                  </a:cubicBezTo>
                  <a:cubicBezTo>
                    <a:pt x="1116" y="1648"/>
                    <a:pt x="1118" y="1646"/>
                    <a:pt x="1118" y="1643"/>
                  </a:cubicBezTo>
                  <a:cubicBezTo>
                    <a:pt x="1118" y="1643"/>
                    <a:pt x="1118" y="1643"/>
                    <a:pt x="1118" y="1643"/>
                  </a:cubicBezTo>
                  <a:cubicBezTo>
                    <a:pt x="1118" y="1641"/>
                    <a:pt x="1117" y="1639"/>
                    <a:pt x="1116" y="1638"/>
                  </a:cubicBezTo>
                  <a:cubicBezTo>
                    <a:pt x="1116" y="1638"/>
                    <a:pt x="1116" y="1638"/>
                    <a:pt x="1116" y="1638"/>
                  </a:cubicBezTo>
                  <a:cubicBezTo>
                    <a:pt x="1114" y="1636"/>
                    <a:pt x="1114" y="1634"/>
                    <a:pt x="1114" y="1633"/>
                  </a:cubicBezTo>
                  <a:cubicBezTo>
                    <a:pt x="1114" y="1633"/>
                    <a:pt x="1114" y="1633"/>
                    <a:pt x="1114" y="1633"/>
                  </a:cubicBezTo>
                  <a:cubicBezTo>
                    <a:pt x="1114" y="1629"/>
                    <a:pt x="1116" y="1625"/>
                    <a:pt x="1120" y="1625"/>
                  </a:cubicBezTo>
                  <a:cubicBezTo>
                    <a:pt x="1120" y="1625"/>
                    <a:pt x="1120" y="1625"/>
                    <a:pt x="1120" y="1625"/>
                  </a:cubicBezTo>
                  <a:cubicBezTo>
                    <a:pt x="1121" y="1625"/>
                    <a:pt x="1122" y="1626"/>
                    <a:pt x="1123" y="1626"/>
                  </a:cubicBezTo>
                  <a:cubicBezTo>
                    <a:pt x="1123" y="1626"/>
                    <a:pt x="1123" y="1626"/>
                    <a:pt x="1123" y="1626"/>
                  </a:cubicBezTo>
                  <a:cubicBezTo>
                    <a:pt x="1127" y="1629"/>
                    <a:pt x="1131" y="1632"/>
                    <a:pt x="1139" y="1632"/>
                  </a:cubicBezTo>
                  <a:cubicBezTo>
                    <a:pt x="1139" y="1632"/>
                    <a:pt x="1139" y="1632"/>
                    <a:pt x="1139" y="1632"/>
                  </a:cubicBezTo>
                  <a:cubicBezTo>
                    <a:pt x="1140" y="1632"/>
                    <a:pt x="1141" y="1632"/>
                    <a:pt x="1142" y="1632"/>
                  </a:cubicBezTo>
                  <a:cubicBezTo>
                    <a:pt x="1142" y="1632"/>
                    <a:pt x="1142" y="1632"/>
                    <a:pt x="1142" y="1632"/>
                  </a:cubicBezTo>
                  <a:cubicBezTo>
                    <a:pt x="1142" y="1632"/>
                    <a:pt x="1142" y="1632"/>
                    <a:pt x="1142" y="1632"/>
                  </a:cubicBezTo>
                  <a:cubicBezTo>
                    <a:pt x="1142" y="1634"/>
                    <a:pt x="1142" y="1634"/>
                    <a:pt x="1142" y="1634"/>
                  </a:cubicBezTo>
                  <a:cubicBezTo>
                    <a:pt x="1141" y="1635"/>
                    <a:pt x="1140" y="1635"/>
                    <a:pt x="1139" y="1635"/>
                  </a:cubicBezTo>
                  <a:cubicBezTo>
                    <a:pt x="1139" y="1635"/>
                    <a:pt x="1139" y="1635"/>
                    <a:pt x="1139" y="1635"/>
                  </a:cubicBezTo>
                  <a:cubicBezTo>
                    <a:pt x="1130" y="1635"/>
                    <a:pt x="1125" y="1631"/>
                    <a:pt x="1121" y="1629"/>
                  </a:cubicBezTo>
                  <a:cubicBezTo>
                    <a:pt x="1121" y="1629"/>
                    <a:pt x="1121" y="1629"/>
                    <a:pt x="1121" y="1629"/>
                  </a:cubicBezTo>
                  <a:cubicBezTo>
                    <a:pt x="1121" y="1628"/>
                    <a:pt x="1121" y="1628"/>
                    <a:pt x="1120" y="1628"/>
                  </a:cubicBezTo>
                  <a:cubicBezTo>
                    <a:pt x="1120" y="1628"/>
                    <a:pt x="1120" y="1628"/>
                    <a:pt x="1120" y="1628"/>
                  </a:cubicBezTo>
                  <a:cubicBezTo>
                    <a:pt x="1119" y="1628"/>
                    <a:pt x="1117" y="1630"/>
                    <a:pt x="1117" y="1633"/>
                  </a:cubicBezTo>
                  <a:cubicBezTo>
                    <a:pt x="1117" y="1633"/>
                    <a:pt x="1117" y="1633"/>
                    <a:pt x="1117" y="1633"/>
                  </a:cubicBezTo>
                  <a:cubicBezTo>
                    <a:pt x="1117" y="1634"/>
                    <a:pt x="1117" y="1635"/>
                    <a:pt x="1118" y="1636"/>
                  </a:cubicBezTo>
                  <a:cubicBezTo>
                    <a:pt x="1118" y="1636"/>
                    <a:pt x="1118" y="1636"/>
                    <a:pt x="1118" y="1636"/>
                  </a:cubicBezTo>
                  <a:cubicBezTo>
                    <a:pt x="1120" y="1638"/>
                    <a:pt x="1120" y="1640"/>
                    <a:pt x="1120" y="1643"/>
                  </a:cubicBezTo>
                  <a:cubicBezTo>
                    <a:pt x="1120" y="1643"/>
                    <a:pt x="1120" y="1643"/>
                    <a:pt x="1120" y="1643"/>
                  </a:cubicBezTo>
                  <a:cubicBezTo>
                    <a:pt x="1120" y="1647"/>
                    <a:pt x="1118" y="1651"/>
                    <a:pt x="1114" y="1651"/>
                  </a:cubicBezTo>
                  <a:cubicBezTo>
                    <a:pt x="1114" y="1651"/>
                    <a:pt x="1114" y="1651"/>
                    <a:pt x="1114" y="1651"/>
                  </a:cubicBezTo>
                  <a:cubicBezTo>
                    <a:pt x="1114" y="1651"/>
                    <a:pt x="1113" y="1651"/>
                    <a:pt x="1113" y="1651"/>
                  </a:cubicBezTo>
                  <a:cubicBezTo>
                    <a:pt x="1113" y="1651"/>
                    <a:pt x="1113" y="1651"/>
                    <a:pt x="1113" y="1651"/>
                  </a:cubicBezTo>
                  <a:cubicBezTo>
                    <a:pt x="1113" y="1651"/>
                    <a:pt x="1113" y="1651"/>
                    <a:pt x="1112" y="1651"/>
                  </a:cubicBezTo>
                  <a:cubicBezTo>
                    <a:pt x="1112" y="1651"/>
                    <a:pt x="1112" y="1651"/>
                    <a:pt x="1112" y="1651"/>
                  </a:cubicBezTo>
                  <a:cubicBezTo>
                    <a:pt x="1112" y="1651"/>
                    <a:pt x="1112" y="1651"/>
                    <a:pt x="1111" y="1652"/>
                  </a:cubicBezTo>
                  <a:cubicBezTo>
                    <a:pt x="1111" y="1652"/>
                    <a:pt x="1111" y="1652"/>
                    <a:pt x="1111" y="1652"/>
                  </a:cubicBezTo>
                  <a:cubicBezTo>
                    <a:pt x="1111" y="1653"/>
                    <a:pt x="1110" y="1654"/>
                    <a:pt x="1110" y="1656"/>
                  </a:cubicBezTo>
                  <a:cubicBezTo>
                    <a:pt x="1110" y="1656"/>
                    <a:pt x="1110" y="1656"/>
                    <a:pt x="1110" y="1656"/>
                  </a:cubicBezTo>
                  <a:cubicBezTo>
                    <a:pt x="1109" y="1660"/>
                    <a:pt x="1109" y="1664"/>
                    <a:pt x="1107" y="1667"/>
                  </a:cubicBezTo>
                  <a:cubicBezTo>
                    <a:pt x="1107" y="1667"/>
                    <a:pt x="1107" y="1667"/>
                    <a:pt x="1107" y="1667"/>
                  </a:cubicBezTo>
                  <a:cubicBezTo>
                    <a:pt x="1105" y="1670"/>
                    <a:pt x="1101" y="1670"/>
                    <a:pt x="1096" y="1670"/>
                  </a:cubicBezTo>
                  <a:cubicBezTo>
                    <a:pt x="1096" y="1670"/>
                    <a:pt x="1096" y="1670"/>
                    <a:pt x="1096" y="1670"/>
                  </a:cubicBezTo>
                  <a:cubicBezTo>
                    <a:pt x="1088" y="1670"/>
                    <a:pt x="1077" y="1668"/>
                    <a:pt x="1072" y="1667"/>
                  </a:cubicBezTo>
                  <a:cubicBezTo>
                    <a:pt x="1072" y="1667"/>
                    <a:pt x="1072" y="1667"/>
                    <a:pt x="1072" y="1667"/>
                  </a:cubicBezTo>
                  <a:cubicBezTo>
                    <a:pt x="1072" y="1667"/>
                    <a:pt x="1071" y="1667"/>
                    <a:pt x="1071" y="1667"/>
                  </a:cubicBezTo>
                  <a:cubicBezTo>
                    <a:pt x="1071" y="1667"/>
                    <a:pt x="1071" y="1667"/>
                    <a:pt x="1071" y="1667"/>
                  </a:cubicBezTo>
                  <a:cubicBezTo>
                    <a:pt x="1070" y="1667"/>
                    <a:pt x="1071" y="1666"/>
                    <a:pt x="1071" y="1668"/>
                  </a:cubicBezTo>
                  <a:cubicBezTo>
                    <a:pt x="1071" y="1668"/>
                    <a:pt x="1071" y="1668"/>
                    <a:pt x="1071" y="1668"/>
                  </a:cubicBezTo>
                  <a:cubicBezTo>
                    <a:pt x="1071" y="1670"/>
                    <a:pt x="1073" y="1677"/>
                    <a:pt x="1074" y="1683"/>
                  </a:cubicBezTo>
                  <a:cubicBezTo>
                    <a:pt x="1074" y="1683"/>
                    <a:pt x="1074" y="1683"/>
                    <a:pt x="1074" y="1683"/>
                  </a:cubicBezTo>
                  <a:cubicBezTo>
                    <a:pt x="1074" y="1685"/>
                    <a:pt x="1074" y="1687"/>
                    <a:pt x="1074" y="1688"/>
                  </a:cubicBezTo>
                  <a:cubicBezTo>
                    <a:pt x="1074" y="1688"/>
                    <a:pt x="1074" y="1688"/>
                    <a:pt x="1074" y="1688"/>
                  </a:cubicBezTo>
                  <a:cubicBezTo>
                    <a:pt x="1074" y="1689"/>
                    <a:pt x="1074" y="1690"/>
                    <a:pt x="1074" y="1691"/>
                  </a:cubicBezTo>
                  <a:cubicBezTo>
                    <a:pt x="1074" y="1691"/>
                    <a:pt x="1074" y="1691"/>
                    <a:pt x="1074" y="1691"/>
                  </a:cubicBezTo>
                  <a:cubicBezTo>
                    <a:pt x="1073" y="1692"/>
                    <a:pt x="1072" y="1692"/>
                    <a:pt x="1071" y="1692"/>
                  </a:cubicBezTo>
                  <a:cubicBezTo>
                    <a:pt x="1071" y="1692"/>
                    <a:pt x="1071" y="1692"/>
                    <a:pt x="1071" y="1692"/>
                  </a:cubicBezTo>
                  <a:cubicBezTo>
                    <a:pt x="1069" y="1692"/>
                    <a:pt x="1067" y="1691"/>
                    <a:pt x="1064" y="1690"/>
                  </a:cubicBezTo>
                  <a:cubicBezTo>
                    <a:pt x="1064" y="1690"/>
                    <a:pt x="1064" y="1690"/>
                    <a:pt x="1064" y="1690"/>
                  </a:cubicBezTo>
                  <a:cubicBezTo>
                    <a:pt x="1059" y="1689"/>
                    <a:pt x="1051" y="1688"/>
                    <a:pt x="1046" y="1677"/>
                  </a:cubicBezTo>
                  <a:cubicBezTo>
                    <a:pt x="1046" y="1677"/>
                    <a:pt x="1046" y="1677"/>
                    <a:pt x="1046" y="1677"/>
                  </a:cubicBezTo>
                  <a:cubicBezTo>
                    <a:pt x="1044" y="1672"/>
                    <a:pt x="1043" y="1672"/>
                    <a:pt x="1043" y="1672"/>
                  </a:cubicBezTo>
                  <a:cubicBezTo>
                    <a:pt x="1043" y="1672"/>
                    <a:pt x="1043" y="1672"/>
                    <a:pt x="1043" y="1672"/>
                  </a:cubicBezTo>
                  <a:cubicBezTo>
                    <a:pt x="1042" y="1672"/>
                    <a:pt x="1041" y="1672"/>
                    <a:pt x="1041" y="1672"/>
                  </a:cubicBezTo>
                  <a:cubicBezTo>
                    <a:pt x="1041" y="1672"/>
                    <a:pt x="1041" y="1672"/>
                    <a:pt x="1041" y="1672"/>
                  </a:cubicBezTo>
                  <a:cubicBezTo>
                    <a:pt x="1040" y="1672"/>
                    <a:pt x="1039" y="1672"/>
                    <a:pt x="1037" y="1671"/>
                  </a:cubicBezTo>
                  <a:cubicBezTo>
                    <a:pt x="1037" y="1671"/>
                    <a:pt x="1037" y="1671"/>
                    <a:pt x="1037" y="1671"/>
                  </a:cubicBezTo>
                  <a:cubicBezTo>
                    <a:pt x="1037" y="1671"/>
                    <a:pt x="1036" y="1671"/>
                    <a:pt x="1036" y="1671"/>
                  </a:cubicBezTo>
                  <a:cubicBezTo>
                    <a:pt x="1036" y="1671"/>
                    <a:pt x="1036" y="1671"/>
                    <a:pt x="1036" y="1671"/>
                  </a:cubicBezTo>
                  <a:cubicBezTo>
                    <a:pt x="1036" y="1671"/>
                    <a:pt x="1035" y="1671"/>
                    <a:pt x="1035" y="1674"/>
                  </a:cubicBezTo>
                  <a:cubicBezTo>
                    <a:pt x="1035" y="1674"/>
                    <a:pt x="1035" y="1674"/>
                    <a:pt x="1035" y="1674"/>
                  </a:cubicBezTo>
                  <a:cubicBezTo>
                    <a:pt x="1035" y="1676"/>
                    <a:pt x="1036" y="1680"/>
                    <a:pt x="1037" y="1685"/>
                  </a:cubicBezTo>
                  <a:cubicBezTo>
                    <a:pt x="1037" y="1685"/>
                    <a:pt x="1037" y="1685"/>
                    <a:pt x="1037" y="1685"/>
                  </a:cubicBezTo>
                  <a:cubicBezTo>
                    <a:pt x="1037" y="1687"/>
                    <a:pt x="1037" y="1688"/>
                    <a:pt x="1037" y="1689"/>
                  </a:cubicBezTo>
                  <a:cubicBezTo>
                    <a:pt x="1037" y="1689"/>
                    <a:pt x="1037" y="1689"/>
                    <a:pt x="1037" y="1689"/>
                  </a:cubicBezTo>
                  <a:cubicBezTo>
                    <a:pt x="1037" y="1693"/>
                    <a:pt x="1036" y="1696"/>
                    <a:pt x="1033" y="1696"/>
                  </a:cubicBezTo>
                  <a:cubicBezTo>
                    <a:pt x="1033" y="1696"/>
                    <a:pt x="1033" y="1696"/>
                    <a:pt x="1033" y="1696"/>
                  </a:cubicBezTo>
                  <a:cubicBezTo>
                    <a:pt x="1029" y="1696"/>
                    <a:pt x="1026" y="1692"/>
                    <a:pt x="1024" y="1687"/>
                  </a:cubicBezTo>
                  <a:close/>
                  <a:moveTo>
                    <a:pt x="672" y="1479"/>
                  </a:moveTo>
                  <a:cubicBezTo>
                    <a:pt x="672" y="1479"/>
                    <a:pt x="671" y="1479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9"/>
                    <a:pt x="672" y="1479"/>
                    <a:pt x="672" y="1479"/>
                  </a:cubicBezTo>
                  <a:close/>
                  <a:moveTo>
                    <a:pt x="671" y="1478"/>
                  </a:move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lose/>
                  <a:moveTo>
                    <a:pt x="671" y="1478"/>
                  </a:move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lose/>
                  <a:moveTo>
                    <a:pt x="671" y="1478"/>
                  </a:move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ubicBezTo>
                    <a:pt x="671" y="1478"/>
                    <a:pt x="671" y="1478"/>
                    <a:pt x="671" y="1478"/>
                  </a:cubicBezTo>
                  <a:close/>
                  <a:moveTo>
                    <a:pt x="2681" y="1693"/>
                  </a:moveTo>
                  <a:cubicBezTo>
                    <a:pt x="2681" y="1693"/>
                    <a:pt x="2681" y="1693"/>
                    <a:pt x="2681" y="1693"/>
                  </a:cubicBezTo>
                  <a:cubicBezTo>
                    <a:pt x="2681" y="1693"/>
                    <a:pt x="2681" y="1693"/>
                    <a:pt x="2681" y="1693"/>
                  </a:cubicBezTo>
                  <a:close/>
                  <a:moveTo>
                    <a:pt x="2296" y="1676"/>
                  </a:moveTo>
                  <a:cubicBezTo>
                    <a:pt x="2294" y="1674"/>
                    <a:pt x="2289" y="1675"/>
                    <a:pt x="2282" y="1672"/>
                  </a:cubicBezTo>
                  <a:cubicBezTo>
                    <a:pt x="2282" y="1672"/>
                    <a:pt x="2282" y="1672"/>
                    <a:pt x="2282" y="1672"/>
                  </a:cubicBezTo>
                  <a:cubicBezTo>
                    <a:pt x="2274" y="1669"/>
                    <a:pt x="2273" y="1660"/>
                    <a:pt x="2273" y="1653"/>
                  </a:cubicBezTo>
                  <a:cubicBezTo>
                    <a:pt x="2273" y="1653"/>
                    <a:pt x="2273" y="1653"/>
                    <a:pt x="2273" y="1653"/>
                  </a:cubicBezTo>
                  <a:cubicBezTo>
                    <a:pt x="2273" y="1650"/>
                    <a:pt x="2272" y="1649"/>
                    <a:pt x="2269" y="1648"/>
                  </a:cubicBezTo>
                  <a:cubicBezTo>
                    <a:pt x="2269" y="1648"/>
                    <a:pt x="2269" y="1648"/>
                    <a:pt x="2269" y="1648"/>
                  </a:cubicBezTo>
                  <a:cubicBezTo>
                    <a:pt x="2267" y="1647"/>
                    <a:pt x="2263" y="1646"/>
                    <a:pt x="2259" y="1645"/>
                  </a:cubicBezTo>
                  <a:cubicBezTo>
                    <a:pt x="2259" y="1645"/>
                    <a:pt x="2259" y="1645"/>
                    <a:pt x="2259" y="1645"/>
                  </a:cubicBezTo>
                  <a:cubicBezTo>
                    <a:pt x="2255" y="1644"/>
                    <a:pt x="2253" y="1641"/>
                    <a:pt x="2253" y="1639"/>
                  </a:cubicBezTo>
                  <a:cubicBezTo>
                    <a:pt x="2253" y="1639"/>
                    <a:pt x="2253" y="1639"/>
                    <a:pt x="2253" y="1639"/>
                  </a:cubicBezTo>
                  <a:cubicBezTo>
                    <a:pt x="2253" y="1637"/>
                    <a:pt x="2253" y="1636"/>
                    <a:pt x="2253" y="1634"/>
                  </a:cubicBezTo>
                  <a:cubicBezTo>
                    <a:pt x="2253" y="1634"/>
                    <a:pt x="2253" y="1634"/>
                    <a:pt x="2253" y="1634"/>
                  </a:cubicBezTo>
                  <a:cubicBezTo>
                    <a:pt x="2253" y="1633"/>
                    <a:pt x="2253" y="1633"/>
                    <a:pt x="2253" y="1632"/>
                  </a:cubicBezTo>
                  <a:cubicBezTo>
                    <a:pt x="2253" y="1632"/>
                    <a:pt x="2253" y="1632"/>
                    <a:pt x="2253" y="1632"/>
                  </a:cubicBezTo>
                  <a:cubicBezTo>
                    <a:pt x="2253" y="1631"/>
                    <a:pt x="2253" y="1631"/>
                    <a:pt x="2253" y="1630"/>
                  </a:cubicBezTo>
                  <a:cubicBezTo>
                    <a:pt x="2253" y="1630"/>
                    <a:pt x="2253" y="1630"/>
                    <a:pt x="2253" y="1630"/>
                  </a:cubicBezTo>
                  <a:cubicBezTo>
                    <a:pt x="2253" y="1628"/>
                    <a:pt x="2254" y="1626"/>
                    <a:pt x="2256" y="1626"/>
                  </a:cubicBezTo>
                  <a:cubicBezTo>
                    <a:pt x="2256" y="1626"/>
                    <a:pt x="2256" y="1626"/>
                    <a:pt x="2256" y="1626"/>
                  </a:cubicBezTo>
                  <a:cubicBezTo>
                    <a:pt x="2258" y="1626"/>
                    <a:pt x="2259" y="1627"/>
                    <a:pt x="2261" y="1628"/>
                  </a:cubicBezTo>
                  <a:cubicBezTo>
                    <a:pt x="2261" y="1628"/>
                    <a:pt x="2261" y="1628"/>
                    <a:pt x="2261" y="1628"/>
                  </a:cubicBezTo>
                  <a:cubicBezTo>
                    <a:pt x="2261" y="1629"/>
                    <a:pt x="2262" y="1629"/>
                    <a:pt x="2263" y="1629"/>
                  </a:cubicBezTo>
                  <a:cubicBezTo>
                    <a:pt x="2263" y="1629"/>
                    <a:pt x="2263" y="1629"/>
                    <a:pt x="2263" y="1629"/>
                  </a:cubicBezTo>
                  <a:cubicBezTo>
                    <a:pt x="2265" y="1629"/>
                    <a:pt x="2268" y="1628"/>
                    <a:pt x="2274" y="1627"/>
                  </a:cubicBezTo>
                  <a:cubicBezTo>
                    <a:pt x="2274" y="1627"/>
                    <a:pt x="2274" y="1627"/>
                    <a:pt x="2274" y="1627"/>
                  </a:cubicBezTo>
                  <a:cubicBezTo>
                    <a:pt x="2278" y="1625"/>
                    <a:pt x="2279" y="1620"/>
                    <a:pt x="2279" y="1615"/>
                  </a:cubicBezTo>
                  <a:cubicBezTo>
                    <a:pt x="2279" y="1615"/>
                    <a:pt x="2279" y="1615"/>
                    <a:pt x="2279" y="1615"/>
                  </a:cubicBezTo>
                  <a:cubicBezTo>
                    <a:pt x="2279" y="1611"/>
                    <a:pt x="2279" y="1608"/>
                    <a:pt x="2278" y="1607"/>
                  </a:cubicBezTo>
                  <a:cubicBezTo>
                    <a:pt x="2278" y="1607"/>
                    <a:pt x="2278" y="1607"/>
                    <a:pt x="2278" y="1607"/>
                  </a:cubicBezTo>
                  <a:cubicBezTo>
                    <a:pt x="2278" y="1606"/>
                    <a:pt x="2278" y="1604"/>
                    <a:pt x="2278" y="1601"/>
                  </a:cubicBezTo>
                  <a:cubicBezTo>
                    <a:pt x="2278" y="1601"/>
                    <a:pt x="2278" y="1601"/>
                    <a:pt x="2278" y="1601"/>
                  </a:cubicBezTo>
                  <a:cubicBezTo>
                    <a:pt x="2277" y="1597"/>
                    <a:pt x="2280" y="1591"/>
                    <a:pt x="2290" y="1589"/>
                  </a:cubicBezTo>
                  <a:cubicBezTo>
                    <a:pt x="2290" y="1589"/>
                    <a:pt x="2290" y="1589"/>
                    <a:pt x="2290" y="1589"/>
                  </a:cubicBezTo>
                  <a:cubicBezTo>
                    <a:pt x="2296" y="1588"/>
                    <a:pt x="2296" y="1587"/>
                    <a:pt x="2296" y="1586"/>
                  </a:cubicBezTo>
                  <a:cubicBezTo>
                    <a:pt x="2296" y="1586"/>
                    <a:pt x="2296" y="1586"/>
                    <a:pt x="2296" y="1586"/>
                  </a:cubicBezTo>
                  <a:cubicBezTo>
                    <a:pt x="2296" y="1584"/>
                    <a:pt x="2293" y="1580"/>
                    <a:pt x="2293" y="1576"/>
                  </a:cubicBezTo>
                  <a:cubicBezTo>
                    <a:pt x="2293" y="1576"/>
                    <a:pt x="2293" y="1576"/>
                    <a:pt x="2293" y="1576"/>
                  </a:cubicBezTo>
                  <a:cubicBezTo>
                    <a:pt x="2293" y="1576"/>
                    <a:pt x="2293" y="1575"/>
                    <a:pt x="2293" y="1574"/>
                  </a:cubicBezTo>
                  <a:cubicBezTo>
                    <a:pt x="2293" y="1574"/>
                    <a:pt x="2293" y="1574"/>
                    <a:pt x="2293" y="1574"/>
                  </a:cubicBezTo>
                  <a:cubicBezTo>
                    <a:pt x="2294" y="1573"/>
                    <a:pt x="2294" y="1572"/>
                    <a:pt x="2294" y="1571"/>
                  </a:cubicBezTo>
                  <a:cubicBezTo>
                    <a:pt x="2294" y="1571"/>
                    <a:pt x="2294" y="1571"/>
                    <a:pt x="2294" y="1571"/>
                  </a:cubicBezTo>
                  <a:cubicBezTo>
                    <a:pt x="2294" y="1569"/>
                    <a:pt x="2293" y="1567"/>
                    <a:pt x="2291" y="1564"/>
                  </a:cubicBezTo>
                  <a:cubicBezTo>
                    <a:pt x="2291" y="1564"/>
                    <a:pt x="2291" y="1564"/>
                    <a:pt x="2291" y="1564"/>
                  </a:cubicBezTo>
                  <a:cubicBezTo>
                    <a:pt x="2291" y="1563"/>
                    <a:pt x="2291" y="1562"/>
                    <a:pt x="2291" y="1562"/>
                  </a:cubicBezTo>
                  <a:cubicBezTo>
                    <a:pt x="2291" y="1562"/>
                    <a:pt x="2291" y="1562"/>
                    <a:pt x="2291" y="1562"/>
                  </a:cubicBezTo>
                  <a:cubicBezTo>
                    <a:pt x="2291" y="1556"/>
                    <a:pt x="2297" y="1551"/>
                    <a:pt x="2301" y="1549"/>
                  </a:cubicBezTo>
                  <a:cubicBezTo>
                    <a:pt x="2301" y="1549"/>
                    <a:pt x="2301" y="1549"/>
                    <a:pt x="2301" y="1549"/>
                  </a:cubicBezTo>
                  <a:cubicBezTo>
                    <a:pt x="2301" y="1549"/>
                    <a:pt x="2302" y="1549"/>
                    <a:pt x="2302" y="1549"/>
                  </a:cubicBezTo>
                  <a:cubicBezTo>
                    <a:pt x="2302" y="1549"/>
                    <a:pt x="2302" y="1549"/>
                    <a:pt x="2302" y="1549"/>
                  </a:cubicBezTo>
                  <a:cubicBezTo>
                    <a:pt x="2304" y="1549"/>
                    <a:pt x="2304" y="1550"/>
                    <a:pt x="2306" y="1551"/>
                  </a:cubicBezTo>
                  <a:cubicBezTo>
                    <a:pt x="2306" y="1551"/>
                    <a:pt x="2306" y="1551"/>
                    <a:pt x="2306" y="1551"/>
                  </a:cubicBezTo>
                  <a:cubicBezTo>
                    <a:pt x="2307" y="1551"/>
                    <a:pt x="2308" y="1552"/>
                    <a:pt x="2308" y="1552"/>
                  </a:cubicBezTo>
                  <a:cubicBezTo>
                    <a:pt x="2308" y="1552"/>
                    <a:pt x="2308" y="1552"/>
                    <a:pt x="2308" y="1552"/>
                  </a:cubicBezTo>
                  <a:cubicBezTo>
                    <a:pt x="2308" y="1552"/>
                    <a:pt x="2308" y="1552"/>
                    <a:pt x="2308" y="1552"/>
                  </a:cubicBezTo>
                  <a:cubicBezTo>
                    <a:pt x="2308" y="1552"/>
                    <a:pt x="2308" y="1552"/>
                    <a:pt x="2308" y="1552"/>
                  </a:cubicBezTo>
                  <a:cubicBezTo>
                    <a:pt x="2309" y="1550"/>
                    <a:pt x="2311" y="1549"/>
                    <a:pt x="2313" y="1549"/>
                  </a:cubicBezTo>
                  <a:cubicBezTo>
                    <a:pt x="2313" y="1549"/>
                    <a:pt x="2313" y="1549"/>
                    <a:pt x="2313" y="1549"/>
                  </a:cubicBezTo>
                  <a:cubicBezTo>
                    <a:pt x="2318" y="1549"/>
                    <a:pt x="2321" y="1553"/>
                    <a:pt x="2321" y="1556"/>
                  </a:cubicBezTo>
                  <a:cubicBezTo>
                    <a:pt x="2321" y="1556"/>
                    <a:pt x="2321" y="1556"/>
                    <a:pt x="2321" y="1556"/>
                  </a:cubicBezTo>
                  <a:cubicBezTo>
                    <a:pt x="2322" y="1560"/>
                    <a:pt x="2324" y="1562"/>
                    <a:pt x="2328" y="1569"/>
                  </a:cubicBezTo>
                  <a:cubicBezTo>
                    <a:pt x="2328" y="1569"/>
                    <a:pt x="2328" y="1569"/>
                    <a:pt x="2328" y="1569"/>
                  </a:cubicBezTo>
                  <a:cubicBezTo>
                    <a:pt x="2331" y="1573"/>
                    <a:pt x="2333" y="1574"/>
                    <a:pt x="2333" y="1574"/>
                  </a:cubicBezTo>
                  <a:cubicBezTo>
                    <a:pt x="2333" y="1574"/>
                    <a:pt x="2333" y="1574"/>
                    <a:pt x="2333" y="1574"/>
                  </a:cubicBezTo>
                  <a:cubicBezTo>
                    <a:pt x="2334" y="1574"/>
                    <a:pt x="2335" y="1574"/>
                    <a:pt x="2336" y="1572"/>
                  </a:cubicBezTo>
                  <a:cubicBezTo>
                    <a:pt x="2336" y="1572"/>
                    <a:pt x="2336" y="1572"/>
                    <a:pt x="2336" y="1572"/>
                  </a:cubicBezTo>
                  <a:cubicBezTo>
                    <a:pt x="2339" y="1569"/>
                    <a:pt x="2348" y="1566"/>
                    <a:pt x="2355" y="1559"/>
                  </a:cubicBezTo>
                  <a:cubicBezTo>
                    <a:pt x="2355" y="1559"/>
                    <a:pt x="2355" y="1559"/>
                    <a:pt x="2355" y="1559"/>
                  </a:cubicBezTo>
                  <a:cubicBezTo>
                    <a:pt x="2360" y="1555"/>
                    <a:pt x="2361" y="1553"/>
                    <a:pt x="2361" y="1553"/>
                  </a:cubicBezTo>
                  <a:cubicBezTo>
                    <a:pt x="2361" y="1553"/>
                    <a:pt x="2361" y="1553"/>
                    <a:pt x="2361" y="1553"/>
                  </a:cubicBezTo>
                  <a:cubicBezTo>
                    <a:pt x="2361" y="1553"/>
                    <a:pt x="2360" y="1551"/>
                    <a:pt x="2359" y="1549"/>
                  </a:cubicBezTo>
                  <a:cubicBezTo>
                    <a:pt x="2359" y="1549"/>
                    <a:pt x="2359" y="1549"/>
                    <a:pt x="2359" y="1549"/>
                  </a:cubicBezTo>
                  <a:cubicBezTo>
                    <a:pt x="2357" y="1545"/>
                    <a:pt x="2355" y="1544"/>
                    <a:pt x="2355" y="1538"/>
                  </a:cubicBezTo>
                  <a:cubicBezTo>
                    <a:pt x="2355" y="1538"/>
                    <a:pt x="2355" y="1538"/>
                    <a:pt x="2355" y="1538"/>
                  </a:cubicBezTo>
                  <a:cubicBezTo>
                    <a:pt x="2355" y="1538"/>
                    <a:pt x="2355" y="1537"/>
                    <a:pt x="2355" y="1536"/>
                  </a:cubicBezTo>
                  <a:cubicBezTo>
                    <a:pt x="2355" y="1536"/>
                    <a:pt x="2355" y="1536"/>
                    <a:pt x="2355" y="1536"/>
                  </a:cubicBezTo>
                  <a:cubicBezTo>
                    <a:pt x="2355" y="1535"/>
                    <a:pt x="2355" y="1534"/>
                    <a:pt x="2355" y="1534"/>
                  </a:cubicBezTo>
                  <a:cubicBezTo>
                    <a:pt x="2355" y="1534"/>
                    <a:pt x="2355" y="1534"/>
                    <a:pt x="2355" y="1534"/>
                  </a:cubicBezTo>
                  <a:cubicBezTo>
                    <a:pt x="2355" y="1530"/>
                    <a:pt x="2355" y="1530"/>
                    <a:pt x="2353" y="1530"/>
                  </a:cubicBezTo>
                  <a:cubicBezTo>
                    <a:pt x="2353" y="1530"/>
                    <a:pt x="2353" y="1530"/>
                    <a:pt x="2353" y="1530"/>
                  </a:cubicBezTo>
                  <a:cubicBezTo>
                    <a:pt x="2353" y="1530"/>
                    <a:pt x="2352" y="1530"/>
                    <a:pt x="2351" y="1530"/>
                  </a:cubicBezTo>
                  <a:cubicBezTo>
                    <a:pt x="2351" y="1530"/>
                    <a:pt x="2351" y="1530"/>
                    <a:pt x="2351" y="1530"/>
                  </a:cubicBezTo>
                  <a:cubicBezTo>
                    <a:pt x="2351" y="1530"/>
                    <a:pt x="2350" y="1530"/>
                    <a:pt x="2349" y="1530"/>
                  </a:cubicBezTo>
                  <a:cubicBezTo>
                    <a:pt x="2349" y="1530"/>
                    <a:pt x="2349" y="1530"/>
                    <a:pt x="2349" y="1530"/>
                  </a:cubicBezTo>
                  <a:cubicBezTo>
                    <a:pt x="2346" y="1530"/>
                    <a:pt x="2346" y="1529"/>
                    <a:pt x="2341" y="1527"/>
                  </a:cubicBezTo>
                  <a:cubicBezTo>
                    <a:pt x="2341" y="1527"/>
                    <a:pt x="2341" y="1527"/>
                    <a:pt x="2341" y="1527"/>
                  </a:cubicBezTo>
                  <a:cubicBezTo>
                    <a:pt x="2333" y="1525"/>
                    <a:pt x="2332" y="1519"/>
                    <a:pt x="2329" y="1517"/>
                  </a:cubicBezTo>
                  <a:cubicBezTo>
                    <a:pt x="2329" y="1517"/>
                    <a:pt x="2329" y="1517"/>
                    <a:pt x="2329" y="1517"/>
                  </a:cubicBezTo>
                  <a:cubicBezTo>
                    <a:pt x="2328" y="1516"/>
                    <a:pt x="2327" y="1514"/>
                    <a:pt x="2327" y="1513"/>
                  </a:cubicBezTo>
                  <a:cubicBezTo>
                    <a:pt x="2327" y="1513"/>
                    <a:pt x="2327" y="1513"/>
                    <a:pt x="2327" y="1513"/>
                  </a:cubicBezTo>
                  <a:cubicBezTo>
                    <a:pt x="2327" y="1511"/>
                    <a:pt x="2328" y="1509"/>
                    <a:pt x="2329" y="1507"/>
                  </a:cubicBezTo>
                  <a:cubicBezTo>
                    <a:pt x="2329" y="1507"/>
                    <a:pt x="2329" y="1507"/>
                    <a:pt x="2329" y="1507"/>
                  </a:cubicBezTo>
                  <a:cubicBezTo>
                    <a:pt x="2327" y="1507"/>
                    <a:pt x="2326" y="1506"/>
                    <a:pt x="2325" y="1505"/>
                  </a:cubicBezTo>
                  <a:cubicBezTo>
                    <a:pt x="2325" y="1505"/>
                    <a:pt x="2325" y="1505"/>
                    <a:pt x="2325" y="1505"/>
                  </a:cubicBezTo>
                  <a:cubicBezTo>
                    <a:pt x="2324" y="1504"/>
                    <a:pt x="2323" y="1504"/>
                    <a:pt x="2322" y="1504"/>
                  </a:cubicBezTo>
                  <a:cubicBezTo>
                    <a:pt x="2322" y="1504"/>
                    <a:pt x="2322" y="1504"/>
                    <a:pt x="2322" y="1504"/>
                  </a:cubicBezTo>
                  <a:cubicBezTo>
                    <a:pt x="2321" y="1504"/>
                    <a:pt x="2320" y="1505"/>
                    <a:pt x="2318" y="1506"/>
                  </a:cubicBezTo>
                  <a:cubicBezTo>
                    <a:pt x="2318" y="1506"/>
                    <a:pt x="2318" y="1506"/>
                    <a:pt x="2318" y="1506"/>
                  </a:cubicBezTo>
                  <a:cubicBezTo>
                    <a:pt x="2316" y="1507"/>
                    <a:pt x="2312" y="1508"/>
                    <a:pt x="2309" y="1508"/>
                  </a:cubicBezTo>
                  <a:cubicBezTo>
                    <a:pt x="2309" y="1508"/>
                    <a:pt x="2309" y="1508"/>
                    <a:pt x="2309" y="1508"/>
                  </a:cubicBezTo>
                  <a:cubicBezTo>
                    <a:pt x="2307" y="1508"/>
                    <a:pt x="2306" y="1508"/>
                    <a:pt x="2305" y="1508"/>
                  </a:cubicBezTo>
                  <a:cubicBezTo>
                    <a:pt x="2305" y="1508"/>
                    <a:pt x="2305" y="1508"/>
                    <a:pt x="2305" y="1508"/>
                  </a:cubicBezTo>
                  <a:cubicBezTo>
                    <a:pt x="2304" y="1508"/>
                    <a:pt x="2304" y="1507"/>
                    <a:pt x="2303" y="1507"/>
                  </a:cubicBezTo>
                  <a:cubicBezTo>
                    <a:pt x="2303" y="1507"/>
                    <a:pt x="2303" y="1507"/>
                    <a:pt x="2303" y="1507"/>
                  </a:cubicBezTo>
                  <a:cubicBezTo>
                    <a:pt x="2301" y="1507"/>
                    <a:pt x="2301" y="1508"/>
                    <a:pt x="2300" y="1509"/>
                  </a:cubicBezTo>
                  <a:cubicBezTo>
                    <a:pt x="2300" y="1509"/>
                    <a:pt x="2300" y="1509"/>
                    <a:pt x="2300" y="1509"/>
                  </a:cubicBezTo>
                  <a:cubicBezTo>
                    <a:pt x="2299" y="1510"/>
                    <a:pt x="2298" y="1511"/>
                    <a:pt x="2297" y="1511"/>
                  </a:cubicBezTo>
                  <a:cubicBezTo>
                    <a:pt x="2297" y="1511"/>
                    <a:pt x="2297" y="1511"/>
                    <a:pt x="2297" y="1511"/>
                  </a:cubicBezTo>
                  <a:cubicBezTo>
                    <a:pt x="2294" y="1511"/>
                    <a:pt x="2290" y="1509"/>
                    <a:pt x="2287" y="1507"/>
                  </a:cubicBezTo>
                  <a:cubicBezTo>
                    <a:pt x="2287" y="1507"/>
                    <a:pt x="2287" y="1507"/>
                    <a:pt x="2287" y="1507"/>
                  </a:cubicBezTo>
                  <a:cubicBezTo>
                    <a:pt x="2282" y="1505"/>
                    <a:pt x="2282" y="1497"/>
                    <a:pt x="2281" y="1493"/>
                  </a:cubicBezTo>
                  <a:cubicBezTo>
                    <a:pt x="2281" y="1493"/>
                    <a:pt x="2281" y="1493"/>
                    <a:pt x="2281" y="1493"/>
                  </a:cubicBezTo>
                  <a:cubicBezTo>
                    <a:pt x="2281" y="1490"/>
                    <a:pt x="2274" y="1488"/>
                    <a:pt x="2270" y="1488"/>
                  </a:cubicBezTo>
                  <a:cubicBezTo>
                    <a:pt x="2270" y="1488"/>
                    <a:pt x="2270" y="1488"/>
                    <a:pt x="2270" y="1488"/>
                  </a:cubicBezTo>
                  <a:cubicBezTo>
                    <a:pt x="2268" y="1488"/>
                    <a:pt x="2266" y="1485"/>
                    <a:pt x="2266" y="1484"/>
                  </a:cubicBezTo>
                  <a:cubicBezTo>
                    <a:pt x="2266" y="1484"/>
                    <a:pt x="2266" y="1484"/>
                    <a:pt x="2266" y="1484"/>
                  </a:cubicBezTo>
                  <a:cubicBezTo>
                    <a:pt x="2265" y="1482"/>
                    <a:pt x="2265" y="1481"/>
                    <a:pt x="2264" y="1480"/>
                  </a:cubicBezTo>
                  <a:cubicBezTo>
                    <a:pt x="2264" y="1480"/>
                    <a:pt x="2264" y="1480"/>
                    <a:pt x="2264" y="1480"/>
                  </a:cubicBezTo>
                  <a:cubicBezTo>
                    <a:pt x="2263" y="1479"/>
                    <a:pt x="2261" y="1479"/>
                    <a:pt x="2259" y="1479"/>
                  </a:cubicBezTo>
                  <a:cubicBezTo>
                    <a:pt x="2259" y="1479"/>
                    <a:pt x="2259" y="1479"/>
                    <a:pt x="2259" y="1479"/>
                  </a:cubicBezTo>
                  <a:cubicBezTo>
                    <a:pt x="2258" y="1479"/>
                    <a:pt x="2257" y="1479"/>
                    <a:pt x="2256" y="1479"/>
                  </a:cubicBezTo>
                  <a:cubicBezTo>
                    <a:pt x="2256" y="1479"/>
                    <a:pt x="2256" y="1479"/>
                    <a:pt x="2256" y="1479"/>
                  </a:cubicBezTo>
                  <a:cubicBezTo>
                    <a:pt x="2255" y="1480"/>
                    <a:pt x="2254" y="1480"/>
                    <a:pt x="2253" y="1480"/>
                  </a:cubicBezTo>
                  <a:cubicBezTo>
                    <a:pt x="2253" y="1480"/>
                    <a:pt x="2253" y="1480"/>
                    <a:pt x="2253" y="1480"/>
                  </a:cubicBezTo>
                  <a:cubicBezTo>
                    <a:pt x="2250" y="1480"/>
                    <a:pt x="2248" y="1478"/>
                    <a:pt x="2244" y="1477"/>
                  </a:cubicBezTo>
                  <a:cubicBezTo>
                    <a:pt x="2244" y="1477"/>
                    <a:pt x="2244" y="1477"/>
                    <a:pt x="2244" y="1477"/>
                  </a:cubicBezTo>
                  <a:cubicBezTo>
                    <a:pt x="2245" y="1474"/>
                    <a:pt x="2245" y="1474"/>
                    <a:pt x="2245" y="1474"/>
                  </a:cubicBezTo>
                  <a:cubicBezTo>
                    <a:pt x="2249" y="1476"/>
                    <a:pt x="2251" y="1477"/>
                    <a:pt x="2253" y="1477"/>
                  </a:cubicBezTo>
                  <a:cubicBezTo>
                    <a:pt x="2253" y="1477"/>
                    <a:pt x="2253" y="1477"/>
                    <a:pt x="2253" y="1477"/>
                  </a:cubicBezTo>
                  <a:cubicBezTo>
                    <a:pt x="2253" y="1477"/>
                    <a:pt x="2254" y="1477"/>
                    <a:pt x="2255" y="1477"/>
                  </a:cubicBezTo>
                  <a:cubicBezTo>
                    <a:pt x="2255" y="1477"/>
                    <a:pt x="2255" y="1477"/>
                    <a:pt x="2255" y="1477"/>
                  </a:cubicBezTo>
                  <a:cubicBezTo>
                    <a:pt x="2256" y="1476"/>
                    <a:pt x="2258" y="1476"/>
                    <a:pt x="2259" y="1476"/>
                  </a:cubicBezTo>
                  <a:cubicBezTo>
                    <a:pt x="2259" y="1476"/>
                    <a:pt x="2259" y="1476"/>
                    <a:pt x="2259" y="1476"/>
                  </a:cubicBezTo>
                  <a:cubicBezTo>
                    <a:pt x="2262" y="1476"/>
                    <a:pt x="2264" y="1477"/>
                    <a:pt x="2266" y="1478"/>
                  </a:cubicBezTo>
                  <a:cubicBezTo>
                    <a:pt x="2266" y="1478"/>
                    <a:pt x="2266" y="1478"/>
                    <a:pt x="2266" y="1478"/>
                  </a:cubicBezTo>
                  <a:cubicBezTo>
                    <a:pt x="2268" y="1480"/>
                    <a:pt x="2268" y="1482"/>
                    <a:pt x="2269" y="1483"/>
                  </a:cubicBezTo>
                  <a:cubicBezTo>
                    <a:pt x="2269" y="1483"/>
                    <a:pt x="2269" y="1483"/>
                    <a:pt x="2269" y="1483"/>
                  </a:cubicBezTo>
                  <a:cubicBezTo>
                    <a:pt x="2269" y="1484"/>
                    <a:pt x="2269" y="1485"/>
                    <a:pt x="2271" y="1485"/>
                  </a:cubicBezTo>
                  <a:cubicBezTo>
                    <a:pt x="2271" y="1485"/>
                    <a:pt x="2271" y="1485"/>
                    <a:pt x="2271" y="1485"/>
                  </a:cubicBezTo>
                  <a:cubicBezTo>
                    <a:pt x="2275" y="1485"/>
                    <a:pt x="2282" y="1487"/>
                    <a:pt x="2284" y="1492"/>
                  </a:cubicBezTo>
                  <a:cubicBezTo>
                    <a:pt x="2284" y="1492"/>
                    <a:pt x="2284" y="1492"/>
                    <a:pt x="2284" y="1492"/>
                  </a:cubicBezTo>
                  <a:cubicBezTo>
                    <a:pt x="2284" y="1496"/>
                    <a:pt x="2285" y="1504"/>
                    <a:pt x="2288" y="1505"/>
                  </a:cubicBezTo>
                  <a:cubicBezTo>
                    <a:pt x="2288" y="1505"/>
                    <a:pt x="2288" y="1505"/>
                    <a:pt x="2288" y="1505"/>
                  </a:cubicBezTo>
                  <a:cubicBezTo>
                    <a:pt x="2291" y="1506"/>
                    <a:pt x="2295" y="1508"/>
                    <a:pt x="2297" y="1508"/>
                  </a:cubicBezTo>
                  <a:cubicBezTo>
                    <a:pt x="2297" y="1508"/>
                    <a:pt x="2297" y="1508"/>
                    <a:pt x="2297" y="1508"/>
                  </a:cubicBezTo>
                  <a:cubicBezTo>
                    <a:pt x="2297" y="1508"/>
                    <a:pt x="2297" y="1508"/>
                    <a:pt x="2297" y="1508"/>
                  </a:cubicBezTo>
                  <a:cubicBezTo>
                    <a:pt x="2297" y="1508"/>
                    <a:pt x="2297" y="1508"/>
                    <a:pt x="2297" y="1508"/>
                  </a:cubicBezTo>
                  <a:cubicBezTo>
                    <a:pt x="2298" y="1506"/>
                    <a:pt x="2300" y="1505"/>
                    <a:pt x="2303" y="1505"/>
                  </a:cubicBezTo>
                  <a:cubicBezTo>
                    <a:pt x="2303" y="1505"/>
                    <a:pt x="2303" y="1505"/>
                    <a:pt x="2303" y="1505"/>
                  </a:cubicBezTo>
                  <a:cubicBezTo>
                    <a:pt x="2304" y="1505"/>
                    <a:pt x="2305" y="1505"/>
                    <a:pt x="2306" y="1505"/>
                  </a:cubicBezTo>
                  <a:cubicBezTo>
                    <a:pt x="2306" y="1505"/>
                    <a:pt x="2306" y="1505"/>
                    <a:pt x="2306" y="1505"/>
                  </a:cubicBezTo>
                  <a:cubicBezTo>
                    <a:pt x="2307" y="1505"/>
                    <a:pt x="2308" y="1505"/>
                    <a:pt x="2309" y="1505"/>
                  </a:cubicBezTo>
                  <a:cubicBezTo>
                    <a:pt x="2309" y="1505"/>
                    <a:pt x="2309" y="1505"/>
                    <a:pt x="2309" y="1505"/>
                  </a:cubicBezTo>
                  <a:cubicBezTo>
                    <a:pt x="2312" y="1505"/>
                    <a:pt x="2315" y="1505"/>
                    <a:pt x="2317" y="1503"/>
                  </a:cubicBezTo>
                  <a:cubicBezTo>
                    <a:pt x="2317" y="1503"/>
                    <a:pt x="2317" y="1503"/>
                    <a:pt x="2317" y="1503"/>
                  </a:cubicBezTo>
                  <a:cubicBezTo>
                    <a:pt x="2318" y="1502"/>
                    <a:pt x="2320" y="1501"/>
                    <a:pt x="2322" y="1501"/>
                  </a:cubicBezTo>
                  <a:cubicBezTo>
                    <a:pt x="2322" y="1501"/>
                    <a:pt x="2322" y="1501"/>
                    <a:pt x="2322" y="1501"/>
                  </a:cubicBezTo>
                  <a:cubicBezTo>
                    <a:pt x="2324" y="1501"/>
                    <a:pt x="2325" y="1502"/>
                    <a:pt x="2327" y="1503"/>
                  </a:cubicBezTo>
                  <a:cubicBezTo>
                    <a:pt x="2327" y="1503"/>
                    <a:pt x="2327" y="1503"/>
                    <a:pt x="2327" y="1503"/>
                  </a:cubicBezTo>
                  <a:cubicBezTo>
                    <a:pt x="2328" y="1504"/>
                    <a:pt x="2329" y="1505"/>
                    <a:pt x="2330" y="1505"/>
                  </a:cubicBezTo>
                  <a:cubicBezTo>
                    <a:pt x="2330" y="1505"/>
                    <a:pt x="2330" y="1505"/>
                    <a:pt x="2330" y="1505"/>
                  </a:cubicBezTo>
                  <a:cubicBezTo>
                    <a:pt x="2330" y="1505"/>
                    <a:pt x="2331" y="1504"/>
                    <a:pt x="2332" y="1504"/>
                  </a:cubicBezTo>
                  <a:cubicBezTo>
                    <a:pt x="2332" y="1504"/>
                    <a:pt x="2332" y="1504"/>
                    <a:pt x="2332" y="1504"/>
                  </a:cubicBezTo>
                  <a:cubicBezTo>
                    <a:pt x="2332" y="1504"/>
                    <a:pt x="2332" y="1503"/>
                    <a:pt x="2333" y="1503"/>
                  </a:cubicBezTo>
                  <a:cubicBezTo>
                    <a:pt x="2333" y="1503"/>
                    <a:pt x="2333" y="1503"/>
                    <a:pt x="2333" y="1503"/>
                  </a:cubicBezTo>
                  <a:cubicBezTo>
                    <a:pt x="2335" y="1502"/>
                    <a:pt x="2335" y="1502"/>
                    <a:pt x="2336" y="1502"/>
                  </a:cubicBezTo>
                  <a:cubicBezTo>
                    <a:pt x="2336" y="1502"/>
                    <a:pt x="2336" y="1502"/>
                    <a:pt x="2336" y="1502"/>
                  </a:cubicBezTo>
                  <a:cubicBezTo>
                    <a:pt x="2336" y="1501"/>
                    <a:pt x="2340" y="1499"/>
                    <a:pt x="2342" y="1498"/>
                  </a:cubicBezTo>
                  <a:cubicBezTo>
                    <a:pt x="2342" y="1498"/>
                    <a:pt x="2342" y="1498"/>
                    <a:pt x="2342" y="1498"/>
                  </a:cubicBezTo>
                  <a:cubicBezTo>
                    <a:pt x="2341" y="1496"/>
                    <a:pt x="2341" y="1494"/>
                    <a:pt x="2341" y="1492"/>
                  </a:cubicBezTo>
                  <a:cubicBezTo>
                    <a:pt x="2341" y="1492"/>
                    <a:pt x="2341" y="1492"/>
                    <a:pt x="2341" y="1492"/>
                  </a:cubicBezTo>
                  <a:cubicBezTo>
                    <a:pt x="2341" y="1491"/>
                    <a:pt x="2341" y="1490"/>
                    <a:pt x="2341" y="1488"/>
                  </a:cubicBezTo>
                  <a:cubicBezTo>
                    <a:pt x="2341" y="1488"/>
                    <a:pt x="2341" y="1488"/>
                    <a:pt x="2341" y="1488"/>
                  </a:cubicBezTo>
                  <a:cubicBezTo>
                    <a:pt x="2341" y="1484"/>
                    <a:pt x="2341" y="1480"/>
                    <a:pt x="2345" y="1479"/>
                  </a:cubicBezTo>
                  <a:cubicBezTo>
                    <a:pt x="2345" y="1479"/>
                    <a:pt x="2345" y="1479"/>
                    <a:pt x="2345" y="1479"/>
                  </a:cubicBezTo>
                  <a:cubicBezTo>
                    <a:pt x="2349" y="1477"/>
                    <a:pt x="2354" y="1474"/>
                    <a:pt x="2359" y="1474"/>
                  </a:cubicBezTo>
                  <a:cubicBezTo>
                    <a:pt x="2359" y="1474"/>
                    <a:pt x="2359" y="1474"/>
                    <a:pt x="2359" y="1474"/>
                  </a:cubicBezTo>
                  <a:cubicBezTo>
                    <a:pt x="2359" y="1474"/>
                    <a:pt x="2360" y="1474"/>
                    <a:pt x="2360" y="1474"/>
                  </a:cubicBezTo>
                  <a:cubicBezTo>
                    <a:pt x="2360" y="1474"/>
                    <a:pt x="2360" y="1474"/>
                    <a:pt x="2360" y="1474"/>
                  </a:cubicBezTo>
                  <a:cubicBezTo>
                    <a:pt x="2362" y="1474"/>
                    <a:pt x="2364" y="1475"/>
                    <a:pt x="2364" y="1475"/>
                  </a:cubicBezTo>
                  <a:cubicBezTo>
                    <a:pt x="2364" y="1475"/>
                    <a:pt x="2364" y="1475"/>
                    <a:pt x="2364" y="1475"/>
                  </a:cubicBezTo>
                  <a:cubicBezTo>
                    <a:pt x="2364" y="1475"/>
                    <a:pt x="2364" y="1475"/>
                    <a:pt x="2365" y="1474"/>
                  </a:cubicBezTo>
                  <a:cubicBezTo>
                    <a:pt x="2365" y="1474"/>
                    <a:pt x="2365" y="1474"/>
                    <a:pt x="2365" y="1474"/>
                  </a:cubicBezTo>
                  <a:cubicBezTo>
                    <a:pt x="2367" y="1473"/>
                    <a:pt x="2368" y="1472"/>
                    <a:pt x="2370" y="1472"/>
                  </a:cubicBezTo>
                  <a:cubicBezTo>
                    <a:pt x="2370" y="1472"/>
                    <a:pt x="2370" y="1472"/>
                    <a:pt x="2370" y="1472"/>
                  </a:cubicBezTo>
                  <a:cubicBezTo>
                    <a:pt x="2370" y="1472"/>
                    <a:pt x="2371" y="1472"/>
                    <a:pt x="2371" y="1472"/>
                  </a:cubicBezTo>
                  <a:cubicBezTo>
                    <a:pt x="2371" y="1472"/>
                    <a:pt x="2371" y="1472"/>
                    <a:pt x="2371" y="1472"/>
                  </a:cubicBezTo>
                  <a:cubicBezTo>
                    <a:pt x="2370" y="1475"/>
                    <a:pt x="2370" y="1475"/>
                    <a:pt x="2370" y="1475"/>
                  </a:cubicBezTo>
                  <a:cubicBezTo>
                    <a:pt x="2370" y="1475"/>
                    <a:pt x="2370" y="1475"/>
                    <a:pt x="2370" y="1475"/>
                  </a:cubicBezTo>
                  <a:cubicBezTo>
                    <a:pt x="2370" y="1475"/>
                    <a:pt x="2370" y="1475"/>
                    <a:pt x="2370" y="1475"/>
                  </a:cubicBezTo>
                  <a:cubicBezTo>
                    <a:pt x="2369" y="1475"/>
                    <a:pt x="2368" y="1475"/>
                    <a:pt x="2367" y="1476"/>
                  </a:cubicBezTo>
                  <a:cubicBezTo>
                    <a:pt x="2367" y="1476"/>
                    <a:pt x="2367" y="1476"/>
                    <a:pt x="2367" y="1476"/>
                  </a:cubicBezTo>
                  <a:cubicBezTo>
                    <a:pt x="2366" y="1477"/>
                    <a:pt x="2365" y="1477"/>
                    <a:pt x="2364" y="1477"/>
                  </a:cubicBezTo>
                  <a:cubicBezTo>
                    <a:pt x="2364" y="1477"/>
                    <a:pt x="2364" y="1477"/>
                    <a:pt x="2364" y="1477"/>
                  </a:cubicBezTo>
                  <a:cubicBezTo>
                    <a:pt x="2363" y="1477"/>
                    <a:pt x="2362" y="1477"/>
                    <a:pt x="2360" y="1477"/>
                  </a:cubicBezTo>
                  <a:cubicBezTo>
                    <a:pt x="2360" y="1477"/>
                    <a:pt x="2360" y="1477"/>
                    <a:pt x="2360" y="1477"/>
                  </a:cubicBezTo>
                  <a:cubicBezTo>
                    <a:pt x="2359" y="1477"/>
                    <a:pt x="2359" y="1477"/>
                    <a:pt x="2359" y="1477"/>
                  </a:cubicBezTo>
                  <a:cubicBezTo>
                    <a:pt x="2359" y="1477"/>
                    <a:pt x="2359" y="1477"/>
                    <a:pt x="2359" y="1477"/>
                  </a:cubicBezTo>
                  <a:cubicBezTo>
                    <a:pt x="2355" y="1477"/>
                    <a:pt x="2350" y="1480"/>
                    <a:pt x="2346" y="1481"/>
                  </a:cubicBezTo>
                  <a:cubicBezTo>
                    <a:pt x="2346" y="1481"/>
                    <a:pt x="2346" y="1481"/>
                    <a:pt x="2346" y="1481"/>
                  </a:cubicBezTo>
                  <a:cubicBezTo>
                    <a:pt x="2344" y="1482"/>
                    <a:pt x="2343" y="1484"/>
                    <a:pt x="2343" y="1488"/>
                  </a:cubicBezTo>
                  <a:cubicBezTo>
                    <a:pt x="2343" y="1488"/>
                    <a:pt x="2343" y="1488"/>
                    <a:pt x="2343" y="1488"/>
                  </a:cubicBezTo>
                  <a:cubicBezTo>
                    <a:pt x="2343" y="1490"/>
                    <a:pt x="2344" y="1491"/>
                    <a:pt x="2344" y="1492"/>
                  </a:cubicBezTo>
                  <a:cubicBezTo>
                    <a:pt x="2344" y="1492"/>
                    <a:pt x="2344" y="1492"/>
                    <a:pt x="2344" y="1492"/>
                  </a:cubicBezTo>
                  <a:cubicBezTo>
                    <a:pt x="2344" y="1497"/>
                    <a:pt x="2344" y="1497"/>
                    <a:pt x="2348" y="1501"/>
                  </a:cubicBezTo>
                  <a:cubicBezTo>
                    <a:pt x="2348" y="1501"/>
                    <a:pt x="2348" y="1501"/>
                    <a:pt x="2348" y="1501"/>
                  </a:cubicBezTo>
                  <a:cubicBezTo>
                    <a:pt x="2348" y="1501"/>
                    <a:pt x="2348" y="1501"/>
                    <a:pt x="2348" y="1501"/>
                  </a:cubicBezTo>
                  <a:cubicBezTo>
                    <a:pt x="2356" y="1508"/>
                    <a:pt x="2367" y="1511"/>
                    <a:pt x="2371" y="1514"/>
                  </a:cubicBezTo>
                  <a:cubicBezTo>
                    <a:pt x="2371" y="1514"/>
                    <a:pt x="2371" y="1514"/>
                    <a:pt x="2371" y="1514"/>
                  </a:cubicBezTo>
                  <a:cubicBezTo>
                    <a:pt x="2374" y="1516"/>
                    <a:pt x="2375" y="1515"/>
                    <a:pt x="2380" y="1516"/>
                  </a:cubicBezTo>
                  <a:cubicBezTo>
                    <a:pt x="2380" y="1516"/>
                    <a:pt x="2380" y="1516"/>
                    <a:pt x="2380" y="1516"/>
                  </a:cubicBezTo>
                  <a:cubicBezTo>
                    <a:pt x="2383" y="1517"/>
                    <a:pt x="2384" y="1519"/>
                    <a:pt x="2385" y="1522"/>
                  </a:cubicBezTo>
                  <a:cubicBezTo>
                    <a:pt x="2385" y="1522"/>
                    <a:pt x="2385" y="1522"/>
                    <a:pt x="2385" y="1522"/>
                  </a:cubicBezTo>
                  <a:cubicBezTo>
                    <a:pt x="2386" y="1525"/>
                    <a:pt x="2387" y="1529"/>
                    <a:pt x="2387" y="1531"/>
                  </a:cubicBezTo>
                  <a:cubicBezTo>
                    <a:pt x="2387" y="1531"/>
                    <a:pt x="2387" y="1531"/>
                    <a:pt x="2387" y="1531"/>
                  </a:cubicBezTo>
                  <a:cubicBezTo>
                    <a:pt x="2388" y="1535"/>
                    <a:pt x="2395" y="1541"/>
                    <a:pt x="2401" y="1541"/>
                  </a:cubicBezTo>
                  <a:cubicBezTo>
                    <a:pt x="2401" y="1541"/>
                    <a:pt x="2401" y="1541"/>
                    <a:pt x="2401" y="1541"/>
                  </a:cubicBezTo>
                  <a:cubicBezTo>
                    <a:pt x="2402" y="1541"/>
                    <a:pt x="2402" y="1541"/>
                    <a:pt x="2403" y="1540"/>
                  </a:cubicBezTo>
                  <a:cubicBezTo>
                    <a:pt x="2403" y="1540"/>
                    <a:pt x="2403" y="1540"/>
                    <a:pt x="2403" y="1540"/>
                  </a:cubicBezTo>
                  <a:cubicBezTo>
                    <a:pt x="2405" y="1540"/>
                    <a:pt x="2406" y="1540"/>
                    <a:pt x="2407" y="1540"/>
                  </a:cubicBezTo>
                  <a:cubicBezTo>
                    <a:pt x="2407" y="1540"/>
                    <a:pt x="2407" y="1540"/>
                    <a:pt x="2407" y="1540"/>
                  </a:cubicBezTo>
                  <a:cubicBezTo>
                    <a:pt x="2411" y="1540"/>
                    <a:pt x="2413" y="1542"/>
                    <a:pt x="2414" y="1542"/>
                  </a:cubicBezTo>
                  <a:cubicBezTo>
                    <a:pt x="2414" y="1542"/>
                    <a:pt x="2414" y="1542"/>
                    <a:pt x="2414" y="1542"/>
                  </a:cubicBezTo>
                  <a:cubicBezTo>
                    <a:pt x="2414" y="1542"/>
                    <a:pt x="2414" y="1542"/>
                    <a:pt x="2414" y="1541"/>
                  </a:cubicBezTo>
                  <a:cubicBezTo>
                    <a:pt x="2414" y="1541"/>
                    <a:pt x="2414" y="1541"/>
                    <a:pt x="2414" y="1541"/>
                  </a:cubicBezTo>
                  <a:cubicBezTo>
                    <a:pt x="2416" y="1541"/>
                    <a:pt x="2417" y="1540"/>
                    <a:pt x="2418" y="1540"/>
                  </a:cubicBezTo>
                  <a:cubicBezTo>
                    <a:pt x="2418" y="1540"/>
                    <a:pt x="2418" y="1540"/>
                    <a:pt x="2418" y="1540"/>
                  </a:cubicBezTo>
                  <a:cubicBezTo>
                    <a:pt x="2421" y="1540"/>
                    <a:pt x="2422" y="1542"/>
                    <a:pt x="2424" y="1544"/>
                  </a:cubicBezTo>
                  <a:cubicBezTo>
                    <a:pt x="2424" y="1544"/>
                    <a:pt x="2424" y="1544"/>
                    <a:pt x="2424" y="1544"/>
                  </a:cubicBezTo>
                  <a:cubicBezTo>
                    <a:pt x="2424" y="1544"/>
                    <a:pt x="2424" y="1544"/>
                    <a:pt x="2424" y="1544"/>
                  </a:cubicBezTo>
                  <a:cubicBezTo>
                    <a:pt x="2424" y="1544"/>
                    <a:pt x="2424" y="1544"/>
                    <a:pt x="2424" y="1544"/>
                  </a:cubicBezTo>
                  <a:cubicBezTo>
                    <a:pt x="2424" y="1544"/>
                    <a:pt x="2424" y="1544"/>
                    <a:pt x="2424" y="1544"/>
                  </a:cubicBezTo>
                  <a:cubicBezTo>
                    <a:pt x="2425" y="1544"/>
                    <a:pt x="2425" y="1544"/>
                    <a:pt x="2425" y="1544"/>
                  </a:cubicBezTo>
                  <a:cubicBezTo>
                    <a:pt x="2425" y="1544"/>
                    <a:pt x="2425" y="1544"/>
                    <a:pt x="2425" y="1544"/>
                  </a:cubicBezTo>
                  <a:cubicBezTo>
                    <a:pt x="2425" y="1544"/>
                    <a:pt x="2426" y="1543"/>
                    <a:pt x="2428" y="1543"/>
                  </a:cubicBezTo>
                  <a:cubicBezTo>
                    <a:pt x="2428" y="1543"/>
                    <a:pt x="2428" y="1543"/>
                    <a:pt x="2428" y="1543"/>
                  </a:cubicBezTo>
                  <a:cubicBezTo>
                    <a:pt x="2429" y="1543"/>
                    <a:pt x="2430" y="1544"/>
                    <a:pt x="2430" y="1545"/>
                  </a:cubicBezTo>
                  <a:cubicBezTo>
                    <a:pt x="2430" y="1545"/>
                    <a:pt x="2430" y="1545"/>
                    <a:pt x="2430" y="1545"/>
                  </a:cubicBezTo>
                  <a:cubicBezTo>
                    <a:pt x="2430" y="1546"/>
                    <a:pt x="2437" y="1554"/>
                    <a:pt x="2437" y="1562"/>
                  </a:cubicBezTo>
                  <a:cubicBezTo>
                    <a:pt x="2437" y="1562"/>
                    <a:pt x="2437" y="1562"/>
                    <a:pt x="2437" y="1562"/>
                  </a:cubicBezTo>
                  <a:cubicBezTo>
                    <a:pt x="2437" y="1562"/>
                    <a:pt x="2437" y="1562"/>
                    <a:pt x="2437" y="1563"/>
                  </a:cubicBezTo>
                  <a:cubicBezTo>
                    <a:pt x="2437" y="1563"/>
                    <a:pt x="2437" y="1563"/>
                    <a:pt x="2437" y="1563"/>
                  </a:cubicBezTo>
                  <a:cubicBezTo>
                    <a:pt x="2437" y="1563"/>
                    <a:pt x="2437" y="1563"/>
                    <a:pt x="2437" y="1563"/>
                  </a:cubicBezTo>
                  <a:cubicBezTo>
                    <a:pt x="2437" y="1564"/>
                    <a:pt x="2438" y="1564"/>
                    <a:pt x="2440" y="1564"/>
                  </a:cubicBezTo>
                  <a:cubicBezTo>
                    <a:pt x="2440" y="1564"/>
                    <a:pt x="2440" y="1564"/>
                    <a:pt x="2440" y="1564"/>
                  </a:cubicBezTo>
                  <a:cubicBezTo>
                    <a:pt x="2445" y="1564"/>
                    <a:pt x="2455" y="1561"/>
                    <a:pt x="2458" y="1560"/>
                  </a:cubicBezTo>
                  <a:cubicBezTo>
                    <a:pt x="2458" y="1560"/>
                    <a:pt x="2458" y="1560"/>
                    <a:pt x="2458" y="1560"/>
                  </a:cubicBezTo>
                  <a:cubicBezTo>
                    <a:pt x="2459" y="1560"/>
                    <a:pt x="2459" y="1560"/>
                    <a:pt x="2459" y="1560"/>
                  </a:cubicBezTo>
                  <a:cubicBezTo>
                    <a:pt x="2459" y="1560"/>
                    <a:pt x="2459" y="1560"/>
                    <a:pt x="2459" y="1560"/>
                  </a:cubicBezTo>
                  <a:cubicBezTo>
                    <a:pt x="2463" y="1560"/>
                    <a:pt x="2464" y="1563"/>
                    <a:pt x="2464" y="1567"/>
                  </a:cubicBezTo>
                  <a:cubicBezTo>
                    <a:pt x="2464" y="1567"/>
                    <a:pt x="2464" y="1567"/>
                    <a:pt x="2464" y="1567"/>
                  </a:cubicBezTo>
                  <a:cubicBezTo>
                    <a:pt x="2464" y="1569"/>
                    <a:pt x="2464" y="1571"/>
                    <a:pt x="2463" y="1573"/>
                  </a:cubicBezTo>
                  <a:cubicBezTo>
                    <a:pt x="2463" y="1573"/>
                    <a:pt x="2463" y="1573"/>
                    <a:pt x="2463" y="1573"/>
                  </a:cubicBezTo>
                  <a:cubicBezTo>
                    <a:pt x="2462" y="1576"/>
                    <a:pt x="2462" y="1580"/>
                    <a:pt x="2462" y="1583"/>
                  </a:cubicBezTo>
                  <a:cubicBezTo>
                    <a:pt x="2462" y="1583"/>
                    <a:pt x="2462" y="1583"/>
                    <a:pt x="2462" y="1583"/>
                  </a:cubicBezTo>
                  <a:cubicBezTo>
                    <a:pt x="2462" y="1584"/>
                    <a:pt x="2461" y="1585"/>
                    <a:pt x="2459" y="1585"/>
                  </a:cubicBezTo>
                  <a:cubicBezTo>
                    <a:pt x="2459" y="1585"/>
                    <a:pt x="2459" y="1585"/>
                    <a:pt x="2459" y="1585"/>
                  </a:cubicBezTo>
                  <a:cubicBezTo>
                    <a:pt x="2459" y="1585"/>
                    <a:pt x="2459" y="1585"/>
                    <a:pt x="2459" y="1585"/>
                  </a:cubicBezTo>
                  <a:cubicBezTo>
                    <a:pt x="2459" y="1585"/>
                    <a:pt x="2459" y="1585"/>
                    <a:pt x="2459" y="1585"/>
                  </a:cubicBezTo>
                  <a:cubicBezTo>
                    <a:pt x="2459" y="1585"/>
                    <a:pt x="2458" y="1585"/>
                    <a:pt x="2458" y="1585"/>
                  </a:cubicBezTo>
                  <a:cubicBezTo>
                    <a:pt x="2458" y="1585"/>
                    <a:pt x="2458" y="1585"/>
                    <a:pt x="2458" y="1585"/>
                  </a:cubicBezTo>
                  <a:cubicBezTo>
                    <a:pt x="2458" y="1585"/>
                    <a:pt x="2458" y="1585"/>
                    <a:pt x="2458" y="1585"/>
                  </a:cubicBezTo>
                  <a:cubicBezTo>
                    <a:pt x="2458" y="1585"/>
                    <a:pt x="2458" y="1585"/>
                    <a:pt x="2458" y="1585"/>
                  </a:cubicBezTo>
                  <a:cubicBezTo>
                    <a:pt x="2458" y="1585"/>
                    <a:pt x="2458" y="1585"/>
                    <a:pt x="2458" y="1585"/>
                  </a:cubicBezTo>
                  <a:cubicBezTo>
                    <a:pt x="2458" y="1585"/>
                    <a:pt x="2458" y="1586"/>
                    <a:pt x="2458" y="1587"/>
                  </a:cubicBezTo>
                  <a:cubicBezTo>
                    <a:pt x="2458" y="1587"/>
                    <a:pt x="2458" y="1587"/>
                    <a:pt x="2458" y="1587"/>
                  </a:cubicBezTo>
                  <a:cubicBezTo>
                    <a:pt x="2458" y="1592"/>
                    <a:pt x="2456" y="1596"/>
                    <a:pt x="2454" y="1602"/>
                  </a:cubicBezTo>
                  <a:cubicBezTo>
                    <a:pt x="2454" y="1602"/>
                    <a:pt x="2454" y="1602"/>
                    <a:pt x="2454" y="1602"/>
                  </a:cubicBezTo>
                  <a:cubicBezTo>
                    <a:pt x="2454" y="1603"/>
                    <a:pt x="2453" y="1604"/>
                    <a:pt x="2453" y="1605"/>
                  </a:cubicBezTo>
                  <a:cubicBezTo>
                    <a:pt x="2453" y="1605"/>
                    <a:pt x="2453" y="1605"/>
                    <a:pt x="2453" y="1605"/>
                  </a:cubicBezTo>
                  <a:cubicBezTo>
                    <a:pt x="2453" y="1606"/>
                    <a:pt x="2454" y="1607"/>
                    <a:pt x="2454" y="1608"/>
                  </a:cubicBezTo>
                  <a:cubicBezTo>
                    <a:pt x="2454" y="1608"/>
                    <a:pt x="2454" y="1608"/>
                    <a:pt x="2454" y="1608"/>
                  </a:cubicBezTo>
                  <a:cubicBezTo>
                    <a:pt x="2454" y="1608"/>
                    <a:pt x="2454" y="1608"/>
                    <a:pt x="2454" y="1608"/>
                  </a:cubicBezTo>
                  <a:cubicBezTo>
                    <a:pt x="2451" y="1609"/>
                    <a:pt x="2451" y="1609"/>
                    <a:pt x="2451" y="1609"/>
                  </a:cubicBezTo>
                  <a:cubicBezTo>
                    <a:pt x="2451" y="1607"/>
                    <a:pt x="2451" y="1606"/>
                    <a:pt x="2451" y="1605"/>
                  </a:cubicBezTo>
                  <a:cubicBezTo>
                    <a:pt x="2451" y="1605"/>
                    <a:pt x="2451" y="1605"/>
                    <a:pt x="2451" y="1605"/>
                  </a:cubicBezTo>
                  <a:cubicBezTo>
                    <a:pt x="2451" y="1603"/>
                    <a:pt x="2451" y="1602"/>
                    <a:pt x="2451" y="1601"/>
                  </a:cubicBezTo>
                  <a:cubicBezTo>
                    <a:pt x="2451" y="1601"/>
                    <a:pt x="2451" y="1601"/>
                    <a:pt x="2451" y="1601"/>
                  </a:cubicBezTo>
                  <a:cubicBezTo>
                    <a:pt x="2454" y="1595"/>
                    <a:pt x="2455" y="1591"/>
                    <a:pt x="2455" y="1587"/>
                  </a:cubicBezTo>
                  <a:cubicBezTo>
                    <a:pt x="2455" y="1587"/>
                    <a:pt x="2455" y="1587"/>
                    <a:pt x="2455" y="1587"/>
                  </a:cubicBezTo>
                  <a:cubicBezTo>
                    <a:pt x="2455" y="1586"/>
                    <a:pt x="2455" y="1584"/>
                    <a:pt x="2455" y="1583"/>
                  </a:cubicBezTo>
                  <a:cubicBezTo>
                    <a:pt x="2455" y="1583"/>
                    <a:pt x="2455" y="1583"/>
                    <a:pt x="2455" y="1583"/>
                  </a:cubicBezTo>
                  <a:cubicBezTo>
                    <a:pt x="2456" y="1582"/>
                    <a:pt x="2457" y="1582"/>
                    <a:pt x="2458" y="1582"/>
                  </a:cubicBezTo>
                  <a:cubicBezTo>
                    <a:pt x="2458" y="1582"/>
                    <a:pt x="2458" y="1582"/>
                    <a:pt x="2458" y="1582"/>
                  </a:cubicBezTo>
                  <a:cubicBezTo>
                    <a:pt x="2458" y="1582"/>
                    <a:pt x="2459" y="1582"/>
                    <a:pt x="2459" y="1582"/>
                  </a:cubicBezTo>
                  <a:cubicBezTo>
                    <a:pt x="2459" y="1582"/>
                    <a:pt x="2459" y="1582"/>
                    <a:pt x="2459" y="1582"/>
                  </a:cubicBezTo>
                  <a:cubicBezTo>
                    <a:pt x="2459" y="1581"/>
                    <a:pt x="2459" y="1581"/>
                    <a:pt x="2459" y="1580"/>
                  </a:cubicBezTo>
                  <a:cubicBezTo>
                    <a:pt x="2459" y="1580"/>
                    <a:pt x="2459" y="1580"/>
                    <a:pt x="2459" y="1580"/>
                  </a:cubicBezTo>
                  <a:cubicBezTo>
                    <a:pt x="2459" y="1578"/>
                    <a:pt x="2459" y="1575"/>
                    <a:pt x="2460" y="1572"/>
                  </a:cubicBezTo>
                  <a:cubicBezTo>
                    <a:pt x="2460" y="1572"/>
                    <a:pt x="2460" y="1572"/>
                    <a:pt x="2460" y="1572"/>
                  </a:cubicBezTo>
                  <a:cubicBezTo>
                    <a:pt x="2461" y="1571"/>
                    <a:pt x="2461" y="1568"/>
                    <a:pt x="2461" y="1567"/>
                  </a:cubicBezTo>
                  <a:cubicBezTo>
                    <a:pt x="2461" y="1567"/>
                    <a:pt x="2461" y="1567"/>
                    <a:pt x="2461" y="1567"/>
                  </a:cubicBezTo>
                  <a:cubicBezTo>
                    <a:pt x="2461" y="1565"/>
                    <a:pt x="2461" y="1564"/>
                    <a:pt x="2461" y="1563"/>
                  </a:cubicBezTo>
                  <a:cubicBezTo>
                    <a:pt x="2461" y="1563"/>
                    <a:pt x="2461" y="1563"/>
                    <a:pt x="2461" y="1563"/>
                  </a:cubicBezTo>
                  <a:cubicBezTo>
                    <a:pt x="2460" y="1563"/>
                    <a:pt x="2460" y="1563"/>
                    <a:pt x="2459" y="1563"/>
                  </a:cubicBezTo>
                  <a:cubicBezTo>
                    <a:pt x="2459" y="1563"/>
                    <a:pt x="2459" y="1563"/>
                    <a:pt x="2459" y="1563"/>
                  </a:cubicBezTo>
                  <a:cubicBezTo>
                    <a:pt x="2459" y="1563"/>
                    <a:pt x="2459" y="1563"/>
                    <a:pt x="2459" y="1563"/>
                  </a:cubicBezTo>
                  <a:cubicBezTo>
                    <a:pt x="2459" y="1563"/>
                    <a:pt x="2459" y="1563"/>
                    <a:pt x="2459" y="1563"/>
                  </a:cubicBezTo>
                  <a:cubicBezTo>
                    <a:pt x="2456" y="1563"/>
                    <a:pt x="2446" y="1567"/>
                    <a:pt x="2440" y="1567"/>
                  </a:cubicBezTo>
                  <a:cubicBezTo>
                    <a:pt x="2440" y="1567"/>
                    <a:pt x="2440" y="1567"/>
                    <a:pt x="2440" y="1567"/>
                  </a:cubicBezTo>
                  <a:cubicBezTo>
                    <a:pt x="2439" y="1567"/>
                    <a:pt x="2438" y="1567"/>
                    <a:pt x="2436" y="1566"/>
                  </a:cubicBezTo>
                  <a:cubicBezTo>
                    <a:pt x="2436" y="1566"/>
                    <a:pt x="2436" y="1566"/>
                    <a:pt x="2436" y="1566"/>
                  </a:cubicBezTo>
                  <a:cubicBezTo>
                    <a:pt x="2435" y="1565"/>
                    <a:pt x="2435" y="1564"/>
                    <a:pt x="2435" y="1563"/>
                  </a:cubicBezTo>
                  <a:cubicBezTo>
                    <a:pt x="2435" y="1563"/>
                    <a:pt x="2435" y="1563"/>
                    <a:pt x="2435" y="1563"/>
                  </a:cubicBezTo>
                  <a:cubicBezTo>
                    <a:pt x="2435" y="1563"/>
                    <a:pt x="2435" y="1562"/>
                    <a:pt x="2435" y="1562"/>
                  </a:cubicBezTo>
                  <a:cubicBezTo>
                    <a:pt x="2435" y="1562"/>
                    <a:pt x="2435" y="1562"/>
                    <a:pt x="2435" y="1562"/>
                  </a:cubicBezTo>
                  <a:cubicBezTo>
                    <a:pt x="2435" y="1562"/>
                    <a:pt x="2435" y="1562"/>
                    <a:pt x="2435" y="1562"/>
                  </a:cubicBezTo>
                  <a:cubicBezTo>
                    <a:pt x="2435" y="1562"/>
                    <a:pt x="2435" y="1562"/>
                    <a:pt x="2435" y="1562"/>
                  </a:cubicBezTo>
                  <a:cubicBezTo>
                    <a:pt x="2435" y="1556"/>
                    <a:pt x="2429" y="1549"/>
                    <a:pt x="2427" y="1546"/>
                  </a:cubicBezTo>
                  <a:cubicBezTo>
                    <a:pt x="2427" y="1546"/>
                    <a:pt x="2427" y="1546"/>
                    <a:pt x="2427" y="1546"/>
                  </a:cubicBezTo>
                  <a:cubicBezTo>
                    <a:pt x="2427" y="1546"/>
                    <a:pt x="2427" y="1546"/>
                    <a:pt x="2427" y="1546"/>
                  </a:cubicBezTo>
                  <a:cubicBezTo>
                    <a:pt x="2427" y="1546"/>
                    <a:pt x="2427" y="1546"/>
                    <a:pt x="2427" y="1546"/>
                  </a:cubicBezTo>
                  <a:cubicBezTo>
                    <a:pt x="2426" y="1547"/>
                    <a:pt x="2426" y="1547"/>
                    <a:pt x="2425" y="1547"/>
                  </a:cubicBezTo>
                  <a:cubicBezTo>
                    <a:pt x="2425" y="1547"/>
                    <a:pt x="2425" y="1547"/>
                    <a:pt x="2425" y="1547"/>
                  </a:cubicBezTo>
                  <a:cubicBezTo>
                    <a:pt x="2424" y="1547"/>
                    <a:pt x="2424" y="1547"/>
                    <a:pt x="2423" y="1547"/>
                  </a:cubicBezTo>
                  <a:cubicBezTo>
                    <a:pt x="2423" y="1547"/>
                    <a:pt x="2423" y="1547"/>
                    <a:pt x="2423" y="1547"/>
                  </a:cubicBezTo>
                  <a:cubicBezTo>
                    <a:pt x="2424" y="1545"/>
                    <a:pt x="2424" y="1545"/>
                    <a:pt x="2424" y="1545"/>
                  </a:cubicBezTo>
                  <a:cubicBezTo>
                    <a:pt x="2423" y="1547"/>
                    <a:pt x="2423" y="1547"/>
                    <a:pt x="2423" y="1547"/>
                  </a:cubicBezTo>
                  <a:cubicBezTo>
                    <a:pt x="2423" y="1546"/>
                    <a:pt x="2422" y="1546"/>
                    <a:pt x="2422" y="1546"/>
                  </a:cubicBezTo>
                  <a:cubicBezTo>
                    <a:pt x="2422" y="1546"/>
                    <a:pt x="2422" y="1546"/>
                    <a:pt x="2422" y="1546"/>
                  </a:cubicBezTo>
                  <a:cubicBezTo>
                    <a:pt x="2420" y="1544"/>
                    <a:pt x="2419" y="1543"/>
                    <a:pt x="2418" y="1543"/>
                  </a:cubicBezTo>
                  <a:cubicBezTo>
                    <a:pt x="2418" y="1543"/>
                    <a:pt x="2418" y="1543"/>
                    <a:pt x="2418" y="1543"/>
                  </a:cubicBezTo>
                  <a:cubicBezTo>
                    <a:pt x="2418" y="1543"/>
                    <a:pt x="2417" y="1543"/>
                    <a:pt x="2416" y="1544"/>
                  </a:cubicBezTo>
                  <a:cubicBezTo>
                    <a:pt x="2416" y="1544"/>
                    <a:pt x="2416" y="1544"/>
                    <a:pt x="2416" y="1544"/>
                  </a:cubicBezTo>
                  <a:cubicBezTo>
                    <a:pt x="2415" y="1544"/>
                    <a:pt x="2414" y="1544"/>
                    <a:pt x="2414" y="1544"/>
                  </a:cubicBezTo>
                  <a:cubicBezTo>
                    <a:pt x="2414" y="1544"/>
                    <a:pt x="2414" y="1544"/>
                    <a:pt x="2414" y="1544"/>
                  </a:cubicBezTo>
                  <a:cubicBezTo>
                    <a:pt x="2410" y="1544"/>
                    <a:pt x="2409" y="1542"/>
                    <a:pt x="2407" y="1542"/>
                  </a:cubicBezTo>
                  <a:cubicBezTo>
                    <a:pt x="2407" y="1542"/>
                    <a:pt x="2407" y="1542"/>
                    <a:pt x="2407" y="1542"/>
                  </a:cubicBezTo>
                  <a:cubicBezTo>
                    <a:pt x="2406" y="1542"/>
                    <a:pt x="2405" y="1542"/>
                    <a:pt x="2404" y="1543"/>
                  </a:cubicBezTo>
                  <a:cubicBezTo>
                    <a:pt x="2404" y="1543"/>
                    <a:pt x="2404" y="1543"/>
                    <a:pt x="2404" y="1543"/>
                  </a:cubicBezTo>
                  <a:cubicBezTo>
                    <a:pt x="2403" y="1543"/>
                    <a:pt x="2402" y="1543"/>
                    <a:pt x="2401" y="1543"/>
                  </a:cubicBezTo>
                  <a:cubicBezTo>
                    <a:pt x="2401" y="1543"/>
                    <a:pt x="2401" y="1543"/>
                    <a:pt x="2401" y="1543"/>
                  </a:cubicBezTo>
                  <a:cubicBezTo>
                    <a:pt x="2394" y="1543"/>
                    <a:pt x="2386" y="1537"/>
                    <a:pt x="2385" y="1532"/>
                  </a:cubicBezTo>
                  <a:cubicBezTo>
                    <a:pt x="2385" y="1532"/>
                    <a:pt x="2385" y="1532"/>
                    <a:pt x="2385" y="1532"/>
                  </a:cubicBezTo>
                  <a:cubicBezTo>
                    <a:pt x="2384" y="1529"/>
                    <a:pt x="2383" y="1526"/>
                    <a:pt x="2382" y="1523"/>
                  </a:cubicBezTo>
                  <a:cubicBezTo>
                    <a:pt x="2382" y="1523"/>
                    <a:pt x="2382" y="1523"/>
                    <a:pt x="2382" y="1523"/>
                  </a:cubicBezTo>
                  <a:cubicBezTo>
                    <a:pt x="2381" y="1520"/>
                    <a:pt x="2380" y="1519"/>
                    <a:pt x="2379" y="1519"/>
                  </a:cubicBezTo>
                  <a:cubicBezTo>
                    <a:pt x="2379" y="1519"/>
                    <a:pt x="2379" y="1519"/>
                    <a:pt x="2379" y="1519"/>
                  </a:cubicBezTo>
                  <a:cubicBezTo>
                    <a:pt x="2376" y="1518"/>
                    <a:pt x="2373" y="1519"/>
                    <a:pt x="2369" y="1516"/>
                  </a:cubicBezTo>
                  <a:cubicBezTo>
                    <a:pt x="2369" y="1516"/>
                    <a:pt x="2369" y="1516"/>
                    <a:pt x="2369" y="1516"/>
                  </a:cubicBezTo>
                  <a:cubicBezTo>
                    <a:pt x="2367" y="1514"/>
                    <a:pt x="2355" y="1511"/>
                    <a:pt x="2347" y="1504"/>
                  </a:cubicBezTo>
                  <a:cubicBezTo>
                    <a:pt x="2347" y="1504"/>
                    <a:pt x="2347" y="1504"/>
                    <a:pt x="2347" y="1504"/>
                  </a:cubicBezTo>
                  <a:cubicBezTo>
                    <a:pt x="2346" y="1504"/>
                    <a:pt x="2346" y="1504"/>
                    <a:pt x="2346" y="1504"/>
                  </a:cubicBezTo>
                  <a:cubicBezTo>
                    <a:pt x="2345" y="1502"/>
                    <a:pt x="2344" y="1501"/>
                    <a:pt x="2343" y="1500"/>
                  </a:cubicBezTo>
                  <a:cubicBezTo>
                    <a:pt x="2343" y="1500"/>
                    <a:pt x="2343" y="1500"/>
                    <a:pt x="2343" y="1500"/>
                  </a:cubicBezTo>
                  <a:cubicBezTo>
                    <a:pt x="2341" y="1501"/>
                    <a:pt x="2338" y="1504"/>
                    <a:pt x="2337" y="1504"/>
                  </a:cubicBezTo>
                  <a:cubicBezTo>
                    <a:pt x="2337" y="1504"/>
                    <a:pt x="2337" y="1504"/>
                    <a:pt x="2337" y="1504"/>
                  </a:cubicBezTo>
                  <a:cubicBezTo>
                    <a:pt x="2336" y="1504"/>
                    <a:pt x="2336" y="1504"/>
                    <a:pt x="2334" y="1506"/>
                  </a:cubicBezTo>
                  <a:cubicBezTo>
                    <a:pt x="2334" y="1506"/>
                    <a:pt x="2334" y="1506"/>
                    <a:pt x="2334" y="1506"/>
                  </a:cubicBezTo>
                  <a:cubicBezTo>
                    <a:pt x="2334" y="1506"/>
                    <a:pt x="2334" y="1506"/>
                    <a:pt x="2334" y="1506"/>
                  </a:cubicBezTo>
                  <a:cubicBezTo>
                    <a:pt x="2334" y="1506"/>
                    <a:pt x="2334" y="1506"/>
                    <a:pt x="2334" y="1506"/>
                  </a:cubicBezTo>
                  <a:cubicBezTo>
                    <a:pt x="2333" y="1506"/>
                    <a:pt x="2333" y="1506"/>
                    <a:pt x="2333" y="1507"/>
                  </a:cubicBezTo>
                  <a:cubicBezTo>
                    <a:pt x="2333" y="1507"/>
                    <a:pt x="2333" y="1507"/>
                    <a:pt x="2333" y="1507"/>
                  </a:cubicBezTo>
                  <a:cubicBezTo>
                    <a:pt x="2332" y="1508"/>
                    <a:pt x="2330" y="1511"/>
                    <a:pt x="2330" y="1513"/>
                  </a:cubicBezTo>
                  <a:cubicBezTo>
                    <a:pt x="2330" y="1513"/>
                    <a:pt x="2330" y="1513"/>
                    <a:pt x="2330" y="1513"/>
                  </a:cubicBezTo>
                  <a:cubicBezTo>
                    <a:pt x="2330" y="1514"/>
                    <a:pt x="2330" y="1514"/>
                    <a:pt x="2331" y="1515"/>
                  </a:cubicBezTo>
                  <a:cubicBezTo>
                    <a:pt x="2331" y="1515"/>
                    <a:pt x="2331" y="1515"/>
                    <a:pt x="2331" y="1515"/>
                  </a:cubicBezTo>
                  <a:cubicBezTo>
                    <a:pt x="2335" y="1518"/>
                    <a:pt x="2336" y="1523"/>
                    <a:pt x="2341" y="1525"/>
                  </a:cubicBezTo>
                  <a:cubicBezTo>
                    <a:pt x="2341" y="1525"/>
                    <a:pt x="2341" y="1525"/>
                    <a:pt x="2341" y="1525"/>
                  </a:cubicBezTo>
                  <a:cubicBezTo>
                    <a:pt x="2347" y="1526"/>
                    <a:pt x="2348" y="1527"/>
                    <a:pt x="2349" y="1527"/>
                  </a:cubicBezTo>
                  <a:cubicBezTo>
                    <a:pt x="2349" y="1527"/>
                    <a:pt x="2349" y="1527"/>
                    <a:pt x="2349" y="1527"/>
                  </a:cubicBezTo>
                  <a:cubicBezTo>
                    <a:pt x="2350" y="1527"/>
                    <a:pt x="2350" y="1527"/>
                    <a:pt x="2351" y="1527"/>
                  </a:cubicBezTo>
                  <a:cubicBezTo>
                    <a:pt x="2351" y="1527"/>
                    <a:pt x="2351" y="1527"/>
                    <a:pt x="2351" y="1527"/>
                  </a:cubicBezTo>
                  <a:cubicBezTo>
                    <a:pt x="2352" y="1527"/>
                    <a:pt x="2352" y="1527"/>
                    <a:pt x="2353" y="1527"/>
                  </a:cubicBezTo>
                  <a:cubicBezTo>
                    <a:pt x="2353" y="1527"/>
                    <a:pt x="2353" y="1527"/>
                    <a:pt x="2353" y="1527"/>
                  </a:cubicBezTo>
                  <a:cubicBezTo>
                    <a:pt x="2354" y="1527"/>
                    <a:pt x="2356" y="1527"/>
                    <a:pt x="2357" y="1529"/>
                  </a:cubicBezTo>
                  <a:cubicBezTo>
                    <a:pt x="2357" y="1529"/>
                    <a:pt x="2357" y="1529"/>
                    <a:pt x="2357" y="1529"/>
                  </a:cubicBezTo>
                  <a:cubicBezTo>
                    <a:pt x="2358" y="1530"/>
                    <a:pt x="2358" y="1531"/>
                    <a:pt x="2358" y="1534"/>
                  </a:cubicBezTo>
                  <a:cubicBezTo>
                    <a:pt x="2358" y="1534"/>
                    <a:pt x="2358" y="1534"/>
                    <a:pt x="2358" y="1534"/>
                  </a:cubicBezTo>
                  <a:cubicBezTo>
                    <a:pt x="2358" y="1534"/>
                    <a:pt x="2358" y="1535"/>
                    <a:pt x="2358" y="1536"/>
                  </a:cubicBezTo>
                  <a:cubicBezTo>
                    <a:pt x="2358" y="1536"/>
                    <a:pt x="2358" y="1536"/>
                    <a:pt x="2358" y="1536"/>
                  </a:cubicBezTo>
                  <a:cubicBezTo>
                    <a:pt x="2358" y="1537"/>
                    <a:pt x="2358" y="1538"/>
                    <a:pt x="2358" y="1538"/>
                  </a:cubicBezTo>
                  <a:cubicBezTo>
                    <a:pt x="2358" y="1538"/>
                    <a:pt x="2358" y="1538"/>
                    <a:pt x="2358" y="1538"/>
                  </a:cubicBezTo>
                  <a:cubicBezTo>
                    <a:pt x="2358" y="1543"/>
                    <a:pt x="2359" y="1543"/>
                    <a:pt x="2361" y="1548"/>
                  </a:cubicBezTo>
                  <a:cubicBezTo>
                    <a:pt x="2361" y="1548"/>
                    <a:pt x="2361" y="1548"/>
                    <a:pt x="2361" y="1548"/>
                  </a:cubicBezTo>
                  <a:cubicBezTo>
                    <a:pt x="2362" y="1550"/>
                    <a:pt x="2363" y="1551"/>
                    <a:pt x="2363" y="1553"/>
                  </a:cubicBezTo>
                  <a:cubicBezTo>
                    <a:pt x="2363" y="1553"/>
                    <a:pt x="2363" y="1553"/>
                    <a:pt x="2363" y="1553"/>
                  </a:cubicBezTo>
                  <a:cubicBezTo>
                    <a:pt x="2363" y="1555"/>
                    <a:pt x="2362" y="1557"/>
                    <a:pt x="2357" y="1561"/>
                  </a:cubicBezTo>
                  <a:cubicBezTo>
                    <a:pt x="2357" y="1561"/>
                    <a:pt x="2357" y="1561"/>
                    <a:pt x="2357" y="1561"/>
                  </a:cubicBezTo>
                  <a:cubicBezTo>
                    <a:pt x="2349" y="1568"/>
                    <a:pt x="2340" y="1572"/>
                    <a:pt x="2338" y="1574"/>
                  </a:cubicBezTo>
                  <a:cubicBezTo>
                    <a:pt x="2338" y="1574"/>
                    <a:pt x="2338" y="1574"/>
                    <a:pt x="2338" y="1574"/>
                  </a:cubicBezTo>
                  <a:cubicBezTo>
                    <a:pt x="2337" y="1576"/>
                    <a:pt x="2335" y="1577"/>
                    <a:pt x="2333" y="1577"/>
                  </a:cubicBezTo>
                  <a:cubicBezTo>
                    <a:pt x="2333" y="1577"/>
                    <a:pt x="2333" y="1577"/>
                    <a:pt x="2333" y="1577"/>
                  </a:cubicBezTo>
                  <a:cubicBezTo>
                    <a:pt x="2331" y="1577"/>
                    <a:pt x="2329" y="1575"/>
                    <a:pt x="2326" y="1571"/>
                  </a:cubicBezTo>
                  <a:cubicBezTo>
                    <a:pt x="2326" y="1571"/>
                    <a:pt x="2326" y="1571"/>
                    <a:pt x="2326" y="1571"/>
                  </a:cubicBezTo>
                  <a:cubicBezTo>
                    <a:pt x="2322" y="1564"/>
                    <a:pt x="2319" y="1562"/>
                    <a:pt x="2318" y="1557"/>
                  </a:cubicBezTo>
                  <a:cubicBezTo>
                    <a:pt x="2318" y="1557"/>
                    <a:pt x="2318" y="1557"/>
                    <a:pt x="2318" y="1557"/>
                  </a:cubicBezTo>
                  <a:cubicBezTo>
                    <a:pt x="2318" y="1554"/>
                    <a:pt x="2315" y="1551"/>
                    <a:pt x="2313" y="1551"/>
                  </a:cubicBezTo>
                  <a:cubicBezTo>
                    <a:pt x="2313" y="1551"/>
                    <a:pt x="2313" y="1551"/>
                    <a:pt x="2313" y="1551"/>
                  </a:cubicBezTo>
                  <a:cubicBezTo>
                    <a:pt x="2312" y="1551"/>
                    <a:pt x="2311" y="1552"/>
                    <a:pt x="2310" y="1553"/>
                  </a:cubicBezTo>
                  <a:cubicBezTo>
                    <a:pt x="2310" y="1553"/>
                    <a:pt x="2310" y="1553"/>
                    <a:pt x="2310" y="1553"/>
                  </a:cubicBezTo>
                  <a:cubicBezTo>
                    <a:pt x="2310" y="1554"/>
                    <a:pt x="2309" y="1555"/>
                    <a:pt x="2308" y="1555"/>
                  </a:cubicBezTo>
                  <a:cubicBezTo>
                    <a:pt x="2308" y="1555"/>
                    <a:pt x="2308" y="1555"/>
                    <a:pt x="2308" y="1555"/>
                  </a:cubicBezTo>
                  <a:cubicBezTo>
                    <a:pt x="2306" y="1554"/>
                    <a:pt x="2304" y="1553"/>
                    <a:pt x="2303" y="1552"/>
                  </a:cubicBezTo>
                  <a:cubicBezTo>
                    <a:pt x="2303" y="1552"/>
                    <a:pt x="2303" y="1552"/>
                    <a:pt x="2303" y="1552"/>
                  </a:cubicBezTo>
                  <a:cubicBezTo>
                    <a:pt x="2302" y="1552"/>
                    <a:pt x="2302" y="1552"/>
                    <a:pt x="2302" y="1552"/>
                  </a:cubicBezTo>
                  <a:cubicBezTo>
                    <a:pt x="2302" y="1552"/>
                    <a:pt x="2302" y="1552"/>
                    <a:pt x="2302" y="1552"/>
                  </a:cubicBezTo>
                  <a:cubicBezTo>
                    <a:pt x="2299" y="1553"/>
                    <a:pt x="2293" y="1559"/>
                    <a:pt x="2293" y="1562"/>
                  </a:cubicBezTo>
                  <a:cubicBezTo>
                    <a:pt x="2293" y="1562"/>
                    <a:pt x="2293" y="1562"/>
                    <a:pt x="2293" y="1562"/>
                  </a:cubicBezTo>
                  <a:cubicBezTo>
                    <a:pt x="2293" y="1562"/>
                    <a:pt x="2294" y="1562"/>
                    <a:pt x="2294" y="1563"/>
                  </a:cubicBezTo>
                  <a:cubicBezTo>
                    <a:pt x="2294" y="1563"/>
                    <a:pt x="2294" y="1563"/>
                    <a:pt x="2294" y="1563"/>
                  </a:cubicBezTo>
                  <a:cubicBezTo>
                    <a:pt x="2295" y="1566"/>
                    <a:pt x="2297" y="1568"/>
                    <a:pt x="2297" y="1571"/>
                  </a:cubicBezTo>
                  <a:cubicBezTo>
                    <a:pt x="2297" y="1571"/>
                    <a:pt x="2297" y="1571"/>
                    <a:pt x="2297" y="1571"/>
                  </a:cubicBezTo>
                  <a:cubicBezTo>
                    <a:pt x="2297" y="1573"/>
                    <a:pt x="2297" y="1574"/>
                    <a:pt x="2296" y="1576"/>
                  </a:cubicBezTo>
                  <a:cubicBezTo>
                    <a:pt x="2296" y="1576"/>
                    <a:pt x="2296" y="1576"/>
                    <a:pt x="2296" y="1576"/>
                  </a:cubicBezTo>
                  <a:cubicBezTo>
                    <a:pt x="2296" y="1576"/>
                    <a:pt x="2296" y="1576"/>
                    <a:pt x="2296" y="1576"/>
                  </a:cubicBezTo>
                  <a:cubicBezTo>
                    <a:pt x="2296" y="1576"/>
                    <a:pt x="2296" y="1576"/>
                    <a:pt x="2296" y="1576"/>
                  </a:cubicBezTo>
                  <a:cubicBezTo>
                    <a:pt x="2296" y="1578"/>
                    <a:pt x="2299" y="1582"/>
                    <a:pt x="2299" y="1586"/>
                  </a:cubicBezTo>
                  <a:cubicBezTo>
                    <a:pt x="2299" y="1586"/>
                    <a:pt x="2299" y="1586"/>
                    <a:pt x="2299" y="1586"/>
                  </a:cubicBezTo>
                  <a:cubicBezTo>
                    <a:pt x="2299" y="1589"/>
                    <a:pt x="2296" y="1591"/>
                    <a:pt x="2291" y="1592"/>
                  </a:cubicBezTo>
                  <a:cubicBezTo>
                    <a:pt x="2291" y="1592"/>
                    <a:pt x="2291" y="1592"/>
                    <a:pt x="2291" y="1592"/>
                  </a:cubicBezTo>
                  <a:cubicBezTo>
                    <a:pt x="2282" y="1594"/>
                    <a:pt x="2281" y="1598"/>
                    <a:pt x="2280" y="1601"/>
                  </a:cubicBezTo>
                  <a:cubicBezTo>
                    <a:pt x="2280" y="1601"/>
                    <a:pt x="2280" y="1601"/>
                    <a:pt x="2280" y="1601"/>
                  </a:cubicBezTo>
                  <a:cubicBezTo>
                    <a:pt x="2280" y="1603"/>
                    <a:pt x="2281" y="1605"/>
                    <a:pt x="2281" y="1606"/>
                  </a:cubicBezTo>
                  <a:cubicBezTo>
                    <a:pt x="2281" y="1606"/>
                    <a:pt x="2281" y="1606"/>
                    <a:pt x="2281" y="1606"/>
                  </a:cubicBezTo>
                  <a:cubicBezTo>
                    <a:pt x="2282" y="1608"/>
                    <a:pt x="2282" y="1611"/>
                    <a:pt x="2282" y="1615"/>
                  </a:cubicBezTo>
                  <a:cubicBezTo>
                    <a:pt x="2282" y="1615"/>
                    <a:pt x="2282" y="1615"/>
                    <a:pt x="2282" y="1615"/>
                  </a:cubicBezTo>
                  <a:cubicBezTo>
                    <a:pt x="2282" y="1621"/>
                    <a:pt x="2281" y="1627"/>
                    <a:pt x="2275" y="1629"/>
                  </a:cubicBezTo>
                  <a:cubicBezTo>
                    <a:pt x="2275" y="1629"/>
                    <a:pt x="2275" y="1629"/>
                    <a:pt x="2275" y="1629"/>
                  </a:cubicBezTo>
                  <a:cubicBezTo>
                    <a:pt x="2269" y="1631"/>
                    <a:pt x="2266" y="1632"/>
                    <a:pt x="2263" y="1632"/>
                  </a:cubicBezTo>
                  <a:cubicBezTo>
                    <a:pt x="2263" y="1632"/>
                    <a:pt x="2263" y="1632"/>
                    <a:pt x="2263" y="1632"/>
                  </a:cubicBezTo>
                  <a:cubicBezTo>
                    <a:pt x="2261" y="1632"/>
                    <a:pt x="2260" y="1632"/>
                    <a:pt x="2259" y="1630"/>
                  </a:cubicBezTo>
                  <a:cubicBezTo>
                    <a:pt x="2259" y="1630"/>
                    <a:pt x="2259" y="1630"/>
                    <a:pt x="2259" y="1630"/>
                  </a:cubicBezTo>
                  <a:cubicBezTo>
                    <a:pt x="2258" y="1629"/>
                    <a:pt x="2256" y="1629"/>
                    <a:pt x="2256" y="1629"/>
                  </a:cubicBezTo>
                  <a:cubicBezTo>
                    <a:pt x="2256" y="1629"/>
                    <a:pt x="2256" y="1629"/>
                    <a:pt x="2256" y="1629"/>
                  </a:cubicBezTo>
                  <a:cubicBezTo>
                    <a:pt x="2256" y="1629"/>
                    <a:pt x="2256" y="1629"/>
                    <a:pt x="2256" y="1629"/>
                  </a:cubicBezTo>
                  <a:cubicBezTo>
                    <a:pt x="2256" y="1629"/>
                    <a:pt x="2256" y="1629"/>
                    <a:pt x="2256" y="1630"/>
                  </a:cubicBezTo>
                  <a:cubicBezTo>
                    <a:pt x="2256" y="1630"/>
                    <a:pt x="2256" y="1630"/>
                    <a:pt x="2256" y="1630"/>
                  </a:cubicBezTo>
                  <a:cubicBezTo>
                    <a:pt x="2256" y="1631"/>
                    <a:pt x="2256" y="1631"/>
                    <a:pt x="2256" y="1632"/>
                  </a:cubicBezTo>
                  <a:cubicBezTo>
                    <a:pt x="2256" y="1632"/>
                    <a:pt x="2256" y="1632"/>
                    <a:pt x="2256" y="1632"/>
                  </a:cubicBezTo>
                  <a:cubicBezTo>
                    <a:pt x="2256" y="1633"/>
                    <a:pt x="2256" y="1633"/>
                    <a:pt x="2256" y="1634"/>
                  </a:cubicBezTo>
                  <a:cubicBezTo>
                    <a:pt x="2256" y="1634"/>
                    <a:pt x="2256" y="1634"/>
                    <a:pt x="2256" y="1634"/>
                  </a:cubicBezTo>
                  <a:cubicBezTo>
                    <a:pt x="2256" y="1636"/>
                    <a:pt x="2256" y="1638"/>
                    <a:pt x="2256" y="1639"/>
                  </a:cubicBezTo>
                  <a:cubicBezTo>
                    <a:pt x="2256" y="1639"/>
                    <a:pt x="2256" y="1639"/>
                    <a:pt x="2256" y="1639"/>
                  </a:cubicBezTo>
                  <a:cubicBezTo>
                    <a:pt x="2256" y="1640"/>
                    <a:pt x="2256" y="1641"/>
                    <a:pt x="2260" y="1642"/>
                  </a:cubicBezTo>
                  <a:cubicBezTo>
                    <a:pt x="2260" y="1642"/>
                    <a:pt x="2260" y="1642"/>
                    <a:pt x="2260" y="1642"/>
                  </a:cubicBezTo>
                  <a:cubicBezTo>
                    <a:pt x="2264" y="1643"/>
                    <a:pt x="2267" y="1644"/>
                    <a:pt x="2270" y="1645"/>
                  </a:cubicBezTo>
                  <a:cubicBezTo>
                    <a:pt x="2270" y="1645"/>
                    <a:pt x="2270" y="1645"/>
                    <a:pt x="2270" y="1645"/>
                  </a:cubicBezTo>
                  <a:cubicBezTo>
                    <a:pt x="2273" y="1646"/>
                    <a:pt x="2276" y="1649"/>
                    <a:pt x="2276" y="1653"/>
                  </a:cubicBezTo>
                  <a:cubicBezTo>
                    <a:pt x="2276" y="1653"/>
                    <a:pt x="2276" y="1653"/>
                    <a:pt x="2276" y="1653"/>
                  </a:cubicBezTo>
                  <a:cubicBezTo>
                    <a:pt x="2276" y="1660"/>
                    <a:pt x="2277" y="1667"/>
                    <a:pt x="2283" y="1669"/>
                  </a:cubicBezTo>
                  <a:cubicBezTo>
                    <a:pt x="2283" y="1669"/>
                    <a:pt x="2283" y="1669"/>
                    <a:pt x="2283" y="1669"/>
                  </a:cubicBezTo>
                  <a:cubicBezTo>
                    <a:pt x="2289" y="1672"/>
                    <a:pt x="2294" y="1671"/>
                    <a:pt x="2298" y="1674"/>
                  </a:cubicBezTo>
                  <a:cubicBezTo>
                    <a:pt x="2298" y="1674"/>
                    <a:pt x="2298" y="1674"/>
                    <a:pt x="2298" y="1674"/>
                  </a:cubicBezTo>
                  <a:cubicBezTo>
                    <a:pt x="2298" y="1674"/>
                    <a:pt x="2308" y="1678"/>
                    <a:pt x="2308" y="1678"/>
                  </a:cubicBezTo>
                  <a:cubicBezTo>
                    <a:pt x="2308" y="1678"/>
                    <a:pt x="2308" y="1678"/>
                    <a:pt x="2308" y="1678"/>
                  </a:cubicBezTo>
                  <a:cubicBezTo>
                    <a:pt x="2308" y="1681"/>
                    <a:pt x="2308" y="1681"/>
                    <a:pt x="2308" y="1681"/>
                  </a:cubicBezTo>
                  <a:cubicBezTo>
                    <a:pt x="2306" y="1681"/>
                    <a:pt x="2298" y="1677"/>
                    <a:pt x="2296" y="1676"/>
                  </a:cubicBezTo>
                  <a:close/>
                  <a:moveTo>
                    <a:pt x="2346" y="1503"/>
                  </a:moveTo>
                  <a:cubicBezTo>
                    <a:pt x="2346" y="1503"/>
                    <a:pt x="2346" y="1503"/>
                    <a:pt x="2346" y="1503"/>
                  </a:cubicBezTo>
                  <a:cubicBezTo>
                    <a:pt x="2346" y="1503"/>
                    <a:pt x="2346" y="1503"/>
                    <a:pt x="2346" y="1503"/>
                  </a:cubicBezTo>
                  <a:cubicBezTo>
                    <a:pt x="2346" y="1503"/>
                    <a:pt x="2346" y="1503"/>
                    <a:pt x="2346" y="1503"/>
                  </a:cubicBezTo>
                  <a:close/>
                  <a:moveTo>
                    <a:pt x="1939" y="1657"/>
                  </a:moveTo>
                  <a:cubicBezTo>
                    <a:pt x="1939" y="1657"/>
                    <a:pt x="1939" y="1657"/>
                    <a:pt x="1939" y="1657"/>
                  </a:cubicBezTo>
                  <a:cubicBezTo>
                    <a:pt x="1939" y="1657"/>
                    <a:pt x="1939" y="1657"/>
                    <a:pt x="1939" y="1657"/>
                  </a:cubicBezTo>
                  <a:cubicBezTo>
                    <a:pt x="1939" y="1657"/>
                    <a:pt x="1939" y="1657"/>
                    <a:pt x="1939" y="1657"/>
                  </a:cubicBezTo>
                  <a:cubicBezTo>
                    <a:pt x="1939" y="1657"/>
                    <a:pt x="1939" y="1657"/>
                    <a:pt x="1939" y="1657"/>
                  </a:cubicBezTo>
                  <a:close/>
                  <a:moveTo>
                    <a:pt x="1325" y="1651"/>
                  </a:moveTo>
                  <a:cubicBezTo>
                    <a:pt x="1325" y="1651"/>
                    <a:pt x="1323" y="1647"/>
                    <a:pt x="1322" y="1644"/>
                  </a:cubicBezTo>
                  <a:cubicBezTo>
                    <a:pt x="1322" y="1644"/>
                    <a:pt x="1322" y="1644"/>
                    <a:pt x="1322" y="1644"/>
                  </a:cubicBezTo>
                  <a:cubicBezTo>
                    <a:pt x="1321" y="1642"/>
                    <a:pt x="1321" y="1640"/>
                    <a:pt x="1319" y="1638"/>
                  </a:cubicBezTo>
                  <a:cubicBezTo>
                    <a:pt x="1319" y="1638"/>
                    <a:pt x="1319" y="1638"/>
                    <a:pt x="1319" y="1638"/>
                  </a:cubicBezTo>
                  <a:cubicBezTo>
                    <a:pt x="1318" y="1638"/>
                    <a:pt x="1317" y="1637"/>
                    <a:pt x="1317" y="1637"/>
                  </a:cubicBezTo>
                  <a:cubicBezTo>
                    <a:pt x="1317" y="1637"/>
                    <a:pt x="1317" y="1637"/>
                    <a:pt x="1317" y="1637"/>
                  </a:cubicBezTo>
                  <a:cubicBezTo>
                    <a:pt x="1317" y="1637"/>
                    <a:pt x="1317" y="1637"/>
                    <a:pt x="1317" y="1637"/>
                  </a:cubicBezTo>
                  <a:cubicBezTo>
                    <a:pt x="1317" y="1637"/>
                    <a:pt x="1316" y="1637"/>
                    <a:pt x="1316" y="1636"/>
                  </a:cubicBezTo>
                  <a:cubicBezTo>
                    <a:pt x="1316" y="1636"/>
                    <a:pt x="1316" y="1636"/>
                    <a:pt x="1316" y="1636"/>
                  </a:cubicBezTo>
                  <a:cubicBezTo>
                    <a:pt x="1315" y="1636"/>
                    <a:pt x="1315" y="1635"/>
                    <a:pt x="1315" y="1635"/>
                  </a:cubicBezTo>
                  <a:cubicBezTo>
                    <a:pt x="1315" y="1635"/>
                    <a:pt x="1315" y="1635"/>
                    <a:pt x="1315" y="1635"/>
                  </a:cubicBezTo>
                  <a:cubicBezTo>
                    <a:pt x="1314" y="1635"/>
                    <a:pt x="1313" y="1634"/>
                    <a:pt x="1312" y="1634"/>
                  </a:cubicBezTo>
                  <a:cubicBezTo>
                    <a:pt x="1312" y="1634"/>
                    <a:pt x="1312" y="1634"/>
                    <a:pt x="1312" y="1634"/>
                  </a:cubicBezTo>
                  <a:cubicBezTo>
                    <a:pt x="1312" y="1634"/>
                    <a:pt x="1312" y="1634"/>
                    <a:pt x="1312" y="1634"/>
                  </a:cubicBezTo>
                  <a:cubicBezTo>
                    <a:pt x="1312" y="1634"/>
                    <a:pt x="1310" y="1636"/>
                    <a:pt x="1309" y="1638"/>
                  </a:cubicBezTo>
                  <a:cubicBezTo>
                    <a:pt x="1309" y="1638"/>
                    <a:pt x="1309" y="1638"/>
                    <a:pt x="1309" y="1638"/>
                  </a:cubicBezTo>
                  <a:cubicBezTo>
                    <a:pt x="1307" y="1640"/>
                    <a:pt x="1305" y="1642"/>
                    <a:pt x="1302" y="1642"/>
                  </a:cubicBezTo>
                  <a:cubicBezTo>
                    <a:pt x="1302" y="1642"/>
                    <a:pt x="1302" y="1642"/>
                    <a:pt x="1302" y="1642"/>
                  </a:cubicBezTo>
                  <a:cubicBezTo>
                    <a:pt x="1301" y="1642"/>
                    <a:pt x="1300" y="1642"/>
                    <a:pt x="1299" y="1642"/>
                  </a:cubicBezTo>
                  <a:cubicBezTo>
                    <a:pt x="1299" y="1642"/>
                    <a:pt x="1299" y="1642"/>
                    <a:pt x="1299" y="1642"/>
                  </a:cubicBezTo>
                  <a:cubicBezTo>
                    <a:pt x="1297" y="1641"/>
                    <a:pt x="1295" y="1639"/>
                    <a:pt x="1295" y="1637"/>
                  </a:cubicBezTo>
                  <a:cubicBezTo>
                    <a:pt x="1295" y="1637"/>
                    <a:pt x="1295" y="1637"/>
                    <a:pt x="1295" y="1637"/>
                  </a:cubicBezTo>
                  <a:cubicBezTo>
                    <a:pt x="1295" y="1635"/>
                    <a:pt x="1297" y="1633"/>
                    <a:pt x="1297" y="1629"/>
                  </a:cubicBezTo>
                  <a:cubicBezTo>
                    <a:pt x="1297" y="1629"/>
                    <a:pt x="1297" y="1629"/>
                    <a:pt x="1297" y="1629"/>
                  </a:cubicBezTo>
                  <a:cubicBezTo>
                    <a:pt x="1297" y="1625"/>
                    <a:pt x="1296" y="1622"/>
                    <a:pt x="1295" y="1620"/>
                  </a:cubicBezTo>
                  <a:cubicBezTo>
                    <a:pt x="1295" y="1620"/>
                    <a:pt x="1295" y="1620"/>
                    <a:pt x="1295" y="1620"/>
                  </a:cubicBezTo>
                  <a:cubicBezTo>
                    <a:pt x="1294" y="1618"/>
                    <a:pt x="1292" y="1617"/>
                    <a:pt x="1292" y="1617"/>
                  </a:cubicBezTo>
                  <a:cubicBezTo>
                    <a:pt x="1292" y="1617"/>
                    <a:pt x="1292" y="1617"/>
                    <a:pt x="1292" y="1617"/>
                  </a:cubicBezTo>
                  <a:cubicBezTo>
                    <a:pt x="1290" y="1617"/>
                    <a:pt x="1289" y="1615"/>
                    <a:pt x="1288" y="1613"/>
                  </a:cubicBezTo>
                  <a:cubicBezTo>
                    <a:pt x="1288" y="1613"/>
                    <a:pt x="1288" y="1613"/>
                    <a:pt x="1288" y="1613"/>
                  </a:cubicBezTo>
                  <a:cubicBezTo>
                    <a:pt x="1287" y="1612"/>
                    <a:pt x="1286" y="1610"/>
                    <a:pt x="1286" y="1610"/>
                  </a:cubicBezTo>
                  <a:cubicBezTo>
                    <a:pt x="1286" y="1610"/>
                    <a:pt x="1286" y="1610"/>
                    <a:pt x="1286" y="1610"/>
                  </a:cubicBezTo>
                  <a:cubicBezTo>
                    <a:pt x="1286" y="1610"/>
                    <a:pt x="1286" y="1610"/>
                    <a:pt x="1285" y="1610"/>
                  </a:cubicBezTo>
                  <a:cubicBezTo>
                    <a:pt x="1285" y="1610"/>
                    <a:pt x="1285" y="1610"/>
                    <a:pt x="1285" y="1610"/>
                  </a:cubicBezTo>
                  <a:cubicBezTo>
                    <a:pt x="1284" y="1613"/>
                    <a:pt x="1282" y="1614"/>
                    <a:pt x="1280" y="1615"/>
                  </a:cubicBezTo>
                  <a:cubicBezTo>
                    <a:pt x="1280" y="1615"/>
                    <a:pt x="1280" y="1615"/>
                    <a:pt x="1280" y="1615"/>
                  </a:cubicBezTo>
                  <a:cubicBezTo>
                    <a:pt x="1279" y="1615"/>
                    <a:pt x="1278" y="1616"/>
                    <a:pt x="1278" y="1619"/>
                  </a:cubicBezTo>
                  <a:cubicBezTo>
                    <a:pt x="1278" y="1619"/>
                    <a:pt x="1278" y="1619"/>
                    <a:pt x="1278" y="1619"/>
                  </a:cubicBezTo>
                  <a:cubicBezTo>
                    <a:pt x="1277" y="1623"/>
                    <a:pt x="1276" y="1628"/>
                    <a:pt x="1271" y="1628"/>
                  </a:cubicBezTo>
                  <a:cubicBezTo>
                    <a:pt x="1271" y="1628"/>
                    <a:pt x="1271" y="1628"/>
                    <a:pt x="1271" y="1628"/>
                  </a:cubicBezTo>
                  <a:cubicBezTo>
                    <a:pt x="1268" y="1628"/>
                    <a:pt x="1265" y="1626"/>
                    <a:pt x="1262" y="1623"/>
                  </a:cubicBezTo>
                  <a:cubicBezTo>
                    <a:pt x="1262" y="1623"/>
                    <a:pt x="1262" y="1623"/>
                    <a:pt x="1262" y="1623"/>
                  </a:cubicBezTo>
                  <a:cubicBezTo>
                    <a:pt x="1257" y="1620"/>
                    <a:pt x="1253" y="1619"/>
                    <a:pt x="1250" y="1617"/>
                  </a:cubicBezTo>
                  <a:cubicBezTo>
                    <a:pt x="1250" y="1617"/>
                    <a:pt x="1250" y="1617"/>
                    <a:pt x="1250" y="1617"/>
                  </a:cubicBezTo>
                  <a:cubicBezTo>
                    <a:pt x="1247" y="1616"/>
                    <a:pt x="1244" y="1615"/>
                    <a:pt x="1242" y="1611"/>
                  </a:cubicBezTo>
                  <a:cubicBezTo>
                    <a:pt x="1242" y="1611"/>
                    <a:pt x="1242" y="1611"/>
                    <a:pt x="1242" y="1611"/>
                  </a:cubicBezTo>
                  <a:cubicBezTo>
                    <a:pt x="1240" y="1604"/>
                    <a:pt x="1233" y="1598"/>
                    <a:pt x="1227" y="1595"/>
                  </a:cubicBezTo>
                  <a:cubicBezTo>
                    <a:pt x="1227" y="1595"/>
                    <a:pt x="1227" y="1595"/>
                    <a:pt x="1227" y="1595"/>
                  </a:cubicBezTo>
                  <a:cubicBezTo>
                    <a:pt x="1219" y="1592"/>
                    <a:pt x="1216" y="1583"/>
                    <a:pt x="1215" y="1574"/>
                  </a:cubicBezTo>
                  <a:cubicBezTo>
                    <a:pt x="1215" y="1574"/>
                    <a:pt x="1215" y="1574"/>
                    <a:pt x="1215" y="1574"/>
                  </a:cubicBezTo>
                  <a:cubicBezTo>
                    <a:pt x="1214" y="1566"/>
                    <a:pt x="1215" y="1564"/>
                    <a:pt x="1212" y="1560"/>
                  </a:cubicBezTo>
                  <a:cubicBezTo>
                    <a:pt x="1212" y="1560"/>
                    <a:pt x="1212" y="1560"/>
                    <a:pt x="1212" y="1560"/>
                  </a:cubicBezTo>
                  <a:cubicBezTo>
                    <a:pt x="1208" y="1554"/>
                    <a:pt x="1210" y="1545"/>
                    <a:pt x="1207" y="1544"/>
                  </a:cubicBezTo>
                  <a:cubicBezTo>
                    <a:pt x="1207" y="1544"/>
                    <a:pt x="1207" y="1544"/>
                    <a:pt x="1207" y="1544"/>
                  </a:cubicBezTo>
                  <a:cubicBezTo>
                    <a:pt x="1202" y="1541"/>
                    <a:pt x="1196" y="1532"/>
                    <a:pt x="1196" y="1524"/>
                  </a:cubicBezTo>
                  <a:cubicBezTo>
                    <a:pt x="1196" y="1524"/>
                    <a:pt x="1196" y="1524"/>
                    <a:pt x="1196" y="1524"/>
                  </a:cubicBezTo>
                  <a:cubicBezTo>
                    <a:pt x="1196" y="1524"/>
                    <a:pt x="1196" y="1524"/>
                    <a:pt x="1196" y="1524"/>
                  </a:cubicBezTo>
                  <a:cubicBezTo>
                    <a:pt x="1196" y="1524"/>
                    <a:pt x="1196" y="1524"/>
                    <a:pt x="1196" y="1524"/>
                  </a:cubicBezTo>
                  <a:cubicBezTo>
                    <a:pt x="1196" y="1521"/>
                    <a:pt x="1196" y="1519"/>
                    <a:pt x="1196" y="1518"/>
                  </a:cubicBezTo>
                  <a:cubicBezTo>
                    <a:pt x="1196" y="1518"/>
                    <a:pt x="1196" y="1518"/>
                    <a:pt x="1196" y="1518"/>
                  </a:cubicBezTo>
                  <a:cubicBezTo>
                    <a:pt x="1196" y="1515"/>
                    <a:pt x="1196" y="1513"/>
                    <a:pt x="1190" y="1513"/>
                  </a:cubicBezTo>
                  <a:cubicBezTo>
                    <a:pt x="1190" y="1513"/>
                    <a:pt x="1190" y="1513"/>
                    <a:pt x="1190" y="1513"/>
                  </a:cubicBezTo>
                  <a:cubicBezTo>
                    <a:pt x="1180" y="1512"/>
                    <a:pt x="1174" y="1508"/>
                    <a:pt x="1171" y="1506"/>
                  </a:cubicBezTo>
                  <a:cubicBezTo>
                    <a:pt x="1171" y="1506"/>
                    <a:pt x="1171" y="1506"/>
                    <a:pt x="1171" y="1506"/>
                  </a:cubicBezTo>
                  <a:cubicBezTo>
                    <a:pt x="1169" y="1504"/>
                    <a:pt x="1165" y="1502"/>
                    <a:pt x="1161" y="1502"/>
                  </a:cubicBezTo>
                  <a:cubicBezTo>
                    <a:pt x="1161" y="1502"/>
                    <a:pt x="1161" y="1502"/>
                    <a:pt x="1161" y="1502"/>
                  </a:cubicBezTo>
                  <a:cubicBezTo>
                    <a:pt x="1159" y="1502"/>
                    <a:pt x="1157" y="1503"/>
                    <a:pt x="1155" y="1505"/>
                  </a:cubicBezTo>
                  <a:cubicBezTo>
                    <a:pt x="1155" y="1505"/>
                    <a:pt x="1155" y="1505"/>
                    <a:pt x="1155" y="1505"/>
                  </a:cubicBezTo>
                  <a:cubicBezTo>
                    <a:pt x="1153" y="1508"/>
                    <a:pt x="1153" y="1509"/>
                    <a:pt x="1152" y="1511"/>
                  </a:cubicBezTo>
                  <a:cubicBezTo>
                    <a:pt x="1152" y="1511"/>
                    <a:pt x="1152" y="1511"/>
                    <a:pt x="1152" y="1511"/>
                  </a:cubicBezTo>
                  <a:cubicBezTo>
                    <a:pt x="1152" y="1511"/>
                    <a:pt x="1153" y="1511"/>
                    <a:pt x="1153" y="1512"/>
                  </a:cubicBezTo>
                  <a:cubicBezTo>
                    <a:pt x="1153" y="1512"/>
                    <a:pt x="1153" y="1512"/>
                    <a:pt x="1153" y="1512"/>
                  </a:cubicBezTo>
                  <a:cubicBezTo>
                    <a:pt x="1153" y="1513"/>
                    <a:pt x="1152" y="1515"/>
                    <a:pt x="1150" y="1517"/>
                  </a:cubicBezTo>
                  <a:cubicBezTo>
                    <a:pt x="1150" y="1517"/>
                    <a:pt x="1150" y="1517"/>
                    <a:pt x="1150" y="1517"/>
                  </a:cubicBezTo>
                  <a:cubicBezTo>
                    <a:pt x="1145" y="1522"/>
                    <a:pt x="1142" y="1524"/>
                    <a:pt x="1136" y="1524"/>
                  </a:cubicBezTo>
                  <a:cubicBezTo>
                    <a:pt x="1136" y="1524"/>
                    <a:pt x="1136" y="1524"/>
                    <a:pt x="1136" y="1524"/>
                  </a:cubicBezTo>
                  <a:cubicBezTo>
                    <a:pt x="1132" y="1525"/>
                    <a:pt x="1132" y="1525"/>
                    <a:pt x="1132" y="1528"/>
                  </a:cubicBezTo>
                  <a:cubicBezTo>
                    <a:pt x="1132" y="1528"/>
                    <a:pt x="1132" y="1528"/>
                    <a:pt x="1132" y="1528"/>
                  </a:cubicBezTo>
                  <a:cubicBezTo>
                    <a:pt x="1132" y="1529"/>
                    <a:pt x="1132" y="1531"/>
                    <a:pt x="1132" y="1533"/>
                  </a:cubicBezTo>
                  <a:cubicBezTo>
                    <a:pt x="1132" y="1533"/>
                    <a:pt x="1132" y="1533"/>
                    <a:pt x="1132" y="1533"/>
                  </a:cubicBezTo>
                  <a:cubicBezTo>
                    <a:pt x="1132" y="1534"/>
                    <a:pt x="1132" y="1535"/>
                    <a:pt x="1132" y="1536"/>
                  </a:cubicBezTo>
                  <a:cubicBezTo>
                    <a:pt x="1132" y="1536"/>
                    <a:pt x="1132" y="1536"/>
                    <a:pt x="1132" y="1536"/>
                  </a:cubicBezTo>
                  <a:cubicBezTo>
                    <a:pt x="1132" y="1538"/>
                    <a:pt x="1132" y="1540"/>
                    <a:pt x="1132" y="1541"/>
                  </a:cubicBezTo>
                  <a:cubicBezTo>
                    <a:pt x="1132" y="1541"/>
                    <a:pt x="1132" y="1541"/>
                    <a:pt x="1132" y="1541"/>
                  </a:cubicBezTo>
                  <a:cubicBezTo>
                    <a:pt x="1132" y="1543"/>
                    <a:pt x="1132" y="1544"/>
                    <a:pt x="1134" y="1545"/>
                  </a:cubicBezTo>
                  <a:cubicBezTo>
                    <a:pt x="1134" y="1545"/>
                    <a:pt x="1134" y="1545"/>
                    <a:pt x="1134" y="1545"/>
                  </a:cubicBezTo>
                  <a:cubicBezTo>
                    <a:pt x="1137" y="1549"/>
                    <a:pt x="1136" y="1553"/>
                    <a:pt x="1139" y="1555"/>
                  </a:cubicBezTo>
                  <a:cubicBezTo>
                    <a:pt x="1139" y="1555"/>
                    <a:pt x="1139" y="1555"/>
                    <a:pt x="1139" y="1555"/>
                  </a:cubicBezTo>
                  <a:cubicBezTo>
                    <a:pt x="1141" y="1556"/>
                    <a:pt x="1144" y="1556"/>
                    <a:pt x="1146" y="1557"/>
                  </a:cubicBezTo>
                  <a:cubicBezTo>
                    <a:pt x="1146" y="1557"/>
                    <a:pt x="1146" y="1557"/>
                    <a:pt x="1146" y="1557"/>
                  </a:cubicBezTo>
                  <a:cubicBezTo>
                    <a:pt x="1148" y="1558"/>
                    <a:pt x="1150" y="1559"/>
                    <a:pt x="1150" y="1562"/>
                  </a:cubicBezTo>
                  <a:cubicBezTo>
                    <a:pt x="1150" y="1562"/>
                    <a:pt x="1150" y="1562"/>
                    <a:pt x="1150" y="1562"/>
                  </a:cubicBezTo>
                  <a:cubicBezTo>
                    <a:pt x="1150" y="1563"/>
                    <a:pt x="1149" y="1564"/>
                    <a:pt x="1148" y="1566"/>
                  </a:cubicBezTo>
                  <a:cubicBezTo>
                    <a:pt x="1148" y="1566"/>
                    <a:pt x="1148" y="1566"/>
                    <a:pt x="1148" y="1566"/>
                  </a:cubicBezTo>
                  <a:cubicBezTo>
                    <a:pt x="1143" y="1571"/>
                    <a:pt x="1144" y="1569"/>
                    <a:pt x="1141" y="1574"/>
                  </a:cubicBezTo>
                  <a:cubicBezTo>
                    <a:pt x="1141" y="1574"/>
                    <a:pt x="1141" y="1574"/>
                    <a:pt x="1141" y="1574"/>
                  </a:cubicBezTo>
                  <a:cubicBezTo>
                    <a:pt x="1138" y="1579"/>
                    <a:pt x="1133" y="1581"/>
                    <a:pt x="1133" y="1583"/>
                  </a:cubicBezTo>
                  <a:cubicBezTo>
                    <a:pt x="1133" y="1583"/>
                    <a:pt x="1133" y="1583"/>
                    <a:pt x="1133" y="1583"/>
                  </a:cubicBezTo>
                  <a:cubicBezTo>
                    <a:pt x="1133" y="1584"/>
                    <a:pt x="1133" y="1584"/>
                    <a:pt x="1133" y="1584"/>
                  </a:cubicBezTo>
                  <a:cubicBezTo>
                    <a:pt x="1133" y="1584"/>
                    <a:pt x="1133" y="1584"/>
                    <a:pt x="1133" y="1584"/>
                  </a:cubicBezTo>
                  <a:cubicBezTo>
                    <a:pt x="1134" y="1586"/>
                    <a:pt x="1135" y="1589"/>
                    <a:pt x="1135" y="1592"/>
                  </a:cubicBezTo>
                  <a:cubicBezTo>
                    <a:pt x="1135" y="1592"/>
                    <a:pt x="1135" y="1592"/>
                    <a:pt x="1135" y="1592"/>
                  </a:cubicBezTo>
                  <a:cubicBezTo>
                    <a:pt x="1135" y="1593"/>
                    <a:pt x="1134" y="1594"/>
                    <a:pt x="1134" y="1595"/>
                  </a:cubicBezTo>
                  <a:cubicBezTo>
                    <a:pt x="1134" y="1595"/>
                    <a:pt x="1134" y="1595"/>
                    <a:pt x="1134" y="1595"/>
                  </a:cubicBezTo>
                  <a:cubicBezTo>
                    <a:pt x="1133" y="1596"/>
                    <a:pt x="1132" y="1597"/>
                    <a:pt x="1130" y="1597"/>
                  </a:cubicBezTo>
                  <a:cubicBezTo>
                    <a:pt x="1130" y="1597"/>
                    <a:pt x="1130" y="1597"/>
                    <a:pt x="1130" y="1597"/>
                  </a:cubicBezTo>
                  <a:cubicBezTo>
                    <a:pt x="1126" y="1597"/>
                    <a:pt x="1123" y="1597"/>
                    <a:pt x="1123" y="1602"/>
                  </a:cubicBezTo>
                  <a:cubicBezTo>
                    <a:pt x="1123" y="1602"/>
                    <a:pt x="1123" y="1602"/>
                    <a:pt x="1123" y="1602"/>
                  </a:cubicBezTo>
                  <a:cubicBezTo>
                    <a:pt x="1123" y="1602"/>
                    <a:pt x="1123" y="1602"/>
                    <a:pt x="1123" y="1602"/>
                  </a:cubicBezTo>
                  <a:cubicBezTo>
                    <a:pt x="1123" y="1602"/>
                    <a:pt x="1123" y="1602"/>
                    <a:pt x="1123" y="1602"/>
                  </a:cubicBezTo>
                  <a:cubicBezTo>
                    <a:pt x="1123" y="1602"/>
                    <a:pt x="1123" y="1602"/>
                    <a:pt x="1123" y="1602"/>
                  </a:cubicBezTo>
                  <a:cubicBezTo>
                    <a:pt x="1120" y="1602"/>
                    <a:pt x="1120" y="1602"/>
                    <a:pt x="1120" y="1602"/>
                  </a:cubicBezTo>
                  <a:cubicBezTo>
                    <a:pt x="1120" y="1602"/>
                    <a:pt x="1120" y="1602"/>
                    <a:pt x="1120" y="1602"/>
                  </a:cubicBezTo>
                  <a:cubicBezTo>
                    <a:pt x="1120" y="1602"/>
                    <a:pt x="1120" y="1602"/>
                    <a:pt x="1120" y="1602"/>
                  </a:cubicBezTo>
                  <a:cubicBezTo>
                    <a:pt x="1120" y="1598"/>
                    <a:pt x="1121" y="1596"/>
                    <a:pt x="1124" y="1595"/>
                  </a:cubicBezTo>
                  <a:cubicBezTo>
                    <a:pt x="1124" y="1595"/>
                    <a:pt x="1124" y="1595"/>
                    <a:pt x="1124" y="1595"/>
                  </a:cubicBezTo>
                  <a:cubicBezTo>
                    <a:pt x="1126" y="1594"/>
                    <a:pt x="1128" y="1594"/>
                    <a:pt x="1130" y="1594"/>
                  </a:cubicBezTo>
                  <a:cubicBezTo>
                    <a:pt x="1130" y="1594"/>
                    <a:pt x="1130" y="1594"/>
                    <a:pt x="1130" y="1594"/>
                  </a:cubicBezTo>
                  <a:cubicBezTo>
                    <a:pt x="1132" y="1594"/>
                    <a:pt x="1132" y="1594"/>
                    <a:pt x="1132" y="1592"/>
                  </a:cubicBezTo>
                  <a:cubicBezTo>
                    <a:pt x="1132" y="1592"/>
                    <a:pt x="1132" y="1592"/>
                    <a:pt x="1132" y="1592"/>
                  </a:cubicBezTo>
                  <a:cubicBezTo>
                    <a:pt x="1132" y="1590"/>
                    <a:pt x="1131" y="1587"/>
                    <a:pt x="1130" y="1585"/>
                  </a:cubicBezTo>
                  <a:cubicBezTo>
                    <a:pt x="1130" y="1585"/>
                    <a:pt x="1130" y="1585"/>
                    <a:pt x="1130" y="1585"/>
                  </a:cubicBezTo>
                  <a:cubicBezTo>
                    <a:pt x="1130" y="1584"/>
                    <a:pt x="1130" y="1584"/>
                    <a:pt x="1130" y="1583"/>
                  </a:cubicBezTo>
                  <a:cubicBezTo>
                    <a:pt x="1130" y="1583"/>
                    <a:pt x="1130" y="1583"/>
                    <a:pt x="1130" y="1583"/>
                  </a:cubicBezTo>
                  <a:cubicBezTo>
                    <a:pt x="1131" y="1578"/>
                    <a:pt x="1137" y="1576"/>
                    <a:pt x="1139" y="1573"/>
                  </a:cubicBezTo>
                  <a:cubicBezTo>
                    <a:pt x="1139" y="1573"/>
                    <a:pt x="1139" y="1573"/>
                    <a:pt x="1139" y="1573"/>
                  </a:cubicBezTo>
                  <a:cubicBezTo>
                    <a:pt x="1141" y="1568"/>
                    <a:pt x="1141" y="1569"/>
                    <a:pt x="1146" y="1564"/>
                  </a:cubicBezTo>
                  <a:cubicBezTo>
                    <a:pt x="1146" y="1564"/>
                    <a:pt x="1146" y="1564"/>
                    <a:pt x="1146" y="1564"/>
                  </a:cubicBezTo>
                  <a:cubicBezTo>
                    <a:pt x="1147" y="1563"/>
                    <a:pt x="1147" y="1562"/>
                    <a:pt x="1147" y="1562"/>
                  </a:cubicBezTo>
                  <a:cubicBezTo>
                    <a:pt x="1147" y="1562"/>
                    <a:pt x="1147" y="1562"/>
                    <a:pt x="1147" y="1562"/>
                  </a:cubicBezTo>
                  <a:cubicBezTo>
                    <a:pt x="1147" y="1562"/>
                    <a:pt x="1147" y="1561"/>
                    <a:pt x="1145" y="1560"/>
                  </a:cubicBezTo>
                  <a:cubicBezTo>
                    <a:pt x="1145" y="1560"/>
                    <a:pt x="1145" y="1560"/>
                    <a:pt x="1145" y="1560"/>
                  </a:cubicBezTo>
                  <a:cubicBezTo>
                    <a:pt x="1143" y="1559"/>
                    <a:pt x="1140" y="1558"/>
                    <a:pt x="1138" y="1557"/>
                  </a:cubicBezTo>
                  <a:cubicBezTo>
                    <a:pt x="1138" y="1557"/>
                    <a:pt x="1138" y="1557"/>
                    <a:pt x="1138" y="1557"/>
                  </a:cubicBezTo>
                  <a:cubicBezTo>
                    <a:pt x="1133" y="1555"/>
                    <a:pt x="1134" y="1549"/>
                    <a:pt x="1132" y="1547"/>
                  </a:cubicBezTo>
                  <a:cubicBezTo>
                    <a:pt x="1132" y="1547"/>
                    <a:pt x="1132" y="1547"/>
                    <a:pt x="1132" y="1547"/>
                  </a:cubicBezTo>
                  <a:cubicBezTo>
                    <a:pt x="1130" y="1546"/>
                    <a:pt x="1129" y="1543"/>
                    <a:pt x="1129" y="1541"/>
                  </a:cubicBezTo>
                  <a:cubicBezTo>
                    <a:pt x="1129" y="1541"/>
                    <a:pt x="1129" y="1541"/>
                    <a:pt x="1129" y="1541"/>
                  </a:cubicBezTo>
                  <a:cubicBezTo>
                    <a:pt x="1129" y="1540"/>
                    <a:pt x="1130" y="1538"/>
                    <a:pt x="1129" y="1536"/>
                  </a:cubicBezTo>
                  <a:cubicBezTo>
                    <a:pt x="1129" y="1536"/>
                    <a:pt x="1129" y="1536"/>
                    <a:pt x="1129" y="1536"/>
                  </a:cubicBezTo>
                  <a:cubicBezTo>
                    <a:pt x="1129" y="1535"/>
                    <a:pt x="1129" y="1534"/>
                    <a:pt x="1129" y="1533"/>
                  </a:cubicBezTo>
                  <a:cubicBezTo>
                    <a:pt x="1129" y="1533"/>
                    <a:pt x="1129" y="1533"/>
                    <a:pt x="1129" y="1533"/>
                  </a:cubicBezTo>
                  <a:cubicBezTo>
                    <a:pt x="1129" y="1531"/>
                    <a:pt x="1129" y="1529"/>
                    <a:pt x="1129" y="1528"/>
                  </a:cubicBezTo>
                  <a:cubicBezTo>
                    <a:pt x="1129" y="1528"/>
                    <a:pt x="1129" y="1528"/>
                    <a:pt x="1129" y="1528"/>
                  </a:cubicBezTo>
                  <a:cubicBezTo>
                    <a:pt x="1129" y="1526"/>
                    <a:pt x="1129" y="1524"/>
                    <a:pt x="1130" y="1523"/>
                  </a:cubicBezTo>
                  <a:cubicBezTo>
                    <a:pt x="1130" y="1523"/>
                    <a:pt x="1130" y="1523"/>
                    <a:pt x="1130" y="1523"/>
                  </a:cubicBezTo>
                  <a:cubicBezTo>
                    <a:pt x="1131" y="1522"/>
                    <a:pt x="1133" y="1522"/>
                    <a:pt x="1135" y="1521"/>
                  </a:cubicBezTo>
                  <a:cubicBezTo>
                    <a:pt x="1135" y="1521"/>
                    <a:pt x="1135" y="1521"/>
                    <a:pt x="1135" y="1521"/>
                  </a:cubicBezTo>
                  <a:cubicBezTo>
                    <a:pt x="1142" y="1521"/>
                    <a:pt x="1143" y="1520"/>
                    <a:pt x="1148" y="1515"/>
                  </a:cubicBezTo>
                  <a:cubicBezTo>
                    <a:pt x="1148" y="1515"/>
                    <a:pt x="1148" y="1515"/>
                    <a:pt x="1148" y="1515"/>
                  </a:cubicBezTo>
                  <a:cubicBezTo>
                    <a:pt x="1150" y="1514"/>
                    <a:pt x="1150" y="1513"/>
                    <a:pt x="1150" y="1512"/>
                  </a:cubicBezTo>
                  <a:cubicBezTo>
                    <a:pt x="1150" y="1512"/>
                    <a:pt x="1150" y="1512"/>
                    <a:pt x="1150" y="1512"/>
                  </a:cubicBezTo>
                  <a:cubicBezTo>
                    <a:pt x="1150" y="1512"/>
                    <a:pt x="1150" y="1511"/>
                    <a:pt x="1150" y="1511"/>
                  </a:cubicBezTo>
                  <a:cubicBezTo>
                    <a:pt x="1150" y="1511"/>
                    <a:pt x="1150" y="1511"/>
                    <a:pt x="1150" y="1511"/>
                  </a:cubicBezTo>
                  <a:cubicBezTo>
                    <a:pt x="1150" y="1509"/>
                    <a:pt x="1150" y="1506"/>
                    <a:pt x="1153" y="1503"/>
                  </a:cubicBezTo>
                  <a:cubicBezTo>
                    <a:pt x="1153" y="1503"/>
                    <a:pt x="1153" y="1503"/>
                    <a:pt x="1153" y="1503"/>
                  </a:cubicBezTo>
                  <a:cubicBezTo>
                    <a:pt x="1155" y="1500"/>
                    <a:pt x="1158" y="1499"/>
                    <a:pt x="1161" y="1499"/>
                  </a:cubicBezTo>
                  <a:cubicBezTo>
                    <a:pt x="1161" y="1499"/>
                    <a:pt x="1161" y="1499"/>
                    <a:pt x="1161" y="1499"/>
                  </a:cubicBezTo>
                  <a:cubicBezTo>
                    <a:pt x="1166" y="1499"/>
                    <a:pt x="1170" y="1502"/>
                    <a:pt x="1173" y="1503"/>
                  </a:cubicBezTo>
                  <a:cubicBezTo>
                    <a:pt x="1173" y="1503"/>
                    <a:pt x="1173" y="1503"/>
                    <a:pt x="1173" y="1503"/>
                  </a:cubicBezTo>
                  <a:cubicBezTo>
                    <a:pt x="1176" y="1506"/>
                    <a:pt x="1181" y="1509"/>
                    <a:pt x="1190" y="1510"/>
                  </a:cubicBezTo>
                  <a:cubicBezTo>
                    <a:pt x="1190" y="1510"/>
                    <a:pt x="1190" y="1510"/>
                    <a:pt x="1190" y="1510"/>
                  </a:cubicBezTo>
                  <a:cubicBezTo>
                    <a:pt x="1197" y="1510"/>
                    <a:pt x="1199" y="1514"/>
                    <a:pt x="1199" y="1518"/>
                  </a:cubicBezTo>
                  <a:cubicBezTo>
                    <a:pt x="1199" y="1518"/>
                    <a:pt x="1199" y="1518"/>
                    <a:pt x="1199" y="1518"/>
                  </a:cubicBezTo>
                  <a:cubicBezTo>
                    <a:pt x="1199" y="1520"/>
                    <a:pt x="1199" y="1522"/>
                    <a:pt x="1199" y="1524"/>
                  </a:cubicBezTo>
                  <a:cubicBezTo>
                    <a:pt x="1199" y="1524"/>
                    <a:pt x="1199" y="1524"/>
                    <a:pt x="1199" y="1524"/>
                  </a:cubicBezTo>
                  <a:cubicBezTo>
                    <a:pt x="1199" y="1524"/>
                    <a:pt x="1199" y="1524"/>
                    <a:pt x="1199" y="1524"/>
                  </a:cubicBezTo>
                  <a:cubicBezTo>
                    <a:pt x="1199" y="1524"/>
                    <a:pt x="1199" y="1524"/>
                    <a:pt x="1199" y="1524"/>
                  </a:cubicBezTo>
                  <a:cubicBezTo>
                    <a:pt x="1198" y="1530"/>
                    <a:pt x="1205" y="1540"/>
                    <a:pt x="1208" y="1541"/>
                  </a:cubicBezTo>
                  <a:cubicBezTo>
                    <a:pt x="1208" y="1541"/>
                    <a:pt x="1208" y="1541"/>
                    <a:pt x="1208" y="1541"/>
                  </a:cubicBezTo>
                  <a:cubicBezTo>
                    <a:pt x="1213" y="1545"/>
                    <a:pt x="1211" y="1554"/>
                    <a:pt x="1214" y="1558"/>
                  </a:cubicBezTo>
                  <a:cubicBezTo>
                    <a:pt x="1214" y="1558"/>
                    <a:pt x="1214" y="1558"/>
                    <a:pt x="1214" y="1558"/>
                  </a:cubicBezTo>
                  <a:cubicBezTo>
                    <a:pt x="1218" y="1563"/>
                    <a:pt x="1217" y="1567"/>
                    <a:pt x="1218" y="1574"/>
                  </a:cubicBezTo>
                  <a:cubicBezTo>
                    <a:pt x="1218" y="1574"/>
                    <a:pt x="1218" y="1574"/>
                    <a:pt x="1218" y="1574"/>
                  </a:cubicBezTo>
                  <a:cubicBezTo>
                    <a:pt x="1218" y="1582"/>
                    <a:pt x="1222" y="1590"/>
                    <a:pt x="1228" y="1593"/>
                  </a:cubicBezTo>
                  <a:cubicBezTo>
                    <a:pt x="1228" y="1593"/>
                    <a:pt x="1228" y="1593"/>
                    <a:pt x="1228" y="1593"/>
                  </a:cubicBezTo>
                  <a:cubicBezTo>
                    <a:pt x="1235" y="1596"/>
                    <a:pt x="1243" y="1602"/>
                    <a:pt x="1245" y="1610"/>
                  </a:cubicBezTo>
                  <a:cubicBezTo>
                    <a:pt x="1245" y="1610"/>
                    <a:pt x="1245" y="1610"/>
                    <a:pt x="1245" y="1610"/>
                  </a:cubicBezTo>
                  <a:cubicBezTo>
                    <a:pt x="1246" y="1613"/>
                    <a:pt x="1248" y="1613"/>
                    <a:pt x="1251" y="1615"/>
                  </a:cubicBezTo>
                  <a:cubicBezTo>
                    <a:pt x="1251" y="1615"/>
                    <a:pt x="1251" y="1615"/>
                    <a:pt x="1251" y="1615"/>
                  </a:cubicBezTo>
                  <a:cubicBezTo>
                    <a:pt x="1254" y="1616"/>
                    <a:pt x="1258" y="1617"/>
                    <a:pt x="1263" y="1621"/>
                  </a:cubicBezTo>
                  <a:cubicBezTo>
                    <a:pt x="1263" y="1621"/>
                    <a:pt x="1263" y="1621"/>
                    <a:pt x="1263" y="1621"/>
                  </a:cubicBezTo>
                  <a:cubicBezTo>
                    <a:pt x="1267" y="1624"/>
                    <a:pt x="1269" y="1625"/>
                    <a:pt x="1271" y="1625"/>
                  </a:cubicBezTo>
                  <a:cubicBezTo>
                    <a:pt x="1271" y="1625"/>
                    <a:pt x="1271" y="1625"/>
                    <a:pt x="1271" y="1625"/>
                  </a:cubicBezTo>
                  <a:cubicBezTo>
                    <a:pt x="1273" y="1625"/>
                    <a:pt x="1274" y="1623"/>
                    <a:pt x="1275" y="1619"/>
                  </a:cubicBezTo>
                  <a:cubicBezTo>
                    <a:pt x="1275" y="1619"/>
                    <a:pt x="1275" y="1619"/>
                    <a:pt x="1275" y="1619"/>
                  </a:cubicBezTo>
                  <a:cubicBezTo>
                    <a:pt x="1276" y="1615"/>
                    <a:pt x="1277" y="1613"/>
                    <a:pt x="1279" y="1612"/>
                  </a:cubicBezTo>
                  <a:cubicBezTo>
                    <a:pt x="1279" y="1612"/>
                    <a:pt x="1279" y="1612"/>
                    <a:pt x="1279" y="1612"/>
                  </a:cubicBezTo>
                  <a:cubicBezTo>
                    <a:pt x="1281" y="1611"/>
                    <a:pt x="1282" y="1611"/>
                    <a:pt x="1283" y="1609"/>
                  </a:cubicBezTo>
                  <a:cubicBezTo>
                    <a:pt x="1283" y="1609"/>
                    <a:pt x="1283" y="1609"/>
                    <a:pt x="1283" y="1609"/>
                  </a:cubicBezTo>
                  <a:cubicBezTo>
                    <a:pt x="1284" y="1608"/>
                    <a:pt x="1284" y="1607"/>
                    <a:pt x="1286" y="1607"/>
                  </a:cubicBezTo>
                  <a:cubicBezTo>
                    <a:pt x="1286" y="1607"/>
                    <a:pt x="1286" y="1607"/>
                    <a:pt x="1286" y="1607"/>
                  </a:cubicBezTo>
                  <a:cubicBezTo>
                    <a:pt x="1288" y="1607"/>
                    <a:pt x="1289" y="1609"/>
                    <a:pt x="1290" y="1611"/>
                  </a:cubicBezTo>
                  <a:cubicBezTo>
                    <a:pt x="1290" y="1611"/>
                    <a:pt x="1290" y="1611"/>
                    <a:pt x="1290" y="1611"/>
                  </a:cubicBezTo>
                  <a:cubicBezTo>
                    <a:pt x="1291" y="1612"/>
                    <a:pt x="1292" y="1614"/>
                    <a:pt x="1292" y="1614"/>
                  </a:cubicBezTo>
                  <a:cubicBezTo>
                    <a:pt x="1292" y="1614"/>
                    <a:pt x="1292" y="1614"/>
                    <a:pt x="1292" y="1614"/>
                  </a:cubicBezTo>
                  <a:cubicBezTo>
                    <a:pt x="1292" y="1614"/>
                    <a:pt x="1292" y="1614"/>
                    <a:pt x="1292" y="1614"/>
                  </a:cubicBezTo>
                  <a:cubicBezTo>
                    <a:pt x="1292" y="1614"/>
                    <a:pt x="1292" y="1614"/>
                    <a:pt x="1292" y="1614"/>
                  </a:cubicBezTo>
                  <a:cubicBezTo>
                    <a:pt x="1296" y="1615"/>
                    <a:pt x="1299" y="1621"/>
                    <a:pt x="1299" y="1629"/>
                  </a:cubicBezTo>
                  <a:cubicBezTo>
                    <a:pt x="1299" y="1629"/>
                    <a:pt x="1299" y="1629"/>
                    <a:pt x="1299" y="1629"/>
                  </a:cubicBezTo>
                  <a:cubicBezTo>
                    <a:pt x="1299" y="1634"/>
                    <a:pt x="1298" y="1637"/>
                    <a:pt x="1298" y="1637"/>
                  </a:cubicBezTo>
                  <a:cubicBezTo>
                    <a:pt x="1298" y="1637"/>
                    <a:pt x="1298" y="1637"/>
                    <a:pt x="1298" y="1637"/>
                  </a:cubicBezTo>
                  <a:cubicBezTo>
                    <a:pt x="1298" y="1638"/>
                    <a:pt x="1298" y="1638"/>
                    <a:pt x="1300" y="1639"/>
                  </a:cubicBezTo>
                  <a:cubicBezTo>
                    <a:pt x="1300" y="1639"/>
                    <a:pt x="1300" y="1639"/>
                    <a:pt x="1300" y="1639"/>
                  </a:cubicBezTo>
                  <a:cubicBezTo>
                    <a:pt x="1301" y="1639"/>
                    <a:pt x="1301" y="1639"/>
                    <a:pt x="1302" y="1639"/>
                  </a:cubicBezTo>
                  <a:cubicBezTo>
                    <a:pt x="1302" y="1639"/>
                    <a:pt x="1302" y="1639"/>
                    <a:pt x="1302" y="1639"/>
                  </a:cubicBezTo>
                  <a:cubicBezTo>
                    <a:pt x="1303" y="1640"/>
                    <a:pt x="1305" y="1638"/>
                    <a:pt x="1306" y="1636"/>
                  </a:cubicBezTo>
                  <a:cubicBezTo>
                    <a:pt x="1306" y="1636"/>
                    <a:pt x="1306" y="1636"/>
                    <a:pt x="1306" y="1636"/>
                  </a:cubicBezTo>
                  <a:cubicBezTo>
                    <a:pt x="1308" y="1634"/>
                    <a:pt x="1309" y="1632"/>
                    <a:pt x="1312" y="1631"/>
                  </a:cubicBezTo>
                  <a:cubicBezTo>
                    <a:pt x="1312" y="1631"/>
                    <a:pt x="1312" y="1631"/>
                    <a:pt x="1312" y="1631"/>
                  </a:cubicBezTo>
                  <a:cubicBezTo>
                    <a:pt x="1312" y="1631"/>
                    <a:pt x="1313" y="1631"/>
                    <a:pt x="1313" y="1631"/>
                  </a:cubicBezTo>
                  <a:cubicBezTo>
                    <a:pt x="1313" y="1631"/>
                    <a:pt x="1313" y="1631"/>
                    <a:pt x="1313" y="1631"/>
                  </a:cubicBezTo>
                  <a:cubicBezTo>
                    <a:pt x="1314" y="1632"/>
                    <a:pt x="1315" y="1632"/>
                    <a:pt x="1316" y="1633"/>
                  </a:cubicBezTo>
                  <a:cubicBezTo>
                    <a:pt x="1316" y="1633"/>
                    <a:pt x="1316" y="1633"/>
                    <a:pt x="1316" y="1633"/>
                  </a:cubicBezTo>
                  <a:cubicBezTo>
                    <a:pt x="1316" y="1633"/>
                    <a:pt x="1316" y="1633"/>
                    <a:pt x="1316" y="1633"/>
                  </a:cubicBezTo>
                  <a:cubicBezTo>
                    <a:pt x="1316" y="1633"/>
                    <a:pt x="1316" y="1633"/>
                    <a:pt x="1316" y="1633"/>
                  </a:cubicBezTo>
                  <a:cubicBezTo>
                    <a:pt x="1316" y="1633"/>
                    <a:pt x="1316" y="1633"/>
                    <a:pt x="1316" y="1633"/>
                  </a:cubicBezTo>
                  <a:cubicBezTo>
                    <a:pt x="1317" y="1633"/>
                    <a:pt x="1318" y="1634"/>
                    <a:pt x="1318" y="1634"/>
                  </a:cubicBezTo>
                  <a:cubicBezTo>
                    <a:pt x="1318" y="1634"/>
                    <a:pt x="1318" y="1634"/>
                    <a:pt x="1318" y="1634"/>
                  </a:cubicBezTo>
                  <a:cubicBezTo>
                    <a:pt x="1319" y="1635"/>
                    <a:pt x="1320" y="1636"/>
                    <a:pt x="1321" y="1636"/>
                  </a:cubicBezTo>
                  <a:cubicBezTo>
                    <a:pt x="1321" y="1636"/>
                    <a:pt x="1321" y="1636"/>
                    <a:pt x="1321" y="1636"/>
                  </a:cubicBezTo>
                  <a:cubicBezTo>
                    <a:pt x="1323" y="1639"/>
                    <a:pt x="1324" y="1641"/>
                    <a:pt x="1325" y="1644"/>
                  </a:cubicBezTo>
                  <a:cubicBezTo>
                    <a:pt x="1325" y="1644"/>
                    <a:pt x="1325" y="1644"/>
                    <a:pt x="1325" y="1644"/>
                  </a:cubicBezTo>
                  <a:cubicBezTo>
                    <a:pt x="1325" y="1645"/>
                    <a:pt x="1326" y="1647"/>
                    <a:pt x="1327" y="1648"/>
                  </a:cubicBezTo>
                  <a:cubicBezTo>
                    <a:pt x="1327" y="1648"/>
                    <a:pt x="1327" y="1648"/>
                    <a:pt x="1327" y="1648"/>
                  </a:cubicBezTo>
                  <a:cubicBezTo>
                    <a:pt x="1327" y="1647"/>
                    <a:pt x="1327" y="1647"/>
                    <a:pt x="1328" y="1645"/>
                  </a:cubicBezTo>
                  <a:cubicBezTo>
                    <a:pt x="1328" y="1645"/>
                    <a:pt x="1328" y="1645"/>
                    <a:pt x="1328" y="1645"/>
                  </a:cubicBezTo>
                  <a:cubicBezTo>
                    <a:pt x="1329" y="1643"/>
                    <a:pt x="1332" y="1642"/>
                    <a:pt x="1334" y="1642"/>
                  </a:cubicBezTo>
                  <a:cubicBezTo>
                    <a:pt x="1334" y="1642"/>
                    <a:pt x="1334" y="1642"/>
                    <a:pt x="1334" y="1642"/>
                  </a:cubicBezTo>
                  <a:cubicBezTo>
                    <a:pt x="1334" y="1642"/>
                    <a:pt x="1334" y="1642"/>
                    <a:pt x="1335" y="1642"/>
                  </a:cubicBezTo>
                  <a:cubicBezTo>
                    <a:pt x="1335" y="1642"/>
                    <a:pt x="1335" y="1642"/>
                    <a:pt x="1335" y="1642"/>
                  </a:cubicBezTo>
                  <a:cubicBezTo>
                    <a:pt x="1337" y="1642"/>
                    <a:pt x="1344" y="1644"/>
                    <a:pt x="1348" y="1644"/>
                  </a:cubicBezTo>
                  <a:cubicBezTo>
                    <a:pt x="1348" y="1644"/>
                    <a:pt x="1348" y="1644"/>
                    <a:pt x="1348" y="1644"/>
                  </a:cubicBezTo>
                  <a:cubicBezTo>
                    <a:pt x="1350" y="1645"/>
                    <a:pt x="1354" y="1645"/>
                    <a:pt x="1357" y="1645"/>
                  </a:cubicBezTo>
                  <a:cubicBezTo>
                    <a:pt x="1357" y="1645"/>
                    <a:pt x="1357" y="1645"/>
                    <a:pt x="1357" y="1645"/>
                  </a:cubicBezTo>
                  <a:cubicBezTo>
                    <a:pt x="1359" y="1645"/>
                    <a:pt x="1360" y="1645"/>
                    <a:pt x="1361" y="1645"/>
                  </a:cubicBezTo>
                  <a:cubicBezTo>
                    <a:pt x="1361" y="1645"/>
                    <a:pt x="1361" y="1645"/>
                    <a:pt x="1361" y="1645"/>
                  </a:cubicBezTo>
                  <a:cubicBezTo>
                    <a:pt x="1362" y="1645"/>
                    <a:pt x="1364" y="1644"/>
                    <a:pt x="1365" y="1643"/>
                  </a:cubicBezTo>
                  <a:cubicBezTo>
                    <a:pt x="1365" y="1643"/>
                    <a:pt x="1365" y="1643"/>
                    <a:pt x="1365" y="1643"/>
                  </a:cubicBezTo>
                  <a:cubicBezTo>
                    <a:pt x="1366" y="1643"/>
                    <a:pt x="1368" y="1639"/>
                    <a:pt x="1369" y="1637"/>
                  </a:cubicBezTo>
                  <a:cubicBezTo>
                    <a:pt x="1369" y="1637"/>
                    <a:pt x="1369" y="1637"/>
                    <a:pt x="1369" y="1637"/>
                  </a:cubicBezTo>
                  <a:cubicBezTo>
                    <a:pt x="1369" y="1636"/>
                    <a:pt x="1369" y="1635"/>
                    <a:pt x="1369" y="1634"/>
                  </a:cubicBezTo>
                  <a:cubicBezTo>
                    <a:pt x="1369" y="1634"/>
                    <a:pt x="1369" y="1634"/>
                    <a:pt x="1369" y="1634"/>
                  </a:cubicBezTo>
                  <a:cubicBezTo>
                    <a:pt x="1369" y="1633"/>
                    <a:pt x="1369" y="1633"/>
                    <a:pt x="1368" y="1633"/>
                  </a:cubicBezTo>
                  <a:cubicBezTo>
                    <a:pt x="1368" y="1633"/>
                    <a:pt x="1368" y="1633"/>
                    <a:pt x="1368" y="1633"/>
                  </a:cubicBezTo>
                  <a:cubicBezTo>
                    <a:pt x="1367" y="1632"/>
                    <a:pt x="1367" y="1631"/>
                    <a:pt x="1365" y="1629"/>
                  </a:cubicBezTo>
                  <a:cubicBezTo>
                    <a:pt x="1365" y="1629"/>
                    <a:pt x="1365" y="1629"/>
                    <a:pt x="1365" y="1629"/>
                  </a:cubicBezTo>
                  <a:cubicBezTo>
                    <a:pt x="1364" y="1627"/>
                    <a:pt x="1364" y="1625"/>
                    <a:pt x="1364" y="1623"/>
                  </a:cubicBezTo>
                  <a:cubicBezTo>
                    <a:pt x="1364" y="1623"/>
                    <a:pt x="1364" y="1623"/>
                    <a:pt x="1364" y="1623"/>
                  </a:cubicBezTo>
                  <a:cubicBezTo>
                    <a:pt x="1364" y="1622"/>
                    <a:pt x="1364" y="1621"/>
                    <a:pt x="1364" y="1620"/>
                  </a:cubicBezTo>
                  <a:cubicBezTo>
                    <a:pt x="1364" y="1620"/>
                    <a:pt x="1364" y="1620"/>
                    <a:pt x="1364" y="1620"/>
                  </a:cubicBezTo>
                  <a:cubicBezTo>
                    <a:pt x="1365" y="1618"/>
                    <a:pt x="1365" y="1614"/>
                    <a:pt x="1365" y="1612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65" y="1610"/>
                    <a:pt x="1365" y="1608"/>
                    <a:pt x="1364" y="1606"/>
                  </a:cubicBezTo>
                  <a:cubicBezTo>
                    <a:pt x="1364" y="1606"/>
                    <a:pt x="1364" y="1606"/>
                    <a:pt x="1364" y="1606"/>
                  </a:cubicBezTo>
                  <a:cubicBezTo>
                    <a:pt x="1364" y="1605"/>
                    <a:pt x="1364" y="1605"/>
                    <a:pt x="1364" y="1604"/>
                  </a:cubicBezTo>
                  <a:cubicBezTo>
                    <a:pt x="1364" y="1604"/>
                    <a:pt x="1364" y="1604"/>
                    <a:pt x="1364" y="1604"/>
                  </a:cubicBezTo>
                  <a:cubicBezTo>
                    <a:pt x="1364" y="1602"/>
                    <a:pt x="1365" y="1600"/>
                    <a:pt x="1367" y="1599"/>
                  </a:cubicBezTo>
                  <a:cubicBezTo>
                    <a:pt x="1367" y="1599"/>
                    <a:pt x="1367" y="1599"/>
                    <a:pt x="1367" y="1599"/>
                  </a:cubicBezTo>
                  <a:cubicBezTo>
                    <a:pt x="1368" y="1598"/>
                    <a:pt x="1370" y="1597"/>
                    <a:pt x="1371" y="1597"/>
                  </a:cubicBezTo>
                  <a:cubicBezTo>
                    <a:pt x="1371" y="1597"/>
                    <a:pt x="1371" y="1597"/>
                    <a:pt x="1371" y="1597"/>
                  </a:cubicBezTo>
                  <a:cubicBezTo>
                    <a:pt x="1374" y="1597"/>
                    <a:pt x="1376" y="1598"/>
                    <a:pt x="1378" y="1600"/>
                  </a:cubicBezTo>
                  <a:cubicBezTo>
                    <a:pt x="1378" y="1600"/>
                    <a:pt x="1378" y="1600"/>
                    <a:pt x="1378" y="1600"/>
                  </a:cubicBezTo>
                  <a:cubicBezTo>
                    <a:pt x="1381" y="1603"/>
                    <a:pt x="1389" y="1600"/>
                    <a:pt x="1393" y="1604"/>
                  </a:cubicBezTo>
                  <a:cubicBezTo>
                    <a:pt x="1393" y="1604"/>
                    <a:pt x="1393" y="1604"/>
                    <a:pt x="1393" y="1604"/>
                  </a:cubicBezTo>
                  <a:cubicBezTo>
                    <a:pt x="1395" y="1606"/>
                    <a:pt x="1397" y="1609"/>
                    <a:pt x="1399" y="1609"/>
                  </a:cubicBezTo>
                  <a:cubicBezTo>
                    <a:pt x="1399" y="1609"/>
                    <a:pt x="1399" y="1609"/>
                    <a:pt x="1399" y="1609"/>
                  </a:cubicBezTo>
                  <a:cubicBezTo>
                    <a:pt x="1400" y="1609"/>
                    <a:pt x="1401" y="1608"/>
                    <a:pt x="1402" y="1607"/>
                  </a:cubicBezTo>
                  <a:cubicBezTo>
                    <a:pt x="1402" y="1607"/>
                    <a:pt x="1402" y="1607"/>
                    <a:pt x="1402" y="1607"/>
                  </a:cubicBezTo>
                  <a:cubicBezTo>
                    <a:pt x="1404" y="1606"/>
                    <a:pt x="1404" y="1605"/>
                    <a:pt x="1404" y="1604"/>
                  </a:cubicBezTo>
                  <a:cubicBezTo>
                    <a:pt x="1404" y="1604"/>
                    <a:pt x="1404" y="1604"/>
                    <a:pt x="1404" y="1604"/>
                  </a:cubicBezTo>
                  <a:cubicBezTo>
                    <a:pt x="1404" y="1602"/>
                    <a:pt x="1403" y="1600"/>
                    <a:pt x="1401" y="1598"/>
                  </a:cubicBezTo>
                  <a:cubicBezTo>
                    <a:pt x="1401" y="1598"/>
                    <a:pt x="1401" y="1598"/>
                    <a:pt x="1401" y="1598"/>
                  </a:cubicBezTo>
                  <a:cubicBezTo>
                    <a:pt x="1401" y="1597"/>
                    <a:pt x="1400" y="1596"/>
                    <a:pt x="1400" y="1595"/>
                  </a:cubicBezTo>
                  <a:cubicBezTo>
                    <a:pt x="1400" y="1595"/>
                    <a:pt x="1400" y="1595"/>
                    <a:pt x="1400" y="1595"/>
                  </a:cubicBezTo>
                  <a:cubicBezTo>
                    <a:pt x="1400" y="1593"/>
                    <a:pt x="1402" y="1592"/>
                    <a:pt x="1404" y="1591"/>
                  </a:cubicBezTo>
                  <a:cubicBezTo>
                    <a:pt x="1404" y="1591"/>
                    <a:pt x="1404" y="1591"/>
                    <a:pt x="1404" y="1591"/>
                  </a:cubicBezTo>
                  <a:cubicBezTo>
                    <a:pt x="1405" y="1590"/>
                    <a:pt x="1407" y="1588"/>
                    <a:pt x="1409" y="1586"/>
                  </a:cubicBezTo>
                  <a:cubicBezTo>
                    <a:pt x="1409" y="1586"/>
                    <a:pt x="1409" y="1586"/>
                    <a:pt x="1409" y="1586"/>
                  </a:cubicBezTo>
                  <a:cubicBezTo>
                    <a:pt x="1410" y="1585"/>
                    <a:pt x="1410" y="1585"/>
                    <a:pt x="1411" y="1585"/>
                  </a:cubicBezTo>
                  <a:cubicBezTo>
                    <a:pt x="1411" y="1585"/>
                    <a:pt x="1411" y="1585"/>
                    <a:pt x="1411" y="1585"/>
                  </a:cubicBezTo>
                  <a:cubicBezTo>
                    <a:pt x="1410" y="1585"/>
                    <a:pt x="1410" y="1585"/>
                    <a:pt x="1410" y="1585"/>
                  </a:cubicBezTo>
                  <a:cubicBezTo>
                    <a:pt x="1410" y="1585"/>
                    <a:pt x="1410" y="1585"/>
                    <a:pt x="1410" y="1585"/>
                  </a:cubicBezTo>
                  <a:cubicBezTo>
                    <a:pt x="1410" y="1585"/>
                    <a:pt x="1408" y="1585"/>
                    <a:pt x="1407" y="1585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6" y="1585"/>
                    <a:pt x="1406" y="1585"/>
                    <a:pt x="1405" y="1585"/>
                  </a:cubicBezTo>
                  <a:cubicBezTo>
                    <a:pt x="1405" y="1585"/>
                    <a:pt x="1405" y="1585"/>
                    <a:pt x="1405" y="1585"/>
                  </a:cubicBezTo>
                  <a:cubicBezTo>
                    <a:pt x="1402" y="1584"/>
                    <a:pt x="1399" y="1581"/>
                    <a:pt x="1400" y="1578"/>
                  </a:cubicBezTo>
                  <a:cubicBezTo>
                    <a:pt x="1400" y="1578"/>
                    <a:pt x="1400" y="1578"/>
                    <a:pt x="1400" y="1578"/>
                  </a:cubicBezTo>
                  <a:cubicBezTo>
                    <a:pt x="1400" y="1577"/>
                    <a:pt x="1400" y="1576"/>
                    <a:pt x="1400" y="1575"/>
                  </a:cubicBezTo>
                  <a:cubicBezTo>
                    <a:pt x="1400" y="1575"/>
                    <a:pt x="1400" y="1575"/>
                    <a:pt x="1400" y="1575"/>
                  </a:cubicBezTo>
                  <a:cubicBezTo>
                    <a:pt x="1400" y="1575"/>
                    <a:pt x="1400" y="1575"/>
                    <a:pt x="1400" y="1574"/>
                  </a:cubicBezTo>
                  <a:cubicBezTo>
                    <a:pt x="1400" y="1574"/>
                    <a:pt x="1400" y="1574"/>
                    <a:pt x="1400" y="1574"/>
                  </a:cubicBezTo>
                  <a:cubicBezTo>
                    <a:pt x="1400" y="1572"/>
                    <a:pt x="1398" y="1570"/>
                    <a:pt x="1396" y="1569"/>
                  </a:cubicBezTo>
                  <a:cubicBezTo>
                    <a:pt x="1396" y="1569"/>
                    <a:pt x="1396" y="1569"/>
                    <a:pt x="1396" y="1569"/>
                  </a:cubicBezTo>
                  <a:cubicBezTo>
                    <a:pt x="1398" y="1566"/>
                    <a:pt x="1398" y="1566"/>
                    <a:pt x="1398" y="1566"/>
                  </a:cubicBezTo>
                  <a:cubicBezTo>
                    <a:pt x="1400" y="1568"/>
                    <a:pt x="1403" y="1571"/>
                    <a:pt x="1403" y="1574"/>
                  </a:cubicBezTo>
                  <a:cubicBezTo>
                    <a:pt x="1403" y="1574"/>
                    <a:pt x="1403" y="1574"/>
                    <a:pt x="1403" y="1574"/>
                  </a:cubicBezTo>
                  <a:cubicBezTo>
                    <a:pt x="1403" y="1575"/>
                    <a:pt x="1403" y="1575"/>
                    <a:pt x="1403" y="1576"/>
                  </a:cubicBezTo>
                  <a:cubicBezTo>
                    <a:pt x="1403" y="1576"/>
                    <a:pt x="1403" y="1576"/>
                    <a:pt x="1403" y="1576"/>
                  </a:cubicBezTo>
                  <a:cubicBezTo>
                    <a:pt x="1402" y="1577"/>
                    <a:pt x="1402" y="1577"/>
                    <a:pt x="1402" y="1578"/>
                  </a:cubicBezTo>
                  <a:cubicBezTo>
                    <a:pt x="1402" y="1578"/>
                    <a:pt x="1402" y="1578"/>
                    <a:pt x="1402" y="1578"/>
                  </a:cubicBezTo>
                  <a:cubicBezTo>
                    <a:pt x="1402" y="1580"/>
                    <a:pt x="1403" y="1581"/>
                    <a:pt x="1406" y="1582"/>
                  </a:cubicBezTo>
                  <a:cubicBezTo>
                    <a:pt x="1406" y="1582"/>
                    <a:pt x="1406" y="1582"/>
                    <a:pt x="1406" y="1582"/>
                  </a:cubicBezTo>
                  <a:cubicBezTo>
                    <a:pt x="1406" y="1582"/>
                    <a:pt x="1406" y="1582"/>
                    <a:pt x="1407" y="1582"/>
                  </a:cubicBezTo>
                  <a:cubicBezTo>
                    <a:pt x="1407" y="1582"/>
                    <a:pt x="1407" y="1582"/>
                    <a:pt x="1407" y="1582"/>
                  </a:cubicBezTo>
                  <a:cubicBezTo>
                    <a:pt x="1407" y="1581"/>
                    <a:pt x="1407" y="1581"/>
                    <a:pt x="1407" y="1581"/>
                  </a:cubicBezTo>
                  <a:cubicBezTo>
                    <a:pt x="1407" y="1581"/>
                    <a:pt x="1407" y="1581"/>
                    <a:pt x="1407" y="1581"/>
                  </a:cubicBezTo>
                  <a:cubicBezTo>
                    <a:pt x="1407" y="1580"/>
                    <a:pt x="1407" y="1580"/>
                    <a:pt x="1407" y="1579"/>
                  </a:cubicBezTo>
                  <a:cubicBezTo>
                    <a:pt x="1407" y="1579"/>
                    <a:pt x="1407" y="1579"/>
                    <a:pt x="1407" y="1579"/>
                  </a:cubicBezTo>
                  <a:cubicBezTo>
                    <a:pt x="1409" y="1576"/>
                    <a:pt x="1414" y="1575"/>
                    <a:pt x="1415" y="1575"/>
                  </a:cubicBezTo>
                  <a:cubicBezTo>
                    <a:pt x="1415" y="1575"/>
                    <a:pt x="1415" y="1575"/>
                    <a:pt x="1415" y="1575"/>
                  </a:cubicBezTo>
                  <a:cubicBezTo>
                    <a:pt x="1416" y="1575"/>
                    <a:pt x="1416" y="1575"/>
                    <a:pt x="1416" y="1575"/>
                  </a:cubicBezTo>
                  <a:cubicBezTo>
                    <a:pt x="1416" y="1575"/>
                    <a:pt x="1416" y="1575"/>
                    <a:pt x="1416" y="1575"/>
                  </a:cubicBezTo>
                  <a:cubicBezTo>
                    <a:pt x="1417" y="1575"/>
                    <a:pt x="1418" y="1575"/>
                    <a:pt x="1418" y="1575"/>
                  </a:cubicBezTo>
                  <a:cubicBezTo>
                    <a:pt x="1418" y="1575"/>
                    <a:pt x="1418" y="1575"/>
                    <a:pt x="1418" y="1575"/>
                  </a:cubicBezTo>
                  <a:cubicBezTo>
                    <a:pt x="1417" y="1578"/>
                    <a:pt x="1417" y="1578"/>
                    <a:pt x="1417" y="1578"/>
                  </a:cubicBezTo>
                  <a:cubicBezTo>
                    <a:pt x="1417" y="1578"/>
                    <a:pt x="1417" y="1578"/>
                    <a:pt x="1416" y="1578"/>
                  </a:cubicBezTo>
                  <a:cubicBezTo>
                    <a:pt x="1416" y="1578"/>
                    <a:pt x="1416" y="1578"/>
                    <a:pt x="1416" y="1578"/>
                  </a:cubicBezTo>
                  <a:cubicBezTo>
                    <a:pt x="1416" y="1578"/>
                    <a:pt x="1416" y="1578"/>
                    <a:pt x="1416" y="1578"/>
                  </a:cubicBezTo>
                  <a:cubicBezTo>
                    <a:pt x="1416" y="1578"/>
                    <a:pt x="1416" y="1578"/>
                    <a:pt x="1416" y="1578"/>
                  </a:cubicBezTo>
                  <a:cubicBezTo>
                    <a:pt x="1415" y="1578"/>
                    <a:pt x="1410" y="1579"/>
                    <a:pt x="1410" y="1581"/>
                  </a:cubicBezTo>
                  <a:cubicBezTo>
                    <a:pt x="1410" y="1581"/>
                    <a:pt x="1410" y="1581"/>
                    <a:pt x="1410" y="1581"/>
                  </a:cubicBezTo>
                  <a:cubicBezTo>
                    <a:pt x="1410" y="1581"/>
                    <a:pt x="1409" y="1581"/>
                    <a:pt x="1409" y="1581"/>
                  </a:cubicBezTo>
                  <a:cubicBezTo>
                    <a:pt x="1409" y="1581"/>
                    <a:pt x="1409" y="1581"/>
                    <a:pt x="1409" y="1581"/>
                  </a:cubicBezTo>
                  <a:cubicBezTo>
                    <a:pt x="1409" y="1581"/>
                    <a:pt x="1409" y="1582"/>
                    <a:pt x="1409" y="1582"/>
                  </a:cubicBezTo>
                  <a:cubicBezTo>
                    <a:pt x="1409" y="1582"/>
                    <a:pt x="1409" y="1582"/>
                    <a:pt x="1409" y="1582"/>
                  </a:cubicBezTo>
                  <a:cubicBezTo>
                    <a:pt x="1410" y="1582"/>
                    <a:pt x="1410" y="1582"/>
                    <a:pt x="1410" y="1582"/>
                  </a:cubicBezTo>
                  <a:cubicBezTo>
                    <a:pt x="1410" y="1582"/>
                    <a:pt x="1410" y="1582"/>
                    <a:pt x="1410" y="1582"/>
                  </a:cubicBezTo>
                  <a:cubicBezTo>
                    <a:pt x="1411" y="1582"/>
                    <a:pt x="1412" y="1582"/>
                    <a:pt x="1412" y="1582"/>
                  </a:cubicBezTo>
                  <a:cubicBezTo>
                    <a:pt x="1412" y="1582"/>
                    <a:pt x="1412" y="1582"/>
                    <a:pt x="1412" y="1582"/>
                  </a:cubicBezTo>
                  <a:cubicBezTo>
                    <a:pt x="1413" y="1582"/>
                    <a:pt x="1414" y="1583"/>
                    <a:pt x="1414" y="1584"/>
                  </a:cubicBezTo>
                  <a:cubicBezTo>
                    <a:pt x="1414" y="1584"/>
                    <a:pt x="1414" y="1584"/>
                    <a:pt x="1414" y="1584"/>
                  </a:cubicBezTo>
                  <a:cubicBezTo>
                    <a:pt x="1414" y="1585"/>
                    <a:pt x="1413" y="1586"/>
                    <a:pt x="1411" y="1588"/>
                  </a:cubicBezTo>
                  <a:cubicBezTo>
                    <a:pt x="1411" y="1588"/>
                    <a:pt x="1411" y="1588"/>
                    <a:pt x="1411" y="1588"/>
                  </a:cubicBezTo>
                  <a:cubicBezTo>
                    <a:pt x="1409" y="1590"/>
                    <a:pt x="1407" y="1592"/>
                    <a:pt x="1405" y="1593"/>
                  </a:cubicBezTo>
                  <a:cubicBezTo>
                    <a:pt x="1405" y="1593"/>
                    <a:pt x="1405" y="1593"/>
                    <a:pt x="1405" y="1593"/>
                  </a:cubicBezTo>
                  <a:cubicBezTo>
                    <a:pt x="1404" y="1594"/>
                    <a:pt x="1403" y="1595"/>
                    <a:pt x="1403" y="1595"/>
                  </a:cubicBezTo>
                  <a:cubicBezTo>
                    <a:pt x="1403" y="1595"/>
                    <a:pt x="1403" y="1595"/>
                    <a:pt x="1403" y="1595"/>
                  </a:cubicBezTo>
                  <a:cubicBezTo>
                    <a:pt x="1403" y="1595"/>
                    <a:pt x="1403" y="1596"/>
                    <a:pt x="1404" y="1596"/>
                  </a:cubicBezTo>
                  <a:cubicBezTo>
                    <a:pt x="1404" y="1596"/>
                    <a:pt x="1404" y="1596"/>
                    <a:pt x="1404" y="1596"/>
                  </a:cubicBezTo>
                  <a:cubicBezTo>
                    <a:pt x="1405" y="1598"/>
                    <a:pt x="1407" y="1601"/>
                    <a:pt x="1407" y="1604"/>
                  </a:cubicBezTo>
                  <a:cubicBezTo>
                    <a:pt x="1407" y="1604"/>
                    <a:pt x="1407" y="1604"/>
                    <a:pt x="1407" y="1604"/>
                  </a:cubicBezTo>
                  <a:cubicBezTo>
                    <a:pt x="1407" y="1606"/>
                    <a:pt x="1406" y="1608"/>
                    <a:pt x="1404" y="1610"/>
                  </a:cubicBezTo>
                  <a:cubicBezTo>
                    <a:pt x="1404" y="1610"/>
                    <a:pt x="1404" y="1610"/>
                    <a:pt x="1404" y="1610"/>
                  </a:cubicBezTo>
                  <a:cubicBezTo>
                    <a:pt x="1402" y="1611"/>
                    <a:pt x="1401" y="1611"/>
                    <a:pt x="1399" y="1611"/>
                  </a:cubicBezTo>
                  <a:cubicBezTo>
                    <a:pt x="1399" y="1611"/>
                    <a:pt x="1399" y="1611"/>
                    <a:pt x="1399" y="1611"/>
                  </a:cubicBezTo>
                  <a:cubicBezTo>
                    <a:pt x="1395" y="1611"/>
                    <a:pt x="1392" y="1608"/>
                    <a:pt x="1391" y="1606"/>
                  </a:cubicBezTo>
                  <a:cubicBezTo>
                    <a:pt x="1391" y="1606"/>
                    <a:pt x="1391" y="1606"/>
                    <a:pt x="1391" y="1606"/>
                  </a:cubicBezTo>
                  <a:cubicBezTo>
                    <a:pt x="1389" y="1604"/>
                    <a:pt x="1381" y="1606"/>
                    <a:pt x="1376" y="1602"/>
                  </a:cubicBezTo>
                  <a:cubicBezTo>
                    <a:pt x="1376" y="1602"/>
                    <a:pt x="1376" y="1602"/>
                    <a:pt x="1376" y="1602"/>
                  </a:cubicBezTo>
                  <a:cubicBezTo>
                    <a:pt x="1375" y="1601"/>
                    <a:pt x="1373" y="1600"/>
                    <a:pt x="1371" y="1600"/>
                  </a:cubicBezTo>
                  <a:cubicBezTo>
                    <a:pt x="1371" y="1600"/>
                    <a:pt x="1371" y="1600"/>
                    <a:pt x="1371" y="1600"/>
                  </a:cubicBezTo>
                  <a:cubicBezTo>
                    <a:pt x="1369" y="1600"/>
                    <a:pt x="1367" y="1601"/>
                    <a:pt x="1367" y="1604"/>
                  </a:cubicBezTo>
                  <a:cubicBezTo>
                    <a:pt x="1367" y="1604"/>
                    <a:pt x="1367" y="1604"/>
                    <a:pt x="1367" y="1604"/>
                  </a:cubicBezTo>
                  <a:cubicBezTo>
                    <a:pt x="1367" y="1605"/>
                    <a:pt x="1367" y="1605"/>
                    <a:pt x="1367" y="1605"/>
                  </a:cubicBezTo>
                  <a:cubicBezTo>
                    <a:pt x="1367" y="1605"/>
                    <a:pt x="1367" y="1605"/>
                    <a:pt x="1367" y="1605"/>
                  </a:cubicBezTo>
                  <a:cubicBezTo>
                    <a:pt x="1368" y="1608"/>
                    <a:pt x="1368" y="1610"/>
                    <a:pt x="1368" y="161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68" y="1614"/>
                    <a:pt x="1367" y="1618"/>
                    <a:pt x="1367" y="1620"/>
                  </a:cubicBezTo>
                  <a:cubicBezTo>
                    <a:pt x="1367" y="1620"/>
                    <a:pt x="1367" y="1620"/>
                    <a:pt x="1367" y="1620"/>
                  </a:cubicBezTo>
                  <a:cubicBezTo>
                    <a:pt x="1367" y="1621"/>
                    <a:pt x="1367" y="1622"/>
                    <a:pt x="1367" y="1623"/>
                  </a:cubicBezTo>
                  <a:cubicBezTo>
                    <a:pt x="1367" y="1623"/>
                    <a:pt x="1367" y="1623"/>
                    <a:pt x="1367" y="1623"/>
                  </a:cubicBezTo>
                  <a:cubicBezTo>
                    <a:pt x="1367" y="1624"/>
                    <a:pt x="1367" y="1626"/>
                    <a:pt x="1368" y="1627"/>
                  </a:cubicBezTo>
                  <a:cubicBezTo>
                    <a:pt x="1368" y="1627"/>
                    <a:pt x="1368" y="1627"/>
                    <a:pt x="1368" y="1627"/>
                  </a:cubicBezTo>
                  <a:cubicBezTo>
                    <a:pt x="1370" y="1630"/>
                    <a:pt x="1369" y="1630"/>
                    <a:pt x="1370" y="1630"/>
                  </a:cubicBezTo>
                  <a:cubicBezTo>
                    <a:pt x="1370" y="1630"/>
                    <a:pt x="1370" y="1630"/>
                    <a:pt x="1370" y="1630"/>
                  </a:cubicBezTo>
                  <a:cubicBezTo>
                    <a:pt x="1371" y="1631"/>
                    <a:pt x="1372" y="1632"/>
                    <a:pt x="1372" y="1634"/>
                  </a:cubicBezTo>
                  <a:cubicBezTo>
                    <a:pt x="1372" y="1634"/>
                    <a:pt x="1372" y="1634"/>
                    <a:pt x="1372" y="1634"/>
                  </a:cubicBezTo>
                  <a:cubicBezTo>
                    <a:pt x="1372" y="1635"/>
                    <a:pt x="1372" y="1636"/>
                    <a:pt x="1371" y="1637"/>
                  </a:cubicBezTo>
                  <a:cubicBezTo>
                    <a:pt x="1371" y="1637"/>
                    <a:pt x="1371" y="1637"/>
                    <a:pt x="1371" y="1637"/>
                  </a:cubicBezTo>
                  <a:cubicBezTo>
                    <a:pt x="1371" y="1641"/>
                    <a:pt x="1368" y="1644"/>
                    <a:pt x="1367" y="1646"/>
                  </a:cubicBezTo>
                  <a:cubicBezTo>
                    <a:pt x="1367" y="1646"/>
                    <a:pt x="1367" y="1646"/>
                    <a:pt x="1367" y="1646"/>
                  </a:cubicBezTo>
                  <a:cubicBezTo>
                    <a:pt x="1365" y="1647"/>
                    <a:pt x="1362" y="1647"/>
                    <a:pt x="1361" y="1648"/>
                  </a:cubicBezTo>
                  <a:cubicBezTo>
                    <a:pt x="1361" y="1648"/>
                    <a:pt x="1361" y="1648"/>
                    <a:pt x="1361" y="1648"/>
                  </a:cubicBezTo>
                  <a:cubicBezTo>
                    <a:pt x="1360" y="1648"/>
                    <a:pt x="1359" y="1648"/>
                    <a:pt x="1357" y="1648"/>
                  </a:cubicBezTo>
                  <a:cubicBezTo>
                    <a:pt x="1357" y="1648"/>
                    <a:pt x="1357" y="1648"/>
                    <a:pt x="1357" y="1648"/>
                  </a:cubicBezTo>
                  <a:cubicBezTo>
                    <a:pt x="1354" y="1648"/>
                    <a:pt x="1350" y="1647"/>
                    <a:pt x="1347" y="1647"/>
                  </a:cubicBezTo>
                  <a:cubicBezTo>
                    <a:pt x="1347" y="1647"/>
                    <a:pt x="1347" y="1647"/>
                    <a:pt x="1347" y="1647"/>
                  </a:cubicBezTo>
                  <a:cubicBezTo>
                    <a:pt x="1344" y="1647"/>
                    <a:pt x="1337" y="1645"/>
                    <a:pt x="1335" y="1645"/>
                  </a:cubicBezTo>
                  <a:cubicBezTo>
                    <a:pt x="1335" y="1645"/>
                    <a:pt x="1335" y="1645"/>
                    <a:pt x="1335" y="1645"/>
                  </a:cubicBezTo>
                  <a:cubicBezTo>
                    <a:pt x="1334" y="1645"/>
                    <a:pt x="1334" y="1645"/>
                    <a:pt x="1334" y="1645"/>
                  </a:cubicBezTo>
                  <a:cubicBezTo>
                    <a:pt x="1334" y="1645"/>
                    <a:pt x="1334" y="1645"/>
                    <a:pt x="1334" y="1645"/>
                  </a:cubicBezTo>
                  <a:cubicBezTo>
                    <a:pt x="1332" y="1645"/>
                    <a:pt x="1331" y="1645"/>
                    <a:pt x="1331" y="1647"/>
                  </a:cubicBezTo>
                  <a:cubicBezTo>
                    <a:pt x="1331" y="1647"/>
                    <a:pt x="1331" y="1647"/>
                    <a:pt x="1331" y="1647"/>
                  </a:cubicBezTo>
                  <a:cubicBezTo>
                    <a:pt x="1330" y="1649"/>
                    <a:pt x="1329" y="1650"/>
                    <a:pt x="1329" y="1650"/>
                  </a:cubicBezTo>
                  <a:cubicBezTo>
                    <a:pt x="1329" y="1650"/>
                    <a:pt x="1329" y="1650"/>
                    <a:pt x="1329" y="1650"/>
                  </a:cubicBezTo>
                  <a:cubicBezTo>
                    <a:pt x="1329" y="1651"/>
                    <a:pt x="1329" y="1651"/>
                    <a:pt x="1329" y="1651"/>
                  </a:cubicBezTo>
                  <a:cubicBezTo>
                    <a:pt x="1328" y="1652"/>
                    <a:pt x="1328" y="1652"/>
                    <a:pt x="1328" y="1652"/>
                  </a:cubicBezTo>
                  <a:cubicBezTo>
                    <a:pt x="1326" y="1652"/>
                    <a:pt x="1326" y="1652"/>
                    <a:pt x="1326" y="1652"/>
                  </a:cubicBezTo>
                  <a:cubicBezTo>
                    <a:pt x="1325" y="1651"/>
                    <a:pt x="1325" y="1651"/>
                    <a:pt x="1325" y="1651"/>
                  </a:cubicBezTo>
                  <a:close/>
                  <a:moveTo>
                    <a:pt x="1412" y="1612"/>
                  </a:moveTo>
                  <a:cubicBezTo>
                    <a:pt x="1411" y="1608"/>
                    <a:pt x="1409" y="1606"/>
                    <a:pt x="1408" y="1603"/>
                  </a:cubicBezTo>
                  <a:cubicBezTo>
                    <a:pt x="1408" y="1603"/>
                    <a:pt x="1408" y="1603"/>
                    <a:pt x="1408" y="1603"/>
                  </a:cubicBezTo>
                  <a:cubicBezTo>
                    <a:pt x="1408" y="1602"/>
                    <a:pt x="1409" y="1600"/>
                    <a:pt x="1411" y="1599"/>
                  </a:cubicBezTo>
                  <a:cubicBezTo>
                    <a:pt x="1411" y="1599"/>
                    <a:pt x="1411" y="1599"/>
                    <a:pt x="1411" y="1599"/>
                  </a:cubicBezTo>
                  <a:cubicBezTo>
                    <a:pt x="1414" y="1597"/>
                    <a:pt x="1418" y="1591"/>
                    <a:pt x="1419" y="1586"/>
                  </a:cubicBezTo>
                  <a:cubicBezTo>
                    <a:pt x="1419" y="1586"/>
                    <a:pt x="1419" y="1586"/>
                    <a:pt x="1419" y="1586"/>
                  </a:cubicBezTo>
                  <a:cubicBezTo>
                    <a:pt x="1421" y="1587"/>
                    <a:pt x="1421" y="1587"/>
                    <a:pt x="1421" y="1587"/>
                  </a:cubicBezTo>
                  <a:cubicBezTo>
                    <a:pt x="1420" y="1592"/>
                    <a:pt x="1416" y="1599"/>
                    <a:pt x="1412" y="1602"/>
                  </a:cubicBezTo>
                  <a:cubicBezTo>
                    <a:pt x="1412" y="1602"/>
                    <a:pt x="1412" y="1602"/>
                    <a:pt x="1412" y="1602"/>
                  </a:cubicBezTo>
                  <a:cubicBezTo>
                    <a:pt x="1411" y="1603"/>
                    <a:pt x="1411" y="1603"/>
                    <a:pt x="1411" y="1603"/>
                  </a:cubicBezTo>
                  <a:cubicBezTo>
                    <a:pt x="1411" y="1603"/>
                    <a:pt x="1411" y="1603"/>
                    <a:pt x="1411" y="1603"/>
                  </a:cubicBezTo>
                  <a:cubicBezTo>
                    <a:pt x="1411" y="1604"/>
                    <a:pt x="1414" y="1606"/>
                    <a:pt x="1415" y="1611"/>
                  </a:cubicBezTo>
                  <a:cubicBezTo>
                    <a:pt x="1415" y="1611"/>
                    <a:pt x="1415" y="1611"/>
                    <a:pt x="1415" y="1611"/>
                  </a:cubicBezTo>
                  <a:cubicBezTo>
                    <a:pt x="1415" y="1611"/>
                    <a:pt x="1416" y="1612"/>
                    <a:pt x="1416" y="1612"/>
                  </a:cubicBezTo>
                  <a:cubicBezTo>
                    <a:pt x="1416" y="1612"/>
                    <a:pt x="1416" y="1612"/>
                    <a:pt x="1416" y="1612"/>
                  </a:cubicBezTo>
                  <a:cubicBezTo>
                    <a:pt x="1416" y="1612"/>
                    <a:pt x="1416" y="1612"/>
                    <a:pt x="1416" y="1612"/>
                  </a:cubicBezTo>
                  <a:cubicBezTo>
                    <a:pt x="1416" y="1612"/>
                    <a:pt x="1416" y="1612"/>
                    <a:pt x="1416" y="1612"/>
                  </a:cubicBezTo>
                  <a:cubicBezTo>
                    <a:pt x="1416" y="1612"/>
                    <a:pt x="1416" y="1612"/>
                    <a:pt x="1416" y="1612"/>
                  </a:cubicBezTo>
                  <a:cubicBezTo>
                    <a:pt x="1416" y="1612"/>
                    <a:pt x="1416" y="1612"/>
                    <a:pt x="1416" y="1612"/>
                  </a:cubicBezTo>
                  <a:cubicBezTo>
                    <a:pt x="1416" y="1611"/>
                    <a:pt x="1417" y="1611"/>
                    <a:pt x="1417" y="1610"/>
                  </a:cubicBezTo>
                  <a:cubicBezTo>
                    <a:pt x="1417" y="1610"/>
                    <a:pt x="1417" y="1610"/>
                    <a:pt x="1417" y="1610"/>
                  </a:cubicBezTo>
                  <a:cubicBezTo>
                    <a:pt x="1418" y="1610"/>
                    <a:pt x="1418" y="1608"/>
                    <a:pt x="1420" y="1608"/>
                  </a:cubicBezTo>
                  <a:cubicBezTo>
                    <a:pt x="1420" y="1608"/>
                    <a:pt x="1420" y="1608"/>
                    <a:pt x="1420" y="1608"/>
                  </a:cubicBezTo>
                  <a:cubicBezTo>
                    <a:pt x="1421" y="1608"/>
                    <a:pt x="1421" y="1608"/>
                    <a:pt x="1421" y="1608"/>
                  </a:cubicBezTo>
                  <a:cubicBezTo>
                    <a:pt x="1421" y="1608"/>
                    <a:pt x="1421" y="1608"/>
                    <a:pt x="1421" y="1608"/>
                  </a:cubicBezTo>
                  <a:cubicBezTo>
                    <a:pt x="1422" y="1609"/>
                    <a:pt x="1424" y="1610"/>
                    <a:pt x="1426" y="1610"/>
                  </a:cubicBezTo>
                  <a:cubicBezTo>
                    <a:pt x="1426" y="1610"/>
                    <a:pt x="1426" y="1610"/>
                    <a:pt x="1426" y="1610"/>
                  </a:cubicBezTo>
                  <a:cubicBezTo>
                    <a:pt x="1426" y="1609"/>
                    <a:pt x="1426" y="1610"/>
                    <a:pt x="1426" y="1609"/>
                  </a:cubicBezTo>
                  <a:cubicBezTo>
                    <a:pt x="1426" y="1609"/>
                    <a:pt x="1426" y="1609"/>
                    <a:pt x="1426" y="1609"/>
                  </a:cubicBezTo>
                  <a:cubicBezTo>
                    <a:pt x="1427" y="1606"/>
                    <a:pt x="1427" y="1604"/>
                    <a:pt x="1430" y="1604"/>
                  </a:cubicBezTo>
                  <a:cubicBezTo>
                    <a:pt x="1430" y="1604"/>
                    <a:pt x="1430" y="1604"/>
                    <a:pt x="1430" y="1604"/>
                  </a:cubicBezTo>
                  <a:cubicBezTo>
                    <a:pt x="1431" y="1604"/>
                    <a:pt x="1432" y="1605"/>
                    <a:pt x="1433" y="1606"/>
                  </a:cubicBezTo>
                  <a:cubicBezTo>
                    <a:pt x="1433" y="1606"/>
                    <a:pt x="1433" y="1606"/>
                    <a:pt x="1433" y="1606"/>
                  </a:cubicBezTo>
                  <a:cubicBezTo>
                    <a:pt x="1434" y="1606"/>
                    <a:pt x="1434" y="1607"/>
                    <a:pt x="1434" y="1607"/>
                  </a:cubicBezTo>
                  <a:cubicBezTo>
                    <a:pt x="1434" y="1607"/>
                    <a:pt x="1434" y="1607"/>
                    <a:pt x="1434" y="1607"/>
                  </a:cubicBezTo>
                  <a:cubicBezTo>
                    <a:pt x="1434" y="1607"/>
                    <a:pt x="1434" y="1607"/>
                    <a:pt x="1434" y="1607"/>
                  </a:cubicBezTo>
                  <a:cubicBezTo>
                    <a:pt x="1434" y="1607"/>
                    <a:pt x="1434" y="1607"/>
                    <a:pt x="1434" y="1607"/>
                  </a:cubicBezTo>
                  <a:cubicBezTo>
                    <a:pt x="1434" y="1607"/>
                    <a:pt x="1434" y="1607"/>
                    <a:pt x="1434" y="1607"/>
                  </a:cubicBezTo>
                  <a:cubicBezTo>
                    <a:pt x="1434" y="1607"/>
                    <a:pt x="1434" y="1607"/>
                    <a:pt x="1434" y="1607"/>
                  </a:cubicBezTo>
                  <a:cubicBezTo>
                    <a:pt x="1435" y="1606"/>
                    <a:pt x="1435" y="1606"/>
                    <a:pt x="1435" y="1605"/>
                  </a:cubicBezTo>
                  <a:cubicBezTo>
                    <a:pt x="1435" y="1605"/>
                    <a:pt x="1435" y="1605"/>
                    <a:pt x="1435" y="1605"/>
                  </a:cubicBezTo>
                  <a:cubicBezTo>
                    <a:pt x="1436" y="1601"/>
                    <a:pt x="1436" y="1601"/>
                    <a:pt x="1437" y="1596"/>
                  </a:cubicBezTo>
                  <a:cubicBezTo>
                    <a:pt x="1437" y="1596"/>
                    <a:pt x="1437" y="1596"/>
                    <a:pt x="1437" y="1596"/>
                  </a:cubicBezTo>
                  <a:cubicBezTo>
                    <a:pt x="1439" y="1597"/>
                    <a:pt x="1439" y="1597"/>
                    <a:pt x="1439" y="1597"/>
                  </a:cubicBezTo>
                  <a:cubicBezTo>
                    <a:pt x="1438" y="1602"/>
                    <a:pt x="1438" y="1601"/>
                    <a:pt x="1438" y="1605"/>
                  </a:cubicBezTo>
                  <a:cubicBezTo>
                    <a:pt x="1438" y="1605"/>
                    <a:pt x="1438" y="1605"/>
                    <a:pt x="1438" y="1605"/>
                  </a:cubicBezTo>
                  <a:cubicBezTo>
                    <a:pt x="1437" y="1607"/>
                    <a:pt x="1437" y="1610"/>
                    <a:pt x="1434" y="1610"/>
                  </a:cubicBezTo>
                  <a:cubicBezTo>
                    <a:pt x="1434" y="1610"/>
                    <a:pt x="1434" y="1610"/>
                    <a:pt x="1434" y="1610"/>
                  </a:cubicBezTo>
                  <a:cubicBezTo>
                    <a:pt x="1433" y="1610"/>
                    <a:pt x="1432" y="1609"/>
                    <a:pt x="1431" y="1608"/>
                  </a:cubicBezTo>
                  <a:cubicBezTo>
                    <a:pt x="1431" y="1608"/>
                    <a:pt x="1431" y="1608"/>
                    <a:pt x="1431" y="1608"/>
                  </a:cubicBezTo>
                  <a:cubicBezTo>
                    <a:pt x="1431" y="1607"/>
                    <a:pt x="1430" y="1607"/>
                    <a:pt x="1430" y="1607"/>
                  </a:cubicBezTo>
                  <a:cubicBezTo>
                    <a:pt x="1430" y="1607"/>
                    <a:pt x="1430" y="1607"/>
                    <a:pt x="1430" y="1607"/>
                  </a:cubicBezTo>
                  <a:cubicBezTo>
                    <a:pt x="1430" y="1607"/>
                    <a:pt x="1430" y="1607"/>
                    <a:pt x="1430" y="1607"/>
                  </a:cubicBezTo>
                  <a:cubicBezTo>
                    <a:pt x="1430" y="1607"/>
                    <a:pt x="1430" y="1607"/>
                    <a:pt x="1430" y="1607"/>
                  </a:cubicBezTo>
                  <a:cubicBezTo>
                    <a:pt x="1430" y="1607"/>
                    <a:pt x="1429" y="1608"/>
                    <a:pt x="1429" y="1609"/>
                  </a:cubicBezTo>
                  <a:cubicBezTo>
                    <a:pt x="1429" y="1609"/>
                    <a:pt x="1429" y="1609"/>
                    <a:pt x="1429" y="1609"/>
                  </a:cubicBezTo>
                  <a:cubicBezTo>
                    <a:pt x="1429" y="1611"/>
                    <a:pt x="1427" y="1613"/>
                    <a:pt x="1426" y="1612"/>
                  </a:cubicBezTo>
                  <a:cubicBezTo>
                    <a:pt x="1426" y="1612"/>
                    <a:pt x="1426" y="1612"/>
                    <a:pt x="1426" y="1612"/>
                  </a:cubicBezTo>
                  <a:cubicBezTo>
                    <a:pt x="1424" y="1612"/>
                    <a:pt x="1422" y="1611"/>
                    <a:pt x="1421" y="1611"/>
                  </a:cubicBezTo>
                  <a:cubicBezTo>
                    <a:pt x="1421" y="1611"/>
                    <a:pt x="1421" y="1611"/>
                    <a:pt x="1421" y="1611"/>
                  </a:cubicBezTo>
                  <a:cubicBezTo>
                    <a:pt x="1421" y="1611"/>
                    <a:pt x="1420" y="1611"/>
                    <a:pt x="1420" y="1611"/>
                  </a:cubicBezTo>
                  <a:cubicBezTo>
                    <a:pt x="1420" y="1611"/>
                    <a:pt x="1420" y="1611"/>
                    <a:pt x="1420" y="1611"/>
                  </a:cubicBezTo>
                  <a:cubicBezTo>
                    <a:pt x="1420" y="1611"/>
                    <a:pt x="1420" y="1612"/>
                    <a:pt x="1419" y="1612"/>
                  </a:cubicBezTo>
                  <a:cubicBezTo>
                    <a:pt x="1419" y="1612"/>
                    <a:pt x="1419" y="1612"/>
                    <a:pt x="1419" y="1612"/>
                  </a:cubicBezTo>
                  <a:cubicBezTo>
                    <a:pt x="1418" y="1613"/>
                    <a:pt x="1418" y="1615"/>
                    <a:pt x="1416" y="1615"/>
                  </a:cubicBezTo>
                  <a:cubicBezTo>
                    <a:pt x="1416" y="1615"/>
                    <a:pt x="1416" y="1615"/>
                    <a:pt x="1416" y="1615"/>
                  </a:cubicBezTo>
                  <a:cubicBezTo>
                    <a:pt x="1414" y="1615"/>
                    <a:pt x="1413" y="1613"/>
                    <a:pt x="1412" y="1612"/>
                  </a:cubicBezTo>
                  <a:close/>
                  <a:moveTo>
                    <a:pt x="2463" y="1605"/>
                  </a:moveTo>
                  <a:cubicBezTo>
                    <a:pt x="2463" y="1603"/>
                    <a:pt x="2464" y="1601"/>
                    <a:pt x="2466" y="1601"/>
                  </a:cubicBezTo>
                  <a:cubicBezTo>
                    <a:pt x="2466" y="1601"/>
                    <a:pt x="2466" y="1601"/>
                    <a:pt x="2466" y="1601"/>
                  </a:cubicBezTo>
                  <a:cubicBezTo>
                    <a:pt x="2467" y="1601"/>
                    <a:pt x="2467" y="1601"/>
                    <a:pt x="2467" y="1601"/>
                  </a:cubicBezTo>
                  <a:cubicBezTo>
                    <a:pt x="2467" y="1601"/>
                    <a:pt x="2467" y="1601"/>
                    <a:pt x="2467" y="1601"/>
                  </a:cubicBezTo>
                  <a:cubicBezTo>
                    <a:pt x="2471" y="1601"/>
                    <a:pt x="2471" y="1604"/>
                    <a:pt x="2471" y="1606"/>
                  </a:cubicBezTo>
                  <a:cubicBezTo>
                    <a:pt x="2471" y="1606"/>
                    <a:pt x="2471" y="1606"/>
                    <a:pt x="2471" y="1606"/>
                  </a:cubicBezTo>
                  <a:cubicBezTo>
                    <a:pt x="2468" y="1606"/>
                    <a:pt x="2468" y="1606"/>
                    <a:pt x="2468" y="1606"/>
                  </a:cubicBezTo>
                  <a:cubicBezTo>
                    <a:pt x="2468" y="1604"/>
                    <a:pt x="2468" y="1604"/>
                    <a:pt x="2467" y="1604"/>
                  </a:cubicBezTo>
                  <a:cubicBezTo>
                    <a:pt x="2467" y="1604"/>
                    <a:pt x="2467" y="1604"/>
                    <a:pt x="2467" y="1604"/>
                  </a:cubicBezTo>
                  <a:cubicBezTo>
                    <a:pt x="2467" y="1604"/>
                    <a:pt x="2467" y="1604"/>
                    <a:pt x="2467" y="1604"/>
                  </a:cubicBezTo>
                  <a:cubicBezTo>
                    <a:pt x="2467" y="1604"/>
                    <a:pt x="2467" y="1604"/>
                    <a:pt x="2467" y="1604"/>
                  </a:cubicBezTo>
                  <a:cubicBezTo>
                    <a:pt x="2466" y="1604"/>
                    <a:pt x="2466" y="1604"/>
                    <a:pt x="2466" y="1605"/>
                  </a:cubicBezTo>
                  <a:cubicBezTo>
                    <a:pt x="2466" y="1605"/>
                    <a:pt x="2466" y="1605"/>
                    <a:pt x="2466" y="1605"/>
                  </a:cubicBezTo>
                  <a:cubicBezTo>
                    <a:pt x="2466" y="1605"/>
                    <a:pt x="2466" y="1606"/>
                    <a:pt x="2466" y="1606"/>
                  </a:cubicBezTo>
                  <a:cubicBezTo>
                    <a:pt x="2466" y="1606"/>
                    <a:pt x="2466" y="1606"/>
                    <a:pt x="2466" y="1606"/>
                  </a:cubicBezTo>
                  <a:cubicBezTo>
                    <a:pt x="2466" y="1606"/>
                    <a:pt x="2466" y="1606"/>
                    <a:pt x="2466" y="1606"/>
                  </a:cubicBezTo>
                  <a:cubicBezTo>
                    <a:pt x="2464" y="1607"/>
                    <a:pt x="2464" y="1607"/>
                    <a:pt x="2464" y="1607"/>
                  </a:cubicBezTo>
                  <a:cubicBezTo>
                    <a:pt x="2464" y="1607"/>
                    <a:pt x="2463" y="1606"/>
                    <a:pt x="2463" y="1605"/>
                  </a:cubicBezTo>
                  <a:close/>
                  <a:moveTo>
                    <a:pt x="1372" y="1564"/>
                  </a:moveTo>
                  <a:cubicBezTo>
                    <a:pt x="1372" y="1563"/>
                    <a:pt x="1372" y="1562"/>
                    <a:pt x="1373" y="1561"/>
                  </a:cubicBezTo>
                  <a:cubicBezTo>
                    <a:pt x="1373" y="1561"/>
                    <a:pt x="1373" y="1561"/>
                    <a:pt x="1373" y="1561"/>
                  </a:cubicBezTo>
                  <a:cubicBezTo>
                    <a:pt x="1373" y="1561"/>
                    <a:pt x="1375" y="1558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8" y="1557"/>
                    <a:pt x="1378" y="1557"/>
                    <a:pt x="1378" y="1557"/>
                  </a:cubicBezTo>
                  <a:cubicBezTo>
                    <a:pt x="1378" y="1557"/>
                    <a:pt x="1378" y="1557"/>
                    <a:pt x="1378" y="1557"/>
                  </a:cubicBezTo>
                  <a:cubicBezTo>
                    <a:pt x="1378" y="1557"/>
                    <a:pt x="1378" y="1557"/>
                    <a:pt x="1378" y="1557"/>
                  </a:cubicBezTo>
                  <a:cubicBezTo>
                    <a:pt x="1378" y="1559"/>
                    <a:pt x="1376" y="1562"/>
                    <a:pt x="1375" y="1563"/>
                  </a:cubicBezTo>
                  <a:cubicBezTo>
                    <a:pt x="1375" y="1563"/>
                    <a:pt x="1375" y="1563"/>
                    <a:pt x="1375" y="1563"/>
                  </a:cubicBezTo>
                  <a:cubicBezTo>
                    <a:pt x="1375" y="1563"/>
                    <a:pt x="1375" y="1564"/>
                    <a:pt x="1375" y="1564"/>
                  </a:cubicBezTo>
                  <a:cubicBezTo>
                    <a:pt x="1375" y="1564"/>
                    <a:pt x="1375" y="1564"/>
                    <a:pt x="1375" y="1564"/>
                  </a:cubicBezTo>
                  <a:cubicBezTo>
                    <a:pt x="1375" y="1565"/>
                    <a:pt x="1376" y="1566"/>
                    <a:pt x="1380" y="1567"/>
                  </a:cubicBezTo>
                  <a:cubicBezTo>
                    <a:pt x="1380" y="1567"/>
                    <a:pt x="1380" y="1567"/>
                    <a:pt x="1380" y="1567"/>
                  </a:cubicBezTo>
                  <a:cubicBezTo>
                    <a:pt x="1380" y="1567"/>
                    <a:pt x="1381" y="1566"/>
                    <a:pt x="1381" y="1566"/>
                  </a:cubicBezTo>
                  <a:cubicBezTo>
                    <a:pt x="1381" y="1566"/>
                    <a:pt x="1381" y="1566"/>
                    <a:pt x="1381" y="1566"/>
                  </a:cubicBezTo>
                  <a:cubicBezTo>
                    <a:pt x="1384" y="1566"/>
                    <a:pt x="1386" y="1565"/>
                    <a:pt x="1388" y="1565"/>
                  </a:cubicBezTo>
                  <a:cubicBezTo>
                    <a:pt x="1388" y="1565"/>
                    <a:pt x="1388" y="1565"/>
                    <a:pt x="1388" y="1565"/>
                  </a:cubicBezTo>
                  <a:cubicBezTo>
                    <a:pt x="1389" y="1567"/>
                    <a:pt x="1389" y="1567"/>
                    <a:pt x="1389" y="1567"/>
                  </a:cubicBezTo>
                  <a:cubicBezTo>
                    <a:pt x="1387" y="1568"/>
                    <a:pt x="1384" y="1569"/>
                    <a:pt x="1381" y="1569"/>
                  </a:cubicBezTo>
                  <a:cubicBezTo>
                    <a:pt x="1381" y="1569"/>
                    <a:pt x="1381" y="1569"/>
                    <a:pt x="1381" y="1569"/>
                  </a:cubicBezTo>
                  <a:cubicBezTo>
                    <a:pt x="1381" y="1569"/>
                    <a:pt x="1380" y="1569"/>
                    <a:pt x="1380" y="1569"/>
                  </a:cubicBezTo>
                  <a:cubicBezTo>
                    <a:pt x="1380" y="1569"/>
                    <a:pt x="1380" y="1569"/>
                    <a:pt x="1380" y="1569"/>
                  </a:cubicBezTo>
                  <a:cubicBezTo>
                    <a:pt x="1375" y="1569"/>
                    <a:pt x="1372" y="1567"/>
                    <a:pt x="1372" y="1564"/>
                  </a:cubicBezTo>
                  <a:close/>
                  <a:moveTo>
                    <a:pt x="1396" y="1569"/>
                  </a:moveTo>
                  <a:cubicBezTo>
                    <a:pt x="1396" y="1569"/>
                    <a:pt x="1396" y="1569"/>
                    <a:pt x="1396" y="1569"/>
                  </a:cubicBezTo>
                  <a:cubicBezTo>
                    <a:pt x="1396" y="1569"/>
                    <a:pt x="1396" y="1569"/>
                    <a:pt x="1396" y="1569"/>
                  </a:cubicBezTo>
                  <a:cubicBezTo>
                    <a:pt x="1396" y="1569"/>
                    <a:pt x="1396" y="1569"/>
                    <a:pt x="1396" y="1569"/>
                  </a:cubicBezTo>
                  <a:cubicBezTo>
                    <a:pt x="1396" y="1569"/>
                    <a:pt x="1396" y="1569"/>
                    <a:pt x="1396" y="1569"/>
                  </a:cubicBezTo>
                  <a:close/>
                  <a:moveTo>
                    <a:pt x="1375" y="1557"/>
                  </a:move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lose/>
                  <a:moveTo>
                    <a:pt x="1375" y="1557"/>
                  </a:move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ubicBezTo>
                    <a:pt x="1375" y="1557"/>
                    <a:pt x="1375" y="1557"/>
                    <a:pt x="1375" y="1557"/>
                  </a:cubicBezTo>
                  <a:close/>
                  <a:moveTo>
                    <a:pt x="1352" y="1529"/>
                  </a:moveTo>
                  <a:cubicBezTo>
                    <a:pt x="1351" y="1527"/>
                    <a:pt x="1350" y="1524"/>
                    <a:pt x="1350" y="1521"/>
                  </a:cubicBezTo>
                  <a:cubicBezTo>
                    <a:pt x="1350" y="1521"/>
                    <a:pt x="1350" y="1521"/>
                    <a:pt x="1350" y="1521"/>
                  </a:cubicBezTo>
                  <a:cubicBezTo>
                    <a:pt x="1351" y="1514"/>
                    <a:pt x="1355" y="1506"/>
                    <a:pt x="1360" y="1506"/>
                  </a:cubicBezTo>
                  <a:cubicBezTo>
                    <a:pt x="1360" y="1506"/>
                    <a:pt x="1360" y="1506"/>
                    <a:pt x="1360" y="1506"/>
                  </a:cubicBezTo>
                  <a:cubicBezTo>
                    <a:pt x="1360" y="1506"/>
                    <a:pt x="1361" y="1506"/>
                    <a:pt x="1361" y="1506"/>
                  </a:cubicBezTo>
                  <a:cubicBezTo>
                    <a:pt x="1361" y="1506"/>
                    <a:pt x="1361" y="1506"/>
                    <a:pt x="1361" y="1506"/>
                  </a:cubicBezTo>
                  <a:cubicBezTo>
                    <a:pt x="1366" y="1508"/>
                    <a:pt x="1372" y="1511"/>
                    <a:pt x="1376" y="1512"/>
                  </a:cubicBezTo>
                  <a:cubicBezTo>
                    <a:pt x="1376" y="1512"/>
                    <a:pt x="1376" y="1512"/>
                    <a:pt x="1376" y="1512"/>
                  </a:cubicBezTo>
                  <a:cubicBezTo>
                    <a:pt x="1378" y="1512"/>
                    <a:pt x="1379" y="1513"/>
                    <a:pt x="1381" y="1514"/>
                  </a:cubicBezTo>
                  <a:cubicBezTo>
                    <a:pt x="1381" y="1514"/>
                    <a:pt x="1381" y="1514"/>
                    <a:pt x="1381" y="1514"/>
                  </a:cubicBezTo>
                  <a:cubicBezTo>
                    <a:pt x="1380" y="1517"/>
                    <a:pt x="1380" y="1517"/>
                    <a:pt x="1380" y="1517"/>
                  </a:cubicBezTo>
                  <a:cubicBezTo>
                    <a:pt x="1378" y="1516"/>
                    <a:pt x="1377" y="1515"/>
                    <a:pt x="1376" y="1515"/>
                  </a:cubicBezTo>
                  <a:cubicBezTo>
                    <a:pt x="1376" y="1515"/>
                    <a:pt x="1376" y="1515"/>
                    <a:pt x="1376" y="1515"/>
                  </a:cubicBezTo>
                  <a:cubicBezTo>
                    <a:pt x="1371" y="1513"/>
                    <a:pt x="1364" y="1510"/>
                    <a:pt x="1360" y="1508"/>
                  </a:cubicBezTo>
                  <a:cubicBezTo>
                    <a:pt x="1360" y="1508"/>
                    <a:pt x="1360" y="1508"/>
                    <a:pt x="1360" y="1508"/>
                  </a:cubicBezTo>
                  <a:cubicBezTo>
                    <a:pt x="1360" y="1508"/>
                    <a:pt x="1360" y="1508"/>
                    <a:pt x="1360" y="1508"/>
                  </a:cubicBezTo>
                  <a:cubicBezTo>
                    <a:pt x="1360" y="1508"/>
                    <a:pt x="1360" y="1508"/>
                    <a:pt x="1360" y="1508"/>
                  </a:cubicBezTo>
                  <a:cubicBezTo>
                    <a:pt x="1359" y="1508"/>
                    <a:pt x="1357" y="1510"/>
                    <a:pt x="1356" y="1512"/>
                  </a:cubicBezTo>
                  <a:cubicBezTo>
                    <a:pt x="1356" y="1512"/>
                    <a:pt x="1356" y="1512"/>
                    <a:pt x="1356" y="1512"/>
                  </a:cubicBezTo>
                  <a:cubicBezTo>
                    <a:pt x="1354" y="1515"/>
                    <a:pt x="1353" y="1518"/>
                    <a:pt x="1353" y="1521"/>
                  </a:cubicBezTo>
                  <a:cubicBezTo>
                    <a:pt x="1353" y="1521"/>
                    <a:pt x="1353" y="1521"/>
                    <a:pt x="1353" y="1521"/>
                  </a:cubicBezTo>
                  <a:cubicBezTo>
                    <a:pt x="1353" y="1524"/>
                    <a:pt x="1354" y="1526"/>
                    <a:pt x="1355" y="1528"/>
                  </a:cubicBezTo>
                  <a:cubicBezTo>
                    <a:pt x="1355" y="1528"/>
                    <a:pt x="1355" y="1528"/>
                    <a:pt x="1355" y="1528"/>
                  </a:cubicBezTo>
                  <a:cubicBezTo>
                    <a:pt x="1360" y="1537"/>
                    <a:pt x="1364" y="1546"/>
                    <a:pt x="1367" y="1547"/>
                  </a:cubicBezTo>
                  <a:cubicBezTo>
                    <a:pt x="1367" y="1547"/>
                    <a:pt x="1367" y="1547"/>
                    <a:pt x="1367" y="1547"/>
                  </a:cubicBezTo>
                  <a:cubicBezTo>
                    <a:pt x="1366" y="1550"/>
                    <a:pt x="1366" y="1550"/>
                    <a:pt x="1366" y="1550"/>
                  </a:cubicBezTo>
                  <a:cubicBezTo>
                    <a:pt x="1361" y="1547"/>
                    <a:pt x="1357" y="1538"/>
                    <a:pt x="1352" y="1529"/>
                  </a:cubicBezTo>
                  <a:close/>
                  <a:moveTo>
                    <a:pt x="1408" y="1534"/>
                  </a:moveTo>
                  <a:cubicBezTo>
                    <a:pt x="1408" y="1531"/>
                    <a:pt x="1408" y="1531"/>
                    <a:pt x="1408" y="1531"/>
                  </a:cubicBezTo>
                  <a:cubicBezTo>
                    <a:pt x="1408" y="1531"/>
                    <a:pt x="1409" y="1531"/>
                    <a:pt x="1409" y="1531"/>
                  </a:cubicBezTo>
                  <a:cubicBezTo>
                    <a:pt x="1409" y="1531"/>
                    <a:pt x="1409" y="1531"/>
                    <a:pt x="1409" y="1531"/>
                  </a:cubicBezTo>
                  <a:cubicBezTo>
                    <a:pt x="1411" y="1531"/>
                    <a:pt x="1415" y="1530"/>
                    <a:pt x="1418" y="1530"/>
                  </a:cubicBezTo>
                  <a:cubicBezTo>
                    <a:pt x="1418" y="1530"/>
                    <a:pt x="1418" y="1530"/>
                    <a:pt x="1418" y="1530"/>
                  </a:cubicBezTo>
                  <a:cubicBezTo>
                    <a:pt x="1418" y="1530"/>
                    <a:pt x="1418" y="1530"/>
                    <a:pt x="1418" y="1530"/>
                  </a:cubicBezTo>
                  <a:cubicBezTo>
                    <a:pt x="1418" y="1530"/>
                    <a:pt x="1418" y="1530"/>
                    <a:pt x="1418" y="1530"/>
                  </a:cubicBezTo>
                  <a:cubicBezTo>
                    <a:pt x="1421" y="1530"/>
                    <a:pt x="1423" y="1531"/>
                    <a:pt x="1424" y="1531"/>
                  </a:cubicBezTo>
                  <a:cubicBezTo>
                    <a:pt x="1424" y="1531"/>
                    <a:pt x="1424" y="1531"/>
                    <a:pt x="1424" y="1531"/>
                  </a:cubicBezTo>
                  <a:cubicBezTo>
                    <a:pt x="1425" y="1531"/>
                    <a:pt x="1425" y="1530"/>
                    <a:pt x="1426" y="1529"/>
                  </a:cubicBezTo>
                  <a:cubicBezTo>
                    <a:pt x="1426" y="1529"/>
                    <a:pt x="1426" y="1529"/>
                    <a:pt x="1426" y="1529"/>
                  </a:cubicBezTo>
                  <a:cubicBezTo>
                    <a:pt x="1428" y="1525"/>
                    <a:pt x="1434" y="1521"/>
                    <a:pt x="1443" y="1518"/>
                  </a:cubicBezTo>
                  <a:cubicBezTo>
                    <a:pt x="1443" y="1518"/>
                    <a:pt x="1443" y="1518"/>
                    <a:pt x="1443" y="1518"/>
                  </a:cubicBezTo>
                  <a:cubicBezTo>
                    <a:pt x="1445" y="1517"/>
                    <a:pt x="1446" y="1517"/>
                    <a:pt x="1446" y="1516"/>
                  </a:cubicBezTo>
                  <a:cubicBezTo>
                    <a:pt x="1446" y="1516"/>
                    <a:pt x="1446" y="1516"/>
                    <a:pt x="1446" y="1516"/>
                  </a:cubicBezTo>
                  <a:cubicBezTo>
                    <a:pt x="1447" y="1516"/>
                    <a:pt x="1447" y="1516"/>
                    <a:pt x="1447" y="1516"/>
                  </a:cubicBezTo>
                  <a:cubicBezTo>
                    <a:pt x="1447" y="1516"/>
                    <a:pt x="1447" y="1516"/>
                    <a:pt x="1447" y="1516"/>
                  </a:cubicBezTo>
                  <a:cubicBezTo>
                    <a:pt x="1447" y="1516"/>
                    <a:pt x="1446" y="1514"/>
                    <a:pt x="1445" y="1513"/>
                  </a:cubicBezTo>
                  <a:cubicBezTo>
                    <a:pt x="1445" y="1513"/>
                    <a:pt x="1445" y="1513"/>
                    <a:pt x="1445" y="1513"/>
                  </a:cubicBezTo>
                  <a:cubicBezTo>
                    <a:pt x="1444" y="1512"/>
                    <a:pt x="1444" y="1510"/>
                    <a:pt x="1443" y="1509"/>
                  </a:cubicBezTo>
                  <a:cubicBezTo>
                    <a:pt x="1443" y="1509"/>
                    <a:pt x="1443" y="1509"/>
                    <a:pt x="1443" y="1509"/>
                  </a:cubicBezTo>
                  <a:cubicBezTo>
                    <a:pt x="1441" y="1503"/>
                    <a:pt x="1439" y="1502"/>
                    <a:pt x="1438" y="1500"/>
                  </a:cubicBezTo>
                  <a:cubicBezTo>
                    <a:pt x="1438" y="1500"/>
                    <a:pt x="1438" y="1500"/>
                    <a:pt x="1438" y="1500"/>
                  </a:cubicBezTo>
                  <a:cubicBezTo>
                    <a:pt x="1436" y="1499"/>
                    <a:pt x="1434" y="1498"/>
                    <a:pt x="1433" y="1495"/>
                  </a:cubicBezTo>
                  <a:cubicBezTo>
                    <a:pt x="1433" y="1495"/>
                    <a:pt x="1433" y="1495"/>
                    <a:pt x="1433" y="1495"/>
                  </a:cubicBezTo>
                  <a:cubicBezTo>
                    <a:pt x="1431" y="1489"/>
                    <a:pt x="1430" y="1488"/>
                    <a:pt x="1430" y="1486"/>
                  </a:cubicBezTo>
                  <a:cubicBezTo>
                    <a:pt x="1430" y="1486"/>
                    <a:pt x="1430" y="1486"/>
                    <a:pt x="1430" y="1486"/>
                  </a:cubicBezTo>
                  <a:cubicBezTo>
                    <a:pt x="1430" y="1484"/>
                    <a:pt x="1430" y="1483"/>
                    <a:pt x="1431" y="1480"/>
                  </a:cubicBezTo>
                  <a:cubicBezTo>
                    <a:pt x="1431" y="1480"/>
                    <a:pt x="1431" y="1480"/>
                    <a:pt x="1431" y="1480"/>
                  </a:cubicBezTo>
                  <a:cubicBezTo>
                    <a:pt x="1431" y="1480"/>
                    <a:pt x="1431" y="1480"/>
                    <a:pt x="1431" y="1480"/>
                  </a:cubicBezTo>
                  <a:cubicBezTo>
                    <a:pt x="1432" y="1480"/>
                    <a:pt x="1432" y="1480"/>
                    <a:pt x="1432" y="1480"/>
                  </a:cubicBezTo>
                  <a:cubicBezTo>
                    <a:pt x="1431" y="1480"/>
                    <a:pt x="1431" y="1480"/>
                    <a:pt x="1431" y="1480"/>
                  </a:cubicBezTo>
                  <a:cubicBezTo>
                    <a:pt x="1431" y="1479"/>
                    <a:pt x="1431" y="1478"/>
                    <a:pt x="1432" y="1476"/>
                  </a:cubicBezTo>
                  <a:cubicBezTo>
                    <a:pt x="1432" y="1476"/>
                    <a:pt x="1432" y="1476"/>
                    <a:pt x="1432" y="1476"/>
                  </a:cubicBezTo>
                  <a:cubicBezTo>
                    <a:pt x="1433" y="1472"/>
                    <a:pt x="1436" y="1466"/>
                    <a:pt x="1447" y="1461"/>
                  </a:cubicBezTo>
                  <a:cubicBezTo>
                    <a:pt x="1447" y="1461"/>
                    <a:pt x="1447" y="1461"/>
                    <a:pt x="1447" y="1461"/>
                  </a:cubicBezTo>
                  <a:cubicBezTo>
                    <a:pt x="1457" y="1455"/>
                    <a:pt x="1458" y="1449"/>
                    <a:pt x="1458" y="1446"/>
                  </a:cubicBezTo>
                  <a:cubicBezTo>
                    <a:pt x="1458" y="1446"/>
                    <a:pt x="1458" y="1446"/>
                    <a:pt x="1458" y="1446"/>
                  </a:cubicBezTo>
                  <a:cubicBezTo>
                    <a:pt x="1458" y="1446"/>
                    <a:pt x="1458" y="1446"/>
                    <a:pt x="1458" y="1446"/>
                  </a:cubicBezTo>
                  <a:cubicBezTo>
                    <a:pt x="1458" y="1446"/>
                    <a:pt x="1458" y="1446"/>
                    <a:pt x="1458" y="1446"/>
                  </a:cubicBezTo>
                  <a:cubicBezTo>
                    <a:pt x="1458" y="1442"/>
                    <a:pt x="1455" y="1436"/>
                    <a:pt x="1454" y="1432"/>
                  </a:cubicBezTo>
                  <a:cubicBezTo>
                    <a:pt x="1454" y="1432"/>
                    <a:pt x="1454" y="1432"/>
                    <a:pt x="1454" y="1432"/>
                  </a:cubicBezTo>
                  <a:cubicBezTo>
                    <a:pt x="1454" y="1432"/>
                    <a:pt x="1454" y="1431"/>
                    <a:pt x="1455" y="1430"/>
                  </a:cubicBezTo>
                  <a:cubicBezTo>
                    <a:pt x="1455" y="1430"/>
                    <a:pt x="1455" y="1430"/>
                    <a:pt x="1455" y="1430"/>
                  </a:cubicBezTo>
                  <a:cubicBezTo>
                    <a:pt x="1455" y="1430"/>
                    <a:pt x="1456" y="1429"/>
                    <a:pt x="1457" y="1429"/>
                  </a:cubicBezTo>
                  <a:cubicBezTo>
                    <a:pt x="1457" y="1429"/>
                    <a:pt x="1457" y="1429"/>
                    <a:pt x="1457" y="1429"/>
                  </a:cubicBezTo>
                  <a:cubicBezTo>
                    <a:pt x="1457" y="1429"/>
                    <a:pt x="1457" y="1429"/>
                    <a:pt x="1458" y="1429"/>
                  </a:cubicBezTo>
                  <a:cubicBezTo>
                    <a:pt x="1458" y="1429"/>
                    <a:pt x="1458" y="1429"/>
                    <a:pt x="1458" y="1429"/>
                  </a:cubicBezTo>
                  <a:cubicBezTo>
                    <a:pt x="1460" y="1429"/>
                    <a:pt x="1463" y="1430"/>
                    <a:pt x="1465" y="1430"/>
                  </a:cubicBezTo>
                  <a:cubicBezTo>
                    <a:pt x="1465" y="1430"/>
                    <a:pt x="1465" y="1430"/>
                    <a:pt x="1465" y="1430"/>
                  </a:cubicBezTo>
                  <a:cubicBezTo>
                    <a:pt x="1465" y="1430"/>
                    <a:pt x="1465" y="1430"/>
                    <a:pt x="1465" y="1430"/>
                  </a:cubicBezTo>
                  <a:cubicBezTo>
                    <a:pt x="1465" y="1430"/>
                    <a:pt x="1465" y="1430"/>
                    <a:pt x="1465" y="1430"/>
                  </a:cubicBezTo>
                  <a:cubicBezTo>
                    <a:pt x="1465" y="1430"/>
                    <a:pt x="1465" y="1430"/>
                    <a:pt x="1465" y="1430"/>
                  </a:cubicBezTo>
                  <a:cubicBezTo>
                    <a:pt x="1465" y="1430"/>
                    <a:pt x="1465" y="1430"/>
                    <a:pt x="1465" y="1430"/>
                  </a:cubicBezTo>
                  <a:cubicBezTo>
                    <a:pt x="1465" y="1430"/>
                    <a:pt x="1465" y="1429"/>
                    <a:pt x="1465" y="1428"/>
                  </a:cubicBezTo>
                  <a:cubicBezTo>
                    <a:pt x="1465" y="1428"/>
                    <a:pt x="1465" y="1428"/>
                    <a:pt x="1465" y="1428"/>
                  </a:cubicBezTo>
                  <a:cubicBezTo>
                    <a:pt x="1465" y="1427"/>
                    <a:pt x="1465" y="1426"/>
                    <a:pt x="1465" y="1425"/>
                  </a:cubicBezTo>
                  <a:cubicBezTo>
                    <a:pt x="1465" y="1425"/>
                    <a:pt x="1465" y="1425"/>
                    <a:pt x="1465" y="1425"/>
                  </a:cubicBezTo>
                  <a:cubicBezTo>
                    <a:pt x="1467" y="1422"/>
                    <a:pt x="1470" y="1420"/>
                    <a:pt x="1474" y="1420"/>
                  </a:cubicBezTo>
                  <a:cubicBezTo>
                    <a:pt x="1474" y="1420"/>
                    <a:pt x="1474" y="1420"/>
                    <a:pt x="1474" y="1420"/>
                  </a:cubicBezTo>
                  <a:cubicBezTo>
                    <a:pt x="1476" y="1420"/>
                    <a:pt x="1478" y="1420"/>
                    <a:pt x="1481" y="1421"/>
                  </a:cubicBezTo>
                  <a:cubicBezTo>
                    <a:pt x="1481" y="1421"/>
                    <a:pt x="1481" y="1421"/>
                    <a:pt x="1481" y="1421"/>
                  </a:cubicBezTo>
                  <a:cubicBezTo>
                    <a:pt x="1482" y="1421"/>
                    <a:pt x="1483" y="1422"/>
                    <a:pt x="1483" y="1422"/>
                  </a:cubicBezTo>
                  <a:cubicBezTo>
                    <a:pt x="1483" y="1422"/>
                    <a:pt x="1483" y="1422"/>
                    <a:pt x="1483" y="1422"/>
                  </a:cubicBezTo>
                  <a:cubicBezTo>
                    <a:pt x="1483" y="1422"/>
                    <a:pt x="1483" y="1422"/>
                    <a:pt x="1483" y="1422"/>
                  </a:cubicBezTo>
                  <a:cubicBezTo>
                    <a:pt x="1483" y="1422"/>
                    <a:pt x="1483" y="1422"/>
                    <a:pt x="1483" y="1422"/>
                  </a:cubicBezTo>
                  <a:cubicBezTo>
                    <a:pt x="1483" y="1421"/>
                    <a:pt x="1483" y="1420"/>
                    <a:pt x="1482" y="1419"/>
                  </a:cubicBezTo>
                  <a:cubicBezTo>
                    <a:pt x="1482" y="1419"/>
                    <a:pt x="1482" y="1419"/>
                    <a:pt x="1482" y="1419"/>
                  </a:cubicBezTo>
                  <a:cubicBezTo>
                    <a:pt x="1482" y="1417"/>
                    <a:pt x="1482" y="1416"/>
                    <a:pt x="1482" y="1414"/>
                  </a:cubicBezTo>
                  <a:cubicBezTo>
                    <a:pt x="1482" y="1414"/>
                    <a:pt x="1482" y="1414"/>
                    <a:pt x="1482" y="1414"/>
                  </a:cubicBezTo>
                  <a:cubicBezTo>
                    <a:pt x="1482" y="1413"/>
                    <a:pt x="1482" y="1411"/>
                    <a:pt x="1482" y="1408"/>
                  </a:cubicBezTo>
                  <a:cubicBezTo>
                    <a:pt x="1482" y="1408"/>
                    <a:pt x="1482" y="1408"/>
                    <a:pt x="1482" y="1408"/>
                  </a:cubicBezTo>
                  <a:cubicBezTo>
                    <a:pt x="1483" y="1405"/>
                    <a:pt x="1483" y="1402"/>
                    <a:pt x="1484" y="1400"/>
                  </a:cubicBezTo>
                  <a:cubicBezTo>
                    <a:pt x="1484" y="1400"/>
                    <a:pt x="1484" y="1400"/>
                    <a:pt x="1484" y="1400"/>
                  </a:cubicBezTo>
                  <a:cubicBezTo>
                    <a:pt x="1484" y="1400"/>
                    <a:pt x="1484" y="1400"/>
                    <a:pt x="1484" y="1400"/>
                  </a:cubicBezTo>
                  <a:cubicBezTo>
                    <a:pt x="1487" y="1401"/>
                    <a:pt x="1487" y="1401"/>
                    <a:pt x="1487" y="1401"/>
                  </a:cubicBezTo>
                  <a:cubicBezTo>
                    <a:pt x="1486" y="1402"/>
                    <a:pt x="1485" y="1406"/>
                    <a:pt x="1485" y="1408"/>
                  </a:cubicBezTo>
                  <a:cubicBezTo>
                    <a:pt x="1485" y="1408"/>
                    <a:pt x="1485" y="1408"/>
                    <a:pt x="1485" y="1408"/>
                  </a:cubicBezTo>
                  <a:cubicBezTo>
                    <a:pt x="1485" y="1411"/>
                    <a:pt x="1485" y="1413"/>
                    <a:pt x="1485" y="1414"/>
                  </a:cubicBezTo>
                  <a:cubicBezTo>
                    <a:pt x="1485" y="1414"/>
                    <a:pt x="1485" y="1414"/>
                    <a:pt x="1485" y="1414"/>
                  </a:cubicBezTo>
                  <a:cubicBezTo>
                    <a:pt x="1485" y="1416"/>
                    <a:pt x="1485" y="1417"/>
                    <a:pt x="1485" y="1418"/>
                  </a:cubicBezTo>
                  <a:cubicBezTo>
                    <a:pt x="1485" y="1418"/>
                    <a:pt x="1485" y="1418"/>
                    <a:pt x="1485" y="1418"/>
                  </a:cubicBezTo>
                  <a:cubicBezTo>
                    <a:pt x="1486" y="1419"/>
                    <a:pt x="1486" y="1420"/>
                    <a:pt x="1486" y="1422"/>
                  </a:cubicBezTo>
                  <a:cubicBezTo>
                    <a:pt x="1486" y="1422"/>
                    <a:pt x="1486" y="1422"/>
                    <a:pt x="1486" y="1422"/>
                  </a:cubicBezTo>
                  <a:cubicBezTo>
                    <a:pt x="1486" y="1422"/>
                    <a:pt x="1486" y="1423"/>
                    <a:pt x="1485" y="1424"/>
                  </a:cubicBezTo>
                  <a:cubicBezTo>
                    <a:pt x="1485" y="1424"/>
                    <a:pt x="1485" y="1424"/>
                    <a:pt x="1485" y="1424"/>
                  </a:cubicBezTo>
                  <a:cubicBezTo>
                    <a:pt x="1485" y="1424"/>
                    <a:pt x="1484" y="1424"/>
                    <a:pt x="1483" y="1424"/>
                  </a:cubicBezTo>
                  <a:cubicBezTo>
                    <a:pt x="1483" y="1424"/>
                    <a:pt x="1483" y="1424"/>
                    <a:pt x="1483" y="1424"/>
                  </a:cubicBezTo>
                  <a:cubicBezTo>
                    <a:pt x="1482" y="1424"/>
                    <a:pt x="1481" y="1424"/>
                    <a:pt x="1480" y="1424"/>
                  </a:cubicBezTo>
                  <a:cubicBezTo>
                    <a:pt x="1480" y="1424"/>
                    <a:pt x="1480" y="1424"/>
                    <a:pt x="1480" y="1424"/>
                  </a:cubicBezTo>
                  <a:cubicBezTo>
                    <a:pt x="1477" y="1423"/>
                    <a:pt x="1476" y="1423"/>
                    <a:pt x="1474" y="1423"/>
                  </a:cubicBezTo>
                  <a:cubicBezTo>
                    <a:pt x="1474" y="1423"/>
                    <a:pt x="1474" y="1423"/>
                    <a:pt x="1474" y="1423"/>
                  </a:cubicBezTo>
                  <a:cubicBezTo>
                    <a:pt x="1471" y="1423"/>
                    <a:pt x="1470" y="1424"/>
                    <a:pt x="1468" y="1427"/>
                  </a:cubicBezTo>
                  <a:cubicBezTo>
                    <a:pt x="1468" y="1427"/>
                    <a:pt x="1468" y="1427"/>
                    <a:pt x="1468" y="1427"/>
                  </a:cubicBezTo>
                  <a:cubicBezTo>
                    <a:pt x="1468" y="1427"/>
                    <a:pt x="1468" y="1428"/>
                    <a:pt x="1468" y="1428"/>
                  </a:cubicBezTo>
                  <a:cubicBezTo>
                    <a:pt x="1468" y="1428"/>
                    <a:pt x="1468" y="1428"/>
                    <a:pt x="1468" y="1428"/>
                  </a:cubicBezTo>
                  <a:cubicBezTo>
                    <a:pt x="1468" y="1429"/>
                    <a:pt x="1468" y="1429"/>
                    <a:pt x="1468" y="1430"/>
                  </a:cubicBezTo>
                  <a:cubicBezTo>
                    <a:pt x="1468" y="1430"/>
                    <a:pt x="1468" y="1430"/>
                    <a:pt x="1468" y="1430"/>
                  </a:cubicBezTo>
                  <a:cubicBezTo>
                    <a:pt x="1468" y="1431"/>
                    <a:pt x="1467" y="1433"/>
                    <a:pt x="1466" y="1433"/>
                  </a:cubicBezTo>
                  <a:cubicBezTo>
                    <a:pt x="1466" y="1433"/>
                    <a:pt x="1466" y="1433"/>
                    <a:pt x="1466" y="1433"/>
                  </a:cubicBezTo>
                  <a:cubicBezTo>
                    <a:pt x="1465" y="1433"/>
                    <a:pt x="1465" y="1433"/>
                    <a:pt x="1465" y="1433"/>
                  </a:cubicBezTo>
                  <a:cubicBezTo>
                    <a:pt x="1465" y="1433"/>
                    <a:pt x="1465" y="1433"/>
                    <a:pt x="1465" y="1433"/>
                  </a:cubicBezTo>
                  <a:cubicBezTo>
                    <a:pt x="1463" y="1433"/>
                    <a:pt x="1459" y="1432"/>
                    <a:pt x="1457" y="1432"/>
                  </a:cubicBezTo>
                  <a:cubicBezTo>
                    <a:pt x="1457" y="1432"/>
                    <a:pt x="1457" y="1432"/>
                    <a:pt x="1457" y="1432"/>
                  </a:cubicBezTo>
                  <a:cubicBezTo>
                    <a:pt x="1457" y="1432"/>
                    <a:pt x="1457" y="1432"/>
                    <a:pt x="1457" y="1432"/>
                  </a:cubicBezTo>
                  <a:cubicBezTo>
                    <a:pt x="1457" y="1432"/>
                    <a:pt x="1457" y="1432"/>
                    <a:pt x="1457" y="1432"/>
                  </a:cubicBezTo>
                  <a:cubicBezTo>
                    <a:pt x="1457" y="1432"/>
                    <a:pt x="1457" y="1432"/>
                    <a:pt x="1457" y="1432"/>
                  </a:cubicBezTo>
                  <a:cubicBezTo>
                    <a:pt x="1457" y="1434"/>
                    <a:pt x="1461" y="1441"/>
                    <a:pt x="1461" y="1446"/>
                  </a:cubicBezTo>
                  <a:cubicBezTo>
                    <a:pt x="1461" y="1446"/>
                    <a:pt x="1461" y="1446"/>
                    <a:pt x="1461" y="1446"/>
                  </a:cubicBezTo>
                  <a:cubicBezTo>
                    <a:pt x="1461" y="1446"/>
                    <a:pt x="1461" y="1446"/>
                    <a:pt x="1461" y="1446"/>
                  </a:cubicBezTo>
                  <a:cubicBezTo>
                    <a:pt x="1461" y="1446"/>
                    <a:pt x="1461" y="1446"/>
                    <a:pt x="1461" y="1446"/>
                  </a:cubicBezTo>
                  <a:cubicBezTo>
                    <a:pt x="1461" y="1450"/>
                    <a:pt x="1459" y="1458"/>
                    <a:pt x="1448" y="1463"/>
                  </a:cubicBezTo>
                  <a:cubicBezTo>
                    <a:pt x="1448" y="1463"/>
                    <a:pt x="1448" y="1463"/>
                    <a:pt x="1448" y="1463"/>
                  </a:cubicBezTo>
                  <a:cubicBezTo>
                    <a:pt x="1438" y="1468"/>
                    <a:pt x="1435" y="1474"/>
                    <a:pt x="1435" y="1477"/>
                  </a:cubicBezTo>
                  <a:cubicBezTo>
                    <a:pt x="1435" y="1477"/>
                    <a:pt x="1435" y="1477"/>
                    <a:pt x="1435" y="1477"/>
                  </a:cubicBezTo>
                  <a:cubicBezTo>
                    <a:pt x="1434" y="1478"/>
                    <a:pt x="1434" y="1480"/>
                    <a:pt x="1434" y="1481"/>
                  </a:cubicBezTo>
                  <a:cubicBezTo>
                    <a:pt x="1434" y="1481"/>
                    <a:pt x="1434" y="1481"/>
                    <a:pt x="1434" y="1481"/>
                  </a:cubicBezTo>
                  <a:cubicBezTo>
                    <a:pt x="1434" y="1481"/>
                    <a:pt x="1434" y="1481"/>
                    <a:pt x="1434" y="1481"/>
                  </a:cubicBezTo>
                  <a:cubicBezTo>
                    <a:pt x="1433" y="1483"/>
                    <a:pt x="1433" y="1485"/>
                    <a:pt x="1433" y="1486"/>
                  </a:cubicBezTo>
                  <a:cubicBezTo>
                    <a:pt x="1433" y="1486"/>
                    <a:pt x="1433" y="1486"/>
                    <a:pt x="1433" y="1486"/>
                  </a:cubicBezTo>
                  <a:cubicBezTo>
                    <a:pt x="1433" y="1487"/>
                    <a:pt x="1434" y="1488"/>
                    <a:pt x="1436" y="1494"/>
                  </a:cubicBezTo>
                  <a:cubicBezTo>
                    <a:pt x="1436" y="1494"/>
                    <a:pt x="1436" y="1494"/>
                    <a:pt x="1436" y="1494"/>
                  </a:cubicBezTo>
                  <a:cubicBezTo>
                    <a:pt x="1437" y="1496"/>
                    <a:pt x="1438" y="1496"/>
                    <a:pt x="1439" y="1498"/>
                  </a:cubicBezTo>
                  <a:cubicBezTo>
                    <a:pt x="1439" y="1498"/>
                    <a:pt x="1439" y="1498"/>
                    <a:pt x="1439" y="1498"/>
                  </a:cubicBezTo>
                  <a:cubicBezTo>
                    <a:pt x="1441" y="1500"/>
                    <a:pt x="1444" y="1502"/>
                    <a:pt x="1446" y="1508"/>
                  </a:cubicBezTo>
                  <a:cubicBezTo>
                    <a:pt x="1446" y="1508"/>
                    <a:pt x="1446" y="1508"/>
                    <a:pt x="1446" y="1508"/>
                  </a:cubicBezTo>
                  <a:cubicBezTo>
                    <a:pt x="1446" y="1509"/>
                    <a:pt x="1447" y="1510"/>
                    <a:pt x="1447" y="1511"/>
                  </a:cubicBezTo>
                  <a:cubicBezTo>
                    <a:pt x="1447" y="1511"/>
                    <a:pt x="1447" y="1511"/>
                    <a:pt x="1447" y="1511"/>
                  </a:cubicBezTo>
                  <a:cubicBezTo>
                    <a:pt x="1448" y="1512"/>
                    <a:pt x="1450" y="1514"/>
                    <a:pt x="1450" y="1516"/>
                  </a:cubicBezTo>
                  <a:cubicBezTo>
                    <a:pt x="1450" y="1516"/>
                    <a:pt x="1450" y="1516"/>
                    <a:pt x="1450" y="1516"/>
                  </a:cubicBezTo>
                  <a:cubicBezTo>
                    <a:pt x="1450" y="1518"/>
                    <a:pt x="1448" y="1519"/>
                    <a:pt x="1444" y="1521"/>
                  </a:cubicBezTo>
                  <a:cubicBezTo>
                    <a:pt x="1444" y="1521"/>
                    <a:pt x="1444" y="1521"/>
                    <a:pt x="1444" y="1521"/>
                  </a:cubicBezTo>
                  <a:cubicBezTo>
                    <a:pt x="1436" y="1523"/>
                    <a:pt x="1430" y="1528"/>
                    <a:pt x="1428" y="1531"/>
                  </a:cubicBezTo>
                  <a:cubicBezTo>
                    <a:pt x="1428" y="1531"/>
                    <a:pt x="1428" y="1531"/>
                    <a:pt x="1428" y="1531"/>
                  </a:cubicBezTo>
                  <a:cubicBezTo>
                    <a:pt x="1427" y="1533"/>
                    <a:pt x="1425" y="1534"/>
                    <a:pt x="1424" y="1533"/>
                  </a:cubicBezTo>
                  <a:cubicBezTo>
                    <a:pt x="1424" y="1533"/>
                    <a:pt x="1424" y="1533"/>
                    <a:pt x="1424" y="1533"/>
                  </a:cubicBezTo>
                  <a:cubicBezTo>
                    <a:pt x="1422" y="1533"/>
                    <a:pt x="1420" y="1533"/>
                    <a:pt x="1418" y="1533"/>
                  </a:cubicBezTo>
                  <a:cubicBezTo>
                    <a:pt x="1418" y="1533"/>
                    <a:pt x="1418" y="1533"/>
                    <a:pt x="1418" y="1533"/>
                  </a:cubicBezTo>
                  <a:cubicBezTo>
                    <a:pt x="1418" y="1533"/>
                    <a:pt x="1418" y="1533"/>
                    <a:pt x="1418" y="1533"/>
                  </a:cubicBezTo>
                  <a:cubicBezTo>
                    <a:pt x="1418" y="1533"/>
                    <a:pt x="1418" y="1533"/>
                    <a:pt x="1418" y="1533"/>
                  </a:cubicBezTo>
                  <a:cubicBezTo>
                    <a:pt x="1416" y="1533"/>
                    <a:pt x="1412" y="1534"/>
                    <a:pt x="1409" y="1534"/>
                  </a:cubicBezTo>
                  <a:cubicBezTo>
                    <a:pt x="1409" y="1534"/>
                    <a:pt x="1409" y="1534"/>
                    <a:pt x="1409" y="1534"/>
                  </a:cubicBezTo>
                  <a:cubicBezTo>
                    <a:pt x="1409" y="1534"/>
                    <a:pt x="1408" y="1534"/>
                    <a:pt x="1408" y="1534"/>
                  </a:cubicBezTo>
                  <a:close/>
                  <a:moveTo>
                    <a:pt x="2457" y="1510"/>
                  </a:moveTo>
                  <a:cubicBezTo>
                    <a:pt x="2456" y="1509"/>
                    <a:pt x="2456" y="1508"/>
                    <a:pt x="2455" y="1507"/>
                  </a:cubicBezTo>
                  <a:cubicBezTo>
                    <a:pt x="2455" y="1507"/>
                    <a:pt x="2455" y="1507"/>
                    <a:pt x="2455" y="1507"/>
                  </a:cubicBezTo>
                  <a:cubicBezTo>
                    <a:pt x="2454" y="1504"/>
                    <a:pt x="2454" y="1503"/>
                    <a:pt x="2454" y="1501"/>
                  </a:cubicBezTo>
                  <a:cubicBezTo>
                    <a:pt x="2454" y="1501"/>
                    <a:pt x="2454" y="1501"/>
                    <a:pt x="2454" y="1501"/>
                  </a:cubicBezTo>
                  <a:cubicBezTo>
                    <a:pt x="2454" y="1500"/>
                    <a:pt x="2454" y="1500"/>
                    <a:pt x="2453" y="1499"/>
                  </a:cubicBezTo>
                  <a:cubicBezTo>
                    <a:pt x="2453" y="1499"/>
                    <a:pt x="2453" y="1499"/>
                    <a:pt x="2453" y="1499"/>
                  </a:cubicBezTo>
                  <a:cubicBezTo>
                    <a:pt x="2452" y="1498"/>
                    <a:pt x="2451" y="1497"/>
                    <a:pt x="2451" y="1496"/>
                  </a:cubicBezTo>
                  <a:cubicBezTo>
                    <a:pt x="2451" y="1496"/>
                    <a:pt x="2451" y="1496"/>
                    <a:pt x="2451" y="1496"/>
                  </a:cubicBezTo>
                  <a:cubicBezTo>
                    <a:pt x="2450" y="1495"/>
                    <a:pt x="2450" y="1494"/>
                    <a:pt x="2450" y="1493"/>
                  </a:cubicBezTo>
                  <a:cubicBezTo>
                    <a:pt x="2450" y="1493"/>
                    <a:pt x="2450" y="1493"/>
                    <a:pt x="2450" y="1493"/>
                  </a:cubicBezTo>
                  <a:cubicBezTo>
                    <a:pt x="2450" y="1492"/>
                    <a:pt x="2450" y="1492"/>
                    <a:pt x="2449" y="1492"/>
                  </a:cubicBezTo>
                  <a:cubicBezTo>
                    <a:pt x="2449" y="1492"/>
                    <a:pt x="2449" y="1492"/>
                    <a:pt x="2449" y="1492"/>
                  </a:cubicBezTo>
                  <a:cubicBezTo>
                    <a:pt x="2447" y="1492"/>
                    <a:pt x="2443" y="1493"/>
                    <a:pt x="2438" y="1493"/>
                  </a:cubicBezTo>
                  <a:cubicBezTo>
                    <a:pt x="2438" y="1493"/>
                    <a:pt x="2438" y="1493"/>
                    <a:pt x="2438" y="1493"/>
                  </a:cubicBezTo>
                  <a:cubicBezTo>
                    <a:pt x="2433" y="1494"/>
                    <a:pt x="2433" y="1496"/>
                    <a:pt x="2433" y="1498"/>
                  </a:cubicBezTo>
                  <a:cubicBezTo>
                    <a:pt x="2433" y="1498"/>
                    <a:pt x="2433" y="1498"/>
                    <a:pt x="2433" y="1498"/>
                  </a:cubicBezTo>
                  <a:cubicBezTo>
                    <a:pt x="2433" y="1499"/>
                    <a:pt x="2433" y="1500"/>
                    <a:pt x="2433" y="1500"/>
                  </a:cubicBezTo>
                  <a:cubicBezTo>
                    <a:pt x="2433" y="1500"/>
                    <a:pt x="2433" y="1500"/>
                    <a:pt x="2433" y="1500"/>
                  </a:cubicBezTo>
                  <a:cubicBezTo>
                    <a:pt x="2433" y="1501"/>
                    <a:pt x="2433" y="1501"/>
                    <a:pt x="2433" y="1502"/>
                  </a:cubicBezTo>
                  <a:cubicBezTo>
                    <a:pt x="2433" y="1502"/>
                    <a:pt x="2433" y="1502"/>
                    <a:pt x="2433" y="1502"/>
                  </a:cubicBezTo>
                  <a:cubicBezTo>
                    <a:pt x="2433" y="1502"/>
                    <a:pt x="2432" y="1503"/>
                    <a:pt x="2431" y="1503"/>
                  </a:cubicBezTo>
                  <a:cubicBezTo>
                    <a:pt x="2431" y="1503"/>
                    <a:pt x="2431" y="1503"/>
                    <a:pt x="2431" y="1503"/>
                  </a:cubicBezTo>
                  <a:cubicBezTo>
                    <a:pt x="2431" y="1503"/>
                    <a:pt x="2431" y="1503"/>
                    <a:pt x="2431" y="1503"/>
                  </a:cubicBezTo>
                  <a:cubicBezTo>
                    <a:pt x="2431" y="1503"/>
                    <a:pt x="2431" y="1503"/>
                    <a:pt x="2431" y="1503"/>
                  </a:cubicBezTo>
                  <a:cubicBezTo>
                    <a:pt x="2431" y="1503"/>
                    <a:pt x="2431" y="1503"/>
                    <a:pt x="2431" y="1503"/>
                  </a:cubicBezTo>
                  <a:cubicBezTo>
                    <a:pt x="2431" y="1503"/>
                    <a:pt x="2431" y="1503"/>
                    <a:pt x="2431" y="1503"/>
                  </a:cubicBezTo>
                  <a:cubicBezTo>
                    <a:pt x="2430" y="1503"/>
                    <a:pt x="2428" y="1504"/>
                    <a:pt x="2425" y="1507"/>
                  </a:cubicBezTo>
                  <a:cubicBezTo>
                    <a:pt x="2425" y="1507"/>
                    <a:pt x="2425" y="1507"/>
                    <a:pt x="2425" y="1507"/>
                  </a:cubicBezTo>
                  <a:cubicBezTo>
                    <a:pt x="2423" y="1509"/>
                    <a:pt x="2421" y="1510"/>
                    <a:pt x="2419" y="1510"/>
                  </a:cubicBezTo>
                  <a:cubicBezTo>
                    <a:pt x="2419" y="1510"/>
                    <a:pt x="2419" y="1510"/>
                    <a:pt x="2419" y="1510"/>
                  </a:cubicBezTo>
                  <a:cubicBezTo>
                    <a:pt x="2415" y="1510"/>
                    <a:pt x="2412" y="1508"/>
                    <a:pt x="2410" y="1505"/>
                  </a:cubicBezTo>
                  <a:cubicBezTo>
                    <a:pt x="2410" y="1505"/>
                    <a:pt x="2410" y="1505"/>
                    <a:pt x="2410" y="1505"/>
                  </a:cubicBezTo>
                  <a:cubicBezTo>
                    <a:pt x="2408" y="1502"/>
                    <a:pt x="2407" y="1502"/>
                    <a:pt x="2406" y="1502"/>
                  </a:cubicBezTo>
                  <a:cubicBezTo>
                    <a:pt x="2406" y="1502"/>
                    <a:pt x="2406" y="1502"/>
                    <a:pt x="2406" y="1502"/>
                  </a:cubicBezTo>
                  <a:cubicBezTo>
                    <a:pt x="2406" y="1502"/>
                    <a:pt x="2406" y="1502"/>
                    <a:pt x="2405" y="1502"/>
                  </a:cubicBezTo>
                  <a:cubicBezTo>
                    <a:pt x="2405" y="1502"/>
                    <a:pt x="2405" y="1502"/>
                    <a:pt x="2405" y="1502"/>
                  </a:cubicBezTo>
                  <a:cubicBezTo>
                    <a:pt x="2405" y="1499"/>
                    <a:pt x="2405" y="1499"/>
                    <a:pt x="2405" y="1499"/>
                  </a:cubicBezTo>
                  <a:cubicBezTo>
                    <a:pt x="2405" y="1499"/>
                    <a:pt x="2406" y="1499"/>
                    <a:pt x="2406" y="1499"/>
                  </a:cubicBezTo>
                  <a:cubicBezTo>
                    <a:pt x="2406" y="1499"/>
                    <a:pt x="2406" y="1499"/>
                    <a:pt x="2406" y="1499"/>
                  </a:cubicBezTo>
                  <a:cubicBezTo>
                    <a:pt x="2408" y="1499"/>
                    <a:pt x="2410" y="1500"/>
                    <a:pt x="2412" y="1503"/>
                  </a:cubicBezTo>
                  <a:cubicBezTo>
                    <a:pt x="2412" y="1503"/>
                    <a:pt x="2412" y="1503"/>
                    <a:pt x="2412" y="1503"/>
                  </a:cubicBezTo>
                  <a:cubicBezTo>
                    <a:pt x="2414" y="1506"/>
                    <a:pt x="2416" y="1507"/>
                    <a:pt x="2419" y="1507"/>
                  </a:cubicBezTo>
                  <a:cubicBezTo>
                    <a:pt x="2419" y="1507"/>
                    <a:pt x="2419" y="1507"/>
                    <a:pt x="2419" y="1507"/>
                  </a:cubicBezTo>
                  <a:cubicBezTo>
                    <a:pt x="2420" y="1507"/>
                    <a:pt x="2422" y="1506"/>
                    <a:pt x="2423" y="1505"/>
                  </a:cubicBezTo>
                  <a:cubicBezTo>
                    <a:pt x="2423" y="1505"/>
                    <a:pt x="2423" y="1505"/>
                    <a:pt x="2423" y="1505"/>
                  </a:cubicBezTo>
                  <a:cubicBezTo>
                    <a:pt x="2426" y="1502"/>
                    <a:pt x="2428" y="1500"/>
                    <a:pt x="2430" y="1500"/>
                  </a:cubicBezTo>
                  <a:cubicBezTo>
                    <a:pt x="2430" y="1500"/>
                    <a:pt x="2430" y="1500"/>
                    <a:pt x="2430" y="1500"/>
                  </a:cubicBezTo>
                  <a:cubicBezTo>
                    <a:pt x="2430" y="1499"/>
                    <a:pt x="2430" y="1499"/>
                    <a:pt x="2430" y="1498"/>
                  </a:cubicBezTo>
                  <a:cubicBezTo>
                    <a:pt x="2430" y="1498"/>
                    <a:pt x="2430" y="1498"/>
                    <a:pt x="2430" y="1498"/>
                  </a:cubicBezTo>
                  <a:cubicBezTo>
                    <a:pt x="2430" y="1495"/>
                    <a:pt x="2432" y="1491"/>
                    <a:pt x="2438" y="1491"/>
                  </a:cubicBezTo>
                  <a:cubicBezTo>
                    <a:pt x="2438" y="1491"/>
                    <a:pt x="2438" y="1491"/>
                    <a:pt x="2438" y="1491"/>
                  </a:cubicBezTo>
                  <a:cubicBezTo>
                    <a:pt x="2443" y="1490"/>
                    <a:pt x="2446" y="1489"/>
                    <a:pt x="2449" y="1489"/>
                  </a:cubicBezTo>
                  <a:cubicBezTo>
                    <a:pt x="2449" y="1489"/>
                    <a:pt x="2449" y="1489"/>
                    <a:pt x="2449" y="1489"/>
                  </a:cubicBezTo>
                  <a:cubicBezTo>
                    <a:pt x="2450" y="1489"/>
                    <a:pt x="2453" y="1490"/>
                    <a:pt x="2453" y="1492"/>
                  </a:cubicBezTo>
                  <a:cubicBezTo>
                    <a:pt x="2453" y="1492"/>
                    <a:pt x="2453" y="1492"/>
                    <a:pt x="2453" y="1492"/>
                  </a:cubicBezTo>
                  <a:cubicBezTo>
                    <a:pt x="2453" y="1494"/>
                    <a:pt x="2453" y="1495"/>
                    <a:pt x="2453" y="1495"/>
                  </a:cubicBezTo>
                  <a:cubicBezTo>
                    <a:pt x="2453" y="1495"/>
                    <a:pt x="2453" y="1495"/>
                    <a:pt x="2453" y="1495"/>
                  </a:cubicBezTo>
                  <a:cubicBezTo>
                    <a:pt x="2453" y="1496"/>
                    <a:pt x="2453" y="1496"/>
                    <a:pt x="2455" y="1497"/>
                  </a:cubicBezTo>
                  <a:cubicBezTo>
                    <a:pt x="2455" y="1497"/>
                    <a:pt x="2455" y="1497"/>
                    <a:pt x="2455" y="1497"/>
                  </a:cubicBezTo>
                  <a:cubicBezTo>
                    <a:pt x="2457" y="1498"/>
                    <a:pt x="2457" y="1500"/>
                    <a:pt x="2457" y="1501"/>
                  </a:cubicBezTo>
                  <a:cubicBezTo>
                    <a:pt x="2457" y="1501"/>
                    <a:pt x="2457" y="1501"/>
                    <a:pt x="2457" y="1501"/>
                  </a:cubicBezTo>
                  <a:cubicBezTo>
                    <a:pt x="2457" y="1503"/>
                    <a:pt x="2457" y="1504"/>
                    <a:pt x="2458" y="1506"/>
                  </a:cubicBezTo>
                  <a:cubicBezTo>
                    <a:pt x="2458" y="1506"/>
                    <a:pt x="2458" y="1506"/>
                    <a:pt x="2458" y="1506"/>
                  </a:cubicBezTo>
                  <a:cubicBezTo>
                    <a:pt x="2458" y="1507"/>
                    <a:pt x="2459" y="1508"/>
                    <a:pt x="2459" y="1509"/>
                  </a:cubicBezTo>
                  <a:cubicBezTo>
                    <a:pt x="2459" y="1509"/>
                    <a:pt x="2459" y="1509"/>
                    <a:pt x="2459" y="1509"/>
                  </a:cubicBezTo>
                  <a:cubicBezTo>
                    <a:pt x="2459" y="1509"/>
                    <a:pt x="2459" y="1509"/>
                    <a:pt x="2460" y="1509"/>
                  </a:cubicBezTo>
                  <a:cubicBezTo>
                    <a:pt x="2460" y="1509"/>
                    <a:pt x="2460" y="1509"/>
                    <a:pt x="2460" y="1509"/>
                  </a:cubicBezTo>
                  <a:cubicBezTo>
                    <a:pt x="2460" y="1509"/>
                    <a:pt x="2462" y="1509"/>
                    <a:pt x="2465" y="1507"/>
                  </a:cubicBezTo>
                  <a:cubicBezTo>
                    <a:pt x="2465" y="1507"/>
                    <a:pt x="2465" y="1507"/>
                    <a:pt x="2465" y="1507"/>
                  </a:cubicBezTo>
                  <a:cubicBezTo>
                    <a:pt x="2471" y="1504"/>
                    <a:pt x="2471" y="1501"/>
                    <a:pt x="2472" y="1495"/>
                  </a:cubicBezTo>
                  <a:cubicBezTo>
                    <a:pt x="2472" y="1495"/>
                    <a:pt x="2472" y="1495"/>
                    <a:pt x="2472" y="1495"/>
                  </a:cubicBezTo>
                  <a:cubicBezTo>
                    <a:pt x="2473" y="1490"/>
                    <a:pt x="2475" y="1484"/>
                    <a:pt x="2481" y="1483"/>
                  </a:cubicBezTo>
                  <a:cubicBezTo>
                    <a:pt x="2481" y="1483"/>
                    <a:pt x="2481" y="1483"/>
                    <a:pt x="2481" y="1483"/>
                  </a:cubicBezTo>
                  <a:cubicBezTo>
                    <a:pt x="2481" y="1483"/>
                    <a:pt x="2482" y="1483"/>
                    <a:pt x="2483" y="1484"/>
                  </a:cubicBezTo>
                  <a:cubicBezTo>
                    <a:pt x="2483" y="1484"/>
                    <a:pt x="2483" y="1484"/>
                    <a:pt x="2483" y="1484"/>
                  </a:cubicBezTo>
                  <a:cubicBezTo>
                    <a:pt x="2485" y="1484"/>
                    <a:pt x="2487" y="1484"/>
                    <a:pt x="2489" y="1484"/>
                  </a:cubicBezTo>
                  <a:cubicBezTo>
                    <a:pt x="2489" y="1484"/>
                    <a:pt x="2489" y="1484"/>
                    <a:pt x="2489" y="1484"/>
                  </a:cubicBezTo>
                  <a:cubicBezTo>
                    <a:pt x="2490" y="1484"/>
                    <a:pt x="2491" y="1484"/>
                    <a:pt x="2491" y="1484"/>
                  </a:cubicBezTo>
                  <a:cubicBezTo>
                    <a:pt x="2491" y="1484"/>
                    <a:pt x="2491" y="1484"/>
                    <a:pt x="2491" y="1484"/>
                  </a:cubicBezTo>
                  <a:cubicBezTo>
                    <a:pt x="2491" y="1484"/>
                    <a:pt x="2491" y="1484"/>
                    <a:pt x="2491" y="1484"/>
                  </a:cubicBezTo>
                  <a:cubicBezTo>
                    <a:pt x="2491" y="1484"/>
                    <a:pt x="2491" y="1484"/>
                    <a:pt x="2491" y="1484"/>
                  </a:cubicBezTo>
                  <a:cubicBezTo>
                    <a:pt x="2491" y="1484"/>
                    <a:pt x="2491" y="1484"/>
                    <a:pt x="2491" y="1483"/>
                  </a:cubicBezTo>
                  <a:cubicBezTo>
                    <a:pt x="2491" y="1483"/>
                    <a:pt x="2491" y="1483"/>
                    <a:pt x="2491" y="1483"/>
                  </a:cubicBezTo>
                  <a:cubicBezTo>
                    <a:pt x="2490" y="1482"/>
                    <a:pt x="2490" y="1481"/>
                    <a:pt x="2490" y="1480"/>
                  </a:cubicBezTo>
                  <a:cubicBezTo>
                    <a:pt x="2490" y="1480"/>
                    <a:pt x="2490" y="1480"/>
                    <a:pt x="2490" y="1480"/>
                  </a:cubicBezTo>
                  <a:cubicBezTo>
                    <a:pt x="2490" y="1476"/>
                    <a:pt x="2493" y="1472"/>
                    <a:pt x="2495" y="1469"/>
                  </a:cubicBezTo>
                  <a:cubicBezTo>
                    <a:pt x="2495" y="1469"/>
                    <a:pt x="2495" y="1469"/>
                    <a:pt x="2495" y="1469"/>
                  </a:cubicBezTo>
                  <a:cubicBezTo>
                    <a:pt x="2496" y="1467"/>
                    <a:pt x="2496" y="1464"/>
                    <a:pt x="2496" y="1461"/>
                  </a:cubicBezTo>
                  <a:cubicBezTo>
                    <a:pt x="2496" y="1461"/>
                    <a:pt x="2496" y="1461"/>
                    <a:pt x="2496" y="1461"/>
                  </a:cubicBezTo>
                  <a:cubicBezTo>
                    <a:pt x="2497" y="1458"/>
                    <a:pt x="2498" y="1455"/>
                    <a:pt x="2503" y="1455"/>
                  </a:cubicBezTo>
                  <a:cubicBezTo>
                    <a:pt x="2503" y="1455"/>
                    <a:pt x="2503" y="1455"/>
                    <a:pt x="2503" y="1455"/>
                  </a:cubicBezTo>
                  <a:cubicBezTo>
                    <a:pt x="2510" y="1455"/>
                    <a:pt x="2513" y="1455"/>
                    <a:pt x="2514" y="1453"/>
                  </a:cubicBezTo>
                  <a:cubicBezTo>
                    <a:pt x="2514" y="1453"/>
                    <a:pt x="2514" y="1453"/>
                    <a:pt x="2514" y="1453"/>
                  </a:cubicBezTo>
                  <a:cubicBezTo>
                    <a:pt x="2516" y="1449"/>
                    <a:pt x="2520" y="1448"/>
                    <a:pt x="2524" y="1448"/>
                  </a:cubicBezTo>
                  <a:cubicBezTo>
                    <a:pt x="2524" y="1448"/>
                    <a:pt x="2524" y="1448"/>
                    <a:pt x="2524" y="1448"/>
                  </a:cubicBezTo>
                  <a:cubicBezTo>
                    <a:pt x="2524" y="1451"/>
                    <a:pt x="2524" y="1451"/>
                    <a:pt x="2524" y="1451"/>
                  </a:cubicBezTo>
                  <a:cubicBezTo>
                    <a:pt x="2521" y="1450"/>
                    <a:pt x="2517" y="1452"/>
                    <a:pt x="2516" y="1454"/>
                  </a:cubicBezTo>
                  <a:cubicBezTo>
                    <a:pt x="2516" y="1454"/>
                    <a:pt x="2516" y="1454"/>
                    <a:pt x="2516" y="1454"/>
                  </a:cubicBezTo>
                  <a:cubicBezTo>
                    <a:pt x="2514" y="1458"/>
                    <a:pt x="2510" y="1458"/>
                    <a:pt x="2503" y="1458"/>
                  </a:cubicBezTo>
                  <a:cubicBezTo>
                    <a:pt x="2503" y="1458"/>
                    <a:pt x="2503" y="1458"/>
                    <a:pt x="2503" y="1458"/>
                  </a:cubicBezTo>
                  <a:cubicBezTo>
                    <a:pt x="2500" y="1458"/>
                    <a:pt x="2500" y="1459"/>
                    <a:pt x="2499" y="1462"/>
                  </a:cubicBezTo>
                  <a:cubicBezTo>
                    <a:pt x="2499" y="1462"/>
                    <a:pt x="2499" y="1462"/>
                    <a:pt x="2499" y="1462"/>
                  </a:cubicBezTo>
                  <a:cubicBezTo>
                    <a:pt x="2499" y="1464"/>
                    <a:pt x="2499" y="1467"/>
                    <a:pt x="2497" y="1470"/>
                  </a:cubicBezTo>
                  <a:cubicBezTo>
                    <a:pt x="2497" y="1470"/>
                    <a:pt x="2497" y="1470"/>
                    <a:pt x="2497" y="1470"/>
                  </a:cubicBezTo>
                  <a:cubicBezTo>
                    <a:pt x="2495" y="1474"/>
                    <a:pt x="2493" y="1477"/>
                    <a:pt x="2493" y="1480"/>
                  </a:cubicBezTo>
                  <a:cubicBezTo>
                    <a:pt x="2493" y="1480"/>
                    <a:pt x="2493" y="1480"/>
                    <a:pt x="2493" y="1480"/>
                  </a:cubicBezTo>
                  <a:cubicBezTo>
                    <a:pt x="2493" y="1480"/>
                    <a:pt x="2493" y="1481"/>
                    <a:pt x="2494" y="1482"/>
                  </a:cubicBezTo>
                  <a:cubicBezTo>
                    <a:pt x="2494" y="1482"/>
                    <a:pt x="2494" y="1482"/>
                    <a:pt x="2494" y="1482"/>
                  </a:cubicBezTo>
                  <a:cubicBezTo>
                    <a:pt x="2494" y="1483"/>
                    <a:pt x="2494" y="1483"/>
                    <a:pt x="2494" y="1484"/>
                  </a:cubicBezTo>
                  <a:cubicBezTo>
                    <a:pt x="2494" y="1484"/>
                    <a:pt x="2494" y="1484"/>
                    <a:pt x="2494" y="1484"/>
                  </a:cubicBezTo>
                  <a:cubicBezTo>
                    <a:pt x="2494" y="1487"/>
                    <a:pt x="2491" y="1487"/>
                    <a:pt x="2489" y="1487"/>
                  </a:cubicBezTo>
                  <a:cubicBezTo>
                    <a:pt x="2489" y="1487"/>
                    <a:pt x="2489" y="1487"/>
                    <a:pt x="2489" y="1487"/>
                  </a:cubicBezTo>
                  <a:cubicBezTo>
                    <a:pt x="2487" y="1487"/>
                    <a:pt x="2484" y="1487"/>
                    <a:pt x="2482" y="1486"/>
                  </a:cubicBezTo>
                  <a:cubicBezTo>
                    <a:pt x="2482" y="1486"/>
                    <a:pt x="2482" y="1486"/>
                    <a:pt x="2482" y="1486"/>
                  </a:cubicBezTo>
                  <a:cubicBezTo>
                    <a:pt x="2481" y="1486"/>
                    <a:pt x="2481" y="1486"/>
                    <a:pt x="2481" y="1486"/>
                  </a:cubicBezTo>
                  <a:cubicBezTo>
                    <a:pt x="2481" y="1486"/>
                    <a:pt x="2481" y="1486"/>
                    <a:pt x="2481" y="1486"/>
                  </a:cubicBezTo>
                  <a:cubicBezTo>
                    <a:pt x="2478" y="1486"/>
                    <a:pt x="2476" y="1490"/>
                    <a:pt x="2475" y="1495"/>
                  </a:cubicBezTo>
                  <a:cubicBezTo>
                    <a:pt x="2475" y="1495"/>
                    <a:pt x="2475" y="1495"/>
                    <a:pt x="2475" y="1495"/>
                  </a:cubicBezTo>
                  <a:cubicBezTo>
                    <a:pt x="2474" y="1501"/>
                    <a:pt x="2473" y="1506"/>
                    <a:pt x="2466" y="1510"/>
                  </a:cubicBezTo>
                  <a:cubicBezTo>
                    <a:pt x="2466" y="1510"/>
                    <a:pt x="2466" y="1510"/>
                    <a:pt x="2466" y="1510"/>
                  </a:cubicBezTo>
                  <a:cubicBezTo>
                    <a:pt x="2463" y="1511"/>
                    <a:pt x="2461" y="1512"/>
                    <a:pt x="2460" y="1512"/>
                  </a:cubicBezTo>
                  <a:cubicBezTo>
                    <a:pt x="2460" y="1512"/>
                    <a:pt x="2460" y="1512"/>
                    <a:pt x="2460" y="1512"/>
                  </a:cubicBezTo>
                  <a:cubicBezTo>
                    <a:pt x="2460" y="1512"/>
                    <a:pt x="2460" y="1512"/>
                    <a:pt x="2460" y="1512"/>
                  </a:cubicBezTo>
                  <a:cubicBezTo>
                    <a:pt x="2460" y="1512"/>
                    <a:pt x="2460" y="1512"/>
                    <a:pt x="2460" y="1512"/>
                  </a:cubicBezTo>
                  <a:cubicBezTo>
                    <a:pt x="2458" y="1512"/>
                    <a:pt x="2457" y="1511"/>
                    <a:pt x="2457" y="1510"/>
                  </a:cubicBezTo>
                  <a:close/>
                  <a:moveTo>
                    <a:pt x="1993" y="1503"/>
                  </a:moveTo>
                  <a:cubicBezTo>
                    <a:pt x="1995" y="1502"/>
                    <a:pt x="1996" y="1501"/>
                    <a:pt x="1997" y="1501"/>
                  </a:cubicBezTo>
                  <a:cubicBezTo>
                    <a:pt x="1997" y="1501"/>
                    <a:pt x="1997" y="1501"/>
                    <a:pt x="1997" y="1501"/>
                  </a:cubicBezTo>
                  <a:cubicBezTo>
                    <a:pt x="2000" y="1500"/>
                    <a:pt x="2005" y="1496"/>
                    <a:pt x="2012" y="1494"/>
                  </a:cubicBezTo>
                  <a:cubicBezTo>
                    <a:pt x="2012" y="1494"/>
                    <a:pt x="2012" y="1494"/>
                    <a:pt x="2012" y="1494"/>
                  </a:cubicBezTo>
                  <a:cubicBezTo>
                    <a:pt x="2017" y="1493"/>
                    <a:pt x="2025" y="1492"/>
                    <a:pt x="2030" y="1491"/>
                  </a:cubicBezTo>
                  <a:cubicBezTo>
                    <a:pt x="2030" y="1491"/>
                    <a:pt x="2030" y="1491"/>
                    <a:pt x="2030" y="1491"/>
                  </a:cubicBezTo>
                  <a:cubicBezTo>
                    <a:pt x="2030" y="1491"/>
                    <a:pt x="2030" y="1491"/>
                    <a:pt x="2030" y="1491"/>
                  </a:cubicBezTo>
                  <a:cubicBezTo>
                    <a:pt x="2031" y="1493"/>
                    <a:pt x="2031" y="1493"/>
                    <a:pt x="2031" y="1493"/>
                  </a:cubicBezTo>
                  <a:cubicBezTo>
                    <a:pt x="2026" y="1495"/>
                    <a:pt x="2018" y="1496"/>
                    <a:pt x="2012" y="1497"/>
                  </a:cubicBezTo>
                  <a:cubicBezTo>
                    <a:pt x="2012" y="1497"/>
                    <a:pt x="2012" y="1497"/>
                    <a:pt x="2012" y="1497"/>
                  </a:cubicBezTo>
                  <a:cubicBezTo>
                    <a:pt x="2007" y="1498"/>
                    <a:pt x="2002" y="1502"/>
                    <a:pt x="1998" y="1503"/>
                  </a:cubicBezTo>
                  <a:cubicBezTo>
                    <a:pt x="1998" y="1503"/>
                    <a:pt x="1998" y="1503"/>
                    <a:pt x="1998" y="1503"/>
                  </a:cubicBezTo>
                  <a:cubicBezTo>
                    <a:pt x="1998" y="1504"/>
                    <a:pt x="1996" y="1504"/>
                    <a:pt x="1995" y="1505"/>
                  </a:cubicBezTo>
                  <a:cubicBezTo>
                    <a:pt x="1995" y="1505"/>
                    <a:pt x="1995" y="1505"/>
                    <a:pt x="1995" y="1505"/>
                  </a:cubicBezTo>
                  <a:cubicBezTo>
                    <a:pt x="1993" y="1503"/>
                    <a:pt x="1993" y="1503"/>
                    <a:pt x="1993" y="1503"/>
                  </a:cubicBezTo>
                  <a:close/>
                  <a:moveTo>
                    <a:pt x="2382" y="1502"/>
                  </a:moveTo>
                  <a:cubicBezTo>
                    <a:pt x="2381" y="1501"/>
                    <a:pt x="2381" y="1500"/>
                    <a:pt x="2381" y="1499"/>
                  </a:cubicBezTo>
                  <a:cubicBezTo>
                    <a:pt x="2381" y="1499"/>
                    <a:pt x="2381" y="1499"/>
                    <a:pt x="2381" y="1499"/>
                  </a:cubicBezTo>
                  <a:cubicBezTo>
                    <a:pt x="2381" y="1496"/>
                    <a:pt x="2385" y="1494"/>
                    <a:pt x="2385" y="1494"/>
                  </a:cubicBezTo>
                  <a:cubicBezTo>
                    <a:pt x="2385" y="1494"/>
                    <a:pt x="2385" y="1494"/>
                    <a:pt x="2385" y="1494"/>
                  </a:cubicBezTo>
                  <a:cubicBezTo>
                    <a:pt x="2386" y="1496"/>
                    <a:pt x="2386" y="1496"/>
                    <a:pt x="2386" y="1496"/>
                  </a:cubicBezTo>
                  <a:cubicBezTo>
                    <a:pt x="2386" y="1496"/>
                    <a:pt x="2384" y="1498"/>
                    <a:pt x="2384" y="1499"/>
                  </a:cubicBezTo>
                  <a:cubicBezTo>
                    <a:pt x="2384" y="1499"/>
                    <a:pt x="2384" y="1499"/>
                    <a:pt x="2384" y="1499"/>
                  </a:cubicBezTo>
                  <a:cubicBezTo>
                    <a:pt x="2384" y="1500"/>
                    <a:pt x="2384" y="1500"/>
                    <a:pt x="2384" y="1500"/>
                  </a:cubicBezTo>
                  <a:cubicBezTo>
                    <a:pt x="2384" y="1500"/>
                    <a:pt x="2384" y="1500"/>
                    <a:pt x="2384" y="1500"/>
                  </a:cubicBezTo>
                  <a:cubicBezTo>
                    <a:pt x="2385" y="1502"/>
                    <a:pt x="2385" y="1502"/>
                    <a:pt x="2385" y="1502"/>
                  </a:cubicBezTo>
                  <a:cubicBezTo>
                    <a:pt x="2385" y="1502"/>
                    <a:pt x="2385" y="1502"/>
                    <a:pt x="2385" y="1502"/>
                  </a:cubicBezTo>
                  <a:cubicBezTo>
                    <a:pt x="2386" y="1502"/>
                    <a:pt x="2387" y="1501"/>
                    <a:pt x="2388" y="1501"/>
                  </a:cubicBezTo>
                  <a:cubicBezTo>
                    <a:pt x="2388" y="1501"/>
                    <a:pt x="2388" y="1501"/>
                    <a:pt x="2388" y="1501"/>
                  </a:cubicBezTo>
                  <a:cubicBezTo>
                    <a:pt x="2390" y="1503"/>
                    <a:pt x="2390" y="1503"/>
                    <a:pt x="2390" y="1503"/>
                  </a:cubicBezTo>
                  <a:cubicBezTo>
                    <a:pt x="2388" y="1504"/>
                    <a:pt x="2387" y="1505"/>
                    <a:pt x="2385" y="1505"/>
                  </a:cubicBezTo>
                  <a:cubicBezTo>
                    <a:pt x="2385" y="1505"/>
                    <a:pt x="2385" y="1505"/>
                    <a:pt x="2385" y="1505"/>
                  </a:cubicBezTo>
                  <a:cubicBezTo>
                    <a:pt x="2385" y="1505"/>
                    <a:pt x="2385" y="1505"/>
                    <a:pt x="2385" y="1505"/>
                  </a:cubicBezTo>
                  <a:cubicBezTo>
                    <a:pt x="2385" y="1505"/>
                    <a:pt x="2385" y="1505"/>
                    <a:pt x="2385" y="1505"/>
                  </a:cubicBezTo>
                  <a:cubicBezTo>
                    <a:pt x="2384" y="1505"/>
                    <a:pt x="2382" y="1503"/>
                    <a:pt x="2382" y="1502"/>
                  </a:cubicBezTo>
                  <a:close/>
                  <a:moveTo>
                    <a:pt x="2405" y="1502"/>
                  </a:moveTo>
                  <a:cubicBezTo>
                    <a:pt x="2405" y="1502"/>
                    <a:pt x="2405" y="1502"/>
                    <a:pt x="2405" y="1502"/>
                  </a:cubicBezTo>
                  <a:cubicBezTo>
                    <a:pt x="2405" y="1502"/>
                    <a:pt x="2405" y="1502"/>
                    <a:pt x="2405" y="1502"/>
                  </a:cubicBezTo>
                  <a:cubicBezTo>
                    <a:pt x="2405" y="1502"/>
                    <a:pt x="2405" y="1502"/>
                    <a:pt x="2405" y="1502"/>
                  </a:cubicBezTo>
                  <a:cubicBezTo>
                    <a:pt x="2405" y="1502"/>
                    <a:pt x="2405" y="1502"/>
                    <a:pt x="2405" y="1502"/>
                  </a:cubicBezTo>
                  <a:close/>
                  <a:moveTo>
                    <a:pt x="2066" y="1478"/>
                  </a:moveTo>
                  <a:cubicBezTo>
                    <a:pt x="2066" y="1477"/>
                    <a:pt x="2066" y="1477"/>
                    <a:pt x="2066" y="1476"/>
                  </a:cubicBezTo>
                  <a:cubicBezTo>
                    <a:pt x="2066" y="1476"/>
                    <a:pt x="2066" y="1476"/>
                    <a:pt x="2066" y="1476"/>
                  </a:cubicBezTo>
                  <a:cubicBezTo>
                    <a:pt x="2066" y="1474"/>
                    <a:pt x="2066" y="1472"/>
                    <a:pt x="2066" y="1470"/>
                  </a:cubicBezTo>
                  <a:cubicBezTo>
                    <a:pt x="2066" y="1470"/>
                    <a:pt x="2066" y="1470"/>
                    <a:pt x="2066" y="1470"/>
                  </a:cubicBezTo>
                  <a:cubicBezTo>
                    <a:pt x="2066" y="1467"/>
                    <a:pt x="2066" y="1465"/>
                    <a:pt x="2067" y="1463"/>
                  </a:cubicBezTo>
                  <a:cubicBezTo>
                    <a:pt x="2067" y="1463"/>
                    <a:pt x="2067" y="1463"/>
                    <a:pt x="2067" y="1463"/>
                  </a:cubicBezTo>
                  <a:cubicBezTo>
                    <a:pt x="2069" y="1461"/>
                    <a:pt x="2071" y="1461"/>
                    <a:pt x="2073" y="1461"/>
                  </a:cubicBezTo>
                  <a:cubicBezTo>
                    <a:pt x="2073" y="1461"/>
                    <a:pt x="2073" y="1461"/>
                    <a:pt x="2073" y="1461"/>
                  </a:cubicBezTo>
                  <a:cubicBezTo>
                    <a:pt x="2074" y="1461"/>
                    <a:pt x="2074" y="1461"/>
                    <a:pt x="2075" y="1461"/>
                  </a:cubicBezTo>
                  <a:cubicBezTo>
                    <a:pt x="2075" y="1461"/>
                    <a:pt x="2075" y="1461"/>
                    <a:pt x="2075" y="1461"/>
                  </a:cubicBezTo>
                  <a:cubicBezTo>
                    <a:pt x="2080" y="1461"/>
                    <a:pt x="2086" y="1463"/>
                    <a:pt x="2092" y="1464"/>
                  </a:cubicBezTo>
                  <a:cubicBezTo>
                    <a:pt x="2092" y="1464"/>
                    <a:pt x="2092" y="1464"/>
                    <a:pt x="2092" y="1464"/>
                  </a:cubicBezTo>
                  <a:cubicBezTo>
                    <a:pt x="2092" y="1464"/>
                    <a:pt x="2092" y="1464"/>
                    <a:pt x="2092" y="1464"/>
                  </a:cubicBezTo>
                  <a:cubicBezTo>
                    <a:pt x="2093" y="1464"/>
                    <a:pt x="2093" y="1464"/>
                    <a:pt x="2094" y="1464"/>
                  </a:cubicBezTo>
                  <a:cubicBezTo>
                    <a:pt x="2094" y="1464"/>
                    <a:pt x="2094" y="1464"/>
                    <a:pt x="2094" y="1464"/>
                  </a:cubicBezTo>
                  <a:cubicBezTo>
                    <a:pt x="2098" y="1464"/>
                    <a:pt x="2102" y="1461"/>
                    <a:pt x="2106" y="1461"/>
                  </a:cubicBezTo>
                  <a:cubicBezTo>
                    <a:pt x="2106" y="1461"/>
                    <a:pt x="2106" y="1461"/>
                    <a:pt x="2106" y="1461"/>
                  </a:cubicBezTo>
                  <a:cubicBezTo>
                    <a:pt x="2107" y="1461"/>
                    <a:pt x="2108" y="1461"/>
                    <a:pt x="2109" y="1462"/>
                  </a:cubicBezTo>
                  <a:cubicBezTo>
                    <a:pt x="2109" y="1462"/>
                    <a:pt x="2109" y="1462"/>
                    <a:pt x="2109" y="1462"/>
                  </a:cubicBezTo>
                  <a:cubicBezTo>
                    <a:pt x="2111" y="1463"/>
                    <a:pt x="2112" y="1463"/>
                    <a:pt x="2112" y="1463"/>
                  </a:cubicBezTo>
                  <a:cubicBezTo>
                    <a:pt x="2112" y="1463"/>
                    <a:pt x="2112" y="1463"/>
                    <a:pt x="2112" y="1463"/>
                  </a:cubicBezTo>
                  <a:cubicBezTo>
                    <a:pt x="2113" y="1463"/>
                    <a:pt x="2113" y="1463"/>
                    <a:pt x="2115" y="1461"/>
                  </a:cubicBezTo>
                  <a:cubicBezTo>
                    <a:pt x="2115" y="1461"/>
                    <a:pt x="2115" y="1461"/>
                    <a:pt x="2115" y="1461"/>
                  </a:cubicBezTo>
                  <a:cubicBezTo>
                    <a:pt x="2119" y="1458"/>
                    <a:pt x="2122" y="1459"/>
                    <a:pt x="2125" y="1455"/>
                  </a:cubicBezTo>
                  <a:cubicBezTo>
                    <a:pt x="2125" y="1455"/>
                    <a:pt x="2125" y="1455"/>
                    <a:pt x="2125" y="1455"/>
                  </a:cubicBezTo>
                  <a:cubicBezTo>
                    <a:pt x="2126" y="1454"/>
                    <a:pt x="2126" y="1453"/>
                    <a:pt x="2127" y="1452"/>
                  </a:cubicBezTo>
                  <a:cubicBezTo>
                    <a:pt x="2127" y="1452"/>
                    <a:pt x="2127" y="1452"/>
                    <a:pt x="2127" y="1452"/>
                  </a:cubicBezTo>
                  <a:cubicBezTo>
                    <a:pt x="2128" y="1451"/>
                    <a:pt x="2129" y="1451"/>
                    <a:pt x="2130" y="1451"/>
                  </a:cubicBezTo>
                  <a:cubicBezTo>
                    <a:pt x="2130" y="1451"/>
                    <a:pt x="2130" y="1451"/>
                    <a:pt x="2130" y="1451"/>
                  </a:cubicBezTo>
                  <a:cubicBezTo>
                    <a:pt x="2131" y="1451"/>
                    <a:pt x="2131" y="1451"/>
                    <a:pt x="2133" y="1451"/>
                  </a:cubicBezTo>
                  <a:cubicBezTo>
                    <a:pt x="2133" y="1451"/>
                    <a:pt x="2133" y="1451"/>
                    <a:pt x="2133" y="1451"/>
                  </a:cubicBezTo>
                  <a:cubicBezTo>
                    <a:pt x="2133" y="1451"/>
                    <a:pt x="2133" y="1451"/>
                    <a:pt x="2134" y="1451"/>
                  </a:cubicBezTo>
                  <a:cubicBezTo>
                    <a:pt x="2134" y="1451"/>
                    <a:pt x="2134" y="1451"/>
                    <a:pt x="2134" y="1451"/>
                  </a:cubicBezTo>
                  <a:cubicBezTo>
                    <a:pt x="2136" y="1451"/>
                    <a:pt x="2136" y="1451"/>
                    <a:pt x="2137" y="1447"/>
                  </a:cubicBezTo>
                  <a:cubicBezTo>
                    <a:pt x="2137" y="1447"/>
                    <a:pt x="2137" y="1447"/>
                    <a:pt x="2137" y="1447"/>
                  </a:cubicBezTo>
                  <a:cubicBezTo>
                    <a:pt x="2137" y="1444"/>
                    <a:pt x="2140" y="1443"/>
                    <a:pt x="2142" y="1443"/>
                  </a:cubicBezTo>
                  <a:cubicBezTo>
                    <a:pt x="2142" y="1443"/>
                    <a:pt x="2142" y="1443"/>
                    <a:pt x="2142" y="1443"/>
                  </a:cubicBezTo>
                  <a:cubicBezTo>
                    <a:pt x="2143" y="1443"/>
                    <a:pt x="2145" y="1443"/>
                    <a:pt x="2145" y="1442"/>
                  </a:cubicBezTo>
                  <a:cubicBezTo>
                    <a:pt x="2145" y="1442"/>
                    <a:pt x="2145" y="1442"/>
                    <a:pt x="2145" y="1442"/>
                  </a:cubicBezTo>
                  <a:cubicBezTo>
                    <a:pt x="2149" y="1439"/>
                    <a:pt x="2152" y="1440"/>
                    <a:pt x="2156" y="1435"/>
                  </a:cubicBezTo>
                  <a:cubicBezTo>
                    <a:pt x="2156" y="1435"/>
                    <a:pt x="2156" y="1435"/>
                    <a:pt x="2156" y="1435"/>
                  </a:cubicBezTo>
                  <a:cubicBezTo>
                    <a:pt x="2158" y="1433"/>
                    <a:pt x="2159" y="1431"/>
                    <a:pt x="2160" y="1429"/>
                  </a:cubicBezTo>
                  <a:cubicBezTo>
                    <a:pt x="2160" y="1429"/>
                    <a:pt x="2160" y="1429"/>
                    <a:pt x="2160" y="1429"/>
                  </a:cubicBezTo>
                  <a:cubicBezTo>
                    <a:pt x="2160" y="1428"/>
                    <a:pt x="2161" y="1427"/>
                    <a:pt x="2163" y="1426"/>
                  </a:cubicBezTo>
                  <a:cubicBezTo>
                    <a:pt x="2163" y="1426"/>
                    <a:pt x="2163" y="1426"/>
                    <a:pt x="2163" y="1426"/>
                  </a:cubicBezTo>
                  <a:cubicBezTo>
                    <a:pt x="2163" y="1426"/>
                    <a:pt x="2163" y="1426"/>
                    <a:pt x="2163" y="1426"/>
                  </a:cubicBezTo>
                  <a:cubicBezTo>
                    <a:pt x="2163" y="1426"/>
                    <a:pt x="2163" y="1426"/>
                    <a:pt x="2163" y="1426"/>
                  </a:cubicBezTo>
                  <a:cubicBezTo>
                    <a:pt x="2163" y="1424"/>
                    <a:pt x="2161" y="1419"/>
                    <a:pt x="2161" y="1416"/>
                  </a:cubicBezTo>
                  <a:cubicBezTo>
                    <a:pt x="2161" y="1416"/>
                    <a:pt x="2161" y="1416"/>
                    <a:pt x="2161" y="1416"/>
                  </a:cubicBezTo>
                  <a:cubicBezTo>
                    <a:pt x="2161" y="1416"/>
                    <a:pt x="2161" y="1416"/>
                    <a:pt x="2161" y="1415"/>
                  </a:cubicBezTo>
                  <a:cubicBezTo>
                    <a:pt x="2161" y="1415"/>
                    <a:pt x="2161" y="1415"/>
                    <a:pt x="2161" y="1415"/>
                  </a:cubicBezTo>
                  <a:cubicBezTo>
                    <a:pt x="2161" y="1412"/>
                    <a:pt x="2163" y="1410"/>
                    <a:pt x="2163" y="1410"/>
                  </a:cubicBezTo>
                  <a:cubicBezTo>
                    <a:pt x="2163" y="1410"/>
                    <a:pt x="2163" y="1410"/>
                    <a:pt x="2163" y="1410"/>
                  </a:cubicBezTo>
                  <a:cubicBezTo>
                    <a:pt x="2163" y="1410"/>
                    <a:pt x="2163" y="1410"/>
                    <a:pt x="2163" y="1409"/>
                  </a:cubicBezTo>
                  <a:cubicBezTo>
                    <a:pt x="2163" y="1409"/>
                    <a:pt x="2163" y="1409"/>
                    <a:pt x="2163" y="1409"/>
                  </a:cubicBezTo>
                  <a:cubicBezTo>
                    <a:pt x="2163" y="1408"/>
                    <a:pt x="2162" y="1407"/>
                    <a:pt x="2162" y="1406"/>
                  </a:cubicBezTo>
                  <a:cubicBezTo>
                    <a:pt x="2162" y="1406"/>
                    <a:pt x="2162" y="1406"/>
                    <a:pt x="2162" y="1406"/>
                  </a:cubicBezTo>
                  <a:cubicBezTo>
                    <a:pt x="2162" y="1404"/>
                    <a:pt x="2163" y="1402"/>
                    <a:pt x="2165" y="1401"/>
                  </a:cubicBezTo>
                  <a:cubicBezTo>
                    <a:pt x="2165" y="1401"/>
                    <a:pt x="2165" y="1401"/>
                    <a:pt x="2165" y="1401"/>
                  </a:cubicBezTo>
                  <a:cubicBezTo>
                    <a:pt x="2166" y="1400"/>
                    <a:pt x="2166" y="1400"/>
                    <a:pt x="2166" y="1399"/>
                  </a:cubicBezTo>
                  <a:cubicBezTo>
                    <a:pt x="2166" y="1399"/>
                    <a:pt x="2166" y="1399"/>
                    <a:pt x="2166" y="1399"/>
                  </a:cubicBezTo>
                  <a:cubicBezTo>
                    <a:pt x="2166" y="1396"/>
                    <a:pt x="2165" y="1393"/>
                    <a:pt x="2164" y="1391"/>
                  </a:cubicBezTo>
                  <a:cubicBezTo>
                    <a:pt x="2164" y="1391"/>
                    <a:pt x="2164" y="1391"/>
                    <a:pt x="2164" y="1391"/>
                  </a:cubicBezTo>
                  <a:cubicBezTo>
                    <a:pt x="2164" y="1390"/>
                    <a:pt x="2164" y="1390"/>
                    <a:pt x="2164" y="1389"/>
                  </a:cubicBezTo>
                  <a:cubicBezTo>
                    <a:pt x="2164" y="1389"/>
                    <a:pt x="2164" y="1389"/>
                    <a:pt x="2164" y="1389"/>
                  </a:cubicBezTo>
                  <a:cubicBezTo>
                    <a:pt x="2164" y="1386"/>
                    <a:pt x="2165" y="1383"/>
                    <a:pt x="2166" y="1376"/>
                  </a:cubicBezTo>
                  <a:cubicBezTo>
                    <a:pt x="2166" y="1376"/>
                    <a:pt x="2166" y="1376"/>
                    <a:pt x="2166" y="1376"/>
                  </a:cubicBezTo>
                  <a:cubicBezTo>
                    <a:pt x="2167" y="1374"/>
                    <a:pt x="2167" y="1373"/>
                    <a:pt x="2167" y="1372"/>
                  </a:cubicBezTo>
                  <a:cubicBezTo>
                    <a:pt x="2167" y="1372"/>
                    <a:pt x="2167" y="1372"/>
                    <a:pt x="2167" y="1372"/>
                  </a:cubicBezTo>
                  <a:cubicBezTo>
                    <a:pt x="2167" y="1370"/>
                    <a:pt x="2166" y="1369"/>
                    <a:pt x="2164" y="1366"/>
                  </a:cubicBezTo>
                  <a:cubicBezTo>
                    <a:pt x="2164" y="1366"/>
                    <a:pt x="2164" y="1366"/>
                    <a:pt x="2164" y="1366"/>
                  </a:cubicBezTo>
                  <a:cubicBezTo>
                    <a:pt x="2163" y="1364"/>
                    <a:pt x="2161" y="1363"/>
                    <a:pt x="2160" y="1363"/>
                  </a:cubicBezTo>
                  <a:cubicBezTo>
                    <a:pt x="2160" y="1363"/>
                    <a:pt x="2160" y="1363"/>
                    <a:pt x="2160" y="1363"/>
                  </a:cubicBezTo>
                  <a:cubicBezTo>
                    <a:pt x="2158" y="1362"/>
                    <a:pt x="2157" y="1361"/>
                    <a:pt x="2157" y="1358"/>
                  </a:cubicBezTo>
                  <a:cubicBezTo>
                    <a:pt x="2157" y="1358"/>
                    <a:pt x="2157" y="1358"/>
                    <a:pt x="2157" y="1358"/>
                  </a:cubicBezTo>
                  <a:cubicBezTo>
                    <a:pt x="2157" y="1355"/>
                    <a:pt x="2156" y="1353"/>
                    <a:pt x="2153" y="1351"/>
                  </a:cubicBezTo>
                  <a:cubicBezTo>
                    <a:pt x="2153" y="1351"/>
                    <a:pt x="2153" y="1351"/>
                    <a:pt x="2153" y="1351"/>
                  </a:cubicBezTo>
                  <a:cubicBezTo>
                    <a:pt x="2152" y="1350"/>
                    <a:pt x="2151" y="1349"/>
                    <a:pt x="2151" y="1347"/>
                  </a:cubicBezTo>
                  <a:cubicBezTo>
                    <a:pt x="2151" y="1347"/>
                    <a:pt x="2151" y="1347"/>
                    <a:pt x="2151" y="1347"/>
                  </a:cubicBezTo>
                  <a:cubicBezTo>
                    <a:pt x="2151" y="1344"/>
                    <a:pt x="2153" y="1341"/>
                    <a:pt x="2156" y="1340"/>
                  </a:cubicBezTo>
                  <a:cubicBezTo>
                    <a:pt x="2156" y="1340"/>
                    <a:pt x="2156" y="1340"/>
                    <a:pt x="2156" y="1340"/>
                  </a:cubicBezTo>
                  <a:cubicBezTo>
                    <a:pt x="2161" y="1337"/>
                    <a:pt x="2161" y="1337"/>
                    <a:pt x="2162" y="1333"/>
                  </a:cubicBezTo>
                  <a:cubicBezTo>
                    <a:pt x="2162" y="1333"/>
                    <a:pt x="2162" y="1333"/>
                    <a:pt x="2162" y="1333"/>
                  </a:cubicBezTo>
                  <a:cubicBezTo>
                    <a:pt x="2163" y="1331"/>
                    <a:pt x="2163" y="1330"/>
                    <a:pt x="2163" y="1329"/>
                  </a:cubicBezTo>
                  <a:cubicBezTo>
                    <a:pt x="2163" y="1329"/>
                    <a:pt x="2163" y="1329"/>
                    <a:pt x="2163" y="1329"/>
                  </a:cubicBezTo>
                  <a:cubicBezTo>
                    <a:pt x="2164" y="1328"/>
                    <a:pt x="2165" y="1328"/>
                    <a:pt x="2165" y="1328"/>
                  </a:cubicBezTo>
                  <a:cubicBezTo>
                    <a:pt x="2165" y="1328"/>
                    <a:pt x="2165" y="1328"/>
                    <a:pt x="2165" y="1328"/>
                  </a:cubicBezTo>
                  <a:cubicBezTo>
                    <a:pt x="2166" y="1328"/>
                    <a:pt x="2167" y="1328"/>
                    <a:pt x="2168" y="1329"/>
                  </a:cubicBezTo>
                  <a:cubicBezTo>
                    <a:pt x="2168" y="1329"/>
                    <a:pt x="2168" y="1329"/>
                    <a:pt x="2168" y="1329"/>
                  </a:cubicBezTo>
                  <a:cubicBezTo>
                    <a:pt x="2169" y="1329"/>
                    <a:pt x="2169" y="1329"/>
                    <a:pt x="2169" y="1329"/>
                  </a:cubicBezTo>
                  <a:cubicBezTo>
                    <a:pt x="2169" y="1329"/>
                    <a:pt x="2169" y="1329"/>
                    <a:pt x="2169" y="1329"/>
                  </a:cubicBezTo>
                  <a:cubicBezTo>
                    <a:pt x="2169" y="1329"/>
                    <a:pt x="2169" y="1329"/>
                    <a:pt x="2169" y="1329"/>
                  </a:cubicBezTo>
                  <a:cubicBezTo>
                    <a:pt x="2169" y="1329"/>
                    <a:pt x="2169" y="1328"/>
                    <a:pt x="2169" y="1328"/>
                  </a:cubicBezTo>
                  <a:cubicBezTo>
                    <a:pt x="2169" y="1328"/>
                    <a:pt x="2169" y="1328"/>
                    <a:pt x="2169" y="1328"/>
                  </a:cubicBezTo>
                  <a:cubicBezTo>
                    <a:pt x="2169" y="1326"/>
                    <a:pt x="2168" y="1321"/>
                    <a:pt x="2168" y="1317"/>
                  </a:cubicBezTo>
                  <a:cubicBezTo>
                    <a:pt x="2168" y="1317"/>
                    <a:pt x="2168" y="1317"/>
                    <a:pt x="2168" y="1317"/>
                  </a:cubicBezTo>
                  <a:cubicBezTo>
                    <a:pt x="2167" y="1315"/>
                    <a:pt x="2167" y="1314"/>
                    <a:pt x="2167" y="1312"/>
                  </a:cubicBezTo>
                  <a:cubicBezTo>
                    <a:pt x="2167" y="1312"/>
                    <a:pt x="2167" y="1312"/>
                    <a:pt x="2167" y="1312"/>
                  </a:cubicBezTo>
                  <a:cubicBezTo>
                    <a:pt x="2167" y="1310"/>
                    <a:pt x="2168" y="1308"/>
                    <a:pt x="2171" y="1306"/>
                  </a:cubicBezTo>
                  <a:cubicBezTo>
                    <a:pt x="2171" y="1306"/>
                    <a:pt x="2171" y="1306"/>
                    <a:pt x="2171" y="1306"/>
                  </a:cubicBezTo>
                  <a:cubicBezTo>
                    <a:pt x="2172" y="1305"/>
                    <a:pt x="2173" y="1303"/>
                    <a:pt x="2173" y="1300"/>
                  </a:cubicBezTo>
                  <a:cubicBezTo>
                    <a:pt x="2173" y="1300"/>
                    <a:pt x="2173" y="1300"/>
                    <a:pt x="2173" y="1300"/>
                  </a:cubicBezTo>
                  <a:cubicBezTo>
                    <a:pt x="2173" y="1300"/>
                    <a:pt x="2173" y="1300"/>
                    <a:pt x="2173" y="1300"/>
                  </a:cubicBezTo>
                  <a:cubicBezTo>
                    <a:pt x="2173" y="1299"/>
                    <a:pt x="2174" y="1298"/>
                    <a:pt x="2174" y="1296"/>
                  </a:cubicBezTo>
                  <a:cubicBezTo>
                    <a:pt x="2174" y="1296"/>
                    <a:pt x="2174" y="1296"/>
                    <a:pt x="2174" y="1296"/>
                  </a:cubicBezTo>
                  <a:cubicBezTo>
                    <a:pt x="2176" y="1292"/>
                    <a:pt x="2185" y="1276"/>
                    <a:pt x="2185" y="1271"/>
                  </a:cubicBezTo>
                  <a:cubicBezTo>
                    <a:pt x="2185" y="1271"/>
                    <a:pt x="2185" y="1271"/>
                    <a:pt x="2185" y="1271"/>
                  </a:cubicBezTo>
                  <a:cubicBezTo>
                    <a:pt x="2186" y="1269"/>
                    <a:pt x="2186" y="1267"/>
                    <a:pt x="2186" y="1266"/>
                  </a:cubicBezTo>
                  <a:cubicBezTo>
                    <a:pt x="2186" y="1266"/>
                    <a:pt x="2186" y="1266"/>
                    <a:pt x="2186" y="1266"/>
                  </a:cubicBezTo>
                  <a:cubicBezTo>
                    <a:pt x="2185" y="1265"/>
                    <a:pt x="2186" y="1265"/>
                    <a:pt x="2183" y="1265"/>
                  </a:cubicBezTo>
                  <a:cubicBezTo>
                    <a:pt x="2183" y="1265"/>
                    <a:pt x="2183" y="1265"/>
                    <a:pt x="2183" y="1265"/>
                  </a:cubicBezTo>
                  <a:cubicBezTo>
                    <a:pt x="2179" y="1264"/>
                    <a:pt x="2178" y="1261"/>
                    <a:pt x="2178" y="1258"/>
                  </a:cubicBezTo>
                  <a:cubicBezTo>
                    <a:pt x="2178" y="1258"/>
                    <a:pt x="2178" y="1258"/>
                    <a:pt x="2178" y="1258"/>
                  </a:cubicBezTo>
                  <a:cubicBezTo>
                    <a:pt x="2178" y="1257"/>
                    <a:pt x="2178" y="1257"/>
                    <a:pt x="2178" y="1256"/>
                  </a:cubicBezTo>
                  <a:cubicBezTo>
                    <a:pt x="2178" y="1256"/>
                    <a:pt x="2178" y="1256"/>
                    <a:pt x="2178" y="1256"/>
                  </a:cubicBezTo>
                  <a:cubicBezTo>
                    <a:pt x="2178" y="1254"/>
                    <a:pt x="2178" y="1253"/>
                    <a:pt x="2177" y="1252"/>
                  </a:cubicBezTo>
                  <a:cubicBezTo>
                    <a:pt x="2177" y="1252"/>
                    <a:pt x="2177" y="1252"/>
                    <a:pt x="2177" y="1252"/>
                  </a:cubicBezTo>
                  <a:cubicBezTo>
                    <a:pt x="2176" y="1250"/>
                    <a:pt x="2174" y="1247"/>
                    <a:pt x="2172" y="1242"/>
                  </a:cubicBezTo>
                  <a:cubicBezTo>
                    <a:pt x="2172" y="1242"/>
                    <a:pt x="2172" y="1242"/>
                    <a:pt x="2172" y="1242"/>
                  </a:cubicBezTo>
                  <a:cubicBezTo>
                    <a:pt x="2168" y="1232"/>
                    <a:pt x="2166" y="1232"/>
                    <a:pt x="2166" y="1228"/>
                  </a:cubicBezTo>
                  <a:cubicBezTo>
                    <a:pt x="2166" y="1228"/>
                    <a:pt x="2166" y="1228"/>
                    <a:pt x="2166" y="1228"/>
                  </a:cubicBezTo>
                  <a:cubicBezTo>
                    <a:pt x="2166" y="1227"/>
                    <a:pt x="2164" y="1226"/>
                    <a:pt x="2162" y="1225"/>
                  </a:cubicBezTo>
                  <a:cubicBezTo>
                    <a:pt x="2162" y="1225"/>
                    <a:pt x="2162" y="1225"/>
                    <a:pt x="2162" y="1225"/>
                  </a:cubicBezTo>
                  <a:cubicBezTo>
                    <a:pt x="2159" y="1224"/>
                    <a:pt x="2156" y="1224"/>
                    <a:pt x="2154" y="1223"/>
                  </a:cubicBezTo>
                  <a:cubicBezTo>
                    <a:pt x="2154" y="1223"/>
                    <a:pt x="2154" y="1223"/>
                    <a:pt x="2154" y="1223"/>
                  </a:cubicBezTo>
                  <a:cubicBezTo>
                    <a:pt x="2149" y="1221"/>
                    <a:pt x="2149" y="1216"/>
                    <a:pt x="2149" y="1213"/>
                  </a:cubicBezTo>
                  <a:cubicBezTo>
                    <a:pt x="2149" y="1213"/>
                    <a:pt x="2149" y="1213"/>
                    <a:pt x="2149" y="1213"/>
                  </a:cubicBezTo>
                  <a:cubicBezTo>
                    <a:pt x="2148" y="1211"/>
                    <a:pt x="2148" y="1209"/>
                    <a:pt x="2148" y="1207"/>
                  </a:cubicBezTo>
                  <a:cubicBezTo>
                    <a:pt x="2148" y="1207"/>
                    <a:pt x="2148" y="1207"/>
                    <a:pt x="2148" y="1207"/>
                  </a:cubicBezTo>
                  <a:cubicBezTo>
                    <a:pt x="2148" y="1204"/>
                    <a:pt x="2148" y="1200"/>
                    <a:pt x="2149" y="1197"/>
                  </a:cubicBezTo>
                  <a:cubicBezTo>
                    <a:pt x="2149" y="1197"/>
                    <a:pt x="2149" y="1197"/>
                    <a:pt x="2149" y="1197"/>
                  </a:cubicBezTo>
                  <a:cubicBezTo>
                    <a:pt x="2150" y="1190"/>
                    <a:pt x="2159" y="1183"/>
                    <a:pt x="2163" y="1179"/>
                  </a:cubicBezTo>
                  <a:cubicBezTo>
                    <a:pt x="2163" y="1179"/>
                    <a:pt x="2163" y="1179"/>
                    <a:pt x="2163" y="1179"/>
                  </a:cubicBezTo>
                  <a:cubicBezTo>
                    <a:pt x="2164" y="1178"/>
                    <a:pt x="2165" y="1177"/>
                    <a:pt x="2165" y="1176"/>
                  </a:cubicBezTo>
                  <a:cubicBezTo>
                    <a:pt x="2165" y="1176"/>
                    <a:pt x="2165" y="1176"/>
                    <a:pt x="2165" y="1176"/>
                  </a:cubicBezTo>
                  <a:cubicBezTo>
                    <a:pt x="2165" y="1175"/>
                    <a:pt x="2163" y="1173"/>
                    <a:pt x="2161" y="1171"/>
                  </a:cubicBezTo>
                  <a:cubicBezTo>
                    <a:pt x="2161" y="1171"/>
                    <a:pt x="2161" y="1171"/>
                    <a:pt x="2161" y="1171"/>
                  </a:cubicBezTo>
                  <a:cubicBezTo>
                    <a:pt x="2160" y="1169"/>
                    <a:pt x="2159" y="1167"/>
                    <a:pt x="2159" y="1166"/>
                  </a:cubicBezTo>
                  <a:cubicBezTo>
                    <a:pt x="2159" y="1166"/>
                    <a:pt x="2159" y="1166"/>
                    <a:pt x="2159" y="1166"/>
                  </a:cubicBezTo>
                  <a:cubicBezTo>
                    <a:pt x="2159" y="1164"/>
                    <a:pt x="2160" y="1162"/>
                    <a:pt x="2160" y="1160"/>
                  </a:cubicBezTo>
                  <a:cubicBezTo>
                    <a:pt x="2160" y="1160"/>
                    <a:pt x="2160" y="1160"/>
                    <a:pt x="2160" y="1160"/>
                  </a:cubicBezTo>
                  <a:cubicBezTo>
                    <a:pt x="2162" y="1155"/>
                    <a:pt x="2170" y="1149"/>
                    <a:pt x="2174" y="1147"/>
                  </a:cubicBezTo>
                  <a:cubicBezTo>
                    <a:pt x="2174" y="1147"/>
                    <a:pt x="2174" y="1147"/>
                    <a:pt x="2174" y="1147"/>
                  </a:cubicBezTo>
                  <a:cubicBezTo>
                    <a:pt x="2174" y="1146"/>
                    <a:pt x="2175" y="1146"/>
                    <a:pt x="2176" y="1146"/>
                  </a:cubicBezTo>
                  <a:cubicBezTo>
                    <a:pt x="2176" y="1146"/>
                    <a:pt x="2176" y="1146"/>
                    <a:pt x="2176" y="1146"/>
                  </a:cubicBezTo>
                  <a:cubicBezTo>
                    <a:pt x="2180" y="1146"/>
                    <a:pt x="2183" y="1150"/>
                    <a:pt x="2185" y="1150"/>
                  </a:cubicBezTo>
                  <a:cubicBezTo>
                    <a:pt x="2185" y="1150"/>
                    <a:pt x="2185" y="1150"/>
                    <a:pt x="2185" y="1150"/>
                  </a:cubicBezTo>
                  <a:cubicBezTo>
                    <a:pt x="2186" y="1150"/>
                    <a:pt x="2186" y="1150"/>
                    <a:pt x="2186" y="1149"/>
                  </a:cubicBezTo>
                  <a:cubicBezTo>
                    <a:pt x="2186" y="1149"/>
                    <a:pt x="2186" y="1149"/>
                    <a:pt x="2186" y="1149"/>
                  </a:cubicBezTo>
                  <a:cubicBezTo>
                    <a:pt x="2188" y="1149"/>
                    <a:pt x="2190" y="1149"/>
                    <a:pt x="2191" y="1148"/>
                  </a:cubicBezTo>
                  <a:cubicBezTo>
                    <a:pt x="2191" y="1148"/>
                    <a:pt x="2191" y="1148"/>
                    <a:pt x="2191" y="1148"/>
                  </a:cubicBezTo>
                  <a:cubicBezTo>
                    <a:pt x="2192" y="1148"/>
                    <a:pt x="2192" y="1148"/>
                    <a:pt x="2192" y="1147"/>
                  </a:cubicBezTo>
                  <a:cubicBezTo>
                    <a:pt x="2192" y="1147"/>
                    <a:pt x="2192" y="1147"/>
                    <a:pt x="2192" y="1147"/>
                  </a:cubicBezTo>
                  <a:cubicBezTo>
                    <a:pt x="2192" y="1143"/>
                    <a:pt x="2195" y="1141"/>
                    <a:pt x="2198" y="1141"/>
                  </a:cubicBezTo>
                  <a:cubicBezTo>
                    <a:pt x="2198" y="1141"/>
                    <a:pt x="2198" y="1141"/>
                    <a:pt x="2198" y="1141"/>
                  </a:cubicBezTo>
                  <a:cubicBezTo>
                    <a:pt x="2199" y="1140"/>
                    <a:pt x="2199" y="1140"/>
                    <a:pt x="2199" y="1140"/>
                  </a:cubicBezTo>
                  <a:cubicBezTo>
                    <a:pt x="2199" y="1140"/>
                    <a:pt x="2199" y="1140"/>
                    <a:pt x="2199" y="1140"/>
                  </a:cubicBezTo>
                  <a:cubicBezTo>
                    <a:pt x="2199" y="1138"/>
                    <a:pt x="2198" y="1136"/>
                    <a:pt x="2197" y="1134"/>
                  </a:cubicBezTo>
                  <a:cubicBezTo>
                    <a:pt x="2197" y="1134"/>
                    <a:pt x="2197" y="1134"/>
                    <a:pt x="2197" y="1134"/>
                  </a:cubicBezTo>
                  <a:cubicBezTo>
                    <a:pt x="2197" y="1134"/>
                    <a:pt x="2197" y="1133"/>
                    <a:pt x="2197" y="1132"/>
                  </a:cubicBezTo>
                  <a:cubicBezTo>
                    <a:pt x="2197" y="1132"/>
                    <a:pt x="2197" y="1132"/>
                    <a:pt x="2197" y="1132"/>
                  </a:cubicBezTo>
                  <a:cubicBezTo>
                    <a:pt x="2197" y="1128"/>
                    <a:pt x="2200" y="1125"/>
                    <a:pt x="2202" y="1117"/>
                  </a:cubicBezTo>
                  <a:cubicBezTo>
                    <a:pt x="2202" y="1117"/>
                    <a:pt x="2202" y="1117"/>
                    <a:pt x="2202" y="1117"/>
                  </a:cubicBezTo>
                  <a:cubicBezTo>
                    <a:pt x="2203" y="1115"/>
                    <a:pt x="2203" y="1113"/>
                    <a:pt x="2203" y="1112"/>
                  </a:cubicBezTo>
                  <a:cubicBezTo>
                    <a:pt x="2203" y="1112"/>
                    <a:pt x="2203" y="1112"/>
                    <a:pt x="2203" y="1112"/>
                  </a:cubicBezTo>
                  <a:cubicBezTo>
                    <a:pt x="2203" y="1109"/>
                    <a:pt x="2201" y="1109"/>
                    <a:pt x="2199" y="1108"/>
                  </a:cubicBezTo>
                  <a:cubicBezTo>
                    <a:pt x="2199" y="1108"/>
                    <a:pt x="2199" y="1108"/>
                    <a:pt x="2199" y="1108"/>
                  </a:cubicBezTo>
                  <a:cubicBezTo>
                    <a:pt x="2195" y="1105"/>
                    <a:pt x="2195" y="1101"/>
                    <a:pt x="2195" y="1093"/>
                  </a:cubicBezTo>
                  <a:cubicBezTo>
                    <a:pt x="2195" y="1093"/>
                    <a:pt x="2195" y="1093"/>
                    <a:pt x="2195" y="1093"/>
                  </a:cubicBezTo>
                  <a:cubicBezTo>
                    <a:pt x="2195" y="1090"/>
                    <a:pt x="2195" y="1089"/>
                    <a:pt x="2194" y="1088"/>
                  </a:cubicBezTo>
                  <a:cubicBezTo>
                    <a:pt x="2194" y="1088"/>
                    <a:pt x="2194" y="1088"/>
                    <a:pt x="2194" y="1088"/>
                  </a:cubicBezTo>
                  <a:cubicBezTo>
                    <a:pt x="2194" y="1088"/>
                    <a:pt x="2194" y="1088"/>
                    <a:pt x="2194" y="1088"/>
                  </a:cubicBezTo>
                  <a:cubicBezTo>
                    <a:pt x="2194" y="1088"/>
                    <a:pt x="2194" y="1088"/>
                    <a:pt x="2194" y="1088"/>
                  </a:cubicBezTo>
                  <a:cubicBezTo>
                    <a:pt x="2193" y="1088"/>
                    <a:pt x="2192" y="1088"/>
                    <a:pt x="2191" y="1088"/>
                  </a:cubicBezTo>
                  <a:cubicBezTo>
                    <a:pt x="2191" y="1088"/>
                    <a:pt x="2191" y="1088"/>
                    <a:pt x="2191" y="1088"/>
                  </a:cubicBezTo>
                  <a:cubicBezTo>
                    <a:pt x="2189" y="1088"/>
                    <a:pt x="2188" y="1089"/>
                    <a:pt x="2186" y="1089"/>
                  </a:cubicBezTo>
                  <a:cubicBezTo>
                    <a:pt x="2186" y="1089"/>
                    <a:pt x="2186" y="1089"/>
                    <a:pt x="2186" y="1089"/>
                  </a:cubicBezTo>
                  <a:cubicBezTo>
                    <a:pt x="2185" y="1089"/>
                    <a:pt x="2183" y="1088"/>
                    <a:pt x="2182" y="1086"/>
                  </a:cubicBezTo>
                  <a:cubicBezTo>
                    <a:pt x="2182" y="1086"/>
                    <a:pt x="2182" y="1086"/>
                    <a:pt x="2182" y="1086"/>
                  </a:cubicBezTo>
                  <a:cubicBezTo>
                    <a:pt x="2181" y="1085"/>
                    <a:pt x="2181" y="1085"/>
                    <a:pt x="2180" y="1085"/>
                  </a:cubicBezTo>
                  <a:cubicBezTo>
                    <a:pt x="2180" y="1085"/>
                    <a:pt x="2180" y="1085"/>
                    <a:pt x="2180" y="1085"/>
                  </a:cubicBezTo>
                  <a:cubicBezTo>
                    <a:pt x="2179" y="1085"/>
                    <a:pt x="2178" y="1085"/>
                    <a:pt x="2176" y="1085"/>
                  </a:cubicBezTo>
                  <a:cubicBezTo>
                    <a:pt x="2176" y="1085"/>
                    <a:pt x="2176" y="1085"/>
                    <a:pt x="2176" y="1085"/>
                  </a:cubicBezTo>
                  <a:cubicBezTo>
                    <a:pt x="2171" y="1084"/>
                    <a:pt x="2170" y="1078"/>
                    <a:pt x="2168" y="1076"/>
                  </a:cubicBezTo>
                  <a:cubicBezTo>
                    <a:pt x="2168" y="1076"/>
                    <a:pt x="2168" y="1076"/>
                    <a:pt x="2168" y="1076"/>
                  </a:cubicBezTo>
                  <a:cubicBezTo>
                    <a:pt x="2168" y="1075"/>
                    <a:pt x="2168" y="1074"/>
                    <a:pt x="2168" y="1073"/>
                  </a:cubicBezTo>
                  <a:cubicBezTo>
                    <a:pt x="2168" y="1073"/>
                    <a:pt x="2168" y="1073"/>
                    <a:pt x="2168" y="1073"/>
                  </a:cubicBezTo>
                  <a:cubicBezTo>
                    <a:pt x="2168" y="1070"/>
                    <a:pt x="2170" y="1069"/>
                    <a:pt x="2173" y="1069"/>
                  </a:cubicBezTo>
                  <a:cubicBezTo>
                    <a:pt x="2173" y="1069"/>
                    <a:pt x="2173" y="1069"/>
                    <a:pt x="2173" y="1069"/>
                  </a:cubicBezTo>
                  <a:cubicBezTo>
                    <a:pt x="2173" y="1069"/>
                    <a:pt x="2174" y="1069"/>
                    <a:pt x="2174" y="1069"/>
                  </a:cubicBezTo>
                  <a:cubicBezTo>
                    <a:pt x="2174" y="1069"/>
                    <a:pt x="2174" y="1069"/>
                    <a:pt x="2174" y="1069"/>
                  </a:cubicBezTo>
                  <a:cubicBezTo>
                    <a:pt x="2175" y="1069"/>
                    <a:pt x="2175" y="1069"/>
                    <a:pt x="2175" y="1069"/>
                  </a:cubicBezTo>
                  <a:cubicBezTo>
                    <a:pt x="2175" y="1069"/>
                    <a:pt x="2175" y="1069"/>
                    <a:pt x="2175" y="1069"/>
                  </a:cubicBezTo>
                  <a:cubicBezTo>
                    <a:pt x="2176" y="1069"/>
                    <a:pt x="2176" y="1069"/>
                    <a:pt x="2176" y="1069"/>
                  </a:cubicBezTo>
                  <a:cubicBezTo>
                    <a:pt x="2176" y="1069"/>
                    <a:pt x="2176" y="1069"/>
                    <a:pt x="2176" y="1069"/>
                  </a:cubicBezTo>
                  <a:cubicBezTo>
                    <a:pt x="2176" y="1069"/>
                    <a:pt x="2176" y="1069"/>
                    <a:pt x="2176" y="1068"/>
                  </a:cubicBezTo>
                  <a:cubicBezTo>
                    <a:pt x="2176" y="1068"/>
                    <a:pt x="2176" y="1068"/>
                    <a:pt x="2176" y="1068"/>
                  </a:cubicBezTo>
                  <a:cubicBezTo>
                    <a:pt x="2176" y="1068"/>
                    <a:pt x="2175" y="1066"/>
                    <a:pt x="2175" y="1065"/>
                  </a:cubicBezTo>
                  <a:cubicBezTo>
                    <a:pt x="2175" y="1065"/>
                    <a:pt x="2175" y="1065"/>
                    <a:pt x="2175" y="1065"/>
                  </a:cubicBezTo>
                  <a:cubicBezTo>
                    <a:pt x="2175" y="1064"/>
                    <a:pt x="2175" y="1064"/>
                    <a:pt x="2175" y="1063"/>
                  </a:cubicBezTo>
                  <a:cubicBezTo>
                    <a:pt x="2175" y="1063"/>
                    <a:pt x="2175" y="1063"/>
                    <a:pt x="2175" y="1063"/>
                  </a:cubicBezTo>
                  <a:cubicBezTo>
                    <a:pt x="2175" y="1063"/>
                    <a:pt x="2175" y="1062"/>
                    <a:pt x="2175" y="1062"/>
                  </a:cubicBezTo>
                  <a:cubicBezTo>
                    <a:pt x="2175" y="1062"/>
                    <a:pt x="2175" y="1062"/>
                    <a:pt x="2175" y="1062"/>
                  </a:cubicBezTo>
                  <a:cubicBezTo>
                    <a:pt x="2176" y="1061"/>
                    <a:pt x="2176" y="1061"/>
                    <a:pt x="2177" y="1061"/>
                  </a:cubicBezTo>
                  <a:cubicBezTo>
                    <a:pt x="2177" y="1061"/>
                    <a:pt x="2177" y="1061"/>
                    <a:pt x="2177" y="1061"/>
                  </a:cubicBezTo>
                  <a:cubicBezTo>
                    <a:pt x="2178" y="1061"/>
                    <a:pt x="2179" y="1061"/>
                    <a:pt x="2179" y="1062"/>
                  </a:cubicBezTo>
                  <a:cubicBezTo>
                    <a:pt x="2179" y="1062"/>
                    <a:pt x="2179" y="1062"/>
                    <a:pt x="2179" y="1062"/>
                  </a:cubicBezTo>
                  <a:cubicBezTo>
                    <a:pt x="2179" y="1062"/>
                    <a:pt x="2179" y="1062"/>
                    <a:pt x="2180" y="1062"/>
                  </a:cubicBezTo>
                  <a:cubicBezTo>
                    <a:pt x="2180" y="1062"/>
                    <a:pt x="2180" y="1062"/>
                    <a:pt x="2180" y="1062"/>
                  </a:cubicBezTo>
                  <a:cubicBezTo>
                    <a:pt x="2180" y="1062"/>
                    <a:pt x="2183" y="1060"/>
                    <a:pt x="2185" y="1058"/>
                  </a:cubicBezTo>
                  <a:cubicBezTo>
                    <a:pt x="2185" y="1058"/>
                    <a:pt x="2185" y="1058"/>
                    <a:pt x="2185" y="1058"/>
                  </a:cubicBezTo>
                  <a:cubicBezTo>
                    <a:pt x="2187" y="1055"/>
                    <a:pt x="2193" y="1053"/>
                    <a:pt x="2199" y="1051"/>
                  </a:cubicBezTo>
                  <a:cubicBezTo>
                    <a:pt x="2199" y="1051"/>
                    <a:pt x="2199" y="1051"/>
                    <a:pt x="2199" y="1051"/>
                  </a:cubicBezTo>
                  <a:cubicBezTo>
                    <a:pt x="2200" y="1051"/>
                    <a:pt x="2200" y="1050"/>
                    <a:pt x="2200" y="1050"/>
                  </a:cubicBezTo>
                  <a:cubicBezTo>
                    <a:pt x="2200" y="1050"/>
                    <a:pt x="2200" y="1050"/>
                    <a:pt x="2200" y="1050"/>
                  </a:cubicBezTo>
                  <a:cubicBezTo>
                    <a:pt x="2200" y="1050"/>
                    <a:pt x="2200" y="1050"/>
                    <a:pt x="2200" y="1050"/>
                  </a:cubicBezTo>
                  <a:cubicBezTo>
                    <a:pt x="2200" y="1050"/>
                    <a:pt x="2200" y="1050"/>
                    <a:pt x="2200" y="1050"/>
                  </a:cubicBezTo>
                  <a:cubicBezTo>
                    <a:pt x="2200" y="1050"/>
                    <a:pt x="2200" y="1050"/>
                    <a:pt x="2200" y="1050"/>
                  </a:cubicBezTo>
                  <a:cubicBezTo>
                    <a:pt x="2200" y="1050"/>
                    <a:pt x="2200" y="1049"/>
                    <a:pt x="2199" y="1049"/>
                  </a:cubicBezTo>
                  <a:cubicBezTo>
                    <a:pt x="2199" y="1049"/>
                    <a:pt x="2199" y="1049"/>
                    <a:pt x="2199" y="1049"/>
                  </a:cubicBezTo>
                  <a:cubicBezTo>
                    <a:pt x="2198" y="1049"/>
                    <a:pt x="2196" y="1048"/>
                    <a:pt x="2195" y="1048"/>
                  </a:cubicBezTo>
                  <a:cubicBezTo>
                    <a:pt x="2195" y="1048"/>
                    <a:pt x="2195" y="1048"/>
                    <a:pt x="2195" y="1048"/>
                  </a:cubicBezTo>
                  <a:cubicBezTo>
                    <a:pt x="2195" y="1048"/>
                    <a:pt x="2195" y="1048"/>
                    <a:pt x="2195" y="1048"/>
                  </a:cubicBezTo>
                  <a:cubicBezTo>
                    <a:pt x="2195" y="1048"/>
                    <a:pt x="2195" y="1048"/>
                    <a:pt x="2195" y="1048"/>
                  </a:cubicBezTo>
                  <a:cubicBezTo>
                    <a:pt x="2194" y="1049"/>
                    <a:pt x="2194" y="1049"/>
                    <a:pt x="2193" y="1049"/>
                  </a:cubicBezTo>
                  <a:cubicBezTo>
                    <a:pt x="2193" y="1049"/>
                    <a:pt x="2193" y="1049"/>
                    <a:pt x="2193" y="1049"/>
                  </a:cubicBezTo>
                  <a:cubicBezTo>
                    <a:pt x="2189" y="1048"/>
                    <a:pt x="2188" y="1044"/>
                    <a:pt x="2186" y="1039"/>
                  </a:cubicBezTo>
                  <a:cubicBezTo>
                    <a:pt x="2186" y="1039"/>
                    <a:pt x="2186" y="1039"/>
                    <a:pt x="2186" y="1039"/>
                  </a:cubicBezTo>
                  <a:cubicBezTo>
                    <a:pt x="2185" y="1037"/>
                    <a:pt x="2184" y="1035"/>
                    <a:pt x="2184" y="1034"/>
                  </a:cubicBezTo>
                  <a:cubicBezTo>
                    <a:pt x="2184" y="1034"/>
                    <a:pt x="2184" y="1034"/>
                    <a:pt x="2184" y="1034"/>
                  </a:cubicBezTo>
                  <a:cubicBezTo>
                    <a:pt x="2184" y="1032"/>
                    <a:pt x="2185" y="1031"/>
                    <a:pt x="2185" y="1030"/>
                  </a:cubicBezTo>
                  <a:cubicBezTo>
                    <a:pt x="2185" y="1030"/>
                    <a:pt x="2185" y="1030"/>
                    <a:pt x="2185" y="1030"/>
                  </a:cubicBezTo>
                  <a:cubicBezTo>
                    <a:pt x="2185" y="1030"/>
                    <a:pt x="2185" y="1030"/>
                    <a:pt x="2185" y="1030"/>
                  </a:cubicBezTo>
                  <a:cubicBezTo>
                    <a:pt x="2185" y="1030"/>
                    <a:pt x="2185" y="1030"/>
                    <a:pt x="2185" y="1030"/>
                  </a:cubicBezTo>
                  <a:cubicBezTo>
                    <a:pt x="2185" y="1030"/>
                    <a:pt x="2185" y="1030"/>
                    <a:pt x="2185" y="1030"/>
                  </a:cubicBezTo>
                  <a:cubicBezTo>
                    <a:pt x="2182" y="1028"/>
                    <a:pt x="2181" y="1025"/>
                    <a:pt x="2178" y="1022"/>
                  </a:cubicBezTo>
                  <a:cubicBezTo>
                    <a:pt x="2178" y="1022"/>
                    <a:pt x="2178" y="1022"/>
                    <a:pt x="2178" y="1022"/>
                  </a:cubicBezTo>
                  <a:cubicBezTo>
                    <a:pt x="2177" y="1020"/>
                    <a:pt x="2176" y="1019"/>
                    <a:pt x="2175" y="1017"/>
                  </a:cubicBezTo>
                  <a:cubicBezTo>
                    <a:pt x="2175" y="1017"/>
                    <a:pt x="2175" y="1017"/>
                    <a:pt x="2175" y="1017"/>
                  </a:cubicBezTo>
                  <a:cubicBezTo>
                    <a:pt x="2175" y="1020"/>
                    <a:pt x="2174" y="1022"/>
                    <a:pt x="2174" y="1024"/>
                  </a:cubicBezTo>
                  <a:cubicBezTo>
                    <a:pt x="2174" y="1024"/>
                    <a:pt x="2174" y="1024"/>
                    <a:pt x="2174" y="1024"/>
                  </a:cubicBezTo>
                  <a:cubicBezTo>
                    <a:pt x="2174" y="1024"/>
                    <a:pt x="2174" y="1024"/>
                    <a:pt x="2175" y="1025"/>
                  </a:cubicBezTo>
                  <a:cubicBezTo>
                    <a:pt x="2175" y="1025"/>
                    <a:pt x="2175" y="1025"/>
                    <a:pt x="2175" y="1025"/>
                  </a:cubicBezTo>
                  <a:cubicBezTo>
                    <a:pt x="2175" y="1026"/>
                    <a:pt x="2175" y="1028"/>
                    <a:pt x="2175" y="1029"/>
                  </a:cubicBezTo>
                  <a:cubicBezTo>
                    <a:pt x="2175" y="1029"/>
                    <a:pt x="2175" y="1029"/>
                    <a:pt x="2175" y="1029"/>
                  </a:cubicBezTo>
                  <a:cubicBezTo>
                    <a:pt x="2175" y="1031"/>
                    <a:pt x="2175" y="1032"/>
                    <a:pt x="2173" y="1033"/>
                  </a:cubicBezTo>
                  <a:cubicBezTo>
                    <a:pt x="2173" y="1033"/>
                    <a:pt x="2173" y="1033"/>
                    <a:pt x="2173" y="1033"/>
                  </a:cubicBezTo>
                  <a:cubicBezTo>
                    <a:pt x="2171" y="1034"/>
                    <a:pt x="2169" y="1033"/>
                    <a:pt x="2168" y="1034"/>
                  </a:cubicBezTo>
                  <a:cubicBezTo>
                    <a:pt x="2168" y="1034"/>
                    <a:pt x="2168" y="1034"/>
                    <a:pt x="2168" y="1034"/>
                  </a:cubicBezTo>
                  <a:cubicBezTo>
                    <a:pt x="2166" y="1036"/>
                    <a:pt x="2165" y="1038"/>
                    <a:pt x="2163" y="1038"/>
                  </a:cubicBezTo>
                  <a:cubicBezTo>
                    <a:pt x="2163" y="1038"/>
                    <a:pt x="2163" y="1038"/>
                    <a:pt x="2163" y="1038"/>
                  </a:cubicBezTo>
                  <a:cubicBezTo>
                    <a:pt x="2162" y="1038"/>
                    <a:pt x="2161" y="1038"/>
                    <a:pt x="2161" y="1038"/>
                  </a:cubicBezTo>
                  <a:cubicBezTo>
                    <a:pt x="2161" y="1038"/>
                    <a:pt x="2161" y="1038"/>
                    <a:pt x="2161" y="1038"/>
                  </a:cubicBezTo>
                  <a:cubicBezTo>
                    <a:pt x="2159" y="1037"/>
                    <a:pt x="2158" y="1037"/>
                    <a:pt x="2158" y="1037"/>
                  </a:cubicBezTo>
                  <a:cubicBezTo>
                    <a:pt x="2158" y="1037"/>
                    <a:pt x="2158" y="1037"/>
                    <a:pt x="2158" y="1037"/>
                  </a:cubicBezTo>
                  <a:cubicBezTo>
                    <a:pt x="2157" y="1037"/>
                    <a:pt x="2157" y="1037"/>
                    <a:pt x="2157" y="1037"/>
                  </a:cubicBezTo>
                  <a:cubicBezTo>
                    <a:pt x="2157" y="1037"/>
                    <a:pt x="2157" y="1037"/>
                    <a:pt x="2157" y="1037"/>
                  </a:cubicBezTo>
                  <a:cubicBezTo>
                    <a:pt x="2155" y="1038"/>
                    <a:pt x="2150" y="1043"/>
                    <a:pt x="2150" y="1045"/>
                  </a:cubicBezTo>
                  <a:cubicBezTo>
                    <a:pt x="2150" y="1045"/>
                    <a:pt x="2150" y="1045"/>
                    <a:pt x="2150" y="1045"/>
                  </a:cubicBezTo>
                  <a:cubicBezTo>
                    <a:pt x="2149" y="1046"/>
                    <a:pt x="2150" y="1053"/>
                    <a:pt x="2146" y="1056"/>
                  </a:cubicBezTo>
                  <a:cubicBezTo>
                    <a:pt x="2146" y="1056"/>
                    <a:pt x="2146" y="1056"/>
                    <a:pt x="2146" y="1056"/>
                  </a:cubicBezTo>
                  <a:cubicBezTo>
                    <a:pt x="2142" y="1059"/>
                    <a:pt x="2138" y="1060"/>
                    <a:pt x="2136" y="1060"/>
                  </a:cubicBezTo>
                  <a:cubicBezTo>
                    <a:pt x="2136" y="1060"/>
                    <a:pt x="2136" y="1060"/>
                    <a:pt x="2136" y="1060"/>
                  </a:cubicBezTo>
                  <a:cubicBezTo>
                    <a:pt x="2136" y="1060"/>
                    <a:pt x="2135" y="1060"/>
                    <a:pt x="2135" y="1060"/>
                  </a:cubicBezTo>
                  <a:cubicBezTo>
                    <a:pt x="2135" y="1060"/>
                    <a:pt x="2135" y="1060"/>
                    <a:pt x="2135" y="1060"/>
                  </a:cubicBezTo>
                  <a:cubicBezTo>
                    <a:pt x="2132" y="1060"/>
                    <a:pt x="2129" y="1059"/>
                    <a:pt x="2127" y="1059"/>
                  </a:cubicBezTo>
                  <a:cubicBezTo>
                    <a:pt x="2127" y="1059"/>
                    <a:pt x="2127" y="1059"/>
                    <a:pt x="2127" y="1059"/>
                  </a:cubicBezTo>
                  <a:cubicBezTo>
                    <a:pt x="2125" y="1058"/>
                    <a:pt x="2123" y="1057"/>
                    <a:pt x="2122" y="1057"/>
                  </a:cubicBezTo>
                  <a:cubicBezTo>
                    <a:pt x="2122" y="1057"/>
                    <a:pt x="2122" y="1057"/>
                    <a:pt x="2122" y="1057"/>
                  </a:cubicBezTo>
                  <a:cubicBezTo>
                    <a:pt x="2123" y="1055"/>
                    <a:pt x="2123" y="1055"/>
                    <a:pt x="2123" y="1055"/>
                  </a:cubicBezTo>
                  <a:cubicBezTo>
                    <a:pt x="2122" y="1057"/>
                    <a:pt x="2122" y="1057"/>
                    <a:pt x="2122" y="1057"/>
                  </a:cubicBezTo>
                  <a:cubicBezTo>
                    <a:pt x="2122" y="1057"/>
                    <a:pt x="2122" y="1057"/>
                    <a:pt x="2122" y="1057"/>
                  </a:cubicBezTo>
                  <a:cubicBezTo>
                    <a:pt x="2122" y="1057"/>
                    <a:pt x="2122" y="1057"/>
                    <a:pt x="2122" y="1057"/>
                  </a:cubicBezTo>
                  <a:cubicBezTo>
                    <a:pt x="2121" y="1057"/>
                    <a:pt x="2115" y="1058"/>
                    <a:pt x="2114" y="1058"/>
                  </a:cubicBezTo>
                  <a:cubicBezTo>
                    <a:pt x="2114" y="1058"/>
                    <a:pt x="2114" y="1058"/>
                    <a:pt x="2114" y="1058"/>
                  </a:cubicBezTo>
                  <a:cubicBezTo>
                    <a:pt x="2114" y="1058"/>
                    <a:pt x="2112" y="1058"/>
                    <a:pt x="2109" y="1058"/>
                  </a:cubicBezTo>
                  <a:cubicBezTo>
                    <a:pt x="2109" y="1058"/>
                    <a:pt x="2109" y="1058"/>
                    <a:pt x="2109" y="1058"/>
                  </a:cubicBezTo>
                  <a:cubicBezTo>
                    <a:pt x="2105" y="1058"/>
                    <a:pt x="2097" y="1058"/>
                    <a:pt x="2092" y="1057"/>
                  </a:cubicBezTo>
                  <a:cubicBezTo>
                    <a:pt x="2092" y="1057"/>
                    <a:pt x="2092" y="1057"/>
                    <a:pt x="2092" y="1057"/>
                  </a:cubicBezTo>
                  <a:cubicBezTo>
                    <a:pt x="2084" y="1055"/>
                    <a:pt x="2083" y="1054"/>
                    <a:pt x="2081" y="1053"/>
                  </a:cubicBezTo>
                  <a:cubicBezTo>
                    <a:pt x="2081" y="1053"/>
                    <a:pt x="2081" y="1053"/>
                    <a:pt x="2081" y="1053"/>
                  </a:cubicBezTo>
                  <a:cubicBezTo>
                    <a:pt x="2078" y="1052"/>
                    <a:pt x="2076" y="1051"/>
                    <a:pt x="2073" y="1051"/>
                  </a:cubicBezTo>
                  <a:cubicBezTo>
                    <a:pt x="2073" y="1051"/>
                    <a:pt x="2073" y="1051"/>
                    <a:pt x="2073" y="1051"/>
                  </a:cubicBezTo>
                  <a:cubicBezTo>
                    <a:pt x="2072" y="1051"/>
                    <a:pt x="2072" y="1051"/>
                    <a:pt x="2072" y="1051"/>
                  </a:cubicBezTo>
                  <a:cubicBezTo>
                    <a:pt x="2072" y="1051"/>
                    <a:pt x="2072" y="1051"/>
                    <a:pt x="2072" y="1051"/>
                  </a:cubicBezTo>
                  <a:cubicBezTo>
                    <a:pt x="2068" y="1051"/>
                    <a:pt x="2066" y="1052"/>
                    <a:pt x="2065" y="1053"/>
                  </a:cubicBezTo>
                  <a:cubicBezTo>
                    <a:pt x="2065" y="1053"/>
                    <a:pt x="2065" y="1053"/>
                    <a:pt x="2065" y="1053"/>
                  </a:cubicBezTo>
                  <a:cubicBezTo>
                    <a:pt x="2064" y="1055"/>
                    <a:pt x="2060" y="1061"/>
                    <a:pt x="2058" y="1065"/>
                  </a:cubicBezTo>
                  <a:cubicBezTo>
                    <a:pt x="2058" y="1065"/>
                    <a:pt x="2058" y="1065"/>
                    <a:pt x="2058" y="1065"/>
                  </a:cubicBezTo>
                  <a:cubicBezTo>
                    <a:pt x="2056" y="1071"/>
                    <a:pt x="2056" y="1071"/>
                    <a:pt x="2056" y="1080"/>
                  </a:cubicBezTo>
                  <a:cubicBezTo>
                    <a:pt x="2056" y="1080"/>
                    <a:pt x="2056" y="1080"/>
                    <a:pt x="2056" y="1080"/>
                  </a:cubicBezTo>
                  <a:cubicBezTo>
                    <a:pt x="2056" y="1085"/>
                    <a:pt x="2057" y="1094"/>
                    <a:pt x="2058" y="1102"/>
                  </a:cubicBezTo>
                  <a:cubicBezTo>
                    <a:pt x="2058" y="1102"/>
                    <a:pt x="2058" y="1102"/>
                    <a:pt x="2058" y="1102"/>
                  </a:cubicBezTo>
                  <a:cubicBezTo>
                    <a:pt x="2058" y="1102"/>
                    <a:pt x="2058" y="1103"/>
                    <a:pt x="2058" y="1103"/>
                  </a:cubicBezTo>
                  <a:cubicBezTo>
                    <a:pt x="2058" y="1103"/>
                    <a:pt x="2058" y="1103"/>
                    <a:pt x="2058" y="1103"/>
                  </a:cubicBezTo>
                  <a:cubicBezTo>
                    <a:pt x="2058" y="1105"/>
                    <a:pt x="2057" y="1107"/>
                    <a:pt x="2057" y="1108"/>
                  </a:cubicBezTo>
                  <a:cubicBezTo>
                    <a:pt x="2057" y="1108"/>
                    <a:pt x="2057" y="1108"/>
                    <a:pt x="2057" y="1108"/>
                  </a:cubicBezTo>
                  <a:cubicBezTo>
                    <a:pt x="2056" y="1108"/>
                    <a:pt x="2056" y="1108"/>
                    <a:pt x="2056" y="1108"/>
                  </a:cubicBezTo>
                  <a:cubicBezTo>
                    <a:pt x="2057" y="1108"/>
                    <a:pt x="2057" y="1108"/>
                    <a:pt x="2057" y="1108"/>
                  </a:cubicBezTo>
                  <a:cubicBezTo>
                    <a:pt x="2057" y="1111"/>
                    <a:pt x="2057" y="1113"/>
                    <a:pt x="2057" y="1114"/>
                  </a:cubicBezTo>
                  <a:cubicBezTo>
                    <a:pt x="2057" y="1114"/>
                    <a:pt x="2057" y="1114"/>
                    <a:pt x="2057" y="1114"/>
                  </a:cubicBezTo>
                  <a:cubicBezTo>
                    <a:pt x="2056" y="1117"/>
                    <a:pt x="2054" y="1120"/>
                    <a:pt x="2051" y="1120"/>
                  </a:cubicBezTo>
                  <a:cubicBezTo>
                    <a:pt x="2051" y="1120"/>
                    <a:pt x="2051" y="1120"/>
                    <a:pt x="2051" y="1120"/>
                  </a:cubicBezTo>
                  <a:cubicBezTo>
                    <a:pt x="2050" y="1120"/>
                    <a:pt x="2050" y="1120"/>
                    <a:pt x="2050" y="1120"/>
                  </a:cubicBezTo>
                  <a:cubicBezTo>
                    <a:pt x="2050" y="1120"/>
                    <a:pt x="2050" y="1120"/>
                    <a:pt x="2050" y="1120"/>
                  </a:cubicBezTo>
                  <a:cubicBezTo>
                    <a:pt x="2047" y="1120"/>
                    <a:pt x="2044" y="1119"/>
                    <a:pt x="2040" y="1118"/>
                  </a:cubicBezTo>
                  <a:cubicBezTo>
                    <a:pt x="2040" y="1118"/>
                    <a:pt x="2040" y="1118"/>
                    <a:pt x="2040" y="1118"/>
                  </a:cubicBezTo>
                  <a:cubicBezTo>
                    <a:pt x="2037" y="1117"/>
                    <a:pt x="2033" y="1117"/>
                    <a:pt x="2032" y="1117"/>
                  </a:cubicBezTo>
                  <a:cubicBezTo>
                    <a:pt x="2032" y="1117"/>
                    <a:pt x="2032" y="1117"/>
                    <a:pt x="2032" y="1117"/>
                  </a:cubicBezTo>
                  <a:cubicBezTo>
                    <a:pt x="2030" y="1117"/>
                    <a:pt x="2023" y="1117"/>
                    <a:pt x="2023" y="1117"/>
                  </a:cubicBezTo>
                  <a:cubicBezTo>
                    <a:pt x="2023" y="1117"/>
                    <a:pt x="2023" y="1117"/>
                    <a:pt x="2023" y="1117"/>
                  </a:cubicBezTo>
                  <a:cubicBezTo>
                    <a:pt x="2023" y="1114"/>
                    <a:pt x="2023" y="1114"/>
                    <a:pt x="2023" y="1114"/>
                  </a:cubicBezTo>
                  <a:cubicBezTo>
                    <a:pt x="2023" y="1114"/>
                    <a:pt x="2030" y="1114"/>
                    <a:pt x="2032" y="1114"/>
                  </a:cubicBezTo>
                  <a:cubicBezTo>
                    <a:pt x="2032" y="1114"/>
                    <a:pt x="2032" y="1114"/>
                    <a:pt x="2032" y="1114"/>
                  </a:cubicBezTo>
                  <a:cubicBezTo>
                    <a:pt x="2034" y="1114"/>
                    <a:pt x="2038" y="1115"/>
                    <a:pt x="2041" y="1115"/>
                  </a:cubicBezTo>
                  <a:cubicBezTo>
                    <a:pt x="2041" y="1115"/>
                    <a:pt x="2041" y="1115"/>
                    <a:pt x="2041" y="1115"/>
                  </a:cubicBezTo>
                  <a:cubicBezTo>
                    <a:pt x="2044" y="1116"/>
                    <a:pt x="2048" y="1117"/>
                    <a:pt x="2050" y="1117"/>
                  </a:cubicBezTo>
                  <a:cubicBezTo>
                    <a:pt x="2050" y="1117"/>
                    <a:pt x="2050" y="1117"/>
                    <a:pt x="2050" y="1117"/>
                  </a:cubicBezTo>
                  <a:cubicBezTo>
                    <a:pt x="2050" y="1117"/>
                    <a:pt x="2051" y="1117"/>
                    <a:pt x="2051" y="1117"/>
                  </a:cubicBezTo>
                  <a:cubicBezTo>
                    <a:pt x="2051" y="1117"/>
                    <a:pt x="2051" y="1117"/>
                    <a:pt x="2051" y="1117"/>
                  </a:cubicBezTo>
                  <a:cubicBezTo>
                    <a:pt x="2052" y="1117"/>
                    <a:pt x="2053" y="1117"/>
                    <a:pt x="2054" y="1113"/>
                  </a:cubicBezTo>
                  <a:cubicBezTo>
                    <a:pt x="2054" y="1113"/>
                    <a:pt x="2054" y="1113"/>
                    <a:pt x="2054" y="1113"/>
                  </a:cubicBezTo>
                  <a:cubicBezTo>
                    <a:pt x="2054" y="1112"/>
                    <a:pt x="2054" y="1110"/>
                    <a:pt x="2055" y="1108"/>
                  </a:cubicBezTo>
                  <a:cubicBezTo>
                    <a:pt x="2055" y="1108"/>
                    <a:pt x="2055" y="1108"/>
                    <a:pt x="2055" y="1108"/>
                  </a:cubicBezTo>
                  <a:cubicBezTo>
                    <a:pt x="2055" y="1108"/>
                    <a:pt x="2055" y="1108"/>
                    <a:pt x="2055" y="1108"/>
                  </a:cubicBezTo>
                  <a:cubicBezTo>
                    <a:pt x="2055" y="1107"/>
                    <a:pt x="2055" y="1105"/>
                    <a:pt x="2055" y="1103"/>
                  </a:cubicBezTo>
                  <a:cubicBezTo>
                    <a:pt x="2055" y="1103"/>
                    <a:pt x="2055" y="1103"/>
                    <a:pt x="2055" y="1103"/>
                  </a:cubicBezTo>
                  <a:cubicBezTo>
                    <a:pt x="2055" y="1103"/>
                    <a:pt x="2055" y="1102"/>
                    <a:pt x="2055" y="1102"/>
                  </a:cubicBezTo>
                  <a:cubicBezTo>
                    <a:pt x="2055" y="1102"/>
                    <a:pt x="2055" y="1102"/>
                    <a:pt x="2055" y="1102"/>
                  </a:cubicBezTo>
                  <a:cubicBezTo>
                    <a:pt x="2055" y="1094"/>
                    <a:pt x="2054" y="1085"/>
                    <a:pt x="2054" y="1080"/>
                  </a:cubicBezTo>
                  <a:cubicBezTo>
                    <a:pt x="2054" y="1080"/>
                    <a:pt x="2054" y="1080"/>
                    <a:pt x="2054" y="1080"/>
                  </a:cubicBezTo>
                  <a:cubicBezTo>
                    <a:pt x="2054" y="1071"/>
                    <a:pt x="2054" y="1070"/>
                    <a:pt x="2055" y="1065"/>
                  </a:cubicBezTo>
                  <a:cubicBezTo>
                    <a:pt x="2055" y="1065"/>
                    <a:pt x="2055" y="1065"/>
                    <a:pt x="2055" y="1065"/>
                  </a:cubicBezTo>
                  <a:cubicBezTo>
                    <a:pt x="2057" y="1059"/>
                    <a:pt x="2061" y="1053"/>
                    <a:pt x="2063" y="1051"/>
                  </a:cubicBezTo>
                  <a:cubicBezTo>
                    <a:pt x="2063" y="1051"/>
                    <a:pt x="2063" y="1051"/>
                    <a:pt x="2063" y="1051"/>
                  </a:cubicBezTo>
                  <a:cubicBezTo>
                    <a:pt x="2065" y="1049"/>
                    <a:pt x="2068" y="1048"/>
                    <a:pt x="2072" y="1048"/>
                  </a:cubicBezTo>
                  <a:cubicBezTo>
                    <a:pt x="2072" y="1048"/>
                    <a:pt x="2072" y="1048"/>
                    <a:pt x="2072" y="1048"/>
                  </a:cubicBezTo>
                  <a:cubicBezTo>
                    <a:pt x="2072" y="1048"/>
                    <a:pt x="2072" y="1048"/>
                    <a:pt x="2073" y="1048"/>
                  </a:cubicBezTo>
                  <a:cubicBezTo>
                    <a:pt x="2073" y="1048"/>
                    <a:pt x="2073" y="1048"/>
                    <a:pt x="2073" y="1048"/>
                  </a:cubicBezTo>
                  <a:cubicBezTo>
                    <a:pt x="2077" y="1048"/>
                    <a:pt x="2079" y="1050"/>
                    <a:pt x="2081" y="1051"/>
                  </a:cubicBezTo>
                  <a:cubicBezTo>
                    <a:pt x="2081" y="1051"/>
                    <a:pt x="2081" y="1051"/>
                    <a:pt x="2081" y="1051"/>
                  </a:cubicBezTo>
                  <a:cubicBezTo>
                    <a:pt x="2084" y="1052"/>
                    <a:pt x="2085" y="1052"/>
                    <a:pt x="2093" y="1054"/>
                  </a:cubicBezTo>
                  <a:cubicBezTo>
                    <a:pt x="2093" y="1054"/>
                    <a:pt x="2093" y="1054"/>
                    <a:pt x="2093" y="1054"/>
                  </a:cubicBezTo>
                  <a:cubicBezTo>
                    <a:pt x="2097" y="1055"/>
                    <a:pt x="2105" y="1055"/>
                    <a:pt x="2109" y="1055"/>
                  </a:cubicBezTo>
                  <a:cubicBezTo>
                    <a:pt x="2109" y="1055"/>
                    <a:pt x="2109" y="1055"/>
                    <a:pt x="2109" y="1055"/>
                  </a:cubicBezTo>
                  <a:cubicBezTo>
                    <a:pt x="2112" y="1055"/>
                    <a:pt x="2114" y="1055"/>
                    <a:pt x="2114" y="1055"/>
                  </a:cubicBezTo>
                  <a:cubicBezTo>
                    <a:pt x="2114" y="1055"/>
                    <a:pt x="2114" y="1055"/>
                    <a:pt x="2114" y="1055"/>
                  </a:cubicBezTo>
                  <a:cubicBezTo>
                    <a:pt x="2114" y="1055"/>
                    <a:pt x="2121" y="1054"/>
                    <a:pt x="2122" y="1054"/>
                  </a:cubicBezTo>
                  <a:cubicBezTo>
                    <a:pt x="2122" y="1054"/>
                    <a:pt x="2122" y="1054"/>
                    <a:pt x="2122" y="1054"/>
                  </a:cubicBezTo>
                  <a:cubicBezTo>
                    <a:pt x="2122" y="1054"/>
                    <a:pt x="2122" y="1054"/>
                    <a:pt x="2122" y="1054"/>
                  </a:cubicBezTo>
                  <a:cubicBezTo>
                    <a:pt x="2122" y="1054"/>
                    <a:pt x="2122" y="1054"/>
                    <a:pt x="2122" y="1054"/>
                  </a:cubicBezTo>
                  <a:cubicBezTo>
                    <a:pt x="2122" y="1054"/>
                    <a:pt x="2122" y="1054"/>
                    <a:pt x="2122" y="1054"/>
                  </a:cubicBezTo>
                  <a:cubicBezTo>
                    <a:pt x="2122" y="1054"/>
                    <a:pt x="2122" y="1054"/>
                    <a:pt x="2122" y="1054"/>
                  </a:cubicBezTo>
                  <a:cubicBezTo>
                    <a:pt x="2123" y="1054"/>
                    <a:pt x="2123" y="1054"/>
                    <a:pt x="2123" y="1054"/>
                  </a:cubicBezTo>
                  <a:cubicBezTo>
                    <a:pt x="2123" y="1054"/>
                    <a:pt x="2123" y="1054"/>
                    <a:pt x="2123" y="1054"/>
                  </a:cubicBezTo>
                  <a:cubicBezTo>
                    <a:pt x="2123" y="1054"/>
                    <a:pt x="2123" y="1054"/>
                    <a:pt x="2123" y="1054"/>
                  </a:cubicBezTo>
                  <a:cubicBezTo>
                    <a:pt x="2125" y="1055"/>
                    <a:pt x="2126" y="1055"/>
                    <a:pt x="2128" y="1056"/>
                  </a:cubicBezTo>
                  <a:cubicBezTo>
                    <a:pt x="2128" y="1056"/>
                    <a:pt x="2128" y="1056"/>
                    <a:pt x="2128" y="1056"/>
                  </a:cubicBezTo>
                  <a:cubicBezTo>
                    <a:pt x="2130" y="1057"/>
                    <a:pt x="2133" y="1057"/>
                    <a:pt x="2135" y="1057"/>
                  </a:cubicBezTo>
                  <a:cubicBezTo>
                    <a:pt x="2135" y="1057"/>
                    <a:pt x="2135" y="1057"/>
                    <a:pt x="2135" y="1057"/>
                  </a:cubicBezTo>
                  <a:cubicBezTo>
                    <a:pt x="2135" y="1057"/>
                    <a:pt x="2135" y="1057"/>
                    <a:pt x="2136" y="1057"/>
                  </a:cubicBezTo>
                  <a:cubicBezTo>
                    <a:pt x="2136" y="1057"/>
                    <a:pt x="2136" y="1057"/>
                    <a:pt x="2136" y="1057"/>
                  </a:cubicBezTo>
                  <a:cubicBezTo>
                    <a:pt x="2138" y="1057"/>
                    <a:pt x="2141" y="1056"/>
                    <a:pt x="2144" y="1054"/>
                  </a:cubicBezTo>
                  <a:cubicBezTo>
                    <a:pt x="2144" y="1054"/>
                    <a:pt x="2144" y="1054"/>
                    <a:pt x="2144" y="1054"/>
                  </a:cubicBezTo>
                  <a:cubicBezTo>
                    <a:pt x="2146" y="1053"/>
                    <a:pt x="2146" y="1047"/>
                    <a:pt x="2147" y="1044"/>
                  </a:cubicBezTo>
                  <a:cubicBezTo>
                    <a:pt x="2147" y="1044"/>
                    <a:pt x="2147" y="1044"/>
                    <a:pt x="2147" y="1044"/>
                  </a:cubicBezTo>
                  <a:cubicBezTo>
                    <a:pt x="2148" y="1041"/>
                    <a:pt x="2153" y="1036"/>
                    <a:pt x="2155" y="1034"/>
                  </a:cubicBezTo>
                  <a:cubicBezTo>
                    <a:pt x="2155" y="1034"/>
                    <a:pt x="2155" y="1034"/>
                    <a:pt x="2155" y="1034"/>
                  </a:cubicBezTo>
                  <a:cubicBezTo>
                    <a:pt x="2156" y="1034"/>
                    <a:pt x="2157" y="1034"/>
                    <a:pt x="2158" y="1034"/>
                  </a:cubicBezTo>
                  <a:cubicBezTo>
                    <a:pt x="2158" y="1034"/>
                    <a:pt x="2158" y="1034"/>
                    <a:pt x="2158" y="1034"/>
                  </a:cubicBezTo>
                  <a:cubicBezTo>
                    <a:pt x="2159" y="1034"/>
                    <a:pt x="2161" y="1035"/>
                    <a:pt x="2162" y="1035"/>
                  </a:cubicBezTo>
                  <a:cubicBezTo>
                    <a:pt x="2162" y="1035"/>
                    <a:pt x="2162" y="1035"/>
                    <a:pt x="2162" y="1035"/>
                  </a:cubicBezTo>
                  <a:cubicBezTo>
                    <a:pt x="2162" y="1035"/>
                    <a:pt x="2162" y="1035"/>
                    <a:pt x="2163" y="1035"/>
                  </a:cubicBezTo>
                  <a:cubicBezTo>
                    <a:pt x="2163" y="1035"/>
                    <a:pt x="2163" y="1035"/>
                    <a:pt x="2163" y="1035"/>
                  </a:cubicBezTo>
                  <a:cubicBezTo>
                    <a:pt x="2163" y="1036"/>
                    <a:pt x="2164" y="1034"/>
                    <a:pt x="2166" y="1033"/>
                  </a:cubicBezTo>
                  <a:cubicBezTo>
                    <a:pt x="2166" y="1033"/>
                    <a:pt x="2166" y="1033"/>
                    <a:pt x="2166" y="1033"/>
                  </a:cubicBezTo>
                  <a:cubicBezTo>
                    <a:pt x="2168" y="1031"/>
                    <a:pt x="2170" y="1031"/>
                    <a:pt x="2171" y="1031"/>
                  </a:cubicBezTo>
                  <a:cubicBezTo>
                    <a:pt x="2171" y="1031"/>
                    <a:pt x="2171" y="1031"/>
                    <a:pt x="2171" y="1031"/>
                  </a:cubicBezTo>
                  <a:cubicBezTo>
                    <a:pt x="2172" y="1031"/>
                    <a:pt x="2172" y="1031"/>
                    <a:pt x="2172" y="1031"/>
                  </a:cubicBezTo>
                  <a:cubicBezTo>
                    <a:pt x="2172" y="1031"/>
                    <a:pt x="2172" y="1031"/>
                    <a:pt x="2172" y="1031"/>
                  </a:cubicBezTo>
                  <a:cubicBezTo>
                    <a:pt x="2172" y="1030"/>
                    <a:pt x="2172" y="1030"/>
                    <a:pt x="2172" y="1029"/>
                  </a:cubicBezTo>
                  <a:cubicBezTo>
                    <a:pt x="2172" y="1029"/>
                    <a:pt x="2172" y="1029"/>
                    <a:pt x="2172" y="1029"/>
                  </a:cubicBezTo>
                  <a:cubicBezTo>
                    <a:pt x="2172" y="1028"/>
                    <a:pt x="2172" y="1026"/>
                    <a:pt x="2172" y="1025"/>
                  </a:cubicBezTo>
                  <a:cubicBezTo>
                    <a:pt x="2172" y="1025"/>
                    <a:pt x="2172" y="1025"/>
                    <a:pt x="2172" y="1025"/>
                  </a:cubicBezTo>
                  <a:cubicBezTo>
                    <a:pt x="2172" y="1024"/>
                    <a:pt x="2172" y="1024"/>
                    <a:pt x="2172" y="1024"/>
                  </a:cubicBezTo>
                  <a:cubicBezTo>
                    <a:pt x="2172" y="1024"/>
                    <a:pt x="2172" y="1024"/>
                    <a:pt x="2172" y="1024"/>
                  </a:cubicBezTo>
                  <a:cubicBezTo>
                    <a:pt x="2172" y="1021"/>
                    <a:pt x="2172" y="1016"/>
                    <a:pt x="2172" y="1014"/>
                  </a:cubicBezTo>
                  <a:cubicBezTo>
                    <a:pt x="2172" y="1014"/>
                    <a:pt x="2172" y="1014"/>
                    <a:pt x="2172" y="1014"/>
                  </a:cubicBezTo>
                  <a:cubicBezTo>
                    <a:pt x="2172" y="1014"/>
                    <a:pt x="2172" y="1014"/>
                    <a:pt x="2172" y="1014"/>
                  </a:cubicBezTo>
                  <a:cubicBezTo>
                    <a:pt x="2171" y="1012"/>
                    <a:pt x="2169" y="1003"/>
                    <a:pt x="2168" y="1002"/>
                  </a:cubicBezTo>
                  <a:cubicBezTo>
                    <a:pt x="2168" y="1002"/>
                    <a:pt x="2168" y="1002"/>
                    <a:pt x="2168" y="1002"/>
                  </a:cubicBezTo>
                  <a:cubicBezTo>
                    <a:pt x="2167" y="999"/>
                    <a:pt x="2163" y="994"/>
                    <a:pt x="2161" y="991"/>
                  </a:cubicBezTo>
                  <a:cubicBezTo>
                    <a:pt x="2161" y="991"/>
                    <a:pt x="2161" y="991"/>
                    <a:pt x="2161" y="991"/>
                  </a:cubicBezTo>
                  <a:cubicBezTo>
                    <a:pt x="2160" y="990"/>
                    <a:pt x="2159" y="989"/>
                    <a:pt x="2159" y="988"/>
                  </a:cubicBezTo>
                  <a:cubicBezTo>
                    <a:pt x="2159" y="988"/>
                    <a:pt x="2159" y="988"/>
                    <a:pt x="2159" y="988"/>
                  </a:cubicBezTo>
                  <a:cubicBezTo>
                    <a:pt x="2160" y="984"/>
                    <a:pt x="2163" y="982"/>
                    <a:pt x="2165" y="980"/>
                  </a:cubicBezTo>
                  <a:cubicBezTo>
                    <a:pt x="2165" y="980"/>
                    <a:pt x="2165" y="980"/>
                    <a:pt x="2165" y="980"/>
                  </a:cubicBezTo>
                  <a:cubicBezTo>
                    <a:pt x="2166" y="979"/>
                    <a:pt x="2166" y="979"/>
                    <a:pt x="2166" y="978"/>
                  </a:cubicBezTo>
                  <a:cubicBezTo>
                    <a:pt x="2166" y="978"/>
                    <a:pt x="2166" y="978"/>
                    <a:pt x="2166" y="978"/>
                  </a:cubicBezTo>
                  <a:cubicBezTo>
                    <a:pt x="2166" y="977"/>
                    <a:pt x="2165" y="976"/>
                    <a:pt x="2163" y="974"/>
                  </a:cubicBezTo>
                  <a:cubicBezTo>
                    <a:pt x="2163" y="974"/>
                    <a:pt x="2163" y="974"/>
                    <a:pt x="2163" y="974"/>
                  </a:cubicBezTo>
                  <a:cubicBezTo>
                    <a:pt x="2162" y="971"/>
                    <a:pt x="2160" y="968"/>
                    <a:pt x="2160" y="963"/>
                  </a:cubicBezTo>
                  <a:cubicBezTo>
                    <a:pt x="2160" y="963"/>
                    <a:pt x="2160" y="963"/>
                    <a:pt x="2160" y="963"/>
                  </a:cubicBezTo>
                  <a:cubicBezTo>
                    <a:pt x="2160" y="963"/>
                    <a:pt x="2160" y="962"/>
                    <a:pt x="2160" y="962"/>
                  </a:cubicBezTo>
                  <a:cubicBezTo>
                    <a:pt x="2160" y="962"/>
                    <a:pt x="2160" y="962"/>
                    <a:pt x="2160" y="962"/>
                  </a:cubicBezTo>
                  <a:cubicBezTo>
                    <a:pt x="2161" y="955"/>
                    <a:pt x="2165" y="953"/>
                    <a:pt x="2167" y="954"/>
                  </a:cubicBezTo>
                  <a:cubicBezTo>
                    <a:pt x="2167" y="954"/>
                    <a:pt x="2167" y="954"/>
                    <a:pt x="2167" y="954"/>
                  </a:cubicBezTo>
                  <a:cubicBezTo>
                    <a:pt x="2168" y="954"/>
                    <a:pt x="2171" y="953"/>
                    <a:pt x="2173" y="952"/>
                  </a:cubicBezTo>
                  <a:cubicBezTo>
                    <a:pt x="2173" y="952"/>
                    <a:pt x="2173" y="952"/>
                    <a:pt x="2173" y="952"/>
                  </a:cubicBezTo>
                  <a:cubicBezTo>
                    <a:pt x="2175" y="952"/>
                    <a:pt x="2177" y="950"/>
                    <a:pt x="2178" y="949"/>
                  </a:cubicBezTo>
                  <a:cubicBezTo>
                    <a:pt x="2178" y="949"/>
                    <a:pt x="2178" y="949"/>
                    <a:pt x="2178" y="949"/>
                  </a:cubicBezTo>
                  <a:cubicBezTo>
                    <a:pt x="2178" y="948"/>
                    <a:pt x="2179" y="947"/>
                    <a:pt x="2179" y="946"/>
                  </a:cubicBezTo>
                  <a:cubicBezTo>
                    <a:pt x="2179" y="946"/>
                    <a:pt x="2179" y="946"/>
                    <a:pt x="2179" y="946"/>
                  </a:cubicBezTo>
                  <a:cubicBezTo>
                    <a:pt x="2179" y="945"/>
                    <a:pt x="2178" y="943"/>
                    <a:pt x="2178" y="942"/>
                  </a:cubicBezTo>
                  <a:cubicBezTo>
                    <a:pt x="2178" y="942"/>
                    <a:pt x="2178" y="942"/>
                    <a:pt x="2178" y="942"/>
                  </a:cubicBezTo>
                  <a:cubicBezTo>
                    <a:pt x="2178" y="941"/>
                    <a:pt x="2177" y="938"/>
                    <a:pt x="2177" y="934"/>
                  </a:cubicBezTo>
                  <a:cubicBezTo>
                    <a:pt x="2177" y="934"/>
                    <a:pt x="2177" y="934"/>
                    <a:pt x="2177" y="934"/>
                  </a:cubicBezTo>
                  <a:cubicBezTo>
                    <a:pt x="2177" y="933"/>
                    <a:pt x="2177" y="932"/>
                    <a:pt x="2177" y="930"/>
                  </a:cubicBezTo>
                  <a:cubicBezTo>
                    <a:pt x="2177" y="930"/>
                    <a:pt x="2177" y="930"/>
                    <a:pt x="2177" y="930"/>
                  </a:cubicBezTo>
                  <a:cubicBezTo>
                    <a:pt x="2178" y="925"/>
                    <a:pt x="2180" y="921"/>
                    <a:pt x="2181" y="920"/>
                  </a:cubicBezTo>
                  <a:cubicBezTo>
                    <a:pt x="2181" y="920"/>
                    <a:pt x="2181" y="920"/>
                    <a:pt x="2181" y="920"/>
                  </a:cubicBezTo>
                  <a:cubicBezTo>
                    <a:pt x="2182" y="919"/>
                    <a:pt x="2183" y="919"/>
                    <a:pt x="2184" y="918"/>
                  </a:cubicBezTo>
                  <a:cubicBezTo>
                    <a:pt x="2184" y="918"/>
                    <a:pt x="2184" y="918"/>
                    <a:pt x="2184" y="918"/>
                  </a:cubicBezTo>
                  <a:cubicBezTo>
                    <a:pt x="2187" y="916"/>
                    <a:pt x="2192" y="916"/>
                    <a:pt x="2192" y="915"/>
                  </a:cubicBezTo>
                  <a:cubicBezTo>
                    <a:pt x="2192" y="915"/>
                    <a:pt x="2192" y="915"/>
                    <a:pt x="2192" y="915"/>
                  </a:cubicBezTo>
                  <a:cubicBezTo>
                    <a:pt x="2192" y="915"/>
                    <a:pt x="2192" y="915"/>
                    <a:pt x="2192" y="915"/>
                  </a:cubicBezTo>
                  <a:cubicBezTo>
                    <a:pt x="2192" y="915"/>
                    <a:pt x="2192" y="915"/>
                    <a:pt x="2192" y="914"/>
                  </a:cubicBezTo>
                  <a:cubicBezTo>
                    <a:pt x="2192" y="914"/>
                    <a:pt x="2192" y="914"/>
                    <a:pt x="2192" y="914"/>
                  </a:cubicBezTo>
                  <a:cubicBezTo>
                    <a:pt x="2191" y="913"/>
                    <a:pt x="2191" y="912"/>
                    <a:pt x="2191" y="910"/>
                  </a:cubicBezTo>
                  <a:cubicBezTo>
                    <a:pt x="2191" y="910"/>
                    <a:pt x="2191" y="910"/>
                    <a:pt x="2191" y="910"/>
                  </a:cubicBezTo>
                  <a:cubicBezTo>
                    <a:pt x="2191" y="908"/>
                    <a:pt x="2191" y="906"/>
                    <a:pt x="2193" y="905"/>
                  </a:cubicBezTo>
                  <a:cubicBezTo>
                    <a:pt x="2193" y="905"/>
                    <a:pt x="2193" y="905"/>
                    <a:pt x="2193" y="905"/>
                  </a:cubicBezTo>
                  <a:cubicBezTo>
                    <a:pt x="2194" y="904"/>
                    <a:pt x="2196" y="903"/>
                    <a:pt x="2199" y="903"/>
                  </a:cubicBezTo>
                  <a:cubicBezTo>
                    <a:pt x="2199" y="903"/>
                    <a:pt x="2199" y="903"/>
                    <a:pt x="2199" y="903"/>
                  </a:cubicBezTo>
                  <a:cubicBezTo>
                    <a:pt x="2200" y="903"/>
                    <a:pt x="2200" y="903"/>
                    <a:pt x="2201" y="903"/>
                  </a:cubicBezTo>
                  <a:cubicBezTo>
                    <a:pt x="2201" y="903"/>
                    <a:pt x="2201" y="903"/>
                    <a:pt x="2201" y="903"/>
                  </a:cubicBezTo>
                  <a:cubicBezTo>
                    <a:pt x="2202" y="903"/>
                    <a:pt x="2202" y="903"/>
                    <a:pt x="2203" y="903"/>
                  </a:cubicBezTo>
                  <a:cubicBezTo>
                    <a:pt x="2203" y="903"/>
                    <a:pt x="2203" y="903"/>
                    <a:pt x="2203" y="903"/>
                  </a:cubicBezTo>
                  <a:cubicBezTo>
                    <a:pt x="2204" y="903"/>
                    <a:pt x="2206" y="903"/>
                    <a:pt x="2207" y="902"/>
                  </a:cubicBezTo>
                  <a:cubicBezTo>
                    <a:pt x="2207" y="902"/>
                    <a:pt x="2207" y="902"/>
                    <a:pt x="2207" y="902"/>
                  </a:cubicBezTo>
                  <a:cubicBezTo>
                    <a:pt x="2208" y="901"/>
                    <a:pt x="2208" y="901"/>
                    <a:pt x="2208" y="900"/>
                  </a:cubicBezTo>
                  <a:cubicBezTo>
                    <a:pt x="2208" y="900"/>
                    <a:pt x="2208" y="900"/>
                    <a:pt x="2208" y="900"/>
                  </a:cubicBezTo>
                  <a:cubicBezTo>
                    <a:pt x="2208" y="900"/>
                    <a:pt x="2208" y="900"/>
                    <a:pt x="2208" y="899"/>
                  </a:cubicBezTo>
                  <a:cubicBezTo>
                    <a:pt x="2208" y="899"/>
                    <a:pt x="2208" y="899"/>
                    <a:pt x="2208" y="899"/>
                  </a:cubicBezTo>
                  <a:cubicBezTo>
                    <a:pt x="2208" y="899"/>
                    <a:pt x="2208" y="898"/>
                    <a:pt x="2208" y="898"/>
                  </a:cubicBezTo>
                  <a:cubicBezTo>
                    <a:pt x="2208" y="898"/>
                    <a:pt x="2208" y="898"/>
                    <a:pt x="2208" y="898"/>
                  </a:cubicBezTo>
                  <a:cubicBezTo>
                    <a:pt x="2208" y="895"/>
                    <a:pt x="2209" y="893"/>
                    <a:pt x="2211" y="893"/>
                  </a:cubicBezTo>
                  <a:cubicBezTo>
                    <a:pt x="2211" y="893"/>
                    <a:pt x="2211" y="893"/>
                    <a:pt x="2211" y="893"/>
                  </a:cubicBezTo>
                  <a:cubicBezTo>
                    <a:pt x="2212" y="893"/>
                    <a:pt x="2212" y="893"/>
                    <a:pt x="2213" y="894"/>
                  </a:cubicBezTo>
                  <a:cubicBezTo>
                    <a:pt x="2213" y="894"/>
                    <a:pt x="2213" y="894"/>
                    <a:pt x="2213" y="894"/>
                  </a:cubicBezTo>
                  <a:cubicBezTo>
                    <a:pt x="2215" y="896"/>
                    <a:pt x="2217" y="904"/>
                    <a:pt x="2218" y="907"/>
                  </a:cubicBezTo>
                  <a:cubicBezTo>
                    <a:pt x="2218" y="907"/>
                    <a:pt x="2218" y="907"/>
                    <a:pt x="2218" y="907"/>
                  </a:cubicBezTo>
                  <a:cubicBezTo>
                    <a:pt x="2219" y="912"/>
                    <a:pt x="2220" y="918"/>
                    <a:pt x="2220" y="923"/>
                  </a:cubicBezTo>
                  <a:cubicBezTo>
                    <a:pt x="2220" y="923"/>
                    <a:pt x="2220" y="923"/>
                    <a:pt x="2220" y="923"/>
                  </a:cubicBezTo>
                  <a:cubicBezTo>
                    <a:pt x="2220" y="924"/>
                    <a:pt x="2220" y="926"/>
                    <a:pt x="2219" y="928"/>
                  </a:cubicBezTo>
                  <a:cubicBezTo>
                    <a:pt x="2219" y="928"/>
                    <a:pt x="2219" y="928"/>
                    <a:pt x="2219" y="928"/>
                  </a:cubicBezTo>
                  <a:cubicBezTo>
                    <a:pt x="2219" y="930"/>
                    <a:pt x="2218" y="932"/>
                    <a:pt x="2218" y="935"/>
                  </a:cubicBezTo>
                  <a:cubicBezTo>
                    <a:pt x="2218" y="935"/>
                    <a:pt x="2218" y="935"/>
                    <a:pt x="2218" y="935"/>
                  </a:cubicBezTo>
                  <a:cubicBezTo>
                    <a:pt x="2218" y="938"/>
                    <a:pt x="2219" y="940"/>
                    <a:pt x="2220" y="941"/>
                  </a:cubicBezTo>
                  <a:cubicBezTo>
                    <a:pt x="2220" y="941"/>
                    <a:pt x="2220" y="941"/>
                    <a:pt x="2220" y="941"/>
                  </a:cubicBezTo>
                  <a:cubicBezTo>
                    <a:pt x="2223" y="943"/>
                    <a:pt x="2228" y="944"/>
                    <a:pt x="2232" y="944"/>
                  </a:cubicBezTo>
                  <a:cubicBezTo>
                    <a:pt x="2232" y="944"/>
                    <a:pt x="2232" y="944"/>
                    <a:pt x="2232" y="944"/>
                  </a:cubicBezTo>
                  <a:cubicBezTo>
                    <a:pt x="2234" y="944"/>
                    <a:pt x="2235" y="944"/>
                    <a:pt x="2236" y="944"/>
                  </a:cubicBezTo>
                  <a:cubicBezTo>
                    <a:pt x="2236" y="944"/>
                    <a:pt x="2236" y="944"/>
                    <a:pt x="2236" y="944"/>
                  </a:cubicBezTo>
                  <a:cubicBezTo>
                    <a:pt x="2239" y="943"/>
                    <a:pt x="2243" y="941"/>
                    <a:pt x="2244" y="941"/>
                  </a:cubicBezTo>
                  <a:cubicBezTo>
                    <a:pt x="2244" y="941"/>
                    <a:pt x="2244" y="941"/>
                    <a:pt x="2244" y="941"/>
                  </a:cubicBezTo>
                  <a:cubicBezTo>
                    <a:pt x="2244" y="940"/>
                    <a:pt x="2244" y="940"/>
                    <a:pt x="2244" y="940"/>
                  </a:cubicBezTo>
                  <a:cubicBezTo>
                    <a:pt x="2244" y="940"/>
                    <a:pt x="2244" y="940"/>
                    <a:pt x="2244" y="940"/>
                  </a:cubicBezTo>
                  <a:cubicBezTo>
                    <a:pt x="2243" y="940"/>
                    <a:pt x="2242" y="939"/>
                    <a:pt x="2242" y="938"/>
                  </a:cubicBezTo>
                  <a:cubicBezTo>
                    <a:pt x="2242" y="938"/>
                    <a:pt x="2242" y="938"/>
                    <a:pt x="2242" y="938"/>
                  </a:cubicBezTo>
                  <a:cubicBezTo>
                    <a:pt x="2242" y="935"/>
                    <a:pt x="2244" y="934"/>
                    <a:pt x="2247" y="932"/>
                  </a:cubicBezTo>
                  <a:cubicBezTo>
                    <a:pt x="2247" y="932"/>
                    <a:pt x="2247" y="932"/>
                    <a:pt x="2247" y="932"/>
                  </a:cubicBezTo>
                  <a:cubicBezTo>
                    <a:pt x="2249" y="931"/>
                    <a:pt x="2252" y="929"/>
                    <a:pt x="2254" y="928"/>
                  </a:cubicBezTo>
                  <a:cubicBezTo>
                    <a:pt x="2254" y="928"/>
                    <a:pt x="2254" y="928"/>
                    <a:pt x="2254" y="928"/>
                  </a:cubicBezTo>
                  <a:cubicBezTo>
                    <a:pt x="2258" y="925"/>
                    <a:pt x="2267" y="914"/>
                    <a:pt x="2274" y="914"/>
                  </a:cubicBezTo>
                  <a:cubicBezTo>
                    <a:pt x="2274" y="914"/>
                    <a:pt x="2274" y="914"/>
                    <a:pt x="2274" y="914"/>
                  </a:cubicBezTo>
                  <a:cubicBezTo>
                    <a:pt x="2276" y="914"/>
                    <a:pt x="2278" y="915"/>
                    <a:pt x="2278" y="917"/>
                  </a:cubicBezTo>
                  <a:cubicBezTo>
                    <a:pt x="2278" y="917"/>
                    <a:pt x="2278" y="917"/>
                    <a:pt x="2278" y="917"/>
                  </a:cubicBezTo>
                  <a:cubicBezTo>
                    <a:pt x="2280" y="923"/>
                    <a:pt x="2283" y="925"/>
                    <a:pt x="2284" y="925"/>
                  </a:cubicBezTo>
                  <a:cubicBezTo>
                    <a:pt x="2284" y="925"/>
                    <a:pt x="2284" y="925"/>
                    <a:pt x="2284" y="925"/>
                  </a:cubicBezTo>
                  <a:cubicBezTo>
                    <a:pt x="2284" y="925"/>
                    <a:pt x="2284" y="925"/>
                    <a:pt x="2285" y="923"/>
                  </a:cubicBezTo>
                  <a:cubicBezTo>
                    <a:pt x="2285" y="923"/>
                    <a:pt x="2285" y="923"/>
                    <a:pt x="2285" y="923"/>
                  </a:cubicBezTo>
                  <a:cubicBezTo>
                    <a:pt x="2287" y="917"/>
                    <a:pt x="2292" y="916"/>
                    <a:pt x="2294" y="912"/>
                  </a:cubicBezTo>
                  <a:cubicBezTo>
                    <a:pt x="2294" y="912"/>
                    <a:pt x="2294" y="912"/>
                    <a:pt x="2294" y="912"/>
                  </a:cubicBezTo>
                  <a:cubicBezTo>
                    <a:pt x="2296" y="909"/>
                    <a:pt x="2297" y="906"/>
                    <a:pt x="2300" y="905"/>
                  </a:cubicBezTo>
                  <a:cubicBezTo>
                    <a:pt x="2300" y="905"/>
                    <a:pt x="2300" y="905"/>
                    <a:pt x="2300" y="905"/>
                  </a:cubicBezTo>
                  <a:cubicBezTo>
                    <a:pt x="2301" y="905"/>
                    <a:pt x="2303" y="906"/>
                    <a:pt x="2304" y="907"/>
                  </a:cubicBezTo>
                  <a:cubicBezTo>
                    <a:pt x="2304" y="907"/>
                    <a:pt x="2304" y="907"/>
                    <a:pt x="2304" y="907"/>
                  </a:cubicBezTo>
                  <a:cubicBezTo>
                    <a:pt x="2306" y="908"/>
                    <a:pt x="2311" y="910"/>
                    <a:pt x="2316" y="910"/>
                  </a:cubicBezTo>
                  <a:cubicBezTo>
                    <a:pt x="2316" y="910"/>
                    <a:pt x="2316" y="910"/>
                    <a:pt x="2316" y="910"/>
                  </a:cubicBezTo>
                  <a:cubicBezTo>
                    <a:pt x="2318" y="910"/>
                    <a:pt x="2321" y="910"/>
                    <a:pt x="2323" y="908"/>
                  </a:cubicBezTo>
                  <a:cubicBezTo>
                    <a:pt x="2323" y="908"/>
                    <a:pt x="2323" y="908"/>
                    <a:pt x="2323" y="908"/>
                  </a:cubicBezTo>
                  <a:cubicBezTo>
                    <a:pt x="2327" y="904"/>
                    <a:pt x="2330" y="900"/>
                    <a:pt x="2329" y="899"/>
                  </a:cubicBezTo>
                  <a:cubicBezTo>
                    <a:pt x="2329" y="899"/>
                    <a:pt x="2329" y="899"/>
                    <a:pt x="2329" y="899"/>
                  </a:cubicBezTo>
                  <a:cubicBezTo>
                    <a:pt x="2329" y="898"/>
                    <a:pt x="2329" y="898"/>
                    <a:pt x="2328" y="897"/>
                  </a:cubicBezTo>
                  <a:cubicBezTo>
                    <a:pt x="2328" y="897"/>
                    <a:pt x="2328" y="897"/>
                    <a:pt x="2328" y="897"/>
                  </a:cubicBezTo>
                  <a:cubicBezTo>
                    <a:pt x="2327" y="897"/>
                    <a:pt x="2326" y="896"/>
                    <a:pt x="2325" y="895"/>
                  </a:cubicBezTo>
                  <a:cubicBezTo>
                    <a:pt x="2325" y="895"/>
                    <a:pt x="2325" y="895"/>
                    <a:pt x="2325" y="895"/>
                  </a:cubicBezTo>
                  <a:cubicBezTo>
                    <a:pt x="2325" y="895"/>
                    <a:pt x="2325" y="895"/>
                    <a:pt x="2325" y="895"/>
                  </a:cubicBezTo>
                  <a:cubicBezTo>
                    <a:pt x="2327" y="893"/>
                    <a:pt x="2327" y="893"/>
                    <a:pt x="2327" y="893"/>
                  </a:cubicBezTo>
                  <a:cubicBezTo>
                    <a:pt x="2328" y="894"/>
                    <a:pt x="2328" y="894"/>
                    <a:pt x="2329" y="895"/>
                  </a:cubicBezTo>
                  <a:cubicBezTo>
                    <a:pt x="2329" y="895"/>
                    <a:pt x="2329" y="895"/>
                    <a:pt x="2329" y="895"/>
                  </a:cubicBezTo>
                  <a:cubicBezTo>
                    <a:pt x="2331" y="895"/>
                    <a:pt x="2332" y="897"/>
                    <a:pt x="2332" y="899"/>
                  </a:cubicBezTo>
                  <a:cubicBezTo>
                    <a:pt x="2332" y="899"/>
                    <a:pt x="2332" y="899"/>
                    <a:pt x="2332" y="899"/>
                  </a:cubicBezTo>
                  <a:cubicBezTo>
                    <a:pt x="2332" y="903"/>
                    <a:pt x="2328" y="906"/>
                    <a:pt x="2325" y="910"/>
                  </a:cubicBezTo>
                  <a:cubicBezTo>
                    <a:pt x="2325" y="910"/>
                    <a:pt x="2325" y="910"/>
                    <a:pt x="2325" y="910"/>
                  </a:cubicBezTo>
                  <a:cubicBezTo>
                    <a:pt x="2322" y="912"/>
                    <a:pt x="2319" y="913"/>
                    <a:pt x="2316" y="913"/>
                  </a:cubicBezTo>
                  <a:cubicBezTo>
                    <a:pt x="2316" y="913"/>
                    <a:pt x="2316" y="913"/>
                    <a:pt x="2316" y="913"/>
                  </a:cubicBezTo>
                  <a:cubicBezTo>
                    <a:pt x="2310" y="913"/>
                    <a:pt x="2305" y="911"/>
                    <a:pt x="2302" y="909"/>
                  </a:cubicBezTo>
                  <a:cubicBezTo>
                    <a:pt x="2302" y="909"/>
                    <a:pt x="2302" y="909"/>
                    <a:pt x="2302" y="909"/>
                  </a:cubicBezTo>
                  <a:cubicBezTo>
                    <a:pt x="2301" y="908"/>
                    <a:pt x="2301" y="908"/>
                    <a:pt x="2300" y="908"/>
                  </a:cubicBezTo>
                  <a:cubicBezTo>
                    <a:pt x="2300" y="908"/>
                    <a:pt x="2300" y="908"/>
                    <a:pt x="2300" y="908"/>
                  </a:cubicBezTo>
                  <a:cubicBezTo>
                    <a:pt x="2300" y="908"/>
                    <a:pt x="2299" y="910"/>
                    <a:pt x="2296" y="913"/>
                  </a:cubicBezTo>
                  <a:cubicBezTo>
                    <a:pt x="2296" y="913"/>
                    <a:pt x="2296" y="913"/>
                    <a:pt x="2296" y="913"/>
                  </a:cubicBezTo>
                  <a:cubicBezTo>
                    <a:pt x="2293" y="919"/>
                    <a:pt x="2289" y="919"/>
                    <a:pt x="2288" y="924"/>
                  </a:cubicBezTo>
                  <a:cubicBezTo>
                    <a:pt x="2288" y="924"/>
                    <a:pt x="2288" y="924"/>
                    <a:pt x="2288" y="924"/>
                  </a:cubicBezTo>
                  <a:cubicBezTo>
                    <a:pt x="2287" y="926"/>
                    <a:pt x="2286" y="928"/>
                    <a:pt x="2284" y="928"/>
                  </a:cubicBezTo>
                  <a:cubicBezTo>
                    <a:pt x="2284" y="928"/>
                    <a:pt x="2284" y="928"/>
                    <a:pt x="2284" y="928"/>
                  </a:cubicBezTo>
                  <a:cubicBezTo>
                    <a:pt x="2280" y="927"/>
                    <a:pt x="2278" y="924"/>
                    <a:pt x="2276" y="918"/>
                  </a:cubicBezTo>
                  <a:cubicBezTo>
                    <a:pt x="2276" y="918"/>
                    <a:pt x="2276" y="918"/>
                    <a:pt x="2276" y="918"/>
                  </a:cubicBezTo>
                  <a:cubicBezTo>
                    <a:pt x="2275" y="917"/>
                    <a:pt x="2275" y="917"/>
                    <a:pt x="2274" y="917"/>
                  </a:cubicBezTo>
                  <a:cubicBezTo>
                    <a:pt x="2274" y="917"/>
                    <a:pt x="2274" y="917"/>
                    <a:pt x="2274" y="917"/>
                  </a:cubicBezTo>
                  <a:cubicBezTo>
                    <a:pt x="2270" y="917"/>
                    <a:pt x="2259" y="927"/>
                    <a:pt x="2255" y="930"/>
                  </a:cubicBezTo>
                  <a:cubicBezTo>
                    <a:pt x="2255" y="930"/>
                    <a:pt x="2255" y="930"/>
                    <a:pt x="2255" y="930"/>
                  </a:cubicBezTo>
                  <a:cubicBezTo>
                    <a:pt x="2252" y="932"/>
                    <a:pt x="2247" y="935"/>
                    <a:pt x="2246" y="937"/>
                  </a:cubicBezTo>
                  <a:cubicBezTo>
                    <a:pt x="2246" y="937"/>
                    <a:pt x="2246" y="937"/>
                    <a:pt x="2246" y="937"/>
                  </a:cubicBezTo>
                  <a:cubicBezTo>
                    <a:pt x="2245" y="937"/>
                    <a:pt x="2245" y="937"/>
                    <a:pt x="2245" y="938"/>
                  </a:cubicBezTo>
                  <a:cubicBezTo>
                    <a:pt x="2245" y="938"/>
                    <a:pt x="2245" y="938"/>
                    <a:pt x="2245" y="938"/>
                  </a:cubicBezTo>
                  <a:cubicBezTo>
                    <a:pt x="2245" y="938"/>
                    <a:pt x="2245" y="938"/>
                    <a:pt x="2245" y="938"/>
                  </a:cubicBezTo>
                  <a:cubicBezTo>
                    <a:pt x="2245" y="938"/>
                    <a:pt x="2245" y="938"/>
                    <a:pt x="2245" y="938"/>
                  </a:cubicBezTo>
                  <a:cubicBezTo>
                    <a:pt x="2246" y="938"/>
                    <a:pt x="2247" y="939"/>
                    <a:pt x="2247" y="941"/>
                  </a:cubicBezTo>
                  <a:cubicBezTo>
                    <a:pt x="2247" y="941"/>
                    <a:pt x="2247" y="941"/>
                    <a:pt x="2247" y="941"/>
                  </a:cubicBezTo>
                  <a:cubicBezTo>
                    <a:pt x="2247" y="943"/>
                    <a:pt x="2245" y="943"/>
                    <a:pt x="2243" y="944"/>
                  </a:cubicBezTo>
                  <a:cubicBezTo>
                    <a:pt x="2243" y="944"/>
                    <a:pt x="2243" y="944"/>
                    <a:pt x="2243" y="944"/>
                  </a:cubicBezTo>
                  <a:cubicBezTo>
                    <a:pt x="2241" y="945"/>
                    <a:pt x="2239" y="946"/>
                    <a:pt x="2237" y="946"/>
                  </a:cubicBezTo>
                  <a:cubicBezTo>
                    <a:pt x="2237" y="946"/>
                    <a:pt x="2237" y="946"/>
                    <a:pt x="2237" y="946"/>
                  </a:cubicBezTo>
                  <a:cubicBezTo>
                    <a:pt x="2236" y="947"/>
                    <a:pt x="2234" y="947"/>
                    <a:pt x="2232" y="947"/>
                  </a:cubicBezTo>
                  <a:cubicBezTo>
                    <a:pt x="2232" y="947"/>
                    <a:pt x="2232" y="947"/>
                    <a:pt x="2232" y="947"/>
                  </a:cubicBezTo>
                  <a:cubicBezTo>
                    <a:pt x="2227" y="947"/>
                    <a:pt x="2222" y="946"/>
                    <a:pt x="2219" y="943"/>
                  </a:cubicBezTo>
                  <a:cubicBezTo>
                    <a:pt x="2219" y="943"/>
                    <a:pt x="2219" y="943"/>
                    <a:pt x="2219" y="943"/>
                  </a:cubicBezTo>
                  <a:cubicBezTo>
                    <a:pt x="2216" y="941"/>
                    <a:pt x="2215" y="938"/>
                    <a:pt x="2215" y="935"/>
                  </a:cubicBezTo>
                  <a:cubicBezTo>
                    <a:pt x="2215" y="935"/>
                    <a:pt x="2215" y="935"/>
                    <a:pt x="2215" y="935"/>
                  </a:cubicBezTo>
                  <a:cubicBezTo>
                    <a:pt x="2215" y="932"/>
                    <a:pt x="2216" y="929"/>
                    <a:pt x="2217" y="927"/>
                  </a:cubicBezTo>
                  <a:cubicBezTo>
                    <a:pt x="2217" y="927"/>
                    <a:pt x="2217" y="927"/>
                    <a:pt x="2217" y="927"/>
                  </a:cubicBezTo>
                  <a:cubicBezTo>
                    <a:pt x="2217" y="926"/>
                    <a:pt x="2217" y="924"/>
                    <a:pt x="2217" y="923"/>
                  </a:cubicBezTo>
                  <a:cubicBezTo>
                    <a:pt x="2217" y="923"/>
                    <a:pt x="2217" y="923"/>
                    <a:pt x="2217" y="923"/>
                  </a:cubicBezTo>
                  <a:cubicBezTo>
                    <a:pt x="2217" y="918"/>
                    <a:pt x="2216" y="913"/>
                    <a:pt x="2215" y="908"/>
                  </a:cubicBezTo>
                  <a:cubicBezTo>
                    <a:pt x="2215" y="908"/>
                    <a:pt x="2215" y="908"/>
                    <a:pt x="2215" y="908"/>
                  </a:cubicBezTo>
                  <a:cubicBezTo>
                    <a:pt x="2214" y="905"/>
                    <a:pt x="2212" y="898"/>
                    <a:pt x="2211" y="896"/>
                  </a:cubicBezTo>
                  <a:cubicBezTo>
                    <a:pt x="2211" y="896"/>
                    <a:pt x="2211" y="896"/>
                    <a:pt x="2211" y="896"/>
                  </a:cubicBezTo>
                  <a:cubicBezTo>
                    <a:pt x="2211" y="896"/>
                    <a:pt x="2211" y="896"/>
                    <a:pt x="2211" y="896"/>
                  </a:cubicBezTo>
                  <a:cubicBezTo>
                    <a:pt x="2211" y="896"/>
                    <a:pt x="2211" y="896"/>
                    <a:pt x="2211" y="896"/>
                  </a:cubicBezTo>
                  <a:cubicBezTo>
                    <a:pt x="2211" y="897"/>
                    <a:pt x="2211" y="897"/>
                    <a:pt x="2211" y="898"/>
                  </a:cubicBezTo>
                  <a:cubicBezTo>
                    <a:pt x="2211" y="898"/>
                    <a:pt x="2211" y="898"/>
                    <a:pt x="2211" y="898"/>
                  </a:cubicBezTo>
                  <a:cubicBezTo>
                    <a:pt x="2211" y="898"/>
                    <a:pt x="2211" y="898"/>
                    <a:pt x="2211" y="899"/>
                  </a:cubicBezTo>
                  <a:cubicBezTo>
                    <a:pt x="2211" y="899"/>
                    <a:pt x="2211" y="899"/>
                    <a:pt x="2211" y="899"/>
                  </a:cubicBezTo>
                  <a:cubicBezTo>
                    <a:pt x="2211" y="899"/>
                    <a:pt x="2211" y="900"/>
                    <a:pt x="2211" y="900"/>
                  </a:cubicBezTo>
                  <a:cubicBezTo>
                    <a:pt x="2211" y="900"/>
                    <a:pt x="2211" y="900"/>
                    <a:pt x="2211" y="900"/>
                  </a:cubicBezTo>
                  <a:cubicBezTo>
                    <a:pt x="2211" y="904"/>
                    <a:pt x="2206" y="906"/>
                    <a:pt x="2203" y="906"/>
                  </a:cubicBezTo>
                  <a:cubicBezTo>
                    <a:pt x="2203" y="906"/>
                    <a:pt x="2203" y="906"/>
                    <a:pt x="2203" y="906"/>
                  </a:cubicBezTo>
                  <a:cubicBezTo>
                    <a:pt x="2202" y="906"/>
                    <a:pt x="2201" y="906"/>
                    <a:pt x="2201" y="906"/>
                  </a:cubicBezTo>
                  <a:cubicBezTo>
                    <a:pt x="2201" y="906"/>
                    <a:pt x="2201" y="906"/>
                    <a:pt x="2201" y="906"/>
                  </a:cubicBezTo>
                  <a:cubicBezTo>
                    <a:pt x="2200" y="906"/>
                    <a:pt x="2200" y="906"/>
                    <a:pt x="2199" y="906"/>
                  </a:cubicBezTo>
                  <a:cubicBezTo>
                    <a:pt x="2199" y="906"/>
                    <a:pt x="2199" y="906"/>
                    <a:pt x="2199" y="906"/>
                  </a:cubicBezTo>
                  <a:cubicBezTo>
                    <a:pt x="2195" y="906"/>
                    <a:pt x="2194" y="908"/>
                    <a:pt x="2194" y="910"/>
                  </a:cubicBezTo>
                  <a:cubicBezTo>
                    <a:pt x="2194" y="910"/>
                    <a:pt x="2194" y="910"/>
                    <a:pt x="2194" y="910"/>
                  </a:cubicBezTo>
                  <a:cubicBezTo>
                    <a:pt x="2194" y="911"/>
                    <a:pt x="2194" y="912"/>
                    <a:pt x="2195" y="913"/>
                  </a:cubicBezTo>
                  <a:cubicBezTo>
                    <a:pt x="2195" y="913"/>
                    <a:pt x="2195" y="913"/>
                    <a:pt x="2195" y="913"/>
                  </a:cubicBezTo>
                  <a:cubicBezTo>
                    <a:pt x="2195" y="914"/>
                    <a:pt x="2195" y="915"/>
                    <a:pt x="2195" y="915"/>
                  </a:cubicBezTo>
                  <a:cubicBezTo>
                    <a:pt x="2195" y="915"/>
                    <a:pt x="2195" y="915"/>
                    <a:pt x="2195" y="915"/>
                  </a:cubicBezTo>
                  <a:cubicBezTo>
                    <a:pt x="2195" y="918"/>
                    <a:pt x="2192" y="918"/>
                    <a:pt x="2191" y="919"/>
                  </a:cubicBezTo>
                  <a:cubicBezTo>
                    <a:pt x="2191" y="919"/>
                    <a:pt x="2191" y="919"/>
                    <a:pt x="2191" y="919"/>
                  </a:cubicBezTo>
                  <a:cubicBezTo>
                    <a:pt x="2189" y="919"/>
                    <a:pt x="2187" y="920"/>
                    <a:pt x="2185" y="920"/>
                  </a:cubicBezTo>
                  <a:cubicBezTo>
                    <a:pt x="2185" y="920"/>
                    <a:pt x="2185" y="920"/>
                    <a:pt x="2185" y="920"/>
                  </a:cubicBezTo>
                  <a:cubicBezTo>
                    <a:pt x="2185" y="921"/>
                    <a:pt x="2184" y="921"/>
                    <a:pt x="2183" y="922"/>
                  </a:cubicBezTo>
                  <a:cubicBezTo>
                    <a:pt x="2183" y="922"/>
                    <a:pt x="2183" y="922"/>
                    <a:pt x="2183" y="922"/>
                  </a:cubicBezTo>
                  <a:cubicBezTo>
                    <a:pt x="2183" y="923"/>
                    <a:pt x="2181" y="925"/>
                    <a:pt x="2180" y="931"/>
                  </a:cubicBezTo>
                  <a:cubicBezTo>
                    <a:pt x="2180" y="931"/>
                    <a:pt x="2180" y="931"/>
                    <a:pt x="2180" y="931"/>
                  </a:cubicBezTo>
                  <a:cubicBezTo>
                    <a:pt x="2180" y="932"/>
                    <a:pt x="2180" y="933"/>
                    <a:pt x="2180" y="934"/>
                  </a:cubicBezTo>
                  <a:cubicBezTo>
                    <a:pt x="2180" y="934"/>
                    <a:pt x="2180" y="934"/>
                    <a:pt x="2180" y="934"/>
                  </a:cubicBezTo>
                  <a:cubicBezTo>
                    <a:pt x="2180" y="938"/>
                    <a:pt x="2181" y="940"/>
                    <a:pt x="2181" y="942"/>
                  </a:cubicBezTo>
                  <a:cubicBezTo>
                    <a:pt x="2181" y="942"/>
                    <a:pt x="2181" y="942"/>
                    <a:pt x="2181" y="942"/>
                  </a:cubicBezTo>
                  <a:cubicBezTo>
                    <a:pt x="2181" y="943"/>
                    <a:pt x="2181" y="945"/>
                    <a:pt x="2181" y="946"/>
                  </a:cubicBezTo>
                  <a:cubicBezTo>
                    <a:pt x="2181" y="946"/>
                    <a:pt x="2181" y="946"/>
                    <a:pt x="2181" y="946"/>
                  </a:cubicBezTo>
                  <a:cubicBezTo>
                    <a:pt x="2181" y="948"/>
                    <a:pt x="2181" y="949"/>
                    <a:pt x="2181" y="950"/>
                  </a:cubicBezTo>
                  <a:cubicBezTo>
                    <a:pt x="2181" y="950"/>
                    <a:pt x="2181" y="950"/>
                    <a:pt x="2181" y="950"/>
                  </a:cubicBezTo>
                  <a:cubicBezTo>
                    <a:pt x="2179" y="952"/>
                    <a:pt x="2177" y="954"/>
                    <a:pt x="2174" y="955"/>
                  </a:cubicBezTo>
                  <a:cubicBezTo>
                    <a:pt x="2174" y="955"/>
                    <a:pt x="2174" y="955"/>
                    <a:pt x="2174" y="955"/>
                  </a:cubicBezTo>
                  <a:cubicBezTo>
                    <a:pt x="2172" y="956"/>
                    <a:pt x="2169" y="956"/>
                    <a:pt x="2167" y="956"/>
                  </a:cubicBezTo>
                  <a:cubicBezTo>
                    <a:pt x="2167" y="956"/>
                    <a:pt x="2167" y="956"/>
                    <a:pt x="2167" y="956"/>
                  </a:cubicBezTo>
                  <a:cubicBezTo>
                    <a:pt x="2166" y="956"/>
                    <a:pt x="2164" y="957"/>
                    <a:pt x="2163" y="962"/>
                  </a:cubicBezTo>
                  <a:cubicBezTo>
                    <a:pt x="2163" y="962"/>
                    <a:pt x="2163" y="962"/>
                    <a:pt x="2163" y="962"/>
                  </a:cubicBezTo>
                  <a:cubicBezTo>
                    <a:pt x="2163" y="962"/>
                    <a:pt x="2163" y="963"/>
                    <a:pt x="2163" y="963"/>
                  </a:cubicBezTo>
                  <a:cubicBezTo>
                    <a:pt x="2163" y="963"/>
                    <a:pt x="2163" y="963"/>
                    <a:pt x="2163" y="963"/>
                  </a:cubicBezTo>
                  <a:cubicBezTo>
                    <a:pt x="2163" y="967"/>
                    <a:pt x="2164" y="970"/>
                    <a:pt x="2166" y="972"/>
                  </a:cubicBezTo>
                  <a:cubicBezTo>
                    <a:pt x="2166" y="972"/>
                    <a:pt x="2166" y="972"/>
                    <a:pt x="2166" y="972"/>
                  </a:cubicBezTo>
                  <a:cubicBezTo>
                    <a:pt x="2167" y="974"/>
                    <a:pt x="2169" y="975"/>
                    <a:pt x="2169" y="978"/>
                  </a:cubicBezTo>
                  <a:cubicBezTo>
                    <a:pt x="2169" y="978"/>
                    <a:pt x="2169" y="978"/>
                    <a:pt x="2169" y="978"/>
                  </a:cubicBezTo>
                  <a:cubicBezTo>
                    <a:pt x="2169" y="979"/>
                    <a:pt x="2168" y="981"/>
                    <a:pt x="2167" y="982"/>
                  </a:cubicBezTo>
                  <a:cubicBezTo>
                    <a:pt x="2167" y="982"/>
                    <a:pt x="2167" y="982"/>
                    <a:pt x="2167" y="982"/>
                  </a:cubicBezTo>
                  <a:cubicBezTo>
                    <a:pt x="2165" y="984"/>
                    <a:pt x="2162" y="987"/>
                    <a:pt x="2162" y="988"/>
                  </a:cubicBezTo>
                  <a:cubicBezTo>
                    <a:pt x="2162" y="988"/>
                    <a:pt x="2162" y="988"/>
                    <a:pt x="2162" y="988"/>
                  </a:cubicBezTo>
                  <a:cubicBezTo>
                    <a:pt x="2162" y="989"/>
                    <a:pt x="2162" y="989"/>
                    <a:pt x="2163" y="989"/>
                  </a:cubicBezTo>
                  <a:cubicBezTo>
                    <a:pt x="2163" y="989"/>
                    <a:pt x="2163" y="989"/>
                    <a:pt x="2163" y="989"/>
                  </a:cubicBezTo>
                  <a:cubicBezTo>
                    <a:pt x="2166" y="993"/>
                    <a:pt x="2169" y="997"/>
                    <a:pt x="2171" y="1000"/>
                  </a:cubicBezTo>
                  <a:cubicBezTo>
                    <a:pt x="2171" y="1000"/>
                    <a:pt x="2171" y="1000"/>
                    <a:pt x="2171" y="1000"/>
                  </a:cubicBezTo>
                  <a:cubicBezTo>
                    <a:pt x="2172" y="1002"/>
                    <a:pt x="2174" y="1010"/>
                    <a:pt x="2174" y="1013"/>
                  </a:cubicBezTo>
                  <a:cubicBezTo>
                    <a:pt x="2174" y="1013"/>
                    <a:pt x="2174" y="1013"/>
                    <a:pt x="2174" y="1013"/>
                  </a:cubicBezTo>
                  <a:cubicBezTo>
                    <a:pt x="2175" y="1013"/>
                    <a:pt x="2175" y="1013"/>
                    <a:pt x="2175" y="1013"/>
                  </a:cubicBezTo>
                  <a:cubicBezTo>
                    <a:pt x="2175" y="1013"/>
                    <a:pt x="2177" y="1016"/>
                    <a:pt x="2180" y="1020"/>
                  </a:cubicBezTo>
                  <a:cubicBezTo>
                    <a:pt x="2180" y="1020"/>
                    <a:pt x="2180" y="1020"/>
                    <a:pt x="2180" y="1020"/>
                  </a:cubicBezTo>
                  <a:cubicBezTo>
                    <a:pt x="2184" y="1024"/>
                    <a:pt x="2185" y="1027"/>
                    <a:pt x="2186" y="1027"/>
                  </a:cubicBezTo>
                  <a:cubicBezTo>
                    <a:pt x="2186" y="1027"/>
                    <a:pt x="2186" y="1027"/>
                    <a:pt x="2186" y="1027"/>
                  </a:cubicBezTo>
                  <a:cubicBezTo>
                    <a:pt x="2187" y="1028"/>
                    <a:pt x="2188" y="1029"/>
                    <a:pt x="2188" y="1030"/>
                  </a:cubicBezTo>
                  <a:cubicBezTo>
                    <a:pt x="2188" y="1030"/>
                    <a:pt x="2188" y="1030"/>
                    <a:pt x="2188" y="1030"/>
                  </a:cubicBezTo>
                  <a:cubicBezTo>
                    <a:pt x="2188" y="1031"/>
                    <a:pt x="2187" y="1032"/>
                    <a:pt x="2187" y="1034"/>
                  </a:cubicBezTo>
                  <a:cubicBezTo>
                    <a:pt x="2187" y="1034"/>
                    <a:pt x="2187" y="1034"/>
                    <a:pt x="2187" y="1034"/>
                  </a:cubicBezTo>
                  <a:cubicBezTo>
                    <a:pt x="2187" y="1035"/>
                    <a:pt x="2187" y="1036"/>
                    <a:pt x="2188" y="1038"/>
                  </a:cubicBezTo>
                  <a:cubicBezTo>
                    <a:pt x="2188" y="1038"/>
                    <a:pt x="2188" y="1038"/>
                    <a:pt x="2188" y="1038"/>
                  </a:cubicBezTo>
                  <a:cubicBezTo>
                    <a:pt x="2191" y="1043"/>
                    <a:pt x="2193" y="1046"/>
                    <a:pt x="2193" y="1046"/>
                  </a:cubicBezTo>
                  <a:cubicBezTo>
                    <a:pt x="2193" y="1046"/>
                    <a:pt x="2193" y="1046"/>
                    <a:pt x="2193" y="1046"/>
                  </a:cubicBezTo>
                  <a:cubicBezTo>
                    <a:pt x="2193" y="1046"/>
                    <a:pt x="2194" y="1046"/>
                    <a:pt x="2194" y="1046"/>
                  </a:cubicBezTo>
                  <a:cubicBezTo>
                    <a:pt x="2194" y="1046"/>
                    <a:pt x="2194" y="1046"/>
                    <a:pt x="2194" y="1046"/>
                  </a:cubicBezTo>
                  <a:cubicBezTo>
                    <a:pt x="2194" y="1046"/>
                    <a:pt x="2195" y="1045"/>
                    <a:pt x="2195" y="1045"/>
                  </a:cubicBezTo>
                  <a:cubicBezTo>
                    <a:pt x="2195" y="1045"/>
                    <a:pt x="2195" y="1045"/>
                    <a:pt x="2195" y="1045"/>
                  </a:cubicBezTo>
                  <a:cubicBezTo>
                    <a:pt x="2197" y="1045"/>
                    <a:pt x="2199" y="1046"/>
                    <a:pt x="2200" y="1047"/>
                  </a:cubicBezTo>
                  <a:cubicBezTo>
                    <a:pt x="2200" y="1047"/>
                    <a:pt x="2200" y="1047"/>
                    <a:pt x="2200" y="1047"/>
                  </a:cubicBezTo>
                  <a:cubicBezTo>
                    <a:pt x="2202" y="1047"/>
                    <a:pt x="2203" y="1048"/>
                    <a:pt x="2203" y="1050"/>
                  </a:cubicBezTo>
                  <a:cubicBezTo>
                    <a:pt x="2203" y="1050"/>
                    <a:pt x="2203" y="1050"/>
                    <a:pt x="2203" y="1050"/>
                  </a:cubicBezTo>
                  <a:cubicBezTo>
                    <a:pt x="2203" y="1052"/>
                    <a:pt x="2202" y="1053"/>
                    <a:pt x="2200" y="1054"/>
                  </a:cubicBezTo>
                  <a:cubicBezTo>
                    <a:pt x="2200" y="1054"/>
                    <a:pt x="2200" y="1054"/>
                    <a:pt x="2200" y="1054"/>
                  </a:cubicBezTo>
                  <a:cubicBezTo>
                    <a:pt x="2194" y="1056"/>
                    <a:pt x="2188" y="1058"/>
                    <a:pt x="2187" y="1060"/>
                  </a:cubicBezTo>
                  <a:cubicBezTo>
                    <a:pt x="2187" y="1060"/>
                    <a:pt x="2187" y="1060"/>
                    <a:pt x="2187" y="1060"/>
                  </a:cubicBezTo>
                  <a:cubicBezTo>
                    <a:pt x="2185" y="1062"/>
                    <a:pt x="2182" y="1065"/>
                    <a:pt x="2180" y="1065"/>
                  </a:cubicBezTo>
                  <a:cubicBezTo>
                    <a:pt x="2180" y="1065"/>
                    <a:pt x="2180" y="1065"/>
                    <a:pt x="2180" y="1065"/>
                  </a:cubicBezTo>
                  <a:cubicBezTo>
                    <a:pt x="2179" y="1065"/>
                    <a:pt x="2179" y="1065"/>
                    <a:pt x="2178" y="1064"/>
                  </a:cubicBezTo>
                  <a:cubicBezTo>
                    <a:pt x="2178" y="1064"/>
                    <a:pt x="2178" y="1064"/>
                    <a:pt x="2178" y="1064"/>
                  </a:cubicBezTo>
                  <a:cubicBezTo>
                    <a:pt x="2178" y="1064"/>
                    <a:pt x="2178" y="1064"/>
                    <a:pt x="2178" y="1064"/>
                  </a:cubicBezTo>
                  <a:cubicBezTo>
                    <a:pt x="2178" y="1064"/>
                    <a:pt x="2178" y="1064"/>
                    <a:pt x="2178" y="1064"/>
                  </a:cubicBezTo>
                  <a:cubicBezTo>
                    <a:pt x="2178" y="1065"/>
                    <a:pt x="2179" y="1067"/>
                    <a:pt x="2179" y="1068"/>
                  </a:cubicBezTo>
                  <a:cubicBezTo>
                    <a:pt x="2179" y="1068"/>
                    <a:pt x="2179" y="1068"/>
                    <a:pt x="2179" y="1068"/>
                  </a:cubicBezTo>
                  <a:cubicBezTo>
                    <a:pt x="2179" y="1069"/>
                    <a:pt x="2178" y="1070"/>
                    <a:pt x="2178" y="1071"/>
                  </a:cubicBezTo>
                  <a:cubicBezTo>
                    <a:pt x="2178" y="1071"/>
                    <a:pt x="2178" y="1071"/>
                    <a:pt x="2178" y="1071"/>
                  </a:cubicBezTo>
                  <a:cubicBezTo>
                    <a:pt x="2177" y="1071"/>
                    <a:pt x="2176" y="1072"/>
                    <a:pt x="2175" y="1072"/>
                  </a:cubicBezTo>
                  <a:cubicBezTo>
                    <a:pt x="2175" y="1072"/>
                    <a:pt x="2175" y="1072"/>
                    <a:pt x="2175" y="1072"/>
                  </a:cubicBezTo>
                  <a:cubicBezTo>
                    <a:pt x="2175" y="1072"/>
                    <a:pt x="2174" y="1072"/>
                    <a:pt x="2174" y="1071"/>
                  </a:cubicBezTo>
                  <a:cubicBezTo>
                    <a:pt x="2174" y="1071"/>
                    <a:pt x="2174" y="1071"/>
                    <a:pt x="2174" y="1071"/>
                  </a:cubicBezTo>
                  <a:cubicBezTo>
                    <a:pt x="2174" y="1071"/>
                    <a:pt x="2173" y="1071"/>
                    <a:pt x="2173" y="1071"/>
                  </a:cubicBezTo>
                  <a:cubicBezTo>
                    <a:pt x="2173" y="1071"/>
                    <a:pt x="2173" y="1071"/>
                    <a:pt x="2173" y="1071"/>
                  </a:cubicBezTo>
                  <a:cubicBezTo>
                    <a:pt x="2171" y="1071"/>
                    <a:pt x="2170" y="1072"/>
                    <a:pt x="2170" y="1073"/>
                  </a:cubicBezTo>
                  <a:cubicBezTo>
                    <a:pt x="2170" y="1073"/>
                    <a:pt x="2170" y="1073"/>
                    <a:pt x="2170" y="1073"/>
                  </a:cubicBezTo>
                  <a:cubicBezTo>
                    <a:pt x="2170" y="1073"/>
                    <a:pt x="2170" y="1073"/>
                    <a:pt x="2171" y="1074"/>
                  </a:cubicBezTo>
                  <a:cubicBezTo>
                    <a:pt x="2171" y="1074"/>
                    <a:pt x="2171" y="1074"/>
                    <a:pt x="2171" y="1074"/>
                  </a:cubicBezTo>
                  <a:cubicBezTo>
                    <a:pt x="2173" y="1078"/>
                    <a:pt x="2174" y="1082"/>
                    <a:pt x="2176" y="1082"/>
                  </a:cubicBezTo>
                  <a:cubicBezTo>
                    <a:pt x="2176" y="1082"/>
                    <a:pt x="2176" y="1082"/>
                    <a:pt x="2176" y="1082"/>
                  </a:cubicBezTo>
                  <a:cubicBezTo>
                    <a:pt x="2178" y="1082"/>
                    <a:pt x="2179" y="1082"/>
                    <a:pt x="2181" y="1082"/>
                  </a:cubicBezTo>
                  <a:cubicBezTo>
                    <a:pt x="2181" y="1082"/>
                    <a:pt x="2181" y="1082"/>
                    <a:pt x="2181" y="1082"/>
                  </a:cubicBezTo>
                  <a:cubicBezTo>
                    <a:pt x="2182" y="1082"/>
                    <a:pt x="2183" y="1083"/>
                    <a:pt x="2184" y="1085"/>
                  </a:cubicBezTo>
                  <a:cubicBezTo>
                    <a:pt x="2184" y="1085"/>
                    <a:pt x="2184" y="1085"/>
                    <a:pt x="2184" y="1085"/>
                  </a:cubicBezTo>
                  <a:cubicBezTo>
                    <a:pt x="2185" y="1086"/>
                    <a:pt x="2185" y="1086"/>
                    <a:pt x="2186" y="1086"/>
                  </a:cubicBezTo>
                  <a:cubicBezTo>
                    <a:pt x="2186" y="1086"/>
                    <a:pt x="2186" y="1086"/>
                    <a:pt x="2186" y="1086"/>
                  </a:cubicBezTo>
                  <a:cubicBezTo>
                    <a:pt x="2187" y="1086"/>
                    <a:pt x="2189" y="1085"/>
                    <a:pt x="2191" y="1085"/>
                  </a:cubicBezTo>
                  <a:cubicBezTo>
                    <a:pt x="2191" y="1085"/>
                    <a:pt x="2191" y="1085"/>
                    <a:pt x="2191" y="1085"/>
                  </a:cubicBezTo>
                  <a:cubicBezTo>
                    <a:pt x="2192" y="1085"/>
                    <a:pt x="2193" y="1085"/>
                    <a:pt x="2194" y="1085"/>
                  </a:cubicBezTo>
                  <a:cubicBezTo>
                    <a:pt x="2194" y="1085"/>
                    <a:pt x="2194" y="1085"/>
                    <a:pt x="2194" y="1085"/>
                  </a:cubicBezTo>
                  <a:cubicBezTo>
                    <a:pt x="2195" y="1085"/>
                    <a:pt x="2196" y="1085"/>
                    <a:pt x="2197" y="1087"/>
                  </a:cubicBezTo>
                  <a:cubicBezTo>
                    <a:pt x="2197" y="1087"/>
                    <a:pt x="2197" y="1087"/>
                    <a:pt x="2197" y="1087"/>
                  </a:cubicBezTo>
                  <a:cubicBezTo>
                    <a:pt x="2198" y="1088"/>
                    <a:pt x="2198" y="1090"/>
                    <a:pt x="2198" y="1093"/>
                  </a:cubicBezTo>
                  <a:cubicBezTo>
                    <a:pt x="2198" y="1093"/>
                    <a:pt x="2198" y="1093"/>
                    <a:pt x="2198" y="1093"/>
                  </a:cubicBezTo>
                  <a:cubicBezTo>
                    <a:pt x="2198" y="1101"/>
                    <a:pt x="2198" y="1104"/>
                    <a:pt x="2200" y="1105"/>
                  </a:cubicBezTo>
                  <a:cubicBezTo>
                    <a:pt x="2200" y="1105"/>
                    <a:pt x="2200" y="1105"/>
                    <a:pt x="2200" y="1105"/>
                  </a:cubicBezTo>
                  <a:cubicBezTo>
                    <a:pt x="2202" y="1106"/>
                    <a:pt x="2206" y="1108"/>
                    <a:pt x="2206" y="1112"/>
                  </a:cubicBezTo>
                  <a:cubicBezTo>
                    <a:pt x="2206" y="1112"/>
                    <a:pt x="2206" y="1112"/>
                    <a:pt x="2206" y="1112"/>
                  </a:cubicBezTo>
                  <a:cubicBezTo>
                    <a:pt x="2206" y="1114"/>
                    <a:pt x="2205" y="1116"/>
                    <a:pt x="2205" y="1118"/>
                  </a:cubicBezTo>
                  <a:cubicBezTo>
                    <a:pt x="2205" y="1118"/>
                    <a:pt x="2205" y="1118"/>
                    <a:pt x="2205" y="1118"/>
                  </a:cubicBezTo>
                  <a:cubicBezTo>
                    <a:pt x="2203" y="1126"/>
                    <a:pt x="2199" y="1130"/>
                    <a:pt x="2200" y="1132"/>
                  </a:cubicBezTo>
                  <a:cubicBezTo>
                    <a:pt x="2200" y="1132"/>
                    <a:pt x="2200" y="1132"/>
                    <a:pt x="2200" y="1132"/>
                  </a:cubicBezTo>
                  <a:cubicBezTo>
                    <a:pt x="2200" y="1132"/>
                    <a:pt x="2200" y="1133"/>
                    <a:pt x="2200" y="1133"/>
                  </a:cubicBezTo>
                  <a:cubicBezTo>
                    <a:pt x="2200" y="1133"/>
                    <a:pt x="2200" y="1133"/>
                    <a:pt x="2200" y="1133"/>
                  </a:cubicBezTo>
                  <a:cubicBezTo>
                    <a:pt x="2201" y="1135"/>
                    <a:pt x="2202" y="1137"/>
                    <a:pt x="2202" y="1140"/>
                  </a:cubicBezTo>
                  <a:cubicBezTo>
                    <a:pt x="2202" y="1140"/>
                    <a:pt x="2202" y="1140"/>
                    <a:pt x="2202" y="1140"/>
                  </a:cubicBezTo>
                  <a:cubicBezTo>
                    <a:pt x="2202" y="1141"/>
                    <a:pt x="2201" y="1143"/>
                    <a:pt x="2199" y="1143"/>
                  </a:cubicBezTo>
                  <a:cubicBezTo>
                    <a:pt x="2199" y="1143"/>
                    <a:pt x="2199" y="1143"/>
                    <a:pt x="2199" y="1143"/>
                  </a:cubicBezTo>
                  <a:cubicBezTo>
                    <a:pt x="2196" y="1144"/>
                    <a:pt x="2196" y="1144"/>
                    <a:pt x="2195" y="1147"/>
                  </a:cubicBezTo>
                  <a:cubicBezTo>
                    <a:pt x="2195" y="1147"/>
                    <a:pt x="2195" y="1147"/>
                    <a:pt x="2195" y="1147"/>
                  </a:cubicBezTo>
                  <a:cubicBezTo>
                    <a:pt x="2195" y="1149"/>
                    <a:pt x="2194" y="1151"/>
                    <a:pt x="2192" y="1151"/>
                  </a:cubicBezTo>
                  <a:cubicBezTo>
                    <a:pt x="2192" y="1151"/>
                    <a:pt x="2192" y="1151"/>
                    <a:pt x="2192" y="1151"/>
                  </a:cubicBezTo>
                  <a:cubicBezTo>
                    <a:pt x="2191" y="1151"/>
                    <a:pt x="2189" y="1152"/>
                    <a:pt x="2187" y="1152"/>
                  </a:cubicBezTo>
                  <a:cubicBezTo>
                    <a:pt x="2187" y="1152"/>
                    <a:pt x="2187" y="1152"/>
                    <a:pt x="2187" y="1152"/>
                  </a:cubicBezTo>
                  <a:cubicBezTo>
                    <a:pt x="2186" y="1152"/>
                    <a:pt x="2186" y="1152"/>
                    <a:pt x="2185" y="1152"/>
                  </a:cubicBezTo>
                  <a:cubicBezTo>
                    <a:pt x="2185" y="1152"/>
                    <a:pt x="2185" y="1152"/>
                    <a:pt x="2185" y="1152"/>
                  </a:cubicBezTo>
                  <a:cubicBezTo>
                    <a:pt x="2181" y="1152"/>
                    <a:pt x="2178" y="1149"/>
                    <a:pt x="2176" y="1149"/>
                  </a:cubicBezTo>
                  <a:cubicBezTo>
                    <a:pt x="2176" y="1149"/>
                    <a:pt x="2176" y="1149"/>
                    <a:pt x="2176" y="1149"/>
                  </a:cubicBezTo>
                  <a:cubicBezTo>
                    <a:pt x="2176" y="1149"/>
                    <a:pt x="2175" y="1149"/>
                    <a:pt x="2175" y="1149"/>
                  </a:cubicBezTo>
                  <a:cubicBezTo>
                    <a:pt x="2175" y="1149"/>
                    <a:pt x="2175" y="1149"/>
                    <a:pt x="2175" y="1149"/>
                  </a:cubicBezTo>
                  <a:cubicBezTo>
                    <a:pt x="2172" y="1151"/>
                    <a:pt x="2164" y="1158"/>
                    <a:pt x="2163" y="1161"/>
                  </a:cubicBezTo>
                  <a:cubicBezTo>
                    <a:pt x="2163" y="1161"/>
                    <a:pt x="2163" y="1161"/>
                    <a:pt x="2163" y="1161"/>
                  </a:cubicBezTo>
                  <a:cubicBezTo>
                    <a:pt x="2162" y="1163"/>
                    <a:pt x="2162" y="1165"/>
                    <a:pt x="2162" y="1166"/>
                  </a:cubicBezTo>
                  <a:cubicBezTo>
                    <a:pt x="2162" y="1166"/>
                    <a:pt x="2162" y="1166"/>
                    <a:pt x="2162" y="1166"/>
                  </a:cubicBezTo>
                  <a:cubicBezTo>
                    <a:pt x="2162" y="1167"/>
                    <a:pt x="2162" y="1168"/>
                    <a:pt x="2163" y="1169"/>
                  </a:cubicBezTo>
                  <a:cubicBezTo>
                    <a:pt x="2163" y="1169"/>
                    <a:pt x="2163" y="1169"/>
                    <a:pt x="2163" y="1169"/>
                  </a:cubicBezTo>
                  <a:cubicBezTo>
                    <a:pt x="2165" y="1171"/>
                    <a:pt x="2167" y="1173"/>
                    <a:pt x="2167" y="1176"/>
                  </a:cubicBezTo>
                  <a:cubicBezTo>
                    <a:pt x="2167" y="1176"/>
                    <a:pt x="2167" y="1176"/>
                    <a:pt x="2167" y="1176"/>
                  </a:cubicBezTo>
                  <a:cubicBezTo>
                    <a:pt x="2167" y="1178"/>
                    <a:pt x="2167" y="1180"/>
                    <a:pt x="2165" y="1181"/>
                  </a:cubicBezTo>
                  <a:cubicBezTo>
                    <a:pt x="2165" y="1181"/>
                    <a:pt x="2165" y="1181"/>
                    <a:pt x="2165" y="1181"/>
                  </a:cubicBezTo>
                  <a:cubicBezTo>
                    <a:pt x="2160" y="1185"/>
                    <a:pt x="2152" y="1192"/>
                    <a:pt x="2152" y="1197"/>
                  </a:cubicBezTo>
                  <a:cubicBezTo>
                    <a:pt x="2152" y="1197"/>
                    <a:pt x="2152" y="1197"/>
                    <a:pt x="2152" y="1197"/>
                  </a:cubicBezTo>
                  <a:cubicBezTo>
                    <a:pt x="2151" y="1201"/>
                    <a:pt x="2151" y="1204"/>
                    <a:pt x="2151" y="1207"/>
                  </a:cubicBezTo>
                  <a:cubicBezTo>
                    <a:pt x="2151" y="1207"/>
                    <a:pt x="2151" y="1207"/>
                    <a:pt x="2151" y="1207"/>
                  </a:cubicBezTo>
                  <a:cubicBezTo>
                    <a:pt x="2151" y="1209"/>
                    <a:pt x="2151" y="1211"/>
                    <a:pt x="2151" y="1212"/>
                  </a:cubicBezTo>
                  <a:cubicBezTo>
                    <a:pt x="2151" y="1212"/>
                    <a:pt x="2151" y="1212"/>
                    <a:pt x="2151" y="1212"/>
                  </a:cubicBezTo>
                  <a:cubicBezTo>
                    <a:pt x="2152" y="1216"/>
                    <a:pt x="2152" y="1219"/>
                    <a:pt x="2155" y="1220"/>
                  </a:cubicBezTo>
                  <a:cubicBezTo>
                    <a:pt x="2155" y="1220"/>
                    <a:pt x="2155" y="1220"/>
                    <a:pt x="2155" y="1220"/>
                  </a:cubicBezTo>
                  <a:cubicBezTo>
                    <a:pt x="2157" y="1221"/>
                    <a:pt x="2160" y="1222"/>
                    <a:pt x="2162" y="1222"/>
                  </a:cubicBezTo>
                  <a:cubicBezTo>
                    <a:pt x="2162" y="1222"/>
                    <a:pt x="2162" y="1222"/>
                    <a:pt x="2162" y="1222"/>
                  </a:cubicBezTo>
                  <a:cubicBezTo>
                    <a:pt x="2165" y="1223"/>
                    <a:pt x="2168" y="1224"/>
                    <a:pt x="2169" y="1227"/>
                  </a:cubicBezTo>
                  <a:cubicBezTo>
                    <a:pt x="2169" y="1227"/>
                    <a:pt x="2169" y="1227"/>
                    <a:pt x="2169" y="1227"/>
                  </a:cubicBezTo>
                  <a:cubicBezTo>
                    <a:pt x="2169" y="1230"/>
                    <a:pt x="2171" y="1230"/>
                    <a:pt x="2175" y="1241"/>
                  </a:cubicBezTo>
                  <a:cubicBezTo>
                    <a:pt x="2175" y="1241"/>
                    <a:pt x="2175" y="1241"/>
                    <a:pt x="2175" y="1241"/>
                  </a:cubicBezTo>
                  <a:cubicBezTo>
                    <a:pt x="2177" y="1246"/>
                    <a:pt x="2178" y="1248"/>
                    <a:pt x="2179" y="1250"/>
                  </a:cubicBezTo>
                  <a:cubicBezTo>
                    <a:pt x="2179" y="1250"/>
                    <a:pt x="2179" y="1250"/>
                    <a:pt x="2179" y="1250"/>
                  </a:cubicBezTo>
                  <a:cubicBezTo>
                    <a:pt x="2180" y="1252"/>
                    <a:pt x="2181" y="1253"/>
                    <a:pt x="2181" y="1256"/>
                  </a:cubicBezTo>
                  <a:cubicBezTo>
                    <a:pt x="2181" y="1256"/>
                    <a:pt x="2181" y="1256"/>
                    <a:pt x="2181" y="1256"/>
                  </a:cubicBezTo>
                  <a:cubicBezTo>
                    <a:pt x="2181" y="1257"/>
                    <a:pt x="2181" y="1258"/>
                    <a:pt x="2181" y="1258"/>
                  </a:cubicBezTo>
                  <a:cubicBezTo>
                    <a:pt x="2181" y="1258"/>
                    <a:pt x="2181" y="1258"/>
                    <a:pt x="2181" y="1258"/>
                  </a:cubicBezTo>
                  <a:cubicBezTo>
                    <a:pt x="2182" y="1261"/>
                    <a:pt x="2181" y="1261"/>
                    <a:pt x="2184" y="1262"/>
                  </a:cubicBezTo>
                  <a:cubicBezTo>
                    <a:pt x="2184" y="1262"/>
                    <a:pt x="2184" y="1262"/>
                    <a:pt x="2184" y="1262"/>
                  </a:cubicBezTo>
                  <a:cubicBezTo>
                    <a:pt x="2187" y="1262"/>
                    <a:pt x="2189" y="1264"/>
                    <a:pt x="2189" y="1266"/>
                  </a:cubicBezTo>
                  <a:cubicBezTo>
                    <a:pt x="2189" y="1266"/>
                    <a:pt x="2189" y="1266"/>
                    <a:pt x="2189" y="1266"/>
                  </a:cubicBezTo>
                  <a:cubicBezTo>
                    <a:pt x="2189" y="1268"/>
                    <a:pt x="2188" y="1269"/>
                    <a:pt x="2188" y="1271"/>
                  </a:cubicBezTo>
                  <a:cubicBezTo>
                    <a:pt x="2188" y="1271"/>
                    <a:pt x="2188" y="1271"/>
                    <a:pt x="2188" y="1271"/>
                  </a:cubicBezTo>
                  <a:cubicBezTo>
                    <a:pt x="2187" y="1278"/>
                    <a:pt x="2178" y="1293"/>
                    <a:pt x="2177" y="1297"/>
                  </a:cubicBezTo>
                  <a:cubicBezTo>
                    <a:pt x="2177" y="1297"/>
                    <a:pt x="2177" y="1297"/>
                    <a:pt x="2177" y="1297"/>
                  </a:cubicBezTo>
                  <a:cubicBezTo>
                    <a:pt x="2176" y="1298"/>
                    <a:pt x="2176" y="1300"/>
                    <a:pt x="2176" y="1301"/>
                  </a:cubicBezTo>
                  <a:cubicBezTo>
                    <a:pt x="2176" y="1301"/>
                    <a:pt x="2176" y="1301"/>
                    <a:pt x="2176" y="1301"/>
                  </a:cubicBezTo>
                  <a:cubicBezTo>
                    <a:pt x="2176" y="1301"/>
                    <a:pt x="2176" y="1301"/>
                    <a:pt x="2176" y="1301"/>
                  </a:cubicBezTo>
                  <a:cubicBezTo>
                    <a:pt x="2176" y="1301"/>
                    <a:pt x="2176" y="1301"/>
                    <a:pt x="2176" y="1301"/>
                  </a:cubicBezTo>
                  <a:cubicBezTo>
                    <a:pt x="2175" y="1303"/>
                    <a:pt x="2175" y="1306"/>
                    <a:pt x="2172" y="1308"/>
                  </a:cubicBezTo>
                  <a:cubicBezTo>
                    <a:pt x="2172" y="1308"/>
                    <a:pt x="2172" y="1308"/>
                    <a:pt x="2172" y="1308"/>
                  </a:cubicBezTo>
                  <a:cubicBezTo>
                    <a:pt x="2170" y="1310"/>
                    <a:pt x="2170" y="1310"/>
                    <a:pt x="2170" y="1312"/>
                  </a:cubicBezTo>
                  <a:cubicBezTo>
                    <a:pt x="2170" y="1312"/>
                    <a:pt x="2170" y="1312"/>
                    <a:pt x="2170" y="1312"/>
                  </a:cubicBezTo>
                  <a:cubicBezTo>
                    <a:pt x="2170" y="1313"/>
                    <a:pt x="2170" y="1315"/>
                    <a:pt x="2170" y="1317"/>
                  </a:cubicBezTo>
                  <a:cubicBezTo>
                    <a:pt x="2170" y="1317"/>
                    <a:pt x="2170" y="1317"/>
                    <a:pt x="2170" y="1317"/>
                  </a:cubicBezTo>
                  <a:cubicBezTo>
                    <a:pt x="2171" y="1321"/>
                    <a:pt x="2172" y="1325"/>
                    <a:pt x="2172" y="1328"/>
                  </a:cubicBezTo>
                  <a:cubicBezTo>
                    <a:pt x="2172" y="1328"/>
                    <a:pt x="2172" y="1328"/>
                    <a:pt x="2172" y="1328"/>
                  </a:cubicBezTo>
                  <a:cubicBezTo>
                    <a:pt x="2172" y="1329"/>
                    <a:pt x="2172" y="1330"/>
                    <a:pt x="2172" y="1330"/>
                  </a:cubicBezTo>
                  <a:cubicBezTo>
                    <a:pt x="2172" y="1330"/>
                    <a:pt x="2172" y="1330"/>
                    <a:pt x="2172" y="1330"/>
                  </a:cubicBezTo>
                  <a:cubicBezTo>
                    <a:pt x="2171" y="1331"/>
                    <a:pt x="2170" y="1332"/>
                    <a:pt x="2169" y="1332"/>
                  </a:cubicBezTo>
                  <a:cubicBezTo>
                    <a:pt x="2169" y="1332"/>
                    <a:pt x="2169" y="1332"/>
                    <a:pt x="2169" y="1332"/>
                  </a:cubicBezTo>
                  <a:cubicBezTo>
                    <a:pt x="2169" y="1332"/>
                    <a:pt x="2168" y="1332"/>
                    <a:pt x="2168" y="1332"/>
                  </a:cubicBezTo>
                  <a:cubicBezTo>
                    <a:pt x="2168" y="1332"/>
                    <a:pt x="2168" y="1332"/>
                    <a:pt x="2168" y="1332"/>
                  </a:cubicBezTo>
                  <a:cubicBezTo>
                    <a:pt x="2167" y="1331"/>
                    <a:pt x="2166" y="1331"/>
                    <a:pt x="2166" y="1331"/>
                  </a:cubicBezTo>
                  <a:cubicBezTo>
                    <a:pt x="2166" y="1331"/>
                    <a:pt x="2166" y="1331"/>
                    <a:pt x="2166" y="1331"/>
                  </a:cubicBezTo>
                  <a:cubicBezTo>
                    <a:pt x="2166" y="1332"/>
                    <a:pt x="2166" y="1333"/>
                    <a:pt x="2165" y="1334"/>
                  </a:cubicBezTo>
                  <a:cubicBezTo>
                    <a:pt x="2165" y="1334"/>
                    <a:pt x="2165" y="1334"/>
                    <a:pt x="2165" y="1334"/>
                  </a:cubicBezTo>
                  <a:cubicBezTo>
                    <a:pt x="2164" y="1338"/>
                    <a:pt x="2162" y="1340"/>
                    <a:pt x="2157" y="1342"/>
                  </a:cubicBezTo>
                  <a:cubicBezTo>
                    <a:pt x="2157" y="1342"/>
                    <a:pt x="2157" y="1342"/>
                    <a:pt x="2157" y="1342"/>
                  </a:cubicBezTo>
                  <a:cubicBezTo>
                    <a:pt x="2155" y="1344"/>
                    <a:pt x="2154" y="1345"/>
                    <a:pt x="2154" y="1347"/>
                  </a:cubicBezTo>
                  <a:cubicBezTo>
                    <a:pt x="2154" y="1347"/>
                    <a:pt x="2154" y="1347"/>
                    <a:pt x="2154" y="1347"/>
                  </a:cubicBezTo>
                  <a:cubicBezTo>
                    <a:pt x="2154" y="1348"/>
                    <a:pt x="2154" y="1349"/>
                    <a:pt x="2155" y="1349"/>
                  </a:cubicBezTo>
                  <a:cubicBezTo>
                    <a:pt x="2155" y="1349"/>
                    <a:pt x="2155" y="1349"/>
                    <a:pt x="2155" y="1349"/>
                  </a:cubicBezTo>
                  <a:cubicBezTo>
                    <a:pt x="2158" y="1351"/>
                    <a:pt x="2159" y="1355"/>
                    <a:pt x="2159" y="1358"/>
                  </a:cubicBezTo>
                  <a:cubicBezTo>
                    <a:pt x="2159" y="1358"/>
                    <a:pt x="2159" y="1358"/>
                    <a:pt x="2159" y="1358"/>
                  </a:cubicBezTo>
                  <a:cubicBezTo>
                    <a:pt x="2160" y="1359"/>
                    <a:pt x="2160" y="1359"/>
                    <a:pt x="2161" y="1360"/>
                  </a:cubicBezTo>
                  <a:cubicBezTo>
                    <a:pt x="2161" y="1360"/>
                    <a:pt x="2161" y="1360"/>
                    <a:pt x="2161" y="1360"/>
                  </a:cubicBezTo>
                  <a:cubicBezTo>
                    <a:pt x="2162" y="1361"/>
                    <a:pt x="2164" y="1362"/>
                    <a:pt x="2166" y="1364"/>
                  </a:cubicBezTo>
                  <a:cubicBezTo>
                    <a:pt x="2166" y="1364"/>
                    <a:pt x="2166" y="1364"/>
                    <a:pt x="2166" y="1364"/>
                  </a:cubicBezTo>
                  <a:cubicBezTo>
                    <a:pt x="2168" y="1366"/>
                    <a:pt x="2169" y="1368"/>
                    <a:pt x="2169" y="1369"/>
                  </a:cubicBezTo>
                  <a:cubicBezTo>
                    <a:pt x="2169" y="1369"/>
                    <a:pt x="2169" y="1369"/>
                    <a:pt x="2169" y="1369"/>
                  </a:cubicBezTo>
                  <a:cubicBezTo>
                    <a:pt x="2171" y="1369"/>
                    <a:pt x="2176" y="1370"/>
                    <a:pt x="2177" y="1370"/>
                  </a:cubicBezTo>
                  <a:cubicBezTo>
                    <a:pt x="2177" y="1370"/>
                    <a:pt x="2177" y="1370"/>
                    <a:pt x="2177" y="1370"/>
                  </a:cubicBezTo>
                  <a:cubicBezTo>
                    <a:pt x="2179" y="1371"/>
                    <a:pt x="2182" y="1371"/>
                    <a:pt x="2184" y="1371"/>
                  </a:cubicBezTo>
                  <a:cubicBezTo>
                    <a:pt x="2184" y="1371"/>
                    <a:pt x="2184" y="1371"/>
                    <a:pt x="2184" y="1371"/>
                  </a:cubicBezTo>
                  <a:cubicBezTo>
                    <a:pt x="2186" y="1372"/>
                    <a:pt x="2189" y="1372"/>
                    <a:pt x="2189" y="1375"/>
                  </a:cubicBezTo>
                  <a:cubicBezTo>
                    <a:pt x="2189" y="1375"/>
                    <a:pt x="2189" y="1375"/>
                    <a:pt x="2189" y="1375"/>
                  </a:cubicBezTo>
                  <a:cubicBezTo>
                    <a:pt x="2189" y="1374"/>
                    <a:pt x="2189" y="1374"/>
                    <a:pt x="2189" y="1374"/>
                  </a:cubicBezTo>
                  <a:cubicBezTo>
                    <a:pt x="2189" y="1375"/>
                    <a:pt x="2189" y="1375"/>
                    <a:pt x="2190" y="1375"/>
                  </a:cubicBezTo>
                  <a:cubicBezTo>
                    <a:pt x="2190" y="1375"/>
                    <a:pt x="2190" y="1375"/>
                    <a:pt x="2190" y="1375"/>
                  </a:cubicBezTo>
                  <a:cubicBezTo>
                    <a:pt x="2191" y="1375"/>
                    <a:pt x="2192" y="1376"/>
                    <a:pt x="2193" y="1376"/>
                  </a:cubicBezTo>
                  <a:cubicBezTo>
                    <a:pt x="2193" y="1376"/>
                    <a:pt x="2193" y="1376"/>
                    <a:pt x="2193" y="1376"/>
                  </a:cubicBezTo>
                  <a:cubicBezTo>
                    <a:pt x="2196" y="1377"/>
                    <a:pt x="2199" y="1377"/>
                    <a:pt x="2201" y="1377"/>
                  </a:cubicBezTo>
                  <a:cubicBezTo>
                    <a:pt x="2201" y="1377"/>
                    <a:pt x="2201" y="1377"/>
                    <a:pt x="2201" y="1377"/>
                  </a:cubicBezTo>
                  <a:cubicBezTo>
                    <a:pt x="2204" y="1378"/>
                    <a:pt x="2215" y="1379"/>
                    <a:pt x="2219" y="1381"/>
                  </a:cubicBezTo>
                  <a:cubicBezTo>
                    <a:pt x="2219" y="1381"/>
                    <a:pt x="2219" y="1381"/>
                    <a:pt x="2219" y="1381"/>
                  </a:cubicBezTo>
                  <a:cubicBezTo>
                    <a:pt x="2222" y="1383"/>
                    <a:pt x="2224" y="1385"/>
                    <a:pt x="2226" y="1385"/>
                  </a:cubicBezTo>
                  <a:cubicBezTo>
                    <a:pt x="2226" y="1385"/>
                    <a:pt x="2226" y="1385"/>
                    <a:pt x="2226" y="1385"/>
                  </a:cubicBezTo>
                  <a:cubicBezTo>
                    <a:pt x="2226" y="1385"/>
                    <a:pt x="2226" y="1385"/>
                    <a:pt x="2227" y="1385"/>
                  </a:cubicBezTo>
                  <a:cubicBezTo>
                    <a:pt x="2227" y="1385"/>
                    <a:pt x="2227" y="1385"/>
                    <a:pt x="2227" y="1385"/>
                  </a:cubicBezTo>
                  <a:cubicBezTo>
                    <a:pt x="2228" y="1384"/>
                    <a:pt x="2229" y="1384"/>
                    <a:pt x="2230" y="1384"/>
                  </a:cubicBezTo>
                  <a:cubicBezTo>
                    <a:pt x="2230" y="1384"/>
                    <a:pt x="2230" y="1384"/>
                    <a:pt x="2230" y="1384"/>
                  </a:cubicBezTo>
                  <a:cubicBezTo>
                    <a:pt x="2231" y="1384"/>
                    <a:pt x="2233" y="1384"/>
                    <a:pt x="2234" y="1384"/>
                  </a:cubicBezTo>
                  <a:cubicBezTo>
                    <a:pt x="2234" y="1384"/>
                    <a:pt x="2234" y="1384"/>
                    <a:pt x="2234" y="1384"/>
                  </a:cubicBezTo>
                  <a:cubicBezTo>
                    <a:pt x="2235" y="1384"/>
                    <a:pt x="2235" y="1384"/>
                    <a:pt x="2236" y="1384"/>
                  </a:cubicBezTo>
                  <a:cubicBezTo>
                    <a:pt x="2236" y="1384"/>
                    <a:pt x="2236" y="1384"/>
                    <a:pt x="2236" y="1384"/>
                  </a:cubicBezTo>
                  <a:cubicBezTo>
                    <a:pt x="2238" y="1384"/>
                    <a:pt x="2240" y="1383"/>
                    <a:pt x="2242" y="1383"/>
                  </a:cubicBezTo>
                  <a:cubicBezTo>
                    <a:pt x="2242" y="1383"/>
                    <a:pt x="2242" y="1383"/>
                    <a:pt x="2242" y="1383"/>
                  </a:cubicBezTo>
                  <a:cubicBezTo>
                    <a:pt x="2243" y="1383"/>
                    <a:pt x="2245" y="1384"/>
                    <a:pt x="2246" y="1386"/>
                  </a:cubicBezTo>
                  <a:cubicBezTo>
                    <a:pt x="2246" y="1386"/>
                    <a:pt x="2246" y="1386"/>
                    <a:pt x="2246" y="1386"/>
                  </a:cubicBezTo>
                  <a:cubicBezTo>
                    <a:pt x="2246" y="1386"/>
                    <a:pt x="2246" y="1387"/>
                    <a:pt x="2246" y="1387"/>
                  </a:cubicBezTo>
                  <a:cubicBezTo>
                    <a:pt x="2246" y="1387"/>
                    <a:pt x="2246" y="1387"/>
                    <a:pt x="2246" y="1387"/>
                  </a:cubicBezTo>
                  <a:cubicBezTo>
                    <a:pt x="2246" y="1387"/>
                    <a:pt x="2247" y="1387"/>
                    <a:pt x="2247" y="1387"/>
                  </a:cubicBezTo>
                  <a:cubicBezTo>
                    <a:pt x="2247" y="1387"/>
                    <a:pt x="2247" y="1387"/>
                    <a:pt x="2247" y="1387"/>
                  </a:cubicBezTo>
                  <a:cubicBezTo>
                    <a:pt x="2247" y="1387"/>
                    <a:pt x="2247" y="1387"/>
                    <a:pt x="2247" y="1387"/>
                  </a:cubicBezTo>
                  <a:cubicBezTo>
                    <a:pt x="2247" y="1387"/>
                    <a:pt x="2247" y="1387"/>
                    <a:pt x="2247" y="1387"/>
                  </a:cubicBezTo>
                  <a:cubicBezTo>
                    <a:pt x="2248" y="1386"/>
                    <a:pt x="2248" y="1386"/>
                    <a:pt x="2249" y="1384"/>
                  </a:cubicBezTo>
                  <a:cubicBezTo>
                    <a:pt x="2249" y="1384"/>
                    <a:pt x="2249" y="1384"/>
                    <a:pt x="2249" y="1384"/>
                  </a:cubicBezTo>
                  <a:cubicBezTo>
                    <a:pt x="2250" y="1383"/>
                    <a:pt x="2251" y="1379"/>
                    <a:pt x="2254" y="1377"/>
                  </a:cubicBezTo>
                  <a:cubicBezTo>
                    <a:pt x="2254" y="1377"/>
                    <a:pt x="2254" y="1377"/>
                    <a:pt x="2254" y="1377"/>
                  </a:cubicBezTo>
                  <a:cubicBezTo>
                    <a:pt x="2255" y="1380"/>
                    <a:pt x="2255" y="1380"/>
                    <a:pt x="2255" y="1380"/>
                  </a:cubicBezTo>
                  <a:cubicBezTo>
                    <a:pt x="2254" y="1380"/>
                    <a:pt x="2253" y="1384"/>
                    <a:pt x="2252" y="1386"/>
                  </a:cubicBezTo>
                  <a:cubicBezTo>
                    <a:pt x="2252" y="1386"/>
                    <a:pt x="2252" y="1386"/>
                    <a:pt x="2252" y="1386"/>
                  </a:cubicBezTo>
                  <a:cubicBezTo>
                    <a:pt x="2250" y="1388"/>
                    <a:pt x="2249" y="1389"/>
                    <a:pt x="2248" y="1389"/>
                  </a:cubicBezTo>
                  <a:cubicBezTo>
                    <a:pt x="2248" y="1389"/>
                    <a:pt x="2248" y="1389"/>
                    <a:pt x="2248" y="1389"/>
                  </a:cubicBezTo>
                  <a:cubicBezTo>
                    <a:pt x="2248" y="1389"/>
                    <a:pt x="2247" y="1390"/>
                    <a:pt x="2247" y="1390"/>
                  </a:cubicBezTo>
                  <a:cubicBezTo>
                    <a:pt x="2247" y="1390"/>
                    <a:pt x="2247" y="1390"/>
                    <a:pt x="2247" y="1390"/>
                  </a:cubicBezTo>
                  <a:cubicBezTo>
                    <a:pt x="2246" y="1389"/>
                    <a:pt x="2244" y="1389"/>
                    <a:pt x="2244" y="1388"/>
                  </a:cubicBezTo>
                  <a:cubicBezTo>
                    <a:pt x="2244" y="1388"/>
                    <a:pt x="2244" y="1388"/>
                    <a:pt x="2244" y="1388"/>
                  </a:cubicBezTo>
                  <a:cubicBezTo>
                    <a:pt x="2242" y="1386"/>
                    <a:pt x="2242" y="1386"/>
                    <a:pt x="2242" y="1386"/>
                  </a:cubicBezTo>
                  <a:cubicBezTo>
                    <a:pt x="2242" y="1386"/>
                    <a:pt x="2242" y="1386"/>
                    <a:pt x="2242" y="1386"/>
                  </a:cubicBezTo>
                  <a:cubicBezTo>
                    <a:pt x="2241" y="1386"/>
                    <a:pt x="2239" y="1387"/>
                    <a:pt x="2236" y="1387"/>
                  </a:cubicBezTo>
                  <a:cubicBezTo>
                    <a:pt x="2236" y="1387"/>
                    <a:pt x="2236" y="1387"/>
                    <a:pt x="2236" y="1387"/>
                  </a:cubicBezTo>
                  <a:cubicBezTo>
                    <a:pt x="2236" y="1387"/>
                    <a:pt x="2235" y="1387"/>
                    <a:pt x="2234" y="1387"/>
                  </a:cubicBezTo>
                  <a:cubicBezTo>
                    <a:pt x="2234" y="1387"/>
                    <a:pt x="2234" y="1387"/>
                    <a:pt x="2234" y="1387"/>
                  </a:cubicBezTo>
                  <a:cubicBezTo>
                    <a:pt x="2232" y="1387"/>
                    <a:pt x="2231" y="1387"/>
                    <a:pt x="2230" y="1387"/>
                  </a:cubicBezTo>
                  <a:cubicBezTo>
                    <a:pt x="2230" y="1387"/>
                    <a:pt x="2230" y="1387"/>
                    <a:pt x="2230" y="1387"/>
                  </a:cubicBezTo>
                  <a:cubicBezTo>
                    <a:pt x="2229" y="1387"/>
                    <a:pt x="2229" y="1387"/>
                    <a:pt x="2228" y="1387"/>
                  </a:cubicBezTo>
                  <a:cubicBezTo>
                    <a:pt x="2228" y="1387"/>
                    <a:pt x="2228" y="1387"/>
                    <a:pt x="2228" y="1387"/>
                  </a:cubicBezTo>
                  <a:cubicBezTo>
                    <a:pt x="2227" y="1388"/>
                    <a:pt x="2226" y="1388"/>
                    <a:pt x="2226" y="1388"/>
                  </a:cubicBezTo>
                  <a:cubicBezTo>
                    <a:pt x="2226" y="1388"/>
                    <a:pt x="2226" y="1388"/>
                    <a:pt x="2226" y="1388"/>
                  </a:cubicBezTo>
                  <a:cubicBezTo>
                    <a:pt x="2222" y="1388"/>
                    <a:pt x="2220" y="1385"/>
                    <a:pt x="2217" y="1384"/>
                  </a:cubicBezTo>
                  <a:cubicBezTo>
                    <a:pt x="2217" y="1384"/>
                    <a:pt x="2217" y="1384"/>
                    <a:pt x="2217" y="1384"/>
                  </a:cubicBezTo>
                  <a:cubicBezTo>
                    <a:pt x="2215" y="1382"/>
                    <a:pt x="2204" y="1380"/>
                    <a:pt x="2201" y="1380"/>
                  </a:cubicBezTo>
                  <a:cubicBezTo>
                    <a:pt x="2201" y="1380"/>
                    <a:pt x="2201" y="1380"/>
                    <a:pt x="2201" y="1380"/>
                  </a:cubicBezTo>
                  <a:cubicBezTo>
                    <a:pt x="2199" y="1380"/>
                    <a:pt x="2196" y="1380"/>
                    <a:pt x="2193" y="1379"/>
                  </a:cubicBezTo>
                  <a:cubicBezTo>
                    <a:pt x="2193" y="1379"/>
                    <a:pt x="2193" y="1379"/>
                    <a:pt x="2193" y="1379"/>
                  </a:cubicBezTo>
                  <a:cubicBezTo>
                    <a:pt x="2190" y="1378"/>
                    <a:pt x="2187" y="1378"/>
                    <a:pt x="2186" y="1375"/>
                  </a:cubicBezTo>
                  <a:cubicBezTo>
                    <a:pt x="2186" y="1375"/>
                    <a:pt x="2186" y="1375"/>
                    <a:pt x="2186" y="1375"/>
                  </a:cubicBezTo>
                  <a:cubicBezTo>
                    <a:pt x="2186" y="1375"/>
                    <a:pt x="2186" y="1375"/>
                    <a:pt x="2186" y="1375"/>
                  </a:cubicBezTo>
                  <a:cubicBezTo>
                    <a:pt x="2186" y="1375"/>
                    <a:pt x="2186" y="1375"/>
                    <a:pt x="2186" y="1375"/>
                  </a:cubicBezTo>
                  <a:cubicBezTo>
                    <a:pt x="2186" y="1375"/>
                    <a:pt x="2185" y="1374"/>
                    <a:pt x="2184" y="1374"/>
                  </a:cubicBezTo>
                  <a:cubicBezTo>
                    <a:pt x="2184" y="1374"/>
                    <a:pt x="2184" y="1374"/>
                    <a:pt x="2184" y="1374"/>
                  </a:cubicBezTo>
                  <a:cubicBezTo>
                    <a:pt x="2182" y="1374"/>
                    <a:pt x="2179" y="1373"/>
                    <a:pt x="2176" y="1373"/>
                  </a:cubicBezTo>
                  <a:cubicBezTo>
                    <a:pt x="2176" y="1373"/>
                    <a:pt x="2176" y="1373"/>
                    <a:pt x="2176" y="1373"/>
                  </a:cubicBezTo>
                  <a:cubicBezTo>
                    <a:pt x="2176" y="1373"/>
                    <a:pt x="2172" y="1372"/>
                    <a:pt x="2170" y="1372"/>
                  </a:cubicBezTo>
                  <a:cubicBezTo>
                    <a:pt x="2170" y="1372"/>
                    <a:pt x="2170" y="1372"/>
                    <a:pt x="2170" y="1372"/>
                  </a:cubicBezTo>
                  <a:cubicBezTo>
                    <a:pt x="2170" y="1373"/>
                    <a:pt x="2170" y="1375"/>
                    <a:pt x="2169" y="1377"/>
                  </a:cubicBezTo>
                  <a:cubicBezTo>
                    <a:pt x="2169" y="1377"/>
                    <a:pt x="2169" y="1377"/>
                    <a:pt x="2169" y="1377"/>
                  </a:cubicBezTo>
                  <a:cubicBezTo>
                    <a:pt x="2168" y="1383"/>
                    <a:pt x="2167" y="1386"/>
                    <a:pt x="2167" y="1389"/>
                  </a:cubicBezTo>
                  <a:cubicBezTo>
                    <a:pt x="2167" y="1389"/>
                    <a:pt x="2167" y="1389"/>
                    <a:pt x="2167" y="1389"/>
                  </a:cubicBezTo>
                  <a:cubicBezTo>
                    <a:pt x="2167" y="1390"/>
                    <a:pt x="2167" y="1390"/>
                    <a:pt x="2167" y="1390"/>
                  </a:cubicBezTo>
                  <a:cubicBezTo>
                    <a:pt x="2167" y="1390"/>
                    <a:pt x="2167" y="1390"/>
                    <a:pt x="2167" y="1390"/>
                  </a:cubicBezTo>
                  <a:cubicBezTo>
                    <a:pt x="2167" y="1392"/>
                    <a:pt x="2169" y="1396"/>
                    <a:pt x="2169" y="1399"/>
                  </a:cubicBezTo>
                  <a:cubicBezTo>
                    <a:pt x="2169" y="1399"/>
                    <a:pt x="2169" y="1399"/>
                    <a:pt x="2169" y="1399"/>
                  </a:cubicBezTo>
                  <a:cubicBezTo>
                    <a:pt x="2169" y="1400"/>
                    <a:pt x="2168" y="1402"/>
                    <a:pt x="2167" y="1403"/>
                  </a:cubicBezTo>
                  <a:cubicBezTo>
                    <a:pt x="2167" y="1403"/>
                    <a:pt x="2167" y="1403"/>
                    <a:pt x="2167" y="1403"/>
                  </a:cubicBezTo>
                  <a:cubicBezTo>
                    <a:pt x="2166" y="1404"/>
                    <a:pt x="2165" y="1405"/>
                    <a:pt x="2165" y="1406"/>
                  </a:cubicBezTo>
                  <a:cubicBezTo>
                    <a:pt x="2165" y="1406"/>
                    <a:pt x="2165" y="1406"/>
                    <a:pt x="2165" y="1406"/>
                  </a:cubicBezTo>
                  <a:cubicBezTo>
                    <a:pt x="2165" y="1407"/>
                    <a:pt x="2165" y="1408"/>
                    <a:pt x="2166" y="1409"/>
                  </a:cubicBezTo>
                  <a:cubicBezTo>
                    <a:pt x="2166" y="1409"/>
                    <a:pt x="2166" y="1409"/>
                    <a:pt x="2166" y="1409"/>
                  </a:cubicBezTo>
                  <a:cubicBezTo>
                    <a:pt x="2166" y="1409"/>
                    <a:pt x="2166" y="1409"/>
                    <a:pt x="2166" y="1410"/>
                  </a:cubicBezTo>
                  <a:cubicBezTo>
                    <a:pt x="2166" y="1410"/>
                    <a:pt x="2166" y="1410"/>
                    <a:pt x="2166" y="1410"/>
                  </a:cubicBezTo>
                  <a:cubicBezTo>
                    <a:pt x="2166" y="1413"/>
                    <a:pt x="2164" y="1413"/>
                    <a:pt x="2164" y="1415"/>
                  </a:cubicBezTo>
                  <a:cubicBezTo>
                    <a:pt x="2164" y="1415"/>
                    <a:pt x="2164" y="1415"/>
                    <a:pt x="2164" y="1415"/>
                  </a:cubicBezTo>
                  <a:cubicBezTo>
                    <a:pt x="2164" y="1415"/>
                    <a:pt x="2164" y="1415"/>
                    <a:pt x="2164" y="1416"/>
                  </a:cubicBezTo>
                  <a:cubicBezTo>
                    <a:pt x="2164" y="1416"/>
                    <a:pt x="2164" y="1416"/>
                    <a:pt x="2164" y="1416"/>
                  </a:cubicBezTo>
                  <a:cubicBezTo>
                    <a:pt x="2164" y="1418"/>
                    <a:pt x="2166" y="1423"/>
                    <a:pt x="2166" y="1426"/>
                  </a:cubicBezTo>
                  <a:cubicBezTo>
                    <a:pt x="2166" y="1426"/>
                    <a:pt x="2166" y="1426"/>
                    <a:pt x="2166" y="1426"/>
                  </a:cubicBezTo>
                  <a:cubicBezTo>
                    <a:pt x="2166" y="1427"/>
                    <a:pt x="2166" y="1427"/>
                    <a:pt x="2165" y="1428"/>
                  </a:cubicBezTo>
                  <a:cubicBezTo>
                    <a:pt x="2165" y="1428"/>
                    <a:pt x="2165" y="1428"/>
                    <a:pt x="2165" y="1428"/>
                  </a:cubicBezTo>
                  <a:cubicBezTo>
                    <a:pt x="2165" y="1428"/>
                    <a:pt x="2164" y="1429"/>
                    <a:pt x="2163" y="1429"/>
                  </a:cubicBezTo>
                  <a:cubicBezTo>
                    <a:pt x="2163" y="1429"/>
                    <a:pt x="2163" y="1429"/>
                    <a:pt x="2163" y="1429"/>
                  </a:cubicBezTo>
                  <a:cubicBezTo>
                    <a:pt x="2163" y="1429"/>
                    <a:pt x="2163" y="1429"/>
                    <a:pt x="2163" y="1429"/>
                  </a:cubicBezTo>
                  <a:cubicBezTo>
                    <a:pt x="2163" y="1429"/>
                    <a:pt x="2163" y="1429"/>
                    <a:pt x="2163" y="1429"/>
                  </a:cubicBezTo>
                  <a:cubicBezTo>
                    <a:pt x="2163" y="1429"/>
                    <a:pt x="2163" y="1429"/>
                    <a:pt x="2163" y="1429"/>
                  </a:cubicBezTo>
                  <a:cubicBezTo>
                    <a:pt x="2163" y="1429"/>
                    <a:pt x="2163" y="1429"/>
                    <a:pt x="2163" y="1429"/>
                  </a:cubicBezTo>
                  <a:cubicBezTo>
                    <a:pt x="2163" y="1430"/>
                    <a:pt x="2163" y="1430"/>
                    <a:pt x="2162" y="1431"/>
                  </a:cubicBezTo>
                  <a:cubicBezTo>
                    <a:pt x="2162" y="1431"/>
                    <a:pt x="2162" y="1431"/>
                    <a:pt x="2162" y="1431"/>
                  </a:cubicBezTo>
                  <a:cubicBezTo>
                    <a:pt x="2161" y="1432"/>
                    <a:pt x="2160" y="1435"/>
                    <a:pt x="2158" y="1437"/>
                  </a:cubicBezTo>
                  <a:cubicBezTo>
                    <a:pt x="2158" y="1437"/>
                    <a:pt x="2158" y="1437"/>
                    <a:pt x="2158" y="1437"/>
                  </a:cubicBezTo>
                  <a:cubicBezTo>
                    <a:pt x="2153" y="1442"/>
                    <a:pt x="2149" y="1442"/>
                    <a:pt x="2147" y="1444"/>
                  </a:cubicBezTo>
                  <a:cubicBezTo>
                    <a:pt x="2147" y="1444"/>
                    <a:pt x="2147" y="1444"/>
                    <a:pt x="2147" y="1444"/>
                  </a:cubicBezTo>
                  <a:cubicBezTo>
                    <a:pt x="2146" y="1446"/>
                    <a:pt x="2143" y="1446"/>
                    <a:pt x="2142" y="1446"/>
                  </a:cubicBezTo>
                  <a:cubicBezTo>
                    <a:pt x="2142" y="1446"/>
                    <a:pt x="2142" y="1446"/>
                    <a:pt x="2142" y="1446"/>
                  </a:cubicBezTo>
                  <a:cubicBezTo>
                    <a:pt x="2140" y="1446"/>
                    <a:pt x="2140" y="1446"/>
                    <a:pt x="2140" y="1447"/>
                  </a:cubicBezTo>
                  <a:cubicBezTo>
                    <a:pt x="2140" y="1447"/>
                    <a:pt x="2140" y="1447"/>
                    <a:pt x="2140" y="1447"/>
                  </a:cubicBezTo>
                  <a:cubicBezTo>
                    <a:pt x="2139" y="1451"/>
                    <a:pt x="2138" y="1454"/>
                    <a:pt x="2134" y="1454"/>
                  </a:cubicBezTo>
                  <a:cubicBezTo>
                    <a:pt x="2134" y="1454"/>
                    <a:pt x="2134" y="1454"/>
                    <a:pt x="2134" y="1454"/>
                  </a:cubicBezTo>
                  <a:cubicBezTo>
                    <a:pt x="2133" y="1454"/>
                    <a:pt x="2133" y="1454"/>
                    <a:pt x="2132" y="1454"/>
                  </a:cubicBezTo>
                  <a:cubicBezTo>
                    <a:pt x="2132" y="1454"/>
                    <a:pt x="2132" y="1454"/>
                    <a:pt x="2132" y="1454"/>
                  </a:cubicBezTo>
                  <a:cubicBezTo>
                    <a:pt x="2131" y="1454"/>
                    <a:pt x="2130" y="1454"/>
                    <a:pt x="2130" y="1454"/>
                  </a:cubicBezTo>
                  <a:cubicBezTo>
                    <a:pt x="2130" y="1454"/>
                    <a:pt x="2130" y="1454"/>
                    <a:pt x="2130" y="1454"/>
                  </a:cubicBezTo>
                  <a:cubicBezTo>
                    <a:pt x="2130" y="1454"/>
                    <a:pt x="2130" y="1454"/>
                    <a:pt x="2129" y="1454"/>
                  </a:cubicBezTo>
                  <a:cubicBezTo>
                    <a:pt x="2129" y="1454"/>
                    <a:pt x="2129" y="1454"/>
                    <a:pt x="2129" y="1454"/>
                  </a:cubicBezTo>
                  <a:cubicBezTo>
                    <a:pt x="2129" y="1454"/>
                    <a:pt x="2129" y="1454"/>
                    <a:pt x="2129" y="1454"/>
                  </a:cubicBezTo>
                  <a:cubicBezTo>
                    <a:pt x="2129" y="1454"/>
                    <a:pt x="2129" y="1454"/>
                    <a:pt x="2129" y="1454"/>
                  </a:cubicBezTo>
                  <a:cubicBezTo>
                    <a:pt x="2129" y="1454"/>
                    <a:pt x="2128" y="1455"/>
                    <a:pt x="2127" y="1457"/>
                  </a:cubicBezTo>
                  <a:cubicBezTo>
                    <a:pt x="2127" y="1457"/>
                    <a:pt x="2127" y="1457"/>
                    <a:pt x="2127" y="1457"/>
                  </a:cubicBezTo>
                  <a:cubicBezTo>
                    <a:pt x="2123" y="1462"/>
                    <a:pt x="2119" y="1461"/>
                    <a:pt x="2117" y="1464"/>
                  </a:cubicBezTo>
                  <a:cubicBezTo>
                    <a:pt x="2117" y="1464"/>
                    <a:pt x="2117" y="1464"/>
                    <a:pt x="2117" y="1464"/>
                  </a:cubicBezTo>
                  <a:cubicBezTo>
                    <a:pt x="2115" y="1465"/>
                    <a:pt x="2114" y="1466"/>
                    <a:pt x="2112" y="1466"/>
                  </a:cubicBezTo>
                  <a:cubicBezTo>
                    <a:pt x="2112" y="1466"/>
                    <a:pt x="2112" y="1466"/>
                    <a:pt x="2112" y="1466"/>
                  </a:cubicBezTo>
                  <a:cubicBezTo>
                    <a:pt x="2111" y="1466"/>
                    <a:pt x="2109" y="1465"/>
                    <a:pt x="2107" y="1464"/>
                  </a:cubicBezTo>
                  <a:cubicBezTo>
                    <a:pt x="2107" y="1464"/>
                    <a:pt x="2107" y="1464"/>
                    <a:pt x="2107" y="1464"/>
                  </a:cubicBezTo>
                  <a:cubicBezTo>
                    <a:pt x="2107" y="1464"/>
                    <a:pt x="2106" y="1464"/>
                    <a:pt x="2106" y="1464"/>
                  </a:cubicBezTo>
                  <a:cubicBezTo>
                    <a:pt x="2106" y="1464"/>
                    <a:pt x="2106" y="1464"/>
                    <a:pt x="2106" y="1464"/>
                  </a:cubicBezTo>
                  <a:cubicBezTo>
                    <a:pt x="2103" y="1464"/>
                    <a:pt x="2099" y="1467"/>
                    <a:pt x="2094" y="1467"/>
                  </a:cubicBezTo>
                  <a:cubicBezTo>
                    <a:pt x="2094" y="1467"/>
                    <a:pt x="2094" y="1467"/>
                    <a:pt x="2094" y="1467"/>
                  </a:cubicBezTo>
                  <a:cubicBezTo>
                    <a:pt x="2093" y="1467"/>
                    <a:pt x="2093" y="1467"/>
                    <a:pt x="2092" y="1467"/>
                  </a:cubicBezTo>
                  <a:cubicBezTo>
                    <a:pt x="2092" y="1467"/>
                    <a:pt x="2092" y="1467"/>
                    <a:pt x="2092" y="1467"/>
                  </a:cubicBezTo>
                  <a:cubicBezTo>
                    <a:pt x="2092" y="1465"/>
                    <a:pt x="2092" y="1465"/>
                    <a:pt x="2092" y="1465"/>
                  </a:cubicBezTo>
                  <a:cubicBezTo>
                    <a:pt x="2092" y="1467"/>
                    <a:pt x="2092" y="1467"/>
                    <a:pt x="2092" y="1467"/>
                  </a:cubicBezTo>
                  <a:cubicBezTo>
                    <a:pt x="2085" y="1466"/>
                    <a:pt x="2079" y="1463"/>
                    <a:pt x="2075" y="1463"/>
                  </a:cubicBezTo>
                  <a:cubicBezTo>
                    <a:pt x="2075" y="1463"/>
                    <a:pt x="2075" y="1463"/>
                    <a:pt x="2075" y="1463"/>
                  </a:cubicBezTo>
                  <a:cubicBezTo>
                    <a:pt x="2074" y="1463"/>
                    <a:pt x="2074" y="1463"/>
                    <a:pt x="2074" y="1463"/>
                  </a:cubicBezTo>
                  <a:cubicBezTo>
                    <a:pt x="2074" y="1463"/>
                    <a:pt x="2074" y="1463"/>
                    <a:pt x="2074" y="1463"/>
                  </a:cubicBezTo>
                  <a:cubicBezTo>
                    <a:pt x="2071" y="1464"/>
                    <a:pt x="2070" y="1464"/>
                    <a:pt x="2070" y="1465"/>
                  </a:cubicBezTo>
                  <a:cubicBezTo>
                    <a:pt x="2070" y="1465"/>
                    <a:pt x="2070" y="1465"/>
                    <a:pt x="2070" y="1465"/>
                  </a:cubicBezTo>
                  <a:cubicBezTo>
                    <a:pt x="2069" y="1465"/>
                    <a:pt x="2069" y="1467"/>
                    <a:pt x="2069" y="1470"/>
                  </a:cubicBezTo>
                  <a:cubicBezTo>
                    <a:pt x="2069" y="1470"/>
                    <a:pt x="2069" y="1470"/>
                    <a:pt x="2069" y="1470"/>
                  </a:cubicBezTo>
                  <a:cubicBezTo>
                    <a:pt x="2069" y="1472"/>
                    <a:pt x="2069" y="1474"/>
                    <a:pt x="2069" y="1476"/>
                  </a:cubicBezTo>
                  <a:cubicBezTo>
                    <a:pt x="2069" y="1476"/>
                    <a:pt x="2069" y="1476"/>
                    <a:pt x="2069" y="1476"/>
                  </a:cubicBezTo>
                  <a:cubicBezTo>
                    <a:pt x="2069" y="1477"/>
                    <a:pt x="2069" y="1478"/>
                    <a:pt x="2069" y="1479"/>
                  </a:cubicBezTo>
                  <a:cubicBezTo>
                    <a:pt x="2069" y="1479"/>
                    <a:pt x="2069" y="1479"/>
                    <a:pt x="2069" y="1479"/>
                  </a:cubicBezTo>
                  <a:cubicBezTo>
                    <a:pt x="2066" y="1478"/>
                    <a:pt x="2066" y="1478"/>
                    <a:pt x="2066" y="1478"/>
                  </a:cubicBezTo>
                  <a:close/>
                  <a:moveTo>
                    <a:pt x="2169" y="1372"/>
                  </a:moveTo>
                  <a:cubicBezTo>
                    <a:pt x="2169" y="1372"/>
                    <a:pt x="2169" y="1372"/>
                    <a:pt x="2169" y="1372"/>
                  </a:cubicBezTo>
                  <a:cubicBezTo>
                    <a:pt x="2169" y="1372"/>
                    <a:pt x="2169" y="1372"/>
                    <a:pt x="2169" y="1372"/>
                  </a:cubicBezTo>
                  <a:cubicBezTo>
                    <a:pt x="2169" y="1372"/>
                    <a:pt x="2169" y="1372"/>
                    <a:pt x="2169" y="1372"/>
                  </a:cubicBezTo>
                  <a:cubicBezTo>
                    <a:pt x="2169" y="1372"/>
                    <a:pt x="2169" y="1372"/>
                    <a:pt x="2169" y="1372"/>
                  </a:cubicBezTo>
                  <a:close/>
                  <a:moveTo>
                    <a:pt x="2172" y="1014"/>
                  </a:moveTo>
                  <a:cubicBezTo>
                    <a:pt x="2172" y="1014"/>
                    <a:pt x="2172" y="1014"/>
                    <a:pt x="2172" y="1014"/>
                  </a:cubicBezTo>
                  <a:cubicBezTo>
                    <a:pt x="2172" y="1014"/>
                    <a:pt x="2172" y="1014"/>
                    <a:pt x="2172" y="1014"/>
                  </a:cubicBezTo>
                  <a:cubicBezTo>
                    <a:pt x="2172" y="1014"/>
                    <a:pt x="2172" y="1014"/>
                    <a:pt x="2172" y="1014"/>
                  </a:cubicBezTo>
                  <a:cubicBezTo>
                    <a:pt x="2172" y="1014"/>
                    <a:pt x="2172" y="1014"/>
                    <a:pt x="2172" y="1014"/>
                  </a:cubicBezTo>
                  <a:close/>
                  <a:moveTo>
                    <a:pt x="2244" y="1477"/>
                  </a:moveTo>
                  <a:cubicBezTo>
                    <a:pt x="2244" y="1477"/>
                    <a:pt x="2244" y="1477"/>
                    <a:pt x="2244" y="1477"/>
                  </a:cubicBezTo>
                  <a:cubicBezTo>
                    <a:pt x="2244" y="1477"/>
                    <a:pt x="2244" y="1477"/>
                    <a:pt x="2244" y="1477"/>
                  </a:cubicBezTo>
                  <a:cubicBezTo>
                    <a:pt x="2244" y="1477"/>
                    <a:pt x="2244" y="1477"/>
                    <a:pt x="2244" y="1477"/>
                  </a:cubicBezTo>
                  <a:cubicBezTo>
                    <a:pt x="2244" y="1477"/>
                    <a:pt x="2244" y="1477"/>
                    <a:pt x="2244" y="1477"/>
                  </a:cubicBezTo>
                  <a:close/>
                  <a:moveTo>
                    <a:pt x="2264" y="1445"/>
                  </a:moveTo>
                  <a:cubicBezTo>
                    <a:pt x="2266" y="1443"/>
                    <a:pt x="2268" y="1444"/>
                    <a:pt x="2270" y="1443"/>
                  </a:cubicBezTo>
                  <a:cubicBezTo>
                    <a:pt x="2270" y="1443"/>
                    <a:pt x="2270" y="1443"/>
                    <a:pt x="2270" y="1443"/>
                  </a:cubicBezTo>
                  <a:cubicBezTo>
                    <a:pt x="2272" y="1442"/>
                    <a:pt x="2273" y="1440"/>
                    <a:pt x="2275" y="1439"/>
                  </a:cubicBezTo>
                  <a:cubicBezTo>
                    <a:pt x="2275" y="1439"/>
                    <a:pt x="2275" y="1439"/>
                    <a:pt x="2275" y="1439"/>
                  </a:cubicBezTo>
                  <a:cubicBezTo>
                    <a:pt x="2276" y="1438"/>
                    <a:pt x="2277" y="1435"/>
                    <a:pt x="2277" y="1434"/>
                  </a:cubicBezTo>
                  <a:cubicBezTo>
                    <a:pt x="2277" y="1434"/>
                    <a:pt x="2277" y="1434"/>
                    <a:pt x="2277" y="1434"/>
                  </a:cubicBezTo>
                  <a:cubicBezTo>
                    <a:pt x="2277" y="1433"/>
                    <a:pt x="2277" y="1430"/>
                    <a:pt x="2280" y="1425"/>
                  </a:cubicBezTo>
                  <a:cubicBezTo>
                    <a:pt x="2280" y="1425"/>
                    <a:pt x="2280" y="1425"/>
                    <a:pt x="2280" y="1425"/>
                  </a:cubicBezTo>
                  <a:cubicBezTo>
                    <a:pt x="2284" y="1420"/>
                    <a:pt x="2291" y="1417"/>
                    <a:pt x="2291" y="1417"/>
                  </a:cubicBezTo>
                  <a:cubicBezTo>
                    <a:pt x="2291" y="1417"/>
                    <a:pt x="2291" y="1417"/>
                    <a:pt x="2291" y="1417"/>
                  </a:cubicBezTo>
                  <a:cubicBezTo>
                    <a:pt x="2291" y="1417"/>
                    <a:pt x="2291" y="1417"/>
                    <a:pt x="2291" y="1417"/>
                  </a:cubicBezTo>
                  <a:cubicBezTo>
                    <a:pt x="2293" y="1419"/>
                    <a:pt x="2293" y="1419"/>
                    <a:pt x="2293" y="1419"/>
                  </a:cubicBezTo>
                  <a:cubicBezTo>
                    <a:pt x="2293" y="1419"/>
                    <a:pt x="2286" y="1422"/>
                    <a:pt x="2283" y="1427"/>
                  </a:cubicBezTo>
                  <a:cubicBezTo>
                    <a:pt x="2283" y="1427"/>
                    <a:pt x="2283" y="1427"/>
                    <a:pt x="2283" y="1427"/>
                  </a:cubicBezTo>
                  <a:cubicBezTo>
                    <a:pt x="2280" y="1431"/>
                    <a:pt x="2280" y="1432"/>
                    <a:pt x="2280" y="1434"/>
                  </a:cubicBezTo>
                  <a:cubicBezTo>
                    <a:pt x="2280" y="1434"/>
                    <a:pt x="2280" y="1434"/>
                    <a:pt x="2280" y="1434"/>
                  </a:cubicBezTo>
                  <a:cubicBezTo>
                    <a:pt x="2280" y="1437"/>
                    <a:pt x="2278" y="1439"/>
                    <a:pt x="2277" y="1441"/>
                  </a:cubicBezTo>
                  <a:cubicBezTo>
                    <a:pt x="2277" y="1441"/>
                    <a:pt x="2277" y="1441"/>
                    <a:pt x="2277" y="1441"/>
                  </a:cubicBezTo>
                  <a:cubicBezTo>
                    <a:pt x="2275" y="1442"/>
                    <a:pt x="2273" y="1444"/>
                    <a:pt x="2271" y="1445"/>
                  </a:cubicBezTo>
                  <a:cubicBezTo>
                    <a:pt x="2271" y="1445"/>
                    <a:pt x="2271" y="1445"/>
                    <a:pt x="2271" y="1445"/>
                  </a:cubicBezTo>
                  <a:cubicBezTo>
                    <a:pt x="2268" y="1446"/>
                    <a:pt x="2267" y="1446"/>
                    <a:pt x="2266" y="1447"/>
                  </a:cubicBezTo>
                  <a:cubicBezTo>
                    <a:pt x="2266" y="1447"/>
                    <a:pt x="2266" y="1447"/>
                    <a:pt x="2266" y="1447"/>
                  </a:cubicBezTo>
                  <a:cubicBezTo>
                    <a:pt x="2264" y="1445"/>
                    <a:pt x="2264" y="1445"/>
                    <a:pt x="2264" y="1445"/>
                  </a:cubicBezTo>
                  <a:close/>
                  <a:moveTo>
                    <a:pt x="2270" y="1417"/>
                  </a:moveTo>
                  <a:cubicBezTo>
                    <a:pt x="2269" y="1415"/>
                    <a:pt x="2269" y="1414"/>
                    <a:pt x="2269" y="1411"/>
                  </a:cubicBezTo>
                  <a:cubicBezTo>
                    <a:pt x="2269" y="1411"/>
                    <a:pt x="2269" y="1411"/>
                    <a:pt x="2269" y="1411"/>
                  </a:cubicBezTo>
                  <a:cubicBezTo>
                    <a:pt x="2269" y="1408"/>
                    <a:pt x="2269" y="1403"/>
                    <a:pt x="2269" y="1402"/>
                  </a:cubicBezTo>
                  <a:cubicBezTo>
                    <a:pt x="2269" y="1402"/>
                    <a:pt x="2269" y="1402"/>
                    <a:pt x="2269" y="1402"/>
                  </a:cubicBezTo>
                  <a:cubicBezTo>
                    <a:pt x="2269" y="1402"/>
                    <a:pt x="2269" y="1402"/>
                    <a:pt x="2269" y="1401"/>
                  </a:cubicBezTo>
                  <a:cubicBezTo>
                    <a:pt x="2269" y="1401"/>
                    <a:pt x="2269" y="1401"/>
                    <a:pt x="2269" y="1401"/>
                  </a:cubicBezTo>
                  <a:cubicBezTo>
                    <a:pt x="2269" y="1397"/>
                    <a:pt x="2273" y="1391"/>
                    <a:pt x="2275" y="1388"/>
                  </a:cubicBezTo>
                  <a:cubicBezTo>
                    <a:pt x="2275" y="1388"/>
                    <a:pt x="2275" y="1388"/>
                    <a:pt x="2275" y="1388"/>
                  </a:cubicBezTo>
                  <a:cubicBezTo>
                    <a:pt x="2275" y="1387"/>
                    <a:pt x="2276" y="1385"/>
                    <a:pt x="2276" y="1382"/>
                  </a:cubicBezTo>
                  <a:cubicBezTo>
                    <a:pt x="2276" y="1382"/>
                    <a:pt x="2276" y="1382"/>
                    <a:pt x="2276" y="1382"/>
                  </a:cubicBezTo>
                  <a:cubicBezTo>
                    <a:pt x="2274" y="1384"/>
                    <a:pt x="2273" y="1385"/>
                    <a:pt x="2271" y="1385"/>
                  </a:cubicBezTo>
                  <a:cubicBezTo>
                    <a:pt x="2271" y="1385"/>
                    <a:pt x="2271" y="1385"/>
                    <a:pt x="2271" y="1385"/>
                  </a:cubicBezTo>
                  <a:cubicBezTo>
                    <a:pt x="2271" y="1386"/>
                    <a:pt x="2270" y="1386"/>
                    <a:pt x="2269" y="1386"/>
                  </a:cubicBezTo>
                  <a:cubicBezTo>
                    <a:pt x="2269" y="1386"/>
                    <a:pt x="2269" y="1386"/>
                    <a:pt x="2269" y="1386"/>
                  </a:cubicBezTo>
                  <a:cubicBezTo>
                    <a:pt x="2267" y="1386"/>
                    <a:pt x="2266" y="1385"/>
                    <a:pt x="2264" y="1384"/>
                  </a:cubicBezTo>
                  <a:cubicBezTo>
                    <a:pt x="2264" y="1384"/>
                    <a:pt x="2264" y="1384"/>
                    <a:pt x="2264" y="1384"/>
                  </a:cubicBezTo>
                  <a:cubicBezTo>
                    <a:pt x="2262" y="1382"/>
                    <a:pt x="2262" y="1380"/>
                    <a:pt x="2261" y="1380"/>
                  </a:cubicBezTo>
                  <a:cubicBezTo>
                    <a:pt x="2261" y="1380"/>
                    <a:pt x="2261" y="1380"/>
                    <a:pt x="2261" y="1380"/>
                  </a:cubicBezTo>
                  <a:cubicBezTo>
                    <a:pt x="2259" y="1379"/>
                    <a:pt x="2259" y="1379"/>
                    <a:pt x="2259" y="1379"/>
                  </a:cubicBezTo>
                  <a:cubicBezTo>
                    <a:pt x="2259" y="1379"/>
                    <a:pt x="2259" y="1379"/>
                    <a:pt x="2259" y="1379"/>
                  </a:cubicBezTo>
                  <a:cubicBezTo>
                    <a:pt x="2259" y="1379"/>
                    <a:pt x="2256" y="1379"/>
                    <a:pt x="2256" y="1379"/>
                  </a:cubicBezTo>
                  <a:cubicBezTo>
                    <a:pt x="2256" y="1379"/>
                    <a:pt x="2256" y="1379"/>
                    <a:pt x="2256" y="1379"/>
                  </a:cubicBezTo>
                  <a:cubicBezTo>
                    <a:pt x="2255" y="1377"/>
                    <a:pt x="2255" y="1377"/>
                    <a:pt x="2255" y="1377"/>
                  </a:cubicBezTo>
                  <a:cubicBezTo>
                    <a:pt x="2256" y="1376"/>
                    <a:pt x="2259" y="1376"/>
                    <a:pt x="2259" y="1376"/>
                  </a:cubicBezTo>
                  <a:cubicBezTo>
                    <a:pt x="2259" y="1376"/>
                    <a:pt x="2259" y="1376"/>
                    <a:pt x="2259" y="1376"/>
                  </a:cubicBezTo>
                  <a:cubicBezTo>
                    <a:pt x="2261" y="1376"/>
                    <a:pt x="2262" y="1378"/>
                    <a:pt x="2262" y="1378"/>
                  </a:cubicBezTo>
                  <a:cubicBezTo>
                    <a:pt x="2262" y="1378"/>
                    <a:pt x="2262" y="1378"/>
                    <a:pt x="2262" y="1378"/>
                  </a:cubicBezTo>
                  <a:cubicBezTo>
                    <a:pt x="2264" y="1379"/>
                    <a:pt x="2265" y="1380"/>
                    <a:pt x="2266" y="1382"/>
                  </a:cubicBezTo>
                  <a:cubicBezTo>
                    <a:pt x="2266" y="1382"/>
                    <a:pt x="2266" y="1382"/>
                    <a:pt x="2266" y="1382"/>
                  </a:cubicBezTo>
                  <a:cubicBezTo>
                    <a:pt x="2267" y="1383"/>
                    <a:pt x="2268" y="1383"/>
                    <a:pt x="2269" y="1383"/>
                  </a:cubicBezTo>
                  <a:cubicBezTo>
                    <a:pt x="2269" y="1383"/>
                    <a:pt x="2269" y="1383"/>
                    <a:pt x="2269" y="1383"/>
                  </a:cubicBezTo>
                  <a:cubicBezTo>
                    <a:pt x="2269" y="1383"/>
                    <a:pt x="2270" y="1383"/>
                    <a:pt x="2270" y="1383"/>
                  </a:cubicBezTo>
                  <a:cubicBezTo>
                    <a:pt x="2270" y="1383"/>
                    <a:pt x="2270" y="1383"/>
                    <a:pt x="2270" y="1383"/>
                  </a:cubicBezTo>
                  <a:cubicBezTo>
                    <a:pt x="2272" y="1382"/>
                    <a:pt x="2273" y="1381"/>
                    <a:pt x="2276" y="1379"/>
                  </a:cubicBezTo>
                  <a:cubicBezTo>
                    <a:pt x="2276" y="1379"/>
                    <a:pt x="2276" y="1379"/>
                    <a:pt x="2276" y="1379"/>
                  </a:cubicBezTo>
                  <a:cubicBezTo>
                    <a:pt x="2276" y="1379"/>
                    <a:pt x="2276" y="1379"/>
                    <a:pt x="2276" y="1378"/>
                  </a:cubicBezTo>
                  <a:cubicBezTo>
                    <a:pt x="2276" y="1378"/>
                    <a:pt x="2276" y="1378"/>
                    <a:pt x="2276" y="1378"/>
                  </a:cubicBezTo>
                  <a:cubicBezTo>
                    <a:pt x="2276" y="1378"/>
                    <a:pt x="2276" y="1378"/>
                    <a:pt x="2276" y="1377"/>
                  </a:cubicBezTo>
                  <a:cubicBezTo>
                    <a:pt x="2276" y="1377"/>
                    <a:pt x="2276" y="1377"/>
                    <a:pt x="2276" y="1377"/>
                  </a:cubicBezTo>
                  <a:cubicBezTo>
                    <a:pt x="2276" y="1376"/>
                    <a:pt x="2275" y="1374"/>
                    <a:pt x="2273" y="1373"/>
                  </a:cubicBezTo>
                  <a:cubicBezTo>
                    <a:pt x="2273" y="1373"/>
                    <a:pt x="2273" y="1373"/>
                    <a:pt x="2273" y="1373"/>
                  </a:cubicBezTo>
                  <a:cubicBezTo>
                    <a:pt x="2272" y="1372"/>
                    <a:pt x="2270" y="1371"/>
                    <a:pt x="2269" y="1369"/>
                  </a:cubicBezTo>
                  <a:cubicBezTo>
                    <a:pt x="2269" y="1369"/>
                    <a:pt x="2269" y="1369"/>
                    <a:pt x="2269" y="1369"/>
                  </a:cubicBezTo>
                  <a:cubicBezTo>
                    <a:pt x="2268" y="1368"/>
                    <a:pt x="2267" y="1367"/>
                    <a:pt x="2266" y="1367"/>
                  </a:cubicBezTo>
                  <a:cubicBezTo>
                    <a:pt x="2266" y="1367"/>
                    <a:pt x="2266" y="1367"/>
                    <a:pt x="2266" y="1367"/>
                  </a:cubicBezTo>
                  <a:cubicBezTo>
                    <a:pt x="2268" y="1365"/>
                    <a:pt x="2268" y="1365"/>
                    <a:pt x="2268" y="1365"/>
                  </a:cubicBezTo>
                  <a:cubicBezTo>
                    <a:pt x="2269" y="1365"/>
                    <a:pt x="2270" y="1366"/>
                    <a:pt x="2271" y="1367"/>
                  </a:cubicBezTo>
                  <a:cubicBezTo>
                    <a:pt x="2271" y="1367"/>
                    <a:pt x="2271" y="1367"/>
                    <a:pt x="2271" y="1367"/>
                  </a:cubicBezTo>
                  <a:cubicBezTo>
                    <a:pt x="2272" y="1368"/>
                    <a:pt x="2274" y="1370"/>
                    <a:pt x="2275" y="1370"/>
                  </a:cubicBezTo>
                  <a:cubicBezTo>
                    <a:pt x="2275" y="1370"/>
                    <a:pt x="2275" y="1370"/>
                    <a:pt x="2275" y="1370"/>
                  </a:cubicBezTo>
                  <a:cubicBezTo>
                    <a:pt x="2277" y="1372"/>
                    <a:pt x="2279" y="1374"/>
                    <a:pt x="2279" y="1377"/>
                  </a:cubicBezTo>
                  <a:cubicBezTo>
                    <a:pt x="2279" y="1377"/>
                    <a:pt x="2279" y="1377"/>
                    <a:pt x="2279" y="1377"/>
                  </a:cubicBezTo>
                  <a:cubicBezTo>
                    <a:pt x="2279" y="1378"/>
                    <a:pt x="2279" y="1379"/>
                    <a:pt x="2279" y="1380"/>
                  </a:cubicBezTo>
                  <a:cubicBezTo>
                    <a:pt x="2279" y="1380"/>
                    <a:pt x="2279" y="1380"/>
                    <a:pt x="2279" y="1380"/>
                  </a:cubicBezTo>
                  <a:cubicBezTo>
                    <a:pt x="2279" y="1380"/>
                    <a:pt x="2278" y="1380"/>
                    <a:pt x="2278" y="1381"/>
                  </a:cubicBezTo>
                  <a:cubicBezTo>
                    <a:pt x="2278" y="1381"/>
                    <a:pt x="2278" y="1381"/>
                    <a:pt x="2278" y="1381"/>
                  </a:cubicBezTo>
                  <a:cubicBezTo>
                    <a:pt x="2278" y="1381"/>
                    <a:pt x="2278" y="1381"/>
                    <a:pt x="2277" y="1381"/>
                  </a:cubicBezTo>
                  <a:cubicBezTo>
                    <a:pt x="2277" y="1381"/>
                    <a:pt x="2277" y="1381"/>
                    <a:pt x="2277" y="1381"/>
                  </a:cubicBezTo>
                  <a:cubicBezTo>
                    <a:pt x="2279" y="1382"/>
                    <a:pt x="2279" y="1382"/>
                    <a:pt x="2279" y="1382"/>
                  </a:cubicBezTo>
                  <a:cubicBezTo>
                    <a:pt x="2279" y="1384"/>
                    <a:pt x="2278" y="1387"/>
                    <a:pt x="2277" y="1390"/>
                  </a:cubicBezTo>
                  <a:cubicBezTo>
                    <a:pt x="2277" y="1390"/>
                    <a:pt x="2277" y="1390"/>
                    <a:pt x="2277" y="1390"/>
                  </a:cubicBezTo>
                  <a:cubicBezTo>
                    <a:pt x="2275" y="1393"/>
                    <a:pt x="2272" y="1399"/>
                    <a:pt x="2272" y="1401"/>
                  </a:cubicBezTo>
                  <a:cubicBezTo>
                    <a:pt x="2272" y="1401"/>
                    <a:pt x="2272" y="1401"/>
                    <a:pt x="2272" y="1401"/>
                  </a:cubicBezTo>
                  <a:cubicBezTo>
                    <a:pt x="2272" y="1402"/>
                    <a:pt x="2272" y="1402"/>
                    <a:pt x="2272" y="1402"/>
                  </a:cubicBezTo>
                  <a:cubicBezTo>
                    <a:pt x="2272" y="1402"/>
                    <a:pt x="2272" y="1402"/>
                    <a:pt x="2272" y="1402"/>
                  </a:cubicBezTo>
                  <a:cubicBezTo>
                    <a:pt x="2272" y="1404"/>
                    <a:pt x="2272" y="1408"/>
                    <a:pt x="2272" y="1411"/>
                  </a:cubicBezTo>
                  <a:cubicBezTo>
                    <a:pt x="2272" y="1411"/>
                    <a:pt x="2272" y="1411"/>
                    <a:pt x="2272" y="1411"/>
                  </a:cubicBezTo>
                  <a:cubicBezTo>
                    <a:pt x="2272" y="1413"/>
                    <a:pt x="2272" y="1414"/>
                    <a:pt x="2272" y="1415"/>
                  </a:cubicBezTo>
                  <a:cubicBezTo>
                    <a:pt x="2272" y="1415"/>
                    <a:pt x="2272" y="1415"/>
                    <a:pt x="2272" y="1415"/>
                  </a:cubicBezTo>
                  <a:cubicBezTo>
                    <a:pt x="2273" y="1414"/>
                    <a:pt x="2274" y="1413"/>
                    <a:pt x="2274" y="1412"/>
                  </a:cubicBezTo>
                  <a:cubicBezTo>
                    <a:pt x="2274" y="1412"/>
                    <a:pt x="2274" y="1412"/>
                    <a:pt x="2274" y="1412"/>
                  </a:cubicBezTo>
                  <a:cubicBezTo>
                    <a:pt x="2280" y="1402"/>
                    <a:pt x="2286" y="1402"/>
                    <a:pt x="2293" y="1397"/>
                  </a:cubicBezTo>
                  <a:cubicBezTo>
                    <a:pt x="2293" y="1397"/>
                    <a:pt x="2293" y="1397"/>
                    <a:pt x="2293" y="1397"/>
                  </a:cubicBezTo>
                  <a:cubicBezTo>
                    <a:pt x="2296" y="1394"/>
                    <a:pt x="2297" y="1390"/>
                    <a:pt x="2302" y="1387"/>
                  </a:cubicBezTo>
                  <a:cubicBezTo>
                    <a:pt x="2302" y="1387"/>
                    <a:pt x="2302" y="1387"/>
                    <a:pt x="2302" y="1387"/>
                  </a:cubicBezTo>
                  <a:cubicBezTo>
                    <a:pt x="2307" y="1384"/>
                    <a:pt x="2310" y="1383"/>
                    <a:pt x="2312" y="1382"/>
                  </a:cubicBezTo>
                  <a:cubicBezTo>
                    <a:pt x="2312" y="1382"/>
                    <a:pt x="2312" y="1382"/>
                    <a:pt x="2312" y="1382"/>
                  </a:cubicBezTo>
                  <a:cubicBezTo>
                    <a:pt x="2314" y="1384"/>
                    <a:pt x="2314" y="1384"/>
                    <a:pt x="2314" y="1384"/>
                  </a:cubicBezTo>
                  <a:cubicBezTo>
                    <a:pt x="2311" y="1386"/>
                    <a:pt x="2308" y="1387"/>
                    <a:pt x="2303" y="1389"/>
                  </a:cubicBezTo>
                  <a:cubicBezTo>
                    <a:pt x="2303" y="1389"/>
                    <a:pt x="2303" y="1389"/>
                    <a:pt x="2303" y="1389"/>
                  </a:cubicBezTo>
                  <a:cubicBezTo>
                    <a:pt x="2299" y="1391"/>
                    <a:pt x="2299" y="1395"/>
                    <a:pt x="2295" y="1399"/>
                  </a:cubicBezTo>
                  <a:cubicBezTo>
                    <a:pt x="2295" y="1399"/>
                    <a:pt x="2295" y="1399"/>
                    <a:pt x="2295" y="1399"/>
                  </a:cubicBezTo>
                  <a:cubicBezTo>
                    <a:pt x="2287" y="1405"/>
                    <a:pt x="2281" y="1404"/>
                    <a:pt x="2277" y="1413"/>
                  </a:cubicBezTo>
                  <a:cubicBezTo>
                    <a:pt x="2277" y="1413"/>
                    <a:pt x="2277" y="1413"/>
                    <a:pt x="2277" y="1413"/>
                  </a:cubicBezTo>
                  <a:cubicBezTo>
                    <a:pt x="2276" y="1415"/>
                    <a:pt x="2275" y="1416"/>
                    <a:pt x="2275" y="1417"/>
                  </a:cubicBezTo>
                  <a:cubicBezTo>
                    <a:pt x="2275" y="1417"/>
                    <a:pt x="2275" y="1417"/>
                    <a:pt x="2275" y="1417"/>
                  </a:cubicBezTo>
                  <a:cubicBezTo>
                    <a:pt x="2274" y="1418"/>
                    <a:pt x="2274" y="1419"/>
                    <a:pt x="2272" y="1419"/>
                  </a:cubicBezTo>
                  <a:cubicBezTo>
                    <a:pt x="2272" y="1419"/>
                    <a:pt x="2272" y="1419"/>
                    <a:pt x="2272" y="1419"/>
                  </a:cubicBezTo>
                  <a:cubicBezTo>
                    <a:pt x="2270" y="1419"/>
                    <a:pt x="2270" y="1418"/>
                    <a:pt x="2270" y="1417"/>
                  </a:cubicBezTo>
                  <a:close/>
                  <a:moveTo>
                    <a:pt x="1963" y="1401"/>
                  </a:moveTo>
                  <a:cubicBezTo>
                    <a:pt x="1961" y="1393"/>
                    <a:pt x="1961" y="1378"/>
                    <a:pt x="1961" y="1378"/>
                  </a:cubicBezTo>
                  <a:cubicBezTo>
                    <a:pt x="1961" y="1378"/>
                    <a:pt x="1961" y="1378"/>
                    <a:pt x="1961" y="1378"/>
                  </a:cubicBezTo>
                  <a:cubicBezTo>
                    <a:pt x="1964" y="1378"/>
                    <a:pt x="1964" y="1378"/>
                    <a:pt x="1964" y="1378"/>
                  </a:cubicBezTo>
                  <a:cubicBezTo>
                    <a:pt x="1964" y="1378"/>
                    <a:pt x="1964" y="1393"/>
                    <a:pt x="1966" y="1400"/>
                  </a:cubicBezTo>
                  <a:cubicBezTo>
                    <a:pt x="1966" y="1400"/>
                    <a:pt x="1966" y="1400"/>
                    <a:pt x="1966" y="1400"/>
                  </a:cubicBezTo>
                  <a:cubicBezTo>
                    <a:pt x="1968" y="1408"/>
                    <a:pt x="1969" y="1412"/>
                    <a:pt x="1970" y="1415"/>
                  </a:cubicBezTo>
                  <a:cubicBezTo>
                    <a:pt x="1970" y="1415"/>
                    <a:pt x="1970" y="1415"/>
                    <a:pt x="1970" y="1415"/>
                  </a:cubicBezTo>
                  <a:cubicBezTo>
                    <a:pt x="1967" y="1416"/>
                    <a:pt x="1967" y="1416"/>
                    <a:pt x="1967" y="1416"/>
                  </a:cubicBezTo>
                  <a:cubicBezTo>
                    <a:pt x="1966" y="1413"/>
                    <a:pt x="1965" y="1409"/>
                    <a:pt x="1963" y="1401"/>
                  </a:cubicBezTo>
                  <a:close/>
                  <a:moveTo>
                    <a:pt x="1496" y="1400"/>
                  </a:moveTo>
                  <a:cubicBezTo>
                    <a:pt x="1496" y="1400"/>
                    <a:pt x="1496" y="1397"/>
                    <a:pt x="1497" y="1393"/>
                  </a:cubicBezTo>
                  <a:cubicBezTo>
                    <a:pt x="1497" y="1393"/>
                    <a:pt x="1497" y="1393"/>
                    <a:pt x="1497" y="1393"/>
                  </a:cubicBezTo>
                  <a:cubicBezTo>
                    <a:pt x="1497" y="1391"/>
                    <a:pt x="1497" y="1389"/>
                    <a:pt x="1497" y="1387"/>
                  </a:cubicBezTo>
                  <a:cubicBezTo>
                    <a:pt x="1497" y="1387"/>
                    <a:pt x="1497" y="1387"/>
                    <a:pt x="1497" y="1387"/>
                  </a:cubicBezTo>
                  <a:cubicBezTo>
                    <a:pt x="1497" y="1386"/>
                    <a:pt x="1497" y="1384"/>
                    <a:pt x="1497" y="1383"/>
                  </a:cubicBezTo>
                  <a:cubicBezTo>
                    <a:pt x="1497" y="1383"/>
                    <a:pt x="1497" y="1383"/>
                    <a:pt x="1497" y="1383"/>
                  </a:cubicBezTo>
                  <a:cubicBezTo>
                    <a:pt x="1497" y="1383"/>
                    <a:pt x="1497" y="1382"/>
                    <a:pt x="1497" y="1382"/>
                  </a:cubicBezTo>
                  <a:cubicBezTo>
                    <a:pt x="1497" y="1382"/>
                    <a:pt x="1497" y="1382"/>
                    <a:pt x="1497" y="1382"/>
                  </a:cubicBezTo>
                  <a:cubicBezTo>
                    <a:pt x="1497" y="1380"/>
                    <a:pt x="1497" y="1379"/>
                    <a:pt x="1497" y="1377"/>
                  </a:cubicBezTo>
                  <a:cubicBezTo>
                    <a:pt x="1497" y="1377"/>
                    <a:pt x="1497" y="1377"/>
                    <a:pt x="1497" y="1377"/>
                  </a:cubicBezTo>
                  <a:cubicBezTo>
                    <a:pt x="1498" y="1374"/>
                    <a:pt x="1498" y="1372"/>
                    <a:pt x="1498" y="1369"/>
                  </a:cubicBezTo>
                  <a:cubicBezTo>
                    <a:pt x="1498" y="1369"/>
                    <a:pt x="1498" y="1369"/>
                    <a:pt x="1498" y="1369"/>
                  </a:cubicBezTo>
                  <a:cubicBezTo>
                    <a:pt x="1498" y="1366"/>
                    <a:pt x="1497" y="1366"/>
                    <a:pt x="1495" y="1364"/>
                  </a:cubicBezTo>
                  <a:cubicBezTo>
                    <a:pt x="1495" y="1364"/>
                    <a:pt x="1495" y="1364"/>
                    <a:pt x="1495" y="1364"/>
                  </a:cubicBezTo>
                  <a:cubicBezTo>
                    <a:pt x="1494" y="1363"/>
                    <a:pt x="1491" y="1364"/>
                    <a:pt x="1489" y="1363"/>
                  </a:cubicBezTo>
                  <a:cubicBezTo>
                    <a:pt x="1489" y="1363"/>
                    <a:pt x="1489" y="1363"/>
                    <a:pt x="1489" y="1363"/>
                  </a:cubicBezTo>
                  <a:cubicBezTo>
                    <a:pt x="1487" y="1362"/>
                    <a:pt x="1486" y="1359"/>
                    <a:pt x="1485" y="1355"/>
                  </a:cubicBezTo>
                  <a:cubicBezTo>
                    <a:pt x="1485" y="1355"/>
                    <a:pt x="1485" y="1355"/>
                    <a:pt x="1485" y="1355"/>
                  </a:cubicBezTo>
                  <a:cubicBezTo>
                    <a:pt x="1485" y="1355"/>
                    <a:pt x="1485" y="1355"/>
                    <a:pt x="1485" y="1355"/>
                  </a:cubicBezTo>
                  <a:cubicBezTo>
                    <a:pt x="1485" y="1355"/>
                    <a:pt x="1485" y="1355"/>
                    <a:pt x="1485" y="1355"/>
                  </a:cubicBezTo>
                  <a:cubicBezTo>
                    <a:pt x="1485" y="1351"/>
                    <a:pt x="1487" y="1349"/>
                    <a:pt x="1488" y="1347"/>
                  </a:cubicBezTo>
                  <a:cubicBezTo>
                    <a:pt x="1488" y="1347"/>
                    <a:pt x="1488" y="1347"/>
                    <a:pt x="1488" y="1347"/>
                  </a:cubicBezTo>
                  <a:cubicBezTo>
                    <a:pt x="1488" y="1345"/>
                    <a:pt x="1489" y="1344"/>
                    <a:pt x="1489" y="1342"/>
                  </a:cubicBezTo>
                  <a:cubicBezTo>
                    <a:pt x="1489" y="1342"/>
                    <a:pt x="1489" y="1342"/>
                    <a:pt x="1489" y="1342"/>
                  </a:cubicBezTo>
                  <a:cubicBezTo>
                    <a:pt x="1489" y="1341"/>
                    <a:pt x="1488" y="1340"/>
                    <a:pt x="1488" y="1340"/>
                  </a:cubicBezTo>
                  <a:cubicBezTo>
                    <a:pt x="1488" y="1340"/>
                    <a:pt x="1488" y="1340"/>
                    <a:pt x="1488" y="1340"/>
                  </a:cubicBezTo>
                  <a:cubicBezTo>
                    <a:pt x="1488" y="1338"/>
                    <a:pt x="1484" y="1337"/>
                    <a:pt x="1481" y="1335"/>
                  </a:cubicBezTo>
                  <a:cubicBezTo>
                    <a:pt x="1481" y="1335"/>
                    <a:pt x="1481" y="1335"/>
                    <a:pt x="1481" y="1335"/>
                  </a:cubicBezTo>
                  <a:cubicBezTo>
                    <a:pt x="1478" y="1333"/>
                    <a:pt x="1478" y="1327"/>
                    <a:pt x="1477" y="1325"/>
                  </a:cubicBezTo>
                  <a:cubicBezTo>
                    <a:pt x="1477" y="1325"/>
                    <a:pt x="1477" y="1325"/>
                    <a:pt x="1477" y="1325"/>
                  </a:cubicBezTo>
                  <a:cubicBezTo>
                    <a:pt x="1477" y="1322"/>
                    <a:pt x="1477" y="1315"/>
                    <a:pt x="1476" y="1312"/>
                  </a:cubicBezTo>
                  <a:cubicBezTo>
                    <a:pt x="1476" y="1312"/>
                    <a:pt x="1476" y="1312"/>
                    <a:pt x="1476" y="1312"/>
                  </a:cubicBezTo>
                  <a:cubicBezTo>
                    <a:pt x="1475" y="1309"/>
                    <a:pt x="1473" y="1308"/>
                    <a:pt x="1472" y="1306"/>
                  </a:cubicBezTo>
                  <a:cubicBezTo>
                    <a:pt x="1472" y="1306"/>
                    <a:pt x="1472" y="1306"/>
                    <a:pt x="1472" y="1306"/>
                  </a:cubicBezTo>
                  <a:cubicBezTo>
                    <a:pt x="1472" y="1305"/>
                    <a:pt x="1472" y="1305"/>
                    <a:pt x="1472" y="1305"/>
                  </a:cubicBezTo>
                  <a:cubicBezTo>
                    <a:pt x="1472" y="1305"/>
                    <a:pt x="1472" y="1305"/>
                    <a:pt x="1472" y="1305"/>
                  </a:cubicBezTo>
                  <a:cubicBezTo>
                    <a:pt x="1472" y="1302"/>
                    <a:pt x="1474" y="1301"/>
                    <a:pt x="1477" y="1300"/>
                  </a:cubicBezTo>
                  <a:cubicBezTo>
                    <a:pt x="1477" y="1300"/>
                    <a:pt x="1477" y="1300"/>
                    <a:pt x="1477" y="1300"/>
                  </a:cubicBezTo>
                  <a:cubicBezTo>
                    <a:pt x="1480" y="1299"/>
                    <a:pt x="1480" y="1299"/>
                    <a:pt x="1480" y="1298"/>
                  </a:cubicBezTo>
                  <a:cubicBezTo>
                    <a:pt x="1480" y="1298"/>
                    <a:pt x="1480" y="1298"/>
                    <a:pt x="1480" y="1298"/>
                  </a:cubicBezTo>
                  <a:cubicBezTo>
                    <a:pt x="1480" y="1297"/>
                    <a:pt x="1478" y="1294"/>
                    <a:pt x="1476" y="1291"/>
                  </a:cubicBezTo>
                  <a:cubicBezTo>
                    <a:pt x="1476" y="1291"/>
                    <a:pt x="1476" y="1291"/>
                    <a:pt x="1476" y="1291"/>
                  </a:cubicBezTo>
                  <a:cubicBezTo>
                    <a:pt x="1476" y="1289"/>
                    <a:pt x="1476" y="1289"/>
                    <a:pt x="1474" y="1289"/>
                  </a:cubicBezTo>
                  <a:cubicBezTo>
                    <a:pt x="1474" y="1289"/>
                    <a:pt x="1474" y="1289"/>
                    <a:pt x="1474" y="1289"/>
                  </a:cubicBezTo>
                  <a:cubicBezTo>
                    <a:pt x="1473" y="1289"/>
                    <a:pt x="1471" y="1288"/>
                    <a:pt x="1471" y="1285"/>
                  </a:cubicBezTo>
                  <a:cubicBezTo>
                    <a:pt x="1471" y="1285"/>
                    <a:pt x="1471" y="1285"/>
                    <a:pt x="1471" y="1285"/>
                  </a:cubicBezTo>
                  <a:cubicBezTo>
                    <a:pt x="1471" y="1284"/>
                    <a:pt x="1470" y="1283"/>
                    <a:pt x="1468" y="1282"/>
                  </a:cubicBezTo>
                  <a:cubicBezTo>
                    <a:pt x="1468" y="1282"/>
                    <a:pt x="1468" y="1282"/>
                    <a:pt x="1468" y="1282"/>
                  </a:cubicBezTo>
                  <a:cubicBezTo>
                    <a:pt x="1467" y="1281"/>
                    <a:pt x="1464" y="1281"/>
                    <a:pt x="1460" y="1279"/>
                  </a:cubicBezTo>
                  <a:cubicBezTo>
                    <a:pt x="1460" y="1279"/>
                    <a:pt x="1460" y="1279"/>
                    <a:pt x="1460" y="1279"/>
                  </a:cubicBezTo>
                  <a:cubicBezTo>
                    <a:pt x="1452" y="1276"/>
                    <a:pt x="1454" y="1266"/>
                    <a:pt x="1453" y="1255"/>
                  </a:cubicBezTo>
                  <a:cubicBezTo>
                    <a:pt x="1453" y="1255"/>
                    <a:pt x="1453" y="1255"/>
                    <a:pt x="1453" y="1255"/>
                  </a:cubicBezTo>
                  <a:cubicBezTo>
                    <a:pt x="1453" y="1255"/>
                    <a:pt x="1453" y="1255"/>
                    <a:pt x="1453" y="1255"/>
                  </a:cubicBezTo>
                  <a:cubicBezTo>
                    <a:pt x="1453" y="1255"/>
                    <a:pt x="1453" y="1255"/>
                    <a:pt x="1452" y="1255"/>
                  </a:cubicBezTo>
                  <a:cubicBezTo>
                    <a:pt x="1452" y="1255"/>
                    <a:pt x="1452" y="1255"/>
                    <a:pt x="1452" y="1255"/>
                  </a:cubicBezTo>
                  <a:cubicBezTo>
                    <a:pt x="1452" y="1255"/>
                    <a:pt x="1452" y="1254"/>
                    <a:pt x="1452" y="1254"/>
                  </a:cubicBezTo>
                  <a:cubicBezTo>
                    <a:pt x="1452" y="1254"/>
                    <a:pt x="1452" y="1254"/>
                    <a:pt x="1452" y="1254"/>
                  </a:cubicBezTo>
                  <a:cubicBezTo>
                    <a:pt x="1451" y="1253"/>
                    <a:pt x="1451" y="1252"/>
                    <a:pt x="1450" y="1252"/>
                  </a:cubicBezTo>
                  <a:cubicBezTo>
                    <a:pt x="1450" y="1252"/>
                    <a:pt x="1450" y="1252"/>
                    <a:pt x="1450" y="1252"/>
                  </a:cubicBezTo>
                  <a:cubicBezTo>
                    <a:pt x="1449" y="1250"/>
                    <a:pt x="1449" y="1249"/>
                    <a:pt x="1449" y="1248"/>
                  </a:cubicBezTo>
                  <a:cubicBezTo>
                    <a:pt x="1449" y="1248"/>
                    <a:pt x="1449" y="1248"/>
                    <a:pt x="1449" y="1248"/>
                  </a:cubicBezTo>
                  <a:cubicBezTo>
                    <a:pt x="1449" y="1248"/>
                    <a:pt x="1449" y="1248"/>
                    <a:pt x="1449" y="1248"/>
                  </a:cubicBezTo>
                  <a:cubicBezTo>
                    <a:pt x="1449" y="1248"/>
                    <a:pt x="1448" y="1248"/>
                    <a:pt x="1447" y="1247"/>
                  </a:cubicBezTo>
                  <a:cubicBezTo>
                    <a:pt x="1447" y="1247"/>
                    <a:pt x="1447" y="1247"/>
                    <a:pt x="1447" y="1247"/>
                  </a:cubicBezTo>
                  <a:cubicBezTo>
                    <a:pt x="1444" y="1245"/>
                    <a:pt x="1440" y="1240"/>
                    <a:pt x="1435" y="1240"/>
                  </a:cubicBezTo>
                  <a:cubicBezTo>
                    <a:pt x="1435" y="1240"/>
                    <a:pt x="1435" y="1240"/>
                    <a:pt x="1435" y="1240"/>
                  </a:cubicBezTo>
                  <a:cubicBezTo>
                    <a:pt x="1435" y="1240"/>
                    <a:pt x="1435" y="1240"/>
                    <a:pt x="1435" y="1240"/>
                  </a:cubicBezTo>
                  <a:cubicBezTo>
                    <a:pt x="1435" y="1240"/>
                    <a:pt x="1435" y="1240"/>
                    <a:pt x="1435" y="1240"/>
                  </a:cubicBezTo>
                  <a:cubicBezTo>
                    <a:pt x="1434" y="1240"/>
                    <a:pt x="1433" y="1240"/>
                    <a:pt x="1433" y="1241"/>
                  </a:cubicBezTo>
                  <a:cubicBezTo>
                    <a:pt x="1433" y="1241"/>
                    <a:pt x="1433" y="1241"/>
                    <a:pt x="1433" y="1241"/>
                  </a:cubicBezTo>
                  <a:cubicBezTo>
                    <a:pt x="1433" y="1241"/>
                    <a:pt x="1433" y="1242"/>
                    <a:pt x="1432" y="1243"/>
                  </a:cubicBezTo>
                  <a:cubicBezTo>
                    <a:pt x="1432" y="1243"/>
                    <a:pt x="1432" y="1243"/>
                    <a:pt x="1432" y="1243"/>
                  </a:cubicBezTo>
                  <a:cubicBezTo>
                    <a:pt x="1431" y="1244"/>
                    <a:pt x="1430" y="1245"/>
                    <a:pt x="1428" y="1245"/>
                  </a:cubicBezTo>
                  <a:cubicBezTo>
                    <a:pt x="1428" y="1245"/>
                    <a:pt x="1428" y="1245"/>
                    <a:pt x="1428" y="1245"/>
                  </a:cubicBezTo>
                  <a:cubicBezTo>
                    <a:pt x="1428" y="1245"/>
                    <a:pt x="1427" y="1245"/>
                    <a:pt x="1427" y="1245"/>
                  </a:cubicBezTo>
                  <a:cubicBezTo>
                    <a:pt x="1427" y="1245"/>
                    <a:pt x="1427" y="1245"/>
                    <a:pt x="1427" y="1245"/>
                  </a:cubicBezTo>
                  <a:cubicBezTo>
                    <a:pt x="1424" y="1244"/>
                    <a:pt x="1421" y="1241"/>
                    <a:pt x="1419" y="1238"/>
                  </a:cubicBezTo>
                  <a:cubicBezTo>
                    <a:pt x="1419" y="1238"/>
                    <a:pt x="1419" y="1238"/>
                    <a:pt x="1419" y="1238"/>
                  </a:cubicBezTo>
                  <a:cubicBezTo>
                    <a:pt x="1416" y="1234"/>
                    <a:pt x="1414" y="1231"/>
                    <a:pt x="1412" y="1229"/>
                  </a:cubicBezTo>
                  <a:cubicBezTo>
                    <a:pt x="1412" y="1229"/>
                    <a:pt x="1412" y="1229"/>
                    <a:pt x="1412" y="1229"/>
                  </a:cubicBezTo>
                  <a:cubicBezTo>
                    <a:pt x="1412" y="1229"/>
                    <a:pt x="1412" y="1229"/>
                    <a:pt x="1411" y="1229"/>
                  </a:cubicBezTo>
                  <a:cubicBezTo>
                    <a:pt x="1411" y="1229"/>
                    <a:pt x="1411" y="1229"/>
                    <a:pt x="1411" y="1229"/>
                  </a:cubicBezTo>
                  <a:cubicBezTo>
                    <a:pt x="1410" y="1229"/>
                    <a:pt x="1408" y="1230"/>
                    <a:pt x="1406" y="1232"/>
                  </a:cubicBezTo>
                  <a:cubicBezTo>
                    <a:pt x="1406" y="1232"/>
                    <a:pt x="1406" y="1232"/>
                    <a:pt x="1406" y="1232"/>
                  </a:cubicBezTo>
                  <a:cubicBezTo>
                    <a:pt x="1403" y="1233"/>
                    <a:pt x="1401" y="1235"/>
                    <a:pt x="1399" y="1235"/>
                  </a:cubicBezTo>
                  <a:cubicBezTo>
                    <a:pt x="1399" y="1235"/>
                    <a:pt x="1399" y="1235"/>
                    <a:pt x="1399" y="1235"/>
                  </a:cubicBezTo>
                  <a:cubicBezTo>
                    <a:pt x="1398" y="1235"/>
                    <a:pt x="1397" y="1235"/>
                    <a:pt x="1397" y="1234"/>
                  </a:cubicBezTo>
                  <a:cubicBezTo>
                    <a:pt x="1397" y="1234"/>
                    <a:pt x="1397" y="1234"/>
                    <a:pt x="1397" y="1234"/>
                  </a:cubicBezTo>
                  <a:cubicBezTo>
                    <a:pt x="1392" y="1229"/>
                    <a:pt x="1387" y="1223"/>
                    <a:pt x="1385" y="1221"/>
                  </a:cubicBezTo>
                  <a:cubicBezTo>
                    <a:pt x="1385" y="1221"/>
                    <a:pt x="1385" y="1221"/>
                    <a:pt x="1385" y="1221"/>
                  </a:cubicBezTo>
                  <a:cubicBezTo>
                    <a:pt x="1382" y="1219"/>
                    <a:pt x="1380" y="1217"/>
                    <a:pt x="1380" y="1215"/>
                  </a:cubicBezTo>
                  <a:cubicBezTo>
                    <a:pt x="1380" y="1215"/>
                    <a:pt x="1380" y="1215"/>
                    <a:pt x="1380" y="1215"/>
                  </a:cubicBezTo>
                  <a:cubicBezTo>
                    <a:pt x="1380" y="1213"/>
                    <a:pt x="1381" y="1211"/>
                    <a:pt x="1382" y="1209"/>
                  </a:cubicBezTo>
                  <a:cubicBezTo>
                    <a:pt x="1382" y="1209"/>
                    <a:pt x="1382" y="1209"/>
                    <a:pt x="1382" y="1209"/>
                  </a:cubicBezTo>
                  <a:cubicBezTo>
                    <a:pt x="1382" y="1208"/>
                    <a:pt x="1382" y="1208"/>
                    <a:pt x="1382" y="1207"/>
                  </a:cubicBezTo>
                  <a:cubicBezTo>
                    <a:pt x="1382" y="1207"/>
                    <a:pt x="1382" y="1207"/>
                    <a:pt x="1382" y="1207"/>
                  </a:cubicBezTo>
                  <a:cubicBezTo>
                    <a:pt x="1382" y="1207"/>
                    <a:pt x="1382" y="1207"/>
                    <a:pt x="1380" y="1206"/>
                  </a:cubicBezTo>
                  <a:cubicBezTo>
                    <a:pt x="1380" y="1206"/>
                    <a:pt x="1380" y="1206"/>
                    <a:pt x="1380" y="1206"/>
                  </a:cubicBezTo>
                  <a:cubicBezTo>
                    <a:pt x="1378" y="1205"/>
                    <a:pt x="1376" y="1204"/>
                    <a:pt x="1375" y="1201"/>
                  </a:cubicBezTo>
                  <a:cubicBezTo>
                    <a:pt x="1375" y="1201"/>
                    <a:pt x="1375" y="1201"/>
                    <a:pt x="1375" y="1201"/>
                  </a:cubicBezTo>
                  <a:cubicBezTo>
                    <a:pt x="1374" y="1197"/>
                    <a:pt x="1367" y="1196"/>
                    <a:pt x="1363" y="1197"/>
                  </a:cubicBezTo>
                  <a:cubicBezTo>
                    <a:pt x="1363" y="1197"/>
                    <a:pt x="1363" y="1197"/>
                    <a:pt x="1363" y="1197"/>
                  </a:cubicBezTo>
                  <a:cubicBezTo>
                    <a:pt x="1358" y="1196"/>
                    <a:pt x="1354" y="1192"/>
                    <a:pt x="1350" y="1187"/>
                  </a:cubicBezTo>
                  <a:cubicBezTo>
                    <a:pt x="1350" y="1187"/>
                    <a:pt x="1350" y="1187"/>
                    <a:pt x="1350" y="1187"/>
                  </a:cubicBezTo>
                  <a:cubicBezTo>
                    <a:pt x="1345" y="1181"/>
                    <a:pt x="1348" y="1178"/>
                    <a:pt x="1339" y="1173"/>
                  </a:cubicBezTo>
                  <a:cubicBezTo>
                    <a:pt x="1339" y="1173"/>
                    <a:pt x="1339" y="1173"/>
                    <a:pt x="1339" y="1173"/>
                  </a:cubicBezTo>
                  <a:cubicBezTo>
                    <a:pt x="1336" y="1171"/>
                    <a:pt x="1335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2"/>
                    <a:pt x="1334" y="1172"/>
                  </a:cubicBezTo>
                  <a:cubicBezTo>
                    <a:pt x="1334" y="1172"/>
                    <a:pt x="1334" y="1172"/>
                    <a:pt x="1334" y="1172"/>
                  </a:cubicBezTo>
                  <a:cubicBezTo>
                    <a:pt x="1334" y="1172"/>
                    <a:pt x="1334" y="1172"/>
                    <a:pt x="1334" y="1172"/>
                  </a:cubicBezTo>
                  <a:cubicBezTo>
                    <a:pt x="1334" y="1172"/>
                    <a:pt x="1334" y="1172"/>
                    <a:pt x="1334" y="1172"/>
                  </a:cubicBezTo>
                  <a:cubicBezTo>
                    <a:pt x="1334" y="1172"/>
                    <a:pt x="1334" y="1172"/>
                    <a:pt x="1334" y="1172"/>
                  </a:cubicBezTo>
                  <a:cubicBezTo>
                    <a:pt x="1334" y="1172"/>
                    <a:pt x="1334" y="1172"/>
                    <a:pt x="1334" y="1172"/>
                  </a:cubicBezTo>
                  <a:cubicBezTo>
                    <a:pt x="1334" y="1173"/>
                    <a:pt x="1334" y="1173"/>
                    <a:pt x="1334" y="1173"/>
                  </a:cubicBezTo>
                  <a:cubicBezTo>
                    <a:pt x="1334" y="1173"/>
                    <a:pt x="1334" y="1173"/>
                    <a:pt x="1334" y="1173"/>
                  </a:cubicBezTo>
                  <a:cubicBezTo>
                    <a:pt x="1335" y="1174"/>
                    <a:pt x="1335" y="1175"/>
                    <a:pt x="1336" y="1175"/>
                  </a:cubicBezTo>
                  <a:cubicBezTo>
                    <a:pt x="1336" y="1175"/>
                    <a:pt x="1336" y="1175"/>
                    <a:pt x="1336" y="1175"/>
                  </a:cubicBezTo>
                  <a:cubicBezTo>
                    <a:pt x="1338" y="1176"/>
                    <a:pt x="1339" y="1179"/>
                    <a:pt x="1341" y="1183"/>
                  </a:cubicBezTo>
                  <a:cubicBezTo>
                    <a:pt x="1341" y="1183"/>
                    <a:pt x="1341" y="1183"/>
                    <a:pt x="1341" y="1183"/>
                  </a:cubicBezTo>
                  <a:cubicBezTo>
                    <a:pt x="1342" y="1186"/>
                    <a:pt x="1343" y="1188"/>
                    <a:pt x="1343" y="1189"/>
                  </a:cubicBezTo>
                  <a:cubicBezTo>
                    <a:pt x="1343" y="1189"/>
                    <a:pt x="1343" y="1189"/>
                    <a:pt x="1343" y="1189"/>
                  </a:cubicBezTo>
                  <a:cubicBezTo>
                    <a:pt x="1343" y="1189"/>
                    <a:pt x="1343" y="1190"/>
                    <a:pt x="1342" y="1191"/>
                  </a:cubicBezTo>
                  <a:cubicBezTo>
                    <a:pt x="1342" y="1191"/>
                    <a:pt x="1342" y="1191"/>
                    <a:pt x="1342" y="1191"/>
                  </a:cubicBezTo>
                  <a:cubicBezTo>
                    <a:pt x="1342" y="1191"/>
                    <a:pt x="1341" y="1191"/>
                    <a:pt x="1340" y="1191"/>
                  </a:cubicBezTo>
                  <a:cubicBezTo>
                    <a:pt x="1340" y="1191"/>
                    <a:pt x="1340" y="1191"/>
                    <a:pt x="1340" y="1191"/>
                  </a:cubicBezTo>
                  <a:cubicBezTo>
                    <a:pt x="1340" y="1191"/>
                    <a:pt x="1340" y="1191"/>
                    <a:pt x="1340" y="1191"/>
                  </a:cubicBezTo>
                  <a:cubicBezTo>
                    <a:pt x="1340" y="1191"/>
                    <a:pt x="1340" y="1191"/>
                    <a:pt x="1340" y="1191"/>
                  </a:cubicBezTo>
                  <a:cubicBezTo>
                    <a:pt x="1337" y="1191"/>
                    <a:pt x="1334" y="1189"/>
                    <a:pt x="1332" y="1186"/>
                  </a:cubicBezTo>
                  <a:cubicBezTo>
                    <a:pt x="1332" y="1186"/>
                    <a:pt x="1332" y="1186"/>
                    <a:pt x="1332" y="1186"/>
                  </a:cubicBezTo>
                  <a:cubicBezTo>
                    <a:pt x="1328" y="1182"/>
                    <a:pt x="1316" y="1177"/>
                    <a:pt x="1310" y="1169"/>
                  </a:cubicBezTo>
                  <a:cubicBezTo>
                    <a:pt x="1310" y="1169"/>
                    <a:pt x="1310" y="1169"/>
                    <a:pt x="1310" y="1169"/>
                  </a:cubicBezTo>
                  <a:cubicBezTo>
                    <a:pt x="1305" y="1162"/>
                    <a:pt x="1296" y="1152"/>
                    <a:pt x="1289" y="1143"/>
                  </a:cubicBezTo>
                  <a:cubicBezTo>
                    <a:pt x="1289" y="1143"/>
                    <a:pt x="1289" y="1143"/>
                    <a:pt x="1289" y="1143"/>
                  </a:cubicBezTo>
                  <a:cubicBezTo>
                    <a:pt x="1282" y="1134"/>
                    <a:pt x="1287" y="1141"/>
                    <a:pt x="1275" y="1128"/>
                  </a:cubicBezTo>
                  <a:cubicBezTo>
                    <a:pt x="1275" y="1128"/>
                    <a:pt x="1275" y="1128"/>
                    <a:pt x="1275" y="1128"/>
                  </a:cubicBezTo>
                  <a:cubicBezTo>
                    <a:pt x="1270" y="1122"/>
                    <a:pt x="1268" y="1120"/>
                    <a:pt x="1267" y="1121"/>
                  </a:cubicBezTo>
                  <a:cubicBezTo>
                    <a:pt x="1267" y="1121"/>
                    <a:pt x="1267" y="1121"/>
                    <a:pt x="1267" y="1121"/>
                  </a:cubicBezTo>
                  <a:cubicBezTo>
                    <a:pt x="1266" y="1120"/>
                    <a:pt x="1265" y="1123"/>
                    <a:pt x="1262" y="1126"/>
                  </a:cubicBezTo>
                  <a:cubicBezTo>
                    <a:pt x="1262" y="1126"/>
                    <a:pt x="1262" y="1126"/>
                    <a:pt x="1262" y="1126"/>
                  </a:cubicBezTo>
                  <a:cubicBezTo>
                    <a:pt x="1259" y="1129"/>
                    <a:pt x="1256" y="1130"/>
                    <a:pt x="1254" y="1130"/>
                  </a:cubicBezTo>
                  <a:cubicBezTo>
                    <a:pt x="1254" y="1130"/>
                    <a:pt x="1254" y="1130"/>
                    <a:pt x="1254" y="1130"/>
                  </a:cubicBezTo>
                  <a:cubicBezTo>
                    <a:pt x="1251" y="1130"/>
                    <a:pt x="1248" y="1129"/>
                    <a:pt x="1246" y="1126"/>
                  </a:cubicBezTo>
                  <a:cubicBezTo>
                    <a:pt x="1246" y="1126"/>
                    <a:pt x="1246" y="1126"/>
                    <a:pt x="1246" y="1126"/>
                  </a:cubicBezTo>
                  <a:cubicBezTo>
                    <a:pt x="1244" y="1124"/>
                    <a:pt x="1241" y="1122"/>
                    <a:pt x="1239" y="1122"/>
                  </a:cubicBezTo>
                  <a:cubicBezTo>
                    <a:pt x="1239" y="1122"/>
                    <a:pt x="1239" y="1122"/>
                    <a:pt x="1239" y="1122"/>
                  </a:cubicBezTo>
                  <a:cubicBezTo>
                    <a:pt x="1238" y="1122"/>
                    <a:pt x="1238" y="1122"/>
                    <a:pt x="1238" y="1122"/>
                  </a:cubicBezTo>
                  <a:cubicBezTo>
                    <a:pt x="1238" y="1122"/>
                    <a:pt x="1238" y="1122"/>
                    <a:pt x="1238" y="1122"/>
                  </a:cubicBezTo>
                  <a:cubicBezTo>
                    <a:pt x="1238" y="1122"/>
                    <a:pt x="1238" y="1122"/>
                    <a:pt x="1238" y="1122"/>
                  </a:cubicBezTo>
                  <a:cubicBezTo>
                    <a:pt x="1238" y="1122"/>
                    <a:pt x="1238" y="1122"/>
                    <a:pt x="1238" y="1123"/>
                  </a:cubicBezTo>
                  <a:cubicBezTo>
                    <a:pt x="1238" y="1123"/>
                    <a:pt x="1238" y="1123"/>
                    <a:pt x="1238" y="1123"/>
                  </a:cubicBezTo>
                  <a:cubicBezTo>
                    <a:pt x="1238" y="1123"/>
                    <a:pt x="1238" y="1123"/>
                    <a:pt x="1238" y="1124"/>
                  </a:cubicBezTo>
                  <a:cubicBezTo>
                    <a:pt x="1238" y="1124"/>
                    <a:pt x="1238" y="1124"/>
                    <a:pt x="1238" y="1124"/>
                  </a:cubicBezTo>
                  <a:cubicBezTo>
                    <a:pt x="1238" y="1128"/>
                    <a:pt x="1233" y="1134"/>
                    <a:pt x="1229" y="1138"/>
                  </a:cubicBezTo>
                  <a:cubicBezTo>
                    <a:pt x="1229" y="1138"/>
                    <a:pt x="1229" y="1138"/>
                    <a:pt x="1229" y="1138"/>
                  </a:cubicBezTo>
                  <a:cubicBezTo>
                    <a:pt x="1228" y="1139"/>
                    <a:pt x="1227" y="1140"/>
                    <a:pt x="1226" y="1140"/>
                  </a:cubicBezTo>
                  <a:cubicBezTo>
                    <a:pt x="1226" y="1140"/>
                    <a:pt x="1226" y="1140"/>
                    <a:pt x="1226" y="1140"/>
                  </a:cubicBezTo>
                  <a:cubicBezTo>
                    <a:pt x="1218" y="1139"/>
                    <a:pt x="1205" y="1126"/>
                    <a:pt x="1199" y="1119"/>
                  </a:cubicBezTo>
                  <a:cubicBezTo>
                    <a:pt x="1199" y="1119"/>
                    <a:pt x="1199" y="1119"/>
                    <a:pt x="1199" y="1119"/>
                  </a:cubicBezTo>
                  <a:cubicBezTo>
                    <a:pt x="1194" y="1111"/>
                    <a:pt x="1180" y="1106"/>
                    <a:pt x="1169" y="1102"/>
                  </a:cubicBezTo>
                  <a:cubicBezTo>
                    <a:pt x="1169" y="1102"/>
                    <a:pt x="1169" y="1102"/>
                    <a:pt x="1169" y="1102"/>
                  </a:cubicBezTo>
                  <a:cubicBezTo>
                    <a:pt x="1167" y="1101"/>
                    <a:pt x="1165" y="1101"/>
                    <a:pt x="1164" y="1101"/>
                  </a:cubicBezTo>
                  <a:cubicBezTo>
                    <a:pt x="1164" y="1101"/>
                    <a:pt x="1164" y="1101"/>
                    <a:pt x="1164" y="1101"/>
                  </a:cubicBezTo>
                  <a:cubicBezTo>
                    <a:pt x="1163" y="1101"/>
                    <a:pt x="1163" y="1101"/>
                    <a:pt x="1162" y="1103"/>
                  </a:cubicBezTo>
                  <a:cubicBezTo>
                    <a:pt x="1162" y="1103"/>
                    <a:pt x="1162" y="1103"/>
                    <a:pt x="1162" y="1103"/>
                  </a:cubicBezTo>
                  <a:cubicBezTo>
                    <a:pt x="1161" y="1105"/>
                    <a:pt x="1161" y="1109"/>
                    <a:pt x="1160" y="1112"/>
                  </a:cubicBezTo>
                  <a:cubicBezTo>
                    <a:pt x="1160" y="1112"/>
                    <a:pt x="1160" y="1112"/>
                    <a:pt x="1160" y="1112"/>
                  </a:cubicBezTo>
                  <a:cubicBezTo>
                    <a:pt x="1158" y="1114"/>
                    <a:pt x="1158" y="1117"/>
                    <a:pt x="1158" y="1119"/>
                  </a:cubicBezTo>
                  <a:cubicBezTo>
                    <a:pt x="1158" y="1119"/>
                    <a:pt x="1158" y="1119"/>
                    <a:pt x="1158" y="1119"/>
                  </a:cubicBezTo>
                  <a:cubicBezTo>
                    <a:pt x="1158" y="1124"/>
                    <a:pt x="1160" y="1129"/>
                    <a:pt x="1160" y="1137"/>
                  </a:cubicBezTo>
                  <a:cubicBezTo>
                    <a:pt x="1160" y="1137"/>
                    <a:pt x="1160" y="1137"/>
                    <a:pt x="1160" y="1137"/>
                  </a:cubicBezTo>
                  <a:cubicBezTo>
                    <a:pt x="1160" y="1139"/>
                    <a:pt x="1160" y="1140"/>
                    <a:pt x="1160" y="1141"/>
                  </a:cubicBezTo>
                  <a:cubicBezTo>
                    <a:pt x="1160" y="1141"/>
                    <a:pt x="1160" y="1141"/>
                    <a:pt x="1160" y="1141"/>
                  </a:cubicBezTo>
                  <a:cubicBezTo>
                    <a:pt x="1160" y="1147"/>
                    <a:pt x="1158" y="1152"/>
                    <a:pt x="1154" y="1152"/>
                  </a:cubicBezTo>
                  <a:cubicBezTo>
                    <a:pt x="1154" y="1152"/>
                    <a:pt x="1154" y="1152"/>
                    <a:pt x="1154" y="1152"/>
                  </a:cubicBezTo>
                  <a:cubicBezTo>
                    <a:pt x="1152" y="1152"/>
                    <a:pt x="1151" y="1151"/>
                    <a:pt x="1149" y="1150"/>
                  </a:cubicBezTo>
                  <a:cubicBezTo>
                    <a:pt x="1149" y="1150"/>
                    <a:pt x="1149" y="1150"/>
                    <a:pt x="1149" y="1150"/>
                  </a:cubicBezTo>
                  <a:cubicBezTo>
                    <a:pt x="1148" y="1149"/>
                    <a:pt x="1147" y="1149"/>
                    <a:pt x="1146" y="1149"/>
                  </a:cubicBezTo>
                  <a:cubicBezTo>
                    <a:pt x="1146" y="1149"/>
                    <a:pt x="1146" y="1149"/>
                    <a:pt x="1146" y="1149"/>
                  </a:cubicBezTo>
                  <a:cubicBezTo>
                    <a:pt x="1146" y="1149"/>
                    <a:pt x="1145" y="1150"/>
                    <a:pt x="1144" y="1151"/>
                  </a:cubicBezTo>
                  <a:cubicBezTo>
                    <a:pt x="1144" y="1151"/>
                    <a:pt x="1144" y="1151"/>
                    <a:pt x="1144" y="1151"/>
                  </a:cubicBezTo>
                  <a:cubicBezTo>
                    <a:pt x="1143" y="1152"/>
                    <a:pt x="1141" y="1154"/>
                    <a:pt x="1139" y="1155"/>
                  </a:cubicBezTo>
                  <a:cubicBezTo>
                    <a:pt x="1139" y="1155"/>
                    <a:pt x="1139" y="1155"/>
                    <a:pt x="1139" y="1155"/>
                  </a:cubicBezTo>
                  <a:cubicBezTo>
                    <a:pt x="1137" y="1155"/>
                    <a:pt x="1135" y="1161"/>
                    <a:pt x="1132" y="1168"/>
                  </a:cubicBezTo>
                  <a:cubicBezTo>
                    <a:pt x="1132" y="1168"/>
                    <a:pt x="1132" y="1168"/>
                    <a:pt x="1132" y="1168"/>
                  </a:cubicBezTo>
                  <a:cubicBezTo>
                    <a:pt x="1132" y="1169"/>
                    <a:pt x="1132" y="1171"/>
                    <a:pt x="1132" y="1172"/>
                  </a:cubicBezTo>
                  <a:cubicBezTo>
                    <a:pt x="1132" y="1172"/>
                    <a:pt x="1132" y="1172"/>
                    <a:pt x="1132" y="1172"/>
                  </a:cubicBezTo>
                  <a:cubicBezTo>
                    <a:pt x="1132" y="1173"/>
                    <a:pt x="1132" y="1174"/>
                    <a:pt x="1130" y="1174"/>
                  </a:cubicBezTo>
                  <a:cubicBezTo>
                    <a:pt x="1130" y="1174"/>
                    <a:pt x="1130" y="1174"/>
                    <a:pt x="1130" y="1174"/>
                  </a:cubicBezTo>
                  <a:cubicBezTo>
                    <a:pt x="1130" y="1174"/>
                    <a:pt x="1130" y="1174"/>
                    <a:pt x="1130" y="1174"/>
                  </a:cubicBezTo>
                  <a:cubicBezTo>
                    <a:pt x="1130" y="1174"/>
                    <a:pt x="1130" y="1174"/>
                    <a:pt x="1130" y="1174"/>
                  </a:cubicBezTo>
                  <a:cubicBezTo>
                    <a:pt x="1121" y="1171"/>
                    <a:pt x="1121" y="1171"/>
                    <a:pt x="1121" y="1171"/>
                  </a:cubicBezTo>
                  <a:cubicBezTo>
                    <a:pt x="1120" y="1170"/>
                    <a:pt x="1119" y="1170"/>
                    <a:pt x="1118" y="1170"/>
                  </a:cubicBezTo>
                  <a:cubicBezTo>
                    <a:pt x="1118" y="1170"/>
                    <a:pt x="1118" y="1170"/>
                    <a:pt x="1118" y="1170"/>
                  </a:cubicBezTo>
                  <a:cubicBezTo>
                    <a:pt x="1114" y="1170"/>
                    <a:pt x="1113" y="1175"/>
                    <a:pt x="1109" y="1178"/>
                  </a:cubicBezTo>
                  <a:cubicBezTo>
                    <a:pt x="1109" y="1178"/>
                    <a:pt x="1109" y="1178"/>
                    <a:pt x="1109" y="1178"/>
                  </a:cubicBezTo>
                  <a:cubicBezTo>
                    <a:pt x="1108" y="1179"/>
                    <a:pt x="1107" y="1179"/>
                    <a:pt x="1106" y="1179"/>
                  </a:cubicBezTo>
                  <a:cubicBezTo>
                    <a:pt x="1106" y="1179"/>
                    <a:pt x="1106" y="1179"/>
                    <a:pt x="1106" y="1179"/>
                  </a:cubicBezTo>
                  <a:cubicBezTo>
                    <a:pt x="1101" y="1179"/>
                    <a:pt x="1094" y="1175"/>
                    <a:pt x="1089" y="1169"/>
                  </a:cubicBezTo>
                  <a:cubicBezTo>
                    <a:pt x="1089" y="1169"/>
                    <a:pt x="1089" y="1169"/>
                    <a:pt x="1089" y="1169"/>
                  </a:cubicBezTo>
                  <a:cubicBezTo>
                    <a:pt x="1091" y="1167"/>
                    <a:pt x="1091" y="1167"/>
                    <a:pt x="1091" y="1167"/>
                  </a:cubicBezTo>
                  <a:cubicBezTo>
                    <a:pt x="1095" y="1172"/>
                    <a:pt x="1103" y="1176"/>
                    <a:pt x="1106" y="1176"/>
                  </a:cubicBezTo>
                  <a:cubicBezTo>
                    <a:pt x="1106" y="1176"/>
                    <a:pt x="1106" y="1176"/>
                    <a:pt x="1106" y="1176"/>
                  </a:cubicBezTo>
                  <a:cubicBezTo>
                    <a:pt x="1107" y="1176"/>
                    <a:pt x="1107" y="1176"/>
                    <a:pt x="1108" y="1176"/>
                  </a:cubicBezTo>
                  <a:cubicBezTo>
                    <a:pt x="1108" y="1176"/>
                    <a:pt x="1108" y="1176"/>
                    <a:pt x="1108" y="1176"/>
                  </a:cubicBezTo>
                  <a:cubicBezTo>
                    <a:pt x="1111" y="1175"/>
                    <a:pt x="1112" y="1168"/>
                    <a:pt x="1118" y="1167"/>
                  </a:cubicBezTo>
                  <a:cubicBezTo>
                    <a:pt x="1118" y="1167"/>
                    <a:pt x="1118" y="1167"/>
                    <a:pt x="1118" y="1167"/>
                  </a:cubicBezTo>
                  <a:cubicBezTo>
                    <a:pt x="1120" y="1167"/>
                    <a:pt x="1121" y="1168"/>
                    <a:pt x="1122" y="1168"/>
                  </a:cubicBezTo>
                  <a:cubicBezTo>
                    <a:pt x="1122" y="1168"/>
                    <a:pt x="1122" y="1168"/>
                    <a:pt x="1122" y="1168"/>
                  </a:cubicBezTo>
                  <a:cubicBezTo>
                    <a:pt x="1129" y="1171"/>
                    <a:pt x="1129" y="1171"/>
                    <a:pt x="1129" y="1171"/>
                  </a:cubicBezTo>
                  <a:cubicBezTo>
                    <a:pt x="1129" y="1170"/>
                    <a:pt x="1129" y="1168"/>
                    <a:pt x="1130" y="1167"/>
                  </a:cubicBezTo>
                  <a:cubicBezTo>
                    <a:pt x="1130" y="1167"/>
                    <a:pt x="1130" y="1167"/>
                    <a:pt x="1130" y="1167"/>
                  </a:cubicBezTo>
                  <a:cubicBezTo>
                    <a:pt x="1132" y="1160"/>
                    <a:pt x="1133" y="1154"/>
                    <a:pt x="1138" y="1152"/>
                  </a:cubicBezTo>
                  <a:cubicBezTo>
                    <a:pt x="1138" y="1152"/>
                    <a:pt x="1138" y="1152"/>
                    <a:pt x="1138" y="1152"/>
                  </a:cubicBezTo>
                  <a:cubicBezTo>
                    <a:pt x="1139" y="1152"/>
                    <a:pt x="1140" y="1151"/>
                    <a:pt x="1141" y="1149"/>
                  </a:cubicBezTo>
                  <a:cubicBezTo>
                    <a:pt x="1141" y="1149"/>
                    <a:pt x="1141" y="1149"/>
                    <a:pt x="1141" y="1149"/>
                  </a:cubicBezTo>
                  <a:cubicBezTo>
                    <a:pt x="1143" y="1148"/>
                    <a:pt x="1144" y="1146"/>
                    <a:pt x="1146" y="1146"/>
                  </a:cubicBezTo>
                  <a:cubicBezTo>
                    <a:pt x="1146" y="1146"/>
                    <a:pt x="1146" y="1146"/>
                    <a:pt x="1146" y="1146"/>
                  </a:cubicBezTo>
                  <a:cubicBezTo>
                    <a:pt x="1148" y="1146"/>
                    <a:pt x="1149" y="1147"/>
                    <a:pt x="1150" y="1147"/>
                  </a:cubicBezTo>
                  <a:cubicBezTo>
                    <a:pt x="1150" y="1147"/>
                    <a:pt x="1150" y="1147"/>
                    <a:pt x="1150" y="1147"/>
                  </a:cubicBezTo>
                  <a:cubicBezTo>
                    <a:pt x="1152" y="1148"/>
                    <a:pt x="1153" y="1149"/>
                    <a:pt x="1154" y="1149"/>
                  </a:cubicBezTo>
                  <a:cubicBezTo>
                    <a:pt x="1154" y="1149"/>
                    <a:pt x="1154" y="1149"/>
                    <a:pt x="1154" y="1149"/>
                  </a:cubicBezTo>
                  <a:cubicBezTo>
                    <a:pt x="1156" y="1149"/>
                    <a:pt x="1157" y="1147"/>
                    <a:pt x="1158" y="1141"/>
                  </a:cubicBezTo>
                  <a:cubicBezTo>
                    <a:pt x="1158" y="1141"/>
                    <a:pt x="1158" y="1141"/>
                    <a:pt x="1158" y="1141"/>
                  </a:cubicBezTo>
                  <a:cubicBezTo>
                    <a:pt x="1158" y="1140"/>
                    <a:pt x="1157" y="1139"/>
                    <a:pt x="1157" y="1138"/>
                  </a:cubicBezTo>
                  <a:cubicBezTo>
                    <a:pt x="1157" y="1138"/>
                    <a:pt x="1157" y="1138"/>
                    <a:pt x="1157" y="1138"/>
                  </a:cubicBezTo>
                  <a:cubicBezTo>
                    <a:pt x="1157" y="1130"/>
                    <a:pt x="1155" y="1124"/>
                    <a:pt x="1155" y="1119"/>
                  </a:cubicBezTo>
                  <a:cubicBezTo>
                    <a:pt x="1155" y="1119"/>
                    <a:pt x="1155" y="1119"/>
                    <a:pt x="1155" y="1119"/>
                  </a:cubicBezTo>
                  <a:cubicBezTo>
                    <a:pt x="1155" y="1116"/>
                    <a:pt x="1156" y="1114"/>
                    <a:pt x="1157" y="1111"/>
                  </a:cubicBezTo>
                  <a:cubicBezTo>
                    <a:pt x="1157" y="1111"/>
                    <a:pt x="1157" y="1111"/>
                    <a:pt x="1157" y="1111"/>
                  </a:cubicBezTo>
                  <a:cubicBezTo>
                    <a:pt x="1158" y="1108"/>
                    <a:pt x="1159" y="1105"/>
                    <a:pt x="1159" y="1103"/>
                  </a:cubicBezTo>
                  <a:cubicBezTo>
                    <a:pt x="1159" y="1103"/>
                    <a:pt x="1159" y="1103"/>
                    <a:pt x="1159" y="1103"/>
                  </a:cubicBezTo>
                  <a:cubicBezTo>
                    <a:pt x="1159" y="1100"/>
                    <a:pt x="1161" y="1098"/>
                    <a:pt x="1164" y="1098"/>
                  </a:cubicBezTo>
                  <a:cubicBezTo>
                    <a:pt x="1164" y="1098"/>
                    <a:pt x="1164" y="1098"/>
                    <a:pt x="1164" y="1098"/>
                  </a:cubicBezTo>
                  <a:cubicBezTo>
                    <a:pt x="1166" y="1098"/>
                    <a:pt x="1168" y="1098"/>
                    <a:pt x="1170" y="1099"/>
                  </a:cubicBezTo>
                  <a:cubicBezTo>
                    <a:pt x="1170" y="1099"/>
                    <a:pt x="1170" y="1099"/>
                    <a:pt x="1170" y="1099"/>
                  </a:cubicBezTo>
                  <a:cubicBezTo>
                    <a:pt x="1181" y="1103"/>
                    <a:pt x="1195" y="1108"/>
                    <a:pt x="1202" y="1117"/>
                  </a:cubicBezTo>
                  <a:cubicBezTo>
                    <a:pt x="1202" y="1117"/>
                    <a:pt x="1202" y="1117"/>
                    <a:pt x="1202" y="1117"/>
                  </a:cubicBezTo>
                  <a:cubicBezTo>
                    <a:pt x="1207" y="1124"/>
                    <a:pt x="1221" y="1137"/>
                    <a:pt x="1226" y="1137"/>
                  </a:cubicBezTo>
                  <a:cubicBezTo>
                    <a:pt x="1226" y="1137"/>
                    <a:pt x="1226" y="1137"/>
                    <a:pt x="1226" y="1137"/>
                  </a:cubicBezTo>
                  <a:cubicBezTo>
                    <a:pt x="1226" y="1137"/>
                    <a:pt x="1227" y="1137"/>
                    <a:pt x="1227" y="1136"/>
                  </a:cubicBezTo>
                  <a:cubicBezTo>
                    <a:pt x="1227" y="1136"/>
                    <a:pt x="1227" y="1136"/>
                    <a:pt x="1227" y="1136"/>
                  </a:cubicBezTo>
                  <a:cubicBezTo>
                    <a:pt x="1231" y="1132"/>
                    <a:pt x="1236" y="1126"/>
                    <a:pt x="1235" y="1124"/>
                  </a:cubicBezTo>
                  <a:cubicBezTo>
                    <a:pt x="1235" y="1124"/>
                    <a:pt x="1235" y="1124"/>
                    <a:pt x="1235" y="1124"/>
                  </a:cubicBezTo>
                  <a:cubicBezTo>
                    <a:pt x="1235" y="1123"/>
                    <a:pt x="1235" y="1123"/>
                    <a:pt x="1235" y="1123"/>
                  </a:cubicBezTo>
                  <a:cubicBezTo>
                    <a:pt x="1235" y="1123"/>
                    <a:pt x="1235" y="1123"/>
                    <a:pt x="1235" y="1123"/>
                  </a:cubicBezTo>
                  <a:cubicBezTo>
                    <a:pt x="1235" y="1123"/>
                    <a:pt x="1235" y="1123"/>
                    <a:pt x="1235" y="1122"/>
                  </a:cubicBezTo>
                  <a:cubicBezTo>
                    <a:pt x="1235" y="1122"/>
                    <a:pt x="1235" y="1122"/>
                    <a:pt x="1235" y="1122"/>
                  </a:cubicBezTo>
                  <a:cubicBezTo>
                    <a:pt x="1235" y="1120"/>
                    <a:pt x="1237" y="1119"/>
                    <a:pt x="1239" y="1119"/>
                  </a:cubicBezTo>
                  <a:cubicBezTo>
                    <a:pt x="1239" y="1119"/>
                    <a:pt x="1239" y="1119"/>
                    <a:pt x="1239" y="1119"/>
                  </a:cubicBezTo>
                  <a:cubicBezTo>
                    <a:pt x="1242" y="1119"/>
                    <a:pt x="1246" y="1121"/>
                    <a:pt x="1248" y="1124"/>
                  </a:cubicBezTo>
                  <a:cubicBezTo>
                    <a:pt x="1248" y="1124"/>
                    <a:pt x="1248" y="1124"/>
                    <a:pt x="1248" y="1124"/>
                  </a:cubicBezTo>
                  <a:cubicBezTo>
                    <a:pt x="1250" y="1127"/>
                    <a:pt x="1252" y="1128"/>
                    <a:pt x="1254" y="1128"/>
                  </a:cubicBezTo>
                  <a:cubicBezTo>
                    <a:pt x="1254" y="1128"/>
                    <a:pt x="1254" y="1128"/>
                    <a:pt x="1254" y="1128"/>
                  </a:cubicBezTo>
                  <a:cubicBezTo>
                    <a:pt x="1255" y="1128"/>
                    <a:pt x="1258" y="1127"/>
                    <a:pt x="1260" y="1124"/>
                  </a:cubicBezTo>
                  <a:cubicBezTo>
                    <a:pt x="1260" y="1124"/>
                    <a:pt x="1260" y="1124"/>
                    <a:pt x="1260" y="1124"/>
                  </a:cubicBezTo>
                  <a:cubicBezTo>
                    <a:pt x="1263" y="1122"/>
                    <a:pt x="1263" y="1118"/>
                    <a:pt x="1267" y="1118"/>
                  </a:cubicBezTo>
                  <a:cubicBezTo>
                    <a:pt x="1267" y="1118"/>
                    <a:pt x="1267" y="1118"/>
                    <a:pt x="1267" y="1118"/>
                  </a:cubicBezTo>
                  <a:cubicBezTo>
                    <a:pt x="1270" y="1118"/>
                    <a:pt x="1272" y="1120"/>
                    <a:pt x="1277" y="1126"/>
                  </a:cubicBezTo>
                  <a:cubicBezTo>
                    <a:pt x="1277" y="1126"/>
                    <a:pt x="1277" y="1126"/>
                    <a:pt x="1277" y="1126"/>
                  </a:cubicBezTo>
                  <a:cubicBezTo>
                    <a:pt x="1289" y="1139"/>
                    <a:pt x="1284" y="1132"/>
                    <a:pt x="1291" y="1141"/>
                  </a:cubicBezTo>
                  <a:cubicBezTo>
                    <a:pt x="1291" y="1141"/>
                    <a:pt x="1291" y="1141"/>
                    <a:pt x="1291" y="1141"/>
                  </a:cubicBezTo>
                  <a:cubicBezTo>
                    <a:pt x="1298" y="1150"/>
                    <a:pt x="1307" y="1160"/>
                    <a:pt x="1313" y="1168"/>
                  </a:cubicBezTo>
                  <a:cubicBezTo>
                    <a:pt x="1313" y="1168"/>
                    <a:pt x="1313" y="1168"/>
                    <a:pt x="1313" y="1168"/>
                  </a:cubicBezTo>
                  <a:cubicBezTo>
                    <a:pt x="1318" y="1175"/>
                    <a:pt x="1329" y="1179"/>
                    <a:pt x="1334" y="1185"/>
                  </a:cubicBezTo>
                  <a:cubicBezTo>
                    <a:pt x="1334" y="1185"/>
                    <a:pt x="1334" y="1185"/>
                    <a:pt x="1334" y="1185"/>
                  </a:cubicBezTo>
                  <a:cubicBezTo>
                    <a:pt x="1335" y="1186"/>
                    <a:pt x="1338" y="1188"/>
                    <a:pt x="1340" y="1188"/>
                  </a:cubicBezTo>
                  <a:cubicBezTo>
                    <a:pt x="1340" y="1188"/>
                    <a:pt x="1340" y="1188"/>
                    <a:pt x="1340" y="1188"/>
                  </a:cubicBezTo>
                  <a:cubicBezTo>
                    <a:pt x="1340" y="1187"/>
                    <a:pt x="1339" y="1186"/>
                    <a:pt x="1338" y="1184"/>
                  </a:cubicBezTo>
                  <a:cubicBezTo>
                    <a:pt x="1338" y="1184"/>
                    <a:pt x="1338" y="1184"/>
                    <a:pt x="1338" y="1184"/>
                  </a:cubicBezTo>
                  <a:cubicBezTo>
                    <a:pt x="1336" y="1180"/>
                    <a:pt x="1335" y="1178"/>
                    <a:pt x="1334" y="1177"/>
                  </a:cubicBezTo>
                  <a:cubicBezTo>
                    <a:pt x="1334" y="1177"/>
                    <a:pt x="1334" y="1177"/>
                    <a:pt x="1334" y="1177"/>
                  </a:cubicBezTo>
                  <a:cubicBezTo>
                    <a:pt x="1332" y="1176"/>
                    <a:pt x="1331" y="1174"/>
                    <a:pt x="1331" y="1172"/>
                  </a:cubicBezTo>
                  <a:cubicBezTo>
                    <a:pt x="1331" y="1172"/>
                    <a:pt x="1331" y="1172"/>
                    <a:pt x="1331" y="1172"/>
                  </a:cubicBezTo>
                  <a:cubicBezTo>
                    <a:pt x="1331" y="1171"/>
                    <a:pt x="1332" y="1170"/>
                    <a:pt x="1332" y="1170"/>
                  </a:cubicBezTo>
                  <a:cubicBezTo>
                    <a:pt x="1332" y="1170"/>
                    <a:pt x="1332" y="1170"/>
                    <a:pt x="1332" y="1170"/>
                  </a:cubicBezTo>
                  <a:cubicBezTo>
                    <a:pt x="1332" y="1169"/>
                    <a:pt x="1332" y="1169"/>
                    <a:pt x="1332" y="1169"/>
                  </a:cubicBezTo>
                  <a:cubicBezTo>
                    <a:pt x="1332" y="1169"/>
                    <a:pt x="1332" y="1169"/>
                    <a:pt x="1332" y="1169"/>
                  </a:cubicBezTo>
                  <a:cubicBezTo>
                    <a:pt x="1333" y="1168"/>
                    <a:pt x="1333" y="1168"/>
                    <a:pt x="1333" y="1168"/>
                  </a:cubicBezTo>
                  <a:cubicBezTo>
                    <a:pt x="1334" y="1170"/>
                    <a:pt x="1334" y="1170"/>
                    <a:pt x="1334" y="1170"/>
                  </a:cubicBezTo>
                  <a:cubicBezTo>
                    <a:pt x="1334" y="1168"/>
                    <a:pt x="1334" y="1168"/>
                    <a:pt x="1334" y="1168"/>
                  </a:cubicBezTo>
                  <a:cubicBezTo>
                    <a:pt x="1336" y="1168"/>
                    <a:pt x="1337" y="1169"/>
                    <a:pt x="1340" y="1170"/>
                  </a:cubicBezTo>
                  <a:cubicBezTo>
                    <a:pt x="1340" y="1170"/>
                    <a:pt x="1340" y="1170"/>
                    <a:pt x="1340" y="1170"/>
                  </a:cubicBezTo>
                  <a:cubicBezTo>
                    <a:pt x="1351" y="1176"/>
                    <a:pt x="1348" y="1181"/>
                    <a:pt x="1352" y="1185"/>
                  </a:cubicBezTo>
                  <a:cubicBezTo>
                    <a:pt x="1352" y="1185"/>
                    <a:pt x="1352" y="1185"/>
                    <a:pt x="1352" y="1185"/>
                  </a:cubicBezTo>
                  <a:cubicBezTo>
                    <a:pt x="1356" y="1190"/>
                    <a:pt x="1360" y="1194"/>
                    <a:pt x="1363" y="1194"/>
                  </a:cubicBezTo>
                  <a:cubicBezTo>
                    <a:pt x="1363" y="1194"/>
                    <a:pt x="1363" y="1194"/>
                    <a:pt x="1363" y="1194"/>
                  </a:cubicBezTo>
                  <a:cubicBezTo>
                    <a:pt x="1367" y="1194"/>
                    <a:pt x="1376" y="1194"/>
                    <a:pt x="1378" y="1200"/>
                  </a:cubicBezTo>
                  <a:cubicBezTo>
                    <a:pt x="1378" y="1200"/>
                    <a:pt x="1378" y="1200"/>
                    <a:pt x="1378" y="1200"/>
                  </a:cubicBezTo>
                  <a:cubicBezTo>
                    <a:pt x="1378" y="1202"/>
                    <a:pt x="1379" y="1203"/>
                    <a:pt x="1381" y="1203"/>
                  </a:cubicBezTo>
                  <a:cubicBezTo>
                    <a:pt x="1381" y="1203"/>
                    <a:pt x="1381" y="1203"/>
                    <a:pt x="1381" y="1203"/>
                  </a:cubicBezTo>
                  <a:cubicBezTo>
                    <a:pt x="1382" y="1204"/>
                    <a:pt x="1385" y="1205"/>
                    <a:pt x="1385" y="1207"/>
                  </a:cubicBezTo>
                  <a:cubicBezTo>
                    <a:pt x="1385" y="1207"/>
                    <a:pt x="1385" y="1207"/>
                    <a:pt x="1385" y="1207"/>
                  </a:cubicBezTo>
                  <a:cubicBezTo>
                    <a:pt x="1385" y="1208"/>
                    <a:pt x="1385" y="1209"/>
                    <a:pt x="1385" y="1210"/>
                  </a:cubicBezTo>
                  <a:cubicBezTo>
                    <a:pt x="1385" y="1210"/>
                    <a:pt x="1385" y="1210"/>
                    <a:pt x="1385" y="1210"/>
                  </a:cubicBezTo>
                  <a:cubicBezTo>
                    <a:pt x="1384" y="1212"/>
                    <a:pt x="1383" y="1214"/>
                    <a:pt x="1383" y="1215"/>
                  </a:cubicBezTo>
                  <a:cubicBezTo>
                    <a:pt x="1383" y="1215"/>
                    <a:pt x="1383" y="1215"/>
                    <a:pt x="1383" y="1215"/>
                  </a:cubicBezTo>
                  <a:cubicBezTo>
                    <a:pt x="1383" y="1216"/>
                    <a:pt x="1384" y="1217"/>
                    <a:pt x="1386" y="1219"/>
                  </a:cubicBezTo>
                  <a:cubicBezTo>
                    <a:pt x="1386" y="1219"/>
                    <a:pt x="1386" y="1219"/>
                    <a:pt x="1386" y="1219"/>
                  </a:cubicBezTo>
                  <a:cubicBezTo>
                    <a:pt x="1389" y="1221"/>
                    <a:pt x="1394" y="1227"/>
                    <a:pt x="1399" y="1232"/>
                  </a:cubicBezTo>
                  <a:cubicBezTo>
                    <a:pt x="1399" y="1232"/>
                    <a:pt x="1399" y="1232"/>
                    <a:pt x="1399" y="1232"/>
                  </a:cubicBezTo>
                  <a:cubicBezTo>
                    <a:pt x="1399" y="1232"/>
                    <a:pt x="1399" y="1232"/>
                    <a:pt x="1399" y="1232"/>
                  </a:cubicBezTo>
                  <a:cubicBezTo>
                    <a:pt x="1399" y="1232"/>
                    <a:pt x="1399" y="1232"/>
                    <a:pt x="1399" y="1232"/>
                  </a:cubicBezTo>
                  <a:cubicBezTo>
                    <a:pt x="1400" y="1232"/>
                    <a:pt x="1402" y="1231"/>
                    <a:pt x="1404" y="1229"/>
                  </a:cubicBezTo>
                  <a:cubicBezTo>
                    <a:pt x="1404" y="1229"/>
                    <a:pt x="1404" y="1229"/>
                    <a:pt x="1404" y="1229"/>
                  </a:cubicBezTo>
                  <a:cubicBezTo>
                    <a:pt x="1406" y="1228"/>
                    <a:pt x="1409" y="1226"/>
                    <a:pt x="1411" y="1226"/>
                  </a:cubicBezTo>
                  <a:cubicBezTo>
                    <a:pt x="1411" y="1226"/>
                    <a:pt x="1411" y="1226"/>
                    <a:pt x="1411" y="1226"/>
                  </a:cubicBezTo>
                  <a:cubicBezTo>
                    <a:pt x="1412" y="1226"/>
                    <a:pt x="1413" y="1226"/>
                    <a:pt x="1414" y="1227"/>
                  </a:cubicBezTo>
                  <a:cubicBezTo>
                    <a:pt x="1414" y="1227"/>
                    <a:pt x="1414" y="1227"/>
                    <a:pt x="1414" y="1227"/>
                  </a:cubicBezTo>
                  <a:cubicBezTo>
                    <a:pt x="1416" y="1229"/>
                    <a:pt x="1418" y="1233"/>
                    <a:pt x="1421" y="1236"/>
                  </a:cubicBezTo>
                  <a:cubicBezTo>
                    <a:pt x="1421" y="1236"/>
                    <a:pt x="1421" y="1236"/>
                    <a:pt x="1421" y="1236"/>
                  </a:cubicBezTo>
                  <a:cubicBezTo>
                    <a:pt x="1423" y="1239"/>
                    <a:pt x="1426" y="1242"/>
                    <a:pt x="1427" y="1242"/>
                  </a:cubicBezTo>
                  <a:cubicBezTo>
                    <a:pt x="1427" y="1242"/>
                    <a:pt x="1427" y="1242"/>
                    <a:pt x="1427" y="1242"/>
                  </a:cubicBezTo>
                  <a:cubicBezTo>
                    <a:pt x="1428" y="1242"/>
                    <a:pt x="1428" y="1242"/>
                    <a:pt x="1428" y="1242"/>
                  </a:cubicBezTo>
                  <a:cubicBezTo>
                    <a:pt x="1428" y="1242"/>
                    <a:pt x="1428" y="1242"/>
                    <a:pt x="1428" y="1242"/>
                  </a:cubicBezTo>
                  <a:cubicBezTo>
                    <a:pt x="1429" y="1242"/>
                    <a:pt x="1429" y="1242"/>
                    <a:pt x="1430" y="1241"/>
                  </a:cubicBezTo>
                  <a:cubicBezTo>
                    <a:pt x="1430" y="1241"/>
                    <a:pt x="1430" y="1241"/>
                    <a:pt x="1430" y="1241"/>
                  </a:cubicBezTo>
                  <a:cubicBezTo>
                    <a:pt x="1430" y="1241"/>
                    <a:pt x="1430" y="1239"/>
                    <a:pt x="1431" y="1238"/>
                  </a:cubicBezTo>
                  <a:cubicBezTo>
                    <a:pt x="1431" y="1238"/>
                    <a:pt x="1431" y="1238"/>
                    <a:pt x="1431" y="1238"/>
                  </a:cubicBezTo>
                  <a:cubicBezTo>
                    <a:pt x="1431" y="1238"/>
                    <a:pt x="1431" y="1238"/>
                    <a:pt x="1431" y="1238"/>
                  </a:cubicBezTo>
                  <a:cubicBezTo>
                    <a:pt x="1432" y="1238"/>
                    <a:pt x="1433" y="1237"/>
                    <a:pt x="1435" y="1237"/>
                  </a:cubicBezTo>
                  <a:cubicBezTo>
                    <a:pt x="1435" y="1237"/>
                    <a:pt x="1435" y="1237"/>
                    <a:pt x="1435" y="1237"/>
                  </a:cubicBezTo>
                  <a:cubicBezTo>
                    <a:pt x="1435" y="1237"/>
                    <a:pt x="1435" y="1237"/>
                    <a:pt x="1435" y="1237"/>
                  </a:cubicBezTo>
                  <a:cubicBezTo>
                    <a:pt x="1435" y="1237"/>
                    <a:pt x="1435" y="1237"/>
                    <a:pt x="1435" y="1237"/>
                  </a:cubicBezTo>
                  <a:cubicBezTo>
                    <a:pt x="1441" y="1237"/>
                    <a:pt x="1446" y="1243"/>
                    <a:pt x="1449" y="1245"/>
                  </a:cubicBezTo>
                  <a:cubicBezTo>
                    <a:pt x="1449" y="1245"/>
                    <a:pt x="1449" y="1245"/>
                    <a:pt x="1449" y="1245"/>
                  </a:cubicBezTo>
                  <a:cubicBezTo>
                    <a:pt x="1450" y="1245"/>
                    <a:pt x="1450" y="1246"/>
                    <a:pt x="1451" y="1246"/>
                  </a:cubicBezTo>
                  <a:cubicBezTo>
                    <a:pt x="1451" y="1246"/>
                    <a:pt x="1451" y="1246"/>
                    <a:pt x="1451" y="1246"/>
                  </a:cubicBezTo>
                  <a:cubicBezTo>
                    <a:pt x="1451" y="1246"/>
                    <a:pt x="1451" y="1247"/>
                    <a:pt x="1452" y="1247"/>
                  </a:cubicBezTo>
                  <a:cubicBezTo>
                    <a:pt x="1452" y="1247"/>
                    <a:pt x="1452" y="1247"/>
                    <a:pt x="1452" y="1247"/>
                  </a:cubicBezTo>
                  <a:cubicBezTo>
                    <a:pt x="1452" y="1248"/>
                    <a:pt x="1451" y="1248"/>
                    <a:pt x="1453" y="1251"/>
                  </a:cubicBezTo>
                  <a:cubicBezTo>
                    <a:pt x="1453" y="1251"/>
                    <a:pt x="1453" y="1251"/>
                    <a:pt x="1453" y="1251"/>
                  </a:cubicBezTo>
                  <a:cubicBezTo>
                    <a:pt x="1453" y="1251"/>
                    <a:pt x="1453" y="1252"/>
                    <a:pt x="1454" y="1252"/>
                  </a:cubicBezTo>
                  <a:cubicBezTo>
                    <a:pt x="1454" y="1252"/>
                    <a:pt x="1454" y="1252"/>
                    <a:pt x="1454" y="1252"/>
                  </a:cubicBezTo>
                  <a:cubicBezTo>
                    <a:pt x="1455" y="1253"/>
                    <a:pt x="1455" y="1254"/>
                    <a:pt x="1455" y="1255"/>
                  </a:cubicBezTo>
                  <a:cubicBezTo>
                    <a:pt x="1455" y="1255"/>
                    <a:pt x="1455" y="1255"/>
                    <a:pt x="1455" y="1255"/>
                  </a:cubicBezTo>
                  <a:cubicBezTo>
                    <a:pt x="1457" y="1267"/>
                    <a:pt x="1456" y="1275"/>
                    <a:pt x="1461" y="1277"/>
                  </a:cubicBezTo>
                  <a:cubicBezTo>
                    <a:pt x="1461" y="1277"/>
                    <a:pt x="1461" y="1277"/>
                    <a:pt x="1461" y="1277"/>
                  </a:cubicBezTo>
                  <a:cubicBezTo>
                    <a:pt x="1465" y="1278"/>
                    <a:pt x="1467" y="1279"/>
                    <a:pt x="1470" y="1280"/>
                  </a:cubicBezTo>
                  <a:cubicBezTo>
                    <a:pt x="1470" y="1280"/>
                    <a:pt x="1470" y="1280"/>
                    <a:pt x="1470" y="1280"/>
                  </a:cubicBezTo>
                  <a:cubicBezTo>
                    <a:pt x="1472" y="1281"/>
                    <a:pt x="1474" y="1282"/>
                    <a:pt x="1474" y="1285"/>
                  </a:cubicBezTo>
                  <a:cubicBezTo>
                    <a:pt x="1474" y="1285"/>
                    <a:pt x="1474" y="1285"/>
                    <a:pt x="1474" y="1285"/>
                  </a:cubicBezTo>
                  <a:cubicBezTo>
                    <a:pt x="1474" y="1286"/>
                    <a:pt x="1474" y="1286"/>
                    <a:pt x="1474" y="1286"/>
                  </a:cubicBezTo>
                  <a:cubicBezTo>
                    <a:pt x="1474" y="1286"/>
                    <a:pt x="1474" y="1286"/>
                    <a:pt x="1474" y="1286"/>
                  </a:cubicBezTo>
                  <a:cubicBezTo>
                    <a:pt x="1474" y="1286"/>
                    <a:pt x="1474" y="1286"/>
                    <a:pt x="1475" y="1286"/>
                  </a:cubicBezTo>
                  <a:cubicBezTo>
                    <a:pt x="1475" y="1286"/>
                    <a:pt x="1475" y="1286"/>
                    <a:pt x="1475" y="1286"/>
                  </a:cubicBezTo>
                  <a:cubicBezTo>
                    <a:pt x="1476" y="1286"/>
                    <a:pt x="1479" y="1287"/>
                    <a:pt x="1479" y="1290"/>
                  </a:cubicBezTo>
                  <a:cubicBezTo>
                    <a:pt x="1479" y="1290"/>
                    <a:pt x="1479" y="1290"/>
                    <a:pt x="1479" y="1290"/>
                  </a:cubicBezTo>
                  <a:cubicBezTo>
                    <a:pt x="1480" y="1293"/>
                    <a:pt x="1483" y="1295"/>
                    <a:pt x="1483" y="1298"/>
                  </a:cubicBezTo>
                  <a:cubicBezTo>
                    <a:pt x="1483" y="1298"/>
                    <a:pt x="1483" y="1298"/>
                    <a:pt x="1483" y="1298"/>
                  </a:cubicBezTo>
                  <a:cubicBezTo>
                    <a:pt x="1483" y="1300"/>
                    <a:pt x="1481" y="1302"/>
                    <a:pt x="1478" y="1303"/>
                  </a:cubicBezTo>
                  <a:cubicBezTo>
                    <a:pt x="1478" y="1303"/>
                    <a:pt x="1478" y="1303"/>
                    <a:pt x="1478" y="1303"/>
                  </a:cubicBezTo>
                  <a:cubicBezTo>
                    <a:pt x="1475" y="1303"/>
                    <a:pt x="1474" y="1304"/>
                    <a:pt x="1474" y="1305"/>
                  </a:cubicBezTo>
                  <a:cubicBezTo>
                    <a:pt x="1474" y="1305"/>
                    <a:pt x="1474" y="1305"/>
                    <a:pt x="1474" y="1305"/>
                  </a:cubicBezTo>
                  <a:cubicBezTo>
                    <a:pt x="1474" y="1305"/>
                    <a:pt x="1475" y="1305"/>
                    <a:pt x="1475" y="1305"/>
                  </a:cubicBezTo>
                  <a:cubicBezTo>
                    <a:pt x="1475" y="1305"/>
                    <a:pt x="1475" y="1305"/>
                    <a:pt x="1475" y="1305"/>
                  </a:cubicBezTo>
                  <a:cubicBezTo>
                    <a:pt x="1474" y="1305"/>
                    <a:pt x="1477" y="1307"/>
                    <a:pt x="1478" y="1311"/>
                  </a:cubicBezTo>
                  <a:cubicBezTo>
                    <a:pt x="1478" y="1311"/>
                    <a:pt x="1478" y="1311"/>
                    <a:pt x="1478" y="1311"/>
                  </a:cubicBezTo>
                  <a:cubicBezTo>
                    <a:pt x="1479" y="1315"/>
                    <a:pt x="1480" y="1322"/>
                    <a:pt x="1480" y="1324"/>
                  </a:cubicBezTo>
                  <a:cubicBezTo>
                    <a:pt x="1480" y="1324"/>
                    <a:pt x="1480" y="1324"/>
                    <a:pt x="1480" y="1324"/>
                  </a:cubicBezTo>
                  <a:cubicBezTo>
                    <a:pt x="1480" y="1327"/>
                    <a:pt x="1481" y="1332"/>
                    <a:pt x="1483" y="1333"/>
                  </a:cubicBezTo>
                  <a:cubicBezTo>
                    <a:pt x="1483" y="1333"/>
                    <a:pt x="1483" y="1333"/>
                    <a:pt x="1483" y="1333"/>
                  </a:cubicBezTo>
                  <a:cubicBezTo>
                    <a:pt x="1485" y="1335"/>
                    <a:pt x="1490" y="1335"/>
                    <a:pt x="1491" y="1339"/>
                  </a:cubicBezTo>
                  <a:cubicBezTo>
                    <a:pt x="1491" y="1339"/>
                    <a:pt x="1491" y="1339"/>
                    <a:pt x="1491" y="1339"/>
                  </a:cubicBezTo>
                  <a:cubicBezTo>
                    <a:pt x="1491" y="1340"/>
                    <a:pt x="1491" y="1341"/>
                    <a:pt x="1491" y="1342"/>
                  </a:cubicBezTo>
                  <a:cubicBezTo>
                    <a:pt x="1491" y="1342"/>
                    <a:pt x="1491" y="1342"/>
                    <a:pt x="1491" y="1342"/>
                  </a:cubicBezTo>
                  <a:cubicBezTo>
                    <a:pt x="1491" y="1344"/>
                    <a:pt x="1491" y="1346"/>
                    <a:pt x="1490" y="1348"/>
                  </a:cubicBezTo>
                  <a:cubicBezTo>
                    <a:pt x="1490" y="1348"/>
                    <a:pt x="1490" y="1348"/>
                    <a:pt x="1490" y="1348"/>
                  </a:cubicBezTo>
                  <a:cubicBezTo>
                    <a:pt x="1489" y="1351"/>
                    <a:pt x="1488" y="1351"/>
                    <a:pt x="1488" y="1355"/>
                  </a:cubicBezTo>
                  <a:cubicBezTo>
                    <a:pt x="1488" y="1355"/>
                    <a:pt x="1488" y="1355"/>
                    <a:pt x="1488" y="1355"/>
                  </a:cubicBezTo>
                  <a:cubicBezTo>
                    <a:pt x="1488" y="1355"/>
                    <a:pt x="1488" y="1355"/>
                    <a:pt x="1488" y="1355"/>
                  </a:cubicBezTo>
                  <a:cubicBezTo>
                    <a:pt x="1488" y="1355"/>
                    <a:pt x="1488" y="1355"/>
                    <a:pt x="1488" y="1355"/>
                  </a:cubicBezTo>
                  <a:cubicBezTo>
                    <a:pt x="1488" y="1359"/>
                    <a:pt x="1490" y="1361"/>
                    <a:pt x="1490" y="1361"/>
                  </a:cubicBezTo>
                  <a:cubicBezTo>
                    <a:pt x="1490" y="1361"/>
                    <a:pt x="1490" y="1361"/>
                    <a:pt x="1490" y="1361"/>
                  </a:cubicBezTo>
                  <a:cubicBezTo>
                    <a:pt x="1491" y="1361"/>
                    <a:pt x="1495" y="1360"/>
                    <a:pt x="1497" y="1362"/>
                  </a:cubicBezTo>
                  <a:cubicBezTo>
                    <a:pt x="1497" y="1362"/>
                    <a:pt x="1497" y="1362"/>
                    <a:pt x="1497" y="1362"/>
                  </a:cubicBezTo>
                  <a:cubicBezTo>
                    <a:pt x="1499" y="1363"/>
                    <a:pt x="1501" y="1365"/>
                    <a:pt x="1501" y="1369"/>
                  </a:cubicBezTo>
                  <a:cubicBezTo>
                    <a:pt x="1501" y="1369"/>
                    <a:pt x="1501" y="1369"/>
                    <a:pt x="1501" y="1369"/>
                  </a:cubicBezTo>
                  <a:cubicBezTo>
                    <a:pt x="1501" y="1372"/>
                    <a:pt x="1500" y="1374"/>
                    <a:pt x="1500" y="1377"/>
                  </a:cubicBezTo>
                  <a:cubicBezTo>
                    <a:pt x="1500" y="1377"/>
                    <a:pt x="1500" y="1377"/>
                    <a:pt x="1500" y="1377"/>
                  </a:cubicBezTo>
                  <a:cubicBezTo>
                    <a:pt x="1500" y="1380"/>
                    <a:pt x="1500" y="1381"/>
                    <a:pt x="1500" y="1382"/>
                  </a:cubicBezTo>
                  <a:cubicBezTo>
                    <a:pt x="1500" y="1382"/>
                    <a:pt x="1500" y="1382"/>
                    <a:pt x="1500" y="1382"/>
                  </a:cubicBezTo>
                  <a:cubicBezTo>
                    <a:pt x="1500" y="1382"/>
                    <a:pt x="1500" y="1383"/>
                    <a:pt x="1500" y="1383"/>
                  </a:cubicBezTo>
                  <a:cubicBezTo>
                    <a:pt x="1500" y="1383"/>
                    <a:pt x="1500" y="1383"/>
                    <a:pt x="1500" y="1383"/>
                  </a:cubicBezTo>
                  <a:cubicBezTo>
                    <a:pt x="1500" y="1384"/>
                    <a:pt x="1500" y="1386"/>
                    <a:pt x="1500" y="1387"/>
                  </a:cubicBezTo>
                  <a:cubicBezTo>
                    <a:pt x="1500" y="1387"/>
                    <a:pt x="1500" y="1387"/>
                    <a:pt x="1500" y="1387"/>
                  </a:cubicBezTo>
                  <a:cubicBezTo>
                    <a:pt x="1500" y="1389"/>
                    <a:pt x="1500" y="1391"/>
                    <a:pt x="1500" y="1393"/>
                  </a:cubicBezTo>
                  <a:cubicBezTo>
                    <a:pt x="1500" y="1393"/>
                    <a:pt x="1500" y="1393"/>
                    <a:pt x="1500" y="1393"/>
                  </a:cubicBezTo>
                  <a:cubicBezTo>
                    <a:pt x="1499" y="1398"/>
                    <a:pt x="1499" y="1400"/>
                    <a:pt x="1499" y="1400"/>
                  </a:cubicBezTo>
                  <a:cubicBezTo>
                    <a:pt x="1499" y="1400"/>
                    <a:pt x="1499" y="1400"/>
                    <a:pt x="1499" y="1400"/>
                  </a:cubicBezTo>
                  <a:cubicBezTo>
                    <a:pt x="1496" y="1400"/>
                    <a:pt x="1496" y="1400"/>
                    <a:pt x="1496" y="1400"/>
                  </a:cubicBezTo>
                  <a:close/>
                  <a:moveTo>
                    <a:pt x="1340" y="1188"/>
                  </a:moveTo>
                  <a:cubicBezTo>
                    <a:pt x="1340" y="1188"/>
                    <a:pt x="1340" y="1188"/>
                    <a:pt x="1340" y="1188"/>
                  </a:cubicBezTo>
                  <a:close/>
                  <a:moveTo>
                    <a:pt x="2256" y="1379"/>
                  </a:moveTo>
                  <a:cubicBezTo>
                    <a:pt x="2256" y="1379"/>
                    <a:pt x="2256" y="1379"/>
                    <a:pt x="2256" y="1379"/>
                  </a:cubicBezTo>
                  <a:cubicBezTo>
                    <a:pt x="2256" y="1379"/>
                    <a:pt x="2256" y="1379"/>
                    <a:pt x="2256" y="1379"/>
                  </a:cubicBezTo>
                  <a:cubicBezTo>
                    <a:pt x="2256" y="1379"/>
                    <a:pt x="2256" y="1379"/>
                    <a:pt x="2256" y="1379"/>
                  </a:cubicBezTo>
                  <a:cubicBezTo>
                    <a:pt x="2256" y="1379"/>
                    <a:pt x="2256" y="1379"/>
                    <a:pt x="2256" y="1379"/>
                  </a:cubicBezTo>
                  <a:close/>
                  <a:moveTo>
                    <a:pt x="2272" y="1328"/>
                  </a:moveTo>
                  <a:cubicBezTo>
                    <a:pt x="2273" y="1328"/>
                    <a:pt x="2274" y="1326"/>
                    <a:pt x="2277" y="1325"/>
                  </a:cubicBezTo>
                  <a:cubicBezTo>
                    <a:pt x="2277" y="1325"/>
                    <a:pt x="2277" y="1325"/>
                    <a:pt x="2277" y="1325"/>
                  </a:cubicBezTo>
                  <a:cubicBezTo>
                    <a:pt x="2280" y="1323"/>
                    <a:pt x="2282" y="1323"/>
                    <a:pt x="2283" y="1321"/>
                  </a:cubicBezTo>
                  <a:cubicBezTo>
                    <a:pt x="2283" y="1321"/>
                    <a:pt x="2283" y="1321"/>
                    <a:pt x="2283" y="1321"/>
                  </a:cubicBezTo>
                  <a:cubicBezTo>
                    <a:pt x="2284" y="1315"/>
                    <a:pt x="2284" y="1312"/>
                    <a:pt x="2288" y="1307"/>
                  </a:cubicBezTo>
                  <a:cubicBezTo>
                    <a:pt x="2288" y="1307"/>
                    <a:pt x="2288" y="1307"/>
                    <a:pt x="2288" y="1307"/>
                  </a:cubicBezTo>
                  <a:cubicBezTo>
                    <a:pt x="2289" y="1306"/>
                    <a:pt x="2290" y="1305"/>
                    <a:pt x="2290" y="1303"/>
                  </a:cubicBezTo>
                  <a:cubicBezTo>
                    <a:pt x="2290" y="1303"/>
                    <a:pt x="2290" y="1303"/>
                    <a:pt x="2290" y="1303"/>
                  </a:cubicBezTo>
                  <a:cubicBezTo>
                    <a:pt x="2291" y="1302"/>
                    <a:pt x="2292" y="1301"/>
                    <a:pt x="2292" y="1299"/>
                  </a:cubicBezTo>
                  <a:cubicBezTo>
                    <a:pt x="2292" y="1299"/>
                    <a:pt x="2292" y="1299"/>
                    <a:pt x="2292" y="1299"/>
                  </a:cubicBezTo>
                  <a:cubicBezTo>
                    <a:pt x="2295" y="1300"/>
                    <a:pt x="2295" y="1300"/>
                    <a:pt x="2295" y="1300"/>
                  </a:cubicBezTo>
                  <a:cubicBezTo>
                    <a:pt x="2294" y="1302"/>
                    <a:pt x="2294" y="1303"/>
                    <a:pt x="2293" y="1305"/>
                  </a:cubicBezTo>
                  <a:cubicBezTo>
                    <a:pt x="2293" y="1305"/>
                    <a:pt x="2293" y="1305"/>
                    <a:pt x="2293" y="1305"/>
                  </a:cubicBezTo>
                  <a:cubicBezTo>
                    <a:pt x="2292" y="1306"/>
                    <a:pt x="2291" y="1308"/>
                    <a:pt x="2290" y="1309"/>
                  </a:cubicBezTo>
                  <a:cubicBezTo>
                    <a:pt x="2290" y="1309"/>
                    <a:pt x="2290" y="1309"/>
                    <a:pt x="2290" y="1309"/>
                  </a:cubicBezTo>
                  <a:cubicBezTo>
                    <a:pt x="2287" y="1314"/>
                    <a:pt x="2287" y="1315"/>
                    <a:pt x="2285" y="1321"/>
                  </a:cubicBezTo>
                  <a:cubicBezTo>
                    <a:pt x="2285" y="1321"/>
                    <a:pt x="2285" y="1321"/>
                    <a:pt x="2285" y="1321"/>
                  </a:cubicBezTo>
                  <a:cubicBezTo>
                    <a:pt x="2284" y="1325"/>
                    <a:pt x="2281" y="1326"/>
                    <a:pt x="2278" y="1327"/>
                  </a:cubicBezTo>
                  <a:cubicBezTo>
                    <a:pt x="2278" y="1327"/>
                    <a:pt x="2278" y="1327"/>
                    <a:pt x="2278" y="1327"/>
                  </a:cubicBezTo>
                  <a:cubicBezTo>
                    <a:pt x="2276" y="1328"/>
                    <a:pt x="2274" y="1330"/>
                    <a:pt x="2274" y="1330"/>
                  </a:cubicBezTo>
                  <a:cubicBezTo>
                    <a:pt x="2274" y="1330"/>
                    <a:pt x="2274" y="1330"/>
                    <a:pt x="2274" y="1330"/>
                  </a:cubicBezTo>
                  <a:cubicBezTo>
                    <a:pt x="2272" y="1328"/>
                    <a:pt x="2272" y="1328"/>
                    <a:pt x="2272" y="1328"/>
                  </a:cubicBezTo>
                  <a:close/>
                  <a:moveTo>
                    <a:pt x="1610" y="1286"/>
                  </a:moveTo>
                  <a:cubicBezTo>
                    <a:pt x="1610" y="1285"/>
                    <a:pt x="1609" y="1285"/>
                    <a:pt x="1606" y="1284"/>
                  </a:cubicBezTo>
                  <a:cubicBezTo>
                    <a:pt x="1606" y="1284"/>
                    <a:pt x="1606" y="1284"/>
                    <a:pt x="1606" y="1284"/>
                  </a:cubicBezTo>
                  <a:cubicBezTo>
                    <a:pt x="1604" y="1284"/>
                    <a:pt x="1597" y="1283"/>
                    <a:pt x="1595" y="1283"/>
                  </a:cubicBezTo>
                  <a:cubicBezTo>
                    <a:pt x="1595" y="1283"/>
                    <a:pt x="1595" y="1283"/>
                    <a:pt x="1595" y="1283"/>
                  </a:cubicBezTo>
                  <a:cubicBezTo>
                    <a:pt x="1593" y="1282"/>
                    <a:pt x="1592" y="1282"/>
                    <a:pt x="1592" y="1282"/>
                  </a:cubicBezTo>
                  <a:cubicBezTo>
                    <a:pt x="1592" y="1282"/>
                    <a:pt x="1592" y="1282"/>
                    <a:pt x="1592" y="1282"/>
                  </a:cubicBezTo>
                  <a:cubicBezTo>
                    <a:pt x="1591" y="1282"/>
                    <a:pt x="1591" y="1282"/>
                    <a:pt x="1589" y="1283"/>
                  </a:cubicBezTo>
                  <a:cubicBezTo>
                    <a:pt x="1589" y="1283"/>
                    <a:pt x="1589" y="1283"/>
                    <a:pt x="1589" y="1283"/>
                  </a:cubicBezTo>
                  <a:cubicBezTo>
                    <a:pt x="1588" y="1284"/>
                    <a:pt x="1587" y="1284"/>
                    <a:pt x="1586" y="1284"/>
                  </a:cubicBezTo>
                  <a:cubicBezTo>
                    <a:pt x="1586" y="1284"/>
                    <a:pt x="1586" y="1284"/>
                    <a:pt x="1586" y="1284"/>
                  </a:cubicBezTo>
                  <a:cubicBezTo>
                    <a:pt x="1583" y="1284"/>
                    <a:pt x="1581" y="1282"/>
                    <a:pt x="1579" y="1281"/>
                  </a:cubicBezTo>
                  <a:cubicBezTo>
                    <a:pt x="1579" y="1281"/>
                    <a:pt x="1579" y="1281"/>
                    <a:pt x="1579" y="1281"/>
                  </a:cubicBezTo>
                  <a:cubicBezTo>
                    <a:pt x="1576" y="1279"/>
                    <a:pt x="1569" y="1273"/>
                    <a:pt x="1564" y="1269"/>
                  </a:cubicBezTo>
                  <a:cubicBezTo>
                    <a:pt x="1564" y="1269"/>
                    <a:pt x="1564" y="1269"/>
                    <a:pt x="1564" y="1269"/>
                  </a:cubicBezTo>
                  <a:cubicBezTo>
                    <a:pt x="1560" y="1266"/>
                    <a:pt x="1554" y="1258"/>
                    <a:pt x="1550" y="1254"/>
                  </a:cubicBezTo>
                  <a:cubicBezTo>
                    <a:pt x="1550" y="1254"/>
                    <a:pt x="1550" y="1254"/>
                    <a:pt x="1550" y="1254"/>
                  </a:cubicBezTo>
                  <a:cubicBezTo>
                    <a:pt x="1552" y="1253"/>
                    <a:pt x="1552" y="1253"/>
                    <a:pt x="1552" y="1253"/>
                  </a:cubicBezTo>
                  <a:cubicBezTo>
                    <a:pt x="1556" y="1256"/>
                    <a:pt x="1562" y="1264"/>
                    <a:pt x="1566" y="1267"/>
                  </a:cubicBezTo>
                  <a:cubicBezTo>
                    <a:pt x="1566" y="1267"/>
                    <a:pt x="1566" y="1267"/>
                    <a:pt x="1566" y="1267"/>
                  </a:cubicBezTo>
                  <a:cubicBezTo>
                    <a:pt x="1571" y="1271"/>
                    <a:pt x="1578" y="1276"/>
                    <a:pt x="1581" y="1279"/>
                  </a:cubicBezTo>
                  <a:cubicBezTo>
                    <a:pt x="1581" y="1279"/>
                    <a:pt x="1581" y="1279"/>
                    <a:pt x="1581" y="1279"/>
                  </a:cubicBezTo>
                  <a:cubicBezTo>
                    <a:pt x="1582" y="1280"/>
                    <a:pt x="1584" y="1281"/>
                    <a:pt x="1586" y="1281"/>
                  </a:cubicBezTo>
                  <a:cubicBezTo>
                    <a:pt x="1586" y="1281"/>
                    <a:pt x="1586" y="1281"/>
                    <a:pt x="1586" y="1281"/>
                  </a:cubicBezTo>
                  <a:cubicBezTo>
                    <a:pt x="1587" y="1281"/>
                    <a:pt x="1587" y="1281"/>
                    <a:pt x="1588" y="1280"/>
                  </a:cubicBezTo>
                  <a:cubicBezTo>
                    <a:pt x="1588" y="1280"/>
                    <a:pt x="1588" y="1280"/>
                    <a:pt x="1588" y="1280"/>
                  </a:cubicBezTo>
                  <a:cubicBezTo>
                    <a:pt x="1589" y="1280"/>
                    <a:pt x="1590" y="1280"/>
                    <a:pt x="1590" y="1279"/>
                  </a:cubicBezTo>
                  <a:cubicBezTo>
                    <a:pt x="1590" y="1279"/>
                    <a:pt x="1590" y="1279"/>
                    <a:pt x="1590" y="1279"/>
                  </a:cubicBezTo>
                  <a:cubicBezTo>
                    <a:pt x="1591" y="1278"/>
                    <a:pt x="1593" y="1276"/>
                    <a:pt x="1597" y="1274"/>
                  </a:cubicBezTo>
                  <a:cubicBezTo>
                    <a:pt x="1597" y="1274"/>
                    <a:pt x="1597" y="1274"/>
                    <a:pt x="1597" y="1274"/>
                  </a:cubicBezTo>
                  <a:cubicBezTo>
                    <a:pt x="1598" y="1274"/>
                    <a:pt x="1599" y="1273"/>
                    <a:pt x="1601" y="1273"/>
                  </a:cubicBezTo>
                  <a:cubicBezTo>
                    <a:pt x="1601" y="1273"/>
                    <a:pt x="1601" y="1273"/>
                    <a:pt x="1601" y="1273"/>
                  </a:cubicBezTo>
                  <a:cubicBezTo>
                    <a:pt x="1607" y="1273"/>
                    <a:pt x="1623" y="1274"/>
                    <a:pt x="1634" y="1269"/>
                  </a:cubicBezTo>
                  <a:cubicBezTo>
                    <a:pt x="1634" y="1269"/>
                    <a:pt x="1634" y="1269"/>
                    <a:pt x="1634" y="1269"/>
                  </a:cubicBezTo>
                  <a:cubicBezTo>
                    <a:pt x="1644" y="1264"/>
                    <a:pt x="1654" y="1259"/>
                    <a:pt x="1659" y="1259"/>
                  </a:cubicBezTo>
                  <a:cubicBezTo>
                    <a:pt x="1659" y="1259"/>
                    <a:pt x="1659" y="1259"/>
                    <a:pt x="1659" y="1259"/>
                  </a:cubicBezTo>
                  <a:cubicBezTo>
                    <a:pt x="1659" y="1259"/>
                    <a:pt x="1660" y="1259"/>
                    <a:pt x="1660" y="1259"/>
                  </a:cubicBezTo>
                  <a:cubicBezTo>
                    <a:pt x="1660" y="1259"/>
                    <a:pt x="1660" y="1259"/>
                    <a:pt x="1660" y="1259"/>
                  </a:cubicBezTo>
                  <a:cubicBezTo>
                    <a:pt x="1662" y="1260"/>
                    <a:pt x="1665" y="1260"/>
                    <a:pt x="1668" y="1260"/>
                  </a:cubicBezTo>
                  <a:cubicBezTo>
                    <a:pt x="1668" y="1260"/>
                    <a:pt x="1668" y="1260"/>
                    <a:pt x="1668" y="1260"/>
                  </a:cubicBezTo>
                  <a:cubicBezTo>
                    <a:pt x="1669" y="1260"/>
                    <a:pt x="1669" y="1260"/>
                    <a:pt x="1670" y="1260"/>
                  </a:cubicBezTo>
                  <a:cubicBezTo>
                    <a:pt x="1670" y="1260"/>
                    <a:pt x="1670" y="1260"/>
                    <a:pt x="1670" y="1260"/>
                  </a:cubicBezTo>
                  <a:cubicBezTo>
                    <a:pt x="1670" y="1260"/>
                    <a:pt x="1670" y="1260"/>
                    <a:pt x="1670" y="1260"/>
                  </a:cubicBezTo>
                  <a:cubicBezTo>
                    <a:pt x="1670" y="1260"/>
                    <a:pt x="1670" y="1260"/>
                    <a:pt x="1670" y="1260"/>
                  </a:cubicBezTo>
                  <a:cubicBezTo>
                    <a:pt x="1671" y="1258"/>
                    <a:pt x="1671" y="1258"/>
                    <a:pt x="1672" y="1256"/>
                  </a:cubicBezTo>
                  <a:cubicBezTo>
                    <a:pt x="1672" y="1256"/>
                    <a:pt x="1672" y="1256"/>
                    <a:pt x="1672" y="1256"/>
                  </a:cubicBezTo>
                  <a:cubicBezTo>
                    <a:pt x="1673" y="1255"/>
                    <a:pt x="1674" y="1255"/>
                    <a:pt x="1676" y="1254"/>
                  </a:cubicBezTo>
                  <a:cubicBezTo>
                    <a:pt x="1676" y="1254"/>
                    <a:pt x="1676" y="1254"/>
                    <a:pt x="1676" y="1254"/>
                  </a:cubicBezTo>
                  <a:cubicBezTo>
                    <a:pt x="1678" y="1254"/>
                    <a:pt x="1683" y="1246"/>
                    <a:pt x="1683" y="1239"/>
                  </a:cubicBezTo>
                  <a:cubicBezTo>
                    <a:pt x="1683" y="1239"/>
                    <a:pt x="1683" y="1239"/>
                    <a:pt x="1683" y="1239"/>
                  </a:cubicBezTo>
                  <a:cubicBezTo>
                    <a:pt x="1683" y="1238"/>
                    <a:pt x="1683" y="1237"/>
                    <a:pt x="1683" y="1236"/>
                  </a:cubicBezTo>
                  <a:cubicBezTo>
                    <a:pt x="1683" y="1236"/>
                    <a:pt x="1683" y="1236"/>
                    <a:pt x="1683" y="1236"/>
                  </a:cubicBezTo>
                  <a:cubicBezTo>
                    <a:pt x="1681" y="1231"/>
                    <a:pt x="1681" y="1229"/>
                    <a:pt x="1681" y="1226"/>
                  </a:cubicBezTo>
                  <a:cubicBezTo>
                    <a:pt x="1681" y="1226"/>
                    <a:pt x="1681" y="1226"/>
                    <a:pt x="1681" y="1226"/>
                  </a:cubicBezTo>
                  <a:cubicBezTo>
                    <a:pt x="1680" y="1224"/>
                    <a:pt x="1681" y="1222"/>
                    <a:pt x="1683" y="1220"/>
                  </a:cubicBezTo>
                  <a:cubicBezTo>
                    <a:pt x="1683" y="1220"/>
                    <a:pt x="1683" y="1220"/>
                    <a:pt x="1683" y="1220"/>
                  </a:cubicBezTo>
                  <a:cubicBezTo>
                    <a:pt x="1684" y="1218"/>
                    <a:pt x="1685" y="1216"/>
                    <a:pt x="1685" y="1214"/>
                  </a:cubicBezTo>
                  <a:cubicBezTo>
                    <a:pt x="1685" y="1214"/>
                    <a:pt x="1685" y="1214"/>
                    <a:pt x="1685" y="1214"/>
                  </a:cubicBezTo>
                  <a:cubicBezTo>
                    <a:pt x="1685" y="1212"/>
                    <a:pt x="1684" y="1210"/>
                    <a:pt x="1684" y="1206"/>
                  </a:cubicBezTo>
                  <a:cubicBezTo>
                    <a:pt x="1684" y="1206"/>
                    <a:pt x="1684" y="1206"/>
                    <a:pt x="1684" y="1206"/>
                  </a:cubicBezTo>
                  <a:cubicBezTo>
                    <a:pt x="1684" y="1206"/>
                    <a:pt x="1684" y="1205"/>
                    <a:pt x="1684" y="1205"/>
                  </a:cubicBezTo>
                  <a:cubicBezTo>
                    <a:pt x="1684" y="1205"/>
                    <a:pt x="1684" y="1205"/>
                    <a:pt x="1684" y="1205"/>
                  </a:cubicBezTo>
                  <a:cubicBezTo>
                    <a:pt x="1684" y="1197"/>
                    <a:pt x="1686" y="1182"/>
                    <a:pt x="1689" y="1177"/>
                  </a:cubicBezTo>
                  <a:cubicBezTo>
                    <a:pt x="1689" y="1177"/>
                    <a:pt x="1689" y="1177"/>
                    <a:pt x="1689" y="1177"/>
                  </a:cubicBezTo>
                  <a:cubicBezTo>
                    <a:pt x="1692" y="1172"/>
                    <a:pt x="1694" y="1168"/>
                    <a:pt x="1697" y="1161"/>
                  </a:cubicBezTo>
                  <a:cubicBezTo>
                    <a:pt x="1697" y="1161"/>
                    <a:pt x="1697" y="1161"/>
                    <a:pt x="1697" y="1161"/>
                  </a:cubicBezTo>
                  <a:cubicBezTo>
                    <a:pt x="1699" y="1157"/>
                    <a:pt x="1701" y="1154"/>
                    <a:pt x="1703" y="1151"/>
                  </a:cubicBezTo>
                  <a:cubicBezTo>
                    <a:pt x="1703" y="1151"/>
                    <a:pt x="1703" y="1151"/>
                    <a:pt x="1703" y="1151"/>
                  </a:cubicBezTo>
                  <a:cubicBezTo>
                    <a:pt x="1704" y="1149"/>
                    <a:pt x="1706" y="1147"/>
                    <a:pt x="1709" y="1147"/>
                  </a:cubicBezTo>
                  <a:cubicBezTo>
                    <a:pt x="1709" y="1147"/>
                    <a:pt x="1709" y="1147"/>
                    <a:pt x="1709" y="1147"/>
                  </a:cubicBezTo>
                  <a:cubicBezTo>
                    <a:pt x="1709" y="1147"/>
                    <a:pt x="1709" y="1147"/>
                    <a:pt x="1709" y="1147"/>
                  </a:cubicBezTo>
                  <a:cubicBezTo>
                    <a:pt x="1709" y="1147"/>
                    <a:pt x="1709" y="1147"/>
                    <a:pt x="1709" y="1147"/>
                  </a:cubicBezTo>
                  <a:cubicBezTo>
                    <a:pt x="1710" y="1147"/>
                    <a:pt x="1710" y="1147"/>
                    <a:pt x="1710" y="1147"/>
                  </a:cubicBezTo>
                  <a:cubicBezTo>
                    <a:pt x="1710" y="1147"/>
                    <a:pt x="1710" y="1147"/>
                    <a:pt x="1710" y="1147"/>
                  </a:cubicBezTo>
                  <a:cubicBezTo>
                    <a:pt x="1710" y="1150"/>
                    <a:pt x="1710" y="1150"/>
                    <a:pt x="1710" y="1150"/>
                  </a:cubicBezTo>
                  <a:cubicBezTo>
                    <a:pt x="1710" y="1150"/>
                    <a:pt x="1709" y="1149"/>
                    <a:pt x="1709" y="1149"/>
                  </a:cubicBezTo>
                  <a:cubicBezTo>
                    <a:pt x="1709" y="1149"/>
                    <a:pt x="1709" y="1149"/>
                    <a:pt x="1709" y="1149"/>
                  </a:cubicBezTo>
                  <a:cubicBezTo>
                    <a:pt x="1709" y="1149"/>
                    <a:pt x="1709" y="1149"/>
                    <a:pt x="1709" y="1149"/>
                  </a:cubicBezTo>
                  <a:cubicBezTo>
                    <a:pt x="1708" y="1149"/>
                    <a:pt x="1706" y="1151"/>
                    <a:pt x="1705" y="1153"/>
                  </a:cubicBezTo>
                  <a:cubicBezTo>
                    <a:pt x="1705" y="1153"/>
                    <a:pt x="1705" y="1153"/>
                    <a:pt x="1705" y="1153"/>
                  </a:cubicBezTo>
                  <a:cubicBezTo>
                    <a:pt x="1703" y="1155"/>
                    <a:pt x="1701" y="1159"/>
                    <a:pt x="1700" y="1162"/>
                  </a:cubicBezTo>
                  <a:cubicBezTo>
                    <a:pt x="1700" y="1162"/>
                    <a:pt x="1700" y="1162"/>
                    <a:pt x="1700" y="1162"/>
                  </a:cubicBezTo>
                  <a:cubicBezTo>
                    <a:pt x="1696" y="1169"/>
                    <a:pt x="1694" y="1173"/>
                    <a:pt x="1692" y="1178"/>
                  </a:cubicBezTo>
                  <a:cubicBezTo>
                    <a:pt x="1692" y="1178"/>
                    <a:pt x="1692" y="1178"/>
                    <a:pt x="1692" y="1178"/>
                  </a:cubicBezTo>
                  <a:cubicBezTo>
                    <a:pt x="1689" y="1182"/>
                    <a:pt x="1687" y="1197"/>
                    <a:pt x="1687" y="1205"/>
                  </a:cubicBezTo>
                  <a:cubicBezTo>
                    <a:pt x="1687" y="1205"/>
                    <a:pt x="1687" y="1205"/>
                    <a:pt x="1687" y="1205"/>
                  </a:cubicBezTo>
                  <a:cubicBezTo>
                    <a:pt x="1687" y="1205"/>
                    <a:pt x="1687" y="1205"/>
                    <a:pt x="1687" y="1206"/>
                  </a:cubicBezTo>
                  <a:cubicBezTo>
                    <a:pt x="1687" y="1206"/>
                    <a:pt x="1687" y="1206"/>
                    <a:pt x="1687" y="1206"/>
                  </a:cubicBezTo>
                  <a:cubicBezTo>
                    <a:pt x="1687" y="1209"/>
                    <a:pt x="1688" y="1212"/>
                    <a:pt x="1688" y="1214"/>
                  </a:cubicBezTo>
                  <a:cubicBezTo>
                    <a:pt x="1688" y="1214"/>
                    <a:pt x="1688" y="1214"/>
                    <a:pt x="1688" y="1214"/>
                  </a:cubicBezTo>
                  <a:cubicBezTo>
                    <a:pt x="1688" y="1217"/>
                    <a:pt x="1687" y="1219"/>
                    <a:pt x="1685" y="1221"/>
                  </a:cubicBezTo>
                  <a:cubicBezTo>
                    <a:pt x="1685" y="1221"/>
                    <a:pt x="1685" y="1221"/>
                    <a:pt x="1685" y="1221"/>
                  </a:cubicBezTo>
                  <a:cubicBezTo>
                    <a:pt x="1684" y="1223"/>
                    <a:pt x="1683" y="1224"/>
                    <a:pt x="1683" y="1226"/>
                  </a:cubicBezTo>
                  <a:cubicBezTo>
                    <a:pt x="1683" y="1226"/>
                    <a:pt x="1683" y="1226"/>
                    <a:pt x="1683" y="1226"/>
                  </a:cubicBezTo>
                  <a:cubicBezTo>
                    <a:pt x="1683" y="1228"/>
                    <a:pt x="1684" y="1231"/>
                    <a:pt x="1685" y="1235"/>
                  </a:cubicBezTo>
                  <a:cubicBezTo>
                    <a:pt x="1685" y="1235"/>
                    <a:pt x="1685" y="1235"/>
                    <a:pt x="1685" y="1235"/>
                  </a:cubicBezTo>
                  <a:cubicBezTo>
                    <a:pt x="1686" y="1236"/>
                    <a:pt x="1686" y="1238"/>
                    <a:pt x="1686" y="1239"/>
                  </a:cubicBezTo>
                  <a:cubicBezTo>
                    <a:pt x="1686" y="1239"/>
                    <a:pt x="1686" y="1239"/>
                    <a:pt x="1686" y="1239"/>
                  </a:cubicBezTo>
                  <a:cubicBezTo>
                    <a:pt x="1686" y="1247"/>
                    <a:pt x="1682" y="1256"/>
                    <a:pt x="1677" y="1257"/>
                  </a:cubicBezTo>
                  <a:cubicBezTo>
                    <a:pt x="1677" y="1257"/>
                    <a:pt x="1677" y="1257"/>
                    <a:pt x="1677" y="1257"/>
                  </a:cubicBezTo>
                  <a:cubicBezTo>
                    <a:pt x="1674" y="1258"/>
                    <a:pt x="1674" y="1258"/>
                    <a:pt x="1674" y="1258"/>
                  </a:cubicBezTo>
                  <a:cubicBezTo>
                    <a:pt x="1674" y="1258"/>
                    <a:pt x="1674" y="1258"/>
                    <a:pt x="1674" y="1258"/>
                  </a:cubicBezTo>
                  <a:cubicBezTo>
                    <a:pt x="1674" y="1258"/>
                    <a:pt x="1673" y="1259"/>
                    <a:pt x="1673" y="1260"/>
                  </a:cubicBezTo>
                  <a:cubicBezTo>
                    <a:pt x="1673" y="1260"/>
                    <a:pt x="1673" y="1260"/>
                    <a:pt x="1673" y="1260"/>
                  </a:cubicBezTo>
                  <a:cubicBezTo>
                    <a:pt x="1672" y="1263"/>
                    <a:pt x="1670" y="1263"/>
                    <a:pt x="1668" y="1263"/>
                  </a:cubicBezTo>
                  <a:cubicBezTo>
                    <a:pt x="1668" y="1263"/>
                    <a:pt x="1668" y="1263"/>
                    <a:pt x="1668" y="1263"/>
                  </a:cubicBezTo>
                  <a:cubicBezTo>
                    <a:pt x="1665" y="1263"/>
                    <a:pt x="1661" y="1263"/>
                    <a:pt x="1659" y="1262"/>
                  </a:cubicBezTo>
                  <a:cubicBezTo>
                    <a:pt x="1659" y="1262"/>
                    <a:pt x="1659" y="1262"/>
                    <a:pt x="1659" y="1262"/>
                  </a:cubicBezTo>
                  <a:cubicBezTo>
                    <a:pt x="1659" y="1262"/>
                    <a:pt x="1659" y="1262"/>
                    <a:pt x="1659" y="1262"/>
                  </a:cubicBezTo>
                  <a:cubicBezTo>
                    <a:pt x="1659" y="1262"/>
                    <a:pt x="1659" y="1262"/>
                    <a:pt x="1659" y="1262"/>
                  </a:cubicBezTo>
                  <a:cubicBezTo>
                    <a:pt x="1656" y="1262"/>
                    <a:pt x="1645" y="1267"/>
                    <a:pt x="1635" y="1271"/>
                  </a:cubicBezTo>
                  <a:cubicBezTo>
                    <a:pt x="1635" y="1271"/>
                    <a:pt x="1635" y="1271"/>
                    <a:pt x="1635" y="1271"/>
                  </a:cubicBezTo>
                  <a:cubicBezTo>
                    <a:pt x="1623" y="1277"/>
                    <a:pt x="1607" y="1276"/>
                    <a:pt x="1601" y="1276"/>
                  </a:cubicBezTo>
                  <a:cubicBezTo>
                    <a:pt x="1601" y="1276"/>
                    <a:pt x="1601" y="1276"/>
                    <a:pt x="1601" y="1276"/>
                  </a:cubicBezTo>
                  <a:cubicBezTo>
                    <a:pt x="1600" y="1276"/>
                    <a:pt x="1599" y="1276"/>
                    <a:pt x="1598" y="1277"/>
                  </a:cubicBezTo>
                  <a:cubicBezTo>
                    <a:pt x="1598" y="1277"/>
                    <a:pt x="1598" y="1277"/>
                    <a:pt x="1598" y="1277"/>
                  </a:cubicBezTo>
                  <a:cubicBezTo>
                    <a:pt x="1596" y="1277"/>
                    <a:pt x="1595" y="1279"/>
                    <a:pt x="1594" y="1280"/>
                  </a:cubicBezTo>
                  <a:cubicBezTo>
                    <a:pt x="1594" y="1280"/>
                    <a:pt x="1594" y="1280"/>
                    <a:pt x="1594" y="1280"/>
                  </a:cubicBezTo>
                  <a:cubicBezTo>
                    <a:pt x="1594" y="1280"/>
                    <a:pt x="1595" y="1280"/>
                    <a:pt x="1595" y="1280"/>
                  </a:cubicBezTo>
                  <a:cubicBezTo>
                    <a:pt x="1595" y="1280"/>
                    <a:pt x="1595" y="1280"/>
                    <a:pt x="1595" y="1280"/>
                  </a:cubicBezTo>
                  <a:cubicBezTo>
                    <a:pt x="1597" y="1280"/>
                    <a:pt x="1605" y="1281"/>
                    <a:pt x="1607" y="1281"/>
                  </a:cubicBezTo>
                  <a:cubicBezTo>
                    <a:pt x="1607" y="1281"/>
                    <a:pt x="1607" y="1281"/>
                    <a:pt x="1607" y="1281"/>
                  </a:cubicBezTo>
                  <a:cubicBezTo>
                    <a:pt x="1609" y="1282"/>
                    <a:pt x="1612" y="1282"/>
                    <a:pt x="1613" y="1285"/>
                  </a:cubicBezTo>
                  <a:cubicBezTo>
                    <a:pt x="1613" y="1285"/>
                    <a:pt x="1613" y="1285"/>
                    <a:pt x="1613" y="1285"/>
                  </a:cubicBezTo>
                  <a:cubicBezTo>
                    <a:pt x="1613" y="1287"/>
                    <a:pt x="1613" y="1286"/>
                    <a:pt x="1614" y="1287"/>
                  </a:cubicBezTo>
                  <a:cubicBezTo>
                    <a:pt x="1614" y="1287"/>
                    <a:pt x="1614" y="1287"/>
                    <a:pt x="1614" y="1287"/>
                  </a:cubicBezTo>
                  <a:cubicBezTo>
                    <a:pt x="1613" y="1290"/>
                    <a:pt x="1613" y="1290"/>
                    <a:pt x="1613" y="1290"/>
                  </a:cubicBezTo>
                  <a:cubicBezTo>
                    <a:pt x="1610" y="1288"/>
                    <a:pt x="1610" y="1286"/>
                    <a:pt x="1610" y="1286"/>
                  </a:cubicBezTo>
                  <a:close/>
                  <a:moveTo>
                    <a:pt x="2315" y="1272"/>
                  </a:moveTo>
                  <a:cubicBezTo>
                    <a:pt x="2315" y="1271"/>
                    <a:pt x="2315" y="1270"/>
                    <a:pt x="2315" y="1270"/>
                  </a:cubicBezTo>
                  <a:cubicBezTo>
                    <a:pt x="2315" y="1270"/>
                    <a:pt x="2315" y="1270"/>
                    <a:pt x="2315" y="1270"/>
                  </a:cubicBezTo>
                  <a:cubicBezTo>
                    <a:pt x="2315" y="1266"/>
                    <a:pt x="2316" y="1261"/>
                    <a:pt x="2321" y="1261"/>
                  </a:cubicBezTo>
                  <a:cubicBezTo>
                    <a:pt x="2321" y="1261"/>
                    <a:pt x="2321" y="1261"/>
                    <a:pt x="2321" y="1261"/>
                  </a:cubicBezTo>
                  <a:cubicBezTo>
                    <a:pt x="2321" y="1261"/>
                    <a:pt x="2321" y="1261"/>
                    <a:pt x="2322" y="1261"/>
                  </a:cubicBezTo>
                  <a:cubicBezTo>
                    <a:pt x="2322" y="1261"/>
                    <a:pt x="2322" y="1261"/>
                    <a:pt x="2322" y="1261"/>
                  </a:cubicBezTo>
                  <a:cubicBezTo>
                    <a:pt x="2322" y="1261"/>
                    <a:pt x="2323" y="1262"/>
                    <a:pt x="2323" y="1262"/>
                  </a:cubicBezTo>
                  <a:cubicBezTo>
                    <a:pt x="2323" y="1262"/>
                    <a:pt x="2323" y="1262"/>
                    <a:pt x="2323" y="1262"/>
                  </a:cubicBezTo>
                  <a:cubicBezTo>
                    <a:pt x="2323" y="1262"/>
                    <a:pt x="2323" y="1262"/>
                    <a:pt x="2323" y="1262"/>
                  </a:cubicBezTo>
                  <a:cubicBezTo>
                    <a:pt x="2323" y="1262"/>
                    <a:pt x="2323" y="1262"/>
                    <a:pt x="2323" y="1262"/>
                  </a:cubicBezTo>
                  <a:cubicBezTo>
                    <a:pt x="2323" y="1262"/>
                    <a:pt x="2323" y="1262"/>
                    <a:pt x="2323" y="1262"/>
                  </a:cubicBezTo>
                  <a:cubicBezTo>
                    <a:pt x="2324" y="1263"/>
                    <a:pt x="2324" y="1263"/>
                    <a:pt x="2325" y="1264"/>
                  </a:cubicBezTo>
                  <a:cubicBezTo>
                    <a:pt x="2325" y="1264"/>
                    <a:pt x="2325" y="1264"/>
                    <a:pt x="2325" y="1264"/>
                  </a:cubicBezTo>
                  <a:cubicBezTo>
                    <a:pt x="2326" y="1265"/>
                    <a:pt x="2327" y="1265"/>
                    <a:pt x="2327" y="1265"/>
                  </a:cubicBezTo>
                  <a:cubicBezTo>
                    <a:pt x="2327" y="1265"/>
                    <a:pt x="2327" y="1265"/>
                    <a:pt x="2327" y="1265"/>
                  </a:cubicBezTo>
                  <a:cubicBezTo>
                    <a:pt x="2328" y="1265"/>
                    <a:pt x="2329" y="1264"/>
                    <a:pt x="2331" y="1262"/>
                  </a:cubicBezTo>
                  <a:cubicBezTo>
                    <a:pt x="2331" y="1262"/>
                    <a:pt x="2331" y="1262"/>
                    <a:pt x="2331" y="1262"/>
                  </a:cubicBezTo>
                  <a:cubicBezTo>
                    <a:pt x="2331" y="1261"/>
                    <a:pt x="2332" y="1261"/>
                    <a:pt x="2333" y="1260"/>
                  </a:cubicBezTo>
                  <a:cubicBezTo>
                    <a:pt x="2333" y="1260"/>
                    <a:pt x="2333" y="1260"/>
                    <a:pt x="2333" y="1260"/>
                  </a:cubicBezTo>
                  <a:cubicBezTo>
                    <a:pt x="2336" y="1257"/>
                    <a:pt x="2339" y="1252"/>
                    <a:pt x="2343" y="1246"/>
                  </a:cubicBezTo>
                  <a:cubicBezTo>
                    <a:pt x="2343" y="1246"/>
                    <a:pt x="2343" y="1246"/>
                    <a:pt x="2343" y="1246"/>
                  </a:cubicBezTo>
                  <a:cubicBezTo>
                    <a:pt x="2348" y="1239"/>
                    <a:pt x="2353" y="1237"/>
                    <a:pt x="2356" y="1237"/>
                  </a:cubicBezTo>
                  <a:cubicBezTo>
                    <a:pt x="2356" y="1237"/>
                    <a:pt x="2356" y="1237"/>
                    <a:pt x="2356" y="1237"/>
                  </a:cubicBezTo>
                  <a:cubicBezTo>
                    <a:pt x="2357" y="1237"/>
                    <a:pt x="2359" y="1237"/>
                    <a:pt x="2359" y="1237"/>
                  </a:cubicBezTo>
                  <a:cubicBezTo>
                    <a:pt x="2359" y="1237"/>
                    <a:pt x="2359" y="1237"/>
                    <a:pt x="2359" y="1237"/>
                  </a:cubicBezTo>
                  <a:cubicBezTo>
                    <a:pt x="2362" y="1237"/>
                    <a:pt x="2375" y="1234"/>
                    <a:pt x="2382" y="1234"/>
                  </a:cubicBezTo>
                  <a:cubicBezTo>
                    <a:pt x="2382" y="1234"/>
                    <a:pt x="2382" y="1234"/>
                    <a:pt x="2382" y="1234"/>
                  </a:cubicBezTo>
                  <a:cubicBezTo>
                    <a:pt x="2382" y="1234"/>
                    <a:pt x="2382" y="1234"/>
                    <a:pt x="2382" y="1234"/>
                  </a:cubicBezTo>
                  <a:cubicBezTo>
                    <a:pt x="2382" y="1234"/>
                    <a:pt x="2382" y="1234"/>
                    <a:pt x="2382" y="1234"/>
                  </a:cubicBezTo>
                  <a:cubicBezTo>
                    <a:pt x="2383" y="1234"/>
                    <a:pt x="2383" y="1234"/>
                    <a:pt x="2383" y="1234"/>
                  </a:cubicBezTo>
                  <a:cubicBezTo>
                    <a:pt x="2383" y="1234"/>
                    <a:pt x="2383" y="1234"/>
                    <a:pt x="2383" y="1234"/>
                  </a:cubicBezTo>
                  <a:cubicBezTo>
                    <a:pt x="2387" y="1235"/>
                    <a:pt x="2389" y="1227"/>
                    <a:pt x="2391" y="1222"/>
                  </a:cubicBezTo>
                  <a:cubicBezTo>
                    <a:pt x="2391" y="1222"/>
                    <a:pt x="2391" y="1222"/>
                    <a:pt x="2391" y="1222"/>
                  </a:cubicBezTo>
                  <a:cubicBezTo>
                    <a:pt x="2393" y="1216"/>
                    <a:pt x="2400" y="1215"/>
                    <a:pt x="2403" y="1213"/>
                  </a:cubicBezTo>
                  <a:cubicBezTo>
                    <a:pt x="2403" y="1213"/>
                    <a:pt x="2403" y="1213"/>
                    <a:pt x="2403" y="1213"/>
                  </a:cubicBezTo>
                  <a:cubicBezTo>
                    <a:pt x="2403" y="1213"/>
                    <a:pt x="2404" y="1211"/>
                    <a:pt x="2405" y="1209"/>
                  </a:cubicBezTo>
                  <a:cubicBezTo>
                    <a:pt x="2405" y="1209"/>
                    <a:pt x="2405" y="1209"/>
                    <a:pt x="2405" y="1209"/>
                  </a:cubicBezTo>
                  <a:cubicBezTo>
                    <a:pt x="2405" y="1207"/>
                    <a:pt x="2405" y="1206"/>
                    <a:pt x="2405" y="1206"/>
                  </a:cubicBezTo>
                  <a:cubicBezTo>
                    <a:pt x="2405" y="1206"/>
                    <a:pt x="2405" y="1206"/>
                    <a:pt x="2405" y="1206"/>
                  </a:cubicBezTo>
                  <a:cubicBezTo>
                    <a:pt x="2408" y="1206"/>
                    <a:pt x="2408" y="1206"/>
                    <a:pt x="2408" y="1206"/>
                  </a:cubicBezTo>
                  <a:cubicBezTo>
                    <a:pt x="2408" y="1206"/>
                    <a:pt x="2408" y="1213"/>
                    <a:pt x="2404" y="1216"/>
                  </a:cubicBezTo>
                  <a:cubicBezTo>
                    <a:pt x="2404" y="1216"/>
                    <a:pt x="2404" y="1216"/>
                    <a:pt x="2404" y="1216"/>
                  </a:cubicBezTo>
                  <a:cubicBezTo>
                    <a:pt x="2401" y="1218"/>
                    <a:pt x="2395" y="1219"/>
                    <a:pt x="2394" y="1223"/>
                  </a:cubicBezTo>
                  <a:cubicBezTo>
                    <a:pt x="2394" y="1223"/>
                    <a:pt x="2394" y="1223"/>
                    <a:pt x="2394" y="1223"/>
                  </a:cubicBezTo>
                  <a:cubicBezTo>
                    <a:pt x="2392" y="1228"/>
                    <a:pt x="2391" y="1237"/>
                    <a:pt x="2383" y="1237"/>
                  </a:cubicBezTo>
                  <a:cubicBezTo>
                    <a:pt x="2383" y="1237"/>
                    <a:pt x="2383" y="1237"/>
                    <a:pt x="2383" y="1237"/>
                  </a:cubicBezTo>
                  <a:cubicBezTo>
                    <a:pt x="2383" y="1237"/>
                    <a:pt x="2383" y="1237"/>
                    <a:pt x="2382" y="1237"/>
                  </a:cubicBezTo>
                  <a:cubicBezTo>
                    <a:pt x="2382" y="1237"/>
                    <a:pt x="2382" y="1237"/>
                    <a:pt x="2382" y="1237"/>
                  </a:cubicBezTo>
                  <a:cubicBezTo>
                    <a:pt x="2382" y="1237"/>
                    <a:pt x="2382" y="1237"/>
                    <a:pt x="2382" y="1237"/>
                  </a:cubicBezTo>
                  <a:cubicBezTo>
                    <a:pt x="2382" y="1237"/>
                    <a:pt x="2382" y="1237"/>
                    <a:pt x="2382" y="1237"/>
                  </a:cubicBezTo>
                  <a:cubicBezTo>
                    <a:pt x="2375" y="1237"/>
                    <a:pt x="2362" y="1240"/>
                    <a:pt x="2359" y="1240"/>
                  </a:cubicBezTo>
                  <a:cubicBezTo>
                    <a:pt x="2359" y="1240"/>
                    <a:pt x="2359" y="1240"/>
                    <a:pt x="2359" y="1240"/>
                  </a:cubicBezTo>
                  <a:cubicBezTo>
                    <a:pt x="2358" y="1240"/>
                    <a:pt x="2357" y="1240"/>
                    <a:pt x="2356" y="1240"/>
                  </a:cubicBezTo>
                  <a:cubicBezTo>
                    <a:pt x="2356" y="1240"/>
                    <a:pt x="2356" y="1240"/>
                    <a:pt x="2356" y="1240"/>
                  </a:cubicBezTo>
                  <a:cubicBezTo>
                    <a:pt x="2353" y="1240"/>
                    <a:pt x="2350" y="1241"/>
                    <a:pt x="2346" y="1247"/>
                  </a:cubicBezTo>
                  <a:cubicBezTo>
                    <a:pt x="2346" y="1247"/>
                    <a:pt x="2346" y="1247"/>
                    <a:pt x="2346" y="1247"/>
                  </a:cubicBezTo>
                  <a:cubicBezTo>
                    <a:pt x="2342" y="1254"/>
                    <a:pt x="2338" y="1259"/>
                    <a:pt x="2335" y="1262"/>
                  </a:cubicBezTo>
                  <a:cubicBezTo>
                    <a:pt x="2335" y="1262"/>
                    <a:pt x="2335" y="1262"/>
                    <a:pt x="2335" y="1262"/>
                  </a:cubicBezTo>
                  <a:cubicBezTo>
                    <a:pt x="2334" y="1263"/>
                    <a:pt x="2333" y="1264"/>
                    <a:pt x="2332" y="1264"/>
                  </a:cubicBezTo>
                  <a:cubicBezTo>
                    <a:pt x="2332" y="1264"/>
                    <a:pt x="2332" y="1264"/>
                    <a:pt x="2332" y="1264"/>
                  </a:cubicBezTo>
                  <a:cubicBezTo>
                    <a:pt x="2331" y="1265"/>
                    <a:pt x="2330" y="1267"/>
                    <a:pt x="2327" y="1268"/>
                  </a:cubicBezTo>
                  <a:cubicBezTo>
                    <a:pt x="2327" y="1268"/>
                    <a:pt x="2327" y="1268"/>
                    <a:pt x="2327" y="1268"/>
                  </a:cubicBezTo>
                  <a:cubicBezTo>
                    <a:pt x="2326" y="1268"/>
                    <a:pt x="2325" y="1267"/>
                    <a:pt x="2323" y="1266"/>
                  </a:cubicBezTo>
                  <a:cubicBezTo>
                    <a:pt x="2323" y="1266"/>
                    <a:pt x="2323" y="1266"/>
                    <a:pt x="2323" y="1266"/>
                  </a:cubicBezTo>
                  <a:cubicBezTo>
                    <a:pt x="2322" y="1265"/>
                    <a:pt x="2322" y="1265"/>
                    <a:pt x="2322" y="1264"/>
                  </a:cubicBezTo>
                  <a:cubicBezTo>
                    <a:pt x="2322" y="1264"/>
                    <a:pt x="2322" y="1264"/>
                    <a:pt x="2322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19" y="1264"/>
                    <a:pt x="2319" y="1264"/>
                    <a:pt x="2318" y="1266"/>
                  </a:cubicBezTo>
                  <a:cubicBezTo>
                    <a:pt x="2318" y="1266"/>
                    <a:pt x="2318" y="1266"/>
                    <a:pt x="2318" y="1266"/>
                  </a:cubicBezTo>
                  <a:cubicBezTo>
                    <a:pt x="2318" y="1267"/>
                    <a:pt x="2317" y="1268"/>
                    <a:pt x="2317" y="1270"/>
                  </a:cubicBezTo>
                  <a:cubicBezTo>
                    <a:pt x="2317" y="1270"/>
                    <a:pt x="2317" y="1270"/>
                    <a:pt x="2317" y="1270"/>
                  </a:cubicBezTo>
                  <a:cubicBezTo>
                    <a:pt x="2317" y="1270"/>
                    <a:pt x="2317" y="1271"/>
                    <a:pt x="2318" y="1271"/>
                  </a:cubicBezTo>
                  <a:cubicBezTo>
                    <a:pt x="2318" y="1271"/>
                    <a:pt x="2318" y="1271"/>
                    <a:pt x="2318" y="1271"/>
                  </a:cubicBezTo>
                  <a:cubicBezTo>
                    <a:pt x="2318" y="1272"/>
                    <a:pt x="2318" y="1273"/>
                    <a:pt x="2319" y="1273"/>
                  </a:cubicBezTo>
                  <a:cubicBezTo>
                    <a:pt x="2319" y="1273"/>
                    <a:pt x="2319" y="1273"/>
                    <a:pt x="2319" y="1273"/>
                  </a:cubicBezTo>
                  <a:cubicBezTo>
                    <a:pt x="2320" y="1274"/>
                    <a:pt x="2320" y="1274"/>
                    <a:pt x="2320" y="1274"/>
                  </a:cubicBezTo>
                  <a:cubicBezTo>
                    <a:pt x="2320" y="1274"/>
                    <a:pt x="2320" y="1274"/>
                    <a:pt x="2320" y="1274"/>
                  </a:cubicBezTo>
                  <a:cubicBezTo>
                    <a:pt x="2320" y="1277"/>
                    <a:pt x="2320" y="1277"/>
                    <a:pt x="2320" y="1277"/>
                  </a:cubicBezTo>
                  <a:cubicBezTo>
                    <a:pt x="2320" y="1276"/>
                    <a:pt x="2316" y="1276"/>
                    <a:pt x="2315" y="1272"/>
                  </a:cubicBezTo>
                  <a:close/>
                  <a:moveTo>
                    <a:pt x="2321" y="1264"/>
                  </a:move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lose/>
                  <a:moveTo>
                    <a:pt x="2321" y="1264"/>
                  </a:moveTo>
                  <a:cubicBezTo>
                    <a:pt x="2321" y="1264"/>
                    <a:pt x="2321" y="1264"/>
                    <a:pt x="2321" y="1264"/>
                  </a:cubicBezTo>
                  <a:cubicBezTo>
                    <a:pt x="2321" y="1264"/>
                    <a:pt x="2321" y="1264"/>
                    <a:pt x="2321" y="1264"/>
                  </a:cubicBezTo>
                  <a:close/>
                  <a:moveTo>
                    <a:pt x="678" y="1269"/>
                  </a:move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ubicBezTo>
                    <a:pt x="678" y="1269"/>
                    <a:pt x="678" y="1269"/>
                    <a:pt x="678" y="1269"/>
                  </a:cubicBezTo>
                  <a:close/>
                  <a:moveTo>
                    <a:pt x="1979" y="1255"/>
                  </a:moveTo>
                  <a:cubicBezTo>
                    <a:pt x="1975" y="1249"/>
                    <a:pt x="1972" y="1246"/>
                    <a:pt x="1971" y="1240"/>
                  </a:cubicBezTo>
                  <a:cubicBezTo>
                    <a:pt x="1971" y="1240"/>
                    <a:pt x="1971" y="1240"/>
                    <a:pt x="1971" y="1240"/>
                  </a:cubicBezTo>
                  <a:cubicBezTo>
                    <a:pt x="1971" y="1239"/>
                    <a:pt x="1971" y="1239"/>
                    <a:pt x="1971" y="1238"/>
                  </a:cubicBezTo>
                  <a:cubicBezTo>
                    <a:pt x="1971" y="1238"/>
                    <a:pt x="1971" y="1238"/>
                    <a:pt x="1971" y="1238"/>
                  </a:cubicBezTo>
                  <a:cubicBezTo>
                    <a:pt x="1971" y="1236"/>
                    <a:pt x="1972" y="1233"/>
                    <a:pt x="1973" y="1231"/>
                  </a:cubicBezTo>
                  <a:cubicBezTo>
                    <a:pt x="1973" y="1231"/>
                    <a:pt x="1973" y="1231"/>
                    <a:pt x="1973" y="1231"/>
                  </a:cubicBezTo>
                  <a:cubicBezTo>
                    <a:pt x="1973" y="1231"/>
                    <a:pt x="1973" y="1231"/>
                    <a:pt x="1973" y="1231"/>
                  </a:cubicBezTo>
                  <a:cubicBezTo>
                    <a:pt x="1975" y="1232"/>
                    <a:pt x="1975" y="1232"/>
                    <a:pt x="1975" y="1232"/>
                  </a:cubicBezTo>
                  <a:cubicBezTo>
                    <a:pt x="1974" y="1234"/>
                    <a:pt x="1974" y="1236"/>
                    <a:pt x="1974" y="1238"/>
                  </a:cubicBezTo>
                  <a:cubicBezTo>
                    <a:pt x="1974" y="1238"/>
                    <a:pt x="1974" y="1238"/>
                    <a:pt x="1974" y="1238"/>
                  </a:cubicBezTo>
                  <a:cubicBezTo>
                    <a:pt x="1974" y="1239"/>
                    <a:pt x="1974" y="1239"/>
                    <a:pt x="1974" y="1239"/>
                  </a:cubicBezTo>
                  <a:cubicBezTo>
                    <a:pt x="1974" y="1239"/>
                    <a:pt x="1974" y="1239"/>
                    <a:pt x="1974" y="1239"/>
                  </a:cubicBezTo>
                  <a:cubicBezTo>
                    <a:pt x="1975" y="1245"/>
                    <a:pt x="1977" y="1247"/>
                    <a:pt x="1981" y="1254"/>
                  </a:cubicBezTo>
                  <a:cubicBezTo>
                    <a:pt x="1981" y="1254"/>
                    <a:pt x="1981" y="1254"/>
                    <a:pt x="1981" y="1254"/>
                  </a:cubicBezTo>
                  <a:cubicBezTo>
                    <a:pt x="1984" y="1258"/>
                    <a:pt x="1986" y="1262"/>
                    <a:pt x="1988" y="1266"/>
                  </a:cubicBezTo>
                  <a:cubicBezTo>
                    <a:pt x="1988" y="1266"/>
                    <a:pt x="1988" y="1266"/>
                    <a:pt x="1988" y="1266"/>
                  </a:cubicBezTo>
                  <a:cubicBezTo>
                    <a:pt x="1986" y="1267"/>
                    <a:pt x="1986" y="1267"/>
                    <a:pt x="1986" y="1267"/>
                  </a:cubicBezTo>
                  <a:cubicBezTo>
                    <a:pt x="1984" y="1263"/>
                    <a:pt x="1981" y="1259"/>
                    <a:pt x="1979" y="1255"/>
                  </a:cubicBezTo>
                  <a:close/>
                  <a:moveTo>
                    <a:pt x="1548" y="1252"/>
                  </a:moveTo>
                  <a:cubicBezTo>
                    <a:pt x="1546" y="1250"/>
                    <a:pt x="1543" y="1248"/>
                    <a:pt x="1541" y="1247"/>
                  </a:cubicBezTo>
                  <a:cubicBezTo>
                    <a:pt x="1541" y="1247"/>
                    <a:pt x="1541" y="1247"/>
                    <a:pt x="1541" y="1247"/>
                  </a:cubicBezTo>
                  <a:cubicBezTo>
                    <a:pt x="1538" y="1246"/>
                    <a:pt x="1535" y="1244"/>
                    <a:pt x="1533" y="1242"/>
                  </a:cubicBezTo>
                  <a:cubicBezTo>
                    <a:pt x="1533" y="1242"/>
                    <a:pt x="1533" y="1242"/>
                    <a:pt x="1533" y="1242"/>
                  </a:cubicBezTo>
                  <a:cubicBezTo>
                    <a:pt x="1532" y="1241"/>
                    <a:pt x="1531" y="1240"/>
                    <a:pt x="1531" y="1239"/>
                  </a:cubicBezTo>
                  <a:cubicBezTo>
                    <a:pt x="1531" y="1239"/>
                    <a:pt x="1531" y="1239"/>
                    <a:pt x="1531" y="1239"/>
                  </a:cubicBezTo>
                  <a:cubicBezTo>
                    <a:pt x="1530" y="1236"/>
                    <a:pt x="1530" y="1234"/>
                    <a:pt x="1530" y="1232"/>
                  </a:cubicBezTo>
                  <a:cubicBezTo>
                    <a:pt x="1530" y="1232"/>
                    <a:pt x="1530" y="1232"/>
                    <a:pt x="1530" y="1232"/>
                  </a:cubicBezTo>
                  <a:cubicBezTo>
                    <a:pt x="1530" y="1227"/>
                    <a:pt x="1531" y="1221"/>
                    <a:pt x="1537" y="1221"/>
                  </a:cubicBezTo>
                  <a:cubicBezTo>
                    <a:pt x="1537" y="1221"/>
                    <a:pt x="1537" y="1221"/>
                    <a:pt x="1537" y="1221"/>
                  </a:cubicBezTo>
                  <a:cubicBezTo>
                    <a:pt x="1540" y="1220"/>
                    <a:pt x="1540" y="1219"/>
                    <a:pt x="1540" y="1216"/>
                  </a:cubicBezTo>
                  <a:cubicBezTo>
                    <a:pt x="1540" y="1216"/>
                    <a:pt x="1540" y="1216"/>
                    <a:pt x="1540" y="1216"/>
                  </a:cubicBezTo>
                  <a:cubicBezTo>
                    <a:pt x="1540" y="1213"/>
                    <a:pt x="1539" y="1209"/>
                    <a:pt x="1537" y="1204"/>
                  </a:cubicBezTo>
                  <a:cubicBezTo>
                    <a:pt x="1537" y="1204"/>
                    <a:pt x="1537" y="1204"/>
                    <a:pt x="1537" y="1204"/>
                  </a:cubicBezTo>
                  <a:cubicBezTo>
                    <a:pt x="1536" y="1202"/>
                    <a:pt x="1536" y="1201"/>
                    <a:pt x="1536" y="1199"/>
                  </a:cubicBezTo>
                  <a:cubicBezTo>
                    <a:pt x="1536" y="1199"/>
                    <a:pt x="1536" y="1199"/>
                    <a:pt x="1536" y="1199"/>
                  </a:cubicBezTo>
                  <a:cubicBezTo>
                    <a:pt x="1536" y="1197"/>
                    <a:pt x="1537" y="1195"/>
                    <a:pt x="1539" y="1194"/>
                  </a:cubicBezTo>
                  <a:cubicBezTo>
                    <a:pt x="1539" y="1194"/>
                    <a:pt x="1539" y="1194"/>
                    <a:pt x="1539" y="1194"/>
                  </a:cubicBezTo>
                  <a:cubicBezTo>
                    <a:pt x="1541" y="1193"/>
                    <a:pt x="1544" y="1192"/>
                    <a:pt x="1546" y="1191"/>
                  </a:cubicBezTo>
                  <a:cubicBezTo>
                    <a:pt x="1546" y="1191"/>
                    <a:pt x="1546" y="1191"/>
                    <a:pt x="1546" y="1191"/>
                  </a:cubicBezTo>
                  <a:cubicBezTo>
                    <a:pt x="1550" y="1190"/>
                    <a:pt x="1566" y="1179"/>
                    <a:pt x="1568" y="1176"/>
                  </a:cubicBezTo>
                  <a:cubicBezTo>
                    <a:pt x="1568" y="1176"/>
                    <a:pt x="1568" y="1176"/>
                    <a:pt x="1568" y="1176"/>
                  </a:cubicBezTo>
                  <a:cubicBezTo>
                    <a:pt x="1569" y="1174"/>
                    <a:pt x="1571" y="1171"/>
                    <a:pt x="1573" y="1167"/>
                  </a:cubicBezTo>
                  <a:cubicBezTo>
                    <a:pt x="1573" y="1167"/>
                    <a:pt x="1573" y="1167"/>
                    <a:pt x="1573" y="1167"/>
                  </a:cubicBezTo>
                  <a:cubicBezTo>
                    <a:pt x="1575" y="1165"/>
                    <a:pt x="1577" y="1163"/>
                    <a:pt x="1580" y="1161"/>
                  </a:cubicBezTo>
                  <a:cubicBezTo>
                    <a:pt x="1580" y="1161"/>
                    <a:pt x="1580" y="1161"/>
                    <a:pt x="1580" y="1161"/>
                  </a:cubicBezTo>
                  <a:cubicBezTo>
                    <a:pt x="1583" y="1159"/>
                    <a:pt x="1585" y="1155"/>
                    <a:pt x="1585" y="1150"/>
                  </a:cubicBezTo>
                  <a:cubicBezTo>
                    <a:pt x="1585" y="1150"/>
                    <a:pt x="1585" y="1150"/>
                    <a:pt x="1585" y="1150"/>
                  </a:cubicBezTo>
                  <a:cubicBezTo>
                    <a:pt x="1585" y="1146"/>
                    <a:pt x="1584" y="1142"/>
                    <a:pt x="1582" y="1139"/>
                  </a:cubicBezTo>
                  <a:cubicBezTo>
                    <a:pt x="1582" y="1139"/>
                    <a:pt x="1582" y="1139"/>
                    <a:pt x="1582" y="1139"/>
                  </a:cubicBezTo>
                  <a:cubicBezTo>
                    <a:pt x="1580" y="1135"/>
                    <a:pt x="1579" y="1133"/>
                    <a:pt x="1579" y="1131"/>
                  </a:cubicBezTo>
                  <a:cubicBezTo>
                    <a:pt x="1579" y="1131"/>
                    <a:pt x="1579" y="1131"/>
                    <a:pt x="1579" y="1131"/>
                  </a:cubicBezTo>
                  <a:cubicBezTo>
                    <a:pt x="1579" y="1130"/>
                    <a:pt x="1580" y="1128"/>
                    <a:pt x="1580" y="1127"/>
                  </a:cubicBezTo>
                  <a:cubicBezTo>
                    <a:pt x="1580" y="1127"/>
                    <a:pt x="1580" y="1127"/>
                    <a:pt x="1580" y="1127"/>
                  </a:cubicBezTo>
                  <a:cubicBezTo>
                    <a:pt x="1580" y="1126"/>
                    <a:pt x="1580" y="1125"/>
                    <a:pt x="1580" y="1125"/>
                  </a:cubicBezTo>
                  <a:cubicBezTo>
                    <a:pt x="1580" y="1125"/>
                    <a:pt x="1580" y="1125"/>
                    <a:pt x="1580" y="1125"/>
                  </a:cubicBezTo>
                  <a:cubicBezTo>
                    <a:pt x="1580" y="1123"/>
                    <a:pt x="1579" y="1122"/>
                    <a:pt x="1577" y="1120"/>
                  </a:cubicBezTo>
                  <a:cubicBezTo>
                    <a:pt x="1577" y="1120"/>
                    <a:pt x="1577" y="1120"/>
                    <a:pt x="1577" y="1120"/>
                  </a:cubicBezTo>
                  <a:cubicBezTo>
                    <a:pt x="1576" y="1119"/>
                    <a:pt x="1574" y="1118"/>
                    <a:pt x="1571" y="1118"/>
                  </a:cubicBezTo>
                  <a:cubicBezTo>
                    <a:pt x="1571" y="1118"/>
                    <a:pt x="1571" y="1118"/>
                    <a:pt x="1571" y="1118"/>
                  </a:cubicBezTo>
                  <a:cubicBezTo>
                    <a:pt x="1566" y="1118"/>
                    <a:pt x="1557" y="1120"/>
                    <a:pt x="1549" y="1122"/>
                  </a:cubicBezTo>
                  <a:cubicBezTo>
                    <a:pt x="1549" y="1122"/>
                    <a:pt x="1549" y="1122"/>
                    <a:pt x="1549" y="1122"/>
                  </a:cubicBezTo>
                  <a:cubicBezTo>
                    <a:pt x="1538" y="1125"/>
                    <a:pt x="1526" y="1132"/>
                    <a:pt x="1522" y="1137"/>
                  </a:cubicBezTo>
                  <a:cubicBezTo>
                    <a:pt x="1522" y="1137"/>
                    <a:pt x="1522" y="1137"/>
                    <a:pt x="1522" y="1137"/>
                  </a:cubicBezTo>
                  <a:cubicBezTo>
                    <a:pt x="1520" y="1140"/>
                    <a:pt x="1517" y="1141"/>
                    <a:pt x="1515" y="1141"/>
                  </a:cubicBezTo>
                  <a:cubicBezTo>
                    <a:pt x="1515" y="1141"/>
                    <a:pt x="1515" y="1141"/>
                    <a:pt x="1515" y="1141"/>
                  </a:cubicBezTo>
                  <a:cubicBezTo>
                    <a:pt x="1513" y="1141"/>
                    <a:pt x="1511" y="1141"/>
                    <a:pt x="1509" y="1140"/>
                  </a:cubicBezTo>
                  <a:cubicBezTo>
                    <a:pt x="1509" y="1140"/>
                    <a:pt x="1509" y="1140"/>
                    <a:pt x="1509" y="1140"/>
                  </a:cubicBezTo>
                  <a:cubicBezTo>
                    <a:pt x="1505" y="1140"/>
                    <a:pt x="1489" y="1133"/>
                    <a:pt x="1485" y="1129"/>
                  </a:cubicBezTo>
                  <a:cubicBezTo>
                    <a:pt x="1485" y="1129"/>
                    <a:pt x="1485" y="1129"/>
                    <a:pt x="1485" y="1129"/>
                  </a:cubicBezTo>
                  <a:cubicBezTo>
                    <a:pt x="1485" y="1128"/>
                    <a:pt x="1485" y="1128"/>
                    <a:pt x="1484" y="1128"/>
                  </a:cubicBezTo>
                  <a:cubicBezTo>
                    <a:pt x="1484" y="1128"/>
                    <a:pt x="1484" y="1128"/>
                    <a:pt x="1484" y="1128"/>
                  </a:cubicBezTo>
                  <a:cubicBezTo>
                    <a:pt x="1480" y="1128"/>
                    <a:pt x="1472" y="1132"/>
                    <a:pt x="1459" y="1134"/>
                  </a:cubicBezTo>
                  <a:cubicBezTo>
                    <a:pt x="1459" y="1134"/>
                    <a:pt x="1459" y="1134"/>
                    <a:pt x="1459" y="1134"/>
                  </a:cubicBezTo>
                  <a:cubicBezTo>
                    <a:pt x="1456" y="1134"/>
                    <a:pt x="1453" y="1135"/>
                    <a:pt x="1452" y="1136"/>
                  </a:cubicBezTo>
                  <a:cubicBezTo>
                    <a:pt x="1452" y="1136"/>
                    <a:pt x="1452" y="1136"/>
                    <a:pt x="1452" y="1136"/>
                  </a:cubicBezTo>
                  <a:cubicBezTo>
                    <a:pt x="1451" y="1136"/>
                    <a:pt x="1451" y="1137"/>
                    <a:pt x="1451" y="1137"/>
                  </a:cubicBezTo>
                  <a:cubicBezTo>
                    <a:pt x="1451" y="1137"/>
                    <a:pt x="1451" y="1137"/>
                    <a:pt x="1451" y="1137"/>
                  </a:cubicBezTo>
                  <a:cubicBezTo>
                    <a:pt x="1451" y="1138"/>
                    <a:pt x="1454" y="1142"/>
                    <a:pt x="1457" y="1146"/>
                  </a:cubicBezTo>
                  <a:cubicBezTo>
                    <a:pt x="1457" y="1146"/>
                    <a:pt x="1457" y="1146"/>
                    <a:pt x="1457" y="1146"/>
                  </a:cubicBezTo>
                  <a:cubicBezTo>
                    <a:pt x="1458" y="1148"/>
                    <a:pt x="1459" y="1149"/>
                    <a:pt x="1459" y="1151"/>
                  </a:cubicBezTo>
                  <a:cubicBezTo>
                    <a:pt x="1459" y="1151"/>
                    <a:pt x="1459" y="1151"/>
                    <a:pt x="1459" y="1151"/>
                  </a:cubicBezTo>
                  <a:cubicBezTo>
                    <a:pt x="1459" y="1153"/>
                    <a:pt x="1458" y="1154"/>
                    <a:pt x="1457" y="1156"/>
                  </a:cubicBezTo>
                  <a:cubicBezTo>
                    <a:pt x="1457" y="1156"/>
                    <a:pt x="1457" y="1156"/>
                    <a:pt x="1457" y="1156"/>
                  </a:cubicBezTo>
                  <a:cubicBezTo>
                    <a:pt x="1453" y="1162"/>
                    <a:pt x="1446" y="1170"/>
                    <a:pt x="1446" y="1172"/>
                  </a:cubicBezTo>
                  <a:cubicBezTo>
                    <a:pt x="1446" y="1172"/>
                    <a:pt x="1446" y="1172"/>
                    <a:pt x="1446" y="1172"/>
                  </a:cubicBezTo>
                  <a:cubicBezTo>
                    <a:pt x="1445" y="1173"/>
                    <a:pt x="1443" y="1174"/>
                    <a:pt x="1441" y="1174"/>
                  </a:cubicBezTo>
                  <a:cubicBezTo>
                    <a:pt x="1441" y="1174"/>
                    <a:pt x="1441" y="1174"/>
                    <a:pt x="1441" y="1174"/>
                  </a:cubicBezTo>
                  <a:cubicBezTo>
                    <a:pt x="1438" y="1174"/>
                    <a:pt x="1435" y="1172"/>
                    <a:pt x="1434" y="1172"/>
                  </a:cubicBezTo>
                  <a:cubicBezTo>
                    <a:pt x="1434" y="1172"/>
                    <a:pt x="1434" y="1172"/>
                    <a:pt x="1434" y="1172"/>
                  </a:cubicBezTo>
                  <a:cubicBezTo>
                    <a:pt x="1429" y="1172"/>
                    <a:pt x="1427" y="1169"/>
                    <a:pt x="1422" y="1165"/>
                  </a:cubicBezTo>
                  <a:cubicBezTo>
                    <a:pt x="1422" y="1165"/>
                    <a:pt x="1422" y="1165"/>
                    <a:pt x="1422" y="1165"/>
                  </a:cubicBezTo>
                  <a:cubicBezTo>
                    <a:pt x="1417" y="1162"/>
                    <a:pt x="1415" y="1161"/>
                    <a:pt x="1415" y="1158"/>
                  </a:cubicBezTo>
                  <a:cubicBezTo>
                    <a:pt x="1415" y="1158"/>
                    <a:pt x="1415" y="1158"/>
                    <a:pt x="1415" y="1158"/>
                  </a:cubicBezTo>
                  <a:cubicBezTo>
                    <a:pt x="1415" y="1157"/>
                    <a:pt x="1415" y="1157"/>
                    <a:pt x="1416" y="1156"/>
                  </a:cubicBezTo>
                  <a:cubicBezTo>
                    <a:pt x="1416" y="1156"/>
                    <a:pt x="1416" y="1156"/>
                    <a:pt x="1416" y="1156"/>
                  </a:cubicBezTo>
                  <a:cubicBezTo>
                    <a:pt x="1416" y="1156"/>
                    <a:pt x="1416" y="1156"/>
                    <a:pt x="1416" y="1156"/>
                  </a:cubicBezTo>
                  <a:cubicBezTo>
                    <a:pt x="1416" y="1156"/>
                    <a:pt x="1416" y="1156"/>
                    <a:pt x="1416" y="1156"/>
                  </a:cubicBezTo>
                  <a:cubicBezTo>
                    <a:pt x="1416" y="1155"/>
                    <a:pt x="1412" y="1153"/>
                    <a:pt x="1411" y="1147"/>
                  </a:cubicBezTo>
                  <a:cubicBezTo>
                    <a:pt x="1411" y="1147"/>
                    <a:pt x="1411" y="1147"/>
                    <a:pt x="1411" y="1147"/>
                  </a:cubicBezTo>
                  <a:cubicBezTo>
                    <a:pt x="1411" y="1146"/>
                    <a:pt x="1410" y="1145"/>
                    <a:pt x="1410" y="1145"/>
                  </a:cubicBezTo>
                  <a:cubicBezTo>
                    <a:pt x="1410" y="1145"/>
                    <a:pt x="1410" y="1145"/>
                    <a:pt x="1410" y="1145"/>
                  </a:cubicBezTo>
                  <a:cubicBezTo>
                    <a:pt x="1410" y="1144"/>
                    <a:pt x="1410" y="1144"/>
                    <a:pt x="1410" y="1144"/>
                  </a:cubicBezTo>
                  <a:cubicBezTo>
                    <a:pt x="1410" y="1144"/>
                    <a:pt x="1410" y="1144"/>
                    <a:pt x="1410" y="1144"/>
                  </a:cubicBezTo>
                  <a:cubicBezTo>
                    <a:pt x="1410" y="1144"/>
                    <a:pt x="1410" y="1144"/>
                    <a:pt x="1410" y="1144"/>
                  </a:cubicBezTo>
                  <a:cubicBezTo>
                    <a:pt x="1410" y="1144"/>
                    <a:pt x="1409" y="1144"/>
                    <a:pt x="1407" y="1145"/>
                  </a:cubicBezTo>
                  <a:cubicBezTo>
                    <a:pt x="1407" y="1145"/>
                    <a:pt x="1407" y="1145"/>
                    <a:pt x="1407" y="1145"/>
                  </a:cubicBezTo>
                  <a:cubicBezTo>
                    <a:pt x="1405" y="1145"/>
                    <a:pt x="1401" y="1147"/>
                    <a:pt x="1397" y="1147"/>
                  </a:cubicBezTo>
                  <a:cubicBezTo>
                    <a:pt x="1397" y="1147"/>
                    <a:pt x="1397" y="1147"/>
                    <a:pt x="1397" y="1147"/>
                  </a:cubicBezTo>
                  <a:cubicBezTo>
                    <a:pt x="1396" y="1147"/>
                    <a:pt x="1394" y="1147"/>
                    <a:pt x="1394" y="1145"/>
                  </a:cubicBezTo>
                  <a:cubicBezTo>
                    <a:pt x="1394" y="1145"/>
                    <a:pt x="1394" y="1145"/>
                    <a:pt x="1394" y="1145"/>
                  </a:cubicBezTo>
                  <a:cubicBezTo>
                    <a:pt x="1393" y="1143"/>
                    <a:pt x="1392" y="1142"/>
                    <a:pt x="1389" y="1140"/>
                  </a:cubicBezTo>
                  <a:cubicBezTo>
                    <a:pt x="1389" y="1140"/>
                    <a:pt x="1389" y="1140"/>
                    <a:pt x="1389" y="1140"/>
                  </a:cubicBezTo>
                  <a:cubicBezTo>
                    <a:pt x="1387" y="1139"/>
                    <a:pt x="1386" y="1137"/>
                    <a:pt x="1386" y="1136"/>
                  </a:cubicBezTo>
                  <a:cubicBezTo>
                    <a:pt x="1386" y="1136"/>
                    <a:pt x="1386" y="1136"/>
                    <a:pt x="1386" y="1136"/>
                  </a:cubicBezTo>
                  <a:cubicBezTo>
                    <a:pt x="1386" y="1133"/>
                    <a:pt x="1388" y="1132"/>
                    <a:pt x="1388" y="1130"/>
                  </a:cubicBezTo>
                  <a:cubicBezTo>
                    <a:pt x="1388" y="1130"/>
                    <a:pt x="1388" y="1130"/>
                    <a:pt x="1388" y="1130"/>
                  </a:cubicBezTo>
                  <a:cubicBezTo>
                    <a:pt x="1389" y="1128"/>
                    <a:pt x="1388" y="1121"/>
                    <a:pt x="1390" y="1112"/>
                  </a:cubicBezTo>
                  <a:cubicBezTo>
                    <a:pt x="1390" y="1112"/>
                    <a:pt x="1390" y="1112"/>
                    <a:pt x="1390" y="1112"/>
                  </a:cubicBezTo>
                  <a:cubicBezTo>
                    <a:pt x="1390" y="1112"/>
                    <a:pt x="1390" y="1111"/>
                    <a:pt x="1390" y="1111"/>
                  </a:cubicBezTo>
                  <a:cubicBezTo>
                    <a:pt x="1390" y="1111"/>
                    <a:pt x="1390" y="1111"/>
                    <a:pt x="1390" y="1111"/>
                  </a:cubicBezTo>
                  <a:cubicBezTo>
                    <a:pt x="1390" y="1109"/>
                    <a:pt x="1388" y="1108"/>
                    <a:pt x="1385" y="1108"/>
                  </a:cubicBezTo>
                  <a:cubicBezTo>
                    <a:pt x="1385" y="1108"/>
                    <a:pt x="1385" y="1108"/>
                    <a:pt x="1385" y="1108"/>
                  </a:cubicBezTo>
                  <a:cubicBezTo>
                    <a:pt x="1383" y="1108"/>
                    <a:pt x="1381" y="1108"/>
                    <a:pt x="1379" y="1108"/>
                  </a:cubicBezTo>
                  <a:cubicBezTo>
                    <a:pt x="1379" y="1108"/>
                    <a:pt x="1379" y="1108"/>
                    <a:pt x="1379" y="1108"/>
                  </a:cubicBezTo>
                  <a:cubicBezTo>
                    <a:pt x="1377" y="1108"/>
                    <a:pt x="1376" y="1108"/>
                    <a:pt x="1374" y="1108"/>
                  </a:cubicBezTo>
                  <a:cubicBezTo>
                    <a:pt x="1374" y="1108"/>
                    <a:pt x="1374" y="1108"/>
                    <a:pt x="1374" y="1108"/>
                  </a:cubicBezTo>
                  <a:cubicBezTo>
                    <a:pt x="1369" y="1105"/>
                    <a:pt x="1370" y="1099"/>
                    <a:pt x="1366" y="1097"/>
                  </a:cubicBezTo>
                  <a:cubicBezTo>
                    <a:pt x="1366" y="1097"/>
                    <a:pt x="1366" y="1097"/>
                    <a:pt x="1366" y="1097"/>
                  </a:cubicBezTo>
                  <a:cubicBezTo>
                    <a:pt x="1361" y="1094"/>
                    <a:pt x="1361" y="1089"/>
                    <a:pt x="1361" y="1085"/>
                  </a:cubicBezTo>
                  <a:cubicBezTo>
                    <a:pt x="1361" y="1085"/>
                    <a:pt x="1361" y="1085"/>
                    <a:pt x="1361" y="1085"/>
                  </a:cubicBezTo>
                  <a:cubicBezTo>
                    <a:pt x="1361" y="1082"/>
                    <a:pt x="1356" y="1081"/>
                    <a:pt x="1353" y="1079"/>
                  </a:cubicBezTo>
                  <a:cubicBezTo>
                    <a:pt x="1353" y="1079"/>
                    <a:pt x="1353" y="1079"/>
                    <a:pt x="1353" y="1079"/>
                  </a:cubicBezTo>
                  <a:cubicBezTo>
                    <a:pt x="1350" y="1077"/>
                    <a:pt x="1345" y="1073"/>
                    <a:pt x="1339" y="1066"/>
                  </a:cubicBezTo>
                  <a:cubicBezTo>
                    <a:pt x="1339" y="1066"/>
                    <a:pt x="1339" y="1066"/>
                    <a:pt x="1339" y="1066"/>
                  </a:cubicBezTo>
                  <a:cubicBezTo>
                    <a:pt x="1337" y="1063"/>
                    <a:pt x="1335" y="1063"/>
                    <a:pt x="1333" y="1062"/>
                  </a:cubicBezTo>
                  <a:cubicBezTo>
                    <a:pt x="1333" y="1062"/>
                    <a:pt x="1333" y="1062"/>
                    <a:pt x="1333" y="1062"/>
                  </a:cubicBezTo>
                  <a:cubicBezTo>
                    <a:pt x="1330" y="1062"/>
                    <a:pt x="1327" y="1062"/>
                    <a:pt x="1321" y="1061"/>
                  </a:cubicBezTo>
                  <a:cubicBezTo>
                    <a:pt x="1321" y="1061"/>
                    <a:pt x="1321" y="1061"/>
                    <a:pt x="1321" y="1061"/>
                  </a:cubicBezTo>
                  <a:cubicBezTo>
                    <a:pt x="1317" y="1060"/>
                    <a:pt x="1315" y="1060"/>
                    <a:pt x="1315" y="1057"/>
                  </a:cubicBezTo>
                  <a:cubicBezTo>
                    <a:pt x="1315" y="1057"/>
                    <a:pt x="1315" y="1057"/>
                    <a:pt x="1315" y="1057"/>
                  </a:cubicBezTo>
                  <a:cubicBezTo>
                    <a:pt x="1315" y="1055"/>
                    <a:pt x="1318" y="1054"/>
                    <a:pt x="1320" y="1053"/>
                  </a:cubicBezTo>
                  <a:cubicBezTo>
                    <a:pt x="1320" y="1053"/>
                    <a:pt x="1320" y="1053"/>
                    <a:pt x="1320" y="1053"/>
                  </a:cubicBezTo>
                  <a:cubicBezTo>
                    <a:pt x="1323" y="1052"/>
                    <a:pt x="1325" y="1051"/>
                    <a:pt x="1327" y="1051"/>
                  </a:cubicBezTo>
                  <a:cubicBezTo>
                    <a:pt x="1327" y="1051"/>
                    <a:pt x="1327" y="1051"/>
                    <a:pt x="1327" y="1051"/>
                  </a:cubicBezTo>
                  <a:cubicBezTo>
                    <a:pt x="1331" y="1050"/>
                    <a:pt x="1335" y="1045"/>
                    <a:pt x="1339" y="1044"/>
                  </a:cubicBezTo>
                  <a:cubicBezTo>
                    <a:pt x="1339" y="1044"/>
                    <a:pt x="1339" y="1044"/>
                    <a:pt x="1339" y="1044"/>
                  </a:cubicBezTo>
                  <a:cubicBezTo>
                    <a:pt x="1342" y="1043"/>
                    <a:pt x="1342" y="1043"/>
                    <a:pt x="1344" y="1040"/>
                  </a:cubicBezTo>
                  <a:cubicBezTo>
                    <a:pt x="1344" y="1040"/>
                    <a:pt x="1344" y="1040"/>
                    <a:pt x="1344" y="1040"/>
                  </a:cubicBezTo>
                  <a:cubicBezTo>
                    <a:pt x="1345" y="1036"/>
                    <a:pt x="1346" y="1034"/>
                    <a:pt x="1351" y="1031"/>
                  </a:cubicBezTo>
                  <a:cubicBezTo>
                    <a:pt x="1351" y="1031"/>
                    <a:pt x="1351" y="1031"/>
                    <a:pt x="1351" y="1031"/>
                  </a:cubicBezTo>
                  <a:cubicBezTo>
                    <a:pt x="1357" y="1027"/>
                    <a:pt x="1359" y="1026"/>
                    <a:pt x="1359" y="1023"/>
                  </a:cubicBezTo>
                  <a:cubicBezTo>
                    <a:pt x="1359" y="1023"/>
                    <a:pt x="1359" y="1023"/>
                    <a:pt x="1359" y="1023"/>
                  </a:cubicBezTo>
                  <a:cubicBezTo>
                    <a:pt x="1359" y="1020"/>
                    <a:pt x="1359" y="1017"/>
                    <a:pt x="1363" y="1006"/>
                  </a:cubicBezTo>
                  <a:cubicBezTo>
                    <a:pt x="1363" y="1006"/>
                    <a:pt x="1363" y="1006"/>
                    <a:pt x="1363" y="1006"/>
                  </a:cubicBezTo>
                  <a:cubicBezTo>
                    <a:pt x="1366" y="1000"/>
                    <a:pt x="1367" y="997"/>
                    <a:pt x="1367" y="994"/>
                  </a:cubicBezTo>
                  <a:cubicBezTo>
                    <a:pt x="1367" y="994"/>
                    <a:pt x="1367" y="994"/>
                    <a:pt x="1367" y="994"/>
                  </a:cubicBezTo>
                  <a:cubicBezTo>
                    <a:pt x="1367" y="994"/>
                    <a:pt x="1367" y="994"/>
                    <a:pt x="1367" y="994"/>
                  </a:cubicBezTo>
                  <a:cubicBezTo>
                    <a:pt x="1367" y="994"/>
                    <a:pt x="1367" y="994"/>
                    <a:pt x="1367" y="994"/>
                  </a:cubicBezTo>
                  <a:cubicBezTo>
                    <a:pt x="1367" y="993"/>
                    <a:pt x="1367" y="993"/>
                    <a:pt x="1366" y="992"/>
                  </a:cubicBezTo>
                  <a:cubicBezTo>
                    <a:pt x="1366" y="992"/>
                    <a:pt x="1366" y="992"/>
                    <a:pt x="1366" y="992"/>
                  </a:cubicBezTo>
                  <a:cubicBezTo>
                    <a:pt x="1365" y="991"/>
                    <a:pt x="1364" y="990"/>
                    <a:pt x="1362" y="986"/>
                  </a:cubicBezTo>
                  <a:cubicBezTo>
                    <a:pt x="1362" y="986"/>
                    <a:pt x="1362" y="986"/>
                    <a:pt x="1362" y="986"/>
                  </a:cubicBezTo>
                  <a:cubicBezTo>
                    <a:pt x="1356" y="976"/>
                    <a:pt x="1348" y="974"/>
                    <a:pt x="1342" y="974"/>
                  </a:cubicBezTo>
                  <a:cubicBezTo>
                    <a:pt x="1342" y="974"/>
                    <a:pt x="1342" y="974"/>
                    <a:pt x="1342" y="974"/>
                  </a:cubicBezTo>
                  <a:cubicBezTo>
                    <a:pt x="1340" y="974"/>
                    <a:pt x="1339" y="974"/>
                    <a:pt x="1338" y="974"/>
                  </a:cubicBezTo>
                  <a:cubicBezTo>
                    <a:pt x="1338" y="974"/>
                    <a:pt x="1338" y="974"/>
                    <a:pt x="1338" y="974"/>
                  </a:cubicBezTo>
                  <a:cubicBezTo>
                    <a:pt x="1334" y="975"/>
                    <a:pt x="1323" y="982"/>
                    <a:pt x="1316" y="982"/>
                  </a:cubicBezTo>
                  <a:cubicBezTo>
                    <a:pt x="1316" y="982"/>
                    <a:pt x="1316" y="982"/>
                    <a:pt x="1316" y="982"/>
                  </a:cubicBezTo>
                  <a:cubicBezTo>
                    <a:pt x="1316" y="982"/>
                    <a:pt x="1316" y="982"/>
                    <a:pt x="1316" y="982"/>
                  </a:cubicBezTo>
                  <a:cubicBezTo>
                    <a:pt x="1316" y="982"/>
                    <a:pt x="1316" y="982"/>
                    <a:pt x="1316" y="982"/>
                  </a:cubicBezTo>
                  <a:cubicBezTo>
                    <a:pt x="1313" y="982"/>
                    <a:pt x="1312" y="981"/>
                    <a:pt x="1311" y="981"/>
                  </a:cubicBezTo>
                  <a:cubicBezTo>
                    <a:pt x="1311" y="981"/>
                    <a:pt x="1311" y="981"/>
                    <a:pt x="1311" y="981"/>
                  </a:cubicBezTo>
                  <a:cubicBezTo>
                    <a:pt x="1310" y="981"/>
                    <a:pt x="1309" y="982"/>
                    <a:pt x="1307" y="986"/>
                  </a:cubicBezTo>
                  <a:cubicBezTo>
                    <a:pt x="1307" y="986"/>
                    <a:pt x="1307" y="986"/>
                    <a:pt x="1307" y="986"/>
                  </a:cubicBezTo>
                  <a:cubicBezTo>
                    <a:pt x="1306" y="990"/>
                    <a:pt x="1304" y="991"/>
                    <a:pt x="1302" y="992"/>
                  </a:cubicBezTo>
                  <a:cubicBezTo>
                    <a:pt x="1302" y="992"/>
                    <a:pt x="1302" y="992"/>
                    <a:pt x="1302" y="992"/>
                  </a:cubicBezTo>
                  <a:cubicBezTo>
                    <a:pt x="1298" y="991"/>
                    <a:pt x="1295" y="987"/>
                    <a:pt x="1293" y="985"/>
                  </a:cubicBezTo>
                  <a:cubicBezTo>
                    <a:pt x="1293" y="985"/>
                    <a:pt x="1293" y="985"/>
                    <a:pt x="1293" y="985"/>
                  </a:cubicBezTo>
                  <a:cubicBezTo>
                    <a:pt x="1292" y="984"/>
                    <a:pt x="1292" y="984"/>
                    <a:pt x="1292" y="984"/>
                  </a:cubicBezTo>
                  <a:cubicBezTo>
                    <a:pt x="1292" y="984"/>
                    <a:pt x="1292" y="984"/>
                    <a:pt x="1292" y="984"/>
                  </a:cubicBezTo>
                  <a:cubicBezTo>
                    <a:pt x="1290" y="984"/>
                    <a:pt x="1286" y="988"/>
                    <a:pt x="1285" y="992"/>
                  </a:cubicBezTo>
                  <a:cubicBezTo>
                    <a:pt x="1285" y="992"/>
                    <a:pt x="1285" y="992"/>
                    <a:pt x="1285" y="992"/>
                  </a:cubicBezTo>
                  <a:cubicBezTo>
                    <a:pt x="1284" y="993"/>
                    <a:pt x="1283" y="994"/>
                    <a:pt x="1281" y="995"/>
                  </a:cubicBezTo>
                  <a:cubicBezTo>
                    <a:pt x="1281" y="995"/>
                    <a:pt x="1281" y="995"/>
                    <a:pt x="1281" y="995"/>
                  </a:cubicBezTo>
                  <a:cubicBezTo>
                    <a:pt x="1278" y="994"/>
                    <a:pt x="1277" y="990"/>
                    <a:pt x="1277" y="986"/>
                  </a:cubicBezTo>
                  <a:cubicBezTo>
                    <a:pt x="1277" y="986"/>
                    <a:pt x="1277" y="986"/>
                    <a:pt x="1277" y="986"/>
                  </a:cubicBezTo>
                  <a:cubicBezTo>
                    <a:pt x="1277" y="986"/>
                    <a:pt x="1276" y="985"/>
                    <a:pt x="1276" y="985"/>
                  </a:cubicBezTo>
                  <a:cubicBezTo>
                    <a:pt x="1276" y="985"/>
                    <a:pt x="1276" y="985"/>
                    <a:pt x="1276" y="985"/>
                  </a:cubicBezTo>
                  <a:cubicBezTo>
                    <a:pt x="1276" y="985"/>
                    <a:pt x="1276" y="985"/>
                    <a:pt x="1275" y="985"/>
                  </a:cubicBezTo>
                  <a:cubicBezTo>
                    <a:pt x="1275" y="985"/>
                    <a:pt x="1275" y="985"/>
                    <a:pt x="1275" y="985"/>
                  </a:cubicBezTo>
                  <a:cubicBezTo>
                    <a:pt x="1275" y="985"/>
                    <a:pt x="1275" y="985"/>
                    <a:pt x="1275" y="985"/>
                  </a:cubicBezTo>
                  <a:cubicBezTo>
                    <a:pt x="1275" y="985"/>
                    <a:pt x="1275" y="985"/>
                    <a:pt x="1275" y="985"/>
                  </a:cubicBezTo>
                  <a:cubicBezTo>
                    <a:pt x="1275" y="985"/>
                    <a:pt x="1275" y="985"/>
                    <a:pt x="1275" y="985"/>
                  </a:cubicBezTo>
                  <a:cubicBezTo>
                    <a:pt x="1274" y="985"/>
                    <a:pt x="1273" y="985"/>
                    <a:pt x="1273" y="987"/>
                  </a:cubicBezTo>
                  <a:cubicBezTo>
                    <a:pt x="1273" y="987"/>
                    <a:pt x="1273" y="987"/>
                    <a:pt x="1273" y="987"/>
                  </a:cubicBezTo>
                  <a:cubicBezTo>
                    <a:pt x="1273" y="988"/>
                    <a:pt x="1273" y="988"/>
                    <a:pt x="1273" y="989"/>
                  </a:cubicBezTo>
                  <a:cubicBezTo>
                    <a:pt x="1273" y="989"/>
                    <a:pt x="1273" y="989"/>
                    <a:pt x="1273" y="989"/>
                  </a:cubicBezTo>
                  <a:cubicBezTo>
                    <a:pt x="1274" y="989"/>
                    <a:pt x="1274" y="989"/>
                    <a:pt x="1274" y="989"/>
                  </a:cubicBezTo>
                  <a:cubicBezTo>
                    <a:pt x="1274" y="989"/>
                    <a:pt x="1274" y="989"/>
                    <a:pt x="1274" y="989"/>
                  </a:cubicBezTo>
                  <a:cubicBezTo>
                    <a:pt x="1273" y="992"/>
                    <a:pt x="1272" y="996"/>
                    <a:pt x="1269" y="997"/>
                  </a:cubicBezTo>
                  <a:cubicBezTo>
                    <a:pt x="1269" y="997"/>
                    <a:pt x="1269" y="997"/>
                    <a:pt x="1269" y="997"/>
                  </a:cubicBezTo>
                  <a:cubicBezTo>
                    <a:pt x="1269" y="998"/>
                    <a:pt x="1268" y="998"/>
                    <a:pt x="1267" y="998"/>
                  </a:cubicBezTo>
                  <a:cubicBezTo>
                    <a:pt x="1267" y="998"/>
                    <a:pt x="1267" y="998"/>
                    <a:pt x="1267" y="998"/>
                  </a:cubicBezTo>
                  <a:cubicBezTo>
                    <a:pt x="1266" y="998"/>
                    <a:pt x="1265" y="998"/>
                    <a:pt x="1264" y="998"/>
                  </a:cubicBezTo>
                  <a:cubicBezTo>
                    <a:pt x="1264" y="998"/>
                    <a:pt x="1264" y="998"/>
                    <a:pt x="1264" y="998"/>
                  </a:cubicBezTo>
                  <a:cubicBezTo>
                    <a:pt x="1263" y="998"/>
                    <a:pt x="1262" y="998"/>
                    <a:pt x="1261" y="998"/>
                  </a:cubicBezTo>
                  <a:cubicBezTo>
                    <a:pt x="1261" y="998"/>
                    <a:pt x="1261" y="998"/>
                    <a:pt x="1261" y="998"/>
                  </a:cubicBezTo>
                  <a:cubicBezTo>
                    <a:pt x="1260" y="999"/>
                    <a:pt x="1259" y="999"/>
                    <a:pt x="1258" y="999"/>
                  </a:cubicBezTo>
                  <a:cubicBezTo>
                    <a:pt x="1258" y="999"/>
                    <a:pt x="1258" y="999"/>
                    <a:pt x="1258" y="999"/>
                  </a:cubicBezTo>
                  <a:cubicBezTo>
                    <a:pt x="1257" y="999"/>
                    <a:pt x="1256" y="998"/>
                    <a:pt x="1255" y="997"/>
                  </a:cubicBezTo>
                  <a:cubicBezTo>
                    <a:pt x="1255" y="997"/>
                    <a:pt x="1255" y="997"/>
                    <a:pt x="1255" y="997"/>
                  </a:cubicBezTo>
                  <a:cubicBezTo>
                    <a:pt x="1254" y="995"/>
                    <a:pt x="1254" y="994"/>
                    <a:pt x="1254" y="992"/>
                  </a:cubicBezTo>
                  <a:cubicBezTo>
                    <a:pt x="1254" y="992"/>
                    <a:pt x="1254" y="992"/>
                    <a:pt x="1254" y="992"/>
                  </a:cubicBezTo>
                  <a:cubicBezTo>
                    <a:pt x="1254" y="988"/>
                    <a:pt x="1255" y="982"/>
                    <a:pt x="1256" y="976"/>
                  </a:cubicBezTo>
                  <a:cubicBezTo>
                    <a:pt x="1256" y="976"/>
                    <a:pt x="1256" y="976"/>
                    <a:pt x="1256" y="976"/>
                  </a:cubicBezTo>
                  <a:cubicBezTo>
                    <a:pt x="1256" y="975"/>
                    <a:pt x="1256" y="974"/>
                    <a:pt x="1256" y="973"/>
                  </a:cubicBezTo>
                  <a:cubicBezTo>
                    <a:pt x="1256" y="973"/>
                    <a:pt x="1256" y="973"/>
                    <a:pt x="1256" y="973"/>
                  </a:cubicBezTo>
                  <a:cubicBezTo>
                    <a:pt x="1256" y="965"/>
                    <a:pt x="1251" y="961"/>
                    <a:pt x="1248" y="958"/>
                  </a:cubicBezTo>
                  <a:cubicBezTo>
                    <a:pt x="1248" y="958"/>
                    <a:pt x="1248" y="958"/>
                    <a:pt x="1248" y="958"/>
                  </a:cubicBezTo>
                  <a:cubicBezTo>
                    <a:pt x="1246" y="956"/>
                    <a:pt x="1242" y="954"/>
                    <a:pt x="1240" y="954"/>
                  </a:cubicBezTo>
                  <a:cubicBezTo>
                    <a:pt x="1240" y="954"/>
                    <a:pt x="1240" y="954"/>
                    <a:pt x="1240" y="954"/>
                  </a:cubicBezTo>
                  <a:cubicBezTo>
                    <a:pt x="1239" y="953"/>
                    <a:pt x="1238" y="952"/>
                    <a:pt x="1236" y="950"/>
                  </a:cubicBezTo>
                  <a:cubicBezTo>
                    <a:pt x="1236" y="950"/>
                    <a:pt x="1236" y="950"/>
                    <a:pt x="1236" y="950"/>
                  </a:cubicBezTo>
                  <a:cubicBezTo>
                    <a:pt x="1235" y="948"/>
                    <a:pt x="1233" y="945"/>
                    <a:pt x="1231" y="942"/>
                  </a:cubicBezTo>
                  <a:cubicBezTo>
                    <a:pt x="1231" y="942"/>
                    <a:pt x="1231" y="942"/>
                    <a:pt x="1231" y="942"/>
                  </a:cubicBezTo>
                  <a:cubicBezTo>
                    <a:pt x="1227" y="936"/>
                    <a:pt x="1222" y="930"/>
                    <a:pt x="1220" y="927"/>
                  </a:cubicBezTo>
                  <a:cubicBezTo>
                    <a:pt x="1220" y="927"/>
                    <a:pt x="1220" y="927"/>
                    <a:pt x="1220" y="927"/>
                  </a:cubicBezTo>
                  <a:cubicBezTo>
                    <a:pt x="1219" y="926"/>
                    <a:pt x="1219" y="926"/>
                    <a:pt x="1219" y="924"/>
                  </a:cubicBezTo>
                  <a:cubicBezTo>
                    <a:pt x="1219" y="924"/>
                    <a:pt x="1219" y="924"/>
                    <a:pt x="1219" y="924"/>
                  </a:cubicBezTo>
                  <a:cubicBezTo>
                    <a:pt x="1219" y="922"/>
                    <a:pt x="1220" y="922"/>
                    <a:pt x="1221" y="921"/>
                  </a:cubicBezTo>
                  <a:cubicBezTo>
                    <a:pt x="1221" y="921"/>
                    <a:pt x="1221" y="921"/>
                    <a:pt x="1221" y="921"/>
                  </a:cubicBezTo>
                  <a:cubicBezTo>
                    <a:pt x="1224" y="919"/>
                    <a:pt x="1229" y="915"/>
                    <a:pt x="1233" y="913"/>
                  </a:cubicBezTo>
                  <a:cubicBezTo>
                    <a:pt x="1233" y="913"/>
                    <a:pt x="1233" y="913"/>
                    <a:pt x="1233" y="913"/>
                  </a:cubicBezTo>
                  <a:cubicBezTo>
                    <a:pt x="1237" y="912"/>
                    <a:pt x="1237" y="911"/>
                    <a:pt x="1237" y="910"/>
                  </a:cubicBezTo>
                  <a:cubicBezTo>
                    <a:pt x="1237" y="910"/>
                    <a:pt x="1237" y="910"/>
                    <a:pt x="1237" y="910"/>
                  </a:cubicBezTo>
                  <a:cubicBezTo>
                    <a:pt x="1237" y="909"/>
                    <a:pt x="1236" y="907"/>
                    <a:pt x="1235" y="903"/>
                  </a:cubicBezTo>
                  <a:cubicBezTo>
                    <a:pt x="1235" y="903"/>
                    <a:pt x="1235" y="903"/>
                    <a:pt x="1235" y="903"/>
                  </a:cubicBezTo>
                  <a:cubicBezTo>
                    <a:pt x="1232" y="890"/>
                    <a:pt x="1226" y="878"/>
                    <a:pt x="1222" y="865"/>
                  </a:cubicBezTo>
                  <a:cubicBezTo>
                    <a:pt x="1222" y="865"/>
                    <a:pt x="1222" y="865"/>
                    <a:pt x="1222" y="865"/>
                  </a:cubicBezTo>
                  <a:cubicBezTo>
                    <a:pt x="1218" y="850"/>
                    <a:pt x="1211" y="825"/>
                    <a:pt x="1206" y="810"/>
                  </a:cubicBezTo>
                  <a:cubicBezTo>
                    <a:pt x="1206" y="810"/>
                    <a:pt x="1206" y="810"/>
                    <a:pt x="1206" y="810"/>
                  </a:cubicBezTo>
                  <a:cubicBezTo>
                    <a:pt x="1209" y="809"/>
                    <a:pt x="1209" y="809"/>
                    <a:pt x="1209" y="809"/>
                  </a:cubicBezTo>
                  <a:cubicBezTo>
                    <a:pt x="1214" y="824"/>
                    <a:pt x="1221" y="849"/>
                    <a:pt x="1225" y="864"/>
                  </a:cubicBezTo>
                  <a:cubicBezTo>
                    <a:pt x="1225" y="864"/>
                    <a:pt x="1225" y="864"/>
                    <a:pt x="1225" y="864"/>
                  </a:cubicBezTo>
                  <a:cubicBezTo>
                    <a:pt x="1229" y="877"/>
                    <a:pt x="1234" y="889"/>
                    <a:pt x="1237" y="903"/>
                  </a:cubicBezTo>
                  <a:cubicBezTo>
                    <a:pt x="1237" y="903"/>
                    <a:pt x="1237" y="903"/>
                    <a:pt x="1237" y="903"/>
                  </a:cubicBezTo>
                  <a:cubicBezTo>
                    <a:pt x="1238" y="906"/>
                    <a:pt x="1240" y="908"/>
                    <a:pt x="1240" y="910"/>
                  </a:cubicBezTo>
                  <a:cubicBezTo>
                    <a:pt x="1240" y="910"/>
                    <a:pt x="1240" y="910"/>
                    <a:pt x="1240" y="910"/>
                  </a:cubicBezTo>
                  <a:cubicBezTo>
                    <a:pt x="1240" y="913"/>
                    <a:pt x="1238" y="915"/>
                    <a:pt x="1234" y="916"/>
                  </a:cubicBezTo>
                  <a:cubicBezTo>
                    <a:pt x="1234" y="916"/>
                    <a:pt x="1234" y="916"/>
                    <a:pt x="1234" y="916"/>
                  </a:cubicBezTo>
                  <a:cubicBezTo>
                    <a:pt x="1230" y="917"/>
                    <a:pt x="1226" y="921"/>
                    <a:pt x="1223" y="923"/>
                  </a:cubicBezTo>
                  <a:cubicBezTo>
                    <a:pt x="1223" y="923"/>
                    <a:pt x="1223" y="923"/>
                    <a:pt x="1223" y="923"/>
                  </a:cubicBezTo>
                  <a:cubicBezTo>
                    <a:pt x="1222" y="924"/>
                    <a:pt x="1222" y="924"/>
                    <a:pt x="1221" y="924"/>
                  </a:cubicBezTo>
                  <a:cubicBezTo>
                    <a:pt x="1221" y="924"/>
                    <a:pt x="1221" y="924"/>
                    <a:pt x="1221" y="924"/>
                  </a:cubicBezTo>
                  <a:cubicBezTo>
                    <a:pt x="1221" y="924"/>
                    <a:pt x="1222" y="925"/>
                    <a:pt x="1222" y="926"/>
                  </a:cubicBezTo>
                  <a:cubicBezTo>
                    <a:pt x="1222" y="926"/>
                    <a:pt x="1222" y="926"/>
                    <a:pt x="1222" y="926"/>
                  </a:cubicBezTo>
                  <a:cubicBezTo>
                    <a:pt x="1227" y="931"/>
                    <a:pt x="1238" y="949"/>
                    <a:pt x="1241" y="951"/>
                  </a:cubicBezTo>
                  <a:cubicBezTo>
                    <a:pt x="1241" y="951"/>
                    <a:pt x="1241" y="951"/>
                    <a:pt x="1241" y="951"/>
                  </a:cubicBezTo>
                  <a:cubicBezTo>
                    <a:pt x="1241" y="951"/>
                    <a:pt x="1241" y="951"/>
                    <a:pt x="1241" y="951"/>
                  </a:cubicBezTo>
                  <a:cubicBezTo>
                    <a:pt x="1244" y="951"/>
                    <a:pt x="1248" y="954"/>
                    <a:pt x="1250" y="957"/>
                  </a:cubicBezTo>
                  <a:cubicBezTo>
                    <a:pt x="1250" y="957"/>
                    <a:pt x="1250" y="957"/>
                    <a:pt x="1250" y="957"/>
                  </a:cubicBezTo>
                  <a:cubicBezTo>
                    <a:pt x="1252" y="959"/>
                    <a:pt x="1259" y="963"/>
                    <a:pt x="1259" y="973"/>
                  </a:cubicBezTo>
                  <a:cubicBezTo>
                    <a:pt x="1259" y="973"/>
                    <a:pt x="1259" y="973"/>
                    <a:pt x="1259" y="973"/>
                  </a:cubicBezTo>
                  <a:cubicBezTo>
                    <a:pt x="1259" y="974"/>
                    <a:pt x="1259" y="975"/>
                    <a:pt x="1259" y="976"/>
                  </a:cubicBezTo>
                  <a:cubicBezTo>
                    <a:pt x="1259" y="976"/>
                    <a:pt x="1259" y="976"/>
                    <a:pt x="1259" y="976"/>
                  </a:cubicBezTo>
                  <a:cubicBezTo>
                    <a:pt x="1258" y="982"/>
                    <a:pt x="1257" y="988"/>
                    <a:pt x="1257" y="992"/>
                  </a:cubicBezTo>
                  <a:cubicBezTo>
                    <a:pt x="1257" y="992"/>
                    <a:pt x="1257" y="992"/>
                    <a:pt x="1257" y="992"/>
                  </a:cubicBezTo>
                  <a:cubicBezTo>
                    <a:pt x="1257" y="995"/>
                    <a:pt x="1257" y="996"/>
                    <a:pt x="1258" y="996"/>
                  </a:cubicBezTo>
                  <a:cubicBezTo>
                    <a:pt x="1258" y="996"/>
                    <a:pt x="1258" y="996"/>
                    <a:pt x="1258" y="996"/>
                  </a:cubicBezTo>
                  <a:cubicBezTo>
                    <a:pt x="1259" y="996"/>
                    <a:pt x="1259" y="996"/>
                    <a:pt x="1260" y="996"/>
                  </a:cubicBezTo>
                  <a:cubicBezTo>
                    <a:pt x="1260" y="996"/>
                    <a:pt x="1260" y="996"/>
                    <a:pt x="1260" y="996"/>
                  </a:cubicBezTo>
                  <a:cubicBezTo>
                    <a:pt x="1261" y="995"/>
                    <a:pt x="1263" y="995"/>
                    <a:pt x="1264" y="995"/>
                  </a:cubicBezTo>
                  <a:cubicBezTo>
                    <a:pt x="1264" y="995"/>
                    <a:pt x="1264" y="995"/>
                    <a:pt x="1264" y="995"/>
                  </a:cubicBezTo>
                  <a:cubicBezTo>
                    <a:pt x="1265" y="995"/>
                    <a:pt x="1266" y="995"/>
                    <a:pt x="1267" y="995"/>
                  </a:cubicBezTo>
                  <a:cubicBezTo>
                    <a:pt x="1267" y="995"/>
                    <a:pt x="1267" y="995"/>
                    <a:pt x="1267" y="995"/>
                  </a:cubicBezTo>
                  <a:cubicBezTo>
                    <a:pt x="1267" y="995"/>
                    <a:pt x="1268" y="995"/>
                    <a:pt x="1268" y="995"/>
                  </a:cubicBezTo>
                  <a:cubicBezTo>
                    <a:pt x="1268" y="995"/>
                    <a:pt x="1268" y="995"/>
                    <a:pt x="1268" y="995"/>
                  </a:cubicBezTo>
                  <a:cubicBezTo>
                    <a:pt x="1269" y="995"/>
                    <a:pt x="1271" y="990"/>
                    <a:pt x="1271" y="989"/>
                  </a:cubicBezTo>
                  <a:cubicBezTo>
                    <a:pt x="1271" y="989"/>
                    <a:pt x="1271" y="989"/>
                    <a:pt x="1271" y="989"/>
                  </a:cubicBezTo>
                  <a:cubicBezTo>
                    <a:pt x="1271" y="989"/>
                    <a:pt x="1271" y="989"/>
                    <a:pt x="1271" y="989"/>
                  </a:cubicBezTo>
                  <a:cubicBezTo>
                    <a:pt x="1271" y="989"/>
                    <a:pt x="1271" y="989"/>
                    <a:pt x="1271" y="989"/>
                  </a:cubicBezTo>
                  <a:cubicBezTo>
                    <a:pt x="1271" y="989"/>
                    <a:pt x="1270" y="988"/>
                    <a:pt x="1270" y="987"/>
                  </a:cubicBezTo>
                  <a:cubicBezTo>
                    <a:pt x="1270" y="987"/>
                    <a:pt x="1270" y="987"/>
                    <a:pt x="1270" y="987"/>
                  </a:cubicBezTo>
                  <a:cubicBezTo>
                    <a:pt x="1270" y="985"/>
                    <a:pt x="1272" y="982"/>
                    <a:pt x="1275" y="982"/>
                  </a:cubicBezTo>
                  <a:cubicBezTo>
                    <a:pt x="1275" y="982"/>
                    <a:pt x="1275" y="982"/>
                    <a:pt x="1275" y="982"/>
                  </a:cubicBezTo>
                  <a:cubicBezTo>
                    <a:pt x="1275" y="982"/>
                    <a:pt x="1275" y="982"/>
                    <a:pt x="1275" y="982"/>
                  </a:cubicBezTo>
                  <a:cubicBezTo>
                    <a:pt x="1275" y="982"/>
                    <a:pt x="1275" y="982"/>
                    <a:pt x="1275" y="982"/>
                  </a:cubicBezTo>
                  <a:cubicBezTo>
                    <a:pt x="1275" y="982"/>
                    <a:pt x="1275" y="982"/>
                    <a:pt x="1275" y="982"/>
                  </a:cubicBezTo>
                  <a:cubicBezTo>
                    <a:pt x="1275" y="982"/>
                    <a:pt x="1275" y="982"/>
                    <a:pt x="1275" y="982"/>
                  </a:cubicBezTo>
                  <a:cubicBezTo>
                    <a:pt x="1276" y="982"/>
                    <a:pt x="1276" y="982"/>
                    <a:pt x="1277" y="982"/>
                  </a:cubicBezTo>
                  <a:cubicBezTo>
                    <a:pt x="1277" y="982"/>
                    <a:pt x="1277" y="982"/>
                    <a:pt x="1277" y="982"/>
                  </a:cubicBezTo>
                  <a:cubicBezTo>
                    <a:pt x="1278" y="982"/>
                    <a:pt x="1279" y="983"/>
                    <a:pt x="1279" y="983"/>
                  </a:cubicBezTo>
                  <a:cubicBezTo>
                    <a:pt x="1279" y="983"/>
                    <a:pt x="1279" y="983"/>
                    <a:pt x="1279" y="983"/>
                  </a:cubicBezTo>
                  <a:cubicBezTo>
                    <a:pt x="1279" y="984"/>
                    <a:pt x="1279" y="985"/>
                    <a:pt x="1279" y="986"/>
                  </a:cubicBezTo>
                  <a:cubicBezTo>
                    <a:pt x="1279" y="986"/>
                    <a:pt x="1279" y="986"/>
                    <a:pt x="1279" y="986"/>
                  </a:cubicBezTo>
                  <a:cubicBezTo>
                    <a:pt x="1280" y="989"/>
                    <a:pt x="1280" y="991"/>
                    <a:pt x="1281" y="992"/>
                  </a:cubicBezTo>
                  <a:cubicBezTo>
                    <a:pt x="1281" y="992"/>
                    <a:pt x="1281" y="992"/>
                    <a:pt x="1281" y="992"/>
                  </a:cubicBezTo>
                  <a:cubicBezTo>
                    <a:pt x="1281" y="992"/>
                    <a:pt x="1281" y="992"/>
                    <a:pt x="1281" y="992"/>
                  </a:cubicBezTo>
                  <a:cubicBezTo>
                    <a:pt x="1281" y="992"/>
                    <a:pt x="1281" y="992"/>
                    <a:pt x="1281" y="992"/>
                  </a:cubicBezTo>
                  <a:cubicBezTo>
                    <a:pt x="1281" y="992"/>
                    <a:pt x="1281" y="992"/>
                    <a:pt x="1281" y="992"/>
                  </a:cubicBezTo>
                  <a:cubicBezTo>
                    <a:pt x="1281" y="992"/>
                    <a:pt x="1281" y="992"/>
                    <a:pt x="1281" y="992"/>
                  </a:cubicBezTo>
                  <a:cubicBezTo>
                    <a:pt x="1282" y="991"/>
                    <a:pt x="1282" y="991"/>
                    <a:pt x="1282" y="990"/>
                  </a:cubicBezTo>
                  <a:cubicBezTo>
                    <a:pt x="1282" y="990"/>
                    <a:pt x="1282" y="990"/>
                    <a:pt x="1282" y="990"/>
                  </a:cubicBezTo>
                  <a:cubicBezTo>
                    <a:pt x="1284" y="986"/>
                    <a:pt x="1287" y="981"/>
                    <a:pt x="1292" y="981"/>
                  </a:cubicBezTo>
                  <a:cubicBezTo>
                    <a:pt x="1292" y="981"/>
                    <a:pt x="1292" y="981"/>
                    <a:pt x="1292" y="981"/>
                  </a:cubicBezTo>
                  <a:cubicBezTo>
                    <a:pt x="1293" y="981"/>
                    <a:pt x="1294" y="982"/>
                    <a:pt x="1295" y="983"/>
                  </a:cubicBezTo>
                  <a:cubicBezTo>
                    <a:pt x="1295" y="983"/>
                    <a:pt x="1295" y="983"/>
                    <a:pt x="1295" y="983"/>
                  </a:cubicBezTo>
                  <a:cubicBezTo>
                    <a:pt x="1297" y="986"/>
                    <a:pt x="1300" y="989"/>
                    <a:pt x="1302" y="989"/>
                  </a:cubicBezTo>
                  <a:cubicBezTo>
                    <a:pt x="1302" y="989"/>
                    <a:pt x="1302" y="989"/>
                    <a:pt x="1302" y="989"/>
                  </a:cubicBezTo>
                  <a:cubicBezTo>
                    <a:pt x="1302" y="989"/>
                    <a:pt x="1303" y="988"/>
                    <a:pt x="1305" y="985"/>
                  </a:cubicBezTo>
                  <a:cubicBezTo>
                    <a:pt x="1305" y="985"/>
                    <a:pt x="1305" y="985"/>
                    <a:pt x="1305" y="985"/>
                  </a:cubicBezTo>
                  <a:cubicBezTo>
                    <a:pt x="1307" y="981"/>
                    <a:pt x="1308" y="979"/>
                    <a:pt x="1311" y="979"/>
                  </a:cubicBezTo>
                  <a:cubicBezTo>
                    <a:pt x="1311" y="979"/>
                    <a:pt x="1311" y="979"/>
                    <a:pt x="1311" y="979"/>
                  </a:cubicBezTo>
                  <a:cubicBezTo>
                    <a:pt x="1313" y="979"/>
                    <a:pt x="1314" y="979"/>
                    <a:pt x="1316" y="979"/>
                  </a:cubicBezTo>
                  <a:cubicBezTo>
                    <a:pt x="1316" y="979"/>
                    <a:pt x="1316" y="979"/>
                    <a:pt x="1316" y="979"/>
                  </a:cubicBezTo>
                  <a:cubicBezTo>
                    <a:pt x="1316" y="979"/>
                    <a:pt x="1316" y="979"/>
                    <a:pt x="1316" y="979"/>
                  </a:cubicBezTo>
                  <a:cubicBezTo>
                    <a:pt x="1316" y="979"/>
                    <a:pt x="1316" y="979"/>
                    <a:pt x="1316" y="979"/>
                  </a:cubicBezTo>
                  <a:cubicBezTo>
                    <a:pt x="1322" y="979"/>
                    <a:pt x="1333" y="973"/>
                    <a:pt x="1337" y="971"/>
                  </a:cubicBezTo>
                  <a:cubicBezTo>
                    <a:pt x="1337" y="971"/>
                    <a:pt x="1337" y="971"/>
                    <a:pt x="1337" y="971"/>
                  </a:cubicBezTo>
                  <a:cubicBezTo>
                    <a:pt x="1338" y="971"/>
                    <a:pt x="1340" y="971"/>
                    <a:pt x="1342" y="971"/>
                  </a:cubicBezTo>
                  <a:cubicBezTo>
                    <a:pt x="1342" y="971"/>
                    <a:pt x="1342" y="971"/>
                    <a:pt x="1342" y="971"/>
                  </a:cubicBezTo>
                  <a:cubicBezTo>
                    <a:pt x="1349" y="971"/>
                    <a:pt x="1358" y="973"/>
                    <a:pt x="1365" y="985"/>
                  </a:cubicBezTo>
                  <a:cubicBezTo>
                    <a:pt x="1365" y="985"/>
                    <a:pt x="1365" y="985"/>
                    <a:pt x="1365" y="985"/>
                  </a:cubicBezTo>
                  <a:cubicBezTo>
                    <a:pt x="1366" y="988"/>
                    <a:pt x="1368" y="989"/>
                    <a:pt x="1368" y="990"/>
                  </a:cubicBezTo>
                  <a:cubicBezTo>
                    <a:pt x="1368" y="990"/>
                    <a:pt x="1368" y="990"/>
                    <a:pt x="1368" y="990"/>
                  </a:cubicBezTo>
                  <a:cubicBezTo>
                    <a:pt x="1369" y="991"/>
                    <a:pt x="1370" y="992"/>
                    <a:pt x="1370" y="994"/>
                  </a:cubicBezTo>
                  <a:cubicBezTo>
                    <a:pt x="1370" y="994"/>
                    <a:pt x="1370" y="994"/>
                    <a:pt x="1370" y="994"/>
                  </a:cubicBezTo>
                  <a:cubicBezTo>
                    <a:pt x="1370" y="994"/>
                    <a:pt x="1370" y="994"/>
                    <a:pt x="1370" y="994"/>
                  </a:cubicBezTo>
                  <a:cubicBezTo>
                    <a:pt x="1370" y="994"/>
                    <a:pt x="1370" y="994"/>
                    <a:pt x="1370" y="994"/>
                  </a:cubicBezTo>
                  <a:cubicBezTo>
                    <a:pt x="1370" y="998"/>
                    <a:pt x="1368" y="1001"/>
                    <a:pt x="1366" y="1007"/>
                  </a:cubicBezTo>
                  <a:cubicBezTo>
                    <a:pt x="1366" y="1007"/>
                    <a:pt x="1366" y="1007"/>
                    <a:pt x="1366" y="1007"/>
                  </a:cubicBezTo>
                  <a:cubicBezTo>
                    <a:pt x="1362" y="1018"/>
                    <a:pt x="1362" y="1020"/>
                    <a:pt x="1362" y="1024"/>
                  </a:cubicBezTo>
                  <a:cubicBezTo>
                    <a:pt x="1362" y="1024"/>
                    <a:pt x="1362" y="1024"/>
                    <a:pt x="1362" y="1024"/>
                  </a:cubicBezTo>
                  <a:cubicBezTo>
                    <a:pt x="1361" y="1028"/>
                    <a:pt x="1358" y="1029"/>
                    <a:pt x="1353" y="1033"/>
                  </a:cubicBezTo>
                  <a:cubicBezTo>
                    <a:pt x="1353" y="1033"/>
                    <a:pt x="1353" y="1033"/>
                    <a:pt x="1353" y="1033"/>
                  </a:cubicBezTo>
                  <a:cubicBezTo>
                    <a:pt x="1348" y="1037"/>
                    <a:pt x="1348" y="1037"/>
                    <a:pt x="1346" y="1041"/>
                  </a:cubicBezTo>
                  <a:cubicBezTo>
                    <a:pt x="1346" y="1041"/>
                    <a:pt x="1346" y="1041"/>
                    <a:pt x="1346" y="1041"/>
                  </a:cubicBezTo>
                  <a:cubicBezTo>
                    <a:pt x="1345" y="1044"/>
                    <a:pt x="1343" y="1046"/>
                    <a:pt x="1339" y="1047"/>
                  </a:cubicBezTo>
                  <a:cubicBezTo>
                    <a:pt x="1339" y="1047"/>
                    <a:pt x="1339" y="1047"/>
                    <a:pt x="1339" y="1047"/>
                  </a:cubicBezTo>
                  <a:cubicBezTo>
                    <a:pt x="1337" y="1047"/>
                    <a:pt x="1333" y="1052"/>
                    <a:pt x="1328" y="1054"/>
                  </a:cubicBezTo>
                  <a:cubicBezTo>
                    <a:pt x="1328" y="1054"/>
                    <a:pt x="1328" y="1054"/>
                    <a:pt x="1328" y="1054"/>
                  </a:cubicBezTo>
                  <a:cubicBezTo>
                    <a:pt x="1326" y="1054"/>
                    <a:pt x="1324" y="1055"/>
                    <a:pt x="1321" y="1055"/>
                  </a:cubicBezTo>
                  <a:cubicBezTo>
                    <a:pt x="1321" y="1055"/>
                    <a:pt x="1321" y="1055"/>
                    <a:pt x="1321" y="1055"/>
                  </a:cubicBezTo>
                  <a:cubicBezTo>
                    <a:pt x="1320" y="1056"/>
                    <a:pt x="1318" y="1057"/>
                    <a:pt x="1318" y="1057"/>
                  </a:cubicBezTo>
                  <a:cubicBezTo>
                    <a:pt x="1318" y="1057"/>
                    <a:pt x="1318" y="1057"/>
                    <a:pt x="1318" y="1057"/>
                  </a:cubicBezTo>
                  <a:cubicBezTo>
                    <a:pt x="1318" y="1057"/>
                    <a:pt x="1318" y="1057"/>
                    <a:pt x="1318" y="1057"/>
                  </a:cubicBezTo>
                  <a:cubicBezTo>
                    <a:pt x="1318" y="1057"/>
                    <a:pt x="1318" y="1057"/>
                    <a:pt x="1318" y="1057"/>
                  </a:cubicBezTo>
                  <a:cubicBezTo>
                    <a:pt x="1318" y="1058"/>
                    <a:pt x="1319" y="1058"/>
                    <a:pt x="1321" y="1058"/>
                  </a:cubicBezTo>
                  <a:cubicBezTo>
                    <a:pt x="1321" y="1058"/>
                    <a:pt x="1321" y="1058"/>
                    <a:pt x="1321" y="1058"/>
                  </a:cubicBezTo>
                  <a:cubicBezTo>
                    <a:pt x="1327" y="1059"/>
                    <a:pt x="1330" y="1059"/>
                    <a:pt x="1333" y="1059"/>
                  </a:cubicBezTo>
                  <a:cubicBezTo>
                    <a:pt x="1333" y="1059"/>
                    <a:pt x="1333" y="1059"/>
                    <a:pt x="1333" y="1059"/>
                  </a:cubicBezTo>
                  <a:cubicBezTo>
                    <a:pt x="1336" y="1060"/>
                    <a:pt x="1339" y="1061"/>
                    <a:pt x="1341" y="1065"/>
                  </a:cubicBezTo>
                  <a:cubicBezTo>
                    <a:pt x="1341" y="1065"/>
                    <a:pt x="1341" y="1065"/>
                    <a:pt x="1341" y="1065"/>
                  </a:cubicBezTo>
                  <a:cubicBezTo>
                    <a:pt x="1346" y="1071"/>
                    <a:pt x="1352" y="1074"/>
                    <a:pt x="1354" y="1076"/>
                  </a:cubicBezTo>
                  <a:cubicBezTo>
                    <a:pt x="1354" y="1076"/>
                    <a:pt x="1354" y="1076"/>
                    <a:pt x="1354" y="1076"/>
                  </a:cubicBezTo>
                  <a:cubicBezTo>
                    <a:pt x="1356" y="1078"/>
                    <a:pt x="1363" y="1079"/>
                    <a:pt x="1364" y="1085"/>
                  </a:cubicBezTo>
                  <a:cubicBezTo>
                    <a:pt x="1364" y="1085"/>
                    <a:pt x="1364" y="1085"/>
                    <a:pt x="1364" y="1085"/>
                  </a:cubicBezTo>
                  <a:cubicBezTo>
                    <a:pt x="1364" y="1089"/>
                    <a:pt x="1364" y="1092"/>
                    <a:pt x="1368" y="1095"/>
                  </a:cubicBezTo>
                  <a:cubicBezTo>
                    <a:pt x="1368" y="1095"/>
                    <a:pt x="1368" y="1095"/>
                    <a:pt x="1368" y="1095"/>
                  </a:cubicBezTo>
                  <a:cubicBezTo>
                    <a:pt x="1373" y="1099"/>
                    <a:pt x="1372" y="1104"/>
                    <a:pt x="1376" y="1105"/>
                  </a:cubicBezTo>
                  <a:cubicBezTo>
                    <a:pt x="1376" y="1105"/>
                    <a:pt x="1376" y="1105"/>
                    <a:pt x="1376" y="1105"/>
                  </a:cubicBezTo>
                  <a:cubicBezTo>
                    <a:pt x="1376" y="1105"/>
                    <a:pt x="1378" y="1106"/>
                    <a:pt x="1379" y="1106"/>
                  </a:cubicBezTo>
                  <a:cubicBezTo>
                    <a:pt x="1379" y="1106"/>
                    <a:pt x="1379" y="1106"/>
                    <a:pt x="1379" y="1106"/>
                  </a:cubicBezTo>
                  <a:cubicBezTo>
                    <a:pt x="1381" y="1106"/>
                    <a:pt x="1383" y="1105"/>
                    <a:pt x="1385" y="1105"/>
                  </a:cubicBezTo>
                  <a:cubicBezTo>
                    <a:pt x="1385" y="1105"/>
                    <a:pt x="1385" y="1105"/>
                    <a:pt x="1385" y="1105"/>
                  </a:cubicBezTo>
                  <a:cubicBezTo>
                    <a:pt x="1387" y="1105"/>
                    <a:pt x="1389" y="1106"/>
                    <a:pt x="1390" y="1106"/>
                  </a:cubicBezTo>
                  <a:cubicBezTo>
                    <a:pt x="1390" y="1106"/>
                    <a:pt x="1390" y="1106"/>
                    <a:pt x="1390" y="1106"/>
                  </a:cubicBezTo>
                  <a:cubicBezTo>
                    <a:pt x="1392" y="1107"/>
                    <a:pt x="1393" y="1109"/>
                    <a:pt x="1393" y="1111"/>
                  </a:cubicBezTo>
                  <a:cubicBezTo>
                    <a:pt x="1393" y="1111"/>
                    <a:pt x="1393" y="1111"/>
                    <a:pt x="1393" y="1111"/>
                  </a:cubicBezTo>
                  <a:cubicBezTo>
                    <a:pt x="1393" y="1112"/>
                    <a:pt x="1393" y="1112"/>
                    <a:pt x="1393" y="1113"/>
                  </a:cubicBezTo>
                  <a:cubicBezTo>
                    <a:pt x="1393" y="1113"/>
                    <a:pt x="1393" y="1113"/>
                    <a:pt x="1393" y="1113"/>
                  </a:cubicBezTo>
                  <a:cubicBezTo>
                    <a:pt x="1391" y="1121"/>
                    <a:pt x="1392" y="1128"/>
                    <a:pt x="1391" y="1131"/>
                  </a:cubicBezTo>
                  <a:cubicBezTo>
                    <a:pt x="1391" y="1131"/>
                    <a:pt x="1391" y="1131"/>
                    <a:pt x="1391" y="1131"/>
                  </a:cubicBezTo>
                  <a:cubicBezTo>
                    <a:pt x="1390" y="1133"/>
                    <a:pt x="1389" y="1135"/>
                    <a:pt x="1389" y="1136"/>
                  </a:cubicBezTo>
                  <a:cubicBezTo>
                    <a:pt x="1389" y="1136"/>
                    <a:pt x="1389" y="1136"/>
                    <a:pt x="1389" y="1136"/>
                  </a:cubicBezTo>
                  <a:cubicBezTo>
                    <a:pt x="1389" y="1136"/>
                    <a:pt x="1389" y="1137"/>
                    <a:pt x="1390" y="1138"/>
                  </a:cubicBezTo>
                  <a:cubicBezTo>
                    <a:pt x="1390" y="1138"/>
                    <a:pt x="1390" y="1138"/>
                    <a:pt x="1390" y="1138"/>
                  </a:cubicBezTo>
                  <a:cubicBezTo>
                    <a:pt x="1394" y="1140"/>
                    <a:pt x="1395" y="1141"/>
                    <a:pt x="1396" y="1144"/>
                  </a:cubicBezTo>
                  <a:cubicBezTo>
                    <a:pt x="1396" y="1144"/>
                    <a:pt x="1396" y="1144"/>
                    <a:pt x="1396" y="1144"/>
                  </a:cubicBezTo>
                  <a:cubicBezTo>
                    <a:pt x="1396" y="1144"/>
                    <a:pt x="1396" y="1144"/>
                    <a:pt x="1396" y="1144"/>
                  </a:cubicBezTo>
                  <a:cubicBezTo>
                    <a:pt x="1397" y="1144"/>
                    <a:pt x="1397" y="1144"/>
                    <a:pt x="1397" y="1144"/>
                  </a:cubicBezTo>
                  <a:cubicBezTo>
                    <a:pt x="1397" y="1144"/>
                    <a:pt x="1397" y="1144"/>
                    <a:pt x="1397" y="1144"/>
                  </a:cubicBezTo>
                  <a:cubicBezTo>
                    <a:pt x="1400" y="1144"/>
                    <a:pt x="1404" y="1143"/>
                    <a:pt x="1406" y="1142"/>
                  </a:cubicBezTo>
                  <a:cubicBezTo>
                    <a:pt x="1406" y="1142"/>
                    <a:pt x="1406" y="1142"/>
                    <a:pt x="1406" y="1142"/>
                  </a:cubicBezTo>
                  <a:cubicBezTo>
                    <a:pt x="1408" y="1142"/>
                    <a:pt x="1409" y="1141"/>
                    <a:pt x="1410" y="1141"/>
                  </a:cubicBezTo>
                  <a:cubicBezTo>
                    <a:pt x="1410" y="1141"/>
                    <a:pt x="1410" y="1141"/>
                    <a:pt x="1410" y="1141"/>
                  </a:cubicBezTo>
                  <a:cubicBezTo>
                    <a:pt x="1411" y="1141"/>
                    <a:pt x="1412" y="1142"/>
                    <a:pt x="1412" y="1143"/>
                  </a:cubicBezTo>
                  <a:cubicBezTo>
                    <a:pt x="1412" y="1143"/>
                    <a:pt x="1412" y="1143"/>
                    <a:pt x="1412" y="1143"/>
                  </a:cubicBezTo>
                  <a:cubicBezTo>
                    <a:pt x="1413" y="1144"/>
                    <a:pt x="1413" y="1145"/>
                    <a:pt x="1414" y="1146"/>
                  </a:cubicBezTo>
                  <a:cubicBezTo>
                    <a:pt x="1414" y="1146"/>
                    <a:pt x="1414" y="1146"/>
                    <a:pt x="1414" y="1146"/>
                  </a:cubicBezTo>
                  <a:cubicBezTo>
                    <a:pt x="1414" y="1151"/>
                    <a:pt x="1418" y="1152"/>
                    <a:pt x="1418" y="1156"/>
                  </a:cubicBezTo>
                  <a:cubicBezTo>
                    <a:pt x="1418" y="1156"/>
                    <a:pt x="1418" y="1156"/>
                    <a:pt x="1418" y="1156"/>
                  </a:cubicBezTo>
                  <a:cubicBezTo>
                    <a:pt x="1418" y="1156"/>
                    <a:pt x="1418" y="1157"/>
                    <a:pt x="1418" y="1157"/>
                  </a:cubicBezTo>
                  <a:cubicBezTo>
                    <a:pt x="1418" y="1157"/>
                    <a:pt x="1418" y="1157"/>
                    <a:pt x="1418" y="1157"/>
                  </a:cubicBezTo>
                  <a:cubicBezTo>
                    <a:pt x="1418" y="1158"/>
                    <a:pt x="1418" y="1158"/>
                    <a:pt x="1418" y="1158"/>
                  </a:cubicBezTo>
                  <a:cubicBezTo>
                    <a:pt x="1418" y="1158"/>
                    <a:pt x="1418" y="1158"/>
                    <a:pt x="1418" y="1158"/>
                  </a:cubicBezTo>
                  <a:cubicBezTo>
                    <a:pt x="1418" y="1159"/>
                    <a:pt x="1419" y="1160"/>
                    <a:pt x="1423" y="1163"/>
                  </a:cubicBezTo>
                  <a:cubicBezTo>
                    <a:pt x="1423" y="1163"/>
                    <a:pt x="1423" y="1163"/>
                    <a:pt x="1423" y="1163"/>
                  </a:cubicBezTo>
                  <a:cubicBezTo>
                    <a:pt x="1429" y="1167"/>
                    <a:pt x="1431" y="1170"/>
                    <a:pt x="1434" y="1170"/>
                  </a:cubicBezTo>
                  <a:cubicBezTo>
                    <a:pt x="1434" y="1170"/>
                    <a:pt x="1434" y="1170"/>
                    <a:pt x="1434" y="1170"/>
                  </a:cubicBezTo>
                  <a:cubicBezTo>
                    <a:pt x="1437" y="1170"/>
                    <a:pt x="1440" y="1172"/>
                    <a:pt x="1441" y="1172"/>
                  </a:cubicBezTo>
                  <a:cubicBezTo>
                    <a:pt x="1441" y="1172"/>
                    <a:pt x="1441" y="1172"/>
                    <a:pt x="1441" y="1172"/>
                  </a:cubicBezTo>
                  <a:cubicBezTo>
                    <a:pt x="1442" y="1171"/>
                    <a:pt x="1442" y="1171"/>
                    <a:pt x="1443" y="1170"/>
                  </a:cubicBezTo>
                  <a:cubicBezTo>
                    <a:pt x="1443" y="1170"/>
                    <a:pt x="1443" y="1170"/>
                    <a:pt x="1443" y="1170"/>
                  </a:cubicBezTo>
                  <a:cubicBezTo>
                    <a:pt x="1444" y="1167"/>
                    <a:pt x="1451" y="1161"/>
                    <a:pt x="1454" y="1155"/>
                  </a:cubicBezTo>
                  <a:cubicBezTo>
                    <a:pt x="1454" y="1155"/>
                    <a:pt x="1454" y="1155"/>
                    <a:pt x="1454" y="1155"/>
                  </a:cubicBezTo>
                  <a:cubicBezTo>
                    <a:pt x="1456" y="1153"/>
                    <a:pt x="1456" y="1152"/>
                    <a:pt x="1456" y="1151"/>
                  </a:cubicBezTo>
                  <a:cubicBezTo>
                    <a:pt x="1456" y="1151"/>
                    <a:pt x="1456" y="1151"/>
                    <a:pt x="1456" y="1151"/>
                  </a:cubicBezTo>
                  <a:cubicBezTo>
                    <a:pt x="1456" y="1150"/>
                    <a:pt x="1455" y="1149"/>
                    <a:pt x="1454" y="1147"/>
                  </a:cubicBezTo>
                  <a:cubicBezTo>
                    <a:pt x="1454" y="1147"/>
                    <a:pt x="1454" y="1147"/>
                    <a:pt x="1454" y="1147"/>
                  </a:cubicBezTo>
                  <a:cubicBezTo>
                    <a:pt x="1452" y="1143"/>
                    <a:pt x="1448" y="1141"/>
                    <a:pt x="1448" y="1137"/>
                  </a:cubicBezTo>
                  <a:cubicBezTo>
                    <a:pt x="1448" y="1137"/>
                    <a:pt x="1448" y="1137"/>
                    <a:pt x="1448" y="1137"/>
                  </a:cubicBezTo>
                  <a:cubicBezTo>
                    <a:pt x="1448" y="1133"/>
                    <a:pt x="1452" y="1132"/>
                    <a:pt x="1459" y="1131"/>
                  </a:cubicBezTo>
                  <a:cubicBezTo>
                    <a:pt x="1459" y="1131"/>
                    <a:pt x="1459" y="1131"/>
                    <a:pt x="1459" y="1131"/>
                  </a:cubicBezTo>
                  <a:cubicBezTo>
                    <a:pt x="1471" y="1129"/>
                    <a:pt x="1479" y="1125"/>
                    <a:pt x="1484" y="1125"/>
                  </a:cubicBezTo>
                  <a:cubicBezTo>
                    <a:pt x="1484" y="1125"/>
                    <a:pt x="1484" y="1125"/>
                    <a:pt x="1484" y="1125"/>
                  </a:cubicBezTo>
                  <a:cubicBezTo>
                    <a:pt x="1485" y="1125"/>
                    <a:pt x="1487" y="1126"/>
                    <a:pt x="1488" y="1127"/>
                  </a:cubicBezTo>
                  <a:cubicBezTo>
                    <a:pt x="1488" y="1127"/>
                    <a:pt x="1488" y="1127"/>
                    <a:pt x="1488" y="1127"/>
                  </a:cubicBezTo>
                  <a:cubicBezTo>
                    <a:pt x="1490" y="1130"/>
                    <a:pt x="1506" y="1137"/>
                    <a:pt x="1510" y="1138"/>
                  </a:cubicBezTo>
                  <a:cubicBezTo>
                    <a:pt x="1510" y="1138"/>
                    <a:pt x="1510" y="1138"/>
                    <a:pt x="1510" y="1138"/>
                  </a:cubicBezTo>
                  <a:cubicBezTo>
                    <a:pt x="1512" y="1138"/>
                    <a:pt x="1513" y="1138"/>
                    <a:pt x="1515" y="1138"/>
                  </a:cubicBezTo>
                  <a:cubicBezTo>
                    <a:pt x="1515" y="1138"/>
                    <a:pt x="1515" y="1138"/>
                    <a:pt x="1515" y="1138"/>
                  </a:cubicBezTo>
                  <a:cubicBezTo>
                    <a:pt x="1516" y="1138"/>
                    <a:pt x="1518" y="1138"/>
                    <a:pt x="1520" y="1135"/>
                  </a:cubicBezTo>
                  <a:cubicBezTo>
                    <a:pt x="1520" y="1135"/>
                    <a:pt x="1520" y="1135"/>
                    <a:pt x="1520" y="1135"/>
                  </a:cubicBezTo>
                  <a:cubicBezTo>
                    <a:pt x="1524" y="1130"/>
                    <a:pt x="1536" y="1122"/>
                    <a:pt x="1549" y="1119"/>
                  </a:cubicBezTo>
                  <a:cubicBezTo>
                    <a:pt x="1549" y="1119"/>
                    <a:pt x="1549" y="1119"/>
                    <a:pt x="1549" y="1119"/>
                  </a:cubicBezTo>
                  <a:cubicBezTo>
                    <a:pt x="1557" y="1117"/>
                    <a:pt x="1565" y="1116"/>
                    <a:pt x="1571" y="1116"/>
                  </a:cubicBezTo>
                  <a:cubicBezTo>
                    <a:pt x="1571" y="1116"/>
                    <a:pt x="1571" y="1116"/>
                    <a:pt x="1571" y="1116"/>
                  </a:cubicBezTo>
                  <a:cubicBezTo>
                    <a:pt x="1574" y="1116"/>
                    <a:pt x="1577" y="1116"/>
                    <a:pt x="1579" y="1117"/>
                  </a:cubicBezTo>
                  <a:cubicBezTo>
                    <a:pt x="1579" y="1117"/>
                    <a:pt x="1579" y="1117"/>
                    <a:pt x="1579" y="1117"/>
                  </a:cubicBezTo>
                  <a:cubicBezTo>
                    <a:pt x="1581" y="1120"/>
                    <a:pt x="1583" y="1122"/>
                    <a:pt x="1583" y="1125"/>
                  </a:cubicBezTo>
                  <a:cubicBezTo>
                    <a:pt x="1583" y="1125"/>
                    <a:pt x="1583" y="1125"/>
                    <a:pt x="1583" y="1125"/>
                  </a:cubicBezTo>
                  <a:cubicBezTo>
                    <a:pt x="1583" y="1126"/>
                    <a:pt x="1583" y="1126"/>
                    <a:pt x="1583" y="1128"/>
                  </a:cubicBezTo>
                  <a:cubicBezTo>
                    <a:pt x="1583" y="1128"/>
                    <a:pt x="1583" y="1128"/>
                    <a:pt x="1583" y="1128"/>
                  </a:cubicBezTo>
                  <a:cubicBezTo>
                    <a:pt x="1582" y="1129"/>
                    <a:pt x="1582" y="1130"/>
                    <a:pt x="1582" y="1131"/>
                  </a:cubicBezTo>
                  <a:cubicBezTo>
                    <a:pt x="1582" y="1131"/>
                    <a:pt x="1582" y="1131"/>
                    <a:pt x="1582" y="1131"/>
                  </a:cubicBezTo>
                  <a:cubicBezTo>
                    <a:pt x="1582" y="1132"/>
                    <a:pt x="1583" y="1133"/>
                    <a:pt x="1585" y="1138"/>
                  </a:cubicBezTo>
                  <a:cubicBezTo>
                    <a:pt x="1585" y="1138"/>
                    <a:pt x="1585" y="1138"/>
                    <a:pt x="1585" y="1138"/>
                  </a:cubicBezTo>
                  <a:cubicBezTo>
                    <a:pt x="1586" y="1141"/>
                    <a:pt x="1587" y="1146"/>
                    <a:pt x="1587" y="1150"/>
                  </a:cubicBezTo>
                  <a:cubicBezTo>
                    <a:pt x="1587" y="1150"/>
                    <a:pt x="1587" y="1150"/>
                    <a:pt x="1587" y="1150"/>
                  </a:cubicBezTo>
                  <a:cubicBezTo>
                    <a:pt x="1587" y="1155"/>
                    <a:pt x="1586" y="1161"/>
                    <a:pt x="1582" y="1163"/>
                  </a:cubicBezTo>
                  <a:cubicBezTo>
                    <a:pt x="1582" y="1163"/>
                    <a:pt x="1582" y="1163"/>
                    <a:pt x="1582" y="1163"/>
                  </a:cubicBezTo>
                  <a:cubicBezTo>
                    <a:pt x="1579" y="1165"/>
                    <a:pt x="1577" y="1167"/>
                    <a:pt x="1575" y="1169"/>
                  </a:cubicBezTo>
                  <a:cubicBezTo>
                    <a:pt x="1575" y="1169"/>
                    <a:pt x="1575" y="1169"/>
                    <a:pt x="1575" y="1169"/>
                  </a:cubicBezTo>
                  <a:cubicBezTo>
                    <a:pt x="1575" y="1169"/>
                    <a:pt x="1575" y="1169"/>
                    <a:pt x="1575" y="1169"/>
                  </a:cubicBezTo>
                  <a:cubicBezTo>
                    <a:pt x="1573" y="1172"/>
                    <a:pt x="1572" y="1175"/>
                    <a:pt x="1570" y="1177"/>
                  </a:cubicBezTo>
                  <a:cubicBezTo>
                    <a:pt x="1570" y="1177"/>
                    <a:pt x="1570" y="1177"/>
                    <a:pt x="1570" y="1177"/>
                  </a:cubicBezTo>
                  <a:cubicBezTo>
                    <a:pt x="1567" y="1181"/>
                    <a:pt x="1552" y="1192"/>
                    <a:pt x="1547" y="1194"/>
                  </a:cubicBezTo>
                  <a:cubicBezTo>
                    <a:pt x="1547" y="1194"/>
                    <a:pt x="1547" y="1194"/>
                    <a:pt x="1547" y="1194"/>
                  </a:cubicBezTo>
                  <a:cubicBezTo>
                    <a:pt x="1544" y="1195"/>
                    <a:pt x="1542" y="1195"/>
                    <a:pt x="1541" y="1196"/>
                  </a:cubicBezTo>
                  <a:cubicBezTo>
                    <a:pt x="1541" y="1196"/>
                    <a:pt x="1541" y="1196"/>
                    <a:pt x="1541" y="1196"/>
                  </a:cubicBezTo>
                  <a:cubicBezTo>
                    <a:pt x="1539" y="1197"/>
                    <a:pt x="1539" y="1198"/>
                    <a:pt x="1539" y="1199"/>
                  </a:cubicBezTo>
                  <a:cubicBezTo>
                    <a:pt x="1539" y="1199"/>
                    <a:pt x="1539" y="1199"/>
                    <a:pt x="1539" y="1199"/>
                  </a:cubicBezTo>
                  <a:cubicBezTo>
                    <a:pt x="1539" y="1200"/>
                    <a:pt x="1539" y="1202"/>
                    <a:pt x="1540" y="1203"/>
                  </a:cubicBezTo>
                  <a:cubicBezTo>
                    <a:pt x="1540" y="1203"/>
                    <a:pt x="1540" y="1203"/>
                    <a:pt x="1540" y="1203"/>
                  </a:cubicBezTo>
                  <a:cubicBezTo>
                    <a:pt x="1542" y="1208"/>
                    <a:pt x="1543" y="1213"/>
                    <a:pt x="1543" y="1216"/>
                  </a:cubicBezTo>
                  <a:cubicBezTo>
                    <a:pt x="1543" y="1216"/>
                    <a:pt x="1543" y="1216"/>
                    <a:pt x="1543" y="1216"/>
                  </a:cubicBezTo>
                  <a:cubicBezTo>
                    <a:pt x="1543" y="1220"/>
                    <a:pt x="1541" y="1223"/>
                    <a:pt x="1538" y="1223"/>
                  </a:cubicBezTo>
                  <a:cubicBezTo>
                    <a:pt x="1538" y="1223"/>
                    <a:pt x="1538" y="1223"/>
                    <a:pt x="1538" y="1223"/>
                  </a:cubicBezTo>
                  <a:cubicBezTo>
                    <a:pt x="1534" y="1224"/>
                    <a:pt x="1533" y="1227"/>
                    <a:pt x="1533" y="1232"/>
                  </a:cubicBezTo>
                  <a:cubicBezTo>
                    <a:pt x="1533" y="1232"/>
                    <a:pt x="1533" y="1232"/>
                    <a:pt x="1533" y="1232"/>
                  </a:cubicBezTo>
                  <a:cubicBezTo>
                    <a:pt x="1533" y="1234"/>
                    <a:pt x="1533" y="1236"/>
                    <a:pt x="1534" y="1238"/>
                  </a:cubicBezTo>
                  <a:cubicBezTo>
                    <a:pt x="1534" y="1238"/>
                    <a:pt x="1534" y="1238"/>
                    <a:pt x="1534" y="1238"/>
                  </a:cubicBezTo>
                  <a:cubicBezTo>
                    <a:pt x="1534" y="1239"/>
                    <a:pt x="1534" y="1240"/>
                    <a:pt x="1535" y="1240"/>
                  </a:cubicBezTo>
                  <a:cubicBezTo>
                    <a:pt x="1535" y="1240"/>
                    <a:pt x="1535" y="1240"/>
                    <a:pt x="1535" y="1240"/>
                  </a:cubicBezTo>
                  <a:cubicBezTo>
                    <a:pt x="1536" y="1241"/>
                    <a:pt x="1540" y="1244"/>
                    <a:pt x="1542" y="1244"/>
                  </a:cubicBezTo>
                  <a:cubicBezTo>
                    <a:pt x="1542" y="1244"/>
                    <a:pt x="1542" y="1244"/>
                    <a:pt x="1542" y="1244"/>
                  </a:cubicBezTo>
                  <a:cubicBezTo>
                    <a:pt x="1544" y="1246"/>
                    <a:pt x="1548" y="1248"/>
                    <a:pt x="1550" y="1250"/>
                  </a:cubicBezTo>
                  <a:cubicBezTo>
                    <a:pt x="1550" y="1250"/>
                    <a:pt x="1550" y="1250"/>
                    <a:pt x="1550" y="1250"/>
                  </a:cubicBezTo>
                  <a:cubicBezTo>
                    <a:pt x="1551" y="1251"/>
                    <a:pt x="1551" y="1252"/>
                    <a:pt x="1552" y="1253"/>
                  </a:cubicBezTo>
                  <a:cubicBezTo>
                    <a:pt x="1552" y="1253"/>
                    <a:pt x="1552" y="1253"/>
                    <a:pt x="1552" y="1253"/>
                  </a:cubicBezTo>
                  <a:cubicBezTo>
                    <a:pt x="1550" y="1254"/>
                    <a:pt x="1550" y="1254"/>
                    <a:pt x="1550" y="1254"/>
                  </a:cubicBezTo>
                  <a:cubicBezTo>
                    <a:pt x="1549" y="1254"/>
                    <a:pt x="1548" y="1253"/>
                    <a:pt x="1548" y="1252"/>
                  </a:cubicBezTo>
                  <a:close/>
                  <a:moveTo>
                    <a:pt x="2370" y="1177"/>
                  </a:moveTo>
                  <a:cubicBezTo>
                    <a:pt x="2370" y="1176"/>
                    <a:pt x="2370" y="1176"/>
                    <a:pt x="2370" y="1176"/>
                  </a:cubicBezTo>
                  <a:cubicBezTo>
                    <a:pt x="2370" y="1176"/>
                    <a:pt x="2370" y="1176"/>
                    <a:pt x="2370" y="1176"/>
                  </a:cubicBezTo>
                  <a:cubicBezTo>
                    <a:pt x="2369" y="1176"/>
                    <a:pt x="2367" y="1177"/>
                    <a:pt x="2366" y="1178"/>
                  </a:cubicBezTo>
                  <a:cubicBezTo>
                    <a:pt x="2366" y="1178"/>
                    <a:pt x="2366" y="1178"/>
                    <a:pt x="2366" y="1178"/>
                  </a:cubicBezTo>
                  <a:cubicBezTo>
                    <a:pt x="2365" y="1179"/>
                    <a:pt x="2364" y="1180"/>
                    <a:pt x="2363" y="1180"/>
                  </a:cubicBezTo>
                  <a:cubicBezTo>
                    <a:pt x="2363" y="1180"/>
                    <a:pt x="2363" y="1180"/>
                    <a:pt x="2363" y="1180"/>
                  </a:cubicBezTo>
                  <a:cubicBezTo>
                    <a:pt x="2360" y="1179"/>
                    <a:pt x="2358" y="1177"/>
                    <a:pt x="2357" y="1174"/>
                  </a:cubicBezTo>
                  <a:cubicBezTo>
                    <a:pt x="2357" y="1174"/>
                    <a:pt x="2357" y="1174"/>
                    <a:pt x="2357" y="1174"/>
                  </a:cubicBezTo>
                  <a:cubicBezTo>
                    <a:pt x="2357" y="1172"/>
                    <a:pt x="2356" y="1172"/>
                    <a:pt x="2356" y="1171"/>
                  </a:cubicBezTo>
                  <a:cubicBezTo>
                    <a:pt x="2356" y="1171"/>
                    <a:pt x="2356" y="1171"/>
                    <a:pt x="2356" y="1171"/>
                  </a:cubicBezTo>
                  <a:cubicBezTo>
                    <a:pt x="2356" y="1171"/>
                    <a:pt x="2355" y="1172"/>
                    <a:pt x="2354" y="1173"/>
                  </a:cubicBezTo>
                  <a:cubicBezTo>
                    <a:pt x="2354" y="1173"/>
                    <a:pt x="2354" y="1173"/>
                    <a:pt x="2354" y="1173"/>
                  </a:cubicBezTo>
                  <a:cubicBezTo>
                    <a:pt x="2353" y="1173"/>
                    <a:pt x="2352" y="1174"/>
                    <a:pt x="2350" y="1174"/>
                  </a:cubicBezTo>
                  <a:cubicBezTo>
                    <a:pt x="2350" y="1174"/>
                    <a:pt x="2350" y="1174"/>
                    <a:pt x="2350" y="1174"/>
                  </a:cubicBezTo>
                  <a:cubicBezTo>
                    <a:pt x="2348" y="1174"/>
                    <a:pt x="2347" y="1172"/>
                    <a:pt x="2346" y="1170"/>
                  </a:cubicBezTo>
                  <a:cubicBezTo>
                    <a:pt x="2346" y="1170"/>
                    <a:pt x="2346" y="1170"/>
                    <a:pt x="2346" y="1170"/>
                  </a:cubicBezTo>
                  <a:cubicBezTo>
                    <a:pt x="2346" y="1169"/>
                    <a:pt x="2346" y="1169"/>
                    <a:pt x="2344" y="1169"/>
                  </a:cubicBezTo>
                  <a:cubicBezTo>
                    <a:pt x="2344" y="1169"/>
                    <a:pt x="2344" y="1169"/>
                    <a:pt x="2344" y="1169"/>
                  </a:cubicBezTo>
                  <a:cubicBezTo>
                    <a:pt x="2343" y="1169"/>
                    <a:pt x="2341" y="1169"/>
                    <a:pt x="2340" y="1168"/>
                  </a:cubicBezTo>
                  <a:cubicBezTo>
                    <a:pt x="2340" y="1168"/>
                    <a:pt x="2340" y="1168"/>
                    <a:pt x="2340" y="1168"/>
                  </a:cubicBezTo>
                  <a:cubicBezTo>
                    <a:pt x="2336" y="1166"/>
                    <a:pt x="2336" y="1160"/>
                    <a:pt x="2336" y="1155"/>
                  </a:cubicBezTo>
                  <a:cubicBezTo>
                    <a:pt x="2336" y="1155"/>
                    <a:pt x="2336" y="1155"/>
                    <a:pt x="2336" y="1155"/>
                  </a:cubicBezTo>
                  <a:cubicBezTo>
                    <a:pt x="2336" y="1154"/>
                    <a:pt x="2336" y="1153"/>
                    <a:pt x="2336" y="1152"/>
                  </a:cubicBezTo>
                  <a:cubicBezTo>
                    <a:pt x="2336" y="1152"/>
                    <a:pt x="2336" y="1152"/>
                    <a:pt x="2336" y="1152"/>
                  </a:cubicBezTo>
                  <a:cubicBezTo>
                    <a:pt x="2336" y="1146"/>
                    <a:pt x="2339" y="1143"/>
                    <a:pt x="2344" y="1141"/>
                  </a:cubicBezTo>
                  <a:cubicBezTo>
                    <a:pt x="2344" y="1141"/>
                    <a:pt x="2344" y="1141"/>
                    <a:pt x="2344" y="1141"/>
                  </a:cubicBezTo>
                  <a:cubicBezTo>
                    <a:pt x="2346" y="1140"/>
                    <a:pt x="2347" y="1139"/>
                    <a:pt x="2347" y="1139"/>
                  </a:cubicBezTo>
                  <a:cubicBezTo>
                    <a:pt x="2347" y="1139"/>
                    <a:pt x="2347" y="1139"/>
                    <a:pt x="2347" y="1139"/>
                  </a:cubicBezTo>
                  <a:cubicBezTo>
                    <a:pt x="2347" y="1138"/>
                    <a:pt x="2346" y="1136"/>
                    <a:pt x="2345" y="1135"/>
                  </a:cubicBezTo>
                  <a:cubicBezTo>
                    <a:pt x="2345" y="1135"/>
                    <a:pt x="2345" y="1135"/>
                    <a:pt x="2345" y="1135"/>
                  </a:cubicBezTo>
                  <a:cubicBezTo>
                    <a:pt x="2344" y="1134"/>
                    <a:pt x="2343" y="1132"/>
                    <a:pt x="2343" y="1131"/>
                  </a:cubicBezTo>
                  <a:cubicBezTo>
                    <a:pt x="2343" y="1131"/>
                    <a:pt x="2343" y="1131"/>
                    <a:pt x="2343" y="1131"/>
                  </a:cubicBezTo>
                  <a:cubicBezTo>
                    <a:pt x="2343" y="1128"/>
                    <a:pt x="2344" y="1125"/>
                    <a:pt x="2344" y="1123"/>
                  </a:cubicBezTo>
                  <a:cubicBezTo>
                    <a:pt x="2344" y="1123"/>
                    <a:pt x="2344" y="1123"/>
                    <a:pt x="2344" y="1123"/>
                  </a:cubicBezTo>
                  <a:cubicBezTo>
                    <a:pt x="2344" y="1123"/>
                    <a:pt x="2344" y="1122"/>
                    <a:pt x="2344" y="1122"/>
                  </a:cubicBezTo>
                  <a:cubicBezTo>
                    <a:pt x="2344" y="1122"/>
                    <a:pt x="2344" y="1122"/>
                    <a:pt x="2344" y="1122"/>
                  </a:cubicBezTo>
                  <a:cubicBezTo>
                    <a:pt x="2344" y="1119"/>
                    <a:pt x="2342" y="1118"/>
                    <a:pt x="2342" y="1115"/>
                  </a:cubicBezTo>
                  <a:cubicBezTo>
                    <a:pt x="2342" y="1115"/>
                    <a:pt x="2342" y="1115"/>
                    <a:pt x="2342" y="1115"/>
                  </a:cubicBezTo>
                  <a:cubicBezTo>
                    <a:pt x="2342" y="1115"/>
                    <a:pt x="2342" y="1115"/>
                    <a:pt x="2342" y="1115"/>
                  </a:cubicBezTo>
                  <a:cubicBezTo>
                    <a:pt x="2342" y="1115"/>
                    <a:pt x="2342" y="1115"/>
                    <a:pt x="2342" y="1115"/>
                  </a:cubicBezTo>
                  <a:cubicBezTo>
                    <a:pt x="2342" y="1114"/>
                    <a:pt x="2342" y="1114"/>
                    <a:pt x="2342" y="1114"/>
                  </a:cubicBezTo>
                  <a:cubicBezTo>
                    <a:pt x="2342" y="1114"/>
                    <a:pt x="2342" y="1114"/>
                    <a:pt x="2342" y="1114"/>
                  </a:cubicBezTo>
                  <a:cubicBezTo>
                    <a:pt x="2342" y="1112"/>
                    <a:pt x="2341" y="1111"/>
                    <a:pt x="2340" y="1108"/>
                  </a:cubicBezTo>
                  <a:cubicBezTo>
                    <a:pt x="2340" y="1108"/>
                    <a:pt x="2340" y="1108"/>
                    <a:pt x="2340" y="1108"/>
                  </a:cubicBezTo>
                  <a:cubicBezTo>
                    <a:pt x="2339" y="1106"/>
                    <a:pt x="2339" y="1102"/>
                    <a:pt x="2339" y="1100"/>
                  </a:cubicBezTo>
                  <a:cubicBezTo>
                    <a:pt x="2339" y="1100"/>
                    <a:pt x="2339" y="1100"/>
                    <a:pt x="2339" y="1100"/>
                  </a:cubicBezTo>
                  <a:cubicBezTo>
                    <a:pt x="2338" y="1100"/>
                    <a:pt x="2338" y="1100"/>
                    <a:pt x="2338" y="1100"/>
                  </a:cubicBezTo>
                  <a:cubicBezTo>
                    <a:pt x="2338" y="1100"/>
                    <a:pt x="2338" y="1100"/>
                    <a:pt x="2338" y="1100"/>
                  </a:cubicBezTo>
                  <a:cubicBezTo>
                    <a:pt x="2336" y="1099"/>
                    <a:pt x="2333" y="1099"/>
                    <a:pt x="2331" y="1099"/>
                  </a:cubicBezTo>
                  <a:cubicBezTo>
                    <a:pt x="2331" y="1099"/>
                    <a:pt x="2331" y="1099"/>
                    <a:pt x="2331" y="1099"/>
                  </a:cubicBezTo>
                  <a:cubicBezTo>
                    <a:pt x="2328" y="1099"/>
                    <a:pt x="2325" y="1099"/>
                    <a:pt x="2324" y="1102"/>
                  </a:cubicBezTo>
                  <a:cubicBezTo>
                    <a:pt x="2324" y="1102"/>
                    <a:pt x="2324" y="1102"/>
                    <a:pt x="2324" y="1102"/>
                  </a:cubicBezTo>
                  <a:cubicBezTo>
                    <a:pt x="2321" y="1106"/>
                    <a:pt x="2318" y="1108"/>
                    <a:pt x="2319" y="1108"/>
                  </a:cubicBezTo>
                  <a:cubicBezTo>
                    <a:pt x="2319" y="1108"/>
                    <a:pt x="2319" y="1108"/>
                    <a:pt x="2319" y="1108"/>
                  </a:cubicBezTo>
                  <a:cubicBezTo>
                    <a:pt x="2319" y="1109"/>
                    <a:pt x="2319" y="1109"/>
                    <a:pt x="2319" y="1109"/>
                  </a:cubicBezTo>
                  <a:cubicBezTo>
                    <a:pt x="2319" y="1109"/>
                    <a:pt x="2319" y="1109"/>
                    <a:pt x="2319" y="1109"/>
                  </a:cubicBezTo>
                  <a:cubicBezTo>
                    <a:pt x="2319" y="1109"/>
                    <a:pt x="2319" y="1110"/>
                    <a:pt x="2319" y="1110"/>
                  </a:cubicBezTo>
                  <a:cubicBezTo>
                    <a:pt x="2319" y="1110"/>
                    <a:pt x="2319" y="1110"/>
                    <a:pt x="2319" y="1110"/>
                  </a:cubicBezTo>
                  <a:cubicBezTo>
                    <a:pt x="2319" y="1113"/>
                    <a:pt x="2316" y="1114"/>
                    <a:pt x="2314" y="1114"/>
                  </a:cubicBezTo>
                  <a:cubicBezTo>
                    <a:pt x="2314" y="1114"/>
                    <a:pt x="2314" y="1114"/>
                    <a:pt x="2314" y="1114"/>
                  </a:cubicBezTo>
                  <a:cubicBezTo>
                    <a:pt x="2312" y="1114"/>
                    <a:pt x="2311" y="1114"/>
                    <a:pt x="2309" y="1112"/>
                  </a:cubicBezTo>
                  <a:cubicBezTo>
                    <a:pt x="2309" y="1112"/>
                    <a:pt x="2309" y="1112"/>
                    <a:pt x="2309" y="1112"/>
                  </a:cubicBezTo>
                  <a:cubicBezTo>
                    <a:pt x="2307" y="1109"/>
                    <a:pt x="2304" y="1103"/>
                    <a:pt x="2302" y="1104"/>
                  </a:cubicBezTo>
                  <a:cubicBezTo>
                    <a:pt x="2302" y="1104"/>
                    <a:pt x="2302" y="1104"/>
                    <a:pt x="2302" y="1104"/>
                  </a:cubicBezTo>
                  <a:cubicBezTo>
                    <a:pt x="2301" y="1104"/>
                    <a:pt x="2301" y="1104"/>
                    <a:pt x="2300" y="1104"/>
                  </a:cubicBezTo>
                  <a:cubicBezTo>
                    <a:pt x="2300" y="1104"/>
                    <a:pt x="2300" y="1104"/>
                    <a:pt x="2300" y="1104"/>
                  </a:cubicBezTo>
                  <a:cubicBezTo>
                    <a:pt x="2299" y="1105"/>
                    <a:pt x="2297" y="1105"/>
                    <a:pt x="2295" y="1105"/>
                  </a:cubicBezTo>
                  <a:cubicBezTo>
                    <a:pt x="2295" y="1105"/>
                    <a:pt x="2295" y="1105"/>
                    <a:pt x="2295" y="1105"/>
                  </a:cubicBezTo>
                  <a:cubicBezTo>
                    <a:pt x="2293" y="1105"/>
                    <a:pt x="2291" y="1105"/>
                    <a:pt x="2290" y="1105"/>
                  </a:cubicBezTo>
                  <a:cubicBezTo>
                    <a:pt x="2290" y="1105"/>
                    <a:pt x="2290" y="1105"/>
                    <a:pt x="2290" y="1105"/>
                  </a:cubicBezTo>
                  <a:cubicBezTo>
                    <a:pt x="2287" y="1105"/>
                    <a:pt x="2286" y="1105"/>
                    <a:pt x="2285" y="1106"/>
                  </a:cubicBezTo>
                  <a:cubicBezTo>
                    <a:pt x="2285" y="1106"/>
                    <a:pt x="2285" y="1106"/>
                    <a:pt x="2285" y="1106"/>
                  </a:cubicBezTo>
                  <a:cubicBezTo>
                    <a:pt x="2283" y="1108"/>
                    <a:pt x="2281" y="1110"/>
                    <a:pt x="2278" y="1110"/>
                  </a:cubicBezTo>
                  <a:cubicBezTo>
                    <a:pt x="2278" y="1110"/>
                    <a:pt x="2278" y="1110"/>
                    <a:pt x="2278" y="1110"/>
                  </a:cubicBezTo>
                  <a:cubicBezTo>
                    <a:pt x="2277" y="1110"/>
                    <a:pt x="2275" y="1110"/>
                    <a:pt x="2274" y="1108"/>
                  </a:cubicBezTo>
                  <a:cubicBezTo>
                    <a:pt x="2274" y="1108"/>
                    <a:pt x="2274" y="1108"/>
                    <a:pt x="2274" y="1108"/>
                  </a:cubicBezTo>
                  <a:cubicBezTo>
                    <a:pt x="2273" y="1106"/>
                    <a:pt x="2272" y="1105"/>
                    <a:pt x="2270" y="1105"/>
                  </a:cubicBezTo>
                  <a:cubicBezTo>
                    <a:pt x="2270" y="1105"/>
                    <a:pt x="2270" y="1105"/>
                    <a:pt x="2270" y="1105"/>
                  </a:cubicBezTo>
                  <a:cubicBezTo>
                    <a:pt x="2269" y="1105"/>
                    <a:pt x="2269" y="1105"/>
                    <a:pt x="2268" y="1106"/>
                  </a:cubicBezTo>
                  <a:cubicBezTo>
                    <a:pt x="2268" y="1106"/>
                    <a:pt x="2268" y="1106"/>
                    <a:pt x="2268" y="1106"/>
                  </a:cubicBezTo>
                  <a:cubicBezTo>
                    <a:pt x="2268" y="1106"/>
                    <a:pt x="2268" y="1106"/>
                    <a:pt x="2267" y="1106"/>
                  </a:cubicBezTo>
                  <a:cubicBezTo>
                    <a:pt x="2267" y="1106"/>
                    <a:pt x="2267" y="1106"/>
                    <a:pt x="2267" y="1106"/>
                  </a:cubicBezTo>
                  <a:cubicBezTo>
                    <a:pt x="2263" y="1106"/>
                    <a:pt x="2261" y="1101"/>
                    <a:pt x="2260" y="1098"/>
                  </a:cubicBezTo>
                  <a:cubicBezTo>
                    <a:pt x="2260" y="1098"/>
                    <a:pt x="2260" y="1098"/>
                    <a:pt x="2260" y="1098"/>
                  </a:cubicBezTo>
                  <a:cubicBezTo>
                    <a:pt x="2260" y="1098"/>
                    <a:pt x="2259" y="1096"/>
                    <a:pt x="2258" y="1095"/>
                  </a:cubicBezTo>
                  <a:cubicBezTo>
                    <a:pt x="2258" y="1095"/>
                    <a:pt x="2258" y="1095"/>
                    <a:pt x="2258" y="1095"/>
                  </a:cubicBezTo>
                  <a:cubicBezTo>
                    <a:pt x="2257" y="1094"/>
                    <a:pt x="2256" y="1093"/>
                    <a:pt x="2256" y="1091"/>
                  </a:cubicBezTo>
                  <a:cubicBezTo>
                    <a:pt x="2256" y="1091"/>
                    <a:pt x="2256" y="1091"/>
                    <a:pt x="2256" y="1091"/>
                  </a:cubicBezTo>
                  <a:cubicBezTo>
                    <a:pt x="2256" y="1089"/>
                    <a:pt x="2257" y="1088"/>
                    <a:pt x="2258" y="1088"/>
                  </a:cubicBezTo>
                  <a:cubicBezTo>
                    <a:pt x="2258" y="1088"/>
                    <a:pt x="2258" y="1088"/>
                    <a:pt x="2258" y="1088"/>
                  </a:cubicBezTo>
                  <a:cubicBezTo>
                    <a:pt x="2260" y="1088"/>
                    <a:pt x="2262" y="1086"/>
                    <a:pt x="2262" y="1085"/>
                  </a:cubicBezTo>
                  <a:cubicBezTo>
                    <a:pt x="2262" y="1085"/>
                    <a:pt x="2262" y="1085"/>
                    <a:pt x="2262" y="1085"/>
                  </a:cubicBezTo>
                  <a:cubicBezTo>
                    <a:pt x="2262" y="1084"/>
                    <a:pt x="2261" y="1083"/>
                    <a:pt x="2260" y="1082"/>
                  </a:cubicBezTo>
                  <a:cubicBezTo>
                    <a:pt x="2260" y="1082"/>
                    <a:pt x="2260" y="1082"/>
                    <a:pt x="2260" y="1082"/>
                  </a:cubicBezTo>
                  <a:cubicBezTo>
                    <a:pt x="2258" y="1080"/>
                    <a:pt x="2255" y="1077"/>
                    <a:pt x="2255" y="1074"/>
                  </a:cubicBezTo>
                  <a:cubicBezTo>
                    <a:pt x="2255" y="1074"/>
                    <a:pt x="2255" y="1074"/>
                    <a:pt x="2255" y="1074"/>
                  </a:cubicBezTo>
                  <a:cubicBezTo>
                    <a:pt x="2255" y="1073"/>
                    <a:pt x="2256" y="1071"/>
                    <a:pt x="2257" y="1070"/>
                  </a:cubicBezTo>
                  <a:cubicBezTo>
                    <a:pt x="2257" y="1070"/>
                    <a:pt x="2257" y="1070"/>
                    <a:pt x="2257" y="1070"/>
                  </a:cubicBezTo>
                  <a:cubicBezTo>
                    <a:pt x="2258" y="1069"/>
                    <a:pt x="2258" y="1068"/>
                    <a:pt x="2259" y="1068"/>
                  </a:cubicBezTo>
                  <a:cubicBezTo>
                    <a:pt x="2259" y="1068"/>
                    <a:pt x="2259" y="1068"/>
                    <a:pt x="2259" y="1068"/>
                  </a:cubicBezTo>
                  <a:cubicBezTo>
                    <a:pt x="2259" y="1067"/>
                    <a:pt x="2259" y="1067"/>
                    <a:pt x="2259" y="1067"/>
                  </a:cubicBezTo>
                  <a:cubicBezTo>
                    <a:pt x="2259" y="1067"/>
                    <a:pt x="2259" y="1067"/>
                    <a:pt x="2259" y="1067"/>
                  </a:cubicBezTo>
                  <a:cubicBezTo>
                    <a:pt x="2259" y="1067"/>
                    <a:pt x="2267" y="1060"/>
                    <a:pt x="2272" y="1059"/>
                  </a:cubicBezTo>
                  <a:cubicBezTo>
                    <a:pt x="2272" y="1059"/>
                    <a:pt x="2272" y="1059"/>
                    <a:pt x="2272" y="1059"/>
                  </a:cubicBezTo>
                  <a:cubicBezTo>
                    <a:pt x="2275" y="1058"/>
                    <a:pt x="2276" y="1056"/>
                    <a:pt x="2279" y="1056"/>
                  </a:cubicBezTo>
                  <a:cubicBezTo>
                    <a:pt x="2279" y="1056"/>
                    <a:pt x="2279" y="1056"/>
                    <a:pt x="2279" y="1056"/>
                  </a:cubicBezTo>
                  <a:cubicBezTo>
                    <a:pt x="2279" y="1056"/>
                    <a:pt x="2280" y="1056"/>
                    <a:pt x="2280" y="1056"/>
                  </a:cubicBezTo>
                  <a:cubicBezTo>
                    <a:pt x="2280" y="1056"/>
                    <a:pt x="2280" y="1056"/>
                    <a:pt x="2280" y="1056"/>
                  </a:cubicBezTo>
                  <a:cubicBezTo>
                    <a:pt x="2280" y="1056"/>
                    <a:pt x="2281" y="1055"/>
                    <a:pt x="2281" y="1054"/>
                  </a:cubicBezTo>
                  <a:cubicBezTo>
                    <a:pt x="2281" y="1054"/>
                    <a:pt x="2281" y="1054"/>
                    <a:pt x="2281" y="1054"/>
                  </a:cubicBezTo>
                  <a:cubicBezTo>
                    <a:pt x="2282" y="1052"/>
                    <a:pt x="2283" y="1050"/>
                    <a:pt x="2284" y="1048"/>
                  </a:cubicBezTo>
                  <a:cubicBezTo>
                    <a:pt x="2284" y="1048"/>
                    <a:pt x="2284" y="1048"/>
                    <a:pt x="2284" y="1048"/>
                  </a:cubicBezTo>
                  <a:cubicBezTo>
                    <a:pt x="2284" y="1048"/>
                    <a:pt x="2284" y="1048"/>
                    <a:pt x="2284" y="1048"/>
                  </a:cubicBezTo>
                  <a:cubicBezTo>
                    <a:pt x="2284" y="1048"/>
                    <a:pt x="2284" y="1048"/>
                    <a:pt x="2284" y="1048"/>
                  </a:cubicBezTo>
                  <a:cubicBezTo>
                    <a:pt x="2285" y="1046"/>
                    <a:pt x="2279" y="1041"/>
                    <a:pt x="2276" y="1037"/>
                  </a:cubicBezTo>
                  <a:cubicBezTo>
                    <a:pt x="2276" y="1037"/>
                    <a:pt x="2276" y="1037"/>
                    <a:pt x="2276" y="1037"/>
                  </a:cubicBezTo>
                  <a:cubicBezTo>
                    <a:pt x="2274" y="1035"/>
                    <a:pt x="2273" y="1032"/>
                    <a:pt x="2273" y="1030"/>
                  </a:cubicBezTo>
                  <a:cubicBezTo>
                    <a:pt x="2273" y="1030"/>
                    <a:pt x="2273" y="1030"/>
                    <a:pt x="2273" y="1030"/>
                  </a:cubicBezTo>
                  <a:cubicBezTo>
                    <a:pt x="2273" y="1026"/>
                    <a:pt x="2275" y="1022"/>
                    <a:pt x="2278" y="1021"/>
                  </a:cubicBezTo>
                  <a:cubicBezTo>
                    <a:pt x="2278" y="1021"/>
                    <a:pt x="2278" y="1021"/>
                    <a:pt x="2278" y="1021"/>
                  </a:cubicBezTo>
                  <a:cubicBezTo>
                    <a:pt x="2283" y="1020"/>
                    <a:pt x="2289" y="1021"/>
                    <a:pt x="2291" y="1018"/>
                  </a:cubicBezTo>
                  <a:cubicBezTo>
                    <a:pt x="2291" y="1018"/>
                    <a:pt x="2291" y="1018"/>
                    <a:pt x="2291" y="1018"/>
                  </a:cubicBezTo>
                  <a:cubicBezTo>
                    <a:pt x="2294" y="1014"/>
                    <a:pt x="2298" y="1005"/>
                    <a:pt x="2304" y="1005"/>
                  </a:cubicBezTo>
                  <a:cubicBezTo>
                    <a:pt x="2304" y="1005"/>
                    <a:pt x="2304" y="1005"/>
                    <a:pt x="2304" y="1005"/>
                  </a:cubicBezTo>
                  <a:cubicBezTo>
                    <a:pt x="2306" y="1005"/>
                    <a:pt x="2309" y="1004"/>
                    <a:pt x="2310" y="1003"/>
                  </a:cubicBezTo>
                  <a:cubicBezTo>
                    <a:pt x="2310" y="1003"/>
                    <a:pt x="2310" y="1003"/>
                    <a:pt x="2310" y="1003"/>
                  </a:cubicBezTo>
                  <a:cubicBezTo>
                    <a:pt x="2311" y="1003"/>
                    <a:pt x="2311" y="1003"/>
                    <a:pt x="2311" y="1003"/>
                  </a:cubicBezTo>
                  <a:cubicBezTo>
                    <a:pt x="2311" y="1003"/>
                    <a:pt x="2311" y="1003"/>
                    <a:pt x="2311" y="1003"/>
                  </a:cubicBezTo>
                  <a:cubicBezTo>
                    <a:pt x="2311" y="1003"/>
                    <a:pt x="2311" y="1003"/>
                    <a:pt x="2310" y="1002"/>
                  </a:cubicBezTo>
                  <a:cubicBezTo>
                    <a:pt x="2310" y="1002"/>
                    <a:pt x="2310" y="1002"/>
                    <a:pt x="2310" y="1002"/>
                  </a:cubicBezTo>
                  <a:cubicBezTo>
                    <a:pt x="2308" y="999"/>
                    <a:pt x="2306" y="997"/>
                    <a:pt x="2305" y="995"/>
                  </a:cubicBezTo>
                  <a:cubicBezTo>
                    <a:pt x="2305" y="995"/>
                    <a:pt x="2305" y="995"/>
                    <a:pt x="2305" y="995"/>
                  </a:cubicBezTo>
                  <a:cubicBezTo>
                    <a:pt x="2305" y="994"/>
                    <a:pt x="2306" y="994"/>
                    <a:pt x="2306" y="993"/>
                  </a:cubicBezTo>
                  <a:cubicBezTo>
                    <a:pt x="2306" y="993"/>
                    <a:pt x="2306" y="993"/>
                    <a:pt x="2306" y="993"/>
                  </a:cubicBezTo>
                  <a:cubicBezTo>
                    <a:pt x="2307" y="993"/>
                    <a:pt x="2307" y="993"/>
                    <a:pt x="2308" y="993"/>
                  </a:cubicBezTo>
                  <a:cubicBezTo>
                    <a:pt x="2308" y="993"/>
                    <a:pt x="2308" y="993"/>
                    <a:pt x="2308" y="993"/>
                  </a:cubicBezTo>
                  <a:cubicBezTo>
                    <a:pt x="2309" y="993"/>
                    <a:pt x="2309" y="993"/>
                    <a:pt x="2310" y="993"/>
                  </a:cubicBezTo>
                  <a:cubicBezTo>
                    <a:pt x="2310" y="993"/>
                    <a:pt x="2310" y="993"/>
                    <a:pt x="2310" y="993"/>
                  </a:cubicBezTo>
                  <a:cubicBezTo>
                    <a:pt x="2311" y="993"/>
                    <a:pt x="2311" y="993"/>
                    <a:pt x="2312" y="993"/>
                  </a:cubicBezTo>
                  <a:cubicBezTo>
                    <a:pt x="2312" y="993"/>
                    <a:pt x="2312" y="993"/>
                    <a:pt x="2312" y="993"/>
                  </a:cubicBezTo>
                  <a:cubicBezTo>
                    <a:pt x="2312" y="993"/>
                    <a:pt x="2312" y="993"/>
                    <a:pt x="2312" y="993"/>
                  </a:cubicBezTo>
                  <a:cubicBezTo>
                    <a:pt x="2312" y="993"/>
                    <a:pt x="2312" y="993"/>
                    <a:pt x="2312" y="993"/>
                  </a:cubicBezTo>
                  <a:cubicBezTo>
                    <a:pt x="2312" y="993"/>
                    <a:pt x="2312" y="993"/>
                    <a:pt x="2311" y="992"/>
                  </a:cubicBezTo>
                  <a:cubicBezTo>
                    <a:pt x="2311" y="992"/>
                    <a:pt x="2311" y="992"/>
                    <a:pt x="2311" y="992"/>
                  </a:cubicBezTo>
                  <a:cubicBezTo>
                    <a:pt x="2311" y="992"/>
                    <a:pt x="2311" y="991"/>
                    <a:pt x="2311" y="991"/>
                  </a:cubicBezTo>
                  <a:cubicBezTo>
                    <a:pt x="2311" y="991"/>
                    <a:pt x="2311" y="991"/>
                    <a:pt x="2311" y="991"/>
                  </a:cubicBezTo>
                  <a:cubicBezTo>
                    <a:pt x="2311" y="988"/>
                    <a:pt x="2313" y="987"/>
                    <a:pt x="2314" y="987"/>
                  </a:cubicBezTo>
                  <a:cubicBezTo>
                    <a:pt x="2314" y="987"/>
                    <a:pt x="2314" y="987"/>
                    <a:pt x="2314" y="987"/>
                  </a:cubicBezTo>
                  <a:cubicBezTo>
                    <a:pt x="2316" y="986"/>
                    <a:pt x="2317" y="985"/>
                    <a:pt x="2318" y="984"/>
                  </a:cubicBezTo>
                  <a:cubicBezTo>
                    <a:pt x="2318" y="984"/>
                    <a:pt x="2318" y="984"/>
                    <a:pt x="2318" y="984"/>
                  </a:cubicBezTo>
                  <a:cubicBezTo>
                    <a:pt x="2319" y="982"/>
                    <a:pt x="2320" y="981"/>
                    <a:pt x="2322" y="981"/>
                  </a:cubicBezTo>
                  <a:cubicBezTo>
                    <a:pt x="2322" y="981"/>
                    <a:pt x="2322" y="981"/>
                    <a:pt x="2322" y="981"/>
                  </a:cubicBezTo>
                  <a:cubicBezTo>
                    <a:pt x="2325" y="981"/>
                    <a:pt x="2325" y="984"/>
                    <a:pt x="2327" y="986"/>
                  </a:cubicBezTo>
                  <a:cubicBezTo>
                    <a:pt x="2327" y="986"/>
                    <a:pt x="2327" y="986"/>
                    <a:pt x="2327" y="986"/>
                  </a:cubicBezTo>
                  <a:cubicBezTo>
                    <a:pt x="2328" y="989"/>
                    <a:pt x="2330" y="992"/>
                    <a:pt x="2333" y="995"/>
                  </a:cubicBezTo>
                  <a:cubicBezTo>
                    <a:pt x="2333" y="995"/>
                    <a:pt x="2333" y="995"/>
                    <a:pt x="2333" y="995"/>
                  </a:cubicBezTo>
                  <a:cubicBezTo>
                    <a:pt x="2338" y="1000"/>
                    <a:pt x="2343" y="1007"/>
                    <a:pt x="2345" y="1006"/>
                  </a:cubicBezTo>
                  <a:cubicBezTo>
                    <a:pt x="2345" y="1006"/>
                    <a:pt x="2345" y="1006"/>
                    <a:pt x="2345" y="1006"/>
                  </a:cubicBezTo>
                  <a:cubicBezTo>
                    <a:pt x="2345" y="1006"/>
                    <a:pt x="2345" y="1006"/>
                    <a:pt x="2345" y="1006"/>
                  </a:cubicBezTo>
                  <a:cubicBezTo>
                    <a:pt x="2345" y="1006"/>
                    <a:pt x="2345" y="1006"/>
                    <a:pt x="2345" y="1006"/>
                  </a:cubicBezTo>
                  <a:cubicBezTo>
                    <a:pt x="2346" y="1006"/>
                    <a:pt x="2348" y="1006"/>
                    <a:pt x="2349" y="1006"/>
                  </a:cubicBezTo>
                  <a:cubicBezTo>
                    <a:pt x="2349" y="1006"/>
                    <a:pt x="2349" y="1006"/>
                    <a:pt x="2349" y="1006"/>
                  </a:cubicBezTo>
                  <a:cubicBezTo>
                    <a:pt x="2353" y="1006"/>
                    <a:pt x="2359" y="1007"/>
                    <a:pt x="2363" y="1007"/>
                  </a:cubicBezTo>
                  <a:cubicBezTo>
                    <a:pt x="2363" y="1007"/>
                    <a:pt x="2363" y="1007"/>
                    <a:pt x="2363" y="1007"/>
                  </a:cubicBezTo>
                  <a:cubicBezTo>
                    <a:pt x="2363" y="1007"/>
                    <a:pt x="2363" y="1007"/>
                    <a:pt x="2363" y="1007"/>
                  </a:cubicBezTo>
                  <a:cubicBezTo>
                    <a:pt x="2363" y="1007"/>
                    <a:pt x="2363" y="1007"/>
                    <a:pt x="2363" y="1007"/>
                  </a:cubicBezTo>
                  <a:cubicBezTo>
                    <a:pt x="2366" y="1007"/>
                    <a:pt x="2370" y="1007"/>
                    <a:pt x="2372" y="1007"/>
                  </a:cubicBezTo>
                  <a:cubicBezTo>
                    <a:pt x="2372" y="1007"/>
                    <a:pt x="2372" y="1007"/>
                    <a:pt x="2372" y="1007"/>
                  </a:cubicBezTo>
                  <a:cubicBezTo>
                    <a:pt x="2372" y="1007"/>
                    <a:pt x="2373" y="1007"/>
                    <a:pt x="2373" y="1007"/>
                  </a:cubicBezTo>
                  <a:cubicBezTo>
                    <a:pt x="2373" y="1007"/>
                    <a:pt x="2373" y="1007"/>
                    <a:pt x="2373" y="1007"/>
                  </a:cubicBezTo>
                  <a:cubicBezTo>
                    <a:pt x="2374" y="1007"/>
                    <a:pt x="2374" y="1008"/>
                    <a:pt x="2374" y="1009"/>
                  </a:cubicBezTo>
                  <a:cubicBezTo>
                    <a:pt x="2374" y="1009"/>
                    <a:pt x="2374" y="1009"/>
                    <a:pt x="2374" y="1009"/>
                  </a:cubicBezTo>
                  <a:cubicBezTo>
                    <a:pt x="2374" y="1009"/>
                    <a:pt x="2374" y="1010"/>
                    <a:pt x="2374" y="1010"/>
                  </a:cubicBezTo>
                  <a:cubicBezTo>
                    <a:pt x="2374" y="1010"/>
                    <a:pt x="2374" y="1010"/>
                    <a:pt x="2374" y="1010"/>
                  </a:cubicBezTo>
                  <a:cubicBezTo>
                    <a:pt x="2373" y="1012"/>
                    <a:pt x="2372" y="1013"/>
                    <a:pt x="2372" y="1015"/>
                  </a:cubicBezTo>
                  <a:cubicBezTo>
                    <a:pt x="2372" y="1015"/>
                    <a:pt x="2372" y="1015"/>
                    <a:pt x="2372" y="1015"/>
                  </a:cubicBezTo>
                  <a:cubicBezTo>
                    <a:pt x="2372" y="1016"/>
                    <a:pt x="2371" y="1018"/>
                    <a:pt x="2369" y="1018"/>
                  </a:cubicBezTo>
                  <a:cubicBezTo>
                    <a:pt x="2369" y="1018"/>
                    <a:pt x="2369" y="1018"/>
                    <a:pt x="2369" y="1018"/>
                  </a:cubicBezTo>
                  <a:cubicBezTo>
                    <a:pt x="2369" y="1018"/>
                    <a:pt x="2369" y="1018"/>
                    <a:pt x="2368" y="1018"/>
                  </a:cubicBezTo>
                  <a:cubicBezTo>
                    <a:pt x="2368" y="1018"/>
                    <a:pt x="2368" y="1018"/>
                    <a:pt x="2368" y="1018"/>
                  </a:cubicBezTo>
                  <a:cubicBezTo>
                    <a:pt x="2368" y="1018"/>
                    <a:pt x="2368" y="1018"/>
                    <a:pt x="2368" y="1018"/>
                  </a:cubicBezTo>
                  <a:cubicBezTo>
                    <a:pt x="2368" y="1018"/>
                    <a:pt x="2368" y="1018"/>
                    <a:pt x="2368" y="1018"/>
                  </a:cubicBezTo>
                  <a:cubicBezTo>
                    <a:pt x="2365" y="1018"/>
                    <a:pt x="2362" y="1019"/>
                    <a:pt x="2362" y="1022"/>
                  </a:cubicBezTo>
                  <a:cubicBezTo>
                    <a:pt x="2362" y="1022"/>
                    <a:pt x="2362" y="1022"/>
                    <a:pt x="2362" y="1022"/>
                  </a:cubicBezTo>
                  <a:cubicBezTo>
                    <a:pt x="2362" y="1024"/>
                    <a:pt x="2362" y="1025"/>
                    <a:pt x="2362" y="1026"/>
                  </a:cubicBezTo>
                  <a:cubicBezTo>
                    <a:pt x="2362" y="1026"/>
                    <a:pt x="2362" y="1026"/>
                    <a:pt x="2362" y="1026"/>
                  </a:cubicBezTo>
                  <a:cubicBezTo>
                    <a:pt x="2362" y="1028"/>
                    <a:pt x="2362" y="1030"/>
                    <a:pt x="2364" y="1035"/>
                  </a:cubicBezTo>
                  <a:cubicBezTo>
                    <a:pt x="2364" y="1035"/>
                    <a:pt x="2364" y="1035"/>
                    <a:pt x="2364" y="1035"/>
                  </a:cubicBezTo>
                  <a:cubicBezTo>
                    <a:pt x="2366" y="1038"/>
                    <a:pt x="2368" y="1040"/>
                    <a:pt x="2371" y="1042"/>
                  </a:cubicBezTo>
                  <a:cubicBezTo>
                    <a:pt x="2371" y="1042"/>
                    <a:pt x="2371" y="1042"/>
                    <a:pt x="2371" y="1042"/>
                  </a:cubicBezTo>
                  <a:cubicBezTo>
                    <a:pt x="2371" y="1042"/>
                    <a:pt x="2372" y="1042"/>
                    <a:pt x="2373" y="1042"/>
                  </a:cubicBezTo>
                  <a:cubicBezTo>
                    <a:pt x="2373" y="1042"/>
                    <a:pt x="2373" y="1042"/>
                    <a:pt x="2373" y="1042"/>
                  </a:cubicBezTo>
                  <a:cubicBezTo>
                    <a:pt x="2375" y="1042"/>
                    <a:pt x="2378" y="1042"/>
                    <a:pt x="2380" y="1045"/>
                  </a:cubicBezTo>
                  <a:cubicBezTo>
                    <a:pt x="2380" y="1045"/>
                    <a:pt x="2380" y="1045"/>
                    <a:pt x="2380" y="1045"/>
                  </a:cubicBezTo>
                  <a:cubicBezTo>
                    <a:pt x="2381" y="1047"/>
                    <a:pt x="2383" y="1051"/>
                    <a:pt x="2385" y="1052"/>
                  </a:cubicBezTo>
                  <a:cubicBezTo>
                    <a:pt x="2385" y="1052"/>
                    <a:pt x="2385" y="1052"/>
                    <a:pt x="2385" y="1052"/>
                  </a:cubicBezTo>
                  <a:cubicBezTo>
                    <a:pt x="2387" y="1053"/>
                    <a:pt x="2391" y="1053"/>
                    <a:pt x="2391" y="1057"/>
                  </a:cubicBezTo>
                  <a:cubicBezTo>
                    <a:pt x="2391" y="1057"/>
                    <a:pt x="2391" y="1057"/>
                    <a:pt x="2391" y="1057"/>
                  </a:cubicBezTo>
                  <a:cubicBezTo>
                    <a:pt x="2391" y="1058"/>
                    <a:pt x="2391" y="1058"/>
                    <a:pt x="2392" y="1059"/>
                  </a:cubicBezTo>
                  <a:cubicBezTo>
                    <a:pt x="2392" y="1059"/>
                    <a:pt x="2392" y="1059"/>
                    <a:pt x="2392" y="1059"/>
                  </a:cubicBezTo>
                  <a:cubicBezTo>
                    <a:pt x="2392" y="1059"/>
                    <a:pt x="2393" y="1059"/>
                    <a:pt x="2395" y="1061"/>
                  </a:cubicBezTo>
                  <a:cubicBezTo>
                    <a:pt x="2395" y="1061"/>
                    <a:pt x="2395" y="1061"/>
                    <a:pt x="2395" y="1061"/>
                  </a:cubicBezTo>
                  <a:cubicBezTo>
                    <a:pt x="2395" y="1062"/>
                    <a:pt x="2396" y="1062"/>
                    <a:pt x="2396" y="1064"/>
                  </a:cubicBezTo>
                  <a:cubicBezTo>
                    <a:pt x="2396" y="1064"/>
                    <a:pt x="2396" y="1064"/>
                    <a:pt x="2396" y="1064"/>
                  </a:cubicBezTo>
                  <a:cubicBezTo>
                    <a:pt x="2396" y="1066"/>
                    <a:pt x="2394" y="1066"/>
                    <a:pt x="2393" y="1066"/>
                  </a:cubicBezTo>
                  <a:cubicBezTo>
                    <a:pt x="2393" y="1066"/>
                    <a:pt x="2393" y="1066"/>
                    <a:pt x="2393" y="1066"/>
                  </a:cubicBezTo>
                  <a:cubicBezTo>
                    <a:pt x="2392" y="1066"/>
                    <a:pt x="2391" y="1066"/>
                    <a:pt x="2389" y="1066"/>
                  </a:cubicBezTo>
                  <a:cubicBezTo>
                    <a:pt x="2389" y="1066"/>
                    <a:pt x="2389" y="1066"/>
                    <a:pt x="2389" y="1066"/>
                  </a:cubicBezTo>
                  <a:cubicBezTo>
                    <a:pt x="2388" y="1066"/>
                    <a:pt x="2385" y="1067"/>
                    <a:pt x="2384" y="1067"/>
                  </a:cubicBezTo>
                  <a:cubicBezTo>
                    <a:pt x="2384" y="1067"/>
                    <a:pt x="2384" y="1067"/>
                    <a:pt x="2384" y="1067"/>
                  </a:cubicBezTo>
                  <a:cubicBezTo>
                    <a:pt x="2382" y="1067"/>
                    <a:pt x="2382" y="1068"/>
                    <a:pt x="2382" y="1069"/>
                  </a:cubicBezTo>
                  <a:cubicBezTo>
                    <a:pt x="2382" y="1069"/>
                    <a:pt x="2382" y="1069"/>
                    <a:pt x="2382" y="1069"/>
                  </a:cubicBezTo>
                  <a:cubicBezTo>
                    <a:pt x="2382" y="1069"/>
                    <a:pt x="2382" y="1069"/>
                    <a:pt x="2382" y="1070"/>
                  </a:cubicBezTo>
                  <a:cubicBezTo>
                    <a:pt x="2382" y="1070"/>
                    <a:pt x="2382" y="1070"/>
                    <a:pt x="2382" y="1070"/>
                  </a:cubicBezTo>
                  <a:cubicBezTo>
                    <a:pt x="2383" y="1075"/>
                    <a:pt x="2384" y="1083"/>
                    <a:pt x="2386" y="1085"/>
                  </a:cubicBezTo>
                  <a:cubicBezTo>
                    <a:pt x="2386" y="1085"/>
                    <a:pt x="2386" y="1085"/>
                    <a:pt x="2386" y="1085"/>
                  </a:cubicBezTo>
                  <a:cubicBezTo>
                    <a:pt x="2387" y="1086"/>
                    <a:pt x="2388" y="1086"/>
                    <a:pt x="2389" y="1087"/>
                  </a:cubicBezTo>
                  <a:cubicBezTo>
                    <a:pt x="2389" y="1087"/>
                    <a:pt x="2389" y="1087"/>
                    <a:pt x="2389" y="1087"/>
                  </a:cubicBezTo>
                  <a:cubicBezTo>
                    <a:pt x="2391" y="1088"/>
                    <a:pt x="2391" y="1089"/>
                    <a:pt x="2391" y="1092"/>
                  </a:cubicBezTo>
                  <a:cubicBezTo>
                    <a:pt x="2391" y="1092"/>
                    <a:pt x="2391" y="1092"/>
                    <a:pt x="2391" y="1092"/>
                  </a:cubicBezTo>
                  <a:cubicBezTo>
                    <a:pt x="2391" y="1094"/>
                    <a:pt x="2392" y="1095"/>
                    <a:pt x="2392" y="1096"/>
                  </a:cubicBezTo>
                  <a:cubicBezTo>
                    <a:pt x="2392" y="1096"/>
                    <a:pt x="2392" y="1096"/>
                    <a:pt x="2392" y="1096"/>
                  </a:cubicBezTo>
                  <a:cubicBezTo>
                    <a:pt x="2393" y="1097"/>
                    <a:pt x="2393" y="1097"/>
                    <a:pt x="2393" y="1097"/>
                  </a:cubicBezTo>
                  <a:cubicBezTo>
                    <a:pt x="2393" y="1097"/>
                    <a:pt x="2393" y="1097"/>
                    <a:pt x="2393" y="1097"/>
                  </a:cubicBezTo>
                  <a:cubicBezTo>
                    <a:pt x="2393" y="1097"/>
                    <a:pt x="2394" y="1097"/>
                    <a:pt x="2394" y="1096"/>
                  </a:cubicBezTo>
                  <a:cubicBezTo>
                    <a:pt x="2394" y="1096"/>
                    <a:pt x="2394" y="1096"/>
                    <a:pt x="2394" y="1096"/>
                  </a:cubicBezTo>
                  <a:cubicBezTo>
                    <a:pt x="2396" y="1094"/>
                    <a:pt x="2398" y="1093"/>
                    <a:pt x="2400" y="1093"/>
                  </a:cubicBezTo>
                  <a:cubicBezTo>
                    <a:pt x="2400" y="1093"/>
                    <a:pt x="2400" y="1093"/>
                    <a:pt x="2400" y="1093"/>
                  </a:cubicBezTo>
                  <a:cubicBezTo>
                    <a:pt x="2402" y="1093"/>
                    <a:pt x="2403" y="1093"/>
                    <a:pt x="2404" y="1094"/>
                  </a:cubicBezTo>
                  <a:cubicBezTo>
                    <a:pt x="2404" y="1094"/>
                    <a:pt x="2404" y="1094"/>
                    <a:pt x="2404" y="1094"/>
                  </a:cubicBezTo>
                  <a:cubicBezTo>
                    <a:pt x="2406" y="1094"/>
                    <a:pt x="2408" y="1096"/>
                    <a:pt x="2408" y="1098"/>
                  </a:cubicBezTo>
                  <a:cubicBezTo>
                    <a:pt x="2408" y="1098"/>
                    <a:pt x="2408" y="1098"/>
                    <a:pt x="2408" y="1098"/>
                  </a:cubicBezTo>
                  <a:cubicBezTo>
                    <a:pt x="2408" y="1100"/>
                    <a:pt x="2407" y="1102"/>
                    <a:pt x="2407" y="1104"/>
                  </a:cubicBezTo>
                  <a:cubicBezTo>
                    <a:pt x="2407" y="1104"/>
                    <a:pt x="2407" y="1104"/>
                    <a:pt x="2407" y="1104"/>
                  </a:cubicBezTo>
                  <a:cubicBezTo>
                    <a:pt x="2406" y="1107"/>
                    <a:pt x="2405" y="1110"/>
                    <a:pt x="2405" y="1112"/>
                  </a:cubicBezTo>
                  <a:cubicBezTo>
                    <a:pt x="2405" y="1112"/>
                    <a:pt x="2405" y="1112"/>
                    <a:pt x="2405" y="1112"/>
                  </a:cubicBezTo>
                  <a:cubicBezTo>
                    <a:pt x="2405" y="1114"/>
                    <a:pt x="2405" y="1114"/>
                    <a:pt x="2407" y="1115"/>
                  </a:cubicBezTo>
                  <a:cubicBezTo>
                    <a:pt x="2407" y="1115"/>
                    <a:pt x="2407" y="1115"/>
                    <a:pt x="2407" y="1115"/>
                  </a:cubicBezTo>
                  <a:cubicBezTo>
                    <a:pt x="2409" y="1116"/>
                    <a:pt x="2412" y="1116"/>
                    <a:pt x="2413" y="1116"/>
                  </a:cubicBezTo>
                  <a:cubicBezTo>
                    <a:pt x="2413" y="1116"/>
                    <a:pt x="2413" y="1116"/>
                    <a:pt x="2413" y="1116"/>
                  </a:cubicBezTo>
                  <a:cubicBezTo>
                    <a:pt x="2415" y="1117"/>
                    <a:pt x="2417" y="1118"/>
                    <a:pt x="2417" y="1120"/>
                  </a:cubicBezTo>
                  <a:cubicBezTo>
                    <a:pt x="2417" y="1120"/>
                    <a:pt x="2417" y="1120"/>
                    <a:pt x="2417" y="1120"/>
                  </a:cubicBezTo>
                  <a:cubicBezTo>
                    <a:pt x="2417" y="1122"/>
                    <a:pt x="2416" y="1123"/>
                    <a:pt x="2415" y="1124"/>
                  </a:cubicBezTo>
                  <a:cubicBezTo>
                    <a:pt x="2415" y="1124"/>
                    <a:pt x="2415" y="1124"/>
                    <a:pt x="2415" y="1124"/>
                  </a:cubicBezTo>
                  <a:cubicBezTo>
                    <a:pt x="2414" y="1125"/>
                    <a:pt x="2412" y="1125"/>
                    <a:pt x="2411" y="1126"/>
                  </a:cubicBezTo>
                  <a:cubicBezTo>
                    <a:pt x="2411" y="1126"/>
                    <a:pt x="2411" y="1126"/>
                    <a:pt x="2411" y="1126"/>
                  </a:cubicBezTo>
                  <a:cubicBezTo>
                    <a:pt x="2410" y="1123"/>
                    <a:pt x="2410" y="1123"/>
                    <a:pt x="2410" y="1123"/>
                  </a:cubicBezTo>
                  <a:cubicBezTo>
                    <a:pt x="2411" y="1122"/>
                    <a:pt x="2413" y="1122"/>
                    <a:pt x="2413" y="1122"/>
                  </a:cubicBezTo>
                  <a:cubicBezTo>
                    <a:pt x="2413" y="1122"/>
                    <a:pt x="2413" y="1122"/>
                    <a:pt x="2413" y="1122"/>
                  </a:cubicBezTo>
                  <a:cubicBezTo>
                    <a:pt x="2414" y="1121"/>
                    <a:pt x="2414" y="1121"/>
                    <a:pt x="2414" y="1120"/>
                  </a:cubicBezTo>
                  <a:cubicBezTo>
                    <a:pt x="2414" y="1120"/>
                    <a:pt x="2414" y="1120"/>
                    <a:pt x="2414" y="1120"/>
                  </a:cubicBezTo>
                  <a:cubicBezTo>
                    <a:pt x="2414" y="1120"/>
                    <a:pt x="2414" y="1120"/>
                    <a:pt x="2413" y="1119"/>
                  </a:cubicBezTo>
                  <a:cubicBezTo>
                    <a:pt x="2413" y="1119"/>
                    <a:pt x="2413" y="1119"/>
                    <a:pt x="2413" y="1119"/>
                  </a:cubicBezTo>
                  <a:cubicBezTo>
                    <a:pt x="2411" y="1119"/>
                    <a:pt x="2409" y="1118"/>
                    <a:pt x="2406" y="1118"/>
                  </a:cubicBezTo>
                  <a:cubicBezTo>
                    <a:pt x="2406" y="1118"/>
                    <a:pt x="2406" y="1118"/>
                    <a:pt x="2406" y="1118"/>
                  </a:cubicBezTo>
                  <a:cubicBezTo>
                    <a:pt x="2403" y="1117"/>
                    <a:pt x="2402" y="1114"/>
                    <a:pt x="2402" y="1112"/>
                  </a:cubicBezTo>
                  <a:cubicBezTo>
                    <a:pt x="2402" y="1112"/>
                    <a:pt x="2402" y="1112"/>
                    <a:pt x="2402" y="1112"/>
                  </a:cubicBezTo>
                  <a:cubicBezTo>
                    <a:pt x="2402" y="1109"/>
                    <a:pt x="2403" y="1106"/>
                    <a:pt x="2404" y="1103"/>
                  </a:cubicBezTo>
                  <a:cubicBezTo>
                    <a:pt x="2404" y="1103"/>
                    <a:pt x="2404" y="1103"/>
                    <a:pt x="2404" y="1103"/>
                  </a:cubicBezTo>
                  <a:cubicBezTo>
                    <a:pt x="2405" y="1101"/>
                    <a:pt x="2405" y="1099"/>
                    <a:pt x="2405" y="1098"/>
                  </a:cubicBezTo>
                  <a:cubicBezTo>
                    <a:pt x="2405" y="1098"/>
                    <a:pt x="2405" y="1098"/>
                    <a:pt x="2405" y="1098"/>
                  </a:cubicBezTo>
                  <a:cubicBezTo>
                    <a:pt x="2405" y="1097"/>
                    <a:pt x="2405" y="1097"/>
                    <a:pt x="2403" y="1096"/>
                  </a:cubicBezTo>
                  <a:cubicBezTo>
                    <a:pt x="2403" y="1096"/>
                    <a:pt x="2403" y="1096"/>
                    <a:pt x="2403" y="1096"/>
                  </a:cubicBezTo>
                  <a:cubicBezTo>
                    <a:pt x="2402" y="1096"/>
                    <a:pt x="2401" y="1095"/>
                    <a:pt x="2400" y="1095"/>
                  </a:cubicBezTo>
                  <a:cubicBezTo>
                    <a:pt x="2400" y="1095"/>
                    <a:pt x="2400" y="1095"/>
                    <a:pt x="2400" y="1095"/>
                  </a:cubicBezTo>
                  <a:cubicBezTo>
                    <a:pt x="2399" y="1095"/>
                    <a:pt x="2398" y="1096"/>
                    <a:pt x="2396" y="1098"/>
                  </a:cubicBezTo>
                  <a:cubicBezTo>
                    <a:pt x="2396" y="1098"/>
                    <a:pt x="2396" y="1098"/>
                    <a:pt x="2396" y="1098"/>
                  </a:cubicBezTo>
                  <a:cubicBezTo>
                    <a:pt x="2396" y="1099"/>
                    <a:pt x="2394" y="1100"/>
                    <a:pt x="2393" y="1100"/>
                  </a:cubicBezTo>
                  <a:cubicBezTo>
                    <a:pt x="2393" y="1100"/>
                    <a:pt x="2393" y="1100"/>
                    <a:pt x="2393" y="1100"/>
                  </a:cubicBezTo>
                  <a:cubicBezTo>
                    <a:pt x="2390" y="1100"/>
                    <a:pt x="2389" y="1096"/>
                    <a:pt x="2389" y="1092"/>
                  </a:cubicBezTo>
                  <a:cubicBezTo>
                    <a:pt x="2389" y="1092"/>
                    <a:pt x="2389" y="1092"/>
                    <a:pt x="2389" y="1092"/>
                  </a:cubicBezTo>
                  <a:cubicBezTo>
                    <a:pt x="2388" y="1090"/>
                    <a:pt x="2388" y="1089"/>
                    <a:pt x="2388" y="1089"/>
                  </a:cubicBezTo>
                  <a:cubicBezTo>
                    <a:pt x="2388" y="1089"/>
                    <a:pt x="2388" y="1089"/>
                    <a:pt x="2388" y="1089"/>
                  </a:cubicBezTo>
                  <a:cubicBezTo>
                    <a:pt x="2387" y="1089"/>
                    <a:pt x="2386" y="1088"/>
                    <a:pt x="2384" y="1087"/>
                  </a:cubicBezTo>
                  <a:cubicBezTo>
                    <a:pt x="2384" y="1087"/>
                    <a:pt x="2384" y="1087"/>
                    <a:pt x="2384" y="1087"/>
                  </a:cubicBezTo>
                  <a:cubicBezTo>
                    <a:pt x="2381" y="1083"/>
                    <a:pt x="2381" y="1075"/>
                    <a:pt x="2379" y="1070"/>
                  </a:cubicBezTo>
                  <a:cubicBezTo>
                    <a:pt x="2379" y="1070"/>
                    <a:pt x="2379" y="1070"/>
                    <a:pt x="2379" y="1070"/>
                  </a:cubicBezTo>
                  <a:cubicBezTo>
                    <a:pt x="2379" y="1070"/>
                    <a:pt x="2379" y="1069"/>
                    <a:pt x="2379" y="1069"/>
                  </a:cubicBezTo>
                  <a:cubicBezTo>
                    <a:pt x="2379" y="1069"/>
                    <a:pt x="2379" y="1069"/>
                    <a:pt x="2379" y="1069"/>
                  </a:cubicBezTo>
                  <a:cubicBezTo>
                    <a:pt x="2379" y="1066"/>
                    <a:pt x="2381" y="1065"/>
                    <a:pt x="2383" y="1064"/>
                  </a:cubicBezTo>
                  <a:cubicBezTo>
                    <a:pt x="2383" y="1064"/>
                    <a:pt x="2383" y="1064"/>
                    <a:pt x="2383" y="1064"/>
                  </a:cubicBezTo>
                  <a:cubicBezTo>
                    <a:pt x="2385" y="1064"/>
                    <a:pt x="2388" y="1064"/>
                    <a:pt x="2389" y="1064"/>
                  </a:cubicBezTo>
                  <a:cubicBezTo>
                    <a:pt x="2389" y="1064"/>
                    <a:pt x="2389" y="1064"/>
                    <a:pt x="2389" y="1064"/>
                  </a:cubicBezTo>
                  <a:cubicBezTo>
                    <a:pt x="2391" y="1064"/>
                    <a:pt x="2392" y="1063"/>
                    <a:pt x="2393" y="1063"/>
                  </a:cubicBezTo>
                  <a:cubicBezTo>
                    <a:pt x="2393" y="1063"/>
                    <a:pt x="2393" y="1063"/>
                    <a:pt x="2393" y="1063"/>
                  </a:cubicBezTo>
                  <a:cubicBezTo>
                    <a:pt x="2393" y="1063"/>
                    <a:pt x="2393" y="1063"/>
                    <a:pt x="2393" y="1063"/>
                  </a:cubicBezTo>
                  <a:cubicBezTo>
                    <a:pt x="2393" y="1063"/>
                    <a:pt x="2393" y="1063"/>
                    <a:pt x="2393" y="1063"/>
                  </a:cubicBezTo>
                  <a:cubicBezTo>
                    <a:pt x="2391" y="1062"/>
                    <a:pt x="2391" y="1061"/>
                    <a:pt x="2390" y="1061"/>
                  </a:cubicBezTo>
                  <a:cubicBezTo>
                    <a:pt x="2390" y="1061"/>
                    <a:pt x="2390" y="1061"/>
                    <a:pt x="2390" y="1061"/>
                  </a:cubicBezTo>
                  <a:cubicBezTo>
                    <a:pt x="2389" y="1060"/>
                    <a:pt x="2388" y="1059"/>
                    <a:pt x="2388" y="1057"/>
                  </a:cubicBezTo>
                  <a:cubicBezTo>
                    <a:pt x="2388" y="1057"/>
                    <a:pt x="2388" y="1057"/>
                    <a:pt x="2388" y="1057"/>
                  </a:cubicBezTo>
                  <a:cubicBezTo>
                    <a:pt x="2388" y="1056"/>
                    <a:pt x="2386" y="1055"/>
                    <a:pt x="2383" y="1054"/>
                  </a:cubicBezTo>
                  <a:cubicBezTo>
                    <a:pt x="2383" y="1054"/>
                    <a:pt x="2383" y="1054"/>
                    <a:pt x="2383" y="1054"/>
                  </a:cubicBezTo>
                  <a:cubicBezTo>
                    <a:pt x="2380" y="1052"/>
                    <a:pt x="2379" y="1048"/>
                    <a:pt x="2377" y="1046"/>
                  </a:cubicBezTo>
                  <a:cubicBezTo>
                    <a:pt x="2377" y="1046"/>
                    <a:pt x="2377" y="1046"/>
                    <a:pt x="2377" y="1046"/>
                  </a:cubicBezTo>
                  <a:cubicBezTo>
                    <a:pt x="2377" y="1046"/>
                    <a:pt x="2377" y="1045"/>
                    <a:pt x="2376" y="1045"/>
                  </a:cubicBezTo>
                  <a:cubicBezTo>
                    <a:pt x="2376" y="1045"/>
                    <a:pt x="2376" y="1045"/>
                    <a:pt x="2376" y="1045"/>
                  </a:cubicBezTo>
                  <a:cubicBezTo>
                    <a:pt x="2375" y="1045"/>
                    <a:pt x="2374" y="1045"/>
                    <a:pt x="2373" y="1045"/>
                  </a:cubicBezTo>
                  <a:cubicBezTo>
                    <a:pt x="2373" y="1045"/>
                    <a:pt x="2373" y="1045"/>
                    <a:pt x="2373" y="1045"/>
                  </a:cubicBezTo>
                  <a:cubicBezTo>
                    <a:pt x="2373" y="1046"/>
                    <a:pt x="2374" y="1047"/>
                    <a:pt x="2374" y="1048"/>
                  </a:cubicBezTo>
                  <a:cubicBezTo>
                    <a:pt x="2374" y="1048"/>
                    <a:pt x="2374" y="1048"/>
                    <a:pt x="2374" y="1048"/>
                  </a:cubicBezTo>
                  <a:cubicBezTo>
                    <a:pt x="2374" y="1049"/>
                    <a:pt x="2373" y="1051"/>
                    <a:pt x="2371" y="1052"/>
                  </a:cubicBezTo>
                  <a:cubicBezTo>
                    <a:pt x="2371" y="1052"/>
                    <a:pt x="2371" y="1052"/>
                    <a:pt x="2371" y="1052"/>
                  </a:cubicBezTo>
                  <a:cubicBezTo>
                    <a:pt x="2368" y="1055"/>
                    <a:pt x="2365" y="1057"/>
                    <a:pt x="2362" y="1059"/>
                  </a:cubicBezTo>
                  <a:cubicBezTo>
                    <a:pt x="2362" y="1059"/>
                    <a:pt x="2362" y="1059"/>
                    <a:pt x="2362" y="1059"/>
                  </a:cubicBezTo>
                  <a:cubicBezTo>
                    <a:pt x="2362" y="1059"/>
                    <a:pt x="2362" y="1061"/>
                    <a:pt x="2362" y="1062"/>
                  </a:cubicBezTo>
                  <a:cubicBezTo>
                    <a:pt x="2362" y="1062"/>
                    <a:pt x="2362" y="1062"/>
                    <a:pt x="2362" y="1062"/>
                  </a:cubicBezTo>
                  <a:cubicBezTo>
                    <a:pt x="2362" y="1063"/>
                    <a:pt x="2362" y="1064"/>
                    <a:pt x="2362" y="1065"/>
                  </a:cubicBezTo>
                  <a:cubicBezTo>
                    <a:pt x="2362" y="1065"/>
                    <a:pt x="2362" y="1065"/>
                    <a:pt x="2362" y="1065"/>
                  </a:cubicBezTo>
                  <a:cubicBezTo>
                    <a:pt x="2362" y="1067"/>
                    <a:pt x="2362" y="1068"/>
                    <a:pt x="2361" y="1069"/>
                  </a:cubicBezTo>
                  <a:cubicBezTo>
                    <a:pt x="2361" y="1069"/>
                    <a:pt x="2361" y="1069"/>
                    <a:pt x="2361" y="1069"/>
                  </a:cubicBezTo>
                  <a:cubicBezTo>
                    <a:pt x="2360" y="1070"/>
                    <a:pt x="2360" y="1071"/>
                    <a:pt x="2360" y="1072"/>
                  </a:cubicBezTo>
                  <a:cubicBezTo>
                    <a:pt x="2360" y="1072"/>
                    <a:pt x="2360" y="1072"/>
                    <a:pt x="2360" y="1072"/>
                  </a:cubicBezTo>
                  <a:cubicBezTo>
                    <a:pt x="2360" y="1073"/>
                    <a:pt x="2360" y="1074"/>
                    <a:pt x="2362" y="1075"/>
                  </a:cubicBezTo>
                  <a:cubicBezTo>
                    <a:pt x="2362" y="1075"/>
                    <a:pt x="2362" y="1075"/>
                    <a:pt x="2362" y="1075"/>
                  </a:cubicBezTo>
                  <a:cubicBezTo>
                    <a:pt x="2363" y="1076"/>
                    <a:pt x="2364" y="1077"/>
                    <a:pt x="2364" y="1078"/>
                  </a:cubicBezTo>
                  <a:cubicBezTo>
                    <a:pt x="2364" y="1078"/>
                    <a:pt x="2364" y="1078"/>
                    <a:pt x="2364" y="1078"/>
                  </a:cubicBezTo>
                  <a:cubicBezTo>
                    <a:pt x="2364" y="1080"/>
                    <a:pt x="2363" y="1081"/>
                    <a:pt x="2363" y="1083"/>
                  </a:cubicBezTo>
                  <a:cubicBezTo>
                    <a:pt x="2363" y="1083"/>
                    <a:pt x="2363" y="1083"/>
                    <a:pt x="2363" y="1083"/>
                  </a:cubicBezTo>
                  <a:cubicBezTo>
                    <a:pt x="2362" y="1084"/>
                    <a:pt x="2362" y="1086"/>
                    <a:pt x="2362" y="1088"/>
                  </a:cubicBezTo>
                  <a:cubicBezTo>
                    <a:pt x="2362" y="1088"/>
                    <a:pt x="2362" y="1088"/>
                    <a:pt x="2362" y="1088"/>
                  </a:cubicBezTo>
                  <a:cubicBezTo>
                    <a:pt x="2362" y="1089"/>
                    <a:pt x="2362" y="1090"/>
                    <a:pt x="2362" y="1092"/>
                  </a:cubicBezTo>
                  <a:cubicBezTo>
                    <a:pt x="2362" y="1092"/>
                    <a:pt x="2362" y="1092"/>
                    <a:pt x="2362" y="1092"/>
                  </a:cubicBezTo>
                  <a:cubicBezTo>
                    <a:pt x="2362" y="1092"/>
                    <a:pt x="2362" y="1093"/>
                    <a:pt x="2362" y="1094"/>
                  </a:cubicBezTo>
                  <a:cubicBezTo>
                    <a:pt x="2362" y="1094"/>
                    <a:pt x="2362" y="1094"/>
                    <a:pt x="2362" y="1094"/>
                  </a:cubicBezTo>
                  <a:cubicBezTo>
                    <a:pt x="2362" y="1095"/>
                    <a:pt x="2361" y="1097"/>
                    <a:pt x="2360" y="1097"/>
                  </a:cubicBezTo>
                  <a:cubicBezTo>
                    <a:pt x="2360" y="1097"/>
                    <a:pt x="2360" y="1097"/>
                    <a:pt x="2360" y="1097"/>
                  </a:cubicBezTo>
                  <a:cubicBezTo>
                    <a:pt x="2358" y="1097"/>
                    <a:pt x="2357" y="1097"/>
                    <a:pt x="2356" y="1096"/>
                  </a:cubicBezTo>
                  <a:cubicBezTo>
                    <a:pt x="2356" y="1096"/>
                    <a:pt x="2356" y="1096"/>
                    <a:pt x="2356" y="1096"/>
                  </a:cubicBezTo>
                  <a:cubicBezTo>
                    <a:pt x="2354" y="1096"/>
                    <a:pt x="2354" y="1096"/>
                    <a:pt x="2353" y="1096"/>
                  </a:cubicBezTo>
                  <a:cubicBezTo>
                    <a:pt x="2353" y="1096"/>
                    <a:pt x="2353" y="1096"/>
                    <a:pt x="2353" y="1096"/>
                  </a:cubicBezTo>
                  <a:cubicBezTo>
                    <a:pt x="2353" y="1096"/>
                    <a:pt x="2352" y="1096"/>
                    <a:pt x="2351" y="1096"/>
                  </a:cubicBezTo>
                  <a:cubicBezTo>
                    <a:pt x="2351" y="1096"/>
                    <a:pt x="2351" y="1096"/>
                    <a:pt x="2351" y="1096"/>
                  </a:cubicBezTo>
                  <a:cubicBezTo>
                    <a:pt x="2350" y="1094"/>
                    <a:pt x="2350" y="1094"/>
                    <a:pt x="2350" y="1094"/>
                  </a:cubicBezTo>
                  <a:cubicBezTo>
                    <a:pt x="2351" y="1093"/>
                    <a:pt x="2352" y="1093"/>
                    <a:pt x="2353" y="1093"/>
                  </a:cubicBezTo>
                  <a:cubicBezTo>
                    <a:pt x="2353" y="1093"/>
                    <a:pt x="2353" y="1093"/>
                    <a:pt x="2353" y="1093"/>
                  </a:cubicBezTo>
                  <a:cubicBezTo>
                    <a:pt x="2354" y="1093"/>
                    <a:pt x="2355" y="1093"/>
                    <a:pt x="2357" y="1094"/>
                  </a:cubicBezTo>
                  <a:cubicBezTo>
                    <a:pt x="2357" y="1094"/>
                    <a:pt x="2357" y="1094"/>
                    <a:pt x="2357" y="1094"/>
                  </a:cubicBezTo>
                  <a:cubicBezTo>
                    <a:pt x="2358" y="1094"/>
                    <a:pt x="2359" y="1094"/>
                    <a:pt x="2359" y="1094"/>
                  </a:cubicBezTo>
                  <a:cubicBezTo>
                    <a:pt x="2359" y="1094"/>
                    <a:pt x="2359" y="1094"/>
                    <a:pt x="2359" y="1094"/>
                  </a:cubicBezTo>
                  <a:cubicBezTo>
                    <a:pt x="2359" y="1094"/>
                    <a:pt x="2359" y="1094"/>
                    <a:pt x="2359" y="1094"/>
                  </a:cubicBezTo>
                  <a:cubicBezTo>
                    <a:pt x="2359" y="1094"/>
                    <a:pt x="2359" y="1094"/>
                    <a:pt x="2359" y="1094"/>
                  </a:cubicBezTo>
                  <a:cubicBezTo>
                    <a:pt x="2360" y="1093"/>
                    <a:pt x="2360" y="1092"/>
                    <a:pt x="2360" y="1092"/>
                  </a:cubicBezTo>
                  <a:cubicBezTo>
                    <a:pt x="2360" y="1092"/>
                    <a:pt x="2360" y="1092"/>
                    <a:pt x="2360" y="1092"/>
                  </a:cubicBezTo>
                  <a:cubicBezTo>
                    <a:pt x="2360" y="1090"/>
                    <a:pt x="2359" y="1089"/>
                    <a:pt x="2359" y="1088"/>
                  </a:cubicBezTo>
                  <a:cubicBezTo>
                    <a:pt x="2359" y="1088"/>
                    <a:pt x="2359" y="1088"/>
                    <a:pt x="2359" y="1088"/>
                  </a:cubicBezTo>
                  <a:cubicBezTo>
                    <a:pt x="2359" y="1086"/>
                    <a:pt x="2360" y="1084"/>
                    <a:pt x="2360" y="1082"/>
                  </a:cubicBezTo>
                  <a:cubicBezTo>
                    <a:pt x="2360" y="1082"/>
                    <a:pt x="2360" y="1082"/>
                    <a:pt x="2360" y="1082"/>
                  </a:cubicBezTo>
                  <a:cubicBezTo>
                    <a:pt x="2361" y="1080"/>
                    <a:pt x="2361" y="1079"/>
                    <a:pt x="2361" y="1078"/>
                  </a:cubicBezTo>
                  <a:cubicBezTo>
                    <a:pt x="2361" y="1078"/>
                    <a:pt x="2361" y="1078"/>
                    <a:pt x="2361" y="1078"/>
                  </a:cubicBezTo>
                  <a:cubicBezTo>
                    <a:pt x="2361" y="1078"/>
                    <a:pt x="2361" y="1078"/>
                    <a:pt x="2360" y="1077"/>
                  </a:cubicBezTo>
                  <a:cubicBezTo>
                    <a:pt x="2360" y="1077"/>
                    <a:pt x="2360" y="1077"/>
                    <a:pt x="2360" y="1077"/>
                  </a:cubicBezTo>
                  <a:cubicBezTo>
                    <a:pt x="2358" y="1076"/>
                    <a:pt x="2357" y="1074"/>
                    <a:pt x="2357" y="1072"/>
                  </a:cubicBezTo>
                  <a:cubicBezTo>
                    <a:pt x="2357" y="1072"/>
                    <a:pt x="2357" y="1072"/>
                    <a:pt x="2357" y="1072"/>
                  </a:cubicBezTo>
                  <a:cubicBezTo>
                    <a:pt x="2357" y="1070"/>
                    <a:pt x="2358" y="1069"/>
                    <a:pt x="2359" y="1068"/>
                  </a:cubicBezTo>
                  <a:cubicBezTo>
                    <a:pt x="2359" y="1068"/>
                    <a:pt x="2359" y="1068"/>
                    <a:pt x="2359" y="1068"/>
                  </a:cubicBezTo>
                  <a:cubicBezTo>
                    <a:pt x="2359" y="1067"/>
                    <a:pt x="2359" y="1066"/>
                    <a:pt x="2359" y="1065"/>
                  </a:cubicBezTo>
                  <a:cubicBezTo>
                    <a:pt x="2359" y="1065"/>
                    <a:pt x="2359" y="1065"/>
                    <a:pt x="2359" y="1065"/>
                  </a:cubicBezTo>
                  <a:cubicBezTo>
                    <a:pt x="2360" y="1065"/>
                    <a:pt x="2360" y="1063"/>
                    <a:pt x="2360" y="1062"/>
                  </a:cubicBezTo>
                  <a:cubicBezTo>
                    <a:pt x="2360" y="1062"/>
                    <a:pt x="2360" y="1062"/>
                    <a:pt x="2360" y="1062"/>
                  </a:cubicBezTo>
                  <a:cubicBezTo>
                    <a:pt x="2360" y="1061"/>
                    <a:pt x="2360" y="1061"/>
                    <a:pt x="2360" y="1060"/>
                  </a:cubicBezTo>
                  <a:cubicBezTo>
                    <a:pt x="2360" y="1060"/>
                    <a:pt x="2360" y="1060"/>
                    <a:pt x="2360" y="1060"/>
                  </a:cubicBezTo>
                  <a:cubicBezTo>
                    <a:pt x="2358" y="1061"/>
                    <a:pt x="2357" y="1061"/>
                    <a:pt x="2356" y="1062"/>
                  </a:cubicBezTo>
                  <a:cubicBezTo>
                    <a:pt x="2356" y="1062"/>
                    <a:pt x="2356" y="1062"/>
                    <a:pt x="2356" y="1062"/>
                  </a:cubicBezTo>
                  <a:cubicBezTo>
                    <a:pt x="2354" y="1063"/>
                    <a:pt x="2351" y="1063"/>
                    <a:pt x="2349" y="1063"/>
                  </a:cubicBezTo>
                  <a:cubicBezTo>
                    <a:pt x="2349" y="1063"/>
                    <a:pt x="2349" y="1063"/>
                    <a:pt x="2349" y="1063"/>
                  </a:cubicBezTo>
                  <a:cubicBezTo>
                    <a:pt x="2347" y="1063"/>
                    <a:pt x="2346" y="1063"/>
                    <a:pt x="2344" y="1063"/>
                  </a:cubicBezTo>
                  <a:cubicBezTo>
                    <a:pt x="2344" y="1063"/>
                    <a:pt x="2344" y="1063"/>
                    <a:pt x="2344" y="1063"/>
                  </a:cubicBezTo>
                  <a:cubicBezTo>
                    <a:pt x="2344" y="1062"/>
                    <a:pt x="2344" y="1062"/>
                    <a:pt x="2344" y="1062"/>
                  </a:cubicBezTo>
                  <a:cubicBezTo>
                    <a:pt x="2344" y="1062"/>
                    <a:pt x="2344" y="1062"/>
                    <a:pt x="2344" y="1062"/>
                  </a:cubicBezTo>
                  <a:cubicBezTo>
                    <a:pt x="2342" y="1062"/>
                    <a:pt x="2340" y="1063"/>
                    <a:pt x="2338" y="1064"/>
                  </a:cubicBezTo>
                  <a:cubicBezTo>
                    <a:pt x="2338" y="1064"/>
                    <a:pt x="2338" y="1064"/>
                    <a:pt x="2338" y="1064"/>
                  </a:cubicBezTo>
                  <a:cubicBezTo>
                    <a:pt x="2338" y="1064"/>
                    <a:pt x="2338" y="1064"/>
                    <a:pt x="2338" y="1064"/>
                  </a:cubicBezTo>
                  <a:cubicBezTo>
                    <a:pt x="2338" y="1064"/>
                    <a:pt x="2338" y="1064"/>
                    <a:pt x="2338" y="1064"/>
                  </a:cubicBezTo>
                  <a:cubicBezTo>
                    <a:pt x="2338" y="1064"/>
                    <a:pt x="2338" y="1064"/>
                    <a:pt x="2338" y="1065"/>
                  </a:cubicBezTo>
                  <a:cubicBezTo>
                    <a:pt x="2338" y="1065"/>
                    <a:pt x="2338" y="1065"/>
                    <a:pt x="2338" y="1065"/>
                  </a:cubicBezTo>
                  <a:cubicBezTo>
                    <a:pt x="2338" y="1065"/>
                    <a:pt x="2339" y="1066"/>
                    <a:pt x="2339" y="1067"/>
                  </a:cubicBezTo>
                  <a:cubicBezTo>
                    <a:pt x="2339" y="1067"/>
                    <a:pt x="2339" y="1067"/>
                    <a:pt x="2339" y="1067"/>
                  </a:cubicBezTo>
                  <a:cubicBezTo>
                    <a:pt x="2339" y="1068"/>
                    <a:pt x="2339" y="1068"/>
                    <a:pt x="2339" y="1069"/>
                  </a:cubicBezTo>
                  <a:cubicBezTo>
                    <a:pt x="2339" y="1069"/>
                    <a:pt x="2339" y="1069"/>
                    <a:pt x="2339" y="1069"/>
                  </a:cubicBezTo>
                  <a:cubicBezTo>
                    <a:pt x="2339" y="1069"/>
                    <a:pt x="2338" y="1070"/>
                    <a:pt x="2338" y="1070"/>
                  </a:cubicBezTo>
                  <a:cubicBezTo>
                    <a:pt x="2338" y="1070"/>
                    <a:pt x="2338" y="1070"/>
                    <a:pt x="2338" y="1070"/>
                  </a:cubicBezTo>
                  <a:cubicBezTo>
                    <a:pt x="2339" y="1071"/>
                    <a:pt x="2339" y="1072"/>
                    <a:pt x="2339" y="1073"/>
                  </a:cubicBezTo>
                  <a:cubicBezTo>
                    <a:pt x="2339" y="1073"/>
                    <a:pt x="2339" y="1073"/>
                    <a:pt x="2339" y="1073"/>
                  </a:cubicBezTo>
                  <a:cubicBezTo>
                    <a:pt x="2339" y="1074"/>
                    <a:pt x="2339" y="1075"/>
                    <a:pt x="2338" y="1076"/>
                  </a:cubicBezTo>
                  <a:cubicBezTo>
                    <a:pt x="2338" y="1076"/>
                    <a:pt x="2338" y="1076"/>
                    <a:pt x="2338" y="1076"/>
                  </a:cubicBezTo>
                  <a:cubicBezTo>
                    <a:pt x="2336" y="1074"/>
                    <a:pt x="2336" y="1074"/>
                    <a:pt x="2336" y="1074"/>
                  </a:cubicBezTo>
                  <a:cubicBezTo>
                    <a:pt x="2336" y="1073"/>
                    <a:pt x="2336" y="1073"/>
                    <a:pt x="2336" y="1073"/>
                  </a:cubicBezTo>
                  <a:cubicBezTo>
                    <a:pt x="2336" y="1073"/>
                    <a:pt x="2336" y="1073"/>
                    <a:pt x="2336" y="1073"/>
                  </a:cubicBezTo>
                  <a:cubicBezTo>
                    <a:pt x="2336" y="1072"/>
                    <a:pt x="2336" y="1072"/>
                    <a:pt x="2336" y="1072"/>
                  </a:cubicBezTo>
                  <a:cubicBezTo>
                    <a:pt x="2336" y="1072"/>
                    <a:pt x="2336" y="1072"/>
                    <a:pt x="2336" y="1072"/>
                  </a:cubicBezTo>
                  <a:cubicBezTo>
                    <a:pt x="2336" y="1071"/>
                    <a:pt x="2336" y="1071"/>
                    <a:pt x="2336" y="1070"/>
                  </a:cubicBezTo>
                  <a:cubicBezTo>
                    <a:pt x="2336" y="1070"/>
                    <a:pt x="2336" y="1070"/>
                    <a:pt x="2336" y="1070"/>
                  </a:cubicBezTo>
                  <a:cubicBezTo>
                    <a:pt x="2336" y="1069"/>
                    <a:pt x="2336" y="1068"/>
                    <a:pt x="2336" y="1068"/>
                  </a:cubicBezTo>
                  <a:cubicBezTo>
                    <a:pt x="2336" y="1068"/>
                    <a:pt x="2336" y="1068"/>
                    <a:pt x="2336" y="1068"/>
                  </a:cubicBezTo>
                  <a:cubicBezTo>
                    <a:pt x="2336" y="1067"/>
                    <a:pt x="2336" y="1067"/>
                    <a:pt x="2336" y="1067"/>
                  </a:cubicBezTo>
                  <a:cubicBezTo>
                    <a:pt x="2336" y="1067"/>
                    <a:pt x="2336" y="1066"/>
                    <a:pt x="2336" y="1066"/>
                  </a:cubicBezTo>
                  <a:cubicBezTo>
                    <a:pt x="2336" y="1066"/>
                    <a:pt x="2336" y="1066"/>
                    <a:pt x="2336" y="1066"/>
                  </a:cubicBezTo>
                  <a:cubicBezTo>
                    <a:pt x="2335" y="1065"/>
                    <a:pt x="2335" y="1065"/>
                    <a:pt x="2335" y="1064"/>
                  </a:cubicBezTo>
                  <a:cubicBezTo>
                    <a:pt x="2335" y="1064"/>
                    <a:pt x="2335" y="1064"/>
                    <a:pt x="2335" y="1064"/>
                  </a:cubicBezTo>
                  <a:cubicBezTo>
                    <a:pt x="2335" y="1064"/>
                    <a:pt x="2335" y="1063"/>
                    <a:pt x="2336" y="1063"/>
                  </a:cubicBezTo>
                  <a:cubicBezTo>
                    <a:pt x="2336" y="1063"/>
                    <a:pt x="2336" y="1063"/>
                    <a:pt x="2336" y="1063"/>
                  </a:cubicBezTo>
                  <a:cubicBezTo>
                    <a:pt x="2336" y="1062"/>
                    <a:pt x="2337" y="1062"/>
                    <a:pt x="2337" y="1062"/>
                  </a:cubicBezTo>
                  <a:cubicBezTo>
                    <a:pt x="2337" y="1062"/>
                    <a:pt x="2337" y="1062"/>
                    <a:pt x="2337" y="1062"/>
                  </a:cubicBezTo>
                  <a:cubicBezTo>
                    <a:pt x="2339" y="1060"/>
                    <a:pt x="2342" y="1060"/>
                    <a:pt x="2344" y="1060"/>
                  </a:cubicBezTo>
                  <a:cubicBezTo>
                    <a:pt x="2344" y="1060"/>
                    <a:pt x="2344" y="1060"/>
                    <a:pt x="2344" y="1060"/>
                  </a:cubicBezTo>
                  <a:cubicBezTo>
                    <a:pt x="2344" y="1060"/>
                    <a:pt x="2345" y="1060"/>
                    <a:pt x="2345" y="1060"/>
                  </a:cubicBezTo>
                  <a:cubicBezTo>
                    <a:pt x="2345" y="1060"/>
                    <a:pt x="2345" y="1060"/>
                    <a:pt x="2345" y="1060"/>
                  </a:cubicBezTo>
                  <a:cubicBezTo>
                    <a:pt x="2346" y="1060"/>
                    <a:pt x="2348" y="1060"/>
                    <a:pt x="2349" y="1060"/>
                  </a:cubicBezTo>
                  <a:cubicBezTo>
                    <a:pt x="2349" y="1060"/>
                    <a:pt x="2349" y="1060"/>
                    <a:pt x="2349" y="1060"/>
                  </a:cubicBezTo>
                  <a:cubicBezTo>
                    <a:pt x="2351" y="1060"/>
                    <a:pt x="2353" y="1060"/>
                    <a:pt x="2355" y="1059"/>
                  </a:cubicBezTo>
                  <a:cubicBezTo>
                    <a:pt x="2355" y="1059"/>
                    <a:pt x="2355" y="1059"/>
                    <a:pt x="2355" y="1059"/>
                  </a:cubicBezTo>
                  <a:cubicBezTo>
                    <a:pt x="2358" y="1058"/>
                    <a:pt x="2363" y="1056"/>
                    <a:pt x="2369" y="1050"/>
                  </a:cubicBezTo>
                  <a:cubicBezTo>
                    <a:pt x="2369" y="1050"/>
                    <a:pt x="2369" y="1050"/>
                    <a:pt x="2369" y="1050"/>
                  </a:cubicBezTo>
                  <a:cubicBezTo>
                    <a:pt x="2371" y="1049"/>
                    <a:pt x="2371" y="1048"/>
                    <a:pt x="2371" y="1048"/>
                  </a:cubicBezTo>
                  <a:cubicBezTo>
                    <a:pt x="2371" y="1048"/>
                    <a:pt x="2371" y="1048"/>
                    <a:pt x="2371" y="1048"/>
                  </a:cubicBezTo>
                  <a:cubicBezTo>
                    <a:pt x="2371" y="1046"/>
                    <a:pt x="2365" y="1042"/>
                    <a:pt x="2362" y="1036"/>
                  </a:cubicBezTo>
                  <a:cubicBezTo>
                    <a:pt x="2362" y="1036"/>
                    <a:pt x="2362" y="1036"/>
                    <a:pt x="2362" y="1036"/>
                  </a:cubicBezTo>
                  <a:cubicBezTo>
                    <a:pt x="2360" y="1031"/>
                    <a:pt x="2359" y="1028"/>
                    <a:pt x="2359" y="1026"/>
                  </a:cubicBezTo>
                  <a:cubicBezTo>
                    <a:pt x="2359" y="1026"/>
                    <a:pt x="2359" y="1026"/>
                    <a:pt x="2359" y="1026"/>
                  </a:cubicBezTo>
                  <a:cubicBezTo>
                    <a:pt x="2359" y="1024"/>
                    <a:pt x="2359" y="1023"/>
                    <a:pt x="2359" y="1022"/>
                  </a:cubicBezTo>
                  <a:cubicBezTo>
                    <a:pt x="2359" y="1022"/>
                    <a:pt x="2359" y="1022"/>
                    <a:pt x="2359" y="1022"/>
                  </a:cubicBezTo>
                  <a:cubicBezTo>
                    <a:pt x="2360" y="1017"/>
                    <a:pt x="2365" y="1015"/>
                    <a:pt x="2368" y="1015"/>
                  </a:cubicBezTo>
                  <a:cubicBezTo>
                    <a:pt x="2368" y="1015"/>
                    <a:pt x="2368" y="1015"/>
                    <a:pt x="2368" y="1015"/>
                  </a:cubicBezTo>
                  <a:cubicBezTo>
                    <a:pt x="2368" y="1015"/>
                    <a:pt x="2368" y="1015"/>
                    <a:pt x="2368" y="1015"/>
                  </a:cubicBezTo>
                  <a:cubicBezTo>
                    <a:pt x="2368" y="1015"/>
                    <a:pt x="2368" y="1015"/>
                    <a:pt x="2368" y="1015"/>
                  </a:cubicBezTo>
                  <a:cubicBezTo>
                    <a:pt x="2369" y="1015"/>
                    <a:pt x="2369" y="1015"/>
                    <a:pt x="2369" y="1015"/>
                  </a:cubicBezTo>
                  <a:cubicBezTo>
                    <a:pt x="2369" y="1015"/>
                    <a:pt x="2369" y="1015"/>
                    <a:pt x="2369" y="1015"/>
                  </a:cubicBezTo>
                  <a:cubicBezTo>
                    <a:pt x="2369" y="1015"/>
                    <a:pt x="2369" y="1016"/>
                    <a:pt x="2369" y="1014"/>
                  </a:cubicBezTo>
                  <a:cubicBezTo>
                    <a:pt x="2369" y="1014"/>
                    <a:pt x="2369" y="1014"/>
                    <a:pt x="2369" y="1014"/>
                  </a:cubicBezTo>
                  <a:cubicBezTo>
                    <a:pt x="2370" y="1013"/>
                    <a:pt x="2370" y="1011"/>
                    <a:pt x="2371" y="1009"/>
                  </a:cubicBezTo>
                  <a:cubicBezTo>
                    <a:pt x="2371" y="1009"/>
                    <a:pt x="2371" y="1009"/>
                    <a:pt x="2371" y="1009"/>
                  </a:cubicBezTo>
                  <a:cubicBezTo>
                    <a:pt x="2369" y="1010"/>
                    <a:pt x="2366" y="1010"/>
                    <a:pt x="2363" y="1010"/>
                  </a:cubicBezTo>
                  <a:cubicBezTo>
                    <a:pt x="2363" y="1010"/>
                    <a:pt x="2363" y="1010"/>
                    <a:pt x="2363" y="1010"/>
                  </a:cubicBezTo>
                  <a:cubicBezTo>
                    <a:pt x="2363" y="1010"/>
                    <a:pt x="2363" y="1010"/>
                    <a:pt x="2363" y="1010"/>
                  </a:cubicBezTo>
                  <a:cubicBezTo>
                    <a:pt x="2363" y="1010"/>
                    <a:pt x="2363" y="1010"/>
                    <a:pt x="2363" y="1010"/>
                  </a:cubicBezTo>
                  <a:cubicBezTo>
                    <a:pt x="2358" y="1010"/>
                    <a:pt x="2353" y="1009"/>
                    <a:pt x="2349" y="1009"/>
                  </a:cubicBezTo>
                  <a:cubicBezTo>
                    <a:pt x="2349" y="1009"/>
                    <a:pt x="2349" y="1009"/>
                    <a:pt x="2349" y="1009"/>
                  </a:cubicBezTo>
                  <a:cubicBezTo>
                    <a:pt x="2348" y="1009"/>
                    <a:pt x="2347" y="1009"/>
                    <a:pt x="2346" y="1009"/>
                  </a:cubicBezTo>
                  <a:cubicBezTo>
                    <a:pt x="2346" y="1009"/>
                    <a:pt x="2346" y="1009"/>
                    <a:pt x="2346" y="1009"/>
                  </a:cubicBezTo>
                  <a:cubicBezTo>
                    <a:pt x="2346" y="1009"/>
                    <a:pt x="2345" y="1009"/>
                    <a:pt x="2345" y="1009"/>
                  </a:cubicBezTo>
                  <a:cubicBezTo>
                    <a:pt x="2345" y="1009"/>
                    <a:pt x="2345" y="1009"/>
                    <a:pt x="2345" y="1009"/>
                  </a:cubicBezTo>
                  <a:cubicBezTo>
                    <a:pt x="2340" y="1009"/>
                    <a:pt x="2336" y="1001"/>
                    <a:pt x="2331" y="997"/>
                  </a:cubicBezTo>
                  <a:cubicBezTo>
                    <a:pt x="2331" y="997"/>
                    <a:pt x="2331" y="997"/>
                    <a:pt x="2331" y="997"/>
                  </a:cubicBezTo>
                  <a:cubicBezTo>
                    <a:pt x="2326" y="992"/>
                    <a:pt x="2324" y="986"/>
                    <a:pt x="2323" y="984"/>
                  </a:cubicBezTo>
                  <a:cubicBezTo>
                    <a:pt x="2323" y="984"/>
                    <a:pt x="2323" y="984"/>
                    <a:pt x="2323" y="984"/>
                  </a:cubicBezTo>
                  <a:cubicBezTo>
                    <a:pt x="2322" y="984"/>
                    <a:pt x="2322" y="984"/>
                    <a:pt x="2322" y="984"/>
                  </a:cubicBezTo>
                  <a:cubicBezTo>
                    <a:pt x="2322" y="984"/>
                    <a:pt x="2322" y="984"/>
                    <a:pt x="2322" y="984"/>
                  </a:cubicBezTo>
                  <a:cubicBezTo>
                    <a:pt x="2322" y="984"/>
                    <a:pt x="2322" y="984"/>
                    <a:pt x="2322" y="984"/>
                  </a:cubicBezTo>
                  <a:cubicBezTo>
                    <a:pt x="2322" y="984"/>
                    <a:pt x="2322" y="984"/>
                    <a:pt x="2322" y="984"/>
                  </a:cubicBezTo>
                  <a:cubicBezTo>
                    <a:pt x="2321" y="984"/>
                    <a:pt x="2321" y="985"/>
                    <a:pt x="2320" y="986"/>
                  </a:cubicBezTo>
                  <a:cubicBezTo>
                    <a:pt x="2320" y="986"/>
                    <a:pt x="2320" y="986"/>
                    <a:pt x="2320" y="986"/>
                  </a:cubicBezTo>
                  <a:cubicBezTo>
                    <a:pt x="2319" y="988"/>
                    <a:pt x="2317" y="988"/>
                    <a:pt x="2316" y="989"/>
                  </a:cubicBezTo>
                  <a:cubicBezTo>
                    <a:pt x="2316" y="989"/>
                    <a:pt x="2316" y="989"/>
                    <a:pt x="2316" y="989"/>
                  </a:cubicBezTo>
                  <a:cubicBezTo>
                    <a:pt x="2314" y="990"/>
                    <a:pt x="2314" y="990"/>
                    <a:pt x="2314" y="991"/>
                  </a:cubicBezTo>
                  <a:cubicBezTo>
                    <a:pt x="2314" y="991"/>
                    <a:pt x="2314" y="991"/>
                    <a:pt x="2314" y="991"/>
                  </a:cubicBezTo>
                  <a:cubicBezTo>
                    <a:pt x="2314" y="991"/>
                    <a:pt x="2314" y="991"/>
                    <a:pt x="2314" y="992"/>
                  </a:cubicBezTo>
                  <a:cubicBezTo>
                    <a:pt x="2314" y="992"/>
                    <a:pt x="2314" y="992"/>
                    <a:pt x="2314" y="992"/>
                  </a:cubicBezTo>
                  <a:cubicBezTo>
                    <a:pt x="2314" y="992"/>
                    <a:pt x="2314" y="993"/>
                    <a:pt x="2314" y="994"/>
                  </a:cubicBezTo>
                  <a:cubicBezTo>
                    <a:pt x="2314" y="994"/>
                    <a:pt x="2314" y="994"/>
                    <a:pt x="2314" y="994"/>
                  </a:cubicBezTo>
                  <a:cubicBezTo>
                    <a:pt x="2314" y="994"/>
                    <a:pt x="2314" y="995"/>
                    <a:pt x="2314" y="995"/>
                  </a:cubicBezTo>
                  <a:cubicBezTo>
                    <a:pt x="2314" y="995"/>
                    <a:pt x="2314" y="995"/>
                    <a:pt x="2314" y="995"/>
                  </a:cubicBezTo>
                  <a:cubicBezTo>
                    <a:pt x="2313" y="996"/>
                    <a:pt x="2312" y="996"/>
                    <a:pt x="2312" y="996"/>
                  </a:cubicBezTo>
                  <a:cubicBezTo>
                    <a:pt x="2312" y="996"/>
                    <a:pt x="2312" y="996"/>
                    <a:pt x="2312" y="996"/>
                  </a:cubicBezTo>
                  <a:cubicBezTo>
                    <a:pt x="2311" y="996"/>
                    <a:pt x="2310" y="996"/>
                    <a:pt x="2309" y="996"/>
                  </a:cubicBezTo>
                  <a:cubicBezTo>
                    <a:pt x="2309" y="996"/>
                    <a:pt x="2309" y="996"/>
                    <a:pt x="2309" y="996"/>
                  </a:cubicBezTo>
                  <a:cubicBezTo>
                    <a:pt x="2309" y="996"/>
                    <a:pt x="2309" y="996"/>
                    <a:pt x="2309" y="996"/>
                  </a:cubicBezTo>
                  <a:cubicBezTo>
                    <a:pt x="2309" y="996"/>
                    <a:pt x="2309" y="996"/>
                    <a:pt x="2309" y="996"/>
                  </a:cubicBezTo>
                  <a:cubicBezTo>
                    <a:pt x="2309" y="996"/>
                    <a:pt x="2309" y="996"/>
                    <a:pt x="2309" y="997"/>
                  </a:cubicBezTo>
                  <a:cubicBezTo>
                    <a:pt x="2309" y="997"/>
                    <a:pt x="2309" y="997"/>
                    <a:pt x="2309" y="997"/>
                  </a:cubicBezTo>
                  <a:cubicBezTo>
                    <a:pt x="2310" y="998"/>
                    <a:pt x="2311" y="999"/>
                    <a:pt x="2312" y="1000"/>
                  </a:cubicBezTo>
                  <a:cubicBezTo>
                    <a:pt x="2312" y="1000"/>
                    <a:pt x="2312" y="1000"/>
                    <a:pt x="2312" y="1000"/>
                  </a:cubicBezTo>
                  <a:cubicBezTo>
                    <a:pt x="2313" y="1001"/>
                    <a:pt x="2314" y="1002"/>
                    <a:pt x="2314" y="1003"/>
                  </a:cubicBezTo>
                  <a:cubicBezTo>
                    <a:pt x="2314" y="1003"/>
                    <a:pt x="2314" y="1003"/>
                    <a:pt x="2314" y="1003"/>
                  </a:cubicBezTo>
                  <a:cubicBezTo>
                    <a:pt x="2313" y="1005"/>
                    <a:pt x="2311" y="1006"/>
                    <a:pt x="2309" y="1007"/>
                  </a:cubicBezTo>
                  <a:cubicBezTo>
                    <a:pt x="2309" y="1007"/>
                    <a:pt x="2309" y="1007"/>
                    <a:pt x="2309" y="1007"/>
                  </a:cubicBezTo>
                  <a:cubicBezTo>
                    <a:pt x="2308" y="1007"/>
                    <a:pt x="2305" y="1007"/>
                    <a:pt x="2304" y="1007"/>
                  </a:cubicBezTo>
                  <a:cubicBezTo>
                    <a:pt x="2304" y="1007"/>
                    <a:pt x="2304" y="1007"/>
                    <a:pt x="2304" y="1007"/>
                  </a:cubicBezTo>
                  <a:cubicBezTo>
                    <a:pt x="2301" y="1007"/>
                    <a:pt x="2296" y="1015"/>
                    <a:pt x="2293" y="1020"/>
                  </a:cubicBezTo>
                  <a:cubicBezTo>
                    <a:pt x="2293" y="1020"/>
                    <a:pt x="2293" y="1020"/>
                    <a:pt x="2293" y="1020"/>
                  </a:cubicBezTo>
                  <a:cubicBezTo>
                    <a:pt x="2289" y="1025"/>
                    <a:pt x="2282" y="1023"/>
                    <a:pt x="2279" y="1024"/>
                  </a:cubicBezTo>
                  <a:cubicBezTo>
                    <a:pt x="2279" y="1024"/>
                    <a:pt x="2279" y="1024"/>
                    <a:pt x="2279" y="1024"/>
                  </a:cubicBezTo>
                  <a:cubicBezTo>
                    <a:pt x="2278" y="1024"/>
                    <a:pt x="2276" y="1027"/>
                    <a:pt x="2276" y="1030"/>
                  </a:cubicBezTo>
                  <a:cubicBezTo>
                    <a:pt x="2276" y="1030"/>
                    <a:pt x="2276" y="1030"/>
                    <a:pt x="2276" y="1030"/>
                  </a:cubicBezTo>
                  <a:cubicBezTo>
                    <a:pt x="2276" y="1032"/>
                    <a:pt x="2276" y="1034"/>
                    <a:pt x="2278" y="1035"/>
                  </a:cubicBezTo>
                  <a:cubicBezTo>
                    <a:pt x="2278" y="1035"/>
                    <a:pt x="2278" y="1035"/>
                    <a:pt x="2278" y="1035"/>
                  </a:cubicBezTo>
                  <a:cubicBezTo>
                    <a:pt x="2281" y="1039"/>
                    <a:pt x="2287" y="1043"/>
                    <a:pt x="2287" y="1048"/>
                  </a:cubicBezTo>
                  <a:cubicBezTo>
                    <a:pt x="2287" y="1048"/>
                    <a:pt x="2287" y="1048"/>
                    <a:pt x="2287" y="1048"/>
                  </a:cubicBezTo>
                  <a:cubicBezTo>
                    <a:pt x="2287" y="1048"/>
                    <a:pt x="2287" y="1049"/>
                    <a:pt x="2287" y="1050"/>
                  </a:cubicBezTo>
                  <a:cubicBezTo>
                    <a:pt x="2287" y="1050"/>
                    <a:pt x="2287" y="1050"/>
                    <a:pt x="2287" y="1050"/>
                  </a:cubicBezTo>
                  <a:cubicBezTo>
                    <a:pt x="2286" y="1051"/>
                    <a:pt x="2285" y="1054"/>
                    <a:pt x="2284" y="1055"/>
                  </a:cubicBezTo>
                  <a:cubicBezTo>
                    <a:pt x="2284" y="1055"/>
                    <a:pt x="2284" y="1055"/>
                    <a:pt x="2284" y="1055"/>
                  </a:cubicBezTo>
                  <a:cubicBezTo>
                    <a:pt x="2282" y="1057"/>
                    <a:pt x="2282" y="1059"/>
                    <a:pt x="2280" y="1059"/>
                  </a:cubicBezTo>
                  <a:cubicBezTo>
                    <a:pt x="2280" y="1059"/>
                    <a:pt x="2280" y="1059"/>
                    <a:pt x="2280" y="1059"/>
                  </a:cubicBezTo>
                  <a:cubicBezTo>
                    <a:pt x="2279" y="1059"/>
                    <a:pt x="2279" y="1059"/>
                    <a:pt x="2278" y="1059"/>
                  </a:cubicBezTo>
                  <a:cubicBezTo>
                    <a:pt x="2278" y="1059"/>
                    <a:pt x="2278" y="1059"/>
                    <a:pt x="2278" y="1059"/>
                  </a:cubicBezTo>
                  <a:cubicBezTo>
                    <a:pt x="2278" y="1059"/>
                    <a:pt x="2278" y="1059"/>
                    <a:pt x="2278" y="1059"/>
                  </a:cubicBezTo>
                  <a:cubicBezTo>
                    <a:pt x="2278" y="1059"/>
                    <a:pt x="2278" y="1059"/>
                    <a:pt x="2278" y="1059"/>
                  </a:cubicBezTo>
                  <a:cubicBezTo>
                    <a:pt x="2278" y="1059"/>
                    <a:pt x="2278" y="1059"/>
                    <a:pt x="2277" y="1060"/>
                  </a:cubicBezTo>
                  <a:cubicBezTo>
                    <a:pt x="2277" y="1060"/>
                    <a:pt x="2277" y="1060"/>
                    <a:pt x="2277" y="1060"/>
                  </a:cubicBezTo>
                  <a:cubicBezTo>
                    <a:pt x="2276" y="1060"/>
                    <a:pt x="2274" y="1061"/>
                    <a:pt x="2272" y="1062"/>
                  </a:cubicBezTo>
                  <a:cubicBezTo>
                    <a:pt x="2272" y="1062"/>
                    <a:pt x="2272" y="1062"/>
                    <a:pt x="2272" y="1062"/>
                  </a:cubicBezTo>
                  <a:cubicBezTo>
                    <a:pt x="2269" y="1063"/>
                    <a:pt x="2263" y="1068"/>
                    <a:pt x="2261" y="1069"/>
                  </a:cubicBezTo>
                  <a:cubicBezTo>
                    <a:pt x="2261" y="1069"/>
                    <a:pt x="2261" y="1069"/>
                    <a:pt x="2261" y="1069"/>
                  </a:cubicBezTo>
                  <a:cubicBezTo>
                    <a:pt x="2261" y="1070"/>
                    <a:pt x="2260" y="1071"/>
                    <a:pt x="2259" y="1072"/>
                  </a:cubicBezTo>
                  <a:cubicBezTo>
                    <a:pt x="2259" y="1072"/>
                    <a:pt x="2259" y="1072"/>
                    <a:pt x="2259" y="1072"/>
                  </a:cubicBezTo>
                  <a:cubicBezTo>
                    <a:pt x="2258" y="1073"/>
                    <a:pt x="2258" y="1073"/>
                    <a:pt x="2258" y="1074"/>
                  </a:cubicBezTo>
                  <a:cubicBezTo>
                    <a:pt x="2258" y="1074"/>
                    <a:pt x="2258" y="1074"/>
                    <a:pt x="2258" y="1074"/>
                  </a:cubicBezTo>
                  <a:cubicBezTo>
                    <a:pt x="2258" y="1075"/>
                    <a:pt x="2260" y="1078"/>
                    <a:pt x="2262" y="1080"/>
                  </a:cubicBezTo>
                  <a:cubicBezTo>
                    <a:pt x="2262" y="1080"/>
                    <a:pt x="2262" y="1080"/>
                    <a:pt x="2262" y="1080"/>
                  </a:cubicBezTo>
                  <a:cubicBezTo>
                    <a:pt x="2264" y="1081"/>
                    <a:pt x="2264" y="1083"/>
                    <a:pt x="2264" y="1085"/>
                  </a:cubicBezTo>
                  <a:cubicBezTo>
                    <a:pt x="2264" y="1085"/>
                    <a:pt x="2264" y="1085"/>
                    <a:pt x="2264" y="1085"/>
                  </a:cubicBezTo>
                  <a:cubicBezTo>
                    <a:pt x="2264" y="1088"/>
                    <a:pt x="2262" y="1090"/>
                    <a:pt x="2259" y="1091"/>
                  </a:cubicBezTo>
                  <a:cubicBezTo>
                    <a:pt x="2259" y="1091"/>
                    <a:pt x="2259" y="1091"/>
                    <a:pt x="2259" y="1091"/>
                  </a:cubicBezTo>
                  <a:cubicBezTo>
                    <a:pt x="2259" y="1091"/>
                    <a:pt x="2259" y="1091"/>
                    <a:pt x="2259" y="1091"/>
                  </a:cubicBezTo>
                  <a:cubicBezTo>
                    <a:pt x="2259" y="1091"/>
                    <a:pt x="2259" y="1091"/>
                    <a:pt x="2259" y="1091"/>
                  </a:cubicBezTo>
                  <a:cubicBezTo>
                    <a:pt x="2259" y="1092"/>
                    <a:pt x="2260" y="1092"/>
                    <a:pt x="2260" y="1093"/>
                  </a:cubicBezTo>
                  <a:cubicBezTo>
                    <a:pt x="2260" y="1093"/>
                    <a:pt x="2260" y="1093"/>
                    <a:pt x="2260" y="1093"/>
                  </a:cubicBezTo>
                  <a:cubicBezTo>
                    <a:pt x="2261" y="1094"/>
                    <a:pt x="2263" y="1096"/>
                    <a:pt x="2263" y="1098"/>
                  </a:cubicBezTo>
                  <a:cubicBezTo>
                    <a:pt x="2263" y="1098"/>
                    <a:pt x="2263" y="1098"/>
                    <a:pt x="2263" y="1098"/>
                  </a:cubicBezTo>
                  <a:cubicBezTo>
                    <a:pt x="2264" y="1100"/>
                    <a:pt x="2265" y="1103"/>
                    <a:pt x="2267" y="1103"/>
                  </a:cubicBezTo>
                  <a:cubicBezTo>
                    <a:pt x="2267" y="1103"/>
                    <a:pt x="2267" y="1103"/>
                    <a:pt x="2267" y="1103"/>
                  </a:cubicBezTo>
                  <a:cubicBezTo>
                    <a:pt x="2267" y="1103"/>
                    <a:pt x="2268" y="1103"/>
                    <a:pt x="2268" y="1103"/>
                  </a:cubicBezTo>
                  <a:cubicBezTo>
                    <a:pt x="2268" y="1103"/>
                    <a:pt x="2268" y="1103"/>
                    <a:pt x="2268" y="1103"/>
                  </a:cubicBezTo>
                  <a:cubicBezTo>
                    <a:pt x="2269" y="1103"/>
                    <a:pt x="2269" y="1103"/>
                    <a:pt x="2270" y="1103"/>
                  </a:cubicBezTo>
                  <a:cubicBezTo>
                    <a:pt x="2270" y="1103"/>
                    <a:pt x="2270" y="1103"/>
                    <a:pt x="2270" y="1103"/>
                  </a:cubicBezTo>
                  <a:cubicBezTo>
                    <a:pt x="2273" y="1102"/>
                    <a:pt x="2275" y="1104"/>
                    <a:pt x="2277" y="1107"/>
                  </a:cubicBezTo>
                  <a:cubicBezTo>
                    <a:pt x="2277" y="1107"/>
                    <a:pt x="2277" y="1107"/>
                    <a:pt x="2277" y="1107"/>
                  </a:cubicBezTo>
                  <a:cubicBezTo>
                    <a:pt x="2277" y="1107"/>
                    <a:pt x="2277" y="1107"/>
                    <a:pt x="2278" y="1107"/>
                  </a:cubicBezTo>
                  <a:cubicBezTo>
                    <a:pt x="2278" y="1107"/>
                    <a:pt x="2278" y="1107"/>
                    <a:pt x="2278" y="1107"/>
                  </a:cubicBezTo>
                  <a:cubicBezTo>
                    <a:pt x="2279" y="1107"/>
                    <a:pt x="2281" y="1106"/>
                    <a:pt x="2283" y="1104"/>
                  </a:cubicBezTo>
                  <a:cubicBezTo>
                    <a:pt x="2283" y="1104"/>
                    <a:pt x="2283" y="1104"/>
                    <a:pt x="2283" y="1104"/>
                  </a:cubicBezTo>
                  <a:cubicBezTo>
                    <a:pt x="2285" y="1102"/>
                    <a:pt x="2287" y="1102"/>
                    <a:pt x="2290" y="1102"/>
                  </a:cubicBezTo>
                  <a:cubicBezTo>
                    <a:pt x="2290" y="1102"/>
                    <a:pt x="2290" y="1102"/>
                    <a:pt x="2290" y="1102"/>
                  </a:cubicBezTo>
                  <a:cubicBezTo>
                    <a:pt x="2291" y="1102"/>
                    <a:pt x="2293" y="1102"/>
                    <a:pt x="2295" y="1102"/>
                  </a:cubicBezTo>
                  <a:cubicBezTo>
                    <a:pt x="2295" y="1102"/>
                    <a:pt x="2295" y="1102"/>
                    <a:pt x="2295" y="1102"/>
                  </a:cubicBezTo>
                  <a:cubicBezTo>
                    <a:pt x="2296" y="1102"/>
                    <a:pt x="2298" y="1102"/>
                    <a:pt x="2299" y="1101"/>
                  </a:cubicBezTo>
                  <a:cubicBezTo>
                    <a:pt x="2299" y="1101"/>
                    <a:pt x="2299" y="1101"/>
                    <a:pt x="2299" y="1101"/>
                  </a:cubicBezTo>
                  <a:cubicBezTo>
                    <a:pt x="2300" y="1101"/>
                    <a:pt x="2301" y="1101"/>
                    <a:pt x="2302" y="1101"/>
                  </a:cubicBezTo>
                  <a:cubicBezTo>
                    <a:pt x="2302" y="1101"/>
                    <a:pt x="2302" y="1101"/>
                    <a:pt x="2302" y="1101"/>
                  </a:cubicBezTo>
                  <a:cubicBezTo>
                    <a:pt x="2307" y="1101"/>
                    <a:pt x="2310" y="1108"/>
                    <a:pt x="2312" y="1110"/>
                  </a:cubicBezTo>
                  <a:cubicBezTo>
                    <a:pt x="2312" y="1110"/>
                    <a:pt x="2312" y="1110"/>
                    <a:pt x="2312" y="1110"/>
                  </a:cubicBezTo>
                  <a:cubicBezTo>
                    <a:pt x="2312" y="1111"/>
                    <a:pt x="2313" y="1111"/>
                    <a:pt x="2314" y="1111"/>
                  </a:cubicBezTo>
                  <a:cubicBezTo>
                    <a:pt x="2314" y="1111"/>
                    <a:pt x="2314" y="1111"/>
                    <a:pt x="2314" y="1111"/>
                  </a:cubicBezTo>
                  <a:cubicBezTo>
                    <a:pt x="2314" y="1111"/>
                    <a:pt x="2315" y="1111"/>
                    <a:pt x="2316" y="1111"/>
                  </a:cubicBezTo>
                  <a:cubicBezTo>
                    <a:pt x="2316" y="1111"/>
                    <a:pt x="2316" y="1111"/>
                    <a:pt x="2316" y="1111"/>
                  </a:cubicBezTo>
                  <a:cubicBezTo>
                    <a:pt x="2316" y="1110"/>
                    <a:pt x="2316" y="1110"/>
                    <a:pt x="2316" y="1110"/>
                  </a:cubicBezTo>
                  <a:cubicBezTo>
                    <a:pt x="2316" y="1110"/>
                    <a:pt x="2316" y="1110"/>
                    <a:pt x="2316" y="1110"/>
                  </a:cubicBezTo>
                  <a:cubicBezTo>
                    <a:pt x="2316" y="1110"/>
                    <a:pt x="2316" y="1110"/>
                    <a:pt x="2316" y="1110"/>
                  </a:cubicBezTo>
                  <a:cubicBezTo>
                    <a:pt x="2316" y="1110"/>
                    <a:pt x="2316" y="1110"/>
                    <a:pt x="2316" y="1110"/>
                  </a:cubicBezTo>
                  <a:cubicBezTo>
                    <a:pt x="2316" y="1110"/>
                    <a:pt x="2316" y="1109"/>
                    <a:pt x="2316" y="1108"/>
                  </a:cubicBezTo>
                  <a:cubicBezTo>
                    <a:pt x="2316" y="1108"/>
                    <a:pt x="2316" y="1108"/>
                    <a:pt x="2316" y="1108"/>
                  </a:cubicBezTo>
                  <a:cubicBezTo>
                    <a:pt x="2316" y="1105"/>
                    <a:pt x="2319" y="1104"/>
                    <a:pt x="2322" y="1100"/>
                  </a:cubicBezTo>
                  <a:cubicBezTo>
                    <a:pt x="2322" y="1100"/>
                    <a:pt x="2322" y="1100"/>
                    <a:pt x="2322" y="1100"/>
                  </a:cubicBezTo>
                  <a:cubicBezTo>
                    <a:pt x="2324" y="1097"/>
                    <a:pt x="2328" y="1096"/>
                    <a:pt x="2331" y="1096"/>
                  </a:cubicBezTo>
                  <a:cubicBezTo>
                    <a:pt x="2331" y="1096"/>
                    <a:pt x="2331" y="1096"/>
                    <a:pt x="2331" y="1096"/>
                  </a:cubicBezTo>
                  <a:cubicBezTo>
                    <a:pt x="2334" y="1096"/>
                    <a:pt x="2337" y="1096"/>
                    <a:pt x="2339" y="1097"/>
                  </a:cubicBezTo>
                  <a:cubicBezTo>
                    <a:pt x="2339" y="1097"/>
                    <a:pt x="2339" y="1097"/>
                    <a:pt x="2339" y="1097"/>
                  </a:cubicBezTo>
                  <a:cubicBezTo>
                    <a:pt x="2339" y="1097"/>
                    <a:pt x="2339" y="1097"/>
                    <a:pt x="2339" y="1097"/>
                  </a:cubicBezTo>
                  <a:cubicBezTo>
                    <a:pt x="2339" y="1097"/>
                    <a:pt x="2339" y="1097"/>
                    <a:pt x="2339" y="1097"/>
                  </a:cubicBezTo>
                  <a:cubicBezTo>
                    <a:pt x="2339" y="1097"/>
                    <a:pt x="2339" y="1097"/>
                    <a:pt x="2340" y="1096"/>
                  </a:cubicBezTo>
                  <a:cubicBezTo>
                    <a:pt x="2340" y="1096"/>
                    <a:pt x="2340" y="1096"/>
                    <a:pt x="2340" y="1096"/>
                  </a:cubicBezTo>
                  <a:cubicBezTo>
                    <a:pt x="2340" y="1096"/>
                    <a:pt x="2341" y="1095"/>
                    <a:pt x="2341" y="1094"/>
                  </a:cubicBezTo>
                  <a:cubicBezTo>
                    <a:pt x="2341" y="1094"/>
                    <a:pt x="2341" y="1094"/>
                    <a:pt x="2341" y="1094"/>
                  </a:cubicBezTo>
                  <a:cubicBezTo>
                    <a:pt x="2342" y="1091"/>
                    <a:pt x="2343" y="1088"/>
                    <a:pt x="2344" y="1086"/>
                  </a:cubicBezTo>
                  <a:cubicBezTo>
                    <a:pt x="2344" y="1086"/>
                    <a:pt x="2344" y="1086"/>
                    <a:pt x="2344" y="1086"/>
                  </a:cubicBezTo>
                  <a:cubicBezTo>
                    <a:pt x="2344" y="1086"/>
                    <a:pt x="2344" y="1086"/>
                    <a:pt x="2344" y="1086"/>
                  </a:cubicBezTo>
                  <a:cubicBezTo>
                    <a:pt x="2347" y="1087"/>
                    <a:pt x="2347" y="1087"/>
                    <a:pt x="2347" y="1087"/>
                  </a:cubicBezTo>
                  <a:cubicBezTo>
                    <a:pt x="2346" y="1089"/>
                    <a:pt x="2345" y="1092"/>
                    <a:pt x="2344" y="1095"/>
                  </a:cubicBezTo>
                  <a:cubicBezTo>
                    <a:pt x="2344" y="1095"/>
                    <a:pt x="2344" y="1095"/>
                    <a:pt x="2344" y="1095"/>
                  </a:cubicBezTo>
                  <a:cubicBezTo>
                    <a:pt x="2343" y="1096"/>
                    <a:pt x="2342" y="1098"/>
                    <a:pt x="2341" y="1099"/>
                  </a:cubicBezTo>
                  <a:cubicBezTo>
                    <a:pt x="2341" y="1099"/>
                    <a:pt x="2341" y="1099"/>
                    <a:pt x="2341" y="1099"/>
                  </a:cubicBezTo>
                  <a:cubicBezTo>
                    <a:pt x="2341" y="1099"/>
                    <a:pt x="2341" y="1099"/>
                    <a:pt x="2341" y="1100"/>
                  </a:cubicBezTo>
                  <a:cubicBezTo>
                    <a:pt x="2341" y="1100"/>
                    <a:pt x="2341" y="1100"/>
                    <a:pt x="2341" y="1100"/>
                  </a:cubicBezTo>
                  <a:cubicBezTo>
                    <a:pt x="2341" y="1102"/>
                    <a:pt x="2342" y="1106"/>
                    <a:pt x="2342" y="1107"/>
                  </a:cubicBezTo>
                  <a:cubicBezTo>
                    <a:pt x="2342" y="1107"/>
                    <a:pt x="2342" y="1107"/>
                    <a:pt x="2342" y="1107"/>
                  </a:cubicBezTo>
                  <a:cubicBezTo>
                    <a:pt x="2344" y="1110"/>
                    <a:pt x="2345" y="1111"/>
                    <a:pt x="2345" y="1114"/>
                  </a:cubicBezTo>
                  <a:cubicBezTo>
                    <a:pt x="2345" y="1114"/>
                    <a:pt x="2345" y="1114"/>
                    <a:pt x="2345" y="1114"/>
                  </a:cubicBezTo>
                  <a:cubicBezTo>
                    <a:pt x="2345" y="1114"/>
                    <a:pt x="2345" y="1115"/>
                    <a:pt x="2345" y="1115"/>
                  </a:cubicBezTo>
                  <a:cubicBezTo>
                    <a:pt x="2345" y="1115"/>
                    <a:pt x="2345" y="1115"/>
                    <a:pt x="2345" y="1115"/>
                  </a:cubicBezTo>
                  <a:cubicBezTo>
                    <a:pt x="2345" y="1115"/>
                    <a:pt x="2345" y="1115"/>
                    <a:pt x="2345" y="1115"/>
                  </a:cubicBezTo>
                  <a:cubicBezTo>
                    <a:pt x="2345" y="1115"/>
                    <a:pt x="2345" y="1115"/>
                    <a:pt x="2345" y="1115"/>
                  </a:cubicBezTo>
                  <a:cubicBezTo>
                    <a:pt x="2345" y="1116"/>
                    <a:pt x="2346" y="1117"/>
                    <a:pt x="2347" y="1122"/>
                  </a:cubicBezTo>
                  <a:cubicBezTo>
                    <a:pt x="2347" y="1122"/>
                    <a:pt x="2347" y="1122"/>
                    <a:pt x="2347" y="1122"/>
                  </a:cubicBezTo>
                  <a:cubicBezTo>
                    <a:pt x="2347" y="1122"/>
                    <a:pt x="2347" y="1123"/>
                    <a:pt x="2347" y="1123"/>
                  </a:cubicBezTo>
                  <a:cubicBezTo>
                    <a:pt x="2347" y="1123"/>
                    <a:pt x="2347" y="1123"/>
                    <a:pt x="2347" y="1123"/>
                  </a:cubicBezTo>
                  <a:cubicBezTo>
                    <a:pt x="2347" y="1126"/>
                    <a:pt x="2346" y="1129"/>
                    <a:pt x="2346" y="1131"/>
                  </a:cubicBezTo>
                  <a:cubicBezTo>
                    <a:pt x="2346" y="1131"/>
                    <a:pt x="2346" y="1131"/>
                    <a:pt x="2346" y="1131"/>
                  </a:cubicBezTo>
                  <a:cubicBezTo>
                    <a:pt x="2346" y="1132"/>
                    <a:pt x="2346" y="1133"/>
                    <a:pt x="2347" y="1133"/>
                  </a:cubicBezTo>
                  <a:cubicBezTo>
                    <a:pt x="2347" y="1133"/>
                    <a:pt x="2347" y="1133"/>
                    <a:pt x="2347" y="1133"/>
                  </a:cubicBezTo>
                  <a:cubicBezTo>
                    <a:pt x="2348" y="1135"/>
                    <a:pt x="2349" y="1136"/>
                    <a:pt x="2349" y="1139"/>
                  </a:cubicBezTo>
                  <a:cubicBezTo>
                    <a:pt x="2349" y="1139"/>
                    <a:pt x="2349" y="1139"/>
                    <a:pt x="2349" y="1139"/>
                  </a:cubicBezTo>
                  <a:cubicBezTo>
                    <a:pt x="2350" y="1141"/>
                    <a:pt x="2348" y="1143"/>
                    <a:pt x="2346" y="1144"/>
                  </a:cubicBezTo>
                  <a:cubicBezTo>
                    <a:pt x="2346" y="1144"/>
                    <a:pt x="2346" y="1144"/>
                    <a:pt x="2346" y="1144"/>
                  </a:cubicBezTo>
                  <a:cubicBezTo>
                    <a:pt x="2341" y="1146"/>
                    <a:pt x="2339" y="1147"/>
                    <a:pt x="2339" y="1153"/>
                  </a:cubicBezTo>
                  <a:cubicBezTo>
                    <a:pt x="2339" y="1153"/>
                    <a:pt x="2339" y="1153"/>
                    <a:pt x="2339" y="1153"/>
                  </a:cubicBezTo>
                  <a:cubicBezTo>
                    <a:pt x="2339" y="1153"/>
                    <a:pt x="2339" y="1154"/>
                    <a:pt x="2339" y="1155"/>
                  </a:cubicBezTo>
                  <a:cubicBezTo>
                    <a:pt x="2339" y="1155"/>
                    <a:pt x="2339" y="1155"/>
                    <a:pt x="2339" y="1155"/>
                  </a:cubicBezTo>
                  <a:cubicBezTo>
                    <a:pt x="2339" y="1160"/>
                    <a:pt x="2340" y="1165"/>
                    <a:pt x="2341" y="1166"/>
                  </a:cubicBezTo>
                  <a:cubicBezTo>
                    <a:pt x="2341" y="1166"/>
                    <a:pt x="2341" y="1166"/>
                    <a:pt x="2341" y="1166"/>
                  </a:cubicBezTo>
                  <a:cubicBezTo>
                    <a:pt x="2342" y="1166"/>
                    <a:pt x="2343" y="1166"/>
                    <a:pt x="2345" y="1166"/>
                  </a:cubicBezTo>
                  <a:cubicBezTo>
                    <a:pt x="2345" y="1166"/>
                    <a:pt x="2345" y="1166"/>
                    <a:pt x="2345" y="1166"/>
                  </a:cubicBezTo>
                  <a:cubicBezTo>
                    <a:pt x="2346" y="1166"/>
                    <a:pt x="2349" y="1167"/>
                    <a:pt x="2349" y="1169"/>
                  </a:cubicBezTo>
                  <a:cubicBezTo>
                    <a:pt x="2349" y="1169"/>
                    <a:pt x="2349" y="1169"/>
                    <a:pt x="2349" y="1169"/>
                  </a:cubicBezTo>
                  <a:cubicBezTo>
                    <a:pt x="2350" y="1171"/>
                    <a:pt x="2350" y="1171"/>
                    <a:pt x="2350" y="1171"/>
                  </a:cubicBezTo>
                  <a:cubicBezTo>
                    <a:pt x="2350" y="1171"/>
                    <a:pt x="2350" y="1171"/>
                    <a:pt x="2350" y="1171"/>
                  </a:cubicBezTo>
                  <a:cubicBezTo>
                    <a:pt x="2351" y="1171"/>
                    <a:pt x="2351" y="1171"/>
                    <a:pt x="2352" y="1170"/>
                  </a:cubicBezTo>
                  <a:cubicBezTo>
                    <a:pt x="2352" y="1170"/>
                    <a:pt x="2352" y="1170"/>
                    <a:pt x="2352" y="1170"/>
                  </a:cubicBezTo>
                  <a:cubicBezTo>
                    <a:pt x="2354" y="1169"/>
                    <a:pt x="2354" y="1169"/>
                    <a:pt x="2356" y="1169"/>
                  </a:cubicBezTo>
                  <a:cubicBezTo>
                    <a:pt x="2356" y="1169"/>
                    <a:pt x="2356" y="1169"/>
                    <a:pt x="2356" y="1169"/>
                  </a:cubicBezTo>
                  <a:cubicBezTo>
                    <a:pt x="2358" y="1169"/>
                    <a:pt x="2359" y="1170"/>
                    <a:pt x="2360" y="1173"/>
                  </a:cubicBezTo>
                  <a:cubicBezTo>
                    <a:pt x="2360" y="1173"/>
                    <a:pt x="2360" y="1173"/>
                    <a:pt x="2360" y="1173"/>
                  </a:cubicBezTo>
                  <a:cubicBezTo>
                    <a:pt x="2361" y="1176"/>
                    <a:pt x="2362" y="1177"/>
                    <a:pt x="2363" y="1177"/>
                  </a:cubicBezTo>
                  <a:cubicBezTo>
                    <a:pt x="2363" y="1177"/>
                    <a:pt x="2363" y="1177"/>
                    <a:pt x="2363" y="1177"/>
                  </a:cubicBezTo>
                  <a:cubicBezTo>
                    <a:pt x="2363" y="1177"/>
                    <a:pt x="2363" y="1177"/>
                    <a:pt x="2364" y="1176"/>
                  </a:cubicBezTo>
                  <a:cubicBezTo>
                    <a:pt x="2364" y="1176"/>
                    <a:pt x="2364" y="1176"/>
                    <a:pt x="2364" y="1176"/>
                  </a:cubicBezTo>
                  <a:cubicBezTo>
                    <a:pt x="2365" y="1174"/>
                    <a:pt x="2367" y="1173"/>
                    <a:pt x="2370" y="1173"/>
                  </a:cubicBezTo>
                  <a:cubicBezTo>
                    <a:pt x="2370" y="1173"/>
                    <a:pt x="2370" y="1173"/>
                    <a:pt x="2370" y="1173"/>
                  </a:cubicBezTo>
                  <a:cubicBezTo>
                    <a:pt x="2371" y="1173"/>
                    <a:pt x="2373" y="1174"/>
                    <a:pt x="2373" y="1176"/>
                  </a:cubicBezTo>
                  <a:cubicBezTo>
                    <a:pt x="2373" y="1176"/>
                    <a:pt x="2373" y="1176"/>
                    <a:pt x="2373" y="1176"/>
                  </a:cubicBezTo>
                  <a:cubicBezTo>
                    <a:pt x="2373" y="1178"/>
                    <a:pt x="2374" y="1178"/>
                    <a:pt x="2375" y="1178"/>
                  </a:cubicBezTo>
                  <a:cubicBezTo>
                    <a:pt x="2375" y="1178"/>
                    <a:pt x="2375" y="1178"/>
                    <a:pt x="2375" y="1178"/>
                  </a:cubicBezTo>
                  <a:cubicBezTo>
                    <a:pt x="2375" y="1178"/>
                    <a:pt x="2376" y="1178"/>
                    <a:pt x="2377" y="1177"/>
                  </a:cubicBezTo>
                  <a:cubicBezTo>
                    <a:pt x="2377" y="1177"/>
                    <a:pt x="2377" y="1177"/>
                    <a:pt x="2377" y="1177"/>
                  </a:cubicBezTo>
                  <a:cubicBezTo>
                    <a:pt x="2381" y="1175"/>
                    <a:pt x="2387" y="1175"/>
                    <a:pt x="2388" y="1174"/>
                  </a:cubicBezTo>
                  <a:cubicBezTo>
                    <a:pt x="2388" y="1174"/>
                    <a:pt x="2388" y="1174"/>
                    <a:pt x="2388" y="1174"/>
                  </a:cubicBezTo>
                  <a:cubicBezTo>
                    <a:pt x="2388" y="1174"/>
                    <a:pt x="2388" y="1174"/>
                    <a:pt x="2388" y="1174"/>
                  </a:cubicBezTo>
                  <a:cubicBezTo>
                    <a:pt x="2388" y="1174"/>
                    <a:pt x="2388" y="1174"/>
                    <a:pt x="2388" y="1174"/>
                  </a:cubicBezTo>
                  <a:cubicBezTo>
                    <a:pt x="2391" y="1175"/>
                    <a:pt x="2391" y="1175"/>
                    <a:pt x="2391" y="1175"/>
                  </a:cubicBezTo>
                  <a:cubicBezTo>
                    <a:pt x="2389" y="1177"/>
                    <a:pt x="2387" y="1177"/>
                    <a:pt x="2385" y="1178"/>
                  </a:cubicBezTo>
                  <a:cubicBezTo>
                    <a:pt x="2385" y="1178"/>
                    <a:pt x="2385" y="1178"/>
                    <a:pt x="2385" y="1178"/>
                  </a:cubicBezTo>
                  <a:cubicBezTo>
                    <a:pt x="2383" y="1178"/>
                    <a:pt x="2380" y="1179"/>
                    <a:pt x="2379" y="1180"/>
                  </a:cubicBezTo>
                  <a:cubicBezTo>
                    <a:pt x="2379" y="1180"/>
                    <a:pt x="2379" y="1180"/>
                    <a:pt x="2379" y="1180"/>
                  </a:cubicBezTo>
                  <a:cubicBezTo>
                    <a:pt x="2377" y="1181"/>
                    <a:pt x="2376" y="1181"/>
                    <a:pt x="2375" y="1181"/>
                  </a:cubicBezTo>
                  <a:cubicBezTo>
                    <a:pt x="2375" y="1181"/>
                    <a:pt x="2375" y="1181"/>
                    <a:pt x="2375" y="1181"/>
                  </a:cubicBezTo>
                  <a:cubicBezTo>
                    <a:pt x="2375" y="1181"/>
                    <a:pt x="2375" y="1181"/>
                    <a:pt x="2375" y="1181"/>
                  </a:cubicBezTo>
                  <a:cubicBezTo>
                    <a:pt x="2375" y="1181"/>
                    <a:pt x="2375" y="1181"/>
                    <a:pt x="2375" y="1181"/>
                  </a:cubicBezTo>
                  <a:cubicBezTo>
                    <a:pt x="2372" y="1181"/>
                    <a:pt x="2371" y="1179"/>
                    <a:pt x="2370" y="1177"/>
                  </a:cubicBezTo>
                  <a:close/>
                  <a:moveTo>
                    <a:pt x="2370" y="1045"/>
                  </a:moveTo>
                  <a:cubicBezTo>
                    <a:pt x="2370" y="1045"/>
                    <a:pt x="2370" y="1045"/>
                    <a:pt x="2370" y="1045"/>
                  </a:cubicBezTo>
                  <a:cubicBezTo>
                    <a:pt x="2370" y="1045"/>
                    <a:pt x="2370" y="1045"/>
                    <a:pt x="2370" y="1045"/>
                  </a:cubicBezTo>
                  <a:cubicBezTo>
                    <a:pt x="2370" y="1045"/>
                    <a:pt x="2370" y="1045"/>
                    <a:pt x="2370" y="1045"/>
                  </a:cubicBezTo>
                  <a:close/>
                  <a:moveTo>
                    <a:pt x="1334" y="1171"/>
                  </a:move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ubicBezTo>
                    <a:pt x="1334" y="1171"/>
                    <a:pt x="1334" y="1171"/>
                    <a:pt x="1334" y="1171"/>
                  </a:cubicBezTo>
                  <a:close/>
                  <a:moveTo>
                    <a:pt x="1712" y="1150"/>
                  </a:moveTo>
                  <a:cubicBezTo>
                    <a:pt x="1711" y="1150"/>
                    <a:pt x="1710" y="1150"/>
                    <a:pt x="1710" y="1150"/>
                  </a:cubicBezTo>
                  <a:cubicBezTo>
                    <a:pt x="1710" y="1150"/>
                    <a:pt x="1710" y="1150"/>
                    <a:pt x="1710" y="1150"/>
                  </a:cubicBezTo>
                  <a:cubicBezTo>
                    <a:pt x="1710" y="1150"/>
                    <a:pt x="1710" y="1150"/>
                    <a:pt x="1710" y="1150"/>
                  </a:cubicBezTo>
                  <a:cubicBezTo>
                    <a:pt x="1710" y="1147"/>
                    <a:pt x="1710" y="1147"/>
                    <a:pt x="1710" y="1147"/>
                  </a:cubicBezTo>
                  <a:cubicBezTo>
                    <a:pt x="1711" y="1147"/>
                    <a:pt x="1711" y="1147"/>
                    <a:pt x="1712" y="1147"/>
                  </a:cubicBezTo>
                  <a:cubicBezTo>
                    <a:pt x="1712" y="1147"/>
                    <a:pt x="1712" y="1147"/>
                    <a:pt x="1712" y="1147"/>
                  </a:cubicBezTo>
                  <a:cubicBezTo>
                    <a:pt x="1712" y="1147"/>
                    <a:pt x="1712" y="1147"/>
                    <a:pt x="1713" y="1147"/>
                  </a:cubicBezTo>
                  <a:cubicBezTo>
                    <a:pt x="1713" y="1147"/>
                    <a:pt x="1713" y="1147"/>
                    <a:pt x="1713" y="1147"/>
                  </a:cubicBezTo>
                  <a:cubicBezTo>
                    <a:pt x="1714" y="1145"/>
                    <a:pt x="1714" y="1144"/>
                    <a:pt x="1714" y="1143"/>
                  </a:cubicBezTo>
                  <a:cubicBezTo>
                    <a:pt x="1714" y="1143"/>
                    <a:pt x="1714" y="1143"/>
                    <a:pt x="1714" y="1143"/>
                  </a:cubicBezTo>
                  <a:cubicBezTo>
                    <a:pt x="1714" y="1141"/>
                    <a:pt x="1715" y="1137"/>
                    <a:pt x="1718" y="1136"/>
                  </a:cubicBezTo>
                  <a:cubicBezTo>
                    <a:pt x="1718" y="1136"/>
                    <a:pt x="1718" y="1136"/>
                    <a:pt x="1718" y="1136"/>
                  </a:cubicBezTo>
                  <a:cubicBezTo>
                    <a:pt x="1720" y="1136"/>
                    <a:pt x="1722" y="1136"/>
                    <a:pt x="1724" y="1136"/>
                  </a:cubicBezTo>
                  <a:cubicBezTo>
                    <a:pt x="1724" y="1136"/>
                    <a:pt x="1724" y="1136"/>
                    <a:pt x="1724" y="1136"/>
                  </a:cubicBezTo>
                  <a:cubicBezTo>
                    <a:pt x="1724" y="1136"/>
                    <a:pt x="1725" y="1136"/>
                    <a:pt x="1725" y="1136"/>
                  </a:cubicBezTo>
                  <a:cubicBezTo>
                    <a:pt x="1725" y="1136"/>
                    <a:pt x="1725" y="1136"/>
                    <a:pt x="1725" y="1136"/>
                  </a:cubicBezTo>
                  <a:cubicBezTo>
                    <a:pt x="1725" y="1136"/>
                    <a:pt x="1725" y="1136"/>
                    <a:pt x="1726" y="1136"/>
                  </a:cubicBezTo>
                  <a:cubicBezTo>
                    <a:pt x="1726" y="1136"/>
                    <a:pt x="1726" y="1136"/>
                    <a:pt x="1726" y="1136"/>
                  </a:cubicBezTo>
                  <a:cubicBezTo>
                    <a:pt x="1726" y="1136"/>
                    <a:pt x="1727" y="1136"/>
                    <a:pt x="1729" y="1135"/>
                  </a:cubicBezTo>
                  <a:cubicBezTo>
                    <a:pt x="1729" y="1135"/>
                    <a:pt x="1729" y="1135"/>
                    <a:pt x="1729" y="1135"/>
                  </a:cubicBezTo>
                  <a:cubicBezTo>
                    <a:pt x="1730" y="1134"/>
                    <a:pt x="1731" y="1132"/>
                    <a:pt x="1733" y="1131"/>
                  </a:cubicBezTo>
                  <a:cubicBezTo>
                    <a:pt x="1733" y="1131"/>
                    <a:pt x="1733" y="1131"/>
                    <a:pt x="1733" y="1131"/>
                  </a:cubicBezTo>
                  <a:cubicBezTo>
                    <a:pt x="1734" y="1130"/>
                    <a:pt x="1736" y="1130"/>
                    <a:pt x="1738" y="1130"/>
                  </a:cubicBezTo>
                  <a:cubicBezTo>
                    <a:pt x="1738" y="1130"/>
                    <a:pt x="1738" y="1130"/>
                    <a:pt x="1738" y="1130"/>
                  </a:cubicBezTo>
                  <a:cubicBezTo>
                    <a:pt x="1738" y="1130"/>
                    <a:pt x="1739" y="1130"/>
                    <a:pt x="1739" y="1130"/>
                  </a:cubicBezTo>
                  <a:cubicBezTo>
                    <a:pt x="1739" y="1130"/>
                    <a:pt x="1739" y="1130"/>
                    <a:pt x="1739" y="1130"/>
                  </a:cubicBezTo>
                  <a:cubicBezTo>
                    <a:pt x="1741" y="1130"/>
                    <a:pt x="1742" y="1130"/>
                    <a:pt x="1744" y="1130"/>
                  </a:cubicBezTo>
                  <a:cubicBezTo>
                    <a:pt x="1744" y="1130"/>
                    <a:pt x="1744" y="1130"/>
                    <a:pt x="1744" y="1130"/>
                  </a:cubicBezTo>
                  <a:cubicBezTo>
                    <a:pt x="1744" y="1133"/>
                    <a:pt x="1744" y="1133"/>
                    <a:pt x="1744" y="1133"/>
                  </a:cubicBezTo>
                  <a:cubicBezTo>
                    <a:pt x="1742" y="1133"/>
                    <a:pt x="1740" y="1133"/>
                    <a:pt x="1739" y="1132"/>
                  </a:cubicBezTo>
                  <a:cubicBezTo>
                    <a:pt x="1739" y="1132"/>
                    <a:pt x="1739" y="1132"/>
                    <a:pt x="1739" y="1132"/>
                  </a:cubicBezTo>
                  <a:cubicBezTo>
                    <a:pt x="1738" y="1132"/>
                    <a:pt x="1738" y="1132"/>
                    <a:pt x="1738" y="1132"/>
                  </a:cubicBezTo>
                  <a:cubicBezTo>
                    <a:pt x="1738" y="1132"/>
                    <a:pt x="1738" y="1132"/>
                    <a:pt x="1738" y="1132"/>
                  </a:cubicBezTo>
                  <a:cubicBezTo>
                    <a:pt x="1737" y="1132"/>
                    <a:pt x="1735" y="1133"/>
                    <a:pt x="1734" y="1134"/>
                  </a:cubicBezTo>
                  <a:cubicBezTo>
                    <a:pt x="1734" y="1134"/>
                    <a:pt x="1734" y="1134"/>
                    <a:pt x="1734" y="1134"/>
                  </a:cubicBezTo>
                  <a:cubicBezTo>
                    <a:pt x="1733" y="1134"/>
                    <a:pt x="1732" y="1136"/>
                    <a:pt x="1730" y="1137"/>
                  </a:cubicBezTo>
                  <a:cubicBezTo>
                    <a:pt x="1730" y="1137"/>
                    <a:pt x="1730" y="1137"/>
                    <a:pt x="1730" y="1137"/>
                  </a:cubicBezTo>
                  <a:cubicBezTo>
                    <a:pt x="1729" y="1138"/>
                    <a:pt x="1727" y="1139"/>
                    <a:pt x="1726" y="1139"/>
                  </a:cubicBezTo>
                  <a:cubicBezTo>
                    <a:pt x="1726" y="1139"/>
                    <a:pt x="1726" y="1139"/>
                    <a:pt x="1726" y="1139"/>
                  </a:cubicBezTo>
                  <a:cubicBezTo>
                    <a:pt x="1725" y="1139"/>
                    <a:pt x="1725" y="1139"/>
                    <a:pt x="1725" y="1139"/>
                  </a:cubicBezTo>
                  <a:cubicBezTo>
                    <a:pt x="1725" y="1139"/>
                    <a:pt x="1725" y="1139"/>
                    <a:pt x="1725" y="1139"/>
                  </a:cubicBezTo>
                  <a:cubicBezTo>
                    <a:pt x="1725" y="1139"/>
                    <a:pt x="1724" y="1139"/>
                    <a:pt x="1724" y="1139"/>
                  </a:cubicBezTo>
                  <a:cubicBezTo>
                    <a:pt x="1724" y="1139"/>
                    <a:pt x="1724" y="1139"/>
                    <a:pt x="1724" y="1139"/>
                  </a:cubicBezTo>
                  <a:cubicBezTo>
                    <a:pt x="1722" y="1139"/>
                    <a:pt x="1721" y="1139"/>
                    <a:pt x="1719" y="1139"/>
                  </a:cubicBezTo>
                  <a:cubicBezTo>
                    <a:pt x="1719" y="1139"/>
                    <a:pt x="1719" y="1139"/>
                    <a:pt x="1719" y="1139"/>
                  </a:cubicBezTo>
                  <a:cubicBezTo>
                    <a:pt x="1718" y="1139"/>
                    <a:pt x="1717" y="1141"/>
                    <a:pt x="1717" y="1143"/>
                  </a:cubicBezTo>
                  <a:cubicBezTo>
                    <a:pt x="1717" y="1143"/>
                    <a:pt x="1717" y="1143"/>
                    <a:pt x="1717" y="1143"/>
                  </a:cubicBezTo>
                  <a:cubicBezTo>
                    <a:pt x="1716" y="1144"/>
                    <a:pt x="1716" y="1146"/>
                    <a:pt x="1715" y="1148"/>
                  </a:cubicBezTo>
                  <a:cubicBezTo>
                    <a:pt x="1715" y="1148"/>
                    <a:pt x="1715" y="1148"/>
                    <a:pt x="1715" y="1148"/>
                  </a:cubicBezTo>
                  <a:cubicBezTo>
                    <a:pt x="1714" y="1149"/>
                    <a:pt x="1713" y="1150"/>
                    <a:pt x="1712" y="1150"/>
                  </a:cubicBezTo>
                  <a:cubicBezTo>
                    <a:pt x="1712" y="1150"/>
                    <a:pt x="1712" y="1150"/>
                    <a:pt x="1712" y="1150"/>
                  </a:cubicBezTo>
                  <a:cubicBezTo>
                    <a:pt x="1712" y="1150"/>
                    <a:pt x="1712" y="1150"/>
                    <a:pt x="1712" y="1150"/>
                  </a:cubicBezTo>
                  <a:close/>
                  <a:moveTo>
                    <a:pt x="783" y="1081"/>
                  </a:moveTo>
                  <a:cubicBezTo>
                    <a:pt x="783" y="1081"/>
                    <a:pt x="783" y="1081"/>
                    <a:pt x="783" y="1081"/>
                  </a:cubicBezTo>
                  <a:cubicBezTo>
                    <a:pt x="783" y="1081"/>
                    <a:pt x="783" y="1081"/>
                    <a:pt x="783" y="1081"/>
                  </a:cubicBezTo>
                  <a:close/>
                  <a:moveTo>
                    <a:pt x="2518" y="1055"/>
                  </a:moveTo>
                  <a:cubicBezTo>
                    <a:pt x="2518" y="1055"/>
                    <a:pt x="2518" y="1055"/>
                    <a:pt x="2518" y="1055"/>
                  </a:cubicBezTo>
                  <a:cubicBezTo>
                    <a:pt x="2518" y="1055"/>
                    <a:pt x="2518" y="1055"/>
                    <a:pt x="2518" y="1055"/>
                  </a:cubicBezTo>
                  <a:cubicBezTo>
                    <a:pt x="2518" y="1055"/>
                    <a:pt x="2518" y="1055"/>
                    <a:pt x="2518" y="1055"/>
                  </a:cubicBezTo>
                  <a:cubicBezTo>
                    <a:pt x="2518" y="1055"/>
                    <a:pt x="2518" y="1055"/>
                    <a:pt x="2518" y="1055"/>
                  </a:cubicBezTo>
                  <a:close/>
                  <a:moveTo>
                    <a:pt x="2516" y="1054"/>
                  </a:moveTo>
                  <a:cubicBezTo>
                    <a:pt x="2516" y="1054"/>
                    <a:pt x="2516" y="1054"/>
                    <a:pt x="2516" y="1054"/>
                  </a:cubicBezTo>
                  <a:cubicBezTo>
                    <a:pt x="2516" y="1054"/>
                    <a:pt x="2516" y="1053"/>
                    <a:pt x="2514" y="1052"/>
                  </a:cubicBezTo>
                  <a:cubicBezTo>
                    <a:pt x="2514" y="1052"/>
                    <a:pt x="2514" y="1052"/>
                    <a:pt x="2514" y="1052"/>
                  </a:cubicBezTo>
                  <a:cubicBezTo>
                    <a:pt x="2511" y="1050"/>
                    <a:pt x="2510" y="1047"/>
                    <a:pt x="2509" y="1044"/>
                  </a:cubicBezTo>
                  <a:cubicBezTo>
                    <a:pt x="2509" y="1044"/>
                    <a:pt x="2509" y="1044"/>
                    <a:pt x="2509" y="1044"/>
                  </a:cubicBezTo>
                  <a:cubicBezTo>
                    <a:pt x="2508" y="1041"/>
                    <a:pt x="2508" y="1038"/>
                    <a:pt x="2508" y="1038"/>
                  </a:cubicBezTo>
                  <a:cubicBezTo>
                    <a:pt x="2508" y="1038"/>
                    <a:pt x="2508" y="1038"/>
                    <a:pt x="2508" y="1038"/>
                  </a:cubicBezTo>
                  <a:cubicBezTo>
                    <a:pt x="2505" y="1037"/>
                    <a:pt x="2503" y="1033"/>
                    <a:pt x="2501" y="1030"/>
                  </a:cubicBezTo>
                  <a:cubicBezTo>
                    <a:pt x="2501" y="1030"/>
                    <a:pt x="2501" y="1030"/>
                    <a:pt x="2501" y="1030"/>
                  </a:cubicBezTo>
                  <a:cubicBezTo>
                    <a:pt x="2499" y="1027"/>
                    <a:pt x="2498" y="1021"/>
                    <a:pt x="2496" y="1015"/>
                  </a:cubicBezTo>
                  <a:cubicBezTo>
                    <a:pt x="2496" y="1015"/>
                    <a:pt x="2496" y="1015"/>
                    <a:pt x="2496" y="1015"/>
                  </a:cubicBezTo>
                  <a:cubicBezTo>
                    <a:pt x="2495" y="1012"/>
                    <a:pt x="2495" y="1012"/>
                    <a:pt x="2493" y="1012"/>
                  </a:cubicBezTo>
                  <a:cubicBezTo>
                    <a:pt x="2493" y="1012"/>
                    <a:pt x="2493" y="1012"/>
                    <a:pt x="2493" y="1012"/>
                  </a:cubicBezTo>
                  <a:cubicBezTo>
                    <a:pt x="2492" y="1012"/>
                    <a:pt x="2490" y="1012"/>
                    <a:pt x="2488" y="1012"/>
                  </a:cubicBezTo>
                  <a:cubicBezTo>
                    <a:pt x="2488" y="1012"/>
                    <a:pt x="2488" y="1012"/>
                    <a:pt x="2488" y="1012"/>
                  </a:cubicBezTo>
                  <a:cubicBezTo>
                    <a:pt x="2482" y="1012"/>
                    <a:pt x="2477" y="1012"/>
                    <a:pt x="2475" y="1009"/>
                  </a:cubicBezTo>
                  <a:cubicBezTo>
                    <a:pt x="2475" y="1009"/>
                    <a:pt x="2475" y="1009"/>
                    <a:pt x="2475" y="1009"/>
                  </a:cubicBezTo>
                  <a:cubicBezTo>
                    <a:pt x="2474" y="1008"/>
                    <a:pt x="2471" y="1008"/>
                    <a:pt x="2470" y="1004"/>
                  </a:cubicBezTo>
                  <a:cubicBezTo>
                    <a:pt x="2470" y="1004"/>
                    <a:pt x="2470" y="1004"/>
                    <a:pt x="2470" y="1004"/>
                  </a:cubicBezTo>
                  <a:cubicBezTo>
                    <a:pt x="2470" y="1004"/>
                    <a:pt x="2470" y="1003"/>
                    <a:pt x="2470" y="1003"/>
                  </a:cubicBezTo>
                  <a:cubicBezTo>
                    <a:pt x="2470" y="1003"/>
                    <a:pt x="2470" y="1003"/>
                    <a:pt x="2470" y="1003"/>
                  </a:cubicBezTo>
                  <a:cubicBezTo>
                    <a:pt x="2469" y="1003"/>
                    <a:pt x="2469" y="1003"/>
                    <a:pt x="2468" y="1004"/>
                  </a:cubicBezTo>
                  <a:cubicBezTo>
                    <a:pt x="2468" y="1004"/>
                    <a:pt x="2468" y="1004"/>
                    <a:pt x="2468" y="1004"/>
                  </a:cubicBezTo>
                  <a:cubicBezTo>
                    <a:pt x="2468" y="1004"/>
                    <a:pt x="2467" y="1004"/>
                    <a:pt x="2466" y="1004"/>
                  </a:cubicBezTo>
                  <a:cubicBezTo>
                    <a:pt x="2466" y="1004"/>
                    <a:pt x="2466" y="1004"/>
                    <a:pt x="2466" y="1004"/>
                  </a:cubicBezTo>
                  <a:cubicBezTo>
                    <a:pt x="2462" y="1004"/>
                    <a:pt x="2460" y="1000"/>
                    <a:pt x="2458" y="999"/>
                  </a:cubicBezTo>
                  <a:cubicBezTo>
                    <a:pt x="2458" y="999"/>
                    <a:pt x="2458" y="999"/>
                    <a:pt x="2458" y="999"/>
                  </a:cubicBezTo>
                  <a:cubicBezTo>
                    <a:pt x="2455" y="998"/>
                    <a:pt x="2452" y="995"/>
                    <a:pt x="2452" y="992"/>
                  </a:cubicBezTo>
                  <a:cubicBezTo>
                    <a:pt x="2452" y="992"/>
                    <a:pt x="2452" y="992"/>
                    <a:pt x="2452" y="992"/>
                  </a:cubicBezTo>
                  <a:cubicBezTo>
                    <a:pt x="2452" y="991"/>
                    <a:pt x="2451" y="990"/>
                    <a:pt x="2451" y="990"/>
                  </a:cubicBezTo>
                  <a:cubicBezTo>
                    <a:pt x="2451" y="990"/>
                    <a:pt x="2451" y="990"/>
                    <a:pt x="2451" y="990"/>
                  </a:cubicBezTo>
                  <a:cubicBezTo>
                    <a:pt x="2452" y="986"/>
                    <a:pt x="2452" y="982"/>
                    <a:pt x="2454" y="980"/>
                  </a:cubicBezTo>
                  <a:cubicBezTo>
                    <a:pt x="2454" y="980"/>
                    <a:pt x="2454" y="980"/>
                    <a:pt x="2454" y="980"/>
                  </a:cubicBezTo>
                  <a:cubicBezTo>
                    <a:pt x="2455" y="979"/>
                    <a:pt x="2456" y="979"/>
                    <a:pt x="2457" y="979"/>
                  </a:cubicBezTo>
                  <a:cubicBezTo>
                    <a:pt x="2457" y="979"/>
                    <a:pt x="2457" y="979"/>
                    <a:pt x="2457" y="979"/>
                  </a:cubicBezTo>
                  <a:cubicBezTo>
                    <a:pt x="2457" y="978"/>
                    <a:pt x="2457" y="978"/>
                    <a:pt x="2457" y="978"/>
                  </a:cubicBezTo>
                  <a:cubicBezTo>
                    <a:pt x="2457" y="978"/>
                    <a:pt x="2457" y="978"/>
                    <a:pt x="2457" y="978"/>
                  </a:cubicBezTo>
                  <a:cubicBezTo>
                    <a:pt x="2457" y="978"/>
                    <a:pt x="2457" y="978"/>
                    <a:pt x="2457" y="978"/>
                  </a:cubicBezTo>
                  <a:cubicBezTo>
                    <a:pt x="2457" y="978"/>
                    <a:pt x="2457" y="978"/>
                    <a:pt x="2457" y="978"/>
                  </a:cubicBezTo>
                  <a:cubicBezTo>
                    <a:pt x="2457" y="976"/>
                    <a:pt x="2457" y="974"/>
                    <a:pt x="2456" y="974"/>
                  </a:cubicBezTo>
                  <a:cubicBezTo>
                    <a:pt x="2456" y="974"/>
                    <a:pt x="2456" y="974"/>
                    <a:pt x="2456" y="974"/>
                  </a:cubicBezTo>
                  <a:cubicBezTo>
                    <a:pt x="2456" y="973"/>
                    <a:pt x="2456" y="972"/>
                    <a:pt x="2456" y="971"/>
                  </a:cubicBezTo>
                  <a:cubicBezTo>
                    <a:pt x="2456" y="971"/>
                    <a:pt x="2456" y="971"/>
                    <a:pt x="2456" y="971"/>
                  </a:cubicBezTo>
                  <a:cubicBezTo>
                    <a:pt x="2455" y="970"/>
                    <a:pt x="2457" y="969"/>
                    <a:pt x="2458" y="968"/>
                  </a:cubicBezTo>
                  <a:cubicBezTo>
                    <a:pt x="2458" y="968"/>
                    <a:pt x="2458" y="968"/>
                    <a:pt x="2458" y="968"/>
                  </a:cubicBezTo>
                  <a:cubicBezTo>
                    <a:pt x="2460" y="968"/>
                    <a:pt x="2461" y="968"/>
                    <a:pt x="2461" y="968"/>
                  </a:cubicBezTo>
                  <a:cubicBezTo>
                    <a:pt x="2461" y="968"/>
                    <a:pt x="2461" y="968"/>
                    <a:pt x="2461" y="968"/>
                  </a:cubicBezTo>
                  <a:cubicBezTo>
                    <a:pt x="2461" y="968"/>
                    <a:pt x="2461" y="968"/>
                    <a:pt x="2462" y="968"/>
                  </a:cubicBezTo>
                  <a:cubicBezTo>
                    <a:pt x="2462" y="968"/>
                    <a:pt x="2462" y="968"/>
                    <a:pt x="2462" y="968"/>
                  </a:cubicBezTo>
                  <a:cubicBezTo>
                    <a:pt x="2462" y="968"/>
                    <a:pt x="2461" y="968"/>
                    <a:pt x="2462" y="968"/>
                  </a:cubicBezTo>
                  <a:cubicBezTo>
                    <a:pt x="2462" y="968"/>
                    <a:pt x="2462" y="968"/>
                    <a:pt x="2462" y="968"/>
                  </a:cubicBezTo>
                  <a:cubicBezTo>
                    <a:pt x="2463" y="966"/>
                    <a:pt x="2463" y="964"/>
                    <a:pt x="2465" y="963"/>
                  </a:cubicBezTo>
                  <a:cubicBezTo>
                    <a:pt x="2465" y="963"/>
                    <a:pt x="2465" y="963"/>
                    <a:pt x="2465" y="963"/>
                  </a:cubicBezTo>
                  <a:cubicBezTo>
                    <a:pt x="2466" y="962"/>
                    <a:pt x="2466" y="962"/>
                    <a:pt x="2466" y="961"/>
                  </a:cubicBezTo>
                  <a:cubicBezTo>
                    <a:pt x="2466" y="961"/>
                    <a:pt x="2466" y="961"/>
                    <a:pt x="2466" y="961"/>
                  </a:cubicBezTo>
                  <a:cubicBezTo>
                    <a:pt x="2466" y="961"/>
                    <a:pt x="2467" y="960"/>
                    <a:pt x="2467" y="960"/>
                  </a:cubicBezTo>
                  <a:cubicBezTo>
                    <a:pt x="2467" y="960"/>
                    <a:pt x="2467" y="960"/>
                    <a:pt x="2467" y="960"/>
                  </a:cubicBezTo>
                  <a:cubicBezTo>
                    <a:pt x="2467" y="959"/>
                    <a:pt x="2468" y="958"/>
                    <a:pt x="2469" y="957"/>
                  </a:cubicBezTo>
                  <a:cubicBezTo>
                    <a:pt x="2469" y="957"/>
                    <a:pt x="2469" y="957"/>
                    <a:pt x="2469" y="957"/>
                  </a:cubicBezTo>
                  <a:cubicBezTo>
                    <a:pt x="2469" y="957"/>
                    <a:pt x="2470" y="955"/>
                    <a:pt x="2470" y="955"/>
                  </a:cubicBezTo>
                  <a:cubicBezTo>
                    <a:pt x="2470" y="955"/>
                    <a:pt x="2470" y="955"/>
                    <a:pt x="2470" y="955"/>
                  </a:cubicBezTo>
                  <a:cubicBezTo>
                    <a:pt x="2469" y="955"/>
                    <a:pt x="2467" y="954"/>
                    <a:pt x="2466" y="954"/>
                  </a:cubicBezTo>
                  <a:cubicBezTo>
                    <a:pt x="2466" y="954"/>
                    <a:pt x="2466" y="954"/>
                    <a:pt x="2466" y="954"/>
                  </a:cubicBezTo>
                  <a:cubicBezTo>
                    <a:pt x="2463" y="954"/>
                    <a:pt x="2460" y="954"/>
                    <a:pt x="2459" y="954"/>
                  </a:cubicBezTo>
                  <a:cubicBezTo>
                    <a:pt x="2459" y="954"/>
                    <a:pt x="2459" y="954"/>
                    <a:pt x="2459" y="954"/>
                  </a:cubicBezTo>
                  <a:cubicBezTo>
                    <a:pt x="2455" y="953"/>
                    <a:pt x="2452" y="949"/>
                    <a:pt x="2450" y="948"/>
                  </a:cubicBezTo>
                  <a:cubicBezTo>
                    <a:pt x="2450" y="948"/>
                    <a:pt x="2450" y="948"/>
                    <a:pt x="2450" y="948"/>
                  </a:cubicBezTo>
                  <a:cubicBezTo>
                    <a:pt x="2450" y="948"/>
                    <a:pt x="2449" y="948"/>
                    <a:pt x="2449" y="948"/>
                  </a:cubicBezTo>
                  <a:cubicBezTo>
                    <a:pt x="2449" y="948"/>
                    <a:pt x="2449" y="948"/>
                    <a:pt x="2449" y="948"/>
                  </a:cubicBezTo>
                  <a:cubicBezTo>
                    <a:pt x="2446" y="948"/>
                    <a:pt x="2442" y="950"/>
                    <a:pt x="2439" y="951"/>
                  </a:cubicBezTo>
                  <a:cubicBezTo>
                    <a:pt x="2439" y="951"/>
                    <a:pt x="2439" y="951"/>
                    <a:pt x="2439" y="951"/>
                  </a:cubicBezTo>
                  <a:cubicBezTo>
                    <a:pt x="2435" y="951"/>
                    <a:pt x="2431" y="952"/>
                    <a:pt x="2425" y="954"/>
                  </a:cubicBezTo>
                  <a:cubicBezTo>
                    <a:pt x="2425" y="954"/>
                    <a:pt x="2425" y="954"/>
                    <a:pt x="2425" y="954"/>
                  </a:cubicBezTo>
                  <a:cubicBezTo>
                    <a:pt x="2424" y="954"/>
                    <a:pt x="2423" y="954"/>
                    <a:pt x="2422" y="954"/>
                  </a:cubicBezTo>
                  <a:cubicBezTo>
                    <a:pt x="2422" y="954"/>
                    <a:pt x="2422" y="954"/>
                    <a:pt x="2422" y="954"/>
                  </a:cubicBezTo>
                  <a:cubicBezTo>
                    <a:pt x="2418" y="954"/>
                    <a:pt x="2416" y="951"/>
                    <a:pt x="2415" y="949"/>
                  </a:cubicBezTo>
                  <a:cubicBezTo>
                    <a:pt x="2415" y="949"/>
                    <a:pt x="2415" y="949"/>
                    <a:pt x="2415" y="949"/>
                  </a:cubicBezTo>
                  <a:cubicBezTo>
                    <a:pt x="2415" y="946"/>
                    <a:pt x="2415" y="943"/>
                    <a:pt x="2415" y="941"/>
                  </a:cubicBezTo>
                  <a:cubicBezTo>
                    <a:pt x="2415" y="941"/>
                    <a:pt x="2415" y="941"/>
                    <a:pt x="2415" y="941"/>
                  </a:cubicBezTo>
                  <a:cubicBezTo>
                    <a:pt x="2414" y="937"/>
                    <a:pt x="2409" y="933"/>
                    <a:pt x="2404" y="924"/>
                  </a:cubicBezTo>
                  <a:cubicBezTo>
                    <a:pt x="2404" y="924"/>
                    <a:pt x="2404" y="924"/>
                    <a:pt x="2404" y="924"/>
                  </a:cubicBezTo>
                  <a:cubicBezTo>
                    <a:pt x="2403" y="922"/>
                    <a:pt x="2403" y="921"/>
                    <a:pt x="2403" y="919"/>
                  </a:cubicBezTo>
                  <a:cubicBezTo>
                    <a:pt x="2403" y="919"/>
                    <a:pt x="2403" y="919"/>
                    <a:pt x="2403" y="919"/>
                  </a:cubicBezTo>
                  <a:cubicBezTo>
                    <a:pt x="2403" y="916"/>
                    <a:pt x="2406" y="915"/>
                    <a:pt x="2408" y="915"/>
                  </a:cubicBezTo>
                  <a:cubicBezTo>
                    <a:pt x="2408" y="915"/>
                    <a:pt x="2408" y="915"/>
                    <a:pt x="2408" y="915"/>
                  </a:cubicBezTo>
                  <a:cubicBezTo>
                    <a:pt x="2410" y="915"/>
                    <a:pt x="2412" y="914"/>
                    <a:pt x="2413" y="913"/>
                  </a:cubicBezTo>
                  <a:cubicBezTo>
                    <a:pt x="2413" y="913"/>
                    <a:pt x="2413" y="913"/>
                    <a:pt x="2413" y="913"/>
                  </a:cubicBezTo>
                  <a:cubicBezTo>
                    <a:pt x="2413" y="913"/>
                    <a:pt x="2414" y="912"/>
                    <a:pt x="2414" y="912"/>
                  </a:cubicBezTo>
                  <a:cubicBezTo>
                    <a:pt x="2414" y="912"/>
                    <a:pt x="2414" y="912"/>
                    <a:pt x="2414" y="912"/>
                  </a:cubicBezTo>
                  <a:cubicBezTo>
                    <a:pt x="2414" y="909"/>
                    <a:pt x="2411" y="904"/>
                    <a:pt x="2409" y="899"/>
                  </a:cubicBezTo>
                  <a:cubicBezTo>
                    <a:pt x="2409" y="899"/>
                    <a:pt x="2409" y="899"/>
                    <a:pt x="2409" y="899"/>
                  </a:cubicBezTo>
                  <a:cubicBezTo>
                    <a:pt x="2408" y="896"/>
                    <a:pt x="2408" y="896"/>
                    <a:pt x="2408" y="896"/>
                  </a:cubicBezTo>
                  <a:cubicBezTo>
                    <a:pt x="2408" y="896"/>
                    <a:pt x="2408" y="896"/>
                    <a:pt x="2408" y="896"/>
                  </a:cubicBezTo>
                  <a:cubicBezTo>
                    <a:pt x="2407" y="896"/>
                    <a:pt x="2405" y="898"/>
                    <a:pt x="2403" y="898"/>
                  </a:cubicBezTo>
                  <a:cubicBezTo>
                    <a:pt x="2403" y="898"/>
                    <a:pt x="2403" y="898"/>
                    <a:pt x="2403" y="898"/>
                  </a:cubicBezTo>
                  <a:cubicBezTo>
                    <a:pt x="2403" y="898"/>
                    <a:pt x="2403" y="898"/>
                    <a:pt x="2403" y="898"/>
                  </a:cubicBezTo>
                  <a:cubicBezTo>
                    <a:pt x="2403" y="898"/>
                    <a:pt x="2403" y="898"/>
                    <a:pt x="2403" y="898"/>
                  </a:cubicBezTo>
                  <a:cubicBezTo>
                    <a:pt x="2400" y="898"/>
                    <a:pt x="2400" y="896"/>
                    <a:pt x="2399" y="894"/>
                  </a:cubicBezTo>
                  <a:cubicBezTo>
                    <a:pt x="2399" y="894"/>
                    <a:pt x="2399" y="894"/>
                    <a:pt x="2399" y="894"/>
                  </a:cubicBezTo>
                  <a:cubicBezTo>
                    <a:pt x="2398" y="892"/>
                    <a:pt x="2397" y="889"/>
                    <a:pt x="2395" y="887"/>
                  </a:cubicBezTo>
                  <a:cubicBezTo>
                    <a:pt x="2395" y="887"/>
                    <a:pt x="2395" y="887"/>
                    <a:pt x="2395" y="887"/>
                  </a:cubicBezTo>
                  <a:cubicBezTo>
                    <a:pt x="2393" y="884"/>
                    <a:pt x="2393" y="882"/>
                    <a:pt x="2393" y="880"/>
                  </a:cubicBezTo>
                  <a:cubicBezTo>
                    <a:pt x="2393" y="880"/>
                    <a:pt x="2393" y="880"/>
                    <a:pt x="2393" y="880"/>
                  </a:cubicBezTo>
                  <a:cubicBezTo>
                    <a:pt x="2393" y="877"/>
                    <a:pt x="2394" y="876"/>
                    <a:pt x="2395" y="874"/>
                  </a:cubicBezTo>
                  <a:cubicBezTo>
                    <a:pt x="2395" y="874"/>
                    <a:pt x="2395" y="874"/>
                    <a:pt x="2395" y="874"/>
                  </a:cubicBezTo>
                  <a:cubicBezTo>
                    <a:pt x="2395" y="874"/>
                    <a:pt x="2395" y="874"/>
                    <a:pt x="2395" y="874"/>
                  </a:cubicBezTo>
                  <a:cubicBezTo>
                    <a:pt x="2395" y="874"/>
                    <a:pt x="2395" y="874"/>
                    <a:pt x="2395" y="874"/>
                  </a:cubicBezTo>
                  <a:cubicBezTo>
                    <a:pt x="2395" y="874"/>
                    <a:pt x="2393" y="872"/>
                    <a:pt x="2391" y="870"/>
                  </a:cubicBezTo>
                  <a:cubicBezTo>
                    <a:pt x="2391" y="870"/>
                    <a:pt x="2391" y="870"/>
                    <a:pt x="2391" y="870"/>
                  </a:cubicBezTo>
                  <a:cubicBezTo>
                    <a:pt x="2389" y="867"/>
                    <a:pt x="2387" y="865"/>
                    <a:pt x="2386" y="861"/>
                  </a:cubicBezTo>
                  <a:cubicBezTo>
                    <a:pt x="2386" y="861"/>
                    <a:pt x="2386" y="861"/>
                    <a:pt x="2386" y="861"/>
                  </a:cubicBezTo>
                  <a:cubicBezTo>
                    <a:pt x="2385" y="859"/>
                    <a:pt x="2380" y="858"/>
                    <a:pt x="2375" y="858"/>
                  </a:cubicBezTo>
                  <a:cubicBezTo>
                    <a:pt x="2375" y="858"/>
                    <a:pt x="2375" y="858"/>
                    <a:pt x="2375" y="858"/>
                  </a:cubicBezTo>
                  <a:cubicBezTo>
                    <a:pt x="2370" y="858"/>
                    <a:pt x="2366" y="858"/>
                    <a:pt x="2362" y="858"/>
                  </a:cubicBezTo>
                  <a:cubicBezTo>
                    <a:pt x="2362" y="858"/>
                    <a:pt x="2362" y="858"/>
                    <a:pt x="2362" y="858"/>
                  </a:cubicBezTo>
                  <a:cubicBezTo>
                    <a:pt x="2359" y="858"/>
                    <a:pt x="2359" y="859"/>
                    <a:pt x="2358" y="861"/>
                  </a:cubicBezTo>
                  <a:cubicBezTo>
                    <a:pt x="2358" y="861"/>
                    <a:pt x="2358" y="861"/>
                    <a:pt x="2358" y="861"/>
                  </a:cubicBezTo>
                  <a:cubicBezTo>
                    <a:pt x="2358" y="863"/>
                    <a:pt x="2358" y="866"/>
                    <a:pt x="2355" y="868"/>
                  </a:cubicBezTo>
                  <a:cubicBezTo>
                    <a:pt x="2355" y="868"/>
                    <a:pt x="2355" y="868"/>
                    <a:pt x="2355" y="868"/>
                  </a:cubicBezTo>
                  <a:cubicBezTo>
                    <a:pt x="2354" y="869"/>
                    <a:pt x="2353" y="869"/>
                    <a:pt x="2351" y="869"/>
                  </a:cubicBezTo>
                  <a:cubicBezTo>
                    <a:pt x="2351" y="869"/>
                    <a:pt x="2351" y="869"/>
                    <a:pt x="2351" y="869"/>
                  </a:cubicBezTo>
                  <a:cubicBezTo>
                    <a:pt x="2349" y="869"/>
                    <a:pt x="2346" y="868"/>
                    <a:pt x="2343" y="868"/>
                  </a:cubicBezTo>
                  <a:cubicBezTo>
                    <a:pt x="2343" y="868"/>
                    <a:pt x="2343" y="868"/>
                    <a:pt x="2343" y="868"/>
                  </a:cubicBezTo>
                  <a:cubicBezTo>
                    <a:pt x="2342" y="868"/>
                    <a:pt x="2341" y="868"/>
                    <a:pt x="2341" y="869"/>
                  </a:cubicBezTo>
                  <a:cubicBezTo>
                    <a:pt x="2341" y="869"/>
                    <a:pt x="2341" y="869"/>
                    <a:pt x="2341" y="869"/>
                  </a:cubicBezTo>
                  <a:cubicBezTo>
                    <a:pt x="2335" y="869"/>
                    <a:pt x="2330" y="874"/>
                    <a:pt x="2330" y="879"/>
                  </a:cubicBezTo>
                  <a:cubicBezTo>
                    <a:pt x="2330" y="879"/>
                    <a:pt x="2330" y="879"/>
                    <a:pt x="2330" y="879"/>
                  </a:cubicBezTo>
                  <a:cubicBezTo>
                    <a:pt x="2330" y="880"/>
                    <a:pt x="2331" y="880"/>
                    <a:pt x="2331" y="880"/>
                  </a:cubicBezTo>
                  <a:cubicBezTo>
                    <a:pt x="2331" y="880"/>
                    <a:pt x="2331" y="880"/>
                    <a:pt x="2331" y="880"/>
                  </a:cubicBezTo>
                  <a:cubicBezTo>
                    <a:pt x="2331" y="883"/>
                    <a:pt x="2331" y="885"/>
                    <a:pt x="2331" y="886"/>
                  </a:cubicBezTo>
                  <a:cubicBezTo>
                    <a:pt x="2331" y="886"/>
                    <a:pt x="2331" y="886"/>
                    <a:pt x="2331" y="886"/>
                  </a:cubicBezTo>
                  <a:cubicBezTo>
                    <a:pt x="2332" y="888"/>
                    <a:pt x="2330" y="890"/>
                    <a:pt x="2328" y="890"/>
                  </a:cubicBezTo>
                  <a:cubicBezTo>
                    <a:pt x="2328" y="890"/>
                    <a:pt x="2328" y="890"/>
                    <a:pt x="2328" y="890"/>
                  </a:cubicBezTo>
                  <a:cubicBezTo>
                    <a:pt x="2326" y="891"/>
                    <a:pt x="2326" y="892"/>
                    <a:pt x="2326" y="892"/>
                  </a:cubicBezTo>
                  <a:cubicBezTo>
                    <a:pt x="2326" y="892"/>
                    <a:pt x="2326" y="892"/>
                    <a:pt x="2326" y="892"/>
                  </a:cubicBezTo>
                  <a:cubicBezTo>
                    <a:pt x="2326" y="892"/>
                    <a:pt x="2326" y="892"/>
                    <a:pt x="2327" y="893"/>
                  </a:cubicBezTo>
                  <a:cubicBezTo>
                    <a:pt x="2327" y="893"/>
                    <a:pt x="2327" y="893"/>
                    <a:pt x="2327" y="893"/>
                  </a:cubicBezTo>
                  <a:cubicBezTo>
                    <a:pt x="2325" y="895"/>
                    <a:pt x="2325" y="895"/>
                    <a:pt x="2325" y="895"/>
                  </a:cubicBezTo>
                  <a:cubicBezTo>
                    <a:pt x="2324" y="894"/>
                    <a:pt x="2323" y="893"/>
                    <a:pt x="2323" y="892"/>
                  </a:cubicBezTo>
                  <a:cubicBezTo>
                    <a:pt x="2323" y="892"/>
                    <a:pt x="2323" y="892"/>
                    <a:pt x="2323" y="892"/>
                  </a:cubicBezTo>
                  <a:cubicBezTo>
                    <a:pt x="2323" y="890"/>
                    <a:pt x="2325" y="888"/>
                    <a:pt x="2327" y="888"/>
                  </a:cubicBezTo>
                  <a:cubicBezTo>
                    <a:pt x="2327" y="888"/>
                    <a:pt x="2327" y="888"/>
                    <a:pt x="2327" y="888"/>
                  </a:cubicBezTo>
                  <a:cubicBezTo>
                    <a:pt x="2329" y="887"/>
                    <a:pt x="2329" y="887"/>
                    <a:pt x="2329" y="886"/>
                  </a:cubicBezTo>
                  <a:cubicBezTo>
                    <a:pt x="2329" y="886"/>
                    <a:pt x="2329" y="886"/>
                    <a:pt x="2329" y="886"/>
                  </a:cubicBezTo>
                  <a:cubicBezTo>
                    <a:pt x="2329" y="886"/>
                    <a:pt x="2328" y="884"/>
                    <a:pt x="2328" y="881"/>
                  </a:cubicBezTo>
                  <a:cubicBezTo>
                    <a:pt x="2328" y="881"/>
                    <a:pt x="2328" y="881"/>
                    <a:pt x="2328" y="881"/>
                  </a:cubicBezTo>
                  <a:cubicBezTo>
                    <a:pt x="2328" y="880"/>
                    <a:pt x="2328" y="880"/>
                    <a:pt x="2328" y="879"/>
                  </a:cubicBezTo>
                  <a:cubicBezTo>
                    <a:pt x="2328" y="879"/>
                    <a:pt x="2328" y="879"/>
                    <a:pt x="2328" y="879"/>
                  </a:cubicBezTo>
                  <a:cubicBezTo>
                    <a:pt x="2328" y="873"/>
                    <a:pt x="2333" y="867"/>
                    <a:pt x="2340" y="866"/>
                  </a:cubicBezTo>
                  <a:cubicBezTo>
                    <a:pt x="2340" y="866"/>
                    <a:pt x="2340" y="866"/>
                    <a:pt x="2340" y="866"/>
                  </a:cubicBezTo>
                  <a:cubicBezTo>
                    <a:pt x="2341" y="866"/>
                    <a:pt x="2342" y="866"/>
                    <a:pt x="2343" y="866"/>
                  </a:cubicBezTo>
                  <a:cubicBezTo>
                    <a:pt x="2343" y="866"/>
                    <a:pt x="2343" y="866"/>
                    <a:pt x="2343" y="866"/>
                  </a:cubicBezTo>
                  <a:cubicBezTo>
                    <a:pt x="2347" y="866"/>
                    <a:pt x="2349" y="866"/>
                    <a:pt x="2351" y="866"/>
                  </a:cubicBezTo>
                  <a:cubicBezTo>
                    <a:pt x="2351" y="866"/>
                    <a:pt x="2351" y="866"/>
                    <a:pt x="2351" y="866"/>
                  </a:cubicBezTo>
                  <a:cubicBezTo>
                    <a:pt x="2352" y="866"/>
                    <a:pt x="2353" y="866"/>
                    <a:pt x="2354" y="866"/>
                  </a:cubicBezTo>
                  <a:cubicBezTo>
                    <a:pt x="2354" y="866"/>
                    <a:pt x="2354" y="866"/>
                    <a:pt x="2354" y="866"/>
                  </a:cubicBezTo>
                  <a:cubicBezTo>
                    <a:pt x="2355" y="865"/>
                    <a:pt x="2355" y="863"/>
                    <a:pt x="2356" y="861"/>
                  </a:cubicBezTo>
                  <a:cubicBezTo>
                    <a:pt x="2356" y="861"/>
                    <a:pt x="2356" y="861"/>
                    <a:pt x="2356" y="861"/>
                  </a:cubicBezTo>
                  <a:cubicBezTo>
                    <a:pt x="2356" y="858"/>
                    <a:pt x="2358" y="855"/>
                    <a:pt x="2362" y="855"/>
                  </a:cubicBezTo>
                  <a:cubicBezTo>
                    <a:pt x="2362" y="855"/>
                    <a:pt x="2362" y="855"/>
                    <a:pt x="2362" y="855"/>
                  </a:cubicBezTo>
                  <a:cubicBezTo>
                    <a:pt x="2365" y="855"/>
                    <a:pt x="2370" y="855"/>
                    <a:pt x="2375" y="855"/>
                  </a:cubicBezTo>
                  <a:cubicBezTo>
                    <a:pt x="2375" y="855"/>
                    <a:pt x="2375" y="855"/>
                    <a:pt x="2375" y="855"/>
                  </a:cubicBezTo>
                  <a:cubicBezTo>
                    <a:pt x="2381" y="855"/>
                    <a:pt x="2386" y="855"/>
                    <a:pt x="2388" y="860"/>
                  </a:cubicBezTo>
                  <a:cubicBezTo>
                    <a:pt x="2388" y="860"/>
                    <a:pt x="2388" y="860"/>
                    <a:pt x="2388" y="860"/>
                  </a:cubicBezTo>
                  <a:cubicBezTo>
                    <a:pt x="2389" y="863"/>
                    <a:pt x="2391" y="866"/>
                    <a:pt x="2393" y="868"/>
                  </a:cubicBezTo>
                  <a:cubicBezTo>
                    <a:pt x="2393" y="868"/>
                    <a:pt x="2393" y="868"/>
                    <a:pt x="2393" y="868"/>
                  </a:cubicBezTo>
                  <a:cubicBezTo>
                    <a:pt x="2395" y="870"/>
                    <a:pt x="2397" y="872"/>
                    <a:pt x="2398" y="874"/>
                  </a:cubicBezTo>
                  <a:cubicBezTo>
                    <a:pt x="2398" y="874"/>
                    <a:pt x="2398" y="874"/>
                    <a:pt x="2398" y="874"/>
                  </a:cubicBezTo>
                  <a:cubicBezTo>
                    <a:pt x="2398" y="875"/>
                    <a:pt x="2397" y="875"/>
                    <a:pt x="2397" y="876"/>
                  </a:cubicBezTo>
                  <a:cubicBezTo>
                    <a:pt x="2397" y="876"/>
                    <a:pt x="2397" y="876"/>
                    <a:pt x="2397" y="876"/>
                  </a:cubicBezTo>
                  <a:cubicBezTo>
                    <a:pt x="2396" y="877"/>
                    <a:pt x="2396" y="878"/>
                    <a:pt x="2396" y="880"/>
                  </a:cubicBezTo>
                  <a:cubicBezTo>
                    <a:pt x="2396" y="880"/>
                    <a:pt x="2396" y="880"/>
                    <a:pt x="2396" y="880"/>
                  </a:cubicBezTo>
                  <a:cubicBezTo>
                    <a:pt x="2396" y="881"/>
                    <a:pt x="2396" y="883"/>
                    <a:pt x="2398" y="885"/>
                  </a:cubicBezTo>
                  <a:cubicBezTo>
                    <a:pt x="2398" y="885"/>
                    <a:pt x="2398" y="885"/>
                    <a:pt x="2398" y="885"/>
                  </a:cubicBezTo>
                  <a:cubicBezTo>
                    <a:pt x="2400" y="889"/>
                    <a:pt x="2402" y="895"/>
                    <a:pt x="2403" y="895"/>
                  </a:cubicBezTo>
                  <a:cubicBezTo>
                    <a:pt x="2403" y="895"/>
                    <a:pt x="2403" y="895"/>
                    <a:pt x="2403" y="895"/>
                  </a:cubicBezTo>
                  <a:cubicBezTo>
                    <a:pt x="2403" y="895"/>
                    <a:pt x="2405" y="893"/>
                    <a:pt x="2408" y="893"/>
                  </a:cubicBezTo>
                  <a:cubicBezTo>
                    <a:pt x="2408" y="893"/>
                    <a:pt x="2408" y="893"/>
                    <a:pt x="2408" y="893"/>
                  </a:cubicBezTo>
                  <a:cubicBezTo>
                    <a:pt x="2410" y="893"/>
                    <a:pt x="2411" y="895"/>
                    <a:pt x="2412" y="898"/>
                  </a:cubicBezTo>
                  <a:cubicBezTo>
                    <a:pt x="2412" y="898"/>
                    <a:pt x="2412" y="898"/>
                    <a:pt x="2412" y="898"/>
                  </a:cubicBezTo>
                  <a:cubicBezTo>
                    <a:pt x="2413" y="903"/>
                    <a:pt x="2416" y="908"/>
                    <a:pt x="2416" y="912"/>
                  </a:cubicBezTo>
                  <a:cubicBezTo>
                    <a:pt x="2416" y="912"/>
                    <a:pt x="2416" y="912"/>
                    <a:pt x="2416" y="912"/>
                  </a:cubicBezTo>
                  <a:cubicBezTo>
                    <a:pt x="2416" y="913"/>
                    <a:pt x="2416" y="914"/>
                    <a:pt x="2415" y="915"/>
                  </a:cubicBezTo>
                  <a:cubicBezTo>
                    <a:pt x="2415" y="915"/>
                    <a:pt x="2415" y="915"/>
                    <a:pt x="2415" y="915"/>
                  </a:cubicBezTo>
                  <a:cubicBezTo>
                    <a:pt x="2413" y="917"/>
                    <a:pt x="2411" y="917"/>
                    <a:pt x="2409" y="918"/>
                  </a:cubicBezTo>
                  <a:cubicBezTo>
                    <a:pt x="2409" y="918"/>
                    <a:pt x="2409" y="918"/>
                    <a:pt x="2409" y="918"/>
                  </a:cubicBezTo>
                  <a:cubicBezTo>
                    <a:pt x="2406" y="918"/>
                    <a:pt x="2406" y="918"/>
                    <a:pt x="2406" y="919"/>
                  </a:cubicBezTo>
                  <a:cubicBezTo>
                    <a:pt x="2406" y="919"/>
                    <a:pt x="2406" y="919"/>
                    <a:pt x="2406" y="919"/>
                  </a:cubicBezTo>
                  <a:cubicBezTo>
                    <a:pt x="2406" y="920"/>
                    <a:pt x="2406" y="921"/>
                    <a:pt x="2407" y="922"/>
                  </a:cubicBezTo>
                  <a:cubicBezTo>
                    <a:pt x="2407" y="922"/>
                    <a:pt x="2407" y="922"/>
                    <a:pt x="2407" y="922"/>
                  </a:cubicBezTo>
                  <a:cubicBezTo>
                    <a:pt x="2411" y="931"/>
                    <a:pt x="2416" y="934"/>
                    <a:pt x="2418" y="940"/>
                  </a:cubicBezTo>
                  <a:cubicBezTo>
                    <a:pt x="2418" y="940"/>
                    <a:pt x="2418" y="940"/>
                    <a:pt x="2418" y="940"/>
                  </a:cubicBezTo>
                  <a:cubicBezTo>
                    <a:pt x="2418" y="943"/>
                    <a:pt x="2418" y="946"/>
                    <a:pt x="2418" y="948"/>
                  </a:cubicBezTo>
                  <a:cubicBezTo>
                    <a:pt x="2418" y="948"/>
                    <a:pt x="2418" y="948"/>
                    <a:pt x="2418" y="948"/>
                  </a:cubicBezTo>
                  <a:cubicBezTo>
                    <a:pt x="2419" y="950"/>
                    <a:pt x="2419" y="951"/>
                    <a:pt x="2422" y="951"/>
                  </a:cubicBezTo>
                  <a:cubicBezTo>
                    <a:pt x="2422" y="951"/>
                    <a:pt x="2422" y="951"/>
                    <a:pt x="2422" y="951"/>
                  </a:cubicBezTo>
                  <a:cubicBezTo>
                    <a:pt x="2423" y="951"/>
                    <a:pt x="2423" y="951"/>
                    <a:pt x="2424" y="951"/>
                  </a:cubicBezTo>
                  <a:cubicBezTo>
                    <a:pt x="2424" y="951"/>
                    <a:pt x="2424" y="951"/>
                    <a:pt x="2424" y="951"/>
                  </a:cubicBezTo>
                  <a:cubicBezTo>
                    <a:pt x="2430" y="950"/>
                    <a:pt x="2434" y="948"/>
                    <a:pt x="2439" y="948"/>
                  </a:cubicBezTo>
                  <a:cubicBezTo>
                    <a:pt x="2439" y="948"/>
                    <a:pt x="2439" y="948"/>
                    <a:pt x="2439" y="948"/>
                  </a:cubicBezTo>
                  <a:cubicBezTo>
                    <a:pt x="2441" y="948"/>
                    <a:pt x="2445" y="945"/>
                    <a:pt x="2449" y="945"/>
                  </a:cubicBezTo>
                  <a:cubicBezTo>
                    <a:pt x="2449" y="945"/>
                    <a:pt x="2449" y="945"/>
                    <a:pt x="2449" y="945"/>
                  </a:cubicBezTo>
                  <a:cubicBezTo>
                    <a:pt x="2450" y="945"/>
                    <a:pt x="2450" y="945"/>
                    <a:pt x="2451" y="946"/>
                  </a:cubicBezTo>
                  <a:cubicBezTo>
                    <a:pt x="2451" y="946"/>
                    <a:pt x="2451" y="946"/>
                    <a:pt x="2451" y="946"/>
                  </a:cubicBezTo>
                  <a:cubicBezTo>
                    <a:pt x="2455" y="947"/>
                    <a:pt x="2457" y="951"/>
                    <a:pt x="2460" y="951"/>
                  </a:cubicBezTo>
                  <a:cubicBezTo>
                    <a:pt x="2460" y="951"/>
                    <a:pt x="2460" y="951"/>
                    <a:pt x="2460" y="951"/>
                  </a:cubicBezTo>
                  <a:cubicBezTo>
                    <a:pt x="2460" y="951"/>
                    <a:pt x="2463" y="952"/>
                    <a:pt x="2466" y="952"/>
                  </a:cubicBezTo>
                  <a:cubicBezTo>
                    <a:pt x="2466" y="952"/>
                    <a:pt x="2466" y="952"/>
                    <a:pt x="2466" y="952"/>
                  </a:cubicBezTo>
                  <a:cubicBezTo>
                    <a:pt x="2468" y="952"/>
                    <a:pt x="2470" y="952"/>
                    <a:pt x="2471" y="952"/>
                  </a:cubicBezTo>
                  <a:cubicBezTo>
                    <a:pt x="2471" y="952"/>
                    <a:pt x="2471" y="952"/>
                    <a:pt x="2471" y="952"/>
                  </a:cubicBezTo>
                  <a:cubicBezTo>
                    <a:pt x="2471" y="950"/>
                    <a:pt x="2472" y="948"/>
                    <a:pt x="2474" y="945"/>
                  </a:cubicBezTo>
                  <a:cubicBezTo>
                    <a:pt x="2474" y="945"/>
                    <a:pt x="2474" y="945"/>
                    <a:pt x="2474" y="945"/>
                  </a:cubicBezTo>
                  <a:cubicBezTo>
                    <a:pt x="2476" y="942"/>
                    <a:pt x="2477" y="936"/>
                    <a:pt x="2477" y="933"/>
                  </a:cubicBezTo>
                  <a:cubicBezTo>
                    <a:pt x="2477" y="933"/>
                    <a:pt x="2477" y="933"/>
                    <a:pt x="2477" y="933"/>
                  </a:cubicBezTo>
                  <a:cubicBezTo>
                    <a:pt x="2477" y="933"/>
                    <a:pt x="2477" y="933"/>
                    <a:pt x="2477" y="933"/>
                  </a:cubicBezTo>
                  <a:cubicBezTo>
                    <a:pt x="2477" y="933"/>
                    <a:pt x="2477" y="933"/>
                    <a:pt x="2477" y="933"/>
                  </a:cubicBezTo>
                  <a:cubicBezTo>
                    <a:pt x="2477" y="930"/>
                    <a:pt x="2476" y="928"/>
                    <a:pt x="2475" y="927"/>
                  </a:cubicBezTo>
                  <a:cubicBezTo>
                    <a:pt x="2475" y="927"/>
                    <a:pt x="2475" y="927"/>
                    <a:pt x="2475" y="927"/>
                  </a:cubicBezTo>
                  <a:cubicBezTo>
                    <a:pt x="2473" y="926"/>
                    <a:pt x="2472" y="923"/>
                    <a:pt x="2472" y="923"/>
                  </a:cubicBezTo>
                  <a:cubicBezTo>
                    <a:pt x="2472" y="923"/>
                    <a:pt x="2472" y="923"/>
                    <a:pt x="2472" y="923"/>
                  </a:cubicBezTo>
                  <a:cubicBezTo>
                    <a:pt x="2475" y="922"/>
                    <a:pt x="2475" y="922"/>
                    <a:pt x="2475" y="922"/>
                  </a:cubicBezTo>
                  <a:cubicBezTo>
                    <a:pt x="2475" y="922"/>
                    <a:pt x="2476" y="924"/>
                    <a:pt x="2477" y="925"/>
                  </a:cubicBezTo>
                  <a:cubicBezTo>
                    <a:pt x="2477" y="925"/>
                    <a:pt x="2477" y="925"/>
                    <a:pt x="2477" y="925"/>
                  </a:cubicBezTo>
                  <a:cubicBezTo>
                    <a:pt x="2478" y="927"/>
                    <a:pt x="2480" y="929"/>
                    <a:pt x="2480" y="932"/>
                  </a:cubicBezTo>
                  <a:cubicBezTo>
                    <a:pt x="2480" y="932"/>
                    <a:pt x="2480" y="932"/>
                    <a:pt x="2480" y="932"/>
                  </a:cubicBezTo>
                  <a:cubicBezTo>
                    <a:pt x="2480" y="933"/>
                    <a:pt x="2480" y="933"/>
                    <a:pt x="2480" y="933"/>
                  </a:cubicBezTo>
                  <a:cubicBezTo>
                    <a:pt x="2480" y="933"/>
                    <a:pt x="2480" y="933"/>
                    <a:pt x="2480" y="933"/>
                  </a:cubicBezTo>
                  <a:cubicBezTo>
                    <a:pt x="2480" y="937"/>
                    <a:pt x="2478" y="943"/>
                    <a:pt x="2476" y="947"/>
                  </a:cubicBezTo>
                  <a:cubicBezTo>
                    <a:pt x="2476" y="947"/>
                    <a:pt x="2476" y="947"/>
                    <a:pt x="2476" y="947"/>
                  </a:cubicBezTo>
                  <a:cubicBezTo>
                    <a:pt x="2474" y="951"/>
                    <a:pt x="2473" y="954"/>
                    <a:pt x="2473" y="955"/>
                  </a:cubicBezTo>
                  <a:cubicBezTo>
                    <a:pt x="2473" y="955"/>
                    <a:pt x="2473" y="955"/>
                    <a:pt x="2473" y="955"/>
                  </a:cubicBezTo>
                  <a:cubicBezTo>
                    <a:pt x="2472" y="956"/>
                    <a:pt x="2472" y="958"/>
                    <a:pt x="2470" y="959"/>
                  </a:cubicBezTo>
                  <a:cubicBezTo>
                    <a:pt x="2470" y="959"/>
                    <a:pt x="2470" y="959"/>
                    <a:pt x="2470" y="959"/>
                  </a:cubicBezTo>
                  <a:cubicBezTo>
                    <a:pt x="2470" y="959"/>
                    <a:pt x="2470" y="959"/>
                    <a:pt x="2470" y="959"/>
                  </a:cubicBezTo>
                  <a:cubicBezTo>
                    <a:pt x="2470" y="959"/>
                    <a:pt x="2470" y="959"/>
                    <a:pt x="2470" y="959"/>
                  </a:cubicBezTo>
                  <a:cubicBezTo>
                    <a:pt x="2470" y="959"/>
                    <a:pt x="2470" y="959"/>
                    <a:pt x="2470" y="959"/>
                  </a:cubicBezTo>
                  <a:cubicBezTo>
                    <a:pt x="2470" y="960"/>
                    <a:pt x="2470" y="960"/>
                    <a:pt x="2470" y="961"/>
                  </a:cubicBezTo>
                  <a:cubicBezTo>
                    <a:pt x="2470" y="961"/>
                    <a:pt x="2470" y="961"/>
                    <a:pt x="2470" y="961"/>
                  </a:cubicBezTo>
                  <a:cubicBezTo>
                    <a:pt x="2469" y="961"/>
                    <a:pt x="2469" y="962"/>
                    <a:pt x="2469" y="963"/>
                  </a:cubicBezTo>
                  <a:cubicBezTo>
                    <a:pt x="2469" y="963"/>
                    <a:pt x="2469" y="963"/>
                    <a:pt x="2469" y="963"/>
                  </a:cubicBezTo>
                  <a:cubicBezTo>
                    <a:pt x="2468" y="964"/>
                    <a:pt x="2468" y="964"/>
                    <a:pt x="2467" y="965"/>
                  </a:cubicBezTo>
                  <a:cubicBezTo>
                    <a:pt x="2467" y="965"/>
                    <a:pt x="2467" y="965"/>
                    <a:pt x="2467" y="965"/>
                  </a:cubicBezTo>
                  <a:cubicBezTo>
                    <a:pt x="2466" y="966"/>
                    <a:pt x="2465" y="967"/>
                    <a:pt x="2464" y="969"/>
                  </a:cubicBezTo>
                  <a:cubicBezTo>
                    <a:pt x="2464" y="969"/>
                    <a:pt x="2464" y="969"/>
                    <a:pt x="2464" y="969"/>
                  </a:cubicBezTo>
                  <a:cubicBezTo>
                    <a:pt x="2464" y="970"/>
                    <a:pt x="2463" y="971"/>
                    <a:pt x="2462" y="971"/>
                  </a:cubicBezTo>
                  <a:cubicBezTo>
                    <a:pt x="2462" y="971"/>
                    <a:pt x="2462" y="971"/>
                    <a:pt x="2462" y="971"/>
                  </a:cubicBezTo>
                  <a:cubicBezTo>
                    <a:pt x="2461" y="971"/>
                    <a:pt x="2460" y="971"/>
                    <a:pt x="2459" y="971"/>
                  </a:cubicBezTo>
                  <a:cubicBezTo>
                    <a:pt x="2459" y="971"/>
                    <a:pt x="2459" y="971"/>
                    <a:pt x="2459" y="971"/>
                  </a:cubicBezTo>
                  <a:cubicBezTo>
                    <a:pt x="2459" y="971"/>
                    <a:pt x="2458" y="971"/>
                    <a:pt x="2458" y="971"/>
                  </a:cubicBezTo>
                  <a:cubicBezTo>
                    <a:pt x="2458" y="971"/>
                    <a:pt x="2458" y="971"/>
                    <a:pt x="2458" y="971"/>
                  </a:cubicBezTo>
                  <a:cubicBezTo>
                    <a:pt x="2458" y="972"/>
                    <a:pt x="2459" y="972"/>
                    <a:pt x="2459" y="972"/>
                  </a:cubicBezTo>
                  <a:cubicBezTo>
                    <a:pt x="2459" y="972"/>
                    <a:pt x="2459" y="972"/>
                    <a:pt x="2459" y="972"/>
                  </a:cubicBezTo>
                  <a:cubicBezTo>
                    <a:pt x="2459" y="973"/>
                    <a:pt x="2460" y="975"/>
                    <a:pt x="2460" y="977"/>
                  </a:cubicBezTo>
                  <a:cubicBezTo>
                    <a:pt x="2460" y="977"/>
                    <a:pt x="2460" y="977"/>
                    <a:pt x="2460" y="977"/>
                  </a:cubicBezTo>
                  <a:cubicBezTo>
                    <a:pt x="2460" y="977"/>
                    <a:pt x="2460" y="978"/>
                    <a:pt x="2460" y="978"/>
                  </a:cubicBezTo>
                  <a:cubicBezTo>
                    <a:pt x="2460" y="978"/>
                    <a:pt x="2460" y="978"/>
                    <a:pt x="2460" y="978"/>
                  </a:cubicBezTo>
                  <a:cubicBezTo>
                    <a:pt x="2460" y="981"/>
                    <a:pt x="2457" y="981"/>
                    <a:pt x="2456" y="982"/>
                  </a:cubicBezTo>
                  <a:cubicBezTo>
                    <a:pt x="2456" y="982"/>
                    <a:pt x="2456" y="982"/>
                    <a:pt x="2456" y="982"/>
                  </a:cubicBezTo>
                  <a:cubicBezTo>
                    <a:pt x="2456" y="982"/>
                    <a:pt x="2456" y="982"/>
                    <a:pt x="2456" y="982"/>
                  </a:cubicBezTo>
                  <a:cubicBezTo>
                    <a:pt x="2456" y="982"/>
                    <a:pt x="2456" y="982"/>
                    <a:pt x="2456" y="982"/>
                  </a:cubicBezTo>
                  <a:cubicBezTo>
                    <a:pt x="2456" y="982"/>
                    <a:pt x="2456" y="983"/>
                    <a:pt x="2456" y="983"/>
                  </a:cubicBezTo>
                  <a:cubicBezTo>
                    <a:pt x="2456" y="983"/>
                    <a:pt x="2456" y="983"/>
                    <a:pt x="2456" y="983"/>
                  </a:cubicBezTo>
                  <a:cubicBezTo>
                    <a:pt x="2455" y="983"/>
                    <a:pt x="2455" y="984"/>
                    <a:pt x="2455" y="985"/>
                  </a:cubicBezTo>
                  <a:cubicBezTo>
                    <a:pt x="2455" y="985"/>
                    <a:pt x="2455" y="985"/>
                    <a:pt x="2455" y="985"/>
                  </a:cubicBezTo>
                  <a:cubicBezTo>
                    <a:pt x="2455" y="986"/>
                    <a:pt x="2454" y="988"/>
                    <a:pt x="2454" y="990"/>
                  </a:cubicBezTo>
                  <a:cubicBezTo>
                    <a:pt x="2454" y="990"/>
                    <a:pt x="2454" y="990"/>
                    <a:pt x="2454" y="990"/>
                  </a:cubicBezTo>
                  <a:cubicBezTo>
                    <a:pt x="2454" y="990"/>
                    <a:pt x="2454" y="991"/>
                    <a:pt x="2454" y="991"/>
                  </a:cubicBezTo>
                  <a:cubicBezTo>
                    <a:pt x="2454" y="991"/>
                    <a:pt x="2454" y="991"/>
                    <a:pt x="2454" y="991"/>
                  </a:cubicBezTo>
                  <a:cubicBezTo>
                    <a:pt x="2455" y="994"/>
                    <a:pt x="2457" y="996"/>
                    <a:pt x="2459" y="997"/>
                  </a:cubicBezTo>
                  <a:cubicBezTo>
                    <a:pt x="2459" y="997"/>
                    <a:pt x="2459" y="997"/>
                    <a:pt x="2459" y="997"/>
                  </a:cubicBezTo>
                  <a:cubicBezTo>
                    <a:pt x="2462" y="998"/>
                    <a:pt x="2464" y="1001"/>
                    <a:pt x="2466" y="1001"/>
                  </a:cubicBezTo>
                  <a:cubicBezTo>
                    <a:pt x="2466" y="1001"/>
                    <a:pt x="2466" y="1001"/>
                    <a:pt x="2466" y="1001"/>
                  </a:cubicBezTo>
                  <a:cubicBezTo>
                    <a:pt x="2467" y="1001"/>
                    <a:pt x="2467" y="1001"/>
                    <a:pt x="2467" y="1001"/>
                  </a:cubicBezTo>
                  <a:cubicBezTo>
                    <a:pt x="2467" y="1001"/>
                    <a:pt x="2467" y="1001"/>
                    <a:pt x="2467" y="1001"/>
                  </a:cubicBezTo>
                  <a:cubicBezTo>
                    <a:pt x="2469" y="1000"/>
                    <a:pt x="2469" y="1000"/>
                    <a:pt x="2470" y="1000"/>
                  </a:cubicBezTo>
                  <a:cubicBezTo>
                    <a:pt x="2470" y="1000"/>
                    <a:pt x="2470" y="1000"/>
                    <a:pt x="2470" y="1000"/>
                  </a:cubicBezTo>
                  <a:cubicBezTo>
                    <a:pt x="2471" y="1000"/>
                    <a:pt x="2472" y="1000"/>
                    <a:pt x="2472" y="1001"/>
                  </a:cubicBezTo>
                  <a:cubicBezTo>
                    <a:pt x="2472" y="1001"/>
                    <a:pt x="2472" y="1001"/>
                    <a:pt x="2472" y="1001"/>
                  </a:cubicBezTo>
                  <a:cubicBezTo>
                    <a:pt x="2472" y="1001"/>
                    <a:pt x="2472" y="1002"/>
                    <a:pt x="2472" y="1002"/>
                  </a:cubicBezTo>
                  <a:cubicBezTo>
                    <a:pt x="2472" y="1002"/>
                    <a:pt x="2472" y="1002"/>
                    <a:pt x="2472" y="1002"/>
                  </a:cubicBezTo>
                  <a:cubicBezTo>
                    <a:pt x="2473" y="1002"/>
                    <a:pt x="2473" y="1003"/>
                    <a:pt x="2473" y="1004"/>
                  </a:cubicBezTo>
                  <a:cubicBezTo>
                    <a:pt x="2473" y="1004"/>
                    <a:pt x="2473" y="1004"/>
                    <a:pt x="2473" y="1004"/>
                  </a:cubicBezTo>
                  <a:cubicBezTo>
                    <a:pt x="2473" y="1005"/>
                    <a:pt x="2475" y="1005"/>
                    <a:pt x="2477" y="1007"/>
                  </a:cubicBezTo>
                  <a:cubicBezTo>
                    <a:pt x="2477" y="1007"/>
                    <a:pt x="2477" y="1007"/>
                    <a:pt x="2477" y="1007"/>
                  </a:cubicBezTo>
                  <a:cubicBezTo>
                    <a:pt x="2478" y="1009"/>
                    <a:pt x="2483" y="1010"/>
                    <a:pt x="2488" y="1010"/>
                  </a:cubicBezTo>
                  <a:cubicBezTo>
                    <a:pt x="2488" y="1010"/>
                    <a:pt x="2488" y="1010"/>
                    <a:pt x="2488" y="1010"/>
                  </a:cubicBezTo>
                  <a:cubicBezTo>
                    <a:pt x="2490" y="1010"/>
                    <a:pt x="2492" y="1009"/>
                    <a:pt x="2493" y="1009"/>
                  </a:cubicBezTo>
                  <a:cubicBezTo>
                    <a:pt x="2493" y="1009"/>
                    <a:pt x="2493" y="1009"/>
                    <a:pt x="2493" y="1009"/>
                  </a:cubicBezTo>
                  <a:cubicBezTo>
                    <a:pt x="2496" y="1009"/>
                    <a:pt x="2498" y="1011"/>
                    <a:pt x="2499" y="1014"/>
                  </a:cubicBezTo>
                  <a:cubicBezTo>
                    <a:pt x="2499" y="1014"/>
                    <a:pt x="2499" y="1014"/>
                    <a:pt x="2499" y="1014"/>
                  </a:cubicBezTo>
                  <a:cubicBezTo>
                    <a:pt x="2501" y="1020"/>
                    <a:pt x="2502" y="1026"/>
                    <a:pt x="2503" y="1029"/>
                  </a:cubicBezTo>
                  <a:cubicBezTo>
                    <a:pt x="2503" y="1029"/>
                    <a:pt x="2503" y="1029"/>
                    <a:pt x="2503" y="1029"/>
                  </a:cubicBezTo>
                  <a:cubicBezTo>
                    <a:pt x="2505" y="1031"/>
                    <a:pt x="2507" y="1035"/>
                    <a:pt x="2509" y="1036"/>
                  </a:cubicBezTo>
                  <a:cubicBezTo>
                    <a:pt x="2509" y="1036"/>
                    <a:pt x="2509" y="1036"/>
                    <a:pt x="2509" y="1036"/>
                  </a:cubicBezTo>
                  <a:cubicBezTo>
                    <a:pt x="2512" y="1037"/>
                    <a:pt x="2511" y="1041"/>
                    <a:pt x="2512" y="1043"/>
                  </a:cubicBezTo>
                  <a:cubicBezTo>
                    <a:pt x="2512" y="1043"/>
                    <a:pt x="2512" y="1043"/>
                    <a:pt x="2512" y="1043"/>
                  </a:cubicBezTo>
                  <a:cubicBezTo>
                    <a:pt x="2513" y="1047"/>
                    <a:pt x="2513" y="1048"/>
                    <a:pt x="2515" y="1049"/>
                  </a:cubicBezTo>
                  <a:cubicBezTo>
                    <a:pt x="2515" y="1049"/>
                    <a:pt x="2515" y="1049"/>
                    <a:pt x="2515" y="1049"/>
                  </a:cubicBezTo>
                  <a:cubicBezTo>
                    <a:pt x="2518" y="1051"/>
                    <a:pt x="2519" y="1053"/>
                    <a:pt x="2518" y="1054"/>
                  </a:cubicBezTo>
                  <a:cubicBezTo>
                    <a:pt x="2518" y="1054"/>
                    <a:pt x="2518" y="1054"/>
                    <a:pt x="2518" y="1054"/>
                  </a:cubicBezTo>
                  <a:cubicBezTo>
                    <a:pt x="2518" y="1054"/>
                    <a:pt x="2518" y="1055"/>
                    <a:pt x="2518" y="1055"/>
                  </a:cubicBezTo>
                  <a:cubicBezTo>
                    <a:pt x="2518" y="1055"/>
                    <a:pt x="2518" y="1055"/>
                    <a:pt x="2518" y="1055"/>
                  </a:cubicBezTo>
                  <a:cubicBezTo>
                    <a:pt x="2516" y="1054"/>
                    <a:pt x="2516" y="1054"/>
                    <a:pt x="2516" y="1054"/>
                  </a:cubicBezTo>
                  <a:close/>
                  <a:moveTo>
                    <a:pt x="2403" y="895"/>
                  </a:moveTo>
                  <a:cubicBezTo>
                    <a:pt x="2403" y="895"/>
                    <a:pt x="2403" y="895"/>
                    <a:pt x="2403" y="895"/>
                  </a:cubicBezTo>
                  <a:cubicBezTo>
                    <a:pt x="2403" y="895"/>
                    <a:pt x="2403" y="895"/>
                    <a:pt x="2403" y="895"/>
                  </a:cubicBezTo>
                  <a:close/>
                  <a:moveTo>
                    <a:pt x="2842" y="936"/>
                  </a:moveTo>
                  <a:cubicBezTo>
                    <a:pt x="2842" y="936"/>
                    <a:pt x="2842" y="935"/>
                    <a:pt x="2842" y="935"/>
                  </a:cubicBezTo>
                  <a:cubicBezTo>
                    <a:pt x="2842" y="935"/>
                    <a:pt x="2842" y="935"/>
                    <a:pt x="2842" y="935"/>
                  </a:cubicBezTo>
                  <a:cubicBezTo>
                    <a:pt x="2842" y="931"/>
                    <a:pt x="2846" y="927"/>
                    <a:pt x="2847" y="923"/>
                  </a:cubicBezTo>
                  <a:cubicBezTo>
                    <a:pt x="2847" y="923"/>
                    <a:pt x="2847" y="923"/>
                    <a:pt x="2847" y="923"/>
                  </a:cubicBezTo>
                  <a:cubicBezTo>
                    <a:pt x="2848" y="921"/>
                    <a:pt x="2848" y="919"/>
                    <a:pt x="2848" y="918"/>
                  </a:cubicBezTo>
                  <a:cubicBezTo>
                    <a:pt x="2848" y="918"/>
                    <a:pt x="2848" y="918"/>
                    <a:pt x="2848" y="918"/>
                  </a:cubicBezTo>
                  <a:cubicBezTo>
                    <a:pt x="2848" y="916"/>
                    <a:pt x="2848" y="914"/>
                    <a:pt x="2847" y="912"/>
                  </a:cubicBezTo>
                  <a:cubicBezTo>
                    <a:pt x="2847" y="912"/>
                    <a:pt x="2847" y="912"/>
                    <a:pt x="2847" y="912"/>
                  </a:cubicBezTo>
                  <a:cubicBezTo>
                    <a:pt x="2846" y="908"/>
                    <a:pt x="2843" y="908"/>
                    <a:pt x="2840" y="904"/>
                  </a:cubicBezTo>
                  <a:cubicBezTo>
                    <a:pt x="2840" y="904"/>
                    <a:pt x="2840" y="904"/>
                    <a:pt x="2840" y="904"/>
                  </a:cubicBezTo>
                  <a:cubicBezTo>
                    <a:pt x="2836" y="901"/>
                    <a:pt x="2833" y="897"/>
                    <a:pt x="2832" y="893"/>
                  </a:cubicBezTo>
                  <a:cubicBezTo>
                    <a:pt x="2832" y="893"/>
                    <a:pt x="2832" y="893"/>
                    <a:pt x="2832" y="893"/>
                  </a:cubicBezTo>
                  <a:cubicBezTo>
                    <a:pt x="2831" y="890"/>
                    <a:pt x="2828" y="889"/>
                    <a:pt x="2826" y="881"/>
                  </a:cubicBezTo>
                  <a:cubicBezTo>
                    <a:pt x="2826" y="881"/>
                    <a:pt x="2826" y="881"/>
                    <a:pt x="2826" y="881"/>
                  </a:cubicBezTo>
                  <a:cubicBezTo>
                    <a:pt x="2824" y="875"/>
                    <a:pt x="2821" y="878"/>
                    <a:pt x="2818" y="874"/>
                  </a:cubicBezTo>
                  <a:cubicBezTo>
                    <a:pt x="2818" y="874"/>
                    <a:pt x="2818" y="874"/>
                    <a:pt x="2818" y="874"/>
                  </a:cubicBezTo>
                  <a:cubicBezTo>
                    <a:pt x="2815" y="870"/>
                    <a:pt x="2814" y="860"/>
                    <a:pt x="2814" y="856"/>
                  </a:cubicBezTo>
                  <a:cubicBezTo>
                    <a:pt x="2814" y="856"/>
                    <a:pt x="2814" y="856"/>
                    <a:pt x="2814" y="856"/>
                  </a:cubicBezTo>
                  <a:cubicBezTo>
                    <a:pt x="2814" y="855"/>
                    <a:pt x="2814" y="855"/>
                    <a:pt x="2814" y="855"/>
                  </a:cubicBezTo>
                  <a:cubicBezTo>
                    <a:pt x="2814" y="855"/>
                    <a:pt x="2814" y="855"/>
                    <a:pt x="2814" y="855"/>
                  </a:cubicBezTo>
                  <a:cubicBezTo>
                    <a:pt x="2814" y="850"/>
                    <a:pt x="2817" y="847"/>
                    <a:pt x="2818" y="843"/>
                  </a:cubicBezTo>
                  <a:cubicBezTo>
                    <a:pt x="2818" y="843"/>
                    <a:pt x="2818" y="843"/>
                    <a:pt x="2818" y="843"/>
                  </a:cubicBezTo>
                  <a:cubicBezTo>
                    <a:pt x="2819" y="841"/>
                    <a:pt x="2819" y="840"/>
                    <a:pt x="2819" y="840"/>
                  </a:cubicBezTo>
                  <a:cubicBezTo>
                    <a:pt x="2819" y="840"/>
                    <a:pt x="2819" y="840"/>
                    <a:pt x="2819" y="840"/>
                  </a:cubicBezTo>
                  <a:cubicBezTo>
                    <a:pt x="2819" y="840"/>
                    <a:pt x="2818" y="839"/>
                    <a:pt x="2817" y="839"/>
                  </a:cubicBezTo>
                  <a:cubicBezTo>
                    <a:pt x="2817" y="839"/>
                    <a:pt x="2817" y="839"/>
                    <a:pt x="2817" y="839"/>
                  </a:cubicBezTo>
                  <a:cubicBezTo>
                    <a:pt x="2817" y="839"/>
                    <a:pt x="2817" y="839"/>
                    <a:pt x="2817" y="839"/>
                  </a:cubicBezTo>
                  <a:cubicBezTo>
                    <a:pt x="2817" y="839"/>
                    <a:pt x="2817" y="839"/>
                    <a:pt x="2817" y="839"/>
                  </a:cubicBezTo>
                  <a:cubicBezTo>
                    <a:pt x="2816" y="839"/>
                    <a:pt x="2815" y="840"/>
                    <a:pt x="2814" y="840"/>
                  </a:cubicBezTo>
                  <a:cubicBezTo>
                    <a:pt x="2814" y="840"/>
                    <a:pt x="2814" y="840"/>
                    <a:pt x="2814" y="840"/>
                  </a:cubicBezTo>
                  <a:cubicBezTo>
                    <a:pt x="2812" y="840"/>
                    <a:pt x="2811" y="838"/>
                    <a:pt x="2810" y="834"/>
                  </a:cubicBezTo>
                  <a:cubicBezTo>
                    <a:pt x="2810" y="834"/>
                    <a:pt x="2810" y="834"/>
                    <a:pt x="2810" y="834"/>
                  </a:cubicBezTo>
                  <a:cubicBezTo>
                    <a:pt x="2809" y="832"/>
                    <a:pt x="2807" y="831"/>
                    <a:pt x="2805" y="830"/>
                  </a:cubicBezTo>
                  <a:cubicBezTo>
                    <a:pt x="2805" y="830"/>
                    <a:pt x="2805" y="830"/>
                    <a:pt x="2805" y="830"/>
                  </a:cubicBezTo>
                  <a:cubicBezTo>
                    <a:pt x="2804" y="829"/>
                    <a:pt x="2801" y="828"/>
                    <a:pt x="2801" y="825"/>
                  </a:cubicBezTo>
                  <a:cubicBezTo>
                    <a:pt x="2801" y="825"/>
                    <a:pt x="2801" y="825"/>
                    <a:pt x="2801" y="825"/>
                  </a:cubicBezTo>
                  <a:cubicBezTo>
                    <a:pt x="2801" y="825"/>
                    <a:pt x="2801" y="824"/>
                    <a:pt x="2801" y="824"/>
                  </a:cubicBezTo>
                  <a:cubicBezTo>
                    <a:pt x="2801" y="824"/>
                    <a:pt x="2801" y="824"/>
                    <a:pt x="2801" y="824"/>
                  </a:cubicBezTo>
                  <a:cubicBezTo>
                    <a:pt x="2802" y="824"/>
                    <a:pt x="2802" y="824"/>
                    <a:pt x="2802" y="823"/>
                  </a:cubicBezTo>
                  <a:cubicBezTo>
                    <a:pt x="2802" y="823"/>
                    <a:pt x="2802" y="823"/>
                    <a:pt x="2802" y="823"/>
                  </a:cubicBezTo>
                  <a:cubicBezTo>
                    <a:pt x="2802" y="820"/>
                    <a:pt x="2796" y="817"/>
                    <a:pt x="2795" y="811"/>
                  </a:cubicBezTo>
                  <a:cubicBezTo>
                    <a:pt x="2795" y="811"/>
                    <a:pt x="2795" y="811"/>
                    <a:pt x="2795" y="811"/>
                  </a:cubicBezTo>
                  <a:cubicBezTo>
                    <a:pt x="2794" y="807"/>
                    <a:pt x="2793" y="805"/>
                    <a:pt x="2792" y="805"/>
                  </a:cubicBezTo>
                  <a:cubicBezTo>
                    <a:pt x="2792" y="805"/>
                    <a:pt x="2792" y="805"/>
                    <a:pt x="2792" y="805"/>
                  </a:cubicBezTo>
                  <a:cubicBezTo>
                    <a:pt x="2790" y="805"/>
                    <a:pt x="2787" y="802"/>
                    <a:pt x="2785" y="795"/>
                  </a:cubicBezTo>
                  <a:cubicBezTo>
                    <a:pt x="2785" y="795"/>
                    <a:pt x="2785" y="795"/>
                    <a:pt x="2785" y="795"/>
                  </a:cubicBezTo>
                  <a:cubicBezTo>
                    <a:pt x="2785" y="793"/>
                    <a:pt x="2784" y="792"/>
                    <a:pt x="2784" y="792"/>
                  </a:cubicBezTo>
                  <a:cubicBezTo>
                    <a:pt x="2784" y="792"/>
                    <a:pt x="2784" y="792"/>
                    <a:pt x="2784" y="792"/>
                  </a:cubicBezTo>
                  <a:cubicBezTo>
                    <a:pt x="2784" y="792"/>
                    <a:pt x="2784" y="792"/>
                    <a:pt x="2784" y="792"/>
                  </a:cubicBezTo>
                  <a:cubicBezTo>
                    <a:pt x="2784" y="792"/>
                    <a:pt x="2784" y="792"/>
                    <a:pt x="2784" y="792"/>
                  </a:cubicBezTo>
                  <a:cubicBezTo>
                    <a:pt x="2784" y="792"/>
                    <a:pt x="2783" y="793"/>
                    <a:pt x="2781" y="793"/>
                  </a:cubicBezTo>
                  <a:cubicBezTo>
                    <a:pt x="2781" y="793"/>
                    <a:pt x="2781" y="793"/>
                    <a:pt x="2781" y="793"/>
                  </a:cubicBezTo>
                  <a:cubicBezTo>
                    <a:pt x="2779" y="793"/>
                    <a:pt x="2779" y="792"/>
                    <a:pt x="2778" y="791"/>
                  </a:cubicBezTo>
                  <a:cubicBezTo>
                    <a:pt x="2778" y="791"/>
                    <a:pt x="2778" y="791"/>
                    <a:pt x="2778" y="791"/>
                  </a:cubicBezTo>
                  <a:cubicBezTo>
                    <a:pt x="2778" y="790"/>
                    <a:pt x="2777" y="788"/>
                    <a:pt x="2777" y="786"/>
                  </a:cubicBezTo>
                  <a:cubicBezTo>
                    <a:pt x="2777" y="786"/>
                    <a:pt x="2777" y="786"/>
                    <a:pt x="2777" y="786"/>
                  </a:cubicBezTo>
                  <a:cubicBezTo>
                    <a:pt x="2776" y="783"/>
                    <a:pt x="2776" y="778"/>
                    <a:pt x="2775" y="772"/>
                  </a:cubicBezTo>
                  <a:cubicBezTo>
                    <a:pt x="2775" y="772"/>
                    <a:pt x="2775" y="772"/>
                    <a:pt x="2775" y="772"/>
                  </a:cubicBezTo>
                  <a:cubicBezTo>
                    <a:pt x="2775" y="770"/>
                    <a:pt x="2774" y="769"/>
                    <a:pt x="2774" y="769"/>
                  </a:cubicBezTo>
                  <a:cubicBezTo>
                    <a:pt x="2774" y="769"/>
                    <a:pt x="2774" y="769"/>
                    <a:pt x="2774" y="769"/>
                  </a:cubicBezTo>
                  <a:cubicBezTo>
                    <a:pt x="2774" y="769"/>
                    <a:pt x="2774" y="769"/>
                    <a:pt x="2774" y="769"/>
                  </a:cubicBezTo>
                  <a:cubicBezTo>
                    <a:pt x="2774" y="769"/>
                    <a:pt x="2774" y="769"/>
                    <a:pt x="2774" y="769"/>
                  </a:cubicBezTo>
                  <a:cubicBezTo>
                    <a:pt x="2774" y="769"/>
                    <a:pt x="2774" y="769"/>
                    <a:pt x="2773" y="769"/>
                  </a:cubicBezTo>
                  <a:cubicBezTo>
                    <a:pt x="2773" y="769"/>
                    <a:pt x="2773" y="769"/>
                    <a:pt x="2773" y="769"/>
                  </a:cubicBezTo>
                  <a:cubicBezTo>
                    <a:pt x="2773" y="770"/>
                    <a:pt x="2772" y="771"/>
                    <a:pt x="2772" y="772"/>
                  </a:cubicBezTo>
                  <a:cubicBezTo>
                    <a:pt x="2772" y="772"/>
                    <a:pt x="2772" y="772"/>
                    <a:pt x="2772" y="772"/>
                  </a:cubicBezTo>
                  <a:cubicBezTo>
                    <a:pt x="2770" y="774"/>
                    <a:pt x="2769" y="777"/>
                    <a:pt x="2768" y="779"/>
                  </a:cubicBezTo>
                  <a:cubicBezTo>
                    <a:pt x="2768" y="779"/>
                    <a:pt x="2768" y="779"/>
                    <a:pt x="2768" y="779"/>
                  </a:cubicBezTo>
                  <a:cubicBezTo>
                    <a:pt x="2766" y="782"/>
                    <a:pt x="2764" y="786"/>
                    <a:pt x="2762" y="789"/>
                  </a:cubicBezTo>
                  <a:cubicBezTo>
                    <a:pt x="2762" y="789"/>
                    <a:pt x="2762" y="789"/>
                    <a:pt x="2762" y="789"/>
                  </a:cubicBezTo>
                  <a:cubicBezTo>
                    <a:pt x="2760" y="791"/>
                    <a:pt x="2758" y="793"/>
                    <a:pt x="2756" y="794"/>
                  </a:cubicBezTo>
                  <a:cubicBezTo>
                    <a:pt x="2756" y="794"/>
                    <a:pt x="2756" y="794"/>
                    <a:pt x="2756" y="794"/>
                  </a:cubicBezTo>
                  <a:cubicBezTo>
                    <a:pt x="2756" y="794"/>
                    <a:pt x="2756" y="794"/>
                    <a:pt x="2756" y="794"/>
                  </a:cubicBezTo>
                  <a:cubicBezTo>
                    <a:pt x="2756" y="794"/>
                    <a:pt x="2756" y="794"/>
                    <a:pt x="2756" y="794"/>
                  </a:cubicBezTo>
                  <a:cubicBezTo>
                    <a:pt x="2753" y="794"/>
                    <a:pt x="2750" y="792"/>
                    <a:pt x="2750" y="788"/>
                  </a:cubicBezTo>
                  <a:cubicBezTo>
                    <a:pt x="2750" y="788"/>
                    <a:pt x="2750" y="788"/>
                    <a:pt x="2750" y="788"/>
                  </a:cubicBezTo>
                  <a:cubicBezTo>
                    <a:pt x="2750" y="788"/>
                    <a:pt x="2750" y="787"/>
                    <a:pt x="2751" y="786"/>
                  </a:cubicBezTo>
                  <a:cubicBezTo>
                    <a:pt x="2751" y="786"/>
                    <a:pt x="2751" y="786"/>
                    <a:pt x="2751" y="786"/>
                  </a:cubicBezTo>
                  <a:cubicBezTo>
                    <a:pt x="2751" y="785"/>
                    <a:pt x="2751" y="785"/>
                    <a:pt x="2752" y="784"/>
                  </a:cubicBezTo>
                  <a:cubicBezTo>
                    <a:pt x="2752" y="784"/>
                    <a:pt x="2752" y="784"/>
                    <a:pt x="2752" y="784"/>
                  </a:cubicBezTo>
                  <a:cubicBezTo>
                    <a:pt x="2752" y="784"/>
                    <a:pt x="2752" y="784"/>
                    <a:pt x="2752" y="784"/>
                  </a:cubicBezTo>
                  <a:cubicBezTo>
                    <a:pt x="2752" y="784"/>
                    <a:pt x="2752" y="784"/>
                    <a:pt x="2752" y="784"/>
                  </a:cubicBezTo>
                  <a:cubicBezTo>
                    <a:pt x="2751" y="784"/>
                    <a:pt x="2751" y="784"/>
                    <a:pt x="2750" y="783"/>
                  </a:cubicBezTo>
                  <a:cubicBezTo>
                    <a:pt x="2750" y="783"/>
                    <a:pt x="2750" y="783"/>
                    <a:pt x="2750" y="783"/>
                  </a:cubicBezTo>
                  <a:cubicBezTo>
                    <a:pt x="2748" y="783"/>
                    <a:pt x="2747" y="782"/>
                    <a:pt x="2747" y="780"/>
                  </a:cubicBezTo>
                  <a:cubicBezTo>
                    <a:pt x="2747" y="780"/>
                    <a:pt x="2747" y="780"/>
                    <a:pt x="2747" y="780"/>
                  </a:cubicBezTo>
                  <a:cubicBezTo>
                    <a:pt x="2747" y="778"/>
                    <a:pt x="2749" y="776"/>
                    <a:pt x="2750" y="775"/>
                  </a:cubicBezTo>
                  <a:cubicBezTo>
                    <a:pt x="2750" y="775"/>
                    <a:pt x="2750" y="775"/>
                    <a:pt x="2750" y="775"/>
                  </a:cubicBezTo>
                  <a:cubicBezTo>
                    <a:pt x="2750" y="775"/>
                    <a:pt x="2750" y="774"/>
                    <a:pt x="2750" y="774"/>
                  </a:cubicBezTo>
                  <a:cubicBezTo>
                    <a:pt x="2750" y="774"/>
                    <a:pt x="2750" y="774"/>
                    <a:pt x="2750" y="774"/>
                  </a:cubicBezTo>
                  <a:cubicBezTo>
                    <a:pt x="2750" y="774"/>
                    <a:pt x="2749" y="773"/>
                    <a:pt x="2748" y="772"/>
                  </a:cubicBezTo>
                  <a:cubicBezTo>
                    <a:pt x="2748" y="772"/>
                    <a:pt x="2748" y="772"/>
                    <a:pt x="2748" y="772"/>
                  </a:cubicBezTo>
                  <a:cubicBezTo>
                    <a:pt x="2746" y="771"/>
                    <a:pt x="2744" y="769"/>
                    <a:pt x="2743" y="767"/>
                  </a:cubicBezTo>
                  <a:cubicBezTo>
                    <a:pt x="2743" y="767"/>
                    <a:pt x="2743" y="767"/>
                    <a:pt x="2743" y="767"/>
                  </a:cubicBezTo>
                  <a:cubicBezTo>
                    <a:pt x="2741" y="764"/>
                    <a:pt x="2740" y="763"/>
                    <a:pt x="2739" y="763"/>
                  </a:cubicBezTo>
                  <a:cubicBezTo>
                    <a:pt x="2739" y="763"/>
                    <a:pt x="2739" y="763"/>
                    <a:pt x="2739" y="763"/>
                  </a:cubicBezTo>
                  <a:cubicBezTo>
                    <a:pt x="2738" y="763"/>
                    <a:pt x="2738" y="763"/>
                    <a:pt x="2738" y="763"/>
                  </a:cubicBezTo>
                  <a:cubicBezTo>
                    <a:pt x="2738" y="763"/>
                    <a:pt x="2738" y="763"/>
                    <a:pt x="2738" y="763"/>
                  </a:cubicBezTo>
                  <a:cubicBezTo>
                    <a:pt x="2736" y="764"/>
                    <a:pt x="2735" y="764"/>
                    <a:pt x="2735" y="764"/>
                  </a:cubicBezTo>
                  <a:cubicBezTo>
                    <a:pt x="2735" y="764"/>
                    <a:pt x="2735" y="764"/>
                    <a:pt x="2735" y="764"/>
                  </a:cubicBezTo>
                  <a:cubicBezTo>
                    <a:pt x="2733" y="764"/>
                    <a:pt x="2731" y="763"/>
                    <a:pt x="2730" y="761"/>
                  </a:cubicBezTo>
                  <a:cubicBezTo>
                    <a:pt x="2730" y="761"/>
                    <a:pt x="2730" y="761"/>
                    <a:pt x="2730" y="761"/>
                  </a:cubicBezTo>
                  <a:cubicBezTo>
                    <a:pt x="2730" y="760"/>
                    <a:pt x="2727" y="761"/>
                    <a:pt x="2722" y="759"/>
                  </a:cubicBezTo>
                  <a:cubicBezTo>
                    <a:pt x="2722" y="759"/>
                    <a:pt x="2722" y="759"/>
                    <a:pt x="2722" y="759"/>
                  </a:cubicBezTo>
                  <a:cubicBezTo>
                    <a:pt x="2718" y="756"/>
                    <a:pt x="2716" y="753"/>
                    <a:pt x="2715" y="750"/>
                  </a:cubicBezTo>
                  <a:cubicBezTo>
                    <a:pt x="2715" y="750"/>
                    <a:pt x="2715" y="750"/>
                    <a:pt x="2715" y="750"/>
                  </a:cubicBezTo>
                  <a:cubicBezTo>
                    <a:pt x="2714" y="749"/>
                    <a:pt x="2714" y="748"/>
                    <a:pt x="2713" y="748"/>
                  </a:cubicBezTo>
                  <a:cubicBezTo>
                    <a:pt x="2713" y="748"/>
                    <a:pt x="2713" y="748"/>
                    <a:pt x="2713" y="748"/>
                  </a:cubicBezTo>
                  <a:cubicBezTo>
                    <a:pt x="2712" y="748"/>
                    <a:pt x="2711" y="749"/>
                    <a:pt x="2711" y="749"/>
                  </a:cubicBezTo>
                  <a:cubicBezTo>
                    <a:pt x="2711" y="749"/>
                    <a:pt x="2711" y="749"/>
                    <a:pt x="2711" y="749"/>
                  </a:cubicBezTo>
                  <a:cubicBezTo>
                    <a:pt x="2711" y="749"/>
                    <a:pt x="2710" y="749"/>
                    <a:pt x="2710" y="750"/>
                  </a:cubicBezTo>
                  <a:cubicBezTo>
                    <a:pt x="2710" y="750"/>
                    <a:pt x="2710" y="750"/>
                    <a:pt x="2710" y="750"/>
                  </a:cubicBezTo>
                  <a:cubicBezTo>
                    <a:pt x="2710" y="751"/>
                    <a:pt x="2709" y="757"/>
                    <a:pt x="2709" y="757"/>
                  </a:cubicBezTo>
                  <a:cubicBezTo>
                    <a:pt x="2709" y="757"/>
                    <a:pt x="2709" y="757"/>
                    <a:pt x="2709" y="757"/>
                  </a:cubicBezTo>
                  <a:cubicBezTo>
                    <a:pt x="2708" y="756"/>
                    <a:pt x="2708" y="756"/>
                    <a:pt x="2708" y="756"/>
                  </a:cubicBezTo>
                  <a:cubicBezTo>
                    <a:pt x="2708" y="757"/>
                    <a:pt x="2709" y="757"/>
                    <a:pt x="2709" y="757"/>
                  </a:cubicBezTo>
                  <a:cubicBezTo>
                    <a:pt x="2709" y="757"/>
                    <a:pt x="2709" y="757"/>
                    <a:pt x="2709" y="757"/>
                  </a:cubicBezTo>
                  <a:cubicBezTo>
                    <a:pt x="2709" y="758"/>
                    <a:pt x="2709" y="760"/>
                    <a:pt x="2709" y="762"/>
                  </a:cubicBezTo>
                  <a:cubicBezTo>
                    <a:pt x="2709" y="762"/>
                    <a:pt x="2709" y="762"/>
                    <a:pt x="2709" y="762"/>
                  </a:cubicBezTo>
                  <a:cubicBezTo>
                    <a:pt x="2709" y="766"/>
                    <a:pt x="2709" y="771"/>
                    <a:pt x="2708" y="774"/>
                  </a:cubicBezTo>
                  <a:cubicBezTo>
                    <a:pt x="2708" y="774"/>
                    <a:pt x="2708" y="774"/>
                    <a:pt x="2708" y="774"/>
                  </a:cubicBezTo>
                  <a:cubicBezTo>
                    <a:pt x="2708" y="779"/>
                    <a:pt x="2708" y="781"/>
                    <a:pt x="2707" y="783"/>
                  </a:cubicBezTo>
                  <a:cubicBezTo>
                    <a:pt x="2707" y="783"/>
                    <a:pt x="2707" y="783"/>
                    <a:pt x="2707" y="783"/>
                  </a:cubicBezTo>
                  <a:cubicBezTo>
                    <a:pt x="2707" y="784"/>
                    <a:pt x="2706" y="787"/>
                    <a:pt x="2706" y="787"/>
                  </a:cubicBezTo>
                  <a:cubicBezTo>
                    <a:pt x="2706" y="787"/>
                    <a:pt x="2706" y="787"/>
                    <a:pt x="2706" y="787"/>
                  </a:cubicBezTo>
                  <a:cubicBezTo>
                    <a:pt x="2703" y="787"/>
                    <a:pt x="2703" y="787"/>
                    <a:pt x="2703" y="787"/>
                  </a:cubicBezTo>
                  <a:cubicBezTo>
                    <a:pt x="2703" y="785"/>
                    <a:pt x="2704" y="784"/>
                    <a:pt x="2705" y="782"/>
                  </a:cubicBezTo>
                  <a:cubicBezTo>
                    <a:pt x="2705" y="782"/>
                    <a:pt x="2705" y="782"/>
                    <a:pt x="2705" y="782"/>
                  </a:cubicBezTo>
                  <a:cubicBezTo>
                    <a:pt x="2705" y="782"/>
                    <a:pt x="2705" y="779"/>
                    <a:pt x="2706" y="774"/>
                  </a:cubicBezTo>
                  <a:cubicBezTo>
                    <a:pt x="2706" y="774"/>
                    <a:pt x="2706" y="774"/>
                    <a:pt x="2706" y="774"/>
                  </a:cubicBezTo>
                  <a:cubicBezTo>
                    <a:pt x="2706" y="771"/>
                    <a:pt x="2706" y="766"/>
                    <a:pt x="2706" y="762"/>
                  </a:cubicBezTo>
                  <a:cubicBezTo>
                    <a:pt x="2706" y="762"/>
                    <a:pt x="2706" y="762"/>
                    <a:pt x="2706" y="762"/>
                  </a:cubicBezTo>
                  <a:cubicBezTo>
                    <a:pt x="2706" y="760"/>
                    <a:pt x="2706" y="758"/>
                    <a:pt x="2706" y="758"/>
                  </a:cubicBezTo>
                  <a:cubicBezTo>
                    <a:pt x="2706" y="758"/>
                    <a:pt x="2706" y="758"/>
                    <a:pt x="2706" y="758"/>
                  </a:cubicBezTo>
                  <a:cubicBezTo>
                    <a:pt x="2706" y="757"/>
                    <a:pt x="2705" y="757"/>
                    <a:pt x="2704" y="757"/>
                  </a:cubicBezTo>
                  <a:cubicBezTo>
                    <a:pt x="2704" y="757"/>
                    <a:pt x="2704" y="757"/>
                    <a:pt x="2704" y="757"/>
                  </a:cubicBezTo>
                  <a:cubicBezTo>
                    <a:pt x="2701" y="757"/>
                    <a:pt x="2696" y="755"/>
                    <a:pt x="2691" y="753"/>
                  </a:cubicBezTo>
                  <a:cubicBezTo>
                    <a:pt x="2691" y="753"/>
                    <a:pt x="2691" y="753"/>
                    <a:pt x="2691" y="753"/>
                  </a:cubicBezTo>
                  <a:cubicBezTo>
                    <a:pt x="2687" y="751"/>
                    <a:pt x="2683" y="749"/>
                    <a:pt x="2683" y="745"/>
                  </a:cubicBezTo>
                  <a:cubicBezTo>
                    <a:pt x="2683" y="745"/>
                    <a:pt x="2683" y="745"/>
                    <a:pt x="2683" y="745"/>
                  </a:cubicBezTo>
                  <a:cubicBezTo>
                    <a:pt x="2683" y="744"/>
                    <a:pt x="2684" y="742"/>
                    <a:pt x="2686" y="741"/>
                  </a:cubicBezTo>
                  <a:cubicBezTo>
                    <a:pt x="2686" y="741"/>
                    <a:pt x="2686" y="741"/>
                    <a:pt x="2686" y="741"/>
                  </a:cubicBezTo>
                  <a:cubicBezTo>
                    <a:pt x="2689" y="740"/>
                    <a:pt x="2690" y="739"/>
                    <a:pt x="2691" y="739"/>
                  </a:cubicBezTo>
                  <a:cubicBezTo>
                    <a:pt x="2691" y="739"/>
                    <a:pt x="2691" y="739"/>
                    <a:pt x="2691" y="739"/>
                  </a:cubicBezTo>
                  <a:cubicBezTo>
                    <a:pt x="2692" y="738"/>
                    <a:pt x="2692" y="738"/>
                    <a:pt x="2692" y="737"/>
                  </a:cubicBezTo>
                  <a:cubicBezTo>
                    <a:pt x="2692" y="737"/>
                    <a:pt x="2692" y="737"/>
                    <a:pt x="2692" y="737"/>
                  </a:cubicBezTo>
                  <a:cubicBezTo>
                    <a:pt x="2692" y="737"/>
                    <a:pt x="2692" y="735"/>
                    <a:pt x="2691" y="731"/>
                  </a:cubicBezTo>
                  <a:cubicBezTo>
                    <a:pt x="2691" y="731"/>
                    <a:pt x="2691" y="731"/>
                    <a:pt x="2691" y="731"/>
                  </a:cubicBezTo>
                  <a:cubicBezTo>
                    <a:pt x="2688" y="722"/>
                    <a:pt x="2684" y="711"/>
                    <a:pt x="2681" y="709"/>
                  </a:cubicBezTo>
                  <a:cubicBezTo>
                    <a:pt x="2681" y="709"/>
                    <a:pt x="2681" y="709"/>
                    <a:pt x="2681" y="709"/>
                  </a:cubicBezTo>
                  <a:cubicBezTo>
                    <a:pt x="2681" y="709"/>
                    <a:pt x="2680" y="708"/>
                    <a:pt x="2680" y="708"/>
                  </a:cubicBezTo>
                  <a:cubicBezTo>
                    <a:pt x="2680" y="708"/>
                    <a:pt x="2680" y="708"/>
                    <a:pt x="2680" y="708"/>
                  </a:cubicBezTo>
                  <a:cubicBezTo>
                    <a:pt x="2681" y="707"/>
                    <a:pt x="2681" y="707"/>
                    <a:pt x="2681" y="707"/>
                  </a:cubicBezTo>
                  <a:cubicBezTo>
                    <a:pt x="2680" y="708"/>
                    <a:pt x="2680" y="708"/>
                    <a:pt x="2680" y="708"/>
                  </a:cubicBezTo>
                  <a:cubicBezTo>
                    <a:pt x="2678" y="707"/>
                    <a:pt x="2677" y="705"/>
                    <a:pt x="2677" y="703"/>
                  </a:cubicBezTo>
                  <a:cubicBezTo>
                    <a:pt x="2677" y="703"/>
                    <a:pt x="2677" y="703"/>
                    <a:pt x="2677" y="703"/>
                  </a:cubicBezTo>
                  <a:cubicBezTo>
                    <a:pt x="2677" y="702"/>
                    <a:pt x="2677" y="701"/>
                    <a:pt x="2678" y="700"/>
                  </a:cubicBezTo>
                  <a:cubicBezTo>
                    <a:pt x="2678" y="700"/>
                    <a:pt x="2678" y="700"/>
                    <a:pt x="2678" y="700"/>
                  </a:cubicBezTo>
                  <a:cubicBezTo>
                    <a:pt x="2678" y="700"/>
                    <a:pt x="2678" y="700"/>
                    <a:pt x="2678" y="699"/>
                  </a:cubicBezTo>
                  <a:cubicBezTo>
                    <a:pt x="2678" y="699"/>
                    <a:pt x="2678" y="699"/>
                    <a:pt x="2678" y="699"/>
                  </a:cubicBezTo>
                  <a:cubicBezTo>
                    <a:pt x="2679" y="697"/>
                    <a:pt x="2671" y="686"/>
                    <a:pt x="2669" y="686"/>
                  </a:cubicBezTo>
                  <a:cubicBezTo>
                    <a:pt x="2669" y="686"/>
                    <a:pt x="2669" y="686"/>
                    <a:pt x="2669" y="686"/>
                  </a:cubicBezTo>
                  <a:cubicBezTo>
                    <a:pt x="2665" y="684"/>
                    <a:pt x="2663" y="680"/>
                    <a:pt x="2663" y="675"/>
                  </a:cubicBezTo>
                  <a:cubicBezTo>
                    <a:pt x="2663" y="675"/>
                    <a:pt x="2663" y="675"/>
                    <a:pt x="2663" y="675"/>
                  </a:cubicBezTo>
                  <a:cubicBezTo>
                    <a:pt x="2663" y="673"/>
                    <a:pt x="2662" y="673"/>
                    <a:pt x="2660" y="672"/>
                  </a:cubicBezTo>
                  <a:cubicBezTo>
                    <a:pt x="2660" y="672"/>
                    <a:pt x="2660" y="672"/>
                    <a:pt x="2660" y="672"/>
                  </a:cubicBezTo>
                  <a:cubicBezTo>
                    <a:pt x="2659" y="672"/>
                    <a:pt x="2656" y="674"/>
                    <a:pt x="2653" y="677"/>
                  </a:cubicBezTo>
                  <a:cubicBezTo>
                    <a:pt x="2653" y="677"/>
                    <a:pt x="2653" y="677"/>
                    <a:pt x="2653" y="677"/>
                  </a:cubicBezTo>
                  <a:cubicBezTo>
                    <a:pt x="2646" y="685"/>
                    <a:pt x="2636" y="697"/>
                    <a:pt x="2631" y="698"/>
                  </a:cubicBezTo>
                  <a:cubicBezTo>
                    <a:pt x="2631" y="698"/>
                    <a:pt x="2631" y="698"/>
                    <a:pt x="2631" y="698"/>
                  </a:cubicBezTo>
                  <a:cubicBezTo>
                    <a:pt x="2631" y="697"/>
                    <a:pt x="2631" y="697"/>
                    <a:pt x="2631" y="697"/>
                  </a:cubicBezTo>
                  <a:cubicBezTo>
                    <a:pt x="2631" y="698"/>
                    <a:pt x="2631" y="698"/>
                    <a:pt x="2631" y="698"/>
                  </a:cubicBezTo>
                  <a:cubicBezTo>
                    <a:pt x="2630" y="699"/>
                    <a:pt x="2627" y="700"/>
                    <a:pt x="2624" y="700"/>
                  </a:cubicBezTo>
                  <a:cubicBezTo>
                    <a:pt x="2624" y="700"/>
                    <a:pt x="2624" y="700"/>
                    <a:pt x="2624" y="700"/>
                  </a:cubicBezTo>
                  <a:cubicBezTo>
                    <a:pt x="2620" y="700"/>
                    <a:pt x="2615" y="697"/>
                    <a:pt x="2615" y="689"/>
                  </a:cubicBezTo>
                  <a:cubicBezTo>
                    <a:pt x="2615" y="689"/>
                    <a:pt x="2615" y="689"/>
                    <a:pt x="2615" y="689"/>
                  </a:cubicBezTo>
                  <a:cubicBezTo>
                    <a:pt x="2614" y="682"/>
                    <a:pt x="2612" y="679"/>
                    <a:pt x="2609" y="676"/>
                  </a:cubicBezTo>
                  <a:cubicBezTo>
                    <a:pt x="2609" y="676"/>
                    <a:pt x="2609" y="676"/>
                    <a:pt x="2609" y="676"/>
                  </a:cubicBezTo>
                  <a:cubicBezTo>
                    <a:pt x="2606" y="673"/>
                    <a:pt x="2603" y="672"/>
                    <a:pt x="2603" y="667"/>
                  </a:cubicBezTo>
                  <a:cubicBezTo>
                    <a:pt x="2603" y="667"/>
                    <a:pt x="2603" y="667"/>
                    <a:pt x="2603" y="667"/>
                  </a:cubicBezTo>
                  <a:cubicBezTo>
                    <a:pt x="2603" y="667"/>
                    <a:pt x="2603" y="667"/>
                    <a:pt x="2603" y="667"/>
                  </a:cubicBezTo>
                  <a:cubicBezTo>
                    <a:pt x="2603" y="667"/>
                    <a:pt x="2603" y="667"/>
                    <a:pt x="2603" y="667"/>
                  </a:cubicBezTo>
                  <a:cubicBezTo>
                    <a:pt x="2603" y="661"/>
                    <a:pt x="2599" y="648"/>
                    <a:pt x="2599" y="640"/>
                  </a:cubicBezTo>
                  <a:cubicBezTo>
                    <a:pt x="2599" y="640"/>
                    <a:pt x="2599" y="640"/>
                    <a:pt x="2599" y="640"/>
                  </a:cubicBezTo>
                  <a:cubicBezTo>
                    <a:pt x="2599" y="639"/>
                    <a:pt x="2599" y="639"/>
                    <a:pt x="2599" y="638"/>
                  </a:cubicBezTo>
                  <a:cubicBezTo>
                    <a:pt x="2599" y="638"/>
                    <a:pt x="2599" y="638"/>
                    <a:pt x="2599" y="638"/>
                  </a:cubicBezTo>
                  <a:cubicBezTo>
                    <a:pt x="2599" y="631"/>
                    <a:pt x="2601" y="627"/>
                    <a:pt x="2603" y="622"/>
                  </a:cubicBezTo>
                  <a:cubicBezTo>
                    <a:pt x="2603" y="622"/>
                    <a:pt x="2603" y="622"/>
                    <a:pt x="2603" y="622"/>
                  </a:cubicBezTo>
                  <a:cubicBezTo>
                    <a:pt x="2603" y="621"/>
                    <a:pt x="2603" y="620"/>
                    <a:pt x="2603" y="620"/>
                  </a:cubicBezTo>
                  <a:cubicBezTo>
                    <a:pt x="2603" y="620"/>
                    <a:pt x="2603" y="620"/>
                    <a:pt x="2603" y="620"/>
                  </a:cubicBezTo>
                  <a:cubicBezTo>
                    <a:pt x="2603" y="619"/>
                    <a:pt x="2603" y="618"/>
                    <a:pt x="2603" y="617"/>
                  </a:cubicBezTo>
                  <a:cubicBezTo>
                    <a:pt x="2603" y="617"/>
                    <a:pt x="2603" y="617"/>
                    <a:pt x="2603" y="617"/>
                  </a:cubicBezTo>
                  <a:cubicBezTo>
                    <a:pt x="2603" y="617"/>
                    <a:pt x="2603" y="617"/>
                    <a:pt x="2603" y="617"/>
                  </a:cubicBezTo>
                  <a:cubicBezTo>
                    <a:pt x="2602" y="616"/>
                    <a:pt x="2600" y="614"/>
                    <a:pt x="2599" y="612"/>
                  </a:cubicBezTo>
                  <a:cubicBezTo>
                    <a:pt x="2599" y="612"/>
                    <a:pt x="2599" y="612"/>
                    <a:pt x="2599" y="612"/>
                  </a:cubicBezTo>
                  <a:cubicBezTo>
                    <a:pt x="2598" y="609"/>
                    <a:pt x="2596" y="605"/>
                    <a:pt x="2593" y="603"/>
                  </a:cubicBezTo>
                  <a:cubicBezTo>
                    <a:pt x="2593" y="603"/>
                    <a:pt x="2593" y="603"/>
                    <a:pt x="2593" y="603"/>
                  </a:cubicBezTo>
                  <a:cubicBezTo>
                    <a:pt x="2588" y="601"/>
                    <a:pt x="2588" y="596"/>
                    <a:pt x="2587" y="592"/>
                  </a:cubicBezTo>
                  <a:cubicBezTo>
                    <a:pt x="2587" y="592"/>
                    <a:pt x="2587" y="592"/>
                    <a:pt x="2587" y="592"/>
                  </a:cubicBezTo>
                  <a:cubicBezTo>
                    <a:pt x="2587" y="590"/>
                    <a:pt x="2583" y="587"/>
                    <a:pt x="2580" y="587"/>
                  </a:cubicBezTo>
                  <a:cubicBezTo>
                    <a:pt x="2580" y="587"/>
                    <a:pt x="2580" y="587"/>
                    <a:pt x="2580" y="587"/>
                  </a:cubicBezTo>
                  <a:cubicBezTo>
                    <a:pt x="2579" y="587"/>
                    <a:pt x="2579" y="587"/>
                    <a:pt x="2579" y="587"/>
                  </a:cubicBezTo>
                  <a:cubicBezTo>
                    <a:pt x="2579" y="587"/>
                    <a:pt x="2579" y="587"/>
                    <a:pt x="2579" y="587"/>
                  </a:cubicBezTo>
                  <a:cubicBezTo>
                    <a:pt x="2578" y="588"/>
                    <a:pt x="2576" y="588"/>
                    <a:pt x="2574" y="588"/>
                  </a:cubicBezTo>
                  <a:cubicBezTo>
                    <a:pt x="2574" y="588"/>
                    <a:pt x="2574" y="588"/>
                    <a:pt x="2574" y="588"/>
                  </a:cubicBezTo>
                  <a:cubicBezTo>
                    <a:pt x="2573" y="588"/>
                    <a:pt x="2572" y="588"/>
                    <a:pt x="2571" y="587"/>
                  </a:cubicBezTo>
                  <a:cubicBezTo>
                    <a:pt x="2571" y="587"/>
                    <a:pt x="2571" y="587"/>
                    <a:pt x="2571" y="587"/>
                  </a:cubicBezTo>
                  <a:cubicBezTo>
                    <a:pt x="2570" y="586"/>
                    <a:pt x="2569" y="585"/>
                    <a:pt x="2569" y="583"/>
                  </a:cubicBezTo>
                  <a:cubicBezTo>
                    <a:pt x="2569" y="583"/>
                    <a:pt x="2569" y="583"/>
                    <a:pt x="2569" y="583"/>
                  </a:cubicBezTo>
                  <a:cubicBezTo>
                    <a:pt x="2569" y="582"/>
                    <a:pt x="2570" y="581"/>
                    <a:pt x="2570" y="580"/>
                  </a:cubicBezTo>
                  <a:cubicBezTo>
                    <a:pt x="2570" y="580"/>
                    <a:pt x="2570" y="580"/>
                    <a:pt x="2570" y="580"/>
                  </a:cubicBezTo>
                  <a:cubicBezTo>
                    <a:pt x="2572" y="574"/>
                    <a:pt x="2575" y="570"/>
                    <a:pt x="2575" y="569"/>
                  </a:cubicBezTo>
                  <a:cubicBezTo>
                    <a:pt x="2575" y="569"/>
                    <a:pt x="2575" y="569"/>
                    <a:pt x="2575" y="569"/>
                  </a:cubicBezTo>
                  <a:cubicBezTo>
                    <a:pt x="2575" y="568"/>
                    <a:pt x="2575" y="568"/>
                    <a:pt x="2574" y="568"/>
                  </a:cubicBezTo>
                  <a:cubicBezTo>
                    <a:pt x="2574" y="568"/>
                    <a:pt x="2574" y="568"/>
                    <a:pt x="2574" y="568"/>
                  </a:cubicBezTo>
                  <a:cubicBezTo>
                    <a:pt x="2573" y="567"/>
                    <a:pt x="2572" y="565"/>
                    <a:pt x="2572" y="564"/>
                  </a:cubicBezTo>
                  <a:cubicBezTo>
                    <a:pt x="2572" y="564"/>
                    <a:pt x="2572" y="564"/>
                    <a:pt x="2572" y="564"/>
                  </a:cubicBezTo>
                  <a:cubicBezTo>
                    <a:pt x="2572" y="561"/>
                    <a:pt x="2575" y="559"/>
                    <a:pt x="2578" y="559"/>
                  </a:cubicBezTo>
                  <a:cubicBezTo>
                    <a:pt x="2578" y="559"/>
                    <a:pt x="2578" y="559"/>
                    <a:pt x="2578" y="559"/>
                  </a:cubicBezTo>
                  <a:cubicBezTo>
                    <a:pt x="2579" y="559"/>
                    <a:pt x="2580" y="560"/>
                    <a:pt x="2582" y="560"/>
                  </a:cubicBezTo>
                  <a:cubicBezTo>
                    <a:pt x="2582" y="560"/>
                    <a:pt x="2582" y="560"/>
                    <a:pt x="2582" y="560"/>
                  </a:cubicBezTo>
                  <a:cubicBezTo>
                    <a:pt x="2587" y="564"/>
                    <a:pt x="2591" y="568"/>
                    <a:pt x="2596" y="570"/>
                  </a:cubicBezTo>
                  <a:cubicBezTo>
                    <a:pt x="2596" y="570"/>
                    <a:pt x="2596" y="570"/>
                    <a:pt x="2596" y="570"/>
                  </a:cubicBezTo>
                  <a:cubicBezTo>
                    <a:pt x="2598" y="571"/>
                    <a:pt x="2600" y="571"/>
                    <a:pt x="2601" y="571"/>
                  </a:cubicBezTo>
                  <a:cubicBezTo>
                    <a:pt x="2601" y="571"/>
                    <a:pt x="2601" y="571"/>
                    <a:pt x="2601" y="571"/>
                  </a:cubicBezTo>
                  <a:cubicBezTo>
                    <a:pt x="2602" y="571"/>
                    <a:pt x="2602" y="571"/>
                    <a:pt x="2603" y="569"/>
                  </a:cubicBezTo>
                  <a:cubicBezTo>
                    <a:pt x="2603" y="569"/>
                    <a:pt x="2603" y="569"/>
                    <a:pt x="2603" y="569"/>
                  </a:cubicBezTo>
                  <a:cubicBezTo>
                    <a:pt x="2604" y="567"/>
                    <a:pt x="2606" y="564"/>
                    <a:pt x="2609" y="564"/>
                  </a:cubicBezTo>
                  <a:cubicBezTo>
                    <a:pt x="2609" y="564"/>
                    <a:pt x="2609" y="564"/>
                    <a:pt x="2609" y="564"/>
                  </a:cubicBezTo>
                  <a:cubicBezTo>
                    <a:pt x="2611" y="564"/>
                    <a:pt x="2613" y="565"/>
                    <a:pt x="2614" y="567"/>
                  </a:cubicBezTo>
                  <a:cubicBezTo>
                    <a:pt x="2614" y="567"/>
                    <a:pt x="2614" y="567"/>
                    <a:pt x="2614" y="567"/>
                  </a:cubicBezTo>
                  <a:cubicBezTo>
                    <a:pt x="2615" y="570"/>
                    <a:pt x="2616" y="570"/>
                    <a:pt x="2617" y="571"/>
                  </a:cubicBezTo>
                  <a:cubicBezTo>
                    <a:pt x="2617" y="571"/>
                    <a:pt x="2617" y="571"/>
                    <a:pt x="2617" y="571"/>
                  </a:cubicBezTo>
                  <a:cubicBezTo>
                    <a:pt x="2618" y="571"/>
                    <a:pt x="2620" y="571"/>
                    <a:pt x="2622" y="573"/>
                  </a:cubicBezTo>
                  <a:cubicBezTo>
                    <a:pt x="2622" y="573"/>
                    <a:pt x="2622" y="573"/>
                    <a:pt x="2622" y="573"/>
                  </a:cubicBezTo>
                  <a:cubicBezTo>
                    <a:pt x="2623" y="574"/>
                    <a:pt x="2625" y="575"/>
                    <a:pt x="2627" y="575"/>
                  </a:cubicBezTo>
                  <a:cubicBezTo>
                    <a:pt x="2627" y="575"/>
                    <a:pt x="2627" y="575"/>
                    <a:pt x="2627" y="575"/>
                  </a:cubicBezTo>
                  <a:cubicBezTo>
                    <a:pt x="2628" y="575"/>
                    <a:pt x="2629" y="575"/>
                    <a:pt x="2629" y="572"/>
                  </a:cubicBezTo>
                  <a:cubicBezTo>
                    <a:pt x="2629" y="572"/>
                    <a:pt x="2629" y="572"/>
                    <a:pt x="2629" y="572"/>
                  </a:cubicBezTo>
                  <a:cubicBezTo>
                    <a:pt x="2629" y="572"/>
                    <a:pt x="2629" y="571"/>
                    <a:pt x="2629" y="569"/>
                  </a:cubicBezTo>
                  <a:cubicBezTo>
                    <a:pt x="2629" y="569"/>
                    <a:pt x="2629" y="569"/>
                    <a:pt x="2629" y="569"/>
                  </a:cubicBezTo>
                  <a:cubicBezTo>
                    <a:pt x="2627" y="564"/>
                    <a:pt x="2625" y="559"/>
                    <a:pt x="2625" y="555"/>
                  </a:cubicBezTo>
                  <a:cubicBezTo>
                    <a:pt x="2625" y="555"/>
                    <a:pt x="2625" y="555"/>
                    <a:pt x="2625" y="555"/>
                  </a:cubicBezTo>
                  <a:cubicBezTo>
                    <a:pt x="2625" y="551"/>
                    <a:pt x="2627" y="547"/>
                    <a:pt x="2632" y="545"/>
                  </a:cubicBezTo>
                  <a:cubicBezTo>
                    <a:pt x="2632" y="545"/>
                    <a:pt x="2632" y="545"/>
                    <a:pt x="2632" y="545"/>
                  </a:cubicBezTo>
                  <a:cubicBezTo>
                    <a:pt x="2638" y="543"/>
                    <a:pt x="2643" y="538"/>
                    <a:pt x="2643" y="534"/>
                  </a:cubicBezTo>
                  <a:cubicBezTo>
                    <a:pt x="2643" y="534"/>
                    <a:pt x="2643" y="534"/>
                    <a:pt x="2643" y="534"/>
                  </a:cubicBezTo>
                  <a:cubicBezTo>
                    <a:pt x="2643" y="532"/>
                    <a:pt x="2642" y="531"/>
                    <a:pt x="2641" y="530"/>
                  </a:cubicBezTo>
                  <a:cubicBezTo>
                    <a:pt x="2641" y="530"/>
                    <a:pt x="2641" y="530"/>
                    <a:pt x="2641" y="530"/>
                  </a:cubicBezTo>
                  <a:cubicBezTo>
                    <a:pt x="2636" y="526"/>
                    <a:pt x="2632" y="520"/>
                    <a:pt x="2631" y="514"/>
                  </a:cubicBezTo>
                  <a:cubicBezTo>
                    <a:pt x="2631" y="514"/>
                    <a:pt x="2631" y="514"/>
                    <a:pt x="2631" y="514"/>
                  </a:cubicBezTo>
                  <a:cubicBezTo>
                    <a:pt x="2631" y="513"/>
                    <a:pt x="2632" y="511"/>
                    <a:pt x="2633" y="510"/>
                  </a:cubicBezTo>
                  <a:cubicBezTo>
                    <a:pt x="2633" y="510"/>
                    <a:pt x="2633" y="510"/>
                    <a:pt x="2633" y="510"/>
                  </a:cubicBezTo>
                  <a:cubicBezTo>
                    <a:pt x="2636" y="506"/>
                    <a:pt x="2638" y="504"/>
                    <a:pt x="2642" y="504"/>
                  </a:cubicBezTo>
                  <a:cubicBezTo>
                    <a:pt x="2642" y="504"/>
                    <a:pt x="2642" y="504"/>
                    <a:pt x="2642" y="504"/>
                  </a:cubicBezTo>
                  <a:cubicBezTo>
                    <a:pt x="2642" y="504"/>
                    <a:pt x="2643" y="504"/>
                    <a:pt x="2643" y="505"/>
                  </a:cubicBezTo>
                  <a:cubicBezTo>
                    <a:pt x="2643" y="505"/>
                    <a:pt x="2643" y="505"/>
                    <a:pt x="2643" y="505"/>
                  </a:cubicBezTo>
                  <a:cubicBezTo>
                    <a:pt x="2644" y="505"/>
                    <a:pt x="2644" y="505"/>
                    <a:pt x="2644" y="505"/>
                  </a:cubicBezTo>
                  <a:cubicBezTo>
                    <a:pt x="2644" y="505"/>
                    <a:pt x="2644" y="505"/>
                    <a:pt x="2644" y="505"/>
                  </a:cubicBezTo>
                  <a:cubicBezTo>
                    <a:pt x="2644" y="505"/>
                    <a:pt x="2644" y="505"/>
                    <a:pt x="2644" y="505"/>
                  </a:cubicBezTo>
                  <a:cubicBezTo>
                    <a:pt x="2644" y="505"/>
                    <a:pt x="2644" y="505"/>
                    <a:pt x="2644" y="505"/>
                  </a:cubicBezTo>
                  <a:cubicBezTo>
                    <a:pt x="2644" y="505"/>
                    <a:pt x="2644" y="505"/>
                    <a:pt x="2645" y="504"/>
                  </a:cubicBezTo>
                  <a:cubicBezTo>
                    <a:pt x="2645" y="504"/>
                    <a:pt x="2645" y="504"/>
                    <a:pt x="2645" y="504"/>
                  </a:cubicBezTo>
                  <a:cubicBezTo>
                    <a:pt x="2646" y="502"/>
                    <a:pt x="2647" y="501"/>
                    <a:pt x="2651" y="499"/>
                  </a:cubicBezTo>
                  <a:cubicBezTo>
                    <a:pt x="2651" y="499"/>
                    <a:pt x="2651" y="499"/>
                    <a:pt x="2651" y="499"/>
                  </a:cubicBezTo>
                  <a:cubicBezTo>
                    <a:pt x="2655" y="498"/>
                    <a:pt x="2660" y="496"/>
                    <a:pt x="2662" y="494"/>
                  </a:cubicBezTo>
                  <a:cubicBezTo>
                    <a:pt x="2662" y="494"/>
                    <a:pt x="2662" y="494"/>
                    <a:pt x="2662" y="494"/>
                  </a:cubicBezTo>
                  <a:cubicBezTo>
                    <a:pt x="2662" y="493"/>
                    <a:pt x="2663" y="491"/>
                    <a:pt x="2664" y="490"/>
                  </a:cubicBezTo>
                  <a:cubicBezTo>
                    <a:pt x="2664" y="490"/>
                    <a:pt x="2664" y="490"/>
                    <a:pt x="2664" y="490"/>
                  </a:cubicBezTo>
                  <a:cubicBezTo>
                    <a:pt x="2664" y="489"/>
                    <a:pt x="2665" y="488"/>
                    <a:pt x="2665" y="488"/>
                  </a:cubicBezTo>
                  <a:cubicBezTo>
                    <a:pt x="2665" y="488"/>
                    <a:pt x="2665" y="488"/>
                    <a:pt x="2665" y="488"/>
                  </a:cubicBezTo>
                  <a:cubicBezTo>
                    <a:pt x="2665" y="488"/>
                    <a:pt x="2665" y="487"/>
                    <a:pt x="2665" y="487"/>
                  </a:cubicBezTo>
                  <a:cubicBezTo>
                    <a:pt x="2665" y="487"/>
                    <a:pt x="2665" y="487"/>
                    <a:pt x="2665" y="487"/>
                  </a:cubicBezTo>
                  <a:cubicBezTo>
                    <a:pt x="2665" y="486"/>
                    <a:pt x="2665" y="486"/>
                    <a:pt x="2664" y="486"/>
                  </a:cubicBezTo>
                  <a:cubicBezTo>
                    <a:pt x="2664" y="486"/>
                    <a:pt x="2664" y="486"/>
                    <a:pt x="2664" y="486"/>
                  </a:cubicBezTo>
                  <a:cubicBezTo>
                    <a:pt x="2664" y="486"/>
                    <a:pt x="2664" y="486"/>
                    <a:pt x="2664" y="486"/>
                  </a:cubicBezTo>
                  <a:cubicBezTo>
                    <a:pt x="2664" y="486"/>
                    <a:pt x="2664" y="486"/>
                    <a:pt x="2664" y="486"/>
                  </a:cubicBezTo>
                  <a:cubicBezTo>
                    <a:pt x="2663" y="487"/>
                    <a:pt x="2662" y="488"/>
                    <a:pt x="2661" y="488"/>
                  </a:cubicBezTo>
                  <a:cubicBezTo>
                    <a:pt x="2661" y="488"/>
                    <a:pt x="2661" y="488"/>
                    <a:pt x="2661" y="488"/>
                  </a:cubicBezTo>
                  <a:cubicBezTo>
                    <a:pt x="2660" y="488"/>
                    <a:pt x="2660" y="488"/>
                    <a:pt x="2660" y="488"/>
                  </a:cubicBezTo>
                  <a:cubicBezTo>
                    <a:pt x="2660" y="488"/>
                    <a:pt x="2660" y="488"/>
                    <a:pt x="2660" y="488"/>
                  </a:cubicBezTo>
                  <a:cubicBezTo>
                    <a:pt x="2659" y="488"/>
                    <a:pt x="2658" y="486"/>
                    <a:pt x="2658" y="484"/>
                  </a:cubicBezTo>
                  <a:cubicBezTo>
                    <a:pt x="2658" y="484"/>
                    <a:pt x="2658" y="484"/>
                    <a:pt x="2658" y="484"/>
                  </a:cubicBezTo>
                  <a:cubicBezTo>
                    <a:pt x="2658" y="484"/>
                    <a:pt x="2658" y="483"/>
                    <a:pt x="2658" y="483"/>
                  </a:cubicBezTo>
                  <a:cubicBezTo>
                    <a:pt x="2658" y="483"/>
                    <a:pt x="2658" y="483"/>
                    <a:pt x="2658" y="483"/>
                  </a:cubicBezTo>
                  <a:cubicBezTo>
                    <a:pt x="2658" y="481"/>
                    <a:pt x="2658" y="480"/>
                    <a:pt x="2658" y="480"/>
                  </a:cubicBezTo>
                  <a:cubicBezTo>
                    <a:pt x="2658" y="480"/>
                    <a:pt x="2658" y="480"/>
                    <a:pt x="2658" y="480"/>
                  </a:cubicBezTo>
                  <a:cubicBezTo>
                    <a:pt x="2658" y="479"/>
                    <a:pt x="2656" y="479"/>
                    <a:pt x="2655" y="478"/>
                  </a:cubicBezTo>
                  <a:cubicBezTo>
                    <a:pt x="2655" y="478"/>
                    <a:pt x="2655" y="478"/>
                    <a:pt x="2655" y="478"/>
                  </a:cubicBezTo>
                  <a:cubicBezTo>
                    <a:pt x="2655" y="478"/>
                    <a:pt x="2655" y="478"/>
                    <a:pt x="2655" y="478"/>
                  </a:cubicBezTo>
                  <a:cubicBezTo>
                    <a:pt x="2655" y="478"/>
                    <a:pt x="2655" y="478"/>
                    <a:pt x="2655" y="478"/>
                  </a:cubicBezTo>
                  <a:cubicBezTo>
                    <a:pt x="2655" y="478"/>
                    <a:pt x="2655" y="478"/>
                    <a:pt x="2655" y="478"/>
                  </a:cubicBezTo>
                  <a:cubicBezTo>
                    <a:pt x="2655" y="478"/>
                    <a:pt x="2653" y="479"/>
                    <a:pt x="2652" y="480"/>
                  </a:cubicBezTo>
                  <a:cubicBezTo>
                    <a:pt x="2652" y="480"/>
                    <a:pt x="2652" y="480"/>
                    <a:pt x="2652" y="480"/>
                  </a:cubicBezTo>
                  <a:cubicBezTo>
                    <a:pt x="2652" y="481"/>
                    <a:pt x="2652" y="480"/>
                    <a:pt x="2652" y="482"/>
                  </a:cubicBezTo>
                  <a:cubicBezTo>
                    <a:pt x="2652" y="482"/>
                    <a:pt x="2652" y="482"/>
                    <a:pt x="2652" y="482"/>
                  </a:cubicBezTo>
                  <a:cubicBezTo>
                    <a:pt x="2652" y="483"/>
                    <a:pt x="2652" y="484"/>
                    <a:pt x="2651" y="485"/>
                  </a:cubicBezTo>
                  <a:cubicBezTo>
                    <a:pt x="2651" y="485"/>
                    <a:pt x="2651" y="485"/>
                    <a:pt x="2651" y="485"/>
                  </a:cubicBezTo>
                  <a:cubicBezTo>
                    <a:pt x="2651" y="486"/>
                    <a:pt x="2650" y="488"/>
                    <a:pt x="2648" y="488"/>
                  </a:cubicBezTo>
                  <a:cubicBezTo>
                    <a:pt x="2648" y="488"/>
                    <a:pt x="2648" y="488"/>
                    <a:pt x="2648" y="488"/>
                  </a:cubicBezTo>
                  <a:cubicBezTo>
                    <a:pt x="2646" y="488"/>
                    <a:pt x="2645" y="488"/>
                    <a:pt x="2644" y="489"/>
                  </a:cubicBezTo>
                  <a:cubicBezTo>
                    <a:pt x="2644" y="489"/>
                    <a:pt x="2644" y="489"/>
                    <a:pt x="2644" y="489"/>
                  </a:cubicBezTo>
                  <a:cubicBezTo>
                    <a:pt x="2643" y="491"/>
                    <a:pt x="2643" y="492"/>
                    <a:pt x="2641" y="494"/>
                  </a:cubicBezTo>
                  <a:cubicBezTo>
                    <a:pt x="2641" y="494"/>
                    <a:pt x="2641" y="494"/>
                    <a:pt x="2641" y="494"/>
                  </a:cubicBezTo>
                  <a:cubicBezTo>
                    <a:pt x="2640" y="495"/>
                    <a:pt x="2639" y="496"/>
                    <a:pt x="2637" y="497"/>
                  </a:cubicBezTo>
                  <a:cubicBezTo>
                    <a:pt x="2637" y="497"/>
                    <a:pt x="2637" y="497"/>
                    <a:pt x="2637" y="497"/>
                  </a:cubicBezTo>
                  <a:cubicBezTo>
                    <a:pt x="2636" y="497"/>
                    <a:pt x="2634" y="498"/>
                    <a:pt x="2633" y="498"/>
                  </a:cubicBezTo>
                  <a:cubicBezTo>
                    <a:pt x="2633" y="498"/>
                    <a:pt x="2633" y="498"/>
                    <a:pt x="2633" y="498"/>
                  </a:cubicBezTo>
                  <a:cubicBezTo>
                    <a:pt x="2631" y="498"/>
                    <a:pt x="2630" y="498"/>
                    <a:pt x="2628" y="497"/>
                  </a:cubicBezTo>
                  <a:cubicBezTo>
                    <a:pt x="2628" y="497"/>
                    <a:pt x="2628" y="497"/>
                    <a:pt x="2628" y="497"/>
                  </a:cubicBezTo>
                  <a:cubicBezTo>
                    <a:pt x="2627" y="496"/>
                    <a:pt x="2626" y="496"/>
                    <a:pt x="2625" y="495"/>
                  </a:cubicBezTo>
                  <a:cubicBezTo>
                    <a:pt x="2625" y="495"/>
                    <a:pt x="2625" y="495"/>
                    <a:pt x="2625" y="495"/>
                  </a:cubicBezTo>
                  <a:cubicBezTo>
                    <a:pt x="2625" y="495"/>
                    <a:pt x="2624" y="495"/>
                    <a:pt x="2623" y="495"/>
                  </a:cubicBezTo>
                  <a:cubicBezTo>
                    <a:pt x="2623" y="495"/>
                    <a:pt x="2623" y="495"/>
                    <a:pt x="2623" y="495"/>
                  </a:cubicBezTo>
                  <a:cubicBezTo>
                    <a:pt x="2623" y="495"/>
                    <a:pt x="2623" y="495"/>
                    <a:pt x="2622" y="495"/>
                  </a:cubicBezTo>
                  <a:cubicBezTo>
                    <a:pt x="2622" y="495"/>
                    <a:pt x="2622" y="495"/>
                    <a:pt x="2622" y="495"/>
                  </a:cubicBezTo>
                  <a:cubicBezTo>
                    <a:pt x="2621" y="495"/>
                    <a:pt x="2620" y="494"/>
                    <a:pt x="2620" y="493"/>
                  </a:cubicBezTo>
                  <a:cubicBezTo>
                    <a:pt x="2620" y="493"/>
                    <a:pt x="2620" y="493"/>
                    <a:pt x="2620" y="493"/>
                  </a:cubicBezTo>
                  <a:cubicBezTo>
                    <a:pt x="2620" y="492"/>
                    <a:pt x="2620" y="491"/>
                    <a:pt x="2621" y="491"/>
                  </a:cubicBezTo>
                  <a:cubicBezTo>
                    <a:pt x="2621" y="491"/>
                    <a:pt x="2621" y="491"/>
                    <a:pt x="2621" y="491"/>
                  </a:cubicBezTo>
                  <a:cubicBezTo>
                    <a:pt x="2622" y="488"/>
                    <a:pt x="2622" y="486"/>
                    <a:pt x="2622" y="486"/>
                  </a:cubicBezTo>
                  <a:cubicBezTo>
                    <a:pt x="2622" y="486"/>
                    <a:pt x="2622" y="486"/>
                    <a:pt x="2622" y="486"/>
                  </a:cubicBezTo>
                  <a:cubicBezTo>
                    <a:pt x="2622" y="485"/>
                    <a:pt x="2622" y="485"/>
                    <a:pt x="2622" y="484"/>
                  </a:cubicBezTo>
                  <a:cubicBezTo>
                    <a:pt x="2622" y="484"/>
                    <a:pt x="2622" y="484"/>
                    <a:pt x="2622" y="484"/>
                  </a:cubicBezTo>
                  <a:cubicBezTo>
                    <a:pt x="2622" y="484"/>
                    <a:pt x="2623" y="484"/>
                    <a:pt x="2621" y="484"/>
                  </a:cubicBezTo>
                  <a:cubicBezTo>
                    <a:pt x="2621" y="484"/>
                    <a:pt x="2621" y="484"/>
                    <a:pt x="2621" y="484"/>
                  </a:cubicBezTo>
                  <a:cubicBezTo>
                    <a:pt x="2619" y="482"/>
                    <a:pt x="2617" y="481"/>
                    <a:pt x="2617" y="478"/>
                  </a:cubicBezTo>
                  <a:cubicBezTo>
                    <a:pt x="2617" y="478"/>
                    <a:pt x="2617" y="478"/>
                    <a:pt x="2617" y="478"/>
                  </a:cubicBezTo>
                  <a:cubicBezTo>
                    <a:pt x="2617" y="476"/>
                    <a:pt x="2618" y="474"/>
                    <a:pt x="2618" y="474"/>
                  </a:cubicBezTo>
                  <a:cubicBezTo>
                    <a:pt x="2618" y="474"/>
                    <a:pt x="2618" y="474"/>
                    <a:pt x="2618" y="474"/>
                  </a:cubicBezTo>
                  <a:cubicBezTo>
                    <a:pt x="2618" y="474"/>
                    <a:pt x="2618" y="474"/>
                    <a:pt x="2618" y="474"/>
                  </a:cubicBezTo>
                  <a:cubicBezTo>
                    <a:pt x="2618" y="474"/>
                    <a:pt x="2618" y="474"/>
                    <a:pt x="2618" y="474"/>
                  </a:cubicBezTo>
                  <a:cubicBezTo>
                    <a:pt x="2616" y="473"/>
                    <a:pt x="2613" y="471"/>
                    <a:pt x="2610" y="469"/>
                  </a:cubicBezTo>
                  <a:cubicBezTo>
                    <a:pt x="2610" y="469"/>
                    <a:pt x="2610" y="469"/>
                    <a:pt x="2610" y="469"/>
                  </a:cubicBezTo>
                  <a:cubicBezTo>
                    <a:pt x="2607" y="467"/>
                    <a:pt x="2602" y="464"/>
                    <a:pt x="2599" y="461"/>
                  </a:cubicBezTo>
                  <a:cubicBezTo>
                    <a:pt x="2599" y="461"/>
                    <a:pt x="2599" y="461"/>
                    <a:pt x="2599" y="461"/>
                  </a:cubicBezTo>
                  <a:cubicBezTo>
                    <a:pt x="2597" y="458"/>
                    <a:pt x="2596" y="455"/>
                    <a:pt x="2596" y="453"/>
                  </a:cubicBezTo>
                  <a:cubicBezTo>
                    <a:pt x="2596" y="453"/>
                    <a:pt x="2596" y="453"/>
                    <a:pt x="2596" y="453"/>
                  </a:cubicBezTo>
                  <a:cubicBezTo>
                    <a:pt x="2596" y="452"/>
                    <a:pt x="2596" y="451"/>
                    <a:pt x="2596" y="450"/>
                  </a:cubicBezTo>
                  <a:cubicBezTo>
                    <a:pt x="2596" y="450"/>
                    <a:pt x="2596" y="450"/>
                    <a:pt x="2596" y="450"/>
                  </a:cubicBezTo>
                  <a:cubicBezTo>
                    <a:pt x="2597" y="447"/>
                    <a:pt x="2600" y="442"/>
                    <a:pt x="2601" y="439"/>
                  </a:cubicBezTo>
                  <a:cubicBezTo>
                    <a:pt x="2601" y="439"/>
                    <a:pt x="2601" y="439"/>
                    <a:pt x="2601" y="439"/>
                  </a:cubicBezTo>
                  <a:cubicBezTo>
                    <a:pt x="2602" y="437"/>
                    <a:pt x="2607" y="429"/>
                    <a:pt x="2611" y="426"/>
                  </a:cubicBezTo>
                  <a:cubicBezTo>
                    <a:pt x="2611" y="426"/>
                    <a:pt x="2611" y="426"/>
                    <a:pt x="2611" y="426"/>
                  </a:cubicBezTo>
                  <a:cubicBezTo>
                    <a:pt x="2614" y="424"/>
                    <a:pt x="2624" y="418"/>
                    <a:pt x="2627" y="415"/>
                  </a:cubicBezTo>
                  <a:cubicBezTo>
                    <a:pt x="2627" y="415"/>
                    <a:pt x="2627" y="415"/>
                    <a:pt x="2627" y="415"/>
                  </a:cubicBezTo>
                  <a:cubicBezTo>
                    <a:pt x="2630" y="413"/>
                    <a:pt x="2633" y="410"/>
                    <a:pt x="2633" y="410"/>
                  </a:cubicBezTo>
                  <a:cubicBezTo>
                    <a:pt x="2633" y="410"/>
                    <a:pt x="2633" y="410"/>
                    <a:pt x="2633" y="410"/>
                  </a:cubicBezTo>
                  <a:cubicBezTo>
                    <a:pt x="2633" y="408"/>
                    <a:pt x="2634" y="408"/>
                    <a:pt x="2634" y="406"/>
                  </a:cubicBezTo>
                  <a:cubicBezTo>
                    <a:pt x="2634" y="406"/>
                    <a:pt x="2634" y="406"/>
                    <a:pt x="2634" y="406"/>
                  </a:cubicBezTo>
                  <a:cubicBezTo>
                    <a:pt x="2634" y="403"/>
                    <a:pt x="2634" y="401"/>
                    <a:pt x="2636" y="398"/>
                  </a:cubicBezTo>
                  <a:cubicBezTo>
                    <a:pt x="2636" y="398"/>
                    <a:pt x="2636" y="398"/>
                    <a:pt x="2636" y="398"/>
                  </a:cubicBezTo>
                  <a:cubicBezTo>
                    <a:pt x="2639" y="396"/>
                    <a:pt x="2643" y="394"/>
                    <a:pt x="2646" y="391"/>
                  </a:cubicBezTo>
                  <a:cubicBezTo>
                    <a:pt x="2646" y="391"/>
                    <a:pt x="2646" y="391"/>
                    <a:pt x="2646" y="391"/>
                  </a:cubicBezTo>
                  <a:cubicBezTo>
                    <a:pt x="2649" y="388"/>
                    <a:pt x="2650" y="387"/>
                    <a:pt x="2652" y="383"/>
                  </a:cubicBezTo>
                  <a:cubicBezTo>
                    <a:pt x="2652" y="383"/>
                    <a:pt x="2652" y="383"/>
                    <a:pt x="2652" y="383"/>
                  </a:cubicBezTo>
                  <a:cubicBezTo>
                    <a:pt x="2654" y="379"/>
                    <a:pt x="2657" y="373"/>
                    <a:pt x="2661" y="368"/>
                  </a:cubicBezTo>
                  <a:cubicBezTo>
                    <a:pt x="2661" y="368"/>
                    <a:pt x="2661" y="368"/>
                    <a:pt x="2661" y="368"/>
                  </a:cubicBezTo>
                  <a:cubicBezTo>
                    <a:pt x="2664" y="363"/>
                    <a:pt x="2670" y="354"/>
                    <a:pt x="2673" y="351"/>
                  </a:cubicBezTo>
                  <a:cubicBezTo>
                    <a:pt x="2673" y="351"/>
                    <a:pt x="2673" y="351"/>
                    <a:pt x="2673" y="351"/>
                  </a:cubicBezTo>
                  <a:cubicBezTo>
                    <a:pt x="2675" y="350"/>
                    <a:pt x="2676" y="350"/>
                    <a:pt x="2677" y="350"/>
                  </a:cubicBezTo>
                  <a:cubicBezTo>
                    <a:pt x="2677" y="350"/>
                    <a:pt x="2677" y="350"/>
                    <a:pt x="2677" y="350"/>
                  </a:cubicBezTo>
                  <a:cubicBezTo>
                    <a:pt x="2679" y="350"/>
                    <a:pt x="2680" y="351"/>
                    <a:pt x="2681" y="353"/>
                  </a:cubicBezTo>
                  <a:cubicBezTo>
                    <a:pt x="2681" y="353"/>
                    <a:pt x="2681" y="353"/>
                    <a:pt x="2681" y="353"/>
                  </a:cubicBezTo>
                  <a:cubicBezTo>
                    <a:pt x="2683" y="356"/>
                    <a:pt x="2684" y="360"/>
                    <a:pt x="2687" y="366"/>
                  </a:cubicBezTo>
                  <a:cubicBezTo>
                    <a:pt x="2687" y="366"/>
                    <a:pt x="2687" y="366"/>
                    <a:pt x="2687" y="366"/>
                  </a:cubicBezTo>
                  <a:cubicBezTo>
                    <a:pt x="2690" y="371"/>
                    <a:pt x="2692" y="376"/>
                    <a:pt x="2694" y="378"/>
                  </a:cubicBezTo>
                  <a:cubicBezTo>
                    <a:pt x="2694" y="378"/>
                    <a:pt x="2694" y="378"/>
                    <a:pt x="2694" y="378"/>
                  </a:cubicBezTo>
                  <a:cubicBezTo>
                    <a:pt x="2694" y="379"/>
                    <a:pt x="2695" y="379"/>
                    <a:pt x="2695" y="379"/>
                  </a:cubicBezTo>
                  <a:cubicBezTo>
                    <a:pt x="2695" y="379"/>
                    <a:pt x="2695" y="379"/>
                    <a:pt x="2695" y="379"/>
                  </a:cubicBezTo>
                  <a:cubicBezTo>
                    <a:pt x="2695" y="379"/>
                    <a:pt x="2695" y="379"/>
                    <a:pt x="2695" y="379"/>
                  </a:cubicBezTo>
                  <a:cubicBezTo>
                    <a:pt x="2695" y="379"/>
                    <a:pt x="2695" y="379"/>
                    <a:pt x="2695" y="379"/>
                  </a:cubicBezTo>
                  <a:cubicBezTo>
                    <a:pt x="2696" y="378"/>
                    <a:pt x="2696" y="377"/>
                    <a:pt x="2696" y="376"/>
                  </a:cubicBezTo>
                  <a:cubicBezTo>
                    <a:pt x="2696" y="376"/>
                    <a:pt x="2696" y="376"/>
                    <a:pt x="2696" y="376"/>
                  </a:cubicBezTo>
                  <a:cubicBezTo>
                    <a:pt x="2696" y="375"/>
                    <a:pt x="2696" y="375"/>
                    <a:pt x="2696" y="375"/>
                  </a:cubicBezTo>
                  <a:cubicBezTo>
                    <a:pt x="2696" y="375"/>
                    <a:pt x="2696" y="375"/>
                    <a:pt x="2696" y="375"/>
                  </a:cubicBezTo>
                  <a:cubicBezTo>
                    <a:pt x="2696" y="374"/>
                    <a:pt x="2696" y="374"/>
                    <a:pt x="2696" y="373"/>
                  </a:cubicBezTo>
                  <a:cubicBezTo>
                    <a:pt x="2696" y="373"/>
                    <a:pt x="2696" y="373"/>
                    <a:pt x="2696" y="373"/>
                  </a:cubicBezTo>
                  <a:cubicBezTo>
                    <a:pt x="2697" y="371"/>
                    <a:pt x="2698" y="369"/>
                    <a:pt x="2698" y="367"/>
                  </a:cubicBezTo>
                  <a:cubicBezTo>
                    <a:pt x="2698" y="367"/>
                    <a:pt x="2698" y="367"/>
                    <a:pt x="2698" y="367"/>
                  </a:cubicBezTo>
                  <a:cubicBezTo>
                    <a:pt x="2698" y="365"/>
                    <a:pt x="2694" y="357"/>
                    <a:pt x="2694" y="354"/>
                  </a:cubicBezTo>
                  <a:cubicBezTo>
                    <a:pt x="2694" y="354"/>
                    <a:pt x="2694" y="354"/>
                    <a:pt x="2694" y="354"/>
                  </a:cubicBezTo>
                  <a:cubicBezTo>
                    <a:pt x="2693" y="353"/>
                    <a:pt x="2693" y="350"/>
                    <a:pt x="2693" y="346"/>
                  </a:cubicBezTo>
                  <a:cubicBezTo>
                    <a:pt x="2693" y="346"/>
                    <a:pt x="2693" y="346"/>
                    <a:pt x="2693" y="346"/>
                  </a:cubicBezTo>
                  <a:cubicBezTo>
                    <a:pt x="2693" y="343"/>
                    <a:pt x="2693" y="340"/>
                    <a:pt x="2694" y="335"/>
                  </a:cubicBezTo>
                  <a:cubicBezTo>
                    <a:pt x="2694" y="335"/>
                    <a:pt x="2694" y="335"/>
                    <a:pt x="2694" y="335"/>
                  </a:cubicBezTo>
                  <a:cubicBezTo>
                    <a:pt x="2694" y="324"/>
                    <a:pt x="2698" y="317"/>
                    <a:pt x="2699" y="313"/>
                  </a:cubicBezTo>
                  <a:cubicBezTo>
                    <a:pt x="2699" y="313"/>
                    <a:pt x="2699" y="313"/>
                    <a:pt x="2699" y="313"/>
                  </a:cubicBezTo>
                  <a:cubicBezTo>
                    <a:pt x="2700" y="308"/>
                    <a:pt x="2700" y="304"/>
                    <a:pt x="2701" y="302"/>
                  </a:cubicBezTo>
                  <a:cubicBezTo>
                    <a:pt x="2701" y="302"/>
                    <a:pt x="2701" y="302"/>
                    <a:pt x="2701" y="302"/>
                  </a:cubicBezTo>
                  <a:cubicBezTo>
                    <a:pt x="2701" y="299"/>
                    <a:pt x="2702" y="297"/>
                    <a:pt x="2705" y="295"/>
                  </a:cubicBezTo>
                  <a:cubicBezTo>
                    <a:pt x="2705" y="295"/>
                    <a:pt x="2705" y="295"/>
                    <a:pt x="2705" y="295"/>
                  </a:cubicBezTo>
                  <a:cubicBezTo>
                    <a:pt x="2706" y="294"/>
                    <a:pt x="2707" y="294"/>
                    <a:pt x="2708" y="294"/>
                  </a:cubicBezTo>
                  <a:cubicBezTo>
                    <a:pt x="2708" y="294"/>
                    <a:pt x="2708" y="294"/>
                    <a:pt x="2708" y="294"/>
                  </a:cubicBezTo>
                  <a:cubicBezTo>
                    <a:pt x="2710" y="294"/>
                    <a:pt x="2711" y="295"/>
                    <a:pt x="2712" y="295"/>
                  </a:cubicBezTo>
                  <a:cubicBezTo>
                    <a:pt x="2712" y="295"/>
                    <a:pt x="2712" y="295"/>
                    <a:pt x="2712" y="295"/>
                  </a:cubicBezTo>
                  <a:cubicBezTo>
                    <a:pt x="2713" y="295"/>
                    <a:pt x="2713" y="295"/>
                    <a:pt x="2713" y="295"/>
                  </a:cubicBezTo>
                  <a:cubicBezTo>
                    <a:pt x="2713" y="295"/>
                    <a:pt x="2713" y="295"/>
                    <a:pt x="2713" y="295"/>
                  </a:cubicBezTo>
                  <a:cubicBezTo>
                    <a:pt x="2716" y="295"/>
                    <a:pt x="2717" y="293"/>
                    <a:pt x="2718" y="291"/>
                  </a:cubicBezTo>
                  <a:cubicBezTo>
                    <a:pt x="2718" y="291"/>
                    <a:pt x="2718" y="291"/>
                    <a:pt x="2718" y="291"/>
                  </a:cubicBezTo>
                  <a:cubicBezTo>
                    <a:pt x="2719" y="289"/>
                    <a:pt x="2720" y="282"/>
                    <a:pt x="2720" y="278"/>
                  </a:cubicBezTo>
                  <a:cubicBezTo>
                    <a:pt x="2720" y="278"/>
                    <a:pt x="2720" y="278"/>
                    <a:pt x="2720" y="278"/>
                  </a:cubicBezTo>
                  <a:cubicBezTo>
                    <a:pt x="2720" y="277"/>
                    <a:pt x="2720" y="276"/>
                    <a:pt x="2720" y="275"/>
                  </a:cubicBezTo>
                  <a:cubicBezTo>
                    <a:pt x="2720" y="275"/>
                    <a:pt x="2720" y="275"/>
                    <a:pt x="2720" y="275"/>
                  </a:cubicBezTo>
                  <a:cubicBezTo>
                    <a:pt x="2720" y="273"/>
                    <a:pt x="2716" y="266"/>
                    <a:pt x="2715" y="263"/>
                  </a:cubicBezTo>
                  <a:cubicBezTo>
                    <a:pt x="2715" y="263"/>
                    <a:pt x="2715" y="263"/>
                    <a:pt x="2715" y="263"/>
                  </a:cubicBezTo>
                  <a:cubicBezTo>
                    <a:pt x="2714" y="261"/>
                    <a:pt x="2713" y="261"/>
                    <a:pt x="2711" y="259"/>
                  </a:cubicBezTo>
                  <a:cubicBezTo>
                    <a:pt x="2711" y="259"/>
                    <a:pt x="2711" y="259"/>
                    <a:pt x="2711" y="259"/>
                  </a:cubicBezTo>
                  <a:cubicBezTo>
                    <a:pt x="2711" y="259"/>
                    <a:pt x="2710" y="258"/>
                    <a:pt x="2710" y="257"/>
                  </a:cubicBezTo>
                  <a:cubicBezTo>
                    <a:pt x="2710" y="257"/>
                    <a:pt x="2710" y="257"/>
                    <a:pt x="2710" y="257"/>
                  </a:cubicBezTo>
                  <a:cubicBezTo>
                    <a:pt x="2710" y="255"/>
                    <a:pt x="2712" y="254"/>
                    <a:pt x="2713" y="254"/>
                  </a:cubicBezTo>
                  <a:cubicBezTo>
                    <a:pt x="2713" y="254"/>
                    <a:pt x="2713" y="254"/>
                    <a:pt x="2713" y="254"/>
                  </a:cubicBezTo>
                  <a:cubicBezTo>
                    <a:pt x="2713" y="254"/>
                    <a:pt x="2714" y="254"/>
                    <a:pt x="2714" y="252"/>
                  </a:cubicBezTo>
                  <a:cubicBezTo>
                    <a:pt x="2714" y="252"/>
                    <a:pt x="2714" y="252"/>
                    <a:pt x="2714" y="252"/>
                  </a:cubicBezTo>
                  <a:cubicBezTo>
                    <a:pt x="2714" y="252"/>
                    <a:pt x="2714" y="251"/>
                    <a:pt x="2714" y="251"/>
                  </a:cubicBezTo>
                  <a:cubicBezTo>
                    <a:pt x="2714" y="251"/>
                    <a:pt x="2714" y="251"/>
                    <a:pt x="2714" y="251"/>
                  </a:cubicBezTo>
                  <a:cubicBezTo>
                    <a:pt x="2713" y="249"/>
                    <a:pt x="2713" y="248"/>
                    <a:pt x="2712" y="246"/>
                  </a:cubicBezTo>
                  <a:cubicBezTo>
                    <a:pt x="2712" y="246"/>
                    <a:pt x="2712" y="246"/>
                    <a:pt x="2712" y="246"/>
                  </a:cubicBezTo>
                  <a:cubicBezTo>
                    <a:pt x="2711" y="245"/>
                    <a:pt x="2711" y="244"/>
                    <a:pt x="2711" y="243"/>
                  </a:cubicBezTo>
                  <a:cubicBezTo>
                    <a:pt x="2711" y="243"/>
                    <a:pt x="2711" y="243"/>
                    <a:pt x="2711" y="243"/>
                  </a:cubicBezTo>
                  <a:cubicBezTo>
                    <a:pt x="2711" y="241"/>
                    <a:pt x="2712" y="239"/>
                    <a:pt x="2712" y="239"/>
                  </a:cubicBezTo>
                  <a:cubicBezTo>
                    <a:pt x="2712" y="239"/>
                    <a:pt x="2712" y="239"/>
                    <a:pt x="2712" y="239"/>
                  </a:cubicBezTo>
                  <a:cubicBezTo>
                    <a:pt x="2712" y="237"/>
                    <a:pt x="2711" y="232"/>
                    <a:pt x="2711" y="229"/>
                  </a:cubicBezTo>
                  <a:cubicBezTo>
                    <a:pt x="2711" y="229"/>
                    <a:pt x="2711" y="229"/>
                    <a:pt x="2711" y="229"/>
                  </a:cubicBezTo>
                  <a:cubicBezTo>
                    <a:pt x="2711" y="229"/>
                    <a:pt x="2711" y="228"/>
                    <a:pt x="2711" y="228"/>
                  </a:cubicBezTo>
                  <a:cubicBezTo>
                    <a:pt x="2711" y="228"/>
                    <a:pt x="2711" y="228"/>
                    <a:pt x="2711" y="228"/>
                  </a:cubicBezTo>
                  <a:cubicBezTo>
                    <a:pt x="2711" y="226"/>
                    <a:pt x="2713" y="221"/>
                    <a:pt x="2714" y="218"/>
                  </a:cubicBezTo>
                  <a:cubicBezTo>
                    <a:pt x="2714" y="218"/>
                    <a:pt x="2714" y="218"/>
                    <a:pt x="2714" y="218"/>
                  </a:cubicBezTo>
                  <a:cubicBezTo>
                    <a:pt x="2715" y="214"/>
                    <a:pt x="2716" y="213"/>
                    <a:pt x="2719" y="208"/>
                  </a:cubicBezTo>
                  <a:cubicBezTo>
                    <a:pt x="2719" y="208"/>
                    <a:pt x="2719" y="208"/>
                    <a:pt x="2719" y="208"/>
                  </a:cubicBezTo>
                  <a:cubicBezTo>
                    <a:pt x="2720" y="205"/>
                    <a:pt x="2721" y="202"/>
                    <a:pt x="2721" y="200"/>
                  </a:cubicBezTo>
                  <a:cubicBezTo>
                    <a:pt x="2721" y="200"/>
                    <a:pt x="2721" y="200"/>
                    <a:pt x="2721" y="200"/>
                  </a:cubicBezTo>
                  <a:cubicBezTo>
                    <a:pt x="2721" y="199"/>
                    <a:pt x="2720" y="198"/>
                    <a:pt x="2720" y="197"/>
                  </a:cubicBezTo>
                  <a:cubicBezTo>
                    <a:pt x="2720" y="197"/>
                    <a:pt x="2720" y="197"/>
                    <a:pt x="2720" y="197"/>
                  </a:cubicBezTo>
                  <a:cubicBezTo>
                    <a:pt x="2720" y="197"/>
                    <a:pt x="2720" y="196"/>
                    <a:pt x="2720" y="196"/>
                  </a:cubicBezTo>
                  <a:cubicBezTo>
                    <a:pt x="2720" y="196"/>
                    <a:pt x="2720" y="196"/>
                    <a:pt x="2720" y="196"/>
                  </a:cubicBezTo>
                  <a:cubicBezTo>
                    <a:pt x="2720" y="193"/>
                    <a:pt x="2723" y="190"/>
                    <a:pt x="2724" y="190"/>
                  </a:cubicBezTo>
                  <a:cubicBezTo>
                    <a:pt x="2724" y="190"/>
                    <a:pt x="2724" y="190"/>
                    <a:pt x="2724" y="190"/>
                  </a:cubicBezTo>
                  <a:cubicBezTo>
                    <a:pt x="2726" y="189"/>
                    <a:pt x="2727" y="189"/>
                    <a:pt x="2729" y="186"/>
                  </a:cubicBezTo>
                  <a:cubicBezTo>
                    <a:pt x="2729" y="186"/>
                    <a:pt x="2729" y="186"/>
                    <a:pt x="2729" y="186"/>
                  </a:cubicBezTo>
                  <a:cubicBezTo>
                    <a:pt x="2732" y="183"/>
                    <a:pt x="2732" y="180"/>
                    <a:pt x="2732" y="179"/>
                  </a:cubicBezTo>
                  <a:cubicBezTo>
                    <a:pt x="2732" y="179"/>
                    <a:pt x="2732" y="179"/>
                    <a:pt x="2732" y="179"/>
                  </a:cubicBezTo>
                  <a:cubicBezTo>
                    <a:pt x="2732" y="179"/>
                    <a:pt x="2732" y="179"/>
                    <a:pt x="2732" y="179"/>
                  </a:cubicBezTo>
                  <a:cubicBezTo>
                    <a:pt x="2732" y="179"/>
                    <a:pt x="2732" y="179"/>
                    <a:pt x="2732" y="179"/>
                  </a:cubicBezTo>
                  <a:cubicBezTo>
                    <a:pt x="2732" y="178"/>
                    <a:pt x="2730" y="174"/>
                    <a:pt x="2730" y="170"/>
                  </a:cubicBezTo>
                  <a:cubicBezTo>
                    <a:pt x="2730" y="170"/>
                    <a:pt x="2730" y="170"/>
                    <a:pt x="2730" y="170"/>
                  </a:cubicBezTo>
                  <a:cubicBezTo>
                    <a:pt x="2729" y="169"/>
                    <a:pt x="2729" y="169"/>
                    <a:pt x="2729" y="168"/>
                  </a:cubicBezTo>
                  <a:cubicBezTo>
                    <a:pt x="2729" y="168"/>
                    <a:pt x="2729" y="168"/>
                    <a:pt x="2729" y="168"/>
                  </a:cubicBezTo>
                  <a:cubicBezTo>
                    <a:pt x="2729" y="164"/>
                    <a:pt x="2732" y="162"/>
                    <a:pt x="2733" y="161"/>
                  </a:cubicBezTo>
                  <a:cubicBezTo>
                    <a:pt x="2733" y="161"/>
                    <a:pt x="2733" y="161"/>
                    <a:pt x="2733" y="161"/>
                  </a:cubicBezTo>
                  <a:cubicBezTo>
                    <a:pt x="2734" y="160"/>
                    <a:pt x="2735" y="157"/>
                    <a:pt x="2736" y="156"/>
                  </a:cubicBezTo>
                  <a:cubicBezTo>
                    <a:pt x="2736" y="156"/>
                    <a:pt x="2736" y="156"/>
                    <a:pt x="2736" y="156"/>
                  </a:cubicBezTo>
                  <a:cubicBezTo>
                    <a:pt x="2737" y="154"/>
                    <a:pt x="2737" y="154"/>
                    <a:pt x="2739" y="152"/>
                  </a:cubicBezTo>
                  <a:cubicBezTo>
                    <a:pt x="2739" y="152"/>
                    <a:pt x="2739" y="152"/>
                    <a:pt x="2739" y="152"/>
                  </a:cubicBezTo>
                  <a:cubicBezTo>
                    <a:pt x="2740" y="150"/>
                    <a:pt x="2740" y="150"/>
                    <a:pt x="2740" y="149"/>
                  </a:cubicBezTo>
                  <a:cubicBezTo>
                    <a:pt x="2740" y="149"/>
                    <a:pt x="2740" y="149"/>
                    <a:pt x="2740" y="149"/>
                  </a:cubicBezTo>
                  <a:cubicBezTo>
                    <a:pt x="2740" y="148"/>
                    <a:pt x="2739" y="147"/>
                    <a:pt x="2739" y="145"/>
                  </a:cubicBezTo>
                  <a:cubicBezTo>
                    <a:pt x="2739" y="145"/>
                    <a:pt x="2739" y="145"/>
                    <a:pt x="2739" y="145"/>
                  </a:cubicBezTo>
                  <a:cubicBezTo>
                    <a:pt x="2738" y="144"/>
                    <a:pt x="2737" y="143"/>
                    <a:pt x="2735" y="141"/>
                  </a:cubicBezTo>
                  <a:cubicBezTo>
                    <a:pt x="2735" y="141"/>
                    <a:pt x="2735" y="141"/>
                    <a:pt x="2735" y="141"/>
                  </a:cubicBezTo>
                  <a:cubicBezTo>
                    <a:pt x="2734" y="139"/>
                    <a:pt x="2732" y="138"/>
                    <a:pt x="2732" y="137"/>
                  </a:cubicBezTo>
                  <a:cubicBezTo>
                    <a:pt x="2732" y="137"/>
                    <a:pt x="2732" y="137"/>
                    <a:pt x="2732" y="137"/>
                  </a:cubicBezTo>
                  <a:cubicBezTo>
                    <a:pt x="2731" y="136"/>
                    <a:pt x="2730" y="136"/>
                    <a:pt x="2730" y="135"/>
                  </a:cubicBezTo>
                  <a:cubicBezTo>
                    <a:pt x="2730" y="135"/>
                    <a:pt x="2730" y="135"/>
                    <a:pt x="2730" y="135"/>
                  </a:cubicBezTo>
                  <a:cubicBezTo>
                    <a:pt x="2720" y="127"/>
                    <a:pt x="2701" y="107"/>
                    <a:pt x="2697" y="104"/>
                  </a:cubicBezTo>
                  <a:cubicBezTo>
                    <a:pt x="2697" y="104"/>
                    <a:pt x="2697" y="104"/>
                    <a:pt x="2697" y="104"/>
                  </a:cubicBezTo>
                  <a:cubicBezTo>
                    <a:pt x="2695" y="103"/>
                    <a:pt x="2691" y="102"/>
                    <a:pt x="2687" y="102"/>
                  </a:cubicBezTo>
                  <a:cubicBezTo>
                    <a:pt x="2687" y="102"/>
                    <a:pt x="2687" y="102"/>
                    <a:pt x="2687" y="102"/>
                  </a:cubicBezTo>
                  <a:cubicBezTo>
                    <a:pt x="2686" y="102"/>
                    <a:pt x="2684" y="102"/>
                    <a:pt x="2683" y="102"/>
                  </a:cubicBezTo>
                  <a:cubicBezTo>
                    <a:pt x="2683" y="102"/>
                    <a:pt x="2683" y="102"/>
                    <a:pt x="2683" y="102"/>
                  </a:cubicBezTo>
                  <a:cubicBezTo>
                    <a:pt x="2682" y="103"/>
                    <a:pt x="2682" y="103"/>
                    <a:pt x="2682" y="103"/>
                  </a:cubicBezTo>
                  <a:cubicBezTo>
                    <a:pt x="2682" y="103"/>
                    <a:pt x="2682" y="103"/>
                    <a:pt x="2682" y="103"/>
                  </a:cubicBezTo>
                  <a:cubicBezTo>
                    <a:pt x="2682" y="103"/>
                    <a:pt x="2682" y="103"/>
                    <a:pt x="2682" y="103"/>
                  </a:cubicBezTo>
                  <a:cubicBezTo>
                    <a:pt x="2682" y="103"/>
                    <a:pt x="2682" y="103"/>
                    <a:pt x="2682" y="103"/>
                  </a:cubicBezTo>
                  <a:cubicBezTo>
                    <a:pt x="2682" y="104"/>
                    <a:pt x="2682" y="104"/>
                    <a:pt x="2682" y="104"/>
                  </a:cubicBezTo>
                  <a:cubicBezTo>
                    <a:pt x="2682" y="104"/>
                    <a:pt x="2682" y="104"/>
                    <a:pt x="2682" y="104"/>
                  </a:cubicBezTo>
                  <a:cubicBezTo>
                    <a:pt x="2682" y="110"/>
                    <a:pt x="2678" y="112"/>
                    <a:pt x="2678" y="115"/>
                  </a:cubicBezTo>
                  <a:cubicBezTo>
                    <a:pt x="2678" y="115"/>
                    <a:pt x="2678" y="115"/>
                    <a:pt x="2678" y="115"/>
                  </a:cubicBezTo>
                  <a:cubicBezTo>
                    <a:pt x="2678" y="119"/>
                    <a:pt x="2675" y="125"/>
                    <a:pt x="2671" y="125"/>
                  </a:cubicBezTo>
                  <a:cubicBezTo>
                    <a:pt x="2671" y="125"/>
                    <a:pt x="2671" y="125"/>
                    <a:pt x="2671" y="125"/>
                  </a:cubicBezTo>
                  <a:cubicBezTo>
                    <a:pt x="2670" y="125"/>
                    <a:pt x="2669" y="126"/>
                    <a:pt x="2668" y="127"/>
                  </a:cubicBezTo>
                  <a:cubicBezTo>
                    <a:pt x="2668" y="127"/>
                    <a:pt x="2668" y="127"/>
                    <a:pt x="2668" y="127"/>
                  </a:cubicBezTo>
                  <a:cubicBezTo>
                    <a:pt x="2667" y="128"/>
                    <a:pt x="2667" y="130"/>
                    <a:pt x="2664" y="131"/>
                  </a:cubicBezTo>
                  <a:cubicBezTo>
                    <a:pt x="2664" y="131"/>
                    <a:pt x="2664" y="131"/>
                    <a:pt x="2664" y="131"/>
                  </a:cubicBezTo>
                  <a:cubicBezTo>
                    <a:pt x="2663" y="131"/>
                    <a:pt x="2663" y="130"/>
                    <a:pt x="2662" y="130"/>
                  </a:cubicBezTo>
                  <a:cubicBezTo>
                    <a:pt x="2662" y="130"/>
                    <a:pt x="2662" y="130"/>
                    <a:pt x="2662" y="130"/>
                  </a:cubicBezTo>
                  <a:cubicBezTo>
                    <a:pt x="2661" y="129"/>
                    <a:pt x="2661" y="128"/>
                    <a:pt x="2660" y="128"/>
                  </a:cubicBezTo>
                  <a:cubicBezTo>
                    <a:pt x="2660" y="128"/>
                    <a:pt x="2660" y="128"/>
                    <a:pt x="2660" y="128"/>
                  </a:cubicBezTo>
                  <a:cubicBezTo>
                    <a:pt x="2658" y="128"/>
                    <a:pt x="2656" y="130"/>
                    <a:pt x="2656" y="132"/>
                  </a:cubicBezTo>
                  <a:cubicBezTo>
                    <a:pt x="2656" y="132"/>
                    <a:pt x="2656" y="132"/>
                    <a:pt x="2656" y="132"/>
                  </a:cubicBezTo>
                  <a:cubicBezTo>
                    <a:pt x="2655" y="134"/>
                    <a:pt x="2653" y="134"/>
                    <a:pt x="2651" y="134"/>
                  </a:cubicBezTo>
                  <a:cubicBezTo>
                    <a:pt x="2651" y="134"/>
                    <a:pt x="2651" y="134"/>
                    <a:pt x="2651" y="134"/>
                  </a:cubicBezTo>
                  <a:cubicBezTo>
                    <a:pt x="2648" y="134"/>
                    <a:pt x="2645" y="133"/>
                    <a:pt x="2641" y="133"/>
                  </a:cubicBezTo>
                  <a:cubicBezTo>
                    <a:pt x="2641" y="133"/>
                    <a:pt x="2641" y="133"/>
                    <a:pt x="2641" y="133"/>
                  </a:cubicBezTo>
                  <a:cubicBezTo>
                    <a:pt x="2641" y="133"/>
                    <a:pt x="2641" y="133"/>
                    <a:pt x="2641" y="133"/>
                  </a:cubicBezTo>
                  <a:cubicBezTo>
                    <a:pt x="2641" y="133"/>
                    <a:pt x="2641" y="133"/>
                    <a:pt x="2641" y="133"/>
                  </a:cubicBezTo>
                  <a:cubicBezTo>
                    <a:pt x="2637" y="132"/>
                    <a:pt x="2634" y="137"/>
                    <a:pt x="2629" y="137"/>
                  </a:cubicBezTo>
                  <a:cubicBezTo>
                    <a:pt x="2629" y="137"/>
                    <a:pt x="2629" y="137"/>
                    <a:pt x="2629" y="137"/>
                  </a:cubicBezTo>
                  <a:cubicBezTo>
                    <a:pt x="2628" y="137"/>
                    <a:pt x="2627" y="137"/>
                    <a:pt x="2626" y="136"/>
                  </a:cubicBezTo>
                  <a:cubicBezTo>
                    <a:pt x="2626" y="136"/>
                    <a:pt x="2626" y="136"/>
                    <a:pt x="2626" y="136"/>
                  </a:cubicBezTo>
                  <a:cubicBezTo>
                    <a:pt x="2623" y="135"/>
                    <a:pt x="2622" y="134"/>
                    <a:pt x="2621" y="134"/>
                  </a:cubicBezTo>
                  <a:cubicBezTo>
                    <a:pt x="2621" y="134"/>
                    <a:pt x="2621" y="134"/>
                    <a:pt x="2621" y="134"/>
                  </a:cubicBezTo>
                  <a:cubicBezTo>
                    <a:pt x="2621" y="134"/>
                    <a:pt x="2620" y="135"/>
                    <a:pt x="2618" y="138"/>
                  </a:cubicBezTo>
                  <a:cubicBezTo>
                    <a:pt x="2618" y="138"/>
                    <a:pt x="2618" y="138"/>
                    <a:pt x="2618" y="138"/>
                  </a:cubicBezTo>
                  <a:cubicBezTo>
                    <a:pt x="2614" y="144"/>
                    <a:pt x="2606" y="147"/>
                    <a:pt x="2600" y="147"/>
                  </a:cubicBezTo>
                  <a:cubicBezTo>
                    <a:pt x="2600" y="147"/>
                    <a:pt x="2600" y="147"/>
                    <a:pt x="2600" y="147"/>
                  </a:cubicBezTo>
                  <a:cubicBezTo>
                    <a:pt x="2598" y="147"/>
                    <a:pt x="2597" y="147"/>
                    <a:pt x="2595" y="146"/>
                  </a:cubicBezTo>
                  <a:cubicBezTo>
                    <a:pt x="2595" y="146"/>
                    <a:pt x="2595" y="146"/>
                    <a:pt x="2595" y="146"/>
                  </a:cubicBezTo>
                  <a:cubicBezTo>
                    <a:pt x="2595" y="146"/>
                    <a:pt x="2594" y="146"/>
                    <a:pt x="2593" y="145"/>
                  </a:cubicBezTo>
                  <a:cubicBezTo>
                    <a:pt x="2593" y="145"/>
                    <a:pt x="2593" y="145"/>
                    <a:pt x="2593" y="145"/>
                  </a:cubicBezTo>
                  <a:cubicBezTo>
                    <a:pt x="2593" y="145"/>
                    <a:pt x="2593" y="145"/>
                    <a:pt x="2593" y="145"/>
                  </a:cubicBezTo>
                  <a:cubicBezTo>
                    <a:pt x="2593" y="143"/>
                    <a:pt x="2593" y="143"/>
                    <a:pt x="2593" y="143"/>
                  </a:cubicBezTo>
                  <a:cubicBezTo>
                    <a:pt x="2594" y="143"/>
                    <a:pt x="2595" y="143"/>
                    <a:pt x="2596" y="143"/>
                  </a:cubicBezTo>
                  <a:cubicBezTo>
                    <a:pt x="2596" y="143"/>
                    <a:pt x="2596" y="143"/>
                    <a:pt x="2596" y="143"/>
                  </a:cubicBezTo>
                  <a:cubicBezTo>
                    <a:pt x="2597" y="144"/>
                    <a:pt x="2598" y="144"/>
                    <a:pt x="2600" y="144"/>
                  </a:cubicBezTo>
                  <a:cubicBezTo>
                    <a:pt x="2600" y="144"/>
                    <a:pt x="2600" y="144"/>
                    <a:pt x="2600" y="144"/>
                  </a:cubicBezTo>
                  <a:cubicBezTo>
                    <a:pt x="2605" y="144"/>
                    <a:pt x="2612" y="141"/>
                    <a:pt x="2615" y="137"/>
                  </a:cubicBezTo>
                  <a:cubicBezTo>
                    <a:pt x="2615" y="137"/>
                    <a:pt x="2615" y="137"/>
                    <a:pt x="2615" y="137"/>
                  </a:cubicBezTo>
                  <a:cubicBezTo>
                    <a:pt x="2617" y="133"/>
                    <a:pt x="2619" y="131"/>
                    <a:pt x="2621" y="131"/>
                  </a:cubicBezTo>
                  <a:cubicBezTo>
                    <a:pt x="2621" y="131"/>
                    <a:pt x="2621" y="131"/>
                    <a:pt x="2621" y="131"/>
                  </a:cubicBezTo>
                  <a:cubicBezTo>
                    <a:pt x="2623" y="131"/>
                    <a:pt x="2625" y="132"/>
                    <a:pt x="2627" y="134"/>
                  </a:cubicBezTo>
                  <a:cubicBezTo>
                    <a:pt x="2627" y="134"/>
                    <a:pt x="2627" y="134"/>
                    <a:pt x="2627" y="134"/>
                  </a:cubicBezTo>
                  <a:cubicBezTo>
                    <a:pt x="2628" y="134"/>
                    <a:pt x="2629" y="134"/>
                    <a:pt x="2629" y="134"/>
                  </a:cubicBezTo>
                  <a:cubicBezTo>
                    <a:pt x="2629" y="134"/>
                    <a:pt x="2629" y="134"/>
                    <a:pt x="2629" y="134"/>
                  </a:cubicBezTo>
                  <a:cubicBezTo>
                    <a:pt x="2632" y="134"/>
                    <a:pt x="2635" y="130"/>
                    <a:pt x="2641" y="130"/>
                  </a:cubicBezTo>
                  <a:cubicBezTo>
                    <a:pt x="2641" y="130"/>
                    <a:pt x="2641" y="130"/>
                    <a:pt x="2641" y="130"/>
                  </a:cubicBezTo>
                  <a:cubicBezTo>
                    <a:pt x="2641" y="130"/>
                    <a:pt x="2641" y="130"/>
                    <a:pt x="2642" y="130"/>
                  </a:cubicBezTo>
                  <a:cubicBezTo>
                    <a:pt x="2642" y="130"/>
                    <a:pt x="2642" y="130"/>
                    <a:pt x="2642" y="130"/>
                  </a:cubicBezTo>
                  <a:cubicBezTo>
                    <a:pt x="2646" y="130"/>
                    <a:pt x="2649" y="132"/>
                    <a:pt x="2651" y="132"/>
                  </a:cubicBezTo>
                  <a:cubicBezTo>
                    <a:pt x="2651" y="132"/>
                    <a:pt x="2651" y="132"/>
                    <a:pt x="2651" y="132"/>
                  </a:cubicBezTo>
                  <a:cubicBezTo>
                    <a:pt x="2652" y="131"/>
                    <a:pt x="2653" y="131"/>
                    <a:pt x="2653" y="130"/>
                  </a:cubicBezTo>
                  <a:cubicBezTo>
                    <a:pt x="2653" y="130"/>
                    <a:pt x="2653" y="130"/>
                    <a:pt x="2653" y="130"/>
                  </a:cubicBezTo>
                  <a:cubicBezTo>
                    <a:pt x="2654" y="128"/>
                    <a:pt x="2657" y="126"/>
                    <a:pt x="2660" y="126"/>
                  </a:cubicBezTo>
                  <a:cubicBezTo>
                    <a:pt x="2660" y="126"/>
                    <a:pt x="2660" y="126"/>
                    <a:pt x="2660" y="126"/>
                  </a:cubicBezTo>
                  <a:cubicBezTo>
                    <a:pt x="2661" y="126"/>
                    <a:pt x="2663" y="126"/>
                    <a:pt x="2664" y="128"/>
                  </a:cubicBezTo>
                  <a:cubicBezTo>
                    <a:pt x="2664" y="128"/>
                    <a:pt x="2664" y="128"/>
                    <a:pt x="2664" y="128"/>
                  </a:cubicBezTo>
                  <a:cubicBezTo>
                    <a:pt x="2664" y="128"/>
                    <a:pt x="2664" y="128"/>
                    <a:pt x="2664" y="128"/>
                  </a:cubicBezTo>
                  <a:cubicBezTo>
                    <a:pt x="2664" y="128"/>
                    <a:pt x="2664" y="128"/>
                    <a:pt x="2664" y="128"/>
                  </a:cubicBezTo>
                  <a:cubicBezTo>
                    <a:pt x="2664" y="128"/>
                    <a:pt x="2665" y="128"/>
                    <a:pt x="2665" y="127"/>
                  </a:cubicBezTo>
                  <a:cubicBezTo>
                    <a:pt x="2665" y="127"/>
                    <a:pt x="2665" y="127"/>
                    <a:pt x="2665" y="127"/>
                  </a:cubicBezTo>
                  <a:cubicBezTo>
                    <a:pt x="2665" y="127"/>
                    <a:pt x="2665" y="126"/>
                    <a:pt x="2666" y="126"/>
                  </a:cubicBezTo>
                  <a:cubicBezTo>
                    <a:pt x="2666" y="126"/>
                    <a:pt x="2666" y="126"/>
                    <a:pt x="2666" y="126"/>
                  </a:cubicBezTo>
                  <a:cubicBezTo>
                    <a:pt x="2667" y="124"/>
                    <a:pt x="2668" y="122"/>
                    <a:pt x="2671" y="122"/>
                  </a:cubicBezTo>
                  <a:cubicBezTo>
                    <a:pt x="2671" y="122"/>
                    <a:pt x="2671" y="122"/>
                    <a:pt x="2671" y="122"/>
                  </a:cubicBezTo>
                  <a:cubicBezTo>
                    <a:pt x="2671" y="122"/>
                    <a:pt x="2673" y="121"/>
                    <a:pt x="2674" y="120"/>
                  </a:cubicBezTo>
                  <a:cubicBezTo>
                    <a:pt x="2674" y="120"/>
                    <a:pt x="2674" y="120"/>
                    <a:pt x="2674" y="120"/>
                  </a:cubicBezTo>
                  <a:cubicBezTo>
                    <a:pt x="2674" y="118"/>
                    <a:pt x="2675" y="117"/>
                    <a:pt x="2675" y="115"/>
                  </a:cubicBezTo>
                  <a:cubicBezTo>
                    <a:pt x="2675" y="115"/>
                    <a:pt x="2675" y="115"/>
                    <a:pt x="2675" y="115"/>
                  </a:cubicBezTo>
                  <a:cubicBezTo>
                    <a:pt x="2675" y="110"/>
                    <a:pt x="2680" y="108"/>
                    <a:pt x="2679" y="104"/>
                  </a:cubicBezTo>
                  <a:cubicBezTo>
                    <a:pt x="2679" y="104"/>
                    <a:pt x="2679" y="104"/>
                    <a:pt x="2679" y="104"/>
                  </a:cubicBezTo>
                  <a:cubicBezTo>
                    <a:pt x="2679" y="104"/>
                    <a:pt x="2679" y="104"/>
                    <a:pt x="2679" y="104"/>
                  </a:cubicBezTo>
                  <a:cubicBezTo>
                    <a:pt x="2679" y="104"/>
                    <a:pt x="2679" y="104"/>
                    <a:pt x="2679" y="104"/>
                  </a:cubicBezTo>
                  <a:cubicBezTo>
                    <a:pt x="2679" y="104"/>
                    <a:pt x="2679" y="104"/>
                    <a:pt x="2679" y="103"/>
                  </a:cubicBezTo>
                  <a:cubicBezTo>
                    <a:pt x="2679" y="103"/>
                    <a:pt x="2679" y="103"/>
                    <a:pt x="2679" y="103"/>
                  </a:cubicBezTo>
                  <a:cubicBezTo>
                    <a:pt x="2680" y="99"/>
                    <a:pt x="2684" y="99"/>
                    <a:pt x="2687" y="99"/>
                  </a:cubicBezTo>
                  <a:cubicBezTo>
                    <a:pt x="2687" y="99"/>
                    <a:pt x="2687" y="99"/>
                    <a:pt x="2687" y="99"/>
                  </a:cubicBezTo>
                  <a:cubicBezTo>
                    <a:pt x="2692" y="99"/>
                    <a:pt x="2696" y="100"/>
                    <a:pt x="2699" y="102"/>
                  </a:cubicBezTo>
                  <a:cubicBezTo>
                    <a:pt x="2699" y="102"/>
                    <a:pt x="2699" y="102"/>
                    <a:pt x="2699" y="102"/>
                  </a:cubicBezTo>
                  <a:cubicBezTo>
                    <a:pt x="2703" y="105"/>
                    <a:pt x="2722" y="125"/>
                    <a:pt x="2732" y="133"/>
                  </a:cubicBezTo>
                  <a:cubicBezTo>
                    <a:pt x="2732" y="133"/>
                    <a:pt x="2732" y="133"/>
                    <a:pt x="2732" y="133"/>
                  </a:cubicBezTo>
                  <a:cubicBezTo>
                    <a:pt x="2733" y="134"/>
                    <a:pt x="2733" y="135"/>
                    <a:pt x="2734" y="136"/>
                  </a:cubicBezTo>
                  <a:cubicBezTo>
                    <a:pt x="2734" y="136"/>
                    <a:pt x="2734" y="136"/>
                    <a:pt x="2734" y="136"/>
                  </a:cubicBezTo>
                  <a:cubicBezTo>
                    <a:pt x="2734" y="136"/>
                    <a:pt x="2736" y="138"/>
                    <a:pt x="2737" y="139"/>
                  </a:cubicBezTo>
                  <a:cubicBezTo>
                    <a:pt x="2737" y="139"/>
                    <a:pt x="2737" y="139"/>
                    <a:pt x="2737" y="139"/>
                  </a:cubicBezTo>
                  <a:cubicBezTo>
                    <a:pt x="2739" y="141"/>
                    <a:pt x="2741" y="142"/>
                    <a:pt x="2741" y="144"/>
                  </a:cubicBezTo>
                  <a:cubicBezTo>
                    <a:pt x="2741" y="144"/>
                    <a:pt x="2741" y="144"/>
                    <a:pt x="2741" y="144"/>
                  </a:cubicBezTo>
                  <a:cubicBezTo>
                    <a:pt x="2742" y="146"/>
                    <a:pt x="2743" y="147"/>
                    <a:pt x="2743" y="149"/>
                  </a:cubicBezTo>
                  <a:cubicBezTo>
                    <a:pt x="2743" y="149"/>
                    <a:pt x="2743" y="149"/>
                    <a:pt x="2743" y="149"/>
                  </a:cubicBezTo>
                  <a:cubicBezTo>
                    <a:pt x="2743" y="150"/>
                    <a:pt x="2742" y="152"/>
                    <a:pt x="2741" y="153"/>
                  </a:cubicBezTo>
                  <a:cubicBezTo>
                    <a:pt x="2741" y="153"/>
                    <a:pt x="2741" y="153"/>
                    <a:pt x="2741" y="153"/>
                  </a:cubicBezTo>
                  <a:cubicBezTo>
                    <a:pt x="2739" y="156"/>
                    <a:pt x="2739" y="156"/>
                    <a:pt x="2739" y="157"/>
                  </a:cubicBezTo>
                  <a:cubicBezTo>
                    <a:pt x="2739" y="157"/>
                    <a:pt x="2739" y="157"/>
                    <a:pt x="2739" y="157"/>
                  </a:cubicBezTo>
                  <a:cubicBezTo>
                    <a:pt x="2738" y="159"/>
                    <a:pt x="2737" y="161"/>
                    <a:pt x="2735" y="163"/>
                  </a:cubicBezTo>
                  <a:cubicBezTo>
                    <a:pt x="2735" y="163"/>
                    <a:pt x="2735" y="163"/>
                    <a:pt x="2735" y="163"/>
                  </a:cubicBezTo>
                  <a:cubicBezTo>
                    <a:pt x="2734" y="164"/>
                    <a:pt x="2732" y="166"/>
                    <a:pt x="2732" y="168"/>
                  </a:cubicBezTo>
                  <a:cubicBezTo>
                    <a:pt x="2732" y="168"/>
                    <a:pt x="2732" y="168"/>
                    <a:pt x="2732" y="168"/>
                  </a:cubicBezTo>
                  <a:cubicBezTo>
                    <a:pt x="2732" y="168"/>
                    <a:pt x="2732" y="169"/>
                    <a:pt x="2732" y="169"/>
                  </a:cubicBezTo>
                  <a:cubicBezTo>
                    <a:pt x="2732" y="169"/>
                    <a:pt x="2732" y="169"/>
                    <a:pt x="2732" y="169"/>
                  </a:cubicBezTo>
                  <a:cubicBezTo>
                    <a:pt x="2733" y="173"/>
                    <a:pt x="2735" y="177"/>
                    <a:pt x="2735" y="179"/>
                  </a:cubicBezTo>
                  <a:cubicBezTo>
                    <a:pt x="2735" y="179"/>
                    <a:pt x="2735" y="179"/>
                    <a:pt x="2735" y="179"/>
                  </a:cubicBezTo>
                  <a:cubicBezTo>
                    <a:pt x="2735" y="179"/>
                    <a:pt x="2735" y="179"/>
                    <a:pt x="2735" y="179"/>
                  </a:cubicBezTo>
                  <a:cubicBezTo>
                    <a:pt x="2735" y="179"/>
                    <a:pt x="2735" y="179"/>
                    <a:pt x="2735" y="179"/>
                  </a:cubicBezTo>
                  <a:cubicBezTo>
                    <a:pt x="2735" y="181"/>
                    <a:pt x="2734" y="184"/>
                    <a:pt x="2732" y="188"/>
                  </a:cubicBezTo>
                  <a:cubicBezTo>
                    <a:pt x="2732" y="188"/>
                    <a:pt x="2732" y="188"/>
                    <a:pt x="2732" y="188"/>
                  </a:cubicBezTo>
                  <a:cubicBezTo>
                    <a:pt x="2729" y="191"/>
                    <a:pt x="2726" y="192"/>
                    <a:pt x="2725" y="192"/>
                  </a:cubicBezTo>
                  <a:cubicBezTo>
                    <a:pt x="2725" y="192"/>
                    <a:pt x="2725" y="192"/>
                    <a:pt x="2725" y="192"/>
                  </a:cubicBezTo>
                  <a:cubicBezTo>
                    <a:pt x="2725" y="192"/>
                    <a:pt x="2723" y="195"/>
                    <a:pt x="2723" y="196"/>
                  </a:cubicBezTo>
                  <a:cubicBezTo>
                    <a:pt x="2723" y="196"/>
                    <a:pt x="2723" y="196"/>
                    <a:pt x="2723" y="196"/>
                  </a:cubicBezTo>
                  <a:cubicBezTo>
                    <a:pt x="2723" y="196"/>
                    <a:pt x="2723" y="196"/>
                    <a:pt x="2723" y="196"/>
                  </a:cubicBezTo>
                  <a:cubicBezTo>
                    <a:pt x="2723" y="196"/>
                    <a:pt x="2723" y="196"/>
                    <a:pt x="2723" y="196"/>
                  </a:cubicBezTo>
                  <a:cubicBezTo>
                    <a:pt x="2723" y="197"/>
                    <a:pt x="2724" y="198"/>
                    <a:pt x="2724" y="200"/>
                  </a:cubicBezTo>
                  <a:cubicBezTo>
                    <a:pt x="2724" y="200"/>
                    <a:pt x="2724" y="200"/>
                    <a:pt x="2724" y="200"/>
                  </a:cubicBezTo>
                  <a:cubicBezTo>
                    <a:pt x="2724" y="203"/>
                    <a:pt x="2723" y="206"/>
                    <a:pt x="2721" y="209"/>
                  </a:cubicBezTo>
                  <a:cubicBezTo>
                    <a:pt x="2721" y="209"/>
                    <a:pt x="2721" y="209"/>
                    <a:pt x="2721" y="209"/>
                  </a:cubicBezTo>
                  <a:cubicBezTo>
                    <a:pt x="2718" y="214"/>
                    <a:pt x="2718" y="215"/>
                    <a:pt x="2717" y="219"/>
                  </a:cubicBezTo>
                  <a:cubicBezTo>
                    <a:pt x="2717" y="219"/>
                    <a:pt x="2717" y="219"/>
                    <a:pt x="2717" y="219"/>
                  </a:cubicBezTo>
                  <a:cubicBezTo>
                    <a:pt x="2716" y="222"/>
                    <a:pt x="2714" y="227"/>
                    <a:pt x="2714" y="228"/>
                  </a:cubicBezTo>
                  <a:cubicBezTo>
                    <a:pt x="2714" y="228"/>
                    <a:pt x="2714" y="228"/>
                    <a:pt x="2714" y="228"/>
                  </a:cubicBezTo>
                  <a:cubicBezTo>
                    <a:pt x="2714" y="228"/>
                    <a:pt x="2714" y="229"/>
                    <a:pt x="2714" y="229"/>
                  </a:cubicBezTo>
                  <a:cubicBezTo>
                    <a:pt x="2714" y="229"/>
                    <a:pt x="2714" y="229"/>
                    <a:pt x="2714" y="229"/>
                  </a:cubicBezTo>
                  <a:cubicBezTo>
                    <a:pt x="2714" y="232"/>
                    <a:pt x="2714" y="237"/>
                    <a:pt x="2714" y="239"/>
                  </a:cubicBezTo>
                  <a:cubicBezTo>
                    <a:pt x="2714" y="239"/>
                    <a:pt x="2714" y="239"/>
                    <a:pt x="2714" y="239"/>
                  </a:cubicBezTo>
                  <a:cubicBezTo>
                    <a:pt x="2714" y="240"/>
                    <a:pt x="2714" y="241"/>
                    <a:pt x="2714" y="243"/>
                  </a:cubicBezTo>
                  <a:cubicBezTo>
                    <a:pt x="2714" y="243"/>
                    <a:pt x="2714" y="243"/>
                    <a:pt x="2714" y="243"/>
                  </a:cubicBezTo>
                  <a:cubicBezTo>
                    <a:pt x="2714" y="244"/>
                    <a:pt x="2714" y="244"/>
                    <a:pt x="2714" y="245"/>
                  </a:cubicBezTo>
                  <a:cubicBezTo>
                    <a:pt x="2714" y="245"/>
                    <a:pt x="2714" y="245"/>
                    <a:pt x="2714" y="245"/>
                  </a:cubicBezTo>
                  <a:cubicBezTo>
                    <a:pt x="2715" y="247"/>
                    <a:pt x="2716" y="248"/>
                    <a:pt x="2716" y="250"/>
                  </a:cubicBezTo>
                  <a:cubicBezTo>
                    <a:pt x="2716" y="250"/>
                    <a:pt x="2716" y="250"/>
                    <a:pt x="2716" y="250"/>
                  </a:cubicBezTo>
                  <a:cubicBezTo>
                    <a:pt x="2716" y="251"/>
                    <a:pt x="2716" y="252"/>
                    <a:pt x="2716" y="252"/>
                  </a:cubicBezTo>
                  <a:cubicBezTo>
                    <a:pt x="2716" y="252"/>
                    <a:pt x="2716" y="252"/>
                    <a:pt x="2716" y="252"/>
                  </a:cubicBezTo>
                  <a:cubicBezTo>
                    <a:pt x="2716" y="254"/>
                    <a:pt x="2716" y="256"/>
                    <a:pt x="2713" y="257"/>
                  </a:cubicBezTo>
                  <a:cubicBezTo>
                    <a:pt x="2713" y="257"/>
                    <a:pt x="2713" y="257"/>
                    <a:pt x="2713" y="257"/>
                  </a:cubicBezTo>
                  <a:cubicBezTo>
                    <a:pt x="2713" y="257"/>
                    <a:pt x="2713" y="257"/>
                    <a:pt x="2713" y="257"/>
                  </a:cubicBezTo>
                  <a:cubicBezTo>
                    <a:pt x="2713" y="257"/>
                    <a:pt x="2713" y="257"/>
                    <a:pt x="2713" y="257"/>
                  </a:cubicBezTo>
                  <a:cubicBezTo>
                    <a:pt x="2713" y="257"/>
                    <a:pt x="2713" y="257"/>
                    <a:pt x="2713" y="257"/>
                  </a:cubicBezTo>
                  <a:cubicBezTo>
                    <a:pt x="2713" y="257"/>
                    <a:pt x="2713" y="257"/>
                    <a:pt x="2713" y="257"/>
                  </a:cubicBezTo>
                  <a:cubicBezTo>
                    <a:pt x="2714" y="259"/>
                    <a:pt x="2716" y="259"/>
                    <a:pt x="2717" y="262"/>
                  </a:cubicBezTo>
                  <a:cubicBezTo>
                    <a:pt x="2717" y="262"/>
                    <a:pt x="2717" y="262"/>
                    <a:pt x="2717" y="262"/>
                  </a:cubicBezTo>
                  <a:cubicBezTo>
                    <a:pt x="2719" y="265"/>
                    <a:pt x="2722" y="271"/>
                    <a:pt x="2723" y="275"/>
                  </a:cubicBezTo>
                  <a:cubicBezTo>
                    <a:pt x="2723" y="275"/>
                    <a:pt x="2723" y="275"/>
                    <a:pt x="2723" y="275"/>
                  </a:cubicBezTo>
                  <a:cubicBezTo>
                    <a:pt x="2723" y="276"/>
                    <a:pt x="2723" y="276"/>
                    <a:pt x="2723" y="278"/>
                  </a:cubicBezTo>
                  <a:cubicBezTo>
                    <a:pt x="2723" y="278"/>
                    <a:pt x="2723" y="278"/>
                    <a:pt x="2723" y="278"/>
                  </a:cubicBezTo>
                  <a:cubicBezTo>
                    <a:pt x="2723" y="282"/>
                    <a:pt x="2722" y="289"/>
                    <a:pt x="2721" y="292"/>
                  </a:cubicBezTo>
                  <a:cubicBezTo>
                    <a:pt x="2721" y="292"/>
                    <a:pt x="2721" y="292"/>
                    <a:pt x="2721" y="292"/>
                  </a:cubicBezTo>
                  <a:cubicBezTo>
                    <a:pt x="2719" y="295"/>
                    <a:pt x="2717" y="297"/>
                    <a:pt x="2713" y="298"/>
                  </a:cubicBezTo>
                  <a:cubicBezTo>
                    <a:pt x="2713" y="298"/>
                    <a:pt x="2713" y="298"/>
                    <a:pt x="2713" y="298"/>
                  </a:cubicBezTo>
                  <a:cubicBezTo>
                    <a:pt x="2713" y="298"/>
                    <a:pt x="2713" y="298"/>
                    <a:pt x="2712" y="298"/>
                  </a:cubicBezTo>
                  <a:cubicBezTo>
                    <a:pt x="2712" y="298"/>
                    <a:pt x="2712" y="298"/>
                    <a:pt x="2712" y="298"/>
                  </a:cubicBezTo>
                  <a:cubicBezTo>
                    <a:pt x="2710" y="298"/>
                    <a:pt x="2709" y="297"/>
                    <a:pt x="2708" y="297"/>
                  </a:cubicBezTo>
                  <a:cubicBezTo>
                    <a:pt x="2708" y="297"/>
                    <a:pt x="2708" y="297"/>
                    <a:pt x="2708" y="297"/>
                  </a:cubicBezTo>
                  <a:cubicBezTo>
                    <a:pt x="2707" y="297"/>
                    <a:pt x="2707" y="297"/>
                    <a:pt x="2706" y="298"/>
                  </a:cubicBezTo>
                  <a:cubicBezTo>
                    <a:pt x="2706" y="298"/>
                    <a:pt x="2706" y="298"/>
                    <a:pt x="2706" y="298"/>
                  </a:cubicBezTo>
                  <a:cubicBezTo>
                    <a:pt x="2704" y="300"/>
                    <a:pt x="2704" y="300"/>
                    <a:pt x="2703" y="302"/>
                  </a:cubicBezTo>
                  <a:cubicBezTo>
                    <a:pt x="2703" y="302"/>
                    <a:pt x="2703" y="302"/>
                    <a:pt x="2703" y="302"/>
                  </a:cubicBezTo>
                  <a:cubicBezTo>
                    <a:pt x="2703" y="304"/>
                    <a:pt x="2703" y="308"/>
                    <a:pt x="2702" y="313"/>
                  </a:cubicBezTo>
                  <a:cubicBezTo>
                    <a:pt x="2702" y="313"/>
                    <a:pt x="2702" y="313"/>
                    <a:pt x="2702" y="313"/>
                  </a:cubicBezTo>
                  <a:cubicBezTo>
                    <a:pt x="2700" y="318"/>
                    <a:pt x="2697" y="324"/>
                    <a:pt x="2696" y="335"/>
                  </a:cubicBezTo>
                  <a:cubicBezTo>
                    <a:pt x="2696" y="335"/>
                    <a:pt x="2696" y="335"/>
                    <a:pt x="2696" y="335"/>
                  </a:cubicBezTo>
                  <a:cubicBezTo>
                    <a:pt x="2696" y="340"/>
                    <a:pt x="2696" y="343"/>
                    <a:pt x="2696" y="346"/>
                  </a:cubicBezTo>
                  <a:cubicBezTo>
                    <a:pt x="2696" y="346"/>
                    <a:pt x="2696" y="346"/>
                    <a:pt x="2696" y="346"/>
                  </a:cubicBezTo>
                  <a:cubicBezTo>
                    <a:pt x="2696" y="350"/>
                    <a:pt x="2696" y="352"/>
                    <a:pt x="2697" y="354"/>
                  </a:cubicBezTo>
                  <a:cubicBezTo>
                    <a:pt x="2697" y="354"/>
                    <a:pt x="2697" y="354"/>
                    <a:pt x="2697" y="354"/>
                  </a:cubicBezTo>
                  <a:cubicBezTo>
                    <a:pt x="2697" y="356"/>
                    <a:pt x="2701" y="364"/>
                    <a:pt x="2701" y="367"/>
                  </a:cubicBezTo>
                  <a:cubicBezTo>
                    <a:pt x="2701" y="367"/>
                    <a:pt x="2701" y="367"/>
                    <a:pt x="2701" y="367"/>
                  </a:cubicBezTo>
                  <a:cubicBezTo>
                    <a:pt x="2701" y="370"/>
                    <a:pt x="2699" y="373"/>
                    <a:pt x="2699" y="374"/>
                  </a:cubicBezTo>
                  <a:cubicBezTo>
                    <a:pt x="2699" y="374"/>
                    <a:pt x="2699" y="374"/>
                    <a:pt x="2699" y="374"/>
                  </a:cubicBezTo>
                  <a:cubicBezTo>
                    <a:pt x="2699" y="374"/>
                    <a:pt x="2699" y="374"/>
                    <a:pt x="2699" y="375"/>
                  </a:cubicBezTo>
                  <a:cubicBezTo>
                    <a:pt x="2699" y="375"/>
                    <a:pt x="2699" y="375"/>
                    <a:pt x="2699" y="375"/>
                  </a:cubicBezTo>
                  <a:cubicBezTo>
                    <a:pt x="2699" y="375"/>
                    <a:pt x="2699" y="375"/>
                    <a:pt x="2699" y="376"/>
                  </a:cubicBezTo>
                  <a:cubicBezTo>
                    <a:pt x="2699" y="376"/>
                    <a:pt x="2699" y="376"/>
                    <a:pt x="2699" y="376"/>
                  </a:cubicBezTo>
                  <a:cubicBezTo>
                    <a:pt x="2699" y="377"/>
                    <a:pt x="2699" y="379"/>
                    <a:pt x="2698" y="381"/>
                  </a:cubicBezTo>
                  <a:cubicBezTo>
                    <a:pt x="2698" y="381"/>
                    <a:pt x="2698" y="381"/>
                    <a:pt x="2698" y="381"/>
                  </a:cubicBezTo>
                  <a:cubicBezTo>
                    <a:pt x="2697" y="381"/>
                    <a:pt x="2696" y="382"/>
                    <a:pt x="2695" y="382"/>
                  </a:cubicBezTo>
                  <a:cubicBezTo>
                    <a:pt x="2695" y="382"/>
                    <a:pt x="2695" y="382"/>
                    <a:pt x="2695" y="382"/>
                  </a:cubicBezTo>
                  <a:cubicBezTo>
                    <a:pt x="2693" y="382"/>
                    <a:pt x="2693" y="381"/>
                    <a:pt x="2691" y="380"/>
                  </a:cubicBezTo>
                  <a:cubicBezTo>
                    <a:pt x="2691" y="380"/>
                    <a:pt x="2691" y="380"/>
                    <a:pt x="2691" y="380"/>
                  </a:cubicBezTo>
                  <a:cubicBezTo>
                    <a:pt x="2691" y="380"/>
                    <a:pt x="2691" y="380"/>
                    <a:pt x="2691" y="380"/>
                  </a:cubicBezTo>
                  <a:cubicBezTo>
                    <a:pt x="2690" y="377"/>
                    <a:pt x="2687" y="372"/>
                    <a:pt x="2685" y="367"/>
                  </a:cubicBezTo>
                  <a:cubicBezTo>
                    <a:pt x="2685" y="367"/>
                    <a:pt x="2685" y="367"/>
                    <a:pt x="2685" y="367"/>
                  </a:cubicBezTo>
                  <a:cubicBezTo>
                    <a:pt x="2682" y="361"/>
                    <a:pt x="2680" y="357"/>
                    <a:pt x="2679" y="354"/>
                  </a:cubicBezTo>
                  <a:cubicBezTo>
                    <a:pt x="2679" y="354"/>
                    <a:pt x="2679" y="354"/>
                    <a:pt x="2679" y="354"/>
                  </a:cubicBezTo>
                  <a:cubicBezTo>
                    <a:pt x="2678" y="353"/>
                    <a:pt x="2677" y="352"/>
                    <a:pt x="2677" y="352"/>
                  </a:cubicBezTo>
                  <a:cubicBezTo>
                    <a:pt x="2677" y="352"/>
                    <a:pt x="2677" y="352"/>
                    <a:pt x="2677" y="352"/>
                  </a:cubicBezTo>
                  <a:cubicBezTo>
                    <a:pt x="2677" y="352"/>
                    <a:pt x="2676" y="353"/>
                    <a:pt x="2675" y="354"/>
                  </a:cubicBezTo>
                  <a:cubicBezTo>
                    <a:pt x="2675" y="354"/>
                    <a:pt x="2675" y="354"/>
                    <a:pt x="2675" y="354"/>
                  </a:cubicBezTo>
                  <a:cubicBezTo>
                    <a:pt x="2673" y="355"/>
                    <a:pt x="2666" y="365"/>
                    <a:pt x="2663" y="370"/>
                  </a:cubicBezTo>
                  <a:cubicBezTo>
                    <a:pt x="2663" y="370"/>
                    <a:pt x="2663" y="370"/>
                    <a:pt x="2663" y="370"/>
                  </a:cubicBezTo>
                  <a:cubicBezTo>
                    <a:pt x="2660" y="374"/>
                    <a:pt x="2656" y="380"/>
                    <a:pt x="2654" y="384"/>
                  </a:cubicBezTo>
                  <a:cubicBezTo>
                    <a:pt x="2654" y="384"/>
                    <a:pt x="2654" y="384"/>
                    <a:pt x="2654" y="384"/>
                  </a:cubicBezTo>
                  <a:cubicBezTo>
                    <a:pt x="2652" y="388"/>
                    <a:pt x="2651" y="390"/>
                    <a:pt x="2648" y="393"/>
                  </a:cubicBezTo>
                  <a:cubicBezTo>
                    <a:pt x="2648" y="393"/>
                    <a:pt x="2648" y="393"/>
                    <a:pt x="2648" y="393"/>
                  </a:cubicBezTo>
                  <a:cubicBezTo>
                    <a:pt x="2645" y="397"/>
                    <a:pt x="2640" y="398"/>
                    <a:pt x="2638" y="400"/>
                  </a:cubicBezTo>
                  <a:cubicBezTo>
                    <a:pt x="2638" y="400"/>
                    <a:pt x="2638" y="400"/>
                    <a:pt x="2638" y="400"/>
                  </a:cubicBezTo>
                  <a:cubicBezTo>
                    <a:pt x="2636" y="402"/>
                    <a:pt x="2637" y="403"/>
                    <a:pt x="2637" y="406"/>
                  </a:cubicBezTo>
                  <a:cubicBezTo>
                    <a:pt x="2637" y="406"/>
                    <a:pt x="2637" y="406"/>
                    <a:pt x="2637" y="406"/>
                  </a:cubicBezTo>
                  <a:cubicBezTo>
                    <a:pt x="2637" y="408"/>
                    <a:pt x="2636" y="409"/>
                    <a:pt x="2635" y="411"/>
                  </a:cubicBezTo>
                  <a:cubicBezTo>
                    <a:pt x="2635" y="411"/>
                    <a:pt x="2635" y="411"/>
                    <a:pt x="2635" y="411"/>
                  </a:cubicBezTo>
                  <a:cubicBezTo>
                    <a:pt x="2635" y="413"/>
                    <a:pt x="2632" y="415"/>
                    <a:pt x="2629" y="417"/>
                  </a:cubicBezTo>
                  <a:cubicBezTo>
                    <a:pt x="2629" y="417"/>
                    <a:pt x="2629" y="417"/>
                    <a:pt x="2629" y="417"/>
                  </a:cubicBezTo>
                  <a:cubicBezTo>
                    <a:pt x="2626" y="420"/>
                    <a:pt x="2615" y="426"/>
                    <a:pt x="2612" y="428"/>
                  </a:cubicBezTo>
                  <a:cubicBezTo>
                    <a:pt x="2612" y="428"/>
                    <a:pt x="2612" y="428"/>
                    <a:pt x="2612" y="428"/>
                  </a:cubicBezTo>
                  <a:cubicBezTo>
                    <a:pt x="2610" y="430"/>
                    <a:pt x="2604" y="438"/>
                    <a:pt x="2604" y="440"/>
                  </a:cubicBezTo>
                  <a:cubicBezTo>
                    <a:pt x="2604" y="440"/>
                    <a:pt x="2604" y="440"/>
                    <a:pt x="2604" y="440"/>
                  </a:cubicBezTo>
                  <a:cubicBezTo>
                    <a:pt x="2602" y="443"/>
                    <a:pt x="2599" y="449"/>
                    <a:pt x="2599" y="451"/>
                  </a:cubicBezTo>
                  <a:cubicBezTo>
                    <a:pt x="2599" y="451"/>
                    <a:pt x="2599" y="451"/>
                    <a:pt x="2599" y="451"/>
                  </a:cubicBezTo>
                  <a:cubicBezTo>
                    <a:pt x="2598" y="451"/>
                    <a:pt x="2598" y="452"/>
                    <a:pt x="2598" y="453"/>
                  </a:cubicBezTo>
                  <a:cubicBezTo>
                    <a:pt x="2598" y="453"/>
                    <a:pt x="2598" y="453"/>
                    <a:pt x="2598" y="453"/>
                  </a:cubicBezTo>
                  <a:cubicBezTo>
                    <a:pt x="2598" y="455"/>
                    <a:pt x="2599" y="457"/>
                    <a:pt x="2601" y="459"/>
                  </a:cubicBezTo>
                  <a:cubicBezTo>
                    <a:pt x="2601" y="459"/>
                    <a:pt x="2601" y="459"/>
                    <a:pt x="2601" y="459"/>
                  </a:cubicBezTo>
                  <a:cubicBezTo>
                    <a:pt x="2603" y="461"/>
                    <a:pt x="2609" y="465"/>
                    <a:pt x="2611" y="467"/>
                  </a:cubicBezTo>
                  <a:cubicBezTo>
                    <a:pt x="2611" y="467"/>
                    <a:pt x="2611" y="467"/>
                    <a:pt x="2611" y="467"/>
                  </a:cubicBezTo>
                  <a:cubicBezTo>
                    <a:pt x="2614" y="468"/>
                    <a:pt x="2618" y="470"/>
                    <a:pt x="2619" y="471"/>
                  </a:cubicBezTo>
                  <a:cubicBezTo>
                    <a:pt x="2619" y="471"/>
                    <a:pt x="2619" y="471"/>
                    <a:pt x="2619" y="471"/>
                  </a:cubicBezTo>
                  <a:cubicBezTo>
                    <a:pt x="2620" y="472"/>
                    <a:pt x="2621" y="473"/>
                    <a:pt x="2621" y="474"/>
                  </a:cubicBezTo>
                  <a:cubicBezTo>
                    <a:pt x="2621" y="474"/>
                    <a:pt x="2621" y="474"/>
                    <a:pt x="2621" y="474"/>
                  </a:cubicBezTo>
                  <a:cubicBezTo>
                    <a:pt x="2621" y="474"/>
                    <a:pt x="2621" y="475"/>
                    <a:pt x="2621" y="475"/>
                  </a:cubicBezTo>
                  <a:cubicBezTo>
                    <a:pt x="2621" y="475"/>
                    <a:pt x="2621" y="475"/>
                    <a:pt x="2621" y="475"/>
                  </a:cubicBezTo>
                  <a:cubicBezTo>
                    <a:pt x="2621" y="475"/>
                    <a:pt x="2621" y="475"/>
                    <a:pt x="2621" y="475"/>
                  </a:cubicBezTo>
                  <a:cubicBezTo>
                    <a:pt x="2620" y="475"/>
                    <a:pt x="2620" y="475"/>
                    <a:pt x="2620" y="475"/>
                  </a:cubicBezTo>
                  <a:cubicBezTo>
                    <a:pt x="2621" y="475"/>
                    <a:pt x="2620" y="476"/>
                    <a:pt x="2620" y="478"/>
                  </a:cubicBezTo>
                  <a:cubicBezTo>
                    <a:pt x="2620" y="478"/>
                    <a:pt x="2620" y="478"/>
                    <a:pt x="2620" y="478"/>
                  </a:cubicBezTo>
                  <a:cubicBezTo>
                    <a:pt x="2620" y="479"/>
                    <a:pt x="2620" y="480"/>
                    <a:pt x="2623" y="481"/>
                  </a:cubicBezTo>
                  <a:cubicBezTo>
                    <a:pt x="2623" y="481"/>
                    <a:pt x="2623" y="481"/>
                    <a:pt x="2623" y="481"/>
                  </a:cubicBezTo>
                  <a:cubicBezTo>
                    <a:pt x="2624" y="482"/>
                    <a:pt x="2625" y="483"/>
                    <a:pt x="2625" y="484"/>
                  </a:cubicBezTo>
                  <a:cubicBezTo>
                    <a:pt x="2625" y="484"/>
                    <a:pt x="2625" y="484"/>
                    <a:pt x="2625" y="484"/>
                  </a:cubicBezTo>
                  <a:cubicBezTo>
                    <a:pt x="2625" y="485"/>
                    <a:pt x="2625" y="485"/>
                    <a:pt x="2625" y="486"/>
                  </a:cubicBezTo>
                  <a:cubicBezTo>
                    <a:pt x="2625" y="486"/>
                    <a:pt x="2625" y="486"/>
                    <a:pt x="2625" y="486"/>
                  </a:cubicBezTo>
                  <a:cubicBezTo>
                    <a:pt x="2625" y="487"/>
                    <a:pt x="2625" y="489"/>
                    <a:pt x="2623" y="492"/>
                  </a:cubicBezTo>
                  <a:cubicBezTo>
                    <a:pt x="2623" y="492"/>
                    <a:pt x="2623" y="492"/>
                    <a:pt x="2623" y="492"/>
                  </a:cubicBezTo>
                  <a:cubicBezTo>
                    <a:pt x="2623" y="492"/>
                    <a:pt x="2623" y="492"/>
                    <a:pt x="2623" y="492"/>
                  </a:cubicBezTo>
                  <a:cubicBezTo>
                    <a:pt x="2623" y="492"/>
                    <a:pt x="2623" y="492"/>
                    <a:pt x="2623" y="492"/>
                  </a:cubicBezTo>
                  <a:cubicBezTo>
                    <a:pt x="2623" y="492"/>
                    <a:pt x="2624" y="492"/>
                    <a:pt x="2624" y="492"/>
                  </a:cubicBezTo>
                  <a:cubicBezTo>
                    <a:pt x="2624" y="492"/>
                    <a:pt x="2624" y="492"/>
                    <a:pt x="2624" y="492"/>
                  </a:cubicBezTo>
                  <a:cubicBezTo>
                    <a:pt x="2625" y="492"/>
                    <a:pt x="2625" y="492"/>
                    <a:pt x="2626" y="493"/>
                  </a:cubicBezTo>
                  <a:cubicBezTo>
                    <a:pt x="2626" y="493"/>
                    <a:pt x="2626" y="493"/>
                    <a:pt x="2626" y="493"/>
                  </a:cubicBezTo>
                  <a:cubicBezTo>
                    <a:pt x="2627" y="493"/>
                    <a:pt x="2628" y="494"/>
                    <a:pt x="2629" y="494"/>
                  </a:cubicBezTo>
                  <a:cubicBezTo>
                    <a:pt x="2629" y="494"/>
                    <a:pt x="2629" y="494"/>
                    <a:pt x="2629" y="494"/>
                  </a:cubicBezTo>
                  <a:cubicBezTo>
                    <a:pt x="2631" y="495"/>
                    <a:pt x="2632" y="495"/>
                    <a:pt x="2633" y="495"/>
                  </a:cubicBezTo>
                  <a:cubicBezTo>
                    <a:pt x="2633" y="495"/>
                    <a:pt x="2633" y="495"/>
                    <a:pt x="2633" y="495"/>
                  </a:cubicBezTo>
                  <a:cubicBezTo>
                    <a:pt x="2634" y="495"/>
                    <a:pt x="2635" y="495"/>
                    <a:pt x="2636" y="494"/>
                  </a:cubicBezTo>
                  <a:cubicBezTo>
                    <a:pt x="2636" y="494"/>
                    <a:pt x="2636" y="494"/>
                    <a:pt x="2636" y="494"/>
                  </a:cubicBezTo>
                  <a:cubicBezTo>
                    <a:pt x="2638" y="494"/>
                    <a:pt x="2638" y="494"/>
                    <a:pt x="2639" y="492"/>
                  </a:cubicBezTo>
                  <a:cubicBezTo>
                    <a:pt x="2639" y="492"/>
                    <a:pt x="2639" y="492"/>
                    <a:pt x="2639" y="492"/>
                  </a:cubicBezTo>
                  <a:cubicBezTo>
                    <a:pt x="2640" y="491"/>
                    <a:pt x="2640" y="490"/>
                    <a:pt x="2642" y="488"/>
                  </a:cubicBezTo>
                  <a:cubicBezTo>
                    <a:pt x="2642" y="488"/>
                    <a:pt x="2642" y="488"/>
                    <a:pt x="2642" y="488"/>
                  </a:cubicBezTo>
                  <a:cubicBezTo>
                    <a:pt x="2643" y="486"/>
                    <a:pt x="2645" y="485"/>
                    <a:pt x="2648" y="485"/>
                  </a:cubicBezTo>
                  <a:cubicBezTo>
                    <a:pt x="2648" y="485"/>
                    <a:pt x="2648" y="485"/>
                    <a:pt x="2648" y="485"/>
                  </a:cubicBezTo>
                  <a:cubicBezTo>
                    <a:pt x="2649" y="485"/>
                    <a:pt x="2648" y="485"/>
                    <a:pt x="2649" y="484"/>
                  </a:cubicBezTo>
                  <a:cubicBezTo>
                    <a:pt x="2649" y="484"/>
                    <a:pt x="2649" y="484"/>
                    <a:pt x="2649" y="484"/>
                  </a:cubicBezTo>
                  <a:cubicBezTo>
                    <a:pt x="2649" y="484"/>
                    <a:pt x="2649" y="483"/>
                    <a:pt x="2649" y="482"/>
                  </a:cubicBezTo>
                  <a:cubicBezTo>
                    <a:pt x="2649" y="482"/>
                    <a:pt x="2649" y="482"/>
                    <a:pt x="2649" y="482"/>
                  </a:cubicBezTo>
                  <a:cubicBezTo>
                    <a:pt x="2649" y="480"/>
                    <a:pt x="2650" y="478"/>
                    <a:pt x="2651" y="478"/>
                  </a:cubicBezTo>
                  <a:cubicBezTo>
                    <a:pt x="2651" y="478"/>
                    <a:pt x="2651" y="478"/>
                    <a:pt x="2651" y="478"/>
                  </a:cubicBezTo>
                  <a:cubicBezTo>
                    <a:pt x="2652" y="477"/>
                    <a:pt x="2653" y="476"/>
                    <a:pt x="2655" y="476"/>
                  </a:cubicBezTo>
                  <a:cubicBezTo>
                    <a:pt x="2655" y="476"/>
                    <a:pt x="2655" y="476"/>
                    <a:pt x="2655" y="476"/>
                  </a:cubicBezTo>
                  <a:cubicBezTo>
                    <a:pt x="2655" y="476"/>
                    <a:pt x="2655" y="476"/>
                    <a:pt x="2655" y="476"/>
                  </a:cubicBezTo>
                  <a:cubicBezTo>
                    <a:pt x="2655" y="476"/>
                    <a:pt x="2655" y="476"/>
                    <a:pt x="2655" y="476"/>
                  </a:cubicBezTo>
                  <a:cubicBezTo>
                    <a:pt x="2655" y="476"/>
                    <a:pt x="2655" y="476"/>
                    <a:pt x="2655" y="476"/>
                  </a:cubicBezTo>
                  <a:cubicBezTo>
                    <a:pt x="2655" y="476"/>
                    <a:pt x="2655" y="476"/>
                    <a:pt x="2655" y="476"/>
                  </a:cubicBezTo>
                  <a:cubicBezTo>
                    <a:pt x="2657" y="476"/>
                    <a:pt x="2659" y="477"/>
                    <a:pt x="2660" y="478"/>
                  </a:cubicBezTo>
                  <a:cubicBezTo>
                    <a:pt x="2660" y="478"/>
                    <a:pt x="2660" y="478"/>
                    <a:pt x="2660" y="478"/>
                  </a:cubicBezTo>
                  <a:cubicBezTo>
                    <a:pt x="2661" y="478"/>
                    <a:pt x="2661" y="479"/>
                    <a:pt x="2661" y="480"/>
                  </a:cubicBezTo>
                  <a:cubicBezTo>
                    <a:pt x="2661" y="480"/>
                    <a:pt x="2661" y="480"/>
                    <a:pt x="2661" y="480"/>
                  </a:cubicBezTo>
                  <a:cubicBezTo>
                    <a:pt x="2661" y="481"/>
                    <a:pt x="2661" y="482"/>
                    <a:pt x="2661" y="483"/>
                  </a:cubicBezTo>
                  <a:cubicBezTo>
                    <a:pt x="2661" y="483"/>
                    <a:pt x="2661" y="483"/>
                    <a:pt x="2661" y="483"/>
                  </a:cubicBezTo>
                  <a:cubicBezTo>
                    <a:pt x="2661" y="484"/>
                    <a:pt x="2661" y="484"/>
                    <a:pt x="2661" y="484"/>
                  </a:cubicBezTo>
                  <a:cubicBezTo>
                    <a:pt x="2661" y="484"/>
                    <a:pt x="2661" y="484"/>
                    <a:pt x="2661" y="484"/>
                  </a:cubicBezTo>
                  <a:cubicBezTo>
                    <a:pt x="2661" y="485"/>
                    <a:pt x="2661" y="485"/>
                    <a:pt x="2661" y="485"/>
                  </a:cubicBezTo>
                  <a:cubicBezTo>
                    <a:pt x="2661" y="485"/>
                    <a:pt x="2661" y="485"/>
                    <a:pt x="2661" y="485"/>
                  </a:cubicBezTo>
                  <a:cubicBezTo>
                    <a:pt x="2661" y="485"/>
                    <a:pt x="2661" y="485"/>
                    <a:pt x="2661" y="485"/>
                  </a:cubicBezTo>
                  <a:cubicBezTo>
                    <a:pt x="2661" y="485"/>
                    <a:pt x="2661" y="485"/>
                    <a:pt x="2661" y="485"/>
                  </a:cubicBezTo>
                  <a:cubicBezTo>
                    <a:pt x="2662" y="485"/>
                    <a:pt x="2662" y="484"/>
                    <a:pt x="2663" y="484"/>
                  </a:cubicBezTo>
                  <a:cubicBezTo>
                    <a:pt x="2663" y="484"/>
                    <a:pt x="2663" y="484"/>
                    <a:pt x="2663" y="484"/>
                  </a:cubicBezTo>
                  <a:cubicBezTo>
                    <a:pt x="2663" y="483"/>
                    <a:pt x="2664" y="483"/>
                    <a:pt x="2665" y="483"/>
                  </a:cubicBezTo>
                  <a:cubicBezTo>
                    <a:pt x="2665" y="483"/>
                    <a:pt x="2665" y="483"/>
                    <a:pt x="2665" y="483"/>
                  </a:cubicBezTo>
                  <a:cubicBezTo>
                    <a:pt x="2666" y="483"/>
                    <a:pt x="2666" y="484"/>
                    <a:pt x="2666" y="484"/>
                  </a:cubicBezTo>
                  <a:cubicBezTo>
                    <a:pt x="2666" y="484"/>
                    <a:pt x="2666" y="484"/>
                    <a:pt x="2666" y="484"/>
                  </a:cubicBezTo>
                  <a:cubicBezTo>
                    <a:pt x="2667" y="485"/>
                    <a:pt x="2668" y="487"/>
                    <a:pt x="2668" y="489"/>
                  </a:cubicBezTo>
                  <a:cubicBezTo>
                    <a:pt x="2668" y="489"/>
                    <a:pt x="2668" y="489"/>
                    <a:pt x="2668" y="489"/>
                  </a:cubicBezTo>
                  <a:cubicBezTo>
                    <a:pt x="2668" y="489"/>
                    <a:pt x="2668" y="490"/>
                    <a:pt x="2667" y="490"/>
                  </a:cubicBezTo>
                  <a:cubicBezTo>
                    <a:pt x="2667" y="490"/>
                    <a:pt x="2667" y="490"/>
                    <a:pt x="2667" y="490"/>
                  </a:cubicBezTo>
                  <a:cubicBezTo>
                    <a:pt x="2667" y="491"/>
                    <a:pt x="2667" y="491"/>
                    <a:pt x="2667" y="491"/>
                  </a:cubicBezTo>
                  <a:cubicBezTo>
                    <a:pt x="2667" y="491"/>
                    <a:pt x="2667" y="491"/>
                    <a:pt x="2667" y="491"/>
                  </a:cubicBezTo>
                  <a:cubicBezTo>
                    <a:pt x="2666" y="492"/>
                    <a:pt x="2665" y="494"/>
                    <a:pt x="2664" y="495"/>
                  </a:cubicBezTo>
                  <a:cubicBezTo>
                    <a:pt x="2664" y="495"/>
                    <a:pt x="2664" y="495"/>
                    <a:pt x="2664" y="495"/>
                  </a:cubicBezTo>
                  <a:cubicBezTo>
                    <a:pt x="2661" y="499"/>
                    <a:pt x="2656" y="500"/>
                    <a:pt x="2652" y="502"/>
                  </a:cubicBezTo>
                  <a:cubicBezTo>
                    <a:pt x="2652" y="502"/>
                    <a:pt x="2652" y="502"/>
                    <a:pt x="2652" y="502"/>
                  </a:cubicBezTo>
                  <a:cubicBezTo>
                    <a:pt x="2649" y="503"/>
                    <a:pt x="2648" y="504"/>
                    <a:pt x="2647" y="505"/>
                  </a:cubicBezTo>
                  <a:cubicBezTo>
                    <a:pt x="2647" y="505"/>
                    <a:pt x="2647" y="505"/>
                    <a:pt x="2647" y="505"/>
                  </a:cubicBezTo>
                  <a:cubicBezTo>
                    <a:pt x="2647" y="506"/>
                    <a:pt x="2646" y="507"/>
                    <a:pt x="2644" y="507"/>
                  </a:cubicBezTo>
                  <a:cubicBezTo>
                    <a:pt x="2644" y="507"/>
                    <a:pt x="2644" y="507"/>
                    <a:pt x="2644" y="507"/>
                  </a:cubicBezTo>
                  <a:cubicBezTo>
                    <a:pt x="2644" y="507"/>
                    <a:pt x="2643" y="507"/>
                    <a:pt x="2643" y="507"/>
                  </a:cubicBezTo>
                  <a:cubicBezTo>
                    <a:pt x="2643" y="507"/>
                    <a:pt x="2643" y="507"/>
                    <a:pt x="2643" y="507"/>
                  </a:cubicBezTo>
                  <a:cubicBezTo>
                    <a:pt x="2642" y="507"/>
                    <a:pt x="2642" y="507"/>
                    <a:pt x="2642" y="507"/>
                  </a:cubicBezTo>
                  <a:cubicBezTo>
                    <a:pt x="2642" y="507"/>
                    <a:pt x="2642" y="507"/>
                    <a:pt x="2642" y="507"/>
                  </a:cubicBezTo>
                  <a:cubicBezTo>
                    <a:pt x="2640" y="507"/>
                    <a:pt x="2639" y="508"/>
                    <a:pt x="2635" y="512"/>
                  </a:cubicBezTo>
                  <a:cubicBezTo>
                    <a:pt x="2635" y="512"/>
                    <a:pt x="2635" y="512"/>
                    <a:pt x="2635" y="512"/>
                  </a:cubicBezTo>
                  <a:cubicBezTo>
                    <a:pt x="2635" y="512"/>
                    <a:pt x="2634" y="513"/>
                    <a:pt x="2634" y="514"/>
                  </a:cubicBezTo>
                  <a:cubicBezTo>
                    <a:pt x="2634" y="514"/>
                    <a:pt x="2634" y="514"/>
                    <a:pt x="2634" y="514"/>
                  </a:cubicBezTo>
                  <a:cubicBezTo>
                    <a:pt x="2634" y="518"/>
                    <a:pt x="2638" y="524"/>
                    <a:pt x="2642" y="528"/>
                  </a:cubicBezTo>
                  <a:cubicBezTo>
                    <a:pt x="2642" y="528"/>
                    <a:pt x="2642" y="528"/>
                    <a:pt x="2642" y="528"/>
                  </a:cubicBezTo>
                  <a:cubicBezTo>
                    <a:pt x="2644" y="529"/>
                    <a:pt x="2645" y="531"/>
                    <a:pt x="2646" y="533"/>
                  </a:cubicBezTo>
                  <a:cubicBezTo>
                    <a:pt x="2646" y="533"/>
                    <a:pt x="2646" y="533"/>
                    <a:pt x="2646" y="533"/>
                  </a:cubicBezTo>
                  <a:cubicBezTo>
                    <a:pt x="2646" y="532"/>
                    <a:pt x="2646" y="532"/>
                    <a:pt x="2646" y="532"/>
                  </a:cubicBezTo>
                  <a:cubicBezTo>
                    <a:pt x="2647" y="532"/>
                    <a:pt x="2650" y="532"/>
                    <a:pt x="2653" y="532"/>
                  </a:cubicBezTo>
                  <a:cubicBezTo>
                    <a:pt x="2653" y="532"/>
                    <a:pt x="2653" y="532"/>
                    <a:pt x="2653" y="532"/>
                  </a:cubicBezTo>
                  <a:cubicBezTo>
                    <a:pt x="2656" y="532"/>
                    <a:pt x="2660" y="532"/>
                    <a:pt x="2661" y="531"/>
                  </a:cubicBezTo>
                  <a:cubicBezTo>
                    <a:pt x="2661" y="531"/>
                    <a:pt x="2661" y="531"/>
                    <a:pt x="2661" y="531"/>
                  </a:cubicBezTo>
                  <a:cubicBezTo>
                    <a:pt x="2667" y="529"/>
                    <a:pt x="2668" y="529"/>
                    <a:pt x="2675" y="528"/>
                  </a:cubicBezTo>
                  <a:cubicBezTo>
                    <a:pt x="2675" y="528"/>
                    <a:pt x="2675" y="528"/>
                    <a:pt x="2675" y="528"/>
                  </a:cubicBezTo>
                  <a:cubicBezTo>
                    <a:pt x="2678" y="527"/>
                    <a:pt x="2681" y="526"/>
                    <a:pt x="2684" y="526"/>
                  </a:cubicBezTo>
                  <a:cubicBezTo>
                    <a:pt x="2684" y="526"/>
                    <a:pt x="2684" y="526"/>
                    <a:pt x="2684" y="526"/>
                  </a:cubicBezTo>
                  <a:cubicBezTo>
                    <a:pt x="2685" y="526"/>
                    <a:pt x="2685" y="526"/>
                    <a:pt x="2686" y="526"/>
                  </a:cubicBezTo>
                  <a:cubicBezTo>
                    <a:pt x="2686" y="526"/>
                    <a:pt x="2686" y="526"/>
                    <a:pt x="2686" y="526"/>
                  </a:cubicBezTo>
                  <a:cubicBezTo>
                    <a:pt x="2688" y="526"/>
                    <a:pt x="2693" y="527"/>
                    <a:pt x="2695" y="531"/>
                  </a:cubicBezTo>
                  <a:cubicBezTo>
                    <a:pt x="2695" y="531"/>
                    <a:pt x="2695" y="531"/>
                    <a:pt x="2695" y="531"/>
                  </a:cubicBezTo>
                  <a:cubicBezTo>
                    <a:pt x="2696" y="535"/>
                    <a:pt x="2696" y="538"/>
                    <a:pt x="2696" y="540"/>
                  </a:cubicBezTo>
                  <a:cubicBezTo>
                    <a:pt x="2696" y="540"/>
                    <a:pt x="2696" y="540"/>
                    <a:pt x="2696" y="540"/>
                  </a:cubicBezTo>
                  <a:cubicBezTo>
                    <a:pt x="2697" y="542"/>
                    <a:pt x="2700" y="549"/>
                    <a:pt x="2700" y="553"/>
                  </a:cubicBezTo>
                  <a:cubicBezTo>
                    <a:pt x="2700" y="553"/>
                    <a:pt x="2700" y="553"/>
                    <a:pt x="2700" y="553"/>
                  </a:cubicBezTo>
                  <a:cubicBezTo>
                    <a:pt x="2701" y="557"/>
                    <a:pt x="2702" y="561"/>
                    <a:pt x="2702" y="564"/>
                  </a:cubicBezTo>
                  <a:cubicBezTo>
                    <a:pt x="2702" y="564"/>
                    <a:pt x="2702" y="564"/>
                    <a:pt x="2702" y="564"/>
                  </a:cubicBezTo>
                  <a:cubicBezTo>
                    <a:pt x="2702" y="564"/>
                    <a:pt x="2702" y="565"/>
                    <a:pt x="2702" y="565"/>
                  </a:cubicBezTo>
                  <a:cubicBezTo>
                    <a:pt x="2702" y="565"/>
                    <a:pt x="2702" y="565"/>
                    <a:pt x="2702" y="565"/>
                  </a:cubicBezTo>
                  <a:cubicBezTo>
                    <a:pt x="2702" y="568"/>
                    <a:pt x="2702" y="570"/>
                    <a:pt x="2704" y="572"/>
                  </a:cubicBezTo>
                  <a:cubicBezTo>
                    <a:pt x="2704" y="572"/>
                    <a:pt x="2704" y="572"/>
                    <a:pt x="2704" y="572"/>
                  </a:cubicBezTo>
                  <a:cubicBezTo>
                    <a:pt x="2708" y="574"/>
                    <a:pt x="2709" y="574"/>
                    <a:pt x="2712" y="575"/>
                  </a:cubicBezTo>
                  <a:cubicBezTo>
                    <a:pt x="2712" y="575"/>
                    <a:pt x="2712" y="575"/>
                    <a:pt x="2712" y="575"/>
                  </a:cubicBezTo>
                  <a:cubicBezTo>
                    <a:pt x="2714" y="577"/>
                    <a:pt x="2715" y="577"/>
                    <a:pt x="2718" y="580"/>
                  </a:cubicBezTo>
                  <a:cubicBezTo>
                    <a:pt x="2718" y="580"/>
                    <a:pt x="2718" y="580"/>
                    <a:pt x="2718" y="580"/>
                  </a:cubicBezTo>
                  <a:cubicBezTo>
                    <a:pt x="2721" y="583"/>
                    <a:pt x="2721" y="585"/>
                    <a:pt x="2723" y="586"/>
                  </a:cubicBezTo>
                  <a:cubicBezTo>
                    <a:pt x="2723" y="586"/>
                    <a:pt x="2723" y="586"/>
                    <a:pt x="2723" y="586"/>
                  </a:cubicBezTo>
                  <a:cubicBezTo>
                    <a:pt x="2725" y="587"/>
                    <a:pt x="2725" y="588"/>
                    <a:pt x="2727" y="588"/>
                  </a:cubicBezTo>
                  <a:cubicBezTo>
                    <a:pt x="2727" y="588"/>
                    <a:pt x="2727" y="588"/>
                    <a:pt x="2727" y="588"/>
                  </a:cubicBezTo>
                  <a:cubicBezTo>
                    <a:pt x="2727" y="588"/>
                    <a:pt x="2728" y="588"/>
                    <a:pt x="2728" y="587"/>
                  </a:cubicBezTo>
                  <a:cubicBezTo>
                    <a:pt x="2728" y="587"/>
                    <a:pt x="2728" y="587"/>
                    <a:pt x="2728" y="587"/>
                  </a:cubicBezTo>
                  <a:cubicBezTo>
                    <a:pt x="2731" y="587"/>
                    <a:pt x="2736" y="585"/>
                    <a:pt x="2736" y="585"/>
                  </a:cubicBezTo>
                  <a:cubicBezTo>
                    <a:pt x="2736" y="585"/>
                    <a:pt x="2736" y="585"/>
                    <a:pt x="2736" y="585"/>
                  </a:cubicBezTo>
                  <a:cubicBezTo>
                    <a:pt x="2737" y="588"/>
                    <a:pt x="2737" y="588"/>
                    <a:pt x="2737" y="588"/>
                  </a:cubicBezTo>
                  <a:cubicBezTo>
                    <a:pt x="2737" y="588"/>
                    <a:pt x="2732" y="590"/>
                    <a:pt x="2729" y="590"/>
                  </a:cubicBezTo>
                  <a:cubicBezTo>
                    <a:pt x="2729" y="590"/>
                    <a:pt x="2729" y="590"/>
                    <a:pt x="2729" y="590"/>
                  </a:cubicBezTo>
                  <a:cubicBezTo>
                    <a:pt x="2728" y="590"/>
                    <a:pt x="2727" y="591"/>
                    <a:pt x="2727" y="591"/>
                  </a:cubicBezTo>
                  <a:cubicBezTo>
                    <a:pt x="2727" y="591"/>
                    <a:pt x="2727" y="591"/>
                    <a:pt x="2727" y="591"/>
                  </a:cubicBezTo>
                  <a:cubicBezTo>
                    <a:pt x="2725" y="591"/>
                    <a:pt x="2723" y="590"/>
                    <a:pt x="2722" y="589"/>
                  </a:cubicBezTo>
                  <a:cubicBezTo>
                    <a:pt x="2722" y="589"/>
                    <a:pt x="2722" y="589"/>
                    <a:pt x="2722" y="589"/>
                  </a:cubicBezTo>
                  <a:cubicBezTo>
                    <a:pt x="2719" y="587"/>
                    <a:pt x="2719" y="585"/>
                    <a:pt x="2716" y="582"/>
                  </a:cubicBezTo>
                  <a:cubicBezTo>
                    <a:pt x="2716" y="582"/>
                    <a:pt x="2716" y="582"/>
                    <a:pt x="2716" y="582"/>
                  </a:cubicBezTo>
                  <a:cubicBezTo>
                    <a:pt x="2712" y="579"/>
                    <a:pt x="2713" y="579"/>
                    <a:pt x="2711" y="578"/>
                  </a:cubicBezTo>
                  <a:cubicBezTo>
                    <a:pt x="2711" y="578"/>
                    <a:pt x="2711" y="578"/>
                    <a:pt x="2711" y="578"/>
                  </a:cubicBezTo>
                  <a:cubicBezTo>
                    <a:pt x="2709" y="577"/>
                    <a:pt x="2706" y="577"/>
                    <a:pt x="2703" y="574"/>
                  </a:cubicBezTo>
                  <a:cubicBezTo>
                    <a:pt x="2703" y="574"/>
                    <a:pt x="2703" y="574"/>
                    <a:pt x="2703" y="574"/>
                  </a:cubicBezTo>
                  <a:cubicBezTo>
                    <a:pt x="2699" y="571"/>
                    <a:pt x="2699" y="568"/>
                    <a:pt x="2699" y="565"/>
                  </a:cubicBezTo>
                  <a:cubicBezTo>
                    <a:pt x="2699" y="565"/>
                    <a:pt x="2699" y="565"/>
                    <a:pt x="2699" y="565"/>
                  </a:cubicBezTo>
                  <a:cubicBezTo>
                    <a:pt x="2699" y="565"/>
                    <a:pt x="2699" y="564"/>
                    <a:pt x="2699" y="564"/>
                  </a:cubicBezTo>
                  <a:cubicBezTo>
                    <a:pt x="2699" y="564"/>
                    <a:pt x="2699" y="564"/>
                    <a:pt x="2699" y="564"/>
                  </a:cubicBezTo>
                  <a:cubicBezTo>
                    <a:pt x="2699" y="562"/>
                    <a:pt x="2698" y="558"/>
                    <a:pt x="2698" y="554"/>
                  </a:cubicBezTo>
                  <a:cubicBezTo>
                    <a:pt x="2698" y="554"/>
                    <a:pt x="2698" y="554"/>
                    <a:pt x="2698" y="554"/>
                  </a:cubicBezTo>
                  <a:cubicBezTo>
                    <a:pt x="2697" y="550"/>
                    <a:pt x="2694" y="544"/>
                    <a:pt x="2693" y="541"/>
                  </a:cubicBezTo>
                  <a:cubicBezTo>
                    <a:pt x="2693" y="541"/>
                    <a:pt x="2693" y="541"/>
                    <a:pt x="2693" y="541"/>
                  </a:cubicBezTo>
                  <a:cubicBezTo>
                    <a:pt x="2693" y="538"/>
                    <a:pt x="2693" y="536"/>
                    <a:pt x="2692" y="532"/>
                  </a:cubicBezTo>
                  <a:cubicBezTo>
                    <a:pt x="2692" y="532"/>
                    <a:pt x="2692" y="532"/>
                    <a:pt x="2692" y="532"/>
                  </a:cubicBezTo>
                  <a:cubicBezTo>
                    <a:pt x="2691" y="529"/>
                    <a:pt x="2688" y="529"/>
                    <a:pt x="2685" y="529"/>
                  </a:cubicBezTo>
                  <a:cubicBezTo>
                    <a:pt x="2685" y="529"/>
                    <a:pt x="2685" y="529"/>
                    <a:pt x="2685" y="529"/>
                  </a:cubicBezTo>
                  <a:cubicBezTo>
                    <a:pt x="2685" y="529"/>
                    <a:pt x="2685" y="529"/>
                    <a:pt x="2684" y="529"/>
                  </a:cubicBezTo>
                  <a:cubicBezTo>
                    <a:pt x="2684" y="529"/>
                    <a:pt x="2684" y="529"/>
                    <a:pt x="2684" y="529"/>
                  </a:cubicBezTo>
                  <a:cubicBezTo>
                    <a:pt x="2682" y="529"/>
                    <a:pt x="2678" y="530"/>
                    <a:pt x="2675" y="530"/>
                  </a:cubicBezTo>
                  <a:cubicBezTo>
                    <a:pt x="2675" y="530"/>
                    <a:pt x="2675" y="530"/>
                    <a:pt x="2675" y="530"/>
                  </a:cubicBezTo>
                  <a:cubicBezTo>
                    <a:pt x="2669" y="532"/>
                    <a:pt x="2667" y="532"/>
                    <a:pt x="2662" y="534"/>
                  </a:cubicBezTo>
                  <a:cubicBezTo>
                    <a:pt x="2662" y="534"/>
                    <a:pt x="2662" y="534"/>
                    <a:pt x="2662" y="534"/>
                  </a:cubicBezTo>
                  <a:cubicBezTo>
                    <a:pt x="2660" y="535"/>
                    <a:pt x="2657" y="535"/>
                    <a:pt x="2653" y="535"/>
                  </a:cubicBezTo>
                  <a:cubicBezTo>
                    <a:pt x="2653" y="535"/>
                    <a:pt x="2653" y="535"/>
                    <a:pt x="2653" y="535"/>
                  </a:cubicBezTo>
                  <a:cubicBezTo>
                    <a:pt x="2650" y="535"/>
                    <a:pt x="2647" y="535"/>
                    <a:pt x="2646" y="535"/>
                  </a:cubicBezTo>
                  <a:cubicBezTo>
                    <a:pt x="2646" y="535"/>
                    <a:pt x="2646" y="535"/>
                    <a:pt x="2646" y="535"/>
                  </a:cubicBezTo>
                  <a:cubicBezTo>
                    <a:pt x="2645" y="540"/>
                    <a:pt x="2640" y="546"/>
                    <a:pt x="2633" y="548"/>
                  </a:cubicBezTo>
                  <a:cubicBezTo>
                    <a:pt x="2633" y="548"/>
                    <a:pt x="2633" y="548"/>
                    <a:pt x="2633" y="548"/>
                  </a:cubicBezTo>
                  <a:cubicBezTo>
                    <a:pt x="2629" y="550"/>
                    <a:pt x="2628" y="551"/>
                    <a:pt x="2628" y="555"/>
                  </a:cubicBezTo>
                  <a:cubicBezTo>
                    <a:pt x="2628" y="555"/>
                    <a:pt x="2628" y="555"/>
                    <a:pt x="2628" y="555"/>
                  </a:cubicBezTo>
                  <a:cubicBezTo>
                    <a:pt x="2628" y="558"/>
                    <a:pt x="2630" y="563"/>
                    <a:pt x="2632" y="569"/>
                  </a:cubicBezTo>
                  <a:cubicBezTo>
                    <a:pt x="2632" y="569"/>
                    <a:pt x="2632" y="569"/>
                    <a:pt x="2632" y="569"/>
                  </a:cubicBezTo>
                  <a:cubicBezTo>
                    <a:pt x="2632" y="570"/>
                    <a:pt x="2632" y="571"/>
                    <a:pt x="2632" y="572"/>
                  </a:cubicBezTo>
                  <a:cubicBezTo>
                    <a:pt x="2632" y="572"/>
                    <a:pt x="2632" y="572"/>
                    <a:pt x="2632" y="572"/>
                  </a:cubicBezTo>
                  <a:cubicBezTo>
                    <a:pt x="2632" y="574"/>
                    <a:pt x="2632" y="576"/>
                    <a:pt x="2631" y="577"/>
                  </a:cubicBezTo>
                  <a:cubicBezTo>
                    <a:pt x="2631" y="577"/>
                    <a:pt x="2631" y="577"/>
                    <a:pt x="2631" y="577"/>
                  </a:cubicBezTo>
                  <a:cubicBezTo>
                    <a:pt x="2629" y="577"/>
                    <a:pt x="2628" y="578"/>
                    <a:pt x="2627" y="578"/>
                  </a:cubicBezTo>
                  <a:cubicBezTo>
                    <a:pt x="2627" y="578"/>
                    <a:pt x="2627" y="578"/>
                    <a:pt x="2627" y="578"/>
                  </a:cubicBezTo>
                  <a:cubicBezTo>
                    <a:pt x="2624" y="578"/>
                    <a:pt x="2622" y="577"/>
                    <a:pt x="2620" y="575"/>
                  </a:cubicBezTo>
                  <a:cubicBezTo>
                    <a:pt x="2620" y="575"/>
                    <a:pt x="2620" y="575"/>
                    <a:pt x="2620" y="575"/>
                  </a:cubicBezTo>
                  <a:cubicBezTo>
                    <a:pt x="2618" y="574"/>
                    <a:pt x="2618" y="574"/>
                    <a:pt x="2616" y="573"/>
                  </a:cubicBezTo>
                  <a:cubicBezTo>
                    <a:pt x="2616" y="573"/>
                    <a:pt x="2616" y="573"/>
                    <a:pt x="2616" y="573"/>
                  </a:cubicBezTo>
                  <a:cubicBezTo>
                    <a:pt x="2614" y="573"/>
                    <a:pt x="2613" y="572"/>
                    <a:pt x="2611" y="569"/>
                  </a:cubicBezTo>
                  <a:cubicBezTo>
                    <a:pt x="2611" y="569"/>
                    <a:pt x="2611" y="569"/>
                    <a:pt x="2611" y="569"/>
                  </a:cubicBezTo>
                  <a:cubicBezTo>
                    <a:pt x="2610" y="567"/>
                    <a:pt x="2610" y="567"/>
                    <a:pt x="2609" y="567"/>
                  </a:cubicBezTo>
                  <a:cubicBezTo>
                    <a:pt x="2609" y="567"/>
                    <a:pt x="2609" y="567"/>
                    <a:pt x="2609" y="567"/>
                  </a:cubicBezTo>
                  <a:cubicBezTo>
                    <a:pt x="2608" y="566"/>
                    <a:pt x="2606" y="568"/>
                    <a:pt x="2606" y="570"/>
                  </a:cubicBezTo>
                  <a:cubicBezTo>
                    <a:pt x="2606" y="570"/>
                    <a:pt x="2606" y="570"/>
                    <a:pt x="2606" y="570"/>
                  </a:cubicBezTo>
                  <a:cubicBezTo>
                    <a:pt x="2605" y="573"/>
                    <a:pt x="2603" y="574"/>
                    <a:pt x="2601" y="574"/>
                  </a:cubicBezTo>
                  <a:cubicBezTo>
                    <a:pt x="2601" y="574"/>
                    <a:pt x="2601" y="574"/>
                    <a:pt x="2601" y="574"/>
                  </a:cubicBezTo>
                  <a:cubicBezTo>
                    <a:pt x="2599" y="574"/>
                    <a:pt x="2597" y="574"/>
                    <a:pt x="2595" y="573"/>
                  </a:cubicBezTo>
                  <a:cubicBezTo>
                    <a:pt x="2595" y="573"/>
                    <a:pt x="2595" y="573"/>
                    <a:pt x="2595" y="573"/>
                  </a:cubicBezTo>
                  <a:cubicBezTo>
                    <a:pt x="2589" y="571"/>
                    <a:pt x="2585" y="566"/>
                    <a:pt x="2580" y="563"/>
                  </a:cubicBezTo>
                  <a:cubicBezTo>
                    <a:pt x="2580" y="563"/>
                    <a:pt x="2580" y="563"/>
                    <a:pt x="2580" y="563"/>
                  </a:cubicBezTo>
                  <a:cubicBezTo>
                    <a:pt x="2579" y="562"/>
                    <a:pt x="2578" y="562"/>
                    <a:pt x="2578" y="562"/>
                  </a:cubicBezTo>
                  <a:cubicBezTo>
                    <a:pt x="2578" y="562"/>
                    <a:pt x="2578" y="562"/>
                    <a:pt x="2578" y="562"/>
                  </a:cubicBezTo>
                  <a:cubicBezTo>
                    <a:pt x="2576" y="562"/>
                    <a:pt x="2575" y="563"/>
                    <a:pt x="2575" y="564"/>
                  </a:cubicBezTo>
                  <a:cubicBezTo>
                    <a:pt x="2575" y="564"/>
                    <a:pt x="2575" y="564"/>
                    <a:pt x="2575" y="564"/>
                  </a:cubicBezTo>
                  <a:cubicBezTo>
                    <a:pt x="2575" y="564"/>
                    <a:pt x="2575" y="565"/>
                    <a:pt x="2576" y="566"/>
                  </a:cubicBezTo>
                  <a:cubicBezTo>
                    <a:pt x="2576" y="566"/>
                    <a:pt x="2576" y="566"/>
                    <a:pt x="2576" y="566"/>
                  </a:cubicBezTo>
                  <a:cubicBezTo>
                    <a:pt x="2577" y="567"/>
                    <a:pt x="2578" y="568"/>
                    <a:pt x="2578" y="569"/>
                  </a:cubicBezTo>
                  <a:cubicBezTo>
                    <a:pt x="2578" y="569"/>
                    <a:pt x="2578" y="569"/>
                    <a:pt x="2578" y="569"/>
                  </a:cubicBezTo>
                  <a:cubicBezTo>
                    <a:pt x="2577" y="573"/>
                    <a:pt x="2574" y="575"/>
                    <a:pt x="2573" y="581"/>
                  </a:cubicBezTo>
                  <a:cubicBezTo>
                    <a:pt x="2573" y="581"/>
                    <a:pt x="2573" y="581"/>
                    <a:pt x="2573" y="581"/>
                  </a:cubicBezTo>
                  <a:cubicBezTo>
                    <a:pt x="2572" y="582"/>
                    <a:pt x="2572" y="582"/>
                    <a:pt x="2572" y="583"/>
                  </a:cubicBezTo>
                  <a:cubicBezTo>
                    <a:pt x="2572" y="583"/>
                    <a:pt x="2572" y="583"/>
                    <a:pt x="2572" y="583"/>
                  </a:cubicBezTo>
                  <a:cubicBezTo>
                    <a:pt x="2572" y="585"/>
                    <a:pt x="2573" y="585"/>
                    <a:pt x="2574" y="585"/>
                  </a:cubicBezTo>
                  <a:cubicBezTo>
                    <a:pt x="2574" y="585"/>
                    <a:pt x="2574" y="585"/>
                    <a:pt x="2574" y="585"/>
                  </a:cubicBezTo>
                  <a:cubicBezTo>
                    <a:pt x="2575" y="585"/>
                    <a:pt x="2577" y="585"/>
                    <a:pt x="2578" y="584"/>
                  </a:cubicBezTo>
                  <a:cubicBezTo>
                    <a:pt x="2578" y="584"/>
                    <a:pt x="2578" y="584"/>
                    <a:pt x="2578" y="584"/>
                  </a:cubicBezTo>
                  <a:cubicBezTo>
                    <a:pt x="2578" y="584"/>
                    <a:pt x="2579" y="584"/>
                    <a:pt x="2580" y="584"/>
                  </a:cubicBezTo>
                  <a:cubicBezTo>
                    <a:pt x="2580" y="584"/>
                    <a:pt x="2580" y="584"/>
                    <a:pt x="2580" y="584"/>
                  </a:cubicBezTo>
                  <a:cubicBezTo>
                    <a:pt x="2584" y="584"/>
                    <a:pt x="2590" y="587"/>
                    <a:pt x="2590" y="592"/>
                  </a:cubicBezTo>
                  <a:cubicBezTo>
                    <a:pt x="2590" y="592"/>
                    <a:pt x="2590" y="592"/>
                    <a:pt x="2590" y="592"/>
                  </a:cubicBezTo>
                  <a:cubicBezTo>
                    <a:pt x="2591" y="596"/>
                    <a:pt x="2591" y="599"/>
                    <a:pt x="2594" y="601"/>
                  </a:cubicBezTo>
                  <a:cubicBezTo>
                    <a:pt x="2594" y="601"/>
                    <a:pt x="2594" y="601"/>
                    <a:pt x="2594" y="601"/>
                  </a:cubicBezTo>
                  <a:cubicBezTo>
                    <a:pt x="2599" y="603"/>
                    <a:pt x="2600" y="608"/>
                    <a:pt x="2602" y="611"/>
                  </a:cubicBezTo>
                  <a:cubicBezTo>
                    <a:pt x="2602" y="611"/>
                    <a:pt x="2602" y="611"/>
                    <a:pt x="2602" y="611"/>
                  </a:cubicBezTo>
                  <a:cubicBezTo>
                    <a:pt x="2603" y="612"/>
                    <a:pt x="2604" y="614"/>
                    <a:pt x="2605" y="616"/>
                  </a:cubicBezTo>
                  <a:cubicBezTo>
                    <a:pt x="2605" y="616"/>
                    <a:pt x="2605" y="616"/>
                    <a:pt x="2605" y="616"/>
                  </a:cubicBezTo>
                  <a:cubicBezTo>
                    <a:pt x="2604" y="616"/>
                    <a:pt x="2604" y="616"/>
                    <a:pt x="2604" y="616"/>
                  </a:cubicBezTo>
                  <a:cubicBezTo>
                    <a:pt x="2605" y="616"/>
                    <a:pt x="2605" y="616"/>
                    <a:pt x="2605" y="616"/>
                  </a:cubicBezTo>
                  <a:cubicBezTo>
                    <a:pt x="2606" y="617"/>
                    <a:pt x="2606" y="618"/>
                    <a:pt x="2606" y="620"/>
                  </a:cubicBezTo>
                  <a:cubicBezTo>
                    <a:pt x="2606" y="620"/>
                    <a:pt x="2606" y="620"/>
                    <a:pt x="2606" y="620"/>
                  </a:cubicBezTo>
                  <a:cubicBezTo>
                    <a:pt x="2606" y="621"/>
                    <a:pt x="2606" y="622"/>
                    <a:pt x="2606" y="623"/>
                  </a:cubicBezTo>
                  <a:cubicBezTo>
                    <a:pt x="2606" y="623"/>
                    <a:pt x="2606" y="623"/>
                    <a:pt x="2606" y="623"/>
                  </a:cubicBezTo>
                  <a:cubicBezTo>
                    <a:pt x="2604" y="629"/>
                    <a:pt x="2602" y="631"/>
                    <a:pt x="2602" y="638"/>
                  </a:cubicBezTo>
                  <a:cubicBezTo>
                    <a:pt x="2602" y="638"/>
                    <a:pt x="2602" y="638"/>
                    <a:pt x="2602" y="638"/>
                  </a:cubicBezTo>
                  <a:cubicBezTo>
                    <a:pt x="2602" y="639"/>
                    <a:pt x="2602" y="639"/>
                    <a:pt x="2602" y="640"/>
                  </a:cubicBezTo>
                  <a:cubicBezTo>
                    <a:pt x="2602" y="640"/>
                    <a:pt x="2602" y="640"/>
                    <a:pt x="2602" y="640"/>
                  </a:cubicBezTo>
                  <a:cubicBezTo>
                    <a:pt x="2602" y="647"/>
                    <a:pt x="2606" y="660"/>
                    <a:pt x="2606" y="666"/>
                  </a:cubicBezTo>
                  <a:cubicBezTo>
                    <a:pt x="2606" y="666"/>
                    <a:pt x="2606" y="666"/>
                    <a:pt x="2606" y="666"/>
                  </a:cubicBezTo>
                  <a:cubicBezTo>
                    <a:pt x="2606" y="667"/>
                    <a:pt x="2606" y="667"/>
                    <a:pt x="2606" y="667"/>
                  </a:cubicBezTo>
                  <a:cubicBezTo>
                    <a:pt x="2606" y="667"/>
                    <a:pt x="2606" y="667"/>
                    <a:pt x="2606" y="667"/>
                  </a:cubicBezTo>
                  <a:cubicBezTo>
                    <a:pt x="2606" y="670"/>
                    <a:pt x="2608" y="671"/>
                    <a:pt x="2611" y="674"/>
                  </a:cubicBezTo>
                  <a:cubicBezTo>
                    <a:pt x="2611" y="674"/>
                    <a:pt x="2611" y="674"/>
                    <a:pt x="2611" y="674"/>
                  </a:cubicBezTo>
                  <a:cubicBezTo>
                    <a:pt x="2614" y="677"/>
                    <a:pt x="2617" y="681"/>
                    <a:pt x="2618" y="688"/>
                  </a:cubicBezTo>
                  <a:cubicBezTo>
                    <a:pt x="2618" y="688"/>
                    <a:pt x="2618" y="688"/>
                    <a:pt x="2618" y="688"/>
                  </a:cubicBezTo>
                  <a:cubicBezTo>
                    <a:pt x="2619" y="696"/>
                    <a:pt x="2621" y="697"/>
                    <a:pt x="2624" y="697"/>
                  </a:cubicBezTo>
                  <a:cubicBezTo>
                    <a:pt x="2624" y="697"/>
                    <a:pt x="2624" y="697"/>
                    <a:pt x="2624" y="697"/>
                  </a:cubicBezTo>
                  <a:cubicBezTo>
                    <a:pt x="2626" y="697"/>
                    <a:pt x="2629" y="696"/>
                    <a:pt x="2630" y="696"/>
                  </a:cubicBezTo>
                  <a:cubicBezTo>
                    <a:pt x="2630" y="696"/>
                    <a:pt x="2630" y="696"/>
                    <a:pt x="2630" y="696"/>
                  </a:cubicBezTo>
                  <a:cubicBezTo>
                    <a:pt x="2630" y="696"/>
                    <a:pt x="2630" y="696"/>
                    <a:pt x="2630" y="696"/>
                  </a:cubicBezTo>
                  <a:cubicBezTo>
                    <a:pt x="2633" y="695"/>
                    <a:pt x="2645" y="683"/>
                    <a:pt x="2651" y="675"/>
                  </a:cubicBezTo>
                  <a:cubicBezTo>
                    <a:pt x="2651" y="675"/>
                    <a:pt x="2651" y="675"/>
                    <a:pt x="2651" y="675"/>
                  </a:cubicBezTo>
                  <a:cubicBezTo>
                    <a:pt x="2654" y="671"/>
                    <a:pt x="2657" y="670"/>
                    <a:pt x="2660" y="670"/>
                  </a:cubicBezTo>
                  <a:cubicBezTo>
                    <a:pt x="2660" y="670"/>
                    <a:pt x="2660" y="670"/>
                    <a:pt x="2660" y="670"/>
                  </a:cubicBezTo>
                  <a:cubicBezTo>
                    <a:pt x="2663" y="670"/>
                    <a:pt x="2666" y="672"/>
                    <a:pt x="2666" y="675"/>
                  </a:cubicBezTo>
                  <a:cubicBezTo>
                    <a:pt x="2666" y="675"/>
                    <a:pt x="2666" y="675"/>
                    <a:pt x="2666" y="675"/>
                  </a:cubicBezTo>
                  <a:cubicBezTo>
                    <a:pt x="2666" y="679"/>
                    <a:pt x="2667" y="682"/>
                    <a:pt x="2670" y="683"/>
                  </a:cubicBezTo>
                  <a:cubicBezTo>
                    <a:pt x="2670" y="683"/>
                    <a:pt x="2670" y="683"/>
                    <a:pt x="2670" y="683"/>
                  </a:cubicBezTo>
                  <a:cubicBezTo>
                    <a:pt x="2674" y="685"/>
                    <a:pt x="2681" y="694"/>
                    <a:pt x="2681" y="699"/>
                  </a:cubicBezTo>
                  <a:cubicBezTo>
                    <a:pt x="2681" y="699"/>
                    <a:pt x="2681" y="699"/>
                    <a:pt x="2681" y="699"/>
                  </a:cubicBezTo>
                  <a:cubicBezTo>
                    <a:pt x="2681" y="700"/>
                    <a:pt x="2681" y="701"/>
                    <a:pt x="2681" y="701"/>
                  </a:cubicBezTo>
                  <a:cubicBezTo>
                    <a:pt x="2681" y="701"/>
                    <a:pt x="2681" y="701"/>
                    <a:pt x="2681" y="701"/>
                  </a:cubicBezTo>
                  <a:cubicBezTo>
                    <a:pt x="2680" y="702"/>
                    <a:pt x="2680" y="703"/>
                    <a:pt x="2680" y="703"/>
                  </a:cubicBezTo>
                  <a:cubicBezTo>
                    <a:pt x="2680" y="703"/>
                    <a:pt x="2680" y="703"/>
                    <a:pt x="2680" y="703"/>
                  </a:cubicBezTo>
                  <a:cubicBezTo>
                    <a:pt x="2680" y="704"/>
                    <a:pt x="2680" y="705"/>
                    <a:pt x="2682" y="706"/>
                  </a:cubicBezTo>
                  <a:cubicBezTo>
                    <a:pt x="2682" y="706"/>
                    <a:pt x="2682" y="706"/>
                    <a:pt x="2682" y="706"/>
                  </a:cubicBezTo>
                  <a:cubicBezTo>
                    <a:pt x="2682" y="706"/>
                    <a:pt x="2682" y="706"/>
                    <a:pt x="2682" y="706"/>
                  </a:cubicBezTo>
                  <a:cubicBezTo>
                    <a:pt x="2682" y="706"/>
                    <a:pt x="2682" y="706"/>
                    <a:pt x="2683" y="707"/>
                  </a:cubicBezTo>
                  <a:cubicBezTo>
                    <a:pt x="2683" y="707"/>
                    <a:pt x="2683" y="707"/>
                    <a:pt x="2683" y="707"/>
                  </a:cubicBezTo>
                  <a:cubicBezTo>
                    <a:pt x="2687" y="710"/>
                    <a:pt x="2691" y="721"/>
                    <a:pt x="2693" y="730"/>
                  </a:cubicBezTo>
                  <a:cubicBezTo>
                    <a:pt x="2693" y="730"/>
                    <a:pt x="2693" y="730"/>
                    <a:pt x="2693" y="730"/>
                  </a:cubicBezTo>
                  <a:cubicBezTo>
                    <a:pt x="2694" y="734"/>
                    <a:pt x="2695" y="736"/>
                    <a:pt x="2695" y="737"/>
                  </a:cubicBezTo>
                  <a:cubicBezTo>
                    <a:pt x="2695" y="737"/>
                    <a:pt x="2695" y="737"/>
                    <a:pt x="2695" y="737"/>
                  </a:cubicBezTo>
                  <a:cubicBezTo>
                    <a:pt x="2695" y="739"/>
                    <a:pt x="2694" y="740"/>
                    <a:pt x="2693" y="741"/>
                  </a:cubicBezTo>
                  <a:cubicBezTo>
                    <a:pt x="2693" y="741"/>
                    <a:pt x="2693" y="741"/>
                    <a:pt x="2693" y="741"/>
                  </a:cubicBezTo>
                  <a:cubicBezTo>
                    <a:pt x="2692" y="742"/>
                    <a:pt x="2690" y="742"/>
                    <a:pt x="2687" y="744"/>
                  </a:cubicBezTo>
                  <a:cubicBezTo>
                    <a:pt x="2687" y="744"/>
                    <a:pt x="2687" y="744"/>
                    <a:pt x="2687" y="744"/>
                  </a:cubicBezTo>
                  <a:cubicBezTo>
                    <a:pt x="2686" y="745"/>
                    <a:pt x="2686" y="745"/>
                    <a:pt x="2686" y="745"/>
                  </a:cubicBezTo>
                  <a:cubicBezTo>
                    <a:pt x="2686" y="745"/>
                    <a:pt x="2686" y="745"/>
                    <a:pt x="2686" y="745"/>
                  </a:cubicBezTo>
                  <a:cubicBezTo>
                    <a:pt x="2686" y="746"/>
                    <a:pt x="2689" y="749"/>
                    <a:pt x="2693" y="751"/>
                  </a:cubicBezTo>
                  <a:cubicBezTo>
                    <a:pt x="2693" y="751"/>
                    <a:pt x="2693" y="751"/>
                    <a:pt x="2693" y="751"/>
                  </a:cubicBezTo>
                  <a:cubicBezTo>
                    <a:pt x="2697" y="753"/>
                    <a:pt x="2701" y="754"/>
                    <a:pt x="2704" y="754"/>
                  </a:cubicBezTo>
                  <a:cubicBezTo>
                    <a:pt x="2704" y="754"/>
                    <a:pt x="2704" y="754"/>
                    <a:pt x="2704" y="754"/>
                  </a:cubicBezTo>
                  <a:cubicBezTo>
                    <a:pt x="2705" y="754"/>
                    <a:pt x="2706" y="754"/>
                    <a:pt x="2706" y="755"/>
                  </a:cubicBezTo>
                  <a:cubicBezTo>
                    <a:pt x="2706" y="755"/>
                    <a:pt x="2706" y="755"/>
                    <a:pt x="2706" y="755"/>
                  </a:cubicBezTo>
                  <a:cubicBezTo>
                    <a:pt x="2707" y="753"/>
                    <a:pt x="2707" y="750"/>
                    <a:pt x="2707" y="749"/>
                  </a:cubicBezTo>
                  <a:cubicBezTo>
                    <a:pt x="2707" y="749"/>
                    <a:pt x="2707" y="749"/>
                    <a:pt x="2707" y="749"/>
                  </a:cubicBezTo>
                  <a:cubicBezTo>
                    <a:pt x="2708" y="748"/>
                    <a:pt x="2708" y="747"/>
                    <a:pt x="2709" y="746"/>
                  </a:cubicBezTo>
                  <a:cubicBezTo>
                    <a:pt x="2709" y="746"/>
                    <a:pt x="2709" y="746"/>
                    <a:pt x="2709" y="746"/>
                  </a:cubicBezTo>
                  <a:cubicBezTo>
                    <a:pt x="2710" y="746"/>
                    <a:pt x="2711" y="746"/>
                    <a:pt x="2713" y="746"/>
                  </a:cubicBezTo>
                  <a:cubicBezTo>
                    <a:pt x="2713" y="746"/>
                    <a:pt x="2713" y="746"/>
                    <a:pt x="2713" y="746"/>
                  </a:cubicBezTo>
                  <a:cubicBezTo>
                    <a:pt x="2714" y="745"/>
                    <a:pt x="2717" y="747"/>
                    <a:pt x="2717" y="749"/>
                  </a:cubicBezTo>
                  <a:cubicBezTo>
                    <a:pt x="2717" y="749"/>
                    <a:pt x="2717" y="749"/>
                    <a:pt x="2717" y="749"/>
                  </a:cubicBezTo>
                  <a:cubicBezTo>
                    <a:pt x="2718" y="752"/>
                    <a:pt x="2720" y="754"/>
                    <a:pt x="2723" y="756"/>
                  </a:cubicBezTo>
                  <a:cubicBezTo>
                    <a:pt x="2723" y="756"/>
                    <a:pt x="2723" y="756"/>
                    <a:pt x="2723" y="756"/>
                  </a:cubicBezTo>
                  <a:cubicBezTo>
                    <a:pt x="2727" y="758"/>
                    <a:pt x="2730" y="757"/>
                    <a:pt x="2733" y="760"/>
                  </a:cubicBezTo>
                  <a:cubicBezTo>
                    <a:pt x="2733" y="760"/>
                    <a:pt x="2733" y="760"/>
                    <a:pt x="2733" y="760"/>
                  </a:cubicBezTo>
                  <a:cubicBezTo>
                    <a:pt x="2734" y="761"/>
                    <a:pt x="2734" y="761"/>
                    <a:pt x="2735" y="761"/>
                  </a:cubicBezTo>
                  <a:cubicBezTo>
                    <a:pt x="2735" y="761"/>
                    <a:pt x="2735" y="761"/>
                    <a:pt x="2735" y="761"/>
                  </a:cubicBezTo>
                  <a:cubicBezTo>
                    <a:pt x="2735" y="761"/>
                    <a:pt x="2736" y="761"/>
                    <a:pt x="2737" y="761"/>
                  </a:cubicBezTo>
                  <a:cubicBezTo>
                    <a:pt x="2737" y="761"/>
                    <a:pt x="2737" y="761"/>
                    <a:pt x="2737" y="761"/>
                  </a:cubicBezTo>
                  <a:cubicBezTo>
                    <a:pt x="2738" y="760"/>
                    <a:pt x="2738" y="760"/>
                    <a:pt x="2739" y="760"/>
                  </a:cubicBezTo>
                  <a:cubicBezTo>
                    <a:pt x="2739" y="760"/>
                    <a:pt x="2739" y="760"/>
                    <a:pt x="2739" y="760"/>
                  </a:cubicBezTo>
                  <a:cubicBezTo>
                    <a:pt x="2742" y="760"/>
                    <a:pt x="2743" y="763"/>
                    <a:pt x="2745" y="766"/>
                  </a:cubicBezTo>
                  <a:cubicBezTo>
                    <a:pt x="2745" y="766"/>
                    <a:pt x="2745" y="766"/>
                    <a:pt x="2745" y="766"/>
                  </a:cubicBezTo>
                  <a:cubicBezTo>
                    <a:pt x="2746" y="767"/>
                    <a:pt x="2748" y="769"/>
                    <a:pt x="2749" y="770"/>
                  </a:cubicBezTo>
                  <a:cubicBezTo>
                    <a:pt x="2749" y="770"/>
                    <a:pt x="2749" y="770"/>
                    <a:pt x="2749" y="770"/>
                  </a:cubicBezTo>
                  <a:cubicBezTo>
                    <a:pt x="2751" y="771"/>
                    <a:pt x="2753" y="772"/>
                    <a:pt x="2753" y="774"/>
                  </a:cubicBezTo>
                  <a:cubicBezTo>
                    <a:pt x="2753" y="774"/>
                    <a:pt x="2753" y="774"/>
                    <a:pt x="2753" y="774"/>
                  </a:cubicBezTo>
                  <a:cubicBezTo>
                    <a:pt x="2753" y="775"/>
                    <a:pt x="2753" y="776"/>
                    <a:pt x="2752" y="776"/>
                  </a:cubicBezTo>
                  <a:cubicBezTo>
                    <a:pt x="2752" y="776"/>
                    <a:pt x="2752" y="776"/>
                    <a:pt x="2752" y="776"/>
                  </a:cubicBezTo>
                  <a:cubicBezTo>
                    <a:pt x="2751" y="778"/>
                    <a:pt x="2750" y="780"/>
                    <a:pt x="2750" y="780"/>
                  </a:cubicBezTo>
                  <a:cubicBezTo>
                    <a:pt x="2750" y="780"/>
                    <a:pt x="2750" y="780"/>
                    <a:pt x="2750" y="780"/>
                  </a:cubicBezTo>
                  <a:cubicBezTo>
                    <a:pt x="2750" y="780"/>
                    <a:pt x="2750" y="780"/>
                    <a:pt x="2750" y="780"/>
                  </a:cubicBezTo>
                  <a:cubicBezTo>
                    <a:pt x="2750" y="780"/>
                    <a:pt x="2750" y="780"/>
                    <a:pt x="2750" y="780"/>
                  </a:cubicBezTo>
                  <a:cubicBezTo>
                    <a:pt x="2750" y="780"/>
                    <a:pt x="2750" y="780"/>
                    <a:pt x="2750" y="780"/>
                  </a:cubicBezTo>
                  <a:cubicBezTo>
                    <a:pt x="2750" y="780"/>
                    <a:pt x="2750" y="780"/>
                    <a:pt x="2750" y="780"/>
                  </a:cubicBezTo>
                  <a:cubicBezTo>
                    <a:pt x="2750" y="780"/>
                    <a:pt x="2750" y="781"/>
                    <a:pt x="2751" y="781"/>
                  </a:cubicBezTo>
                  <a:cubicBezTo>
                    <a:pt x="2751" y="781"/>
                    <a:pt x="2751" y="781"/>
                    <a:pt x="2751" y="781"/>
                  </a:cubicBezTo>
                  <a:cubicBezTo>
                    <a:pt x="2753" y="781"/>
                    <a:pt x="2754" y="782"/>
                    <a:pt x="2754" y="784"/>
                  </a:cubicBezTo>
                  <a:cubicBezTo>
                    <a:pt x="2754" y="784"/>
                    <a:pt x="2754" y="784"/>
                    <a:pt x="2754" y="784"/>
                  </a:cubicBezTo>
                  <a:cubicBezTo>
                    <a:pt x="2754" y="786"/>
                    <a:pt x="2754" y="786"/>
                    <a:pt x="2753" y="788"/>
                  </a:cubicBezTo>
                  <a:cubicBezTo>
                    <a:pt x="2753" y="788"/>
                    <a:pt x="2753" y="788"/>
                    <a:pt x="2753" y="788"/>
                  </a:cubicBezTo>
                  <a:cubicBezTo>
                    <a:pt x="2753" y="788"/>
                    <a:pt x="2753" y="788"/>
                    <a:pt x="2753" y="788"/>
                  </a:cubicBezTo>
                  <a:cubicBezTo>
                    <a:pt x="2753" y="788"/>
                    <a:pt x="2753" y="788"/>
                    <a:pt x="2753" y="788"/>
                  </a:cubicBezTo>
                  <a:cubicBezTo>
                    <a:pt x="2753" y="789"/>
                    <a:pt x="2753" y="790"/>
                    <a:pt x="2754" y="790"/>
                  </a:cubicBezTo>
                  <a:cubicBezTo>
                    <a:pt x="2754" y="790"/>
                    <a:pt x="2754" y="790"/>
                    <a:pt x="2754" y="790"/>
                  </a:cubicBezTo>
                  <a:cubicBezTo>
                    <a:pt x="2755" y="791"/>
                    <a:pt x="2755" y="791"/>
                    <a:pt x="2756" y="791"/>
                  </a:cubicBezTo>
                  <a:cubicBezTo>
                    <a:pt x="2756" y="791"/>
                    <a:pt x="2756" y="791"/>
                    <a:pt x="2756" y="791"/>
                  </a:cubicBezTo>
                  <a:cubicBezTo>
                    <a:pt x="2756" y="791"/>
                    <a:pt x="2756" y="791"/>
                    <a:pt x="2756" y="791"/>
                  </a:cubicBezTo>
                  <a:cubicBezTo>
                    <a:pt x="2756" y="791"/>
                    <a:pt x="2756" y="791"/>
                    <a:pt x="2756" y="791"/>
                  </a:cubicBezTo>
                  <a:cubicBezTo>
                    <a:pt x="2756" y="791"/>
                    <a:pt x="2756" y="791"/>
                    <a:pt x="2756" y="791"/>
                  </a:cubicBezTo>
                  <a:cubicBezTo>
                    <a:pt x="2756" y="791"/>
                    <a:pt x="2756" y="791"/>
                    <a:pt x="2756" y="791"/>
                  </a:cubicBezTo>
                  <a:cubicBezTo>
                    <a:pt x="2757" y="791"/>
                    <a:pt x="2757" y="790"/>
                    <a:pt x="2757" y="790"/>
                  </a:cubicBezTo>
                  <a:cubicBezTo>
                    <a:pt x="2757" y="790"/>
                    <a:pt x="2757" y="790"/>
                    <a:pt x="2757" y="790"/>
                  </a:cubicBezTo>
                  <a:cubicBezTo>
                    <a:pt x="2758" y="789"/>
                    <a:pt x="2759" y="788"/>
                    <a:pt x="2760" y="787"/>
                  </a:cubicBezTo>
                  <a:cubicBezTo>
                    <a:pt x="2760" y="787"/>
                    <a:pt x="2760" y="787"/>
                    <a:pt x="2760" y="787"/>
                  </a:cubicBezTo>
                  <a:cubicBezTo>
                    <a:pt x="2762" y="784"/>
                    <a:pt x="2764" y="781"/>
                    <a:pt x="2765" y="778"/>
                  </a:cubicBezTo>
                  <a:cubicBezTo>
                    <a:pt x="2765" y="778"/>
                    <a:pt x="2765" y="778"/>
                    <a:pt x="2765" y="778"/>
                  </a:cubicBezTo>
                  <a:cubicBezTo>
                    <a:pt x="2766" y="776"/>
                    <a:pt x="2768" y="773"/>
                    <a:pt x="2769" y="771"/>
                  </a:cubicBezTo>
                  <a:cubicBezTo>
                    <a:pt x="2769" y="771"/>
                    <a:pt x="2769" y="771"/>
                    <a:pt x="2769" y="771"/>
                  </a:cubicBezTo>
                  <a:cubicBezTo>
                    <a:pt x="2771" y="768"/>
                    <a:pt x="2772" y="766"/>
                    <a:pt x="2774" y="766"/>
                  </a:cubicBezTo>
                  <a:cubicBezTo>
                    <a:pt x="2774" y="766"/>
                    <a:pt x="2774" y="766"/>
                    <a:pt x="2774" y="766"/>
                  </a:cubicBezTo>
                  <a:cubicBezTo>
                    <a:pt x="2777" y="766"/>
                    <a:pt x="2778" y="768"/>
                    <a:pt x="2778" y="772"/>
                  </a:cubicBezTo>
                  <a:cubicBezTo>
                    <a:pt x="2778" y="772"/>
                    <a:pt x="2778" y="772"/>
                    <a:pt x="2778" y="772"/>
                  </a:cubicBezTo>
                  <a:cubicBezTo>
                    <a:pt x="2779" y="781"/>
                    <a:pt x="2780" y="790"/>
                    <a:pt x="2781" y="791"/>
                  </a:cubicBezTo>
                  <a:cubicBezTo>
                    <a:pt x="2781" y="791"/>
                    <a:pt x="2781" y="791"/>
                    <a:pt x="2781" y="791"/>
                  </a:cubicBezTo>
                  <a:cubicBezTo>
                    <a:pt x="2782" y="790"/>
                    <a:pt x="2783" y="790"/>
                    <a:pt x="2784" y="790"/>
                  </a:cubicBezTo>
                  <a:cubicBezTo>
                    <a:pt x="2784" y="790"/>
                    <a:pt x="2784" y="790"/>
                    <a:pt x="2784" y="790"/>
                  </a:cubicBezTo>
                  <a:cubicBezTo>
                    <a:pt x="2786" y="790"/>
                    <a:pt x="2787" y="792"/>
                    <a:pt x="2788" y="795"/>
                  </a:cubicBezTo>
                  <a:cubicBezTo>
                    <a:pt x="2788" y="795"/>
                    <a:pt x="2788" y="795"/>
                    <a:pt x="2788" y="795"/>
                  </a:cubicBezTo>
                  <a:cubicBezTo>
                    <a:pt x="2789" y="801"/>
                    <a:pt x="2792" y="803"/>
                    <a:pt x="2793" y="803"/>
                  </a:cubicBezTo>
                  <a:cubicBezTo>
                    <a:pt x="2793" y="803"/>
                    <a:pt x="2793" y="803"/>
                    <a:pt x="2793" y="803"/>
                  </a:cubicBezTo>
                  <a:cubicBezTo>
                    <a:pt x="2796" y="803"/>
                    <a:pt x="2797" y="806"/>
                    <a:pt x="2798" y="811"/>
                  </a:cubicBezTo>
                  <a:cubicBezTo>
                    <a:pt x="2798" y="811"/>
                    <a:pt x="2798" y="811"/>
                    <a:pt x="2798" y="811"/>
                  </a:cubicBezTo>
                  <a:cubicBezTo>
                    <a:pt x="2798" y="814"/>
                    <a:pt x="2804" y="818"/>
                    <a:pt x="2804" y="823"/>
                  </a:cubicBezTo>
                  <a:cubicBezTo>
                    <a:pt x="2804" y="823"/>
                    <a:pt x="2804" y="823"/>
                    <a:pt x="2804" y="823"/>
                  </a:cubicBezTo>
                  <a:cubicBezTo>
                    <a:pt x="2804" y="824"/>
                    <a:pt x="2804" y="824"/>
                    <a:pt x="2804" y="825"/>
                  </a:cubicBezTo>
                  <a:cubicBezTo>
                    <a:pt x="2804" y="825"/>
                    <a:pt x="2804" y="825"/>
                    <a:pt x="2804" y="825"/>
                  </a:cubicBezTo>
                  <a:cubicBezTo>
                    <a:pt x="2804" y="825"/>
                    <a:pt x="2804" y="825"/>
                    <a:pt x="2804" y="825"/>
                  </a:cubicBezTo>
                  <a:cubicBezTo>
                    <a:pt x="2804" y="825"/>
                    <a:pt x="2804" y="825"/>
                    <a:pt x="2804" y="825"/>
                  </a:cubicBezTo>
                  <a:cubicBezTo>
                    <a:pt x="2804" y="826"/>
                    <a:pt x="2805" y="826"/>
                    <a:pt x="2807" y="827"/>
                  </a:cubicBezTo>
                  <a:cubicBezTo>
                    <a:pt x="2807" y="827"/>
                    <a:pt x="2807" y="827"/>
                    <a:pt x="2807" y="827"/>
                  </a:cubicBezTo>
                  <a:cubicBezTo>
                    <a:pt x="2809" y="828"/>
                    <a:pt x="2811" y="830"/>
                    <a:pt x="2812" y="833"/>
                  </a:cubicBezTo>
                  <a:cubicBezTo>
                    <a:pt x="2812" y="833"/>
                    <a:pt x="2812" y="833"/>
                    <a:pt x="2812" y="833"/>
                  </a:cubicBezTo>
                  <a:cubicBezTo>
                    <a:pt x="2814" y="837"/>
                    <a:pt x="2814" y="837"/>
                    <a:pt x="2814" y="837"/>
                  </a:cubicBezTo>
                  <a:cubicBezTo>
                    <a:pt x="2814" y="837"/>
                    <a:pt x="2814" y="837"/>
                    <a:pt x="2814" y="837"/>
                  </a:cubicBezTo>
                  <a:cubicBezTo>
                    <a:pt x="2815" y="837"/>
                    <a:pt x="2816" y="837"/>
                    <a:pt x="2817" y="837"/>
                  </a:cubicBezTo>
                  <a:cubicBezTo>
                    <a:pt x="2817" y="837"/>
                    <a:pt x="2817" y="837"/>
                    <a:pt x="2817" y="837"/>
                  </a:cubicBezTo>
                  <a:cubicBezTo>
                    <a:pt x="2817" y="837"/>
                    <a:pt x="2817" y="837"/>
                    <a:pt x="2817" y="837"/>
                  </a:cubicBezTo>
                  <a:cubicBezTo>
                    <a:pt x="2817" y="837"/>
                    <a:pt x="2817" y="837"/>
                    <a:pt x="2817" y="837"/>
                  </a:cubicBezTo>
                  <a:cubicBezTo>
                    <a:pt x="2818" y="837"/>
                    <a:pt x="2819" y="837"/>
                    <a:pt x="2820" y="837"/>
                  </a:cubicBezTo>
                  <a:cubicBezTo>
                    <a:pt x="2820" y="837"/>
                    <a:pt x="2820" y="837"/>
                    <a:pt x="2820" y="837"/>
                  </a:cubicBezTo>
                  <a:cubicBezTo>
                    <a:pt x="2821" y="837"/>
                    <a:pt x="2822" y="838"/>
                    <a:pt x="2822" y="840"/>
                  </a:cubicBezTo>
                  <a:cubicBezTo>
                    <a:pt x="2822" y="840"/>
                    <a:pt x="2822" y="840"/>
                    <a:pt x="2822" y="840"/>
                  </a:cubicBezTo>
                  <a:cubicBezTo>
                    <a:pt x="2822" y="841"/>
                    <a:pt x="2822" y="842"/>
                    <a:pt x="2821" y="844"/>
                  </a:cubicBezTo>
                  <a:cubicBezTo>
                    <a:pt x="2821" y="844"/>
                    <a:pt x="2821" y="844"/>
                    <a:pt x="2821" y="844"/>
                  </a:cubicBezTo>
                  <a:cubicBezTo>
                    <a:pt x="2819" y="849"/>
                    <a:pt x="2817" y="851"/>
                    <a:pt x="2817" y="855"/>
                  </a:cubicBezTo>
                  <a:cubicBezTo>
                    <a:pt x="2817" y="855"/>
                    <a:pt x="2817" y="855"/>
                    <a:pt x="2817" y="855"/>
                  </a:cubicBezTo>
                  <a:cubicBezTo>
                    <a:pt x="2817" y="855"/>
                    <a:pt x="2817" y="855"/>
                    <a:pt x="2817" y="855"/>
                  </a:cubicBezTo>
                  <a:cubicBezTo>
                    <a:pt x="2817" y="855"/>
                    <a:pt x="2817" y="855"/>
                    <a:pt x="2817" y="855"/>
                  </a:cubicBezTo>
                  <a:cubicBezTo>
                    <a:pt x="2817" y="860"/>
                    <a:pt x="2818" y="870"/>
                    <a:pt x="2820" y="872"/>
                  </a:cubicBezTo>
                  <a:cubicBezTo>
                    <a:pt x="2820" y="872"/>
                    <a:pt x="2820" y="872"/>
                    <a:pt x="2820" y="872"/>
                  </a:cubicBezTo>
                  <a:cubicBezTo>
                    <a:pt x="2821" y="874"/>
                    <a:pt x="2827" y="873"/>
                    <a:pt x="2829" y="881"/>
                  </a:cubicBezTo>
                  <a:cubicBezTo>
                    <a:pt x="2829" y="881"/>
                    <a:pt x="2829" y="881"/>
                    <a:pt x="2829" y="881"/>
                  </a:cubicBezTo>
                  <a:cubicBezTo>
                    <a:pt x="2830" y="887"/>
                    <a:pt x="2833" y="888"/>
                    <a:pt x="2834" y="892"/>
                  </a:cubicBezTo>
                  <a:cubicBezTo>
                    <a:pt x="2834" y="892"/>
                    <a:pt x="2834" y="892"/>
                    <a:pt x="2834" y="892"/>
                  </a:cubicBezTo>
                  <a:cubicBezTo>
                    <a:pt x="2836" y="896"/>
                    <a:pt x="2838" y="899"/>
                    <a:pt x="2841" y="902"/>
                  </a:cubicBezTo>
                  <a:cubicBezTo>
                    <a:pt x="2841" y="902"/>
                    <a:pt x="2841" y="902"/>
                    <a:pt x="2841" y="902"/>
                  </a:cubicBezTo>
                  <a:cubicBezTo>
                    <a:pt x="2844" y="905"/>
                    <a:pt x="2848" y="906"/>
                    <a:pt x="2850" y="911"/>
                  </a:cubicBezTo>
                  <a:cubicBezTo>
                    <a:pt x="2850" y="911"/>
                    <a:pt x="2850" y="911"/>
                    <a:pt x="2850" y="911"/>
                  </a:cubicBezTo>
                  <a:cubicBezTo>
                    <a:pt x="2850" y="913"/>
                    <a:pt x="2851" y="915"/>
                    <a:pt x="2851" y="918"/>
                  </a:cubicBezTo>
                  <a:cubicBezTo>
                    <a:pt x="2851" y="918"/>
                    <a:pt x="2851" y="918"/>
                    <a:pt x="2851" y="918"/>
                  </a:cubicBezTo>
                  <a:cubicBezTo>
                    <a:pt x="2851" y="920"/>
                    <a:pt x="2851" y="921"/>
                    <a:pt x="2850" y="924"/>
                  </a:cubicBezTo>
                  <a:cubicBezTo>
                    <a:pt x="2850" y="924"/>
                    <a:pt x="2850" y="924"/>
                    <a:pt x="2850" y="924"/>
                  </a:cubicBezTo>
                  <a:cubicBezTo>
                    <a:pt x="2848" y="928"/>
                    <a:pt x="2845" y="933"/>
                    <a:pt x="2845" y="935"/>
                  </a:cubicBezTo>
                  <a:cubicBezTo>
                    <a:pt x="2845" y="935"/>
                    <a:pt x="2845" y="935"/>
                    <a:pt x="2845" y="935"/>
                  </a:cubicBezTo>
                  <a:cubicBezTo>
                    <a:pt x="2845" y="935"/>
                    <a:pt x="2845" y="935"/>
                    <a:pt x="2845" y="935"/>
                  </a:cubicBezTo>
                  <a:cubicBezTo>
                    <a:pt x="2845" y="935"/>
                    <a:pt x="2845" y="935"/>
                    <a:pt x="2845" y="935"/>
                  </a:cubicBezTo>
                  <a:cubicBezTo>
                    <a:pt x="2845" y="935"/>
                    <a:pt x="2845" y="935"/>
                    <a:pt x="2845" y="935"/>
                  </a:cubicBezTo>
                  <a:cubicBezTo>
                    <a:pt x="2845" y="935"/>
                    <a:pt x="2845" y="935"/>
                    <a:pt x="2845" y="935"/>
                  </a:cubicBezTo>
                  <a:cubicBezTo>
                    <a:pt x="2846" y="936"/>
                    <a:pt x="2846" y="936"/>
                    <a:pt x="2847" y="936"/>
                  </a:cubicBezTo>
                  <a:cubicBezTo>
                    <a:pt x="2847" y="936"/>
                    <a:pt x="2847" y="936"/>
                    <a:pt x="2847" y="936"/>
                  </a:cubicBezTo>
                  <a:cubicBezTo>
                    <a:pt x="2848" y="936"/>
                    <a:pt x="2849" y="937"/>
                    <a:pt x="2850" y="937"/>
                  </a:cubicBezTo>
                  <a:cubicBezTo>
                    <a:pt x="2850" y="937"/>
                    <a:pt x="2850" y="937"/>
                    <a:pt x="2850" y="937"/>
                  </a:cubicBezTo>
                  <a:cubicBezTo>
                    <a:pt x="2850" y="940"/>
                    <a:pt x="2850" y="940"/>
                    <a:pt x="2850" y="940"/>
                  </a:cubicBezTo>
                  <a:cubicBezTo>
                    <a:pt x="2848" y="939"/>
                    <a:pt x="2844" y="939"/>
                    <a:pt x="2842" y="936"/>
                  </a:cubicBezTo>
                  <a:close/>
                  <a:moveTo>
                    <a:pt x="2666" y="488"/>
                  </a:moveTo>
                  <a:cubicBezTo>
                    <a:pt x="2666" y="488"/>
                    <a:pt x="2666" y="488"/>
                    <a:pt x="2666" y="488"/>
                  </a:cubicBezTo>
                  <a:cubicBezTo>
                    <a:pt x="2666" y="488"/>
                    <a:pt x="2666" y="488"/>
                    <a:pt x="2666" y="488"/>
                  </a:cubicBezTo>
                  <a:cubicBezTo>
                    <a:pt x="2666" y="488"/>
                    <a:pt x="2666" y="488"/>
                    <a:pt x="2666" y="488"/>
                  </a:cubicBezTo>
                  <a:close/>
                  <a:moveTo>
                    <a:pt x="2512" y="908"/>
                  </a:moveTo>
                  <a:cubicBezTo>
                    <a:pt x="2512" y="903"/>
                    <a:pt x="2510" y="902"/>
                    <a:pt x="2508" y="898"/>
                  </a:cubicBezTo>
                  <a:cubicBezTo>
                    <a:pt x="2508" y="898"/>
                    <a:pt x="2508" y="898"/>
                    <a:pt x="2508" y="898"/>
                  </a:cubicBezTo>
                  <a:cubicBezTo>
                    <a:pt x="2506" y="895"/>
                    <a:pt x="2500" y="887"/>
                    <a:pt x="2500" y="880"/>
                  </a:cubicBezTo>
                  <a:cubicBezTo>
                    <a:pt x="2500" y="880"/>
                    <a:pt x="2500" y="880"/>
                    <a:pt x="2500" y="880"/>
                  </a:cubicBezTo>
                  <a:cubicBezTo>
                    <a:pt x="2499" y="877"/>
                    <a:pt x="2498" y="877"/>
                    <a:pt x="2496" y="876"/>
                  </a:cubicBezTo>
                  <a:cubicBezTo>
                    <a:pt x="2496" y="876"/>
                    <a:pt x="2496" y="876"/>
                    <a:pt x="2496" y="876"/>
                  </a:cubicBezTo>
                  <a:cubicBezTo>
                    <a:pt x="2494" y="876"/>
                    <a:pt x="2491" y="876"/>
                    <a:pt x="2488" y="874"/>
                  </a:cubicBezTo>
                  <a:cubicBezTo>
                    <a:pt x="2488" y="874"/>
                    <a:pt x="2488" y="874"/>
                    <a:pt x="2488" y="874"/>
                  </a:cubicBezTo>
                  <a:cubicBezTo>
                    <a:pt x="2485" y="871"/>
                    <a:pt x="2482" y="870"/>
                    <a:pt x="2481" y="866"/>
                  </a:cubicBezTo>
                  <a:cubicBezTo>
                    <a:pt x="2481" y="866"/>
                    <a:pt x="2481" y="866"/>
                    <a:pt x="2481" y="866"/>
                  </a:cubicBezTo>
                  <a:cubicBezTo>
                    <a:pt x="2481" y="866"/>
                    <a:pt x="2481" y="866"/>
                    <a:pt x="2481" y="866"/>
                  </a:cubicBezTo>
                  <a:cubicBezTo>
                    <a:pt x="2481" y="866"/>
                    <a:pt x="2481" y="866"/>
                    <a:pt x="2481" y="866"/>
                  </a:cubicBezTo>
                  <a:cubicBezTo>
                    <a:pt x="2481" y="866"/>
                    <a:pt x="2481" y="866"/>
                    <a:pt x="2481" y="866"/>
                  </a:cubicBezTo>
                  <a:cubicBezTo>
                    <a:pt x="2482" y="863"/>
                    <a:pt x="2482" y="863"/>
                    <a:pt x="2482" y="863"/>
                  </a:cubicBezTo>
                  <a:cubicBezTo>
                    <a:pt x="2483" y="863"/>
                    <a:pt x="2484" y="864"/>
                    <a:pt x="2484" y="865"/>
                  </a:cubicBezTo>
                  <a:cubicBezTo>
                    <a:pt x="2484" y="865"/>
                    <a:pt x="2484" y="865"/>
                    <a:pt x="2484" y="865"/>
                  </a:cubicBezTo>
                  <a:cubicBezTo>
                    <a:pt x="2485" y="868"/>
                    <a:pt x="2486" y="868"/>
                    <a:pt x="2490" y="872"/>
                  </a:cubicBezTo>
                  <a:cubicBezTo>
                    <a:pt x="2490" y="872"/>
                    <a:pt x="2490" y="872"/>
                    <a:pt x="2490" y="872"/>
                  </a:cubicBezTo>
                  <a:cubicBezTo>
                    <a:pt x="2492" y="873"/>
                    <a:pt x="2494" y="873"/>
                    <a:pt x="2497" y="874"/>
                  </a:cubicBezTo>
                  <a:cubicBezTo>
                    <a:pt x="2497" y="874"/>
                    <a:pt x="2497" y="874"/>
                    <a:pt x="2497" y="874"/>
                  </a:cubicBezTo>
                  <a:cubicBezTo>
                    <a:pt x="2499" y="874"/>
                    <a:pt x="2502" y="876"/>
                    <a:pt x="2502" y="880"/>
                  </a:cubicBezTo>
                  <a:cubicBezTo>
                    <a:pt x="2502" y="880"/>
                    <a:pt x="2502" y="880"/>
                    <a:pt x="2502" y="880"/>
                  </a:cubicBezTo>
                  <a:cubicBezTo>
                    <a:pt x="2503" y="886"/>
                    <a:pt x="2508" y="893"/>
                    <a:pt x="2511" y="897"/>
                  </a:cubicBezTo>
                  <a:cubicBezTo>
                    <a:pt x="2511" y="897"/>
                    <a:pt x="2511" y="897"/>
                    <a:pt x="2511" y="897"/>
                  </a:cubicBezTo>
                  <a:cubicBezTo>
                    <a:pt x="2512" y="900"/>
                    <a:pt x="2515" y="902"/>
                    <a:pt x="2515" y="908"/>
                  </a:cubicBezTo>
                  <a:cubicBezTo>
                    <a:pt x="2515" y="908"/>
                    <a:pt x="2515" y="908"/>
                    <a:pt x="2515" y="908"/>
                  </a:cubicBezTo>
                  <a:cubicBezTo>
                    <a:pt x="2515" y="909"/>
                    <a:pt x="2515" y="910"/>
                    <a:pt x="2516" y="911"/>
                  </a:cubicBezTo>
                  <a:cubicBezTo>
                    <a:pt x="2516" y="911"/>
                    <a:pt x="2516" y="911"/>
                    <a:pt x="2516" y="911"/>
                  </a:cubicBezTo>
                  <a:cubicBezTo>
                    <a:pt x="2516" y="912"/>
                    <a:pt x="2517" y="912"/>
                    <a:pt x="2517" y="912"/>
                  </a:cubicBezTo>
                  <a:cubicBezTo>
                    <a:pt x="2517" y="912"/>
                    <a:pt x="2517" y="912"/>
                    <a:pt x="2517" y="912"/>
                  </a:cubicBezTo>
                  <a:cubicBezTo>
                    <a:pt x="2517" y="912"/>
                    <a:pt x="2518" y="912"/>
                    <a:pt x="2519" y="909"/>
                  </a:cubicBezTo>
                  <a:cubicBezTo>
                    <a:pt x="2519" y="909"/>
                    <a:pt x="2519" y="909"/>
                    <a:pt x="2519" y="909"/>
                  </a:cubicBezTo>
                  <a:cubicBezTo>
                    <a:pt x="2520" y="902"/>
                    <a:pt x="2524" y="897"/>
                    <a:pt x="2528" y="893"/>
                  </a:cubicBezTo>
                  <a:cubicBezTo>
                    <a:pt x="2528" y="893"/>
                    <a:pt x="2528" y="893"/>
                    <a:pt x="2528" y="893"/>
                  </a:cubicBezTo>
                  <a:cubicBezTo>
                    <a:pt x="2533" y="888"/>
                    <a:pt x="2536" y="886"/>
                    <a:pt x="2536" y="883"/>
                  </a:cubicBezTo>
                  <a:cubicBezTo>
                    <a:pt x="2536" y="883"/>
                    <a:pt x="2536" y="883"/>
                    <a:pt x="2536" y="883"/>
                  </a:cubicBezTo>
                  <a:cubicBezTo>
                    <a:pt x="2536" y="877"/>
                    <a:pt x="2542" y="871"/>
                    <a:pt x="2549" y="869"/>
                  </a:cubicBezTo>
                  <a:cubicBezTo>
                    <a:pt x="2549" y="869"/>
                    <a:pt x="2549" y="869"/>
                    <a:pt x="2549" y="869"/>
                  </a:cubicBezTo>
                  <a:cubicBezTo>
                    <a:pt x="2554" y="867"/>
                    <a:pt x="2558" y="862"/>
                    <a:pt x="2564" y="862"/>
                  </a:cubicBezTo>
                  <a:cubicBezTo>
                    <a:pt x="2564" y="862"/>
                    <a:pt x="2564" y="862"/>
                    <a:pt x="2564" y="862"/>
                  </a:cubicBezTo>
                  <a:cubicBezTo>
                    <a:pt x="2564" y="862"/>
                    <a:pt x="2565" y="862"/>
                    <a:pt x="2566" y="862"/>
                  </a:cubicBezTo>
                  <a:cubicBezTo>
                    <a:pt x="2566" y="862"/>
                    <a:pt x="2566" y="862"/>
                    <a:pt x="2566" y="862"/>
                  </a:cubicBezTo>
                  <a:cubicBezTo>
                    <a:pt x="2566" y="862"/>
                    <a:pt x="2567" y="862"/>
                    <a:pt x="2567" y="862"/>
                  </a:cubicBezTo>
                  <a:cubicBezTo>
                    <a:pt x="2567" y="862"/>
                    <a:pt x="2567" y="862"/>
                    <a:pt x="2567" y="862"/>
                  </a:cubicBezTo>
                  <a:cubicBezTo>
                    <a:pt x="2571" y="862"/>
                    <a:pt x="2574" y="859"/>
                    <a:pt x="2576" y="855"/>
                  </a:cubicBezTo>
                  <a:cubicBezTo>
                    <a:pt x="2576" y="855"/>
                    <a:pt x="2576" y="855"/>
                    <a:pt x="2576" y="855"/>
                  </a:cubicBezTo>
                  <a:cubicBezTo>
                    <a:pt x="2578" y="851"/>
                    <a:pt x="2582" y="845"/>
                    <a:pt x="2587" y="843"/>
                  </a:cubicBezTo>
                  <a:cubicBezTo>
                    <a:pt x="2587" y="843"/>
                    <a:pt x="2587" y="843"/>
                    <a:pt x="2587" y="843"/>
                  </a:cubicBezTo>
                  <a:cubicBezTo>
                    <a:pt x="2587" y="843"/>
                    <a:pt x="2587" y="843"/>
                    <a:pt x="2587" y="843"/>
                  </a:cubicBezTo>
                  <a:cubicBezTo>
                    <a:pt x="2588" y="842"/>
                    <a:pt x="2589" y="842"/>
                    <a:pt x="2590" y="841"/>
                  </a:cubicBezTo>
                  <a:cubicBezTo>
                    <a:pt x="2590" y="841"/>
                    <a:pt x="2590" y="841"/>
                    <a:pt x="2590" y="841"/>
                  </a:cubicBezTo>
                  <a:cubicBezTo>
                    <a:pt x="2593" y="841"/>
                    <a:pt x="2595" y="840"/>
                    <a:pt x="2598" y="840"/>
                  </a:cubicBezTo>
                  <a:cubicBezTo>
                    <a:pt x="2598" y="840"/>
                    <a:pt x="2598" y="840"/>
                    <a:pt x="2598" y="840"/>
                  </a:cubicBezTo>
                  <a:cubicBezTo>
                    <a:pt x="2600" y="840"/>
                    <a:pt x="2602" y="841"/>
                    <a:pt x="2603" y="843"/>
                  </a:cubicBezTo>
                  <a:cubicBezTo>
                    <a:pt x="2603" y="843"/>
                    <a:pt x="2603" y="843"/>
                    <a:pt x="2603" y="843"/>
                  </a:cubicBezTo>
                  <a:cubicBezTo>
                    <a:pt x="2603" y="843"/>
                    <a:pt x="2603" y="843"/>
                    <a:pt x="2603" y="844"/>
                  </a:cubicBezTo>
                  <a:cubicBezTo>
                    <a:pt x="2603" y="844"/>
                    <a:pt x="2603" y="844"/>
                    <a:pt x="2603" y="844"/>
                  </a:cubicBezTo>
                  <a:cubicBezTo>
                    <a:pt x="2604" y="843"/>
                    <a:pt x="2604" y="843"/>
                    <a:pt x="2604" y="843"/>
                  </a:cubicBezTo>
                  <a:cubicBezTo>
                    <a:pt x="2604" y="843"/>
                    <a:pt x="2604" y="843"/>
                    <a:pt x="2604" y="843"/>
                  </a:cubicBezTo>
                  <a:cubicBezTo>
                    <a:pt x="2604" y="843"/>
                    <a:pt x="2604" y="843"/>
                    <a:pt x="2605" y="842"/>
                  </a:cubicBezTo>
                  <a:cubicBezTo>
                    <a:pt x="2605" y="842"/>
                    <a:pt x="2605" y="842"/>
                    <a:pt x="2605" y="842"/>
                  </a:cubicBezTo>
                  <a:cubicBezTo>
                    <a:pt x="2605" y="841"/>
                    <a:pt x="2607" y="840"/>
                    <a:pt x="2608" y="838"/>
                  </a:cubicBezTo>
                  <a:cubicBezTo>
                    <a:pt x="2608" y="838"/>
                    <a:pt x="2608" y="838"/>
                    <a:pt x="2608" y="838"/>
                  </a:cubicBezTo>
                  <a:cubicBezTo>
                    <a:pt x="2612" y="834"/>
                    <a:pt x="2613" y="820"/>
                    <a:pt x="2625" y="820"/>
                  </a:cubicBezTo>
                  <a:cubicBezTo>
                    <a:pt x="2625" y="820"/>
                    <a:pt x="2625" y="820"/>
                    <a:pt x="2625" y="820"/>
                  </a:cubicBezTo>
                  <a:cubicBezTo>
                    <a:pt x="2626" y="820"/>
                    <a:pt x="2627" y="820"/>
                    <a:pt x="2628" y="820"/>
                  </a:cubicBezTo>
                  <a:cubicBezTo>
                    <a:pt x="2628" y="820"/>
                    <a:pt x="2628" y="820"/>
                    <a:pt x="2628" y="820"/>
                  </a:cubicBezTo>
                  <a:cubicBezTo>
                    <a:pt x="2631" y="820"/>
                    <a:pt x="2633" y="820"/>
                    <a:pt x="2635" y="820"/>
                  </a:cubicBezTo>
                  <a:cubicBezTo>
                    <a:pt x="2635" y="820"/>
                    <a:pt x="2635" y="820"/>
                    <a:pt x="2635" y="820"/>
                  </a:cubicBezTo>
                  <a:cubicBezTo>
                    <a:pt x="2639" y="820"/>
                    <a:pt x="2640" y="819"/>
                    <a:pt x="2640" y="818"/>
                  </a:cubicBezTo>
                  <a:cubicBezTo>
                    <a:pt x="2640" y="818"/>
                    <a:pt x="2640" y="818"/>
                    <a:pt x="2640" y="818"/>
                  </a:cubicBezTo>
                  <a:cubicBezTo>
                    <a:pt x="2640" y="818"/>
                    <a:pt x="2640" y="818"/>
                    <a:pt x="2640" y="817"/>
                  </a:cubicBezTo>
                  <a:cubicBezTo>
                    <a:pt x="2640" y="817"/>
                    <a:pt x="2640" y="817"/>
                    <a:pt x="2640" y="817"/>
                  </a:cubicBezTo>
                  <a:cubicBezTo>
                    <a:pt x="2640" y="817"/>
                    <a:pt x="2640" y="815"/>
                    <a:pt x="2639" y="814"/>
                  </a:cubicBezTo>
                  <a:cubicBezTo>
                    <a:pt x="2639" y="814"/>
                    <a:pt x="2639" y="814"/>
                    <a:pt x="2639" y="814"/>
                  </a:cubicBezTo>
                  <a:cubicBezTo>
                    <a:pt x="2638" y="813"/>
                    <a:pt x="2637" y="812"/>
                    <a:pt x="2637" y="810"/>
                  </a:cubicBezTo>
                  <a:cubicBezTo>
                    <a:pt x="2637" y="810"/>
                    <a:pt x="2637" y="810"/>
                    <a:pt x="2637" y="810"/>
                  </a:cubicBezTo>
                  <a:cubicBezTo>
                    <a:pt x="2637" y="808"/>
                    <a:pt x="2639" y="807"/>
                    <a:pt x="2641" y="807"/>
                  </a:cubicBezTo>
                  <a:cubicBezTo>
                    <a:pt x="2641" y="807"/>
                    <a:pt x="2641" y="807"/>
                    <a:pt x="2641" y="807"/>
                  </a:cubicBezTo>
                  <a:cubicBezTo>
                    <a:pt x="2643" y="807"/>
                    <a:pt x="2644" y="807"/>
                    <a:pt x="2645" y="807"/>
                  </a:cubicBezTo>
                  <a:cubicBezTo>
                    <a:pt x="2645" y="807"/>
                    <a:pt x="2645" y="807"/>
                    <a:pt x="2645" y="807"/>
                  </a:cubicBezTo>
                  <a:cubicBezTo>
                    <a:pt x="2650" y="807"/>
                    <a:pt x="2654" y="808"/>
                    <a:pt x="2657" y="809"/>
                  </a:cubicBezTo>
                  <a:cubicBezTo>
                    <a:pt x="2657" y="809"/>
                    <a:pt x="2657" y="809"/>
                    <a:pt x="2657" y="809"/>
                  </a:cubicBezTo>
                  <a:cubicBezTo>
                    <a:pt x="2661" y="810"/>
                    <a:pt x="2662" y="812"/>
                    <a:pt x="2664" y="811"/>
                  </a:cubicBezTo>
                  <a:cubicBezTo>
                    <a:pt x="2664" y="811"/>
                    <a:pt x="2664" y="811"/>
                    <a:pt x="2664" y="811"/>
                  </a:cubicBezTo>
                  <a:cubicBezTo>
                    <a:pt x="2665" y="811"/>
                    <a:pt x="2666" y="811"/>
                    <a:pt x="2669" y="810"/>
                  </a:cubicBezTo>
                  <a:cubicBezTo>
                    <a:pt x="2669" y="810"/>
                    <a:pt x="2669" y="810"/>
                    <a:pt x="2669" y="810"/>
                  </a:cubicBezTo>
                  <a:cubicBezTo>
                    <a:pt x="2671" y="808"/>
                    <a:pt x="2674" y="808"/>
                    <a:pt x="2676" y="807"/>
                  </a:cubicBezTo>
                  <a:cubicBezTo>
                    <a:pt x="2676" y="807"/>
                    <a:pt x="2676" y="807"/>
                    <a:pt x="2676" y="807"/>
                  </a:cubicBezTo>
                  <a:cubicBezTo>
                    <a:pt x="2681" y="805"/>
                    <a:pt x="2683" y="805"/>
                    <a:pt x="2683" y="802"/>
                  </a:cubicBezTo>
                  <a:cubicBezTo>
                    <a:pt x="2683" y="802"/>
                    <a:pt x="2683" y="802"/>
                    <a:pt x="2683" y="802"/>
                  </a:cubicBezTo>
                  <a:cubicBezTo>
                    <a:pt x="2683" y="795"/>
                    <a:pt x="2686" y="785"/>
                    <a:pt x="2694" y="784"/>
                  </a:cubicBezTo>
                  <a:cubicBezTo>
                    <a:pt x="2694" y="784"/>
                    <a:pt x="2694" y="784"/>
                    <a:pt x="2694" y="784"/>
                  </a:cubicBezTo>
                  <a:cubicBezTo>
                    <a:pt x="2694" y="784"/>
                    <a:pt x="2694" y="784"/>
                    <a:pt x="2694" y="784"/>
                  </a:cubicBezTo>
                  <a:cubicBezTo>
                    <a:pt x="2694" y="784"/>
                    <a:pt x="2694" y="784"/>
                    <a:pt x="2694" y="784"/>
                  </a:cubicBezTo>
                  <a:cubicBezTo>
                    <a:pt x="2698" y="784"/>
                    <a:pt x="2702" y="787"/>
                    <a:pt x="2703" y="787"/>
                  </a:cubicBezTo>
                  <a:cubicBezTo>
                    <a:pt x="2703" y="787"/>
                    <a:pt x="2703" y="787"/>
                    <a:pt x="2703" y="787"/>
                  </a:cubicBezTo>
                  <a:cubicBezTo>
                    <a:pt x="2703" y="787"/>
                    <a:pt x="2703" y="787"/>
                    <a:pt x="2703" y="787"/>
                  </a:cubicBezTo>
                  <a:cubicBezTo>
                    <a:pt x="2703" y="787"/>
                    <a:pt x="2703" y="787"/>
                    <a:pt x="2703" y="787"/>
                  </a:cubicBezTo>
                  <a:cubicBezTo>
                    <a:pt x="2704" y="790"/>
                    <a:pt x="2704" y="790"/>
                    <a:pt x="2704" y="790"/>
                  </a:cubicBezTo>
                  <a:cubicBezTo>
                    <a:pt x="2703" y="790"/>
                    <a:pt x="2703" y="790"/>
                    <a:pt x="2703" y="790"/>
                  </a:cubicBezTo>
                  <a:cubicBezTo>
                    <a:pt x="2703" y="790"/>
                    <a:pt x="2703" y="790"/>
                    <a:pt x="2703" y="790"/>
                  </a:cubicBezTo>
                  <a:cubicBezTo>
                    <a:pt x="2700" y="790"/>
                    <a:pt x="2696" y="786"/>
                    <a:pt x="2694" y="787"/>
                  </a:cubicBezTo>
                  <a:cubicBezTo>
                    <a:pt x="2694" y="787"/>
                    <a:pt x="2694" y="787"/>
                    <a:pt x="2694" y="787"/>
                  </a:cubicBezTo>
                  <a:cubicBezTo>
                    <a:pt x="2694" y="787"/>
                    <a:pt x="2694" y="787"/>
                    <a:pt x="2694" y="787"/>
                  </a:cubicBezTo>
                  <a:cubicBezTo>
                    <a:pt x="2694" y="787"/>
                    <a:pt x="2694" y="787"/>
                    <a:pt x="2694" y="787"/>
                  </a:cubicBezTo>
                  <a:cubicBezTo>
                    <a:pt x="2690" y="787"/>
                    <a:pt x="2686" y="796"/>
                    <a:pt x="2686" y="802"/>
                  </a:cubicBezTo>
                  <a:cubicBezTo>
                    <a:pt x="2686" y="802"/>
                    <a:pt x="2686" y="802"/>
                    <a:pt x="2686" y="802"/>
                  </a:cubicBezTo>
                  <a:cubicBezTo>
                    <a:pt x="2686" y="807"/>
                    <a:pt x="2681" y="808"/>
                    <a:pt x="2677" y="810"/>
                  </a:cubicBezTo>
                  <a:cubicBezTo>
                    <a:pt x="2677" y="810"/>
                    <a:pt x="2677" y="810"/>
                    <a:pt x="2677" y="810"/>
                  </a:cubicBezTo>
                  <a:cubicBezTo>
                    <a:pt x="2676" y="807"/>
                    <a:pt x="2676" y="807"/>
                    <a:pt x="2676" y="807"/>
                  </a:cubicBezTo>
                  <a:cubicBezTo>
                    <a:pt x="2677" y="810"/>
                    <a:pt x="2677" y="810"/>
                    <a:pt x="2677" y="810"/>
                  </a:cubicBezTo>
                  <a:cubicBezTo>
                    <a:pt x="2675" y="810"/>
                    <a:pt x="2672" y="811"/>
                    <a:pt x="2670" y="812"/>
                  </a:cubicBezTo>
                  <a:cubicBezTo>
                    <a:pt x="2670" y="812"/>
                    <a:pt x="2670" y="812"/>
                    <a:pt x="2670" y="812"/>
                  </a:cubicBezTo>
                  <a:cubicBezTo>
                    <a:pt x="2668" y="814"/>
                    <a:pt x="2666" y="814"/>
                    <a:pt x="2664" y="814"/>
                  </a:cubicBezTo>
                  <a:cubicBezTo>
                    <a:pt x="2664" y="814"/>
                    <a:pt x="2664" y="814"/>
                    <a:pt x="2664" y="814"/>
                  </a:cubicBezTo>
                  <a:cubicBezTo>
                    <a:pt x="2661" y="814"/>
                    <a:pt x="2659" y="813"/>
                    <a:pt x="2657" y="812"/>
                  </a:cubicBezTo>
                  <a:cubicBezTo>
                    <a:pt x="2657" y="812"/>
                    <a:pt x="2657" y="812"/>
                    <a:pt x="2657" y="812"/>
                  </a:cubicBezTo>
                  <a:cubicBezTo>
                    <a:pt x="2653" y="811"/>
                    <a:pt x="2650" y="810"/>
                    <a:pt x="2645" y="810"/>
                  </a:cubicBezTo>
                  <a:cubicBezTo>
                    <a:pt x="2645" y="810"/>
                    <a:pt x="2645" y="810"/>
                    <a:pt x="2645" y="810"/>
                  </a:cubicBezTo>
                  <a:cubicBezTo>
                    <a:pt x="2644" y="810"/>
                    <a:pt x="2643" y="810"/>
                    <a:pt x="2641" y="810"/>
                  </a:cubicBezTo>
                  <a:cubicBezTo>
                    <a:pt x="2641" y="810"/>
                    <a:pt x="2641" y="810"/>
                    <a:pt x="2641" y="810"/>
                  </a:cubicBezTo>
                  <a:cubicBezTo>
                    <a:pt x="2640" y="810"/>
                    <a:pt x="2640" y="810"/>
                    <a:pt x="2639" y="810"/>
                  </a:cubicBezTo>
                  <a:cubicBezTo>
                    <a:pt x="2639" y="810"/>
                    <a:pt x="2639" y="810"/>
                    <a:pt x="2639" y="810"/>
                  </a:cubicBezTo>
                  <a:cubicBezTo>
                    <a:pt x="2640" y="811"/>
                    <a:pt x="2640" y="812"/>
                    <a:pt x="2641" y="812"/>
                  </a:cubicBezTo>
                  <a:cubicBezTo>
                    <a:pt x="2641" y="812"/>
                    <a:pt x="2641" y="812"/>
                    <a:pt x="2641" y="812"/>
                  </a:cubicBezTo>
                  <a:cubicBezTo>
                    <a:pt x="2642" y="814"/>
                    <a:pt x="2643" y="815"/>
                    <a:pt x="2643" y="817"/>
                  </a:cubicBezTo>
                  <a:cubicBezTo>
                    <a:pt x="2643" y="817"/>
                    <a:pt x="2643" y="817"/>
                    <a:pt x="2643" y="817"/>
                  </a:cubicBezTo>
                  <a:cubicBezTo>
                    <a:pt x="2643" y="818"/>
                    <a:pt x="2643" y="818"/>
                    <a:pt x="2643" y="819"/>
                  </a:cubicBezTo>
                  <a:cubicBezTo>
                    <a:pt x="2643" y="819"/>
                    <a:pt x="2643" y="819"/>
                    <a:pt x="2643" y="819"/>
                  </a:cubicBezTo>
                  <a:cubicBezTo>
                    <a:pt x="2642" y="822"/>
                    <a:pt x="2639" y="823"/>
                    <a:pt x="2635" y="823"/>
                  </a:cubicBezTo>
                  <a:cubicBezTo>
                    <a:pt x="2635" y="823"/>
                    <a:pt x="2635" y="823"/>
                    <a:pt x="2635" y="823"/>
                  </a:cubicBezTo>
                  <a:cubicBezTo>
                    <a:pt x="2633" y="823"/>
                    <a:pt x="2631" y="823"/>
                    <a:pt x="2628" y="823"/>
                  </a:cubicBezTo>
                  <a:cubicBezTo>
                    <a:pt x="2628" y="823"/>
                    <a:pt x="2628" y="823"/>
                    <a:pt x="2628" y="823"/>
                  </a:cubicBezTo>
                  <a:cubicBezTo>
                    <a:pt x="2627" y="823"/>
                    <a:pt x="2626" y="823"/>
                    <a:pt x="2625" y="823"/>
                  </a:cubicBezTo>
                  <a:cubicBezTo>
                    <a:pt x="2625" y="823"/>
                    <a:pt x="2625" y="823"/>
                    <a:pt x="2625" y="823"/>
                  </a:cubicBezTo>
                  <a:cubicBezTo>
                    <a:pt x="2616" y="823"/>
                    <a:pt x="2615" y="834"/>
                    <a:pt x="2610" y="840"/>
                  </a:cubicBezTo>
                  <a:cubicBezTo>
                    <a:pt x="2610" y="840"/>
                    <a:pt x="2610" y="840"/>
                    <a:pt x="2610" y="840"/>
                  </a:cubicBezTo>
                  <a:cubicBezTo>
                    <a:pt x="2607" y="843"/>
                    <a:pt x="2606" y="846"/>
                    <a:pt x="2603" y="846"/>
                  </a:cubicBezTo>
                  <a:cubicBezTo>
                    <a:pt x="2603" y="846"/>
                    <a:pt x="2603" y="846"/>
                    <a:pt x="2603" y="846"/>
                  </a:cubicBezTo>
                  <a:cubicBezTo>
                    <a:pt x="2602" y="846"/>
                    <a:pt x="2601" y="845"/>
                    <a:pt x="2601" y="845"/>
                  </a:cubicBezTo>
                  <a:cubicBezTo>
                    <a:pt x="2601" y="845"/>
                    <a:pt x="2601" y="845"/>
                    <a:pt x="2601" y="845"/>
                  </a:cubicBezTo>
                  <a:cubicBezTo>
                    <a:pt x="2600" y="844"/>
                    <a:pt x="2599" y="843"/>
                    <a:pt x="2598" y="843"/>
                  </a:cubicBezTo>
                  <a:cubicBezTo>
                    <a:pt x="2598" y="843"/>
                    <a:pt x="2598" y="843"/>
                    <a:pt x="2598" y="843"/>
                  </a:cubicBezTo>
                  <a:cubicBezTo>
                    <a:pt x="2596" y="843"/>
                    <a:pt x="2593" y="844"/>
                    <a:pt x="2591" y="844"/>
                  </a:cubicBezTo>
                  <a:cubicBezTo>
                    <a:pt x="2591" y="844"/>
                    <a:pt x="2591" y="844"/>
                    <a:pt x="2591" y="844"/>
                  </a:cubicBezTo>
                  <a:cubicBezTo>
                    <a:pt x="2590" y="844"/>
                    <a:pt x="2589" y="845"/>
                    <a:pt x="2588" y="845"/>
                  </a:cubicBezTo>
                  <a:cubicBezTo>
                    <a:pt x="2588" y="845"/>
                    <a:pt x="2588" y="845"/>
                    <a:pt x="2588" y="845"/>
                  </a:cubicBezTo>
                  <a:cubicBezTo>
                    <a:pt x="2588" y="845"/>
                    <a:pt x="2588" y="845"/>
                    <a:pt x="2588" y="845"/>
                  </a:cubicBezTo>
                  <a:cubicBezTo>
                    <a:pt x="2585" y="847"/>
                    <a:pt x="2580" y="853"/>
                    <a:pt x="2579" y="856"/>
                  </a:cubicBezTo>
                  <a:cubicBezTo>
                    <a:pt x="2579" y="856"/>
                    <a:pt x="2579" y="856"/>
                    <a:pt x="2579" y="856"/>
                  </a:cubicBezTo>
                  <a:cubicBezTo>
                    <a:pt x="2576" y="861"/>
                    <a:pt x="2572" y="865"/>
                    <a:pt x="2567" y="865"/>
                  </a:cubicBezTo>
                  <a:cubicBezTo>
                    <a:pt x="2567" y="865"/>
                    <a:pt x="2567" y="865"/>
                    <a:pt x="2567" y="865"/>
                  </a:cubicBezTo>
                  <a:cubicBezTo>
                    <a:pt x="2566" y="865"/>
                    <a:pt x="2566" y="865"/>
                    <a:pt x="2565" y="865"/>
                  </a:cubicBezTo>
                  <a:cubicBezTo>
                    <a:pt x="2565" y="865"/>
                    <a:pt x="2565" y="865"/>
                    <a:pt x="2565" y="865"/>
                  </a:cubicBezTo>
                  <a:cubicBezTo>
                    <a:pt x="2565" y="865"/>
                    <a:pt x="2564" y="864"/>
                    <a:pt x="2564" y="864"/>
                  </a:cubicBezTo>
                  <a:cubicBezTo>
                    <a:pt x="2564" y="864"/>
                    <a:pt x="2564" y="864"/>
                    <a:pt x="2564" y="864"/>
                  </a:cubicBezTo>
                  <a:cubicBezTo>
                    <a:pt x="2560" y="864"/>
                    <a:pt x="2556" y="869"/>
                    <a:pt x="2550" y="871"/>
                  </a:cubicBezTo>
                  <a:cubicBezTo>
                    <a:pt x="2550" y="871"/>
                    <a:pt x="2550" y="871"/>
                    <a:pt x="2550" y="871"/>
                  </a:cubicBezTo>
                  <a:cubicBezTo>
                    <a:pt x="2544" y="873"/>
                    <a:pt x="2539" y="879"/>
                    <a:pt x="2539" y="883"/>
                  </a:cubicBezTo>
                  <a:cubicBezTo>
                    <a:pt x="2539" y="883"/>
                    <a:pt x="2539" y="883"/>
                    <a:pt x="2539" y="883"/>
                  </a:cubicBezTo>
                  <a:cubicBezTo>
                    <a:pt x="2539" y="888"/>
                    <a:pt x="2534" y="890"/>
                    <a:pt x="2530" y="895"/>
                  </a:cubicBezTo>
                  <a:cubicBezTo>
                    <a:pt x="2530" y="895"/>
                    <a:pt x="2530" y="895"/>
                    <a:pt x="2530" y="895"/>
                  </a:cubicBezTo>
                  <a:cubicBezTo>
                    <a:pt x="2526" y="899"/>
                    <a:pt x="2523" y="904"/>
                    <a:pt x="2521" y="910"/>
                  </a:cubicBezTo>
                  <a:cubicBezTo>
                    <a:pt x="2521" y="910"/>
                    <a:pt x="2521" y="910"/>
                    <a:pt x="2521" y="910"/>
                  </a:cubicBezTo>
                  <a:cubicBezTo>
                    <a:pt x="2520" y="913"/>
                    <a:pt x="2519" y="915"/>
                    <a:pt x="2517" y="915"/>
                  </a:cubicBezTo>
                  <a:cubicBezTo>
                    <a:pt x="2517" y="915"/>
                    <a:pt x="2517" y="915"/>
                    <a:pt x="2517" y="915"/>
                  </a:cubicBezTo>
                  <a:cubicBezTo>
                    <a:pt x="2514" y="915"/>
                    <a:pt x="2512" y="912"/>
                    <a:pt x="2512" y="908"/>
                  </a:cubicBezTo>
                  <a:close/>
                  <a:moveTo>
                    <a:pt x="1206" y="810"/>
                  </a:moveTo>
                  <a:cubicBezTo>
                    <a:pt x="1206" y="810"/>
                    <a:pt x="1206" y="810"/>
                    <a:pt x="1206" y="810"/>
                  </a:cubicBezTo>
                  <a:cubicBezTo>
                    <a:pt x="1206" y="810"/>
                    <a:pt x="1206" y="810"/>
                    <a:pt x="1206" y="810"/>
                  </a:cubicBezTo>
                  <a:cubicBezTo>
                    <a:pt x="1206" y="810"/>
                    <a:pt x="1206" y="810"/>
                    <a:pt x="1206" y="810"/>
                  </a:cubicBezTo>
                  <a:cubicBezTo>
                    <a:pt x="1206" y="810"/>
                    <a:pt x="1206" y="810"/>
                    <a:pt x="1206" y="810"/>
                  </a:cubicBezTo>
                  <a:close/>
                  <a:moveTo>
                    <a:pt x="2677" y="810"/>
                  </a:moveTo>
                  <a:cubicBezTo>
                    <a:pt x="2677" y="810"/>
                    <a:pt x="2677" y="810"/>
                    <a:pt x="2677" y="810"/>
                  </a:cubicBezTo>
                  <a:cubicBezTo>
                    <a:pt x="2677" y="810"/>
                    <a:pt x="2677" y="810"/>
                    <a:pt x="2677" y="810"/>
                  </a:cubicBezTo>
                  <a:cubicBezTo>
                    <a:pt x="2677" y="810"/>
                    <a:pt x="2677" y="810"/>
                    <a:pt x="2677" y="810"/>
                  </a:cubicBezTo>
                  <a:cubicBezTo>
                    <a:pt x="2677" y="810"/>
                    <a:pt x="2677" y="810"/>
                    <a:pt x="2677" y="810"/>
                  </a:cubicBezTo>
                  <a:close/>
                  <a:moveTo>
                    <a:pt x="2631" y="698"/>
                  </a:moveTo>
                  <a:cubicBezTo>
                    <a:pt x="2631" y="698"/>
                    <a:pt x="2631" y="698"/>
                    <a:pt x="2631" y="698"/>
                  </a:cubicBezTo>
                  <a:cubicBezTo>
                    <a:pt x="2631" y="698"/>
                    <a:pt x="2631" y="698"/>
                    <a:pt x="2631" y="698"/>
                  </a:cubicBezTo>
                  <a:cubicBezTo>
                    <a:pt x="2631" y="698"/>
                    <a:pt x="2631" y="698"/>
                    <a:pt x="2631" y="698"/>
                  </a:cubicBezTo>
                  <a:cubicBezTo>
                    <a:pt x="2631" y="698"/>
                    <a:pt x="2631" y="698"/>
                    <a:pt x="2631" y="698"/>
                  </a:cubicBezTo>
                  <a:close/>
                  <a:moveTo>
                    <a:pt x="2995" y="696"/>
                  </a:moveTo>
                  <a:cubicBezTo>
                    <a:pt x="2991" y="696"/>
                    <a:pt x="2989" y="692"/>
                    <a:pt x="2987" y="688"/>
                  </a:cubicBezTo>
                  <a:cubicBezTo>
                    <a:pt x="2987" y="688"/>
                    <a:pt x="2987" y="688"/>
                    <a:pt x="2987" y="688"/>
                  </a:cubicBezTo>
                  <a:cubicBezTo>
                    <a:pt x="2984" y="685"/>
                    <a:pt x="2982" y="680"/>
                    <a:pt x="2980" y="677"/>
                  </a:cubicBezTo>
                  <a:cubicBezTo>
                    <a:pt x="2980" y="677"/>
                    <a:pt x="2980" y="677"/>
                    <a:pt x="2980" y="677"/>
                  </a:cubicBezTo>
                  <a:cubicBezTo>
                    <a:pt x="2976" y="670"/>
                    <a:pt x="2976" y="670"/>
                    <a:pt x="2973" y="669"/>
                  </a:cubicBezTo>
                  <a:cubicBezTo>
                    <a:pt x="2973" y="669"/>
                    <a:pt x="2973" y="669"/>
                    <a:pt x="2973" y="669"/>
                  </a:cubicBezTo>
                  <a:cubicBezTo>
                    <a:pt x="2972" y="668"/>
                    <a:pt x="2970" y="665"/>
                    <a:pt x="2968" y="662"/>
                  </a:cubicBezTo>
                  <a:cubicBezTo>
                    <a:pt x="2968" y="662"/>
                    <a:pt x="2968" y="662"/>
                    <a:pt x="2968" y="662"/>
                  </a:cubicBezTo>
                  <a:cubicBezTo>
                    <a:pt x="2966" y="659"/>
                    <a:pt x="2964" y="655"/>
                    <a:pt x="2962" y="652"/>
                  </a:cubicBezTo>
                  <a:cubicBezTo>
                    <a:pt x="2962" y="652"/>
                    <a:pt x="2962" y="652"/>
                    <a:pt x="2962" y="652"/>
                  </a:cubicBezTo>
                  <a:cubicBezTo>
                    <a:pt x="2961" y="650"/>
                    <a:pt x="2960" y="648"/>
                    <a:pt x="2959" y="645"/>
                  </a:cubicBezTo>
                  <a:cubicBezTo>
                    <a:pt x="2959" y="645"/>
                    <a:pt x="2959" y="645"/>
                    <a:pt x="2959" y="645"/>
                  </a:cubicBezTo>
                  <a:cubicBezTo>
                    <a:pt x="2957" y="640"/>
                    <a:pt x="2956" y="634"/>
                    <a:pt x="2955" y="628"/>
                  </a:cubicBezTo>
                  <a:cubicBezTo>
                    <a:pt x="2955" y="628"/>
                    <a:pt x="2955" y="628"/>
                    <a:pt x="2955" y="628"/>
                  </a:cubicBezTo>
                  <a:cubicBezTo>
                    <a:pt x="2954" y="627"/>
                    <a:pt x="2954" y="626"/>
                    <a:pt x="2952" y="626"/>
                  </a:cubicBezTo>
                  <a:cubicBezTo>
                    <a:pt x="2952" y="626"/>
                    <a:pt x="2952" y="626"/>
                    <a:pt x="2952" y="626"/>
                  </a:cubicBezTo>
                  <a:cubicBezTo>
                    <a:pt x="2949" y="626"/>
                    <a:pt x="2943" y="631"/>
                    <a:pt x="2943" y="634"/>
                  </a:cubicBezTo>
                  <a:cubicBezTo>
                    <a:pt x="2943" y="634"/>
                    <a:pt x="2943" y="634"/>
                    <a:pt x="2943" y="634"/>
                  </a:cubicBezTo>
                  <a:cubicBezTo>
                    <a:pt x="2942" y="637"/>
                    <a:pt x="2941" y="639"/>
                    <a:pt x="2940" y="641"/>
                  </a:cubicBezTo>
                  <a:cubicBezTo>
                    <a:pt x="2940" y="641"/>
                    <a:pt x="2940" y="641"/>
                    <a:pt x="2940" y="641"/>
                  </a:cubicBezTo>
                  <a:cubicBezTo>
                    <a:pt x="2938" y="646"/>
                    <a:pt x="2941" y="650"/>
                    <a:pt x="2936" y="660"/>
                  </a:cubicBezTo>
                  <a:cubicBezTo>
                    <a:pt x="2936" y="660"/>
                    <a:pt x="2936" y="660"/>
                    <a:pt x="2936" y="660"/>
                  </a:cubicBezTo>
                  <a:cubicBezTo>
                    <a:pt x="2934" y="663"/>
                    <a:pt x="2931" y="664"/>
                    <a:pt x="2929" y="664"/>
                  </a:cubicBezTo>
                  <a:cubicBezTo>
                    <a:pt x="2929" y="664"/>
                    <a:pt x="2929" y="664"/>
                    <a:pt x="2929" y="664"/>
                  </a:cubicBezTo>
                  <a:cubicBezTo>
                    <a:pt x="2926" y="664"/>
                    <a:pt x="2924" y="662"/>
                    <a:pt x="2922" y="660"/>
                  </a:cubicBezTo>
                  <a:cubicBezTo>
                    <a:pt x="2922" y="660"/>
                    <a:pt x="2922" y="660"/>
                    <a:pt x="2922" y="660"/>
                  </a:cubicBezTo>
                  <a:cubicBezTo>
                    <a:pt x="2921" y="660"/>
                    <a:pt x="2920" y="659"/>
                    <a:pt x="2920" y="659"/>
                  </a:cubicBezTo>
                  <a:cubicBezTo>
                    <a:pt x="2920" y="659"/>
                    <a:pt x="2920" y="659"/>
                    <a:pt x="2920" y="659"/>
                  </a:cubicBezTo>
                  <a:cubicBezTo>
                    <a:pt x="2919" y="659"/>
                    <a:pt x="2919" y="659"/>
                    <a:pt x="2918" y="659"/>
                  </a:cubicBezTo>
                  <a:cubicBezTo>
                    <a:pt x="2918" y="659"/>
                    <a:pt x="2918" y="659"/>
                    <a:pt x="2918" y="659"/>
                  </a:cubicBezTo>
                  <a:cubicBezTo>
                    <a:pt x="2915" y="659"/>
                    <a:pt x="2911" y="656"/>
                    <a:pt x="2910" y="650"/>
                  </a:cubicBezTo>
                  <a:cubicBezTo>
                    <a:pt x="2910" y="650"/>
                    <a:pt x="2910" y="650"/>
                    <a:pt x="2910" y="650"/>
                  </a:cubicBezTo>
                  <a:cubicBezTo>
                    <a:pt x="2910" y="648"/>
                    <a:pt x="2909" y="647"/>
                    <a:pt x="2907" y="645"/>
                  </a:cubicBezTo>
                  <a:cubicBezTo>
                    <a:pt x="2907" y="645"/>
                    <a:pt x="2907" y="645"/>
                    <a:pt x="2907" y="645"/>
                  </a:cubicBezTo>
                  <a:cubicBezTo>
                    <a:pt x="2906" y="644"/>
                    <a:pt x="2903" y="641"/>
                    <a:pt x="2901" y="637"/>
                  </a:cubicBezTo>
                  <a:cubicBezTo>
                    <a:pt x="2901" y="637"/>
                    <a:pt x="2901" y="637"/>
                    <a:pt x="2901" y="637"/>
                  </a:cubicBezTo>
                  <a:cubicBezTo>
                    <a:pt x="2900" y="634"/>
                    <a:pt x="2900" y="632"/>
                    <a:pt x="2900" y="631"/>
                  </a:cubicBezTo>
                  <a:cubicBezTo>
                    <a:pt x="2900" y="631"/>
                    <a:pt x="2900" y="631"/>
                    <a:pt x="2900" y="631"/>
                  </a:cubicBezTo>
                  <a:cubicBezTo>
                    <a:pt x="2900" y="631"/>
                    <a:pt x="2900" y="631"/>
                    <a:pt x="2900" y="631"/>
                  </a:cubicBezTo>
                  <a:cubicBezTo>
                    <a:pt x="2899" y="628"/>
                    <a:pt x="2901" y="628"/>
                    <a:pt x="2897" y="626"/>
                  </a:cubicBezTo>
                  <a:cubicBezTo>
                    <a:pt x="2897" y="626"/>
                    <a:pt x="2897" y="626"/>
                    <a:pt x="2897" y="626"/>
                  </a:cubicBezTo>
                  <a:cubicBezTo>
                    <a:pt x="2896" y="626"/>
                    <a:pt x="2894" y="626"/>
                    <a:pt x="2893" y="626"/>
                  </a:cubicBezTo>
                  <a:cubicBezTo>
                    <a:pt x="2893" y="626"/>
                    <a:pt x="2893" y="626"/>
                    <a:pt x="2893" y="626"/>
                  </a:cubicBezTo>
                  <a:cubicBezTo>
                    <a:pt x="2889" y="625"/>
                    <a:pt x="2883" y="627"/>
                    <a:pt x="2881" y="629"/>
                  </a:cubicBezTo>
                  <a:cubicBezTo>
                    <a:pt x="2881" y="629"/>
                    <a:pt x="2881" y="629"/>
                    <a:pt x="2881" y="629"/>
                  </a:cubicBezTo>
                  <a:cubicBezTo>
                    <a:pt x="2880" y="630"/>
                    <a:pt x="2879" y="631"/>
                    <a:pt x="2877" y="631"/>
                  </a:cubicBezTo>
                  <a:cubicBezTo>
                    <a:pt x="2877" y="631"/>
                    <a:pt x="2877" y="631"/>
                    <a:pt x="2877" y="631"/>
                  </a:cubicBezTo>
                  <a:cubicBezTo>
                    <a:pt x="2875" y="630"/>
                    <a:pt x="2874" y="628"/>
                    <a:pt x="2873" y="627"/>
                  </a:cubicBezTo>
                  <a:cubicBezTo>
                    <a:pt x="2873" y="627"/>
                    <a:pt x="2873" y="627"/>
                    <a:pt x="2873" y="627"/>
                  </a:cubicBezTo>
                  <a:cubicBezTo>
                    <a:pt x="2872" y="625"/>
                    <a:pt x="2871" y="622"/>
                    <a:pt x="2870" y="619"/>
                  </a:cubicBezTo>
                  <a:cubicBezTo>
                    <a:pt x="2870" y="619"/>
                    <a:pt x="2870" y="619"/>
                    <a:pt x="2870" y="619"/>
                  </a:cubicBezTo>
                  <a:cubicBezTo>
                    <a:pt x="2868" y="617"/>
                    <a:pt x="2868" y="615"/>
                    <a:pt x="2868" y="613"/>
                  </a:cubicBezTo>
                  <a:cubicBezTo>
                    <a:pt x="2868" y="613"/>
                    <a:pt x="2868" y="613"/>
                    <a:pt x="2868" y="613"/>
                  </a:cubicBezTo>
                  <a:cubicBezTo>
                    <a:pt x="2868" y="610"/>
                    <a:pt x="2870" y="608"/>
                    <a:pt x="2872" y="604"/>
                  </a:cubicBezTo>
                  <a:cubicBezTo>
                    <a:pt x="2872" y="604"/>
                    <a:pt x="2872" y="604"/>
                    <a:pt x="2872" y="604"/>
                  </a:cubicBezTo>
                  <a:cubicBezTo>
                    <a:pt x="2872" y="604"/>
                    <a:pt x="2872" y="603"/>
                    <a:pt x="2872" y="603"/>
                  </a:cubicBezTo>
                  <a:cubicBezTo>
                    <a:pt x="2872" y="603"/>
                    <a:pt x="2872" y="603"/>
                    <a:pt x="2872" y="603"/>
                  </a:cubicBezTo>
                  <a:cubicBezTo>
                    <a:pt x="2872" y="603"/>
                    <a:pt x="2872" y="603"/>
                    <a:pt x="2872" y="603"/>
                  </a:cubicBezTo>
                  <a:cubicBezTo>
                    <a:pt x="2872" y="603"/>
                    <a:pt x="2872" y="603"/>
                    <a:pt x="2872" y="603"/>
                  </a:cubicBezTo>
                  <a:cubicBezTo>
                    <a:pt x="2872" y="602"/>
                    <a:pt x="2871" y="602"/>
                    <a:pt x="2871" y="601"/>
                  </a:cubicBezTo>
                  <a:cubicBezTo>
                    <a:pt x="2871" y="601"/>
                    <a:pt x="2871" y="601"/>
                    <a:pt x="2871" y="601"/>
                  </a:cubicBezTo>
                  <a:cubicBezTo>
                    <a:pt x="2870" y="600"/>
                    <a:pt x="2868" y="598"/>
                    <a:pt x="2867" y="597"/>
                  </a:cubicBezTo>
                  <a:cubicBezTo>
                    <a:pt x="2867" y="597"/>
                    <a:pt x="2867" y="597"/>
                    <a:pt x="2867" y="597"/>
                  </a:cubicBezTo>
                  <a:cubicBezTo>
                    <a:pt x="2867" y="595"/>
                    <a:pt x="2866" y="594"/>
                    <a:pt x="2866" y="593"/>
                  </a:cubicBezTo>
                  <a:cubicBezTo>
                    <a:pt x="2866" y="593"/>
                    <a:pt x="2866" y="593"/>
                    <a:pt x="2866" y="593"/>
                  </a:cubicBezTo>
                  <a:cubicBezTo>
                    <a:pt x="2865" y="592"/>
                    <a:pt x="2865" y="592"/>
                    <a:pt x="2864" y="592"/>
                  </a:cubicBezTo>
                  <a:cubicBezTo>
                    <a:pt x="2864" y="592"/>
                    <a:pt x="2864" y="592"/>
                    <a:pt x="2864" y="592"/>
                  </a:cubicBezTo>
                  <a:cubicBezTo>
                    <a:pt x="2864" y="592"/>
                    <a:pt x="2864" y="592"/>
                    <a:pt x="2864" y="592"/>
                  </a:cubicBezTo>
                  <a:cubicBezTo>
                    <a:pt x="2864" y="592"/>
                    <a:pt x="2864" y="592"/>
                    <a:pt x="2864" y="592"/>
                  </a:cubicBezTo>
                  <a:cubicBezTo>
                    <a:pt x="2862" y="593"/>
                    <a:pt x="2860" y="593"/>
                    <a:pt x="2858" y="593"/>
                  </a:cubicBezTo>
                  <a:cubicBezTo>
                    <a:pt x="2858" y="593"/>
                    <a:pt x="2858" y="593"/>
                    <a:pt x="2858" y="593"/>
                  </a:cubicBezTo>
                  <a:cubicBezTo>
                    <a:pt x="2856" y="593"/>
                    <a:pt x="2854" y="593"/>
                    <a:pt x="2852" y="591"/>
                  </a:cubicBezTo>
                  <a:cubicBezTo>
                    <a:pt x="2852" y="591"/>
                    <a:pt x="2852" y="591"/>
                    <a:pt x="2852" y="591"/>
                  </a:cubicBezTo>
                  <a:cubicBezTo>
                    <a:pt x="2850" y="589"/>
                    <a:pt x="2848" y="587"/>
                    <a:pt x="2845" y="587"/>
                  </a:cubicBezTo>
                  <a:cubicBezTo>
                    <a:pt x="2845" y="587"/>
                    <a:pt x="2845" y="587"/>
                    <a:pt x="2845" y="587"/>
                  </a:cubicBezTo>
                  <a:cubicBezTo>
                    <a:pt x="2844" y="587"/>
                    <a:pt x="2843" y="587"/>
                    <a:pt x="2842" y="588"/>
                  </a:cubicBezTo>
                  <a:cubicBezTo>
                    <a:pt x="2842" y="588"/>
                    <a:pt x="2842" y="588"/>
                    <a:pt x="2842" y="588"/>
                  </a:cubicBezTo>
                  <a:cubicBezTo>
                    <a:pt x="2835" y="590"/>
                    <a:pt x="2836" y="590"/>
                    <a:pt x="2833" y="593"/>
                  </a:cubicBezTo>
                  <a:cubicBezTo>
                    <a:pt x="2833" y="593"/>
                    <a:pt x="2833" y="593"/>
                    <a:pt x="2833" y="593"/>
                  </a:cubicBezTo>
                  <a:cubicBezTo>
                    <a:pt x="2830" y="597"/>
                    <a:pt x="2824" y="599"/>
                    <a:pt x="2820" y="599"/>
                  </a:cubicBezTo>
                  <a:cubicBezTo>
                    <a:pt x="2820" y="599"/>
                    <a:pt x="2820" y="599"/>
                    <a:pt x="2820" y="599"/>
                  </a:cubicBezTo>
                  <a:cubicBezTo>
                    <a:pt x="2820" y="599"/>
                    <a:pt x="2820" y="599"/>
                    <a:pt x="2819" y="599"/>
                  </a:cubicBezTo>
                  <a:cubicBezTo>
                    <a:pt x="2819" y="599"/>
                    <a:pt x="2819" y="599"/>
                    <a:pt x="2819" y="599"/>
                  </a:cubicBezTo>
                  <a:cubicBezTo>
                    <a:pt x="2815" y="599"/>
                    <a:pt x="2809" y="597"/>
                    <a:pt x="2805" y="596"/>
                  </a:cubicBezTo>
                  <a:cubicBezTo>
                    <a:pt x="2805" y="596"/>
                    <a:pt x="2805" y="596"/>
                    <a:pt x="2805" y="596"/>
                  </a:cubicBezTo>
                  <a:cubicBezTo>
                    <a:pt x="2801" y="595"/>
                    <a:pt x="2794" y="586"/>
                    <a:pt x="2793" y="586"/>
                  </a:cubicBezTo>
                  <a:cubicBezTo>
                    <a:pt x="2793" y="586"/>
                    <a:pt x="2793" y="586"/>
                    <a:pt x="2793" y="586"/>
                  </a:cubicBezTo>
                  <a:cubicBezTo>
                    <a:pt x="2793" y="586"/>
                    <a:pt x="2793" y="586"/>
                    <a:pt x="2793" y="586"/>
                  </a:cubicBezTo>
                  <a:cubicBezTo>
                    <a:pt x="2793" y="585"/>
                    <a:pt x="2793" y="585"/>
                    <a:pt x="2793" y="585"/>
                  </a:cubicBezTo>
                  <a:cubicBezTo>
                    <a:pt x="2793" y="585"/>
                    <a:pt x="2792" y="579"/>
                    <a:pt x="2792" y="577"/>
                  </a:cubicBezTo>
                  <a:cubicBezTo>
                    <a:pt x="2792" y="577"/>
                    <a:pt x="2792" y="577"/>
                    <a:pt x="2792" y="577"/>
                  </a:cubicBezTo>
                  <a:cubicBezTo>
                    <a:pt x="2792" y="575"/>
                    <a:pt x="2792" y="574"/>
                    <a:pt x="2792" y="573"/>
                  </a:cubicBezTo>
                  <a:cubicBezTo>
                    <a:pt x="2792" y="573"/>
                    <a:pt x="2792" y="573"/>
                    <a:pt x="2792" y="573"/>
                  </a:cubicBezTo>
                  <a:cubicBezTo>
                    <a:pt x="2795" y="574"/>
                    <a:pt x="2795" y="574"/>
                    <a:pt x="2795" y="574"/>
                  </a:cubicBezTo>
                  <a:cubicBezTo>
                    <a:pt x="2795" y="575"/>
                    <a:pt x="2795" y="576"/>
                    <a:pt x="2795" y="577"/>
                  </a:cubicBezTo>
                  <a:cubicBezTo>
                    <a:pt x="2795" y="577"/>
                    <a:pt x="2795" y="577"/>
                    <a:pt x="2795" y="577"/>
                  </a:cubicBezTo>
                  <a:cubicBezTo>
                    <a:pt x="2794" y="578"/>
                    <a:pt x="2795" y="583"/>
                    <a:pt x="2796" y="584"/>
                  </a:cubicBezTo>
                  <a:cubicBezTo>
                    <a:pt x="2796" y="584"/>
                    <a:pt x="2796" y="584"/>
                    <a:pt x="2796" y="584"/>
                  </a:cubicBezTo>
                  <a:cubicBezTo>
                    <a:pt x="2796" y="585"/>
                    <a:pt x="2798" y="587"/>
                    <a:pt x="2800" y="589"/>
                  </a:cubicBezTo>
                  <a:cubicBezTo>
                    <a:pt x="2800" y="589"/>
                    <a:pt x="2800" y="589"/>
                    <a:pt x="2800" y="589"/>
                  </a:cubicBezTo>
                  <a:cubicBezTo>
                    <a:pt x="2802" y="591"/>
                    <a:pt x="2805" y="593"/>
                    <a:pt x="2806" y="593"/>
                  </a:cubicBezTo>
                  <a:cubicBezTo>
                    <a:pt x="2806" y="593"/>
                    <a:pt x="2806" y="593"/>
                    <a:pt x="2806" y="593"/>
                  </a:cubicBezTo>
                  <a:cubicBezTo>
                    <a:pt x="2810" y="594"/>
                    <a:pt x="2816" y="596"/>
                    <a:pt x="2819" y="596"/>
                  </a:cubicBezTo>
                  <a:cubicBezTo>
                    <a:pt x="2819" y="596"/>
                    <a:pt x="2819" y="596"/>
                    <a:pt x="2819" y="596"/>
                  </a:cubicBezTo>
                  <a:cubicBezTo>
                    <a:pt x="2820" y="596"/>
                    <a:pt x="2820" y="596"/>
                    <a:pt x="2820" y="596"/>
                  </a:cubicBezTo>
                  <a:cubicBezTo>
                    <a:pt x="2820" y="596"/>
                    <a:pt x="2820" y="596"/>
                    <a:pt x="2820" y="596"/>
                  </a:cubicBezTo>
                  <a:cubicBezTo>
                    <a:pt x="2824" y="596"/>
                    <a:pt x="2829" y="594"/>
                    <a:pt x="2831" y="591"/>
                  </a:cubicBezTo>
                  <a:cubicBezTo>
                    <a:pt x="2831" y="591"/>
                    <a:pt x="2831" y="591"/>
                    <a:pt x="2831" y="591"/>
                  </a:cubicBezTo>
                  <a:cubicBezTo>
                    <a:pt x="2834" y="588"/>
                    <a:pt x="2834" y="587"/>
                    <a:pt x="2841" y="585"/>
                  </a:cubicBezTo>
                  <a:cubicBezTo>
                    <a:pt x="2841" y="585"/>
                    <a:pt x="2841" y="585"/>
                    <a:pt x="2841" y="585"/>
                  </a:cubicBezTo>
                  <a:cubicBezTo>
                    <a:pt x="2842" y="584"/>
                    <a:pt x="2844" y="584"/>
                    <a:pt x="2845" y="584"/>
                  </a:cubicBezTo>
                  <a:cubicBezTo>
                    <a:pt x="2845" y="584"/>
                    <a:pt x="2845" y="584"/>
                    <a:pt x="2845" y="584"/>
                  </a:cubicBezTo>
                  <a:cubicBezTo>
                    <a:pt x="2850" y="584"/>
                    <a:pt x="2852" y="588"/>
                    <a:pt x="2854" y="589"/>
                  </a:cubicBezTo>
                  <a:cubicBezTo>
                    <a:pt x="2854" y="589"/>
                    <a:pt x="2854" y="589"/>
                    <a:pt x="2854" y="589"/>
                  </a:cubicBezTo>
                  <a:cubicBezTo>
                    <a:pt x="2855" y="590"/>
                    <a:pt x="2856" y="590"/>
                    <a:pt x="2858" y="590"/>
                  </a:cubicBezTo>
                  <a:cubicBezTo>
                    <a:pt x="2858" y="590"/>
                    <a:pt x="2858" y="590"/>
                    <a:pt x="2858" y="590"/>
                  </a:cubicBezTo>
                  <a:cubicBezTo>
                    <a:pt x="2860" y="590"/>
                    <a:pt x="2861" y="590"/>
                    <a:pt x="2863" y="589"/>
                  </a:cubicBezTo>
                  <a:cubicBezTo>
                    <a:pt x="2863" y="589"/>
                    <a:pt x="2863" y="589"/>
                    <a:pt x="2863" y="589"/>
                  </a:cubicBezTo>
                  <a:cubicBezTo>
                    <a:pt x="2863" y="589"/>
                    <a:pt x="2864" y="589"/>
                    <a:pt x="2864" y="589"/>
                  </a:cubicBezTo>
                  <a:cubicBezTo>
                    <a:pt x="2864" y="589"/>
                    <a:pt x="2864" y="589"/>
                    <a:pt x="2864" y="589"/>
                  </a:cubicBezTo>
                  <a:cubicBezTo>
                    <a:pt x="2868" y="590"/>
                    <a:pt x="2868" y="593"/>
                    <a:pt x="2870" y="595"/>
                  </a:cubicBezTo>
                  <a:cubicBezTo>
                    <a:pt x="2870" y="595"/>
                    <a:pt x="2870" y="595"/>
                    <a:pt x="2870" y="595"/>
                  </a:cubicBezTo>
                  <a:cubicBezTo>
                    <a:pt x="2871" y="596"/>
                    <a:pt x="2872" y="598"/>
                    <a:pt x="2873" y="599"/>
                  </a:cubicBezTo>
                  <a:cubicBezTo>
                    <a:pt x="2873" y="599"/>
                    <a:pt x="2873" y="599"/>
                    <a:pt x="2873" y="599"/>
                  </a:cubicBezTo>
                  <a:cubicBezTo>
                    <a:pt x="2874" y="601"/>
                    <a:pt x="2875" y="601"/>
                    <a:pt x="2875" y="603"/>
                  </a:cubicBezTo>
                  <a:cubicBezTo>
                    <a:pt x="2875" y="603"/>
                    <a:pt x="2875" y="603"/>
                    <a:pt x="2875" y="603"/>
                  </a:cubicBezTo>
                  <a:cubicBezTo>
                    <a:pt x="2875" y="603"/>
                    <a:pt x="2875" y="603"/>
                    <a:pt x="2875" y="603"/>
                  </a:cubicBezTo>
                  <a:cubicBezTo>
                    <a:pt x="2875" y="603"/>
                    <a:pt x="2875" y="603"/>
                    <a:pt x="2875" y="603"/>
                  </a:cubicBezTo>
                  <a:cubicBezTo>
                    <a:pt x="2875" y="604"/>
                    <a:pt x="2875" y="604"/>
                    <a:pt x="2875" y="604"/>
                  </a:cubicBezTo>
                  <a:cubicBezTo>
                    <a:pt x="2875" y="604"/>
                    <a:pt x="2875" y="605"/>
                    <a:pt x="2874" y="606"/>
                  </a:cubicBezTo>
                  <a:cubicBezTo>
                    <a:pt x="2874" y="606"/>
                    <a:pt x="2874" y="606"/>
                    <a:pt x="2874" y="606"/>
                  </a:cubicBezTo>
                  <a:cubicBezTo>
                    <a:pt x="2872" y="610"/>
                    <a:pt x="2870" y="611"/>
                    <a:pt x="2870" y="613"/>
                  </a:cubicBezTo>
                  <a:cubicBezTo>
                    <a:pt x="2870" y="613"/>
                    <a:pt x="2870" y="613"/>
                    <a:pt x="2870" y="613"/>
                  </a:cubicBezTo>
                  <a:cubicBezTo>
                    <a:pt x="2870" y="614"/>
                    <a:pt x="2871" y="616"/>
                    <a:pt x="2872" y="618"/>
                  </a:cubicBezTo>
                  <a:cubicBezTo>
                    <a:pt x="2872" y="618"/>
                    <a:pt x="2872" y="618"/>
                    <a:pt x="2872" y="618"/>
                  </a:cubicBezTo>
                  <a:cubicBezTo>
                    <a:pt x="2875" y="622"/>
                    <a:pt x="2876" y="626"/>
                    <a:pt x="2877" y="627"/>
                  </a:cubicBezTo>
                  <a:cubicBezTo>
                    <a:pt x="2877" y="627"/>
                    <a:pt x="2877" y="627"/>
                    <a:pt x="2877" y="627"/>
                  </a:cubicBezTo>
                  <a:cubicBezTo>
                    <a:pt x="2877" y="628"/>
                    <a:pt x="2877" y="628"/>
                    <a:pt x="2877" y="628"/>
                  </a:cubicBezTo>
                  <a:cubicBezTo>
                    <a:pt x="2877" y="628"/>
                    <a:pt x="2877" y="628"/>
                    <a:pt x="2877" y="628"/>
                  </a:cubicBezTo>
                  <a:cubicBezTo>
                    <a:pt x="2878" y="628"/>
                    <a:pt x="2878" y="628"/>
                    <a:pt x="2879" y="627"/>
                  </a:cubicBezTo>
                  <a:cubicBezTo>
                    <a:pt x="2879" y="627"/>
                    <a:pt x="2879" y="627"/>
                    <a:pt x="2879" y="627"/>
                  </a:cubicBezTo>
                  <a:cubicBezTo>
                    <a:pt x="2882" y="624"/>
                    <a:pt x="2888" y="623"/>
                    <a:pt x="2893" y="623"/>
                  </a:cubicBezTo>
                  <a:cubicBezTo>
                    <a:pt x="2893" y="623"/>
                    <a:pt x="2893" y="623"/>
                    <a:pt x="2893" y="623"/>
                  </a:cubicBezTo>
                  <a:cubicBezTo>
                    <a:pt x="2895" y="623"/>
                    <a:pt x="2896" y="623"/>
                    <a:pt x="2898" y="623"/>
                  </a:cubicBezTo>
                  <a:cubicBezTo>
                    <a:pt x="2898" y="623"/>
                    <a:pt x="2898" y="623"/>
                    <a:pt x="2898" y="623"/>
                  </a:cubicBezTo>
                  <a:cubicBezTo>
                    <a:pt x="2901" y="624"/>
                    <a:pt x="2902" y="626"/>
                    <a:pt x="2902" y="628"/>
                  </a:cubicBezTo>
                  <a:cubicBezTo>
                    <a:pt x="2902" y="628"/>
                    <a:pt x="2902" y="628"/>
                    <a:pt x="2902" y="628"/>
                  </a:cubicBezTo>
                  <a:cubicBezTo>
                    <a:pt x="2902" y="628"/>
                    <a:pt x="2902" y="628"/>
                    <a:pt x="2902" y="628"/>
                  </a:cubicBezTo>
                  <a:cubicBezTo>
                    <a:pt x="2902" y="630"/>
                    <a:pt x="2902" y="631"/>
                    <a:pt x="2904" y="636"/>
                  </a:cubicBezTo>
                  <a:cubicBezTo>
                    <a:pt x="2904" y="636"/>
                    <a:pt x="2904" y="636"/>
                    <a:pt x="2904" y="636"/>
                  </a:cubicBezTo>
                  <a:cubicBezTo>
                    <a:pt x="2906" y="640"/>
                    <a:pt x="2908" y="642"/>
                    <a:pt x="2909" y="643"/>
                  </a:cubicBezTo>
                  <a:cubicBezTo>
                    <a:pt x="2909" y="643"/>
                    <a:pt x="2909" y="643"/>
                    <a:pt x="2909" y="643"/>
                  </a:cubicBezTo>
                  <a:cubicBezTo>
                    <a:pt x="2911" y="645"/>
                    <a:pt x="2913" y="647"/>
                    <a:pt x="2913" y="650"/>
                  </a:cubicBezTo>
                  <a:cubicBezTo>
                    <a:pt x="2913" y="650"/>
                    <a:pt x="2913" y="650"/>
                    <a:pt x="2913" y="650"/>
                  </a:cubicBezTo>
                  <a:cubicBezTo>
                    <a:pt x="2914" y="655"/>
                    <a:pt x="2917" y="656"/>
                    <a:pt x="2918" y="656"/>
                  </a:cubicBezTo>
                  <a:cubicBezTo>
                    <a:pt x="2918" y="656"/>
                    <a:pt x="2918" y="656"/>
                    <a:pt x="2918" y="656"/>
                  </a:cubicBezTo>
                  <a:cubicBezTo>
                    <a:pt x="2919" y="656"/>
                    <a:pt x="2919" y="656"/>
                    <a:pt x="2919" y="656"/>
                  </a:cubicBezTo>
                  <a:cubicBezTo>
                    <a:pt x="2919" y="656"/>
                    <a:pt x="2919" y="656"/>
                    <a:pt x="2919" y="656"/>
                  </a:cubicBezTo>
                  <a:cubicBezTo>
                    <a:pt x="2919" y="656"/>
                    <a:pt x="2920" y="656"/>
                    <a:pt x="2920" y="656"/>
                  </a:cubicBezTo>
                  <a:cubicBezTo>
                    <a:pt x="2920" y="656"/>
                    <a:pt x="2920" y="656"/>
                    <a:pt x="2920" y="656"/>
                  </a:cubicBezTo>
                  <a:cubicBezTo>
                    <a:pt x="2922" y="656"/>
                    <a:pt x="2922" y="657"/>
                    <a:pt x="2924" y="658"/>
                  </a:cubicBezTo>
                  <a:cubicBezTo>
                    <a:pt x="2924" y="658"/>
                    <a:pt x="2924" y="658"/>
                    <a:pt x="2924" y="658"/>
                  </a:cubicBezTo>
                  <a:cubicBezTo>
                    <a:pt x="2925" y="660"/>
                    <a:pt x="2928" y="661"/>
                    <a:pt x="2929" y="661"/>
                  </a:cubicBezTo>
                  <a:cubicBezTo>
                    <a:pt x="2929" y="661"/>
                    <a:pt x="2929" y="661"/>
                    <a:pt x="2929" y="661"/>
                  </a:cubicBezTo>
                  <a:cubicBezTo>
                    <a:pt x="2930" y="661"/>
                    <a:pt x="2932" y="661"/>
                    <a:pt x="2933" y="658"/>
                  </a:cubicBezTo>
                  <a:cubicBezTo>
                    <a:pt x="2933" y="658"/>
                    <a:pt x="2933" y="658"/>
                    <a:pt x="2933" y="658"/>
                  </a:cubicBezTo>
                  <a:cubicBezTo>
                    <a:pt x="2938" y="650"/>
                    <a:pt x="2935" y="647"/>
                    <a:pt x="2938" y="640"/>
                  </a:cubicBezTo>
                  <a:cubicBezTo>
                    <a:pt x="2938" y="640"/>
                    <a:pt x="2938" y="640"/>
                    <a:pt x="2938" y="640"/>
                  </a:cubicBezTo>
                  <a:cubicBezTo>
                    <a:pt x="2938" y="638"/>
                    <a:pt x="2939" y="636"/>
                    <a:pt x="2940" y="633"/>
                  </a:cubicBezTo>
                  <a:cubicBezTo>
                    <a:pt x="2940" y="633"/>
                    <a:pt x="2940" y="633"/>
                    <a:pt x="2940" y="633"/>
                  </a:cubicBezTo>
                  <a:cubicBezTo>
                    <a:pt x="2941" y="628"/>
                    <a:pt x="2947" y="624"/>
                    <a:pt x="2952" y="623"/>
                  </a:cubicBezTo>
                  <a:cubicBezTo>
                    <a:pt x="2952" y="623"/>
                    <a:pt x="2952" y="623"/>
                    <a:pt x="2952" y="623"/>
                  </a:cubicBezTo>
                  <a:cubicBezTo>
                    <a:pt x="2955" y="623"/>
                    <a:pt x="2957" y="625"/>
                    <a:pt x="2958" y="628"/>
                  </a:cubicBezTo>
                  <a:cubicBezTo>
                    <a:pt x="2958" y="628"/>
                    <a:pt x="2958" y="628"/>
                    <a:pt x="2958" y="628"/>
                  </a:cubicBezTo>
                  <a:cubicBezTo>
                    <a:pt x="2959" y="633"/>
                    <a:pt x="2960" y="639"/>
                    <a:pt x="2962" y="644"/>
                  </a:cubicBezTo>
                  <a:cubicBezTo>
                    <a:pt x="2962" y="644"/>
                    <a:pt x="2962" y="644"/>
                    <a:pt x="2962" y="644"/>
                  </a:cubicBezTo>
                  <a:cubicBezTo>
                    <a:pt x="2963" y="647"/>
                    <a:pt x="2964" y="649"/>
                    <a:pt x="2965" y="651"/>
                  </a:cubicBezTo>
                  <a:cubicBezTo>
                    <a:pt x="2965" y="651"/>
                    <a:pt x="2965" y="651"/>
                    <a:pt x="2965" y="651"/>
                  </a:cubicBezTo>
                  <a:cubicBezTo>
                    <a:pt x="2967" y="654"/>
                    <a:pt x="2969" y="658"/>
                    <a:pt x="2970" y="661"/>
                  </a:cubicBezTo>
                  <a:cubicBezTo>
                    <a:pt x="2970" y="661"/>
                    <a:pt x="2970" y="661"/>
                    <a:pt x="2970" y="661"/>
                  </a:cubicBezTo>
                  <a:cubicBezTo>
                    <a:pt x="2972" y="664"/>
                    <a:pt x="2974" y="667"/>
                    <a:pt x="2975" y="667"/>
                  </a:cubicBezTo>
                  <a:cubicBezTo>
                    <a:pt x="2975" y="667"/>
                    <a:pt x="2975" y="667"/>
                    <a:pt x="2975" y="667"/>
                  </a:cubicBezTo>
                  <a:cubicBezTo>
                    <a:pt x="2977" y="668"/>
                    <a:pt x="2979" y="669"/>
                    <a:pt x="2983" y="676"/>
                  </a:cubicBezTo>
                  <a:cubicBezTo>
                    <a:pt x="2983" y="676"/>
                    <a:pt x="2983" y="676"/>
                    <a:pt x="2983" y="676"/>
                  </a:cubicBezTo>
                  <a:cubicBezTo>
                    <a:pt x="2984" y="679"/>
                    <a:pt x="2987" y="683"/>
                    <a:pt x="2989" y="687"/>
                  </a:cubicBezTo>
                  <a:cubicBezTo>
                    <a:pt x="2989" y="687"/>
                    <a:pt x="2989" y="687"/>
                    <a:pt x="2989" y="687"/>
                  </a:cubicBezTo>
                  <a:cubicBezTo>
                    <a:pt x="2991" y="691"/>
                    <a:pt x="2994" y="693"/>
                    <a:pt x="2995" y="693"/>
                  </a:cubicBezTo>
                  <a:cubicBezTo>
                    <a:pt x="2995" y="693"/>
                    <a:pt x="2995" y="693"/>
                    <a:pt x="2995" y="693"/>
                  </a:cubicBezTo>
                  <a:cubicBezTo>
                    <a:pt x="2995" y="693"/>
                    <a:pt x="2995" y="693"/>
                    <a:pt x="2996" y="693"/>
                  </a:cubicBezTo>
                  <a:cubicBezTo>
                    <a:pt x="2996" y="693"/>
                    <a:pt x="2996" y="693"/>
                    <a:pt x="2996" y="693"/>
                  </a:cubicBezTo>
                  <a:cubicBezTo>
                    <a:pt x="3001" y="690"/>
                    <a:pt x="3009" y="689"/>
                    <a:pt x="3008" y="684"/>
                  </a:cubicBezTo>
                  <a:cubicBezTo>
                    <a:pt x="3008" y="684"/>
                    <a:pt x="3008" y="684"/>
                    <a:pt x="3008" y="684"/>
                  </a:cubicBezTo>
                  <a:cubicBezTo>
                    <a:pt x="3008" y="684"/>
                    <a:pt x="3008" y="684"/>
                    <a:pt x="3008" y="683"/>
                  </a:cubicBezTo>
                  <a:cubicBezTo>
                    <a:pt x="3008" y="683"/>
                    <a:pt x="3008" y="683"/>
                    <a:pt x="3008" y="683"/>
                  </a:cubicBezTo>
                  <a:cubicBezTo>
                    <a:pt x="3008" y="681"/>
                    <a:pt x="3007" y="679"/>
                    <a:pt x="3007" y="677"/>
                  </a:cubicBezTo>
                  <a:cubicBezTo>
                    <a:pt x="3007" y="677"/>
                    <a:pt x="3007" y="677"/>
                    <a:pt x="3007" y="677"/>
                  </a:cubicBezTo>
                  <a:cubicBezTo>
                    <a:pt x="3007" y="672"/>
                    <a:pt x="3009" y="669"/>
                    <a:pt x="3015" y="664"/>
                  </a:cubicBezTo>
                  <a:cubicBezTo>
                    <a:pt x="3015" y="664"/>
                    <a:pt x="3015" y="664"/>
                    <a:pt x="3015" y="664"/>
                  </a:cubicBezTo>
                  <a:cubicBezTo>
                    <a:pt x="3023" y="658"/>
                    <a:pt x="3027" y="658"/>
                    <a:pt x="3030" y="655"/>
                  </a:cubicBezTo>
                  <a:cubicBezTo>
                    <a:pt x="3030" y="655"/>
                    <a:pt x="3030" y="655"/>
                    <a:pt x="3030" y="655"/>
                  </a:cubicBezTo>
                  <a:cubicBezTo>
                    <a:pt x="3034" y="651"/>
                    <a:pt x="3036" y="650"/>
                    <a:pt x="3036" y="648"/>
                  </a:cubicBezTo>
                  <a:cubicBezTo>
                    <a:pt x="3036" y="648"/>
                    <a:pt x="3036" y="648"/>
                    <a:pt x="3036" y="648"/>
                  </a:cubicBezTo>
                  <a:cubicBezTo>
                    <a:pt x="3036" y="645"/>
                    <a:pt x="3039" y="643"/>
                    <a:pt x="3042" y="643"/>
                  </a:cubicBezTo>
                  <a:cubicBezTo>
                    <a:pt x="3042" y="643"/>
                    <a:pt x="3042" y="643"/>
                    <a:pt x="3042" y="643"/>
                  </a:cubicBezTo>
                  <a:cubicBezTo>
                    <a:pt x="3045" y="643"/>
                    <a:pt x="3047" y="644"/>
                    <a:pt x="3049" y="647"/>
                  </a:cubicBezTo>
                  <a:cubicBezTo>
                    <a:pt x="3049" y="647"/>
                    <a:pt x="3049" y="647"/>
                    <a:pt x="3049" y="647"/>
                  </a:cubicBezTo>
                  <a:cubicBezTo>
                    <a:pt x="3050" y="650"/>
                    <a:pt x="3053" y="654"/>
                    <a:pt x="3054" y="654"/>
                  </a:cubicBezTo>
                  <a:cubicBezTo>
                    <a:pt x="3054" y="654"/>
                    <a:pt x="3054" y="654"/>
                    <a:pt x="3054" y="654"/>
                  </a:cubicBezTo>
                  <a:cubicBezTo>
                    <a:pt x="3054" y="654"/>
                    <a:pt x="3055" y="653"/>
                    <a:pt x="3056" y="650"/>
                  </a:cubicBezTo>
                  <a:cubicBezTo>
                    <a:pt x="3056" y="650"/>
                    <a:pt x="3056" y="650"/>
                    <a:pt x="3056" y="650"/>
                  </a:cubicBezTo>
                  <a:cubicBezTo>
                    <a:pt x="3057" y="647"/>
                    <a:pt x="3058" y="645"/>
                    <a:pt x="3059" y="643"/>
                  </a:cubicBezTo>
                  <a:cubicBezTo>
                    <a:pt x="3059" y="643"/>
                    <a:pt x="3059" y="643"/>
                    <a:pt x="3059" y="643"/>
                  </a:cubicBezTo>
                  <a:cubicBezTo>
                    <a:pt x="3059" y="641"/>
                    <a:pt x="3060" y="640"/>
                    <a:pt x="3062" y="639"/>
                  </a:cubicBezTo>
                  <a:cubicBezTo>
                    <a:pt x="3062" y="639"/>
                    <a:pt x="3062" y="639"/>
                    <a:pt x="3062" y="639"/>
                  </a:cubicBezTo>
                  <a:cubicBezTo>
                    <a:pt x="3065" y="640"/>
                    <a:pt x="3066" y="642"/>
                    <a:pt x="3068" y="646"/>
                  </a:cubicBezTo>
                  <a:cubicBezTo>
                    <a:pt x="3068" y="646"/>
                    <a:pt x="3068" y="646"/>
                    <a:pt x="3068" y="646"/>
                  </a:cubicBezTo>
                  <a:cubicBezTo>
                    <a:pt x="3068" y="648"/>
                    <a:pt x="3068" y="650"/>
                    <a:pt x="3068" y="652"/>
                  </a:cubicBezTo>
                  <a:cubicBezTo>
                    <a:pt x="3068" y="652"/>
                    <a:pt x="3068" y="652"/>
                    <a:pt x="3068" y="652"/>
                  </a:cubicBezTo>
                  <a:cubicBezTo>
                    <a:pt x="3069" y="653"/>
                    <a:pt x="3069" y="654"/>
                    <a:pt x="3070" y="654"/>
                  </a:cubicBezTo>
                  <a:cubicBezTo>
                    <a:pt x="3070" y="654"/>
                    <a:pt x="3070" y="654"/>
                    <a:pt x="3070" y="654"/>
                  </a:cubicBezTo>
                  <a:cubicBezTo>
                    <a:pt x="3073" y="655"/>
                    <a:pt x="3075" y="657"/>
                    <a:pt x="3077" y="660"/>
                  </a:cubicBezTo>
                  <a:cubicBezTo>
                    <a:pt x="3077" y="660"/>
                    <a:pt x="3077" y="660"/>
                    <a:pt x="3077" y="660"/>
                  </a:cubicBezTo>
                  <a:cubicBezTo>
                    <a:pt x="3078" y="663"/>
                    <a:pt x="3080" y="668"/>
                    <a:pt x="3082" y="667"/>
                  </a:cubicBezTo>
                  <a:cubicBezTo>
                    <a:pt x="3082" y="667"/>
                    <a:pt x="3082" y="667"/>
                    <a:pt x="3082" y="667"/>
                  </a:cubicBezTo>
                  <a:cubicBezTo>
                    <a:pt x="3082" y="667"/>
                    <a:pt x="3082" y="667"/>
                    <a:pt x="3082" y="667"/>
                  </a:cubicBezTo>
                  <a:cubicBezTo>
                    <a:pt x="3082" y="667"/>
                    <a:pt x="3082" y="667"/>
                    <a:pt x="3082" y="667"/>
                  </a:cubicBezTo>
                  <a:cubicBezTo>
                    <a:pt x="3082" y="667"/>
                    <a:pt x="3083" y="667"/>
                    <a:pt x="3083" y="667"/>
                  </a:cubicBezTo>
                  <a:cubicBezTo>
                    <a:pt x="3083" y="667"/>
                    <a:pt x="3083" y="667"/>
                    <a:pt x="3083" y="667"/>
                  </a:cubicBezTo>
                  <a:cubicBezTo>
                    <a:pt x="3085" y="667"/>
                    <a:pt x="3087" y="668"/>
                    <a:pt x="3087" y="669"/>
                  </a:cubicBezTo>
                  <a:cubicBezTo>
                    <a:pt x="3087" y="669"/>
                    <a:pt x="3087" y="669"/>
                    <a:pt x="3087" y="669"/>
                  </a:cubicBezTo>
                  <a:cubicBezTo>
                    <a:pt x="3088" y="670"/>
                    <a:pt x="3088" y="671"/>
                    <a:pt x="3089" y="672"/>
                  </a:cubicBezTo>
                  <a:cubicBezTo>
                    <a:pt x="3089" y="672"/>
                    <a:pt x="3089" y="672"/>
                    <a:pt x="3089" y="672"/>
                  </a:cubicBezTo>
                  <a:cubicBezTo>
                    <a:pt x="3091" y="673"/>
                    <a:pt x="3094" y="674"/>
                    <a:pt x="3096" y="674"/>
                  </a:cubicBezTo>
                  <a:cubicBezTo>
                    <a:pt x="3096" y="674"/>
                    <a:pt x="3096" y="674"/>
                    <a:pt x="3096" y="674"/>
                  </a:cubicBezTo>
                  <a:cubicBezTo>
                    <a:pt x="3097" y="675"/>
                    <a:pt x="3097" y="674"/>
                    <a:pt x="3098" y="675"/>
                  </a:cubicBezTo>
                  <a:cubicBezTo>
                    <a:pt x="3098" y="675"/>
                    <a:pt x="3098" y="675"/>
                    <a:pt x="3098" y="675"/>
                  </a:cubicBezTo>
                  <a:cubicBezTo>
                    <a:pt x="3099" y="675"/>
                    <a:pt x="3100" y="676"/>
                    <a:pt x="3101" y="677"/>
                  </a:cubicBezTo>
                  <a:cubicBezTo>
                    <a:pt x="3101" y="677"/>
                    <a:pt x="3101" y="677"/>
                    <a:pt x="3101" y="677"/>
                  </a:cubicBezTo>
                  <a:cubicBezTo>
                    <a:pt x="3101" y="678"/>
                    <a:pt x="3101" y="679"/>
                    <a:pt x="3101" y="679"/>
                  </a:cubicBezTo>
                  <a:cubicBezTo>
                    <a:pt x="3101" y="679"/>
                    <a:pt x="3101" y="679"/>
                    <a:pt x="3101" y="679"/>
                  </a:cubicBezTo>
                  <a:cubicBezTo>
                    <a:pt x="3102" y="679"/>
                    <a:pt x="3102" y="679"/>
                    <a:pt x="3102" y="678"/>
                  </a:cubicBezTo>
                  <a:cubicBezTo>
                    <a:pt x="3102" y="678"/>
                    <a:pt x="3102" y="678"/>
                    <a:pt x="3102" y="678"/>
                  </a:cubicBezTo>
                  <a:cubicBezTo>
                    <a:pt x="3103" y="677"/>
                    <a:pt x="3104" y="676"/>
                    <a:pt x="3104" y="676"/>
                  </a:cubicBezTo>
                  <a:cubicBezTo>
                    <a:pt x="3104" y="676"/>
                    <a:pt x="3104" y="676"/>
                    <a:pt x="3104" y="676"/>
                  </a:cubicBezTo>
                  <a:cubicBezTo>
                    <a:pt x="3106" y="674"/>
                    <a:pt x="3108" y="672"/>
                    <a:pt x="3111" y="672"/>
                  </a:cubicBezTo>
                  <a:cubicBezTo>
                    <a:pt x="3111" y="672"/>
                    <a:pt x="3111" y="672"/>
                    <a:pt x="3111" y="672"/>
                  </a:cubicBezTo>
                  <a:cubicBezTo>
                    <a:pt x="3113" y="672"/>
                    <a:pt x="3114" y="672"/>
                    <a:pt x="3115" y="673"/>
                  </a:cubicBezTo>
                  <a:cubicBezTo>
                    <a:pt x="3115" y="673"/>
                    <a:pt x="3115" y="673"/>
                    <a:pt x="3115" y="673"/>
                  </a:cubicBezTo>
                  <a:cubicBezTo>
                    <a:pt x="3116" y="674"/>
                    <a:pt x="3116" y="674"/>
                    <a:pt x="3117" y="674"/>
                  </a:cubicBezTo>
                  <a:cubicBezTo>
                    <a:pt x="3117" y="674"/>
                    <a:pt x="3117" y="674"/>
                    <a:pt x="3117" y="674"/>
                  </a:cubicBezTo>
                  <a:cubicBezTo>
                    <a:pt x="3117" y="674"/>
                    <a:pt x="3117" y="674"/>
                    <a:pt x="3117" y="674"/>
                  </a:cubicBezTo>
                  <a:cubicBezTo>
                    <a:pt x="3117" y="674"/>
                    <a:pt x="3117" y="674"/>
                    <a:pt x="3117" y="674"/>
                  </a:cubicBezTo>
                  <a:cubicBezTo>
                    <a:pt x="3117" y="674"/>
                    <a:pt x="3117" y="674"/>
                    <a:pt x="3117" y="674"/>
                  </a:cubicBezTo>
                  <a:cubicBezTo>
                    <a:pt x="3117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9" y="674"/>
                    <a:pt x="3119" y="673"/>
                    <a:pt x="3120" y="673"/>
                  </a:cubicBezTo>
                  <a:cubicBezTo>
                    <a:pt x="3120" y="673"/>
                    <a:pt x="3120" y="673"/>
                    <a:pt x="3120" y="673"/>
                  </a:cubicBezTo>
                  <a:cubicBezTo>
                    <a:pt x="3122" y="672"/>
                    <a:pt x="3124" y="672"/>
                    <a:pt x="3125" y="672"/>
                  </a:cubicBezTo>
                  <a:cubicBezTo>
                    <a:pt x="3125" y="672"/>
                    <a:pt x="3125" y="672"/>
                    <a:pt x="3125" y="672"/>
                  </a:cubicBezTo>
                  <a:cubicBezTo>
                    <a:pt x="3125" y="674"/>
                    <a:pt x="3125" y="674"/>
                    <a:pt x="3125" y="674"/>
                  </a:cubicBezTo>
                  <a:cubicBezTo>
                    <a:pt x="3125" y="674"/>
                    <a:pt x="3123" y="675"/>
                    <a:pt x="3121" y="676"/>
                  </a:cubicBezTo>
                  <a:cubicBezTo>
                    <a:pt x="3121" y="676"/>
                    <a:pt x="3121" y="676"/>
                    <a:pt x="3121" y="676"/>
                  </a:cubicBezTo>
                  <a:cubicBezTo>
                    <a:pt x="3120" y="676"/>
                    <a:pt x="3119" y="677"/>
                    <a:pt x="3118" y="677"/>
                  </a:cubicBezTo>
                  <a:cubicBezTo>
                    <a:pt x="3118" y="677"/>
                    <a:pt x="3118" y="677"/>
                    <a:pt x="3118" y="677"/>
                  </a:cubicBezTo>
                  <a:cubicBezTo>
                    <a:pt x="3118" y="677"/>
                    <a:pt x="3119" y="676"/>
                    <a:pt x="3119" y="675"/>
                  </a:cubicBezTo>
                  <a:cubicBezTo>
                    <a:pt x="3119" y="675"/>
                    <a:pt x="3119" y="675"/>
                    <a:pt x="3119" y="675"/>
                  </a:cubicBezTo>
                  <a:cubicBezTo>
                    <a:pt x="3118" y="674"/>
                    <a:pt x="3118" y="675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8" y="674"/>
                    <a:pt x="3118" y="674"/>
                    <a:pt x="3118" y="674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6" y="677"/>
                    <a:pt x="3114" y="676"/>
                    <a:pt x="3113" y="675"/>
                  </a:cubicBezTo>
                  <a:cubicBezTo>
                    <a:pt x="3113" y="675"/>
                    <a:pt x="3113" y="675"/>
                    <a:pt x="3113" y="675"/>
                  </a:cubicBezTo>
                  <a:cubicBezTo>
                    <a:pt x="3113" y="675"/>
                    <a:pt x="3112" y="675"/>
                    <a:pt x="3111" y="675"/>
                  </a:cubicBezTo>
                  <a:cubicBezTo>
                    <a:pt x="3111" y="675"/>
                    <a:pt x="3111" y="675"/>
                    <a:pt x="3111" y="675"/>
                  </a:cubicBezTo>
                  <a:cubicBezTo>
                    <a:pt x="3110" y="674"/>
                    <a:pt x="3108" y="676"/>
                    <a:pt x="3106" y="678"/>
                  </a:cubicBezTo>
                  <a:cubicBezTo>
                    <a:pt x="3106" y="678"/>
                    <a:pt x="3106" y="678"/>
                    <a:pt x="3106" y="678"/>
                  </a:cubicBezTo>
                  <a:cubicBezTo>
                    <a:pt x="3106" y="678"/>
                    <a:pt x="3105" y="679"/>
                    <a:pt x="3105" y="680"/>
                  </a:cubicBezTo>
                  <a:cubicBezTo>
                    <a:pt x="3105" y="680"/>
                    <a:pt x="3105" y="680"/>
                    <a:pt x="3105" y="680"/>
                  </a:cubicBezTo>
                  <a:cubicBezTo>
                    <a:pt x="3103" y="681"/>
                    <a:pt x="3103" y="682"/>
                    <a:pt x="3101" y="682"/>
                  </a:cubicBezTo>
                  <a:cubicBezTo>
                    <a:pt x="3101" y="682"/>
                    <a:pt x="3101" y="682"/>
                    <a:pt x="3101" y="682"/>
                  </a:cubicBezTo>
                  <a:cubicBezTo>
                    <a:pt x="3099" y="682"/>
                    <a:pt x="3099" y="680"/>
                    <a:pt x="3098" y="678"/>
                  </a:cubicBezTo>
                  <a:cubicBezTo>
                    <a:pt x="3098" y="678"/>
                    <a:pt x="3098" y="678"/>
                    <a:pt x="3098" y="678"/>
                  </a:cubicBezTo>
                  <a:cubicBezTo>
                    <a:pt x="3098" y="678"/>
                    <a:pt x="3098" y="677"/>
                    <a:pt x="3098" y="677"/>
                  </a:cubicBezTo>
                  <a:cubicBezTo>
                    <a:pt x="3098" y="677"/>
                    <a:pt x="3098" y="677"/>
                    <a:pt x="3098" y="677"/>
                  </a:cubicBezTo>
                  <a:cubicBezTo>
                    <a:pt x="3098" y="677"/>
                    <a:pt x="3098" y="677"/>
                    <a:pt x="3098" y="677"/>
                  </a:cubicBezTo>
                  <a:cubicBezTo>
                    <a:pt x="3098" y="677"/>
                    <a:pt x="3096" y="677"/>
                    <a:pt x="3095" y="677"/>
                  </a:cubicBezTo>
                  <a:cubicBezTo>
                    <a:pt x="3095" y="677"/>
                    <a:pt x="3095" y="677"/>
                    <a:pt x="3095" y="677"/>
                  </a:cubicBezTo>
                  <a:cubicBezTo>
                    <a:pt x="3092" y="677"/>
                    <a:pt x="3090" y="675"/>
                    <a:pt x="3088" y="674"/>
                  </a:cubicBezTo>
                  <a:cubicBezTo>
                    <a:pt x="3088" y="674"/>
                    <a:pt x="3088" y="674"/>
                    <a:pt x="3088" y="674"/>
                  </a:cubicBezTo>
                  <a:cubicBezTo>
                    <a:pt x="3086" y="673"/>
                    <a:pt x="3085" y="672"/>
                    <a:pt x="3085" y="671"/>
                  </a:cubicBezTo>
                  <a:cubicBezTo>
                    <a:pt x="3085" y="671"/>
                    <a:pt x="3085" y="671"/>
                    <a:pt x="3085" y="671"/>
                  </a:cubicBezTo>
                  <a:cubicBezTo>
                    <a:pt x="3084" y="670"/>
                    <a:pt x="3084" y="670"/>
                    <a:pt x="3083" y="670"/>
                  </a:cubicBezTo>
                  <a:cubicBezTo>
                    <a:pt x="3083" y="670"/>
                    <a:pt x="3083" y="670"/>
                    <a:pt x="3083" y="670"/>
                  </a:cubicBezTo>
                  <a:cubicBezTo>
                    <a:pt x="3083" y="670"/>
                    <a:pt x="3083" y="670"/>
                    <a:pt x="3082" y="670"/>
                  </a:cubicBezTo>
                  <a:cubicBezTo>
                    <a:pt x="3082" y="670"/>
                    <a:pt x="3082" y="670"/>
                    <a:pt x="3082" y="670"/>
                  </a:cubicBezTo>
                  <a:cubicBezTo>
                    <a:pt x="3082" y="670"/>
                    <a:pt x="3082" y="670"/>
                    <a:pt x="3082" y="670"/>
                  </a:cubicBezTo>
                  <a:cubicBezTo>
                    <a:pt x="3082" y="670"/>
                    <a:pt x="3082" y="670"/>
                    <a:pt x="3082" y="670"/>
                  </a:cubicBezTo>
                  <a:cubicBezTo>
                    <a:pt x="3077" y="670"/>
                    <a:pt x="3076" y="664"/>
                    <a:pt x="3074" y="661"/>
                  </a:cubicBezTo>
                  <a:cubicBezTo>
                    <a:pt x="3074" y="661"/>
                    <a:pt x="3074" y="661"/>
                    <a:pt x="3074" y="661"/>
                  </a:cubicBezTo>
                  <a:cubicBezTo>
                    <a:pt x="3073" y="658"/>
                    <a:pt x="3072" y="657"/>
                    <a:pt x="3070" y="657"/>
                  </a:cubicBezTo>
                  <a:cubicBezTo>
                    <a:pt x="3070" y="657"/>
                    <a:pt x="3070" y="657"/>
                    <a:pt x="3070" y="657"/>
                  </a:cubicBezTo>
                  <a:cubicBezTo>
                    <a:pt x="3067" y="656"/>
                    <a:pt x="3066" y="654"/>
                    <a:pt x="3066" y="652"/>
                  </a:cubicBezTo>
                  <a:cubicBezTo>
                    <a:pt x="3066" y="652"/>
                    <a:pt x="3066" y="652"/>
                    <a:pt x="3066" y="652"/>
                  </a:cubicBezTo>
                  <a:cubicBezTo>
                    <a:pt x="3065" y="650"/>
                    <a:pt x="3066" y="648"/>
                    <a:pt x="3065" y="647"/>
                  </a:cubicBezTo>
                  <a:cubicBezTo>
                    <a:pt x="3065" y="647"/>
                    <a:pt x="3065" y="647"/>
                    <a:pt x="3065" y="647"/>
                  </a:cubicBezTo>
                  <a:cubicBezTo>
                    <a:pt x="3064" y="645"/>
                    <a:pt x="3064" y="644"/>
                    <a:pt x="3063" y="643"/>
                  </a:cubicBezTo>
                  <a:cubicBezTo>
                    <a:pt x="3063" y="643"/>
                    <a:pt x="3063" y="643"/>
                    <a:pt x="3063" y="643"/>
                  </a:cubicBezTo>
                  <a:cubicBezTo>
                    <a:pt x="3063" y="642"/>
                    <a:pt x="3062" y="642"/>
                    <a:pt x="3062" y="642"/>
                  </a:cubicBezTo>
                  <a:cubicBezTo>
                    <a:pt x="3062" y="642"/>
                    <a:pt x="3062" y="642"/>
                    <a:pt x="3062" y="642"/>
                  </a:cubicBezTo>
                  <a:cubicBezTo>
                    <a:pt x="3062" y="642"/>
                    <a:pt x="3062" y="642"/>
                    <a:pt x="3062" y="642"/>
                  </a:cubicBezTo>
                  <a:cubicBezTo>
                    <a:pt x="3062" y="642"/>
                    <a:pt x="3062" y="642"/>
                    <a:pt x="3062" y="643"/>
                  </a:cubicBezTo>
                  <a:cubicBezTo>
                    <a:pt x="3062" y="643"/>
                    <a:pt x="3062" y="643"/>
                    <a:pt x="3062" y="643"/>
                  </a:cubicBezTo>
                  <a:cubicBezTo>
                    <a:pt x="3062" y="643"/>
                    <a:pt x="3061" y="643"/>
                    <a:pt x="3061" y="644"/>
                  </a:cubicBezTo>
                  <a:cubicBezTo>
                    <a:pt x="3061" y="644"/>
                    <a:pt x="3061" y="644"/>
                    <a:pt x="3061" y="644"/>
                  </a:cubicBezTo>
                  <a:cubicBezTo>
                    <a:pt x="3060" y="646"/>
                    <a:pt x="3060" y="648"/>
                    <a:pt x="3059" y="651"/>
                  </a:cubicBezTo>
                  <a:cubicBezTo>
                    <a:pt x="3059" y="651"/>
                    <a:pt x="3059" y="651"/>
                    <a:pt x="3059" y="651"/>
                  </a:cubicBezTo>
                  <a:cubicBezTo>
                    <a:pt x="3058" y="654"/>
                    <a:pt x="3056" y="657"/>
                    <a:pt x="3054" y="657"/>
                  </a:cubicBezTo>
                  <a:cubicBezTo>
                    <a:pt x="3054" y="657"/>
                    <a:pt x="3054" y="657"/>
                    <a:pt x="3054" y="657"/>
                  </a:cubicBezTo>
                  <a:cubicBezTo>
                    <a:pt x="3050" y="656"/>
                    <a:pt x="3048" y="651"/>
                    <a:pt x="3046" y="648"/>
                  </a:cubicBezTo>
                  <a:cubicBezTo>
                    <a:pt x="3046" y="648"/>
                    <a:pt x="3046" y="648"/>
                    <a:pt x="3046" y="648"/>
                  </a:cubicBezTo>
                  <a:cubicBezTo>
                    <a:pt x="3045" y="646"/>
                    <a:pt x="3044" y="646"/>
                    <a:pt x="3042" y="646"/>
                  </a:cubicBezTo>
                  <a:cubicBezTo>
                    <a:pt x="3042" y="646"/>
                    <a:pt x="3042" y="646"/>
                    <a:pt x="3042" y="646"/>
                  </a:cubicBezTo>
                  <a:cubicBezTo>
                    <a:pt x="3040" y="646"/>
                    <a:pt x="3039" y="647"/>
                    <a:pt x="3039" y="648"/>
                  </a:cubicBezTo>
                  <a:cubicBezTo>
                    <a:pt x="3039" y="648"/>
                    <a:pt x="3039" y="648"/>
                    <a:pt x="3039" y="648"/>
                  </a:cubicBezTo>
                  <a:cubicBezTo>
                    <a:pt x="3038" y="652"/>
                    <a:pt x="3036" y="654"/>
                    <a:pt x="3032" y="657"/>
                  </a:cubicBezTo>
                  <a:cubicBezTo>
                    <a:pt x="3032" y="657"/>
                    <a:pt x="3032" y="657"/>
                    <a:pt x="3032" y="657"/>
                  </a:cubicBezTo>
                  <a:cubicBezTo>
                    <a:pt x="3028" y="661"/>
                    <a:pt x="3024" y="661"/>
                    <a:pt x="3017" y="667"/>
                  </a:cubicBezTo>
                  <a:cubicBezTo>
                    <a:pt x="3017" y="667"/>
                    <a:pt x="3017" y="667"/>
                    <a:pt x="3017" y="667"/>
                  </a:cubicBezTo>
                  <a:cubicBezTo>
                    <a:pt x="3011" y="671"/>
                    <a:pt x="3010" y="673"/>
                    <a:pt x="3010" y="677"/>
                  </a:cubicBezTo>
                  <a:cubicBezTo>
                    <a:pt x="3010" y="677"/>
                    <a:pt x="3010" y="677"/>
                    <a:pt x="3010" y="677"/>
                  </a:cubicBezTo>
                  <a:cubicBezTo>
                    <a:pt x="3010" y="678"/>
                    <a:pt x="3010" y="680"/>
                    <a:pt x="3011" y="682"/>
                  </a:cubicBezTo>
                  <a:cubicBezTo>
                    <a:pt x="3011" y="682"/>
                    <a:pt x="3011" y="682"/>
                    <a:pt x="3011" y="682"/>
                  </a:cubicBezTo>
                  <a:cubicBezTo>
                    <a:pt x="3011" y="683"/>
                    <a:pt x="3011" y="684"/>
                    <a:pt x="3011" y="684"/>
                  </a:cubicBezTo>
                  <a:cubicBezTo>
                    <a:pt x="3011" y="684"/>
                    <a:pt x="3011" y="684"/>
                    <a:pt x="3011" y="684"/>
                  </a:cubicBezTo>
                  <a:cubicBezTo>
                    <a:pt x="3011" y="692"/>
                    <a:pt x="3001" y="693"/>
                    <a:pt x="2997" y="695"/>
                  </a:cubicBezTo>
                  <a:cubicBezTo>
                    <a:pt x="2997" y="695"/>
                    <a:pt x="2997" y="695"/>
                    <a:pt x="2997" y="695"/>
                  </a:cubicBezTo>
                  <a:cubicBezTo>
                    <a:pt x="2996" y="696"/>
                    <a:pt x="2996" y="696"/>
                    <a:pt x="2995" y="696"/>
                  </a:cubicBezTo>
                  <a:cubicBezTo>
                    <a:pt x="2995" y="696"/>
                    <a:pt x="2995" y="696"/>
                    <a:pt x="2995" y="696"/>
                  </a:cubicBezTo>
                  <a:cubicBezTo>
                    <a:pt x="2995" y="696"/>
                    <a:pt x="2995" y="696"/>
                    <a:pt x="2995" y="696"/>
                  </a:cubicBezTo>
                  <a:close/>
                  <a:moveTo>
                    <a:pt x="3117" y="677"/>
                  </a:move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lose/>
                  <a:moveTo>
                    <a:pt x="3116" y="677"/>
                  </a:moveTo>
                  <a:cubicBezTo>
                    <a:pt x="3116" y="677"/>
                    <a:pt x="3116" y="677"/>
                    <a:pt x="3116" y="677"/>
                  </a:cubicBezTo>
                  <a:cubicBezTo>
                    <a:pt x="3116" y="677"/>
                    <a:pt x="3116" y="677"/>
                    <a:pt x="3116" y="677"/>
                  </a:cubicBezTo>
                  <a:cubicBezTo>
                    <a:pt x="3116" y="677"/>
                    <a:pt x="3116" y="677"/>
                    <a:pt x="3116" y="677"/>
                  </a:cubicBezTo>
                  <a:cubicBezTo>
                    <a:pt x="3116" y="677"/>
                    <a:pt x="3116" y="677"/>
                    <a:pt x="3116" y="677"/>
                  </a:cubicBezTo>
                  <a:close/>
                  <a:moveTo>
                    <a:pt x="3118" y="677"/>
                  </a:moveTo>
                  <a:cubicBezTo>
                    <a:pt x="3118" y="677"/>
                    <a:pt x="3118" y="677"/>
                    <a:pt x="3118" y="677"/>
                  </a:cubicBezTo>
                  <a:cubicBezTo>
                    <a:pt x="3118" y="677"/>
                    <a:pt x="3118" y="677"/>
                    <a:pt x="3118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7" y="677"/>
                    <a:pt x="3117" y="677"/>
                  </a:cubicBezTo>
                  <a:cubicBezTo>
                    <a:pt x="3117" y="677"/>
                    <a:pt x="3118" y="677"/>
                    <a:pt x="3118" y="677"/>
                  </a:cubicBezTo>
                  <a:close/>
                  <a:moveTo>
                    <a:pt x="2577" y="136"/>
                  </a:moveTo>
                  <a:cubicBezTo>
                    <a:pt x="2575" y="127"/>
                    <a:pt x="2563" y="104"/>
                    <a:pt x="2562" y="92"/>
                  </a:cubicBezTo>
                  <a:cubicBezTo>
                    <a:pt x="2562" y="92"/>
                    <a:pt x="2562" y="92"/>
                    <a:pt x="2562" y="92"/>
                  </a:cubicBezTo>
                  <a:cubicBezTo>
                    <a:pt x="2561" y="87"/>
                    <a:pt x="2561" y="85"/>
                    <a:pt x="2561" y="83"/>
                  </a:cubicBezTo>
                  <a:cubicBezTo>
                    <a:pt x="2561" y="83"/>
                    <a:pt x="2561" y="83"/>
                    <a:pt x="2561" y="83"/>
                  </a:cubicBezTo>
                  <a:cubicBezTo>
                    <a:pt x="2561" y="81"/>
                    <a:pt x="2562" y="80"/>
                    <a:pt x="2563" y="78"/>
                  </a:cubicBezTo>
                  <a:cubicBezTo>
                    <a:pt x="2563" y="78"/>
                    <a:pt x="2563" y="78"/>
                    <a:pt x="2563" y="78"/>
                  </a:cubicBezTo>
                  <a:cubicBezTo>
                    <a:pt x="2564" y="78"/>
                    <a:pt x="2564" y="78"/>
                    <a:pt x="2564" y="77"/>
                  </a:cubicBezTo>
                  <a:cubicBezTo>
                    <a:pt x="2564" y="77"/>
                    <a:pt x="2564" y="77"/>
                    <a:pt x="2564" y="77"/>
                  </a:cubicBezTo>
                  <a:cubicBezTo>
                    <a:pt x="2564" y="76"/>
                    <a:pt x="2564" y="75"/>
                    <a:pt x="2563" y="74"/>
                  </a:cubicBezTo>
                  <a:cubicBezTo>
                    <a:pt x="2563" y="74"/>
                    <a:pt x="2563" y="74"/>
                    <a:pt x="2563" y="74"/>
                  </a:cubicBezTo>
                  <a:cubicBezTo>
                    <a:pt x="2562" y="73"/>
                    <a:pt x="2561" y="72"/>
                    <a:pt x="2560" y="72"/>
                  </a:cubicBezTo>
                  <a:cubicBezTo>
                    <a:pt x="2560" y="72"/>
                    <a:pt x="2560" y="72"/>
                    <a:pt x="2560" y="72"/>
                  </a:cubicBezTo>
                  <a:cubicBezTo>
                    <a:pt x="2560" y="72"/>
                    <a:pt x="2560" y="72"/>
                    <a:pt x="2560" y="72"/>
                  </a:cubicBezTo>
                  <a:cubicBezTo>
                    <a:pt x="2560" y="72"/>
                    <a:pt x="2560" y="72"/>
                    <a:pt x="2560" y="72"/>
                  </a:cubicBezTo>
                  <a:cubicBezTo>
                    <a:pt x="2559" y="72"/>
                    <a:pt x="2559" y="73"/>
                    <a:pt x="2558" y="73"/>
                  </a:cubicBezTo>
                  <a:cubicBezTo>
                    <a:pt x="2558" y="73"/>
                    <a:pt x="2558" y="73"/>
                    <a:pt x="2558" y="73"/>
                  </a:cubicBezTo>
                  <a:cubicBezTo>
                    <a:pt x="2556" y="72"/>
                    <a:pt x="2552" y="72"/>
                    <a:pt x="2550" y="71"/>
                  </a:cubicBezTo>
                  <a:cubicBezTo>
                    <a:pt x="2550" y="71"/>
                    <a:pt x="2550" y="71"/>
                    <a:pt x="2550" y="71"/>
                  </a:cubicBezTo>
                  <a:cubicBezTo>
                    <a:pt x="2548" y="70"/>
                    <a:pt x="2546" y="67"/>
                    <a:pt x="2542" y="64"/>
                  </a:cubicBezTo>
                  <a:cubicBezTo>
                    <a:pt x="2542" y="64"/>
                    <a:pt x="2542" y="64"/>
                    <a:pt x="2542" y="64"/>
                  </a:cubicBezTo>
                  <a:cubicBezTo>
                    <a:pt x="2539" y="61"/>
                    <a:pt x="2535" y="58"/>
                    <a:pt x="2533" y="59"/>
                  </a:cubicBezTo>
                  <a:cubicBezTo>
                    <a:pt x="2533" y="59"/>
                    <a:pt x="2533" y="59"/>
                    <a:pt x="2533" y="59"/>
                  </a:cubicBezTo>
                  <a:cubicBezTo>
                    <a:pt x="2532" y="59"/>
                    <a:pt x="2531" y="59"/>
                    <a:pt x="2530" y="63"/>
                  </a:cubicBezTo>
                  <a:cubicBezTo>
                    <a:pt x="2530" y="63"/>
                    <a:pt x="2530" y="63"/>
                    <a:pt x="2530" y="63"/>
                  </a:cubicBezTo>
                  <a:cubicBezTo>
                    <a:pt x="2529" y="69"/>
                    <a:pt x="2525" y="78"/>
                    <a:pt x="2519" y="79"/>
                  </a:cubicBezTo>
                  <a:cubicBezTo>
                    <a:pt x="2519" y="79"/>
                    <a:pt x="2519" y="79"/>
                    <a:pt x="2519" y="79"/>
                  </a:cubicBezTo>
                  <a:cubicBezTo>
                    <a:pt x="2516" y="79"/>
                    <a:pt x="2514" y="77"/>
                    <a:pt x="2511" y="74"/>
                  </a:cubicBezTo>
                  <a:cubicBezTo>
                    <a:pt x="2511" y="74"/>
                    <a:pt x="2511" y="74"/>
                    <a:pt x="2511" y="74"/>
                  </a:cubicBezTo>
                  <a:cubicBezTo>
                    <a:pt x="2507" y="69"/>
                    <a:pt x="2505" y="67"/>
                    <a:pt x="2503" y="67"/>
                  </a:cubicBezTo>
                  <a:cubicBezTo>
                    <a:pt x="2503" y="67"/>
                    <a:pt x="2503" y="67"/>
                    <a:pt x="2503" y="67"/>
                  </a:cubicBezTo>
                  <a:cubicBezTo>
                    <a:pt x="2501" y="66"/>
                    <a:pt x="2499" y="66"/>
                    <a:pt x="2494" y="64"/>
                  </a:cubicBezTo>
                  <a:cubicBezTo>
                    <a:pt x="2494" y="64"/>
                    <a:pt x="2494" y="64"/>
                    <a:pt x="2494" y="64"/>
                  </a:cubicBezTo>
                  <a:cubicBezTo>
                    <a:pt x="2492" y="63"/>
                    <a:pt x="2490" y="62"/>
                    <a:pt x="2488" y="62"/>
                  </a:cubicBezTo>
                  <a:cubicBezTo>
                    <a:pt x="2488" y="62"/>
                    <a:pt x="2488" y="62"/>
                    <a:pt x="2488" y="62"/>
                  </a:cubicBezTo>
                  <a:cubicBezTo>
                    <a:pt x="2487" y="61"/>
                    <a:pt x="2485" y="61"/>
                    <a:pt x="2484" y="58"/>
                  </a:cubicBezTo>
                  <a:cubicBezTo>
                    <a:pt x="2484" y="58"/>
                    <a:pt x="2484" y="58"/>
                    <a:pt x="2484" y="58"/>
                  </a:cubicBezTo>
                  <a:cubicBezTo>
                    <a:pt x="2485" y="56"/>
                    <a:pt x="2486" y="55"/>
                    <a:pt x="2489" y="51"/>
                  </a:cubicBezTo>
                  <a:cubicBezTo>
                    <a:pt x="2489" y="51"/>
                    <a:pt x="2489" y="51"/>
                    <a:pt x="2489" y="51"/>
                  </a:cubicBezTo>
                  <a:cubicBezTo>
                    <a:pt x="2496" y="40"/>
                    <a:pt x="2498" y="38"/>
                    <a:pt x="2501" y="29"/>
                  </a:cubicBezTo>
                  <a:cubicBezTo>
                    <a:pt x="2501" y="29"/>
                    <a:pt x="2501" y="29"/>
                    <a:pt x="2501" y="29"/>
                  </a:cubicBezTo>
                  <a:cubicBezTo>
                    <a:pt x="2504" y="23"/>
                    <a:pt x="2507" y="19"/>
                    <a:pt x="2507" y="17"/>
                  </a:cubicBezTo>
                  <a:cubicBezTo>
                    <a:pt x="2507" y="17"/>
                    <a:pt x="2507" y="17"/>
                    <a:pt x="2507" y="17"/>
                  </a:cubicBezTo>
                  <a:cubicBezTo>
                    <a:pt x="2506" y="15"/>
                    <a:pt x="2506" y="14"/>
                    <a:pt x="2504" y="12"/>
                  </a:cubicBezTo>
                  <a:cubicBezTo>
                    <a:pt x="2504" y="12"/>
                    <a:pt x="2504" y="12"/>
                    <a:pt x="2504" y="12"/>
                  </a:cubicBezTo>
                  <a:cubicBezTo>
                    <a:pt x="2499" y="8"/>
                    <a:pt x="2496" y="4"/>
                    <a:pt x="2494" y="2"/>
                  </a:cubicBezTo>
                  <a:cubicBezTo>
                    <a:pt x="2494" y="2"/>
                    <a:pt x="2494" y="2"/>
                    <a:pt x="2494" y="2"/>
                  </a:cubicBezTo>
                  <a:cubicBezTo>
                    <a:pt x="2496" y="0"/>
                    <a:pt x="2496" y="0"/>
                    <a:pt x="2496" y="0"/>
                  </a:cubicBezTo>
                  <a:cubicBezTo>
                    <a:pt x="2498" y="2"/>
                    <a:pt x="2501" y="6"/>
                    <a:pt x="2505" y="10"/>
                  </a:cubicBezTo>
                  <a:cubicBezTo>
                    <a:pt x="2505" y="10"/>
                    <a:pt x="2505" y="10"/>
                    <a:pt x="2505" y="10"/>
                  </a:cubicBezTo>
                  <a:cubicBezTo>
                    <a:pt x="2508" y="12"/>
                    <a:pt x="2509" y="14"/>
                    <a:pt x="2509" y="17"/>
                  </a:cubicBezTo>
                  <a:cubicBezTo>
                    <a:pt x="2509" y="17"/>
                    <a:pt x="2509" y="17"/>
                    <a:pt x="2509" y="17"/>
                  </a:cubicBezTo>
                  <a:cubicBezTo>
                    <a:pt x="2509" y="21"/>
                    <a:pt x="2506" y="24"/>
                    <a:pt x="2504" y="30"/>
                  </a:cubicBezTo>
                  <a:cubicBezTo>
                    <a:pt x="2504" y="30"/>
                    <a:pt x="2504" y="30"/>
                    <a:pt x="2504" y="30"/>
                  </a:cubicBezTo>
                  <a:cubicBezTo>
                    <a:pt x="2501" y="39"/>
                    <a:pt x="2499" y="42"/>
                    <a:pt x="2491" y="52"/>
                  </a:cubicBezTo>
                  <a:cubicBezTo>
                    <a:pt x="2491" y="52"/>
                    <a:pt x="2491" y="52"/>
                    <a:pt x="2491" y="52"/>
                  </a:cubicBezTo>
                  <a:cubicBezTo>
                    <a:pt x="2488" y="56"/>
                    <a:pt x="2487" y="58"/>
                    <a:pt x="2487" y="58"/>
                  </a:cubicBezTo>
                  <a:cubicBezTo>
                    <a:pt x="2487" y="58"/>
                    <a:pt x="2487" y="58"/>
                    <a:pt x="2487" y="58"/>
                  </a:cubicBezTo>
                  <a:cubicBezTo>
                    <a:pt x="2487" y="58"/>
                    <a:pt x="2488" y="59"/>
                    <a:pt x="2489" y="59"/>
                  </a:cubicBezTo>
                  <a:cubicBezTo>
                    <a:pt x="2489" y="59"/>
                    <a:pt x="2489" y="59"/>
                    <a:pt x="2489" y="59"/>
                  </a:cubicBezTo>
                  <a:cubicBezTo>
                    <a:pt x="2490" y="59"/>
                    <a:pt x="2493" y="60"/>
                    <a:pt x="2495" y="61"/>
                  </a:cubicBezTo>
                  <a:cubicBezTo>
                    <a:pt x="2495" y="61"/>
                    <a:pt x="2495" y="61"/>
                    <a:pt x="2495" y="61"/>
                  </a:cubicBezTo>
                  <a:cubicBezTo>
                    <a:pt x="2499" y="63"/>
                    <a:pt x="2502" y="63"/>
                    <a:pt x="2504" y="64"/>
                  </a:cubicBezTo>
                  <a:cubicBezTo>
                    <a:pt x="2504" y="64"/>
                    <a:pt x="2504" y="64"/>
                    <a:pt x="2504" y="64"/>
                  </a:cubicBezTo>
                  <a:cubicBezTo>
                    <a:pt x="2507" y="65"/>
                    <a:pt x="2510" y="67"/>
                    <a:pt x="2514" y="72"/>
                  </a:cubicBezTo>
                  <a:cubicBezTo>
                    <a:pt x="2514" y="72"/>
                    <a:pt x="2514" y="72"/>
                    <a:pt x="2514" y="72"/>
                  </a:cubicBezTo>
                  <a:cubicBezTo>
                    <a:pt x="2516" y="75"/>
                    <a:pt x="2517" y="76"/>
                    <a:pt x="2519" y="76"/>
                  </a:cubicBezTo>
                  <a:cubicBezTo>
                    <a:pt x="2519" y="76"/>
                    <a:pt x="2519" y="76"/>
                    <a:pt x="2519" y="76"/>
                  </a:cubicBezTo>
                  <a:cubicBezTo>
                    <a:pt x="2522" y="76"/>
                    <a:pt x="2527" y="68"/>
                    <a:pt x="2528" y="62"/>
                  </a:cubicBezTo>
                  <a:cubicBezTo>
                    <a:pt x="2528" y="62"/>
                    <a:pt x="2528" y="62"/>
                    <a:pt x="2528" y="62"/>
                  </a:cubicBezTo>
                  <a:cubicBezTo>
                    <a:pt x="2528" y="58"/>
                    <a:pt x="2531" y="56"/>
                    <a:pt x="2533" y="56"/>
                  </a:cubicBezTo>
                  <a:cubicBezTo>
                    <a:pt x="2533" y="56"/>
                    <a:pt x="2533" y="56"/>
                    <a:pt x="2533" y="56"/>
                  </a:cubicBezTo>
                  <a:cubicBezTo>
                    <a:pt x="2537" y="56"/>
                    <a:pt x="2541" y="59"/>
                    <a:pt x="2544" y="62"/>
                  </a:cubicBezTo>
                  <a:cubicBezTo>
                    <a:pt x="2544" y="62"/>
                    <a:pt x="2544" y="62"/>
                    <a:pt x="2544" y="62"/>
                  </a:cubicBezTo>
                  <a:cubicBezTo>
                    <a:pt x="2548" y="65"/>
                    <a:pt x="2551" y="68"/>
                    <a:pt x="2551" y="68"/>
                  </a:cubicBezTo>
                  <a:cubicBezTo>
                    <a:pt x="2551" y="68"/>
                    <a:pt x="2551" y="68"/>
                    <a:pt x="2551" y="68"/>
                  </a:cubicBezTo>
                  <a:cubicBezTo>
                    <a:pt x="2552" y="69"/>
                    <a:pt x="2556" y="70"/>
                    <a:pt x="2558" y="70"/>
                  </a:cubicBezTo>
                  <a:cubicBezTo>
                    <a:pt x="2558" y="70"/>
                    <a:pt x="2558" y="70"/>
                    <a:pt x="2558" y="70"/>
                  </a:cubicBezTo>
                  <a:cubicBezTo>
                    <a:pt x="2559" y="70"/>
                    <a:pt x="2559" y="70"/>
                    <a:pt x="2559" y="70"/>
                  </a:cubicBezTo>
                  <a:cubicBezTo>
                    <a:pt x="2559" y="70"/>
                    <a:pt x="2559" y="70"/>
                    <a:pt x="2559" y="70"/>
                  </a:cubicBezTo>
                  <a:cubicBezTo>
                    <a:pt x="2559" y="70"/>
                    <a:pt x="2560" y="70"/>
                    <a:pt x="2560" y="70"/>
                  </a:cubicBezTo>
                  <a:cubicBezTo>
                    <a:pt x="2560" y="70"/>
                    <a:pt x="2560" y="70"/>
                    <a:pt x="2560" y="70"/>
                  </a:cubicBezTo>
                  <a:cubicBezTo>
                    <a:pt x="2564" y="70"/>
                    <a:pt x="2567" y="73"/>
                    <a:pt x="2567" y="77"/>
                  </a:cubicBezTo>
                  <a:cubicBezTo>
                    <a:pt x="2567" y="77"/>
                    <a:pt x="2567" y="77"/>
                    <a:pt x="2567" y="77"/>
                  </a:cubicBezTo>
                  <a:cubicBezTo>
                    <a:pt x="2567" y="78"/>
                    <a:pt x="2567" y="80"/>
                    <a:pt x="2565" y="81"/>
                  </a:cubicBezTo>
                  <a:cubicBezTo>
                    <a:pt x="2565" y="81"/>
                    <a:pt x="2565" y="81"/>
                    <a:pt x="2565" y="81"/>
                  </a:cubicBezTo>
                  <a:cubicBezTo>
                    <a:pt x="2563" y="82"/>
                    <a:pt x="2564" y="82"/>
                    <a:pt x="2564" y="83"/>
                  </a:cubicBezTo>
                  <a:cubicBezTo>
                    <a:pt x="2564" y="83"/>
                    <a:pt x="2564" y="83"/>
                    <a:pt x="2564" y="83"/>
                  </a:cubicBezTo>
                  <a:cubicBezTo>
                    <a:pt x="2564" y="84"/>
                    <a:pt x="2564" y="87"/>
                    <a:pt x="2564" y="92"/>
                  </a:cubicBezTo>
                  <a:cubicBezTo>
                    <a:pt x="2564" y="92"/>
                    <a:pt x="2564" y="92"/>
                    <a:pt x="2564" y="92"/>
                  </a:cubicBezTo>
                  <a:cubicBezTo>
                    <a:pt x="2565" y="103"/>
                    <a:pt x="2577" y="126"/>
                    <a:pt x="2580" y="135"/>
                  </a:cubicBezTo>
                  <a:cubicBezTo>
                    <a:pt x="2580" y="135"/>
                    <a:pt x="2580" y="135"/>
                    <a:pt x="2580" y="135"/>
                  </a:cubicBezTo>
                  <a:cubicBezTo>
                    <a:pt x="2582" y="141"/>
                    <a:pt x="2588" y="141"/>
                    <a:pt x="2593" y="143"/>
                  </a:cubicBezTo>
                  <a:cubicBezTo>
                    <a:pt x="2593" y="143"/>
                    <a:pt x="2593" y="143"/>
                    <a:pt x="2593" y="143"/>
                  </a:cubicBezTo>
                  <a:cubicBezTo>
                    <a:pt x="2593" y="145"/>
                    <a:pt x="2593" y="145"/>
                    <a:pt x="2593" y="145"/>
                  </a:cubicBezTo>
                  <a:cubicBezTo>
                    <a:pt x="2588" y="144"/>
                    <a:pt x="2580" y="144"/>
                    <a:pt x="2577" y="136"/>
                  </a:cubicBezTo>
                  <a:close/>
                  <a:moveTo>
                    <a:pt x="2494" y="2"/>
                  </a:moveTo>
                  <a:cubicBezTo>
                    <a:pt x="2494" y="2"/>
                    <a:pt x="2494" y="2"/>
                    <a:pt x="2494" y="2"/>
                  </a:cubicBezTo>
                  <a:cubicBezTo>
                    <a:pt x="2494" y="2"/>
                    <a:pt x="2494" y="2"/>
                    <a:pt x="2494" y="2"/>
                  </a:cubicBezTo>
                  <a:cubicBezTo>
                    <a:pt x="2494" y="2"/>
                    <a:pt x="2494" y="2"/>
                    <a:pt x="2494" y="2"/>
                  </a:cubicBezTo>
                  <a:cubicBezTo>
                    <a:pt x="2494" y="2"/>
                    <a:pt x="2494" y="2"/>
                    <a:pt x="2494" y="2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730"/>
            <p:cNvSpPr>
              <a:spLocks noEditPoints="1"/>
            </p:cNvSpPr>
            <p:nvPr/>
          </p:nvSpPr>
          <p:spPr bwMode="auto">
            <a:xfrm>
              <a:off x="1023" y="259"/>
              <a:ext cx="4880" cy="3640"/>
            </a:xfrm>
            <a:custGeom>
              <a:avLst/>
              <a:gdLst>
                <a:gd name="T0" fmla="*/ 1532 w 3447"/>
                <a:gd name="T1" fmla="*/ 2478 h 2571"/>
                <a:gd name="T2" fmla="*/ 1653 w 3447"/>
                <a:gd name="T3" fmla="*/ 2462 h 2571"/>
                <a:gd name="T4" fmla="*/ 1545 w 3447"/>
                <a:gd name="T5" fmla="*/ 2563 h 2571"/>
                <a:gd name="T6" fmla="*/ 1874 w 3447"/>
                <a:gd name="T7" fmla="*/ 2453 h 2571"/>
                <a:gd name="T8" fmla="*/ 1727 w 3447"/>
                <a:gd name="T9" fmla="*/ 2451 h 2571"/>
                <a:gd name="T10" fmla="*/ 1821 w 3447"/>
                <a:gd name="T11" fmla="*/ 2424 h 2571"/>
                <a:gd name="T12" fmla="*/ 1928 w 3447"/>
                <a:gd name="T13" fmla="*/ 2536 h 2571"/>
                <a:gd name="T14" fmla="*/ 1370 w 3447"/>
                <a:gd name="T15" fmla="*/ 2448 h 2571"/>
                <a:gd name="T16" fmla="*/ 1335 w 3447"/>
                <a:gd name="T17" fmla="*/ 2331 h 2571"/>
                <a:gd name="T18" fmla="*/ 1395 w 3447"/>
                <a:gd name="T19" fmla="*/ 2483 h 2571"/>
                <a:gd name="T20" fmla="*/ 1257 w 3447"/>
                <a:gd name="T21" fmla="*/ 2280 h 2571"/>
                <a:gd name="T22" fmla="*/ 1346 w 3447"/>
                <a:gd name="T23" fmla="*/ 2050 h 2571"/>
                <a:gd name="T24" fmla="*/ 1190 w 3447"/>
                <a:gd name="T25" fmla="*/ 1978 h 2571"/>
                <a:gd name="T26" fmla="*/ 866 w 3447"/>
                <a:gd name="T27" fmla="*/ 1938 h 2571"/>
                <a:gd name="T28" fmla="*/ 556 w 3447"/>
                <a:gd name="T29" fmla="*/ 1867 h 2571"/>
                <a:gd name="T30" fmla="*/ 345 w 3447"/>
                <a:gd name="T31" fmla="*/ 1680 h 2571"/>
                <a:gd name="T32" fmla="*/ 119 w 3447"/>
                <a:gd name="T33" fmla="*/ 1476 h 2571"/>
                <a:gd name="T34" fmla="*/ 176 w 3447"/>
                <a:gd name="T35" fmla="*/ 1258 h 2571"/>
                <a:gd name="T36" fmla="*/ 74 w 3447"/>
                <a:gd name="T37" fmla="*/ 1027 h 2571"/>
                <a:gd name="T38" fmla="*/ 29 w 3447"/>
                <a:gd name="T39" fmla="*/ 959 h 2571"/>
                <a:gd name="T40" fmla="*/ 167 w 3447"/>
                <a:gd name="T41" fmla="*/ 1177 h 2571"/>
                <a:gd name="T42" fmla="*/ 122 w 3447"/>
                <a:gd name="T43" fmla="*/ 1380 h 2571"/>
                <a:gd name="T44" fmla="*/ 266 w 3447"/>
                <a:gd name="T45" fmla="*/ 1595 h 2571"/>
                <a:gd name="T46" fmla="*/ 474 w 3447"/>
                <a:gd name="T47" fmla="*/ 1823 h 2571"/>
                <a:gd name="T48" fmla="*/ 704 w 3447"/>
                <a:gd name="T49" fmla="*/ 1961 h 2571"/>
                <a:gd name="T50" fmla="*/ 978 w 3447"/>
                <a:gd name="T51" fmla="*/ 2046 h 2571"/>
                <a:gd name="T52" fmla="*/ 1277 w 3447"/>
                <a:gd name="T53" fmla="*/ 1992 h 2571"/>
                <a:gd name="T54" fmla="*/ 1335 w 3447"/>
                <a:gd name="T55" fmla="*/ 2193 h 2571"/>
                <a:gd name="T56" fmla="*/ 1275 w 3447"/>
                <a:gd name="T57" fmla="*/ 2328 h 2571"/>
                <a:gd name="T58" fmla="*/ 3128 w 3447"/>
                <a:gd name="T59" fmla="*/ 876 h 2571"/>
                <a:gd name="T60" fmla="*/ 3261 w 3447"/>
                <a:gd name="T61" fmla="*/ 781 h 2571"/>
                <a:gd name="T62" fmla="*/ 3325 w 3447"/>
                <a:gd name="T63" fmla="*/ 721 h 2571"/>
                <a:gd name="T64" fmla="*/ 3324 w 3447"/>
                <a:gd name="T65" fmla="*/ 549 h 2571"/>
                <a:gd name="T66" fmla="*/ 3312 w 3447"/>
                <a:gd name="T67" fmla="*/ 763 h 2571"/>
                <a:gd name="T68" fmla="*/ 3193 w 3447"/>
                <a:gd name="T69" fmla="*/ 836 h 2571"/>
                <a:gd name="T70" fmla="*/ 3092 w 3447"/>
                <a:gd name="T71" fmla="*/ 907 h 2571"/>
                <a:gd name="T72" fmla="*/ 1718 w 3447"/>
                <a:gd name="T73" fmla="*/ 909 h 2571"/>
                <a:gd name="T74" fmla="*/ 1324 w 3447"/>
                <a:gd name="T75" fmla="*/ 704 h 2571"/>
                <a:gd name="T76" fmla="*/ 1087 w 3447"/>
                <a:gd name="T77" fmla="*/ 551 h 2571"/>
                <a:gd name="T78" fmla="*/ 1022 w 3447"/>
                <a:gd name="T79" fmla="*/ 315 h 2571"/>
                <a:gd name="T80" fmla="*/ 855 w 3447"/>
                <a:gd name="T81" fmla="*/ 357 h 2571"/>
                <a:gd name="T82" fmla="*/ 618 w 3447"/>
                <a:gd name="T83" fmla="*/ 461 h 2571"/>
                <a:gd name="T84" fmla="*/ 517 w 3447"/>
                <a:gd name="T85" fmla="*/ 577 h 2571"/>
                <a:gd name="T86" fmla="*/ 379 w 3447"/>
                <a:gd name="T87" fmla="*/ 689 h 2571"/>
                <a:gd name="T88" fmla="*/ 160 w 3447"/>
                <a:gd name="T89" fmla="*/ 702 h 2571"/>
                <a:gd name="T90" fmla="*/ 8 w 3447"/>
                <a:gd name="T91" fmla="*/ 818 h 2571"/>
                <a:gd name="T92" fmla="*/ 134 w 3447"/>
                <a:gd name="T93" fmla="*/ 705 h 2571"/>
                <a:gd name="T94" fmla="*/ 376 w 3447"/>
                <a:gd name="T95" fmla="*/ 686 h 2571"/>
                <a:gd name="T96" fmla="*/ 510 w 3447"/>
                <a:gd name="T97" fmla="*/ 551 h 2571"/>
                <a:gd name="T98" fmla="*/ 649 w 3447"/>
                <a:gd name="T99" fmla="*/ 472 h 2571"/>
                <a:gd name="T100" fmla="*/ 853 w 3447"/>
                <a:gd name="T101" fmla="*/ 338 h 2571"/>
                <a:gd name="T102" fmla="*/ 1055 w 3447"/>
                <a:gd name="T103" fmla="*/ 346 h 2571"/>
                <a:gd name="T104" fmla="*/ 1096 w 3447"/>
                <a:gd name="T105" fmla="*/ 573 h 2571"/>
                <a:gd name="T106" fmla="*/ 1338 w 3447"/>
                <a:gd name="T107" fmla="*/ 733 h 2571"/>
                <a:gd name="T108" fmla="*/ 1780 w 3447"/>
                <a:gd name="T109" fmla="*/ 940 h 2571"/>
                <a:gd name="T110" fmla="*/ 2174 w 3447"/>
                <a:gd name="T111" fmla="*/ 856 h 2571"/>
                <a:gd name="T112" fmla="*/ 2544 w 3447"/>
                <a:gd name="T113" fmla="*/ 552 h 2571"/>
                <a:gd name="T114" fmla="*/ 2552 w 3447"/>
                <a:gd name="T115" fmla="*/ 443 h 2571"/>
                <a:gd name="T116" fmla="*/ 2646 w 3447"/>
                <a:gd name="T117" fmla="*/ 483 h 2571"/>
                <a:gd name="T118" fmla="*/ 2407 w 3447"/>
                <a:gd name="T119" fmla="*/ 657 h 2571"/>
                <a:gd name="T120" fmla="*/ 2058 w 3447"/>
                <a:gd name="T121" fmla="*/ 904 h 2571"/>
                <a:gd name="T122" fmla="*/ 2441 w 3447"/>
                <a:gd name="T123" fmla="*/ 412 h 2571"/>
                <a:gd name="T124" fmla="*/ 3358 w 3447"/>
                <a:gd name="T125" fmla="*/ 312 h 2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7" h="2571">
                  <a:moveTo>
                    <a:pt x="1536" y="2571"/>
                  </a:moveTo>
                  <a:cubicBezTo>
                    <a:pt x="1534" y="2571"/>
                    <a:pt x="1532" y="2570"/>
                    <a:pt x="1529" y="2568"/>
                  </a:cubicBezTo>
                  <a:cubicBezTo>
                    <a:pt x="1529" y="2568"/>
                    <a:pt x="1529" y="2568"/>
                    <a:pt x="1529" y="2568"/>
                  </a:cubicBezTo>
                  <a:cubicBezTo>
                    <a:pt x="1527" y="2567"/>
                    <a:pt x="1525" y="2565"/>
                    <a:pt x="1524" y="2565"/>
                  </a:cubicBezTo>
                  <a:cubicBezTo>
                    <a:pt x="1524" y="2565"/>
                    <a:pt x="1524" y="2565"/>
                    <a:pt x="1524" y="2565"/>
                  </a:cubicBezTo>
                  <a:cubicBezTo>
                    <a:pt x="1522" y="2564"/>
                    <a:pt x="1520" y="2563"/>
                    <a:pt x="1519" y="2563"/>
                  </a:cubicBezTo>
                  <a:cubicBezTo>
                    <a:pt x="1519" y="2563"/>
                    <a:pt x="1519" y="2563"/>
                    <a:pt x="1519" y="2563"/>
                  </a:cubicBezTo>
                  <a:cubicBezTo>
                    <a:pt x="1518" y="2563"/>
                    <a:pt x="1518" y="2563"/>
                    <a:pt x="1517" y="2563"/>
                  </a:cubicBezTo>
                  <a:cubicBezTo>
                    <a:pt x="1517" y="2563"/>
                    <a:pt x="1517" y="2563"/>
                    <a:pt x="1517" y="2563"/>
                  </a:cubicBezTo>
                  <a:cubicBezTo>
                    <a:pt x="1517" y="2563"/>
                    <a:pt x="1516" y="2563"/>
                    <a:pt x="1515" y="2563"/>
                  </a:cubicBezTo>
                  <a:cubicBezTo>
                    <a:pt x="1515" y="2563"/>
                    <a:pt x="1515" y="2563"/>
                    <a:pt x="1515" y="2563"/>
                  </a:cubicBezTo>
                  <a:cubicBezTo>
                    <a:pt x="1514" y="2563"/>
                    <a:pt x="1513" y="2563"/>
                    <a:pt x="1513" y="2563"/>
                  </a:cubicBezTo>
                  <a:cubicBezTo>
                    <a:pt x="1513" y="2563"/>
                    <a:pt x="1513" y="2563"/>
                    <a:pt x="1513" y="2563"/>
                  </a:cubicBezTo>
                  <a:cubicBezTo>
                    <a:pt x="1512" y="2563"/>
                    <a:pt x="1512" y="2563"/>
                    <a:pt x="1512" y="2564"/>
                  </a:cubicBezTo>
                  <a:cubicBezTo>
                    <a:pt x="1512" y="2564"/>
                    <a:pt x="1512" y="2564"/>
                    <a:pt x="1512" y="2564"/>
                  </a:cubicBezTo>
                  <a:cubicBezTo>
                    <a:pt x="1510" y="2564"/>
                    <a:pt x="1506" y="2566"/>
                    <a:pt x="1503" y="2566"/>
                  </a:cubicBezTo>
                  <a:cubicBezTo>
                    <a:pt x="1503" y="2566"/>
                    <a:pt x="1503" y="2566"/>
                    <a:pt x="1503" y="2566"/>
                  </a:cubicBezTo>
                  <a:cubicBezTo>
                    <a:pt x="1502" y="2566"/>
                    <a:pt x="1502" y="2566"/>
                    <a:pt x="1502" y="2566"/>
                  </a:cubicBezTo>
                  <a:cubicBezTo>
                    <a:pt x="1502" y="2566"/>
                    <a:pt x="1502" y="2566"/>
                    <a:pt x="1502" y="2566"/>
                  </a:cubicBezTo>
                  <a:cubicBezTo>
                    <a:pt x="1498" y="2565"/>
                    <a:pt x="1496" y="2561"/>
                    <a:pt x="1496" y="2559"/>
                  </a:cubicBezTo>
                  <a:cubicBezTo>
                    <a:pt x="1496" y="2559"/>
                    <a:pt x="1496" y="2559"/>
                    <a:pt x="1496" y="2559"/>
                  </a:cubicBezTo>
                  <a:cubicBezTo>
                    <a:pt x="1496" y="2558"/>
                    <a:pt x="1496" y="2557"/>
                    <a:pt x="1497" y="2556"/>
                  </a:cubicBezTo>
                  <a:cubicBezTo>
                    <a:pt x="1497" y="2556"/>
                    <a:pt x="1497" y="2556"/>
                    <a:pt x="1497" y="2556"/>
                  </a:cubicBezTo>
                  <a:cubicBezTo>
                    <a:pt x="1498" y="2556"/>
                    <a:pt x="1498" y="2555"/>
                    <a:pt x="1498" y="2555"/>
                  </a:cubicBezTo>
                  <a:cubicBezTo>
                    <a:pt x="1498" y="2555"/>
                    <a:pt x="1498" y="2555"/>
                    <a:pt x="1498" y="2555"/>
                  </a:cubicBezTo>
                  <a:cubicBezTo>
                    <a:pt x="1497" y="2554"/>
                    <a:pt x="1494" y="2553"/>
                    <a:pt x="1493" y="2551"/>
                  </a:cubicBezTo>
                  <a:cubicBezTo>
                    <a:pt x="1493" y="2551"/>
                    <a:pt x="1493" y="2551"/>
                    <a:pt x="1493" y="2551"/>
                  </a:cubicBezTo>
                  <a:cubicBezTo>
                    <a:pt x="1493" y="2550"/>
                    <a:pt x="1492" y="2548"/>
                    <a:pt x="1492" y="2547"/>
                  </a:cubicBezTo>
                  <a:cubicBezTo>
                    <a:pt x="1492" y="2547"/>
                    <a:pt x="1492" y="2547"/>
                    <a:pt x="1492" y="2547"/>
                  </a:cubicBezTo>
                  <a:cubicBezTo>
                    <a:pt x="1492" y="2546"/>
                    <a:pt x="1493" y="2544"/>
                    <a:pt x="1494" y="2544"/>
                  </a:cubicBezTo>
                  <a:cubicBezTo>
                    <a:pt x="1494" y="2544"/>
                    <a:pt x="1494" y="2544"/>
                    <a:pt x="1494" y="2544"/>
                  </a:cubicBezTo>
                  <a:cubicBezTo>
                    <a:pt x="1494" y="2544"/>
                    <a:pt x="1495" y="2543"/>
                    <a:pt x="1495" y="2542"/>
                  </a:cubicBezTo>
                  <a:cubicBezTo>
                    <a:pt x="1495" y="2542"/>
                    <a:pt x="1495" y="2542"/>
                    <a:pt x="1495" y="2542"/>
                  </a:cubicBezTo>
                  <a:cubicBezTo>
                    <a:pt x="1495" y="2542"/>
                    <a:pt x="1495" y="2542"/>
                    <a:pt x="1495" y="2541"/>
                  </a:cubicBezTo>
                  <a:cubicBezTo>
                    <a:pt x="1495" y="2541"/>
                    <a:pt x="1495" y="2541"/>
                    <a:pt x="1495" y="2541"/>
                  </a:cubicBezTo>
                  <a:cubicBezTo>
                    <a:pt x="1495" y="2541"/>
                    <a:pt x="1495" y="2541"/>
                    <a:pt x="1495" y="2541"/>
                  </a:cubicBezTo>
                  <a:cubicBezTo>
                    <a:pt x="1498" y="2541"/>
                    <a:pt x="1498" y="2541"/>
                    <a:pt x="1498" y="2541"/>
                  </a:cubicBezTo>
                  <a:cubicBezTo>
                    <a:pt x="1498" y="2541"/>
                    <a:pt x="1498" y="2542"/>
                    <a:pt x="1498" y="2542"/>
                  </a:cubicBezTo>
                  <a:cubicBezTo>
                    <a:pt x="1498" y="2542"/>
                    <a:pt x="1498" y="2542"/>
                    <a:pt x="1498" y="2542"/>
                  </a:cubicBezTo>
                  <a:cubicBezTo>
                    <a:pt x="1498" y="2544"/>
                    <a:pt x="1498" y="2546"/>
                    <a:pt x="1495" y="2547"/>
                  </a:cubicBezTo>
                  <a:cubicBezTo>
                    <a:pt x="1495" y="2547"/>
                    <a:pt x="1495" y="2547"/>
                    <a:pt x="1495" y="2547"/>
                  </a:cubicBezTo>
                  <a:cubicBezTo>
                    <a:pt x="1495" y="2547"/>
                    <a:pt x="1496" y="2548"/>
                    <a:pt x="1496" y="2549"/>
                  </a:cubicBezTo>
                  <a:cubicBezTo>
                    <a:pt x="1496" y="2549"/>
                    <a:pt x="1496" y="2549"/>
                    <a:pt x="1496" y="2549"/>
                  </a:cubicBezTo>
                  <a:cubicBezTo>
                    <a:pt x="1497" y="2551"/>
                    <a:pt x="1499" y="2551"/>
                    <a:pt x="1500" y="2552"/>
                  </a:cubicBezTo>
                  <a:cubicBezTo>
                    <a:pt x="1500" y="2552"/>
                    <a:pt x="1500" y="2552"/>
                    <a:pt x="1500" y="2552"/>
                  </a:cubicBezTo>
                  <a:cubicBezTo>
                    <a:pt x="1501" y="2552"/>
                    <a:pt x="1502" y="2554"/>
                    <a:pt x="1502" y="2554"/>
                  </a:cubicBezTo>
                  <a:cubicBezTo>
                    <a:pt x="1502" y="2554"/>
                    <a:pt x="1502" y="2554"/>
                    <a:pt x="1502" y="2554"/>
                  </a:cubicBezTo>
                  <a:cubicBezTo>
                    <a:pt x="1502" y="2556"/>
                    <a:pt x="1501" y="2557"/>
                    <a:pt x="1500" y="2559"/>
                  </a:cubicBezTo>
                  <a:cubicBezTo>
                    <a:pt x="1500" y="2559"/>
                    <a:pt x="1500" y="2559"/>
                    <a:pt x="1500" y="2559"/>
                  </a:cubicBezTo>
                  <a:cubicBezTo>
                    <a:pt x="1500" y="2559"/>
                    <a:pt x="1500" y="2559"/>
                    <a:pt x="1500" y="2559"/>
                  </a:cubicBezTo>
                  <a:cubicBezTo>
                    <a:pt x="1500" y="2559"/>
                    <a:pt x="1500" y="2559"/>
                    <a:pt x="1500" y="2559"/>
                  </a:cubicBezTo>
                  <a:cubicBezTo>
                    <a:pt x="1500" y="2559"/>
                    <a:pt x="1500" y="2560"/>
                    <a:pt x="1501" y="2561"/>
                  </a:cubicBezTo>
                  <a:cubicBezTo>
                    <a:pt x="1501" y="2561"/>
                    <a:pt x="1501" y="2561"/>
                    <a:pt x="1501" y="2561"/>
                  </a:cubicBezTo>
                  <a:cubicBezTo>
                    <a:pt x="1501" y="2562"/>
                    <a:pt x="1502" y="2562"/>
                    <a:pt x="1502" y="2562"/>
                  </a:cubicBezTo>
                  <a:cubicBezTo>
                    <a:pt x="1502" y="2562"/>
                    <a:pt x="1502" y="2562"/>
                    <a:pt x="1502" y="2562"/>
                  </a:cubicBezTo>
                  <a:cubicBezTo>
                    <a:pt x="1502" y="2562"/>
                    <a:pt x="1503" y="2562"/>
                    <a:pt x="1503" y="2562"/>
                  </a:cubicBezTo>
                  <a:cubicBezTo>
                    <a:pt x="1503" y="2562"/>
                    <a:pt x="1503" y="2562"/>
                    <a:pt x="1503" y="2562"/>
                  </a:cubicBezTo>
                  <a:cubicBezTo>
                    <a:pt x="1505" y="2562"/>
                    <a:pt x="1508" y="2561"/>
                    <a:pt x="1511" y="2560"/>
                  </a:cubicBezTo>
                  <a:cubicBezTo>
                    <a:pt x="1511" y="2560"/>
                    <a:pt x="1511" y="2560"/>
                    <a:pt x="1511" y="2560"/>
                  </a:cubicBezTo>
                  <a:cubicBezTo>
                    <a:pt x="1511" y="2560"/>
                    <a:pt x="1512" y="2560"/>
                    <a:pt x="1513" y="2560"/>
                  </a:cubicBezTo>
                  <a:cubicBezTo>
                    <a:pt x="1513" y="2560"/>
                    <a:pt x="1513" y="2560"/>
                    <a:pt x="1513" y="2560"/>
                  </a:cubicBezTo>
                  <a:cubicBezTo>
                    <a:pt x="1514" y="2560"/>
                    <a:pt x="1514" y="2560"/>
                    <a:pt x="1515" y="2560"/>
                  </a:cubicBezTo>
                  <a:cubicBezTo>
                    <a:pt x="1515" y="2560"/>
                    <a:pt x="1515" y="2560"/>
                    <a:pt x="1515" y="2560"/>
                  </a:cubicBezTo>
                  <a:cubicBezTo>
                    <a:pt x="1515" y="2560"/>
                    <a:pt x="1516" y="2560"/>
                    <a:pt x="1516" y="2560"/>
                  </a:cubicBezTo>
                  <a:cubicBezTo>
                    <a:pt x="1516" y="2560"/>
                    <a:pt x="1516" y="2560"/>
                    <a:pt x="1516" y="2560"/>
                  </a:cubicBezTo>
                  <a:cubicBezTo>
                    <a:pt x="1517" y="2559"/>
                    <a:pt x="1518" y="2559"/>
                    <a:pt x="1519" y="2559"/>
                  </a:cubicBezTo>
                  <a:cubicBezTo>
                    <a:pt x="1519" y="2559"/>
                    <a:pt x="1519" y="2559"/>
                    <a:pt x="1519" y="2559"/>
                  </a:cubicBezTo>
                  <a:cubicBezTo>
                    <a:pt x="1522" y="2559"/>
                    <a:pt x="1524" y="2562"/>
                    <a:pt x="1526" y="2562"/>
                  </a:cubicBezTo>
                  <a:cubicBezTo>
                    <a:pt x="1526" y="2562"/>
                    <a:pt x="1526" y="2562"/>
                    <a:pt x="1526" y="2562"/>
                  </a:cubicBezTo>
                  <a:cubicBezTo>
                    <a:pt x="1527" y="2563"/>
                    <a:pt x="1529" y="2564"/>
                    <a:pt x="1531" y="2565"/>
                  </a:cubicBezTo>
                  <a:cubicBezTo>
                    <a:pt x="1531" y="2565"/>
                    <a:pt x="1531" y="2565"/>
                    <a:pt x="1531" y="2565"/>
                  </a:cubicBezTo>
                  <a:cubicBezTo>
                    <a:pt x="1533" y="2567"/>
                    <a:pt x="1536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7" y="2568"/>
                    <a:pt x="1537" y="2568"/>
                  </a:cubicBezTo>
                  <a:cubicBezTo>
                    <a:pt x="1537" y="2568"/>
                    <a:pt x="1538" y="2568"/>
                    <a:pt x="1538" y="2568"/>
                  </a:cubicBezTo>
                  <a:cubicBezTo>
                    <a:pt x="1538" y="2568"/>
                    <a:pt x="1538" y="2568"/>
                    <a:pt x="1538" y="2568"/>
                  </a:cubicBezTo>
                  <a:cubicBezTo>
                    <a:pt x="1538" y="2568"/>
                    <a:pt x="1538" y="2568"/>
                    <a:pt x="1538" y="2568"/>
                  </a:cubicBezTo>
                  <a:cubicBezTo>
                    <a:pt x="1538" y="2568"/>
                    <a:pt x="1538" y="2567"/>
                    <a:pt x="1538" y="2567"/>
                  </a:cubicBezTo>
                  <a:cubicBezTo>
                    <a:pt x="1538" y="2567"/>
                    <a:pt x="1538" y="2567"/>
                    <a:pt x="1538" y="2567"/>
                  </a:cubicBezTo>
                  <a:cubicBezTo>
                    <a:pt x="1538" y="2565"/>
                    <a:pt x="1540" y="2563"/>
                    <a:pt x="1542" y="2563"/>
                  </a:cubicBezTo>
                  <a:cubicBezTo>
                    <a:pt x="1542" y="2563"/>
                    <a:pt x="1542" y="2563"/>
                    <a:pt x="1542" y="2563"/>
                  </a:cubicBezTo>
                  <a:cubicBezTo>
                    <a:pt x="1542" y="2562"/>
                    <a:pt x="1542" y="2561"/>
                    <a:pt x="1541" y="2560"/>
                  </a:cubicBezTo>
                  <a:cubicBezTo>
                    <a:pt x="1541" y="2560"/>
                    <a:pt x="1541" y="2560"/>
                    <a:pt x="1541" y="2560"/>
                  </a:cubicBezTo>
                  <a:cubicBezTo>
                    <a:pt x="1541" y="2560"/>
                    <a:pt x="1540" y="2560"/>
                    <a:pt x="1539" y="2560"/>
                  </a:cubicBezTo>
                  <a:cubicBezTo>
                    <a:pt x="1539" y="2560"/>
                    <a:pt x="1539" y="2560"/>
                    <a:pt x="1539" y="2560"/>
                  </a:cubicBezTo>
                  <a:cubicBezTo>
                    <a:pt x="1538" y="2559"/>
                    <a:pt x="1536" y="2559"/>
                    <a:pt x="1535" y="2557"/>
                  </a:cubicBezTo>
                  <a:cubicBezTo>
                    <a:pt x="1535" y="2557"/>
                    <a:pt x="1535" y="2557"/>
                    <a:pt x="1535" y="2557"/>
                  </a:cubicBezTo>
                  <a:cubicBezTo>
                    <a:pt x="1535" y="2556"/>
                    <a:pt x="1535" y="2555"/>
                    <a:pt x="1535" y="2553"/>
                  </a:cubicBezTo>
                  <a:cubicBezTo>
                    <a:pt x="1535" y="2553"/>
                    <a:pt x="1535" y="2553"/>
                    <a:pt x="1535" y="2553"/>
                  </a:cubicBezTo>
                  <a:cubicBezTo>
                    <a:pt x="1535" y="2551"/>
                    <a:pt x="1536" y="2549"/>
                    <a:pt x="1536" y="2547"/>
                  </a:cubicBezTo>
                  <a:cubicBezTo>
                    <a:pt x="1536" y="2547"/>
                    <a:pt x="1536" y="2547"/>
                    <a:pt x="1536" y="2547"/>
                  </a:cubicBezTo>
                  <a:cubicBezTo>
                    <a:pt x="1536" y="2546"/>
                    <a:pt x="1537" y="2544"/>
                    <a:pt x="1537" y="2542"/>
                  </a:cubicBezTo>
                  <a:cubicBezTo>
                    <a:pt x="1537" y="2542"/>
                    <a:pt x="1537" y="2542"/>
                    <a:pt x="1537" y="2542"/>
                  </a:cubicBezTo>
                  <a:cubicBezTo>
                    <a:pt x="1537" y="2541"/>
                    <a:pt x="1538" y="2541"/>
                    <a:pt x="1538" y="2540"/>
                  </a:cubicBezTo>
                  <a:cubicBezTo>
                    <a:pt x="1538" y="2540"/>
                    <a:pt x="1538" y="2540"/>
                    <a:pt x="1538" y="2540"/>
                  </a:cubicBezTo>
                  <a:cubicBezTo>
                    <a:pt x="1538" y="2540"/>
                    <a:pt x="1538" y="2540"/>
                    <a:pt x="1537" y="2539"/>
                  </a:cubicBezTo>
                  <a:cubicBezTo>
                    <a:pt x="1537" y="2539"/>
                    <a:pt x="1537" y="2539"/>
                    <a:pt x="1537" y="2539"/>
                  </a:cubicBezTo>
                  <a:cubicBezTo>
                    <a:pt x="1537" y="2538"/>
                    <a:pt x="1537" y="2538"/>
                    <a:pt x="1537" y="2537"/>
                  </a:cubicBezTo>
                  <a:cubicBezTo>
                    <a:pt x="1537" y="2537"/>
                    <a:pt x="1537" y="2537"/>
                    <a:pt x="1537" y="2537"/>
                  </a:cubicBezTo>
                  <a:cubicBezTo>
                    <a:pt x="1537" y="2536"/>
                    <a:pt x="1537" y="2535"/>
                    <a:pt x="1538" y="2534"/>
                  </a:cubicBezTo>
                  <a:cubicBezTo>
                    <a:pt x="1538" y="2534"/>
                    <a:pt x="1538" y="2534"/>
                    <a:pt x="1538" y="2534"/>
                  </a:cubicBezTo>
                  <a:cubicBezTo>
                    <a:pt x="1539" y="2534"/>
                    <a:pt x="1540" y="2533"/>
                    <a:pt x="1541" y="2533"/>
                  </a:cubicBezTo>
                  <a:cubicBezTo>
                    <a:pt x="1541" y="2533"/>
                    <a:pt x="1541" y="2533"/>
                    <a:pt x="1541" y="2533"/>
                  </a:cubicBezTo>
                  <a:cubicBezTo>
                    <a:pt x="1541" y="2533"/>
                    <a:pt x="1543" y="2533"/>
                    <a:pt x="1543" y="2533"/>
                  </a:cubicBezTo>
                  <a:cubicBezTo>
                    <a:pt x="1543" y="2533"/>
                    <a:pt x="1543" y="2533"/>
                    <a:pt x="1543" y="2533"/>
                  </a:cubicBezTo>
                  <a:cubicBezTo>
                    <a:pt x="1543" y="2533"/>
                    <a:pt x="1543" y="2533"/>
                    <a:pt x="1543" y="2533"/>
                  </a:cubicBezTo>
                  <a:cubicBezTo>
                    <a:pt x="1543" y="2533"/>
                    <a:pt x="1543" y="2533"/>
                    <a:pt x="1543" y="2533"/>
                  </a:cubicBezTo>
                  <a:cubicBezTo>
                    <a:pt x="1539" y="2529"/>
                    <a:pt x="1540" y="2527"/>
                    <a:pt x="1539" y="2526"/>
                  </a:cubicBezTo>
                  <a:cubicBezTo>
                    <a:pt x="1539" y="2526"/>
                    <a:pt x="1539" y="2526"/>
                    <a:pt x="1539" y="2526"/>
                  </a:cubicBezTo>
                  <a:cubicBezTo>
                    <a:pt x="1539" y="2525"/>
                    <a:pt x="1539" y="2524"/>
                    <a:pt x="1539" y="2523"/>
                  </a:cubicBezTo>
                  <a:cubicBezTo>
                    <a:pt x="1539" y="2523"/>
                    <a:pt x="1539" y="2523"/>
                    <a:pt x="1539" y="2523"/>
                  </a:cubicBezTo>
                  <a:cubicBezTo>
                    <a:pt x="1539" y="2521"/>
                    <a:pt x="1540" y="2519"/>
                    <a:pt x="1540" y="2517"/>
                  </a:cubicBezTo>
                  <a:cubicBezTo>
                    <a:pt x="1540" y="2517"/>
                    <a:pt x="1540" y="2517"/>
                    <a:pt x="1540" y="2517"/>
                  </a:cubicBezTo>
                  <a:cubicBezTo>
                    <a:pt x="1540" y="2517"/>
                    <a:pt x="1540" y="2516"/>
                    <a:pt x="1539" y="2515"/>
                  </a:cubicBezTo>
                  <a:cubicBezTo>
                    <a:pt x="1539" y="2515"/>
                    <a:pt x="1539" y="2515"/>
                    <a:pt x="1539" y="2515"/>
                  </a:cubicBezTo>
                  <a:cubicBezTo>
                    <a:pt x="1538" y="2513"/>
                    <a:pt x="1536" y="2510"/>
                    <a:pt x="1534" y="2509"/>
                  </a:cubicBezTo>
                  <a:cubicBezTo>
                    <a:pt x="1534" y="2509"/>
                    <a:pt x="1534" y="2509"/>
                    <a:pt x="1534" y="2509"/>
                  </a:cubicBezTo>
                  <a:cubicBezTo>
                    <a:pt x="1534" y="2508"/>
                    <a:pt x="1534" y="2508"/>
                    <a:pt x="1533" y="2507"/>
                  </a:cubicBezTo>
                  <a:cubicBezTo>
                    <a:pt x="1533" y="2507"/>
                    <a:pt x="1533" y="2507"/>
                    <a:pt x="1533" y="2507"/>
                  </a:cubicBezTo>
                  <a:cubicBezTo>
                    <a:pt x="1532" y="2506"/>
                    <a:pt x="1531" y="2504"/>
                    <a:pt x="1531" y="2502"/>
                  </a:cubicBezTo>
                  <a:cubicBezTo>
                    <a:pt x="1531" y="2502"/>
                    <a:pt x="1531" y="2502"/>
                    <a:pt x="1531" y="2502"/>
                  </a:cubicBezTo>
                  <a:cubicBezTo>
                    <a:pt x="1531" y="2502"/>
                    <a:pt x="1531" y="2502"/>
                    <a:pt x="1531" y="2501"/>
                  </a:cubicBezTo>
                  <a:cubicBezTo>
                    <a:pt x="1531" y="2501"/>
                    <a:pt x="1531" y="2501"/>
                    <a:pt x="1531" y="2501"/>
                  </a:cubicBezTo>
                  <a:cubicBezTo>
                    <a:pt x="1531" y="2501"/>
                    <a:pt x="1531" y="2500"/>
                    <a:pt x="1531" y="2500"/>
                  </a:cubicBezTo>
                  <a:cubicBezTo>
                    <a:pt x="1531" y="2500"/>
                    <a:pt x="1531" y="2500"/>
                    <a:pt x="1531" y="2500"/>
                  </a:cubicBezTo>
                  <a:cubicBezTo>
                    <a:pt x="1531" y="2499"/>
                    <a:pt x="1531" y="2497"/>
                    <a:pt x="1531" y="2496"/>
                  </a:cubicBezTo>
                  <a:cubicBezTo>
                    <a:pt x="1531" y="2496"/>
                    <a:pt x="1531" y="2496"/>
                    <a:pt x="1531" y="2496"/>
                  </a:cubicBezTo>
                  <a:cubicBezTo>
                    <a:pt x="1530" y="2495"/>
                    <a:pt x="1529" y="2494"/>
                    <a:pt x="1529" y="2492"/>
                  </a:cubicBezTo>
                  <a:cubicBezTo>
                    <a:pt x="1529" y="2492"/>
                    <a:pt x="1529" y="2492"/>
                    <a:pt x="1529" y="2492"/>
                  </a:cubicBezTo>
                  <a:cubicBezTo>
                    <a:pt x="1529" y="2492"/>
                    <a:pt x="1529" y="2491"/>
                    <a:pt x="1530" y="2490"/>
                  </a:cubicBezTo>
                  <a:cubicBezTo>
                    <a:pt x="1530" y="2490"/>
                    <a:pt x="1530" y="2490"/>
                    <a:pt x="1530" y="2490"/>
                  </a:cubicBezTo>
                  <a:cubicBezTo>
                    <a:pt x="1530" y="2490"/>
                    <a:pt x="1530" y="2489"/>
                    <a:pt x="1530" y="2489"/>
                  </a:cubicBezTo>
                  <a:cubicBezTo>
                    <a:pt x="1530" y="2489"/>
                    <a:pt x="1530" y="2489"/>
                    <a:pt x="1530" y="2489"/>
                  </a:cubicBezTo>
                  <a:cubicBezTo>
                    <a:pt x="1530" y="2488"/>
                    <a:pt x="1530" y="2486"/>
                    <a:pt x="1529" y="2485"/>
                  </a:cubicBezTo>
                  <a:cubicBezTo>
                    <a:pt x="1529" y="2485"/>
                    <a:pt x="1529" y="2485"/>
                    <a:pt x="1529" y="2485"/>
                  </a:cubicBezTo>
                  <a:cubicBezTo>
                    <a:pt x="1528" y="2484"/>
                    <a:pt x="1528" y="2482"/>
                    <a:pt x="1528" y="2481"/>
                  </a:cubicBezTo>
                  <a:cubicBezTo>
                    <a:pt x="1528" y="2481"/>
                    <a:pt x="1528" y="2481"/>
                    <a:pt x="1528" y="2481"/>
                  </a:cubicBezTo>
                  <a:cubicBezTo>
                    <a:pt x="1528" y="2480"/>
                    <a:pt x="1528" y="2479"/>
                    <a:pt x="1529" y="2479"/>
                  </a:cubicBezTo>
                  <a:cubicBezTo>
                    <a:pt x="1529" y="2479"/>
                    <a:pt x="1529" y="2479"/>
                    <a:pt x="1529" y="2479"/>
                  </a:cubicBezTo>
                  <a:cubicBezTo>
                    <a:pt x="1529" y="2478"/>
                    <a:pt x="1530" y="2478"/>
                    <a:pt x="1531" y="2478"/>
                  </a:cubicBezTo>
                  <a:cubicBezTo>
                    <a:pt x="1531" y="2478"/>
                    <a:pt x="1531" y="2478"/>
                    <a:pt x="1531" y="2478"/>
                  </a:cubicBezTo>
                  <a:cubicBezTo>
                    <a:pt x="1531" y="2478"/>
                    <a:pt x="1532" y="2478"/>
                    <a:pt x="1532" y="2478"/>
                  </a:cubicBezTo>
                  <a:cubicBezTo>
                    <a:pt x="1532" y="2478"/>
                    <a:pt x="1532" y="2478"/>
                    <a:pt x="1532" y="2478"/>
                  </a:cubicBezTo>
                  <a:cubicBezTo>
                    <a:pt x="1532" y="2478"/>
                    <a:pt x="1532" y="2478"/>
                    <a:pt x="1532" y="2478"/>
                  </a:cubicBezTo>
                  <a:cubicBezTo>
                    <a:pt x="1532" y="2478"/>
                    <a:pt x="1532" y="2478"/>
                    <a:pt x="1532" y="2478"/>
                  </a:cubicBezTo>
                  <a:cubicBezTo>
                    <a:pt x="1534" y="2478"/>
                    <a:pt x="1534" y="2478"/>
                    <a:pt x="1535" y="2476"/>
                  </a:cubicBezTo>
                  <a:cubicBezTo>
                    <a:pt x="1535" y="2476"/>
                    <a:pt x="1535" y="2476"/>
                    <a:pt x="1535" y="2476"/>
                  </a:cubicBezTo>
                  <a:cubicBezTo>
                    <a:pt x="1536" y="2473"/>
                    <a:pt x="1536" y="2472"/>
                    <a:pt x="1536" y="2470"/>
                  </a:cubicBezTo>
                  <a:cubicBezTo>
                    <a:pt x="1536" y="2470"/>
                    <a:pt x="1536" y="2470"/>
                    <a:pt x="1536" y="2470"/>
                  </a:cubicBezTo>
                  <a:cubicBezTo>
                    <a:pt x="1536" y="2468"/>
                    <a:pt x="1536" y="2466"/>
                    <a:pt x="1537" y="2465"/>
                  </a:cubicBezTo>
                  <a:cubicBezTo>
                    <a:pt x="1537" y="2465"/>
                    <a:pt x="1537" y="2465"/>
                    <a:pt x="1537" y="2465"/>
                  </a:cubicBezTo>
                  <a:cubicBezTo>
                    <a:pt x="1538" y="2463"/>
                    <a:pt x="1540" y="2462"/>
                    <a:pt x="1541" y="2462"/>
                  </a:cubicBezTo>
                  <a:cubicBezTo>
                    <a:pt x="1541" y="2462"/>
                    <a:pt x="1541" y="2462"/>
                    <a:pt x="1541" y="2462"/>
                  </a:cubicBezTo>
                  <a:cubicBezTo>
                    <a:pt x="1543" y="2462"/>
                    <a:pt x="1544" y="2461"/>
                    <a:pt x="1545" y="2461"/>
                  </a:cubicBezTo>
                  <a:cubicBezTo>
                    <a:pt x="1545" y="2461"/>
                    <a:pt x="1545" y="2461"/>
                    <a:pt x="1545" y="2461"/>
                  </a:cubicBezTo>
                  <a:cubicBezTo>
                    <a:pt x="1547" y="2461"/>
                    <a:pt x="1550" y="2463"/>
                    <a:pt x="1550" y="2466"/>
                  </a:cubicBezTo>
                  <a:cubicBezTo>
                    <a:pt x="1550" y="2466"/>
                    <a:pt x="1550" y="2466"/>
                    <a:pt x="1550" y="2466"/>
                  </a:cubicBezTo>
                  <a:cubicBezTo>
                    <a:pt x="1551" y="2467"/>
                    <a:pt x="1551" y="2469"/>
                    <a:pt x="1551" y="2469"/>
                  </a:cubicBezTo>
                  <a:cubicBezTo>
                    <a:pt x="1551" y="2469"/>
                    <a:pt x="1551" y="2469"/>
                    <a:pt x="1551" y="2469"/>
                  </a:cubicBezTo>
                  <a:cubicBezTo>
                    <a:pt x="1551" y="2470"/>
                    <a:pt x="1551" y="2470"/>
                    <a:pt x="1552" y="2470"/>
                  </a:cubicBezTo>
                  <a:cubicBezTo>
                    <a:pt x="1552" y="2470"/>
                    <a:pt x="1552" y="2470"/>
                    <a:pt x="1552" y="2470"/>
                  </a:cubicBezTo>
                  <a:cubicBezTo>
                    <a:pt x="1552" y="2470"/>
                    <a:pt x="1552" y="2470"/>
                    <a:pt x="1553" y="2470"/>
                  </a:cubicBezTo>
                  <a:cubicBezTo>
                    <a:pt x="1553" y="2470"/>
                    <a:pt x="1553" y="2470"/>
                    <a:pt x="1553" y="2470"/>
                  </a:cubicBezTo>
                  <a:cubicBezTo>
                    <a:pt x="1554" y="2470"/>
                    <a:pt x="1554" y="2470"/>
                    <a:pt x="1554" y="2470"/>
                  </a:cubicBezTo>
                  <a:cubicBezTo>
                    <a:pt x="1554" y="2470"/>
                    <a:pt x="1554" y="2470"/>
                    <a:pt x="1554" y="2470"/>
                  </a:cubicBezTo>
                  <a:cubicBezTo>
                    <a:pt x="1557" y="2467"/>
                    <a:pt x="1560" y="2467"/>
                    <a:pt x="1562" y="2467"/>
                  </a:cubicBezTo>
                  <a:cubicBezTo>
                    <a:pt x="1562" y="2467"/>
                    <a:pt x="1562" y="2467"/>
                    <a:pt x="1562" y="2467"/>
                  </a:cubicBezTo>
                  <a:cubicBezTo>
                    <a:pt x="1563" y="2467"/>
                    <a:pt x="1564" y="2467"/>
                    <a:pt x="1566" y="2467"/>
                  </a:cubicBezTo>
                  <a:cubicBezTo>
                    <a:pt x="1566" y="2467"/>
                    <a:pt x="1566" y="2467"/>
                    <a:pt x="1566" y="2467"/>
                  </a:cubicBezTo>
                  <a:cubicBezTo>
                    <a:pt x="1567" y="2467"/>
                    <a:pt x="1570" y="2467"/>
                    <a:pt x="1573" y="2469"/>
                  </a:cubicBezTo>
                  <a:cubicBezTo>
                    <a:pt x="1573" y="2469"/>
                    <a:pt x="1573" y="2469"/>
                    <a:pt x="1573" y="2469"/>
                  </a:cubicBezTo>
                  <a:cubicBezTo>
                    <a:pt x="1573" y="2470"/>
                    <a:pt x="1573" y="2470"/>
                    <a:pt x="1574" y="2470"/>
                  </a:cubicBezTo>
                  <a:cubicBezTo>
                    <a:pt x="1574" y="2470"/>
                    <a:pt x="1574" y="2470"/>
                    <a:pt x="1574" y="2470"/>
                  </a:cubicBezTo>
                  <a:cubicBezTo>
                    <a:pt x="1574" y="2470"/>
                    <a:pt x="1575" y="2470"/>
                    <a:pt x="1576" y="2470"/>
                  </a:cubicBezTo>
                  <a:cubicBezTo>
                    <a:pt x="1576" y="2470"/>
                    <a:pt x="1576" y="2470"/>
                    <a:pt x="1576" y="2470"/>
                  </a:cubicBezTo>
                  <a:cubicBezTo>
                    <a:pt x="1577" y="2469"/>
                    <a:pt x="1578" y="2469"/>
                    <a:pt x="1578" y="2469"/>
                  </a:cubicBezTo>
                  <a:cubicBezTo>
                    <a:pt x="1578" y="2469"/>
                    <a:pt x="1578" y="2469"/>
                    <a:pt x="1578" y="2469"/>
                  </a:cubicBezTo>
                  <a:cubicBezTo>
                    <a:pt x="1579" y="2469"/>
                    <a:pt x="1579" y="2469"/>
                    <a:pt x="1580" y="2469"/>
                  </a:cubicBezTo>
                  <a:cubicBezTo>
                    <a:pt x="1580" y="2469"/>
                    <a:pt x="1580" y="2469"/>
                    <a:pt x="1580" y="2469"/>
                  </a:cubicBezTo>
                  <a:cubicBezTo>
                    <a:pt x="1580" y="2469"/>
                    <a:pt x="1580" y="2469"/>
                    <a:pt x="1580" y="2469"/>
                  </a:cubicBezTo>
                  <a:cubicBezTo>
                    <a:pt x="1580" y="2469"/>
                    <a:pt x="1580" y="2469"/>
                    <a:pt x="1580" y="2469"/>
                  </a:cubicBezTo>
                  <a:cubicBezTo>
                    <a:pt x="1580" y="2469"/>
                    <a:pt x="1580" y="2469"/>
                    <a:pt x="1581" y="2468"/>
                  </a:cubicBezTo>
                  <a:cubicBezTo>
                    <a:pt x="1581" y="2468"/>
                    <a:pt x="1581" y="2468"/>
                    <a:pt x="1581" y="2468"/>
                  </a:cubicBezTo>
                  <a:cubicBezTo>
                    <a:pt x="1582" y="2465"/>
                    <a:pt x="1584" y="2463"/>
                    <a:pt x="1584" y="2462"/>
                  </a:cubicBezTo>
                  <a:cubicBezTo>
                    <a:pt x="1584" y="2462"/>
                    <a:pt x="1584" y="2462"/>
                    <a:pt x="1584" y="2462"/>
                  </a:cubicBezTo>
                  <a:cubicBezTo>
                    <a:pt x="1590" y="2457"/>
                    <a:pt x="1590" y="2457"/>
                    <a:pt x="1590" y="2457"/>
                  </a:cubicBezTo>
                  <a:cubicBezTo>
                    <a:pt x="1590" y="2457"/>
                    <a:pt x="1590" y="2457"/>
                    <a:pt x="1590" y="2457"/>
                  </a:cubicBezTo>
                  <a:cubicBezTo>
                    <a:pt x="1590" y="2457"/>
                    <a:pt x="1590" y="2457"/>
                    <a:pt x="1590" y="2456"/>
                  </a:cubicBezTo>
                  <a:cubicBezTo>
                    <a:pt x="1590" y="2456"/>
                    <a:pt x="1590" y="2456"/>
                    <a:pt x="1590" y="2456"/>
                  </a:cubicBezTo>
                  <a:cubicBezTo>
                    <a:pt x="1590" y="2456"/>
                    <a:pt x="1590" y="2456"/>
                    <a:pt x="1590" y="2456"/>
                  </a:cubicBezTo>
                  <a:cubicBezTo>
                    <a:pt x="1590" y="2456"/>
                    <a:pt x="1590" y="2456"/>
                    <a:pt x="1590" y="2456"/>
                  </a:cubicBezTo>
                  <a:cubicBezTo>
                    <a:pt x="1590" y="2455"/>
                    <a:pt x="1590" y="2454"/>
                    <a:pt x="1590" y="2454"/>
                  </a:cubicBezTo>
                  <a:cubicBezTo>
                    <a:pt x="1590" y="2454"/>
                    <a:pt x="1590" y="2454"/>
                    <a:pt x="1590" y="2454"/>
                  </a:cubicBezTo>
                  <a:cubicBezTo>
                    <a:pt x="1590" y="2453"/>
                    <a:pt x="1590" y="2452"/>
                    <a:pt x="1591" y="2451"/>
                  </a:cubicBezTo>
                  <a:cubicBezTo>
                    <a:pt x="1591" y="2451"/>
                    <a:pt x="1591" y="2451"/>
                    <a:pt x="1591" y="2451"/>
                  </a:cubicBezTo>
                  <a:cubicBezTo>
                    <a:pt x="1592" y="2451"/>
                    <a:pt x="1592" y="2450"/>
                    <a:pt x="1593" y="2450"/>
                  </a:cubicBezTo>
                  <a:cubicBezTo>
                    <a:pt x="1593" y="2450"/>
                    <a:pt x="1593" y="2450"/>
                    <a:pt x="1593" y="2450"/>
                  </a:cubicBezTo>
                  <a:cubicBezTo>
                    <a:pt x="1594" y="2450"/>
                    <a:pt x="1594" y="2451"/>
                    <a:pt x="1594" y="2451"/>
                  </a:cubicBezTo>
                  <a:cubicBezTo>
                    <a:pt x="1594" y="2451"/>
                    <a:pt x="1594" y="2451"/>
                    <a:pt x="1594" y="2451"/>
                  </a:cubicBezTo>
                  <a:cubicBezTo>
                    <a:pt x="1595" y="2451"/>
                    <a:pt x="1595" y="2451"/>
                    <a:pt x="1595" y="2451"/>
                  </a:cubicBezTo>
                  <a:cubicBezTo>
                    <a:pt x="1595" y="2451"/>
                    <a:pt x="1595" y="2451"/>
                    <a:pt x="1595" y="2451"/>
                  </a:cubicBezTo>
                  <a:cubicBezTo>
                    <a:pt x="1595" y="2451"/>
                    <a:pt x="1595" y="2451"/>
                    <a:pt x="1596" y="2451"/>
                  </a:cubicBezTo>
                  <a:cubicBezTo>
                    <a:pt x="1596" y="2451"/>
                    <a:pt x="1596" y="2451"/>
                    <a:pt x="1596" y="2451"/>
                  </a:cubicBezTo>
                  <a:cubicBezTo>
                    <a:pt x="1596" y="2451"/>
                    <a:pt x="1596" y="2450"/>
                    <a:pt x="1596" y="2449"/>
                  </a:cubicBezTo>
                  <a:cubicBezTo>
                    <a:pt x="1596" y="2449"/>
                    <a:pt x="1596" y="2449"/>
                    <a:pt x="1596" y="2449"/>
                  </a:cubicBezTo>
                  <a:cubicBezTo>
                    <a:pt x="1596" y="2448"/>
                    <a:pt x="1596" y="2447"/>
                    <a:pt x="1597" y="2446"/>
                  </a:cubicBezTo>
                  <a:cubicBezTo>
                    <a:pt x="1597" y="2446"/>
                    <a:pt x="1597" y="2446"/>
                    <a:pt x="1597" y="2446"/>
                  </a:cubicBezTo>
                  <a:cubicBezTo>
                    <a:pt x="1597" y="2446"/>
                    <a:pt x="1598" y="2445"/>
                    <a:pt x="1599" y="2445"/>
                  </a:cubicBezTo>
                  <a:cubicBezTo>
                    <a:pt x="1599" y="2445"/>
                    <a:pt x="1599" y="2445"/>
                    <a:pt x="1599" y="2445"/>
                  </a:cubicBezTo>
                  <a:cubicBezTo>
                    <a:pt x="1600" y="2445"/>
                    <a:pt x="1600" y="2445"/>
                    <a:pt x="1601" y="2445"/>
                  </a:cubicBezTo>
                  <a:cubicBezTo>
                    <a:pt x="1601" y="2445"/>
                    <a:pt x="1601" y="2445"/>
                    <a:pt x="1601" y="2445"/>
                  </a:cubicBezTo>
                  <a:cubicBezTo>
                    <a:pt x="1602" y="2445"/>
                    <a:pt x="1604" y="2446"/>
                    <a:pt x="1605" y="2448"/>
                  </a:cubicBezTo>
                  <a:cubicBezTo>
                    <a:pt x="1605" y="2448"/>
                    <a:pt x="1605" y="2448"/>
                    <a:pt x="1605" y="2448"/>
                  </a:cubicBezTo>
                  <a:cubicBezTo>
                    <a:pt x="1606" y="2450"/>
                    <a:pt x="1606" y="2450"/>
                    <a:pt x="1607" y="2450"/>
                  </a:cubicBezTo>
                  <a:cubicBezTo>
                    <a:pt x="1607" y="2450"/>
                    <a:pt x="1607" y="2450"/>
                    <a:pt x="1607" y="2450"/>
                  </a:cubicBezTo>
                  <a:cubicBezTo>
                    <a:pt x="1607" y="2450"/>
                    <a:pt x="1607" y="2450"/>
                    <a:pt x="1608" y="2450"/>
                  </a:cubicBezTo>
                  <a:cubicBezTo>
                    <a:pt x="1608" y="2450"/>
                    <a:pt x="1608" y="2450"/>
                    <a:pt x="1608" y="2450"/>
                  </a:cubicBezTo>
                  <a:cubicBezTo>
                    <a:pt x="1608" y="2450"/>
                    <a:pt x="1608" y="2450"/>
                    <a:pt x="1608" y="2450"/>
                  </a:cubicBezTo>
                  <a:cubicBezTo>
                    <a:pt x="1608" y="2450"/>
                    <a:pt x="1608" y="2450"/>
                    <a:pt x="1608" y="2450"/>
                  </a:cubicBezTo>
                  <a:cubicBezTo>
                    <a:pt x="1611" y="2450"/>
                    <a:pt x="1614" y="2451"/>
                    <a:pt x="1616" y="2453"/>
                  </a:cubicBezTo>
                  <a:cubicBezTo>
                    <a:pt x="1616" y="2453"/>
                    <a:pt x="1616" y="2453"/>
                    <a:pt x="1616" y="2453"/>
                  </a:cubicBezTo>
                  <a:cubicBezTo>
                    <a:pt x="1618" y="2455"/>
                    <a:pt x="1624" y="2459"/>
                    <a:pt x="1625" y="2459"/>
                  </a:cubicBezTo>
                  <a:cubicBezTo>
                    <a:pt x="1625" y="2459"/>
                    <a:pt x="1625" y="2459"/>
                    <a:pt x="1625" y="2459"/>
                  </a:cubicBezTo>
                  <a:cubicBezTo>
                    <a:pt x="1627" y="2461"/>
                    <a:pt x="1629" y="2463"/>
                    <a:pt x="1629" y="2466"/>
                  </a:cubicBezTo>
                  <a:cubicBezTo>
                    <a:pt x="1629" y="2466"/>
                    <a:pt x="1629" y="2466"/>
                    <a:pt x="1629" y="2466"/>
                  </a:cubicBezTo>
                  <a:cubicBezTo>
                    <a:pt x="1630" y="2468"/>
                    <a:pt x="1629" y="2468"/>
                    <a:pt x="1632" y="2470"/>
                  </a:cubicBezTo>
                  <a:cubicBezTo>
                    <a:pt x="1632" y="2470"/>
                    <a:pt x="1632" y="2470"/>
                    <a:pt x="1632" y="2470"/>
                  </a:cubicBezTo>
                  <a:cubicBezTo>
                    <a:pt x="1635" y="2471"/>
                    <a:pt x="1635" y="2473"/>
                    <a:pt x="1636" y="2473"/>
                  </a:cubicBezTo>
                  <a:cubicBezTo>
                    <a:pt x="1636" y="2473"/>
                    <a:pt x="1636" y="2473"/>
                    <a:pt x="1636" y="2473"/>
                  </a:cubicBezTo>
                  <a:cubicBezTo>
                    <a:pt x="1636" y="2473"/>
                    <a:pt x="1636" y="2473"/>
                    <a:pt x="1637" y="2473"/>
                  </a:cubicBezTo>
                  <a:cubicBezTo>
                    <a:pt x="1637" y="2473"/>
                    <a:pt x="1637" y="2473"/>
                    <a:pt x="1637" y="2473"/>
                  </a:cubicBezTo>
                  <a:cubicBezTo>
                    <a:pt x="1638" y="2473"/>
                    <a:pt x="1638" y="2473"/>
                    <a:pt x="1639" y="2473"/>
                  </a:cubicBezTo>
                  <a:cubicBezTo>
                    <a:pt x="1639" y="2473"/>
                    <a:pt x="1639" y="2473"/>
                    <a:pt x="1639" y="2473"/>
                  </a:cubicBezTo>
                  <a:cubicBezTo>
                    <a:pt x="1639" y="2473"/>
                    <a:pt x="1639" y="2473"/>
                    <a:pt x="1639" y="2473"/>
                  </a:cubicBezTo>
                  <a:cubicBezTo>
                    <a:pt x="1639" y="2473"/>
                    <a:pt x="1639" y="2473"/>
                    <a:pt x="1639" y="2473"/>
                  </a:cubicBezTo>
                  <a:cubicBezTo>
                    <a:pt x="1639" y="2473"/>
                    <a:pt x="1639" y="2473"/>
                    <a:pt x="1639" y="2473"/>
                  </a:cubicBezTo>
                  <a:cubicBezTo>
                    <a:pt x="1639" y="2473"/>
                    <a:pt x="1639" y="2473"/>
                    <a:pt x="1639" y="2473"/>
                  </a:cubicBezTo>
                  <a:cubicBezTo>
                    <a:pt x="1639" y="2472"/>
                    <a:pt x="1640" y="2470"/>
                    <a:pt x="1641" y="2470"/>
                  </a:cubicBezTo>
                  <a:cubicBezTo>
                    <a:pt x="1641" y="2470"/>
                    <a:pt x="1641" y="2470"/>
                    <a:pt x="1641" y="2470"/>
                  </a:cubicBezTo>
                  <a:cubicBezTo>
                    <a:pt x="1642" y="2469"/>
                    <a:pt x="1643" y="2469"/>
                    <a:pt x="1644" y="2469"/>
                  </a:cubicBezTo>
                  <a:cubicBezTo>
                    <a:pt x="1644" y="2469"/>
                    <a:pt x="1644" y="2469"/>
                    <a:pt x="1644" y="2469"/>
                  </a:cubicBezTo>
                  <a:cubicBezTo>
                    <a:pt x="1646" y="2468"/>
                    <a:pt x="1646" y="2468"/>
                    <a:pt x="1646" y="2466"/>
                  </a:cubicBezTo>
                  <a:cubicBezTo>
                    <a:pt x="1646" y="2466"/>
                    <a:pt x="1646" y="2466"/>
                    <a:pt x="1646" y="2466"/>
                  </a:cubicBezTo>
                  <a:cubicBezTo>
                    <a:pt x="1646" y="2463"/>
                    <a:pt x="1649" y="2461"/>
                    <a:pt x="1651" y="2459"/>
                  </a:cubicBezTo>
                  <a:cubicBezTo>
                    <a:pt x="1651" y="2459"/>
                    <a:pt x="1651" y="2459"/>
                    <a:pt x="1651" y="2459"/>
                  </a:cubicBezTo>
                  <a:cubicBezTo>
                    <a:pt x="1652" y="2458"/>
                    <a:pt x="1654" y="2457"/>
                    <a:pt x="1655" y="2456"/>
                  </a:cubicBezTo>
                  <a:cubicBezTo>
                    <a:pt x="1655" y="2456"/>
                    <a:pt x="1655" y="2456"/>
                    <a:pt x="1655" y="2456"/>
                  </a:cubicBezTo>
                  <a:cubicBezTo>
                    <a:pt x="1656" y="2454"/>
                    <a:pt x="1656" y="2454"/>
                    <a:pt x="1656" y="2454"/>
                  </a:cubicBezTo>
                  <a:cubicBezTo>
                    <a:pt x="1656" y="2454"/>
                    <a:pt x="1656" y="2454"/>
                    <a:pt x="1656" y="2453"/>
                  </a:cubicBezTo>
                  <a:cubicBezTo>
                    <a:pt x="1656" y="2453"/>
                    <a:pt x="1656" y="2453"/>
                    <a:pt x="1656" y="2453"/>
                  </a:cubicBezTo>
                  <a:cubicBezTo>
                    <a:pt x="1656" y="2453"/>
                    <a:pt x="1656" y="2453"/>
                    <a:pt x="1656" y="2453"/>
                  </a:cubicBezTo>
                  <a:cubicBezTo>
                    <a:pt x="1656" y="2453"/>
                    <a:pt x="1656" y="2453"/>
                    <a:pt x="1656" y="2453"/>
                  </a:cubicBezTo>
                  <a:cubicBezTo>
                    <a:pt x="1658" y="2451"/>
                    <a:pt x="1658" y="2448"/>
                    <a:pt x="1662" y="2447"/>
                  </a:cubicBezTo>
                  <a:cubicBezTo>
                    <a:pt x="1662" y="2447"/>
                    <a:pt x="1662" y="2447"/>
                    <a:pt x="1662" y="2447"/>
                  </a:cubicBezTo>
                  <a:cubicBezTo>
                    <a:pt x="1663" y="2447"/>
                    <a:pt x="1664" y="2448"/>
                    <a:pt x="1664" y="2449"/>
                  </a:cubicBezTo>
                  <a:cubicBezTo>
                    <a:pt x="1664" y="2449"/>
                    <a:pt x="1664" y="2449"/>
                    <a:pt x="1664" y="2449"/>
                  </a:cubicBezTo>
                  <a:cubicBezTo>
                    <a:pt x="1667" y="2450"/>
                    <a:pt x="1669" y="2452"/>
                    <a:pt x="1670" y="2458"/>
                  </a:cubicBezTo>
                  <a:cubicBezTo>
                    <a:pt x="1670" y="2458"/>
                    <a:pt x="1670" y="2458"/>
                    <a:pt x="1670" y="2458"/>
                  </a:cubicBezTo>
                  <a:cubicBezTo>
                    <a:pt x="1671" y="2461"/>
                    <a:pt x="1673" y="2465"/>
                    <a:pt x="1673" y="2465"/>
                  </a:cubicBezTo>
                  <a:cubicBezTo>
                    <a:pt x="1673" y="2465"/>
                    <a:pt x="1673" y="2465"/>
                    <a:pt x="1673" y="2465"/>
                  </a:cubicBezTo>
                  <a:cubicBezTo>
                    <a:pt x="1673" y="2465"/>
                    <a:pt x="1673" y="2465"/>
                    <a:pt x="1673" y="2465"/>
                  </a:cubicBezTo>
                  <a:cubicBezTo>
                    <a:pt x="1673" y="2465"/>
                    <a:pt x="1674" y="2465"/>
                    <a:pt x="1674" y="2464"/>
                  </a:cubicBezTo>
                  <a:cubicBezTo>
                    <a:pt x="1674" y="2464"/>
                    <a:pt x="1674" y="2464"/>
                    <a:pt x="1674" y="2464"/>
                  </a:cubicBezTo>
                  <a:cubicBezTo>
                    <a:pt x="1677" y="2461"/>
                    <a:pt x="1678" y="2453"/>
                    <a:pt x="1682" y="2450"/>
                  </a:cubicBezTo>
                  <a:cubicBezTo>
                    <a:pt x="1682" y="2450"/>
                    <a:pt x="1682" y="2450"/>
                    <a:pt x="1682" y="2450"/>
                  </a:cubicBezTo>
                  <a:cubicBezTo>
                    <a:pt x="1684" y="2453"/>
                    <a:pt x="1684" y="2453"/>
                    <a:pt x="1684" y="2453"/>
                  </a:cubicBezTo>
                  <a:cubicBezTo>
                    <a:pt x="1682" y="2454"/>
                    <a:pt x="1680" y="2462"/>
                    <a:pt x="1677" y="2466"/>
                  </a:cubicBezTo>
                  <a:cubicBezTo>
                    <a:pt x="1677" y="2466"/>
                    <a:pt x="1677" y="2466"/>
                    <a:pt x="1677" y="2466"/>
                  </a:cubicBezTo>
                  <a:cubicBezTo>
                    <a:pt x="1676" y="2468"/>
                    <a:pt x="1675" y="2469"/>
                    <a:pt x="1673" y="2469"/>
                  </a:cubicBezTo>
                  <a:cubicBezTo>
                    <a:pt x="1673" y="2469"/>
                    <a:pt x="1673" y="2469"/>
                    <a:pt x="1673" y="2469"/>
                  </a:cubicBezTo>
                  <a:cubicBezTo>
                    <a:pt x="1671" y="2468"/>
                    <a:pt x="1670" y="2467"/>
                    <a:pt x="1669" y="2465"/>
                  </a:cubicBezTo>
                  <a:cubicBezTo>
                    <a:pt x="1669" y="2465"/>
                    <a:pt x="1669" y="2465"/>
                    <a:pt x="1669" y="2465"/>
                  </a:cubicBezTo>
                  <a:cubicBezTo>
                    <a:pt x="1668" y="2463"/>
                    <a:pt x="1667" y="2461"/>
                    <a:pt x="1667" y="2459"/>
                  </a:cubicBezTo>
                  <a:cubicBezTo>
                    <a:pt x="1667" y="2459"/>
                    <a:pt x="1667" y="2459"/>
                    <a:pt x="1667" y="2459"/>
                  </a:cubicBezTo>
                  <a:cubicBezTo>
                    <a:pt x="1666" y="2453"/>
                    <a:pt x="1665" y="2453"/>
                    <a:pt x="1662" y="2451"/>
                  </a:cubicBezTo>
                  <a:cubicBezTo>
                    <a:pt x="1662" y="2451"/>
                    <a:pt x="1662" y="2451"/>
                    <a:pt x="1662" y="2451"/>
                  </a:cubicBezTo>
                  <a:cubicBezTo>
                    <a:pt x="1662" y="2451"/>
                    <a:pt x="1662" y="2451"/>
                    <a:pt x="1662" y="2451"/>
                  </a:cubicBezTo>
                  <a:cubicBezTo>
                    <a:pt x="1662" y="2451"/>
                    <a:pt x="1662" y="2451"/>
                    <a:pt x="1662" y="2451"/>
                  </a:cubicBezTo>
                  <a:cubicBezTo>
                    <a:pt x="1662" y="2451"/>
                    <a:pt x="1662" y="2451"/>
                    <a:pt x="1662" y="2451"/>
                  </a:cubicBezTo>
                  <a:cubicBezTo>
                    <a:pt x="1662" y="2451"/>
                    <a:pt x="1662" y="2451"/>
                    <a:pt x="1662" y="2451"/>
                  </a:cubicBezTo>
                  <a:cubicBezTo>
                    <a:pt x="1661" y="2451"/>
                    <a:pt x="1661" y="2451"/>
                    <a:pt x="1661" y="2452"/>
                  </a:cubicBezTo>
                  <a:cubicBezTo>
                    <a:pt x="1661" y="2452"/>
                    <a:pt x="1661" y="2452"/>
                    <a:pt x="1661" y="2452"/>
                  </a:cubicBezTo>
                  <a:cubicBezTo>
                    <a:pt x="1661" y="2452"/>
                    <a:pt x="1660" y="2453"/>
                    <a:pt x="1660" y="2455"/>
                  </a:cubicBezTo>
                  <a:cubicBezTo>
                    <a:pt x="1660" y="2455"/>
                    <a:pt x="1660" y="2455"/>
                    <a:pt x="1660" y="2455"/>
                  </a:cubicBezTo>
                  <a:cubicBezTo>
                    <a:pt x="1660" y="2455"/>
                    <a:pt x="1660" y="2455"/>
                    <a:pt x="1660" y="2455"/>
                  </a:cubicBezTo>
                  <a:cubicBezTo>
                    <a:pt x="1660" y="2455"/>
                    <a:pt x="1660" y="2455"/>
                    <a:pt x="1660" y="2455"/>
                  </a:cubicBezTo>
                  <a:cubicBezTo>
                    <a:pt x="1660" y="2455"/>
                    <a:pt x="1660" y="2455"/>
                    <a:pt x="1660" y="2455"/>
                  </a:cubicBezTo>
                  <a:cubicBezTo>
                    <a:pt x="1660" y="2455"/>
                    <a:pt x="1660" y="2455"/>
                    <a:pt x="1660" y="2455"/>
                  </a:cubicBezTo>
                  <a:cubicBezTo>
                    <a:pt x="1659" y="2455"/>
                    <a:pt x="1659" y="2455"/>
                    <a:pt x="1659" y="2455"/>
                  </a:cubicBezTo>
                  <a:cubicBezTo>
                    <a:pt x="1659" y="2455"/>
                    <a:pt x="1659" y="2455"/>
                    <a:pt x="1659" y="2455"/>
                  </a:cubicBezTo>
                  <a:cubicBezTo>
                    <a:pt x="1659" y="2455"/>
                    <a:pt x="1659" y="2455"/>
                    <a:pt x="1659" y="2456"/>
                  </a:cubicBezTo>
                  <a:cubicBezTo>
                    <a:pt x="1659" y="2456"/>
                    <a:pt x="1659" y="2456"/>
                    <a:pt x="1659" y="2456"/>
                  </a:cubicBezTo>
                  <a:cubicBezTo>
                    <a:pt x="1659" y="2456"/>
                    <a:pt x="1659" y="2456"/>
                    <a:pt x="1659" y="2456"/>
                  </a:cubicBezTo>
                  <a:cubicBezTo>
                    <a:pt x="1659" y="2456"/>
                    <a:pt x="1659" y="2456"/>
                    <a:pt x="1659" y="2456"/>
                  </a:cubicBezTo>
                  <a:cubicBezTo>
                    <a:pt x="1659" y="2456"/>
                    <a:pt x="1659" y="2456"/>
                    <a:pt x="1659" y="2456"/>
                  </a:cubicBezTo>
                  <a:cubicBezTo>
                    <a:pt x="1657" y="2458"/>
                    <a:pt x="1657" y="2458"/>
                    <a:pt x="1657" y="2458"/>
                  </a:cubicBezTo>
                  <a:cubicBezTo>
                    <a:pt x="1656" y="2460"/>
                    <a:pt x="1654" y="2461"/>
                    <a:pt x="1653" y="2462"/>
                  </a:cubicBezTo>
                  <a:cubicBezTo>
                    <a:pt x="1653" y="2462"/>
                    <a:pt x="1653" y="2462"/>
                    <a:pt x="1653" y="2462"/>
                  </a:cubicBezTo>
                  <a:cubicBezTo>
                    <a:pt x="1651" y="2463"/>
                    <a:pt x="1650" y="2465"/>
                    <a:pt x="1650" y="2466"/>
                  </a:cubicBezTo>
                  <a:cubicBezTo>
                    <a:pt x="1650" y="2466"/>
                    <a:pt x="1650" y="2466"/>
                    <a:pt x="1650" y="2466"/>
                  </a:cubicBezTo>
                  <a:cubicBezTo>
                    <a:pt x="1650" y="2469"/>
                    <a:pt x="1648" y="2472"/>
                    <a:pt x="1645" y="2472"/>
                  </a:cubicBezTo>
                  <a:cubicBezTo>
                    <a:pt x="1645" y="2472"/>
                    <a:pt x="1645" y="2472"/>
                    <a:pt x="1645" y="2472"/>
                  </a:cubicBezTo>
                  <a:cubicBezTo>
                    <a:pt x="1644" y="2472"/>
                    <a:pt x="1643" y="2472"/>
                    <a:pt x="1643" y="2473"/>
                  </a:cubicBezTo>
                  <a:cubicBezTo>
                    <a:pt x="1643" y="2473"/>
                    <a:pt x="1643" y="2473"/>
                    <a:pt x="1643" y="2473"/>
                  </a:cubicBezTo>
                  <a:cubicBezTo>
                    <a:pt x="1643" y="2473"/>
                    <a:pt x="1643" y="2472"/>
                    <a:pt x="1643" y="2473"/>
                  </a:cubicBezTo>
                  <a:cubicBezTo>
                    <a:pt x="1643" y="2473"/>
                    <a:pt x="1643" y="2473"/>
                    <a:pt x="1643" y="2473"/>
                  </a:cubicBezTo>
                  <a:cubicBezTo>
                    <a:pt x="1643" y="2474"/>
                    <a:pt x="1643" y="2475"/>
                    <a:pt x="1642" y="2476"/>
                  </a:cubicBezTo>
                  <a:cubicBezTo>
                    <a:pt x="1642" y="2476"/>
                    <a:pt x="1642" y="2476"/>
                    <a:pt x="1642" y="2476"/>
                  </a:cubicBezTo>
                  <a:cubicBezTo>
                    <a:pt x="1641" y="2477"/>
                    <a:pt x="1640" y="2477"/>
                    <a:pt x="1639" y="2477"/>
                  </a:cubicBezTo>
                  <a:cubicBezTo>
                    <a:pt x="1639" y="2477"/>
                    <a:pt x="1639" y="2477"/>
                    <a:pt x="1639" y="2477"/>
                  </a:cubicBezTo>
                  <a:cubicBezTo>
                    <a:pt x="1638" y="2477"/>
                    <a:pt x="1637" y="2477"/>
                    <a:pt x="1636" y="2477"/>
                  </a:cubicBezTo>
                  <a:cubicBezTo>
                    <a:pt x="1636" y="2477"/>
                    <a:pt x="1636" y="2477"/>
                    <a:pt x="1636" y="2477"/>
                  </a:cubicBezTo>
                  <a:cubicBezTo>
                    <a:pt x="1634" y="2477"/>
                    <a:pt x="1633" y="2475"/>
                    <a:pt x="1632" y="2474"/>
                  </a:cubicBezTo>
                  <a:cubicBezTo>
                    <a:pt x="1632" y="2474"/>
                    <a:pt x="1632" y="2474"/>
                    <a:pt x="1632" y="2474"/>
                  </a:cubicBezTo>
                  <a:cubicBezTo>
                    <a:pt x="1632" y="2473"/>
                    <a:pt x="1632" y="2474"/>
                    <a:pt x="1631" y="2473"/>
                  </a:cubicBezTo>
                  <a:cubicBezTo>
                    <a:pt x="1631" y="2473"/>
                    <a:pt x="1631" y="2473"/>
                    <a:pt x="1631" y="2473"/>
                  </a:cubicBezTo>
                  <a:cubicBezTo>
                    <a:pt x="1627" y="2471"/>
                    <a:pt x="1626" y="2469"/>
                    <a:pt x="1626" y="2466"/>
                  </a:cubicBezTo>
                  <a:cubicBezTo>
                    <a:pt x="1626" y="2466"/>
                    <a:pt x="1626" y="2466"/>
                    <a:pt x="1626" y="2466"/>
                  </a:cubicBezTo>
                  <a:cubicBezTo>
                    <a:pt x="1625" y="2465"/>
                    <a:pt x="1624" y="2463"/>
                    <a:pt x="1623" y="2462"/>
                  </a:cubicBezTo>
                  <a:cubicBezTo>
                    <a:pt x="1623" y="2462"/>
                    <a:pt x="1623" y="2462"/>
                    <a:pt x="1623" y="2462"/>
                  </a:cubicBezTo>
                  <a:cubicBezTo>
                    <a:pt x="1621" y="2461"/>
                    <a:pt x="1616" y="2457"/>
                    <a:pt x="1614" y="2456"/>
                  </a:cubicBezTo>
                  <a:cubicBezTo>
                    <a:pt x="1614" y="2456"/>
                    <a:pt x="1614" y="2456"/>
                    <a:pt x="1614" y="2456"/>
                  </a:cubicBezTo>
                  <a:cubicBezTo>
                    <a:pt x="1612" y="2454"/>
                    <a:pt x="1610" y="2453"/>
                    <a:pt x="1608" y="2453"/>
                  </a:cubicBezTo>
                  <a:cubicBezTo>
                    <a:pt x="1608" y="2453"/>
                    <a:pt x="1608" y="2453"/>
                    <a:pt x="1608" y="2453"/>
                  </a:cubicBezTo>
                  <a:cubicBezTo>
                    <a:pt x="1608" y="2453"/>
                    <a:pt x="1608" y="2453"/>
                    <a:pt x="1608" y="2453"/>
                  </a:cubicBezTo>
                  <a:cubicBezTo>
                    <a:pt x="1608" y="2453"/>
                    <a:pt x="1608" y="2453"/>
                    <a:pt x="1608" y="2453"/>
                  </a:cubicBezTo>
                  <a:cubicBezTo>
                    <a:pt x="1608" y="2453"/>
                    <a:pt x="1607" y="2453"/>
                    <a:pt x="1607" y="2453"/>
                  </a:cubicBezTo>
                  <a:cubicBezTo>
                    <a:pt x="1607" y="2453"/>
                    <a:pt x="1607" y="2453"/>
                    <a:pt x="1607" y="2453"/>
                  </a:cubicBezTo>
                  <a:cubicBezTo>
                    <a:pt x="1605" y="2453"/>
                    <a:pt x="1603" y="2452"/>
                    <a:pt x="1602" y="2450"/>
                  </a:cubicBezTo>
                  <a:cubicBezTo>
                    <a:pt x="1602" y="2450"/>
                    <a:pt x="1602" y="2450"/>
                    <a:pt x="1602" y="2450"/>
                  </a:cubicBezTo>
                  <a:cubicBezTo>
                    <a:pt x="1601" y="2449"/>
                    <a:pt x="1601" y="2449"/>
                    <a:pt x="1601" y="2449"/>
                  </a:cubicBezTo>
                  <a:cubicBezTo>
                    <a:pt x="1601" y="2449"/>
                    <a:pt x="1601" y="2449"/>
                    <a:pt x="1601" y="2449"/>
                  </a:cubicBezTo>
                  <a:cubicBezTo>
                    <a:pt x="1601" y="2449"/>
                    <a:pt x="1601" y="2449"/>
                    <a:pt x="1601" y="2449"/>
                  </a:cubicBezTo>
                  <a:cubicBezTo>
                    <a:pt x="1601" y="2449"/>
                    <a:pt x="1600" y="2448"/>
                    <a:pt x="1600" y="2448"/>
                  </a:cubicBezTo>
                  <a:cubicBezTo>
                    <a:pt x="1600" y="2448"/>
                    <a:pt x="1600" y="2448"/>
                    <a:pt x="1600" y="2448"/>
                  </a:cubicBezTo>
                  <a:cubicBezTo>
                    <a:pt x="1600" y="2448"/>
                    <a:pt x="1600" y="2448"/>
                    <a:pt x="1600" y="2448"/>
                  </a:cubicBezTo>
                  <a:cubicBezTo>
                    <a:pt x="1600" y="2448"/>
                    <a:pt x="1600" y="2448"/>
                    <a:pt x="1600" y="2448"/>
                  </a:cubicBezTo>
                  <a:cubicBezTo>
                    <a:pt x="1599" y="2448"/>
                    <a:pt x="1599" y="2449"/>
                    <a:pt x="1599" y="2450"/>
                  </a:cubicBezTo>
                  <a:cubicBezTo>
                    <a:pt x="1599" y="2450"/>
                    <a:pt x="1599" y="2450"/>
                    <a:pt x="1599" y="2450"/>
                  </a:cubicBezTo>
                  <a:cubicBezTo>
                    <a:pt x="1599" y="2452"/>
                    <a:pt x="1597" y="2454"/>
                    <a:pt x="1595" y="2454"/>
                  </a:cubicBezTo>
                  <a:cubicBezTo>
                    <a:pt x="1595" y="2454"/>
                    <a:pt x="1595" y="2454"/>
                    <a:pt x="1595" y="2454"/>
                  </a:cubicBezTo>
                  <a:cubicBezTo>
                    <a:pt x="1595" y="2454"/>
                    <a:pt x="1594" y="2454"/>
                    <a:pt x="1594" y="2454"/>
                  </a:cubicBezTo>
                  <a:cubicBezTo>
                    <a:pt x="1594" y="2454"/>
                    <a:pt x="1594" y="2454"/>
                    <a:pt x="1594" y="2454"/>
                  </a:cubicBezTo>
                  <a:cubicBezTo>
                    <a:pt x="1594" y="2454"/>
                    <a:pt x="1593" y="2454"/>
                    <a:pt x="1593" y="2454"/>
                  </a:cubicBezTo>
                  <a:cubicBezTo>
                    <a:pt x="1593" y="2454"/>
                    <a:pt x="1593" y="2454"/>
                    <a:pt x="1593" y="2454"/>
                  </a:cubicBezTo>
                  <a:cubicBezTo>
                    <a:pt x="1593" y="2454"/>
                    <a:pt x="1593" y="2454"/>
                    <a:pt x="1594" y="2454"/>
                  </a:cubicBezTo>
                  <a:cubicBezTo>
                    <a:pt x="1594" y="2454"/>
                    <a:pt x="1594" y="2454"/>
                    <a:pt x="1594" y="2454"/>
                  </a:cubicBezTo>
                  <a:cubicBezTo>
                    <a:pt x="1594" y="2455"/>
                    <a:pt x="1594" y="2456"/>
                    <a:pt x="1594" y="2456"/>
                  </a:cubicBezTo>
                  <a:cubicBezTo>
                    <a:pt x="1594" y="2456"/>
                    <a:pt x="1594" y="2456"/>
                    <a:pt x="1594" y="2456"/>
                  </a:cubicBezTo>
                  <a:cubicBezTo>
                    <a:pt x="1594" y="2458"/>
                    <a:pt x="1593" y="2459"/>
                    <a:pt x="1593" y="2459"/>
                  </a:cubicBezTo>
                  <a:cubicBezTo>
                    <a:pt x="1593" y="2459"/>
                    <a:pt x="1593" y="2459"/>
                    <a:pt x="1593" y="2459"/>
                  </a:cubicBezTo>
                  <a:cubicBezTo>
                    <a:pt x="1587" y="2465"/>
                    <a:pt x="1587" y="2465"/>
                    <a:pt x="1587" y="2465"/>
                  </a:cubicBezTo>
                  <a:cubicBezTo>
                    <a:pt x="1586" y="2466"/>
                    <a:pt x="1585" y="2466"/>
                    <a:pt x="1584" y="2469"/>
                  </a:cubicBezTo>
                  <a:cubicBezTo>
                    <a:pt x="1584" y="2469"/>
                    <a:pt x="1584" y="2469"/>
                    <a:pt x="1584" y="2469"/>
                  </a:cubicBezTo>
                  <a:cubicBezTo>
                    <a:pt x="1583" y="2472"/>
                    <a:pt x="1581" y="2473"/>
                    <a:pt x="1580" y="2473"/>
                  </a:cubicBezTo>
                  <a:cubicBezTo>
                    <a:pt x="1580" y="2473"/>
                    <a:pt x="1580" y="2473"/>
                    <a:pt x="1580" y="2473"/>
                  </a:cubicBezTo>
                  <a:cubicBezTo>
                    <a:pt x="1579" y="2473"/>
                    <a:pt x="1579" y="2473"/>
                    <a:pt x="1578" y="2473"/>
                  </a:cubicBezTo>
                  <a:cubicBezTo>
                    <a:pt x="1578" y="2473"/>
                    <a:pt x="1578" y="2473"/>
                    <a:pt x="1578" y="2473"/>
                  </a:cubicBezTo>
                  <a:cubicBezTo>
                    <a:pt x="1578" y="2473"/>
                    <a:pt x="1577" y="2473"/>
                    <a:pt x="1577" y="2473"/>
                  </a:cubicBezTo>
                  <a:cubicBezTo>
                    <a:pt x="1577" y="2473"/>
                    <a:pt x="1577" y="2473"/>
                    <a:pt x="1577" y="2473"/>
                  </a:cubicBezTo>
                  <a:cubicBezTo>
                    <a:pt x="1576" y="2473"/>
                    <a:pt x="1575" y="2473"/>
                    <a:pt x="1574" y="2473"/>
                  </a:cubicBezTo>
                  <a:cubicBezTo>
                    <a:pt x="1574" y="2473"/>
                    <a:pt x="1574" y="2473"/>
                    <a:pt x="1574" y="2473"/>
                  </a:cubicBezTo>
                  <a:cubicBezTo>
                    <a:pt x="1573" y="2473"/>
                    <a:pt x="1571" y="2473"/>
                    <a:pt x="1570" y="2472"/>
                  </a:cubicBezTo>
                  <a:cubicBezTo>
                    <a:pt x="1570" y="2472"/>
                    <a:pt x="1570" y="2472"/>
                    <a:pt x="1570" y="2472"/>
                  </a:cubicBezTo>
                  <a:cubicBezTo>
                    <a:pt x="1569" y="2471"/>
                    <a:pt x="1567" y="2470"/>
                    <a:pt x="1565" y="2470"/>
                  </a:cubicBezTo>
                  <a:cubicBezTo>
                    <a:pt x="1565" y="2470"/>
                    <a:pt x="1565" y="2470"/>
                    <a:pt x="1565" y="2470"/>
                  </a:cubicBezTo>
                  <a:cubicBezTo>
                    <a:pt x="1564" y="2470"/>
                    <a:pt x="1563" y="2470"/>
                    <a:pt x="1562" y="2470"/>
                  </a:cubicBezTo>
                  <a:cubicBezTo>
                    <a:pt x="1562" y="2470"/>
                    <a:pt x="1562" y="2470"/>
                    <a:pt x="1562" y="2470"/>
                  </a:cubicBezTo>
                  <a:cubicBezTo>
                    <a:pt x="1560" y="2470"/>
                    <a:pt x="1559" y="2471"/>
                    <a:pt x="1557" y="2472"/>
                  </a:cubicBezTo>
                  <a:cubicBezTo>
                    <a:pt x="1557" y="2472"/>
                    <a:pt x="1557" y="2472"/>
                    <a:pt x="1557" y="2472"/>
                  </a:cubicBezTo>
                  <a:cubicBezTo>
                    <a:pt x="1556" y="2473"/>
                    <a:pt x="1554" y="2474"/>
                    <a:pt x="1553" y="2474"/>
                  </a:cubicBezTo>
                  <a:cubicBezTo>
                    <a:pt x="1553" y="2474"/>
                    <a:pt x="1553" y="2474"/>
                    <a:pt x="1553" y="2474"/>
                  </a:cubicBezTo>
                  <a:cubicBezTo>
                    <a:pt x="1552" y="2474"/>
                    <a:pt x="1551" y="2474"/>
                    <a:pt x="1551" y="2473"/>
                  </a:cubicBezTo>
                  <a:cubicBezTo>
                    <a:pt x="1551" y="2473"/>
                    <a:pt x="1551" y="2473"/>
                    <a:pt x="1551" y="2473"/>
                  </a:cubicBezTo>
                  <a:cubicBezTo>
                    <a:pt x="1549" y="2473"/>
                    <a:pt x="1548" y="2472"/>
                    <a:pt x="1548" y="2470"/>
                  </a:cubicBezTo>
                  <a:cubicBezTo>
                    <a:pt x="1548" y="2470"/>
                    <a:pt x="1548" y="2470"/>
                    <a:pt x="1548" y="2470"/>
                  </a:cubicBezTo>
                  <a:cubicBezTo>
                    <a:pt x="1548" y="2469"/>
                    <a:pt x="1547" y="2468"/>
                    <a:pt x="1547" y="2466"/>
                  </a:cubicBezTo>
                  <a:cubicBezTo>
                    <a:pt x="1547" y="2466"/>
                    <a:pt x="1547" y="2466"/>
                    <a:pt x="1547" y="2466"/>
                  </a:cubicBezTo>
                  <a:cubicBezTo>
                    <a:pt x="1546" y="2465"/>
                    <a:pt x="1546" y="2465"/>
                    <a:pt x="1545" y="2465"/>
                  </a:cubicBezTo>
                  <a:cubicBezTo>
                    <a:pt x="1545" y="2465"/>
                    <a:pt x="1545" y="2465"/>
                    <a:pt x="1545" y="2465"/>
                  </a:cubicBezTo>
                  <a:cubicBezTo>
                    <a:pt x="1544" y="2465"/>
                    <a:pt x="1543" y="2465"/>
                    <a:pt x="1542" y="2465"/>
                  </a:cubicBezTo>
                  <a:cubicBezTo>
                    <a:pt x="1542" y="2465"/>
                    <a:pt x="1542" y="2465"/>
                    <a:pt x="1542" y="2465"/>
                  </a:cubicBezTo>
                  <a:cubicBezTo>
                    <a:pt x="1541" y="2465"/>
                    <a:pt x="1541" y="2466"/>
                    <a:pt x="1540" y="2467"/>
                  </a:cubicBezTo>
                  <a:cubicBezTo>
                    <a:pt x="1540" y="2467"/>
                    <a:pt x="1540" y="2467"/>
                    <a:pt x="1540" y="2467"/>
                  </a:cubicBezTo>
                  <a:cubicBezTo>
                    <a:pt x="1540" y="2467"/>
                    <a:pt x="1539" y="2469"/>
                    <a:pt x="1539" y="2470"/>
                  </a:cubicBezTo>
                  <a:cubicBezTo>
                    <a:pt x="1539" y="2470"/>
                    <a:pt x="1539" y="2470"/>
                    <a:pt x="1539" y="2470"/>
                  </a:cubicBezTo>
                  <a:cubicBezTo>
                    <a:pt x="1539" y="2472"/>
                    <a:pt x="1539" y="2474"/>
                    <a:pt x="1538" y="2477"/>
                  </a:cubicBezTo>
                  <a:cubicBezTo>
                    <a:pt x="1538" y="2477"/>
                    <a:pt x="1538" y="2477"/>
                    <a:pt x="1538" y="2477"/>
                  </a:cubicBezTo>
                  <a:cubicBezTo>
                    <a:pt x="1537" y="2480"/>
                    <a:pt x="1535" y="2481"/>
                    <a:pt x="1532" y="2481"/>
                  </a:cubicBezTo>
                  <a:cubicBezTo>
                    <a:pt x="1532" y="2481"/>
                    <a:pt x="1532" y="2481"/>
                    <a:pt x="1532" y="2481"/>
                  </a:cubicBezTo>
                  <a:cubicBezTo>
                    <a:pt x="1532" y="2481"/>
                    <a:pt x="1532" y="2481"/>
                    <a:pt x="1531" y="2481"/>
                  </a:cubicBezTo>
                  <a:cubicBezTo>
                    <a:pt x="1531" y="2481"/>
                    <a:pt x="1531" y="2481"/>
                    <a:pt x="1531" y="2481"/>
                  </a:cubicBezTo>
                  <a:cubicBezTo>
                    <a:pt x="1531" y="2481"/>
                    <a:pt x="1531" y="2481"/>
                    <a:pt x="1531" y="2481"/>
                  </a:cubicBezTo>
                  <a:cubicBezTo>
                    <a:pt x="1531" y="2481"/>
                    <a:pt x="1531" y="2481"/>
                    <a:pt x="1531" y="2481"/>
                  </a:cubicBezTo>
                  <a:cubicBezTo>
                    <a:pt x="1531" y="2482"/>
                    <a:pt x="1531" y="2482"/>
                    <a:pt x="1532" y="2483"/>
                  </a:cubicBezTo>
                  <a:cubicBezTo>
                    <a:pt x="1532" y="2483"/>
                    <a:pt x="1532" y="2483"/>
                    <a:pt x="1532" y="2483"/>
                  </a:cubicBezTo>
                  <a:cubicBezTo>
                    <a:pt x="1533" y="2485"/>
                    <a:pt x="1534" y="2487"/>
                    <a:pt x="1534" y="2489"/>
                  </a:cubicBezTo>
                  <a:cubicBezTo>
                    <a:pt x="1534" y="2489"/>
                    <a:pt x="1534" y="2489"/>
                    <a:pt x="1534" y="2489"/>
                  </a:cubicBezTo>
                  <a:cubicBezTo>
                    <a:pt x="1534" y="2490"/>
                    <a:pt x="1533" y="2491"/>
                    <a:pt x="1533" y="2492"/>
                  </a:cubicBezTo>
                  <a:cubicBezTo>
                    <a:pt x="1533" y="2492"/>
                    <a:pt x="1533" y="2492"/>
                    <a:pt x="1533" y="2492"/>
                  </a:cubicBezTo>
                  <a:cubicBezTo>
                    <a:pt x="1532" y="2492"/>
                    <a:pt x="1532" y="2492"/>
                    <a:pt x="1532" y="2492"/>
                  </a:cubicBezTo>
                  <a:cubicBezTo>
                    <a:pt x="1532" y="2492"/>
                    <a:pt x="1532" y="2492"/>
                    <a:pt x="1532" y="2492"/>
                  </a:cubicBezTo>
                  <a:cubicBezTo>
                    <a:pt x="1532" y="2493"/>
                    <a:pt x="1533" y="2494"/>
                    <a:pt x="1533" y="2495"/>
                  </a:cubicBezTo>
                  <a:cubicBezTo>
                    <a:pt x="1533" y="2495"/>
                    <a:pt x="1533" y="2495"/>
                    <a:pt x="1533" y="2495"/>
                  </a:cubicBezTo>
                  <a:cubicBezTo>
                    <a:pt x="1534" y="2496"/>
                    <a:pt x="1535" y="2498"/>
                    <a:pt x="1535" y="2500"/>
                  </a:cubicBezTo>
                  <a:cubicBezTo>
                    <a:pt x="1535" y="2500"/>
                    <a:pt x="1535" y="2500"/>
                    <a:pt x="1535" y="2500"/>
                  </a:cubicBezTo>
                  <a:cubicBezTo>
                    <a:pt x="1535" y="2501"/>
                    <a:pt x="1535" y="2501"/>
                    <a:pt x="1535" y="2502"/>
                  </a:cubicBezTo>
                  <a:cubicBezTo>
                    <a:pt x="1535" y="2502"/>
                    <a:pt x="1535" y="2502"/>
                    <a:pt x="1535" y="2502"/>
                  </a:cubicBezTo>
                  <a:cubicBezTo>
                    <a:pt x="1535" y="2502"/>
                    <a:pt x="1535" y="2502"/>
                    <a:pt x="1535" y="2502"/>
                  </a:cubicBezTo>
                  <a:cubicBezTo>
                    <a:pt x="1535" y="2502"/>
                    <a:pt x="1535" y="2502"/>
                    <a:pt x="1535" y="2502"/>
                  </a:cubicBezTo>
                  <a:cubicBezTo>
                    <a:pt x="1535" y="2503"/>
                    <a:pt x="1535" y="2504"/>
                    <a:pt x="1536" y="2505"/>
                  </a:cubicBezTo>
                  <a:cubicBezTo>
                    <a:pt x="1536" y="2505"/>
                    <a:pt x="1536" y="2505"/>
                    <a:pt x="1536" y="2505"/>
                  </a:cubicBezTo>
                  <a:cubicBezTo>
                    <a:pt x="1536" y="2506"/>
                    <a:pt x="1537" y="2506"/>
                    <a:pt x="1537" y="2506"/>
                  </a:cubicBezTo>
                  <a:cubicBezTo>
                    <a:pt x="1537" y="2506"/>
                    <a:pt x="1537" y="2506"/>
                    <a:pt x="1537" y="2506"/>
                  </a:cubicBezTo>
                  <a:cubicBezTo>
                    <a:pt x="1538" y="2508"/>
                    <a:pt x="1541" y="2511"/>
                    <a:pt x="1542" y="2513"/>
                  </a:cubicBezTo>
                  <a:cubicBezTo>
                    <a:pt x="1542" y="2513"/>
                    <a:pt x="1542" y="2513"/>
                    <a:pt x="1542" y="2513"/>
                  </a:cubicBezTo>
                  <a:cubicBezTo>
                    <a:pt x="1543" y="2515"/>
                    <a:pt x="1543" y="2516"/>
                    <a:pt x="1543" y="2517"/>
                  </a:cubicBezTo>
                  <a:cubicBezTo>
                    <a:pt x="1543" y="2517"/>
                    <a:pt x="1543" y="2517"/>
                    <a:pt x="1543" y="2517"/>
                  </a:cubicBezTo>
                  <a:cubicBezTo>
                    <a:pt x="1543" y="2520"/>
                    <a:pt x="1543" y="2521"/>
                    <a:pt x="1543" y="2523"/>
                  </a:cubicBezTo>
                  <a:cubicBezTo>
                    <a:pt x="1543" y="2523"/>
                    <a:pt x="1543" y="2523"/>
                    <a:pt x="1543" y="2523"/>
                  </a:cubicBezTo>
                  <a:cubicBezTo>
                    <a:pt x="1543" y="2524"/>
                    <a:pt x="1543" y="2525"/>
                    <a:pt x="1543" y="2525"/>
                  </a:cubicBezTo>
                  <a:cubicBezTo>
                    <a:pt x="1543" y="2525"/>
                    <a:pt x="1543" y="2525"/>
                    <a:pt x="1543" y="2525"/>
                  </a:cubicBezTo>
                  <a:cubicBezTo>
                    <a:pt x="1543" y="2528"/>
                    <a:pt x="1542" y="2527"/>
                    <a:pt x="1545" y="2530"/>
                  </a:cubicBezTo>
                  <a:cubicBezTo>
                    <a:pt x="1545" y="2530"/>
                    <a:pt x="1545" y="2530"/>
                    <a:pt x="1545" y="2530"/>
                  </a:cubicBezTo>
                  <a:cubicBezTo>
                    <a:pt x="1546" y="2531"/>
                    <a:pt x="1547" y="2532"/>
                    <a:pt x="1547" y="2534"/>
                  </a:cubicBezTo>
                  <a:cubicBezTo>
                    <a:pt x="1547" y="2534"/>
                    <a:pt x="1547" y="2534"/>
                    <a:pt x="1547" y="2534"/>
                  </a:cubicBezTo>
                  <a:cubicBezTo>
                    <a:pt x="1547" y="2536"/>
                    <a:pt x="1545" y="2536"/>
                    <a:pt x="1544" y="2537"/>
                  </a:cubicBezTo>
                  <a:cubicBezTo>
                    <a:pt x="1544" y="2537"/>
                    <a:pt x="1544" y="2537"/>
                    <a:pt x="1544" y="2537"/>
                  </a:cubicBezTo>
                  <a:cubicBezTo>
                    <a:pt x="1543" y="2537"/>
                    <a:pt x="1541" y="2537"/>
                    <a:pt x="1541" y="2537"/>
                  </a:cubicBezTo>
                  <a:cubicBezTo>
                    <a:pt x="1541" y="2537"/>
                    <a:pt x="1541" y="2537"/>
                    <a:pt x="1541" y="2537"/>
                  </a:cubicBezTo>
                  <a:cubicBezTo>
                    <a:pt x="1541" y="2537"/>
                    <a:pt x="1541" y="2537"/>
                    <a:pt x="1541" y="2537"/>
                  </a:cubicBezTo>
                  <a:cubicBezTo>
                    <a:pt x="1541" y="2537"/>
                    <a:pt x="1541" y="2537"/>
                    <a:pt x="1541" y="2537"/>
                  </a:cubicBezTo>
                  <a:cubicBezTo>
                    <a:pt x="1541" y="2537"/>
                    <a:pt x="1541" y="2538"/>
                    <a:pt x="1541" y="2538"/>
                  </a:cubicBezTo>
                  <a:cubicBezTo>
                    <a:pt x="1541" y="2538"/>
                    <a:pt x="1541" y="2538"/>
                    <a:pt x="1541" y="2538"/>
                  </a:cubicBezTo>
                  <a:cubicBezTo>
                    <a:pt x="1541" y="2539"/>
                    <a:pt x="1541" y="2540"/>
                    <a:pt x="1541" y="2540"/>
                  </a:cubicBezTo>
                  <a:cubicBezTo>
                    <a:pt x="1541" y="2540"/>
                    <a:pt x="1541" y="2540"/>
                    <a:pt x="1541" y="2540"/>
                  </a:cubicBezTo>
                  <a:cubicBezTo>
                    <a:pt x="1541" y="2541"/>
                    <a:pt x="1541" y="2542"/>
                    <a:pt x="1541" y="2543"/>
                  </a:cubicBezTo>
                  <a:cubicBezTo>
                    <a:pt x="1541" y="2543"/>
                    <a:pt x="1541" y="2543"/>
                    <a:pt x="1541" y="2543"/>
                  </a:cubicBezTo>
                  <a:cubicBezTo>
                    <a:pt x="1540" y="2544"/>
                    <a:pt x="1540" y="2546"/>
                    <a:pt x="1539" y="2548"/>
                  </a:cubicBezTo>
                  <a:cubicBezTo>
                    <a:pt x="1539" y="2548"/>
                    <a:pt x="1539" y="2548"/>
                    <a:pt x="1539" y="2548"/>
                  </a:cubicBezTo>
                  <a:cubicBezTo>
                    <a:pt x="1539" y="2549"/>
                    <a:pt x="1538" y="2552"/>
                    <a:pt x="1538" y="2553"/>
                  </a:cubicBezTo>
                  <a:cubicBezTo>
                    <a:pt x="1538" y="2553"/>
                    <a:pt x="1538" y="2553"/>
                    <a:pt x="1538" y="2553"/>
                  </a:cubicBezTo>
                  <a:cubicBezTo>
                    <a:pt x="1538" y="2554"/>
                    <a:pt x="1538" y="2555"/>
                    <a:pt x="1539" y="2555"/>
                  </a:cubicBezTo>
                  <a:cubicBezTo>
                    <a:pt x="1539" y="2555"/>
                    <a:pt x="1539" y="2555"/>
                    <a:pt x="1539" y="2555"/>
                  </a:cubicBezTo>
                  <a:cubicBezTo>
                    <a:pt x="1539" y="2556"/>
                    <a:pt x="1539" y="2556"/>
                    <a:pt x="1540" y="2556"/>
                  </a:cubicBezTo>
                  <a:cubicBezTo>
                    <a:pt x="1540" y="2556"/>
                    <a:pt x="1540" y="2556"/>
                    <a:pt x="1540" y="2556"/>
                  </a:cubicBezTo>
                  <a:cubicBezTo>
                    <a:pt x="1541" y="2557"/>
                    <a:pt x="1543" y="2557"/>
                    <a:pt x="1544" y="2558"/>
                  </a:cubicBezTo>
                  <a:cubicBezTo>
                    <a:pt x="1544" y="2558"/>
                    <a:pt x="1544" y="2558"/>
                    <a:pt x="1544" y="2558"/>
                  </a:cubicBezTo>
                  <a:cubicBezTo>
                    <a:pt x="1545" y="2559"/>
                    <a:pt x="1545" y="2561"/>
                    <a:pt x="1545" y="2563"/>
                  </a:cubicBezTo>
                  <a:cubicBezTo>
                    <a:pt x="1545" y="2563"/>
                    <a:pt x="1545" y="2563"/>
                    <a:pt x="1545" y="2563"/>
                  </a:cubicBezTo>
                  <a:cubicBezTo>
                    <a:pt x="1546" y="2564"/>
                    <a:pt x="1545" y="2566"/>
                    <a:pt x="1543" y="2566"/>
                  </a:cubicBezTo>
                  <a:cubicBezTo>
                    <a:pt x="1543" y="2566"/>
                    <a:pt x="1543" y="2566"/>
                    <a:pt x="1543" y="2566"/>
                  </a:cubicBezTo>
                  <a:cubicBezTo>
                    <a:pt x="1542" y="2566"/>
                    <a:pt x="1542" y="2566"/>
                    <a:pt x="1542" y="2566"/>
                  </a:cubicBezTo>
                  <a:cubicBezTo>
                    <a:pt x="1542" y="2566"/>
                    <a:pt x="1542" y="2566"/>
                    <a:pt x="1542" y="2566"/>
                  </a:cubicBezTo>
                  <a:cubicBezTo>
                    <a:pt x="1542" y="2566"/>
                    <a:pt x="1542" y="2566"/>
                    <a:pt x="1542" y="2567"/>
                  </a:cubicBezTo>
                  <a:cubicBezTo>
                    <a:pt x="1542" y="2567"/>
                    <a:pt x="1542" y="2567"/>
                    <a:pt x="1542" y="2567"/>
                  </a:cubicBezTo>
                  <a:cubicBezTo>
                    <a:pt x="1541" y="2569"/>
                    <a:pt x="1541" y="2570"/>
                    <a:pt x="1540" y="2571"/>
                  </a:cubicBezTo>
                  <a:cubicBezTo>
                    <a:pt x="1540" y="2571"/>
                    <a:pt x="1540" y="2571"/>
                    <a:pt x="1540" y="2571"/>
                  </a:cubicBezTo>
                  <a:cubicBezTo>
                    <a:pt x="1539" y="2571"/>
                    <a:pt x="1538" y="2571"/>
                    <a:pt x="1537" y="2571"/>
                  </a:cubicBezTo>
                  <a:cubicBezTo>
                    <a:pt x="1537" y="2571"/>
                    <a:pt x="1537" y="2571"/>
                    <a:pt x="1537" y="2571"/>
                  </a:cubicBezTo>
                  <a:cubicBezTo>
                    <a:pt x="1536" y="2571"/>
                    <a:pt x="1536" y="2571"/>
                    <a:pt x="1536" y="2571"/>
                  </a:cubicBezTo>
                  <a:cubicBezTo>
                    <a:pt x="1536" y="2571"/>
                    <a:pt x="1536" y="2571"/>
                    <a:pt x="1536" y="2571"/>
                  </a:cubicBezTo>
                  <a:close/>
                  <a:moveTo>
                    <a:pt x="1993" y="2558"/>
                  </a:moveTo>
                  <a:cubicBezTo>
                    <a:pt x="1992" y="2556"/>
                    <a:pt x="1989" y="2554"/>
                    <a:pt x="1988" y="2553"/>
                  </a:cubicBezTo>
                  <a:cubicBezTo>
                    <a:pt x="1988" y="2553"/>
                    <a:pt x="1988" y="2553"/>
                    <a:pt x="1988" y="2553"/>
                  </a:cubicBezTo>
                  <a:cubicBezTo>
                    <a:pt x="1988" y="2553"/>
                    <a:pt x="1985" y="2552"/>
                    <a:pt x="1983" y="2552"/>
                  </a:cubicBezTo>
                  <a:cubicBezTo>
                    <a:pt x="1983" y="2552"/>
                    <a:pt x="1983" y="2552"/>
                    <a:pt x="1983" y="2552"/>
                  </a:cubicBezTo>
                  <a:cubicBezTo>
                    <a:pt x="1982" y="2552"/>
                    <a:pt x="1980" y="2552"/>
                    <a:pt x="1980" y="2553"/>
                  </a:cubicBezTo>
                  <a:cubicBezTo>
                    <a:pt x="1980" y="2553"/>
                    <a:pt x="1980" y="2553"/>
                    <a:pt x="1980" y="2553"/>
                  </a:cubicBezTo>
                  <a:cubicBezTo>
                    <a:pt x="1980" y="2553"/>
                    <a:pt x="1977" y="2555"/>
                    <a:pt x="1975" y="2555"/>
                  </a:cubicBezTo>
                  <a:cubicBezTo>
                    <a:pt x="1975" y="2555"/>
                    <a:pt x="1975" y="2555"/>
                    <a:pt x="1975" y="2555"/>
                  </a:cubicBezTo>
                  <a:cubicBezTo>
                    <a:pt x="1973" y="2556"/>
                    <a:pt x="1971" y="2557"/>
                    <a:pt x="1968" y="2557"/>
                  </a:cubicBezTo>
                  <a:cubicBezTo>
                    <a:pt x="1968" y="2557"/>
                    <a:pt x="1968" y="2557"/>
                    <a:pt x="1968" y="2557"/>
                  </a:cubicBezTo>
                  <a:cubicBezTo>
                    <a:pt x="1964" y="2557"/>
                    <a:pt x="1964" y="2557"/>
                    <a:pt x="1964" y="2557"/>
                  </a:cubicBezTo>
                  <a:cubicBezTo>
                    <a:pt x="1964" y="2557"/>
                    <a:pt x="1964" y="2557"/>
                    <a:pt x="1964" y="2557"/>
                  </a:cubicBezTo>
                  <a:cubicBezTo>
                    <a:pt x="1962" y="2556"/>
                    <a:pt x="1962" y="2556"/>
                    <a:pt x="1961" y="2555"/>
                  </a:cubicBezTo>
                  <a:cubicBezTo>
                    <a:pt x="1961" y="2555"/>
                    <a:pt x="1961" y="2555"/>
                    <a:pt x="1961" y="2555"/>
                  </a:cubicBezTo>
                  <a:cubicBezTo>
                    <a:pt x="1960" y="2555"/>
                    <a:pt x="1961" y="2555"/>
                    <a:pt x="1959" y="2554"/>
                  </a:cubicBezTo>
                  <a:cubicBezTo>
                    <a:pt x="1959" y="2554"/>
                    <a:pt x="1959" y="2554"/>
                    <a:pt x="1959" y="2554"/>
                  </a:cubicBezTo>
                  <a:cubicBezTo>
                    <a:pt x="1958" y="2553"/>
                    <a:pt x="1957" y="2553"/>
                    <a:pt x="1957" y="2553"/>
                  </a:cubicBezTo>
                  <a:cubicBezTo>
                    <a:pt x="1957" y="2553"/>
                    <a:pt x="1957" y="2553"/>
                    <a:pt x="1957" y="2553"/>
                  </a:cubicBezTo>
                  <a:cubicBezTo>
                    <a:pt x="1957" y="2553"/>
                    <a:pt x="1956" y="2554"/>
                    <a:pt x="1953" y="2554"/>
                  </a:cubicBezTo>
                  <a:cubicBezTo>
                    <a:pt x="1953" y="2554"/>
                    <a:pt x="1953" y="2554"/>
                    <a:pt x="1953" y="2554"/>
                  </a:cubicBezTo>
                  <a:cubicBezTo>
                    <a:pt x="1953" y="2554"/>
                    <a:pt x="1953" y="2554"/>
                    <a:pt x="1953" y="2554"/>
                  </a:cubicBezTo>
                  <a:cubicBezTo>
                    <a:pt x="1953" y="2554"/>
                    <a:pt x="1953" y="2554"/>
                    <a:pt x="1953" y="2554"/>
                  </a:cubicBezTo>
                  <a:cubicBezTo>
                    <a:pt x="1950" y="2554"/>
                    <a:pt x="1949" y="2550"/>
                    <a:pt x="1948" y="2548"/>
                  </a:cubicBezTo>
                  <a:cubicBezTo>
                    <a:pt x="1948" y="2548"/>
                    <a:pt x="1948" y="2548"/>
                    <a:pt x="1948" y="2548"/>
                  </a:cubicBezTo>
                  <a:cubicBezTo>
                    <a:pt x="1947" y="2548"/>
                    <a:pt x="1946" y="2546"/>
                    <a:pt x="1946" y="2545"/>
                  </a:cubicBezTo>
                  <a:cubicBezTo>
                    <a:pt x="1946" y="2545"/>
                    <a:pt x="1946" y="2545"/>
                    <a:pt x="1946" y="2545"/>
                  </a:cubicBezTo>
                  <a:cubicBezTo>
                    <a:pt x="1946" y="2546"/>
                    <a:pt x="1945" y="2546"/>
                    <a:pt x="1945" y="2546"/>
                  </a:cubicBezTo>
                  <a:cubicBezTo>
                    <a:pt x="1945" y="2546"/>
                    <a:pt x="1945" y="2546"/>
                    <a:pt x="1945" y="2546"/>
                  </a:cubicBezTo>
                  <a:cubicBezTo>
                    <a:pt x="1944" y="2547"/>
                    <a:pt x="1942" y="2548"/>
                    <a:pt x="1940" y="2548"/>
                  </a:cubicBezTo>
                  <a:cubicBezTo>
                    <a:pt x="1940" y="2548"/>
                    <a:pt x="1940" y="2548"/>
                    <a:pt x="1940" y="2548"/>
                  </a:cubicBezTo>
                  <a:cubicBezTo>
                    <a:pt x="1940" y="2548"/>
                    <a:pt x="1939" y="2548"/>
                    <a:pt x="1938" y="2547"/>
                  </a:cubicBezTo>
                  <a:cubicBezTo>
                    <a:pt x="1938" y="2547"/>
                    <a:pt x="1938" y="2547"/>
                    <a:pt x="1938" y="2547"/>
                  </a:cubicBezTo>
                  <a:cubicBezTo>
                    <a:pt x="1937" y="2546"/>
                    <a:pt x="1937" y="2546"/>
                    <a:pt x="1935" y="2544"/>
                  </a:cubicBezTo>
                  <a:cubicBezTo>
                    <a:pt x="1935" y="2544"/>
                    <a:pt x="1935" y="2544"/>
                    <a:pt x="1935" y="2544"/>
                  </a:cubicBezTo>
                  <a:cubicBezTo>
                    <a:pt x="1934" y="2543"/>
                    <a:pt x="1932" y="2542"/>
                    <a:pt x="1932" y="2542"/>
                  </a:cubicBezTo>
                  <a:cubicBezTo>
                    <a:pt x="1932" y="2542"/>
                    <a:pt x="1932" y="2542"/>
                    <a:pt x="1932" y="2542"/>
                  </a:cubicBezTo>
                  <a:cubicBezTo>
                    <a:pt x="1931" y="2541"/>
                    <a:pt x="1931" y="2541"/>
                    <a:pt x="1931" y="2541"/>
                  </a:cubicBezTo>
                  <a:cubicBezTo>
                    <a:pt x="1930" y="2540"/>
                    <a:pt x="1930" y="2540"/>
                    <a:pt x="1930" y="2540"/>
                  </a:cubicBezTo>
                  <a:cubicBezTo>
                    <a:pt x="1928" y="2540"/>
                    <a:pt x="1928" y="2540"/>
                    <a:pt x="1928" y="2540"/>
                  </a:cubicBezTo>
                  <a:cubicBezTo>
                    <a:pt x="1928" y="2540"/>
                    <a:pt x="1928" y="2540"/>
                    <a:pt x="1928" y="2540"/>
                  </a:cubicBezTo>
                  <a:cubicBezTo>
                    <a:pt x="1928" y="2540"/>
                    <a:pt x="1928" y="2540"/>
                    <a:pt x="1928" y="2540"/>
                  </a:cubicBezTo>
                  <a:cubicBezTo>
                    <a:pt x="1926" y="2540"/>
                    <a:pt x="1924" y="2538"/>
                    <a:pt x="1924" y="2537"/>
                  </a:cubicBezTo>
                  <a:cubicBezTo>
                    <a:pt x="1924" y="2537"/>
                    <a:pt x="1924" y="2537"/>
                    <a:pt x="1924" y="2537"/>
                  </a:cubicBezTo>
                  <a:cubicBezTo>
                    <a:pt x="1924" y="2536"/>
                    <a:pt x="1924" y="2536"/>
                    <a:pt x="1924" y="2535"/>
                  </a:cubicBezTo>
                  <a:cubicBezTo>
                    <a:pt x="1924" y="2535"/>
                    <a:pt x="1924" y="2535"/>
                    <a:pt x="1924" y="2535"/>
                  </a:cubicBezTo>
                  <a:cubicBezTo>
                    <a:pt x="1924" y="2534"/>
                    <a:pt x="1925" y="2533"/>
                    <a:pt x="1926" y="2532"/>
                  </a:cubicBezTo>
                  <a:cubicBezTo>
                    <a:pt x="1926" y="2532"/>
                    <a:pt x="1926" y="2532"/>
                    <a:pt x="1926" y="2532"/>
                  </a:cubicBezTo>
                  <a:cubicBezTo>
                    <a:pt x="1926" y="2532"/>
                    <a:pt x="1926" y="2532"/>
                    <a:pt x="1926" y="2532"/>
                  </a:cubicBezTo>
                  <a:cubicBezTo>
                    <a:pt x="1926" y="2532"/>
                    <a:pt x="1926" y="2532"/>
                    <a:pt x="1926" y="2532"/>
                  </a:cubicBezTo>
                  <a:cubicBezTo>
                    <a:pt x="1926" y="2531"/>
                    <a:pt x="1926" y="2532"/>
                    <a:pt x="1925" y="2530"/>
                  </a:cubicBezTo>
                  <a:cubicBezTo>
                    <a:pt x="1925" y="2530"/>
                    <a:pt x="1925" y="2530"/>
                    <a:pt x="1925" y="2530"/>
                  </a:cubicBezTo>
                  <a:cubicBezTo>
                    <a:pt x="1925" y="2530"/>
                    <a:pt x="1924" y="2530"/>
                    <a:pt x="1924" y="2530"/>
                  </a:cubicBezTo>
                  <a:cubicBezTo>
                    <a:pt x="1924" y="2530"/>
                    <a:pt x="1924" y="2530"/>
                    <a:pt x="1924" y="2530"/>
                  </a:cubicBezTo>
                  <a:cubicBezTo>
                    <a:pt x="1924" y="2530"/>
                    <a:pt x="1924" y="2530"/>
                    <a:pt x="1923" y="2530"/>
                  </a:cubicBezTo>
                  <a:cubicBezTo>
                    <a:pt x="1923" y="2530"/>
                    <a:pt x="1923" y="2530"/>
                    <a:pt x="1923" y="2530"/>
                  </a:cubicBezTo>
                  <a:cubicBezTo>
                    <a:pt x="1922" y="2531"/>
                    <a:pt x="1922" y="2531"/>
                    <a:pt x="1921" y="2531"/>
                  </a:cubicBezTo>
                  <a:cubicBezTo>
                    <a:pt x="1921" y="2531"/>
                    <a:pt x="1921" y="2531"/>
                    <a:pt x="1921" y="2531"/>
                  </a:cubicBezTo>
                  <a:cubicBezTo>
                    <a:pt x="1920" y="2531"/>
                    <a:pt x="1918" y="2530"/>
                    <a:pt x="1918" y="2529"/>
                  </a:cubicBezTo>
                  <a:cubicBezTo>
                    <a:pt x="1918" y="2529"/>
                    <a:pt x="1918" y="2529"/>
                    <a:pt x="1918" y="2529"/>
                  </a:cubicBezTo>
                  <a:cubicBezTo>
                    <a:pt x="1917" y="2528"/>
                    <a:pt x="1917" y="2527"/>
                    <a:pt x="1916" y="2527"/>
                  </a:cubicBezTo>
                  <a:cubicBezTo>
                    <a:pt x="1916" y="2527"/>
                    <a:pt x="1916" y="2527"/>
                    <a:pt x="1916" y="2527"/>
                  </a:cubicBezTo>
                  <a:cubicBezTo>
                    <a:pt x="1915" y="2526"/>
                    <a:pt x="1915" y="2526"/>
                    <a:pt x="1915" y="2526"/>
                  </a:cubicBezTo>
                  <a:cubicBezTo>
                    <a:pt x="1915" y="2526"/>
                    <a:pt x="1915" y="2526"/>
                    <a:pt x="1915" y="2526"/>
                  </a:cubicBezTo>
                  <a:cubicBezTo>
                    <a:pt x="1915" y="2526"/>
                    <a:pt x="1915" y="2526"/>
                    <a:pt x="1914" y="2526"/>
                  </a:cubicBezTo>
                  <a:cubicBezTo>
                    <a:pt x="1914" y="2526"/>
                    <a:pt x="1914" y="2526"/>
                    <a:pt x="1914" y="2526"/>
                  </a:cubicBezTo>
                  <a:cubicBezTo>
                    <a:pt x="1914" y="2526"/>
                    <a:pt x="1913" y="2527"/>
                    <a:pt x="1912" y="2527"/>
                  </a:cubicBezTo>
                  <a:cubicBezTo>
                    <a:pt x="1912" y="2527"/>
                    <a:pt x="1912" y="2527"/>
                    <a:pt x="1912" y="2527"/>
                  </a:cubicBezTo>
                  <a:cubicBezTo>
                    <a:pt x="1911" y="2527"/>
                    <a:pt x="1910" y="2527"/>
                    <a:pt x="1910" y="2526"/>
                  </a:cubicBezTo>
                  <a:cubicBezTo>
                    <a:pt x="1910" y="2526"/>
                    <a:pt x="1910" y="2526"/>
                    <a:pt x="1910" y="2526"/>
                  </a:cubicBezTo>
                  <a:cubicBezTo>
                    <a:pt x="1909" y="2526"/>
                    <a:pt x="1909" y="2526"/>
                    <a:pt x="1909" y="2526"/>
                  </a:cubicBezTo>
                  <a:cubicBezTo>
                    <a:pt x="1909" y="2526"/>
                    <a:pt x="1909" y="2526"/>
                    <a:pt x="1909" y="2526"/>
                  </a:cubicBezTo>
                  <a:cubicBezTo>
                    <a:pt x="1909" y="2527"/>
                    <a:pt x="1908" y="2528"/>
                    <a:pt x="1906" y="2528"/>
                  </a:cubicBezTo>
                  <a:cubicBezTo>
                    <a:pt x="1906" y="2528"/>
                    <a:pt x="1906" y="2528"/>
                    <a:pt x="1906" y="2528"/>
                  </a:cubicBezTo>
                  <a:cubicBezTo>
                    <a:pt x="1905" y="2528"/>
                    <a:pt x="1904" y="2528"/>
                    <a:pt x="1904" y="2527"/>
                  </a:cubicBezTo>
                  <a:cubicBezTo>
                    <a:pt x="1904" y="2527"/>
                    <a:pt x="1904" y="2527"/>
                    <a:pt x="1904" y="2527"/>
                  </a:cubicBezTo>
                  <a:cubicBezTo>
                    <a:pt x="1903" y="2526"/>
                    <a:pt x="1903" y="2525"/>
                    <a:pt x="1903" y="2525"/>
                  </a:cubicBezTo>
                  <a:cubicBezTo>
                    <a:pt x="1903" y="2525"/>
                    <a:pt x="1903" y="2525"/>
                    <a:pt x="1903" y="2525"/>
                  </a:cubicBezTo>
                  <a:cubicBezTo>
                    <a:pt x="1903" y="2524"/>
                    <a:pt x="1903" y="2524"/>
                    <a:pt x="1903" y="2524"/>
                  </a:cubicBezTo>
                  <a:cubicBezTo>
                    <a:pt x="1903" y="2524"/>
                    <a:pt x="1903" y="2524"/>
                    <a:pt x="1903" y="2524"/>
                  </a:cubicBezTo>
                  <a:cubicBezTo>
                    <a:pt x="1903" y="2523"/>
                    <a:pt x="1903" y="2523"/>
                    <a:pt x="1903" y="2523"/>
                  </a:cubicBezTo>
                  <a:cubicBezTo>
                    <a:pt x="1903" y="2523"/>
                    <a:pt x="1903" y="2523"/>
                    <a:pt x="1903" y="2523"/>
                  </a:cubicBezTo>
                  <a:cubicBezTo>
                    <a:pt x="1903" y="2521"/>
                    <a:pt x="1903" y="2519"/>
                    <a:pt x="1903" y="2517"/>
                  </a:cubicBezTo>
                  <a:cubicBezTo>
                    <a:pt x="1903" y="2517"/>
                    <a:pt x="1903" y="2517"/>
                    <a:pt x="1903" y="2517"/>
                  </a:cubicBezTo>
                  <a:cubicBezTo>
                    <a:pt x="1903" y="2512"/>
                    <a:pt x="1903" y="2507"/>
                    <a:pt x="1903" y="2507"/>
                  </a:cubicBezTo>
                  <a:cubicBezTo>
                    <a:pt x="1903" y="2507"/>
                    <a:pt x="1903" y="2507"/>
                    <a:pt x="1903" y="2507"/>
                  </a:cubicBezTo>
                  <a:cubicBezTo>
                    <a:pt x="1903" y="2505"/>
                    <a:pt x="1903" y="2504"/>
                    <a:pt x="1903" y="2503"/>
                  </a:cubicBezTo>
                  <a:cubicBezTo>
                    <a:pt x="1903" y="2503"/>
                    <a:pt x="1903" y="2503"/>
                    <a:pt x="1903" y="2503"/>
                  </a:cubicBezTo>
                  <a:cubicBezTo>
                    <a:pt x="1903" y="2502"/>
                    <a:pt x="1903" y="2501"/>
                    <a:pt x="1903" y="2500"/>
                  </a:cubicBezTo>
                  <a:cubicBezTo>
                    <a:pt x="1903" y="2500"/>
                    <a:pt x="1903" y="2500"/>
                    <a:pt x="1903" y="2500"/>
                  </a:cubicBezTo>
                  <a:cubicBezTo>
                    <a:pt x="1902" y="2499"/>
                    <a:pt x="1902" y="2499"/>
                    <a:pt x="1899" y="2499"/>
                  </a:cubicBezTo>
                  <a:cubicBezTo>
                    <a:pt x="1899" y="2499"/>
                    <a:pt x="1899" y="2499"/>
                    <a:pt x="1899" y="2499"/>
                  </a:cubicBezTo>
                  <a:cubicBezTo>
                    <a:pt x="1897" y="2498"/>
                    <a:pt x="1895" y="2498"/>
                    <a:pt x="1895" y="2495"/>
                  </a:cubicBezTo>
                  <a:cubicBezTo>
                    <a:pt x="1895" y="2495"/>
                    <a:pt x="1895" y="2495"/>
                    <a:pt x="1895" y="2495"/>
                  </a:cubicBezTo>
                  <a:cubicBezTo>
                    <a:pt x="1895" y="2495"/>
                    <a:pt x="1895" y="2494"/>
                    <a:pt x="1895" y="2493"/>
                  </a:cubicBezTo>
                  <a:cubicBezTo>
                    <a:pt x="1895" y="2493"/>
                    <a:pt x="1895" y="2493"/>
                    <a:pt x="1895" y="2493"/>
                  </a:cubicBezTo>
                  <a:cubicBezTo>
                    <a:pt x="1895" y="2493"/>
                    <a:pt x="1895" y="2493"/>
                    <a:pt x="1895" y="2493"/>
                  </a:cubicBezTo>
                  <a:cubicBezTo>
                    <a:pt x="1895" y="2493"/>
                    <a:pt x="1895" y="2493"/>
                    <a:pt x="1895" y="2493"/>
                  </a:cubicBezTo>
                  <a:cubicBezTo>
                    <a:pt x="1894" y="2493"/>
                    <a:pt x="1893" y="2491"/>
                    <a:pt x="1893" y="2491"/>
                  </a:cubicBezTo>
                  <a:cubicBezTo>
                    <a:pt x="1893" y="2491"/>
                    <a:pt x="1893" y="2491"/>
                    <a:pt x="1893" y="2491"/>
                  </a:cubicBezTo>
                  <a:cubicBezTo>
                    <a:pt x="1893" y="2488"/>
                    <a:pt x="1895" y="2487"/>
                    <a:pt x="1895" y="2487"/>
                  </a:cubicBezTo>
                  <a:cubicBezTo>
                    <a:pt x="1895" y="2487"/>
                    <a:pt x="1895" y="2487"/>
                    <a:pt x="1895" y="2487"/>
                  </a:cubicBezTo>
                  <a:cubicBezTo>
                    <a:pt x="1895" y="2485"/>
                    <a:pt x="1895" y="2486"/>
                    <a:pt x="1895" y="2484"/>
                  </a:cubicBezTo>
                  <a:cubicBezTo>
                    <a:pt x="1895" y="2484"/>
                    <a:pt x="1895" y="2484"/>
                    <a:pt x="1895" y="2484"/>
                  </a:cubicBezTo>
                  <a:cubicBezTo>
                    <a:pt x="1896" y="2483"/>
                    <a:pt x="1896" y="2481"/>
                    <a:pt x="1897" y="2481"/>
                  </a:cubicBezTo>
                  <a:cubicBezTo>
                    <a:pt x="1897" y="2481"/>
                    <a:pt x="1897" y="2481"/>
                    <a:pt x="1897" y="2481"/>
                  </a:cubicBezTo>
                  <a:cubicBezTo>
                    <a:pt x="1897" y="2480"/>
                    <a:pt x="1897" y="2480"/>
                    <a:pt x="1897" y="2479"/>
                  </a:cubicBezTo>
                  <a:cubicBezTo>
                    <a:pt x="1897" y="2479"/>
                    <a:pt x="1897" y="2479"/>
                    <a:pt x="1897" y="2479"/>
                  </a:cubicBezTo>
                  <a:cubicBezTo>
                    <a:pt x="1897" y="2479"/>
                    <a:pt x="1898" y="2477"/>
                    <a:pt x="1899" y="2477"/>
                  </a:cubicBezTo>
                  <a:cubicBezTo>
                    <a:pt x="1899" y="2477"/>
                    <a:pt x="1899" y="2477"/>
                    <a:pt x="1899" y="2477"/>
                  </a:cubicBezTo>
                  <a:cubicBezTo>
                    <a:pt x="1900" y="2476"/>
                    <a:pt x="1901" y="2476"/>
                    <a:pt x="1902" y="2476"/>
                  </a:cubicBezTo>
                  <a:cubicBezTo>
                    <a:pt x="1902" y="2476"/>
                    <a:pt x="1902" y="2476"/>
                    <a:pt x="1902" y="2476"/>
                  </a:cubicBezTo>
                  <a:cubicBezTo>
                    <a:pt x="1903" y="2476"/>
                    <a:pt x="1903" y="2476"/>
                    <a:pt x="1904" y="2476"/>
                  </a:cubicBezTo>
                  <a:cubicBezTo>
                    <a:pt x="1904" y="2476"/>
                    <a:pt x="1904" y="2476"/>
                    <a:pt x="1904" y="2476"/>
                  </a:cubicBezTo>
                  <a:cubicBezTo>
                    <a:pt x="1904" y="2476"/>
                    <a:pt x="1904" y="2476"/>
                    <a:pt x="1904" y="2476"/>
                  </a:cubicBezTo>
                  <a:cubicBezTo>
                    <a:pt x="1904" y="2476"/>
                    <a:pt x="1904" y="2476"/>
                    <a:pt x="1904" y="2476"/>
                  </a:cubicBezTo>
                  <a:cubicBezTo>
                    <a:pt x="1904" y="2475"/>
                    <a:pt x="1905" y="2475"/>
                    <a:pt x="1905" y="2474"/>
                  </a:cubicBezTo>
                  <a:cubicBezTo>
                    <a:pt x="1905" y="2474"/>
                    <a:pt x="1905" y="2474"/>
                    <a:pt x="1905" y="2474"/>
                  </a:cubicBezTo>
                  <a:cubicBezTo>
                    <a:pt x="1906" y="2472"/>
                    <a:pt x="1907" y="2470"/>
                    <a:pt x="1908" y="2469"/>
                  </a:cubicBezTo>
                  <a:cubicBezTo>
                    <a:pt x="1908" y="2469"/>
                    <a:pt x="1908" y="2469"/>
                    <a:pt x="1908" y="2469"/>
                  </a:cubicBezTo>
                  <a:cubicBezTo>
                    <a:pt x="1909" y="2467"/>
                    <a:pt x="1911" y="2465"/>
                    <a:pt x="1912" y="2463"/>
                  </a:cubicBezTo>
                  <a:cubicBezTo>
                    <a:pt x="1912" y="2463"/>
                    <a:pt x="1912" y="2463"/>
                    <a:pt x="1912" y="2463"/>
                  </a:cubicBezTo>
                  <a:cubicBezTo>
                    <a:pt x="1912" y="2463"/>
                    <a:pt x="1912" y="2463"/>
                    <a:pt x="1912" y="2463"/>
                  </a:cubicBezTo>
                  <a:cubicBezTo>
                    <a:pt x="1912" y="2463"/>
                    <a:pt x="1912" y="2463"/>
                    <a:pt x="1912" y="2463"/>
                  </a:cubicBezTo>
                  <a:cubicBezTo>
                    <a:pt x="1910" y="2462"/>
                    <a:pt x="1904" y="2461"/>
                    <a:pt x="1901" y="2457"/>
                  </a:cubicBezTo>
                  <a:cubicBezTo>
                    <a:pt x="1901" y="2457"/>
                    <a:pt x="1901" y="2457"/>
                    <a:pt x="1901" y="2457"/>
                  </a:cubicBezTo>
                  <a:cubicBezTo>
                    <a:pt x="1898" y="2451"/>
                    <a:pt x="1899" y="2452"/>
                    <a:pt x="1896" y="2451"/>
                  </a:cubicBezTo>
                  <a:cubicBezTo>
                    <a:pt x="1896" y="2451"/>
                    <a:pt x="1896" y="2451"/>
                    <a:pt x="1896" y="2451"/>
                  </a:cubicBezTo>
                  <a:cubicBezTo>
                    <a:pt x="1896" y="2451"/>
                    <a:pt x="1896" y="2451"/>
                    <a:pt x="1896" y="2451"/>
                  </a:cubicBezTo>
                  <a:cubicBezTo>
                    <a:pt x="1896" y="2451"/>
                    <a:pt x="1896" y="2451"/>
                    <a:pt x="1896" y="2451"/>
                  </a:cubicBezTo>
                  <a:cubicBezTo>
                    <a:pt x="1896" y="2451"/>
                    <a:pt x="1895" y="2452"/>
                    <a:pt x="1895" y="2452"/>
                  </a:cubicBezTo>
                  <a:cubicBezTo>
                    <a:pt x="1895" y="2452"/>
                    <a:pt x="1895" y="2452"/>
                    <a:pt x="1895" y="2452"/>
                  </a:cubicBezTo>
                  <a:cubicBezTo>
                    <a:pt x="1894" y="2452"/>
                    <a:pt x="1894" y="2453"/>
                    <a:pt x="1894" y="2453"/>
                  </a:cubicBezTo>
                  <a:cubicBezTo>
                    <a:pt x="1894" y="2453"/>
                    <a:pt x="1894" y="2453"/>
                    <a:pt x="1894" y="2453"/>
                  </a:cubicBezTo>
                  <a:cubicBezTo>
                    <a:pt x="1892" y="2455"/>
                    <a:pt x="1886" y="2456"/>
                    <a:pt x="1883" y="2457"/>
                  </a:cubicBezTo>
                  <a:cubicBezTo>
                    <a:pt x="1883" y="2457"/>
                    <a:pt x="1883" y="2457"/>
                    <a:pt x="1883" y="2457"/>
                  </a:cubicBezTo>
                  <a:cubicBezTo>
                    <a:pt x="1883" y="2457"/>
                    <a:pt x="1882" y="2457"/>
                    <a:pt x="1882" y="2457"/>
                  </a:cubicBezTo>
                  <a:cubicBezTo>
                    <a:pt x="1882" y="2457"/>
                    <a:pt x="1882" y="2457"/>
                    <a:pt x="1882" y="2457"/>
                  </a:cubicBezTo>
                  <a:cubicBezTo>
                    <a:pt x="1879" y="2457"/>
                    <a:pt x="1875" y="2456"/>
                    <a:pt x="1874" y="2453"/>
                  </a:cubicBezTo>
                  <a:cubicBezTo>
                    <a:pt x="1874" y="2453"/>
                    <a:pt x="1874" y="2453"/>
                    <a:pt x="1874" y="2453"/>
                  </a:cubicBezTo>
                  <a:cubicBezTo>
                    <a:pt x="1873" y="2451"/>
                    <a:pt x="1874" y="2452"/>
                    <a:pt x="1871" y="2448"/>
                  </a:cubicBezTo>
                  <a:cubicBezTo>
                    <a:pt x="1871" y="2448"/>
                    <a:pt x="1871" y="2448"/>
                    <a:pt x="1871" y="2448"/>
                  </a:cubicBezTo>
                  <a:cubicBezTo>
                    <a:pt x="1870" y="2447"/>
                    <a:pt x="1869" y="2447"/>
                    <a:pt x="1867" y="2447"/>
                  </a:cubicBezTo>
                  <a:cubicBezTo>
                    <a:pt x="1867" y="2447"/>
                    <a:pt x="1867" y="2447"/>
                    <a:pt x="1867" y="2447"/>
                  </a:cubicBezTo>
                  <a:cubicBezTo>
                    <a:pt x="1866" y="2447"/>
                    <a:pt x="1865" y="2447"/>
                    <a:pt x="1864" y="2447"/>
                  </a:cubicBezTo>
                  <a:cubicBezTo>
                    <a:pt x="1864" y="2447"/>
                    <a:pt x="1864" y="2447"/>
                    <a:pt x="1864" y="2447"/>
                  </a:cubicBezTo>
                  <a:cubicBezTo>
                    <a:pt x="1863" y="2447"/>
                    <a:pt x="1862" y="2447"/>
                    <a:pt x="1861" y="2447"/>
                  </a:cubicBezTo>
                  <a:cubicBezTo>
                    <a:pt x="1861" y="2447"/>
                    <a:pt x="1861" y="2447"/>
                    <a:pt x="1861" y="2447"/>
                  </a:cubicBezTo>
                  <a:cubicBezTo>
                    <a:pt x="1860" y="2446"/>
                    <a:pt x="1859" y="2446"/>
                    <a:pt x="1859" y="2446"/>
                  </a:cubicBezTo>
                  <a:cubicBezTo>
                    <a:pt x="1859" y="2446"/>
                    <a:pt x="1859" y="2446"/>
                    <a:pt x="1859" y="2446"/>
                  </a:cubicBezTo>
                  <a:cubicBezTo>
                    <a:pt x="1859" y="2446"/>
                    <a:pt x="1859" y="2447"/>
                    <a:pt x="1859" y="2447"/>
                  </a:cubicBezTo>
                  <a:cubicBezTo>
                    <a:pt x="1859" y="2447"/>
                    <a:pt x="1859" y="2447"/>
                    <a:pt x="1859" y="2447"/>
                  </a:cubicBezTo>
                  <a:cubicBezTo>
                    <a:pt x="1859" y="2447"/>
                    <a:pt x="1859" y="2447"/>
                    <a:pt x="1859" y="2447"/>
                  </a:cubicBezTo>
                  <a:cubicBezTo>
                    <a:pt x="1859" y="2447"/>
                    <a:pt x="1859" y="2447"/>
                    <a:pt x="1859" y="2447"/>
                  </a:cubicBezTo>
                  <a:cubicBezTo>
                    <a:pt x="1859" y="2448"/>
                    <a:pt x="1858" y="2450"/>
                    <a:pt x="1857" y="2450"/>
                  </a:cubicBezTo>
                  <a:cubicBezTo>
                    <a:pt x="1857" y="2450"/>
                    <a:pt x="1857" y="2450"/>
                    <a:pt x="1857" y="2450"/>
                  </a:cubicBezTo>
                  <a:cubicBezTo>
                    <a:pt x="1856" y="2451"/>
                    <a:pt x="1855" y="2451"/>
                    <a:pt x="1854" y="2451"/>
                  </a:cubicBezTo>
                  <a:cubicBezTo>
                    <a:pt x="1854" y="2451"/>
                    <a:pt x="1854" y="2451"/>
                    <a:pt x="1854" y="2451"/>
                  </a:cubicBezTo>
                  <a:cubicBezTo>
                    <a:pt x="1853" y="2451"/>
                    <a:pt x="1853" y="2451"/>
                    <a:pt x="1852" y="2451"/>
                  </a:cubicBezTo>
                  <a:cubicBezTo>
                    <a:pt x="1852" y="2451"/>
                    <a:pt x="1852" y="2451"/>
                    <a:pt x="1852" y="2451"/>
                  </a:cubicBezTo>
                  <a:cubicBezTo>
                    <a:pt x="1852" y="2451"/>
                    <a:pt x="1852" y="2451"/>
                    <a:pt x="1851" y="2451"/>
                  </a:cubicBezTo>
                  <a:cubicBezTo>
                    <a:pt x="1851" y="2451"/>
                    <a:pt x="1851" y="2451"/>
                    <a:pt x="1851" y="2451"/>
                  </a:cubicBezTo>
                  <a:cubicBezTo>
                    <a:pt x="1850" y="2451"/>
                    <a:pt x="1849" y="2451"/>
                    <a:pt x="1849" y="2451"/>
                  </a:cubicBezTo>
                  <a:cubicBezTo>
                    <a:pt x="1849" y="2451"/>
                    <a:pt x="1849" y="2451"/>
                    <a:pt x="1849" y="2451"/>
                  </a:cubicBezTo>
                  <a:cubicBezTo>
                    <a:pt x="1848" y="2451"/>
                    <a:pt x="1846" y="2450"/>
                    <a:pt x="1846" y="2449"/>
                  </a:cubicBezTo>
                  <a:cubicBezTo>
                    <a:pt x="1846" y="2449"/>
                    <a:pt x="1846" y="2449"/>
                    <a:pt x="1846" y="2449"/>
                  </a:cubicBezTo>
                  <a:cubicBezTo>
                    <a:pt x="1845" y="2448"/>
                    <a:pt x="1843" y="2446"/>
                    <a:pt x="1842" y="2446"/>
                  </a:cubicBezTo>
                  <a:cubicBezTo>
                    <a:pt x="1842" y="2446"/>
                    <a:pt x="1842" y="2446"/>
                    <a:pt x="1842" y="2446"/>
                  </a:cubicBezTo>
                  <a:cubicBezTo>
                    <a:pt x="1840" y="2445"/>
                    <a:pt x="1838" y="2444"/>
                    <a:pt x="1837" y="2441"/>
                  </a:cubicBezTo>
                  <a:cubicBezTo>
                    <a:pt x="1837" y="2441"/>
                    <a:pt x="1837" y="2441"/>
                    <a:pt x="1837" y="2441"/>
                  </a:cubicBezTo>
                  <a:cubicBezTo>
                    <a:pt x="1837" y="2440"/>
                    <a:pt x="1833" y="2439"/>
                    <a:pt x="1830" y="2439"/>
                  </a:cubicBezTo>
                  <a:cubicBezTo>
                    <a:pt x="1830" y="2439"/>
                    <a:pt x="1830" y="2439"/>
                    <a:pt x="1830" y="2439"/>
                  </a:cubicBezTo>
                  <a:cubicBezTo>
                    <a:pt x="1830" y="2439"/>
                    <a:pt x="1829" y="2439"/>
                    <a:pt x="1829" y="2439"/>
                  </a:cubicBezTo>
                  <a:cubicBezTo>
                    <a:pt x="1829" y="2439"/>
                    <a:pt x="1829" y="2439"/>
                    <a:pt x="1829" y="2439"/>
                  </a:cubicBezTo>
                  <a:cubicBezTo>
                    <a:pt x="1828" y="2440"/>
                    <a:pt x="1827" y="2440"/>
                    <a:pt x="1826" y="2440"/>
                  </a:cubicBezTo>
                  <a:cubicBezTo>
                    <a:pt x="1826" y="2440"/>
                    <a:pt x="1826" y="2440"/>
                    <a:pt x="1826" y="2440"/>
                  </a:cubicBezTo>
                  <a:cubicBezTo>
                    <a:pt x="1826" y="2440"/>
                    <a:pt x="1825" y="2440"/>
                    <a:pt x="1824" y="2439"/>
                  </a:cubicBezTo>
                  <a:cubicBezTo>
                    <a:pt x="1824" y="2439"/>
                    <a:pt x="1824" y="2439"/>
                    <a:pt x="1824" y="2439"/>
                  </a:cubicBezTo>
                  <a:cubicBezTo>
                    <a:pt x="1824" y="2438"/>
                    <a:pt x="1824" y="2438"/>
                    <a:pt x="1824" y="2437"/>
                  </a:cubicBezTo>
                  <a:cubicBezTo>
                    <a:pt x="1824" y="2437"/>
                    <a:pt x="1824" y="2437"/>
                    <a:pt x="1824" y="2437"/>
                  </a:cubicBezTo>
                  <a:cubicBezTo>
                    <a:pt x="1824" y="2436"/>
                    <a:pt x="1824" y="2435"/>
                    <a:pt x="1824" y="2433"/>
                  </a:cubicBezTo>
                  <a:cubicBezTo>
                    <a:pt x="1824" y="2433"/>
                    <a:pt x="1824" y="2433"/>
                    <a:pt x="1824" y="2433"/>
                  </a:cubicBezTo>
                  <a:cubicBezTo>
                    <a:pt x="1824" y="2433"/>
                    <a:pt x="1824" y="2433"/>
                    <a:pt x="1824" y="2432"/>
                  </a:cubicBezTo>
                  <a:cubicBezTo>
                    <a:pt x="1824" y="2432"/>
                    <a:pt x="1824" y="2432"/>
                    <a:pt x="1824" y="2432"/>
                  </a:cubicBezTo>
                  <a:cubicBezTo>
                    <a:pt x="1824" y="2432"/>
                    <a:pt x="1822" y="2429"/>
                    <a:pt x="1821" y="2428"/>
                  </a:cubicBezTo>
                  <a:cubicBezTo>
                    <a:pt x="1821" y="2428"/>
                    <a:pt x="1821" y="2428"/>
                    <a:pt x="1821" y="2428"/>
                  </a:cubicBezTo>
                  <a:cubicBezTo>
                    <a:pt x="1820" y="2427"/>
                    <a:pt x="1820" y="2427"/>
                    <a:pt x="1820" y="2427"/>
                  </a:cubicBezTo>
                  <a:cubicBezTo>
                    <a:pt x="1820" y="2427"/>
                    <a:pt x="1817" y="2426"/>
                    <a:pt x="1817" y="2423"/>
                  </a:cubicBezTo>
                  <a:cubicBezTo>
                    <a:pt x="1817" y="2423"/>
                    <a:pt x="1817" y="2423"/>
                    <a:pt x="1817" y="2423"/>
                  </a:cubicBezTo>
                  <a:cubicBezTo>
                    <a:pt x="1817" y="2423"/>
                    <a:pt x="1817" y="2422"/>
                    <a:pt x="1817" y="2421"/>
                  </a:cubicBezTo>
                  <a:cubicBezTo>
                    <a:pt x="1817" y="2421"/>
                    <a:pt x="1817" y="2421"/>
                    <a:pt x="1817" y="2421"/>
                  </a:cubicBezTo>
                  <a:cubicBezTo>
                    <a:pt x="1816" y="2421"/>
                    <a:pt x="1816" y="2422"/>
                    <a:pt x="1815" y="2422"/>
                  </a:cubicBezTo>
                  <a:cubicBezTo>
                    <a:pt x="1815" y="2422"/>
                    <a:pt x="1815" y="2422"/>
                    <a:pt x="1815" y="2422"/>
                  </a:cubicBezTo>
                  <a:cubicBezTo>
                    <a:pt x="1814" y="2421"/>
                    <a:pt x="1813" y="2420"/>
                    <a:pt x="1812" y="2419"/>
                  </a:cubicBezTo>
                  <a:cubicBezTo>
                    <a:pt x="1812" y="2419"/>
                    <a:pt x="1812" y="2419"/>
                    <a:pt x="1812" y="2419"/>
                  </a:cubicBezTo>
                  <a:cubicBezTo>
                    <a:pt x="1812" y="2417"/>
                    <a:pt x="1812" y="2418"/>
                    <a:pt x="1811" y="2418"/>
                  </a:cubicBezTo>
                  <a:cubicBezTo>
                    <a:pt x="1811" y="2418"/>
                    <a:pt x="1811" y="2418"/>
                    <a:pt x="1811" y="2418"/>
                  </a:cubicBezTo>
                  <a:cubicBezTo>
                    <a:pt x="1811" y="2418"/>
                    <a:pt x="1809" y="2417"/>
                    <a:pt x="1809" y="2415"/>
                  </a:cubicBezTo>
                  <a:cubicBezTo>
                    <a:pt x="1809" y="2415"/>
                    <a:pt x="1809" y="2415"/>
                    <a:pt x="1809" y="2415"/>
                  </a:cubicBezTo>
                  <a:cubicBezTo>
                    <a:pt x="1809" y="2415"/>
                    <a:pt x="1809" y="2414"/>
                    <a:pt x="1809" y="2414"/>
                  </a:cubicBezTo>
                  <a:cubicBezTo>
                    <a:pt x="1809" y="2414"/>
                    <a:pt x="1809" y="2414"/>
                    <a:pt x="1809" y="2414"/>
                  </a:cubicBezTo>
                  <a:cubicBezTo>
                    <a:pt x="1808" y="2414"/>
                    <a:pt x="1808" y="2414"/>
                    <a:pt x="1808" y="2415"/>
                  </a:cubicBezTo>
                  <a:cubicBezTo>
                    <a:pt x="1808" y="2415"/>
                    <a:pt x="1808" y="2415"/>
                    <a:pt x="1808" y="2415"/>
                  </a:cubicBezTo>
                  <a:cubicBezTo>
                    <a:pt x="1807" y="2416"/>
                    <a:pt x="1805" y="2418"/>
                    <a:pt x="1805" y="2418"/>
                  </a:cubicBezTo>
                  <a:cubicBezTo>
                    <a:pt x="1805" y="2418"/>
                    <a:pt x="1805" y="2418"/>
                    <a:pt x="1805" y="2418"/>
                  </a:cubicBezTo>
                  <a:cubicBezTo>
                    <a:pt x="1805" y="2419"/>
                    <a:pt x="1804" y="2422"/>
                    <a:pt x="1801" y="2422"/>
                  </a:cubicBezTo>
                  <a:cubicBezTo>
                    <a:pt x="1801" y="2422"/>
                    <a:pt x="1801" y="2422"/>
                    <a:pt x="1801" y="2422"/>
                  </a:cubicBezTo>
                  <a:cubicBezTo>
                    <a:pt x="1801" y="2422"/>
                    <a:pt x="1801" y="2422"/>
                    <a:pt x="1801" y="2422"/>
                  </a:cubicBezTo>
                  <a:cubicBezTo>
                    <a:pt x="1801" y="2422"/>
                    <a:pt x="1801" y="2422"/>
                    <a:pt x="1801" y="2422"/>
                  </a:cubicBezTo>
                  <a:cubicBezTo>
                    <a:pt x="1799" y="2422"/>
                    <a:pt x="1798" y="2421"/>
                    <a:pt x="1797" y="2421"/>
                  </a:cubicBezTo>
                  <a:cubicBezTo>
                    <a:pt x="1797" y="2421"/>
                    <a:pt x="1797" y="2421"/>
                    <a:pt x="1797" y="2421"/>
                  </a:cubicBezTo>
                  <a:cubicBezTo>
                    <a:pt x="1797" y="2421"/>
                    <a:pt x="1797" y="2421"/>
                    <a:pt x="1797" y="2421"/>
                  </a:cubicBezTo>
                  <a:cubicBezTo>
                    <a:pt x="1796" y="2421"/>
                    <a:pt x="1796" y="2421"/>
                    <a:pt x="1796" y="2421"/>
                  </a:cubicBezTo>
                  <a:cubicBezTo>
                    <a:pt x="1796" y="2421"/>
                    <a:pt x="1795" y="2421"/>
                    <a:pt x="1795" y="2421"/>
                  </a:cubicBezTo>
                  <a:cubicBezTo>
                    <a:pt x="1795" y="2421"/>
                    <a:pt x="1795" y="2421"/>
                    <a:pt x="1795" y="2421"/>
                  </a:cubicBezTo>
                  <a:cubicBezTo>
                    <a:pt x="1794" y="2421"/>
                    <a:pt x="1794" y="2421"/>
                    <a:pt x="1794" y="2422"/>
                  </a:cubicBezTo>
                  <a:cubicBezTo>
                    <a:pt x="1794" y="2422"/>
                    <a:pt x="1794" y="2422"/>
                    <a:pt x="1794" y="2422"/>
                  </a:cubicBezTo>
                  <a:cubicBezTo>
                    <a:pt x="1793" y="2422"/>
                    <a:pt x="1792" y="2422"/>
                    <a:pt x="1792" y="2422"/>
                  </a:cubicBezTo>
                  <a:cubicBezTo>
                    <a:pt x="1792" y="2422"/>
                    <a:pt x="1792" y="2422"/>
                    <a:pt x="1792" y="2422"/>
                  </a:cubicBezTo>
                  <a:cubicBezTo>
                    <a:pt x="1791" y="2422"/>
                    <a:pt x="1788" y="2424"/>
                    <a:pt x="1787" y="2425"/>
                  </a:cubicBezTo>
                  <a:cubicBezTo>
                    <a:pt x="1787" y="2425"/>
                    <a:pt x="1787" y="2425"/>
                    <a:pt x="1787" y="2425"/>
                  </a:cubicBezTo>
                  <a:cubicBezTo>
                    <a:pt x="1786" y="2426"/>
                    <a:pt x="1786" y="2426"/>
                    <a:pt x="1786" y="2426"/>
                  </a:cubicBezTo>
                  <a:cubicBezTo>
                    <a:pt x="1786" y="2426"/>
                    <a:pt x="1785" y="2427"/>
                    <a:pt x="1784" y="2428"/>
                  </a:cubicBezTo>
                  <a:cubicBezTo>
                    <a:pt x="1784" y="2428"/>
                    <a:pt x="1784" y="2428"/>
                    <a:pt x="1784" y="2428"/>
                  </a:cubicBezTo>
                  <a:cubicBezTo>
                    <a:pt x="1783" y="2429"/>
                    <a:pt x="1782" y="2430"/>
                    <a:pt x="1780" y="2430"/>
                  </a:cubicBezTo>
                  <a:cubicBezTo>
                    <a:pt x="1780" y="2430"/>
                    <a:pt x="1780" y="2430"/>
                    <a:pt x="1780" y="2430"/>
                  </a:cubicBezTo>
                  <a:cubicBezTo>
                    <a:pt x="1779" y="2430"/>
                    <a:pt x="1779" y="2430"/>
                    <a:pt x="1778" y="2429"/>
                  </a:cubicBezTo>
                  <a:cubicBezTo>
                    <a:pt x="1778" y="2429"/>
                    <a:pt x="1778" y="2429"/>
                    <a:pt x="1778" y="2429"/>
                  </a:cubicBezTo>
                  <a:cubicBezTo>
                    <a:pt x="1778" y="2429"/>
                    <a:pt x="1778" y="2429"/>
                    <a:pt x="1778" y="2429"/>
                  </a:cubicBezTo>
                  <a:cubicBezTo>
                    <a:pt x="1778" y="2429"/>
                    <a:pt x="1778" y="2429"/>
                    <a:pt x="1778" y="2429"/>
                  </a:cubicBezTo>
                  <a:cubicBezTo>
                    <a:pt x="1778" y="2429"/>
                    <a:pt x="1778" y="2429"/>
                    <a:pt x="1777" y="2429"/>
                  </a:cubicBezTo>
                  <a:cubicBezTo>
                    <a:pt x="1777" y="2429"/>
                    <a:pt x="1777" y="2429"/>
                    <a:pt x="1777" y="2429"/>
                  </a:cubicBezTo>
                  <a:cubicBezTo>
                    <a:pt x="1777" y="2429"/>
                    <a:pt x="1777" y="2430"/>
                    <a:pt x="1776" y="2430"/>
                  </a:cubicBezTo>
                  <a:cubicBezTo>
                    <a:pt x="1776" y="2430"/>
                    <a:pt x="1776" y="2430"/>
                    <a:pt x="1776" y="2430"/>
                  </a:cubicBezTo>
                  <a:cubicBezTo>
                    <a:pt x="1775" y="2431"/>
                    <a:pt x="1773" y="2433"/>
                    <a:pt x="1772" y="2433"/>
                  </a:cubicBezTo>
                  <a:cubicBezTo>
                    <a:pt x="1772" y="2433"/>
                    <a:pt x="1772" y="2433"/>
                    <a:pt x="1772" y="2433"/>
                  </a:cubicBezTo>
                  <a:cubicBezTo>
                    <a:pt x="1772" y="2435"/>
                    <a:pt x="1772" y="2437"/>
                    <a:pt x="1773" y="2438"/>
                  </a:cubicBezTo>
                  <a:cubicBezTo>
                    <a:pt x="1773" y="2438"/>
                    <a:pt x="1773" y="2438"/>
                    <a:pt x="1773" y="2438"/>
                  </a:cubicBezTo>
                  <a:cubicBezTo>
                    <a:pt x="1774" y="2440"/>
                    <a:pt x="1774" y="2440"/>
                    <a:pt x="1774" y="2440"/>
                  </a:cubicBezTo>
                  <a:cubicBezTo>
                    <a:pt x="1774" y="2440"/>
                    <a:pt x="1774" y="2440"/>
                    <a:pt x="1774" y="2440"/>
                  </a:cubicBezTo>
                  <a:cubicBezTo>
                    <a:pt x="1774" y="2440"/>
                    <a:pt x="1776" y="2442"/>
                    <a:pt x="1776" y="2444"/>
                  </a:cubicBezTo>
                  <a:cubicBezTo>
                    <a:pt x="1776" y="2444"/>
                    <a:pt x="1776" y="2444"/>
                    <a:pt x="1776" y="2444"/>
                  </a:cubicBezTo>
                  <a:cubicBezTo>
                    <a:pt x="1776" y="2445"/>
                    <a:pt x="1776" y="2446"/>
                    <a:pt x="1775" y="2446"/>
                  </a:cubicBezTo>
                  <a:cubicBezTo>
                    <a:pt x="1775" y="2446"/>
                    <a:pt x="1775" y="2446"/>
                    <a:pt x="1775" y="2446"/>
                  </a:cubicBezTo>
                  <a:cubicBezTo>
                    <a:pt x="1775" y="2447"/>
                    <a:pt x="1773" y="2447"/>
                    <a:pt x="1773" y="2447"/>
                  </a:cubicBezTo>
                  <a:cubicBezTo>
                    <a:pt x="1773" y="2447"/>
                    <a:pt x="1773" y="2447"/>
                    <a:pt x="1773" y="2447"/>
                  </a:cubicBezTo>
                  <a:cubicBezTo>
                    <a:pt x="1772" y="2447"/>
                    <a:pt x="1772" y="2447"/>
                    <a:pt x="1772" y="2447"/>
                  </a:cubicBezTo>
                  <a:cubicBezTo>
                    <a:pt x="1772" y="2447"/>
                    <a:pt x="1772" y="2447"/>
                    <a:pt x="1772" y="2447"/>
                  </a:cubicBezTo>
                  <a:cubicBezTo>
                    <a:pt x="1771" y="2447"/>
                    <a:pt x="1771" y="2447"/>
                    <a:pt x="1771" y="2447"/>
                  </a:cubicBezTo>
                  <a:cubicBezTo>
                    <a:pt x="1771" y="2447"/>
                    <a:pt x="1771" y="2447"/>
                    <a:pt x="1771" y="2447"/>
                  </a:cubicBezTo>
                  <a:cubicBezTo>
                    <a:pt x="1769" y="2447"/>
                    <a:pt x="1768" y="2448"/>
                    <a:pt x="1767" y="2450"/>
                  </a:cubicBezTo>
                  <a:cubicBezTo>
                    <a:pt x="1767" y="2450"/>
                    <a:pt x="1767" y="2450"/>
                    <a:pt x="1767" y="2450"/>
                  </a:cubicBezTo>
                  <a:cubicBezTo>
                    <a:pt x="1767" y="2450"/>
                    <a:pt x="1767" y="2450"/>
                    <a:pt x="1767" y="2450"/>
                  </a:cubicBezTo>
                  <a:cubicBezTo>
                    <a:pt x="1766" y="2450"/>
                    <a:pt x="1766" y="2450"/>
                    <a:pt x="1766" y="2450"/>
                  </a:cubicBezTo>
                  <a:cubicBezTo>
                    <a:pt x="1765" y="2451"/>
                    <a:pt x="1765" y="2451"/>
                    <a:pt x="1765" y="2451"/>
                  </a:cubicBezTo>
                  <a:cubicBezTo>
                    <a:pt x="1765" y="2451"/>
                    <a:pt x="1765" y="2451"/>
                    <a:pt x="1765" y="2451"/>
                  </a:cubicBezTo>
                  <a:cubicBezTo>
                    <a:pt x="1764" y="2452"/>
                    <a:pt x="1763" y="2454"/>
                    <a:pt x="1760" y="2454"/>
                  </a:cubicBezTo>
                  <a:cubicBezTo>
                    <a:pt x="1760" y="2454"/>
                    <a:pt x="1760" y="2454"/>
                    <a:pt x="1760" y="2454"/>
                  </a:cubicBezTo>
                  <a:cubicBezTo>
                    <a:pt x="1760" y="2454"/>
                    <a:pt x="1760" y="2454"/>
                    <a:pt x="1760" y="2454"/>
                  </a:cubicBezTo>
                  <a:cubicBezTo>
                    <a:pt x="1760" y="2454"/>
                    <a:pt x="1760" y="2454"/>
                    <a:pt x="1760" y="2454"/>
                  </a:cubicBezTo>
                  <a:cubicBezTo>
                    <a:pt x="1758" y="2454"/>
                    <a:pt x="1758" y="2453"/>
                    <a:pt x="1757" y="2453"/>
                  </a:cubicBezTo>
                  <a:cubicBezTo>
                    <a:pt x="1757" y="2453"/>
                    <a:pt x="1757" y="2453"/>
                    <a:pt x="1757" y="2453"/>
                  </a:cubicBezTo>
                  <a:cubicBezTo>
                    <a:pt x="1757" y="2453"/>
                    <a:pt x="1756" y="2454"/>
                    <a:pt x="1755" y="2454"/>
                  </a:cubicBezTo>
                  <a:cubicBezTo>
                    <a:pt x="1755" y="2454"/>
                    <a:pt x="1755" y="2454"/>
                    <a:pt x="1755" y="2454"/>
                  </a:cubicBezTo>
                  <a:cubicBezTo>
                    <a:pt x="1753" y="2454"/>
                    <a:pt x="1753" y="2453"/>
                    <a:pt x="1752" y="2452"/>
                  </a:cubicBezTo>
                  <a:cubicBezTo>
                    <a:pt x="1752" y="2452"/>
                    <a:pt x="1752" y="2452"/>
                    <a:pt x="1752" y="2452"/>
                  </a:cubicBezTo>
                  <a:cubicBezTo>
                    <a:pt x="1752" y="2452"/>
                    <a:pt x="1752" y="2452"/>
                    <a:pt x="1752" y="2452"/>
                  </a:cubicBezTo>
                  <a:cubicBezTo>
                    <a:pt x="1752" y="2452"/>
                    <a:pt x="1752" y="2452"/>
                    <a:pt x="1752" y="2452"/>
                  </a:cubicBezTo>
                  <a:cubicBezTo>
                    <a:pt x="1752" y="2452"/>
                    <a:pt x="1752" y="2452"/>
                    <a:pt x="1751" y="2453"/>
                  </a:cubicBezTo>
                  <a:cubicBezTo>
                    <a:pt x="1751" y="2453"/>
                    <a:pt x="1751" y="2453"/>
                    <a:pt x="1751" y="2453"/>
                  </a:cubicBezTo>
                  <a:cubicBezTo>
                    <a:pt x="1751" y="2453"/>
                    <a:pt x="1750" y="2454"/>
                    <a:pt x="1749" y="2454"/>
                  </a:cubicBezTo>
                  <a:cubicBezTo>
                    <a:pt x="1749" y="2454"/>
                    <a:pt x="1749" y="2454"/>
                    <a:pt x="1749" y="2454"/>
                  </a:cubicBezTo>
                  <a:cubicBezTo>
                    <a:pt x="1748" y="2455"/>
                    <a:pt x="1746" y="2457"/>
                    <a:pt x="1743" y="2458"/>
                  </a:cubicBezTo>
                  <a:cubicBezTo>
                    <a:pt x="1743" y="2458"/>
                    <a:pt x="1743" y="2458"/>
                    <a:pt x="1743" y="2458"/>
                  </a:cubicBezTo>
                  <a:cubicBezTo>
                    <a:pt x="1742" y="2458"/>
                    <a:pt x="1741" y="2460"/>
                    <a:pt x="1738" y="2462"/>
                  </a:cubicBezTo>
                  <a:cubicBezTo>
                    <a:pt x="1738" y="2462"/>
                    <a:pt x="1738" y="2462"/>
                    <a:pt x="1738" y="2462"/>
                  </a:cubicBezTo>
                  <a:cubicBezTo>
                    <a:pt x="1737" y="2463"/>
                    <a:pt x="1737" y="2464"/>
                    <a:pt x="1735" y="2464"/>
                  </a:cubicBezTo>
                  <a:cubicBezTo>
                    <a:pt x="1735" y="2464"/>
                    <a:pt x="1735" y="2464"/>
                    <a:pt x="1735" y="2464"/>
                  </a:cubicBezTo>
                  <a:cubicBezTo>
                    <a:pt x="1734" y="2463"/>
                    <a:pt x="1733" y="2463"/>
                    <a:pt x="1732" y="2462"/>
                  </a:cubicBezTo>
                  <a:cubicBezTo>
                    <a:pt x="1732" y="2462"/>
                    <a:pt x="1732" y="2462"/>
                    <a:pt x="1732" y="2462"/>
                  </a:cubicBezTo>
                  <a:cubicBezTo>
                    <a:pt x="1732" y="2461"/>
                    <a:pt x="1731" y="2461"/>
                    <a:pt x="1731" y="2461"/>
                  </a:cubicBezTo>
                  <a:cubicBezTo>
                    <a:pt x="1731" y="2461"/>
                    <a:pt x="1731" y="2461"/>
                    <a:pt x="1731" y="2461"/>
                  </a:cubicBezTo>
                  <a:cubicBezTo>
                    <a:pt x="1731" y="2461"/>
                    <a:pt x="1731" y="2462"/>
                    <a:pt x="1730" y="2462"/>
                  </a:cubicBezTo>
                  <a:cubicBezTo>
                    <a:pt x="1730" y="2462"/>
                    <a:pt x="1730" y="2462"/>
                    <a:pt x="1730" y="2462"/>
                  </a:cubicBezTo>
                  <a:cubicBezTo>
                    <a:pt x="1728" y="2462"/>
                    <a:pt x="1727" y="2460"/>
                    <a:pt x="1727" y="2460"/>
                  </a:cubicBezTo>
                  <a:cubicBezTo>
                    <a:pt x="1727" y="2460"/>
                    <a:pt x="1727" y="2460"/>
                    <a:pt x="1727" y="2460"/>
                  </a:cubicBezTo>
                  <a:cubicBezTo>
                    <a:pt x="1727" y="2459"/>
                    <a:pt x="1727" y="2458"/>
                    <a:pt x="1727" y="2457"/>
                  </a:cubicBezTo>
                  <a:cubicBezTo>
                    <a:pt x="1727" y="2457"/>
                    <a:pt x="1727" y="2457"/>
                    <a:pt x="1727" y="2457"/>
                  </a:cubicBezTo>
                  <a:cubicBezTo>
                    <a:pt x="1727" y="2456"/>
                    <a:pt x="1727" y="2455"/>
                    <a:pt x="1727" y="2453"/>
                  </a:cubicBezTo>
                  <a:cubicBezTo>
                    <a:pt x="1727" y="2453"/>
                    <a:pt x="1727" y="2453"/>
                    <a:pt x="1727" y="2453"/>
                  </a:cubicBezTo>
                  <a:cubicBezTo>
                    <a:pt x="1727" y="2452"/>
                    <a:pt x="1727" y="2452"/>
                    <a:pt x="1727" y="2451"/>
                  </a:cubicBezTo>
                  <a:cubicBezTo>
                    <a:pt x="1727" y="2451"/>
                    <a:pt x="1727" y="2451"/>
                    <a:pt x="1727" y="2451"/>
                  </a:cubicBezTo>
                  <a:cubicBezTo>
                    <a:pt x="1726" y="2451"/>
                    <a:pt x="1725" y="2452"/>
                    <a:pt x="1724" y="2452"/>
                  </a:cubicBezTo>
                  <a:cubicBezTo>
                    <a:pt x="1724" y="2452"/>
                    <a:pt x="1724" y="2452"/>
                    <a:pt x="1724" y="2452"/>
                  </a:cubicBezTo>
                  <a:cubicBezTo>
                    <a:pt x="1722" y="2452"/>
                    <a:pt x="1719" y="2453"/>
                    <a:pt x="1718" y="2453"/>
                  </a:cubicBezTo>
                  <a:cubicBezTo>
                    <a:pt x="1718" y="2453"/>
                    <a:pt x="1718" y="2453"/>
                    <a:pt x="1718" y="2453"/>
                  </a:cubicBezTo>
                  <a:cubicBezTo>
                    <a:pt x="1717" y="2454"/>
                    <a:pt x="1717" y="2454"/>
                    <a:pt x="1717" y="2454"/>
                  </a:cubicBezTo>
                  <a:cubicBezTo>
                    <a:pt x="1717" y="2454"/>
                    <a:pt x="1716" y="2456"/>
                    <a:pt x="1715" y="2457"/>
                  </a:cubicBezTo>
                  <a:cubicBezTo>
                    <a:pt x="1715" y="2457"/>
                    <a:pt x="1715" y="2457"/>
                    <a:pt x="1715" y="2457"/>
                  </a:cubicBezTo>
                  <a:cubicBezTo>
                    <a:pt x="1714" y="2459"/>
                    <a:pt x="1712" y="2462"/>
                    <a:pt x="1712" y="2465"/>
                  </a:cubicBezTo>
                  <a:cubicBezTo>
                    <a:pt x="1712" y="2465"/>
                    <a:pt x="1712" y="2465"/>
                    <a:pt x="1712" y="2465"/>
                  </a:cubicBezTo>
                  <a:cubicBezTo>
                    <a:pt x="1712" y="2468"/>
                    <a:pt x="1711" y="2469"/>
                    <a:pt x="1711" y="2470"/>
                  </a:cubicBezTo>
                  <a:cubicBezTo>
                    <a:pt x="1711" y="2470"/>
                    <a:pt x="1711" y="2470"/>
                    <a:pt x="1711" y="2470"/>
                  </a:cubicBezTo>
                  <a:cubicBezTo>
                    <a:pt x="1711" y="2470"/>
                    <a:pt x="1711" y="2471"/>
                    <a:pt x="1711" y="2472"/>
                  </a:cubicBezTo>
                  <a:cubicBezTo>
                    <a:pt x="1711" y="2472"/>
                    <a:pt x="1711" y="2472"/>
                    <a:pt x="1711" y="2472"/>
                  </a:cubicBezTo>
                  <a:cubicBezTo>
                    <a:pt x="1711" y="2472"/>
                    <a:pt x="1711" y="2472"/>
                    <a:pt x="1711" y="2472"/>
                  </a:cubicBezTo>
                  <a:cubicBezTo>
                    <a:pt x="1711" y="2472"/>
                    <a:pt x="1711" y="2472"/>
                    <a:pt x="1711" y="2472"/>
                  </a:cubicBezTo>
                  <a:cubicBezTo>
                    <a:pt x="1711" y="2475"/>
                    <a:pt x="1709" y="2477"/>
                    <a:pt x="1709" y="2478"/>
                  </a:cubicBezTo>
                  <a:cubicBezTo>
                    <a:pt x="1709" y="2478"/>
                    <a:pt x="1709" y="2478"/>
                    <a:pt x="1709" y="2478"/>
                  </a:cubicBezTo>
                  <a:cubicBezTo>
                    <a:pt x="1709" y="2478"/>
                    <a:pt x="1709" y="2478"/>
                    <a:pt x="1709" y="2478"/>
                  </a:cubicBezTo>
                  <a:cubicBezTo>
                    <a:pt x="1706" y="2476"/>
                    <a:pt x="1706" y="2476"/>
                    <a:pt x="1706" y="2476"/>
                  </a:cubicBezTo>
                  <a:cubicBezTo>
                    <a:pt x="1706" y="2475"/>
                    <a:pt x="1708" y="2473"/>
                    <a:pt x="1708" y="2472"/>
                  </a:cubicBezTo>
                  <a:cubicBezTo>
                    <a:pt x="1708" y="2472"/>
                    <a:pt x="1708" y="2472"/>
                    <a:pt x="1708" y="2472"/>
                  </a:cubicBezTo>
                  <a:cubicBezTo>
                    <a:pt x="1708" y="2471"/>
                    <a:pt x="1708" y="2470"/>
                    <a:pt x="1708" y="2470"/>
                  </a:cubicBezTo>
                  <a:cubicBezTo>
                    <a:pt x="1708" y="2470"/>
                    <a:pt x="1708" y="2470"/>
                    <a:pt x="1708" y="2470"/>
                  </a:cubicBezTo>
                  <a:cubicBezTo>
                    <a:pt x="1708" y="2467"/>
                    <a:pt x="1709" y="2466"/>
                    <a:pt x="1709" y="2465"/>
                  </a:cubicBezTo>
                  <a:cubicBezTo>
                    <a:pt x="1709" y="2465"/>
                    <a:pt x="1709" y="2465"/>
                    <a:pt x="1709" y="2465"/>
                  </a:cubicBezTo>
                  <a:cubicBezTo>
                    <a:pt x="1709" y="2457"/>
                    <a:pt x="1715" y="2452"/>
                    <a:pt x="1715" y="2452"/>
                  </a:cubicBezTo>
                  <a:cubicBezTo>
                    <a:pt x="1715" y="2452"/>
                    <a:pt x="1715" y="2452"/>
                    <a:pt x="1715" y="2452"/>
                  </a:cubicBezTo>
                  <a:cubicBezTo>
                    <a:pt x="1717" y="2451"/>
                    <a:pt x="1717" y="2451"/>
                    <a:pt x="1717" y="2451"/>
                  </a:cubicBezTo>
                  <a:cubicBezTo>
                    <a:pt x="1718" y="2450"/>
                    <a:pt x="1721" y="2449"/>
                    <a:pt x="1723" y="2449"/>
                  </a:cubicBezTo>
                  <a:cubicBezTo>
                    <a:pt x="1723" y="2449"/>
                    <a:pt x="1723" y="2449"/>
                    <a:pt x="1723" y="2449"/>
                  </a:cubicBezTo>
                  <a:cubicBezTo>
                    <a:pt x="1725" y="2448"/>
                    <a:pt x="1729" y="2447"/>
                    <a:pt x="1729" y="2447"/>
                  </a:cubicBezTo>
                  <a:cubicBezTo>
                    <a:pt x="1729" y="2447"/>
                    <a:pt x="1729" y="2447"/>
                    <a:pt x="1729" y="2447"/>
                  </a:cubicBezTo>
                  <a:cubicBezTo>
                    <a:pt x="1730" y="2447"/>
                    <a:pt x="1730" y="2447"/>
                    <a:pt x="1730" y="2447"/>
                  </a:cubicBezTo>
                  <a:cubicBezTo>
                    <a:pt x="1730" y="2447"/>
                    <a:pt x="1730" y="2447"/>
                    <a:pt x="1730" y="2447"/>
                  </a:cubicBezTo>
                  <a:cubicBezTo>
                    <a:pt x="1730" y="2447"/>
                    <a:pt x="1730" y="2447"/>
                    <a:pt x="1731" y="2447"/>
                  </a:cubicBezTo>
                  <a:cubicBezTo>
                    <a:pt x="1731" y="2447"/>
                    <a:pt x="1731" y="2447"/>
                    <a:pt x="1731" y="2447"/>
                  </a:cubicBezTo>
                  <a:cubicBezTo>
                    <a:pt x="1731" y="2447"/>
                    <a:pt x="1732" y="2447"/>
                    <a:pt x="1733" y="2449"/>
                  </a:cubicBezTo>
                  <a:cubicBezTo>
                    <a:pt x="1733" y="2449"/>
                    <a:pt x="1733" y="2449"/>
                    <a:pt x="1733" y="2449"/>
                  </a:cubicBezTo>
                  <a:cubicBezTo>
                    <a:pt x="1732" y="2450"/>
                    <a:pt x="1732" y="2450"/>
                    <a:pt x="1732" y="2451"/>
                  </a:cubicBezTo>
                  <a:cubicBezTo>
                    <a:pt x="1732" y="2451"/>
                    <a:pt x="1732" y="2451"/>
                    <a:pt x="1732" y="2451"/>
                  </a:cubicBezTo>
                  <a:cubicBezTo>
                    <a:pt x="1732" y="2451"/>
                    <a:pt x="1731" y="2451"/>
                    <a:pt x="1731" y="2451"/>
                  </a:cubicBezTo>
                  <a:cubicBezTo>
                    <a:pt x="1731" y="2451"/>
                    <a:pt x="1731" y="2451"/>
                    <a:pt x="1731" y="2451"/>
                  </a:cubicBezTo>
                  <a:cubicBezTo>
                    <a:pt x="1731" y="2452"/>
                    <a:pt x="1730" y="2452"/>
                    <a:pt x="1730" y="2453"/>
                  </a:cubicBezTo>
                  <a:cubicBezTo>
                    <a:pt x="1730" y="2453"/>
                    <a:pt x="1730" y="2453"/>
                    <a:pt x="1730" y="2453"/>
                  </a:cubicBezTo>
                  <a:cubicBezTo>
                    <a:pt x="1730" y="2455"/>
                    <a:pt x="1730" y="2456"/>
                    <a:pt x="1731" y="2457"/>
                  </a:cubicBezTo>
                  <a:cubicBezTo>
                    <a:pt x="1731" y="2457"/>
                    <a:pt x="1731" y="2457"/>
                    <a:pt x="1731" y="2457"/>
                  </a:cubicBezTo>
                  <a:cubicBezTo>
                    <a:pt x="1731" y="2457"/>
                    <a:pt x="1731" y="2458"/>
                    <a:pt x="1731" y="2458"/>
                  </a:cubicBezTo>
                  <a:cubicBezTo>
                    <a:pt x="1731" y="2458"/>
                    <a:pt x="1731" y="2458"/>
                    <a:pt x="1731" y="2458"/>
                  </a:cubicBezTo>
                  <a:cubicBezTo>
                    <a:pt x="1731" y="2458"/>
                    <a:pt x="1731" y="2458"/>
                    <a:pt x="1731" y="2458"/>
                  </a:cubicBezTo>
                  <a:cubicBezTo>
                    <a:pt x="1731" y="2458"/>
                    <a:pt x="1731" y="2458"/>
                    <a:pt x="1731" y="2458"/>
                  </a:cubicBezTo>
                  <a:cubicBezTo>
                    <a:pt x="1732" y="2458"/>
                    <a:pt x="1733" y="2458"/>
                    <a:pt x="1734" y="2459"/>
                  </a:cubicBezTo>
                  <a:cubicBezTo>
                    <a:pt x="1734" y="2459"/>
                    <a:pt x="1734" y="2459"/>
                    <a:pt x="1734" y="2459"/>
                  </a:cubicBezTo>
                  <a:cubicBezTo>
                    <a:pt x="1735" y="2460"/>
                    <a:pt x="1735" y="2460"/>
                    <a:pt x="1735" y="2460"/>
                  </a:cubicBezTo>
                  <a:cubicBezTo>
                    <a:pt x="1735" y="2460"/>
                    <a:pt x="1735" y="2460"/>
                    <a:pt x="1735" y="2460"/>
                  </a:cubicBezTo>
                  <a:cubicBezTo>
                    <a:pt x="1736" y="2460"/>
                    <a:pt x="1736" y="2460"/>
                    <a:pt x="1736" y="2459"/>
                  </a:cubicBezTo>
                  <a:cubicBezTo>
                    <a:pt x="1736" y="2459"/>
                    <a:pt x="1736" y="2459"/>
                    <a:pt x="1736" y="2459"/>
                  </a:cubicBezTo>
                  <a:cubicBezTo>
                    <a:pt x="1739" y="2458"/>
                    <a:pt x="1739" y="2456"/>
                    <a:pt x="1742" y="2455"/>
                  </a:cubicBezTo>
                  <a:cubicBezTo>
                    <a:pt x="1742" y="2455"/>
                    <a:pt x="1742" y="2455"/>
                    <a:pt x="1742" y="2455"/>
                  </a:cubicBezTo>
                  <a:cubicBezTo>
                    <a:pt x="1744" y="2454"/>
                    <a:pt x="1747" y="2452"/>
                    <a:pt x="1747" y="2452"/>
                  </a:cubicBezTo>
                  <a:cubicBezTo>
                    <a:pt x="1747" y="2452"/>
                    <a:pt x="1747" y="2452"/>
                    <a:pt x="1747" y="2452"/>
                  </a:cubicBezTo>
                  <a:cubicBezTo>
                    <a:pt x="1747" y="2452"/>
                    <a:pt x="1747" y="2452"/>
                    <a:pt x="1747" y="2452"/>
                  </a:cubicBezTo>
                  <a:cubicBezTo>
                    <a:pt x="1747" y="2452"/>
                    <a:pt x="1747" y="2452"/>
                    <a:pt x="1747" y="2452"/>
                  </a:cubicBezTo>
                  <a:cubicBezTo>
                    <a:pt x="1748" y="2451"/>
                    <a:pt x="1750" y="2449"/>
                    <a:pt x="1753" y="2448"/>
                  </a:cubicBezTo>
                  <a:cubicBezTo>
                    <a:pt x="1753" y="2448"/>
                    <a:pt x="1753" y="2448"/>
                    <a:pt x="1753" y="2448"/>
                  </a:cubicBezTo>
                  <a:cubicBezTo>
                    <a:pt x="1754" y="2448"/>
                    <a:pt x="1755" y="2449"/>
                    <a:pt x="1755" y="2450"/>
                  </a:cubicBezTo>
                  <a:cubicBezTo>
                    <a:pt x="1755" y="2450"/>
                    <a:pt x="1755" y="2450"/>
                    <a:pt x="1755" y="2450"/>
                  </a:cubicBezTo>
                  <a:cubicBezTo>
                    <a:pt x="1756" y="2450"/>
                    <a:pt x="1757" y="2450"/>
                    <a:pt x="1757" y="2450"/>
                  </a:cubicBezTo>
                  <a:cubicBezTo>
                    <a:pt x="1757" y="2450"/>
                    <a:pt x="1757" y="2450"/>
                    <a:pt x="1757" y="2450"/>
                  </a:cubicBezTo>
                  <a:cubicBezTo>
                    <a:pt x="1759" y="2450"/>
                    <a:pt x="1760" y="2450"/>
                    <a:pt x="1760" y="2451"/>
                  </a:cubicBezTo>
                  <a:cubicBezTo>
                    <a:pt x="1760" y="2451"/>
                    <a:pt x="1760" y="2451"/>
                    <a:pt x="1760" y="2451"/>
                  </a:cubicBezTo>
                  <a:cubicBezTo>
                    <a:pt x="1760" y="2451"/>
                    <a:pt x="1760" y="2451"/>
                    <a:pt x="1760" y="2451"/>
                  </a:cubicBezTo>
                  <a:cubicBezTo>
                    <a:pt x="1760" y="2451"/>
                    <a:pt x="1760" y="2451"/>
                    <a:pt x="1761" y="2450"/>
                  </a:cubicBezTo>
                  <a:cubicBezTo>
                    <a:pt x="1761" y="2450"/>
                    <a:pt x="1761" y="2450"/>
                    <a:pt x="1761" y="2450"/>
                  </a:cubicBezTo>
                  <a:cubicBezTo>
                    <a:pt x="1761" y="2450"/>
                    <a:pt x="1761" y="2450"/>
                    <a:pt x="1762" y="2450"/>
                  </a:cubicBezTo>
                  <a:cubicBezTo>
                    <a:pt x="1762" y="2450"/>
                    <a:pt x="1762" y="2450"/>
                    <a:pt x="1762" y="2450"/>
                  </a:cubicBezTo>
                  <a:cubicBezTo>
                    <a:pt x="1762" y="2449"/>
                    <a:pt x="1763" y="2449"/>
                    <a:pt x="1763" y="2449"/>
                  </a:cubicBezTo>
                  <a:cubicBezTo>
                    <a:pt x="1763" y="2449"/>
                    <a:pt x="1763" y="2449"/>
                    <a:pt x="1763" y="2449"/>
                  </a:cubicBezTo>
                  <a:cubicBezTo>
                    <a:pt x="1763" y="2449"/>
                    <a:pt x="1763" y="2449"/>
                    <a:pt x="1763" y="2449"/>
                  </a:cubicBezTo>
                  <a:cubicBezTo>
                    <a:pt x="1763" y="2448"/>
                    <a:pt x="1763" y="2448"/>
                    <a:pt x="1763" y="2448"/>
                  </a:cubicBezTo>
                  <a:cubicBezTo>
                    <a:pt x="1764" y="2448"/>
                    <a:pt x="1764" y="2448"/>
                    <a:pt x="1764" y="2448"/>
                  </a:cubicBezTo>
                  <a:cubicBezTo>
                    <a:pt x="1765" y="2446"/>
                    <a:pt x="1767" y="2444"/>
                    <a:pt x="1771" y="2444"/>
                  </a:cubicBezTo>
                  <a:cubicBezTo>
                    <a:pt x="1771" y="2444"/>
                    <a:pt x="1771" y="2444"/>
                    <a:pt x="1771" y="2444"/>
                  </a:cubicBezTo>
                  <a:cubicBezTo>
                    <a:pt x="1771" y="2444"/>
                    <a:pt x="1772" y="2444"/>
                    <a:pt x="1772" y="2444"/>
                  </a:cubicBezTo>
                  <a:cubicBezTo>
                    <a:pt x="1772" y="2444"/>
                    <a:pt x="1772" y="2444"/>
                    <a:pt x="1772" y="2444"/>
                  </a:cubicBezTo>
                  <a:cubicBezTo>
                    <a:pt x="1772" y="2443"/>
                    <a:pt x="1772" y="2442"/>
                    <a:pt x="1771" y="2441"/>
                  </a:cubicBezTo>
                  <a:cubicBezTo>
                    <a:pt x="1771" y="2441"/>
                    <a:pt x="1771" y="2441"/>
                    <a:pt x="1771" y="2441"/>
                  </a:cubicBezTo>
                  <a:cubicBezTo>
                    <a:pt x="1770" y="2440"/>
                    <a:pt x="1770" y="2440"/>
                    <a:pt x="1770" y="2440"/>
                  </a:cubicBezTo>
                  <a:cubicBezTo>
                    <a:pt x="1769" y="2438"/>
                    <a:pt x="1769" y="2435"/>
                    <a:pt x="1769" y="2433"/>
                  </a:cubicBezTo>
                  <a:cubicBezTo>
                    <a:pt x="1769" y="2433"/>
                    <a:pt x="1769" y="2433"/>
                    <a:pt x="1769" y="2433"/>
                  </a:cubicBezTo>
                  <a:cubicBezTo>
                    <a:pt x="1769" y="2433"/>
                    <a:pt x="1769" y="2433"/>
                    <a:pt x="1769" y="2433"/>
                  </a:cubicBezTo>
                  <a:cubicBezTo>
                    <a:pt x="1769" y="2433"/>
                    <a:pt x="1769" y="2433"/>
                    <a:pt x="1769" y="2433"/>
                  </a:cubicBezTo>
                  <a:cubicBezTo>
                    <a:pt x="1769" y="2431"/>
                    <a:pt x="1770" y="2430"/>
                    <a:pt x="1771" y="2430"/>
                  </a:cubicBezTo>
                  <a:cubicBezTo>
                    <a:pt x="1771" y="2430"/>
                    <a:pt x="1771" y="2430"/>
                    <a:pt x="1771" y="2430"/>
                  </a:cubicBezTo>
                  <a:cubicBezTo>
                    <a:pt x="1772" y="2429"/>
                    <a:pt x="1773" y="2428"/>
                    <a:pt x="1774" y="2428"/>
                  </a:cubicBezTo>
                  <a:cubicBezTo>
                    <a:pt x="1774" y="2428"/>
                    <a:pt x="1774" y="2428"/>
                    <a:pt x="1774" y="2428"/>
                  </a:cubicBezTo>
                  <a:cubicBezTo>
                    <a:pt x="1775" y="2427"/>
                    <a:pt x="1775" y="2426"/>
                    <a:pt x="1778" y="2425"/>
                  </a:cubicBezTo>
                  <a:cubicBezTo>
                    <a:pt x="1778" y="2425"/>
                    <a:pt x="1778" y="2425"/>
                    <a:pt x="1778" y="2425"/>
                  </a:cubicBezTo>
                  <a:cubicBezTo>
                    <a:pt x="1779" y="2425"/>
                    <a:pt x="1780" y="2426"/>
                    <a:pt x="1780" y="2426"/>
                  </a:cubicBezTo>
                  <a:cubicBezTo>
                    <a:pt x="1780" y="2426"/>
                    <a:pt x="1780" y="2426"/>
                    <a:pt x="1780" y="2426"/>
                  </a:cubicBezTo>
                  <a:cubicBezTo>
                    <a:pt x="1780" y="2426"/>
                    <a:pt x="1780" y="2426"/>
                    <a:pt x="1780" y="2426"/>
                  </a:cubicBezTo>
                  <a:cubicBezTo>
                    <a:pt x="1780" y="2426"/>
                    <a:pt x="1780" y="2426"/>
                    <a:pt x="1780" y="2426"/>
                  </a:cubicBezTo>
                  <a:cubicBezTo>
                    <a:pt x="1781" y="2426"/>
                    <a:pt x="1781" y="2426"/>
                    <a:pt x="1781" y="2425"/>
                  </a:cubicBezTo>
                  <a:cubicBezTo>
                    <a:pt x="1781" y="2425"/>
                    <a:pt x="1781" y="2425"/>
                    <a:pt x="1781" y="2425"/>
                  </a:cubicBezTo>
                  <a:cubicBezTo>
                    <a:pt x="1782" y="2425"/>
                    <a:pt x="1783" y="2424"/>
                    <a:pt x="1783" y="2424"/>
                  </a:cubicBezTo>
                  <a:cubicBezTo>
                    <a:pt x="1783" y="2424"/>
                    <a:pt x="1783" y="2424"/>
                    <a:pt x="1783" y="2424"/>
                  </a:cubicBezTo>
                  <a:cubicBezTo>
                    <a:pt x="1784" y="2422"/>
                    <a:pt x="1784" y="2422"/>
                    <a:pt x="1784" y="2422"/>
                  </a:cubicBezTo>
                  <a:cubicBezTo>
                    <a:pt x="1786" y="2421"/>
                    <a:pt x="1789" y="2419"/>
                    <a:pt x="1791" y="2419"/>
                  </a:cubicBezTo>
                  <a:cubicBezTo>
                    <a:pt x="1791" y="2419"/>
                    <a:pt x="1791" y="2419"/>
                    <a:pt x="1791" y="2419"/>
                  </a:cubicBezTo>
                  <a:cubicBezTo>
                    <a:pt x="1791" y="2419"/>
                    <a:pt x="1791" y="2419"/>
                    <a:pt x="1792" y="2419"/>
                  </a:cubicBezTo>
                  <a:cubicBezTo>
                    <a:pt x="1792" y="2419"/>
                    <a:pt x="1792" y="2419"/>
                    <a:pt x="1792" y="2419"/>
                  </a:cubicBezTo>
                  <a:cubicBezTo>
                    <a:pt x="1793" y="2418"/>
                    <a:pt x="1794" y="2418"/>
                    <a:pt x="1795" y="2418"/>
                  </a:cubicBezTo>
                  <a:cubicBezTo>
                    <a:pt x="1795" y="2418"/>
                    <a:pt x="1795" y="2418"/>
                    <a:pt x="1795" y="2418"/>
                  </a:cubicBezTo>
                  <a:cubicBezTo>
                    <a:pt x="1795" y="2418"/>
                    <a:pt x="1796" y="2418"/>
                    <a:pt x="1797" y="2418"/>
                  </a:cubicBezTo>
                  <a:cubicBezTo>
                    <a:pt x="1797" y="2418"/>
                    <a:pt x="1797" y="2418"/>
                    <a:pt x="1797" y="2418"/>
                  </a:cubicBezTo>
                  <a:cubicBezTo>
                    <a:pt x="1797" y="2418"/>
                    <a:pt x="1797" y="2418"/>
                    <a:pt x="1797" y="2418"/>
                  </a:cubicBezTo>
                  <a:cubicBezTo>
                    <a:pt x="1797" y="2418"/>
                    <a:pt x="1797" y="2418"/>
                    <a:pt x="1797" y="2418"/>
                  </a:cubicBezTo>
                  <a:cubicBezTo>
                    <a:pt x="1797" y="2418"/>
                    <a:pt x="1797" y="2418"/>
                    <a:pt x="1797" y="2418"/>
                  </a:cubicBezTo>
                  <a:cubicBezTo>
                    <a:pt x="1799" y="2418"/>
                    <a:pt x="1800" y="2419"/>
                    <a:pt x="1801" y="2419"/>
                  </a:cubicBezTo>
                  <a:cubicBezTo>
                    <a:pt x="1801" y="2419"/>
                    <a:pt x="1801" y="2419"/>
                    <a:pt x="1801" y="2419"/>
                  </a:cubicBezTo>
                  <a:cubicBezTo>
                    <a:pt x="1801" y="2419"/>
                    <a:pt x="1801" y="2419"/>
                    <a:pt x="1801" y="2419"/>
                  </a:cubicBezTo>
                  <a:cubicBezTo>
                    <a:pt x="1801" y="2419"/>
                    <a:pt x="1801" y="2419"/>
                    <a:pt x="1802" y="2418"/>
                  </a:cubicBezTo>
                  <a:cubicBezTo>
                    <a:pt x="1802" y="2418"/>
                    <a:pt x="1802" y="2418"/>
                    <a:pt x="1802" y="2418"/>
                  </a:cubicBezTo>
                  <a:cubicBezTo>
                    <a:pt x="1802" y="2418"/>
                    <a:pt x="1802" y="2418"/>
                    <a:pt x="1802" y="2417"/>
                  </a:cubicBezTo>
                  <a:cubicBezTo>
                    <a:pt x="1802" y="2417"/>
                    <a:pt x="1802" y="2417"/>
                    <a:pt x="1802" y="2417"/>
                  </a:cubicBezTo>
                  <a:cubicBezTo>
                    <a:pt x="1803" y="2415"/>
                    <a:pt x="1804" y="2414"/>
                    <a:pt x="1806" y="2412"/>
                  </a:cubicBezTo>
                  <a:cubicBezTo>
                    <a:pt x="1806" y="2412"/>
                    <a:pt x="1806" y="2412"/>
                    <a:pt x="1806" y="2412"/>
                  </a:cubicBezTo>
                  <a:cubicBezTo>
                    <a:pt x="1807" y="2411"/>
                    <a:pt x="1807" y="2411"/>
                    <a:pt x="1809" y="2411"/>
                  </a:cubicBezTo>
                  <a:cubicBezTo>
                    <a:pt x="1809" y="2411"/>
                    <a:pt x="1809" y="2411"/>
                    <a:pt x="1809" y="2411"/>
                  </a:cubicBezTo>
                  <a:cubicBezTo>
                    <a:pt x="1811" y="2411"/>
                    <a:pt x="1812" y="2412"/>
                    <a:pt x="1812" y="2414"/>
                  </a:cubicBezTo>
                  <a:cubicBezTo>
                    <a:pt x="1812" y="2414"/>
                    <a:pt x="1812" y="2414"/>
                    <a:pt x="1812" y="2414"/>
                  </a:cubicBezTo>
                  <a:cubicBezTo>
                    <a:pt x="1812" y="2414"/>
                    <a:pt x="1812" y="2414"/>
                    <a:pt x="1812" y="2414"/>
                  </a:cubicBezTo>
                  <a:cubicBezTo>
                    <a:pt x="1812" y="2414"/>
                    <a:pt x="1812" y="2414"/>
                    <a:pt x="1812" y="2414"/>
                  </a:cubicBezTo>
                  <a:cubicBezTo>
                    <a:pt x="1812" y="2414"/>
                    <a:pt x="1812" y="2414"/>
                    <a:pt x="1813" y="2414"/>
                  </a:cubicBezTo>
                  <a:cubicBezTo>
                    <a:pt x="1813" y="2414"/>
                    <a:pt x="1813" y="2414"/>
                    <a:pt x="1813" y="2414"/>
                  </a:cubicBezTo>
                  <a:cubicBezTo>
                    <a:pt x="1813" y="2415"/>
                    <a:pt x="1815" y="2416"/>
                    <a:pt x="1815" y="2418"/>
                  </a:cubicBezTo>
                  <a:cubicBezTo>
                    <a:pt x="1815" y="2418"/>
                    <a:pt x="1815" y="2418"/>
                    <a:pt x="1815" y="2418"/>
                  </a:cubicBezTo>
                  <a:cubicBezTo>
                    <a:pt x="1815" y="2418"/>
                    <a:pt x="1815" y="2418"/>
                    <a:pt x="1816" y="2418"/>
                  </a:cubicBezTo>
                  <a:cubicBezTo>
                    <a:pt x="1816" y="2418"/>
                    <a:pt x="1816" y="2418"/>
                    <a:pt x="1816" y="2418"/>
                  </a:cubicBezTo>
                  <a:cubicBezTo>
                    <a:pt x="1816" y="2418"/>
                    <a:pt x="1816" y="2418"/>
                    <a:pt x="1816" y="2418"/>
                  </a:cubicBezTo>
                  <a:cubicBezTo>
                    <a:pt x="1816" y="2418"/>
                    <a:pt x="1816" y="2418"/>
                    <a:pt x="1816" y="2418"/>
                  </a:cubicBezTo>
                  <a:cubicBezTo>
                    <a:pt x="1816" y="2417"/>
                    <a:pt x="1816" y="2417"/>
                    <a:pt x="1817" y="2417"/>
                  </a:cubicBezTo>
                  <a:cubicBezTo>
                    <a:pt x="1817" y="2417"/>
                    <a:pt x="1817" y="2417"/>
                    <a:pt x="1817" y="2417"/>
                  </a:cubicBezTo>
                  <a:cubicBezTo>
                    <a:pt x="1819" y="2417"/>
                    <a:pt x="1819" y="2418"/>
                    <a:pt x="1819" y="2418"/>
                  </a:cubicBezTo>
                  <a:cubicBezTo>
                    <a:pt x="1819" y="2418"/>
                    <a:pt x="1819" y="2418"/>
                    <a:pt x="1819" y="2418"/>
                  </a:cubicBezTo>
                  <a:cubicBezTo>
                    <a:pt x="1820" y="2419"/>
                    <a:pt x="1820" y="2419"/>
                    <a:pt x="1820" y="2420"/>
                  </a:cubicBezTo>
                  <a:cubicBezTo>
                    <a:pt x="1820" y="2420"/>
                    <a:pt x="1820" y="2420"/>
                    <a:pt x="1820" y="2420"/>
                  </a:cubicBezTo>
                  <a:cubicBezTo>
                    <a:pt x="1820" y="2421"/>
                    <a:pt x="1820" y="2422"/>
                    <a:pt x="1820" y="2423"/>
                  </a:cubicBezTo>
                  <a:cubicBezTo>
                    <a:pt x="1820" y="2423"/>
                    <a:pt x="1820" y="2423"/>
                    <a:pt x="1820" y="2423"/>
                  </a:cubicBezTo>
                  <a:cubicBezTo>
                    <a:pt x="1820" y="2423"/>
                    <a:pt x="1820" y="2423"/>
                    <a:pt x="1820" y="2423"/>
                  </a:cubicBezTo>
                  <a:cubicBezTo>
                    <a:pt x="1820" y="2423"/>
                    <a:pt x="1820" y="2423"/>
                    <a:pt x="1820" y="2423"/>
                  </a:cubicBezTo>
                  <a:cubicBezTo>
                    <a:pt x="1820" y="2423"/>
                    <a:pt x="1821" y="2423"/>
                    <a:pt x="1821" y="2424"/>
                  </a:cubicBezTo>
                  <a:cubicBezTo>
                    <a:pt x="1821" y="2424"/>
                    <a:pt x="1821" y="2424"/>
                    <a:pt x="1821" y="2424"/>
                  </a:cubicBezTo>
                  <a:cubicBezTo>
                    <a:pt x="1821" y="2424"/>
                    <a:pt x="1822" y="2424"/>
                    <a:pt x="1822" y="2425"/>
                  </a:cubicBezTo>
                  <a:cubicBezTo>
                    <a:pt x="1822" y="2425"/>
                    <a:pt x="1822" y="2425"/>
                    <a:pt x="1822" y="2425"/>
                  </a:cubicBezTo>
                  <a:cubicBezTo>
                    <a:pt x="1823" y="2426"/>
                    <a:pt x="1823" y="2426"/>
                    <a:pt x="1823" y="2426"/>
                  </a:cubicBezTo>
                  <a:cubicBezTo>
                    <a:pt x="1824" y="2427"/>
                    <a:pt x="1827" y="2429"/>
                    <a:pt x="1828" y="2432"/>
                  </a:cubicBezTo>
                  <a:cubicBezTo>
                    <a:pt x="1828" y="2432"/>
                    <a:pt x="1828" y="2432"/>
                    <a:pt x="1828" y="2432"/>
                  </a:cubicBezTo>
                  <a:cubicBezTo>
                    <a:pt x="1828" y="2432"/>
                    <a:pt x="1828" y="2433"/>
                    <a:pt x="1828" y="2433"/>
                  </a:cubicBezTo>
                  <a:cubicBezTo>
                    <a:pt x="1828" y="2433"/>
                    <a:pt x="1828" y="2433"/>
                    <a:pt x="1828" y="2433"/>
                  </a:cubicBezTo>
                  <a:cubicBezTo>
                    <a:pt x="1828" y="2434"/>
                    <a:pt x="1828" y="2435"/>
                    <a:pt x="1827" y="2436"/>
                  </a:cubicBezTo>
                  <a:cubicBezTo>
                    <a:pt x="1827" y="2436"/>
                    <a:pt x="1827" y="2436"/>
                    <a:pt x="1827" y="2436"/>
                  </a:cubicBezTo>
                  <a:cubicBezTo>
                    <a:pt x="1828" y="2436"/>
                    <a:pt x="1828" y="2436"/>
                    <a:pt x="1828" y="2436"/>
                  </a:cubicBezTo>
                  <a:cubicBezTo>
                    <a:pt x="1828" y="2436"/>
                    <a:pt x="1828" y="2436"/>
                    <a:pt x="1828" y="2436"/>
                  </a:cubicBezTo>
                  <a:cubicBezTo>
                    <a:pt x="1828" y="2436"/>
                    <a:pt x="1828" y="2436"/>
                    <a:pt x="1828" y="2436"/>
                  </a:cubicBezTo>
                  <a:cubicBezTo>
                    <a:pt x="1828" y="2436"/>
                    <a:pt x="1828" y="2436"/>
                    <a:pt x="1828" y="2436"/>
                  </a:cubicBezTo>
                  <a:cubicBezTo>
                    <a:pt x="1829" y="2436"/>
                    <a:pt x="1830" y="2436"/>
                    <a:pt x="1830" y="2436"/>
                  </a:cubicBezTo>
                  <a:cubicBezTo>
                    <a:pt x="1830" y="2436"/>
                    <a:pt x="1830" y="2436"/>
                    <a:pt x="1830" y="2436"/>
                  </a:cubicBezTo>
                  <a:cubicBezTo>
                    <a:pt x="1833" y="2436"/>
                    <a:pt x="1838" y="2436"/>
                    <a:pt x="1840" y="2439"/>
                  </a:cubicBezTo>
                  <a:cubicBezTo>
                    <a:pt x="1840" y="2439"/>
                    <a:pt x="1840" y="2439"/>
                    <a:pt x="1840" y="2439"/>
                  </a:cubicBezTo>
                  <a:cubicBezTo>
                    <a:pt x="1841" y="2441"/>
                    <a:pt x="1842" y="2442"/>
                    <a:pt x="1843" y="2442"/>
                  </a:cubicBezTo>
                  <a:cubicBezTo>
                    <a:pt x="1843" y="2442"/>
                    <a:pt x="1843" y="2442"/>
                    <a:pt x="1843" y="2442"/>
                  </a:cubicBezTo>
                  <a:cubicBezTo>
                    <a:pt x="1846" y="2443"/>
                    <a:pt x="1848" y="2445"/>
                    <a:pt x="1849" y="2447"/>
                  </a:cubicBezTo>
                  <a:cubicBezTo>
                    <a:pt x="1849" y="2447"/>
                    <a:pt x="1849" y="2447"/>
                    <a:pt x="1849" y="2447"/>
                  </a:cubicBezTo>
                  <a:cubicBezTo>
                    <a:pt x="1849" y="2447"/>
                    <a:pt x="1850" y="2447"/>
                    <a:pt x="1851" y="2447"/>
                  </a:cubicBezTo>
                  <a:cubicBezTo>
                    <a:pt x="1851" y="2447"/>
                    <a:pt x="1851" y="2447"/>
                    <a:pt x="1851" y="2447"/>
                  </a:cubicBezTo>
                  <a:cubicBezTo>
                    <a:pt x="1851" y="2447"/>
                    <a:pt x="1852" y="2447"/>
                    <a:pt x="1852" y="2447"/>
                  </a:cubicBezTo>
                  <a:cubicBezTo>
                    <a:pt x="1852" y="2447"/>
                    <a:pt x="1852" y="2447"/>
                    <a:pt x="1852" y="2447"/>
                  </a:cubicBezTo>
                  <a:cubicBezTo>
                    <a:pt x="1853" y="2447"/>
                    <a:pt x="1854" y="2447"/>
                    <a:pt x="1854" y="2447"/>
                  </a:cubicBezTo>
                  <a:cubicBezTo>
                    <a:pt x="1854" y="2447"/>
                    <a:pt x="1854" y="2447"/>
                    <a:pt x="1854" y="2447"/>
                  </a:cubicBezTo>
                  <a:cubicBezTo>
                    <a:pt x="1855" y="2447"/>
                    <a:pt x="1855" y="2447"/>
                    <a:pt x="1855" y="2447"/>
                  </a:cubicBezTo>
                  <a:cubicBezTo>
                    <a:pt x="1855" y="2447"/>
                    <a:pt x="1855" y="2447"/>
                    <a:pt x="1855" y="2447"/>
                  </a:cubicBezTo>
                  <a:cubicBezTo>
                    <a:pt x="1855" y="2447"/>
                    <a:pt x="1855" y="2446"/>
                    <a:pt x="1855" y="2446"/>
                  </a:cubicBezTo>
                  <a:cubicBezTo>
                    <a:pt x="1855" y="2446"/>
                    <a:pt x="1855" y="2446"/>
                    <a:pt x="1855" y="2446"/>
                  </a:cubicBezTo>
                  <a:cubicBezTo>
                    <a:pt x="1855" y="2445"/>
                    <a:pt x="1855" y="2445"/>
                    <a:pt x="1856" y="2444"/>
                  </a:cubicBezTo>
                  <a:cubicBezTo>
                    <a:pt x="1856" y="2444"/>
                    <a:pt x="1856" y="2444"/>
                    <a:pt x="1856" y="2444"/>
                  </a:cubicBezTo>
                  <a:cubicBezTo>
                    <a:pt x="1856" y="2443"/>
                    <a:pt x="1857" y="2443"/>
                    <a:pt x="1858" y="2443"/>
                  </a:cubicBezTo>
                  <a:cubicBezTo>
                    <a:pt x="1858" y="2443"/>
                    <a:pt x="1858" y="2443"/>
                    <a:pt x="1858" y="2443"/>
                  </a:cubicBezTo>
                  <a:cubicBezTo>
                    <a:pt x="1859" y="2443"/>
                    <a:pt x="1860" y="2443"/>
                    <a:pt x="1862" y="2443"/>
                  </a:cubicBezTo>
                  <a:cubicBezTo>
                    <a:pt x="1862" y="2443"/>
                    <a:pt x="1862" y="2443"/>
                    <a:pt x="1862" y="2443"/>
                  </a:cubicBezTo>
                  <a:cubicBezTo>
                    <a:pt x="1863" y="2443"/>
                    <a:pt x="1863" y="2444"/>
                    <a:pt x="1864" y="2444"/>
                  </a:cubicBezTo>
                  <a:cubicBezTo>
                    <a:pt x="1864" y="2444"/>
                    <a:pt x="1864" y="2444"/>
                    <a:pt x="1864" y="2444"/>
                  </a:cubicBezTo>
                  <a:cubicBezTo>
                    <a:pt x="1865" y="2444"/>
                    <a:pt x="1866" y="2443"/>
                    <a:pt x="1867" y="2443"/>
                  </a:cubicBezTo>
                  <a:cubicBezTo>
                    <a:pt x="1867" y="2443"/>
                    <a:pt x="1867" y="2443"/>
                    <a:pt x="1867" y="2443"/>
                  </a:cubicBezTo>
                  <a:cubicBezTo>
                    <a:pt x="1869" y="2443"/>
                    <a:pt x="1871" y="2444"/>
                    <a:pt x="1873" y="2446"/>
                  </a:cubicBezTo>
                  <a:cubicBezTo>
                    <a:pt x="1873" y="2446"/>
                    <a:pt x="1873" y="2446"/>
                    <a:pt x="1873" y="2446"/>
                  </a:cubicBezTo>
                  <a:cubicBezTo>
                    <a:pt x="1877" y="2449"/>
                    <a:pt x="1877" y="2450"/>
                    <a:pt x="1877" y="2452"/>
                  </a:cubicBezTo>
                  <a:cubicBezTo>
                    <a:pt x="1877" y="2452"/>
                    <a:pt x="1877" y="2452"/>
                    <a:pt x="1877" y="2452"/>
                  </a:cubicBezTo>
                  <a:cubicBezTo>
                    <a:pt x="1877" y="2452"/>
                    <a:pt x="1878" y="2453"/>
                    <a:pt x="1878" y="2453"/>
                  </a:cubicBezTo>
                  <a:cubicBezTo>
                    <a:pt x="1878" y="2453"/>
                    <a:pt x="1878" y="2453"/>
                    <a:pt x="1878" y="2453"/>
                  </a:cubicBezTo>
                  <a:cubicBezTo>
                    <a:pt x="1879" y="2454"/>
                    <a:pt x="1881" y="2454"/>
                    <a:pt x="1882" y="2454"/>
                  </a:cubicBezTo>
                  <a:cubicBezTo>
                    <a:pt x="1882" y="2454"/>
                    <a:pt x="1882" y="2454"/>
                    <a:pt x="1882" y="2454"/>
                  </a:cubicBezTo>
                  <a:cubicBezTo>
                    <a:pt x="1882" y="2454"/>
                    <a:pt x="1882" y="2454"/>
                    <a:pt x="1883" y="2454"/>
                  </a:cubicBezTo>
                  <a:cubicBezTo>
                    <a:pt x="1883" y="2454"/>
                    <a:pt x="1883" y="2454"/>
                    <a:pt x="1883" y="2454"/>
                  </a:cubicBezTo>
                  <a:cubicBezTo>
                    <a:pt x="1885" y="2453"/>
                    <a:pt x="1891" y="2451"/>
                    <a:pt x="1891" y="2450"/>
                  </a:cubicBezTo>
                  <a:cubicBezTo>
                    <a:pt x="1891" y="2450"/>
                    <a:pt x="1891" y="2450"/>
                    <a:pt x="1891" y="2450"/>
                  </a:cubicBezTo>
                  <a:cubicBezTo>
                    <a:pt x="1891" y="2450"/>
                    <a:pt x="1893" y="2448"/>
                    <a:pt x="1896" y="2448"/>
                  </a:cubicBezTo>
                  <a:cubicBezTo>
                    <a:pt x="1896" y="2448"/>
                    <a:pt x="1896" y="2448"/>
                    <a:pt x="1896" y="2448"/>
                  </a:cubicBezTo>
                  <a:cubicBezTo>
                    <a:pt x="1896" y="2448"/>
                    <a:pt x="1897" y="2448"/>
                    <a:pt x="1897" y="2448"/>
                  </a:cubicBezTo>
                  <a:cubicBezTo>
                    <a:pt x="1897" y="2448"/>
                    <a:pt x="1897" y="2448"/>
                    <a:pt x="1897" y="2448"/>
                  </a:cubicBezTo>
                  <a:cubicBezTo>
                    <a:pt x="1899" y="2448"/>
                    <a:pt x="1902" y="2449"/>
                    <a:pt x="1904" y="2455"/>
                  </a:cubicBezTo>
                  <a:cubicBezTo>
                    <a:pt x="1904" y="2455"/>
                    <a:pt x="1904" y="2455"/>
                    <a:pt x="1904" y="2455"/>
                  </a:cubicBezTo>
                  <a:cubicBezTo>
                    <a:pt x="1905" y="2457"/>
                    <a:pt x="1912" y="2459"/>
                    <a:pt x="1913" y="2459"/>
                  </a:cubicBezTo>
                  <a:cubicBezTo>
                    <a:pt x="1913" y="2459"/>
                    <a:pt x="1913" y="2459"/>
                    <a:pt x="1913" y="2459"/>
                  </a:cubicBezTo>
                  <a:cubicBezTo>
                    <a:pt x="1914" y="2460"/>
                    <a:pt x="1916" y="2461"/>
                    <a:pt x="1916" y="2463"/>
                  </a:cubicBezTo>
                  <a:cubicBezTo>
                    <a:pt x="1916" y="2463"/>
                    <a:pt x="1916" y="2463"/>
                    <a:pt x="1916" y="2463"/>
                  </a:cubicBezTo>
                  <a:cubicBezTo>
                    <a:pt x="1916" y="2464"/>
                    <a:pt x="1915" y="2465"/>
                    <a:pt x="1914" y="2465"/>
                  </a:cubicBezTo>
                  <a:cubicBezTo>
                    <a:pt x="1914" y="2465"/>
                    <a:pt x="1914" y="2465"/>
                    <a:pt x="1914" y="2465"/>
                  </a:cubicBezTo>
                  <a:cubicBezTo>
                    <a:pt x="1914" y="2467"/>
                    <a:pt x="1912" y="2469"/>
                    <a:pt x="1910" y="2471"/>
                  </a:cubicBezTo>
                  <a:cubicBezTo>
                    <a:pt x="1910" y="2471"/>
                    <a:pt x="1910" y="2471"/>
                    <a:pt x="1910" y="2471"/>
                  </a:cubicBezTo>
                  <a:cubicBezTo>
                    <a:pt x="1910" y="2471"/>
                    <a:pt x="1909" y="2473"/>
                    <a:pt x="1908" y="2475"/>
                  </a:cubicBezTo>
                  <a:cubicBezTo>
                    <a:pt x="1908" y="2475"/>
                    <a:pt x="1908" y="2475"/>
                    <a:pt x="1908" y="2475"/>
                  </a:cubicBezTo>
                  <a:cubicBezTo>
                    <a:pt x="1907" y="2477"/>
                    <a:pt x="1907" y="2479"/>
                    <a:pt x="1904" y="2480"/>
                  </a:cubicBezTo>
                  <a:cubicBezTo>
                    <a:pt x="1904" y="2480"/>
                    <a:pt x="1904" y="2480"/>
                    <a:pt x="1904" y="2480"/>
                  </a:cubicBezTo>
                  <a:cubicBezTo>
                    <a:pt x="1903" y="2480"/>
                    <a:pt x="1903" y="2479"/>
                    <a:pt x="1902" y="2479"/>
                  </a:cubicBezTo>
                  <a:cubicBezTo>
                    <a:pt x="1902" y="2479"/>
                    <a:pt x="1902" y="2479"/>
                    <a:pt x="1902" y="2479"/>
                  </a:cubicBezTo>
                  <a:cubicBezTo>
                    <a:pt x="1902" y="2479"/>
                    <a:pt x="1902" y="2479"/>
                    <a:pt x="1902" y="2479"/>
                  </a:cubicBezTo>
                  <a:cubicBezTo>
                    <a:pt x="1902" y="2479"/>
                    <a:pt x="1902" y="2479"/>
                    <a:pt x="1902" y="2479"/>
                  </a:cubicBezTo>
                  <a:cubicBezTo>
                    <a:pt x="1902" y="2479"/>
                    <a:pt x="1901" y="2479"/>
                    <a:pt x="1901" y="2479"/>
                  </a:cubicBezTo>
                  <a:cubicBezTo>
                    <a:pt x="1901" y="2479"/>
                    <a:pt x="1901" y="2479"/>
                    <a:pt x="1901" y="2479"/>
                  </a:cubicBezTo>
                  <a:cubicBezTo>
                    <a:pt x="1901" y="2479"/>
                    <a:pt x="1901" y="2479"/>
                    <a:pt x="1901" y="2480"/>
                  </a:cubicBezTo>
                  <a:cubicBezTo>
                    <a:pt x="1901" y="2480"/>
                    <a:pt x="1901" y="2480"/>
                    <a:pt x="1901" y="2480"/>
                  </a:cubicBezTo>
                  <a:cubicBezTo>
                    <a:pt x="1901" y="2481"/>
                    <a:pt x="1900" y="2482"/>
                    <a:pt x="1899" y="2483"/>
                  </a:cubicBezTo>
                  <a:cubicBezTo>
                    <a:pt x="1899" y="2483"/>
                    <a:pt x="1899" y="2483"/>
                    <a:pt x="1899" y="2483"/>
                  </a:cubicBezTo>
                  <a:cubicBezTo>
                    <a:pt x="1899" y="2483"/>
                    <a:pt x="1899" y="2484"/>
                    <a:pt x="1899" y="2484"/>
                  </a:cubicBezTo>
                  <a:cubicBezTo>
                    <a:pt x="1899" y="2484"/>
                    <a:pt x="1899" y="2484"/>
                    <a:pt x="1899" y="2484"/>
                  </a:cubicBezTo>
                  <a:cubicBezTo>
                    <a:pt x="1898" y="2486"/>
                    <a:pt x="1899" y="2487"/>
                    <a:pt x="1897" y="2488"/>
                  </a:cubicBezTo>
                  <a:cubicBezTo>
                    <a:pt x="1897" y="2488"/>
                    <a:pt x="1897" y="2488"/>
                    <a:pt x="1897" y="2488"/>
                  </a:cubicBezTo>
                  <a:cubicBezTo>
                    <a:pt x="1898" y="2489"/>
                    <a:pt x="1897" y="2490"/>
                    <a:pt x="1897" y="2490"/>
                  </a:cubicBezTo>
                  <a:cubicBezTo>
                    <a:pt x="1897" y="2490"/>
                    <a:pt x="1897" y="2490"/>
                    <a:pt x="1897" y="2490"/>
                  </a:cubicBezTo>
                  <a:cubicBezTo>
                    <a:pt x="1898" y="2491"/>
                    <a:pt x="1899" y="2492"/>
                    <a:pt x="1899" y="2493"/>
                  </a:cubicBezTo>
                  <a:cubicBezTo>
                    <a:pt x="1899" y="2493"/>
                    <a:pt x="1899" y="2493"/>
                    <a:pt x="1899" y="2493"/>
                  </a:cubicBezTo>
                  <a:cubicBezTo>
                    <a:pt x="1899" y="2494"/>
                    <a:pt x="1899" y="2495"/>
                    <a:pt x="1898" y="2495"/>
                  </a:cubicBezTo>
                  <a:cubicBezTo>
                    <a:pt x="1898" y="2495"/>
                    <a:pt x="1898" y="2495"/>
                    <a:pt x="1898" y="2495"/>
                  </a:cubicBezTo>
                  <a:cubicBezTo>
                    <a:pt x="1899" y="2495"/>
                    <a:pt x="1899" y="2495"/>
                    <a:pt x="1900" y="2495"/>
                  </a:cubicBezTo>
                  <a:cubicBezTo>
                    <a:pt x="1900" y="2495"/>
                    <a:pt x="1900" y="2495"/>
                    <a:pt x="1900" y="2495"/>
                  </a:cubicBezTo>
                  <a:cubicBezTo>
                    <a:pt x="1902" y="2495"/>
                    <a:pt x="1905" y="2496"/>
                    <a:pt x="1906" y="2499"/>
                  </a:cubicBezTo>
                  <a:cubicBezTo>
                    <a:pt x="1906" y="2499"/>
                    <a:pt x="1906" y="2499"/>
                    <a:pt x="1906" y="2499"/>
                  </a:cubicBezTo>
                  <a:cubicBezTo>
                    <a:pt x="1906" y="2501"/>
                    <a:pt x="1906" y="2502"/>
                    <a:pt x="1906" y="2503"/>
                  </a:cubicBezTo>
                  <a:cubicBezTo>
                    <a:pt x="1906" y="2503"/>
                    <a:pt x="1906" y="2503"/>
                    <a:pt x="1906" y="2503"/>
                  </a:cubicBezTo>
                  <a:cubicBezTo>
                    <a:pt x="1906" y="2504"/>
                    <a:pt x="1906" y="2506"/>
                    <a:pt x="1906" y="2507"/>
                  </a:cubicBezTo>
                  <a:cubicBezTo>
                    <a:pt x="1906" y="2507"/>
                    <a:pt x="1906" y="2507"/>
                    <a:pt x="1906" y="2507"/>
                  </a:cubicBezTo>
                  <a:cubicBezTo>
                    <a:pt x="1906" y="2507"/>
                    <a:pt x="1906" y="2512"/>
                    <a:pt x="1906" y="2517"/>
                  </a:cubicBezTo>
                  <a:cubicBezTo>
                    <a:pt x="1906" y="2517"/>
                    <a:pt x="1906" y="2517"/>
                    <a:pt x="1906" y="2517"/>
                  </a:cubicBezTo>
                  <a:cubicBezTo>
                    <a:pt x="1906" y="2519"/>
                    <a:pt x="1906" y="2522"/>
                    <a:pt x="1906" y="2522"/>
                  </a:cubicBezTo>
                  <a:cubicBezTo>
                    <a:pt x="1906" y="2522"/>
                    <a:pt x="1906" y="2522"/>
                    <a:pt x="1906" y="2522"/>
                  </a:cubicBezTo>
                  <a:cubicBezTo>
                    <a:pt x="1906" y="2522"/>
                    <a:pt x="1907" y="2523"/>
                    <a:pt x="1907" y="2523"/>
                  </a:cubicBezTo>
                  <a:cubicBezTo>
                    <a:pt x="1907" y="2523"/>
                    <a:pt x="1907" y="2523"/>
                    <a:pt x="1907" y="2523"/>
                  </a:cubicBezTo>
                  <a:cubicBezTo>
                    <a:pt x="1907" y="2522"/>
                    <a:pt x="1908" y="2522"/>
                    <a:pt x="1909" y="2522"/>
                  </a:cubicBezTo>
                  <a:cubicBezTo>
                    <a:pt x="1909" y="2522"/>
                    <a:pt x="1909" y="2522"/>
                    <a:pt x="1909" y="2522"/>
                  </a:cubicBezTo>
                  <a:cubicBezTo>
                    <a:pt x="1910" y="2522"/>
                    <a:pt x="1911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2" y="2523"/>
                    <a:pt x="1912" y="2523"/>
                    <a:pt x="1912" y="2523"/>
                  </a:cubicBezTo>
                  <a:cubicBezTo>
                    <a:pt x="1913" y="2523"/>
                    <a:pt x="1913" y="2523"/>
                    <a:pt x="1913" y="2523"/>
                  </a:cubicBezTo>
                  <a:cubicBezTo>
                    <a:pt x="1914" y="2523"/>
                    <a:pt x="1914" y="2523"/>
                    <a:pt x="1915" y="2523"/>
                  </a:cubicBezTo>
                  <a:cubicBezTo>
                    <a:pt x="1915" y="2523"/>
                    <a:pt x="1915" y="2523"/>
                    <a:pt x="1915" y="2523"/>
                  </a:cubicBezTo>
                  <a:cubicBezTo>
                    <a:pt x="1917" y="2523"/>
                    <a:pt x="1918" y="2523"/>
                    <a:pt x="1919" y="2525"/>
                  </a:cubicBezTo>
                  <a:cubicBezTo>
                    <a:pt x="1919" y="2525"/>
                    <a:pt x="1919" y="2525"/>
                    <a:pt x="1919" y="2525"/>
                  </a:cubicBezTo>
                  <a:cubicBezTo>
                    <a:pt x="1919" y="2525"/>
                    <a:pt x="1919" y="2525"/>
                    <a:pt x="1919" y="2525"/>
                  </a:cubicBezTo>
                  <a:cubicBezTo>
                    <a:pt x="1919" y="2525"/>
                    <a:pt x="1919" y="2525"/>
                    <a:pt x="1919" y="2525"/>
                  </a:cubicBezTo>
                  <a:cubicBezTo>
                    <a:pt x="1919" y="2525"/>
                    <a:pt x="1920" y="2526"/>
                    <a:pt x="1921" y="2527"/>
                  </a:cubicBezTo>
                  <a:cubicBezTo>
                    <a:pt x="1921" y="2527"/>
                    <a:pt x="1921" y="2527"/>
                    <a:pt x="1921" y="2527"/>
                  </a:cubicBezTo>
                  <a:cubicBezTo>
                    <a:pt x="1921" y="2527"/>
                    <a:pt x="1921" y="2527"/>
                    <a:pt x="1921" y="2527"/>
                  </a:cubicBezTo>
                  <a:cubicBezTo>
                    <a:pt x="1921" y="2527"/>
                    <a:pt x="1921" y="2527"/>
                    <a:pt x="1921" y="2527"/>
                  </a:cubicBezTo>
                  <a:cubicBezTo>
                    <a:pt x="1921" y="2527"/>
                    <a:pt x="1921" y="2527"/>
                    <a:pt x="1921" y="2527"/>
                  </a:cubicBezTo>
                  <a:cubicBezTo>
                    <a:pt x="1921" y="2527"/>
                    <a:pt x="1921" y="2527"/>
                    <a:pt x="1921" y="2527"/>
                  </a:cubicBezTo>
                  <a:cubicBezTo>
                    <a:pt x="1921" y="2527"/>
                    <a:pt x="1921" y="2527"/>
                    <a:pt x="1922" y="2527"/>
                  </a:cubicBezTo>
                  <a:cubicBezTo>
                    <a:pt x="1922" y="2527"/>
                    <a:pt x="1922" y="2527"/>
                    <a:pt x="1922" y="2527"/>
                  </a:cubicBezTo>
                  <a:cubicBezTo>
                    <a:pt x="1923" y="2527"/>
                    <a:pt x="1923" y="2527"/>
                    <a:pt x="1924" y="2527"/>
                  </a:cubicBezTo>
                  <a:cubicBezTo>
                    <a:pt x="1924" y="2527"/>
                    <a:pt x="1924" y="2527"/>
                    <a:pt x="1924" y="2527"/>
                  </a:cubicBezTo>
                  <a:cubicBezTo>
                    <a:pt x="1925" y="2527"/>
                    <a:pt x="1926" y="2527"/>
                    <a:pt x="1927" y="2527"/>
                  </a:cubicBezTo>
                  <a:cubicBezTo>
                    <a:pt x="1927" y="2527"/>
                    <a:pt x="1927" y="2527"/>
                    <a:pt x="1927" y="2527"/>
                  </a:cubicBezTo>
                  <a:cubicBezTo>
                    <a:pt x="1927" y="2528"/>
                    <a:pt x="1927" y="2528"/>
                    <a:pt x="1927" y="2528"/>
                  </a:cubicBezTo>
                  <a:cubicBezTo>
                    <a:pt x="1927" y="2528"/>
                    <a:pt x="1927" y="2528"/>
                    <a:pt x="1927" y="2528"/>
                  </a:cubicBezTo>
                  <a:cubicBezTo>
                    <a:pt x="1928" y="2528"/>
                    <a:pt x="1930" y="2529"/>
                    <a:pt x="1930" y="2532"/>
                  </a:cubicBezTo>
                  <a:cubicBezTo>
                    <a:pt x="1930" y="2532"/>
                    <a:pt x="1930" y="2532"/>
                    <a:pt x="1930" y="2532"/>
                  </a:cubicBezTo>
                  <a:cubicBezTo>
                    <a:pt x="1930" y="2532"/>
                    <a:pt x="1930" y="2532"/>
                    <a:pt x="1930" y="2532"/>
                  </a:cubicBezTo>
                  <a:cubicBezTo>
                    <a:pt x="1930" y="2532"/>
                    <a:pt x="1930" y="2532"/>
                    <a:pt x="1930" y="2532"/>
                  </a:cubicBezTo>
                  <a:cubicBezTo>
                    <a:pt x="1930" y="2533"/>
                    <a:pt x="1929" y="2534"/>
                    <a:pt x="1928" y="2535"/>
                  </a:cubicBezTo>
                  <a:cubicBezTo>
                    <a:pt x="1928" y="2535"/>
                    <a:pt x="1928" y="2535"/>
                    <a:pt x="1928" y="2535"/>
                  </a:cubicBezTo>
                  <a:cubicBezTo>
                    <a:pt x="1927" y="2535"/>
                    <a:pt x="1927" y="2535"/>
                    <a:pt x="1927" y="2535"/>
                  </a:cubicBezTo>
                  <a:cubicBezTo>
                    <a:pt x="1927" y="2535"/>
                    <a:pt x="1927" y="2535"/>
                    <a:pt x="1927" y="2535"/>
                  </a:cubicBezTo>
                  <a:cubicBezTo>
                    <a:pt x="1927" y="2535"/>
                    <a:pt x="1927" y="2535"/>
                    <a:pt x="1927" y="2535"/>
                  </a:cubicBezTo>
                  <a:cubicBezTo>
                    <a:pt x="1927" y="2535"/>
                    <a:pt x="1927" y="2536"/>
                    <a:pt x="1927" y="2536"/>
                  </a:cubicBezTo>
                  <a:cubicBezTo>
                    <a:pt x="1927" y="2536"/>
                    <a:pt x="1927" y="2536"/>
                    <a:pt x="1927" y="2536"/>
                  </a:cubicBezTo>
                  <a:cubicBezTo>
                    <a:pt x="1928" y="2536"/>
                    <a:pt x="1928" y="2536"/>
                    <a:pt x="1928" y="2536"/>
                  </a:cubicBezTo>
                  <a:cubicBezTo>
                    <a:pt x="1928" y="2536"/>
                    <a:pt x="1928" y="2536"/>
                    <a:pt x="1928" y="2536"/>
                  </a:cubicBezTo>
                  <a:cubicBezTo>
                    <a:pt x="1928" y="2536"/>
                    <a:pt x="1928" y="2536"/>
                    <a:pt x="1928" y="2536"/>
                  </a:cubicBezTo>
                  <a:cubicBezTo>
                    <a:pt x="1928" y="2536"/>
                    <a:pt x="1928" y="2536"/>
                    <a:pt x="1928" y="2536"/>
                  </a:cubicBezTo>
                  <a:cubicBezTo>
                    <a:pt x="1928" y="2536"/>
                    <a:pt x="1928" y="2536"/>
                    <a:pt x="1929" y="2536"/>
                  </a:cubicBezTo>
                  <a:cubicBezTo>
                    <a:pt x="1929" y="2536"/>
                    <a:pt x="1929" y="2536"/>
                    <a:pt x="1929" y="2536"/>
                  </a:cubicBezTo>
                  <a:cubicBezTo>
                    <a:pt x="1929" y="2536"/>
                    <a:pt x="1929" y="2536"/>
                    <a:pt x="1929" y="2536"/>
                  </a:cubicBezTo>
                  <a:cubicBezTo>
                    <a:pt x="1929" y="2537"/>
                    <a:pt x="1929" y="2537"/>
                    <a:pt x="1929" y="2537"/>
                  </a:cubicBezTo>
                  <a:cubicBezTo>
                    <a:pt x="1931" y="2537"/>
                    <a:pt x="1931" y="2537"/>
                    <a:pt x="1931" y="2537"/>
                  </a:cubicBezTo>
                  <a:cubicBezTo>
                    <a:pt x="1931" y="2537"/>
                    <a:pt x="1931" y="2537"/>
                    <a:pt x="1931" y="2537"/>
                  </a:cubicBezTo>
                  <a:cubicBezTo>
                    <a:pt x="1933" y="2538"/>
                    <a:pt x="1933" y="2538"/>
                    <a:pt x="1933" y="2538"/>
                  </a:cubicBezTo>
                  <a:cubicBezTo>
                    <a:pt x="1934" y="2539"/>
                    <a:pt x="1934" y="2539"/>
                    <a:pt x="1934" y="2539"/>
                  </a:cubicBezTo>
                  <a:cubicBezTo>
                    <a:pt x="1934" y="2539"/>
                    <a:pt x="1936" y="2540"/>
                    <a:pt x="1938" y="2542"/>
                  </a:cubicBezTo>
                  <a:cubicBezTo>
                    <a:pt x="1938" y="2542"/>
                    <a:pt x="1938" y="2542"/>
                    <a:pt x="1938" y="2542"/>
                  </a:cubicBezTo>
                  <a:cubicBezTo>
                    <a:pt x="1939" y="2543"/>
                    <a:pt x="1940" y="2544"/>
                    <a:pt x="1940" y="2545"/>
                  </a:cubicBezTo>
                  <a:cubicBezTo>
                    <a:pt x="1940" y="2545"/>
                    <a:pt x="1940" y="2545"/>
                    <a:pt x="1940" y="2545"/>
                  </a:cubicBezTo>
                  <a:cubicBezTo>
                    <a:pt x="1941" y="2545"/>
                    <a:pt x="1942" y="2544"/>
                    <a:pt x="1942" y="2544"/>
                  </a:cubicBezTo>
                  <a:cubicBezTo>
                    <a:pt x="1942" y="2544"/>
                    <a:pt x="1942" y="2544"/>
                    <a:pt x="1942" y="2544"/>
                  </a:cubicBezTo>
                  <a:cubicBezTo>
                    <a:pt x="1943" y="2543"/>
                    <a:pt x="1945" y="2542"/>
                    <a:pt x="1946" y="2542"/>
                  </a:cubicBezTo>
                  <a:cubicBezTo>
                    <a:pt x="1946" y="2542"/>
                    <a:pt x="1946" y="2542"/>
                    <a:pt x="1946" y="2542"/>
                  </a:cubicBezTo>
                  <a:cubicBezTo>
                    <a:pt x="1946" y="2542"/>
                    <a:pt x="1946" y="2542"/>
                    <a:pt x="1946" y="2542"/>
                  </a:cubicBezTo>
                  <a:cubicBezTo>
                    <a:pt x="1946" y="2542"/>
                    <a:pt x="1946" y="2542"/>
                    <a:pt x="1946" y="2542"/>
                  </a:cubicBezTo>
                  <a:cubicBezTo>
                    <a:pt x="1948" y="2542"/>
                    <a:pt x="1949" y="2543"/>
                    <a:pt x="1949" y="2544"/>
                  </a:cubicBezTo>
                  <a:cubicBezTo>
                    <a:pt x="1949" y="2544"/>
                    <a:pt x="1949" y="2544"/>
                    <a:pt x="1949" y="2544"/>
                  </a:cubicBezTo>
                  <a:cubicBezTo>
                    <a:pt x="1950" y="2545"/>
                    <a:pt x="1950" y="2546"/>
                    <a:pt x="1951" y="2547"/>
                  </a:cubicBezTo>
                  <a:cubicBezTo>
                    <a:pt x="1951" y="2547"/>
                    <a:pt x="1951" y="2547"/>
                    <a:pt x="1951" y="2547"/>
                  </a:cubicBezTo>
                  <a:cubicBezTo>
                    <a:pt x="1952" y="2549"/>
                    <a:pt x="1953" y="2551"/>
                    <a:pt x="1953" y="2550"/>
                  </a:cubicBezTo>
                  <a:cubicBezTo>
                    <a:pt x="1953" y="2550"/>
                    <a:pt x="1953" y="2550"/>
                    <a:pt x="1953" y="2550"/>
                  </a:cubicBezTo>
                  <a:cubicBezTo>
                    <a:pt x="1953" y="2550"/>
                    <a:pt x="1953" y="2550"/>
                    <a:pt x="1953" y="2550"/>
                  </a:cubicBezTo>
                  <a:cubicBezTo>
                    <a:pt x="1954" y="2551"/>
                    <a:pt x="1954" y="2550"/>
                    <a:pt x="1957" y="2550"/>
                  </a:cubicBezTo>
                  <a:cubicBezTo>
                    <a:pt x="1957" y="2550"/>
                    <a:pt x="1957" y="2550"/>
                    <a:pt x="1957" y="2550"/>
                  </a:cubicBezTo>
                  <a:cubicBezTo>
                    <a:pt x="1958" y="2550"/>
                    <a:pt x="1959" y="2550"/>
                    <a:pt x="1961" y="2551"/>
                  </a:cubicBezTo>
                  <a:cubicBezTo>
                    <a:pt x="1961" y="2551"/>
                    <a:pt x="1961" y="2551"/>
                    <a:pt x="1961" y="2551"/>
                  </a:cubicBezTo>
                  <a:cubicBezTo>
                    <a:pt x="1963" y="2552"/>
                    <a:pt x="1963" y="2553"/>
                    <a:pt x="1963" y="2553"/>
                  </a:cubicBezTo>
                  <a:cubicBezTo>
                    <a:pt x="1963" y="2553"/>
                    <a:pt x="1963" y="2553"/>
                    <a:pt x="1963" y="2553"/>
                  </a:cubicBezTo>
                  <a:cubicBezTo>
                    <a:pt x="1963" y="2553"/>
                    <a:pt x="1963" y="2553"/>
                    <a:pt x="1965" y="2553"/>
                  </a:cubicBezTo>
                  <a:cubicBezTo>
                    <a:pt x="1965" y="2553"/>
                    <a:pt x="1965" y="2553"/>
                    <a:pt x="1965" y="2553"/>
                  </a:cubicBezTo>
                  <a:cubicBezTo>
                    <a:pt x="1968" y="2553"/>
                    <a:pt x="1968" y="2553"/>
                    <a:pt x="1968" y="2553"/>
                  </a:cubicBezTo>
                  <a:cubicBezTo>
                    <a:pt x="1971" y="2553"/>
                    <a:pt x="1972" y="2553"/>
                    <a:pt x="1974" y="2552"/>
                  </a:cubicBezTo>
                  <a:cubicBezTo>
                    <a:pt x="1974" y="2552"/>
                    <a:pt x="1974" y="2552"/>
                    <a:pt x="1974" y="2552"/>
                  </a:cubicBezTo>
                  <a:cubicBezTo>
                    <a:pt x="1975" y="2552"/>
                    <a:pt x="1978" y="2550"/>
                    <a:pt x="1979" y="2550"/>
                  </a:cubicBezTo>
                  <a:cubicBezTo>
                    <a:pt x="1979" y="2550"/>
                    <a:pt x="1979" y="2550"/>
                    <a:pt x="1979" y="2550"/>
                  </a:cubicBezTo>
                  <a:cubicBezTo>
                    <a:pt x="1980" y="2549"/>
                    <a:pt x="1981" y="2549"/>
                    <a:pt x="1983" y="2549"/>
                  </a:cubicBezTo>
                  <a:cubicBezTo>
                    <a:pt x="1983" y="2549"/>
                    <a:pt x="1983" y="2549"/>
                    <a:pt x="1983" y="2549"/>
                  </a:cubicBezTo>
                  <a:cubicBezTo>
                    <a:pt x="1986" y="2549"/>
                    <a:pt x="1988" y="2549"/>
                    <a:pt x="1990" y="2550"/>
                  </a:cubicBezTo>
                  <a:cubicBezTo>
                    <a:pt x="1990" y="2550"/>
                    <a:pt x="1990" y="2550"/>
                    <a:pt x="1990" y="2550"/>
                  </a:cubicBezTo>
                  <a:cubicBezTo>
                    <a:pt x="1991" y="2551"/>
                    <a:pt x="1994" y="2554"/>
                    <a:pt x="1995" y="2555"/>
                  </a:cubicBezTo>
                  <a:cubicBezTo>
                    <a:pt x="1995" y="2555"/>
                    <a:pt x="1995" y="2555"/>
                    <a:pt x="1995" y="2555"/>
                  </a:cubicBezTo>
                  <a:cubicBezTo>
                    <a:pt x="1997" y="2557"/>
                    <a:pt x="2001" y="2558"/>
                    <a:pt x="2002" y="2559"/>
                  </a:cubicBezTo>
                  <a:cubicBezTo>
                    <a:pt x="2002" y="2559"/>
                    <a:pt x="2002" y="2559"/>
                    <a:pt x="2002" y="2559"/>
                  </a:cubicBezTo>
                  <a:cubicBezTo>
                    <a:pt x="2001" y="2562"/>
                    <a:pt x="2001" y="2562"/>
                    <a:pt x="2001" y="2562"/>
                  </a:cubicBezTo>
                  <a:cubicBezTo>
                    <a:pt x="1999" y="2561"/>
                    <a:pt x="1996" y="2560"/>
                    <a:pt x="1993" y="2558"/>
                  </a:cubicBezTo>
                  <a:close/>
                  <a:moveTo>
                    <a:pt x="1855" y="2447"/>
                  </a:moveTo>
                  <a:cubicBezTo>
                    <a:pt x="1855" y="2447"/>
                    <a:pt x="1855" y="2447"/>
                    <a:pt x="1855" y="2447"/>
                  </a:cubicBezTo>
                  <a:cubicBezTo>
                    <a:pt x="1855" y="2447"/>
                    <a:pt x="1855" y="2447"/>
                    <a:pt x="1855" y="2447"/>
                  </a:cubicBezTo>
                  <a:cubicBezTo>
                    <a:pt x="1855" y="2447"/>
                    <a:pt x="1855" y="2447"/>
                    <a:pt x="1855" y="2447"/>
                  </a:cubicBezTo>
                  <a:close/>
                  <a:moveTo>
                    <a:pt x="1815" y="2418"/>
                  </a:moveTo>
                  <a:cubicBezTo>
                    <a:pt x="1815" y="2418"/>
                    <a:pt x="1815" y="2418"/>
                    <a:pt x="1815" y="2418"/>
                  </a:cubicBezTo>
                  <a:cubicBezTo>
                    <a:pt x="1815" y="2418"/>
                    <a:pt x="1815" y="2418"/>
                    <a:pt x="1815" y="2418"/>
                  </a:cubicBezTo>
                  <a:close/>
                  <a:moveTo>
                    <a:pt x="1451" y="2540"/>
                  </a:moveTo>
                  <a:cubicBezTo>
                    <a:pt x="1451" y="2540"/>
                    <a:pt x="1451" y="2540"/>
                    <a:pt x="1451" y="2540"/>
                  </a:cubicBezTo>
                  <a:cubicBezTo>
                    <a:pt x="1451" y="2540"/>
                    <a:pt x="1451" y="2540"/>
                    <a:pt x="1451" y="2540"/>
                  </a:cubicBezTo>
                  <a:cubicBezTo>
                    <a:pt x="1449" y="2539"/>
                    <a:pt x="1445" y="2539"/>
                    <a:pt x="1443" y="2535"/>
                  </a:cubicBezTo>
                  <a:cubicBezTo>
                    <a:pt x="1443" y="2535"/>
                    <a:pt x="1443" y="2535"/>
                    <a:pt x="1443" y="2535"/>
                  </a:cubicBezTo>
                  <a:cubicBezTo>
                    <a:pt x="1442" y="2532"/>
                    <a:pt x="1442" y="2531"/>
                    <a:pt x="1440" y="2531"/>
                  </a:cubicBezTo>
                  <a:cubicBezTo>
                    <a:pt x="1440" y="2531"/>
                    <a:pt x="1440" y="2531"/>
                    <a:pt x="1440" y="2531"/>
                  </a:cubicBezTo>
                  <a:cubicBezTo>
                    <a:pt x="1440" y="2531"/>
                    <a:pt x="1440" y="2531"/>
                    <a:pt x="1439" y="2531"/>
                  </a:cubicBezTo>
                  <a:cubicBezTo>
                    <a:pt x="1439" y="2531"/>
                    <a:pt x="1439" y="2531"/>
                    <a:pt x="1439" y="2531"/>
                  </a:cubicBezTo>
                  <a:cubicBezTo>
                    <a:pt x="1437" y="2531"/>
                    <a:pt x="1434" y="2532"/>
                    <a:pt x="1434" y="2533"/>
                  </a:cubicBezTo>
                  <a:cubicBezTo>
                    <a:pt x="1434" y="2533"/>
                    <a:pt x="1434" y="2533"/>
                    <a:pt x="1434" y="2533"/>
                  </a:cubicBezTo>
                  <a:cubicBezTo>
                    <a:pt x="1433" y="2534"/>
                    <a:pt x="1432" y="2536"/>
                    <a:pt x="1430" y="2536"/>
                  </a:cubicBezTo>
                  <a:cubicBezTo>
                    <a:pt x="1430" y="2536"/>
                    <a:pt x="1430" y="2536"/>
                    <a:pt x="1430" y="2536"/>
                  </a:cubicBezTo>
                  <a:cubicBezTo>
                    <a:pt x="1428" y="2536"/>
                    <a:pt x="1428" y="2535"/>
                    <a:pt x="1427" y="2534"/>
                  </a:cubicBezTo>
                  <a:cubicBezTo>
                    <a:pt x="1427" y="2534"/>
                    <a:pt x="1427" y="2534"/>
                    <a:pt x="1427" y="2534"/>
                  </a:cubicBezTo>
                  <a:cubicBezTo>
                    <a:pt x="1427" y="2534"/>
                    <a:pt x="1426" y="2533"/>
                    <a:pt x="1425" y="2533"/>
                  </a:cubicBezTo>
                  <a:cubicBezTo>
                    <a:pt x="1425" y="2533"/>
                    <a:pt x="1425" y="2533"/>
                    <a:pt x="1425" y="2533"/>
                  </a:cubicBezTo>
                  <a:cubicBezTo>
                    <a:pt x="1425" y="2533"/>
                    <a:pt x="1424" y="2533"/>
                    <a:pt x="1424" y="2534"/>
                  </a:cubicBezTo>
                  <a:cubicBezTo>
                    <a:pt x="1424" y="2534"/>
                    <a:pt x="1424" y="2534"/>
                    <a:pt x="1424" y="2534"/>
                  </a:cubicBezTo>
                  <a:cubicBezTo>
                    <a:pt x="1423" y="2534"/>
                    <a:pt x="1423" y="2534"/>
                    <a:pt x="1423" y="2534"/>
                  </a:cubicBezTo>
                  <a:cubicBezTo>
                    <a:pt x="1423" y="2534"/>
                    <a:pt x="1423" y="2534"/>
                    <a:pt x="1423" y="2534"/>
                  </a:cubicBezTo>
                  <a:cubicBezTo>
                    <a:pt x="1420" y="2533"/>
                    <a:pt x="1417" y="2531"/>
                    <a:pt x="1417" y="2528"/>
                  </a:cubicBezTo>
                  <a:cubicBezTo>
                    <a:pt x="1417" y="2528"/>
                    <a:pt x="1417" y="2528"/>
                    <a:pt x="1417" y="2528"/>
                  </a:cubicBezTo>
                  <a:cubicBezTo>
                    <a:pt x="1417" y="2526"/>
                    <a:pt x="1419" y="2523"/>
                    <a:pt x="1421" y="2521"/>
                  </a:cubicBezTo>
                  <a:cubicBezTo>
                    <a:pt x="1421" y="2521"/>
                    <a:pt x="1421" y="2521"/>
                    <a:pt x="1421" y="2521"/>
                  </a:cubicBezTo>
                  <a:cubicBezTo>
                    <a:pt x="1422" y="2520"/>
                    <a:pt x="1422" y="2520"/>
                    <a:pt x="1422" y="2520"/>
                  </a:cubicBezTo>
                  <a:cubicBezTo>
                    <a:pt x="1422" y="2520"/>
                    <a:pt x="1422" y="2520"/>
                    <a:pt x="1422" y="2520"/>
                  </a:cubicBezTo>
                  <a:cubicBezTo>
                    <a:pt x="1422" y="2519"/>
                    <a:pt x="1422" y="2519"/>
                    <a:pt x="1422" y="2519"/>
                  </a:cubicBezTo>
                  <a:cubicBezTo>
                    <a:pt x="1422" y="2519"/>
                    <a:pt x="1422" y="2519"/>
                    <a:pt x="1422" y="2519"/>
                  </a:cubicBezTo>
                  <a:cubicBezTo>
                    <a:pt x="1421" y="2518"/>
                    <a:pt x="1421" y="2518"/>
                    <a:pt x="1421" y="2518"/>
                  </a:cubicBezTo>
                  <a:cubicBezTo>
                    <a:pt x="1421" y="2518"/>
                    <a:pt x="1421" y="2518"/>
                    <a:pt x="1421" y="2518"/>
                  </a:cubicBezTo>
                  <a:cubicBezTo>
                    <a:pt x="1421" y="2518"/>
                    <a:pt x="1420" y="2518"/>
                    <a:pt x="1420" y="2518"/>
                  </a:cubicBezTo>
                  <a:cubicBezTo>
                    <a:pt x="1420" y="2518"/>
                    <a:pt x="1420" y="2518"/>
                    <a:pt x="1420" y="2518"/>
                  </a:cubicBezTo>
                  <a:cubicBezTo>
                    <a:pt x="1420" y="2518"/>
                    <a:pt x="1420" y="2518"/>
                    <a:pt x="1419" y="2519"/>
                  </a:cubicBezTo>
                  <a:cubicBezTo>
                    <a:pt x="1419" y="2519"/>
                    <a:pt x="1419" y="2519"/>
                    <a:pt x="1419" y="2519"/>
                  </a:cubicBezTo>
                  <a:cubicBezTo>
                    <a:pt x="1419" y="2520"/>
                    <a:pt x="1417" y="2522"/>
                    <a:pt x="1415" y="2522"/>
                  </a:cubicBezTo>
                  <a:cubicBezTo>
                    <a:pt x="1415" y="2522"/>
                    <a:pt x="1415" y="2522"/>
                    <a:pt x="1415" y="2522"/>
                  </a:cubicBezTo>
                  <a:cubicBezTo>
                    <a:pt x="1414" y="2522"/>
                    <a:pt x="1413" y="2521"/>
                    <a:pt x="1412" y="2521"/>
                  </a:cubicBezTo>
                  <a:cubicBezTo>
                    <a:pt x="1412" y="2521"/>
                    <a:pt x="1412" y="2521"/>
                    <a:pt x="1412" y="2521"/>
                  </a:cubicBezTo>
                  <a:cubicBezTo>
                    <a:pt x="1410" y="2519"/>
                    <a:pt x="1410" y="2517"/>
                    <a:pt x="1410" y="2516"/>
                  </a:cubicBezTo>
                  <a:cubicBezTo>
                    <a:pt x="1410" y="2516"/>
                    <a:pt x="1410" y="2516"/>
                    <a:pt x="1410" y="2516"/>
                  </a:cubicBezTo>
                  <a:cubicBezTo>
                    <a:pt x="1410" y="2515"/>
                    <a:pt x="1410" y="2514"/>
                    <a:pt x="1409" y="2513"/>
                  </a:cubicBezTo>
                  <a:cubicBezTo>
                    <a:pt x="1409" y="2513"/>
                    <a:pt x="1409" y="2513"/>
                    <a:pt x="1409" y="2513"/>
                  </a:cubicBezTo>
                  <a:cubicBezTo>
                    <a:pt x="1407" y="2512"/>
                    <a:pt x="1407" y="2510"/>
                    <a:pt x="1407" y="2508"/>
                  </a:cubicBezTo>
                  <a:cubicBezTo>
                    <a:pt x="1407" y="2508"/>
                    <a:pt x="1407" y="2508"/>
                    <a:pt x="1407" y="2508"/>
                  </a:cubicBezTo>
                  <a:cubicBezTo>
                    <a:pt x="1407" y="2505"/>
                    <a:pt x="1409" y="2501"/>
                    <a:pt x="1410" y="2500"/>
                  </a:cubicBezTo>
                  <a:cubicBezTo>
                    <a:pt x="1410" y="2500"/>
                    <a:pt x="1410" y="2500"/>
                    <a:pt x="1410" y="2500"/>
                  </a:cubicBezTo>
                  <a:cubicBezTo>
                    <a:pt x="1410" y="2500"/>
                    <a:pt x="1410" y="2497"/>
                    <a:pt x="1411" y="2495"/>
                  </a:cubicBezTo>
                  <a:cubicBezTo>
                    <a:pt x="1411" y="2495"/>
                    <a:pt x="1411" y="2495"/>
                    <a:pt x="1411" y="2495"/>
                  </a:cubicBezTo>
                  <a:cubicBezTo>
                    <a:pt x="1411" y="2494"/>
                    <a:pt x="1411" y="2493"/>
                    <a:pt x="1411" y="2493"/>
                  </a:cubicBezTo>
                  <a:cubicBezTo>
                    <a:pt x="1411" y="2493"/>
                    <a:pt x="1411" y="2493"/>
                    <a:pt x="1411" y="2493"/>
                  </a:cubicBezTo>
                  <a:cubicBezTo>
                    <a:pt x="1411" y="2491"/>
                    <a:pt x="1410" y="2490"/>
                    <a:pt x="1408" y="2489"/>
                  </a:cubicBezTo>
                  <a:cubicBezTo>
                    <a:pt x="1408" y="2489"/>
                    <a:pt x="1408" y="2489"/>
                    <a:pt x="1408" y="2489"/>
                  </a:cubicBezTo>
                  <a:cubicBezTo>
                    <a:pt x="1408" y="2489"/>
                    <a:pt x="1408" y="2489"/>
                    <a:pt x="1407" y="2489"/>
                  </a:cubicBezTo>
                  <a:cubicBezTo>
                    <a:pt x="1407" y="2489"/>
                    <a:pt x="1407" y="2489"/>
                    <a:pt x="1407" y="2489"/>
                  </a:cubicBezTo>
                  <a:cubicBezTo>
                    <a:pt x="1407" y="2490"/>
                    <a:pt x="1406" y="2490"/>
                    <a:pt x="1405" y="2490"/>
                  </a:cubicBezTo>
                  <a:cubicBezTo>
                    <a:pt x="1405" y="2490"/>
                    <a:pt x="1405" y="2490"/>
                    <a:pt x="1405" y="2490"/>
                  </a:cubicBezTo>
                  <a:cubicBezTo>
                    <a:pt x="1403" y="2490"/>
                    <a:pt x="1401" y="2489"/>
                    <a:pt x="1399" y="2487"/>
                  </a:cubicBezTo>
                  <a:cubicBezTo>
                    <a:pt x="1399" y="2487"/>
                    <a:pt x="1399" y="2487"/>
                    <a:pt x="1399" y="2487"/>
                  </a:cubicBezTo>
                  <a:cubicBezTo>
                    <a:pt x="1399" y="2487"/>
                    <a:pt x="1398" y="2486"/>
                    <a:pt x="1398" y="2486"/>
                  </a:cubicBezTo>
                  <a:cubicBezTo>
                    <a:pt x="1398" y="2486"/>
                    <a:pt x="1398" y="2486"/>
                    <a:pt x="1398" y="2486"/>
                  </a:cubicBezTo>
                  <a:cubicBezTo>
                    <a:pt x="1398" y="2486"/>
                    <a:pt x="1398" y="2486"/>
                    <a:pt x="1398" y="2486"/>
                  </a:cubicBezTo>
                  <a:cubicBezTo>
                    <a:pt x="1398" y="2486"/>
                    <a:pt x="1398" y="2486"/>
                    <a:pt x="1398" y="2486"/>
                  </a:cubicBezTo>
                  <a:cubicBezTo>
                    <a:pt x="1397" y="2486"/>
                    <a:pt x="1397" y="2486"/>
                    <a:pt x="1397" y="2486"/>
                  </a:cubicBezTo>
                  <a:cubicBezTo>
                    <a:pt x="1397" y="2486"/>
                    <a:pt x="1397" y="2486"/>
                    <a:pt x="1397" y="2486"/>
                  </a:cubicBezTo>
                  <a:cubicBezTo>
                    <a:pt x="1397" y="2486"/>
                    <a:pt x="1396" y="2488"/>
                    <a:pt x="1394" y="2488"/>
                  </a:cubicBezTo>
                  <a:cubicBezTo>
                    <a:pt x="1394" y="2488"/>
                    <a:pt x="1394" y="2488"/>
                    <a:pt x="1394" y="2488"/>
                  </a:cubicBezTo>
                  <a:cubicBezTo>
                    <a:pt x="1393" y="2488"/>
                    <a:pt x="1393" y="2488"/>
                    <a:pt x="1393" y="2488"/>
                  </a:cubicBezTo>
                  <a:cubicBezTo>
                    <a:pt x="1393" y="2488"/>
                    <a:pt x="1393" y="2488"/>
                    <a:pt x="1393" y="2488"/>
                  </a:cubicBezTo>
                  <a:cubicBezTo>
                    <a:pt x="1392" y="2487"/>
                    <a:pt x="1392" y="2487"/>
                    <a:pt x="1392" y="2487"/>
                  </a:cubicBezTo>
                  <a:cubicBezTo>
                    <a:pt x="1392" y="2487"/>
                    <a:pt x="1392" y="2487"/>
                    <a:pt x="1392" y="2487"/>
                  </a:cubicBezTo>
                  <a:cubicBezTo>
                    <a:pt x="1391" y="2487"/>
                    <a:pt x="1391" y="2486"/>
                    <a:pt x="1390" y="2486"/>
                  </a:cubicBezTo>
                  <a:cubicBezTo>
                    <a:pt x="1390" y="2486"/>
                    <a:pt x="1390" y="2486"/>
                    <a:pt x="1390" y="2486"/>
                  </a:cubicBezTo>
                  <a:cubicBezTo>
                    <a:pt x="1390" y="2485"/>
                    <a:pt x="1388" y="2484"/>
                    <a:pt x="1388" y="2484"/>
                  </a:cubicBezTo>
                  <a:cubicBezTo>
                    <a:pt x="1388" y="2484"/>
                    <a:pt x="1388" y="2484"/>
                    <a:pt x="1388" y="2484"/>
                  </a:cubicBezTo>
                  <a:cubicBezTo>
                    <a:pt x="1386" y="2483"/>
                    <a:pt x="1382" y="2481"/>
                    <a:pt x="1380" y="2481"/>
                  </a:cubicBezTo>
                  <a:cubicBezTo>
                    <a:pt x="1380" y="2481"/>
                    <a:pt x="1380" y="2481"/>
                    <a:pt x="1380" y="2481"/>
                  </a:cubicBezTo>
                  <a:cubicBezTo>
                    <a:pt x="1380" y="2480"/>
                    <a:pt x="1379" y="2480"/>
                    <a:pt x="1378" y="2480"/>
                  </a:cubicBezTo>
                  <a:cubicBezTo>
                    <a:pt x="1378" y="2480"/>
                    <a:pt x="1378" y="2480"/>
                    <a:pt x="1378" y="2480"/>
                  </a:cubicBezTo>
                  <a:cubicBezTo>
                    <a:pt x="1375" y="2480"/>
                    <a:pt x="1373" y="2481"/>
                    <a:pt x="1373" y="2481"/>
                  </a:cubicBezTo>
                  <a:cubicBezTo>
                    <a:pt x="1373" y="2481"/>
                    <a:pt x="1373" y="2481"/>
                    <a:pt x="1373" y="2481"/>
                  </a:cubicBezTo>
                  <a:cubicBezTo>
                    <a:pt x="1370" y="2481"/>
                    <a:pt x="1370" y="2481"/>
                    <a:pt x="1370" y="2481"/>
                  </a:cubicBezTo>
                  <a:cubicBezTo>
                    <a:pt x="1370" y="2481"/>
                    <a:pt x="1369" y="2481"/>
                    <a:pt x="1368" y="2481"/>
                  </a:cubicBezTo>
                  <a:cubicBezTo>
                    <a:pt x="1368" y="2481"/>
                    <a:pt x="1368" y="2481"/>
                    <a:pt x="1368" y="2481"/>
                  </a:cubicBezTo>
                  <a:cubicBezTo>
                    <a:pt x="1360" y="2481"/>
                    <a:pt x="1354" y="2477"/>
                    <a:pt x="1354" y="2477"/>
                  </a:cubicBezTo>
                  <a:cubicBezTo>
                    <a:pt x="1354" y="2477"/>
                    <a:pt x="1354" y="2477"/>
                    <a:pt x="1354" y="2477"/>
                  </a:cubicBezTo>
                  <a:cubicBezTo>
                    <a:pt x="1352" y="2476"/>
                    <a:pt x="1351" y="2475"/>
                    <a:pt x="1351" y="2473"/>
                  </a:cubicBezTo>
                  <a:cubicBezTo>
                    <a:pt x="1351" y="2473"/>
                    <a:pt x="1351" y="2473"/>
                    <a:pt x="1351" y="2473"/>
                  </a:cubicBezTo>
                  <a:cubicBezTo>
                    <a:pt x="1351" y="2472"/>
                    <a:pt x="1352" y="2471"/>
                    <a:pt x="1353" y="2469"/>
                  </a:cubicBezTo>
                  <a:cubicBezTo>
                    <a:pt x="1353" y="2469"/>
                    <a:pt x="1353" y="2469"/>
                    <a:pt x="1353" y="2469"/>
                  </a:cubicBezTo>
                  <a:cubicBezTo>
                    <a:pt x="1355" y="2467"/>
                    <a:pt x="1357" y="2466"/>
                    <a:pt x="1358" y="2465"/>
                  </a:cubicBezTo>
                  <a:cubicBezTo>
                    <a:pt x="1358" y="2465"/>
                    <a:pt x="1358" y="2465"/>
                    <a:pt x="1358" y="2465"/>
                  </a:cubicBezTo>
                  <a:cubicBezTo>
                    <a:pt x="1361" y="2464"/>
                    <a:pt x="1362" y="2461"/>
                    <a:pt x="1362" y="2456"/>
                  </a:cubicBezTo>
                  <a:cubicBezTo>
                    <a:pt x="1362" y="2456"/>
                    <a:pt x="1362" y="2456"/>
                    <a:pt x="1362" y="2456"/>
                  </a:cubicBezTo>
                  <a:cubicBezTo>
                    <a:pt x="1363" y="2451"/>
                    <a:pt x="1367" y="2449"/>
                    <a:pt x="1370" y="2448"/>
                  </a:cubicBezTo>
                  <a:cubicBezTo>
                    <a:pt x="1370" y="2448"/>
                    <a:pt x="1370" y="2448"/>
                    <a:pt x="1370" y="2448"/>
                  </a:cubicBezTo>
                  <a:cubicBezTo>
                    <a:pt x="1371" y="2447"/>
                    <a:pt x="1371" y="2444"/>
                    <a:pt x="1372" y="2441"/>
                  </a:cubicBezTo>
                  <a:cubicBezTo>
                    <a:pt x="1372" y="2441"/>
                    <a:pt x="1372" y="2441"/>
                    <a:pt x="1372" y="2441"/>
                  </a:cubicBezTo>
                  <a:cubicBezTo>
                    <a:pt x="1372" y="2439"/>
                    <a:pt x="1371" y="2438"/>
                    <a:pt x="1370" y="2437"/>
                  </a:cubicBezTo>
                  <a:cubicBezTo>
                    <a:pt x="1370" y="2437"/>
                    <a:pt x="1370" y="2437"/>
                    <a:pt x="1370" y="2437"/>
                  </a:cubicBezTo>
                  <a:cubicBezTo>
                    <a:pt x="1370" y="2436"/>
                    <a:pt x="1369" y="2434"/>
                    <a:pt x="1369" y="2432"/>
                  </a:cubicBezTo>
                  <a:cubicBezTo>
                    <a:pt x="1369" y="2432"/>
                    <a:pt x="1369" y="2432"/>
                    <a:pt x="1369" y="2432"/>
                  </a:cubicBezTo>
                  <a:cubicBezTo>
                    <a:pt x="1369" y="2432"/>
                    <a:pt x="1369" y="2432"/>
                    <a:pt x="1369" y="2432"/>
                  </a:cubicBezTo>
                  <a:cubicBezTo>
                    <a:pt x="1369" y="2432"/>
                    <a:pt x="1369" y="2432"/>
                    <a:pt x="1369" y="2432"/>
                  </a:cubicBezTo>
                  <a:cubicBezTo>
                    <a:pt x="1369" y="2427"/>
                    <a:pt x="1375" y="2425"/>
                    <a:pt x="1377" y="2423"/>
                  </a:cubicBezTo>
                  <a:cubicBezTo>
                    <a:pt x="1377" y="2423"/>
                    <a:pt x="1377" y="2423"/>
                    <a:pt x="1377" y="2423"/>
                  </a:cubicBezTo>
                  <a:cubicBezTo>
                    <a:pt x="1378" y="2422"/>
                    <a:pt x="1380" y="2419"/>
                    <a:pt x="1380" y="2417"/>
                  </a:cubicBezTo>
                  <a:cubicBezTo>
                    <a:pt x="1380" y="2417"/>
                    <a:pt x="1380" y="2417"/>
                    <a:pt x="1380" y="2417"/>
                  </a:cubicBezTo>
                  <a:cubicBezTo>
                    <a:pt x="1380" y="2417"/>
                    <a:pt x="1380" y="2417"/>
                    <a:pt x="1380" y="2417"/>
                  </a:cubicBezTo>
                  <a:cubicBezTo>
                    <a:pt x="1380" y="2417"/>
                    <a:pt x="1380" y="2417"/>
                    <a:pt x="1380" y="2417"/>
                  </a:cubicBezTo>
                  <a:cubicBezTo>
                    <a:pt x="1380" y="2417"/>
                    <a:pt x="1380" y="2416"/>
                    <a:pt x="1380" y="2416"/>
                  </a:cubicBezTo>
                  <a:cubicBezTo>
                    <a:pt x="1380" y="2416"/>
                    <a:pt x="1380" y="2416"/>
                    <a:pt x="1380" y="2416"/>
                  </a:cubicBezTo>
                  <a:cubicBezTo>
                    <a:pt x="1380" y="2416"/>
                    <a:pt x="1380" y="2415"/>
                    <a:pt x="1380" y="2414"/>
                  </a:cubicBezTo>
                  <a:cubicBezTo>
                    <a:pt x="1380" y="2414"/>
                    <a:pt x="1380" y="2414"/>
                    <a:pt x="1380" y="2414"/>
                  </a:cubicBezTo>
                  <a:cubicBezTo>
                    <a:pt x="1381" y="2414"/>
                    <a:pt x="1381" y="2414"/>
                    <a:pt x="1382" y="2414"/>
                  </a:cubicBezTo>
                  <a:cubicBezTo>
                    <a:pt x="1382" y="2414"/>
                    <a:pt x="1382" y="2414"/>
                    <a:pt x="1382" y="2414"/>
                  </a:cubicBezTo>
                  <a:cubicBezTo>
                    <a:pt x="1384" y="2414"/>
                    <a:pt x="1385" y="2415"/>
                    <a:pt x="1385" y="2415"/>
                  </a:cubicBezTo>
                  <a:cubicBezTo>
                    <a:pt x="1385" y="2415"/>
                    <a:pt x="1385" y="2415"/>
                    <a:pt x="1385" y="2415"/>
                  </a:cubicBezTo>
                  <a:cubicBezTo>
                    <a:pt x="1386" y="2416"/>
                    <a:pt x="1386" y="2416"/>
                    <a:pt x="1387" y="2416"/>
                  </a:cubicBezTo>
                  <a:cubicBezTo>
                    <a:pt x="1387" y="2416"/>
                    <a:pt x="1387" y="2416"/>
                    <a:pt x="1387" y="2416"/>
                  </a:cubicBezTo>
                  <a:cubicBezTo>
                    <a:pt x="1387" y="2415"/>
                    <a:pt x="1386" y="2413"/>
                    <a:pt x="1386" y="2412"/>
                  </a:cubicBezTo>
                  <a:cubicBezTo>
                    <a:pt x="1386" y="2412"/>
                    <a:pt x="1386" y="2412"/>
                    <a:pt x="1386" y="2412"/>
                  </a:cubicBezTo>
                  <a:cubicBezTo>
                    <a:pt x="1386" y="2411"/>
                    <a:pt x="1386" y="2411"/>
                    <a:pt x="1386" y="2410"/>
                  </a:cubicBezTo>
                  <a:cubicBezTo>
                    <a:pt x="1386" y="2410"/>
                    <a:pt x="1386" y="2410"/>
                    <a:pt x="1386" y="2410"/>
                  </a:cubicBezTo>
                  <a:cubicBezTo>
                    <a:pt x="1386" y="2408"/>
                    <a:pt x="1386" y="2407"/>
                    <a:pt x="1386" y="2406"/>
                  </a:cubicBezTo>
                  <a:cubicBezTo>
                    <a:pt x="1386" y="2406"/>
                    <a:pt x="1386" y="2406"/>
                    <a:pt x="1386" y="2406"/>
                  </a:cubicBezTo>
                  <a:cubicBezTo>
                    <a:pt x="1386" y="2406"/>
                    <a:pt x="1386" y="2406"/>
                    <a:pt x="1386" y="2406"/>
                  </a:cubicBezTo>
                  <a:cubicBezTo>
                    <a:pt x="1386" y="2406"/>
                    <a:pt x="1386" y="2406"/>
                    <a:pt x="1386" y="2406"/>
                  </a:cubicBezTo>
                  <a:cubicBezTo>
                    <a:pt x="1386" y="2405"/>
                    <a:pt x="1385" y="2404"/>
                    <a:pt x="1384" y="2404"/>
                  </a:cubicBezTo>
                  <a:cubicBezTo>
                    <a:pt x="1384" y="2404"/>
                    <a:pt x="1384" y="2404"/>
                    <a:pt x="1384" y="2404"/>
                  </a:cubicBezTo>
                  <a:cubicBezTo>
                    <a:pt x="1382" y="2404"/>
                    <a:pt x="1382" y="2404"/>
                    <a:pt x="1382" y="2404"/>
                  </a:cubicBezTo>
                  <a:cubicBezTo>
                    <a:pt x="1382" y="2404"/>
                    <a:pt x="1381" y="2404"/>
                    <a:pt x="1381" y="2404"/>
                  </a:cubicBezTo>
                  <a:cubicBezTo>
                    <a:pt x="1381" y="2404"/>
                    <a:pt x="1381" y="2404"/>
                    <a:pt x="1381" y="2404"/>
                  </a:cubicBezTo>
                  <a:cubicBezTo>
                    <a:pt x="1380" y="2404"/>
                    <a:pt x="1377" y="2404"/>
                    <a:pt x="1376" y="2402"/>
                  </a:cubicBezTo>
                  <a:cubicBezTo>
                    <a:pt x="1376" y="2402"/>
                    <a:pt x="1376" y="2402"/>
                    <a:pt x="1376" y="2402"/>
                  </a:cubicBezTo>
                  <a:cubicBezTo>
                    <a:pt x="1376" y="2401"/>
                    <a:pt x="1376" y="2401"/>
                    <a:pt x="1376" y="2401"/>
                  </a:cubicBezTo>
                  <a:cubicBezTo>
                    <a:pt x="1376" y="2401"/>
                    <a:pt x="1376" y="2401"/>
                    <a:pt x="1376" y="2401"/>
                  </a:cubicBezTo>
                  <a:cubicBezTo>
                    <a:pt x="1376" y="2401"/>
                    <a:pt x="1376" y="2401"/>
                    <a:pt x="1376" y="2401"/>
                  </a:cubicBezTo>
                  <a:cubicBezTo>
                    <a:pt x="1376" y="2401"/>
                    <a:pt x="1375" y="2401"/>
                    <a:pt x="1374" y="2402"/>
                  </a:cubicBezTo>
                  <a:cubicBezTo>
                    <a:pt x="1374" y="2402"/>
                    <a:pt x="1374" y="2402"/>
                    <a:pt x="1374" y="2402"/>
                  </a:cubicBezTo>
                  <a:cubicBezTo>
                    <a:pt x="1373" y="2403"/>
                    <a:pt x="1371" y="2403"/>
                    <a:pt x="1370" y="2403"/>
                  </a:cubicBezTo>
                  <a:cubicBezTo>
                    <a:pt x="1370" y="2403"/>
                    <a:pt x="1370" y="2403"/>
                    <a:pt x="1370" y="2403"/>
                  </a:cubicBezTo>
                  <a:cubicBezTo>
                    <a:pt x="1369" y="2403"/>
                    <a:pt x="1368" y="2403"/>
                    <a:pt x="1368" y="2403"/>
                  </a:cubicBezTo>
                  <a:cubicBezTo>
                    <a:pt x="1368" y="2403"/>
                    <a:pt x="1368" y="2403"/>
                    <a:pt x="1368" y="2403"/>
                  </a:cubicBezTo>
                  <a:cubicBezTo>
                    <a:pt x="1368" y="2403"/>
                    <a:pt x="1368" y="2403"/>
                    <a:pt x="1368" y="2403"/>
                  </a:cubicBezTo>
                  <a:cubicBezTo>
                    <a:pt x="1367" y="2403"/>
                    <a:pt x="1367" y="2403"/>
                    <a:pt x="1367" y="2403"/>
                  </a:cubicBezTo>
                  <a:cubicBezTo>
                    <a:pt x="1366" y="2402"/>
                    <a:pt x="1366" y="2402"/>
                    <a:pt x="1366" y="2402"/>
                  </a:cubicBezTo>
                  <a:cubicBezTo>
                    <a:pt x="1365" y="2401"/>
                    <a:pt x="1364" y="2401"/>
                    <a:pt x="1363" y="2401"/>
                  </a:cubicBezTo>
                  <a:cubicBezTo>
                    <a:pt x="1363" y="2401"/>
                    <a:pt x="1363" y="2401"/>
                    <a:pt x="1363" y="2401"/>
                  </a:cubicBezTo>
                  <a:cubicBezTo>
                    <a:pt x="1363" y="2401"/>
                    <a:pt x="1362" y="2401"/>
                    <a:pt x="1361" y="2401"/>
                  </a:cubicBezTo>
                  <a:cubicBezTo>
                    <a:pt x="1361" y="2401"/>
                    <a:pt x="1361" y="2401"/>
                    <a:pt x="1361" y="2401"/>
                  </a:cubicBezTo>
                  <a:cubicBezTo>
                    <a:pt x="1360" y="2401"/>
                    <a:pt x="1360" y="2401"/>
                    <a:pt x="1359" y="2401"/>
                  </a:cubicBezTo>
                  <a:cubicBezTo>
                    <a:pt x="1359" y="2401"/>
                    <a:pt x="1359" y="2401"/>
                    <a:pt x="1359" y="2401"/>
                  </a:cubicBezTo>
                  <a:cubicBezTo>
                    <a:pt x="1358" y="2401"/>
                    <a:pt x="1357" y="2401"/>
                    <a:pt x="1356" y="2401"/>
                  </a:cubicBezTo>
                  <a:cubicBezTo>
                    <a:pt x="1356" y="2401"/>
                    <a:pt x="1356" y="2401"/>
                    <a:pt x="1356" y="2401"/>
                  </a:cubicBezTo>
                  <a:cubicBezTo>
                    <a:pt x="1354" y="2400"/>
                    <a:pt x="1352" y="2398"/>
                    <a:pt x="1353" y="2396"/>
                  </a:cubicBezTo>
                  <a:cubicBezTo>
                    <a:pt x="1353" y="2396"/>
                    <a:pt x="1353" y="2396"/>
                    <a:pt x="1353" y="2396"/>
                  </a:cubicBezTo>
                  <a:cubicBezTo>
                    <a:pt x="1353" y="2395"/>
                    <a:pt x="1353" y="2394"/>
                    <a:pt x="1353" y="2394"/>
                  </a:cubicBezTo>
                  <a:cubicBezTo>
                    <a:pt x="1353" y="2394"/>
                    <a:pt x="1353" y="2394"/>
                    <a:pt x="1353" y="2394"/>
                  </a:cubicBezTo>
                  <a:cubicBezTo>
                    <a:pt x="1353" y="2394"/>
                    <a:pt x="1353" y="2394"/>
                    <a:pt x="1353" y="2394"/>
                  </a:cubicBezTo>
                  <a:cubicBezTo>
                    <a:pt x="1353" y="2394"/>
                    <a:pt x="1353" y="2394"/>
                    <a:pt x="1353" y="2394"/>
                  </a:cubicBezTo>
                  <a:cubicBezTo>
                    <a:pt x="1352" y="2394"/>
                    <a:pt x="1352" y="2394"/>
                    <a:pt x="1351" y="2394"/>
                  </a:cubicBezTo>
                  <a:cubicBezTo>
                    <a:pt x="1351" y="2394"/>
                    <a:pt x="1351" y="2394"/>
                    <a:pt x="1351" y="2394"/>
                  </a:cubicBezTo>
                  <a:cubicBezTo>
                    <a:pt x="1350" y="2394"/>
                    <a:pt x="1349" y="2395"/>
                    <a:pt x="1348" y="2395"/>
                  </a:cubicBezTo>
                  <a:cubicBezTo>
                    <a:pt x="1348" y="2395"/>
                    <a:pt x="1348" y="2395"/>
                    <a:pt x="1348" y="2395"/>
                  </a:cubicBezTo>
                  <a:cubicBezTo>
                    <a:pt x="1346" y="2395"/>
                    <a:pt x="1344" y="2393"/>
                    <a:pt x="1342" y="2391"/>
                  </a:cubicBezTo>
                  <a:cubicBezTo>
                    <a:pt x="1342" y="2391"/>
                    <a:pt x="1342" y="2391"/>
                    <a:pt x="1342" y="2391"/>
                  </a:cubicBezTo>
                  <a:cubicBezTo>
                    <a:pt x="1342" y="2391"/>
                    <a:pt x="1342" y="2391"/>
                    <a:pt x="1342" y="2391"/>
                  </a:cubicBezTo>
                  <a:cubicBezTo>
                    <a:pt x="1342" y="2391"/>
                    <a:pt x="1342" y="2391"/>
                    <a:pt x="1342" y="2391"/>
                  </a:cubicBezTo>
                  <a:cubicBezTo>
                    <a:pt x="1342" y="2390"/>
                    <a:pt x="1342" y="2390"/>
                    <a:pt x="1342" y="2390"/>
                  </a:cubicBezTo>
                  <a:cubicBezTo>
                    <a:pt x="1342" y="2390"/>
                    <a:pt x="1342" y="2390"/>
                    <a:pt x="1342" y="2390"/>
                  </a:cubicBezTo>
                  <a:cubicBezTo>
                    <a:pt x="1342" y="2387"/>
                    <a:pt x="1344" y="2386"/>
                    <a:pt x="1345" y="2385"/>
                  </a:cubicBezTo>
                  <a:cubicBezTo>
                    <a:pt x="1345" y="2385"/>
                    <a:pt x="1345" y="2385"/>
                    <a:pt x="1345" y="2385"/>
                  </a:cubicBezTo>
                  <a:cubicBezTo>
                    <a:pt x="1346" y="2384"/>
                    <a:pt x="1347" y="2382"/>
                    <a:pt x="1347" y="2382"/>
                  </a:cubicBezTo>
                  <a:cubicBezTo>
                    <a:pt x="1347" y="2382"/>
                    <a:pt x="1347" y="2382"/>
                    <a:pt x="1347" y="2382"/>
                  </a:cubicBezTo>
                  <a:cubicBezTo>
                    <a:pt x="1347" y="2382"/>
                    <a:pt x="1347" y="2382"/>
                    <a:pt x="1346" y="2381"/>
                  </a:cubicBezTo>
                  <a:cubicBezTo>
                    <a:pt x="1346" y="2381"/>
                    <a:pt x="1346" y="2381"/>
                    <a:pt x="1346" y="2381"/>
                  </a:cubicBezTo>
                  <a:cubicBezTo>
                    <a:pt x="1345" y="2381"/>
                    <a:pt x="1343" y="2380"/>
                    <a:pt x="1343" y="2379"/>
                  </a:cubicBezTo>
                  <a:cubicBezTo>
                    <a:pt x="1343" y="2379"/>
                    <a:pt x="1343" y="2379"/>
                    <a:pt x="1343" y="2379"/>
                  </a:cubicBezTo>
                  <a:cubicBezTo>
                    <a:pt x="1343" y="2377"/>
                    <a:pt x="1344" y="2376"/>
                    <a:pt x="1345" y="2375"/>
                  </a:cubicBezTo>
                  <a:cubicBezTo>
                    <a:pt x="1345" y="2375"/>
                    <a:pt x="1345" y="2375"/>
                    <a:pt x="1345" y="2375"/>
                  </a:cubicBezTo>
                  <a:cubicBezTo>
                    <a:pt x="1345" y="2375"/>
                    <a:pt x="1345" y="2374"/>
                    <a:pt x="1345" y="2373"/>
                  </a:cubicBezTo>
                  <a:cubicBezTo>
                    <a:pt x="1345" y="2373"/>
                    <a:pt x="1345" y="2373"/>
                    <a:pt x="1345" y="2373"/>
                  </a:cubicBezTo>
                  <a:cubicBezTo>
                    <a:pt x="1345" y="2372"/>
                    <a:pt x="1344" y="2369"/>
                    <a:pt x="1342" y="2368"/>
                  </a:cubicBezTo>
                  <a:cubicBezTo>
                    <a:pt x="1342" y="2368"/>
                    <a:pt x="1342" y="2368"/>
                    <a:pt x="1342" y="2368"/>
                  </a:cubicBezTo>
                  <a:cubicBezTo>
                    <a:pt x="1340" y="2367"/>
                    <a:pt x="1339" y="2366"/>
                    <a:pt x="1339" y="2364"/>
                  </a:cubicBezTo>
                  <a:cubicBezTo>
                    <a:pt x="1339" y="2364"/>
                    <a:pt x="1339" y="2364"/>
                    <a:pt x="1339" y="2364"/>
                  </a:cubicBezTo>
                  <a:cubicBezTo>
                    <a:pt x="1339" y="2362"/>
                    <a:pt x="1341" y="2361"/>
                    <a:pt x="1343" y="2360"/>
                  </a:cubicBezTo>
                  <a:cubicBezTo>
                    <a:pt x="1343" y="2360"/>
                    <a:pt x="1343" y="2360"/>
                    <a:pt x="1343" y="2360"/>
                  </a:cubicBezTo>
                  <a:cubicBezTo>
                    <a:pt x="1343" y="2360"/>
                    <a:pt x="1343" y="2360"/>
                    <a:pt x="1343" y="2360"/>
                  </a:cubicBezTo>
                  <a:cubicBezTo>
                    <a:pt x="1343" y="2360"/>
                    <a:pt x="1343" y="2360"/>
                    <a:pt x="1343" y="2360"/>
                  </a:cubicBezTo>
                  <a:cubicBezTo>
                    <a:pt x="1343" y="2359"/>
                    <a:pt x="1342" y="2358"/>
                    <a:pt x="1342" y="2358"/>
                  </a:cubicBezTo>
                  <a:cubicBezTo>
                    <a:pt x="1342" y="2358"/>
                    <a:pt x="1342" y="2358"/>
                    <a:pt x="1342" y="2358"/>
                  </a:cubicBezTo>
                  <a:cubicBezTo>
                    <a:pt x="1341" y="2356"/>
                    <a:pt x="1341" y="2354"/>
                    <a:pt x="1340" y="2352"/>
                  </a:cubicBezTo>
                  <a:cubicBezTo>
                    <a:pt x="1340" y="2352"/>
                    <a:pt x="1340" y="2352"/>
                    <a:pt x="1340" y="2352"/>
                  </a:cubicBezTo>
                  <a:cubicBezTo>
                    <a:pt x="1340" y="2351"/>
                    <a:pt x="1340" y="2349"/>
                    <a:pt x="1340" y="2349"/>
                  </a:cubicBezTo>
                  <a:cubicBezTo>
                    <a:pt x="1340" y="2349"/>
                    <a:pt x="1340" y="2349"/>
                    <a:pt x="1340" y="2349"/>
                  </a:cubicBezTo>
                  <a:cubicBezTo>
                    <a:pt x="1340" y="2347"/>
                    <a:pt x="1340" y="2347"/>
                    <a:pt x="1340" y="2347"/>
                  </a:cubicBezTo>
                  <a:cubicBezTo>
                    <a:pt x="1340" y="2345"/>
                    <a:pt x="1340" y="2346"/>
                    <a:pt x="1339" y="2346"/>
                  </a:cubicBezTo>
                  <a:cubicBezTo>
                    <a:pt x="1339" y="2346"/>
                    <a:pt x="1339" y="2346"/>
                    <a:pt x="1339" y="2346"/>
                  </a:cubicBezTo>
                  <a:cubicBezTo>
                    <a:pt x="1338" y="2346"/>
                    <a:pt x="1338" y="2346"/>
                    <a:pt x="1337" y="2346"/>
                  </a:cubicBezTo>
                  <a:cubicBezTo>
                    <a:pt x="1337" y="2346"/>
                    <a:pt x="1337" y="2346"/>
                    <a:pt x="1337" y="2346"/>
                  </a:cubicBezTo>
                  <a:cubicBezTo>
                    <a:pt x="1337" y="2346"/>
                    <a:pt x="1336" y="2346"/>
                    <a:pt x="1336" y="2346"/>
                  </a:cubicBezTo>
                  <a:cubicBezTo>
                    <a:pt x="1336" y="2346"/>
                    <a:pt x="1336" y="2346"/>
                    <a:pt x="1336" y="2346"/>
                  </a:cubicBezTo>
                  <a:cubicBezTo>
                    <a:pt x="1334" y="2346"/>
                    <a:pt x="1333" y="2346"/>
                    <a:pt x="1332" y="2345"/>
                  </a:cubicBezTo>
                  <a:cubicBezTo>
                    <a:pt x="1332" y="2345"/>
                    <a:pt x="1332" y="2345"/>
                    <a:pt x="1332" y="2345"/>
                  </a:cubicBezTo>
                  <a:cubicBezTo>
                    <a:pt x="1331" y="2344"/>
                    <a:pt x="1331" y="2343"/>
                    <a:pt x="1331" y="2342"/>
                  </a:cubicBezTo>
                  <a:cubicBezTo>
                    <a:pt x="1331" y="2342"/>
                    <a:pt x="1331" y="2342"/>
                    <a:pt x="1331" y="2342"/>
                  </a:cubicBezTo>
                  <a:cubicBezTo>
                    <a:pt x="1331" y="2341"/>
                    <a:pt x="1331" y="2340"/>
                    <a:pt x="1332" y="2339"/>
                  </a:cubicBezTo>
                  <a:cubicBezTo>
                    <a:pt x="1332" y="2339"/>
                    <a:pt x="1332" y="2339"/>
                    <a:pt x="1332" y="2339"/>
                  </a:cubicBezTo>
                  <a:cubicBezTo>
                    <a:pt x="1332" y="2337"/>
                    <a:pt x="1332" y="2336"/>
                    <a:pt x="1332" y="2335"/>
                  </a:cubicBezTo>
                  <a:cubicBezTo>
                    <a:pt x="1332" y="2335"/>
                    <a:pt x="1332" y="2335"/>
                    <a:pt x="1332" y="2335"/>
                  </a:cubicBezTo>
                  <a:cubicBezTo>
                    <a:pt x="1332" y="2334"/>
                    <a:pt x="1332" y="2333"/>
                    <a:pt x="1332" y="2332"/>
                  </a:cubicBezTo>
                  <a:cubicBezTo>
                    <a:pt x="1332" y="2332"/>
                    <a:pt x="1332" y="2332"/>
                    <a:pt x="1332" y="2332"/>
                  </a:cubicBezTo>
                  <a:cubicBezTo>
                    <a:pt x="1332" y="2331"/>
                    <a:pt x="1332" y="2331"/>
                    <a:pt x="1332" y="2330"/>
                  </a:cubicBezTo>
                  <a:cubicBezTo>
                    <a:pt x="1332" y="2330"/>
                    <a:pt x="1332" y="2330"/>
                    <a:pt x="1332" y="2330"/>
                  </a:cubicBezTo>
                  <a:cubicBezTo>
                    <a:pt x="1332" y="2329"/>
                    <a:pt x="1333" y="2328"/>
                    <a:pt x="1334" y="2327"/>
                  </a:cubicBezTo>
                  <a:cubicBezTo>
                    <a:pt x="1334" y="2327"/>
                    <a:pt x="1334" y="2327"/>
                    <a:pt x="1334" y="2327"/>
                  </a:cubicBezTo>
                  <a:cubicBezTo>
                    <a:pt x="1335" y="2326"/>
                    <a:pt x="1337" y="2326"/>
                    <a:pt x="1339" y="2326"/>
                  </a:cubicBezTo>
                  <a:cubicBezTo>
                    <a:pt x="1339" y="2326"/>
                    <a:pt x="1339" y="2326"/>
                    <a:pt x="1339" y="2326"/>
                  </a:cubicBezTo>
                  <a:cubicBezTo>
                    <a:pt x="1341" y="2325"/>
                    <a:pt x="1341" y="2326"/>
                    <a:pt x="1343" y="2324"/>
                  </a:cubicBezTo>
                  <a:cubicBezTo>
                    <a:pt x="1343" y="2324"/>
                    <a:pt x="1343" y="2324"/>
                    <a:pt x="1343" y="2324"/>
                  </a:cubicBezTo>
                  <a:cubicBezTo>
                    <a:pt x="1343" y="2324"/>
                    <a:pt x="1345" y="2323"/>
                    <a:pt x="1348" y="2322"/>
                  </a:cubicBezTo>
                  <a:cubicBezTo>
                    <a:pt x="1348" y="2322"/>
                    <a:pt x="1348" y="2322"/>
                    <a:pt x="1348" y="2322"/>
                  </a:cubicBezTo>
                  <a:cubicBezTo>
                    <a:pt x="1348" y="2322"/>
                    <a:pt x="1348" y="2322"/>
                    <a:pt x="1348" y="2321"/>
                  </a:cubicBezTo>
                  <a:cubicBezTo>
                    <a:pt x="1348" y="2321"/>
                    <a:pt x="1348" y="2321"/>
                    <a:pt x="1348" y="2321"/>
                  </a:cubicBezTo>
                  <a:cubicBezTo>
                    <a:pt x="1348" y="2321"/>
                    <a:pt x="1348" y="2320"/>
                    <a:pt x="1348" y="2319"/>
                  </a:cubicBezTo>
                  <a:cubicBezTo>
                    <a:pt x="1348" y="2319"/>
                    <a:pt x="1348" y="2319"/>
                    <a:pt x="1348" y="2319"/>
                  </a:cubicBezTo>
                  <a:cubicBezTo>
                    <a:pt x="1348" y="2318"/>
                    <a:pt x="1348" y="2317"/>
                    <a:pt x="1348" y="2317"/>
                  </a:cubicBezTo>
                  <a:cubicBezTo>
                    <a:pt x="1348" y="2317"/>
                    <a:pt x="1348" y="2317"/>
                    <a:pt x="1348" y="2317"/>
                  </a:cubicBezTo>
                  <a:cubicBezTo>
                    <a:pt x="1352" y="2317"/>
                    <a:pt x="1352" y="2317"/>
                    <a:pt x="1352" y="2317"/>
                  </a:cubicBezTo>
                  <a:cubicBezTo>
                    <a:pt x="1352" y="2317"/>
                    <a:pt x="1352" y="2318"/>
                    <a:pt x="1352" y="2319"/>
                  </a:cubicBezTo>
                  <a:cubicBezTo>
                    <a:pt x="1352" y="2319"/>
                    <a:pt x="1352" y="2319"/>
                    <a:pt x="1352" y="2319"/>
                  </a:cubicBezTo>
                  <a:cubicBezTo>
                    <a:pt x="1352" y="2321"/>
                    <a:pt x="1352" y="2324"/>
                    <a:pt x="1349" y="2325"/>
                  </a:cubicBezTo>
                  <a:cubicBezTo>
                    <a:pt x="1349" y="2325"/>
                    <a:pt x="1349" y="2325"/>
                    <a:pt x="1349" y="2325"/>
                  </a:cubicBezTo>
                  <a:cubicBezTo>
                    <a:pt x="1347" y="2326"/>
                    <a:pt x="1345" y="2327"/>
                    <a:pt x="1344" y="2327"/>
                  </a:cubicBezTo>
                  <a:cubicBezTo>
                    <a:pt x="1344" y="2327"/>
                    <a:pt x="1344" y="2327"/>
                    <a:pt x="1344" y="2327"/>
                  </a:cubicBezTo>
                  <a:cubicBezTo>
                    <a:pt x="1343" y="2328"/>
                    <a:pt x="1342" y="2329"/>
                    <a:pt x="1340" y="2329"/>
                  </a:cubicBezTo>
                  <a:cubicBezTo>
                    <a:pt x="1340" y="2329"/>
                    <a:pt x="1340" y="2329"/>
                    <a:pt x="1340" y="2329"/>
                  </a:cubicBezTo>
                  <a:cubicBezTo>
                    <a:pt x="1338" y="2329"/>
                    <a:pt x="1337" y="2330"/>
                    <a:pt x="1336" y="2330"/>
                  </a:cubicBezTo>
                  <a:cubicBezTo>
                    <a:pt x="1336" y="2330"/>
                    <a:pt x="1336" y="2330"/>
                    <a:pt x="1336" y="2330"/>
                  </a:cubicBezTo>
                  <a:cubicBezTo>
                    <a:pt x="1335" y="2330"/>
                    <a:pt x="1335" y="2330"/>
                    <a:pt x="1335" y="2330"/>
                  </a:cubicBezTo>
                  <a:cubicBezTo>
                    <a:pt x="1335" y="2330"/>
                    <a:pt x="1335" y="2330"/>
                    <a:pt x="1335" y="2330"/>
                  </a:cubicBezTo>
                  <a:cubicBezTo>
                    <a:pt x="1335" y="2330"/>
                    <a:pt x="1335" y="2330"/>
                    <a:pt x="1335" y="2330"/>
                  </a:cubicBezTo>
                  <a:cubicBezTo>
                    <a:pt x="1335" y="2330"/>
                    <a:pt x="1335" y="2330"/>
                    <a:pt x="1335" y="2330"/>
                  </a:cubicBezTo>
                  <a:cubicBezTo>
                    <a:pt x="1335" y="2331"/>
                    <a:pt x="1335" y="2331"/>
                    <a:pt x="1335" y="2331"/>
                  </a:cubicBezTo>
                  <a:cubicBezTo>
                    <a:pt x="1335" y="2331"/>
                    <a:pt x="1335" y="2331"/>
                    <a:pt x="1335" y="2331"/>
                  </a:cubicBezTo>
                  <a:cubicBezTo>
                    <a:pt x="1335" y="2332"/>
                    <a:pt x="1336" y="2333"/>
                    <a:pt x="1336" y="2335"/>
                  </a:cubicBezTo>
                  <a:cubicBezTo>
                    <a:pt x="1336" y="2335"/>
                    <a:pt x="1336" y="2335"/>
                    <a:pt x="1336" y="2335"/>
                  </a:cubicBezTo>
                  <a:cubicBezTo>
                    <a:pt x="1336" y="2337"/>
                    <a:pt x="1336" y="2338"/>
                    <a:pt x="1335" y="2340"/>
                  </a:cubicBezTo>
                  <a:cubicBezTo>
                    <a:pt x="1335" y="2340"/>
                    <a:pt x="1335" y="2340"/>
                    <a:pt x="1335" y="2340"/>
                  </a:cubicBezTo>
                  <a:cubicBezTo>
                    <a:pt x="1335" y="2340"/>
                    <a:pt x="1335" y="2340"/>
                    <a:pt x="1335" y="2340"/>
                  </a:cubicBezTo>
                  <a:cubicBezTo>
                    <a:pt x="1335" y="2340"/>
                    <a:pt x="1335" y="2340"/>
                    <a:pt x="1335" y="2340"/>
                  </a:cubicBezTo>
                  <a:cubicBezTo>
                    <a:pt x="1335" y="2341"/>
                    <a:pt x="1334" y="2342"/>
                    <a:pt x="1334" y="2342"/>
                  </a:cubicBezTo>
                  <a:cubicBezTo>
                    <a:pt x="1334" y="2342"/>
                    <a:pt x="1334" y="2342"/>
                    <a:pt x="1334" y="2342"/>
                  </a:cubicBezTo>
                  <a:cubicBezTo>
                    <a:pt x="1334" y="2342"/>
                    <a:pt x="1334" y="2342"/>
                    <a:pt x="1334" y="2342"/>
                  </a:cubicBezTo>
                  <a:cubicBezTo>
                    <a:pt x="1334" y="2342"/>
                    <a:pt x="1334" y="2342"/>
                    <a:pt x="1334" y="2342"/>
                  </a:cubicBezTo>
                  <a:cubicBezTo>
                    <a:pt x="1335" y="2342"/>
                    <a:pt x="1335" y="2342"/>
                    <a:pt x="1336" y="2342"/>
                  </a:cubicBezTo>
                  <a:cubicBezTo>
                    <a:pt x="1336" y="2342"/>
                    <a:pt x="1336" y="2342"/>
                    <a:pt x="1336" y="2342"/>
                  </a:cubicBezTo>
                  <a:cubicBezTo>
                    <a:pt x="1336" y="2342"/>
                    <a:pt x="1336" y="2342"/>
                    <a:pt x="1337" y="2342"/>
                  </a:cubicBezTo>
                  <a:cubicBezTo>
                    <a:pt x="1337" y="2342"/>
                    <a:pt x="1337" y="2342"/>
                    <a:pt x="1337" y="2342"/>
                  </a:cubicBezTo>
                  <a:cubicBezTo>
                    <a:pt x="1337" y="2342"/>
                    <a:pt x="1338" y="2342"/>
                    <a:pt x="1339" y="2342"/>
                  </a:cubicBezTo>
                  <a:cubicBezTo>
                    <a:pt x="1339" y="2342"/>
                    <a:pt x="1339" y="2342"/>
                    <a:pt x="1339" y="2342"/>
                  </a:cubicBezTo>
                  <a:cubicBezTo>
                    <a:pt x="1340" y="2342"/>
                    <a:pt x="1341" y="2342"/>
                    <a:pt x="1342" y="2343"/>
                  </a:cubicBezTo>
                  <a:cubicBezTo>
                    <a:pt x="1342" y="2343"/>
                    <a:pt x="1342" y="2343"/>
                    <a:pt x="1342" y="2343"/>
                  </a:cubicBezTo>
                  <a:cubicBezTo>
                    <a:pt x="1343" y="2344"/>
                    <a:pt x="1344" y="2345"/>
                    <a:pt x="1344" y="2347"/>
                  </a:cubicBezTo>
                  <a:cubicBezTo>
                    <a:pt x="1344" y="2347"/>
                    <a:pt x="1344" y="2347"/>
                    <a:pt x="1344" y="2347"/>
                  </a:cubicBezTo>
                  <a:cubicBezTo>
                    <a:pt x="1344" y="2349"/>
                    <a:pt x="1344" y="2349"/>
                    <a:pt x="1344" y="2349"/>
                  </a:cubicBezTo>
                  <a:cubicBezTo>
                    <a:pt x="1344" y="2349"/>
                    <a:pt x="1344" y="2350"/>
                    <a:pt x="1344" y="2352"/>
                  </a:cubicBezTo>
                  <a:cubicBezTo>
                    <a:pt x="1344" y="2352"/>
                    <a:pt x="1344" y="2352"/>
                    <a:pt x="1344" y="2352"/>
                  </a:cubicBezTo>
                  <a:cubicBezTo>
                    <a:pt x="1344" y="2353"/>
                    <a:pt x="1344" y="2355"/>
                    <a:pt x="1344" y="2356"/>
                  </a:cubicBezTo>
                  <a:cubicBezTo>
                    <a:pt x="1344" y="2356"/>
                    <a:pt x="1344" y="2356"/>
                    <a:pt x="1344" y="2356"/>
                  </a:cubicBezTo>
                  <a:cubicBezTo>
                    <a:pt x="1344" y="2356"/>
                    <a:pt x="1344" y="2356"/>
                    <a:pt x="1344" y="2356"/>
                  </a:cubicBezTo>
                  <a:cubicBezTo>
                    <a:pt x="1345" y="2356"/>
                    <a:pt x="1346" y="2358"/>
                    <a:pt x="1346" y="2360"/>
                  </a:cubicBezTo>
                  <a:cubicBezTo>
                    <a:pt x="1346" y="2360"/>
                    <a:pt x="1346" y="2360"/>
                    <a:pt x="1346" y="2360"/>
                  </a:cubicBezTo>
                  <a:cubicBezTo>
                    <a:pt x="1346" y="2361"/>
                    <a:pt x="1346" y="2362"/>
                    <a:pt x="1345" y="2362"/>
                  </a:cubicBezTo>
                  <a:cubicBezTo>
                    <a:pt x="1345" y="2362"/>
                    <a:pt x="1345" y="2362"/>
                    <a:pt x="1345" y="2362"/>
                  </a:cubicBezTo>
                  <a:cubicBezTo>
                    <a:pt x="1344" y="2363"/>
                    <a:pt x="1343" y="2364"/>
                    <a:pt x="1343" y="2364"/>
                  </a:cubicBezTo>
                  <a:cubicBezTo>
                    <a:pt x="1343" y="2364"/>
                    <a:pt x="1343" y="2364"/>
                    <a:pt x="1343" y="2364"/>
                  </a:cubicBezTo>
                  <a:cubicBezTo>
                    <a:pt x="1343" y="2364"/>
                    <a:pt x="1343" y="2364"/>
                    <a:pt x="1343" y="2364"/>
                  </a:cubicBezTo>
                  <a:cubicBezTo>
                    <a:pt x="1343" y="2364"/>
                    <a:pt x="1343" y="2364"/>
                    <a:pt x="1343" y="2364"/>
                  </a:cubicBezTo>
                  <a:cubicBezTo>
                    <a:pt x="1343" y="2364"/>
                    <a:pt x="1343" y="2365"/>
                    <a:pt x="1344" y="2365"/>
                  </a:cubicBezTo>
                  <a:cubicBezTo>
                    <a:pt x="1344" y="2365"/>
                    <a:pt x="1344" y="2365"/>
                    <a:pt x="1344" y="2365"/>
                  </a:cubicBezTo>
                  <a:cubicBezTo>
                    <a:pt x="1346" y="2367"/>
                    <a:pt x="1348" y="2370"/>
                    <a:pt x="1348" y="2373"/>
                  </a:cubicBezTo>
                  <a:cubicBezTo>
                    <a:pt x="1348" y="2373"/>
                    <a:pt x="1348" y="2373"/>
                    <a:pt x="1348" y="2373"/>
                  </a:cubicBezTo>
                  <a:cubicBezTo>
                    <a:pt x="1348" y="2375"/>
                    <a:pt x="1348" y="2376"/>
                    <a:pt x="1347" y="2377"/>
                  </a:cubicBezTo>
                  <a:cubicBezTo>
                    <a:pt x="1347" y="2377"/>
                    <a:pt x="1347" y="2377"/>
                    <a:pt x="1347" y="2377"/>
                  </a:cubicBezTo>
                  <a:cubicBezTo>
                    <a:pt x="1347" y="2377"/>
                    <a:pt x="1347" y="2378"/>
                    <a:pt x="1347" y="2378"/>
                  </a:cubicBezTo>
                  <a:cubicBezTo>
                    <a:pt x="1347" y="2378"/>
                    <a:pt x="1347" y="2378"/>
                    <a:pt x="1347" y="2378"/>
                  </a:cubicBezTo>
                  <a:cubicBezTo>
                    <a:pt x="1347" y="2378"/>
                    <a:pt x="1347" y="2378"/>
                    <a:pt x="1347" y="2378"/>
                  </a:cubicBezTo>
                  <a:cubicBezTo>
                    <a:pt x="1347" y="2378"/>
                    <a:pt x="1347" y="2378"/>
                    <a:pt x="1347" y="2378"/>
                  </a:cubicBezTo>
                  <a:cubicBezTo>
                    <a:pt x="1349" y="2379"/>
                    <a:pt x="1350" y="2380"/>
                    <a:pt x="1350" y="2382"/>
                  </a:cubicBezTo>
                  <a:cubicBezTo>
                    <a:pt x="1350" y="2382"/>
                    <a:pt x="1350" y="2382"/>
                    <a:pt x="1350" y="2382"/>
                  </a:cubicBezTo>
                  <a:cubicBezTo>
                    <a:pt x="1350" y="2384"/>
                    <a:pt x="1349" y="2385"/>
                    <a:pt x="1347" y="2387"/>
                  </a:cubicBezTo>
                  <a:cubicBezTo>
                    <a:pt x="1347" y="2387"/>
                    <a:pt x="1347" y="2387"/>
                    <a:pt x="1347" y="2387"/>
                  </a:cubicBezTo>
                  <a:cubicBezTo>
                    <a:pt x="1346" y="2388"/>
                    <a:pt x="1345" y="2389"/>
                    <a:pt x="1345" y="2390"/>
                  </a:cubicBezTo>
                  <a:cubicBezTo>
                    <a:pt x="1345" y="2390"/>
                    <a:pt x="1345" y="2390"/>
                    <a:pt x="1345" y="2390"/>
                  </a:cubicBezTo>
                  <a:cubicBezTo>
                    <a:pt x="1346" y="2391"/>
                    <a:pt x="1347" y="2391"/>
                    <a:pt x="1348" y="2391"/>
                  </a:cubicBezTo>
                  <a:cubicBezTo>
                    <a:pt x="1348" y="2391"/>
                    <a:pt x="1348" y="2391"/>
                    <a:pt x="1348" y="2391"/>
                  </a:cubicBezTo>
                  <a:cubicBezTo>
                    <a:pt x="1349" y="2391"/>
                    <a:pt x="1349" y="2391"/>
                    <a:pt x="1350" y="2391"/>
                  </a:cubicBezTo>
                  <a:cubicBezTo>
                    <a:pt x="1350" y="2391"/>
                    <a:pt x="1350" y="2391"/>
                    <a:pt x="1350" y="2391"/>
                  </a:cubicBezTo>
                  <a:cubicBezTo>
                    <a:pt x="1351" y="2391"/>
                    <a:pt x="1352" y="2391"/>
                    <a:pt x="1353" y="2391"/>
                  </a:cubicBezTo>
                  <a:cubicBezTo>
                    <a:pt x="1353" y="2391"/>
                    <a:pt x="1353" y="2391"/>
                    <a:pt x="1353" y="2391"/>
                  </a:cubicBezTo>
                  <a:cubicBezTo>
                    <a:pt x="1353" y="2391"/>
                    <a:pt x="1354" y="2391"/>
                    <a:pt x="1355" y="2391"/>
                  </a:cubicBezTo>
                  <a:cubicBezTo>
                    <a:pt x="1355" y="2391"/>
                    <a:pt x="1355" y="2391"/>
                    <a:pt x="1355" y="2391"/>
                  </a:cubicBezTo>
                  <a:cubicBezTo>
                    <a:pt x="1356" y="2392"/>
                    <a:pt x="1356" y="2393"/>
                    <a:pt x="1356" y="2394"/>
                  </a:cubicBezTo>
                  <a:cubicBezTo>
                    <a:pt x="1356" y="2394"/>
                    <a:pt x="1356" y="2394"/>
                    <a:pt x="1356" y="2394"/>
                  </a:cubicBezTo>
                  <a:cubicBezTo>
                    <a:pt x="1356" y="2394"/>
                    <a:pt x="1356" y="2394"/>
                    <a:pt x="1356" y="2394"/>
                  </a:cubicBezTo>
                  <a:cubicBezTo>
                    <a:pt x="1356" y="2394"/>
                    <a:pt x="1356" y="2394"/>
                    <a:pt x="1356" y="2394"/>
                  </a:cubicBezTo>
                  <a:cubicBezTo>
                    <a:pt x="1356" y="2395"/>
                    <a:pt x="1356" y="2395"/>
                    <a:pt x="1356" y="2396"/>
                  </a:cubicBezTo>
                  <a:cubicBezTo>
                    <a:pt x="1356" y="2396"/>
                    <a:pt x="1356" y="2396"/>
                    <a:pt x="1356" y="2396"/>
                  </a:cubicBezTo>
                  <a:cubicBezTo>
                    <a:pt x="1356" y="2397"/>
                    <a:pt x="1356" y="2397"/>
                    <a:pt x="1358" y="2398"/>
                  </a:cubicBezTo>
                  <a:cubicBezTo>
                    <a:pt x="1358" y="2398"/>
                    <a:pt x="1358" y="2398"/>
                    <a:pt x="1358" y="2398"/>
                  </a:cubicBezTo>
                  <a:cubicBezTo>
                    <a:pt x="1358" y="2398"/>
                    <a:pt x="1358" y="2398"/>
                    <a:pt x="1359" y="2398"/>
                  </a:cubicBezTo>
                  <a:cubicBezTo>
                    <a:pt x="1359" y="2398"/>
                    <a:pt x="1359" y="2398"/>
                    <a:pt x="1359" y="2398"/>
                  </a:cubicBezTo>
                  <a:cubicBezTo>
                    <a:pt x="1359" y="2398"/>
                    <a:pt x="1360" y="2398"/>
                    <a:pt x="1361" y="2398"/>
                  </a:cubicBezTo>
                  <a:cubicBezTo>
                    <a:pt x="1361" y="2398"/>
                    <a:pt x="1361" y="2398"/>
                    <a:pt x="1361" y="2398"/>
                  </a:cubicBezTo>
                  <a:cubicBezTo>
                    <a:pt x="1362" y="2398"/>
                    <a:pt x="1362" y="2398"/>
                    <a:pt x="1363" y="2398"/>
                  </a:cubicBezTo>
                  <a:cubicBezTo>
                    <a:pt x="1363" y="2398"/>
                    <a:pt x="1363" y="2398"/>
                    <a:pt x="1363" y="2398"/>
                  </a:cubicBezTo>
                  <a:cubicBezTo>
                    <a:pt x="1365" y="2397"/>
                    <a:pt x="1366" y="2398"/>
                    <a:pt x="1367" y="2399"/>
                  </a:cubicBezTo>
                  <a:cubicBezTo>
                    <a:pt x="1367" y="2399"/>
                    <a:pt x="1367" y="2399"/>
                    <a:pt x="1367" y="2399"/>
                  </a:cubicBezTo>
                  <a:cubicBezTo>
                    <a:pt x="1369" y="2400"/>
                    <a:pt x="1369" y="2400"/>
                    <a:pt x="1369" y="2400"/>
                  </a:cubicBezTo>
                  <a:cubicBezTo>
                    <a:pt x="1369" y="2400"/>
                    <a:pt x="1369" y="2400"/>
                    <a:pt x="1369" y="2400"/>
                  </a:cubicBezTo>
                  <a:cubicBezTo>
                    <a:pt x="1369" y="2400"/>
                    <a:pt x="1369" y="2400"/>
                    <a:pt x="1369" y="2400"/>
                  </a:cubicBezTo>
                  <a:cubicBezTo>
                    <a:pt x="1369" y="2400"/>
                    <a:pt x="1370" y="2400"/>
                    <a:pt x="1370" y="2400"/>
                  </a:cubicBezTo>
                  <a:cubicBezTo>
                    <a:pt x="1370" y="2400"/>
                    <a:pt x="1370" y="2400"/>
                    <a:pt x="1370" y="2400"/>
                  </a:cubicBezTo>
                  <a:cubicBezTo>
                    <a:pt x="1371" y="2400"/>
                    <a:pt x="1372" y="2400"/>
                    <a:pt x="1372" y="2399"/>
                  </a:cubicBezTo>
                  <a:cubicBezTo>
                    <a:pt x="1372" y="2399"/>
                    <a:pt x="1372" y="2399"/>
                    <a:pt x="1372" y="2399"/>
                  </a:cubicBezTo>
                  <a:cubicBezTo>
                    <a:pt x="1373" y="2399"/>
                    <a:pt x="1374" y="2398"/>
                    <a:pt x="1376" y="2398"/>
                  </a:cubicBezTo>
                  <a:cubicBezTo>
                    <a:pt x="1376" y="2398"/>
                    <a:pt x="1376" y="2398"/>
                    <a:pt x="1376" y="2398"/>
                  </a:cubicBezTo>
                  <a:cubicBezTo>
                    <a:pt x="1377" y="2398"/>
                    <a:pt x="1378" y="2398"/>
                    <a:pt x="1379" y="2400"/>
                  </a:cubicBezTo>
                  <a:cubicBezTo>
                    <a:pt x="1379" y="2400"/>
                    <a:pt x="1379" y="2400"/>
                    <a:pt x="1379" y="2400"/>
                  </a:cubicBezTo>
                  <a:cubicBezTo>
                    <a:pt x="1379" y="2401"/>
                    <a:pt x="1380" y="2401"/>
                    <a:pt x="1381" y="2401"/>
                  </a:cubicBezTo>
                  <a:cubicBezTo>
                    <a:pt x="1381" y="2401"/>
                    <a:pt x="1381" y="2401"/>
                    <a:pt x="1381" y="2401"/>
                  </a:cubicBezTo>
                  <a:cubicBezTo>
                    <a:pt x="1381" y="2401"/>
                    <a:pt x="1382" y="2401"/>
                    <a:pt x="1382" y="2401"/>
                  </a:cubicBezTo>
                  <a:cubicBezTo>
                    <a:pt x="1382" y="2401"/>
                    <a:pt x="1382" y="2401"/>
                    <a:pt x="1382" y="2401"/>
                  </a:cubicBezTo>
                  <a:cubicBezTo>
                    <a:pt x="1382" y="2401"/>
                    <a:pt x="1382" y="2401"/>
                    <a:pt x="1382" y="2401"/>
                  </a:cubicBezTo>
                  <a:cubicBezTo>
                    <a:pt x="1383" y="2401"/>
                    <a:pt x="1383" y="2401"/>
                    <a:pt x="1383" y="2401"/>
                  </a:cubicBezTo>
                  <a:cubicBezTo>
                    <a:pt x="1385" y="2401"/>
                    <a:pt x="1385" y="2401"/>
                    <a:pt x="1385" y="2401"/>
                  </a:cubicBezTo>
                  <a:cubicBezTo>
                    <a:pt x="1385" y="2401"/>
                    <a:pt x="1389" y="2401"/>
                    <a:pt x="1390" y="2406"/>
                  </a:cubicBezTo>
                  <a:cubicBezTo>
                    <a:pt x="1390" y="2406"/>
                    <a:pt x="1390" y="2406"/>
                    <a:pt x="1390" y="2406"/>
                  </a:cubicBezTo>
                  <a:cubicBezTo>
                    <a:pt x="1390" y="2406"/>
                    <a:pt x="1390" y="2406"/>
                    <a:pt x="1390" y="2406"/>
                  </a:cubicBezTo>
                  <a:cubicBezTo>
                    <a:pt x="1390" y="2406"/>
                    <a:pt x="1390" y="2406"/>
                    <a:pt x="1390" y="2406"/>
                  </a:cubicBezTo>
                  <a:cubicBezTo>
                    <a:pt x="1390" y="2407"/>
                    <a:pt x="1389" y="2409"/>
                    <a:pt x="1389" y="2410"/>
                  </a:cubicBezTo>
                  <a:cubicBezTo>
                    <a:pt x="1389" y="2410"/>
                    <a:pt x="1389" y="2410"/>
                    <a:pt x="1389" y="2410"/>
                  </a:cubicBezTo>
                  <a:cubicBezTo>
                    <a:pt x="1389" y="2411"/>
                    <a:pt x="1389" y="2411"/>
                    <a:pt x="1389" y="2411"/>
                  </a:cubicBezTo>
                  <a:cubicBezTo>
                    <a:pt x="1389" y="2411"/>
                    <a:pt x="1389" y="2411"/>
                    <a:pt x="1389" y="2411"/>
                  </a:cubicBezTo>
                  <a:cubicBezTo>
                    <a:pt x="1389" y="2412"/>
                    <a:pt x="1390" y="2414"/>
                    <a:pt x="1390" y="2416"/>
                  </a:cubicBezTo>
                  <a:cubicBezTo>
                    <a:pt x="1390" y="2416"/>
                    <a:pt x="1390" y="2416"/>
                    <a:pt x="1390" y="2416"/>
                  </a:cubicBezTo>
                  <a:cubicBezTo>
                    <a:pt x="1390" y="2417"/>
                    <a:pt x="1390" y="2418"/>
                    <a:pt x="1390" y="2419"/>
                  </a:cubicBezTo>
                  <a:cubicBezTo>
                    <a:pt x="1390" y="2419"/>
                    <a:pt x="1390" y="2419"/>
                    <a:pt x="1390" y="2419"/>
                  </a:cubicBezTo>
                  <a:cubicBezTo>
                    <a:pt x="1389" y="2419"/>
                    <a:pt x="1388" y="2420"/>
                    <a:pt x="1387" y="2420"/>
                  </a:cubicBezTo>
                  <a:cubicBezTo>
                    <a:pt x="1387" y="2420"/>
                    <a:pt x="1387" y="2420"/>
                    <a:pt x="1387" y="2420"/>
                  </a:cubicBezTo>
                  <a:cubicBezTo>
                    <a:pt x="1386" y="2420"/>
                    <a:pt x="1385" y="2419"/>
                    <a:pt x="1383" y="2418"/>
                  </a:cubicBezTo>
                  <a:cubicBezTo>
                    <a:pt x="1383" y="2418"/>
                    <a:pt x="1383" y="2418"/>
                    <a:pt x="1383" y="2418"/>
                  </a:cubicBezTo>
                  <a:cubicBezTo>
                    <a:pt x="1383" y="2418"/>
                    <a:pt x="1383" y="2418"/>
                    <a:pt x="1383" y="2418"/>
                  </a:cubicBezTo>
                  <a:cubicBezTo>
                    <a:pt x="1383" y="2418"/>
                    <a:pt x="1383" y="2418"/>
                    <a:pt x="1383" y="2418"/>
                  </a:cubicBezTo>
                  <a:cubicBezTo>
                    <a:pt x="1383" y="2421"/>
                    <a:pt x="1381" y="2424"/>
                    <a:pt x="1379" y="2425"/>
                  </a:cubicBezTo>
                  <a:cubicBezTo>
                    <a:pt x="1379" y="2425"/>
                    <a:pt x="1379" y="2425"/>
                    <a:pt x="1379" y="2425"/>
                  </a:cubicBezTo>
                  <a:cubicBezTo>
                    <a:pt x="1376" y="2428"/>
                    <a:pt x="1372" y="2431"/>
                    <a:pt x="1372" y="2432"/>
                  </a:cubicBezTo>
                  <a:cubicBezTo>
                    <a:pt x="1372" y="2432"/>
                    <a:pt x="1372" y="2432"/>
                    <a:pt x="1372" y="2432"/>
                  </a:cubicBezTo>
                  <a:cubicBezTo>
                    <a:pt x="1372" y="2432"/>
                    <a:pt x="1372" y="2432"/>
                    <a:pt x="1372" y="2432"/>
                  </a:cubicBezTo>
                  <a:cubicBezTo>
                    <a:pt x="1372" y="2432"/>
                    <a:pt x="1372" y="2432"/>
                    <a:pt x="1372" y="2432"/>
                  </a:cubicBezTo>
                  <a:cubicBezTo>
                    <a:pt x="1372" y="2433"/>
                    <a:pt x="1373" y="2434"/>
                    <a:pt x="1373" y="2435"/>
                  </a:cubicBezTo>
                  <a:cubicBezTo>
                    <a:pt x="1373" y="2435"/>
                    <a:pt x="1373" y="2435"/>
                    <a:pt x="1373" y="2435"/>
                  </a:cubicBezTo>
                  <a:cubicBezTo>
                    <a:pt x="1374" y="2436"/>
                    <a:pt x="1375" y="2438"/>
                    <a:pt x="1376" y="2441"/>
                  </a:cubicBezTo>
                  <a:cubicBezTo>
                    <a:pt x="1376" y="2441"/>
                    <a:pt x="1376" y="2441"/>
                    <a:pt x="1376" y="2441"/>
                  </a:cubicBezTo>
                  <a:cubicBezTo>
                    <a:pt x="1376" y="2441"/>
                    <a:pt x="1376" y="2441"/>
                    <a:pt x="1376" y="2441"/>
                  </a:cubicBezTo>
                  <a:cubicBezTo>
                    <a:pt x="1376" y="2441"/>
                    <a:pt x="1376" y="2441"/>
                    <a:pt x="1376" y="2441"/>
                  </a:cubicBezTo>
                  <a:cubicBezTo>
                    <a:pt x="1375" y="2443"/>
                    <a:pt x="1376" y="2448"/>
                    <a:pt x="1372" y="2451"/>
                  </a:cubicBezTo>
                  <a:cubicBezTo>
                    <a:pt x="1372" y="2451"/>
                    <a:pt x="1372" y="2451"/>
                    <a:pt x="1372" y="2451"/>
                  </a:cubicBezTo>
                  <a:cubicBezTo>
                    <a:pt x="1368" y="2453"/>
                    <a:pt x="1366" y="2453"/>
                    <a:pt x="1366" y="2457"/>
                  </a:cubicBezTo>
                  <a:cubicBezTo>
                    <a:pt x="1366" y="2457"/>
                    <a:pt x="1366" y="2457"/>
                    <a:pt x="1366" y="2457"/>
                  </a:cubicBezTo>
                  <a:cubicBezTo>
                    <a:pt x="1365" y="2461"/>
                    <a:pt x="1364" y="2466"/>
                    <a:pt x="1360" y="2468"/>
                  </a:cubicBezTo>
                  <a:cubicBezTo>
                    <a:pt x="1360" y="2468"/>
                    <a:pt x="1360" y="2468"/>
                    <a:pt x="1360" y="2468"/>
                  </a:cubicBezTo>
                  <a:cubicBezTo>
                    <a:pt x="1358" y="2469"/>
                    <a:pt x="1357" y="2470"/>
                    <a:pt x="1356" y="2472"/>
                  </a:cubicBezTo>
                  <a:cubicBezTo>
                    <a:pt x="1356" y="2472"/>
                    <a:pt x="1356" y="2472"/>
                    <a:pt x="1356" y="2472"/>
                  </a:cubicBezTo>
                  <a:cubicBezTo>
                    <a:pt x="1355" y="2473"/>
                    <a:pt x="1354" y="2473"/>
                    <a:pt x="1354" y="2473"/>
                  </a:cubicBezTo>
                  <a:cubicBezTo>
                    <a:pt x="1354" y="2473"/>
                    <a:pt x="1354" y="2473"/>
                    <a:pt x="1354" y="2473"/>
                  </a:cubicBezTo>
                  <a:cubicBezTo>
                    <a:pt x="1354" y="2473"/>
                    <a:pt x="1354" y="2473"/>
                    <a:pt x="1354" y="2473"/>
                  </a:cubicBezTo>
                  <a:cubicBezTo>
                    <a:pt x="1355" y="2474"/>
                    <a:pt x="1355" y="2474"/>
                    <a:pt x="1355" y="2474"/>
                  </a:cubicBezTo>
                  <a:cubicBezTo>
                    <a:pt x="1355" y="2474"/>
                    <a:pt x="1355" y="2474"/>
                    <a:pt x="1355" y="2474"/>
                  </a:cubicBezTo>
                  <a:cubicBezTo>
                    <a:pt x="1355" y="2474"/>
                    <a:pt x="1357" y="2475"/>
                    <a:pt x="1359" y="2476"/>
                  </a:cubicBezTo>
                  <a:cubicBezTo>
                    <a:pt x="1359" y="2476"/>
                    <a:pt x="1359" y="2476"/>
                    <a:pt x="1359" y="2476"/>
                  </a:cubicBezTo>
                  <a:cubicBezTo>
                    <a:pt x="1362" y="2477"/>
                    <a:pt x="1365" y="2477"/>
                    <a:pt x="1368" y="2477"/>
                  </a:cubicBezTo>
                  <a:cubicBezTo>
                    <a:pt x="1368" y="2477"/>
                    <a:pt x="1368" y="2477"/>
                    <a:pt x="1368" y="2477"/>
                  </a:cubicBezTo>
                  <a:cubicBezTo>
                    <a:pt x="1369" y="2477"/>
                    <a:pt x="1369" y="2477"/>
                    <a:pt x="1370" y="2477"/>
                  </a:cubicBezTo>
                  <a:cubicBezTo>
                    <a:pt x="1370" y="2477"/>
                    <a:pt x="1370" y="2477"/>
                    <a:pt x="1370" y="2477"/>
                  </a:cubicBezTo>
                  <a:cubicBezTo>
                    <a:pt x="1373" y="2477"/>
                    <a:pt x="1373" y="2477"/>
                    <a:pt x="1373" y="2477"/>
                  </a:cubicBezTo>
                  <a:cubicBezTo>
                    <a:pt x="1373" y="2477"/>
                    <a:pt x="1375" y="2477"/>
                    <a:pt x="1378" y="2477"/>
                  </a:cubicBezTo>
                  <a:cubicBezTo>
                    <a:pt x="1378" y="2477"/>
                    <a:pt x="1378" y="2477"/>
                    <a:pt x="1378" y="2477"/>
                  </a:cubicBezTo>
                  <a:cubicBezTo>
                    <a:pt x="1379" y="2477"/>
                    <a:pt x="1380" y="2477"/>
                    <a:pt x="1381" y="2477"/>
                  </a:cubicBezTo>
                  <a:cubicBezTo>
                    <a:pt x="1381" y="2477"/>
                    <a:pt x="1381" y="2477"/>
                    <a:pt x="1381" y="2477"/>
                  </a:cubicBezTo>
                  <a:cubicBezTo>
                    <a:pt x="1383" y="2478"/>
                    <a:pt x="1388" y="2480"/>
                    <a:pt x="1389" y="2480"/>
                  </a:cubicBezTo>
                  <a:cubicBezTo>
                    <a:pt x="1389" y="2480"/>
                    <a:pt x="1389" y="2480"/>
                    <a:pt x="1389" y="2480"/>
                  </a:cubicBezTo>
                  <a:cubicBezTo>
                    <a:pt x="1391" y="2481"/>
                    <a:pt x="1393" y="2483"/>
                    <a:pt x="1394" y="2484"/>
                  </a:cubicBezTo>
                  <a:cubicBezTo>
                    <a:pt x="1394" y="2484"/>
                    <a:pt x="1394" y="2484"/>
                    <a:pt x="1394" y="2484"/>
                  </a:cubicBezTo>
                  <a:cubicBezTo>
                    <a:pt x="1394" y="2484"/>
                    <a:pt x="1395" y="2484"/>
                    <a:pt x="1395" y="2483"/>
                  </a:cubicBezTo>
                  <a:cubicBezTo>
                    <a:pt x="1395" y="2483"/>
                    <a:pt x="1395" y="2483"/>
                    <a:pt x="1395" y="2483"/>
                  </a:cubicBezTo>
                  <a:cubicBezTo>
                    <a:pt x="1396" y="2483"/>
                    <a:pt x="1397" y="2483"/>
                    <a:pt x="1397" y="2483"/>
                  </a:cubicBezTo>
                  <a:cubicBezTo>
                    <a:pt x="1397" y="2483"/>
                    <a:pt x="1397" y="2483"/>
                    <a:pt x="1397" y="2483"/>
                  </a:cubicBezTo>
                  <a:cubicBezTo>
                    <a:pt x="1399" y="2483"/>
                    <a:pt x="1400" y="2484"/>
                    <a:pt x="1402" y="2485"/>
                  </a:cubicBezTo>
                  <a:cubicBezTo>
                    <a:pt x="1402" y="2485"/>
                    <a:pt x="1402" y="2485"/>
                    <a:pt x="1402" y="2485"/>
                  </a:cubicBezTo>
                  <a:cubicBezTo>
                    <a:pt x="1403" y="2486"/>
                    <a:pt x="1404" y="2486"/>
                    <a:pt x="1404" y="2487"/>
                  </a:cubicBezTo>
                  <a:cubicBezTo>
                    <a:pt x="1404" y="2487"/>
                    <a:pt x="1404" y="2487"/>
                    <a:pt x="1404" y="2487"/>
                  </a:cubicBezTo>
                  <a:cubicBezTo>
                    <a:pt x="1405" y="2486"/>
                    <a:pt x="1406" y="2485"/>
                    <a:pt x="1407" y="2485"/>
                  </a:cubicBezTo>
                  <a:cubicBezTo>
                    <a:pt x="1407" y="2485"/>
                    <a:pt x="1407" y="2485"/>
                    <a:pt x="1407" y="2485"/>
                  </a:cubicBezTo>
                  <a:cubicBezTo>
                    <a:pt x="1408" y="2485"/>
                    <a:pt x="1409" y="2486"/>
                    <a:pt x="1410" y="2486"/>
                  </a:cubicBezTo>
                  <a:cubicBezTo>
                    <a:pt x="1410" y="2486"/>
                    <a:pt x="1410" y="2486"/>
                    <a:pt x="1410" y="2486"/>
                  </a:cubicBezTo>
                  <a:cubicBezTo>
                    <a:pt x="1413" y="2487"/>
                    <a:pt x="1415" y="2489"/>
                    <a:pt x="1415" y="2493"/>
                  </a:cubicBezTo>
                  <a:cubicBezTo>
                    <a:pt x="1415" y="2493"/>
                    <a:pt x="1415" y="2493"/>
                    <a:pt x="1415" y="2493"/>
                  </a:cubicBezTo>
                  <a:cubicBezTo>
                    <a:pt x="1415" y="2494"/>
                    <a:pt x="1414" y="2495"/>
                    <a:pt x="1414" y="2496"/>
                  </a:cubicBezTo>
                  <a:cubicBezTo>
                    <a:pt x="1414" y="2496"/>
                    <a:pt x="1414" y="2496"/>
                    <a:pt x="1414" y="2496"/>
                  </a:cubicBezTo>
                  <a:cubicBezTo>
                    <a:pt x="1413" y="2497"/>
                    <a:pt x="1414" y="2500"/>
                    <a:pt x="1413" y="2502"/>
                  </a:cubicBezTo>
                  <a:cubicBezTo>
                    <a:pt x="1413" y="2502"/>
                    <a:pt x="1413" y="2502"/>
                    <a:pt x="1413" y="2502"/>
                  </a:cubicBezTo>
                  <a:cubicBezTo>
                    <a:pt x="1412" y="2503"/>
                    <a:pt x="1410" y="2506"/>
                    <a:pt x="1410" y="2508"/>
                  </a:cubicBezTo>
                  <a:cubicBezTo>
                    <a:pt x="1410" y="2508"/>
                    <a:pt x="1410" y="2508"/>
                    <a:pt x="1410" y="2508"/>
                  </a:cubicBezTo>
                  <a:cubicBezTo>
                    <a:pt x="1410" y="2510"/>
                    <a:pt x="1411" y="2510"/>
                    <a:pt x="1411" y="2511"/>
                  </a:cubicBezTo>
                  <a:cubicBezTo>
                    <a:pt x="1411" y="2511"/>
                    <a:pt x="1411" y="2511"/>
                    <a:pt x="1411" y="2511"/>
                  </a:cubicBezTo>
                  <a:cubicBezTo>
                    <a:pt x="1413" y="2512"/>
                    <a:pt x="1414" y="2515"/>
                    <a:pt x="1414" y="2516"/>
                  </a:cubicBezTo>
                  <a:cubicBezTo>
                    <a:pt x="1414" y="2516"/>
                    <a:pt x="1414" y="2516"/>
                    <a:pt x="1414" y="2516"/>
                  </a:cubicBezTo>
                  <a:cubicBezTo>
                    <a:pt x="1414" y="2518"/>
                    <a:pt x="1414" y="2518"/>
                    <a:pt x="1414" y="2518"/>
                  </a:cubicBezTo>
                  <a:cubicBezTo>
                    <a:pt x="1414" y="2518"/>
                    <a:pt x="1414" y="2518"/>
                    <a:pt x="1414" y="2518"/>
                  </a:cubicBezTo>
                  <a:cubicBezTo>
                    <a:pt x="1415" y="2518"/>
                    <a:pt x="1415" y="2518"/>
                    <a:pt x="1415" y="2518"/>
                  </a:cubicBezTo>
                  <a:cubicBezTo>
                    <a:pt x="1415" y="2518"/>
                    <a:pt x="1415" y="2518"/>
                    <a:pt x="1415" y="2518"/>
                  </a:cubicBezTo>
                  <a:cubicBezTo>
                    <a:pt x="1415" y="2518"/>
                    <a:pt x="1416" y="2518"/>
                    <a:pt x="1416" y="2517"/>
                  </a:cubicBezTo>
                  <a:cubicBezTo>
                    <a:pt x="1416" y="2517"/>
                    <a:pt x="1416" y="2517"/>
                    <a:pt x="1416" y="2517"/>
                  </a:cubicBezTo>
                  <a:cubicBezTo>
                    <a:pt x="1417" y="2516"/>
                    <a:pt x="1418" y="2515"/>
                    <a:pt x="1420" y="2515"/>
                  </a:cubicBezTo>
                  <a:cubicBezTo>
                    <a:pt x="1420" y="2515"/>
                    <a:pt x="1420" y="2515"/>
                    <a:pt x="1420" y="2515"/>
                  </a:cubicBezTo>
                  <a:cubicBezTo>
                    <a:pt x="1421" y="2515"/>
                    <a:pt x="1421" y="2515"/>
                    <a:pt x="1422" y="2515"/>
                  </a:cubicBezTo>
                  <a:cubicBezTo>
                    <a:pt x="1422" y="2515"/>
                    <a:pt x="1422" y="2515"/>
                    <a:pt x="1422" y="2515"/>
                  </a:cubicBezTo>
                  <a:cubicBezTo>
                    <a:pt x="1423" y="2515"/>
                    <a:pt x="1424" y="2516"/>
                    <a:pt x="1425" y="2517"/>
                  </a:cubicBezTo>
                  <a:cubicBezTo>
                    <a:pt x="1425" y="2517"/>
                    <a:pt x="1425" y="2517"/>
                    <a:pt x="1425" y="2517"/>
                  </a:cubicBezTo>
                  <a:cubicBezTo>
                    <a:pt x="1425" y="2518"/>
                    <a:pt x="1425" y="2519"/>
                    <a:pt x="1425" y="2520"/>
                  </a:cubicBezTo>
                  <a:cubicBezTo>
                    <a:pt x="1425" y="2520"/>
                    <a:pt x="1425" y="2520"/>
                    <a:pt x="1425" y="2520"/>
                  </a:cubicBezTo>
                  <a:cubicBezTo>
                    <a:pt x="1425" y="2521"/>
                    <a:pt x="1424" y="2523"/>
                    <a:pt x="1423" y="2524"/>
                  </a:cubicBezTo>
                  <a:cubicBezTo>
                    <a:pt x="1423" y="2524"/>
                    <a:pt x="1423" y="2524"/>
                    <a:pt x="1423" y="2524"/>
                  </a:cubicBezTo>
                  <a:cubicBezTo>
                    <a:pt x="1421" y="2525"/>
                    <a:pt x="1421" y="2527"/>
                    <a:pt x="1421" y="2528"/>
                  </a:cubicBezTo>
                  <a:cubicBezTo>
                    <a:pt x="1421" y="2528"/>
                    <a:pt x="1421" y="2528"/>
                    <a:pt x="1421" y="2528"/>
                  </a:cubicBezTo>
                  <a:cubicBezTo>
                    <a:pt x="1421" y="2529"/>
                    <a:pt x="1421" y="2530"/>
                    <a:pt x="1423" y="2530"/>
                  </a:cubicBezTo>
                  <a:cubicBezTo>
                    <a:pt x="1423" y="2530"/>
                    <a:pt x="1423" y="2530"/>
                    <a:pt x="1423" y="2530"/>
                  </a:cubicBezTo>
                  <a:cubicBezTo>
                    <a:pt x="1424" y="2530"/>
                    <a:pt x="1424" y="2530"/>
                    <a:pt x="1425" y="2530"/>
                  </a:cubicBezTo>
                  <a:cubicBezTo>
                    <a:pt x="1425" y="2530"/>
                    <a:pt x="1425" y="2530"/>
                    <a:pt x="1425" y="2530"/>
                  </a:cubicBezTo>
                  <a:cubicBezTo>
                    <a:pt x="1427" y="2530"/>
                    <a:pt x="1429" y="2531"/>
                    <a:pt x="1430" y="2532"/>
                  </a:cubicBezTo>
                  <a:cubicBezTo>
                    <a:pt x="1430" y="2532"/>
                    <a:pt x="1430" y="2532"/>
                    <a:pt x="1430" y="2532"/>
                  </a:cubicBezTo>
                  <a:cubicBezTo>
                    <a:pt x="1430" y="2532"/>
                    <a:pt x="1430" y="2532"/>
                    <a:pt x="1431" y="2531"/>
                  </a:cubicBezTo>
                  <a:cubicBezTo>
                    <a:pt x="1431" y="2531"/>
                    <a:pt x="1431" y="2531"/>
                    <a:pt x="1431" y="2531"/>
                  </a:cubicBezTo>
                  <a:cubicBezTo>
                    <a:pt x="1433" y="2528"/>
                    <a:pt x="1437" y="2528"/>
                    <a:pt x="1439" y="2528"/>
                  </a:cubicBezTo>
                  <a:cubicBezTo>
                    <a:pt x="1439" y="2528"/>
                    <a:pt x="1439" y="2528"/>
                    <a:pt x="1439" y="2528"/>
                  </a:cubicBezTo>
                  <a:cubicBezTo>
                    <a:pt x="1439" y="2528"/>
                    <a:pt x="1440" y="2528"/>
                    <a:pt x="1440" y="2528"/>
                  </a:cubicBezTo>
                  <a:cubicBezTo>
                    <a:pt x="1440" y="2528"/>
                    <a:pt x="1440" y="2528"/>
                    <a:pt x="1440" y="2528"/>
                  </a:cubicBezTo>
                  <a:cubicBezTo>
                    <a:pt x="1444" y="2528"/>
                    <a:pt x="1445" y="2532"/>
                    <a:pt x="1446" y="2534"/>
                  </a:cubicBezTo>
                  <a:cubicBezTo>
                    <a:pt x="1446" y="2534"/>
                    <a:pt x="1446" y="2534"/>
                    <a:pt x="1446" y="2534"/>
                  </a:cubicBezTo>
                  <a:cubicBezTo>
                    <a:pt x="1446" y="2535"/>
                    <a:pt x="1449" y="2536"/>
                    <a:pt x="1452" y="2536"/>
                  </a:cubicBezTo>
                  <a:cubicBezTo>
                    <a:pt x="1452" y="2536"/>
                    <a:pt x="1452" y="2536"/>
                    <a:pt x="1452" y="2536"/>
                  </a:cubicBezTo>
                  <a:cubicBezTo>
                    <a:pt x="1452" y="2536"/>
                    <a:pt x="1452" y="2536"/>
                    <a:pt x="1452" y="2536"/>
                  </a:cubicBezTo>
                  <a:cubicBezTo>
                    <a:pt x="1452" y="2537"/>
                    <a:pt x="1452" y="2537"/>
                    <a:pt x="1452" y="2537"/>
                  </a:cubicBezTo>
                  <a:cubicBezTo>
                    <a:pt x="1452" y="2537"/>
                    <a:pt x="1452" y="2537"/>
                    <a:pt x="1452" y="2537"/>
                  </a:cubicBezTo>
                  <a:cubicBezTo>
                    <a:pt x="1453" y="2537"/>
                    <a:pt x="1455" y="2536"/>
                    <a:pt x="1456" y="2536"/>
                  </a:cubicBezTo>
                  <a:cubicBezTo>
                    <a:pt x="1456" y="2536"/>
                    <a:pt x="1456" y="2536"/>
                    <a:pt x="1456" y="2536"/>
                  </a:cubicBezTo>
                  <a:cubicBezTo>
                    <a:pt x="1457" y="2536"/>
                    <a:pt x="1459" y="2535"/>
                    <a:pt x="1460" y="2534"/>
                  </a:cubicBezTo>
                  <a:cubicBezTo>
                    <a:pt x="1460" y="2534"/>
                    <a:pt x="1460" y="2534"/>
                    <a:pt x="1460" y="2534"/>
                  </a:cubicBezTo>
                  <a:cubicBezTo>
                    <a:pt x="1462" y="2533"/>
                    <a:pt x="1463" y="2532"/>
                    <a:pt x="1463" y="2532"/>
                  </a:cubicBezTo>
                  <a:cubicBezTo>
                    <a:pt x="1463" y="2532"/>
                    <a:pt x="1463" y="2532"/>
                    <a:pt x="1463" y="2532"/>
                  </a:cubicBezTo>
                  <a:cubicBezTo>
                    <a:pt x="1465" y="2530"/>
                    <a:pt x="1465" y="2530"/>
                    <a:pt x="1465" y="2530"/>
                  </a:cubicBezTo>
                  <a:cubicBezTo>
                    <a:pt x="1465" y="2530"/>
                    <a:pt x="1465" y="2530"/>
                    <a:pt x="1465" y="2530"/>
                  </a:cubicBezTo>
                  <a:cubicBezTo>
                    <a:pt x="1466" y="2530"/>
                    <a:pt x="1469" y="2527"/>
                    <a:pt x="1471" y="2524"/>
                  </a:cubicBezTo>
                  <a:cubicBezTo>
                    <a:pt x="1471" y="2524"/>
                    <a:pt x="1471" y="2524"/>
                    <a:pt x="1471" y="2524"/>
                  </a:cubicBezTo>
                  <a:cubicBezTo>
                    <a:pt x="1472" y="2523"/>
                    <a:pt x="1472" y="2523"/>
                    <a:pt x="1473" y="2522"/>
                  </a:cubicBezTo>
                  <a:cubicBezTo>
                    <a:pt x="1473" y="2522"/>
                    <a:pt x="1473" y="2522"/>
                    <a:pt x="1473" y="2522"/>
                  </a:cubicBezTo>
                  <a:cubicBezTo>
                    <a:pt x="1474" y="2521"/>
                    <a:pt x="1475" y="2521"/>
                    <a:pt x="1476" y="2521"/>
                  </a:cubicBezTo>
                  <a:cubicBezTo>
                    <a:pt x="1476" y="2521"/>
                    <a:pt x="1476" y="2521"/>
                    <a:pt x="1476" y="2521"/>
                  </a:cubicBezTo>
                  <a:cubicBezTo>
                    <a:pt x="1477" y="2521"/>
                    <a:pt x="1477" y="2521"/>
                    <a:pt x="1478" y="2521"/>
                  </a:cubicBezTo>
                  <a:cubicBezTo>
                    <a:pt x="1478" y="2521"/>
                    <a:pt x="1478" y="2521"/>
                    <a:pt x="1478" y="2521"/>
                  </a:cubicBezTo>
                  <a:cubicBezTo>
                    <a:pt x="1478" y="2521"/>
                    <a:pt x="1479" y="2521"/>
                    <a:pt x="1479" y="2521"/>
                  </a:cubicBezTo>
                  <a:cubicBezTo>
                    <a:pt x="1479" y="2521"/>
                    <a:pt x="1479" y="2521"/>
                    <a:pt x="1479" y="2521"/>
                  </a:cubicBezTo>
                  <a:cubicBezTo>
                    <a:pt x="1481" y="2521"/>
                    <a:pt x="1482" y="2520"/>
                    <a:pt x="1483" y="2520"/>
                  </a:cubicBezTo>
                  <a:cubicBezTo>
                    <a:pt x="1483" y="2520"/>
                    <a:pt x="1483" y="2520"/>
                    <a:pt x="1483" y="2520"/>
                  </a:cubicBezTo>
                  <a:cubicBezTo>
                    <a:pt x="1484" y="2519"/>
                    <a:pt x="1487" y="2518"/>
                    <a:pt x="1490" y="2517"/>
                  </a:cubicBezTo>
                  <a:cubicBezTo>
                    <a:pt x="1490" y="2517"/>
                    <a:pt x="1490" y="2517"/>
                    <a:pt x="1490" y="2517"/>
                  </a:cubicBezTo>
                  <a:cubicBezTo>
                    <a:pt x="1491" y="2517"/>
                    <a:pt x="1491" y="2517"/>
                    <a:pt x="1491" y="2517"/>
                  </a:cubicBezTo>
                  <a:cubicBezTo>
                    <a:pt x="1491" y="2517"/>
                    <a:pt x="1491" y="2517"/>
                    <a:pt x="1491" y="2517"/>
                  </a:cubicBezTo>
                  <a:cubicBezTo>
                    <a:pt x="1492" y="2517"/>
                    <a:pt x="1494" y="2518"/>
                    <a:pt x="1494" y="2519"/>
                  </a:cubicBezTo>
                  <a:cubicBezTo>
                    <a:pt x="1494" y="2519"/>
                    <a:pt x="1494" y="2519"/>
                    <a:pt x="1494" y="2519"/>
                  </a:cubicBezTo>
                  <a:cubicBezTo>
                    <a:pt x="1495" y="2519"/>
                    <a:pt x="1495" y="2520"/>
                    <a:pt x="1496" y="2521"/>
                  </a:cubicBezTo>
                  <a:cubicBezTo>
                    <a:pt x="1496" y="2521"/>
                    <a:pt x="1496" y="2521"/>
                    <a:pt x="1496" y="2521"/>
                  </a:cubicBezTo>
                  <a:cubicBezTo>
                    <a:pt x="1493" y="2523"/>
                    <a:pt x="1493" y="2523"/>
                    <a:pt x="1493" y="2523"/>
                  </a:cubicBezTo>
                  <a:cubicBezTo>
                    <a:pt x="1492" y="2522"/>
                    <a:pt x="1492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88" y="2521"/>
                    <a:pt x="1486" y="2522"/>
                    <a:pt x="1484" y="2523"/>
                  </a:cubicBezTo>
                  <a:cubicBezTo>
                    <a:pt x="1484" y="2523"/>
                    <a:pt x="1484" y="2523"/>
                    <a:pt x="1484" y="2523"/>
                  </a:cubicBezTo>
                  <a:cubicBezTo>
                    <a:pt x="1483" y="2524"/>
                    <a:pt x="1481" y="2524"/>
                    <a:pt x="1479" y="2524"/>
                  </a:cubicBezTo>
                  <a:cubicBezTo>
                    <a:pt x="1479" y="2524"/>
                    <a:pt x="1479" y="2524"/>
                    <a:pt x="1479" y="2524"/>
                  </a:cubicBezTo>
                  <a:cubicBezTo>
                    <a:pt x="1479" y="2524"/>
                    <a:pt x="1478" y="2524"/>
                    <a:pt x="1478" y="2524"/>
                  </a:cubicBezTo>
                  <a:cubicBezTo>
                    <a:pt x="1478" y="2524"/>
                    <a:pt x="1478" y="2524"/>
                    <a:pt x="1478" y="2524"/>
                  </a:cubicBezTo>
                  <a:cubicBezTo>
                    <a:pt x="1477" y="2524"/>
                    <a:pt x="1476" y="2524"/>
                    <a:pt x="1476" y="2524"/>
                  </a:cubicBezTo>
                  <a:cubicBezTo>
                    <a:pt x="1476" y="2524"/>
                    <a:pt x="1476" y="2524"/>
                    <a:pt x="1476" y="2524"/>
                  </a:cubicBezTo>
                  <a:cubicBezTo>
                    <a:pt x="1476" y="2524"/>
                    <a:pt x="1476" y="2524"/>
                    <a:pt x="1476" y="2524"/>
                  </a:cubicBezTo>
                  <a:cubicBezTo>
                    <a:pt x="1476" y="2524"/>
                    <a:pt x="1476" y="2524"/>
                    <a:pt x="1476" y="2524"/>
                  </a:cubicBezTo>
                  <a:cubicBezTo>
                    <a:pt x="1476" y="2524"/>
                    <a:pt x="1476" y="2524"/>
                    <a:pt x="1475" y="2524"/>
                  </a:cubicBezTo>
                  <a:cubicBezTo>
                    <a:pt x="1475" y="2524"/>
                    <a:pt x="1475" y="2524"/>
                    <a:pt x="1475" y="2524"/>
                  </a:cubicBezTo>
                  <a:cubicBezTo>
                    <a:pt x="1475" y="2524"/>
                    <a:pt x="1475" y="2525"/>
                    <a:pt x="1474" y="2526"/>
                  </a:cubicBezTo>
                  <a:cubicBezTo>
                    <a:pt x="1474" y="2526"/>
                    <a:pt x="1474" y="2526"/>
                    <a:pt x="1474" y="2526"/>
                  </a:cubicBezTo>
                  <a:cubicBezTo>
                    <a:pt x="1472" y="2529"/>
                    <a:pt x="1469" y="2532"/>
                    <a:pt x="1467" y="2533"/>
                  </a:cubicBezTo>
                  <a:cubicBezTo>
                    <a:pt x="1467" y="2533"/>
                    <a:pt x="1467" y="2533"/>
                    <a:pt x="1467" y="2533"/>
                  </a:cubicBezTo>
                  <a:cubicBezTo>
                    <a:pt x="1467" y="2533"/>
                    <a:pt x="1467" y="2533"/>
                    <a:pt x="1467" y="2533"/>
                  </a:cubicBezTo>
                  <a:cubicBezTo>
                    <a:pt x="1465" y="2534"/>
                    <a:pt x="1465" y="2534"/>
                    <a:pt x="1465" y="2534"/>
                  </a:cubicBezTo>
                  <a:cubicBezTo>
                    <a:pt x="1465" y="2534"/>
                    <a:pt x="1460" y="2538"/>
                    <a:pt x="1457" y="2539"/>
                  </a:cubicBezTo>
                  <a:cubicBezTo>
                    <a:pt x="1457" y="2539"/>
                    <a:pt x="1457" y="2539"/>
                    <a:pt x="1457" y="2539"/>
                  </a:cubicBezTo>
                  <a:cubicBezTo>
                    <a:pt x="1456" y="2539"/>
                    <a:pt x="1454" y="2540"/>
                    <a:pt x="1452" y="2540"/>
                  </a:cubicBezTo>
                  <a:cubicBezTo>
                    <a:pt x="1452" y="2540"/>
                    <a:pt x="1452" y="2540"/>
                    <a:pt x="1452" y="2540"/>
                  </a:cubicBezTo>
                  <a:cubicBezTo>
                    <a:pt x="1452" y="2540"/>
                    <a:pt x="1451" y="2540"/>
                    <a:pt x="1451" y="2540"/>
                  </a:cubicBezTo>
                  <a:close/>
                  <a:moveTo>
                    <a:pt x="1491" y="2521"/>
                  </a:move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ubicBezTo>
                    <a:pt x="1491" y="2521"/>
                    <a:pt x="1491" y="2521"/>
                    <a:pt x="1491" y="2521"/>
                  </a:cubicBezTo>
                  <a:close/>
                  <a:moveTo>
                    <a:pt x="1255" y="2327"/>
                  </a:moveTo>
                  <a:cubicBezTo>
                    <a:pt x="1254" y="2326"/>
                    <a:pt x="1254" y="2325"/>
                    <a:pt x="1254" y="2324"/>
                  </a:cubicBezTo>
                  <a:cubicBezTo>
                    <a:pt x="1254" y="2324"/>
                    <a:pt x="1254" y="2324"/>
                    <a:pt x="1254" y="2324"/>
                  </a:cubicBezTo>
                  <a:cubicBezTo>
                    <a:pt x="1254" y="2321"/>
                    <a:pt x="1257" y="2321"/>
                    <a:pt x="1257" y="2321"/>
                  </a:cubicBezTo>
                  <a:cubicBezTo>
                    <a:pt x="1257" y="2321"/>
                    <a:pt x="1257" y="2321"/>
                    <a:pt x="1257" y="2321"/>
                  </a:cubicBezTo>
                  <a:cubicBezTo>
                    <a:pt x="1257" y="2320"/>
                    <a:pt x="1258" y="2319"/>
                    <a:pt x="1259" y="2318"/>
                  </a:cubicBezTo>
                  <a:cubicBezTo>
                    <a:pt x="1259" y="2318"/>
                    <a:pt x="1259" y="2318"/>
                    <a:pt x="1259" y="2318"/>
                  </a:cubicBezTo>
                  <a:cubicBezTo>
                    <a:pt x="1260" y="2317"/>
                    <a:pt x="1261" y="2316"/>
                    <a:pt x="1263" y="2314"/>
                  </a:cubicBezTo>
                  <a:cubicBezTo>
                    <a:pt x="1263" y="2314"/>
                    <a:pt x="1263" y="2314"/>
                    <a:pt x="1263" y="2314"/>
                  </a:cubicBezTo>
                  <a:cubicBezTo>
                    <a:pt x="1265" y="2312"/>
                    <a:pt x="1267" y="2311"/>
                    <a:pt x="1268" y="2309"/>
                  </a:cubicBezTo>
                  <a:cubicBezTo>
                    <a:pt x="1268" y="2309"/>
                    <a:pt x="1268" y="2309"/>
                    <a:pt x="1268" y="2309"/>
                  </a:cubicBezTo>
                  <a:cubicBezTo>
                    <a:pt x="1270" y="2307"/>
                    <a:pt x="1270" y="2306"/>
                    <a:pt x="1270" y="2303"/>
                  </a:cubicBezTo>
                  <a:cubicBezTo>
                    <a:pt x="1270" y="2303"/>
                    <a:pt x="1270" y="2303"/>
                    <a:pt x="1270" y="2303"/>
                  </a:cubicBezTo>
                  <a:cubicBezTo>
                    <a:pt x="1270" y="2301"/>
                    <a:pt x="1270" y="2301"/>
                    <a:pt x="1269" y="2301"/>
                  </a:cubicBezTo>
                  <a:cubicBezTo>
                    <a:pt x="1269" y="2301"/>
                    <a:pt x="1269" y="2301"/>
                    <a:pt x="1269" y="2301"/>
                  </a:cubicBezTo>
                  <a:cubicBezTo>
                    <a:pt x="1268" y="2300"/>
                    <a:pt x="1267" y="2300"/>
                    <a:pt x="1266" y="2299"/>
                  </a:cubicBezTo>
                  <a:cubicBezTo>
                    <a:pt x="1266" y="2299"/>
                    <a:pt x="1266" y="2299"/>
                    <a:pt x="1266" y="2299"/>
                  </a:cubicBezTo>
                  <a:cubicBezTo>
                    <a:pt x="1265" y="2298"/>
                    <a:pt x="1265" y="2297"/>
                    <a:pt x="1265" y="2296"/>
                  </a:cubicBezTo>
                  <a:cubicBezTo>
                    <a:pt x="1265" y="2296"/>
                    <a:pt x="1265" y="2296"/>
                    <a:pt x="1265" y="2296"/>
                  </a:cubicBezTo>
                  <a:cubicBezTo>
                    <a:pt x="1265" y="2293"/>
                    <a:pt x="1267" y="2293"/>
                    <a:pt x="1268" y="2292"/>
                  </a:cubicBezTo>
                  <a:cubicBezTo>
                    <a:pt x="1268" y="2292"/>
                    <a:pt x="1268" y="2292"/>
                    <a:pt x="1268" y="2292"/>
                  </a:cubicBezTo>
                  <a:cubicBezTo>
                    <a:pt x="1268" y="2291"/>
                    <a:pt x="1268" y="2291"/>
                    <a:pt x="1268" y="2290"/>
                  </a:cubicBezTo>
                  <a:cubicBezTo>
                    <a:pt x="1268" y="2290"/>
                    <a:pt x="1268" y="2290"/>
                    <a:pt x="1268" y="2290"/>
                  </a:cubicBezTo>
                  <a:cubicBezTo>
                    <a:pt x="1268" y="2290"/>
                    <a:pt x="1268" y="2290"/>
                    <a:pt x="1268" y="2290"/>
                  </a:cubicBezTo>
                  <a:cubicBezTo>
                    <a:pt x="1268" y="2290"/>
                    <a:pt x="1268" y="2290"/>
                    <a:pt x="1268" y="2290"/>
                  </a:cubicBezTo>
                  <a:cubicBezTo>
                    <a:pt x="1268" y="2289"/>
                    <a:pt x="1266" y="2289"/>
                    <a:pt x="1264" y="2289"/>
                  </a:cubicBezTo>
                  <a:cubicBezTo>
                    <a:pt x="1264" y="2289"/>
                    <a:pt x="1264" y="2289"/>
                    <a:pt x="1264" y="2289"/>
                  </a:cubicBezTo>
                  <a:cubicBezTo>
                    <a:pt x="1262" y="2289"/>
                    <a:pt x="1260" y="2287"/>
                    <a:pt x="1258" y="2283"/>
                  </a:cubicBezTo>
                  <a:cubicBezTo>
                    <a:pt x="1258" y="2283"/>
                    <a:pt x="1258" y="2283"/>
                    <a:pt x="1258" y="2283"/>
                  </a:cubicBezTo>
                  <a:cubicBezTo>
                    <a:pt x="1257" y="2282"/>
                    <a:pt x="1257" y="2281"/>
                    <a:pt x="1257" y="2280"/>
                  </a:cubicBezTo>
                  <a:cubicBezTo>
                    <a:pt x="1257" y="2280"/>
                    <a:pt x="1257" y="2280"/>
                    <a:pt x="1257" y="2280"/>
                  </a:cubicBezTo>
                  <a:cubicBezTo>
                    <a:pt x="1257" y="2276"/>
                    <a:pt x="1259" y="2274"/>
                    <a:pt x="1259" y="2272"/>
                  </a:cubicBezTo>
                  <a:cubicBezTo>
                    <a:pt x="1259" y="2272"/>
                    <a:pt x="1259" y="2272"/>
                    <a:pt x="1259" y="2272"/>
                  </a:cubicBezTo>
                  <a:cubicBezTo>
                    <a:pt x="1260" y="2269"/>
                    <a:pt x="1261" y="2267"/>
                    <a:pt x="1261" y="2265"/>
                  </a:cubicBezTo>
                  <a:cubicBezTo>
                    <a:pt x="1261" y="2265"/>
                    <a:pt x="1261" y="2265"/>
                    <a:pt x="1261" y="2265"/>
                  </a:cubicBezTo>
                  <a:cubicBezTo>
                    <a:pt x="1261" y="2262"/>
                    <a:pt x="1262" y="2260"/>
                    <a:pt x="1264" y="2258"/>
                  </a:cubicBezTo>
                  <a:cubicBezTo>
                    <a:pt x="1264" y="2258"/>
                    <a:pt x="1264" y="2258"/>
                    <a:pt x="1264" y="2258"/>
                  </a:cubicBezTo>
                  <a:cubicBezTo>
                    <a:pt x="1266" y="2257"/>
                    <a:pt x="1267" y="2257"/>
                    <a:pt x="1269" y="2255"/>
                  </a:cubicBezTo>
                  <a:cubicBezTo>
                    <a:pt x="1269" y="2255"/>
                    <a:pt x="1269" y="2255"/>
                    <a:pt x="1269" y="2255"/>
                  </a:cubicBezTo>
                  <a:cubicBezTo>
                    <a:pt x="1271" y="2254"/>
                    <a:pt x="1272" y="2253"/>
                    <a:pt x="1275" y="2253"/>
                  </a:cubicBezTo>
                  <a:cubicBezTo>
                    <a:pt x="1275" y="2253"/>
                    <a:pt x="1275" y="2253"/>
                    <a:pt x="1275" y="2253"/>
                  </a:cubicBezTo>
                  <a:cubicBezTo>
                    <a:pt x="1276" y="2253"/>
                    <a:pt x="1276" y="2253"/>
                    <a:pt x="1277" y="2253"/>
                  </a:cubicBezTo>
                  <a:cubicBezTo>
                    <a:pt x="1277" y="2253"/>
                    <a:pt x="1277" y="2253"/>
                    <a:pt x="1277" y="2253"/>
                  </a:cubicBezTo>
                  <a:cubicBezTo>
                    <a:pt x="1277" y="2253"/>
                    <a:pt x="1277" y="2253"/>
                    <a:pt x="1277" y="2253"/>
                  </a:cubicBezTo>
                  <a:cubicBezTo>
                    <a:pt x="1277" y="2253"/>
                    <a:pt x="1277" y="2253"/>
                    <a:pt x="1277" y="2253"/>
                  </a:cubicBezTo>
                  <a:cubicBezTo>
                    <a:pt x="1277" y="2253"/>
                    <a:pt x="1277" y="2253"/>
                    <a:pt x="1277" y="2253"/>
                  </a:cubicBezTo>
                  <a:cubicBezTo>
                    <a:pt x="1277" y="2253"/>
                    <a:pt x="1277" y="2253"/>
                    <a:pt x="1277" y="2253"/>
                  </a:cubicBezTo>
                  <a:cubicBezTo>
                    <a:pt x="1277" y="2252"/>
                    <a:pt x="1276" y="2250"/>
                    <a:pt x="1275" y="2248"/>
                  </a:cubicBezTo>
                  <a:cubicBezTo>
                    <a:pt x="1275" y="2248"/>
                    <a:pt x="1275" y="2248"/>
                    <a:pt x="1275" y="2248"/>
                  </a:cubicBezTo>
                  <a:cubicBezTo>
                    <a:pt x="1275" y="2247"/>
                    <a:pt x="1275" y="2246"/>
                    <a:pt x="1275" y="2246"/>
                  </a:cubicBezTo>
                  <a:cubicBezTo>
                    <a:pt x="1275" y="2246"/>
                    <a:pt x="1275" y="2246"/>
                    <a:pt x="1275" y="2246"/>
                  </a:cubicBezTo>
                  <a:cubicBezTo>
                    <a:pt x="1275" y="2243"/>
                    <a:pt x="1276" y="2242"/>
                    <a:pt x="1276" y="2241"/>
                  </a:cubicBezTo>
                  <a:cubicBezTo>
                    <a:pt x="1276" y="2241"/>
                    <a:pt x="1276" y="2241"/>
                    <a:pt x="1276" y="2241"/>
                  </a:cubicBezTo>
                  <a:cubicBezTo>
                    <a:pt x="1277" y="2241"/>
                    <a:pt x="1277" y="2240"/>
                    <a:pt x="1277" y="2240"/>
                  </a:cubicBezTo>
                  <a:cubicBezTo>
                    <a:pt x="1277" y="2240"/>
                    <a:pt x="1277" y="2240"/>
                    <a:pt x="1277" y="2240"/>
                  </a:cubicBezTo>
                  <a:cubicBezTo>
                    <a:pt x="1277" y="2239"/>
                    <a:pt x="1276" y="2238"/>
                    <a:pt x="1275" y="2236"/>
                  </a:cubicBezTo>
                  <a:cubicBezTo>
                    <a:pt x="1275" y="2236"/>
                    <a:pt x="1275" y="2236"/>
                    <a:pt x="1275" y="2236"/>
                  </a:cubicBezTo>
                  <a:cubicBezTo>
                    <a:pt x="1275" y="2236"/>
                    <a:pt x="1275" y="2235"/>
                    <a:pt x="1275" y="2235"/>
                  </a:cubicBezTo>
                  <a:cubicBezTo>
                    <a:pt x="1275" y="2235"/>
                    <a:pt x="1275" y="2235"/>
                    <a:pt x="1275" y="2235"/>
                  </a:cubicBezTo>
                  <a:cubicBezTo>
                    <a:pt x="1275" y="2233"/>
                    <a:pt x="1277" y="2232"/>
                    <a:pt x="1278" y="2232"/>
                  </a:cubicBezTo>
                  <a:cubicBezTo>
                    <a:pt x="1278" y="2232"/>
                    <a:pt x="1278" y="2232"/>
                    <a:pt x="1278" y="2232"/>
                  </a:cubicBezTo>
                  <a:cubicBezTo>
                    <a:pt x="1278" y="2232"/>
                    <a:pt x="1279" y="2232"/>
                    <a:pt x="1279" y="2232"/>
                  </a:cubicBezTo>
                  <a:cubicBezTo>
                    <a:pt x="1279" y="2232"/>
                    <a:pt x="1279" y="2232"/>
                    <a:pt x="1279" y="2232"/>
                  </a:cubicBezTo>
                  <a:cubicBezTo>
                    <a:pt x="1279" y="2232"/>
                    <a:pt x="1279" y="2232"/>
                    <a:pt x="1280" y="2232"/>
                  </a:cubicBezTo>
                  <a:cubicBezTo>
                    <a:pt x="1280" y="2232"/>
                    <a:pt x="1280" y="2232"/>
                    <a:pt x="1280" y="2232"/>
                  </a:cubicBezTo>
                  <a:cubicBezTo>
                    <a:pt x="1280" y="2232"/>
                    <a:pt x="1280" y="2232"/>
                    <a:pt x="1282" y="2230"/>
                  </a:cubicBezTo>
                  <a:cubicBezTo>
                    <a:pt x="1282" y="2230"/>
                    <a:pt x="1282" y="2230"/>
                    <a:pt x="1282" y="2230"/>
                  </a:cubicBezTo>
                  <a:cubicBezTo>
                    <a:pt x="1282" y="2229"/>
                    <a:pt x="1283" y="2226"/>
                    <a:pt x="1285" y="2223"/>
                  </a:cubicBezTo>
                  <a:cubicBezTo>
                    <a:pt x="1285" y="2223"/>
                    <a:pt x="1285" y="2223"/>
                    <a:pt x="1285" y="2223"/>
                  </a:cubicBezTo>
                  <a:cubicBezTo>
                    <a:pt x="1286" y="2222"/>
                    <a:pt x="1287" y="2222"/>
                    <a:pt x="1288" y="2222"/>
                  </a:cubicBezTo>
                  <a:cubicBezTo>
                    <a:pt x="1288" y="2222"/>
                    <a:pt x="1288" y="2222"/>
                    <a:pt x="1288" y="2222"/>
                  </a:cubicBezTo>
                  <a:cubicBezTo>
                    <a:pt x="1291" y="2222"/>
                    <a:pt x="1292" y="2224"/>
                    <a:pt x="1293" y="2224"/>
                  </a:cubicBezTo>
                  <a:cubicBezTo>
                    <a:pt x="1293" y="2224"/>
                    <a:pt x="1293" y="2224"/>
                    <a:pt x="1293" y="2224"/>
                  </a:cubicBezTo>
                  <a:cubicBezTo>
                    <a:pt x="1293" y="2224"/>
                    <a:pt x="1293" y="2224"/>
                    <a:pt x="1294" y="2224"/>
                  </a:cubicBezTo>
                  <a:cubicBezTo>
                    <a:pt x="1294" y="2224"/>
                    <a:pt x="1294" y="2224"/>
                    <a:pt x="1294" y="2224"/>
                  </a:cubicBezTo>
                  <a:cubicBezTo>
                    <a:pt x="1294" y="2224"/>
                    <a:pt x="1295" y="2224"/>
                    <a:pt x="1296" y="2223"/>
                  </a:cubicBezTo>
                  <a:cubicBezTo>
                    <a:pt x="1296" y="2223"/>
                    <a:pt x="1296" y="2223"/>
                    <a:pt x="1296" y="2223"/>
                  </a:cubicBezTo>
                  <a:cubicBezTo>
                    <a:pt x="1296" y="2222"/>
                    <a:pt x="1297" y="2221"/>
                    <a:pt x="1299" y="2219"/>
                  </a:cubicBezTo>
                  <a:cubicBezTo>
                    <a:pt x="1299" y="2219"/>
                    <a:pt x="1299" y="2219"/>
                    <a:pt x="1299" y="2219"/>
                  </a:cubicBezTo>
                  <a:cubicBezTo>
                    <a:pt x="1301" y="2217"/>
                    <a:pt x="1306" y="2212"/>
                    <a:pt x="1308" y="2210"/>
                  </a:cubicBezTo>
                  <a:cubicBezTo>
                    <a:pt x="1308" y="2210"/>
                    <a:pt x="1308" y="2210"/>
                    <a:pt x="1308" y="2210"/>
                  </a:cubicBezTo>
                  <a:cubicBezTo>
                    <a:pt x="1309" y="2209"/>
                    <a:pt x="1309" y="2208"/>
                    <a:pt x="1309" y="2206"/>
                  </a:cubicBezTo>
                  <a:cubicBezTo>
                    <a:pt x="1309" y="2206"/>
                    <a:pt x="1309" y="2206"/>
                    <a:pt x="1309" y="2206"/>
                  </a:cubicBezTo>
                  <a:cubicBezTo>
                    <a:pt x="1309" y="2205"/>
                    <a:pt x="1309" y="2204"/>
                    <a:pt x="1309" y="2203"/>
                  </a:cubicBezTo>
                  <a:cubicBezTo>
                    <a:pt x="1309" y="2203"/>
                    <a:pt x="1309" y="2203"/>
                    <a:pt x="1309" y="2203"/>
                  </a:cubicBezTo>
                  <a:cubicBezTo>
                    <a:pt x="1309" y="2202"/>
                    <a:pt x="1309" y="2201"/>
                    <a:pt x="1309" y="2201"/>
                  </a:cubicBezTo>
                  <a:cubicBezTo>
                    <a:pt x="1309" y="2201"/>
                    <a:pt x="1309" y="2201"/>
                    <a:pt x="1309" y="2201"/>
                  </a:cubicBezTo>
                  <a:cubicBezTo>
                    <a:pt x="1309" y="2200"/>
                    <a:pt x="1309" y="2199"/>
                    <a:pt x="1310" y="2197"/>
                  </a:cubicBezTo>
                  <a:cubicBezTo>
                    <a:pt x="1310" y="2197"/>
                    <a:pt x="1310" y="2197"/>
                    <a:pt x="1310" y="2197"/>
                  </a:cubicBezTo>
                  <a:cubicBezTo>
                    <a:pt x="1310" y="2196"/>
                    <a:pt x="1311" y="2194"/>
                    <a:pt x="1313" y="2194"/>
                  </a:cubicBezTo>
                  <a:cubicBezTo>
                    <a:pt x="1313" y="2194"/>
                    <a:pt x="1313" y="2194"/>
                    <a:pt x="1313" y="2194"/>
                  </a:cubicBezTo>
                  <a:cubicBezTo>
                    <a:pt x="1314" y="2194"/>
                    <a:pt x="1315" y="2194"/>
                    <a:pt x="1315" y="2194"/>
                  </a:cubicBezTo>
                  <a:cubicBezTo>
                    <a:pt x="1315" y="2194"/>
                    <a:pt x="1315" y="2194"/>
                    <a:pt x="1315" y="2194"/>
                  </a:cubicBezTo>
                  <a:cubicBezTo>
                    <a:pt x="1318" y="2194"/>
                    <a:pt x="1320" y="2196"/>
                    <a:pt x="1323" y="2199"/>
                  </a:cubicBezTo>
                  <a:cubicBezTo>
                    <a:pt x="1323" y="2199"/>
                    <a:pt x="1323" y="2199"/>
                    <a:pt x="1323" y="2199"/>
                  </a:cubicBezTo>
                  <a:cubicBezTo>
                    <a:pt x="1324" y="2200"/>
                    <a:pt x="1325" y="2200"/>
                    <a:pt x="1325" y="2200"/>
                  </a:cubicBezTo>
                  <a:cubicBezTo>
                    <a:pt x="1325" y="2200"/>
                    <a:pt x="1325" y="2200"/>
                    <a:pt x="1325" y="2200"/>
                  </a:cubicBezTo>
                  <a:cubicBezTo>
                    <a:pt x="1325" y="2200"/>
                    <a:pt x="1325" y="2200"/>
                    <a:pt x="1325" y="2200"/>
                  </a:cubicBezTo>
                  <a:cubicBezTo>
                    <a:pt x="1325" y="2200"/>
                    <a:pt x="1325" y="2200"/>
                    <a:pt x="1325" y="2200"/>
                  </a:cubicBezTo>
                  <a:cubicBezTo>
                    <a:pt x="1326" y="2199"/>
                    <a:pt x="1327" y="2198"/>
                    <a:pt x="1327" y="2197"/>
                  </a:cubicBezTo>
                  <a:cubicBezTo>
                    <a:pt x="1327" y="2197"/>
                    <a:pt x="1327" y="2197"/>
                    <a:pt x="1327" y="2197"/>
                  </a:cubicBezTo>
                  <a:cubicBezTo>
                    <a:pt x="1330" y="2194"/>
                    <a:pt x="1331" y="2192"/>
                    <a:pt x="1333" y="2191"/>
                  </a:cubicBezTo>
                  <a:cubicBezTo>
                    <a:pt x="1333" y="2191"/>
                    <a:pt x="1333" y="2191"/>
                    <a:pt x="1333" y="2191"/>
                  </a:cubicBezTo>
                  <a:cubicBezTo>
                    <a:pt x="1334" y="2190"/>
                    <a:pt x="1334" y="2188"/>
                    <a:pt x="1336" y="2185"/>
                  </a:cubicBezTo>
                  <a:cubicBezTo>
                    <a:pt x="1336" y="2185"/>
                    <a:pt x="1336" y="2185"/>
                    <a:pt x="1336" y="2185"/>
                  </a:cubicBezTo>
                  <a:cubicBezTo>
                    <a:pt x="1337" y="2182"/>
                    <a:pt x="1340" y="2181"/>
                    <a:pt x="1342" y="2181"/>
                  </a:cubicBezTo>
                  <a:cubicBezTo>
                    <a:pt x="1342" y="2181"/>
                    <a:pt x="1342" y="2181"/>
                    <a:pt x="1342" y="2181"/>
                  </a:cubicBezTo>
                  <a:cubicBezTo>
                    <a:pt x="1343" y="2181"/>
                    <a:pt x="1343" y="2181"/>
                    <a:pt x="1343" y="2181"/>
                  </a:cubicBezTo>
                  <a:cubicBezTo>
                    <a:pt x="1343" y="2181"/>
                    <a:pt x="1343" y="2181"/>
                    <a:pt x="1343" y="2181"/>
                  </a:cubicBezTo>
                  <a:cubicBezTo>
                    <a:pt x="1346" y="2181"/>
                    <a:pt x="1347" y="2183"/>
                    <a:pt x="1348" y="2183"/>
                  </a:cubicBezTo>
                  <a:cubicBezTo>
                    <a:pt x="1348" y="2183"/>
                    <a:pt x="1348" y="2183"/>
                    <a:pt x="1348" y="2183"/>
                  </a:cubicBezTo>
                  <a:cubicBezTo>
                    <a:pt x="1348" y="2183"/>
                    <a:pt x="1348" y="2183"/>
                    <a:pt x="1348" y="2183"/>
                  </a:cubicBezTo>
                  <a:cubicBezTo>
                    <a:pt x="1348" y="2183"/>
                    <a:pt x="1348" y="2183"/>
                    <a:pt x="1348" y="2183"/>
                  </a:cubicBezTo>
                  <a:cubicBezTo>
                    <a:pt x="1348" y="2183"/>
                    <a:pt x="1349" y="2183"/>
                    <a:pt x="1349" y="2183"/>
                  </a:cubicBezTo>
                  <a:cubicBezTo>
                    <a:pt x="1349" y="2183"/>
                    <a:pt x="1349" y="2183"/>
                    <a:pt x="1349" y="2183"/>
                  </a:cubicBezTo>
                  <a:cubicBezTo>
                    <a:pt x="1350" y="2183"/>
                    <a:pt x="1351" y="2181"/>
                    <a:pt x="1352" y="2179"/>
                  </a:cubicBezTo>
                  <a:cubicBezTo>
                    <a:pt x="1352" y="2179"/>
                    <a:pt x="1352" y="2179"/>
                    <a:pt x="1352" y="2179"/>
                  </a:cubicBezTo>
                  <a:cubicBezTo>
                    <a:pt x="1352" y="2179"/>
                    <a:pt x="1352" y="2179"/>
                    <a:pt x="1352" y="2179"/>
                  </a:cubicBezTo>
                  <a:cubicBezTo>
                    <a:pt x="1352" y="2179"/>
                    <a:pt x="1352" y="2179"/>
                    <a:pt x="1352" y="2179"/>
                  </a:cubicBezTo>
                  <a:cubicBezTo>
                    <a:pt x="1352" y="2177"/>
                    <a:pt x="1349" y="2174"/>
                    <a:pt x="1348" y="2173"/>
                  </a:cubicBezTo>
                  <a:cubicBezTo>
                    <a:pt x="1348" y="2173"/>
                    <a:pt x="1348" y="2173"/>
                    <a:pt x="1348" y="2173"/>
                  </a:cubicBezTo>
                  <a:cubicBezTo>
                    <a:pt x="1346" y="2171"/>
                    <a:pt x="1344" y="2168"/>
                    <a:pt x="1343" y="2164"/>
                  </a:cubicBezTo>
                  <a:cubicBezTo>
                    <a:pt x="1343" y="2164"/>
                    <a:pt x="1343" y="2164"/>
                    <a:pt x="1343" y="2164"/>
                  </a:cubicBezTo>
                  <a:cubicBezTo>
                    <a:pt x="1343" y="2164"/>
                    <a:pt x="1343" y="2163"/>
                    <a:pt x="1343" y="2163"/>
                  </a:cubicBezTo>
                  <a:cubicBezTo>
                    <a:pt x="1343" y="2163"/>
                    <a:pt x="1343" y="2163"/>
                    <a:pt x="1343" y="2163"/>
                  </a:cubicBezTo>
                  <a:cubicBezTo>
                    <a:pt x="1343" y="2160"/>
                    <a:pt x="1344" y="2157"/>
                    <a:pt x="1346" y="2156"/>
                  </a:cubicBezTo>
                  <a:cubicBezTo>
                    <a:pt x="1346" y="2156"/>
                    <a:pt x="1346" y="2156"/>
                    <a:pt x="1346" y="2156"/>
                  </a:cubicBezTo>
                  <a:cubicBezTo>
                    <a:pt x="1347" y="2156"/>
                    <a:pt x="1347" y="2155"/>
                    <a:pt x="1348" y="2155"/>
                  </a:cubicBezTo>
                  <a:cubicBezTo>
                    <a:pt x="1348" y="2155"/>
                    <a:pt x="1348" y="2155"/>
                    <a:pt x="1348" y="2155"/>
                  </a:cubicBezTo>
                  <a:cubicBezTo>
                    <a:pt x="1351" y="2155"/>
                    <a:pt x="1353" y="2157"/>
                    <a:pt x="1355" y="2159"/>
                  </a:cubicBezTo>
                  <a:cubicBezTo>
                    <a:pt x="1355" y="2159"/>
                    <a:pt x="1355" y="2159"/>
                    <a:pt x="1355" y="2159"/>
                  </a:cubicBezTo>
                  <a:cubicBezTo>
                    <a:pt x="1355" y="2159"/>
                    <a:pt x="1355" y="2159"/>
                    <a:pt x="1355" y="2160"/>
                  </a:cubicBezTo>
                  <a:cubicBezTo>
                    <a:pt x="1355" y="2160"/>
                    <a:pt x="1355" y="2160"/>
                    <a:pt x="1355" y="2160"/>
                  </a:cubicBezTo>
                  <a:cubicBezTo>
                    <a:pt x="1355" y="2159"/>
                    <a:pt x="1355" y="2158"/>
                    <a:pt x="1356" y="2157"/>
                  </a:cubicBezTo>
                  <a:cubicBezTo>
                    <a:pt x="1356" y="2157"/>
                    <a:pt x="1356" y="2157"/>
                    <a:pt x="1356" y="2157"/>
                  </a:cubicBezTo>
                  <a:cubicBezTo>
                    <a:pt x="1356" y="2157"/>
                    <a:pt x="1356" y="2157"/>
                    <a:pt x="1356" y="2157"/>
                  </a:cubicBezTo>
                  <a:cubicBezTo>
                    <a:pt x="1356" y="2157"/>
                    <a:pt x="1356" y="2157"/>
                    <a:pt x="1356" y="2157"/>
                  </a:cubicBezTo>
                  <a:cubicBezTo>
                    <a:pt x="1356" y="2156"/>
                    <a:pt x="1355" y="2154"/>
                    <a:pt x="1354" y="2152"/>
                  </a:cubicBezTo>
                  <a:cubicBezTo>
                    <a:pt x="1354" y="2152"/>
                    <a:pt x="1354" y="2152"/>
                    <a:pt x="1354" y="2152"/>
                  </a:cubicBezTo>
                  <a:cubicBezTo>
                    <a:pt x="1353" y="2151"/>
                    <a:pt x="1353" y="2151"/>
                    <a:pt x="1353" y="2150"/>
                  </a:cubicBezTo>
                  <a:cubicBezTo>
                    <a:pt x="1353" y="2150"/>
                    <a:pt x="1353" y="2150"/>
                    <a:pt x="1353" y="2150"/>
                  </a:cubicBezTo>
                  <a:cubicBezTo>
                    <a:pt x="1353" y="2148"/>
                    <a:pt x="1355" y="2147"/>
                    <a:pt x="1356" y="2145"/>
                  </a:cubicBezTo>
                  <a:cubicBezTo>
                    <a:pt x="1356" y="2145"/>
                    <a:pt x="1356" y="2145"/>
                    <a:pt x="1356" y="2145"/>
                  </a:cubicBezTo>
                  <a:cubicBezTo>
                    <a:pt x="1358" y="2142"/>
                    <a:pt x="1359" y="2138"/>
                    <a:pt x="1360" y="2135"/>
                  </a:cubicBezTo>
                  <a:cubicBezTo>
                    <a:pt x="1360" y="2135"/>
                    <a:pt x="1360" y="2135"/>
                    <a:pt x="1360" y="2135"/>
                  </a:cubicBezTo>
                  <a:cubicBezTo>
                    <a:pt x="1361" y="2132"/>
                    <a:pt x="1362" y="2121"/>
                    <a:pt x="1363" y="2117"/>
                  </a:cubicBezTo>
                  <a:cubicBezTo>
                    <a:pt x="1363" y="2117"/>
                    <a:pt x="1363" y="2117"/>
                    <a:pt x="1363" y="2117"/>
                  </a:cubicBezTo>
                  <a:cubicBezTo>
                    <a:pt x="1363" y="2112"/>
                    <a:pt x="1364" y="2103"/>
                    <a:pt x="1364" y="2101"/>
                  </a:cubicBezTo>
                  <a:cubicBezTo>
                    <a:pt x="1364" y="2101"/>
                    <a:pt x="1364" y="2101"/>
                    <a:pt x="1364" y="2101"/>
                  </a:cubicBezTo>
                  <a:cubicBezTo>
                    <a:pt x="1364" y="2098"/>
                    <a:pt x="1365" y="2096"/>
                    <a:pt x="1365" y="2092"/>
                  </a:cubicBezTo>
                  <a:cubicBezTo>
                    <a:pt x="1365" y="2092"/>
                    <a:pt x="1365" y="2092"/>
                    <a:pt x="1365" y="2092"/>
                  </a:cubicBezTo>
                  <a:cubicBezTo>
                    <a:pt x="1365" y="2092"/>
                    <a:pt x="1365" y="2091"/>
                    <a:pt x="1365" y="2091"/>
                  </a:cubicBezTo>
                  <a:cubicBezTo>
                    <a:pt x="1365" y="2091"/>
                    <a:pt x="1365" y="2091"/>
                    <a:pt x="1365" y="2091"/>
                  </a:cubicBezTo>
                  <a:cubicBezTo>
                    <a:pt x="1365" y="2088"/>
                    <a:pt x="1363" y="2086"/>
                    <a:pt x="1362" y="2083"/>
                  </a:cubicBezTo>
                  <a:cubicBezTo>
                    <a:pt x="1362" y="2083"/>
                    <a:pt x="1362" y="2083"/>
                    <a:pt x="1362" y="2083"/>
                  </a:cubicBezTo>
                  <a:cubicBezTo>
                    <a:pt x="1362" y="2082"/>
                    <a:pt x="1362" y="2081"/>
                    <a:pt x="1362" y="2080"/>
                  </a:cubicBezTo>
                  <a:cubicBezTo>
                    <a:pt x="1362" y="2080"/>
                    <a:pt x="1362" y="2080"/>
                    <a:pt x="1362" y="2080"/>
                  </a:cubicBezTo>
                  <a:cubicBezTo>
                    <a:pt x="1362" y="2078"/>
                    <a:pt x="1363" y="2076"/>
                    <a:pt x="1364" y="2072"/>
                  </a:cubicBezTo>
                  <a:cubicBezTo>
                    <a:pt x="1364" y="2072"/>
                    <a:pt x="1364" y="2072"/>
                    <a:pt x="1364" y="2072"/>
                  </a:cubicBezTo>
                  <a:cubicBezTo>
                    <a:pt x="1365" y="2070"/>
                    <a:pt x="1365" y="2069"/>
                    <a:pt x="1365" y="2068"/>
                  </a:cubicBezTo>
                  <a:cubicBezTo>
                    <a:pt x="1365" y="2068"/>
                    <a:pt x="1365" y="2068"/>
                    <a:pt x="1365" y="2068"/>
                  </a:cubicBezTo>
                  <a:cubicBezTo>
                    <a:pt x="1365" y="2067"/>
                    <a:pt x="1365" y="2066"/>
                    <a:pt x="1365" y="2064"/>
                  </a:cubicBezTo>
                  <a:cubicBezTo>
                    <a:pt x="1365" y="2064"/>
                    <a:pt x="1365" y="2064"/>
                    <a:pt x="1365" y="2064"/>
                  </a:cubicBezTo>
                  <a:cubicBezTo>
                    <a:pt x="1364" y="2062"/>
                    <a:pt x="1364" y="2061"/>
                    <a:pt x="1364" y="2059"/>
                  </a:cubicBezTo>
                  <a:cubicBezTo>
                    <a:pt x="1364" y="2059"/>
                    <a:pt x="1364" y="2059"/>
                    <a:pt x="1364" y="2059"/>
                  </a:cubicBezTo>
                  <a:cubicBezTo>
                    <a:pt x="1364" y="2057"/>
                    <a:pt x="1365" y="2054"/>
                    <a:pt x="1365" y="2053"/>
                  </a:cubicBezTo>
                  <a:cubicBezTo>
                    <a:pt x="1365" y="2053"/>
                    <a:pt x="1365" y="2053"/>
                    <a:pt x="1365" y="2053"/>
                  </a:cubicBezTo>
                  <a:cubicBezTo>
                    <a:pt x="1365" y="2052"/>
                    <a:pt x="1365" y="2051"/>
                    <a:pt x="1365" y="2050"/>
                  </a:cubicBezTo>
                  <a:cubicBezTo>
                    <a:pt x="1365" y="2050"/>
                    <a:pt x="1365" y="2050"/>
                    <a:pt x="1365" y="2050"/>
                  </a:cubicBezTo>
                  <a:cubicBezTo>
                    <a:pt x="1365" y="2049"/>
                    <a:pt x="1365" y="2048"/>
                    <a:pt x="1365" y="2048"/>
                  </a:cubicBezTo>
                  <a:cubicBezTo>
                    <a:pt x="1365" y="2048"/>
                    <a:pt x="1365" y="2048"/>
                    <a:pt x="1365" y="2048"/>
                  </a:cubicBezTo>
                  <a:cubicBezTo>
                    <a:pt x="1363" y="2047"/>
                    <a:pt x="1360" y="2045"/>
                    <a:pt x="1357" y="2042"/>
                  </a:cubicBezTo>
                  <a:cubicBezTo>
                    <a:pt x="1357" y="2042"/>
                    <a:pt x="1357" y="2042"/>
                    <a:pt x="1357" y="2042"/>
                  </a:cubicBezTo>
                  <a:cubicBezTo>
                    <a:pt x="1355" y="2040"/>
                    <a:pt x="1355" y="2040"/>
                    <a:pt x="1353" y="2040"/>
                  </a:cubicBezTo>
                  <a:cubicBezTo>
                    <a:pt x="1353" y="2040"/>
                    <a:pt x="1353" y="2040"/>
                    <a:pt x="1353" y="2040"/>
                  </a:cubicBezTo>
                  <a:cubicBezTo>
                    <a:pt x="1353" y="2040"/>
                    <a:pt x="1353" y="2040"/>
                    <a:pt x="1353" y="2040"/>
                  </a:cubicBezTo>
                  <a:cubicBezTo>
                    <a:pt x="1352" y="2040"/>
                    <a:pt x="1352" y="2040"/>
                    <a:pt x="1352" y="2041"/>
                  </a:cubicBezTo>
                  <a:cubicBezTo>
                    <a:pt x="1352" y="2041"/>
                    <a:pt x="1352" y="2041"/>
                    <a:pt x="1352" y="2041"/>
                  </a:cubicBezTo>
                  <a:cubicBezTo>
                    <a:pt x="1351" y="2043"/>
                    <a:pt x="1351" y="2045"/>
                    <a:pt x="1351" y="2047"/>
                  </a:cubicBezTo>
                  <a:cubicBezTo>
                    <a:pt x="1351" y="2047"/>
                    <a:pt x="1351" y="2047"/>
                    <a:pt x="1351" y="2047"/>
                  </a:cubicBezTo>
                  <a:cubicBezTo>
                    <a:pt x="1350" y="2049"/>
                    <a:pt x="1348" y="2051"/>
                    <a:pt x="1346" y="2050"/>
                  </a:cubicBezTo>
                  <a:cubicBezTo>
                    <a:pt x="1346" y="2050"/>
                    <a:pt x="1346" y="2050"/>
                    <a:pt x="1346" y="2050"/>
                  </a:cubicBezTo>
                  <a:cubicBezTo>
                    <a:pt x="1345" y="2050"/>
                    <a:pt x="1344" y="2050"/>
                    <a:pt x="1343" y="2050"/>
                  </a:cubicBezTo>
                  <a:cubicBezTo>
                    <a:pt x="1343" y="2050"/>
                    <a:pt x="1343" y="2050"/>
                    <a:pt x="1343" y="2050"/>
                  </a:cubicBezTo>
                  <a:cubicBezTo>
                    <a:pt x="1339" y="2049"/>
                    <a:pt x="1338" y="2044"/>
                    <a:pt x="1338" y="2041"/>
                  </a:cubicBezTo>
                  <a:cubicBezTo>
                    <a:pt x="1338" y="2041"/>
                    <a:pt x="1338" y="2041"/>
                    <a:pt x="1338" y="2041"/>
                  </a:cubicBezTo>
                  <a:cubicBezTo>
                    <a:pt x="1338" y="2038"/>
                    <a:pt x="1338" y="2037"/>
                    <a:pt x="1337" y="2033"/>
                  </a:cubicBezTo>
                  <a:cubicBezTo>
                    <a:pt x="1337" y="2033"/>
                    <a:pt x="1337" y="2033"/>
                    <a:pt x="1337" y="2033"/>
                  </a:cubicBezTo>
                  <a:cubicBezTo>
                    <a:pt x="1335" y="2028"/>
                    <a:pt x="1335" y="2027"/>
                    <a:pt x="1335" y="2022"/>
                  </a:cubicBezTo>
                  <a:cubicBezTo>
                    <a:pt x="1335" y="2022"/>
                    <a:pt x="1335" y="2022"/>
                    <a:pt x="1335" y="2022"/>
                  </a:cubicBezTo>
                  <a:cubicBezTo>
                    <a:pt x="1334" y="2017"/>
                    <a:pt x="1334" y="2017"/>
                    <a:pt x="1333" y="2014"/>
                  </a:cubicBezTo>
                  <a:cubicBezTo>
                    <a:pt x="1333" y="2014"/>
                    <a:pt x="1333" y="2014"/>
                    <a:pt x="1333" y="2014"/>
                  </a:cubicBezTo>
                  <a:cubicBezTo>
                    <a:pt x="1331" y="2011"/>
                    <a:pt x="1330" y="2009"/>
                    <a:pt x="1330" y="2006"/>
                  </a:cubicBezTo>
                  <a:cubicBezTo>
                    <a:pt x="1330" y="2006"/>
                    <a:pt x="1330" y="2006"/>
                    <a:pt x="1330" y="2006"/>
                  </a:cubicBezTo>
                  <a:cubicBezTo>
                    <a:pt x="1330" y="2006"/>
                    <a:pt x="1330" y="2006"/>
                    <a:pt x="1330" y="2006"/>
                  </a:cubicBezTo>
                  <a:cubicBezTo>
                    <a:pt x="1330" y="2006"/>
                    <a:pt x="1330" y="2006"/>
                    <a:pt x="1330" y="2006"/>
                  </a:cubicBezTo>
                  <a:cubicBezTo>
                    <a:pt x="1330" y="2003"/>
                    <a:pt x="1333" y="1999"/>
                    <a:pt x="1333" y="1997"/>
                  </a:cubicBezTo>
                  <a:cubicBezTo>
                    <a:pt x="1333" y="1997"/>
                    <a:pt x="1333" y="1997"/>
                    <a:pt x="1333" y="1997"/>
                  </a:cubicBezTo>
                  <a:cubicBezTo>
                    <a:pt x="1333" y="1997"/>
                    <a:pt x="1333" y="1997"/>
                    <a:pt x="1333" y="1997"/>
                  </a:cubicBezTo>
                  <a:cubicBezTo>
                    <a:pt x="1333" y="1997"/>
                    <a:pt x="1333" y="1997"/>
                    <a:pt x="1333" y="1997"/>
                  </a:cubicBezTo>
                  <a:cubicBezTo>
                    <a:pt x="1333" y="1997"/>
                    <a:pt x="1333" y="1997"/>
                    <a:pt x="1332" y="1997"/>
                  </a:cubicBezTo>
                  <a:cubicBezTo>
                    <a:pt x="1332" y="1997"/>
                    <a:pt x="1332" y="1997"/>
                    <a:pt x="1332" y="1997"/>
                  </a:cubicBezTo>
                  <a:cubicBezTo>
                    <a:pt x="1332" y="1997"/>
                    <a:pt x="1330" y="1997"/>
                    <a:pt x="1329" y="1996"/>
                  </a:cubicBezTo>
                  <a:cubicBezTo>
                    <a:pt x="1329" y="1996"/>
                    <a:pt x="1329" y="1996"/>
                    <a:pt x="1329" y="1996"/>
                  </a:cubicBezTo>
                  <a:cubicBezTo>
                    <a:pt x="1325" y="1996"/>
                    <a:pt x="1324" y="1992"/>
                    <a:pt x="1323" y="1990"/>
                  </a:cubicBezTo>
                  <a:cubicBezTo>
                    <a:pt x="1323" y="1990"/>
                    <a:pt x="1323" y="1990"/>
                    <a:pt x="1323" y="1990"/>
                  </a:cubicBezTo>
                  <a:cubicBezTo>
                    <a:pt x="1322" y="1987"/>
                    <a:pt x="1320" y="1982"/>
                    <a:pt x="1319" y="1981"/>
                  </a:cubicBezTo>
                  <a:cubicBezTo>
                    <a:pt x="1319" y="1981"/>
                    <a:pt x="1319" y="1981"/>
                    <a:pt x="1319" y="1981"/>
                  </a:cubicBezTo>
                  <a:cubicBezTo>
                    <a:pt x="1319" y="1980"/>
                    <a:pt x="1319" y="1980"/>
                    <a:pt x="1318" y="1980"/>
                  </a:cubicBezTo>
                  <a:cubicBezTo>
                    <a:pt x="1318" y="1980"/>
                    <a:pt x="1318" y="1980"/>
                    <a:pt x="1318" y="1980"/>
                  </a:cubicBezTo>
                  <a:cubicBezTo>
                    <a:pt x="1318" y="1980"/>
                    <a:pt x="1317" y="1980"/>
                    <a:pt x="1316" y="1981"/>
                  </a:cubicBezTo>
                  <a:cubicBezTo>
                    <a:pt x="1316" y="1981"/>
                    <a:pt x="1316" y="1981"/>
                    <a:pt x="1316" y="1981"/>
                  </a:cubicBezTo>
                  <a:cubicBezTo>
                    <a:pt x="1315" y="1981"/>
                    <a:pt x="1315" y="1981"/>
                    <a:pt x="1314" y="1981"/>
                  </a:cubicBezTo>
                  <a:cubicBezTo>
                    <a:pt x="1314" y="1981"/>
                    <a:pt x="1314" y="1981"/>
                    <a:pt x="1314" y="1981"/>
                  </a:cubicBezTo>
                  <a:cubicBezTo>
                    <a:pt x="1313" y="1981"/>
                    <a:pt x="1311" y="1980"/>
                    <a:pt x="1310" y="1979"/>
                  </a:cubicBezTo>
                  <a:cubicBezTo>
                    <a:pt x="1310" y="1979"/>
                    <a:pt x="1310" y="1979"/>
                    <a:pt x="1310" y="1979"/>
                  </a:cubicBezTo>
                  <a:cubicBezTo>
                    <a:pt x="1307" y="1976"/>
                    <a:pt x="1308" y="1973"/>
                    <a:pt x="1307" y="1970"/>
                  </a:cubicBezTo>
                  <a:cubicBezTo>
                    <a:pt x="1307" y="1970"/>
                    <a:pt x="1307" y="1970"/>
                    <a:pt x="1307" y="1970"/>
                  </a:cubicBezTo>
                  <a:cubicBezTo>
                    <a:pt x="1306" y="1967"/>
                    <a:pt x="1303" y="1966"/>
                    <a:pt x="1301" y="1965"/>
                  </a:cubicBezTo>
                  <a:cubicBezTo>
                    <a:pt x="1301" y="1965"/>
                    <a:pt x="1301" y="1965"/>
                    <a:pt x="1301" y="1965"/>
                  </a:cubicBezTo>
                  <a:cubicBezTo>
                    <a:pt x="1299" y="1965"/>
                    <a:pt x="1299" y="1965"/>
                    <a:pt x="1298" y="1965"/>
                  </a:cubicBezTo>
                  <a:cubicBezTo>
                    <a:pt x="1298" y="1965"/>
                    <a:pt x="1298" y="1965"/>
                    <a:pt x="1298" y="1965"/>
                  </a:cubicBezTo>
                  <a:cubicBezTo>
                    <a:pt x="1297" y="1965"/>
                    <a:pt x="1296" y="1965"/>
                    <a:pt x="1295" y="1965"/>
                  </a:cubicBezTo>
                  <a:cubicBezTo>
                    <a:pt x="1295" y="1965"/>
                    <a:pt x="1295" y="1965"/>
                    <a:pt x="1295" y="1965"/>
                  </a:cubicBezTo>
                  <a:cubicBezTo>
                    <a:pt x="1295" y="1965"/>
                    <a:pt x="1295" y="1965"/>
                    <a:pt x="1295" y="1966"/>
                  </a:cubicBezTo>
                  <a:cubicBezTo>
                    <a:pt x="1295" y="1966"/>
                    <a:pt x="1295" y="1966"/>
                    <a:pt x="1295" y="1966"/>
                  </a:cubicBezTo>
                  <a:cubicBezTo>
                    <a:pt x="1295" y="1967"/>
                    <a:pt x="1295" y="1969"/>
                    <a:pt x="1295" y="1970"/>
                  </a:cubicBezTo>
                  <a:cubicBezTo>
                    <a:pt x="1295" y="1970"/>
                    <a:pt x="1295" y="1970"/>
                    <a:pt x="1295" y="1970"/>
                  </a:cubicBezTo>
                  <a:cubicBezTo>
                    <a:pt x="1295" y="1970"/>
                    <a:pt x="1295" y="1970"/>
                    <a:pt x="1295" y="1970"/>
                  </a:cubicBezTo>
                  <a:cubicBezTo>
                    <a:pt x="1295" y="1970"/>
                    <a:pt x="1295" y="1970"/>
                    <a:pt x="1295" y="1970"/>
                  </a:cubicBezTo>
                  <a:cubicBezTo>
                    <a:pt x="1295" y="1973"/>
                    <a:pt x="1294" y="1977"/>
                    <a:pt x="1294" y="1979"/>
                  </a:cubicBezTo>
                  <a:cubicBezTo>
                    <a:pt x="1294" y="1979"/>
                    <a:pt x="1294" y="1979"/>
                    <a:pt x="1294" y="1979"/>
                  </a:cubicBezTo>
                  <a:cubicBezTo>
                    <a:pt x="1293" y="1981"/>
                    <a:pt x="1292" y="1982"/>
                    <a:pt x="1291" y="1982"/>
                  </a:cubicBezTo>
                  <a:cubicBezTo>
                    <a:pt x="1291" y="1982"/>
                    <a:pt x="1291" y="1982"/>
                    <a:pt x="1291" y="1982"/>
                  </a:cubicBezTo>
                  <a:cubicBezTo>
                    <a:pt x="1289" y="1982"/>
                    <a:pt x="1287" y="1980"/>
                    <a:pt x="1286" y="1980"/>
                  </a:cubicBezTo>
                  <a:cubicBezTo>
                    <a:pt x="1286" y="1980"/>
                    <a:pt x="1286" y="1980"/>
                    <a:pt x="1286" y="1980"/>
                  </a:cubicBezTo>
                  <a:cubicBezTo>
                    <a:pt x="1286" y="1980"/>
                    <a:pt x="1286" y="1980"/>
                    <a:pt x="1286" y="1980"/>
                  </a:cubicBezTo>
                  <a:cubicBezTo>
                    <a:pt x="1286" y="1980"/>
                    <a:pt x="1286" y="1980"/>
                    <a:pt x="1286" y="1980"/>
                  </a:cubicBezTo>
                  <a:cubicBezTo>
                    <a:pt x="1286" y="1980"/>
                    <a:pt x="1284" y="1981"/>
                    <a:pt x="1283" y="1982"/>
                  </a:cubicBezTo>
                  <a:cubicBezTo>
                    <a:pt x="1283" y="1982"/>
                    <a:pt x="1283" y="1982"/>
                    <a:pt x="1283" y="1982"/>
                  </a:cubicBezTo>
                  <a:cubicBezTo>
                    <a:pt x="1282" y="1983"/>
                    <a:pt x="1283" y="1983"/>
                    <a:pt x="1283" y="1983"/>
                  </a:cubicBezTo>
                  <a:cubicBezTo>
                    <a:pt x="1283" y="1983"/>
                    <a:pt x="1283" y="1983"/>
                    <a:pt x="1283" y="1983"/>
                  </a:cubicBezTo>
                  <a:cubicBezTo>
                    <a:pt x="1283" y="1983"/>
                    <a:pt x="1283" y="1984"/>
                    <a:pt x="1283" y="1984"/>
                  </a:cubicBezTo>
                  <a:cubicBezTo>
                    <a:pt x="1283" y="1984"/>
                    <a:pt x="1283" y="1984"/>
                    <a:pt x="1283" y="1984"/>
                  </a:cubicBezTo>
                  <a:cubicBezTo>
                    <a:pt x="1283" y="1985"/>
                    <a:pt x="1283" y="1986"/>
                    <a:pt x="1283" y="1987"/>
                  </a:cubicBezTo>
                  <a:cubicBezTo>
                    <a:pt x="1283" y="1987"/>
                    <a:pt x="1283" y="1987"/>
                    <a:pt x="1283" y="1987"/>
                  </a:cubicBezTo>
                  <a:cubicBezTo>
                    <a:pt x="1283" y="1988"/>
                    <a:pt x="1283" y="1988"/>
                    <a:pt x="1283" y="1989"/>
                  </a:cubicBezTo>
                  <a:cubicBezTo>
                    <a:pt x="1283" y="1989"/>
                    <a:pt x="1283" y="1989"/>
                    <a:pt x="1283" y="1989"/>
                  </a:cubicBezTo>
                  <a:cubicBezTo>
                    <a:pt x="1282" y="1991"/>
                    <a:pt x="1281" y="1992"/>
                    <a:pt x="1280" y="1994"/>
                  </a:cubicBezTo>
                  <a:cubicBezTo>
                    <a:pt x="1280" y="1994"/>
                    <a:pt x="1280" y="1994"/>
                    <a:pt x="1280" y="1994"/>
                  </a:cubicBezTo>
                  <a:cubicBezTo>
                    <a:pt x="1280" y="1994"/>
                    <a:pt x="1282" y="1998"/>
                    <a:pt x="1283" y="2000"/>
                  </a:cubicBezTo>
                  <a:cubicBezTo>
                    <a:pt x="1283" y="2000"/>
                    <a:pt x="1283" y="2000"/>
                    <a:pt x="1283" y="2000"/>
                  </a:cubicBezTo>
                  <a:cubicBezTo>
                    <a:pt x="1283" y="2002"/>
                    <a:pt x="1284" y="2003"/>
                    <a:pt x="1284" y="2005"/>
                  </a:cubicBezTo>
                  <a:cubicBezTo>
                    <a:pt x="1284" y="2005"/>
                    <a:pt x="1284" y="2005"/>
                    <a:pt x="1284" y="2005"/>
                  </a:cubicBezTo>
                  <a:cubicBezTo>
                    <a:pt x="1284" y="2006"/>
                    <a:pt x="1283" y="2008"/>
                    <a:pt x="1283" y="2009"/>
                  </a:cubicBezTo>
                  <a:cubicBezTo>
                    <a:pt x="1283" y="2009"/>
                    <a:pt x="1283" y="2009"/>
                    <a:pt x="1283" y="2009"/>
                  </a:cubicBezTo>
                  <a:cubicBezTo>
                    <a:pt x="1282" y="2012"/>
                    <a:pt x="1280" y="2013"/>
                    <a:pt x="1278" y="2012"/>
                  </a:cubicBezTo>
                  <a:cubicBezTo>
                    <a:pt x="1278" y="2012"/>
                    <a:pt x="1278" y="2012"/>
                    <a:pt x="1278" y="2012"/>
                  </a:cubicBezTo>
                  <a:cubicBezTo>
                    <a:pt x="1276" y="2012"/>
                    <a:pt x="1275" y="2012"/>
                    <a:pt x="1274" y="2011"/>
                  </a:cubicBezTo>
                  <a:cubicBezTo>
                    <a:pt x="1274" y="2011"/>
                    <a:pt x="1274" y="2011"/>
                    <a:pt x="1274" y="2011"/>
                  </a:cubicBezTo>
                  <a:cubicBezTo>
                    <a:pt x="1273" y="2011"/>
                    <a:pt x="1273" y="2011"/>
                    <a:pt x="1273" y="2011"/>
                  </a:cubicBezTo>
                  <a:cubicBezTo>
                    <a:pt x="1273" y="2011"/>
                    <a:pt x="1273" y="2011"/>
                    <a:pt x="1273" y="2011"/>
                  </a:cubicBezTo>
                  <a:cubicBezTo>
                    <a:pt x="1272" y="2011"/>
                    <a:pt x="1272" y="2012"/>
                    <a:pt x="1271" y="2013"/>
                  </a:cubicBezTo>
                  <a:cubicBezTo>
                    <a:pt x="1271" y="2013"/>
                    <a:pt x="1271" y="2013"/>
                    <a:pt x="1271" y="2013"/>
                  </a:cubicBezTo>
                  <a:cubicBezTo>
                    <a:pt x="1269" y="2014"/>
                    <a:pt x="1265" y="2017"/>
                    <a:pt x="1262" y="2020"/>
                  </a:cubicBezTo>
                  <a:cubicBezTo>
                    <a:pt x="1262" y="2020"/>
                    <a:pt x="1262" y="2020"/>
                    <a:pt x="1262" y="2020"/>
                  </a:cubicBezTo>
                  <a:cubicBezTo>
                    <a:pt x="1261" y="2020"/>
                    <a:pt x="1260" y="2020"/>
                    <a:pt x="1260" y="2020"/>
                  </a:cubicBezTo>
                  <a:cubicBezTo>
                    <a:pt x="1260" y="2020"/>
                    <a:pt x="1260" y="2020"/>
                    <a:pt x="1260" y="2020"/>
                  </a:cubicBezTo>
                  <a:cubicBezTo>
                    <a:pt x="1259" y="2020"/>
                    <a:pt x="1258" y="2021"/>
                    <a:pt x="1258" y="2021"/>
                  </a:cubicBezTo>
                  <a:cubicBezTo>
                    <a:pt x="1258" y="2021"/>
                    <a:pt x="1258" y="2021"/>
                    <a:pt x="1258" y="2021"/>
                  </a:cubicBezTo>
                  <a:cubicBezTo>
                    <a:pt x="1257" y="2021"/>
                    <a:pt x="1257" y="2021"/>
                    <a:pt x="1256" y="2021"/>
                  </a:cubicBezTo>
                  <a:cubicBezTo>
                    <a:pt x="1256" y="2021"/>
                    <a:pt x="1256" y="2021"/>
                    <a:pt x="1256" y="2021"/>
                  </a:cubicBezTo>
                  <a:cubicBezTo>
                    <a:pt x="1255" y="2021"/>
                    <a:pt x="1253" y="2020"/>
                    <a:pt x="1253" y="2019"/>
                  </a:cubicBezTo>
                  <a:cubicBezTo>
                    <a:pt x="1253" y="2019"/>
                    <a:pt x="1253" y="2019"/>
                    <a:pt x="1253" y="2019"/>
                  </a:cubicBezTo>
                  <a:cubicBezTo>
                    <a:pt x="1253" y="2018"/>
                    <a:pt x="1253" y="2017"/>
                    <a:pt x="1253" y="2017"/>
                  </a:cubicBezTo>
                  <a:cubicBezTo>
                    <a:pt x="1253" y="2017"/>
                    <a:pt x="1253" y="2017"/>
                    <a:pt x="1253" y="2017"/>
                  </a:cubicBezTo>
                  <a:cubicBezTo>
                    <a:pt x="1253" y="2016"/>
                    <a:pt x="1253" y="2016"/>
                    <a:pt x="1253" y="2016"/>
                  </a:cubicBezTo>
                  <a:cubicBezTo>
                    <a:pt x="1253" y="2016"/>
                    <a:pt x="1253" y="2016"/>
                    <a:pt x="1253" y="2016"/>
                  </a:cubicBezTo>
                  <a:cubicBezTo>
                    <a:pt x="1253" y="2016"/>
                    <a:pt x="1253" y="2016"/>
                    <a:pt x="1253" y="2016"/>
                  </a:cubicBezTo>
                  <a:cubicBezTo>
                    <a:pt x="1253" y="2016"/>
                    <a:pt x="1253" y="2016"/>
                    <a:pt x="1253" y="2016"/>
                  </a:cubicBezTo>
                  <a:cubicBezTo>
                    <a:pt x="1252" y="2016"/>
                    <a:pt x="1251" y="2015"/>
                    <a:pt x="1250" y="2015"/>
                  </a:cubicBezTo>
                  <a:cubicBezTo>
                    <a:pt x="1250" y="2015"/>
                    <a:pt x="1250" y="2015"/>
                    <a:pt x="1250" y="2015"/>
                  </a:cubicBezTo>
                  <a:cubicBezTo>
                    <a:pt x="1248" y="2013"/>
                    <a:pt x="1248" y="2011"/>
                    <a:pt x="1247" y="2010"/>
                  </a:cubicBezTo>
                  <a:cubicBezTo>
                    <a:pt x="1247" y="2010"/>
                    <a:pt x="1247" y="2010"/>
                    <a:pt x="1247" y="2010"/>
                  </a:cubicBezTo>
                  <a:cubicBezTo>
                    <a:pt x="1247" y="2010"/>
                    <a:pt x="1247" y="2010"/>
                    <a:pt x="1246" y="2010"/>
                  </a:cubicBezTo>
                  <a:cubicBezTo>
                    <a:pt x="1246" y="2010"/>
                    <a:pt x="1246" y="2010"/>
                    <a:pt x="1246" y="2010"/>
                  </a:cubicBezTo>
                  <a:cubicBezTo>
                    <a:pt x="1245" y="2010"/>
                    <a:pt x="1245" y="2010"/>
                    <a:pt x="1245" y="2010"/>
                  </a:cubicBezTo>
                  <a:cubicBezTo>
                    <a:pt x="1245" y="2010"/>
                    <a:pt x="1245" y="2010"/>
                    <a:pt x="1245" y="2010"/>
                  </a:cubicBezTo>
                  <a:cubicBezTo>
                    <a:pt x="1244" y="2010"/>
                    <a:pt x="1244" y="2010"/>
                    <a:pt x="1244" y="2010"/>
                  </a:cubicBezTo>
                  <a:cubicBezTo>
                    <a:pt x="1244" y="2010"/>
                    <a:pt x="1244" y="2010"/>
                    <a:pt x="1244" y="2010"/>
                  </a:cubicBezTo>
                  <a:cubicBezTo>
                    <a:pt x="1240" y="2010"/>
                    <a:pt x="1239" y="2007"/>
                    <a:pt x="1238" y="2005"/>
                  </a:cubicBezTo>
                  <a:cubicBezTo>
                    <a:pt x="1238" y="2005"/>
                    <a:pt x="1238" y="2005"/>
                    <a:pt x="1238" y="2005"/>
                  </a:cubicBezTo>
                  <a:cubicBezTo>
                    <a:pt x="1238" y="2004"/>
                    <a:pt x="1235" y="2002"/>
                    <a:pt x="1232" y="2001"/>
                  </a:cubicBezTo>
                  <a:cubicBezTo>
                    <a:pt x="1232" y="2001"/>
                    <a:pt x="1232" y="2001"/>
                    <a:pt x="1232" y="2001"/>
                  </a:cubicBezTo>
                  <a:cubicBezTo>
                    <a:pt x="1228" y="2000"/>
                    <a:pt x="1227" y="1996"/>
                    <a:pt x="1225" y="1994"/>
                  </a:cubicBezTo>
                  <a:cubicBezTo>
                    <a:pt x="1225" y="1994"/>
                    <a:pt x="1225" y="1994"/>
                    <a:pt x="1225" y="1994"/>
                  </a:cubicBezTo>
                  <a:cubicBezTo>
                    <a:pt x="1224" y="1993"/>
                    <a:pt x="1220" y="1992"/>
                    <a:pt x="1219" y="1992"/>
                  </a:cubicBezTo>
                  <a:cubicBezTo>
                    <a:pt x="1219" y="1992"/>
                    <a:pt x="1219" y="1992"/>
                    <a:pt x="1219" y="1992"/>
                  </a:cubicBezTo>
                  <a:cubicBezTo>
                    <a:pt x="1217" y="1992"/>
                    <a:pt x="1216" y="1991"/>
                    <a:pt x="1214" y="1990"/>
                  </a:cubicBezTo>
                  <a:cubicBezTo>
                    <a:pt x="1214" y="1990"/>
                    <a:pt x="1214" y="1990"/>
                    <a:pt x="1214" y="1990"/>
                  </a:cubicBezTo>
                  <a:cubicBezTo>
                    <a:pt x="1212" y="1989"/>
                    <a:pt x="1211" y="1989"/>
                    <a:pt x="1210" y="1989"/>
                  </a:cubicBezTo>
                  <a:cubicBezTo>
                    <a:pt x="1210" y="1989"/>
                    <a:pt x="1210" y="1989"/>
                    <a:pt x="1210" y="1989"/>
                  </a:cubicBezTo>
                  <a:cubicBezTo>
                    <a:pt x="1210" y="1989"/>
                    <a:pt x="1210" y="1989"/>
                    <a:pt x="1210" y="1989"/>
                  </a:cubicBezTo>
                  <a:cubicBezTo>
                    <a:pt x="1210" y="1989"/>
                    <a:pt x="1210" y="1989"/>
                    <a:pt x="1210" y="1989"/>
                  </a:cubicBezTo>
                  <a:cubicBezTo>
                    <a:pt x="1209" y="1989"/>
                    <a:pt x="1208" y="1989"/>
                    <a:pt x="1207" y="1989"/>
                  </a:cubicBezTo>
                  <a:cubicBezTo>
                    <a:pt x="1207" y="1989"/>
                    <a:pt x="1207" y="1989"/>
                    <a:pt x="1207" y="1989"/>
                  </a:cubicBezTo>
                  <a:cubicBezTo>
                    <a:pt x="1206" y="1989"/>
                    <a:pt x="1205" y="1989"/>
                    <a:pt x="1204" y="1988"/>
                  </a:cubicBezTo>
                  <a:cubicBezTo>
                    <a:pt x="1204" y="1988"/>
                    <a:pt x="1204" y="1988"/>
                    <a:pt x="1204" y="1988"/>
                  </a:cubicBezTo>
                  <a:cubicBezTo>
                    <a:pt x="1203" y="1987"/>
                    <a:pt x="1203" y="1986"/>
                    <a:pt x="1203" y="1986"/>
                  </a:cubicBezTo>
                  <a:cubicBezTo>
                    <a:pt x="1203" y="1986"/>
                    <a:pt x="1203" y="1986"/>
                    <a:pt x="1203" y="1986"/>
                  </a:cubicBezTo>
                  <a:cubicBezTo>
                    <a:pt x="1203" y="1985"/>
                    <a:pt x="1203" y="1985"/>
                    <a:pt x="1203" y="1984"/>
                  </a:cubicBezTo>
                  <a:cubicBezTo>
                    <a:pt x="1203" y="1984"/>
                    <a:pt x="1203" y="1984"/>
                    <a:pt x="1203" y="1984"/>
                  </a:cubicBezTo>
                  <a:cubicBezTo>
                    <a:pt x="1204" y="1983"/>
                    <a:pt x="1204" y="1982"/>
                    <a:pt x="1204" y="1981"/>
                  </a:cubicBezTo>
                  <a:cubicBezTo>
                    <a:pt x="1204" y="1981"/>
                    <a:pt x="1204" y="1981"/>
                    <a:pt x="1204" y="1981"/>
                  </a:cubicBezTo>
                  <a:cubicBezTo>
                    <a:pt x="1204" y="1980"/>
                    <a:pt x="1204" y="1980"/>
                    <a:pt x="1204" y="1979"/>
                  </a:cubicBezTo>
                  <a:cubicBezTo>
                    <a:pt x="1204" y="1979"/>
                    <a:pt x="1204" y="1979"/>
                    <a:pt x="1204" y="1979"/>
                  </a:cubicBezTo>
                  <a:cubicBezTo>
                    <a:pt x="1204" y="1979"/>
                    <a:pt x="1204" y="1978"/>
                    <a:pt x="1204" y="1978"/>
                  </a:cubicBezTo>
                  <a:cubicBezTo>
                    <a:pt x="1204" y="1978"/>
                    <a:pt x="1204" y="1978"/>
                    <a:pt x="1204" y="1978"/>
                  </a:cubicBezTo>
                  <a:cubicBezTo>
                    <a:pt x="1204" y="1977"/>
                    <a:pt x="1204" y="1977"/>
                    <a:pt x="1203" y="1977"/>
                  </a:cubicBezTo>
                  <a:cubicBezTo>
                    <a:pt x="1203" y="1977"/>
                    <a:pt x="1203" y="1977"/>
                    <a:pt x="1203" y="1977"/>
                  </a:cubicBezTo>
                  <a:cubicBezTo>
                    <a:pt x="1203" y="1977"/>
                    <a:pt x="1203" y="1977"/>
                    <a:pt x="1203" y="1977"/>
                  </a:cubicBezTo>
                  <a:cubicBezTo>
                    <a:pt x="1203" y="1977"/>
                    <a:pt x="1203" y="1977"/>
                    <a:pt x="1203" y="1977"/>
                  </a:cubicBezTo>
                  <a:cubicBezTo>
                    <a:pt x="1202" y="1977"/>
                    <a:pt x="1200" y="1978"/>
                    <a:pt x="1199" y="1978"/>
                  </a:cubicBezTo>
                  <a:cubicBezTo>
                    <a:pt x="1199" y="1978"/>
                    <a:pt x="1199" y="1978"/>
                    <a:pt x="1199" y="1978"/>
                  </a:cubicBezTo>
                  <a:cubicBezTo>
                    <a:pt x="1199" y="1978"/>
                    <a:pt x="1199" y="1978"/>
                    <a:pt x="1198" y="1978"/>
                  </a:cubicBezTo>
                  <a:cubicBezTo>
                    <a:pt x="1198" y="1978"/>
                    <a:pt x="1198" y="1978"/>
                    <a:pt x="1198" y="1978"/>
                  </a:cubicBezTo>
                  <a:cubicBezTo>
                    <a:pt x="1197" y="1978"/>
                    <a:pt x="1196" y="1977"/>
                    <a:pt x="1196" y="1977"/>
                  </a:cubicBezTo>
                  <a:cubicBezTo>
                    <a:pt x="1196" y="1977"/>
                    <a:pt x="1196" y="1977"/>
                    <a:pt x="1196" y="1977"/>
                  </a:cubicBezTo>
                  <a:cubicBezTo>
                    <a:pt x="1195" y="1977"/>
                    <a:pt x="1194" y="1977"/>
                    <a:pt x="1194" y="1977"/>
                  </a:cubicBezTo>
                  <a:cubicBezTo>
                    <a:pt x="1194" y="1977"/>
                    <a:pt x="1194" y="1977"/>
                    <a:pt x="1194" y="1977"/>
                  </a:cubicBezTo>
                  <a:cubicBezTo>
                    <a:pt x="1194" y="1977"/>
                    <a:pt x="1193" y="1977"/>
                    <a:pt x="1191" y="197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1978"/>
                    <a:pt x="1190" y="1978"/>
                    <a:pt x="1190" y="1978"/>
                  </a:cubicBezTo>
                  <a:cubicBezTo>
                    <a:pt x="1190" y="1978"/>
                    <a:pt x="1190" y="1978"/>
                    <a:pt x="1190" y="1978"/>
                  </a:cubicBezTo>
                  <a:cubicBezTo>
                    <a:pt x="1188" y="1978"/>
                    <a:pt x="1187" y="1978"/>
                    <a:pt x="1186" y="1977"/>
                  </a:cubicBezTo>
                  <a:cubicBezTo>
                    <a:pt x="1186" y="1977"/>
                    <a:pt x="1186" y="1977"/>
                    <a:pt x="1186" y="1977"/>
                  </a:cubicBezTo>
                  <a:cubicBezTo>
                    <a:pt x="1184" y="1976"/>
                    <a:pt x="1184" y="1974"/>
                    <a:pt x="1183" y="1974"/>
                  </a:cubicBezTo>
                  <a:cubicBezTo>
                    <a:pt x="1183" y="1974"/>
                    <a:pt x="1183" y="1974"/>
                    <a:pt x="1183" y="1974"/>
                  </a:cubicBezTo>
                  <a:cubicBezTo>
                    <a:pt x="1183" y="1974"/>
                    <a:pt x="1182" y="1973"/>
                    <a:pt x="1182" y="1973"/>
                  </a:cubicBezTo>
                  <a:cubicBezTo>
                    <a:pt x="1182" y="1973"/>
                    <a:pt x="1182" y="1973"/>
                    <a:pt x="1182" y="1973"/>
                  </a:cubicBezTo>
                  <a:cubicBezTo>
                    <a:pt x="1181" y="1973"/>
                    <a:pt x="1181" y="1973"/>
                    <a:pt x="1181" y="1973"/>
                  </a:cubicBezTo>
                  <a:cubicBezTo>
                    <a:pt x="1181" y="1973"/>
                    <a:pt x="1181" y="1973"/>
                    <a:pt x="1181" y="1973"/>
                  </a:cubicBezTo>
                  <a:cubicBezTo>
                    <a:pt x="1179" y="1974"/>
                    <a:pt x="1177" y="1974"/>
                    <a:pt x="1175" y="1974"/>
                  </a:cubicBezTo>
                  <a:cubicBezTo>
                    <a:pt x="1175" y="1974"/>
                    <a:pt x="1175" y="1974"/>
                    <a:pt x="1175" y="1974"/>
                  </a:cubicBezTo>
                  <a:cubicBezTo>
                    <a:pt x="1174" y="1974"/>
                    <a:pt x="1174" y="1974"/>
                    <a:pt x="1174" y="1974"/>
                  </a:cubicBezTo>
                  <a:cubicBezTo>
                    <a:pt x="1174" y="1974"/>
                    <a:pt x="1174" y="1974"/>
                    <a:pt x="1174" y="1974"/>
                  </a:cubicBezTo>
                  <a:cubicBezTo>
                    <a:pt x="1170" y="1973"/>
                    <a:pt x="1170" y="1969"/>
                    <a:pt x="1170" y="1969"/>
                  </a:cubicBezTo>
                  <a:cubicBezTo>
                    <a:pt x="1170" y="1969"/>
                    <a:pt x="1170" y="1969"/>
                    <a:pt x="1170" y="1969"/>
                  </a:cubicBezTo>
                  <a:cubicBezTo>
                    <a:pt x="1170" y="1969"/>
                    <a:pt x="1170" y="1969"/>
                    <a:pt x="1170" y="1969"/>
                  </a:cubicBezTo>
                  <a:cubicBezTo>
                    <a:pt x="1170" y="1969"/>
                    <a:pt x="1170" y="1969"/>
                    <a:pt x="1170" y="1969"/>
                  </a:cubicBezTo>
                  <a:cubicBezTo>
                    <a:pt x="1170" y="1969"/>
                    <a:pt x="1170" y="1969"/>
                    <a:pt x="1170" y="1969"/>
                  </a:cubicBezTo>
                  <a:cubicBezTo>
                    <a:pt x="1169" y="1969"/>
                    <a:pt x="1168" y="1969"/>
                    <a:pt x="1168" y="1969"/>
                  </a:cubicBezTo>
                  <a:cubicBezTo>
                    <a:pt x="1168" y="1969"/>
                    <a:pt x="1168" y="1969"/>
                    <a:pt x="1168" y="1969"/>
                  </a:cubicBezTo>
                  <a:cubicBezTo>
                    <a:pt x="1165" y="1970"/>
                    <a:pt x="1162" y="1972"/>
                    <a:pt x="1160" y="1972"/>
                  </a:cubicBezTo>
                  <a:cubicBezTo>
                    <a:pt x="1160" y="1972"/>
                    <a:pt x="1160" y="1972"/>
                    <a:pt x="1160" y="1972"/>
                  </a:cubicBezTo>
                  <a:cubicBezTo>
                    <a:pt x="1157" y="1973"/>
                    <a:pt x="1154" y="1974"/>
                    <a:pt x="1150" y="1974"/>
                  </a:cubicBezTo>
                  <a:cubicBezTo>
                    <a:pt x="1150" y="1974"/>
                    <a:pt x="1150" y="1974"/>
                    <a:pt x="1150" y="1974"/>
                  </a:cubicBezTo>
                  <a:cubicBezTo>
                    <a:pt x="1147" y="1975"/>
                    <a:pt x="1146" y="1976"/>
                    <a:pt x="1145" y="1976"/>
                  </a:cubicBezTo>
                  <a:cubicBezTo>
                    <a:pt x="1145" y="1976"/>
                    <a:pt x="1145" y="1976"/>
                    <a:pt x="1145" y="1976"/>
                  </a:cubicBezTo>
                  <a:cubicBezTo>
                    <a:pt x="1145" y="1976"/>
                    <a:pt x="1145" y="1976"/>
                    <a:pt x="1145" y="1976"/>
                  </a:cubicBezTo>
                  <a:cubicBezTo>
                    <a:pt x="1145" y="1976"/>
                    <a:pt x="1145" y="1977"/>
                    <a:pt x="1145" y="1977"/>
                  </a:cubicBezTo>
                  <a:cubicBezTo>
                    <a:pt x="1145" y="1977"/>
                    <a:pt x="1145" y="1977"/>
                    <a:pt x="1145" y="1977"/>
                  </a:cubicBezTo>
                  <a:cubicBezTo>
                    <a:pt x="1144" y="1978"/>
                    <a:pt x="1144" y="1979"/>
                    <a:pt x="1144" y="1980"/>
                  </a:cubicBezTo>
                  <a:cubicBezTo>
                    <a:pt x="1144" y="1980"/>
                    <a:pt x="1144" y="1980"/>
                    <a:pt x="1144" y="1980"/>
                  </a:cubicBezTo>
                  <a:cubicBezTo>
                    <a:pt x="1142" y="1982"/>
                    <a:pt x="1141" y="1984"/>
                    <a:pt x="1140" y="1986"/>
                  </a:cubicBezTo>
                  <a:cubicBezTo>
                    <a:pt x="1140" y="1986"/>
                    <a:pt x="1140" y="1986"/>
                    <a:pt x="1140" y="1986"/>
                  </a:cubicBezTo>
                  <a:cubicBezTo>
                    <a:pt x="1137" y="1991"/>
                    <a:pt x="1130" y="1992"/>
                    <a:pt x="1127" y="1993"/>
                  </a:cubicBezTo>
                  <a:cubicBezTo>
                    <a:pt x="1127" y="1993"/>
                    <a:pt x="1127" y="1993"/>
                    <a:pt x="1127" y="1993"/>
                  </a:cubicBezTo>
                  <a:cubicBezTo>
                    <a:pt x="1124" y="1994"/>
                    <a:pt x="1115" y="1996"/>
                    <a:pt x="1111" y="1998"/>
                  </a:cubicBezTo>
                  <a:cubicBezTo>
                    <a:pt x="1111" y="1998"/>
                    <a:pt x="1111" y="1998"/>
                    <a:pt x="1111" y="1998"/>
                  </a:cubicBezTo>
                  <a:cubicBezTo>
                    <a:pt x="1106" y="1999"/>
                    <a:pt x="1087" y="2006"/>
                    <a:pt x="1081" y="2007"/>
                  </a:cubicBezTo>
                  <a:cubicBezTo>
                    <a:pt x="1081" y="2007"/>
                    <a:pt x="1081" y="2007"/>
                    <a:pt x="1081" y="2007"/>
                  </a:cubicBezTo>
                  <a:cubicBezTo>
                    <a:pt x="1079" y="2008"/>
                    <a:pt x="1078" y="2008"/>
                    <a:pt x="1077" y="2008"/>
                  </a:cubicBezTo>
                  <a:cubicBezTo>
                    <a:pt x="1077" y="2008"/>
                    <a:pt x="1077" y="2008"/>
                    <a:pt x="1077" y="2008"/>
                  </a:cubicBezTo>
                  <a:cubicBezTo>
                    <a:pt x="1072" y="2008"/>
                    <a:pt x="1069" y="2006"/>
                    <a:pt x="1066" y="2006"/>
                  </a:cubicBezTo>
                  <a:cubicBezTo>
                    <a:pt x="1066" y="2006"/>
                    <a:pt x="1066" y="2006"/>
                    <a:pt x="1066" y="2006"/>
                  </a:cubicBezTo>
                  <a:cubicBezTo>
                    <a:pt x="1066" y="2006"/>
                    <a:pt x="1065" y="2006"/>
                    <a:pt x="1065" y="2006"/>
                  </a:cubicBezTo>
                  <a:cubicBezTo>
                    <a:pt x="1065" y="2006"/>
                    <a:pt x="1065" y="2006"/>
                    <a:pt x="1065" y="2006"/>
                  </a:cubicBezTo>
                  <a:cubicBezTo>
                    <a:pt x="1062" y="2006"/>
                    <a:pt x="1059" y="2009"/>
                    <a:pt x="1058" y="2010"/>
                  </a:cubicBezTo>
                  <a:cubicBezTo>
                    <a:pt x="1058" y="2010"/>
                    <a:pt x="1058" y="2010"/>
                    <a:pt x="1058" y="2010"/>
                  </a:cubicBezTo>
                  <a:cubicBezTo>
                    <a:pt x="1057" y="2012"/>
                    <a:pt x="1049" y="2018"/>
                    <a:pt x="1049" y="2018"/>
                  </a:cubicBezTo>
                  <a:cubicBezTo>
                    <a:pt x="1049" y="2018"/>
                    <a:pt x="1049" y="2018"/>
                    <a:pt x="1049" y="2018"/>
                  </a:cubicBezTo>
                  <a:cubicBezTo>
                    <a:pt x="1049" y="2018"/>
                    <a:pt x="1035" y="2030"/>
                    <a:pt x="1033" y="2033"/>
                  </a:cubicBezTo>
                  <a:cubicBezTo>
                    <a:pt x="1033" y="2033"/>
                    <a:pt x="1033" y="2033"/>
                    <a:pt x="1033" y="2033"/>
                  </a:cubicBezTo>
                  <a:cubicBezTo>
                    <a:pt x="1031" y="2035"/>
                    <a:pt x="1030" y="2038"/>
                    <a:pt x="1029" y="2041"/>
                  </a:cubicBezTo>
                  <a:cubicBezTo>
                    <a:pt x="1029" y="2041"/>
                    <a:pt x="1029" y="2041"/>
                    <a:pt x="1029" y="2041"/>
                  </a:cubicBezTo>
                  <a:cubicBezTo>
                    <a:pt x="1028" y="2044"/>
                    <a:pt x="1026" y="2046"/>
                    <a:pt x="1024" y="2047"/>
                  </a:cubicBezTo>
                  <a:cubicBezTo>
                    <a:pt x="1024" y="2047"/>
                    <a:pt x="1024" y="2047"/>
                    <a:pt x="1024" y="2047"/>
                  </a:cubicBezTo>
                  <a:cubicBezTo>
                    <a:pt x="1022" y="2048"/>
                    <a:pt x="1017" y="2049"/>
                    <a:pt x="1012" y="2050"/>
                  </a:cubicBezTo>
                  <a:cubicBezTo>
                    <a:pt x="1012" y="2050"/>
                    <a:pt x="1012" y="2050"/>
                    <a:pt x="1012" y="2050"/>
                  </a:cubicBezTo>
                  <a:cubicBezTo>
                    <a:pt x="1011" y="2050"/>
                    <a:pt x="1009" y="2050"/>
                    <a:pt x="1007" y="2050"/>
                  </a:cubicBezTo>
                  <a:cubicBezTo>
                    <a:pt x="1007" y="2050"/>
                    <a:pt x="1007" y="2050"/>
                    <a:pt x="1007" y="2050"/>
                  </a:cubicBezTo>
                  <a:cubicBezTo>
                    <a:pt x="1003" y="2050"/>
                    <a:pt x="997" y="2049"/>
                    <a:pt x="991" y="2049"/>
                  </a:cubicBezTo>
                  <a:cubicBezTo>
                    <a:pt x="991" y="2049"/>
                    <a:pt x="991" y="2049"/>
                    <a:pt x="991" y="2049"/>
                  </a:cubicBezTo>
                  <a:cubicBezTo>
                    <a:pt x="990" y="2049"/>
                    <a:pt x="988" y="2049"/>
                    <a:pt x="987" y="2049"/>
                  </a:cubicBezTo>
                  <a:cubicBezTo>
                    <a:pt x="987" y="2049"/>
                    <a:pt x="987" y="2049"/>
                    <a:pt x="987" y="2049"/>
                  </a:cubicBezTo>
                  <a:cubicBezTo>
                    <a:pt x="983" y="2049"/>
                    <a:pt x="981" y="2049"/>
                    <a:pt x="978" y="2049"/>
                  </a:cubicBezTo>
                  <a:cubicBezTo>
                    <a:pt x="978" y="2049"/>
                    <a:pt x="978" y="2049"/>
                    <a:pt x="978" y="2049"/>
                  </a:cubicBezTo>
                  <a:cubicBezTo>
                    <a:pt x="977" y="2049"/>
                    <a:pt x="977" y="2049"/>
                    <a:pt x="977" y="2049"/>
                  </a:cubicBezTo>
                  <a:cubicBezTo>
                    <a:pt x="977" y="2049"/>
                    <a:pt x="977" y="2049"/>
                    <a:pt x="977" y="2049"/>
                  </a:cubicBezTo>
                  <a:cubicBezTo>
                    <a:pt x="971" y="2049"/>
                    <a:pt x="965" y="2045"/>
                    <a:pt x="963" y="2044"/>
                  </a:cubicBezTo>
                  <a:cubicBezTo>
                    <a:pt x="963" y="2044"/>
                    <a:pt x="963" y="2044"/>
                    <a:pt x="963" y="2044"/>
                  </a:cubicBezTo>
                  <a:cubicBezTo>
                    <a:pt x="962" y="2044"/>
                    <a:pt x="961" y="2044"/>
                    <a:pt x="960" y="2044"/>
                  </a:cubicBezTo>
                  <a:cubicBezTo>
                    <a:pt x="960" y="2044"/>
                    <a:pt x="960" y="2044"/>
                    <a:pt x="960" y="2044"/>
                  </a:cubicBezTo>
                  <a:cubicBezTo>
                    <a:pt x="960" y="2044"/>
                    <a:pt x="959" y="2044"/>
                    <a:pt x="958" y="2044"/>
                  </a:cubicBezTo>
                  <a:cubicBezTo>
                    <a:pt x="958" y="2044"/>
                    <a:pt x="958" y="2044"/>
                    <a:pt x="958" y="2044"/>
                  </a:cubicBezTo>
                  <a:cubicBezTo>
                    <a:pt x="958" y="2044"/>
                    <a:pt x="958" y="2044"/>
                    <a:pt x="957" y="2044"/>
                  </a:cubicBezTo>
                  <a:cubicBezTo>
                    <a:pt x="957" y="2044"/>
                    <a:pt x="957" y="2044"/>
                    <a:pt x="957" y="2044"/>
                  </a:cubicBezTo>
                  <a:cubicBezTo>
                    <a:pt x="955" y="2044"/>
                    <a:pt x="953" y="2043"/>
                    <a:pt x="950" y="2041"/>
                  </a:cubicBezTo>
                  <a:cubicBezTo>
                    <a:pt x="950" y="2041"/>
                    <a:pt x="950" y="2041"/>
                    <a:pt x="950" y="2041"/>
                  </a:cubicBezTo>
                  <a:cubicBezTo>
                    <a:pt x="947" y="2039"/>
                    <a:pt x="946" y="2038"/>
                    <a:pt x="943" y="2037"/>
                  </a:cubicBezTo>
                  <a:cubicBezTo>
                    <a:pt x="943" y="2037"/>
                    <a:pt x="943" y="2037"/>
                    <a:pt x="943" y="2037"/>
                  </a:cubicBezTo>
                  <a:cubicBezTo>
                    <a:pt x="942" y="2037"/>
                    <a:pt x="942" y="2037"/>
                    <a:pt x="941" y="2037"/>
                  </a:cubicBezTo>
                  <a:cubicBezTo>
                    <a:pt x="941" y="2037"/>
                    <a:pt x="941" y="2037"/>
                    <a:pt x="941" y="2037"/>
                  </a:cubicBezTo>
                  <a:cubicBezTo>
                    <a:pt x="938" y="2037"/>
                    <a:pt x="933" y="2038"/>
                    <a:pt x="930" y="2038"/>
                  </a:cubicBezTo>
                  <a:cubicBezTo>
                    <a:pt x="930" y="2038"/>
                    <a:pt x="930" y="2038"/>
                    <a:pt x="930" y="2038"/>
                  </a:cubicBezTo>
                  <a:cubicBezTo>
                    <a:pt x="929" y="2038"/>
                    <a:pt x="928" y="2038"/>
                    <a:pt x="927" y="2038"/>
                  </a:cubicBezTo>
                  <a:cubicBezTo>
                    <a:pt x="927" y="2038"/>
                    <a:pt x="927" y="2038"/>
                    <a:pt x="927" y="2038"/>
                  </a:cubicBezTo>
                  <a:cubicBezTo>
                    <a:pt x="923" y="2038"/>
                    <a:pt x="919" y="2038"/>
                    <a:pt x="917" y="2038"/>
                  </a:cubicBezTo>
                  <a:cubicBezTo>
                    <a:pt x="917" y="2038"/>
                    <a:pt x="917" y="2038"/>
                    <a:pt x="917" y="2038"/>
                  </a:cubicBezTo>
                  <a:cubicBezTo>
                    <a:pt x="917" y="2038"/>
                    <a:pt x="916" y="2038"/>
                    <a:pt x="916" y="2038"/>
                  </a:cubicBezTo>
                  <a:cubicBezTo>
                    <a:pt x="916" y="2038"/>
                    <a:pt x="916" y="2038"/>
                    <a:pt x="916" y="2038"/>
                  </a:cubicBezTo>
                  <a:cubicBezTo>
                    <a:pt x="914" y="2038"/>
                    <a:pt x="911" y="2039"/>
                    <a:pt x="909" y="2039"/>
                  </a:cubicBezTo>
                  <a:cubicBezTo>
                    <a:pt x="909" y="2039"/>
                    <a:pt x="909" y="2039"/>
                    <a:pt x="909" y="2039"/>
                  </a:cubicBezTo>
                  <a:cubicBezTo>
                    <a:pt x="909" y="2039"/>
                    <a:pt x="909" y="2039"/>
                    <a:pt x="908" y="2039"/>
                  </a:cubicBezTo>
                  <a:cubicBezTo>
                    <a:pt x="908" y="2039"/>
                    <a:pt x="908" y="2039"/>
                    <a:pt x="908" y="2039"/>
                  </a:cubicBezTo>
                  <a:cubicBezTo>
                    <a:pt x="907" y="2039"/>
                    <a:pt x="906" y="2038"/>
                    <a:pt x="905" y="2037"/>
                  </a:cubicBezTo>
                  <a:cubicBezTo>
                    <a:pt x="905" y="2037"/>
                    <a:pt x="905" y="2037"/>
                    <a:pt x="905" y="2037"/>
                  </a:cubicBezTo>
                  <a:cubicBezTo>
                    <a:pt x="905" y="2036"/>
                    <a:pt x="905" y="2035"/>
                    <a:pt x="905" y="2034"/>
                  </a:cubicBezTo>
                  <a:cubicBezTo>
                    <a:pt x="905" y="2034"/>
                    <a:pt x="905" y="2034"/>
                    <a:pt x="905" y="2034"/>
                  </a:cubicBezTo>
                  <a:cubicBezTo>
                    <a:pt x="905" y="2032"/>
                    <a:pt x="905" y="2031"/>
                    <a:pt x="905" y="2030"/>
                  </a:cubicBezTo>
                  <a:cubicBezTo>
                    <a:pt x="905" y="2030"/>
                    <a:pt x="905" y="2030"/>
                    <a:pt x="905" y="2030"/>
                  </a:cubicBezTo>
                  <a:cubicBezTo>
                    <a:pt x="905" y="2029"/>
                    <a:pt x="905" y="2029"/>
                    <a:pt x="905" y="2028"/>
                  </a:cubicBezTo>
                  <a:cubicBezTo>
                    <a:pt x="905" y="2028"/>
                    <a:pt x="905" y="2028"/>
                    <a:pt x="905" y="2028"/>
                  </a:cubicBezTo>
                  <a:cubicBezTo>
                    <a:pt x="905" y="2026"/>
                    <a:pt x="905" y="2025"/>
                    <a:pt x="904" y="2023"/>
                  </a:cubicBezTo>
                  <a:cubicBezTo>
                    <a:pt x="904" y="2023"/>
                    <a:pt x="904" y="2023"/>
                    <a:pt x="904" y="2023"/>
                  </a:cubicBezTo>
                  <a:cubicBezTo>
                    <a:pt x="903" y="2021"/>
                    <a:pt x="902" y="2019"/>
                    <a:pt x="902" y="2015"/>
                  </a:cubicBezTo>
                  <a:cubicBezTo>
                    <a:pt x="902" y="2015"/>
                    <a:pt x="902" y="2015"/>
                    <a:pt x="902" y="2015"/>
                  </a:cubicBezTo>
                  <a:cubicBezTo>
                    <a:pt x="902" y="2015"/>
                    <a:pt x="902" y="2015"/>
                    <a:pt x="902" y="2015"/>
                  </a:cubicBezTo>
                  <a:cubicBezTo>
                    <a:pt x="902" y="2015"/>
                    <a:pt x="902" y="2015"/>
                    <a:pt x="902" y="2015"/>
                  </a:cubicBezTo>
                  <a:cubicBezTo>
                    <a:pt x="902" y="2010"/>
                    <a:pt x="906" y="2006"/>
                    <a:pt x="909" y="2004"/>
                  </a:cubicBezTo>
                  <a:cubicBezTo>
                    <a:pt x="909" y="2004"/>
                    <a:pt x="909" y="2004"/>
                    <a:pt x="909" y="2004"/>
                  </a:cubicBezTo>
                  <a:cubicBezTo>
                    <a:pt x="911" y="2002"/>
                    <a:pt x="911" y="2001"/>
                    <a:pt x="911" y="1999"/>
                  </a:cubicBezTo>
                  <a:cubicBezTo>
                    <a:pt x="911" y="1999"/>
                    <a:pt x="911" y="1999"/>
                    <a:pt x="911" y="1999"/>
                  </a:cubicBezTo>
                  <a:cubicBezTo>
                    <a:pt x="911" y="1999"/>
                    <a:pt x="911" y="1999"/>
                    <a:pt x="911" y="1999"/>
                  </a:cubicBezTo>
                  <a:cubicBezTo>
                    <a:pt x="911" y="1999"/>
                    <a:pt x="911" y="1999"/>
                    <a:pt x="911" y="1999"/>
                  </a:cubicBezTo>
                  <a:cubicBezTo>
                    <a:pt x="911" y="1998"/>
                    <a:pt x="911" y="1997"/>
                    <a:pt x="909" y="1993"/>
                  </a:cubicBezTo>
                  <a:cubicBezTo>
                    <a:pt x="909" y="1993"/>
                    <a:pt x="909" y="1993"/>
                    <a:pt x="909" y="1993"/>
                  </a:cubicBezTo>
                  <a:cubicBezTo>
                    <a:pt x="908" y="1988"/>
                    <a:pt x="908" y="1989"/>
                    <a:pt x="906" y="1987"/>
                  </a:cubicBezTo>
                  <a:cubicBezTo>
                    <a:pt x="906" y="1987"/>
                    <a:pt x="906" y="1987"/>
                    <a:pt x="906" y="1987"/>
                  </a:cubicBezTo>
                  <a:cubicBezTo>
                    <a:pt x="906" y="1987"/>
                    <a:pt x="905" y="1987"/>
                    <a:pt x="903" y="1987"/>
                  </a:cubicBezTo>
                  <a:cubicBezTo>
                    <a:pt x="903" y="1987"/>
                    <a:pt x="903" y="1987"/>
                    <a:pt x="903" y="1987"/>
                  </a:cubicBezTo>
                  <a:cubicBezTo>
                    <a:pt x="902" y="1987"/>
                    <a:pt x="900" y="1987"/>
                    <a:pt x="898" y="1986"/>
                  </a:cubicBezTo>
                  <a:cubicBezTo>
                    <a:pt x="898" y="1986"/>
                    <a:pt x="898" y="1986"/>
                    <a:pt x="898" y="1986"/>
                  </a:cubicBezTo>
                  <a:cubicBezTo>
                    <a:pt x="894" y="1986"/>
                    <a:pt x="890" y="1985"/>
                    <a:pt x="885" y="1982"/>
                  </a:cubicBezTo>
                  <a:cubicBezTo>
                    <a:pt x="885" y="1982"/>
                    <a:pt x="885" y="1982"/>
                    <a:pt x="885" y="1982"/>
                  </a:cubicBezTo>
                  <a:cubicBezTo>
                    <a:pt x="881" y="1980"/>
                    <a:pt x="880" y="1977"/>
                    <a:pt x="880" y="1975"/>
                  </a:cubicBezTo>
                  <a:cubicBezTo>
                    <a:pt x="880" y="1975"/>
                    <a:pt x="880" y="1975"/>
                    <a:pt x="880" y="1975"/>
                  </a:cubicBezTo>
                  <a:cubicBezTo>
                    <a:pt x="880" y="1974"/>
                    <a:pt x="880" y="1974"/>
                    <a:pt x="880" y="1973"/>
                  </a:cubicBezTo>
                  <a:cubicBezTo>
                    <a:pt x="880" y="1973"/>
                    <a:pt x="880" y="1973"/>
                    <a:pt x="880" y="1973"/>
                  </a:cubicBezTo>
                  <a:cubicBezTo>
                    <a:pt x="881" y="1970"/>
                    <a:pt x="884" y="1963"/>
                    <a:pt x="884" y="1960"/>
                  </a:cubicBezTo>
                  <a:cubicBezTo>
                    <a:pt x="884" y="1960"/>
                    <a:pt x="884" y="1960"/>
                    <a:pt x="884" y="1960"/>
                  </a:cubicBezTo>
                  <a:cubicBezTo>
                    <a:pt x="885" y="1959"/>
                    <a:pt x="885" y="1959"/>
                    <a:pt x="885" y="1958"/>
                  </a:cubicBezTo>
                  <a:cubicBezTo>
                    <a:pt x="885" y="1958"/>
                    <a:pt x="885" y="1958"/>
                    <a:pt x="885" y="1958"/>
                  </a:cubicBezTo>
                  <a:cubicBezTo>
                    <a:pt x="885" y="1957"/>
                    <a:pt x="885" y="1958"/>
                    <a:pt x="883" y="1957"/>
                  </a:cubicBezTo>
                  <a:cubicBezTo>
                    <a:pt x="883" y="1957"/>
                    <a:pt x="883" y="1957"/>
                    <a:pt x="883" y="1957"/>
                  </a:cubicBezTo>
                  <a:cubicBezTo>
                    <a:pt x="882" y="1957"/>
                    <a:pt x="881" y="1956"/>
                    <a:pt x="881" y="1955"/>
                  </a:cubicBezTo>
                  <a:cubicBezTo>
                    <a:pt x="881" y="1955"/>
                    <a:pt x="881" y="1955"/>
                    <a:pt x="881" y="1955"/>
                  </a:cubicBezTo>
                  <a:cubicBezTo>
                    <a:pt x="881" y="1953"/>
                    <a:pt x="882" y="1952"/>
                    <a:pt x="883" y="1951"/>
                  </a:cubicBezTo>
                  <a:cubicBezTo>
                    <a:pt x="883" y="1951"/>
                    <a:pt x="883" y="1951"/>
                    <a:pt x="883" y="1951"/>
                  </a:cubicBezTo>
                  <a:cubicBezTo>
                    <a:pt x="884" y="1951"/>
                    <a:pt x="885" y="1951"/>
                    <a:pt x="885" y="1950"/>
                  </a:cubicBezTo>
                  <a:cubicBezTo>
                    <a:pt x="885" y="1950"/>
                    <a:pt x="885" y="1950"/>
                    <a:pt x="885" y="1950"/>
                  </a:cubicBezTo>
                  <a:cubicBezTo>
                    <a:pt x="885" y="1950"/>
                    <a:pt x="885" y="1950"/>
                    <a:pt x="885" y="1950"/>
                  </a:cubicBezTo>
                  <a:cubicBezTo>
                    <a:pt x="885" y="1950"/>
                    <a:pt x="885" y="1950"/>
                    <a:pt x="885" y="1949"/>
                  </a:cubicBezTo>
                  <a:cubicBezTo>
                    <a:pt x="885" y="1949"/>
                    <a:pt x="885" y="1949"/>
                    <a:pt x="885" y="1949"/>
                  </a:cubicBezTo>
                  <a:cubicBezTo>
                    <a:pt x="884" y="1949"/>
                    <a:pt x="884" y="1949"/>
                    <a:pt x="883" y="1949"/>
                  </a:cubicBezTo>
                  <a:cubicBezTo>
                    <a:pt x="883" y="1949"/>
                    <a:pt x="883" y="1949"/>
                    <a:pt x="883" y="1949"/>
                  </a:cubicBezTo>
                  <a:cubicBezTo>
                    <a:pt x="882" y="1948"/>
                    <a:pt x="881" y="1947"/>
                    <a:pt x="879" y="1947"/>
                  </a:cubicBezTo>
                  <a:cubicBezTo>
                    <a:pt x="879" y="1947"/>
                    <a:pt x="879" y="1947"/>
                    <a:pt x="879" y="1947"/>
                  </a:cubicBezTo>
                  <a:cubicBezTo>
                    <a:pt x="876" y="1944"/>
                    <a:pt x="875" y="1941"/>
                    <a:pt x="874" y="1939"/>
                  </a:cubicBezTo>
                  <a:cubicBezTo>
                    <a:pt x="874" y="1939"/>
                    <a:pt x="874" y="1939"/>
                    <a:pt x="874" y="1939"/>
                  </a:cubicBezTo>
                  <a:cubicBezTo>
                    <a:pt x="873" y="1937"/>
                    <a:pt x="873" y="1936"/>
                    <a:pt x="871" y="1935"/>
                  </a:cubicBezTo>
                  <a:cubicBezTo>
                    <a:pt x="871" y="1935"/>
                    <a:pt x="871" y="1935"/>
                    <a:pt x="871" y="1935"/>
                  </a:cubicBezTo>
                  <a:cubicBezTo>
                    <a:pt x="871" y="1935"/>
                    <a:pt x="870" y="1935"/>
                    <a:pt x="870" y="1935"/>
                  </a:cubicBezTo>
                  <a:cubicBezTo>
                    <a:pt x="870" y="1935"/>
                    <a:pt x="870" y="1935"/>
                    <a:pt x="870" y="1935"/>
                  </a:cubicBezTo>
                  <a:cubicBezTo>
                    <a:pt x="870" y="1935"/>
                    <a:pt x="869" y="1937"/>
                    <a:pt x="866" y="1938"/>
                  </a:cubicBezTo>
                  <a:cubicBezTo>
                    <a:pt x="866" y="1938"/>
                    <a:pt x="866" y="1938"/>
                    <a:pt x="866" y="1938"/>
                  </a:cubicBezTo>
                  <a:cubicBezTo>
                    <a:pt x="865" y="1939"/>
                    <a:pt x="863" y="1939"/>
                    <a:pt x="861" y="1939"/>
                  </a:cubicBezTo>
                  <a:cubicBezTo>
                    <a:pt x="861" y="1939"/>
                    <a:pt x="861" y="1939"/>
                    <a:pt x="861" y="1939"/>
                  </a:cubicBezTo>
                  <a:cubicBezTo>
                    <a:pt x="860" y="1939"/>
                    <a:pt x="860" y="1939"/>
                    <a:pt x="859" y="1939"/>
                  </a:cubicBezTo>
                  <a:cubicBezTo>
                    <a:pt x="859" y="1939"/>
                    <a:pt x="859" y="1939"/>
                    <a:pt x="859" y="1939"/>
                  </a:cubicBezTo>
                  <a:cubicBezTo>
                    <a:pt x="859" y="1939"/>
                    <a:pt x="859" y="1939"/>
                    <a:pt x="859" y="1939"/>
                  </a:cubicBezTo>
                  <a:cubicBezTo>
                    <a:pt x="859" y="1939"/>
                    <a:pt x="859" y="1939"/>
                    <a:pt x="859" y="1939"/>
                  </a:cubicBezTo>
                  <a:cubicBezTo>
                    <a:pt x="859" y="1939"/>
                    <a:pt x="858" y="1939"/>
                    <a:pt x="858" y="1939"/>
                  </a:cubicBezTo>
                  <a:cubicBezTo>
                    <a:pt x="858" y="1939"/>
                    <a:pt x="858" y="1939"/>
                    <a:pt x="858" y="1939"/>
                  </a:cubicBezTo>
                  <a:cubicBezTo>
                    <a:pt x="858" y="1940"/>
                    <a:pt x="858" y="1941"/>
                    <a:pt x="858" y="1942"/>
                  </a:cubicBezTo>
                  <a:cubicBezTo>
                    <a:pt x="858" y="1942"/>
                    <a:pt x="858" y="1942"/>
                    <a:pt x="858" y="1942"/>
                  </a:cubicBezTo>
                  <a:cubicBezTo>
                    <a:pt x="857" y="1943"/>
                    <a:pt x="856" y="1944"/>
                    <a:pt x="854" y="1944"/>
                  </a:cubicBezTo>
                  <a:cubicBezTo>
                    <a:pt x="854" y="1944"/>
                    <a:pt x="854" y="1944"/>
                    <a:pt x="854" y="1944"/>
                  </a:cubicBezTo>
                  <a:cubicBezTo>
                    <a:pt x="853" y="1944"/>
                    <a:pt x="852" y="1944"/>
                    <a:pt x="851" y="1943"/>
                  </a:cubicBezTo>
                  <a:cubicBezTo>
                    <a:pt x="851" y="1943"/>
                    <a:pt x="851" y="1943"/>
                    <a:pt x="851" y="1943"/>
                  </a:cubicBezTo>
                  <a:cubicBezTo>
                    <a:pt x="850" y="1942"/>
                    <a:pt x="844" y="1939"/>
                    <a:pt x="841" y="1937"/>
                  </a:cubicBezTo>
                  <a:cubicBezTo>
                    <a:pt x="841" y="1937"/>
                    <a:pt x="841" y="1937"/>
                    <a:pt x="841" y="1937"/>
                  </a:cubicBezTo>
                  <a:cubicBezTo>
                    <a:pt x="837" y="1934"/>
                    <a:pt x="832" y="1928"/>
                    <a:pt x="829" y="1926"/>
                  </a:cubicBezTo>
                  <a:cubicBezTo>
                    <a:pt x="829" y="1926"/>
                    <a:pt x="829" y="1926"/>
                    <a:pt x="829" y="1926"/>
                  </a:cubicBezTo>
                  <a:cubicBezTo>
                    <a:pt x="828" y="1925"/>
                    <a:pt x="827" y="1925"/>
                    <a:pt x="826" y="1925"/>
                  </a:cubicBezTo>
                  <a:cubicBezTo>
                    <a:pt x="826" y="1925"/>
                    <a:pt x="826" y="1925"/>
                    <a:pt x="826" y="1925"/>
                  </a:cubicBezTo>
                  <a:cubicBezTo>
                    <a:pt x="825" y="1925"/>
                    <a:pt x="824" y="1925"/>
                    <a:pt x="821" y="1925"/>
                  </a:cubicBezTo>
                  <a:cubicBezTo>
                    <a:pt x="821" y="1925"/>
                    <a:pt x="821" y="1925"/>
                    <a:pt x="821" y="1925"/>
                  </a:cubicBezTo>
                  <a:cubicBezTo>
                    <a:pt x="821" y="1925"/>
                    <a:pt x="821" y="1925"/>
                    <a:pt x="820" y="1925"/>
                  </a:cubicBezTo>
                  <a:cubicBezTo>
                    <a:pt x="820" y="1925"/>
                    <a:pt x="820" y="1925"/>
                    <a:pt x="820" y="1925"/>
                  </a:cubicBezTo>
                  <a:cubicBezTo>
                    <a:pt x="815" y="1925"/>
                    <a:pt x="812" y="1922"/>
                    <a:pt x="810" y="1920"/>
                  </a:cubicBezTo>
                  <a:cubicBezTo>
                    <a:pt x="810" y="1920"/>
                    <a:pt x="810" y="1920"/>
                    <a:pt x="810" y="1920"/>
                  </a:cubicBezTo>
                  <a:cubicBezTo>
                    <a:pt x="807" y="1917"/>
                    <a:pt x="805" y="1916"/>
                    <a:pt x="802" y="1915"/>
                  </a:cubicBezTo>
                  <a:cubicBezTo>
                    <a:pt x="802" y="1915"/>
                    <a:pt x="802" y="1915"/>
                    <a:pt x="802" y="1915"/>
                  </a:cubicBezTo>
                  <a:cubicBezTo>
                    <a:pt x="799" y="1913"/>
                    <a:pt x="797" y="1911"/>
                    <a:pt x="795" y="1909"/>
                  </a:cubicBezTo>
                  <a:cubicBezTo>
                    <a:pt x="795" y="1909"/>
                    <a:pt x="795" y="1909"/>
                    <a:pt x="795" y="1909"/>
                  </a:cubicBezTo>
                  <a:cubicBezTo>
                    <a:pt x="795" y="1908"/>
                    <a:pt x="795" y="1908"/>
                    <a:pt x="794" y="1908"/>
                  </a:cubicBezTo>
                  <a:cubicBezTo>
                    <a:pt x="794" y="1908"/>
                    <a:pt x="794" y="1908"/>
                    <a:pt x="794" y="1908"/>
                  </a:cubicBezTo>
                  <a:cubicBezTo>
                    <a:pt x="793" y="1908"/>
                    <a:pt x="790" y="1910"/>
                    <a:pt x="788" y="1911"/>
                  </a:cubicBezTo>
                  <a:cubicBezTo>
                    <a:pt x="788" y="1911"/>
                    <a:pt x="788" y="1911"/>
                    <a:pt x="788" y="1911"/>
                  </a:cubicBezTo>
                  <a:cubicBezTo>
                    <a:pt x="788" y="1911"/>
                    <a:pt x="787" y="1911"/>
                    <a:pt x="786" y="1911"/>
                  </a:cubicBezTo>
                  <a:cubicBezTo>
                    <a:pt x="786" y="1911"/>
                    <a:pt x="786" y="1911"/>
                    <a:pt x="786" y="1911"/>
                  </a:cubicBezTo>
                  <a:cubicBezTo>
                    <a:pt x="782" y="1911"/>
                    <a:pt x="780" y="1908"/>
                    <a:pt x="779" y="1907"/>
                  </a:cubicBezTo>
                  <a:cubicBezTo>
                    <a:pt x="779" y="1907"/>
                    <a:pt x="779" y="1907"/>
                    <a:pt x="779" y="1907"/>
                  </a:cubicBezTo>
                  <a:cubicBezTo>
                    <a:pt x="777" y="1905"/>
                    <a:pt x="774" y="1901"/>
                    <a:pt x="773" y="1900"/>
                  </a:cubicBezTo>
                  <a:cubicBezTo>
                    <a:pt x="773" y="1900"/>
                    <a:pt x="773" y="1900"/>
                    <a:pt x="773" y="1900"/>
                  </a:cubicBezTo>
                  <a:cubicBezTo>
                    <a:pt x="772" y="1900"/>
                    <a:pt x="772" y="1900"/>
                    <a:pt x="771" y="1900"/>
                  </a:cubicBezTo>
                  <a:cubicBezTo>
                    <a:pt x="771" y="1900"/>
                    <a:pt x="771" y="1900"/>
                    <a:pt x="771" y="1900"/>
                  </a:cubicBezTo>
                  <a:cubicBezTo>
                    <a:pt x="769" y="1900"/>
                    <a:pt x="767" y="1901"/>
                    <a:pt x="765" y="1901"/>
                  </a:cubicBezTo>
                  <a:cubicBezTo>
                    <a:pt x="765" y="1901"/>
                    <a:pt x="765" y="1901"/>
                    <a:pt x="765" y="1901"/>
                  </a:cubicBezTo>
                  <a:cubicBezTo>
                    <a:pt x="762" y="1902"/>
                    <a:pt x="756" y="1903"/>
                    <a:pt x="752" y="1904"/>
                  </a:cubicBezTo>
                  <a:cubicBezTo>
                    <a:pt x="752" y="1904"/>
                    <a:pt x="752" y="1904"/>
                    <a:pt x="752" y="1904"/>
                  </a:cubicBezTo>
                  <a:cubicBezTo>
                    <a:pt x="749" y="1906"/>
                    <a:pt x="746" y="1909"/>
                    <a:pt x="745" y="1911"/>
                  </a:cubicBezTo>
                  <a:cubicBezTo>
                    <a:pt x="745" y="1911"/>
                    <a:pt x="745" y="1911"/>
                    <a:pt x="745" y="1911"/>
                  </a:cubicBezTo>
                  <a:cubicBezTo>
                    <a:pt x="744" y="1912"/>
                    <a:pt x="743" y="1914"/>
                    <a:pt x="740" y="1916"/>
                  </a:cubicBezTo>
                  <a:cubicBezTo>
                    <a:pt x="740" y="1916"/>
                    <a:pt x="740" y="1916"/>
                    <a:pt x="740" y="1916"/>
                  </a:cubicBezTo>
                  <a:cubicBezTo>
                    <a:pt x="737" y="1919"/>
                    <a:pt x="733" y="1921"/>
                    <a:pt x="731" y="1923"/>
                  </a:cubicBezTo>
                  <a:cubicBezTo>
                    <a:pt x="731" y="1923"/>
                    <a:pt x="731" y="1923"/>
                    <a:pt x="731" y="1923"/>
                  </a:cubicBezTo>
                  <a:cubicBezTo>
                    <a:pt x="729" y="1924"/>
                    <a:pt x="723" y="1930"/>
                    <a:pt x="722" y="1931"/>
                  </a:cubicBezTo>
                  <a:cubicBezTo>
                    <a:pt x="722" y="1931"/>
                    <a:pt x="722" y="1931"/>
                    <a:pt x="722" y="1931"/>
                  </a:cubicBezTo>
                  <a:cubicBezTo>
                    <a:pt x="721" y="1931"/>
                    <a:pt x="720" y="1934"/>
                    <a:pt x="718" y="1936"/>
                  </a:cubicBezTo>
                  <a:cubicBezTo>
                    <a:pt x="718" y="1936"/>
                    <a:pt x="718" y="1936"/>
                    <a:pt x="718" y="1936"/>
                  </a:cubicBezTo>
                  <a:cubicBezTo>
                    <a:pt x="717" y="1939"/>
                    <a:pt x="716" y="1941"/>
                    <a:pt x="715" y="1945"/>
                  </a:cubicBezTo>
                  <a:cubicBezTo>
                    <a:pt x="715" y="1945"/>
                    <a:pt x="715" y="1945"/>
                    <a:pt x="715" y="1945"/>
                  </a:cubicBezTo>
                  <a:cubicBezTo>
                    <a:pt x="714" y="1946"/>
                    <a:pt x="714" y="1948"/>
                    <a:pt x="714" y="1949"/>
                  </a:cubicBezTo>
                  <a:cubicBezTo>
                    <a:pt x="714" y="1949"/>
                    <a:pt x="714" y="1949"/>
                    <a:pt x="714" y="1949"/>
                  </a:cubicBezTo>
                  <a:cubicBezTo>
                    <a:pt x="714" y="1950"/>
                    <a:pt x="714" y="1951"/>
                    <a:pt x="714" y="1951"/>
                  </a:cubicBezTo>
                  <a:cubicBezTo>
                    <a:pt x="714" y="1951"/>
                    <a:pt x="714" y="1951"/>
                    <a:pt x="714" y="1951"/>
                  </a:cubicBezTo>
                  <a:cubicBezTo>
                    <a:pt x="714" y="1952"/>
                    <a:pt x="715" y="1953"/>
                    <a:pt x="715" y="1954"/>
                  </a:cubicBezTo>
                  <a:cubicBezTo>
                    <a:pt x="715" y="1954"/>
                    <a:pt x="715" y="1954"/>
                    <a:pt x="715" y="1954"/>
                  </a:cubicBezTo>
                  <a:cubicBezTo>
                    <a:pt x="715" y="1955"/>
                    <a:pt x="714" y="1956"/>
                    <a:pt x="714" y="1957"/>
                  </a:cubicBezTo>
                  <a:cubicBezTo>
                    <a:pt x="714" y="1957"/>
                    <a:pt x="714" y="1957"/>
                    <a:pt x="714" y="1957"/>
                  </a:cubicBezTo>
                  <a:cubicBezTo>
                    <a:pt x="713" y="1961"/>
                    <a:pt x="708" y="1963"/>
                    <a:pt x="705" y="1964"/>
                  </a:cubicBezTo>
                  <a:cubicBezTo>
                    <a:pt x="705" y="1964"/>
                    <a:pt x="705" y="1964"/>
                    <a:pt x="705" y="1964"/>
                  </a:cubicBezTo>
                  <a:cubicBezTo>
                    <a:pt x="704" y="1964"/>
                    <a:pt x="704" y="1964"/>
                    <a:pt x="704" y="1964"/>
                  </a:cubicBezTo>
                  <a:cubicBezTo>
                    <a:pt x="704" y="1964"/>
                    <a:pt x="704" y="1964"/>
                    <a:pt x="704" y="1964"/>
                  </a:cubicBezTo>
                  <a:cubicBezTo>
                    <a:pt x="699" y="1964"/>
                    <a:pt x="696" y="1960"/>
                    <a:pt x="695" y="1958"/>
                  </a:cubicBezTo>
                  <a:cubicBezTo>
                    <a:pt x="695" y="1958"/>
                    <a:pt x="695" y="1958"/>
                    <a:pt x="695" y="1958"/>
                  </a:cubicBezTo>
                  <a:cubicBezTo>
                    <a:pt x="693" y="1955"/>
                    <a:pt x="689" y="1950"/>
                    <a:pt x="688" y="1945"/>
                  </a:cubicBezTo>
                  <a:cubicBezTo>
                    <a:pt x="688" y="1945"/>
                    <a:pt x="688" y="1945"/>
                    <a:pt x="688" y="1945"/>
                  </a:cubicBezTo>
                  <a:cubicBezTo>
                    <a:pt x="687" y="1943"/>
                    <a:pt x="687" y="1942"/>
                    <a:pt x="687" y="1941"/>
                  </a:cubicBezTo>
                  <a:cubicBezTo>
                    <a:pt x="687" y="1941"/>
                    <a:pt x="687" y="1941"/>
                    <a:pt x="687" y="1941"/>
                  </a:cubicBezTo>
                  <a:cubicBezTo>
                    <a:pt x="687" y="1938"/>
                    <a:pt x="688" y="1936"/>
                    <a:pt x="689" y="1933"/>
                  </a:cubicBezTo>
                  <a:cubicBezTo>
                    <a:pt x="689" y="1933"/>
                    <a:pt x="689" y="1933"/>
                    <a:pt x="689" y="1933"/>
                  </a:cubicBezTo>
                  <a:cubicBezTo>
                    <a:pt x="692" y="1927"/>
                    <a:pt x="696" y="1923"/>
                    <a:pt x="698" y="1920"/>
                  </a:cubicBezTo>
                  <a:cubicBezTo>
                    <a:pt x="698" y="1920"/>
                    <a:pt x="698" y="1920"/>
                    <a:pt x="698" y="1920"/>
                  </a:cubicBezTo>
                  <a:cubicBezTo>
                    <a:pt x="698" y="1918"/>
                    <a:pt x="699" y="1917"/>
                    <a:pt x="699" y="1916"/>
                  </a:cubicBezTo>
                  <a:cubicBezTo>
                    <a:pt x="699" y="1916"/>
                    <a:pt x="699" y="1916"/>
                    <a:pt x="699" y="1916"/>
                  </a:cubicBezTo>
                  <a:cubicBezTo>
                    <a:pt x="699" y="1915"/>
                    <a:pt x="698" y="1914"/>
                    <a:pt x="698" y="1913"/>
                  </a:cubicBezTo>
                  <a:cubicBezTo>
                    <a:pt x="698" y="1913"/>
                    <a:pt x="698" y="1913"/>
                    <a:pt x="698" y="1913"/>
                  </a:cubicBezTo>
                  <a:cubicBezTo>
                    <a:pt x="698" y="1911"/>
                    <a:pt x="698" y="1908"/>
                    <a:pt x="698" y="1905"/>
                  </a:cubicBezTo>
                  <a:cubicBezTo>
                    <a:pt x="698" y="1905"/>
                    <a:pt x="698" y="1905"/>
                    <a:pt x="698" y="1905"/>
                  </a:cubicBezTo>
                  <a:cubicBezTo>
                    <a:pt x="698" y="1905"/>
                    <a:pt x="698" y="1904"/>
                    <a:pt x="698" y="1903"/>
                  </a:cubicBezTo>
                  <a:cubicBezTo>
                    <a:pt x="698" y="1903"/>
                    <a:pt x="698" y="1903"/>
                    <a:pt x="698" y="1903"/>
                  </a:cubicBezTo>
                  <a:cubicBezTo>
                    <a:pt x="698" y="1903"/>
                    <a:pt x="698" y="1903"/>
                    <a:pt x="698" y="1903"/>
                  </a:cubicBezTo>
                  <a:cubicBezTo>
                    <a:pt x="698" y="1903"/>
                    <a:pt x="698" y="1903"/>
                    <a:pt x="698" y="1903"/>
                  </a:cubicBezTo>
                  <a:cubicBezTo>
                    <a:pt x="698" y="1901"/>
                    <a:pt x="698" y="1901"/>
                    <a:pt x="697" y="1900"/>
                  </a:cubicBezTo>
                  <a:cubicBezTo>
                    <a:pt x="697" y="1900"/>
                    <a:pt x="697" y="1900"/>
                    <a:pt x="697" y="1900"/>
                  </a:cubicBezTo>
                  <a:cubicBezTo>
                    <a:pt x="697" y="1899"/>
                    <a:pt x="690" y="1894"/>
                    <a:pt x="688" y="1893"/>
                  </a:cubicBezTo>
                  <a:cubicBezTo>
                    <a:pt x="688" y="1893"/>
                    <a:pt x="688" y="1893"/>
                    <a:pt x="688" y="1893"/>
                  </a:cubicBezTo>
                  <a:cubicBezTo>
                    <a:pt x="688" y="1893"/>
                    <a:pt x="687" y="1893"/>
                    <a:pt x="687" y="1893"/>
                  </a:cubicBezTo>
                  <a:cubicBezTo>
                    <a:pt x="687" y="1893"/>
                    <a:pt x="687" y="1893"/>
                    <a:pt x="687" y="1893"/>
                  </a:cubicBezTo>
                  <a:cubicBezTo>
                    <a:pt x="687" y="1893"/>
                    <a:pt x="687" y="1893"/>
                    <a:pt x="686" y="1893"/>
                  </a:cubicBezTo>
                  <a:cubicBezTo>
                    <a:pt x="686" y="1893"/>
                    <a:pt x="686" y="1893"/>
                    <a:pt x="686" y="1893"/>
                  </a:cubicBezTo>
                  <a:cubicBezTo>
                    <a:pt x="685" y="1894"/>
                    <a:pt x="683" y="1896"/>
                    <a:pt x="682" y="1896"/>
                  </a:cubicBezTo>
                  <a:cubicBezTo>
                    <a:pt x="682" y="1896"/>
                    <a:pt x="682" y="1896"/>
                    <a:pt x="682" y="1896"/>
                  </a:cubicBezTo>
                  <a:cubicBezTo>
                    <a:pt x="680" y="1897"/>
                    <a:pt x="678" y="1898"/>
                    <a:pt x="676" y="1898"/>
                  </a:cubicBezTo>
                  <a:cubicBezTo>
                    <a:pt x="676" y="1898"/>
                    <a:pt x="676" y="1898"/>
                    <a:pt x="676" y="1898"/>
                  </a:cubicBezTo>
                  <a:cubicBezTo>
                    <a:pt x="674" y="1898"/>
                    <a:pt x="672" y="1898"/>
                    <a:pt x="670" y="1899"/>
                  </a:cubicBezTo>
                  <a:cubicBezTo>
                    <a:pt x="670" y="1899"/>
                    <a:pt x="670" y="1899"/>
                    <a:pt x="670" y="1899"/>
                  </a:cubicBezTo>
                  <a:cubicBezTo>
                    <a:pt x="670" y="1899"/>
                    <a:pt x="666" y="1902"/>
                    <a:pt x="662" y="1903"/>
                  </a:cubicBezTo>
                  <a:cubicBezTo>
                    <a:pt x="662" y="1903"/>
                    <a:pt x="662" y="1903"/>
                    <a:pt x="662" y="1903"/>
                  </a:cubicBezTo>
                  <a:cubicBezTo>
                    <a:pt x="661" y="1903"/>
                    <a:pt x="659" y="1903"/>
                    <a:pt x="658" y="1903"/>
                  </a:cubicBezTo>
                  <a:cubicBezTo>
                    <a:pt x="658" y="1903"/>
                    <a:pt x="658" y="1903"/>
                    <a:pt x="658" y="1903"/>
                  </a:cubicBezTo>
                  <a:cubicBezTo>
                    <a:pt x="655" y="1903"/>
                    <a:pt x="651" y="1902"/>
                    <a:pt x="649" y="1902"/>
                  </a:cubicBezTo>
                  <a:cubicBezTo>
                    <a:pt x="649" y="1902"/>
                    <a:pt x="649" y="1902"/>
                    <a:pt x="649" y="1902"/>
                  </a:cubicBezTo>
                  <a:cubicBezTo>
                    <a:pt x="646" y="1901"/>
                    <a:pt x="641" y="1900"/>
                    <a:pt x="638" y="1900"/>
                  </a:cubicBezTo>
                  <a:cubicBezTo>
                    <a:pt x="638" y="1900"/>
                    <a:pt x="638" y="1900"/>
                    <a:pt x="638" y="1900"/>
                  </a:cubicBezTo>
                  <a:cubicBezTo>
                    <a:pt x="635" y="1900"/>
                    <a:pt x="634" y="1897"/>
                    <a:pt x="633" y="1895"/>
                  </a:cubicBezTo>
                  <a:cubicBezTo>
                    <a:pt x="633" y="1895"/>
                    <a:pt x="633" y="1895"/>
                    <a:pt x="633" y="1895"/>
                  </a:cubicBezTo>
                  <a:cubicBezTo>
                    <a:pt x="633" y="1895"/>
                    <a:pt x="633" y="1895"/>
                    <a:pt x="633" y="1895"/>
                  </a:cubicBezTo>
                  <a:cubicBezTo>
                    <a:pt x="633" y="1895"/>
                    <a:pt x="633" y="1895"/>
                    <a:pt x="633" y="1895"/>
                  </a:cubicBezTo>
                  <a:cubicBezTo>
                    <a:pt x="633" y="1895"/>
                    <a:pt x="632" y="1895"/>
                    <a:pt x="632" y="1895"/>
                  </a:cubicBezTo>
                  <a:cubicBezTo>
                    <a:pt x="632" y="1895"/>
                    <a:pt x="632" y="1895"/>
                    <a:pt x="632" y="1895"/>
                  </a:cubicBezTo>
                  <a:cubicBezTo>
                    <a:pt x="631" y="1895"/>
                    <a:pt x="628" y="1898"/>
                    <a:pt x="627" y="1900"/>
                  </a:cubicBezTo>
                  <a:cubicBezTo>
                    <a:pt x="627" y="1900"/>
                    <a:pt x="627" y="1900"/>
                    <a:pt x="627" y="1900"/>
                  </a:cubicBezTo>
                  <a:cubicBezTo>
                    <a:pt x="625" y="1902"/>
                    <a:pt x="624" y="1903"/>
                    <a:pt x="621" y="1904"/>
                  </a:cubicBezTo>
                  <a:cubicBezTo>
                    <a:pt x="621" y="1904"/>
                    <a:pt x="621" y="1904"/>
                    <a:pt x="621" y="1904"/>
                  </a:cubicBezTo>
                  <a:cubicBezTo>
                    <a:pt x="620" y="1904"/>
                    <a:pt x="620" y="1904"/>
                    <a:pt x="620" y="1904"/>
                  </a:cubicBezTo>
                  <a:cubicBezTo>
                    <a:pt x="620" y="1904"/>
                    <a:pt x="620" y="1904"/>
                    <a:pt x="620" y="1904"/>
                  </a:cubicBezTo>
                  <a:cubicBezTo>
                    <a:pt x="618" y="1904"/>
                    <a:pt x="617" y="1903"/>
                    <a:pt x="617" y="1902"/>
                  </a:cubicBezTo>
                  <a:cubicBezTo>
                    <a:pt x="617" y="1902"/>
                    <a:pt x="617" y="1902"/>
                    <a:pt x="617" y="1902"/>
                  </a:cubicBezTo>
                  <a:cubicBezTo>
                    <a:pt x="616" y="1901"/>
                    <a:pt x="615" y="1900"/>
                    <a:pt x="614" y="1900"/>
                  </a:cubicBezTo>
                  <a:cubicBezTo>
                    <a:pt x="614" y="1900"/>
                    <a:pt x="614" y="1900"/>
                    <a:pt x="614" y="1900"/>
                  </a:cubicBezTo>
                  <a:cubicBezTo>
                    <a:pt x="612" y="1898"/>
                    <a:pt x="612" y="1898"/>
                    <a:pt x="609" y="1898"/>
                  </a:cubicBezTo>
                  <a:cubicBezTo>
                    <a:pt x="609" y="1898"/>
                    <a:pt x="609" y="1898"/>
                    <a:pt x="609" y="1898"/>
                  </a:cubicBezTo>
                  <a:cubicBezTo>
                    <a:pt x="607" y="1898"/>
                    <a:pt x="605" y="1898"/>
                    <a:pt x="603" y="1897"/>
                  </a:cubicBezTo>
                  <a:cubicBezTo>
                    <a:pt x="603" y="1897"/>
                    <a:pt x="603" y="1897"/>
                    <a:pt x="603" y="1897"/>
                  </a:cubicBezTo>
                  <a:cubicBezTo>
                    <a:pt x="602" y="1896"/>
                    <a:pt x="600" y="1895"/>
                    <a:pt x="598" y="1895"/>
                  </a:cubicBezTo>
                  <a:cubicBezTo>
                    <a:pt x="598" y="1895"/>
                    <a:pt x="598" y="1895"/>
                    <a:pt x="598" y="1895"/>
                  </a:cubicBezTo>
                  <a:cubicBezTo>
                    <a:pt x="595" y="1894"/>
                    <a:pt x="591" y="1894"/>
                    <a:pt x="588" y="1893"/>
                  </a:cubicBezTo>
                  <a:cubicBezTo>
                    <a:pt x="588" y="1893"/>
                    <a:pt x="588" y="1893"/>
                    <a:pt x="588" y="1893"/>
                  </a:cubicBezTo>
                  <a:cubicBezTo>
                    <a:pt x="584" y="1893"/>
                    <a:pt x="582" y="1890"/>
                    <a:pt x="582" y="1889"/>
                  </a:cubicBezTo>
                  <a:cubicBezTo>
                    <a:pt x="582" y="1889"/>
                    <a:pt x="582" y="1889"/>
                    <a:pt x="582" y="1889"/>
                  </a:cubicBezTo>
                  <a:cubicBezTo>
                    <a:pt x="581" y="1888"/>
                    <a:pt x="581" y="1886"/>
                    <a:pt x="580" y="1883"/>
                  </a:cubicBezTo>
                  <a:cubicBezTo>
                    <a:pt x="580" y="1883"/>
                    <a:pt x="580" y="1883"/>
                    <a:pt x="580" y="1883"/>
                  </a:cubicBezTo>
                  <a:cubicBezTo>
                    <a:pt x="578" y="1881"/>
                    <a:pt x="576" y="1881"/>
                    <a:pt x="574" y="1880"/>
                  </a:cubicBezTo>
                  <a:cubicBezTo>
                    <a:pt x="574" y="1880"/>
                    <a:pt x="574" y="1880"/>
                    <a:pt x="574" y="1880"/>
                  </a:cubicBezTo>
                  <a:cubicBezTo>
                    <a:pt x="572" y="1879"/>
                    <a:pt x="569" y="1877"/>
                    <a:pt x="567" y="1875"/>
                  </a:cubicBezTo>
                  <a:cubicBezTo>
                    <a:pt x="567" y="1875"/>
                    <a:pt x="567" y="1875"/>
                    <a:pt x="567" y="1875"/>
                  </a:cubicBezTo>
                  <a:cubicBezTo>
                    <a:pt x="564" y="1872"/>
                    <a:pt x="563" y="1869"/>
                    <a:pt x="562" y="1867"/>
                  </a:cubicBezTo>
                  <a:cubicBezTo>
                    <a:pt x="562" y="1867"/>
                    <a:pt x="562" y="1867"/>
                    <a:pt x="562" y="1867"/>
                  </a:cubicBezTo>
                  <a:cubicBezTo>
                    <a:pt x="561" y="1866"/>
                    <a:pt x="561" y="1866"/>
                    <a:pt x="560" y="1866"/>
                  </a:cubicBezTo>
                  <a:cubicBezTo>
                    <a:pt x="560" y="1866"/>
                    <a:pt x="560" y="1866"/>
                    <a:pt x="560" y="1866"/>
                  </a:cubicBezTo>
                  <a:cubicBezTo>
                    <a:pt x="560" y="1866"/>
                    <a:pt x="559" y="1867"/>
                    <a:pt x="558" y="1867"/>
                  </a:cubicBezTo>
                  <a:cubicBezTo>
                    <a:pt x="558" y="1867"/>
                    <a:pt x="558" y="1867"/>
                    <a:pt x="558" y="1867"/>
                  </a:cubicBezTo>
                  <a:cubicBezTo>
                    <a:pt x="558" y="1867"/>
                    <a:pt x="557" y="1867"/>
                    <a:pt x="556" y="1867"/>
                  </a:cubicBezTo>
                  <a:cubicBezTo>
                    <a:pt x="556" y="1867"/>
                    <a:pt x="556" y="1867"/>
                    <a:pt x="556" y="1867"/>
                  </a:cubicBezTo>
                  <a:cubicBezTo>
                    <a:pt x="555" y="1867"/>
                    <a:pt x="555" y="1867"/>
                    <a:pt x="554" y="1866"/>
                  </a:cubicBezTo>
                  <a:cubicBezTo>
                    <a:pt x="554" y="1866"/>
                    <a:pt x="554" y="1866"/>
                    <a:pt x="554" y="1866"/>
                  </a:cubicBezTo>
                  <a:cubicBezTo>
                    <a:pt x="554" y="1866"/>
                    <a:pt x="551" y="1864"/>
                    <a:pt x="550" y="1863"/>
                  </a:cubicBezTo>
                  <a:cubicBezTo>
                    <a:pt x="550" y="1863"/>
                    <a:pt x="550" y="1863"/>
                    <a:pt x="550" y="1863"/>
                  </a:cubicBezTo>
                  <a:cubicBezTo>
                    <a:pt x="550" y="1863"/>
                    <a:pt x="550" y="1863"/>
                    <a:pt x="550" y="1864"/>
                  </a:cubicBezTo>
                  <a:cubicBezTo>
                    <a:pt x="550" y="1864"/>
                    <a:pt x="550" y="1864"/>
                    <a:pt x="550" y="1864"/>
                  </a:cubicBezTo>
                  <a:cubicBezTo>
                    <a:pt x="549" y="1865"/>
                    <a:pt x="547" y="1869"/>
                    <a:pt x="545" y="1872"/>
                  </a:cubicBezTo>
                  <a:cubicBezTo>
                    <a:pt x="545" y="1872"/>
                    <a:pt x="545" y="1872"/>
                    <a:pt x="545" y="1872"/>
                  </a:cubicBezTo>
                  <a:cubicBezTo>
                    <a:pt x="544" y="1874"/>
                    <a:pt x="542" y="1875"/>
                    <a:pt x="540" y="1875"/>
                  </a:cubicBezTo>
                  <a:cubicBezTo>
                    <a:pt x="540" y="1875"/>
                    <a:pt x="540" y="1875"/>
                    <a:pt x="540" y="1875"/>
                  </a:cubicBezTo>
                  <a:cubicBezTo>
                    <a:pt x="538" y="1875"/>
                    <a:pt x="536" y="1874"/>
                    <a:pt x="535" y="1873"/>
                  </a:cubicBezTo>
                  <a:cubicBezTo>
                    <a:pt x="535" y="1873"/>
                    <a:pt x="535" y="1873"/>
                    <a:pt x="535" y="1873"/>
                  </a:cubicBezTo>
                  <a:cubicBezTo>
                    <a:pt x="532" y="1872"/>
                    <a:pt x="529" y="1869"/>
                    <a:pt x="527" y="1868"/>
                  </a:cubicBezTo>
                  <a:cubicBezTo>
                    <a:pt x="527" y="1868"/>
                    <a:pt x="527" y="1868"/>
                    <a:pt x="527" y="1868"/>
                  </a:cubicBezTo>
                  <a:cubicBezTo>
                    <a:pt x="526" y="1867"/>
                    <a:pt x="525" y="1865"/>
                    <a:pt x="524" y="1863"/>
                  </a:cubicBezTo>
                  <a:cubicBezTo>
                    <a:pt x="524" y="1863"/>
                    <a:pt x="524" y="1863"/>
                    <a:pt x="524" y="1863"/>
                  </a:cubicBezTo>
                  <a:cubicBezTo>
                    <a:pt x="524" y="1863"/>
                    <a:pt x="524" y="1862"/>
                    <a:pt x="524" y="1862"/>
                  </a:cubicBezTo>
                  <a:cubicBezTo>
                    <a:pt x="524" y="1862"/>
                    <a:pt x="524" y="1862"/>
                    <a:pt x="524" y="1862"/>
                  </a:cubicBezTo>
                  <a:cubicBezTo>
                    <a:pt x="524" y="1859"/>
                    <a:pt x="525" y="1854"/>
                    <a:pt x="526" y="1851"/>
                  </a:cubicBezTo>
                  <a:cubicBezTo>
                    <a:pt x="526" y="1851"/>
                    <a:pt x="526" y="1851"/>
                    <a:pt x="526" y="1851"/>
                  </a:cubicBezTo>
                  <a:cubicBezTo>
                    <a:pt x="526" y="1851"/>
                    <a:pt x="526" y="1851"/>
                    <a:pt x="525" y="1851"/>
                  </a:cubicBezTo>
                  <a:cubicBezTo>
                    <a:pt x="525" y="1851"/>
                    <a:pt x="525" y="1851"/>
                    <a:pt x="525" y="1851"/>
                  </a:cubicBezTo>
                  <a:cubicBezTo>
                    <a:pt x="524" y="1852"/>
                    <a:pt x="521" y="1853"/>
                    <a:pt x="520" y="1854"/>
                  </a:cubicBezTo>
                  <a:cubicBezTo>
                    <a:pt x="520" y="1854"/>
                    <a:pt x="520" y="1854"/>
                    <a:pt x="520" y="1854"/>
                  </a:cubicBezTo>
                  <a:cubicBezTo>
                    <a:pt x="520" y="1854"/>
                    <a:pt x="520" y="1854"/>
                    <a:pt x="519" y="1855"/>
                  </a:cubicBezTo>
                  <a:cubicBezTo>
                    <a:pt x="519" y="1855"/>
                    <a:pt x="519" y="1855"/>
                    <a:pt x="519" y="1855"/>
                  </a:cubicBezTo>
                  <a:cubicBezTo>
                    <a:pt x="519" y="1855"/>
                    <a:pt x="519" y="1856"/>
                    <a:pt x="519" y="1856"/>
                  </a:cubicBezTo>
                  <a:cubicBezTo>
                    <a:pt x="519" y="1856"/>
                    <a:pt x="519" y="1856"/>
                    <a:pt x="519" y="1856"/>
                  </a:cubicBezTo>
                  <a:cubicBezTo>
                    <a:pt x="519" y="1857"/>
                    <a:pt x="519" y="1859"/>
                    <a:pt x="519" y="1860"/>
                  </a:cubicBezTo>
                  <a:cubicBezTo>
                    <a:pt x="519" y="1860"/>
                    <a:pt x="519" y="1860"/>
                    <a:pt x="519" y="1860"/>
                  </a:cubicBezTo>
                  <a:cubicBezTo>
                    <a:pt x="519" y="1863"/>
                    <a:pt x="516" y="1865"/>
                    <a:pt x="513" y="1866"/>
                  </a:cubicBezTo>
                  <a:cubicBezTo>
                    <a:pt x="513" y="1866"/>
                    <a:pt x="513" y="1866"/>
                    <a:pt x="513" y="1866"/>
                  </a:cubicBezTo>
                  <a:cubicBezTo>
                    <a:pt x="513" y="1866"/>
                    <a:pt x="512" y="1866"/>
                    <a:pt x="512" y="1866"/>
                  </a:cubicBezTo>
                  <a:cubicBezTo>
                    <a:pt x="512" y="1866"/>
                    <a:pt x="512" y="1866"/>
                    <a:pt x="512" y="1866"/>
                  </a:cubicBezTo>
                  <a:cubicBezTo>
                    <a:pt x="509" y="1866"/>
                    <a:pt x="509" y="1864"/>
                    <a:pt x="508" y="1862"/>
                  </a:cubicBezTo>
                  <a:cubicBezTo>
                    <a:pt x="508" y="1862"/>
                    <a:pt x="508" y="1862"/>
                    <a:pt x="508" y="1862"/>
                  </a:cubicBezTo>
                  <a:cubicBezTo>
                    <a:pt x="507" y="1860"/>
                    <a:pt x="507" y="1858"/>
                    <a:pt x="506" y="1856"/>
                  </a:cubicBezTo>
                  <a:cubicBezTo>
                    <a:pt x="506" y="1856"/>
                    <a:pt x="506" y="1856"/>
                    <a:pt x="506" y="1856"/>
                  </a:cubicBezTo>
                  <a:cubicBezTo>
                    <a:pt x="506" y="1853"/>
                    <a:pt x="505" y="1849"/>
                    <a:pt x="503" y="1846"/>
                  </a:cubicBezTo>
                  <a:cubicBezTo>
                    <a:pt x="503" y="1846"/>
                    <a:pt x="503" y="1846"/>
                    <a:pt x="503" y="1846"/>
                  </a:cubicBezTo>
                  <a:cubicBezTo>
                    <a:pt x="502" y="1843"/>
                    <a:pt x="502" y="1842"/>
                    <a:pt x="499" y="1840"/>
                  </a:cubicBezTo>
                  <a:cubicBezTo>
                    <a:pt x="499" y="1840"/>
                    <a:pt x="499" y="1840"/>
                    <a:pt x="499" y="1840"/>
                  </a:cubicBezTo>
                  <a:cubicBezTo>
                    <a:pt x="497" y="1837"/>
                    <a:pt x="497" y="1834"/>
                    <a:pt x="497" y="1831"/>
                  </a:cubicBezTo>
                  <a:cubicBezTo>
                    <a:pt x="497" y="1831"/>
                    <a:pt x="497" y="1831"/>
                    <a:pt x="497" y="1831"/>
                  </a:cubicBezTo>
                  <a:cubicBezTo>
                    <a:pt x="497" y="1830"/>
                    <a:pt x="497" y="1829"/>
                    <a:pt x="497" y="1828"/>
                  </a:cubicBezTo>
                  <a:cubicBezTo>
                    <a:pt x="497" y="1828"/>
                    <a:pt x="497" y="1828"/>
                    <a:pt x="497" y="1828"/>
                  </a:cubicBezTo>
                  <a:cubicBezTo>
                    <a:pt x="497" y="1828"/>
                    <a:pt x="497" y="1827"/>
                    <a:pt x="497" y="1827"/>
                  </a:cubicBezTo>
                  <a:cubicBezTo>
                    <a:pt x="497" y="1827"/>
                    <a:pt x="497" y="1827"/>
                    <a:pt x="497" y="1827"/>
                  </a:cubicBezTo>
                  <a:cubicBezTo>
                    <a:pt x="497" y="1827"/>
                    <a:pt x="497" y="1828"/>
                    <a:pt x="497" y="1828"/>
                  </a:cubicBezTo>
                  <a:cubicBezTo>
                    <a:pt x="497" y="1828"/>
                    <a:pt x="497" y="1828"/>
                    <a:pt x="497" y="1828"/>
                  </a:cubicBezTo>
                  <a:cubicBezTo>
                    <a:pt x="496" y="1828"/>
                    <a:pt x="495" y="1829"/>
                    <a:pt x="494" y="1831"/>
                  </a:cubicBezTo>
                  <a:cubicBezTo>
                    <a:pt x="494" y="1831"/>
                    <a:pt x="494" y="1831"/>
                    <a:pt x="494" y="1831"/>
                  </a:cubicBezTo>
                  <a:cubicBezTo>
                    <a:pt x="494" y="1832"/>
                    <a:pt x="493" y="1833"/>
                    <a:pt x="491" y="1833"/>
                  </a:cubicBezTo>
                  <a:cubicBezTo>
                    <a:pt x="491" y="1833"/>
                    <a:pt x="491" y="1833"/>
                    <a:pt x="491" y="1833"/>
                  </a:cubicBezTo>
                  <a:cubicBezTo>
                    <a:pt x="489" y="1832"/>
                    <a:pt x="488" y="1830"/>
                    <a:pt x="488" y="1830"/>
                  </a:cubicBezTo>
                  <a:cubicBezTo>
                    <a:pt x="488" y="1830"/>
                    <a:pt x="488" y="1830"/>
                    <a:pt x="488" y="1830"/>
                  </a:cubicBezTo>
                  <a:cubicBezTo>
                    <a:pt x="487" y="1829"/>
                    <a:pt x="486" y="1828"/>
                    <a:pt x="484" y="1826"/>
                  </a:cubicBezTo>
                  <a:cubicBezTo>
                    <a:pt x="484" y="1826"/>
                    <a:pt x="484" y="1826"/>
                    <a:pt x="484" y="1826"/>
                  </a:cubicBezTo>
                  <a:cubicBezTo>
                    <a:pt x="483" y="1826"/>
                    <a:pt x="482" y="1825"/>
                    <a:pt x="481" y="1825"/>
                  </a:cubicBezTo>
                  <a:cubicBezTo>
                    <a:pt x="481" y="1825"/>
                    <a:pt x="481" y="1825"/>
                    <a:pt x="481" y="1825"/>
                  </a:cubicBezTo>
                  <a:cubicBezTo>
                    <a:pt x="479" y="1825"/>
                    <a:pt x="477" y="1826"/>
                    <a:pt x="475" y="1826"/>
                  </a:cubicBezTo>
                  <a:cubicBezTo>
                    <a:pt x="475" y="1826"/>
                    <a:pt x="475" y="1826"/>
                    <a:pt x="475" y="1826"/>
                  </a:cubicBezTo>
                  <a:cubicBezTo>
                    <a:pt x="474" y="1826"/>
                    <a:pt x="474" y="1826"/>
                    <a:pt x="474" y="1826"/>
                  </a:cubicBezTo>
                  <a:cubicBezTo>
                    <a:pt x="474" y="1826"/>
                    <a:pt x="474" y="1826"/>
                    <a:pt x="474" y="1826"/>
                  </a:cubicBezTo>
                  <a:cubicBezTo>
                    <a:pt x="471" y="1826"/>
                    <a:pt x="469" y="1825"/>
                    <a:pt x="467" y="1823"/>
                  </a:cubicBezTo>
                  <a:cubicBezTo>
                    <a:pt x="467" y="1823"/>
                    <a:pt x="467" y="1823"/>
                    <a:pt x="467" y="1823"/>
                  </a:cubicBezTo>
                  <a:cubicBezTo>
                    <a:pt x="466" y="1821"/>
                    <a:pt x="464" y="1822"/>
                    <a:pt x="461" y="1821"/>
                  </a:cubicBezTo>
                  <a:cubicBezTo>
                    <a:pt x="461" y="1821"/>
                    <a:pt x="461" y="1821"/>
                    <a:pt x="461" y="1821"/>
                  </a:cubicBezTo>
                  <a:cubicBezTo>
                    <a:pt x="460" y="1819"/>
                    <a:pt x="459" y="1817"/>
                    <a:pt x="457" y="1813"/>
                  </a:cubicBezTo>
                  <a:cubicBezTo>
                    <a:pt x="457" y="1813"/>
                    <a:pt x="457" y="1813"/>
                    <a:pt x="457" y="1813"/>
                  </a:cubicBezTo>
                  <a:cubicBezTo>
                    <a:pt x="457" y="1813"/>
                    <a:pt x="457" y="1812"/>
                    <a:pt x="457" y="1811"/>
                  </a:cubicBezTo>
                  <a:cubicBezTo>
                    <a:pt x="457" y="1811"/>
                    <a:pt x="457" y="1811"/>
                    <a:pt x="457" y="1811"/>
                  </a:cubicBezTo>
                  <a:cubicBezTo>
                    <a:pt x="457" y="1807"/>
                    <a:pt x="460" y="1806"/>
                    <a:pt x="461" y="1804"/>
                  </a:cubicBezTo>
                  <a:cubicBezTo>
                    <a:pt x="461" y="1804"/>
                    <a:pt x="461" y="1804"/>
                    <a:pt x="461" y="1804"/>
                  </a:cubicBezTo>
                  <a:cubicBezTo>
                    <a:pt x="463" y="1803"/>
                    <a:pt x="465" y="1802"/>
                    <a:pt x="466" y="1800"/>
                  </a:cubicBezTo>
                  <a:cubicBezTo>
                    <a:pt x="466" y="1800"/>
                    <a:pt x="466" y="1800"/>
                    <a:pt x="466" y="1800"/>
                  </a:cubicBezTo>
                  <a:cubicBezTo>
                    <a:pt x="467" y="1799"/>
                    <a:pt x="467" y="1798"/>
                    <a:pt x="467" y="1798"/>
                  </a:cubicBezTo>
                  <a:cubicBezTo>
                    <a:pt x="467" y="1798"/>
                    <a:pt x="467" y="1798"/>
                    <a:pt x="467" y="1798"/>
                  </a:cubicBezTo>
                  <a:cubicBezTo>
                    <a:pt x="467" y="1797"/>
                    <a:pt x="467" y="1796"/>
                    <a:pt x="467" y="1796"/>
                  </a:cubicBezTo>
                  <a:cubicBezTo>
                    <a:pt x="467" y="1796"/>
                    <a:pt x="467" y="1796"/>
                    <a:pt x="467" y="1796"/>
                  </a:cubicBezTo>
                  <a:cubicBezTo>
                    <a:pt x="466" y="1795"/>
                    <a:pt x="466" y="1794"/>
                    <a:pt x="465" y="1794"/>
                  </a:cubicBezTo>
                  <a:cubicBezTo>
                    <a:pt x="465" y="1794"/>
                    <a:pt x="465" y="1794"/>
                    <a:pt x="465" y="1794"/>
                  </a:cubicBezTo>
                  <a:cubicBezTo>
                    <a:pt x="465" y="1794"/>
                    <a:pt x="465" y="1793"/>
                    <a:pt x="464" y="1793"/>
                  </a:cubicBezTo>
                  <a:cubicBezTo>
                    <a:pt x="464" y="1793"/>
                    <a:pt x="464" y="1793"/>
                    <a:pt x="464" y="1793"/>
                  </a:cubicBezTo>
                  <a:cubicBezTo>
                    <a:pt x="464" y="1793"/>
                    <a:pt x="464" y="1793"/>
                    <a:pt x="464" y="1793"/>
                  </a:cubicBezTo>
                  <a:cubicBezTo>
                    <a:pt x="464" y="1793"/>
                    <a:pt x="464" y="1793"/>
                    <a:pt x="464" y="1793"/>
                  </a:cubicBezTo>
                  <a:cubicBezTo>
                    <a:pt x="463" y="1793"/>
                    <a:pt x="459" y="1795"/>
                    <a:pt x="457" y="1796"/>
                  </a:cubicBezTo>
                  <a:cubicBezTo>
                    <a:pt x="457" y="1796"/>
                    <a:pt x="457" y="1796"/>
                    <a:pt x="457" y="1796"/>
                  </a:cubicBezTo>
                  <a:cubicBezTo>
                    <a:pt x="455" y="1796"/>
                    <a:pt x="452" y="1797"/>
                    <a:pt x="449" y="1797"/>
                  </a:cubicBezTo>
                  <a:cubicBezTo>
                    <a:pt x="449" y="1797"/>
                    <a:pt x="449" y="1797"/>
                    <a:pt x="449" y="1797"/>
                  </a:cubicBezTo>
                  <a:cubicBezTo>
                    <a:pt x="446" y="1797"/>
                    <a:pt x="441" y="1793"/>
                    <a:pt x="439" y="1792"/>
                  </a:cubicBezTo>
                  <a:cubicBezTo>
                    <a:pt x="439" y="1792"/>
                    <a:pt x="439" y="1792"/>
                    <a:pt x="439" y="1792"/>
                  </a:cubicBezTo>
                  <a:cubicBezTo>
                    <a:pt x="436" y="1790"/>
                    <a:pt x="435" y="1787"/>
                    <a:pt x="435" y="1785"/>
                  </a:cubicBezTo>
                  <a:cubicBezTo>
                    <a:pt x="435" y="1785"/>
                    <a:pt x="435" y="1785"/>
                    <a:pt x="435" y="1785"/>
                  </a:cubicBezTo>
                  <a:cubicBezTo>
                    <a:pt x="435" y="1783"/>
                    <a:pt x="434" y="1782"/>
                    <a:pt x="432" y="1780"/>
                  </a:cubicBezTo>
                  <a:cubicBezTo>
                    <a:pt x="432" y="1780"/>
                    <a:pt x="432" y="1780"/>
                    <a:pt x="432" y="1780"/>
                  </a:cubicBezTo>
                  <a:cubicBezTo>
                    <a:pt x="431" y="1779"/>
                    <a:pt x="429" y="1779"/>
                    <a:pt x="425" y="1777"/>
                  </a:cubicBezTo>
                  <a:cubicBezTo>
                    <a:pt x="425" y="1777"/>
                    <a:pt x="425" y="1777"/>
                    <a:pt x="425" y="1777"/>
                  </a:cubicBezTo>
                  <a:cubicBezTo>
                    <a:pt x="421" y="1775"/>
                    <a:pt x="422" y="1772"/>
                    <a:pt x="420" y="1769"/>
                  </a:cubicBezTo>
                  <a:cubicBezTo>
                    <a:pt x="420" y="1769"/>
                    <a:pt x="420" y="1769"/>
                    <a:pt x="420" y="1769"/>
                  </a:cubicBezTo>
                  <a:cubicBezTo>
                    <a:pt x="419" y="1766"/>
                    <a:pt x="416" y="1766"/>
                    <a:pt x="414" y="1766"/>
                  </a:cubicBezTo>
                  <a:cubicBezTo>
                    <a:pt x="414" y="1766"/>
                    <a:pt x="414" y="1766"/>
                    <a:pt x="414" y="1766"/>
                  </a:cubicBezTo>
                  <a:cubicBezTo>
                    <a:pt x="411" y="1766"/>
                    <a:pt x="410" y="1763"/>
                    <a:pt x="409" y="1761"/>
                  </a:cubicBezTo>
                  <a:cubicBezTo>
                    <a:pt x="409" y="1761"/>
                    <a:pt x="409" y="1761"/>
                    <a:pt x="409" y="1761"/>
                  </a:cubicBezTo>
                  <a:cubicBezTo>
                    <a:pt x="409" y="1761"/>
                    <a:pt x="409" y="1760"/>
                    <a:pt x="409" y="1760"/>
                  </a:cubicBezTo>
                  <a:cubicBezTo>
                    <a:pt x="409" y="1760"/>
                    <a:pt x="409" y="1760"/>
                    <a:pt x="409" y="1760"/>
                  </a:cubicBezTo>
                  <a:cubicBezTo>
                    <a:pt x="409" y="1756"/>
                    <a:pt x="411" y="1752"/>
                    <a:pt x="412" y="1750"/>
                  </a:cubicBezTo>
                  <a:cubicBezTo>
                    <a:pt x="412" y="1750"/>
                    <a:pt x="412" y="1750"/>
                    <a:pt x="412" y="1750"/>
                  </a:cubicBezTo>
                  <a:cubicBezTo>
                    <a:pt x="412" y="1749"/>
                    <a:pt x="412" y="1749"/>
                    <a:pt x="412" y="1749"/>
                  </a:cubicBezTo>
                  <a:cubicBezTo>
                    <a:pt x="412" y="1749"/>
                    <a:pt x="412" y="1749"/>
                    <a:pt x="412" y="1749"/>
                  </a:cubicBezTo>
                  <a:cubicBezTo>
                    <a:pt x="412" y="1747"/>
                    <a:pt x="410" y="1744"/>
                    <a:pt x="409" y="1741"/>
                  </a:cubicBezTo>
                  <a:cubicBezTo>
                    <a:pt x="409" y="1741"/>
                    <a:pt x="409" y="1741"/>
                    <a:pt x="409" y="1741"/>
                  </a:cubicBezTo>
                  <a:cubicBezTo>
                    <a:pt x="409" y="1740"/>
                    <a:pt x="409" y="1740"/>
                    <a:pt x="409" y="1739"/>
                  </a:cubicBezTo>
                  <a:cubicBezTo>
                    <a:pt x="409" y="1739"/>
                    <a:pt x="409" y="1739"/>
                    <a:pt x="409" y="1739"/>
                  </a:cubicBezTo>
                  <a:cubicBezTo>
                    <a:pt x="409" y="1737"/>
                    <a:pt x="411" y="1735"/>
                    <a:pt x="413" y="1734"/>
                  </a:cubicBezTo>
                  <a:cubicBezTo>
                    <a:pt x="413" y="1734"/>
                    <a:pt x="413" y="1734"/>
                    <a:pt x="413" y="1734"/>
                  </a:cubicBezTo>
                  <a:cubicBezTo>
                    <a:pt x="413" y="1733"/>
                    <a:pt x="413" y="1733"/>
                    <a:pt x="413" y="1733"/>
                  </a:cubicBezTo>
                  <a:cubicBezTo>
                    <a:pt x="413" y="1733"/>
                    <a:pt x="413" y="1733"/>
                    <a:pt x="413" y="1733"/>
                  </a:cubicBezTo>
                  <a:cubicBezTo>
                    <a:pt x="413" y="1733"/>
                    <a:pt x="413" y="1733"/>
                    <a:pt x="413" y="1733"/>
                  </a:cubicBezTo>
                  <a:cubicBezTo>
                    <a:pt x="413" y="1733"/>
                    <a:pt x="413" y="1733"/>
                    <a:pt x="413" y="1733"/>
                  </a:cubicBezTo>
                  <a:cubicBezTo>
                    <a:pt x="412" y="1733"/>
                    <a:pt x="412" y="1732"/>
                    <a:pt x="411" y="1732"/>
                  </a:cubicBezTo>
                  <a:cubicBezTo>
                    <a:pt x="411" y="1732"/>
                    <a:pt x="411" y="1732"/>
                    <a:pt x="411" y="1732"/>
                  </a:cubicBezTo>
                  <a:cubicBezTo>
                    <a:pt x="410" y="1731"/>
                    <a:pt x="407" y="1728"/>
                    <a:pt x="405" y="1727"/>
                  </a:cubicBezTo>
                  <a:cubicBezTo>
                    <a:pt x="405" y="1727"/>
                    <a:pt x="405" y="1727"/>
                    <a:pt x="405" y="1727"/>
                  </a:cubicBezTo>
                  <a:cubicBezTo>
                    <a:pt x="404" y="1725"/>
                    <a:pt x="403" y="1724"/>
                    <a:pt x="400" y="1723"/>
                  </a:cubicBezTo>
                  <a:cubicBezTo>
                    <a:pt x="400" y="1723"/>
                    <a:pt x="400" y="1723"/>
                    <a:pt x="400" y="1723"/>
                  </a:cubicBezTo>
                  <a:cubicBezTo>
                    <a:pt x="399" y="1723"/>
                    <a:pt x="399" y="1723"/>
                    <a:pt x="399" y="1723"/>
                  </a:cubicBezTo>
                  <a:cubicBezTo>
                    <a:pt x="399" y="1723"/>
                    <a:pt x="399" y="1723"/>
                    <a:pt x="399" y="1723"/>
                  </a:cubicBezTo>
                  <a:cubicBezTo>
                    <a:pt x="397" y="1723"/>
                    <a:pt x="395" y="1724"/>
                    <a:pt x="394" y="1725"/>
                  </a:cubicBezTo>
                  <a:cubicBezTo>
                    <a:pt x="394" y="1725"/>
                    <a:pt x="394" y="1725"/>
                    <a:pt x="394" y="1725"/>
                  </a:cubicBezTo>
                  <a:cubicBezTo>
                    <a:pt x="392" y="1726"/>
                    <a:pt x="390" y="1726"/>
                    <a:pt x="388" y="1727"/>
                  </a:cubicBezTo>
                  <a:cubicBezTo>
                    <a:pt x="388" y="1727"/>
                    <a:pt x="388" y="1727"/>
                    <a:pt x="388" y="1727"/>
                  </a:cubicBezTo>
                  <a:cubicBezTo>
                    <a:pt x="388" y="1726"/>
                    <a:pt x="385" y="1727"/>
                    <a:pt x="384" y="1728"/>
                  </a:cubicBezTo>
                  <a:cubicBezTo>
                    <a:pt x="384" y="1728"/>
                    <a:pt x="384" y="1728"/>
                    <a:pt x="384" y="1728"/>
                  </a:cubicBezTo>
                  <a:cubicBezTo>
                    <a:pt x="383" y="1728"/>
                    <a:pt x="381" y="1729"/>
                    <a:pt x="378" y="1730"/>
                  </a:cubicBezTo>
                  <a:cubicBezTo>
                    <a:pt x="378" y="1730"/>
                    <a:pt x="378" y="1730"/>
                    <a:pt x="378" y="1730"/>
                  </a:cubicBezTo>
                  <a:cubicBezTo>
                    <a:pt x="377" y="1730"/>
                    <a:pt x="377" y="1730"/>
                    <a:pt x="377" y="1730"/>
                  </a:cubicBezTo>
                  <a:cubicBezTo>
                    <a:pt x="377" y="1730"/>
                    <a:pt x="377" y="1730"/>
                    <a:pt x="377" y="1730"/>
                  </a:cubicBezTo>
                  <a:cubicBezTo>
                    <a:pt x="374" y="1730"/>
                    <a:pt x="373" y="1728"/>
                    <a:pt x="371" y="1725"/>
                  </a:cubicBezTo>
                  <a:cubicBezTo>
                    <a:pt x="371" y="1725"/>
                    <a:pt x="371" y="1725"/>
                    <a:pt x="371" y="1725"/>
                  </a:cubicBezTo>
                  <a:cubicBezTo>
                    <a:pt x="369" y="1723"/>
                    <a:pt x="368" y="1721"/>
                    <a:pt x="367" y="1719"/>
                  </a:cubicBezTo>
                  <a:cubicBezTo>
                    <a:pt x="367" y="1719"/>
                    <a:pt x="367" y="1719"/>
                    <a:pt x="367" y="1719"/>
                  </a:cubicBezTo>
                  <a:cubicBezTo>
                    <a:pt x="366" y="1715"/>
                    <a:pt x="366" y="1710"/>
                    <a:pt x="365" y="1706"/>
                  </a:cubicBezTo>
                  <a:cubicBezTo>
                    <a:pt x="365" y="1706"/>
                    <a:pt x="365" y="1706"/>
                    <a:pt x="365" y="1706"/>
                  </a:cubicBezTo>
                  <a:cubicBezTo>
                    <a:pt x="364" y="1702"/>
                    <a:pt x="362" y="1700"/>
                    <a:pt x="361" y="1698"/>
                  </a:cubicBezTo>
                  <a:cubicBezTo>
                    <a:pt x="361" y="1698"/>
                    <a:pt x="361" y="1698"/>
                    <a:pt x="361" y="1698"/>
                  </a:cubicBezTo>
                  <a:cubicBezTo>
                    <a:pt x="359" y="1695"/>
                    <a:pt x="359" y="1693"/>
                    <a:pt x="359" y="1691"/>
                  </a:cubicBezTo>
                  <a:cubicBezTo>
                    <a:pt x="359" y="1691"/>
                    <a:pt x="359" y="1691"/>
                    <a:pt x="359" y="1691"/>
                  </a:cubicBezTo>
                  <a:cubicBezTo>
                    <a:pt x="359" y="1689"/>
                    <a:pt x="356" y="1688"/>
                    <a:pt x="353" y="1687"/>
                  </a:cubicBezTo>
                  <a:cubicBezTo>
                    <a:pt x="353" y="1687"/>
                    <a:pt x="353" y="1687"/>
                    <a:pt x="353" y="1687"/>
                  </a:cubicBezTo>
                  <a:cubicBezTo>
                    <a:pt x="349" y="1685"/>
                    <a:pt x="348" y="1682"/>
                    <a:pt x="345" y="1680"/>
                  </a:cubicBezTo>
                  <a:cubicBezTo>
                    <a:pt x="345" y="1680"/>
                    <a:pt x="345" y="1680"/>
                    <a:pt x="345" y="1680"/>
                  </a:cubicBezTo>
                  <a:cubicBezTo>
                    <a:pt x="342" y="1677"/>
                    <a:pt x="341" y="1678"/>
                    <a:pt x="338" y="1677"/>
                  </a:cubicBezTo>
                  <a:cubicBezTo>
                    <a:pt x="338" y="1677"/>
                    <a:pt x="338" y="1677"/>
                    <a:pt x="338" y="1677"/>
                  </a:cubicBezTo>
                  <a:cubicBezTo>
                    <a:pt x="336" y="1676"/>
                    <a:pt x="330" y="1671"/>
                    <a:pt x="328" y="1669"/>
                  </a:cubicBezTo>
                  <a:cubicBezTo>
                    <a:pt x="328" y="1669"/>
                    <a:pt x="328" y="1669"/>
                    <a:pt x="328" y="1669"/>
                  </a:cubicBezTo>
                  <a:cubicBezTo>
                    <a:pt x="327" y="1668"/>
                    <a:pt x="327" y="1667"/>
                    <a:pt x="327" y="1666"/>
                  </a:cubicBezTo>
                  <a:cubicBezTo>
                    <a:pt x="327" y="1666"/>
                    <a:pt x="327" y="1666"/>
                    <a:pt x="327" y="1666"/>
                  </a:cubicBezTo>
                  <a:cubicBezTo>
                    <a:pt x="327" y="1664"/>
                    <a:pt x="328" y="1663"/>
                    <a:pt x="329" y="1662"/>
                  </a:cubicBezTo>
                  <a:cubicBezTo>
                    <a:pt x="329" y="1662"/>
                    <a:pt x="329" y="1662"/>
                    <a:pt x="329" y="1662"/>
                  </a:cubicBezTo>
                  <a:cubicBezTo>
                    <a:pt x="328" y="1662"/>
                    <a:pt x="327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6" y="1662"/>
                    <a:pt x="326" y="1662"/>
                    <a:pt x="326" y="1662"/>
                  </a:cubicBezTo>
                  <a:cubicBezTo>
                    <a:pt x="325" y="1662"/>
                    <a:pt x="324" y="1661"/>
                    <a:pt x="323" y="1661"/>
                  </a:cubicBezTo>
                  <a:cubicBezTo>
                    <a:pt x="323" y="1661"/>
                    <a:pt x="323" y="1661"/>
                    <a:pt x="323" y="1661"/>
                  </a:cubicBezTo>
                  <a:cubicBezTo>
                    <a:pt x="323" y="1660"/>
                    <a:pt x="323" y="1659"/>
                    <a:pt x="323" y="1659"/>
                  </a:cubicBezTo>
                  <a:cubicBezTo>
                    <a:pt x="323" y="1659"/>
                    <a:pt x="323" y="1659"/>
                    <a:pt x="323" y="1659"/>
                  </a:cubicBezTo>
                  <a:cubicBezTo>
                    <a:pt x="323" y="1658"/>
                    <a:pt x="323" y="1657"/>
                    <a:pt x="323" y="1657"/>
                  </a:cubicBezTo>
                  <a:cubicBezTo>
                    <a:pt x="323" y="1657"/>
                    <a:pt x="323" y="1657"/>
                    <a:pt x="323" y="1657"/>
                  </a:cubicBezTo>
                  <a:cubicBezTo>
                    <a:pt x="323" y="1656"/>
                    <a:pt x="323" y="1655"/>
                    <a:pt x="323" y="1654"/>
                  </a:cubicBezTo>
                  <a:cubicBezTo>
                    <a:pt x="323" y="1654"/>
                    <a:pt x="323" y="1654"/>
                    <a:pt x="323" y="1654"/>
                  </a:cubicBezTo>
                  <a:cubicBezTo>
                    <a:pt x="323" y="1654"/>
                    <a:pt x="323" y="1654"/>
                    <a:pt x="323" y="1654"/>
                  </a:cubicBezTo>
                  <a:cubicBezTo>
                    <a:pt x="323" y="1654"/>
                    <a:pt x="323" y="1654"/>
                    <a:pt x="323" y="1654"/>
                  </a:cubicBezTo>
                  <a:cubicBezTo>
                    <a:pt x="323" y="1654"/>
                    <a:pt x="323" y="1653"/>
                    <a:pt x="323" y="1653"/>
                  </a:cubicBezTo>
                  <a:cubicBezTo>
                    <a:pt x="323" y="1653"/>
                    <a:pt x="323" y="1653"/>
                    <a:pt x="323" y="1653"/>
                  </a:cubicBezTo>
                  <a:cubicBezTo>
                    <a:pt x="322" y="1653"/>
                    <a:pt x="322" y="1652"/>
                    <a:pt x="321" y="1651"/>
                  </a:cubicBezTo>
                  <a:cubicBezTo>
                    <a:pt x="321" y="1651"/>
                    <a:pt x="321" y="1651"/>
                    <a:pt x="321" y="1651"/>
                  </a:cubicBezTo>
                  <a:cubicBezTo>
                    <a:pt x="320" y="1649"/>
                    <a:pt x="318" y="1647"/>
                    <a:pt x="316" y="1645"/>
                  </a:cubicBezTo>
                  <a:cubicBezTo>
                    <a:pt x="316" y="1645"/>
                    <a:pt x="316" y="1645"/>
                    <a:pt x="316" y="1645"/>
                  </a:cubicBezTo>
                  <a:cubicBezTo>
                    <a:pt x="313" y="1642"/>
                    <a:pt x="306" y="1638"/>
                    <a:pt x="303" y="1636"/>
                  </a:cubicBezTo>
                  <a:cubicBezTo>
                    <a:pt x="303" y="1636"/>
                    <a:pt x="303" y="1636"/>
                    <a:pt x="303" y="1636"/>
                  </a:cubicBezTo>
                  <a:cubicBezTo>
                    <a:pt x="301" y="1635"/>
                    <a:pt x="301" y="1633"/>
                    <a:pt x="301" y="1631"/>
                  </a:cubicBezTo>
                  <a:cubicBezTo>
                    <a:pt x="301" y="1631"/>
                    <a:pt x="301" y="1631"/>
                    <a:pt x="301" y="1631"/>
                  </a:cubicBezTo>
                  <a:cubicBezTo>
                    <a:pt x="301" y="1630"/>
                    <a:pt x="301" y="1629"/>
                    <a:pt x="301" y="1628"/>
                  </a:cubicBezTo>
                  <a:cubicBezTo>
                    <a:pt x="301" y="1628"/>
                    <a:pt x="301" y="1628"/>
                    <a:pt x="301" y="1628"/>
                  </a:cubicBezTo>
                  <a:cubicBezTo>
                    <a:pt x="301" y="1627"/>
                    <a:pt x="300" y="1625"/>
                    <a:pt x="299" y="1623"/>
                  </a:cubicBezTo>
                  <a:cubicBezTo>
                    <a:pt x="299" y="1623"/>
                    <a:pt x="299" y="1623"/>
                    <a:pt x="299" y="1623"/>
                  </a:cubicBezTo>
                  <a:cubicBezTo>
                    <a:pt x="298" y="1622"/>
                    <a:pt x="298" y="1621"/>
                    <a:pt x="298" y="1619"/>
                  </a:cubicBezTo>
                  <a:cubicBezTo>
                    <a:pt x="298" y="1619"/>
                    <a:pt x="298" y="1619"/>
                    <a:pt x="298" y="1619"/>
                  </a:cubicBezTo>
                  <a:cubicBezTo>
                    <a:pt x="298" y="1618"/>
                    <a:pt x="298" y="1617"/>
                    <a:pt x="299" y="1615"/>
                  </a:cubicBezTo>
                  <a:cubicBezTo>
                    <a:pt x="299" y="1615"/>
                    <a:pt x="299" y="1615"/>
                    <a:pt x="299" y="1615"/>
                  </a:cubicBezTo>
                  <a:cubicBezTo>
                    <a:pt x="299" y="1614"/>
                    <a:pt x="299" y="1614"/>
                    <a:pt x="299" y="1613"/>
                  </a:cubicBezTo>
                  <a:cubicBezTo>
                    <a:pt x="299" y="1613"/>
                    <a:pt x="299" y="1613"/>
                    <a:pt x="299" y="1613"/>
                  </a:cubicBezTo>
                  <a:cubicBezTo>
                    <a:pt x="299" y="1612"/>
                    <a:pt x="299" y="1612"/>
                    <a:pt x="298" y="1611"/>
                  </a:cubicBezTo>
                  <a:cubicBezTo>
                    <a:pt x="298" y="1611"/>
                    <a:pt x="298" y="1611"/>
                    <a:pt x="298" y="1611"/>
                  </a:cubicBezTo>
                  <a:cubicBezTo>
                    <a:pt x="298" y="1611"/>
                    <a:pt x="298" y="1611"/>
                    <a:pt x="298" y="1611"/>
                  </a:cubicBezTo>
                  <a:cubicBezTo>
                    <a:pt x="298" y="1611"/>
                    <a:pt x="298" y="1611"/>
                    <a:pt x="297" y="1611"/>
                  </a:cubicBezTo>
                  <a:cubicBezTo>
                    <a:pt x="297" y="1611"/>
                    <a:pt x="297" y="1611"/>
                    <a:pt x="297" y="1611"/>
                  </a:cubicBezTo>
                  <a:cubicBezTo>
                    <a:pt x="297" y="1611"/>
                    <a:pt x="296" y="1611"/>
                    <a:pt x="295" y="1611"/>
                  </a:cubicBezTo>
                  <a:cubicBezTo>
                    <a:pt x="295" y="1611"/>
                    <a:pt x="295" y="1611"/>
                    <a:pt x="295" y="1611"/>
                  </a:cubicBezTo>
                  <a:cubicBezTo>
                    <a:pt x="295" y="1611"/>
                    <a:pt x="295" y="1611"/>
                    <a:pt x="295" y="1611"/>
                  </a:cubicBezTo>
                  <a:cubicBezTo>
                    <a:pt x="292" y="1611"/>
                    <a:pt x="287" y="1608"/>
                    <a:pt x="284" y="1605"/>
                  </a:cubicBezTo>
                  <a:cubicBezTo>
                    <a:pt x="284" y="1605"/>
                    <a:pt x="284" y="1605"/>
                    <a:pt x="284" y="1605"/>
                  </a:cubicBezTo>
                  <a:cubicBezTo>
                    <a:pt x="282" y="1603"/>
                    <a:pt x="277" y="1598"/>
                    <a:pt x="275" y="1597"/>
                  </a:cubicBezTo>
                  <a:cubicBezTo>
                    <a:pt x="275" y="1597"/>
                    <a:pt x="275" y="1597"/>
                    <a:pt x="275" y="1597"/>
                  </a:cubicBezTo>
                  <a:cubicBezTo>
                    <a:pt x="274" y="1597"/>
                    <a:pt x="274" y="1597"/>
                    <a:pt x="274" y="1597"/>
                  </a:cubicBezTo>
                  <a:cubicBezTo>
                    <a:pt x="274" y="1597"/>
                    <a:pt x="274" y="1597"/>
                    <a:pt x="274" y="1597"/>
                  </a:cubicBezTo>
                  <a:cubicBezTo>
                    <a:pt x="273" y="1596"/>
                    <a:pt x="271" y="1598"/>
                    <a:pt x="270" y="1599"/>
                  </a:cubicBezTo>
                  <a:cubicBezTo>
                    <a:pt x="270" y="1599"/>
                    <a:pt x="270" y="1599"/>
                    <a:pt x="270" y="1599"/>
                  </a:cubicBezTo>
                  <a:cubicBezTo>
                    <a:pt x="269" y="1600"/>
                    <a:pt x="268" y="1600"/>
                    <a:pt x="267" y="1600"/>
                  </a:cubicBezTo>
                  <a:cubicBezTo>
                    <a:pt x="267" y="1600"/>
                    <a:pt x="267" y="1600"/>
                    <a:pt x="267" y="1600"/>
                  </a:cubicBezTo>
                  <a:cubicBezTo>
                    <a:pt x="264" y="1599"/>
                    <a:pt x="262" y="1596"/>
                    <a:pt x="261" y="1596"/>
                  </a:cubicBezTo>
                  <a:cubicBezTo>
                    <a:pt x="261" y="1596"/>
                    <a:pt x="261" y="1596"/>
                    <a:pt x="261" y="1596"/>
                  </a:cubicBezTo>
                  <a:cubicBezTo>
                    <a:pt x="261" y="1595"/>
                    <a:pt x="261" y="1595"/>
                    <a:pt x="261" y="1595"/>
                  </a:cubicBezTo>
                  <a:cubicBezTo>
                    <a:pt x="261" y="1595"/>
                    <a:pt x="261" y="1595"/>
                    <a:pt x="261" y="1595"/>
                  </a:cubicBezTo>
                  <a:cubicBezTo>
                    <a:pt x="261" y="1595"/>
                    <a:pt x="261" y="1595"/>
                    <a:pt x="261" y="1595"/>
                  </a:cubicBezTo>
                  <a:cubicBezTo>
                    <a:pt x="260" y="1596"/>
                    <a:pt x="260" y="1596"/>
                    <a:pt x="260" y="1596"/>
                  </a:cubicBezTo>
                  <a:cubicBezTo>
                    <a:pt x="260" y="1596"/>
                    <a:pt x="260" y="1596"/>
                    <a:pt x="260" y="1596"/>
                  </a:cubicBezTo>
                  <a:cubicBezTo>
                    <a:pt x="260" y="1597"/>
                    <a:pt x="260" y="1598"/>
                    <a:pt x="258" y="1601"/>
                  </a:cubicBezTo>
                  <a:cubicBezTo>
                    <a:pt x="258" y="1601"/>
                    <a:pt x="258" y="1601"/>
                    <a:pt x="258" y="1601"/>
                  </a:cubicBezTo>
                  <a:cubicBezTo>
                    <a:pt x="257" y="1604"/>
                    <a:pt x="256" y="1607"/>
                    <a:pt x="253" y="1610"/>
                  </a:cubicBezTo>
                  <a:cubicBezTo>
                    <a:pt x="253" y="1610"/>
                    <a:pt x="253" y="1610"/>
                    <a:pt x="253" y="1610"/>
                  </a:cubicBezTo>
                  <a:cubicBezTo>
                    <a:pt x="252" y="1611"/>
                    <a:pt x="251" y="1612"/>
                    <a:pt x="250" y="1612"/>
                  </a:cubicBezTo>
                  <a:cubicBezTo>
                    <a:pt x="250" y="1612"/>
                    <a:pt x="250" y="1612"/>
                    <a:pt x="250" y="1612"/>
                  </a:cubicBezTo>
                  <a:cubicBezTo>
                    <a:pt x="248" y="1612"/>
                    <a:pt x="247" y="1611"/>
                    <a:pt x="246" y="1610"/>
                  </a:cubicBezTo>
                  <a:cubicBezTo>
                    <a:pt x="246" y="1610"/>
                    <a:pt x="246" y="1610"/>
                    <a:pt x="246" y="1610"/>
                  </a:cubicBezTo>
                  <a:cubicBezTo>
                    <a:pt x="246" y="1611"/>
                    <a:pt x="246" y="1612"/>
                    <a:pt x="246" y="1612"/>
                  </a:cubicBezTo>
                  <a:cubicBezTo>
                    <a:pt x="246" y="1612"/>
                    <a:pt x="246" y="1612"/>
                    <a:pt x="246" y="1612"/>
                  </a:cubicBezTo>
                  <a:cubicBezTo>
                    <a:pt x="245" y="1614"/>
                    <a:pt x="245" y="1616"/>
                    <a:pt x="245" y="1617"/>
                  </a:cubicBezTo>
                  <a:cubicBezTo>
                    <a:pt x="245" y="1617"/>
                    <a:pt x="245" y="1617"/>
                    <a:pt x="245" y="1617"/>
                  </a:cubicBezTo>
                  <a:cubicBezTo>
                    <a:pt x="245" y="1620"/>
                    <a:pt x="242" y="1620"/>
                    <a:pt x="240" y="1621"/>
                  </a:cubicBezTo>
                  <a:cubicBezTo>
                    <a:pt x="240" y="1621"/>
                    <a:pt x="240" y="1621"/>
                    <a:pt x="240" y="1621"/>
                  </a:cubicBezTo>
                  <a:cubicBezTo>
                    <a:pt x="239" y="1621"/>
                    <a:pt x="239" y="1621"/>
                    <a:pt x="239" y="1621"/>
                  </a:cubicBezTo>
                  <a:cubicBezTo>
                    <a:pt x="239" y="1621"/>
                    <a:pt x="239" y="1621"/>
                    <a:pt x="239" y="1621"/>
                  </a:cubicBezTo>
                  <a:cubicBezTo>
                    <a:pt x="237" y="1621"/>
                    <a:pt x="235" y="1620"/>
                    <a:pt x="234" y="1619"/>
                  </a:cubicBezTo>
                  <a:cubicBezTo>
                    <a:pt x="234" y="1619"/>
                    <a:pt x="234" y="1619"/>
                    <a:pt x="234" y="1619"/>
                  </a:cubicBezTo>
                  <a:cubicBezTo>
                    <a:pt x="231" y="1618"/>
                    <a:pt x="230" y="1616"/>
                    <a:pt x="230" y="1613"/>
                  </a:cubicBezTo>
                  <a:cubicBezTo>
                    <a:pt x="230" y="1613"/>
                    <a:pt x="230" y="1613"/>
                    <a:pt x="230" y="1613"/>
                  </a:cubicBezTo>
                  <a:cubicBezTo>
                    <a:pt x="229" y="1612"/>
                    <a:pt x="229" y="1611"/>
                    <a:pt x="229" y="1609"/>
                  </a:cubicBezTo>
                  <a:cubicBezTo>
                    <a:pt x="229" y="1609"/>
                    <a:pt x="229" y="1609"/>
                    <a:pt x="229" y="1609"/>
                  </a:cubicBezTo>
                  <a:cubicBezTo>
                    <a:pt x="229" y="1606"/>
                    <a:pt x="230" y="1603"/>
                    <a:pt x="230" y="1601"/>
                  </a:cubicBezTo>
                  <a:cubicBezTo>
                    <a:pt x="230" y="1601"/>
                    <a:pt x="230" y="1601"/>
                    <a:pt x="230" y="1601"/>
                  </a:cubicBezTo>
                  <a:cubicBezTo>
                    <a:pt x="230" y="1600"/>
                    <a:pt x="230" y="1600"/>
                    <a:pt x="230" y="1600"/>
                  </a:cubicBezTo>
                  <a:cubicBezTo>
                    <a:pt x="230" y="1600"/>
                    <a:pt x="230" y="1600"/>
                    <a:pt x="230" y="1600"/>
                  </a:cubicBezTo>
                  <a:cubicBezTo>
                    <a:pt x="229" y="1598"/>
                    <a:pt x="228" y="1596"/>
                    <a:pt x="224" y="1593"/>
                  </a:cubicBezTo>
                  <a:cubicBezTo>
                    <a:pt x="224" y="1593"/>
                    <a:pt x="224" y="1593"/>
                    <a:pt x="224" y="1593"/>
                  </a:cubicBezTo>
                  <a:cubicBezTo>
                    <a:pt x="219" y="1590"/>
                    <a:pt x="218" y="1589"/>
                    <a:pt x="215" y="1585"/>
                  </a:cubicBezTo>
                  <a:cubicBezTo>
                    <a:pt x="215" y="1585"/>
                    <a:pt x="215" y="1585"/>
                    <a:pt x="215" y="1585"/>
                  </a:cubicBezTo>
                  <a:cubicBezTo>
                    <a:pt x="212" y="1581"/>
                    <a:pt x="210" y="1577"/>
                    <a:pt x="209" y="1575"/>
                  </a:cubicBezTo>
                  <a:cubicBezTo>
                    <a:pt x="209" y="1575"/>
                    <a:pt x="209" y="1575"/>
                    <a:pt x="209" y="1575"/>
                  </a:cubicBezTo>
                  <a:cubicBezTo>
                    <a:pt x="208" y="1573"/>
                    <a:pt x="206" y="1573"/>
                    <a:pt x="205" y="1573"/>
                  </a:cubicBezTo>
                  <a:cubicBezTo>
                    <a:pt x="205" y="1573"/>
                    <a:pt x="205" y="1573"/>
                    <a:pt x="205" y="1573"/>
                  </a:cubicBezTo>
                  <a:cubicBezTo>
                    <a:pt x="203" y="1573"/>
                    <a:pt x="202" y="1572"/>
                    <a:pt x="199" y="1570"/>
                  </a:cubicBezTo>
                  <a:cubicBezTo>
                    <a:pt x="199" y="1570"/>
                    <a:pt x="199" y="1570"/>
                    <a:pt x="199" y="1570"/>
                  </a:cubicBezTo>
                  <a:cubicBezTo>
                    <a:pt x="195" y="1567"/>
                    <a:pt x="193" y="1562"/>
                    <a:pt x="191" y="1560"/>
                  </a:cubicBezTo>
                  <a:cubicBezTo>
                    <a:pt x="191" y="1560"/>
                    <a:pt x="191" y="1560"/>
                    <a:pt x="191" y="1560"/>
                  </a:cubicBezTo>
                  <a:cubicBezTo>
                    <a:pt x="189" y="1558"/>
                    <a:pt x="186" y="1557"/>
                    <a:pt x="184" y="1555"/>
                  </a:cubicBezTo>
                  <a:cubicBezTo>
                    <a:pt x="184" y="1555"/>
                    <a:pt x="184" y="1555"/>
                    <a:pt x="184" y="1555"/>
                  </a:cubicBezTo>
                  <a:cubicBezTo>
                    <a:pt x="182" y="1554"/>
                    <a:pt x="179" y="1554"/>
                    <a:pt x="176" y="1550"/>
                  </a:cubicBezTo>
                  <a:cubicBezTo>
                    <a:pt x="176" y="1550"/>
                    <a:pt x="176" y="1550"/>
                    <a:pt x="176" y="1550"/>
                  </a:cubicBezTo>
                  <a:cubicBezTo>
                    <a:pt x="173" y="1546"/>
                    <a:pt x="173" y="1539"/>
                    <a:pt x="172" y="1536"/>
                  </a:cubicBezTo>
                  <a:cubicBezTo>
                    <a:pt x="172" y="1536"/>
                    <a:pt x="172" y="1536"/>
                    <a:pt x="172" y="1536"/>
                  </a:cubicBezTo>
                  <a:cubicBezTo>
                    <a:pt x="172" y="1532"/>
                    <a:pt x="171" y="1530"/>
                    <a:pt x="169" y="1526"/>
                  </a:cubicBezTo>
                  <a:cubicBezTo>
                    <a:pt x="169" y="1526"/>
                    <a:pt x="169" y="1526"/>
                    <a:pt x="169" y="1526"/>
                  </a:cubicBezTo>
                  <a:cubicBezTo>
                    <a:pt x="168" y="1522"/>
                    <a:pt x="165" y="1518"/>
                    <a:pt x="163" y="1517"/>
                  </a:cubicBezTo>
                  <a:cubicBezTo>
                    <a:pt x="163" y="1517"/>
                    <a:pt x="163" y="1517"/>
                    <a:pt x="163" y="1517"/>
                  </a:cubicBezTo>
                  <a:cubicBezTo>
                    <a:pt x="162" y="1516"/>
                    <a:pt x="157" y="1516"/>
                    <a:pt x="155" y="1516"/>
                  </a:cubicBezTo>
                  <a:cubicBezTo>
                    <a:pt x="155" y="1516"/>
                    <a:pt x="155" y="1516"/>
                    <a:pt x="155" y="1516"/>
                  </a:cubicBezTo>
                  <a:cubicBezTo>
                    <a:pt x="153" y="1515"/>
                    <a:pt x="152" y="1513"/>
                    <a:pt x="151" y="1511"/>
                  </a:cubicBezTo>
                  <a:cubicBezTo>
                    <a:pt x="151" y="1511"/>
                    <a:pt x="151" y="1511"/>
                    <a:pt x="151" y="1511"/>
                  </a:cubicBezTo>
                  <a:cubicBezTo>
                    <a:pt x="150" y="1510"/>
                    <a:pt x="150" y="1508"/>
                    <a:pt x="149" y="1508"/>
                  </a:cubicBezTo>
                  <a:cubicBezTo>
                    <a:pt x="149" y="1508"/>
                    <a:pt x="149" y="1508"/>
                    <a:pt x="149" y="1508"/>
                  </a:cubicBezTo>
                  <a:cubicBezTo>
                    <a:pt x="149" y="1507"/>
                    <a:pt x="146" y="1505"/>
                    <a:pt x="144" y="1505"/>
                  </a:cubicBezTo>
                  <a:cubicBezTo>
                    <a:pt x="144" y="1505"/>
                    <a:pt x="144" y="1505"/>
                    <a:pt x="144" y="1505"/>
                  </a:cubicBezTo>
                  <a:cubicBezTo>
                    <a:pt x="144" y="1505"/>
                    <a:pt x="144" y="1505"/>
                    <a:pt x="144" y="1505"/>
                  </a:cubicBezTo>
                  <a:cubicBezTo>
                    <a:pt x="144" y="1505"/>
                    <a:pt x="144" y="1504"/>
                    <a:pt x="144" y="1505"/>
                  </a:cubicBezTo>
                  <a:cubicBezTo>
                    <a:pt x="144" y="1505"/>
                    <a:pt x="144" y="1505"/>
                    <a:pt x="144" y="1505"/>
                  </a:cubicBezTo>
                  <a:cubicBezTo>
                    <a:pt x="144" y="1505"/>
                    <a:pt x="143" y="1505"/>
                    <a:pt x="143" y="1506"/>
                  </a:cubicBezTo>
                  <a:cubicBezTo>
                    <a:pt x="143" y="1506"/>
                    <a:pt x="143" y="1506"/>
                    <a:pt x="143" y="1506"/>
                  </a:cubicBezTo>
                  <a:cubicBezTo>
                    <a:pt x="142" y="1507"/>
                    <a:pt x="141" y="1508"/>
                    <a:pt x="140" y="1509"/>
                  </a:cubicBezTo>
                  <a:cubicBezTo>
                    <a:pt x="140" y="1509"/>
                    <a:pt x="140" y="1509"/>
                    <a:pt x="140" y="1509"/>
                  </a:cubicBezTo>
                  <a:cubicBezTo>
                    <a:pt x="140" y="1510"/>
                    <a:pt x="139" y="1510"/>
                    <a:pt x="138" y="1510"/>
                  </a:cubicBezTo>
                  <a:cubicBezTo>
                    <a:pt x="138" y="1510"/>
                    <a:pt x="138" y="1510"/>
                    <a:pt x="138" y="1510"/>
                  </a:cubicBezTo>
                  <a:cubicBezTo>
                    <a:pt x="135" y="1510"/>
                    <a:pt x="134" y="1508"/>
                    <a:pt x="133" y="1507"/>
                  </a:cubicBezTo>
                  <a:cubicBezTo>
                    <a:pt x="133" y="1507"/>
                    <a:pt x="133" y="1507"/>
                    <a:pt x="133" y="1507"/>
                  </a:cubicBezTo>
                  <a:cubicBezTo>
                    <a:pt x="132" y="1506"/>
                    <a:pt x="132" y="1504"/>
                    <a:pt x="132" y="1503"/>
                  </a:cubicBezTo>
                  <a:cubicBezTo>
                    <a:pt x="132" y="1503"/>
                    <a:pt x="132" y="1503"/>
                    <a:pt x="132" y="1503"/>
                  </a:cubicBezTo>
                  <a:cubicBezTo>
                    <a:pt x="132" y="1503"/>
                    <a:pt x="131" y="1503"/>
                    <a:pt x="131" y="1503"/>
                  </a:cubicBezTo>
                  <a:cubicBezTo>
                    <a:pt x="131" y="1503"/>
                    <a:pt x="131" y="1503"/>
                    <a:pt x="131" y="1503"/>
                  </a:cubicBezTo>
                  <a:cubicBezTo>
                    <a:pt x="131" y="1503"/>
                    <a:pt x="131" y="1503"/>
                    <a:pt x="130" y="1503"/>
                  </a:cubicBezTo>
                  <a:cubicBezTo>
                    <a:pt x="130" y="1503"/>
                    <a:pt x="130" y="1503"/>
                    <a:pt x="130" y="1503"/>
                  </a:cubicBezTo>
                  <a:cubicBezTo>
                    <a:pt x="129" y="1503"/>
                    <a:pt x="128" y="1503"/>
                    <a:pt x="127" y="1502"/>
                  </a:cubicBezTo>
                  <a:cubicBezTo>
                    <a:pt x="127" y="1502"/>
                    <a:pt x="127" y="1502"/>
                    <a:pt x="127" y="1502"/>
                  </a:cubicBezTo>
                  <a:cubicBezTo>
                    <a:pt x="124" y="1502"/>
                    <a:pt x="123" y="1500"/>
                    <a:pt x="122" y="1499"/>
                  </a:cubicBezTo>
                  <a:cubicBezTo>
                    <a:pt x="122" y="1499"/>
                    <a:pt x="122" y="1499"/>
                    <a:pt x="122" y="1499"/>
                  </a:cubicBezTo>
                  <a:cubicBezTo>
                    <a:pt x="121" y="1496"/>
                    <a:pt x="121" y="1489"/>
                    <a:pt x="120" y="1485"/>
                  </a:cubicBezTo>
                  <a:cubicBezTo>
                    <a:pt x="120" y="1485"/>
                    <a:pt x="120" y="1485"/>
                    <a:pt x="120" y="1485"/>
                  </a:cubicBezTo>
                  <a:cubicBezTo>
                    <a:pt x="120" y="1482"/>
                    <a:pt x="120" y="1479"/>
                    <a:pt x="119" y="1476"/>
                  </a:cubicBezTo>
                  <a:cubicBezTo>
                    <a:pt x="119" y="1476"/>
                    <a:pt x="119" y="1476"/>
                    <a:pt x="119" y="1476"/>
                  </a:cubicBezTo>
                  <a:cubicBezTo>
                    <a:pt x="119" y="1474"/>
                    <a:pt x="118" y="1474"/>
                    <a:pt x="118" y="1474"/>
                  </a:cubicBezTo>
                  <a:cubicBezTo>
                    <a:pt x="118" y="1474"/>
                    <a:pt x="118" y="1474"/>
                    <a:pt x="118" y="1474"/>
                  </a:cubicBezTo>
                  <a:cubicBezTo>
                    <a:pt x="117" y="1473"/>
                    <a:pt x="116" y="1474"/>
                    <a:pt x="114" y="1473"/>
                  </a:cubicBezTo>
                  <a:cubicBezTo>
                    <a:pt x="114" y="1473"/>
                    <a:pt x="114" y="1473"/>
                    <a:pt x="114" y="1473"/>
                  </a:cubicBezTo>
                  <a:cubicBezTo>
                    <a:pt x="113" y="1472"/>
                    <a:pt x="112" y="1471"/>
                    <a:pt x="112" y="1470"/>
                  </a:cubicBezTo>
                  <a:cubicBezTo>
                    <a:pt x="112" y="1470"/>
                    <a:pt x="112" y="1470"/>
                    <a:pt x="112" y="1470"/>
                  </a:cubicBezTo>
                  <a:cubicBezTo>
                    <a:pt x="113" y="1467"/>
                    <a:pt x="114" y="1466"/>
                    <a:pt x="114" y="1465"/>
                  </a:cubicBezTo>
                  <a:cubicBezTo>
                    <a:pt x="114" y="1465"/>
                    <a:pt x="114" y="1465"/>
                    <a:pt x="114" y="1465"/>
                  </a:cubicBezTo>
                  <a:cubicBezTo>
                    <a:pt x="115" y="1463"/>
                    <a:pt x="115" y="1462"/>
                    <a:pt x="115" y="1461"/>
                  </a:cubicBezTo>
                  <a:cubicBezTo>
                    <a:pt x="115" y="1461"/>
                    <a:pt x="115" y="1461"/>
                    <a:pt x="115" y="1461"/>
                  </a:cubicBezTo>
                  <a:cubicBezTo>
                    <a:pt x="115" y="1461"/>
                    <a:pt x="115" y="1460"/>
                    <a:pt x="115" y="1459"/>
                  </a:cubicBezTo>
                  <a:cubicBezTo>
                    <a:pt x="115" y="1459"/>
                    <a:pt x="115" y="1459"/>
                    <a:pt x="115" y="1459"/>
                  </a:cubicBezTo>
                  <a:cubicBezTo>
                    <a:pt x="115" y="1458"/>
                    <a:pt x="115" y="1458"/>
                    <a:pt x="115" y="1458"/>
                  </a:cubicBezTo>
                  <a:cubicBezTo>
                    <a:pt x="115" y="1458"/>
                    <a:pt x="115" y="1458"/>
                    <a:pt x="115" y="1458"/>
                  </a:cubicBezTo>
                  <a:cubicBezTo>
                    <a:pt x="115" y="1458"/>
                    <a:pt x="115" y="1458"/>
                    <a:pt x="115" y="1457"/>
                  </a:cubicBezTo>
                  <a:cubicBezTo>
                    <a:pt x="115" y="1457"/>
                    <a:pt x="115" y="1457"/>
                    <a:pt x="115" y="1457"/>
                  </a:cubicBezTo>
                  <a:cubicBezTo>
                    <a:pt x="115" y="1456"/>
                    <a:pt x="116" y="1455"/>
                    <a:pt x="117" y="1454"/>
                  </a:cubicBezTo>
                  <a:cubicBezTo>
                    <a:pt x="117" y="1454"/>
                    <a:pt x="117" y="1454"/>
                    <a:pt x="117" y="1454"/>
                  </a:cubicBezTo>
                  <a:cubicBezTo>
                    <a:pt x="118" y="1453"/>
                    <a:pt x="119" y="1453"/>
                    <a:pt x="120" y="1453"/>
                  </a:cubicBezTo>
                  <a:cubicBezTo>
                    <a:pt x="120" y="1453"/>
                    <a:pt x="120" y="1453"/>
                    <a:pt x="120" y="1453"/>
                  </a:cubicBezTo>
                  <a:cubicBezTo>
                    <a:pt x="122" y="1452"/>
                    <a:pt x="122" y="1452"/>
                    <a:pt x="122" y="1449"/>
                  </a:cubicBezTo>
                  <a:cubicBezTo>
                    <a:pt x="122" y="1449"/>
                    <a:pt x="122" y="1449"/>
                    <a:pt x="122" y="1449"/>
                  </a:cubicBezTo>
                  <a:cubicBezTo>
                    <a:pt x="122" y="1449"/>
                    <a:pt x="122" y="1448"/>
                    <a:pt x="122" y="1448"/>
                  </a:cubicBezTo>
                  <a:cubicBezTo>
                    <a:pt x="122" y="1448"/>
                    <a:pt x="122" y="1448"/>
                    <a:pt x="122" y="1448"/>
                  </a:cubicBezTo>
                  <a:cubicBezTo>
                    <a:pt x="122" y="1447"/>
                    <a:pt x="122" y="1446"/>
                    <a:pt x="121" y="1445"/>
                  </a:cubicBezTo>
                  <a:cubicBezTo>
                    <a:pt x="121" y="1445"/>
                    <a:pt x="121" y="1445"/>
                    <a:pt x="121" y="1445"/>
                  </a:cubicBezTo>
                  <a:cubicBezTo>
                    <a:pt x="121" y="1443"/>
                    <a:pt x="121" y="1442"/>
                    <a:pt x="121" y="1441"/>
                  </a:cubicBezTo>
                  <a:cubicBezTo>
                    <a:pt x="121" y="1441"/>
                    <a:pt x="121" y="1441"/>
                    <a:pt x="121" y="1441"/>
                  </a:cubicBezTo>
                  <a:cubicBezTo>
                    <a:pt x="121" y="1440"/>
                    <a:pt x="120" y="1439"/>
                    <a:pt x="119" y="1437"/>
                  </a:cubicBezTo>
                  <a:cubicBezTo>
                    <a:pt x="119" y="1437"/>
                    <a:pt x="119" y="1437"/>
                    <a:pt x="119" y="1437"/>
                  </a:cubicBezTo>
                  <a:cubicBezTo>
                    <a:pt x="119" y="1436"/>
                    <a:pt x="118" y="1435"/>
                    <a:pt x="118" y="1432"/>
                  </a:cubicBezTo>
                  <a:cubicBezTo>
                    <a:pt x="118" y="1432"/>
                    <a:pt x="118" y="1432"/>
                    <a:pt x="118" y="1432"/>
                  </a:cubicBezTo>
                  <a:cubicBezTo>
                    <a:pt x="118" y="1432"/>
                    <a:pt x="118" y="1431"/>
                    <a:pt x="118" y="1431"/>
                  </a:cubicBezTo>
                  <a:cubicBezTo>
                    <a:pt x="118" y="1431"/>
                    <a:pt x="118" y="1431"/>
                    <a:pt x="118" y="1431"/>
                  </a:cubicBezTo>
                  <a:cubicBezTo>
                    <a:pt x="118" y="1426"/>
                    <a:pt x="123" y="1425"/>
                    <a:pt x="124" y="1425"/>
                  </a:cubicBezTo>
                  <a:cubicBezTo>
                    <a:pt x="124" y="1425"/>
                    <a:pt x="124" y="1425"/>
                    <a:pt x="124" y="1425"/>
                  </a:cubicBezTo>
                  <a:cubicBezTo>
                    <a:pt x="126" y="1425"/>
                    <a:pt x="126" y="1425"/>
                    <a:pt x="126" y="1424"/>
                  </a:cubicBezTo>
                  <a:cubicBezTo>
                    <a:pt x="126" y="1424"/>
                    <a:pt x="126" y="1424"/>
                    <a:pt x="126" y="1424"/>
                  </a:cubicBezTo>
                  <a:cubicBezTo>
                    <a:pt x="126" y="1424"/>
                    <a:pt x="126" y="1423"/>
                    <a:pt x="125" y="1422"/>
                  </a:cubicBezTo>
                  <a:cubicBezTo>
                    <a:pt x="125" y="1422"/>
                    <a:pt x="125" y="1422"/>
                    <a:pt x="125" y="1422"/>
                  </a:cubicBezTo>
                  <a:cubicBezTo>
                    <a:pt x="124" y="1422"/>
                    <a:pt x="123" y="1421"/>
                    <a:pt x="123" y="1420"/>
                  </a:cubicBezTo>
                  <a:cubicBezTo>
                    <a:pt x="123" y="1420"/>
                    <a:pt x="123" y="1420"/>
                    <a:pt x="123" y="1420"/>
                  </a:cubicBezTo>
                  <a:cubicBezTo>
                    <a:pt x="121" y="1419"/>
                    <a:pt x="120" y="1417"/>
                    <a:pt x="120" y="1416"/>
                  </a:cubicBezTo>
                  <a:cubicBezTo>
                    <a:pt x="120" y="1416"/>
                    <a:pt x="120" y="1416"/>
                    <a:pt x="120" y="1416"/>
                  </a:cubicBezTo>
                  <a:cubicBezTo>
                    <a:pt x="120" y="1416"/>
                    <a:pt x="119" y="1413"/>
                    <a:pt x="119" y="1412"/>
                  </a:cubicBezTo>
                  <a:cubicBezTo>
                    <a:pt x="119" y="1412"/>
                    <a:pt x="119" y="1412"/>
                    <a:pt x="119" y="1412"/>
                  </a:cubicBezTo>
                  <a:cubicBezTo>
                    <a:pt x="119" y="1411"/>
                    <a:pt x="115" y="1409"/>
                    <a:pt x="113" y="1405"/>
                  </a:cubicBezTo>
                  <a:cubicBezTo>
                    <a:pt x="113" y="1405"/>
                    <a:pt x="113" y="1405"/>
                    <a:pt x="113" y="1405"/>
                  </a:cubicBezTo>
                  <a:cubicBezTo>
                    <a:pt x="112" y="1404"/>
                    <a:pt x="112" y="1403"/>
                    <a:pt x="112" y="1402"/>
                  </a:cubicBezTo>
                  <a:cubicBezTo>
                    <a:pt x="112" y="1402"/>
                    <a:pt x="112" y="1402"/>
                    <a:pt x="112" y="1402"/>
                  </a:cubicBezTo>
                  <a:cubicBezTo>
                    <a:pt x="112" y="1399"/>
                    <a:pt x="114" y="1396"/>
                    <a:pt x="114" y="1395"/>
                  </a:cubicBezTo>
                  <a:cubicBezTo>
                    <a:pt x="114" y="1395"/>
                    <a:pt x="114" y="1395"/>
                    <a:pt x="114" y="1395"/>
                  </a:cubicBezTo>
                  <a:cubicBezTo>
                    <a:pt x="116" y="1393"/>
                    <a:pt x="118" y="1391"/>
                    <a:pt x="119" y="1388"/>
                  </a:cubicBezTo>
                  <a:cubicBezTo>
                    <a:pt x="119" y="1388"/>
                    <a:pt x="119" y="1388"/>
                    <a:pt x="119" y="1388"/>
                  </a:cubicBezTo>
                  <a:cubicBezTo>
                    <a:pt x="119" y="1388"/>
                    <a:pt x="119" y="1387"/>
                    <a:pt x="119" y="1386"/>
                  </a:cubicBezTo>
                  <a:cubicBezTo>
                    <a:pt x="119" y="1386"/>
                    <a:pt x="119" y="1386"/>
                    <a:pt x="119" y="1386"/>
                  </a:cubicBezTo>
                  <a:cubicBezTo>
                    <a:pt x="119" y="1385"/>
                    <a:pt x="119" y="1383"/>
                    <a:pt x="119" y="1380"/>
                  </a:cubicBezTo>
                  <a:cubicBezTo>
                    <a:pt x="119" y="1380"/>
                    <a:pt x="119" y="1380"/>
                    <a:pt x="119" y="1380"/>
                  </a:cubicBezTo>
                  <a:cubicBezTo>
                    <a:pt x="118" y="1379"/>
                    <a:pt x="118" y="1378"/>
                    <a:pt x="118" y="1377"/>
                  </a:cubicBezTo>
                  <a:cubicBezTo>
                    <a:pt x="118" y="1377"/>
                    <a:pt x="118" y="1377"/>
                    <a:pt x="118" y="1377"/>
                  </a:cubicBezTo>
                  <a:cubicBezTo>
                    <a:pt x="118" y="1376"/>
                    <a:pt x="119" y="1374"/>
                    <a:pt x="119" y="1372"/>
                  </a:cubicBezTo>
                  <a:cubicBezTo>
                    <a:pt x="119" y="1372"/>
                    <a:pt x="119" y="1372"/>
                    <a:pt x="119" y="1372"/>
                  </a:cubicBezTo>
                  <a:cubicBezTo>
                    <a:pt x="122" y="1368"/>
                    <a:pt x="127" y="1368"/>
                    <a:pt x="129" y="1367"/>
                  </a:cubicBezTo>
                  <a:cubicBezTo>
                    <a:pt x="129" y="1367"/>
                    <a:pt x="129" y="1367"/>
                    <a:pt x="129" y="1367"/>
                  </a:cubicBezTo>
                  <a:cubicBezTo>
                    <a:pt x="131" y="1367"/>
                    <a:pt x="133" y="1367"/>
                    <a:pt x="135" y="1366"/>
                  </a:cubicBezTo>
                  <a:cubicBezTo>
                    <a:pt x="135" y="1366"/>
                    <a:pt x="135" y="1366"/>
                    <a:pt x="135" y="1366"/>
                  </a:cubicBezTo>
                  <a:cubicBezTo>
                    <a:pt x="137" y="1366"/>
                    <a:pt x="139" y="1364"/>
                    <a:pt x="143" y="1364"/>
                  </a:cubicBezTo>
                  <a:cubicBezTo>
                    <a:pt x="143" y="1364"/>
                    <a:pt x="143" y="1364"/>
                    <a:pt x="143" y="1364"/>
                  </a:cubicBezTo>
                  <a:cubicBezTo>
                    <a:pt x="143" y="1364"/>
                    <a:pt x="143" y="1364"/>
                    <a:pt x="143" y="1364"/>
                  </a:cubicBezTo>
                  <a:cubicBezTo>
                    <a:pt x="143" y="1364"/>
                    <a:pt x="143" y="1364"/>
                    <a:pt x="143" y="1364"/>
                  </a:cubicBezTo>
                  <a:cubicBezTo>
                    <a:pt x="144" y="1364"/>
                    <a:pt x="145" y="1364"/>
                    <a:pt x="146" y="1365"/>
                  </a:cubicBezTo>
                  <a:cubicBezTo>
                    <a:pt x="146" y="1365"/>
                    <a:pt x="146" y="1365"/>
                    <a:pt x="146" y="1365"/>
                  </a:cubicBezTo>
                  <a:cubicBezTo>
                    <a:pt x="147" y="1365"/>
                    <a:pt x="147" y="1366"/>
                    <a:pt x="147" y="1367"/>
                  </a:cubicBezTo>
                  <a:cubicBezTo>
                    <a:pt x="147" y="1367"/>
                    <a:pt x="147" y="1367"/>
                    <a:pt x="147" y="1367"/>
                  </a:cubicBezTo>
                  <a:cubicBezTo>
                    <a:pt x="147" y="1369"/>
                    <a:pt x="146" y="1370"/>
                    <a:pt x="146" y="1371"/>
                  </a:cubicBezTo>
                  <a:cubicBezTo>
                    <a:pt x="146" y="1371"/>
                    <a:pt x="146" y="1371"/>
                    <a:pt x="146" y="1371"/>
                  </a:cubicBezTo>
                  <a:cubicBezTo>
                    <a:pt x="145" y="1375"/>
                    <a:pt x="144" y="1374"/>
                    <a:pt x="144" y="1379"/>
                  </a:cubicBezTo>
                  <a:cubicBezTo>
                    <a:pt x="144" y="1379"/>
                    <a:pt x="144" y="1379"/>
                    <a:pt x="144" y="1379"/>
                  </a:cubicBezTo>
                  <a:cubicBezTo>
                    <a:pt x="144" y="1380"/>
                    <a:pt x="144" y="1380"/>
                    <a:pt x="144" y="1381"/>
                  </a:cubicBezTo>
                  <a:cubicBezTo>
                    <a:pt x="144" y="1381"/>
                    <a:pt x="144" y="1381"/>
                    <a:pt x="144" y="1381"/>
                  </a:cubicBezTo>
                  <a:cubicBezTo>
                    <a:pt x="144" y="1387"/>
                    <a:pt x="145" y="1388"/>
                    <a:pt x="147" y="1391"/>
                  </a:cubicBezTo>
                  <a:cubicBezTo>
                    <a:pt x="147" y="1391"/>
                    <a:pt x="147" y="1391"/>
                    <a:pt x="147" y="1391"/>
                  </a:cubicBezTo>
                  <a:cubicBezTo>
                    <a:pt x="149" y="1393"/>
                    <a:pt x="154" y="1394"/>
                    <a:pt x="156" y="1395"/>
                  </a:cubicBezTo>
                  <a:cubicBezTo>
                    <a:pt x="156" y="1395"/>
                    <a:pt x="156" y="1395"/>
                    <a:pt x="156" y="1395"/>
                  </a:cubicBezTo>
                  <a:cubicBezTo>
                    <a:pt x="157" y="1395"/>
                    <a:pt x="157" y="1395"/>
                    <a:pt x="157" y="1395"/>
                  </a:cubicBezTo>
                  <a:cubicBezTo>
                    <a:pt x="157" y="1395"/>
                    <a:pt x="157" y="1395"/>
                    <a:pt x="157" y="1395"/>
                  </a:cubicBezTo>
                  <a:cubicBezTo>
                    <a:pt x="158" y="1395"/>
                    <a:pt x="158" y="1395"/>
                    <a:pt x="158" y="1395"/>
                  </a:cubicBezTo>
                  <a:cubicBezTo>
                    <a:pt x="158" y="1395"/>
                    <a:pt x="158" y="1395"/>
                    <a:pt x="158" y="1395"/>
                  </a:cubicBezTo>
                  <a:cubicBezTo>
                    <a:pt x="159" y="1395"/>
                    <a:pt x="159" y="1395"/>
                    <a:pt x="159" y="1395"/>
                  </a:cubicBezTo>
                  <a:cubicBezTo>
                    <a:pt x="159" y="1395"/>
                    <a:pt x="159" y="1395"/>
                    <a:pt x="159" y="1395"/>
                  </a:cubicBezTo>
                  <a:cubicBezTo>
                    <a:pt x="159" y="1394"/>
                    <a:pt x="160" y="1393"/>
                    <a:pt x="162" y="1391"/>
                  </a:cubicBezTo>
                  <a:cubicBezTo>
                    <a:pt x="162" y="1391"/>
                    <a:pt x="162" y="1391"/>
                    <a:pt x="162" y="1391"/>
                  </a:cubicBezTo>
                  <a:cubicBezTo>
                    <a:pt x="164" y="1389"/>
                    <a:pt x="168" y="1389"/>
                    <a:pt x="170" y="1389"/>
                  </a:cubicBezTo>
                  <a:cubicBezTo>
                    <a:pt x="170" y="1389"/>
                    <a:pt x="170" y="1389"/>
                    <a:pt x="170" y="1389"/>
                  </a:cubicBezTo>
                  <a:cubicBezTo>
                    <a:pt x="171" y="1389"/>
                    <a:pt x="171" y="1389"/>
                    <a:pt x="173" y="1387"/>
                  </a:cubicBezTo>
                  <a:cubicBezTo>
                    <a:pt x="173" y="1387"/>
                    <a:pt x="173" y="1387"/>
                    <a:pt x="173" y="1387"/>
                  </a:cubicBezTo>
                  <a:cubicBezTo>
                    <a:pt x="175" y="1386"/>
                    <a:pt x="176" y="1381"/>
                    <a:pt x="177" y="1378"/>
                  </a:cubicBezTo>
                  <a:cubicBezTo>
                    <a:pt x="177" y="1378"/>
                    <a:pt x="177" y="1378"/>
                    <a:pt x="177" y="1378"/>
                  </a:cubicBezTo>
                  <a:cubicBezTo>
                    <a:pt x="177" y="1378"/>
                    <a:pt x="177" y="1377"/>
                    <a:pt x="177" y="1376"/>
                  </a:cubicBezTo>
                  <a:cubicBezTo>
                    <a:pt x="177" y="1376"/>
                    <a:pt x="177" y="1376"/>
                    <a:pt x="177" y="1376"/>
                  </a:cubicBezTo>
                  <a:cubicBezTo>
                    <a:pt x="177" y="1374"/>
                    <a:pt x="177" y="1371"/>
                    <a:pt x="176" y="1369"/>
                  </a:cubicBezTo>
                  <a:cubicBezTo>
                    <a:pt x="176" y="1369"/>
                    <a:pt x="176" y="1369"/>
                    <a:pt x="176" y="1369"/>
                  </a:cubicBezTo>
                  <a:cubicBezTo>
                    <a:pt x="176" y="1369"/>
                    <a:pt x="176" y="1368"/>
                    <a:pt x="176" y="1368"/>
                  </a:cubicBezTo>
                  <a:cubicBezTo>
                    <a:pt x="176" y="1368"/>
                    <a:pt x="176" y="1368"/>
                    <a:pt x="176" y="1368"/>
                  </a:cubicBezTo>
                  <a:cubicBezTo>
                    <a:pt x="176" y="1365"/>
                    <a:pt x="177" y="1364"/>
                    <a:pt x="178" y="1363"/>
                  </a:cubicBezTo>
                  <a:cubicBezTo>
                    <a:pt x="178" y="1363"/>
                    <a:pt x="178" y="1363"/>
                    <a:pt x="178" y="1363"/>
                  </a:cubicBezTo>
                  <a:cubicBezTo>
                    <a:pt x="178" y="1362"/>
                    <a:pt x="178" y="1361"/>
                    <a:pt x="178" y="1360"/>
                  </a:cubicBezTo>
                  <a:cubicBezTo>
                    <a:pt x="178" y="1360"/>
                    <a:pt x="178" y="1360"/>
                    <a:pt x="178" y="1360"/>
                  </a:cubicBezTo>
                  <a:cubicBezTo>
                    <a:pt x="178" y="1358"/>
                    <a:pt x="178" y="1356"/>
                    <a:pt x="178" y="1353"/>
                  </a:cubicBezTo>
                  <a:cubicBezTo>
                    <a:pt x="178" y="1353"/>
                    <a:pt x="178" y="1353"/>
                    <a:pt x="178" y="1353"/>
                  </a:cubicBezTo>
                  <a:cubicBezTo>
                    <a:pt x="177" y="1350"/>
                    <a:pt x="176" y="1348"/>
                    <a:pt x="176" y="1346"/>
                  </a:cubicBezTo>
                  <a:cubicBezTo>
                    <a:pt x="176" y="1346"/>
                    <a:pt x="176" y="1346"/>
                    <a:pt x="176" y="1346"/>
                  </a:cubicBezTo>
                  <a:cubicBezTo>
                    <a:pt x="176" y="1344"/>
                    <a:pt x="176" y="1343"/>
                    <a:pt x="177" y="1342"/>
                  </a:cubicBezTo>
                  <a:cubicBezTo>
                    <a:pt x="177" y="1342"/>
                    <a:pt x="177" y="1342"/>
                    <a:pt x="177" y="1342"/>
                  </a:cubicBezTo>
                  <a:cubicBezTo>
                    <a:pt x="176" y="1342"/>
                    <a:pt x="176" y="1342"/>
                    <a:pt x="176" y="1342"/>
                  </a:cubicBezTo>
                  <a:cubicBezTo>
                    <a:pt x="177" y="1340"/>
                    <a:pt x="178" y="1338"/>
                    <a:pt x="178" y="1337"/>
                  </a:cubicBezTo>
                  <a:cubicBezTo>
                    <a:pt x="178" y="1337"/>
                    <a:pt x="178" y="1337"/>
                    <a:pt x="178" y="1337"/>
                  </a:cubicBezTo>
                  <a:cubicBezTo>
                    <a:pt x="178" y="1337"/>
                    <a:pt x="178" y="1337"/>
                    <a:pt x="178" y="1337"/>
                  </a:cubicBezTo>
                  <a:cubicBezTo>
                    <a:pt x="178" y="1337"/>
                    <a:pt x="178" y="1337"/>
                    <a:pt x="178" y="1337"/>
                  </a:cubicBezTo>
                  <a:cubicBezTo>
                    <a:pt x="178" y="1335"/>
                    <a:pt x="177" y="1330"/>
                    <a:pt x="176" y="1327"/>
                  </a:cubicBezTo>
                  <a:cubicBezTo>
                    <a:pt x="176" y="1327"/>
                    <a:pt x="176" y="1327"/>
                    <a:pt x="176" y="1327"/>
                  </a:cubicBezTo>
                  <a:cubicBezTo>
                    <a:pt x="175" y="1325"/>
                    <a:pt x="174" y="1321"/>
                    <a:pt x="172" y="1319"/>
                  </a:cubicBezTo>
                  <a:cubicBezTo>
                    <a:pt x="172" y="1319"/>
                    <a:pt x="172" y="1319"/>
                    <a:pt x="172" y="1319"/>
                  </a:cubicBezTo>
                  <a:cubicBezTo>
                    <a:pt x="170" y="1316"/>
                    <a:pt x="169" y="1314"/>
                    <a:pt x="169" y="1311"/>
                  </a:cubicBezTo>
                  <a:cubicBezTo>
                    <a:pt x="169" y="1311"/>
                    <a:pt x="169" y="1311"/>
                    <a:pt x="169" y="1311"/>
                  </a:cubicBezTo>
                  <a:cubicBezTo>
                    <a:pt x="168" y="1309"/>
                    <a:pt x="166" y="1307"/>
                    <a:pt x="166" y="1304"/>
                  </a:cubicBezTo>
                  <a:cubicBezTo>
                    <a:pt x="166" y="1304"/>
                    <a:pt x="166" y="1304"/>
                    <a:pt x="166" y="1304"/>
                  </a:cubicBezTo>
                  <a:cubicBezTo>
                    <a:pt x="165" y="1303"/>
                    <a:pt x="165" y="1302"/>
                    <a:pt x="165" y="1300"/>
                  </a:cubicBezTo>
                  <a:cubicBezTo>
                    <a:pt x="165" y="1300"/>
                    <a:pt x="165" y="1300"/>
                    <a:pt x="165" y="1300"/>
                  </a:cubicBezTo>
                  <a:cubicBezTo>
                    <a:pt x="165" y="1299"/>
                    <a:pt x="165" y="1299"/>
                    <a:pt x="165" y="1298"/>
                  </a:cubicBezTo>
                  <a:cubicBezTo>
                    <a:pt x="165" y="1298"/>
                    <a:pt x="165" y="1298"/>
                    <a:pt x="165" y="1298"/>
                  </a:cubicBezTo>
                  <a:cubicBezTo>
                    <a:pt x="165" y="1297"/>
                    <a:pt x="165" y="1296"/>
                    <a:pt x="165" y="1296"/>
                  </a:cubicBezTo>
                  <a:cubicBezTo>
                    <a:pt x="165" y="1296"/>
                    <a:pt x="165" y="1296"/>
                    <a:pt x="165" y="1296"/>
                  </a:cubicBezTo>
                  <a:cubicBezTo>
                    <a:pt x="165" y="1296"/>
                    <a:pt x="165" y="1296"/>
                    <a:pt x="165" y="1294"/>
                  </a:cubicBezTo>
                  <a:cubicBezTo>
                    <a:pt x="165" y="1294"/>
                    <a:pt x="165" y="1294"/>
                    <a:pt x="165" y="1294"/>
                  </a:cubicBezTo>
                  <a:cubicBezTo>
                    <a:pt x="165" y="1293"/>
                    <a:pt x="165" y="1293"/>
                    <a:pt x="165" y="1292"/>
                  </a:cubicBezTo>
                  <a:cubicBezTo>
                    <a:pt x="165" y="1292"/>
                    <a:pt x="165" y="1292"/>
                    <a:pt x="165" y="1292"/>
                  </a:cubicBezTo>
                  <a:cubicBezTo>
                    <a:pt x="165" y="1290"/>
                    <a:pt x="166" y="1289"/>
                    <a:pt x="167" y="1289"/>
                  </a:cubicBezTo>
                  <a:cubicBezTo>
                    <a:pt x="167" y="1289"/>
                    <a:pt x="167" y="1289"/>
                    <a:pt x="167" y="1289"/>
                  </a:cubicBezTo>
                  <a:cubicBezTo>
                    <a:pt x="167" y="1288"/>
                    <a:pt x="169" y="1287"/>
                    <a:pt x="171" y="1285"/>
                  </a:cubicBezTo>
                  <a:cubicBezTo>
                    <a:pt x="171" y="1285"/>
                    <a:pt x="171" y="1285"/>
                    <a:pt x="171" y="1285"/>
                  </a:cubicBezTo>
                  <a:cubicBezTo>
                    <a:pt x="173" y="1282"/>
                    <a:pt x="174" y="1279"/>
                    <a:pt x="174" y="1275"/>
                  </a:cubicBezTo>
                  <a:cubicBezTo>
                    <a:pt x="174" y="1275"/>
                    <a:pt x="174" y="1275"/>
                    <a:pt x="174" y="1275"/>
                  </a:cubicBezTo>
                  <a:cubicBezTo>
                    <a:pt x="174" y="1275"/>
                    <a:pt x="174" y="1275"/>
                    <a:pt x="174" y="1274"/>
                  </a:cubicBezTo>
                  <a:cubicBezTo>
                    <a:pt x="174" y="1274"/>
                    <a:pt x="174" y="1274"/>
                    <a:pt x="174" y="1274"/>
                  </a:cubicBezTo>
                  <a:cubicBezTo>
                    <a:pt x="174" y="1270"/>
                    <a:pt x="172" y="1266"/>
                    <a:pt x="171" y="1264"/>
                  </a:cubicBezTo>
                  <a:cubicBezTo>
                    <a:pt x="171" y="1264"/>
                    <a:pt x="171" y="1264"/>
                    <a:pt x="171" y="1264"/>
                  </a:cubicBezTo>
                  <a:cubicBezTo>
                    <a:pt x="171" y="1263"/>
                    <a:pt x="171" y="1263"/>
                    <a:pt x="171" y="1263"/>
                  </a:cubicBezTo>
                  <a:cubicBezTo>
                    <a:pt x="171" y="1263"/>
                    <a:pt x="171" y="1263"/>
                    <a:pt x="171" y="1263"/>
                  </a:cubicBezTo>
                  <a:cubicBezTo>
                    <a:pt x="171" y="1259"/>
                    <a:pt x="174" y="1259"/>
                    <a:pt x="176" y="1258"/>
                  </a:cubicBezTo>
                  <a:cubicBezTo>
                    <a:pt x="176" y="1258"/>
                    <a:pt x="176" y="1258"/>
                    <a:pt x="176" y="1258"/>
                  </a:cubicBezTo>
                  <a:cubicBezTo>
                    <a:pt x="178" y="1257"/>
                    <a:pt x="180" y="1257"/>
                    <a:pt x="184" y="1257"/>
                  </a:cubicBezTo>
                  <a:cubicBezTo>
                    <a:pt x="184" y="1257"/>
                    <a:pt x="184" y="1257"/>
                    <a:pt x="184" y="1257"/>
                  </a:cubicBezTo>
                  <a:cubicBezTo>
                    <a:pt x="187" y="1257"/>
                    <a:pt x="189" y="1256"/>
                    <a:pt x="193" y="1253"/>
                  </a:cubicBezTo>
                  <a:cubicBezTo>
                    <a:pt x="193" y="1253"/>
                    <a:pt x="193" y="1253"/>
                    <a:pt x="193" y="1253"/>
                  </a:cubicBezTo>
                  <a:cubicBezTo>
                    <a:pt x="196" y="1251"/>
                    <a:pt x="195" y="1252"/>
                    <a:pt x="196" y="1249"/>
                  </a:cubicBezTo>
                  <a:cubicBezTo>
                    <a:pt x="196" y="1249"/>
                    <a:pt x="196" y="1249"/>
                    <a:pt x="196" y="1249"/>
                  </a:cubicBezTo>
                  <a:cubicBezTo>
                    <a:pt x="197" y="1248"/>
                    <a:pt x="198" y="1247"/>
                    <a:pt x="199" y="1246"/>
                  </a:cubicBezTo>
                  <a:cubicBezTo>
                    <a:pt x="199" y="1246"/>
                    <a:pt x="199" y="1246"/>
                    <a:pt x="199" y="1246"/>
                  </a:cubicBezTo>
                  <a:cubicBezTo>
                    <a:pt x="200" y="1246"/>
                    <a:pt x="201" y="1246"/>
                    <a:pt x="201" y="1246"/>
                  </a:cubicBezTo>
                  <a:cubicBezTo>
                    <a:pt x="201" y="1246"/>
                    <a:pt x="201" y="1246"/>
                    <a:pt x="201" y="1246"/>
                  </a:cubicBezTo>
                  <a:cubicBezTo>
                    <a:pt x="201" y="1246"/>
                    <a:pt x="201" y="1246"/>
                    <a:pt x="202" y="1246"/>
                  </a:cubicBezTo>
                  <a:cubicBezTo>
                    <a:pt x="202" y="1246"/>
                    <a:pt x="202" y="1246"/>
                    <a:pt x="202" y="1246"/>
                  </a:cubicBezTo>
                  <a:cubicBezTo>
                    <a:pt x="202" y="1245"/>
                    <a:pt x="201" y="1245"/>
                    <a:pt x="201" y="1245"/>
                  </a:cubicBezTo>
                  <a:cubicBezTo>
                    <a:pt x="201" y="1245"/>
                    <a:pt x="201" y="1245"/>
                    <a:pt x="201" y="1245"/>
                  </a:cubicBezTo>
                  <a:cubicBezTo>
                    <a:pt x="201" y="1244"/>
                    <a:pt x="201" y="1244"/>
                    <a:pt x="200" y="1244"/>
                  </a:cubicBezTo>
                  <a:cubicBezTo>
                    <a:pt x="200" y="1244"/>
                    <a:pt x="200" y="1244"/>
                    <a:pt x="200" y="1244"/>
                  </a:cubicBezTo>
                  <a:cubicBezTo>
                    <a:pt x="200" y="1244"/>
                    <a:pt x="200" y="1244"/>
                    <a:pt x="199" y="1244"/>
                  </a:cubicBezTo>
                  <a:cubicBezTo>
                    <a:pt x="199" y="1244"/>
                    <a:pt x="199" y="1244"/>
                    <a:pt x="199" y="1244"/>
                  </a:cubicBezTo>
                  <a:cubicBezTo>
                    <a:pt x="199" y="1244"/>
                    <a:pt x="198" y="1244"/>
                    <a:pt x="197" y="1244"/>
                  </a:cubicBezTo>
                  <a:cubicBezTo>
                    <a:pt x="197" y="1244"/>
                    <a:pt x="197" y="1244"/>
                    <a:pt x="197" y="1244"/>
                  </a:cubicBezTo>
                  <a:cubicBezTo>
                    <a:pt x="194" y="1244"/>
                    <a:pt x="193" y="1240"/>
                    <a:pt x="193" y="1240"/>
                  </a:cubicBezTo>
                  <a:cubicBezTo>
                    <a:pt x="193" y="1240"/>
                    <a:pt x="193" y="1240"/>
                    <a:pt x="193" y="1240"/>
                  </a:cubicBezTo>
                  <a:cubicBezTo>
                    <a:pt x="193" y="1239"/>
                    <a:pt x="192" y="1237"/>
                    <a:pt x="191" y="1236"/>
                  </a:cubicBezTo>
                  <a:cubicBezTo>
                    <a:pt x="191" y="1236"/>
                    <a:pt x="191" y="1236"/>
                    <a:pt x="191" y="1236"/>
                  </a:cubicBezTo>
                  <a:cubicBezTo>
                    <a:pt x="189" y="1234"/>
                    <a:pt x="189" y="1233"/>
                    <a:pt x="187" y="1229"/>
                  </a:cubicBezTo>
                  <a:cubicBezTo>
                    <a:pt x="187" y="1229"/>
                    <a:pt x="187" y="1229"/>
                    <a:pt x="187" y="1229"/>
                  </a:cubicBezTo>
                  <a:cubicBezTo>
                    <a:pt x="186" y="1227"/>
                    <a:pt x="182" y="1225"/>
                    <a:pt x="180" y="1225"/>
                  </a:cubicBezTo>
                  <a:cubicBezTo>
                    <a:pt x="180" y="1225"/>
                    <a:pt x="180" y="1225"/>
                    <a:pt x="180" y="1225"/>
                  </a:cubicBezTo>
                  <a:cubicBezTo>
                    <a:pt x="178" y="1224"/>
                    <a:pt x="177" y="1221"/>
                    <a:pt x="176" y="1220"/>
                  </a:cubicBezTo>
                  <a:cubicBezTo>
                    <a:pt x="176" y="1220"/>
                    <a:pt x="176" y="1220"/>
                    <a:pt x="176" y="1220"/>
                  </a:cubicBezTo>
                  <a:cubicBezTo>
                    <a:pt x="176" y="1220"/>
                    <a:pt x="176" y="1220"/>
                    <a:pt x="176" y="1220"/>
                  </a:cubicBezTo>
                  <a:cubicBezTo>
                    <a:pt x="176" y="1220"/>
                    <a:pt x="176" y="1220"/>
                    <a:pt x="176" y="1220"/>
                  </a:cubicBezTo>
                  <a:cubicBezTo>
                    <a:pt x="176" y="1220"/>
                    <a:pt x="176" y="1219"/>
                    <a:pt x="175" y="1219"/>
                  </a:cubicBezTo>
                  <a:cubicBezTo>
                    <a:pt x="175" y="1219"/>
                    <a:pt x="175" y="1219"/>
                    <a:pt x="175" y="1219"/>
                  </a:cubicBezTo>
                  <a:cubicBezTo>
                    <a:pt x="174" y="1219"/>
                    <a:pt x="172" y="1219"/>
                    <a:pt x="171" y="1218"/>
                  </a:cubicBezTo>
                  <a:cubicBezTo>
                    <a:pt x="171" y="1218"/>
                    <a:pt x="171" y="1218"/>
                    <a:pt x="171" y="1218"/>
                  </a:cubicBezTo>
                  <a:cubicBezTo>
                    <a:pt x="168" y="1217"/>
                    <a:pt x="164" y="1213"/>
                    <a:pt x="163" y="1211"/>
                  </a:cubicBezTo>
                  <a:cubicBezTo>
                    <a:pt x="163" y="1211"/>
                    <a:pt x="163" y="1211"/>
                    <a:pt x="163" y="1211"/>
                  </a:cubicBezTo>
                  <a:cubicBezTo>
                    <a:pt x="163" y="1210"/>
                    <a:pt x="162" y="1208"/>
                    <a:pt x="162" y="1206"/>
                  </a:cubicBezTo>
                  <a:cubicBezTo>
                    <a:pt x="162" y="1206"/>
                    <a:pt x="162" y="1206"/>
                    <a:pt x="162" y="1206"/>
                  </a:cubicBezTo>
                  <a:cubicBezTo>
                    <a:pt x="162" y="1205"/>
                    <a:pt x="161" y="1203"/>
                    <a:pt x="160" y="1201"/>
                  </a:cubicBezTo>
                  <a:cubicBezTo>
                    <a:pt x="160" y="1201"/>
                    <a:pt x="160" y="1201"/>
                    <a:pt x="160" y="1201"/>
                  </a:cubicBezTo>
                  <a:cubicBezTo>
                    <a:pt x="160" y="1201"/>
                    <a:pt x="160" y="1200"/>
                    <a:pt x="160" y="1200"/>
                  </a:cubicBezTo>
                  <a:cubicBezTo>
                    <a:pt x="160" y="1200"/>
                    <a:pt x="160" y="1200"/>
                    <a:pt x="160" y="1200"/>
                  </a:cubicBezTo>
                  <a:cubicBezTo>
                    <a:pt x="160" y="1198"/>
                    <a:pt x="161" y="1197"/>
                    <a:pt x="162" y="1195"/>
                  </a:cubicBezTo>
                  <a:cubicBezTo>
                    <a:pt x="162" y="1195"/>
                    <a:pt x="162" y="1195"/>
                    <a:pt x="162" y="1195"/>
                  </a:cubicBezTo>
                  <a:cubicBezTo>
                    <a:pt x="163" y="1193"/>
                    <a:pt x="163" y="1192"/>
                    <a:pt x="163" y="1190"/>
                  </a:cubicBezTo>
                  <a:cubicBezTo>
                    <a:pt x="163" y="1190"/>
                    <a:pt x="163" y="1190"/>
                    <a:pt x="163" y="1190"/>
                  </a:cubicBezTo>
                  <a:cubicBezTo>
                    <a:pt x="163" y="1189"/>
                    <a:pt x="163" y="1189"/>
                    <a:pt x="163" y="1189"/>
                  </a:cubicBezTo>
                  <a:cubicBezTo>
                    <a:pt x="163" y="1189"/>
                    <a:pt x="163" y="1189"/>
                    <a:pt x="163" y="1189"/>
                  </a:cubicBezTo>
                  <a:cubicBezTo>
                    <a:pt x="163" y="1188"/>
                    <a:pt x="163" y="1188"/>
                    <a:pt x="163" y="1187"/>
                  </a:cubicBezTo>
                  <a:cubicBezTo>
                    <a:pt x="163" y="1187"/>
                    <a:pt x="163" y="1187"/>
                    <a:pt x="163" y="1187"/>
                  </a:cubicBezTo>
                  <a:cubicBezTo>
                    <a:pt x="163" y="1185"/>
                    <a:pt x="163" y="1182"/>
                    <a:pt x="163" y="1181"/>
                  </a:cubicBezTo>
                  <a:cubicBezTo>
                    <a:pt x="163" y="1181"/>
                    <a:pt x="163" y="1181"/>
                    <a:pt x="163" y="1181"/>
                  </a:cubicBezTo>
                  <a:cubicBezTo>
                    <a:pt x="163" y="1180"/>
                    <a:pt x="163" y="1179"/>
                    <a:pt x="163" y="1179"/>
                  </a:cubicBezTo>
                  <a:cubicBezTo>
                    <a:pt x="163" y="1179"/>
                    <a:pt x="163" y="1179"/>
                    <a:pt x="163" y="1179"/>
                  </a:cubicBezTo>
                  <a:cubicBezTo>
                    <a:pt x="163" y="1178"/>
                    <a:pt x="163" y="1178"/>
                    <a:pt x="163" y="1177"/>
                  </a:cubicBezTo>
                  <a:cubicBezTo>
                    <a:pt x="163" y="1177"/>
                    <a:pt x="163" y="1177"/>
                    <a:pt x="163" y="1177"/>
                  </a:cubicBezTo>
                  <a:cubicBezTo>
                    <a:pt x="163" y="1176"/>
                    <a:pt x="163" y="1175"/>
                    <a:pt x="163" y="1175"/>
                  </a:cubicBezTo>
                  <a:cubicBezTo>
                    <a:pt x="163" y="1175"/>
                    <a:pt x="163" y="1175"/>
                    <a:pt x="163" y="1175"/>
                  </a:cubicBezTo>
                  <a:cubicBezTo>
                    <a:pt x="163" y="1174"/>
                    <a:pt x="164" y="1172"/>
                    <a:pt x="164" y="1171"/>
                  </a:cubicBezTo>
                  <a:cubicBezTo>
                    <a:pt x="164" y="1171"/>
                    <a:pt x="164" y="1171"/>
                    <a:pt x="164" y="1171"/>
                  </a:cubicBezTo>
                  <a:cubicBezTo>
                    <a:pt x="164" y="1171"/>
                    <a:pt x="164" y="1170"/>
                    <a:pt x="164" y="1170"/>
                  </a:cubicBezTo>
                  <a:cubicBezTo>
                    <a:pt x="164" y="1170"/>
                    <a:pt x="164" y="1170"/>
                    <a:pt x="164" y="1170"/>
                  </a:cubicBezTo>
                  <a:cubicBezTo>
                    <a:pt x="164" y="1169"/>
                    <a:pt x="163" y="1168"/>
                    <a:pt x="162" y="1166"/>
                  </a:cubicBezTo>
                  <a:cubicBezTo>
                    <a:pt x="162" y="1166"/>
                    <a:pt x="162" y="1166"/>
                    <a:pt x="162" y="1166"/>
                  </a:cubicBezTo>
                  <a:cubicBezTo>
                    <a:pt x="162" y="1165"/>
                    <a:pt x="162" y="1163"/>
                    <a:pt x="162" y="1161"/>
                  </a:cubicBezTo>
                  <a:cubicBezTo>
                    <a:pt x="162" y="1161"/>
                    <a:pt x="162" y="1161"/>
                    <a:pt x="162" y="1161"/>
                  </a:cubicBezTo>
                  <a:cubicBezTo>
                    <a:pt x="162" y="1158"/>
                    <a:pt x="162" y="1156"/>
                    <a:pt x="162" y="1154"/>
                  </a:cubicBezTo>
                  <a:cubicBezTo>
                    <a:pt x="162" y="1154"/>
                    <a:pt x="162" y="1154"/>
                    <a:pt x="162" y="1154"/>
                  </a:cubicBezTo>
                  <a:cubicBezTo>
                    <a:pt x="162" y="1150"/>
                    <a:pt x="165" y="1148"/>
                    <a:pt x="166" y="1147"/>
                  </a:cubicBezTo>
                  <a:cubicBezTo>
                    <a:pt x="166" y="1147"/>
                    <a:pt x="166" y="1147"/>
                    <a:pt x="166" y="1147"/>
                  </a:cubicBezTo>
                  <a:cubicBezTo>
                    <a:pt x="167" y="1145"/>
                    <a:pt x="172" y="1143"/>
                    <a:pt x="173" y="1141"/>
                  </a:cubicBezTo>
                  <a:cubicBezTo>
                    <a:pt x="173" y="1141"/>
                    <a:pt x="173" y="1141"/>
                    <a:pt x="173" y="1141"/>
                  </a:cubicBezTo>
                  <a:cubicBezTo>
                    <a:pt x="173" y="1141"/>
                    <a:pt x="172" y="1140"/>
                    <a:pt x="172" y="1140"/>
                  </a:cubicBezTo>
                  <a:cubicBezTo>
                    <a:pt x="172" y="1140"/>
                    <a:pt x="172" y="1140"/>
                    <a:pt x="172" y="1140"/>
                  </a:cubicBezTo>
                  <a:cubicBezTo>
                    <a:pt x="171" y="1140"/>
                    <a:pt x="165" y="1140"/>
                    <a:pt x="164" y="1140"/>
                  </a:cubicBezTo>
                  <a:cubicBezTo>
                    <a:pt x="164" y="1140"/>
                    <a:pt x="164" y="1140"/>
                    <a:pt x="164" y="1140"/>
                  </a:cubicBezTo>
                  <a:cubicBezTo>
                    <a:pt x="161" y="1140"/>
                    <a:pt x="159" y="1138"/>
                    <a:pt x="158" y="1136"/>
                  </a:cubicBezTo>
                  <a:cubicBezTo>
                    <a:pt x="158" y="1136"/>
                    <a:pt x="158" y="1136"/>
                    <a:pt x="158" y="1136"/>
                  </a:cubicBezTo>
                  <a:cubicBezTo>
                    <a:pt x="158" y="1136"/>
                    <a:pt x="158" y="1135"/>
                    <a:pt x="156" y="1135"/>
                  </a:cubicBezTo>
                  <a:cubicBezTo>
                    <a:pt x="156" y="1135"/>
                    <a:pt x="156" y="1135"/>
                    <a:pt x="156" y="1135"/>
                  </a:cubicBezTo>
                  <a:cubicBezTo>
                    <a:pt x="156" y="1134"/>
                    <a:pt x="156" y="1134"/>
                    <a:pt x="156" y="1134"/>
                  </a:cubicBezTo>
                  <a:cubicBezTo>
                    <a:pt x="156" y="1134"/>
                    <a:pt x="156" y="1134"/>
                    <a:pt x="156" y="1134"/>
                  </a:cubicBezTo>
                  <a:cubicBezTo>
                    <a:pt x="155" y="1134"/>
                    <a:pt x="155" y="1135"/>
                    <a:pt x="152" y="1135"/>
                  </a:cubicBezTo>
                  <a:cubicBezTo>
                    <a:pt x="152" y="1135"/>
                    <a:pt x="152" y="1135"/>
                    <a:pt x="152" y="1135"/>
                  </a:cubicBezTo>
                  <a:cubicBezTo>
                    <a:pt x="152" y="1135"/>
                    <a:pt x="151" y="1136"/>
                    <a:pt x="151" y="1136"/>
                  </a:cubicBezTo>
                  <a:cubicBezTo>
                    <a:pt x="151" y="1136"/>
                    <a:pt x="151" y="1136"/>
                    <a:pt x="151" y="1136"/>
                  </a:cubicBezTo>
                  <a:cubicBezTo>
                    <a:pt x="148" y="1136"/>
                    <a:pt x="146" y="1134"/>
                    <a:pt x="144" y="1133"/>
                  </a:cubicBezTo>
                  <a:cubicBezTo>
                    <a:pt x="144" y="1133"/>
                    <a:pt x="144" y="1133"/>
                    <a:pt x="144" y="1133"/>
                  </a:cubicBezTo>
                  <a:cubicBezTo>
                    <a:pt x="143" y="1131"/>
                    <a:pt x="138" y="1131"/>
                    <a:pt x="136" y="1130"/>
                  </a:cubicBezTo>
                  <a:cubicBezTo>
                    <a:pt x="136" y="1130"/>
                    <a:pt x="136" y="1130"/>
                    <a:pt x="136" y="1130"/>
                  </a:cubicBezTo>
                  <a:cubicBezTo>
                    <a:pt x="134" y="1130"/>
                    <a:pt x="130" y="1127"/>
                    <a:pt x="128" y="1124"/>
                  </a:cubicBezTo>
                  <a:cubicBezTo>
                    <a:pt x="128" y="1124"/>
                    <a:pt x="128" y="1124"/>
                    <a:pt x="128" y="1124"/>
                  </a:cubicBezTo>
                  <a:cubicBezTo>
                    <a:pt x="126" y="1122"/>
                    <a:pt x="123" y="1121"/>
                    <a:pt x="121" y="1120"/>
                  </a:cubicBezTo>
                  <a:cubicBezTo>
                    <a:pt x="121" y="1120"/>
                    <a:pt x="121" y="1120"/>
                    <a:pt x="121" y="1120"/>
                  </a:cubicBezTo>
                  <a:cubicBezTo>
                    <a:pt x="120" y="1120"/>
                    <a:pt x="116" y="1117"/>
                    <a:pt x="113" y="1114"/>
                  </a:cubicBezTo>
                  <a:cubicBezTo>
                    <a:pt x="113" y="1114"/>
                    <a:pt x="113" y="1114"/>
                    <a:pt x="113" y="1114"/>
                  </a:cubicBezTo>
                  <a:cubicBezTo>
                    <a:pt x="111" y="1112"/>
                    <a:pt x="109" y="1113"/>
                    <a:pt x="107" y="1111"/>
                  </a:cubicBezTo>
                  <a:cubicBezTo>
                    <a:pt x="107" y="1111"/>
                    <a:pt x="107" y="1111"/>
                    <a:pt x="107" y="1111"/>
                  </a:cubicBezTo>
                  <a:cubicBezTo>
                    <a:pt x="105" y="1109"/>
                    <a:pt x="101" y="1104"/>
                    <a:pt x="100" y="1101"/>
                  </a:cubicBezTo>
                  <a:cubicBezTo>
                    <a:pt x="100" y="1101"/>
                    <a:pt x="100" y="1101"/>
                    <a:pt x="100" y="1101"/>
                  </a:cubicBezTo>
                  <a:cubicBezTo>
                    <a:pt x="98" y="1099"/>
                    <a:pt x="91" y="1090"/>
                    <a:pt x="90" y="1089"/>
                  </a:cubicBezTo>
                  <a:cubicBezTo>
                    <a:pt x="90" y="1089"/>
                    <a:pt x="90" y="1089"/>
                    <a:pt x="90" y="1089"/>
                  </a:cubicBezTo>
                  <a:cubicBezTo>
                    <a:pt x="89" y="1088"/>
                    <a:pt x="89" y="1087"/>
                    <a:pt x="89" y="1086"/>
                  </a:cubicBezTo>
                  <a:cubicBezTo>
                    <a:pt x="89" y="1086"/>
                    <a:pt x="89" y="1086"/>
                    <a:pt x="89" y="1086"/>
                  </a:cubicBezTo>
                  <a:cubicBezTo>
                    <a:pt x="89" y="1084"/>
                    <a:pt x="90" y="1083"/>
                    <a:pt x="91" y="1082"/>
                  </a:cubicBezTo>
                  <a:cubicBezTo>
                    <a:pt x="91" y="1082"/>
                    <a:pt x="91" y="1082"/>
                    <a:pt x="91" y="1082"/>
                  </a:cubicBezTo>
                  <a:cubicBezTo>
                    <a:pt x="91" y="1081"/>
                    <a:pt x="91" y="1081"/>
                    <a:pt x="91" y="1081"/>
                  </a:cubicBezTo>
                  <a:cubicBezTo>
                    <a:pt x="91" y="1081"/>
                    <a:pt x="91" y="1081"/>
                    <a:pt x="91" y="1081"/>
                  </a:cubicBezTo>
                  <a:cubicBezTo>
                    <a:pt x="91" y="1081"/>
                    <a:pt x="91" y="1080"/>
                    <a:pt x="90" y="1080"/>
                  </a:cubicBezTo>
                  <a:cubicBezTo>
                    <a:pt x="90" y="1080"/>
                    <a:pt x="90" y="1080"/>
                    <a:pt x="90" y="1080"/>
                  </a:cubicBezTo>
                  <a:cubicBezTo>
                    <a:pt x="90" y="1079"/>
                    <a:pt x="90" y="1079"/>
                    <a:pt x="90" y="1079"/>
                  </a:cubicBezTo>
                  <a:cubicBezTo>
                    <a:pt x="90" y="1079"/>
                    <a:pt x="90" y="1079"/>
                    <a:pt x="90" y="1079"/>
                  </a:cubicBezTo>
                  <a:cubicBezTo>
                    <a:pt x="89" y="1079"/>
                    <a:pt x="88" y="1080"/>
                    <a:pt x="87" y="1080"/>
                  </a:cubicBezTo>
                  <a:cubicBezTo>
                    <a:pt x="87" y="1080"/>
                    <a:pt x="87" y="1080"/>
                    <a:pt x="87" y="1080"/>
                  </a:cubicBezTo>
                  <a:cubicBezTo>
                    <a:pt x="85" y="1080"/>
                    <a:pt x="86" y="1080"/>
                    <a:pt x="84" y="1081"/>
                  </a:cubicBezTo>
                  <a:cubicBezTo>
                    <a:pt x="84" y="1081"/>
                    <a:pt x="84" y="1081"/>
                    <a:pt x="84" y="1081"/>
                  </a:cubicBezTo>
                  <a:cubicBezTo>
                    <a:pt x="83" y="1082"/>
                    <a:pt x="81" y="1082"/>
                    <a:pt x="80" y="1082"/>
                  </a:cubicBezTo>
                  <a:cubicBezTo>
                    <a:pt x="80" y="1082"/>
                    <a:pt x="80" y="1082"/>
                    <a:pt x="80" y="1082"/>
                  </a:cubicBezTo>
                  <a:cubicBezTo>
                    <a:pt x="78" y="1082"/>
                    <a:pt x="77" y="1082"/>
                    <a:pt x="76" y="1081"/>
                  </a:cubicBezTo>
                  <a:cubicBezTo>
                    <a:pt x="76" y="1081"/>
                    <a:pt x="76" y="1081"/>
                    <a:pt x="76" y="1081"/>
                  </a:cubicBezTo>
                  <a:cubicBezTo>
                    <a:pt x="73" y="1081"/>
                    <a:pt x="69" y="1080"/>
                    <a:pt x="66" y="1078"/>
                  </a:cubicBezTo>
                  <a:cubicBezTo>
                    <a:pt x="66" y="1078"/>
                    <a:pt x="66" y="1078"/>
                    <a:pt x="66" y="1078"/>
                  </a:cubicBezTo>
                  <a:cubicBezTo>
                    <a:pt x="65" y="1077"/>
                    <a:pt x="64" y="1076"/>
                    <a:pt x="63" y="1074"/>
                  </a:cubicBezTo>
                  <a:cubicBezTo>
                    <a:pt x="63" y="1074"/>
                    <a:pt x="63" y="1074"/>
                    <a:pt x="63" y="1074"/>
                  </a:cubicBezTo>
                  <a:cubicBezTo>
                    <a:pt x="64" y="1072"/>
                    <a:pt x="64" y="1072"/>
                    <a:pt x="65" y="1071"/>
                  </a:cubicBezTo>
                  <a:cubicBezTo>
                    <a:pt x="65" y="1071"/>
                    <a:pt x="65" y="1071"/>
                    <a:pt x="65" y="1071"/>
                  </a:cubicBezTo>
                  <a:cubicBezTo>
                    <a:pt x="65" y="1070"/>
                    <a:pt x="66" y="1065"/>
                    <a:pt x="66" y="1062"/>
                  </a:cubicBezTo>
                  <a:cubicBezTo>
                    <a:pt x="66" y="1062"/>
                    <a:pt x="66" y="1062"/>
                    <a:pt x="66" y="1062"/>
                  </a:cubicBezTo>
                  <a:cubicBezTo>
                    <a:pt x="66" y="1062"/>
                    <a:pt x="66" y="1062"/>
                    <a:pt x="66" y="1062"/>
                  </a:cubicBezTo>
                  <a:cubicBezTo>
                    <a:pt x="66" y="1062"/>
                    <a:pt x="66" y="1062"/>
                    <a:pt x="66" y="1062"/>
                  </a:cubicBezTo>
                  <a:cubicBezTo>
                    <a:pt x="66" y="1061"/>
                    <a:pt x="66" y="1061"/>
                    <a:pt x="65" y="1060"/>
                  </a:cubicBezTo>
                  <a:cubicBezTo>
                    <a:pt x="65" y="1060"/>
                    <a:pt x="65" y="1060"/>
                    <a:pt x="65" y="1060"/>
                  </a:cubicBezTo>
                  <a:cubicBezTo>
                    <a:pt x="64" y="1059"/>
                    <a:pt x="62" y="1059"/>
                    <a:pt x="61" y="1059"/>
                  </a:cubicBezTo>
                  <a:cubicBezTo>
                    <a:pt x="61" y="1059"/>
                    <a:pt x="61" y="1059"/>
                    <a:pt x="61" y="1059"/>
                  </a:cubicBezTo>
                  <a:cubicBezTo>
                    <a:pt x="59" y="1058"/>
                    <a:pt x="59" y="1056"/>
                    <a:pt x="59" y="1054"/>
                  </a:cubicBezTo>
                  <a:cubicBezTo>
                    <a:pt x="59" y="1054"/>
                    <a:pt x="59" y="1054"/>
                    <a:pt x="59" y="1054"/>
                  </a:cubicBezTo>
                  <a:cubicBezTo>
                    <a:pt x="59" y="1053"/>
                    <a:pt x="59" y="1053"/>
                    <a:pt x="59" y="1052"/>
                  </a:cubicBezTo>
                  <a:cubicBezTo>
                    <a:pt x="59" y="1052"/>
                    <a:pt x="59" y="1052"/>
                    <a:pt x="59" y="1052"/>
                  </a:cubicBezTo>
                  <a:cubicBezTo>
                    <a:pt x="59" y="1050"/>
                    <a:pt x="61" y="1048"/>
                    <a:pt x="62" y="1047"/>
                  </a:cubicBezTo>
                  <a:cubicBezTo>
                    <a:pt x="62" y="1047"/>
                    <a:pt x="62" y="1047"/>
                    <a:pt x="62" y="1047"/>
                  </a:cubicBezTo>
                  <a:cubicBezTo>
                    <a:pt x="62" y="1047"/>
                    <a:pt x="67" y="1042"/>
                    <a:pt x="69" y="1039"/>
                  </a:cubicBezTo>
                  <a:cubicBezTo>
                    <a:pt x="69" y="1039"/>
                    <a:pt x="69" y="1039"/>
                    <a:pt x="69" y="1039"/>
                  </a:cubicBezTo>
                  <a:cubicBezTo>
                    <a:pt x="70" y="1038"/>
                    <a:pt x="70" y="1037"/>
                    <a:pt x="70" y="1036"/>
                  </a:cubicBezTo>
                  <a:cubicBezTo>
                    <a:pt x="70" y="1036"/>
                    <a:pt x="70" y="1036"/>
                    <a:pt x="70" y="1036"/>
                  </a:cubicBezTo>
                  <a:cubicBezTo>
                    <a:pt x="70" y="1036"/>
                    <a:pt x="70" y="1036"/>
                    <a:pt x="70" y="1035"/>
                  </a:cubicBezTo>
                  <a:cubicBezTo>
                    <a:pt x="70" y="1035"/>
                    <a:pt x="70" y="1035"/>
                    <a:pt x="70" y="1035"/>
                  </a:cubicBezTo>
                  <a:cubicBezTo>
                    <a:pt x="70" y="1035"/>
                    <a:pt x="70" y="1035"/>
                    <a:pt x="70" y="1034"/>
                  </a:cubicBezTo>
                  <a:cubicBezTo>
                    <a:pt x="70" y="1034"/>
                    <a:pt x="70" y="1034"/>
                    <a:pt x="70" y="1034"/>
                  </a:cubicBezTo>
                  <a:cubicBezTo>
                    <a:pt x="70" y="1032"/>
                    <a:pt x="71" y="1030"/>
                    <a:pt x="74" y="1027"/>
                  </a:cubicBezTo>
                  <a:cubicBezTo>
                    <a:pt x="74" y="1027"/>
                    <a:pt x="74" y="1027"/>
                    <a:pt x="74" y="1027"/>
                  </a:cubicBezTo>
                  <a:cubicBezTo>
                    <a:pt x="75" y="1026"/>
                    <a:pt x="75" y="1025"/>
                    <a:pt x="75" y="1025"/>
                  </a:cubicBezTo>
                  <a:cubicBezTo>
                    <a:pt x="75" y="1025"/>
                    <a:pt x="75" y="1025"/>
                    <a:pt x="75" y="1025"/>
                  </a:cubicBezTo>
                  <a:cubicBezTo>
                    <a:pt x="75" y="1023"/>
                    <a:pt x="74" y="1022"/>
                    <a:pt x="73" y="1020"/>
                  </a:cubicBezTo>
                  <a:cubicBezTo>
                    <a:pt x="73" y="1020"/>
                    <a:pt x="73" y="1020"/>
                    <a:pt x="73" y="1020"/>
                  </a:cubicBezTo>
                  <a:cubicBezTo>
                    <a:pt x="72" y="1018"/>
                    <a:pt x="72" y="1017"/>
                    <a:pt x="72" y="1016"/>
                  </a:cubicBezTo>
                  <a:cubicBezTo>
                    <a:pt x="72" y="1016"/>
                    <a:pt x="72" y="1016"/>
                    <a:pt x="72" y="1016"/>
                  </a:cubicBezTo>
                  <a:cubicBezTo>
                    <a:pt x="72" y="1014"/>
                    <a:pt x="72" y="1012"/>
                    <a:pt x="72" y="1011"/>
                  </a:cubicBezTo>
                  <a:cubicBezTo>
                    <a:pt x="72" y="1011"/>
                    <a:pt x="72" y="1011"/>
                    <a:pt x="72" y="1011"/>
                  </a:cubicBezTo>
                  <a:cubicBezTo>
                    <a:pt x="72" y="1011"/>
                    <a:pt x="72" y="1011"/>
                    <a:pt x="72" y="1011"/>
                  </a:cubicBezTo>
                  <a:cubicBezTo>
                    <a:pt x="73" y="1009"/>
                    <a:pt x="64" y="994"/>
                    <a:pt x="62" y="993"/>
                  </a:cubicBezTo>
                  <a:cubicBezTo>
                    <a:pt x="62" y="993"/>
                    <a:pt x="62" y="993"/>
                    <a:pt x="62" y="993"/>
                  </a:cubicBezTo>
                  <a:cubicBezTo>
                    <a:pt x="60" y="992"/>
                    <a:pt x="59" y="991"/>
                    <a:pt x="59" y="991"/>
                  </a:cubicBezTo>
                  <a:cubicBezTo>
                    <a:pt x="59" y="991"/>
                    <a:pt x="59" y="991"/>
                    <a:pt x="59" y="991"/>
                  </a:cubicBezTo>
                  <a:cubicBezTo>
                    <a:pt x="59" y="991"/>
                    <a:pt x="59" y="991"/>
                    <a:pt x="58" y="992"/>
                  </a:cubicBezTo>
                  <a:cubicBezTo>
                    <a:pt x="58" y="992"/>
                    <a:pt x="58" y="992"/>
                    <a:pt x="58" y="992"/>
                  </a:cubicBezTo>
                  <a:cubicBezTo>
                    <a:pt x="58" y="992"/>
                    <a:pt x="58" y="993"/>
                    <a:pt x="57" y="993"/>
                  </a:cubicBezTo>
                  <a:cubicBezTo>
                    <a:pt x="57" y="993"/>
                    <a:pt x="57" y="993"/>
                    <a:pt x="57" y="993"/>
                  </a:cubicBezTo>
                  <a:cubicBezTo>
                    <a:pt x="57" y="994"/>
                    <a:pt x="56" y="995"/>
                    <a:pt x="54" y="996"/>
                  </a:cubicBezTo>
                  <a:cubicBezTo>
                    <a:pt x="54" y="996"/>
                    <a:pt x="54" y="996"/>
                    <a:pt x="54" y="996"/>
                  </a:cubicBezTo>
                  <a:cubicBezTo>
                    <a:pt x="53" y="995"/>
                    <a:pt x="52" y="994"/>
                    <a:pt x="51" y="993"/>
                  </a:cubicBezTo>
                  <a:cubicBezTo>
                    <a:pt x="51" y="993"/>
                    <a:pt x="51" y="993"/>
                    <a:pt x="51" y="993"/>
                  </a:cubicBezTo>
                  <a:cubicBezTo>
                    <a:pt x="51" y="993"/>
                    <a:pt x="49" y="991"/>
                    <a:pt x="49" y="989"/>
                  </a:cubicBezTo>
                  <a:cubicBezTo>
                    <a:pt x="49" y="989"/>
                    <a:pt x="49" y="989"/>
                    <a:pt x="49" y="989"/>
                  </a:cubicBezTo>
                  <a:cubicBezTo>
                    <a:pt x="49" y="988"/>
                    <a:pt x="49" y="988"/>
                    <a:pt x="49" y="987"/>
                  </a:cubicBezTo>
                  <a:cubicBezTo>
                    <a:pt x="49" y="987"/>
                    <a:pt x="49" y="987"/>
                    <a:pt x="49" y="987"/>
                  </a:cubicBezTo>
                  <a:cubicBezTo>
                    <a:pt x="50" y="985"/>
                    <a:pt x="50" y="984"/>
                    <a:pt x="50" y="984"/>
                  </a:cubicBezTo>
                  <a:cubicBezTo>
                    <a:pt x="50" y="984"/>
                    <a:pt x="50" y="984"/>
                    <a:pt x="50" y="984"/>
                  </a:cubicBezTo>
                  <a:cubicBezTo>
                    <a:pt x="51" y="979"/>
                    <a:pt x="51" y="979"/>
                    <a:pt x="51" y="979"/>
                  </a:cubicBezTo>
                  <a:cubicBezTo>
                    <a:pt x="51" y="979"/>
                    <a:pt x="51" y="979"/>
                    <a:pt x="51" y="979"/>
                  </a:cubicBezTo>
                  <a:cubicBezTo>
                    <a:pt x="51" y="979"/>
                    <a:pt x="51" y="979"/>
                    <a:pt x="51" y="979"/>
                  </a:cubicBezTo>
                  <a:cubicBezTo>
                    <a:pt x="51" y="978"/>
                    <a:pt x="51" y="977"/>
                    <a:pt x="51" y="976"/>
                  </a:cubicBezTo>
                  <a:cubicBezTo>
                    <a:pt x="51" y="976"/>
                    <a:pt x="51" y="976"/>
                    <a:pt x="51" y="976"/>
                  </a:cubicBezTo>
                  <a:cubicBezTo>
                    <a:pt x="51" y="975"/>
                    <a:pt x="51" y="975"/>
                    <a:pt x="51" y="975"/>
                  </a:cubicBezTo>
                  <a:cubicBezTo>
                    <a:pt x="51" y="975"/>
                    <a:pt x="51" y="975"/>
                    <a:pt x="51" y="975"/>
                  </a:cubicBezTo>
                  <a:cubicBezTo>
                    <a:pt x="51" y="974"/>
                    <a:pt x="51" y="973"/>
                    <a:pt x="49" y="973"/>
                  </a:cubicBezTo>
                  <a:cubicBezTo>
                    <a:pt x="49" y="973"/>
                    <a:pt x="49" y="973"/>
                    <a:pt x="49" y="973"/>
                  </a:cubicBezTo>
                  <a:cubicBezTo>
                    <a:pt x="46" y="972"/>
                    <a:pt x="42" y="971"/>
                    <a:pt x="41" y="968"/>
                  </a:cubicBezTo>
                  <a:cubicBezTo>
                    <a:pt x="41" y="968"/>
                    <a:pt x="41" y="968"/>
                    <a:pt x="41" y="968"/>
                  </a:cubicBezTo>
                  <a:cubicBezTo>
                    <a:pt x="41" y="968"/>
                    <a:pt x="41" y="968"/>
                    <a:pt x="41" y="968"/>
                  </a:cubicBezTo>
                  <a:cubicBezTo>
                    <a:pt x="40" y="966"/>
                    <a:pt x="40" y="966"/>
                    <a:pt x="40" y="965"/>
                  </a:cubicBezTo>
                  <a:cubicBezTo>
                    <a:pt x="40" y="965"/>
                    <a:pt x="40" y="965"/>
                    <a:pt x="40" y="965"/>
                  </a:cubicBezTo>
                  <a:cubicBezTo>
                    <a:pt x="40" y="965"/>
                    <a:pt x="40" y="965"/>
                    <a:pt x="39" y="965"/>
                  </a:cubicBezTo>
                  <a:cubicBezTo>
                    <a:pt x="39" y="965"/>
                    <a:pt x="39" y="965"/>
                    <a:pt x="39" y="965"/>
                  </a:cubicBezTo>
                  <a:cubicBezTo>
                    <a:pt x="39" y="965"/>
                    <a:pt x="39" y="965"/>
                    <a:pt x="39" y="965"/>
                  </a:cubicBezTo>
                  <a:cubicBezTo>
                    <a:pt x="39" y="965"/>
                    <a:pt x="39" y="965"/>
                    <a:pt x="39" y="965"/>
                  </a:cubicBezTo>
                  <a:cubicBezTo>
                    <a:pt x="39" y="965"/>
                    <a:pt x="38" y="965"/>
                    <a:pt x="35" y="964"/>
                  </a:cubicBezTo>
                  <a:cubicBezTo>
                    <a:pt x="35" y="964"/>
                    <a:pt x="35" y="964"/>
                    <a:pt x="35" y="964"/>
                  </a:cubicBezTo>
                  <a:cubicBezTo>
                    <a:pt x="35" y="964"/>
                    <a:pt x="35" y="964"/>
                    <a:pt x="35" y="964"/>
                  </a:cubicBezTo>
                  <a:cubicBezTo>
                    <a:pt x="35" y="964"/>
                    <a:pt x="35" y="964"/>
                    <a:pt x="35" y="964"/>
                  </a:cubicBezTo>
                  <a:cubicBezTo>
                    <a:pt x="35" y="964"/>
                    <a:pt x="35" y="964"/>
                    <a:pt x="34" y="964"/>
                  </a:cubicBezTo>
                  <a:cubicBezTo>
                    <a:pt x="34" y="964"/>
                    <a:pt x="34" y="964"/>
                    <a:pt x="34" y="964"/>
                  </a:cubicBezTo>
                  <a:cubicBezTo>
                    <a:pt x="33" y="964"/>
                    <a:pt x="32" y="964"/>
                    <a:pt x="31" y="963"/>
                  </a:cubicBezTo>
                  <a:cubicBezTo>
                    <a:pt x="31" y="963"/>
                    <a:pt x="31" y="963"/>
                    <a:pt x="31" y="963"/>
                  </a:cubicBezTo>
                  <a:cubicBezTo>
                    <a:pt x="30" y="962"/>
                    <a:pt x="29" y="962"/>
                    <a:pt x="29" y="962"/>
                  </a:cubicBezTo>
                  <a:cubicBezTo>
                    <a:pt x="29" y="962"/>
                    <a:pt x="29" y="962"/>
                    <a:pt x="29" y="962"/>
                  </a:cubicBezTo>
                  <a:cubicBezTo>
                    <a:pt x="28" y="962"/>
                    <a:pt x="28" y="962"/>
                    <a:pt x="28" y="962"/>
                  </a:cubicBezTo>
                  <a:cubicBezTo>
                    <a:pt x="28" y="962"/>
                    <a:pt x="28" y="962"/>
                    <a:pt x="28" y="962"/>
                  </a:cubicBezTo>
                  <a:cubicBezTo>
                    <a:pt x="27" y="963"/>
                    <a:pt x="27" y="965"/>
                    <a:pt x="25" y="965"/>
                  </a:cubicBezTo>
                  <a:cubicBezTo>
                    <a:pt x="25" y="965"/>
                    <a:pt x="25" y="965"/>
                    <a:pt x="25" y="965"/>
                  </a:cubicBezTo>
                  <a:cubicBezTo>
                    <a:pt x="23" y="965"/>
                    <a:pt x="23" y="964"/>
                    <a:pt x="22" y="963"/>
                  </a:cubicBezTo>
                  <a:cubicBezTo>
                    <a:pt x="22" y="963"/>
                    <a:pt x="22" y="963"/>
                    <a:pt x="22" y="963"/>
                  </a:cubicBezTo>
                  <a:cubicBezTo>
                    <a:pt x="21" y="962"/>
                    <a:pt x="21" y="961"/>
                    <a:pt x="21" y="960"/>
                  </a:cubicBezTo>
                  <a:cubicBezTo>
                    <a:pt x="21" y="960"/>
                    <a:pt x="21" y="960"/>
                    <a:pt x="21" y="960"/>
                  </a:cubicBezTo>
                  <a:cubicBezTo>
                    <a:pt x="21" y="959"/>
                    <a:pt x="22" y="959"/>
                    <a:pt x="22" y="958"/>
                  </a:cubicBezTo>
                  <a:cubicBezTo>
                    <a:pt x="22" y="958"/>
                    <a:pt x="22" y="958"/>
                    <a:pt x="22" y="958"/>
                  </a:cubicBezTo>
                  <a:cubicBezTo>
                    <a:pt x="21" y="958"/>
                    <a:pt x="21" y="958"/>
                    <a:pt x="21" y="957"/>
                  </a:cubicBezTo>
                  <a:cubicBezTo>
                    <a:pt x="21" y="957"/>
                    <a:pt x="21" y="957"/>
                    <a:pt x="21" y="957"/>
                  </a:cubicBezTo>
                  <a:cubicBezTo>
                    <a:pt x="21" y="957"/>
                    <a:pt x="21" y="957"/>
                    <a:pt x="20" y="957"/>
                  </a:cubicBezTo>
                  <a:cubicBezTo>
                    <a:pt x="20" y="957"/>
                    <a:pt x="20" y="957"/>
                    <a:pt x="20" y="957"/>
                  </a:cubicBezTo>
                  <a:cubicBezTo>
                    <a:pt x="19" y="956"/>
                    <a:pt x="18" y="955"/>
                    <a:pt x="16" y="953"/>
                  </a:cubicBezTo>
                  <a:cubicBezTo>
                    <a:pt x="16" y="953"/>
                    <a:pt x="16" y="953"/>
                    <a:pt x="16" y="953"/>
                  </a:cubicBezTo>
                  <a:cubicBezTo>
                    <a:pt x="16" y="953"/>
                    <a:pt x="14" y="952"/>
                    <a:pt x="14" y="952"/>
                  </a:cubicBezTo>
                  <a:cubicBezTo>
                    <a:pt x="14" y="952"/>
                    <a:pt x="14" y="952"/>
                    <a:pt x="14" y="952"/>
                  </a:cubicBezTo>
                  <a:cubicBezTo>
                    <a:pt x="14" y="952"/>
                    <a:pt x="14" y="952"/>
                    <a:pt x="14" y="952"/>
                  </a:cubicBezTo>
                  <a:cubicBezTo>
                    <a:pt x="14" y="952"/>
                    <a:pt x="14" y="952"/>
                    <a:pt x="14" y="952"/>
                  </a:cubicBezTo>
                  <a:cubicBezTo>
                    <a:pt x="12" y="952"/>
                    <a:pt x="11" y="952"/>
                    <a:pt x="11" y="952"/>
                  </a:cubicBezTo>
                  <a:cubicBezTo>
                    <a:pt x="11" y="952"/>
                    <a:pt x="11" y="952"/>
                    <a:pt x="11" y="952"/>
                  </a:cubicBezTo>
                  <a:cubicBezTo>
                    <a:pt x="10" y="952"/>
                    <a:pt x="10" y="953"/>
                    <a:pt x="9" y="953"/>
                  </a:cubicBezTo>
                  <a:cubicBezTo>
                    <a:pt x="9" y="953"/>
                    <a:pt x="9" y="953"/>
                    <a:pt x="9" y="953"/>
                  </a:cubicBezTo>
                  <a:cubicBezTo>
                    <a:pt x="7" y="953"/>
                    <a:pt x="6" y="951"/>
                    <a:pt x="6" y="950"/>
                  </a:cubicBezTo>
                  <a:cubicBezTo>
                    <a:pt x="6" y="950"/>
                    <a:pt x="6" y="950"/>
                    <a:pt x="6" y="950"/>
                  </a:cubicBezTo>
                  <a:cubicBezTo>
                    <a:pt x="5" y="949"/>
                    <a:pt x="5" y="948"/>
                    <a:pt x="5" y="947"/>
                  </a:cubicBezTo>
                  <a:cubicBezTo>
                    <a:pt x="5" y="947"/>
                    <a:pt x="5" y="947"/>
                    <a:pt x="5" y="947"/>
                  </a:cubicBezTo>
                  <a:cubicBezTo>
                    <a:pt x="5" y="947"/>
                    <a:pt x="5" y="946"/>
                    <a:pt x="5" y="945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5" y="944"/>
                    <a:pt x="5" y="943"/>
                    <a:pt x="5" y="943"/>
                  </a:cubicBezTo>
                  <a:cubicBezTo>
                    <a:pt x="5" y="943"/>
                    <a:pt x="5" y="943"/>
                    <a:pt x="5" y="943"/>
                  </a:cubicBezTo>
                  <a:cubicBezTo>
                    <a:pt x="5" y="943"/>
                    <a:pt x="5" y="943"/>
                    <a:pt x="5" y="942"/>
                  </a:cubicBezTo>
                  <a:cubicBezTo>
                    <a:pt x="5" y="942"/>
                    <a:pt x="5" y="942"/>
                    <a:pt x="5" y="942"/>
                  </a:cubicBezTo>
                  <a:cubicBezTo>
                    <a:pt x="4" y="942"/>
                    <a:pt x="4" y="941"/>
                    <a:pt x="4" y="941"/>
                  </a:cubicBezTo>
                  <a:cubicBezTo>
                    <a:pt x="4" y="941"/>
                    <a:pt x="4" y="941"/>
                    <a:pt x="4" y="941"/>
                  </a:cubicBezTo>
                  <a:cubicBezTo>
                    <a:pt x="4" y="938"/>
                    <a:pt x="6" y="936"/>
                    <a:pt x="6" y="935"/>
                  </a:cubicBezTo>
                  <a:cubicBezTo>
                    <a:pt x="6" y="935"/>
                    <a:pt x="6" y="935"/>
                    <a:pt x="6" y="935"/>
                  </a:cubicBezTo>
                  <a:cubicBezTo>
                    <a:pt x="7" y="932"/>
                    <a:pt x="9" y="932"/>
                    <a:pt x="11" y="932"/>
                  </a:cubicBezTo>
                  <a:cubicBezTo>
                    <a:pt x="11" y="932"/>
                    <a:pt x="11" y="932"/>
                    <a:pt x="11" y="932"/>
                  </a:cubicBezTo>
                  <a:cubicBezTo>
                    <a:pt x="12" y="932"/>
                    <a:pt x="13" y="932"/>
                    <a:pt x="13" y="932"/>
                  </a:cubicBezTo>
                  <a:cubicBezTo>
                    <a:pt x="13" y="932"/>
                    <a:pt x="13" y="932"/>
                    <a:pt x="13" y="932"/>
                  </a:cubicBezTo>
                  <a:cubicBezTo>
                    <a:pt x="14" y="932"/>
                    <a:pt x="15" y="932"/>
                    <a:pt x="16" y="932"/>
                  </a:cubicBezTo>
                  <a:cubicBezTo>
                    <a:pt x="16" y="932"/>
                    <a:pt x="16" y="932"/>
                    <a:pt x="16" y="932"/>
                  </a:cubicBezTo>
                  <a:cubicBezTo>
                    <a:pt x="17" y="932"/>
                    <a:pt x="18" y="932"/>
                    <a:pt x="18" y="932"/>
                  </a:cubicBezTo>
                  <a:cubicBezTo>
                    <a:pt x="18" y="932"/>
                    <a:pt x="18" y="932"/>
                    <a:pt x="18" y="932"/>
                  </a:cubicBezTo>
                  <a:cubicBezTo>
                    <a:pt x="18" y="933"/>
                    <a:pt x="18" y="933"/>
                    <a:pt x="18" y="933"/>
                  </a:cubicBezTo>
                  <a:cubicBezTo>
                    <a:pt x="18" y="932"/>
                    <a:pt x="18" y="932"/>
                    <a:pt x="18" y="932"/>
                  </a:cubicBezTo>
                  <a:cubicBezTo>
                    <a:pt x="23" y="932"/>
                    <a:pt x="25" y="935"/>
                    <a:pt x="27" y="938"/>
                  </a:cubicBezTo>
                  <a:cubicBezTo>
                    <a:pt x="27" y="938"/>
                    <a:pt x="27" y="938"/>
                    <a:pt x="27" y="938"/>
                  </a:cubicBezTo>
                  <a:cubicBezTo>
                    <a:pt x="27" y="939"/>
                    <a:pt x="28" y="939"/>
                    <a:pt x="31" y="939"/>
                  </a:cubicBezTo>
                  <a:cubicBezTo>
                    <a:pt x="31" y="939"/>
                    <a:pt x="31" y="939"/>
                    <a:pt x="31" y="939"/>
                  </a:cubicBezTo>
                  <a:cubicBezTo>
                    <a:pt x="30" y="943"/>
                    <a:pt x="30" y="943"/>
                    <a:pt x="30" y="943"/>
                  </a:cubicBezTo>
                  <a:cubicBezTo>
                    <a:pt x="28" y="942"/>
                    <a:pt x="25" y="942"/>
                    <a:pt x="24" y="939"/>
                  </a:cubicBezTo>
                  <a:cubicBezTo>
                    <a:pt x="24" y="939"/>
                    <a:pt x="24" y="939"/>
                    <a:pt x="24" y="939"/>
                  </a:cubicBezTo>
                  <a:cubicBezTo>
                    <a:pt x="22" y="937"/>
                    <a:pt x="21" y="936"/>
                    <a:pt x="18" y="935"/>
                  </a:cubicBezTo>
                  <a:cubicBezTo>
                    <a:pt x="18" y="935"/>
                    <a:pt x="18" y="935"/>
                    <a:pt x="18" y="935"/>
                  </a:cubicBezTo>
                  <a:cubicBezTo>
                    <a:pt x="18" y="935"/>
                    <a:pt x="17" y="936"/>
                    <a:pt x="16" y="936"/>
                  </a:cubicBezTo>
                  <a:cubicBezTo>
                    <a:pt x="16" y="936"/>
                    <a:pt x="16" y="936"/>
                    <a:pt x="16" y="936"/>
                  </a:cubicBezTo>
                  <a:cubicBezTo>
                    <a:pt x="15" y="936"/>
                    <a:pt x="14" y="935"/>
                    <a:pt x="13" y="935"/>
                  </a:cubicBezTo>
                  <a:cubicBezTo>
                    <a:pt x="13" y="935"/>
                    <a:pt x="13" y="935"/>
                    <a:pt x="13" y="935"/>
                  </a:cubicBezTo>
                  <a:cubicBezTo>
                    <a:pt x="12" y="935"/>
                    <a:pt x="12" y="935"/>
                    <a:pt x="11" y="935"/>
                  </a:cubicBezTo>
                  <a:cubicBezTo>
                    <a:pt x="11" y="935"/>
                    <a:pt x="11" y="935"/>
                    <a:pt x="11" y="935"/>
                  </a:cubicBezTo>
                  <a:cubicBezTo>
                    <a:pt x="11" y="935"/>
                    <a:pt x="10" y="935"/>
                    <a:pt x="10" y="935"/>
                  </a:cubicBezTo>
                  <a:cubicBezTo>
                    <a:pt x="10" y="935"/>
                    <a:pt x="10" y="935"/>
                    <a:pt x="10" y="935"/>
                  </a:cubicBezTo>
                  <a:cubicBezTo>
                    <a:pt x="10" y="935"/>
                    <a:pt x="10" y="935"/>
                    <a:pt x="10" y="935"/>
                  </a:cubicBezTo>
                  <a:cubicBezTo>
                    <a:pt x="10" y="935"/>
                    <a:pt x="10" y="935"/>
                    <a:pt x="10" y="935"/>
                  </a:cubicBezTo>
                  <a:cubicBezTo>
                    <a:pt x="9" y="937"/>
                    <a:pt x="8" y="940"/>
                    <a:pt x="8" y="941"/>
                  </a:cubicBezTo>
                  <a:cubicBezTo>
                    <a:pt x="8" y="941"/>
                    <a:pt x="8" y="941"/>
                    <a:pt x="8" y="941"/>
                  </a:cubicBezTo>
                  <a:cubicBezTo>
                    <a:pt x="8" y="941"/>
                    <a:pt x="8" y="942"/>
                    <a:pt x="8" y="943"/>
                  </a:cubicBezTo>
                  <a:cubicBezTo>
                    <a:pt x="8" y="943"/>
                    <a:pt x="8" y="943"/>
                    <a:pt x="8" y="943"/>
                  </a:cubicBezTo>
                  <a:cubicBezTo>
                    <a:pt x="8" y="944"/>
                    <a:pt x="8" y="945"/>
                    <a:pt x="8" y="945"/>
                  </a:cubicBezTo>
                  <a:cubicBezTo>
                    <a:pt x="8" y="945"/>
                    <a:pt x="8" y="945"/>
                    <a:pt x="8" y="945"/>
                  </a:cubicBezTo>
                  <a:cubicBezTo>
                    <a:pt x="8" y="946"/>
                    <a:pt x="8" y="946"/>
                    <a:pt x="8" y="946"/>
                  </a:cubicBezTo>
                  <a:cubicBezTo>
                    <a:pt x="8" y="946"/>
                    <a:pt x="8" y="946"/>
                    <a:pt x="8" y="946"/>
                  </a:cubicBezTo>
                  <a:cubicBezTo>
                    <a:pt x="9" y="948"/>
                    <a:pt x="9" y="949"/>
                    <a:pt x="9" y="949"/>
                  </a:cubicBezTo>
                  <a:cubicBezTo>
                    <a:pt x="9" y="949"/>
                    <a:pt x="9" y="949"/>
                    <a:pt x="9" y="949"/>
                  </a:cubicBezTo>
                  <a:cubicBezTo>
                    <a:pt x="9" y="949"/>
                    <a:pt x="10" y="949"/>
                    <a:pt x="10" y="949"/>
                  </a:cubicBezTo>
                  <a:cubicBezTo>
                    <a:pt x="10" y="949"/>
                    <a:pt x="10" y="949"/>
                    <a:pt x="10" y="949"/>
                  </a:cubicBezTo>
                  <a:cubicBezTo>
                    <a:pt x="10" y="949"/>
                    <a:pt x="11" y="949"/>
                    <a:pt x="13" y="948"/>
                  </a:cubicBezTo>
                  <a:cubicBezTo>
                    <a:pt x="13" y="948"/>
                    <a:pt x="13" y="948"/>
                    <a:pt x="13" y="948"/>
                  </a:cubicBezTo>
                  <a:cubicBezTo>
                    <a:pt x="14" y="948"/>
                    <a:pt x="14" y="948"/>
                    <a:pt x="14" y="948"/>
                  </a:cubicBezTo>
                  <a:cubicBezTo>
                    <a:pt x="14" y="948"/>
                    <a:pt x="14" y="948"/>
                    <a:pt x="14" y="948"/>
                  </a:cubicBezTo>
                  <a:cubicBezTo>
                    <a:pt x="16" y="948"/>
                    <a:pt x="18" y="950"/>
                    <a:pt x="19" y="951"/>
                  </a:cubicBezTo>
                  <a:cubicBezTo>
                    <a:pt x="19" y="951"/>
                    <a:pt x="19" y="951"/>
                    <a:pt x="19" y="951"/>
                  </a:cubicBezTo>
                  <a:cubicBezTo>
                    <a:pt x="20" y="952"/>
                    <a:pt x="21" y="953"/>
                    <a:pt x="22" y="954"/>
                  </a:cubicBezTo>
                  <a:cubicBezTo>
                    <a:pt x="22" y="954"/>
                    <a:pt x="22" y="954"/>
                    <a:pt x="22" y="954"/>
                  </a:cubicBezTo>
                  <a:cubicBezTo>
                    <a:pt x="23" y="955"/>
                    <a:pt x="25" y="955"/>
                    <a:pt x="25" y="958"/>
                  </a:cubicBezTo>
                  <a:cubicBezTo>
                    <a:pt x="25" y="958"/>
                    <a:pt x="25" y="958"/>
                    <a:pt x="25" y="958"/>
                  </a:cubicBezTo>
                  <a:cubicBezTo>
                    <a:pt x="25" y="959"/>
                    <a:pt x="25" y="960"/>
                    <a:pt x="25" y="960"/>
                  </a:cubicBezTo>
                  <a:cubicBezTo>
                    <a:pt x="25" y="960"/>
                    <a:pt x="25" y="960"/>
                    <a:pt x="25" y="960"/>
                  </a:cubicBezTo>
                  <a:cubicBezTo>
                    <a:pt x="25" y="961"/>
                    <a:pt x="25" y="961"/>
                    <a:pt x="25" y="961"/>
                  </a:cubicBezTo>
                  <a:cubicBezTo>
                    <a:pt x="25" y="961"/>
                    <a:pt x="25" y="961"/>
                    <a:pt x="25" y="961"/>
                  </a:cubicBezTo>
                  <a:cubicBezTo>
                    <a:pt x="25" y="961"/>
                    <a:pt x="25" y="960"/>
                    <a:pt x="26" y="960"/>
                  </a:cubicBezTo>
                  <a:cubicBezTo>
                    <a:pt x="26" y="960"/>
                    <a:pt x="26" y="960"/>
                    <a:pt x="26" y="960"/>
                  </a:cubicBezTo>
                  <a:cubicBezTo>
                    <a:pt x="26" y="959"/>
                    <a:pt x="27" y="959"/>
                    <a:pt x="29" y="959"/>
                  </a:cubicBezTo>
                  <a:cubicBezTo>
                    <a:pt x="29" y="959"/>
                    <a:pt x="29" y="959"/>
                    <a:pt x="29" y="959"/>
                  </a:cubicBezTo>
                  <a:cubicBezTo>
                    <a:pt x="30" y="959"/>
                    <a:pt x="32" y="960"/>
                    <a:pt x="33" y="961"/>
                  </a:cubicBezTo>
                  <a:cubicBezTo>
                    <a:pt x="33" y="961"/>
                    <a:pt x="33" y="961"/>
                    <a:pt x="33" y="961"/>
                  </a:cubicBezTo>
                  <a:cubicBezTo>
                    <a:pt x="33" y="961"/>
                    <a:pt x="33" y="961"/>
                    <a:pt x="34" y="961"/>
                  </a:cubicBezTo>
                  <a:cubicBezTo>
                    <a:pt x="34" y="961"/>
                    <a:pt x="34" y="961"/>
                    <a:pt x="34" y="961"/>
                  </a:cubicBezTo>
                  <a:cubicBezTo>
                    <a:pt x="34" y="961"/>
                    <a:pt x="34" y="961"/>
                    <a:pt x="34" y="961"/>
                  </a:cubicBezTo>
                  <a:cubicBezTo>
                    <a:pt x="34" y="961"/>
                    <a:pt x="34" y="961"/>
                    <a:pt x="34" y="961"/>
                  </a:cubicBezTo>
                  <a:cubicBezTo>
                    <a:pt x="34" y="961"/>
                    <a:pt x="34" y="961"/>
                    <a:pt x="35" y="961"/>
                  </a:cubicBezTo>
                  <a:cubicBezTo>
                    <a:pt x="35" y="961"/>
                    <a:pt x="35" y="961"/>
                    <a:pt x="35" y="961"/>
                  </a:cubicBezTo>
                  <a:cubicBezTo>
                    <a:pt x="36" y="961"/>
                    <a:pt x="36" y="961"/>
                    <a:pt x="36" y="961"/>
                  </a:cubicBezTo>
                  <a:cubicBezTo>
                    <a:pt x="36" y="961"/>
                    <a:pt x="36" y="961"/>
                    <a:pt x="36" y="961"/>
                  </a:cubicBezTo>
                  <a:cubicBezTo>
                    <a:pt x="39" y="962"/>
                    <a:pt x="40" y="961"/>
                    <a:pt x="41" y="962"/>
                  </a:cubicBezTo>
                  <a:cubicBezTo>
                    <a:pt x="41" y="962"/>
                    <a:pt x="41" y="962"/>
                    <a:pt x="41" y="962"/>
                  </a:cubicBezTo>
                  <a:cubicBezTo>
                    <a:pt x="43" y="963"/>
                    <a:pt x="43" y="964"/>
                    <a:pt x="44" y="967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5" y="968"/>
                    <a:pt x="45" y="968"/>
                    <a:pt x="46" y="968"/>
                  </a:cubicBezTo>
                  <a:cubicBezTo>
                    <a:pt x="46" y="968"/>
                    <a:pt x="46" y="968"/>
                    <a:pt x="46" y="968"/>
                  </a:cubicBezTo>
                  <a:cubicBezTo>
                    <a:pt x="47" y="969"/>
                    <a:pt x="49" y="970"/>
                    <a:pt x="50" y="970"/>
                  </a:cubicBezTo>
                  <a:cubicBezTo>
                    <a:pt x="50" y="970"/>
                    <a:pt x="50" y="970"/>
                    <a:pt x="50" y="970"/>
                  </a:cubicBezTo>
                  <a:cubicBezTo>
                    <a:pt x="53" y="970"/>
                    <a:pt x="55" y="973"/>
                    <a:pt x="55" y="975"/>
                  </a:cubicBezTo>
                  <a:cubicBezTo>
                    <a:pt x="55" y="975"/>
                    <a:pt x="55" y="975"/>
                    <a:pt x="55" y="975"/>
                  </a:cubicBezTo>
                  <a:cubicBezTo>
                    <a:pt x="55" y="975"/>
                    <a:pt x="55" y="976"/>
                    <a:pt x="55" y="976"/>
                  </a:cubicBezTo>
                  <a:cubicBezTo>
                    <a:pt x="55" y="976"/>
                    <a:pt x="55" y="976"/>
                    <a:pt x="55" y="976"/>
                  </a:cubicBezTo>
                  <a:cubicBezTo>
                    <a:pt x="54" y="977"/>
                    <a:pt x="54" y="978"/>
                    <a:pt x="54" y="979"/>
                  </a:cubicBezTo>
                  <a:cubicBezTo>
                    <a:pt x="54" y="979"/>
                    <a:pt x="54" y="979"/>
                    <a:pt x="54" y="979"/>
                  </a:cubicBezTo>
                  <a:cubicBezTo>
                    <a:pt x="54" y="979"/>
                    <a:pt x="54" y="979"/>
                    <a:pt x="54" y="979"/>
                  </a:cubicBezTo>
                  <a:cubicBezTo>
                    <a:pt x="54" y="979"/>
                    <a:pt x="54" y="979"/>
                    <a:pt x="54" y="979"/>
                  </a:cubicBezTo>
                  <a:cubicBezTo>
                    <a:pt x="54" y="980"/>
                    <a:pt x="54" y="980"/>
                    <a:pt x="54" y="980"/>
                  </a:cubicBezTo>
                  <a:cubicBezTo>
                    <a:pt x="54" y="984"/>
                    <a:pt x="54" y="984"/>
                    <a:pt x="54" y="984"/>
                  </a:cubicBezTo>
                  <a:cubicBezTo>
                    <a:pt x="54" y="985"/>
                    <a:pt x="54" y="985"/>
                    <a:pt x="54" y="985"/>
                  </a:cubicBezTo>
                  <a:cubicBezTo>
                    <a:pt x="54" y="985"/>
                    <a:pt x="53" y="985"/>
                    <a:pt x="53" y="988"/>
                  </a:cubicBezTo>
                  <a:cubicBezTo>
                    <a:pt x="53" y="988"/>
                    <a:pt x="53" y="988"/>
                    <a:pt x="53" y="988"/>
                  </a:cubicBezTo>
                  <a:cubicBezTo>
                    <a:pt x="53" y="988"/>
                    <a:pt x="53" y="989"/>
                    <a:pt x="53" y="989"/>
                  </a:cubicBezTo>
                  <a:cubicBezTo>
                    <a:pt x="53" y="989"/>
                    <a:pt x="53" y="989"/>
                    <a:pt x="53" y="989"/>
                  </a:cubicBezTo>
                  <a:cubicBezTo>
                    <a:pt x="53" y="990"/>
                    <a:pt x="53" y="990"/>
                    <a:pt x="54" y="991"/>
                  </a:cubicBezTo>
                  <a:cubicBezTo>
                    <a:pt x="54" y="991"/>
                    <a:pt x="54" y="991"/>
                    <a:pt x="54" y="991"/>
                  </a:cubicBezTo>
                  <a:cubicBezTo>
                    <a:pt x="54" y="991"/>
                    <a:pt x="54" y="992"/>
                    <a:pt x="54" y="992"/>
                  </a:cubicBezTo>
                  <a:cubicBezTo>
                    <a:pt x="54" y="992"/>
                    <a:pt x="54" y="992"/>
                    <a:pt x="54" y="992"/>
                  </a:cubicBezTo>
                  <a:cubicBezTo>
                    <a:pt x="55" y="991"/>
                    <a:pt x="55" y="990"/>
                    <a:pt x="56" y="989"/>
                  </a:cubicBezTo>
                  <a:cubicBezTo>
                    <a:pt x="56" y="989"/>
                    <a:pt x="56" y="989"/>
                    <a:pt x="56" y="989"/>
                  </a:cubicBezTo>
                  <a:cubicBezTo>
                    <a:pt x="56" y="988"/>
                    <a:pt x="58" y="988"/>
                    <a:pt x="59" y="988"/>
                  </a:cubicBezTo>
                  <a:cubicBezTo>
                    <a:pt x="59" y="988"/>
                    <a:pt x="59" y="988"/>
                    <a:pt x="59" y="988"/>
                  </a:cubicBezTo>
                  <a:cubicBezTo>
                    <a:pt x="61" y="988"/>
                    <a:pt x="62" y="989"/>
                    <a:pt x="64" y="990"/>
                  </a:cubicBezTo>
                  <a:cubicBezTo>
                    <a:pt x="64" y="990"/>
                    <a:pt x="64" y="990"/>
                    <a:pt x="64" y="990"/>
                  </a:cubicBezTo>
                  <a:cubicBezTo>
                    <a:pt x="67" y="993"/>
                    <a:pt x="76" y="1006"/>
                    <a:pt x="76" y="1011"/>
                  </a:cubicBezTo>
                  <a:cubicBezTo>
                    <a:pt x="76" y="1011"/>
                    <a:pt x="76" y="1011"/>
                    <a:pt x="76" y="1011"/>
                  </a:cubicBezTo>
                  <a:cubicBezTo>
                    <a:pt x="76" y="1011"/>
                    <a:pt x="76" y="1011"/>
                    <a:pt x="76" y="1012"/>
                  </a:cubicBezTo>
                  <a:cubicBezTo>
                    <a:pt x="76" y="1012"/>
                    <a:pt x="76" y="1012"/>
                    <a:pt x="76" y="1012"/>
                  </a:cubicBezTo>
                  <a:cubicBezTo>
                    <a:pt x="75" y="1013"/>
                    <a:pt x="75" y="1015"/>
                    <a:pt x="75" y="1016"/>
                  </a:cubicBezTo>
                  <a:cubicBezTo>
                    <a:pt x="75" y="1016"/>
                    <a:pt x="75" y="1016"/>
                    <a:pt x="75" y="1016"/>
                  </a:cubicBezTo>
                  <a:cubicBezTo>
                    <a:pt x="75" y="1017"/>
                    <a:pt x="75" y="1017"/>
                    <a:pt x="76" y="1018"/>
                  </a:cubicBezTo>
                  <a:cubicBezTo>
                    <a:pt x="76" y="1018"/>
                    <a:pt x="76" y="1018"/>
                    <a:pt x="76" y="1018"/>
                  </a:cubicBezTo>
                  <a:cubicBezTo>
                    <a:pt x="77" y="1020"/>
                    <a:pt x="78" y="1022"/>
                    <a:pt x="78" y="1025"/>
                  </a:cubicBezTo>
                  <a:cubicBezTo>
                    <a:pt x="78" y="1025"/>
                    <a:pt x="78" y="1025"/>
                    <a:pt x="78" y="1025"/>
                  </a:cubicBezTo>
                  <a:cubicBezTo>
                    <a:pt x="78" y="1026"/>
                    <a:pt x="78" y="1028"/>
                    <a:pt x="77" y="1029"/>
                  </a:cubicBezTo>
                  <a:cubicBezTo>
                    <a:pt x="77" y="1029"/>
                    <a:pt x="77" y="1029"/>
                    <a:pt x="77" y="1029"/>
                  </a:cubicBezTo>
                  <a:cubicBezTo>
                    <a:pt x="74" y="1032"/>
                    <a:pt x="73" y="1034"/>
                    <a:pt x="73" y="1034"/>
                  </a:cubicBezTo>
                  <a:cubicBezTo>
                    <a:pt x="73" y="1034"/>
                    <a:pt x="73" y="1034"/>
                    <a:pt x="73" y="1034"/>
                  </a:cubicBezTo>
                  <a:cubicBezTo>
                    <a:pt x="73" y="1035"/>
                    <a:pt x="73" y="1035"/>
                    <a:pt x="73" y="1035"/>
                  </a:cubicBezTo>
                  <a:cubicBezTo>
                    <a:pt x="73" y="1035"/>
                    <a:pt x="73" y="1035"/>
                    <a:pt x="73" y="1035"/>
                  </a:cubicBezTo>
                  <a:cubicBezTo>
                    <a:pt x="73" y="1035"/>
                    <a:pt x="73" y="1036"/>
                    <a:pt x="73" y="1036"/>
                  </a:cubicBezTo>
                  <a:cubicBezTo>
                    <a:pt x="73" y="1036"/>
                    <a:pt x="73" y="1036"/>
                    <a:pt x="73" y="1036"/>
                  </a:cubicBezTo>
                  <a:cubicBezTo>
                    <a:pt x="73" y="1038"/>
                    <a:pt x="73" y="1039"/>
                    <a:pt x="71" y="1041"/>
                  </a:cubicBezTo>
                  <a:cubicBezTo>
                    <a:pt x="71" y="1041"/>
                    <a:pt x="71" y="1041"/>
                    <a:pt x="71" y="1041"/>
                  </a:cubicBezTo>
                  <a:cubicBezTo>
                    <a:pt x="69" y="1044"/>
                    <a:pt x="65" y="1049"/>
                    <a:pt x="64" y="1050"/>
                  </a:cubicBezTo>
                  <a:cubicBezTo>
                    <a:pt x="64" y="1050"/>
                    <a:pt x="64" y="1050"/>
                    <a:pt x="64" y="1050"/>
                  </a:cubicBezTo>
                  <a:cubicBezTo>
                    <a:pt x="63" y="1051"/>
                    <a:pt x="62" y="1051"/>
                    <a:pt x="62" y="1053"/>
                  </a:cubicBezTo>
                  <a:cubicBezTo>
                    <a:pt x="62" y="1053"/>
                    <a:pt x="62" y="1053"/>
                    <a:pt x="62" y="1053"/>
                  </a:cubicBezTo>
                  <a:cubicBezTo>
                    <a:pt x="62" y="1053"/>
                    <a:pt x="62" y="1054"/>
                    <a:pt x="62" y="1054"/>
                  </a:cubicBezTo>
                  <a:cubicBezTo>
                    <a:pt x="62" y="1054"/>
                    <a:pt x="62" y="1054"/>
                    <a:pt x="62" y="1054"/>
                  </a:cubicBezTo>
                  <a:cubicBezTo>
                    <a:pt x="62" y="1055"/>
                    <a:pt x="62" y="1056"/>
                    <a:pt x="62" y="1056"/>
                  </a:cubicBezTo>
                  <a:cubicBezTo>
                    <a:pt x="62" y="1056"/>
                    <a:pt x="62" y="1056"/>
                    <a:pt x="62" y="1056"/>
                  </a:cubicBezTo>
                  <a:cubicBezTo>
                    <a:pt x="63" y="1056"/>
                    <a:pt x="69" y="1057"/>
                    <a:pt x="70" y="1062"/>
                  </a:cubicBezTo>
                  <a:cubicBezTo>
                    <a:pt x="70" y="1062"/>
                    <a:pt x="70" y="1062"/>
                    <a:pt x="70" y="1062"/>
                  </a:cubicBezTo>
                  <a:cubicBezTo>
                    <a:pt x="70" y="1062"/>
                    <a:pt x="70" y="1062"/>
                    <a:pt x="70" y="1063"/>
                  </a:cubicBezTo>
                  <a:cubicBezTo>
                    <a:pt x="70" y="1063"/>
                    <a:pt x="70" y="1063"/>
                    <a:pt x="70" y="1063"/>
                  </a:cubicBezTo>
                  <a:cubicBezTo>
                    <a:pt x="69" y="1066"/>
                    <a:pt x="69" y="1070"/>
                    <a:pt x="68" y="1072"/>
                  </a:cubicBezTo>
                  <a:cubicBezTo>
                    <a:pt x="68" y="1072"/>
                    <a:pt x="68" y="1072"/>
                    <a:pt x="68" y="1072"/>
                  </a:cubicBezTo>
                  <a:cubicBezTo>
                    <a:pt x="67" y="1073"/>
                    <a:pt x="67" y="1074"/>
                    <a:pt x="67" y="1074"/>
                  </a:cubicBezTo>
                  <a:cubicBezTo>
                    <a:pt x="67" y="1074"/>
                    <a:pt x="67" y="1074"/>
                    <a:pt x="67" y="1074"/>
                  </a:cubicBezTo>
                  <a:cubicBezTo>
                    <a:pt x="67" y="1074"/>
                    <a:pt x="67" y="1074"/>
                    <a:pt x="68" y="1075"/>
                  </a:cubicBezTo>
                  <a:cubicBezTo>
                    <a:pt x="68" y="1075"/>
                    <a:pt x="68" y="1075"/>
                    <a:pt x="68" y="1075"/>
                  </a:cubicBezTo>
                  <a:cubicBezTo>
                    <a:pt x="71" y="1077"/>
                    <a:pt x="74" y="1077"/>
                    <a:pt x="77" y="1078"/>
                  </a:cubicBezTo>
                  <a:cubicBezTo>
                    <a:pt x="77" y="1078"/>
                    <a:pt x="77" y="1078"/>
                    <a:pt x="77" y="1078"/>
                  </a:cubicBezTo>
                  <a:cubicBezTo>
                    <a:pt x="78" y="1079"/>
                    <a:pt x="79" y="1079"/>
                    <a:pt x="80" y="1079"/>
                  </a:cubicBezTo>
                  <a:cubicBezTo>
                    <a:pt x="80" y="1079"/>
                    <a:pt x="80" y="1079"/>
                    <a:pt x="80" y="1079"/>
                  </a:cubicBezTo>
                  <a:cubicBezTo>
                    <a:pt x="81" y="1079"/>
                    <a:pt x="81" y="1079"/>
                    <a:pt x="82" y="1078"/>
                  </a:cubicBezTo>
                  <a:cubicBezTo>
                    <a:pt x="82" y="1078"/>
                    <a:pt x="82" y="1078"/>
                    <a:pt x="82" y="1078"/>
                  </a:cubicBezTo>
                  <a:cubicBezTo>
                    <a:pt x="84" y="1077"/>
                    <a:pt x="85" y="1076"/>
                    <a:pt x="87" y="1076"/>
                  </a:cubicBezTo>
                  <a:cubicBezTo>
                    <a:pt x="87" y="1076"/>
                    <a:pt x="87" y="1076"/>
                    <a:pt x="87" y="1076"/>
                  </a:cubicBezTo>
                  <a:cubicBezTo>
                    <a:pt x="88" y="1076"/>
                    <a:pt x="88" y="1076"/>
                    <a:pt x="90" y="1076"/>
                  </a:cubicBezTo>
                  <a:cubicBezTo>
                    <a:pt x="90" y="1076"/>
                    <a:pt x="90" y="1076"/>
                    <a:pt x="90" y="1076"/>
                  </a:cubicBezTo>
                  <a:cubicBezTo>
                    <a:pt x="91" y="1076"/>
                    <a:pt x="92" y="1076"/>
                    <a:pt x="93" y="1077"/>
                  </a:cubicBezTo>
                  <a:cubicBezTo>
                    <a:pt x="93" y="1077"/>
                    <a:pt x="93" y="1077"/>
                    <a:pt x="93" y="1077"/>
                  </a:cubicBezTo>
                  <a:cubicBezTo>
                    <a:pt x="93" y="1078"/>
                    <a:pt x="95" y="1079"/>
                    <a:pt x="95" y="1081"/>
                  </a:cubicBezTo>
                  <a:cubicBezTo>
                    <a:pt x="95" y="1081"/>
                    <a:pt x="95" y="1081"/>
                    <a:pt x="95" y="1081"/>
                  </a:cubicBezTo>
                  <a:cubicBezTo>
                    <a:pt x="95" y="1082"/>
                    <a:pt x="94" y="1084"/>
                    <a:pt x="93" y="1084"/>
                  </a:cubicBezTo>
                  <a:cubicBezTo>
                    <a:pt x="93" y="1084"/>
                    <a:pt x="93" y="1084"/>
                    <a:pt x="93" y="1084"/>
                  </a:cubicBezTo>
                  <a:cubicBezTo>
                    <a:pt x="92" y="1085"/>
                    <a:pt x="92" y="1085"/>
                    <a:pt x="92" y="1086"/>
                  </a:cubicBezTo>
                  <a:cubicBezTo>
                    <a:pt x="92" y="1086"/>
                    <a:pt x="92" y="1086"/>
                    <a:pt x="92" y="1086"/>
                  </a:cubicBezTo>
                  <a:cubicBezTo>
                    <a:pt x="92" y="1086"/>
                    <a:pt x="92" y="1086"/>
                    <a:pt x="92" y="1086"/>
                  </a:cubicBezTo>
                  <a:cubicBezTo>
                    <a:pt x="92" y="1086"/>
                    <a:pt x="92" y="1086"/>
                    <a:pt x="92" y="1086"/>
                  </a:cubicBezTo>
                  <a:cubicBezTo>
                    <a:pt x="93" y="1088"/>
                    <a:pt x="101" y="1097"/>
                    <a:pt x="103" y="1099"/>
                  </a:cubicBezTo>
                  <a:cubicBezTo>
                    <a:pt x="103" y="1099"/>
                    <a:pt x="103" y="1099"/>
                    <a:pt x="103" y="1099"/>
                  </a:cubicBezTo>
                  <a:cubicBezTo>
                    <a:pt x="104" y="1102"/>
                    <a:pt x="108" y="1108"/>
                    <a:pt x="109" y="1108"/>
                  </a:cubicBezTo>
                  <a:cubicBezTo>
                    <a:pt x="109" y="1108"/>
                    <a:pt x="109" y="1108"/>
                    <a:pt x="109" y="1108"/>
                  </a:cubicBezTo>
                  <a:cubicBezTo>
                    <a:pt x="109" y="1109"/>
                    <a:pt x="112" y="1109"/>
                    <a:pt x="115" y="1112"/>
                  </a:cubicBezTo>
                  <a:cubicBezTo>
                    <a:pt x="115" y="1112"/>
                    <a:pt x="115" y="1112"/>
                    <a:pt x="115" y="1112"/>
                  </a:cubicBezTo>
                  <a:cubicBezTo>
                    <a:pt x="118" y="1114"/>
                    <a:pt x="122" y="1117"/>
                    <a:pt x="123" y="1117"/>
                  </a:cubicBezTo>
                  <a:cubicBezTo>
                    <a:pt x="123" y="1117"/>
                    <a:pt x="123" y="1117"/>
                    <a:pt x="123" y="1117"/>
                  </a:cubicBezTo>
                  <a:cubicBezTo>
                    <a:pt x="124" y="1118"/>
                    <a:pt x="128" y="1119"/>
                    <a:pt x="130" y="1122"/>
                  </a:cubicBezTo>
                  <a:cubicBezTo>
                    <a:pt x="130" y="1122"/>
                    <a:pt x="130" y="1122"/>
                    <a:pt x="130" y="1122"/>
                  </a:cubicBezTo>
                  <a:cubicBezTo>
                    <a:pt x="132" y="1125"/>
                    <a:pt x="136" y="1127"/>
                    <a:pt x="137" y="1127"/>
                  </a:cubicBezTo>
                  <a:cubicBezTo>
                    <a:pt x="137" y="1127"/>
                    <a:pt x="137" y="1127"/>
                    <a:pt x="137" y="1127"/>
                  </a:cubicBezTo>
                  <a:cubicBezTo>
                    <a:pt x="139" y="1127"/>
                    <a:pt x="143" y="1128"/>
                    <a:pt x="146" y="1130"/>
                  </a:cubicBezTo>
                  <a:cubicBezTo>
                    <a:pt x="146" y="1130"/>
                    <a:pt x="146" y="1130"/>
                    <a:pt x="146" y="1130"/>
                  </a:cubicBezTo>
                  <a:cubicBezTo>
                    <a:pt x="148" y="1131"/>
                    <a:pt x="149" y="1132"/>
                    <a:pt x="151" y="1132"/>
                  </a:cubicBezTo>
                  <a:cubicBezTo>
                    <a:pt x="151" y="1132"/>
                    <a:pt x="151" y="1132"/>
                    <a:pt x="151" y="1132"/>
                  </a:cubicBezTo>
                  <a:cubicBezTo>
                    <a:pt x="151" y="1132"/>
                    <a:pt x="151" y="1132"/>
                    <a:pt x="152" y="1132"/>
                  </a:cubicBezTo>
                  <a:cubicBezTo>
                    <a:pt x="152" y="1132"/>
                    <a:pt x="152" y="1132"/>
                    <a:pt x="152" y="1132"/>
                  </a:cubicBezTo>
                  <a:cubicBezTo>
                    <a:pt x="153" y="1132"/>
                    <a:pt x="154" y="1131"/>
                    <a:pt x="156" y="1131"/>
                  </a:cubicBezTo>
                  <a:cubicBezTo>
                    <a:pt x="156" y="1131"/>
                    <a:pt x="156" y="1131"/>
                    <a:pt x="156" y="1131"/>
                  </a:cubicBezTo>
                  <a:cubicBezTo>
                    <a:pt x="156" y="1131"/>
                    <a:pt x="157" y="1131"/>
                    <a:pt x="157" y="1131"/>
                  </a:cubicBezTo>
                  <a:cubicBezTo>
                    <a:pt x="157" y="1131"/>
                    <a:pt x="157" y="1131"/>
                    <a:pt x="157" y="1131"/>
                  </a:cubicBezTo>
                  <a:cubicBezTo>
                    <a:pt x="160" y="1132"/>
                    <a:pt x="161" y="1134"/>
                    <a:pt x="162" y="1135"/>
                  </a:cubicBezTo>
                  <a:cubicBezTo>
                    <a:pt x="162" y="1135"/>
                    <a:pt x="162" y="1135"/>
                    <a:pt x="162" y="1135"/>
                  </a:cubicBezTo>
                  <a:cubicBezTo>
                    <a:pt x="162" y="1136"/>
                    <a:pt x="162" y="1136"/>
                    <a:pt x="164" y="1136"/>
                  </a:cubicBezTo>
                  <a:cubicBezTo>
                    <a:pt x="164" y="1136"/>
                    <a:pt x="164" y="1136"/>
                    <a:pt x="164" y="1136"/>
                  </a:cubicBezTo>
                  <a:cubicBezTo>
                    <a:pt x="166" y="1136"/>
                    <a:pt x="171" y="1136"/>
                    <a:pt x="173" y="1137"/>
                  </a:cubicBezTo>
                  <a:cubicBezTo>
                    <a:pt x="173" y="1137"/>
                    <a:pt x="173" y="1137"/>
                    <a:pt x="173" y="1137"/>
                  </a:cubicBezTo>
                  <a:cubicBezTo>
                    <a:pt x="174" y="1138"/>
                    <a:pt x="177" y="1138"/>
                    <a:pt x="177" y="1141"/>
                  </a:cubicBezTo>
                  <a:cubicBezTo>
                    <a:pt x="177" y="1141"/>
                    <a:pt x="177" y="1141"/>
                    <a:pt x="177" y="1141"/>
                  </a:cubicBezTo>
                  <a:cubicBezTo>
                    <a:pt x="177" y="1142"/>
                    <a:pt x="177" y="1142"/>
                    <a:pt x="176" y="1143"/>
                  </a:cubicBezTo>
                  <a:cubicBezTo>
                    <a:pt x="176" y="1143"/>
                    <a:pt x="176" y="1143"/>
                    <a:pt x="176" y="1143"/>
                  </a:cubicBezTo>
                  <a:cubicBezTo>
                    <a:pt x="174" y="1145"/>
                    <a:pt x="169" y="1148"/>
                    <a:pt x="168" y="1149"/>
                  </a:cubicBezTo>
                  <a:cubicBezTo>
                    <a:pt x="168" y="1149"/>
                    <a:pt x="168" y="1149"/>
                    <a:pt x="168" y="1149"/>
                  </a:cubicBezTo>
                  <a:cubicBezTo>
                    <a:pt x="167" y="1151"/>
                    <a:pt x="166" y="1152"/>
                    <a:pt x="166" y="1154"/>
                  </a:cubicBezTo>
                  <a:cubicBezTo>
                    <a:pt x="166" y="1154"/>
                    <a:pt x="166" y="1154"/>
                    <a:pt x="166" y="1154"/>
                  </a:cubicBezTo>
                  <a:cubicBezTo>
                    <a:pt x="166" y="1156"/>
                    <a:pt x="166" y="1159"/>
                    <a:pt x="166" y="1161"/>
                  </a:cubicBezTo>
                  <a:cubicBezTo>
                    <a:pt x="166" y="1161"/>
                    <a:pt x="166" y="1161"/>
                    <a:pt x="166" y="1161"/>
                  </a:cubicBezTo>
                  <a:cubicBezTo>
                    <a:pt x="166" y="1163"/>
                    <a:pt x="166" y="1165"/>
                    <a:pt x="166" y="1165"/>
                  </a:cubicBezTo>
                  <a:cubicBezTo>
                    <a:pt x="166" y="1165"/>
                    <a:pt x="166" y="1165"/>
                    <a:pt x="166" y="1165"/>
                  </a:cubicBezTo>
                  <a:cubicBezTo>
                    <a:pt x="166" y="1166"/>
                    <a:pt x="167" y="1168"/>
                    <a:pt x="167" y="1170"/>
                  </a:cubicBezTo>
                  <a:cubicBezTo>
                    <a:pt x="167" y="1170"/>
                    <a:pt x="167" y="1170"/>
                    <a:pt x="167" y="1170"/>
                  </a:cubicBezTo>
                  <a:cubicBezTo>
                    <a:pt x="167" y="1170"/>
                    <a:pt x="167" y="1170"/>
                    <a:pt x="167" y="1171"/>
                  </a:cubicBezTo>
                  <a:cubicBezTo>
                    <a:pt x="167" y="1171"/>
                    <a:pt x="167" y="1171"/>
                    <a:pt x="167" y="1171"/>
                  </a:cubicBezTo>
                  <a:cubicBezTo>
                    <a:pt x="167" y="1172"/>
                    <a:pt x="167" y="1174"/>
                    <a:pt x="167" y="1175"/>
                  </a:cubicBezTo>
                  <a:cubicBezTo>
                    <a:pt x="167" y="1175"/>
                    <a:pt x="167" y="1175"/>
                    <a:pt x="167" y="1175"/>
                  </a:cubicBezTo>
                  <a:cubicBezTo>
                    <a:pt x="167" y="1176"/>
                    <a:pt x="167" y="1177"/>
                    <a:pt x="167" y="1177"/>
                  </a:cubicBezTo>
                  <a:cubicBezTo>
                    <a:pt x="167" y="1177"/>
                    <a:pt x="167" y="1177"/>
                    <a:pt x="167" y="1177"/>
                  </a:cubicBezTo>
                  <a:cubicBezTo>
                    <a:pt x="167" y="1178"/>
                    <a:pt x="167" y="1178"/>
                    <a:pt x="167" y="1178"/>
                  </a:cubicBezTo>
                  <a:cubicBezTo>
                    <a:pt x="167" y="1178"/>
                    <a:pt x="167" y="1178"/>
                    <a:pt x="167" y="1178"/>
                  </a:cubicBezTo>
                  <a:cubicBezTo>
                    <a:pt x="167" y="1179"/>
                    <a:pt x="167" y="1180"/>
                    <a:pt x="167" y="1181"/>
                  </a:cubicBezTo>
                  <a:cubicBezTo>
                    <a:pt x="167" y="1181"/>
                    <a:pt x="167" y="1181"/>
                    <a:pt x="167" y="1181"/>
                  </a:cubicBezTo>
                  <a:cubicBezTo>
                    <a:pt x="167" y="1183"/>
                    <a:pt x="167" y="1185"/>
                    <a:pt x="167" y="1187"/>
                  </a:cubicBezTo>
                  <a:cubicBezTo>
                    <a:pt x="167" y="1187"/>
                    <a:pt x="167" y="1187"/>
                    <a:pt x="167" y="1187"/>
                  </a:cubicBezTo>
                  <a:cubicBezTo>
                    <a:pt x="167" y="1188"/>
                    <a:pt x="167" y="1188"/>
                    <a:pt x="167" y="1189"/>
                  </a:cubicBezTo>
                  <a:cubicBezTo>
                    <a:pt x="167" y="1189"/>
                    <a:pt x="167" y="1189"/>
                    <a:pt x="167" y="1189"/>
                  </a:cubicBezTo>
                  <a:cubicBezTo>
                    <a:pt x="167" y="1189"/>
                    <a:pt x="167" y="1189"/>
                    <a:pt x="167" y="1190"/>
                  </a:cubicBezTo>
                  <a:cubicBezTo>
                    <a:pt x="167" y="1190"/>
                    <a:pt x="167" y="1190"/>
                    <a:pt x="167" y="1190"/>
                  </a:cubicBezTo>
                  <a:cubicBezTo>
                    <a:pt x="167" y="1192"/>
                    <a:pt x="166" y="1194"/>
                    <a:pt x="165" y="1196"/>
                  </a:cubicBezTo>
                  <a:cubicBezTo>
                    <a:pt x="165" y="1196"/>
                    <a:pt x="165" y="1196"/>
                    <a:pt x="165" y="1196"/>
                  </a:cubicBezTo>
                  <a:cubicBezTo>
                    <a:pt x="164" y="1198"/>
                    <a:pt x="164" y="1199"/>
                    <a:pt x="164" y="1200"/>
                  </a:cubicBezTo>
                  <a:cubicBezTo>
                    <a:pt x="164" y="1200"/>
                    <a:pt x="164" y="1200"/>
                    <a:pt x="164" y="1200"/>
                  </a:cubicBezTo>
                  <a:cubicBezTo>
                    <a:pt x="164" y="1200"/>
                    <a:pt x="164" y="1200"/>
                    <a:pt x="164" y="1200"/>
                  </a:cubicBezTo>
                  <a:cubicBezTo>
                    <a:pt x="164" y="1200"/>
                    <a:pt x="164" y="1200"/>
                    <a:pt x="164" y="1200"/>
                  </a:cubicBezTo>
                  <a:cubicBezTo>
                    <a:pt x="164" y="1202"/>
                    <a:pt x="165" y="1204"/>
                    <a:pt x="165" y="1206"/>
                  </a:cubicBezTo>
                  <a:cubicBezTo>
                    <a:pt x="165" y="1206"/>
                    <a:pt x="165" y="1206"/>
                    <a:pt x="165" y="1206"/>
                  </a:cubicBezTo>
                  <a:cubicBezTo>
                    <a:pt x="165" y="1208"/>
                    <a:pt x="166" y="1208"/>
                    <a:pt x="166" y="1210"/>
                  </a:cubicBezTo>
                  <a:cubicBezTo>
                    <a:pt x="166" y="1210"/>
                    <a:pt x="166" y="1210"/>
                    <a:pt x="166" y="1210"/>
                  </a:cubicBezTo>
                  <a:cubicBezTo>
                    <a:pt x="167" y="1211"/>
                    <a:pt x="171" y="1215"/>
                    <a:pt x="172" y="1215"/>
                  </a:cubicBezTo>
                  <a:cubicBezTo>
                    <a:pt x="172" y="1215"/>
                    <a:pt x="172" y="1215"/>
                    <a:pt x="172" y="1215"/>
                  </a:cubicBezTo>
                  <a:cubicBezTo>
                    <a:pt x="173" y="1215"/>
                    <a:pt x="174" y="1216"/>
                    <a:pt x="176" y="1216"/>
                  </a:cubicBezTo>
                  <a:cubicBezTo>
                    <a:pt x="176" y="1216"/>
                    <a:pt x="176" y="1216"/>
                    <a:pt x="176" y="1216"/>
                  </a:cubicBezTo>
                  <a:cubicBezTo>
                    <a:pt x="177" y="1216"/>
                    <a:pt x="179" y="1216"/>
                    <a:pt x="180" y="1219"/>
                  </a:cubicBezTo>
                  <a:cubicBezTo>
                    <a:pt x="180" y="1219"/>
                    <a:pt x="180" y="1219"/>
                    <a:pt x="180" y="1219"/>
                  </a:cubicBezTo>
                  <a:cubicBezTo>
                    <a:pt x="180" y="1220"/>
                    <a:pt x="181" y="1222"/>
                    <a:pt x="181" y="1222"/>
                  </a:cubicBezTo>
                  <a:cubicBezTo>
                    <a:pt x="181" y="1222"/>
                    <a:pt x="181" y="1222"/>
                    <a:pt x="181" y="1222"/>
                  </a:cubicBezTo>
                  <a:cubicBezTo>
                    <a:pt x="183" y="1222"/>
                    <a:pt x="188" y="1224"/>
                    <a:pt x="190" y="1228"/>
                  </a:cubicBezTo>
                  <a:cubicBezTo>
                    <a:pt x="190" y="1228"/>
                    <a:pt x="190" y="1228"/>
                    <a:pt x="190" y="1228"/>
                  </a:cubicBezTo>
                  <a:cubicBezTo>
                    <a:pt x="192" y="1231"/>
                    <a:pt x="192" y="1232"/>
                    <a:pt x="193" y="1233"/>
                  </a:cubicBezTo>
                  <a:cubicBezTo>
                    <a:pt x="193" y="1233"/>
                    <a:pt x="193" y="1233"/>
                    <a:pt x="193" y="1233"/>
                  </a:cubicBezTo>
                  <a:cubicBezTo>
                    <a:pt x="195" y="1235"/>
                    <a:pt x="196" y="1237"/>
                    <a:pt x="196" y="1239"/>
                  </a:cubicBezTo>
                  <a:cubicBezTo>
                    <a:pt x="196" y="1239"/>
                    <a:pt x="196" y="1239"/>
                    <a:pt x="196" y="1239"/>
                  </a:cubicBezTo>
                  <a:cubicBezTo>
                    <a:pt x="197" y="1240"/>
                    <a:pt x="197" y="1240"/>
                    <a:pt x="198" y="1241"/>
                  </a:cubicBezTo>
                  <a:cubicBezTo>
                    <a:pt x="198" y="1241"/>
                    <a:pt x="198" y="1241"/>
                    <a:pt x="198" y="1241"/>
                  </a:cubicBezTo>
                  <a:cubicBezTo>
                    <a:pt x="198" y="1241"/>
                    <a:pt x="199" y="1241"/>
                    <a:pt x="199" y="1241"/>
                  </a:cubicBezTo>
                  <a:cubicBezTo>
                    <a:pt x="199" y="1241"/>
                    <a:pt x="199" y="1241"/>
                    <a:pt x="199" y="1241"/>
                  </a:cubicBezTo>
                  <a:cubicBezTo>
                    <a:pt x="200" y="1241"/>
                    <a:pt x="200" y="1241"/>
                    <a:pt x="200" y="1241"/>
                  </a:cubicBezTo>
                  <a:cubicBezTo>
                    <a:pt x="200" y="1241"/>
                    <a:pt x="200" y="1241"/>
                    <a:pt x="200" y="1241"/>
                  </a:cubicBezTo>
                  <a:cubicBezTo>
                    <a:pt x="201" y="1241"/>
                    <a:pt x="204" y="1241"/>
                    <a:pt x="204" y="1243"/>
                  </a:cubicBezTo>
                  <a:cubicBezTo>
                    <a:pt x="204" y="1243"/>
                    <a:pt x="204" y="1243"/>
                    <a:pt x="204" y="1243"/>
                  </a:cubicBezTo>
                  <a:cubicBezTo>
                    <a:pt x="205" y="1244"/>
                    <a:pt x="205" y="1245"/>
                    <a:pt x="205" y="1246"/>
                  </a:cubicBezTo>
                  <a:cubicBezTo>
                    <a:pt x="205" y="1246"/>
                    <a:pt x="205" y="1246"/>
                    <a:pt x="205" y="1246"/>
                  </a:cubicBezTo>
                  <a:cubicBezTo>
                    <a:pt x="205" y="1247"/>
                    <a:pt x="204" y="1249"/>
                    <a:pt x="202" y="1249"/>
                  </a:cubicBezTo>
                  <a:cubicBezTo>
                    <a:pt x="202" y="1249"/>
                    <a:pt x="202" y="1249"/>
                    <a:pt x="202" y="1249"/>
                  </a:cubicBezTo>
                  <a:cubicBezTo>
                    <a:pt x="201" y="1249"/>
                    <a:pt x="200" y="1249"/>
                    <a:pt x="200" y="1250"/>
                  </a:cubicBezTo>
                  <a:cubicBezTo>
                    <a:pt x="200" y="1250"/>
                    <a:pt x="200" y="1250"/>
                    <a:pt x="200" y="1250"/>
                  </a:cubicBezTo>
                  <a:cubicBezTo>
                    <a:pt x="200" y="1250"/>
                    <a:pt x="200" y="1250"/>
                    <a:pt x="199" y="1251"/>
                  </a:cubicBezTo>
                  <a:cubicBezTo>
                    <a:pt x="199" y="1251"/>
                    <a:pt x="199" y="1251"/>
                    <a:pt x="199" y="1251"/>
                  </a:cubicBezTo>
                  <a:cubicBezTo>
                    <a:pt x="198" y="1253"/>
                    <a:pt x="198" y="1254"/>
                    <a:pt x="195" y="1256"/>
                  </a:cubicBezTo>
                  <a:cubicBezTo>
                    <a:pt x="195" y="1256"/>
                    <a:pt x="195" y="1256"/>
                    <a:pt x="195" y="1256"/>
                  </a:cubicBezTo>
                  <a:cubicBezTo>
                    <a:pt x="191" y="1258"/>
                    <a:pt x="188" y="1260"/>
                    <a:pt x="184" y="1261"/>
                  </a:cubicBezTo>
                  <a:cubicBezTo>
                    <a:pt x="184" y="1261"/>
                    <a:pt x="184" y="1261"/>
                    <a:pt x="184" y="1261"/>
                  </a:cubicBezTo>
                  <a:cubicBezTo>
                    <a:pt x="181" y="1261"/>
                    <a:pt x="178" y="1261"/>
                    <a:pt x="177" y="1261"/>
                  </a:cubicBezTo>
                  <a:cubicBezTo>
                    <a:pt x="177" y="1261"/>
                    <a:pt x="177" y="1261"/>
                    <a:pt x="177" y="1261"/>
                  </a:cubicBezTo>
                  <a:cubicBezTo>
                    <a:pt x="176" y="1261"/>
                    <a:pt x="175" y="1262"/>
                    <a:pt x="175" y="1262"/>
                  </a:cubicBezTo>
                  <a:cubicBezTo>
                    <a:pt x="175" y="1262"/>
                    <a:pt x="175" y="1262"/>
                    <a:pt x="175" y="1262"/>
                  </a:cubicBezTo>
                  <a:cubicBezTo>
                    <a:pt x="175" y="1262"/>
                    <a:pt x="174" y="1263"/>
                    <a:pt x="174" y="1263"/>
                  </a:cubicBezTo>
                  <a:cubicBezTo>
                    <a:pt x="174" y="1263"/>
                    <a:pt x="174" y="1263"/>
                    <a:pt x="174" y="1263"/>
                  </a:cubicBezTo>
                  <a:cubicBezTo>
                    <a:pt x="174" y="1263"/>
                    <a:pt x="174" y="1263"/>
                    <a:pt x="174" y="1263"/>
                  </a:cubicBezTo>
                  <a:cubicBezTo>
                    <a:pt x="174" y="1263"/>
                    <a:pt x="174" y="1263"/>
                    <a:pt x="174" y="1263"/>
                  </a:cubicBezTo>
                  <a:cubicBezTo>
                    <a:pt x="175" y="1264"/>
                    <a:pt x="177" y="1269"/>
                    <a:pt x="177" y="1274"/>
                  </a:cubicBezTo>
                  <a:cubicBezTo>
                    <a:pt x="177" y="1274"/>
                    <a:pt x="177" y="1274"/>
                    <a:pt x="177" y="1274"/>
                  </a:cubicBezTo>
                  <a:cubicBezTo>
                    <a:pt x="177" y="1275"/>
                    <a:pt x="177" y="1275"/>
                    <a:pt x="177" y="1275"/>
                  </a:cubicBezTo>
                  <a:cubicBezTo>
                    <a:pt x="177" y="1275"/>
                    <a:pt x="177" y="1275"/>
                    <a:pt x="177" y="1275"/>
                  </a:cubicBezTo>
                  <a:cubicBezTo>
                    <a:pt x="177" y="1280"/>
                    <a:pt x="176" y="1284"/>
                    <a:pt x="174" y="1287"/>
                  </a:cubicBezTo>
                  <a:cubicBezTo>
                    <a:pt x="174" y="1287"/>
                    <a:pt x="174" y="1287"/>
                    <a:pt x="174" y="1287"/>
                  </a:cubicBezTo>
                  <a:cubicBezTo>
                    <a:pt x="171" y="1290"/>
                    <a:pt x="169" y="1292"/>
                    <a:pt x="169" y="1292"/>
                  </a:cubicBezTo>
                  <a:cubicBezTo>
                    <a:pt x="169" y="1292"/>
                    <a:pt x="169" y="1292"/>
                    <a:pt x="169" y="1292"/>
                  </a:cubicBezTo>
                  <a:cubicBezTo>
                    <a:pt x="168" y="1292"/>
                    <a:pt x="168" y="1292"/>
                    <a:pt x="168" y="1292"/>
                  </a:cubicBezTo>
                  <a:cubicBezTo>
                    <a:pt x="168" y="1292"/>
                    <a:pt x="168" y="1292"/>
                    <a:pt x="168" y="1292"/>
                  </a:cubicBezTo>
                  <a:cubicBezTo>
                    <a:pt x="168" y="1292"/>
                    <a:pt x="168" y="1292"/>
                    <a:pt x="168" y="1292"/>
                  </a:cubicBezTo>
                  <a:cubicBezTo>
                    <a:pt x="168" y="1292"/>
                    <a:pt x="168" y="1292"/>
                    <a:pt x="168" y="1292"/>
                  </a:cubicBezTo>
                  <a:cubicBezTo>
                    <a:pt x="168" y="1292"/>
                    <a:pt x="168" y="1292"/>
                    <a:pt x="168" y="1292"/>
                  </a:cubicBezTo>
                  <a:cubicBezTo>
                    <a:pt x="168" y="1293"/>
                    <a:pt x="168" y="1293"/>
                    <a:pt x="168" y="1293"/>
                  </a:cubicBezTo>
                  <a:cubicBezTo>
                    <a:pt x="168" y="1293"/>
                    <a:pt x="168" y="1293"/>
                    <a:pt x="168" y="1293"/>
                  </a:cubicBezTo>
                  <a:cubicBezTo>
                    <a:pt x="168" y="1294"/>
                    <a:pt x="169" y="1295"/>
                    <a:pt x="169" y="1296"/>
                  </a:cubicBezTo>
                  <a:cubicBezTo>
                    <a:pt x="169" y="1296"/>
                    <a:pt x="169" y="1296"/>
                    <a:pt x="169" y="1296"/>
                  </a:cubicBezTo>
                  <a:cubicBezTo>
                    <a:pt x="169" y="1297"/>
                    <a:pt x="169" y="1298"/>
                    <a:pt x="168" y="1298"/>
                  </a:cubicBezTo>
                  <a:cubicBezTo>
                    <a:pt x="168" y="1298"/>
                    <a:pt x="168" y="1298"/>
                    <a:pt x="168" y="1298"/>
                  </a:cubicBezTo>
                  <a:cubicBezTo>
                    <a:pt x="168" y="1299"/>
                    <a:pt x="168" y="1300"/>
                    <a:pt x="168" y="1300"/>
                  </a:cubicBezTo>
                  <a:cubicBezTo>
                    <a:pt x="168" y="1300"/>
                    <a:pt x="168" y="1300"/>
                    <a:pt x="168" y="1300"/>
                  </a:cubicBezTo>
                  <a:cubicBezTo>
                    <a:pt x="168" y="1301"/>
                    <a:pt x="168" y="1302"/>
                    <a:pt x="169" y="1303"/>
                  </a:cubicBezTo>
                  <a:cubicBezTo>
                    <a:pt x="169" y="1303"/>
                    <a:pt x="169" y="1303"/>
                    <a:pt x="169" y="1303"/>
                  </a:cubicBezTo>
                  <a:cubicBezTo>
                    <a:pt x="169" y="1305"/>
                    <a:pt x="171" y="1308"/>
                    <a:pt x="172" y="1310"/>
                  </a:cubicBezTo>
                  <a:cubicBezTo>
                    <a:pt x="172" y="1310"/>
                    <a:pt x="172" y="1310"/>
                    <a:pt x="172" y="1310"/>
                  </a:cubicBezTo>
                  <a:cubicBezTo>
                    <a:pt x="173" y="1313"/>
                    <a:pt x="173" y="1315"/>
                    <a:pt x="175" y="1317"/>
                  </a:cubicBezTo>
                  <a:cubicBezTo>
                    <a:pt x="175" y="1317"/>
                    <a:pt x="175" y="1317"/>
                    <a:pt x="175" y="1317"/>
                  </a:cubicBezTo>
                  <a:cubicBezTo>
                    <a:pt x="177" y="1320"/>
                    <a:pt x="179" y="1323"/>
                    <a:pt x="179" y="1326"/>
                  </a:cubicBezTo>
                  <a:cubicBezTo>
                    <a:pt x="179" y="1326"/>
                    <a:pt x="179" y="1326"/>
                    <a:pt x="179" y="1326"/>
                  </a:cubicBezTo>
                  <a:cubicBezTo>
                    <a:pt x="180" y="1329"/>
                    <a:pt x="181" y="1334"/>
                    <a:pt x="182" y="1337"/>
                  </a:cubicBezTo>
                  <a:cubicBezTo>
                    <a:pt x="182" y="1337"/>
                    <a:pt x="182" y="1337"/>
                    <a:pt x="182" y="1337"/>
                  </a:cubicBezTo>
                  <a:cubicBezTo>
                    <a:pt x="182" y="1337"/>
                    <a:pt x="182" y="1337"/>
                    <a:pt x="182" y="1337"/>
                  </a:cubicBezTo>
                  <a:cubicBezTo>
                    <a:pt x="182" y="1337"/>
                    <a:pt x="182" y="1337"/>
                    <a:pt x="182" y="1337"/>
                  </a:cubicBezTo>
                  <a:cubicBezTo>
                    <a:pt x="182" y="1339"/>
                    <a:pt x="180" y="1341"/>
                    <a:pt x="180" y="1342"/>
                  </a:cubicBezTo>
                  <a:cubicBezTo>
                    <a:pt x="180" y="1342"/>
                    <a:pt x="180" y="1342"/>
                    <a:pt x="180" y="1342"/>
                  </a:cubicBezTo>
                  <a:cubicBezTo>
                    <a:pt x="180" y="1343"/>
                    <a:pt x="180" y="1343"/>
                    <a:pt x="180" y="1343"/>
                  </a:cubicBezTo>
                  <a:cubicBezTo>
                    <a:pt x="180" y="1344"/>
                    <a:pt x="180" y="1345"/>
                    <a:pt x="180" y="1346"/>
                  </a:cubicBezTo>
                  <a:cubicBezTo>
                    <a:pt x="180" y="1346"/>
                    <a:pt x="180" y="1346"/>
                    <a:pt x="180" y="1346"/>
                  </a:cubicBezTo>
                  <a:cubicBezTo>
                    <a:pt x="180" y="1347"/>
                    <a:pt x="180" y="1349"/>
                    <a:pt x="181" y="1353"/>
                  </a:cubicBezTo>
                  <a:cubicBezTo>
                    <a:pt x="181" y="1353"/>
                    <a:pt x="181" y="1353"/>
                    <a:pt x="181" y="1353"/>
                  </a:cubicBezTo>
                  <a:cubicBezTo>
                    <a:pt x="181" y="1356"/>
                    <a:pt x="182" y="1358"/>
                    <a:pt x="182" y="1360"/>
                  </a:cubicBezTo>
                  <a:cubicBezTo>
                    <a:pt x="182" y="1360"/>
                    <a:pt x="182" y="1360"/>
                    <a:pt x="182" y="1360"/>
                  </a:cubicBezTo>
                  <a:cubicBezTo>
                    <a:pt x="182" y="1361"/>
                    <a:pt x="181" y="1363"/>
                    <a:pt x="181" y="1364"/>
                  </a:cubicBezTo>
                  <a:cubicBezTo>
                    <a:pt x="181" y="1364"/>
                    <a:pt x="181" y="1364"/>
                    <a:pt x="181" y="1364"/>
                  </a:cubicBezTo>
                  <a:cubicBezTo>
                    <a:pt x="180" y="1366"/>
                    <a:pt x="179" y="1367"/>
                    <a:pt x="180" y="1368"/>
                  </a:cubicBezTo>
                  <a:cubicBezTo>
                    <a:pt x="180" y="1368"/>
                    <a:pt x="180" y="1368"/>
                    <a:pt x="180" y="1368"/>
                  </a:cubicBezTo>
                  <a:cubicBezTo>
                    <a:pt x="180" y="1368"/>
                    <a:pt x="180" y="1368"/>
                    <a:pt x="180" y="1368"/>
                  </a:cubicBezTo>
                  <a:cubicBezTo>
                    <a:pt x="180" y="1368"/>
                    <a:pt x="180" y="1368"/>
                    <a:pt x="180" y="1368"/>
                  </a:cubicBezTo>
                  <a:cubicBezTo>
                    <a:pt x="180" y="1370"/>
                    <a:pt x="181" y="1373"/>
                    <a:pt x="181" y="1376"/>
                  </a:cubicBezTo>
                  <a:cubicBezTo>
                    <a:pt x="181" y="1376"/>
                    <a:pt x="181" y="1376"/>
                    <a:pt x="181" y="1376"/>
                  </a:cubicBezTo>
                  <a:cubicBezTo>
                    <a:pt x="181" y="1377"/>
                    <a:pt x="181" y="1378"/>
                    <a:pt x="180" y="1379"/>
                  </a:cubicBezTo>
                  <a:cubicBezTo>
                    <a:pt x="180" y="1379"/>
                    <a:pt x="180" y="1379"/>
                    <a:pt x="180" y="1379"/>
                  </a:cubicBezTo>
                  <a:cubicBezTo>
                    <a:pt x="180" y="1382"/>
                    <a:pt x="178" y="1387"/>
                    <a:pt x="176" y="1390"/>
                  </a:cubicBezTo>
                  <a:cubicBezTo>
                    <a:pt x="176" y="1390"/>
                    <a:pt x="176" y="1390"/>
                    <a:pt x="176" y="1390"/>
                  </a:cubicBezTo>
                  <a:cubicBezTo>
                    <a:pt x="174" y="1392"/>
                    <a:pt x="171" y="1392"/>
                    <a:pt x="170" y="1392"/>
                  </a:cubicBezTo>
                  <a:cubicBezTo>
                    <a:pt x="170" y="1392"/>
                    <a:pt x="170" y="1392"/>
                    <a:pt x="170" y="1392"/>
                  </a:cubicBezTo>
                  <a:cubicBezTo>
                    <a:pt x="168" y="1392"/>
                    <a:pt x="165" y="1393"/>
                    <a:pt x="164" y="1394"/>
                  </a:cubicBezTo>
                  <a:cubicBezTo>
                    <a:pt x="164" y="1394"/>
                    <a:pt x="164" y="1394"/>
                    <a:pt x="164" y="1394"/>
                  </a:cubicBezTo>
                  <a:cubicBezTo>
                    <a:pt x="162" y="1395"/>
                    <a:pt x="162" y="1397"/>
                    <a:pt x="161" y="1397"/>
                  </a:cubicBezTo>
                  <a:cubicBezTo>
                    <a:pt x="161" y="1397"/>
                    <a:pt x="161" y="1397"/>
                    <a:pt x="161" y="1397"/>
                  </a:cubicBezTo>
                  <a:cubicBezTo>
                    <a:pt x="161" y="1397"/>
                    <a:pt x="160" y="1399"/>
                    <a:pt x="157" y="1399"/>
                  </a:cubicBezTo>
                  <a:cubicBezTo>
                    <a:pt x="157" y="1399"/>
                    <a:pt x="157" y="1399"/>
                    <a:pt x="157" y="1399"/>
                  </a:cubicBezTo>
                  <a:cubicBezTo>
                    <a:pt x="157" y="1399"/>
                    <a:pt x="156" y="1399"/>
                    <a:pt x="155" y="1398"/>
                  </a:cubicBezTo>
                  <a:cubicBezTo>
                    <a:pt x="155" y="1398"/>
                    <a:pt x="155" y="1398"/>
                    <a:pt x="155" y="1398"/>
                  </a:cubicBezTo>
                  <a:cubicBezTo>
                    <a:pt x="152" y="1397"/>
                    <a:pt x="147" y="1396"/>
                    <a:pt x="145" y="1393"/>
                  </a:cubicBezTo>
                  <a:cubicBezTo>
                    <a:pt x="145" y="1393"/>
                    <a:pt x="145" y="1393"/>
                    <a:pt x="145" y="1393"/>
                  </a:cubicBezTo>
                  <a:cubicBezTo>
                    <a:pt x="142" y="1390"/>
                    <a:pt x="141" y="1387"/>
                    <a:pt x="140" y="1381"/>
                  </a:cubicBezTo>
                  <a:cubicBezTo>
                    <a:pt x="140" y="1381"/>
                    <a:pt x="140" y="1381"/>
                    <a:pt x="140" y="1381"/>
                  </a:cubicBezTo>
                  <a:cubicBezTo>
                    <a:pt x="140" y="1380"/>
                    <a:pt x="140" y="1380"/>
                    <a:pt x="140" y="1379"/>
                  </a:cubicBezTo>
                  <a:cubicBezTo>
                    <a:pt x="140" y="1379"/>
                    <a:pt x="140" y="1379"/>
                    <a:pt x="140" y="1379"/>
                  </a:cubicBezTo>
                  <a:cubicBezTo>
                    <a:pt x="140" y="1374"/>
                    <a:pt x="142" y="1372"/>
                    <a:pt x="143" y="1370"/>
                  </a:cubicBezTo>
                  <a:cubicBezTo>
                    <a:pt x="143" y="1370"/>
                    <a:pt x="143" y="1370"/>
                    <a:pt x="143" y="1370"/>
                  </a:cubicBezTo>
                  <a:cubicBezTo>
                    <a:pt x="143" y="1369"/>
                    <a:pt x="144" y="1368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3" y="1367"/>
                    <a:pt x="143" y="1367"/>
                    <a:pt x="143" y="1367"/>
                  </a:cubicBezTo>
                  <a:cubicBezTo>
                    <a:pt x="141" y="1367"/>
                    <a:pt x="138" y="1369"/>
                    <a:pt x="136" y="1370"/>
                  </a:cubicBezTo>
                  <a:cubicBezTo>
                    <a:pt x="136" y="1370"/>
                    <a:pt x="136" y="1370"/>
                    <a:pt x="136" y="1370"/>
                  </a:cubicBezTo>
                  <a:cubicBezTo>
                    <a:pt x="133" y="1371"/>
                    <a:pt x="131" y="1370"/>
                    <a:pt x="129" y="1371"/>
                  </a:cubicBezTo>
                  <a:cubicBezTo>
                    <a:pt x="129" y="1371"/>
                    <a:pt x="129" y="1371"/>
                    <a:pt x="129" y="1371"/>
                  </a:cubicBezTo>
                  <a:cubicBezTo>
                    <a:pt x="128" y="1371"/>
                    <a:pt x="123" y="1372"/>
                    <a:pt x="123" y="1373"/>
                  </a:cubicBezTo>
                  <a:cubicBezTo>
                    <a:pt x="123" y="1373"/>
                    <a:pt x="123" y="1373"/>
                    <a:pt x="123" y="1373"/>
                  </a:cubicBezTo>
                  <a:cubicBezTo>
                    <a:pt x="122" y="1375"/>
                    <a:pt x="122" y="1376"/>
                    <a:pt x="122" y="1377"/>
                  </a:cubicBezTo>
                  <a:cubicBezTo>
                    <a:pt x="122" y="1377"/>
                    <a:pt x="122" y="1377"/>
                    <a:pt x="122" y="1377"/>
                  </a:cubicBezTo>
                  <a:cubicBezTo>
                    <a:pt x="122" y="1378"/>
                    <a:pt x="122" y="1379"/>
                    <a:pt x="122" y="1380"/>
                  </a:cubicBezTo>
                  <a:cubicBezTo>
                    <a:pt x="122" y="1380"/>
                    <a:pt x="122" y="1380"/>
                    <a:pt x="122" y="1380"/>
                  </a:cubicBezTo>
                  <a:cubicBezTo>
                    <a:pt x="122" y="1382"/>
                    <a:pt x="122" y="1384"/>
                    <a:pt x="122" y="1386"/>
                  </a:cubicBezTo>
                  <a:cubicBezTo>
                    <a:pt x="122" y="1386"/>
                    <a:pt x="122" y="1386"/>
                    <a:pt x="122" y="1386"/>
                  </a:cubicBezTo>
                  <a:cubicBezTo>
                    <a:pt x="122" y="1387"/>
                    <a:pt x="122" y="1388"/>
                    <a:pt x="122" y="1389"/>
                  </a:cubicBezTo>
                  <a:cubicBezTo>
                    <a:pt x="122" y="1389"/>
                    <a:pt x="122" y="1389"/>
                    <a:pt x="122" y="1389"/>
                  </a:cubicBezTo>
                  <a:cubicBezTo>
                    <a:pt x="121" y="1393"/>
                    <a:pt x="118" y="1396"/>
                    <a:pt x="117" y="1397"/>
                  </a:cubicBezTo>
                  <a:cubicBezTo>
                    <a:pt x="117" y="1397"/>
                    <a:pt x="117" y="1397"/>
                    <a:pt x="117" y="1397"/>
                  </a:cubicBezTo>
                  <a:cubicBezTo>
                    <a:pt x="117" y="1398"/>
                    <a:pt x="115" y="1400"/>
                    <a:pt x="115" y="1402"/>
                  </a:cubicBezTo>
                  <a:cubicBezTo>
                    <a:pt x="115" y="1402"/>
                    <a:pt x="115" y="1402"/>
                    <a:pt x="115" y="1402"/>
                  </a:cubicBezTo>
                  <a:cubicBezTo>
                    <a:pt x="115" y="1402"/>
                    <a:pt x="116" y="1403"/>
                    <a:pt x="116" y="1404"/>
                  </a:cubicBezTo>
                  <a:cubicBezTo>
                    <a:pt x="116" y="1404"/>
                    <a:pt x="116" y="1404"/>
                    <a:pt x="116" y="1404"/>
                  </a:cubicBezTo>
                  <a:cubicBezTo>
                    <a:pt x="117" y="1406"/>
                    <a:pt x="121" y="1408"/>
                    <a:pt x="122" y="1411"/>
                  </a:cubicBezTo>
                  <a:cubicBezTo>
                    <a:pt x="122" y="1411"/>
                    <a:pt x="122" y="1411"/>
                    <a:pt x="122" y="1411"/>
                  </a:cubicBezTo>
                  <a:cubicBezTo>
                    <a:pt x="123" y="1412"/>
                    <a:pt x="124" y="1414"/>
                    <a:pt x="124" y="1416"/>
                  </a:cubicBezTo>
                  <a:cubicBezTo>
                    <a:pt x="124" y="1416"/>
                    <a:pt x="124" y="1416"/>
                    <a:pt x="124" y="1416"/>
                  </a:cubicBezTo>
                  <a:cubicBezTo>
                    <a:pt x="124" y="1416"/>
                    <a:pt x="124" y="1417"/>
                    <a:pt x="125" y="1418"/>
                  </a:cubicBezTo>
                  <a:cubicBezTo>
                    <a:pt x="125" y="1418"/>
                    <a:pt x="125" y="1418"/>
                    <a:pt x="125" y="1418"/>
                  </a:cubicBezTo>
                  <a:cubicBezTo>
                    <a:pt x="126" y="1419"/>
                    <a:pt x="129" y="1420"/>
                    <a:pt x="129" y="1424"/>
                  </a:cubicBezTo>
                  <a:cubicBezTo>
                    <a:pt x="129" y="1424"/>
                    <a:pt x="129" y="1424"/>
                    <a:pt x="129" y="1424"/>
                  </a:cubicBezTo>
                  <a:cubicBezTo>
                    <a:pt x="130" y="1424"/>
                    <a:pt x="129" y="1425"/>
                    <a:pt x="129" y="1425"/>
                  </a:cubicBezTo>
                  <a:cubicBezTo>
                    <a:pt x="129" y="1425"/>
                    <a:pt x="129" y="1425"/>
                    <a:pt x="129" y="1425"/>
                  </a:cubicBezTo>
                  <a:cubicBezTo>
                    <a:pt x="128" y="1428"/>
                    <a:pt x="126" y="1428"/>
                    <a:pt x="125" y="1428"/>
                  </a:cubicBezTo>
                  <a:cubicBezTo>
                    <a:pt x="125" y="1428"/>
                    <a:pt x="125" y="1428"/>
                    <a:pt x="125" y="1428"/>
                  </a:cubicBezTo>
                  <a:cubicBezTo>
                    <a:pt x="123" y="1429"/>
                    <a:pt x="121" y="1429"/>
                    <a:pt x="121" y="1431"/>
                  </a:cubicBezTo>
                  <a:cubicBezTo>
                    <a:pt x="121" y="1431"/>
                    <a:pt x="121" y="1431"/>
                    <a:pt x="121" y="1431"/>
                  </a:cubicBezTo>
                  <a:cubicBezTo>
                    <a:pt x="121" y="1431"/>
                    <a:pt x="121" y="1432"/>
                    <a:pt x="121" y="1432"/>
                  </a:cubicBezTo>
                  <a:cubicBezTo>
                    <a:pt x="121" y="1432"/>
                    <a:pt x="121" y="1432"/>
                    <a:pt x="121" y="1432"/>
                  </a:cubicBezTo>
                  <a:cubicBezTo>
                    <a:pt x="121" y="1434"/>
                    <a:pt x="122" y="1434"/>
                    <a:pt x="122" y="1436"/>
                  </a:cubicBezTo>
                  <a:cubicBezTo>
                    <a:pt x="122" y="1436"/>
                    <a:pt x="122" y="1436"/>
                    <a:pt x="122" y="1436"/>
                  </a:cubicBezTo>
                  <a:cubicBezTo>
                    <a:pt x="123" y="1437"/>
                    <a:pt x="124" y="1439"/>
                    <a:pt x="124" y="1441"/>
                  </a:cubicBezTo>
                  <a:cubicBezTo>
                    <a:pt x="124" y="1441"/>
                    <a:pt x="124" y="1441"/>
                    <a:pt x="124" y="1441"/>
                  </a:cubicBezTo>
                  <a:cubicBezTo>
                    <a:pt x="124" y="1443"/>
                    <a:pt x="124" y="1443"/>
                    <a:pt x="124" y="1444"/>
                  </a:cubicBezTo>
                  <a:cubicBezTo>
                    <a:pt x="124" y="1444"/>
                    <a:pt x="124" y="1444"/>
                    <a:pt x="124" y="1444"/>
                  </a:cubicBezTo>
                  <a:cubicBezTo>
                    <a:pt x="125" y="1444"/>
                    <a:pt x="126" y="1446"/>
                    <a:pt x="126" y="1448"/>
                  </a:cubicBezTo>
                  <a:cubicBezTo>
                    <a:pt x="126" y="1448"/>
                    <a:pt x="126" y="1448"/>
                    <a:pt x="126" y="1448"/>
                  </a:cubicBezTo>
                  <a:cubicBezTo>
                    <a:pt x="126" y="1448"/>
                    <a:pt x="126" y="1449"/>
                    <a:pt x="126" y="1449"/>
                  </a:cubicBezTo>
                  <a:cubicBezTo>
                    <a:pt x="126" y="1449"/>
                    <a:pt x="126" y="1449"/>
                    <a:pt x="126" y="1449"/>
                  </a:cubicBezTo>
                  <a:cubicBezTo>
                    <a:pt x="125" y="1452"/>
                    <a:pt x="124" y="1455"/>
                    <a:pt x="121" y="1456"/>
                  </a:cubicBezTo>
                  <a:cubicBezTo>
                    <a:pt x="121" y="1456"/>
                    <a:pt x="121" y="1456"/>
                    <a:pt x="121" y="1456"/>
                  </a:cubicBezTo>
                  <a:cubicBezTo>
                    <a:pt x="120" y="1456"/>
                    <a:pt x="119" y="1457"/>
                    <a:pt x="119" y="1457"/>
                  </a:cubicBezTo>
                  <a:cubicBezTo>
                    <a:pt x="119" y="1457"/>
                    <a:pt x="119" y="1457"/>
                    <a:pt x="119" y="1457"/>
                  </a:cubicBezTo>
                  <a:cubicBezTo>
                    <a:pt x="118" y="1457"/>
                    <a:pt x="118" y="1457"/>
                    <a:pt x="118" y="1457"/>
                  </a:cubicBezTo>
                  <a:cubicBezTo>
                    <a:pt x="118" y="1457"/>
                    <a:pt x="118" y="1457"/>
                    <a:pt x="118" y="1457"/>
                  </a:cubicBezTo>
                  <a:cubicBezTo>
                    <a:pt x="118" y="1457"/>
                    <a:pt x="118" y="1457"/>
                    <a:pt x="118" y="1457"/>
                  </a:cubicBezTo>
                  <a:cubicBezTo>
                    <a:pt x="118" y="1457"/>
                    <a:pt x="118" y="1457"/>
                    <a:pt x="118" y="1457"/>
                  </a:cubicBezTo>
                  <a:cubicBezTo>
                    <a:pt x="118" y="1458"/>
                    <a:pt x="118" y="1458"/>
                    <a:pt x="118" y="1459"/>
                  </a:cubicBezTo>
                  <a:cubicBezTo>
                    <a:pt x="118" y="1459"/>
                    <a:pt x="118" y="1459"/>
                    <a:pt x="118" y="1459"/>
                  </a:cubicBezTo>
                  <a:cubicBezTo>
                    <a:pt x="118" y="1460"/>
                    <a:pt x="118" y="1461"/>
                    <a:pt x="118" y="1461"/>
                  </a:cubicBezTo>
                  <a:cubicBezTo>
                    <a:pt x="118" y="1461"/>
                    <a:pt x="118" y="1461"/>
                    <a:pt x="118" y="1461"/>
                  </a:cubicBezTo>
                  <a:cubicBezTo>
                    <a:pt x="118" y="1462"/>
                    <a:pt x="118" y="1463"/>
                    <a:pt x="117" y="1466"/>
                  </a:cubicBezTo>
                  <a:cubicBezTo>
                    <a:pt x="117" y="1466"/>
                    <a:pt x="117" y="1466"/>
                    <a:pt x="117" y="1466"/>
                  </a:cubicBezTo>
                  <a:cubicBezTo>
                    <a:pt x="117" y="1468"/>
                    <a:pt x="116" y="1469"/>
                    <a:pt x="116" y="1470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16" y="1470"/>
                    <a:pt x="117" y="1470"/>
                    <a:pt x="119" y="1470"/>
                  </a:cubicBezTo>
                  <a:cubicBezTo>
                    <a:pt x="119" y="1470"/>
                    <a:pt x="119" y="1470"/>
                    <a:pt x="119" y="1470"/>
                  </a:cubicBezTo>
                  <a:cubicBezTo>
                    <a:pt x="120" y="1471"/>
                    <a:pt x="122" y="1473"/>
                    <a:pt x="123" y="1476"/>
                  </a:cubicBezTo>
                  <a:cubicBezTo>
                    <a:pt x="123" y="1476"/>
                    <a:pt x="123" y="1476"/>
                    <a:pt x="123" y="1476"/>
                  </a:cubicBezTo>
                  <a:cubicBezTo>
                    <a:pt x="123" y="1478"/>
                    <a:pt x="124" y="1482"/>
                    <a:pt x="124" y="1485"/>
                  </a:cubicBezTo>
                  <a:cubicBezTo>
                    <a:pt x="124" y="1485"/>
                    <a:pt x="124" y="1485"/>
                    <a:pt x="124" y="1485"/>
                  </a:cubicBezTo>
                  <a:cubicBezTo>
                    <a:pt x="124" y="1488"/>
                    <a:pt x="125" y="1497"/>
                    <a:pt x="125" y="1497"/>
                  </a:cubicBezTo>
                  <a:cubicBezTo>
                    <a:pt x="125" y="1497"/>
                    <a:pt x="125" y="1497"/>
                    <a:pt x="125" y="1497"/>
                  </a:cubicBezTo>
                  <a:cubicBezTo>
                    <a:pt x="126" y="1499"/>
                    <a:pt x="126" y="1499"/>
                    <a:pt x="127" y="1499"/>
                  </a:cubicBezTo>
                  <a:cubicBezTo>
                    <a:pt x="127" y="1499"/>
                    <a:pt x="127" y="1499"/>
                    <a:pt x="127" y="1499"/>
                  </a:cubicBezTo>
                  <a:cubicBezTo>
                    <a:pt x="128" y="1499"/>
                    <a:pt x="129" y="1499"/>
                    <a:pt x="131" y="1499"/>
                  </a:cubicBezTo>
                  <a:cubicBezTo>
                    <a:pt x="131" y="1499"/>
                    <a:pt x="131" y="1499"/>
                    <a:pt x="131" y="1499"/>
                  </a:cubicBezTo>
                  <a:cubicBezTo>
                    <a:pt x="132" y="1500"/>
                    <a:pt x="133" y="1500"/>
                    <a:pt x="135" y="1501"/>
                  </a:cubicBezTo>
                  <a:cubicBezTo>
                    <a:pt x="135" y="1501"/>
                    <a:pt x="135" y="1501"/>
                    <a:pt x="135" y="1501"/>
                  </a:cubicBezTo>
                  <a:cubicBezTo>
                    <a:pt x="135" y="1502"/>
                    <a:pt x="135" y="1503"/>
                    <a:pt x="135" y="1504"/>
                  </a:cubicBezTo>
                  <a:cubicBezTo>
                    <a:pt x="135" y="1504"/>
                    <a:pt x="135" y="1504"/>
                    <a:pt x="135" y="1504"/>
                  </a:cubicBezTo>
                  <a:cubicBezTo>
                    <a:pt x="135" y="1505"/>
                    <a:pt x="136" y="1505"/>
                    <a:pt x="136" y="1505"/>
                  </a:cubicBezTo>
                  <a:cubicBezTo>
                    <a:pt x="136" y="1505"/>
                    <a:pt x="136" y="1505"/>
                    <a:pt x="136" y="1505"/>
                  </a:cubicBezTo>
                  <a:cubicBezTo>
                    <a:pt x="136" y="1506"/>
                    <a:pt x="138" y="1507"/>
                    <a:pt x="138" y="1507"/>
                  </a:cubicBezTo>
                  <a:cubicBezTo>
                    <a:pt x="138" y="1507"/>
                    <a:pt x="138" y="1507"/>
                    <a:pt x="138" y="1507"/>
                  </a:cubicBezTo>
                  <a:cubicBezTo>
                    <a:pt x="138" y="1507"/>
                    <a:pt x="138" y="1507"/>
                    <a:pt x="138" y="1507"/>
                  </a:cubicBezTo>
                  <a:cubicBezTo>
                    <a:pt x="138" y="1507"/>
                    <a:pt x="138" y="1507"/>
                    <a:pt x="138" y="1507"/>
                  </a:cubicBezTo>
                  <a:cubicBezTo>
                    <a:pt x="139" y="1506"/>
                    <a:pt x="139" y="1505"/>
                    <a:pt x="140" y="1504"/>
                  </a:cubicBezTo>
                  <a:cubicBezTo>
                    <a:pt x="140" y="1504"/>
                    <a:pt x="140" y="1504"/>
                    <a:pt x="140" y="1504"/>
                  </a:cubicBezTo>
                  <a:cubicBezTo>
                    <a:pt x="141" y="1503"/>
                    <a:pt x="142" y="1501"/>
                    <a:pt x="144" y="1501"/>
                  </a:cubicBezTo>
                  <a:cubicBezTo>
                    <a:pt x="144" y="1501"/>
                    <a:pt x="144" y="1501"/>
                    <a:pt x="144" y="1501"/>
                  </a:cubicBezTo>
                  <a:cubicBezTo>
                    <a:pt x="145" y="1501"/>
                    <a:pt x="145" y="1501"/>
                    <a:pt x="145" y="1501"/>
                  </a:cubicBezTo>
                  <a:cubicBezTo>
                    <a:pt x="145" y="1501"/>
                    <a:pt x="145" y="1501"/>
                    <a:pt x="145" y="1501"/>
                  </a:cubicBezTo>
                  <a:cubicBezTo>
                    <a:pt x="148" y="1502"/>
                    <a:pt x="151" y="1504"/>
                    <a:pt x="152" y="1506"/>
                  </a:cubicBezTo>
                  <a:cubicBezTo>
                    <a:pt x="152" y="1506"/>
                    <a:pt x="152" y="1506"/>
                    <a:pt x="152" y="1506"/>
                  </a:cubicBezTo>
                  <a:cubicBezTo>
                    <a:pt x="153" y="1507"/>
                    <a:pt x="153" y="1508"/>
                    <a:pt x="154" y="1510"/>
                  </a:cubicBezTo>
                  <a:cubicBezTo>
                    <a:pt x="154" y="1510"/>
                    <a:pt x="154" y="1510"/>
                    <a:pt x="154" y="1510"/>
                  </a:cubicBezTo>
                  <a:cubicBezTo>
                    <a:pt x="155" y="1511"/>
                    <a:pt x="156" y="1512"/>
                    <a:pt x="156" y="1512"/>
                  </a:cubicBezTo>
                  <a:cubicBezTo>
                    <a:pt x="156" y="1512"/>
                    <a:pt x="156" y="1512"/>
                    <a:pt x="156" y="1512"/>
                  </a:cubicBezTo>
                  <a:cubicBezTo>
                    <a:pt x="158" y="1513"/>
                    <a:pt x="162" y="1513"/>
                    <a:pt x="165" y="1514"/>
                  </a:cubicBezTo>
                  <a:cubicBezTo>
                    <a:pt x="165" y="1514"/>
                    <a:pt x="165" y="1514"/>
                    <a:pt x="165" y="1514"/>
                  </a:cubicBezTo>
                  <a:cubicBezTo>
                    <a:pt x="168" y="1516"/>
                    <a:pt x="170" y="1520"/>
                    <a:pt x="172" y="1524"/>
                  </a:cubicBezTo>
                  <a:cubicBezTo>
                    <a:pt x="172" y="1524"/>
                    <a:pt x="172" y="1524"/>
                    <a:pt x="172" y="1524"/>
                  </a:cubicBezTo>
                  <a:cubicBezTo>
                    <a:pt x="174" y="1529"/>
                    <a:pt x="175" y="1531"/>
                    <a:pt x="176" y="1535"/>
                  </a:cubicBezTo>
                  <a:cubicBezTo>
                    <a:pt x="176" y="1535"/>
                    <a:pt x="176" y="1535"/>
                    <a:pt x="176" y="1535"/>
                  </a:cubicBezTo>
                  <a:cubicBezTo>
                    <a:pt x="177" y="1539"/>
                    <a:pt x="177" y="1546"/>
                    <a:pt x="179" y="1548"/>
                  </a:cubicBezTo>
                  <a:cubicBezTo>
                    <a:pt x="179" y="1548"/>
                    <a:pt x="179" y="1548"/>
                    <a:pt x="179" y="1548"/>
                  </a:cubicBezTo>
                  <a:cubicBezTo>
                    <a:pt x="181" y="1551"/>
                    <a:pt x="183" y="1551"/>
                    <a:pt x="186" y="1553"/>
                  </a:cubicBezTo>
                  <a:cubicBezTo>
                    <a:pt x="186" y="1553"/>
                    <a:pt x="186" y="1553"/>
                    <a:pt x="186" y="1553"/>
                  </a:cubicBezTo>
                  <a:cubicBezTo>
                    <a:pt x="188" y="1554"/>
                    <a:pt x="191" y="1555"/>
                    <a:pt x="193" y="1558"/>
                  </a:cubicBezTo>
                  <a:cubicBezTo>
                    <a:pt x="193" y="1558"/>
                    <a:pt x="193" y="1558"/>
                    <a:pt x="193" y="1558"/>
                  </a:cubicBezTo>
                  <a:cubicBezTo>
                    <a:pt x="195" y="1561"/>
                    <a:pt x="198" y="1565"/>
                    <a:pt x="201" y="1567"/>
                  </a:cubicBezTo>
                  <a:cubicBezTo>
                    <a:pt x="201" y="1567"/>
                    <a:pt x="201" y="1567"/>
                    <a:pt x="201" y="1567"/>
                  </a:cubicBezTo>
                  <a:cubicBezTo>
                    <a:pt x="204" y="1569"/>
                    <a:pt x="205" y="1570"/>
                    <a:pt x="205" y="1570"/>
                  </a:cubicBezTo>
                  <a:cubicBezTo>
                    <a:pt x="205" y="1570"/>
                    <a:pt x="205" y="1570"/>
                    <a:pt x="205" y="1570"/>
                  </a:cubicBezTo>
                  <a:cubicBezTo>
                    <a:pt x="207" y="1570"/>
                    <a:pt x="210" y="1571"/>
                    <a:pt x="212" y="1573"/>
                  </a:cubicBezTo>
                  <a:cubicBezTo>
                    <a:pt x="212" y="1573"/>
                    <a:pt x="212" y="1573"/>
                    <a:pt x="212" y="1573"/>
                  </a:cubicBezTo>
                  <a:cubicBezTo>
                    <a:pt x="214" y="1576"/>
                    <a:pt x="215" y="1580"/>
                    <a:pt x="218" y="1583"/>
                  </a:cubicBezTo>
                  <a:cubicBezTo>
                    <a:pt x="218" y="1583"/>
                    <a:pt x="218" y="1583"/>
                    <a:pt x="218" y="1583"/>
                  </a:cubicBezTo>
                  <a:cubicBezTo>
                    <a:pt x="221" y="1587"/>
                    <a:pt x="221" y="1587"/>
                    <a:pt x="226" y="1590"/>
                  </a:cubicBezTo>
                  <a:cubicBezTo>
                    <a:pt x="226" y="1590"/>
                    <a:pt x="226" y="1590"/>
                    <a:pt x="226" y="1590"/>
                  </a:cubicBezTo>
                  <a:cubicBezTo>
                    <a:pt x="230" y="1594"/>
                    <a:pt x="233" y="1596"/>
                    <a:pt x="233" y="1599"/>
                  </a:cubicBezTo>
                  <a:cubicBezTo>
                    <a:pt x="233" y="1599"/>
                    <a:pt x="233" y="1599"/>
                    <a:pt x="233" y="1599"/>
                  </a:cubicBezTo>
                  <a:cubicBezTo>
                    <a:pt x="233" y="1600"/>
                    <a:pt x="233" y="1600"/>
                    <a:pt x="233" y="1601"/>
                  </a:cubicBezTo>
                  <a:cubicBezTo>
                    <a:pt x="233" y="1601"/>
                    <a:pt x="233" y="1601"/>
                    <a:pt x="233" y="1601"/>
                  </a:cubicBezTo>
                  <a:cubicBezTo>
                    <a:pt x="233" y="1603"/>
                    <a:pt x="233" y="1606"/>
                    <a:pt x="233" y="1609"/>
                  </a:cubicBezTo>
                  <a:cubicBezTo>
                    <a:pt x="233" y="1609"/>
                    <a:pt x="233" y="1609"/>
                    <a:pt x="233" y="1609"/>
                  </a:cubicBezTo>
                  <a:cubicBezTo>
                    <a:pt x="233" y="1611"/>
                    <a:pt x="233" y="1612"/>
                    <a:pt x="233" y="1612"/>
                  </a:cubicBezTo>
                  <a:cubicBezTo>
                    <a:pt x="233" y="1612"/>
                    <a:pt x="233" y="1612"/>
                    <a:pt x="233" y="1612"/>
                  </a:cubicBezTo>
                  <a:cubicBezTo>
                    <a:pt x="234" y="1615"/>
                    <a:pt x="234" y="1615"/>
                    <a:pt x="235" y="1616"/>
                  </a:cubicBezTo>
                  <a:cubicBezTo>
                    <a:pt x="235" y="1616"/>
                    <a:pt x="235" y="1616"/>
                    <a:pt x="235" y="1616"/>
                  </a:cubicBezTo>
                  <a:cubicBezTo>
                    <a:pt x="237" y="1617"/>
                    <a:pt x="238" y="1617"/>
                    <a:pt x="239" y="1617"/>
                  </a:cubicBezTo>
                  <a:cubicBezTo>
                    <a:pt x="239" y="1617"/>
                    <a:pt x="239" y="1617"/>
                    <a:pt x="239" y="1617"/>
                  </a:cubicBezTo>
                  <a:cubicBezTo>
                    <a:pt x="239" y="1617"/>
                    <a:pt x="239" y="1617"/>
                    <a:pt x="239" y="1617"/>
                  </a:cubicBezTo>
                  <a:cubicBezTo>
                    <a:pt x="239" y="1617"/>
                    <a:pt x="239" y="1617"/>
                    <a:pt x="239" y="1617"/>
                  </a:cubicBezTo>
                  <a:cubicBezTo>
                    <a:pt x="240" y="1617"/>
                    <a:pt x="241" y="1617"/>
                    <a:pt x="241" y="1617"/>
                  </a:cubicBezTo>
                  <a:cubicBezTo>
                    <a:pt x="241" y="1617"/>
                    <a:pt x="241" y="1617"/>
                    <a:pt x="241" y="1617"/>
                  </a:cubicBezTo>
                  <a:cubicBezTo>
                    <a:pt x="242" y="1616"/>
                    <a:pt x="242" y="1616"/>
                    <a:pt x="242" y="1616"/>
                  </a:cubicBezTo>
                  <a:cubicBezTo>
                    <a:pt x="242" y="1616"/>
                    <a:pt x="242" y="1616"/>
                    <a:pt x="242" y="1616"/>
                  </a:cubicBezTo>
                  <a:cubicBezTo>
                    <a:pt x="242" y="1615"/>
                    <a:pt x="242" y="1611"/>
                    <a:pt x="243" y="1609"/>
                  </a:cubicBezTo>
                  <a:cubicBezTo>
                    <a:pt x="243" y="1609"/>
                    <a:pt x="243" y="1609"/>
                    <a:pt x="243" y="1609"/>
                  </a:cubicBezTo>
                  <a:cubicBezTo>
                    <a:pt x="243" y="1609"/>
                    <a:pt x="243" y="1608"/>
                    <a:pt x="245" y="1607"/>
                  </a:cubicBezTo>
                  <a:cubicBezTo>
                    <a:pt x="245" y="1607"/>
                    <a:pt x="245" y="1607"/>
                    <a:pt x="245" y="1607"/>
                  </a:cubicBezTo>
                  <a:cubicBezTo>
                    <a:pt x="245" y="1607"/>
                    <a:pt x="246" y="1607"/>
                    <a:pt x="246" y="1607"/>
                  </a:cubicBezTo>
                  <a:cubicBezTo>
                    <a:pt x="246" y="1607"/>
                    <a:pt x="246" y="1607"/>
                    <a:pt x="246" y="1607"/>
                  </a:cubicBezTo>
                  <a:cubicBezTo>
                    <a:pt x="247" y="1607"/>
                    <a:pt x="248" y="1607"/>
                    <a:pt x="248" y="1608"/>
                  </a:cubicBezTo>
                  <a:cubicBezTo>
                    <a:pt x="248" y="1608"/>
                    <a:pt x="248" y="1608"/>
                    <a:pt x="248" y="1608"/>
                  </a:cubicBezTo>
                  <a:cubicBezTo>
                    <a:pt x="249" y="1608"/>
                    <a:pt x="250" y="1609"/>
                    <a:pt x="250" y="1609"/>
                  </a:cubicBezTo>
                  <a:cubicBezTo>
                    <a:pt x="250" y="1609"/>
                    <a:pt x="250" y="1609"/>
                    <a:pt x="250" y="1609"/>
                  </a:cubicBezTo>
                  <a:cubicBezTo>
                    <a:pt x="250" y="1609"/>
                    <a:pt x="250" y="1609"/>
                    <a:pt x="251" y="1608"/>
                  </a:cubicBezTo>
                  <a:cubicBezTo>
                    <a:pt x="251" y="1608"/>
                    <a:pt x="251" y="1608"/>
                    <a:pt x="251" y="1608"/>
                  </a:cubicBezTo>
                  <a:cubicBezTo>
                    <a:pt x="253" y="1605"/>
                    <a:pt x="254" y="1602"/>
                    <a:pt x="255" y="1600"/>
                  </a:cubicBezTo>
                  <a:cubicBezTo>
                    <a:pt x="255" y="1600"/>
                    <a:pt x="255" y="1600"/>
                    <a:pt x="255" y="1600"/>
                  </a:cubicBezTo>
                  <a:cubicBezTo>
                    <a:pt x="256" y="1597"/>
                    <a:pt x="256" y="1596"/>
                    <a:pt x="257" y="1595"/>
                  </a:cubicBezTo>
                  <a:cubicBezTo>
                    <a:pt x="257" y="1595"/>
                    <a:pt x="257" y="1595"/>
                    <a:pt x="257" y="1595"/>
                  </a:cubicBezTo>
                  <a:cubicBezTo>
                    <a:pt x="257" y="1594"/>
                    <a:pt x="258" y="1592"/>
                    <a:pt x="261" y="1592"/>
                  </a:cubicBezTo>
                  <a:cubicBezTo>
                    <a:pt x="261" y="1592"/>
                    <a:pt x="261" y="1592"/>
                    <a:pt x="261" y="1592"/>
                  </a:cubicBezTo>
                  <a:cubicBezTo>
                    <a:pt x="261" y="1592"/>
                    <a:pt x="262" y="1592"/>
                    <a:pt x="263" y="1593"/>
                  </a:cubicBezTo>
                  <a:cubicBezTo>
                    <a:pt x="263" y="1593"/>
                    <a:pt x="263" y="1593"/>
                    <a:pt x="263" y="1593"/>
                  </a:cubicBezTo>
                  <a:cubicBezTo>
                    <a:pt x="264" y="1593"/>
                    <a:pt x="265" y="1594"/>
                    <a:pt x="266" y="1595"/>
                  </a:cubicBezTo>
                  <a:cubicBezTo>
                    <a:pt x="266" y="1595"/>
                    <a:pt x="266" y="1595"/>
                    <a:pt x="266" y="1595"/>
                  </a:cubicBezTo>
                  <a:cubicBezTo>
                    <a:pt x="267" y="1596"/>
                    <a:pt x="267" y="1596"/>
                    <a:pt x="267" y="1596"/>
                  </a:cubicBezTo>
                  <a:cubicBezTo>
                    <a:pt x="267" y="1596"/>
                    <a:pt x="267" y="1596"/>
                    <a:pt x="267" y="1596"/>
                  </a:cubicBezTo>
                  <a:cubicBezTo>
                    <a:pt x="267" y="1596"/>
                    <a:pt x="267" y="1596"/>
                    <a:pt x="267" y="1596"/>
                  </a:cubicBezTo>
                  <a:cubicBezTo>
                    <a:pt x="267" y="1596"/>
                    <a:pt x="267" y="1596"/>
                    <a:pt x="267" y="1596"/>
                  </a:cubicBezTo>
                  <a:cubicBezTo>
                    <a:pt x="269" y="1595"/>
                    <a:pt x="271" y="1593"/>
                    <a:pt x="274" y="1593"/>
                  </a:cubicBezTo>
                  <a:cubicBezTo>
                    <a:pt x="274" y="1593"/>
                    <a:pt x="274" y="1593"/>
                    <a:pt x="274" y="1593"/>
                  </a:cubicBezTo>
                  <a:cubicBezTo>
                    <a:pt x="275" y="1593"/>
                    <a:pt x="276" y="1593"/>
                    <a:pt x="277" y="1594"/>
                  </a:cubicBezTo>
                  <a:cubicBezTo>
                    <a:pt x="277" y="1594"/>
                    <a:pt x="277" y="1594"/>
                    <a:pt x="277" y="1594"/>
                  </a:cubicBezTo>
                  <a:cubicBezTo>
                    <a:pt x="279" y="1596"/>
                    <a:pt x="284" y="1601"/>
                    <a:pt x="286" y="1603"/>
                  </a:cubicBezTo>
                  <a:cubicBezTo>
                    <a:pt x="286" y="1603"/>
                    <a:pt x="286" y="1603"/>
                    <a:pt x="286" y="1603"/>
                  </a:cubicBezTo>
                  <a:cubicBezTo>
                    <a:pt x="289" y="1605"/>
                    <a:pt x="294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5" y="1608"/>
                    <a:pt x="295" y="1608"/>
                    <a:pt x="295" y="1608"/>
                  </a:cubicBezTo>
                  <a:cubicBezTo>
                    <a:pt x="296" y="1608"/>
                    <a:pt x="297" y="1608"/>
                    <a:pt x="297" y="1608"/>
                  </a:cubicBezTo>
                  <a:cubicBezTo>
                    <a:pt x="297" y="1608"/>
                    <a:pt x="297" y="1608"/>
                    <a:pt x="297" y="1608"/>
                  </a:cubicBezTo>
                  <a:cubicBezTo>
                    <a:pt x="299" y="1608"/>
                    <a:pt x="300" y="1608"/>
                    <a:pt x="301" y="1609"/>
                  </a:cubicBezTo>
                  <a:cubicBezTo>
                    <a:pt x="301" y="1609"/>
                    <a:pt x="301" y="1609"/>
                    <a:pt x="301" y="1609"/>
                  </a:cubicBezTo>
                  <a:cubicBezTo>
                    <a:pt x="302" y="1610"/>
                    <a:pt x="303" y="1611"/>
                    <a:pt x="302" y="1613"/>
                  </a:cubicBezTo>
                  <a:cubicBezTo>
                    <a:pt x="302" y="1613"/>
                    <a:pt x="302" y="1613"/>
                    <a:pt x="302" y="1613"/>
                  </a:cubicBezTo>
                  <a:cubicBezTo>
                    <a:pt x="302" y="1614"/>
                    <a:pt x="302" y="1615"/>
                    <a:pt x="302" y="1616"/>
                  </a:cubicBezTo>
                  <a:cubicBezTo>
                    <a:pt x="302" y="1616"/>
                    <a:pt x="302" y="1616"/>
                    <a:pt x="302" y="1616"/>
                  </a:cubicBezTo>
                  <a:cubicBezTo>
                    <a:pt x="302" y="1617"/>
                    <a:pt x="302" y="1618"/>
                    <a:pt x="302" y="1619"/>
                  </a:cubicBezTo>
                  <a:cubicBezTo>
                    <a:pt x="302" y="1619"/>
                    <a:pt x="302" y="1619"/>
                    <a:pt x="302" y="1619"/>
                  </a:cubicBezTo>
                  <a:cubicBezTo>
                    <a:pt x="302" y="1620"/>
                    <a:pt x="302" y="1621"/>
                    <a:pt x="302" y="1622"/>
                  </a:cubicBezTo>
                  <a:cubicBezTo>
                    <a:pt x="302" y="1622"/>
                    <a:pt x="302" y="1622"/>
                    <a:pt x="302" y="1622"/>
                  </a:cubicBezTo>
                  <a:cubicBezTo>
                    <a:pt x="303" y="1624"/>
                    <a:pt x="304" y="1626"/>
                    <a:pt x="304" y="1628"/>
                  </a:cubicBezTo>
                  <a:cubicBezTo>
                    <a:pt x="304" y="1628"/>
                    <a:pt x="304" y="1628"/>
                    <a:pt x="304" y="1628"/>
                  </a:cubicBezTo>
                  <a:cubicBezTo>
                    <a:pt x="304" y="1629"/>
                    <a:pt x="304" y="1630"/>
                    <a:pt x="304" y="1631"/>
                  </a:cubicBezTo>
                  <a:cubicBezTo>
                    <a:pt x="304" y="1631"/>
                    <a:pt x="304" y="1631"/>
                    <a:pt x="304" y="1631"/>
                  </a:cubicBezTo>
                  <a:cubicBezTo>
                    <a:pt x="304" y="1632"/>
                    <a:pt x="305" y="1633"/>
                    <a:pt x="305" y="1633"/>
                  </a:cubicBezTo>
                  <a:cubicBezTo>
                    <a:pt x="305" y="1633"/>
                    <a:pt x="305" y="1633"/>
                    <a:pt x="305" y="1633"/>
                  </a:cubicBezTo>
                  <a:cubicBezTo>
                    <a:pt x="308" y="1635"/>
                    <a:pt x="315" y="1639"/>
                    <a:pt x="319" y="1643"/>
                  </a:cubicBezTo>
                  <a:cubicBezTo>
                    <a:pt x="319" y="1643"/>
                    <a:pt x="319" y="1643"/>
                    <a:pt x="319" y="1643"/>
                  </a:cubicBezTo>
                  <a:cubicBezTo>
                    <a:pt x="320" y="1645"/>
                    <a:pt x="322" y="1647"/>
                    <a:pt x="324" y="1649"/>
                  </a:cubicBezTo>
                  <a:cubicBezTo>
                    <a:pt x="324" y="1649"/>
                    <a:pt x="324" y="1649"/>
                    <a:pt x="324" y="1649"/>
                  </a:cubicBezTo>
                  <a:cubicBezTo>
                    <a:pt x="325" y="1651"/>
                    <a:pt x="326" y="1652"/>
                    <a:pt x="327" y="1654"/>
                  </a:cubicBezTo>
                  <a:cubicBezTo>
                    <a:pt x="327" y="1654"/>
                    <a:pt x="327" y="1654"/>
                    <a:pt x="327" y="1654"/>
                  </a:cubicBezTo>
                  <a:cubicBezTo>
                    <a:pt x="327" y="1654"/>
                    <a:pt x="327" y="1654"/>
                    <a:pt x="327" y="1654"/>
                  </a:cubicBezTo>
                  <a:cubicBezTo>
                    <a:pt x="327" y="1654"/>
                    <a:pt x="327" y="1654"/>
                    <a:pt x="327" y="1654"/>
                  </a:cubicBezTo>
                  <a:cubicBezTo>
                    <a:pt x="327" y="1655"/>
                    <a:pt x="326" y="1656"/>
                    <a:pt x="326" y="1657"/>
                  </a:cubicBezTo>
                  <a:cubicBezTo>
                    <a:pt x="326" y="1657"/>
                    <a:pt x="326" y="1657"/>
                    <a:pt x="326" y="1657"/>
                  </a:cubicBezTo>
                  <a:cubicBezTo>
                    <a:pt x="326" y="1658"/>
                    <a:pt x="326" y="1658"/>
                    <a:pt x="326" y="1658"/>
                  </a:cubicBezTo>
                  <a:cubicBezTo>
                    <a:pt x="326" y="1658"/>
                    <a:pt x="326" y="1658"/>
                    <a:pt x="326" y="1658"/>
                  </a:cubicBezTo>
                  <a:cubicBezTo>
                    <a:pt x="326" y="1658"/>
                    <a:pt x="326" y="1658"/>
                    <a:pt x="326" y="1658"/>
                  </a:cubicBezTo>
                  <a:cubicBezTo>
                    <a:pt x="326" y="1658"/>
                    <a:pt x="326" y="1658"/>
                    <a:pt x="326" y="1658"/>
                  </a:cubicBezTo>
                  <a:cubicBezTo>
                    <a:pt x="328" y="1658"/>
                    <a:pt x="329" y="1659"/>
                    <a:pt x="330" y="1659"/>
                  </a:cubicBezTo>
                  <a:cubicBezTo>
                    <a:pt x="330" y="1659"/>
                    <a:pt x="330" y="1659"/>
                    <a:pt x="330" y="1659"/>
                  </a:cubicBezTo>
                  <a:cubicBezTo>
                    <a:pt x="331" y="1659"/>
                    <a:pt x="333" y="1659"/>
                    <a:pt x="333" y="1662"/>
                  </a:cubicBezTo>
                  <a:cubicBezTo>
                    <a:pt x="333" y="1662"/>
                    <a:pt x="333" y="1662"/>
                    <a:pt x="333" y="1662"/>
                  </a:cubicBezTo>
                  <a:cubicBezTo>
                    <a:pt x="333" y="1662"/>
                    <a:pt x="333" y="1663"/>
                    <a:pt x="332" y="1664"/>
                  </a:cubicBezTo>
                  <a:cubicBezTo>
                    <a:pt x="332" y="1664"/>
                    <a:pt x="332" y="1664"/>
                    <a:pt x="332" y="1664"/>
                  </a:cubicBezTo>
                  <a:cubicBezTo>
                    <a:pt x="331" y="1665"/>
                    <a:pt x="330" y="1666"/>
                    <a:pt x="330" y="1666"/>
                  </a:cubicBezTo>
                  <a:cubicBezTo>
                    <a:pt x="330" y="1666"/>
                    <a:pt x="330" y="1666"/>
                    <a:pt x="330" y="1666"/>
                  </a:cubicBezTo>
                  <a:cubicBezTo>
                    <a:pt x="330" y="1666"/>
                    <a:pt x="330" y="1666"/>
                    <a:pt x="330" y="1667"/>
                  </a:cubicBezTo>
                  <a:cubicBezTo>
                    <a:pt x="330" y="1667"/>
                    <a:pt x="330" y="1667"/>
                    <a:pt x="330" y="1667"/>
                  </a:cubicBezTo>
                  <a:cubicBezTo>
                    <a:pt x="332" y="1668"/>
                    <a:pt x="338" y="1673"/>
                    <a:pt x="340" y="1674"/>
                  </a:cubicBezTo>
                  <a:cubicBezTo>
                    <a:pt x="340" y="1674"/>
                    <a:pt x="340" y="1674"/>
                    <a:pt x="340" y="1674"/>
                  </a:cubicBezTo>
                  <a:cubicBezTo>
                    <a:pt x="341" y="1675"/>
                    <a:pt x="344" y="1674"/>
                    <a:pt x="347" y="1677"/>
                  </a:cubicBezTo>
                  <a:cubicBezTo>
                    <a:pt x="347" y="1677"/>
                    <a:pt x="347" y="1677"/>
                    <a:pt x="347" y="1677"/>
                  </a:cubicBezTo>
                  <a:cubicBezTo>
                    <a:pt x="351" y="1681"/>
                    <a:pt x="352" y="1683"/>
                    <a:pt x="354" y="1684"/>
                  </a:cubicBezTo>
                  <a:cubicBezTo>
                    <a:pt x="354" y="1684"/>
                    <a:pt x="354" y="1684"/>
                    <a:pt x="354" y="1684"/>
                  </a:cubicBezTo>
                  <a:cubicBezTo>
                    <a:pt x="357" y="1685"/>
                    <a:pt x="361" y="1686"/>
                    <a:pt x="362" y="1690"/>
                  </a:cubicBezTo>
                  <a:cubicBezTo>
                    <a:pt x="362" y="1690"/>
                    <a:pt x="362" y="1690"/>
                    <a:pt x="362" y="1690"/>
                  </a:cubicBezTo>
                  <a:cubicBezTo>
                    <a:pt x="363" y="1694"/>
                    <a:pt x="362" y="1694"/>
                    <a:pt x="364" y="1696"/>
                  </a:cubicBezTo>
                  <a:cubicBezTo>
                    <a:pt x="364" y="1696"/>
                    <a:pt x="364" y="1696"/>
                    <a:pt x="364" y="1696"/>
                  </a:cubicBezTo>
                  <a:cubicBezTo>
                    <a:pt x="365" y="1697"/>
                    <a:pt x="368" y="1700"/>
                    <a:pt x="369" y="1705"/>
                  </a:cubicBezTo>
                  <a:cubicBezTo>
                    <a:pt x="369" y="1705"/>
                    <a:pt x="369" y="1705"/>
                    <a:pt x="369" y="1705"/>
                  </a:cubicBezTo>
                  <a:cubicBezTo>
                    <a:pt x="370" y="1710"/>
                    <a:pt x="369" y="1715"/>
                    <a:pt x="370" y="1718"/>
                  </a:cubicBezTo>
                  <a:cubicBezTo>
                    <a:pt x="370" y="1718"/>
                    <a:pt x="370" y="1718"/>
                    <a:pt x="370" y="1718"/>
                  </a:cubicBezTo>
                  <a:cubicBezTo>
                    <a:pt x="371" y="1719"/>
                    <a:pt x="372" y="1721"/>
                    <a:pt x="374" y="1723"/>
                  </a:cubicBezTo>
                  <a:cubicBezTo>
                    <a:pt x="374" y="1723"/>
                    <a:pt x="374" y="1723"/>
                    <a:pt x="374" y="1723"/>
                  </a:cubicBezTo>
                  <a:cubicBezTo>
                    <a:pt x="375" y="1725"/>
                    <a:pt x="377" y="1727"/>
                    <a:pt x="377" y="1726"/>
                  </a:cubicBezTo>
                  <a:cubicBezTo>
                    <a:pt x="377" y="1726"/>
                    <a:pt x="377" y="1726"/>
                    <a:pt x="377" y="1726"/>
                  </a:cubicBezTo>
                  <a:cubicBezTo>
                    <a:pt x="377" y="1726"/>
                    <a:pt x="377" y="1726"/>
                    <a:pt x="377" y="1726"/>
                  </a:cubicBezTo>
                  <a:cubicBezTo>
                    <a:pt x="377" y="1726"/>
                    <a:pt x="377" y="1726"/>
                    <a:pt x="377" y="1726"/>
                  </a:cubicBezTo>
                  <a:cubicBezTo>
                    <a:pt x="380" y="1726"/>
                    <a:pt x="380" y="1725"/>
                    <a:pt x="383" y="1724"/>
                  </a:cubicBezTo>
                  <a:cubicBezTo>
                    <a:pt x="383" y="1724"/>
                    <a:pt x="383" y="1724"/>
                    <a:pt x="383" y="1724"/>
                  </a:cubicBezTo>
                  <a:cubicBezTo>
                    <a:pt x="384" y="1724"/>
                    <a:pt x="386" y="1723"/>
                    <a:pt x="388" y="1723"/>
                  </a:cubicBezTo>
                  <a:cubicBezTo>
                    <a:pt x="388" y="1723"/>
                    <a:pt x="388" y="1723"/>
                    <a:pt x="388" y="1723"/>
                  </a:cubicBezTo>
                  <a:cubicBezTo>
                    <a:pt x="389" y="1723"/>
                    <a:pt x="391" y="1722"/>
                    <a:pt x="392" y="1722"/>
                  </a:cubicBezTo>
                  <a:cubicBezTo>
                    <a:pt x="392" y="1722"/>
                    <a:pt x="392" y="1722"/>
                    <a:pt x="392" y="1722"/>
                  </a:cubicBezTo>
                  <a:cubicBezTo>
                    <a:pt x="393" y="1721"/>
                    <a:pt x="395" y="1719"/>
                    <a:pt x="399" y="1719"/>
                  </a:cubicBezTo>
                  <a:cubicBezTo>
                    <a:pt x="399" y="1719"/>
                    <a:pt x="399" y="1719"/>
                    <a:pt x="399" y="1719"/>
                  </a:cubicBezTo>
                  <a:cubicBezTo>
                    <a:pt x="399" y="1719"/>
                    <a:pt x="400" y="1719"/>
                    <a:pt x="401" y="1720"/>
                  </a:cubicBezTo>
                  <a:cubicBezTo>
                    <a:pt x="401" y="1720"/>
                    <a:pt x="401" y="1720"/>
                    <a:pt x="401" y="1720"/>
                  </a:cubicBezTo>
                  <a:cubicBezTo>
                    <a:pt x="405" y="1720"/>
                    <a:pt x="407" y="1723"/>
                    <a:pt x="408" y="1724"/>
                  </a:cubicBezTo>
                  <a:cubicBezTo>
                    <a:pt x="408" y="1724"/>
                    <a:pt x="408" y="1724"/>
                    <a:pt x="408" y="1724"/>
                  </a:cubicBezTo>
                  <a:cubicBezTo>
                    <a:pt x="409" y="1725"/>
                    <a:pt x="412" y="1728"/>
                    <a:pt x="414" y="1729"/>
                  </a:cubicBezTo>
                  <a:cubicBezTo>
                    <a:pt x="414" y="1729"/>
                    <a:pt x="414" y="1729"/>
                    <a:pt x="414" y="1729"/>
                  </a:cubicBezTo>
                  <a:cubicBezTo>
                    <a:pt x="415" y="1730"/>
                    <a:pt x="416" y="1731"/>
                    <a:pt x="416" y="1733"/>
                  </a:cubicBezTo>
                  <a:cubicBezTo>
                    <a:pt x="416" y="1733"/>
                    <a:pt x="416" y="1733"/>
                    <a:pt x="416" y="1733"/>
                  </a:cubicBezTo>
                  <a:cubicBezTo>
                    <a:pt x="416" y="1734"/>
                    <a:pt x="416" y="1735"/>
                    <a:pt x="415" y="1736"/>
                  </a:cubicBezTo>
                  <a:cubicBezTo>
                    <a:pt x="415" y="1736"/>
                    <a:pt x="415" y="1736"/>
                    <a:pt x="415" y="1736"/>
                  </a:cubicBezTo>
                  <a:cubicBezTo>
                    <a:pt x="413" y="1738"/>
                    <a:pt x="413" y="1738"/>
                    <a:pt x="413" y="1739"/>
                  </a:cubicBezTo>
                  <a:cubicBezTo>
                    <a:pt x="413" y="1739"/>
                    <a:pt x="413" y="1739"/>
                    <a:pt x="413" y="1739"/>
                  </a:cubicBezTo>
                  <a:cubicBezTo>
                    <a:pt x="413" y="1740"/>
                    <a:pt x="413" y="1740"/>
                    <a:pt x="413" y="1740"/>
                  </a:cubicBezTo>
                  <a:cubicBezTo>
                    <a:pt x="413" y="1740"/>
                    <a:pt x="413" y="1740"/>
                    <a:pt x="413" y="1740"/>
                  </a:cubicBezTo>
                  <a:cubicBezTo>
                    <a:pt x="413" y="1742"/>
                    <a:pt x="415" y="1745"/>
                    <a:pt x="415" y="1749"/>
                  </a:cubicBezTo>
                  <a:cubicBezTo>
                    <a:pt x="415" y="1749"/>
                    <a:pt x="415" y="1749"/>
                    <a:pt x="415" y="1749"/>
                  </a:cubicBezTo>
                  <a:cubicBezTo>
                    <a:pt x="415" y="1749"/>
                    <a:pt x="415" y="1750"/>
                    <a:pt x="415" y="1751"/>
                  </a:cubicBezTo>
                  <a:cubicBezTo>
                    <a:pt x="415" y="1751"/>
                    <a:pt x="415" y="1751"/>
                    <a:pt x="415" y="1751"/>
                  </a:cubicBezTo>
                  <a:cubicBezTo>
                    <a:pt x="414" y="1753"/>
                    <a:pt x="412" y="1758"/>
                    <a:pt x="413" y="1760"/>
                  </a:cubicBezTo>
                  <a:cubicBezTo>
                    <a:pt x="413" y="1760"/>
                    <a:pt x="413" y="1760"/>
                    <a:pt x="413" y="1760"/>
                  </a:cubicBezTo>
                  <a:cubicBezTo>
                    <a:pt x="413" y="1760"/>
                    <a:pt x="413" y="1760"/>
                    <a:pt x="413" y="1760"/>
                  </a:cubicBezTo>
                  <a:cubicBezTo>
                    <a:pt x="413" y="1760"/>
                    <a:pt x="413" y="1760"/>
                    <a:pt x="413" y="1760"/>
                  </a:cubicBezTo>
                  <a:cubicBezTo>
                    <a:pt x="414" y="1762"/>
                    <a:pt x="413" y="1762"/>
                    <a:pt x="414" y="1762"/>
                  </a:cubicBezTo>
                  <a:cubicBezTo>
                    <a:pt x="414" y="1762"/>
                    <a:pt x="414" y="1762"/>
                    <a:pt x="414" y="1762"/>
                  </a:cubicBezTo>
                  <a:cubicBezTo>
                    <a:pt x="417" y="1762"/>
                    <a:pt x="421" y="1763"/>
                    <a:pt x="423" y="1767"/>
                  </a:cubicBezTo>
                  <a:cubicBezTo>
                    <a:pt x="423" y="1767"/>
                    <a:pt x="423" y="1767"/>
                    <a:pt x="423" y="1767"/>
                  </a:cubicBezTo>
                  <a:cubicBezTo>
                    <a:pt x="425" y="1771"/>
                    <a:pt x="425" y="1773"/>
                    <a:pt x="427" y="1774"/>
                  </a:cubicBezTo>
                  <a:cubicBezTo>
                    <a:pt x="427" y="1774"/>
                    <a:pt x="427" y="1774"/>
                    <a:pt x="427" y="1774"/>
                  </a:cubicBezTo>
                  <a:cubicBezTo>
                    <a:pt x="430" y="1776"/>
                    <a:pt x="432" y="1775"/>
                    <a:pt x="435" y="1778"/>
                  </a:cubicBezTo>
                  <a:cubicBezTo>
                    <a:pt x="435" y="1778"/>
                    <a:pt x="435" y="1778"/>
                    <a:pt x="435" y="1778"/>
                  </a:cubicBezTo>
                  <a:cubicBezTo>
                    <a:pt x="437" y="1780"/>
                    <a:pt x="438" y="1782"/>
                    <a:pt x="438" y="1784"/>
                  </a:cubicBezTo>
                  <a:cubicBezTo>
                    <a:pt x="438" y="1784"/>
                    <a:pt x="438" y="1784"/>
                    <a:pt x="438" y="1784"/>
                  </a:cubicBezTo>
                  <a:cubicBezTo>
                    <a:pt x="439" y="1786"/>
                    <a:pt x="439" y="1788"/>
                    <a:pt x="441" y="1789"/>
                  </a:cubicBezTo>
                  <a:cubicBezTo>
                    <a:pt x="441" y="1789"/>
                    <a:pt x="441" y="1789"/>
                    <a:pt x="441" y="1789"/>
                  </a:cubicBezTo>
                  <a:cubicBezTo>
                    <a:pt x="442" y="1790"/>
                    <a:pt x="448" y="1794"/>
                    <a:pt x="449" y="1794"/>
                  </a:cubicBezTo>
                  <a:cubicBezTo>
                    <a:pt x="449" y="1794"/>
                    <a:pt x="449" y="1794"/>
                    <a:pt x="449" y="1794"/>
                  </a:cubicBezTo>
                  <a:cubicBezTo>
                    <a:pt x="451" y="1794"/>
                    <a:pt x="453" y="1793"/>
                    <a:pt x="456" y="1792"/>
                  </a:cubicBezTo>
                  <a:cubicBezTo>
                    <a:pt x="456" y="1792"/>
                    <a:pt x="456" y="1792"/>
                    <a:pt x="456" y="1792"/>
                  </a:cubicBezTo>
                  <a:cubicBezTo>
                    <a:pt x="458" y="1792"/>
                    <a:pt x="461" y="1790"/>
                    <a:pt x="464" y="1790"/>
                  </a:cubicBezTo>
                  <a:cubicBezTo>
                    <a:pt x="464" y="1790"/>
                    <a:pt x="464" y="1790"/>
                    <a:pt x="464" y="1790"/>
                  </a:cubicBezTo>
                  <a:cubicBezTo>
                    <a:pt x="464" y="1790"/>
                    <a:pt x="464" y="1790"/>
                    <a:pt x="464" y="1790"/>
                  </a:cubicBezTo>
                  <a:cubicBezTo>
                    <a:pt x="464" y="1790"/>
                    <a:pt x="464" y="1790"/>
                    <a:pt x="464" y="1790"/>
                  </a:cubicBezTo>
                  <a:cubicBezTo>
                    <a:pt x="465" y="1790"/>
                    <a:pt x="466" y="1790"/>
                    <a:pt x="467" y="1791"/>
                  </a:cubicBezTo>
                  <a:cubicBezTo>
                    <a:pt x="467" y="1791"/>
                    <a:pt x="467" y="1791"/>
                    <a:pt x="467" y="1791"/>
                  </a:cubicBezTo>
                  <a:cubicBezTo>
                    <a:pt x="469" y="1792"/>
                    <a:pt x="469" y="1794"/>
                    <a:pt x="470" y="1794"/>
                  </a:cubicBezTo>
                  <a:cubicBezTo>
                    <a:pt x="470" y="1794"/>
                    <a:pt x="470" y="1794"/>
                    <a:pt x="470" y="1794"/>
                  </a:cubicBezTo>
                  <a:cubicBezTo>
                    <a:pt x="470" y="1795"/>
                    <a:pt x="471" y="1796"/>
                    <a:pt x="471" y="1798"/>
                  </a:cubicBezTo>
                  <a:cubicBezTo>
                    <a:pt x="471" y="1798"/>
                    <a:pt x="471" y="1798"/>
                    <a:pt x="471" y="1798"/>
                  </a:cubicBezTo>
                  <a:cubicBezTo>
                    <a:pt x="471" y="1799"/>
                    <a:pt x="470" y="1800"/>
                    <a:pt x="469" y="1802"/>
                  </a:cubicBezTo>
                  <a:cubicBezTo>
                    <a:pt x="469" y="1802"/>
                    <a:pt x="469" y="1802"/>
                    <a:pt x="469" y="1802"/>
                  </a:cubicBezTo>
                  <a:cubicBezTo>
                    <a:pt x="467" y="1804"/>
                    <a:pt x="465" y="1806"/>
                    <a:pt x="464" y="1807"/>
                  </a:cubicBezTo>
                  <a:cubicBezTo>
                    <a:pt x="464" y="1807"/>
                    <a:pt x="464" y="1807"/>
                    <a:pt x="464" y="1807"/>
                  </a:cubicBezTo>
                  <a:cubicBezTo>
                    <a:pt x="462" y="1808"/>
                    <a:pt x="461" y="1809"/>
                    <a:pt x="461" y="1811"/>
                  </a:cubicBezTo>
                  <a:cubicBezTo>
                    <a:pt x="461" y="1811"/>
                    <a:pt x="461" y="1811"/>
                    <a:pt x="461" y="1811"/>
                  </a:cubicBezTo>
                  <a:cubicBezTo>
                    <a:pt x="461" y="1811"/>
                    <a:pt x="461" y="1812"/>
                    <a:pt x="461" y="1812"/>
                  </a:cubicBezTo>
                  <a:cubicBezTo>
                    <a:pt x="461" y="1812"/>
                    <a:pt x="461" y="1812"/>
                    <a:pt x="461" y="1812"/>
                  </a:cubicBezTo>
                  <a:cubicBezTo>
                    <a:pt x="462" y="1816"/>
                    <a:pt x="463" y="1817"/>
                    <a:pt x="464" y="1818"/>
                  </a:cubicBezTo>
                  <a:cubicBezTo>
                    <a:pt x="464" y="1818"/>
                    <a:pt x="464" y="1818"/>
                    <a:pt x="464" y="1818"/>
                  </a:cubicBezTo>
                  <a:cubicBezTo>
                    <a:pt x="463" y="1818"/>
                    <a:pt x="467" y="1818"/>
                    <a:pt x="470" y="1820"/>
                  </a:cubicBezTo>
                  <a:cubicBezTo>
                    <a:pt x="470" y="1820"/>
                    <a:pt x="470" y="1820"/>
                    <a:pt x="470" y="1820"/>
                  </a:cubicBezTo>
                  <a:cubicBezTo>
                    <a:pt x="471" y="1822"/>
                    <a:pt x="472" y="1823"/>
                    <a:pt x="474" y="1823"/>
                  </a:cubicBezTo>
                  <a:cubicBezTo>
                    <a:pt x="474" y="1823"/>
                    <a:pt x="474" y="1823"/>
                    <a:pt x="474" y="1823"/>
                  </a:cubicBezTo>
                  <a:cubicBezTo>
                    <a:pt x="474" y="1823"/>
                    <a:pt x="474" y="1823"/>
                    <a:pt x="474" y="1823"/>
                  </a:cubicBezTo>
                  <a:cubicBezTo>
                    <a:pt x="474" y="1823"/>
                    <a:pt x="474" y="1823"/>
                    <a:pt x="474" y="1823"/>
                  </a:cubicBezTo>
                  <a:cubicBezTo>
                    <a:pt x="476" y="1823"/>
                    <a:pt x="479" y="1822"/>
                    <a:pt x="481" y="1822"/>
                  </a:cubicBezTo>
                  <a:cubicBezTo>
                    <a:pt x="481" y="1822"/>
                    <a:pt x="481" y="1822"/>
                    <a:pt x="481" y="1822"/>
                  </a:cubicBezTo>
                  <a:cubicBezTo>
                    <a:pt x="483" y="1822"/>
                    <a:pt x="484" y="1822"/>
                    <a:pt x="486" y="1823"/>
                  </a:cubicBezTo>
                  <a:cubicBezTo>
                    <a:pt x="486" y="1823"/>
                    <a:pt x="486" y="1823"/>
                    <a:pt x="486" y="1823"/>
                  </a:cubicBezTo>
                  <a:cubicBezTo>
                    <a:pt x="488" y="1825"/>
                    <a:pt x="489" y="1826"/>
                    <a:pt x="490" y="1828"/>
                  </a:cubicBezTo>
                  <a:cubicBezTo>
                    <a:pt x="490" y="1828"/>
                    <a:pt x="490" y="1828"/>
                    <a:pt x="490" y="1828"/>
                  </a:cubicBezTo>
                  <a:cubicBezTo>
                    <a:pt x="491" y="1828"/>
                    <a:pt x="491" y="1829"/>
                    <a:pt x="491" y="1829"/>
                  </a:cubicBezTo>
                  <a:cubicBezTo>
                    <a:pt x="491" y="1829"/>
                    <a:pt x="491" y="1829"/>
                    <a:pt x="491" y="1829"/>
                  </a:cubicBezTo>
                  <a:cubicBezTo>
                    <a:pt x="491" y="1829"/>
                    <a:pt x="491" y="1829"/>
                    <a:pt x="492" y="1829"/>
                  </a:cubicBezTo>
                  <a:cubicBezTo>
                    <a:pt x="492" y="1829"/>
                    <a:pt x="492" y="1829"/>
                    <a:pt x="492" y="1829"/>
                  </a:cubicBezTo>
                  <a:cubicBezTo>
                    <a:pt x="492" y="1827"/>
                    <a:pt x="493" y="1826"/>
                    <a:pt x="494" y="1825"/>
                  </a:cubicBezTo>
                  <a:cubicBezTo>
                    <a:pt x="494" y="1825"/>
                    <a:pt x="494" y="1825"/>
                    <a:pt x="494" y="1825"/>
                  </a:cubicBezTo>
                  <a:cubicBezTo>
                    <a:pt x="495" y="1825"/>
                    <a:pt x="495" y="1824"/>
                    <a:pt x="497" y="1824"/>
                  </a:cubicBezTo>
                  <a:cubicBezTo>
                    <a:pt x="497" y="1824"/>
                    <a:pt x="497" y="1824"/>
                    <a:pt x="497" y="1824"/>
                  </a:cubicBezTo>
                  <a:cubicBezTo>
                    <a:pt x="497" y="1824"/>
                    <a:pt x="497" y="1824"/>
                    <a:pt x="498" y="1824"/>
                  </a:cubicBezTo>
                  <a:cubicBezTo>
                    <a:pt x="498" y="1824"/>
                    <a:pt x="498" y="1824"/>
                    <a:pt x="498" y="1824"/>
                  </a:cubicBezTo>
                  <a:cubicBezTo>
                    <a:pt x="498" y="1824"/>
                    <a:pt x="498" y="1824"/>
                    <a:pt x="498" y="1824"/>
                  </a:cubicBezTo>
                  <a:cubicBezTo>
                    <a:pt x="498" y="1824"/>
                    <a:pt x="498" y="1824"/>
                    <a:pt x="498" y="1824"/>
                  </a:cubicBezTo>
                  <a:cubicBezTo>
                    <a:pt x="498" y="1824"/>
                    <a:pt x="499" y="1824"/>
                    <a:pt x="500" y="1825"/>
                  </a:cubicBezTo>
                  <a:cubicBezTo>
                    <a:pt x="500" y="1825"/>
                    <a:pt x="500" y="1825"/>
                    <a:pt x="500" y="1825"/>
                  </a:cubicBezTo>
                  <a:cubicBezTo>
                    <a:pt x="500" y="1826"/>
                    <a:pt x="500" y="1826"/>
                    <a:pt x="500" y="1828"/>
                  </a:cubicBezTo>
                  <a:cubicBezTo>
                    <a:pt x="500" y="1828"/>
                    <a:pt x="500" y="1828"/>
                    <a:pt x="500" y="1828"/>
                  </a:cubicBezTo>
                  <a:cubicBezTo>
                    <a:pt x="500" y="1829"/>
                    <a:pt x="500" y="1830"/>
                    <a:pt x="500" y="1831"/>
                  </a:cubicBezTo>
                  <a:cubicBezTo>
                    <a:pt x="500" y="1831"/>
                    <a:pt x="500" y="1831"/>
                    <a:pt x="500" y="1831"/>
                  </a:cubicBezTo>
                  <a:cubicBezTo>
                    <a:pt x="500" y="1834"/>
                    <a:pt x="501" y="1837"/>
                    <a:pt x="502" y="1837"/>
                  </a:cubicBezTo>
                  <a:cubicBezTo>
                    <a:pt x="502" y="1837"/>
                    <a:pt x="502" y="1837"/>
                    <a:pt x="502" y="1837"/>
                  </a:cubicBezTo>
                  <a:cubicBezTo>
                    <a:pt x="504" y="1840"/>
                    <a:pt x="505" y="1841"/>
                    <a:pt x="507" y="1845"/>
                  </a:cubicBezTo>
                  <a:cubicBezTo>
                    <a:pt x="507" y="1845"/>
                    <a:pt x="507" y="1845"/>
                    <a:pt x="507" y="1845"/>
                  </a:cubicBezTo>
                  <a:cubicBezTo>
                    <a:pt x="508" y="1848"/>
                    <a:pt x="509" y="1853"/>
                    <a:pt x="510" y="1856"/>
                  </a:cubicBezTo>
                  <a:cubicBezTo>
                    <a:pt x="510" y="1856"/>
                    <a:pt x="510" y="1856"/>
                    <a:pt x="510" y="1856"/>
                  </a:cubicBezTo>
                  <a:cubicBezTo>
                    <a:pt x="510" y="1858"/>
                    <a:pt x="511" y="1862"/>
                    <a:pt x="512" y="1863"/>
                  </a:cubicBezTo>
                  <a:cubicBezTo>
                    <a:pt x="512" y="1863"/>
                    <a:pt x="512" y="1863"/>
                    <a:pt x="512" y="1863"/>
                  </a:cubicBezTo>
                  <a:cubicBezTo>
                    <a:pt x="514" y="1862"/>
                    <a:pt x="516" y="1860"/>
                    <a:pt x="516" y="1859"/>
                  </a:cubicBezTo>
                  <a:cubicBezTo>
                    <a:pt x="516" y="1859"/>
                    <a:pt x="516" y="1859"/>
                    <a:pt x="516" y="1859"/>
                  </a:cubicBezTo>
                  <a:cubicBezTo>
                    <a:pt x="516" y="1858"/>
                    <a:pt x="515" y="1854"/>
                    <a:pt x="518" y="1851"/>
                  </a:cubicBezTo>
                  <a:cubicBezTo>
                    <a:pt x="518" y="1851"/>
                    <a:pt x="518" y="1851"/>
                    <a:pt x="518" y="1851"/>
                  </a:cubicBezTo>
                  <a:cubicBezTo>
                    <a:pt x="520" y="1850"/>
                    <a:pt x="522" y="1849"/>
                    <a:pt x="524" y="1848"/>
                  </a:cubicBezTo>
                  <a:cubicBezTo>
                    <a:pt x="524" y="1848"/>
                    <a:pt x="524" y="1848"/>
                    <a:pt x="524" y="1848"/>
                  </a:cubicBezTo>
                  <a:cubicBezTo>
                    <a:pt x="525" y="1848"/>
                    <a:pt x="526" y="1848"/>
                    <a:pt x="527" y="1848"/>
                  </a:cubicBezTo>
                  <a:cubicBezTo>
                    <a:pt x="527" y="1848"/>
                    <a:pt x="527" y="1848"/>
                    <a:pt x="527" y="1848"/>
                  </a:cubicBezTo>
                  <a:cubicBezTo>
                    <a:pt x="527" y="1848"/>
                    <a:pt x="528" y="1848"/>
                    <a:pt x="529" y="1848"/>
                  </a:cubicBezTo>
                  <a:cubicBezTo>
                    <a:pt x="529" y="1848"/>
                    <a:pt x="529" y="1848"/>
                    <a:pt x="529" y="1848"/>
                  </a:cubicBezTo>
                  <a:cubicBezTo>
                    <a:pt x="530" y="1849"/>
                    <a:pt x="530" y="1850"/>
                    <a:pt x="530" y="1850"/>
                  </a:cubicBezTo>
                  <a:cubicBezTo>
                    <a:pt x="530" y="1850"/>
                    <a:pt x="530" y="1850"/>
                    <a:pt x="530" y="1850"/>
                  </a:cubicBezTo>
                  <a:cubicBezTo>
                    <a:pt x="530" y="1851"/>
                    <a:pt x="530" y="1851"/>
                    <a:pt x="530" y="1852"/>
                  </a:cubicBezTo>
                  <a:cubicBezTo>
                    <a:pt x="530" y="1852"/>
                    <a:pt x="530" y="1852"/>
                    <a:pt x="530" y="1852"/>
                  </a:cubicBezTo>
                  <a:cubicBezTo>
                    <a:pt x="529" y="1855"/>
                    <a:pt x="527" y="1860"/>
                    <a:pt x="527" y="1862"/>
                  </a:cubicBezTo>
                  <a:cubicBezTo>
                    <a:pt x="527" y="1862"/>
                    <a:pt x="527" y="1862"/>
                    <a:pt x="527" y="1862"/>
                  </a:cubicBezTo>
                  <a:cubicBezTo>
                    <a:pt x="527" y="1862"/>
                    <a:pt x="527" y="1862"/>
                    <a:pt x="527" y="1862"/>
                  </a:cubicBezTo>
                  <a:cubicBezTo>
                    <a:pt x="527" y="1862"/>
                    <a:pt x="527" y="1862"/>
                    <a:pt x="527" y="1862"/>
                  </a:cubicBezTo>
                  <a:cubicBezTo>
                    <a:pt x="528" y="1864"/>
                    <a:pt x="528" y="1864"/>
                    <a:pt x="530" y="1865"/>
                  </a:cubicBezTo>
                  <a:cubicBezTo>
                    <a:pt x="530" y="1865"/>
                    <a:pt x="530" y="1865"/>
                    <a:pt x="530" y="1865"/>
                  </a:cubicBezTo>
                  <a:cubicBezTo>
                    <a:pt x="531" y="1866"/>
                    <a:pt x="535" y="1869"/>
                    <a:pt x="536" y="1870"/>
                  </a:cubicBezTo>
                  <a:cubicBezTo>
                    <a:pt x="536" y="1870"/>
                    <a:pt x="536" y="1870"/>
                    <a:pt x="536" y="1870"/>
                  </a:cubicBezTo>
                  <a:cubicBezTo>
                    <a:pt x="537" y="1871"/>
                    <a:pt x="539" y="1871"/>
                    <a:pt x="540" y="1871"/>
                  </a:cubicBezTo>
                  <a:cubicBezTo>
                    <a:pt x="540" y="1871"/>
                    <a:pt x="540" y="1871"/>
                    <a:pt x="540" y="1871"/>
                  </a:cubicBezTo>
                  <a:cubicBezTo>
                    <a:pt x="541" y="1871"/>
                    <a:pt x="541" y="1871"/>
                    <a:pt x="542" y="1870"/>
                  </a:cubicBezTo>
                  <a:cubicBezTo>
                    <a:pt x="542" y="1870"/>
                    <a:pt x="542" y="1870"/>
                    <a:pt x="542" y="1870"/>
                  </a:cubicBezTo>
                  <a:cubicBezTo>
                    <a:pt x="544" y="1867"/>
                    <a:pt x="546" y="1864"/>
                    <a:pt x="547" y="1862"/>
                  </a:cubicBezTo>
                  <a:cubicBezTo>
                    <a:pt x="547" y="1862"/>
                    <a:pt x="547" y="1862"/>
                    <a:pt x="547" y="1862"/>
                  </a:cubicBezTo>
                  <a:cubicBezTo>
                    <a:pt x="548" y="1861"/>
                    <a:pt x="549" y="1860"/>
                    <a:pt x="550" y="1860"/>
                  </a:cubicBezTo>
                  <a:cubicBezTo>
                    <a:pt x="550" y="1860"/>
                    <a:pt x="550" y="1860"/>
                    <a:pt x="550" y="1860"/>
                  </a:cubicBezTo>
                  <a:cubicBezTo>
                    <a:pt x="551" y="1860"/>
                    <a:pt x="552" y="1860"/>
                    <a:pt x="553" y="1861"/>
                  </a:cubicBezTo>
                  <a:cubicBezTo>
                    <a:pt x="553" y="1861"/>
                    <a:pt x="553" y="1861"/>
                    <a:pt x="553" y="1861"/>
                  </a:cubicBezTo>
                  <a:cubicBezTo>
                    <a:pt x="553" y="1862"/>
                    <a:pt x="555" y="1863"/>
                    <a:pt x="556" y="1864"/>
                  </a:cubicBezTo>
                  <a:cubicBezTo>
                    <a:pt x="556" y="1864"/>
                    <a:pt x="556" y="1864"/>
                    <a:pt x="556" y="1864"/>
                  </a:cubicBezTo>
                  <a:cubicBezTo>
                    <a:pt x="556" y="1864"/>
                    <a:pt x="556" y="1864"/>
                    <a:pt x="556" y="1864"/>
                  </a:cubicBezTo>
                  <a:cubicBezTo>
                    <a:pt x="556" y="1864"/>
                    <a:pt x="556" y="1864"/>
                    <a:pt x="556" y="1864"/>
                  </a:cubicBezTo>
                  <a:cubicBezTo>
                    <a:pt x="557" y="1864"/>
                    <a:pt x="557" y="1864"/>
                    <a:pt x="558" y="1864"/>
                  </a:cubicBezTo>
                  <a:cubicBezTo>
                    <a:pt x="558" y="1864"/>
                    <a:pt x="558" y="1864"/>
                    <a:pt x="558" y="1864"/>
                  </a:cubicBezTo>
                  <a:cubicBezTo>
                    <a:pt x="558" y="1863"/>
                    <a:pt x="559" y="1863"/>
                    <a:pt x="560" y="1863"/>
                  </a:cubicBezTo>
                  <a:cubicBezTo>
                    <a:pt x="560" y="1863"/>
                    <a:pt x="560" y="1863"/>
                    <a:pt x="560" y="1863"/>
                  </a:cubicBezTo>
                  <a:cubicBezTo>
                    <a:pt x="562" y="1863"/>
                    <a:pt x="564" y="1864"/>
                    <a:pt x="565" y="1865"/>
                  </a:cubicBezTo>
                  <a:cubicBezTo>
                    <a:pt x="565" y="1865"/>
                    <a:pt x="565" y="1865"/>
                    <a:pt x="565" y="1865"/>
                  </a:cubicBezTo>
                  <a:cubicBezTo>
                    <a:pt x="566" y="1868"/>
                    <a:pt x="567" y="1871"/>
                    <a:pt x="569" y="1873"/>
                  </a:cubicBezTo>
                  <a:cubicBezTo>
                    <a:pt x="569" y="1873"/>
                    <a:pt x="569" y="1873"/>
                    <a:pt x="569" y="1873"/>
                  </a:cubicBezTo>
                  <a:cubicBezTo>
                    <a:pt x="571" y="1875"/>
                    <a:pt x="573" y="1876"/>
                    <a:pt x="575" y="1877"/>
                  </a:cubicBezTo>
                  <a:cubicBezTo>
                    <a:pt x="575" y="1877"/>
                    <a:pt x="575" y="1877"/>
                    <a:pt x="575" y="1877"/>
                  </a:cubicBezTo>
                  <a:cubicBezTo>
                    <a:pt x="577" y="1877"/>
                    <a:pt x="581" y="1878"/>
                    <a:pt x="583" y="1882"/>
                  </a:cubicBezTo>
                  <a:cubicBezTo>
                    <a:pt x="583" y="1882"/>
                    <a:pt x="583" y="1882"/>
                    <a:pt x="583" y="1882"/>
                  </a:cubicBezTo>
                  <a:cubicBezTo>
                    <a:pt x="584" y="1885"/>
                    <a:pt x="585" y="1887"/>
                    <a:pt x="585" y="1888"/>
                  </a:cubicBezTo>
                  <a:cubicBezTo>
                    <a:pt x="585" y="1888"/>
                    <a:pt x="585" y="1888"/>
                    <a:pt x="585" y="1888"/>
                  </a:cubicBezTo>
                  <a:cubicBezTo>
                    <a:pt x="586" y="1889"/>
                    <a:pt x="585" y="1889"/>
                    <a:pt x="588" y="1890"/>
                  </a:cubicBezTo>
                  <a:cubicBezTo>
                    <a:pt x="588" y="1890"/>
                    <a:pt x="588" y="1890"/>
                    <a:pt x="588" y="1890"/>
                  </a:cubicBezTo>
                  <a:cubicBezTo>
                    <a:pt x="591" y="1890"/>
                    <a:pt x="595" y="1890"/>
                    <a:pt x="599" y="1891"/>
                  </a:cubicBezTo>
                  <a:cubicBezTo>
                    <a:pt x="599" y="1891"/>
                    <a:pt x="599" y="1891"/>
                    <a:pt x="599" y="1891"/>
                  </a:cubicBezTo>
                  <a:cubicBezTo>
                    <a:pt x="602" y="1892"/>
                    <a:pt x="604" y="1893"/>
                    <a:pt x="605" y="1894"/>
                  </a:cubicBezTo>
                  <a:cubicBezTo>
                    <a:pt x="605" y="1894"/>
                    <a:pt x="605" y="1894"/>
                    <a:pt x="605" y="1894"/>
                  </a:cubicBezTo>
                  <a:cubicBezTo>
                    <a:pt x="606" y="1894"/>
                    <a:pt x="607" y="1895"/>
                    <a:pt x="609" y="1895"/>
                  </a:cubicBezTo>
                  <a:cubicBezTo>
                    <a:pt x="609" y="1895"/>
                    <a:pt x="609" y="1895"/>
                    <a:pt x="609" y="1895"/>
                  </a:cubicBezTo>
                  <a:cubicBezTo>
                    <a:pt x="611" y="1894"/>
                    <a:pt x="614" y="1895"/>
                    <a:pt x="617" y="1897"/>
                  </a:cubicBezTo>
                  <a:cubicBezTo>
                    <a:pt x="617" y="1897"/>
                    <a:pt x="617" y="1897"/>
                    <a:pt x="617" y="1897"/>
                  </a:cubicBezTo>
                  <a:cubicBezTo>
                    <a:pt x="618" y="1898"/>
                    <a:pt x="619" y="1899"/>
                    <a:pt x="619" y="1900"/>
                  </a:cubicBezTo>
                  <a:cubicBezTo>
                    <a:pt x="619" y="1900"/>
                    <a:pt x="619" y="1900"/>
                    <a:pt x="619" y="1900"/>
                  </a:cubicBezTo>
                  <a:cubicBezTo>
                    <a:pt x="620" y="1900"/>
                    <a:pt x="619" y="1900"/>
                    <a:pt x="620" y="1900"/>
                  </a:cubicBezTo>
                  <a:cubicBezTo>
                    <a:pt x="620" y="1900"/>
                    <a:pt x="620" y="1900"/>
                    <a:pt x="620" y="1900"/>
                  </a:cubicBezTo>
                  <a:cubicBezTo>
                    <a:pt x="620" y="1900"/>
                    <a:pt x="620" y="1900"/>
                    <a:pt x="620" y="1900"/>
                  </a:cubicBezTo>
                  <a:cubicBezTo>
                    <a:pt x="620" y="1900"/>
                    <a:pt x="620" y="1900"/>
                    <a:pt x="620" y="1900"/>
                  </a:cubicBezTo>
                  <a:cubicBezTo>
                    <a:pt x="622" y="1900"/>
                    <a:pt x="622" y="1899"/>
                    <a:pt x="624" y="1898"/>
                  </a:cubicBezTo>
                  <a:cubicBezTo>
                    <a:pt x="624" y="1898"/>
                    <a:pt x="624" y="1898"/>
                    <a:pt x="624" y="1898"/>
                  </a:cubicBezTo>
                  <a:cubicBezTo>
                    <a:pt x="626" y="1896"/>
                    <a:pt x="628" y="1893"/>
                    <a:pt x="631" y="1892"/>
                  </a:cubicBezTo>
                  <a:cubicBezTo>
                    <a:pt x="631" y="1892"/>
                    <a:pt x="631" y="1892"/>
                    <a:pt x="631" y="1892"/>
                  </a:cubicBezTo>
                  <a:cubicBezTo>
                    <a:pt x="632" y="1892"/>
                    <a:pt x="632" y="1891"/>
                    <a:pt x="633" y="1891"/>
                  </a:cubicBezTo>
                  <a:cubicBezTo>
                    <a:pt x="633" y="1891"/>
                    <a:pt x="633" y="1891"/>
                    <a:pt x="633" y="1891"/>
                  </a:cubicBezTo>
                  <a:cubicBezTo>
                    <a:pt x="635" y="1891"/>
                    <a:pt x="636" y="1893"/>
                    <a:pt x="636" y="1894"/>
                  </a:cubicBezTo>
                  <a:cubicBezTo>
                    <a:pt x="636" y="1894"/>
                    <a:pt x="636" y="1894"/>
                    <a:pt x="636" y="1894"/>
                  </a:cubicBezTo>
                  <a:cubicBezTo>
                    <a:pt x="638" y="1897"/>
                    <a:pt x="636" y="1896"/>
                    <a:pt x="639" y="1897"/>
                  </a:cubicBezTo>
                  <a:cubicBezTo>
                    <a:pt x="639" y="1897"/>
                    <a:pt x="639" y="1897"/>
                    <a:pt x="639" y="1897"/>
                  </a:cubicBezTo>
                  <a:cubicBezTo>
                    <a:pt x="642" y="1897"/>
                    <a:pt x="646" y="1898"/>
                    <a:pt x="650" y="1899"/>
                  </a:cubicBezTo>
                  <a:cubicBezTo>
                    <a:pt x="650" y="1899"/>
                    <a:pt x="650" y="1899"/>
                    <a:pt x="650" y="1899"/>
                  </a:cubicBezTo>
                  <a:cubicBezTo>
                    <a:pt x="652" y="1899"/>
                    <a:pt x="655" y="1900"/>
                    <a:pt x="658" y="1900"/>
                  </a:cubicBezTo>
                  <a:cubicBezTo>
                    <a:pt x="658" y="1900"/>
                    <a:pt x="658" y="1900"/>
                    <a:pt x="658" y="1900"/>
                  </a:cubicBezTo>
                  <a:cubicBezTo>
                    <a:pt x="659" y="1900"/>
                    <a:pt x="660" y="1900"/>
                    <a:pt x="661" y="1900"/>
                  </a:cubicBezTo>
                  <a:cubicBezTo>
                    <a:pt x="661" y="1900"/>
                    <a:pt x="661" y="1900"/>
                    <a:pt x="661" y="1900"/>
                  </a:cubicBezTo>
                  <a:cubicBezTo>
                    <a:pt x="665" y="1898"/>
                    <a:pt x="667" y="1896"/>
                    <a:pt x="670" y="1896"/>
                  </a:cubicBezTo>
                  <a:cubicBezTo>
                    <a:pt x="670" y="1896"/>
                    <a:pt x="670" y="1896"/>
                    <a:pt x="670" y="1896"/>
                  </a:cubicBezTo>
                  <a:cubicBezTo>
                    <a:pt x="671" y="1895"/>
                    <a:pt x="673" y="1895"/>
                    <a:pt x="675" y="1894"/>
                  </a:cubicBezTo>
                  <a:cubicBezTo>
                    <a:pt x="675" y="1894"/>
                    <a:pt x="675" y="1894"/>
                    <a:pt x="675" y="1894"/>
                  </a:cubicBezTo>
                  <a:cubicBezTo>
                    <a:pt x="678" y="1894"/>
                    <a:pt x="680" y="1894"/>
                    <a:pt x="680" y="1893"/>
                  </a:cubicBezTo>
                  <a:cubicBezTo>
                    <a:pt x="680" y="1893"/>
                    <a:pt x="680" y="1893"/>
                    <a:pt x="680" y="1893"/>
                  </a:cubicBezTo>
                  <a:cubicBezTo>
                    <a:pt x="681" y="1893"/>
                    <a:pt x="683" y="1891"/>
                    <a:pt x="684" y="1891"/>
                  </a:cubicBezTo>
                  <a:cubicBezTo>
                    <a:pt x="684" y="1891"/>
                    <a:pt x="684" y="1891"/>
                    <a:pt x="684" y="1891"/>
                  </a:cubicBezTo>
                  <a:cubicBezTo>
                    <a:pt x="685" y="1890"/>
                    <a:pt x="686" y="1889"/>
                    <a:pt x="687" y="1889"/>
                  </a:cubicBezTo>
                  <a:cubicBezTo>
                    <a:pt x="687" y="1889"/>
                    <a:pt x="687" y="1889"/>
                    <a:pt x="687" y="1889"/>
                  </a:cubicBezTo>
                  <a:cubicBezTo>
                    <a:pt x="688" y="1889"/>
                    <a:pt x="689" y="1890"/>
                    <a:pt x="690" y="1890"/>
                  </a:cubicBezTo>
                  <a:cubicBezTo>
                    <a:pt x="690" y="1890"/>
                    <a:pt x="690" y="1890"/>
                    <a:pt x="690" y="1890"/>
                  </a:cubicBezTo>
                  <a:cubicBezTo>
                    <a:pt x="693" y="1892"/>
                    <a:pt x="699" y="1896"/>
                    <a:pt x="700" y="1898"/>
                  </a:cubicBezTo>
                  <a:cubicBezTo>
                    <a:pt x="700" y="1898"/>
                    <a:pt x="700" y="1898"/>
                    <a:pt x="700" y="1898"/>
                  </a:cubicBezTo>
                  <a:cubicBezTo>
                    <a:pt x="701" y="1900"/>
                    <a:pt x="701" y="1902"/>
                    <a:pt x="701" y="1903"/>
                  </a:cubicBezTo>
                  <a:cubicBezTo>
                    <a:pt x="701" y="1903"/>
                    <a:pt x="701" y="1903"/>
                    <a:pt x="701" y="1903"/>
                  </a:cubicBezTo>
                  <a:cubicBezTo>
                    <a:pt x="701" y="1903"/>
                    <a:pt x="701" y="1903"/>
                    <a:pt x="701" y="1903"/>
                  </a:cubicBezTo>
                  <a:cubicBezTo>
                    <a:pt x="701" y="1903"/>
                    <a:pt x="701" y="1903"/>
                    <a:pt x="701" y="1903"/>
                  </a:cubicBezTo>
                  <a:cubicBezTo>
                    <a:pt x="701" y="1904"/>
                    <a:pt x="701" y="1905"/>
                    <a:pt x="701" y="1905"/>
                  </a:cubicBezTo>
                  <a:cubicBezTo>
                    <a:pt x="701" y="1905"/>
                    <a:pt x="701" y="1905"/>
                    <a:pt x="701" y="1905"/>
                  </a:cubicBezTo>
                  <a:cubicBezTo>
                    <a:pt x="701" y="1908"/>
                    <a:pt x="701" y="1911"/>
                    <a:pt x="701" y="1912"/>
                  </a:cubicBezTo>
                  <a:cubicBezTo>
                    <a:pt x="701" y="1912"/>
                    <a:pt x="701" y="1912"/>
                    <a:pt x="701" y="1912"/>
                  </a:cubicBezTo>
                  <a:cubicBezTo>
                    <a:pt x="702" y="1913"/>
                    <a:pt x="702" y="1914"/>
                    <a:pt x="702" y="1916"/>
                  </a:cubicBezTo>
                  <a:cubicBezTo>
                    <a:pt x="702" y="1916"/>
                    <a:pt x="702" y="1916"/>
                    <a:pt x="702" y="1916"/>
                  </a:cubicBezTo>
                  <a:cubicBezTo>
                    <a:pt x="702" y="1918"/>
                    <a:pt x="702" y="1919"/>
                    <a:pt x="701" y="1921"/>
                  </a:cubicBezTo>
                  <a:cubicBezTo>
                    <a:pt x="701" y="1921"/>
                    <a:pt x="701" y="1921"/>
                    <a:pt x="701" y="1921"/>
                  </a:cubicBezTo>
                  <a:cubicBezTo>
                    <a:pt x="699" y="1926"/>
                    <a:pt x="695" y="1929"/>
                    <a:pt x="692" y="1934"/>
                  </a:cubicBezTo>
                  <a:cubicBezTo>
                    <a:pt x="692" y="1934"/>
                    <a:pt x="692" y="1934"/>
                    <a:pt x="692" y="1934"/>
                  </a:cubicBezTo>
                  <a:cubicBezTo>
                    <a:pt x="691" y="1938"/>
                    <a:pt x="690" y="1939"/>
                    <a:pt x="690" y="1941"/>
                  </a:cubicBezTo>
                  <a:cubicBezTo>
                    <a:pt x="690" y="1941"/>
                    <a:pt x="690" y="1941"/>
                    <a:pt x="690" y="1941"/>
                  </a:cubicBezTo>
                  <a:cubicBezTo>
                    <a:pt x="690" y="1941"/>
                    <a:pt x="691" y="1942"/>
                    <a:pt x="691" y="1944"/>
                  </a:cubicBezTo>
                  <a:cubicBezTo>
                    <a:pt x="691" y="1944"/>
                    <a:pt x="691" y="1944"/>
                    <a:pt x="691" y="1944"/>
                  </a:cubicBezTo>
                  <a:cubicBezTo>
                    <a:pt x="692" y="1948"/>
                    <a:pt x="696" y="1954"/>
                    <a:pt x="697" y="1956"/>
                  </a:cubicBezTo>
                  <a:cubicBezTo>
                    <a:pt x="697" y="1956"/>
                    <a:pt x="697" y="1956"/>
                    <a:pt x="697" y="1956"/>
                  </a:cubicBezTo>
                  <a:cubicBezTo>
                    <a:pt x="699" y="1958"/>
                    <a:pt x="702" y="1961"/>
                    <a:pt x="704" y="1961"/>
                  </a:cubicBezTo>
                  <a:cubicBezTo>
                    <a:pt x="704" y="1961"/>
                    <a:pt x="704" y="1961"/>
                    <a:pt x="704" y="1961"/>
                  </a:cubicBezTo>
                  <a:cubicBezTo>
                    <a:pt x="704" y="1961"/>
                    <a:pt x="704" y="1961"/>
                    <a:pt x="704" y="1961"/>
                  </a:cubicBezTo>
                  <a:cubicBezTo>
                    <a:pt x="704" y="1961"/>
                    <a:pt x="704" y="1961"/>
                    <a:pt x="704" y="1961"/>
                  </a:cubicBezTo>
                  <a:cubicBezTo>
                    <a:pt x="707" y="1960"/>
                    <a:pt x="711" y="1957"/>
                    <a:pt x="711" y="1956"/>
                  </a:cubicBezTo>
                  <a:cubicBezTo>
                    <a:pt x="711" y="1956"/>
                    <a:pt x="711" y="1956"/>
                    <a:pt x="711" y="1956"/>
                  </a:cubicBezTo>
                  <a:cubicBezTo>
                    <a:pt x="711" y="1955"/>
                    <a:pt x="711" y="1955"/>
                    <a:pt x="711" y="1954"/>
                  </a:cubicBezTo>
                  <a:cubicBezTo>
                    <a:pt x="711" y="1954"/>
                    <a:pt x="711" y="1954"/>
                    <a:pt x="711" y="1954"/>
                  </a:cubicBezTo>
                  <a:cubicBezTo>
                    <a:pt x="711" y="1953"/>
                    <a:pt x="711" y="1953"/>
                    <a:pt x="711" y="1952"/>
                  </a:cubicBezTo>
                  <a:cubicBezTo>
                    <a:pt x="711" y="1952"/>
                    <a:pt x="711" y="1952"/>
                    <a:pt x="711" y="1952"/>
                  </a:cubicBezTo>
                  <a:cubicBezTo>
                    <a:pt x="711" y="1951"/>
                    <a:pt x="711" y="1950"/>
                    <a:pt x="711" y="1949"/>
                  </a:cubicBezTo>
                  <a:cubicBezTo>
                    <a:pt x="711" y="1949"/>
                    <a:pt x="711" y="1949"/>
                    <a:pt x="711" y="1949"/>
                  </a:cubicBezTo>
                  <a:cubicBezTo>
                    <a:pt x="711" y="1947"/>
                    <a:pt x="711" y="1946"/>
                    <a:pt x="712" y="1944"/>
                  </a:cubicBezTo>
                  <a:cubicBezTo>
                    <a:pt x="712" y="1944"/>
                    <a:pt x="712" y="1944"/>
                    <a:pt x="712" y="1944"/>
                  </a:cubicBezTo>
                  <a:cubicBezTo>
                    <a:pt x="713" y="1940"/>
                    <a:pt x="714" y="1937"/>
                    <a:pt x="715" y="1935"/>
                  </a:cubicBezTo>
                  <a:cubicBezTo>
                    <a:pt x="715" y="1935"/>
                    <a:pt x="715" y="1935"/>
                    <a:pt x="715" y="1935"/>
                  </a:cubicBezTo>
                  <a:cubicBezTo>
                    <a:pt x="717" y="1932"/>
                    <a:pt x="718" y="1930"/>
                    <a:pt x="719" y="1928"/>
                  </a:cubicBezTo>
                  <a:cubicBezTo>
                    <a:pt x="719" y="1928"/>
                    <a:pt x="719" y="1928"/>
                    <a:pt x="719" y="1928"/>
                  </a:cubicBezTo>
                  <a:cubicBezTo>
                    <a:pt x="720" y="1927"/>
                    <a:pt x="726" y="1921"/>
                    <a:pt x="729" y="1920"/>
                  </a:cubicBezTo>
                  <a:cubicBezTo>
                    <a:pt x="729" y="1920"/>
                    <a:pt x="729" y="1920"/>
                    <a:pt x="729" y="1920"/>
                  </a:cubicBezTo>
                  <a:cubicBezTo>
                    <a:pt x="731" y="1918"/>
                    <a:pt x="735" y="1916"/>
                    <a:pt x="738" y="1914"/>
                  </a:cubicBezTo>
                  <a:cubicBezTo>
                    <a:pt x="738" y="1914"/>
                    <a:pt x="738" y="1914"/>
                    <a:pt x="738" y="1914"/>
                  </a:cubicBezTo>
                  <a:cubicBezTo>
                    <a:pt x="740" y="1911"/>
                    <a:pt x="741" y="1910"/>
                    <a:pt x="742" y="1909"/>
                  </a:cubicBezTo>
                  <a:cubicBezTo>
                    <a:pt x="742" y="1909"/>
                    <a:pt x="742" y="1909"/>
                    <a:pt x="742" y="1909"/>
                  </a:cubicBezTo>
                  <a:cubicBezTo>
                    <a:pt x="743" y="1907"/>
                    <a:pt x="746" y="1903"/>
                    <a:pt x="751" y="1901"/>
                  </a:cubicBezTo>
                  <a:cubicBezTo>
                    <a:pt x="751" y="1901"/>
                    <a:pt x="751" y="1901"/>
                    <a:pt x="751" y="1901"/>
                  </a:cubicBezTo>
                  <a:cubicBezTo>
                    <a:pt x="755" y="1899"/>
                    <a:pt x="762" y="1898"/>
                    <a:pt x="765" y="1898"/>
                  </a:cubicBezTo>
                  <a:cubicBezTo>
                    <a:pt x="765" y="1898"/>
                    <a:pt x="765" y="1898"/>
                    <a:pt x="765" y="1898"/>
                  </a:cubicBezTo>
                  <a:cubicBezTo>
                    <a:pt x="766" y="1897"/>
                    <a:pt x="769" y="1897"/>
                    <a:pt x="771" y="1897"/>
                  </a:cubicBezTo>
                  <a:cubicBezTo>
                    <a:pt x="771" y="1897"/>
                    <a:pt x="771" y="1897"/>
                    <a:pt x="771" y="1897"/>
                  </a:cubicBezTo>
                  <a:cubicBezTo>
                    <a:pt x="772" y="1897"/>
                    <a:pt x="773" y="1897"/>
                    <a:pt x="774" y="1897"/>
                  </a:cubicBezTo>
                  <a:cubicBezTo>
                    <a:pt x="774" y="1897"/>
                    <a:pt x="774" y="1897"/>
                    <a:pt x="774" y="1897"/>
                  </a:cubicBezTo>
                  <a:cubicBezTo>
                    <a:pt x="777" y="1899"/>
                    <a:pt x="780" y="1903"/>
                    <a:pt x="781" y="1905"/>
                  </a:cubicBezTo>
                  <a:cubicBezTo>
                    <a:pt x="781" y="1905"/>
                    <a:pt x="781" y="1905"/>
                    <a:pt x="781" y="1905"/>
                  </a:cubicBezTo>
                  <a:cubicBezTo>
                    <a:pt x="782" y="1906"/>
                    <a:pt x="785" y="1908"/>
                    <a:pt x="786" y="1908"/>
                  </a:cubicBezTo>
                  <a:cubicBezTo>
                    <a:pt x="786" y="1908"/>
                    <a:pt x="786" y="1908"/>
                    <a:pt x="786" y="1908"/>
                  </a:cubicBezTo>
                  <a:cubicBezTo>
                    <a:pt x="786" y="1908"/>
                    <a:pt x="786" y="1908"/>
                    <a:pt x="787" y="1908"/>
                  </a:cubicBezTo>
                  <a:cubicBezTo>
                    <a:pt x="787" y="1908"/>
                    <a:pt x="787" y="1908"/>
                    <a:pt x="787" y="1908"/>
                  </a:cubicBezTo>
                  <a:cubicBezTo>
                    <a:pt x="789" y="1907"/>
                    <a:pt x="791" y="1905"/>
                    <a:pt x="794" y="1905"/>
                  </a:cubicBezTo>
                  <a:cubicBezTo>
                    <a:pt x="794" y="1905"/>
                    <a:pt x="794" y="1905"/>
                    <a:pt x="794" y="1905"/>
                  </a:cubicBezTo>
                  <a:cubicBezTo>
                    <a:pt x="795" y="1905"/>
                    <a:pt x="797" y="1905"/>
                    <a:pt x="797" y="1906"/>
                  </a:cubicBezTo>
                  <a:cubicBezTo>
                    <a:pt x="797" y="1906"/>
                    <a:pt x="797" y="1906"/>
                    <a:pt x="797" y="1906"/>
                  </a:cubicBezTo>
                  <a:cubicBezTo>
                    <a:pt x="800" y="1908"/>
                    <a:pt x="801" y="1910"/>
                    <a:pt x="804" y="1912"/>
                  </a:cubicBezTo>
                  <a:cubicBezTo>
                    <a:pt x="804" y="1912"/>
                    <a:pt x="804" y="1912"/>
                    <a:pt x="804" y="1912"/>
                  </a:cubicBezTo>
                  <a:cubicBezTo>
                    <a:pt x="806" y="1913"/>
                    <a:pt x="809" y="1915"/>
                    <a:pt x="812" y="1917"/>
                  </a:cubicBezTo>
                  <a:cubicBezTo>
                    <a:pt x="812" y="1917"/>
                    <a:pt x="812" y="1917"/>
                    <a:pt x="812" y="1917"/>
                  </a:cubicBezTo>
                  <a:cubicBezTo>
                    <a:pt x="815" y="1920"/>
                    <a:pt x="817" y="1922"/>
                    <a:pt x="820" y="1922"/>
                  </a:cubicBezTo>
                  <a:cubicBezTo>
                    <a:pt x="820" y="1922"/>
                    <a:pt x="820" y="1922"/>
                    <a:pt x="820" y="1922"/>
                  </a:cubicBezTo>
                  <a:cubicBezTo>
                    <a:pt x="821" y="1922"/>
                    <a:pt x="821" y="1922"/>
                    <a:pt x="821" y="1922"/>
                  </a:cubicBezTo>
                  <a:cubicBezTo>
                    <a:pt x="821" y="1922"/>
                    <a:pt x="821" y="1922"/>
                    <a:pt x="821" y="1922"/>
                  </a:cubicBezTo>
                  <a:cubicBezTo>
                    <a:pt x="823" y="1922"/>
                    <a:pt x="825" y="1921"/>
                    <a:pt x="826" y="1921"/>
                  </a:cubicBezTo>
                  <a:cubicBezTo>
                    <a:pt x="826" y="1921"/>
                    <a:pt x="826" y="1921"/>
                    <a:pt x="826" y="1921"/>
                  </a:cubicBezTo>
                  <a:cubicBezTo>
                    <a:pt x="828" y="1921"/>
                    <a:pt x="829" y="1922"/>
                    <a:pt x="831" y="1923"/>
                  </a:cubicBezTo>
                  <a:cubicBezTo>
                    <a:pt x="831" y="1923"/>
                    <a:pt x="831" y="1923"/>
                    <a:pt x="831" y="1923"/>
                  </a:cubicBezTo>
                  <a:cubicBezTo>
                    <a:pt x="835" y="1925"/>
                    <a:pt x="840" y="1932"/>
                    <a:pt x="843" y="1934"/>
                  </a:cubicBezTo>
                  <a:cubicBezTo>
                    <a:pt x="843" y="1934"/>
                    <a:pt x="843" y="1934"/>
                    <a:pt x="843" y="1934"/>
                  </a:cubicBezTo>
                  <a:cubicBezTo>
                    <a:pt x="846" y="1936"/>
                    <a:pt x="852" y="1939"/>
                    <a:pt x="853" y="1940"/>
                  </a:cubicBezTo>
                  <a:cubicBezTo>
                    <a:pt x="853" y="1940"/>
                    <a:pt x="853" y="1940"/>
                    <a:pt x="853" y="1940"/>
                  </a:cubicBezTo>
                  <a:cubicBezTo>
                    <a:pt x="854" y="1941"/>
                    <a:pt x="854" y="1941"/>
                    <a:pt x="854" y="1941"/>
                  </a:cubicBezTo>
                  <a:cubicBezTo>
                    <a:pt x="854" y="1941"/>
                    <a:pt x="854" y="1941"/>
                    <a:pt x="854" y="1941"/>
                  </a:cubicBezTo>
                  <a:cubicBezTo>
                    <a:pt x="854" y="1941"/>
                    <a:pt x="854" y="1941"/>
                    <a:pt x="854" y="1940"/>
                  </a:cubicBezTo>
                  <a:cubicBezTo>
                    <a:pt x="854" y="1940"/>
                    <a:pt x="854" y="1940"/>
                    <a:pt x="854" y="1940"/>
                  </a:cubicBezTo>
                  <a:cubicBezTo>
                    <a:pt x="855" y="1940"/>
                    <a:pt x="855" y="1939"/>
                    <a:pt x="855" y="1938"/>
                  </a:cubicBezTo>
                  <a:cubicBezTo>
                    <a:pt x="855" y="1938"/>
                    <a:pt x="855" y="1938"/>
                    <a:pt x="855" y="1938"/>
                  </a:cubicBezTo>
                  <a:cubicBezTo>
                    <a:pt x="856" y="1937"/>
                    <a:pt x="857" y="1936"/>
                    <a:pt x="859" y="1936"/>
                  </a:cubicBezTo>
                  <a:cubicBezTo>
                    <a:pt x="859" y="1936"/>
                    <a:pt x="859" y="1936"/>
                    <a:pt x="859" y="1936"/>
                  </a:cubicBezTo>
                  <a:cubicBezTo>
                    <a:pt x="859" y="1936"/>
                    <a:pt x="859" y="1936"/>
                    <a:pt x="859" y="1936"/>
                  </a:cubicBezTo>
                  <a:cubicBezTo>
                    <a:pt x="859" y="1936"/>
                    <a:pt x="859" y="1936"/>
                    <a:pt x="859" y="1936"/>
                  </a:cubicBezTo>
                  <a:cubicBezTo>
                    <a:pt x="860" y="1936"/>
                    <a:pt x="860" y="1936"/>
                    <a:pt x="861" y="1936"/>
                  </a:cubicBezTo>
                  <a:cubicBezTo>
                    <a:pt x="861" y="1936"/>
                    <a:pt x="861" y="1936"/>
                    <a:pt x="861" y="1936"/>
                  </a:cubicBezTo>
                  <a:cubicBezTo>
                    <a:pt x="863" y="1936"/>
                    <a:pt x="864" y="1936"/>
                    <a:pt x="865" y="1935"/>
                  </a:cubicBezTo>
                  <a:cubicBezTo>
                    <a:pt x="865" y="1935"/>
                    <a:pt x="865" y="1935"/>
                    <a:pt x="865" y="1935"/>
                  </a:cubicBezTo>
                  <a:cubicBezTo>
                    <a:pt x="866" y="1935"/>
                    <a:pt x="867" y="1932"/>
                    <a:pt x="870" y="1932"/>
                  </a:cubicBezTo>
                  <a:cubicBezTo>
                    <a:pt x="870" y="1932"/>
                    <a:pt x="870" y="1932"/>
                    <a:pt x="870" y="1932"/>
                  </a:cubicBezTo>
                  <a:cubicBezTo>
                    <a:pt x="871" y="1932"/>
                    <a:pt x="872" y="1932"/>
                    <a:pt x="872" y="1932"/>
                  </a:cubicBezTo>
                  <a:cubicBezTo>
                    <a:pt x="872" y="1932"/>
                    <a:pt x="872" y="1932"/>
                    <a:pt x="872" y="1932"/>
                  </a:cubicBezTo>
                  <a:cubicBezTo>
                    <a:pt x="875" y="1933"/>
                    <a:pt x="876" y="1936"/>
                    <a:pt x="877" y="1938"/>
                  </a:cubicBezTo>
                  <a:cubicBezTo>
                    <a:pt x="877" y="1938"/>
                    <a:pt x="877" y="1938"/>
                    <a:pt x="877" y="1938"/>
                  </a:cubicBezTo>
                  <a:cubicBezTo>
                    <a:pt x="879" y="1940"/>
                    <a:pt x="879" y="1943"/>
                    <a:pt x="881" y="1944"/>
                  </a:cubicBezTo>
                  <a:cubicBezTo>
                    <a:pt x="881" y="1944"/>
                    <a:pt x="881" y="1944"/>
                    <a:pt x="881" y="1944"/>
                  </a:cubicBezTo>
                  <a:cubicBezTo>
                    <a:pt x="882" y="1944"/>
                    <a:pt x="884" y="1945"/>
                    <a:pt x="885" y="1946"/>
                  </a:cubicBezTo>
                  <a:cubicBezTo>
                    <a:pt x="885" y="1946"/>
                    <a:pt x="885" y="1946"/>
                    <a:pt x="885" y="1946"/>
                  </a:cubicBezTo>
                  <a:cubicBezTo>
                    <a:pt x="886" y="1947"/>
                    <a:pt x="888" y="1948"/>
                    <a:pt x="888" y="1950"/>
                  </a:cubicBezTo>
                  <a:cubicBezTo>
                    <a:pt x="888" y="1950"/>
                    <a:pt x="888" y="1950"/>
                    <a:pt x="888" y="1950"/>
                  </a:cubicBezTo>
                  <a:cubicBezTo>
                    <a:pt x="888" y="1950"/>
                    <a:pt x="888" y="1950"/>
                    <a:pt x="888" y="1950"/>
                  </a:cubicBezTo>
                  <a:cubicBezTo>
                    <a:pt x="888" y="1950"/>
                    <a:pt x="888" y="1950"/>
                    <a:pt x="888" y="1950"/>
                  </a:cubicBezTo>
                  <a:cubicBezTo>
                    <a:pt x="888" y="1952"/>
                    <a:pt x="886" y="1954"/>
                    <a:pt x="885" y="1954"/>
                  </a:cubicBezTo>
                  <a:cubicBezTo>
                    <a:pt x="885" y="1954"/>
                    <a:pt x="885" y="1954"/>
                    <a:pt x="885" y="1954"/>
                  </a:cubicBezTo>
                  <a:cubicBezTo>
                    <a:pt x="886" y="1955"/>
                    <a:pt x="888" y="1956"/>
                    <a:pt x="888" y="1958"/>
                  </a:cubicBezTo>
                  <a:cubicBezTo>
                    <a:pt x="888" y="1958"/>
                    <a:pt x="888" y="1958"/>
                    <a:pt x="888" y="1958"/>
                  </a:cubicBezTo>
                  <a:cubicBezTo>
                    <a:pt x="888" y="1959"/>
                    <a:pt x="888" y="1960"/>
                    <a:pt x="888" y="1960"/>
                  </a:cubicBezTo>
                  <a:cubicBezTo>
                    <a:pt x="888" y="1960"/>
                    <a:pt x="888" y="1960"/>
                    <a:pt x="888" y="1960"/>
                  </a:cubicBezTo>
                  <a:cubicBezTo>
                    <a:pt x="887" y="1964"/>
                    <a:pt x="884" y="1972"/>
                    <a:pt x="884" y="1973"/>
                  </a:cubicBezTo>
                  <a:cubicBezTo>
                    <a:pt x="884" y="1973"/>
                    <a:pt x="884" y="1973"/>
                    <a:pt x="884" y="1973"/>
                  </a:cubicBezTo>
                  <a:cubicBezTo>
                    <a:pt x="884" y="1974"/>
                    <a:pt x="884" y="1975"/>
                    <a:pt x="884" y="1975"/>
                  </a:cubicBezTo>
                  <a:cubicBezTo>
                    <a:pt x="884" y="1975"/>
                    <a:pt x="884" y="1975"/>
                    <a:pt x="884" y="1975"/>
                  </a:cubicBezTo>
                  <a:cubicBezTo>
                    <a:pt x="884" y="1977"/>
                    <a:pt x="884" y="1978"/>
                    <a:pt x="887" y="1979"/>
                  </a:cubicBezTo>
                  <a:cubicBezTo>
                    <a:pt x="887" y="1979"/>
                    <a:pt x="887" y="1979"/>
                    <a:pt x="887" y="1979"/>
                  </a:cubicBezTo>
                  <a:cubicBezTo>
                    <a:pt x="891" y="1982"/>
                    <a:pt x="895" y="1983"/>
                    <a:pt x="898" y="1983"/>
                  </a:cubicBezTo>
                  <a:cubicBezTo>
                    <a:pt x="898" y="1983"/>
                    <a:pt x="898" y="1983"/>
                    <a:pt x="898" y="1983"/>
                  </a:cubicBezTo>
                  <a:cubicBezTo>
                    <a:pt x="902" y="1984"/>
                    <a:pt x="906" y="1983"/>
                    <a:pt x="908" y="1985"/>
                  </a:cubicBezTo>
                  <a:cubicBezTo>
                    <a:pt x="908" y="1985"/>
                    <a:pt x="908" y="1985"/>
                    <a:pt x="908" y="1985"/>
                  </a:cubicBezTo>
                  <a:cubicBezTo>
                    <a:pt x="910" y="1986"/>
                    <a:pt x="911" y="1987"/>
                    <a:pt x="912" y="1992"/>
                  </a:cubicBezTo>
                  <a:cubicBezTo>
                    <a:pt x="912" y="1992"/>
                    <a:pt x="912" y="1992"/>
                    <a:pt x="912" y="1992"/>
                  </a:cubicBezTo>
                  <a:cubicBezTo>
                    <a:pt x="914" y="1995"/>
                    <a:pt x="914" y="1997"/>
                    <a:pt x="914" y="1999"/>
                  </a:cubicBezTo>
                  <a:cubicBezTo>
                    <a:pt x="914" y="1999"/>
                    <a:pt x="914" y="1999"/>
                    <a:pt x="914" y="1999"/>
                  </a:cubicBezTo>
                  <a:cubicBezTo>
                    <a:pt x="914" y="1999"/>
                    <a:pt x="914" y="2000"/>
                    <a:pt x="914" y="2000"/>
                  </a:cubicBezTo>
                  <a:cubicBezTo>
                    <a:pt x="914" y="2000"/>
                    <a:pt x="914" y="2000"/>
                    <a:pt x="914" y="2000"/>
                  </a:cubicBezTo>
                  <a:cubicBezTo>
                    <a:pt x="914" y="2001"/>
                    <a:pt x="914" y="2004"/>
                    <a:pt x="911" y="2006"/>
                  </a:cubicBezTo>
                  <a:cubicBezTo>
                    <a:pt x="911" y="2006"/>
                    <a:pt x="911" y="2006"/>
                    <a:pt x="911" y="2006"/>
                  </a:cubicBezTo>
                  <a:cubicBezTo>
                    <a:pt x="909" y="2009"/>
                    <a:pt x="906" y="2012"/>
                    <a:pt x="906" y="2015"/>
                  </a:cubicBezTo>
                  <a:cubicBezTo>
                    <a:pt x="906" y="2015"/>
                    <a:pt x="906" y="2015"/>
                    <a:pt x="906" y="2015"/>
                  </a:cubicBezTo>
                  <a:cubicBezTo>
                    <a:pt x="906" y="2015"/>
                    <a:pt x="906" y="2015"/>
                    <a:pt x="906" y="2015"/>
                  </a:cubicBezTo>
                  <a:cubicBezTo>
                    <a:pt x="906" y="2015"/>
                    <a:pt x="906" y="2015"/>
                    <a:pt x="906" y="2015"/>
                  </a:cubicBezTo>
                  <a:cubicBezTo>
                    <a:pt x="906" y="2019"/>
                    <a:pt x="906" y="2019"/>
                    <a:pt x="907" y="2022"/>
                  </a:cubicBezTo>
                  <a:cubicBezTo>
                    <a:pt x="907" y="2022"/>
                    <a:pt x="907" y="2022"/>
                    <a:pt x="907" y="2022"/>
                  </a:cubicBezTo>
                  <a:cubicBezTo>
                    <a:pt x="908" y="2024"/>
                    <a:pt x="909" y="2026"/>
                    <a:pt x="909" y="2028"/>
                  </a:cubicBezTo>
                  <a:cubicBezTo>
                    <a:pt x="909" y="2028"/>
                    <a:pt x="909" y="2028"/>
                    <a:pt x="909" y="2028"/>
                  </a:cubicBezTo>
                  <a:cubicBezTo>
                    <a:pt x="909" y="2029"/>
                    <a:pt x="909" y="2029"/>
                    <a:pt x="909" y="2030"/>
                  </a:cubicBezTo>
                  <a:cubicBezTo>
                    <a:pt x="909" y="2030"/>
                    <a:pt x="909" y="2030"/>
                    <a:pt x="909" y="2030"/>
                  </a:cubicBezTo>
                  <a:cubicBezTo>
                    <a:pt x="908" y="2031"/>
                    <a:pt x="908" y="2033"/>
                    <a:pt x="908" y="2034"/>
                  </a:cubicBezTo>
                  <a:cubicBezTo>
                    <a:pt x="908" y="2034"/>
                    <a:pt x="908" y="2034"/>
                    <a:pt x="908" y="2034"/>
                  </a:cubicBezTo>
                  <a:cubicBezTo>
                    <a:pt x="908" y="2035"/>
                    <a:pt x="908" y="2035"/>
                    <a:pt x="908" y="2035"/>
                  </a:cubicBezTo>
                  <a:cubicBezTo>
                    <a:pt x="908" y="2035"/>
                    <a:pt x="908" y="2035"/>
                    <a:pt x="908" y="2035"/>
                  </a:cubicBezTo>
                  <a:cubicBezTo>
                    <a:pt x="908" y="2035"/>
                    <a:pt x="908" y="2035"/>
                    <a:pt x="908" y="2035"/>
                  </a:cubicBezTo>
                  <a:cubicBezTo>
                    <a:pt x="908" y="2035"/>
                    <a:pt x="908" y="2035"/>
                    <a:pt x="908" y="2035"/>
                  </a:cubicBezTo>
                  <a:cubicBezTo>
                    <a:pt x="908" y="2035"/>
                    <a:pt x="908" y="2035"/>
                    <a:pt x="908" y="2035"/>
                  </a:cubicBezTo>
                  <a:cubicBezTo>
                    <a:pt x="909" y="2035"/>
                    <a:pt x="909" y="2035"/>
                    <a:pt x="909" y="2035"/>
                  </a:cubicBezTo>
                  <a:cubicBezTo>
                    <a:pt x="909" y="2035"/>
                    <a:pt x="909" y="2035"/>
                    <a:pt x="909" y="2035"/>
                  </a:cubicBezTo>
                  <a:cubicBezTo>
                    <a:pt x="911" y="2035"/>
                    <a:pt x="913" y="2034"/>
                    <a:pt x="916" y="2034"/>
                  </a:cubicBezTo>
                  <a:cubicBezTo>
                    <a:pt x="916" y="2034"/>
                    <a:pt x="916" y="2034"/>
                    <a:pt x="916" y="2034"/>
                  </a:cubicBezTo>
                  <a:cubicBezTo>
                    <a:pt x="916" y="2034"/>
                    <a:pt x="917" y="2035"/>
                    <a:pt x="917" y="2035"/>
                  </a:cubicBezTo>
                  <a:cubicBezTo>
                    <a:pt x="917" y="2035"/>
                    <a:pt x="917" y="2035"/>
                    <a:pt x="917" y="2035"/>
                  </a:cubicBezTo>
                  <a:cubicBezTo>
                    <a:pt x="920" y="2035"/>
                    <a:pt x="924" y="2035"/>
                    <a:pt x="927" y="2035"/>
                  </a:cubicBezTo>
                  <a:cubicBezTo>
                    <a:pt x="927" y="2035"/>
                    <a:pt x="927" y="2035"/>
                    <a:pt x="927" y="2035"/>
                  </a:cubicBezTo>
                  <a:cubicBezTo>
                    <a:pt x="928" y="2035"/>
                    <a:pt x="929" y="2035"/>
                    <a:pt x="930" y="2035"/>
                  </a:cubicBezTo>
                  <a:cubicBezTo>
                    <a:pt x="930" y="2035"/>
                    <a:pt x="930" y="2035"/>
                    <a:pt x="930" y="2035"/>
                  </a:cubicBezTo>
                  <a:cubicBezTo>
                    <a:pt x="932" y="2035"/>
                    <a:pt x="937" y="2034"/>
                    <a:pt x="941" y="2034"/>
                  </a:cubicBezTo>
                  <a:cubicBezTo>
                    <a:pt x="941" y="2034"/>
                    <a:pt x="941" y="2034"/>
                    <a:pt x="941" y="2034"/>
                  </a:cubicBezTo>
                  <a:cubicBezTo>
                    <a:pt x="942" y="2034"/>
                    <a:pt x="943" y="2034"/>
                    <a:pt x="944" y="2034"/>
                  </a:cubicBezTo>
                  <a:cubicBezTo>
                    <a:pt x="944" y="2034"/>
                    <a:pt x="944" y="2034"/>
                    <a:pt x="944" y="2034"/>
                  </a:cubicBezTo>
                  <a:cubicBezTo>
                    <a:pt x="947" y="2035"/>
                    <a:pt x="949" y="2036"/>
                    <a:pt x="952" y="2038"/>
                  </a:cubicBezTo>
                  <a:cubicBezTo>
                    <a:pt x="952" y="2038"/>
                    <a:pt x="952" y="2038"/>
                    <a:pt x="952" y="2038"/>
                  </a:cubicBezTo>
                  <a:cubicBezTo>
                    <a:pt x="954" y="2040"/>
                    <a:pt x="956" y="2040"/>
                    <a:pt x="958" y="2040"/>
                  </a:cubicBezTo>
                  <a:cubicBezTo>
                    <a:pt x="958" y="2040"/>
                    <a:pt x="958" y="2040"/>
                    <a:pt x="958" y="2040"/>
                  </a:cubicBezTo>
                  <a:cubicBezTo>
                    <a:pt x="958" y="2040"/>
                    <a:pt x="958" y="2040"/>
                    <a:pt x="958" y="2040"/>
                  </a:cubicBezTo>
                  <a:cubicBezTo>
                    <a:pt x="958" y="2040"/>
                    <a:pt x="958" y="2040"/>
                    <a:pt x="958" y="2040"/>
                  </a:cubicBezTo>
                  <a:cubicBezTo>
                    <a:pt x="959" y="2040"/>
                    <a:pt x="959" y="2040"/>
                    <a:pt x="960" y="2040"/>
                  </a:cubicBezTo>
                  <a:cubicBezTo>
                    <a:pt x="960" y="2040"/>
                    <a:pt x="960" y="2040"/>
                    <a:pt x="960" y="2040"/>
                  </a:cubicBezTo>
                  <a:cubicBezTo>
                    <a:pt x="961" y="2040"/>
                    <a:pt x="963" y="2040"/>
                    <a:pt x="964" y="2041"/>
                  </a:cubicBezTo>
                  <a:cubicBezTo>
                    <a:pt x="964" y="2041"/>
                    <a:pt x="964" y="2041"/>
                    <a:pt x="964" y="2041"/>
                  </a:cubicBezTo>
                  <a:cubicBezTo>
                    <a:pt x="966" y="2042"/>
                    <a:pt x="973" y="2046"/>
                    <a:pt x="977" y="2046"/>
                  </a:cubicBezTo>
                  <a:cubicBezTo>
                    <a:pt x="977" y="2046"/>
                    <a:pt x="977" y="2046"/>
                    <a:pt x="977" y="2046"/>
                  </a:cubicBezTo>
                  <a:cubicBezTo>
                    <a:pt x="977" y="2046"/>
                    <a:pt x="977" y="2046"/>
                    <a:pt x="978" y="2046"/>
                  </a:cubicBezTo>
                  <a:cubicBezTo>
                    <a:pt x="978" y="2046"/>
                    <a:pt x="978" y="2046"/>
                    <a:pt x="978" y="2046"/>
                  </a:cubicBezTo>
                  <a:cubicBezTo>
                    <a:pt x="981" y="2046"/>
                    <a:pt x="983" y="2045"/>
                    <a:pt x="987" y="2045"/>
                  </a:cubicBezTo>
                  <a:cubicBezTo>
                    <a:pt x="987" y="2045"/>
                    <a:pt x="987" y="2045"/>
                    <a:pt x="987" y="2045"/>
                  </a:cubicBezTo>
                  <a:cubicBezTo>
                    <a:pt x="988" y="2045"/>
                    <a:pt x="990" y="2045"/>
                    <a:pt x="992" y="2046"/>
                  </a:cubicBezTo>
                  <a:cubicBezTo>
                    <a:pt x="992" y="2046"/>
                    <a:pt x="992" y="2046"/>
                    <a:pt x="992" y="2046"/>
                  </a:cubicBezTo>
                  <a:cubicBezTo>
                    <a:pt x="998" y="2046"/>
                    <a:pt x="1003" y="2047"/>
                    <a:pt x="1007" y="2047"/>
                  </a:cubicBezTo>
                  <a:cubicBezTo>
                    <a:pt x="1007" y="2047"/>
                    <a:pt x="1007" y="2047"/>
                    <a:pt x="1007" y="2047"/>
                  </a:cubicBezTo>
                  <a:cubicBezTo>
                    <a:pt x="1009" y="2047"/>
                    <a:pt x="1010" y="2047"/>
                    <a:pt x="1011" y="2047"/>
                  </a:cubicBezTo>
                  <a:cubicBezTo>
                    <a:pt x="1011" y="2047"/>
                    <a:pt x="1011" y="2047"/>
                    <a:pt x="1011" y="2047"/>
                  </a:cubicBezTo>
                  <a:cubicBezTo>
                    <a:pt x="1017" y="2046"/>
                    <a:pt x="1021" y="2044"/>
                    <a:pt x="1022" y="2044"/>
                  </a:cubicBezTo>
                  <a:cubicBezTo>
                    <a:pt x="1022" y="2044"/>
                    <a:pt x="1022" y="2044"/>
                    <a:pt x="1022" y="2044"/>
                  </a:cubicBezTo>
                  <a:cubicBezTo>
                    <a:pt x="1024" y="2043"/>
                    <a:pt x="1026" y="2042"/>
                    <a:pt x="1026" y="2040"/>
                  </a:cubicBezTo>
                  <a:cubicBezTo>
                    <a:pt x="1026" y="2040"/>
                    <a:pt x="1026" y="2040"/>
                    <a:pt x="1026" y="2040"/>
                  </a:cubicBezTo>
                  <a:cubicBezTo>
                    <a:pt x="1027" y="2037"/>
                    <a:pt x="1028" y="2033"/>
                    <a:pt x="1031" y="2030"/>
                  </a:cubicBezTo>
                  <a:cubicBezTo>
                    <a:pt x="1031" y="2030"/>
                    <a:pt x="1031" y="2030"/>
                    <a:pt x="1031" y="2030"/>
                  </a:cubicBezTo>
                  <a:cubicBezTo>
                    <a:pt x="1033" y="2027"/>
                    <a:pt x="1047" y="2016"/>
                    <a:pt x="1047" y="2016"/>
                  </a:cubicBezTo>
                  <a:cubicBezTo>
                    <a:pt x="1047" y="2016"/>
                    <a:pt x="1047" y="2016"/>
                    <a:pt x="1047" y="2016"/>
                  </a:cubicBezTo>
                  <a:cubicBezTo>
                    <a:pt x="1047" y="2016"/>
                    <a:pt x="1055" y="2009"/>
                    <a:pt x="1056" y="2008"/>
                  </a:cubicBezTo>
                  <a:cubicBezTo>
                    <a:pt x="1056" y="2008"/>
                    <a:pt x="1056" y="2008"/>
                    <a:pt x="1056" y="2008"/>
                  </a:cubicBezTo>
                  <a:cubicBezTo>
                    <a:pt x="1057" y="2007"/>
                    <a:pt x="1060" y="2002"/>
                    <a:pt x="1065" y="2002"/>
                  </a:cubicBezTo>
                  <a:cubicBezTo>
                    <a:pt x="1065" y="2002"/>
                    <a:pt x="1065" y="2002"/>
                    <a:pt x="1065" y="2002"/>
                  </a:cubicBezTo>
                  <a:cubicBezTo>
                    <a:pt x="1066" y="2002"/>
                    <a:pt x="1066" y="2002"/>
                    <a:pt x="1066" y="2002"/>
                  </a:cubicBezTo>
                  <a:cubicBezTo>
                    <a:pt x="1066" y="2002"/>
                    <a:pt x="1066" y="2002"/>
                    <a:pt x="1066" y="2002"/>
                  </a:cubicBezTo>
                  <a:cubicBezTo>
                    <a:pt x="1071" y="2003"/>
                    <a:pt x="1073" y="2004"/>
                    <a:pt x="1077" y="2004"/>
                  </a:cubicBezTo>
                  <a:cubicBezTo>
                    <a:pt x="1077" y="2004"/>
                    <a:pt x="1077" y="2004"/>
                    <a:pt x="1077" y="2004"/>
                  </a:cubicBezTo>
                  <a:cubicBezTo>
                    <a:pt x="1078" y="2004"/>
                    <a:pt x="1079" y="2004"/>
                    <a:pt x="1080" y="2004"/>
                  </a:cubicBezTo>
                  <a:cubicBezTo>
                    <a:pt x="1080" y="2004"/>
                    <a:pt x="1080" y="2004"/>
                    <a:pt x="1080" y="2004"/>
                  </a:cubicBezTo>
                  <a:cubicBezTo>
                    <a:pt x="1086" y="2003"/>
                    <a:pt x="1105" y="1996"/>
                    <a:pt x="1110" y="1995"/>
                  </a:cubicBezTo>
                  <a:cubicBezTo>
                    <a:pt x="1110" y="1995"/>
                    <a:pt x="1110" y="1995"/>
                    <a:pt x="1110" y="1995"/>
                  </a:cubicBezTo>
                  <a:cubicBezTo>
                    <a:pt x="1114" y="1993"/>
                    <a:pt x="1123" y="1991"/>
                    <a:pt x="1126" y="1990"/>
                  </a:cubicBezTo>
                  <a:cubicBezTo>
                    <a:pt x="1126" y="1990"/>
                    <a:pt x="1126" y="1990"/>
                    <a:pt x="1126" y="1990"/>
                  </a:cubicBezTo>
                  <a:cubicBezTo>
                    <a:pt x="1130" y="1989"/>
                    <a:pt x="1135" y="1987"/>
                    <a:pt x="1137" y="1984"/>
                  </a:cubicBezTo>
                  <a:cubicBezTo>
                    <a:pt x="1137" y="1984"/>
                    <a:pt x="1137" y="1984"/>
                    <a:pt x="1137" y="1984"/>
                  </a:cubicBezTo>
                  <a:cubicBezTo>
                    <a:pt x="1138" y="1982"/>
                    <a:pt x="1139" y="1980"/>
                    <a:pt x="1140" y="1978"/>
                  </a:cubicBezTo>
                  <a:cubicBezTo>
                    <a:pt x="1140" y="1978"/>
                    <a:pt x="1140" y="1978"/>
                    <a:pt x="1140" y="1978"/>
                  </a:cubicBezTo>
                  <a:cubicBezTo>
                    <a:pt x="1142" y="1976"/>
                    <a:pt x="1142" y="1975"/>
                    <a:pt x="1143" y="1974"/>
                  </a:cubicBezTo>
                  <a:cubicBezTo>
                    <a:pt x="1143" y="1974"/>
                    <a:pt x="1143" y="1974"/>
                    <a:pt x="1143" y="1974"/>
                  </a:cubicBezTo>
                  <a:cubicBezTo>
                    <a:pt x="1144" y="1973"/>
                    <a:pt x="1146" y="1971"/>
                    <a:pt x="1150" y="1971"/>
                  </a:cubicBezTo>
                  <a:cubicBezTo>
                    <a:pt x="1150" y="1971"/>
                    <a:pt x="1150" y="1971"/>
                    <a:pt x="1150" y="1971"/>
                  </a:cubicBezTo>
                  <a:cubicBezTo>
                    <a:pt x="1154" y="1970"/>
                    <a:pt x="1156" y="1970"/>
                    <a:pt x="1159" y="1969"/>
                  </a:cubicBezTo>
                  <a:cubicBezTo>
                    <a:pt x="1159" y="1969"/>
                    <a:pt x="1159" y="1969"/>
                    <a:pt x="1159" y="1969"/>
                  </a:cubicBezTo>
                  <a:cubicBezTo>
                    <a:pt x="1160" y="1969"/>
                    <a:pt x="1163" y="1967"/>
                    <a:pt x="1167" y="1966"/>
                  </a:cubicBezTo>
                  <a:cubicBezTo>
                    <a:pt x="1167" y="1966"/>
                    <a:pt x="1167" y="1966"/>
                    <a:pt x="1167" y="1966"/>
                  </a:cubicBezTo>
                  <a:cubicBezTo>
                    <a:pt x="1168" y="1966"/>
                    <a:pt x="1169" y="1965"/>
                    <a:pt x="1170" y="1965"/>
                  </a:cubicBezTo>
                  <a:cubicBezTo>
                    <a:pt x="1170" y="1965"/>
                    <a:pt x="1170" y="1965"/>
                    <a:pt x="1170" y="1965"/>
                  </a:cubicBezTo>
                  <a:cubicBezTo>
                    <a:pt x="1171" y="1965"/>
                    <a:pt x="1173" y="1966"/>
                    <a:pt x="1173" y="1968"/>
                  </a:cubicBezTo>
                  <a:cubicBezTo>
                    <a:pt x="1173" y="1968"/>
                    <a:pt x="1173" y="1968"/>
                    <a:pt x="1173" y="1968"/>
                  </a:cubicBezTo>
                  <a:cubicBezTo>
                    <a:pt x="1173" y="1969"/>
                    <a:pt x="1173" y="1969"/>
                    <a:pt x="1174" y="1970"/>
                  </a:cubicBezTo>
                  <a:cubicBezTo>
                    <a:pt x="1174" y="1970"/>
                    <a:pt x="1174" y="1970"/>
                    <a:pt x="1174" y="1970"/>
                  </a:cubicBezTo>
                  <a:cubicBezTo>
                    <a:pt x="1174" y="1971"/>
                    <a:pt x="1174" y="1971"/>
                    <a:pt x="1174" y="1971"/>
                  </a:cubicBezTo>
                  <a:cubicBezTo>
                    <a:pt x="1174" y="1971"/>
                    <a:pt x="1174" y="1971"/>
                    <a:pt x="1174" y="1971"/>
                  </a:cubicBezTo>
                  <a:cubicBezTo>
                    <a:pt x="1174" y="1971"/>
                    <a:pt x="1175" y="1971"/>
                    <a:pt x="1175" y="1971"/>
                  </a:cubicBezTo>
                  <a:cubicBezTo>
                    <a:pt x="1175" y="1971"/>
                    <a:pt x="1175" y="1971"/>
                    <a:pt x="1175" y="1971"/>
                  </a:cubicBezTo>
                  <a:cubicBezTo>
                    <a:pt x="1176" y="1971"/>
                    <a:pt x="1178" y="1971"/>
                    <a:pt x="1180" y="1970"/>
                  </a:cubicBezTo>
                  <a:cubicBezTo>
                    <a:pt x="1180" y="1970"/>
                    <a:pt x="1180" y="1970"/>
                    <a:pt x="1180" y="1970"/>
                  </a:cubicBezTo>
                  <a:cubicBezTo>
                    <a:pt x="1181" y="1970"/>
                    <a:pt x="1181" y="1970"/>
                    <a:pt x="1182" y="1970"/>
                  </a:cubicBezTo>
                  <a:cubicBezTo>
                    <a:pt x="1182" y="1970"/>
                    <a:pt x="1182" y="1970"/>
                    <a:pt x="1182" y="1970"/>
                  </a:cubicBezTo>
                  <a:cubicBezTo>
                    <a:pt x="1184" y="1970"/>
                    <a:pt x="1185" y="1971"/>
                    <a:pt x="1185" y="1971"/>
                  </a:cubicBezTo>
                  <a:cubicBezTo>
                    <a:pt x="1185" y="1971"/>
                    <a:pt x="1185" y="1971"/>
                    <a:pt x="1185" y="1971"/>
                  </a:cubicBezTo>
                  <a:cubicBezTo>
                    <a:pt x="1187" y="1973"/>
                    <a:pt x="1187" y="1974"/>
                    <a:pt x="1188" y="1974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9" y="1974"/>
                    <a:pt x="1189" y="1974"/>
                    <a:pt x="1190" y="1974"/>
                  </a:cubicBezTo>
                  <a:cubicBezTo>
                    <a:pt x="1190" y="1974"/>
                    <a:pt x="1190" y="1974"/>
                    <a:pt x="1190" y="1974"/>
                  </a:cubicBezTo>
                  <a:cubicBezTo>
                    <a:pt x="1190" y="1974"/>
                    <a:pt x="1190" y="1974"/>
                    <a:pt x="1191" y="1974"/>
                  </a:cubicBezTo>
                  <a:cubicBezTo>
                    <a:pt x="1191" y="1974"/>
                    <a:pt x="1191" y="1974"/>
                    <a:pt x="1191" y="1974"/>
                  </a:cubicBezTo>
                  <a:cubicBezTo>
                    <a:pt x="1193" y="1974"/>
                    <a:pt x="1193" y="1974"/>
                    <a:pt x="1194" y="1974"/>
                  </a:cubicBezTo>
                  <a:cubicBezTo>
                    <a:pt x="1194" y="1974"/>
                    <a:pt x="1194" y="1974"/>
                    <a:pt x="1194" y="1974"/>
                  </a:cubicBezTo>
                  <a:cubicBezTo>
                    <a:pt x="1195" y="1974"/>
                    <a:pt x="1196" y="1974"/>
                    <a:pt x="1196" y="1974"/>
                  </a:cubicBezTo>
                  <a:cubicBezTo>
                    <a:pt x="1196" y="1974"/>
                    <a:pt x="1196" y="1974"/>
                    <a:pt x="1196" y="1974"/>
                  </a:cubicBezTo>
                  <a:cubicBezTo>
                    <a:pt x="1197" y="1974"/>
                    <a:pt x="1198" y="1974"/>
                    <a:pt x="1198" y="1974"/>
                  </a:cubicBezTo>
                  <a:cubicBezTo>
                    <a:pt x="1198" y="1974"/>
                    <a:pt x="1198" y="1974"/>
                    <a:pt x="1198" y="1974"/>
                  </a:cubicBezTo>
                  <a:cubicBezTo>
                    <a:pt x="1199" y="1974"/>
                    <a:pt x="1199" y="1974"/>
                    <a:pt x="1199" y="1974"/>
                  </a:cubicBezTo>
                  <a:cubicBezTo>
                    <a:pt x="1199" y="1974"/>
                    <a:pt x="1199" y="1974"/>
                    <a:pt x="1199" y="1974"/>
                  </a:cubicBezTo>
                  <a:cubicBezTo>
                    <a:pt x="1199" y="1974"/>
                    <a:pt x="1201" y="1974"/>
                    <a:pt x="1202" y="1974"/>
                  </a:cubicBezTo>
                  <a:cubicBezTo>
                    <a:pt x="1202" y="1974"/>
                    <a:pt x="1202" y="1974"/>
                    <a:pt x="1202" y="1974"/>
                  </a:cubicBezTo>
                  <a:cubicBezTo>
                    <a:pt x="1202" y="1973"/>
                    <a:pt x="1203" y="1973"/>
                    <a:pt x="1203" y="1973"/>
                  </a:cubicBezTo>
                  <a:cubicBezTo>
                    <a:pt x="1203" y="1973"/>
                    <a:pt x="1203" y="1973"/>
                    <a:pt x="1203" y="1973"/>
                  </a:cubicBezTo>
                  <a:cubicBezTo>
                    <a:pt x="1206" y="1973"/>
                    <a:pt x="1208" y="1975"/>
                    <a:pt x="1208" y="1978"/>
                  </a:cubicBezTo>
                  <a:cubicBezTo>
                    <a:pt x="1208" y="1978"/>
                    <a:pt x="1208" y="1978"/>
                    <a:pt x="1208" y="1978"/>
                  </a:cubicBezTo>
                  <a:cubicBezTo>
                    <a:pt x="1208" y="1978"/>
                    <a:pt x="1208" y="1979"/>
                    <a:pt x="1208" y="1979"/>
                  </a:cubicBezTo>
                  <a:cubicBezTo>
                    <a:pt x="1208" y="1979"/>
                    <a:pt x="1208" y="1979"/>
                    <a:pt x="1208" y="1979"/>
                  </a:cubicBezTo>
                  <a:cubicBezTo>
                    <a:pt x="1208" y="1980"/>
                    <a:pt x="1208" y="1980"/>
                    <a:pt x="1208" y="1981"/>
                  </a:cubicBezTo>
                  <a:cubicBezTo>
                    <a:pt x="1208" y="1981"/>
                    <a:pt x="1208" y="1981"/>
                    <a:pt x="1208" y="1981"/>
                  </a:cubicBezTo>
                  <a:cubicBezTo>
                    <a:pt x="1207" y="1983"/>
                    <a:pt x="1207" y="1984"/>
                    <a:pt x="1207" y="1985"/>
                  </a:cubicBezTo>
                  <a:cubicBezTo>
                    <a:pt x="1207" y="1985"/>
                    <a:pt x="1207" y="1985"/>
                    <a:pt x="1207" y="1985"/>
                  </a:cubicBezTo>
                  <a:cubicBezTo>
                    <a:pt x="1207" y="1985"/>
                    <a:pt x="1207" y="1985"/>
                    <a:pt x="1207" y="1986"/>
                  </a:cubicBezTo>
                  <a:cubicBezTo>
                    <a:pt x="1207" y="1986"/>
                    <a:pt x="1207" y="1986"/>
                    <a:pt x="1207" y="1986"/>
                  </a:cubicBezTo>
                  <a:cubicBezTo>
                    <a:pt x="1207" y="1986"/>
                    <a:pt x="1207" y="1986"/>
                    <a:pt x="1207" y="1986"/>
                  </a:cubicBezTo>
                  <a:cubicBezTo>
                    <a:pt x="1207" y="1986"/>
                    <a:pt x="1207" y="1986"/>
                    <a:pt x="1207" y="1986"/>
                  </a:cubicBezTo>
                  <a:cubicBezTo>
                    <a:pt x="1207" y="1986"/>
                    <a:pt x="1207" y="1986"/>
                    <a:pt x="1207" y="1986"/>
                  </a:cubicBezTo>
                  <a:cubicBezTo>
                    <a:pt x="1207" y="1986"/>
                    <a:pt x="1207" y="1986"/>
                    <a:pt x="1207" y="1986"/>
                  </a:cubicBezTo>
                  <a:cubicBezTo>
                    <a:pt x="1208" y="1986"/>
                    <a:pt x="1209" y="1986"/>
                    <a:pt x="1210" y="1986"/>
                  </a:cubicBezTo>
                  <a:cubicBezTo>
                    <a:pt x="1210" y="1986"/>
                    <a:pt x="1210" y="1986"/>
                    <a:pt x="1210" y="1986"/>
                  </a:cubicBezTo>
                  <a:cubicBezTo>
                    <a:pt x="1210" y="1986"/>
                    <a:pt x="1210" y="1986"/>
                    <a:pt x="1210" y="1986"/>
                  </a:cubicBezTo>
                  <a:cubicBezTo>
                    <a:pt x="1210" y="1986"/>
                    <a:pt x="1210" y="1986"/>
                    <a:pt x="1210" y="1986"/>
                  </a:cubicBezTo>
                  <a:cubicBezTo>
                    <a:pt x="1211" y="1986"/>
                    <a:pt x="1213" y="1986"/>
                    <a:pt x="1216" y="1987"/>
                  </a:cubicBezTo>
                  <a:cubicBezTo>
                    <a:pt x="1216" y="1987"/>
                    <a:pt x="1216" y="1987"/>
                    <a:pt x="1216" y="1987"/>
                  </a:cubicBezTo>
                  <a:cubicBezTo>
                    <a:pt x="1218" y="1989"/>
                    <a:pt x="1218" y="1989"/>
                    <a:pt x="1219" y="1989"/>
                  </a:cubicBezTo>
                  <a:cubicBezTo>
                    <a:pt x="1219" y="1989"/>
                    <a:pt x="1219" y="1989"/>
                    <a:pt x="1219" y="1989"/>
                  </a:cubicBezTo>
                  <a:cubicBezTo>
                    <a:pt x="1221" y="1989"/>
                    <a:pt x="1225" y="1989"/>
                    <a:pt x="1228" y="1992"/>
                  </a:cubicBezTo>
                  <a:cubicBezTo>
                    <a:pt x="1228" y="1992"/>
                    <a:pt x="1228" y="1992"/>
                    <a:pt x="1228" y="1992"/>
                  </a:cubicBezTo>
                  <a:cubicBezTo>
                    <a:pt x="1230" y="1995"/>
                    <a:pt x="1231" y="1998"/>
                    <a:pt x="1233" y="1998"/>
                  </a:cubicBezTo>
                  <a:cubicBezTo>
                    <a:pt x="1233" y="1998"/>
                    <a:pt x="1233" y="1998"/>
                    <a:pt x="1233" y="1998"/>
                  </a:cubicBezTo>
                  <a:cubicBezTo>
                    <a:pt x="1236" y="1999"/>
                    <a:pt x="1240" y="2001"/>
                    <a:pt x="1241" y="2004"/>
                  </a:cubicBezTo>
                  <a:cubicBezTo>
                    <a:pt x="1241" y="2004"/>
                    <a:pt x="1241" y="2004"/>
                    <a:pt x="1241" y="2004"/>
                  </a:cubicBezTo>
                  <a:cubicBezTo>
                    <a:pt x="1243" y="2006"/>
                    <a:pt x="1243" y="2007"/>
                    <a:pt x="1244" y="2007"/>
                  </a:cubicBezTo>
                  <a:cubicBezTo>
                    <a:pt x="1244" y="2007"/>
                    <a:pt x="1244" y="2007"/>
                    <a:pt x="1244" y="2007"/>
                  </a:cubicBezTo>
                  <a:cubicBezTo>
                    <a:pt x="1244" y="2007"/>
                    <a:pt x="1244" y="2007"/>
                    <a:pt x="1244" y="2007"/>
                  </a:cubicBezTo>
                  <a:cubicBezTo>
                    <a:pt x="1244" y="2007"/>
                    <a:pt x="1244" y="2007"/>
                    <a:pt x="1244" y="2007"/>
                  </a:cubicBezTo>
                  <a:cubicBezTo>
                    <a:pt x="1245" y="2007"/>
                    <a:pt x="1245" y="2007"/>
                    <a:pt x="1246" y="2007"/>
                  </a:cubicBezTo>
                  <a:cubicBezTo>
                    <a:pt x="1246" y="2007"/>
                    <a:pt x="1246" y="2007"/>
                    <a:pt x="1246" y="2007"/>
                  </a:cubicBezTo>
                  <a:cubicBezTo>
                    <a:pt x="1247" y="2007"/>
                    <a:pt x="1249" y="2007"/>
                    <a:pt x="1250" y="2008"/>
                  </a:cubicBezTo>
                  <a:cubicBezTo>
                    <a:pt x="1250" y="2008"/>
                    <a:pt x="1250" y="2008"/>
                    <a:pt x="1250" y="2008"/>
                  </a:cubicBezTo>
                  <a:cubicBezTo>
                    <a:pt x="1251" y="2009"/>
                    <a:pt x="1251" y="2011"/>
                    <a:pt x="1252" y="2011"/>
                  </a:cubicBezTo>
                  <a:cubicBezTo>
                    <a:pt x="1252" y="2011"/>
                    <a:pt x="1252" y="2011"/>
                    <a:pt x="1252" y="2011"/>
                  </a:cubicBezTo>
                  <a:cubicBezTo>
                    <a:pt x="1252" y="2012"/>
                    <a:pt x="1252" y="2012"/>
                    <a:pt x="1252" y="2012"/>
                  </a:cubicBezTo>
                  <a:cubicBezTo>
                    <a:pt x="1252" y="2012"/>
                    <a:pt x="1252" y="2012"/>
                    <a:pt x="1252" y="2012"/>
                  </a:cubicBezTo>
                  <a:cubicBezTo>
                    <a:pt x="1252" y="2012"/>
                    <a:pt x="1253" y="2012"/>
                    <a:pt x="1253" y="2012"/>
                  </a:cubicBezTo>
                  <a:cubicBezTo>
                    <a:pt x="1253" y="2012"/>
                    <a:pt x="1253" y="2012"/>
                    <a:pt x="1253" y="2012"/>
                  </a:cubicBezTo>
                  <a:cubicBezTo>
                    <a:pt x="1253" y="2012"/>
                    <a:pt x="1254" y="2012"/>
                    <a:pt x="1255" y="2013"/>
                  </a:cubicBezTo>
                  <a:cubicBezTo>
                    <a:pt x="1255" y="2013"/>
                    <a:pt x="1255" y="2013"/>
                    <a:pt x="1255" y="2013"/>
                  </a:cubicBezTo>
                  <a:cubicBezTo>
                    <a:pt x="1256" y="2013"/>
                    <a:pt x="1256" y="2015"/>
                    <a:pt x="1256" y="2015"/>
                  </a:cubicBezTo>
                  <a:cubicBezTo>
                    <a:pt x="1256" y="2015"/>
                    <a:pt x="1256" y="2015"/>
                    <a:pt x="1256" y="2015"/>
                  </a:cubicBezTo>
                  <a:cubicBezTo>
                    <a:pt x="1256" y="2016"/>
                    <a:pt x="1256" y="2016"/>
                    <a:pt x="1256" y="2017"/>
                  </a:cubicBezTo>
                  <a:cubicBezTo>
                    <a:pt x="1256" y="2017"/>
                    <a:pt x="1256" y="2017"/>
                    <a:pt x="1256" y="2017"/>
                  </a:cubicBezTo>
                  <a:cubicBezTo>
                    <a:pt x="1256" y="2017"/>
                    <a:pt x="1256" y="2017"/>
                    <a:pt x="1256" y="2018"/>
                  </a:cubicBezTo>
                  <a:cubicBezTo>
                    <a:pt x="1256" y="2018"/>
                    <a:pt x="1256" y="2018"/>
                    <a:pt x="1256" y="2018"/>
                  </a:cubicBezTo>
                  <a:cubicBezTo>
                    <a:pt x="1256" y="2018"/>
                    <a:pt x="1257" y="2018"/>
                    <a:pt x="1257" y="2018"/>
                  </a:cubicBezTo>
                  <a:cubicBezTo>
                    <a:pt x="1257" y="2018"/>
                    <a:pt x="1257" y="2018"/>
                    <a:pt x="1257" y="2018"/>
                  </a:cubicBezTo>
                  <a:cubicBezTo>
                    <a:pt x="1257" y="2018"/>
                    <a:pt x="1258" y="2017"/>
                    <a:pt x="1259" y="2017"/>
                  </a:cubicBezTo>
                  <a:cubicBezTo>
                    <a:pt x="1259" y="2017"/>
                    <a:pt x="1259" y="2017"/>
                    <a:pt x="1259" y="2017"/>
                  </a:cubicBezTo>
                  <a:cubicBezTo>
                    <a:pt x="1260" y="2017"/>
                    <a:pt x="1260" y="2017"/>
                    <a:pt x="1260" y="2017"/>
                  </a:cubicBezTo>
                  <a:cubicBezTo>
                    <a:pt x="1260" y="2017"/>
                    <a:pt x="1260" y="2017"/>
                    <a:pt x="1260" y="2017"/>
                  </a:cubicBezTo>
                  <a:cubicBezTo>
                    <a:pt x="1263" y="2015"/>
                    <a:pt x="1267" y="2012"/>
                    <a:pt x="1268" y="2010"/>
                  </a:cubicBezTo>
                  <a:cubicBezTo>
                    <a:pt x="1268" y="2010"/>
                    <a:pt x="1268" y="2010"/>
                    <a:pt x="1268" y="2010"/>
                  </a:cubicBezTo>
                  <a:cubicBezTo>
                    <a:pt x="1269" y="2010"/>
                    <a:pt x="1270" y="2008"/>
                    <a:pt x="1273" y="2008"/>
                  </a:cubicBezTo>
                  <a:cubicBezTo>
                    <a:pt x="1273" y="2008"/>
                    <a:pt x="1273" y="2008"/>
                    <a:pt x="1273" y="2008"/>
                  </a:cubicBezTo>
                  <a:cubicBezTo>
                    <a:pt x="1273" y="2008"/>
                    <a:pt x="1274" y="2008"/>
                    <a:pt x="1275" y="2008"/>
                  </a:cubicBezTo>
                  <a:cubicBezTo>
                    <a:pt x="1275" y="2008"/>
                    <a:pt x="1275" y="2008"/>
                    <a:pt x="1275" y="2008"/>
                  </a:cubicBezTo>
                  <a:cubicBezTo>
                    <a:pt x="1276" y="2009"/>
                    <a:pt x="1277" y="2009"/>
                    <a:pt x="1278" y="2009"/>
                  </a:cubicBezTo>
                  <a:cubicBezTo>
                    <a:pt x="1278" y="2009"/>
                    <a:pt x="1278" y="2009"/>
                    <a:pt x="1278" y="2009"/>
                  </a:cubicBezTo>
                  <a:cubicBezTo>
                    <a:pt x="1279" y="2009"/>
                    <a:pt x="1279" y="2009"/>
                    <a:pt x="1279" y="2008"/>
                  </a:cubicBezTo>
                  <a:cubicBezTo>
                    <a:pt x="1279" y="2008"/>
                    <a:pt x="1279" y="2008"/>
                    <a:pt x="1279" y="2008"/>
                  </a:cubicBezTo>
                  <a:cubicBezTo>
                    <a:pt x="1280" y="2007"/>
                    <a:pt x="1280" y="2006"/>
                    <a:pt x="1280" y="2005"/>
                  </a:cubicBezTo>
                  <a:cubicBezTo>
                    <a:pt x="1280" y="2005"/>
                    <a:pt x="1280" y="2005"/>
                    <a:pt x="1280" y="2005"/>
                  </a:cubicBezTo>
                  <a:cubicBezTo>
                    <a:pt x="1280" y="2004"/>
                    <a:pt x="1280" y="2003"/>
                    <a:pt x="1280" y="2001"/>
                  </a:cubicBezTo>
                  <a:cubicBezTo>
                    <a:pt x="1280" y="2001"/>
                    <a:pt x="1280" y="2001"/>
                    <a:pt x="1280" y="2001"/>
                  </a:cubicBezTo>
                  <a:cubicBezTo>
                    <a:pt x="1279" y="1999"/>
                    <a:pt x="1277" y="1997"/>
                    <a:pt x="1276" y="1994"/>
                  </a:cubicBezTo>
                  <a:cubicBezTo>
                    <a:pt x="1276" y="1994"/>
                    <a:pt x="1276" y="1994"/>
                    <a:pt x="1276" y="1994"/>
                  </a:cubicBezTo>
                  <a:cubicBezTo>
                    <a:pt x="1276" y="1993"/>
                    <a:pt x="1277" y="1992"/>
                    <a:pt x="1277" y="1992"/>
                  </a:cubicBezTo>
                  <a:cubicBezTo>
                    <a:pt x="1277" y="1992"/>
                    <a:pt x="1277" y="1992"/>
                    <a:pt x="1277" y="1992"/>
                  </a:cubicBezTo>
                  <a:cubicBezTo>
                    <a:pt x="1278" y="1990"/>
                    <a:pt x="1279" y="1988"/>
                    <a:pt x="1279" y="1988"/>
                  </a:cubicBezTo>
                  <a:cubicBezTo>
                    <a:pt x="1279" y="1988"/>
                    <a:pt x="1279" y="1988"/>
                    <a:pt x="1279" y="1988"/>
                  </a:cubicBezTo>
                  <a:cubicBezTo>
                    <a:pt x="1279" y="1988"/>
                    <a:pt x="1279" y="1988"/>
                    <a:pt x="1279" y="1987"/>
                  </a:cubicBezTo>
                  <a:cubicBezTo>
                    <a:pt x="1279" y="1987"/>
                    <a:pt x="1279" y="1987"/>
                    <a:pt x="1279" y="1987"/>
                  </a:cubicBezTo>
                  <a:cubicBezTo>
                    <a:pt x="1279" y="1986"/>
                    <a:pt x="1279" y="1985"/>
                    <a:pt x="1279" y="1984"/>
                  </a:cubicBezTo>
                  <a:cubicBezTo>
                    <a:pt x="1279" y="1984"/>
                    <a:pt x="1279" y="1984"/>
                    <a:pt x="1279" y="1984"/>
                  </a:cubicBezTo>
                  <a:cubicBezTo>
                    <a:pt x="1279" y="1984"/>
                    <a:pt x="1279" y="1984"/>
                    <a:pt x="1279" y="1983"/>
                  </a:cubicBezTo>
                  <a:cubicBezTo>
                    <a:pt x="1279" y="1983"/>
                    <a:pt x="1279" y="1983"/>
                    <a:pt x="1279" y="1983"/>
                  </a:cubicBezTo>
                  <a:cubicBezTo>
                    <a:pt x="1279" y="1982"/>
                    <a:pt x="1280" y="1981"/>
                    <a:pt x="1281" y="1980"/>
                  </a:cubicBezTo>
                  <a:cubicBezTo>
                    <a:pt x="1281" y="1980"/>
                    <a:pt x="1281" y="1980"/>
                    <a:pt x="1281" y="1980"/>
                  </a:cubicBezTo>
                  <a:cubicBezTo>
                    <a:pt x="1282" y="1979"/>
                    <a:pt x="1283" y="1977"/>
                    <a:pt x="1286" y="1977"/>
                  </a:cubicBezTo>
                  <a:cubicBezTo>
                    <a:pt x="1286" y="1977"/>
                    <a:pt x="1286" y="1977"/>
                    <a:pt x="1286" y="1977"/>
                  </a:cubicBezTo>
                  <a:cubicBezTo>
                    <a:pt x="1286" y="1977"/>
                    <a:pt x="1287" y="1977"/>
                    <a:pt x="1287" y="1977"/>
                  </a:cubicBezTo>
                  <a:cubicBezTo>
                    <a:pt x="1287" y="1977"/>
                    <a:pt x="1287" y="1977"/>
                    <a:pt x="1287" y="1977"/>
                  </a:cubicBezTo>
                  <a:cubicBezTo>
                    <a:pt x="1288" y="1977"/>
                    <a:pt x="1290" y="1978"/>
                    <a:pt x="1290" y="1978"/>
                  </a:cubicBezTo>
                  <a:cubicBezTo>
                    <a:pt x="1290" y="1978"/>
                    <a:pt x="1290" y="1978"/>
                    <a:pt x="1290" y="1978"/>
                  </a:cubicBezTo>
                  <a:cubicBezTo>
                    <a:pt x="1291" y="1976"/>
                    <a:pt x="1292" y="1972"/>
                    <a:pt x="1292" y="1970"/>
                  </a:cubicBezTo>
                  <a:cubicBezTo>
                    <a:pt x="1292" y="1970"/>
                    <a:pt x="1292" y="1970"/>
                    <a:pt x="1292" y="1970"/>
                  </a:cubicBezTo>
                  <a:cubicBezTo>
                    <a:pt x="1292" y="1970"/>
                    <a:pt x="1292" y="1970"/>
                    <a:pt x="1292" y="1970"/>
                  </a:cubicBezTo>
                  <a:cubicBezTo>
                    <a:pt x="1292" y="1970"/>
                    <a:pt x="1292" y="1970"/>
                    <a:pt x="1292" y="1970"/>
                  </a:cubicBezTo>
                  <a:cubicBezTo>
                    <a:pt x="1292" y="1969"/>
                    <a:pt x="1292" y="1968"/>
                    <a:pt x="1292" y="1966"/>
                  </a:cubicBezTo>
                  <a:cubicBezTo>
                    <a:pt x="1292" y="1966"/>
                    <a:pt x="1292" y="1966"/>
                    <a:pt x="1292" y="1966"/>
                  </a:cubicBezTo>
                  <a:cubicBezTo>
                    <a:pt x="1292" y="1965"/>
                    <a:pt x="1292" y="1963"/>
                    <a:pt x="1295" y="1962"/>
                  </a:cubicBezTo>
                  <a:cubicBezTo>
                    <a:pt x="1295" y="1962"/>
                    <a:pt x="1295" y="1962"/>
                    <a:pt x="1295" y="1962"/>
                  </a:cubicBezTo>
                  <a:cubicBezTo>
                    <a:pt x="1296" y="1962"/>
                    <a:pt x="1297" y="1961"/>
                    <a:pt x="1298" y="1961"/>
                  </a:cubicBezTo>
                  <a:cubicBezTo>
                    <a:pt x="1298" y="1961"/>
                    <a:pt x="1298" y="1961"/>
                    <a:pt x="1298" y="1961"/>
                  </a:cubicBezTo>
                  <a:cubicBezTo>
                    <a:pt x="1299" y="1961"/>
                    <a:pt x="1300" y="1962"/>
                    <a:pt x="1302" y="1962"/>
                  </a:cubicBezTo>
                  <a:cubicBezTo>
                    <a:pt x="1302" y="1962"/>
                    <a:pt x="1302" y="1962"/>
                    <a:pt x="1302" y="1962"/>
                  </a:cubicBezTo>
                  <a:cubicBezTo>
                    <a:pt x="1304" y="1963"/>
                    <a:pt x="1309" y="1964"/>
                    <a:pt x="1310" y="1969"/>
                  </a:cubicBezTo>
                  <a:cubicBezTo>
                    <a:pt x="1310" y="1969"/>
                    <a:pt x="1310" y="1969"/>
                    <a:pt x="1310" y="1969"/>
                  </a:cubicBezTo>
                  <a:cubicBezTo>
                    <a:pt x="1311" y="1973"/>
                    <a:pt x="1311" y="1976"/>
                    <a:pt x="1312" y="1976"/>
                  </a:cubicBezTo>
                  <a:cubicBezTo>
                    <a:pt x="1312" y="1976"/>
                    <a:pt x="1312" y="1976"/>
                    <a:pt x="1312" y="1976"/>
                  </a:cubicBezTo>
                  <a:cubicBezTo>
                    <a:pt x="1313" y="1977"/>
                    <a:pt x="1314" y="1977"/>
                    <a:pt x="1314" y="1977"/>
                  </a:cubicBezTo>
                  <a:cubicBezTo>
                    <a:pt x="1314" y="1977"/>
                    <a:pt x="1314" y="1977"/>
                    <a:pt x="1314" y="1977"/>
                  </a:cubicBezTo>
                  <a:cubicBezTo>
                    <a:pt x="1314" y="1977"/>
                    <a:pt x="1315" y="1977"/>
                    <a:pt x="1315" y="1977"/>
                  </a:cubicBezTo>
                  <a:cubicBezTo>
                    <a:pt x="1315" y="1977"/>
                    <a:pt x="1315" y="1977"/>
                    <a:pt x="1315" y="1977"/>
                  </a:cubicBezTo>
                  <a:cubicBezTo>
                    <a:pt x="1316" y="1977"/>
                    <a:pt x="1317" y="1977"/>
                    <a:pt x="1318" y="1977"/>
                  </a:cubicBezTo>
                  <a:cubicBezTo>
                    <a:pt x="1318" y="1977"/>
                    <a:pt x="1318" y="1977"/>
                    <a:pt x="1318" y="1977"/>
                  </a:cubicBezTo>
                  <a:cubicBezTo>
                    <a:pt x="1320" y="1977"/>
                    <a:pt x="1321" y="1977"/>
                    <a:pt x="1322" y="1979"/>
                  </a:cubicBezTo>
                  <a:cubicBezTo>
                    <a:pt x="1322" y="1979"/>
                    <a:pt x="1322" y="1979"/>
                    <a:pt x="1322" y="1979"/>
                  </a:cubicBezTo>
                  <a:cubicBezTo>
                    <a:pt x="1324" y="1981"/>
                    <a:pt x="1325" y="1986"/>
                    <a:pt x="1326" y="1988"/>
                  </a:cubicBezTo>
                  <a:cubicBezTo>
                    <a:pt x="1326" y="1988"/>
                    <a:pt x="1326" y="1988"/>
                    <a:pt x="1326" y="1988"/>
                  </a:cubicBezTo>
                  <a:cubicBezTo>
                    <a:pt x="1327" y="1990"/>
                    <a:pt x="1329" y="1993"/>
                    <a:pt x="1329" y="1993"/>
                  </a:cubicBezTo>
                  <a:cubicBezTo>
                    <a:pt x="1329" y="1993"/>
                    <a:pt x="1329" y="1993"/>
                    <a:pt x="1329" y="1993"/>
                  </a:cubicBezTo>
                  <a:cubicBezTo>
                    <a:pt x="1330" y="1993"/>
                    <a:pt x="1332" y="1993"/>
                    <a:pt x="1333" y="1994"/>
                  </a:cubicBezTo>
                  <a:cubicBezTo>
                    <a:pt x="1333" y="1994"/>
                    <a:pt x="1333" y="1994"/>
                    <a:pt x="1333" y="1994"/>
                  </a:cubicBezTo>
                  <a:cubicBezTo>
                    <a:pt x="1335" y="1994"/>
                    <a:pt x="1337" y="1995"/>
                    <a:pt x="1337" y="1997"/>
                  </a:cubicBezTo>
                  <a:cubicBezTo>
                    <a:pt x="1337" y="1997"/>
                    <a:pt x="1337" y="1997"/>
                    <a:pt x="1337" y="1997"/>
                  </a:cubicBezTo>
                  <a:cubicBezTo>
                    <a:pt x="1337" y="1997"/>
                    <a:pt x="1337" y="1998"/>
                    <a:pt x="1337" y="1998"/>
                  </a:cubicBezTo>
                  <a:cubicBezTo>
                    <a:pt x="1337" y="1998"/>
                    <a:pt x="1337" y="1998"/>
                    <a:pt x="1337" y="1998"/>
                  </a:cubicBezTo>
                  <a:cubicBezTo>
                    <a:pt x="1336" y="2001"/>
                    <a:pt x="1333" y="2005"/>
                    <a:pt x="1334" y="2006"/>
                  </a:cubicBezTo>
                  <a:cubicBezTo>
                    <a:pt x="1334" y="2006"/>
                    <a:pt x="1334" y="2006"/>
                    <a:pt x="1334" y="2006"/>
                  </a:cubicBezTo>
                  <a:cubicBezTo>
                    <a:pt x="1334" y="2006"/>
                    <a:pt x="1334" y="2006"/>
                    <a:pt x="1334" y="2006"/>
                  </a:cubicBezTo>
                  <a:cubicBezTo>
                    <a:pt x="1334" y="2006"/>
                    <a:pt x="1334" y="2006"/>
                    <a:pt x="1334" y="2006"/>
                  </a:cubicBezTo>
                  <a:cubicBezTo>
                    <a:pt x="1334" y="2006"/>
                    <a:pt x="1334" y="2006"/>
                    <a:pt x="1334" y="2006"/>
                  </a:cubicBezTo>
                  <a:cubicBezTo>
                    <a:pt x="1334" y="2006"/>
                    <a:pt x="1334" y="2006"/>
                    <a:pt x="1334" y="2006"/>
                  </a:cubicBezTo>
                  <a:cubicBezTo>
                    <a:pt x="1334" y="2008"/>
                    <a:pt x="1334" y="2010"/>
                    <a:pt x="1336" y="2012"/>
                  </a:cubicBezTo>
                  <a:cubicBezTo>
                    <a:pt x="1336" y="2012"/>
                    <a:pt x="1336" y="2012"/>
                    <a:pt x="1336" y="2012"/>
                  </a:cubicBezTo>
                  <a:cubicBezTo>
                    <a:pt x="1337" y="2015"/>
                    <a:pt x="1338" y="2017"/>
                    <a:pt x="1338" y="2022"/>
                  </a:cubicBezTo>
                  <a:cubicBezTo>
                    <a:pt x="1338" y="2022"/>
                    <a:pt x="1338" y="2022"/>
                    <a:pt x="1338" y="2022"/>
                  </a:cubicBezTo>
                  <a:cubicBezTo>
                    <a:pt x="1339" y="2027"/>
                    <a:pt x="1339" y="2028"/>
                    <a:pt x="1340" y="2032"/>
                  </a:cubicBezTo>
                  <a:cubicBezTo>
                    <a:pt x="1340" y="2032"/>
                    <a:pt x="1340" y="2032"/>
                    <a:pt x="1340" y="2032"/>
                  </a:cubicBezTo>
                  <a:cubicBezTo>
                    <a:pt x="1341" y="2036"/>
                    <a:pt x="1341" y="2038"/>
                    <a:pt x="1341" y="2041"/>
                  </a:cubicBezTo>
                  <a:cubicBezTo>
                    <a:pt x="1341" y="2041"/>
                    <a:pt x="1341" y="2041"/>
                    <a:pt x="1341" y="2041"/>
                  </a:cubicBezTo>
                  <a:cubicBezTo>
                    <a:pt x="1341" y="2044"/>
                    <a:pt x="1343" y="2047"/>
                    <a:pt x="1344" y="2047"/>
                  </a:cubicBezTo>
                  <a:cubicBezTo>
                    <a:pt x="1344" y="2047"/>
                    <a:pt x="1344" y="2047"/>
                    <a:pt x="1344" y="2047"/>
                  </a:cubicBezTo>
                  <a:cubicBezTo>
                    <a:pt x="1345" y="2047"/>
                    <a:pt x="1345" y="2047"/>
                    <a:pt x="1346" y="2047"/>
                  </a:cubicBezTo>
                  <a:cubicBezTo>
                    <a:pt x="1346" y="2047"/>
                    <a:pt x="1346" y="2047"/>
                    <a:pt x="1346" y="2047"/>
                  </a:cubicBezTo>
                  <a:cubicBezTo>
                    <a:pt x="1347" y="2047"/>
                    <a:pt x="1347" y="2047"/>
                    <a:pt x="1347" y="2046"/>
                  </a:cubicBezTo>
                  <a:cubicBezTo>
                    <a:pt x="1347" y="2046"/>
                    <a:pt x="1347" y="2046"/>
                    <a:pt x="1347" y="2046"/>
                  </a:cubicBezTo>
                  <a:cubicBezTo>
                    <a:pt x="1348" y="2045"/>
                    <a:pt x="1348" y="2043"/>
                    <a:pt x="1348" y="2041"/>
                  </a:cubicBezTo>
                  <a:cubicBezTo>
                    <a:pt x="1348" y="2041"/>
                    <a:pt x="1348" y="2041"/>
                    <a:pt x="1348" y="2041"/>
                  </a:cubicBezTo>
                  <a:cubicBezTo>
                    <a:pt x="1349" y="2039"/>
                    <a:pt x="1350" y="2037"/>
                    <a:pt x="1353" y="2036"/>
                  </a:cubicBezTo>
                  <a:cubicBezTo>
                    <a:pt x="1353" y="2036"/>
                    <a:pt x="1353" y="2036"/>
                    <a:pt x="1353" y="2036"/>
                  </a:cubicBezTo>
                  <a:cubicBezTo>
                    <a:pt x="1353" y="2036"/>
                    <a:pt x="1353" y="2036"/>
                    <a:pt x="1353" y="2036"/>
                  </a:cubicBezTo>
                  <a:cubicBezTo>
                    <a:pt x="1353" y="2036"/>
                    <a:pt x="1353" y="2036"/>
                    <a:pt x="1353" y="2036"/>
                  </a:cubicBezTo>
                  <a:cubicBezTo>
                    <a:pt x="1356" y="2037"/>
                    <a:pt x="1358" y="2038"/>
                    <a:pt x="1360" y="2040"/>
                  </a:cubicBezTo>
                  <a:cubicBezTo>
                    <a:pt x="1360" y="2040"/>
                    <a:pt x="1360" y="2040"/>
                    <a:pt x="1360" y="2040"/>
                  </a:cubicBezTo>
                  <a:cubicBezTo>
                    <a:pt x="1362" y="2042"/>
                    <a:pt x="1365" y="2044"/>
                    <a:pt x="1367" y="2046"/>
                  </a:cubicBezTo>
                  <a:cubicBezTo>
                    <a:pt x="1367" y="2046"/>
                    <a:pt x="1367" y="2046"/>
                    <a:pt x="1367" y="2046"/>
                  </a:cubicBezTo>
                  <a:cubicBezTo>
                    <a:pt x="1368" y="2047"/>
                    <a:pt x="1368" y="2049"/>
                    <a:pt x="1368" y="2050"/>
                  </a:cubicBezTo>
                  <a:cubicBezTo>
                    <a:pt x="1368" y="2050"/>
                    <a:pt x="1368" y="2050"/>
                    <a:pt x="1368" y="2050"/>
                  </a:cubicBezTo>
                  <a:cubicBezTo>
                    <a:pt x="1368" y="2051"/>
                    <a:pt x="1368" y="2052"/>
                    <a:pt x="1368" y="2053"/>
                  </a:cubicBezTo>
                  <a:cubicBezTo>
                    <a:pt x="1368" y="2053"/>
                    <a:pt x="1368" y="2053"/>
                    <a:pt x="1368" y="2053"/>
                  </a:cubicBezTo>
                  <a:cubicBezTo>
                    <a:pt x="1368" y="2055"/>
                    <a:pt x="1368" y="2057"/>
                    <a:pt x="1368" y="2059"/>
                  </a:cubicBezTo>
                  <a:cubicBezTo>
                    <a:pt x="1368" y="2059"/>
                    <a:pt x="1368" y="2059"/>
                    <a:pt x="1368" y="2059"/>
                  </a:cubicBezTo>
                  <a:cubicBezTo>
                    <a:pt x="1368" y="2060"/>
                    <a:pt x="1368" y="2062"/>
                    <a:pt x="1368" y="2064"/>
                  </a:cubicBezTo>
                  <a:cubicBezTo>
                    <a:pt x="1368" y="2064"/>
                    <a:pt x="1368" y="2064"/>
                    <a:pt x="1368" y="2064"/>
                  </a:cubicBezTo>
                  <a:cubicBezTo>
                    <a:pt x="1368" y="2065"/>
                    <a:pt x="1369" y="2066"/>
                    <a:pt x="1369" y="2068"/>
                  </a:cubicBezTo>
                  <a:cubicBezTo>
                    <a:pt x="1369" y="2068"/>
                    <a:pt x="1369" y="2068"/>
                    <a:pt x="1369" y="2068"/>
                  </a:cubicBezTo>
                  <a:cubicBezTo>
                    <a:pt x="1369" y="2070"/>
                    <a:pt x="1368" y="2071"/>
                    <a:pt x="1368" y="2074"/>
                  </a:cubicBezTo>
                  <a:cubicBezTo>
                    <a:pt x="1368" y="2074"/>
                    <a:pt x="1368" y="2074"/>
                    <a:pt x="1368" y="2074"/>
                  </a:cubicBezTo>
                  <a:cubicBezTo>
                    <a:pt x="1366" y="2078"/>
                    <a:pt x="1365" y="2079"/>
                    <a:pt x="1365" y="2080"/>
                  </a:cubicBezTo>
                  <a:cubicBezTo>
                    <a:pt x="1365" y="2080"/>
                    <a:pt x="1365" y="2080"/>
                    <a:pt x="1365" y="2080"/>
                  </a:cubicBezTo>
                  <a:cubicBezTo>
                    <a:pt x="1365" y="2081"/>
                    <a:pt x="1365" y="2081"/>
                    <a:pt x="1365" y="2082"/>
                  </a:cubicBezTo>
                  <a:cubicBezTo>
                    <a:pt x="1365" y="2082"/>
                    <a:pt x="1365" y="2082"/>
                    <a:pt x="1365" y="2082"/>
                  </a:cubicBezTo>
                  <a:cubicBezTo>
                    <a:pt x="1366" y="2084"/>
                    <a:pt x="1369" y="2087"/>
                    <a:pt x="1369" y="2091"/>
                  </a:cubicBezTo>
                  <a:cubicBezTo>
                    <a:pt x="1369" y="2091"/>
                    <a:pt x="1369" y="2091"/>
                    <a:pt x="1369" y="2091"/>
                  </a:cubicBezTo>
                  <a:cubicBezTo>
                    <a:pt x="1369" y="2091"/>
                    <a:pt x="1369" y="2092"/>
                    <a:pt x="1369" y="2092"/>
                  </a:cubicBezTo>
                  <a:cubicBezTo>
                    <a:pt x="1369" y="2092"/>
                    <a:pt x="1369" y="2092"/>
                    <a:pt x="1369" y="2092"/>
                  </a:cubicBezTo>
                  <a:cubicBezTo>
                    <a:pt x="1368" y="2097"/>
                    <a:pt x="1367" y="2099"/>
                    <a:pt x="1367" y="2101"/>
                  </a:cubicBezTo>
                  <a:cubicBezTo>
                    <a:pt x="1367" y="2101"/>
                    <a:pt x="1367" y="2101"/>
                    <a:pt x="1367" y="2101"/>
                  </a:cubicBezTo>
                  <a:cubicBezTo>
                    <a:pt x="1367" y="2104"/>
                    <a:pt x="1367" y="2112"/>
                    <a:pt x="1366" y="2117"/>
                  </a:cubicBezTo>
                  <a:cubicBezTo>
                    <a:pt x="1366" y="2117"/>
                    <a:pt x="1366" y="2117"/>
                    <a:pt x="1366" y="2117"/>
                  </a:cubicBezTo>
                  <a:cubicBezTo>
                    <a:pt x="1366" y="2122"/>
                    <a:pt x="1364" y="2132"/>
                    <a:pt x="1364" y="2136"/>
                  </a:cubicBezTo>
                  <a:cubicBezTo>
                    <a:pt x="1364" y="2136"/>
                    <a:pt x="1364" y="2136"/>
                    <a:pt x="1364" y="2136"/>
                  </a:cubicBezTo>
                  <a:cubicBezTo>
                    <a:pt x="1363" y="2139"/>
                    <a:pt x="1361" y="2143"/>
                    <a:pt x="1359" y="2147"/>
                  </a:cubicBezTo>
                  <a:cubicBezTo>
                    <a:pt x="1359" y="2147"/>
                    <a:pt x="1359" y="2147"/>
                    <a:pt x="1359" y="2147"/>
                  </a:cubicBezTo>
                  <a:cubicBezTo>
                    <a:pt x="1358" y="2148"/>
                    <a:pt x="1357" y="2149"/>
                    <a:pt x="1357" y="2149"/>
                  </a:cubicBezTo>
                  <a:cubicBezTo>
                    <a:pt x="1357" y="2149"/>
                    <a:pt x="1357" y="2149"/>
                    <a:pt x="1357" y="2149"/>
                  </a:cubicBezTo>
                  <a:cubicBezTo>
                    <a:pt x="1357" y="2150"/>
                    <a:pt x="1357" y="2150"/>
                    <a:pt x="1357" y="2150"/>
                  </a:cubicBezTo>
                  <a:cubicBezTo>
                    <a:pt x="1357" y="2150"/>
                    <a:pt x="1357" y="2150"/>
                    <a:pt x="1357" y="2150"/>
                  </a:cubicBezTo>
                  <a:cubicBezTo>
                    <a:pt x="1357" y="2150"/>
                    <a:pt x="1357" y="2150"/>
                    <a:pt x="1357" y="2151"/>
                  </a:cubicBezTo>
                  <a:cubicBezTo>
                    <a:pt x="1357" y="2151"/>
                    <a:pt x="1357" y="2151"/>
                    <a:pt x="1357" y="2151"/>
                  </a:cubicBezTo>
                  <a:cubicBezTo>
                    <a:pt x="1358" y="2152"/>
                    <a:pt x="1359" y="2154"/>
                    <a:pt x="1359" y="2157"/>
                  </a:cubicBezTo>
                  <a:cubicBezTo>
                    <a:pt x="1359" y="2157"/>
                    <a:pt x="1359" y="2157"/>
                    <a:pt x="1359" y="2157"/>
                  </a:cubicBezTo>
                  <a:cubicBezTo>
                    <a:pt x="1359" y="2157"/>
                    <a:pt x="1359" y="2158"/>
                    <a:pt x="1359" y="2158"/>
                  </a:cubicBezTo>
                  <a:cubicBezTo>
                    <a:pt x="1359" y="2158"/>
                    <a:pt x="1359" y="2158"/>
                    <a:pt x="1359" y="2158"/>
                  </a:cubicBezTo>
                  <a:cubicBezTo>
                    <a:pt x="1359" y="2159"/>
                    <a:pt x="1359" y="2160"/>
                    <a:pt x="1358" y="2161"/>
                  </a:cubicBezTo>
                  <a:cubicBezTo>
                    <a:pt x="1358" y="2161"/>
                    <a:pt x="1358" y="2161"/>
                    <a:pt x="1358" y="2161"/>
                  </a:cubicBezTo>
                  <a:cubicBezTo>
                    <a:pt x="1358" y="2162"/>
                    <a:pt x="1357" y="2163"/>
                    <a:pt x="1355" y="2163"/>
                  </a:cubicBezTo>
                  <a:cubicBezTo>
                    <a:pt x="1355" y="2163"/>
                    <a:pt x="1355" y="2163"/>
                    <a:pt x="1355" y="2163"/>
                  </a:cubicBezTo>
                  <a:cubicBezTo>
                    <a:pt x="1354" y="2163"/>
                    <a:pt x="1353" y="2162"/>
                    <a:pt x="1352" y="2161"/>
                  </a:cubicBezTo>
                  <a:cubicBezTo>
                    <a:pt x="1352" y="2161"/>
                    <a:pt x="1352" y="2161"/>
                    <a:pt x="1352" y="2161"/>
                  </a:cubicBezTo>
                  <a:cubicBezTo>
                    <a:pt x="1350" y="2159"/>
                    <a:pt x="1349" y="2159"/>
                    <a:pt x="1348" y="2159"/>
                  </a:cubicBezTo>
                  <a:cubicBezTo>
                    <a:pt x="1348" y="2159"/>
                    <a:pt x="1348" y="2159"/>
                    <a:pt x="1348" y="2159"/>
                  </a:cubicBezTo>
                  <a:cubicBezTo>
                    <a:pt x="1348" y="2159"/>
                    <a:pt x="1348" y="2159"/>
                    <a:pt x="1348" y="2159"/>
                  </a:cubicBezTo>
                  <a:cubicBezTo>
                    <a:pt x="1348" y="2159"/>
                    <a:pt x="1348" y="2159"/>
                    <a:pt x="1348" y="2159"/>
                  </a:cubicBezTo>
                  <a:cubicBezTo>
                    <a:pt x="1347" y="2159"/>
                    <a:pt x="1347" y="2161"/>
                    <a:pt x="1347" y="2163"/>
                  </a:cubicBezTo>
                  <a:cubicBezTo>
                    <a:pt x="1347" y="2163"/>
                    <a:pt x="1347" y="2163"/>
                    <a:pt x="1347" y="2163"/>
                  </a:cubicBezTo>
                  <a:cubicBezTo>
                    <a:pt x="1347" y="2163"/>
                    <a:pt x="1347" y="2163"/>
                    <a:pt x="1347" y="2164"/>
                  </a:cubicBezTo>
                  <a:cubicBezTo>
                    <a:pt x="1347" y="2164"/>
                    <a:pt x="1347" y="2164"/>
                    <a:pt x="1347" y="2164"/>
                  </a:cubicBezTo>
                  <a:cubicBezTo>
                    <a:pt x="1347" y="2166"/>
                    <a:pt x="1349" y="2169"/>
                    <a:pt x="1350" y="2170"/>
                  </a:cubicBezTo>
                  <a:cubicBezTo>
                    <a:pt x="1350" y="2170"/>
                    <a:pt x="1350" y="2170"/>
                    <a:pt x="1350" y="2170"/>
                  </a:cubicBezTo>
                  <a:cubicBezTo>
                    <a:pt x="1351" y="2172"/>
                    <a:pt x="1355" y="2175"/>
                    <a:pt x="1355" y="2179"/>
                  </a:cubicBezTo>
                  <a:cubicBezTo>
                    <a:pt x="1355" y="2179"/>
                    <a:pt x="1355" y="2179"/>
                    <a:pt x="1355" y="2179"/>
                  </a:cubicBezTo>
                  <a:cubicBezTo>
                    <a:pt x="1355" y="2179"/>
                    <a:pt x="1355" y="2179"/>
                    <a:pt x="1355" y="2180"/>
                  </a:cubicBezTo>
                  <a:cubicBezTo>
                    <a:pt x="1355" y="2180"/>
                    <a:pt x="1355" y="2180"/>
                    <a:pt x="1355" y="2180"/>
                  </a:cubicBezTo>
                  <a:cubicBezTo>
                    <a:pt x="1354" y="2183"/>
                    <a:pt x="1352" y="2186"/>
                    <a:pt x="1349" y="2186"/>
                  </a:cubicBezTo>
                  <a:cubicBezTo>
                    <a:pt x="1349" y="2186"/>
                    <a:pt x="1349" y="2186"/>
                    <a:pt x="1349" y="2186"/>
                  </a:cubicBezTo>
                  <a:cubicBezTo>
                    <a:pt x="1349" y="2186"/>
                    <a:pt x="1349" y="2186"/>
                    <a:pt x="1349" y="2186"/>
                  </a:cubicBezTo>
                  <a:cubicBezTo>
                    <a:pt x="1348" y="2186"/>
                    <a:pt x="1348" y="2186"/>
                    <a:pt x="1348" y="2186"/>
                  </a:cubicBezTo>
                  <a:cubicBezTo>
                    <a:pt x="1348" y="2186"/>
                    <a:pt x="1348" y="2186"/>
                    <a:pt x="1348" y="2186"/>
                  </a:cubicBezTo>
                  <a:cubicBezTo>
                    <a:pt x="1345" y="2186"/>
                    <a:pt x="1344" y="2184"/>
                    <a:pt x="1343" y="2184"/>
                  </a:cubicBezTo>
                  <a:cubicBezTo>
                    <a:pt x="1343" y="2184"/>
                    <a:pt x="1343" y="2184"/>
                    <a:pt x="1343" y="2184"/>
                  </a:cubicBezTo>
                  <a:cubicBezTo>
                    <a:pt x="1343" y="2184"/>
                    <a:pt x="1343" y="2184"/>
                    <a:pt x="1342" y="2184"/>
                  </a:cubicBezTo>
                  <a:cubicBezTo>
                    <a:pt x="1342" y="2184"/>
                    <a:pt x="1342" y="2184"/>
                    <a:pt x="1342" y="2184"/>
                  </a:cubicBezTo>
                  <a:cubicBezTo>
                    <a:pt x="1341" y="2184"/>
                    <a:pt x="1340" y="2184"/>
                    <a:pt x="1339" y="2186"/>
                  </a:cubicBezTo>
                  <a:cubicBezTo>
                    <a:pt x="1339" y="2186"/>
                    <a:pt x="1339" y="2186"/>
                    <a:pt x="1339" y="2186"/>
                  </a:cubicBezTo>
                  <a:cubicBezTo>
                    <a:pt x="1337" y="2189"/>
                    <a:pt x="1337" y="2191"/>
                    <a:pt x="1335" y="2193"/>
                  </a:cubicBezTo>
                  <a:cubicBezTo>
                    <a:pt x="1335" y="2193"/>
                    <a:pt x="1335" y="2193"/>
                    <a:pt x="1335" y="2193"/>
                  </a:cubicBezTo>
                  <a:cubicBezTo>
                    <a:pt x="1334" y="2195"/>
                    <a:pt x="1332" y="2196"/>
                    <a:pt x="1330" y="2199"/>
                  </a:cubicBezTo>
                  <a:cubicBezTo>
                    <a:pt x="1330" y="2199"/>
                    <a:pt x="1330" y="2199"/>
                    <a:pt x="1330" y="2199"/>
                  </a:cubicBezTo>
                  <a:cubicBezTo>
                    <a:pt x="1328" y="2201"/>
                    <a:pt x="1328" y="2204"/>
                    <a:pt x="1325" y="2204"/>
                  </a:cubicBezTo>
                  <a:cubicBezTo>
                    <a:pt x="1325" y="2204"/>
                    <a:pt x="1325" y="2204"/>
                    <a:pt x="1325" y="2204"/>
                  </a:cubicBezTo>
                  <a:cubicBezTo>
                    <a:pt x="1323" y="2204"/>
                    <a:pt x="1322" y="2203"/>
                    <a:pt x="1320" y="2201"/>
                  </a:cubicBezTo>
                  <a:cubicBezTo>
                    <a:pt x="1320" y="2201"/>
                    <a:pt x="1320" y="2201"/>
                    <a:pt x="1320" y="2201"/>
                  </a:cubicBezTo>
                  <a:cubicBezTo>
                    <a:pt x="1318" y="2198"/>
                    <a:pt x="1317" y="2197"/>
                    <a:pt x="1315" y="2197"/>
                  </a:cubicBezTo>
                  <a:cubicBezTo>
                    <a:pt x="1315" y="2197"/>
                    <a:pt x="1315" y="2197"/>
                    <a:pt x="1315" y="2197"/>
                  </a:cubicBezTo>
                  <a:cubicBezTo>
                    <a:pt x="1315" y="2197"/>
                    <a:pt x="1315" y="2197"/>
                    <a:pt x="1314" y="2197"/>
                  </a:cubicBezTo>
                  <a:cubicBezTo>
                    <a:pt x="1314" y="2197"/>
                    <a:pt x="1314" y="2197"/>
                    <a:pt x="1314" y="2197"/>
                  </a:cubicBezTo>
                  <a:cubicBezTo>
                    <a:pt x="1313" y="2197"/>
                    <a:pt x="1313" y="2198"/>
                    <a:pt x="1313" y="2198"/>
                  </a:cubicBezTo>
                  <a:cubicBezTo>
                    <a:pt x="1313" y="2198"/>
                    <a:pt x="1313" y="2198"/>
                    <a:pt x="1313" y="2198"/>
                  </a:cubicBezTo>
                  <a:cubicBezTo>
                    <a:pt x="1313" y="2199"/>
                    <a:pt x="1313" y="2200"/>
                    <a:pt x="1312" y="2202"/>
                  </a:cubicBezTo>
                  <a:cubicBezTo>
                    <a:pt x="1312" y="2202"/>
                    <a:pt x="1312" y="2202"/>
                    <a:pt x="1312" y="2202"/>
                  </a:cubicBezTo>
                  <a:cubicBezTo>
                    <a:pt x="1312" y="2202"/>
                    <a:pt x="1312" y="2202"/>
                    <a:pt x="1312" y="2203"/>
                  </a:cubicBezTo>
                  <a:cubicBezTo>
                    <a:pt x="1312" y="2203"/>
                    <a:pt x="1312" y="2203"/>
                    <a:pt x="1312" y="2203"/>
                  </a:cubicBezTo>
                  <a:cubicBezTo>
                    <a:pt x="1312" y="2204"/>
                    <a:pt x="1312" y="2205"/>
                    <a:pt x="1312" y="2206"/>
                  </a:cubicBezTo>
                  <a:cubicBezTo>
                    <a:pt x="1312" y="2206"/>
                    <a:pt x="1312" y="2206"/>
                    <a:pt x="1312" y="2206"/>
                  </a:cubicBezTo>
                  <a:cubicBezTo>
                    <a:pt x="1312" y="2208"/>
                    <a:pt x="1312" y="2211"/>
                    <a:pt x="1311" y="2212"/>
                  </a:cubicBezTo>
                  <a:cubicBezTo>
                    <a:pt x="1311" y="2212"/>
                    <a:pt x="1311" y="2212"/>
                    <a:pt x="1311" y="2212"/>
                  </a:cubicBezTo>
                  <a:cubicBezTo>
                    <a:pt x="1308" y="2215"/>
                    <a:pt x="1303" y="2220"/>
                    <a:pt x="1301" y="2221"/>
                  </a:cubicBezTo>
                  <a:cubicBezTo>
                    <a:pt x="1301" y="2221"/>
                    <a:pt x="1301" y="2221"/>
                    <a:pt x="1301" y="2221"/>
                  </a:cubicBezTo>
                  <a:cubicBezTo>
                    <a:pt x="1300" y="2223"/>
                    <a:pt x="1300" y="2224"/>
                    <a:pt x="1298" y="2226"/>
                  </a:cubicBezTo>
                  <a:cubicBezTo>
                    <a:pt x="1298" y="2226"/>
                    <a:pt x="1298" y="2226"/>
                    <a:pt x="1298" y="2226"/>
                  </a:cubicBezTo>
                  <a:cubicBezTo>
                    <a:pt x="1297" y="2226"/>
                    <a:pt x="1296" y="2227"/>
                    <a:pt x="1294" y="2227"/>
                  </a:cubicBezTo>
                  <a:cubicBezTo>
                    <a:pt x="1294" y="2227"/>
                    <a:pt x="1294" y="2227"/>
                    <a:pt x="1294" y="2227"/>
                  </a:cubicBezTo>
                  <a:cubicBezTo>
                    <a:pt x="1293" y="2227"/>
                    <a:pt x="1292" y="2227"/>
                    <a:pt x="1291" y="2227"/>
                  </a:cubicBezTo>
                  <a:cubicBezTo>
                    <a:pt x="1291" y="2227"/>
                    <a:pt x="1291" y="2227"/>
                    <a:pt x="1291" y="2227"/>
                  </a:cubicBezTo>
                  <a:cubicBezTo>
                    <a:pt x="1290" y="2226"/>
                    <a:pt x="1289" y="2225"/>
                    <a:pt x="1288" y="2225"/>
                  </a:cubicBezTo>
                  <a:cubicBezTo>
                    <a:pt x="1288" y="2225"/>
                    <a:pt x="1288" y="2225"/>
                    <a:pt x="1288" y="2225"/>
                  </a:cubicBezTo>
                  <a:cubicBezTo>
                    <a:pt x="1288" y="2225"/>
                    <a:pt x="1288" y="2225"/>
                    <a:pt x="1288" y="2226"/>
                  </a:cubicBezTo>
                  <a:cubicBezTo>
                    <a:pt x="1288" y="2226"/>
                    <a:pt x="1288" y="2226"/>
                    <a:pt x="1288" y="2226"/>
                  </a:cubicBezTo>
                  <a:cubicBezTo>
                    <a:pt x="1286" y="2227"/>
                    <a:pt x="1286" y="2229"/>
                    <a:pt x="1284" y="2232"/>
                  </a:cubicBezTo>
                  <a:cubicBezTo>
                    <a:pt x="1284" y="2232"/>
                    <a:pt x="1284" y="2232"/>
                    <a:pt x="1284" y="2232"/>
                  </a:cubicBezTo>
                  <a:cubicBezTo>
                    <a:pt x="1283" y="2234"/>
                    <a:pt x="1282" y="2235"/>
                    <a:pt x="1280" y="2236"/>
                  </a:cubicBezTo>
                  <a:cubicBezTo>
                    <a:pt x="1280" y="2236"/>
                    <a:pt x="1280" y="2236"/>
                    <a:pt x="1280" y="2236"/>
                  </a:cubicBezTo>
                  <a:cubicBezTo>
                    <a:pt x="1279" y="2236"/>
                    <a:pt x="1279" y="2236"/>
                    <a:pt x="1279" y="2236"/>
                  </a:cubicBezTo>
                  <a:cubicBezTo>
                    <a:pt x="1279" y="2236"/>
                    <a:pt x="1279" y="2236"/>
                    <a:pt x="1279" y="2236"/>
                  </a:cubicBezTo>
                  <a:cubicBezTo>
                    <a:pt x="1279" y="2237"/>
                    <a:pt x="1280" y="2238"/>
                    <a:pt x="1280" y="2240"/>
                  </a:cubicBezTo>
                  <a:cubicBezTo>
                    <a:pt x="1280" y="2240"/>
                    <a:pt x="1280" y="2240"/>
                    <a:pt x="1280" y="2240"/>
                  </a:cubicBezTo>
                  <a:cubicBezTo>
                    <a:pt x="1280" y="2241"/>
                    <a:pt x="1280" y="2242"/>
                    <a:pt x="1279" y="2243"/>
                  </a:cubicBezTo>
                  <a:cubicBezTo>
                    <a:pt x="1279" y="2243"/>
                    <a:pt x="1279" y="2243"/>
                    <a:pt x="1279" y="2243"/>
                  </a:cubicBezTo>
                  <a:cubicBezTo>
                    <a:pt x="1278" y="2244"/>
                    <a:pt x="1278" y="2245"/>
                    <a:pt x="1278" y="2246"/>
                  </a:cubicBezTo>
                  <a:cubicBezTo>
                    <a:pt x="1278" y="2246"/>
                    <a:pt x="1278" y="2246"/>
                    <a:pt x="1278" y="2246"/>
                  </a:cubicBezTo>
                  <a:cubicBezTo>
                    <a:pt x="1278" y="2246"/>
                    <a:pt x="1278" y="2247"/>
                    <a:pt x="1278" y="2247"/>
                  </a:cubicBezTo>
                  <a:cubicBezTo>
                    <a:pt x="1278" y="2247"/>
                    <a:pt x="1278" y="2247"/>
                    <a:pt x="1278" y="2247"/>
                  </a:cubicBezTo>
                  <a:cubicBezTo>
                    <a:pt x="1279" y="2249"/>
                    <a:pt x="1281" y="2251"/>
                    <a:pt x="1281" y="2253"/>
                  </a:cubicBezTo>
                  <a:cubicBezTo>
                    <a:pt x="1281" y="2253"/>
                    <a:pt x="1281" y="2253"/>
                    <a:pt x="1281" y="2253"/>
                  </a:cubicBezTo>
                  <a:cubicBezTo>
                    <a:pt x="1281" y="2254"/>
                    <a:pt x="1280" y="2255"/>
                    <a:pt x="1280" y="2256"/>
                  </a:cubicBezTo>
                  <a:cubicBezTo>
                    <a:pt x="1280" y="2256"/>
                    <a:pt x="1280" y="2256"/>
                    <a:pt x="1280" y="2256"/>
                  </a:cubicBezTo>
                  <a:cubicBezTo>
                    <a:pt x="1279" y="2256"/>
                    <a:pt x="1278" y="2256"/>
                    <a:pt x="1277" y="2256"/>
                  </a:cubicBezTo>
                  <a:cubicBezTo>
                    <a:pt x="1277" y="2256"/>
                    <a:pt x="1277" y="2256"/>
                    <a:pt x="1277" y="2256"/>
                  </a:cubicBezTo>
                  <a:cubicBezTo>
                    <a:pt x="1277" y="2256"/>
                    <a:pt x="1277" y="2256"/>
                    <a:pt x="1277" y="2256"/>
                  </a:cubicBezTo>
                  <a:cubicBezTo>
                    <a:pt x="1277" y="2256"/>
                    <a:pt x="1277" y="2256"/>
                    <a:pt x="1277" y="2256"/>
                  </a:cubicBezTo>
                  <a:cubicBezTo>
                    <a:pt x="1276" y="2256"/>
                    <a:pt x="1276" y="2256"/>
                    <a:pt x="1275" y="2256"/>
                  </a:cubicBezTo>
                  <a:cubicBezTo>
                    <a:pt x="1275" y="2256"/>
                    <a:pt x="1275" y="2256"/>
                    <a:pt x="1275" y="2256"/>
                  </a:cubicBezTo>
                  <a:cubicBezTo>
                    <a:pt x="1273" y="2256"/>
                    <a:pt x="1273" y="2256"/>
                    <a:pt x="1271" y="2258"/>
                  </a:cubicBezTo>
                  <a:cubicBezTo>
                    <a:pt x="1271" y="2258"/>
                    <a:pt x="1271" y="2258"/>
                    <a:pt x="1271" y="2258"/>
                  </a:cubicBezTo>
                  <a:cubicBezTo>
                    <a:pt x="1269" y="2259"/>
                    <a:pt x="1267" y="2260"/>
                    <a:pt x="1266" y="2261"/>
                  </a:cubicBezTo>
                  <a:cubicBezTo>
                    <a:pt x="1266" y="2261"/>
                    <a:pt x="1266" y="2261"/>
                    <a:pt x="1266" y="2261"/>
                  </a:cubicBezTo>
                  <a:cubicBezTo>
                    <a:pt x="1265" y="2261"/>
                    <a:pt x="1265" y="2263"/>
                    <a:pt x="1265" y="2265"/>
                  </a:cubicBezTo>
                  <a:cubicBezTo>
                    <a:pt x="1265" y="2265"/>
                    <a:pt x="1265" y="2265"/>
                    <a:pt x="1265" y="2265"/>
                  </a:cubicBezTo>
                  <a:cubicBezTo>
                    <a:pt x="1264" y="2269"/>
                    <a:pt x="1263" y="2271"/>
                    <a:pt x="1262" y="2273"/>
                  </a:cubicBezTo>
                  <a:cubicBezTo>
                    <a:pt x="1262" y="2273"/>
                    <a:pt x="1262" y="2273"/>
                    <a:pt x="1262" y="2273"/>
                  </a:cubicBezTo>
                  <a:cubicBezTo>
                    <a:pt x="1262" y="2276"/>
                    <a:pt x="1260" y="2278"/>
                    <a:pt x="1260" y="2280"/>
                  </a:cubicBezTo>
                  <a:cubicBezTo>
                    <a:pt x="1260" y="2280"/>
                    <a:pt x="1260" y="2280"/>
                    <a:pt x="1260" y="2280"/>
                  </a:cubicBezTo>
                  <a:cubicBezTo>
                    <a:pt x="1260" y="2280"/>
                    <a:pt x="1261" y="2281"/>
                    <a:pt x="1261" y="2282"/>
                  </a:cubicBezTo>
                  <a:cubicBezTo>
                    <a:pt x="1261" y="2282"/>
                    <a:pt x="1261" y="2282"/>
                    <a:pt x="1261" y="2282"/>
                  </a:cubicBezTo>
                  <a:cubicBezTo>
                    <a:pt x="1263" y="2285"/>
                    <a:pt x="1264" y="2285"/>
                    <a:pt x="1265" y="2285"/>
                  </a:cubicBezTo>
                  <a:cubicBezTo>
                    <a:pt x="1265" y="2285"/>
                    <a:pt x="1265" y="2285"/>
                    <a:pt x="1265" y="2285"/>
                  </a:cubicBezTo>
                  <a:cubicBezTo>
                    <a:pt x="1266" y="2286"/>
                    <a:pt x="1269" y="2285"/>
                    <a:pt x="1271" y="2288"/>
                  </a:cubicBezTo>
                  <a:cubicBezTo>
                    <a:pt x="1271" y="2288"/>
                    <a:pt x="1271" y="2288"/>
                    <a:pt x="1271" y="2288"/>
                  </a:cubicBezTo>
                  <a:cubicBezTo>
                    <a:pt x="1271" y="2289"/>
                    <a:pt x="1272" y="2289"/>
                    <a:pt x="1272" y="2290"/>
                  </a:cubicBezTo>
                  <a:cubicBezTo>
                    <a:pt x="1272" y="2290"/>
                    <a:pt x="1272" y="2290"/>
                    <a:pt x="1272" y="2290"/>
                  </a:cubicBezTo>
                  <a:cubicBezTo>
                    <a:pt x="1272" y="2292"/>
                    <a:pt x="1271" y="2292"/>
                    <a:pt x="1270" y="2294"/>
                  </a:cubicBezTo>
                  <a:cubicBezTo>
                    <a:pt x="1270" y="2294"/>
                    <a:pt x="1270" y="2294"/>
                    <a:pt x="1270" y="2294"/>
                  </a:cubicBezTo>
                  <a:cubicBezTo>
                    <a:pt x="1269" y="2295"/>
                    <a:pt x="1268" y="2296"/>
                    <a:pt x="1268" y="2296"/>
                  </a:cubicBezTo>
                  <a:cubicBezTo>
                    <a:pt x="1268" y="2296"/>
                    <a:pt x="1268" y="2296"/>
                    <a:pt x="1268" y="2296"/>
                  </a:cubicBezTo>
                  <a:cubicBezTo>
                    <a:pt x="1268" y="2296"/>
                    <a:pt x="1268" y="2296"/>
                    <a:pt x="1268" y="2296"/>
                  </a:cubicBezTo>
                  <a:cubicBezTo>
                    <a:pt x="1268" y="2296"/>
                    <a:pt x="1268" y="2296"/>
                    <a:pt x="1268" y="2296"/>
                  </a:cubicBezTo>
                  <a:cubicBezTo>
                    <a:pt x="1269" y="2297"/>
                    <a:pt x="1270" y="2297"/>
                    <a:pt x="1271" y="2298"/>
                  </a:cubicBezTo>
                  <a:cubicBezTo>
                    <a:pt x="1271" y="2298"/>
                    <a:pt x="1271" y="2298"/>
                    <a:pt x="1271" y="2298"/>
                  </a:cubicBezTo>
                  <a:cubicBezTo>
                    <a:pt x="1272" y="2299"/>
                    <a:pt x="1273" y="2300"/>
                    <a:pt x="1273" y="2303"/>
                  </a:cubicBezTo>
                  <a:cubicBezTo>
                    <a:pt x="1273" y="2303"/>
                    <a:pt x="1273" y="2303"/>
                    <a:pt x="1273" y="2303"/>
                  </a:cubicBezTo>
                  <a:cubicBezTo>
                    <a:pt x="1273" y="2306"/>
                    <a:pt x="1273" y="2308"/>
                    <a:pt x="1271" y="2311"/>
                  </a:cubicBezTo>
                  <a:cubicBezTo>
                    <a:pt x="1271" y="2311"/>
                    <a:pt x="1271" y="2311"/>
                    <a:pt x="1271" y="2311"/>
                  </a:cubicBezTo>
                  <a:cubicBezTo>
                    <a:pt x="1269" y="2314"/>
                    <a:pt x="1266" y="2315"/>
                    <a:pt x="1265" y="2317"/>
                  </a:cubicBezTo>
                  <a:cubicBezTo>
                    <a:pt x="1265" y="2317"/>
                    <a:pt x="1265" y="2317"/>
                    <a:pt x="1265" y="2317"/>
                  </a:cubicBezTo>
                  <a:cubicBezTo>
                    <a:pt x="1263" y="2318"/>
                    <a:pt x="1263" y="2319"/>
                    <a:pt x="1262" y="2320"/>
                  </a:cubicBezTo>
                  <a:cubicBezTo>
                    <a:pt x="1262" y="2320"/>
                    <a:pt x="1262" y="2320"/>
                    <a:pt x="1262" y="2320"/>
                  </a:cubicBezTo>
                  <a:cubicBezTo>
                    <a:pt x="1261" y="2321"/>
                    <a:pt x="1260" y="2322"/>
                    <a:pt x="1259" y="2323"/>
                  </a:cubicBezTo>
                  <a:cubicBezTo>
                    <a:pt x="1259" y="2323"/>
                    <a:pt x="1259" y="2323"/>
                    <a:pt x="1259" y="2323"/>
                  </a:cubicBezTo>
                  <a:cubicBezTo>
                    <a:pt x="1258" y="2324"/>
                    <a:pt x="1257" y="2324"/>
                    <a:pt x="1257" y="2324"/>
                  </a:cubicBezTo>
                  <a:cubicBezTo>
                    <a:pt x="1257" y="2324"/>
                    <a:pt x="1257" y="2324"/>
                    <a:pt x="1257" y="2324"/>
                  </a:cubicBezTo>
                  <a:cubicBezTo>
                    <a:pt x="1257" y="2325"/>
                    <a:pt x="1257" y="2325"/>
                    <a:pt x="1257" y="2325"/>
                  </a:cubicBezTo>
                  <a:cubicBezTo>
                    <a:pt x="1257" y="2325"/>
                    <a:pt x="1257" y="2325"/>
                    <a:pt x="1257" y="2325"/>
                  </a:cubicBezTo>
                  <a:cubicBezTo>
                    <a:pt x="1259" y="2328"/>
                    <a:pt x="1261" y="2329"/>
                    <a:pt x="1262" y="2329"/>
                  </a:cubicBezTo>
                  <a:cubicBezTo>
                    <a:pt x="1262" y="2329"/>
                    <a:pt x="1262" y="2329"/>
                    <a:pt x="1262" y="2329"/>
                  </a:cubicBezTo>
                  <a:cubicBezTo>
                    <a:pt x="1262" y="2329"/>
                    <a:pt x="1262" y="2329"/>
                    <a:pt x="1263" y="2329"/>
                  </a:cubicBezTo>
                  <a:cubicBezTo>
                    <a:pt x="1263" y="2329"/>
                    <a:pt x="1263" y="2329"/>
                    <a:pt x="1263" y="2329"/>
                  </a:cubicBezTo>
                  <a:cubicBezTo>
                    <a:pt x="1264" y="2329"/>
                    <a:pt x="1272" y="2326"/>
                    <a:pt x="1273" y="2325"/>
                  </a:cubicBezTo>
                  <a:cubicBezTo>
                    <a:pt x="1273" y="2325"/>
                    <a:pt x="1273" y="2325"/>
                    <a:pt x="1273" y="2325"/>
                  </a:cubicBezTo>
                  <a:cubicBezTo>
                    <a:pt x="1274" y="2324"/>
                    <a:pt x="1275" y="2323"/>
                    <a:pt x="1276" y="2322"/>
                  </a:cubicBezTo>
                  <a:cubicBezTo>
                    <a:pt x="1276" y="2322"/>
                    <a:pt x="1276" y="2322"/>
                    <a:pt x="1276" y="2322"/>
                  </a:cubicBezTo>
                  <a:cubicBezTo>
                    <a:pt x="1277" y="2321"/>
                    <a:pt x="1279" y="2320"/>
                    <a:pt x="1282" y="2319"/>
                  </a:cubicBezTo>
                  <a:cubicBezTo>
                    <a:pt x="1282" y="2319"/>
                    <a:pt x="1282" y="2319"/>
                    <a:pt x="1282" y="2319"/>
                  </a:cubicBezTo>
                  <a:cubicBezTo>
                    <a:pt x="1285" y="2318"/>
                    <a:pt x="1289" y="2318"/>
                    <a:pt x="1291" y="2317"/>
                  </a:cubicBezTo>
                  <a:cubicBezTo>
                    <a:pt x="1291" y="2317"/>
                    <a:pt x="1291" y="2317"/>
                    <a:pt x="1291" y="2317"/>
                  </a:cubicBezTo>
                  <a:cubicBezTo>
                    <a:pt x="1294" y="2316"/>
                    <a:pt x="1298" y="2314"/>
                    <a:pt x="1302" y="2314"/>
                  </a:cubicBezTo>
                  <a:cubicBezTo>
                    <a:pt x="1302" y="2314"/>
                    <a:pt x="1302" y="2314"/>
                    <a:pt x="1302" y="2314"/>
                  </a:cubicBezTo>
                  <a:cubicBezTo>
                    <a:pt x="1302" y="2314"/>
                    <a:pt x="1302" y="2314"/>
                    <a:pt x="1302" y="2314"/>
                  </a:cubicBezTo>
                  <a:cubicBezTo>
                    <a:pt x="1302" y="2314"/>
                    <a:pt x="1302" y="2314"/>
                    <a:pt x="1302" y="2314"/>
                  </a:cubicBezTo>
                  <a:cubicBezTo>
                    <a:pt x="1305" y="2314"/>
                    <a:pt x="1306" y="2314"/>
                    <a:pt x="1309" y="2316"/>
                  </a:cubicBezTo>
                  <a:cubicBezTo>
                    <a:pt x="1309" y="2316"/>
                    <a:pt x="1309" y="2316"/>
                    <a:pt x="1309" y="2316"/>
                  </a:cubicBezTo>
                  <a:cubicBezTo>
                    <a:pt x="1312" y="2317"/>
                    <a:pt x="1313" y="2317"/>
                    <a:pt x="1315" y="2317"/>
                  </a:cubicBezTo>
                  <a:cubicBezTo>
                    <a:pt x="1315" y="2317"/>
                    <a:pt x="1315" y="2317"/>
                    <a:pt x="1315" y="2317"/>
                  </a:cubicBezTo>
                  <a:cubicBezTo>
                    <a:pt x="1317" y="2317"/>
                    <a:pt x="1318" y="2317"/>
                    <a:pt x="1320" y="2316"/>
                  </a:cubicBezTo>
                  <a:cubicBezTo>
                    <a:pt x="1320" y="2316"/>
                    <a:pt x="1320" y="2316"/>
                    <a:pt x="1320" y="2316"/>
                  </a:cubicBezTo>
                  <a:cubicBezTo>
                    <a:pt x="1321" y="2316"/>
                    <a:pt x="1321" y="2316"/>
                    <a:pt x="1322" y="2316"/>
                  </a:cubicBezTo>
                  <a:cubicBezTo>
                    <a:pt x="1322" y="2316"/>
                    <a:pt x="1322" y="2316"/>
                    <a:pt x="1322" y="2316"/>
                  </a:cubicBezTo>
                  <a:cubicBezTo>
                    <a:pt x="1324" y="2316"/>
                    <a:pt x="1325" y="2316"/>
                    <a:pt x="1327" y="2317"/>
                  </a:cubicBezTo>
                  <a:cubicBezTo>
                    <a:pt x="1327" y="2317"/>
                    <a:pt x="1327" y="2317"/>
                    <a:pt x="1327" y="2317"/>
                  </a:cubicBezTo>
                  <a:cubicBezTo>
                    <a:pt x="1329" y="2318"/>
                    <a:pt x="1330" y="2319"/>
                    <a:pt x="1330" y="2319"/>
                  </a:cubicBezTo>
                  <a:cubicBezTo>
                    <a:pt x="1330" y="2319"/>
                    <a:pt x="1330" y="2319"/>
                    <a:pt x="1330" y="2319"/>
                  </a:cubicBezTo>
                  <a:cubicBezTo>
                    <a:pt x="1330" y="2319"/>
                    <a:pt x="1330" y="2319"/>
                    <a:pt x="1330" y="2319"/>
                  </a:cubicBezTo>
                  <a:cubicBezTo>
                    <a:pt x="1328" y="2321"/>
                    <a:pt x="1328" y="2321"/>
                    <a:pt x="1328" y="2321"/>
                  </a:cubicBezTo>
                  <a:cubicBezTo>
                    <a:pt x="1328" y="2321"/>
                    <a:pt x="1328" y="2321"/>
                    <a:pt x="1328" y="2321"/>
                  </a:cubicBezTo>
                  <a:cubicBezTo>
                    <a:pt x="1328" y="2321"/>
                    <a:pt x="1328" y="2321"/>
                    <a:pt x="1328" y="2321"/>
                  </a:cubicBezTo>
                  <a:cubicBezTo>
                    <a:pt x="1328" y="2321"/>
                    <a:pt x="1328" y="2321"/>
                    <a:pt x="1327" y="2321"/>
                  </a:cubicBezTo>
                  <a:cubicBezTo>
                    <a:pt x="1327" y="2321"/>
                    <a:pt x="1327" y="2321"/>
                    <a:pt x="1327" y="2321"/>
                  </a:cubicBezTo>
                  <a:cubicBezTo>
                    <a:pt x="1327" y="2321"/>
                    <a:pt x="1326" y="2321"/>
                    <a:pt x="1325" y="2320"/>
                  </a:cubicBezTo>
                  <a:cubicBezTo>
                    <a:pt x="1325" y="2320"/>
                    <a:pt x="1325" y="2320"/>
                    <a:pt x="1325" y="2320"/>
                  </a:cubicBezTo>
                  <a:cubicBezTo>
                    <a:pt x="1324" y="2319"/>
                    <a:pt x="1323" y="2319"/>
                    <a:pt x="1322" y="2319"/>
                  </a:cubicBezTo>
                  <a:cubicBezTo>
                    <a:pt x="1322" y="2319"/>
                    <a:pt x="1322" y="2319"/>
                    <a:pt x="1322" y="2319"/>
                  </a:cubicBezTo>
                  <a:cubicBezTo>
                    <a:pt x="1322" y="2319"/>
                    <a:pt x="1321" y="2319"/>
                    <a:pt x="1321" y="2319"/>
                  </a:cubicBezTo>
                  <a:cubicBezTo>
                    <a:pt x="1321" y="2319"/>
                    <a:pt x="1321" y="2319"/>
                    <a:pt x="1321" y="2319"/>
                  </a:cubicBezTo>
                  <a:cubicBezTo>
                    <a:pt x="1319" y="2320"/>
                    <a:pt x="1318" y="2320"/>
                    <a:pt x="1315" y="2320"/>
                  </a:cubicBezTo>
                  <a:cubicBezTo>
                    <a:pt x="1315" y="2320"/>
                    <a:pt x="1315" y="2320"/>
                    <a:pt x="1315" y="2320"/>
                  </a:cubicBezTo>
                  <a:cubicBezTo>
                    <a:pt x="1313" y="2320"/>
                    <a:pt x="1311" y="2320"/>
                    <a:pt x="1308" y="2319"/>
                  </a:cubicBezTo>
                  <a:cubicBezTo>
                    <a:pt x="1308" y="2319"/>
                    <a:pt x="1308" y="2319"/>
                    <a:pt x="1308" y="2319"/>
                  </a:cubicBezTo>
                  <a:cubicBezTo>
                    <a:pt x="1305" y="2317"/>
                    <a:pt x="1305" y="2318"/>
                    <a:pt x="1302" y="2317"/>
                  </a:cubicBezTo>
                  <a:cubicBezTo>
                    <a:pt x="1302" y="2317"/>
                    <a:pt x="1302" y="2317"/>
                    <a:pt x="1302" y="2317"/>
                  </a:cubicBezTo>
                  <a:cubicBezTo>
                    <a:pt x="1302" y="2317"/>
                    <a:pt x="1302" y="2317"/>
                    <a:pt x="1302" y="2317"/>
                  </a:cubicBezTo>
                  <a:cubicBezTo>
                    <a:pt x="1302" y="2317"/>
                    <a:pt x="1302" y="2317"/>
                    <a:pt x="1302" y="2317"/>
                  </a:cubicBezTo>
                  <a:cubicBezTo>
                    <a:pt x="1299" y="2317"/>
                    <a:pt x="1295" y="2319"/>
                    <a:pt x="1292" y="2320"/>
                  </a:cubicBezTo>
                  <a:cubicBezTo>
                    <a:pt x="1292" y="2320"/>
                    <a:pt x="1292" y="2320"/>
                    <a:pt x="1292" y="2320"/>
                  </a:cubicBezTo>
                  <a:cubicBezTo>
                    <a:pt x="1289" y="2321"/>
                    <a:pt x="1286" y="2321"/>
                    <a:pt x="1283" y="2322"/>
                  </a:cubicBezTo>
                  <a:cubicBezTo>
                    <a:pt x="1283" y="2322"/>
                    <a:pt x="1283" y="2322"/>
                    <a:pt x="1283" y="2322"/>
                  </a:cubicBezTo>
                  <a:cubicBezTo>
                    <a:pt x="1280" y="2323"/>
                    <a:pt x="1280" y="2323"/>
                    <a:pt x="1279" y="2324"/>
                  </a:cubicBezTo>
                  <a:cubicBezTo>
                    <a:pt x="1279" y="2324"/>
                    <a:pt x="1279" y="2324"/>
                    <a:pt x="1279" y="2324"/>
                  </a:cubicBezTo>
                  <a:cubicBezTo>
                    <a:pt x="1277" y="2326"/>
                    <a:pt x="1276" y="2327"/>
                    <a:pt x="1275" y="2328"/>
                  </a:cubicBezTo>
                  <a:cubicBezTo>
                    <a:pt x="1275" y="2328"/>
                    <a:pt x="1275" y="2328"/>
                    <a:pt x="1275" y="2328"/>
                  </a:cubicBezTo>
                  <a:cubicBezTo>
                    <a:pt x="1272" y="2330"/>
                    <a:pt x="1266" y="2332"/>
                    <a:pt x="1263" y="2333"/>
                  </a:cubicBezTo>
                  <a:cubicBezTo>
                    <a:pt x="1263" y="2333"/>
                    <a:pt x="1263" y="2333"/>
                    <a:pt x="1263" y="2333"/>
                  </a:cubicBezTo>
                  <a:cubicBezTo>
                    <a:pt x="1263" y="2333"/>
                    <a:pt x="1263" y="2333"/>
                    <a:pt x="1262" y="2333"/>
                  </a:cubicBezTo>
                  <a:cubicBezTo>
                    <a:pt x="1262" y="2333"/>
                    <a:pt x="1262" y="2333"/>
                    <a:pt x="1262" y="2333"/>
                  </a:cubicBezTo>
                  <a:cubicBezTo>
                    <a:pt x="1259" y="2332"/>
                    <a:pt x="1257" y="2330"/>
                    <a:pt x="1255" y="2327"/>
                  </a:cubicBezTo>
                  <a:close/>
                  <a:moveTo>
                    <a:pt x="1278" y="2236"/>
                  </a:moveTo>
                  <a:cubicBezTo>
                    <a:pt x="1278" y="2236"/>
                    <a:pt x="1278" y="2236"/>
                    <a:pt x="1278" y="2236"/>
                  </a:cubicBezTo>
                  <a:cubicBezTo>
                    <a:pt x="1278" y="2236"/>
                    <a:pt x="1278" y="2236"/>
                    <a:pt x="1278" y="2236"/>
                  </a:cubicBezTo>
                  <a:close/>
                  <a:moveTo>
                    <a:pt x="1174" y="1971"/>
                  </a:moveTo>
                  <a:cubicBezTo>
                    <a:pt x="1174" y="1971"/>
                    <a:pt x="1174" y="1971"/>
                    <a:pt x="1174" y="1971"/>
                  </a:cubicBezTo>
                  <a:close/>
                  <a:moveTo>
                    <a:pt x="55" y="992"/>
                  </a:moveTo>
                  <a:cubicBezTo>
                    <a:pt x="55" y="992"/>
                    <a:pt x="55" y="992"/>
                    <a:pt x="55" y="992"/>
                  </a:cubicBezTo>
                  <a:cubicBezTo>
                    <a:pt x="55" y="992"/>
                    <a:pt x="55" y="992"/>
                    <a:pt x="55" y="992"/>
                  </a:cubicBezTo>
                  <a:cubicBezTo>
                    <a:pt x="55" y="992"/>
                    <a:pt x="55" y="992"/>
                    <a:pt x="55" y="992"/>
                  </a:cubicBezTo>
                  <a:close/>
                  <a:moveTo>
                    <a:pt x="1348" y="2317"/>
                  </a:moveTo>
                  <a:cubicBezTo>
                    <a:pt x="1348" y="2317"/>
                    <a:pt x="1348" y="2317"/>
                    <a:pt x="1348" y="2317"/>
                  </a:cubicBezTo>
                  <a:cubicBezTo>
                    <a:pt x="1348" y="2317"/>
                    <a:pt x="1348" y="2317"/>
                    <a:pt x="1348" y="2317"/>
                  </a:cubicBezTo>
                  <a:cubicBezTo>
                    <a:pt x="1348" y="2317"/>
                    <a:pt x="1348" y="2317"/>
                    <a:pt x="1348" y="2317"/>
                  </a:cubicBezTo>
                  <a:cubicBezTo>
                    <a:pt x="1348" y="2317"/>
                    <a:pt x="1348" y="2317"/>
                    <a:pt x="1348" y="2317"/>
                  </a:cubicBezTo>
                  <a:close/>
                  <a:moveTo>
                    <a:pt x="2986" y="1020"/>
                  </a:moveTo>
                  <a:cubicBezTo>
                    <a:pt x="2987" y="1018"/>
                    <a:pt x="2988" y="1017"/>
                    <a:pt x="2989" y="1016"/>
                  </a:cubicBezTo>
                  <a:cubicBezTo>
                    <a:pt x="2989" y="1016"/>
                    <a:pt x="2989" y="1016"/>
                    <a:pt x="2989" y="1016"/>
                  </a:cubicBezTo>
                  <a:cubicBezTo>
                    <a:pt x="2990" y="1015"/>
                    <a:pt x="2992" y="1015"/>
                    <a:pt x="2993" y="1014"/>
                  </a:cubicBezTo>
                  <a:cubicBezTo>
                    <a:pt x="2993" y="1014"/>
                    <a:pt x="2993" y="1014"/>
                    <a:pt x="2993" y="1014"/>
                  </a:cubicBezTo>
                  <a:cubicBezTo>
                    <a:pt x="2993" y="1014"/>
                    <a:pt x="2995" y="1012"/>
                    <a:pt x="2996" y="1010"/>
                  </a:cubicBezTo>
                  <a:cubicBezTo>
                    <a:pt x="2996" y="1010"/>
                    <a:pt x="2996" y="1010"/>
                    <a:pt x="2996" y="1010"/>
                  </a:cubicBezTo>
                  <a:cubicBezTo>
                    <a:pt x="2998" y="1007"/>
                    <a:pt x="2999" y="1005"/>
                    <a:pt x="3001" y="1004"/>
                  </a:cubicBezTo>
                  <a:cubicBezTo>
                    <a:pt x="3001" y="1004"/>
                    <a:pt x="3001" y="1004"/>
                    <a:pt x="3001" y="1004"/>
                  </a:cubicBezTo>
                  <a:cubicBezTo>
                    <a:pt x="3003" y="1003"/>
                    <a:pt x="3003" y="1000"/>
                    <a:pt x="3004" y="998"/>
                  </a:cubicBezTo>
                  <a:cubicBezTo>
                    <a:pt x="3004" y="998"/>
                    <a:pt x="3004" y="998"/>
                    <a:pt x="3004" y="998"/>
                  </a:cubicBezTo>
                  <a:cubicBezTo>
                    <a:pt x="3005" y="994"/>
                    <a:pt x="3008" y="994"/>
                    <a:pt x="3009" y="992"/>
                  </a:cubicBezTo>
                  <a:cubicBezTo>
                    <a:pt x="3009" y="992"/>
                    <a:pt x="3009" y="992"/>
                    <a:pt x="3009" y="992"/>
                  </a:cubicBezTo>
                  <a:cubicBezTo>
                    <a:pt x="3011" y="989"/>
                    <a:pt x="3015" y="988"/>
                    <a:pt x="3016" y="988"/>
                  </a:cubicBezTo>
                  <a:cubicBezTo>
                    <a:pt x="3016" y="988"/>
                    <a:pt x="3016" y="988"/>
                    <a:pt x="3016" y="988"/>
                  </a:cubicBezTo>
                  <a:cubicBezTo>
                    <a:pt x="3016" y="987"/>
                    <a:pt x="3017" y="987"/>
                    <a:pt x="3017" y="986"/>
                  </a:cubicBezTo>
                  <a:cubicBezTo>
                    <a:pt x="3017" y="986"/>
                    <a:pt x="3017" y="986"/>
                    <a:pt x="3017" y="986"/>
                  </a:cubicBezTo>
                  <a:cubicBezTo>
                    <a:pt x="3018" y="986"/>
                    <a:pt x="3019" y="985"/>
                    <a:pt x="3019" y="985"/>
                  </a:cubicBezTo>
                  <a:cubicBezTo>
                    <a:pt x="3019" y="985"/>
                    <a:pt x="3019" y="985"/>
                    <a:pt x="3019" y="985"/>
                  </a:cubicBezTo>
                  <a:cubicBezTo>
                    <a:pt x="3019" y="983"/>
                    <a:pt x="3019" y="980"/>
                    <a:pt x="3022" y="978"/>
                  </a:cubicBezTo>
                  <a:cubicBezTo>
                    <a:pt x="3022" y="978"/>
                    <a:pt x="3022" y="978"/>
                    <a:pt x="3022" y="978"/>
                  </a:cubicBezTo>
                  <a:cubicBezTo>
                    <a:pt x="3023" y="978"/>
                    <a:pt x="3028" y="975"/>
                    <a:pt x="3028" y="975"/>
                  </a:cubicBezTo>
                  <a:cubicBezTo>
                    <a:pt x="3028" y="975"/>
                    <a:pt x="3028" y="975"/>
                    <a:pt x="3028" y="975"/>
                  </a:cubicBezTo>
                  <a:cubicBezTo>
                    <a:pt x="3029" y="974"/>
                    <a:pt x="3032" y="970"/>
                    <a:pt x="3038" y="970"/>
                  </a:cubicBezTo>
                  <a:cubicBezTo>
                    <a:pt x="3038" y="970"/>
                    <a:pt x="3038" y="970"/>
                    <a:pt x="3038" y="970"/>
                  </a:cubicBezTo>
                  <a:cubicBezTo>
                    <a:pt x="3042" y="969"/>
                    <a:pt x="3042" y="967"/>
                    <a:pt x="3044" y="965"/>
                  </a:cubicBezTo>
                  <a:cubicBezTo>
                    <a:pt x="3044" y="965"/>
                    <a:pt x="3044" y="965"/>
                    <a:pt x="3044" y="965"/>
                  </a:cubicBezTo>
                  <a:cubicBezTo>
                    <a:pt x="3044" y="964"/>
                    <a:pt x="3046" y="963"/>
                    <a:pt x="3046" y="962"/>
                  </a:cubicBezTo>
                  <a:cubicBezTo>
                    <a:pt x="3046" y="962"/>
                    <a:pt x="3046" y="962"/>
                    <a:pt x="3046" y="962"/>
                  </a:cubicBezTo>
                  <a:cubicBezTo>
                    <a:pt x="3047" y="960"/>
                    <a:pt x="3048" y="959"/>
                    <a:pt x="3048" y="959"/>
                  </a:cubicBezTo>
                  <a:cubicBezTo>
                    <a:pt x="3048" y="959"/>
                    <a:pt x="3048" y="959"/>
                    <a:pt x="3048" y="959"/>
                  </a:cubicBezTo>
                  <a:cubicBezTo>
                    <a:pt x="3048" y="959"/>
                    <a:pt x="3048" y="959"/>
                    <a:pt x="3048" y="959"/>
                  </a:cubicBezTo>
                  <a:cubicBezTo>
                    <a:pt x="3049" y="959"/>
                    <a:pt x="3049" y="959"/>
                    <a:pt x="3049" y="959"/>
                  </a:cubicBezTo>
                  <a:cubicBezTo>
                    <a:pt x="3049" y="959"/>
                    <a:pt x="3049" y="959"/>
                    <a:pt x="3049" y="959"/>
                  </a:cubicBezTo>
                  <a:cubicBezTo>
                    <a:pt x="3049" y="959"/>
                    <a:pt x="3049" y="959"/>
                    <a:pt x="3049" y="959"/>
                  </a:cubicBezTo>
                  <a:cubicBezTo>
                    <a:pt x="3050" y="959"/>
                    <a:pt x="3052" y="958"/>
                    <a:pt x="3053" y="958"/>
                  </a:cubicBezTo>
                  <a:cubicBezTo>
                    <a:pt x="3053" y="958"/>
                    <a:pt x="3053" y="958"/>
                    <a:pt x="3053" y="958"/>
                  </a:cubicBezTo>
                  <a:cubicBezTo>
                    <a:pt x="3053" y="958"/>
                    <a:pt x="3053" y="958"/>
                    <a:pt x="3053" y="958"/>
                  </a:cubicBezTo>
                  <a:cubicBezTo>
                    <a:pt x="3053" y="958"/>
                    <a:pt x="3053" y="958"/>
                    <a:pt x="3053" y="958"/>
                  </a:cubicBezTo>
                  <a:cubicBezTo>
                    <a:pt x="3053" y="958"/>
                    <a:pt x="3053" y="958"/>
                    <a:pt x="3053" y="958"/>
                  </a:cubicBezTo>
                  <a:cubicBezTo>
                    <a:pt x="3053" y="958"/>
                    <a:pt x="3053" y="958"/>
                    <a:pt x="3053" y="958"/>
                  </a:cubicBezTo>
                  <a:cubicBezTo>
                    <a:pt x="3052" y="957"/>
                    <a:pt x="3052" y="956"/>
                    <a:pt x="3052" y="956"/>
                  </a:cubicBezTo>
                  <a:cubicBezTo>
                    <a:pt x="3052" y="956"/>
                    <a:pt x="3052" y="956"/>
                    <a:pt x="3052" y="956"/>
                  </a:cubicBezTo>
                  <a:cubicBezTo>
                    <a:pt x="3053" y="953"/>
                    <a:pt x="3054" y="950"/>
                    <a:pt x="3057" y="949"/>
                  </a:cubicBezTo>
                  <a:cubicBezTo>
                    <a:pt x="3057" y="949"/>
                    <a:pt x="3057" y="949"/>
                    <a:pt x="3057" y="949"/>
                  </a:cubicBezTo>
                  <a:cubicBezTo>
                    <a:pt x="3058" y="948"/>
                    <a:pt x="3061" y="948"/>
                    <a:pt x="3062" y="947"/>
                  </a:cubicBezTo>
                  <a:cubicBezTo>
                    <a:pt x="3062" y="947"/>
                    <a:pt x="3062" y="947"/>
                    <a:pt x="3062" y="947"/>
                  </a:cubicBezTo>
                  <a:cubicBezTo>
                    <a:pt x="3062" y="947"/>
                    <a:pt x="3062" y="947"/>
                    <a:pt x="3062" y="947"/>
                  </a:cubicBezTo>
                  <a:cubicBezTo>
                    <a:pt x="3062" y="947"/>
                    <a:pt x="3062" y="947"/>
                    <a:pt x="3062" y="947"/>
                  </a:cubicBezTo>
                  <a:cubicBezTo>
                    <a:pt x="3063" y="945"/>
                    <a:pt x="3065" y="943"/>
                    <a:pt x="3067" y="943"/>
                  </a:cubicBezTo>
                  <a:cubicBezTo>
                    <a:pt x="3067" y="943"/>
                    <a:pt x="3067" y="943"/>
                    <a:pt x="3067" y="943"/>
                  </a:cubicBezTo>
                  <a:cubicBezTo>
                    <a:pt x="3068" y="943"/>
                    <a:pt x="3069" y="944"/>
                    <a:pt x="3070" y="944"/>
                  </a:cubicBezTo>
                  <a:cubicBezTo>
                    <a:pt x="3070" y="944"/>
                    <a:pt x="3070" y="944"/>
                    <a:pt x="3070" y="944"/>
                  </a:cubicBezTo>
                  <a:cubicBezTo>
                    <a:pt x="3071" y="944"/>
                    <a:pt x="3071" y="944"/>
                    <a:pt x="3072" y="944"/>
                  </a:cubicBezTo>
                  <a:cubicBezTo>
                    <a:pt x="3072" y="944"/>
                    <a:pt x="3072" y="944"/>
                    <a:pt x="3072" y="944"/>
                  </a:cubicBezTo>
                  <a:cubicBezTo>
                    <a:pt x="3073" y="944"/>
                    <a:pt x="3073" y="944"/>
                    <a:pt x="3073" y="942"/>
                  </a:cubicBezTo>
                  <a:cubicBezTo>
                    <a:pt x="3073" y="942"/>
                    <a:pt x="3073" y="942"/>
                    <a:pt x="3073" y="942"/>
                  </a:cubicBezTo>
                  <a:cubicBezTo>
                    <a:pt x="3073" y="942"/>
                    <a:pt x="3073" y="942"/>
                    <a:pt x="3073" y="942"/>
                  </a:cubicBezTo>
                  <a:cubicBezTo>
                    <a:pt x="3073" y="942"/>
                    <a:pt x="3073" y="942"/>
                    <a:pt x="3073" y="942"/>
                  </a:cubicBezTo>
                  <a:cubicBezTo>
                    <a:pt x="3073" y="941"/>
                    <a:pt x="3073" y="941"/>
                    <a:pt x="3073" y="940"/>
                  </a:cubicBezTo>
                  <a:cubicBezTo>
                    <a:pt x="3073" y="940"/>
                    <a:pt x="3073" y="940"/>
                    <a:pt x="3073" y="940"/>
                  </a:cubicBezTo>
                  <a:cubicBezTo>
                    <a:pt x="3073" y="938"/>
                    <a:pt x="3074" y="936"/>
                    <a:pt x="3075" y="935"/>
                  </a:cubicBezTo>
                  <a:cubicBezTo>
                    <a:pt x="3075" y="935"/>
                    <a:pt x="3075" y="935"/>
                    <a:pt x="3075" y="935"/>
                  </a:cubicBezTo>
                  <a:cubicBezTo>
                    <a:pt x="3076" y="934"/>
                    <a:pt x="3076" y="934"/>
                    <a:pt x="3076" y="933"/>
                  </a:cubicBezTo>
                  <a:cubicBezTo>
                    <a:pt x="3076" y="933"/>
                    <a:pt x="3076" y="933"/>
                    <a:pt x="3076" y="933"/>
                  </a:cubicBezTo>
                  <a:cubicBezTo>
                    <a:pt x="3076" y="932"/>
                    <a:pt x="3076" y="931"/>
                    <a:pt x="3077" y="929"/>
                  </a:cubicBezTo>
                  <a:cubicBezTo>
                    <a:pt x="3077" y="929"/>
                    <a:pt x="3077" y="929"/>
                    <a:pt x="3077" y="929"/>
                  </a:cubicBezTo>
                  <a:cubicBezTo>
                    <a:pt x="3079" y="927"/>
                    <a:pt x="3083" y="923"/>
                    <a:pt x="3083" y="921"/>
                  </a:cubicBezTo>
                  <a:cubicBezTo>
                    <a:pt x="3083" y="921"/>
                    <a:pt x="3083" y="921"/>
                    <a:pt x="3083" y="921"/>
                  </a:cubicBezTo>
                  <a:cubicBezTo>
                    <a:pt x="3084" y="918"/>
                    <a:pt x="3089" y="909"/>
                    <a:pt x="3089" y="908"/>
                  </a:cubicBezTo>
                  <a:cubicBezTo>
                    <a:pt x="3089" y="908"/>
                    <a:pt x="3089" y="908"/>
                    <a:pt x="3089" y="908"/>
                  </a:cubicBezTo>
                  <a:cubicBezTo>
                    <a:pt x="3089" y="908"/>
                    <a:pt x="3089" y="908"/>
                    <a:pt x="3089" y="908"/>
                  </a:cubicBezTo>
                  <a:cubicBezTo>
                    <a:pt x="3089" y="907"/>
                    <a:pt x="3089" y="907"/>
                    <a:pt x="3089" y="907"/>
                  </a:cubicBezTo>
                  <a:cubicBezTo>
                    <a:pt x="3089" y="907"/>
                    <a:pt x="3089" y="907"/>
                    <a:pt x="3089" y="907"/>
                  </a:cubicBezTo>
                  <a:cubicBezTo>
                    <a:pt x="3089" y="903"/>
                    <a:pt x="3093" y="903"/>
                    <a:pt x="3095" y="903"/>
                  </a:cubicBezTo>
                  <a:cubicBezTo>
                    <a:pt x="3095" y="903"/>
                    <a:pt x="3095" y="903"/>
                    <a:pt x="3095" y="903"/>
                  </a:cubicBezTo>
                  <a:cubicBezTo>
                    <a:pt x="3095" y="903"/>
                    <a:pt x="3095" y="903"/>
                    <a:pt x="3095" y="903"/>
                  </a:cubicBezTo>
                  <a:cubicBezTo>
                    <a:pt x="3095" y="903"/>
                    <a:pt x="3095" y="903"/>
                    <a:pt x="3095" y="903"/>
                  </a:cubicBezTo>
                  <a:cubicBezTo>
                    <a:pt x="3096" y="903"/>
                    <a:pt x="3096" y="903"/>
                    <a:pt x="3096" y="903"/>
                  </a:cubicBezTo>
                  <a:cubicBezTo>
                    <a:pt x="3096" y="903"/>
                    <a:pt x="3096" y="903"/>
                    <a:pt x="3096" y="903"/>
                  </a:cubicBezTo>
                  <a:cubicBezTo>
                    <a:pt x="3096" y="903"/>
                    <a:pt x="3096" y="903"/>
                    <a:pt x="3096" y="903"/>
                  </a:cubicBezTo>
                  <a:cubicBezTo>
                    <a:pt x="3096" y="903"/>
                    <a:pt x="3096" y="903"/>
                    <a:pt x="3096" y="903"/>
                  </a:cubicBezTo>
                  <a:cubicBezTo>
                    <a:pt x="3095" y="901"/>
                    <a:pt x="3094" y="901"/>
                    <a:pt x="3094" y="899"/>
                  </a:cubicBezTo>
                  <a:cubicBezTo>
                    <a:pt x="3094" y="899"/>
                    <a:pt x="3094" y="899"/>
                    <a:pt x="3094" y="899"/>
                  </a:cubicBezTo>
                  <a:cubicBezTo>
                    <a:pt x="3094" y="899"/>
                    <a:pt x="3094" y="899"/>
                    <a:pt x="3094" y="899"/>
                  </a:cubicBezTo>
                  <a:cubicBezTo>
                    <a:pt x="3094" y="899"/>
                    <a:pt x="3094" y="899"/>
                    <a:pt x="3094" y="899"/>
                  </a:cubicBezTo>
                  <a:cubicBezTo>
                    <a:pt x="3094" y="899"/>
                    <a:pt x="3094" y="898"/>
                    <a:pt x="3094" y="898"/>
                  </a:cubicBezTo>
                  <a:cubicBezTo>
                    <a:pt x="3094" y="898"/>
                    <a:pt x="3094" y="898"/>
                    <a:pt x="3094" y="898"/>
                  </a:cubicBezTo>
                  <a:cubicBezTo>
                    <a:pt x="3094" y="897"/>
                    <a:pt x="3094" y="897"/>
                    <a:pt x="3095" y="896"/>
                  </a:cubicBezTo>
                  <a:cubicBezTo>
                    <a:pt x="3095" y="896"/>
                    <a:pt x="3095" y="896"/>
                    <a:pt x="3095" y="896"/>
                  </a:cubicBezTo>
                  <a:cubicBezTo>
                    <a:pt x="3095" y="895"/>
                    <a:pt x="3095" y="893"/>
                    <a:pt x="3096" y="890"/>
                  </a:cubicBezTo>
                  <a:cubicBezTo>
                    <a:pt x="3096" y="890"/>
                    <a:pt x="3096" y="890"/>
                    <a:pt x="3096" y="890"/>
                  </a:cubicBezTo>
                  <a:cubicBezTo>
                    <a:pt x="3097" y="889"/>
                    <a:pt x="3097" y="888"/>
                    <a:pt x="3097" y="888"/>
                  </a:cubicBezTo>
                  <a:cubicBezTo>
                    <a:pt x="3097" y="888"/>
                    <a:pt x="3097" y="888"/>
                    <a:pt x="3097" y="888"/>
                  </a:cubicBezTo>
                  <a:cubicBezTo>
                    <a:pt x="3097" y="887"/>
                    <a:pt x="3097" y="887"/>
                    <a:pt x="3097" y="886"/>
                  </a:cubicBezTo>
                  <a:cubicBezTo>
                    <a:pt x="3097" y="886"/>
                    <a:pt x="3097" y="886"/>
                    <a:pt x="3097" y="886"/>
                  </a:cubicBezTo>
                  <a:cubicBezTo>
                    <a:pt x="3096" y="885"/>
                    <a:pt x="3096" y="884"/>
                    <a:pt x="3096" y="883"/>
                  </a:cubicBezTo>
                  <a:cubicBezTo>
                    <a:pt x="3096" y="883"/>
                    <a:pt x="3096" y="883"/>
                    <a:pt x="3096" y="883"/>
                  </a:cubicBezTo>
                  <a:cubicBezTo>
                    <a:pt x="3096" y="881"/>
                    <a:pt x="3097" y="878"/>
                    <a:pt x="3099" y="877"/>
                  </a:cubicBezTo>
                  <a:cubicBezTo>
                    <a:pt x="3099" y="877"/>
                    <a:pt x="3099" y="877"/>
                    <a:pt x="3099" y="877"/>
                  </a:cubicBezTo>
                  <a:cubicBezTo>
                    <a:pt x="3100" y="876"/>
                    <a:pt x="3101" y="876"/>
                    <a:pt x="3102" y="875"/>
                  </a:cubicBezTo>
                  <a:cubicBezTo>
                    <a:pt x="3102" y="875"/>
                    <a:pt x="3102" y="875"/>
                    <a:pt x="3102" y="875"/>
                  </a:cubicBezTo>
                  <a:cubicBezTo>
                    <a:pt x="3102" y="875"/>
                    <a:pt x="3102" y="875"/>
                    <a:pt x="3102" y="875"/>
                  </a:cubicBezTo>
                  <a:cubicBezTo>
                    <a:pt x="3102" y="875"/>
                    <a:pt x="3102" y="875"/>
                    <a:pt x="3102" y="875"/>
                  </a:cubicBezTo>
                  <a:cubicBezTo>
                    <a:pt x="3102" y="874"/>
                    <a:pt x="3102" y="873"/>
                    <a:pt x="3103" y="872"/>
                  </a:cubicBezTo>
                  <a:cubicBezTo>
                    <a:pt x="3103" y="872"/>
                    <a:pt x="3103" y="872"/>
                    <a:pt x="3103" y="872"/>
                  </a:cubicBezTo>
                  <a:cubicBezTo>
                    <a:pt x="3103" y="871"/>
                    <a:pt x="3105" y="871"/>
                    <a:pt x="3105" y="871"/>
                  </a:cubicBezTo>
                  <a:cubicBezTo>
                    <a:pt x="3105" y="871"/>
                    <a:pt x="3105" y="871"/>
                    <a:pt x="3105" y="871"/>
                  </a:cubicBezTo>
                  <a:cubicBezTo>
                    <a:pt x="3106" y="871"/>
                    <a:pt x="3107" y="871"/>
                    <a:pt x="3109" y="871"/>
                  </a:cubicBezTo>
                  <a:cubicBezTo>
                    <a:pt x="3109" y="871"/>
                    <a:pt x="3109" y="871"/>
                    <a:pt x="3109" y="871"/>
                  </a:cubicBezTo>
                  <a:cubicBezTo>
                    <a:pt x="3109" y="871"/>
                    <a:pt x="3109" y="871"/>
                    <a:pt x="3109" y="871"/>
                  </a:cubicBezTo>
                  <a:cubicBezTo>
                    <a:pt x="3109" y="871"/>
                    <a:pt x="3109" y="871"/>
                    <a:pt x="3109" y="871"/>
                  </a:cubicBezTo>
                  <a:cubicBezTo>
                    <a:pt x="3110" y="871"/>
                    <a:pt x="3110" y="871"/>
                    <a:pt x="3111" y="870"/>
                  </a:cubicBezTo>
                  <a:cubicBezTo>
                    <a:pt x="3111" y="870"/>
                    <a:pt x="3111" y="870"/>
                    <a:pt x="3111" y="870"/>
                  </a:cubicBezTo>
                  <a:cubicBezTo>
                    <a:pt x="3111" y="869"/>
                    <a:pt x="3111" y="868"/>
                    <a:pt x="3111" y="868"/>
                  </a:cubicBezTo>
                  <a:cubicBezTo>
                    <a:pt x="3111" y="868"/>
                    <a:pt x="3111" y="868"/>
                    <a:pt x="3111" y="868"/>
                  </a:cubicBezTo>
                  <a:cubicBezTo>
                    <a:pt x="3111" y="868"/>
                    <a:pt x="3111" y="868"/>
                    <a:pt x="3111" y="868"/>
                  </a:cubicBezTo>
                  <a:cubicBezTo>
                    <a:pt x="3111" y="867"/>
                    <a:pt x="3111" y="867"/>
                    <a:pt x="3111" y="867"/>
                  </a:cubicBezTo>
                  <a:cubicBezTo>
                    <a:pt x="3112" y="866"/>
                    <a:pt x="3113" y="865"/>
                    <a:pt x="3115" y="865"/>
                  </a:cubicBezTo>
                  <a:cubicBezTo>
                    <a:pt x="3115" y="865"/>
                    <a:pt x="3115" y="865"/>
                    <a:pt x="3115" y="865"/>
                  </a:cubicBezTo>
                  <a:cubicBezTo>
                    <a:pt x="3117" y="865"/>
                    <a:pt x="3120" y="867"/>
                    <a:pt x="3120" y="867"/>
                  </a:cubicBezTo>
                  <a:cubicBezTo>
                    <a:pt x="3120" y="867"/>
                    <a:pt x="3120" y="867"/>
                    <a:pt x="3120" y="867"/>
                  </a:cubicBezTo>
                  <a:cubicBezTo>
                    <a:pt x="3121" y="867"/>
                    <a:pt x="3122" y="867"/>
                    <a:pt x="3123" y="868"/>
                  </a:cubicBezTo>
                  <a:cubicBezTo>
                    <a:pt x="3123" y="868"/>
                    <a:pt x="3123" y="868"/>
                    <a:pt x="3123" y="868"/>
                  </a:cubicBezTo>
                  <a:cubicBezTo>
                    <a:pt x="3124" y="868"/>
                    <a:pt x="3125" y="869"/>
                    <a:pt x="3125" y="870"/>
                  </a:cubicBezTo>
                  <a:cubicBezTo>
                    <a:pt x="3125" y="870"/>
                    <a:pt x="3125" y="870"/>
                    <a:pt x="3125" y="870"/>
                  </a:cubicBezTo>
                  <a:cubicBezTo>
                    <a:pt x="3125" y="871"/>
                    <a:pt x="3125" y="872"/>
                    <a:pt x="3124" y="872"/>
                  </a:cubicBezTo>
                  <a:cubicBezTo>
                    <a:pt x="3124" y="872"/>
                    <a:pt x="3124" y="872"/>
                    <a:pt x="3124" y="872"/>
                  </a:cubicBezTo>
                  <a:cubicBezTo>
                    <a:pt x="3124" y="872"/>
                    <a:pt x="3124" y="872"/>
                    <a:pt x="3124" y="872"/>
                  </a:cubicBezTo>
                  <a:cubicBezTo>
                    <a:pt x="3124" y="873"/>
                    <a:pt x="3125" y="874"/>
                    <a:pt x="3126" y="874"/>
                  </a:cubicBezTo>
                  <a:cubicBezTo>
                    <a:pt x="3126" y="874"/>
                    <a:pt x="3126" y="874"/>
                    <a:pt x="3126" y="874"/>
                  </a:cubicBezTo>
                  <a:cubicBezTo>
                    <a:pt x="3126" y="875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5"/>
                    <a:pt x="3128" y="875"/>
                    <a:pt x="3128" y="875"/>
                  </a:cubicBezTo>
                  <a:cubicBezTo>
                    <a:pt x="3128" y="875"/>
                    <a:pt x="3128" y="875"/>
                    <a:pt x="3128" y="875"/>
                  </a:cubicBezTo>
                  <a:cubicBezTo>
                    <a:pt x="3129" y="876"/>
                    <a:pt x="3131" y="876"/>
                    <a:pt x="3132" y="877"/>
                  </a:cubicBezTo>
                  <a:cubicBezTo>
                    <a:pt x="3132" y="877"/>
                    <a:pt x="3132" y="877"/>
                    <a:pt x="3132" y="877"/>
                  </a:cubicBezTo>
                  <a:cubicBezTo>
                    <a:pt x="3132" y="878"/>
                    <a:pt x="3133" y="878"/>
                    <a:pt x="3133" y="880"/>
                  </a:cubicBezTo>
                  <a:cubicBezTo>
                    <a:pt x="3133" y="880"/>
                    <a:pt x="3133" y="880"/>
                    <a:pt x="3133" y="880"/>
                  </a:cubicBezTo>
                  <a:cubicBezTo>
                    <a:pt x="3133" y="880"/>
                    <a:pt x="3132" y="882"/>
                    <a:pt x="3131" y="882"/>
                  </a:cubicBezTo>
                  <a:cubicBezTo>
                    <a:pt x="3131" y="882"/>
                    <a:pt x="3131" y="882"/>
                    <a:pt x="3131" y="882"/>
                  </a:cubicBezTo>
                  <a:cubicBezTo>
                    <a:pt x="3131" y="882"/>
                    <a:pt x="3131" y="882"/>
                    <a:pt x="3131" y="882"/>
                  </a:cubicBezTo>
                  <a:cubicBezTo>
                    <a:pt x="3131" y="882"/>
                    <a:pt x="3131" y="882"/>
                    <a:pt x="3131" y="882"/>
                  </a:cubicBezTo>
                  <a:cubicBezTo>
                    <a:pt x="3132" y="882"/>
                    <a:pt x="3133" y="882"/>
                    <a:pt x="3133" y="882"/>
                  </a:cubicBezTo>
                  <a:cubicBezTo>
                    <a:pt x="3133" y="882"/>
                    <a:pt x="3133" y="882"/>
                    <a:pt x="3133" y="882"/>
                  </a:cubicBezTo>
                  <a:cubicBezTo>
                    <a:pt x="3135" y="882"/>
                    <a:pt x="3137" y="883"/>
                    <a:pt x="3138" y="885"/>
                  </a:cubicBezTo>
                  <a:cubicBezTo>
                    <a:pt x="3138" y="885"/>
                    <a:pt x="3138" y="885"/>
                    <a:pt x="3138" y="885"/>
                  </a:cubicBezTo>
                  <a:cubicBezTo>
                    <a:pt x="3139" y="885"/>
                    <a:pt x="3140" y="885"/>
                    <a:pt x="3142" y="885"/>
                  </a:cubicBezTo>
                  <a:cubicBezTo>
                    <a:pt x="3142" y="885"/>
                    <a:pt x="3142" y="885"/>
                    <a:pt x="3142" y="885"/>
                  </a:cubicBezTo>
                  <a:cubicBezTo>
                    <a:pt x="3142" y="885"/>
                    <a:pt x="3142" y="885"/>
                    <a:pt x="3143" y="885"/>
                  </a:cubicBezTo>
                  <a:cubicBezTo>
                    <a:pt x="3143" y="885"/>
                    <a:pt x="3143" y="885"/>
                    <a:pt x="3143" y="885"/>
                  </a:cubicBezTo>
                  <a:cubicBezTo>
                    <a:pt x="3143" y="885"/>
                    <a:pt x="3144" y="885"/>
                    <a:pt x="3145" y="886"/>
                  </a:cubicBezTo>
                  <a:cubicBezTo>
                    <a:pt x="3145" y="886"/>
                    <a:pt x="3145" y="886"/>
                    <a:pt x="3145" y="886"/>
                  </a:cubicBezTo>
                  <a:cubicBezTo>
                    <a:pt x="3146" y="886"/>
                    <a:pt x="3146" y="886"/>
                    <a:pt x="3146" y="886"/>
                  </a:cubicBezTo>
                  <a:cubicBezTo>
                    <a:pt x="3146" y="886"/>
                    <a:pt x="3146" y="886"/>
                    <a:pt x="3146" y="886"/>
                  </a:cubicBezTo>
                  <a:cubicBezTo>
                    <a:pt x="3147" y="886"/>
                    <a:pt x="3148" y="885"/>
                    <a:pt x="3150" y="884"/>
                  </a:cubicBezTo>
                  <a:cubicBezTo>
                    <a:pt x="3150" y="884"/>
                    <a:pt x="3150" y="884"/>
                    <a:pt x="3150" y="884"/>
                  </a:cubicBezTo>
                  <a:cubicBezTo>
                    <a:pt x="3151" y="883"/>
                    <a:pt x="3151" y="883"/>
                    <a:pt x="3152" y="883"/>
                  </a:cubicBezTo>
                  <a:cubicBezTo>
                    <a:pt x="3152" y="883"/>
                    <a:pt x="3152" y="883"/>
                    <a:pt x="3152" y="883"/>
                  </a:cubicBezTo>
                  <a:cubicBezTo>
                    <a:pt x="3155" y="883"/>
                    <a:pt x="3155" y="886"/>
                    <a:pt x="3156" y="887"/>
                  </a:cubicBezTo>
                  <a:cubicBezTo>
                    <a:pt x="3156" y="887"/>
                    <a:pt x="3156" y="887"/>
                    <a:pt x="3156" y="887"/>
                  </a:cubicBezTo>
                  <a:cubicBezTo>
                    <a:pt x="3156" y="887"/>
                    <a:pt x="3158" y="888"/>
                    <a:pt x="3160" y="888"/>
                  </a:cubicBezTo>
                  <a:cubicBezTo>
                    <a:pt x="3160" y="888"/>
                    <a:pt x="3160" y="888"/>
                    <a:pt x="3160" y="888"/>
                  </a:cubicBezTo>
                  <a:cubicBezTo>
                    <a:pt x="3160" y="888"/>
                    <a:pt x="3161" y="887"/>
                    <a:pt x="3161" y="887"/>
                  </a:cubicBezTo>
                  <a:cubicBezTo>
                    <a:pt x="3161" y="887"/>
                    <a:pt x="3161" y="887"/>
                    <a:pt x="3161" y="887"/>
                  </a:cubicBezTo>
                  <a:cubicBezTo>
                    <a:pt x="3161" y="887"/>
                    <a:pt x="3161" y="887"/>
                    <a:pt x="3161" y="887"/>
                  </a:cubicBezTo>
                  <a:cubicBezTo>
                    <a:pt x="3161" y="887"/>
                    <a:pt x="3161" y="887"/>
                    <a:pt x="3161" y="887"/>
                  </a:cubicBezTo>
                  <a:cubicBezTo>
                    <a:pt x="3164" y="886"/>
                    <a:pt x="3167" y="886"/>
                    <a:pt x="3169" y="886"/>
                  </a:cubicBezTo>
                  <a:cubicBezTo>
                    <a:pt x="3169" y="886"/>
                    <a:pt x="3169" y="886"/>
                    <a:pt x="3169" y="886"/>
                  </a:cubicBezTo>
                  <a:cubicBezTo>
                    <a:pt x="3169" y="886"/>
                    <a:pt x="3169" y="886"/>
                    <a:pt x="3169" y="886"/>
                  </a:cubicBezTo>
                  <a:cubicBezTo>
                    <a:pt x="3169" y="886"/>
                    <a:pt x="3169" y="886"/>
                    <a:pt x="3169" y="886"/>
                  </a:cubicBezTo>
                  <a:cubicBezTo>
                    <a:pt x="3170" y="886"/>
                    <a:pt x="3173" y="885"/>
                    <a:pt x="3174" y="883"/>
                  </a:cubicBezTo>
                  <a:cubicBezTo>
                    <a:pt x="3174" y="883"/>
                    <a:pt x="3174" y="883"/>
                    <a:pt x="3174" y="883"/>
                  </a:cubicBezTo>
                  <a:cubicBezTo>
                    <a:pt x="3175" y="882"/>
                    <a:pt x="3176" y="882"/>
                    <a:pt x="3177" y="882"/>
                  </a:cubicBezTo>
                  <a:cubicBezTo>
                    <a:pt x="3177" y="882"/>
                    <a:pt x="3177" y="882"/>
                    <a:pt x="3177" y="882"/>
                  </a:cubicBezTo>
                  <a:cubicBezTo>
                    <a:pt x="3180" y="882"/>
                    <a:pt x="3182" y="882"/>
                    <a:pt x="3184" y="883"/>
                  </a:cubicBezTo>
                  <a:cubicBezTo>
                    <a:pt x="3184" y="883"/>
                    <a:pt x="3184" y="883"/>
                    <a:pt x="3184" y="883"/>
                  </a:cubicBezTo>
                  <a:cubicBezTo>
                    <a:pt x="3185" y="884"/>
                    <a:pt x="3186" y="884"/>
                    <a:pt x="3187" y="884"/>
                  </a:cubicBezTo>
                  <a:cubicBezTo>
                    <a:pt x="3187" y="884"/>
                    <a:pt x="3187" y="884"/>
                    <a:pt x="3187" y="884"/>
                  </a:cubicBezTo>
                  <a:cubicBezTo>
                    <a:pt x="3188" y="884"/>
                    <a:pt x="3189" y="884"/>
                    <a:pt x="3190" y="884"/>
                  </a:cubicBezTo>
                  <a:cubicBezTo>
                    <a:pt x="3190" y="884"/>
                    <a:pt x="3190" y="884"/>
                    <a:pt x="3190" y="884"/>
                  </a:cubicBezTo>
                  <a:cubicBezTo>
                    <a:pt x="3190" y="884"/>
                    <a:pt x="3191" y="883"/>
                    <a:pt x="3191" y="882"/>
                  </a:cubicBezTo>
                  <a:cubicBezTo>
                    <a:pt x="3191" y="882"/>
                    <a:pt x="3191" y="882"/>
                    <a:pt x="3191" y="882"/>
                  </a:cubicBezTo>
                  <a:cubicBezTo>
                    <a:pt x="3191" y="881"/>
                    <a:pt x="3192" y="880"/>
                    <a:pt x="3192" y="879"/>
                  </a:cubicBezTo>
                  <a:cubicBezTo>
                    <a:pt x="3192" y="879"/>
                    <a:pt x="3192" y="879"/>
                    <a:pt x="3192" y="879"/>
                  </a:cubicBezTo>
                  <a:cubicBezTo>
                    <a:pt x="3192" y="879"/>
                    <a:pt x="3192" y="879"/>
                    <a:pt x="3192" y="879"/>
                  </a:cubicBezTo>
                  <a:cubicBezTo>
                    <a:pt x="3192" y="879"/>
                    <a:pt x="3192" y="879"/>
                    <a:pt x="3192" y="879"/>
                  </a:cubicBezTo>
                  <a:cubicBezTo>
                    <a:pt x="3191" y="876"/>
                    <a:pt x="3193" y="874"/>
                    <a:pt x="3194" y="873"/>
                  </a:cubicBezTo>
                  <a:cubicBezTo>
                    <a:pt x="3194" y="873"/>
                    <a:pt x="3194" y="873"/>
                    <a:pt x="3194" y="873"/>
                  </a:cubicBezTo>
                  <a:cubicBezTo>
                    <a:pt x="3194" y="872"/>
                    <a:pt x="3195" y="871"/>
                    <a:pt x="3195" y="870"/>
                  </a:cubicBezTo>
                  <a:cubicBezTo>
                    <a:pt x="3195" y="870"/>
                    <a:pt x="3195" y="870"/>
                    <a:pt x="3195" y="870"/>
                  </a:cubicBezTo>
                  <a:cubicBezTo>
                    <a:pt x="3195" y="870"/>
                    <a:pt x="3195" y="869"/>
                    <a:pt x="3194" y="869"/>
                  </a:cubicBezTo>
                  <a:cubicBezTo>
                    <a:pt x="3194" y="869"/>
                    <a:pt x="3194" y="869"/>
                    <a:pt x="3194" y="869"/>
                  </a:cubicBezTo>
                  <a:cubicBezTo>
                    <a:pt x="3193" y="868"/>
                    <a:pt x="3192" y="867"/>
                    <a:pt x="3191" y="864"/>
                  </a:cubicBezTo>
                  <a:cubicBezTo>
                    <a:pt x="3191" y="864"/>
                    <a:pt x="3191" y="864"/>
                    <a:pt x="3191" y="864"/>
                  </a:cubicBezTo>
                  <a:cubicBezTo>
                    <a:pt x="3190" y="862"/>
                    <a:pt x="3190" y="862"/>
                    <a:pt x="3189" y="862"/>
                  </a:cubicBezTo>
                  <a:cubicBezTo>
                    <a:pt x="3189" y="862"/>
                    <a:pt x="3189" y="862"/>
                    <a:pt x="3189" y="862"/>
                  </a:cubicBezTo>
                  <a:cubicBezTo>
                    <a:pt x="3189" y="862"/>
                    <a:pt x="3187" y="862"/>
                    <a:pt x="3185" y="862"/>
                  </a:cubicBezTo>
                  <a:cubicBezTo>
                    <a:pt x="3185" y="862"/>
                    <a:pt x="3185" y="862"/>
                    <a:pt x="3185" y="862"/>
                  </a:cubicBezTo>
                  <a:cubicBezTo>
                    <a:pt x="3183" y="861"/>
                    <a:pt x="3182" y="859"/>
                    <a:pt x="3181" y="858"/>
                  </a:cubicBezTo>
                  <a:cubicBezTo>
                    <a:pt x="3181" y="858"/>
                    <a:pt x="3181" y="858"/>
                    <a:pt x="3181" y="858"/>
                  </a:cubicBezTo>
                  <a:cubicBezTo>
                    <a:pt x="3180" y="856"/>
                    <a:pt x="3179" y="855"/>
                    <a:pt x="3179" y="853"/>
                  </a:cubicBezTo>
                  <a:cubicBezTo>
                    <a:pt x="3179" y="853"/>
                    <a:pt x="3179" y="853"/>
                    <a:pt x="3179" y="853"/>
                  </a:cubicBezTo>
                  <a:cubicBezTo>
                    <a:pt x="3178" y="850"/>
                    <a:pt x="3178" y="848"/>
                    <a:pt x="3177" y="844"/>
                  </a:cubicBezTo>
                  <a:cubicBezTo>
                    <a:pt x="3177" y="844"/>
                    <a:pt x="3177" y="844"/>
                    <a:pt x="3177" y="844"/>
                  </a:cubicBezTo>
                  <a:cubicBezTo>
                    <a:pt x="3177" y="843"/>
                    <a:pt x="3176" y="842"/>
                    <a:pt x="3176" y="842"/>
                  </a:cubicBezTo>
                  <a:cubicBezTo>
                    <a:pt x="3176" y="842"/>
                    <a:pt x="3176" y="842"/>
                    <a:pt x="3176" y="842"/>
                  </a:cubicBezTo>
                  <a:cubicBezTo>
                    <a:pt x="3174" y="841"/>
                    <a:pt x="3172" y="840"/>
                    <a:pt x="3172" y="838"/>
                  </a:cubicBezTo>
                  <a:cubicBezTo>
                    <a:pt x="3172" y="838"/>
                    <a:pt x="3172" y="838"/>
                    <a:pt x="3172" y="838"/>
                  </a:cubicBezTo>
                  <a:cubicBezTo>
                    <a:pt x="3173" y="836"/>
                    <a:pt x="3173" y="836"/>
                    <a:pt x="3173" y="836"/>
                  </a:cubicBezTo>
                  <a:cubicBezTo>
                    <a:pt x="3173" y="836"/>
                    <a:pt x="3173" y="836"/>
                    <a:pt x="3173" y="836"/>
                  </a:cubicBezTo>
                  <a:cubicBezTo>
                    <a:pt x="3173" y="834"/>
                    <a:pt x="3176" y="833"/>
                    <a:pt x="3177" y="834"/>
                  </a:cubicBezTo>
                  <a:cubicBezTo>
                    <a:pt x="3177" y="834"/>
                    <a:pt x="3177" y="834"/>
                    <a:pt x="3177" y="834"/>
                  </a:cubicBezTo>
                  <a:cubicBezTo>
                    <a:pt x="3178" y="834"/>
                    <a:pt x="3179" y="834"/>
                    <a:pt x="3180" y="834"/>
                  </a:cubicBezTo>
                  <a:cubicBezTo>
                    <a:pt x="3180" y="834"/>
                    <a:pt x="3180" y="834"/>
                    <a:pt x="3180" y="834"/>
                  </a:cubicBezTo>
                  <a:cubicBezTo>
                    <a:pt x="3181" y="834"/>
                    <a:pt x="3183" y="834"/>
                    <a:pt x="3184" y="834"/>
                  </a:cubicBezTo>
                  <a:cubicBezTo>
                    <a:pt x="3184" y="834"/>
                    <a:pt x="3184" y="834"/>
                    <a:pt x="3184" y="834"/>
                  </a:cubicBezTo>
                  <a:cubicBezTo>
                    <a:pt x="3187" y="834"/>
                    <a:pt x="3189" y="834"/>
                    <a:pt x="3192" y="833"/>
                  </a:cubicBezTo>
                  <a:cubicBezTo>
                    <a:pt x="3192" y="833"/>
                    <a:pt x="3192" y="833"/>
                    <a:pt x="3192" y="833"/>
                  </a:cubicBezTo>
                  <a:cubicBezTo>
                    <a:pt x="3196" y="832"/>
                    <a:pt x="3199" y="831"/>
                    <a:pt x="3200" y="830"/>
                  </a:cubicBezTo>
                  <a:cubicBezTo>
                    <a:pt x="3200" y="830"/>
                    <a:pt x="3200" y="830"/>
                    <a:pt x="3200" y="830"/>
                  </a:cubicBezTo>
                  <a:cubicBezTo>
                    <a:pt x="3200" y="830"/>
                    <a:pt x="3200" y="830"/>
                    <a:pt x="3200" y="830"/>
                  </a:cubicBezTo>
                  <a:cubicBezTo>
                    <a:pt x="3202" y="829"/>
                    <a:pt x="3202" y="829"/>
                    <a:pt x="3202" y="829"/>
                  </a:cubicBezTo>
                  <a:cubicBezTo>
                    <a:pt x="3203" y="829"/>
                    <a:pt x="3208" y="826"/>
                    <a:pt x="3212" y="826"/>
                  </a:cubicBezTo>
                  <a:cubicBezTo>
                    <a:pt x="3212" y="826"/>
                    <a:pt x="3212" y="826"/>
                    <a:pt x="3212" y="826"/>
                  </a:cubicBezTo>
                  <a:cubicBezTo>
                    <a:pt x="3212" y="826"/>
                    <a:pt x="3212" y="826"/>
                    <a:pt x="3212" y="826"/>
                  </a:cubicBezTo>
                  <a:cubicBezTo>
                    <a:pt x="3212" y="826"/>
                    <a:pt x="3212" y="826"/>
                    <a:pt x="3212" y="826"/>
                  </a:cubicBezTo>
                  <a:cubicBezTo>
                    <a:pt x="3214" y="826"/>
                    <a:pt x="3217" y="826"/>
                    <a:pt x="3220" y="826"/>
                  </a:cubicBezTo>
                  <a:cubicBezTo>
                    <a:pt x="3220" y="826"/>
                    <a:pt x="3220" y="826"/>
                    <a:pt x="3220" y="826"/>
                  </a:cubicBezTo>
                  <a:cubicBezTo>
                    <a:pt x="3223" y="826"/>
                    <a:pt x="3226" y="825"/>
                    <a:pt x="3226" y="824"/>
                  </a:cubicBezTo>
                  <a:cubicBezTo>
                    <a:pt x="3226" y="824"/>
                    <a:pt x="3226" y="824"/>
                    <a:pt x="3226" y="824"/>
                  </a:cubicBezTo>
                  <a:cubicBezTo>
                    <a:pt x="3226" y="823"/>
                    <a:pt x="3226" y="823"/>
                    <a:pt x="3226" y="822"/>
                  </a:cubicBezTo>
                  <a:cubicBezTo>
                    <a:pt x="3226" y="822"/>
                    <a:pt x="3226" y="822"/>
                    <a:pt x="3226" y="822"/>
                  </a:cubicBezTo>
                  <a:cubicBezTo>
                    <a:pt x="3226" y="821"/>
                    <a:pt x="3226" y="820"/>
                    <a:pt x="3226" y="819"/>
                  </a:cubicBezTo>
                  <a:cubicBezTo>
                    <a:pt x="3226" y="819"/>
                    <a:pt x="3226" y="819"/>
                    <a:pt x="3226" y="819"/>
                  </a:cubicBezTo>
                  <a:cubicBezTo>
                    <a:pt x="3226" y="819"/>
                    <a:pt x="3226" y="818"/>
                    <a:pt x="3226" y="818"/>
                  </a:cubicBezTo>
                  <a:cubicBezTo>
                    <a:pt x="3226" y="818"/>
                    <a:pt x="3226" y="818"/>
                    <a:pt x="3226" y="818"/>
                  </a:cubicBezTo>
                  <a:cubicBezTo>
                    <a:pt x="3226" y="816"/>
                    <a:pt x="3227" y="814"/>
                    <a:pt x="3230" y="812"/>
                  </a:cubicBezTo>
                  <a:cubicBezTo>
                    <a:pt x="3230" y="812"/>
                    <a:pt x="3230" y="812"/>
                    <a:pt x="3230" y="812"/>
                  </a:cubicBezTo>
                  <a:cubicBezTo>
                    <a:pt x="3232" y="811"/>
                    <a:pt x="3234" y="807"/>
                    <a:pt x="3234" y="805"/>
                  </a:cubicBezTo>
                  <a:cubicBezTo>
                    <a:pt x="3234" y="805"/>
                    <a:pt x="3234" y="805"/>
                    <a:pt x="3234" y="805"/>
                  </a:cubicBezTo>
                  <a:cubicBezTo>
                    <a:pt x="3234" y="805"/>
                    <a:pt x="3234" y="804"/>
                    <a:pt x="3234" y="804"/>
                  </a:cubicBezTo>
                  <a:cubicBezTo>
                    <a:pt x="3234" y="804"/>
                    <a:pt x="3234" y="804"/>
                    <a:pt x="3234" y="804"/>
                  </a:cubicBezTo>
                  <a:cubicBezTo>
                    <a:pt x="3233" y="803"/>
                    <a:pt x="3233" y="802"/>
                    <a:pt x="3233" y="801"/>
                  </a:cubicBezTo>
                  <a:cubicBezTo>
                    <a:pt x="3233" y="801"/>
                    <a:pt x="3233" y="801"/>
                    <a:pt x="3233" y="801"/>
                  </a:cubicBezTo>
                  <a:cubicBezTo>
                    <a:pt x="3234" y="798"/>
                    <a:pt x="3235" y="794"/>
                    <a:pt x="3236" y="792"/>
                  </a:cubicBezTo>
                  <a:cubicBezTo>
                    <a:pt x="3236" y="792"/>
                    <a:pt x="3236" y="792"/>
                    <a:pt x="3236" y="792"/>
                  </a:cubicBezTo>
                  <a:cubicBezTo>
                    <a:pt x="3238" y="791"/>
                    <a:pt x="3238" y="791"/>
                    <a:pt x="3238" y="790"/>
                  </a:cubicBezTo>
                  <a:cubicBezTo>
                    <a:pt x="3238" y="790"/>
                    <a:pt x="3238" y="790"/>
                    <a:pt x="3238" y="790"/>
                  </a:cubicBezTo>
                  <a:cubicBezTo>
                    <a:pt x="3238" y="789"/>
                    <a:pt x="3238" y="789"/>
                    <a:pt x="3238" y="789"/>
                  </a:cubicBezTo>
                  <a:cubicBezTo>
                    <a:pt x="3239" y="789"/>
                    <a:pt x="3239" y="789"/>
                    <a:pt x="3239" y="789"/>
                  </a:cubicBezTo>
                  <a:cubicBezTo>
                    <a:pt x="3240" y="788"/>
                    <a:pt x="3242" y="787"/>
                    <a:pt x="3245" y="787"/>
                  </a:cubicBezTo>
                  <a:cubicBezTo>
                    <a:pt x="3245" y="787"/>
                    <a:pt x="3245" y="787"/>
                    <a:pt x="3245" y="787"/>
                  </a:cubicBezTo>
                  <a:cubicBezTo>
                    <a:pt x="3245" y="787"/>
                    <a:pt x="3246" y="787"/>
                    <a:pt x="3247" y="787"/>
                  </a:cubicBezTo>
                  <a:cubicBezTo>
                    <a:pt x="3247" y="787"/>
                    <a:pt x="3247" y="787"/>
                    <a:pt x="3247" y="787"/>
                  </a:cubicBezTo>
                  <a:cubicBezTo>
                    <a:pt x="3248" y="787"/>
                    <a:pt x="3248" y="787"/>
                    <a:pt x="3248" y="787"/>
                  </a:cubicBezTo>
                  <a:cubicBezTo>
                    <a:pt x="3248" y="787"/>
                    <a:pt x="3248" y="787"/>
                    <a:pt x="3248" y="787"/>
                  </a:cubicBezTo>
                  <a:cubicBezTo>
                    <a:pt x="3252" y="790"/>
                    <a:pt x="3253" y="791"/>
                    <a:pt x="3253" y="790"/>
                  </a:cubicBezTo>
                  <a:cubicBezTo>
                    <a:pt x="3253" y="790"/>
                    <a:pt x="3253" y="790"/>
                    <a:pt x="3253" y="790"/>
                  </a:cubicBezTo>
                  <a:cubicBezTo>
                    <a:pt x="3253" y="790"/>
                    <a:pt x="3253" y="790"/>
                    <a:pt x="3253" y="790"/>
                  </a:cubicBezTo>
                  <a:cubicBezTo>
                    <a:pt x="3253" y="790"/>
                    <a:pt x="3253" y="790"/>
                    <a:pt x="3253" y="790"/>
                  </a:cubicBezTo>
                  <a:cubicBezTo>
                    <a:pt x="3253" y="790"/>
                    <a:pt x="3253" y="790"/>
                    <a:pt x="3253" y="789"/>
                  </a:cubicBezTo>
                  <a:cubicBezTo>
                    <a:pt x="3253" y="789"/>
                    <a:pt x="3253" y="789"/>
                    <a:pt x="3253" y="789"/>
                  </a:cubicBezTo>
                  <a:cubicBezTo>
                    <a:pt x="3253" y="789"/>
                    <a:pt x="3253" y="789"/>
                    <a:pt x="3253" y="788"/>
                  </a:cubicBezTo>
                  <a:cubicBezTo>
                    <a:pt x="3253" y="788"/>
                    <a:pt x="3253" y="788"/>
                    <a:pt x="3253" y="788"/>
                  </a:cubicBezTo>
                  <a:cubicBezTo>
                    <a:pt x="3253" y="788"/>
                    <a:pt x="3253" y="787"/>
                    <a:pt x="3253" y="787"/>
                  </a:cubicBezTo>
                  <a:cubicBezTo>
                    <a:pt x="3253" y="787"/>
                    <a:pt x="3253" y="787"/>
                    <a:pt x="3253" y="787"/>
                  </a:cubicBezTo>
                  <a:cubicBezTo>
                    <a:pt x="3253" y="786"/>
                    <a:pt x="3253" y="785"/>
                    <a:pt x="3254" y="784"/>
                  </a:cubicBezTo>
                  <a:cubicBezTo>
                    <a:pt x="3254" y="784"/>
                    <a:pt x="3254" y="784"/>
                    <a:pt x="3254" y="784"/>
                  </a:cubicBezTo>
                  <a:cubicBezTo>
                    <a:pt x="3255" y="784"/>
                    <a:pt x="3256" y="783"/>
                    <a:pt x="3257" y="783"/>
                  </a:cubicBezTo>
                  <a:cubicBezTo>
                    <a:pt x="3257" y="783"/>
                    <a:pt x="3257" y="783"/>
                    <a:pt x="3257" y="783"/>
                  </a:cubicBezTo>
                  <a:cubicBezTo>
                    <a:pt x="3258" y="783"/>
                    <a:pt x="3258" y="784"/>
                    <a:pt x="3259" y="784"/>
                  </a:cubicBezTo>
                  <a:cubicBezTo>
                    <a:pt x="3259" y="784"/>
                    <a:pt x="3259" y="784"/>
                    <a:pt x="3259" y="784"/>
                  </a:cubicBezTo>
                  <a:cubicBezTo>
                    <a:pt x="3259" y="784"/>
                    <a:pt x="3259" y="784"/>
                    <a:pt x="3259" y="784"/>
                  </a:cubicBezTo>
                  <a:cubicBezTo>
                    <a:pt x="3259" y="784"/>
                    <a:pt x="3259" y="784"/>
                    <a:pt x="3259" y="784"/>
                  </a:cubicBezTo>
                  <a:cubicBezTo>
                    <a:pt x="3259" y="784"/>
                    <a:pt x="3260" y="783"/>
                    <a:pt x="3260" y="783"/>
                  </a:cubicBezTo>
                  <a:cubicBezTo>
                    <a:pt x="3260" y="783"/>
                    <a:pt x="3260" y="783"/>
                    <a:pt x="3260" y="783"/>
                  </a:cubicBezTo>
                  <a:cubicBezTo>
                    <a:pt x="3260" y="782"/>
                    <a:pt x="3261" y="781"/>
                    <a:pt x="3261" y="781"/>
                  </a:cubicBezTo>
                  <a:cubicBezTo>
                    <a:pt x="3261" y="781"/>
                    <a:pt x="3261" y="781"/>
                    <a:pt x="3261" y="781"/>
                  </a:cubicBezTo>
                  <a:cubicBezTo>
                    <a:pt x="3261" y="781"/>
                    <a:pt x="3261" y="780"/>
                    <a:pt x="3261" y="780"/>
                  </a:cubicBezTo>
                  <a:cubicBezTo>
                    <a:pt x="3261" y="780"/>
                    <a:pt x="3261" y="780"/>
                    <a:pt x="3261" y="780"/>
                  </a:cubicBezTo>
                  <a:cubicBezTo>
                    <a:pt x="3261" y="780"/>
                    <a:pt x="3261" y="780"/>
                    <a:pt x="3261" y="780"/>
                  </a:cubicBezTo>
                  <a:cubicBezTo>
                    <a:pt x="3260" y="779"/>
                    <a:pt x="3259" y="776"/>
                    <a:pt x="3259" y="773"/>
                  </a:cubicBezTo>
                  <a:cubicBezTo>
                    <a:pt x="3259" y="773"/>
                    <a:pt x="3259" y="773"/>
                    <a:pt x="3259" y="773"/>
                  </a:cubicBezTo>
                  <a:cubicBezTo>
                    <a:pt x="3259" y="772"/>
                    <a:pt x="3259" y="770"/>
                    <a:pt x="3260" y="769"/>
                  </a:cubicBezTo>
                  <a:cubicBezTo>
                    <a:pt x="3260" y="769"/>
                    <a:pt x="3260" y="769"/>
                    <a:pt x="3260" y="769"/>
                  </a:cubicBezTo>
                  <a:cubicBezTo>
                    <a:pt x="3260" y="768"/>
                    <a:pt x="3260" y="766"/>
                    <a:pt x="3260" y="765"/>
                  </a:cubicBezTo>
                  <a:cubicBezTo>
                    <a:pt x="3260" y="765"/>
                    <a:pt x="3260" y="765"/>
                    <a:pt x="3260" y="765"/>
                  </a:cubicBezTo>
                  <a:cubicBezTo>
                    <a:pt x="3260" y="764"/>
                    <a:pt x="3260" y="762"/>
                    <a:pt x="3260" y="762"/>
                  </a:cubicBezTo>
                  <a:cubicBezTo>
                    <a:pt x="3260" y="762"/>
                    <a:pt x="3260" y="762"/>
                    <a:pt x="3260" y="762"/>
                  </a:cubicBezTo>
                  <a:cubicBezTo>
                    <a:pt x="3259" y="760"/>
                    <a:pt x="3258" y="757"/>
                    <a:pt x="3258" y="755"/>
                  </a:cubicBezTo>
                  <a:cubicBezTo>
                    <a:pt x="3258" y="755"/>
                    <a:pt x="3258" y="755"/>
                    <a:pt x="3258" y="755"/>
                  </a:cubicBezTo>
                  <a:cubicBezTo>
                    <a:pt x="3258" y="753"/>
                    <a:pt x="3258" y="752"/>
                    <a:pt x="3259" y="751"/>
                  </a:cubicBezTo>
                  <a:cubicBezTo>
                    <a:pt x="3259" y="751"/>
                    <a:pt x="3259" y="751"/>
                    <a:pt x="3259" y="751"/>
                  </a:cubicBezTo>
                  <a:cubicBezTo>
                    <a:pt x="3259" y="751"/>
                    <a:pt x="3259" y="750"/>
                    <a:pt x="3259" y="749"/>
                  </a:cubicBezTo>
                  <a:cubicBezTo>
                    <a:pt x="3259" y="749"/>
                    <a:pt x="3259" y="749"/>
                    <a:pt x="3259" y="749"/>
                  </a:cubicBezTo>
                  <a:cubicBezTo>
                    <a:pt x="3259" y="749"/>
                    <a:pt x="3259" y="748"/>
                    <a:pt x="3259" y="747"/>
                  </a:cubicBezTo>
                  <a:cubicBezTo>
                    <a:pt x="3259" y="747"/>
                    <a:pt x="3259" y="747"/>
                    <a:pt x="3259" y="747"/>
                  </a:cubicBezTo>
                  <a:cubicBezTo>
                    <a:pt x="3258" y="747"/>
                    <a:pt x="3258" y="746"/>
                    <a:pt x="3258" y="745"/>
                  </a:cubicBezTo>
                  <a:cubicBezTo>
                    <a:pt x="3258" y="745"/>
                    <a:pt x="3258" y="745"/>
                    <a:pt x="3258" y="745"/>
                  </a:cubicBezTo>
                  <a:cubicBezTo>
                    <a:pt x="3258" y="744"/>
                    <a:pt x="3259" y="742"/>
                    <a:pt x="3260" y="741"/>
                  </a:cubicBezTo>
                  <a:cubicBezTo>
                    <a:pt x="3260" y="741"/>
                    <a:pt x="3260" y="741"/>
                    <a:pt x="3260" y="741"/>
                  </a:cubicBezTo>
                  <a:cubicBezTo>
                    <a:pt x="3260" y="741"/>
                    <a:pt x="3260" y="741"/>
                    <a:pt x="3260" y="740"/>
                  </a:cubicBezTo>
                  <a:cubicBezTo>
                    <a:pt x="3260" y="740"/>
                    <a:pt x="3260" y="740"/>
                    <a:pt x="3260" y="740"/>
                  </a:cubicBezTo>
                  <a:cubicBezTo>
                    <a:pt x="3260" y="740"/>
                    <a:pt x="3260" y="740"/>
                    <a:pt x="3260" y="739"/>
                  </a:cubicBezTo>
                  <a:cubicBezTo>
                    <a:pt x="3260" y="739"/>
                    <a:pt x="3260" y="739"/>
                    <a:pt x="3260" y="739"/>
                  </a:cubicBezTo>
                  <a:cubicBezTo>
                    <a:pt x="3260" y="739"/>
                    <a:pt x="3260" y="738"/>
                    <a:pt x="3261" y="737"/>
                  </a:cubicBezTo>
                  <a:cubicBezTo>
                    <a:pt x="3261" y="737"/>
                    <a:pt x="3261" y="737"/>
                    <a:pt x="3261" y="737"/>
                  </a:cubicBezTo>
                  <a:cubicBezTo>
                    <a:pt x="3261" y="736"/>
                    <a:pt x="3261" y="736"/>
                    <a:pt x="3261" y="736"/>
                  </a:cubicBezTo>
                  <a:cubicBezTo>
                    <a:pt x="3261" y="736"/>
                    <a:pt x="3261" y="736"/>
                    <a:pt x="3261" y="736"/>
                  </a:cubicBezTo>
                  <a:cubicBezTo>
                    <a:pt x="3262" y="736"/>
                    <a:pt x="3263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5"/>
                    <a:pt x="3265" y="735"/>
                    <a:pt x="3266" y="735"/>
                  </a:cubicBezTo>
                  <a:cubicBezTo>
                    <a:pt x="3266" y="735"/>
                    <a:pt x="3266" y="735"/>
                    <a:pt x="3266" y="735"/>
                  </a:cubicBezTo>
                  <a:cubicBezTo>
                    <a:pt x="3267" y="735"/>
                    <a:pt x="3268" y="736"/>
                    <a:pt x="3269" y="737"/>
                  </a:cubicBezTo>
                  <a:cubicBezTo>
                    <a:pt x="3269" y="737"/>
                    <a:pt x="3269" y="737"/>
                    <a:pt x="3269" y="737"/>
                  </a:cubicBezTo>
                  <a:cubicBezTo>
                    <a:pt x="3269" y="737"/>
                    <a:pt x="3269" y="737"/>
                    <a:pt x="3269" y="737"/>
                  </a:cubicBezTo>
                  <a:cubicBezTo>
                    <a:pt x="3269" y="737"/>
                    <a:pt x="3269" y="737"/>
                    <a:pt x="3269" y="737"/>
                  </a:cubicBezTo>
                  <a:cubicBezTo>
                    <a:pt x="3269" y="737"/>
                    <a:pt x="3270" y="737"/>
                    <a:pt x="3270" y="737"/>
                  </a:cubicBezTo>
                  <a:cubicBezTo>
                    <a:pt x="3270" y="737"/>
                    <a:pt x="3270" y="737"/>
                    <a:pt x="3270" y="737"/>
                  </a:cubicBezTo>
                  <a:cubicBezTo>
                    <a:pt x="3271" y="737"/>
                    <a:pt x="3271" y="737"/>
                    <a:pt x="3271" y="737"/>
                  </a:cubicBezTo>
                  <a:cubicBezTo>
                    <a:pt x="3271" y="737"/>
                    <a:pt x="3271" y="737"/>
                    <a:pt x="3271" y="737"/>
                  </a:cubicBezTo>
                  <a:cubicBezTo>
                    <a:pt x="3272" y="737"/>
                    <a:pt x="3272" y="737"/>
                    <a:pt x="3273" y="737"/>
                  </a:cubicBezTo>
                  <a:cubicBezTo>
                    <a:pt x="3273" y="737"/>
                    <a:pt x="3273" y="737"/>
                    <a:pt x="3273" y="737"/>
                  </a:cubicBezTo>
                  <a:cubicBezTo>
                    <a:pt x="3274" y="737"/>
                    <a:pt x="3275" y="737"/>
                    <a:pt x="3275" y="737"/>
                  </a:cubicBezTo>
                  <a:cubicBezTo>
                    <a:pt x="3275" y="737"/>
                    <a:pt x="3275" y="737"/>
                    <a:pt x="3275" y="737"/>
                  </a:cubicBezTo>
                  <a:cubicBezTo>
                    <a:pt x="3276" y="738"/>
                    <a:pt x="3277" y="739"/>
                    <a:pt x="3277" y="740"/>
                  </a:cubicBezTo>
                  <a:cubicBezTo>
                    <a:pt x="3277" y="740"/>
                    <a:pt x="3277" y="740"/>
                    <a:pt x="3277" y="740"/>
                  </a:cubicBezTo>
                  <a:cubicBezTo>
                    <a:pt x="3277" y="740"/>
                    <a:pt x="3276" y="741"/>
                    <a:pt x="3276" y="741"/>
                  </a:cubicBezTo>
                  <a:cubicBezTo>
                    <a:pt x="3276" y="741"/>
                    <a:pt x="3276" y="741"/>
                    <a:pt x="3276" y="741"/>
                  </a:cubicBezTo>
                  <a:cubicBezTo>
                    <a:pt x="3277" y="741"/>
                    <a:pt x="3277" y="741"/>
                    <a:pt x="3277" y="741"/>
                  </a:cubicBezTo>
                  <a:cubicBezTo>
                    <a:pt x="3277" y="741"/>
                    <a:pt x="3277" y="741"/>
                    <a:pt x="3277" y="741"/>
                  </a:cubicBezTo>
                  <a:cubicBezTo>
                    <a:pt x="3279" y="741"/>
                    <a:pt x="3281" y="741"/>
                    <a:pt x="3282" y="741"/>
                  </a:cubicBezTo>
                  <a:cubicBezTo>
                    <a:pt x="3282" y="741"/>
                    <a:pt x="3282" y="741"/>
                    <a:pt x="3282" y="741"/>
                  </a:cubicBezTo>
                  <a:cubicBezTo>
                    <a:pt x="3283" y="741"/>
                    <a:pt x="3283" y="741"/>
                    <a:pt x="3284" y="741"/>
                  </a:cubicBezTo>
                  <a:cubicBezTo>
                    <a:pt x="3284" y="741"/>
                    <a:pt x="3284" y="741"/>
                    <a:pt x="3284" y="741"/>
                  </a:cubicBezTo>
                  <a:cubicBezTo>
                    <a:pt x="3286" y="742"/>
                    <a:pt x="3287" y="744"/>
                    <a:pt x="3287" y="747"/>
                  </a:cubicBezTo>
                  <a:cubicBezTo>
                    <a:pt x="3287" y="747"/>
                    <a:pt x="3287" y="747"/>
                    <a:pt x="3287" y="747"/>
                  </a:cubicBezTo>
                  <a:cubicBezTo>
                    <a:pt x="3287" y="748"/>
                    <a:pt x="3287" y="749"/>
                    <a:pt x="3287" y="750"/>
                  </a:cubicBezTo>
                  <a:cubicBezTo>
                    <a:pt x="3287" y="750"/>
                    <a:pt x="3287" y="750"/>
                    <a:pt x="3287" y="750"/>
                  </a:cubicBezTo>
                  <a:cubicBezTo>
                    <a:pt x="3287" y="751"/>
                    <a:pt x="3287" y="751"/>
                    <a:pt x="3287" y="752"/>
                  </a:cubicBezTo>
                  <a:cubicBezTo>
                    <a:pt x="3287" y="752"/>
                    <a:pt x="3287" y="752"/>
                    <a:pt x="3287" y="752"/>
                  </a:cubicBezTo>
                  <a:cubicBezTo>
                    <a:pt x="3286" y="754"/>
                    <a:pt x="3289" y="756"/>
                    <a:pt x="3290" y="757"/>
                  </a:cubicBezTo>
                  <a:cubicBezTo>
                    <a:pt x="3290" y="757"/>
                    <a:pt x="3290" y="757"/>
                    <a:pt x="3290" y="757"/>
                  </a:cubicBezTo>
                  <a:cubicBezTo>
                    <a:pt x="3292" y="759"/>
                    <a:pt x="3294" y="761"/>
                    <a:pt x="3295" y="761"/>
                  </a:cubicBezTo>
                  <a:cubicBezTo>
                    <a:pt x="3295" y="761"/>
                    <a:pt x="3295" y="761"/>
                    <a:pt x="3295" y="761"/>
                  </a:cubicBezTo>
                  <a:cubicBezTo>
                    <a:pt x="3296" y="761"/>
                    <a:pt x="3296" y="761"/>
                    <a:pt x="3296" y="761"/>
                  </a:cubicBezTo>
                  <a:cubicBezTo>
                    <a:pt x="3296" y="761"/>
                    <a:pt x="3296" y="761"/>
                    <a:pt x="3296" y="761"/>
                  </a:cubicBezTo>
                  <a:cubicBezTo>
                    <a:pt x="3297" y="761"/>
                    <a:pt x="3297" y="761"/>
                    <a:pt x="3298" y="762"/>
                  </a:cubicBezTo>
                  <a:cubicBezTo>
                    <a:pt x="3298" y="762"/>
                    <a:pt x="3298" y="762"/>
                    <a:pt x="3298" y="762"/>
                  </a:cubicBezTo>
                  <a:cubicBezTo>
                    <a:pt x="3299" y="762"/>
                    <a:pt x="3299" y="763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4"/>
                    <a:pt x="3299" y="764"/>
                  </a:cubicBezTo>
                  <a:cubicBezTo>
                    <a:pt x="3299" y="764"/>
                    <a:pt x="3299" y="763"/>
                    <a:pt x="3300" y="763"/>
                  </a:cubicBezTo>
                  <a:cubicBezTo>
                    <a:pt x="3300" y="763"/>
                    <a:pt x="3300" y="763"/>
                    <a:pt x="3300" y="763"/>
                  </a:cubicBezTo>
                  <a:cubicBezTo>
                    <a:pt x="3300" y="762"/>
                    <a:pt x="3301" y="761"/>
                    <a:pt x="3302" y="761"/>
                  </a:cubicBezTo>
                  <a:cubicBezTo>
                    <a:pt x="3302" y="761"/>
                    <a:pt x="3302" y="761"/>
                    <a:pt x="3302" y="761"/>
                  </a:cubicBezTo>
                  <a:cubicBezTo>
                    <a:pt x="3305" y="761"/>
                    <a:pt x="3305" y="763"/>
                    <a:pt x="3306" y="765"/>
                  </a:cubicBezTo>
                  <a:cubicBezTo>
                    <a:pt x="3306" y="765"/>
                    <a:pt x="3306" y="765"/>
                    <a:pt x="3306" y="765"/>
                  </a:cubicBezTo>
                  <a:cubicBezTo>
                    <a:pt x="3306" y="766"/>
                    <a:pt x="3309" y="773"/>
                    <a:pt x="3312" y="775"/>
                  </a:cubicBezTo>
                  <a:cubicBezTo>
                    <a:pt x="3312" y="775"/>
                    <a:pt x="3312" y="775"/>
                    <a:pt x="3312" y="775"/>
                  </a:cubicBezTo>
                  <a:cubicBezTo>
                    <a:pt x="3311" y="773"/>
                    <a:pt x="3311" y="771"/>
                    <a:pt x="3310" y="771"/>
                  </a:cubicBezTo>
                  <a:cubicBezTo>
                    <a:pt x="3310" y="771"/>
                    <a:pt x="3310" y="771"/>
                    <a:pt x="3310" y="771"/>
                  </a:cubicBezTo>
                  <a:cubicBezTo>
                    <a:pt x="3309" y="769"/>
                    <a:pt x="3307" y="768"/>
                    <a:pt x="3307" y="765"/>
                  </a:cubicBezTo>
                  <a:cubicBezTo>
                    <a:pt x="3307" y="765"/>
                    <a:pt x="3307" y="765"/>
                    <a:pt x="3307" y="765"/>
                  </a:cubicBezTo>
                  <a:cubicBezTo>
                    <a:pt x="3307" y="765"/>
                    <a:pt x="3308" y="764"/>
                    <a:pt x="3308" y="763"/>
                  </a:cubicBezTo>
                  <a:cubicBezTo>
                    <a:pt x="3308" y="763"/>
                    <a:pt x="3308" y="763"/>
                    <a:pt x="3308" y="763"/>
                  </a:cubicBezTo>
                  <a:cubicBezTo>
                    <a:pt x="3308" y="762"/>
                    <a:pt x="3306" y="758"/>
                    <a:pt x="3305" y="756"/>
                  </a:cubicBezTo>
                  <a:cubicBezTo>
                    <a:pt x="3305" y="756"/>
                    <a:pt x="3305" y="756"/>
                    <a:pt x="3305" y="756"/>
                  </a:cubicBezTo>
                  <a:cubicBezTo>
                    <a:pt x="3304" y="755"/>
                    <a:pt x="3304" y="754"/>
                    <a:pt x="3303" y="754"/>
                  </a:cubicBezTo>
                  <a:cubicBezTo>
                    <a:pt x="3303" y="754"/>
                    <a:pt x="3303" y="754"/>
                    <a:pt x="3303" y="754"/>
                  </a:cubicBezTo>
                  <a:cubicBezTo>
                    <a:pt x="3302" y="755"/>
                    <a:pt x="3300" y="756"/>
                    <a:pt x="3298" y="756"/>
                  </a:cubicBezTo>
                  <a:cubicBezTo>
                    <a:pt x="3298" y="756"/>
                    <a:pt x="3298" y="756"/>
                    <a:pt x="3298" y="756"/>
                  </a:cubicBezTo>
                  <a:cubicBezTo>
                    <a:pt x="3298" y="756"/>
                    <a:pt x="3297" y="756"/>
                    <a:pt x="3296" y="756"/>
                  </a:cubicBezTo>
                  <a:cubicBezTo>
                    <a:pt x="3296" y="756"/>
                    <a:pt x="3296" y="756"/>
                    <a:pt x="3296" y="756"/>
                  </a:cubicBezTo>
                  <a:cubicBezTo>
                    <a:pt x="3295" y="755"/>
                    <a:pt x="3293" y="755"/>
                    <a:pt x="3293" y="753"/>
                  </a:cubicBezTo>
                  <a:cubicBezTo>
                    <a:pt x="3293" y="753"/>
                    <a:pt x="3293" y="753"/>
                    <a:pt x="3293" y="753"/>
                  </a:cubicBezTo>
                  <a:cubicBezTo>
                    <a:pt x="3293" y="751"/>
                    <a:pt x="3294" y="751"/>
                    <a:pt x="3294" y="750"/>
                  </a:cubicBezTo>
                  <a:cubicBezTo>
                    <a:pt x="3294" y="750"/>
                    <a:pt x="3294" y="750"/>
                    <a:pt x="3294" y="750"/>
                  </a:cubicBezTo>
                  <a:cubicBezTo>
                    <a:pt x="3295" y="748"/>
                    <a:pt x="3297" y="747"/>
                    <a:pt x="3298" y="746"/>
                  </a:cubicBezTo>
                  <a:cubicBezTo>
                    <a:pt x="3298" y="746"/>
                    <a:pt x="3298" y="746"/>
                    <a:pt x="3298" y="746"/>
                  </a:cubicBezTo>
                  <a:cubicBezTo>
                    <a:pt x="3299" y="746"/>
                    <a:pt x="3301" y="743"/>
                    <a:pt x="3302" y="741"/>
                  </a:cubicBezTo>
                  <a:cubicBezTo>
                    <a:pt x="3302" y="741"/>
                    <a:pt x="3302" y="741"/>
                    <a:pt x="3302" y="741"/>
                  </a:cubicBezTo>
                  <a:cubicBezTo>
                    <a:pt x="3305" y="739"/>
                    <a:pt x="3308" y="739"/>
                    <a:pt x="3311" y="739"/>
                  </a:cubicBezTo>
                  <a:cubicBezTo>
                    <a:pt x="3311" y="739"/>
                    <a:pt x="3311" y="739"/>
                    <a:pt x="3311" y="739"/>
                  </a:cubicBezTo>
                  <a:cubicBezTo>
                    <a:pt x="3312" y="738"/>
                    <a:pt x="3312" y="739"/>
                    <a:pt x="3312" y="738"/>
                  </a:cubicBezTo>
                  <a:cubicBezTo>
                    <a:pt x="3312" y="738"/>
                    <a:pt x="3312" y="738"/>
                    <a:pt x="3312" y="738"/>
                  </a:cubicBezTo>
                  <a:cubicBezTo>
                    <a:pt x="3312" y="738"/>
                    <a:pt x="3312" y="738"/>
                    <a:pt x="3312" y="738"/>
                  </a:cubicBezTo>
                  <a:cubicBezTo>
                    <a:pt x="3312" y="738"/>
                    <a:pt x="3312" y="738"/>
                    <a:pt x="3312" y="738"/>
                  </a:cubicBezTo>
                  <a:cubicBezTo>
                    <a:pt x="3312" y="737"/>
                    <a:pt x="3312" y="737"/>
                    <a:pt x="3312" y="737"/>
                  </a:cubicBezTo>
                  <a:cubicBezTo>
                    <a:pt x="3312" y="737"/>
                    <a:pt x="3312" y="737"/>
                    <a:pt x="3312" y="737"/>
                  </a:cubicBezTo>
                  <a:cubicBezTo>
                    <a:pt x="3312" y="735"/>
                    <a:pt x="3314" y="734"/>
                    <a:pt x="3315" y="734"/>
                  </a:cubicBezTo>
                  <a:cubicBezTo>
                    <a:pt x="3315" y="734"/>
                    <a:pt x="3315" y="734"/>
                    <a:pt x="3315" y="734"/>
                  </a:cubicBezTo>
                  <a:cubicBezTo>
                    <a:pt x="3316" y="734"/>
                    <a:pt x="3317" y="734"/>
                    <a:pt x="3318" y="735"/>
                  </a:cubicBezTo>
                  <a:cubicBezTo>
                    <a:pt x="3318" y="735"/>
                    <a:pt x="3318" y="735"/>
                    <a:pt x="3318" y="735"/>
                  </a:cubicBezTo>
                  <a:cubicBezTo>
                    <a:pt x="3319" y="735"/>
                    <a:pt x="3319" y="735"/>
                    <a:pt x="3319" y="735"/>
                  </a:cubicBezTo>
                  <a:cubicBezTo>
                    <a:pt x="3319" y="735"/>
                    <a:pt x="3319" y="735"/>
                    <a:pt x="3319" y="735"/>
                  </a:cubicBezTo>
                  <a:cubicBezTo>
                    <a:pt x="3319" y="735"/>
                    <a:pt x="3319" y="735"/>
                    <a:pt x="3319" y="735"/>
                  </a:cubicBezTo>
                  <a:cubicBezTo>
                    <a:pt x="3319" y="735"/>
                    <a:pt x="3319" y="735"/>
                    <a:pt x="3319" y="735"/>
                  </a:cubicBezTo>
                  <a:cubicBezTo>
                    <a:pt x="3319" y="735"/>
                    <a:pt x="3319" y="734"/>
                    <a:pt x="3320" y="734"/>
                  </a:cubicBezTo>
                  <a:cubicBezTo>
                    <a:pt x="3320" y="734"/>
                    <a:pt x="3320" y="734"/>
                    <a:pt x="3320" y="734"/>
                  </a:cubicBezTo>
                  <a:cubicBezTo>
                    <a:pt x="3321" y="733"/>
                    <a:pt x="3322" y="733"/>
                    <a:pt x="3324" y="733"/>
                  </a:cubicBezTo>
                  <a:cubicBezTo>
                    <a:pt x="3324" y="733"/>
                    <a:pt x="3324" y="733"/>
                    <a:pt x="3324" y="733"/>
                  </a:cubicBezTo>
                  <a:cubicBezTo>
                    <a:pt x="3325" y="733"/>
                    <a:pt x="3325" y="733"/>
                    <a:pt x="3325" y="733"/>
                  </a:cubicBezTo>
                  <a:cubicBezTo>
                    <a:pt x="3325" y="733"/>
                    <a:pt x="3325" y="733"/>
                    <a:pt x="3325" y="733"/>
                  </a:cubicBezTo>
                  <a:cubicBezTo>
                    <a:pt x="3325" y="733"/>
                    <a:pt x="3325" y="733"/>
                    <a:pt x="3325" y="733"/>
                  </a:cubicBezTo>
                  <a:cubicBezTo>
                    <a:pt x="3325" y="733"/>
                    <a:pt x="3325" y="733"/>
                    <a:pt x="3325" y="733"/>
                  </a:cubicBezTo>
                  <a:cubicBezTo>
                    <a:pt x="3325" y="732"/>
                    <a:pt x="3324" y="732"/>
                    <a:pt x="3324" y="732"/>
                  </a:cubicBezTo>
                  <a:cubicBezTo>
                    <a:pt x="3324" y="732"/>
                    <a:pt x="3324" y="732"/>
                    <a:pt x="3324" y="732"/>
                  </a:cubicBezTo>
                  <a:cubicBezTo>
                    <a:pt x="3323" y="731"/>
                    <a:pt x="3322" y="730"/>
                    <a:pt x="3322" y="729"/>
                  </a:cubicBezTo>
                  <a:cubicBezTo>
                    <a:pt x="3322" y="729"/>
                    <a:pt x="3322" y="729"/>
                    <a:pt x="3322" y="729"/>
                  </a:cubicBezTo>
                  <a:cubicBezTo>
                    <a:pt x="3322" y="729"/>
                    <a:pt x="3322" y="728"/>
                    <a:pt x="3323" y="727"/>
                  </a:cubicBezTo>
                  <a:cubicBezTo>
                    <a:pt x="3323" y="727"/>
                    <a:pt x="3323" y="727"/>
                    <a:pt x="3323" y="727"/>
                  </a:cubicBezTo>
                  <a:cubicBezTo>
                    <a:pt x="3324" y="727"/>
                    <a:pt x="3324" y="727"/>
                    <a:pt x="3325" y="727"/>
                  </a:cubicBezTo>
                  <a:cubicBezTo>
                    <a:pt x="3325" y="727"/>
                    <a:pt x="3325" y="727"/>
                    <a:pt x="3325" y="727"/>
                  </a:cubicBezTo>
                  <a:cubicBezTo>
                    <a:pt x="3326" y="727"/>
                    <a:pt x="3327" y="727"/>
                    <a:pt x="3328" y="727"/>
                  </a:cubicBezTo>
                  <a:cubicBezTo>
                    <a:pt x="3328" y="727"/>
                    <a:pt x="3328" y="727"/>
                    <a:pt x="3328" y="727"/>
                  </a:cubicBezTo>
                  <a:cubicBezTo>
                    <a:pt x="3328" y="726"/>
                    <a:pt x="3327" y="724"/>
                    <a:pt x="3326" y="723"/>
                  </a:cubicBezTo>
                  <a:cubicBezTo>
                    <a:pt x="3326" y="723"/>
                    <a:pt x="3326" y="723"/>
                    <a:pt x="3326" y="723"/>
                  </a:cubicBezTo>
                  <a:cubicBezTo>
                    <a:pt x="3326" y="722"/>
                    <a:pt x="3325" y="721"/>
                    <a:pt x="3325" y="721"/>
                  </a:cubicBezTo>
                  <a:cubicBezTo>
                    <a:pt x="3325" y="721"/>
                    <a:pt x="3325" y="721"/>
                    <a:pt x="3325" y="721"/>
                  </a:cubicBezTo>
                  <a:cubicBezTo>
                    <a:pt x="3325" y="718"/>
                    <a:pt x="3327" y="717"/>
                    <a:pt x="3328" y="715"/>
                  </a:cubicBezTo>
                  <a:cubicBezTo>
                    <a:pt x="3328" y="715"/>
                    <a:pt x="3328" y="715"/>
                    <a:pt x="3328" y="715"/>
                  </a:cubicBezTo>
                  <a:cubicBezTo>
                    <a:pt x="3329" y="715"/>
                    <a:pt x="3330" y="712"/>
                    <a:pt x="3329" y="710"/>
                  </a:cubicBezTo>
                  <a:cubicBezTo>
                    <a:pt x="3329" y="710"/>
                    <a:pt x="3329" y="710"/>
                    <a:pt x="3329" y="710"/>
                  </a:cubicBezTo>
                  <a:cubicBezTo>
                    <a:pt x="3329" y="709"/>
                    <a:pt x="3329" y="708"/>
                    <a:pt x="3329" y="708"/>
                  </a:cubicBezTo>
                  <a:cubicBezTo>
                    <a:pt x="3329" y="708"/>
                    <a:pt x="3329" y="708"/>
                    <a:pt x="3329" y="708"/>
                  </a:cubicBezTo>
                  <a:cubicBezTo>
                    <a:pt x="3328" y="707"/>
                    <a:pt x="3328" y="706"/>
                    <a:pt x="3328" y="705"/>
                  </a:cubicBezTo>
                  <a:cubicBezTo>
                    <a:pt x="3328" y="705"/>
                    <a:pt x="3328" y="705"/>
                    <a:pt x="3328" y="705"/>
                  </a:cubicBezTo>
                  <a:cubicBezTo>
                    <a:pt x="3328" y="703"/>
                    <a:pt x="3329" y="702"/>
                    <a:pt x="3329" y="701"/>
                  </a:cubicBezTo>
                  <a:cubicBezTo>
                    <a:pt x="3329" y="701"/>
                    <a:pt x="3329" y="701"/>
                    <a:pt x="3329" y="701"/>
                  </a:cubicBezTo>
                  <a:cubicBezTo>
                    <a:pt x="3330" y="701"/>
                    <a:pt x="3331" y="698"/>
                    <a:pt x="3331" y="697"/>
                  </a:cubicBezTo>
                  <a:cubicBezTo>
                    <a:pt x="3331" y="697"/>
                    <a:pt x="3331" y="697"/>
                    <a:pt x="3331" y="697"/>
                  </a:cubicBezTo>
                  <a:cubicBezTo>
                    <a:pt x="3330" y="697"/>
                    <a:pt x="3330" y="696"/>
                    <a:pt x="3330" y="695"/>
                  </a:cubicBezTo>
                  <a:cubicBezTo>
                    <a:pt x="3330" y="695"/>
                    <a:pt x="3330" y="695"/>
                    <a:pt x="3330" y="695"/>
                  </a:cubicBezTo>
                  <a:cubicBezTo>
                    <a:pt x="3330" y="694"/>
                    <a:pt x="3330" y="693"/>
                    <a:pt x="3330" y="691"/>
                  </a:cubicBezTo>
                  <a:cubicBezTo>
                    <a:pt x="3330" y="691"/>
                    <a:pt x="3330" y="691"/>
                    <a:pt x="3330" y="691"/>
                  </a:cubicBezTo>
                  <a:cubicBezTo>
                    <a:pt x="3330" y="691"/>
                    <a:pt x="3330" y="691"/>
                    <a:pt x="3330" y="690"/>
                  </a:cubicBezTo>
                  <a:cubicBezTo>
                    <a:pt x="3330" y="690"/>
                    <a:pt x="3330" y="690"/>
                    <a:pt x="3330" y="690"/>
                  </a:cubicBezTo>
                  <a:cubicBezTo>
                    <a:pt x="3330" y="689"/>
                    <a:pt x="3330" y="687"/>
                    <a:pt x="3329" y="686"/>
                  </a:cubicBezTo>
                  <a:cubicBezTo>
                    <a:pt x="3329" y="686"/>
                    <a:pt x="3329" y="686"/>
                    <a:pt x="3329" y="686"/>
                  </a:cubicBezTo>
                  <a:cubicBezTo>
                    <a:pt x="3328" y="686"/>
                    <a:pt x="3328" y="685"/>
                    <a:pt x="3328" y="685"/>
                  </a:cubicBezTo>
                  <a:cubicBezTo>
                    <a:pt x="3328" y="685"/>
                    <a:pt x="3328" y="685"/>
                    <a:pt x="3328" y="685"/>
                  </a:cubicBezTo>
                  <a:cubicBezTo>
                    <a:pt x="3327" y="685"/>
                    <a:pt x="3327" y="685"/>
                    <a:pt x="3327" y="685"/>
                  </a:cubicBezTo>
                  <a:cubicBezTo>
                    <a:pt x="3327" y="684"/>
                    <a:pt x="3327" y="684"/>
                    <a:pt x="3327" y="684"/>
                  </a:cubicBezTo>
                  <a:cubicBezTo>
                    <a:pt x="3327" y="683"/>
                    <a:pt x="3327" y="683"/>
                    <a:pt x="3327" y="683"/>
                  </a:cubicBezTo>
                  <a:cubicBezTo>
                    <a:pt x="3326" y="683"/>
                    <a:pt x="3326" y="683"/>
                    <a:pt x="3326" y="683"/>
                  </a:cubicBezTo>
                  <a:cubicBezTo>
                    <a:pt x="3326" y="683"/>
                    <a:pt x="3326" y="683"/>
                    <a:pt x="3326" y="683"/>
                  </a:cubicBezTo>
                  <a:cubicBezTo>
                    <a:pt x="3324" y="682"/>
                    <a:pt x="3322" y="680"/>
                    <a:pt x="3323" y="677"/>
                  </a:cubicBezTo>
                  <a:cubicBezTo>
                    <a:pt x="3323" y="677"/>
                    <a:pt x="3323" y="677"/>
                    <a:pt x="3323" y="677"/>
                  </a:cubicBezTo>
                  <a:cubicBezTo>
                    <a:pt x="3323" y="677"/>
                    <a:pt x="3323" y="677"/>
                    <a:pt x="3323" y="677"/>
                  </a:cubicBezTo>
                  <a:cubicBezTo>
                    <a:pt x="3323" y="677"/>
                    <a:pt x="3323" y="677"/>
                    <a:pt x="3323" y="677"/>
                  </a:cubicBezTo>
                  <a:cubicBezTo>
                    <a:pt x="3323" y="676"/>
                    <a:pt x="3323" y="675"/>
                    <a:pt x="3323" y="675"/>
                  </a:cubicBezTo>
                  <a:cubicBezTo>
                    <a:pt x="3323" y="675"/>
                    <a:pt x="3323" y="675"/>
                    <a:pt x="3323" y="675"/>
                  </a:cubicBezTo>
                  <a:cubicBezTo>
                    <a:pt x="3323" y="674"/>
                    <a:pt x="3323" y="674"/>
                    <a:pt x="3323" y="673"/>
                  </a:cubicBezTo>
                  <a:cubicBezTo>
                    <a:pt x="3323" y="673"/>
                    <a:pt x="3323" y="673"/>
                    <a:pt x="3323" y="673"/>
                  </a:cubicBezTo>
                  <a:cubicBezTo>
                    <a:pt x="3323" y="670"/>
                    <a:pt x="3320" y="663"/>
                    <a:pt x="3319" y="662"/>
                  </a:cubicBezTo>
                  <a:cubicBezTo>
                    <a:pt x="3319" y="662"/>
                    <a:pt x="3319" y="662"/>
                    <a:pt x="3319" y="662"/>
                  </a:cubicBezTo>
                  <a:cubicBezTo>
                    <a:pt x="3318" y="660"/>
                    <a:pt x="3318" y="658"/>
                    <a:pt x="3318" y="656"/>
                  </a:cubicBezTo>
                  <a:cubicBezTo>
                    <a:pt x="3318" y="656"/>
                    <a:pt x="3318" y="656"/>
                    <a:pt x="3318" y="656"/>
                  </a:cubicBezTo>
                  <a:cubicBezTo>
                    <a:pt x="3318" y="654"/>
                    <a:pt x="3318" y="652"/>
                    <a:pt x="3318" y="651"/>
                  </a:cubicBezTo>
                  <a:cubicBezTo>
                    <a:pt x="3318" y="651"/>
                    <a:pt x="3318" y="651"/>
                    <a:pt x="3318" y="651"/>
                  </a:cubicBezTo>
                  <a:cubicBezTo>
                    <a:pt x="3318" y="650"/>
                    <a:pt x="3318" y="650"/>
                    <a:pt x="3318" y="650"/>
                  </a:cubicBezTo>
                  <a:cubicBezTo>
                    <a:pt x="3318" y="650"/>
                    <a:pt x="3318" y="650"/>
                    <a:pt x="3318" y="650"/>
                  </a:cubicBezTo>
                  <a:cubicBezTo>
                    <a:pt x="3318" y="648"/>
                    <a:pt x="3317" y="648"/>
                    <a:pt x="3317" y="645"/>
                  </a:cubicBezTo>
                  <a:cubicBezTo>
                    <a:pt x="3317" y="645"/>
                    <a:pt x="3317" y="645"/>
                    <a:pt x="3317" y="645"/>
                  </a:cubicBezTo>
                  <a:cubicBezTo>
                    <a:pt x="3317" y="645"/>
                    <a:pt x="3317" y="644"/>
                    <a:pt x="3317" y="644"/>
                  </a:cubicBezTo>
                  <a:cubicBezTo>
                    <a:pt x="3317" y="644"/>
                    <a:pt x="3317" y="644"/>
                    <a:pt x="3317" y="644"/>
                  </a:cubicBezTo>
                  <a:cubicBezTo>
                    <a:pt x="3318" y="640"/>
                    <a:pt x="3320" y="638"/>
                    <a:pt x="3320" y="638"/>
                  </a:cubicBezTo>
                  <a:cubicBezTo>
                    <a:pt x="3320" y="638"/>
                    <a:pt x="3320" y="638"/>
                    <a:pt x="3320" y="638"/>
                  </a:cubicBezTo>
                  <a:cubicBezTo>
                    <a:pt x="3320" y="637"/>
                    <a:pt x="3320" y="637"/>
                    <a:pt x="3319" y="636"/>
                  </a:cubicBezTo>
                  <a:cubicBezTo>
                    <a:pt x="3319" y="636"/>
                    <a:pt x="3319" y="636"/>
                    <a:pt x="3319" y="636"/>
                  </a:cubicBezTo>
                  <a:cubicBezTo>
                    <a:pt x="3319" y="636"/>
                    <a:pt x="3319" y="636"/>
                    <a:pt x="3319" y="636"/>
                  </a:cubicBezTo>
                  <a:cubicBezTo>
                    <a:pt x="3316" y="630"/>
                    <a:pt x="3316" y="630"/>
                    <a:pt x="3316" y="630"/>
                  </a:cubicBezTo>
                  <a:cubicBezTo>
                    <a:pt x="3316" y="630"/>
                    <a:pt x="3300" y="594"/>
                    <a:pt x="3299" y="593"/>
                  </a:cubicBezTo>
                  <a:cubicBezTo>
                    <a:pt x="3299" y="593"/>
                    <a:pt x="3299" y="593"/>
                    <a:pt x="3299" y="593"/>
                  </a:cubicBezTo>
                  <a:cubicBezTo>
                    <a:pt x="3298" y="591"/>
                    <a:pt x="3296" y="587"/>
                    <a:pt x="3295" y="587"/>
                  </a:cubicBezTo>
                  <a:cubicBezTo>
                    <a:pt x="3295" y="587"/>
                    <a:pt x="3295" y="587"/>
                    <a:pt x="3295" y="587"/>
                  </a:cubicBezTo>
                  <a:cubicBezTo>
                    <a:pt x="3295" y="587"/>
                    <a:pt x="3294" y="587"/>
                    <a:pt x="3294" y="587"/>
                  </a:cubicBezTo>
                  <a:cubicBezTo>
                    <a:pt x="3294" y="587"/>
                    <a:pt x="3294" y="587"/>
                    <a:pt x="3294" y="587"/>
                  </a:cubicBezTo>
                  <a:cubicBezTo>
                    <a:pt x="3292" y="587"/>
                    <a:pt x="3290" y="585"/>
                    <a:pt x="3289" y="582"/>
                  </a:cubicBezTo>
                  <a:cubicBezTo>
                    <a:pt x="3289" y="582"/>
                    <a:pt x="3289" y="582"/>
                    <a:pt x="3289" y="582"/>
                  </a:cubicBezTo>
                  <a:cubicBezTo>
                    <a:pt x="3289" y="582"/>
                    <a:pt x="3289" y="581"/>
                    <a:pt x="3289" y="580"/>
                  </a:cubicBezTo>
                  <a:cubicBezTo>
                    <a:pt x="3289" y="580"/>
                    <a:pt x="3289" y="580"/>
                    <a:pt x="3289" y="580"/>
                  </a:cubicBezTo>
                  <a:cubicBezTo>
                    <a:pt x="3289" y="579"/>
                    <a:pt x="3290" y="578"/>
                    <a:pt x="3290" y="578"/>
                  </a:cubicBezTo>
                  <a:cubicBezTo>
                    <a:pt x="3290" y="578"/>
                    <a:pt x="3290" y="578"/>
                    <a:pt x="3290" y="578"/>
                  </a:cubicBezTo>
                  <a:cubicBezTo>
                    <a:pt x="3291" y="577"/>
                    <a:pt x="3292" y="577"/>
                    <a:pt x="3293" y="577"/>
                  </a:cubicBezTo>
                  <a:cubicBezTo>
                    <a:pt x="3293" y="577"/>
                    <a:pt x="3293" y="577"/>
                    <a:pt x="3293" y="577"/>
                  </a:cubicBezTo>
                  <a:cubicBezTo>
                    <a:pt x="3293" y="576"/>
                    <a:pt x="3293" y="576"/>
                    <a:pt x="3293" y="576"/>
                  </a:cubicBezTo>
                  <a:cubicBezTo>
                    <a:pt x="3293" y="576"/>
                    <a:pt x="3293" y="576"/>
                    <a:pt x="3293" y="576"/>
                  </a:cubicBezTo>
                  <a:cubicBezTo>
                    <a:pt x="3293" y="575"/>
                    <a:pt x="3293" y="575"/>
                    <a:pt x="3293" y="574"/>
                  </a:cubicBezTo>
                  <a:cubicBezTo>
                    <a:pt x="3293" y="574"/>
                    <a:pt x="3293" y="574"/>
                    <a:pt x="3293" y="574"/>
                  </a:cubicBezTo>
                  <a:cubicBezTo>
                    <a:pt x="3293" y="574"/>
                    <a:pt x="3293" y="573"/>
                    <a:pt x="3293" y="573"/>
                  </a:cubicBezTo>
                  <a:cubicBezTo>
                    <a:pt x="3293" y="573"/>
                    <a:pt x="3293" y="573"/>
                    <a:pt x="3293" y="573"/>
                  </a:cubicBezTo>
                  <a:cubicBezTo>
                    <a:pt x="3294" y="571"/>
                    <a:pt x="3296" y="571"/>
                    <a:pt x="3298" y="571"/>
                  </a:cubicBezTo>
                  <a:cubicBezTo>
                    <a:pt x="3298" y="571"/>
                    <a:pt x="3298" y="571"/>
                    <a:pt x="3298" y="571"/>
                  </a:cubicBezTo>
                  <a:cubicBezTo>
                    <a:pt x="3299" y="571"/>
                    <a:pt x="3300" y="571"/>
                    <a:pt x="3302" y="571"/>
                  </a:cubicBezTo>
                  <a:cubicBezTo>
                    <a:pt x="3302" y="571"/>
                    <a:pt x="3302" y="571"/>
                    <a:pt x="3302" y="571"/>
                  </a:cubicBezTo>
                  <a:cubicBezTo>
                    <a:pt x="3302" y="572"/>
                    <a:pt x="3302" y="572"/>
                    <a:pt x="3302" y="572"/>
                  </a:cubicBezTo>
                  <a:cubicBezTo>
                    <a:pt x="3302" y="572"/>
                    <a:pt x="3302" y="572"/>
                    <a:pt x="3302" y="572"/>
                  </a:cubicBezTo>
                  <a:cubicBezTo>
                    <a:pt x="3302" y="572"/>
                    <a:pt x="3303" y="571"/>
                    <a:pt x="3303" y="570"/>
                  </a:cubicBezTo>
                  <a:cubicBezTo>
                    <a:pt x="3303" y="570"/>
                    <a:pt x="3303" y="570"/>
                    <a:pt x="3303" y="570"/>
                  </a:cubicBezTo>
                  <a:cubicBezTo>
                    <a:pt x="3304" y="567"/>
                    <a:pt x="3306" y="566"/>
                    <a:pt x="3307" y="566"/>
                  </a:cubicBezTo>
                  <a:cubicBezTo>
                    <a:pt x="3307" y="566"/>
                    <a:pt x="3307" y="566"/>
                    <a:pt x="3307" y="566"/>
                  </a:cubicBezTo>
                  <a:cubicBezTo>
                    <a:pt x="3309" y="566"/>
                    <a:pt x="3311" y="566"/>
                    <a:pt x="3312" y="566"/>
                  </a:cubicBezTo>
                  <a:cubicBezTo>
                    <a:pt x="3312" y="566"/>
                    <a:pt x="3312" y="566"/>
                    <a:pt x="3312" y="566"/>
                  </a:cubicBezTo>
                  <a:cubicBezTo>
                    <a:pt x="3313" y="566"/>
                    <a:pt x="3313" y="566"/>
                    <a:pt x="3313" y="566"/>
                  </a:cubicBezTo>
                  <a:cubicBezTo>
                    <a:pt x="3313" y="566"/>
                    <a:pt x="3313" y="566"/>
                    <a:pt x="3313" y="566"/>
                  </a:cubicBezTo>
                  <a:cubicBezTo>
                    <a:pt x="3313" y="566"/>
                    <a:pt x="3314" y="566"/>
                    <a:pt x="3314" y="566"/>
                  </a:cubicBezTo>
                  <a:cubicBezTo>
                    <a:pt x="3314" y="566"/>
                    <a:pt x="3314" y="566"/>
                    <a:pt x="3314" y="566"/>
                  </a:cubicBezTo>
                  <a:cubicBezTo>
                    <a:pt x="3314" y="566"/>
                    <a:pt x="3314" y="566"/>
                    <a:pt x="3314" y="565"/>
                  </a:cubicBezTo>
                  <a:cubicBezTo>
                    <a:pt x="3314" y="565"/>
                    <a:pt x="3314" y="565"/>
                    <a:pt x="3314" y="565"/>
                  </a:cubicBezTo>
                  <a:cubicBezTo>
                    <a:pt x="3313" y="565"/>
                    <a:pt x="3313" y="564"/>
                    <a:pt x="3313" y="563"/>
                  </a:cubicBezTo>
                  <a:cubicBezTo>
                    <a:pt x="3313" y="563"/>
                    <a:pt x="3313" y="563"/>
                    <a:pt x="3313" y="563"/>
                  </a:cubicBezTo>
                  <a:cubicBezTo>
                    <a:pt x="3313" y="561"/>
                    <a:pt x="3314" y="560"/>
                    <a:pt x="3315" y="560"/>
                  </a:cubicBezTo>
                  <a:cubicBezTo>
                    <a:pt x="3315" y="560"/>
                    <a:pt x="3315" y="560"/>
                    <a:pt x="3315" y="560"/>
                  </a:cubicBezTo>
                  <a:cubicBezTo>
                    <a:pt x="3316" y="560"/>
                    <a:pt x="3319" y="556"/>
                    <a:pt x="3320" y="554"/>
                  </a:cubicBezTo>
                  <a:cubicBezTo>
                    <a:pt x="3320" y="554"/>
                    <a:pt x="3320" y="554"/>
                    <a:pt x="3320" y="554"/>
                  </a:cubicBezTo>
                  <a:cubicBezTo>
                    <a:pt x="3321" y="553"/>
                    <a:pt x="3322" y="551"/>
                    <a:pt x="3322" y="551"/>
                  </a:cubicBezTo>
                  <a:cubicBezTo>
                    <a:pt x="3322" y="551"/>
                    <a:pt x="3322" y="551"/>
                    <a:pt x="3322" y="551"/>
                  </a:cubicBezTo>
                  <a:cubicBezTo>
                    <a:pt x="3321" y="550"/>
                    <a:pt x="3320" y="550"/>
                    <a:pt x="3320" y="548"/>
                  </a:cubicBezTo>
                  <a:cubicBezTo>
                    <a:pt x="3320" y="548"/>
                    <a:pt x="3320" y="548"/>
                    <a:pt x="3320" y="548"/>
                  </a:cubicBezTo>
                  <a:cubicBezTo>
                    <a:pt x="3320" y="548"/>
                    <a:pt x="3320" y="547"/>
                    <a:pt x="3320" y="547"/>
                  </a:cubicBezTo>
                  <a:cubicBezTo>
                    <a:pt x="3320" y="547"/>
                    <a:pt x="3320" y="547"/>
                    <a:pt x="3320" y="547"/>
                  </a:cubicBezTo>
                  <a:cubicBezTo>
                    <a:pt x="3320" y="547"/>
                    <a:pt x="3320" y="546"/>
                    <a:pt x="3320" y="545"/>
                  </a:cubicBezTo>
                  <a:cubicBezTo>
                    <a:pt x="3320" y="545"/>
                    <a:pt x="3320" y="545"/>
                    <a:pt x="3320" y="545"/>
                  </a:cubicBezTo>
                  <a:cubicBezTo>
                    <a:pt x="3321" y="544"/>
                    <a:pt x="3322" y="543"/>
                    <a:pt x="3324" y="543"/>
                  </a:cubicBezTo>
                  <a:cubicBezTo>
                    <a:pt x="3324" y="543"/>
                    <a:pt x="3324" y="543"/>
                    <a:pt x="3324" y="543"/>
                  </a:cubicBezTo>
                  <a:cubicBezTo>
                    <a:pt x="3326" y="542"/>
                    <a:pt x="3326" y="541"/>
                    <a:pt x="3326" y="539"/>
                  </a:cubicBezTo>
                  <a:cubicBezTo>
                    <a:pt x="3326" y="539"/>
                    <a:pt x="3326" y="539"/>
                    <a:pt x="3326" y="539"/>
                  </a:cubicBezTo>
                  <a:cubicBezTo>
                    <a:pt x="3326" y="538"/>
                    <a:pt x="3327" y="534"/>
                    <a:pt x="3328" y="531"/>
                  </a:cubicBezTo>
                  <a:cubicBezTo>
                    <a:pt x="3328" y="531"/>
                    <a:pt x="3328" y="531"/>
                    <a:pt x="3328" y="531"/>
                  </a:cubicBezTo>
                  <a:cubicBezTo>
                    <a:pt x="3329" y="530"/>
                    <a:pt x="3330" y="529"/>
                    <a:pt x="3331" y="529"/>
                  </a:cubicBezTo>
                  <a:cubicBezTo>
                    <a:pt x="3331" y="529"/>
                    <a:pt x="3331" y="529"/>
                    <a:pt x="3331" y="529"/>
                  </a:cubicBezTo>
                  <a:cubicBezTo>
                    <a:pt x="3334" y="530"/>
                    <a:pt x="3335" y="533"/>
                    <a:pt x="3336" y="535"/>
                  </a:cubicBezTo>
                  <a:cubicBezTo>
                    <a:pt x="3336" y="535"/>
                    <a:pt x="3336" y="535"/>
                    <a:pt x="3336" y="535"/>
                  </a:cubicBezTo>
                  <a:cubicBezTo>
                    <a:pt x="3336" y="536"/>
                    <a:pt x="3340" y="538"/>
                    <a:pt x="3343" y="538"/>
                  </a:cubicBezTo>
                  <a:cubicBezTo>
                    <a:pt x="3343" y="538"/>
                    <a:pt x="3343" y="538"/>
                    <a:pt x="3343" y="538"/>
                  </a:cubicBezTo>
                  <a:cubicBezTo>
                    <a:pt x="3343" y="538"/>
                    <a:pt x="3343" y="538"/>
                    <a:pt x="3343" y="538"/>
                  </a:cubicBezTo>
                  <a:cubicBezTo>
                    <a:pt x="3343" y="538"/>
                    <a:pt x="3343" y="538"/>
                    <a:pt x="3343" y="538"/>
                  </a:cubicBezTo>
                  <a:cubicBezTo>
                    <a:pt x="3343" y="538"/>
                    <a:pt x="3344" y="538"/>
                    <a:pt x="3344" y="538"/>
                  </a:cubicBezTo>
                  <a:cubicBezTo>
                    <a:pt x="3344" y="538"/>
                    <a:pt x="3344" y="538"/>
                    <a:pt x="3344" y="538"/>
                  </a:cubicBezTo>
                  <a:cubicBezTo>
                    <a:pt x="3348" y="538"/>
                    <a:pt x="3364" y="539"/>
                    <a:pt x="3367" y="540"/>
                  </a:cubicBezTo>
                  <a:cubicBezTo>
                    <a:pt x="3367" y="540"/>
                    <a:pt x="3367" y="540"/>
                    <a:pt x="3367" y="540"/>
                  </a:cubicBezTo>
                  <a:cubicBezTo>
                    <a:pt x="3371" y="540"/>
                    <a:pt x="3387" y="542"/>
                    <a:pt x="3387" y="542"/>
                  </a:cubicBezTo>
                  <a:cubicBezTo>
                    <a:pt x="3387" y="542"/>
                    <a:pt x="3387" y="542"/>
                    <a:pt x="3387" y="542"/>
                  </a:cubicBezTo>
                  <a:cubicBezTo>
                    <a:pt x="3388" y="542"/>
                    <a:pt x="3388" y="542"/>
                    <a:pt x="3388" y="542"/>
                  </a:cubicBezTo>
                  <a:cubicBezTo>
                    <a:pt x="3388" y="542"/>
                    <a:pt x="3388" y="542"/>
                    <a:pt x="3388" y="542"/>
                  </a:cubicBezTo>
                  <a:cubicBezTo>
                    <a:pt x="3388" y="545"/>
                    <a:pt x="3388" y="545"/>
                    <a:pt x="3388" y="545"/>
                  </a:cubicBezTo>
                  <a:cubicBezTo>
                    <a:pt x="3387" y="545"/>
                    <a:pt x="3387" y="545"/>
                    <a:pt x="3387" y="545"/>
                  </a:cubicBezTo>
                  <a:cubicBezTo>
                    <a:pt x="3387" y="545"/>
                    <a:pt x="3371" y="543"/>
                    <a:pt x="3367" y="543"/>
                  </a:cubicBezTo>
                  <a:cubicBezTo>
                    <a:pt x="3367" y="543"/>
                    <a:pt x="3367" y="543"/>
                    <a:pt x="3367" y="543"/>
                  </a:cubicBezTo>
                  <a:cubicBezTo>
                    <a:pt x="3363" y="543"/>
                    <a:pt x="3348" y="541"/>
                    <a:pt x="3344" y="541"/>
                  </a:cubicBezTo>
                  <a:cubicBezTo>
                    <a:pt x="3344" y="541"/>
                    <a:pt x="3344" y="541"/>
                    <a:pt x="3344" y="541"/>
                  </a:cubicBezTo>
                  <a:cubicBezTo>
                    <a:pt x="3344" y="541"/>
                    <a:pt x="3343" y="541"/>
                    <a:pt x="3343" y="541"/>
                  </a:cubicBezTo>
                  <a:cubicBezTo>
                    <a:pt x="3343" y="541"/>
                    <a:pt x="3343" y="541"/>
                    <a:pt x="3343" y="541"/>
                  </a:cubicBezTo>
                  <a:cubicBezTo>
                    <a:pt x="3343" y="541"/>
                    <a:pt x="3343" y="541"/>
                    <a:pt x="3343" y="541"/>
                  </a:cubicBezTo>
                  <a:cubicBezTo>
                    <a:pt x="3343" y="541"/>
                    <a:pt x="3343" y="541"/>
                    <a:pt x="3343" y="541"/>
                  </a:cubicBezTo>
                  <a:cubicBezTo>
                    <a:pt x="3339" y="541"/>
                    <a:pt x="3335" y="539"/>
                    <a:pt x="3333" y="536"/>
                  </a:cubicBezTo>
                  <a:cubicBezTo>
                    <a:pt x="3333" y="536"/>
                    <a:pt x="3333" y="536"/>
                    <a:pt x="3333" y="536"/>
                  </a:cubicBezTo>
                  <a:cubicBezTo>
                    <a:pt x="3332" y="535"/>
                    <a:pt x="3332" y="534"/>
                    <a:pt x="3331" y="533"/>
                  </a:cubicBezTo>
                  <a:cubicBezTo>
                    <a:pt x="3331" y="533"/>
                    <a:pt x="3331" y="533"/>
                    <a:pt x="3331" y="533"/>
                  </a:cubicBezTo>
                  <a:cubicBezTo>
                    <a:pt x="3330" y="535"/>
                    <a:pt x="3330" y="539"/>
                    <a:pt x="3330" y="540"/>
                  </a:cubicBezTo>
                  <a:cubicBezTo>
                    <a:pt x="3330" y="540"/>
                    <a:pt x="3330" y="540"/>
                    <a:pt x="3330" y="540"/>
                  </a:cubicBezTo>
                  <a:cubicBezTo>
                    <a:pt x="3329" y="540"/>
                    <a:pt x="3330" y="541"/>
                    <a:pt x="3329" y="543"/>
                  </a:cubicBezTo>
                  <a:cubicBezTo>
                    <a:pt x="3329" y="543"/>
                    <a:pt x="3329" y="543"/>
                    <a:pt x="3329" y="543"/>
                  </a:cubicBezTo>
                  <a:cubicBezTo>
                    <a:pt x="3329" y="544"/>
                    <a:pt x="3327" y="546"/>
                    <a:pt x="3325" y="546"/>
                  </a:cubicBezTo>
                  <a:cubicBezTo>
                    <a:pt x="3325" y="546"/>
                    <a:pt x="3325" y="546"/>
                    <a:pt x="3325" y="546"/>
                  </a:cubicBezTo>
                  <a:cubicBezTo>
                    <a:pt x="3323" y="546"/>
                    <a:pt x="3323" y="546"/>
                    <a:pt x="3323" y="546"/>
                  </a:cubicBezTo>
                  <a:cubicBezTo>
                    <a:pt x="3323" y="546"/>
                    <a:pt x="3323" y="546"/>
                    <a:pt x="3323" y="546"/>
                  </a:cubicBezTo>
                  <a:cubicBezTo>
                    <a:pt x="3323" y="546"/>
                    <a:pt x="3323" y="547"/>
                    <a:pt x="3323" y="548"/>
                  </a:cubicBezTo>
                  <a:cubicBezTo>
                    <a:pt x="3323" y="548"/>
                    <a:pt x="3323" y="548"/>
                    <a:pt x="3323" y="548"/>
                  </a:cubicBezTo>
                  <a:cubicBezTo>
                    <a:pt x="3323" y="548"/>
                    <a:pt x="3324" y="548"/>
                    <a:pt x="3324" y="549"/>
                  </a:cubicBezTo>
                  <a:cubicBezTo>
                    <a:pt x="3324" y="549"/>
                    <a:pt x="3324" y="549"/>
                    <a:pt x="3324" y="549"/>
                  </a:cubicBezTo>
                  <a:cubicBezTo>
                    <a:pt x="3325" y="549"/>
                    <a:pt x="3325" y="550"/>
                    <a:pt x="3325" y="551"/>
                  </a:cubicBezTo>
                  <a:cubicBezTo>
                    <a:pt x="3325" y="551"/>
                    <a:pt x="3325" y="551"/>
                    <a:pt x="3325" y="551"/>
                  </a:cubicBezTo>
                  <a:cubicBezTo>
                    <a:pt x="3325" y="553"/>
                    <a:pt x="3324" y="555"/>
                    <a:pt x="3323" y="556"/>
                  </a:cubicBezTo>
                  <a:cubicBezTo>
                    <a:pt x="3323" y="556"/>
                    <a:pt x="3323" y="556"/>
                    <a:pt x="3323" y="556"/>
                  </a:cubicBezTo>
                  <a:cubicBezTo>
                    <a:pt x="3321" y="558"/>
                    <a:pt x="3319" y="561"/>
                    <a:pt x="3317" y="563"/>
                  </a:cubicBezTo>
                  <a:cubicBezTo>
                    <a:pt x="3317" y="563"/>
                    <a:pt x="3317" y="563"/>
                    <a:pt x="3317" y="563"/>
                  </a:cubicBezTo>
                  <a:cubicBezTo>
                    <a:pt x="3316" y="563"/>
                    <a:pt x="3316" y="563"/>
                    <a:pt x="3316" y="563"/>
                  </a:cubicBezTo>
                  <a:cubicBezTo>
                    <a:pt x="3316" y="563"/>
                    <a:pt x="3316" y="563"/>
                    <a:pt x="3316" y="563"/>
                  </a:cubicBezTo>
                  <a:cubicBezTo>
                    <a:pt x="3316" y="563"/>
                    <a:pt x="3316" y="564"/>
                    <a:pt x="3317" y="564"/>
                  </a:cubicBezTo>
                  <a:cubicBezTo>
                    <a:pt x="3317" y="564"/>
                    <a:pt x="3317" y="564"/>
                    <a:pt x="3317" y="564"/>
                  </a:cubicBezTo>
                  <a:cubicBezTo>
                    <a:pt x="3317" y="564"/>
                    <a:pt x="3317" y="565"/>
                    <a:pt x="3317" y="566"/>
                  </a:cubicBezTo>
                  <a:cubicBezTo>
                    <a:pt x="3317" y="566"/>
                    <a:pt x="3317" y="566"/>
                    <a:pt x="3317" y="566"/>
                  </a:cubicBezTo>
                  <a:cubicBezTo>
                    <a:pt x="3317" y="568"/>
                    <a:pt x="3315" y="569"/>
                    <a:pt x="3313" y="569"/>
                  </a:cubicBezTo>
                  <a:cubicBezTo>
                    <a:pt x="3313" y="569"/>
                    <a:pt x="3313" y="569"/>
                    <a:pt x="3313" y="569"/>
                  </a:cubicBezTo>
                  <a:cubicBezTo>
                    <a:pt x="3313" y="569"/>
                    <a:pt x="3312" y="569"/>
                    <a:pt x="3312" y="569"/>
                  </a:cubicBezTo>
                  <a:cubicBezTo>
                    <a:pt x="3312" y="569"/>
                    <a:pt x="3312" y="569"/>
                    <a:pt x="3312" y="569"/>
                  </a:cubicBezTo>
                  <a:cubicBezTo>
                    <a:pt x="3310" y="569"/>
                    <a:pt x="3308" y="569"/>
                    <a:pt x="3307" y="570"/>
                  </a:cubicBezTo>
                  <a:cubicBezTo>
                    <a:pt x="3307" y="570"/>
                    <a:pt x="3307" y="570"/>
                    <a:pt x="3307" y="570"/>
                  </a:cubicBezTo>
                  <a:cubicBezTo>
                    <a:pt x="3307" y="570"/>
                    <a:pt x="3307" y="570"/>
                    <a:pt x="3307" y="570"/>
                  </a:cubicBezTo>
                  <a:cubicBezTo>
                    <a:pt x="3307" y="570"/>
                    <a:pt x="3307" y="570"/>
                    <a:pt x="3307" y="570"/>
                  </a:cubicBezTo>
                  <a:cubicBezTo>
                    <a:pt x="3306" y="572"/>
                    <a:pt x="3305" y="575"/>
                    <a:pt x="3302" y="575"/>
                  </a:cubicBezTo>
                  <a:cubicBezTo>
                    <a:pt x="3302" y="575"/>
                    <a:pt x="3302" y="575"/>
                    <a:pt x="3302" y="575"/>
                  </a:cubicBezTo>
                  <a:cubicBezTo>
                    <a:pt x="3301" y="575"/>
                    <a:pt x="3300" y="575"/>
                    <a:pt x="3300" y="574"/>
                  </a:cubicBezTo>
                  <a:cubicBezTo>
                    <a:pt x="3300" y="574"/>
                    <a:pt x="3300" y="574"/>
                    <a:pt x="3300" y="574"/>
                  </a:cubicBezTo>
                  <a:cubicBezTo>
                    <a:pt x="3299" y="574"/>
                    <a:pt x="3299" y="574"/>
                    <a:pt x="3298" y="574"/>
                  </a:cubicBezTo>
                  <a:cubicBezTo>
                    <a:pt x="3298" y="574"/>
                    <a:pt x="3298" y="574"/>
                    <a:pt x="3298" y="574"/>
                  </a:cubicBezTo>
                  <a:cubicBezTo>
                    <a:pt x="3297" y="574"/>
                    <a:pt x="3297" y="574"/>
                    <a:pt x="3297" y="574"/>
                  </a:cubicBezTo>
                  <a:cubicBezTo>
                    <a:pt x="3297" y="574"/>
                    <a:pt x="3297" y="574"/>
                    <a:pt x="3297" y="574"/>
                  </a:cubicBezTo>
                  <a:cubicBezTo>
                    <a:pt x="3297" y="574"/>
                    <a:pt x="3297" y="575"/>
                    <a:pt x="3297" y="576"/>
                  </a:cubicBezTo>
                  <a:cubicBezTo>
                    <a:pt x="3297" y="576"/>
                    <a:pt x="3297" y="576"/>
                    <a:pt x="3297" y="576"/>
                  </a:cubicBezTo>
                  <a:cubicBezTo>
                    <a:pt x="3297" y="577"/>
                    <a:pt x="3296" y="579"/>
                    <a:pt x="3294" y="580"/>
                  </a:cubicBezTo>
                  <a:cubicBezTo>
                    <a:pt x="3294" y="580"/>
                    <a:pt x="3294" y="580"/>
                    <a:pt x="3294" y="580"/>
                  </a:cubicBezTo>
                  <a:cubicBezTo>
                    <a:pt x="3293" y="580"/>
                    <a:pt x="3293" y="581"/>
                    <a:pt x="3292" y="581"/>
                  </a:cubicBezTo>
                  <a:cubicBezTo>
                    <a:pt x="3292" y="581"/>
                    <a:pt x="3292" y="581"/>
                    <a:pt x="3292" y="581"/>
                  </a:cubicBezTo>
                  <a:cubicBezTo>
                    <a:pt x="3292" y="581"/>
                    <a:pt x="3292" y="581"/>
                    <a:pt x="3292" y="581"/>
                  </a:cubicBezTo>
                  <a:cubicBezTo>
                    <a:pt x="3292" y="581"/>
                    <a:pt x="3292" y="581"/>
                    <a:pt x="3292" y="581"/>
                  </a:cubicBezTo>
                  <a:cubicBezTo>
                    <a:pt x="3293" y="583"/>
                    <a:pt x="3294" y="584"/>
                    <a:pt x="3294" y="583"/>
                  </a:cubicBezTo>
                  <a:cubicBezTo>
                    <a:pt x="3294" y="583"/>
                    <a:pt x="3294" y="583"/>
                    <a:pt x="3294" y="583"/>
                  </a:cubicBezTo>
                  <a:cubicBezTo>
                    <a:pt x="3294" y="583"/>
                    <a:pt x="3294" y="583"/>
                    <a:pt x="3294" y="583"/>
                  </a:cubicBezTo>
                  <a:cubicBezTo>
                    <a:pt x="3294" y="583"/>
                    <a:pt x="3294" y="583"/>
                    <a:pt x="3294" y="583"/>
                  </a:cubicBezTo>
                  <a:cubicBezTo>
                    <a:pt x="3295" y="583"/>
                    <a:pt x="3295" y="583"/>
                    <a:pt x="3295" y="583"/>
                  </a:cubicBezTo>
                  <a:cubicBezTo>
                    <a:pt x="3295" y="583"/>
                    <a:pt x="3295" y="583"/>
                    <a:pt x="3295" y="583"/>
                  </a:cubicBezTo>
                  <a:cubicBezTo>
                    <a:pt x="3297" y="584"/>
                    <a:pt x="3298" y="585"/>
                    <a:pt x="3299" y="587"/>
                  </a:cubicBezTo>
                  <a:cubicBezTo>
                    <a:pt x="3299" y="587"/>
                    <a:pt x="3299" y="587"/>
                    <a:pt x="3299" y="587"/>
                  </a:cubicBezTo>
                  <a:cubicBezTo>
                    <a:pt x="3300" y="588"/>
                    <a:pt x="3301" y="590"/>
                    <a:pt x="3302" y="591"/>
                  </a:cubicBezTo>
                  <a:cubicBezTo>
                    <a:pt x="3302" y="591"/>
                    <a:pt x="3302" y="591"/>
                    <a:pt x="3302" y="591"/>
                  </a:cubicBezTo>
                  <a:cubicBezTo>
                    <a:pt x="3303" y="593"/>
                    <a:pt x="3319" y="628"/>
                    <a:pt x="3320" y="628"/>
                  </a:cubicBezTo>
                  <a:cubicBezTo>
                    <a:pt x="3320" y="628"/>
                    <a:pt x="3320" y="628"/>
                    <a:pt x="3320" y="628"/>
                  </a:cubicBezTo>
                  <a:cubicBezTo>
                    <a:pt x="3322" y="634"/>
                    <a:pt x="3322" y="634"/>
                    <a:pt x="3322" y="634"/>
                  </a:cubicBezTo>
                  <a:cubicBezTo>
                    <a:pt x="3323" y="635"/>
                    <a:pt x="3324" y="636"/>
                    <a:pt x="3324" y="638"/>
                  </a:cubicBezTo>
                  <a:cubicBezTo>
                    <a:pt x="3324" y="638"/>
                    <a:pt x="3324" y="638"/>
                    <a:pt x="3324" y="638"/>
                  </a:cubicBezTo>
                  <a:cubicBezTo>
                    <a:pt x="3323" y="641"/>
                    <a:pt x="3321" y="641"/>
                    <a:pt x="3321" y="644"/>
                  </a:cubicBezTo>
                  <a:cubicBezTo>
                    <a:pt x="3321" y="644"/>
                    <a:pt x="3321" y="644"/>
                    <a:pt x="3321" y="644"/>
                  </a:cubicBezTo>
                  <a:cubicBezTo>
                    <a:pt x="3321" y="645"/>
                    <a:pt x="3321" y="645"/>
                    <a:pt x="3321" y="645"/>
                  </a:cubicBezTo>
                  <a:cubicBezTo>
                    <a:pt x="3321" y="645"/>
                    <a:pt x="3321" y="645"/>
                    <a:pt x="3321" y="645"/>
                  </a:cubicBezTo>
                  <a:cubicBezTo>
                    <a:pt x="3320" y="646"/>
                    <a:pt x="3322" y="647"/>
                    <a:pt x="3322" y="650"/>
                  </a:cubicBezTo>
                  <a:cubicBezTo>
                    <a:pt x="3322" y="650"/>
                    <a:pt x="3322" y="650"/>
                    <a:pt x="3322" y="650"/>
                  </a:cubicBezTo>
                  <a:cubicBezTo>
                    <a:pt x="3322" y="650"/>
                    <a:pt x="3322" y="650"/>
                    <a:pt x="3322" y="651"/>
                  </a:cubicBezTo>
                  <a:cubicBezTo>
                    <a:pt x="3322" y="651"/>
                    <a:pt x="3322" y="651"/>
                    <a:pt x="3322" y="651"/>
                  </a:cubicBezTo>
                  <a:cubicBezTo>
                    <a:pt x="3322" y="652"/>
                    <a:pt x="3322" y="654"/>
                    <a:pt x="3322" y="656"/>
                  </a:cubicBezTo>
                  <a:cubicBezTo>
                    <a:pt x="3322" y="656"/>
                    <a:pt x="3322" y="656"/>
                    <a:pt x="3322" y="656"/>
                  </a:cubicBezTo>
                  <a:cubicBezTo>
                    <a:pt x="3321" y="658"/>
                    <a:pt x="3322" y="660"/>
                    <a:pt x="3322" y="660"/>
                  </a:cubicBezTo>
                  <a:cubicBezTo>
                    <a:pt x="3322" y="660"/>
                    <a:pt x="3322" y="660"/>
                    <a:pt x="3322" y="660"/>
                  </a:cubicBezTo>
                  <a:cubicBezTo>
                    <a:pt x="3324" y="662"/>
                    <a:pt x="3326" y="668"/>
                    <a:pt x="3326" y="673"/>
                  </a:cubicBezTo>
                  <a:cubicBezTo>
                    <a:pt x="3326" y="673"/>
                    <a:pt x="3326" y="673"/>
                    <a:pt x="3326" y="673"/>
                  </a:cubicBezTo>
                  <a:cubicBezTo>
                    <a:pt x="3326" y="674"/>
                    <a:pt x="3326" y="675"/>
                    <a:pt x="3326" y="675"/>
                  </a:cubicBezTo>
                  <a:cubicBezTo>
                    <a:pt x="3326" y="675"/>
                    <a:pt x="3326" y="675"/>
                    <a:pt x="3326" y="675"/>
                  </a:cubicBezTo>
                  <a:cubicBezTo>
                    <a:pt x="3326" y="676"/>
                    <a:pt x="3326" y="677"/>
                    <a:pt x="3326" y="677"/>
                  </a:cubicBezTo>
                  <a:cubicBezTo>
                    <a:pt x="3326" y="677"/>
                    <a:pt x="3326" y="677"/>
                    <a:pt x="3326" y="677"/>
                  </a:cubicBezTo>
                  <a:cubicBezTo>
                    <a:pt x="3326" y="677"/>
                    <a:pt x="3326" y="677"/>
                    <a:pt x="3326" y="677"/>
                  </a:cubicBezTo>
                  <a:cubicBezTo>
                    <a:pt x="3326" y="677"/>
                    <a:pt x="3326" y="677"/>
                    <a:pt x="3326" y="677"/>
                  </a:cubicBezTo>
                  <a:cubicBezTo>
                    <a:pt x="3326" y="679"/>
                    <a:pt x="3326" y="679"/>
                    <a:pt x="3327" y="680"/>
                  </a:cubicBezTo>
                  <a:cubicBezTo>
                    <a:pt x="3327" y="680"/>
                    <a:pt x="3327" y="680"/>
                    <a:pt x="3327" y="680"/>
                  </a:cubicBezTo>
                  <a:cubicBezTo>
                    <a:pt x="3327" y="680"/>
                    <a:pt x="3328" y="680"/>
                    <a:pt x="3329" y="680"/>
                  </a:cubicBezTo>
                  <a:cubicBezTo>
                    <a:pt x="3329" y="680"/>
                    <a:pt x="3329" y="680"/>
                    <a:pt x="3329" y="680"/>
                  </a:cubicBezTo>
                  <a:cubicBezTo>
                    <a:pt x="3330" y="681"/>
                    <a:pt x="3330" y="681"/>
                    <a:pt x="3330" y="681"/>
                  </a:cubicBezTo>
                  <a:cubicBezTo>
                    <a:pt x="3330" y="681"/>
                    <a:pt x="3330" y="681"/>
                    <a:pt x="3330" y="681"/>
                  </a:cubicBezTo>
                  <a:cubicBezTo>
                    <a:pt x="3330" y="683"/>
                    <a:pt x="3330" y="683"/>
                    <a:pt x="3330" y="683"/>
                  </a:cubicBezTo>
                  <a:cubicBezTo>
                    <a:pt x="3331" y="684"/>
                    <a:pt x="3334" y="686"/>
                    <a:pt x="3334" y="690"/>
                  </a:cubicBezTo>
                  <a:cubicBezTo>
                    <a:pt x="3334" y="690"/>
                    <a:pt x="3334" y="690"/>
                    <a:pt x="3334" y="690"/>
                  </a:cubicBezTo>
                  <a:cubicBezTo>
                    <a:pt x="3334" y="691"/>
                    <a:pt x="3334" y="691"/>
                    <a:pt x="3334" y="691"/>
                  </a:cubicBezTo>
                  <a:cubicBezTo>
                    <a:pt x="3334" y="691"/>
                    <a:pt x="3334" y="691"/>
                    <a:pt x="3334" y="691"/>
                  </a:cubicBezTo>
                  <a:cubicBezTo>
                    <a:pt x="3333" y="693"/>
                    <a:pt x="3333" y="694"/>
                    <a:pt x="3333" y="695"/>
                  </a:cubicBezTo>
                  <a:cubicBezTo>
                    <a:pt x="3333" y="695"/>
                    <a:pt x="3333" y="695"/>
                    <a:pt x="3333" y="695"/>
                  </a:cubicBezTo>
                  <a:cubicBezTo>
                    <a:pt x="3333" y="695"/>
                    <a:pt x="3333" y="695"/>
                    <a:pt x="3333" y="695"/>
                  </a:cubicBezTo>
                  <a:cubicBezTo>
                    <a:pt x="3333" y="695"/>
                    <a:pt x="3333" y="695"/>
                    <a:pt x="3333" y="695"/>
                  </a:cubicBezTo>
                  <a:cubicBezTo>
                    <a:pt x="3333" y="695"/>
                    <a:pt x="3334" y="695"/>
                    <a:pt x="3334" y="696"/>
                  </a:cubicBezTo>
                  <a:cubicBezTo>
                    <a:pt x="3334" y="696"/>
                    <a:pt x="3334" y="696"/>
                    <a:pt x="3334" y="696"/>
                  </a:cubicBezTo>
                  <a:cubicBezTo>
                    <a:pt x="3334" y="696"/>
                    <a:pt x="3334" y="697"/>
                    <a:pt x="3334" y="697"/>
                  </a:cubicBezTo>
                  <a:cubicBezTo>
                    <a:pt x="3334" y="697"/>
                    <a:pt x="3334" y="697"/>
                    <a:pt x="3334" y="697"/>
                  </a:cubicBezTo>
                  <a:cubicBezTo>
                    <a:pt x="3334" y="699"/>
                    <a:pt x="3333" y="701"/>
                    <a:pt x="3332" y="703"/>
                  </a:cubicBezTo>
                  <a:cubicBezTo>
                    <a:pt x="3332" y="703"/>
                    <a:pt x="3332" y="703"/>
                    <a:pt x="3332" y="703"/>
                  </a:cubicBezTo>
                  <a:cubicBezTo>
                    <a:pt x="3332" y="703"/>
                    <a:pt x="3332" y="704"/>
                    <a:pt x="3332" y="705"/>
                  </a:cubicBezTo>
                  <a:cubicBezTo>
                    <a:pt x="3332" y="705"/>
                    <a:pt x="3332" y="705"/>
                    <a:pt x="3332" y="705"/>
                  </a:cubicBezTo>
                  <a:cubicBezTo>
                    <a:pt x="3332" y="705"/>
                    <a:pt x="3332" y="705"/>
                    <a:pt x="3332" y="706"/>
                  </a:cubicBezTo>
                  <a:cubicBezTo>
                    <a:pt x="3332" y="706"/>
                    <a:pt x="3332" y="706"/>
                    <a:pt x="3332" y="706"/>
                  </a:cubicBezTo>
                  <a:cubicBezTo>
                    <a:pt x="3333" y="707"/>
                    <a:pt x="3333" y="708"/>
                    <a:pt x="3333" y="710"/>
                  </a:cubicBezTo>
                  <a:cubicBezTo>
                    <a:pt x="3333" y="710"/>
                    <a:pt x="3333" y="710"/>
                    <a:pt x="3333" y="710"/>
                  </a:cubicBezTo>
                  <a:cubicBezTo>
                    <a:pt x="3333" y="713"/>
                    <a:pt x="3332" y="716"/>
                    <a:pt x="3331" y="717"/>
                  </a:cubicBezTo>
                  <a:cubicBezTo>
                    <a:pt x="3331" y="717"/>
                    <a:pt x="3331" y="717"/>
                    <a:pt x="3331" y="717"/>
                  </a:cubicBezTo>
                  <a:cubicBezTo>
                    <a:pt x="3329" y="719"/>
                    <a:pt x="3329" y="720"/>
                    <a:pt x="3329" y="721"/>
                  </a:cubicBezTo>
                  <a:cubicBezTo>
                    <a:pt x="3329" y="721"/>
                    <a:pt x="3329" y="721"/>
                    <a:pt x="3329" y="721"/>
                  </a:cubicBezTo>
                  <a:cubicBezTo>
                    <a:pt x="3329" y="721"/>
                    <a:pt x="3329" y="721"/>
                    <a:pt x="3329" y="721"/>
                  </a:cubicBezTo>
                  <a:cubicBezTo>
                    <a:pt x="3329" y="721"/>
                    <a:pt x="3329" y="721"/>
                    <a:pt x="3329" y="721"/>
                  </a:cubicBezTo>
                  <a:cubicBezTo>
                    <a:pt x="3330" y="723"/>
                    <a:pt x="3332" y="726"/>
                    <a:pt x="3332" y="729"/>
                  </a:cubicBezTo>
                  <a:cubicBezTo>
                    <a:pt x="3332" y="729"/>
                    <a:pt x="3332" y="729"/>
                    <a:pt x="3332" y="729"/>
                  </a:cubicBezTo>
                  <a:cubicBezTo>
                    <a:pt x="3332" y="729"/>
                    <a:pt x="3332" y="730"/>
                    <a:pt x="3331" y="730"/>
                  </a:cubicBezTo>
                  <a:cubicBezTo>
                    <a:pt x="3331" y="730"/>
                    <a:pt x="3331" y="730"/>
                    <a:pt x="3331" y="730"/>
                  </a:cubicBezTo>
                  <a:cubicBezTo>
                    <a:pt x="3331" y="731"/>
                    <a:pt x="3330" y="731"/>
                    <a:pt x="3329" y="731"/>
                  </a:cubicBezTo>
                  <a:cubicBezTo>
                    <a:pt x="3329" y="731"/>
                    <a:pt x="3329" y="731"/>
                    <a:pt x="3329" y="731"/>
                  </a:cubicBezTo>
                  <a:cubicBezTo>
                    <a:pt x="3329" y="731"/>
                    <a:pt x="3328" y="731"/>
                    <a:pt x="3328" y="731"/>
                  </a:cubicBezTo>
                  <a:cubicBezTo>
                    <a:pt x="3328" y="731"/>
                    <a:pt x="3328" y="731"/>
                    <a:pt x="3328" y="731"/>
                  </a:cubicBezTo>
                  <a:cubicBezTo>
                    <a:pt x="3328" y="732"/>
                    <a:pt x="3328" y="732"/>
                    <a:pt x="3328" y="733"/>
                  </a:cubicBezTo>
                  <a:cubicBezTo>
                    <a:pt x="3328" y="733"/>
                    <a:pt x="3328" y="733"/>
                    <a:pt x="3328" y="733"/>
                  </a:cubicBezTo>
                  <a:cubicBezTo>
                    <a:pt x="3328" y="735"/>
                    <a:pt x="3327" y="736"/>
                    <a:pt x="3325" y="736"/>
                  </a:cubicBezTo>
                  <a:cubicBezTo>
                    <a:pt x="3325" y="736"/>
                    <a:pt x="3325" y="736"/>
                    <a:pt x="3325" y="736"/>
                  </a:cubicBezTo>
                  <a:cubicBezTo>
                    <a:pt x="3323" y="736"/>
                    <a:pt x="3322" y="737"/>
                    <a:pt x="3322" y="737"/>
                  </a:cubicBezTo>
                  <a:cubicBezTo>
                    <a:pt x="3322" y="737"/>
                    <a:pt x="3322" y="737"/>
                    <a:pt x="3322" y="737"/>
                  </a:cubicBezTo>
                  <a:cubicBezTo>
                    <a:pt x="3322" y="737"/>
                    <a:pt x="3322" y="737"/>
                    <a:pt x="3322" y="737"/>
                  </a:cubicBezTo>
                  <a:cubicBezTo>
                    <a:pt x="3322" y="737"/>
                    <a:pt x="3322" y="737"/>
                    <a:pt x="3322" y="737"/>
                  </a:cubicBezTo>
                  <a:cubicBezTo>
                    <a:pt x="3321" y="737"/>
                    <a:pt x="3321" y="738"/>
                    <a:pt x="3319" y="739"/>
                  </a:cubicBezTo>
                  <a:cubicBezTo>
                    <a:pt x="3319" y="739"/>
                    <a:pt x="3319" y="739"/>
                    <a:pt x="3319" y="739"/>
                  </a:cubicBezTo>
                  <a:cubicBezTo>
                    <a:pt x="3318" y="739"/>
                    <a:pt x="3317" y="738"/>
                    <a:pt x="3316" y="737"/>
                  </a:cubicBezTo>
                  <a:cubicBezTo>
                    <a:pt x="3316" y="737"/>
                    <a:pt x="3316" y="737"/>
                    <a:pt x="3316" y="737"/>
                  </a:cubicBezTo>
                  <a:cubicBezTo>
                    <a:pt x="3316" y="737"/>
                    <a:pt x="3316" y="737"/>
                    <a:pt x="3315" y="737"/>
                  </a:cubicBezTo>
                  <a:cubicBezTo>
                    <a:pt x="3315" y="737"/>
                    <a:pt x="3315" y="737"/>
                    <a:pt x="3315" y="737"/>
                  </a:cubicBezTo>
                  <a:cubicBezTo>
                    <a:pt x="3315" y="737"/>
                    <a:pt x="3315" y="737"/>
                    <a:pt x="3315" y="737"/>
                  </a:cubicBezTo>
                  <a:cubicBezTo>
                    <a:pt x="3315" y="737"/>
                    <a:pt x="3315" y="737"/>
                    <a:pt x="3315" y="737"/>
                  </a:cubicBezTo>
                  <a:cubicBezTo>
                    <a:pt x="3315" y="737"/>
                    <a:pt x="3315" y="738"/>
                    <a:pt x="3315" y="738"/>
                  </a:cubicBezTo>
                  <a:cubicBezTo>
                    <a:pt x="3315" y="738"/>
                    <a:pt x="3315" y="738"/>
                    <a:pt x="3315" y="738"/>
                  </a:cubicBezTo>
                  <a:cubicBezTo>
                    <a:pt x="3315" y="740"/>
                    <a:pt x="3314" y="742"/>
                    <a:pt x="3311" y="742"/>
                  </a:cubicBezTo>
                  <a:cubicBezTo>
                    <a:pt x="3311" y="742"/>
                    <a:pt x="3311" y="742"/>
                    <a:pt x="3311" y="742"/>
                  </a:cubicBezTo>
                  <a:cubicBezTo>
                    <a:pt x="3309" y="742"/>
                    <a:pt x="3305" y="743"/>
                    <a:pt x="3305" y="744"/>
                  </a:cubicBezTo>
                  <a:cubicBezTo>
                    <a:pt x="3305" y="744"/>
                    <a:pt x="3305" y="744"/>
                    <a:pt x="3305" y="744"/>
                  </a:cubicBezTo>
                  <a:cubicBezTo>
                    <a:pt x="3304" y="745"/>
                    <a:pt x="3302" y="747"/>
                    <a:pt x="3300" y="749"/>
                  </a:cubicBezTo>
                  <a:cubicBezTo>
                    <a:pt x="3300" y="749"/>
                    <a:pt x="3300" y="749"/>
                    <a:pt x="3300" y="749"/>
                  </a:cubicBezTo>
                  <a:cubicBezTo>
                    <a:pt x="3298" y="750"/>
                    <a:pt x="3298" y="751"/>
                    <a:pt x="3297" y="752"/>
                  </a:cubicBezTo>
                  <a:cubicBezTo>
                    <a:pt x="3297" y="752"/>
                    <a:pt x="3297" y="752"/>
                    <a:pt x="3297" y="752"/>
                  </a:cubicBezTo>
                  <a:cubicBezTo>
                    <a:pt x="3297" y="752"/>
                    <a:pt x="3297" y="752"/>
                    <a:pt x="3297" y="752"/>
                  </a:cubicBezTo>
                  <a:cubicBezTo>
                    <a:pt x="3297" y="752"/>
                    <a:pt x="3297" y="752"/>
                    <a:pt x="3297" y="752"/>
                  </a:cubicBezTo>
                  <a:cubicBezTo>
                    <a:pt x="3297" y="752"/>
                    <a:pt x="3298" y="752"/>
                    <a:pt x="3298" y="752"/>
                  </a:cubicBezTo>
                  <a:cubicBezTo>
                    <a:pt x="3298" y="752"/>
                    <a:pt x="3298" y="752"/>
                    <a:pt x="3298" y="752"/>
                  </a:cubicBezTo>
                  <a:cubicBezTo>
                    <a:pt x="3300" y="752"/>
                    <a:pt x="3300" y="752"/>
                    <a:pt x="3301" y="751"/>
                  </a:cubicBezTo>
                  <a:cubicBezTo>
                    <a:pt x="3301" y="751"/>
                    <a:pt x="3301" y="751"/>
                    <a:pt x="3301" y="751"/>
                  </a:cubicBezTo>
                  <a:cubicBezTo>
                    <a:pt x="3301" y="751"/>
                    <a:pt x="3301" y="751"/>
                    <a:pt x="3301" y="751"/>
                  </a:cubicBezTo>
                  <a:cubicBezTo>
                    <a:pt x="3301" y="751"/>
                    <a:pt x="3301" y="751"/>
                    <a:pt x="3301" y="751"/>
                  </a:cubicBezTo>
                  <a:cubicBezTo>
                    <a:pt x="3301" y="750"/>
                    <a:pt x="3302" y="750"/>
                    <a:pt x="3303" y="750"/>
                  </a:cubicBezTo>
                  <a:cubicBezTo>
                    <a:pt x="3303" y="750"/>
                    <a:pt x="3303" y="750"/>
                    <a:pt x="3303" y="750"/>
                  </a:cubicBezTo>
                  <a:cubicBezTo>
                    <a:pt x="3306" y="750"/>
                    <a:pt x="3307" y="752"/>
                    <a:pt x="3308" y="754"/>
                  </a:cubicBezTo>
                  <a:cubicBezTo>
                    <a:pt x="3308" y="754"/>
                    <a:pt x="3308" y="754"/>
                    <a:pt x="3308" y="754"/>
                  </a:cubicBezTo>
                  <a:cubicBezTo>
                    <a:pt x="3309" y="756"/>
                    <a:pt x="3312" y="760"/>
                    <a:pt x="3312" y="763"/>
                  </a:cubicBezTo>
                  <a:cubicBezTo>
                    <a:pt x="3312" y="763"/>
                    <a:pt x="3312" y="763"/>
                    <a:pt x="3312" y="763"/>
                  </a:cubicBezTo>
                  <a:cubicBezTo>
                    <a:pt x="3312" y="764"/>
                    <a:pt x="3311" y="765"/>
                    <a:pt x="3311" y="766"/>
                  </a:cubicBezTo>
                  <a:cubicBezTo>
                    <a:pt x="3311" y="766"/>
                    <a:pt x="3311" y="766"/>
                    <a:pt x="3311" y="766"/>
                  </a:cubicBezTo>
                  <a:cubicBezTo>
                    <a:pt x="3311" y="766"/>
                    <a:pt x="3312" y="768"/>
                    <a:pt x="3312" y="768"/>
                  </a:cubicBezTo>
                  <a:cubicBezTo>
                    <a:pt x="3312" y="768"/>
                    <a:pt x="3312" y="768"/>
                    <a:pt x="3312" y="768"/>
                  </a:cubicBezTo>
                  <a:cubicBezTo>
                    <a:pt x="3315" y="770"/>
                    <a:pt x="3315" y="774"/>
                    <a:pt x="3315" y="775"/>
                  </a:cubicBezTo>
                  <a:cubicBezTo>
                    <a:pt x="3315" y="775"/>
                    <a:pt x="3315" y="775"/>
                    <a:pt x="3315" y="775"/>
                  </a:cubicBezTo>
                  <a:cubicBezTo>
                    <a:pt x="3315" y="775"/>
                    <a:pt x="3315" y="775"/>
                    <a:pt x="3315" y="775"/>
                  </a:cubicBezTo>
                  <a:cubicBezTo>
                    <a:pt x="3315" y="775"/>
                    <a:pt x="3315" y="775"/>
                    <a:pt x="3315" y="775"/>
                  </a:cubicBezTo>
                  <a:cubicBezTo>
                    <a:pt x="3315" y="777"/>
                    <a:pt x="3314" y="778"/>
                    <a:pt x="3312" y="779"/>
                  </a:cubicBezTo>
                  <a:cubicBezTo>
                    <a:pt x="3312" y="779"/>
                    <a:pt x="3312" y="779"/>
                    <a:pt x="3312" y="779"/>
                  </a:cubicBezTo>
                  <a:cubicBezTo>
                    <a:pt x="3311" y="779"/>
                    <a:pt x="3310" y="778"/>
                    <a:pt x="3309" y="778"/>
                  </a:cubicBezTo>
                  <a:cubicBezTo>
                    <a:pt x="3309" y="778"/>
                    <a:pt x="3309" y="778"/>
                    <a:pt x="3309" y="778"/>
                  </a:cubicBezTo>
                  <a:cubicBezTo>
                    <a:pt x="3307" y="775"/>
                    <a:pt x="3304" y="768"/>
                    <a:pt x="3303" y="766"/>
                  </a:cubicBezTo>
                  <a:cubicBezTo>
                    <a:pt x="3303" y="766"/>
                    <a:pt x="3303" y="766"/>
                    <a:pt x="3303" y="766"/>
                  </a:cubicBezTo>
                  <a:cubicBezTo>
                    <a:pt x="3303" y="767"/>
                    <a:pt x="3302" y="768"/>
                    <a:pt x="3302" y="768"/>
                  </a:cubicBezTo>
                  <a:cubicBezTo>
                    <a:pt x="3302" y="768"/>
                    <a:pt x="3302" y="768"/>
                    <a:pt x="3302" y="768"/>
                  </a:cubicBezTo>
                  <a:cubicBezTo>
                    <a:pt x="3301" y="768"/>
                    <a:pt x="3301" y="768"/>
                    <a:pt x="3301" y="768"/>
                  </a:cubicBezTo>
                  <a:cubicBezTo>
                    <a:pt x="3301" y="768"/>
                    <a:pt x="3301" y="768"/>
                    <a:pt x="3301" y="768"/>
                  </a:cubicBezTo>
                  <a:cubicBezTo>
                    <a:pt x="3300" y="768"/>
                    <a:pt x="3300" y="768"/>
                    <a:pt x="3300" y="768"/>
                  </a:cubicBezTo>
                  <a:cubicBezTo>
                    <a:pt x="3300" y="768"/>
                    <a:pt x="3300" y="768"/>
                    <a:pt x="3300" y="768"/>
                  </a:cubicBezTo>
                  <a:cubicBezTo>
                    <a:pt x="3298" y="768"/>
                    <a:pt x="3296" y="767"/>
                    <a:pt x="3296" y="765"/>
                  </a:cubicBezTo>
                  <a:cubicBezTo>
                    <a:pt x="3296" y="765"/>
                    <a:pt x="3296" y="765"/>
                    <a:pt x="3296" y="765"/>
                  </a:cubicBezTo>
                  <a:cubicBezTo>
                    <a:pt x="3296" y="765"/>
                    <a:pt x="3296" y="765"/>
                    <a:pt x="3295" y="765"/>
                  </a:cubicBezTo>
                  <a:cubicBezTo>
                    <a:pt x="3295" y="765"/>
                    <a:pt x="3295" y="765"/>
                    <a:pt x="3295" y="765"/>
                  </a:cubicBezTo>
                  <a:cubicBezTo>
                    <a:pt x="3295" y="765"/>
                    <a:pt x="3295" y="765"/>
                    <a:pt x="3295" y="765"/>
                  </a:cubicBezTo>
                  <a:cubicBezTo>
                    <a:pt x="3295" y="765"/>
                    <a:pt x="3295" y="765"/>
                    <a:pt x="3295" y="765"/>
                  </a:cubicBezTo>
                  <a:cubicBezTo>
                    <a:pt x="3293" y="765"/>
                    <a:pt x="3292" y="764"/>
                    <a:pt x="3291" y="763"/>
                  </a:cubicBezTo>
                  <a:cubicBezTo>
                    <a:pt x="3291" y="763"/>
                    <a:pt x="3291" y="763"/>
                    <a:pt x="3291" y="763"/>
                  </a:cubicBezTo>
                  <a:cubicBezTo>
                    <a:pt x="3290" y="762"/>
                    <a:pt x="3289" y="760"/>
                    <a:pt x="3288" y="760"/>
                  </a:cubicBezTo>
                  <a:cubicBezTo>
                    <a:pt x="3288" y="760"/>
                    <a:pt x="3288" y="760"/>
                    <a:pt x="3288" y="760"/>
                  </a:cubicBezTo>
                  <a:cubicBezTo>
                    <a:pt x="3286" y="758"/>
                    <a:pt x="3283" y="756"/>
                    <a:pt x="3283" y="752"/>
                  </a:cubicBezTo>
                  <a:cubicBezTo>
                    <a:pt x="3283" y="752"/>
                    <a:pt x="3283" y="752"/>
                    <a:pt x="3283" y="752"/>
                  </a:cubicBezTo>
                  <a:cubicBezTo>
                    <a:pt x="3283" y="751"/>
                    <a:pt x="3283" y="750"/>
                    <a:pt x="3283" y="749"/>
                  </a:cubicBezTo>
                  <a:cubicBezTo>
                    <a:pt x="3283" y="749"/>
                    <a:pt x="3283" y="749"/>
                    <a:pt x="3283" y="749"/>
                  </a:cubicBezTo>
                  <a:cubicBezTo>
                    <a:pt x="3284" y="749"/>
                    <a:pt x="3284" y="748"/>
                    <a:pt x="3284" y="747"/>
                  </a:cubicBezTo>
                  <a:cubicBezTo>
                    <a:pt x="3284" y="747"/>
                    <a:pt x="3284" y="747"/>
                    <a:pt x="3284" y="747"/>
                  </a:cubicBezTo>
                  <a:cubicBezTo>
                    <a:pt x="3284" y="745"/>
                    <a:pt x="3283" y="744"/>
                    <a:pt x="3283" y="744"/>
                  </a:cubicBezTo>
                  <a:cubicBezTo>
                    <a:pt x="3283" y="744"/>
                    <a:pt x="3283" y="744"/>
                    <a:pt x="3283" y="744"/>
                  </a:cubicBezTo>
                  <a:cubicBezTo>
                    <a:pt x="3283" y="744"/>
                    <a:pt x="3283" y="744"/>
                    <a:pt x="3282" y="744"/>
                  </a:cubicBezTo>
                  <a:cubicBezTo>
                    <a:pt x="3282" y="744"/>
                    <a:pt x="3282" y="744"/>
                    <a:pt x="3282" y="744"/>
                  </a:cubicBezTo>
                  <a:cubicBezTo>
                    <a:pt x="3281" y="744"/>
                    <a:pt x="3279" y="744"/>
                    <a:pt x="3277" y="744"/>
                  </a:cubicBezTo>
                  <a:cubicBezTo>
                    <a:pt x="3277" y="744"/>
                    <a:pt x="3277" y="744"/>
                    <a:pt x="3277" y="744"/>
                  </a:cubicBezTo>
                  <a:cubicBezTo>
                    <a:pt x="3277" y="744"/>
                    <a:pt x="3276" y="744"/>
                    <a:pt x="3275" y="744"/>
                  </a:cubicBezTo>
                  <a:cubicBezTo>
                    <a:pt x="3275" y="744"/>
                    <a:pt x="3275" y="744"/>
                    <a:pt x="3275" y="744"/>
                  </a:cubicBezTo>
                  <a:cubicBezTo>
                    <a:pt x="3274" y="744"/>
                    <a:pt x="3273" y="742"/>
                    <a:pt x="3273" y="741"/>
                  </a:cubicBezTo>
                  <a:cubicBezTo>
                    <a:pt x="3273" y="741"/>
                    <a:pt x="3273" y="741"/>
                    <a:pt x="3273" y="741"/>
                  </a:cubicBezTo>
                  <a:cubicBezTo>
                    <a:pt x="3273" y="741"/>
                    <a:pt x="3273" y="741"/>
                    <a:pt x="3273" y="741"/>
                  </a:cubicBezTo>
                  <a:cubicBezTo>
                    <a:pt x="3273" y="741"/>
                    <a:pt x="3273" y="741"/>
                    <a:pt x="3273" y="741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3" y="740"/>
                    <a:pt x="3273" y="740"/>
                  </a:cubicBezTo>
                  <a:cubicBezTo>
                    <a:pt x="3273" y="740"/>
                    <a:pt x="3272" y="740"/>
                    <a:pt x="3272" y="740"/>
                  </a:cubicBezTo>
                  <a:cubicBezTo>
                    <a:pt x="3272" y="740"/>
                    <a:pt x="3272" y="740"/>
                    <a:pt x="3272" y="740"/>
                  </a:cubicBezTo>
                  <a:cubicBezTo>
                    <a:pt x="3271" y="740"/>
                    <a:pt x="3271" y="740"/>
                    <a:pt x="3270" y="740"/>
                  </a:cubicBezTo>
                  <a:cubicBezTo>
                    <a:pt x="3270" y="740"/>
                    <a:pt x="3270" y="740"/>
                    <a:pt x="3270" y="740"/>
                  </a:cubicBezTo>
                  <a:cubicBezTo>
                    <a:pt x="3269" y="740"/>
                    <a:pt x="3267" y="740"/>
                    <a:pt x="3266" y="738"/>
                  </a:cubicBezTo>
                  <a:cubicBezTo>
                    <a:pt x="3266" y="738"/>
                    <a:pt x="3266" y="738"/>
                    <a:pt x="3266" y="738"/>
                  </a:cubicBezTo>
                  <a:cubicBezTo>
                    <a:pt x="3266" y="738"/>
                    <a:pt x="3266" y="738"/>
                    <a:pt x="3266" y="738"/>
                  </a:cubicBezTo>
                  <a:cubicBezTo>
                    <a:pt x="3266" y="738"/>
                    <a:pt x="3266" y="738"/>
                    <a:pt x="3266" y="738"/>
                  </a:cubicBezTo>
                  <a:cubicBezTo>
                    <a:pt x="3266" y="738"/>
                    <a:pt x="3266" y="738"/>
                    <a:pt x="3265" y="739"/>
                  </a:cubicBezTo>
                  <a:cubicBezTo>
                    <a:pt x="3265" y="739"/>
                    <a:pt x="3265" y="739"/>
                    <a:pt x="3265" y="739"/>
                  </a:cubicBezTo>
                  <a:cubicBezTo>
                    <a:pt x="3264" y="739"/>
                    <a:pt x="3264" y="739"/>
                    <a:pt x="3263" y="739"/>
                  </a:cubicBezTo>
                  <a:cubicBezTo>
                    <a:pt x="3263" y="739"/>
                    <a:pt x="3263" y="739"/>
                    <a:pt x="3263" y="739"/>
                  </a:cubicBezTo>
                  <a:cubicBezTo>
                    <a:pt x="3263" y="739"/>
                    <a:pt x="3263" y="739"/>
                    <a:pt x="3263" y="739"/>
                  </a:cubicBezTo>
                  <a:cubicBezTo>
                    <a:pt x="3263" y="739"/>
                    <a:pt x="3263" y="739"/>
                    <a:pt x="3263" y="739"/>
                  </a:cubicBezTo>
                  <a:cubicBezTo>
                    <a:pt x="3263" y="740"/>
                    <a:pt x="3263" y="740"/>
                    <a:pt x="3263" y="740"/>
                  </a:cubicBezTo>
                  <a:cubicBezTo>
                    <a:pt x="3263" y="740"/>
                    <a:pt x="3263" y="740"/>
                    <a:pt x="3263" y="740"/>
                  </a:cubicBezTo>
                  <a:cubicBezTo>
                    <a:pt x="3263" y="741"/>
                    <a:pt x="3263" y="742"/>
                    <a:pt x="3262" y="744"/>
                  </a:cubicBezTo>
                  <a:cubicBezTo>
                    <a:pt x="3262" y="744"/>
                    <a:pt x="3262" y="744"/>
                    <a:pt x="3262" y="744"/>
                  </a:cubicBezTo>
                  <a:cubicBezTo>
                    <a:pt x="3262" y="744"/>
                    <a:pt x="3262" y="745"/>
                    <a:pt x="3262" y="745"/>
                  </a:cubicBezTo>
                  <a:cubicBezTo>
                    <a:pt x="3262" y="745"/>
                    <a:pt x="3262" y="745"/>
                    <a:pt x="3262" y="745"/>
                  </a:cubicBezTo>
                  <a:cubicBezTo>
                    <a:pt x="3262" y="746"/>
                    <a:pt x="3262" y="746"/>
                    <a:pt x="3262" y="746"/>
                  </a:cubicBezTo>
                  <a:cubicBezTo>
                    <a:pt x="3262" y="746"/>
                    <a:pt x="3262" y="746"/>
                    <a:pt x="3262" y="746"/>
                  </a:cubicBezTo>
                  <a:cubicBezTo>
                    <a:pt x="3262" y="747"/>
                    <a:pt x="3262" y="748"/>
                    <a:pt x="3262" y="749"/>
                  </a:cubicBezTo>
                  <a:cubicBezTo>
                    <a:pt x="3262" y="749"/>
                    <a:pt x="3262" y="749"/>
                    <a:pt x="3262" y="749"/>
                  </a:cubicBezTo>
                  <a:cubicBezTo>
                    <a:pt x="3262" y="751"/>
                    <a:pt x="3262" y="752"/>
                    <a:pt x="3262" y="753"/>
                  </a:cubicBezTo>
                  <a:cubicBezTo>
                    <a:pt x="3262" y="753"/>
                    <a:pt x="3262" y="753"/>
                    <a:pt x="3262" y="753"/>
                  </a:cubicBezTo>
                  <a:cubicBezTo>
                    <a:pt x="3262" y="753"/>
                    <a:pt x="3262" y="754"/>
                    <a:pt x="3262" y="755"/>
                  </a:cubicBezTo>
                  <a:cubicBezTo>
                    <a:pt x="3262" y="755"/>
                    <a:pt x="3262" y="755"/>
                    <a:pt x="3262" y="755"/>
                  </a:cubicBezTo>
                  <a:cubicBezTo>
                    <a:pt x="3262" y="757"/>
                    <a:pt x="3262" y="760"/>
                    <a:pt x="3263" y="760"/>
                  </a:cubicBezTo>
                  <a:cubicBezTo>
                    <a:pt x="3263" y="760"/>
                    <a:pt x="3263" y="760"/>
                    <a:pt x="3263" y="760"/>
                  </a:cubicBezTo>
                  <a:cubicBezTo>
                    <a:pt x="3264" y="761"/>
                    <a:pt x="3264" y="763"/>
                    <a:pt x="3264" y="765"/>
                  </a:cubicBezTo>
                  <a:cubicBezTo>
                    <a:pt x="3264" y="765"/>
                    <a:pt x="3264" y="765"/>
                    <a:pt x="3264" y="765"/>
                  </a:cubicBezTo>
                  <a:cubicBezTo>
                    <a:pt x="3264" y="767"/>
                    <a:pt x="3263" y="769"/>
                    <a:pt x="3263" y="771"/>
                  </a:cubicBezTo>
                  <a:cubicBezTo>
                    <a:pt x="3263" y="771"/>
                    <a:pt x="3263" y="771"/>
                    <a:pt x="3263" y="771"/>
                  </a:cubicBezTo>
                  <a:cubicBezTo>
                    <a:pt x="3262" y="771"/>
                    <a:pt x="3262" y="772"/>
                    <a:pt x="3262" y="773"/>
                  </a:cubicBezTo>
                  <a:cubicBezTo>
                    <a:pt x="3262" y="773"/>
                    <a:pt x="3262" y="773"/>
                    <a:pt x="3262" y="773"/>
                  </a:cubicBezTo>
                  <a:cubicBezTo>
                    <a:pt x="3262" y="775"/>
                    <a:pt x="3263" y="778"/>
                    <a:pt x="3263" y="778"/>
                  </a:cubicBezTo>
                  <a:cubicBezTo>
                    <a:pt x="3263" y="778"/>
                    <a:pt x="3263" y="778"/>
                    <a:pt x="3263" y="778"/>
                  </a:cubicBezTo>
                  <a:cubicBezTo>
                    <a:pt x="3264" y="779"/>
                    <a:pt x="3264" y="780"/>
                    <a:pt x="3264" y="781"/>
                  </a:cubicBezTo>
                  <a:cubicBezTo>
                    <a:pt x="3264" y="781"/>
                    <a:pt x="3264" y="781"/>
                    <a:pt x="3264" y="781"/>
                  </a:cubicBezTo>
                  <a:cubicBezTo>
                    <a:pt x="3264" y="783"/>
                    <a:pt x="3263" y="787"/>
                    <a:pt x="3259" y="787"/>
                  </a:cubicBezTo>
                  <a:cubicBezTo>
                    <a:pt x="3259" y="787"/>
                    <a:pt x="3259" y="787"/>
                    <a:pt x="3259" y="787"/>
                  </a:cubicBezTo>
                  <a:cubicBezTo>
                    <a:pt x="3259" y="787"/>
                    <a:pt x="3259" y="787"/>
                    <a:pt x="3259" y="787"/>
                  </a:cubicBezTo>
                  <a:cubicBezTo>
                    <a:pt x="3259" y="787"/>
                    <a:pt x="3259" y="787"/>
                    <a:pt x="3259" y="787"/>
                  </a:cubicBezTo>
                  <a:cubicBezTo>
                    <a:pt x="3258" y="787"/>
                    <a:pt x="3257" y="787"/>
                    <a:pt x="3257" y="787"/>
                  </a:cubicBezTo>
                  <a:cubicBezTo>
                    <a:pt x="3257" y="787"/>
                    <a:pt x="3257" y="787"/>
                    <a:pt x="3257" y="787"/>
                  </a:cubicBezTo>
                  <a:cubicBezTo>
                    <a:pt x="3257" y="787"/>
                    <a:pt x="3257" y="787"/>
                    <a:pt x="3257" y="787"/>
                  </a:cubicBezTo>
                  <a:cubicBezTo>
                    <a:pt x="3257" y="787"/>
                    <a:pt x="3257" y="787"/>
                    <a:pt x="3257" y="787"/>
                  </a:cubicBezTo>
                  <a:cubicBezTo>
                    <a:pt x="3256" y="787"/>
                    <a:pt x="3256" y="787"/>
                    <a:pt x="3256" y="787"/>
                  </a:cubicBezTo>
                  <a:cubicBezTo>
                    <a:pt x="3256" y="787"/>
                    <a:pt x="3256" y="787"/>
                    <a:pt x="3256" y="787"/>
                  </a:cubicBezTo>
                  <a:cubicBezTo>
                    <a:pt x="3256" y="787"/>
                    <a:pt x="3257" y="787"/>
                    <a:pt x="3257" y="788"/>
                  </a:cubicBezTo>
                  <a:cubicBezTo>
                    <a:pt x="3257" y="788"/>
                    <a:pt x="3257" y="788"/>
                    <a:pt x="3257" y="788"/>
                  </a:cubicBezTo>
                  <a:cubicBezTo>
                    <a:pt x="3257" y="788"/>
                    <a:pt x="3257" y="789"/>
                    <a:pt x="3257" y="789"/>
                  </a:cubicBezTo>
                  <a:cubicBezTo>
                    <a:pt x="3257" y="789"/>
                    <a:pt x="3257" y="789"/>
                    <a:pt x="3257" y="789"/>
                  </a:cubicBezTo>
                  <a:cubicBezTo>
                    <a:pt x="3257" y="791"/>
                    <a:pt x="3256" y="793"/>
                    <a:pt x="3254" y="794"/>
                  </a:cubicBezTo>
                  <a:cubicBezTo>
                    <a:pt x="3254" y="794"/>
                    <a:pt x="3254" y="794"/>
                    <a:pt x="3254" y="794"/>
                  </a:cubicBezTo>
                  <a:cubicBezTo>
                    <a:pt x="3253" y="794"/>
                    <a:pt x="3253" y="794"/>
                    <a:pt x="3253" y="794"/>
                  </a:cubicBezTo>
                  <a:cubicBezTo>
                    <a:pt x="3253" y="794"/>
                    <a:pt x="3253" y="794"/>
                    <a:pt x="3253" y="794"/>
                  </a:cubicBezTo>
                  <a:cubicBezTo>
                    <a:pt x="3251" y="794"/>
                    <a:pt x="3250" y="793"/>
                    <a:pt x="3246" y="790"/>
                  </a:cubicBezTo>
                  <a:cubicBezTo>
                    <a:pt x="3246" y="790"/>
                    <a:pt x="3246" y="790"/>
                    <a:pt x="3246" y="790"/>
                  </a:cubicBezTo>
                  <a:cubicBezTo>
                    <a:pt x="3246" y="790"/>
                    <a:pt x="3245" y="790"/>
                    <a:pt x="3245" y="790"/>
                  </a:cubicBezTo>
                  <a:cubicBezTo>
                    <a:pt x="3245" y="790"/>
                    <a:pt x="3245" y="790"/>
                    <a:pt x="3245" y="790"/>
                  </a:cubicBezTo>
                  <a:cubicBezTo>
                    <a:pt x="3243" y="790"/>
                    <a:pt x="3242" y="791"/>
                    <a:pt x="3242" y="791"/>
                  </a:cubicBezTo>
                  <a:cubicBezTo>
                    <a:pt x="3242" y="791"/>
                    <a:pt x="3242" y="791"/>
                    <a:pt x="3242" y="791"/>
                  </a:cubicBezTo>
                  <a:cubicBezTo>
                    <a:pt x="3241" y="793"/>
                    <a:pt x="3240" y="794"/>
                    <a:pt x="3239" y="795"/>
                  </a:cubicBezTo>
                  <a:cubicBezTo>
                    <a:pt x="3239" y="795"/>
                    <a:pt x="3239" y="795"/>
                    <a:pt x="3239" y="795"/>
                  </a:cubicBezTo>
                  <a:cubicBezTo>
                    <a:pt x="3239" y="795"/>
                    <a:pt x="3237" y="799"/>
                    <a:pt x="3237" y="801"/>
                  </a:cubicBezTo>
                  <a:cubicBezTo>
                    <a:pt x="3237" y="801"/>
                    <a:pt x="3237" y="801"/>
                    <a:pt x="3237" y="801"/>
                  </a:cubicBezTo>
                  <a:cubicBezTo>
                    <a:pt x="3237" y="802"/>
                    <a:pt x="3237" y="802"/>
                    <a:pt x="3237" y="803"/>
                  </a:cubicBezTo>
                  <a:cubicBezTo>
                    <a:pt x="3237" y="803"/>
                    <a:pt x="3237" y="803"/>
                    <a:pt x="3237" y="803"/>
                  </a:cubicBezTo>
                  <a:cubicBezTo>
                    <a:pt x="3237" y="803"/>
                    <a:pt x="3237" y="804"/>
                    <a:pt x="3237" y="805"/>
                  </a:cubicBezTo>
                  <a:cubicBezTo>
                    <a:pt x="3237" y="805"/>
                    <a:pt x="3237" y="805"/>
                    <a:pt x="3237" y="805"/>
                  </a:cubicBezTo>
                  <a:cubicBezTo>
                    <a:pt x="3237" y="809"/>
                    <a:pt x="3235" y="813"/>
                    <a:pt x="3232" y="815"/>
                  </a:cubicBezTo>
                  <a:cubicBezTo>
                    <a:pt x="3232" y="815"/>
                    <a:pt x="3232" y="815"/>
                    <a:pt x="3232" y="815"/>
                  </a:cubicBezTo>
                  <a:cubicBezTo>
                    <a:pt x="3229" y="817"/>
                    <a:pt x="3229" y="818"/>
                    <a:pt x="3229" y="818"/>
                  </a:cubicBezTo>
                  <a:cubicBezTo>
                    <a:pt x="3229" y="818"/>
                    <a:pt x="3229" y="818"/>
                    <a:pt x="3229" y="818"/>
                  </a:cubicBezTo>
                  <a:cubicBezTo>
                    <a:pt x="3229" y="818"/>
                    <a:pt x="3229" y="818"/>
                    <a:pt x="3229" y="819"/>
                  </a:cubicBezTo>
                  <a:cubicBezTo>
                    <a:pt x="3229" y="819"/>
                    <a:pt x="3229" y="819"/>
                    <a:pt x="3229" y="819"/>
                  </a:cubicBezTo>
                  <a:cubicBezTo>
                    <a:pt x="3229" y="819"/>
                    <a:pt x="3230" y="820"/>
                    <a:pt x="3230" y="822"/>
                  </a:cubicBezTo>
                  <a:cubicBezTo>
                    <a:pt x="3230" y="822"/>
                    <a:pt x="3230" y="822"/>
                    <a:pt x="3230" y="822"/>
                  </a:cubicBezTo>
                  <a:cubicBezTo>
                    <a:pt x="3230" y="823"/>
                    <a:pt x="3230" y="824"/>
                    <a:pt x="3229" y="826"/>
                  </a:cubicBezTo>
                  <a:cubicBezTo>
                    <a:pt x="3229" y="826"/>
                    <a:pt x="3229" y="826"/>
                    <a:pt x="3229" y="826"/>
                  </a:cubicBezTo>
                  <a:cubicBezTo>
                    <a:pt x="3227" y="829"/>
                    <a:pt x="3223" y="829"/>
                    <a:pt x="3220" y="830"/>
                  </a:cubicBezTo>
                  <a:cubicBezTo>
                    <a:pt x="3220" y="830"/>
                    <a:pt x="3220" y="830"/>
                    <a:pt x="3220" y="830"/>
                  </a:cubicBezTo>
                  <a:cubicBezTo>
                    <a:pt x="3217" y="830"/>
                    <a:pt x="3214" y="829"/>
                    <a:pt x="3212" y="829"/>
                  </a:cubicBezTo>
                  <a:cubicBezTo>
                    <a:pt x="3212" y="829"/>
                    <a:pt x="3212" y="829"/>
                    <a:pt x="3212" y="829"/>
                  </a:cubicBezTo>
                  <a:cubicBezTo>
                    <a:pt x="3212" y="829"/>
                    <a:pt x="3212" y="829"/>
                    <a:pt x="3212" y="829"/>
                  </a:cubicBezTo>
                  <a:cubicBezTo>
                    <a:pt x="3212" y="829"/>
                    <a:pt x="3212" y="829"/>
                    <a:pt x="3212" y="829"/>
                  </a:cubicBezTo>
                  <a:cubicBezTo>
                    <a:pt x="3210" y="829"/>
                    <a:pt x="3206" y="832"/>
                    <a:pt x="3203" y="833"/>
                  </a:cubicBezTo>
                  <a:cubicBezTo>
                    <a:pt x="3203" y="833"/>
                    <a:pt x="3203" y="833"/>
                    <a:pt x="3203" y="833"/>
                  </a:cubicBezTo>
                  <a:cubicBezTo>
                    <a:pt x="3203" y="833"/>
                    <a:pt x="3203" y="833"/>
                    <a:pt x="3203" y="833"/>
                  </a:cubicBezTo>
                  <a:cubicBezTo>
                    <a:pt x="3203" y="833"/>
                    <a:pt x="3203" y="833"/>
                    <a:pt x="3203" y="833"/>
                  </a:cubicBezTo>
                  <a:cubicBezTo>
                    <a:pt x="3203" y="833"/>
                    <a:pt x="3203" y="833"/>
                    <a:pt x="3202" y="833"/>
                  </a:cubicBezTo>
                  <a:cubicBezTo>
                    <a:pt x="3202" y="833"/>
                    <a:pt x="3202" y="833"/>
                    <a:pt x="3202" y="833"/>
                  </a:cubicBezTo>
                  <a:cubicBezTo>
                    <a:pt x="3202" y="834"/>
                    <a:pt x="3201" y="834"/>
                    <a:pt x="3200" y="834"/>
                  </a:cubicBezTo>
                  <a:cubicBezTo>
                    <a:pt x="3200" y="834"/>
                    <a:pt x="3200" y="834"/>
                    <a:pt x="3200" y="834"/>
                  </a:cubicBezTo>
                  <a:cubicBezTo>
                    <a:pt x="3198" y="835"/>
                    <a:pt x="3196" y="836"/>
                    <a:pt x="3193" y="836"/>
                  </a:cubicBezTo>
                  <a:cubicBezTo>
                    <a:pt x="3193" y="836"/>
                    <a:pt x="3193" y="836"/>
                    <a:pt x="3193" y="836"/>
                  </a:cubicBezTo>
                  <a:cubicBezTo>
                    <a:pt x="3190" y="837"/>
                    <a:pt x="3187" y="838"/>
                    <a:pt x="3184" y="838"/>
                  </a:cubicBezTo>
                  <a:cubicBezTo>
                    <a:pt x="3184" y="838"/>
                    <a:pt x="3184" y="838"/>
                    <a:pt x="3184" y="838"/>
                  </a:cubicBezTo>
                  <a:cubicBezTo>
                    <a:pt x="3183" y="838"/>
                    <a:pt x="3181" y="837"/>
                    <a:pt x="3180" y="837"/>
                  </a:cubicBezTo>
                  <a:cubicBezTo>
                    <a:pt x="3180" y="837"/>
                    <a:pt x="3180" y="837"/>
                    <a:pt x="3180" y="837"/>
                  </a:cubicBezTo>
                  <a:cubicBezTo>
                    <a:pt x="3178" y="837"/>
                    <a:pt x="3177" y="837"/>
                    <a:pt x="3177" y="837"/>
                  </a:cubicBezTo>
                  <a:cubicBezTo>
                    <a:pt x="3177" y="837"/>
                    <a:pt x="3177" y="837"/>
                    <a:pt x="3177" y="837"/>
                  </a:cubicBezTo>
                  <a:cubicBezTo>
                    <a:pt x="3177" y="837"/>
                    <a:pt x="3176" y="837"/>
                    <a:pt x="3176" y="837"/>
                  </a:cubicBezTo>
                  <a:cubicBezTo>
                    <a:pt x="3176" y="837"/>
                    <a:pt x="3176" y="837"/>
                    <a:pt x="3176" y="837"/>
                  </a:cubicBezTo>
                  <a:cubicBezTo>
                    <a:pt x="3176" y="837"/>
                    <a:pt x="3176" y="838"/>
                    <a:pt x="3176" y="838"/>
                  </a:cubicBezTo>
                  <a:cubicBezTo>
                    <a:pt x="3176" y="838"/>
                    <a:pt x="3176" y="838"/>
                    <a:pt x="3176" y="838"/>
                  </a:cubicBezTo>
                  <a:cubicBezTo>
                    <a:pt x="3176" y="838"/>
                    <a:pt x="3177" y="839"/>
                    <a:pt x="3177" y="839"/>
                  </a:cubicBezTo>
                  <a:cubicBezTo>
                    <a:pt x="3177" y="839"/>
                    <a:pt x="3177" y="839"/>
                    <a:pt x="3177" y="839"/>
                  </a:cubicBezTo>
                  <a:cubicBezTo>
                    <a:pt x="3179" y="840"/>
                    <a:pt x="3180" y="841"/>
                    <a:pt x="3180" y="843"/>
                  </a:cubicBezTo>
                  <a:cubicBezTo>
                    <a:pt x="3180" y="843"/>
                    <a:pt x="3180" y="843"/>
                    <a:pt x="3180" y="843"/>
                  </a:cubicBezTo>
                  <a:cubicBezTo>
                    <a:pt x="3181" y="847"/>
                    <a:pt x="3181" y="850"/>
                    <a:pt x="3182" y="852"/>
                  </a:cubicBezTo>
                  <a:cubicBezTo>
                    <a:pt x="3182" y="852"/>
                    <a:pt x="3182" y="852"/>
                    <a:pt x="3182" y="852"/>
                  </a:cubicBezTo>
                  <a:cubicBezTo>
                    <a:pt x="3182" y="853"/>
                    <a:pt x="3183" y="854"/>
                    <a:pt x="3184" y="856"/>
                  </a:cubicBezTo>
                  <a:cubicBezTo>
                    <a:pt x="3184" y="856"/>
                    <a:pt x="3184" y="856"/>
                    <a:pt x="3184" y="856"/>
                  </a:cubicBezTo>
                  <a:cubicBezTo>
                    <a:pt x="3185" y="857"/>
                    <a:pt x="3186" y="858"/>
                    <a:pt x="3186" y="858"/>
                  </a:cubicBezTo>
                  <a:cubicBezTo>
                    <a:pt x="3186" y="858"/>
                    <a:pt x="3186" y="858"/>
                    <a:pt x="3186" y="858"/>
                  </a:cubicBezTo>
                  <a:cubicBezTo>
                    <a:pt x="3187" y="858"/>
                    <a:pt x="3189" y="858"/>
                    <a:pt x="3190" y="859"/>
                  </a:cubicBezTo>
                  <a:cubicBezTo>
                    <a:pt x="3190" y="859"/>
                    <a:pt x="3190" y="859"/>
                    <a:pt x="3190" y="859"/>
                  </a:cubicBezTo>
                  <a:cubicBezTo>
                    <a:pt x="3192" y="859"/>
                    <a:pt x="3194" y="860"/>
                    <a:pt x="3194" y="863"/>
                  </a:cubicBezTo>
                  <a:cubicBezTo>
                    <a:pt x="3194" y="863"/>
                    <a:pt x="3194" y="863"/>
                    <a:pt x="3194" y="863"/>
                  </a:cubicBezTo>
                  <a:cubicBezTo>
                    <a:pt x="3196" y="866"/>
                    <a:pt x="3196" y="866"/>
                    <a:pt x="3197" y="867"/>
                  </a:cubicBezTo>
                  <a:cubicBezTo>
                    <a:pt x="3197" y="867"/>
                    <a:pt x="3197" y="867"/>
                    <a:pt x="3197" y="867"/>
                  </a:cubicBezTo>
                  <a:cubicBezTo>
                    <a:pt x="3198" y="868"/>
                    <a:pt x="3198" y="869"/>
                    <a:pt x="3198" y="870"/>
                  </a:cubicBezTo>
                  <a:cubicBezTo>
                    <a:pt x="3198" y="870"/>
                    <a:pt x="3198" y="870"/>
                    <a:pt x="3198" y="870"/>
                  </a:cubicBezTo>
                  <a:cubicBezTo>
                    <a:pt x="3198" y="872"/>
                    <a:pt x="3198" y="873"/>
                    <a:pt x="3197" y="875"/>
                  </a:cubicBezTo>
                  <a:cubicBezTo>
                    <a:pt x="3197" y="875"/>
                    <a:pt x="3197" y="875"/>
                    <a:pt x="3197" y="875"/>
                  </a:cubicBezTo>
                  <a:cubicBezTo>
                    <a:pt x="3195" y="877"/>
                    <a:pt x="3195" y="877"/>
                    <a:pt x="3195" y="879"/>
                  </a:cubicBezTo>
                  <a:cubicBezTo>
                    <a:pt x="3195" y="879"/>
                    <a:pt x="3195" y="879"/>
                    <a:pt x="3195" y="879"/>
                  </a:cubicBezTo>
                  <a:cubicBezTo>
                    <a:pt x="3195" y="879"/>
                    <a:pt x="3195" y="879"/>
                    <a:pt x="3195" y="879"/>
                  </a:cubicBezTo>
                  <a:cubicBezTo>
                    <a:pt x="3195" y="879"/>
                    <a:pt x="3195" y="879"/>
                    <a:pt x="3195" y="879"/>
                  </a:cubicBezTo>
                  <a:cubicBezTo>
                    <a:pt x="3195" y="880"/>
                    <a:pt x="3195" y="882"/>
                    <a:pt x="3194" y="883"/>
                  </a:cubicBezTo>
                  <a:cubicBezTo>
                    <a:pt x="3194" y="883"/>
                    <a:pt x="3194" y="883"/>
                    <a:pt x="3194" y="883"/>
                  </a:cubicBezTo>
                  <a:cubicBezTo>
                    <a:pt x="3193" y="884"/>
                    <a:pt x="3193" y="886"/>
                    <a:pt x="3191" y="887"/>
                  </a:cubicBezTo>
                  <a:cubicBezTo>
                    <a:pt x="3191" y="887"/>
                    <a:pt x="3191" y="887"/>
                    <a:pt x="3191" y="887"/>
                  </a:cubicBezTo>
                  <a:cubicBezTo>
                    <a:pt x="3190" y="887"/>
                    <a:pt x="3188" y="888"/>
                    <a:pt x="3187" y="888"/>
                  </a:cubicBezTo>
                  <a:cubicBezTo>
                    <a:pt x="3187" y="888"/>
                    <a:pt x="3187" y="888"/>
                    <a:pt x="3187" y="888"/>
                  </a:cubicBezTo>
                  <a:cubicBezTo>
                    <a:pt x="3185" y="888"/>
                    <a:pt x="3183" y="887"/>
                    <a:pt x="3182" y="886"/>
                  </a:cubicBezTo>
                  <a:cubicBezTo>
                    <a:pt x="3182" y="886"/>
                    <a:pt x="3182" y="886"/>
                    <a:pt x="3182" y="886"/>
                  </a:cubicBezTo>
                  <a:cubicBezTo>
                    <a:pt x="3182" y="886"/>
                    <a:pt x="3179" y="885"/>
                    <a:pt x="3177" y="885"/>
                  </a:cubicBezTo>
                  <a:cubicBezTo>
                    <a:pt x="3177" y="885"/>
                    <a:pt x="3177" y="885"/>
                    <a:pt x="3177" y="885"/>
                  </a:cubicBezTo>
                  <a:cubicBezTo>
                    <a:pt x="3177" y="885"/>
                    <a:pt x="3177" y="885"/>
                    <a:pt x="3176" y="885"/>
                  </a:cubicBezTo>
                  <a:cubicBezTo>
                    <a:pt x="3176" y="885"/>
                    <a:pt x="3176" y="885"/>
                    <a:pt x="3176" y="885"/>
                  </a:cubicBezTo>
                  <a:cubicBezTo>
                    <a:pt x="3175" y="888"/>
                    <a:pt x="3172" y="889"/>
                    <a:pt x="3169" y="889"/>
                  </a:cubicBezTo>
                  <a:cubicBezTo>
                    <a:pt x="3169" y="889"/>
                    <a:pt x="3169" y="889"/>
                    <a:pt x="3169" y="889"/>
                  </a:cubicBezTo>
                  <a:cubicBezTo>
                    <a:pt x="3167" y="890"/>
                    <a:pt x="3164" y="890"/>
                    <a:pt x="3163" y="890"/>
                  </a:cubicBezTo>
                  <a:cubicBezTo>
                    <a:pt x="3163" y="890"/>
                    <a:pt x="3163" y="890"/>
                    <a:pt x="3163" y="890"/>
                  </a:cubicBezTo>
                  <a:cubicBezTo>
                    <a:pt x="3162" y="891"/>
                    <a:pt x="3161" y="891"/>
                    <a:pt x="3160" y="891"/>
                  </a:cubicBezTo>
                  <a:cubicBezTo>
                    <a:pt x="3160" y="891"/>
                    <a:pt x="3160" y="891"/>
                    <a:pt x="3160" y="891"/>
                  </a:cubicBezTo>
                  <a:cubicBezTo>
                    <a:pt x="3157" y="891"/>
                    <a:pt x="3155" y="891"/>
                    <a:pt x="3154" y="889"/>
                  </a:cubicBezTo>
                  <a:cubicBezTo>
                    <a:pt x="3154" y="889"/>
                    <a:pt x="3154" y="889"/>
                    <a:pt x="3154" y="889"/>
                  </a:cubicBezTo>
                  <a:cubicBezTo>
                    <a:pt x="3153" y="888"/>
                    <a:pt x="3152" y="887"/>
                    <a:pt x="3152" y="886"/>
                  </a:cubicBezTo>
                  <a:cubicBezTo>
                    <a:pt x="3152" y="886"/>
                    <a:pt x="3152" y="886"/>
                    <a:pt x="3152" y="886"/>
                  </a:cubicBezTo>
                  <a:cubicBezTo>
                    <a:pt x="3152" y="886"/>
                    <a:pt x="3152" y="886"/>
                    <a:pt x="3152" y="887"/>
                  </a:cubicBezTo>
                  <a:cubicBezTo>
                    <a:pt x="3152" y="887"/>
                    <a:pt x="3152" y="887"/>
                    <a:pt x="3152" y="887"/>
                  </a:cubicBezTo>
                  <a:cubicBezTo>
                    <a:pt x="3150" y="888"/>
                    <a:pt x="3149" y="889"/>
                    <a:pt x="3146" y="889"/>
                  </a:cubicBezTo>
                  <a:cubicBezTo>
                    <a:pt x="3146" y="889"/>
                    <a:pt x="3146" y="889"/>
                    <a:pt x="3146" y="889"/>
                  </a:cubicBezTo>
                  <a:cubicBezTo>
                    <a:pt x="3146" y="889"/>
                    <a:pt x="3145" y="889"/>
                    <a:pt x="3145" y="889"/>
                  </a:cubicBezTo>
                  <a:cubicBezTo>
                    <a:pt x="3145" y="889"/>
                    <a:pt x="3145" y="889"/>
                    <a:pt x="3145" y="889"/>
                  </a:cubicBezTo>
                  <a:cubicBezTo>
                    <a:pt x="3144" y="889"/>
                    <a:pt x="3143" y="889"/>
                    <a:pt x="3143" y="889"/>
                  </a:cubicBezTo>
                  <a:cubicBezTo>
                    <a:pt x="3143" y="889"/>
                    <a:pt x="3143" y="889"/>
                    <a:pt x="3143" y="889"/>
                  </a:cubicBezTo>
                  <a:cubicBezTo>
                    <a:pt x="3142" y="889"/>
                    <a:pt x="3142" y="889"/>
                    <a:pt x="3142" y="889"/>
                  </a:cubicBezTo>
                  <a:cubicBezTo>
                    <a:pt x="3142" y="889"/>
                    <a:pt x="3142" y="889"/>
                    <a:pt x="3142" y="889"/>
                  </a:cubicBezTo>
                  <a:cubicBezTo>
                    <a:pt x="3140" y="889"/>
                    <a:pt x="3138" y="889"/>
                    <a:pt x="3136" y="887"/>
                  </a:cubicBezTo>
                  <a:cubicBezTo>
                    <a:pt x="3136" y="887"/>
                    <a:pt x="3136" y="887"/>
                    <a:pt x="3136" y="887"/>
                  </a:cubicBezTo>
                  <a:cubicBezTo>
                    <a:pt x="3134" y="885"/>
                    <a:pt x="3134" y="885"/>
                    <a:pt x="3133" y="885"/>
                  </a:cubicBezTo>
                  <a:cubicBezTo>
                    <a:pt x="3133" y="885"/>
                    <a:pt x="3133" y="885"/>
                    <a:pt x="3133" y="885"/>
                  </a:cubicBezTo>
                  <a:cubicBezTo>
                    <a:pt x="3133" y="885"/>
                    <a:pt x="3133" y="885"/>
                    <a:pt x="3132" y="885"/>
                  </a:cubicBezTo>
                  <a:cubicBezTo>
                    <a:pt x="3132" y="885"/>
                    <a:pt x="3132" y="885"/>
                    <a:pt x="3132" y="885"/>
                  </a:cubicBezTo>
                  <a:cubicBezTo>
                    <a:pt x="3132" y="885"/>
                    <a:pt x="3132" y="886"/>
                    <a:pt x="3131" y="886"/>
                  </a:cubicBezTo>
                  <a:cubicBezTo>
                    <a:pt x="3131" y="886"/>
                    <a:pt x="3131" y="886"/>
                    <a:pt x="3131" y="886"/>
                  </a:cubicBezTo>
                  <a:cubicBezTo>
                    <a:pt x="3129" y="886"/>
                    <a:pt x="3128" y="884"/>
                    <a:pt x="3128" y="882"/>
                  </a:cubicBezTo>
                  <a:cubicBezTo>
                    <a:pt x="3128" y="882"/>
                    <a:pt x="3128" y="882"/>
                    <a:pt x="3128" y="882"/>
                  </a:cubicBezTo>
                  <a:cubicBezTo>
                    <a:pt x="3128" y="881"/>
                    <a:pt x="3128" y="880"/>
                    <a:pt x="3129" y="879"/>
                  </a:cubicBezTo>
                  <a:cubicBezTo>
                    <a:pt x="3129" y="879"/>
                    <a:pt x="3129" y="879"/>
                    <a:pt x="3129" y="879"/>
                  </a:cubicBezTo>
                  <a:cubicBezTo>
                    <a:pt x="3129" y="879"/>
                    <a:pt x="3129" y="879"/>
                    <a:pt x="3129" y="879"/>
                  </a:cubicBezTo>
                  <a:cubicBezTo>
                    <a:pt x="3129" y="879"/>
                    <a:pt x="3129" y="879"/>
                    <a:pt x="3129" y="879"/>
                  </a:cubicBezTo>
                  <a:cubicBezTo>
                    <a:pt x="3129" y="879"/>
                    <a:pt x="3129" y="879"/>
                    <a:pt x="3129" y="879"/>
                  </a:cubicBezTo>
                  <a:cubicBezTo>
                    <a:pt x="3129" y="879"/>
                    <a:pt x="3129" y="879"/>
                    <a:pt x="3129" y="879"/>
                  </a:cubicBezTo>
                  <a:cubicBezTo>
                    <a:pt x="3129" y="879"/>
                    <a:pt x="3129" y="879"/>
                    <a:pt x="3128" y="879"/>
                  </a:cubicBezTo>
                  <a:cubicBezTo>
                    <a:pt x="3128" y="879"/>
                    <a:pt x="3128" y="879"/>
                    <a:pt x="3128" y="879"/>
                  </a:cubicBezTo>
                  <a:cubicBezTo>
                    <a:pt x="3128" y="879"/>
                    <a:pt x="3128" y="879"/>
                    <a:pt x="3128" y="879"/>
                  </a:cubicBezTo>
                  <a:cubicBezTo>
                    <a:pt x="3128" y="879"/>
                    <a:pt x="3128" y="879"/>
                    <a:pt x="3128" y="879"/>
                  </a:cubicBezTo>
                  <a:cubicBezTo>
                    <a:pt x="3128" y="879"/>
                    <a:pt x="3128" y="879"/>
                    <a:pt x="3128" y="879"/>
                  </a:cubicBezTo>
                  <a:cubicBezTo>
                    <a:pt x="3128" y="879"/>
                    <a:pt x="3128" y="879"/>
                    <a:pt x="3128" y="879"/>
                  </a:cubicBezTo>
                  <a:cubicBezTo>
                    <a:pt x="3126" y="879"/>
                    <a:pt x="3125" y="878"/>
                    <a:pt x="3123" y="877"/>
                  </a:cubicBezTo>
                  <a:cubicBezTo>
                    <a:pt x="3123" y="877"/>
                    <a:pt x="3123" y="877"/>
                    <a:pt x="3123" y="877"/>
                  </a:cubicBezTo>
                  <a:cubicBezTo>
                    <a:pt x="3122" y="876"/>
                    <a:pt x="3121" y="874"/>
                    <a:pt x="3121" y="872"/>
                  </a:cubicBezTo>
                  <a:cubicBezTo>
                    <a:pt x="3121" y="872"/>
                    <a:pt x="3121" y="872"/>
                    <a:pt x="3121" y="872"/>
                  </a:cubicBezTo>
                  <a:cubicBezTo>
                    <a:pt x="3121" y="872"/>
                    <a:pt x="3121" y="871"/>
                    <a:pt x="3121" y="871"/>
                  </a:cubicBezTo>
                  <a:cubicBezTo>
                    <a:pt x="3121" y="871"/>
                    <a:pt x="3121" y="871"/>
                    <a:pt x="3121" y="871"/>
                  </a:cubicBezTo>
                  <a:cubicBezTo>
                    <a:pt x="3121" y="871"/>
                    <a:pt x="3121" y="871"/>
                    <a:pt x="3121" y="871"/>
                  </a:cubicBezTo>
                  <a:cubicBezTo>
                    <a:pt x="3121" y="871"/>
                    <a:pt x="3121" y="871"/>
                    <a:pt x="3121" y="871"/>
                  </a:cubicBezTo>
                  <a:cubicBezTo>
                    <a:pt x="3121" y="870"/>
                    <a:pt x="3121" y="870"/>
                    <a:pt x="3120" y="870"/>
                  </a:cubicBezTo>
                  <a:cubicBezTo>
                    <a:pt x="3120" y="870"/>
                    <a:pt x="3120" y="870"/>
                    <a:pt x="3120" y="870"/>
                  </a:cubicBezTo>
                  <a:cubicBezTo>
                    <a:pt x="3118" y="870"/>
                    <a:pt x="3116" y="868"/>
                    <a:pt x="3115" y="869"/>
                  </a:cubicBezTo>
                  <a:cubicBezTo>
                    <a:pt x="3115" y="869"/>
                    <a:pt x="3115" y="869"/>
                    <a:pt x="3115" y="869"/>
                  </a:cubicBezTo>
                  <a:cubicBezTo>
                    <a:pt x="3114" y="869"/>
                    <a:pt x="3114" y="869"/>
                    <a:pt x="3114" y="869"/>
                  </a:cubicBezTo>
                  <a:cubicBezTo>
                    <a:pt x="3114" y="869"/>
                    <a:pt x="3114" y="869"/>
                    <a:pt x="3114" y="869"/>
                  </a:cubicBezTo>
                  <a:cubicBezTo>
                    <a:pt x="3114" y="869"/>
                    <a:pt x="3114" y="869"/>
                    <a:pt x="3114" y="869"/>
                  </a:cubicBezTo>
                  <a:cubicBezTo>
                    <a:pt x="3114" y="869"/>
                    <a:pt x="3114" y="869"/>
                    <a:pt x="3114" y="869"/>
                  </a:cubicBezTo>
                  <a:cubicBezTo>
                    <a:pt x="3114" y="869"/>
                    <a:pt x="3114" y="870"/>
                    <a:pt x="3114" y="871"/>
                  </a:cubicBezTo>
                  <a:cubicBezTo>
                    <a:pt x="3114" y="871"/>
                    <a:pt x="3114" y="871"/>
                    <a:pt x="3114" y="871"/>
                  </a:cubicBezTo>
                  <a:cubicBezTo>
                    <a:pt x="3113" y="873"/>
                    <a:pt x="3112" y="875"/>
                    <a:pt x="3109" y="875"/>
                  </a:cubicBezTo>
                  <a:cubicBezTo>
                    <a:pt x="3109" y="875"/>
                    <a:pt x="3109" y="875"/>
                    <a:pt x="3109" y="875"/>
                  </a:cubicBezTo>
                  <a:cubicBezTo>
                    <a:pt x="3109" y="875"/>
                    <a:pt x="3109" y="875"/>
                    <a:pt x="3108" y="875"/>
                  </a:cubicBezTo>
                  <a:cubicBezTo>
                    <a:pt x="3108" y="875"/>
                    <a:pt x="3108" y="875"/>
                    <a:pt x="3108" y="875"/>
                  </a:cubicBezTo>
                  <a:cubicBezTo>
                    <a:pt x="3107" y="875"/>
                    <a:pt x="3106" y="874"/>
                    <a:pt x="3105" y="874"/>
                  </a:cubicBezTo>
                  <a:cubicBezTo>
                    <a:pt x="3105" y="874"/>
                    <a:pt x="3105" y="874"/>
                    <a:pt x="3105" y="874"/>
                  </a:cubicBezTo>
                  <a:cubicBezTo>
                    <a:pt x="3105" y="874"/>
                    <a:pt x="3105" y="874"/>
                    <a:pt x="3105" y="874"/>
                  </a:cubicBezTo>
                  <a:cubicBezTo>
                    <a:pt x="3105" y="874"/>
                    <a:pt x="3105" y="874"/>
                    <a:pt x="3105" y="874"/>
                  </a:cubicBezTo>
                  <a:cubicBezTo>
                    <a:pt x="3105" y="875"/>
                    <a:pt x="3105" y="875"/>
                    <a:pt x="3105" y="875"/>
                  </a:cubicBezTo>
                  <a:cubicBezTo>
                    <a:pt x="3105" y="875"/>
                    <a:pt x="3105" y="875"/>
                    <a:pt x="3105" y="875"/>
                  </a:cubicBezTo>
                  <a:cubicBezTo>
                    <a:pt x="3105" y="876"/>
                    <a:pt x="3105" y="876"/>
                    <a:pt x="3105" y="877"/>
                  </a:cubicBezTo>
                  <a:cubicBezTo>
                    <a:pt x="3105" y="877"/>
                    <a:pt x="3105" y="877"/>
                    <a:pt x="3105" y="877"/>
                  </a:cubicBezTo>
                  <a:cubicBezTo>
                    <a:pt x="3105" y="878"/>
                    <a:pt x="3104" y="878"/>
                    <a:pt x="3103" y="878"/>
                  </a:cubicBezTo>
                  <a:cubicBezTo>
                    <a:pt x="3103" y="878"/>
                    <a:pt x="3103" y="878"/>
                    <a:pt x="3103" y="878"/>
                  </a:cubicBezTo>
                  <a:cubicBezTo>
                    <a:pt x="3103" y="879"/>
                    <a:pt x="3102" y="879"/>
                    <a:pt x="3101" y="879"/>
                  </a:cubicBezTo>
                  <a:cubicBezTo>
                    <a:pt x="3101" y="879"/>
                    <a:pt x="3101" y="879"/>
                    <a:pt x="3101" y="879"/>
                  </a:cubicBezTo>
                  <a:cubicBezTo>
                    <a:pt x="3100" y="880"/>
                    <a:pt x="3099" y="881"/>
                    <a:pt x="3099" y="883"/>
                  </a:cubicBezTo>
                  <a:cubicBezTo>
                    <a:pt x="3099" y="883"/>
                    <a:pt x="3099" y="883"/>
                    <a:pt x="3099" y="883"/>
                  </a:cubicBezTo>
                  <a:cubicBezTo>
                    <a:pt x="3099" y="883"/>
                    <a:pt x="3100" y="884"/>
                    <a:pt x="3100" y="885"/>
                  </a:cubicBezTo>
                  <a:cubicBezTo>
                    <a:pt x="3100" y="885"/>
                    <a:pt x="3100" y="885"/>
                    <a:pt x="3100" y="885"/>
                  </a:cubicBezTo>
                  <a:cubicBezTo>
                    <a:pt x="3100" y="886"/>
                    <a:pt x="3100" y="887"/>
                    <a:pt x="3100" y="888"/>
                  </a:cubicBezTo>
                  <a:cubicBezTo>
                    <a:pt x="3100" y="888"/>
                    <a:pt x="3100" y="888"/>
                    <a:pt x="3100" y="888"/>
                  </a:cubicBezTo>
                  <a:cubicBezTo>
                    <a:pt x="3100" y="889"/>
                    <a:pt x="3100" y="890"/>
                    <a:pt x="3099" y="892"/>
                  </a:cubicBezTo>
                  <a:cubicBezTo>
                    <a:pt x="3099" y="892"/>
                    <a:pt x="3099" y="892"/>
                    <a:pt x="3099" y="892"/>
                  </a:cubicBezTo>
                  <a:cubicBezTo>
                    <a:pt x="3098" y="893"/>
                    <a:pt x="3099" y="895"/>
                    <a:pt x="3098" y="897"/>
                  </a:cubicBezTo>
                  <a:cubicBezTo>
                    <a:pt x="3098" y="897"/>
                    <a:pt x="3098" y="897"/>
                    <a:pt x="3098" y="897"/>
                  </a:cubicBezTo>
                  <a:cubicBezTo>
                    <a:pt x="3098" y="898"/>
                    <a:pt x="3098" y="898"/>
                    <a:pt x="3098" y="898"/>
                  </a:cubicBezTo>
                  <a:cubicBezTo>
                    <a:pt x="3098" y="898"/>
                    <a:pt x="3098" y="898"/>
                    <a:pt x="3098" y="898"/>
                  </a:cubicBezTo>
                  <a:cubicBezTo>
                    <a:pt x="3098" y="898"/>
                    <a:pt x="3098" y="898"/>
                    <a:pt x="3098" y="898"/>
                  </a:cubicBezTo>
                  <a:cubicBezTo>
                    <a:pt x="3098" y="899"/>
                    <a:pt x="3098" y="899"/>
                    <a:pt x="3098" y="899"/>
                  </a:cubicBezTo>
                  <a:cubicBezTo>
                    <a:pt x="3098" y="899"/>
                    <a:pt x="3098" y="900"/>
                    <a:pt x="3099" y="900"/>
                  </a:cubicBezTo>
                  <a:cubicBezTo>
                    <a:pt x="3099" y="900"/>
                    <a:pt x="3099" y="900"/>
                    <a:pt x="3099" y="900"/>
                  </a:cubicBezTo>
                  <a:cubicBezTo>
                    <a:pt x="3100" y="901"/>
                    <a:pt x="3100" y="902"/>
                    <a:pt x="3100" y="903"/>
                  </a:cubicBezTo>
                  <a:cubicBezTo>
                    <a:pt x="3100" y="903"/>
                    <a:pt x="3100" y="903"/>
                    <a:pt x="3100" y="903"/>
                  </a:cubicBezTo>
                  <a:cubicBezTo>
                    <a:pt x="3100" y="905"/>
                    <a:pt x="3098" y="906"/>
                    <a:pt x="3096" y="906"/>
                  </a:cubicBezTo>
                  <a:cubicBezTo>
                    <a:pt x="3096" y="906"/>
                    <a:pt x="3096" y="906"/>
                    <a:pt x="3096" y="906"/>
                  </a:cubicBezTo>
                  <a:cubicBezTo>
                    <a:pt x="3096" y="906"/>
                    <a:pt x="3095" y="906"/>
                    <a:pt x="3095" y="906"/>
                  </a:cubicBezTo>
                  <a:cubicBezTo>
                    <a:pt x="3095" y="906"/>
                    <a:pt x="3095" y="906"/>
                    <a:pt x="3095" y="906"/>
                  </a:cubicBezTo>
                  <a:cubicBezTo>
                    <a:pt x="3095" y="906"/>
                    <a:pt x="3095" y="906"/>
                    <a:pt x="3095" y="906"/>
                  </a:cubicBezTo>
                  <a:cubicBezTo>
                    <a:pt x="3095" y="906"/>
                    <a:pt x="3095" y="906"/>
                    <a:pt x="3095" y="906"/>
                  </a:cubicBezTo>
                  <a:cubicBezTo>
                    <a:pt x="3094" y="906"/>
                    <a:pt x="3093" y="906"/>
                    <a:pt x="3093" y="907"/>
                  </a:cubicBezTo>
                  <a:cubicBezTo>
                    <a:pt x="3093" y="907"/>
                    <a:pt x="3093" y="907"/>
                    <a:pt x="3093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7"/>
                  </a:cubicBezTo>
                  <a:cubicBezTo>
                    <a:pt x="3092" y="907"/>
                    <a:pt x="3092" y="907"/>
                    <a:pt x="3092" y="908"/>
                  </a:cubicBezTo>
                  <a:cubicBezTo>
                    <a:pt x="3092" y="908"/>
                    <a:pt x="3092" y="908"/>
                    <a:pt x="3092" y="908"/>
                  </a:cubicBezTo>
                  <a:cubicBezTo>
                    <a:pt x="3092" y="911"/>
                    <a:pt x="3087" y="919"/>
                    <a:pt x="3087" y="922"/>
                  </a:cubicBezTo>
                  <a:cubicBezTo>
                    <a:pt x="3087" y="922"/>
                    <a:pt x="3087" y="922"/>
                    <a:pt x="3087" y="922"/>
                  </a:cubicBezTo>
                  <a:cubicBezTo>
                    <a:pt x="3086" y="926"/>
                    <a:pt x="3081" y="930"/>
                    <a:pt x="3080" y="931"/>
                  </a:cubicBezTo>
                  <a:cubicBezTo>
                    <a:pt x="3080" y="931"/>
                    <a:pt x="3080" y="931"/>
                    <a:pt x="3080" y="931"/>
                  </a:cubicBezTo>
                  <a:cubicBezTo>
                    <a:pt x="3079" y="932"/>
                    <a:pt x="3079" y="932"/>
                    <a:pt x="3079" y="933"/>
                  </a:cubicBezTo>
                  <a:cubicBezTo>
                    <a:pt x="3079" y="933"/>
                    <a:pt x="3079" y="933"/>
                    <a:pt x="3079" y="933"/>
                  </a:cubicBezTo>
                  <a:cubicBezTo>
                    <a:pt x="3079" y="934"/>
                    <a:pt x="3079" y="936"/>
                    <a:pt x="3078" y="937"/>
                  </a:cubicBezTo>
                  <a:cubicBezTo>
                    <a:pt x="3078" y="937"/>
                    <a:pt x="3078" y="937"/>
                    <a:pt x="3078" y="937"/>
                  </a:cubicBezTo>
                  <a:cubicBezTo>
                    <a:pt x="3077" y="938"/>
                    <a:pt x="3077" y="939"/>
                    <a:pt x="3077" y="940"/>
                  </a:cubicBezTo>
                  <a:cubicBezTo>
                    <a:pt x="3077" y="940"/>
                    <a:pt x="3077" y="940"/>
                    <a:pt x="3077" y="940"/>
                  </a:cubicBezTo>
                  <a:cubicBezTo>
                    <a:pt x="3077" y="941"/>
                    <a:pt x="3077" y="941"/>
                    <a:pt x="3077" y="942"/>
                  </a:cubicBezTo>
                  <a:cubicBezTo>
                    <a:pt x="3077" y="942"/>
                    <a:pt x="3077" y="942"/>
                    <a:pt x="3077" y="942"/>
                  </a:cubicBezTo>
                  <a:cubicBezTo>
                    <a:pt x="3077" y="942"/>
                    <a:pt x="3077" y="942"/>
                    <a:pt x="3077" y="942"/>
                  </a:cubicBezTo>
                  <a:cubicBezTo>
                    <a:pt x="3077" y="942"/>
                    <a:pt x="3077" y="942"/>
                    <a:pt x="3077" y="942"/>
                  </a:cubicBezTo>
                  <a:cubicBezTo>
                    <a:pt x="3077" y="943"/>
                    <a:pt x="3076" y="945"/>
                    <a:pt x="3076" y="946"/>
                  </a:cubicBezTo>
                  <a:cubicBezTo>
                    <a:pt x="3076" y="946"/>
                    <a:pt x="3076" y="946"/>
                    <a:pt x="3076" y="946"/>
                  </a:cubicBezTo>
                  <a:cubicBezTo>
                    <a:pt x="3075" y="947"/>
                    <a:pt x="3073" y="947"/>
                    <a:pt x="3072" y="947"/>
                  </a:cubicBezTo>
                  <a:cubicBezTo>
                    <a:pt x="3072" y="947"/>
                    <a:pt x="3072" y="947"/>
                    <a:pt x="3072" y="947"/>
                  </a:cubicBezTo>
                  <a:cubicBezTo>
                    <a:pt x="3071" y="947"/>
                    <a:pt x="3070" y="947"/>
                    <a:pt x="3069" y="947"/>
                  </a:cubicBezTo>
                  <a:cubicBezTo>
                    <a:pt x="3069" y="947"/>
                    <a:pt x="3069" y="947"/>
                    <a:pt x="3069" y="947"/>
                  </a:cubicBezTo>
                  <a:cubicBezTo>
                    <a:pt x="3069" y="947"/>
                    <a:pt x="3068" y="947"/>
                    <a:pt x="3067" y="947"/>
                  </a:cubicBezTo>
                  <a:cubicBezTo>
                    <a:pt x="3067" y="947"/>
                    <a:pt x="3067" y="947"/>
                    <a:pt x="3067" y="947"/>
                  </a:cubicBezTo>
                  <a:cubicBezTo>
                    <a:pt x="3066" y="947"/>
                    <a:pt x="3066" y="947"/>
                    <a:pt x="3065" y="948"/>
                  </a:cubicBezTo>
                  <a:cubicBezTo>
                    <a:pt x="3065" y="948"/>
                    <a:pt x="3065" y="948"/>
                    <a:pt x="3065" y="948"/>
                  </a:cubicBezTo>
                  <a:cubicBezTo>
                    <a:pt x="3063" y="951"/>
                    <a:pt x="3059" y="951"/>
                    <a:pt x="3058" y="952"/>
                  </a:cubicBezTo>
                  <a:cubicBezTo>
                    <a:pt x="3058" y="952"/>
                    <a:pt x="3058" y="952"/>
                    <a:pt x="3058" y="952"/>
                  </a:cubicBezTo>
                  <a:cubicBezTo>
                    <a:pt x="3058" y="952"/>
                    <a:pt x="3058" y="952"/>
                    <a:pt x="3058" y="952"/>
                  </a:cubicBezTo>
                  <a:cubicBezTo>
                    <a:pt x="3058" y="952"/>
                    <a:pt x="3058" y="952"/>
                    <a:pt x="3057" y="952"/>
                  </a:cubicBezTo>
                  <a:cubicBezTo>
                    <a:pt x="3057" y="952"/>
                    <a:pt x="3057" y="952"/>
                    <a:pt x="3057" y="952"/>
                  </a:cubicBezTo>
                  <a:cubicBezTo>
                    <a:pt x="3057" y="952"/>
                    <a:pt x="3057" y="953"/>
                    <a:pt x="3057" y="953"/>
                  </a:cubicBezTo>
                  <a:cubicBezTo>
                    <a:pt x="3057" y="953"/>
                    <a:pt x="3057" y="953"/>
                    <a:pt x="3057" y="953"/>
                  </a:cubicBezTo>
                  <a:cubicBezTo>
                    <a:pt x="3056" y="954"/>
                    <a:pt x="3056" y="955"/>
                    <a:pt x="3056" y="956"/>
                  </a:cubicBezTo>
                  <a:cubicBezTo>
                    <a:pt x="3056" y="956"/>
                    <a:pt x="3056" y="956"/>
                    <a:pt x="3056" y="956"/>
                  </a:cubicBezTo>
                  <a:cubicBezTo>
                    <a:pt x="3056" y="956"/>
                    <a:pt x="3056" y="956"/>
                    <a:pt x="3056" y="956"/>
                  </a:cubicBezTo>
                  <a:cubicBezTo>
                    <a:pt x="3056" y="956"/>
                    <a:pt x="3056" y="956"/>
                    <a:pt x="3056" y="956"/>
                  </a:cubicBezTo>
                  <a:cubicBezTo>
                    <a:pt x="3056" y="956"/>
                    <a:pt x="3057" y="957"/>
                    <a:pt x="3057" y="958"/>
                  </a:cubicBezTo>
                  <a:cubicBezTo>
                    <a:pt x="3057" y="958"/>
                    <a:pt x="3057" y="958"/>
                    <a:pt x="3057" y="958"/>
                  </a:cubicBezTo>
                  <a:cubicBezTo>
                    <a:pt x="3056" y="961"/>
                    <a:pt x="3054" y="961"/>
                    <a:pt x="3053" y="962"/>
                  </a:cubicBezTo>
                  <a:cubicBezTo>
                    <a:pt x="3053" y="962"/>
                    <a:pt x="3053" y="962"/>
                    <a:pt x="3053" y="962"/>
                  </a:cubicBezTo>
                  <a:cubicBezTo>
                    <a:pt x="3052" y="962"/>
                    <a:pt x="3051" y="962"/>
                    <a:pt x="3050" y="962"/>
                  </a:cubicBezTo>
                  <a:cubicBezTo>
                    <a:pt x="3050" y="962"/>
                    <a:pt x="3050" y="962"/>
                    <a:pt x="3050" y="962"/>
                  </a:cubicBezTo>
                  <a:cubicBezTo>
                    <a:pt x="3049" y="963"/>
                    <a:pt x="3048" y="966"/>
                    <a:pt x="3046" y="967"/>
                  </a:cubicBezTo>
                  <a:cubicBezTo>
                    <a:pt x="3046" y="967"/>
                    <a:pt x="3046" y="967"/>
                    <a:pt x="3046" y="967"/>
                  </a:cubicBezTo>
                  <a:cubicBezTo>
                    <a:pt x="3045" y="967"/>
                    <a:pt x="3044" y="973"/>
                    <a:pt x="3038" y="973"/>
                  </a:cubicBezTo>
                  <a:cubicBezTo>
                    <a:pt x="3038" y="973"/>
                    <a:pt x="3038" y="973"/>
                    <a:pt x="3038" y="973"/>
                  </a:cubicBezTo>
                  <a:cubicBezTo>
                    <a:pt x="3034" y="974"/>
                    <a:pt x="3032" y="977"/>
                    <a:pt x="3030" y="978"/>
                  </a:cubicBezTo>
                  <a:cubicBezTo>
                    <a:pt x="3030" y="978"/>
                    <a:pt x="3030" y="978"/>
                    <a:pt x="3030" y="978"/>
                  </a:cubicBezTo>
                  <a:cubicBezTo>
                    <a:pt x="3029" y="979"/>
                    <a:pt x="3025" y="981"/>
                    <a:pt x="3023" y="982"/>
                  </a:cubicBezTo>
                  <a:cubicBezTo>
                    <a:pt x="3023" y="982"/>
                    <a:pt x="3023" y="982"/>
                    <a:pt x="3023" y="982"/>
                  </a:cubicBezTo>
                  <a:cubicBezTo>
                    <a:pt x="3023" y="982"/>
                    <a:pt x="3023" y="982"/>
                    <a:pt x="3023" y="982"/>
                  </a:cubicBezTo>
                  <a:cubicBezTo>
                    <a:pt x="3023" y="982"/>
                    <a:pt x="3023" y="982"/>
                    <a:pt x="3023" y="982"/>
                  </a:cubicBezTo>
                  <a:cubicBezTo>
                    <a:pt x="3023" y="982"/>
                    <a:pt x="3023" y="982"/>
                    <a:pt x="3023" y="983"/>
                  </a:cubicBezTo>
                  <a:cubicBezTo>
                    <a:pt x="3023" y="983"/>
                    <a:pt x="3023" y="983"/>
                    <a:pt x="3023" y="983"/>
                  </a:cubicBezTo>
                  <a:cubicBezTo>
                    <a:pt x="3022" y="984"/>
                    <a:pt x="3022" y="985"/>
                    <a:pt x="3022" y="986"/>
                  </a:cubicBezTo>
                  <a:cubicBezTo>
                    <a:pt x="3022" y="986"/>
                    <a:pt x="3022" y="986"/>
                    <a:pt x="3022" y="986"/>
                  </a:cubicBezTo>
                  <a:cubicBezTo>
                    <a:pt x="3021" y="988"/>
                    <a:pt x="3018" y="990"/>
                    <a:pt x="3018" y="990"/>
                  </a:cubicBezTo>
                  <a:cubicBezTo>
                    <a:pt x="3018" y="990"/>
                    <a:pt x="3018" y="990"/>
                    <a:pt x="3018" y="990"/>
                  </a:cubicBezTo>
                  <a:cubicBezTo>
                    <a:pt x="3018" y="991"/>
                    <a:pt x="3018" y="991"/>
                    <a:pt x="3018" y="991"/>
                  </a:cubicBezTo>
                  <a:cubicBezTo>
                    <a:pt x="3018" y="991"/>
                    <a:pt x="3018" y="991"/>
                    <a:pt x="3018" y="991"/>
                  </a:cubicBezTo>
                  <a:cubicBezTo>
                    <a:pt x="3018" y="991"/>
                    <a:pt x="3016" y="991"/>
                    <a:pt x="3015" y="992"/>
                  </a:cubicBezTo>
                  <a:cubicBezTo>
                    <a:pt x="3015" y="992"/>
                    <a:pt x="3015" y="992"/>
                    <a:pt x="3015" y="992"/>
                  </a:cubicBezTo>
                  <a:cubicBezTo>
                    <a:pt x="3014" y="992"/>
                    <a:pt x="3012" y="993"/>
                    <a:pt x="3012" y="994"/>
                  </a:cubicBezTo>
                  <a:cubicBezTo>
                    <a:pt x="3012" y="994"/>
                    <a:pt x="3012" y="994"/>
                    <a:pt x="3012" y="994"/>
                  </a:cubicBezTo>
                  <a:cubicBezTo>
                    <a:pt x="3009" y="996"/>
                    <a:pt x="3007" y="998"/>
                    <a:pt x="3007" y="999"/>
                  </a:cubicBezTo>
                  <a:cubicBezTo>
                    <a:pt x="3007" y="999"/>
                    <a:pt x="3007" y="999"/>
                    <a:pt x="3007" y="999"/>
                  </a:cubicBezTo>
                  <a:cubicBezTo>
                    <a:pt x="3007" y="1000"/>
                    <a:pt x="3007" y="1005"/>
                    <a:pt x="3003" y="1007"/>
                  </a:cubicBezTo>
                  <a:cubicBezTo>
                    <a:pt x="3003" y="1007"/>
                    <a:pt x="3003" y="1007"/>
                    <a:pt x="3003" y="1007"/>
                  </a:cubicBezTo>
                  <a:cubicBezTo>
                    <a:pt x="3002" y="1007"/>
                    <a:pt x="3000" y="1009"/>
                    <a:pt x="2999" y="1012"/>
                  </a:cubicBezTo>
                  <a:cubicBezTo>
                    <a:pt x="2999" y="1012"/>
                    <a:pt x="2999" y="1012"/>
                    <a:pt x="2999" y="1012"/>
                  </a:cubicBezTo>
                  <a:cubicBezTo>
                    <a:pt x="2997" y="1014"/>
                    <a:pt x="2996" y="1016"/>
                    <a:pt x="2994" y="1017"/>
                  </a:cubicBezTo>
                  <a:cubicBezTo>
                    <a:pt x="2994" y="1017"/>
                    <a:pt x="2994" y="1017"/>
                    <a:pt x="2994" y="1017"/>
                  </a:cubicBezTo>
                  <a:cubicBezTo>
                    <a:pt x="2992" y="1018"/>
                    <a:pt x="2990" y="1019"/>
                    <a:pt x="2990" y="1020"/>
                  </a:cubicBezTo>
                  <a:cubicBezTo>
                    <a:pt x="2990" y="1020"/>
                    <a:pt x="2990" y="1020"/>
                    <a:pt x="2990" y="1020"/>
                  </a:cubicBezTo>
                  <a:cubicBezTo>
                    <a:pt x="2990" y="1020"/>
                    <a:pt x="2990" y="1020"/>
                    <a:pt x="2990" y="1020"/>
                  </a:cubicBezTo>
                  <a:cubicBezTo>
                    <a:pt x="2990" y="1020"/>
                    <a:pt x="2990" y="1020"/>
                    <a:pt x="2990" y="1020"/>
                  </a:cubicBezTo>
                  <a:cubicBezTo>
                    <a:pt x="2989" y="1020"/>
                    <a:pt x="2989" y="1020"/>
                    <a:pt x="2989" y="1020"/>
                  </a:cubicBezTo>
                  <a:cubicBezTo>
                    <a:pt x="2990" y="1020"/>
                    <a:pt x="2990" y="1020"/>
                    <a:pt x="2990" y="1020"/>
                  </a:cubicBezTo>
                  <a:cubicBezTo>
                    <a:pt x="2989" y="1020"/>
                    <a:pt x="2989" y="1020"/>
                    <a:pt x="2989" y="1020"/>
                  </a:cubicBezTo>
                  <a:cubicBezTo>
                    <a:pt x="2987" y="1021"/>
                    <a:pt x="2987" y="1021"/>
                    <a:pt x="2987" y="1021"/>
                  </a:cubicBezTo>
                  <a:cubicBezTo>
                    <a:pt x="2986" y="1020"/>
                    <a:pt x="2986" y="1020"/>
                    <a:pt x="2986" y="1020"/>
                  </a:cubicBezTo>
                  <a:close/>
                  <a:moveTo>
                    <a:pt x="3312" y="775"/>
                  </a:moveTo>
                  <a:cubicBezTo>
                    <a:pt x="3312" y="775"/>
                    <a:pt x="3312" y="775"/>
                    <a:pt x="3312" y="775"/>
                  </a:cubicBezTo>
                  <a:cubicBezTo>
                    <a:pt x="3312" y="775"/>
                    <a:pt x="3312" y="775"/>
                    <a:pt x="3312" y="775"/>
                  </a:cubicBezTo>
                  <a:cubicBezTo>
                    <a:pt x="3312" y="775"/>
                    <a:pt x="3312" y="775"/>
                    <a:pt x="3312" y="775"/>
                  </a:cubicBezTo>
                  <a:close/>
                  <a:moveTo>
                    <a:pt x="3276" y="741"/>
                  </a:moveTo>
                  <a:cubicBezTo>
                    <a:pt x="3276" y="741"/>
                    <a:pt x="3276" y="741"/>
                    <a:pt x="3276" y="741"/>
                  </a:cubicBezTo>
                  <a:cubicBezTo>
                    <a:pt x="3276" y="741"/>
                    <a:pt x="3276" y="741"/>
                    <a:pt x="3276" y="741"/>
                  </a:cubicBezTo>
                  <a:cubicBezTo>
                    <a:pt x="3276" y="741"/>
                    <a:pt x="3276" y="741"/>
                    <a:pt x="3276" y="741"/>
                  </a:cubicBezTo>
                  <a:cubicBezTo>
                    <a:pt x="3276" y="741"/>
                    <a:pt x="3276" y="741"/>
                    <a:pt x="3276" y="741"/>
                  </a:cubicBezTo>
                  <a:close/>
                  <a:moveTo>
                    <a:pt x="39" y="965"/>
                  </a:moveTo>
                  <a:cubicBezTo>
                    <a:pt x="39" y="965"/>
                    <a:pt x="39" y="965"/>
                    <a:pt x="39" y="965"/>
                  </a:cubicBezTo>
                  <a:cubicBezTo>
                    <a:pt x="39" y="965"/>
                    <a:pt x="39" y="965"/>
                    <a:pt x="39" y="965"/>
                  </a:cubicBezTo>
                  <a:cubicBezTo>
                    <a:pt x="39" y="965"/>
                    <a:pt x="39" y="965"/>
                    <a:pt x="39" y="965"/>
                  </a:cubicBezTo>
                  <a:close/>
                  <a:moveTo>
                    <a:pt x="1849" y="962"/>
                  </a:moveTo>
                  <a:cubicBezTo>
                    <a:pt x="1849" y="961"/>
                    <a:pt x="1848" y="960"/>
                    <a:pt x="1847" y="959"/>
                  </a:cubicBezTo>
                  <a:cubicBezTo>
                    <a:pt x="1847" y="959"/>
                    <a:pt x="1847" y="959"/>
                    <a:pt x="1847" y="959"/>
                  </a:cubicBezTo>
                  <a:cubicBezTo>
                    <a:pt x="1846" y="958"/>
                    <a:pt x="1845" y="958"/>
                    <a:pt x="1844" y="958"/>
                  </a:cubicBezTo>
                  <a:cubicBezTo>
                    <a:pt x="1844" y="958"/>
                    <a:pt x="1844" y="958"/>
                    <a:pt x="1844" y="958"/>
                  </a:cubicBezTo>
                  <a:cubicBezTo>
                    <a:pt x="1843" y="957"/>
                    <a:pt x="1842" y="957"/>
                    <a:pt x="1842" y="957"/>
                  </a:cubicBezTo>
                  <a:cubicBezTo>
                    <a:pt x="1842" y="957"/>
                    <a:pt x="1842" y="957"/>
                    <a:pt x="1842" y="957"/>
                  </a:cubicBezTo>
                  <a:cubicBezTo>
                    <a:pt x="1840" y="958"/>
                    <a:pt x="1840" y="958"/>
                    <a:pt x="1840" y="958"/>
                  </a:cubicBezTo>
                  <a:cubicBezTo>
                    <a:pt x="1840" y="958"/>
                    <a:pt x="1835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1" y="959"/>
                    <a:pt x="1831" y="959"/>
                    <a:pt x="1830" y="959"/>
                  </a:cubicBezTo>
                  <a:cubicBezTo>
                    <a:pt x="1830" y="959"/>
                    <a:pt x="1830" y="959"/>
                    <a:pt x="1830" y="959"/>
                  </a:cubicBezTo>
                  <a:cubicBezTo>
                    <a:pt x="1828" y="959"/>
                    <a:pt x="1826" y="958"/>
                    <a:pt x="1825" y="956"/>
                  </a:cubicBezTo>
                  <a:cubicBezTo>
                    <a:pt x="1825" y="956"/>
                    <a:pt x="1825" y="956"/>
                    <a:pt x="1825" y="956"/>
                  </a:cubicBezTo>
                  <a:cubicBezTo>
                    <a:pt x="1824" y="955"/>
                    <a:pt x="1824" y="953"/>
                    <a:pt x="1824" y="952"/>
                  </a:cubicBezTo>
                  <a:cubicBezTo>
                    <a:pt x="1824" y="952"/>
                    <a:pt x="1824" y="952"/>
                    <a:pt x="1824" y="952"/>
                  </a:cubicBezTo>
                  <a:cubicBezTo>
                    <a:pt x="1824" y="950"/>
                    <a:pt x="1824" y="941"/>
                    <a:pt x="1824" y="941"/>
                  </a:cubicBezTo>
                  <a:cubicBezTo>
                    <a:pt x="1824" y="941"/>
                    <a:pt x="1824" y="941"/>
                    <a:pt x="1824" y="941"/>
                  </a:cubicBezTo>
                  <a:cubicBezTo>
                    <a:pt x="1824" y="941"/>
                    <a:pt x="1824" y="941"/>
                    <a:pt x="1824" y="940"/>
                  </a:cubicBezTo>
                  <a:cubicBezTo>
                    <a:pt x="1824" y="940"/>
                    <a:pt x="1824" y="940"/>
                    <a:pt x="1824" y="940"/>
                  </a:cubicBezTo>
                  <a:cubicBezTo>
                    <a:pt x="1824" y="940"/>
                    <a:pt x="1824" y="940"/>
                    <a:pt x="1824" y="940"/>
                  </a:cubicBezTo>
                  <a:cubicBezTo>
                    <a:pt x="1824" y="940"/>
                    <a:pt x="1824" y="940"/>
                    <a:pt x="1824" y="940"/>
                  </a:cubicBezTo>
                  <a:cubicBezTo>
                    <a:pt x="1824" y="940"/>
                    <a:pt x="1823" y="940"/>
                    <a:pt x="1822" y="940"/>
                  </a:cubicBezTo>
                  <a:cubicBezTo>
                    <a:pt x="1822" y="940"/>
                    <a:pt x="1822" y="940"/>
                    <a:pt x="1822" y="940"/>
                  </a:cubicBezTo>
                  <a:cubicBezTo>
                    <a:pt x="1822" y="940"/>
                    <a:pt x="1818" y="940"/>
                    <a:pt x="1814" y="941"/>
                  </a:cubicBezTo>
                  <a:cubicBezTo>
                    <a:pt x="1814" y="941"/>
                    <a:pt x="1814" y="941"/>
                    <a:pt x="1814" y="941"/>
                  </a:cubicBezTo>
                  <a:cubicBezTo>
                    <a:pt x="1810" y="942"/>
                    <a:pt x="1807" y="942"/>
                    <a:pt x="1807" y="942"/>
                  </a:cubicBezTo>
                  <a:cubicBezTo>
                    <a:pt x="1807" y="942"/>
                    <a:pt x="1807" y="942"/>
                    <a:pt x="1807" y="942"/>
                  </a:cubicBezTo>
                  <a:cubicBezTo>
                    <a:pt x="1803" y="943"/>
                    <a:pt x="1800" y="943"/>
                    <a:pt x="1796" y="944"/>
                  </a:cubicBezTo>
                  <a:cubicBezTo>
                    <a:pt x="1796" y="944"/>
                    <a:pt x="1796" y="944"/>
                    <a:pt x="1796" y="944"/>
                  </a:cubicBezTo>
                  <a:cubicBezTo>
                    <a:pt x="1794" y="944"/>
                    <a:pt x="1792" y="944"/>
                    <a:pt x="1790" y="944"/>
                  </a:cubicBezTo>
                  <a:cubicBezTo>
                    <a:pt x="1790" y="944"/>
                    <a:pt x="1790" y="944"/>
                    <a:pt x="1790" y="944"/>
                  </a:cubicBezTo>
                  <a:cubicBezTo>
                    <a:pt x="1789" y="944"/>
                    <a:pt x="1788" y="944"/>
                    <a:pt x="1787" y="944"/>
                  </a:cubicBezTo>
                  <a:cubicBezTo>
                    <a:pt x="1787" y="944"/>
                    <a:pt x="1787" y="944"/>
                    <a:pt x="1787" y="944"/>
                  </a:cubicBezTo>
                  <a:cubicBezTo>
                    <a:pt x="1784" y="944"/>
                    <a:pt x="1781" y="944"/>
                    <a:pt x="1779" y="943"/>
                  </a:cubicBezTo>
                  <a:cubicBezTo>
                    <a:pt x="1779" y="943"/>
                    <a:pt x="1779" y="943"/>
                    <a:pt x="1779" y="943"/>
                  </a:cubicBezTo>
                  <a:cubicBezTo>
                    <a:pt x="1775" y="943"/>
                    <a:pt x="1772" y="940"/>
                    <a:pt x="1772" y="940"/>
                  </a:cubicBezTo>
                  <a:cubicBezTo>
                    <a:pt x="1772" y="940"/>
                    <a:pt x="1772" y="940"/>
                    <a:pt x="1772" y="940"/>
                  </a:cubicBezTo>
                  <a:cubicBezTo>
                    <a:pt x="1769" y="939"/>
                    <a:pt x="1765" y="938"/>
                    <a:pt x="1762" y="936"/>
                  </a:cubicBezTo>
                  <a:cubicBezTo>
                    <a:pt x="1762" y="936"/>
                    <a:pt x="1762" y="936"/>
                    <a:pt x="1762" y="936"/>
                  </a:cubicBezTo>
                  <a:cubicBezTo>
                    <a:pt x="1759" y="935"/>
                    <a:pt x="1756" y="932"/>
                    <a:pt x="1755" y="932"/>
                  </a:cubicBezTo>
                  <a:cubicBezTo>
                    <a:pt x="1755" y="932"/>
                    <a:pt x="1755" y="932"/>
                    <a:pt x="1755" y="932"/>
                  </a:cubicBezTo>
                  <a:cubicBezTo>
                    <a:pt x="1754" y="931"/>
                    <a:pt x="1753" y="930"/>
                    <a:pt x="1751" y="929"/>
                  </a:cubicBezTo>
                  <a:cubicBezTo>
                    <a:pt x="1751" y="929"/>
                    <a:pt x="1751" y="929"/>
                    <a:pt x="1751" y="929"/>
                  </a:cubicBezTo>
                  <a:cubicBezTo>
                    <a:pt x="1750" y="928"/>
                    <a:pt x="1748" y="927"/>
                    <a:pt x="1746" y="926"/>
                  </a:cubicBezTo>
                  <a:cubicBezTo>
                    <a:pt x="1746" y="926"/>
                    <a:pt x="1746" y="926"/>
                    <a:pt x="1746" y="926"/>
                  </a:cubicBezTo>
                  <a:cubicBezTo>
                    <a:pt x="1743" y="924"/>
                    <a:pt x="1740" y="923"/>
                    <a:pt x="1738" y="921"/>
                  </a:cubicBezTo>
                  <a:cubicBezTo>
                    <a:pt x="1738" y="921"/>
                    <a:pt x="1738" y="921"/>
                    <a:pt x="1738" y="921"/>
                  </a:cubicBezTo>
                  <a:cubicBezTo>
                    <a:pt x="1738" y="921"/>
                    <a:pt x="1734" y="918"/>
                    <a:pt x="1732" y="917"/>
                  </a:cubicBezTo>
                  <a:cubicBezTo>
                    <a:pt x="1732" y="917"/>
                    <a:pt x="1732" y="917"/>
                    <a:pt x="1732" y="917"/>
                  </a:cubicBezTo>
                  <a:cubicBezTo>
                    <a:pt x="1730" y="915"/>
                    <a:pt x="1728" y="914"/>
                    <a:pt x="1726" y="913"/>
                  </a:cubicBezTo>
                  <a:cubicBezTo>
                    <a:pt x="1726" y="913"/>
                    <a:pt x="1726" y="913"/>
                    <a:pt x="1726" y="913"/>
                  </a:cubicBezTo>
                  <a:cubicBezTo>
                    <a:pt x="1724" y="911"/>
                    <a:pt x="1721" y="910"/>
                    <a:pt x="1718" y="909"/>
                  </a:cubicBezTo>
                  <a:cubicBezTo>
                    <a:pt x="1718" y="909"/>
                    <a:pt x="1718" y="909"/>
                    <a:pt x="1718" y="909"/>
                  </a:cubicBezTo>
                  <a:cubicBezTo>
                    <a:pt x="1716" y="909"/>
                    <a:pt x="1714" y="908"/>
                    <a:pt x="1711" y="908"/>
                  </a:cubicBezTo>
                  <a:cubicBezTo>
                    <a:pt x="1711" y="908"/>
                    <a:pt x="1711" y="908"/>
                    <a:pt x="1711" y="908"/>
                  </a:cubicBezTo>
                  <a:cubicBezTo>
                    <a:pt x="1708" y="908"/>
                    <a:pt x="1704" y="908"/>
                    <a:pt x="1700" y="908"/>
                  </a:cubicBezTo>
                  <a:cubicBezTo>
                    <a:pt x="1700" y="908"/>
                    <a:pt x="1700" y="908"/>
                    <a:pt x="1700" y="908"/>
                  </a:cubicBezTo>
                  <a:cubicBezTo>
                    <a:pt x="1698" y="907"/>
                    <a:pt x="1695" y="907"/>
                    <a:pt x="1690" y="905"/>
                  </a:cubicBezTo>
                  <a:cubicBezTo>
                    <a:pt x="1690" y="905"/>
                    <a:pt x="1690" y="905"/>
                    <a:pt x="1690" y="905"/>
                  </a:cubicBezTo>
                  <a:cubicBezTo>
                    <a:pt x="1685" y="902"/>
                    <a:pt x="1684" y="900"/>
                    <a:pt x="1681" y="895"/>
                  </a:cubicBezTo>
                  <a:cubicBezTo>
                    <a:pt x="1681" y="895"/>
                    <a:pt x="1681" y="895"/>
                    <a:pt x="1681" y="895"/>
                  </a:cubicBezTo>
                  <a:cubicBezTo>
                    <a:pt x="1680" y="892"/>
                    <a:pt x="1680" y="892"/>
                    <a:pt x="1680" y="892"/>
                  </a:cubicBezTo>
                  <a:cubicBezTo>
                    <a:pt x="1680" y="892"/>
                    <a:pt x="1678" y="888"/>
                    <a:pt x="1676" y="885"/>
                  </a:cubicBezTo>
                  <a:cubicBezTo>
                    <a:pt x="1676" y="885"/>
                    <a:pt x="1676" y="885"/>
                    <a:pt x="1676" y="885"/>
                  </a:cubicBezTo>
                  <a:cubicBezTo>
                    <a:pt x="1675" y="883"/>
                    <a:pt x="1673" y="881"/>
                    <a:pt x="1673" y="881"/>
                  </a:cubicBezTo>
                  <a:cubicBezTo>
                    <a:pt x="1673" y="881"/>
                    <a:pt x="1673" y="881"/>
                    <a:pt x="1673" y="881"/>
                  </a:cubicBezTo>
                  <a:cubicBezTo>
                    <a:pt x="1671" y="878"/>
                    <a:pt x="1671" y="878"/>
                    <a:pt x="1668" y="878"/>
                  </a:cubicBezTo>
                  <a:cubicBezTo>
                    <a:pt x="1668" y="878"/>
                    <a:pt x="1668" y="878"/>
                    <a:pt x="1668" y="878"/>
                  </a:cubicBezTo>
                  <a:cubicBezTo>
                    <a:pt x="1666" y="878"/>
                    <a:pt x="1663" y="877"/>
                    <a:pt x="1661" y="876"/>
                  </a:cubicBezTo>
                  <a:cubicBezTo>
                    <a:pt x="1661" y="876"/>
                    <a:pt x="1661" y="876"/>
                    <a:pt x="1661" y="876"/>
                  </a:cubicBezTo>
                  <a:cubicBezTo>
                    <a:pt x="1657" y="875"/>
                    <a:pt x="1654" y="874"/>
                    <a:pt x="1652" y="873"/>
                  </a:cubicBezTo>
                  <a:cubicBezTo>
                    <a:pt x="1652" y="873"/>
                    <a:pt x="1652" y="873"/>
                    <a:pt x="1652" y="873"/>
                  </a:cubicBezTo>
                  <a:cubicBezTo>
                    <a:pt x="1648" y="872"/>
                    <a:pt x="1645" y="870"/>
                    <a:pt x="1642" y="870"/>
                  </a:cubicBezTo>
                  <a:cubicBezTo>
                    <a:pt x="1642" y="870"/>
                    <a:pt x="1642" y="870"/>
                    <a:pt x="1642" y="870"/>
                  </a:cubicBezTo>
                  <a:cubicBezTo>
                    <a:pt x="1638" y="869"/>
                    <a:pt x="1635" y="867"/>
                    <a:pt x="1635" y="866"/>
                  </a:cubicBezTo>
                  <a:cubicBezTo>
                    <a:pt x="1635" y="866"/>
                    <a:pt x="1635" y="866"/>
                    <a:pt x="1635" y="866"/>
                  </a:cubicBezTo>
                  <a:cubicBezTo>
                    <a:pt x="1632" y="865"/>
                    <a:pt x="1632" y="865"/>
                    <a:pt x="1632" y="865"/>
                  </a:cubicBezTo>
                  <a:cubicBezTo>
                    <a:pt x="1630" y="865"/>
                    <a:pt x="1624" y="862"/>
                    <a:pt x="1621" y="862"/>
                  </a:cubicBezTo>
                  <a:cubicBezTo>
                    <a:pt x="1621" y="862"/>
                    <a:pt x="1621" y="862"/>
                    <a:pt x="1621" y="862"/>
                  </a:cubicBezTo>
                  <a:cubicBezTo>
                    <a:pt x="1619" y="861"/>
                    <a:pt x="1617" y="860"/>
                    <a:pt x="1615" y="860"/>
                  </a:cubicBezTo>
                  <a:cubicBezTo>
                    <a:pt x="1615" y="860"/>
                    <a:pt x="1615" y="860"/>
                    <a:pt x="1615" y="860"/>
                  </a:cubicBezTo>
                  <a:cubicBezTo>
                    <a:pt x="1614" y="859"/>
                    <a:pt x="1612" y="859"/>
                    <a:pt x="1611" y="858"/>
                  </a:cubicBezTo>
                  <a:cubicBezTo>
                    <a:pt x="1611" y="858"/>
                    <a:pt x="1611" y="858"/>
                    <a:pt x="1611" y="858"/>
                  </a:cubicBezTo>
                  <a:cubicBezTo>
                    <a:pt x="1609" y="858"/>
                    <a:pt x="1608" y="858"/>
                    <a:pt x="1606" y="857"/>
                  </a:cubicBezTo>
                  <a:cubicBezTo>
                    <a:pt x="1606" y="857"/>
                    <a:pt x="1606" y="857"/>
                    <a:pt x="1606" y="857"/>
                  </a:cubicBezTo>
                  <a:cubicBezTo>
                    <a:pt x="1604" y="857"/>
                    <a:pt x="1602" y="857"/>
                    <a:pt x="1599" y="857"/>
                  </a:cubicBezTo>
                  <a:cubicBezTo>
                    <a:pt x="1599" y="857"/>
                    <a:pt x="1599" y="857"/>
                    <a:pt x="1599" y="857"/>
                  </a:cubicBezTo>
                  <a:cubicBezTo>
                    <a:pt x="1599" y="857"/>
                    <a:pt x="1599" y="857"/>
                    <a:pt x="1599" y="857"/>
                  </a:cubicBezTo>
                  <a:cubicBezTo>
                    <a:pt x="1599" y="857"/>
                    <a:pt x="1599" y="857"/>
                    <a:pt x="1599" y="857"/>
                  </a:cubicBezTo>
                  <a:cubicBezTo>
                    <a:pt x="1596" y="857"/>
                    <a:pt x="1593" y="856"/>
                    <a:pt x="1591" y="856"/>
                  </a:cubicBezTo>
                  <a:cubicBezTo>
                    <a:pt x="1591" y="856"/>
                    <a:pt x="1591" y="856"/>
                    <a:pt x="1591" y="856"/>
                  </a:cubicBezTo>
                  <a:cubicBezTo>
                    <a:pt x="1590" y="856"/>
                    <a:pt x="1590" y="856"/>
                    <a:pt x="1589" y="856"/>
                  </a:cubicBezTo>
                  <a:cubicBezTo>
                    <a:pt x="1589" y="856"/>
                    <a:pt x="1589" y="856"/>
                    <a:pt x="1589" y="856"/>
                  </a:cubicBezTo>
                  <a:cubicBezTo>
                    <a:pt x="1588" y="857"/>
                    <a:pt x="1586" y="857"/>
                    <a:pt x="1585" y="858"/>
                  </a:cubicBezTo>
                  <a:cubicBezTo>
                    <a:pt x="1585" y="858"/>
                    <a:pt x="1585" y="858"/>
                    <a:pt x="1585" y="858"/>
                  </a:cubicBezTo>
                  <a:cubicBezTo>
                    <a:pt x="1584" y="858"/>
                    <a:pt x="1582" y="858"/>
                    <a:pt x="1581" y="859"/>
                  </a:cubicBezTo>
                  <a:cubicBezTo>
                    <a:pt x="1581" y="859"/>
                    <a:pt x="1581" y="859"/>
                    <a:pt x="1581" y="859"/>
                  </a:cubicBezTo>
                  <a:cubicBezTo>
                    <a:pt x="1579" y="859"/>
                    <a:pt x="1578" y="858"/>
                    <a:pt x="1577" y="858"/>
                  </a:cubicBezTo>
                  <a:cubicBezTo>
                    <a:pt x="1577" y="858"/>
                    <a:pt x="1577" y="858"/>
                    <a:pt x="1577" y="858"/>
                  </a:cubicBezTo>
                  <a:cubicBezTo>
                    <a:pt x="1575" y="858"/>
                    <a:pt x="1572" y="858"/>
                    <a:pt x="1572" y="858"/>
                  </a:cubicBezTo>
                  <a:cubicBezTo>
                    <a:pt x="1572" y="858"/>
                    <a:pt x="1572" y="858"/>
                    <a:pt x="1572" y="858"/>
                  </a:cubicBezTo>
                  <a:cubicBezTo>
                    <a:pt x="1570" y="858"/>
                    <a:pt x="1569" y="858"/>
                    <a:pt x="1568" y="858"/>
                  </a:cubicBezTo>
                  <a:cubicBezTo>
                    <a:pt x="1568" y="858"/>
                    <a:pt x="1568" y="858"/>
                    <a:pt x="1568" y="858"/>
                  </a:cubicBezTo>
                  <a:cubicBezTo>
                    <a:pt x="1566" y="858"/>
                    <a:pt x="1564" y="858"/>
                    <a:pt x="1561" y="859"/>
                  </a:cubicBezTo>
                  <a:cubicBezTo>
                    <a:pt x="1561" y="859"/>
                    <a:pt x="1561" y="859"/>
                    <a:pt x="1561" y="859"/>
                  </a:cubicBezTo>
                  <a:cubicBezTo>
                    <a:pt x="1559" y="859"/>
                    <a:pt x="1554" y="859"/>
                    <a:pt x="1554" y="859"/>
                  </a:cubicBezTo>
                  <a:cubicBezTo>
                    <a:pt x="1554" y="859"/>
                    <a:pt x="1554" y="859"/>
                    <a:pt x="1554" y="859"/>
                  </a:cubicBezTo>
                  <a:cubicBezTo>
                    <a:pt x="1550" y="860"/>
                    <a:pt x="1546" y="860"/>
                    <a:pt x="1541" y="860"/>
                  </a:cubicBezTo>
                  <a:cubicBezTo>
                    <a:pt x="1541" y="860"/>
                    <a:pt x="1541" y="860"/>
                    <a:pt x="1541" y="860"/>
                  </a:cubicBezTo>
                  <a:cubicBezTo>
                    <a:pt x="1538" y="860"/>
                    <a:pt x="1533" y="859"/>
                    <a:pt x="1533" y="859"/>
                  </a:cubicBezTo>
                  <a:cubicBezTo>
                    <a:pt x="1533" y="859"/>
                    <a:pt x="1533" y="859"/>
                    <a:pt x="1533" y="859"/>
                  </a:cubicBezTo>
                  <a:cubicBezTo>
                    <a:pt x="1533" y="859"/>
                    <a:pt x="1533" y="859"/>
                    <a:pt x="1533" y="859"/>
                  </a:cubicBezTo>
                  <a:cubicBezTo>
                    <a:pt x="1533" y="859"/>
                    <a:pt x="1533" y="859"/>
                    <a:pt x="1533" y="859"/>
                  </a:cubicBezTo>
                  <a:cubicBezTo>
                    <a:pt x="1529" y="858"/>
                    <a:pt x="1527" y="858"/>
                    <a:pt x="1524" y="858"/>
                  </a:cubicBezTo>
                  <a:cubicBezTo>
                    <a:pt x="1524" y="858"/>
                    <a:pt x="1524" y="858"/>
                    <a:pt x="1524" y="858"/>
                  </a:cubicBezTo>
                  <a:cubicBezTo>
                    <a:pt x="1521" y="858"/>
                    <a:pt x="1517" y="856"/>
                    <a:pt x="1514" y="856"/>
                  </a:cubicBezTo>
                  <a:cubicBezTo>
                    <a:pt x="1514" y="856"/>
                    <a:pt x="1514" y="856"/>
                    <a:pt x="1514" y="856"/>
                  </a:cubicBezTo>
                  <a:cubicBezTo>
                    <a:pt x="1512" y="855"/>
                    <a:pt x="1507" y="854"/>
                    <a:pt x="1507" y="854"/>
                  </a:cubicBezTo>
                  <a:cubicBezTo>
                    <a:pt x="1507" y="854"/>
                    <a:pt x="1507" y="854"/>
                    <a:pt x="1507" y="854"/>
                  </a:cubicBezTo>
                  <a:cubicBezTo>
                    <a:pt x="1505" y="853"/>
                    <a:pt x="1503" y="853"/>
                    <a:pt x="1501" y="852"/>
                  </a:cubicBezTo>
                  <a:cubicBezTo>
                    <a:pt x="1501" y="852"/>
                    <a:pt x="1501" y="852"/>
                    <a:pt x="1501" y="852"/>
                  </a:cubicBezTo>
                  <a:cubicBezTo>
                    <a:pt x="1497" y="852"/>
                    <a:pt x="1494" y="851"/>
                    <a:pt x="1491" y="851"/>
                  </a:cubicBezTo>
                  <a:cubicBezTo>
                    <a:pt x="1491" y="851"/>
                    <a:pt x="1491" y="851"/>
                    <a:pt x="1491" y="851"/>
                  </a:cubicBezTo>
                  <a:cubicBezTo>
                    <a:pt x="1488" y="850"/>
                    <a:pt x="1484" y="849"/>
                    <a:pt x="1484" y="849"/>
                  </a:cubicBezTo>
                  <a:cubicBezTo>
                    <a:pt x="1484" y="849"/>
                    <a:pt x="1484" y="849"/>
                    <a:pt x="1484" y="849"/>
                  </a:cubicBezTo>
                  <a:cubicBezTo>
                    <a:pt x="1482" y="848"/>
                    <a:pt x="1479" y="848"/>
                    <a:pt x="1477" y="848"/>
                  </a:cubicBezTo>
                  <a:cubicBezTo>
                    <a:pt x="1477" y="848"/>
                    <a:pt x="1477" y="848"/>
                    <a:pt x="1477" y="848"/>
                  </a:cubicBezTo>
                  <a:cubicBezTo>
                    <a:pt x="1474" y="847"/>
                    <a:pt x="1470" y="847"/>
                    <a:pt x="1467" y="846"/>
                  </a:cubicBezTo>
                  <a:cubicBezTo>
                    <a:pt x="1467" y="846"/>
                    <a:pt x="1467" y="846"/>
                    <a:pt x="1467" y="846"/>
                  </a:cubicBezTo>
                  <a:cubicBezTo>
                    <a:pt x="1464" y="845"/>
                    <a:pt x="1461" y="844"/>
                    <a:pt x="1459" y="843"/>
                  </a:cubicBezTo>
                  <a:cubicBezTo>
                    <a:pt x="1459" y="843"/>
                    <a:pt x="1459" y="843"/>
                    <a:pt x="1459" y="843"/>
                  </a:cubicBezTo>
                  <a:cubicBezTo>
                    <a:pt x="1456" y="842"/>
                    <a:pt x="1453" y="841"/>
                    <a:pt x="1450" y="840"/>
                  </a:cubicBezTo>
                  <a:cubicBezTo>
                    <a:pt x="1450" y="840"/>
                    <a:pt x="1450" y="840"/>
                    <a:pt x="1450" y="840"/>
                  </a:cubicBezTo>
                  <a:cubicBezTo>
                    <a:pt x="1447" y="839"/>
                    <a:pt x="1442" y="837"/>
                    <a:pt x="1442" y="837"/>
                  </a:cubicBezTo>
                  <a:cubicBezTo>
                    <a:pt x="1442" y="837"/>
                    <a:pt x="1442" y="837"/>
                    <a:pt x="1442" y="837"/>
                  </a:cubicBezTo>
                  <a:cubicBezTo>
                    <a:pt x="1442" y="837"/>
                    <a:pt x="1442" y="837"/>
                    <a:pt x="1442" y="837"/>
                  </a:cubicBezTo>
                  <a:cubicBezTo>
                    <a:pt x="1441" y="837"/>
                    <a:pt x="1441" y="837"/>
                    <a:pt x="1441" y="837"/>
                  </a:cubicBezTo>
                  <a:cubicBezTo>
                    <a:pt x="1440" y="837"/>
                    <a:pt x="1439" y="836"/>
                    <a:pt x="1438" y="836"/>
                  </a:cubicBezTo>
                  <a:cubicBezTo>
                    <a:pt x="1438" y="836"/>
                    <a:pt x="1438" y="836"/>
                    <a:pt x="1438" y="836"/>
                  </a:cubicBezTo>
                  <a:cubicBezTo>
                    <a:pt x="1436" y="834"/>
                    <a:pt x="1433" y="833"/>
                    <a:pt x="1429" y="832"/>
                  </a:cubicBezTo>
                  <a:cubicBezTo>
                    <a:pt x="1429" y="832"/>
                    <a:pt x="1429" y="832"/>
                    <a:pt x="1429" y="832"/>
                  </a:cubicBezTo>
                  <a:cubicBezTo>
                    <a:pt x="1426" y="831"/>
                    <a:pt x="1422" y="829"/>
                    <a:pt x="1422" y="829"/>
                  </a:cubicBezTo>
                  <a:cubicBezTo>
                    <a:pt x="1422" y="829"/>
                    <a:pt x="1422" y="829"/>
                    <a:pt x="1422" y="829"/>
                  </a:cubicBezTo>
                  <a:cubicBezTo>
                    <a:pt x="1420" y="828"/>
                    <a:pt x="1420" y="828"/>
                    <a:pt x="1420" y="828"/>
                  </a:cubicBezTo>
                  <a:cubicBezTo>
                    <a:pt x="1420" y="828"/>
                    <a:pt x="1420" y="828"/>
                    <a:pt x="1420" y="828"/>
                  </a:cubicBezTo>
                  <a:cubicBezTo>
                    <a:pt x="1419" y="827"/>
                    <a:pt x="1415" y="826"/>
                    <a:pt x="1412" y="826"/>
                  </a:cubicBezTo>
                  <a:cubicBezTo>
                    <a:pt x="1412" y="826"/>
                    <a:pt x="1412" y="826"/>
                    <a:pt x="1412" y="826"/>
                  </a:cubicBezTo>
                  <a:cubicBezTo>
                    <a:pt x="1412" y="826"/>
                    <a:pt x="1412" y="826"/>
                    <a:pt x="1412" y="826"/>
                  </a:cubicBezTo>
                  <a:cubicBezTo>
                    <a:pt x="1412" y="826"/>
                    <a:pt x="1412" y="826"/>
                    <a:pt x="1412" y="826"/>
                  </a:cubicBezTo>
                  <a:cubicBezTo>
                    <a:pt x="1410" y="826"/>
                    <a:pt x="1408" y="826"/>
                    <a:pt x="1407" y="826"/>
                  </a:cubicBezTo>
                  <a:cubicBezTo>
                    <a:pt x="1407" y="826"/>
                    <a:pt x="1407" y="826"/>
                    <a:pt x="1407" y="826"/>
                  </a:cubicBezTo>
                  <a:cubicBezTo>
                    <a:pt x="1405" y="827"/>
                    <a:pt x="1404" y="827"/>
                    <a:pt x="1404" y="827"/>
                  </a:cubicBezTo>
                  <a:cubicBezTo>
                    <a:pt x="1404" y="827"/>
                    <a:pt x="1404" y="827"/>
                    <a:pt x="1404" y="827"/>
                  </a:cubicBezTo>
                  <a:cubicBezTo>
                    <a:pt x="1400" y="828"/>
                    <a:pt x="1397" y="828"/>
                    <a:pt x="1393" y="828"/>
                  </a:cubicBezTo>
                  <a:cubicBezTo>
                    <a:pt x="1393" y="828"/>
                    <a:pt x="1393" y="828"/>
                    <a:pt x="1393" y="828"/>
                  </a:cubicBezTo>
                  <a:cubicBezTo>
                    <a:pt x="1393" y="828"/>
                    <a:pt x="1393" y="828"/>
                    <a:pt x="1392" y="828"/>
                  </a:cubicBezTo>
                  <a:cubicBezTo>
                    <a:pt x="1392" y="828"/>
                    <a:pt x="1392" y="828"/>
                    <a:pt x="1392" y="828"/>
                  </a:cubicBezTo>
                  <a:cubicBezTo>
                    <a:pt x="1389" y="828"/>
                    <a:pt x="1386" y="827"/>
                    <a:pt x="1382" y="827"/>
                  </a:cubicBezTo>
                  <a:cubicBezTo>
                    <a:pt x="1382" y="827"/>
                    <a:pt x="1382" y="827"/>
                    <a:pt x="1382" y="827"/>
                  </a:cubicBezTo>
                  <a:cubicBezTo>
                    <a:pt x="1380" y="827"/>
                    <a:pt x="1377" y="827"/>
                    <a:pt x="1374" y="827"/>
                  </a:cubicBezTo>
                  <a:cubicBezTo>
                    <a:pt x="1374" y="827"/>
                    <a:pt x="1374" y="827"/>
                    <a:pt x="1374" y="827"/>
                  </a:cubicBezTo>
                  <a:cubicBezTo>
                    <a:pt x="1371" y="827"/>
                    <a:pt x="1368" y="826"/>
                    <a:pt x="1367" y="824"/>
                  </a:cubicBezTo>
                  <a:cubicBezTo>
                    <a:pt x="1367" y="824"/>
                    <a:pt x="1367" y="824"/>
                    <a:pt x="1367" y="824"/>
                  </a:cubicBezTo>
                  <a:cubicBezTo>
                    <a:pt x="1367" y="822"/>
                    <a:pt x="1367" y="820"/>
                    <a:pt x="1367" y="818"/>
                  </a:cubicBezTo>
                  <a:cubicBezTo>
                    <a:pt x="1367" y="818"/>
                    <a:pt x="1367" y="818"/>
                    <a:pt x="1367" y="818"/>
                  </a:cubicBezTo>
                  <a:cubicBezTo>
                    <a:pt x="1367" y="817"/>
                    <a:pt x="1366" y="815"/>
                    <a:pt x="1366" y="813"/>
                  </a:cubicBezTo>
                  <a:cubicBezTo>
                    <a:pt x="1366" y="813"/>
                    <a:pt x="1366" y="813"/>
                    <a:pt x="1366" y="813"/>
                  </a:cubicBezTo>
                  <a:cubicBezTo>
                    <a:pt x="1366" y="812"/>
                    <a:pt x="1366" y="811"/>
                    <a:pt x="1366" y="810"/>
                  </a:cubicBezTo>
                  <a:cubicBezTo>
                    <a:pt x="1366" y="810"/>
                    <a:pt x="1366" y="810"/>
                    <a:pt x="1366" y="810"/>
                  </a:cubicBezTo>
                  <a:cubicBezTo>
                    <a:pt x="1365" y="809"/>
                    <a:pt x="1365" y="809"/>
                    <a:pt x="1365" y="809"/>
                  </a:cubicBezTo>
                  <a:cubicBezTo>
                    <a:pt x="1365" y="809"/>
                    <a:pt x="1365" y="809"/>
                    <a:pt x="1365" y="809"/>
                  </a:cubicBezTo>
                  <a:cubicBezTo>
                    <a:pt x="1365" y="809"/>
                    <a:pt x="1365" y="809"/>
                    <a:pt x="1365" y="809"/>
                  </a:cubicBezTo>
                  <a:cubicBezTo>
                    <a:pt x="1365" y="809"/>
                    <a:pt x="1365" y="809"/>
                    <a:pt x="1365" y="809"/>
                  </a:cubicBezTo>
                  <a:cubicBezTo>
                    <a:pt x="1363" y="806"/>
                    <a:pt x="1363" y="806"/>
                    <a:pt x="1363" y="806"/>
                  </a:cubicBezTo>
                  <a:cubicBezTo>
                    <a:pt x="1361" y="804"/>
                    <a:pt x="1360" y="802"/>
                    <a:pt x="1358" y="800"/>
                  </a:cubicBezTo>
                  <a:cubicBezTo>
                    <a:pt x="1358" y="800"/>
                    <a:pt x="1358" y="800"/>
                    <a:pt x="1358" y="800"/>
                  </a:cubicBezTo>
                  <a:cubicBezTo>
                    <a:pt x="1356" y="798"/>
                    <a:pt x="1354" y="795"/>
                    <a:pt x="1354" y="795"/>
                  </a:cubicBezTo>
                  <a:cubicBezTo>
                    <a:pt x="1354" y="795"/>
                    <a:pt x="1354" y="795"/>
                    <a:pt x="1354" y="795"/>
                  </a:cubicBezTo>
                  <a:cubicBezTo>
                    <a:pt x="1352" y="793"/>
                    <a:pt x="1352" y="793"/>
                    <a:pt x="1352" y="793"/>
                  </a:cubicBezTo>
                  <a:cubicBezTo>
                    <a:pt x="1351" y="791"/>
                    <a:pt x="1349" y="788"/>
                    <a:pt x="1347" y="786"/>
                  </a:cubicBezTo>
                  <a:cubicBezTo>
                    <a:pt x="1347" y="786"/>
                    <a:pt x="1347" y="786"/>
                    <a:pt x="1347" y="786"/>
                  </a:cubicBezTo>
                  <a:cubicBezTo>
                    <a:pt x="1346" y="783"/>
                    <a:pt x="1344" y="782"/>
                    <a:pt x="1343" y="778"/>
                  </a:cubicBezTo>
                  <a:cubicBezTo>
                    <a:pt x="1343" y="778"/>
                    <a:pt x="1343" y="778"/>
                    <a:pt x="1343" y="778"/>
                  </a:cubicBezTo>
                  <a:cubicBezTo>
                    <a:pt x="1342" y="775"/>
                    <a:pt x="1342" y="773"/>
                    <a:pt x="1342" y="770"/>
                  </a:cubicBezTo>
                  <a:cubicBezTo>
                    <a:pt x="1342" y="770"/>
                    <a:pt x="1342" y="770"/>
                    <a:pt x="1342" y="770"/>
                  </a:cubicBezTo>
                  <a:cubicBezTo>
                    <a:pt x="1342" y="768"/>
                    <a:pt x="1341" y="764"/>
                    <a:pt x="1341" y="764"/>
                  </a:cubicBezTo>
                  <a:cubicBezTo>
                    <a:pt x="1341" y="764"/>
                    <a:pt x="1341" y="764"/>
                    <a:pt x="1341" y="764"/>
                  </a:cubicBezTo>
                  <a:cubicBezTo>
                    <a:pt x="1341" y="760"/>
                    <a:pt x="1341" y="760"/>
                    <a:pt x="1341" y="760"/>
                  </a:cubicBezTo>
                  <a:cubicBezTo>
                    <a:pt x="1341" y="758"/>
                    <a:pt x="1340" y="754"/>
                    <a:pt x="1339" y="751"/>
                  </a:cubicBezTo>
                  <a:cubicBezTo>
                    <a:pt x="1339" y="751"/>
                    <a:pt x="1339" y="751"/>
                    <a:pt x="1339" y="751"/>
                  </a:cubicBezTo>
                  <a:cubicBezTo>
                    <a:pt x="1338" y="749"/>
                    <a:pt x="1337" y="745"/>
                    <a:pt x="1336" y="742"/>
                  </a:cubicBezTo>
                  <a:cubicBezTo>
                    <a:pt x="1336" y="742"/>
                    <a:pt x="1336" y="742"/>
                    <a:pt x="1336" y="742"/>
                  </a:cubicBezTo>
                  <a:cubicBezTo>
                    <a:pt x="1336" y="739"/>
                    <a:pt x="1335" y="736"/>
                    <a:pt x="1335" y="733"/>
                  </a:cubicBezTo>
                  <a:cubicBezTo>
                    <a:pt x="1335" y="733"/>
                    <a:pt x="1335" y="733"/>
                    <a:pt x="1335" y="733"/>
                  </a:cubicBezTo>
                  <a:cubicBezTo>
                    <a:pt x="1334" y="730"/>
                    <a:pt x="1334" y="727"/>
                    <a:pt x="1333" y="724"/>
                  </a:cubicBezTo>
                  <a:cubicBezTo>
                    <a:pt x="1333" y="724"/>
                    <a:pt x="1333" y="724"/>
                    <a:pt x="1333" y="724"/>
                  </a:cubicBezTo>
                  <a:cubicBezTo>
                    <a:pt x="1333" y="720"/>
                    <a:pt x="1332" y="718"/>
                    <a:pt x="1327" y="717"/>
                  </a:cubicBezTo>
                  <a:cubicBezTo>
                    <a:pt x="1327" y="717"/>
                    <a:pt x="1327" y="717"/>
                    <a:pt x="1327" y="717"/>
                  </a:cubicBezTo>
                  <a:cubicBezTo>
                    <a:pt x="1325" y="717"/>
                    <a:pt x="1324" y="717"/>
                    <a:pt x="1323" y="716"/>
                  </a:cubicBezTo>
                  <a:cubicBezTo>
                    <a:pt x="1323" y="716"/>
                    <a:pt x="1323" y="716"/>
                    <a:pt x="1323" y="716"/>
                  </a:cubicBezTo>
                  <a:cubicBezTo>
                    <a:pt x="1322" y="716"/>
                    <a:pt x="1321" y="714"/>
                    <a:pt x="1321" y="713"/>
                  </a:cubicBezTo>
                  <a:cubicBezTo>
                    <a:pt x="1321" y="713"/>
                    <a:pt x="1321" y="713"/>
                    <a:pt x="1321" y="713"/>
                  </a:cubicBezTo>
                  <a:cubicBezTo>
                    <a:pt x="1321" y="712"/>
                    <a:pt x="1322" y="711"/>
                    <a:pt x="1322" y="709"/>
                  </a:cubicBezTo>
                  <a:cubicBezTo>
                    <a:pt x="1322" y="709"/>
                    <a:pt x="1322" y="709"/>
                    <a:pt x="1322" y="709"/>
                  </a:cubicBezTo>
                  <a:cubicBezTo>
                    <a:pt x="1323" y="708"/>
                    <a:pt x="1323" y="705"/>
                    <a:pt x="1324" y="704"/>
                  </a:cubicBezTo>
                  <a:cubicBezTo>
                    <a:pt x="1324" y="704"/>
                    <a:pt x="1324" y="704"/>
                    <a:pt x="1324" y="704"/>
                  </a:cubicBezTo>
                  <a:cubicBezTo>
                    <a:pt x="1324" y="702"/>
                    <a:pt x="1325" y="700"/>
                    <a:pt x="1327" y="697"/>
                  </a:cubicBezTo>
                  <a:cubicBezTo>
                    <a:pt x="1327" y="697"/>
                    <a:pt x="1327" y="697"/>
                    <a:pt x="1327" y="697"/>
                  </a:cubicBezTo>
                  <a:cubicBezTo>
                    <a:pt x="1327" y="697"/>
                    <a:pt x="1328" y="696"/>
                    <a:pt x="1328" y="695"/>
                  </a:cubicBezTo>
                  <a:cubicBezTo>
                    <a:pt x="1328" y="695"/>
                    <a:pt x="1328" y="695"/>
                    <a:pt x="1328" y="695"/>
                  </a:cubicBezTo>
                  <a:cubicBezTo>
                    <a:pt x="1328" y="695"/>
                    <a:pt x="1328" y="695"/>
                    <a:pt x="1328" y="695"/>
                  </a:cubicBezTo>
                  <a:cubicBezTo>
                    <a:pt x="1328" y="695"/>
                    <a:pt x="1328" y="695"/>
                    <a:pt x="1328" y="695"/>
                  </a:cubicBezTo>
                  <a:cubicBezTo>
                    <a:pt x="1327" y="695"/>
                    <a:pt x="1326" y="695"/>
                    <a:pt x="1325" y="695"/>
                  </a:cubicBezTo>
                  <a:cubicBezTo>
                    <a:pt x="1325" y="695"/>
                    <a:pt x="1325" y="695"/>
                    <a:pt x="1325" y="695"/>
                  </a:cubicBezTo>
                  <a:cubicBezTo>
                    <a:pt x="1323" y="695"/>
                    <a:pt x="1321" y="695"/>
                    <a:pt x="1320" y="695"/>
                  </a:cubicBezTo>
                  <a:cubicBezTo>
                    <a:pt x="1320" y="695"/>
                    <a:pt x="1320" y="695"/>
                    <a:pt x="1320" y="695"/>
                  </a:cubicBezTo>
                  <a:cubicBezTo>
                    <a:pt x="1318" y="695"/>
                    <a:pt x="1317" y="695"/>
                    <a:pt x="1315" y="695"/>
                  </a:cubicBezTo>
                  <a:cubicBezTo>
                    <a:pt x="1315" y="695"/>
                    <a:pt x="1315" y="695"/>
                    <a:pt x="1315" y="695"/>
                  </a:cubicBezTo>
                  <a:cubicBezTo>
                    <a:pt x="1314" y="695"/>
                    <a:pt x="1313" y="695"/>
                    <a:pt x="1313" y="695"/>
                  </a:cubicBezTo>
                  <a:cubicBezTo>
                    <a:pt x="1313" y="695"/>
                    <a:pt x="1313" y="695"/>
                    <a:pt x="1313" y="695"/>
                  </a:cubicBezTo>
                  <a:cubicBezTo>
                    <a:pt x="1310" y="695"/>
                    <a:pt x="1309" y="694"/>
                    <a:pt x="1307" y="694"/>
                  </a:cubicBezTo>
                  <a:cubicBezTo>
                    <a:pt x="1307" y="694"/>
                    <a:pt x="1307" y="694"/>
                    <a:pt x="1307" y="694"/>
                  </a:cubicBezTo>
                  <a:cubicBezTo>
                    <a:pt x="1305" y="693"/>
                    <a:pt x="1304" y="692"/>
                    <a:pt x="1301" y="690"/>
                  </a:cubicBezTo>
                  <a:cubicBezTo>
                    <a:pt x="1301" y="690"/>
                    <a:pt x="1301" y="690"/>
                    <a:pt x="1301" y="690"/>
                  </a:cubicBezTo>
                  <a:cubicBezTo>
                    <a:pt x="1299" y="689"/>
                    <a:pt x="1296" y="687"/>
                    <a:pt x="1296" y="687"/>
                  </a:cubicBezTo>
                  <a:cubicBezTo>
                    <a:pt x="1296" y="687"/>
                    <a:pt x="1296" y="687"/>
                    <a:pt x="1296" y="687"/>
                  </a:cubicBezTo>
                  <a:cubicBezTo>
                    <a:pt x="1293" y="686"/>
                    <a:pt x="1293" y="686"/>
                    <a:pt x="1293" y="686"/>
                  </a:cubicBezTo>
                  <a:cubicBezTo>
                    <a:pt x="1291" y="684"/>
                    <a:pt x="1289" y="680"/>
                    <a:pt x="1287" y="678"/>
                  </a:cubicBezTo>
                  <a:cubicBezTo>
                    <a:pt x="1287" y="678"/>
                    <a:pt x="1287" y="678"/>
                    <a:pt x="1287" y="678"/>
                  </a:cubicBezTo>
                  <a:cubicBezTo>
                    <a:pt x="1287" y="676"/>
                    <a:pt x="1284" y="674"/>
                    <a:pt x="1284" y="674"/>
                  </a:cubicBezTo>
                  <a:cubicBezTo>
                    <a:pt x="1284" y="674"/>
                    <a:pt x="1284" y="674"/>
                    <a:pt x="1284" y="674"/>
                  </a:cubicBezTo>
                  <a:cubicBezTo>
                    <a:pt x="1283" y="673"/>
                    <a:pt x="1283" y="673"/>
                    <a:pt x="1283" y="673"/>
                  </a:cubicBezTo>
                  <a:cubicBezTo>
                    <a:pt x="1281" y="670"/>
                    <a:pt x="1281" y="670"/>
                    <a:pt x="1281" y="670"/>
                  </a:cubicBezTo>
                  <a:cubicBezTo>
                    <a:pt x="1280" y="669"/>
                    <a:pt x="1280" y="668"/>
                    <a:pt x="1277" y="668"/>
                  </a:cubicBezTo>
                  <a:cubicBezTo>
                    <a:pt x="1277" y="668"/>
                    <a:pt x="1277" y="668"/>
                    <a:pt x="1277" y="668"/>
                  </a:cubicBezTo>
                  <a:cubicBezTo>
                    <a:pt x="1275" y="667"/>
                    <a:pt x="1274" y="667"/>
                    <a:pt x="1273" y="666"/>
                  </a:cubicBezTo>
                  <a:cubicBezTo>
                    <a:pt x="1273" y="666"/>
                    <a:pt x="1273" y="666"/>
                    <a:pt x="1273" y="666"/>
                  </a:cubicBezTo>
                  <a:cubicBezTo>
                    <a:pt x="1273" y="665"/>
                    <a:pt x="1272" y="664"/>
                    <a:pt x="1272" y="664"/>
                  </a:cubicBezTo>
                  <a:cubicBezTo>
                    <a:pt x="1272" y="664"/>
                    <a:pt x="1272" y="664"/>
                    <a:pt x="1272" y="664"/>
                  </a:cubicBezTo>
                  <a:cubicBezTo>
                    <a:pt x="1272" y="663"/>
                    <a:pt x="1272" y="663"/>
                    <a:pt x="1272" y="663"/>
                  </a:cubicBezTo>
                  <a:cubicBezTo>
                    <a:pt x="1272" y="663"/>
                    <a:pt x="1272" y="663"/>
                    <a:pt x="1272" y="663"/>
                  </a:cubicBezTo>
                  <a:cubicBezTo>
                    <a:pt x="1272" y="662"/>
                    <a:pt x="1272" y="662"/>
                    <a:pt x="1272" y="661"/>
                  </a:cubicBezTo>
                  <a:cubicBezTo>
                    <a:pt x="1272" y="661"/>
                    <a:pt x="1272" y="661"/>
                    <a:pt x="1272" y="661"/>
                  </a:cubicBezTo>
                  <a:cubicBezTo>
                    <a:pt x="1272" y="660"/>
                    <a:pt x="1271" y="660"/>
                    <a:pt x="1271" y="660"/>
                  </a:cubicBezTo>
                  <a:cubicBezTo>
                    <a:pt x="1271" y="660"/>
                    <a:pt x="1271" y="660"/>
                    <a:pt x="1271" y="660"/>
                  </a:cubicBezTo>
                  <a:cubicBezTo>
                    <a:pt x="1269" y="657"/>
                    <a:pt x="1269" y="657"/>
                    <a:pt x="1269" y="657"/>
                  </a:cubicBezTo>
                  <a:cubicBezTo>
                    <a:pt x="1269" y="657"/>
                    <a:pt x="1268" y="656"/>
                    <a:pt x="1267" y="655"/>
                  </a:cubicBezTo>
                  <a:cubicBezTo>
                    <a:pt x="1267" y="655"/>
                    <a:pt x="1267" y="655"/>
                    <a:pt x="1267" y="655"/>
                  </a:cubicBezTo>
                  <a:cubicBezTo>
                    <a:pt x="1267" y="654"/>
                    <a:pt x="1264" y="651"/>
                    <a:pt x="1263" y="650"/>
                  </a:cubicBezTo>
                  <a:cubicBezTo>
                    <a:pt x="1263" y="650"/>
                    <a:pt x="1263" y="650"/>
                    <a:pt x="1263" y="650"/>
                  </a:cubicBezTo>
                  <a:cubicBezTo>
                    <a:pt x="1262" y="649"/>
                    <a:pt x="1259" y="646"/>
                    <a:pt x="1259" y="646"/>
                  </a:cubicBezTo>
                  <a:cubicBezTo>
                    <a:pt x="1259" y="646"/>
                    <a:pt x="1259" y="646"/>
                    <a:pt x="1259" y="646"/>
                  </a:cubicBezTo>
                  <a:cubicBezTo>
                    <a:pt x="1257" y="644"/>
                    <a:pt x="1257" y="644"/>
                    <a:pt x="1257" y="644"/>
                  </a:cubicBezTo>
                  <a:cubicBezTo>
                    <a:pt x="1256" y="643"/>
                    <a:pt x="1252" y="641"/>
                    <a:pt x="1251" y="640"/>
                  </a:cubicBezTo>
                  <a:cubicBezTo>
                    <a:pt x="1251" y="640"/>
                    <a:pt x="1251" y="640"/>
                    <a:pt x="1251" y="640"/>
                  </a:cubicBezTo>
                  <a:cubicBezTo>
                    <a:pt x="1248" y="639"/>
                    <a:pt x="1245" y="636"/>
                    <a:pt x="1245" y="636"/>
                  </a:cubicBezTo>
                  <a:cubicBezTo>
                    <a:pt x="1245" y="636"/>
                    <a:pt x="1245" y="636"/>
                    <a:pt x="1245" y="636"/>
                  </a:cubicBezTo>
                  <a:cubicBezTo>
                    <a:pt x="1243" y="633"/>
                    <a:pt x="1243" y="633"/>
                    <a:pt x="1243" y="633"/>
                  </a:cubicBezTo>
                  <a:cubicBezTo>
                    <a:pt x="1242" y="632"/>
                    <a:pt x="1240" y="630"/>
                    <a:pt x="1239" y="628"/>
                  </a:cubicBezTo>
                  <a:cubicBezTo>
                    <a:pt x="1239" y="628"/>
                    <a:pt x="1239" y="628"/>
                    <a:pt x="1239" y="628"/>
                  </a:cubicBezTo>
                  <a:cubicBezTo>
                    <a:pt x="1239" y="628"/>
                    <a:pt x="1239" y="628"/>
                    <a:pt x="1239" y="628"/>
                  </a:cubicBezTo>
                  <a:cubicBezTo>
                    <a:pt x="1239" y="628"/>
                    <a:pt x="1239" y="628"/>
                    <a:pt x="1239" y="628"/>
                  </a:cubicBezTo>
                  <a:cubicBezTo>
                    <a:pt x="1238" y="627"/>
                    <a:pt x="1237" y="627"/>
                    <a:pt x="1236" y="626"/>
                  </a:cubicBezTo>
                  <a:cubicBezTo>
                    <a:pt x="1236" y="626"/>
                    <a:pt x="1236" y="626"/>
                    <a:pt x="1236" y="626"/>
                  </a:cubicBezTo>
                  <a:cubicBezTo>
                    <a:pt x="1235" y="625"/>
                    <a:pt x="1232" y="626"/>
                    <a:pt x="1228" y="623"/>
                  </a:cubicBezTo>
                  <a:cubicBezTo>
                    <a:pt x="1228" y="623"/>
                    <a:pt x="1228" y="623"/>
                    <a:pt x="1228" y="623"/>
                  </a:cubicBezTo>
                  <a:cubicBezTo>
                    <a:pt x="1226" y="622"/>
                    <a:pt x="1227" y="622"/>
                    <a:pt x="1225" y="622"/>
                  </a:cubicBezTo>
                  <a:cubicBezTo>
                    <a:pt x="1225" y="622"/>
                    <a:pt x="1225" y="622"/>
                    <a:pt x="1225" y="622"/>
                  </a:cubicBezTo>
                  <a:cubicBezTo>
                    <a:pt x="1222" y="621"/>
                    <a:pt x="1221" y="620"/>
                    <a:pt x="1219" y="620"/>
                  </a:cubicBezTo>
                  <a:cubicBezTo>
                    <a:pt x="1219" y="620"/>
                    <a:pt x="1219" y="620"/>
                    <a:pt x="1219" y="620"/>
                  </a:cubicBezTo>
                  <a:cubicBezTo>
                    <a:pt x="1217" y="619"/>
                    <a:pt x="1213" y="618"/>
                    <a:pt x="1213" y="618"/>
                  </a:cubicBezTo>
                  <a:cubicBezTo>
                    <a:pt x="1213" y="618"/>
                    <a:pt x="1213" y="618"/>
                    <a:pt x="1213" y="618"/>
                  </a:cubicBezTo>
                  <a:cubicBezTo>
                    <a:pt x="1211" y="618"/>
                    <a:pt x="1207" y="618"/>
                    <a:pt x="1204" y="616"/>
                  </a:cubicBezTo>
                  <a:cubicBezTo>
                    <a:pt x="1204" y="616"/>
                    <a:pt x="1204" y="616"/>
                    <a:pt x="1204" y="616"/>
                  </a:cubicBezTo>
                  <a:cubicBezTo>
                    <a:pt x="1203" y="615"/>
                    <a:pt x="1203" y="615"/>
                    <a:pt x="1200" y="614"/>
                  </a:cubicBezTo>
                  <a:cubicBezTo>
                    <a:pt x="1200" y="614"/>
                    <a:pt x="1200" y="614"/>
                    <a:pt x="1200" y="614"/>
                  </a:cubicBezTo>
                  <a:cubicBezTo>
                    <a:pt x="1199" y="614"/>
                    <a:pt x="1196" y="614"/>
                    <a:pt x="1195" y="614"/>
                  </a:cubicBezTo>
                  <a:cubicBezTo>
                    <a:pt x="1195" y="614"/>
                    <a:pt x="1195" y="614"/>
                    <a:pt x="1195" y="614"/>
                  </a:cubicBezTo>
                  <a:cubicBezTo>
                    <a:pt x="1195" y="614"/>
                    <a:pt x="1194" y="614"/>
                    <a:pt x="1193" y="614"/>
                  </a:cubicBezTo>
                  <a:cubicBezTo>
                    <a:pt x="1193" y="614"/>
                    <a:pt x="1193" y="614"/>
                    <a:pt x="1193" y="614"/>
                  </a:cubicBezTo>
                  <a:cubicBezTo>
                    <a:pt x="1193" y="614"/>
                    <a:pt x="1192" y="614"/>
                    <a:pt x="1192" y="614"/>
                  </a:cubicBezTo>
                  <a:cubicBezTo>
                    <a:pt x="1192" y="614"/>
                    <a:pt x="1192" y="614"/>
                    <a:pt x="1192" y="614"/>
                  </a:cubicBezTo>
                  <a:cubicBezTo>
                    <a:pt x="1190" y="614"/>
                    <a:pt x="1188" y="614"/>
                    <a:pt x="1187" y="614"/>
                  </a:cubicBezTo>
                  <a:cubicBezTo>
                    <a:pt x="1187" y="614"/>
                    <a:pt x="1187" y="614"/>
                    <a:pt x="1187" y="614"/>
                  </a:cubicBezTo>
                  <a:cubicBezTo>
                    <a:pt x="1186" y="614"/>
                    <a:pt x="1185" y="614"/>
                    <a:pt x="1184" y="614"/>
                  </a:cubicBezTo>
                  <a:cubicBezTo>
                    <a:pt x="1184" y="614"/>
                    <a:pt x="1184" y="614"/>
                    <a:pt x="1184" y="614"/>
                  </a:cubicBezTo>
                  <a:cubicBezTo>
                    <a:pt x="1184" y="614"/>
                    <a:pt x="1184" y="614"/>
                    <a:pt x="1184" y="614"/>
                  </a:cubicBezTo>
                  <a:cubicBezTo>
                    <a:pt x="1184" y="614"/>
                    <a:pt x="1184" y="614"/>
                    <a:pt x="1184" y="614"/>
                  </a:cubicBezTo>
                  <a:cubicBezTo>
                    <a:pt x="1183" y="614"/>
                    <a:pt x="1181" y="615"/>
                    <a:pt x="1179" y="615"/>
                  </a:cubicBezTo>
                  <a:cubicBezTo>
                    <a:pt x="1179" y="615"/>
                    <a:pt x="1179" y="615"/>
                    <a:pt x="1179" y="615"/>
                  </a:cubicBezTo>
                  <a:cubicBezTo>
                    <a:pt x="1179" y="615"/>
                    <a:pt x="1179" y="615"/>
                    <a:pt x="1179" y="615"/>
                  </a:cubicBezTo>
                  <a:cubicBezTo>
                    <a:pt x="1179" y="615"/>
                    <a:pt x="1179" y="615"/>
                    <a:pt x="1179" y="615"/>
                  </a:cubicBezTo>
                  <a:cubicBezTo>
                    <a:pt x="1177" y="615"/>
                    <a:pt x="1177" y="614"/>
                    <a:pt x="1175" y="614"/>
                  </a:cubicBezTo>
                  <a:cubicBezTo>
                    <a:pt x="1175" y="614"/>
                    <a:pt x="1175" y="614"/>
                    <a:pt x="1175" y="614"/>
                  </a:cubicBezTo>
                  <a:cubicBezTo>
                    <a:pt x="1175" y="614"/>
                    <a:pt x="1175" y="614"/>
                    <a:pt x="1175" y="614"/>
                  </a:cubicBezTo>
                  <a:cubicBezTo>
                    <a:pt x="1175" y="614"/>
                    <a:pt x="1175" y="614"/>
                    <a:pt x="1175" y="614"/>
                  </a:cubicBezTo>
                  <a:cubicBezTo>
                    <a:pt x="1173" y="613"/>
                    <a:pt x="1171" y="611"/>
                    <a:pt x="1169" y="611"/>
                  </a:cubicBezTo>
                  <a:cubicBezTo>
                    <a:pt x="1169" y="611"/>
                    <a:pt x="1169" y="611"/>
                    <a:pt x="1169" y="611"/>
                  </a:cubicBezTo>
                  <a:cubicBezTo>
                    <a:pt x="1168" y="610"/>
                    <a:pt x="1166" y="610"/>
                    <a:pt x="1164" y="610"/>
                  </a:cubicBezTo>
                  <a:cubicBezTo>
                    <a:pt x="1164" y="610"/>
                    <a:pt x="1164" y="610"/>
                    <a:pt x="1164" y="610"/>
                  </a:cubicBezTo>
                  <a:cubicBezTo>
                    <a:pt x="1160" y="610"/>
                    <a:pt x="1158" y="605"/>
                    <a:pt x="1157" y="604"/>
                  </a:cubicBezTo>
                  <a:cubicBezTo>
                    <a:pt x="1157" y="604"/>
                    <a:pt x="1157" y="604"/>
                    <a:pt x="1157" y="604"/>
                  </a:cubicBezTo>
                  <a:cubicBezTo>
                    <a:pt x="1156" y="603"/>
                    <a:pt x="1152" y="602"/>
                    <a:pt x="1149" y="602"/>
                  </a:cubicBezTo>
                  <a:cubicBezTo>
                    <a:pt x="1149" y="602"/>
                    <a:pt x="1149" y="602"/>
                    <a:pt x="1149" y="602"/>
                  </a:cubicBezTo>
                  <a:cubicBezTo>
                    <a:pt x="1146" y="602"/>
                    <a:pt x="1143" y="602"/>
                    <a:pt x="1143" y="602"/>
                  </a:cubicBezTo>
                  <a:cubicBezTo>
                    <a:pt x="1143" y="602"/>
                    <a:pt x="1143" y="602"/>
                    <a:pt x="1143" y="602"/>
                  </a:cubicBezTo>
                  <a:cubicBezTo>
                    <a:pt x="1139" y="601"/>
                    <a:pt x="1136" y="602"/>
                    <a:pt x="1132" y="599"/>
                  </a:cubicBezTo>
                  <a:cubicBezTo>
                    <a:pt x="1132" y="599"/>
                    <a:pt x="1132" y="599"/>
                    <a:pt x="1132" y="599"/>
                  </a:cubicBezTo>
                  <a:cubicBezTo>
                    <a:pt x="1129" y="598"/>
                    <a:pt x="1128" y="598"/>
                    <a:pt x="1127" y="598"/>
                  </a:cubicBezTo>
                  <a:cubicBezTo>
                    <a:pt x="1127" y="598"/>
                    <a:pt x="1127" y="598"/>
                    <a:pt x="1127" y="598"/>
                  </a:cubicBezTo>
                  <a:cubicBezTo>
                    <a:pt x="1125" y="597"/>
                    <a:pt x="1125" y="595"/>
                    <a:pt x="1124" y="592"/>
                  </a:cubicBezTo>
                  <a:cubicBezTo>
                    <a:pt x="1124" y="592"/>
                    <a:pt x="1124" y="592"/>
                    <a:pt x="1124" y="592"/>
                  </a:cubicBezTo>
                  <a:cubicBezTo>
                    <a:pt x="1124" y="592"/>
                    <a:pt x="1124" y="592"/>
                    <a:pt x="1124" y="592"/>
                  </a:cubicBezTo>
                  <a:cubicBezTo>
                    <a:pt x="1124" y="592"/>
                    <a:pt x="1124" y="592"/>
                    <a:pt x="1124" y="592"/>
                  </a:cubicBezTo>
                  <a:cubicBezTo>
                    <a:pt x="1124" y="592"/>
                    <a:pt x="1124" y="592"/>
                    <a:pt x="1123" y="592"/>
                  </a:cubicBezTo>
                  <a:cubicBezTo>
                    <a:pt x="1123" y="592"/>
                    <a:pt x="1123" y="592"/>
                    <a:pt x="1123" y="592"/>
                  </a:cubicBezTo>
                  <a:cubicBezTo>
                    <a:pt x="1123" y="593"/>
                    <a:pt x="1122" y="593"/>
                    <a:pt x="1121" y="593"/>
                  </a:cubicBezTo>
                  <a:cubicBezTo>
                    <a:pt x="1121" y="593"/>
                    <a:pt x="1121" y="593"/>
                    <a:pt x="1121" y="593"/>
                  </a:cubicBezTo>
                  <a:cubicBezTo>
                    <a:pt x="1119" y="593"/>
                    <a:pt x="1118" y="591"/>
                    <a:pt x="1117" y="591"/>
                  </a:cubicBezTo>
                  <a:cubicBezTo>
                    <a:pt x="1117" y="591"/>
                    <a:pt x="1117" y="591"/>
                    <a:pt x="1117" y="591"/>
                  </a:cubicBezTo>
                  <a:cubicBezTo>
                    <a:pt x="1115" y="590"/>
                    <a:pt x="1115" y="590"/>
                    <a:pt x="1114" y="590"/>
                  </a:cubicBezTo>
                  <a:cubicBezTo>
                    <a:pt x="1114" y="590"/>
                    <a:pt x="1114" y="590"/>
                    <a:pt x="1114" y="590"/>
                  </a:cubicBezTo>
                  <a:cubicBezTo>
                    <a:pt x="1112" y="590"/>
                    <a:pt x="1110" y="589"/>
                    <a:pt x="1109" y="586"/>
                  </a:cubicBezTo>
                  <a:cubicBezTo>
                    <a:pt x="1109" y="586"/>
                    <a:pt x="1109" y="586"/>
                    <a:pt x="1109" y="586"/>
                  </a:cubicBezTo>
                  <a:cubicBezTo>
                    <a:pt x="1109" y="586"/>
                    <a:pt x="1109" y="586"/>
                    <a:pt x="1109" y="586"/>
                  </a:cubicBezTo>
                  <a:cubicBezTo>
                    <a:pt x="1109" y="586"/>
                    <a:pt x="1109" y="586"/>
                    <a:pt x="1109" y="586"/>
                  </a:cubicBezTo>
                  <a:cubicBezTo>
                    <a:pt x="1108" y="583"/>
                    <a:pt x="1105" y="582"/>
                    <a:pt x="1102" y="583"/>
                  </a:cubicBezTo>
                  <a:cubicBezTo>
                    <a:pt x="1102" y="583"/>
                    <a:pt x="1102" y="583"/>
                    <a:pt x="1102" y="583"/>
                  </a:cubicBezTo>
                  <a:cubicBezTo>
                    <a:pt x="1102" y="583"/>
                    <a:pt x="1101" y="583"/>
                    <a:pt x="1101" y="583"/>
                  </a:cubicBezTo>
                  <a:cubicBezTo>
                    <a:pt x="1101" y="583"/>
                    <a:pt x="1101" y="583"/>
                    <a:pt x="1101" y="583"/>
                  </a:cubicBezTo>
                  <a:cubicBezTo>
                    <a:pt x="1100" y="583"/>
                    <a:pt x="1100" y="583"/>
                    <a:pt x="1099" y="583"/>
                  </a:cubicBezTo>
                  <a:cubicBezTo>
                    <a:pt x="1099" y="583"/>
                    <a:pt x="1099" y="583"/>
                    <a:pt x="1099" y="583"/>
                  </a:cubicBezTo>
                  <a:cubicBezTo>
                    <a:pt x="1098" y="583"/>
                    <a:pt x="1096" y="584"/>
                    <a:pt x="1095" y="584"/>
                  </a:cubicBezTo>
                  <a:cubicBezTo>
                    <a:pt x="1095" y="584"/>
                    <a:pt x="1095" y="584"/>
                    <a:pt x="1095" y="584"/>
                  </a:cubicBezTo>
                  <a:cubicBezTo>
                    <a:pt x="1094" y="584"/>
                    <a:pt x="1094" y="584"/>
                    <a:pt x="1093" y="583"/>
                  </a:cubicBezTo>
                  <a:cubicBezTo>
                    <a:pt x="1093" y="583"/>
                    <a:pt x="1093" y="583"/>
                    <a:pt x="1093" y="583"/>
                  </a:cubicBezTo>
                  <a:cubicBezTo>
                    <a:pt x="1092" y="583"/>
                    <a:pt x="1091" y="582"/>
                    <a:pt x="1091" y="581"/>
                  </a:cubicBezTo>
                  <a:cubicBezTo>
                    <a:pt x="1091" y="581"/>
                    <a:pt x="1091" y="581"/>
                    <a:pt x="1091" y="581"/>
                  </a:cubicBezTo>
                  <a:cubicBezTo>
                    <a:pt x="1091" y="580"/>
                    <a:pt x="1092" y="579"/>
                    <a:pt x="1093" y="578"/>
                  </a:cubicBezTo>
                  <a:cubicBezTo>
                    <a:pt x="1093" y="578"/>
                    <a:pt x="1093" y="578"/>
                    <a:pt x="1093" y="578"/>
                  </a:cubicBezTo>
                  <a:cubicBezTo>
                    <a:pt x="1094" y="577"/>
                    <a:pt x="1094" y="577"/>
                    <a:pt x="1094" y="577"/>
                  </a:cubicBezTo>
                  <a:cubicBezTo>
                    <a:pt x="1094" y="577"/>
                    <a:pt x="1094" y="577"/>
                    <a:pt x="1094" y="577"/>
                  </a:cubicBezTo>
                  <a:cubicBezTo>
                    <a:pt x="1094" y="576"/>
                    <a:pt x="1093" y="575"/>
                    <a:pt x="1093" y="575"/>
                  </a:cubicBezTo>
                  <a:cubicBezTo>
                    <a:pt x="1093" y="575"/>
                    <a:pt x="1093" y="575"/>
                    <a:pt x="1093" y="575"/>
                  </a:cubicBezTo>
                  <a:cubicBezTo>
                    <a:pt x="1092" y="574"/>
                    <a:pt x="1091" y="572"/>
                    <a:pt x="1091" y="571"/>
                  </a:cubicBezTo>
                  <a:cubicBezTo>
                    <a:pt x="1091" y="571"/>
                    <a:pt x="1091" y="571"/>
                    <a:pt x="1091" y="571"/>
                  </a:cubicBezTo>
                  <a:cubicBezTo>
                    <a:pt x="1091" y="570"/>
                    <a:pt x="1091" y="570"/>
                    <a:pt x="1091" y="570"/>
                  </a:cubicBezTo>
                  <a:cubicBezTo>
                    <a:pt x="1091" y="570"/>
                    <a:pt x="1091" y="570"/>
                    <a:pt x="1091" y="570"/>
                  </a:cubicBezTo>
                  <a:cubicBezTo>
                    <a:pt x="1091" y="569"/>
                    <a:pt x="1091" y="569"/>
                    <a:pt x="1091" y="569"/>
                  </a:cubicBezTo>
                  <a:cubicBezTo>
                    <a:pt x="1091" y="569"/>
                    <a:pt x="1091" y="569"/>
                    <a:pt x="1091" y="569"/>
                  </a:cubicBezTo>
                  <a:cubicBezTo>
                    <a:pt x="1092" y="567"/>
                    <a:pt x="1090" y="564"/>
                    <a:pt x="1090" y="564"/>
                  </a:cubicBezTo>
                  <a:cubicBezTo>
                    <a:pt x="1090" y="564"/>
                    <a:pt x="1090" y="564"/>
                    <a:pt x="1090" y="564"/>
                  </a:cubicBezTo>
                  <a:cubicBezTo>
                    <a:pt x="1090" y="562"/>
                    <a:pt x="1089" y="561"/>
                    <a:pt x="1088" y="559"/>
                  </a:cubicBezTo>
                  <a:cubicBezTo>
                    <a:pt x="1088" y="559"/>
                    <a:pt x="1088" y="559"/>
                    <a:pt x="1088" y="559"/>
                  </a:cubicBezTo>
                  <a:cubicBezTo>
                    <a:pt x="1088" y="557"/>
                    <a:pt x="1087" y="555"/>
                    <a:pt x="1087" y="553"/>
                  </a:cubicBezTo>
                  <a:cubicBezTo>
                    <a:pt x="1087" y="553"/>
                    <a:pt x="1087" y="553"/>
                    <a:pt x="1087" y="553"/>
                  </a:cubicBezTo>
                  <a:cubicBezTo>
                    <a:pt x="1087" y="553"/>
                    <a:pt x="1087" y="552"/>
                    <a:pt x="1087" y="551"/>
                  </a:cubicBezTo>
                  <a:cubicBezTo>
                    <a:pt x="1087" y="551"/>
                    <a:pt x="1087" y="551"/>
                    <a:pt x="1087" y="551"/>
                  </a:cubicBezTo>
                  <a:cubicBezTo>
                    <a:pt x="1087" y="550"/>
                    <a:pt x="1087" y="549"/>
                    <a:pt x="1087" y="548"/>
                  </a:cubicBezTo>
                  <a:cubicBezTo>
                    <a:pt x="1087" y="548"/>
                    <a:pt x="1087" y="548"/>
                    <a:pt x="1087" y="548"/>
                  </a:cubicBezTo>
                  <a:cubicBezTo>
                    <a:pt x="1087" y="547"/>
                    <a:pt x="1088" y="545"/>
                    <a:pt x="1089" y="544"/>
                  </a:cubicBezTo>
                  <a:cubicBezTo>
                    <a:pt x="1089" y="544"/>
                    <a:pt x="1089" y="544"/>
                    <a:pt x="1089" y="544"/>
                  </a:cubicBezTo>
                  <a:cubicBezTo>
                    <a:pt x="1089" y="542"/>
                    <a:pt x="1091" y="538"/>
                    <a:pt x="1093" y="535"/>
                  </a:cubicBezTo>
                  <a:cubicBezTo>
                    <a:pt x="1093" y="535"/>
                    <a:pt x="1093" y="535"/>
                    <a:pt x="1093" y="535"/>
                  </a:cubicBezTo>
                  <a:cubicBezTo>
                    <a:pt x="1095" y="531"/>
                    <a:pt x="1097" y="529"/>
                    <a:pt x="1100" y="527"/>
                  </a:cubicBezTo>
                  <a:cubicBezTo>
                    <a:pt x="1100" y="527"/>
                    <a:pt x="1100" y="527"/>
                    <a:pt x="1100" y="527"/>
                  </a:cubicBezTo>
                  <a:cubicBezTo>
                    <a:pt x="1102" y="525"/>
                    <a:pt x="1105" y="524"/>
                    <a:pt x="1108" y="522"/>
                  </a:cubicBezTo>
                  <a:cubicBezTo>
                    <a:pt x="1108" y="522"/>
                    <a:pt x="1108" y="522"/>
                    <a:pt x="1108" y="522"/>
                  </a:cubicBezTo>
                  <a:cubicBezTo>
                    <a:pt x="1109" y="521"/>
                    <a:pt x="1111" y="518"/>
                    <a:pt x="1112" y="518"/>
                  </a:cubicBezTo>
                  <a:cubicBezTo>
                    <a:pt x="1112" y="518"/>
                    <a:pt x="1112" y="518"/>
                    <a:pt x="1112" y="518"/>
                  </a:cubicBezTo>
                  <a:cubicBezTo>
                    <a:pt x="1112" y="516"/>
                    <a:pt x="1112" y="516"/>
                    <a:pt x="1112" y="516"/>
                  </a:cubicBezTo>
                  <a:cubicBezTo>
                    <a:pt x="1112" y="516"/>
                    <a:pt x="1113" y="515"/>
                    <a:pt x="1112" y="515"/>
                  </a:cubicBezTo>
                  <a:cubicBezTo>
                    <a:pt x="1112" y="515"/>
                    <a:pt x="1112" y="515"/>
                    <a:pt x="1112" y="515"/>
                  </a:cubicBezTo>
                  <a:cubicBezTo>
                    <a:pt x="1113" y="513"/>
                    <a:pt x="1112" y="509"/>
                    <a:pt x="1112" y="508"/>
                  </a:cubicBezTo>
                  <a:cubicBezTo>
                    <a:pt x="1112" y="508"/>
                    <a:pt x="1112" y="508"/>
                    <a:pt x="1112" y="508"/>
                  </a:cubicBezTo>
                  <a:cubicBezTo>
                    <a:pt x="1112" y="506"/>
                    <a:pt x="1111" y="500"/>
                    <a:pt x="1111" y="500"/>
                  </a:cubicBezTo>
                  <a:cubicBezTo>
                    <a:pt x="1111" y="500"/>
                    <a:pt x="1111" y="500"/>
                    <a:pt x="1111" y="500"/>
                  </a:cubicBezTo>
                  <a:cubicBezTo>
                    <a:pt x="1111" y="497"/>
                    <a:pt x="1111" y="497"/>
                    <a:pt x="1111" y="497"/>
                  </a:cubicBezTo>
                  <a:cubicBezTo>
                    <a:pt x="1111" y="497"/>
                    <a:pt x="1111" y="497"/>
                    <a:pt x="1111" y="497"/>
                  </a:cubicBezTo>
                  <a:cubicBezTo>
                    <a:pt x="1111" y="497"/>
                    <a:pt x="1111" y="497"/>
                    <a:pt x="1111" y="497"/>
                  </a:cubicBezTo>
                  <a:cubicBezTo>
                    <a:pt x="1111" y="492"/>
                    <a:pt x="1115" y="489"/>
                    <a:pt x="1116" y="487"/>
                  </a:cubicBezTo>
                  <a:cubicBezTo>
                    <a:pt x="1116" y="487"/>
                    <a:pt x="1116" y="487"/>
                    <a:pt x="1116" y="487"/>
                  </a:cubicBezTo>
                  <a:cubicBezTo>
                    <a:pt x="1117" y="486"/>
                    <a:pt x="1118" y="484"/>
                    <a:pt x="1118" y="484"/>
                  </a:cubicBezTo>
                  <a:cubicBezTo>
                    <a:pt x="1118" y="484"/>
                    <a:pt x="1118" y="484"/>
                    <a:pt x="1118" y="484"/>
                  </a:cubicBezTo>
                  <a:cubicBezTo>
                    <a:pt x="1120" y="481"/>
                    <a:pt x="1120" y="481"/>
                    <a:pt x="1120" y="481"/>
                  </a:cubicBezTo>
                  <a:cubicBezTo>
                    <a:pt x="1122" y="479"/>
                    <a:pt x="1122" y="478"/>
                    <a:pt x="1122" y="477"/>
                  </a:cubicBezTo>
                  <a:cubicBezTo>
                    <a:pt x="1122" y="477"/>
                    <a:pt x="1122" y="477"/>
                    <a:pt x="1122" y="477"/>
                  </a:cubicBezTo>
                  <a:cubicBezTo>
                    <a:pt x="1122" y="477"/>
                    <a:pt x="1122" y="477"/>
                    <a:pt x="1122" y="476"/>
                  </a:cubicBezTo>
                  <a:cubicBezTo>
                    <a:pt x="1122" y="476"/>
                    <a:pt x="1122" y="476"/>
                    <a:pt x="1122" y="476"/>
                  </a:cubicBezTo>
                  <a:cubicBezTo>
                    <a:pt x="1121" y="475"/>
                    <a:pt x="1120" y="474"/>
                    <a:pt x="1120" y="473"/>
                  </a:cubicBezTo>
                  <a:cubicBezTo>
                    <a:pt x="1120" y="473"/>
                    <a:pt x="1120" y="473"/>
                    <a:pt x="1120" y="473"/>
                  </a:cubicBezTo>
                  <a:cubicBezTo>
                    <a:pt x="1120" y="472"/>
                    <a:pt x="1121" y="471"/>
                    <a:pt x="1121" y="470"/>
                  </a:cubicBezTo>
                  <a:cubicBezTo>
                    <a:pt x="1121" y="470"/>
                    <a:pt x="1121" y="470"/>
                    <a:pt x="1121" y="470"/>
                  </a:cubicBezTo>
                  <a:cubicBezTo>
                    <a:pt x="1122" y="469"/>
                    <a:pt x="1123" y="466"/>
                    <a:pt x="1123" y="466"/>
                  </a:cubicBezTo>
                  <a:cubicBezTo>
                    <a:pt x="1123" y="466"/>
                    <a:pt x="1123" y="466"/>
                    <a:pt x="1123" y="466"/>
                  </a:cubicBezTo>
                  <a:cubicBezTo>
                    <a:pt x="1124" y="463"/>
                    <a:pt x="1124" y="463"/>
                    <a:pt x="1124" y="463"/>
                  </a:cubicBezTo>
                  <a:cubicBezTo>
                    <a:pt x="1124" y="462"/>
                    <a:pt x="1124" y="462"/>
                    <a:pt x="1123" y="461"/>
                  </a:cubicBezTo>
                  <a:cubicBezTo>
                    <a:pt x="1123" y="461"/>
                    <a:pt x="1123" y="461"/>
                    <a:pt x="1123" y="461"/>
                  </a:cubicBezTo>
                  <a:cubicBezTo>
                    <a:pt x="1121" y="459"/>
                    <a:pt x="1121" y="457"/>
                    <a:pt x="1120" y="456"/>
                  </a:cubicBezTo>
                  <a:cubicBezTo>
                    <a:pt x="1120" y="456"/>
                    <a:pt x="1120" y="456"/>
                    <a:pt x="1120" y="456"/>
                  </a:cubicBezTo>
                  <a:cubicBezTo>
                    <a:pt x="1119" y="452"/>
                    <a:pt x="1120" y="449"/>
                    <a:pt x="1119" y="447"/>
                  </a:cubicBezTo>
                  <a:cubicBezTo>
                    <a:pt x="1119" y="447"/>
                    <a:pt x="1119" y="447"/>
                    <a:pt x="1119" y="447"/>
                  </a:cubicBezTo>
                  <a:cubicBezTo>
                    <a:pt x="1119" y="446"/>
                    <a:pt x="1119" y="446"/>
                    <a:pt x="1118" y="444"/>
                  </a:cubicBezTo>
                  <a:cubicBezTo>
                    <a:pt x="1118" y="444"/>
                    <a:pt x="1118" y="444"/>
                    <a:pt x="1118" y="444"/>
                  </a:cubicBezTo>
                  <a:cubicBezTo>
                    <a:pt x="1118" y="444"/>
                    <a:pt x="1117" y="443"/>
                    <a:pt x="1114" y="441"/>
                  </a:cubicBezTo>
                  <a:cubicBezTo>
                    <a:pt x="1114" y="441"/>
                    <a:pt x="1114" y="441"/>
                    <a:pt x="1114" y="441"/>
                  </a:cubicBezTo>
                  <a:cubicBezTo>
                    <a:pt x="1112" y="439"/>
                    <a:pt x="1111" y="436"/>
                    <a:pt x="1111" y="435"/>
                  </a:cubicBezTo>
                  <a:cubicBezTo>
                    <a:pt x="1111" y="435"/>
                    <a:pt x="1111" y="435"/>
                    <a:pt x="1111" y="435"/>
                  </a:cubicBezTo>
                  <a:cubicBezTo>
                    <a:pt x="1110" y="432"/>
                    <a:pt x="1110" y="432"/>
                    <a:pt x="1110" y="432"/>
                  </a:cubicBezTo>
                  <a:cubicBezTo>
                    <a:pt x="1110" y="432"/>
                    <a:pt x="1107" y="427"/>
                    <a:pt x="1106" y="425"/>
                  </a:cubicBezTo>
                  <a:cubicBezTo>
                    <a:pt x="1106" y="425"/>
                    <a:pt x="1106" y="425"/>
                    <a:pt x="1106" y="425"/>
                  </a:cubicBezTo>
                  <a:cubicBezTo>
                    <a:pt x="1105" y="423"/>
                    <a:pt x="1105" y="420"/>
                    <a:pt x="1105" y="420"/>
                  </a:cubicBezTo>
                  <a:cubicBezTo>
                    <a:pt x="1105" y="420"/>
                    <a:pt x="1105" y="420"/>
                    <a:pt x="1105" y="420"/>
                  </a:cubicBezTo>
                  <a:cubicBezTo>
                    <a:pt x="1105" y="416"/>
                    <a:pt x="1105" y="416"/>
                    <a:pt x="1105" y="416"/>
                  </a:cubicBezTo>
                  <a:cubicBezTo>
                    <a:pt x="1104" y="416"/>
                    <a:pt x="1104" y="415"/>
                    <a:pt x="1104" y="414"/>
                  </a:cubicBezTo>
                  <a:cubicBezTo>
                    <a:pt x="1104" y="414"/>
                    <a:pt x="1104" y="414"/>
                    <a:pt x="1104" y="414"/>
                  </a:cubicBezTo>
                  <a:cubicBezTo>
                    <a:pt x="1104" y="413"/>
                    <a:pt x="1105" y="411"/>
                    <a:pt x="1105" y="410"/>
                  </a:cubicBezTo>
                  <a:cubicBezTo>
                    <a:pt x="1105" y="410"/>
                    <a:pt x="1105" y="410"/>
                    <a:pt x="1105" y="410"/>
                  </a:cubicBezTo>
                  <a:cubicBezTo>
                    <a:pt x="1106" y="410"/>
                    <a:pt x="1106" y="409"/>
                    <a:pt x="1106" y="408"/>
                  </a:cubicBezTo>
                  <a:cubicBezTo>
                    <a:pt x="1106" y="408"/>
                    <a:pt x="1106" y="408"/>
                    <a:pt x="1106" y="408"/>
                  </a:cubicBezTo>
                  <a:cubicBezTo>
                    <a:pt x="1106" y="407"/>
                    <a:pt x="1106" y="406"/>
                    <a:pt x="1105" y="406"/>
                  </a:cubicBezTo>
                  <a:cubicBezTo>
                    <a:pt x="1105" y="406"/>
                    <a:pt x="1105" y="406"/>
                    <a:pt x="1105" y="406"/>
                  </a:cubicBezTo>
                  <a:cubicBezTo>
                    <a:pt x="1104" y="404"/>
                    <a:pt x="1104" y="403"/>
                    <a:pt x="1104" y="402"/>
                  </a:cubicBezTo>
                  <a:cubicBezTo>
                    <a:pt x="1104" y="402"/>
                    <a:pt x="1104" y="402"/>
                    <a:pt x="1104" y="402"/>
                  </a:cubicBezTo>
                  <a:cubicBezTo>
                    <a:pt x="1104" y="402"/>
                    <a:pt x="1104" y="401"/>
                    <a:pt x="1104" y="401"/>
                  </a:cubicBezTo>
                  <a:cubicBezTo>
                    <a:pt x="1104" y="401"/>
                    <a:pt x="1104" y="401"/>
                    <a:pt x="1104" y="401"/>
                  </a:cubicBezTo>
                  <a:cubicBezTo>
                    <a:pt x="1104" y="398"/>
                    <a:pt x="1104" y="398"/>
                    <a:pt x="1104" y="398"/>
                  </a:cubicBezTo>
                  <a:cubicBezTo>
                    <a:pt x="1104" y="397"/>
                    <a:pt x="1104" y="397"/>
                    <a:pt x="1104" y="397"/>
                  </a:cubicBezTo>
                  <a:cubicBezTo>
                    <a:pt x="1104" y="397"/>
                    <a:pt x="1104" y="397"/>
                    <a:pt x="1104" y="397"/>
                  </a:cubicBezTo>
                  <a:cubicBezTo>
                    <a:pt x="1104" y="395"/>
                    <a:pt x="1104" y="395"/>
                    <a:pt x="1103" y="394"/>
                  </a:cubicBezTo>
                  <a:cubicBezTo>
                    <a:pt x="1103" y="394"/>
                    <a:pt x="1103" y="394"/>
                    <a:pt x="1103" y="394"/>
                  </a:cubicBezTo>
                  <a:cubicBezTo>
                    <a:pt x="1101" y="392"/>
                    <a:pt x="1101" y="390"/>
                    <a:pt x="1101" y="389"/>
                  </a:cubicBezTo>
                  <a:cubicBezTo>
                    <a:pt x="1101" y="389"/>
                    <a:pt x="1101" y="389"/>
                    <a:pt x="1101" y="389"/>
                  </a:cubicBezTo>
                  <a:cubicBezTo>
                    <a:pt x="1101" y="388"/>
                    <a:pt x="1101" y="388"/>
                    <a:pt x="1101" y="387"/>
                  </a:cubicBezTo>
                  <a:cubicBezTo>
                    <a:pt x="1101" y="387"/>
                    <a:pt x="1101" y="387"/>
                    <a:pt x="1101" y="387"/>
                  </a:cubicBezTo>
                  <a:cubicBezTo>
                    <a:pt x="1101" y="386"/>
                    <a:pt x="1101" y="386"/>
                    <a:pt x="1102" y="385"/>
                  </a:cubicBezTo>
                  <a:cubicBezTo>
                    <a:pt x="1102" y="385"/>
                    <a:pt x="1102" y="385"/>
                    <a:pt x="1102" y="385"/>
                  </a:cubicBezTo>
                  <a:cubicBezTo>
                    <a:pt x="1102" y="385"/>
                    <a:pt x="1102" y="385"/>
                    <a:pt x="1102" y="385"/>
                  </a:cubicBezTo>
                  <a:cubicBezTo>
                    <a:pt x="1102" y="385"/>
                    <a:pt x="1102" y="385"/>
                    <a:pt x="1102" y="385"/>
                  </a:cubicBezTo>
                  <a:cubicBezTo>
                    <a:pt x="1102" y="385"/>
                    <a:pt x="1102" y="385"/>
                    <a:pt x="1102" y="385"/>
                  </a:cubicBezTo>
                  <a:cubicBezTo>
                    <a:pt x="1102" y="385"/>
                    <a:pt x="1102" y="385"/>
                    <a:pt x="1102" y="385"/>
                  </a:cubicBezTo>
                  <a:cubicBezTo>
                    <a:pt x="1101" y="384"/>
                    <a:pt x="1101" y="384"/>
                    <a:pt x="1100" y="383"/>
                  </a:cubicBezTo>
                  <a:cubicBezTo>
                    <a:pt x="1100" y="383"/>
                    <a:pt x="1100" y="383"/>
                    <a:pt x="1100" y="383"/>
                  </a:cubicBezTo>
                  <a:cubicBezTo>
                    <a:pt x="1098" y="382"/>
                    <a:pt x="1096" y="381"/>
                    <a:pt x="1094" y="380"/>
                  </a:cubicBezTo>
                  <a:cubicBezTo>
                    <a:pt x="1094" y="380"/>
                    <a:pt x="1094" y="380"/>
                    <a:pt x="1094" y="380"/>
                  </a:cubicBezTo>
                  <a:cubicBezTo>
                    <a:pt x="1090" y="378"/>
                    <a:pt x="1089" y="374"/>
                    <a:pt x="1089" y="374"/>
                  </a:cubicBezTo>
                  <a:cubicBezTo>
                    <a:pt x="1089" y="374"/>
                    <a:pt x="1089" y="374"/>
                    <a:pt x="1089" y="374"/>
                  </a:cubicBezTo>
                  <a:cubicBezTo>
                    <a:pt x="1089" y="374"/>
                    <a:pt x="1089" y="374"/>
                    <a:pt x="1089" y="374"/>
                  </a:cubicBezTo>
                  <a:cubicBezTo>
                    <a:pt x="1089" y="374"/>
                    <a:pt x="1089" y="374"/>
                    <a:pt x="1089" y="374"/>
                  </a:cubicBezTo>
                  <a:cubicBezTo>
                    <a:pt x="1089" y="370"/>
                    <a:pt x="1089" y="370"/>
                    <a:pt x="1089" y="370"/>
                  </a:cubicBezTo>
                  <a:cubicBezTo>
                    <a:pt x="1089" y="369"/>
                    <a:pt x="1089" y="369"/>
                    <a:pt x="1089" y="369"/>
                  </a:cubicBezTo>
                  <a:cubicBezTo>
                    <a:pt x="1089" y="368"/>
                    <a:pt x="1089" y="367"/>
                    <a:pt x="1089" y="366"/>
                  </a:cubicBezTo>
                  <a:cubicBezTo>
                    <a:pt x="1089" y="366"/>
                    <a:pt x="1089" y="366"/>
                    <a:pt x="1089" y="366"/>
                  </a:cubicBezTo>
                  <a:cubicBezTo>
                    <a:pt x="1089" y="366"/>
                    <a:pt x="1089" y="366"/>
                    <a:pt x="1089" y="366"/>
                  </a:cubicBezTo>
                  <a:cubicBezTo>
                    <a:pt x="1089" y="366"/>
                    <a:pt x="1089" y="366"/>
                    <a:pt x="1089" y="366"/>
                  </a:cubicBezTo>
                  <a:cubicBezTo>
                    <a:pt x="1089" y="366"/>
                    <a:pt x="1089" y="366"/>
                    <a:pt x="1089" y="366"/>
                  </a:cubicBezTo>
                  <a:cubicBezTo>
                    <a:pt x="1089" y="366"/>
                    <a:pt x="1089" y="366"/>
                    <a:pt x="1089" y="366"/>
                  </a:cubicBezTo>
                  <a:cubicBezTo>
                    <a:pt x="1089" y="366"/>
                    <a:pt x="1088" y="366"/>
                    <a:pt x="1088" y="366"/>
                  </a:cubicBezTo>
                  <a:cubicBezTo>
                    <a:pt x="1088" y="366"/>
                    <a:pt x="1088" y="366"/>
                    <a:pt x="1088" y="366"/>
                  </a:cubicBezTo>
                  <a:cubicBezTo>
                    <a:pt x="1087" y="366"/>
                    <a:pt x="1087" y="366"/>
                    <a:pt x="1087" y="366"/>
                  </a:cubicBezTo>
                  <a:cubicBezTo>
                    <a:pt x="1087" y="366"/>
                    <a:pt x="1087" y="366"/>
                    <a:pt x="1087" y="366"/>
                  </a:cubicBezTo>
                  <a:cubicBezTo>
                    <a:pt x="1086" y="367"/>
                    <a:pt x="1085" y="368"/>
                    <a:pt x="1084" y="368"/>
                  </a:cubicBezTo>
                  <a:cubicBezTo>
                    <a:pt x="1084" y="368"/>
                    <a:pt x="1084" y="368"/>
                    <a:pt x="1084" y="368"/>
                  </a:cubicBezTo>
                  <a:cubicBezTo>
                    <a:pt x="1083" y="368"/>
                    <a:pt x="1082" y="368"/>
                    <a:pt x="1081" y="368"/>
                  </a:cubicBezTo>
                  <a:cubicBezTo>
                    <a:pt x="1081" y="368"/>
                    <a:pt x="1081" y="368"/>
                    <a:pt x="1081" y="368"/>
                  </a:cubicBezTo>
                  <a:cubicBezTo>
                    <a:pt x="1079" y="368"/>
                    <a:pt x="1075" y="367"/>
                    <a:pt x="1074" y="363"/>
                  </a:cubicBezTo>
                  <a:cubicBezTo>
                    <a:pt x="1074" y="363"/>
                    <a:pt x="1074" y="363"/>
                    <a:pt x="1074" y="363"/>
                  </a:cubicBezTo>
                  <a:cubicBezTo>
                    <a:pt x="1074" y="363"/>
                    <a:pt x="1074" y="363"/>
                    <a:pt x="1074" y="363"/>
                  </a:cubicBezTo>
                  <a:cubicBezTo>
                    <a:pt x="1074" y="363"/>
                    <a:pt x="1074" y="363"/>
                    <a:pt x="1074" y="363"/>
                  </a:cubicBezTo>
                  <a:cubicBezTo>
                    <a:pt x="1074" y="362"/>
                    <a:pt x="1073" y="362"/>
                    <a:pt x="1072" y="361"/>
                  </a:cubicBezTo>
                  <a:cubicBezTo>
                    <a:pt x="1072" y="361"/>
                    <a:pt x="1072" y="361"/>
                    <a:pt x="1072" y="361"/>
                  </a:cubicBezTo>
                  <a:cubicBezTo>
                    <a:pt x="1070" y="359"/>
                    <a:pt x="1069" y="356"/>
                    <a:pt x="1069" y="354"/>
                  </a:cubicBezTo>
                  <a:cubicBezTo>
                    <a:pt x="1069" y="354"/>
                    <a:pt x="1069" y="354"/>
                    <a:pt x="1069" y="354"/>
                  </a:cubicBezTo>
                  <a:cubicBezTo>
                    <a:pt x="1069" y="353"/>
                    <a:pt x="1069" y="352"/>
                    <a:pt x="1068" y="351"/>
                  </a:cubicBezTo>
                  <a:cubicBezTo>
                    <a:pt x="1068" y="351"/>
                    <a:pt x="1068" y="351"/>
                    <a:pt x="1068" y="351"/>
                  </a:cubicBezTo>
                  <a:cubicBezTo>
                    <a:pt x="1067" y="350"/>
                    <a:pt x="1066" y="350"/>
                    <a:pt x="1065" y="349"/>
                  </a:cubicBezTo>
                  <a:cubicBezTo>
                    <a:pt x="1065" y="349"/>
                    <a:pt x="1065" y="349"/>
                    <a:pt x="1065" y="349"/>
                  </a:cubicBezTo>
                  <a:cubicBezTo>
                    <a:pt x="1063" y="349"/>
                    <a:pt x="1061" y="349"/>
                    <a:pt x="1059" y="348"/>
                  </a:cubicBezTo>
                  <a:cubicBezTo>
                    <a:pt x="1059" y="348"/>
                    <a:pt x="1059" y="348"/>
                    <a:pt x="1059" y="348"/>
                  </a:cubicBezTo>
                  <a:cubicBezTo>
                    <a:pt x="1059" y="347"/>
                    <a:pt x="1059" y="347"/>
                    <a:pt x="1059" y="347"/>
                  </a:cubicBezTo>
                  <a:cubicBezTo>
                    <a:pt x="1059" y="347"/>
                    <a:pt x="1059" y="347"/>
                    <a:pt x="1059" y="347"/>
                  </a:cubicBezTo>
                  <a:cubicBezTo>
                    <a:pt x="1059" y="347"/>
                    <a:pt x="1059" y="347"/>
                    <a:pt x="1058" y="348"/>
                  </a:cubicBezTo>
                  <a:cubicBezTo>
                    <a:pt x="1058" y="348"/>
                    <a:pt x="1058" y="348"/>
                    <a:pt x="1058" y="348"/>
                  </a:cubicBezTo>
                  <a:cubicBezTo>
                    <a:pt x="1058" y="348"/>
                    <a:pt x="1058" y="348"/>
                    <a:pt x="1057" y="349"/>
                  </a:cubicBezTo>
                  <a:cubicBezTo>
                    <a:pt x="1057" y="349"/>
                    <a:pt x="1057" y="349"/>
                    <a:pt x="1057" y="349"/>
                  </a:cubicBezTo>
                  <a:cubicBezTo>
                    <a:pt x="1056" y="350"/>
                    <a:pt x="1054" y="351"/>
                    <a:pt x="1053" y="351"/>
                  </a:cubicBezTo>
                  <a:cubicBezTo>
                    <a:pt x="1053" y="351"/>
                    <a:pt x="1053" y="351"/>
                    <a:pt x="1053" y="351"/>
                  </a:cubicBezTo>
                  <a:cubicBezTo>
                    <a:pt x="1051" y="351"/>
                    <a:pt x="1050" y="350"/>
                    <a:pt x="1049" y="349"/>
                  </a:cubicBezTo>
                  <a:cubicBezTo>
                    <a:pt x="1049" y="349"/>
                    <a:pt x="1049" y="349"/>
                    <a:pt x="1049" y="349"/>
                  </a:cubicBezTo>
                  <a:cubicBezTo>
                    <a:pt x="1048" y="349"/>
                    <a:pt x="1048" y="349"/>
                    <a:pt x="1048" y="349"/>
                  </a:cubicBezTo>
                  <a:cubicBezTo>
                    <a:pt x="1048" y="349"/>
                    <a:pt x="1048" y="349"/>
                    <a:pt x="1048" y="349"/>
                  </a:cubicBezTo>
                  <a:cubicBezTo>
                    <a:pt x="1047" y="348"/>
                    <a:pt x="1046" y="347"/>
                    <a:pt x="1045" y="347"/>
                  </a:cubicBezTo>
                  <a:cubicBezTo>
                    <a:pt x="1045" y="347"/>
                    <a:pt x="1045" y="347"/>
                    <a:pt x="1045" y="347"/>
                  </a:cubicBezTo>
                  <a:cubicBezTo>
                    <a:pt x="1042" y="346"/>
                    <a:pt x="1040" y="345"/>
                    <a:pt x="1039" y="344"/>
                  </a:cubicBezTo>
                  <a:cubicBezTo>
                    <a:pt x="1039" y="344"/>
                    <a:pt x="1039" y="344"/>
                    <a:pt x="1039" y="344"/>
                  </a:cubicBezTo>
                  <a:cubicBezTo>
                    <a:pt x="1038" y="342"/>
                    <a:pt x="1037" y="341"/>
                    <a:pt x="1036" y="339"/>
                  </a:cubicBezTo>
                  <a:cubicBezTo>
                    <a:pt x="1036" y="339"/>
                    <a:pt x="1036" y="339"/>
                    <a:pt x="1036" y="339"/>
                  </a:cubicBezTo>
                  <a:cubicBezTo>
                    <a:pt x="1034" y="336"/>
                    <a:pt x="1031" y="335"/>
                    <a:pt x="1027" y="332"/>
                  </a:cubicBezTo>
                  <a:cubicBezTo>
                    <a:pt x="1027" y="332"/>
                    <a:pt x="1027" y="332"/>
                    <a:pt x="1027" y="332"/>
                  </a:cubicBezTo>
                  <a:cubicBezTo>
                    <a:pt x="1026" y="330"/>
                    <a:pt x="1025" y="329"/>
                    <a:pt x="1023" y="327"/>
                  </a:cubicBezTo>
                  <a:cubicBezTo>
                    <a:pt x="1023" y="327"/>
                    <a:pt x="1023" y="327"/>
                    <a:pt x="1023" y="327"/>
                  </a:cubicBezTo>
                  <a:cubicBezTo>
                    <a:pt x="1022" y="325"/>
                    <a:pt x="1020" y="322"/>
                    <a:pt x="1020" y="320"/>
                  </a:cubicBezTo>
                  <a:cubicBezTo>
                    <a:pt x="1020" y="320"/>
                    <a:pt x="1020" y="320"/>
                    <a:pt x="1020" y="320"/>
                  </a:cubicBezTo>
                  <a:cubicBezTo>
                    <a:pt x="1020" y="319"/>
                    <a:pt x="1020" y="319"/>
                    <a:pt x="1020" y="318"/>
                  </a:cubicBezTo>
                  <a:cubicBezTo>
                    <a:pt x="1020" y="318"/>
                    <a:pt x="1020" y="318"/>
                    <a:pt x="1020" y="318"/>
                  </a:cubicBezTo>
                  <a:cubicBezTo>
                    <a:pt x="1021" y="317"/>
                    <a:pt x="1021" y="316"/>
                    <a:pt x="1021" y="315"/>
                  </a:cubicBezTo>
                  <a:cubicBezTo>
                    <a:pt x="1021" y="315"/>
                    <a:pt x="1021" y="315"/>
                    <a:pt x="1021" y="315"/>
                  </a:cubicBezTo>
                  <a:cubicBezTo>
                    <a:pt x="1021" y="315"/>
                    <a:pt x="1022" y="315"/>
                    <a:pt x="1022" y="315"/>
                  </a:cubicBezTo>
                  <a:cubicBezTo>
                    <a:pt x="1022" y="315"/>
                    <a:pt x="1022" y="315"/>
                    <a:pt x="1022" y="315"/>
                  </a:cubicBezTo>
                  <a:cubicBezTo>
                    <a:pt x="1022" y="314"/>
                    <a:pt x="1021" y="314"/>
                    <a:pt x="1021" y="314"/>
                  </a:cubicBezTo>
                  <a:cubicBezTo>
                    <a:pt x="1021" y="314"/>
                    <a:pt x="1021" y="314"/>
                    <a:pt x="1021" y="314"/>
                  </a:cubicBezTo>
                  <a:cubicBezTo>
                    <a:pt x="1021" y="314"/>
                    <a:pt x="1021" y="313"/>
                    <a:pt x="1020" y="312"/>
                  </a:cubicBezTo>
                  <a:cubicBezTo>
                    <a:pt x="1020" y="312"/>
                    <a:pt x="1020" y="312"/>
                    <a:pt x="1020" y="312"/>
                  </a:cubicBezTo>
                  <a:cubicBezTo>
                    <a:pt x="1020" y="312"/>
                    <a:pt x="1020" y="312"/>
                    <a:pt x="1020" y="312"/>
                  </a:cubicBezTo>
                  <a:cubicBezTo>
                    <a:pt x="1020" y="311"/>
                    <a:pt x="1020" y="311"/>
                    <a:pt x="1020" y="311"/>
                  </a:cubicBezTo>
                  <a:cubicBezTo>
                    <a:pt x="1020" y="311"/>
                    <a:pt x="1017" y="309"/>
                    <a:pt x="1015" y="308"/>
                  </a:cubicBezTo>
                  <a:cubicBezTo>
                    <a:pt x="1015" y="308"/>
                    <a:pt x="1015" y="308"/>
                    <a:pt x="1015" y="308"/>
                  </a:cubicBezTo>
                  <a:cubicBezTo>
                    <a:pt x="1012" y="306"/>
                    <a:pt x="1011" y="303"/>
                    <a:pt x="1010" y="301"/>
                  </a:cubicBezTo>
                  <a:cubicBezTo>
                    <a:pt x="1010" y="301"/>
                    <a:pt x="1010" y="301"/>
                    <a:pt x="1010" y="301"/>
                  </a:cubicBezTo>
                  <a:cubicBezTo>
                    <a:pt x="1010" y="301"/>
                    <a:pt x="1009" y="300"/>
                    <a:pt x="1009" y="300"/>
                  </a:cubicBezTo>
                  <a:cubicBezTo>
                    <a:pt x="1009" y="300"/>
                    <a:pt x="1009" y="300"/>
                    <a:pt x="1009" y="300"/>
                  </a:cubicBezTo>
                  <a:cubicBezTo>
                    <a:pt x="1008" y="299"/>
                    <a:pt x="1008" y="299"/>
                    <a:pt x="1008" y="299"/>
                  </a:cubicBezTo>
                  <a:cubicBezTo>
                    <a:pt x="1008" y="299"/>
                    <a:pt x="1008" y="299"/>
                    <a:pt x="1008" y="299"/>
                  </a:cubicBezTo>
                  <a:cubicBezTo>
                    <a:pt x="1006" y="298"/>
                    <a:pt x="1004" y="297"/>
                    <a:pt x="1002" y="295"/>
                  </a:cubicBezTo>
                  <a:cubicBezTo>
                    <a:pt x="1002" y="295"/>
                    <a:pt x="1002" y="295"/>
                    <a:pt x="1002" y="295"/>
                  </a:cubicBezTo>
                  <a:cubicBezTo>
                    <a:pt x="1000" y="294"/>
                    <a:pt x="998" y="292"/>
                    <a:pt x="996" y="291"/>
                  </a:cubicBezTo>
                  <a:cubicBezTo>
                    <a:pt x="996" y="291"/>
                    <a:pt x="996" y="291"/>
                    <a:pt x="996" y="291"/>
                  </a:cubicBezTo>
                  <a:cubicBezTo>
                    <a:pt x="995" y="291"/>
                    <a:pt x="994" y="289"/>
                    <a:pt x="994" y="289"/>
                  </a:cubicBezTo>
                  <a:cubicBezTo>
                    <a:pt x="994" y="289"/>
                    <a:pt x="994" y="289"/>
                    <a:pt x="994" y="289"/>
                  </a:cubicBezTo>
                  <a:cubicBezTo>
                    <a:pt x="994" y="287"/>
                    <a:pt x="995" y="286"/>
                    <a:pt x="996" y="285"/>
                  </a:cubicBezTo>
                  <a:cubicBezTo>
                    <a:pt x="996" y="285"/>
                    <a:pt x="996" y="285"/>
                    <a:pt x="996" y="285"/>
                  </a:cubicBezTo>
                  <a:cubicBezTo>
                    <a:pt x="997" y="283"/>
                    <a:pt x="999" y="281"/>
                    <a:pt x="999" y="281"/>
                  </a:cubicBezTo>
                  <a:cubicBezTo>
                    <a:pt x="999" y="281"/>
                    <a:pt x="999" y="281"/>
                    <a:pt x="999" y="281"/>
                  </a:cubicBezTo>
                  <a:cubicBezTo>
                    <a:pt x="1000" y="280"/>
                    <a:pt x="1000" y="280"/>
                    <a:pt x="1000" y="280"/>
                  </a:cubicBezTo>
                  <a:cubicBezTo>
                    <a:pt x="1000" y="280"/>
                    <a:pt x="1000" y="280"/>
                    <a:pt x="1000" y="280"/>
                  </a:cubicBezTo>
                  <a:cubicBezTo>
                    <a:pt x="1000" y="279"/>
                    <a:pt x="998" y="277"/>
                    <a:pt x="996" y="275"/>
                  </a:cubicBezTo>
                  <a:cubicBezTo>
                    <a:pt x="996" y="275"/>
                    <a:pt x="996" y="275"/>
                    <a:pt x="996" y="275"/>
                  </a:cubicBezTo>
                  <a:cubicBezTo>
                    <a:pt x="993" y="272"/>
                    <a:pt x="991" y="269"/>
                    <a:pt x="988" y="266"/>
                  </a:cubicBezTo>
                  <a:cubicBezTo>
                    <a:pt x="988" y="266"/>
                    <a:pt x="988" y="266"/>
                    <a:pt x="988" y="266"/>
                  </a:cubicBezTo>
                  <a:cubicBezTo>
                    <a:pt x="987" y="265"/>
                    <a:pt x="986" y="264"/>
                    <a:pt x="986" y="263"/>
                  </a:cubicBezTo>
                  <a:cubicBezTo>
                    <a:pt x="986" y="263"/>
                    <a:pt x="986" y="263"/>
                    <a:pt x="986" y="263"/>
                  </a:cubicBezTo>
                  <a:cubicBezTo>
                    <a:pt x="987" y="260"/>
                    <a:pt x="989" y="258"/>
                    <a:pt x="990" y="257"/>
                  </a:cubicBezTo>
                  <a:cubicBezTo>
                    <a:pt x="990" y="257"/>
                    <a:pt x="990" y="257"/>
                    <a:pt x="990" y="257"/>
                  </a:cubicBezTo>
                  <a:cubicBezTo>
                    <a:pt x="991" y="257"/>
                    <a:pt x="993" y="256"/>
                    <a:pt x="994" y="256"/>
                  </a:cubicBezTo>
                  <a:cubicBezTo>
                    <a:pt x="994" y="256"/>
                    <a:pt x="994" y="256"/>
                    <a:pt x="994" y="256"/>
                  </a:cubicBezTo>
                  <a:cubicBezTo>
                    <a:pt x="996" y="255"/>
                    <a:pt x="996" y="255"/>
                    <a:pt x="996" y="255"/>
                  </a:cubicBezTo>
                  <a:cubicBezTo>
                    <a:pt x="996" y="255"/>
                    <a:pt x="996" y="255"/>
                    <a:pt x="996" y="255"/>
                  </a:cubicBezTo>
                  <a:cubicBezTo>
                    <a:pt x="996" y="255"/>
                    <a:pt x="995" y="255"/>
                    <a:pt x="995" y="255"/>
                  </a:cubicBezTo>
                  <a:cubicBezTo>
                    <a:pt x="995" y="255"/>
                    <a:pt x="995" y="255"/>
                    <a:pt x="995" y="255"/>
                  </a:cubicBezTo>
                  <a:cubicBezTo>
                    <a:pt x="995" y="254"/>
                    <a:pt x="995" y="253"/>
                    <a:pt x="995" y="252"/>
                  </a:cubicBezTo>
                  <a:cubicBezTo>
                    <a:pt x="995" y="252"/>
                    <a:pt x="995" y="252"/>
                    <a:pt x="995" y="252"/>
                  </a:cubicBezTo>
                  <a:cubicBezTo>
                    <a:pt x="995" y="250"/>
                    <a:pt x="995" y="249"/>
                    <a:pt x="996" y="249"/>
                  </a:cubicBezTo>
                  <a:cubicBezTo>
                    <a:pt x="996" y="249"/>
                    <a:pt x="996" y="249"/>
                    <a:pt x="996" y="249"/>
                  </a:cubicBezTo>
                  <a:cubicBezTo>
                    <a:pt x="996" y="249"/>
                    <a:pt x="996" y="248"/>
                    <a:pt x="996" y="248"/>
                  </a:cubicBezTo>
                  <a:cubicBezTo>
                    <a:pt x="996" y="248"/>
                    <a:pt x="996" y="248"/>
                    <a:pt x="996" y="248"/>
                  </a:cubicBezTo>
                  <a:cubicBezTo>
                    <a:pt x="996" y="248"/>
                    <a:pt x="995" y="247"/>
                    <a:pt x="995" y="247"/>
                  </a:cubicBezTo>
                  <a:cubicBezTo>
                    <a:pt x="995" y="247"/>
                    <a:pt x="995" y="247"/>
                    <a:pt x="995" y="247"/>
                  </a:cubicBezTo>
                  <a:cubicBezTo>
                    <a:pt x="995" y="247"/>
                    <a:pt x="995" y="247"/>
                    <a:pt x="995" y="247"/>
                  </a:cubicBezTo>
                  <a:cubicBezTo>
                    <a:pt x="996" y="247"/>
                    <a:pt x="996" y="247"/>
                    <a:pt x="996" y="247"/>
                  </a:cubicBezTo>
                  <a:cubicBezTo>
                    <a:pt x="995" y="247"/>
                    <a:pt x="995" y="247"/>
                    <a:pt x="995" y="247"/>
                  </a:cubicBezTo>
                  <a:cubicBezTo>
                    <a:pt x="995" y="246"/>
                    <a:pt x="995" y="244"/>
                    <a:pt x="995" y="243"/>
                  </a:cubicBezTo>
                  <a:cubicBezTo>
                    <a:pt x="995" y="243"/>
                    <a:pt x="995" y="243"/>
                    <a:pt x="995" y="243"/>
                  </a:cubicBezTo>
                  <a:cubicBezTo>
                    <a:pt x="995" y="242"/>
                    <a:pt x="995" y="242"/>
                    <a:pt x="995" y="241"/>
                  </a:cubicBezTo>
                  <a:cubicBezTo>
                    <a:pt x="995" y="241"/>
                    <a:pt x="995" y="241"/>
                    <a:pt x="995" y="241"/>
                  </a:cubicBezTo>
                  <a:cubicBezTo>
                    <a:pt x="995" y="241"/>
                    <a:pt x="995" y="241"/>
                    <a:pt x="995" y="241"/>
                  </a:cubicBezTo>
                  <a:cubicBezTo>
                    <a:pt x="995" y="241"/>
                    <a:pt x="995" y="241"/>
                    <a:pt x="995" y="241"/>
                  </a:cubicBezTo>
                  <a:cubicBezTo>
                    <a:pt x="995" y="241"/>
                    <a:pt x="995" y="241"/>
                    <a:pt x="995" y="241"/>
                  </a:cubicBezTo>
                  <a:cubicBezTo>
                    <a:pt x="995" y="241"/>
                    <a:pt x="995" y="241"/>
                    <a:pt x="994" y="241"/>
                  </a:cubicBezTo>
                  <a:cubicBezTo>
                    <a:pt x="994" y="241"/>
                    <a:pt x="994" y="241"/>
                    <a:pt x="994" y="241"/>
                  </a:cubicBezTo>
                  <a:cubicBezTo>
                    <a:pt x="994" y="241"/>
                    <a:pt x="991" y="241"/>
                    <a:pt x="989" y="241"/>
                  </a:cubicBezTo>
                  <a:cubicBezTo>
                    <a:pt x="989" y="241"/>
                    <a:pt x="989" y="241"/>
                    <a:pt x="989" y="241"/>
                  </a:cubicBezTo>
                  <a:cubicBezTo>
                    <a:pt x="988" y="241"/>
                    <a:pt x="987" y="241"/>
                    <a:pt x="986" y="241"/>
                  </a:cubicBezTo>
                  <a:cubicBezTo>
                    <a:pt x="986" y="241"/>
                    <a:pt x="986" y="241"/>
                    <a:pt x="986" y="241"/>
                  </a:cubicBezTo>
                  <a:cubicBezTo>
                    <a:pt x="985" y="241"/>
                    <a:pt x="983" y="241"/>
                    <a:pt x="982" y="241"/>
                  </a:cubicBezTo>
                  <a:cubicBezTo>
                    <a:pt x="982" y="241"/>
                    <a:pt x="982" y="241"/>
                    <a:pt x="982" y="241"/>
                  </a:cubicBezTo>
                  <a:cubicBezTo>
                    <a:pt x="982" y="241"/>
                    <a:pt x="982" y="241"/>
                    <a:pt x="982" y="241"/>
                  </a:cubicBezTo>
                  <a:cubicBezTo>
                    <a:pt x="982" y="241"/>
                    <a:pt x="982" y="241"/>
                    <a:pt x="982" y="241"/>
                  </a:cubicBezTo>
                  <a:cubicBezTo>
                    <a:pt x="981" y="242"/>
                    <a:pt x="981" y="244"/>
                    <a:pt x="979" y="245"/>
                  </a:cubicBezTo>
                  <a:cubicBezTo>
                    <a:pt x="979" y="245"/>
                    <a:pt x="979" y="245"/>
                    <a:pt x="979" y="245"/>
                  </a:cubicBezTo>
                  <a:cubicBezTo>
                    <a:pt x="978" y="246"/>
                    <a:pt x="977" y="246"/>
                    <a:pt x="976" y="246"/>
                  </a:cubicBezTo>
                  <a:cubicBezTo>
                    <a:pt x="976" y="246"/>
                    <a:pt x="976" y="246"/>
                    <a:pt x="976" y="246"/>
                  </a:cubicBezTo>
                  <a:cubicBezTo>
                    <a:pt x="974" y="246"/>
                    <a:pt x="973" y="245"/>
                    <a:pt x="972" y="244"/>
                  </a:cubicBezTo>
                  <a:cubicBezTo>
                    <a:pt x="972" y="244"/>
                    <a:pt x="972" y="244"/>
                    <a:pt x="972" y="244"/>
                  </a:cubicBezTo>
                  <a:cubicBezTo>
                    <a:pt x="970" y="242"/>
                    <a:pt x="967" y="241"/>
                    <a:pt x="964" y="239"/>
                  </a:cubicBezTo>
                  <a:cubicBezTo>
                    <a:pt x="964" y="239"/>
                    <a:pt x="964" y="239"/>
                    <a:pt x="964" y="239"/>
                  </a:cubicBezTo>
                  <a:cubicBezTo>
                    <a:pt x="963" y="237"/>
                    <a:pt x="962" y="237"/>
                    <a:pt x="961" y="237"/>
                  </a:cubicBezTo>
                  <a:cubicBezTo>
                    <a:pt x="961" y="237"/>
                    <a:pt x="961" y="237"/>
                    <a:pt x="961" y="237"/>
                  </a:cubicBezTo>
                  <a:cubicBezTo>
                    <a:pt x="957" y="237"/>
                    <a:pt x="955" y="235"/>
                    <a:pt x="951" y="235"/>
                  </a:cubicBezTo>
                  <a:cubicBezTo>
                    <a:pt x="951" y="235"/>
                    <a:pt x="951" y="235"/>
                    <a:pt x="951" y="235"/>
                  </a:cubicBezTo>
                  <a:cubicBezTo>
                    <a:pt x="948" y="235"/>
                    <a:pt x="949" y="235"/>
                    <a:pt x="947" y="237"/>
                  </a:cubicBezTo>
                  <a:cubicBezTo>
                    <a:pt x="947" y="237"/>
                    <a:pt x="947" y="237"/>
                    <a:pt x="947" y="237"/>
                  </a:cubicBezTo>
                  <a:cubicBezTo>
                    <a:pt x="946" y="239"/>
                    <a:pt x="945" y="241"/>
                    <a:pt x="942" y="242"/>
                  </a:cubicBezTo>
                  <a:cubicBezTo>
                    <a:pt x="942" y="242"/>
                    <a:pt x="942" y="242"/>
                    <a:pt x="942" y="242"/>
                  </a:cubicBezTo>
                  <a:cubicBezTo>
                    <a:pt x="940" y="242"/>
                    <a:pt x="941" y="242"/>
                    <a:pt x="940" y="242"/>
                  </a:cubicBezTo>
                  <a:cubicBezTo>
                    <a:pt x="940" y="242"/>
                    <a:pt x="940" y="242"/>
                    <a:pt x="940" y="242"/>
                  </a:cubicBezTo>
                  <a:cubicBezTo>
                    <a:pt x="940" y="243"/>
                    <a:pt x="940" y="244"/>
                    <a:pt x="939" y="246"/>
                  </a:cubicBezTo>
                  <a:cubicBezTo>
                    <a:pt x="939" y="246"/>
                    <a:pt x="939" y="246"/>
                    <a:pt x="939" y="246"/>
                  </a:cubicBezTo>
                  <a:cubicBezTo>
                    <a:pt x="939" y="247"/>
                    <a:pt x="939" y="248"/>
                    <a:pt x="939" y="248"/>
                  </a:cubicBezTo>
                  <a:cubicBezTo>
                    <a:pt x="939" y="248"/>
                    <a:pt x="939" y="248"/>
                    <a:pt x="939" y="248"/>
                  </a:cubicBezTo>
                  <a:cubicBezTo>
                    <a:pt x="938" y="248"/>
                    <a:pt x="939" y="248"/>
                    <a:pt x="940" y="250"/>
                  </a:cubicBezTo>
                  <a:cubicBezTo>
                    <a:pt x="940" y="250"/>
                    <a:pt x="940" y="250"/>
                    <a:pt x="940" y="250"/>
                  </a:cubicBezTo>
                  <a:cubicBezTo>
                    <a:pt x="940" y="251"/>
                    <a:pt x="941" y="252"/>
                    <a:pt x="941" y="253"/>
                  </a:cubicBezTo>
                  <a:cubicBezTo>
                    <a:pt x="941" y="253"/>
                    <a:pt x="941" y="253"/>
                    <a:pt x="941" y="253"/>
                  </a:cubicBezTo>
                  <a:cubicBezTo>
                    <a:pt x="941" y="255"/>
                    <a:pt x="941" y="256"/>
                    <a:pt x="940" y="257"/>
                  </a:cubicBezTo>
                  <a:cubicBezTo>
                    <a:pt x="940" y="257"/>
                    <a:pt x="940" y="257"/>
                    <a:pt x="940" y="257"/>
                  </a:cubicBezTo>
                  <a:cubicBezTo>
                    <a:pt x="938" y="259"/>
                    <a:pt x="938" y="259"/>
                    <a:pt x="937" y="261"/>
                  </a:cubicBezTo>
                  <a:cubicBezTo>
                    <a:pt x="937" y="261"/>
                    <a:pt x="937" y="261"/>
                    <a:pt x="937" y="261"/>
                  </a:cubicBezTo>
                  <a:cubicBezTo>
                    <a:pt x="937" y="263"/>
                    <a:pt x="936" y="264"/>
                    <a:pt x="933" y="266"/>
                  </a:cubicBezTo>
                  <a:cubicBezTo>
                    <a:pt x="933" y="266"/>
                    <a:pt x="933" y="266"/>
                    <a:pt x="933" y="266"/>
                  </a:cubicBezTo>
                  <a:cubicBezTo>
                    <a:pt x="930" y="269"/>
                    <a:pt x="927" y="270"/>
                    <a:pt x="928" y="271"/>
                  </a:cubicBezTo>
                  <a:cubicBezTo>
                    <a:pt x="928" y="271"/>
                    <a:pt x="928" y="271"/>
                    <a:pt x="928" y="271"/>
                  </a:cubicBezTo>
                  <a:cubicBezTo>
                    <a:pt x="927" y="273"/>
                    <a:pt x="924" y="275"/>
                    <a:pt x="922" y="277"/>
                  </a:cubicBezTo>
                  <a:cubicBezTo>
                    <a:pt x="922" y="277"/>
                    <a:pt x="922" y="277"/>
                    <a:pt x="922" y="277"/>
                  </a:cubicBezTo>
                  <a:cubicBezTo>
                    <a:pt x="919" y="278"/>
                    <a:pt x="916" y="279"/>
                    <a:pt x="914" y="280"/>
                  </a:cubicBezTo>
                  <a:cubicBezTo>
                    <a:pt x="914" y="280"/>
                    <a:pt x="914" y="280"/>
                    <a:pt x="914" y="280"/>
                  </a:cubicBezTo>
                  <a:cubicBezTo>
                    <a:pt x="910" y="280"/>
                    <a:pt x="908" y="280"/>
                    <a:pt x="905" y="280"/>
                  </a:cubicBezTo>
                  <a:cubicBezTo>
                    <a:pt x="905" y="280"/>
                    <a:pt x="905" y="280"/>
                    <a:pt x="905" y="280"/>
                  </a:cubicBezTo>
                  <a:cubicBezTo>
                    <a:pt x="904" y="281"/>
                    <a:pt x="903" y="281"/>
                    <a:pt x="902" y="281"/>
                  </a:cubicBezTo>
                  <a:cubicBezTo>
                    <a:pt x="902" y="281"/>
                    <a:pt x="902" y="281"/>
                    <a:pt x="902" y="281"/>
                  </a:cubicBezTo>
                  <a:cubicBezTo>
                    <a:pt x="901" y="281"/>
                    <a:pt x="900" y="281"/>
                    <a:pt x="899" y="280"/>
                  </a:cubicBezTo>
                  <a:cubicBezTo>
                    <a:pt x="899" y="280"/>
                    <a:pt x="899" y="280"/>
                    <a:pt x="899" y="280"/>
                  </a:cubicBezTo>
                  <a:cubicBezTo>
                    <a:pt x="897" y="279"/>
                    <a:pt x="893" y="278"/>
                    <a:pt x="891" y="278"/>
                  </a:cubicBezTo>
                  <a:cubicBezTo>
                    <a:pt x="891" y="278"/>
                    <a:pt x="891" y="278"/>
                    <a:pt x="891" y="278"/>
                  </a:cubicBezTo>
                  <a:cubicBezTo>
                    <a:pt x="888" y="277"/>
                    <a:pt x="885" y="277"/>
                    <a:pt x="882" y="277"/>
                  </a:cubicBezTo>
                  <a:cubicBezTo>
                    <a:pt x="882" y="277"/>
                    <a:pt x="882" y="277"/>
                    <a:pt x="882" y="277"/>
                  </a:cubicBezTo>
                  <a:cubicBezTo>
                    <a:pt x="879" y="277"/>
                    <a:pt x="877" y="278"/>
                    <a:pt x="876" y="279"/>
                  </a:cubicBezTo>
                  <a:cubicBezTo>
                    <a:pt x="876" y="279"/>
                    <a:pt x="876" y="279"/>
                    <a:pt x="876" y="279"/>
                  </a:cubicBezTo>
                  <a:cubicBezTo>
                    <a:pt x="875" y="282"/>
                    <a:pt x="873" y="284"/>
                    <a:pt x="872" y="285"/>
                  </a:cubicBezTo>
                  <a:cubicBezTo>
                    <a:pt x="872" y="285"/>
                    <a:pt x="872" y="285"/>
                    <a:pt x="872" y="285"/>
                  </a:cubicBezTo>
                  <a:cubicBezTo>
                    <a:pt x="872" y="286"/>
                    <a:pt x="871" y="287"/>
                    <a:pt x="869" y="288"/>
                  </a:cubicBezTo>
                  <a:cubicBezTo>
                    <a:pt x="869" y="288"/>
                    <a:pt x="869" y="288"/>
                    <a:pt x="869" y="288"/>
                  </a:cubicBezTo>
                  <a:cubicBezTo>
                    <a:pt x="867" y="290"/>
                    <a:pt x="867" y="290"/>
                    <a:pt x="865" y="293"/>
                  </a:cubicBezTo>
                  <a:cubicBezTo>
                    <a:pt x="865" y="293"/>
                    <a:pt x="865" y="293"/>
                    <a:pt x="865" y="293"/>
                  </a:cubicBezTo>
                  <a:cubicBezTo>
                    <a:pt x="865" y="295"/>
                    <a:pt x="864" y="297"/>
                    <a:pt x="863" y="298"/>
                  </a:cubicBezTo>
                  <a:cubicBezTo>
                    <a:pt x="863" y="298"/>
                    <a:pt x="863" y="298"/>
                    <a:pt x="863" y="298"/>
                  </a:cubicBezTo>
                  <a:cubicBezTo>
                    <a:pt x="861" y="301"/>
                    <a:pt x="861" y="302"/>
                    <a:pt x="861" y="303"/>
                  </a:cubicBezTo>
                  <a:cubicBezTo>
                    <a:pt x="861" y="303"/>
                    <a:pt x="861" y="303"/>
                    <a:pt x="861" y="303"/>
                  </a:cubicBezTo>
                  <a:cubicBezTo>
                    <a:pt x="861" y="304"/>
                    <a:pt x="861" y="305"/>
                    <a:pt x="861" y="307"/>
                  </a:cubicBezTo>
                  <a:cubicBezTo>
                    <a:pt x="861" y="307"/>
                    <a:pt x="861" y="307"/>
                    <a:pt x="861" y="307"/>
                  </a:cubicBezTo>
                  <a:cubicBezTo>
                    <a:pt x="861" y="308"/>
                    <a:pt x="861" y="308"/>
                    <a:pt x="861" y="309"/>
                  </a:cubicBezTo>
                  <a:cubicBezTo>
                    <a:pt x="861" y="309"/>
                    <a:pt x="861" y="309"/>
                    <a:pt x="861" y="309"/>
                  </a:cubicBezTo>
                  <a:cubicBezTo>
                    <a:pt x="861" y="311"/>
                    <a:pt x="861" y="313"/>
                    <a:pt x="860" y="315"/>
                  </a:cubicBezTo>
                  <a:cubicBezTo>
                    <a:pt x="860" y="315"/>
                    <a:pt x="860" y="315"/>
                    <a:pt x="860" y="315"/>
                  </a:cubicBezTo>
                  <a:cubicBezTo>
                    <a:pt x="860" y="319"/>
                    <a:pt x="859" y="323"/>
                    <a:pt x="858" y="327"/>
                  </a:cubicBezTo>
                  <a:cubicBezTo>
                    <a:pt x="858" y="327"/>
                    <a:pt x="858" y="327"/>
                    <a:pt x="858" y="327"/>
                  </a:cubicBezTo>
                  <a:cubicBezTo>
                    <a:pt x="858" y="328"/>
                    <a:pt x="858" y="329"/>
                    <a:pt x="858" y="330"/>
                  </a:cubicBezTo>
                  <a:cubicBezTo>
                    <a:pt x="858" y="330"/>
                    <a:pt x="858" y="330"/>
                    <a:pt x="858" y="330"/>
                  </a:cubicBezTo>
                  <a:cubicBezTo>
                    <a:pt x="857" y="333"/>
                    <a:pt x="857" y="336"/>
                    <a:pt x="856" y="339"/>
                  </a:cubicBezTo>
                  <a:cubicBezTo>
                    <a:pt x="856" y="339"/>
                    <a:pt x="856" y="339"/>
                    <a:pt x="856" y="339"/>
                  </a:cubicBezTo>
                  <a:cubicBezTo>
                    <a:pt x="856" y="341"/>
                    <a:pt x="856" y="342"/>
                    <a:pt x="856" y="344"/>
                  </a:cubicBezTo>
                  <a:cubicBezTo>
                    <a:pt x="856" y="344"/>
                    <a:pt x="856" y="344"/>
                    <a:pt x="856" y="344"/>
                  </a:cubicBezTo>
                  <a:cubicBezTo>
                    <a:pt x="856" y="344"/>
                    <a:pt x="856" y="345"/>
                    <a:pt x="856" y="345"/>
                  </a:cubicBezTo>
                  <a:cubicBezTo>
                    <a:pt x="856" y="345"/>
                    <a:pt x="856" y="345"/>
                    <a:pt x="856" y="345"/>
                  </a:cubicBezTo>
                  <a:cubicBezTo>
                    <a:pt x="857" y="346"/>
                    <a:pt x="858" y="348"/>
                    <a:pt x="858" y="349"/>
                  </a:cubicBezTo>
                  <a:cubicBezTo>
                    <a:pt x="858" y="349"/>
                    <a:pt x="858" y="349"/>
                    <a:pt x="858" y="349"/>
                  </a:cubicBezTo>
                  <a:cubicBezTo>
                    <a:pt x="858" y="350"/>
                    <a:pt x="857" y="351"/>
                    <a:pt x="857" y="352"/>
                  </a:cubicBezTo>
                  <a:cubicBezTo>
                    <a:pt x="857" y="352"/>
                    <a:pt x="857" y="352"/>
                    <a:pt x="857" y="352"/>
                  </a:cubicBezTo>
                  <a:cubicBezTo>
                    <a:pt x="856" y="354"/>
                    <a:pt x="855" y="355"/>
                    <a:pt x="855" y="357"/>
                  </a:cubicBezTo>
                  <a:cubicBezTo>
                    <a:pt x="855" y="357"/>
                    <a:pt x="855" y="357"/>
                    <a:pt x="855" y="357"/>
                  </a:cubicBezTo>
                  <a:cubicBezTo>
                    <a:pt x="855" y="357"/>
                    <a:pt x="855" y="357"/>
                    <a:pt x="855" y="357"/>
                  </a:cubicBezTo>
                  <a:cubicBezTo>
                    <a:pt x="855" y="357"/>
                    <a:pt x="855" y="357"/>
                    <a:pt x="855" y="357"/>
                  </a:cubicBezTo>
                  <a:cubicBezTo>
                    <a:pt x="855" y="358"/>
                    <a:pt x="856" y="359"/>
                    <a:pt x="856" y="360"/>
                  </a:cubicBezTo>
                  <a:cubicBezTo>
                    <a:pt x="856" y="360"/>
                    <a:pt x="856" y="360"/>
                    <a:pt x="856" y="360"/>
                  </a:cubicBezTo>
                  <a:cubicBezTo>
                    <a:pt x="856" y="362"/>
                    <a:pt x="854" y="365"/>
                    <a:pt x="852" y="366"/>
                  </a:cubicBezTo>
                  <a:cubicBezTo>
                    <a:pt x="852" y="366"/>
                    <a:pt x="852" y="366"/>
                    <a:pt x="852" y="366"/>
                  </a:cubicBezTo>
                  <a:cubicBezTo>
                    <a:pt x="852" y="366"/>
                    <a:pt x="852" y="366"/>
                    <a:pt x="852" y="366"/>
                  </a:cubicBezTo>
                  <a:cubicBezTo>
                    <a:pt x="849" y="367"/>
                    <a:pt x="850" y="367"/>
                    <a:pt x="847" y="371"/>
                  </a:cubicBezTo>
                  <a:cubicBezTo>
                    <a:pt x="847" y="371"/>
                    <a:pt x="847" y="371"/>
                    <a:pt x="847" y="371"/>
                  </a:cubicBezTo>
                  <a:cubicBezTo>
                    <a:pt x="844" y="375"/>
                    <a:pt x="839" y="376"/>
                    <a:pt x="836" y="376"/>
                  </a:cubicBezTo>
                  <a:cubicBezTo>
                    <a:pt x="836" y="376"/>
                    <a:pt x="836" y="376"/>
                    <a:pt x="836" y="376"/>
                  </a:cubicBezTo>
                  <a:cubicBezTo>
                    <a:pt x="835" y="376"/>
                    <a:pt x="834" y="376"/>
                    <a:pt x="833" y="376"/>
                  </a:cubicBezTo>
                  <a:cubicBezTo>
                    <a:pt x="833" y="376"/>
                    <a:pt x="833" y="376"/>
                    <a:pt x="833" y="376"/>
                  </a:cubicBezTo>
                  <a:cubicBezTo>
                    <a:pt x="831" y="375"/>
                    <a:pt x="830" y="375"/>
                    <a:pt x="827" y="375"/>
                  </a:cubicBezTo>
                  <a:cubicBezTo>
                    <a:pt x="827" y="375"/>
                    <a:pt x="827" y="375"/>
                    <a:pt x="827" y="375"/>
                  </a:cubicBezTo>
                  <a:cubicBezTo>
                    <a:pt x="827" y="375"/>
                    <a:pt x="826" y="375"/>
                    <a:pt x="825" y="375"/>
                  </a:cubicBezTo>
                  <a:cubicBezTo>
                    <a:pt x="825" y="375"/>
                    <a:pt x="825" y="375"/>
                    <a:pt x="825" y="375"/>
                  </a:cubicBezTo>
                  <a:cubicBezTo>
                    <a:pt x="825" y="375"/>
                    <a:pt x="824" y="375"/>
                    <a:pt x="824" y="375"/>
                  </a:cubicBezTo>
                  <a:cubicBezTo>
                    <a:pt x="824" y="375"/>
                    <a:pt x="824" y="375"/>
                    <a:pt x="824" y="375"/>
                  </a:cubicBezTo>
                  <a:cubicBezTo>
                    <a:pt x="821" y="375"/>
                    <a:pt x="820" y="375"/>
                    <a:pt x="819" y="375"/>
                  </a:cubicBezTo>
                  <a:cubicBezTo>
                    <a:pt x="819" y="375"/>
                    <a:pt x="819" y="375"/>
                    <a:pt x="819" y="375"/>
                  </a:cubicBezTo>
                  <a:cubicBezTo>
                    <a:pt x="818" y="375"/>
                    <a:pt x="818" y="375"/>
                    <a:pt x="817" y="375"/>
                  </a:cubicBezTo>
                  <a:cubicBezTo>
                    <a:pt x="817" y="375"/>
                    <a:pt x="817" y="375"/>
                    <a:pt x="817" y="375"/>
                  </a:cubicBezTo>
                  <a:cubicBezTo>
                    <a:pt x="814" y="375"/>
                    <a:pt x="814" y="376"/>
                    <a:pt x="810" y="379"/>
                  </a:cubicBezTo>
                  <a:cubicBezTo>
                    <a:pt x="810" y="379"/>
                    <a:pt x="810" y="379"/>
                    <a:pt x="810" y="379"/>
                  </a:cubicBezTo>
                  <a:cubicBezTo>
                    <a:pt x="808" y="380"/>
                    <a:pt x="807" y="381"/>
                    <a:pt x="805" y="381"/>
                  </a:cubicBezTo>
                  <a:cubicBezTo>
                    <a:pt x="805" y="381"/>
                    <a:pt x="805" y="381"/>
                    <a:pt x="805" y="381"/>
                  </a:cubicBezTo>
                  <a:cubicBezTo>
                    <a:pt x="801" y="380"/>
                    <a:pt x="800" y="376"/>
                    <a:pt x="798" y="373"/>
                  </a:cubicBezTo>
                  <a:cubicBezTo>
                    <a:pt x="798" y="373"/>
                    <a:pt x="798" y="373"/>
                    <a:pt x="798" y="373"/>
                  </a:cubicBezTo>
                  <a:cubicBezTo>
                    <a:pt x="798" y="372"/>
                    <a:pt x="795" y="371"/>
                    <a:pt x="793" y="370"/>
                  </a:cubicBezTo>
                  <a:cubicBezTo>
                    <a:pt x="793" y="370"/>
                    <a:pt x="793" y="370"/>
                    <a:pt x="793" y="370"/>
                  </a:cubicBezTo>
                  <a:cubicBezTo>
                    <a:pt x="793" y="370"/>
                    <a:pt x="793" y="370"/>
                    <a:pt x="792" y="370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1" y="370"/>
                    <a:pt x="788" y="370"/>
                    <a:pt x="783" y="368"/>
                  </a:cubicBezTo>
                  <a:cubicBezTo>
                    <a:pt x="783" y="368"/>
                    <a:pt x="783" y="368"/>
                    <a:pt x="783" y="368"/>
                  </a:cubicBezTo>
                  <a:cubicBezTo>
                    <a:pt x="783" y="368"/>
                    <a:pt x="783" y="368"/>
                    <a:pt x="783" y="368"/>
                  </a:cubicBezTo>
                  <a:cubicBezTo>
                    <a:pt x="781" y="366"/>
                    <a:pt x="782" y="367"/>
                    <a:pt x="779" y="366"/>
                  </a:cubicBezTo>
                  <a:cubicBezTo>
                    <a:pt x="779" y="366"/>
                    <a:pt x="779" y="366"/>
                    <a:pt x="779" y="366"/>
                  </a:cubicBezTo>
                  <a:cubicBezTo>
                    <a:pt x="776" y="366"/>
                    <a:pt x="775" y="365"/>
                    <a:pt x="774" y="364"/>
                  </a:cubicBezTo>
                  <a:cubicBezTo>
                    <a:pt x="774" y="364"/>
                    <a:pt x="774" y="364"/>
                    <a:pt x="774" y="364"/>
                  </a:cubicBezTo>
                  <a:cubicBezTo>
                    <a:pt x="772" y="364"/>
                    <a:pt x="772" y="364"/>
                    <a:pt x="772" y="364"/>
                  </a:cubicBezTo>
                  <a:cubicBezTo>
                    <a:pt x="771" y="364"/>
                    <a:pt x="771" y="364"/>
                    <a:pt x="771" y="364"/>
                  </a:cubicBezTo>
                  <a:cubicBezTo>
                    <a:pt x="771" y="364"/>
                    <a:pt x="771" y="364"/>
                    <a:pt x="771" y="364"/>
                  </a:cubicBezTo>
                  <a:cubicBezTo>
                    <a:pt x="770" y="364"/>
                    <a:pt x="770" y="364"/>
                    <a:pt x="768" y="364"/>
                  </a:cubicBezTo>
                  <a:cubicBezTo>
                    <a:pt x="768" y="364"/>
                    <a:pt x="768" y="364"/>
                    <a:pt x="768" y="364"/>
                  </a:cubicBezTo>
                  <a:cubicBezTo>
                    <a:pt x="768" y="365"/>
                    <a:pt x="767" y="365"/>
                    <a:pt x="766" y="365"/>
                  </a:cubicBezTo>
                  <a:cubicBezTo>
                    <a:pt x="766" y="365"/>
                    <a:pt x="766" y="365"/>
                    <a:pt x="766" y="365"/>
                  </a:cubicBezTo>
                  <a:cubicBezTo>
                    <a:pt x="764" y="365"/>
                    <a:pt x="762" y="364"/>
                    <a:pt x="761" y="363"/>
                  </a:cubicBezTo>
                  <a:cubicBezTo>
                    <a:pt x="761" y="363"/>
                    <a:pt x="761" y="363"/>
                    <a:pt x="761" y="363"/>
                  </a:cubicBezTo>
                  <a:cubicBezTo>
                    <a:pt x="760" y="362"/>
                    <a:pt x="759" y="361"/>
                    <a:pt x="757" y="361"/>
                  </a:cubicBezTo>
                  <a:cubicBezTo>
                    <a:pt x="757" y="361"/>
                    <a:pt x="757" y="361"/>
                    <a:pt x="757" y="361"/>
                  </a:cubicBezTo>
                  <a:cubicBezTo>
                    <a:pt x="757" y="361"/>
                    <a:pt x="756" y="361"/>
                    <a:pt x="756" y="361"/>
                  </a:cubicBezTo>
                  <a:cubicBezTo>
                    <a:pt x="756" y="361"/>
                    <a:pt x="756" y="361"/>
                    <a:pt x="756" y="361"/>
                  </a:cubicBezTo>
                  <a:cubicBezTo>
                    <a:pt x="756" y="361"/>
                    <a:pt x="755" y="362"/>
                    <a:pt x="755" y="362"/>
                  </a:cubicBezTo>
                  <a:cubicBezTo>
                    <a:pt x="755" y="362"/>
                    <a:pt x="755" y="362"/>
                    <a:pt x="755" y="362"/>
                  </a:cubicBezTo>
                  <a:cubicBezTo>
                    <a:pt x="751" y="361"/>
                    <a:pt x="750" y="358"/>
                    <a:pt x="748" y="357"/>
                  </a:cubicBezTo>
                  <a:cubicBezTo>
                    <a:pt x="748" y="357"/>
                    <a:pt x="748" y="357"/>
                    <a:pt x="748" y="357"/>
                  </a:cubicBezTo>
                  <a:cubicBezTo>
                    <a:pt x="746" y="356"/>
                    <a:pt x="745" y="355"/>
                    <a:pt x="745" y="355"/>
                  </a:cubicBezTo>
                  <a:cubicBezTo>
                    <a:pt x="745" y="355"/>
                    <a:pt x="745" y="355"/>
                    <a:pt x="745" y="355"/>
                  </a:cubicBezTo>
                  <a:cubicBezTo>
                    <a:pt x="744" y="354"/>
                    <a:pt x="744" y="354"/>
                    <a:pt x="744" y="354"/>
                  </a:cubicBezTo>
                  <a:cubicBezTo>
                    <a:pt x="739" y="353"/>
                    <a:pt x="738" y="351"/>
                    <a:pt x="738" y="349"/>
                  </a:cubicBezTo>
                  <a:cubicBezTo>
                    <a:pt x="738" y="349"/>
                    <a:pt x="738" y="349"/>
                    <a:pt x="738" y="349"/>
                  </a:cubicBezTo>
                  <a:cubicBezTo>
                    <a:pt x="738" y="349"/>
                    <a:pt x="738" y="348"/>
                    <a:pt x="738" y="348"/>
                  </a:cubicBezTo>
                  <a:cubicBezTo>
                    <a:pt x="738" y="348"/>
                    <a:pt x="738" y="348"/>
                    <a:pt x="738" y="348"/>
                  </a:cubicBezTo>
                  <a:cubicBezTo>
                    <a:pt x="738" y="348"/>
                    <a:pt x="738" y="348"/>
                    <a:pt x="738" y="348"/>
                  </a:cubicBezTo>
                  <a:cubicBezTo>
                    <a:pt x="738" y="348"/>
                    <a:pt x="738" y="348"/>
                    <a:pt x="738" y="348"/>
                  </a:cubicBezTo>
                  <a:cubicBezTo>
                    <a:pt x="738" y="348"/>
                    <a:pt x="738" y="348"/>
                    <a:pt x="737" y="348"/>
                  </a:cubicBezTo>
                  <a:cubicBezTo>
                    <a:pt x="737" y="348"/>
                    <a:pt x="737" y="348"/>
                    <a:pt x="737" y="348"/>
                  </a:cubicBezTo>
                  <a:cubicBezTo>
                    <a:pt x="737" y="348"/>
                    <a:pt x="736" y="348"/>
                    <a:pt x="735" y="347"/>
                  </a:cubicBezTo>
                  <a:cubicBezTo>
                    <a:pt x="735" y="347"/>
                    <a:pt x="735" y="347"/>
                    <a:pt x="735" y="347"/>
                  </a:cubicBezTo>
                  <a:cubicBezTo>
                    <a:pt x="733" y="346"/>
                    <a:pt x="732" y="344"/>
                    <a:pt x="731" y="343"/>
                  </a:cubicBezTo>
                  <a:cubicBezTo>
                    <a:pt x="731" y="343"/>
                    <a:pt x="731" y="343"/>
                    <a:pt x="731" y="343"/>
                  </a:cubicBezTo>
                  <a:cubicBezTo>
                    <a:pt x="731" y="343"/>
                    <a:pt x="730" y="342"/>
                    <a:pt x="729" y="340"/>
                  </a:cubicBezTo>
                  <a:cubicBezTo>
                    <a:pt x="729" y="340"/>
                    <a:pt x="729" y="340"/>
                    <a:pt x="729" y="340"/>
                  </a:cubicBezTo>
                  <a:cubicBezTo>
                    <a:pt x="728" y="339"/>
                    <a:pt x="728" y="339"/>
                    <a:pt x="726" y="339"/>
                  </a:cubicBezTo>
                  <a:cubicBezTo>
                    <a:pt x="726" y="339"/>
                    <a:pt x="726" y="339"/>
                    <a:pt x="726" y="339"/>
                  </a:cubicBezTo>
                  <a:cubicBezTo>
                    <a:pt x="724" y="339"/>
                    <a:pt x="722" y="336"/>
                    <a:pt x="722" y="335"/>
                  </a:cubicBezTo>
                  <a:cubicBezTo>
                    <a:pt x="722" y="335"/>
                    <a:pt x="722" y="335"/>
                    <a:pt x="722" y="335"/>
                  </a:cubicBezTo>
                  <a:cubicBezTo>
                    <a:pt x="721" y="333"/>
                    <a:pt x="719" y="332"/>
                    <a:pt x="717" y="332"/>
                  </a:cubicBezTo>
                  <a:cubicBezTo>
                    <a:pt x="717" y="332"/>
                    <a:pt x="717" y="332"/>
                    <a:pt x="717" y="332"/>
                  </a:cubicBezTo>
                  <a:cubicBezTo>
                    <a:pt x="717" y="332"/>
                    <a:pt x="717" y="332"/>
                    <a:pt x="716" y="332"/>
                  </a:cubicBezTo>
                  <a:cubicBezTo>
                    <a:pt x="716" y="332"/>
                    <a:pt x="716" y="332"/>
                    <a:pt x="716" y="332"/>
                  </a:cubicBezTo>
                  <a:cubicBezTo>
                    <a:pt x="716" y="332"/>
                    <a:pt x="716" y="332"/>
                    <a:pt x="716" y="332"/>
                  </a:cubicBezTo>
                  <a:cubicBezTo>
                    <a:pt x="716" y="332"/>
                    <a:pt x="716" y="332"/>
                    <a:pt x="716" y="332"/>
                  </a:cubicBezTo>
                  <a:cubicBezTo>
                    <a:pt x="716" y="332"/>
                    <a:pt x="716" y="333"/>
                    <a:pt x="715" y="333"/>
                  </a:cubicBezTo>
                  <a:cubicBezTo>
                    <a:pt x="715" y="333"/>
                    <a:pt x="715" y="333"/>
                    <a:pt x="715" y="333"/>
                  </a:cubicBezTo>
                  <a:cubicBezTo>
                    <a:pt x="715" y="334"/>
                    <a:pt x="714" y="336"/>
                    <a:pt x="714" y="336"/>
                  </a:cubicBezTo>
                  <a:cubicBezTo>
                    <a:pt x="714" y="336"/>
                    <a:pt x="714" y="336"/>
                    <a:pt x="714" y="336"/>
                  </a:cubicBezTo>
                  <a:cubicBezTo>
                    <a:pt x="712" y="340"/>
                    <a:pt x="709" y="342"/>
                    <a:pt x="708" y="345"/>
                  </a:cubicBezTo>
                  <a:cubicBezTo>
                    <a:pt x="708" y="345"/>
                    <a:pt x="708" y="345"/>
                    <a:pt x="708" y="345"/>
                  </a:cubicBezTo>
                  <a:cubicBezTo>
                    <a:pt x="705" y="349"/>
                    <a:pt x="701" y="353"/>
                    <a:pt x="699" y="356"/>
                  </a:cubicBezTo>
                  <a:cubicBezTo>
                    <a:pt x="699" y="356"/>
                    <a:pt x="699" y="356"/>
                    <a:pt x="699" y="356"/>
                  </a:cubicBezTo>
                  <a:cubicBezTo>
                    <a:pt x="697" y="359"/>
                    <a:pt x="696" y="361"/>
                    <a:pt x="694" y="364"/>
                  </a:cubicBezTo>
                  <a:cubicBezTo>
                    <a:pt x="694" y="364"/>
                    <a:pt x="694" y="364"/>
                    <a:pt x="694" y="364"/>
                  </a:cubicBezTo>
                  <a:cubicBezTo>
                    <a:pt x="692" y="366"/>
                    <a:pt x="691" y="369"/>
                    <a:pt x="690" y="370"/>
                  </a:cubicBezTo>
                  <a:cubicBezTo>
                    <a:pt x="690" y="370"/>
                    <a:pt x="690" y="370"/>
                    <a:pt x="690" y="370"/>
                  </a:cubicBezTo>
                  <a:cubicBezTo>
                    <a:pt x="689" y="373"/>
                    <a:pt x="687" y="375"/>
                    <a:pt x="687" y="375"/>
                  </a:cubicBezTo>
                  <a:cubicBezTo>
                    <a:pt x="687" y="375"/>
                    <a:pt x="687" y="375"/>
                    <a:pt x="687" y="375"/>
                  </a:cubicBezTo>
                  <a:cubicBezTo>
                    <a:pt x="686" y="377"/>
                    <a:pt x="685" y="380"/>
                    <a:pt x="684" y="382"/>
                  </a:cubicBezTo>
                  <a:cubicBezTo>
                    <a:pt x="684" y="382"/>
                    <a:pt x="684" y="382"/>
                    <a:pt x="684" y="382"/>
                  </a:cubicBezTo>
                  <a:cubicBezTo>
                    <a:pt x="682" y="384"/>
                    <a:pt x="679" y="387"/>
                    <a:pt x="679" y="387"/>
                  </a:cubicBezTo>
                  <a:cubicBezTo>
                    <a:pt x="679" y="387"/>
                    <a:pt x="679" y="387"/>
                    <a:pt x="679" y="387"/>
                  </a:cubicBezTo>
                  <a:cubicBezTo>
                    <a:pt x="677" y="390"/>
                    <a:pt x="677" y="390"/>
                    <a:pt x="677" y="390"/>
                  </a:cubicBezTo>
                  <a:cubicBezTo>
                    <a:pt x="676" y="392"/>
                    <a:pt x="674" y="394"/>
                    <a:pt x="672" y="396"/>
                  </a:cubicBezTo>
                  <a:cubicBezTo>
                    <a:pt x="672" y="396"/>
                    <a:pt x="672" y="396"/>
                    <a:pt x="672" y="396"/>
                  </a:cubicBezTo>
                  <a:cubicBezTo>
                    <a:pt x="671" y="399"/>
                    <a:pt x="669" y="401"/>
                    <a:pt x="668" y="401"/>
                  </a:cubicBezTo>
                  <a:cubicBezTo>
                    <a:pt x="668" y="401"/>
                    <a:pt x="668" y="401"/>
                    <a:pt x="668" y="401"/>
                  </a:cubicBezTo>
                  <a:cubicBezTo>
                    <a:pt x="667" y="403"/>
                    <a:pt x="667" y="403"/>
                    <a:pt x="665" y="406"/>
                  </a:cubicBezTo>
                  <a:cubicBezTo>
                    <a:pt x="665" y="406"/>
                    <a:pt x="665" y="406"/>
                    <a:pt x="665" y="406"/>
                  </a:cubicBezTo>
                  <a:cubicBezTo>
                    <a:pt x="664" y="408"/>
                    <a:pt x="663" y="409"/>
                    <a:pt x="662" y="411"/>
                  </a:cubicBezTo>
                  <a:cubicBezTo>
                    <a:pt x="662" y="411"/>
                    <a:pt x="662" y="411"/>
                    <a:pt x="662" y="411"/>
                  </a:cubicBezTo>
                  <a:cubicBezTo>
                    <a:pt x="661" y="412"/>
                    <a:pt x="662" y="414"/>
                    <a:pt x="660" y="416"/>
                  </a:cubicBezTo>
                  <a:cubicBezTo>
                    <a:pt x="660" y="416"/>
                    <a:pt x="660" y="416"/>
                    <a:pt x="660" y="416"/>
                  </a:cubicBezTo>
                  <a:cubicBezTo>
                    <a:pt x="659" y="417"/>
                    <a:pt x="657" y="418"/>
                    <a:pt x="655" y="419"/>
                  </a:cubicBezTo>
                  <a:cubicBezTo>
                    <a:pt x="655" y="419"/>
                    <a:pt x="655" y="419"/>
                    <a:pt x="655" y="419"/>
                  </a:cubicBezTo>
                  <a:cubicBezTo>
                    <a:pt x="653" y="420"/>
                    <a:pt x="654" y="420"/>
                    <a:pt x="653" y="423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53" y="427"/>
                    <a:pt x="652" y="429"/>
                    <a:pt x="649" y="432"/>
                  </a:cubicBezTo>
                  <a:cubicBezTo>
                    <a:pt x="649" y="432"/>
                    <a:pt x="649" y="432"/>
                    <a:pt x="649" y="432"/>
                  </a:cubicBezTo>
                  <a:cubicBezTo>
                    <a:pt x="648" y="433"/>
                    <a:pt x="647" y="435"/>
                    <a:pt x="646" y="437"/>
                  </a:cubicBezTo>
                  <a:cubicBezTo>
                    <a:pt x="646" y="437"/>
                    <a:pt x="646" y="437"/>
                    <a:pt x="646" y="437"/>
                  </a:cubicBezTo>
                  <a:cubicBezTo>
                    <a:pt x="645" y="439"/>
                    <a:pt x="645" y="441"/>
                    <a:pt x="645" y="441"/>
                  </a:cubicBezTo>
                  <a:cubicBezTo>
                    <a:pt x="645" y="441"/>
                    <a:pt x="645" y="441"/>
                    <a:pt x="645" y="441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4" y="443"/>
                    <a:pt x="644" y="444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7"/>
                    <a:pt x="645" y="449"/>
                    <a:pt x="646" y="450"/>
                  </a:cubicBezTo>
                  <a:cubicBezTo>
                    <a:pt x="646" y="450"/>
                    <a:pt x="646" y="450"/>
                    <a:pt x="646" y="450"/>
                  </a:cubicBezTo>
                  <a:cubicBezTo>
                    <a:pt x="647" y="451"/>
                    <a:pt x="648" y="452"/>
                    <a:pt x="649" y="453"/>
                  </a:cubicBezTo>
                  <a:cubicBezTo>
                    <a:pt x="649" y="453"/>
                    <a:pt x="649" y="453"/>
                    <a:pt x="649" y="453"/>
                  </a:cubicBezTo>
                  <a:cubicBezTo>
                    <a:pt x="650" y="454"/>
                    <a:pt x="651" y="456"/>
                    <a:pt x="651" y="458"/>
                  </a:cubicBezTo>
                  <a:cubicBezTo>
                    <a:pt x="651" y="458"/>
                    <a:pt x="651" y="458"/>
                    <a:pt x="651" y="458"/>
                  </a:cubicBezTo>
                  <a:cubicBezTo>
                    <a:pt x="651" y="459"/>
                    <a:pt x="652" y="462"/>
                    <a:pt x="652" y="464"/>
                  </a:cubicBezTo>
                  <a:cubicBezTo>
                    <a:pt x="652" y="464"/>
                    <a:pt x="652" y="464"/>
                    <a:pt x="652" y="464"/>
                  </a:cubicBezTo>
                  <a:cubicBezTo>
                    <a:pt x="653" y="466"/>
                    <a:pt x="654" y="470"/>
                    <a:pt x="654" y="470"/>
                  </a:cubicBezTo>
                  <a:cubicBezTo>
                    <a:pt x="654" y="470"/>
                    <a:pt x="654" y="470"/>
                    <a:pt x="654" y="470"/>
                  </a:cubicBezTo>
                  <a:cubicBezTo>
                    <a:pt x="654" y="470"/>
                    <a:pt x="654" y="470"/>
                    <a:pt x="654" y="470"/>
                  </a:cubicBezTo>
                  <a:cubicBezTo>
                    <a:pt x="654" y="470"/>
                    <a:pt x="654" y="470"/>
                    <a:pt x="654" y="470"/>
                  </a:cubicBezTo>
                  <a:cubicBezTo>
                    <a:pt x="654" y="470"/>
                    <a:pt x="654" y="470"/>
                    <a:pt x="654" y="470"/>
                  </a:cubicBezTo>
                  <a:cubicBezTo>
                    <a:pt x="654" y="470"/>
                    <a:pt x="654" y="470"/>
                    <a:pt x="654" y="470"/>
                  </a:cubicBezTo>
                  <a:cubicBezTo>
                    <a:pt x="653" y="475"/>
                    <a:pt x="650" y="476"/>
                    <a:pt x="647" y="476"/>
                  </a:cubicBezTo>
                  <a:cubicBezTo>
                    <a:pt x="647" y="476"/>
                    <a:pt x="647" y="476"/>
                    <a:pt x="647" y="476"/>
                  </a:cubicBezTo>
                  <a:cubicBezTo>
                    <a:pt x="647" y="476"/>
                    <a:pt x="646" y="476"/>
                    <a:pt x="646" y="476"/>
                  </a:cubicBezTo>
                  <a:cubicBezTo>
                    <a:pt x="646" y="476"/>
                    <a:pt x="646" y="476"/>
                    <a:pt x="646" y="476"/>
                  </a:cubicBezTo>
                  <a:cubicBezTo>
                    <a:pt x="644" y="475"/>
                    <a:pt x="640" y="473"/>
                    <a:pt x="639" y="472"/>
                  </a:cubicBezTo>
                  <a:cubicBezTo>
                    <a:pt x="639" y="472"/>
                    <a:pt x="639" y="472"/>
                    <a:pt x="639" y="472"/>
                  </a:cubicBezTo>
                  <a:cubicBezTo>
                    <a:pt x="638" y="471"/>
                    <a:pt x="637" y="471"/>
                    <a:pt x="635" y="470"/>
                  </a:cubicBezTo>
                  <a:cubicBezTo>
                    <a:pt x="635" y="470"/>
                    <a:pt x="635" y="470"/>
                    <a:pt x="635" y="470"/>
                  </a:cubicBezTo>
                  <a:cubicBezTo>
                    <a:pt x="633" y="469"/>
                    <a:pt x="631" y="469"/>
                    <a:pt x="628" y="469"/>
                  </a:cubicBezTo>
                  <a:cubicBezTo>
                    <a:pt x="628" y="469"/>
                    <a:pt x="628" y="469"/>
                    <a:pt x="628" y="469"/>
                  </a:cubicBezTo>
                  <a:cubicBezTo>
                    <a:pt x="626" y="469"/>
                    <a:pt x="621" y="468"/>
                    <a:pt x="619" y="463"/>
                  </a:cubicBezTo>
                  <a:cubicBezTo>
                    <a:pt x="619" y="463"/>
                    <a:pt x="619" y="463"/>
                    <a:pt x="619" y="463"/>
                  </a:cubicBezTo>
                  <a:cubicBezTo>
                    <a:pt x="619" y="462"/>
                    <a:pt x="619" y="462"/>
                    <a:pt x="618" y="461"/>
                  </a:cubicBezTo>
                  <a:cubicBezTo>
                    <a:pt x="618" y="461"/>
                    <a:pt x="618" y="461"/>
                    <a:pt x="618" y="461"/>
                  </a:cubicBezTo>
                  <a:cubicBezTo>
                    <a:pt x="618" y="460"/>
                    <a:pt x="616" y="459"/>
                    <a:pt x="615" y="456"/>
                  </a:cubicBezTo>
                  <a:cubicBezTo>
                    <a:pt x="615" y="456"/>
                    <a:pt x="615" y="456"/>
                    <a:pt x="615" y="456"/>
                  </a:cubicBezTo>
                  <a:cubicBezTo>
                    <a:pt x="614" y="456"/>
                    <a:pt x="614" y="456"/>
                    <a:pt x="614" y="456"/>
                  </a:cubicBezTo>
                  <a:cubicBezTo>
                    <a:pt x="614" y="456"/>
                    <a:pt x="614" y="456"/>
                    <a:pt x="614" y="456"/>
                  </a:cubicBezTo>
                  <a:cubicBezTo>
                    <a:pt x="614" y="453"/>
                    <a:pt x="611" y="453"/>
                    <a:pt x="608" y="452"/>
                  </a:cubicBezTo>
                  <a:cubicBezTo>
                    <a:pt x="608" y="452"/>
                    <a:pt x="608" y="452"/>
                    <a:pt x="608" y="452"/>
                  </a:cubicBezTo>
                  <a:cubicBezTo>
                    <a:pt x="605" y="452"/>
                    <a:pt x="604" y="452"/>
                    <a:pt x="604" y="452"/>
                  </a:cubicBezTo>
                  <a:cubicBezTo>
                    <a:pt x="604" y="452"/>
                    <a:pt x="604" y="452"/>
                    <a:pt x="604" y="452"/>
                  </a:cubicBezTo>
                  <a:cubicBezTo>
                    <a:pt x="604" y="452"/>
                    <a:pt x="604" y="452"/>
                    <a:pt x="604" y="452"/>
                  </a:cubicBezTo>
                  <a:cubicBezTo>
                    <a:pt x="604" y="452"/>
                    <a:pt x="604" y="452"/>
                    <a:pt x="604" y="452"/>
                  </a:cubicBezTo>
                  <a:cubicBezTo>
                    <a:pt x="601" y="452"/>
                    <a:pt x="602" y="452"/>
                    <a:pt x="599" y="454"/>
                  </a:cubicBezTo>
                  <a:cubicBezTo>
                    <a:pt x="599" y="454"/>
                    <a:pt x="599" y="454"/>
                    <a:pt x="599" y="454"/>
                  </a:cubicBezTo>
                  <a:cubicBezTo>
                    <a:pt x="596" y="455"/>
                    <a:pt x="594" y="456"/>
                    <a:pt x="592" y="456"/>
                  </a:cubicBezTo>
                  <a:cubicBezTo>
                    <a:pt x="592" y="456"/>
                    <a:pt x="592" y="456"/>
                    <a:pt x="592" y="456"/>
                  </a:cubicBezTo>
                  <a:cubicBezTo>
                    <a:pt x="592" y="456"/>
                    <a:pt x="591" y="456"/>
                    <a:pt x="591" y="456"/>
                  </a:cubicBezTo>
                  <a:cubicBezTo>
                    <a:pt x="591" y="456"/>
                    <a:pt x="591" y="456"/>
                    <a:pt x="591" y="456"/>
                  </a:cubicBezTo>
                  <a:cubicBezTo>
                    <a:pt x="589" y="456"/>
                    <a:pt x="588" y="456"/>
                    <a:pt x="585" y="455"/>
                  </a:cubicBezTo>
                  <a:cubicBezTo>
                    <a:pt x="585" y="455"/>
                    <a:pt x="585" y="455"/>
                    <a:pt x="585" y="455"/>
                  </a:cubicBezTo>
                  <a:cubicBezTo>
                    <a:pt x="582" y="455"/>
                    <a:pt x="580" y="455"/>
                    <a:pt x="579" y="455"/>
                  </a:cubicBezTo>
                  <a:cubicBezTo>
                    <a:pt x="579" y="455"/>
                    <a:pt x="579" y="455"/>
                    <a:pt x="579" y="455"/>
                  </a:cubicBezTo>
                  <a:cubicBezTo>
                    <a:pt x="578" y="455"/>
                    <a:pt x="577" y="455"/>
                    <a:pt x="576" y="455"/>
                  </a:cubicBezTo>
                  <a:cubicBezTo>
                    <a:pt x="576" y="455"/>
                    <a:pt x="576" y="455"/>
                    <a:pt x="576" y="455"/>
                  </a:cubicBezTo>
                  <a:cubicBezTo>
                    <a:pt x="574" y="456"/>
                    <a:pt x="571" y="456"/>
                    <a:pt x="570" y="457"/>
                  </a:cubicBezTo>
                  <a:cubicBezTo>
                    <a:pt x="570" y="457"/>
                    <a:pt x="570" y="457"/>
                    <a:pt x="570" y="457"/>
                  </a:cubicBezTo>
                  <a:cubicBezTo>
                    <a:pt x="569" y="457"/>
                    <a:pt x="568" y="457"/>
                    <a:pt x="566" y="457"/>
                  </a:cubicBezTo>
                  <a:cubicBezTo>
                    <a:pt x="566" y="457"/>
                    <a:pt x="566" y="457"/>
                    <a:pt x="566" y="457"/>
                  </a:cubicBezTo>
                  <a:cubicBezTo>
                    <a:pt x="565" y="457"/>
                    <a:pt x="564" y="457"/>
                    <a:pt x="564" y="456"/>
                  </a:cubicBezTo>
                  <a:cubicBezTo>
                    <a:pt x="564" y="456"/>
                    <a:pt x="564" y="456"/>
                    <a:pt x="564" y="456"/>
                  </a:cubicBezTo>
                  <a:cubicBezTo>
                    <a:pt x="563" y="456"/>
                    <a:pt x="563" y="456"/>
                    <a:pt x="563" y="456"/>
                  </a:cubicBezTo>
                  <a:cubicBezTo>
                    <a:pt x="563" y="456"/>
                    <a:pt x="563" y="456"/>
                    <a:pt x="563" y="456"/>
                  </a:cubicBezTo>
                  <a:cubicBezTo>
                    <a:pt x="563" y="456"/>
                    <a:pt x="563" y="456"/>
                    <a:pt x="563" y="456"/>
                  </a:cubicBezTo>
                  <a:cubicBezTo>
                    <a:pt x="563" y="456"/>
                    <a:pt x="563" y="456"/>
                    <a:pt x="563" y="456"/>
                  </a:cubicBezTo>
                  <a:cubicBezTo>
                    <a:pt x="563" y="456"/>
                    <a:pt x="563" y="456"/>
                    <a:pt x="562" y="457"/>
                  </a:cubicBezTo>
                  <a:cubicBezTo>
                    <a:pt x="562" y="457"/>
                    <a:pt x="562" y="457"/>
                    <a:pt x="562" y="457"/>
                  </a:cubicBezTo>
                  <a:cubicBezTo>
                    <a:pt x="562" y="457"/>
                    <a:pt x="561" y="457"/>
                    <a:pt x="560" y="457"/>
                  </a:cubicBezTo>
                  <a:cubicBezTo>
                    <a:pt x="560" y="457"/>
                    <a:pt x="560" y="457"/>
                    <a:pt x="560" y="457"/>
                  </a:cubicBezTo>
                  <a:cubicBezTo>
                    <a:pt x="558" y="457"/>
                    <a:pt x="557" y="455"/>
                    <a:pt x="557" y="455"/>
                  </a:cubicBezTo>
                  <a:cubicBezTo>
                    <a:pt x="557" y="455"/>
                    <a:pt x="557" y="455"/>
                    <a:pt x="557" y="455"/>
                  </a:cubicBezTo>
                  <a:cubicBezTo>
                    <a:pt x="555" y="454"/>
                    <a:pt x="555" y="454"/>
                    <a:pt x="555" y="454"/>
                  </a:cubicBezTo>
                  <a:cubicBezTo>
                    <a:pt x="554" y="453"/>
                    <a:pt x="554" y="453"/>
                    <a:pt x="553" y="452"/>
                  </a:cubicBezTo>
                  <a:cubicBezTo>
                    <a:pt x="553" y="452"/>
                    <a:pt x="553" y="452"/>
                    <a:pt x="553" y="452"/>
                  </a:cubicBezTo>
                  <a:cubicBezTo>
                    <a:pt x="553" y="453"/>
                    <a:pt x="552" y="454"/>
                    <a:pt x="552" y="454"/>
                  </a:cubicBezTo>
                  <a:cubicBezTo>
                    <a:pt x="552" y="454"/>
                    <a:pt x="552" y="454"/>
                    <a:pt x="552" y="454"/>
                  </a:cubicBezTo>
                  <a:cubicBezTo>
                    <a:pt x="551" y="454"/>
                    <a:pt x="551" y="454"/>
                    <a:pt x="551" y="454"/>
                  </a:cubicBezTo>
                  <a:cubicBezTo>
                    <a:pt x="551" y="454"/>
                    <a:pt x="551" y="454"/>
                    <a:pt x="551" y="454"/>
                  </a:cubicBezTo>
                  <a:cubicBezTo>
                    <a:pt x="550" y="455"/>
                    <a:pt x="549" y="455"/>
                    <a:pt x="548" y="455"/>
                  </a:cubicBezTo>
                  <a:cubicBezTo>
                    <a:pt x="548" y="455"/>
                    <a:pt x="548" y="455"/>
                    <a:pt x="548" y="455"/>
                  </a:cubicBezTo>
                  <a:cubicBezTo>
                    <a:pt x="547" y="455"/>
                    <a:pt x="546" y="455"/>
                    <a:pt x="546" y="455"/>
                  </a:cubicBezTo>
                  <a:cubicBezTo>
                    <a:pt x="546" y="455"/>
                    <a:pt x="546" y="455"/>
                    <a:pt x="546" y="455"/>
                  </a:cubicBezTo>
                  <a:cubicBezTo>
                    <a:pt x="546" y="455"/>
                    <a:pt x="546" y="455"/>
                    <a:pt x="546" y="455"/>
                  </a:cubicBezTo>
                  <a:cubicBezTo>
                    <a:pt x="546" y="455"/>
                    <a:pt x="546" y="455"/>
                    <a:pt x="546" y="455"/>
                  </a:cubicBezTo>
                  <a:cubicBezTo>
                    <a:pt x="545" y="454"/>
                    <a:pt x="542" y="455"/>
                    <a:pt x="539" y="452"/>
                  </a:cubicBezTo>
                  <a:cubicBezTo>
                    <a:pt x="539" y="452"/>
                    <a:pt x="539" y="452"/>
                    <a:pt x="539" y="452"/>
                  </a:cubicBezTo>
                  <a:cubicBezTo>
                    <a:pt x="539" y="452"/>
                    <a:pt x="539" y="452"/>
                    <a:pt x="539" y="452"/>
                  </a:cubicBezTo>
                  <a:cubicBezTo>
                    <a:pt x="539" y="452"/>
                    <a:pt x="539" y="452"/>
                    <a:pt x="539" y="452"/>
                  </a:cubicBezTo>
                  <a:cubicBezTo>
                    <a:pt x="539" y="452"/>
                    <a:pt x="539" y="452"/>
                    <a:pt x="539" y="452"/>
                  </a:cubicBezTo>
                  <a:cubicBezTo>
                    <a:pt x="539" y="452"/>
                    <a:pt x="539" y="452"/>
                    <a:pt x="539" y="452"/>
                  </a:cubicBezTo>
                  <a:cubicBezTo>
                    <a:pt x="538" y="452"/>
                    <a:pt x="538" y="452"/>
                    <a:pt x="537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36" y="452"/>
                    <a:pt x="535" y="453"/>
                    <a:pt x="535" y="453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5" y="453"/>
                    <a:pt x="535" y="453"/>
                    <a:pt x="535" y="453"/>
                  </a:cubicBezTo>
                  <a:cubicBezTo>
                    <a:pt x="534" y="454"/>
                    <a:pt x="534" y="454"/>
                    <a:pt x="534" y="454"/>
                  </a:cubicBezTo>
                  <a:cubicBezTo>
                    <a:pt x="534" y="454"/>
                    <a:pt x="534" y="454"/>
                    <a:pt x="534" y="454"/>
                  </a:cubicBezTo>
                  <a:cubicBezTo>
                    <a:pt x="533" y="455"/>
                    <a:pt x="532" y="455"/>
                    <a:pt x="532" y="455"/>
                  </a:cubicBezTo>
                  <a:cubicBezTo>
                    <a:pt x="532" y="455"/>
                    <a:pt x="532" y="455"/>
                    <a:pt x="532" y="455"/>
                  </a:cubicBezTo>
                  <a:cubicBezTo>
                    <a:pt x="530" y="455"/>
                    <a:pt x="528" y="454"/>
                    <a:pt x="527" y="453"/>
                  </a:cubicBezTo>
                  <a:cubicBezTo>
                    <a:pt x="527" y="453"/>
                    <a:pt x="527" y="453"/>
                    <a:pt x="527" y="453"/>
                  </a:cubicBezTo>
                  <a:cubicBezTo>
                    <a:pt x="526" y="453"/>
                    <a:pt x="526" y="453"/>
                    <a:pt x="526" y="453"/>
                  </a:cubicBezTo>
                  <a:cubicBezTo>
                    <a:pt x="526" y="453"/>
                    <a:pt x="526" y="453"/>
                    <a:pt x="526" y="453"/>
                  </a:cubicBezTo>
                  <a:cubicBezTo>
                    <a:pt x="526" y="453"/>
                    <a:pt x="526" y="453"/>
                    <a:pt x="526" y="453"/>
                  </a:cubicBezTo>
                  <a:cubicBezTo>
                    <a:pt x="526" y="453"/>
                    <a:pt x="526" y="453"/>
                    <a:pt x="526" y="453"/>
                  </a:cubicBezTo>
                  <a:cubicBezTo>
                    <a:pt x="526" y="453"/>
                    <a:pt x="525" y="454"/>
                    <a:pt x="524" y="454"/>
                  </a:cubicBezTo>
                  <a:cubicBezTo>
                    <a:pt x="524" y="454"/>
                    <a:pt x="524" y="454"/>
                    <a:pt x="524" y="454"/>
                  </a:cubicBezTo>
                  <a:cubicBezTo>
                    <a:pt x="523" y="455"/>
                    <a:pt x="522" y="456"/>
                    <a:pt x="521" y="456"/>
                  </a:cubicBezTo>
                  <a:cubicBezTo>
                    <a:pt x="521" y="456"/>
                    <a:pt x="521" y="456"/>
                    <a:pt x="521" y="456"/>
                  </a:cubicBezTo>
                  <a:cubicBezTo>
                    <a:pt x="520" y="456"/>
                    <a:pt x="519" y="455"/>
                    <a:pt x="518" y="454"/>
                  </a:cubicBezTo>
                  <a:cubicBezTo>
                    <a:pt x="518" y="454"/>
                    <a:pt x="518" y="454"/>
                    <a:pt x="518" y="454"/>
                  </a:cubicBezTo>
                  <a:cubicBezTo>
                    <a:pt x="518" y="453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7" y="451"/>
                    <a:pt x="517" y="451"/>
                  </a:cubicBezTo>
                  <a:cubicBezTo>
                    <a:pt x="517" y="451"/>
                    <a:pt x="517" y="451"/>
                    <a:pt x="517" y="451"/>
                  </a:cubicBezTo>
                  <a:cubicBezTo>
                    <a:pt x="515" y="453"/>
                    <a:pt x="512" y="455"/>
                    <a:pt x="509" y="456"/>
                  </a:cubicBezTo>
                  <a:cubicBezTo>
                    <a:pt x="509" y="456"/>
                    <a:pt x="509" y="456"/>
                    <a:pt x="509" y="456"/>
                  </a:cubicBezTo>
                  <a:cubicBezTo>
                    <a:pt x="508" y="456"/>
                    <a:pt x="505" y="456"/>
                    <a:pt x="505" y="456"/>
                  </a:cubicBezTo>
                  <a:cubicBezTo>
                    <a:pt x="505" y="456"/>
                    <a:pt x="505" y="456"/>
                    <a:pt x="505" y="456"/>
                  </a:cubicBezTo>
                  <a:cubicBezTo>
                    <a:pt x="504" y="456"/>
                    <a:pt x="504" y="456"/>
                    <a:pt x="504" y="456"/>
                  </a:cubicBezTo>
                  <a:cubicBezTo>
                    <a:pt x="504" y="456"/>
                    <a:pt x="504" y="456"/>
                    <a:pt x="504" y="456"/>
                  </a:cubicBezTo>
                  <a:cubicBezTo>
                    <a:pt x="504" y="457"/>
                    <a:pt x="504" y="457"/>
                    <a:pt x="505" y="457"/>
                  </a:cubicBezTo>
                  <a:cubicBezTo>
                    <a:pt x="505" y="457"/>
                    <a:pt x="505" y="457"/>
                    <a:pt x="505" y="457"/>
                  </a:cubicBezTo>
                  <a:cubicBezTo>
                    <a:pt x="505" y="457"/>
                    <a:pt x="506" y="458"/>
                    <a:pt x="506" y="458"/>
                  </a:cubicBezTo>
                  <a:cubicBezTo>
                    <a:pt x="506" y="458"/>
                    <a:pt x="506" y="458"/>
                    <a:pt x="506" y="458"/>
                  </a:cubicBezTo>
                  <a:cubicBezTo>
                    <a:pt x="506" y="458"/>
                    <a:pt x="507" y="458"/>
                    <a:pt x="507" y="460"/>
                  </a:cubicBezTo>
                  <a:cubicBezTo>
                    <a:pt x="507" y="460"/>
                    <a:pt x="507" y="460"/>
                    <a:pt x="507" y="460"/>
                  </a:cubicBezTo>
                  <a:cubicBezTo>
                    <a:pt x="507" y="461"/>
                    <a:pt x="506" y="461"/>
                    <a:pt x="506" y="461"/>
                  </a:cubicBezTo>
                  <a:cubicBezTo>
                    <a:pt x="506" y="461"/>
                    <a:pt x="506" y="461"/>
                    <a:pt x="506" y="461"/>
                  </a:cubicBezTo>
                  <a:cubicBezTo>
                    <a:pt x="506" y="462"/>
                    <a:pt x="505" y="462"/>
                    <a:pt x="505" y="462"/>
                  </a:cubicBezTo>
                  <a:cubicBezTo>
                    <a:pt x="505" y="462"/>
                    <a:pt x="505" y="462"/>
                    <a:pt x="505" y="462"/>
                  </a:cubicBezTo>
                  <a:cubicBezTo>
                    <a:pt x="505" y="462"/>
                    <a:pt x="505" y="462"/>
                    <a:pt x="505" y="462"/>
                  </a:cubicBezTo>
                  <a:cubicBezTo>
                    <a:pt x="505" y="462"/>
                    <a:pt x="505" y="462"/>
                    <a:pt x="505" y="462"/>
                  </a:cubicBezTo>
                  <a:cubicBezTo>
                    <a:pt x="506" y="463"/>
                    <a:pt x="507" y="464"/>
                    <a:pt x="507" y="464"/>
                  </a:cubicBezTo>
                  <a:cubicBezTo>
                    <a:pt x="507" y="464"/>
                    <a:pt x="507" y="464"/>
                    <a:pt x="507" y="464"/>
                  </a:cubicBezTo>
                  <a:cubicBezTo>
                    <a:pt x="507" y="465"/>
                    <a:pt x="508" y="465"/>
                    <a:pt x="508" y="465"/>
                  </a:cubicBezTo>
                  <a:cubicBezTo>
                    <a:pt x="508" y="465"/>
                    <a:pt x="508" y="465"/>
                    <a:pt x="508" y="465"/>
                  </a:cubicBezTo>
                  <a:cubicBezTo>
                    <a:pt x="508" y="465"/>
                    <a:pt x="508" y="465"/>
                    <a:pt x="508" y="465"/>
                  </a:cubicBezTo>
                  <a:cubicBezTo>
                    <a:pt x="508" y="465"/>
                    <a:pt x="508" y="465"/>
                    <a:pt x="509" y="465"/>
                  </a:cubicBezTo>
                  <a:cubicBezTo>
                    <a:pt x="509" y="465"/>
                    <a:pt x="509" y="465"/>
                    <a:pt x="509" y="465"/>
                  </a:cubicBezTo>
                  <a:cubicBezTo>
                    <a:pt x="510" y="464"/>
                    <a:pt x="512" y="464"/>
                    <a:pt x="513" y="464"/>
                  </a:cubicBezTo>
                  <a:cubicBezTo>
                    <a:pt x="513" y="464"/>
                    <a:pt x="513" y="464"/>
                    <a:pt x="513" y="464"/>
                  </a:cubicBezTo>
                  <a:cubicBezTo>
                    <a:pt x="514" y="464"/>
                    <a:pt x="516" y="465"/>
                    <a:pt x="516" y="467"/>
                  </a:cubicBezTo>
                  <a:cubicBezTo>
                    <a:pt x="516" y="467"/>
                    <a:pt x="516" y="467"/>
                    <a:pt x="516" y="467"/>
                  </a:cubicBezTo>
                  <a:cubicBezTo>
                    <a:pt x="517" y="469"/>
                    <a:pt x="517" y="471"/>
                    <a:pt x="517" y="472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2"/>
                    <a:pt x="517" y="472"/>
                    <a:pt x="517" y="472"/>
                  </a:cubicBezTo>
                  <a:cubicBezTo>
                    <a:pt x="517" y="472"/>
                    <a:pt x="517" y="473"/>
                    <a:pt x="518" y="473"/>
                  </a:cubicBezTo>
                  <a:cubicBezTo>
                    <a:pt x="518" y="473"/>
                    <a:pt x="518" y="473"/>
                    <a:pt x="518" y="473"/>
                  </a:cubicBezTo>
                  <a:cubicBezTo>
                    <a:pt x="519" y="473"/>
                    <a:pt x="520" y="474"/>
                    <a:pt x="521" y="475"/>
                  </a:cubicBezTo>
                  <a:cubicBezTo>
                    <a:pt x="521" y="475"/>
                    <a:pt x="521" y="475"/>
                    <a:pt x="521" y="475"/>
                  </a:cubicBezTo>
                  <a:cubicBezTo>
                    <a:pt x="523" y="477"/>
                    <a:pt x="523" y="479"/>
                    <a:pt x="523" y="481"/>
                  </a:cubicBezTo>
                  <a:cubicBezTo>
                    <a:pt x="523" y="481"/>
                    <a:pt x="523" y="481"/>
                    <a:pt x="523" y="481"/>
                  </a:cubicBezTo>
                  <a:cubicBezTo>
                    <a:pt x="523" y="482"/>
                    <a:pt x="523" y="482"/>
                    <a:pt x="523" y="482"/>
                  </a:cubicBezTo>
                  <a:cubicBezTo>
                    <a:pt x="523" y="482"/>
                    <a:pt x="523" y="482"/>
                    <a:pt x="523" y="482"/>
                  </a:cubicBezTo>
                  <a:cubicBezTo>
                    <a:pt x="523" y="487"/>
                    <a:pt x="522" y="489"/>
                    <a:pt x="520" y="492"/>
                  </a:cubicBezTo>
                  <a:cubicBezTo>
                    <a:pt x="520" y="492"/>
                    <a:pt x="520" y="492"/>
                    <a:pt x="520" y="492"/>
                  </a:cubicBezTo>
                  <a:cubicBezTo>
                    <a:pt x="519" y="495"/>
                    <a:pt x="519" y="496"/>
                    <a:pt x="519" y="500"/>
                  </a:cubicBezTo>
                  <a:cubicBezTo>
                    <a:pt x="519" y="500"/>
                    <a:pt x="519" y="500"/>
                    <a:pt x="519" y="500"/>
                  </a:cubicBezTo>
                  <a:cubicBezTo>
                    <a:pt x="518" y="504"/>
                    <a:pt x="517" y="509"/>
                    <a:pt x="516" y="511"/>
                  </a:cubicBezTo>
                  <a:cubicBezTo>
                    <a:pt x="516" y="511"/>
                    <a:pt x="516" y="511"/>
                    <a:pt x="516" y="511"/>
                  </a:cubicBezTo>
                  <a:cubicBezTo>
                    <a:pt x="516" y="512"/>
                    <a:pt x="516" y="513"/>
                    <a:pt x="515" y="515"/>
                  </a:cubicBezTo>
                  <a:cubicBezTo>
                    <a:pt x="515" y="515"/>
                    <a:pt x="515" y="515"/>
                    <a:pt x="515" y="515"/>
                  </a:cubicBezTo>
                  <a:cubicBezTo>
                    <a:pt x="514" y="517"/>
                    <a:pt x="514" y="517"/>
                    <a:pt x="514" y="520"/>
                  </a:cubicBezTo>
                  <a:cubicBezTo>
                    <a:pt x="514" y="520"/>
                    <a:pt x="514" y="520"/>
                    <a:pt x="514" y="520"/>
                  </a:cubicBezTo>
                  <a:cubicBezTo>
                    <a:pt x="514" y="524"/>
                    <a:pt x="513" y="527"/>
                    <a:pt x="513" y="530"/>
                  </a:cubicBezTo>
                  <a:cubicBezTo>
                    <a:pt x="513" y="530"/>
                    <a:pt x="513" y="530"/>
                    <a:pt x="513" y="530"/>
                  </a:cubicBezTo>
                  <a:cubicBezTo>
                    <a:pt x="513" y="532"/>
                    <a:pt x="513" y="532"/>
                    <a:pt x="513" y="533"/>
                  </a:cubicBezTo>
                  <a:cubicBezTo>
                    <a:pt x="513" y="533"/>
                    <a:pt x="513" y="533"/>
                    <a:pt x="513" y="533"/>
                  </a:cubicBezTo>
                  <a:cubicBezTo>
                    <a:pt x="513" y="534"/>
                    <a:pt x="513" y="535"/>
                    <a:pt x="513" y="538"/>
                  </a:cubicBezTo>
                  <a:cubicBezTo>
                    <a:pt x="513" y="538"/>
                    <a:pt x="513" y="538"/>
                    <a:pt x="513" y="538"/>
                  </a:cubicBezTo>
                  <a:cubicBezTo>
                    <a:pt x="514" y="539"/>
                    <a:pt x="514" y="540"/>
                    <a:pt x="514" y="542"/>
                  </a:cubicBezTo>
                  <a:cubicBezTo>
                    <a:pt x="514" y="542"/>
                    <a:pt x="514" y="542"/>
                    <a:pt x="514" y="542"/>
                  </a:cubicBezTo>
                  <a:cubicBezTo>
                    <a:pt x="514" y="544"/>
                    <a:pt x="513" y="547"/>
                    <a:pt x="513" y="548"/>
                  </a:cubicBezTo>
                  <a:cubicBezTo>
                    <a:pt x="513" y="548"/>
                    <a:pt x="513" y="548"/>
                    <a:pt x="513" y="548"/>
                  </a:cubicBezTo>
                  <a:cubicBezTo>
                    <a:pt x="513" y="551"/>
                    <a:pt x="513" y="551"/>
                    <a:pt x="513" y="551"/>
                  </a:cubicBezTo>
                  <a:cubicBezTo>
                    <a:pt x="513" y="551"/>
                    <a:pt x="513" y="551"/>
                    <a:pt x="513" y="551"/>
                  </a:cubicBezTo>
                  <a:cubicBezTo>
                    <a:pt x="513" y="551"/>
                    <a:pt x="513" y="551"/>
                    <a:pt x="513" y="551"/>
                  </a:cubicBezTo>
                  <a:cubicBezTo>
                    <a:pt x="513" y="554"/>
                    <a:pt x="513" y="556"/>
                    <a:pt x="514" y="559"/>
                  </a:cubicBezTo>
                  <a:cubicBezTo>
                    <a:pt x="514" y="559"/>
                    <a:pt x="514" y="559"/>
                    <a:pt x="514" y="559"/>
                  </a:cubicBezTo>
                  <a:cubicBezTo>
                    <a:pt x="515" y="565"/>
                    <a:pt x="516" y="571"/>
                    <a:pt x="517" y="577"/>
                  </a:cubicBezTo>
                  <a:cubicBezTo>
                    <a:pt x="517" y="577"/>
                    <a:pt x="517" y="577"/>
                    <a:pt x="517" y="577"/>
                  </a:cubicBezTo>
                  <a:cubicBezTo>
                    <a:pt x="517" y="577"/>
                    <a:pt x="517" y="577"/>
                    <a:pt x="517" y="577"/>
                  </a:cubicBezTo>
                  <a:cubicBezTo>
                    <a:pt x="517" y="577"/>
                    <a:pt x="517" y="577"/>
                    <a:pt x="517" y="577"/>
                  </a:cubicBezTo>
                  <a:cubicBezTo>
                    <a:pt x="516" y="580"/>
                    <a:pt x="516" y="582"/>
                    <a:pt x="513" y="586"/>
                  </a:cubicBezTo>
                  <a:cubicBezTo>
                    <a:pt x="513" y="586"/>
                    <a:pt x="513" y="586"/>
                    <a:pt x="513" y="586"/>
                  </a:cubicBezTo>
                  <a:cubicBezTo>
                    <a:pt x="512" y="587"/>
                    <a:pt x="511" y="588"/>
                    <a:pt x="511" y="588"/>
                  </a:cubicBezTo>
                  <a:cubicBezTo>
                    <a:pt x="511" y="588"/>
                    <a:pt x="511" y="588"/>
                    <a:pt x="511" y="588"/>
                  </a:cubicBezTo>
                  <a:cubicBezTo>
                    <a:pt x="511" y="588"/>
                    <a:pt x="511" y="588"/>
                    <a:pt x="511" y="588"/>
                  </a:cubicBezTo>
                  <a:cubicBezTo>
                    <a:pt x="510" y="588"/>
                    <a:pt x="510" y="588"/>
                    <a:pt x="510" y="589"/>
                  </a:cubicBezTo>
                  <a:cubicBezTo>
                    <a:pt x="510" y="589"/>
                    <a:pt x="510" y="589"/>
                    <a:pt x="510" y="589"/>
                  </a:cubicBezTo>
                  <a:cubicBezTo>
                    <a:pt x="510" y="589"/>
                    <a:pt x="511" y="589"/>
                    <a:pt x="511" y="589"/>
                  </a:cubicBezTo>
                  <a:cubicBezTo>
                    <a:pt x="511" y="589"/>
                    <a:pt x="511" y="589"/>
                    <a:pt x="511" y="589"/>
                  </a:cubicBezTo>
                  <a:cubicBezTo>
                    <a:pt x="511" y="589"/>
                    <a:pt x="513" y="590"/>
                    <a:pt x="514" y="592"/>
                  </a:cubicBezTo>
                  <a:cubicBezTo>
                    <a:pt x="514" y="592"/>
                    <a:pt x="514" y="592"/>
                    <a:pt x="514" y="592"/>
                  </a:cubicBezTo>
                  <a:cubicBezTo>
                    <a:pt x="514" y="593"/>
                    <a:pt x="513" y="594"/>
                    <a:pt x="513" y="595"/>
                  </a:cubicBezTo>
                  <a:cubicBezTo>
                    <a:pt x="513" y="595"/>
                    <a:pt x="513" y="595"/>
                    <a:pt x="513" y="595"/>
                  </a:cubicBezTo>
                  <a:cubicBezTo>
                    <a:pt x="512" y="595"/>
                    <a:pt x="512" y="595"/>
                    <a:pt x="512" y="595"/>
                  </a:cubicBezTo>
                  <a:cubicBezTo>
                    <a:pt x="512" y="595"/>
                    <a:pt x="512" y="595"/>
                    <a:pt x="512" y="595"/>
                  </a:cubicBezTo>
                  <a:cubicBezTo>
                    <a:pt x="512" y="595"/>
                    <a:pt x="513" y="596"/>
                    <a:pt x="513" y="597"/>
                  </a:cubicBezTo>
                  <a:cubicBezTo>
                    <a:pt x="513" y="597"/>
                    <a:pt x="513" y="597"/>
                    <a:pt x="513" y="597"/>
                  </a:cubicBezTo>
                  <a:cubicBezTo>
                    <a:pt x="513" y="598"/>
                    <a:pt x="513" y="599"/>
                    <a:pt x="513" y="600"/>
                  </a:cubicBezTo>
                  <a:cubicBezTo>
                    <a:pt x="513" y="600"/>
                    <a:pt x="513" y="600"/>
                    <a:pt x="513" y="600"/>
                  </a:cubicBezTo>
                  <a:cubicBezTo>
                    <a:pt x="513" y="601"/>
                    <a:pt x="512" y="604"/>
                    <a:pt x="510" y="605"/>
                  </a:cubicBezTo>
                  <a:cubicBezTo>
                    <a:pt x="510" y="605"/>
                    <a:pt x="510" y="605"/>
                    <a:pt x="510" y="605"/>
                  </a:cubicBezTo>
                  <a:cubicBezTo>
                    <a:pt x="509" y="605"/>
                    <a:pt x="508" y="605"/>
                    <a:pt x="507" y="605"/>
                  </a:cubicBezTo>
                  <a:cubicBezTo>
                    <a:pt x="507" y="605"/>
                    <a:pt x="507" y="605"/>
                    <a:pt x="507" y="605"/>
                  </a:cubicBezTo>
                  <a:cubicBezTo>
                    <a:pt x="505" y="605"/>
                    <a:pt x="503" y="604"/>
                    <a:pt x="502" y="604"/>
                  </a:cubicBezTo>
                  <a:cubicBezTo>
                    <a:pt x="502" y="604"/>
                    <a:pt x="502" y="604"/>
                    <a:pt x="502" y="604"/>
                  </a:cubicBezTo>
                  <a:cubicBezTo>
                    <a:pt x="501" y="603"/>
                    <a:pt x="501" y="603"/>
                    <a:pt x="501" y="603"/>
                  </a:cubicBezTo>
                  <a:cubicBezTo>
                    <a:pt x="501" y="603"/>
                    <a:pt x="501" y="603"/>
                    <a:pt x="501" y="603"/>
                  </a:cubicBezTo>
                  <a:cubicBezTo>
                    <a:pt x="501" y="603"/>
                    <a:pt x="500" y="603"/>
                    <a:pt x="499" y="604"/>
                  </a:cubicBezTo>
                  <a:cubicBezTo>
                    <a:pt x="499" y="604"/>
                    <a:pt x="499" y="604"/>
                    <a:pt x="499" y="604"/>
                  </a:cubicBezTo>
                  <a:cubicBezTo>
                    <a:pt x="498" y="604"/>
                    <a:pt x="498" y="604"/>
                    <a:pt x="498" y="604"/>
                  </a:cubicBezTo>
                  <a:cubicBezTo>
                    <a:pt x="498" y="604"/>
                    <a:pt x="498" y="604"/>
                    <a:pt x="498" y="604"/>
                  </a:cubicBezTo>
                  <a:cubicBezTo>
                    <a:pt x="497" y="605"/>
                    <a:pt x="497" y="605"/>
                    <a:pt x="497" y="605"/>
                  </a:cubicBezTo>
                  <a:cubicBezTo>
                    <a:pt x="497" y="605"/>
                    <a:pt x="497" y="605"/>
                    <a:pt x="497" y="605"/>
                  </a:cubicBezTo>
                  <a:cubicBezTo>
                    <a:pt x="497" y="605"/>
                    <a:pt x="497" y="605"/>
                    <a:pt x="497" y="605"/>
                  </a:cubicBezTo>
                  <a:cubicBezTo>
                    <a:pt x="497" y="605"/>
                    <a:pt x="497" y="605"/>
                    <a:pt x="497" y="605"/>
                  </a:cubicBezTo>
                  <a:cubicBezTo>
                    <a:pt x="496" y="606"/>
                    <a:pt x="496" y="606"/>
                    <a:pt x="496" y="606"/>
                  </a:cubicBezTo>
                  <a:cubicBezTo>
                    <a:pt x="495" y="606"/>
                    <a:pt x="494" y="607"/>
                    <a:pt x="494" y="607"/>
                  </a:cubicBezTo>
                  <a:cubicBezTo>
                    <a:pt x="494" y="607"/>
                    <a:pt x="494" y="607"/>
                    <a:pt x="494" y="607"/>
                  </a:cubicBezTo>
                  <a:cubicBezTo>
                    <a:pt x="493" y="607"/>
                    <a:pt x="492" y="606"/>
                    <a:pt x="490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88" y="606"/>
                    <a:pt x="488" y="606"/>
                    <a:pt x="487" y="607"/>
                  </a:cubicBezTo>
                  <a:cubicBezTo>
                    <a:pt x="487" y="607"/>
                    <a:pt x="487" y="607"/>
                    <a:pt x="487" y="607"/>
                  </a:cubicBezTo>
                  <a:cubicBezTo>
                    <a:pt x="486" y="608"/>
                    <a:pt x="486" y="609"/>
                    <a:pt x="486" y="609"/>
                  </a:cubicBezTo>
                  <a:cubicBezTo>
                    <a:pt x="486" y="609"/>
                    <a:pt x="486" y="609"/>
                    <a:pt x="486" y="609"/>
                  </a:cubicBezTo>
                  <a:cubicBezTo>
                    <a:pt x="486" y="609"/>
                    <a:pt x="487" y="610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9" y="612"/>
                    <a:pt x="491" y="614"/>
                    <a:pt x="492" y="615"/>
                  </a:cubicBezTo>
                  <a:cubicBezTo>
                    <a:pt x="492" y="615"/>
                    <a:pt x="492" y="615"/>
                    <a:pt x="492" y="615"/>
                  </a:cubicBezTo>
                  <a:cubicBezTo>
                    <a:pt x="494" y="617"/>
                    <a:pt x="495" y="619"/>
                    <a:pt x="495" y="621"/>
                  </a:cubicBezTo>
                  <a:cubicBezTo>
                    <a:pt x="495" y="621"/>
                    <a:pt x="495" y="621"/>
                    <a:pt x="495" y="621"/>
                  </a:cubicBezTo>
                  <a:cubicBezTo>
                    <a:pt x="495" y="621"/>
                    <a:pt x="495" y="621"/>
                    <a:pt x="495" y="622"/>
                  </a:cubicBezTo>
                  <a:cubicBezTo>
                    <a:pt x="495" y="622"/>
                    <a:pt x="495" y="622"/>
                    <a:pt x="495" y="622"/>
                  </a:cubicBezTo>
                  <a:cubicBezTo>
                    <a:pt x="493" y="624"/>
                    <a:pt x="492" y="624"/>
                    <a:pt x="490" y="624"/>
                  </a:cubicBezTo>
                  <a:cubicBezTo>
                    <a:pt x="490" y="624"/>
                    <a:pt x="490" y="624"/>
                    <a:pt x="490" y="624"/>
                  </a:cubicBezTo>
                  <a:cubicBezTo>
                    <a:pt x="487" y="624"/>
                    <a:pt x="484" y="623"/>
                    <a:pt x="483" y="623"/>
                  </a:cubicBezTo>
                  <a:cubicBezTo>
                    <a:pt x="483" y="623"/>
                    <a:pt x="483" y="623"/>
                    <a:pt x="483" y="623"/>
                  </a:cubicBezTo>
                  <a:cubicBezTo>
                    <a:pt x="480" y="623"/>
                    <a:pt x="477" y="623"/>
                    <a:pt x="475" y="622"/>
                  </a:cubicBezTo>
                  <a:cubicBezTo>
                    <a:pt x="475" y="622"/>
                    <a:pt x="475" y="622"/>
                    <a:pt x="475" y="622"/>
                  </a:cubicBezTo>
                  <a:cubicBezTo>
                    <a:pt x="475" y="622"/>
                    <a:pt x="474" y="622"/>
                    <a:pt x="474" y="622"/>
                  </a:cubicBezTo>
                  <a:cubicBezTo>
                    <a:pt x="474" y="622"/>
                    <a:pt x="474" y="622"/>
                    <a:pt x="474" y="622"/>
                  </a:cubicBezTo>
                  <a:cubicBezTo>
                    <a:pt x="474" y="622"/>
                    <a:pt x="473" y="622"/>
                    <a:pt x="473" y="623"/>
                  </a:cubicBezTo>
                  <a:cubicBezTo>
                    <a:pt x="473" y="623"/>
                    <a:pt x="473" y="623"/>
                    <a:pt x="473" y="623"/>
                  </a:cubicBezTo>
                  <a:cubicBezTo>
                    <a:pt x="472" y="624"/>
                    <a:pt x="471" y="626"/>
                    <a:pt x="470" y="629"/>
                  </a:cubicBezTo>
                  <a:cubicBezTo>
                    <a:pt x="470" y="629"/>
                    <a:pt x="470" y="629"/>
                    <a:pt x="470" y="629"/>
                  </a:cubicBezTo>
                  <a:cubicBezTo>
                    <a:pt x="468" y="631"/>
                    <a:pt x="467" y="632"/>
                    <a:pt x="467" y="633"/>
                  </a:cubicBezTo>
                  <a:cubicBezTo>
                    <a:pt x="467" y="633"/>
                    <a:pt x="467" y="633"/>
                    <a:pt x="467" y="633"/>
                  </a:cubicBezTo>
                  <a:cubicBezTo>
                    <a:pt x="467" y="633"/>
                    <a:pt x="467" y="634"/>
                    <a:pt x="467" y="635"/>
                  </a:cubicBezTo>
                  <a:cubicBezTo>
                    <a:pt x="467" y="635"/>
                    <a:pt x="467" y="635"/>
                    <a:pt x="467" y="635"/>
                  </a:cubicBezTo>
                  <a:cubicBezTo>
                    <a:pt x="467" y="635"/>
                    <a:pt x="467" y="636"/>
                    <a:pt x="467" y="637"/>
                  </a:cubicBezTo>
                  <a:cubicBezTo>
                    <a:pt x="467" y="637"/>
                    <a:pt x="467" y="637"/>
                    <a:pt x="467" y="637"/>
                  </a:cubicBezTo>
                  <a:cubicBezTo>
                    <a:pt x="467" y="637"/>
                    <a:pt x="467" y="638"/>
                    <a:pt x="467" y="638"/>
                  </a:cubicBezTo>
                  <a:cubicBezTo>
                    <a:pt x="467" y="638"/>
                    <a:pt x="467" y="638"/>
                    <a:pt x="467" y="638"/>
                  </a:cubicBezTo>
                  <a:cubicBezTo>
                    <a:pt x="467" y="639"/>
                    <a:pt x="466" y="641"/>
                    <a:pt x="466" y="643"/>
                  </a:cubicBezTo>
                  <a:cubicBezTo>
                    <a:pt x="466" y="643"/>
                    <a:pt x="466" y="643"/>
                    <a:pt x="466" y="643"/>
                  </a:cubicBezTo>
                  <a:cubicBezTo>
                    <a:pt x="465" y="645"/>
                    <a:pt x="464" y="646"/>
                    <a:pt x="463" y="647"/>
                  </a:cubicBezTo>
                  <a:cubicBezTo>
                    <a:pt x="463" y="647"/>
                    <a:pt x="463" y="647"/>
                    <a:pt x="463" y="647"/>
                  </a:cubicBezTo>
                  <a:cubicBezTo>
                    <a:pt x="463" y="647"/>
                    <a:pt x="463" y="646"/>
                    <a:pt x="463" y="648"/>
                  </a:cubicBezTo>
                  <a:cubicBezTo>
                    <a:pt x="463" y="648"/>
                    <a:pt x="463" y="648"/>
                    <a:pt x="463" y="648"/>
                  </a:cubicBezTo>
                  <a:cubicBezTo>
                    <a:pt x="463" y="649"/>
                    <a:pt x="463" y="650"/>
                    <a:pt x="463" y="652"/>
                  </a:cubicBezTo>
                  <a:cubicBezTo>
                    <a:pt x="463" y="652"/>
                    <a:pt x="463" y="652"/>
                    <a:pt x="463" y="652"/>
                  </a:cubicBezTo>
                  <a:cubicBezTo>
                    <a:pt x="463" y="655"/>
                    <a:pt x="461" y="656"/>
                    <a:pt x="462" y="656"/>
                  </a:cubicBezTo>
                  <a:cubicBezTo>
                    <a:pt x="462" y="656"/>
                    <a:pt x="462" y="656"/>
                    <a:pt x="462" y="656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7"/>
                    <a:pt x="462" y="657"/>
                    <a:pt x="462" y="657"/>
                  </a:cubicBezTo>
                  <a:cubicBezTo>
                    <a:pt x="462" y="658"/>
                    <a:pt x="462" y="658"/>
                    <a:pt x="462" y="659"/>
                  </a:cubicBezTo>
                  <a:cubicBezTo>
                    <a:pt x="462" y="659"/>
                    <a:pt x="462" y="659"/>
                    <a:pt x="462" y="659"/>
                  </a:cubicBezTo>
                  <a:cubicBezTo>
                    <a:pt x="462" y="660"/>
                    <a:pt x="462" y="661"/>
                    <a:pt x="462" y="662"/>
                  </a:cubicBezTo>
                  <a:cubicBezTo>
                    <a:pt x="462" y="662"/>
                    <a:pt x="462" y="662"/>
                    <a:pt x="462" y="662"/>
                  </a:cubicBezTo>
                  <a:cubicBezTo>
                    <a:pt x="461" y="664"/>
                    <a:pt x="461" y="665"/>
                    <a:pt x="461" y="666"/>
                  </a:cubicBezTo>
                  <a:cubicBezTo>
                    <a:pt x="461" y="666"/>
                    <a:pt x="461" y="666"/>
                    <a:pt x="461" y="666"/>
                  </a:cubicBezTo>
                  <a:cubicBezTo>
                    <a:pt x="461" y="667"/>
                    <a:pt x="459" y="668"/>
                    <a:pt x="458" y="668"/>
                  </a:cubicBezTo>
                  <a:cubicBezTo>
                    <a:pt x="458" y="668"/>
                    <a:pt x="458" y="668"/>
                    <a:pt x="458" y="668"/>
                  </a:cubicBezTo>
                  <a:cubicBezTo>
                    <a:pt x="457" y="668"/>
                    <a:pt x="457" y="668"/>
                    <a:pt x="457" y="668"/>
                  </a:cubicBezTo>
                  <a:cubicBezTo>
                    <a:pt x="457" y="668"/>
                    <a:pt x="457" y="668"/>
                    <a:pt x="457" y="668"/>
                  </a:cubicBezTo>
                  <a:cubicBezTo>
                    <a:pt x="456" y="668"/>
                    <a:pt x="455" y="668"/>
                    <a:pt x="454" y="668"/>
                  </a:cubicBezTo>
                  <a:cubicBezTo>
                    <a:pt x="454" y="668"/>
                    <a:pt x="454" y="668"/>
                    <a:pt x="454" y="668"/>
                  </a:cubicBezTo>
                  <a:cubicBezTo>
                    <a:pt x="454" y="668"/>
                    <a:pt x="454" y="669"/>
                    <a:pt x="453" y="670"/>
                  </a:cubicBezTo>
                  <a:cubicBezTo>
                    <a:pt x="453" y="670"/>
                    <a:pt x="453" y="670"/>
                    <a:pt x="453" y="670"/>
                  </a:cubicBezTo>
                  <a:cubicBezTo>
                    <a:pt x="453" y="670"/>
                    <a:pt x="453" y="670"/>
                    <a:pt x="453" y="670"/>
                  </a:cubicBezTo>
                  <a:cubicBezTo>
                    <a:pt x="453" y="670"/>
                    <a:pt x="453" y="670"/>
                    <a:pt x="453" y="670"/>
                  </a:cubicBezTo>
                  <a:cubicBezTo>
                    <a:pt x="453" y="670"/>
                    <a:pt x="453" y="670"/>
                    <a:pt x="453" y="670"/>
                  </a:cubicBezTo>
                  <a:cubicBezTo>
                    <a:pt x="453" y="671"/>
                    <a:pt x="452" y="671"/>
                    <a:pt x="452" y="673"/>
                  </a:cubicBezTo>
                  <a:cubicBezTo>
                    <a:pt x="452" y="673"/>
                    <a:pt x="452" y="673"/>
                    <a:pt x="452" y="673"/>
                  </a:cubicBezTo>
                  <a:cubicBezTo>
                    <a:pt x="451" y="674"/>
                    <a:pt x="449" y="675"/>
                    <a:pt x="448" y="675"/>
                  </a:cubicBezTo>
                  <a:cubicBezTo>
                    <a:pt x="448" y="675"/>
                    <a:pt x="448" y="675"/>
                    <a:pt x="448" y="675"/>
                  </a:cubicBezTo>
                  <a:cubicBezTo>
                    <a:pt x="446" y="675"/>
                    <a:pt x="445" y="675"/>
                    <a:pt x="444" y="674"/>
                  </a:cubicBezTo>
                  <a:cubicBezTo>
                    <a:pt x="444" y="674"/>
                    <a:pt x="444" y="674"/>
                    <a:pt x="444" y="674"/>
                  </a:cubicBezTo>
                  <a:cubicBezTo>
                    <a:pt x="443" y="674"/>
                    <a:pt x="443" y="674"/>
                    <a:pt x="443" y="674"/>
                  </a:cubicBezTo>
                  <a:cubicBezTo>
                    <a:pt x="443" y="674"/>
                    <a:pt x="443" y="674"/>
                    <a:pt x="443" y="674"/>
                  </a:cubicBezTo>
                  <a:cubicBezTo>
                    <a:pt x="442" y="674"/>
                    <a:pt x="442" y="674"/>
                    <a:pt x="441" y="674"/>
                  </a:cubicBezTo>
                  <a:cubicBezTo>
                    <a:pt x="441" y="674"/>
                    <a:pt x="441" y="674"/>
                    <a:pt x="441" y="674"/>
                  </a:cubicBezTo>
                  <a:cubicBezTo>
                    <a:pt x="440" y="674"/>
                    <a:pt x="439" y="674"/>
                    <a:pt x="438" y="674"/>
                  </a:cubicBezTo>
                  <a:cubicBezTo>
                    <a:pt x="438" y="674"/>
                    <a:pt x="438" y="674"/>
                    <a:pt x="438" y="674"/>
                  </a:cubicBezTo>
                  <a:cubicBezTo>
                    <a:pt x="438" y="674"/>
                    <a:pt x="435" y="676"/>
                    <a:pt x="433" y="677"/>
                  </a:cubicBezTo>
                  <a:cubicBezTo>
                    <a:pt x="433" y="677"/>
                    <a:pt x="433" y="677"/>
                    <a:pt x="433" y="677"/>
                  </a:cubicBezTo>
                  <a:cubicBezTo>
                    <a:pt x="431" y="678"/>
                    <a:pt x="430" y="679"/>
                    <a:pt x="429" y="679"/>
                  </a:cubicBezTo>
                  <a:cubicBezTo>
                    <a:pt x="429" y="679"/>
                    <a:pt x="429" y="679"/>
                    <a:pt x="429" y="679"/>
                  </a:cubicBezTo>
                  <a:cubicBezTo>
                    <a:pt x="429" y="680"/>
                    <a:pt x="429" y="681"/>
                    <a:pt x="428" y="682"/>
                  </a:cubicBezTo>
                  <a:cubicBezTo>
                    <a:pt x="428" y="682"/>
                    <a:pt x="428" y="682"/>
                    <a:pt x="428" y="682"/>
                  </a:cubicBezTo>
                  <a:cubicBezTo>
                    <a:pt x="428" y="682"/>
                    <a:pt x="426" y="683"/>
                    <a:pt x="425" y="683"/>
                  </a:cubicBezTo>
                  <a:cubicBezTo>
                    <a:pt x="425" y="683"/>
                    <a:pt x="425" y="683"/>
                    <a:pt x="425" y="683"/>
                  </a:cubicBezTo>
                  <a:cubicBezTo>
                    <a:pt x="425" y="683"/>
                    <a:pt x="424" y="683"/>
                    <a:pt x="424" y="683"/>
                  </a:cubicBezTo>
                  <a:cubicBezTo>
                    <a:pt x="424" y="683"/>
                    <a:pt x="424" y="683"/>
                    <a:pt x="424" y="683"/>
                  </a:cubicBezTo>
                  <a:cubicBezTo>
                    <a:pt x="424" y="683"/>
                    <a:pt x="424" y="683"/>
                    <a:pt x="424" y="683"/>
                  </a:cubicBezTo>
                  <a:cubicBezTo>
                    <a:pt x="423" y="683"/>
                    <a:pt x="423" y="683"/>
                    <a:pt x="423" y="683"/>
                  </a:cubicBezTo>
                  <a:cubicBezTo>
                    <a:pt x="422" y="682"/>
                    <a:pt x="421" y="682"/>
                    <a:pt x="421" y="682"/>
                  </a:cubicBezTo>
                  <a:cubicBezTo>
                    <a:pt x="421" y="682"/>
                    <a:pt x="421" y="682"/>
                    <a:pt x="421" y="682"/>
                  </a:cubicBezTo>
                  <a:cubicBezTo>
                    <a:pt x="418" y="682"/>
                    <a:pt x="416" y="683"/>
                    <a:pt x="413" y="683"/>
                  </a:cubicBezTo>
                  <a:cubicBezTo>
                    <a:pt x="413" y="683"/>
                    <a:pt x="413" y="683"/>
                    <a:pt x="413" y="683"/>
                  </a:cubicBezTo>
                  <a:cubicBezTo>
                    <a:pt x="413" y="683"/>
                    <a:pt x="413" y="683"/>
                    <a:pt x="412" y="683"/>
                  </a:cubicBezTo>
                  <a:cubicBezTo>
                    <a:pt x="412" y="683"/>
                    <a:pt x="412" y="683"/>
                    <a:pt x="412" y="683"/>
                  </a:cubicBezTo>
                  <a:cubicBezTo>
                    <a:pt x="409" y="683"/>
                    <a:pt x="407" y="681"/>
                    <a:pt x="406" y="681"/>
                  </a:cubicBezTo>
                  <a:cubicBezTo>
                    <a:pt x="406" y="681"/>
                    <a:pt x="406" y="681"/>
                    <a:pt x="406" y="681"/>
                  </a:cubicBezTo>
                  <a:cubicBezTo>
                    <a:pt x="406" y="681"/>
                    <a:pt x="406" y="681"/>
                    <a:pt x="405" y="682"/>
                  </a:cubicBezTo>
                  <a:cubicBezTo>
                    <a:pt x="405" y="682"/>
                    <a:pt x="405" y="682"/>
                    <a:pt x="405" y="682"/>
                  </a:cubicBezTo>
                  <a:cubicBezTo>
                    <a:pt x="404" y="684"/>
                    <a:pt x="402" y="684"/>
                    <a:pt x="400" y="684"/>
                  </a:cubicBezTo>
                  <a:cubicBezTo>
                    <a:pt x="400" y="684"/>
                    <a:pt x="400" y="684"/>
                    <a:pt x="400" y="684"/>
                  </a:cubicBezTo>
                  <a:cubicBezTo>
                    <a:pt x="399" y="684"/>
                    <a:pt x="398" y="684"/>
                    <a:pt x="398" y="684"/>
                  </a:cubicBezTo>
                  <a:cubicBezTo>
                    <a:pt x="398" y="684"/>
                    <a:pt x="398" y="684"/>
                    <a:pt x="398" y="684"/>
                  </a:cubicBezTo>
                  <a:cubicBezTo>
                    <a:pt x="397" y="684"/>
                    <a:pt x="397" y="684"/>
                    <a:pt x="397" y="684"/>
                  </a:cubicBezTo>
                  <a:cubicBezTo>
                    <a:pt x="397" y="684"/>
                    <a:pt x="397" y="684"/>
                    <a:pt x="397" y="684"/>
                  </a:cubicBezTo>
                  <a:cubicBezTo>
                    <a:pt x="395" y="683"/>
                    <a:pt x="395" y="685"/>
                    <a:pt x="392" y="687"/>
                  </a:cubicBezTo>
                  <a:cubicBezTo>
                    <a:pt x="392" y="687"/>
                    <a:pt x="392" y="687"/>
                    <a:pt x="392" y="687"/>
                  </a:cubicBezTo>
                  <a:cubicBezTo>
                    <a:pt x="391" y="687"/>
                    <a:pt x="390" y="687"/>
                    <a:pt x="389" y="687"/>
                  </a:cubicBezTo>
                  <a:cubicBezTo>
                    <a:pt x="389" y="687"/>
                    <a:pt x="389" y="687"/>
                    <a:pt x="389" y="687"/>
                  </a:cubicBezTo>
                  <a:cubicBezTo>
                    <a:pt x="388" y="687"/>
                    <a:pt x="386" y="687"/>
                    <a:pt x="385" y="687"/>
                  </a:cubicBezTo>
                  <a:cubicBezTo>
                    <a:pt x="385" y="687"/>
                    <a:pt x="385" y="687"/>
                    <a:pt x="385" y="687"/>
                  </a:cubicBezTo>
                  <a:cubicBezTo>
                    <a:pt x="383" y="687"/>
                    <a:pt x="379" y="689"/>
                    <a:pt x="379" y="689"/>
                  </a:cubicBezTo>
                  <a:cubicBezTo>
                    <a:pt x="379" y="689"/>
                    <a:pt x="379" y="689"/>
                    <a:pt x="379" y="689"/>
                  </a:cubicBezTo>
                  <a:cubicBezTo>
                    <a:pt x="379" y="689"/>
                    <a:pt x="379" y="689"/>
                    <a:pt x="379" y="689"/>
                  </a:cubicBezTo>
                  <a:cubicBezTo>
                    <a:pt x="379" y="689"/>
                    <a:pt x="379" y="689"/>
                    <a:pt x="379" y="689"/>
                  </a:cubicBezTo>
                  <a:cubicBezTo>
                    <a:pt x="377" y="689"/>
                    <a:pt x="377" y="689"/>
                    <a:pt x="377" y="689"/>
                  </a:cubicBezTo>
                  <a:cubicBezTo>
                    <a:pt x="376" y="690"/>
                    <a:pt x="372" y="690"/>
                    <a:pt x="368" y="691"/>
                  </a:cubicBezTo>
                  <a:cubicBezTo>
                    <a:pt x="368" y="691"/>
                    <a:pt x="368" y="691"/>
                    <a:pt x="368" y="691"/>
                  </a:cubicBezTo>
                  <a:cubicBezTo>
                    <a:pt x="365" y="692"/>
                    <a:pt x="362" y="692"/>
                    <a:pt x="362" y="692"/>
                  </a:cubicBezTo>
                  <a:cubicBezTo>
                    <a:pt x="362" y="692"/>
                    <a:pt x="362" y="692"/>
                    <a:pt x="362" y="692"/>
                  </a:cubicBezTo>
                  <a:cubicBezTo>
                    <a:pt x="361" y="692"/>
                    <a:pt x="361" y="692"/>
                    <a:pt x="361" y="692"/>
                  </a:cubicBezTo>
                  <a:cubicBezTo>
                    <a:pt x="359" y="692"/>
                    <a:pt x="358" y="692"/>
                    <a:pt x="357" y="694"/>
                  </a:cubicBezTo>
                  <a:cubicBezTo>
                    <a:pt x="357" y="694"/>
                    <a:pt x="357" y="694"/>
                    <a:pt x="357" y="694"/>
                  </a:cubicBezTo>
                  <a:cubicBezTo>
                    <a:pt x="356" y="696"/>
                    <a:pt x="354" y="696"/>
                    <a:pt x="352" y="696"/>
                  </a:cubicBezTo>
                  <a:cubicBezTo>
                    <a:pt x="352" y="696"/>
                    <a:pt x="352" y="696"/>
                    <a:pt x="352" y="696"/>
                  </a:cubicBezTo>
                  <a:cubicBezTo>
                    <a:pt x="351" y="696"/>
                    <a:pt x="351" y="696"/>
                    <a:pt x="351" y="696"/>
                  </a:cubicBezTo>
                  <a:cubicBezTo>
                    <a:pt x="351" y="696"/>
                    <a:pt x="351" y="696"/>
                    <a:pt x="351" y="696"/>
                  </a:cubicBezTo>
                  <a:cubicBezTo>
                    <a:pt x="350" y="696"/>
                    <a:pt x="349" y="696"/>
                    <a:pt x="349" y="696"/>
                  </a:cubicBezTo>
                  <a:cubicBezTo>
                    <a:pt x="349" y="696"/>
                    <a:pt x="349" y="696"/>
                    <a:pt x="349" y="696"/>
                  </a:cubicBezTo>
                  <a:cubicBezTo>
                    <a:pt x="346" y="696"/>
                    <a:pt x="345" y="698"/>
                    <a:pt x="339" y="698"/>
                  </a:cubicBezTo>
                  <a:cubicBezTo>
                    <a:pt x="339" y="698"/>
                    <a:pt x="339" y="698"/>
                    <a:pt x="339" y="698"/>
                  </a:cubicBezTo>
                  <a:cubicBezTo>
                    <a:pt x="337" y="698"/>
                    <a:pt x="333" y="697"/>
                    <a:pt x="333" y="697"/>
                  </a:cubicBezTo>
                  <a:cubicBezTo>
                    <a:pt x="333" y="697"/>
                    <a:pt x="333" y="697"/>
                    <a:pt x="333" y="697"/>
                  </a:cubicBezTo>
                  <a:cubicBezTo>
                    <a:pt x="330" y="697"/>
                    <a:pt x="328" y="695"/>
                    <a:pt x="328" y="695"/>
                  </a:cubicBezTo>
                  <a:cubicBezTo>
                    <a:pt x="328" y="695"/>
                    <a:pt x="328" y="695"/>
                    <a:pt x="328" y="695"/>
                  </a:cubicBezTo>
                  <a:cubicBezTo>
                    <a:pt x="328" y="695"/>
                    <a:pt x="328" y="695"/>
                    <a:pt x="328" y="695"/>
                  </a:cubicBezTo>
                  <a:cubicBezTo>
                    <a:pt x="328" y="695"/>
                    <a:pt x="328" y="695"/>
                    <a:pt x="328" y="695"/>
                  </a:cubicBezTo>
                  <a:cubicBezTo>
                    <a:pt x="327" y="695"/>
                    <a:pt x="325" y="698"/>
                    <a:pt x="324" y="700"/>
                  </a:cubicBezTo>
                  <a:cubicBezTo>
                    <a:pt x="324" y="700"/>
                    <a:pt x="324" y="700"/>
                    <a:pt x="324" y="700"/>
                  </a:cubicBezTo>
                  <a:cubicBezTo>
                    <a:pt x="323" y="700"/>
                    <a:pt x="322" y="702"/>
                    <a:pt x="321" y="704"/>
                  </a:cubicBezTo>
                  <a:cubicBezTo>
                    <a:pt x="321" y="704"/>
                    <a:pt x="321" y="704"/>
                    <a:pt x="321" y="704"/>
                  </a:cubicBezTo>
                  <a:cubicBezTo>
                    <a:pt x="320" y="705"/>
                    <a:pt x="319" y="706"/>
                    <a:pt x="318" y="706"/>
                  </a:cubicBezTo>
                  <a:cubicBezTo>
                    <a:pt x="318" y="706"/>
                    <a:pt x="318" y="706"/>
                    <a:pt x="318" y="706"/>
                  </a:cubicBezTo>
                  <a:cubicBezTo>
                    <a:pt x="317" y="707"/>
                    <a:pt x="316" y="707"/>
                    <a:pt x="315" y="707"/>
                  </a:cubicBezTo>
                  <a:cubicBezTo>
                    <a:pt x="315" y="707"/>
                    <a:pt x="315" y="707"/>
                    <a:pt x="315" y="707"/>
                  </a:cubicBezTo>
                  <a:cubicBezTo>
                    <a:pt x="312" y="707"/>
                    <a:pt x="309" y="705"/>
                    <a:pt x="306" y="705"/>
                  </a:cubicBezTo>
                  <a:cubicBezTo>
                    <a:pt x="306" y="705"/>
                    <a:pt x="306" y="705"/>
                    <a:pt x="306" y="705"/>
                  </a:cubicBezTo>
                  <a:cubicBezTo>
                    <a:pt x="305" y="705"/>
                    <a:pt x="303" y="705"/>
                    <a:pt x="302" y="706"/>
                  </a:cubicBezTo>
                  <a:cubicBezTo>
                    <a:pt x="302" y="706"/>
                    <a:pt x="302" y="706"/>
                    <a:pt x="302" y="706"/>
                  </a:cubicBezTo>
                  <a:cubicBezTo>
                    <a:pt x="300" y="706"/>
                    <a:pt x="300" y="707"/>
                    <a:pt x="300" y="710"/>
                  </a:cubicBezTo>
                  <a:cubicBezTo>
                    <a:pt x="300" y="710"/>
                    <a:pt x="300" y="710"/>
                    <a:pt x="300" y="710"/>
                  </a:cubicBezTo>
                  <a:cubicBezTo>
                    <a:pt x="300" y="711"/>
                    <a:pt x="298" y="715"/>
                    <a:pt x="294" y="715"/>
                  </a:cubicBezTo>
                  <a:cubicBezTo>
                    <a:pt x="294" y="715"/>
                    <a:pt x="294" y="715"/>
                    <a:pt x="294" y="715"/>
                  </a:cubicBezTo>
                  <a:cubicBezTo>
                    <a:pt x="294" y="715"/>
                    <a:pt x="293" y="715"/>
                    <a:pt x="293" y="715"/>
                  </a:cubicBezTo>
                  <a:cubicBezTo>
                    <a:pt x="293" y="715"/>
                    <a:pt x="293" y="715"/>
                    <a:pt x="293" y="715"/>
                  </a:cubicBezTo>
                  <a:cubicBezTo>
                    <a:pt x="291" y="715"/>
                    <a:pt x="285" y="714"/>
                    <a:pt x="280" y="713"/>
                  </a:cubicBezTo>
                  <a:cubicBezTo>
                    <a:pt x="280" y="713"/>
                    <a:pt x="280" y="713"/>
                    <a:pt x="280" y="713"/>
                  </a:cubicBezTo>
                  <a:cubicBezTo>
                    <a:pt x="278" y="712"/>
                    <a:pt x="274" y="708"/>
                    <a:pt x="271" y="707"/>
                  </a:cubicBezTo>
                  <a:cubicBezTo>
                    <a:pt x="271" y="707"/>
                    <a:pt x="271" y="707"/>
                    <a:pt x="271" y="707"/>
                  </a:cubicBezTo>
                  <a:cubicBezTo>
                    <a:pt x="270" y="707"/>
                    <a:pt x="269" y="707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68" y="707"/>
                    <a:pt x="267" y="707"/>
                    <a:pt x="266" y="707"/>
                  </a:cubicBezTo>
                  <a:cubicBezTo>
                    <a:pt x="266" y="707"/>
                    <a:pt x="266" y="707"/>
                    <a:pt x="266" y="707"/>
                  </a:cubicBezTo>
                  <a:cubicBezTo>
                    <a:pt x="266" y="707"/>
                    <a:pt x="266" y="707"/>
                    <a:pt x="266" y="707"/>
                  </a:cubicBezTo>
                  <a:cubicBezTo>
                    <a:pt x="266" y="707"/>
                    <a:pt x="266" y="707"/>
                    <a:pt x="266" y="707"/>
                  </a:cubicBezTo>
                  <a:cubicBezTo>
                    <a:pt x="266" y="707"/>
                    <a:pt x="265" y="707"/>
                    <a:pt x="265" y="707"/>
                  </a:cubicBezTo>
                  <a:cubicBezTo>
                    <a:pt x="265" y="707"/>
                    <a:pt x="265" y="707"/>
                    <a:pt x="265" y="707"/>
                  </a:cubicBezTo>
                  <a:cubicBezTo>
                    <a:pt x="265" y="707"/>
                    <a:pt x="263" y="706"/>
                    <a:pt x="262" y="706"/>
                  </a:cubicBezTo>
                  <a:cubicBezTo>
                    <a:pt x="262" y="706"/>
                    <a:pt x="262" y="706"/>
                    <a:pt x="262" y="706"/>
                  </a:cubicBezTo>
                  <a:cubicBezTo>
                    <a:pt x="260" y="706"/>
                    <a:pt x="259" y="706"/>
                    <a:pt x="257" y="705"/>
                  </a:cubicBezTo>
                  <a:cubicBezTo>
                    <a:pt x="257" y="705"/>
                    <a:pt x="257" y="705"/>
                    <a:pt x="257" y="705"/>
                  </a:cubicBezTo>
                  <a:cubicBezTo>
                    <a:pt x="256" y="704"/>
                    <a:pt x="255" y="703"/>
                    <a:pt x="255" y="701"/>
                  </a:cubicBezTo>
                  <a:cubicBezTo>
                    <a:pt x="255" y="701"/>
                    <a:pt x="255" y="701"/>
                    <a:pt x="255" y="701"/>
                  </a:cubicBezTo>
                  <a:cubicBezTo>
                    <a:pt x="255" y="701"/>
                    <a:pt x="255" y="701"/>
                    <a:pt x="255" y="700"/>
                  </a:cubicBezTo>
                  <a:cubicBezTo>
                    <a:pt x="255" y="700"/>
                    <a:pt x="255" y="700"/>
                    <a:pt x="255" y="700"/>
                  </a:cubicBezTo>
                  <a:cubicBezTo>
                    <a:pt x="254" y="700"/>
                    <a:pt x="254" y="700"/>
                    <a:pt x="253" y="699"/>
                  </a:cubicBezTo>
                  <a:cubicBezTo>
                    <a:pt x="253" y="699"/>
                    <a:pt x="253" y="699"/>
                    <a:pt x="253" y="699"/>
                  </a:cubicBezTo>
                  <a:cubicBezTo>
                    <a:pt x="253" y="699"/>
                    <a:pt x="253" y="699"/>
                    <a:pt x="253" y="699"/>
                  </a:cubicBezTo>
                  <a:cubicBezTo>
                    <a:pt x="253" y="699"/>
                    <a:pt x="253" y="699"/>
                    <a:pt x="253" y="699"/>
                  </a:cubicBezTo>
                  <a:cubicBezTo>
                    <a:pt x="253" y="699"/>
                    <a:pt x="253" y="699"/>
                    <a:pt x="253" y="699"/>
                  </a:cubicBezTo>
                  <a:cubicBezTo>
                    <a:pt x="252" y="699"/>
                    <a:pt x="252" y="699"/>
                    <a:pt x="251" y="699"/>
                  </a:cubicBezTo>
                  <a:cubicBezTo>
                    <a:pt x="251" y="699"/>
                    <a:pt x="251" y="699"/>
                    <a:pt x="251" y="699"/>
                  </a:cubicBezTo>
                  <a:cubicBezTo>
                    <a:pt x="249" y="699"/>
                    <a:pt x="246" y="700"/>
                    <a:pt x="245" y="700"/>
                  </a:cubicBezTo>
                  <a:cubicBezTo>
                    <a:pt x="245" y="700"/>
                    <a:pt x="245" y="700"/>
                    <a:pt x="245" y="700"/>
                  </a:cubicBezTo>
                  <a:cubicBezTo>
                    <a:pt x="240" y="701"/>
                    <a:pt x="240" y="700"/>
                    <a:pt x="236" y="701"/>
                  </a:cubicBezTo>
                  <a:cubicBezTo>
                    <a:pt x="236" y="701"/>
                    <a:pt x="236" y="701"/>
                    <a:pt x="236" y="701"/>
                  </a:cubicBezTo>
                  <a:cubicBezTo>
                    <a:pt x="235" y="701"/>
                    <a:pt x="235" y="702"/>
                    <a:pt x="235" y="702"/>
                  </a:cubicBezTo>
                  <a:cubicBezTo>
                    <a:pt x="235" y="702"/>
                    <a:pt x="235" y="702"/>
                    <a:pt x="235" y="702"/>
                  </a:cubicBezTo>
                  <a:cubicBezTo>
                    <a:pt x="235" y="702"/>
                    <a:pt x="235" y="702"/>
                    <a:pt x="235" y="702"/>
                  </a:cubicBezTo>
                  <a:cubicBezTo>
                    <a:pt x="235" y="703"/>
                    <a:pt x="235" y="703"/>
                    <a:pt x="235" y="703"/>
                  </a:cubicBezTo>
                  <a:cubicBezTo>
                    <a:pt x="235" y="704"/>
                    <a:pt x="235" y="704"/>
                    <a:pt x="235" y="704"/>
                  </a:cubicBezTo>
                  <a:cubicBezTo>
                    <a:pt x="234" y="704"/>
                    <a:pt x="234" y="706"/>
                    <a:pt x="233" y="708"/>
                  </a:cubicBezTo>
                  <a:cubicBezTo>
                    <a:pt x="233" y="708"/>
                    <a:pt x="233" y="708"/>
                    <a:pt x="233" y="708"/>
                  </a:cubicBezTo>
                  <a:cubicBezTo>
                    <a:pt x="232" y="711"/>
                    <a:pt x="230" y="713"/>
                    <a:pt x="228" y="714"/>
                  </a:cubicBezTo>
                  <a:cubicBezTo>
                    <a:pt x="228" y="714"/>
                    <a:pt x="228" y="714"/>
                    <a:pt x="228" y="714"/>
                  </a:cubicBezTo>
                  <a:cubicBezTo>
                    <a:pt x="225" y="715"/>
                    <a:pt x="224" y="715"/>
                    <a:pt x="224" y="715"/>
                  </a:cubicBezTo>
                  <a:cubicBezTo>
                    <a:pt x="224" y="715"/>
                    <a:pt x="224" y="715"/>
                    <a:pt x="224" y="715"/>
                  </a:cubicBezTo>
                  <a:cubicBezTo>
                    <a:pt x="224" y="715"/>
                    <a:pt x="224" y="715"/>
                    <a:pt x="224" y="715"/>
                  </a:cubicBezTo>
                  <a:cubicBezTo>
                    <a:pt x="224" y="716"/>
                    <a:pt x="224" y="716"/>
                    <a:pt x="224" y="717"/>
                  </a:cubicBezTo>
                  <a:cubicBezTo>
                    <a:pt x="224" y="717"/>
                    <a:pt x="224" y="717"/>
                    <a:pt x="224" y="717"/>
                  </a:cubicBezTo>
                  <a:cubicBezTo>
                    <a:pt x="224" y="718"/>
                    <a:pt x="224" y="719"/>
                    <a:pt x="224" y="720"/>
                  </a:cubicBezTo>
                  <a:cubicBezTo>
                    <a:pt x="224" y="720"/>
                    <a:pt x="224" y="720"/>
                    <a:pt x="224" y="720"/>
                  </a:cubicBezTo>
                  <a:cubicBezTo>
                    <a:pt x="224" y="723"/>
                    <a:pt x="220" y="725"/>
                    <a:pt x="218" y="727"/>
                  </a:cubicBezTo>
                  <a:cubicBezTo>
                    <a:pt x="218" y="727"/>
                    <a:pt x="218" y="727"/>
                    <a:pt x="218" y="727"/>
                  </a:cubicBezTo>
                  <a:cubicBezTo>
                    <a:pt x="217" y="728"/>
                    <a:pt x="215" y="729"/>
                    <a:pt x="214" y="731"/>
                  </a:cubicBezTo>
                  <a:cubicBezTo>
                    <a:pt x="214" y="731"/>
                    <a:pt x="214" y="731"/>
                    <a:pt x="214" y="731"/>
                  </a:cubicBezTo>
                  <a:cubicBezTo>
                    <a:pt x="212" y="733"/>
                    <a:pt x="210" y="736"/>
                    <a:pt x="206" y="737"/>
                  </a:cubicBezTo>
                  <a:cubicBezTo>
                    <a:pt x="206" y="737"/>
                    <a:pt x="206" y="737"/>
                    <a:pt x="206" y="737"/>
                  </a:cubicBezTo>
                  <a:cubicBezTo>
                    <a:pt x="205" y="738"/>
                    <a:pt x="203" y="739"/>
                    <a:pt x="201" y="739"/>
                  </a:cubicBezTo>
                  <a:cubicBezTo>
                    <a:pt x="201" y="739"/>
                    <a:pt x="201" y="739"/>
                    <a:pt x="201" y="739"/>
                  </a:cubicBezTo>
                  <a:cubicBezTo>
                    <a:pt x="200" y="739"/>
                    <a:pt x="200" y="739"/>
                    <a:pt x="199" y="739"/>
                  </a:cubicBezTo>
                  <a:cubicBezTo>
                    <a:pt x="199" y="739"/>
                    <a:pt x="199" y="739"/>
                    <a:pt x="199" y="739"/>
                  </a:cubicBezTo>
                  <a:cubicBezTo>
                    <a:pt x="198" y="739"/>
                    <a:pt x="197" y="739"/>
                    <a:pt x="196" y="738"/>
                  </a:cubicBezTo>
                  <a:cubicBezTo>
                    <a:pt x="196" y="738"/>
                    <a:pt x="196" y="738"/>
                    <a:pt x="196" y="738"/>
                  </a:cubicBezTo>
                  <a:cubicBezTo>
                    <a:pt x="195" y="737"/>
                    <a:pt x="195" y="735"/>
                    <a:pt x="195" y="734"/>
                  </a:cubicBezTo>
                  <a:cubicBezTo>
                    <a:pt x="195" y="734"/>
                    <a:pt x="195" y="734"/>
                    <a:pt x="195" y="734"/>
                  </a:cubicBezTo>
                  <a:cubicBezTo>
                    <a:pt x="195" y="733"/>
                    <a:pt x="195" y="733"/>
                    <a:pt x="195" y="732"/>
                  </a:cubicBezTo>
                  <a:cubicBezTo>
                    <a:pt x="195" y="732"/>
                    <a:pt x="195" y="732"/>
                    <a:pt x="195" y="732"/>
                  </a:cubicBezTo>
                  <a:cubicBezTo>
                    <a:pt x="195" y="732"/>
                    <a:pt x="195" y="732"/>
                    <a:pt x="195" y="732"/>
                  </a:cubicBezTo>
                  <a:cubicBezTo>
                    <a:pt x="195" y="732"/>
                    <a:pt x="195" y="732"/>
                    <a:pt x="195" y="732"/>
                  </a:cubicBezTo>
                  <a:cubicBezTo>
                    <a:pt x="194" y="732"/>
                    <a:pt x="194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2" y="733"/>
                    <a:pt x="191" y="734"/>
                    <a:pt x="190" y="734"/>
                  </a:cubicBezTo>
                  <a:cubicBezTo>
                    <a:pt x="190" y="734"/>
                    <a:pt x="190" y="734"/>
                    <a:pt x="190" y="734"/>
                  </a:cubicBezTo>
                  <a:cubicBezTo>
                    <a:pt x="188" y="734"/>
                    <a:pt x="186" y="733"/>
                    <a:pt x="184" y="731"/>
                  </a:cubicBezTo>
                  <a:cubicBezTo>
                    <a:pt x="184" y="731"/>
                    <a:pt x="184" y="731"/>
                    <a:pt x="184" y="731"/>
                  </a:cubicBezTo>
                  <a:cubicBezTo>
                    <a:pt x="184" y="731"/>
                    <a:pt x="182" y="731"/>
                    <a:pt x="179" y="731"/>
                  </a:cubicBezTo>
                  <a:cubicBezTo>
                    <a:pt x="179" y="731"/>
                    <a:pt x="179" y="731"/>
                    <a:pt x="179" y="731"/>
                  </a:cubicBezTo>
                  <a:cubicBezTo>
                    <a:pt x="178" y="730"/>
                    <a:pt x="176" y="730"/>
                    <a:pt x="175" y="730"/>
                  </a:cubicBezTo>
                  <a:cubicBezTo>
                    <a:pt x="175" y="730"/>
                    <a:pt x="175" y="730"/>
                    <a:pt x="175" y="730"/>
                  </a:cubicBezTo>
                  <a:cubicBezTo>
                    <a:pt x="174" y="730"/>
                    <a:pt x="172" y="730"/>
                    <a:pt x="172" y="731"/>
                  </a:cubicBezTo>
                  <a:cubicBezTo>
                    <a:pt x="172" y="731"/>
                    <a:pt x="172" y="731"/>
                    <a:pt x="172" y="731"/>
                  </a:cubicBezTo>
                  <a:cubicBezTo>
                    <a:pt x="170" y="731"/>
                    <a:pt x="168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5" y="731"/>
                    <a:pt x="165" y="731"/>
                    <a:pt x="163" y="731"/>
                  </a:cubicBezTo>
                  <a:cubicBezTo>
                    <a:pt x="163" y="731"/>
                    <a:pt x="163" y="731"/>
                    <a:pt x="163" y="731"/>
                  </a:cubicBezTo>
                  <a:cubicBezTo>
                    <a:pt x="163" y="731"/>
                    <a:pt x="162" y="731"/>
                    <a:pt x="161" y="731"/>
                  </a:cubicBezTo>
                  <a:cubicBezTo>
                    <a:pt x="161" y="731"/>
                    <a:pt x="161" y="731"/>
                    <a:pt x="161" y="731"/>
                  </a:cubicBezTo>
                  <a:cubicBezTo>
                    <a:pt x="159" y="731"/>
                    <a:pt x="158" y="730"/>
                    <a:pt x="158" y="728"/>
                  </a:cubicBezTo>
                  <a:cubicBezTo>
                    <a:pt x="158" y="728"/>
                    <a:pt x="158" y="728"/>
                    <a:pt x="158" y="728"/>
                  </a:cubicBezTo>
                  <a:cubicBezTo>
                    <a:pt x="158" y="727"/>
                    <a:pt x="158" y="726"/>
                    <a:pt x="159" y="726"/>
                  </a:cubicBezTo>
                  <a:cubicBezTo>
                    <a:pt x="159" y="726"/>
                    <a:pt x="159" y="726"/>
                    <a:pt x="159" y="726"/>
                  </a:cubicBezTo>
                  <a:cubicBezTo>
                    <a:pt x="158" y="726"/>
                    <a:pt x="158" y="726"/>
                    <a:pt x="158" y="726"/>
                  </a:cubicBezTo>
                  <a:cubicBezTo>
                    <a:pt x="158" y="726"/>
                    <a:pt x="158" y="726"/>
                    <a:pt x="158" y="726"/>
                  </a:cubicBezTo>
                  <a:cubicBezTo>
                    <a:pt x="158" y="725"/>
                    <a:pt x="157" y="724"/>
                    <a:pt x="157" y="724"/>
                  </a:cubicBezTo>
                  <a:cubicBezTo>
                    <a:pt x="157" y="724"/>
                    <a:pt x="157" y="724"/>
                    <a:pt x="157" y="724"/>
                  </a:cubicBezTo>
                  <a:cubicBezTo>
                    <a:pt x="157" y="722"/>
                    <a:pt x="159" y="721"/>
                    <a:pt x="159" y="720"/>
                  </a:cubicBezTo>
                  <a:cubicBezTo>
                    <a:pt x="159" y="720"/>
                    <a:pt x="159" y="720"/>
                    <a:pt x="159" y="720"/>
                  </a:cubicBezTo>
                  <a:cubicBezTo>
                    <a:pt x="160" y="720"/>
                    <a:pt x="161" y="719"/>
                    <a:pt x="162" y="718"/>
                  </a:cubicBezTo>
                  <a:cubicBezTo>
                    <a:pt x="162" y="718"/>
                    <a:pt x="162" y="718"/>
                    <a:pt x="162" y="718"/>
                  </a:cubicBezTo>
                  <a:cubicBezTo>
                    <a:pt x="163" y="717"/>
                    <a:pt x="164" y="717"/>
                    <a:pt x="164" y="716"/>
                  </a:cubicBezTo>
                  <a:cubicBezTo>
                    <a:pt x="164" y="716"/>
                    <a:pt x="164" y="716"/>
                    <a:pt x="164" y="716"/>
                  </a:cubicBezTo>
                  <a:cubicBezTo>
                    <a:pt x="162" y="715"/>
                    <a:pt x="162" y="713"/>
                    <a:pt x="161" y="712"/>
                  </a:cubicBezTo>
                  <a:cubicBezTo>
                    <a:pt x="161" y="712"/>
                    <a:pt x="161" y="712"/>
                    <a:pt x="161" y="712"/>
                  </a:cubicBezTo>
                  <a:cubicBezTo>
                    <a:pt x="161" y="710"/>
                    <a:pt x="161" y="709"/>
                    <a:pt x="161" y="708"/>
                  </a:cubicBezTo>
                  <a:cubicBezTo>
                    <a:pt x="161" y="708"/>
                    <a:pt x="161" y="708"/>
                    <a:pt x="161" y="708"/>
                  </a:cubicBezTo>
                  <a:cubicBezTo>
                    <a:pt x="161" y="707"/>
                    <a:pt x="161" y="706"/>
                    <a:pt x="161" y="705"/>
                  </a:cubicBezTo>
                  <a:cubicBezTo>
                    <a:pt x="161" y="705"/>
                    <a:pt x="161" y="705"/>
                    <a:pt x="161" y="705"/>
                  </a:cubicBezTo>
                  <a:cubicBezTo>
                    <a:pt x="162" y="704"/>
                    <a:pt x="162" y="704"/>
                    <a:pt x="162" y="703"/>
                  </a:cubicBezTo>
                  <a:cubicBezTo>
                    <a:pt x="162" y="703"/>
                    <a:pt x="162" y="703"/>
                    <a:pt x="162" y="703"/>
                  </a:cubicBezTo>
                  <a:cubicBezTo>
                    <a:pt x="161" y="702"/>
                    <a:pt x="162" y="702"/>
                    <a:pt x="160" y="702"/>
                  </a:cubicBezTo>
                  <a:cubicBezTo>
                    <a:pt x="160" y="702"/>
                    <a:pt x="160" y="702"/>
                    <a:pt x="160" y="702"/>
                  </a:cubicBezTo>
                  <a:cubicBezTo>
                    <a:pt x="160" y="702"/>
                    <a:pt x="160" y="702"/>
                    <a:pt x="160" y="702"/>
                  </a:cubicBezTo>
                  <a:cubicBezTo>
                    <a:pt x="160" y="702"/>
                    <a:pt x="160" y="702"/>
                    <a:pt x="160" y="702"/>
                  </a:cubicBezTo>
                  <a:cubicBezTo>
                    <a:pt x="158" y="702"/>
                    <a:pt x="155" y="703"/>
                    <a:pt x="153" y="704"/>
                  </a:cubicBezTo>
                  <a:cubicBezTo>
                    <a:pt x="153" y="704"/>
                    <a:pt x="153" y="704"/>
                    <a:pt x="153" y="704"/>
                  </a:cubicBezTo>
                  <a:cubicBezTo>
                    <a:pt x="150" y="706"/>
                    <a:pt x="147" y="706"/>
                    <a:pt x="147" y="707"/>
                  </a:cubicBezTo>
                  <a:cubicBezTo>
                    <a:pt x="147" y="707"/>
                    <a:pt x="147" y="707"/>
                    <a:pt x="147" y="707"/>
                  </a:cubicBezTo>
                  <a:cubicBezTo>
                    <a:pt x="145" y="707"/>
                    <a:pt x="143" y="709"/>
                    <a:pt x="139" y="709"/>
                  </a:cubicBezTo>
                  <a:cubicBezTo>
                    <a:pt x="139" y="709"/>
                    <a:pt x="139" y="709"/>
                    <a:pt x="139" y="709"/>
                  </a:cubicBezTo>
                  <a:cubicBezTo>
                    <a:pt x="139" y="709"/>
                    <a:pt x="139" y="709"/>
                    <a:pt x="139" y="709"/>
                  </a:cubicBezTo>
                  <a:cubicBezTo>
                    <a:pt x="139" y="709"/>
                    <a:pt x="139" y="709"/>
                    <a:pt x="139" y="709"/>
                  </a:cubicBezTo>
                  <a:cubicBezTo>
                    <a:pt x="137" y="709"/>
                    <a:pt x="135" y="708"/>
                    <a:pt x="133" y="708"/>
                  </a:cubicBezTo>
                  <a:cubicBezTo>
                    <a:pt x="133" y="708"/>
                    <a:pt x="133" y="708"/>
                    <a:pt x="133" y="708"/>
                  </a:cubicBezTo>
                  <a:cubicBezTo>
                    <a:pt x="133" y="708"/>
                    <a:pt x="130" y="707"/>
                    <a:pt x="128" y="707"/>
                  </a:cubicBezTo>
                  <a:cubicBezTo>
                    <a:pt x="128" y="707"/>
                    <a:pt x="128" y="707"/>
                    <a:pt x="128" y="707"/>
                  </a:cubicBezTo>
                  <a:cubicBezTo>
                    <a:pt x="125" y="705"/>
                    <a:pt x="122" y="703"/>
                    <a:pt x="120" y="700"/>
                  </a:cubicBezTo>
                  <a:cubicBezTo>
                    <a:pt x="120" y="700"/>
                    <a:pt x="120" y="700"/>
                    <a:pt x="120" y="700"/>
                  </a:cubicBezTo>
                  <a:cubicBezTo>
                    <a:pt x="120" y="699"/>
                    <a:pt x="119" y="698"/>
                    <a:pt x="119" y="697"/>
                  </a:cubicBezTo>
                  <a:cubicBezTo>
                    <a:pt x="119" y="697"/>
                    <a:pt x="119" y="697"/>
                    <a:pt x="119" y="697"/>
                  </a:cubicBezTo>
                  <a:cubicBezTo>
                    <a:pt x="117" y="699"/>
                    <a:pt x="117" y="700"/>
                    <a:pt x="117" y="701"/>
                  </a:cubicBezTo>
                  <a:cubicBezTo>
                    <a:pt x="117" y="701"/>
                    <a:pt x="117" y="701"/>
                    <a:pt x="117" y="701"/>
                  </a:cubicBezTo>
                  <a:cubicBezTo>
                    <a:pt x="117" y="702"/>
                    <a:pt x="118" y="704"/>
                    <a:pt x="119" y="706"/>
                  </a:cubicBezTo>
                  <a:cubicBezTo>
                    <a:pt x="119" y="706"/>
                    <a:pt x="119" y="706"/>
                    <a:pt x="119" y="706"/>
                  </a:cubicBezTo>
                  <a:cubicBezTo>
                    <a:pt x="120" y="707"/>
                    <a:pt x="121" y="708"/>
                    <a:pt x="121" y="709"/>
                  </a:cubicBezTo>
                  <a:cubicBezTo>
                    <a:pt x="121" y="709"/>
                    <a:pt x="121" y="709"/>
                    <a:pt x="121" y="709"/>
                  </a:cubicBezTo>
                  <a:cubicBezTo>
                    <a:pt x="121" y="710"/>
                    <a:pt x="120" y="711"/>
                    <a:pt x="119" y="712"/>
                  </a:cubicBezTo>
                  <a:cubicBezTo>
                    <a:pt x="119" y="712"/>
                    <a:pt x="119" y="712"/>
                    <a:pt x="119" y="712"/>
                  </a:cubicBezTo>
                  <a:cubicBezTo>
                    <a:pt x="118" y="712"/>
                    <a:pt x="118" y="712"/>
                    <a:pt x="117" y="712"/>
                  </a:cubicBezTo>
                  <a:cubicBezTo>
                    <a:pt x="117" y="712"/>
                    <a:pt x="117" y="712"/>
                    <a:pt x="117" y="712"/>
                  </a:cubicBezTo>
                  <a:cubicBezTo>
                    <a:pt x="117" y="712"/>
                    <a:pt x="116" y="712"/>
                    <a:pt x="116" y="712"/>
                  </a:cubicBezTo>
                  <a:cubicBezTo>
                    <a:pt x="116" y="712"/>
                    <a:pt x="116" y="712"/>
                    <a:pt x="116" y="712"/>
                  </a:cubicBezTo>
                  <a:cubicBezTo>
                    <a:pt x="114" y="712"/>
                    <a:pt x="114" y="711"/>
                    <a:pt x="112" y="709"/>
                  </a:cubicBezTo>
                  <a:cubicBezTo>
                    <a:pt x="112" y="709"/>
                    <a:pt x="112" y="709"/>
                    <a:pt x="112" y="709"/>
                  </a:cubicBezTo>
                  <a:cubicBezTo>
                    <a:pt x="111" y="708"/>
                    <a:pt x="109" y="707"/>
                    <a:pt x="108" y="707"/>
                  </a:cubicBezTo>
                  <a:cubicBezTo>
                    <a:pt x="108" y="707"/>
                    <a:pt x="108" y="707"/>
                    <a:pt x="108" y="707"/>
                  </a:cubicBezTo>
                  <a:cubicBezTo>
                    <a:pt x="108" y="707"/>
                    <a:pt x="108" y="707"/>
                    <a:pt x="108" y="707"/>
                  </a:cubicBezTo>
                  <a:cubicBezTo>
                    <a:pt x="107" y="707"/>
                    <a:pt x="107" y="708"/>
                    <a:pt x="106" y="709"/>
                  </a:cubicBezTo>
                  <a:cubicBezTo>
                    <a:pt x="106" y="709"/>
                    <a:pt x="106" y="709"/>
                    <a:pt x="106" y="709"/>
                  </a:cubicBezTo>
                  <a:cubicBezTo>
                    <a:pt x="105" y="709"/>
                    <a:pt x="104" y="711"/>
                    <a:pt x="102" y="711"/>
                  </a:cubicBezTo>
                  <a:cubicBezTo>
                    <a:pt x="102" y="711"/>
                    <a:pt x="102" y="711"/>
                    <a:pt x="102" y="711"/>
                  </a:cubicBezTo>
                  <a:cubicBezTo>
                    <a:pt x="101" y="711"/>
                    <a:pt x="101" y="711"/>
                    <a:pt x="100" y="711"/>
                  </a:cubicBezTo>
                  <a:cubicBezTo>
                    <a:pt x="100" y="711"/>
                    <a:pt x="100" y="711"/>
                    <a:pt x="100" y="711"/>
                  </a:cubicBezTo>
                  <a:cubicBezTo>
                    <a:pt x="99" y="710"/>
                    <a:pt x="99" y="710"/>
                    <a:pt x="99" y="710"/>
                  </a:cubicBezTo>
                  <a:cubicBezTo>
                    <a:pt x="99" y="710"/>
                    <a:pt x="99" y="710"/>
                    <a:pt x="99" y="71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98" y="710"/>
                    <a:pt x="98" y="710"/>
                    <a:pt x="98" y="710"/>
                  </a:cubicBezTo>
                  <a:cubicBezTo>
                    <a:pt x="97" y="711"/>
                    <a:pt x="97" y="711"/>
                    <a:pt x="97" y="711"/>
                  </a:cubicBezTo>
                  <a:cubicBezTo>
                    <a:pt x="95" y="712"/>
                    <a:pt x="95" y="712"/>
                    <a:pt x="95" y="712"/>
                  </a:cubicBezTo>
                  <a:cubicBezTo>
                    <a:pt x="93" y="713"/>
                    <a:pt x="93" y="713"/>
                    <a:pt x="93" y="713"/>
                  </a:cubicBezTo>
                  <a:cubicBezTo>
                    <a:pt x="91" y="716"/>
                    <a:pt x="84" y="717"/>
                    <a:pt x="83" y="717"/>
                  </a:cubicBezTo>
                  <a:cubicBezTo>
                    <a:pt x="83" y="717"/>
                    <a:pt x="83" y="717"/>
                    <a:pt x="83" y="717"/>
                  </a:cubicBezTo>
                  <a:cubicBezTo>
                    <a:pt x="83" y="718"/>
                    <a:pt x="82" y="718"/>
                    <a:pt x="81" y="718"/>
                  </a:cubicBezTo>
                  <a:cubicBezTo>
                    <a:pt x="81" y="718"/>
                    <a:pt x="81" y="718"/>
                    <a:pt x="81" y="718"/>
                  </a:cubicBezTo>
                  <a:cubicBezTo>
                    <a:pt x="80" y="718"/>
                    <a:pt x="78" y="717"/>
                    <a:pt x="77" y="716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75" y="715"/>
                    <a:pt x="74" y="713"/>
                    <a:pt x="74" y="713"/>
                  </a:cubicBezTo>
                  <a:cubicBezTo>
                    <a:pt x="74" y="713"/>
                    <a:pt x="74" y="713"/>
                    <a:pt x="74" y="713"/>
                  </a:cubicBezTo>
                  <a:cubicBezTo>
                    <a:pt x="74" y="713"/>
                    <a:pt x="73" y="713"/>
                    <a:pt x="72" y="713"/>
                  </a:cubicBezTo>
                  <a:cubicBezTo>
                    <a:pt x="72" y="713"/>
                    <a:pt x="72" y="713"/>
                    <a:pt x="72" y="713"/>
                  </a:cubicBezTo>
                  <a:cubicBezTo>
                    <a:pt x="71" y="713"/>
                    <a:pt x="68" y="713"/>
                    <a:pt x="66" y="713"/>
                  </a:cubicBezTo>
                  <a:cubicBezTo>
                    <a:pt x="66" y="713"/>
                    <a:pt x="66" y="713"/>
                    <a:pt x="66" y="713"/>
                  </a:cubicBezTo>
                  <a:cubicBezTo>
                    <a:pt x="65" y="713"/>
                    <a:pt x="64" y="713"/>
                    <a:pt x="63" y="711"/>
                  </a:cubicBezTo>
                  <a:cubicBezTo>
                    <a:pt x="63" y="711"/>
                    <a:pt x="63" y="711"/>
                    <a:pt x="63" y="711"/>
                  </a:cubicBezTo>
                  <a:cubicBezTo>
                    <a:pt x="62" y="711"/>
                    <a:pt x="62" y="711"/>
                    <a:pt x="62" y="712"/>
                  </a:cubicBezTo>
                  <a:cubicBezTo>
                    <a:pt x="62" y="712"/>
                    <a:pt x="62" y="712"/>
                    <a:pt x="62" y="712"/>
                  </a:cubicBezTo>
                  <a:cubicBezTo>
                    <a:pt x="61" y="713"/>
                    <a:pt x="59" y="713"/>
                    <a:pt x="58" y="713"/>
                  </a:cubicBezTo>
                  <a:cubicBezTo>
                    <a:pt x="58" y="713"/>
                    <a:pt x="58" y="713"/>
                    <a:pt x="58" y="713"/>
                  </a:cubicBezTo>
                  <a:cubicBezTo>
                    <a:pt x="58" y="713"/>
                    <a:pt x="58" y="714"/>
                    <a:pt x="58" y="714"/>
                  </a:cubicBezTo>
                  <a:cubicBezTo>
                    <a:pt x="58" y="714"/>
                    <a:pt x="58" y="714"/>
                    <a:pt x="58" y="714"/>
                  </a:cubicBezTo>
                  <a:cubicBezTo>
                    <a:pt x="59" y="715"/>
                    <a:pt x="59" y="715"/>
                    <a:pt x="59" y="716"/>
                  </a:cubicBezTo>
                  <a:cubicBezTo>
                    <a:pt x="59" y="716"/>
                    <a:pt x="59" y="716"/>
                    <a:pt x="59" y="716"/>
                  </a:cubicBezTo>
                  <a:cubicBezTo>
                    <a:pt x="59" y="717"/>
                    <a:pt x="59" y="717"/>
                    <a:pt x="58" y="718"/>
                  </a:cubicBezTo>
                  <a:cubicBezTo>
                    <a:pt x="58" y="718"/>
                    <a:pt x="58" y="718"/>
                    <a:pt x="58" y="718"/>
                  </a:cubicBezTo>
                  <a:cubicBezTo>
                    <a:pt x="58" y="719"/>
                    <a:pt x="57" y="719"/>
                    <a:pt x="56" y="719"/>
                  </a:cubicBezTo>
                  <a:cubicBezTo>
                    <a:pt x="56" y="719"/>
                    <a:pt x="56" y="719"/>
                    <a:pt x="56" y="719"/>
                  </a:cubicBezTo>
                  <a:cubicBezTo>
                    <a:pt x="56" y="719"/>
                    <a:pt x="56" y="719"/>
                    <a:pt x="54" y="720"/>
                  </a:cubicBezTo>
                  <a:cubicBezTo>
                    <a:pt x="54" y="720"/>
                    <a:pt x="54" y="720"/>
                    <a:pt x="54" y="720"/>
                  </a:cubicBezTo>
                  <a:cubicBezTo>
                    <a:pt x="53" y="721"/>
                    <a:pt x="52" y="723"/>
                    <a:pt x="51" y="724"/>
                  </a:cubicBezTo>
                  <a:cubicBezTo>
                    <a:pt x="51" y="724"/>
                    <a:pt x="51" y="724"/>
                    <a:pt x="51" y="724"/>
                  </a:cubicBezTo>
                  <a:cubicBezTo>
                    <a:pt x="48" y="725"/>
                    <a:pt x="47" y="726"/>
                    <a:pt x="46" y="727"/>
                  </a:cubicBezTo>
                  <a:cubicBezTo>
                    <a:pt x="46" y="727"/>
                    <a:pt x="46" y="727"/>
                    <a:pt x="46" y="727"/>
                  </a:cubicBezTo>
                  <a:cubicBezTo>
                    <a:pt x="45" y="728"/>
                    <a:pt x="44" y="729"/>
                    <a:pt x="44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5" y="731"/>
                    <a:pt x="46" y="732"/>
                    <a:pt x="46" y="733"/>
                  </a:cubicBezTo>
                  <a:cubicBezTo>
                    <a:pt x="46" y="733"/>
                    <a:pt x="46" y="733"/>
                    <a:pt x="46" y="733"/>
                  </a:cubicBezTo>
                  <a:cubicBezTo>
                    <a:pt x="46" y="734"/>
                    <a:pt x="46" y="734"/>
                    <a:pt x="46" y="734"/>
                  </a:cubicBezTo>
                  <a:cubicBezTo>
                    <a:pt x="46" y="734"/>
                    <a:pt x="46" y="734"/>
                    <a:pt x="46" y="734"/>
                  </a:cubicBezTo>
                  <a:cubicBezTo>
                    <a:pt x="46" y="734"/>
                    <a:pt x="46" y="735"/>
                    <a:pt x="46" y="736"/>
                  </a:cubicBezTo>
                  <a:cubicBezTo>
                    <a:pt x="46" y="736"/>
                    <a:pt x="46" y="736"/>
                    <a:pt x="46" y="736"/>
                  </a:cubicBezTo>
                  <a:cubicBezTo>
                    <a:pt x="46" y="738"/>
                    <a:pt x="46" y="740"/>
                    <a:pt x="46" y="741"/>
                  </a:cubicBezTo>
                  <a:cubicBezTo>
                    <a:pt x="46" y="741"/>
                    <a:pt x="46" y="741"/>
                    <a:pt x="46" y="741"/>
                  </a:cubicBezTo>
                  <a:cubicBezTo>
                    <a:pt x="46" y="742"/>
                    <a:pt x="46" y="742"/>
                    <a:pt x="46" y="742"/>
                  </a:cubicBezTo>
                  <a:cubicBezTo>
                    <a:pt x="46" y="742"/>
                    <a:pt x="46" y="742"/>
                    <a:pt x="46" y="742"/>
                  </a:cubicBezTo>
                  <a:cubicBezTo>
                    <a:pt x="46" y="743"/>
                    <a:pt x="46" y="744"/>
                    <a:pt x="46" y="745"/>
                  </a:cubicBezTo>
                  <a:cubicBezTo>
                    <a:pt x="46" y="745"/>
                    <a:pt x="46" y="745"/>
                    <a:pt x="46" y="745"/>
                  </a:cubicBezTo>
                  <a:cubicBezTo>
                    <a:pt x="45" y="746"/>
                    <a:pt x="45" y="746"/>
                    <a:pt x="44" y="747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2" y="748"/>
                    <a:pt x="41" y="748"/>
                    <a:pt x="40" y="748"/>
                  </a:cubicBezTo>
                  <a:cubicBezTo>
                    <a:pt x="40" y="748"/>
                    <a:pt x="40" y="748"/>
                    <a:pt x="40" y="748"/>
                  </a:cubicBezTo>
                  <a:cubicBezTo>
                    <a:pt x="39" y="749"/>
                    <a:pt x="39" y="750"/>
                    <a:pt x="38" y="751"/>
                  </a:cubicBezTo>
                  <a:cubicBezTo>
                    <a:pt x="38" y="751"/>
                    <a:pt x="38" y="751"/>
                    <a:pt x="38" y="751"/>
                  </a:cubicBezTo>
                  <a:cubicBezTo>
                    <a:pt x="37" y="753"/>
                    <a:pt x="35" y="753"/>
                    <a:pt x="35" y="753"/>
                  </a:cubicBezTo>
                  <a:cubicBezTo>
                    <a:pt x="35" y="753"/>
                    <a:pt x="35" y="753"/>
                    <a:pt x="35" y="753"/>
                  </a:cubicBezTo>
                  <a:cubicBezTo>
                    <a:pt x="33" y="753"/>
                    <a:pt x="33" y="753"/>
                    <a:pt x="33" y="753"/>
                  </a:cubicBezTo>
                  <a:cubicBezTo>
                    <a:pt x="31" y="753"/>
                    <a:pt x="29" y="753"/>
                    <a:pt x="26" y="752"/>
                  </a:cubicBezTo>
                  <a:cubicBezTo>
                    <a:pt x="26" y="752"/>
                    <a:pt x="26" y="752"/>
                    <a:pt x="26" y="752"/>
                  </a:cubicBezTo>
                  <a:cubicBezTo>
                    <a:pt x="24" y="751"/>
                    <a:pt x="23" y="750"/>
                    <a:pt x="22" y="750"/>
                  </a:cubicBezTo>
                  <a:cubicBezTo>
                    <a:pt x="22" y="750"/>
                    <a:pt x="22" y="750"/>
                    <a:pt x="22" y="750"/>
                  </a:cubicBezTo>
                  <a:cubicBezTo>
                    <a:pt x="19" y="750"/>
                    <a:pt x="18" y="751"/>
                    <a:pt x="15" y="753"/>
                  </a:cubicBezTo>
                  <a:cubicBezTo>
                    <a:pt x="15" y="753"/>
                    <a:pt x="15" y="753"/>
                    <a:pt x="15" y="753"/>
                  </a:cubicBezTo>
                  <a:cubicBezTo>
                    <a:pt x="15" y="753"/>
                    <a:pt x="15" y="753"/>
                    <a:pt x="14" y="754"/>
                  </a:cubicBezTo>
                  <a:cubicBezTo>
                    <a:pt x="14" y="754"/>
                    <a:pt x="14" y="754"/>
                    <a:pt x="14" y="754"/>
                  </a:cubicBezTo>
                  <a:cubicBezTo>
                    <a:pt x="13" y="755"/>
                    <a:pt x="12" y="756"/>
                    <a:pt x="12" y="756"/>
                  </a:cubicBezTo>
                  <a:cubicBezTo>
                    <a:pt x="12" y="756"/>
                    <a:pt x="12" y="756"/>
                    <a:pt x="12" y="756"/>
                  </a:cubicBezTo>
                  <a:cubicBezTo>
                    <a:pt x="12" y="757"/>
                    <a:pt x="12" y="758"/>
                    <a:pt x="12" y="758"/>
                  </a:cubicBezTo>
                  <a:cubicBezTo>
                    <a:pt x="12" y="758"/>
                    <a:pt x="12" y="758"/>
                    <a:pt x="12" y="758"/>
                  </a:cubicBezTo>
                  <a:cubicBezTo>
                    <a:pt x="12" y="759"/>
                    <a:pt x="12" y="760"/>
                    <a:pt x="14" y="762"/>
                  </a:cubicBezTo>
                  <a:cubicBezTo>
                    <a:pt x="14" y="762"/>
                    <a:pt x="14" y="762"/>
                    <a:pt x="14" y="762"/>
                  </a:cubicBezTo>
                  <a:cubicBezTo>
                    <a:pt x="16" y="764"/>
                    <a:pt x="16" y="766"/>
                    <a:pt x="16" y="769"/>
                  </a:cubicBezTo>
                  <a:cubicBezTo>
                    <a:pt x="16" y="769"/>
                    <a:pt x="16" y="769"/>
                    <a:pt x="16" y="769"/>
                  </a:cubicBezTo>
                  <a:cubicBezTo>
                    <a:pt x="16" y="769"/>
                    <a:pt x="16" y="769"/>
                    <a:pt x="16" y="769"/>
                  </a:cubicBezTo>
                  <a:cubicBezTo>
                    <a:pt x="16" y="769"/>
                    <a:pt x="16" y="769"/>
                    <a:pt x="16" y="769"/>
                  </a:cubicBezTo>
                  <a:cubicBezTo>
                    <a:pt x="16" y="771"/>
                    <a:pt x="16" y="772"/>
                    <a:pt x="16" y="773"/>
                  </a:cubicBezTo>
                  <a:cubicBezTo>
                    <a:pt x="16" y="773"/>
                    <a:pt x="16" y="773"/>
                    <a:pt x="16" y="773"/>
                  </a:cubicBezTo>
                  <a:cubicBezTo>
                    <a:pt x="16" y="775"/>
                    <a:pt x="16" y="777"/>
                    <a:pt x="16" y="778"/>
                  </a:cubicBezTo>
                  <a:cubicBezTo>
                    <a:pt x="16" y="778"/>
                    <a:pt x="16" y="778"/>
                    <a:pt x="16" y="778"/>
                  </a:cubicBezTo>
                  <a:cubicBezTo>
                    <a:pt x="16" y="779"/>
                    <a:pt x="16" y="780"/>
                    <a:pt x="19" y="782"/>
                  </a:cubicBezTo>
                  <a:cubicBezTo>
                    <a:pt x="19" y="782"/>
                    <a:pt x="19" y="782"/>
                    <a:pt x="19" y="782"/>
                  </a:cubicBezTo>
                  <a:cubicBezTo>
                    <a:pt x="21" y="783"/>
                    <a:pt x="23" y="785"/>
                    <a:pt x="22" y="788"/>
                  </a:cubicBezTo>
                  <a:cubicBezTo>
                    <a:pt x="22" y="788"/>
                    <a:pt x="22" y="788"/>
                    <a:pt x="22" y="788"/>
                  </a:cubicBezTo>
                  <a:cubicBezTo>
                    <a:pt x="22" y="788"/>
                    <a:pt x="22" y="788"/>
                    <a:pt x="22" y="789"/>
                  </a:cubicBezTo>
                  <a:cubicBezTo>
                    <a:pt x="22" y="789"/>
                    <a:pt x="22" y="789"/>
                    <a:pt x="22" y="789"/>
                  </a:cubicBezTo>
                  <a:cubicBezTo>
                    <a:pt x="22" y="792"/>
                    <a:pt x="20" y="794"/>
                    <a:pt x="18" y="794"/>
                  </a:cubicBezTo>
                  <a:cubicBezTo>
                    <a:pt x="18" y="794"/>
                    <a:pt x="18" y="794"/>
                    <a:pt x="18" y="794"/>
                  </a:cubicBezTo>
                  <a:cubicBezTo>
                    <a:pt x="17" y="794"/>
                    <a:pt x="16" y="794"/>
                    <a:pt x="15" y="793"/>
                  </a:cubicBezTo>
                  <a:cubicBezTo>
                    <a:pt x="15" y="793"/>
                    <a:pt x="15" y="793"/>
                    <a:pt x="15" y="793"/>
                  </a:cubicBezTo>
                  <a:cubicBezTo>
                    <a:pt x="14" y="792"/>
                    <a:pt x="13" y="792"/>
                    <a:pt x="12" y="792"/>
                  </a:cubicBezTo>
                  <a:cubicBezTo>
                    <a:pt x="12" y="792"/>
                    <a:pt x="12" y="792"/>
                    <a:pt x="12" y="792"/>
                  </a:cubicBezTo>
                  <a:cubicBezTo>
                    <a:pt x="11" y="792"/>
                    <a:pt x="9" y="792"/>
                    <a:pt x="8" y="794"/>
                  </a:cubicBezTo>
                  <a:cubicBezTo>
                    <a:pt x="8" y="794"/>
                    <a:pt x="8" y="794"/>
                    <a:pt x="8" y="794"/>
                  </a:cubicBezTo>
                  <a:cubicBezTo>
                    <a:pt x="4" y="798"/>
                    <a:pt x="4" y="797"/>
                    <a:pt x="4" y="801"/>
                  </a:cubicBezTo>
                  <a:cubicBezTo>
                    <a:pt x="4" y="801"/>
                    <a:pt x="4" y="801"/>
                    <a:pt x="4" y="801"/>
                  </a:cubicBezTo>
                  <a:cubicBezTo>
                    <a:pt x="3" y="802"/>
                    <a:pt x="3" y="802"/>
                    <a:pt x="3" y="803"/>
                  </a:cubicBezTo>
                  <a:cubicBezTo>
                    <a:pt x="3" y="803"/>
                    <a:pt x="3" y="803"/>
                    <a:pt x="3" y="803"/>
                  </a:cubicBezTo>
                  <a:cubicBezTo>
                    <a:pt x="3" y="804"/>
                    <a:pt x="4" y="805"/>
                    <a:pt x="4" y="806"/>
                  </a:cubicBezTo>
                  <a:cubicBezTo>
                    <a:pt x="4" y="806"/>
                    <a:pt x="4" y="806"/>
                    <a:pt x="4" y="806"/>
                  </a:cubicBezTo>
                  <a:cubicBezTo>
                    <a:pt x="5" y="807"/>
                    <a:pt x="5" y="808"/>
                    <a:pt x="8" y="812"/>
                  </a:cubicBezTo>
                  <a:cubicBezTo>
                    <a:pt x="8" y="812"/>
                    <a:pt x="8" y="812"/>
                    <a:pt x="8" y="812"/>
                  </a:cubicBezTo>
                  <a:cubicBezTo>
                    <a:pt x="9" y="815"/>
                    <a:pt x="8" y="814"/>
                    <a:pt x="10" y="816"/>
                  </a:cubicBezTo>
                  <a:cubicBezTo>
                    <a:pt x="10" y="816"/>
                    <a:pt x="10" y="816"/>
                    <a:pt x="10" y="816"/>
                  </a:cubicBezTo>
                  <a:cubicBezTo>
                    <a:pt x="8" y="818"/>
                    <a:pt x="8" y="818"/>
                    <a:pt x="8" y="818"/>
                  </a:cubicBezTo>
                  <a:cubicBezTo>
                    <a:pt x="6" y="816"/>
                    <a:pt x="6" y="816"/>
                    <a:pt x="5" y="814"/>
                  </a:cubicBezTo>
                  <a:cubicBezTo>
                    <a:pt x="5" y="814"/>
                    <a:pt x="5" y="814"/>
                    <a:pt x="5" y="814"/>
                  </a:cubicBezTo>
                  <a:cubicBezTo>
                    <a:pt x="2" y="809"/>
                    <a:pt x="2" y="809"/>
                    <a:pt x="1" y="808"/>
                  </a:cubicBezTo>
                  <a:cubicBezTo>
                    <a:pt x="1" y="808"/>
                    <a:pt x="1" y="808"/>
                    <a:pt x="1" y="808"/>
                  </a:cubicBezTo>
                  <a:cubicBezTo>
                    <a:pt x="0" y="806"/>
                    <a:pt x="0" y="805"/>
                    <a:pt x="0" y="803"/>
                  </a:cubicBezTo>
                  <a:cubicBezTo>
                    <a:pt x="0" y="803"/>
                    <a:pt x="0" y="803"/>
                    <a:pt x="0" y="803"/>
                  </a:cubicBezTo>
                  <a:cubicBezTo>
                    <a:pt x="0" y="802"/>
                    <a:pt x="0" y="801"/>
                    <a:pt x="0" y="80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1" y="796"/>
                    <a:pt x="2" y="795"/>
                    <a:pt x="5" y="791"/>
                  </a:cubicBezTo>
                  <a:cubicBezTo>
                    <a:pt x="5" y="791"/>
                    <a:pt x="5" y="791"/>
                    <a:pt x="5" y="791"/>
                  </a:cubicBezTo>
                  <a:cubicBezTo>
                    <a:pt x="7" y="789"/>
                    <a:pt x="10" y="788"/>
                    <a:pt x="12" y="788"/>
                  </a:cubicBezTo>
                  <a:cubicBezTo>
                    <a:pt x="12" y="788"/>
                    <a:pt x="12" y="788"/>
                    <a:pt x="12" y="788"/>
                  </a:cubicBezTo>
                  <a:cubicBezTo>
                    <a:pt x="14" y="788"/>
                    <a:pt x="16" y="789"/>
                    <a:pt x="17" y="790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17" y="791"/>
                    <a:pt x="18" y="791"/>
                    <a:pt x="18" y="791"/>
                  </a:cubicBezTo>
                  <a:cubicBezTo>
                    <a:pt x="18" y="791"/>
                    <a:pt x="18" y="791"/>
                    <a:pt x="18" y="791"/>
                  </a:cubicBezTo>
                  <a:cubicBezTo>
                    <a:pt x="18" y="791"/>
                    <a:pt x="19" y="791"/>
                    <a:pt x="19" y="789"/>
                  </a:cubicBezTo>
                  <a:cubicBezTo>
                    <a:pt x="19" y="789"/>
                    <a:pt x="19" y="789"/>
                    <a:pt x="19" y="789"/>
                  </a:cubicBezTo>
                  <a:cubicBezTo>
                    <a:pt x="19" y="788"/>
                    <a:pt x="19" y="788"/>
                    <a:pt x="19" y="788"/>
                  </a:cubicBezTo>
                  <a:cubicBezTo>
                    <a:pt x="19" y="788"/>
                    <a:pt x="19" y="788"/>
                    <a:pt x="19" y="788"/>
                  </a:cubicBezTo>
                  <a:cubicBezTo>
                    <a:pt x="19" y="786"/>
                    <a:pt x="19" y="787"/>
                    <a:pt x="17" y="785"/>
                  </a:cubicBezTo>
                  <a:cubicBezTo>
                    <a:pt x="17" y="785"/>
                    <a:pt x="17" y="785"/>
                    <a:pt x="17" y="785"/>
                  </a:cubicBezTo>
                  <a:cubicBezTo>
                    <a:pt x="13" y="783"/>
                    <a:pt x="13" y="780"/>
                    <a:pt x="13" y="778"/>
                  </a:cubicBezTo>
                  <a:cubicBezTo>
                    <a:pt x="13" y="778"/>
                    <a:pt x="13" y="778"/>
                    <a:pt x="13" y="778"/>
                  </a:cubicBezTo>
                  <a:cubicBezTo>
                    <a:pt x="13" y="778"/>
                    <a:pt x="12" y="775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3"/>
                    <a:pt x="12" y="773"/>
                    <a:pt x="12" y="773"/>
                  </a:cubicBezTo>
                  <a:cubicBezTo>
                    <a:pt x="12" y="771"/>
                    <a:pt x="13" y="770"/>
                    <a:pt x="13" y="769"/>
                  </a:cubicBezTo>
                  <a:cubicBezTo>
                    <a:pt x="13" y="769"/>
                    <a:pt x="13" y="769"/>
                    <a:pt x="13" y="769"/>
                  </a:cubicBezTo>
                  <a:cubicBezTo>
                    <a:pt x="13" y="769"/>
                    <a:pt x="13" y="769"/>
                    <a:pt x="13" y="769"/>
                  </a:cubicBezTo>
                  <a:cubicBezTo>
                    <a:pt x="13" y="766"/>
                    <a:pt x="13" y="766"/>
                    <a:pt x="11" y="764"/>
                  </a:cubicBezTo>
                  <a:cubicBezTo>
                    <a:pt x="11" y="764"/>
                    <a:pt x="11" y="764"/>
                    <a:pt x="11" y="764"/>
                  </a:cubicBezTo>
                  <a:cubicBezTo>
                    <a:pt x="9" y="762"/>
                    <a:pt x="8" y="760"/>
                    <a:pt x="8" y="758"/>
                  </a:cubicBezTo>
                  <a:cubicBezTo>
                    <a:pt x="8" y="758"/>
                    <a:pt x="8" y="758"/>
                    <a:pt x="8" y="758"/>
                  </a:cubicBezTo>
                  <a:cubicBezTo>
                    <a:pt x="8" y="757"/>
                    <a:pt x="9" y="756"/>
                    <a:pt x="9" y="755"/>
                  </a:cubicBezTo>
                  <a:cubicBezTo>
                    <a:pt x="9" y="755"/>
                    <a:pt x="9" y="755"/>
                    <a:pt x="9" y="755"/>
                  </a:cubicBezTo>
                  <a:cubicBezTo>
                    <a:pt x="10" y="752"/>
                    <a:pt x="14" y="750"/>
                    <a:pt x="14" y="750"/>
                  </a:cubicBezTo>
                  <a:cubicBezTo>
                    <a:pt x="14" y="750"/>
                    <a:pt x="14" y="750"/>
                    <a:pt x="14" y="750"/>
                  </a:cubicBezTo>
                  <a:cubicBezTo>
                    <a:pt x="16" y="749"/>
                    <a:pt x="18" y="747"/>
                    <a:pt x="22" y="747"/>
                  </a:cubicBezTo>
                  <a:cubicBezTo>
                    <a:pt x="22" y="747"/>
                    <a:pt x="22" y="747"/>
                    <a:pt x="22" y="747"/>
                  </a:cubicBezTo>
                  <a:cubicBezTo>
                    <a:pt x="22" y="747"/>
                    <a:pt x="22" y="747"/>
                    <a:pt x="22" y="747"/>
                  </a:cubicBezTo>
                  <a:cubicBezTo>
                    <a:pt x="22" y="747"/>
                    <a:pt x="22" y="747"/>
                    <a:pt x="22" y="747"/>
                  </a:cubicBezTo>
                  <a:cubicBezTo>
                    <a:pt x="25" y="747"/>
                    <a:pt x="25" y="748"/>
                    <a:pt x="27" y="748"/>
                  </a:cubicBezTo>
                  <a:cubicBezTo>
                    <a:pt x="27" y="748"/>
                    <a:pt x="27" y="748"/>
                    <a:pt x="27" y="748"/>
                  </a:cubicBezTo>
                  <a:cubicBezTo>
                    <a:pt x="30" y="749"/>
                    <a:pt x="32" y="750"/>
                    <a:pt x="33" y="750"/>
                  </a:cubicBezTo>
                  <a:cubicBezTo>
                    <a:pt x="33" y="750"/>
                    <a:pt x="33" y="750"/>
                    <a:pt x="33" y="750"/>
                  </a:cubicBezTo>
                  <a:cubicBezTo>
                    <a:pt x="34" y="749"/>
                    <a:pt x="34" y="749"/>
                    <a:pt x="34" y="749"/>
                  </a:cubicBezTo>
                  <a:cubicBezTo>
                    <a:pt x="35" y="749"/>
                    <a:pt x="35" y="750"/>
                    <a:pt x="35" y="749"/>
                  </a:cubicBezTo>
                  <a:cubicBezTo>
                    <a:pt x="35" y="749"/>
                    <a:pt x="35" y="749"/>
                    <a:pt x="35" y="749"/>
                  </a:cubicBezTo>
                  <a:cubicBezTo>
                    <a:pt x="36" y="749"/>
                    <a:pt x="37" y="747"/>
                    <a:pt x="38" y="746"/>
                  </a:cubicBezTo>
                  <a:cubicBezTo>
                    <a:pt x="38" y="746"/>
                    <a:pt x="38" y="746"/>
                    <a:pt x="38" y="746"/>
                  </a:cubicBezTo>
                  <a:cubicBezTo>
                    <a:pt x="41" y="744"/>
                    <a:pt x="41" y="745"/>
                    <a:pt x="42" y="744"/>
                  </a:cubicBezTo>
                  <a:cubicBezTo>
                    <a:pt x="42" y="744"/>
                    <a:pt x="42" y="744"/>
                    <a:pt x="42" y="744"/>
                  </a:cubicBezTo>
                  <a:cubicBezTo>
                    <a:pt x="42" y="744"/>
                    <a:pt x="42" y="744"/>
                    <a:pt x="42" y="744"/>
                  </a:cubicBezTo>
                  <a:cubicBezTo>
                    <a:pt x="42" y="744"/>
                    <a:pt x="42" y="744"/>
                    <a:pt x="42" y="744"/>
                  </a:cubicBezTo>
                  <a:cubicBezTo>
                    <a:pt x="42" y="744"/>
                    <a:pt x="42" y="744"/>
                    <a:pt x="42" y="744"/>
                  </a:cubicBezTo>
                  <a:cubicBezTo>
                    <a:pt x="43" y="744"/>
                    <a:pt x="43" y="743"/>
                    <a:pt x="43" y="742"/>
                  </a:cubicBezTo>
                  <a:cubicBezTo>
                    <a:pt x="43" y="742"/>
                    <a:pt x="43" y="742"/>
                    <a:pt x="43" y="742"/>
                  </a:cubicBezTo>
                  <a:cubicBezTo>
                    <a:pt x="43" y="742"/>
                    <a:pt x="43" y="742"/>
                    <a:pt x="43" y="741"/>
                  </a:cubicBezTo>
                  <a:cubicBezTo>
                    <a:pt x="43" y="741"/>
                    <a:pt x="43" y="741"/>
                    <a:pt x="43" y="741"/>
                  </a:cubicBezTo>
                  <a:cubicBezTo>
                    <a:pt x="43" y="740"/>
                    <a:pt x="43" y="738"/>
                    <a:pt x="43" y="736"/>
                  </a:cubicBezTo>
                  <a:cubicBezTo>
                    <a:pt x="43" y="736"/>
                    <a:pt x="43" y="736"/>
                    <a:pt x="43" y="736"/>
                  </a:cubicBezTo>
                  <a:cubicBezTo>
                    <a:pt x="43" y="735"/>
                    <a:pt x="43" y="734"/>
                    <a:pt x="43" y="734"/>
                  </a:cubicBezTo>
                  <a:cubicBezTo>
                    <a:pt x="43" y="734"/>
                    <a:pt x="43" y="734"/>
                    <a:pt x="43" y="734"/>
                  </a:cubicBezTo>
                  <a:cubicBezTo>
                    <a:pt x="43" y="733"/>
                    <a:pt x="42" y="733"/>
                    <a:pt x="42" y="733"/>
                  </a:cubicBezTo>
                  <a:cubicBezTo>
                    <a:pt x="42" y="733"/>
                    <a:pt x="42" y="733"/>
                    <a:pt x="42" y="733"/>
                  </a:cubicBezTo>
                  <a:cubicBezTo>
                    <a:pt x="41" y="732"/>
                    <a:pt x="41" y="731"/>
                    <a:pt x="41" y="730"/>
                  </a:cubicBezTo>
                  <a:cubicBezTo>
                    <a:pt x="41" y="730"/>
                    <a:pt x="41" y="730"/>
                    <a:pt x="41" y="730"/>
                  </a:cubicBezTo>
                  <a:cubicBezTo>
                    <a:pt x="41" y="728"/>
                    <a:pt x="42" y="727"/>
                    <a:pt x="43" y="725"/>
                  </a:cubicBezTo>
                  <a:cubicBezTo>
                    <a:pt x="43" y="725"/>
                    <a:pt x="43" y="725"/>
                    <a:pt x="43" y="725"/>
                  </a:cubicBezTo>
                  <a:cubicBezTo>
                    <a:pt x="45" y="723"/>
                    <a:pt x="47" y="722"/>
                    <a:pt x="49" y="721"/>
                  </a:cubicBezTo>
                  <a:cubicBezTo>
                    <a:pt x="49" y="721"/>
                    <a:pt x="49" y="721"/>
                    <a:pt x="49" y="721"/>
                  </a:cubicBezTo>
                  <a:cubicBezTo>
                    <a:pt x="50" y="720"/>
                    <a:pt x="51" y="719"/>
                    <a:pt x="52" y="718"/>
                  </a:cubicBezTo>
                  <a:cubicBezTo>
                    <a:pt x="52" y="718"/>
                    <a:pt x="52" y="718"/>
                    <a:pt x="52" y="718"/>
                  </a:cubicBezTo>
                  <a:cubicBezTo>
                    <a:pt x="53" y="717"/>
                    <a:pt x="54" y="716"/>
                    <a:pt x="55" y="716"/>
                  </a:cubicBezTo>
                  <a:cubicBezTo>
                    <a:pt x="55" y="716"/>
                    <a:pt x="55" y="716"/>
                    <a:pt x="55" y="716"/>
                  </a:cubicBezTo>
                  <a:cubicBezTo>
                    <a:pt x="55" y="716"/>
                    <a:pt x="55" y="715"/>
                    <a:pt x="55" y="715"/>
                  </a:cubicBezTo>
                  <a:cubicBezTo>
                    <a:pt x="55" y="715"/>
                    <a:pt x="55" y="715"/>
                    <a:pt x="55" y="715"/>
                  </a:cubicBezTo>
                  <a:cubicBezTo>
                    <a:pt x="55" y="714"/>
                    <a:pt x="54" y="713"/>
                    <a:pt x="54" y="713"/>
                  </a:cubicBezTo>
                  <a:cubicBezTo>
                    <a:pt x="54" y="713"/>
                    <a:pt x="54" y="713"/>
                    <a:pt x="54" y="713"/>
                  </a:cubicBezTo>
                  <a:cubicBezTo>
                    <a:pt x="54" y="712"/>
                    <a:pt x="55" y="711"/>
                    <a:pt x="56" y="710"/>
                  </a:cubicBezTo>
                  <a:cubicBezTo>
                    <a:pt x="56" y="710"/>
                    <a:pt x="56" y="710"/>
                    <a:pt x="56" y="710"/>
                  </a:cubicBezTo>
                  <a:cubicBezTo>
                    <a:pt x="56" y="710"/>
                    <a:pt x="57" y="710"/>
                    <a:pt x="57" y="710"/>
                  </a:cubicBezTo>
                  <a:cubicBezTo>
                    <a:pt x="57" y="710"/>
                    <a:pt x="57" y="710"/>
                    <a:pt x="57" y="710"/>
                  </a:cubicBezTo>
                  <a:cubicBezTo>
                    <a:pt x="58" y="710"/>
                    <a:pt x="59" y="709"/>
                    <a:pt x="60" y="709"/>
                  </a:cubicBezTo>
                  <a:cubicBezTo>
                    <a:pt x="60" y="709"/>
                    <a:pt x="60" y="709"/>
                    <a:pt x="60" y="709"/>
                  </a:cubicBezTo>
                  <a:cubicBezTo>
                    <a:pt x="61" y="708"/>
                    <a:pt x="62" y="708"/>
                    <a:pt x="63" y="708"/>
                  </a:cubicBezTo>
                  <a:cubicBezTo>
                    <a:pt x="63" y="708"/>
                    <a:pt x="63" y="708"/>
                    <a:pt x="63" y="708"/>
                  </a:cubicBezTo>
                  <a:cubicBezTo>
                    <a:pt x="64" y="708"/>
                    <a:pt x="65" y="709"/>
                    <a:pt x="66" y="710"/>
                  </a:cubicBezTo>
                  <a:cubicBezTo>
                    <a:pt x="66" y="710"/>
                    <a:pt x="66" y="710"/>
                    <a:pt x="66" y="710"/>
                  </a:cubicBezTo>
                  <a:cubicBezTo>
                    <a:pt x="66" y="710"/>
                    <a:pt x="66" y="710"/>
                    <a:pt x="66" y="710"/>
                  </a:cubicBezTo>
                  <a:cubicBezTo>
                    <a:pt x="66" y="710"/>
                    <a:pt x="66" y="710"/>
                    <a:pt x="66" y="710"/>
                  </a:cubicBezTo>
                  <a:cubicBezTo>
                    <a:pt x="68" y="710"/>
                    <a:pt x="70" y="709"/>
                    <a:pt x="72" y="709"/>
                  </a:cubicBezTo>
                  <a:cubicBezTo>
                    <a:pt x="72" y="709"/>
                    <a:pt x="72" y="709"/>
                    <a:pt x="72" y="709"/>
                  </a:cubicBezTo>
                  <a:cubicBezTo>
                    <a:pt x="74" y="709"/>
                    <a:pt x="75" y="709"/>
                    <a:pt x="76" y="710"/>
                  </a:cubicBezTo>
                  <a:cubicBezTo>
                    <a:pt x="76" y="710"/>
                    <a:pt x="76" y="710"/>
                    <a:pt x="76" y="710"/>
                  </a:cubicBezTo>
                  <a:cubicBezTo>
                    <a:pt x="78" y="712"/>
                    <a:pt x="78" y="713"/>
                    <a:pt x="79" y="714"/>
                  </a:cubicBezTo>
                  <a:cubicBezTo>
                    <a:pt x="79" y="714"/>
                    <a:pt x="79" y="714"/>
                    <a:pt x="79" y="714"/>
                  </a:cubicBezTo>
                  <a:cubicBezTo>
                    <a:pt x="79" y="714"/>
                    <a:pt x="80" y="714"/>
                    <a:pt x="81" y="714"/>
                  </a:cubicBezTo>
                  <a:cubicBezTo>
                    <a:pt x="81" y="714"/>
                    <a:pt x="81" y="714"/>
                    <a:pt x="81" y="714"/>
                  </a:cubicBezTo>
                  <a:cubicBezTo>
                    <a:pt x="82" y="714"/>
                    <a:pt x="82" y="714"/>
                    <a:pt x="83" y="714"/>
                  </a:cubicBezTo>
                  <a:cubicBezTo>
                    <a:pt x="83" y="714"/>
                    <a:pt x="83" y="714"/>
                    <a:pt x="83" y="714"/>
                  </a:cubicBezTo>
                  <a:cubicBezTo>
                    <a:pt x="83" y="714"/>
                    <a:pt x="85" y="714"/>
                    <a:pt x="87" y="713"/>
                  </a:cubicBezTo>
                  <a:cubicBezTo>
                    <a:pt x="87" y="713"/>
                    <a:pt x="87" y="713"/>
                    <a:pt x="87" y="713"/>
                  </a:cubicBezTo>
                  <a:cubicBezTo>
                    <a:pt x="89" y="712"/>
                    <a:pt x="91" y="711"/>
                    <a:pt x="91" y="711"/>
                  </a:cubicBezTo>
                  <a:cubicBezTo>
                    <a:pt x="91" y="711"/>
                    <a:pt x="91" y="711"/>
                    <a:pt x="91" y="711"/>
                  </a:cubicBezTo>
                  <a:cubicBezTo>
                    <a:pt x="91" y="711"/>
                    <a:pt x="91" y="711"/>
                    <a:pt x="91" y="711"/>
                  </a:cubicBezTo>
                  <a:cubicBezTo>
                    <a:pt x="91" y="711"/>
                    <a:pt x="91" y="711"/>
                    <a:pt x="91" y="711"/>
                  </a:cubicBezTo>
                  <a:cubicBezTo>
                    <a:pt x="94" y="709"/>
                    <a:pt x="94" y="709"/>
                    <a:pt x="94" y="709"/>
                  </a:cubicBezTo>
                  <a:cubicBezTo>
                    <a:pt x="95" y="709"/>
                    <a:pt x="95" y="709"/>
                    <a:pt x="95" y="709"/>
                  </a:cubicBezTo>
                  <a:cubicBezTo>
                    <a:pt x="96" y="708"/>
                    <a:pt x="96" y="708"/>
                    <a:pt x="96" y="708"/>
                  </a:cubicBezTo>
                  <a:cubicBezTo>
                    <a:pt x="96" y="708"/>
                    <a:pt x="97" y="707"/>
                    <a:pt x="99" y="707"/>
                  </a:cubicBezTo>
                  <a:cubicBezTo>
                    <a:pt x="99" y="707"/>
                    <a:pt x="99" y="707"/>
                    <a:pt x="99" y="707"/>
                  </a:cubicBezTo>
                  <a:cubicBezTo>
                    <a:pt x="99" y="707"/>
                    <a:pt x="100" y="707"/>
                    <a:pt x="101" y="707"/>
                  </a:cubicBezTo>
                  <a:cubicBezTo>
                    <a:pt x="101" y="707"/>
                    <a:pt x="101" y="707"/>
                    <a:pt x="101" y="707"/>
                  </a:cubicBezTo>
                  <a:cubicBezTo>
                    <a:pt x="102" y="708"/>
                    <a:pt x="102" y="708"/>
                    <a:pt x="102" y="708"/>
                  </a:cubicBezTo>
                  <a:cubicBezTo>
                    <a:pt x="102" y="708"/>
                    <a:pt x="102" y="708"/>
                    <a:pt x="102" y="708"/>
                  </a:cubicBezTo>
                  <a:cubicBezTo>
                    <a:pt x="102" y="708"/>
                    <a:pt x="102" y="707"/>
                    <a:pt x="103" y="706"/>
                  </a:cubicBezTo>
                  <a:cubicBezTo>
                    <a:pt x="103" y="706"/>
                    <a:pt x="103" y="706"/>
                    <a:pt x="103" y="706"/>
                  </a:cubicBezTo>
                  <a:cubicBezTo>
                    <a:pt x="104" y="706"/>
                    <a:pt x="105" y="704"/>
                    <a:pt x="108" y="704"/>
                  </a:cubicBezTo>
                  <a:cubicBezTo>
                    <a:pt x="108" y="704"/>
                    <a:pt x="108" y="704"/>
                    <a:pt x="108" y="704"/>
                  </a:cubicBezTo>
                  <a:cubicBezTo>
                    <a:pt x="108" y="704"/>
                    <a:pt x="108" y="704"/>
                    <a:pt x="108" y="704"/>
                  </a:cubicBezTo>
                  <a:cubicBezTo>
                    <a:pt x="108" y="704"/>
                    <a:pt x="108" y="704"/>
                    <a:pt x="108" y="704"/>
                  </a:cubicBezTo>
                  <a:cubicBezTo>
                    <a:pt x="110" y="704"/>
                    <a:pt x="113" y="705"/>
                    <a:pt x="114" y="707"/>
                  </a:cubicBezTo>
                  <a:cubicBezTo>
                    <a:pt x="114" y="707"/>
                    <a:pt x="114" y="707"/>
                    <a:pt x="114" y="707"/>
                  </a:cubicBezTo>
                  <a:cubicBezTo>
                    <a:pt x="115" y="708"/>
                    <a:pt x="116" y="709"/>
                    <a:pt x="116" y="709"/>
                  </a:cubicBezTo>
                  <a:cubicBezTo>
                    <a:pt x="116" y="709"/>
                    <a:pt x="116" y="709"/>
                    <a:pt x="116" y="709"/>
                  </a:cubicBezTo>
                  <a:cubicBezTo>
                    <a:pt x="116" y="709"/>
                    <a:pt x="116" y="709"/>
                    <a:pt x="116" y="709"/>
                  </a:cubicBezTo>
                  <a:cubicBezTo>
                    <a:pt x="116" y="709"/>
                    <a:pt x="116" y="709"/>
                    <a:pt x="116" y="709"/>
                  </a:cubicBezTo>
                  <a:cubicBezTo>
                    <a:pt x="117" y="709"/>
                    <a:pt x="117" y="709"/>
                    <a:pt x="117" y="709"/>
                  </a:cubicBezTo>
                  <a:cubicBezTo>
                    <a:pt x="117" y="709"/>
                    <a:pt x="117" y="709"/>
                    <a:pt x="117" y="709"/>
                  </a:cubicBezTo>
                  <a:cubicBezTo>
                    <a:pt x="117" y="709"/>
                    <a:pt x="117" y="708"/>
                    <a:pt x="117" y="708"/>
                  </a:cubicBezTo>
                  <a:cubicBezTo>
                    <a:pt x="117" y="708"/>
                    <a:pt x="117" y="708"/>
                    <a:pt x="117" y="708"/>
                  </a:cubicBezTo>
                  <a:cubicBezTo>
                    <a:pt x="115" y="706"/>
                    <a:pt x="114" y="703"/>
                    <a:pt x="114" y="701"/>
                  </a:cubicBezTo>
                  <a:cubicBezTo>
                    <a:pt x="114" y="701"/>
                    <a:pt x="114" y="701"/>
                    <a:pt x="114" y="701"/>
                  </a:cubicBezTo>
                  <a:cubicBezTo>
                    <a:pt x="114" y="699"/>
                    <a:pt x="115" y="696"/>
                    <a:pt x="117" y="695"/>
                  </a:cubicBezTo>
                  <a:cubicBezTo>
                    <a:pt x="117" y="695"/>
                    <a:pt x="117" y="695"/>
                    <a:pt x="117" y="695"/>
                  </a:cubicBezTo>
                  <a:cubicBezTo>
                    <a:pt x="117" y="694"/>
                    <a:pt x="118" y="694"/>
                    <a:pt x="119" y="694"/>
                  </a:cubicBezTo>
                  <a:cubicBezTo>
                    <a:pt x="119" y="694"/>
                    <a:pt x="119" y="694"/>
                    <a:pt x="119" y="694"/>
                  </a:cubicBezTo>
                  <a:cubicBezTo>
                    <a:pt x="122" y="694"/>
                    <a:pt x="122" y="697"/>
                    <a:pt x="123" y="699"/>
                  </a:cubicBezTo>
                  <a:cubicBezTo>
                    <a:pt x="123" y="699"/>
                    <a:pt x="123" y="699"/>
                    <a:pt x="123" y="699"/>
                  </a:cubicBezTo>
                  <a:cubicBezTo>
                    <a:pt x="124" y="701"/>
                    <a:pt x="126" y="702"/>
                    <a:pt x="129" y="703"/>
                  </a:cubicBezTo>
                  <a:cubicBezTo>
                    <a:pt x="129" y="703"/>
                    <a:pt x="129" y="703"/>
                    <a:pt x="129" y="703"/>
                  </a:cubicBezTo>
                  <a:cubicBezTo>
                    <a:pt x="131" y="704"/>
                    <a:pt x="133" y="704"/>
                    <a:pt x="134" y="705"/>
                  </a:cubicBezTo>
                  <a:cubicBezTo>
                    <a:pt x="134" y="705"/>
                    <a:pt x="134" y="705"/>
                    <a:pt x="134" y="705"/>
                  </a:cubicBezTo>
                  <a:cubicBezTo>
                    <a:pt x="135" y="705"/>
                    <a:pt x="137" y="705"/>
                    <a:pt x="139" y="705"/>
                  </a:cubicBezTo>
                  <a:cubicBezTo>
                    <a:pt x="139" y="705"/>
                    <a:pt x="139" y="705"/>
                    <a:pt x="139" y="705"/>
                  </a:cubicBezTo>
                  <a:cubicBezTo>
                    <a:pt x="139" y="705"/>
                    <a:pt x="139" y="705"/>
                    <a:pt x="139" y="705"/>
                  </a:cubicBezTo>
                  <a:cubicBezTo>
                    <a:pt x="139" y="705"/>
                    <a:pt x="139" y="705"/>
                    <a:pt x="139" y="705"/>
                  </a:cubicBezTo>
                  <a:cubicBezTo>
                    <a:pt x="142" y="705"/>
                    <a:pt x="143" y="704"/>
                    <a:pt x="146" y="703"/>
                  </a:cubicBezTo>
                  <a:cubicBezTo>
                    <a:pt x="146" y="703"/>
                    <a:pt x="146" y="703"/>
                    <a:pt x="146" y="703"/>
                  </a:cubicBezTo>
                  <a:cubicBezTo>
                    <a:pt x="146" y="703"/>
                    <a:pt x="149" y="702"/>
                    <a:pt x="151" y="701"/>
                  </a:cubicBezTo>
                  <a:cubicBezTo>
                    <a:pt x="151" y="701"/>
                    <a:pt x="151" y="701"/>
                    <a:pt x="151" y="701"/>
                  </a:cubicBezTo>
                  <a:cubicBezTo>
                    <a:pt x="153" y="700"/>
                    <a:pt x="157" y="699"/>
                    <a:pt x="160" y="698"/>
                  </a:cubicBezTo>
                  <a:cubicBezTo>
                    <a:pt x="160" y="698"/>
                    <a:pt x="160" y="698"/>
                    <a:pt x="160" y="698"/>
                  </a:cubicBezTo>
                  <a:cubicBezTo>
                    <a:pt x="160" y="698"/>
                    <a:pt x="160" y="698"/>
                    <a:pt x="160" y="698"/>
                  </a:cubicBezTo>
                  <a:cubicBezTo>
                    <a:pt x="160" y="698"/>
                    <a:pt x="160" y="698"/>
                    <a:pt x="160" y="698"/>
                  </a:cubicBezTo>
                  <a:cubicBezTo>
                    <a:pt x="161" y="698"/>
                    <a:pt x="163" y="699"/>
                    <a:pt x="164" y="699"/>
                  </a:cubicBezTo>
                  <a:cubicBezTo>
                    <a:pt x="164" y="699"/>
                    <a:pt x="164" y="699"/>
                    <a:pt x="164" y="699"/>
                  </a:cubicBezTo>
                  <a:cubicBezTo>
                    <a:pt x="165" y="700"/>
                    <a:pt x="165" y="702"/>
                    <a:pt x="165" y="703"/>
                  </a:cubicBezTo>
                  <a:cubicBezTo>
                    <a:pt x="165" y="703"/>
                    <a:pt x="165" y="703"/>
                    <a:pt x="165" y="703"/>
                  </a:cubicBezTo>
                  <a:cubicBezTo>
                    <a:pt x="165" y="704"/>
                    <a:pt x="165" y="705"/>
                    <a:pt x="165" y="706"/>
                  </a:cubicBezTo>
                  <a:cubicBezTo>
                    <a:pt x="165" y="706"/>
                    <a:pt x="165" y="706"/>
                    <a:pt x="165" y="706"/>
                  </a:cubicBezTo>
                  <a:cubicBezTo>
                    <a:pt x="164" y="707"/>
                    <a:pt x="164" y="708"/>
                    <a:pt x="164" y="708"/>
                  </a:cubicBezTo>
                  <a:cubicBezTo>
                    <a:pt x="164" y="708"/>
                    <a:pt x="164" y="708"/>
                    <a:pt x="164" y="708"/>
                  </a:cubicBezTo>
                  <a:cubicBezTo>
                    <a:pt x="164" y="709"/>
                    <a:pt x="164" y="710"/>
                    <a:pt x="165" y="710"/>
                  </a:cubicBezTo>
                  <a:cubicBezTo>
                    <a:pt x="165" y="710"/>
                    <a:pt x="165" y="710"/>
                    <a:pt x="165" y="710"/>
                  </a:cubicBezTo>
                  <a:cubicBezTo>
                    <a:pt x="165" y="712"/>
                    <a:pt x="166" y="714"/>
                    <a:pt x="166" y="714"/>
                  </a:cubicBezTo>
                  <a:cubicBezTo>
                    <a:pt x="166" y="714"/>
                    <a:pt x="166" y="714"/>
                    <a:pt x="166" y="714"/>
                  </a:cubicBezTo>
                  <a:cubicBezTo>
                    <a:pt x="167" y="715"/>
                    <a:pt x="167" y="716"/>
                    <a:pt x="167" y="716"/>
                  </a:cubicBezTo>
                  <a:cubicBezTo>
                    <a:pt x="167" y="716"/>
                    <a:pt x="167" y="716"/>
                    <a:pt x="167" y="716"/>
                  </a:cubicBezTo>
                  <a:cubicBezTo>
                    <a:pt x="167" y="720"/>
                    <a:pt x="163" y="722"/>
                    <a:pt x="162" y="723"/>
                  </a:cubicBezTo>
                  <a:cubicBezTo>
                    <a:pt x="162" y="723"/>
                    <a:pt x="162" y="723"/>
                    <a:pt x="162" y="723"/>
                  </a:cubicBezTo>
                  <a:cubicBezTo>
                    <a:pt x="161" y="723"/>
                    <a:pt x="161" y="723"/>
                    <a:pt x="161" y="723"/>
                  </a:cubicBezTo>
                  <a:cubicBezTo>
                    <a:pt x="161" y="723"/>
                    <a:pt x="161" y="723"/>
                    <a:pt x="161" y="723"/>
                  </a:cubicBezTo>
                  <a:cubicBezTo>
                    <a:pt x="161" y="724"/>
                    <a:pt x="162" y="724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7"/>
                    <a:pt x="162" y="727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3" y="728"/>
                    <a:pt x="163" y="728"/>
                    <a:pt x="163" y="728"/>
                  </a:cubicBezTo>
                  <a:cubicBezTo>
                    <a:pt x="163" y="728"/>
                    <a:pt x="163" y="728"/>
                    <a:pt x="163" y="728"/>
                  </a:cubicBezTo>
                  <a:cubicBezTo>
                    <a:pt x="164" y="728"/>
                    <a:pt x="165" y="728"/>
                    <a:pt x="166" y="728"/>
                  </a:cubicBezTo>
                  <a:cubicBezTo>
                    <a:pt x="166" y="728"/>
                    <a:pt x="166" y="728"/>
                    <a:pt x="166" y="728"/>
                  </a:cubicBezTo>
                  <a:cubicBezTo>
                    <a:pt x="168" y="728"/>
                    <a:pt x="170" y="727"/>
                    <a:pt x="172" y="727"/>
                  </a:cubicBezTo>
                  <a:cubicBezTo>
                    <a:pt x="172" y="727"/>
                    <a:pt x="172" y="727"/>
                    <a:pt x="172" y="727"/>
                  </a:cubicBezTo>
                  <a:cubicBezTo>
                    <a:pt x="172" y="727"/>
                    <a:pt x="174" y="727"/>
                    <a:pt x="175" y="727"/>
                  </a:cubicBezTo>
                  <a:cubicBezTo>
                    <a:pt x="175" y="727"/>
                    <a:pt x="175" y="727"/>
                    <a:pt x="175" y="727"/>
                  </a:cubicBezTo>
                  <a:cubicBezTo>
                    <a:pt x="176" y="727"/>
                    <a:pt x="178" y="727"/>
                    <a:pt x="180" y="727"/>
                  </a:cubicBezTo>
                  <a:cubicBezTo>
                    <a:pt x="180" y="727"/>
                    <a:pt x="180" y="727"/>
                    <a:pt x="180" y="727"/>
                  </a:cubicBezTo>
                  <a:cubicBezTo>
                    <a:pt x="182" y="727"/>
                    <a:pt x="184" y="728"/>
                    <a:pt x="186" y="729"/>
                  </a:cubicBezTo>
                  <a:cubicBezTo>
                    <a:pt x="186" y="729"/>
                    <a:pt x="186" y="729"/>
                    <a:pt x="186" y="729"/>
                  </a:cubicBezTo>
                  <a:cubicBezTo>
                    <a:pt x="188" y="730"/>
                    <a:pt x="189" y="730"/>
                    <a:pt x="190" y="730"/>
                  </a:cubicBezTo>
                  <a:cubicBezTo>
                    <a:pt x="190" y="730"/>
                    <a:pt x="190" y="730"/>
                    <a:pt x="190" y="730"/>
                  </a:cubicBezTo>
                  <a:cubicBezTo>
                    <a:pt x="190" y="730"/>
                    <a:pt x="191" y="730"/>
                    <a:pt x="192" y="730"/>
                  </a:cubicBezTo>
                  <a:cubicBezTo>
                    <a:pt x="192" y="730"/>
                    <a:pt x="192" y="730"/>
                    <a:pt x="192" y="730"/>
                  </a:cubicBezTo>
                  <a:cubicBezTo>
                    <a:pt x="193" y="729"/>
                    <a:pt x="194" y="729"/>
                    <a:pt x="195" y="729"/>
                  </a:cubicBezTo>
                  <a:cubicBezTo>
                    <a:pt x="195" y="729"/>
                    <a:pt x="195" y="729"/>
                    <a:pt x="195" y="729"/>
                  </a:cubicBezTo>
                  <a:cubicBezTo>
                    <a:pt x="196" y="729"/>
                    <a:pt x="198" y="730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8" y="732"/>
                    <a:pt x="198" y="732"/>
                    <a:pt x="198" y="732"/>
                  </a:cubicBezTo>
                  <a:cubicBezTo>
                    <a:pt x="198" y="733"/>
                    <a:pt x="198" y="733"/>
                    <a:pt x="198" y="734"/>
                  </a:cubicBezTo>
                  <a:cubicBezTo>
                    <a:pt x="198" y="734"/>
                    <a:pt x="198" y="734"/>
                    <a:pt x="198" y="734"/>
                  </a:cubicBezTo>
                  <a:cubicBezTo>
                    <a:pt x="198" y="736"/>
                    <a:pt x="198" y="736"/>
                    <a:pt x="199" y="736"/>
                  </a:cubicBezTo>
                  <a:cubicBezTo>
                    <a:pt x="199" y="736"/>
                    <a:pt x="199" y="736"/>
                    <a:pt x="199" y="736"/>
                  </a:cubicBezTo>
                  <a:cubicBezTo>
                    <a:pt x="200" y="736"/>
                    <a:pt x="200" y="736"/>
                    <a:pt x="200" y="736"/>
                  </a:cubicBezTo>
                  <a:cubicBezTo>
                    <a:pt x="200" y="736"/>
                    <a:pt x="200" y="736"/>
                    <a:pt x="200" y="736"/>
                  </a:cubicBezTo>
                  <a:cubicBezTo>
                    <a:pt x="201" y="736"/>
                    <a:pt x="203" y="735"/>
                    <a:pt x="205" y="734"/>
                  </a:cubicBezTo>
                  <a:cubicBezTo>
                    <a:pt x="205" y="734"/>
                    <a:pt x="205" y="734"/>
                    <a:pt x="205" y="734"/>
                  </a:cubicBezTo>
                  <a:cubicBezTo>
                    <a:pt x="208" y="733"/>
                    <a:pt x="209" y="731"/>
                    <a:pt x="211" y="729"/>
                  </a:cubicBezTo>
                  <a:cubicBezTo>
                    <a:pt x="211" y="729"/>
                    <a:pt x="211" y="729"/>
                    <a:pt x="211" y="729"/>
                  </a:cubicBezTo>
                  <a:cubicBezTo>
                    <a:pt x="213" y="727"/>
                    <a:pt x="214" y="725"/>
                    <a:pt x="216" y="724"/>
                  </a:cubicBezTo>
                  <a:cubicBezTo>
                    <a:pt x="216" y="724"/>
                    <a:pt x="216" y="724"/>
                    <a:pt x="216" y="724"/>
                  </a:cubicBezTo>
                  <a:cubicBezTo>
                    <a:pt x="217" y="723"/>
                    <a:pt x="218" y="722"/>
                    <a:pt x="219" y="722"/>
                  </a:cubicBezTo>
                  <a:cubicBezTo>
                    <a:pt x="219" y="722"/>
                    <a:pt x="219" y="722"/>
                    <a:pt x="219" y="722"/>
                  </a:cubicBezTo>
                  <a:cubicBezTo>
                    <a:pt x="220" y="721"/>
                    <a:pt x="221" y="720"/>
                    <a:pt x="221" y="720"/>
                  </a:cubicBezTo>
                  <a:cubicBezTo>
                    <a:pt x="221" y="720"/>
                    <a:pt x="221" y="720"/>
                    <a:pt x="221" y="720"/>
                  </a:cubicBezTo>
                  <a:cubicBezTo>
                    <a:pt x="221" y="719"/>
                    <a:pt x="221" y="718"/>
                    <a:pt x="221" y="717"/>
                  </a:cubicBezTo>
                  <a:cubicBezTo>
                    <a:pt x="221" y="717"/>
                    <a:pt x="221" y="717"/>
                    <a:pt x="221" y="717"/>
                  </a:cubicBezTo>
                  <a:cubicBezTo>
                    <a:pt x="221" y="715"/>
                    <a:pt x="220" y="714"/>
                    <a:pt x="222" y="713"/>
                  </a:cubicBezTo>
                  <a:cubicBezTo>
                    <a:pt x="222" y="713"/>
                    <a:pt x="222" y="713"/>
                    <a:pt x="222" y="713"/>
                  </a:cubicBezTo>
                  <a:cubicBezTo>
                    <a:pt x="223" y="712"/>
                    <a:pt x="224" y="712"/>
                    <a:pt x="227" y="711"/>
                  </a:cubicBezTo>
                  <a:cubicBezTo>
                    <a:pt x="227" y="711"/>
                    <a:pt x="227" y="711"/>
                    <a:pt x="227" y="711"/>
                  </a:cubicBezTo>
                  <a:cubicBezTo>
                    <a:pt x="228" y="710"/>
                    <a:pt x="230" y="708"/>
                    <a:pt x="230" y="707"/>
                  </a:cubicBezTo>
                  <a:cubicBezTo>
                    <a:pt x="230" y="707"/>
                    <a:pt x="230" y="707"/>
                    <a:pt x="230" y="707"/>
                  </a:cubicBezTo>
                  <a:cubicBezTo>
                    <a:pt x="231" y="705"/>
                    <a:pt x="231" y="703"/>
                    <a:pt x="231" y="703"/>
                  </a:cubicBezTo>
                  <a:cubicBezTo>
                    <a:pt x="231" y="703"/>
                    <a:pt x="231" y="703"/>
                    <a:pt x="231" y="703"/>
                  </a:cubicBezTo>
                  <a:cubicBezTo>
                    <a:pt x="232" y="702"/>
                    <a:pt x="232" y="702"/>
                    <a:pt x="232" y="702"/>
                  </a:cubicBezTo>
                  <a:cubicBezTo>
                    <a:pt x="232" y="701"/>
                    <a:pt x="233" y="698"/>
                    <a:pt x="236" y="697"/>
                  </a:cubicBezTo>
                  <a:cubicBezTo>
                    <a:pt x="236" y="697"/>
                    <a:pt x="236" y="697"/>
                    <a:pt x="236" y="697"/>
                  </a:cubicBezTo>
                  <a:cubicBezTo>
                    <a:pt x="240" y="697"/>
                    <a:pt x="240" y="698"/>
                    <a:pt x="244" y="697"/>
                  </a:cubicBezTo>
                  <a:cubicBezTo>
                    <a:pt x="244" y="697"/>
                    <a:pt x="244" y="697"/>
                    <a:pt x="244" y="697"/>
                  </a:cubicBezTo>
                  <a:cubicBezTo>
                    <a:pt x="245" y="696"/>
                    <a:pt x="249" y="696"/>
                    <a:pt x="251" y="696"/>
                  </a:cubicBezTo>
                  <a:cubicBezTo>
                    <a:pt x="251" y="696"/>
                    <a:pt x="251" y="696"/>
                    <a:pt x="251" y="696"/>
                  </a:cubicBezTo>
                  <a:cubicBezTo>
                    <a:pt x="253" y="696"/>
                    <a:pt x="254" y="696"/>
                    <a:pt x="255" y="696"/>
                  </a:cubicBezTo>
                  <a:cubicBezTo>
                    <a:pt x="255" y="696"/>
                    <a:pt x="255" y="696"/>
                    <a:pt x="255" y="696"/>
                  </a:cubicBezTo>
                  <a:cubicBezTo>
                    <a:pt x="256" y="698"/>
                    <a:pt x="258" y="698"/>
                    <a:pt x="258" y="701"/>
                  </a:cubicBezTo>
                  <a:cubicBezTo>
                    <a:pt x="258" y="701"/>
                    <a:pt x="258" y="701"/>
                    <a:pt x="258" y="701"/>
                  </a:cubicBezTo>
                  <a:cubicBezTo>
                    <a:pt x="258" y="702"/>
                    <a:pt x="258" y="702"/>
                    <a:pt x="259" y="702"/>
                  </a:cubicBezTo>
                  <a:cubicBezTo>
                    <a:pt x="259" y="702"/>
                    <a:pt x="259" y="702"/>
                    <a:pt x="259" y="702"/>
                  </a:cubicBezTo>
                  <a:cubicBezTo>
                    <a:pt x="260" y="702"/>
                    <a:pt x="261" y="703"/>
                    <a:pt x="262" y="703"/>
                  </a:cubicBezTo>
                  <a:cubicBezTo>
                    <a:pt x="262" y="703"/>
                    <a:pt x="262" y="703"/>
                    <a:pt x="262" y="703"/>
                  </a:cubicBezTo>
                  <a:cubicBezTo>
                    <a:pt x="263" y="703"/>
                    <a:pt x="265" y="703"/>
                    <a:pt x="266" y="704"/>
                  </a:cubicBezTo>
                  <a:cubicBezTo>
                    <a:pt x="266" y="704"/>
                    <a:pt x="266" y="704"/>
                    <a:pt x="266" y="704"/>
                  </a:cubicBezTo>
                  <a:cubicBezTo>
                    <a:pt x="266" y="704"/>
                    <a:pt x="266" y="704"/>
                    <a:pt x="266" y="704"/>
                  </a:cubicBezTo>
                  <a:cubicBezTo>
                    <a:pt x="266" y="704"/>
                    <a:pt x="266" y="704"/>
                    <a:pt x="266" y="704"/>
                  </a:cubicBezTo>
                  <a:cubicBezTo>
                    <a:pt x="267" y="704"/>
                    <a:pt x="268" y="704"/>
                    <a:pt x="269" y="704"/>
                  </a:cubicBezTo>
                  <a:cubicBezTo>
                    <a:pt x="269" y="704"/>
                    <a:pt x="269" y="704"/>
                    <a:pt x="269" y="704"/>
                  </a:cubicBezTo>
                  <a:cubicBezTo>
                    <a:pt x="270" y="704"/>
                    <a:pt x="271" y="704"/>
                    <a:pt x="272" y="704"/>
                  </a:cubicBezTo>
                  <a:cubicBezTo>
                    <a:pt x="272" y="704"/>
                    <a:pt x="272" y="704"/>
                    <a:pt x="272" y="704"/>
                  </a:cubicBezTo>
                  <a:cubicBezTo>
                    <a:pt x="276" y="705"/>
                    <a:pt x="281" y="710"/>
                    <a:pt x="282" y="710"/>
                  </a:cubicBezTo>
                  <a:cubicBezTo>
                    <a:pt x="282" y="710"/>
                    <a:pt x="282" y="710"/>
                    <a:pt x="282" y="710"/>
                  </a:cubicBezTo>
                  <a:cubicBezTo>
                    <a:pt x="285" y="711"/>
                    <a:pt x="291" y="711"/>
                    <a:pt x="293" y="711"/>
                  </a:cubicBezTo>
                  <a:cubicBezTo>
                    <a:pt x="293" y="711"/>
                    <a:pt x="293" y="711"/>
                    <a:pt x="293" y="711"/>
                  </a:cubicBezTo>
                  <a:cubicBezTo>
                    <a:pt x="293" y="711"/>
                    <a:pt x="294" y="711"/>
                    <a:pt x="294" y="711"/>
                  </a:cubicBezTo>
                  <a:cubicBezTo>
                    <a:pt x="294" y="711"/>
                    <a:pt x="294" y="711"/>
                    <a:pt x="294" y="711"/>
                  </a:cubicBezTo>
                  <a:cubicBezTo>
                    <a:pt x="297" y="711"/>
                    <a:pt x="296" y="711"/>
                    <a:pt x="296" y="709"/>
                  </a:cubicBezTo>
                  <a:cubicBezTo>
                    <a:pt x="296" y="709"/>
                    <a:pt x="296" y="709"/>
                    <a:pt x="296" y="709"/>
                  </a:cubicBezTo>
                  <a:cubicBezTo>
                    <a:pt x="297" y="707"/>
                    <a:pt x="297" y="704"/>
                    <a:pt x="301" y="703"/>
                  </a:cubicBezTo>
                  <a:cubicBezTo>
                    <a:pt x="301" y="703"/>
                    <a:pt x="301" y="703"/>
                    <a:pt x="301" y="703"/>
                  </a:cubicBezTo>
                  <a:cubicBezTo>
                    <a:pt x="303" y="702"/>
                    <a:pt x="304" y="702"/>
                    <a:pt x="306" y="702"/>
                  </a:cubicBezTo>
                  <a:cubicBezTo>
                    <a:pt x="306" y="702"/>
                    <a:pt x="306" y="702"/>
                    <a:pt x="306" y="702"/>
                  </a:cubicBezTo>
                  <a:cubicBezTo>
                    <a:pt x="310" y="702"/>
                    <a:pt x="313" y="703"/>
                    <a:pt x="315" y="703"/>
                  </a:cubicBezTo>
                  <a:cubicBezTo>
                    <a:pt x="315" y="703"/>
                    <a:pt x="315" y="703"/>
                    <a:pt x="315" y="703"/>
                  </a:cubicBezTo>
                  <a:cubicBezTo>
                    <a:pt x="316" y="703"/>
                    <a:pt x="316" y="703"/>
                    <a:pt x="316" y="703"/>
                  </a:cubicBezTo>
                  <a:cubicBezTo>
                    <a:pt x="316" y="703"/>
                    <a:pt x="316" y="703"/>
                    <a:pt x="316" y="703"/>
                  </a:cubicBezTo>
                  <a:cubicBezTo>
                    <a:pt x="317" y="703"/>
                    <a:pt x="318" y="702"/>
                    <a:pt x="319" y="702"/>
                  </a:cubicBezTo>
                  <a:cubicBezTo>
                    <a:pt x="319" y="702"/>
                    <a:pt x="319" y="702"/>
                    <a:pt x="319" y="702"/>
                  </a:cubicBezTo>
                  <a:cubicBezTo>
                    <a:pt x="319" y="701"/>
                    <a:pt x="320" y="699"/>
                    <a:pt x="321" y="697"/>
                  </a:cubicBezTo>
                  <a:cubicBezTo>
                    <a:pt x="321" y="697"/>
                    <a:pt x="321" y="697"/>
                    <a:pt x="321" y="697"/>
                  </a:cubicBezTo>
                  <a:cubicBezTo>
                    <a:pt x="322" y="697"/>
                    <a:pt x="324" y="693"/>
                    <a:pt x="327" y="692"/>
                  </a:cubicBezTo>
                  <a:cubicBezTo>
                    <a:pt x="327" y="692"/>
                    <a:pt x="327" y="692"/>
                    <a:pt x="327" y="692"/>
                  </a:cubicBezTo>
                  <a:cubicBezTo>
                    <a:pt x="327" y="692"/>
                    <a:pt x="327" y="692"/>
                    <a:pt x="328" y="692"/>
                  </a:cubicBezTo>
                  <a:cubicBezTo>
                    <a:pt x="328" y="692"/>
                    <a:pt x="328" y="692"/>
                    <a:pt x="328" y="692"/>
                  </a:cubicBezTo>
                  <a:cubicBezTo>
                    <a:pt x="331" y="692"/>
                    <a:pt x="332" y="694"/>
                    <a:pt x="333" y="694"/>
                  </a:cubicBezTo>
                  <a:cubicBezTo>
                    <a:pt x="333" y="694"/>
                    <a:pt x="333" y="694"/>
                    <a:pt x="333" y="694"/>
                  </a:cubicBezTo>
                  <a:cubicBezTo>
                    <a:pt x="333" y="694"/>
                    <a:pt x="337" y="694"/>
                    <a:pt x="339" y="694"/>
                  </a:cubicBezTo>
                  <a:cubicBezTo>
                    <a:pt x="339" y="694"/>
                    <a:pt x="339" y="694"/>
                    <a:pt x="339" y="694"/>
                  </a:cubicBezTo>
                  <a:cubicBezTo>
                    <a:pt x="344" y="694"/>
                    <a:pt x="344" y="693"/>
                    <a:pt x="349" y="693"/>
                  </a:cubicBezTo>
                  <a:cubicBezTo>
                    <a:pt x="349" y="693"/>
                    <a:pt x="349" y="693"/>
                    <a:pt x="349" y="693"/>
                  </a:cubicBezTo>
                  <a:cubicBezTo>
                    <a:pt x="350" y="693"/>
                    <a:pt x="350" y="693"/>
                    <a:pt x="351" y="693"/>
                  </a:cubicBezTo>
                  <a:cubicBezTo>
                    <a:pt x="351" y="693"/>
                    <a:pt x="351" y="693"/>
                    <a:pt x="351" y="693"/>
                  </a:cubicBezTo>
                  <a:cubicBezTo>
                    <a:pt x="351" y="693"/>
                    <a:pt x="352" y="693"/>
                    <a:pt x="352" y="693"/>
                  </a:cubicBezTo>
                  <a:cubicBezTo>
                    <a:pt x="352" y="693"/>
                    <a:pt x="352" y="693"/>
                    <a:pt x="352" y="693"/>
                  </a:cubicBezTo>
                  <a:cubicBezTo>
                    <a:pt x="353" y="693"/>
                    <a:pt x="354" y="692"/>
                    <a:pt x="354" y="692"/>
                  </a:cubicBezTo>
                  <a:cubicBezTo>
                    <a:pt x="354" y="692"/>
                    <a:pt x="354" y="692"/>
                    <a:pt x="354" y="692"/>
                  </a:cubicBezTo>
                  <a:cubicBezTo>
                    <a:pt x="356" y="690"/>
                    <a:pt x="358" y="689"/>
                    <a:pt x="361" y="689"/>
                  </a:cubicBezTo>
                  <a:cubicBezTo>
                    <a:pt x="361" y="689"/>
                    <a:pt x="361" y="689"/>
                    <a:pt x="361" y="689"/>
                  </a:cubicBezTo>
                  <a:cubicBezTo>
                    <a:pt x="362" y="689"/>
                    <a:pt x="362" y="689"/>
                    <a:pt x="362" y="689"/>
                  </a:cubicBezTo>
                  <a:cubicBezTo>
                    <a:pt x="362" y="689"/>
                    <a:pt x="365" y="689"/>
                    <a:pt x="368" y="688"/>
                  </a:cubicBezTo>
                  <a:cubicBezTo>
                    <a:pt x="368" y="688"/>
                    <a:pt x="368" y="688"/>
                    <a:pt x="368" y="688"/>
                  </a:cubicBezTo>
                  <a:cubicBezTo>
                    <a:pt x="371" y="687"/>
                    <a:pt x="375" y="686"/>
                    <a:pt x="376" y="686"/>
                  </a:cubicBezTo>
                  <a:cubicBezTo>
                    <a:pt x="376" y="686"/>
                    <a:pt x="376" y="686"/>
                    <a:pt x="376" y="686"/>
                  </a:cubicBezTo>
                  <a:cubicBezTo>
                    <a:pt x="378" y="686"/>
                    <a:pt x="378" y="686"/>
                    <a:pt x="378" y="686"/>
                  </a:cubicBezTo>
                  <a:cubicBezTo>
                    <a:pt x="379" y="685"/>
                    <a:pt x="382" y="683"/>
                    <a:pt x="385" y="683"/>
                  </a:cubicBezTo>
                  <a:cubicBezTo>
                    <a:pt x="385" y="683"/>
                    <a:pt x="385" y="683"/>
                    <a:pt x="385" y="683"/>
                  </a:cubicBezTo>
                  <a:cubicBezTo>
                    <a:pt x="387" y="683"/>
                    <a:pt x="388" y="684"/>
                    <a:pt x="389" y="684"/>
                  </a:cubicBezTo>
                  <a:cubicBezTo>
                    <a:pt x="389" y="684"/>
                    <a:pt x="389" y="684"/>
                    <a:pt x="389" y="684"/>
                  </a:cubicBezTo>
                  <a:cubicBezTo>
                    <a:pt x="390" y="684"/>
                    <a:pt x="391" y="684"/>
                    <a:pt x="391" y="683"/>
                  </a:cubicBezTo>
                  <a:cubicBezTo>
                    <a:pt x="391" y="683"/>
                    <a:pt x="391" y="683"/>
                    <a:pt x="391" y="683"/>
                  </a:cubicBezTo>
                  <a:cubicBezTo>
                    <a:pt x="392" y="683"/>
                    <a:pt x="393" y="680"/>
                    <a:pt x="397" y="680"/>
                  </a:cubicBezTo>
                  <a:cubicBezTo>
                    <a:pt x="397" y="680"/>
                    <a:pt x="397" y="680"/>
                    <a:pt x="397" y="680"/>
                  </a:cubicBezTo>
                  <a:cubicBezTo>
                    <a:pt x="397" y="680"/>
                    <a:pt x="398" y="680"/>
                    <a:pt x="398" y="680"/>
                  </a:cubicBezTo>
                  <a:cubicBezTo>
                    <a:pt x="398" y="680"/>
                    <a:pt x="398" y="680"/>
                    <a:pt x="398" y="680"/>
                  </a:cubicBezTo>
                  <a:cubicBezTo>
                    <a:pt x="399" y="680"/>
                    <a:pt x="400" y="680"/>
                    <a:pt x="400" y="680"/>
                  </a:cubicBezTo>
                  <a:cubicBezTo>
                    <a:pt x="400" y="680"/>
                    <a:pt x="400" y="680"/>
                    <a:pt x="400" y="680"/>
                  </a:cubicBezTo>
                  <a:cubicBezTo>
                    <a:pt x="401" y="680"/>
                    <a:pt x="402" y="680"/>
                    <a:pt x="402" y="680"/>
                  </a:cubicBezTo>
                  <a:cubicBezTo>
                    <a:pt x="402" y="680"/>
                    <a:pt x="402" y="680"/>
                    <a:pt x="402" y="680"/>
                  </a:cubicBezTo>
                  <a:cubicBezTo>
                    <a:pt x="403" y="678"/>
                    <a:pt x="405" y="677"/>
                    <a:pt x="406" y="677"/>
                  </a:cubicBezTo>
                  <a:cubicBezTo>
                    <a:pt x="406" y="677"/>
                    <a:pt x="406" y="677"/>
                    <a:pt x="406" y="677"/>
                  </a:cubicBezTo>
                  <a:cubicBezTo>
                    <a:pt x="409" y="678"/>
                    <a:pt x="412" y="680"/>
                    <a:pt x="413" y="680"/>
                  </a:cubicBezTo>
                  <a:cubicBezTo>
                    <a:pt x="413" y="680"/>
                    <a:pt x="413" y="680"/>
                    <a:pt x="413" y="680"/>
                  </a:cubicBezTo>
                  <a:cubicBezTo>
                    <a:pt x="413" y="680"/>
                    <a:pt x="413" y="680"/>
                    <a:pt x="413" y="680"/>
                  </a:cubicBezTo>
                  <a:cubicBezTo>
                    <a:pt x="413" y="680"/>
                    <a:pt x="413" y="680"/>
                    <a:pt x="413" y="680"/>
                  </a:cubicBezTo>
                  <a:cubicBezTo>
                    <a:pt x="415" y="680"/>
                    <a:pt x="417" y="679"/>
                    <a:pt x="421" y="679"/>
                  </a:cubicBezTo>
                  <a:cubicBezTo>
                    <a:pt x="421" y="679"/>
                    <a:pt x="421" y="679"/>
                    <a:pt x="421" y="679"/>
                  </a:cubicBezTo>
                  <a:cubicBezTo>
                    <a:pt x="422" y="679"/>
                    <a:pt x="423" y="679"/>
                    <a:pt x="424" y="680"/>
                  </a:cubicBezTo>
                  <a:cubicBezTo>
                    <a:pt x="424" y="680"/>
                    <a:pt x="424" y="680"/>
                    <a:pt x="424" y="680"/>
                  </a:cubicBezTo>
                  <a:cubicBezTo>
                    <a:pt x="425" y="680"/>
                    <a:pt x="425" y="680"/>
                    <a:pt x="425" y="680"/>
                  </a:cubicBezTo>
                  <a:cubicBezTo>
                    <a:pt x="425" y="680"/>
                    <a:pt x="425" y="680"/>
                    <a:pt x="425" y="680"/>
                  </a:cubicBezTo>
                  <a:cubicBezTo>
                    <a:pt x="425" y="680"/>
                    <a:pt x="425" y="680"/>
                    <a:pt x="425" y="680"/>
                  </a:cubicBezTo>
                  <a:cubicBezTo>
                    <a:pt x="425" y="680"/>
                    <a:pt x="425" y="680"/>
                    <a:pt x="425" y="680"/>
                  </a:cubicBezTo>
                  <a:cubicBezTo>
                    <a:pt x="426" y="679"/>
                    <a:pt x="426" y="678"/>
                    <a:pt x="427" y="677"/>
                  </a:cubicBezTo>
                  <a:cubicBezTo>
                    <a:pt x="427" y="677"/>
                    <a:pt x="427" y="677"/>
                    <a:pt x="427" y="677"/>
                  </a:cubicBezTo>
                  <a:cubicBezTo>
                    <a:pt x="428" y="676"/>
                    <a:pt x="429" y="676"/>
                    <a:pt x="431" y="674"/>
                  </a:cubicBezTo>
                  <a:cubicBezTo>
                    <a:pt x="431" y="674"/>
                    <a:pt x="431" y="674"/>
                    <a:pt x="431" y="674"/>
                  </a:cubicBezTo>
                  <a:cubicBezTo>
                    <a:pt x="434" y="673"/>
                    <a:pt x="436" y="672"/>
                    <a:pt x="437" y="671"/>
                  </a:cubicBezTo>
                  <a:cubicBezTo>
                    <a:pt x="437" y="671"/>
                    <a:pt x="437" y="671"/>
                    <a:pt x="437" y="671"/>
                  </a:cubicBezTo>
                  <a:cubicBezTo>
                    <a:pt x="438" y="671"/>
                    <a:pt x="440" y="670"/>
                    <a:pt x="441" y="670"/>
                  </a:cubicBezTo>
                  <a:cubicBezTo>
                    <a:pt x="441" y="670"/>
                    <a:pt x="441" y="670"/>
                    <a:pt x="441" y="670"/>
                  </a:cubicBezTo>
                  <a:cubicBezTo>
                    <a:pt x="442" y="670"/>
                    <a:pt x="443" y="670"/>
                    <a:pt x="443" y="671"/>
                  </a:cubicBezTo>
                  <a:cubicBezTo>
                    <a:pt x="443" y="671"/>
                    <a:pt x="443" y="671"/>
                    <a:pt x="443" y="671"/>
                  </a:cubicBezTo>
                  <a:cubicBezTo>
                    <a:pt x="444" y="671"/>
                    <a:pt x="445" y="671"/>
                    <a:pt x="445" y="671"/>
                  </a:cubicBezTo>
                  <a:cubicBezTo>
                    <a:pt x="445" y="671"/>
                    <a:pt x="445" y="671"/>
                    <a:pt x="445" y="671"/>
                  </a:cubicBezTo>
                  <a:cubicBezTo>
                    <a:pt x="446" y="672"/>
                    <a:pt x="447" y="672"/>
                    <a:pt x="448" y="672"/>
                  </a:cubicBezTo>
                  <a:cubicBezTo>
                    <a:pt x="448" y="672"/>
                    <a:pt x="448" y="672"/>
                    <a:pt x="448" y="672"/>
                  </a:cubicBezTo>
                  <a:cubicBezTo>
                    <a:pt x="448" y="672"/>
                    <a:pt x="448" y="672"/>
                    <a:pt x="448" y="671"/>
                  </a:cubicBezTo>
                  <a:cubicBezTo>
                    <a:pt x="448" y="671"/>
                    <a:pt x="448" y="671"/>
                    <a:pt x="448" y="671"/>
                  </a:cubicBezTo>
                  <a:cubicBezTo>
                    <a:pt x="450" y="669"/>
                    <a:pt x="450" y="668"/>
                    <a:pt x="450" y="668"/>
                  </a:cubicBezTo>
                  <a:cubicBezTo>
                    <a:pt x="450" y="668"/>
                    <a:pt x="450" y="668"/>
                    <a:pt x="450" y="668"/>
                  </a:cubicBezTo>
                  <a:cubicBezTo>
                    <a:pt x="452" y="666"/>
                    <a:pt x="451" y="667"/>
                    <a:pt x="452" y="665"/>
                  </a:cubicBezTo>
                  <a:cubicBezTo>
                    <a:pt x="452" y="665"/>
                    <a:pt x="452" y="665"/>
                    <a:pt x="452" y="665"/>
                  </a:cubicBezTo>
                  <a:cubicBezTo>
                    <a:pt x="453" y="664"/>
                    <a:pt x="453" y="664"/>
                    <a:pt x="454" y="664"/>
                  </a:cubicBezTo>
                  <a:cubicBezTo>
                    <a:pt x="454" y="664"/>
                    <a:pt x="454" y="664"/>
                    <a:pt x="454" y="664"/>
                  </a:cubicBezTo>
                  <a:cubicBezTo>
                    <a:pt x="455" y="664"/>
                    <a:pt x="456" y="664"/>
                    <a:pt x="457" y="664"/>
                  </a:cubicBezTo>
                  <a:cubicBezTo>
                    <a:pt x="457" y="664"/>
                    <a:pt x="457" y="664"/>
                    <a:pt x="457" y="664"/>
                  </a:cubicBezTo>
                  <a:cubicBezTo>
                    <a:pt x="457" y="664"/>
                    <a:pt x="457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4"/>
                    <a:pt x="458" y="664"/>
                  </a:cubicBezTo>
                  <a:cubicBezTo>
                    <a:pt x="458" y="664"/>
                    <a:pt x="458" y="663"/>
                    <a:pt x="458" y="662"/>
                  </a:cubicBezTo>
                  <a:cubicBezTo>
                    <a:pt x="458" y="662"/>
                    <a:pt x="458" y="662"/>
                    <a:pt x="458" y="662"/>
                  </a:cubicBezTo>
                  <a:cubicBezTo>
                    <a:pt x="459" y="660"/>
                    <a:pt x="459" y="660"/>
                    <a:pt x="459" y="659"/>
                  </a:cubicBezTo>
                  <a:cubicBezTo>
                    <a:pt x="459" y="659"/>
                    <a:pt x="459" y="659"/>
                    <a:pt x="459" y="659"/>
                  </a:cubicBezTo>
                  <a:cubicBezTo>
                    <a:pt x="459" y="659"/>
                    <a:pt x="459" y="659"/>
                    <a:pt x="459" y="659"/>
                  </a:cubicBezTo>
                  <a:cubicBezTo>
                    <a:pt x="459" y="659"/>
                    <a:pt x="459" y="659"/>
                    <a:pt x="459" y="659"/>
                  </a:cubicBezTo>
                  <a:cubicBezTo>
                    <a:pt x="459" y="659"/>
                    <a:pt x="459" y="659"/>
                    <a:pt x="459" y="659"/>
                  </a:cubicBezTo>
                  <a:cubicBezTo>
                    <a:pt x="459" y="658"/>
                    <a:pt x="459" y="658"/>
                    <a:pt x="459" y="658"/>
                  </a:cubicBezTo>
                  <a:cubicBezTo>
                    <a:pt x="458" y="658"/>
                    <a:pt x="458" y="657"/>
                    <a:pt x="458" y="656"/>
                  </a:cubicBezTo>
                  <a:cubicBezTo>
                    <a:pt x="458" y="656"/>
                    <a:pt x="458" y="656"/>
                    <a:pt x="458" y="656"/>
                  </a:cubicBezTo>
                  <a:cubicBezTo>
                    <a:pt x="459" y="654"/>
                    <a:pt x="460" y="654"/>
                    <a:pt x="460" y="652"/>
                  </a:cubicBezTo>
                  <a:cubicBezTo>
                    <a:pt x="460" y="652"/>
                    <a:pt x="460" y="652"/>
                    <a:pt x="460" y="652"/>
                  </a:cubicBezTo>
                  <a:cubicBezTo>
                    <a:pt x="460" y="650"/>
                    <a:pt x="460" y="649"/>
                    <a:pt x="460" y="648"/>
                  </a:cubicBezTo>
                  <a:cubicBezTo>
                    <a:pt x="460" y="648"/>
                    <a:pt x="460" y="648"/>
                    <a:pt x="460" y="648"/>
                  </a:cubicBezTo>
                  <a:cubicBezTo>
                    <a:pt x="459" y="646"/>
                    <a:pt x="460" y="644"/>
                    <a:pt x="461" y="644"/>
                  </a:cubicBezTo>
                  <a:cubicBezTo>
                    <a:pt x="461" y="644"/>
                    <a:pt x="461" y="644"/>
                    <a:pt x="461" y="644"/>
                  </a:cubicBezTo>
                  <a:cubicBezTo>
                    <a:pt x="462" y="643"/>
                    <a:pt x="462" y="643"/>
                    <a:pt x="463" y="642"/>
                  </a:cubicBezTo>
                  <a:cubicBezTo>
                    <a:pt x="463" y="642"/>
                    <a:pt x="463" y="642"/>
                    <a:pt x="463" y="642"/>
                  </a:cubicBezTo>
                  <a:cubicBezTo>
                    <a:pt x="463" y="641"/>
                    <a:pt x="463" y="639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3" y="636"/>
                    <a:pt x="463" y="636"/>
                    <a:pt x="463" y="635"/>
                  </a:cubicBezTo>
                  <a:cubicBezTo>
                    <a:pt x="463" y="635"/>
                    <a:pt x="463" y="635"/>
                    <a:pt x="463" y="635"/>
                  </a:cubicBezTo>
                  <a:cubicBezTo>
                    <a:pt x="463" y="633"/>
                    <a:pt x="463" y="632"/>
                    <a:pt x="464" y="631"/>
                  </a:cubicBezTo>
                  <a:cubicBezTo>
                    <a:pt x="464" y="631"/>
                    <a:pt x="464" y="631"/>
                    <a:pt x="464" y="631"/>
                  </a:cubicBezTo>
                  <a:cubicBezTo>
                    <a:pt x="464" y="630"/>
                    <a:pt x="465" y="629"/>
                    <a:pt x="467" y="627"/>
                  </a:cubicBezTo>
                  <a:cubicBezTo>
                    <a:pt x="467" y="627"/>
                    <a:pt x="467" y="627"/>
                    <a:pt x="467" y="627"/>
                  </a:cubicBezTo>
                  <a:cubicBezTo>
                    <a:pt x="468" y="625"/>
                    <a:pt x="469" y="623"/>
                    <a:pt x="470" y="621"/>
                  </a:cubicBezTo>
                  <a:cubicBezTo>
                    <a:pt x="470" y="621"/>
                    <a:pt x="470" y="621"/>
                    <a:pt x="470" y="621"/>
                  </a:cubicBezTo>
                  <a:cubicBezTo>
                    <a:pt x="471" y="619"/>
                    <a:pt x="473" y="619"/>
                    <a:pt x="474" y="619"/>
                  </a:cubicBezTo>
                  <a:cubicBezTo>
                    <a:pt x="474" y="619"/>
                    <a:pt x="474" y="619"/>
                    <a:pt x="474" y="619"/>
                  </a:cubicBezTo>
                  <a:cubicBezTo>
                    <a:pt x="475" y="619"/>
                    <a:pt x="475" y="619"/>
                    <a:pt x="476" y="619"/>
                  </a:cubicBezTo>
                  <a:cubicBezTo>
                    <a:pt x="476" y="619"/>
                    <a:pt x="476" y="619"/>
                    <a:pt x="476" y="619"/>
                  </a:cubicBezTo>
                  <a:cubicBezTo>
                    <a:pt x="477" y="619"/>
                    <a:pt x="480" y="620"/>
                    <a:pt x="483" y="620"/>
                  </a:cubicBezTo>
                  <a:cubicBezTo>
                    <a:pt x="483" y="620"/>
                    <a:pt x="483" y="620"/>
                    <a:pt x="483" y="620"/>
                  </a:cubicBezTo>
                  <a:cubicBezTo>
                    <a:pt x="485" y="620"/>
                    <a:pt x="487" y="620"/>
                    <a:pt x="490" y="620"/>
                  </a:cubicBezTo>
                  <a:cubicBezTo>
                    <a:pt x="490" y="620"/>
                    <a:pt x="490" y="620"/>
                    <a:pt x="490" y="620"/>
                  </a:cubicBezTo>
                  <a:cubicBezTo>
                    <a:pt x="491" y="620"/>
                    <a:pt x="491" y="620"/>
                    <a:pt x="492" y="620"/>
                  </a:cubicBezTo>
                  <a:cubicBezTo>
                    <a:pt x="492" y="620"/>
                    <a:pt x="492" y="620"/>
                    <a:pt x="492" y="620"/>
                  </a:cubicBezTo>
                  <a:cubicBezTo>
                    <a:pt x="492" y="620"/>
                    <a:pt x="492" y="620"/>
                    <a:pt x="492" y="620"/>
                  </a:cubicBezTo>
                  <a:cubicBezTo>
                    <a:pt x="492" y="620"/>
                    <a:pt x="492" y="620"/>
                    <a:pt x="492" y="620"/>
                  </a:cubicBezTo>
                  <a:cubicBezTo>
                    <a:pt x="492" y="620"/>
                    <a:pt x="491" y="620"/>
                    <a:pt x="491" y="620"/>
                  </a:cubicBezTo>
                  <a:cubicBezTo>
                    <a:pt x="491" y="620"/>
                    <a:pt x="491" y="620"/>
                    <a:pt x="491" y="620"/>
                  </a:cubicBezTo>
                  <a:cubicBezTo>
                    <a:pt x="491" y="619"/>
                    <a:pt x="490" y="618"/>
                    <a:pt x="490" y="618"/>
                  </a:cubicBezTo>
                  <a:cubicBezTo>
                    <a:pt x="490" y="618"/>
                    <a:pt x="490" y="618"/>
                    <a:pt x="490" y="618"/>
                  </a:cubicBezTo>
                  <a:cubicBezTo>
                    <a:pt x="488" y="616"/>
                    <a:pt x="487" y="615"/>
                    <a:pt x="486" y="614"/>
                  </a:cubicBezTo>
                  <a:cubicBezTo>
                    <a:pt x="486" y="614"/>
                    <a:pt x="486" y="614"/>
                    <a:pt x="486" y="614"/>
                  </a:cubicBezTo>
                  <a:cubicBezTo>
                    <a:pt x="484" y="612"/>
                    <a:pt x="483" y="611"/>
                    <a:pt x="483" y="609"/>
                  </a:cubicBezTo>
                  <a:cubicBezTo>
                    <a:pt x="483" y="609"/>
                    <a:pt x="483" y="609"/>
                    <a:pt x="483" y="609"/>
                  </a:cubicBezTo>
                  <a:cubicBezTo>
                    <a:pt x="483" y="607"/>
                    <a:pt x="484" y="606"/>
                    <a:pt x="485" y="605"/>
                  </a:cubicBezTo>
                  <a:cubicBezTo>
                    <a:pt x="485" y="605"/>
                    <a:pt x="485" y="605"/>
                    <a:pt x="485" y="605"/>
                  </a:cubicBezTo>
                  <a:cubicBezTo>
                    <a:pt x="485" y="604"/>
                    <a:pt x="487" y="603"/>
                    <a:pt x="490" y="603"/>
                  </a:cubicBezTo>
                  <a:cubicBezTo>
                    <a:pt x="490" y="603"/>
                    <a:pt x="490" y="603"/>
                    <a:pt x="490" y="603"/>
                  </a:cubicBezTo>
                  <a:cubicBezTo>
                    <a:pt x="490" y="603"/>
                    <a:pt x="490" y="603"/>
                    <a:pt x="491" y="603"/>
                  </a:cubicBezTo>
                  <a:cubicBezTo>
                    <a:pt x="491" y="603"/>
                    <a:pt x="491" y="603"/>
                    <a:pt x="491" y="603"/>
                  </a:cubicBezTo>
                  <a:cubicBezTo>
                    <a:pt x="492" y="603"/>
                    <a:pt x="493" y="603"/>
                    <a:pt x="494" y="603"/>
                  </a:cubicBezTo>
                  <a:cubicBezTo>
                    <a:pt x="494" y="603"/>
                    <a:pt x="494" y="603"/>
                    <a:pt x="494" y="603"/>
                  </a:cubicBezTo>
                  <a:cubicBezTo>
                    <a:pt x="494" y="603"/>
                    <a:pt x="494" y="603"/>
                    <a:pt x="494" y="603"/>
                  </a:cubicBezTo>
                  <a:cubicBezTo>
                    <a:pt x="494" y="603"/>
                    <a:pt x="494" y="603"/>
                    <a:pt x="494" y="603"/>
                  </a:cubicBezTo>
                  <a:cubicBezTo>
                    <a:pt x="495" y="603"/>
                    <a:pt x="495" y="603"/>
                    <a:pt x="495" y="603"/>
                  </a:cubicBezTo>
                  <a:cubicBezTo>
                    <a:pt x="495" y="602"/>
                    <a:pt x="496" y="601"/>
                    <a:pt x="498" y="600"/>
                  </a:cubicBezTo>
                  <a:cubicBezTo>
                    <a:pt x="498" y="600"/>
                    <a:pt x="498" y="600"/>
                    <a:pt x="498" y="600"/>
                  </a:cubicBezTo>
                  <a:cubicBezTo>
                    <a:pt x="499" y="600"/>
                    <a:pt x="500" y="600"/>
                    <a:pt x="501" y="600"/>
                  </a:cubicBezTo>
                  <a:cubicBezTo>
                    <a:pt x="501" y="600"/>
                    <a:pt x="501" y="600"/>
                    <a:pt x="501" y="600"/>
                  </a:cubicBezTo>
                  <a:cubicBezTo>
                    <a:pt x="502" y="600"/>
                    <a:pt x="503" y="600"/>
                    <a:pt x="504" y="601"/>
                  </a:cubicBezTo>
                  <a:cubicBezTo>
                    <a:pt x="504" y="601"/>
                    <a:pt x="504" y="601"/>
                    <a:pt x="504" y="601"/>
                  </a:cubicBezTo>
                  <a:cubicBezTo>
                    <a:pt x="505" y="601"/>
                    <a:pt x="506" y="602"/>
                    <a:pt x="507" y="602"/>
                  </a:cubicBezTo>
                  <a:cubicBezTo>
                    <a:pt x="507" y="602"/>
                    <a:pt x="507" y="602"/>
                    <a:pt x="507" y="602"/>
                  </a:cubicBezTo>
                  <a:cubicBezTo>
                    <a:pt x="508" y="602"/>
                    <a:pt x="508" y="602"/>
                    <a:pt x="509" y="602"/>
                  </a:cubicBezTo>
                  <a:cubicBezTo>
                    <a:pt x="509" y="602"/>
                    <a:pt x="509" y="602"/>
                    <a:pt x="509" y="602"/>
                  </a:cubicBezTo>
                  <a:cubicBezTo>
                    <a:pt x="509" y="602"/>
                    <a:pt x="509" y="601"/>
                    <a:pt x="509" y="600"/>
                  </a:cubicBezTo>
                  <a:cubicBezTo>
                    <a:pt x="509" y="600"/>
                    <a:pt x="509" y="600"/>
                    <a:pt x="509" y="600"/>
                  </a:cubicBezTo>
                  <a:cubicBezTo>
                    <a:pt x="509" y="599"/>
                    <a:pt x="509" y="598"/>
                    <a:pt x="509" y="597"/>
                  </a:cubicBezTo>
                  <a:cubicBezTo>
                    <a:pt x="509" y="597"/>
                    <a:pt x="509" y="597"/>
                    <a:pt x="509" y="597"/>
                  </a:cubicBezTo>
                  <a:cubicBezTo>
                    <a:pt x="509" y="596"/>
                    <a:pt x="509" y="596"/>
                    <a:pt x="509" y="595"/>
                  </a:cubicBezTo>
                  <a:cubicBezTo>
                    <a:pt x="509" y="595"/>
                    <a:pt x="509" y="595"/>
                    <a:pt x="509" y="595"/>
                  </a:cubicBezTo>
                  <a:cubicBezTo>
                    <a:pt x="509" y="595"/>
                    <a:pt x="509" y="594"/>
                    <a:pt x="510" y="593"/>
                  </a:cubicBezTo>
                  <a:cubicBezTo>
                    <a:pt x="510" y="593"/>
                    <a:pt x="510" y="593"/>
                    <a:pt x="510" y="593"/>
                  </a:cubicBezTo>
                  <a:cubicBezTo>
                    <a:pt x="510" y="593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10" y="592"/>
                    <a:pt x="510" y="592"/>
                    <a:pt x="510" y="592"/>
                  </a:cubicBezTo>
                  <a:cubicBezTo>
                    <a:pt x="509" y="592"/>
                    <a:pt x="507" y="591"/>
                    <a:pt x="507" y="589"/>
                  </a:cubicBezTo>
                  <a:cubicBezTo>
                    <a:pt x="507" y="589"/>
                    <a:pt x="507" y="589"/>
                    <a:pt x="507" y="589"/>
                  </a:cubicBezTo>
                  <a:cubicBezTo>
                    <a:pt x="507" y="588"/>
                    <a:pt x="507" y="587"/>
                    <a:pt x="508" y="586"/>
                  </a:cubicBezTo>
                  <a:cubicBezTo>
                    <a:pt x="508" y="586"/>
                    <a:pt x="508" y="586"/>
                    <a:pt x="508" y="586"/>
                  </a:cubicBezTo>
                  <a:cubicBezTo>
                    <a:pt x="509" y="584"/>
                    <a:pt x="510" y="585"/>
                    <a:pt x="511" y="584"/>
                  </a:cubicBezTo>
                  <a:cubicBezTo>
                    <a:pt x="511" y="584"/>
                    <a:pt x="511" y="584"/>
                    <a:pt x="511" y="584"/>
                  </a:cubicBezTo>
                  <a:cubicBezTo>
                    <a:pt x="513" y="581"/>
                    <a:pt x="513" y="580"/>
                    <a:pt x="513" y="577"/>
                  </a:cubicBezTo>
                  <a:cubicBezTo>
                    <a:pt x="513" y="577"/>
                    <a:pt x="513" y="577"/>
                    <a:pt x="513" y="577"/>
                  </a:cubicBezTo>
                  <a:cubicBezTo>
                    <a:pt x="512" y="571"/>
                    <a:pt x="511" y="565"/>
                    <a:pt x="511" y="559"/>
                  </a:cubicBezTo>
                  <a:cubicBezTo>
                    <a:pt x="511" y="559"/>
                    <a:pt x="511" y="559"/>
                    <a:pt x="511" y="559"/>
                  </a:cubicBezTo>
                  <a:cubicBezTo>
                    <a:pt x="510" y="557"/>
                    <a:pt x="510" y="554"/>
                    <a:pt x="510" y="551"/>
                  </a:cubicBezTo>
                  <a:cubicBezTo>
                    <a:pt x="510" y="551"/>
                    <a:pt x="510" y="551"/>
                    <a:pt x="510" y="551"/>
                  </a:cubicBezTo>
                  <a:cubicBezTo>
                    <a:pt x="510" y="551"/>
                    <a:pt x="510" y="551"/>
                    <a:pt x="510" y="550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10" y="548"/>
                    <a:pt x="510" y="548"/>
                    <a:pt x="510" y="548"/>
                  </a:cubicBezTo>
                  <a:cubicBezTo>
                    <a:pt x="510" y="546"/>
                    <a:pt x="510" y="544"/>
                    <a:pt x="510" y="542"/>
                  </a:cubicBezTo>
                  <a:cubicBezTo>
                    <a:pt x="510" y="542"/>
                    <a:pt x="510" y="542"/>
                    <a:pt x="510" y="542"/>
                  </a:cubicBezTo>
                  <a:cubicBezTo>
                    <a:pt x="510" y="541"/>
                    <a:pt x="510" y="539"/>
                    <a:pt x="510" y="538"/>
                  </a:cubicBezTo>
                  <a:cubicBezTo>
                    <a:pt x="510" y="538"/>
                    <a:pt x="510" y="538"/>
                    <a:pt x="510" y="538"/>
                  </a:cubicBezTo>
                  <a:cubicBezTo>
                    <a:pt x="509" y="536"/>
                    <a:pt x="509" y="535"/>
                    <a:pt x="509" y="533"/>
                  </a:cubicBezTo>
                  <a:cubicBezTo>
                    <a:pt x="509" y="533"/>
                    <a:pt x="509" y="533"/>
                    <a:pt x="509" y="533"/>
                  </a:cubicBezTo>
                  <a:cubicBezTo>
                    <a:pt x="509" y="532"/>
                    <a:pt x="509" y="531"/>
                    <a:pt x="509" y="530"/>
                  </a:cubicBezTo>
                  <a:cubicBezTo>
                    <a:pt x="509" y="530"/>
                    <a:pt x="509" y="530"/>
                    <a:pt x="509" y="530"/>
                  </a:cubicBezTo>
                  <a:cubicBezTo>
                    <a:pt x="510" y="526"/>
                    <a:pt x="511" y="523"/>
                    <a:pt x="511" y="520"/>
                  </a:cubicBezTo>
                  <a:cubicBezTo>
                    <a:pt x="511" y="520"/>
                    <a:pt x="511" y="520"/>
                    <a:pt x="511" y="520"/>
                  </a:cubicBezTo>
                  <a:cubicBezTo>
                    <a:pt x="511" y="517"/>
                    <a:pt x="511" y="515"/>
                    <a:pt x="512" y="513"/>
                  </a:cubicBezTo>
                  <a:cubicBezTo>
                    <a:pt x="512" y="513"/>
                    <a:pt x="512" y="513"/>
                    <a:pt x="512" y="513"/>
                  </a:cubicBezTo>
                  <a:cubicBezTo>
                    <a:pt x="513" y="512"/>
                    <a:pt x="513" y="511"/>
                    <a:pt x="513" y="510"/>
                  </a:cubicBezTo>
                  <a:cubicBezTo>
                    <a:pt x="513" y="510"/>
                    <a:pt x="513" y="510"/>
                    <a:pt x="513" y="510"/>
                  </a:cubicBezTo>
                  <a:cubicBezTo>
                    <a:pt x="514" y="509"/>
                    <a:pt x="515" y="504"/>
                    <a:pt x="515" y="500"/>
                  </a:cubicBezTo>
                  <a:cubicBezTo>
                    <a:pt x="515" y="500"/>
                    <a:pt x="515" y="500"/>
                    <a:pt x="515" y="500"/>
                  </a:cubicBezTo>
                  <a:cubicBezTo>
                    <a:pt x="515" y="496"/>
                    <a:pt x="516" y="493"/>
                    <a:pt x="517" y="491"/>
                  </a:cubicBezTo>
                  <a:cubicBezTo>
                    <a:pt x="517" y="491"/>
                    <a:pt x="517" y="491"/>
                    <a:pt x="517" y="491"/>
                  </a:cubicBezTo>
                  <a:cubicBezTo>
                    <a:pt x="519" y="488"/>
                    <a:pt x="519" y="486"/>
                    <a:pt x="520" y="482"/>
                  </a:cubicBezTo>
                  <a:cubicBezTo>
                    <a:pt x="520" y="482"/>
                    <a:pt x="520" y="482"/>
                    <a:pt x="520" y="482"/>
                  </a:cubicBezTo>
                  <a:cubicBezTo>
                    <a:pt x="520" y="482"/>
                    <a:pt x="520" y="481"/>
                    <a:pt x="520" y="481"/>
                  </a:cubicBezTo>
                  <a:cubicBezTo>
                    <a:pt x="520" y="481"/>
                    <a:pt x="520" y="481"/>
                    <a:pt x="520" y="481"/>
                  </a:cubicBezTo>
                  <a:cubicBezTo>
                    <a:pt x="520" y="479"/>
                    <a:pt x="519" y="478"/>
                    <a:pt x="519" y="477"/>
                  </a:cubicBezTo>
                  <a:cubicBezTo>
                    <a:pt x="519" y="477"/>
                    <a:pt x="519" y="477"/>
                    <a:pt x="519" y="477"/>
                  </a:cubicBezTo>
                  <a:cubicBezTo>
                    <a:pt x="518" y="477"/>
                    <a:pt x="518" y="476"/>
                    <a:pt x="516" y="476"/>
                  </a:cubicBezTo>
                  <a:cubicBezTo>
                    <a:pt x="516" y="476"/>
                    <a:pt x="516" y="476"/>
                    <a:pt x="516" y="476"/>
                  </a:cubicBezTo>
                  <a:cubicBezTo>
                    <a:pt x="515" y="476"/>
                    <a:pt x="515" y="475"/>
                    <a:pt x="514" y="474"/>
                  </a:cubicBezTo>
                  <a:cubicBezTo>
                    <a:pt x="514" y="474"/>
                    <a:pt x="514" y="474"/>
                    <a:pt x="514" y="474"/>
                  </a:cubicBezTo>
                  <a:cubicBezTo>
                    <a:pt x="513" y="473"/>
                    <a:pt x="513" y="472"/>
                    <a:pt x="513" y="472"/>
                  </a:cubicBezTo>
                  <a:cubicBezTo>
                    <a:pt x="513" y="472"/>
                    <a:pt x="513" y="472"/>
                    <a:pt x="513" y="472"/>
                  </a:cubicBezTo>
                  <a:cubicBezTo>
                    <a:pt x="513" y="472"/>
                    <a:pt x="513" y="472"/>
                    <a:pt x="513" y="472"/>
                  </a:cubicBezTo>
                  <a:cubicBezTo>
                    <a:pt x="513" y="472"/>
                    <a:pt x="513" y="472"/>
                    <a:pt x="513" y="472"/>
                  </a:cubicBezTo>
                  <a:cubicBezTo>
                    <a:pt x="513" y="472"/>
                    <a:pt x="513" y="472"/>
                    <a:pt x="513" y="472"/>
                  </a:cubicBezTo>
                  <a:cubicBezTo>
                    <a:pt x="513" y="472"/>
                    <a:pt x="513" y="469"/>
                    <a:pt x="513" y="467"/>
                  </a:cubicBezTo>
                  <a:cubicBezTo>
                    <a:pt x="513" y="467"/>
                    <a:pt x="513" y="467"/>
                    <a:pt x="513" y="467"/>
                  </a:cubicBezTo>
                  <a:cubicBezTo>
                    <a:pt x="512" y="467"/>
                    <a:pt x="511" y="468"/>
                    <a:pt x="510" y="468"/>
                  </a:cubicBezTo>
                  <a:cubicBezTo>
                    <a:pt x="510" y="468"/>
                    <a:pt x="510" y="468"/>
                    <a:pt x="510" y="468"/>
                  </a:cubicBezTo>
                  <a:cubicBezTo>
                    <a:pt x="509" y="468"/>
                    <a:pt x="509" y="469"/>
                    <a:pt x="508" y="469"/>
                  </a:cubicBezTo>
                  <a:cubicBezTo>
                    <a:pt x="508" y="469"/>
                    <a:pt x="508" y="469"/>
                    <a:pt x="508" y="469"/>
                  </a:cubicBezTo>
                  <a:cubicBezTo>
                    <a:pt x="506" y="468"/>
                    <a:pt x="505" y="468"/>
                    <a:pt x="504" y="467"/>
                  </a:cubicBezTo>
                  <a:cubicBezTo>
                    <a:pt x="504" y="467"/>
                    <a:pt x="504" y="467"/>
                    <a:pt x="504" y="467"/>
                  </a:cubicBezTo>
                  <a:cubicBezTo>
                    <a:pt x="504" y="466"/>
                    <a:pt x="503" y="466"/>
                    <a:pt x="502" y="464"/>
                  </a:cubicBezTo>
                  <a:cubicBezTo>
                    <a:pt x="502" y="464"/>
                    <a:pt x="502" y="464"/>
                    <a:pt x="502" y="464"/>
                  </a:cubicBezTo>
                  <a:cubicBezTo>
                    <a:pt x="502" y="464"/>
                    <a:pt x="501" y="463"/>
                    <a:pt x="501" y="462"/>
                  </a:cubicBezTo>
                  <a:cubicBezTo>
                    <a:pt x="501" y="462"/>
                    <a:pt x="501" y="462"/>
                    <a:pt x="501" y="462"/>
                  </a:cubicBezTo>
                  <a:cubicBezTo>
                    <a:pt x="501" y="461"/>
                    <a:pt x="502" y="460"/>
                    <a:pt x="502" y="460"/>
                  </a:cubicBezTo>
                  <a:cubicBezTo>
                    <a:pt x="502" y="460"/>
                    <a:pt x="502" y="460"/>
                    <a:pt x="502" y="460"/>
                  </a:cubicBezTo>
                  <a:cubicBezTo>
                    <a:pt x="501" y="459"/>
                    <a:pt x="500" y="458"/>
                    <a:pt x="500" y="456"/>
                  </a:cubicBezTo>
                  <a:cubicBezTo>
                    <a:pt x="500" y="456"/>
                    <a:pt x="500" y="456"/>
                    <a:pt x="500" y="456"/>
                  </a:cubicBezTo>
                  <a:cubicBezTo>
                    <a:pt x="500" y="454"/>
                    <a:pt x="502" y="454"/>
                    <a:pt x="503" y="453"/>
                  </a:cubicBezTo>
                  <a:cubicBezTo>
                    <a:pt x="503" y="453"/>
                    <a:pt x="503" y="453"/>
                    <a:pt x="503" y="453"/>
                  </a:cubicBezTo>
                  <a:cubicBezTo>
                    <a:pt x="505" y="452"/>
                    <a:pt x="508" y="453"/>
                    <a:pt x="509" y="452"/>
                  </a:cubicBezTo>
                  <a:cubicBezTo>
                    <a:pt x="509" y="452"/>
                    <a:pt x="509" y="452"/>
                    <a:pt x="509" y="452"/>
                  </a:cubicBezTo>
                  <a:cubicBezTo>
                    <a:pt x="510" y="452"/>
                    <a:pt x="514" y="449"/>
                    <a:pt x="515" y="448"/>
                  </a:cubicBezTo>
                  <a:cubicBezTo>
                    <a:pt x="515" y="448"/>
                    <a:pt x="515" y="448"/>
                    <a:pt x="515" y="448"/>
                  </a:cubicBezTo>
                  <a:cubicBezTo>
                    <a:pt x="516" y="448"/>
                    <a:pt x="516" y="447"/>
                    <a:pt x="517" y="447"/>
                  </a:cubicBezTo>
                  <a:cubicBezTo>
                    <a:pt x="517" y="447"/>
                    <a:pt x="517" y="447"/>
                    <a:pt x="517" y="447"/>
                  </a:cubicBezTo>
                  <a:cubicBezTo>
                    <a:pt x="519" y="448"/>
                    <a:pt x="520" y="449"/>
                    <a:pt x="521" y="451"/>
                  </a:cubicBezTo>
                  <a:cubicBezTo>
                    <a:pt x="521" y="451"/>
                    <a:pt x="521" y="451"/>
                    <a:pt x="521" y="451"/>
                  </a:cubicBezTo>
                  <a:cubicBezTo>
                    <a:pt x="521" y="451"/>
                    <a:pt x="521" y="452"/>
                    <a:pt x="521" y="452"/>
                  </a:cubicBezTo>
                  <a:cubicBezTo>
                    <a:pt x="521" y="452"/>
                    <a:pt x="521" y="452"/>
                    <a:pt x="521" y="452"/>
                  </a:cubicBezTo>
                  <a:cubicBezTo>
                    <a:pt x="522" y="452"/>
                    <a:pt x="522" y="452"/>
                    <a:pt x="522" y="451"/>
                  </a:cubicBezTo>
                  <a:cubicBezTo>
                    <a:pt x="522" y="451"/>
                    <a:pt x="522" y="451"/>
                    <a:pt x="522" y="451"/>
                  </a:cubicBezTo>
                  <a:cubicBezTo>
                    <a:pt x="523" y="451"/>
                    <a:pt x="524" y="449"/>
                    <a:pt x="526" y="449"/>
                  </a:cubicBezTo>
                  <a:cubicBezTo>
                    <a:pt x="526" y="449"/>
                    <a:pt x="526" y="449"/>
                    <a:pt x="526" y="449"/>
                  </a:cubicBezTo>
                  <a:cubicBezTo>
                    <a:pt x="527" y="449"/>
                    <a:pt x="528" y="450"/>
                    <a:pt x="529" y="450"/>
                  </a:cubicBezTo>
                  <a:cubicBezTo>
                    <a:pt x="529" y="450"/>
                    <a:pt x="529" y="450"/>
                    <a:pt x="529" y="450"/>
                  </a:cubicBezTo>
                  <a:cubicBezTo>
                    <a:pt x="530" y="451"/>
                    <a:pt x="531" y="452"/>
                    <a:pt x="532" y="452"/>
                  </a:cubicBezTo>
                  <a:cubicBezTo>
                    <a:pt x="532" y="452"/>
                    <a:pt x="532" y="452"/>
                    <a:pt x="532" y="452"/>
                  </a:cubicBezTo>
                  <a:cubicBezTo>
                    <a:pt x="532" y="452"/>
                    <a:pt x="532" y="452"/>
                    <a:pt x="532" y="452"/>
                  </a:cubicBezTo>
                  <a:cubicBezTo>
                    <a:pt x="532" y="452"/>
                    <a:pt x="532" y="452"/>
                    <a:pt x="532" y="452"/>
                  </a:cubicBezTo>
                  <a:cubicBezTo>
                    <a:pt x="532" y="451"/>
                    <a:pt x="532" y="451"/>
                    <a:pt x="532" y="451"/>
                  </a:cubicBezTo>
                  <a:cubicBezTo>
                    <a:pt x="533" y="450"/>
                    <a:pt x="534" y="449"/>
                    <a:pt x="536" y="449"/>
                  </a:cubicBezTo>
                  <a:cubicBezTo>
                    <a:pt x="536" y="449"/>
                    <a:pt x="536" y="449"/>
                    <a:pt x="536" y="449"/>
                  </a:cubicBezTo>
                  <a:cubicBezTo>
                    <a:pt x="537" y="449"/>
                    <a:pt x="538" y="448"/>
                    <a:pt x="539" y="448"/>
                  </a:cubicBezTo>
                  <a:cubicBezTo>
                    <a:pt x="539" y="448"/>
                    <a:pt x="539" y="448"/>
                    <a:pt x="539" y="448"/>
                  </a:cubicBezTo>
                  <a:cubicBezTo>
                    <a:pt x="540" y="448"/>
                    <a:pt x="541" y="449"/>
                    <a:pt x="542" y="450"/>
                  </a:cubicBezTo>
                  <a:cubicBezTo>
                    <a:pt x="542" y="450"/>
                    <a:pt x="542" y="450"/>
                    <a:pt x="542" y="450"/>
                  </a:cubicBezTo>
                  <a:cubicBezTo>
                    <a:pt x="543" y="451"/>
                    <a:pt x="544" y="451"/>
                    <a:pt x="547" y="451"/>
                  </a:cubicBezTo>
                  <a:cubicBezTo>
                    <a:pt x="547" y="451"/>
                    <a:pt x="547" y="451"/>
                    <a:pt x="547" y="451"/>
                  </a:cubicBezTo>
                  <a:cubicBezTo>
                    <a:pt x="547" y="451"/>
                    <a:pt x="547" y="451"/>
                    <a:pt x="548" y="451"/>
                  </a:cubicBezTo>
                  <a:cubicBezTo>
                    <a:pt x="548" y="451"/>
                    <a:pt x="548" y="451"/>
                    <a:pt x="548" y="451"/>
                  </a:cubicBezTo>
                  <a:cubicBezTo>
                    <a:pt x="548" y="451"/>
                    <a:pt x="549" y="451"/>
                    <a:pt x="549" y="451"/>
                  </a:cubicBezTo>
                  <a:cubicBezTo>
                    <a:pt x="549" y="451"/>
                    <a:pt x="549" y="451"/>
                    <a:pt x="549" y="451"/>
                  </a:cubicBezTo>
                  <a:cubicBezTo>
                    <a:pt x="549" y="451"/>
                    <a:pt x="549" y="451"/>
                    <a:pt x="550" y="451"/>
                  </a:cubicBezTo>
                  <a:cubicBezTo>
                    <a:pt x="550" y="451"/>
                    <a:pt x="550" y="451"/>
                    <a:pt x="550" y="451"/>
                  </a:cubicBezTo>
                  <a:cubicBezTo>
                    <a:pt x="550" y="451"/>
                    <a:pt x="550" y="451"/>
                    <a:pt x="550" y="451"/>
                  </a:cubicBezTo>
                  <a:cubicBezTo>
                    <a:pt x="550" y="451"/>
                    <a:pt x="550" y="451"/>
                    <a:pt x="550" y="451"/>
                  </a:cubicBezTo>
                  <a:cubicBezTo>
                    <a:pt x="549" y="451"/>
                    <a:pt x="549" y="450"/>
                    <a:pt x="549" y="450"/>
                  </a:cubicBezTo>
                  <a:cubicBezTo>
                    <a:pt x="549" y="450"/>
                    <a:pt x="549" y="450"/>
                    <a:pt x="549" y="450"/>
                  </a:cubicBezTo>
                  <a:cubicBezTo>
                    <a:pt x="549" y="450"/>
                    <a:pt x="549" y="449"/>
                    <a:pt x="550" y="449"/>
                  </a:cubicBezTo>
                  <a:cubicBezTo>
                    <a:pt x="550" y="449"/>
                    <a:pt x="550" y="449"/>
                    <a:pt x="550" y="449"/>
                  </a:cubicBezTo>
                  <a:cubicBezTo>
                    <a:pt x="550" y="448"/>
                    <a:pt x="551" y="448"/>
                    <a:pt x="552" y="448"/>
                  </a:cubicBezTo>
                  <a:cubicBezTo>
                    <a:pt x="552" y="448"/>
                    <a:pt x="552" y="448"/>
                    <a:pt x="552" y="448"/>
                  </a:cubicBezTo>
                  <a:cubicBezTo>
                    <a:pt x="554" y="448"/>
                    <a:pt x="555" y="449"/>
                    <a:pt x="557" y="451"/>
                  </a:cubicBezTo>
                  <a:cubicBezTo>
                    <a:pt x="557" y="451"/>
                    <a:pt x="557" y="451"/>
                    <a:pt x="557" y="451"/>
                  </a:cubicBezTo>
                  <a:cubicBezTo>
                    <a:pt x="559" y="453"/>
                    <a:pt x="559" y="453"/>
                    <a:pt x="559" y="453"/>
                  </a:cubicBezTo>
                  <a:cubicBezTo>
                    <a:pt x="559" y="453"/>
                    <a:pt x="559" y="453"/>
                    <a:pt x="560" y="453"/>
                  </a:cubicBezTo>
                  <a:cubicBezTo>
                    <a:pt x="560" y="453"/>
                    <a:pt x="560" y="453"/>
                    <a:pt x="560" y="453"/>
                  </a:cubicBezTo>
                  <a:cubicBezTo>
                    <a:pt x="560" y="454"/>
                    <a:pt x="560" y="454"/>
                    <a:pt x="560" y="454"/>
                  </a:cubicBezTo>
                  <a:cubicBezTo>
                    <a:pt x="560" y="454"/>
                    <a:pt x="560" y="454"/>
                    <a:pt x="560" y="454"/>
                  </a:cubicBezTo>
                  <a:cubicBezTo>
                    <a:pt x="561" y="453"/>
                    <a:pt x="562" y="453"/>
                    <a:pt x="563" y="453"/>
                  </a:cubicBezTo>
                  <a:cubicBezTo>
                    <a:pt x="563" y="453"/>
                    <a:pt x="563" y="453"/>
                    <a:pt x="563" y="453"/>
                  </a:cubicBezTo>
                  <a:cubicBezTo>
                    <a:pt x="564" y="453"/>
                    <a:pt x="565" y="453"/>
                    <a:pt x="566" y="454"/>
                  </a:cubicBezTo>
                  <a:cubicBezTo>
                    <a:pt x="566" y="454"/>
                    <a:pt x="566" y="454"/>
                    <a:pt x="566" y="454"/>
                  </a:cubicBezTo>
                  <a:cubicBezTo>
                    <a:pt x="566" y="453"/>
                    <a:pt x="566" y="454"/>
                    <a:pt x="566" y="454"/>
                  </a:cubicBezTo>
                  <a:cubicBezTo>
                    <a:pt x="566" y="454"/>
                    <a:pt x="566" y="454"/>
                    <a:pt x="566" y="454"/>
                  </a:cubicBezTo>
                  <a:cubicBezTo>
                    <a:pt x="566" y="454"/>
                    <a:pt x="566" y="454"/>
                    <a:pt x="566" y="454"/>
                  </a:cubicBezTo>
                  <a:cubicBezTo>
                    <a:pt x="566" y="454"/>
                    <a:pt x="566" y="454"/>
                    <a:pt x="566" y="454"/>
                  </a:cubicBezTo>
                  <a:cubicBezTo>
                    <a:pt x="567" y="454"/>
                    <a:pt x="568" y="453"/>
                    <a:pt x="569" y="453"/>
                  </a:cubicBezTo>
                  <a:cubicBezTo>
                    <a:pt x="569" y="453"/>
                    <a:pt x="569" y="453"/>
                    <a:pt x="569" y="453"/>
                  </a:cubicBezTo>
                  <a:cubicBezTo>
                    <a:pt x="570" y="453"/>
                    <a:pt x="573" y="452"/>
                    <a:pt x="575" y="452"/>
                  </a:cubicBezTo>
                  <a:cubicBezTo>
                    <a:pt x="575" y="452"/>
                    <a:pt x="575" y="452"/>
                    <a:pt x="575" y="452"/>
                  </a:cubicBezTo>
                  <a:cubicBezTo>
                    <a:pt x="576" y="451"/>
                    <a:pt x="578" y="451"/>
                    <a:pt x="579" y="451"/>
                  </a:cubicBezTo>
                  <a:cubicBezTo>
                    <a:pt x="579" y="451"/>
                    <a:pt x="579" y="451"/>
                    <a:pt x="579" y="451"/>
                  </a:cubicBezTo>
                  <a:cubicBezTo>
                    <a:pt x="581" y="451"/>
                    <a:pt x="583" y="452"/>
                    <a:pt x="586" y="452"/>
                  </a:cubicBezTo>
                  <a:cubicBezTo>
                    <a:pt x="586" y="452"/>
                    <a:pt x="586" y="452"/>
                    <a:pt x="586" y="452"/>
                  </a:cubicBezTo>
                  <a:cubicBezTo>
                    <a:pt x="588" y="452"/>
                    <a:pt x="590" y="453"/>
                    <a:pt x="591" y="453"/>
                  </a:cubicBezTo>
                  <a:cubicBezTo>
                    <a:pt x="591" y="453"/>
                    <a:pt x="591" y="453"/>
                    <a:pt x="591" y="453"/>
                  </a:cubicBezTo>
                  <a:cubicBezTo>
                    <a:pt x="591" y="453"/>
                    <a:pt x="592" y="453"/>
                    <a:pt x="592" y="453"/>
                  </a:cubicBezTo>
                  <a:cubicBezTo>
                    <a:pt x="592" y="453"/>
                    <a:pt x="592" y="453"/>
                    <a:pt x="592" y="453"/>
                  </a:cubicBezTo>
                  <a:cubicBezTo>
                    <a:pt x="593" y="453"/>
                    <a:pt x="594" y="452"/>
                    <a:pt x="597" y="451"/>
                  </a:cubicBezTo>
                  <a:cubicBezTo>
                    <a:pt x="597" y="451"/>
                    <a:pt x="597" y="451"/>
                    <a:pt x="597" y="451"/>
                  </a:cubicBezTo>
                  <a:cubicBezTo>
                    <a:pt x="600" y="449"/>
                    <a:pt x="601" y="449"/>
                    <a:pt x="604" y="449"/>
                  </a:cubicBezTo>
                  <a:cubicBezTo>
                    <a:pt x="604" y="449"/>
                    <a:pt x="604" y="449"/>
                    <a:pt x="604" y="449"/>
                  </a:cubicBezTo>
                  <a:cubicBezTo>
                    <a:pt x="604" y="449"/>
                    <a:pt x="604" y="449"/>
                    <a:pt x="604" y="449"/>
                  </a:cubicBezTo>
                  <a:cubicBezTo>
                    <a:pt x="604" y="449"/>
                    <a:pt x="604" y="449"/>
                    <a:pt x="604" y="449"/>
                  </a:cubicBezTo>
                  <a:cubicBezTo>
                    <a:pt x="604" y="449"/>
                    <a:pt x="605" y="449"/>
                    <a:pt x="608" y="449"/>
                  </a:cubicBezTo>
                  <a:cubicBezTo>
                    <a:pt x="608" y="449"/>
                    <a:pt x="608" y="449"/>
                    <a:pt x="608" y="449"/>
                  </a:cubicBezTo>
                  <a:cubicBezTo>
                    <a:pt x="611" y="449"/>
                    <a:pt x="616" y="450"/>
                    <a:pt x="618" y="455"/>
                  </a:cubicBezTo>
                  <a:cubicBezTo>
                    <a:pt x="618" y="455"/>
                    <a:pt x="618" y="455"/>
                    <a:pt x="618" y="455"/>
                  </a:cubicBezTo>
                  <a:cubicBezTo>
                    <a:pt x="618" y="456"/>
                    <a:pt x="620" y="457"/>
                    <a:pt x="621" y="459"/>
                  </a:cubicBezTo>
                  <a:cubicBezTo>
                    <a:pt x="621" y="459"/>
                    <a:pt x="621" y="459"/>
                    <a:pt x="621" y="459"/>
                  </a:cubicBezTo>
                  <a:cubicBezTo>
                    <a:pt x="622" y="460"/>
                    <a:pt x="622" y="460"/>
                    <a:pt x="623" y="462"/>
                  </a:cubicBezTo>
                  <a:cubicBezTo>
                    <a:pt x="623" y="462"/>
                    <a:pt x="623" y="462"/>
                    <a:pt x="623" y="462"/>
                  </a:cubicBezTo>
                  <a:cubicBezTo>
                    <a:pt x="623" y="465"/>
                    <a:pt x="626" y="465"/>
                    <a:pt x="628" y="465"/>
                  </a:cubicBezTo>
                  <a:cubicBezTo>
                    <a:pt x="628" y="465"/>
                    <a:pt x="628" y="465"/>
                    <a:pt x="628" y="465"/>
                  </a:cubicBezTo>
                  <a:cubicBezTo>
                    <a:pt x="631" y="465"/>
                    <a:pt x="634" y="465"/>
                    <a:pt x="636" y="467"/>
                  </a:cubicBezTo>
                  <a:cubicBezTo>
                    <a:pt x="636" y="467"/>
                    <a:pt x="636" y="467"/>
                    <a:pt x="636" y="467"/>
                  </a:cubicBezTo>
                  <a:cubicBezTo>
                    <a:pt x="639" y="468"/>
                    <a:pt x="640" y="469"/>
                    <a:pt x="640" y="469"/>
                  </a:cubicBezTo>
                  <a:cubicBezTo>
                    <a:pt x="640" y="469"/>
                    <a:pt x="640" y="469"/>
                    <a:pt x="640" y="469"/>
                  </a:cubicBezTo>
                  <a:cubicBezTo>
                    <a:pt x="641" y="469"/>
                    <a:pt x="641" y="469"/>
                    <a:pt x="641" y="469"/>
                  </a:cubicBezTo>
                  <a:cubicBezTo>
                    <a:pt x="641" y="469"/>
                    <a:pt x="641" y="469"/>
                    <a:pt x="641" y="469"/>
                  </a:cubicBezTo>
                  <a:cubicBezTo>
                    <a:pt x="641" y="469"/>
                    <a:pt x="646" y="473"/>
                    <a:pt x="647" y="473"/>
                  </a:cubicBezTo>
                  <a:cubicBezTo>
                    <a:pt x="647" y="473"/>
                    <a:pt x="647" y="473"/>
                    <a:pt x="647" y="473"/>
                  </a:cubicBezTo>
                  <a:cubicBezTo>
                    <a:pt x="647" y="473"/>
                    <a:pt x="647" y="473"/>
                    <a:pt x="647" y="473"/>
                  </a:cubicBezTo>
                  <a:cubicBezTo>
                    <a:pt x="647" y="473"/>
                    <a:pt x="647" y="473"/>
                    <a:pt x="647" y="473"/>
                  </a:cubicBezTo>
                  <a:cubicBezTo>
                    <a:pt x="648" y="473"/>
                    <a:pt x="649" y="472"/>
                    <a:pt x="649" y="472"/>
                  </a:cubicBezTo>
                  <a:cubicBezTo>
                    <a:pt x="649" y="472"/>
                    <a:pt x="649" y="472"/>
                    <a:pt x="649" y="472"/>
                  </a:cubicBezTo>
                  <a:cubicBezTo>
                    <a:pt x="650" y="471"/>
                    <a:pt x="650" y="471"/>
                    <a:pt x="650" y="470"/>
                  </a:cubicBezTo>
                  <a:cubicBezTo>
                    <a:pt x="650" y="470"/>
                    <a:pt x="650" y="470"/>
                    <a:pt x="650" y="470"/>
                  </a:cubicBezTo>
                  <a:cubicBezTo>
                    <a:pt x="650" y="470"/>
                    <a:pt x="649" y="467"/>
                    <a:pt x="649" y="465"/>
                  </a:cubicBezTo>
                  <a:cubicBezTo>
                    <a:pt x="649" y="465"/>
                    <a:pt x="649" y="465"/>
                    <a:pt x="649" y="465"/>
                  </a:cubicBezTo>
                  <a:cubicBezTo>
                    <a:pt x="649" y="463"/>
                    <a:pt x="648" y="461"/>
                    <a:pt x="648" y="459"/>
                  </a:cubicBezTo>
                  <a:cubicBezTo>
                    <a:pt x="648" y="459"/>
                    <a:pt x="648" y="459"/>
                    <a:pt x="648" y="459"/>
                  </a:cubicBezTo>
                  <a:cubicBezTo>
                    <a:pt x="647" y="456"/>
                    <a:pt x="647" y="456"/>
                    <a:pt x="646" y="455"/>
                  </a:cubicBezTo>
                  <a:cubicBezTo>
                    <a:pt x="646" y="455"/>
                    <a:pt x="646" y="455"/>
                    <a:pt x="646" y="455"/>
                  </a:cubicBezTo>
                  <a:cubicBezTo>
                    <a:pt x="646" y="454"/>
                    <a:pt x="645" y="454"/>
                    <a:pt x="643" y="452"/>
                  </a:cubicBezTo>
                  <a:cubicBezTo>
                    <a:pt x="643" y="452"/>
                    <a:pt x="643" y="452"/>
                    <a:pt x="643" y="452"/>
                  </a:cubicBezTo>
                  <a:cubicBezTo>
                    <a:pt x="642" y="450"/>
                    <a:pt x="641" y="448"/>
                    <a:pt x="641" y="445"/>
                  </a:cubicBezTo>
                  <a:cubicBezTo>
                    <a:pt x="641" y="445"/>
                    <a:pt x="641" y="445"/>
                    <a:pt x="641" y="445"/>
                  </a:cubicBezTo>
                  <a:cubicBezTo>
                    <a:pt x="641" y="444"/>
                    <a:pt x="641" y="443"/>
                    <a:pt x="641" y="442"/>
                  </a:cubicBezTo>
                  <a:cubicBezTo>
                    <a:pt x="641" y="442"/>
                    <a:pt x="641" y="442"/>
                    <a:pt x="641" y="442"/>
                  </a:cubicBezTo>
                  <a:cubicBezTo>
                    <a:pt x="641" y="441"/>
                    <a:pt x="641" y="441"/>
                    <a:pt x="641" y="441"/>
                  </a:cubicBezTo>
                  <a:cubicBezTo>
                    <a:pt x="641" y="441"/>
                    <a:pt x="642" y="438"/>
                    <a:pt x="643" y="436"/>
                  </a:cubicBezTo>
                  <a:cubicBezTo>
                    <a:pt x="643" y="436"/>
                    <a:pt x="643" y="436"/>
                    <a:pt x="643" y="436"/>
                  </a:cubicBezTo>
                  <a:cubicBezTo>
                    <a:pt x="644" y="434"/>
                    <a:pt x="645" y="431"/>
                    <a:pt x="647" y="430"/>
                  </a:cubicBezTo>
                  <a:cubicBezTo>
                    <a:pt x="647" y="430"/>
                    <a:pt x="647" y="430"/>
                    <a:pt x="647" y="430"/>
                  </a:cubicBezTo>
                  <a:cubicBezTo>
                    <a:pt x="649" y="426"/>
                    <a:pt x="649" y="427"/>
                    <a:pt x="650" y="422"/>
                  </a:cubicBezTo>
                  <a:cubicBezTo>
                    <a:pt x="650" y="422"/>
                    <a:pt x="650" y="422"/>
                    <a:pt x="650" y="422"/>
                  </a:cubicBezTo>
                  <a:cubicBezTo>
                    <a:pt x="650" y="421"/>
                    <a:pt x="650" y="418"/>
                    <a:pt x="653" y="416"/>
                  </a:cubicBezTo>
                  <a:cubicBezTo>
                    <a:pt x="653" y="416"/>
                    <a:pt x="653" y="416"/>
                    <a:pt x="653" y="416"/>
                  </a:cubicBezTo>
                  <a:cubicBezTo>
                    <a:pt x="655" y="415"/>
                    <a:pt x="656" y="415"/>
                    <a:pt x="656" y="415"/>
                  </a:cubicBezTo>
                  <a:cubicBezTo>
                    <a:pt x="656" y="415"/>
                    <a:pt x="656" y="415"/>
                    <a:pt x="656" y="415"/>
                  </a:cubicBezTo>
                  <a:cubicBezTo>
                    <a:pt x="657" y="414"/>
                    <a:pt x="657" y="414"/>
                    <a:pt x="657" y="414"/>
                  </a:cubicBezTo>
                  <a:cubicBezTo>
                    <a:pt x="657" y="414"/>
                    <a:pt x="657" y="414"/>
                    <a:pt x="657" y="414"/>
                  </a:cubicBezTo>
                  <a:cubicBezTo>
                    <a:pt x="657" y="414"/>
                    <a:pt x="657" y="414"/>
                    <a:pt x="657" y="414"/>
                  </a:cubicBezTo>
                  <a:cubicBezTo>
                    <a:pt x="657" y="414"/>
                    <a:pt x="657" y="414"/>
                    <a:pt x="657" y="414"/>
                  </a:cubicBezTo>
                  <a:cubicBezTo>
                    <a:pt x="658" y="413"/>
                    <a:pt x="657" y="412"/>
                    <a:pt x="659" y="409"/>
                  </a:cubicBezTo>
                  <a:cubicBezTo>
                    <a:pt x="659" y="409"/>
                    <a:pt x="659" y="409"/>
                    <a:pt x="659" y="409"/>
                  </a:cubicBezTo>
                  <a:cubicBezTo>
                    <a:pt x="661" y="407"/>
                    <a:pt x="661" y="406"/>
                    <a:pt x="662" y="404"/>
                  </a:cubicBezTo>
                  <a:cubicBezTo>
                    <a:pt x="662" y="404"/>
                    <a:pt x="662" y="404"/>
                    <a:pt x="662" y="404"/>
                  </a:cubicBezTo>
                  <a:cubicBezTo>
                    <a:pt x="664" y="402"/>
                    <a:pt x="664" y="401"/>
                    <a:pt x="666" y="399"/>
                  </a:cubicBezTo>
                  <a:cubicBezTo>
                    <a:pt x="666" y="399"/>
                    <a:pt x="666" y="399"/>
                    <a:pt x="666" y="399"/>
                  </a:cubicBezTo>
                  <a:cubicBezTo>
                    <a:pt x="666" y="399"/>
                    <a:pt x="668" y="396"/>
                    <a:pt x="670" y="394"/>
                  </a:cubicBezTo>
                  <a:cubicBezTo>
                    <a:pt x="670" y="394"/>
                    <a:pt x="670" y="394"/>
                    <a:pt x="670" y="394"/>
                  </a:cubicBezTo>
                  <a:cubicBezTo>
                    <a:pt x="671" y="392"/>
                    <a:pt x="673" y="390"/>
                    <a:pt x="674" y="388"/>
                  </a:cubicBezTo>
                  <a:cubicBezTo>
                    <a:pt x="674" y="388"/>
                    <a:pt x="674" y="388"/>
                    <a:pt x="674" y="388"/>
                  </a:cubicBezTo>
                  <a:cubicBezTo>
                    <a:pt x="674" y="388"/>
                    <a:pt x="674" y="388"/>
                    <a:pt x="674" y="388"/>
                  </a:cubicBezTo>
                  <a:cubicBezTo>
                    <a:pt x="677" y="385"/>
                    <a:pt x="677" y="385"/>
                    <a:pt x="677" y="385"/>
                  </a:cubicBezTo>
                  <a:cubicBezTo>
                    <a:pt x="677" y="385"/>
                    <a:pt x="680" y="382"/>
                    <a:pt x="681" y="380"/>
                  </a:cubicBezTo>
                  <a:cubicBezTo>
                    <a:pt x="681" y="380"/>
                    <a:pt x="681" y="380"/>
                    <a:pt x="681" y="380"/>
                  </a:cubicBezTo>
                  <a:cubicBezTo>
                    <a:pt x="682" y="378"/>
                    <a:pt x="683" y="375"/>
                    <a:pt x="685" y="373"/>
                  </a:cubicBezTo>
                  <a:cubicBezTo>
                    <a:pt x="685" y="373"/>
                    <a:pt x="685" y="373"/>
                    <a:pt x="685" y="373"/>
                  </a:cubicBezTo>
                  <a:cubicBezTo>
                    <a:pt x="685" y="373"/>
                    <a:pt x="686" y="372"/>
                    <a:pt x="687" y="368"/>
                  </a:cubicBezTo>
                  <a:cubicBezTo>
                    <a:pt x="687" y="368"/>
                    <a:pt x="687" y="368"/>
                    <a:pt x="687" y="368"/>
                  </a:cubicBezTo>
                  <a:cubicBezTo>
                    <a:pt x="688" y="367"/>
                    <a:pt x="690" y="365"/>
                    <a:pt x="691" y="362"/>
                  </a:cubicBezTo>
                  <a:cubicBezTo>
                    <a:pt x="691" y="362"/>
                    <a:pt x="691" y="362"/>
                    <a:pt x="691" y="362"/>
                  </a:cubicBezTo>
                  <a:cubicBezTo>
                    <a:pt x="693" y="360"/>
                    <a:pt x="694" y="357"/>
                    <a:pt x="696" y="354"/>
                  </a:cubicBezTo>
                  <a:cubicBezTo>
                    <a:pt x="696" y="354"/>
                    <a:pt x="696" y="354"/>
                    <a:pt x="696" y="354"/>
                  </a:cubicBezTo>
                  <a:cubicBezTo>
                    <a:pt x="699" y="350"/>
                    <a:pt x="702" y="347"/>
                    <a:pt x="705" y="343"/>
                  </a:cubicBezTo>
                  <a:cubicBezTo>
                    <a:pt x="705" y="343"/>
                    <a:pt x="705" y="343"/>
                    <a:pt x="705" y="343"/>
                  </a:cubicBezTo>
                  <a:cubicBezTo>
                    <a:pt x="707" y="340"/>
                    <a:pt x="709" y="337"/>
                    <a:pt x="711" y="335"/>
                  </a:cubicBezTo>
                  <a:cubicBezTo>
                    <a:pt x="711" y="335"/>
                    <a:pt x="711" y="335"/>
                    <a:pt x="711" y="335"/>
                  </a:cubicBezTo>
                  <a:cubicBezTo>
                    <a:pt x="711" y="334"/>
                    <a:pt x="712" y="333"/>
                    <a:pt x="712" y="332"/>
                  </a:cubicBezTo>
                  <a:cubicBezTo>
                    <a:pt x="712" y="332"/>
                    <a:pt x="712" y="332"/>
                    <a:pt x="712" y="332"/>
                  </a:cubicBezTo>
                  <a:cubicBezTo>
                    <a:pt x="713" y="331"/>
                    <a:pt x="713" y="329"/>
                    <a:pt x="715" y="328"/>
                  </a:cubicBezTo>
                  <a:cubicBezTo>
                    <a:pt x="715" y="328"/>
                    <a:pt x="715" y="328"/>
                    <a:pt x="715" y="328"/>
                  </a:cubicBezTo>
                  <a:cubicBezTo>
                    <a:pt x="716" y="328"/>
                    <a:pt x="717" y="328"/>
                    <a:pt x="717" y="328"/>
                  </a:cubicBezTo>
                  <a:cubicBezTo>
                    <a:pt x="717" y="328"/>
                    <a:pt x="717" y="328"/>
                    <a:pt x="717" y="328"/>
                  </a:cubicBezTo>
                  <a:cubicBezTo>
                    <a:pt x="721" y="328"/>
                    <a:pt x="724" y="331"/>
                    <a:pt x="725" y="334"/>
                  </a:cubicBezTo>
                  <a:cubicBezTo>
                    <a:pt x="725" y="334"/>
                    <a:pt x="725" y="334"/>
                    <a:pt x="725" y="334"/>
                  </a:cubicBezTo>
                  <a:cubicBezTo>
                    <a:pt x="726" y="335"/>
                    <a:pt x="725" y="335"/>
                    <a:pt x="727" y="335"/>
                  </a:cubicBezTo>
                  <a:cubicBezTo>
                    <a:pt x="727" y="335"/>
                    <a:pt x="727" y="335"/>
                    <a:pt x="727" y="335"/>
                  </a:cubicBezTo>
                  <a:cubicBezTo>
                    <a:pt x="729" y="335"/>
                    <a:pt x="731" y="337"/>
                    <a:pt x="732" y="339"/>
                  </a:cubicBezTo>
                  <a:cubicBezTo>
                    <a:pt x="732" y="339"/>
                    <a:pt x="732" y="339"/>
                    <a:pt x="732" y="339"/>
                  </a:cubicBezTo>
                  <a:cubicBezTo>
                    <a:pt x="733" y="340"/>
                    <a:pt x="733" y="340"/>
                    <a:pt x="733" y="340"/>
                  </a:cubicBezTo>
                  <a:cubicBezTo>
                    <a:pt x="733" y="340"/>
                    <a:pt x="733" y="340"/>
                    <a:pt x="733" y="340"/>
                  </a:cubicBezTo>
                  <a:cubicBezTo>
                    <a:pt x="733" y="341"/>
                    <a:pt x="733" y="341"/>
                    <a:pt x="733" y="341"/>
                  </a:cubicBezTo>
                  <a:cubicBezTo>
                    <a:pt x="733" y="341"/>
                    <a:pt x="733" y="341"/>
                    <a:pt x="733" y="341"/>
                  </a:cubicBezTo>
                  <a:cubicBezTo>
                    <a:pt x="735" y="342"/>
                    <a:pt x="736" y="344"/>
                    <a:pt x="737" y="344"/>
                  </a:cubicBezTo>
                  <a:cubicBezTo>
                    <a:pt x="737" y="344"/>
                    <a:pt x="737" y="344"/>
                    <a:pt x="737" y="344"/>
                  </a:cubicBezTo>
                  <a:cubicBezTo>
                    <a:pt x="738" y="345"/>
                    <a:pt x="740" y="345"/>
                    <a:pt x="741" y="348"/>
                  </a:cubicBezTo>
                  <a:cubicBezTo>
                    <a:pt x="741" y="348"/>
                    <a:pt x="741" y="348"/>
                    <a:pt x="741" y="348"/>
                  </a:cubicBezTo>
                  <a:cubicBezTo>
                    <a:pt x="741" y="348"/>
                    <a:pt x="741" y="348"/>
                    <a:pt x="741" y="348"/>
                  </a:cubicBezTo>
                  <a:cubicBezTo>
                    <a:pt x="741" y="348"/>
                    <a:pt x="741" y="348"/>
                    <a:pt x="741" y="348"/>
                  </a:cubicBezTo>
                  <a:cubicBezTo>
                    <a:pt x="741" y="349"/>
                    <a:pt x="741" y="349"/>
                    <a:pt x="741" y="349"/>
                  </a:cubicBezTo>
                  <a:cubicBezTo>
                    <a:pt x="741" y="349"/>
                    <a:pt x="741" y="349"/>
                    <a:pt x="741" y="349"/>
                  </a:cubicBezTo>
                  <a:cubicBezTo>
                    <a:pt x="741" y="349"/>
                    <a:pt x="740" y="349"/>
                    <a:pt x="745" y="351"/>
                  </a:cubicBezTo>
                  <a:cubicBezTo>
                    <a:pt x="745" y="351"/>
                    <a:pt x="745" y="351"/>
                    <a:pt x="745" y="351"/>
                  </a:cubicBezTo>
                  <a:cubicBezTo>
                    <a:pt x="745" y="351"/>
                    <a:pt x="745" y="351"/>
                    <a:pt x="745" y="351"/>
                  </a:cubicBezTo>
                  <a:cubicBezTo>
                    <a:pt x="745" y="351"/>
                    <a:pt x="745" y="351"/>
                    <a:pt x="745" y="351"/>
                  </a:cubicBezTo>
                  <a:cubicBezTo>
                    <a:pt x="747" y="352"/>
                    <a:pt x="747" y="352"/>
                    <a:pt x="747" y="352"/>
                  </a:cubicBezTo>
                  <a:cubicBezTo>
                    <a:pt x="747" y="352"/>
                    <a:pt x="748" y="353"/>
                    <a:pt x="750" y="355"/>
                  </a:cubicBezTo>
                  <a:cubicBezTo>
                    <a:pt x="750" y="355"/>
                    <a:pt x="750" y="355"/>
                    <a:pt x="750" y="355"/>
                  </a:cubicBezTo>
                  <a:cubicBezTo>
                    <a:pt x="752" y="356"/>
                    <a:pt x="754" y="358"/>
                    <a:pt x="755" y="358"/>
                  </a:cubicBezTo>
                  <a:cubicBezTo>
                    <a:pt x="755" y="358"/>
                    <a:pt x="755" y="358"/>
                    <a:pt x="755" y="358"/>
                  </a:cubicBezTo>
                  <a:cubicBezTo>
                    <a:pt x="755" y="358"/>
                    <a:pt x="755" y="358"/>
                    <a:pt x="755" y="358"/>
                  </a:cubicBezTo>
                  <a:cubicBezTo>
                    <a:pt x="755" y="358"/>
                    <a:pt x="755" y="358"/>
                    <a:pt x="755" y="358"/>
                  </a:cubicBezTo>
                  <a:cubicBezTo>
                    <a:pt x="756" y="358"/>
                    <a:pt x="756" y="358"/>
                    <a:pt x="757" y="358"/>
                  </a:cubicBezTo>
                  <a:cubicBezTo>
                    <a:pt x="757" y="358"/>
                    <a:pt x="757" y="358"/>
                    <a:pt x="757" y="358"/>
                  </a:cubicBezTo>
                  <a:cubicBezTo>
                    <a:pt x="760" y="358"/>
                    <a:pt x="762" y="359"/>
                    <a:pt x="764" y="360"/>
                  </a:cubicBezTo>
                  <a:cubicBezTo>
                    <a:pt x="764" y="360"/>
                    <a:pt x="764" y="360"/>
                    <a:pt x="764" y="360"/>
                  </a:cubicBezTo>
                  <a:cubicBezTo>
                    <a:pt x="764" y="361"/>
                    <a:pt x="765" y="362"/>
                    <a:pt x="766" y="362"/>
                  </a:cubicBezTo>
                  <a:cubicBezTo>
                    <a:pt x="766" y="362"/>
                    <a:pt x="766" y="362"/>
                    <a:pt x="766" y="362"/>
                  </a:cubicBezTo>
                  <a:cubicBezTo>
                    <a:pt x="766" y="362"/>
                    <a:pt x="766" y="362"/>
                    <a:pt x="767" y="362"/>
                  </a:cubicBezTo>
                  <a:cubicBezTo>
                    <a:pt x="767" y="362"/>
                    <a:pt x="767" y="362"/>
                    <a:pt x="767" y="362"/>
                  </a:cubicBezTo>
                  <a:cubicBezTo>
                    <a:pt x="768" y="361"/>
                    <a:pt x="769" y="360"/>
                    <a:pt x="771" y="360"/>
                  </a:cubicBezTo>
                  <a:cubicBezTo>
                    <a:pt x="771" y="360"/>
                    <a:pt x="771" y="360"/>
                    <a:pt x="771" y="360"/>
                  </a:cubicBezTo>
                  <a:cubicBezTo>
                    <a:pt x="771" y="360"/>
                    <a:pt x="772" y="360"/>
                    <a:pt x="773" y="361"/>
                  </a:cubicBezTo>
                  <a:cubicBezTo>
                    <a:pt x="773" y="361"/>
                    <a:pt x="773" y="361"/>
                    <a:pt x="773" y="361"/>
                  </a:cubicBezTo>
                  <a:cubicBezTo>
                    <a:pt x="775" y="361"/>
                    <a:pt x="775" y="361"/>
                    <a:pt x="775" y="361"/>
                  </a:cubicBezTo>
                  <a:cubicBezTo>
                    <a:pt x="776" y="362"/>
                    <a:pt x="776" y="362"/>
                    <a:pt x="776" y="362"/>
                  </a:cubicBezTo>
                  <a:cubicBezTo>
                    <a:pt x="776" y="362"/>
                    <a:pt x="776" y="362"/>
                    <a:pt x="777" y="362"/>
                  </a:cubicBezTo>
                  <a:cubicBezTo>
                    <a:pt x="777" y="362"/>
                    <a:pt x="777" y="362"/>
                    <a:pt x="777" y="362"/>
                  </a:cubicBezTo>
                  <a:cubicBezTo>
                    <a:pt x="777" y="362"/>
                    <a:pt x="778" y="363"/>
                    <a:pt x="779" y="363"/>
                  </a:cubicBezTo>
                  <a:cubicBezTo>
                    <a:pt x="779" y="363"/>
                    <a:pt x="779" y="363"/>
                    <a:pt x="779" y="363"/>
                  </a:cubicBezTo>
                  <a:cubicBezTo>
                    <a:pt x="781" y="363"/>
                    <a:pt x="783" y="363"/>
                    <a:pt x="786" y="365"/>
                  </a:cubicBezTo>
                  <a:cubicBezTo>
                    <a:pt x="786" y="365"/>
                    <a:pt x="786" y="365"/>
                    <a:pt x="786" y="365"/>
                  </a:cubicBezTo>
                  <a:cubicBezTo>
                    <a:pt x="790" y="368"/>
                    <a:pt x="791" y="366"/>
                    <a:pt x="794" y="367"/>
                  </a:cubicBezTo>
                  <a:cubicBezTo>
                    <a:pt x="794" y="367"/>
                    <a:pt x="794" y="367"/>
                    <a:pt x="794" y="367"/>
                  </a:cubicBezTo>
                  <a:cubicBezTo>
                    <a:pt x="796" y="368"/>
                    <a:pt x="799" y="369"/>
                    <a:pt x="801" y="371"/>
                  </a:cubicBezTo>
                  <a:cubicBezTo>
                    <a:pt x="801" y="371"/>
                    <a:pt x="801" y="371"/>
                    <a:pt x="801" y="371"/>
                  </a:cubicBezTo>
                  <a:cubicBezTo>
                    <a:pt x="803" y="375"/>
                    <a:pt x="805" y="378"/>
                    <a:pt x="805" y="377"/>
                  </a:cubicBezTo>
                  <a:cubicBezTo>
                    <a:pt x="805" y="377"/>
                    <a:pt x="805" y="377"/>
                    <a:pt x="805" y="377"/>
                  </a:cubicBezTo>
                  <a:cubicBezTo>
                    <a:pt x="806" y="377"/>
                    <a:pt x="807" y="377"/>
                    <a:pt x="808" y="376"/>
                  </a:cubicBezTo>
                  <a:cubicBezTo>
                    <a:pt x="808" y="376"/>
                    <a:pt x="808" y="376"/>
                    <a:pt x="808" y="376"/>
                  </a:cubicBezTo>
                  <a:cubicBezTo>
                    <a:pt x="812" y="374"/>
                    <a:pt x="813" y="372"/>
                    <a:pt x="817" y="371"/>
                  </a:cubicBezTo>
                  <a:cubicBezTo>
                    <a:pt x="817" y="371"/>
                    <a:pt x="817" y="371"/>
                    <a:pt x="817" y="371"/>
                  </a:cubicBezTo>
                  <a:cubicBezTo>
                    <a:pt x="817" y="371"/>
                    <a:pt x="818" y="371"/>
                    <a:pt x="819" y="371"/>
                  </a:cubicBezTo>
                  <a:cubicBezTo>
                    <a:pt x="819" y="371"/>
                    <a:pt x="819" y="371"/>
                    <a:pt x="819" y="371"/>
                  </a:cubicBezTo>
                  <a:cubicBezTo>
                    <a:pt x="821" y="371"/>
                    <a:pt x="822" y="372"/>
                    <a:pt x="824" y="372"/>
                  </a:cubicBezTo>
                  <a:cubicBezTo>
                    <a:pt x="824" y="372"/>
                    <a:pt x="824" y="372"/>
                    <a:pt x="824" y="372"/>
                  </a:cubicBezTo>
                  <a:cubicBezTo>
                    <a:pt x="824" y="372"/>
                    <a:pt x="825" y="372"/>
                    <a:pt x="825" y="372"/>
                  </a:cubicBezTo>
                  <a:cubicBezTo>
                    <a:pt x="825" y="372"/>
                    <a:pt x="825" y="372"/>
                    <a:pt x="825" y="372"/>
                  </a:cubicBezTo>
                  <a:cubicBezTo>
                    <a:pt x="826" y="372"/>
                    <a:pt x="827" y="372"/>
                    <a:pt x="827" y="372"/>
                  </a:cubicBezTo>
                  <a:cubicBezTo>
                    <a:pt x="827" y="372"/>
                    <a:pt x="827" y="372"/>
                    <a:pt x="827" y="372"/>
                  </a:cubicBezTo>
                  <a:cubicBezTo>
                    <a:pt x="830" y="372"/>
                    <a:pt x="831" y="372"/>
                    <a:pt x="834" y="372"/>
                  </a:cubicBezTo>
                  <a:cubicBezTo>
                    <a:pt x="834" y="372"/>
                    <a:pt x="834" y="372"/>
                    <a:pt x="834" y="372"/>
                  </a:cubicBezTo>
                  <a:cubicBezTo>
                    <a:pt x="834" y="372"/>
                    <a:pt x="835" y="372"/>
                    <a:pt x="836" y="372"/>
                  </a:cubicBezTo>
                  <a:cubicBezTo>
                    <a:pt x="836" y="372"/>
                    <a:pt x="836" y="372"/>
                    <a:pt x="836" y="372"/>
                  </a:cubicBezTo>
                  <a:cubicBezTo>
                    <a:pt x="838" y="372"/>
                    <a:pt x="842" y="371"/>
                    <a:pt x="844" y="369"/>
                  </a:cubicBezTo>
                  <a:cubicBezTo>
                    <a:pt x="844" y="369"/>
                    <a:pt x="844" y="369"/>
                    <a:pt x="844" y="369"/>
                  </a:cubicBezTo>
                  <a:cubicBezTo>
                    <a:pt x="847" y="365"/>
                    <a:pt x="848" y="364"/>
                    <a:pt x="850" y="363"/>
                  </a:cubicBezTo>
                  <a:cubicBezTo>
                    <a:pt x="850" y="363"/>
                    <a:pt x="850" y="363"/>
                    <a:pt x="850" y="363"/>
                  </a:cubicBezTo>
                  <a:cubicBezTo>
                    <a:pt x="850" y="363"/>
                    <a:pt x="850" y="363"/>
                    <a:pt x="850" y="363"/>
                  </a:cubicBezTo>
                  <a:cubicBezTo>
                    <a:pt x="852" y="362"/>
                    <a:pt x="852" y="361"/>
                    <a:pt x="852" y="360"/>
                  </a:cubicBezTo>
                  <a:cubicBezTo>
                    <a:pt x="852" y="360"/>
                    <a:pt x="852" y="360"/>
                    <a:pt x="852" y="360"/>
                  </a:cubicBezTo>
                  <a:cubicBezTo>
                    <a:pt x="852" y="359"/>
                    <a:pt x="852" y="359"/>
                    <a:pt x="852" y="358"/>
                  </a:cubicBezTo>
                  <a:cubicBezTo>
                    <a:pt x="852" y="358"/>
                    <a:pt x="852" y="358"/>
                    <a:pt x="852" y="358"/>
                  </a:cubicBezTo>
                  <a:cubicBezTo>
                    <a:pt x="852" y="358"/>
                    <a:pt x="852" y="357"/>
                    <a:pt x="852" y="357"/>
                  </a:cubicBezTo>
                  <a:cubicBezTo>
                    <a:pt x="852" y="357"/>
                    <a:pt x="852" y="357"/>
                    <a:pt x="852" y="357"/>
                  </a:cubicBezTo>
                  <a:cubicBezTo>
                    <a:pt x="852" y="354"/>
                    <a:pt x="853" y="352"/>
                    <a:pt x="854" y="351"/>
                  </a:cubicBezTo>
                  <a:cubicBezTo>
                    <a:pt x="854" y="351"/>
                    <a:pt x="854" y="351"/>
                    <a:pt x="854" y="351"/>
                  </a:cubicBezTo>
                  <a:cubicBezTo>
                    <a:pt x="854" y="350"/>
                    <a:pt x="854" y="349"/>
                    <a:pt x="854" y="349"/>
                  </a:cubicBezTo>
                  <a:cubicBezTo>
                    <a:pt x="854" y="349"/>
                    <a:pt x="854" y="349"/>
                    <a:pt x="854" y="349"/>
                  </a:cubicBezTo>
                  <a:cubicBezTo>
                    <a:pt x="854" y="349"/>
                    <a:pt x="854" y="348"/>
                    <a:pt x="853" y="347"/>
                  </a:cubicBezTo>
                  <a:cubicBezTo>
                    <a:pt x="853" y="347"/>
                    <a:pt x="853" y="347"/>
                    <a:pt x="853" y="347"/>
                  </a:cubicBezTo>
                  <a:cubicBezTo>
                    <a:pt x="852" y="346"/>
                    <a:pt x="852" y="345"/>
                    <a:pt x="852" y="344"/>
                  </a:cubicBezTo>
                  <a:cubicBezTo>
                    <a:pt x="852" y="344"/>
                    <a:pt x="852" y="344"/>
                    <a:pt x="852" y="344"/>
                  </a:cubicBezTo>
                  <a:cubicBezTo>
                    <a:pt x="852" y="342"/>
                    <a:pt x="853" y="340"/>
                    <a:pt x="853" y="338"/>
                  </a:cubicBezTo>
                  <a:cubicBezTo>
                    <a:pt x="853" y="338"/>
                    <a:pt x="853" y="338"/>
                    <a:pt x="853" y="338"/>
                  </a:cubicBezTo>
                  <a:cubicBezTo>
                    <a:pt x="854" y="336"/>
                    <a:pt x="854" y="333"/>
                    <a:pt x="854" y="330"/>
                  </a:cubicBezTo>
                  <a:cubicBezTo>
                    <a:pt x="854" y="330"/>
                    <a:pt x="854" y="330"/>
                    <a:pt x="854" y="330"/>
                  </a:cubicBezTo>
                  <a:cubicBezTo>
                    <a:pt x="855" y="329"/>
                    <a:pt x="855" y="327"/>
                    <a:pt x="855" y="327"/>
                  </a:cubicBezTo>
                  <a:cubicBezTo>
                    <a:pt x="855" y="327"/>
                    <a:pt x="855" y="327"/>
                    <a:pt x="855" y="327"/>
                  </a:cubicBezTo>
                  <a:cubicBezTo>
                    <a:pt x="856" y="322"/>
                    <a:pt x="857" y="319"/>
                    <a:pt x="857" y="315"/>
                  </a:cubicBezTo>
                  <a:cubicBezTo>
                    <a:pt x="857" y="315"/>
                    <a:pt x="857" y="315"/>
                    <a:pt x="857" y="315"/>
                  </a:cubicBezTo>
                  <a:cubicBezTo>
                    <a:pt x="857" y="313"/>
                    <a:pt x="858" y="311"/>
                    <a:pt x="858" y="309"/>
                  </a:cubicBezTo>
                  <a:cubicBezTo>
                    <a:pt x="858" y="309"/>
                    <a:pt x="858" y="309"/>
                    <a:pt x="858" y="309"/>
                  </a:cubicBezTo>
                  <a:cubicBezTo>
                    <a:pt x="858" y="308"/>
                    <a:pt x="858" y="307"/>
                    <a:pt x="858" y="307"/>
                  </a:cubicBezTo>
                  <a:cubicBezTo>
                    <a:pt x="858" y="307"/>
                    <a:pt x="858" y="307"/>
                    <a:pt x="858" y="307"/>
                  </a:cubicBezTo>
                  <a:cubicBezTo>
                    <a:pt x="858" y="305"/>
                    <a:pt x="858" y="304"/>
                    <a:pt x="858" y="303"/>
                  </a:cubicBezTo>
                  <a:cubicBezTo>
                    <a:pt x="858" y="303"/>
                    <a:pt x="858" y="303"/>
                    <a:pt x="858" y="303"/>
                  </a:cubicBezTo>
                  <a:cubicBezTo>
                    <a:pt x="858" y="301"/>
                    <a:pt x="858" y="299"/>
                    <a:pt x="860" y="297"/>
                  </a:cubicBezTo>
                  <a:cubicBezTo>
                    <a:pt x="860" y="297"/>
                    <a:pt x="860" y="297"/>
                    <a:pt x="860" y="297"/>
                  </a:cubicBezTo>
                  <a:cubicBezTo>
                    <a:pt x="861" y="295"/>
                    <a:pt x="862" y="293"/>
                    <a:pt x="862" y="292"/>
                  </a:cubicBezTo>
                  <a:cubicBezTo>
                    <a:pt x="862" y="292"/>
                    <a:pt x="862" y="292"/>
                    <a:pt x="862" y="292"/>
                  </a:cubicBezTo>
                  <a:cubicBezTo>
                    <a:pt x="864" y="288"/>
                    <a:pt x="865" y="287"/>
                    <a:pt x="867" y="286"/>
                  </a:cubicBezTo>
                  <a:cubicBezTo>
                    <a:pt x="867" y="286"/>
                    <a:pt x="867" y="286"/>
                    <a:pt x="867" y="286"/>
                  </a:cubicBezTo>
                  <a:cubicBezTo>
                    <a:pt x="869" y="284"/>
                    <a:pt x="869" y="285"/>
                    <a:pt x="870" y="283"/>
                  </a:cubicBezTo>
                  <a:cubicBezTo>
                    <a:pt x="870" y="283"/>
                    <a:pt x="870" y="283"/>
                    <a:pt x="870" y="283"/>
                  </a:cubicBezTo>
                  <a:cubicBezTo>
                    <a:pt x="871" y="282"/>
                    <a:pt x="872" y="280"/>
                    <a:pt x="873" y="278"/>
                  </a:cubicBezTo>
                  <a:cubicBezTo>
                    <a:pt x="873" y="278"/>
                    <a:pt x="873" y="278"/>
                    <a:pt x="873" y="278"/>
                  </a:cubicBezTo>
                  <a:cubicBezTo>
                    <a:pt x="875" y="275"/>
                    <a:pt x="879" y="274"/>
                    <a:pt x="882" y="273"/>
                  </a:cubicBezTo>
                  <a:cubicBezTo>
                    <a:pt x="882" y="273"/>
                    <a:pt x="882" y="273"/>
                    <a:pt x="882" y="273"/>
                  </a:cubicBezTo>
                  <a:cubicBezTo>
                    <a:pt x="886" y="273"/>
                    <a:pt x="889" y="274"/>
                    <a:pt x="892" y="274"/>
                  </a:cubicBezTo>
                  <a:cubicBezTo>
                    <a:pt x="892" y="274"/>
                    <a:pt x="892" y="274"/>
                    <a:pt x="892" y="274"/>
                  </a:cubicBezTo>
                  <a:cubicBezTo>
                    <a:pt x="894" y="275"/>
                    <a:pt x="898" y="276"/>
                    <a:pt x="900" y="277"/>
                  </a:cubicBezTo>
                  <a:cubicBezTo>
                    <a:pt x="900" y="277"/>
                    <a:pt x="900" y="277"/>
                    <a:pt x="900" y="277"/>
                  </a:cubicBezTo>
                  <a:cubicBezTo>
                    <a:pt x="901" y="277"/>
                    <a:pt x="901" y="278"/>
                    <a:pt x="902" y="278"/>
                  </a:cubicBezTo>
                  <a:cubicBezTo>
                    <a:pt x="902" y="278"/>
                    <a:pt x="902" y="278"/>
                    <a:pt x="902" y="278"/>
                  </a:cubicBezTo>
                  <a:cubicBezTo>
                    <a:pt x="903" y="278"/>
                    <a:pt x="903" y="277"/>
                    <a:pt x="904" y="277"/>
                  </a:cubicBezTo>
                  <a:cubicBezTo>
                    <a:pt x="904" y="277"/>
                    <a:pt x="904" y="277"/>
                    <a:pt x="904" y="277"/>
                  </a:cubicBezTo>
                  <a:cubicBezTo>
                    <a:pt x="908" y="276"/>
                    <a:pt x="911" y="277"/>
                    <a:pt x="913" y="276"/>
                  </a:cubicBezTo>
                  <a:cubicBezTo>
                    <a:pt x="913" y="276"/>
                    <a:pt x="913" y="276"/>
                    <a:pt x="913" y="276"/>
                  </a:cubicBezTo>
                  <a:cubicBezTo>
                    <a:pt x="915" y="276"/>
                    <a:pt x="918" y="275"/>
                    <a:pt x="920" y="274"/>
                  </a:cubicBezTo>
                  <a:cubicBezTo>
                    <a:pt x="920" y="274"/>
                    <a:pt x="920" y="274"/>
                    <a:pt x="920" y="274"/>
                  </a:cubicBezTo>
                  <a:cubicBezTo>
                    <a:pt x="922" y="273"/>
                    <a:pt x="924" y="271"/>
                    <a:pt x="924" y="269"/>
                  </a:cubicBezTo>
                  <a:cubicBezTo>
                    <a:pt x="924" y="269"/>
                    <a:pt x="924" y="269"/>
                    <a:pt x="924" y="269"/>
                  </a:cubicBezTo>
                  <a:cubicBezTo>
                    <a:pt x="926" y="266"/>
                    <a:pt x="929" y="266"/>
                    <a:pt x="931" y="264"/>
                  </a:cubicBezTo>
                  <a:cubicBezTo>
                    <a:pt x="931" y="264"/>
                    <a:pt x="931" y="264"/>
                    <a:pt x="931" y="264"/>
                  </a:cubicBezTo>
                  <a:cubicBezTo>
                    <a:pt x="933" y="262"/>
                    <a:pt x="933" y="262"/>
                    <a:pt x="934" y="260"/>
                  </a:cubicBezTo>
                  <a:cubicBezTo>
                    <a:pt x="934" y="260"/>
                    <a:pt x="934" y="260"/>
                    <a:pt x="934" y="260"/>
                  </a:cubicBezTo>
                  <a:cubicBezTo>
                    <a:pt x="934" y="258"/>
                    <a:pt x="935" y="256"/>
                    <a:pt x="937" y="254"/>
                  </a:cubicBezTo>
                  <a:cubicBezTo>
                    <a:pt x="937" y="254"/>
                    <a:pt x="937" y="254"/>
                    <a:pt x="937" y="254"/>
                  </a:cubicBezTo>
                  <a:cubicBezTo>
                    <a:pt x="938" y="254"/>
                    <a:pt x="938" y="253"/>
                    <a:pt x="938" y="253"/>
                  </a:cubicBezTo>
                  <a:cubicBezTo>
                    <a:pt x="938" y="253"/>
                    <a:pt x="938" y="253"/>
                    <a:pt x="938" y="253"/>
                  </a:cubicBezTo>
                  <a:cubicBezTo>
                    <a:pt x="938" y="253"/>
                    <a:pt x="938" y="253"/>
                    <a:pt x="937" y="252"/>
                  </a:cubicBezTo>
                  <a:cubicBezTo>
                    <a:pt x="937" y="252"/>
                    <a:pt x="937" y="252"/>
                    <a:pt x="937" y="252"/>
                  </a:cubicBezTo>
                  <a:cubicBezTo>
                    <a:pt x="936" y="251"/>
                    <a:pt x="935" y="250"/>
                    <a:pt x="935" y="248"/>
                  </a:cubicBezTo>
                  <a:cubicBezTo>
                    <a:pt x="935" y="248"/>
                    <a:pt x="935" y="248"/>
                    <a:pt x="935" y="248"/>
                  </a:cubicBezTo>
                  <a:cubicBezTo>
                    <a:pt x="935" y="247"/>
                    <a:pt x="936" y="246"/>
                    <a:pt x="936" y="245"/>
                  </a:cubicBezTo>
                  <a:cubicBezTo>
                    <a:pt x="936" y="245"/>
                    <a:pt x="936" y="245"/>
                    <a:pt x="936" y="245"/>
                  </a:cubicBezTo>
                  <a:cubicBezTo>
                    <a:pt x="937" y="243"/>
                    <a:pt x="937" y="242"/>
                    <a:pt x="937" y="241"/>
                  </a:cubicBezTo>
                  <a:cubicBezTo>
                    <a:pt x="937" y="241"/>
                    <a:pt x="937" y="241"/>
                    <a:pt x="937" y="241"/>
                  </a:cubicBezTo>
                  <a:cubicBezTo>
                    <a:pt x="938" y="240"/>
                    <a:pt x="939" y="239"/>
                    <a:pt x="941" y="238"/>
                  </a:cubicBezTo>
                  <a:cubicBezTo>
                    <a:pt x="941" y="238"/>
                    <a:pt x="941" y="238"/>
                    <a:pt x="941" y="238"/>
                  </a:cubicBezTo>
                  <a:cubicBezTo>
                    <a:pt x="943" y="237"/>
                    <a:pt x="943" y="237"/>
                    <a:pt x="945" y="235"/>
                  </a:cubicBezTo>
                  <a:cubicBezTo>
                    <a:pt x="945" y="235"/>
                    <a:pt x="945" y="235"/>
                    <a:pt x="945" y="235"/>
                  </a:cubicBezTo>
                  <a:cubicBezTo>
                    <a:pt x="946" y="233"/>
                    <a:pt x="948" y="232"/>
                    <a:pt x="951" y="232"/>
                  </a:cubicBezTo>
                  <a:cubicBezTo>
                    <a:pt x="951" y="232"/>
                    <a:pt x="951" y="232"/>
                    <a:pt x="951" y="232"/>
                  </a:cubicBezTo>
                  <a:cubicBezTo>
                    <a:pt x="956" y="232"/>
                    <a:pt x="959" y="234"/>
                    <a:pt x="961" y="234"/>
                  </a:cubicBezTo>
                  <a:cubicBezTo>
                    <a:pt x="961" y="234"/>
                    <a:pt x="961" y="234"/>
                    <a:pt x="961" y="234"/>
                  </a:cubicBezTo>
                  <a:cubicBezTo>
                    <a:pt x="963" y="234"/>
                    <a:pt x="965" y="235"/>
                    <a:pt x="967" y="236"/>
                  </a:cubicBezTo>
                  <a:cubicBezTo>
                    <a:pt x="967" y="236"/>
                    <a:pt x="967" y="236"/>
                    <a:pt x="967" y="236"/>
                  </a:cubicBezTo>
                  <a:cubicBezTo>
                    <a:pt x="969" y="238"/>
                    <a:pt x="971" y="239"/>
                    <a:pt x="974" y="242"/>
                  </a:cubicBezTo>
                  <a:cubicBezTo>
                    <a:pt x="974" y="242"/>
                    <a:pt x="974" y="242"/>
                    <a:pt x="974" y="242"/>
                  </a:cubicBezTo>
                  <a:cubicBezTo>
                    <a:pt x="975" y="242"/>
                    <a:pt x="976" y="243"/>
                    <a:pt x="976" y="243"/>
                  </a:cubicBezTo>
                  <a:cubicBezTo>
                    <a:pt x="976" y="243"/>
                    <a:pt x="976" y="243"/>
                    <a:pt x="976" y="243"/>
                  </a:cubicBezTo>
                  <a:cubicBezTo>
                    <a:pt x="976" y="243"/>
                    <a:pt x="977" y="243"/>
                    <a:pt x="977" y="243"/>
                  </a:cubicBezTo>
                  <a:cubicBezTo>
                    <a:pt x="977" y="243"/>
                    <a:pt x="977" y="243"/>
                    <a:pt x="977" y="243"/>
                  </a:cubicBezTo>
                  <a:cubicBezTo>
                    <a:pt x="978" y="242"/>
                    <a:pt x="978" y="241"/>
                    <a:pt x="978" y="241"/>
                  </a:cubicBezTo>
                  <a:cubicBezTo>
                    <a:pt x="978" y="241"/>
                    <a:pt x="978" y="241"/>
                    <a:pt x="978" y="241"/>
                  </a:cubicBezTo>
                  <a:cubicBezTo>
                    <a:pt x="978" y="241"/>
                    <a:pt x="978" y="241"/>
                    <a:pt x="978" y="241"/>
                  </a:cubicBezTo>
                  <a:cubicBezTo>
                    <a:pt x="978" y="241"/>
                    <a:pt x="978" y="241"/>
                    <a:pt x="978" y="241"/>
                  </a:cubicBezTo>
                  <a:cubicBezTo>
                    <a:pt x="979" y="238"/>
                    <a:pt x="981" y="237"/>
                    <a:pt x="982" y="237"/>
                  </a:cubicBezTo>
                  <a:cubicBezTo>
                    <a:pt x="982" y="237"/>
                    <a:pt x="982" y="237"/>
                    <a:pt x="982" y="237"/>
                  </a:cubicBezTo>
                  <a:cubicBezTo>
                    <a:pt x="984" y="237"/>
                    <a:pt x="985" y="238"/>
                    <a:pt x="987" y="238"/>
                  </a:cubicBezTo>
                  <a:cubicBezTo>
                    <a:pt x="987" y="238"/>
                    <a:pt x="987" y="238"/>
                    <a:pt x="987" y="238"/>
                  </a:cubicBezTo>
                  <a:cubicBezTo>
                    <a:pt x="987" y="238"/>
                    <a:pt x="988" y="238"/>
                    <a:pt x="989" y="238"/>
                  </a:cubicBezTo>
                  <a:cubicBezTo>
                    <a:pt x="989" y="238"/>
                    <a:pt x="989" y="238"/>
                    <a:pt x="989" y="238"/>
                  </a:cubicBezTo>
                  <a:cubicBezTo>
                    <a:pt x="991" y="238"/>
                    <a:pt x="993" y="238"/>
                    <a:pt x="994" y="238"/>
                  </a:cubicBezTo>
                  <a:cubicBezTo>
                    <a:pt x="994" y="238"/>
                    <a:pt x="994" y="238"/>
                    <a:pt x="994" y="238"/>
                  </a:cubicBezTo>
                  <a:cubicBezTo>
                    <a:pt x="996" y="238"/>
                    <a:pt x="998" y="238"/>
                    <a:pt x="999" y="241"/>
                  </a:cubicBezTo>
                  <a:cubicBezTo>
                    <a:pt x="999" y="241"/>
                    <a:pt x="999" y="241"/>
                    <a:pt x="999" y="241"/>
                  </a:cubicBezTo>
                  <a:cubicBezTo>
                    <a:pt x="999" y="241"/>
                    <a:pt x="999" y="241"/>
                    <a:pt x="999" y="242"/>
                  </a:cubicBezTo>
                  <a:cubicBezTo>
                    <a:pt x="999" y="242"/>
                    <a:pt x="999" y="242"/>
                    <a:pt x="999" y="242"/>
                  </a:cubicBezTo>
                  <a:cubicBezTo>
                    <a:pt x="999" y="242"/>
                    <a:pt x="999" y="243"/>
                    <a:pt x="999" y="243"/>
                  </a:cubicBezTo>
                  <a:cubicBezTo>
                    <a:pt x="999" y="243"/>
                    <a:pt x="999" y="243"/>
                    <a:pt x="999" y="243"/>
                  </a:cubicBezTo>
                  <a:cubicBezTo>
                    <a:pt x="999" y="244"/>
                    <a:pt x="999" y="245"/>
                    <a:pt x="999" y="246"/>
                  </a:cubicBezTo>
                  <a:cubicBezTo>
                    <a:pt x="999" y="246"/>
                    <a:pt x="999" y="246"/>
                    <a:pt x="999" y="246"/>
                  </a:cubicBezTo>
                  <a:cubicBezTo>
                    <a:pt x="999" y="246"/>
                    <a:pt x="999" y="246"/>
                    <a:pt x="999" y="246"/>
                  </a:cubicBezTo>
                  <a:cubicBezTo>
                    <a:pt x="999" y="247"/>
                    <a:pt x="999" y="247"/>
                    <a:pt x="999" y="248"/>
                  </a:cubicBezTo>
                  <a:cubicBezTo>
                    <a:pt x="999" y="248"/>
                    <a:pt x="999" y="248"/>
                    <a:pt x="999" y="248"/>
                  </a:cubicBezTo>
                  <a:cubicBezTo>
                    <a:pt x="999" y="249"/>
                    <a:pt x="999" y="249"/>
                    <a:pt x="999" y="250"/>
                  </a:cubicBezTo>
                  <a:cubicBezTo>
                    <a:pt x="999" y="250"/>
                    <a:pt x="999" y="250"/>
                    <a:pt x="999" y="250"/>
                  </a:cubicBezTo>
                  <a:cubicBezTo>
                    <a:pt x="998" y="251"/>
                    <a:pt x="998" y="252"/>
                    <a:pt x="998" y="252"/>
                  </a:cubicBezTo>
                  <a:cubicBezTo>
                    <a:pt x="998" y="252"/>
                    <a:pt x="998" y="252"/>
                    <a:pt x="998" y="252"/>
                  </a:cubicBezTo>
                  <a:cubicBezTo>
                    <a:pt x="998" y="252"/>
                    <a:pt x="998" y="253"/>
                    <a:pt x="998" y="253"/>
                  </a:cubicBezTo>
                  <a:cubicBezTo>
                    <a:pt x="998" y="253"/>
                    <a:pt x="998" y="253"/>
                    <a:pt x="998" y="253"/>
                  </a:cubicBezTo>
                  <a:cubicBezTo>
                    <a:pt x="999" y="254"/>
                    <a:pt x="999" y="255"/>
                    <a:pt x="999" y="255"/>
                  </a:cubicBezTo>
                  <a:cubicBezTo>
                    <a:pt x="999" y="255"/>
                    <a:pt x="999" y="255"/>
                    <a:pt x="999" y="255"/>
                  </a:cubicBezTo>
                  <a:cubicBezTo>
                    <a:pt x="999" y="258"/>
                    <a:pt x="997" y="259"/>
                    <a:pt x="995" y="259"/>
                  </a:cubicBezTo>
                  <a:cubicBezTo>
                    <a:pt x="995" y="259"/>
                    <a:pt x="995" y="259"/>
                    <a:pt x="995" y="259"/>
                  </a:cubicBezTo>
                  <a:cubicBezTo>
                    <a:pt x="994" y="260"/>
                    <a:pt x="992" y="260"/>
                    <a:pt x="992" y="260"/>
                  </a:cubicBezTo>
                  <a:cubicBezTo>
                    <a:pt x="992" y="260"/>
                    <a:pt x="992" y="260"/>
                    <a:pt x="992" y="260"/>
                  </a:cubicBezTo>
                  <a:cubicBezTo>
                    <a:pt x="991" y="261"/>
                    <a:pt x="990" y="262"/>
                    <a:pt x="990" y="263"/>
                  </a:cubicBezTo>
                  <a:cubicBezTo>
                    <a:pt x="990" y="263"/>
                    <a:pt x="990" y="263"/>
                    <a:pt x="990" y="263"/>
                  </a:cubicBezTo>
                  <a:cubicBezTo>
                    <a:pt x="990" y="263"/>
                    <a:pt x="990" y="263"/>
                    <a:pt x="990" y="264"/>
                  </a:cubicBezTo>
                  <a:cubicBezTo>
                    <a:pt x="990" y="264"/>
                    <a:pt x="990" y="264"/>
                    <a:pt x="990" y="264"/>
                  </a:cubicBezTo>
                  <a:cubicBezTo>
                    <a:pt x="993" y="267"/>
                    <a:pt x="996" y="270"/>
                    <a:pt x="998" y="273"/>
                  </a:cubicBezTo>
                  <a:cubicBezTo>
                    <a:pt x="998" y="273"/>
                    <a:pt x="998" y="273"/>
                    <a:pt x="998" y="273"/>
                  </a:cubicBezTo>
                  <a:cubicBezTo>
                    <a:pt x="1000" y="274"/>
                    <a:pt x="1003" y="276"/>
                    <a:pt x="1003" y="280"/>
                  </a:cubicBezTo>
                  <a:cubicBezTo>
                    <a:pt x="1003" y="280"/>
                    <a:pt x="1003" y="280"/>
                    <a:pt x="1003" y="280"/>
                  </a:cubicBezTo>
                  <a:cubicBezTo>
                    <a:pt x="1003" y="280"/>
                    <a:pt x="1003" y="281"/>
                    <a:pt x="1002" y="282"/>
                  </a:cubicBezTo>
                  <a:cubicBezTo>
                    <a:pt x="1002" y="282"/>
                    <a:pt x="1002" y="282"/>
                    <a:pt x="1002" y="282"/>
                  </a:cubicBezTo>
                  <a:cubicBezTo>
                    <a:pt x="1002" y="284"/>
                    <a:pt x="1000" y="286"/>
                    <a:pt x="999" y="287"/>
                  </a:cubicBezTo>
                  <a:cubicBezTo>
                    <a:pt x="999" y="287"/>
                    <a:pt x="999" y="287"/>
                    <a:pt x="999" y="287"/>
                  </a:cubicBezTo>
                  <a:cubicBezTo>
                    <a:pt x="998" y="288"/>
                    <a:pt x="998" y="288"/>
                    <a:pt x="998" y="288"/>
                  </a:cubicBezTo>
                  <a:cubicBezTo>
                    <a:pt x="998" y="288"/>
                    <a:pt x="998" y="288"/>
                    <a:pt x="998" y="288"/>
                  </a:cubicBezTo>
                  <a:cubicBezTo>
                    <a:pt x="1000" y="290"/>
                    <a:pt x="1002" y="291"/>
                    <a:pt x="1004" y="293"/>
                  </a:cubicBezTo>
                  <a:cubicBezTo>
                    <a:pt x="1004" y="293"/>
                    <a:pt x="1004" y="293"/>
                    <a:pt x="1004" y="293"/>
                  </a:cubicBezTo>
                  <a:cubicBezTo>
                    <a:pt x="1006" y="294"/>
                    <a:pt x="1008" y="295"/>
                    <a:pt x="1010" y="296"/>
                  </a:cubicBezTo>
                  <a:cubicBezTo>
                    <a:pt x="1010" y="296"/>
                    <a:pt x="1010" y="296"/>
                    <a:pt x="1010" y="296"/>
                  </a:cubicBezTo>
                  <a:cubicBezTo>
                    <a:pt x="1010" y="296"/>
                    <a:pt x="1012" y="298"/>
                    <a:pt x="1013" y="300"/>
                  </a:cubicBezTo>
                  <a:cubicBezTo>
                    <a:pt x="1013" y="300"/>
                    <a:pt x="1013" y="300"/>
                    <a:pt x="1013" y="300"/>
                  </a:cubicBezTo>
                  <a:cubicBezTo>
                    <a:pt x="1014" y="302"/>
                    <a:pt x="1015" y="304"/>
                    <a:pt x="1017" y="305"/>
                  </a:cubicBezTo>
                  <a:cubicBezTo>
                    <a:pt x="1017" y="305"/>
                    <a:pt x="1017" y="305"/>
                    <a:pt x="1017" y="305"/>
                  </a:cubicBezTo>
                  <a:cubicBezTo>
                    <a:pt x="1019" y="306"/>
                    <a:pt x="1022" y="308"/>
                    <a:pt x="1023" y="310"/>
                  </a:cubicBezTo>
                  <a:cubicBezTo>
                    <a:pt x="1023" y="310"/>
                    <a:pt x="1023" y="310"/>
                    <a:pt x="1023" y="310"/>
                  </a:cubicBezTo>
                  <a:cubicBezTo>
                    <a:pt x="1024" y="312"/>
                    <a:pt x="1025" y="313"/>
                    <a:pt x="1025" y="314"/>
                  </a:cubicBezTo>
                  <a:cubicBezTo>
                    <a:pt x="1025" y="314"/>
                    <a:pt x="1025" y="314"/>
                    <a:pt x="1025" y="314"/>
                  </a:cubicBezTo>
                  <a:cubicBezTo>
                    <a:pt x="1025" y="316"/>
                    <a:pt x="1024" y="316"/>
                    <a:pt x="1024" y="319"/>
                  </a:cubicBezTo>
                  <a:cubicBezTo>
                    <a:pt x="1024" y="319"/>
                    <a:pt x="1024" y="319"/>
                    <a:pt x="1024" y="319"/>
                  </a:cubicBezTo>
                  <a:cubicBezTo>
                    <a:pt x="1024" y="319"/>
                    <a:pt x="1024" y="319"/>
                    <a:pt x="1024" y="320"/>
                  </a:cubicBezTo>
                  <a:cubicBezTo>
                    <a:pt x="1024" y="320"/>
                    <a:pt x="1024" y="320"/>
                    <a:pt x="1024" y="320"/>
                  </a:cubicBezTo>
                  <a:cubicBezTo>
                    <a:pt x="1024" y="321"/>
                    <a:pt x="1025" y="323"/>
                    <a:pt x="1026" y="325"/>
                  </a:cubicBezTo>
                  <a:cubicBezTo>
                    <a:pt x="1026" y="325"/>
                    <a:pt x="1026" y="325"/>
                    <a:pt x="1026" y="325"/>
                  </a:cubicBezTo>
                  <a:cubicBezTo>
                    <a:pt x="1027" y="327"/>
                    <a:pt x="1029" y="328"/>
                    <a:pt x="1030" y="329"/>
                  </a:cubicBezTo>
                  <a:cubicBezTo>
                    <a:pt x="1030" y="329"/>
                    <a:pt x="1030" y="329"/>
                    <a:pt x="1030" y="329"/>
                  </a:cubicBezTo>
                  <a:cubicBezTo>
                    <a:pt x="1032" y="332"/>
                    <a:pt x="1036" y="333"/>
                    <a:pt x="1039" y="337"/>
                  </a:cubicBezTo>
                  <a:cubicBezTo>
                    <a:pt x="1039" y="337"/>
                    <a:pt x="1039" y="337"/>
                    <a:pt x="1039" y="337"/>
                  </a:cubicBezTo>
                  <a:cubicBezTo>
                    <a:pt x="1040" y="339"/>
                    <a:pt x="1041" y="341"/>
                    <a:pt x="1042" y="342"/>
                  </a:cubicBezTo>
                  <a:cubicBezTo>
                    <a:pt x="1042" y="342"/>
                    <a:pt x="1042" y="342"/>
                    <a:pt x="1042" y="342"/>
                  </a:cubicBezTo>
                  <a:cubicBezTo>
                    <a:pt x="1042" y="342"/>
                    <a:pt x="1043" y="343"/>
                    <a:pt x="1045" y="343"/>
                  </a:cubicBezTo>
                  <a:cubicBezTo>
                    <a:pt x="1045" y="343"/>
                    <a:pt x="1045" y="343"/>
                    <a:pt x="1045" y="343"/>
                  </a:cubicBezTo>
                  <a:cubicBezTo>
                    <a:pt x="1047" y="344"/>
                    <a:pt x="1049" y="345"/>
                    <a:pt x="1050" y="346"/>
                  </a:cubicBezTo>
                  <a:cubicBezTo>
                    <a:pt x="1050" y="346"/>
                    <a:pt x="1050" y="346"/>
                    <a:pt x="1050" y="346"/>
                  </a:cubicBezTo>
                  <a:cubicBezTo>
                    <a:pt x="1052" y="347"/>
                    <a:pt x="1053" y="347"/>
                    <a:pt x="1053" y="347"/>
                  </a:cubicBezTo>
                  <a:cubicBezTo>
                    <a:pt x="1053" y="347"/>
                    <a:pt x="1053" y="347"/>
                    <a:pt x="1053" y="347"/>
                  </a:cubicBezTo>
                  <a:cubicBezTo>
                    <a:pt x="1053" y="347"/>
                    <a:pt x="1054" y="347"/>
                    <a:pt x="1055" y="346"/>
                  </a:cubicBezTo>
                  <a:cubicBezTo>
                    <a:pt x="1055" y="346"/>
                    <a:pt x="1055" y="346"/>
                    <a:pt x="1055" y="346"/>
                  </a:cubicBezTo>
                  <a:cubicBezTo>
                    <a:pt x="1056" y="346"/>
                    <a:pt x="1056" y="344"/>
                    <a:pt x="1059" y="344"/>
                  </a:cubicBezTo>
                  <a:cubicBezTo>
                    <a:pt x="1059" y="344"/>
                    <a:pt x="1059" y="344"/>
                    <a:pt x="1059" y="344"/>
                  </a:cubicBezTo>
                  <a:cubicBezTo>
                    <a:pt x="1059" y="344"/>
                    <a:pt x="1060" y="344"/>
                    <a:pt x="1061" y="345"/>
                  </a:cubicBezTo>
                  <a:cubicBezTo>
                    <a:pt x="1061" y="345"/>
                    <a:pt x="1061" y="345"/>
                    <a:pt x="1061" y="345"/>
                  </a:cubicBezTo>
                  <a:cubicBezTo>
                    <a:pt x="1062" y="346"/>
                    <a:pt x="1063" y="346"/>
                    <a:pt x="1065" y="346"/>
                  </a:cubicBezTo>
                  <a:cubicBezTo>
                    <a:pt x="1065" y="346"/>
                    <a:pt x="1065" y="346"/>
                    <a:pt x="1065" y="346"/>
                  </a:cubicBezTo>
                  <a:cubicBezTo>
                    <a:pt x="1066" y="346"/>
                    <a:pt x="1069" y="346"/>
                    <a:pt x="1071" y="348"/>
                  </a:cubicBezTo>
                  <a:cubicBezTo>
                    <a:pt x="1071" y="348"/>
                    <a:pt x="1071" y="348"/>
                    <a:pt x="1071" y="348"/>
                  </a:cubicBezTo>
                  <a:cubicBezTo>
                    <a:pt x="1071" y="349"/>
                    <a:pt x="1071" y="349"/>
                    <a:pt x="1071" y="349"/>
                  </a:cubicBezTo>
                  <a:cubicBezTo>
                    <a:pt x="1071" y="349"/>
                    <a:pt x="1071" y="349"/>
                    <a:pt x="1071" y="349"/>
                  </a:cubicBezTo>
                  <a:cubicBezTo>
                    <a:pt x="1071" y="349"/>
                    <a:pt x="1072" y="352"/>
                    <a:pt x="1073" y="354"/>
                  </a:cubicBezTo>
                  <a:cubicBezTo>
                    <a:pt x="1073" y="354"/>
                    <a:pt x="1073" y="354"/>
                    <a:pt x="1073" y="354"/>
                  </a:cubicBezTo>
                  <a:cubicBezTo>
                    <a:pt x="1073" y="356"/>
                    <a:pt x="1073" y="357"/>
                    <a:pt x="1074" y="358"/>
                  </a:cubicBezTo>
                  <a:cubicBezTo>
                    <a:pt x="1074" y="358"/>
                    <a:pt x="1074" y="358"/>
                    <a:pt x="1074" y="358"/>
                  </a:cubicBezTo>
                  <a:cubicBezTo>
                    <a:pt x="1075" y="359"/>
                    <a:pt x="1076" y="359"/>
                    <a:pt x="1076" y="360"/>
                  </a:cubicBezTo>
                  <a:cubicBezTo>
                    <a:pt x="1076" y="360"/>
                    <a:pt x="1076" y="360"/>
                    <a:pt x="1076" y="360"/>
                  </a:cubicBezTo>
                  <a:cubicBezTo>
                    <a:pt x="1077" y="360"/>
                    <a:pt x="1078" y="361"/>
                    <a:pt x="1078" y="363"/>
                  </a:cubicBezTo>
                  <a:cubicBezTo>
                    <a:pt x="1078" y="363"/>
                    <a:pt x="1078" y="363"/>
                    <a:pt x="1078" y="363"/>
                  </a:cubicBezTo>
                  <a:cubicBezTo>
                    <a:pt x="1078" y="363"/>
                    <a:pt x="1078" y="364"/>
                    <a:pt x="1079" y="364"/>
                  </a:cubicBezTo>
                  <a:cubicBezTo>
                    <a:pt x="1079" y="364"/>
                    <a:pt x="1079" y="364"/>
                    <a:pt x="1079" y="364"/>
                  </a:cubicBezTo>
                  <a:cubicBezTo>
                    <a:pt x="1079" y="365"/>
                    <a:pt x="1080" y="365"/>
                    <a:pt x="1081" y="365"/>
                  </a:cubicBezTo>
                  <a:cubicBezTo>
                    <a:pt x="1081" y="365"/>
                    <a:pt x="1081" y="365"/>
                    <a:pt x="1081" y="365"/>
                  </a:cubicBezTo>
                  <a:cubicBezTo>
                    <a:pt x="1082" y="365"/>
                    <a:pt x="1082" y="365"/>
                    <a:pt x="1083" y="365"/>
                  </a:cubicBezTo>
                  <a:cubicBezTo>
                    <a:pt x="1083" y="365"/>
                    <a:pt x="1083" y="365"/>
                    <a:pt x="1083" y="365"/>
                  </a:cubicBezTo>
                  <a:cubicBezTo>
                    <a:pt x="1084" y="364"/>
                    <a:pt x="1084" y="364"/>
                    <a:pt x="1085" y="364"/>
                  </a:cubicBezTo>
                  <a:cubicBezTo>
                    <a:pt x="1085" y="364"/>
                    <a:pt x="1085" y="364"/>
                    <a:pt x="1085" y="364"/>
                  </a:cubicBezTo>
                  <a:cubicBezTo>
                    <a:pt x="1085" y="363"/>
                    <a:pt x="1087" y="362"/>
                    <a:pt x="1088" y="363"/>
                  </a:cubicBezTo>
                  <a:cubicBezTo>
                    <a:pt x="1088" y="363"/>
                    <a:pt x="1088" y="363"/>
                    <a:pt x="1088" y="363"/>
                  </a:cubicBezTo>
                  <a:cubicBezTo>
                    <a:pt x="1088" y="363"/>
                    <a:pt x="1089" y="363"/>
                    <a:pt x="1089" y="363"/>
                  </a:cubicBezTo>
                  <a:cubicBezTo>
                    <a:pt x="1089" y="363"/>
                    <a:pt x="1089" y="363"/>
                    <a:pt x="1089" y="363"/>
                  </a:cubicBezTo>
                  <a:cubicBezTo>
                    <a:pt x="1090" y="363"/>
                    <a:pt x="1091" y="363"/>
                    <a:pt x="1092" y="363"/>
                  </a:cubicBezTo>
                  <a:cubicBezTo>
                    <a:pt x="1092" y="363"/>
                    <a:pt x="1092" y="363"/>
                    <a:pt x="1092" y="363"/>
                  </a:cubicBezTo>
                  <a:cubicBezTo>
                    <a:pt x="1093" y="364"/>
                    <a:pt x="1093" y="365"/>
                    <a:pt x="1093" y="366"/>
                  </a:cubicBezTo>
                  <a:cubicBezTo>
                    <a:pt x="1093" y="366"/>
                    <a:pt x="1093" y="366"/>
                    <a:pt x="1093" y="366"/>
                  </a:cubicBezTo>
                  <a:cubicBezTo>
                    <a:pt x="1093" y="367"/>
                    <a:pt x="1093" y="368"/>
                    <a:pt x="1092" y="370"/>
                  </a:cubicBezTo>
                  <a:cubicBezTo>
                    <a:pt x="1092" y="370"/>
                    <a:pt x="1092" y="370"/>
                    <a:pt x="1092" y="370"/>
                  </a:cubicBezTo>
                  <a:cubicBezTo>
                    <a:pt x="1092" y="373"/>
                    <a:pt x="1092" y="373"/>
                    <a:pt x="1092" y="373"/>
                  </a:cubicBezTo>
                  <a:cubicBezTo>
                    <a:pt x="1092" y="374"/>
                    <a:pt x="1093" y="374"/>
                    <a:pt x="1093" y="374"/>
                  </a:cubicBezTo>
                  <a:cubicBezTo>
                    <a:pt x="1093" y="374"/>
                    <a:pt x="1093" y="374"/>
                    <a:pt x="1093" y="374"/>
                  </a:cubicBezTo>
                  <a:cubicBezTo>
                    <a:pt x="1093" y="375"/>
                    <a:pt x="1094" y="376"/>
                    <a:pt x="1095" y="376"/>
                  </a:cubicBezTo>
                  <a:cubicBezTo>
                    <a:pt x="1095" y="376"/>
                    <a:pt x="1095" y="376"/>
                    <a:pt x="1095" y="376"/>
                  </a:cubicBezTo>
                  <a:cubicBezTo>
                    <a:pt x="1098" y="378"/>
                    <a:pt x="1100" y="380"/>
                    <a:pt x="1102" y="380"/>
                  </a:cubicBezTo>
                  <a:cubicBezTo>
                    <a:pt x="1102" y="380"/>
                    <a:pt x="1102" y="380"/>
                    <a:pt x="1102" y="380"/>
                  </a:cubicBezTo>
                  <a:cubicBezTo>
                    <a:pt x="1102" y="380"/>
                    <a:pt x="1102" y="380"/>
                    <a:pt x="1102" y="380"/>
                  </a:cubicBezTo>
                  <a:cubicBezTo>
                    <a:pt x="1102" y="380"/>
                    <a:pt x="1102" y="380"/>
                    <a:pt x="1102" y="380"/>
                  </a:cubicBezTo>
                  <a:cubicBezTo>
                    <a:pt x="1104" y="382"/>
                    <a:pt x="1105" y="383"/>
                    <a:pt x="1105" y="385"/>
                  </a:cubicBezTo>
                  <a:cubicBezTo>
                    <a:pt x="1105" y="385"/>
                    <a:pt x="1105" y="385"/>
                    <a:pt x="1105" y="385"/>
                  </a:cubicBezTo>
                  <a:cubicBezTo>
                    <a:pt x="1105" y="386"/>
                    <a:pt x="1105" y="386"/>
                    <a:pt x="1105" y="387"/>
                  </a:cubicBezTo>
                  <a:cubicBezTo>
                    <a:pt x="1105" y="387"/>
                    <a:pt x="1105" y="387"/>
                    <a:pt x="1105" y="387"/>
                  </a:cubicBezTo>
                  <a:cubicBezTo>
                    <a:pt x="1105" y="388"/>
                    <a:pt x="1105" y="388"/>
                    <a:pt x="1105" y="388"/>
                  </a:cubicBezTo>
                  <a:cubicBezTo>
                    <a:pt x="1105" y="388"/>
                    <a:pt x="1105" y="388"/>
                    <a:pt x="1105" y="388"/>
                  </a:cubicBezTo>
                  <a:cubicBezTo>
                    <a:pt x="1105" y="391"/>
                    <a:pt x="1105" y="390"/>
                    <a:pt x="1106" y="392"/>
                  </a:cubicBezTo>
                  <a:cubicBezTo>
                    <a:pt x="1106" y="392"/>
                    <a:pt x="1106" y="392"/>
                    <a:pt x="1106" y="392"/>
                  </a:cubicBezTo>
                  <a:cubicBezTo>
                    <a:pt x="1107" y="393"/>
                    <a:pt x="1108" y="395"/>
                    <a:pt x="1108" y="397"/>
                  </a:cubicBezTo>
                  <a:cubicBezTo>
                    <a:pt x="1108" y="397"/>
                    <a:pt x="1108" y="397"/>
                    <a:pt x="1108" y="397"/>
                  </a:cubicBezTo>
                  <a:cubicBezTo>
                    <a:pt x="1108" y="397"/>
                    <a:pt x="1108" y="397"/>
                    <a:pt x="1108" y="398"/>
                  </a:cubicBezTo>
                  <a:cubicBezTo>
                    <a:pt x="1108" y="398"/>
                    <a:pt x="1108" y="398"/>
                    <a:pt x="1108" y="398"/>
                  </a:cubicBezTo>
                  <a:cubicBezTo>
                    <a:pt x="1108" y="401"/>
                    <a:pt x="1108" y="401"/>
                    <a:pt x="1108" y="401"/>
                  </a:cubicBezTo>
                  <a:cubicBezTo>
                    <a:pt x="1108" y="402"/>
                    <a:pt x="1108" y="402"/>
                    <a:pt x="1108" y="402"/>
                  </a:cubicBezTo>
                  <a:cubicBezTo>
                    <a:pt x="1108" y="402"/>
                    <a:pt x="1108" y="402"/>
                    <a:pt x="1108" y="402"/>
                  </a:cubicBezTo>
                  <a:cubicBezTo>
                    <a:pt x="1108" y="402"/>
                    <a:pt x="1108" y="402"/>
                    <a:pt x="1108" y="402"/>
                  </a:cubicBezTo>
                  <a:cubicBezTo>
                    <a:pt x="1108" y="403"/>
                    <a:pt x="1108" y="403"/>
                    <a:pt x="1108" y="404"/>
                  </a:cubicBezTo>
                  <a:cubicBezTo>
                    <a:pt x="1108" y="404"/>
                    <a:pt x="1108" y="404"/>
                    <a:pt x="1108" y="404"/>
                  </a:cubicBezTo>
                  <a:cubicBezTo>
                    <a:pt x="1109" y="405"/>
                    <a:pt x="1109" y="407"/>
                    <a:pt x="1109" y="408"/>
                  </a:cubicBezTo>
                  <a:cubicBezTo>
                    <a:pt x="1109" y="408"/>
                    <a:pt x="1109" y="408"/>
                    <a:pt x="1109" y="408"/>
                  </a:cubicBezTo>
                  <a:cubicBezTo>
                    <a:pt x="1109" y="409"/>
                    <a:pt x="1109" y="411"/>
                    <a:pt x="1108" y="412"/>
                  </a:cubicBezTo>
                  <a:cubicBezTo>
                    <a:pt x="1108" y="412"/>
                    <a:pt x="1108" y="412"/>
                    <a:pt x="1108" y="412"/>
                  </a:cubicBezTo>
                  <a:cubicBezTo>
                    <a:pt x="1108" y="412"/>
                    <a:pt x="1108" y="413"/>
                    <a:pt x="1108" y="414"/>
                  </a:cubicBezTo>
                  <a:cubicBezTo>
                    <a:pt x="1108" y="414"/>
                    <a:pt x="1108" y="414"/>
                    <a:pt x="1108" y="414"/>
                  </a:cubicBezTo>
                  <a:cubicBezTo>
                    <a:pt x="1108" y="415"/>
                    <a:pt x="1108" y="415"/>
                    <a:pt x="1108" y="416"/>
                  </a:cubicBezTo>
                  <a:cubicBezTo>
                    <a:pt x="1108" y="416"/>
                    <a:pt x="1108" y="416"/>
                    <a:pt x="1108" y="416"/>
                  </a:cubicBezTo>
                  <a:cubicBezTo>
                    <a:pt x="1108" y="419"/>
                    <a:pt x="1108" y="419"/>
                    <a:pt x="1108" y="419"/>
                  </a:cubicBezTo>
                  <a:cubicBezTo>
                    <a:pt x="1108" y="419"/>
                    <a:pt x="1109" y="423"/>
                    <a:pt x="1109" y="424"/>
                  </a:cubicBezTo>
                  <a:cubicBezTo>
                    <a:pt x="1109" y="424"/>
                    <a:pt x="1109" y="424"/>
                    <a:pt x="1109" y="424"/>
                  </a:cubicBezTo>
                  <a:cubicBezTo>
                    <a:pt x="1110" y="425"/>
                    <a:pt x="1113" y="430"/>
                    <a:pt x="1113" y="431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14" y="435"/>
                    <a:pt x="1114" y="435"/>
                    <a:pt x="1114" y="435"/>
                  </a:cubicBezTo>
                  <a:cubicBezTo>
                    <a:pt x="1114" y="435"/>
                    <a:pt x="1114" y="435"/>
                    <a:pt x="1115" y="436"/>
                  </a:cubicBezTo>
                  <a:cubicBezTo>
                    <a:pt x="1115" y="436"/>
                    <a:pt x="1115" y="436"/>
                    <a:pt x="1115" y="436"/>
                  </a:cubicBezTo>
                  <a:cubicBezTo>
                    <a:pt x="1115" y="437"/>
                    <a:pt x="1116" y="438"/>
                    <a:pt x="1116" y="439"/>
                  </a:cubicBezTo>
                  <a:cubicBezTo>
                    <a:pt x="1116" y="439"/>
                    <a:pt x="1116" y="439"/>
                    <a:pt x="1116" y="439"/>
                  </a:cubicBezTo>
                  <a:cubicBezTo>
                    <a:pt x="1118" y="440"/>
                    <a:pt x="1120" y="441"/>
                    <a:pt x="1121" y="443"/>
                  </a:cubicBezTo>
                  <a:cubicBezTo>
                    <a:pt x="1121" y="443"/>
                    <a:pt x="1121" y="443"/>
                    <a:pt x="1121" y="443"/>
                  </a:cubicBezTo>
                  <a:cubicBezTo>
                    <a:pt x="1122" y="444"/>
                    <a:pt x="1122" y="445"/>
                    <a:pt x="1122" y="445"/>
                  </a:cubicBezTo>
                  <a:cubicBezTo>
                    <a:pt x="1122" y="445"/>
                    <a:pt x="1122" y="445"/>
                    <a:pt x="1122" y="445"/>
                  </a:cubicBezTo>
                  <a:cubicBezTo>
                    <a:pt x="1122" y="446"/>
                    <a:pt x="1122" y="446"/>
                    <a:pt x="1122" y="446"/>
                  </a:cubicBezTo>
                  <a:cubicBezTo>
                    <a:pt x="1122" y="446"/>
                    <a:pt x="1122" y="446"/>
                    <a:pt x="1122" y="446"/>
                  </a:cubicBezTo>
                  <a:cubicBezTo>
                    <a:pt x="1123" y="449"/>
                    <a:pt x="1123" y="453"/>
                    <a:pt x="1123" y="454"/>
                  </a:cubicBezTo>
                  <a:cubicBezTo>
                    <a:pt x="1123" y="454"/>
                    <a:pt x="1123" y="454"/>
                    <a:pt x="1123" y="454"/>
                  </a:cubicBezTo>
                  <a:cubicBezTo>
                    <a:pt x="1124" y="457"/>
                    <a:pt x="1124" y="458"/>
                    <a:pt x="1125" y="458"/>
                  </a:cubicBezTo>
                  <a:cubicBezTo>
                    <a:pt x="1125" y="458"/>
                    <a:pt x="1125" y="458"/>
                    <a:pt x="1125" y="458"/>
                  </a:cubicBezTo>
                  <a:cubicBezTo>
                    <a:pt x="1127" y="459"/>
                    <a:pt x="1127" y="461"/>
                    <a:pt x="1127" y="463"/>
                  </a:cubicBezTo>
                  <a:cubicBezTo>
                    <a:pt x="1127" y="463"/>
                    <a:pt x="1127" y="463"/>
                    <a:pt x="1127" y="463"/>
                  </a:cubicBezTo>
                  <a:cubicBezTo>
                    <a:pt x="1127" y="463"/>
                    <a:pt x="1127" y="463"/>
                    <a:pt x="1127" y="463"/>
                  </a:cubicBezTo>
                  <a:cubicBezTo>
                    <a:pt x="1127" y="463"/>
                    <a:pt x="1127" y="463"/>
                    <a:pt x="1127" y="463"/>
                  </a:cubicBezTo>
                  <a:cubicBezTo>
                    <a:pt x="1127" y="467"/>
                    <a:pt x="1127" y="467"/>
                    <a:pt x="1127" y="467"/>
                  </a:cubicBezTo>
                  <a:cubicBezTo>
                    <a:pt x="1127" y="467"/>
                    <a:pt x="1127" y="467"/>
                    <a:pt x="1127" y="467"/>
                  </a:cubicBezTo>
                  <a:cubicBezTo>
                    <a:pt x="1127" y="467"/>
                    <a:pt x="1125" y="470"/>
                    <a:pt x="1124" y="472"/>
                  </a:cubicBezTo>
                  <a:cubicBezTo>
                    <a:pt x="1124" y="472"/>
                    <a:pt x="1124" y="472"/>
                    <a:pt x="1124" y="472"/>
                  </a:cubicBezTo>
                  <a:cubicBezTo>
                    <a:pt x="1124" y="472"/>
                    <a:pt x="1124" y="473"/>
                    <a:pt x="1123" y="473"/>
                  </a:cubicBezTo>
                  <a:cubicBezTo>
                    <a:pt x="1123" y="473"/>
                    <a:pt x="1123" y="473"/>
                    <a:pt x="1123" y="473"/>
                  </a:cubicBezTo>
                  <a:cubicBezTo>
                    <a:pt x="1123" y="473"/>
                    <a:pt x="1123" y="473"/>
                    <a:pt x="1123" y="473"/>
                  </a:cubicBezTo>
                  <a:cubicBezTo>
                    <a:pt x="1123" y="473"/>
                    <a:pt x="1123" y="473"/>
                    <a:pt x="1123" y="473"/>
                  </a:cubicBezTo>
                  <a:cubicBezTo>
                    <a:pt x="1123" y="473"/>
                    <a:pt x="1124" y="473"/>
                    <a:pt x="1124" y="473"/>
                  </a:cubicBezTo>
                  <a:cubicBezTo>
                    <a:pt x="1124" y="473"/>
                    <a:pt x="1124" y="473"/>
                    <a:pt x="1124" y="473"/>
                  </a:cubicBezTo>
                  <a:cubicBezTo>
                    <a:pt x="1125" y="474"/>
                    <a:pt x="1126" y="475"/>
                    <a:pt x="1126" y="477"/>
                  </a:cubicBezTo>
                  <a:cubicBezTo>
                    <a:pt x="1126" y="477"/>
                    <a:pt x="1126" y="477"/>
                    <a:pt x="1126" y="477"/>
                  </a:cubicBezTo>
                  <a:cubicBezTo>
                    <a:pt x="1126" y="479"/>
                    <a:pt x="1125" y="481"/>
                    <a:pt x="1123" y="483"/>
                  </a:cubicBezTo>
                  <a:cubicBezTo>
                    <a:pt x="1123" y="483"/>
                    <a:pt x="1123" y="483"/>
                    <a:pt x="1123" y="483"/>
                  </a:cubicBezTo>
                  <a:cubicBezTo>
                    <a:pt x="1121" y="485"/>
                    <a:pt x="1121" y="485"/>
                    <a:pt x="1121" y="485"/>
                  </a:cubicBezTo>
                  <a:cubicBezTo>
                    <a:pt x="1121" y="485"/>
                    <a:pt x="1120" y="488"/>
                    <a:pt x="1118" y="489"/>
                  </a:cubicBezTo>
                  <a:cubicBezTo>
                    <a:pt x="1118" y="489"/>
                    <a:pt x="1118" y="489"/>
                    <a:pt x="1118" y="489"/>
                  </a:cubicBezTo>
                  <a:cubicBezTo>
                    <a:pt x="1117" y="491"/>
                    <a:pt x="1114" y="494"/>
                    <a:pt x="1114" y="497"/>
                  </a:cubicBezTo>
                  <a:cubicBezTo>
                    <a:pt x="1114" y="497"/>
                    <a:pt x="1114" y="497"/>
                    <a:pt x="1114" y="497"/>
                  </a:cubicBezTo>
                  <a:cubicBezTo>
                    <a:pt x="1114" y="497"/>
                    <a:pt x="1114" y="497"/>
                    <a:pt x="1114" y="497"/>
                  </a:cubicBezTo>
                  <a:cubicBezTo>
                    <a:pt x="1114" y="497"/>
                    <a:pt x="1114" y="497"/>
                    <a:pt x="1114" y="497"/>
                  </a:cubicBezTo>
                  <a:cubicBezTo>
                    <a:pt x="1114" y="500"/>
                    <a:pt x="1114" y="500"/>
                    <a:pt x="1114" y="500"/>
                  </a:cubicBezTo>
                  <a:cubicBezTo>
                    <a:pt x="1114" y="500"/>
                    <a:pt x="1115" y="506"/>
                    <a:pt x="1115" y="507"/>
                  </a:cubicBezTo>
                  <a:cubicBezTo>
                    <a:pt x="1115" y="507"/>
                    <a:pt x="1115" y="507"/>
                    <a:pt x="1115" y="507"/>
                  </a:cubicBezTo>
                  <a:cubicBezTo>
                    <a:pt x="1115" y="508"/>
                    <a:pt x="1116" y="512"/>
                    <a:pt x="1116" y="515"/>
                  </a:cubicBezTo>
                  <a:cubicBezTo>
                    <a:pt x="1116" y="515"/>
                    <a:pt x="1116" y="515"/>
                    <a:pt x="1116" y="515"/>
                  </a:cubicBezTo>
                  <a:cubicBezTo>
                    <a:pt x="1116" y="516"/>
                    <a:pt x="1116" y="516"/>
                    <a:pt x="1116" y="517"/>
                  </a:cubicBezTo>
                  <a:cubicBezTo>
                    <a:pt x="1116" y="517"/>
                    <a:pt x="1116" y="517"/>
                    <a:pt x="1116" y="517"/>
                  </a:cubicBezTo>
                  <a:cubicBezTo>
                    <a:pt x="1116" y="517"/>
                    <a:pt x="1116" y="517"/>
                    <a:pt x="1116" y="517"/>
                  </a:cubicBezTo>
                  <a:cubicBezTo>
                    <a:pt x="1116" y="517"/>
                    <a:pt x="1116" y="517"/>
                    <a:pt x="1116" y="517"/>
                  </a:cubicBezTo>
                  <a:cubicBezTo>
                    <a:pt x="1114" y="520"/>
                    <a:pt x="1114" y="520"/>
                    <a:pt x="1114" y="520"/>
                  </a:cubicBezTo>
                  <a:cubicBezTo>
                    <a:pt x="1114" y="520"/>
                    <a:pt x="1114" y="520"/>
                    <a:pt x="1114" y="520"/>
                  </a:cubicBezTo>
                  <a:cubicBezTo>
                    <a:pt x="1114" y="520"/>
                    <a:pt x="1112" y="523"/>
                    <a:pt x="1110" y="524"/>
                  </a:cubicBezTo>
                  <a:cubicBezTo>
                    <a:pt x="1110" y="524"/>
                    <a:pt x="1110" y="524"/>
                    <a:pt x="1110" y="524"/>
                  </a:cubicBezTo>
                  <a:cubicBezTo>
                    <a:pt x="1106" y="527"/>
                    <a:pt x="1104" y="528"/>
                    <a:pt x="1102" y="529"/>
                  </a:cubicBezTo>
                  <a:cubicBezTo>
                    <a:pt x="1102" y="529"/>
                    <a:pt x="1102" y="529"/>
                    <a:pt x="1102" y="529"/>
                  </a:cubicBezTo>
                  <a:cubicBezTo>
                    <a:pt x="1100" y="531"/>
                    <a:pt x="1098" y="533"/>
                    <a:pt x="1096" y="537"/>
                  </a:cubicBezTo>
                  <a:cubicBezTo>
                    <a:pt x="1096" y="537"/>
                    <a:pt x="1096" y="537"/>
                    <a:pt x="1096" y="537"/>
                  </a:cubicBezTo>
                  <a:cubicBezTo>
                    <a:pt x="1094" y="540"/>
                    <a:pt x="1092" y="544"/>
                    <a:pt x="1092" y="545"/>
                  </a:cubicBezTo>
                  <a:cubicBezTo>
                    <a:pt x="1092" y="545"/>
                    <a:pt x="1092" y="545"/>
                    <a:pt x="1092" y="545"/>
                  </a:cubicBezTo>
                  <a:cubicBezTo>
                    <a:pt x="1091" y="547"/>
                    <a:pt x="1090" y="548"/>
                    <a:pt x="1090" y="549"/>
                  </a:cubicBezTo>
                  <a:cubicBezTo>
                    <a:pt x="1090" y="549"/>
                    <a:pt x="1090" y="549"/>
                    <a:pt x="1090" y="549"/>
                  </a:cubicBezTo>
                  <a:cubicBezTo>
                    <a:pt x="1090" y="550"/>
                    <a:pt x="1090" y="550"/>
                    <a:pt x="1090" y="551"/>
                  </a:cubicBezTo>
                  <a:cubicBezTo>
                    <a:pt x="1090" y="551"/>
                    <a:pt x="1090" y="551"/>
                    <a:pt x="1090" y="551"/>
                  </a:cubicBezTo>
                  <a:cubicBezTo>
                    <a:pt x="1090" y="552"/>
                    <a:pt x="1090" y="552"/>
                    <a:pt x="1090" y="553"/>
                  </a:cubicBezTo>
                  <a:cubicBezTo>
                    <a:pt x="1090" y="553"/>
                    <a:pt x="1090" y="553"/>
                    <a:pt x="1090" y="553"/>
                  </a:cubicBezTo>
                  <a:cubicBezTo>
                    <a:pt x="1090" y="555"/>
                    <a:pt x="1091" y="556"/>
                    <a:pt x="1091" y="557"/>
                  </a:cubicBezTo>
                  <a:cubicBezTo>
                    <a:pt x="1091" y="557"/>
                    <a:pt x="1091" y="557"/>
                    <a:pt x="1091" y="557"/>
                  </a:cubicBezTo>
                  <a:cubicBezTo>
                    <a:pt x="1092" y="559"/>
                    <a:pt x="1093" y="561"/>
                    <a:pt x="1094" y="563"/>
                  </a:cubicBezTo>
                  <a:cubicBezTo>
                    <a:pt x="1094" y="563"/>
                    <a:pt x="1094" y="563"/>
                    <a:pt x="1094" y="563"/>
                  </a:cubicBezTo>
                  <a:cubicBezTo>
                    <a:pt x="1094" y="563"/>
                    <a:pt x="1095" y="566"/>
                    <a:pt x="1095" y="569"/>
                  </a:cubicBezTo>
                  <a:cubicBezTo>
                    <a:pt x="1095" y="569"/>
                    <a:pt x="1095" y="569"/>
                    <a:pt x="1095" y="569"/>
                  </a:cubicBezTo>
                  <a:cubicBezTo>
                    <a:pt x="1095" y="569"/>
                    <a:pt x="1095" y="570"/>
                    <a:pt x="1095" y="570"/>
                  </a:cubicBezTo>
                  <a:cubicBezTo>
                    <a:pt x="1095" y="570"/>
                    <a:pt x="1095" y="570"/>
                    <a:pt x="1095" y="570"/>
                  </a:cubicBezTo>
                  <a:cubicBezTo>
                    <a:pt x="1095" y="570"/>
                    <a:pt x="1095" y="571"/>
                    <a:pt x="1095" y="571"/>
                  </a:cubicBezTo>
                  <a:cubicBezTo>
                    <a:pt x="1095" y="571"/>
                    <a:pt x="1095" y="571"/>
                    <a:pt x="1095" y="571"/>
                  </a:cubicBezTo>
                  <a:cubicBezTo>
                    <a:pt x="1095" y="572"/>
                    <a:pt x="1095" y="572"/>
                    <a:pt x="1096" y="573"/>
                  </a:cubicBezTo>
                  <a:cubicBezTo>
                    <a:pt x="1096" y="573"/>
                    <a:pt x="1096" y="573"/>
                    <a:pt x="1096" y="573"/>
                  </a:cubicBezTo>
                  <a:cubicBezTo>
                    <a:pt x="1096" y="574"/>
                    <a:pt x="1097" y="575"/>
                    <a:pt x="1097" y="577"/>
                  </a:cubicBezTo>
                  <a:cubicBezTo>
                    <a:pt x="1097" y="577"/>
                    <a:pt x="1097" y="577"/>
                    <a:pt x="1097" y="577"/>
                  </a:cubicBezTo>
                  <a:cubicBezTo>
                    <a:pt x="1097" y="578"/>
                    <a:pt x="1097" y="579"/>
                    <a:pt x="1096" y="580"/>
                  </a:cubicBezTo>
                  <a:cubicBezTo>
                    <a:pt x="1096" y="580"/>
                    <a:pt x="1096" y="580"/>
                    <a:pt x="1096" y="580"/>
                  </a:cubicBezTo>
                  <a:cubicBezTo>
                    <a:pt x="1096" y="580"/>
                    <a:pt x="1096" y="580"/>
                    <a:pt x="1096" y="580"/>
                  </a:cubicBezTo>
                  <a:cubicBezTo>
                    <a:pt x="1096" y="580"/>
                    <a:pt x="1096" y="580"/>
                    <a:pt x="1096" y="580"/>
                  </a:cubicBezTo>
                  <a:cubicBezTo>
                    <a:pt x="1097" y="580"/>
                    <a:pt x="1099" y="580"/>
                    <a:pt x="1100" y="579"/>
                  </a:cubicBezTo>
                  <a:cubicBezTo>
                    <a:pt x="1100" y="579"/>
                    <a:pt x="1100" y="579"/>
                    <a:pt x="1100" y="579"/>
                  </a:cubicBezTo>
                  <a:cubicBezTo>
                    <a:pt x="1100" y="579"/>
                    <a:pt x="1100" y="579"/>
                    <a:pt x="1100" y="579"/>
                  </a:cubicBezTo>
                  <a:cubicBezTo>
                    <a:pt x="1100" y="579"/>
                    <a:pt x="1100" y="579"/>
                    <a:pt x="1100" y="579"/>
                  </a:cubicBezTo>
                  <a:cubicBezTo>
                    <a:pt x="1101" y="579"/>
                    <a:pt x="1101" y="579"/>
                    <a:pt x="1102" y="579"/>
                  </a:cubicBezTo>
                  <a:cubicBezTo>
                    <a:pt x="1102" y="579"/>
                    <a:pt x="1102" y="579"/>
                    <a:pt x="1102" y="579"/>
                  </a:cubicBezTo>
                  <a:cubicBezTo>
                    <a:pt x="1105" y="579"/>
                    <a:pt x="1110" y="580"/>
                    <a:pt x="1112" y="584"/>
                  </a:cubicBezTo>
                  <a:cubicBezTo>
                    <a:pt x="1112" y="584"/>
                    <a:pt x="1112" y="584"/>
                    <a:pt x="1112" y="584"/>
                  </a:cubicBezTo>
                  <a:cubicBezTo>
                    <a:pt x="1113" y="587"/>
                    <a:pt x="1113" y="586"/>
                    <a:pt x="1114" y="586"/>
                  </a:cubicBezTo>
                  <a:cubicBezTo>
                    <a:pt x="1114" y="586"/>
                    <a:pt x="1114" y="586"/>
                    <a:pt x="1114" y="586"/>
                  </a:cubicBezTo>
                  <a:cubicBezTo>
                    <a:pt x="1114" y="586"/>
                    <a:pt x="1117" y="586"/>
                    <a:pt x="1119" y="588"/>
                  </a:cubicBezTo>
                  <a:cubicBezTo>
                    <a:pt x="1119" y="588"/>
                    <a:pt x="1119" y="588"/>
                    <a:pt x="1119" y="588"/>
                  </a:cubicBezTo>
                  <a:cubicBezTo>
                    <a:pt x="1120" y="589"/>
                    <a:pt x="1120" y="589"/>
                    <a:pt x="1120" y="590"/>
                  </a:cubicBezTo>
                  <a:cubicBezTo>
                    <a:pt x="1120" y="590"/>
                    <a:pt x="1120" y="590"/>
                    <a:pt x="1120" y="590"/>
                  </a:cubicBezTo>
                  <a:cubicBezTo>
                    <a:pt x="1121" y="590"/>
                    <a:pt x="1121" y="590"/>
                    <a:pt x="1121" y="590"/>
                  </a:cubicBezTo>
                  <a:cubicBezTo>
                    <a:pt x="1121" y="590"/>
                    <a:pt x="1121" y="590"/>
                    <a:pt x="1121" y="590"/>
                  </a:cubicBezTo>
                  <a:cubicBezTo>
                    <a:pt x="1121" y="590"/>
                    <a:pt x="1121" y="590"/>
                    <a:pt x="1121" y="590"/>
                  </a:cubicBezTo>
                  <a:cubicBezTo>
                    <a:pt x="1121" y="590"/>
                    <a:pt x="1121" y="590"/>
                    <a:pt x="1121" y="590"/>
                  </a:cubicBezTo>
                  <a:cubicBezTo>
                    <a:pt x="1122" y="589"/>
                    <a:pt x="1123" y="588"/>
                    <a:pt x="1124" y="588"/>
                  </a:cubicBezTo>
                  <a:cubicBezTo>
                    <a:pt x="1124" y="588"/>
                    <a:pt x="1124" y="588"/>
                    <a:pt x="1124" y="588"/>
                  </a:cubicBezTo>
                  <a:cubicBezTo>
                    <a:pt x="1125" y="588"/>
                    <a:pt x="1126" y="589"/>
                    <a:pt x="1127" y="589"/>
                  </a:cubicBezTo>
                  <a:cubicBezTo>
                    <a:pt x="1127" y="589"/>
                    <a:pt x="1127" y="589"/>
                    <a:pt x="1127" y="589"/>
                  </a:cubicBezTo>
                  <a:cubicBezTo>
                    <a:pt x="1127" y="590"/>
                    <a:pt x="1127" y="591"/>
                    <a:pt x="1127" y="591"/>
                  </a:cubicBezTo>
                  <a:cubicBezTo>
                    <a:pt x="1127" y="591"/>
                    <a:pt x="1127" y="591"/>
                    <a:pt x="1127" y="591"/>
                  </a:cubicBezTo>
                  <a:cubicBezTo>
                    <a:pt x="1128" y="593"/>
                    <a:pt x="1128" y="594"/>
                    <a:pt x="1128" y="594"/>
                  </a:cubicBezTo>
                  <a:cubicBezTo>
                    <a:pt x="1128" y="594"/>
                    <a:pt x="1128" y="594"/>
                    <a:pt x="1128" y="594"/>
                  </a:cubicBezTo>
                  <a:cubicBezTo>
                    <a:pt x="1128" y="594"/>
                    <a:pt x="1128" y="594"/>
                    <a:pt x="1128" y="594"/>
                  </a:cubicBezTo>
                  <a:cubicBezTo>
                    <a:pt x="1128" y="594"/>
                    <a:pt x="1128" y="594"/>
                    <a:pt x="1128" y="594"/>
                  </a:cubicBezTo>
                  <a:cubicBezTo>
                    <a:pt x="1129" y="595"/>
                    <a:pt x="1130" y="595"/>
                    <a:pt x="1133" y="596"/>
                  </a:cubicBezTo>
                  <a:cubicBezTo>
                    <a:pt x="1133" y="596"/>
                    <a:pt x="1133" y="596"/>
                    <a:pt x="1133" y="596"/>
                  </a:cubicBezTo>
                  <a:cubicBezTo>
                    <a:pt x="1137" y="598"/>
                    <a:pt x="1139" y="598"/>
                    <a:pt x="1143" y="599"/>
                  </a:cubicBezTo>
                  <a:cubicBezTo>
                    <a:pt x="1143" y="599"/>
                    <a:pt x="1143" y="599"/>
                    <a:pt x="1143" y="599"/>
                  </a:cubicBezTo>
                  <a:cubicBezTo>
                    <a:pt x="1143" y="599"/>
                    <a:pt x="1146" y="599"/>
                    <a:pt x="1149" y="599"/>
                  </a:cubicBezTo>
                  <a:cubicBezTo>
                    <a:pt x="1149" y="599"/>
                    <a:pt x="1149" y="599"/>
                    <a:pt x="1149" y="599"/>
                  </a:cubicBezTo>
                  <a:cubicBezTo>
                    <a:pt x="1152" y="599"/>
                    <a:pt x="1156" y="599"/>
                    <a:pt x="1159" y="601"/>
                  </a:cubicBezTo>
                  <a:cubicBezTo>
                    <a:pt x="1159" y="601"/>
                    <a:pt x="1159" y="601"/>
                    <a:pt x="1159" y="601"/>
                  </a:cubicBezTo>
                  <a:cubicBezTo>
                    <a:pt x="1161" y="604"/>
                    <a:pt x="1163" y="607"/>
                    <a:pt x="1165" y="607"/>
                  </a:cubicBezTo>
                  <a:cubicBezTo>
                    <a:pt x="1165" y="607"/>
                    <a:pt x="1165" y="607"/>
                    <a:pt x="1165" y="607"/>
                  </a:cubicBezTo>
                  <a:cubicBezTo>
                    <a:pt x="1166" y="607"/>
                    <a:pt x="1168" y="606"/>
                    <a:pt x="1171" y="607"/>
                  </a:cubicBezTo>
                  <a:cubicBezTo>
                    <a:pt x="1171" y="607"/>
                    <a:pt x="1171" y="607"/>
                    <a:pt x="1171" y="607"/>
                  </a:cubicBezTo>
                  <a:cubicBezTo>
                    <a:pt x="1173" y="608"/>
                    <a:pt x="1175" y="610"/>
                    <a:pt x="1176" y="611"/>
                  </a:cubicBezTo>
                  <a:cubicBezTo>
                    <a:pt x="1176" y="611"/>
                    <a:pt x="1176" y="611"/>
                    <a:pt x="1176" y="611"/>
                  </a:cubicBezTo>
                  <a:cubicBezTo>
                    <a:pt x="1177" y="611"/>
                    <a:pt x="1178" y="611"/>
                    <a:pt x="1179" y="611"/>
                  </a:cubicBezTo>
                  <a:cubicBezTo>
                    <a:pt x="1179" y="611"/>
                    <a:pt x="1179" y="611"/>
                    <a:pt x="1179" y="611"/>
                  </a:cubicBezTo>
                  <a:cubicBezTo>
                    <a:pt x="1179" y="611"/>
                    <a:pt x="1179" y="611"/>
                    <a:pt x="1179" y="611"/>
                  </a:cubicBezTo>
                  <a:cubicBezTo>
                    <a:pt x="1179" y="611"/>
                    <a:pt x="1179" y="611"/>
                    <a:pt x="1179" y="611"/>
                  </a:cubicBezTo>
                  <a:cubicBezTo>
                    <a:pt x="1180" y="611"/>
                    <a:pt x="1182" y="610"/>
                    <a:pt x="1184" y="610"/>
                  </a:cubicBezTo>
                  <a:cubicBezTo>
                    <a:pt x="1184" y="610"/>
                    <a:pt x="1184" y="610"/>
                    <a:pt x="1184" y="610"/>
                  </a:cubicBezTo>
                  <a:cubicBezTo>
                    <a:pt x="1184" y="610"/>
                    <a:pt x="1184" y="610"/>
                    <a:pt x="1185" y="610"/>
                  </a:cubicBezTo>
                  <a:cubicBezTo>
                    <a:pt x="1185" y="610"/>
                    <a:pt x="1185" y="610"/>
                    <a:pt x="1185" y="610"/>
                  </a:cubicBezTo>
                  <a:cubicBezTo>
                    <a:pt x="1185" y="610"/>
                    <a:pt x="1186" y="610"/>
                    <a:pt x="1187" y="610"/>
                  </a:cubicBezTo>
                  <a:cubicBezTo>
                    <a:pt x="1187" y="610"/>
                    <a:pt x="1187" y="610"/>
                    <a:pt x="1187" y="610"/>
                  </a:cubicBezTo>
                  <a:cubicBezTo>
                    <a:pt x="1188" y="610"/>
                    <a:pt x="1190" y="610"/>
                    <a:pt x="1192" y="610"/>
                  </a:cubicBezTo>
                  <a:cubicBezTo>
                    <a:pt x="1192" y="610"/>
                    <a:pt x="1192" y="610"/>
                    <a:pt x="1192" y="610"/>
                  </a:cubicBezTo>
                  <a:cubicBezTo>
                    <a:pt x="1192" y="610"/>
                    <a:pt x="1193" y="610"/>
                    <a:pt x="1193" y="610"/>
                  </a:cubicBezTo>
                  <a:cubicBezTo>
                    <a:pt x="1193" y="610"/>
                    <a:pt x="1193" y="610"/>
                    <a:pt x="1193" y="610"/>
                  </a:cubicBezTo>
                  <a:cubicBezTo>
                    <a:pt x="1194" y="610"/>
                    <a:pt x="1195" y="610"/>
                    <a:pt x="1196" y="610"/>
                  </a:cubicBezTo>
                  <a:cubicBezTo>
                    <a:pt x="1196" y="610"/>
                    <a:pt x="1196" y="610"/>
                    <a:pt x="1196" y="610"/>
                  </a:cubicBezTo>
                  <a:cubicBezTo>
                    <a:pt x="1196" y="610"/>
                    <a:pt x="1199" y="610"/>
                    <a:pt x="1201" y="611"/>
                  </a:cubicBezTo>
                  <a:cubicBezTo>
                    <a:pt x="1201" y="611"/>
                    <a:pt x="1201" y="611"/>
                    <a:pt x="1201" y="611"/>
                  </a:cubicBezTo>
                  <a:cubicBezTo>
                    <a:pt x="1203" y="611"/>
                    <a:pt x="1204" y="612"/>
                    <a:pt x="1206" y="613"/>
                  </a:cubicBezTo>
                  <a:cubicBezTo>
                    <a:pt x="1206" y="613"/>
                    <a:pt x="1206" y="613"/>
                    <a:pt x="1206" y="613"/>
                  </a:cubicBezTo>
                  <a:cubicBezTo>
                    <a:pt x="1207" y="614"/>
                    <a:pt x="1211" y="614"/>
                    <a:pt x="1214" y="615"/>
                  </a:cubicBezTo>
                  <a:cubicBezTo>
                    <a:pt x="1214" y="615"/>
                    <a:pt x="1214" y="615"/>
                    <a:pt x="1214" y="615"/>
                  </a:cubicBezTo>
                  <a:cubicBezTo>
                    <a:pt x="1214" y="615"/>
                    <a:pt x="1218" y="616"/>
                    <a:pt x="1220" y="616"/>
                  </a:cubicBezTo>
                  <a:cubicBezTo>
                    <a:pt x="1220" y="616"/>
                    <a:pt x="1220" y="616"/>
                    <a:pt x="1220" y="616"/>
                  </a:cubicBezTo>
                  <a:cubicBezTo>
                    <a:pt x="1222" y="617"/>
                    <a:pt x="1223" y="618"/>
                    <a:pt x="1225" y="618"/>
                  </a:cubicBezTo>
                  <a:cubicBezTo>
                    <a:pt x="1225" y="618"/>
                    <a:pt x="1225" y="618"/>
                    <a:pt x="1225" y="618"/>
                  </a:cubicBezTo>
                  <a:cubicBezTo>
                    <a:pt x="1228" y="619"/>
                    <a:pt x="1229" y="620"/>
                    <a:pt x="1230" y="620"/>
                  </a:cubicBezTo>
                  <a:cubicBezTo>
                    <a:pt x="1230" y="620"/>
                    <a:pt x="1230" y="620"/>
                    <a:pt x="1230" y="620"/>
                  </a:cubicBezTo>
                  <a:cubicBezTo>
                    <a:pt x="1232" y="622"/>
                    <a:pt x="1235" y="621"/>
                    <a:pt x="1238" y="623"/>
                  </a:cubicBezTo>
                  <a:cubicBezTo>
                    <a:pt x="1238" y="623"/>
                    <a:pt x="1238" y="623"/>
                    <a:pt x="1238" y="623"/>
                  </a:cubicBezTo>
                  <a:cubicBezTo>
                    <a:pt x="1239" y="624"/>
                    <a:pt x="1242" y="624"/>
                    <a:pt x="1243" y="627"/>
                  </a:cubicBezTo>
                  <a:cubicBezTo>
                    <a:pt x="1243" y="627"/>
                    <a:pt x="1243" y="627"/>
                    <a:pt x="1243" y="627"/>
                  </a:cubicBezTo>
                  <a:cubicBezTo>
                    <a:pt x="1243" y="628"/>
                    <a:pt x="1244" y="630"/>
                    <a:pt x="1245" y="631"/>
                  </a:cubicBezTo>
                  <a:cubicBezTo>
                    <a:pt x="1245" y="631"/>
                    <a:pt x="1245" y="631"/>
                    <a:pt x="1245" y="631"/>
                  </a:cubicBezTo>
                  <a:cubicBezTo>
                    <a:pt x="1245" y="631"/>
                    <a:pt x="1245" y="631"/>
                    <a:pt x="1245" y="631"/>
                  </a:cubicBezTo>
                  <a:cubicBezTo>
                    <a:pt x="1246" y="631"/>
                    <a:pt x="1246" y="631"/>
                    <a:pt x="1246" y="631"/>
                  </a:cubicBezTo>
                  <a:cubicBezTo>
                    <a:pt x="1248" y="634"/>
                    <a:pt x="1248" y="634"/>
                    <a:pt x="1248" y="634"/>
                  </a:cubicBezTo>
                  <a:cubicBezTo>
                    <a:pt x="1248" y="634"/>
                    <a:pt x="1250" y="636"/>
                    <a:pt x="1252" y="637"/>
                  </a:cubicBezTo>
                  <a:cubicBezTo>
                    <a:pt x="1252" y="637"/>
                    <a:pt x="1252" y="637"/>
                    <a:pt x="1252" y="637"/>
                  </a:cubicBezTo>
                  <a:cubicBezTo>
                    <a:pt x="1254" y="638"/>
                    <a:pt x="1258" y="641"/>
                    <a:pt x="1259" y="642"/>
                  </a:cubicBezTo>
                  <a:cubicBezTo>
                    <a:pt x="1259" y="642"/>
                    <a:pt x="1259" y="642"/>
                    <a:pt x="1259" y="642"/>
                  </a:cubicBezTo>
                  <a:cubicBezTo>
                    <a:pt x="1261" y="644"/>
                    <a:pt x="1261" y="644"/>
                    <a:pt x="1261" y="644"/>
                  </a:cubicBezTo>
                  <a:cubicBezTo>
                    <a:pt x="1261" y="644"/>
                    <a:pt x="1264" y="646"/>
                    <a:pt x="1266" y="647"/>
                  </a:cubicBezTo>
                  <a:cubicBezTo>
                    <a:pt x="1266" y="647"/>
                    <a:pt x="1266" y="647"/>
                    <a:pt x="1266" y="647"/>
                  </a:cubicBezTo>
                  <a:cubicBezTo>
                    <a:pt x="1266" y="648"/>
                    <a:pt x="1269" y="651"/>
                    <a:pt x="1270" y="653"/>
                  </a:cubicBezTo>
                  <a:cubicBezTo>
                    <a:pt x="1270" y="653"/>
                    <a:pt x="1270" y="653"/>
                    <a:pt x="1270" y="653"/>
                  </a:cubicBezTo>
                  <a:cubicBezTo>
                    <a:pt x="1271" y="654"/>
                    <a:pt x="1272" y="655"/>
                    <a:pt x="1272" y="655"/>
                  </a:cubicBezTo>
                  <a:cubicBezTo>
                    <a:pt x="1272" y="655"/>
                    <a:pt x="1272" y="655"/>
                    <a:pt x="1272" y="655"/>
                  </a:cubicBezTo>
                  <a:cubicBezTo>
                    <a:pt x="1274" y="658"/>
                    <a:pt x="1274" y="658"/>
                    <a:pt x="1274" y="658"/>
                  </a:cubicBezTo>
                  <a:cubicBezTo>
                    <a:pt x="1274" y="658"/>
                    <a:pt x="1276" y="660"/>
                    <a:pt x="1276" y="663"/>
                  </a:cubicBezTo>
                  <a:cubicBezTo>
                    <a:pt x="1276" y="663"/>
                    <a:pt x="1276" y="663"/>
                    <a:pt x="1276" y="663"/>
                  </a:cubicBezTo>
                  <a:cubicBezTo>
                    <a:pt x="1276" y="663"/>
                    <a:pt x="1276" y="663"/>
                    <a:pt x="1276" y="664"/>
                  </a:cubicBezTo>
                  <a:cubicBezTo>
                    <a:pt x="1276" y="664"/>
                    <a:pt x="1276" y="664"/>
                    <a:pt x="1276" y="664"/>
                  </a:cubicBezTo>
                  <a:cubicBezTo>
                    <a:pt x="1276" y="664"/>
                    <a:pt x="1276" y="664"/>
                    <a:pt x="1276" y="664"/>
                  </a:cubicBezTo>
                  <a:cubicBezTo>
                    <a:pt x="1276" y="664"/>
                    <a:pt x="1276" y="664"/>
                    <a:pt x="1276" y="664"/>
                  </a:cubicBezTo>
                  <a:cubicBezTo>
                    <a:pt x="1276" y="664"/>
                    <a:pt x="1277" y="664"/>
                    <a:pt x="1278" y="664"/>
                  </a:cubicBezTo>
                  <a:cubicBezTo>
                    <a:pt x="1278" y="664"/>
                    <a:pt x="1278" y="664"/>
                    <a:pt x="1278" y="664"/>
                  </a:cubicBezTo>
                  <a:cubicBezTo>
                    <a:pt x="1281" y="665"/>
                    <a:pt x="1283" y="666"/>
                    <a:pt x="1284" y="667"/>
                  </a:cubicBezTo>
                  <a:cubicBezTo>
                    <a:pt x="1284" y="667"/>
                    <a:pt x="1284" y="667"/>
                    <a:pt x="1284" y="667"/>
                  </a:cubicBezTo>
                  <a:cubicBezTo>
                    <a:pt x="1284" y="668"/>
                    <a:pt x="1284" y="668"/>
                    <a:pt x="1284" y="668"/>
                  </a:cubicBezTo>
                  <a:cubicBezTo>
                    <a:pt x="1286" y="671"/>
                    <a:pt x="1286" y="671"/>
                    <a:pt x="1286" y="671"/>
                  </a:cubicBezTo>
                  <a:cubicBezTo>
                    <a:pt x="1287" y="672"/>
                    <a:pt x="1289" y="674"/>
                    <a:pt x="1290" y="676"/>
                  </a:cubicBezTo>
                  <a:cubicBezTo>
                    <a:pt x="1290" y="676"/>
                    <a:pt x="1290" y="676"/>
                    <a:pt x="1290" y="676"/>
                  </a:cubicBezTo>
                  <a:cubicBezTo>
                    <a:pt x="1291" y="678"/>
                    <a:pt x="1294" y="682"/>
                    <a:pt x="1295" y="683"/>
                  </a:cubicBezTo>
                  <a:cubicBezTo>
                    <a:pt x="1295" y="683"/>
                    <a:pt x="1295" y="683"/>
                    <a:pt x="1295" y="683"/>
                  </a:cubicBezTo>
                  <a:cubicBezTo>
                    <a:pt x="1297" y="684"/>
                    <a:pt x="1297" y="684"/>
                    <a:pt x="1297" y="684"/>
                  </a:cubicBezTo>
                  <a:cubicBezTo>
                    <a:pt x="1297" y="684"/>
                    <a:pt x="1301" y="686"/>
                    <a:pt x="1303" y="687"/>
                  </a:cubicBezTo>
                  <a:cubicBezTo>
                    <a:pt x="1303" y="687"/>
                    <a:pt x="1303" y="687"/>
                    <a:pt x="1303" y="687"/>
                  </a:cubicBezTo>
                  <a:cubicBezTo>
                    <a:pt x="1306" y="689"/>
                    <a:pt x="1307" y="690"/>
                    <a:pt x="1309" y="691"/>
                  </a:cubicBezTo>
                  <a:cubicBezTo>
                    <a:pt x="1309" y="691"/>
                    <a:pt x="1309" y="691"/>
                    <a:pt x="1309" y="691"/>
                  </a:cubicBezTo>
                  <a:cubicBezTo>
                    <a:pt x="1310" y="691"/>
                    <a:pt x="1311" y="691"/>
                    <a:pt x="1313" y="692"/>
                  </a:cubicBezTo>
                  <a:cubicBezTo>
                    <a:pt x="1313" y="692"/>
                    <a:pt x="1313" y="692"/>
                    <a:pt x="1313" y="692"/>
                  </a:cubicBezTo>
                  <a:cubicBezTo>
                    <a:pt x="1313" y="692"/>
                    <a:pt x="1314" y="691"/>
                    <a:pt x="1315" y="691"/>
                  </a:cubicBezTo>
                  <a:cubicBezTo>
                    <a:pt x="1315" y="691"/>
                    <a:pt x="1315" y="691"/>
                    <a:pt x="1315" y="691"/>
                  </a:cubicBezTo>
                  <a:cubicBezTo>
                    <a:pt x="1317" y="691"/>
                    <a:pt x="1319" y="692"/>
                    <a:pt x="1320" y="692"/>
                  </a:cubicBezTo>
                  <a:cubicBezTo>
                    <a:pt x="1320" y="692"/>
                    <a:pt x="1320" y="692"/>
                    <a:pt x="1320" y="692"/>
                  </a:cubicBezTo>
                  <a:cubicBezTo>
                    <a:pt x="1322" y="692"/>
                    <a:pt x="1323" y="692"/>
                    <a:pt x="1325" y="692"/>
                  </a:cubicBezTo>
                  <a:cubicBezTo>
                    <a:pt x="1325" y="692"/>
                    <a:pt x="1325" y="692"/>
                    <a:pt x="1325" y="692"/>
                  </a:cubicBezTo>
                  <a:cubicBezTo>
                    <a:pt x="1326" y="692"/>
                    <a:pt x="1328" y="692"/>
                    <a:pt x="1328" y="692"/>
                  </a:cubicBezTo>
                  <a:cubicBezTo>
                    <a:pt x="1328" y="692"/>
                    <a:pt x="1328" y="692"/>
                    <a:pt x="1328" y="692"/>
                  </a:cubicBezTo>
                  <a:cubicBezTo>
                    <a:pt x="1328" y="692"/>
                    <a:pt x="1328" y="692"/>
                    <a:pt x="1328" y="692"/>
                  </a:cubicBezTo>
                  <a:cubicBezTo>
                    <a:pt x="1328" y="692"/>
                    <a:pt x="1328" y="692"/>
                    <a:pt x="1328" y="692"/>
                  </a:cubicBezTo>
                  <a:cubicBezTo>
                    <a:pt x="1329" y="692"/>
                    <a:pt x="1330" y="692"/>
                    <a:pt x="1331" y="692"/>
                  </a:cubicBezTo>
                  <a:cubicBezTo>
                    <a:pt x="1331" y="692"/>
                    <a:pt x="1331" y="692"/>
                    <a:pt x="1331" y="692"/>
                  </a:cubicBezTo>
                  <a:cubicBezTo>
                    <a:pt x="1331" y="693"/>
                    <a:pt x="1332" y="693"/>
                    <a:pt x="1332" y="695"/>
                  </a:cubicBezTo>
                  <a:cubicBezTo>
                    <a:pt x="1332" y="695"/>
                    <a:pt x="1332" y="695"/>
                    <a:pt x="1332" y="695"/>
                  </a:cubicBezTo>
                  <a:cubicBezTo>
                    <a:pt x="1332" y="697"/>
                    <a:pt x="1331" y="697"/>
                    <a:pt x="1329" y="700"/>
                  </a:cubicBezTo>
                  <a:cubicBezTo>
                    <a:pt x="1329" y="700"/>
                    <a:pt x="1329" y="700"/>
                    <a:pt x="1329" y="700"/>
                  </a:cubicBezTo>
                  <a:cubicBezTo>
                    <a:pt x="1327" y="702"/>
                    <a:pt x="1327" y="703"/>
                    <a:pt x="1327" y="704"/>
                  </a:cubicBezTo>
                  <a:cubicBezTo>
                    <a:pt x="1327" y="704"/>
                    <a:pt x="1327" y="704"/>
                    <a:pt x="1327" y="704"/>
                  </a:cubicBezTo>
                  <a:cubicBezTo>
                    <a:pt x="1327" y="706"/>
                    <a:pt x="1326" y="709"/>
                    <a:pt x="1326" y="710"/>
                  </a:cubicBezTo>
                  <a:cubicBezTo>
                    <a:pt x="1326" y="710"/>
                    <a:pt x="1326" y="710"/>
                    <a:pt x="1326" y="710"/>
                  </a:cubicBezTo>
                  <a:cubicBezTo>
                    <a:pt x="1326" y="710"/>
                    <a:pt x="1326" y="710"/>
                    <a:pt x="1326" y="710"/>
                  </a:cubicBezTo>
                  <a:cubicBezTo>
                    <a:pt x="1326" y="711"/>
                    <a:pt x="1326" y="711"/>
                    <a:pt x="1326" y="711"/>
                  </a:cubicBezTo>
                  <a:cubicBezTo>
                    <a:pt x="1325" y="712"/>
                    <a:pt x="1325" y="713"/>
                    <a:pt x="1325" y="713"/>
                  </a:cubicBezTo>
                  <a:cubicBezTo>
                    <a:pt x="1325" y="713"/>
                    <a:pt x="1325" y="713"/>
                    <a:pt x="1325" y="713"/>
                  </a:cubicBezTo>
                  <a:cubicBezTo>
                    <a:pt x="1325" y="713"/>
                    <a:pt x="1325" y="713"/>
                    <a:pt x="1325" y="713"/>
                  </a:cubicBezTo>
                  <a:cubicBezTo>
                    <a:pt x="1325" y="713"/>
                    <a:pt x="1325" y="713"/>
                    <a:pt x="1325" y="713"/>
                  </a:cubicBezTo>
                  <a:cubicBezTo>
                    <a:pt x="1325" y="713"/>
                    <a:pt x="1326" y="713"/>
                    <a:pt x="1327" y="714"/>
                  </a:cubicBezTo>
                  <a:cubicBezTo>
                    <a:pt x="1327" y="714"/>
                    <a:pt x="1327" y="714"/>
                    <a:pt x="1327" y="714"/>
                  </a:cubicBezTo>
                  <a:cubicBezTo>
                    <a:pt x="1334" y="715"/>
                    <a:pt x="1336" y="719"/>
                    <a:pt x="1337" y="724"/>
                  </a:cubicBezTo>
                  <a:cubicBezTo>
                    <a:pt x="1337" y="724"/>
                    <a:pt x="1337" y="724"/>
                    <a:pt x="1337" y="724"/>
                  </a:cubicBezTo>
                  <a:cubicBezTo>
                    <a:pt x="1337" y="727"/>
                    <a:pt x="1337" y="730"/>
                    <a:pt x="1338" y="733"/>
                  </a:cubicBezTo>
                  <a:cubicBezTo>
                    <a:pt x="1338" y="733"/>
                    <a:pt x="1338" y="733"/>
                    <a:pt x="1338" y="733"/>
                  </a:cubicBezTo>
                  <a:cubicBezTo>
                    <a:pt x="1338" y="735"/>
                    <a:pt x="1339" y="738"/>
                    <a:pt x="1340" y="741"/>
                  </a:cubicBezTo>
                  <a:cubicBezTo>
                    <a:pt x="1340" y="741"/>
                    <a:pt x="1340" y="741"/>
                    <a:pt x="1340" y="741"/>
                  </a:cubicBezTo>
                  <a:cubicBezTo>
                    <a:pt x="1340" y="744"/>
                    <a:pt x="1341" y="748"/>
                    <a:pt x="1342" y="750"/>
                  </a:cubicBezTo>
                  <a:cubicBezTo>
                    <a:pt x="1342" y="750"/>
                    <a:pt x="1342" y="750"/>
                    <a:pt x="1342" y="750"/>
                  </a:cubicBezTo>
                  <a:cubicBezTo>
                    <a:pt x="1343" y="753"/>
                    <a:pt x="1344" y="757"/>
                    <a:pt x="1344" y="760"/>
                  </a:cubicBezTo>
                  <a:cubicBezTo>
                    <a:pt x="1344" y="760"/>
                    <a:pt x="1344" y="760"/>
                    <a:pt x="1344" y="760"/>
                  </a:cubicBezTo>
                  <a:cubicBezTo>
                    <a:pt x="1345" y="763"/>
                    <a:pt x="1345" y="763"/>
                    <a:pt x="1345" y="763"/>
                  </a:cubicBezTo>
                  <a:cubicBezTo>
                    <a:pt x="1345" y="763"/>
                    <a:pt x="1345" y="768"/>
                    <a:pt x="1345" y="770"/>
                  </a:cubicBezTo>
                  <a:cubicBezTo>
                    <a:pt x="1345" y="770"/>
                    <a:pt x="1345" y="770"/>
                    <a:pt x="1345" y="770"/>
                  </a:cubicBezTo>
                  <a:cubicBezTo>
                    <a:pt x="1345" y="773"/>
                    <a:pt x="1345" y="775"/>
                    <a:pt x="1346" y="777"/>
                  </a:cubicBezTo>
                  <a:cubicBezTo>
                    <a:pt x="1346" y="777"/>
                    <a:pt x="1346" y="777"/>
                    <a:pt x="1346" y="777"/>
                  </a:cubicBezTo>
                  <a:cubicBezTo>
                    <a:pt x="1347" y="780"/>
                    <a:pt x="1348" y="780"/>
                    <a:pt x="1350" y="784"/>
                  </a:cubicBezTo>
                  <a:cubicBezTo>
                    <a:pt x="1350" y="784"/>
                    <a:pt x="1350" y="784"/>
                    <a:pt x="1350" y="784"/>
                  </a:cubicBezTo>
                  <a:cubicBezTo>
                    <a:pt x="1351" y="786"/>
                    <a:pt x="1354" y="789"/>
                    <a:pt x="1355" y="790"/>
                  </a:cubicBezTo>
                  <a:cubicBezTo>
                    <a:pt x="1355" y="790"/>
                    <a:pt x="1355" y="790"/>
                    <a:pt x="1355" y="790"/>
                  </a:cubicBezTo>
                  <a:cubicBezTo>
                    <a:pt x="1357" y="793"/>
                    <a:pt x="1357" y="793"/>
                    <a:pt x="1357" y="793"/>
                  </a:cubicBezTo>
                  <a:cubicBezTo>
                    <a:pt x="1357" y="793"/>
                    <a:pt x="1359" y="796"/>
                    <a:pt x="1361" y="798"/>
                  </a:cubicBezTo>
                  <a:cubicBezTo>
                    <a:pt x="1361" y="798"/>
                    <a:pt x="1361" y="798"/>
                    <a:pt x="1361" y="798"/>
                  </a:cubicBezTo>
                  <a:cubicBezTo>
                    <a:pt x="1362" y="800"/>
                    <a:pt x="1364" y="803"/>
                    <a:pt x="1365" y="804"/>
                  </a:cubicBezTo>
                  <a:cubicBezTo>
                    <a:pt x="1365" y="804"/>
                    <a:pt x="1365" y="804"/>
                    <a:pt x="1365" y="804"/>
                  </a:cubicBezTo>
                  <a:cubicBezTo>
                    <a:pt x="1365" y="804"/>
                    <a:pt x="1365" y="804"/>
                    <a:pt x="1365" y="804"/>
                  </a:cubicBezTo>
                  <a:cubicBezTo>
                    <a:pt x="1366" y="804"/>
                    <a:pt x="1366" y="804"/>
                    <a:pt x="1366" y="804"/>
                  </a:cubicBezTo>
                  <a:cubicBezTo>
                    <a:pt x="1368" y="807"/>
                    <a:pt x="1368" y="807"/>
                    <a:pt x="1368" y="807"/>
                  </a:cubicBezTo>
                  <a:cubicBezTo>
                    <a:pt x="1368" y="808"/>
                    <a:pt x="1370" y="810"/>
                    <a:pt x="1370" y="813"/>
                  </a:cubicBezTo>
                  <a:cubicBezTo>
                    <a:pt x="1370" y="813"/>
                    <a:pt x="1370" y="813"/>
                    <a:pt x="1370" y="813"/>
                  </a:cubicBezTo>
                  <a:cubicBezTo>
                    <a:pt x="1370" y="814"/>
                    <a:pt x="1370" y="816"/>
                    <a:pt x="1370" y="818"/>
                  </a:cubicBezTo>
                  <a:cubicBezTo>
                    <a:pt x="1370" y="818"/>
                    <a:pt x="1370" y="818"/>
                    <a:pt x="1370" y="818"/>
                  </a:cubicBezTo>
                  <a:cubicBezTo>
                    <a:pt x="1370" y="820"/>
                    <a:pt x="1370" y="822"/>
                    <a:pt x="1371" y="823"/>
                  </a:cubicBezTo>
                  <a:cubicBezTo>
                    <a:pt x="1371" y="823"/>
                    <a:pt x="1371" y="823"/>
                    <a:pt x="1371" y="823"/>
                  </a:cubicBezTo>
                  <a:cubicBezTo>
                    <a:pt x="1371" y="823"/>
                    <a:pt x="1371" y="823"/>
                    <a:pt x="1374" y="823"/>
                  </a:cubicBezTo>
                  <a:cubicBezTo>
                    <a:pt x="1374" y="823"/>
                    <a:pt x="1374" y="823"/>
                    <a:pt x="1374" y="823"/>
                  </a:cubicBezTo>
                  <a:cubicBezTo>
                    <a:pt x="1377" y="823"/>
                    <a:pt x="1380" y="824"/>
                    <a:pt x="1383" y="824"/>
                  </a:cubicBezTo>
                  <a:cubicBezTo>
                    <a:pt x="1383" y="824"/>
                    <a:pt x="1383" y="824"/>
                    <a:pt x="1383" y="824"/>
                  </a:cubicBezTo>
                  <a:cubicBezTo>
                    <a:pt x="1386" y="824"/>
                    <a:pt x="1389" y="824"/>
                    <a:pt x="1392" y="824"/>
                  </a:cubicBezTo>
                  <a:cubicBezTo>
                    <a:pt x="1392" y="824"/>
                    <a:pt x="1392" y="824"/>
                    <a:pt x="1392" y="824"/>
                  </a:cubicBezTo>
                  <a:cubicBezTo>
                    <a:pt x="1393" y="824"/>
                    <a:pt x="1393" y="824"/>
                    <a:pt x="1393" y="824"/>
                  </a:cubicBezTo>
                  <a:cubicBezTo>
                    <a:pt x="1393" y="824"/>
                    <a:pt x="1393" y="824"/>
                    <a:pt x="1393" y="824"/>
                  </a:cubicBezTo>
                  <a:cubicBezTo>
                    <a:pt x="1397" y="824"/>
                    <a:pt x="1400" y="824"/>
                    <a:pt x="1403" y="823"/>
                  </a:cubicBezTo>
                  <a:cubicBezTo>
                    <a:pt x="1403" y="823"/>
                    <a:pt x="1403" y="823"/>
                    <a:pt x="1403" y="823"/>
                  </a:cubicBezTo>
                  <a:cubicBezTo>
                    <a:pt x="1403" y="823"/>
                    <a:pt x="1408" y="823"/>
                    <a:pt x="1412" y="823"/>
                  </a:cubicBezTo>
                  <a:cubicBezTo>
                    <a:pt x="1412" y="823"/>
                    <a:pt x="1412" y="823"/>
                    <a:pt x="1412" y="823"/>
                  </a:cubicBezTo>
                  <a:cubicBezTo>
                    <a:pt x="1412" y="823"/>
                    <a:pt x="1412" y="823"/>
                    <a:pt x="1412" y="823"/>
                  </a:cubicBezTo>
                  <a:cubicBezTo>
                    <a:pt x="1412" y="823"/>
                    <a:pt x="1412" y="823"/>
                    <a:pt x="1412" y="823"/>
                  </a:cubicBezTo>
                  <a:cubicBezTo>
                    <a:pt x="1415" y="823"/>
                    <a:pt x="1419" y="824"/>
                    <a:pt x="1422" y="825"/>
                  </a:cubicBezTo>
                  <a:cubicBezTo>
                    <a:pt x="1422" y="825"/>
                    <a:pt x="1422" y="825"/>
                    <a:pt x="1422" y="825"/>
                  </a:cubicBezTo>
                  <a:cubicBezTo>
                    <a:pt x="1424" y="826"/>
                    <a:pt x="1424" y="826"/>
                    <a:pt x="1424" y="826"/>
                  </a:cubicBezTo>
                  <a:cubicBezTo>
                    <a:pt x="1424" y="826"/>
                    <a:pt x="1427" y="828"/>
                    <a:pt x="1430" y="829"/>
                  </a:cubicBezTo>
                  <a:cubicBezTo>
                    <a:pt x="1430" y="829"/>
                    <a:pt x="1430" y="829"/>
                    <a:pt x="1430" y="829"/>
                  </a:cubicBezTo>
                  <a:cubicBezTo>
                    <a:pt x="1434" y="830"/>
                    <a:pt x="1437" y="831"/>
                    <a:pt x="1440" y="832"/>
                  </a:cubicBezTo>
                  <a:cubicBezTo>
                    <a:pt x="1440" y="832"/>
                    <a:pt x="1440" y="832"/>
                    <a:pt x="1440" y="832"/>
                  </a:cubicBezTo>
                  <a:cubicBezTo>
                    <a:pt x="1441" y="833"/>
                    <a:pt x="1442" y="834"/>
                    <a:pt x="1443" y="834"/>
                  </a:cubicBezTo>
                  <a:cubicBezTo>
                    <a:pt x="1443" y="834"/>
                    <a:pt x="1443" y="834"/>
                    <a:pt x="1443" y="834"/>
                  </a:cubicBezTo>
                  <a:cubicBezTo>
                    <a:pt x="1444" y="835"/>
                    <a:pt x="1448" y="836"/>
                    <a:pt x="1451" y="837"/>
                  </a:cubicBezTo>
                  <a:cubicBezTo>
                    <a:pt x="1451" y="837"/>
                    <a:pt x="1451" y="837"/>
                    <a:pt x="1451" y="837"/>
                  </a:cubicBezTo>
                  <a:cubicBezTo>
                    <a:pt x="1454" y="838"/>
                    <a:pt x="1457" y="839"/>
                    <a:pt x="1460" y="840"/>
                  </a:cubicBezTo>
                  <a:cubicBezTo>
                    <a:pt x="1460" y="840"/>
                    <a:pt x="1460" y="840"/>
                    <a:pt x="1460" y="840"/>
                  </a:cubicBezTo>
                  <a:cubicBezTo>
                    <a:pt x="1463" y="841"/>
                    <a:pt x="1465" y="842"/>
                    <a:pt x="1468" y="843"/>
                  </a:cubicBezTo>
                  <a:cubicBezTo>
                    <a:pt x="1468" y="843"/>
                    <a:pt x="1468" y="843"/>
                    <a:pt x="1468" y="843"/>
                  </a:cubicBezTo>
                  <a:cubicBezTo>
                    <a:pt x="1471" y="843"/>
                    <a:pt x="1474" y="844"/>
                    <a:pt x="1477" y="844"/>
                  </a:cubicBezTo>
                  <a:cubicBezTo>
                    <a:pt x="1477" y="844"/>
                    <a:pt x="1477" y="844"/>
                    <a:pt x="1477" y="844"/>
                  </a:cubicBezTo>
                  <a:cubicBezTo>
                    <a:pt x="1480" y="845"/>
                    <a:pt x="1482" y="845"/>
                    <a:pt x="1485" y="846"/>
                  </a:cubicBezTo>
                  <a:cubicBezTo>
                    <a:pt x="1485" y="846"/>
                    <a:pt x="1485" y="846"/>
                    <a:pt x="1485" y="846"/>
                  </a:cubicBezTo>
                  <a:cubicBezTo>
                    <a:pt x="1485" y="846"/>
                    <a:pt x="1489" y="847"/>
                    <a:pt x="1492" y="847"/>
                  </a:cubicBezTo>
                  <a:cubicBezTo>
                    <a:pt x="1492" y="847"/>
                    <a:pt x="1492" y="847"/>
                    <a:pt x="1492" y="847"/>
                  </a:cubicBezTo>
                  <a:cubicBezTo>
                    <a:pt x="1495" y="848"/>
                    <a:pt x="1498" y="848"/>
                    <a:pt x="1501" y="849"/>
                  </a:cubicBezTo>
                  <a:cubicBezTo>
                    <a:pt x="1501" y="849"/>
                    <a:pt x="1501" y="849"/>
                    <a:pt x="1501" y="849"/>
                  </a:cubicBezTo>
                  <a:cubicBezTo>
                    <a:pt x="1504" y="849"/>
                    <a:pt x="1506" y="850"/>
                    <a:pt x="1508" y="851"/>
                  </a:cubicBezTo>
                  <a:cubicBezTo>
                    <a:pt x="1508" y="851"/>
                    <a:pt x="1508" y="851"/>
                    <a:pt x="1508" y="851"/>
                  </a:cubicBezTo>
                  <a:cubicBezTo>
                    <a:pt x="1508" y="851"/>
                    <a:pt x="1513" y="852"/>
                    <a:pt x="1515" y="852"/>
                  </a:cubicBezTo>
                  <a:cubicBezTo>
                    <a:pt x="1515" y="852"/>
                    <a:pt x="1515" y="852"/>
                    <a:pt x="1515" y="852"/>
                  </a:cubicBezTo>
                  <a:cubicBezTo>
                    <a:pt x="1517" y="853"/>
                    <a:pt x="1522" y="854"/>
                    <a:pt x="1524" y="854"/>
                  </a:cubicBezTo>
                  <a:cubicBezTo>
                    <a:pt x="1524" y="854"/>
                    <a:pt x="1524" y="854"/>
                    <a:pt x="1524" y="854"/>
                  </a:cubicBezTo>
                  <a:cubicBezTo>
                    <a:pt x="1528" y="854"/>
                    <a:pt x="1530" y="855"/>
                    <a:pt x="1534" y="856"/>
                  </a:cubicBezTo>
                  <a:cubicBezTo>
                    <a:pt x="1534" y="856"/>
                    <a:pt x="1534" y="856"/>
                    <a:pt x="1534" y="856"/>
                  </a:cubicBezTo>
                  <a:cubicBezTo>
                    <a:pt x="1535" y="856"/>
                    <a:pt x="1539" y="857"/>
                    <a:pt x="1541" y="857"/>
                  </a:cubicBezTo>
                  <a:cubicBezTo>
                    <a:pt x="1541" y="857"/>
                    <a:pt x="1541" y="857"/>
                    <a:pt x="1541" y="857"/>
                  </a:cubicBezTo>
                  <a:cubicBezTo>
                    <a:pt x="1546" y="857"/>
                    <a:pt x="1550" y="856"/>
                    <a:pt x="1554" y="856"/>
                  </a:cubicBezTo>
                  <a:cubicBezTo>
                    <a:pt x="1554" y="856"/>
                    <a:pt x="1554" y="856"/>
                    <a:pt x="1554" y="856"/>
                  </a:cubicBezTo>
                  <a:cubicBezTo>
                    <a:pt x="1554" y="856"/>
                    <a:pt x="1559" y="856"/>
                    <a:pt x="1561" y="855"/>
                  </a:cubicBezTo>
                  <a:cubicBezTo>
                    <a:pt x="1561" y="855"/>
                    <a:pt x="1561" y="855"/>
                    <a:pt x="1561" y="855"/>
                  </a:cubicBezTo>
                  <a:cubicBezTo>
                    <a:pt x="1563" y="855"/>
                    <a:pt x="1566" y="854"/>
                    <a:pt x="1568" y="854"/>
                  </a:cubicBezTo>
                  <a:cubicBezTo>
                    <a:pt x="1568" y="854"/>
                    <a:pt x="1568" y="854"/>
                    <a:pt x="1568" y="854"/>
                  </a:cubicBezTo>
                  <a:cubicBezTo>
                    <a:pt x="1569" y="854"/>
                    <a:pt x="1571" y="855"/>
                    <a:pt x="1572" y="855"/>
                  </a:cubicBezTo>
                  <a:cubicBezTo>
                    <a:pt x="1572" y="855"/>
                    <a:pt x="1572" y="855"/>
                    <a:pt x="1572" y="855"/>
                  </a:cubicBezTo>
                  <a:cubicBezTo>
                    <a:pt x="1572" y="855"/>
                    <a:pt x="1575" y="855"/>
                    <a:pt x="1577" y="855"/>
                  </a:cubicBezTo>
                  <a:cubicBezTo>
                    <a:pt x="1577" y="855"/>
                    <a:pt x="1577" y="855"/>
                    <a:pt x="1577" y="855"/>
                  </a:cubicBezTo>
                  <a:cubicBezTo>
                    <a:pt x="1578" y="855"/>
                    <a:pt x="1580" y="855"/>
                    <a:pt x="1581" y="855"/>
                  </a:cubicBezTo>
                  <a:cubicBezTo>
                    <a:pt x="1581" y="855"/>
                    <a:pt x="1581" y="855"/>
                    <a:pt x="1581" y="855"/>
                  </a:cubicBezTo>
                  <a:cubicBezTo>
                    <a:pt x="1582" y="855"/>
                    <a:pt x="1583" y="855"/>
                    <a:pt x="1583" y="855"/>
                  </a:cubicBezTo>
                  <a:cubicBezTo>
                    <a:pt x="1583" y="855"/>
                    <a:pt x="1583" y="855"/>
                    <a:pt x="1583" y="855"/>
                  </a:cubicBezTo>
                  <a:cubicBezTo>
                    <a:pt x="1585" y="854"/>
                    <a:pt x="1587" y="853"/>
                    <a:pt x="1589" y="853"/>
                  </a:cubicBezTo>
                  <a:cubicBezTo>
                    <a:pt x="1589" y="853"/>
                    <a:pt x="1589" y="853"/>
                    <a:pt x="1589" y="853"/>
                  </a:cubicBezTo>
                  <a:cubicBezTo>
                    <a:pt x="1590" y="853"/>
                    <a:pt x="1590" y="853"/>
                    <a:pt x="1591" y="853"/>
                  </a:cubicBezTo>
                  <a:cubicBezTo>
                    <a:pt x="1591" y="853"/>
                    <a:pt x="1591" y="853"/>
                    <a:pt x="1591" y="853"/>
                  </a:cubicBezTo>
                  <a:cubicBezTo>
                    <a:pt x="1594" y="853"/>
                    <a:pt x="1597" y="853"/>
                    <a:pt x="1599" y="854"/>
                  </a:cubicBezTo>
                  <a:cubicBezTo>
                    <a:pt x="1599" y="854"/>
                    <a:pt x="1599" y="854"/>
                    <a:pt x="1599" y="854"/>
                  </a:cubicBezTo>
                  <a:cubicBezTo>
                    <a:pt x="1599" y="854"/>
                    <a:pt x="1599" y="854"/>
                    <a:pt x="1599" y="854"/>
                  </a:cubicBezTo>
                  <a:cubicBezTo>
                    <a:pt x="1599" y="854"/>
                    <a:pt x="1599" y="854"/>
                    <a:pt x="1599" y="854"/>
                  </a:cubicBezTo>
                  <a:cubicBezTo>
                    <a:pt x="1602" y="854"/>
                    <a:pt x="1604" y="854"/>
                    <a:pt x="1606" y="854"/>
                  </a:cubicBezTo>
                  <a:cubicBezTo>
                    <a:pt x="1606" y="854"/>
                    <a:pt x="1606" y="854"/>
                    <a:pt x="1606" y="854"/>
                  </a:cubicBezTo>
                  <a:cubicBezTo>
                    <a:pt x="1608" y="854"/>
                    <a:pt x="1610" y="855"/>
                    <a:pt x="1612" y="855"/>
                  </a:cubicBezTo>
                  <a:cubicBezTo>
                    <a:pt x="1612" y="855"/>
                    <a:pt x="1612" y="855"/>
                    <a:pt x="1612" y="855"/>
                  </a:cubicBezTo>
                  <a:cubicBezTo>
                    <a:pt x="1613" y="856"/>
                    <a:pt x="1615" y="856"/>
                    <a:pt x="1616" y="857"/>
                  </a:cubicBezTo>
                  <a:cubicBezTo>
                    <a:pt x="1616" y="857"/>
                    <a:pt x="1616" y="857"/>
                    <a:pt x="1616" y="857"/>
                  </a:cubicBezTo>
                  <a:cubicBezTo>
                    <a:pt x="1618" y="857"/>
                    <a:pt x="1620" y="858"/>
                    <a:pt x="1622" y="858"/>
                  </a:cubicBezTo>
                  <a:cubicBezTo>
                    <a:pt x="1622" y="858"/>
                    <a:pt x="1622" y="858"/>
                    <a:pt x="1622" y="858"/>
                  </a:cubicBezTo>
                  <a:cubicBezTo>
                    <a:pt x="1625" y="859"/>
                    <a:pt x="1631" y="862"/>
                    <a:pt x="1633" y="862"/>
                  </a:cubicBezTo>
                  <a:cubicBezTo>
                    <a:pt x="1633" y="862"/>
                    <a:pt x="1633" y="862"/>
                    <a:pt x="1633" y="862"/>
                  </a:cubicBezTo>
                  <a:cubicBezTo>
                    <a:pt x="1633" y="862"/>
                    <a:pt x="1633" y="862"/>
                    <a:pt x="1633" y="862"/>
                  </a:cubicBezTo>
                  <a:cubicBezTo>
                    <a:pt x="1633" y="862"/>
                    <a:pt x="1633" y="862"/>
                    <a:pt x="1633" y="862"/>
                  </a:cubicBezTo>
                  <a:cubicBezTo>
                    <a:pt x="1636" y="863"/>
                    <a:pt x="1636" y="863"/>
                    <a:pt x="1636" y="863"/>
                  </a:cubicBezTo>
                  <a:cubicBezTo>
                    <a:pt x="1636" y="863"/>
                    <a:pt x="1639" y="865"/>
                    <a:pt x="1643" y="866"/>
                  </a:cubicBezTo>
                  <a:cubicBezTo>
                    <a:pt x="1643" y="866"/>
                    <a:pt x="1643" y="866"/>
                    <a:pt x="1643" y="866"/>
                  </a:cubicBezTo>
                  <a:cubicBezTo>
                    <a:pt x="1646" y="867"/>
                    <a:pt x="1650" y="868"/>
                    <a:pt x="1653" y="870"/>
                  </a:cubicBezTo>
                  <a:cubicBezTo>
                    <a:pt x="1653" y="870"/>
                    <a:pt x="1653" y="870"/>
                    <a:pt x="1653" y="870"/>
                  </a:cubicBezTo>
                  <a:cubicBezTo>
                    <a:pt x="1656" y="871"/>
                    <a:pt x="1659" y="872"/>
                    <a:pt x="1662" y="873"/>
                  </a:cubicBezTo>
                  <a:cubicBezTo>
                    <a:pt x="1662" y="873"/>
                    <a:pt x="1662" y="873"/>
                    <a:pt x="1662" y="873"/>
                  </a:cubicBezTo>
                  <a:cubicBezTo>
                    <a:pt x="1664" y="873"/>
                    <a:pt x="1667" y="874"/>
                    <a:pt x="1668" y="874"/>
                  </a:cubicBezTo>
                  <a:cubicBezTo>
                    <a:pt x="1668" y="874"/>
                    <a:pt x="1668" y="874"/>
                    <a:pt x="1668" y="874"/>
                  </a:cubicBezTo>
                  <a:cubicBezTo>
                    <a:pt x="1672" y="874"/>
                    <a:pt x="1674" y="876"/>
                    <a:pt x="1676" y="879"/>
                  </a:cubicBezTo>
                  <a:cubicBezTo>
                    <a:pt x="1676" y="879"/>
                    <a:pt x="1676" y="879"/>
                    <a:pt x="1676" y="879"/>
                  </a:cubicBezTo>
                  <a:cubicBezTo>
                    <a:pt x="1676" y="879"/>
                    <a:pt x="1678" y="881"/>
                    <a:pt x="1679" y="884"/>
                  </a:cubicBezTo>
                  <a:cubicBezTo>
                    <a:pt x="1679" y="884"/>
                    <a:pt x="1679" y="884"/>
                    <a:pt x="1679" y="884"/>
                  </a:cubicBezTo>
                  <a:cubicBezTo>
                    <a:pt x="1681" y="886"/>
                    <a:pt x="1683" y="890"/>
                    <a:pt x="1683" y="891"/>
                  </a:cubicBezTo>
                  <a:cubicBezTo>
                    <a:pt x="1683" y="891"/>
                    <a:pt x="1683" y="891"/>
                    <a:pt x="1683" y="891"/>
                  </a:cubicBezTo>
                  <a:cubicBezTo>
                    <a:pt x="1684" y="894"/>
                    <a:pt x="1684" y="894"/>
                    <a:pt x="1684" y="894"/>
                  </a:cubicBezTo>
                  <a:cubicBezTo>
                    <a:pt x="1687" y="899"/>
                    <a:pt x="1686" y="899"/>
                    <a:pt x="1692" y="902"/>
                  </a:cubicBezTo>
                  <a:cubicBezTo>
                    <a:pt x="1692" y="902"/>
                    <a:pt x="1692" y="902"/>
                    <a:pt x="1692" y="902"/>
                  </a:cubicBezTo>
                  <a:cubicBezTo>
                    <a:pt x="1696" y="904"/>
                    <a:pt x="1698" y="904"/>
                    <a:pt x="1701" y="904"/>
                  </a:cubicBezTo>
                  <a:cubicBezTo>
                    <a:pt x="1701" y="904"/>
                    <a:pt x="1701" y="904"/>
                    <a:pt x="1701" y="904"/>
                  </a:cubicBezTo>
                  <a:cubicBezTo>
                    <a:pt x="1704" y="905"/>
                    <a:pt x="1708" y="905"/>
                    <a:pt x="1712" y="905"/>
                  </a:cubicBezTo>
                  <a:cubicBezTo>
                    <a:pt x="1712" y="905"/>
                    <a:pt x="1712" y="905"/>
                    <a:pt x="1712" y="905"/>
                  </a:cubicBezTo>
                  <a:cubicBezTo>
                    <a:pt x="1714" y="905"/>
                    <a:pt x="1717" y="905"/>
                    <a:pt x="1719" y="906"/>
                  </a:cubicBezTo>
                  <a:cubicBezTo>
                    <a:pt x="1719" y="906"/>
                    <a:pt x="1719" y="906"/>
                    <a:pt x="1719" y="906"/>
                  </a:cubicBezTo>
                  <a:cubicBezTo>
                    <a:pt x="1722" y="907"/>
                    <a:pt x="1725" y="908"/>
                    <a:pt x="1728" y="910"/>
                  </a:cubicBezTo>
                  <a:cubicBezTo>
                    <a:pt x="1728" y="910"/>
                    <a:pt x="1728" y="910"/>
                    <a:pt x="1728" y="910"/>
                  </a:cubicBezTo>
                  <a:cubicBezTo>
                    <a:pt x="1730" y="911"/>
                    <a:pt x="1732" y="912"/>
                    <a:pt x="1734" y="914"/>
                  </a:cubicBezTo>
                  <a:cubicBezTo>
                    <a:pt x="1734" y="914"/>
                    <a:pt x="1734" y="914"/>
                    <a:pt x="1734" y="914"/>
                  </a:cubicBezTo>
                  <a:cubicBezTo>
                    <a:pt x="1736" y="916"/>
                    <a:pt x="1740" y="918"/>
                    <a:pt x="1740" y="918"/>
                  </a:cubicBezTo>
                  <a:cubicBezTo>
                    <a:pt x="1740" y="918"/>
                    <a:pt x="1740" y="918"/>
                    <a:pt x="1740" y="918"/>
                  </a:cubicBezTo>
                  <a:cubicBezTo>
                    <a:pt x="1742" y="920"/>
                    <a:pt x="1744" y="921"/>
                    <a:pt x="1747" y="923"/>
                  </a:cubicBezTo>
                  <a:cubicBezTo>
                    <a:pt x="1747" y="923"/>
                    <a:pt x="1747" y="923"/>
                    <a:pt x="1747" y="923"/>
                  </a:cubicBezTo>
                  <a:cubicBezTo>
                    <a:pt x="1749" y="924"/>
                    <a:pt x="1751" y="925"/>
                    <a:pt x="1753" y="926"/>
                  </a:cubicBezTo>
                  <a:cubicBezTo>
                    <a:pt x="1753" y="926"/>
                    <a:pt x="1753" y="926"/>
                    <a:pt x="1753" y="926"/>
                  </a:cubicBezTo>
                  <a:cubicBezTo>
                    <a:pt x="1755" y="927"/>
                    <a:pt x="1756" y="928"/>
                    <a:pt x="1758" y="929"/>
                  </a:cubicBezTo>
                  <a:cubicBezTo>
                    <a:pt x="1758" y="929"/>
                    <a:pt x="1758" y="929"/>
                    <a:pt x="1758" y="929"/>
                  </a:cubicBezTo>
                  <a:cubicBezTo>
                    <a:pt x="1758" y="929"/>
                    <a:pt x="1762" y="932"/>
                    <a:pt x="1763" y="933"/>
                  </a:cubicBezTo>
                  <a:cubicBezTo>
                    <a:pt x="1763" y="933"/>
                    <a:pt x="1763" y="933"/>
                    <a:pt x="1763" y="933"/>
                  </a:cubicBezTo>
                  <a:cubicBezTo>
                    <a:pt x="1767" y="935"/>
                    <a:pt x="1770" y="936"/>
                    <a:pt x="1773" y="937"/>
                  </a:cubicBezTo>
                  <a:cubicBezTo>
                    <a:pt x="1773" y="937"/>
                    <a:pt x="1773" y="937"/>
                    <a:pt x="1773" y="937"/>
                  </a:cubicBezTo>
                  <a:cubicBezTo>
                    <a:pt x="1773" y="937"/>
                    <a:pt x="1777" y="939"/>
                    <a:pt x="1780" y="940"/>
                  </a:cubicBezTo>
                  <a:cubicBezTo>
                    <a:pt x="1780" y="940"/>
                    <a:pt x="1780" y="940"/>
                    <a:pt x="1780" y="940"/>
                  </a:cubicBezTo>
                  <a:cubicBezTo>
                    <a:pt x="1782" y="940"/>
                    <a:pt x="1784" y="941"/>
                    <a:pt x="1787" y="941"/>
                  </a:cubicBezTo>
                  <a:cubicBezTo>
                    <a:pt x="1787" y="941"/>
                    <a:pt x="1787" y="941"/>
                    <a:pt x="1787" y="941"/>
                  </a:cubicBezTo>
                  <a:cubicBezTo>
                    <a:pt x="1788" y="941"/>
                    <a:pt x="1789" y="941"/>
                    <a:pt x="1790" y="941"/>
                  </a:cubicBezTo>
                  <a:cubicBezTo>
                    <a:pt x="1790" y="941"/>
                    <a:pt x="1790" y="941"/>
                    <a:pt x="1790" y="941"/>
                  </a:cubicBezTo>
                  <a:cubicBezTo>
                    <a:pt x="1792" y="941"/>
                    <a:pt x="1794" y="941"/>
                    <a:pt x="1796" y="940"/>
                  </a:cubicBezTo>
                  <a:cubicBezTo>
                    <a:pt x="1796" y="940"/>
                    <a:pt x="1796" y="940"/>
                    <a:pt x="1796" y="940"/>
                  </a:cubicBezTo>
                  <a:cubicBezTo>
                    <a:pt x="1799" y="940"/>
                    <a:pt x="1803" y="939"/>
                    <a:pt x="1806" y="939"/>
                  </a:cubicBezTo>
                  <a:cubicBezTo>
                    <a:pt x="1806" y="939"/>
                    <a:pt x="1806" y="939"/>
                    <a:pt x="1806" y="939"/>
                  </a:cubicBezTo>
                  <a:cubicBezTo>
                    <a:pt x="1806" y="939"/>
                    <a:pt x="1810" y="938"/>
                    <a:pt x="1814" y="938"/>
                  </a:cubicBezTo>
                  <a:cubicBezTo>
                    <a:pt x="1814" y="938"/>
                    <a:pt x="1814" y="938"/>
                    <a:pt x="1814" y="938"/>
                  </a:cubicBezTo>
                  <a:cubicBezTo>
                    <a:pt x="1818" y="937"/>
                    <a:pt x="1821" y="937"/>
                    <a:pt x="1821" y="937"/>
                  </a:cubicBezTo>
                  <a:cubicBezTo>
                    <a:pt x="1821" y="937"/>
                    <a:pt x="1821" y="937"/>
                    <a:pt x="1821" y="937"/>
                  </a:cubicBezTo>
                  <a:cubicBezTo>
                    <a:pt x="1823" y="936"/>
                    <a:pt x="1824" y="936"/>
                    <a:pt x="1825" y="936"/>
                  </a:cubicBezTo>
                  <a:cubicBezTo>
                    <a:pt x="1825" y="936"/>
                    <a:pt x="1825" y="936"/>
                    <a:pt x="1825" y="936"/>
                  </a:cubicBezTo>
                  <a:cubicBezTo>
                    <a:pt x="1826" y="936"/>
                    <a:pt x="1827" y="937"/>
                    <a:pt x="1827" y="938"/>
                  </a:cubicBezTo>
                  <a:cubicBezTo>
                    <a:pt x="1827" y="938"/>
                    <a:pt x="1827" y="938"/>
                    <a:pt x="1827" y="938"/>
                  </a:cubicBezTo>
                  <a:cubicBezTo>
                    <a:pt x="1828" y="939"/>
                    <a:pt x="1828" y="939"/>
                    <a:pt x="1828" y="940"/>
                  </a:cubicBezTo>
                  <a:cubicBezTo>
                    <a:pt x="1828" y="940"/>
                    <a:pt x="1828" y="940"/>
                    <a:pt x="1828" y="940"/>
                  </a:cubicBezTo>
                  <a:cubicBezTo>
                    <a:pt x="1828" y="941"/>
                    <a:pt x="1828" y="941"/>
                    <a:pt x="1828" y="941"/>
                  </a:cubicBezTo>
                  <a:cubicBezTo>
                    <a:pt x="1828" y="941"/>
                    <a:pt x="1828" y="941"/>
                    <a:pt x="1828" y="941"/>
                  </a:cubicBezTo>
                  <a:cubicBezTo>
                    <a:pt x="1828" y="941"/>
                    <a:pt x="1827" y="950"/>
                    <a:pt x="1827" y="952"/>
                  </a:cubicBezTo>
                  <a:cubicBezTo>
                    <a:pt x="1827" y="952"/>
                    <a:pt x="1827" y="952"/>
                    <a:pt x="1827" y="952"/>
                  </a:cubicBezTo>
                  <a:cubicBezTo>
                    <a:pt x="1827" y="953"/>
                    <a:pt x="1828" y="954"/>
                    <a:pt x="1828" y="955"/>
                  </a:cubicBezTo>
                  <a:cubicBezTo>
                    <a:pt x="1828" y="955"/>
                    <a:pt x="1828" y="955"/>
                    <a:pt x="1828" y="955"/>
                  </a:cubicBezTo>
                  <a:cubicBezTo>
                    <a:pt x="1828" y="955"/>
                    <a:pt x="1828" y="955"/>
                    <a:pt x="1830" y="955"/>
                  </a:cubicBezTo>
                  <a:cubicBezTo>
                    <a:pt x="1830" y="955"/>
                    <a:pt x="1830" y="955"/>
                    <a:pt x="1830" y="955"/>
                  </a:cubicBezTo>
                  <a:cubicBezTo>
                    <a:pt x="1830" y="955"/>
                    <a:pt x="1831" y="955"/>
                    <a:pt x="1832" y="955"/>
                  </a:cubicBezTo>
                  <a:cubicBezTo>
                    <a:pt x="1832" y="955"/>
                    <a:pt x="1832" y="955"/>
                    <a:pt x="1832" y="955"/>
                  </a:cubicBezTo>
                  <a:cubicBezTo>
                    <a:pt x="1835" y="955"/>
                    <a:pt x="1839" y="954"/>
                    <a:pt x="1839" y="954"/>
                  </a:cubicBezTo>
                  <a:cubicBezTo>
                    <a:pt x="1839" y="954"/>
                    <a:pt x="1839" y="954"/>
                    <a:pt x="1839" y="954"/>
                  </a:cubicBezTo>
                  <a:cubicBezTo>
                    <a:pt x="1842" y="954"/>
                    <a:pt x="1842" y="954"/>
                    <a:pt x="1842" y="954"/>
                  </a:cubicBezTo>
                  <a:cubicBezTo>
                    <a:pt x="1842" y="954"/>
                    <a:pt x="1847" y="954"/>
                    <a:pt x="1849" y="956"/>
                  </a:cubicBezTo>
                  <a:cubicBezTo>
                    <a:pt x="1849" y="956"/>
                    <a:pt x="1849" y="956"/>
                    <a:pt x="1849" y="956"/>
                  </a:cubicBezTo>
                  <a:cubicBezTo>
                    <a:pt x="1851" y="958"/>
                    <a:pt x="1852" y="960"/>
                    <a:pt x="1852" y="960"/>
                  </a:cubicBezTo>
                  <a:cubicBezTo>
                    <a:pt x="1852" y="960"/>
                    <a:pt x="1852" y="960"/>
                    <a:pt x="1852" y="960"/>
                  </a:cubicBezTo>
                  <a:cubicBezTo>
                    <a:pt x="1852" y="960"/>
                    <a:pt x="1852" y="960"/>
                    <a:pt x="1852" y="960"/>
                  </a:cubicBezTo>
                  <a:cubicBezTo>
                    <a:pt x="1852" y="960"/>
                    <a:pt x="1852" y="960"/>
                    <a:pt x="1852" y="960"/>
                  </a:cubicBezTo>
                  <a:cubicBezTo>
                    <a:pt x="1853" y="960"/>
                    <a:pt x="1854" y="959"/>
                    <a:pt x="1855" y="958"/>
                  </a:cubicBezTo>
                  <a:cubicBezTo>
                    <a:pt x="1855" y="958"/>
                    <a:pt x="1855" y="958"/>
                    <a:pt x="1855" y="958"/>
                  </a:cubicBezTo>
                  <a:cubicBezTo>
                    <a:pt x="1858" y="955"/>
                    <a:pt x="1858" y="955"/>
                    <a:pt x="1858" y="955"/>
                  </a:cubicBezTo>
                  <a:cubicBezTo>
                    <a:pt x="1858" y="955"/>
                    <a:pt x="1861" y="953"/>
                    <a:pt x="1862" y="952"/>
                  </a:cubicBezTo>
                  <a:cubicBezTo>
                    <a:pt x="1862" y="952"/>
                    <a:pt x="1862" y="952"/>
                    <a:pt x="1862" y="952"/>
                  </a:cubicBezTo>
                  <a:cubicBezTo>
                    <a:pt x="1864" y="950"/>
                    <a:pt x="1867" y="948"/>
                    <a:pt x="1870" y="947"/>
                  </a:cubicBezTo>
                  <a:cubicBezTo>
                    <a:pt x="1870" y="947"/>
                    <a:pt x="1870" y="947"/>
                    <a:pt x="1870" y="947"/>
                  </a:cubicBezTo>
                  <a:cubicBezTo>
                    <a:pt x="1873" y="946"/>
                    <a:pt x="1875" y="944"/>
                    <a:pt x="1878" y="943"/>
                  </a:cubicBezTo>
                  <a:cubicBezTo>
                    <a:pt x="1878" y="943"/>
                    <a:pt x="1878" y="943"/>
                    <a:pt x="1878" y="943"/>
                  </a:cubicBezTo>
                  <a:cubicBezTo>
                    <a:pt x="1881" y="941"/>
                    <a:pt x="1883" y="940"/>
                    <a:pt x="1886" y="939"/>
                  </a:cubicBezTo>
                  <a:cubicBezTo>
                    <a:pt x="1886" y="939"/>
                    <a:pt x="1886" y="939"/>
                    <a:pt x="1886" y="939"/>
                  </a:cubicBezTo>
                  <a:cubicBezTo>
                    <a:pt x="1888" y="938"/>
                    <a:pt x="1894" y="935"/>
                    <a:pt x="1894" y="935"/>
                  </a:cubicBezTo>
                  <a:cubicBezTo>
                    <a:pt x="1894" y="935"/>
                    <a:pt x="1894" y="935"/>
                    <a:pt x="1894" y="935"/>
                  </a:cubicBezTo>
                  <a:cubicBezTo>
                    <a:pt x="1897" y="933"/>
                    <a:pt x="1897" y="933"/>
                    <a:pt x="1897" y="933"/>
                  </a:cubicBezTo>
                  <a:cubicBezTo>
                    <a:pt x="1900" y="932"/>
                    <a:pt x="1904" y="930"/>
                    <a:pt x="1906" y="930"/>
                  </a:cubicBezTo>
                  <a:cubicBezTo>
                    <a:pt x="1906" y="930"/>
                    <a:pt x="1906" y="930"/>
                    <a:pt x="1906" y="930"/>
                  </a:cubicBezTo>
                  <a:cubicBezTo>
                    <a:pt x="1907" y="929"/>
                    <a:pt x="1915" y="926"/>
                    <a:pt x="1915" y="926"/>
                  </a:cubicBezTo>
                  <a:cubicBezTo>
                    <a:pt x="1915" y="926"/>
                    <a:pt x="1915" y="926"/>
                    <a:pt x="1915" y="926"/>
                  </a:cubicBezTo>
                  <a:cubicBezTo>
                    <a:pt x="1920" y="924"/>
                    <a:pt x="1920" y="924"/>
                    <a:pt x="1920" y="924"/>
                  </a:cubicBezTo>
                  <a:cubicBezTo>
                    <a:pt x="1920" y="924"/>
                    <a:pt x="1927" y="921"/>
                    <a:pt x="1928" y="921"/>
                  </a:cubicBezTo>
                  <a:cubicBezTo>
                    <a:pt x="1928" y="921"/>
                    <a:pt x="1928" y="921"/>
                    <a:pt x="1928" y="921"/>
                  </a:cubicBezTo>
                  <a:cubicBezTo>
                    <a:pt x="1930" y="919"/>
                    <a:pt x="1937" y="917"/>
                    <a:pt x="1938" y="916"/>
                  </a:cubicBezTo>
                  <a:cubicBezTo>
                    <a:pt x="1938" y="916"/>
                    <a:pt x="1938" y="916"/>
                    <a:pt x="1938" y="916"/>
                  </a:cubicBezTo>
                  <a:cubicBezTo>
                    <a:pt x="1941" y="915"/>
                    <a:pt x="1941" y="915"/>
                    <a:pt x="1941" y="915"/>
                  </a:cubicBezTo>
                  <a:cubicBezTo>
                    <a:pt x="1941" y="915"/>
                    <a:pt x="1944" y="914"/>
                    <a:pt x="1947" y="913"/>
                  </a:cubicBezTo>
                  <a:cubicBezTo>
                    <a:pt x="1947" y="913"/>
                    <a:pt x="1947" y="913"/>
                    <a:pt x="1947" y="913"/>
                  </a:cubicBezTo>
                  <a:cubicBezTo>
                    <a:pt x="1950" y="911"/>
                    <a:pt x="1955" y="910"/>
                    <a:pt x="1957" y="910"/>
                  </a:cubicBezTo>
                  <a:cubicBezTo>
                    <a:pt x="1957" y="910"/>
                    <a:pt x="1957" y="910"/>
                    <a:pt x="1957" y="910"/>
                  </a:cubicBezTo>
                  <a:cubicBezTo>
                    <a:pt x="1960" y="909"/>
                    <a:pt x="1960" y="909"/>
                    <a:pt x="1960" y="909"/>
                  </a:cubicBezTo>
                  <a:cubicBezTo>
                    <a:pt x="1960" y="909"/>
                    <a:pt x="1965" y="909"/>
                    <a:pt x="1966" y="909"/>
                  </a:cubicBezTo>
                  <a:cubicBezTo>
                    <a:pt x="1966" y="909"/>
                    <a:pt x="1966" y="909"/>
                    <a:pt x="1966" y="909"/>
                  </a:cubicBezTo>
                  <a:cubicBezTo>
                    <a:pt x="1968" y="908"/>
                    <a:pt x="1971" y="907"/>
                    <a:pt x="1973" y="906"/>
                  </a:cubicBezTo>
                  <a:cubicBezTo>
                    <a:pt x="1973" y="906"/>
                    <a:pt x="1973" y="906"/>
                    <a:pt x="1973" y="906"/>
                  </a:cubicBezTo>
                  <a:cubicBezTo>
                    <a:pt x="1974" y="906"/>
                    <a:pt x="1977" y="905"/>
                    <a:pt x="1979" y="905"/>
                  </a:cubicBezTo>
                  <a:cubicBezTo>
                    <a:pt x="1979" y="905"/>
                    <a:pt x="1979" y="905"/>
                    <a:pt x="1979" y="905"/>
                  </a:cubicBezTo>
                  <a:cubicBezTo>
                    <a:pt x="1980" y="905"/>
                    <a:pt x="1983" y="903"/>
                    <a:pt x="1984" y="902"/>
                  </a:cubicBezTo>
                  <a:cubicBezTo>
                    <a:pt x="1984" y="902"/>
                    <a:pt x="1984" y="902"/>
                    <a:pt x="1984" y="902"/>
                  </a:cubicBezTo>
                  <a:cubicBezTo>
                    <a:pt x="1986" y="900"/>
                    <a:pt x="1987" y="899"/>
                    <a:pt x="1990" y="898"/>
                  </a:cubicBezTo>
                  <a:cubicBezTo>
                    <a:pt x="1990" y="898"/>
                    <a:pt x="1990" y="898"/>
                    <a:pt x="1990" y="898"/>
                  </a:cubicBezTo>
                  <a:cubicBezTo>
                    <a:pt x="1992" y="898"/>
                    <a:pt x="1993" y="897"/>
                    <a:pt x="1995" y="897"/>
                  </a:cubicBezTo>
                  <a:cubicBezTo>
                    <a:pt x="1995" y="897"/>
                    <a:pt x="1995" y="897"/>
                    <a:pt x="1995" y="897"/>
                  </a:cubicBezTo>
                  <a:cubicBezTo>
                    <a:pt x="1996" y="897"/>
                    <a:pt x="1997" y="897"/>
                    <a:pt x="1997" y="897"/>
                  </a:cubicBezTo>
                  <a:cubicBezTo>
                    <a:pt x="1997" y="897"/>
                    <a:pt x="1997" y="897"/>
                    <a:pt x="1997" y="897"/>
                  </a:cubicBezTo>
                  <a:cubicBezTo>
                    <a:pt x="2000" y="898"/>
                    <a:pt x="1999" y="898"/>
                    <a:pt x="2002" y="899"/>
                  </a:cubicBezTo>
                  <a:cubicBezTo>
                    <a:pt x="2002" y="899"/>
                    <a:pt x="2002" y="899"/>
                    <a:pt x="2002" y="899"/>
                  </a:cubicBezTo>
                  <a:cubicBezTo>
                    <a:pt x="2003" y="900"/>
                    <a:pt x="2004" y="900"/>
                    <a:pt x="2006" y="901"/>
                  </a:cubicBezTo>
                  <a:cubicBezTo>
                    <a:pt x="2006" y="901"/>
                    <a:pt x="2006" y="901"/>
                    <a:pt x="2006" y="901"/>
                  </a:cubicBezTo>
                  <a:cubicBezTo>
                    <a:pt x="2006" y="901"/>
                    <a:pt x="2007" y="900"/>
                    <a:pt x="2007" y="900"/>
                  </a:cubicBezTo>
                  <a:cubicBezTo>
                    <a:pt x="2007" y="900"/>
                    <a:pt x="2007" y="900"/>
                    <a:pt x="2007" y="900"/>
                  </a:cubicBezTo>
                  <a:cubicBezTo>
                    <a:pt x="2008" y="900"/>
                    <a:pt x="2008" y="900"/>
                    <a:pt x="2009" y="900"/>
                  </a:cubicBezTo>
                  <a:cubicBezTo>
                    <a:pt x="2009" y="900"/>
                    <a:pt x="2009" y="900"/>
                    <a:pt x="2009" y="900"/>
                  </a:cubicBezTo>
                  <a:cubicBezTo>
                    <a:pt x="2012" y="900"/>
                    <a:pt x="2015" y="901"/>
                    <a:pt x="2017" y="901"/>
                  </a:cubicBezTo>
                  <a:cubicBezTo>
                    <a:pt x="2017" y="901"/>
                    <a:pt x="2017" y="901"/>
                    <a:pt x="2017" y="901"/>
                  </a:cubicBezTo>
                  <a:cubicBezTo>
                    <a:pt x="2018" y="901"/>
                    <a:pt x="2019" y="901"/>
                    <a:pt x="2020" y="901"/>
                  </a:cubicBezTo>
                  <a:cubicBezTo>
                    <a:pt x="2020" y="901"/>
                    <a:pt x="2020" y="901"/>
                    <a:pt x="2020" y="901"/>
                  </a:cubicBezTo>
                  <a:cubicBezTo>
                    <a:pt x="2022" y="900"/>
                    <a:pt x="2022" y="900"/>
                    <a:pt x="2024" y="900"/>
                  </a:cubicBezTo>
                  <a:cubicBezTo>
                    <a:pt x="2024" y="900"/>
                    <a:pt x="2024" y="900"/>
                    <a:pt x="2024" y="900"/>
                  </a:cubicBezTo>
                  <a:cubicBezTo>
                    <a:pt x="2026" y="899"/>
                    <a:pt x="2028" y="899"/>
                    <a:pt x="2030" y="899"/>
                  </a:cubicBezTo>
                  <a:cubicBezTo>
                    <a:pt x="2030" y="899"/>
                    <a:pt x="2030" y="899"/>
                    <a:pt x="2030" y="899"/>
                  </a:cubicBezTo>
                  <a:cubicBezTo>
                    <a:pt x="2030" y="899"/>
                    <a:pt x="2030" y="899"/>
                    <a:pt x="2030" y="899"/>
                  </a:cubicBezTo>
                  <a:cubicBezTo>
                    <a:pt x="2030" y="899"/>
                    <a:pt x="2030" y="899"/>
                    <a:pt x="2030" y="899"/>
                  </a:cubicBezTo>
                  <a:cubicBezTo>
                    <a:pt x="2030" y="899"/>
                    <a:pt x="2030" y="899"/>
                    <a:pt x="2030" y="899"/>
                  </a:cubicBezTo>
                  <a:cubicBezTo>
                    <a:pt x="2030" y="899"/>
                    <a:pt x="2030" y="899"/>
                    <a:pt x="2030" y="899"/>
                  </a:cubicBezTo>
                  <a:cubicBezTo>
                    <a:pt x="2033" y="899"/>
                    <a:pt x="2034" y="897"/>
                    <a:pt x="2038" y="897"/>
                  </a:cubicBezTo>
                  <a:cubicBezTo>
                    <a:pt x="2038" y="897"/>
                    <a:pt x="2038" y="897"/>
                    <a:pt x="2038" y="897"/>
                  </a:cubicBezTo>
                  <a:cubicBezTo>
                    <a:pt x="2039" y="897"/>
                    <a:pt x="2040" y="897"/>
                    <a:pt x="2042" y="898"/>
                  </a:cubicBezTo>
                  <a:cubicBezTo>
                    <a:pt x="2042" y="898"/>
                    <a:pt x="2042" y="898"/>
                    <a:pt x="2042" y="898"/>
                  </a:cubicBezTo>
                  <a:cubicBezTo>
                    <a:pt x="2046" y="899"/>
                    <a:pt x="2049" y="898"/>
                    <a:pt x="2054" y="899"/>
                  </a:cubicBezTo>
                  <a:cubicBezTo>
                    <a:pt x="2054" y="899"/>
                    <a:pt x="2054" y="899"/>
                    <a:pt x="2054" y="899"/>
                  </a:cubicBezTo>
                  <a:cubicBezTo>
                    <a:pt x="2054" y="899"/>
                    <a:pt x="2056" y="900"/>
                    <a:pt x="2059" y="900"/>
                  </a:cubicBezTo>
                  <a:cubicBezTo>
                    <a:pt x="2059" y="900"/>
                    <a:pt x="2059" y="900"/>
                    <a:pt x="2059" y="900"/>
                  </a:cubicBezTo>
                  <a:cubicBezTo>
                    <a:pt x="2062" y="901"/>
                    <a:pt x="2065" y="902"/>
                    <a:pt x="2067" y="902"/>
                  </a:cubicBezTo>
                  <a:cubicBezTo>
                    <a:pt x="2067" y="902"/>
                    <a:pt x="2067" y="902"/>
                    <a:pt x="2067" y="902"/>
                  </a:cubicBezTo>
                  <a:cubicBezTo>
                    <a:pt x="2067" y="902"/>
                    <a:pt x="2067" y="902"/>
                    <a:pt x="2067" y="902"/>
                  </a:cubicBezTo>
                  <a:cubicBezTo>
                    <a:pt x="2067" y="902"/>
                    <a:pt x="2067" y="902"/>
                    <a:pt x="2067" y="902"/>
                  </a:cubicBezTo>
                  <a:cubicBezTo>
                    <a:pt x="2071" y="902"/>
                    <a:pt x="2072" y="902"/>
                    <a:pt x="2076" y="900"/>
                  </a:cubicBezTo>
                  <a:cubicBezTo>
                    <a:pt x="2076" y="900"/>
                    <a:pt x="2076" y="900"/>
                    <a:pt x="2076" y="900"/>
                  </a:cubicBezTo>
                  <a:cubicBezTo>
                    <a:pt x="2078" y="899"/>
                    <a:pt x="2080" y="898"/>
                    <a:pt x="2082" y="897"/>
                  </a:cubicBezTo>
                  <a:cubicBezTo>
                    <a:pt x="2082" y="897"/>
                    <a:pt x="2082" y="897"/>
                    <a:pt x="2082" y="897"/>
                  </a:cubicBezTo>
                  <a:cubicBezTo>
                    <a:pt x="2083" y="897"/>
                    <a:pt x="2083" y="897"/>
                    <a:pt x="2083" y="897"/>
                  </a:cubicBezTo>
                  <a:cubicBezTo>
                    <a:pt x="2083" y="897"/>
                    <a:pt x="2083" y="897"/>
                    <a:pt x="2083" y="897"/>
                  </a:cubicBezTo>
                  <a:cubicBezTo>
                    <a:pt x="2085" y="897"/>
                    <a:pt x="2085" y="898"/>
                    <a:pt x="2086" y="898"/>
                  </a:cubicBezTo>
                  <a:cubicBezTo>
                    <a:pt x="2086" y="898"/>
                    <a:pt x="2086" y="898"/>
                    <a:pt x="2086" y="898"/>
                  </a:cubicBezTo>
                  <a:cubicBezTo>
                    <a:pt x="2088" y="898"/>
                    <a:pt x="2088" y="898"/>
                    <a:pt x="2088" y="898"/>
                  </a:cubicBezTo>
                  <a:cubicBezTo>
                    <a:pt x="2088" y="898"/>
                    <a:pt x="2091" y="898"/>
                    <a:pt x="2094" y="899"/>
                  </a:cubicBezTo>
                  <a:cubicBezTo>
                    <a:pt x="2094" y="899"/>
                    <a:pt x="2094" y="899"/>
                    <a:pt x="2094" y="899"/>
                  </a:cubicBezTo>
                  <a:cubicBezTo>
                    <a:pt x="2096" y="899"/>
                    <a:pt x="2101" y="900"/>
                    <a:pt x="2103" y="900"/>
                  </a:cubicBezTo>
                  <a:cubicBezTo>
                    <a:pt x="2103" y="900"/>
                    <a:pt x="2103" y="900"/>
                    <a:pt x="2103" y="900"/>
                  </a:cubicBezTo>
                  <a:cubicBezTo>
                    <a:pt x="2103" y="900"/>
                    <a:pt x="2103" y="900"/>
                    <a:pt x="2103" y="900"/>
                  </a:cubicBezTo>
                  <a:cubicBezTo>
                    <a:pt x="2103" y="900"/>
                    <a:pt x="2103" y="900"/>
                    <a:pt x="2103" y="900"/>
                  </a:cubicBezTo>
                  <a:cubicBezTo>
                    <a:pt x="2105" y="900"/>
                    <a:pt x="2105" y="900"/>
                    <a:pt x="2105" y="900"/>
                  </a:cubicBezTo>
                  <a:cubicBezTo>
                    <a:pt x="2105" y="900"/>
                    <a:pt x="2106" y="900"/>
                    <a:pt x="2107" y="900"/>
                  </a:cubicBezTo>
                  <a:cubicBezTo>
                    <a:pt x="2107" y="900"/>
                    <a:pt x="2107" y="900"/>
                    <a:pt x="2107" y="900"/>
                  </a:cubicBezTo>
                  <a:cubicBezTo>
                    <a:pt x="2109" y="900"/>
                    <a:pt x="2110" y="899"/>
                    <a:pt x="2110" y="899"/>
                  </a:cubicBezTo>
                  <a:cubicBezTo>
                    <a:pt x="2110" y="899"/>
                    <a:pt x="2110" y="899"/>
                    <a:pt x="2110" y="899"/>
                  </a:cubicBezTo>
                  <a:cubicBezTo>
                    <a:pt x="2112" y="897"/>
                    <a:pt x="2115" y="894"/>
                    <a:pt x="2116" y="893"/>
                  </a:cubicBezTo>
                  <a:cubicBezTo>
                    <a:pt x="2116" y="893"/>
                    <a:pt x="2116" y="893"/>
                    <a:pt x="2116" y="893"/>
                  </a:cubicBezTo>
                  <a:cubicBezTo>
                    <a:pt x="2118" y="891"/>
                    <a:pt x="2118" y="891"/>
                    <a:pt x="2118" y="891"/>
                  </a:cubicBezTo>
                  <a:cubicBezTo>
                    <a:pt x="2120" y="889"/>
                    <a:pt x="2122" y="887"/>
                    <a:pt x="2124" y="886"/>
                  </a:cubicBezTo>
                  <a:cubicBezTo>
                    <a:pt x="2124" y="886"/>
                    <a:pt x="2124" y="886"/>
                    <a:pt x="2124" y="886"/>
                  </a:cubicBezTo>
                  <a:cubicBezTo>
                    <a:pt x="2127" y="883"/>
                    <a:pt x="2130" y="881"/>
                    <a:pt x="2133" y="881"/>
                  </a:cubicBezTo>
                  <a:cubicBezTo>
                    <a:pt x="2133" y="881"/>
                    <a:pt x="2133" y="881"/>
                    <a:pt x="2133" y="881"/>
                  </a:cubicBezTo>
                  <a:cubicBezTo>
                    <a:pt x="2134" y="881"/>
                    <a:pt x="2134" y="881"/>
                    <a:pt x="2135" y="881"/>
                  </a:cubicBezTo>
                  <a:cubicBezTo>
                    <a:pt x="2135" y="881"/>
                    <a:pt x="2135" y="881"/>
                    <a:pt x="2135" y="881"/>
                  </a:cubicBezTo>
                  <a:cubicBezTo>
                    <a:pt x="2136" y="882"/>
                    <a:pt x="2137" y="882"/>
                    <a:pt x="2138" y="882"/>
                  </a:cubicBezTo>
                  <a:cubicBezTo>
                    <a:pt x="2138" y="882"/>
                    <a:pt x="2138" y="882"/>
                    <a:pt x="2138" y="882"/>
                  </a:cubicBezTo>
                  <a:cubicBezTo>
                    <a:pt x="2141" y="882"/>
                    <a:pt x="2143" y="881"/>
                    <a:pt x="2146" y="879"/>
                  </a:cubicBezTo>
                  <a:cubicBezTo>
                    <a:pt x="2146" y="879"/>
                    <a:pt x="2146" y="879"/>
                    <a:pt x="2146" y="879"/>
                  </a:cubicBezTo>
                  <a:cubicBezTo>
                    <a:pt x="2150" y="876"/>
                    <a:pt x="2155" y="873"/>
                    <a:pt x="2158" y="872"/>
                  </a:cubicBezTo>
                  <a:cubicBezTo>
                    <a:pt x="2158" y="872"/>
                    <a:pt x="2158" y="872"/>
                    <a:pt x="2158" y="872"/>
                  </a:cubicBezTo>
                  <a:cubicBezTo>
                    <a:pt x="2161" y="871"/>
                    <a:pt x="2163" y="870"/>
                    <a:pt x="2164" y="867"/>
                  </a:cubicBezTo>
                  <a:cubicBezTo>
                    <a:pt x="2164" y="867"/>
                    <a:pt x="2164" y="867"/>
                    <a:pt x="2164" y="867"/>
                  </a:cubicBezTo>
                  <a:cubicBezTo>
                    <a:pt x="2165" y="863"/>
                    <a:pt x="2173" y="859"/>
                    <a:pt x="2174" y="856"/>
                  </a:cubicBezTo>
                  <a:cubicBezTo>
                    <a:pt x="2174" y="856"/>
                    <a:pt x="2174" y="856"/>
                    <a:pt x="2174" y="856"/>
                  </a:cubicBezTo>
                  <a:cubicBezTo>
                    <a:pt x="2175" y="853"/>
                    <a:pt x="2179" y="848"/>
                    <a:pt x="2181" y="846"/>
                  </a:cubicBezTo>
                  <a:cubicBezTo>
                    <a:pt x="2181" y="846"/>
                    <a:pt x="2181" y="846"/>
                    <a:pt x="2181" y="846"/>
                  </a:cubicBezTo>
                  <a:cubicBezTo>
                    <a:pt x="2182" y="844"/>
                    <a:pt x="2188" y="836"/>
                    <a:pt x="2189" y="835"/>
                  </a:cubicBezTo>
                  <a:cubicBezTo>
                    <a:pt x="2189" y="835"/>
                    <a:pt x="2189" y="835"/>
                    <a:pt x="2189" y="835"/>
                  </a:cubicBezTo>
                  <a:cubicBezTo>
                    <a:pt x="2190" y="833"/>
                    <a:pt x="2193" y="828"/>
                    <a:pt x="2199" y="825"/>
                  </a:cubicBezTo>
                  <a:cubicBezTo>
                    <a:pt x="2199" y="825"/>
                    <a:pt x="2199" y="825"/>
                    <a:pt x="2199" y="825"/>
                  </a:cubicBezTo>
                  <a:cubicBezTo>
                    <a:pt x="2204" y="823"/>
                    <a:pt x="2206" y="823"/>
                    <a:pt x="2209" y="821"/>
                  </a:cubicBezTo>
                  <a:cubicBezTo>
                    <a:pt x="2209" y="821"/>
                    <a:pt x="2209" y="821"/>
                    <a:pt x="2209" y="821"/>
                  </a:cubicBezTo>
                  <a:cubicBezTo>
                    <a:pt x="2213" y="818"/>
                    <a:pt x="2217" y="814"/>
                    <a:pt x="2221" y="814"/>
                  </a:cubicBezTo>
                  <a:cubicBezTo>
                    <a:pt x="2221" y="814"/>
                    <a:pt x="2221" y="814"/>
                    <a:pt x="2221" y="814"/>
                  </a:cubicBezTo>
                  <a:cubicBezTo>
                    <a:pt x="2221" y="814"/>
                    <a:pt x="2222" y="814"/>
                    <a:pt x="2222" y="814"/>
                  </a:cubicBezTo>
                  <a:cubicBezTo>
                    <a:pt x="2222" y="814"/>
                    <a:pt x="2222" y="814"/>
                    <a:pt x="2222" y="814"/>
                  </a:cubicBezTo>
                  <a:cubicBezTo>
                    <a:pt x="2224" y="814"/>
                    <a:pt x="2225" y="814"/>
                    <a:pt x="2225" y="814"/>
                  </a:cubicBezTo>
                  <a:cubicBezTo>
                    <a:pt x="2225" y="814"/>
                    <a:pt x="2225" y="814"/>
                    <a:pt x="2225" y="814"/>
                  </a:cubicBezTo>
                  <a:cubicBezTo>
                    <a:pt x="2226" y="814"/>
                    <a:pt x="2226" y="814"/>
                    <a:pt x="2227" y="813"/>
                  </a:cubicBezTo>
                  <a:cubicBezTo>
                    <a:pt x="2227" y="813"/>
                    <a:pt x="2227" y="813"/>
                    <a:pt x="2227" y="813"/>
                  </a:cubicBezTo>
                  <a:cubicBezTo>
                    <a:pt x="2230" y="809"/>
                    <a:pt x="2234" y="805"/>
                    <a:pt x="2236" y="804"/>
                  </a:cubicBezTo>
                  <a:cubicBezTo>
                    <a:pt x="2236" y="804"/>
                    <a:pt x="2236" y="804"/>
                    <a:pt x="2236" y="804"/>
                  </a:cubicBezTo>
                  <a:cubicBezTo>
                    <a:pt x="2237" y="803"/>
                    <a:pt x="2240" y="799"/>
                    <a:pt x="2244" y="798"/>
                  </a:cubicBezTo>
                  <a:cubicBezTo>
                    <a:pt x="2244" y="798"/>
                    <a:pt x="2244" y="798"/>
                    <a:pt x="2244" y="798"/>
                  </a:cubicBezTo>
                  <a:cubicBezTo>
                    <a:pt x="2247" y="797"/>
                    <a:pt x="2249" y="796"/>
                    <a:pt x="2249" y="792"/>
                  </a:cubicBezTo>
                  <a:cubicBezTo>
                    <a:pt x="2249" y="792"/>
                    <a:pt x="2249" y="792"/>
                    <a:pt x="2249" y="792"/>
                  </a:cubicBezTo>
                  <a:cubicBezTo>
                    <a:pt x="2249" y="792"/>
                    <a:pt x="2249" y="792"/>
                    <a:pt x="2249" y="792"/>
                  </a:cubicBezTo>
                  <a:cubicBezTo>
                    <a:pt x="2249" y="792"/>
                    <a:pt x="2249" y="792"/>
                    <a:pt x="2249" y="792"/>
                  </a:cubicBezTo>
                  <a:cubicBezTo>
                    <a:pt x="2249" y="789"/>
                    <a:pt x="2245" y="784"/>
                    <a:pt x="2244" y="782"/>
                  </a:cubicBezTo>
                  <a:cubicBezTo>
                    <a:pt x="2244" y="782"/>
                    <a:pt x="2244" y="782"/>
                    <a:pt x="2244" y="782"/>
                  </a:cubicBezTo>
                  <a:cubicBezTo>
                    <a:pt x="2244" y="781"/>
                    <a:pt x="2240" y="775"/>
                    <a:pt x="2236" y="774"/>
                  </a:cubicBezTo>
                  <a:cubicBezTo>
                    <a:pt x="2236" y="774"/>
                    <a:pt x="2236" y="774"/>
                    <a:pt x="2236" y="774"/>
                  </a:cubicBezTo>
                  <a:cubicBezTo>
                    <a:pt x="2232" y="773"/>
                    <a:pt x="2228" y="768"/>
                    <a:pt x="2226" y="764"/>
                  </a:cubicBezTo>
                  <a:cubicBezTo>
                    <a:pt x="2226" y="764"/>
                    <a:pt x="2226" y="764"/>
                    <a:pt x="2226" y="764"/>
                  </a:cubicBezTo>
                  <a:cubicBezTo>
                    <a:pt x="2225" y="763"/>
                    <a:pt x="2224" y="763"/>
                    <a:pt x="2224" y="761"/>
                  </a:cubicBezTo>
                  <a:cubicBezTo>
                    <a:pt x="2224" y="761"/>
                    <a:pt x="2224" y="761"/>
                    <a:pt x="2224" y="761"/>
                  </a:cubicBezTo>
                  <a:cubicBezTo>
                    <a:pt x="2224" y="760"/>
                    <a:pt x="2224" y="755"/>
                    <a:pt x="2223" y="754"/>
                  </a:cubicBezTo>
                  <a:cubicBezTo>
                    <a:pt x="2223" y="754"/>
                    <a:pt x="2223" y="754"/>
                    <a:pt x="2223" y="754"/>
                  </a:cubicBezTo>
                  <a:cubicBezTo>
                    <a:pt x="2222" y="752"/>
                    <a:pt x="2217" y="750"/>
                    <a:pt x="2217" y="745"/>
                  </a:cubicBezTo>
                  <a:cubicBezTo>
                    <a:pt x="2217" y="745"/>
                    <a:pt x="2217" y="745"/>
                    <a:pt x="2217" y="745"/>
                  </a:cubicBezTo>
                  <a:cubicBezTo>
                    <a:pt x="2217" y="745"/>
                    <a:pt x="2217" y="745"/>
                    <a:pt x="2217" y="744"/>
                  </a:cubicBezTo>
                  <a:cubicBezTo>
                    <a:pt x="2217" y="744"/>
                    <a:pt x="2217" y="744"/>
                    <a:pt x="2217" y="744"/>
                  </a:cubicBezTo>
                  <a:cubicBezTo>
                    <a:pt x="2217" y="739"/>
                    <a:pt x="2220" y="732"/>
                    <a:pt x="2222" y="730"/>
                  </a:cubicBezTo>
                  <a:cubicBezTo>
                    <a:pt x="2222" y="730"/>
                    <a:pt x="2222" y="730"/>
                    <a:pt x="2222" y="730"/>
                  </a:cubicBezTo>
                  <a:cubicBezTo>
                    <a:pt x="2224" y="728"/>
                    <a:pt x="2225" y="723"/>
                    <a:pt x="2225" y="720"/>
                  </a:cubicBezTo>
                  <a:cubicBezTo>
                    <a:pt x="2225" y="720"/>
                    <a:pt x="2225" y="720"/>
                    <a:pt x="2225" y="720"/>
                  </a:cubicBezTo>
                  <a:cubicBezTo>
                    <a:pt x="2225" y="717"/>
                    <a:pt x="2229" y="704"/>
                    <a:pt x="2234" y="697"/>
                  </a:cubicBezTo>
                  <a:cubicBezTo>
                    <a:pt x="2234" y="697"/>
                    <a:pt x="2234" y="697"/>
                    <a:pt x="2234" y="697"/>
                  </a:cubicBezTo>
                  <a:cubicBezTo>
                    <a:pt x="2238" y="691"/>
                    <a:pt x="2240" y="689"/>
                    <a:pt x="2246" y="686"/>
                  </a:cubicBezTo>
                  <a:cubicBezTo>
                    <a:pt x="2246" y="686"/>
                    <a:pt x="2246" y="686"/>
                    <a:pt x="2246" y="686"/>
                  </a:cubicBezTo>
                  <a:cubicBezTo>
                    <a:pt x="2248" y="685"/>
                    <a:pt x="2250" y="684"/>
                    <a:pt x="2251" y="684"/>
                  </a:cubicBezTo>
                  <a:cubicBezTo>
                    <a:pt x="2251" y="684"/>
                    <a:pt x="2251" y="684"/>
                    <a:pt x="2251" y="684"/>
                  </a:cubicBezTo>
                  <a:cubicBezTo>
                    <a:pt x="2253" y="684"/>
                    <a:pt x="2254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9" y="685"/>
                    <a:pt x="2265" y="686"/>
                    <a:pt x="2269" y="686"/>
                  </a:cubicBezTo>
                  <a:cubicBezTo>
                    <a:pt x="2269" y="686"/>
                    <a:pt x="2269" y="686"/>
                    <a:pt x="2269" y="686"/>
                  </a:cubicBezTo>
                  <a:cubicBezTo>
                    <a:pt x="2269" y="686"/>
                    <a:pt x="2270" y="686"/>
                    <a:pt x="2270" y="686"/>
                  </a:cubicBezTo>
                  <a:cubicBezTo>
                    <a:pt x="2270" y="686"/>
                    <a:pt x="2270" y="686"/>
                    <a:pt x="2270" y="686"/>
                  </a:cubicBezTo>
                  <a:cubicBezTo>
                    <a:pt x="2271" y="686"/>
                    <a:pt x="2271" y="686"/>
                    <a:pt x="2272" y="686"/>
                  </a:cubicBezTo>
                  <a:cubicBezTo>
                    <a:pt x="2272" y="686"/>
                    <a:pt x="2272" y="686"/>
                    <a:pt x="2272" y="686"/>
                  </a:cubicBezTo>
                  <a:cubicBezTo>
                    <a:pt x="2275" y="686"/>
                    <a:pt x="2279" y="688"/>
                    <a:pt x="2281" y="692"/>
                  </a:cubicBezTo>
                  <a:cubicBezTo>
                    <a:pt x="2281" y="692"/>
                    <a:pt x="2281" y="692"/>
                    <a:pt x="2281" y="692"/>
                  </a:cubicBezTo>
                  <a:cubicBezTo>
                    <a:pt x="2284" y="696"/>
                    <a:pt x="2284" y="698"/>
                    <a:pt x="2291" y="701"/>
                  </a:cubicBezTo>
                  <a:cubicBezTo>
                    <a:pt x="2291" y="701"/>
                    <a:pt x="2291" y="701"/>
                    <a:pt x="2291" y="701"/>
                  </a:cubicBezTo>
                  <a:cubicBezTo>
                    <a:pt x="2299" y="703"/>
                    <a:pt x="2305" y="704"/>
                    <a:pt x="2306" y="705"/>
                  </a:cubicBezTo>
                  <a:cubicBezTo>
                    <a:pt x="2306" y="705"/>
                    <a:pt x="2306" y="705"/>
                    <a:pt x="2306" y="705"/>
                  </a:cubicBezTo>
                  <a:cubicBezTo>
                    <a:pt x="2308" y="705"/>
                    <a:pt x="2314" y="706"/>
                    <a:pt x="2317" y="706"/>
                  </a:cubicBezTo>
                  <a:cubicBezTo>
                    <a:pt x="2317" y="706"/>
                    <a:pt x="2317" y="706"/>
                    <a:pt x="2317" y="706"/>
                  </a:cubicBezTo>
                  <a:cubicBezTo>
                    <a:pt x="2318" y="706"/>
                    <a:pt x="2321" y="706"/>
                    <a:pt x="2324" y="707"/>
                  </a:cubicBezTo>
                  <a:cubicBezTo>
                    <a:pt x="2324" y="707"/>
                    <a:pt x="2324" y="707"/>
                    <a:pt x="2324" y="707"/>
                  </a:cubicBezTo>
                  <a:cubicBezTo>
                    <a:pt x="2328" y="707"/>
                    <a:pt x="2330" y="707"/>
                    <a:pt x="2332" y="708"/>
                  </a:cubicBezTo>
                  <a:cubicBezTo>
                    <a:pt x="2332" y="708"/>
                    <a:pt x="2332" y="708"/>
                    <a:pt x="2332" y="708"/>
                  </a:cubicBezTo>
                  <a:cubicBezTo>
                    <a:pt x="2332" y="708"/>
                    <a:pt x="2332" y="708"/>
                    <a:pt x="2332" y="708"/>
                  </a:cubicBezTo>
                  <a:cubicBezTo>
                    <a:pt x="2332" y="708"/>
                    <a:pt x="2332" y="708"/>
                    <a:pt x="2332" y="708"/>
                  </a:cubicBezTo>
                  <a:cubicBezTo>
                    <a:pt x="2332" y="708"/>
                    <a:pt x="2332" y="708"/>
                    <a:pt x="2332" y="708"/>
                  </a:cubicBezTo>
                  <a:cubicBezTo>
                    <a:pt x="2332" y="708"/>
                    <a:pt x="2333" y="708"/>
                    <a:pt x="2333" y="708"/>
                  </a:cubicBezTo>
                  <a:cubicBezTo>
                    <a:pt x="2333" y="708"/>
                    <a:pt x="2333" y="708"/>
                    <a:pt x="2333" y="708"/>
                  </a:cubicBezTo>
                  <a:cubicBezTo>
                    <a:pt x="2334" y="708"/>
                    <a:pt x="2336" y="708"/>
                    <a:pt x="2337" y="708"/>
                  </a:cubicBezTo>
                  <a:cubicBezTo>
                    <a:pt x="2337" y="708"/>
                    <a:pt x="2337" y="708"/>
                    <a:pt x="2337" y="708"/>
                  </a:cubicBezTo>
                  <a:cubicBezTo>
                    <a:pt x="2340" y="709"/>
                    <a:pt x="2343" y="708"/>
                    <a:pt x="2343" y="708"/>
                  </a:cubicBezTo>
                  <a:cubicBezTo>
                    <a:pt x="2343" y="708"/>
                    <a:pt x="2343" y="708"/>
                    <a:pt x="2343" y="708"/>
                  </a:cubicBezTo>
                  <a:cubicBezTo>
                    <a:pt x="2344" y="707"/>
                    <a:pt x="2350" y="698"/>
                    <a:pt x="2357" y="695"/>
                  </a:cubicBezTo>
                  <a:cubicBezTo>
                    <a:pt x="2357" y="695"/>
                    <a:pt x="2357" y="695"/>
                    <a:pt x="2357" y="695"/>
                  </a:cubicBezTo>
                  <a:cubicBezTo>
                    <a:pt x="2363" y="693"/>
                    <a:pt x="2364" y="692"/>
                    <a:pt x="2366" y="689"/>
                  </a:cubicBezTo>
                  <a:cubicBezTo>
                    <a:pt x="2366" y="689"/>
                    <a:pt x="2366" y="689"/>
                    <a:pt x="2366" y="689"/>
                  </a:cubicBezTo>
                  <a:cubicBezTo>
                    <a:pt x="2369" y="686"/>
                    <a:pt x="2373" y="681"/>
                    <a:pt x="2375" y="679"/>
                  </a:cubicBezTo>
                  <a:cubicBezTo>
                    <a:pt x="2375" y="679"/>
                    <a:pt x="2375" y="679"/>
                    <a:pt x="2375" y="679"/>
                  </a:cubicBezTo>
                  <a:cubicBezTo>
                    <a:pt x="2377" y="678"/>
                    <a:pt x="2385" y="668"/>
                    <a:pt x="2385" y="666"/>
                  </a:cubicBezTo>
                  <a:cubicBezTo>
                    <a:pt x="2385" y="666"/>
                    <a:pt x="2385" y="666"/>
                    <a:pt x="2385" y="666"/>
                  </a:cubicBezTo>
                  <a:cubicBezTo>
                    <a:pt x="2385" y="665"/>
                    <a:pt x="2386" y="663"/>
                    <a:pt x="2386" y="662"/>
                  </a:cubicBezTo>
                  <a:cubicBezTo>
                    <a:pt x="2386" y="662"/>
                    <a:pt x="2386" y="662"/>
                    <a:pt x="2386" y="662"/>
                  </a:cubicBezTo>
                  <a:cubicBezTo>
                    <a:pt x="2386" y="660"/>
                    <a:pt x="2386" y="659"/>
                    <a:pt x="2387" y="657"/>
                  </a:cubicBezTo>
                  <a:cubicBezTo>
                    <a:pt x="2387" y="657"/>
                    <a:pt x="2387" y="657"/>
                    <a:pt x="2387" y="657"/>
                  </a:cubicBezTo>
                  <a:cubicBezTo>
                    <a:pt x="2389" y="656"/>
                    <a:pt x="2394" y="652"/>
                    <a:pt x="2398" y="652"/>
                  </a:cubicBezTo>
                  <a:cubicBezTo>
                    <a:pt x="2398" y="652"/>
                    <a:pt x="2398" y="652"/>
                    <a:pt x="2398" y="652"/>
                  </a:cubicBezTo>
                  <a:cubicBezTo>
                    <a:pt x="2398" y="652"/>
                    <a:pt x="2399" y="652"/>
                    <a:pt x="2400" y="652"/>
                  </a:cubicBezTo>
                  <a:cubicBezTo>
                    <a:pt x="2400" y="652"/>
                    <a:pt x="2400" y="652"/>
                    <a:pt x="2400" y="652"/>
                  </a:cubicBezTo>
                  <a:cubicBezTo>
                    <a:pt x="2402" y="652"/>
                    <a:pt x="2403" y="652"/>
                    <a:pt x="2405" y="653"/>
                  </a:cubicBezTo>
                  <a:cubicBezTo>
                    <a:pt x="2405" y="653"/>
                    <a:pt x="2405" y="653"/>
                    <a:pt x="2405" y="653"/>
                  </a:cubicBezTo>
                  <a:cubicBezTo>
                    <a:pt x="2405" y="653"/>
                    <a:pt x="2405" y="653"/>
                    <a:pt x="2405" y="653"/>
                  </a:cubicBezTo>
                  <a:cubicBezTo>
                    <a:pt x="2405" y="653"/>
                    <a:pt x="2405" y="653"/>
                    <a:pt x="2405" y="653"/>
                  </a:cubicBezTo>
                  <a:cubicBezTo>
                    <a:pt x="2405" y="653"/>
                    <a:pt x="2405" y="653"/>
                    <a:pt x="2405" y="653"/>
                  </a:cubicBezTo>
                  <a:cubicBezTo>
                    <a:pt x="2405" y="653"/>
                    <a:pt x="2405" y="653"/>
                    <a:pt x="2406" y="653"/>
                  </a:cubicBezTo>
                  <a:cubicBezTo>
                    <a:pt x="2406" y="653"/>
                    <a:pt x="2406" y="653"/>
                    <a:pt x="2406" y="653"/>
                  </a:cubicBezTo>
                  <a:cubicBezTo>
                    <a:pt x="2406" y="654"/>
                    <a:pt x="2407" y="654"/>
                    <a:pt x="2408" y="654"/>
                  </a:cubicBezTo>
                  <a:cubicBezTo>
                    <a:pt x="2408" y="654"/>
                    <a:pt x="2408" y="654"/>
                    <a:pt x="2408" y="654"/>
                  </a:cubicBezTo>
                  <a:cubicBezTo>
                    <a:pt x="2409" y="654"/>
                    <a:pt x="2411" y="654"/>
                    <a:pt x="2413" y="655"/>
                  </a:cubicBezTo>
                  <a:cubicBezTo>
                    <a:pt x="2413" y="655"/>
                    <a:pt x="2413" y="655"/>
                    <a:pt x="2413" y="655"/>
                  </a:cubicBezTo>
                  <a:cubicBezTo>
                    <a:pt x="2413" y="655"/>
                    <a:pt x="2413" y="655"/>
                    <a:pt x="2413" y="655"/>
                  </a:cubicBezTo>
                  <a:cubicBezTo>
                    <a:pt x="2413" y="655"/>
                    <a:pt x="2413" y="655"/>
                    <a:pt x="2413" y="655"/>
                  </a:cubicBezTo>
                  <a:cubicBezTo>
                    <a:pt x="2413" y="655"/>
                    <a:pt x="2414" y="656"/>
                    <a:pt x="2414" y="656"/>
                  </a:cubicBezTo>
                  <a:cubicBezTo>
                    <a:pt x="2414" y="656"/>
                    <a:pt x="2414" y="656"/>
                    <a:pt x="2414" y="656"/>
                  </a:cubicBezTo>
                  <a:cubicBezTo>
                    <a:pt x="2417" y="656"/>
                    <a:pt x="2421" y="654"/>
                    <a:pt x="2422" y="654"/>
                  </a:cubicBezTo>
                  <a:cubicBezTo>
                    <a:pt x="2422" y="654"/>
                    <a:pt x="2422" y="654"/>
                    <a:pt x="2422" y="654"/>
                  </a:cubicBezTo>
                  <a:cubicBezTo>
                    <a:pt x="2425" y="652"/>
                    <a:pt x="2436" y="652"/>
                    <a:pt x="2440" y="651"/>
                  </a:cubicBezTo>
                  <a:cubicBezTo>
                    <a:pt x="2440" y="651"/>
                    <a:pt x="2440" y="651"/>
                    <a:pt x="2440" y="651"/>
                  </a:cubicBezTo>
                  <a:cubicBezTo>
                    <a:pt x="2442" y="650"/>
                    <a:pt x="2444" y="649"/>
                    <a:pt x="2447" y="648"/>
                  </a:cubicBezTo>
                  <a:cubicBezTo>
                    <a:pt x="2447" y="648"/>
                    <a:pt x="2447" y="648"/>
                    <a:pt x="2447" y="648"/>
                  </a:cubicBezTo>
                  <a:cubicBezTo>
                    <a:pt x="2449" y="647"/>
                    <a:pt x="2450" y="645"/>
                    <a:pt x="2450" y="645"/>
                  </a:cubicBezTo>
                  <a:cubicBezTo>
                    <a:pt x="2450" y="645"/>
                    <a:pt x="2450" y="645"/>
                    <a:pt x="2450" y="645"/>
                  </a:cubicBezTo>
                  <a:cubicBezTo>
                    <a:pt x="2451" y="642"/>
                    <a:pt x="2454" y="640"/>
                    <a:pt x="2458" y="636"/>
                  </a:cubicBezTo>
                  <a:cubicBezTo>
                    <a:pt x="2458" y="636"/>
                    <a:pt x="2458" y="636"/>
                    <a:pt x="2458" y="636"/>
                  </a:cubicBezTo>
                  <a:cubicBezTo>
                    <a:pt x="2461" y="634"/>
                    <a:pt x="2465" y="630"/>
                    <a:pt x="2465" y="630"/>
                  </a:cubicBezTo>
                  <a:cubicBezTo>
                    <a:pt x="2465" y="630"/>
                    <a:pt x="2465" y="630"/>
                    <a:pt x="2465" y="630"/>
                  </a:cubicBezTo>
                  <a:cubicBezTo>
                    <a:pt x="2467" y="628"/>
                    <a:pt x="2469" y="628"/>
                    <a:pt x="2471" y="628"/>
                  </a:cubicBezTo>
                  <a:cubicBezTo>
                    <a:pt x="2471" y="628"/>
                    <a:pt x="2471" y="628"/>
                    <a:pt x="2471" y="628"/>
                  </a:cubicBezTo>
                  <a:cubicBezTo>
                    <a:pt x="2472" y="627"/>
                    <a:pt x="2474" y="627"/>
                    <a:pt x="2474" y="626"/>
                  </a:cubicBezTo>
                  <a:cubicBezTo>
                    <a:pt x="2474" y="626"/>
                    <a:pt x="2474" y="626"/>
                    <a:pt x="2474" y="626"/>
                  </a:cubicBezTo>
                  <a:cubicBezTo>
                    <a:pt x="2477" y="624"/>
                    <a:pt x="2479" y="621"/>
                    <a:pt x="2479" y="620"/>
                  </a:cubicBezTo>
                  <a:cubicBezTo>
                    <a:pt x="2479" y="620"/>
                    <a:pt x="2479" y="620"/>
                    <a:pt x="2479" y="620"/>
                  </a:cubicBezTo>
                  <a:cubicBezTo>
                    <a:pt x="2479" y="619"/>
                    <a:pt x="2479" y="619"/>
                    <a:pt x="2478" y="618"/>
                  </a:cubicBezTo>
                  <a:cubicBezTo>
                    <a:pt x="2478" y="618"/>
                    <a:pt x="2478" y="618"/>
                    <a:pt x="2478" y="618"/>
                  </a:cubicBezTo>
                  <a:cubicBezTo>
                    <a:pt x="2477" y="616"/>
                    <a:pt x="2477" y="614"/>
                    <a:pt x="2477" y="611"/>
                  </a:cubicBezTo>
                  <a:cubicBezTo>
                    <a:pt x="2477" y="611"/>
                    <a:pt x="2477" y="611"/>
                    <a:pt x="2477" y="611"/>
                  </a:cubicBezTo>
                  <a:cubicBezTo>
                    <a:pt x="2477" y="609"/>
                    <a:pt x="2477" y="607"/>
                    <a:pt x="2478" y="605"/>
                  </a:cubicBezTo>
                  <a:cubicBezTo>
                    <a:pt x="2478" y="605"/>
                    <a:pt x="2478" y="605"/>
                    <a:pt x="2478" y="605"/>
                  </a:cubicBezTo>
                  <a:cubicBezTo>
                    <a:pt x="2480" y="602"/>
                    <a:pt x="2483" y="596"/>
                    <a:pt x="2485" y="593"/>
                  </a:cubicBezTo>
                  <a:cubicBezTo>
                    <a:pt x="2485" y="593"/>
                    <a:pt x="2485" y="593"/>
                    <a:pt x="2485" y="593"/>
                  </a:cubicBezTo>
                  <a:cubicBezTo>
                    <a:pt x="2487" y="590"/>
                    <a:pt x="2492" y="580"/>
                    <a:pt x="2497" y="577"/>
                  </a:cubicBezTo>
                  <a:cubicBezTo>
                    <a:pt x="2497" y="577"/>
                    <a:pt x="2497" y="577"/>
                    <a:pt x="2497" y="577"/>
                  </a:cubicBezTo>
                  <a:cubicBezTo>
                    <a:pt x="2501" y="575"/>
                    <a:pt x="2506" y="571"/>
                    <a:pt x="2512" y="571"/>
                  </a:cubicBezTo>
                  <a:cubicBezTo>
                    <a:pt x="2512" y="571"/>
                    <a:pt x="2512" y="571"/>
                    <a:pt x="2512" y="571"/>
                  </a:cubicBezTo>
                  <a:cubicBezTo>
                    <a:pt x="2512" y="571"/>
                    <a:pt x="2512" y="571"/>
                    <a:pt x="2512" y="571"/>
                  </a:cubicBezTo>
                  <a:cubicBezTo>
                    <a:pt x="2512" y="571"/>
                    <a:pt x="2512" y="571"/>
                    <a:pt x="2512" y="571"/>
                  </a:cubicBezTo>
                  <a:cubicBezTo>
                    <a:pt x="2514" y="571"/>
                    <a:pt x="2517" y="571"/>
                    <a:pt x="2520" y="571"/>
                  </a:cubicBezTo>
                  <a:cubicBezTo>
                    <a:pt x="2520" y="571"/>
                    <a:pt x="2520" y="571"/>
                    <a:pt x="2520" y="571"/>
                  </a:cubicBezTo>
                  <a:cubicBezTo>
                    <a:pt x="2526" y="571"/>
                    <a:pt x="2533" y="571"/>
                    <a:pt x="2534" y="570"/>
                  </a:cubicBezTo>
                  <a:cubicBezTo>
                    <a:pt x="2534" y="570"/>
                    <a:pt x="2534" y="570"/>
                    <a:pt x="2534" y="570"/>
                  </a:cubicBezTo>
                  <a:cubicBezTo>
                    <a:pt x="2537" y="569"/>
                    <a:pt x="2537" y="563"/>
                    <a:pt x="2538" y="558"/>
                  </a:cubicBezTo>
                  <a:cubicBezTo>
                    <a:pt x="2538" y="558"/>
                    <a:pt x="2538" y="558"/>
                    <a:pt x="2538" y="558"/>
                  </a:cubicBezTo>
                  <a:cubicBezTo>
                    <a:pt x="2538" y="557"/>
                    <a:pt x="2539" y="555"/>
                    <a:pt x="2539" y="554"/>
                  </a:cubicBezTo>
                  <a:cubicBezTo>
                    <a:pt x="2539" y="554"/>
                    <a:pt x="2539" y="554"/>
                    <a:pt x="2539" y="554"/>
                  </a:cubicBezTo>
                  <a:cubicBezTo>
                    <a:pt x="2540" y="553"/>
                    <a:pt x="2542" y="551"/>
                    <a:pt x="2543" y="551"/>
                  </a:cubicBezTo>
                  <a:cubicBezTo>
                    <a:pt x="2543" y="551"/>
                    <a:pt x="2543" y="551"/>
                    <a:pt x="2543" y="551"/>
                  </a:cubicBezTo>
                  <a:cubicBezTo>
                    <a:pt x="2544" y="551"/>
                    <a:pt x="2544" y="551"/>
                    <a:pt x="2544" y="552"/>
                  </a:cubicBezTo>
                  <a:cubicBezTo>
                    <a:pt x="2544" y="552"/>
                    <a:pt x="2544" y="552"/>
                    <a:pt x="2544" y="552"/>
                  </a:cubicBezTo>
                  <a:cubicBezTo>
                    <a:pt x="2544" y="552"/>
                    <a:pt x="2544" y="552"/>
                    <a:pt x="2544" y="552"/>
                  </a:cubicBezTo>
                  <a:cubicBezTo>
                    <a:pt x="2544" y="552"/>
                    <a:pt x="2544" y="552"/>
                    <a:pt x="2544" y="552"/>
                  </a:cubicBezTo>
                  <a:cubicBezTo>
                    <a:pt x="2545" y="551"/>
                    <a:pt x="2545" y="551"/>
                    <a:pt x="2546" y="551"/>
                  </a:cubicBezTo>
                  <a:cubicBezTo>
                    <a:pt x="2546" y="551"/>
                    <a:pt x="2546" y="551"/>
                    <a:pt x="2546" y="551"/>
                  </a:cubicBezTo>
                  <a:cubicBezTo>
                    <a:pt x="2546" y="551"/>
                    <a:pt x="2546" y="550"/>
                    <a:pt x="2548" y="550"/>
                  </a:cubicBezTo>
                  <a:cubicBezTo>
                    <a:pt x="2548" y="550"/>
                    <a:pt x="2548" y="550"/>
                    <a:pt x="2548" y="550"/>
                  </a:cubicBezTo>
                  <a:cubicBezTo>
                    <a:pt x="2550" y="550"/>
                    <a:pt x="2551" y="551"/>
                    <a:pt x="2552" y="553"/>
                  </a:cubicBezTo>
                  <a:cubicBezTo>
                    <a:pt x="2552" y="553"/>
                    <a:pt x="2552" y="553"/>
                    <a:pt x="2552" y="553"/>
                  </a:cubicBezTo>
                  <a:cubicBezTo>
                    <a:pt x="2554" y="556"/>
                    <a:pt x="2556" y="556"/>
                    <a:pt x="2557" y="556"/>
                  </a:cubicBezTo>
                  <a:cubicBezTo>
                    <a:pt x="2557" y="556"/>
                    <a:pt x="2557" y="556"/>
                    <a:pt x="2557" y="556"/>
                  </a:cubicBezTo>
                  <a:cubicBezTo>
                    <a:pt x="2557" y="556"/>
                    <a:pt x="2558" y="556"/>
                    <a:pt x="2558" y="556"/>
                  </a:cubicBezTo>
                  <a:cubicBezTo>
                    <a:pt x="2558" y="556"/>
                    <a:pt x="2558" y="556"/>
                    <a:pt x="2558" y="556"/>
                  </a:cubicBezTo>
                  <a:cubicBezTo>
                    <a:pt x="2561" y="555"/>
                    <a:pt x="2561" y="556"/>
                    <a:pt x="2561" y="554"/>
                  </a:cubicBezTo>
                  <a:cubicBezTo>
                    <a:pt x="2561" y="554"/>
                    <a:pt x="2561" y="554"/>
                    <a:pt x="2561" y="554"/>
                  </a:cubicBezTo>
                  <a:cubicBezTo>
                    <a:pt x="2562" y="551"/>
                    <a:pt x="2565" y="549"/>
                    <a:pt x="2568" y="547"/>
                  </a:cubicBezTo>
                  <a:cubicBezTo>
                    <a:pt x="2568" y="547"/>
                    <a:pt x="2568" y="547"/>
                    <a:pt x="2568" y="547"/>
                  </a:cubicBezTo>
                  <a:cubicBezTo>
                    <a:pt x="2571" y="545"/>
                    <a:pt x="2574" y="543"/>
                    <a:pt x="2574" y="543"/>
                  </a:cubicBezTo>
                  <a:cubicBezTo>
                    <a:pt x="2574" y="543"/>
                    <a:pt x="2574" y="543"/>
                    <a:pt x="2574" y="543"/>
                  </a:cubicBezTo>
                  <a:cubicBezTo>
                    <a:pt x="2576" y="542"/>
                    <a:pt x="2584" y="539"/>
                    <a:pt x="2584" y="538"/>
                  </a:cubicBezTo>
                  <a:cubicBezTo>
                    <a:pt x="2584" y="538"/>
                    <a:pt x="2584" y="538"/>
                    <a:pt x="2584" y="538"/>
                  </a:cubicBezTo>
                  <a:cubicBezTo>
                    <a:pt x="2586" y="537"/>
                    <a:pt x="2588" y="536"/>
                    <a:pt x="2590" y="536"/>
                  </a:cubicBezTo>
                  <a:cubicBezTo>
                    <a:pt x="2590" y="536"/>
                    <a:pt x="2590" y="536"/>
                    <a:pt x="2590" y="536"/>
                  </a:cubicBezTo>
                  <a:cubicBezTo>
                    <a:pt x="2592" y="536"/>
                    <a:pt x="2593" y="537"/>
                    <a:pt x="2595" y="538"/>
                  </a:cubicBezTo>
                  <a:cubicBezTo>
                    <a:pt x="2595" y="538"/>
                    <a:pt x="2595" y="538"/>
                    <a:pt x="2595" y="538"/>
                  </a:cubicBezTo>
                  <a:cubicBezTo>
                    <a:pt x="2595" y="538"/>
                    <a:pt x="2595" y="538"/>
                    <a:pt x="2596" y="538"/>
                  </a:cubicBezTo>
                  <a:cubicBezTo>
                    <a:pt x="2596" y="538"/>
                    <a:pt x="2596" y="538"/>
                    <a:pt x="2596" y="538"/>
                  </a:cubicBezTo>
                  <a:cubicBezTo>
                    <a:pt x="2598" y="538"/>
                    <a:pt x="2601" y="537"/>
                    <a:pt x="2603" y="537"/>
                  </a:cubicBezTo>
                  <a:cubicBezTo>
                    <a:pt x="2603" y="537"/>
                    <a:pt x="2603" y="537"/>
                    <a:pt x="2603" y="537"/>
                  </a:cubicBezTo>
                  <a:cubicBezTo>
                    <a:pt x="2604" y="537"/>
                    <a:pt x="2604" y="537"/>
                    <a:pt x="2604" y="537"/>
                  </a:cubicBezTo>
                  <a:cubicBezTo>
                    <a:pt x="2604" y="537"/>
                    <a:pt x="2604" y="537"/>
                    <a:pt x="2604" y="537"/>
                  </a:cubicBezTo>
                  <a:cubicBezTo>
                    <a:pt x="2605" y="537"/>
                    <a:pt x="2608" y="538"/>
                    <a:pt x="2609" y="538"/>
                  </a:cubicBezTo>
                  <a:cubicBezTo>
                    <a:pt x="2609" y="538"/>
                    <a:pt x="2609" y="538"/>
                    <a:pt x="2609" y="538"/>
                  </a:cubicBezTo>
                  <a:cubicBezTo>
                    <a:pt x="2610" y="538"/>
                    <a:pt x="2610" y="538"/>
                    <a:pt x="2610" y="538"/>
                  </a:cubicBezTo>
                  <a:cubicBezTo>
                    <a:pt x="2610" y="538"/>
                    <a:pt x="2610" y="538"/>
                    <a:pt x="2610" y="538"/>
                  </a:cubicBezTo>
                  <a:cubicBezTo>
                    <a:pt x="2610" y="538"/>
                    <a:pt x="2610" y="538"/>
                    <a:pt x="2610" y="538"/>
                  </a:cubicBezTo>
                  <a:cubicBezTo>
                    <a:pt x="2610" y="538"/>
                    <a:pt x="2610" y="538"/>
                    <a:pt x="2610" y="538"/>
                  </a:cubicBezTo>
                  <a:cubicBezTo>
                    <a:pt x="2610" y="533"/>
                    <a:pt x="2614" y="532"/>
                    <a:pt x="2617" y="531"/>
                  </a:cubicBezTo>
                  <a:cubicBezTo>
                    <a:pt x="2617" y="531"/>
                    <a:pt x="2617" y="531"/>
                    <a:pt x="2617" y="531"/>
                  </a:cubicBezTo>
                  <a:cubicBezTo>
                    <a:pt x="2617" y="531"/>
                    <a:pt x="2617" y="531"/>
                    <a:pt x="2618" y="531"/>
                  </a:cubicBezTo>
                  <a:cubicBezTo>
                    <a:pt x="2618" y="531"/>
                    <a:pt x="2618" y="531"/>
                    <a:pt x="2618" y="531"/>
                  </a:cubicBezTo>
                  <a:cubicBezTo>
                    <a:pt x="2620" y="531"/>
                    <a:pt x="2621" y="533"/>
                    <a:pt x="2622" y="534"/>
                  </a:cubicBezTo>
                  <a:cubicBezTo>
                    <a:pt x="2622" y="534"/>
                    <a:pt x="2622" y="534"/>
                    <a:pt x="2622" y="534"/>
                  </a:cubicBezTo>
                  <a:cubicBezTo>
                    <a:pt x="2623" y="534"/>
                    <a:pt x="2623" y="534"/>
                    <a:pt x="2624" y="534"/>
                  </a:cubicBezTo>
                  <a:cubicBezTo>
                    <a:pt x="2624" y="534"/>
                    <a:pt x="2624" y="534"/>
                    <a:pt x="2624" y="534"/>
                  </a:cubicBezTo>
                  <a:cubicBezTo>
                    <a:pt x="2626" y="534"/>
                    <a:pt x="2628" y="535"/>
                    <a:pt x="2629" y="537"/>
                  </a:cubicBezTo>
                  <a:cubicBezTo>
                    <a:pt x="2629" y="537"/>
                    <a:pt x="2629" y="537"/>
                    <a:pt x="2629" y="537"/>
                  </a:cubicBezTo>
                  <a:cubicBezTo>
                    <a:pt x="2631" y="538"/>
                    <a:pt x="2632" y="539"/>
                    <a:pt x="2632" y="540"/>
                  </a:cubicBezTo>
                  <a:cubicBezTo>
                    <a:pt x="2632" y="540"/>
                    <a:pt x="2632" y="540"/>
                    <a:pt x="2632" y="540"/>
                  </a:cubicBezTo>
                  <a:cubicBezTo>
                    <a:pt x="2633" y="540"/>
                    <a:pt x="2634" y="539"/>
                    <a:pt x="2636" y="539"/>
                  </a:cubicBezTo>
                  <a:cubicBezTo>
                    <a:pt x="2636" y="539"/>
                    <a:pt x="2636" y="539"/>
                    <a:pt x="2636" y="539"/>
                  </a:cubicBezTo>
                  <a:cubicBezTo>
                    <a:pt x="2637" y="539"/>
                    <a:pt x="2639" y="540"/>
                    <a:pt x="2640" y="540"/>
                  </a:cubicBezTo>
                  <a:cubicBezTo>
                    <a:pt x="2640" y="540"/>
                    <a:pt x="2640" y="540"/>
                    <a:pt x="2640" y="540"/>
                  </a:cubicBezTo>
                  <a:cubicBezTo>
                    <a:pt x="2641" y="540"/>
                    <a:pt x="2641" y="541"/>
                    <a:pt x="2642" y="541"/>
                  </a:cubicBezTo>
                  <a:cubicBezTo>
                    <a:pt x="2642" y="541"/>
                    <a:pt x="2642" y="541"/>
                    <a:pt x="2642" y="541"/>
                  </a:cubicBezTo>
                  <a:cubicBezTo>
                    <a:pt x="2643" y="541"/>
                    <a:pt x="2645" y="540"/>
                    <a:pt x="2647" y="539"/>
                  </a:cubicBezTo>
                  <a:cubicBezTo>
                    <a:pt x="2647" y="539"/>
                    <a:pt x="2647" y="539"/>
                    <a:pt x="2647" y="539"/>
                  </a:cubicBezTo>
                  <a:cubicBezTo>
                    <a:pt x="2648" y="538"/>
                    <a:pt x="2650" y="538"/>
                    <a:pt x="2651" y="538"/>
                  </a:cubicBezTo>
                  <a:cubicBezTo>
                    <a:pt x="2651" y="538"/>
                    <a:pt x="2651" y="538"/>
                    <a:pt x="2651" y="538"/>
                  </a:cubicBezTo>
                  <a:cubicBezTo>
                    <a:pt x="2654" y="538"/>
                    <a:pt x="2658" y="539"/>
                    <a:pt x="2660" y="539"/>
                  </a:cubicBezTo>
                  <a:cubicBezTo>
                    <a:pt x="2660" y="539"/>
                    <a:pt x="2660" y="539"/>
                    <a:pt x="2660" y="539"/>
                  </a:cubicBezTo>
                  <a:cubicBezTo>
                    <a:pt x="2662" y="540"/>
                    <a:pt x="2663" y="540"/>
                    <a:pt x="2664" y="540"/>
                  </a:cubicBezTo>
                  <a:cubicBezTo>
                    <a:pt x="2664" y="540"/>
                    <a:pt x="2664" y="540"/>
                    <a:pt x="2664" y="540"/>
                  </a:cubicBezTo>
                  <a:cubicBezTo>
                    <a:pt x="2664" y="540"/>
                    <a:pt x="2664" y="540"/>
                    <a:pt x="2665" y="539"/>
                  </a:cubicBezTo>
                  <a:cubicBezTo>
                    <a:pt x="2665" y="539"/>
                    <a:pt x="2665" y="539"/>
                    <a:pt x="2665" y="539"/>
                  </a:cubicBezTo>
                  <a:cubicBezTo>
                    <a:pt x="2666" y="537"/>
                    <a:pt x="2666" y="536"/>
                    <a:pt x="2666" y="535"/>
                  </a:cubicBezTo>
                  <a:cubicBezTo>
                    <a:pt x="2666" y="535"/>
                    <a:pt x="2666" y="535"/>
                    <a:pt x="2666" y="535"/>
                  </a:cubicBezTo>
                  <a:cubicBezTo>
                    <a:pt x="2666" y="535"/>
                    <a:pt x="2667" y="533"/>
                    <a:pt x="2669" y="533"/>
                  </a:cubicBezTo>
                  <a:cubicBezTo>
                    <a:pt x="2669" y="533"/>
                    <a:pt x="2669" y="533"/>
                    <a:pt x="2669" y="533"/>
                  </a:cubicBezTo>
                  <a:cubicBezTo>
                    <a:pt x="2669" y="533"/>
                    <a:pt x="2669" y="533"/>
                    <a:pt x="2669" y="533"/>
                  </a:cubicBezTo>
                  <a:cubicBezTo>
                    <a:pt x="2669" y="533"/>
                    <a:pt x="2669" y="533"/>
                    <a:pt x="2669" y="533"/>
                  </a:cubicBezTo>
                  <a:cubicBezTo>
                    <a:pt x="2669" y="533"/>
                    <a:pt x="2669" y="533"/>
                    <a:pt x="2669" y="533"/>
                  </a:cubicBezTo>
                  <a:cubicBezTo>
                    <a:pt x="2670" y="533"/>
                    <a:pt x="2670" y="533"/>
                    <a:pt x="2671" y="532"/>
                  </a:cubicBezTo>
                  <a:cubicBezTo>
                    <a:pt x="2671" y="532"/>
                    <a:pt x="2671" y="532"/>
                    <a:pt x="2671" y="532"/>
                  </a:cubicBezTo>
                  <a:cubicBezTo>
                    <a:pt x="2671" y="532"/>
                    <a:pt x="2671" y="531"/>
                    <a:pt x="2671" y="531"/>
                  </a:cubicBezTo>
                  <a:cubicBezTo>
                    <a:pt x="2671" y="531"/>
                    <a:pt x="2671" y="531"/>
                    <a:pt x="2671" y="531"/>
                  </a:cubicBezTo>
                  <a:cubicBezTo>
                    <a:pt x="2671" y="529"/>
                    <a:pt x="2671" y="521"/>
                    <a:pt x="2671" y="520"/>
                  </a:cubicBezTo>
                  <a:cubicBezTo>
                    <a:pt x="2671" y="520"/>
                    <a:pt x="2671" y="520"/>
                    <a:pt x="2671" y="520"/>
                  </a:cubicBezTo>
                  <a:cubicBezTo>
                    <a:pt x="2671" y="519"/>
                    <a:pt x="2670" y="518"/>
                    <a:pt x="2669" y="516"/>
                  </a:cubicBezTo>
                  <a:cubicBezTo>
                    <a:pt x="2669" y="516"/>
                    <a:pt x="2669" y="516"/>
                    <a:pt x="2669" y="516"/>
                  </a:cubicBezTo>
                  <a:cubicBezTo>
                    <a:pt x="2666" y="514"/>
                    <a:pt x="2663" y="510"/>
                    <a:pt x="2663" y="506"/>
                  </a:cubicBezTo>
                  <a:cubicBezTo>
                    <a:pt x="2663" y="506"/>
                    <a:pt x="2663" y="506"/>
                    <a:pt x="2663" y="506"/>
                  </a:cubicBezTo>
                  <a:cubicBezTo>
                    <a:pt x="2662" y="503"/>
                    <a:pt x="2661" y="500"/>
                    <a:pt x="2660" y="499"/>
                  </a:cubicBezTo>
                  <a:cubicBezTo>
                    <a:pt x="2660" y="499"/>
                    <a:pt x="2660" y="499"/>
                    <a:pt x="2660" y="499"/>
                  </a:cubicBezTo>
                  <a:cubicBezTo>
                    <a:pt x="2658" y="498"/>
                    <a:pt x="2658" y="498"/>
                    <a:pt x="2658" y="498"/>
                  </a:cubicBezTo>
                  <a:cubicBezTo>
                    <a:pt x="2658" y="497"/>
                    <a:pt x="2656" y="497"/>
                    <a:pt x="2655" y="496"/>
                  </a:cubicBezTo>
                  <a:cubicBezTo>
                    <a:pt x="2655" y="496"/>
                    <a:pt x="2655" y="496"/>
                    <a:pt x="2655" y="496"/>
                  </a:cubicBezTo>
                  <a:cubicBezTo>
                    <a:pt x="2652" y="495"/>
                    <a:pt x="2649" y="493"/>
                    <a:pt x="2648" y="491"/>
                  </a:cubicBezTo>
                  <a:cubicBezTo>
                    <a:pt x="2648" y="491"/>
                    <a:pt x="2648" y="491"/>
                    <a:pt x="2648" y="491"/>
                  </a:cubicBezTo>
                  <a:cubicBezTo>
                    <a:pt x="2647" y="490"/>
                    <a:pt x="2647" y="490"/>
                    <a:pt x="2647" y="490"/>
                  </a:cubicBezTo>
                  <a:cubicBezTo>
                    <a:pt x="2647" y="490"/>
                    <a:pt x="2647" y="490"/>
                    <a:pt x="2647" y="490"/>
                  </a:cubicBezTo>
                  <a:cubicBezTo>
                    <a:pt x="2646" y="488"/>
                    <a:pt x="2645" y="487"/>
                    <a:pt x="2644" y="486"/>
                  </a:cubicBezTo>
                  <a:cubicBezTo>
                    <a:pt x="2644" y="486"/>
                    <a:pt x="2644" y="486"/>
                    <a:pt x="2644" y="486"/>
                  </a:cubicBezTo>
                  <a:cubicBezTo>
                    <a:pt x="2643" y="485"/>
                    <a:pt x="2641" y="484"/>
                    <a:pt x="2639" y="483"/>
                  </a:cubicBezTo>
                  <a:cubicBezTo>
                    <a:pt x="2639" y="483"/>
                    <a:pt x="2639" y="483"/>
                    <a:pt x="2639" y="483"/>
                  </a:cubicBezTo>
                  <a:cubicBezTo>
                    <a:pt x="2637" y="482"/>
                    <a:pt x="2635" y="482"/>
                    <a:pt x="2634" y="479"/>
                  </a:cubicBezTo>
                  <a:cubicBezTo>
                    <a:pt x="2634" y="479"/>
                    <a:pt x="2634" y="479"/>
                    <a:pt x="2634" y="479"/>
                  </a:cubicBezTo>
                  <a:cubicBezTo>
                    <a:pt x="2634" y="479"/>
                    <a:pt x="2634" y="478"/>
                    <a:pt x="2635" y="478"/>
                  </a:cubicBezTo>
                  <a:cubicBezTo>
                    <a:pt x="2635" y="478"/>
                    <a:pt x="2635" y="478"/>
                    <a:pt x="2635" y="478"/>
                  </a:cubicBezTo>
                  <a:cubicBezTo>
                    <a:pt x="2635" y="478"/>
                    <a:pt x="2635" y="477"/>
                    <a:pt x="2635" y="477"/>
                  </a:cubicBezTo>
                  <a:cubicBezTo>
                    <a:pt x="2635" y="477"/>
                    <a:pt x="2635" y="477"/>
                    <a:pt x="2635" y="477"/>
                  </a:cubicBezTo>
                  <a:cubicBezTo>
                    <a:pt x="2635" y="477"/>
                    <a:pt x="2635" y="477"/>
                    <a:pt x="2634" y="477"/>
                  </a:cubicBezTo>
                  <a:cubicBezTo>
                    <a:pt x="2634" y="477"/>
                    <a:pt x="2634" y="477"/>
                    <a:pt x="2634" y="477"/>
                  </a:cubicBezTo>
                  <a:cubicBezTo>
                    <a:pt x="2633" y="476"/>
                    <a:pt x="2630" y="476"/>
                    <a:pt x="2628" y="474"/>
                  </a:cubicBezTo>
                  <a:cubicBezTo>
                    <a:pt x="2628" y="474"/>
                    <a:pt x="2628" y="474"/>
                    <a:pt x="2628" y="474"/>
                  </a:cubicBezTo>
                  <a:cubicBezTo>
                    <a:pt x="2626" y="473"/>
                    <a:pt x="2623" y="471"/>
                    <a:pt x="2623" y="469"/>
                  </a:cubicBezTo>
                  <a:cubicBezTo>
                    <a:pt x="2623" y="469"/>
                    <a:pt x="2623" y="469"/>
                    <a:pt x="2623" y="469"/>
                  </a:cubicBezTo>
                  <a:cubicBezTo>
                    <a:pt x="2623" y="467"/>
                    <a:pt x="2623" y="465"/>
                    <a:pt x="2622" y="465"/>
                  </a:cubicBezTo>
                  <a:cubicBezTo>
                    <a:pt x="2622" y="465"/>
                    <a:pt x="2622" y="465"/>
                    <a:pt x="2622" y="465"/>
                  </a:cubicBezTo>
                  <a:cubicBezTo>
                    <a:pt x="2622" y="464"/>
                    <a:pt x="2621" y="463"/>
                    <a:pt x="2620" y="463"/>
                  </a:cubicBezTo>
                  <a:cubicBezTo>
                    <a:pt x="2620" y="463"/>
                    <a:pt x="2620" y="463"/>
                    <a:pt x="2620" y="463"/>
                  </a:cubicBezTo>
                  <a:cubicBezTo>
                    <a:pt x="2617" y="463"/>
                    <a:pt x="2612" y="459"/>
                    <a:pt x="2611" y="459"/>
                  </a:cubicBezTo>
                  <a:cubicBezTo>
                    <a:pt x="2611" y="459"/>
                    <a:pt x="2611" y="459"/>
                    <a:pt x="2611" y="459"/>
                  </a:cubicBezTo>
                  <a:cubicBezTo>
                    <a:pt x="2610" y="459"/>
                    <a:pt x="2607" y="458"/>
                    <a:pt x="2606" y="458"/>
                  </a:cubicBezTo>
                  <a:cubicBezTo>
                    <a:pt x="2606" y="458"/>
                    <a:pt x="2606" y="458"/>
                    <a:pt x="2606" y="458"/>
                  </a:cubicBezTo>
                  <a:cubicBezTo>
                    <a:pt x="2605" y="458"/>
                    <a:pt x="2605" y="458"/>
                    <a:pt x="2605" y="458"/>
                  </a:cubicBezTo>
                  <a:cubicBezTo>
                    <a:pt x="2605" y="458"/>
                    <a:pt x="2605" y="458"/>
                    <a:pt x="2605" y="458"/>
                  </a:cubicBezTo>
                  <a:cubicBezTo>
                    <a:pt x="2605" y="458"/>
                    <a:pt x="2605" y="458"/>
                    <a:pt x="2605" y="458"/>
                  </a:cubicBezTo>
                  <a:cubicBezTo>
                    <a:pt x="2605" y="458"/>
                    <a:pt x="2605" y="458"/>
                    <a:pt x="2605" y="458"/>
                  </a:cubicBezTo>
                  <a:cubicBezTo>
                    <a:pt x="2601" y="458"/>
                    <a:pt x="2600" y="455"/>
                    <a:pt x="2598" y="454"/>
                  </a:cubicBezTo>
                  <a:cubicBezTo>
                    <a:pt x="2598" y="454"/>
                    <a:pt x="2598" y="454"/>
                    <a:pt x="2598" y="454"/>
                  </a:cubicBezTo>
                  <a:cubicBezTo>
                    <a:pt x="2597" y="452"/>
                    <a:pt x="2595" y="448"/>
                    <a:pt x="2592" y="444"/>
                  </a:cubicBezTo>
                  <a:cubicBezTo>
                    <a:pt x="2592" y="444"/>
                    <a:pt x="2592" y="444"/>
                    <a:pt x="2592" y="444"/>
                  </a:cubicBezTo>
                  <a:cubicBezTo>
                    <a:pt x="2591" y="443"/>
                    <a:pt x="2590" y="442"/>
                    <a:pt x="2589" y="441"/>
                  </a:cubicBezTo>
                  <a:cubicBezTo>
                    <a:pt x="2589" y="441"/>
                    <a:pt x="2589" y="441"/>
                    <a:pt x="2589" y="441"/>
                  </a:cubicBezTo>
                  <a:cubicBezTo>
                    <a:pt x="2588" y="441"/>
                    <a:pt x="2588" y="441"/>
                    <a:pt x="2588" y="441"/>
                  </a:cubicBezTo>
                  <a:cubicBezTo>
                    <a:pt x="2588" y="441"/>
                    <a:pt x="2588" y="441"/>
                    <a:pt x="2588" y="441"/>
                  </a:cubicBezTo>
                  <a:cubicBezTo>
                    <a:pt x="2587" y="441"/>
                    <a:pt x="2586" y="441"/>
                    <a:pt x="2585" y="441"/>
                  </a:cubicBezTo>
                  <a:cubicBezTo>
                    <a:pt x="2585" y="441"/>
                    <a:pt x="2585" y="441"/>
                    <a:pt x="2585" y="441"/>
                  </a:cubicBezTo>
                  <a:cubicBezTo>
                    <a:pt x="2584" y="441"/>
                    <a:pt x="2583" y="441"/>
                    <a:pt x="2582" y="440"/>
                  </a:cubicBezTo>
                  <a:cubicBezTo>
                    <a:pt x="2582" y="440"/>
                    <a:pt x="2582" y="440"/>
                    <a:pt x="2582" y="440"/>
                  </a:cubicBezTo>
                  <a:cubicBezTo>
                    <a:pt x="2581" y="440"/>
                    <a:pt x="2580" y="440"/>
                    <a:pt x="2580" y="440"/>
                  </a:cubicBezTo>
                  <a:cubicBezTo>
                    <a:pt x="2580" y="440"/>
                    <a:pt x="2580" y="440"/>
                    <a:pt x="2580" y="440"/>
                  </a:cubicBezTo>
                  <a:cubicBezTo>
                    <a:pt x="2580" y="440"/>
                    <a:pt x="2580" y="440"/>
                    <a:pt x="2580" y="440"/>
                  </a:cubicBezTo>
                  <a:cubicBezTo>
                    <a:pt x="2580" y="440"/>
                    <a:pt x="2580" y="440"/>
                    <a:pt x="2580" y="440"/>
                  </a:cubicBezTo>
                  <a:cubicBezTo>
                    <a:pt x="2579" y="440"/>
                    <a:pt x="2578" y="440"/>
                    <a:pt x="2576" y="440"/>
                  </a:cubicBezTo>
                  <a:cubicBezTo>
                    <a:pt x="2576" y="440"/>
                    <a:pt x="2576" y="440"/>
                    <a:pt x="2576" y="440"/>
                  </a:cubicBezTo>
                  <a:cubicBezTo>
                    <a:pt x="2575" y="440"/>
                    <a:pt x="2574" y="440"/>
                    <a:pt x="2573" y="439"/>
                  </a:cubicBezTo>
                  <a:cubicBezTo>
                    <a:pt x="2573" y="439"/>
                    <a:pt x="2573" y="439"/>
                    <a:pt x="2573" y="439"/>
                  </a:cubicBezTo>
                  <a:cubicBezTo>
                    <a:pt x="2572" y="439"/>
                    <a:pt x="2572" y="439"/>
                    <a:pt x="2572" y="439"/>
                  </a:cubicBezTo>
                  <a:cubicBezTo>
                    <a:pt x="2572" y="439"/>
                    <a:pt x="2572" y="439"/>
                    <a:pt x="2572" y="439"/>
                  </a:cubicBezTo>
                  <a:cubicBezTo>
                    <a:pt x="2571" y="439"/>
                    <a:pt x="2571" y="439"/>
                    <a:pt x="2570" y="439"/>
                  </a:cubicBezTo>
                  <a:cubicBezTo>
                    <a:pt x="2570" y="439"/>
                    <a:pt x="2570" y="439"/>
                    <a:pt x="2570" y="439"/>
                  </a:cubicBezTo>
                  <a:cubicBezTo>
                    <a:pt x="2569" y="440"/>
                    <a:pt x="2569" y="440"/>
                    <a:pt x="2568" y="440"/>
                  </a:cubicBezTo>
                  <a:cubicBezTo>
                    <a:pt x="2568" y="440"/>
                    <a:pt x="2568" y="440"/>
                    <a:pt x="2568" y="440"/>
                  </a:cubicBezTo>
                  <a:cubicBezTo>
                    <a:pt x="2567" y="440"/>
                    <a:pt x="2567" y="440"/>
                    <a:pt x="2567" y="440"/>
                  </a:cubicBezTo>
                  <a:cubicBezTo>
                    <a:pt x="2567" y="440"/>
                    <a:pt x="2567" y="440"/>
                    <a:pt x="2567" y="440"/>
                  </a:cubicBezTo>
                  <a:cubicBezTo>
                    <a:pt x="2566" y="440"/>
                    <a:pt x="2566" y="440"/>
                    <a:pt x="2566" y="440"/>
                  </a:cubicBezTo>
                  <a:cubicBezTo>
                    <a:pt x="2566" y="440"/>
                    <a:pt x="2566" y="440"/>
                    <a:pt x="2566" y="440"/>
                  </a:cubicBezTo>
                  <a:cubicBezTo>
                    <a:pt x="2564" y="440"/>
                    <a:pt x="2560" y="441"/>
                    <a:pt x="2557" y="441"/>
                  </a:cubicBezTo>
                  <a:cubicBezTo>
                    <a:pt x="2557" y="441"/>
                    <a:pt x="2557" y="441"/>
                    <a:pt x="2557" y="441"/>
                  </a:cubicBezTo>
                  <a:cubicBezTo>
                    <a:pt x="2555" y="442"/>
                    <a:pt x="2555" y="441"/>
                    <a:pt x="2552" y="443"/>
                  </a:cubicBezTo>
                  <a:cubicBezTo>
                    <a:pt x="2552" y="443"/>
                    <a:pt x="2552" y="443"/>
                    <a:pt x="2552" y="443"/>
                  </a:cubicBezTo>
                  <a:cubicBezTo>
                    <a:pt x="2552" y="443"/>
                    <a:pt x="2552" y="443"/>
                    <a:pt x="2552" y="443"/>
                  </a:cubicBezTo>
                  <a:cubicBezTo>
                    <a:pt x="2552" y="443"/>
                    <a:pt x="2552" y="443"/>
                    <a:pt x="2552" y="443"/>
                  </a:cubicBezTo>
                  <a:cubicBezTo>
                    <a:pt x="2551" y="443"/>
                    <a:pt x="2549" y="444"/>
                    <a:pt x="2549" y="445"/>
                  </a:cubicBezTo>
                  <a:cubicBezTo>
                    <a:pt x="2549" y="445"/>
                    <a:pt x="2549" y="445"/>
                    <a:pt x="2549" y="445"/>
                  </a:cubicBezTo>
                  <a:cubicBezTo>
                    <a:pt x="2547" y="448"/>
                    <a:pt x="2542" y="455"/>
                    <a:pt x="2542" y="456"/>
                  </a:cubicBezTo>
                  <a:cubicBezTo>
                    <a:pt x="2542" y="456"/>
                    <a:pt x="2542" y="456"/>
                    <a:pt x="2542" y="456"/>
                  </a:cubicBezTo>
                  <a:cubicBezTo>
                    <a:pt x="2541" y="458"/>
                    <a:pt x="2540" y="461"/>
                    <a:pt x="2537" y="463"/>
                  </a:cubicBezTo>
                  <a:cubicBezTo>
                    <a:pt x="2537" y="463"/>
                    <a:pt x="2537" y="463"/>
                    <a:pt x="2537" y="463"/>
                  </a:cubicBezTo>
                  <a:cubicBezTo>
                    <a:pt x="2536" y="464"/>
                    <a:pt x="2533" y="468"/>
                    <a:pt x="2533" y="468"/>
                  </a:cubicBezTo>
                  <a:cubicBezTo>
                    <a:pt x="2533" y="468"/>
                    <a:pt x="2533" y="468"/>
                    <a:pt x="2533" y="468"/>
                  </a:cubicBezTo>
                  <a:cubicBezTo>
                    <a:pt x="2533" y="469"/>
                    <a:pt x="2533" y="472"/>
                    <a:pt x="2530" y="472"/>
                  </a:cubicBezTo>
                  <a:cubicBezTo>
                    <a:pt x="2530" y="472"/>
                    <a:pt x="2530" y="472"/>
                    <a:pt x="2530" y="472"/>
                  </a:cubicBezTo>
                  <a:cubicBezTo>
                    <a:pt x="2528" y="472"/>
                    <a:pt x="2527" y="472"/>
                    <a:pt x="2526" y="470"/>
                  </a:cubicBezTo>
                  <a:cubicBezTo>
                    <a:pt x="2526" y="470"/>
                    <a:pt x="2526" y="470"/>
                    <a:pt x="2526" y="470"/>
                  </a:cubicBezTo>
                  <a:cubicBezTo>
                    <a:pt x="2522" y="466"/>
                    <a:pt x="2509" y="457"/>
                    <a:pt x="2504" y="456"/>
                  </a:cubicBezTo>
                  <a:cubicBezTo>
                    <a:pt x="2504" y="456"/>
                    <a:pt x="2504" y="456"/>
                    <a:pt x="2504" y="456"/>
                  </a:cubicBezTo>
                  <a:cubicBezTo>
                    <a:pt x="2502" y="455"/>
                    <a:pt x="2499" y="455"/>
                    <a:pt x="2497" y="455"/>
                  </a:cubicBezTo>
                  <a:cubicBezTo>
                    <a:pt x="2497" y="455"/>
                    <a:pt x="2497" y="455"/>
                    <a:pt x="2497" y="455"/>
                  </a:cubicBezTo>
                  <a:cubicBezTo>
                    <a:pt x="2494" y="455"/>
                    <a:pt x="2492" y="455"/>
                    <a:pt x="2490" y="456"/>
                  </a:cubicBezTo>
                  <a:cubicBezTo>
                    <a:pt x="2490" y="456"/>
                    <a:pt x="2490" y="456"/>
                    <a:pt x="2490" y="456"/>
                  </a:cubicBezTo>
                  <a:cubicBezTo>
                    <a:pt x="2487" y="458"/>
                    <a:pt x="2484" y="460"/>
                    <a:pt x="2481" y="460"/>
                  </a:cubicBezTo>
                  <a:cubicBezTo>
                    <a:pt x="2481" y="460"/>
                    <a:pt x="2481" y="460"/>
                    <a:pt x="2481" y="460"/>
                  </a:cubicBezTo>
                  <a:cubicBezTo>
                    <a:pt x="2481" y="460"/>
                    <a:pt x="2481" y="460"/>
                    <a:pt x="2481" y="460"/>
                  </a:cubicBezTo>
                  <a:cubicBezTo>
                    <a:pt x="2481" y="460"/>
                    <a:pt x="2481" y="460"/>
                    <a:pt x="2481" y="460"/>
                  </a:cubicBezTo>
                  <a:cubicBezTo>
                    <a:pt x="2479" y="460"/>
                    <a:pt x="2474" y="459"/>
                    <a:pt x="2472" y="459"/>
                  </a:cubicBezTo>
                  <a:cubicBezTo>
                    <a:pt x="2472" y="459"/>
                    <a:pt x="2472" y="459"/>
                    <a:pt x="2472" y="459"/>
                  </a:cubicBezTo>
                  <a:cubicBezTo>
                    <a:pt x="2472" y="459"/>
                    <a:pt x="2472" y="459"/>
                    <a:pt x="2471" y="459"/>
                  </a:cubicBezTo>
                  <a:cubicBezTo>
                    <a:pt x="2471" y="459"/>
                    <a:pt x="2471" y="459"/>
                    <a:pt x="2471" y="459"/>
                  </a:cubicBezTo>
                  <a:cubicBezTo>
                    <a:pt x="2470" y="459"/>
                    <a:pt x="2468" y="459"/>
                    <a:pt x="2466" y="461"/>
                  </a:cubicBezTo>
                  <a:cubicBezTo>
                    <a:pt x="2466" y="461"/>
                    <a:pt x="2466" y="461"/>
                    <a:pt x="2466" y="461"/>
                  </a:cubicBezTo>
                  <a:cubicBezTo>
                    <a:pt x="2464" y="464"/>
                    <a:pt x="2460" y="468"/>
                    <a:pt x="2460" y="469"/>
                  </a:cubicBezTo>
                  <a:cubicBezTo>
                    <a:pt x="2460" y="469"/>
                    <a:pt x="2460" y="469"/>
                    <a:pt x="2460" y="469"/>
                  </a:cubicBezTo>
                  <a:cubicBezTo>
                    <a:pt x="2459" y="470"/>
                    <a:pt x="2459" y="473"/>
                    <a:pt x="2455" y="474"/>
                  </a:cubicBezTo>
                  <a:cubicBezTo>
                    <a:pt x="2455" y="474"/>
                    <a:pt x="2455" y="474"/>
                    <a:pt x="2455" y="474"/>
                  </a:cubicBezTo>
                  <a:cubicBezTo>
                    <a:pt x="2454" y="474"/>
                    <a:pt x="2453" y="473"/>
                    <a:pt x="2452" y="473"/>
                  </a:cubicBezTo>
                  <a:cubicBezTo>
                    <a:pt x="2452" y="473"/>
                    <a:pt x="2452" y="473"/>
                    <a:pt x="2452" y="473"/>
                  </a:cubicBezTo>
                  <a:cubicBezTo>
                    <a:pt x="2448" y="470"/>
                    <a:pt x="2441" y="466"/>
                    <a:pt x="2437" y="461"/>
                  </a:cubicBezTo>
                  <a:cubicBezTo>
                    <a:pt x="2437" y="461"/>
                    <a:pt x="2437" y="461"/>
                    <a:pt x="2437" y="461"/>
                  </a:cubicBezTo>
                  <a:cubicBezTo>
                    <a:pt x="2435" y="459"/>
                    <a:pt x="2431" y="458"/>
                    <a:pt x="2430" y="448"/>
                  </a:cubicBezTo>
                  <a:cubicBezTo>
                    <a:pt x="2430" y="448"/>
                    <a:pt x="2430" y="448"/>
                    <a:pt x="2430" y="448"/>
                  </a:cubicBezTo>
                  <a:cubicBezTo>
                    <a:pt x="2430" y="447"/>
                    <a:pt x="2430" y="447"/>
                    <a:pt x="2430" y="447"/>
                  </a:cubicBezTo>
                  <a:cubicBezTo>
                    <a:pt x="2430" y="447"/>
                    <a:pt x="2430" y="447"/>
                    <a:pt x="2430" y="447"/>
                  </a:cubicBezTo>
                  <a:cubicBezTo>
                    <a:pt x="2430" y="446"/>
                    <a:pt x="2430" y="446"/>
                    <a:pt x="2430" y="446"/>
                  </a:cubicBezTo>
                  <a:cubicBezTo>
                    <a:pt x="2430" y="446"/>
                    <a:pt x="2430" y="446"/>
                    <a:pt x="2430" y="446"/>
                  </a:cubicBezTo>
                  <a:cubicBezTo>
                    <a:pt x="2430" y="445"/>
                    <a:pt x="2430" y="445"/>
                    <a:pt x="2430" y="444"/>
                  </a:cubicBezTo>
                  <a:cubicBezTo>
                    <a:pt x="2430" y="444"/>
                    <a:pt x="2430" y="444"/>
                    <a:pt x="2430" y="444"/>
                  </a:cubicBezTo>
                  <a:cubicBezTo>
                    <a:pt x="2433" y="443"/>
                    <a:pt x="2433" y="443"/>
                    <a:pt x="2433" y="443"/>
                  </a:cubicBezTo>
                  <a:cubicBezTo>
                    <a:pt x="2433" y="444"/>
                    <a:pt x="2433" y="445"/>
                    <a:pt x="2433" y="446"/>
                  </a:cubicBezTo>
                  <a:cubicBezTo>
                    <a:pt x="2433" y="446"/>
                    <a:pt x="2433" y="446"/>
                    <a:pt x="2433" y="446"/>
                  </a:cubicBezTo>
                  <a:cubicBezTo>
                    <a:pt x="2433" y="446"/>
                    <a:pt x="2433" y="446"/>
                    <a:pt x="2433" y="447"/>
                  </a:cubicBezTo>
                  <a:cubicBezTo>
                    <a:pt x="2433" y="447"/>
                    <a:pt x="2433" y="447"/>
                    <a:pt x="2433" y="447"/>
                  </a:cubicBezTo>
                  <a:cubicBezTo>
                    <a:pt x="2433" y="447"/>
                    <a:pt x="2433" y="447"/>
                    <a:pt x="2433" y="447"/>
                  </a:cubicBezTo>
                  <a:cubicBezTo>
                    <a:pt x="2433" y="447"/>
                    <a:pt x="2433" y="447"/>
                    <a:pt x="2433" y="447"/>
                  </a:cubicBezTo>
                  <a:cubicBezTo>
                    <a:pt x="2435" y="457"/>
                    <a:pt x="2436" y="455"/>
                    <a:pt x="2440" y="459"/>
                  </a:cubicBezTo>
                  <a:cubicBezTo>
                    <a:pt x="2440" y="459"/>
                    <a:pt x="2440" y="459"/>
                    <a:pt x="2440" y="459"/>
                  </a:cubicBezTo>
                  <a:cubicBezTo>
                    <a:pt x="2443" y="463"/>
                    <a:pt x="2450" y="467"/>
                    <a:pt x="2454" y="470"/>
                  </a:cubicBezTo>
                  <a:cubicBezTo>
                    <a:pt x="2454" y="470"/>
                    <a:pt x="2454" y="470"/>
                    <a:pt x="2454" y="470"/>
                  </a:cubicBezTo>
                  <a:cubicBezTo>
                    <a:pt x="2455" y="470"/>
                    <a:pt x="2455" y="470"/>
                    <a:pt x="2455" y="470"/>
                  </a:cubicBezTo>
                  <a:cubicBezTo>
                    <a:pt x="2455" y="470"/>
                    <a:pt x="2455" y="470"/>
                    <a:pt x="2455" y="470"/>
                  </a:cubicBezTo>
                  <a:cubicBezTo>
                    <a:pt x="2455" y="470"/>
                    <a:pt x="2455" y="470"/>
                    <a:pt x="2456" y="470"/>
                  </a:cubicBezTo>
                  <a:cubicBezTo>
                    <a:pt x="2456" y="470"/>
                    <a:pt x="2456" y="470"/>
                    <a:pt x="2456" y="470"/>
                  </a:cubicBezTo>
                  <a:cubicBezTo>
                    <a:pt x="2456" y="469"/>
                    <a:pt x="2456" y="468"/>
                    <a:pt x="2457" y="468"/>
                  </a:cubicBezTo>
                  <a:cubicBezTo>
                    <a:pt x="2457" y="468"/>
                    <a:pt x="2457" y="468"/>
                    <a:pt x="2457" y="468"/>
                  </a:cubicBezTo>
                  <a:cubicBezTo>
                    <a:pt x="2458" y="466"/>
                    <a:pt x="2461" y="462"/>
                    <a:pt x="2464" y="459"/>
                  </a:cubicBezTo>
                  <a:cubicBezTo>
                    <a:pt x="2464" y="459"/>
                    <a:pt x="2464" y="459"/>
                    <a:pt x="2464" y="459"/>
                  </a:cubicBezTo>
                  <a:cubicBezTo>
                    <a:pt x="2466" y="456"/>
                    <a:pt x="2469" y="455"/>
                    <a:pt x="2471" y="455"/>
                  </a:cubicBezTo>
                  <a:cubicBezTo>
                    <a:pt x="2471" y="455"/>
                    <a:pt x="2471" y="455"/>
                    <a:pt x="2471" y="455"/>
                  </a:cubicBezTo>
                  <a:cubicBezTo>
                    <a:pt x="2472" y="455"/>
                    <a:pt x="2473" y="455"/>
                    <a:pt x="2473" y="456"/>
                  </a:cubicBezTo>
                  <a:cubicBezTo>
                    <a:pt x="2473" y="456"/>
                    <a:pt x="2473" y="456"/>
                    <a:pt x="2473" y="456"/>
                  </a:cubicBezTo>
                  <a:cubicBezTo>
                    <a:pt x="2475" y="456"/>
                    <a:pt x="2479" y="457"/>
                    <a:pt x="2481" y="457"/>
                  </a:cubicBezTo>
                  <a:cubicBezTo>
                    <a:pt x="2481" y="457"/>
                    <a:pt x="2481" y="457"/>
                    <a:pt x="2481" y="457"/>
                  </a:cubicBezTo>
                  <a:cubicBezTo>
                    <a:pt x="2481" y="457"/>
                    <a:pt x="2481" y="457"/>
                    <a:pt x="2481" y="457"/>
                  </a:cubicBezTo>
                  <a:cubicBezTo>
                    <a:pt x="2481" y="457"/>
                    <a:pt x="2481" y="457"/>
                    <a:pt x="2481" y="457"/>
                  </a:cubicBezTo>
                  <a:cubicBezTo>
                    <a:pt x="2482" y="457"/>
                    <a:pt x="2485" y="455"/>
                    <a:pt x="2489" y="453"/>
                  </a:cubicBezTo>
                  <a:cubicBezTo>
                    <a:pt x="2489" y="453"/>
                    <a:pt x="2489" y="453"/>
                    <a:pt x="2489" y="453"/>
                  </a:cubicBezTo>
                  <a:cubicBezTo>
                    <a:pt x="2491" y="452"/>
                    <a:pt x="2494" y="451"/>
                    <a:pt x="2497" y="451"/>
                  </a:cubicBezTo>
                  <a:cubicBezTo>
                    <a:pt x="2497" y="451"/>
                    <a:pt x="2497" y="451"/>
                    <a:pt x="2497" y="451"/>
                  </a:cubicBezTo>
                  <a:cubicBezTo>
                    <a:pt x="2500" y="451"/>
                    <a:pt x="2503" y="452"/>
                    <a:pt x="2505" y="453"/>
                  </a:cubicBezTo>
                  <a:cubicBezTo>
                    <a:pt x="2505" y="453"/>
                    <a:pt x="2505" y="453"/>
                    <a:pt x="2505" y="453"/>
                  </a:cubicBezTo>
                  <a:cubicBezTo>
                    <a:pt x="2511" y="454"/>
                    <a:pt x="2523" y="463"/>
                    <a:pt x="2528" y="468"/>
                  </a:cubicBezTo>
                  <a:cubicBezTo>
                    <a:pt x="2528" y="468"/>
                    <a:pt x="2528" y="468"/>
                    <a:pt x="2528" y="468"/>
                  </a:cubicBezTo>
                  <a:cubicBezTo>
                    <a:pt x="2529" y="469"/>
                    <a:pt x="2529" y="469"/>
                    <a:pt x="2530" y="469"/>
                  </a:cubicBezTo>
                  <a:cubicBezTo>
                    <a:pt x="2530" y="469"/>
                    <a:pt x="2530" y="469"/>
                    <a:pt x="2530" y="469"/>
                  </a:cubicBezTo>
                  <a:cubicBezTo>
                    <a:pt x="2530" y="469"/>
                    <a:pt x="2530" y="469"/>
                    <a:pt x="2530" y="469"/>
                  </a:cubicBezTo>
                  <a:cubicBezTo>
                    <a:pt x="2530" y="469"/>
                    <a:pt x="2530" y="469"/>
                    <a:pt x="2530" y="469"/>
                  </a:cubicBezTo>
                  <a:cubicBezTo>
                    <a:pt x="2530" y="468"/>
                    <a:pt x="2530" y="468"/>
                    <a:pt x="2530" y="468"/>
                  </a:cubicBezTo>
                  <a:cubicBezTo>
                    <a:pt x="2530" y="468"/>
                    <a:pt x="2530" y="468"/>
                    <a:pt x="2530" y="468"/>
                  </a:cubicBezTo>
                  <a:cubicBezTo>
                    <a:pt x="2531" y="466"/>
                    <a:pt x="2532" y="462"/>
                    <a:pt x="2536" y="460"/>
                  </a:cubicBezTo>
                  <a:cubicBezTo>
                    <a:pt x="2536" y="460"/>
                    <a:pt x="2536" y="460"/>
                    <a:pt x="2536" y="460"/>
                  </a:cubicBezTo>
                  <a:cubicBezTo>
                    <a:pt x="2537" y="459"/>
                    <a:pt x="2538" y="457"/>
                    <a:pt x="2538" y="455"/>
                  </a:cubicBezTo>
                  <a:cubicBezTo>
                    <a:pt x="2538" y="455"/>
                    <a:pt x="2538" y="455"/>
                    <a:pt x="2538" y="455"/>
                  </a:cubicBezTo>
                  <a:cubicBezTo>
                    <a:pt x="2539" y="453"/>
                    <a:pt x="2545" y="446"/>
                    <a:pt x="2546" y="444"/>
                  </a:cubicBezTo>
                  <a:cubicBezTo>
                    <a:pt x="2546" y="444"/>
                    <a:pt x="2546" y="444"/>
                    <a:pt x="2546" y="444"/>
                  </a:cubicBezTo>
                  <a:cubicBezTo>
                    <a:pt x="2547" y="441"/>
                    <a:pt x="2549" y="440"/>
                    <a:pt x="2551" y="440"/>
                  </a:cubicBezTo>
                  <a:cubicBezTo>
                    <a:pt x="2551" y="440"/>
                    <a:pt x="2551" y="440"/>
                    <a:pt x="2551" y="440"/>
                  </a:cubicBezTo>
                  <a:cubicBezTo>
                    <a:pt x="2553" y="438"/>
                    <a:pt x="2554" y="438"/>
                    <a:pt x="2556" y="438"/>
                  </a:cubicBezTo>
                  <a:cubicBezTo>
                    <a:pt x="2556" y="438"/>
                    <a:pt x="2556" y="438"/>
                    <a:pt x="2556" y="438"/>
                  </a:cubicBezTo>
                  <a:cubicBezTo>
                    <a:pt x="2559" y="437"/>
                    <a:pt x="2563" y="436"/>
                    <a:pt x="2566" y="436"/>
                  </a:cubicBezTo>
                  <a:cubicBezTo>
                    <a:pt x="2566" y="436"/>
                    <a:pt x="2566" y="436"/>
                    <a:pt x="2566" y="436"/>
                  </a:cubicBezTo>
                  <a:cubicBezTo>
                    <a:pt x="2566" y="436"/>
                    <a:pt x="2567" y="436"/>
                    <a:pt x="2567" y="436"/>
                  </a:cubicBezTo>
                  <a:cubicBezTo>
                    <a:pt x="2567" y="436"/>
                    <a:pt x="2567" y="436"/>
                    <a:pt x="2567" y="436"/>
                  </a:cubicBezTo>
                  <a:cubicBezTo>
                    <a:pt x="2568" y="436"/>
                    <a:pt x="2568" y="436"/>
                    <a:pt x="2568" y="436"/>
                  </a:cubicBezTo>
                  <a:cubicBezTo>
                    <a:pt x="2568" y="436"/>
                    <a:pt x="2568" y="436"/>
                    <a:pt x="2568" y="436"/>
                  </a:cubicBezTo>
                  <a:cubicBezTo>
                    <a:pt x="2568" y="436"/>
                    <a:pt x="2568" y="436"/>
                    <a:pt x="2569" y="436"/>
                  </a:cubicBezTo>
                  <a:cubicBezTo>
                    <a:pt x="2569" y="436"/>
                    <a:pt x="2569" y="436"/>
                    <a:pt x="2569" y="436"/>
                  </a:cubicBezTo>
                  <a:cubicBezTo>
                    <a:pt x="2569" y="436"/>
                    <a:pt x="2570" y="436"/>
                    <a:pt x="2572" y="436"/>
                  </a:cubicBezTo>
                  <a:cubicBezTo>
                    <a:pt x="2572" y="436"/>
                    <a:pt x="2572" y="436"/>
                    <a:pt x="2572" y="436"/>
                  </a:cubicBezTo>
                  <a:cubicBezTo>
                    <a:pt x="2573" y="436"/>
                    <a:pt x="2574" y="436"/>
                    <a:pt x="2575" y="436"/>
                  </a:cubicBezTo>
                  <a:cubicBezTo>
                    <a:pt x="2575" y="436"/>
                    <a:pt x="2575" y="436"/>
                    <a:pt x="2575" y="436"/>
                  </a:cubicBezTo>
                  <a:cubicBezTo>
                    <a:pt x="2576" y="437"/>
                    <a:pt x="2576" y="437"/>
                    <a:pt x="2576" y="437"/>
                  </a:cubicBezTo>
                  <a:cubicBezTo>
                    <a:pt x="2576" y="437"/>
                    <a:pt x="2576" y="437"/>
                    <a:pt x="2576" y="437"/>
                  </a:cubicBezTo>
                  <a:cubicBezTo>
                    <a:pt x="2577" y="437"/>
                    <a:pt x="2577" y="437"/>
                    <a:pt x="2579" y="436"/>
                  </a:cubicBezTo>
                  <a:cubicBezTo>
                    <a:pt x="2579" y="436"/>
                    <a:pt x="2579" y="436"/>
                    <a:pt x="2579" y="436"/>
                  </a:cubicBezTo>
                  <a:cubicBezTo>
                    <a:pt x="2580" y="436"/>
                    <a:pt x="2580" y="436"/>
                    <a:pt x="2580" y="436"/>
                  </a:cubicBezTo>
                  <a:cubicBezTo>
                    <a:pt x="2580" y="436"/>
                    <a:pt x="2580" y="436"/>
                    <a:pt x="2580" y="436"/>
                  </a:cubicBezTo>
                  <a:cubicBezTo>
                    <a:pt x="2581" y="436"/>
                    <a:pt x="2583" y="437"/>
                    <a:pt x="2584" y="437"/>
                  </a:cubicBezTo>
                  <a:cubicBezTo>
                    <a:pt x="2584" y="437"/>
                    <a:pt x="2584" y="437"/>
                    <a:pt x="2584" y="437"/>
                  </a:cubicBezTo>
                  <a:cubicBezTo>
                    <a:pt x="2584" y="438"/>
                    <a:pt x="2585" y="438"/>
                    <a:pt x="2585" y="438"/>
                  </a:cubicBezTo>
                  <a:cubicBezTo>
                    <a:pt x="2585" y="438"/>
                    <a:pt x="2585" y="438"/>
                    <a:pt x="2585" y="438"/>
                  </a:cubicBezTo>
                  <a:cubicBezTo>
                    <a:pt x="2585" y="438"/>
                    <a:pt x="2586" y="438"/>
                    <a:pt x="2588" y="437"/>
                  </a:cubicBezTo>
                  <a:cubicBezTo>
                    <a:pt x="2588" y="437"/>
                    <a:pt x="2588" y="437"/>
                    <a:pt x="2588" y="437"/>
                  </a:cubicBezTo>
                  <a:cubicBezTo>
                    <a:pt x="2588" y="437"/>
                    <a:pt x="2588" y="437"/>
                    <a:pt x="2588" y="437"/>
                  </a:cubicBezTo>
                  <a:cubicBezTo>
                    <a:pt x="2589" y="437"/>
                    <a:pt x="2589" y="437"/>
                    <a:pt x="2589" y="437"/>
                  </a:cubicBezTo>
                  <a:cubicBezTo>
                    <a:pt x="2589" y="437"/>
                    <a:pt x="2592" y="438"/>
                    <a:pt x="2595" y="442"/>
                  </a:cubicBezTo>
                  <a:cubicBezTo>
                    <a:pt x="2595" y="442"/>
                    <a:pt x="2595" y="442"/>
                    <a:pt x="2595" y="442"/>
                  </a:cubicBezTo>
                  <a:cubicBezTo>
                    <a:pt x="2598" y="446"/>
                    <a:pt x="2600" y="451"/>
                    <a:pt x="2601" y="451"/>
                  </a:cubicBezTo>
                  <a:cubicBezTo>
                    <a:pt x="2601" y="451"/>
                    <a:pt x="2601" y="451"/>
                    <a:pt x="2601" y="451"/>
                  </a:cubicBezTo>
                  <a:cubicBezTo>
                    <a:pt x="2603" y="454"/>
                    <a:pt x="2604" y="455"/>
                    <a:pt x="2605" y="455"/>
                  </a:cubicBezTo>
                  <a:cubicBezTo>
                    <a:pt x="2605" y="455"/>
                    <a:pt x="2605" y="455"/>
                    <a:pt x="2605" y="455"/>
                  </a:cubicBezTo>
                  <a:cubicBezTo>
                    <a:pt x="2605" y="455"/>
                    <a:pt x="2605" y="455"/>
                    <a:pt x="2605" y="455"/>
                  </a:cubicBezTo>
                  <a:cubicBezTo>
                    <a:pt x="2605" y="455"/>
                    <a:pt x="2605" y="455"/>
                    <a:pt x="2605" y="455"/>
                  </a:cubicBezTo>
                  <a:cubicBezTo>
                    <a:pt x="2605" y="455"/>
                    <a:pt x="2605" y="455"/>
                    <a:pt x="2606" y="455"/>
                  </a:cubicBezTo>
                  <a:cubicBezTo>
                    <a:pt x="2606" y="455"/>
                    <a:pt x="2606" y="455"/>
                    <a:pt x="2606" y="455"/>
                  </a:cubicBezTo>
                  <a:cubicBezTo>
                    <a:pt x="2608" y="455"/>
                    <a:pt x="2610" y="455"/>
                    <a:pt x="2612" y="456"/>
                  </a:cubicBezTo>
                  <a:cubicBezTo>
                    <a:pt x="2612" y="456"/>
                    <a:pt x="2612" y="456"/>
                    <a:pt x="2612" y="456"/>
                  </a:cubicBezTo>
                  <a:cubicBezTo>
                    <a:pt x="2614" y="457"/>
                    <a:pt x="2619" y="460"/>
                    <a:pt x="2620" y="460"/>
                  </a:cubicBezTo>
                  <a:cubicBezTo>
                    <a:pt x="2620" y="460"/>
                    <a:pt x="2620" y="460"/>
                    <a:pt x="2620" y="460"/>
                  </a:cubicBezTo>
                  <a:cubicBezTo>
                    <a:pt x="2625" y="460"/>
                    <a:pt x="2626" y="465"/>
                    <a:pt x="2627" y="468"/>
                  </a:cubicBezTo>
                  <a:cubicBezTo>
                    <a:pt x="2627" y="468"/>
                    <a:pt x="2627" y="468"/>
                    <a:pt x="2627" y="468"/>
                  </a:cubicBezTo>
                  <a:cubicBezTo>
                    <a:pt x="2627" y="469"/>
                    <a:pt x="2628" y="470"/>
                    <a:pt x="2630" y="471"/>
                  </a:cubicBezTo>
                  <a:cubicBezTo>
                    <a:pt x="2630" y="471"/>
                    <a:pt x="2630" y="471"/>
                    <a:pt x="2630" y="471"/>
                  </a:cubicBezTo>
                  <a:cubicBezTo>
                    <a:pt x="2632" y="473"/>
                    <a:pt x="2634" y="473"/>
                    <a:pt x="2635" y="473"/>
                  </a:cubicBezTo>
                  <a:cubicBezTo>
                    <a:pt x="2635" y="473"/>
                    <a:pt x="2635" y="473"/>
                    <a:pt x="2635" y="473"/>
                  </a:cubicBezTo>
                  <a:cubicBezTo>
                    <a:pt x="2637" y="474"/>
                    <a:pt x="2638" y="476"/>
                    <a:pt x="2638" y="477"/>
                  </a:cubicBezTo>
                  <a:cubicBezTo>
                    <a:pt x="2638" y="477"/>
                    <a:pt x="2638" y="477"/>
                    <a:pt x="2638" y="477"/>
                  </a:cubicBezTo>
                  <a:cubicBezTo>
                    <a:pt x="2638" y="478"/>
                    <a:pt x="2638" y="478"/>
                    <a:pt x="2638" y="479"/>
                  </a:cubicBezTo>
                  <a:cubicBezTo>
                    <a:pt x="2638" y="479"/>
                    <a:pt x="2638" y="479"/>
                    <a:pt x="2638" y="479"/>
                  </a:cubicBezTo>
                  <a:cubicBezTo>
                    <a:pt x="2638" y="479"/>
                    <a:pt x="2638" y="479"/>
                    <a:pt x="2638" y="479"/>
                  </a:cubicBezTo>
                  <a:cubicBezTo>
                    <a:pt x="2638" y="479"/>
                    <a:pt x="2638" y="479"/>
                    <a:pt x="2638" y="479"/>
                  </a:cubicBezTo>
                  <a:cubicBezTo>
                    <a:pt x="2639" y="479"/>
                    <a:pt x="2639" y="480"/>
                    <a:pt x="2640" y="480"/>
                  </a:cubicBezTo>
                  <a:cubicBezTo>
                    <a:pt x="2640" y="480"/>
                    <a:pt x="2640" y="480"/>
                    <a:pt x="2640" y="480"/>
                  </a:cubicBezTo>
                  <a:cubicBezTo>
                    <a:pt x="2642" y="481"/>
                    <a:pt x="2645" y="482"/>
                    <a:pt x="2646" y="483"/>
                  </a:cubicBezTo>
                  <a:cubicBezTo>
                    <a:pt x="2646" y="483"/>
                    <a:pt x="2646" y="483"/>
                    <a:pt x="2646" y="483"/>
                  </a:cubicBezTo>
                  <a:cubicBezTo>
                    <a:pt x="2647" y="485"/>
                    <a:pt x="2649" y="486"/>
                    <a:pt x="2650" y="488"/>
                  </a:cubicBezTo>
                  <a:cubicBezTo>
                    <a:pt x="2650" y="488"/>
                    <a:pt x="2650" y="488"/>
                    <a:pt x="2650" y="488"/>
                  </a:cubicBezTo>
                  <a:cubicBezTo>
                    <a:pt x="2651" y="489"/>
                    <a:pt x="2651" y="489"/>
                    <a:pt x="2651" y="489"/>
                  </a:cubicBezTo>
                  <a:cubicBezTo>
                    <a:pt x="2651" y="489"/>
                    <a:pt x="2651" y="489"/>
                    <a:pt x="2651" y="489"/>
                  </a:cubicBezTo>
                  <a:cubicBezTo>
                    <a:pt x="2651" y="490"/>
                    <a:pt x="2654" y="492"/>
                    <a:pt x="2657" y="493"/>
                  </a:cubicBezTo>
                  <a:cubicBezTo>
                    <a:pt x="2657" y="493"/>
                    <a:pt x="2657" y="493"/>
                    <a:pt x="2657" y="493"/>
                  </a:cubicBezTo>
                  <a:cubicBezTo>
                    <a:pt x="2658" y="494"/>
                    <a:pt x="2659" y="494"/>
                    <a:pt x="2660" y="495"/>
                  </a:cubicBezTo>
                  <a:cubicBezTo>
                    <a:pt x="2660" y="495"/>
                    <a:pt x="2660" y="495"/>
                    <a:pt x="2660" y="495"/>
                  </a:cubicBezTo>
                  <a:cubicBezTo>
                    <a:pt x="2660" y="495"/>
                    <a:pt x="2660" y="495"/>
                    <a:pt x="2660" y="495"/>
                  </a:cubicBezTo>
                  <a:cubicBezTo>
                    <a:pt x="2661" y="495"/>
                    <a:pt x="2661" y="495"/>
                    <a:pt x="2661" y="495"/>
                  </a:cubicBezTo>
                  <a:cubicBezTo>
                    <a:pt x="2662" y="496"/>
                    <a:pt x="2662" y="496"/>
                    <a:pt x="2662" y="496"/>
                  </a:cubicBezTo>
                  <a:cubicBezTo>
                    <a:pt x="2665" y="499"/>
                    <a:pt x="2666" y="502"/>
                    <a:pt x="2666" y="506"/>
                  </a:cubicBezTo>
                  <a:cubicBezTo>
                    <a:pt x="2666" y="506"/>
                    <a:pt x="2666" y="506"/>
                    <a:pt x="2666" y="506"/>
                  </a:cubicBezTo>
                  <a:cubicBezTo>
                    <a:pt x="2666" y="508"/>
                    <a:pt x="2669" y="512"/>
                    <a:pt x="2671" y="514"/>
                  </a:cubicBezTo>
                  <a:cubicBezTo>
                    <a:pt x="2671" y="514"/>
                    <a:pt x="2671" y="514"/>
                    <a:pt x="2671" y="514"/>
                  </a:cubicBezTo>
                  <a:cubicBezTo>
                    <a:pt x="2673" y="516"/>
                    <a:pt x="2674" y="518"/>
                    <a:pt x="2674" y="519"/>
                  </a:cubicBezTo>
                  <a:cubicBezTo>
                    <a:pt x="2674" y="519"/>
                    <a:pt x="2674" y="519"/>
                    <a:pt x="2674" y="519"/>
                  </a:cubicBezTo>
                  <a:cubicBezTo>
                    <a:pt x="2675" y="521"/>
                    <a:pt x="2675" y="528"/>
                    <a:pt x="2675" y="531"/>
                  </a:cubicBezTo>
                  <a:cubicBezTo>
                    <a:pt x="2675" y="531"/>
                    <a:pt x="2675" y="531"/>
                    <a:pt x="2675" y="531"/>
                  </a:cubicBezTo>
                  <a:cubicBezTo>
                    <a:pt x="2675" y="534"/>
                    <a:pt x="2672" y="536"/>
                    <a:pt x="2669" y="536"/>
                  </a:cubicBezTo>
                  <a:cubicBezTo>
                    <a:pt x="2669" y="536"/>
                    <a:pt x="2669" y="536"/>
                    <a:pt x="2669" y="536"/>
                  </a:cubicBezTo>
                  <a:cubicBezTo>
                    <a:pt x="2669" y="536"/>
                    <a:pt x="2669" y="536"/>
                    <a:pt x="2669" y="537"/>
                  </a:cubicBezTo>
                  <a:cubicBezTo>
                    <a:pt x="2669" y="537"/>
                    <a:pt x="2669" y="537"/>
                    <a:pt x="2669" y="537"/>
                  </a:cubicBezTo>
                  <a:cubicBezTo>
                    <a:pt x="2669" y="537"/>
                    <a:pt x="2669" y="539"/>
                    <a:pt x="2668" y="541"/>
                  </a:cubicBezTo>
                  <a:cubicBezTo>
                    <a:pt x="2668" y="541"/>
                    <a:pt x="2668" y="541"/>
                    <a:pt x="2668" y="541"/>
                  </a:cubicBezTo>
                  <a:cubicBezTo>
                    <a:pt x="2667" y="542"/>
                    <a:pt x="2665" y="543"/>
                    <a:pt x="2664" y="543"/>
                  </a:cubicBezTo>
                  <a:cubicBezTo>
                    <a:pt x="2664" y="543"/>
                    <a:pt x="2664" y="543"/>
                    <a:pt x="2664" y="543"/>
                  </a:cubicBezTo>
                  <a:cubicBezTo>
                    <a:pt x="2662" y="543"/>
                    <a:pt x="2661" y="543"/>
                    <a:pt x="2659" y="542"/>
                  </a:cubicBezTo>
                  <a:cubicBezTo>
                    <a:pt x="2659" y="542"/>
                    <a:pt x="2659" y="542"/>
                    <a:pt x="2659" y="542"/>
                  </a:cubicBezTo>
                  <a:cubicBezTo>
                    <a:pt x="2657" y="542"/>
                    <a:pt x="2654" y="541"/>
                    <a:pt x="2651" y="541"/>
                  </a:cubicBezTo>
                  <a:cubicBezTo>
                    <a:pt x="2651" y="541"/>
                    <a:pt x="2651" y="541"/>
                    <a:pt x="2651" y="541"/>
                  </a:cubicBezTo>
                  <a:cubicBezTo>
                    <a:pt x="2650" y="541"/>
                    <a:pt x="2649" y="542"/>
                    <a:pt x="2649" y="542"/>
                  </a:cubicBezTo>
                  <a:cubicBezTo>
                    <a:pt x="2649" y="542"/>
                    <a:pt x="2649" y="542"/>
                    <a:pt x="2649" y="542"/>
                  </a:cubicBezTo>
                  <a:cubicBezTo>
                    <a:pt x="2646" y="543"/>
                    <a:pt x="2644" y="544"/>
                    <a:pt x="2642" y="544"/>
                  </a:cubicBezTo>
                  <a:cubicBezTo>
                    <a:pt x="2642" y="544"/>
                    <a:pt x="2642" y="544"/>
                    <a:pt x="2642" y="544"/>
                  </a:cubicBezTo>
                  <a:cubicBezTo>
                    <a:pt x="2641" y="544"/>
                    <a:pt x="2640" y="544"/>
                    <a:pt x="2638" y="543"/>
                  </a:cubicBezTo>
                  <a:cubicBezTo>
                    <a:pt x="2638" y="543"/>
                    <a:pt x="2638" y="543"/>
                    <a:pt x="2638" y="543"/>
                  </a:cubicBezTo>
                  <a:cubicBezTo>
                    <a:pt x="2638" y="543"/>
                    <a:pt x="2637" y="543"/>
                    <a:pt x="2636" y="543"/>
                  </a:cubicBezTo>
                  <a:cubicBezTo>
                    <a:pt x="2636" y="543"/>
                    <a:pt x="2636" y="543"/>
                    <a:pt x="2636" y="543"/>
                  </a:cubicBezTo>
                  <a:cubicBezTo>
                    <a:pt x="2635" y="543"/>
                    <a:pt x="2633" y="543"/>
                    <a:pt x="2632" y="543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29" y="543"/>
                    <a:pt x="2629" y="541"/>
                    <a:pt x="2627" y="539"/>
                  </a:cubicBezTo>
                  <a:cubicBezTo>
                    <a:pt x="2627" y="539"/>
                    <a:pt x="2627" y="539"/>
                    <a:pt x="2627" y="539"/>
                  </a:cubicBezTo>
                  <a:cubicBezTo>
                    <a:pt x="2626" y="538"/>
                    <a:pt x="2624" y="537"/>
                    <a:pt x="2624" y="537"/>
                  </a:cubicBezTo>
                  <a:cubicBezTo>
                    <a:pt x="2624" y="537"/>
                    <a:pt x="2624" y="537"/>
                    <a:pt x="2624" y="537"/>
                  </a:cubicBezTo>
                  <a:cubicBezTo>
                    <a:pt x="2624" y="537"/>
                    <a:pt x="2624" y="537"/>
                    <a:pt x="2624" y="537"/>
                  </a:cubicBezTo>
                  <a:cubicBezTo>
                    <a:pt x="2624" y="537"/>
                    <a:pt x="2624" y="537"/>
                    <a:pt x="2624" y="537"/>
                  </a:cubicBezTo>
                  <a:cubicBezTo>
                    <a:pt x="2623" y="537"/>
                    <a:pt x="2623" y="538"/>
                    <a:pt x="2622" y="538"/>
                  </a:cubicBezTo>
                  <a:cubicBezTo>
                    <a:pt x="2622" y="538"/>
                    <a:pt x="2622" y="538"/>
                    <a:pt x="2622" y="538"/>
                  </a:cubicBezTo>
                  <a:cubicBezTo>
                    <a:pt x="2620" y="537"/>
                    <a:pt x="2619" y="536"/>
                    <a:pt x="2619" y="535"/>
                  </a:cubicBezTo>
                  <a:cubicBezTo>
                    <a:pt x="2619" y="535"/>
                    <a:pt x="2619" y="535"/>
                    <a:pt x="2619" y="535"/>
                  </a:cubicBezTo>
                  <a:cubicBezTo>
                    <a:pt x="2618" y="535"/>
                    <a:pt x="2618" y="535"/>
                    <a:pt x="2618" y="535"/>
                  </a:cubicBezTo>
                  <a:cubicBezTo>
                    <a:pt x="2618" y="535"/>
                    <a:pt x="2618" y="535"/>
                    <a:pt x="2618" y="535"/>
                  </a:cubicBezTo>
                  <a:cubicBezTo>
                    <a:pt x="2618" y="535"/>
                    <a:pt x="2617" y="535"/>
                    <a:pt x="2617" y="535"/>
                  </a:cubicBezTo>
                  <a:cubicBezTo>
                    <a:pt x="2617" y="535"/>
                    <a:pt x="2617" y="535"/>
                    <a:pt x="2617" y="535"/>
                  </a:cubicBezTo>
                  <a:cubicBezTo>
                    <a:pt x="2617" y="535"/>
                    <a:pt x="2615" y="535"/>
                    <a:pt x="2614" y="536"/>
                  </a:cubicBezTo>
                  <a:cubicBezTo>
                    <a:pt x="2614" y="536"/>
                    <a:pt x="2614" y="536"/>
                    <a:pt x="2614" y="536"/>
                  </a:cubicBezTo>
                  <a:cubicBezTo>
                    <a:pt x="2614" y="537"/>
                    <a:pt x="2613" y="537"/>
                    <a:pt x="2613" y="538"/>
                  </a:cubicBezTo>
                  <a:cubicBezTo>
                    <a:pt x="2613" y="538"/>
                    <a:pt x="2613" y="538"/>
                    <a:pt x="2613" y="538"/>
                  </a:cubicBezTo>
                  <a:cubicBezTo>
                    <a:pt x="2613" y="538"/>
                    <a:pt x="2613" y="538"/>
                    <a:pt x="2613" y="538"/>
                  </a:cubicBezTo>
                  <a:cubicBezTo>
                    <a:pt x="2613" y="538"/>
                    <a:pt x="2613" y="538"/>
                    <a:pt x="2613" y="538"/>
                  </a:cubicBezTo>
                  <a:cubicBezTo>
                    <a:pt x="2613" y="538"/>
                    <a:pt x="2613" y="538"/>
                    <a:pt x="2613" y="538"/>
                  </a:cubicBezTo>
                  <a:cubicBezTo>
                    <a:pt x="2613" y="538"/>
                    <a:pt x="2613" y="538"/>
                    <a:pt x="2613" y="538"/>
                  </a:cubicBezTo>
                  <a:cubicBezTo>
                    <a:pt x="2613" y="540"/>
                    <a:pt x="2612" y="541"/>
                    <a:pt x="2612" y="541"/>
                  </a:cubicBezTo>
                  <a:cubicBezTo>
                    <a:pt x="2612" y="541"/>
                    <a:pt x="2612" y="541"/>
                    <a:pt x="2612" y="541"/>
                  </a:cubicBezTo>
                  <a:cubicBezTo>
                    <a:pt x="2611" y="541"/>
                    <a:pt x="2610" y="541"/>
                    <a:pt x="2609" y="541"/>
                  </a:cubicBezTo>
                  <a:cubicBezTo>
                    <a:pt x="2609" y="541"/>
                    <a:pt x="2609" y="541"/>
                    <a:pt x="2609" y="541"/>
                  </a:cubicBezTo>
                  <a:cubicBezTo>
                    <a:pt x="2607" y="541"/>
                    <a:pt x="2604" y="540"/>
                    <a:pt x="2603" y="540"/>
                  </a:cubicBezTo>
                  <a:cubicBezTo>
                    <a:pt x="2603" y="540"/>
                    <a:pt x="2603" y="540"/>
                    <a:pt x="2603" y="540"/>
                  </a:cubicBezTo>
                  <a:cubicBezTo>
                    <a:pt x="2603" y="540"/>
                    <a:pt x="2603" y="540"/>
                    <a:pt x="2603" y="540"/>
                  </a:cubicBezTo>
                  <a:cubicBezTo>
                    <a:pt x="2603" y="540"/>
                    <a:pt x="2603" y="540"/>
                    <a:pt x="2603" y="540"/>
                  </a:cubicBezTo>
                  <a:cubicBezTo>
                    <a:pt x="2602" y="540"/>
                    <a:pt x="2599" y="541"/>
                    <a:pt x="2596" y="541"/>
                  </a:cubicBezTo>
                  <a:cubicBezTo>
                    <a:pt x="2596" y="541"/>
                    <a:pt x="2596" y="541"/>
                    <a:pt x="2596" y="541"/>
                  </a:cubicBezTo>
                  <a:cubicBezTo>
                    <a:pt x="2595" y="541"/>
                    <a:pt x="2594" y="541"/>
                    <a:pt x="2593" y="540"/>
                  </a:cubicBezTo>
                  <a:cubicBezTo>
                    <a:pt x="2593" y="540"/>
                    <a:pt x="2593" y="540"/>
                    <a:pt x="2593" y="540"/>
                  </a:cubicBezTo>
                  <a:cubicBezTo>
                    <a:pt x="2592" y="540"/>
                    <a:pt x="2591" y="540"/>
                    <a:pt x="2590" y="540"/>
                  </a:cubicBezTo>
                  <a:cubicBezTo>
                    <a:pt x="2590" y="540"/>
                    <a:pt x="2590" y="540"/>
                    <a:pt x="2590" y="540"/>
                  </a:cubicBezTo>
                  <a:cubicBezTo>
                    <a:pt x="2589" y="540"/>
                    <a:pt x="2586" y="541"/>
                    <a:pt x="2586" y="541"/>
                  </a:cubicBezTo>
                  <a:cubicBezTo>
                    <a:pt x="2586" y="541"/>
                    <a:pt x="2586" y="541"/>
                    <a:pt x="2586" y="541"/>
                  </a:cubicBezTo>
                  <a:cubicBezTo>
                    <a:pt x="2585" y="542"/>
                    <a:pt x="2578" y="545"/>
                    <a:pt x="2576" y="546"/>
                  </a:cubicBezTo>
                  <a:cubicBezTo>
                    <a:pt x="2576" y="546"/>
                    <a:pt x="2576" y="546"/>
                    <a:pt x="2576" y="546"/>
                  </a:cubicBezTo>
                  <a:cubicBezTo>
                    <a:pt x="2575" y="546"/>
                    <a:pt x="2569" y="550"/>
                    <a:pt x="2566" y="553"/>
                  </a:cubicBezTo>
                  <a:cubicBezTo>
                    <a:pt x="2566" y="553"/>
                    <a:pt x="2566" y="553"/>
                    <a:pt x="2566" y="553"/>
                  </a:cubicBezTo>
                  <a:cubicBezTo>
                    <a:pt x="2565" y="554"/>
                    <a:pt x="2565" y="554"/>
                    <a:pt x="2565" y="554"/>
                  </a:cubicBezTo>
                  <a:cubicBezTo>
                    <a:pt x="2565" y="554"/>
                    <a:pt x="2565" y="554"/>
                    <a:pt x="2565" y="554"/>
                  </a:cubicBezTo>
                  <a:cubicBezTo>
                    <a:pt x="2564" y="558"/>
                    <a:pt x="2560" y="559"/>
                    <a:pt x="2559" y="559"/>
                  </a:cubicBezTo>
                  <a:cubicBezTo>
                    <a:pt x="2559" y="559"/>
                    <a:pt x="2559" y="559"/>
                    <a:pt x="2559" y="559"/>
                  </a:cubicBezTo>
                  <a:cubicBezTo>
                    <a:pt x="2559" y="559"/>
                    <a:pt x="2558" y="559"/>
                    <a:pt x="2557" y="559"/>
                  </a:cubicBezTo>
                  <a:cubicBezTo>
                    <a:pt x="2557" y="559"/>
                    <a:pt x="2557" y="559"/>
                    <a:pt x="2557" y="559"/>
                  </a:cubicBezTo>
                  <a:cubicBezTo>
                    <a:pt x="2555" y="560"/>
                    <a:pt x="2552" y="558"/>
                    <a:pt x="2549" y="555"/>
                  </a:cubicBezTo>
                  <a:cubicBezTo>
                    <a:pt x="2549" y="555"/>
                    <a:pt x="2549" y="555"/>
                    <a:pt x="2549" y="555"/>
                  </a:cubicBezTo>
                  <a:cubicBezTo>
                    <a:pt x="2549" y="554"/>
                    <a:pt x="2548" y="553"/>
                    <a:pt x="2548" y="553"/>
                  </a:cubicBezTo>
                  <a:cubicBezTo>
                    <a:pt x="2548" y="553"/>
                    <a:pt x="2548" y="553"/>
                    <a:pt x="2548" y="553"/>
                  </a:cubicBezTo>
                  <a:cubicBezTo>
                    <a:pt x="2548" y="553"/>
                    <a:pt x="2548" y="553"/>
                    <a:pt x="2548" y="554"/>
                  </a:cubicBezTo>
                  <a:cubicBezTo>
                    <a:pt x="2548" y="554"/>
                    <a:pt x="2548" y="554"/>
                    <a:pt x="2548" y="554"/>
                  </a:cubicBezTo>
                  <a:cubicBezTo>
                    <a:pt x="2547" y="554"/>
                    <a:pt x="2546" y="555"/>
                    <a:pt x="2544" y="555"/>
                  </a:cubicBezTo>
                  <a:cubicBezTo>
                    <a:pt x="2544" y="555"/>
                    <a:pt x="2544" y="555"/>
                    <a:pt x="2544" y="555"/>
                  </a:cubicBezTo>
                  <a:cubicBezTo>
                    <a:pt x="2544" y="555"/>
                    <a:pt x="2544" y="555"/>
                    <a:pt x="2544" y="555"/>
                  </a:cubicBezTo>
                  <a:cubicBezTo>
                    <a:pt x="2544" y="555"/>
                    <a:pt x="2544" y="555"/>
                    <a:pt x="2544" y="555"/>
                  </a:cubicBezTo>
                  <a:cubicBezTo>
                    <a:pt x="2544" y="555"/>
                    <a:pt x="2543" y="555"/>
                    <a:pt x="2543" y="555"/>
                  </a:cubicBezTo>
                  <a:cubicBezTo>
                    <a:pt x="2543" y="555"/>
                    <a:pt x="2543" y="555"/>
                    <a:pt x="2543" y="555"/>
                  </a:cubicBezTo>
                  <a:cubicBezTo>
                    <a:pt x="2542" y="555"/>
                    <a:pt x="2543" y="555"/>
                    <a:pt x="2542" y="555"/>
                  </a:cubicBezTo>
                  <a:cubicBezTo>
                    <a:pt x="2542" y="555"/>
                    <a:pt x="2542" y="555"/>
                    <a:pt x="2542" y="555"/>
                  </a:cubicBezTo>
                  <a:cubicBezTo>
                    <a:pt x="2542" y="556"/>
                    <a:pt x="2542" y="557"/>
                    <a:pt x="2541" y="559"/>
                  </a:cubicBezTo>
                  <a:cubicBezTo>
                    <a:pt x="2541" y="559"/>
                    <a:pt x="2541" y="559"/>
                    <a:pt x="2541" y="559"/>
                  </a:cubicBezTo>
                  <a:cubicBezTo>
                    <a:pt x="2540" y="563"/>
                    <a:pt x="2541" y="570"/>
                    <a:pt x="2536" y="573"/>
                  </a:cubicBezTo>
                  <a:cubicBezTo>
                    <a:pt x="2536" y="573"/>
                    <a:pt x="2536" y="573"/>
                    <a:pt x="2536" y="573"/>
                  </a:cubicBezTo>
                  <a:cubicBezTo>
                    <a:pt x="2533" y="574"/>
                    <a:pt x="2526" y="574"/>
                    <a:pt x="2520" y="574"/>
                  </a:cubicBezTo>
                  <a:cubicBezTo>
                    <a:pt x="2520" y="574"/>
                    <a:pt x="2520" y="574"/>
                    <a:pt x="2520" y="574"/>
                  </a:cubicBezTo>
                  <a:cubicBezTo>
                    <a:pt x="2517" y="574"/>
                    <a:pt x="2514" y="574"/>
                    <a:pt x="2512" y="574"/>
                  </a:cubicBezTo>
                  <a:cubicBezTo>
                    <a:pt x="2512" y="574"/>
                    <a:pt x="2512" y="574"/>
                    <a:pt x="2512" y="574"/>
                  </a:cubicBezTo>
                  <a:cubicBezTo>
                    <a:pt x="2512" y="574"/>
                    <a:pt x="2512" y="574"/>
                    <a:pt x="2512" y="574"/>
                  </a:cubicBezTo>
                  <a:cubicBezTo>
                    <a:pt x="2512" y="574"/>
                    <a:pt x="2512" y="574"/>
                    <a:pt x="2512" y="574"/>
                  </a:cubicBezTo>
                  <a:cubicBezTo>
                    <a:pt x="2508" y="574"/>
                    <a:pt x="2503" y="578"/>
                    <a:pt x="2499" y="580"/>
                  </a:cubicBezTo>
                  <a:cubicBezTo>
                    <a:pt x="2499" y="580"/>
                    <a:pt x="2499" y="580"/>
                    <a:pt x="2499" y="580"/>
                  </a:cubicBezTo>
                  <a:cubicBezTo>
                    <a:pt x="2495" y="582"/>
                    <a:pt x="2490" y="592"/>
                    <a:pt x="2488" y="595"/>
                  </a:cubicBezTo>
                  <a:cubicBezTo>
                    <a:pt x="2488" y="595"/>
                    <a:pt x="2488" y="595"/>
                    <a:pt x="2488" y="595"/>
                  </a:cubicBezTo>
                  <a:cubicBezTo>
                    <a:pt x="2486" y="598"/>
                    <a:pt x="2482" y="603"/>
                    <a:pt x="2481" y="607"/>
                  </a:cubicBezTo>
                  <a:cubicBezTo>
                    <a:pt x="2481" y="607"/>
                    <a:pt x="2481" y="607"/>
                    <a:pt x="2481" y="607"/>
                  </a:cubicBezTo>
                  <a:cubicBezTo>
                    <a:pt x="2480" y="608"/>
                    <a:pt x="2480" y="610"/>
                    <a:pt x="2480" y="611"/>
                  </a:cubicBezTo>
                  <a:cubicBezTo>
                    <a:pt x="2480" y="611"/>
                    <a:pt x="2480" y="611"/>
                    <a:pt x="2480" y="611"/>
                  </a:cubicBezTo>
                  <a:cubicBezTo>
                    <a:pt x="2480" y="613"/>
                    <a:pt x="2480" y="615"/>
                    <a:pt x="2481" y="617"/>
                  </a:cubicBezTo>
                  <a:cubicBezTo>
                    <a:pt x="2481" y="617"/>
                    <a:pt x="2481" y="617"/>
                    <a:pt x="2481" y="617"/>
                  </a:cubicBezTo>
                  <a:cubicBezTo>
                    <a:pt x="2482" y="618"/>
                    <a:pt x="2482" y="619"/>
                    <a:pt x="2482" y="620"/>
                  </a:cubicBezTo>
                  <a:cubicBezTo>
                    <a:pt x="2482" y="620"/>
                    <a:pt x="2482" y="620"/>
                    <a:pt x="2482" y="620"/>
                  </a:cubicBezTo>
                  <a:cubicBezTo>
                    <a:pt x="2482" y="624"/>
                    <a:pt x="2479" y="626"/>
                    <a:pt x="2477" y="629"/>
                  </a:cubicBezTo>
                  <a:cubicBezTo>
                    <a:pt x="2477" y="629"/>
                    <a:pt x="2477" y="629"/>
                    <a:pt x="2477" y="629"/>
                  </a:cubicBezTo>
                  <a:cubicBezTo>
                    <a:pt x="2475" y="631"/>
                    <a:pt x="2473" y="631"/>
                    <a:pt x="2471" y="631"/>
                  </a:cubicBezTo>
                  <a:cubicBezTo>
                    <a:pt x="2471" y="631"/>
                    <a:pt x="2471" y="631"/>
                    <a:pt x="2471" y="631"/>
                  </a:cubicBezTo>
                  <a:cubicBezTo>
                    <a:pt x="2469" y="631"/>
                    <a:pt x="2468" y="631"/>
                    <a:pt x="2468" y="632"/>
                  </a:cubicBezTo>
                  <a:cubicBezTo>
                    <a:pt x="2468" y="632"/>
                    <a:pt x="2468" y="632"/>
                    <a:pt x="2468" y="632"/>
                  </a:cubicBezTo>
                  <a:cubicBezTo>
                    <a:pt x="2467" y="633"/>
                    <a:pt x="2464" y="636"/>
                    <a:pt x="2461" y="638"/>
                  </a:cubicBezTo>
                  <a:cubicBezTo>
                    <a:pt x="2461" y="638"/>
                    <a:pt x="2461" y="638"/>
                    <a:pt x="2461" y="638"/>
                  </a:cubicBezTo>
                  <a:cubicBezTo>
                    <a:pt x="2458" y="641"/>
                    <a:pt x="2454" y="644"/>
                    <a:pt x="2454" y="645"/>
                  </a:cubicBezTo>
                  <a:cubicBezTo>
                    <a:pt x="2454" y="645"/>
                    <a:pt x="2454" y="645"/>
                    <a:pt x="2454" y="645"/>
                  </a:cubicBezTo>
                  <a:cubicBezTo>
                    <a:pt x="2454" y="645"/>
                    <a:pt x="2454" y="645"/>
                    <a:pt x="2454" y="645"/>
                  </a:cubicBezTo>
                  <a:cubicBezTo>
                    <a:pt x="2454" y="645"/>
                    <a:pt x="2454" y="645"/>
                    <a:pt x="2454" y="645"/>
                  </a:cubicBezTo>
                  <a:cubicBezTo>
                    <a:pt x="2453" y="648"/>
                    <a:pt x="2451" y="649"/>
                    <a:pt x="2448" y="651"/>
                  </a:cubicBezTo>
                  <a:cubicBezTo>
                    <a:pt x="2448" y="651"/>
                    <a:pt x="2448" y="651"/>
                    <a:pt x="2448" y="651"/>
                  </a:cubicBezTo>
                  <a:cubicBezTo>
                    <a:pt x="2446" y="652"/>
                    <a:pt x="2443" y="653"/>
                    <a:pt x="2441" y="654"/>
                  </a:cubicBezTo>
                  <a:cubicBezTo>
                    <a:pt x="2441" y="654"/>
                    <a:pt x="2441" y="654"/>
                    <a:pt x="2441" y="654"/>
                  </a:cubicBezTo>
                  <a:cubicBezTo>
                    <a:pt x="2436" y="656"/>
                    <a:pt x="2425" y="656"/>
                    <a:pt x="2424" y="657"/>
                  </a:cubicBezTo>
                  <a:cubicBezTo>
                    <a:pt x="2424" y="657"/>
                    <a:pt x="2424" y="657"/>
                    <a:pt x="2424" y="657"/>
                  </a:cubicBezTo>
                  <a:cubicBezTo>
                    <a:pt x="2422" y="658"/>
                    <a:pt x="2418" y="659"/>
                    <a:pt x="2414" y="659"/>
                  </a:cubicBezTo>
                  <a:cubicBezTo>
                    <a:pt x="2414" y="659"/>
                    <a:pt x="2414" y="659"/>
                    <a:pt x="2414" y="659"/>
                  </a:cubicBezTo>
                  <a:cubicBezTo>
                    <a:pt x="2413" y="659"/>
                    <a:pt x="2411" y="659"/>
                    <a:pt x="2410" y="658"/>
                  </a:cubicBezTo>
                  <a:cubicBezTo>
                    <a:pt x="2410" y="658"/>
                    <a:pt x="2410" y="658"/>
                    <a:pt x="2410" y="658"/>
                  </a:cubicBezTo>
                  <a:cubicBezTo>
                    <a:pt x="2410" y="657"/>
                    <a:pt x="2409" y="657"/>
                    <a:pt x="2407" y="657"/>
                  </a:cubicBezTo>
                  <a:cubicBezTo>
                    <a:pt x="2407" y="657"/>
                    <a:pt x="2407" y="657"/>
                    <a:pt x="2407" y="657"/>
                  </a:cubicBezTo>
                  <a:cubicBezTo>
                    <a:pt x="2406" y="657"/>
                    <a:pt x="2404" y="657"/>
                    <a:pt x="2403" y="656"/>
                  </a:cubicBezTo>
                  <a:cubicBezTo>
                    <a:pt x="2403" y="656"/>
                    <a:pt x="2403" y="656"/>
                    <a:pt x="2403" y="656"/>
                  </a:cubicBezTo>
                  <a:cubicBezTo>
                    <a:pt x="2402" y="656"/>
                    <a:pt x="2401" y="655"/>
                    <a:pt x="2400" y="655"/>
                  </a:cubicBezTo>
                  <a:cubicBezTo>
                    <a:pt x="2400" y="655"/>
                    <a:pt x="2400" y="655"/>
                    <a:pt x="2400" y="655"/>
                  </a:cubicBezTo>
                  <a:cubicBezTo>
                    <a:pt x="2399" y="655"/>
                    <a:pt x="2399" y="655"/>
                    <a:pt x="2398" y="655"/>
                  </a:cubicBezTo>
                  <a:cubicBezTo>
                    <a:pt x="2398" y="655"/>
                    <a:pt x="2398" y="655"/>
                    <a:pt x="2398" y="655"/>
                  </a:cubicBezTo>
                  <a:cubicBezTo>
                    <a:pt x="2396" y="655"/>
                    <a:pt x="2390" y="659"/>
                    <a:pt x="2390" y="660"/>
                  </a:cubicBezTo>
                  <a:cubicBezTo>
                    <a:pt x="2390" y="660"/>
                    <a:pt x="2390" y="660"/>
                    <a:pt x="2390" y="660"/>
                  </a:cubicBezTo>
                  <a:cubicBezTo>
                    <a:pt x="2390" y="660"/>
                    <a:pt x="2390" y="660"/>
                    <a:pt x="2390" y="660"/>
                  </a:cubicBezTo>
                  <a:cubicBezTo>
                    <a:pt x="2390" y="660"/>
                    <a:pt x="2389" y="660"/>
                    <a:pt x="2389" y="660"/>
                  </a:cubicBezTo>
                  <a:cubicBezTo>
                    <a:pt x="2389" y="660"/>
                    <a:pt x="2389" y="660"/>
                    <a:pt x="2389" y="660"/>
                  </a:cubicBezTo>
                  <a:cubicBezTo>
                    <a:pt x="2389" y="661"/>
                    <a:pt x="2389" y="661"/>
                    <a:pt x="2389" y="662"/>
                  </a:cubicBezTo>
                  <a:cubicBezTo>
                    <a:pt x="2389" y="662"/>
                    <a:pt x="2389" y="662"/>
                    <a:pt x="2389" y="662"/>
                  </a:cubicBezTo>
                  <a:cubicBezTo>
                    <a:pt x="2389" y="664"/>
                    <a:pt x="2389" y="665"/>
                    <a:pt x="2388" y="667"/>
                  </a:cubicBezTo>
                  <a:cubicBezTo>
                    <a:pt x="2388" y="667"/>
                    <a:pt x="2388" y="667"/>
                    <a:pt x="2388" y="667"/>
                  </a:cubicBezTo>
                  <a:cubicBezTo>
                    <a:pt x="2387" y="671"/>
                    <a:pt x="2380" y="680"/>
                    <a:pt x="2377" y="682"/>
                  </a:cubicBezTo>
                  <a:cubicBezTo>
                    <a:pt x="2377" y="682"/>
                    <a:pt x="2377" y="682"/>
                    <a:pt x="2377" y="682"/>
                  </a:cubicBezTo>
                  <a:cubicBezTo>
                    <a:pt x="2376" y="683"/>
                    <a:pt x="2371" y="688"/>
                    <a:pt x="2369" y="691"/>
                  </a:cubicBezTo>
                  <a:cubicBezTo>
                    <a:pt x="2369" y="691"/>
                    <a:pt x="2369" y="691"/>
                    <a:pt x="2369" y="691"/>
                  </a:cubicBezTo>
                  <a:cubicBezTo>
                    <a:pt x="2367" y="694"/>
                    <a:pt x="2364" y="696"/>
                    <a:pt x="2358" y="698"/>
                  </a:cubicBezTo>
                  <a:cubicBezTo>
                    <a:pt x="2358" y="698"/>
                    <a:pt x="2358" y="698"/>
                    <a:pt x="2358" y="698"/>
                  </a:cubicBezTo>
                  <a:cubicBezTo>
                    <a:pt x="2353" y="700"/>
                    <a:pt x="2347" y="708"/>
                    <a:pt x="2345" y="711"/>
                  </a:cubicBezTo>
                  <a:cubicBezTo>
                    <a:pt x="2345" y="711"/>
                    <a:pt x="2345" y="711"/>
                    <a:pt x="2345" y="711"/>
                  </a:cubicBezTo>
                  <a:cubicBezTo>
                    <a:pt x="2343" y="712"/>
                    <a:pt x="2340" y="712"/>
                    <a:pt x="2337" y="712"/>
                  </a:cubicBezTo>
                  <a:cubicBezTo>
                    <a:pt x="2337" y="712"/>
                    <a:pt x="2337" y="712"/>
                    <a:pt x="2337" y="712"/>
                  </a:cubicBezTo>
                  <a:cubicBezTo>
                    <a:pt x="2334" y="712"/>
                    <a:pt x="2332" y="712"/>
                    <a:pt x="2330" y="711"/>
                  </a:cubicBezTo>
                  <a:cubicBezTo>
                    <a:pt x="2330" y="711"/>
                    <a:pt x="2330" y="711"/>
                    <a:pt x="2330" y="711"/>
                  </a:cubicBezTo>
                  <a:cubicBezTo>
                    <a:pt x="2330" y="711"/>
                    <a:pt x="2330" y="711"/>
                    <a:pt x="2330" y="711"/>
                  </a:cubicBezTo>
                  <a:cubicBezTo>
                    <a:pt x="2330" y="711"/>
                    <a:pt x="2330" y="711"/>
                    <a:pt x="2330" y="711"/>
                  </a:cubicBezTo>
                  <a:cubicBezTo>
                    <a:pt x="2330" y="711"/>
                    <a:pt x="2330" y="711"/>
                    <a:pt x="2329" y="711"/>
                  </a:cubicBezTo>
                  <a:cubicBezTo>
                    <a:pt x="2329" y="711"/>
                    <a:pt x="2329" y="711"/>
                    <a:pt x="2329" y="711"/>
                  </a:cubicBezTo>
                  <a:cubicBezTo>
                    <a:pt x="2329" y="711"/>
                    <a:pt x="2329" y="710"/>
                    <a:pt x="2328" y="710"/>
                  </a:cubicBezTo>
                  <a:cubicBezTo>
                    <a:pt x="2328" y="710"/>
                    <a:pt x="2328" y="710"/>
                    <a:pt x="2328" y="710"/>
                  </a:cubicBezTo>
                  <a:cubicBezTo>
                    <a:pt x="2327" y="710"/>
                    <a:pt x="2326" y="710"/>
                    <a:pt x="2324" y="710"/>
                  </a:cubicBezTo>
                  <a:cubicBezTo>
                    <a:pt x="2324" y="710"/>
                    <a:pt x="2324" y="710"/>
                    <a:pt x="2324" y="710"/>
                  </a:cubicBezTo>
                  <a:cubicBezTo>
                    <a:pt x="2321" y="710"/>
                    <a:pt x="2318" y="710"/>
                    <a:pt x="2316" y="709"/>
                  </a:cubicBezTo>
                  <a:cubicBezTo>
                    <a:pt x="2316" y="709"/>
                    <a:pt x="2316" y="709"/>
                    <a:pt x="2316" y="709"/>
                  </a:cubicBezTo>
                  <a:cubicBezTo>
                    <a:pt x="2314" y="709"/>
                    <a:pt x="2307" y="708"/>
                    <a:pt x="2306" y="708"/>
                  </a:cubicBezTo>
                  <a:cubicBezTo>
                    <a:pt x="2306" y="708"/>
                    <a:pt x="2306" y="708"/>
                    <a:pt x="2306" y="708"/>
                  </a:cubicBezTo>
                  <a:cubicBezTo>
                    <a:pt x="2304" y="708"/>
                    <a:pt x="2298" y="706"/>
                    <a:pt x="2290" y="704"/>
                  </a:cubicBezTo>
                  <a:cubicBezTo>
                    <a:pt x="2290" y="704"/>
                    <a:pt x="2290" y="704"/>
                    <a:pt x="2290" y="704"/>
                  </a:cubicBezTo>
                  <a:cubicBezTo>
                    <a:pt x="2282" y="701"/>
                    <a:pt x="2280" y="697"/>
                    <a:pt x="2278" y="693"/>
                  </a:cubicBezTo>
                  <a:cubicBezTo>
                    <a:pt x="2278" y="693"/>
                    <a:pt x="2278" y="693"/>
                    <a:pt x="2278" y="693"/>
                  </a:cubicBezTo>
                  <a:cubicBezTo>
                    <a:pt x="2276" y="690"/>
                    <a:pt x="2274" y="689"/>
                    <a:pt x="2272" y="689"/>
                  </a:cubicBezTo>
                  <a:cubicBezTo>
                    <a:pt x="2272" y="689"/>
                    <a:pt x="2272" y="689"/>
                    <a:pt x="2272" y="689"/>
                  </a:cubicBezTo>
                  <a:cubicBezTo>
                    <a:pt x="2271" y="689"/>
                    <a:pt x="2271" y="689"/>
                    <a:pt x="2271" y="689"/>
                  </a:cubicBezTo>
                  <a:cubicBezTo>
                    <a:pt x="2271" y="689"/>
                    <a:pt x="2271" y="689"/>
                    <a:pt x="2271" y="689"/>
                  </a:cubicBezTo>
                  <a:cubicBezTo>
                    <a:pt x="2270" y="689"/>
                    <a:pt x="2269" y="689"/>
                    <a:pt x="2269" y="689"/>
                  </a:cubicBezTo>
                  <a:cubicBezTo>
                    <a:pt x="2269" y="689"/>
                    <a:pt x="2269" y="689"/>
                    <a:pt x="2269" y="689"/>
                  </a:cubicBezTo>
                  <a:cubicBezTo>
                    <a:pt x="2265" y="689"/>
                    <a:pt x="2259" y="689"/>
                    <a:pt x="2256" y="688"/>
                  </a:cubicBezTo>
                  <a:cubicBezTo>
                    <a:pt x="2256" y="688"/>
                    <a:pt x="2256" y="688"/>
                    <a:pt x="2256" y="688"/>
                  </a:cubicBezTo>
                  <a:cubicBezTo>
                    <a:pt x="2253" y="688"/>
                    <a:pt x="2252" y="688"/>
                    <a:pt x="2251" y="688"/>
                  </a:cubicBezTo>
                  <a:cubicBezTo>
                    <a:pt x="2251" y="688"/>
                    <a:pt x="2251" y="688"/>
                    <a:pt x="2251" y="688"/>
                  </a:cubicBezTo>
                  <a:cubicBezTo>
                    <a:pt x="2251" y="688"/>
                    <a:pt x="2250" y="688"/>
                    <a:pt x="2247" y="689"/>
                  </a:cubicBezTo>
                  <a:cubicBezTo>
                    <a:pt x="2247" y="689"/>
                    <a:pt x="2247" y="689"/>
                    <a:pt x="2247" y="689"/>
                  </a:cubicBezTo>
                  <a:cubicBezTo>
                    <a:pt x="2242" y="692"/>
                    <a:pt x="2241" y="693"/>
                    <a:pt x="2237" y="699"/>
                  </a:cubicBezTo>
                  <a:cubicBezTo>
                    <a:pt x="2237" y="699"/>
                    <a:pt x="2237" y="699"/>
                    <a:pt x="2237" y="699"/>
                  </a:cubicBezTo>
                  <a:cubicBezTo>
                    <a:pt x="2233" y="704"/>
                    <a:pt x="2228" y="719"/>
                    <a:pt x="2228" y="721"/>
                  </a:cubicBezTo>
                  <a:cubicBezTo>
                    <a:pt x="2228" y="721"/>
                    <a:pt x="2228" y="721"/>
                    <a:pt x="2228" y="721"/>
                  </a:cubicBezTo>
                  <a:cubicBezTo>
                    <a:pt x="2228" y="723"/>
                    <a:pt x="2227" y="728"/>
                    <a:pt x="2225" y="732"/>
                  </a:cubicBezTo>
                  <a:cubicBezTo>
                    <a:pt x="2225" y="732"/>
                    <a:pt x="2225" y="732"/>
                    <a:pt x="2225" y="732"/>
                  </a:cubicBezTo>
                  <a:cubicBezTo>
                    <a:pt x="2223" y="734"/>
                    <a:pt x="2221" y="741"/>
                    <a:pt x="2221" y="745"/>
                  </a:cubicBezTo>
                  <a:cubicBezTo>
                    <a:pt x="2221" y="745"/>
                    <a:pt x="2221" y="745"/>
                    <a:pt x="2221" y="745"/>
                  </a:cubicBezTo>
                  <a:cubicBezTo>
                    <a:pt x="2221" y="745"/>
                    <a:pt x="2221" y="745"/>
                    <a:pt x="2221" y="745"/>
                  </a:cubicBezTo>
                  <a:cubicBezTo>
                    <a:pt x="2221" y="745"/>
                    <a:pt x="2221" y="745"/>
                    <a:pt x="2221" y="745"/>
                  </a:cubicBezTo>
                  <a:cubicBezTo>
                    <a:pt x="2220" y="748"/>
                    <a:pt x="2223" y="749"/>
                    <a:pt x="2225" y="751"/>
                  </a:cubicBezTo>
                  <a:cubicBezTo>
                    <a:pt x="2225" y="751"/>
                    <a:pt x="2225" y="751"/>
                    <a:pt x="2225" y="751"/>
                  </a:cubicBezTo>
                  <a:cubicBezTo>
                    <a:pt x="2228" y="754"/>
                    <a:pt x="2228" y="759"/>
                    <a:pt x="2228" y="761"/>
                  </a:cubicBezTo>
                  <a:cubicBezTo>
                    <a:pt x="2228" y="761"/>
                    <a:pt x="2228" y="761"/>
                    <a:pt x="2228" y="761"/>
                  </a:cubicBezTo>
                  <a:cubicBezTo>
                    <a:pt x="2228" y="761"/>
                    <a:pt x="2228" y="761"/>
                    <a:pt x="2228" y="761"/>
                  </a:cubicBezTo>
                  <a:cubicBezTo>
                    <a:pt x="2228" y="761"/>
                    <a:pt x="2228" y="761"/>
                    <a:pt x="2228" y="761"/>
                  </a:cubicBezTo>
                  <a:cubicBezTo>
                    <a:pt x="2228" y="762"/>
                    <a:pt x="2228" y="762"/>
                    <a:pt x="2228" y="762"/>
                  </a:cubicBezTo>
                  <a:cubicBezTo>
                    <a:pt x="2228" y="762"/>
                    <a:pt x="2228" y="762"/>
                    <a:pt x="2228" y="762"/>
                  </a:cubicBezTo>
                  <a:cubicBezTo>
                    <a:pt x="2229" y="763"/>
                    <a:pt x="2230" y="765"/>
                    <a:pt x="2231" y="766"/>
                  </a:cubicBezTo>
                  <a:cubicBezTo>
                    <a:pt x="2231" y="766"/>
                    <a:pt x="2231" y="766"/>
                    <a:pt x="2231" y="766"/>
                  </a:cubicBezTo>
                  <a:cubicBezTo>
                    <a:pt x="2233" y="768"/>
                    <a:pt x="2236" y="771"/>
                    <a:pt x="2237" y="771"/>
                  </a:cubicBezTo>
                  <a:cubicBezTo>
                    <a:pt x="2237" y="771"/>
                    <a:pt x="2237" y="771"/>
                    <a:pt x="2237" y="771"/>
                  </a:cubicBezTo>
                  <a:cubicBezTo>
                    <a:pt x="2242" y="773"/>
                    <a:pt x="2247" y="778"/>
                    <a:pt x="2248" y="781"/>
                  </a:cubicBezTo>
                  <a:cubicBezTo>
                    <a:pt x="2248" y="781"/>
                    <a:pt x="2248" y="781"/>
                    <a:pt x="2248" y="781"/>
                  </a:cubicBezTo>
                  <a:cubicBezTo>
                    <a:pt x="2248" y="782"/>
                    <a:pt x="2252" y="787"/>
                    <a:pt x="2253" y="792"/>
                  </a:cubicBezTo>
                  <a:cubicBezTo>
                    <a:pt x="2253" y="792"/>
                    <a:pt x="2253" y="792"/>
                    <a:pt x="2253" y="792"/>
                  </a:cubicBezTo>
                  <a:cubicBezTo>
                    <a:pt x="2253" y="792"/>
                    <a:pt x="2252" y="792"/>
                    <a:pt x="2252" y="793"/>
                  </a:cubicBezTo>
                  <a:cubicBezTo>
                    <a:pt x="2252" y="793"/>
                    <a:pt x="2252" y="793"/>
                    <a:pt x="2252" y="793"/>
                  </a:cubicBezTo>
                  <a:cubicBezTo>
                    <a:pt x="2252" y="798"/>
                    <a:pt x="2248" y="800"/>
                    <a:pt x="2245" y="801"/>
                  </a:cubicBezTo>
                  <a:cubicBezTo>
                    <a:pt x="2245" y="801"/>
                    <a:pt x="2245" y="801"/>
                    <a:pt x="2245" y="801"/>
                  </a:cubicBezTo>
                  <a:cubicBezTo>
                    <a:pt x="2243" y="802"/>
                    <a:pt x="2239" y="805"/>
                    <a:pt x="2238" y="806"/>
                  </a:cubicBezTo>
                  <a:cubicBezTo>
                    <a:pt x="2238" y="806"/>
                    <a:pt x="2238" y="806"/>
                    <a:pt x="2238" y="806"/>
                  </a:cubicBezTo>
                  <a:cubicBezTo>
                    <a:pt x="2237" y="807"/>
                    <a:pt x="2232" y="812"/>
                    <a:pt x="2230" y="815"/>
                  </a:cubicBezTo>
                  <a:cubicBezTo>
                    <a:pt x="2230" y="815"/>
                    <a:pt x="2230" y="815"/>
                    <a:pt x="2230" y="815"/>
                  </a:cubicBezTo>
                  <a:cubicBezTo>
                    <a:pt x="2228" y="817"/>
                    <a:pt x="2227" y="817"/>
                    <a:pt x="2225" y="817"/>
                  </a:cubicBezTo>
                  <a:cubicBezTo>
                    <a:pt x="2225" y="817"/>
                    <a:pt x="2225" y="817"/>
                    <a:pt x="2225" y="817"/>
                  </a:cubicBezTo>
                  <a:cubicBezTo>
                    <a:pt x="2224" y="817"/>
                    <a:pt x="2223" y="817"/>
                    <a:pt x="2222" y="817"/>
                  </a:cubicBezTo>
                  <a:cubicBezTo>
                    <a:pt x="2222" y="817"/>
                    <a:pt x="2222" y="817"/>
                    <a:pt x="2222" y="817"/>
                  </a:cubicBezTo>
                  <a:cubicBezTo>
                    <a:pt x="2222" y="817"/>
                    <a:pt x="2222" y="817"/>
                    <a:pt x="2221" y="817"/>
                  </a:cubicBezTo>
                  <a:cubicBezTo>
                    <a:pt x="2221" y="817"/>
                    <a:pt x="2221" y="817"/>
                    <a:pt x="2221" y="817"/>
                  </a:cubicBezTo>
                  <a:cubicBezTo>
                    <a:pt x="2220" y="817"/>
                    <a:pt x="2215" y="821"/>
                    <a:pt x="2211" y="823"/>
                  </a:cubicBezTo>
                  <a:cubicBezTo>
                    <a:pt x="2211" y="823"/>
                    <a:pt x="2211" y="823"/>
                    <a:pt x="2211" y="823"/>
                  </a:cubicBezTo>
                  <a:cubicBezTo>
                    <a:pt x="2208" y="826"/>
                    <a:pt x="2205" y="826"/>
                    <a:pt x="2200" y="828"/>
                  </a:cubicBezTo>
                  <a:cubicBezTo>
                    <a:pt x="2200" y="828"/>
                    <a:pt x="2200" y="828"/>
                    <a:pt x="2200" y="828"/>
                  </a:cubicBezTo>
                  <a:cubicBezTo>
                    <a:pt x="2195" y="831"/>
                    <a:pt x="2192" y="835"/>
                    <a:pt x="2192" y="836"/>
                  </a:cubicBezTo>
                  <a:cubicBezTo>
                    <a:pt x="2192" y="836"/>
                    <a:pt x="2192" y="836"/>
                    <a:pt x="2192" y="836"/>
                  </a:cubicBezTo>
                  <a:cubicBezTo>
                    <a:pt x="2191" y="838"/>
                    <a:pt x="2185" y="846"/>
                    <a:pt x="2183" y="848"/>
                  </a:cubicBezTo>
                  <a:cubicBezTo>
                    <a:pt x="2183" y="848"/>
                    <a:pt x="2183" y="848"/>
                    <a:pt x="2183" y="848"/>
                  </a:cubicBezTo>
                  <a:cubicBezTo>
                    <a:pt x="2182" y="850"/>
                    <a:pt x="2178" y="855"/>
                    <a:pt x="2177" y="858"/>
                  </a:cubicBezTo>
                  <a:cubicBezTo>
                    <a:pt x="2177" y="858"/>
                    <a:pt x="2177" y="858"/>
                    <a:pt x="2177" y="858"/>
                  </a:cubicBezTo>
                  <a:cubicBezTo>
                    <a:pt x="2175" y="862"/>
                    <a:pt x="2167" y="866"/>
                    <a:pt x="2167" y="868"/>
                  </a:cubicBezTo>
                  <a:cubicBezTo>
                    <a:pt x="2167" y="868"/>
                    <a:pt x="2167" y="868"/>
                    <a:pt x="2167" y="868"/>
                  </a:cubicBezTo>
                  <a:cubicBezTo>
                    <a:pt x="2166" y="873"/>
                    <a:pt x="2162" y="874"/>
                    <a:pt x="2159" y="875"/>
                  </a:cubicBezTo>
                  <a:cubicBezTo>
                    <a:pt x="2159" y="875"/>
                    <a:pt x="2159" y="875"/>
                    <a:pt x="2159" y="875"/>
                  </a:cubicBezTo>
                  <a:cubicBezTo>
                    <a:pt x="2157" y="876"/>
                    <a:pt x="2152" y="879"/>
                    <a:pt x="2148" y="882"/>
                  </a:cubicBezTo>
                  <a:cubicBezTo>
                    <a:pt x="2148" y="882"/>
                    <a:pt x="2148" y="882"/>
                    <a:pt x="2148" y="882"/>
                  </a:cubicBezTo>
                  <a:cubicBezTo>
                    <a:pt x="2145" y="884"/>
                    <a:pt x="2141" y="885"/>
                    <a:pt x="2138" y="885"/>
                  </a:cubicBezTo>
                  <a:cubicBezTo>
                    <a:pt x="2138" y="885"/>
                    <a:pt x="2138" y="885"/>
                    <a:pt x="2138" y="885"/>
                  </a:cubicBezTo>
                  <a:cubicBezTo>
                    <a:pt x="2137" y="885"/>
                    <a:pt x="2135" y="885"/>
                    <a:pt x="2134" y="885"/>
                  </a:cubicBezTo>
                  <a:cubicBezTo>
                    <a:pt x="2134" y="885"/>
                    <a:pt x="2134" y="885"/>
                    <a:pt x="2134" y="885"/>
                  </a:cubicBezTo>
                  <a:cubicBezTo>
                    <a:pt x="2134" y="885"/>
                    <a:pt x="2134" y="885"/>
                    <a:pt x="2133" y="885"/>
                  </a:cubicBezTo>
                  <a:cubicBezTo>
                    <a:pt x="2133" y="885"/>
                    <a:pt x="2133" y="885"/>
                    <a:pt x="2133" y="885"/>
                  </a:cubicBezTo>
                  <a:cubicBezTo>
                    <a:pt x="2132" y="885"/>
                    <a:pt x="2129" y="886"/>
                    <a:pt x="2126" y="888"/>
                  </a:cubicBezTo>
                  <a:cubicBezTo>
                    <a:pt x="2126" y="888"/>
                    <a:pt x="2126" y="888"/>
                    <a:pt x="2126" y="888"/>
                  </a:cubicBezTo>
                  <a:cubicBezTo>
                    <a:pt x="2124" y="890"/>
                    <a:pt x="2122" y="892"/>
                    <a:pt x="2121" y="893"/>
                  </a:cubicBezTo>
                  <a:cubicBezTo>
                    <a:pt x="2121" y="893"/>
                    <a:pt x="2121" y="893"/>
                    <a:pt x="2121" y="893"/>
                  </a:cubicBezTo>
                  <a:cubicBezTo>
                    <a:pt x="2121" y="894"/>
                    <a:pt x="2121" y="894"/>
                    <a:pt x="2121" y="894"/>
                  </a:cubicBezTo>
                  <a:cubicBezTo>
                    <a:pt x="2121" y="894"/>
                    <a:pt x="2121" y="894"/>
                    <a:pt x="2121" y="894"/>
                  </a:cubicBezTo>
                  <a:cubicBezTo>
                    <a:pt x="2118" y="895"/>
                    <a:pt x="2118" y="895"/>
                    <a:pt x="2118" y="895"/>
                  </a:cubicBezTo>
                  <a:cubicBezTo>
                    <a:pt x="2118" y="896"/>
                    <a:pt x="2114" y="900"/>
                    <a:pt x="2112" y="901"/>
                  </a:cubicBezTo>
                  <a:cubicBezTo>
                    <a:pt x="2112" y="901"/>
                    <a:pt x="2112" y="901"/>
                    <a:pt x="2112" y="901"/>
                  </a:cubicBezTo>
                  <a:cubicBezTo>
                    <a:pt x="2110" y="904"/>
                    <a:pt x="2105" y="903"/>
                    <a:pt x="2105" y="903"/>
                  </a:cubicBezTo>
                  <a:cubicBezTo>
                    <a:pt x="2105" y="903"/>
                    <a:pt x="2105" y="903"/>
                    <a:pt x="2105" y="903"/>
                  </a:cubicBezTo>
                  <a:cubicBezTo>
                    <a:pt x="2103" y="903"/>
                    <a:pt x="2103" y="903"/>
                    <a:pt x="2103" y="903"/>
                  </a:cubicBezTo>
                  <a:cubicBezTo>
                    <a:pt x="2103" y="903"/>
                    <a:pt x="2103" y="903"/>
                    <a:pt x="2103" y="903"/>
                  </a:cubicBezTo>
                  <a:cubicBezTo>
                    <a:pt x="2103" y="903"/>
                    <a:pt x="2103" y="903"/>
                    <a:pt x="2103" y="903"/>
                  </a:cubicBezTo>
                  <a:cubicBezTo>
                    <a:pt x="2101" y="903"/>
                    <a:pt x="2096" y="902"/>
                    <a:pt x="2093" y="902"/>
                  </a:cubicBezTo>
                  <a:cubicBezTo>
                    <a:pt x="2093" y="902"/>
                    <a:pt x="2093" y="902"/>
                    <a:pt x="2093" y="902"/>
                  </a:cubicBezTo>
                  <a:cubicBezTo>
                    <a:pt x="2091" y="902"/>
                    <a:pt x="2088" y="901"/>
                    <a:pt x="2088" y="901"/>
                  </a:cubicBezTo>
                  <a:cubicBezTo>
                    <a:pt x="2088" y="901"/>
                    <a:pt x="2088" y="901"/>
                    <a:pt x="2088" y="901"/>
                  </a:cubicBezTo>
                  <a:cubicBezTo>
                    <a:pt x="2085" y="901"/>
                    <a:pt x="2085" y="901"/>
                    <a:pt x="2085" y="901"/>
                  </a:cubicBezTo>
                  <a:cubicBezTo>
                    <a:pt x="2085" y="901"/>
                    <a:pt x="2085" y="901"/>
                    <a:pt x="2085" y="901"/>
                  </a:cubicBezTo>
                  <a:cubicBezTo>
                    <a:pt x="2085" y="901"/>
                    <a:pt x="2085" y="901"/>
                    <a:pt x="2085" y="901"/>
                  </a:cubicBezTo>
                  <a:cubicBezTo>
                    <a:pt x="2085" y="901"/>
                    <a:pt x="2085" y="901"/>
                    <a:pt x="2085" y="901"/>
                  </a:cubicBezTo>
                  <a:cubicBezTo>
                    <a:pt x="2084" y="901"/>
                    <a:pt x="2084" y="901"/>
                    <a:pt x="2083" y="901"/>
                  </a:cubicBezTo>
                  <a:cubicBezTo>
                    <a:pt x="2083" y="901"/>
                    <a:pt x="2083" y="901"/>
                    <a:pt x="2083" y="901"/>
                  </a:cubicBezTo>
                  <a:cubicBezTo>
                    <a:pt x="2083" y="901"/>
                    <a:pt x="2083" y="901"/>
                    <a:pt x="2082" y="901"/>
                  </a:cubicBezTo>
                  <a:cubicBezTo>
                    <a:pt x="2082" y="901"/>
                    <a:pt x="2082" y="901"/>
                    <a:pt x="2082" y="901"/>
                  </a:cubicBezTo>
                  <a:cubicBezTo>
                    <a:pt x="2081" y="901"/>
                    <a:pt x="2079" y="902"/>
                    <a:pt x="2077" y="903"/>
                  </a:cubicBezTo>
                  <a:cubicBezTo>
                    <a:pt x="2077" y="903"/>
                    <a:pt x="2077" y="903"/>
                    <a:pt x="2077" y="903"/>
                  </a:cubicBezTo>
                  <a:cubicBezTo>
                    <a:pt x="2073" y="905"/>
                    <a:pt x="2072" y="905"/>
                    <a:pt x="2067" y="905"/>
                  </a:cubicBezTo>
                  <a:cubicBezTo>
                    <a:pt x="2067" y="905"/>
                    <a:pt x="2067" y="905"/>
                    <a:pt x="2067" y="905"/>
                  </a:cubicBezTo>
                  <a:cubicBezTo>
                    <a:pt x="2067" y="906"/>
                    <a:pt x="2067" y="906"/>
                    <a:pt x="2067" y="906"/>
                  </a:cubicBezTo>
                  <a:cubicBezTo>
                    <a:pt x="2067" y="906"/>
                    <a:pt x="2067" y="906"/>
                    <a:pt x="2067" y="906"/>
                  </a:cubicBezTo>
                  <a:cubicBezTo>
                    <a:pt x="2064" y="906"/>
                    <a:pt x="2061" y="905"/>
                    <a:pt x="2058" y="904"/>
                  </a:cubicBezTo>
                  <a:cubicBezTo>
                    <a:pt x="2058" y="904"/>
                    <a:pt x="2058" y="904"/>
                    <a:pt x="2058" y="904"/>
                  </a:cubicBezTo>
                  <a:cubicBezTo>
                    <a:pt x="2055" y="903"/>
                    <a:pt x="2053" y="903"/>
                    <a:pt x="2053" y="903"/>
                  </a:cubicBezTo>
                  <a:cubicBezTo>
                    <a:pt x="2053" y="903"/>
                    <a:pt x="2053" y="903"/>
                    <a:pt x="2053" y="903"/>
                  </a:cubicBezTo>
                  <a:cubicBezTo>
                    <a:pt x="2049" y="902"/>
                    <a:pt x="2046" y="903"/>
                    <a:pt x="2041" y="901"/>
                  </a:cubicBezTo>
                  <a:cubicBezTo>
                    <a:pt x="2041" y="901"/>
                    <a:pt x="2041" y="901"/>
                    <a:pt x="2041" y="901"/>
                  </a:cubicBezTo>
                  <a:cubicBezTo>
                    <a:pt x="2040" y="901"/>
                    <a:pt x="2039" y="900"/>
                    <a:pt x="2038" y="900"/>
                  </a:cubicBezTo>
                  <a:cubicBezTo>
                    <a:pt x="2038" y="900"/>
                    <a:pt x="2038" y="900"/>
                    <a:pt x="2038" y="900"/>
                  </a:cubicBezTo>
                  <a:cubicBezTo>
                    <a:pt x="2036" y="900"/>
                    <a:pt x="2035" y="902"/>
                    <a:pt x="2030" y="902"/>
                  </a:cubicBezTo>
                  <a:cubicBezTo>
                    <a:pt x="2030" y="902"/>
                    <a:pt x="2030" y="902"/>
                    <a:pt x="2030" y="902"/>
                  </a:cubicBezTo>
                  <a:cubicBezTo>
                    <a:pt x="2030" y="902"/>
                    <a:pt x="2030" y="902"/>
                    <a:pt x="2030" y="902"/>
                  </a:cubicBezTo>
                  <a:cubicBezTo>
                    <a:pt x="2030" y="902"/>
                    <a:pt x="2030" y="902"/>
                    <a:pt x="2030" y="902"/>
                  </a:cubicBezTo>
                  <a:cubicBezTo>
                    <a:pt x="2030" y="902"/>
                    <a:pt x="2030" y="902"/>
                    <a:pt x="2030" y="902"/>
                  </a:cubicBezTo>
                  <a:cubicBezTo>
                    <a:pt x="2030" y="902"/>
                    <a:pt x="2030" y="902"/>
                    <a:pt x="2030" y="902"/>
                  </a:cubicBezTo>
                  <a:cubicBezTo>
                    <a:pt x="2028" y="902"/>
                    <a:pt x="2027" y="902"/>
                    <a:pt x="2026" y="903"/>
                  </a:cubicBezTo>
                  <a:cubicBezTo>
                    <a:pt x="2026" y="903"/>
                    <a:pt x="2026" y="903"/>
                    <a:pt x="2026" y="903"/>
                  </a:cubicBezTo>
                  <a:cubicBezTo>
                    <a:pt x="2023" y="904"/>
                    <a:pt x="2022" y="904"/>
                    <a:pt x="2020" y="904"/>
                  </a:cubicBezTo>
                  <a:cubicBezTo>
                    <a:pt x="2020" y="904"/>
                    <a:pt x="2020" y="904"/>
                    <a:pt x="2020" y="904"/>
                  </a:cubicBezTo>
                  <a:cubicBezTo>
                    <a:pt x="2019" y="904"/>
                    <a:pt x="2018" y="904"/>
                    <a:pt x="2017" y="904"/>
                  </a:cubicBezTo>
                  <a:cubicBezTo>
                    <a:pt x="2017" y="904"/>
                    <a:pt x="2017" y="904"/>
                    <a:pt x="2017" y="904"/>
                  </a:cubicBezTo>
                  <a:cubicBezTo>
                    <a:pt x="2014" y="904"/>
                    <a:pt x="2012" y="904"/>
                    <a:pt x="2009" y="904"/>
                  </a:cubicBezTo>
                  <a:cubicBezTo>
                    <a:pt x="2009" y="904"/>
                    <a:pt x="2009" y="904"/>
                    <a:pt x="2009" y="904"/>
                  </a:cubicBezTo>
                  <a:cubicBezTo>
                    <a:pt x="2009" y="904"/>
                    <a:pt x="2008" y="904"/>
                    <a:pt x="2007" y="904"/>
                  </a:cubicBezTo>
                  <a:cubicBezTo>
                    <a:pt x="2007" y="904"/>
                    <a:pt x="2007" y="904"/>
                    <a:pt x="2007" y="904"/>
                  </a:cubicBezTo>
                  <a:cubicBezTo>
                    <a:pt x="2007" y="904"/>
                    <a:pt x="2006" y="904"/>
                    <a:pt x="2006" y="904"/>
                  </a:cubicBezTo>
                  <a:cubicBezTo>
                    <a:pt x="2006" y="904"/>
                    <a:pt x="2006" y="904"/>
                    <a:pt x="2006" y="904"/>
                  </a:cubicBezTo>
                  <a:cubicBezTo>
                    <a:pt x="2003" y="904"/>
                    <a:pt x="2002" y="903"/>
                    <a:pt x="2000" y="903"/>
                  </a:cubicBezTo>
                  <a:cubicBezTo>
                    <a:pt x="2000" y="903"/>
                    <a:pt x="2000" y="903"/>
                    <a:pt x="2000" y="903"/>
                  </a:cubicBezTo>
                  <a:cubicBezTo>
                    <a:pt x="1997" y="901"/>
                    <a:pt x="1997" y="900"/>
                    <a:pt x="1997" y="900"/>
                  </a:cubicBezTo>
                  <a:cubicBezTo>
                    <a:pt x="1997" y="900"/>
                    <a:pt x="1997" y="900"/>
                    <a:pt x="1997" y="900"/>
                  </a:cubicBezTo>
                  <a:cubicBezTo>
                    <a:pt x="1996" y="900"/>
                    <a:pt x="1996" y="900"/>
                    <a:pt x="1995" y="900"/>
                  </a:cubicBezTo>
                  <a:cubicBezTo>
                    <a:pt x="1995" y="900"/>
                    <a:pt x="1995" y="900"/>
                    <a:pt x="1995" y="900"/>
                  </a:cubicBezTo>
                  <a:cubicBezTo>
                    <a:pt x="1994" y="900"/>
                    <a:pt x="1993" y="901"/>
                    <a:pt x="1991" y="901"/>
                  </a:cubicBezTo>
                  <a:cubicBezTo>
                    <a:pt x="1991" y="901"/>
                    <a:pt x="1991" y="901"/>
                    <a:pt x="1991" y="901"/>
                  </a:cubicBezTo>
                  <a:cubicBezTo>
                    <a:pt x="1989" y="902"/>
                    <a:pt x="1988" y="903"/>
                    <a:pt x="1986" y="904"/>
                  </a:cubicBezTo>
                  <a:cubicBezTo>
                    <a:pt x="1986" y="904"/>
                    <a:pt x="1986" y="904"/>
                    <a:pt x="1986" y="904"/>
                  </a:cubicBezTo>
                  <a:cubicBezTo>
                    <a:pt x="1984" y="906"/>
                    <a:pt x="1981" y="908"/>
                    <a:pt x="1981" y="908"/>
                  </a:cubicBezTo>
                  <a:cubicBezTo>
                    <a:pt x="1981" y="908"/>
                    <a:pt x="1981" y="908"/>
                    <a:pt x="1981" y="908"/>
                  </a:cubicBezTo>
                  <a:cubicBezTo>
                    <a:pt x="1980" y="908"/>
                    <a:pt x="1980" y="908"/>
                    <a:pt x="1980" y="908"/>
                  </a:cubicBezTo>
                  <a:cubicBezTo>
                    <a:pt x="1980" y="908"/>
                    <a:pt x="1980" y="908"/>
                    <a:pt x="1980" y="908"/>
                  </a:cubicBezTo>
                  <a:cubicBezTo>
                    <a:pt x="1978" y="909"/>
                    <a:pt x="1975" y="910"/>
                    <a:pt x="1973" y="910"/>
                  </a:cubicBezTo>
                  <a:cubicBezTo>
                    <a:pt x="1973" y="910"/>
                    <a:pt x="1973" y="910"/>
                    <a:pt x="1973" y="910"/>
                  </a:cubicBezTo>
                  <a:cubicBezTo>
                    <a:pt x="1972" y="910"/>
                    <a:pt x="1969" y="911"/>
                    <a:pt x="1967" y="912"/>
                  </a:cubicBezTo>
                  <a:cubicBezTo>
                    <a:pt x="1967" y="912"/>
                    <a:pt x="1967" y="912"/>
                    <a:pt x="1967" y="912"/>
                  </a:cubicBezTo>
                  <a:cubicBezTo>
                    <a:pt x="1965" y="913"/>
                    <a:pt x="1961" y="913"/>
                    <a:pt x="1961" y="913"/>
                  </a:cubicBezTo>
                  <a:cubicBezTo>
                    <a:pt x="1961" y="913"/>
                    <a:pt x="1961" y="913"/>
                    <a:pt x="1961" y="913"/>
                  </a:cubicBezTo>
                  <a:cubicBezTo>
                    <a:pt x="1957" y="913"/>
                    <a:pt x="1957" y="913"/>
                    <a:pt x="1957" y="913"/>
                  </a:cubicBezTo>
                  <a:cubicBezTo>
                    <a:pt x="1956" y="913"/>
                    <a:pt x="1951" y="914"/>
                    <a:pt x="1948" y="916"/>
                  </a:cubicBezTo>
                  <a:cubicBezTo>
                    <a:pt x="1948" y="916"/>
                    <a:pt x="1948" y="916"/>
                    <a:pt x="1948" y="916"/>
                  </a:cubicBezTo>
                  <a:cubicBezTo>
                    <a:pt x="1945" y="917"/>
                    <a:pt x="1942" y="918"/>
                    <a:pt x="1942" y="918"/>
                  </a:cubicBezTo>
                  <a:cubicBezTo>
                    <a:pt x="1942" y="918"/>
                    <a:pt x="1942" y="918"/>
                    <a:pt x="1942" y="918"/>
                  </a:cubicBezTo>
                  <a:cubicBezTo>
                    <a:pt x="1939" y="919"/>
                    <a:pt x="1939" y="919"/>
                    <a:pt x="1939" y="919"/>
                  </a:cubicBezTo>
                  <a:cubicBezTo>
                    <a:pt x="1938" y="920"/>
                    <a:pt x="1931" y="923"/>
                    <a:pt x="1930" y="924"/>
                  </a:cubicBezTo>
                  <a:cubicBezTo>
                    <a:pt x="1930" y="924"/>
                    <a:pt x="1930" y="924"/>
                    <a:pt x="1930" y="924"/>
                  </a:cubicBezTo>
                  <a:cubicBezTo>
                    <a:pt x="1928" y="925"/>
                    <a:pt x="1921" y="927"/>
                    <a:pt x="1921" y="927"/>
                  </a:cubicBezTo>
                  <a:cubicBezTo>
                    <a:pt x="1921" y="927"/>
                    <a:pt x="1921" y="927"/>
                    <a:pt x="1921" y="927"/>
                  </a:cubicBezTo>
                  <a:cubicBezTo>
                    <a:pt x="1917" y="929"/>
                    <a:pt x="1917" y="929"/>
                    <a:pt x="1917" y="929"/>
                  </a:cubicBezTo>
                  <a:cubicBezTo>
                    <a:pt x="1917" y="929"/>
                    <a:pt x="1909" y="932"/>
                    <a:pt x="1907" y="933"/>
                  </a:cubicBezTo>
                  <a:cubicBezTo>
                    <a:pt x="1907" y="933"/>
                    <a:pt x="1907" y="933"/>
                    <a:pt x="1907" y="933"/>
                  </a:cubicBezTo>
                  <a:cubicBezTo>
                    <a:pt x="1905" y="933"/>
                    <a:pt x="1901" y="935"/>
                    <a:pt x="1899" y="936"/>
                  </a:cubicBezTo>
                  <a:cubicBezTo>
                    <a:pt x="1899" y="936"/>
                    <a:pt x="1899" y="936"/>
                    <a:pt x="1899" y="936"/>
                  </a:cubicBezTo>
                  <a:cubicBezTo>
                    <a:pt x="1895" y="938"/>
                    <a:pt x="1895" y="938"/>
                    <a:pt x="1895" y="938"/>
                  </a:cubicBezTo>
                  <a:cubicBezTo>
                    <a:pt x="1895" y="938"/>
                    <a:pt x="1890" y="941"/>
                    <a:pt x="1887" y="942"/>
                  </a:cubicBezTo>
                  <a:cubicBezTo>
                    <a:pt x="1887" y="942"/>
                    <a:pt x="1887" y="942"/>
                    <a:pt x="1887" y="942"/>
                  </a:cubicBezTo>
                  <a:cubicBezTo>
                    <a:pt x="1885" y="943"/>
                    <a:pt x="1882" y="944"/>
                    <a:pt x="1880" y="946"/>
                  </a:cubicBezTo>
                  <a:cubicBezTo>
                    <a:pt x="1880" y="946"/>
                    <a:pt x="1880" y="946"/>
                    <a:pt x="1880" y="946"/>
                  </a:cubicBezTo>
                  <a:cubicBezTo>
                    <a:pt x="1877" y="947"/>
                    <a:pt x="1874" y="949"/>
                    <a:pt x="1871" y="950"/>
                  </a:cubicBezTo>
                  <a:cubicBezTo>
                    <a:pt x="1871" y="950"/>
                    <a:pt x="1871" y="950"/>
                    <a:pt x="1871" y="950"/>
                  </a:cubicBezTo>
                  <a:cubicBezTo>
                    <a:pt x="1869" y="951"/>
                    <a:pt x="1866" y="953"/>
                    <a:pt x="1865" y="954"/>
                  </a:cubicBezTo>
                  <a:cubicBezTo>
                    <a:pt x="1865" y="954"/>
                    <a:pt x="1865" y="954"/>
                    <a:pt x="1865" y="954"/>
                  </a:cubicBezTo>
                  <a:cubicBezTo>
                    <a:pt x="1863" y="956"/>
                    <a:pt x="1860" y="958"/>
                    <a:pt x="1860" y="958"/>
                  </a:cubicBezTo>
                  <a:cubicBezTo>
                    <a:pt x="1860" y="958"/>
                    <a:pt x="1860" y="958"/>
                    <a:pt x="1860" y="958"/>
                  </a:cubicBezTo>
                  <a:cubicBezTo>
                    <a:pt x="1857" y="961"/>
                    <a:pt x="1857" y="961"/>
                    <a:pt x="1857" y="961"/>
                  </a:cubicBezTo>
                  <a:cubicBezTo>
                    <a:pt x="1855" y="963"/>
                    <a:pt x="1854" y="964"/>
                    <a:pt x="1852" y="964"/>
                  </a:cubicBezTo>
                  <a:cubicBezTo>
                    <a:pt x="1852" y="964"/>
                    <a:pt x="1852" y="964"/>
                    <a:pt x="1852" y="964"/>
                  </a:cubicBezTo>
                  <a:cubicBezTo>
                    <a:pt x="1850" y="964"/>
                    <a:pt x="1850" y="963"/>
                    <a:pt x="1849" y="962"/>
                  </a:cubicBezTo>
                  <a:close/>
                  <a:moveTo>
                    <a:pt x="164" y="717"/>
                  </a:moveTo>
                  <a:cubicBezTo>
                    <a:pt x="164" y="717"/>
                    <a:pt x="164" y="717"/>
                    <a:pt x="164" y="717"/>
                  </a:cubicBezTo>
                  <a:cubicBezTo>
                    <a:pt x="164" y="717"/>
                    <a:pt x="164" y="717"/>
                    <a:pt x="164" y="717"/>
                  </a:cubicBezTo>
                  <a:cubicBezTo>
                    <a:pt x="164" y="717"/>
                    <a:pt x="164" y="717"/>
                    <a:pt x="164" y="717"/>
                  </a:cubicBezTo>
                  <a:close/>
                  <a:moveTo>
                    <a:pt x="164" y="716"/>
                  </a:moveTo>
                  <a:cubicBezTo>
                    <a:pt x="164" y="716"/>
                    <a:pt x="164" y="716"/>
                    <a:pt x="164" y="716"/>
                  </a:cubicBezTo>
                  <a:cubicBezTo>
                    <a:pt x="164" y="716"/>
                    <a:pt x="164" y="716"/>
                    <a:pt x="164" y="716"/>
                  </a:cubicBezTo>
                  <a:cubicBezTo>
                    <a:pt x="164" y="716"/>
                    <a:pt x="164" y="716"/>
                    <a:pt x="164" y="716"/>
                  </a:cubicBezTo>
                  <a:close/>
                  <a:moveTo>
                    <a:pt x="492" y="620"/>
                  </a:moveTo>
                  <a:cubicBezTo>
                    <a:pt x="492" y="620"/>
                    <a:pt x="492" y="620"/>
                    <a:pt x="492" y="620"/>
                  </a:cubicBezTo>
                  <a:cubicBezTo>
                    <a:pt x="492" y="620"/>
                    <a:pt x="492" y="620"/>
                    <a:pt x="492" y="620"/>
                  </a:cubicBezTo>
                  <a:close/>
                  <a:moveTo>
                    <a:pt x="1100" y="579"/>
                  </a:moveTo>
                  <a:cubicBezTo>
                    <a:pt x="1100" y="579"/>
                    <a:pt x="1100" y="579"/>
                    <a:pt x="1100" y="579"/>
                  </a:cubicBezTo>
                  <a:cubicBezTo>
                    <a:pt x="1100" y="579"/>
                    <a:pt x="1100" y="579"/>
                    <a:pt x="1100" y="579"/>
                  </a:cubicBezTo>
                  <a:cubicBezTo>
                    <a:pt x="1100" y="579"/>
                    <a:pt x="1100" y="579"/>
                    <a:pt x="1100" y="579"/>
                  </a:cubicBezTo>
                  <a:close/>
                  <a:moveTo>
                    <a:pt x="504" y="461"/>
                  </a:moveTo>
                  <a:cubicBezTo>
                    <a:pt x="504" y="461"/>
                    <a:pt x="504" y="461"/>
                    <a:pt x="504" y="461"/>
                  </a:cubicBezTo>
                  <a:cubicBezTo>
                    <a:pt x="504" y="461"/>
                    <a:pt x="504" y="461"/>
                    <a:pt x="504" y="461"/>
                  </a:cubicBezTo>
                  <a:cubicBezTo>
                    <a:pt x="504" y="461"/>
                    <a:pt x="504" y="461"/>
                    <a:pt x="504" y="461"/>
                  </a:cubicBezTo>
                  <a:close/>
                  <a:moveTo>
                    <a:pt x="522" y="452"/>
                  </a:moveTo>
                  <a:cubicBezTo>
                    <a:pt x="522" y="452"/>
                    <a:pt x="522" y="452"/>
                    <a:pt x="522" y="452"/>
                  </a:cubicBezTo>
                  <a:cubicBezTo>
                    <a:pt x="522" y="452"/>
                    <a:pt x="522" y="452"/>
                    <a:pt x="522" y="452"/>
                  </a:cubicBezTo>
                  <a:close/>
                  <a:moveTo>
                    <a:pt x="3128" y="876"/>
                  </a:move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ubicBezTo>
                    <a:pt x="3128" y="876"/>
                    <a:pt x="3128" y="876"/>
                    <a:pt x="3128" y="876"/>
                  </a:cubicBezTo>
                  <a:close/>
                  <a:moveTo>
                    <a:pt x="3264" y="736"/>
                  </a:move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ubicBezTo>
                    <a:pt x="3264" y="736"/>
                    <a:pt x="3264" y="736"/>
                    <a:pt x="3264" y="736"/>
                  </a:cubicBezTo>
                  <a:close/>
                  <a:moveTo>
                    <a:pt x="2330" y="711"/>
                  </a:moveTo>
                  <a:cubicBezTo>
                    <a:pt x="2330" y="711"/>
                    <a:pt x="2330" y="711"/>
                    <a:pt x="2330" y="711"/>
                  </a:cubicBezTo>
                  <a:cubicBezTo>
                    <a:pt x="2330" y="711"/>
                    <a:pt x="2330" y="711"/>
                    <a:pt x="2330" y="711"/>
                  </a:cubicBezTo>
                  <a:cubicBezTo>
                    <a:pt x="2330" y="711"/>
                    <a:pt x="2330" y="711"/>
                    <a:pt x="2330" y="711"/>
                  </a:cubicBezTo>
                  <a:close/>
                  <a:moveTo>
                    <a:pt x="3403" y="515"/>
                  </a:moveTo>
                  <a:cubicBezTo>
                    <a:pt x="3403" y="508"/>
                    <a:pt x="3408" y="502"/>
                    <a:pt x="3412" y="496"/>
                  </a:cubicBezTo>
                  <a:cubicBezTo>
                    <a:pt x="3412" y="496"/>
                    <a:pt x="3412" y="496"/>
                    <a:pt x="3412" y="496"/>
                  </a:cubicBezTo>
                  <a:cubicBezTo>
                    <a:pt x="3413" y="494"/>
                    <a:pt x="3414" y="491"/>
                    <a:pt x="3414" y="488"/>
                  </a:cubicBezTo>
                  <a:cubicBezTo>
                    <a:pt x="3414" y="488"/>
                    <a:pt x="3414" y="488"/>
                    <a:pt x="3414" y="488"/>
                  </a:cubicBezTo>
                  <a:cubicBezTo>
                    <a:pt x="3414" y="485"/>
                    <a:pt x="3413" y="483"/>
                    <a:pt x="3413" y="482"/>
                  </a:cubicBezTo>
                  <a:cubicBezTo>
                    <a:pt x="3413" y="482"/>
                    <a:pt x="3413" y="482"/>
                    <a:pt x="3413" y="482"/>
                  </a:cubicBezTo>
                  <a:cubicBezTo>
                    <a:pt x="3416" y="481"/>
                    <a:pt x="3416" y="481"/>
                    <a:pt x="3416" y="481"/>
                  </a:cubicBezTo>
                  <a:cubicBezTo>
                    <a:pt x="3416" y="482"/>
                    <a:pt x="3417" y="484"/>
                    <a:pt x="3417" y="488"/>
                  </a:cubicBezTo>
                  <a:cubicBezTo>
                    <a:pt x="3417" y="488"/>
                    <a:pt x="3417" y="488"/>
                    <a:pt x="3417" y="488"/>
                  </a:cubicBezTo>
                  <a:cubicBezTo>
                    <a:pt x="3417" y="491"/>
                    <a:pt x="3416" y="495"/>
                    <a:pt x="3414" y="498"/>
                  </a:cubicBezTo>
                  <a:cubicBezTo>
                    <a:pt x="3414" y="498"/>
                    <a:pt x="3414" y="498"/>
                    <a:pt x="3414" y="498"/>
                  </a:cubicBezTo>
                  <a:cubicBezTo>
                    <a:pt x="3411" y="504"/>
                    <a:pt x="3406" y="510"/>
                    <a:pt x="3406" y="515"/>
                  </a:cubicBezTo>
                  <a:cubicBezTo>
                    <a:pt x="3406" y="515"/>
                    <a:pt x="3406" y="515"/>
                    <a:pt x="3406" y="515"/>
                  </a:cubicBezTo>
                  <a:cubicBezTo>
                    <a:pt x="3406" y="517"/>
                    <a:pt x="3406" y="518"/>
                    <a:pt x="3407" y="519"/>
                  </a:cubicBezTo>
                  <a:cubicBezTo>
                    <a:pt x="3407" y="519"/>
                    <a:pt x="3407" y="519"/>
                    <a:pt x="3407" y="519"/>
                  </a:cubicBezTo>
                  <a:cubicBezTo>
                    <a:pt x="3404" y="520"/>
                    <a:pt x="3404" y="520"/>
                    <a:pt x="3404" y="520"/>
                  </a:cubicBezTo>
                  <a:cubicBezTo>
                    <a:pt x="3403" y="519"/>
                    <a:pt x="3403" y="517"/>
                    <a:pt x="3403" y="515"/>
                  </a:cubicBezTo>
                  <a:close/>
                  <a:moveTo>
                    <a:pt x="3413" y="482"/>
                  </a:moveTo>
                  <a:cubicBezTo>
                    <a:pt x="3413" y="482"/>
                    <a:pt x="3413" y="482"/>
                    <a:pt x="3413" y="482"/>
                  </a:cubicBezTo>
                  <a:cubicBezTo>
                    <a:pt x="3413" y="482"/>
                    <a:pt x="3413" y="482"/>
                    <a:pt x="3413" y="482"/>
                  </a:cubicBezTo>
                  <a:cubicBezTo>
                    <a:pt x="3413" y="482"/>
                    <a:pt x="3413" y="482"/>
                    <a:pt x="3413" y="482"/>
                  </a:cubicBezTo>
                  <a:cubicBezTo>
                    <a:pt x="3413" y="482"/>
                    <a:pt x="3413" y="482"/>
                    <a:pt x="3413" y="482"/>
                  </a:cubicBezTo>
                  <a:close/>
                  <a:moveTo>
                    <a:pt x="2431" y="441"/>
                  </a:moveTo>
                  <a:cubicBezTo>
                    <a:pt x="2431" y="441"/>
                    <a:pt x="2431" y="441"/>
                    <a:pt x="2431" y="441"/>
                  </a:cubicBezTo>
                  <a:cubicBezTo>
                    <a:pt x="2431" y="441"/>
                    <a:pt x="2431" y="441"/>
                    <a:pt x="2431" y="441"/>
                  </a:cubicBezTo>
                  <a:cubicBezTo>
                    <a:pt x="2431" y="441"/>
                    <a:pt x="2431" y="441"/>
                    <a:pt x="2431" y="441"/>
                  </a:cubicBezTo>
                  <a:cubicBezTo>
                    <a:pt x="2431" y="441"/>
                    <a:pt x="2431" y="441"/>
                    <a:pt x="2431" y="441"/>
                  </a:cubicBezTo>
                  <a:close/>
                  <a:moveTo>
                    <a:pt x="2429" y="439"/>
                  </a:moveTo>
                  <a:cubicBezTo>
                    <a:pt x="2430" y="436"/>
                    <a:pt x="2432" y="434"/>
                    <a:pt x="2435" y="433"/>
                  </a:cubicBezTo>
                  <a:cubicBezTo>
                    <a:pt x="2435" y="433"/>
                    <a:pt x="2435" y="433"/>
                    <a:pt x="2435" y="433"/>
                  </a:cubicBezTo>
                  <a:cubicBezTo>
                    <a:pt x="2439" y="431"/>
                    <a:pt x="2442" y="429"/>
                    <a:pt x="2443" y="428"/>
                  </a:cubicBezTo>
                  <a:cubicBezTo>
                    <a:pt x="2443" y="428"/>
                    <a:pt x="2443" y="428"/>
                    <a:pt x="2443" y="428"/>
                  </a:cubicBezTo>
                  <a:cubicBezTo>
                    <a:pt x="2443" y="428"/>
                    <a:pt x="2443" y="428"/>
                    <a:pt x="2443" y="428"/>
                  </a:cubicBezTo>
                  <a:cubicBezTo>
                    <a:pt x="2443" y="428"/>
                    <a:pt x="2443" y="428"/>
                    <a:pt x="2443" y="428"/>
                  </a:cubicBezTo>
                  <a:cubicBezTo>
                    <a:pt x="2443" y="428"/>
                    <a:pt x="2443" y="428"/>
                    <a:pt x="2443" y="427"/>
                  </a:cubicBezTo>
                  <a:cubicBezTo>
                    <a:pt x="2443" y="427"/>
                    <a:pt x="2443" y="427"/>
                    <a:pt x="2443" y="427"/>
                  </a:cubicBezTo>
                  <a:cubicBezTo>
                    <a:pt x="2443" y="427"/>
                    <a:pt x="2443" y="427"/>
                    <a:pt x="2443" y="426"/>
                  </a:cubicBezTo>
                  <a:cubicBezTo>
                    <a:pt x="2443" y="426"/>
                    <a:pt x="2443" y="426"/>
                    <a:pt x="2443" y="426"/>
                  </a:cubicBezTo>
                  <a:cubicBezTo>
                    <a:pt x="2442" y="423"/>
                    <a:pt x="2441" y="417"/>
                    <a:pt x="2441" y="412"/>
                  </a:cubicBezTo>
                  <a:cubicBezTo>
                    <a:pt x="2441" y="412"/>
                    <a:pt x="2441" y="412"/>
                    <a:pt x="2441" y="412"/>
                  </a:cubicBezTo>
                  <a:cubicBezTo>
                    <a:pt x="2441" y="409"/>
                    <a:pt x="2441" y="406"/>
                    <a:pt x="2443" y="403"/>
                  </a:cubicBezTo>
                  <a:cubicBezTo>
                    <a:pt x="2443" y="403"/>
                    <a:pt x="2443" y="403"/>
                    <a:pt x="2443" y="403"/>
                  </a:cubicBezTo>
                  <a:cubicBezTo>
                    <a:pt x="2454" y="385"/>
                    <a:pt x="2454" y="385"/>
                    <a:pt x="2454" y="385"/>
                  </a:cubicBezTo>
                  <a:cubicBezTo>
                    <a:pt x="2454" y="385"/>
                    <a:pt x="2454" y="384"/>
                    <a:pt x="2453" y="383"/>
                  </a:cubicBezTo>
                  <a:cubicBezTo>
                    <a:pt x="2453" y="383"/>
                    <a:pt x="2453" y="383"/>
                    <a:pt x="2453" y="383"/>
                  </a:cubicBezTo>
                  <a:cubicBezTo>
                    <a:pt x="2452" y="382"/>
                    <a:pt x="2452" y="380"/>
                    <a:pt x="2452" y="379"/>
                  </a:cubicBezTo>
                  <a:cubicBezTo>
                    <a:pt x="2452" y="379"/>
                    <a:pt x="2452" y="379"/>
                    <a:pt x="2452" y="379"/>
                  </a:cubicBezTo>
                  <a:cubicBezTo>
                    <a:pt x="2452" y="377"/>
                    <a:pt x="2453" y="375"/>
                    <a:pt x="2453" y="375"/>
                  </a:cubicBezTo>
                  <a:cubicBezTo>
                    <a:pt x="2453" y="375"/>
                    <a:pt x="2453" y="375"/>
                    <a:pt x="2453" y="375"/>
                  </a:cubicBezTo>
                  <a:cubicBezTo>
                    <a:pt x="2454" y="373"/>
                    <a:pt x="2477" y="315"/>
                    <a:pt x="2482" y="302"/>
                  </a:cubicBezTo>
                  <a:cubicBezTo>
                    <a:pt x="2482" y="302"/>
                    <a:pt x="2482" y="302"/>
                    <a:pt x="2482" y="302"/>
                  </a:cubicBezTo>
                  <a:cubicBezTo>
                    <a:pt x="2483" y="300"/>
                    <a:pt x="2484" y="299"/>
                    <a:pt x="2486" y="299"/>
                  </a:cubicBezTo>
                  <a:cubicBezTo>
                    <a:pt x="2486" y="299"/>
                    <a:pt x="2486" y="299"/>
                    <a:pt x="2486" y="299"/>
                  </a:cubicBezTo>
                  <a:cubicBezTo>
                    <a:pt x="2489" y="299"/>
                    <a:pt x="2492" y="303"/>
                    <a:pt x="2494" y="304"/>
                  </a:cubicBezTo>
                  <a:cubicBezTo>
                    <a:pt x="2494" y="304"/>
                    <a:pt x="2494" y="304"/>
                    <a:pt x="2494" y="304"/>
                  </a:cubicBezTo>
                  <a:cubicBezTo>
                    <a:pt x="2494" y="304"/>
                    <a:pt x="2497" y="306"/>
                    <a:pt x="2501" y="308"/>
                  </a:cubicBezTo>
                  <a:cubicBezTo>
                    <a:pt x="2501" y="308"/>
                    <a:pt x="2501" y="308"/>
                    <a:pt x="2501" y="308"/>
                  </a:cubicBezTo>
                  <a:cubicBezTo>
                    <a:pt x="2504" y="310"/>
                    <a:pt x="2508" y="312"/>
                    <a:pt x="2509" y="312"/>
                  </a:cubicBezTo>
                  <a:cubicBezTo>
                    <a:pt x="2509" y="312"/>
                    <a:pt x="2509" y="312"/>
                    <a:pt x="2509" y="312"/>
                  </a:cubicBezTo>
                  <a:cubicBezTo>
                    <a:pt x="2511" y="313"/>
                    <a:pt x="2512" y="314"/>
                    <a:pt x="2516" y="314"/>
                  </a:cubicBezTo>
                  <a:cubicBezTo>
                    <a:pt x="2516" y="314"/>
                    <a:pt x="2516" y="314"/>
                    <a:pt x="2516" y="314"/>
                  </a:cubicBezTo>
                  <a:cubicBezTo>
                    <a:pt x="2517" y="314"/>
                    <a:pt x="2517" y="314"/>
                    <a:pt x="2519" y="313"/>
                  </a:cubicBezTo>
                  <a:cubicBezTo>
                    <a:pt x="2519" y="313"/>
                    <a:pt x="2519" y="313"/>
                    <a:pt x="2519" y="313"/>
                  </a:cubicBezTo>
                  <a:cubicBezTo>
                    <a:pt x="2519" y="313"/>
                    <a:pt x="2520" y="313"/>
                    <a:pt x="2521" y="313"/>
                  </a:cubicBezTo>
                  <a:cubicBezTo>
                    <a:pt x="2521" y="313"/>
                    <a:pt x="2521" y="313"/>
                    <a:pt x="2521" y="313"/>
                  </a:cubicBezTo>
                  <a:cubicBezTo>
                    <a:pt x="2526" y="313"/>
                    <a:pt x="2531" y="315"/>
                    <a:pt x="2533" y="317"/>
                  </a:cubicBezTo>
                  <a:cubicBezTo>
                    <a:pt x="2533" y="317"/>
                    <a:pt x="2533" y="317"/>
                    <a:pt x="2533" y="317"/>
                  </a:cubicBezTo>
                  <a:cubicBezTo>
                    <a:pt x="2535" y="319"/>
                    <a:pt x="2536" y="319"/>
                    <a:pt x="2537" y="319"/>
                  </a:cubicBezTo>
                  <a:cubicBezTo>
                    <a:pt x="2537" y="319"/>
                    <a:pt x="2537" y="319"/>
                    <a:pt x="2537" y="319"/>
                  </a:cubicBezTo>
                  <a:cubicBezTo>
                    <a:pt x="2538" y="319"/>
                    <a:pt x="2538" y="319"/>
                    <a:pt x="2539" y="319"/>
                  </a:cubicBezTo>
                  <a:cubicBezTo>
                    <a:pt x="2539" y="319"/>
                    <a:pt x="2539" y="319"/>
                    <a:pt x="2539" y="319"/>
                  </a:cubicBezTo>
                  <a:cubicBezTo>
                    <a:pt x="2539" y="318"/>
                    <a:pt x="2540" y="318"/>
                    <a:pt x="2540" y="318"/>
                  </a:cubicBezTo>
                  <a:cubicBezTo>
                    <a:pt x="2540" y="318"/>
                    <a:pt x="2540" y="318"/>
                    <a:pt x="2540" y="318"/>
                  </a:cubicBezTo>
                  <a:cubicBezTo>
                    <a:pt x="2540" y="318"/>
                    <a:pt x="2541" y="318"/>
                    <a:pt x="2541" y="318"/>
                  </a:cubicBezTo>
                  <a:cubicBezTo>
                    <a:pt x="2541" y="318"/>
                    <a:pt x="2541" y="318"/>
                    <a:pt x="2541" y="318"/>
                  </a:cubicBezTo>
                  <a:cubicBezTo>
                    <a:pt x="2541" y="318"/>
                    <a:pt x="2541" y="318"/>
                    <a:pt x="2541" y="318"/>
                  </a:cubicBezTo>
                  <a:cubicBezTo>
                    <a:pt x="2541" y="318"/>
                    <a:pt x="2541" y="318"/>
                    <a:pt x="2541" y="318"/>
                  </a:cubicBezTo>
                  <a:cubicBezTo>
                    <a:pt x="2541" y="319"/>
                    <a:pt x="2541" y="319"/>
                    <a:pt x="2541" y="319"/>
                  </a:cubicBezTo>
                  <a:cubicBezTo>
                    <a:pt x="2542" y="321"/>
                    <a:pt x="2542" y="321"/>
                    <a:pt x="2542" y="321"/>
                  </a:cubicBezTo>
                  <a:cubicBezTo>
                    <a:pt x="2542" y="322"/>
                    <a:pt x="2541" y="322"/>
                    <a:pt x="2541" y="322"/>
                  </a:cubicBezTo>
                  <a:cubicBezTo>
                    <a:pt x="2541" y="322"/>
                    <a:pt x="2541" y="322"/>
                    <a:pt x="2541" y="322"/>
                  </a:cubicBezTo>
                  <a:cubicBezTo>
                    <a:pt x="2540" y="322"/>
                    <a:pt x="2540" y="322"/>
                    <a:pt x="2540" y="322"/>
                  </a:cubicBezTo>
                  <a:cubicBezTo>
                    <a:pt x="2540" y="322"/>
                    <a:pt x="2540" y="322"/>
                    <a:pt x="2540" y="322"/>
                  </a:cubicBezTo>
                  <a:cubicBezTo>
                    <a:pt x="2539" y="322"/>
                    <a:pt x="2538" y="323"/>
                    <a:pt x="2537" y="323"/>
                  </a:cubicBezTo>
                  <a:cubicBezTo>
                    <a:pt x="2537" y="323"/>
                    <a:pt x="2537" y="323"/>
                    <a:pt x="2537" y="323"/>
                  </a:cubicBezTo>
                  <a:cubicBezTo>
                    <a:pt x="2535" y="323"/>
                    <a:pt x="2533" y="322"/>
                    <a:pt x="2531" y="320"/>
                  </a:cubicBezTo>
                  <a:cubicBezTo>
                    <a:pt x="2531" y="320"/>
                    <a:pt x="2531" y="320"/>
                    <a:pt x="2531" y="320"/>
                  </a:cubicBezTo>
                  <a:cubicBezTo>
                    <a:pt x="2529" y="319"/>
                    <a:pt x="2525" y="317"/>
                    <a:pt x="2521" y="317"/>
                  </a:cubicBezTo>
                  <a:cubicBezTo>
                    <a:pt x="2521" y="317"/>
                    <a:pt x="2521" y="317"/>
                    <a:pt x="2521" y="317"/>
                  </a:cubicBezTo>
                  <a:cubicBezTo>
                    <a:pt x="2520" y="317"/>
                    <a:pt x="2519" y="317"/>
                    <a:pt x="2519" y="317"/>
                  </a:cubicBezTo>
                  <a:cubicBezTo>
                    <a:pt x="2519" y="317"/>
                    <a:pt x="2519" y="317"/>
                    <a:pt x="2519" y="317"/>
                  </a:cubicBezTo>
                  <a:cubicBezTo>
                    <a:pt x="2518" y="317"/>
                    <a:pt x="2517" y="317"/>
                    <a:pt x="2516" y="317"/>
                  </a:cubicBezTo>
                  <a:cubicBezTo>
                    <a:pt x="2516" y="317"/>
                    <a:pt x="2516" y="317"/>
                    <a:pt x="2516" y="317"/>
                  </a:cubicBezTo>
                  <a:cubicBezTo>
                    <a:pt x="2512" y="317"/>
                    <a:pt x="2510" y="316"/>
                    <a:pt x="2508" y="316"/>
                  </a:cubicBezTo>
                  <a:cubicBezTo>
                    <a:pt x="2508" y="316"/>
                    <a:pt x="2508" y="316"/>
                    <a:pt x="2508" y="316"/>
                  </a:cubicBezTo>
                  <a:cubicBezTo>
                    <a:pt x="2504" y="315"/>
                    <a:pt x="2493" y="307"/>
                    <a:pt x="2493" y="307"/>
                  </a:cubicBezTo>
                  <a:cubicBezTo>
                    <a:pt x="2493" y="307"/>
                    <a:pt x="2493" y="307"/>
                    <a:pt x="2493" y="307"/>
                  </a:cubicBezTo>
                  <a:cubicBezTo>
                    <a:pt x="2490" y="305"/>
                    <a:pt x="2486" y="302"/>
                    <a:pt x="2486" y="303"/>
                  </a:cubicBezTo>
                  <a:cubicBezTo>
                    <a:pt x="2486" y="303"/>
                    <a:pt x="2486" y="303"/>
                    <a:pt x="2486" y="303"/>
                  </a:cubicBezTo>
                  <a:cubicBezTo>
                    <a:pt x="2486" y="303"/>
                    <a:pt x="2486" y="303"/>
                    <a:pt x="2486" y="303"/>
                  </a:cubicBezTo>
                  <a:cubicBezTo>
                    <a:pt x="2486" y="303"/>
                    <a:pt x="2486" y="303"/>
                    <a:pt x="2486" y="303"/>
                  </a:cubicBezTo>
                  <a:cubicBezTo>
                    <a:pt x="2486" y="303"/>
                    <a:pt x="2486" y="302"/>
                    <a:pt x="2485" y="303"/>
                  </a:cubicBezTo>
                  <a:cubicBezTo>
                    <a:pt x="2485" y="303"/>
                    <a:pt x="2485" y="303"/>
                    <a:pt x="2485" y="303"/>
                  </a:cubicBezTo>
                  <a:cubicBezTo>
                    <a:pt x="2480" y="316"/>
                    <a:pt x="2457" y="374"/>
                    <a:pt x="2456" y="376"/>
                  </a:cubicBezTo>
                  <a:cubicBezTo>
                    <a:pt x="2456" y="376"/>
                    <a:pt x="2456" y="376"/>
                    <a:pt x="2456" y="376"/>
                  </a:cubicBezTo>
                  <a:cubicBezTo>
                    <a:pt x="2456" y="377"/>
                    <a:pt x="2455" y="378"/>
                    <a:pt x="2455" y="379"/>
                  </a:cubicBezTo>
                  <a:cubicBezTo>
                    <a:pt x="2455" y="379"/>
                    <a:pt x="2455" y="379"/>
                    <a:pt x="2455" y="379"/>
                  </a:cubicBezTo>
                  <a:cubicBezTo>
                    <a:pt x="2455" y="380"/>
                    <a:pt x="2456" y="381"/>
                    <a:pt x="2456" y="381"/>
                  </a:cubicBezTo>
                  <a:cubicBezTo>
                    <a:pt x="2456" y="381"/>
                    <a:pt x="2456" y="381"/>
                    <a:pt x="2456" y="381"/>
                  </a:cubicBezTo>
                  <a:cubicBezTo>
                    <a:pt x="2457" y="383"/>
                    <a:pt x="2457" y="385"/>
                    <a:pt x="2457" y="386"/>
                  </a:cubicBezTo>
                  <a:cubicBezTo>
                    <a:pt x="2457" y="386"/>
                    <a:pt x="2457" y="386"/>
                    <a:pt x="2457" y="386"/>
                  </a:cubicBezTo>
                  <a:cubicBezTo>
                    <a:pt x="2457" y="386"/>
                    <a:pt x="2457" y="386"/>
                    <a:pt x="2457" y="386"/>
                  </a:cubicBezTo>
                  <a:cubicBezTo>
                    <a:pt x="2457" y="386"/>
                    <a:pt x="2457" y="386"/>
                    <a:pt x="2457" y="386"/>
                  </a:cubicBezTo>
                  <a:cubicBezTo>
                    <a:pt x="2457" y="386"/>
                    <a:pt x="2457" y="386"/>
                    <a:pt x="2457" y="386"/>
                  </a:cubicBezTo>
                  <a:cubicBezTo>
                    <a:pt x="2446" y="405"/>
                    <a:pt x="2446" y="405"/>
                    <a:pt x="2446" y="405"/>
                  </a:cubicBezTo>
                  <a:cubicBezTo>
                    <a:pt x="2445" y="407"/>
                    <a:pt x="2444" y="409"/>
                    <a:pt x="2444" y="412"/>
                  </a:cubicBezTo>
                  <a:cubicBezTo>
                    <a:pt x="2444" y="412"/>
                    <a:pt x="2444" y="412"/>
                    <a:pt x="2444" y="412"/>
                  </a:cubicBezTo>
                  <a:cubicBezTo>
                    <a:pt x="2444" y="417"/>
                    <a:pt x="2445" y="422"/>
                    <a:pt x="2446" y="426"/>
                  </a:cubicBezTo>
                  <a:cubicBezTo>
                    <a:pt x="2446" y="426"/>
                    <a:pt x="2446" y="426"/>
                    <a:pt x="2446" y="426"/>
                  </a:cubicBezTo>
                  <a:cubicBezTo>
                    <a:pt x="2446" y="426"/>
                    <a:pt x="2446" y="427"/>
                    <a:pt x="2446" y="427"/>
                  </a:cubicBezTo>
                  <a:cubicBezTo>
                    <a:pt x="2446" y="427"/>
                    <a:pt x="2446" y="427"/>
                    <a:pt x="2446" y="427"/>
                  </a:cubicBezTo>
                  <a:cubicBezTo>
                    <a:pt x="2446" y="430"/>
                    <a:pt x="2445" y="431"/>
                    <a:pt x="2444" y="431"/>
                  </a:cubicBezTo>
                  <a:cubicBezTo>
                    <a:pt x="2444" y="431"/>
                    <a:pt x="2444" y="431"/>
                    <a:pt x="2444" y="431"/>
                  </a:cubicBezTo>
                  <a:cubicBezTo>
                    <a:pt x="2444" y="431"/>
                    <a:pt x="2441" y="433"/>
                    <a:pt x="2437" y="436"/>
                  </a:cubicBezTo>
                  <a:cubicBezTo>
                    <a:pt x="2437" y="436"/>
                    <a:pt x="2437" y="436"/>
                    <a:pt x="2437" y="436"/>
                  </a:cubicBezTo>
                  <a:cubicBezTo>
                    <a:pt x="2434" y="437"/>
                    <a:pt x="2433" y="439"/>
                    <a:pt x="2431" y="441"/>
                  </a:cubicBezTo>
                  <a:cubicBezTo>
                    <a:pt x="2431" y="441"/>
                    <a:pt x="2431" y="441"/>
                    <a:pt x="2431" y="441"/>
                  </a:cubicBezTo>
                  <a:cubicBezTo>
                    <a:pt x="2429" y="439"/>
                    <a:pt x="2429" y="439"/>
                    <a:pt x="2429" y="439"/>
                  </a:cubicBezTo>
                  <a:close/>
                  <a:moveTo>
                    <a:pt x="3412" y="396"/>
                  </a:moveTo>
                  <a:cubicBezTo>
                    <a:pt x="3412" y="394"/>
                    <a:pt x="3411" y="391"/>
                    <a:pt x="3411" y="389"/>
                  </a:cubicBezTo>
                  <a:cubicBezTo>
                    <a:pt x="3411" y="389"/>
                    <a:pt x="3411" y="389"/>
                    <a:pt x="3411" y="389"/>
                  </a:cubicBezTo>
                  <a:cubicBezTo>
                    <a:pt x="3410" y="386"/>
                    <a:pt x="3409" y="383"/>
                    <a:pt x="3409" y="380"/>
                  </a:cubicBezTo>
                  <a:cubicBezTo>
                    <a:pt x="3409" y="380"/>
                    <a:pt x="3409" y="380"/>
                    <a:pt x="3409" y="380"/>
                  </a:cubicBezTo>
                  <a:cubicBezTo>
                    <a:pt x="3409" y="378"/>
                    <a:pt x="3409" y="375"/>
                    <a:pt x="3411" y="372"/>
                  </a:cubicBezTo>
                  <a:cubicBezTo>
                    <a:pt x="3411" y="372"/>
                    <a:pt x="3411" y="372"/>
                    <a:pt x="3411" y="372"/>
                  </a:cubicBezTo>
                  <a:cubicBezTo>
                    <a:pt x="3411" y="370"/>
                    <a:pt x="3411" y="368"/>
                    <a:pt x="3411" y="367"/>
                  </a:cubicBezTo>
                  <a:cubicBezTo>
                    <a:pt x="3411" y="367"/>
                    <a:pt x="3411" y="367"/>
                    <a:pt x="3411" y="367"/>
                  </a:cubicBezTo>
                  <a:cubicBezTo>
                    <a:pt x="3411" y="364"/>
                    <a:pt x="3411" y="362"/>
                    <a:pt x="3410" y="360"/>
                  </a:cubicBezTo>
                  <a:cubicBezTo>
                    <a:pt x="3410" y="360"/>
                    <a:pt x="3410" y="360"/>
                    <a:pt x="3410" y="360"/>
                  </a:cubicBezTo>
                  <a:cubicBezTo>
                    <a:pt x="3409" y="359"/>
                    <a:pt x="3409" y="358"/>
                    <a:pt x="3409" y="358"/>
                  </a:cubicBezTo>
                  <a:cubicBezTo>
                    <a:pt x="3409" y="358"/>
                    <a:pt x="3409" y="358"/>
                    <a:pt x="3409" y="358"/>
                  </a:cubicBezTo>
                  <a:cubicBezTo>
                    <a:pt x="3411" y="356"/>
                    <a:pt x="3411" y="356"/>
                    <a:pt x="3411" y="356"/>
                  </a:cubicBezTo>
                  <a:cubicBezTo>
                    <a:pt x="3412" y="356"/>
                    <a:pt x="3415" y="360"/>
                    <a:pt x="3415" y="367"/>
                  </a:cubicBezTo>
                  <a:cubicBezTo>
                    <a:pt x="3415" y="367"/>
                    <a:pt x="3415" y="367"/>
                    <a:pt x="3415" y="367"/>
                  </a:cubicBezTo>
                  <a:cubicBezTo>
                    <a:pt x="3415" y="369"/>
                    <a:pt x="3414" y="371"/>
                    <a:pt x="3414" y="373"/>
                  </a:cubicBezTo>
                  <a:cubicBezTo>
                    <a:pt x="3414" y="373"/>
                    <a:pt x="3414" y="373"/>
                    <a:pt x="3414" y="373"/>
                  </a:cubicBezTo>
                  <a:cubicBezTo>
                    <a:pt x="3413" y="376"/>
                    <a:pt x="3412" y="379"/>
                    <a:pt x="3412" y="380"/>
                  </a:cubicBezTo>
                  <a:cubicBezTo>
                    <a:pt x="3412" y="380"/>
                    <a:pt x="3412" y="380"/>
                    <a:pt x="3412" y="380"/>
                  </a:cubicBezTo>
                  <a:cubicBezTo>
                    <a:pt x="3412" y="383"/>
                    <a:pt x="3413" y="385"/>
                    <a:pt x="3414" y="388"/>
                  </a:cubicBezTo>
                  <a:cubicBezTo>
                    <a:pt x="3414" y="388"/>
                    <a:pt x="3414" y="388"/>
                    <a:pt x="3414" y="388"/>
                  </a:cubicBezTo>
                  <a:cubicBezTo>
                    <a:pt x="3415" y="391"/>
                    <a:pt x="3415" y="393"/>
                    <a:pt x="3415" y="396"/>
                  </a:cubicBezTo>
                  <a:cubicBezTo>
                    <a:pt x="3415" y="396"/>
                    <a:pt x="3415" y="396"/>
                    <a:pt x="3415" y="396"/>
                  </a:cubicBezTo>
                  <a:cubicBezTo>
                    <a:pt x="3412" y="396"/>
                    <a:pt x="3412" y="396"/>
                    <a:pt x="3412" y="396"/>
                  </a:cubicBezTo>
                  <a:close/>
                  <a:moveTo>
                    <a:pt x="3235" y="342"/>
                  </a:moveTo>
                  <a:cubicBezTo>
                    <a:pt x="3231" y="340"/>
                    <a:pt x="3227" y="338"/>
                    <a:pt x="3227" y="333"/>
                  </a:cubicBezTo>
                  <a:cubicBezTo>
                    <a:pt x="3227" y="333"/>
                    <a:pt x="3227" y="333"/>
                    <a:pt x="3227" y="333"/>
                  </a:cubicBezTo>
                  <a:cubicBezTo>
                    <a:pt x="3227" y="331"/>
                    <a:pt x="3228" y="329"/>
                    <a:pt x="3229" y="328"/>
                  </a:cubicBezTo>
                  <a:cubicBezTo>
                    <a:pt x="3229" y="328"/>
                    <a:pt x="3229" y="328"/>
                    <a:pt x="3229" y="328"/>
                  </a:cubicBezTo>
                  <a:cubicBezTo>
                    <a:pt x="3231" y="325"/>
                    <a:pt x="3232" y="324"/>
                    <a:pt x="3232" y="322"/>
                  </a:cubicBezTo>
                  <a:cubicBezTo>
                    <a:pt x="3232" y="322"/>
                    <a:pt x="3232" y="322"/>
                    <a:pt x="3232" y="322"/>
                  </a:cubicBezTo>
                  <a:cubicBezTo>
                    <a:pt x="3232" y="320"/>
                    <a:pt x="3231" y="318"/>
                    <a:pt x="3230" y="316"/>
                  </a:cubicBezTo>
                  <a:cubicBezTo>
                    <a:pt x="3230" y="316"/>
                    <a:pt x="3230" y="316"/>
                    <a:pt x="3230" y="316"/>
                  </a:cubicBezTo>
                  <a:cubicBezTo>
                    <a:pt x="3230" y="315"/>
                    <a:pt x="3230" y="314"/>
                    <a:pt x="3229" y="313"/>
                  </a:cubicBezTo>
                  <a:cubicBezTo>
                    <a:pt x="3229" y="313"/>
                    <a:pt x="3229" y="313"/>
                    <a:pt x="3229" y="313"/>
                  </a:cubicBezTo>
                  <a:cubicBezTo>
                    <a:pt x="3233" y="312"/>
                    <a:pt x="3233" y="312"/>
                    <a:pt x="3233" y="312"/>
                  </a:cubicBezTo>
                  <a:cubicBezTo>
                    <a:pt x="3233" y="312"/>
                    <a:pt x="3234" y="314"/>
                    <a:pt x="3234" y="315"/>
                  </a:cubicBezTo>
                  <a:cubicBezTo>
                    <a:pt x="3234" y="315"/>
                    <a:pt x="3234" y="315"/>
                    <a:pt x="3234" y="315"/>
                  </a:cubicBezTo>
                  <a:cubicBezTo>
                    <a:pt x="3234" y="317"/>
                    <a:pt x="3235" y="319"/>
                    <a:pt x="3235" y="322"/>
                  </a:cubicBezTo>
                  <a:cubicBezTo>
                    <a:pt x="3235" y="322"/>
                    <a:pt x="3235" y="322"/>
                    <a:pt x="3235" y="322"/>
                  </a:cubicBezTo>
                  <a:cubicBezTo>
                    <a:pt x="3235" y="324"/>
                    <a:pt x="3234" y="327"/>
                    <a:pt x="3232" y="330"/>
                  </a:cubicBezTo>
                  <a:cubicBezTo>
                    <a:pt x="3232" y="330"/>
                    <a:pt x="3232" y="330"/>
                    <a:pt x="3232" y="330"/>
                  </a:cubicBezTo>
                  <a:cubicBezTo>
                    <a:pt x="3231" y="331"/>
                    <a:pt x="3231" y="332"/>
                    <a:pt x="3231" y="333"/>
                  </a:cubicBezTo>
                  <a:cubicBezTo>
                    <a:pt x="3231" y="333"/>
                    <a:pt x="3231" y="333"/>
                    <a:pt x="3231" y="333"/>
                  </a:cubicBezTo>
                  <a:cubicBezTo>
                    <a:pt x="3230" y="335"/>
                    <a:pt x="3233" y="337"/>
                    <a:pt x="3236" y="339"/>
                  </a:cubicBezTo>
                  <a:cubicBezTo>
                    <a:pt x="3236" y="339"/>
                    <a:pt x="3236" y="339"/>
                    <a:pt x="3236" y="339"/>
                  </a:cubicBezTo>
                  <a:cubicBezTo>
                    <a:pt x="3238" y="340"/>
                    <a:pt x="3240" y="342"/>
                    <a:pt x="3241" y="343"/>
                  </a:cubicBezTo>
                  <a:cubicBezTo>
                    <a:pt x="3241" y="343"/>
                    <a:pt x="3241" y="343"/>
                    <a:pt x="3241" y="343"/>
                  </a:cubicBezTo>
                  <a:cubicBezTo>
                    <a:pt x="3239" y="345"/>
                    <a:pt x="3239" y="345"/>
                    <a:pt x="3239" y="345"/>
                  </a:cubicBezTo>
                  <a:cubicBezTo>
                    <a:pt x="3238" y="344"/>
                    <a:pt x="3236" y="343"/>
                    <a:pt x="3235" y="342"/>
                  </a:cubicBezTo>
                  <a:close/>
                  <a:moveTo>
                    <a:pt x="3334" y="330"/>
                  </a:moveTo>
                  <a:cubicBezTo>
                    <a:pt x="3334" y="330"/>
                    <a:pt x="3336" y="330"/>
                    <a:pt x="3338" y="329"/>
                  </a:cubicBezTo>
                  <a:cubicBezTo>
                    <a:pt x="3338" y="329"/>
                    <a:pt x="3338" y="329"/>
                    <a:pt x="3338" y="329"/>
                  </a:cubicBezTo>
                  <a:cubicBezTo>
                    <a:pt x="3340" y="328"/>
                    <a:pt x="3342" y="326"/>
                    <a:pt x="3343" y="324"/>
                  </a:cubicBezTo>
                  <a:cubicBezTo>
                    <a:pt x="3343" y="324"/>
                    <a:pt x="3343" y="324"/>
                    <a:pt x="3343" y="324"/>
                  </a:cubicBezTo>
                  <a:cubicBezTo>
                    <a:pt x="3346" y="318"/>
                    <a:pt x="3349" y="312"/>
                    <a:pt x="3357" y="309"/>
                  </a:cubicBezTo>
                  <a:cubicBezTo>
                    <a:pt x="3357" y="309"/>
                    <a:pt x="3357" y="309"/>
                    <a:pt x="3357" y="309"/>
                  </a:cubicBezTo>
                  <a:cubicBezTo>
                    <a:pt x="3360" y="308"/>
                    <a:pt x="3362" y="308"/>
                    <a:pt x="3365" y="307"/>
                  </a:cubicBezTo>
                  <a:cubicBezTo>
                    <a:pt x="3365" y="307"/>
                    <a:pt x="3365" y="307"/>
                    <a:pt x="3365" y="307"/>
                  </a:cubicBezTo>
                  <a:cubicBezTo>
                    <a:pt x="3366" y="310"/>
                    <a:pt x="3366" y="310"/>
                    <a:pt x="3366" y="310"/>
                  </a:cubicBezTo>
                  <a:cubicBezTo>
                    <a:pt x="3363" y="311"/>
                    <a:pt x="3361" y="311"/>
                    <a:pt x="3358" y="312"/>
                  </a:cubicBezTo>
                  <a:cubicBezTo>
                    <a:pt x="3358" y="312"/>
                    <a:pt x="3358" y="312"/>
                    <a:pt x="3358" y="312"/>
                  </a:cubicBezTo>
                  <a:cubicBezTo>
                    <a:pt x="3351" y="315"/>
                    <a:pt x="3350" y="319"/>
                    <a:pt x="3346" y="325"/>
                  </a:cubicBezTo>
                  <a:cubicBezTo>
                    <a:pt x="3346" y="325"/>
                    <a:pt x="3346" y="325"/>
                    <a:pt x="3346" y="325"/>
                  </a:cubicBezTo>
                  <a:cubicBezTo>
                    <a:pt x="3343" y="332"/>
                    <a:pt x="3335" y="333"/>
                    <a:pt x="3335" y="333"/>
                  </a:cubicBezTo>
                  <a:cubicBezTo>
                    <a:pt x="3335" y="333"/>
                    <a:pt x="3335" y="333"/>
                    <a:pt x="3335" y="333"/>
                  </a:cubicBezTo>
                  <a:cubicBezTo>
                    <a:pt x="3335" y="333"/>
                    <a:pt x="3335" y="333"/>
                    <a:pt x="3335" y="333"/>
                  </a:cubicBezTo>
                  <a:cubicBezTo>
                    <a:pt x="3334" y="330"/>
                    <a:pt x="3334" y="330"/>
                    <a:pt x="3334" y="330"/>
                  </a:cubicBezTo>
                  <a:close/>
                  <a:moveTo>
                    <a:pt x="3229" y="313"/>
                  </a:moveTo>
                  <a:cubicBezTo>
                    <a:pt x="3229" y="313"/>
                    <a:pt x="3229" y="313"/>
                    <a:pt x="3229" y="313"/>
                  </a:cubicBezTo>
                  <a:cubicBezTo>
                    <a:pt x="3229" y="313"/>
                    <a:pt x="3229" y="313"/>
                    <a:pt x="3229" y="313"/>
                  </a:cubicBezTo>
                  <a:cubicBezTo>
                    <a:pt x="3229" y="313"/>
                    <a:pt x="3229" y="313"/>
                    <a:pt x="3229" y="313"/>
                  </a:cubicBezTo>
                  <a:cubicBezTo>
                    <a:pt x="3229" y="313"/>
                    <a:pt x="3229" y="313"/>
                    <a:pt x="3229" y="313"/>
                  </a:cubicBezTo>
                  <a:close/>
                  <a:moveTo>
                    <a:pt x="3439" y="268"/>
                  </a:moveTo>
                  <a:cubicBezTo>
                    <a:pt x="3439" y="268"/>
                    <a:pt x="3439" y="268"/>
                    <a:pt x="3439" y="267"/>
                  </a:cubicBezTo>
                  <a:cubicBezTo>
                    <a:pt x="3439" y="267"/>
                    <a:pt x="3439" y="267"/>
                    <a:pt x="3439" y="267"/>
                  </a:cubicBezTo>
                  <a:cubicBezTo>
                    <a:pt x="3442" y="265"/>
                    <a:pt x="3443" y="262"/>
                    <a:pt x="3444" y="260"/>
                  </a:cubicBezTo>
                  <a:cubicBezTo>
                    <a:pt x="3444" y="260"/>
                    <a:pt x="3444" y="260"/>
                    <a:pt x="3444" y="260"/>
                  </a:cubicBezTo>
                  <a:cubicBezTo>
                    <a:pt x="3444" y="259"/>
                    <a:pt x="3444" y="259"/>
                    <a:pt x="3444" y="259"/>
                  </a:cubicBezTo>
                  <a:cubicBezTo>
                    <a:pt x="3444" y="259"/>
                    <a:pt x="3444" y="259"/>
                    <a:pt x="3444" y="259"/>
                  </a:cubicBezTo>
                  <a:cubicBezTo>
                    <a:pt x="3444" y="257"/>
                    <a:pt x="3443" y="256"/>
                    <a:pt x="3441" y="254"/>
                  </a:cubicBezTo>
                  <a:cubicBezTo>
                    <a:pt x="3441" y="254"/>
                    <a:pt x="3441" y="254"/>
                    <a:pt x="3441" y="254"/>
                  </a:cubicBezTo>
                  <a:cubicBezTo>
                    <a:pt x="3441" y="254"/>
                    <a:pt x="3440" y="254"/>
                    <a:pt x="3439" y="254"/>
                  </a:cubicBezTo>
                  <a:cubicBezTo>
                    <a:pt x="3439" y="254"/>
                    <a:pt x="3439" y="254"/>
                    <a:pt x="3439" y="254"/>
                  </a:cubicBezTo>
                  <a:cubicBezTo>
                    <a:pt x="3437" y="254"/>
                    <a:pt x="3434" y="255"/>
                    <a:pt x="3432" y="256"/>
                  </a:cubicBezTo>
                  <a:cubicBezTo>
                    <a:pt x="3432" y="256"/>
                    <a:pt x="3432" y="256"/>
                    <a:pt x="3432" y="256"/>
                  </a:cubicBezTo>
                  <a:cubicBezTo>
                    <a:pt x="3429" y="258"/>
                    <a:pt x="3425" y="262"/>
                    <a:pt x="3425" y="262"/>
                  </a:cubicBezTo>
                  <a:cubicBezTo>
                    <a:pt x="3425" y="262"/>
                    <a:pt x="3425" y="262"/>
                    <a:pt x="3425" y="262"/>
                  </a:cubicBezTo>
                  <a:cubicBezTo>
                    <a:pt x="3423" y="259"/>
                    <a:pt x="3423" y="259"/>
                    <a:pt x="3423" y="259"/>
                  </a:cubicBezTo>
                  <a:cubicBezTo>
                    <a:pt x="3423" y="259"/>
                    <a:pt x="3427" y="255"/>
                    <a:pt x="3430" y="253"/>
                  </a:cubicBezTo>
                  <a:cubicBezTo>
                    <a:pt x="3430" y="253"/>
                    <a:pt x="3430" y="253"/>
                    <a:pt x="3430" y="253"/>
                  </a:cubicBezTo>
                  <a:cubicBezTo>
                    <a:pt x="3433" y="252"/>
                    <a:pt x="3436" y="250"/>
                    <a:pt x="3439" y="250"/>
                  </a:cubicBezTo>
                  <a:cubicBezTo>
                    <a:pt x="3439" y="250"/>
                    <a:pt x="3439" y="250"/>
                    <a:pt x="3439" y="250"/>
                  </a:cubicBezTo>
                  <a:cubicBezTo>
                    <a:pt x="3440" y="250"/>
                    <a:pt x="3442" y="251"/>
                    <a:pt x="3443" y="252"/>
                  </a:cubicBezTo>
                  <a:cubicBezTo>
                    <a:pt x="3443" y="252"/>
                    <a:pt x="3443" y="252"/>
                    <a:pt x="3443" y="252"/>
                  </a:cubicBezTo>
                  <a:cubicBezTo>
                    <a:pt x="3446" y="254"/>
                    <a:pt x="3447" y="256"/>
                    <a:pt x="3447" y="259"/>
                  </a:cubicBezTo>
                  <a:cubicBezTo>
                    <a:pt x="3447" y="259"/>
                    <a:pt x="3447" y="259"/>
                    <a:pt x="3447" y="259"/>
                  </a:cubicBezTo>
                  <a:cubicBezTo>
                    <a:pt x="3447" y="259"/>
                    <a:pt x="3447" y="260"/>
                    <a:pt x="3447" y="260"/>
                  </a:cubicBezTo>
                  <a:cubicBezTo>
                    <a:pt x="3447" y="260"/>
                    <a:pt x="3447" y="260"/>
                    <a:pt x="3447" y="260"/>
                  </a:cubicBezTo>
                  <a:cubicBezTo>
                    <a:pt x="3447" y="264"/>
                    <a:pt x="3445" y="267"/>
                    <a:pt x="3442" y="270"/>
                  </a:cubicBezTo>
                  <a:cubicBezTo>
                    <a:pt x="3442" y="270"/>
                    <a:pt x="3442" y="270"/>
                    <a:pt x="3442" y="270"/>
                  </a:cubicBezTo>
                  <a:cubicBezTo>
                    <a:pt x="3441" y="270"/>
                    <a:pt x="3441" y="270"/>
                    <a:pt x="3441" y="271"/>
                  </a:cubicBezTo>
                  <a:cubicBezTo>
                    <a:pt x="3441" y="271"/>
                    <a:pt x="3441" y="271"/>
                    <a:pt x="3441" y="271"/>
                  </a:cubicBezTo>
                  <a:cubicBezTo>
                    <a:pt x="3439" y="268"/>
                    <a:pt x="3439" y="268"/>
                    <a:pt x="3439" y="268"/>
                  </a:cubicBezTo>
                  <a:close/>
                  <a:moveTo>
                    <a:pt x="3425" y="262"/>
                  </a:moveTo>
                  <a:cubicBezTo>
                    <a:pt x="3425" y="262"/>
                    <a:pt x="3425" y="262"/>
                    <a:pt x="3425" y="262"/>
                  </a:cubicBezTo>
                  <a:cubicBezTo>
                    <a:pt x="3425" y="262"/>
                    <a:pt x="3425" y="262"/>
                    <a:pt x="3425" y="262"/>
                  </a:cubicBezTo>
                  <a:close/>
                  <a:moveTo>
                    <a:pt x="2626" y="210"/>
                  </a:moveTo>
                  <a:cubicBezTo>
                    <a:pt x="2628" y="206"/>
                    <a:pt x="2631" y="203"/>
                    <a:pt x="2632" y="202"/>
                  </a:cubicBezTo>
                  <a:cubicBezTo>
                    <a:pt x="2632" y="202"/>
                    <a:pt x="2632" y="202"/>
                    <a:pt x="2632" y="202"/>
                  </a:cubicBezTo>
                  <a:cubicBezTo>
                    <a:pt x="2634" y="200"/>
                    <a:pt x="2636" y="197"/>
                    <a:pt x="2636" y="194"/>
                  </a:cubicBezTo>
                  <a:cubicBezTo>
                    <a:pt x="2636" y="194"/>
                    <a:pt x="2636" y="194"/>
                    <a:pt x="2636" y="194"/>
                  </a:cubicBezTo>
                  <a:cubicBezTo>
                    <a:pt x="2636" y="193"/>
                    <a:pt x="2635" y="192"/>
                    <a:pt x="2635" y="192"/>
                  </a:cubicBezTo>
                  <a:cubicBezTo>
                    <a:pt x="2635" y="192"/>
                    <a:pt x="2635" y="192"/>
                    <a:pt x="2635" y="192"/>
                  </a:cubicBezTo>
                  <a:cubicBezTo>
                    <a:pt x="2635" y="190"/>
                    <a:pt x="2635" y="189"/>
                    <a:pt x="2635" y="188"/>
                  </a:cubicBezTo>
                  <a:cubicBezTo>
                    <a:pt x="2635" y="188"/>
                    <a:pt x="2635" y="188"/>
                    <a:pt x="2635" y="188"/>
                  </a:cubicBezTo>
                  <a:cubicBezTo>
                    <a:pt x="2635" y="185"/>
                    <a:pt x="2637" y="183"/>
                    <a:pt x="2638" y="182"/>
                  </a:cubicBezTo>
                  <a:cubicBezTo>
                    <a:pt x="2638" y="182"/>
                    <a:pt x="2638" y="182"/>
                    <a:pt x="2638" y="182"/>
                  </a:cubicBezTo>
                  <a:cubicBezTo>
                    <a:pt x="2639" y="181"/>
                    <a:pt x="2641" y="179"/>
                    <a:pt x="2641" y="178"/>
                  </a:cubicBezTo>
                  <a:cubicBezTo>
                    <a:pt x="2641" y="178"/>
                    <a:pt x="2641" y="178"/>
                    <a:pt x="2641" y="178"/>
                  </a:cubicBezTo>
                  <a:cubicBezTo>
                    <a:pt x="2644" y="179"/>
                    <a:pt x="2644" y="179"/>
                    <a:pt x="2644" y="179"/>
                  </a:cubicBezTo>
                  <a:cubicBezTo>
                    <a:pt x="2644" y="181"/>
                    <a:pt x="2642" y="183"/>
                    <a:pt x="2640" y="185"/>
                  </a:cubicBezTo>
                  <a:cubicBezTo>
                    <a:pt x="2640" y="185"/>
                    <a:pt x="2640" y="185"/>
                    <a:pt x="2640" y="185"/>
                  </a:cubicBezTo>
                  <a:cubicBezTo>
                    <a:pt x="2639" y="186"/>
                    <a:pt x="2638" y="186"/>
                    <a:pt x="2638" y="188"/>
                  </a:cubicBezTo>
                  <a:cubicBezTo>
                    <a:pt x="2638" y="188"/>
                    <a:pt x="2638" y="188"/>
                    <a:pt x="2638" y="188"/>
                  </a:cubicBezTo>
                  <a:cubicBezTo>
                    <a:pt x="2638" y="189"/>
                    <a:pt x="2638" y="190"/>
                    <a:pt x="2639" y="191"/>
                  </a:cubicBezTo>
                  <a:cubicBezTo>
                    <a:pt x="2639" y="191"/>
                    <a:pt x="2639" y="191"/>
                    <a:pt x="2639" y="191"/>
                  </a:cubicBezTo>
                  <a:cubicBezTo>
                    <a:pt x="2639" y="192"/>
                    <a:pt x="2639" y="193"/>
                    <a:pt x="2639" y="194"/>
                  </a:cubicBezTo>
                  <a:cubicBezTo>
                    <a:pt x="2639" y="194"/>
                    <a:pt x="2639" y="194"/>
                    <a:pt x="2639" y="194"/>
                  </a:cubicBezTo>
                  <a:cubicBezTo>
                    <a:pt x="2639" y="199"/>
                    <a:pt x="2637" y="202"/>
                    <a:pt x="2635" y="204"/>
                  </a:cubicBezTo>
                  <a:cubicBezTo>
                    <a:pt x="2635" y="204"/>
                    <a:pt x="2635" y="204"/>
                    <a:pt x="2635" y="204"/>
                  </a:cubicBezTo>
                  <a:cubicBezTo>
                    <a:pt x="2634" y="206"/>
                    <a:pt x="2630" y="209"/>
                    <a:pt x="2629" y="211"/>
                  </a:cubicBezTo>
                  <a:cubicBezTo>
                    <a:pt x="2629" y="211"/>
                    <a:pt x="2629" y="211"/>
                    <a:pt x="2629" y="211"/>
                  </a:cubicBezTo>
                  <a:cubicBezTo>
                    <a:pt x="2629" y="211"/>
                    <a:pt x="2629" y="211"/>
                    <a:pt x="2629" y="211"/>
                  </a:cubicBezTo>
                  <a:cubicBezTo>
                    <a:pt x="2626" y="210"/>
                    <a:pt x="2626" y="210"/>
                    <a:pt x="2626" y="210"/>
                  </a:cubicBezTo>
                  <a:close/>
                  <a:moveTo>
                    <a:pt x="3005" y="172"/>
                  </a:moveTo>
                  <a:cubicBezTo>
                    <a:pt x="3005" y="172"/>
                    <a:pt x="3005" y="172"/>
                    <a:pt x="3005" y="172"/>
                  </a:cubicBezTo>
                  <a:cubicBezTo>
                    <a:pt x="3005" y="172"/>
                    <a:pt x="3005" y="172"/>
                    <a:pt x="3005" y="172"/>
                  </a:cubicBezTo>
                  <a:cubicBezTo>
                    <a:pt x="3005" y="172"/>
                    <a:pt x="3005" y="172"/>
                    <a:pt x="3005" y="171"/>
                  </a:cubicBezTo>
                  <a:cubicBezTo>
                    <a:pt x="3005" y="171"/>
                    <a:pt x="3005" y="171"/>
                    <a:pt x="3005" y="171"/>
                  </a:cubicBezTo>
                  <a:cubicBezTo>
                    <a:pt x="3004" y="170"/>
                    <a:pt x="3003" y="170"/>
                    <a:pt x="3002" y="169"/>
                  </a:cubicBezTo>
                  <a:cubicBezTo>
                    <a:pt x="3002" y="169"/>
                    <a:pt x="3002" y="169"/>
                    <a:pt x="3002" y="169"/>
                  </a:cubicBezTo>
                  <a:cubicBezTo>
                    <a:pt x="3000" y="167"/>
                    <a:pt x="2998" y="165"/>
                    <a:pt x="2997" y="163"/>
                  </a:cubicBezTo>
                  <a:cubicBezTo>
                    <a:pt x="2997" y="163"/>
                    <a:pt x="2997" y="163"/>
                    <a:pt x="2997" y="163"/>
                  </a:cubicBezTo>
                  <a:cubicBezTo>
                    <a:pt x="2997" y="163"/>
                    <a:pt x="2997" y="163"/>
                    <a:pt x="2997" y="163"/>
                  </a:cubicBezTo>
                  <a:cubicBezTo>
                    <a:pt x="2997" y="163"/>
                    <a:pt x="2997" y="163"/>
                    <a:pt x="2997" y="163"/>
                  </a:cubicBezTo>
                  <a:cubicBezTo>
                    <a:pt x="2997" y="163"/>
                    <a:pt x="2997" y="163"/>
                    <a:pt x="2997" y="163"/>
                  </a:cubicBezTo>
                  <a:cubicBezTo>
                    <a:pt x="2997" y="162"/>
                    <a:pt x="2996" y="162"/>
                    <a:pt x="2996" y="161"/>
                  </a:cubicBezTo>
                  <a:cubicBezTo>
                    <a:pt x="2996" y="161"/>
                    <a:pt x="2996" y="161"/>
                    <a:pt x="2996" y="161"/>
                  </a:cubicBezTo>
                  <a:cubicBezTo>
                    <a:pt x="2995" y="161"/>
                    <a:pt x="2993" y="160"/>
                    <a:pt x="2991" y="159"/>
                  </a:cubicBezTo>
                  <a:cubicBezTo>
                    <a:pt x="2991" y="159"/>
                    <a:pt x="2991" y="159"/>
                    <a:pt x="2991" y="159"/>
                  </a:cubicBezTo>
                  <a:cubicBezTo>
                    <a:pt x="2988" y="156"/>
                    <a:pt x="2984" y="154"/>
                    <a:pt x="2982" y="150"/>
                  </a:cubicBezTo>
                  <a:cubicBezTo>
                    <a:pt x="2982" y="150"/>
                    <a:pt x="2982" y="150"/>
                    <a:pt x="2982" y="150"/>
                  </a:cubicBezTo>
                  <a:cubicBezTo>
                    <a:pt x="2985" y="148"/>
                    <a:pt x="2985" y="148"/>
                    <a:pt x="2985" y="148"/>
                  </a:cubicBezTo>
                  <a:cubicBezTo>
                    <a:pt x="2987" y="151"/>
                    <a:pt x="2990" y="154"/>
                    <a:pt x="2993" y="156"/>
                  </a:cubicBezTo>
                  <a:cubicBezTo>
                    <a:pt x="2993" y="156"/>
                    <a:pt x="2993" y="156"/>
                    <a:pt x="2993" y="156"/>
                  </a:cubicBezTo>
                  <a:cubicBezTo>
                    <a:pt x="2997" y="158"/>
                    <a:pt x="2999" y="159"/>
                    <a:pt x="3000" y="162"/>
                  </a:cubicBezTo>
                  <a:cubicBezTo>
                    <a:pt x="3000" y="162"/>
                    <a:pt x="3000" y="162"/>
                    <a:pt x="3000" y="162"/>
                  </a:cubicBezTo>
                  <a:cubicBezTo>
                    <a:pt x="3001" y="163"/>
                    <a:pt x="3002" y="164"/>
                    <a:pt x="3004" y="166"/>
                  </a:cubicBezTo>
                  <a:cubicBezTo>
                    <a:pt x="3004" y="166"/>
                    <a:pt x="3004" y="166"/>
                    <a:pt x="3004" y="166"/>
                  </a:cubicBezTo>
                  <a:cubicBezTo>
                    <a:pt x="3006" y="168"/>
                    <a:pt x="3008" y="170"/>
                    <a:pt x="3009" y="172"/>
                  </a:cubicBezTo>
                  <a:cubicBezTo>
                    <a:pt x="3009" y="172"/>
                    <a:pt x="3009" y="172"/>
                    <a:pt x="3009" y="172"/>
                  </a:cubicBezTo>
                  <a:cubicBezTo>
                    <a:pt x="3009" y="173"/>
                    <a:pt x="3009" y="174"/>
                    <a:pt x="3010" y="175"/>
                  </a:cubicBezTo>
                  <a:cubicBezTo>
                    <a:pt x="3010" y="175"/>
                    <a:pt x="3010" y="175"/>
                    <a:pt x="3010" y="175"/>
                  </a:cubicBezTo>
                  <a:cubicBezTo>
                    <a:pt x="3007" y="177"/>
                    <a:pt x="3007" y="177"/>
                    <a:pt x="3007" y="177"/>
                  </a:cubicBezTo>
                  <a:cubicBezTo>
                    <a:pt x="3006" y="176"/>
                    <a:pt x="3005" y="174"/>
                    <a:pt x="3005" y="172"/>
                  </a:cubicBezTo>
                  <a:close/>
                  <a:moveTo>
                    <a:pt x="2673" y="15"/>
                  </a:moveTo>
                  <a:cubicBezTo>
                    <a:pt x="2673" y="15"/>
                    <a:pt x="2673" y="15"/>
                    <a:pt x="2673" y="15"/>
                  </a:cubicBezTo>
                  <a:cubicBezTo>
                    <a:pt x="2673" y="15"/>
                    <a:pt x="2673" y="15"/>
                    <a:pt x="2673" y="15"/>
                  </a:cubicBezTo>
                  <a:cubicBezTo>
                    <a:pt x="2673" y="15"/>
                    <a:pt x="2673" y="15"/>
                    <a:pt x="2673" y="15"/>
                  </a:cubicBezTo>
                  <a:cubicBezTo>
                    <a:pt x="2673" y="15"/>
                    <a:pt x="2673" y="15"/>
                    <a:pt x="2673" y="15"/>
                  </a:cubicBezTo>
                  <a:close/>
                  <a:moveTo>
                    <a:pt x="2672" y="12"/>
                  </a:moveTo>
                  <a:cubicBezTo>
                    <a:pt x="2673" y="12"/>
                    <a:pt x="2675" y="11"/>
                    <a:pt x="2676" y="11"/>
                  </a:cubicBezTo>
                  <a:cubicBezTo>
                    <a:pt x="2676" y="11"/>
                    <a:pt x="2676" y="11"/>
                    <a:pt x="2676" y="11"/>
                  </a:cubicBezTo>
                  <a:cubicBezTo>
                    <a:pt x="2676" y="11"/>
                    <a:pt x="2677" y="11"/>
                    <a:pt x="2677" y="11"/>
                  </a:cubicBezTo>
                  <a:cubicBezTo>
                    <a:pt x="2677" y="11"/>
                    <a:pt x="2677" y="11"/>
                    <a:pt x="2677" y="11"/>
                  </a:cubicBezTo>
                  <a:cubicBezTo>
                    <a:pt x="2678" y="12"/>
                    <a:pt x="2678" y="12"/>
                    <a:pt x="2679" y="12"/>
                  </a:cubicBezTo>
                  <a:cubicBezTo>
                    <a:pt x="2679" y="12"/>
                    <a:pt x="2679" y="12"/>
                    <a:pt x="2679" y="12"/>
                  </a:cubicBezTo>
                  <a:cubicBezTo>
                    <a:pt x="2684" y="12"/>
                    <a:pt x="2688" y="9"/>
                    <a:pt x="2690" y="8"/>
                  </a:cubicBezTo>
                  <a:cubicBezTo>
                    <a:pt x="2690" y="8"/>
                    <a:pt x="2690" y="8"/>
                    <a:pt x="2690" y="8"/>
                  </a:cubicBezTo>
                  <a:cubicBezTo>
                    <a:pt x="2692" y="6"/>
                    <a:pt x="2694" y="5"/>
                    <a:pt x="2698" y="4"/>
                  </a:cubicBezTo>
                  <a:cubicBezTo>
                    <a:pt x="2698" y="4"/>
                    <a:pt x="2698" y="4"/>
                    <a:pt x="2698" y="4"/>
                  </a:cubicBezTo>
                  <a:cubicBezTo>
                    <a:pt x="2701" y="4"/>
                    <a:pt x="2704" y="2"/>
                    <a:pt x="2706" y="0"/>
                  </a:cubicBezTo>
                  <a:cubicBezTo>
                    <a:pt x="2706" y="0"/>
                    <a:pt x="2706" y="0"/>
                    <a:pt x="2706" y="0"/>
                  </a:cubicBezTo>
                  <a:cubicBezTo>
                    <a:pt x="2708" y="3"/>
                    <a:pt x="2708" y="3"/>
                    <a:pt x="2708" y="3"/>
                  </a:cubicBezTo>
                  <a:cubicBezTo>
                    <a:pt x="2706" y="5"/>
                    <a:pt x="2702" y="7"/>
                    <a:pt x="2699" y="7"/>
                  </a:cubicBezTo>
                  <a:cubicBezTo>
                    <a:pt x="2699" y="7"/>
                    <a:pt x="2699" y="7"/>
                    <a:pt x="2699" y="7"/>
                  </a:cubicBezTo>
                  <a:cubicBezTo>
                    <a:pt x="2694" y="8"/>
                    <a:pt x="2695" y="8"/>
                    <a:pt x="2692" y="10"/>
                  </a:cubicBezTo>
                  <a:cubicBezTo>
                    <a:pt x="2692" y="10"/>
                    <a:pt x="2692" y="10"/>
                    <a:pt x="2692" y="10"/>
                  </a:cubicBezTo>
                  <a:cubicBezTo>
                    <a:pt x="2690" y="13"/>
                    <a:pt x="2685" y="15"/>
                    <a:pt x="2679" y="15"/>
                  </a:cubicBezTo>
                  <a:cubicBezTo>
                    <a:pt x="2679" y="15"/>
                    <a:pt x="2679" y="15"/>
                    <a:pt x="2679" y="15"/>
                  </a:cubicBezTo>
                  <a:cubicBezTo>
                    <a:pt x="2678" y="15"/>
                    <a:pt x="2678" y="15"/>
                    <a:pt x="2677" y="15"/>
                  </a:cubicBezTo>
                  <a:cubicBezTo>
                    <a:pt x="2677" y="15"/>
                    <a:pt x="2677" y="15"/>
                    <a:pt x="2677" y="15"/>
                  </a:cubicBezTo>
                  <a:cubicBezTo>
                    <a:pt x="2676" y="15"/>
                    <a:pt x="2676" y="15"/>
                    <a:pt x="2676" y="15"/>
                  </a:cubicBezTo>
                  <a:cubicBezTo>
                    <a:pt x="2676" y="15"/>
                    <a:pt x="2676" y="15"/>
                    <a:pt x="2676" y="15"/>
                  </a:cubicBezTo>
                  <a:cubicBezTo>
                    <a:pt x="2675" y="15"/>
                    <a:pt x="2674" y="15"/>
                    <a:pt x="2673" y="15"/>
                  </a:cubicBezTo>
                  <a:cubicBezTo>
                    <a:pt x="2673" y="15"/>
                    <a:pt x="2673" y="15"/>
                    <a:pt x="2673" y="15"/>
                  </a:cubicBezTo>
                  <a:cubicBezTo>
                    <a:pt x="2672" y="12"/>
                    <a:pt x="2672" y="12"/>
                    <a:pt x="2672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731"/>
            <p:cNvSpPr>
              <a:spLocks noEditPoints="1"/>
            </p:cNvSpPr>
            <p:nvPr/>
          </p:nvSpPr>
          <p:spPr bwMode="auto">
            <a:xfrm>
              <a:off x="1039" y="1417"/>
              <a:ext cx="76" cy="177"/>
            </a:xfrm>
            <a:custGeom>
              <a:avLst/>
              <a:gdLst>
                <a:gd name="T0" fmla="*/ 24 w 54"/>
                <a:gd name="T1" fmla="*/ 125 h 125"/>
                <a:gd name="T2" fmla="*/ 24 w 54"/>
                <a:gd name="T3" fmla="*/ 122 h 125"/>
                <a:gd name="T4" fmla="*/ 29 w 54"/>
                <a:gd name="T5" fmla="*/ 122 h 125"/>
                <a:gd name="T6" fmla="*/ 29 w 54"/>
                <a:gd name="T7" fmla="*/ 122 h 125"/>
                <a:gd name="T8" fmla="*/ 30 w 54"/>
                <a:gd name="T9" fmla="*/ 122 h 125"/>
                <a:gd name="T10" fmla="*/ 34 w 54"/>
                <a:gd name="T11" fmla="*/ 121 h 125"/>
                <a:gd name="T12" fmla="*/ 36 w 54"/>
                <a:gd name="T13" fmla="*/ 121 h 125"/>
                <a:gd name="T14" fmla="*/ 37 w 54"/>
                <a:gd name="T15" fmla="*/ 124 h 125"/>
                <a:gd name="T16" fmla="*/ 35 w 54"/>
                <a:gd name="T17" fmla="*/ 125 h 125"/>
                <a:gd name="T18" fmla="*/ 30 w 54"/>
                <a:gd name="T19" fmla="*/ 125 h 125"/>
                <a:gd name="T20" fmla="*/ 29 w 54"/>
                <a:gd name="T21" fmla="*/ 125 h 125"/>
                <a:gd name="T22" fmla="*/ 36 w 54"/>
                <a:gd name="T23" fmla="*/ 108 h 125"/>
                <a:gd name="T24" fmla="*/ 32 w 54"/>
                <a:gd name="T25" fmla="*/ 99 h 125"/>
                <a:gd name="T26" fmla="*/ 32 w 54"/>
                <a:gd name="T27" fmla="*/ 96 h 125"/>
                <a:gd name="T28" fmla="*/ 34 w 54"/>
                <a:gd name="T29" fmla="*/ 91 h 125"/>
                <a:gd name="T30" fmla="*/ 35 w 54"/>
                <a:gd name="T31" fmla="*/ 96 h 125"/>
                <a:gd name="T32" fmla="*/ 35 w 54"/>
                <a:gd name="T33" fmla="*/ 98 h 125"/>
                <a:gd name="T34" fmla="*/ 39 w 54"/>
                <a:gd name="T35" fmla="*/ 106 h 125"/>
                <a:gd name="T36" fmla="*/ 42 w 54"/>
                <a:gd name="T37" fmla="*/ 113 h 125"/>
                <a:gd name="T38" fmla="*/ 39 w 54"/>
                <a:gd name="T39" fmla="*/ 114 h 125"/>
                <a:gd name="T40" fmla="*/ 41 w 54"/>
                <a:gd name="T41" fmla="*/ 84 h 125"/>
                <a:gd name="T42" fmla="*/ 41 w 54"/>
                <a:gd name="T43" fmla="*/ 83 h 125"/>
                <a:gd name="T44" fmla="*/ 40 w 54"/>
                <a:gd name="T45" fmla="*/ 81 h 125"/>
                <a:gd name="T46" fmla="*/ 39 w 54"/>
                <a:gd name="T47" fmla="*/ 76 h 125"/>
                <a:gd name="T48" fmla="*/ 41 w 54"/>
                <a:gd name="T49" fmla="*/ 68 h 125"/>
                <a:gd name="T50" fmla="*/ 42 w 54"/>
                <a:gd name="T51" fmla="*/ 65 h 125"/>
                <a:gd name="T52" fmla="*/ 41 w 54"/>
                <a:gd name="T53" fmla="*/ 62 h 125"/>
                <a:gd name="T54" fmla="*/ 45 w 54"/>
                <a:gd name="T55" fmla="*/ 61 h 125"/>
                <a:gd name="T56" fmla="*/ 45 w 54"/>
                <a:gd name="T57" fmla="*/ 65 h 125"/>
                <a:gd name="T58" fmla="*/ 44 w 54"/>
                <a:gd name="T59" fmla="*/ 69 h 125"/>
                <a:gd name="T60" fmla="*/ 43 w 54"/>
                <a:gd name="T61" fmla="*/ 76 h 125"/>
                <a:gd name="T62" fmla="*/ 44 w 54"/>
                <a:gd name="T63" fmla="*/ 79 h 125"/>
                <a:gd name="T64" fmla="*/ 45 w 54"/>
                <a:gd name="T65" fmla="*/ 83 h 125"/>
                <a:gd name="T66" fmla="*/ 44 w 54"/>
                <a:gd name="T67" fmla="*/ 85 h 125"/>
                <a:gd name="T68" fmla="*/ 40 w 54"/>
                <a:gd name="T69" fmla="*/ 51 h 125"/>
                <a:gd name="T70" fmla="*/ 41 w 54"/>
                <a:gd name="T71" fmla="*/ 49 h 125"/>
                <a:gd name="T72" fmla="*/ 49 w 54"/>
                <a:gd name="T73" fmla="*/ 34 h 125"/>
                <a:gd name="T74" fmla="*/ 50 w 54"/>
                <a:gd name="T75" fmla="*/ 30 h 125"/>
                <a:gd name="T76" fmla="*/ 51 w 54"/>
                <a:gd name="T77" fmla="*/ 36 h 125"/>
                <a:gd name="T78" fmla="*/ 44 w 54"/>
                <a:gd name="T79" fmla="*/ 49 h 125"/>
                <a:gd name="T80" fmla="*/ 44 w 54"/>
                <a:gd name="T81" fmla="*/ 52 h 125"/>
                <a:gd name="T82" fmla="*/ 40 w 54"/>
                <a:gd name="T83" fmla="*/ 51 h 125"/>
                <a:gd name="T84" fmla="*/ 34 w 54"/>
                <a:gd name="T85" fmla="*/ 11 h 125"/>
                <a:gd name="T86" fmla="*/ 29 w 54"/>
                <a:gd name="T87" fmla="*/ 8 h 125"/>
                <a:gd name="T88" fmla="*/ 31 w 54"/>
                <a:gd name="T89" fmla="*/ 5 h 125"/>
                <a:gd name="T90" fmla="*/ 36 w 54"/>
                <a:gd name="T91" fmla="*/ 8 h 125"/>
                <a:gd name="T92" fmla="*/ 44 w 54"/>
                <a:gd name="T93" fmla="*/ 14 h 125"/>
                <a:gd name="T94" fmla="*/ 48 w 54"/>
                <a:gd name="T95" fmla="*/ 21 h 125"/>
                <a:gd name="T96" fmla="*/ 41 w 54"/>
                <a:gd name="T97" fmla="*/ 16 h 125"/>
                <a:gd name="T98" fmla="*/ 5 w 54"/>
                <a:gd name="T99" fmla="*/ 10 h 125"/>
                <a:gd name="T100" fmla="*/ 0 w 54"/>
                <a:gd name="T101" fmla="*/ 6 h 125"/>
                <a:gd name="T102" fmla="*/ 0 w 54"/>
                <a:gd name="T103" fmla="*/ 6 h 125"/>
                <a:gd name="T104" fmla="*/ 6 w 54"/>
                <a:gd name="T105" fmla="*/ 7 h 125"/>
                <a:gd name="T106" fmla="*/ 7 w 54"/>
                <a:gd name="T107" fmla="*/ 7 h 125"/>
                <a:gd name="T108" fmla="*/ 11 w 54"/>
                <a:gd name="T109" fmla="*/ 4 h 125"/>
                <a:gd name="T110" fmla="*/ 17 w 54"/>
                <a:gd name="T111" fmla="*/ 0 h 125"/>
                <a:gd name="T112" fmla="*/ 21 w 54"/>
                <a:gd name="T113" fmla="*/ 1 h 125"/>
                <a:gd name="T114" fmla="*/ 20 w 54"/>
                <a:gd name="T115" fmla="*/ 4 h 125"/>
                <a:gd name="T116" fmla="*/ 17 w 54"/>
                <a:gd name="T117" fmla="*/ 4 h 125"/>
                <a:gd name="T118" fmla="*/ 14 w 54"/>
                <a:gd name="T119" fmla="*/ 6 h 125"/>
                <a:gd name="T120" fmla="*/ 7 w 54"/>
                <a:gd name="T121" fmla="*/ 1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5">
                  <a:moveTo>
                    <a:pt x="28" y="125"/>
                  </a:moveTo>
                  <a:cubicBezTo>
                    <a:pt x="28" y="125"/>
                    <a:pt x="26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7" y="122"/>
                    <a:pt x="29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2"/>
                    <a:pt x="30" y="122"/>
                    <a:pt x="30" y="122"/>
                  </a:cubicBezTo>
                  <a:cubicBezTo>
                    <a:pt x="30" y="122"/>
                    <a:pt x="30" y="122"/>
                    <a:pt x="30" y="122"/>
                  </a:cubicBezTo>
                  <a:cubicBezTo>
                    <a:pt x="31" y="122"/>
                    <a:pt x="33" y="122"/>
                    <a:pt x="34" y="121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4" y="121"/>
                    <a:pt x="35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6" y="124"/>
                    <a:pt x="35" y="124"/>
                    <a:pt x="35" y="125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3" y="125"/>
                    <a:pt x="32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29" y="125"/>
                    <a:pt x="29" y="125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5"/>
                    <a:pt x="28" y="125"/>
                    <a:pt x="28" y="125"/>
                  </a:cubicBezTo>
                  <a:close/>
                  <a:moveTo>
                    <a:pt x="36" y="108"/>
                  </a:moveTo>
                  <a:cubicBezTo>
                    <a:pt x="34" y="105"/>
                    <a:pt x="33" y="103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98"/>
                    <a:pt x="32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4"/>
                    <a:pt x="33" y="92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6" y="94"/>
                    <a:pt x="35" y="95"/>
                    <a:pt x="35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8"/>
                    <a:pt x="35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7" y="102"/>
                    <a:pt x="37" y="103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0" y="108"/>
                    <a:pt x="42" y="110"/>
                    <a:pt x="42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8" y="112"/>
                    <a:pt x="38" y="110"/>
                    <a:pt x="36" y="108"/>
                  </a:cubicBezTo>
                  <a:close/>
                  <a:moveTo>
                    <a:pt x="41" y="84"/>
                  </a:moveTo>
                  <a:cubicBezTo>
                    <a:pt x="41" y="84"/>
                    <a:pt x="41" y="83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2"/>
                    <a:pt x="41" y="82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79"/>
                    <a:pt x="39" y="77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3"/>
                    <a:pt x="40" y="70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4"/>
                    <a:pt x="42" y="63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2"/>
                    <a:pt x="45" y="63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6"/>
                    <a:pt x="45" y="68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3" y="71"/>
                    <a:pt x="43" y="73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3" y="78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0"/>
                    <a:pt x="45" y="81"/>
                    <a:pt x="45" y="83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5" y="84"/>
                    <a:pt x="44" y="84"/>
                    <a:pt x="44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1" y="84"/>
                    <a:pt x="41" y="84"/>
                    <a:pt x="41" y="84"/>
                  </a:cubicBezTo>
                  <a:close/>
                  <a:moveTo>
                    <a:pt x="40" y="51"/>
                  </a:moveTo>
                  <a:cubicBezTo>
                    <a:pt x="41" y="51"/>
                    <a:pt x="41" y="50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2"/>
                    <a:pt x="45" y="39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2"/>
                    <a:pt x="53" y="34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8" y="41"/>
                    <a:pt x="45" y="44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0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0" y="51"/>
                    <a:pt x="40" y="51"/>
                    <a:pt x="40" y="51"/>
                  </a:cubicBezTo>
                  <a:close/>
                  <a:moveTo>
                    <a:pt x="41" y="16"/>
                  </a:moveTo>
                  <a:cubicBezTo>
                    <a:pt x="39" y="12"/>
                    <a:pt x="38" y="13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2" y="10"/>
                    <a:pt x="31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4" y="7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9" y="10"/>
                    <a:pt x="41" y="10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8"/>
                    <a:pt x="47" y="19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4" y="21"/>
                    <a:pt x="43" y="19"/>
                    <a:pt x="41" y="16"/>
                  </a:cubicBezTo>
                  <a:close/>
                  <a:moveTo>
                    <a:pt x="7" y="11"/>
                  </a:moveTo>
                  <a:cubicBezTo>
                    <a:pt x="6" y="11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" y="10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9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2"/>
                    <a:pt x="14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9"/>
                    <a:pt x="10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732"/>
            <p:cNvSpPr>
              <a:spLocks noEditPoints="1"/>
            </p:cNvSpPr>
            <p:nvPr/>
          </p:nvSpPr>
          <p:spPr bwMode="auto">
            <a:xfrm>
              <a:off x="5076" y="3462"/>
              <a:ext cx="284" cy="790"/>
            </a:xfrm>
            <a:custGeom>
              <a:avLst/>
              <a:gdLst>
                <a:gd name="T0" fmla="*/ 0 w 201"/>
                <a:gd name="T1" fmla="*/ 557 h 558"/>
                <a:gd name="T2" fmla="*/ 20 w 201"/>
                <a:gd name="T3" fmla="*/ 502 h 558"/>
                <a:gd name="T4" fmla="*/ 20 w 201"/>
                <a:gd name="T5" fmla="*/ 502 h 558"/>
                <a:gd name="T6" fmla="*/ 36 w 201"/>
                <a:gd name="T7" fmla="*/ 463 h 558"/>
                <a:gd name="T8" fmla="*/ 36 w 201"/>
                <a:gd name="T9" fmla="*/ 463 h 558"/>
                <a:gd name="T10" fmla="*/ 39 w 201"/>
                <a:gd name="T11" fmla="*/ 464 h 558"/>
                <a:gd name="T12" fmla="*/ 23 w 201"/>
                <a:gd name="T13" fmla="*/ 503 h 558"/>
                <a:gd name="T14" fmla="*/ 23 w 201"/>
                <a:gd name="T15" fmla="*/ 503 h 558"/>
                <a:gd name="T16" fmla="*/ 4 w 201"/>
                <a:gd name="T17" fmla="*/ 558 h 558"/>
                <a:gd name="T18" fmla="*/ 4 w 201"/>
                <a:gd name="T19" fmla="*/ 558 h 558"/>
                <a:gd name="T20" fmla="*/ 4 w 201"/>
                <a:gd name="T21" fmla="*/ 558 h 558"/>
                <a:gd name="T22" fmla="*/ 0 w 201"/>
                <a:gd name="T23" fmla="*/ 557 h 558"/>
                <a:gd name="T24" fmla="*/ 114 w 201"/>
                <a:gd name="T25" fmla="*/ 318 h 558"/>
                <a:gd name="T26" fmla="*/ 165 w 201"/>
                <a:gd name="T27" fmla="*/ 234 h 558"/>
                <a:gd name="T28" fmla="*/ 167 w 201"/>
                <a:gd name="T29" fmla="*/ 236 h 558"/>
                <a:gd name="T30" fmla="*/ 117 w 201"/>
                <a:gd name="T31" fmla="*/ 319 h 558"/>
                <a:gd name="T32" fmla="*/ 114 w 201"/>
                <a:gd name="T33" fmla="*/ 318 h 558"/>
                <a:gd name="T34" fmla="*/ 194 w 201"/>
                <a:gd name="T35" fmla="*/ 97 h 558"/>
                <a:gd name="T36" fmla="*/ 195 w 201"/>
                <a:gd name="T37" fmla="*/ 63 h 558"/>
                <a:gd name="T38" fmla="*/ 196 w 201"/>
                <a:gd name="T39" fmla="*/ 56 h 558"/>
                <a:gd name="T40" fmla="*/ 196 w 201"/>
                <a:gd name="T41" fmla="*/ 53 h 558"/>
                <a:gd name="T42" fmla="*/ 196 w 201"/>
                <a:gd name="T43" fmla="*/ 46 h 558"/>
                <a:gd name="T44" fmla="*/ 198 w 201"/>
                <a:gd name="T45" fmla="*/ 3 h 558"/>
                <a:gd name="T46" fmla="*/ 198 w 201"/>
                <a:gd name="T47" fmla="*/ 0 h 558"/>
                <a:gd name="T48" fmla="*/ 198 w 201"/>
                <a:gd name="T49" fmla="*/ 0 h 558"/>
                <a:gd name="T50" fmla="*/ 201 w 201"/>
                <a:gd name="T51" fmla="*/ 0 h 558"/>
                <a:gd name="T52" fmla="*/ 201 w 201"/>
                <a:gd name="T53" fmla="*/ 3 h 558"/>
                <a:gd name="T54" fmla="*/ 200 w 201"/>
                <a:gd name="T55" fmla="*/ 46 h 558"/>
                <a:gd name="T56" fmla="*/ 199 w 201"/>
                <a:gd name="T57" fmla="*/ 53 h 558"/>
                <a:gd name="T58" fmla="*/ 199 w 201"/>
                <a:gd name="T59" fmla="*/ 56 h 558"/>
                <a:gd name="T60" fmla="*/ 199 w 201"/>
                <a:gd name="T61" fmla="*/ 63 h 558"/>
                <a:gd name="T62" fmla="*/ 197 w 201"/>
                <a:gd name="T63" fmla="*/ 97 h 558"/>
                <a:gd name="T64" fmla="*/ 194 w 201"/>
                <a:gd name="T65" fmla="*/ 9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1" h="558">
                  <a:moveTo>
                    <a:pt x="0" y="557"/>
                  </a:moveTo>
                  <a:cubicBezTo>
                    <a:pt x="0" y="557"/>
                    <a:pt x="10" y="527"/>
                    <a:pt x="20" y="502"/>
                  </a:cubicBezTo>
                  <a:cubicBezTo>
                    <a:pt x="20" y="502"/>
                    <a:pt x="20" y="502"/>
                    <a:pt x="20" y="502"/>
                  </a:cubicBezTo>
                  <a:cubicBezTo>
                    <a:pt x="29" y="477"/>
                    <a:pt x="36" y="463"/>
                    <a:pt x="36" y="463"/>
                  </a:cubicBezTo>
                  <a:cubicBezTo>
                    <a:pt x="36" y="463"/>
                    <a:pt x="36" y="463"/>
                    <a:pt x="36" y="463"/>
                  </a:cubicBezTo>
                  <a:cubicBezTo>
                    <a:pt x="39" y="464"/>
                    <a:pt x="39" y="464"/>
                    <a:pt x="39" y="464"/>
                  </a:cubicBezTo>
                  <a:cubicBezTo>
                    <a:pt x="39" y="464"/>
                    <a:pt x="32" y="478"/>
                    <a:pt x="23" y="503"/>
                  </a:cubicBezTo>
                  <a:cubicBezTo>
                    <a:pt x="23" y="503"/>
                    <a:pt x="23" y="503"/>
                    <a:pt x="23" y="503"/>
                  </a:cubicBezTo>
                  <a:cubicBezTo>
                    <a:pt x="14" y="528"/>
                    <a:pt x="4" y="558"/>
                    <a:pt x="4" y="558"/>
                  </a:cubicBezTo>
                  <a:cubicBezTo>
                    <a:pt x="4" y="558"/>
                    <a:pt x="4" y="558"/>
                    <a:pt x="4" y="558"/>
                  </a:cubicBezTo>
                  <a:cubicBezTo>
                    <a:pt x="4" y="558"/>
                    <a:pt x="4" y="558"/>
                    <a:pt x="4" y="558"/>
                  </a:cubicBezTo>
                  <a:cubicBezTo>
                    <a:pt x="0" y="557"/>
                    <a:pt x="0" y="557"/>
                    <a:pt x="0" y="557"/>
                  </a:cubicBezTo>
                  <a:close/>
                  <a:moveTo>
                    <a:pt x="114" y="318"/>
                  </a:moveTo>
                  <a:cubicBezTo>
                    <a:pt x="165" y="234"/>
                    <a:pt x="165" y="234"/>
                    <a:pt x="165" y="234"/>
                  </a:cubicBezTo>
                  <a:cubicBezTo>
                    <a:pt x="167" y="236"/>
                    <a:pt x="167" y="236"/>
                    <a:pt x="167" y="236"/>
                  </a:cubicBezTo>
                  <a:cubicBezTo>
                    <a:pt x="117" y="319"/>
                    <a:pt x="117" y="319"/>
                    <a:pt x="117" y="319"/>
                  </a:cubicBezTo>
                  <a:cubicBezTo>
                    <a:pt x="114" y="318"/>
                    <a:pt x="114" y="318"/>
                    <a:pt x="114" y="318"/>
                  </a:cubicBezTo>
                  <a:close/>
                  <a:moveTo>
                    <a:pt x="194" y="97"/>
                  </a:moveTo>
                  <a:cubicBezTo>
                    <a:pt x="195" y="63"/>
                    <a:pt x="195" y="63"/>
                    <a:pt x="195" y="63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3"/>
                    <a:pt x="201" y="3"/>
                    <a:pt x="201" y="3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197" y="97"/>
                    <a:pt x="197" y="97"/>
                    <a:pt x="197" y="97"/>
                  </a:cubicBezTo>
                  <a:cubicBezTo>
                    <a:pt x="194" y="97"/>
                    <a:pt x="194" y="97"/>
                    <a:pt x="194" y="9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733"/>
            <p:cNvSpPr>
              <a:spLocks noEditPoints="1"/>
            </p:cNvSpPr>
            <p:nvPr/>
          </p:nvSpPr>
          <p:spPr bwMode="auto">
            <a:xfrm>
              <a:off x="3725" y="1787"/>
              <a:ext cx="44" cy="42"/>
            </a:xfrm>
            <a:custGeom>
              <a:avLst/>
              <a:gdLst>
                <a:gd name="T0" fmla="*/ 17 w 31"/>
                <a:gd name="T1" fmla="*/ 5 h 30"/>
                <a:gd name="T2" fmla="*/ 11 w 31"/>
                <a:gd name="T3" fmla="*/ 9 h 30"/>
                <a:gd name="T4" fmla="*/ 8 w 31"/>
                <a:gd name="T5" fmla="*/ 13 h 30"/>
                <a:gd name="T6" fmla="*/ 16 w 31"/>
                <a:gd name="T7" fmla="*/ 17 h 30"/>
                <a:gd name="T8" fmla="*/ 8 w 31"/>
                <a:gd name="T9" fmla="*/ 13 h 30"/>
                <a:gd name="T10" fmla="*/ 23 w 31"/>
                <a:gd name="T11" fmla="*/ 14 h 30"/>
                <a:gd name="T12" fmla="*/ 17 w 31"/>
                <a:gd name="T13" fmla="*/ 17 h 30"/>
                <a:gd name="T14" fmla="*/ 9 w 31"/>
                <a:gd name="T15" fmla="*/ 18 h 30"/>
                <a:gd name="T16" fmla="*/ 17 w 31"/>
                <a:gd name="T17" fmla="*/ 22 h 30"/>
                <a:gd name="T18" fmla="*/ 9 w 31"/>
                <a:gd name="T19" fmla="*/ 18 h 30"/>
                <a:gd name="T20" fmla="*/ 24 w 31"/>
                <a:gd name="T21" fmla="*/ 18 h 30"/>
                <a:gd name="T22" fmla="*/ 18 w 31"/>
                <a:gd name="T23" fmla="*/ 22 h 30"/>
                <a:gd name="T24" fmla="*/ 9 w 31"/>
                <a:gd name="T25" fmla="*/ 24 h 30"/>
                <a:gd name="T26" fmla="*/ 10 w 31"/>
                <a:gd name="T27" fmla="*/ 22 h 30"/>
                <a:gd name="T28" fmla="*/ 25 w 31"/>
                <a:gd name="T29" fmla="*/ 24 h 30"/>
                <a:gd name="T30" fmla="*/ 25 w 31"/>
                <a:gd name="T31" fmla="*/ 14 h 30"/>
                <a:gd name="T32" fmla="*/ 24 w 31"/>
                <a:gd name="T33" fmla="*/ 12 h 30"/>
                <a:gd name="T34" fmla="*/ 16 w 31"/>
                <a:gd name="T35" fmla="*/ 13 h 30"/>
                <a:gd name="T36" fmla="*/ 29 w 31"/>
                <a:gd name="T37" fmla="*/ 10 h 30"/>
                <a:gd name="T38" fmla="*/ 26 w 31"/>
                <a:gd name="T39" fmla="*/ 10 h 30"/>
                <a:gd name="T40" fmla="*/ 19 w 31"/>
                <a:gd name="T41" fmla="*/ 5 h 30"/>
                <a:gd name="T42" fmla="*/ 24 w 31"/>
                <a:gd name="T43" fmla="*/ 4 h 30"/>
                <a:gd name="T44" fmla="*/ 18 w 31"/>
                <a:gd name="T45" fmla="*/ 5 h 30"/>
                <a:gd name="T46" fmla="*/ 19 w 31"/>
                <a:gd name="T47" fmla="*/ 2 h 30"/>
                <a:gd name="T48" fmla="*/ 17 w 31"/>
                <a:gd name="T49" fmla="*/ 5 h 30"/>
                <a:gd name="T50" fmla="*/ 9 w 31"/>
                <a:gd name="T51" fmla="*/ 2 h 30"/>
                <a:gd name="T52" fmla="*/ 7 w 31"/>
                <a:gd name="T53" fmla="*/ 0 h 30"/>
                <a:gd name="T54" fmla="*/ 2 w 31"/>
                <a:gd name="T55" fmla="*/ 4 h 30"/>
                <a:gd name="T56" fmla="*/ 5 w 31"/>
                <a:gd name="T57" fmla="*/ 5 h 30"/>
                <a:gd name="T58" fmla="*/ 9 w 31"/>
                <a:gd name="T59" fmla="*/ 9 h 30"/>
                <a:gd name="T60" fmla="*/ 1 w 31"/>
                <a:gd name="T61" fmla="*/ 10 h 30"/>
                <a:gd name="T62" fmla="*/ 14 w 31"/>
                <a:gd name="T63" fmla="*/ 10 h 30"/>
                <a:gd name="T64" fmla="*/ 8 w 31"/>
                <a:gd name="T65" fmla="*/ 13 h 30"/>
                <a:gd name="T66" fmla="*/ 9 w 31"/>
                <a:gd name="T67" fmla="*/ 24 h 30"/>
                <a:gd name="T68" fmla="*/ 6 w 31"/>
                <a:gd name="T69" fmla="*/ 29 h 30"/>
                <a:gd name="T70" fmla="*/ 15 w 31"/>
                <a:gd name="T71" fmla="*/ 25 h 30"/>
                <a:gd name="T72" fmla="*/ 14 w 31"/>
                <a:gd name="T73" fmla="*/ 22 h 30"/>
                <a:gd name="T74" fmla="*/ 20 w 31"/>
                <a:gd name="T75" fmla="*/ 24 h 30"/>
                <a:gd name="T76" fmla="*/ 31 w 31"/>
                <a:gd name="T77" fmla="*/ 29 h 30"/>
                <a:gd name="T78" fmla="*/ 20 w 31"/>
                <a:gd name="T7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0">
                  <a:moveTo>
                    <a:pt x="10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8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16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9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7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9" y="24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6" y="19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3"/>
                    <a:pt x="17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5"/>
                    <a:pt x="8" y="19"/>
                    <a:pt x="9" y="24"/>
                  </a:cubicBezTo>
                  <a:close/>
                  <a:moveTo>
                    <a:pt x="14" y="22"/>
                  </a:moveTo>
                  <a:cubicBezTo>
                    <a:pt x="12" y="25"/>
                    <a:pt x="9" y="27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29"/>
                    <a:pt x="11" y="27"/>
                    <a:pt x="15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20" y="23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4" y="26"/>
                    <a:pt x="27" y="27"/>
                    <a:pt x="29" y="29"/>
                  </a:cubicBezTo>
                  <a:cubicBezTo>
                    <a:pt x="30" y="30"/>
                    <a:pt x="31" y="30"/>
                    <a:pt x="31" y="29"/>
                  </a:cubicBezTo>
                  <a:cubicBezTo>
                    <a:pt x="31" y="28"/>
                    <a:pt x="30" y="27"/>
                    <a:pt x="28" y="26"/>
                  </a:cubicBezTo>
                  <a:cubicBezTo>
                    <a:pt x="25" y="25"/>
                    <a:pt x="23" y="24"/>
                    <a:pt x="20" y="23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734"/>
            <p:cNvSpPr>
              <a:spLocks noEditPoints="1"/>
            </p:cNvSpPr>
            <p:nvPr/>
          </p:nvSpPr>
          <p:spPr bwMode="auto">
            <a:xfrm>
              <a:off x="3514" y="2161"/>
              <a:ext cx="43" cy="38"/>
            </a:xfrm>
            <a:custGeom>
              <a:avLst/>
              <a:gdLst>
                <a:gd name="T0" fmla="*/ 24 w 30"/>
                <a:gd name="T1" fmla="*/ 24 h 27"/>
                <a:gd name="T2" fmla="*/ 24 w 30"/>
                <a:gd name="T3" fmla="*/ 24 h 27"/>
                <a:gd name="T4" fmla="*/ 28 w 30"/>
                <a:gd name="T5" fmla="*/ 27 h 27"/>
                <a:gd name="T6" fmla="*/ 30 w 30"/>
                <a:gd name="T7" fmla="*/ 26 h 27"/>
                <a:gd name="T8" fmla="*/ 30 w 30"/>
                <a:gd name="T9" fmla="*/ 24 h 27"/>
                <a:gd name="T10" fmla="*/ 24 w 30"/>
                <a:gd name="T11" fmla="*/ 3 h 27"/>
                <a:gd name="T12" fmla="*/ 28 w 30"/>
                <a:gd name="T13" fmla="*/ 3 h 27"/>
                <a:gd name="T14" fmla="*/ 26 w 30"/>
                <a:gd name="T15" fmla="*/ 0 h 27"/>
                <a:gd name="T16" fmla="*/ 24 w 30"/>
                <a:gd name="T17" fmla="*/ 2 h 27"/>
                <a:gd name="T18" fmla="*/ 8 w 30"/>
                <a:gd name="T19" fmla="*/ 2 h 27"/>
                <a:gd name="T20" fmla="*/ 9 w 30"/>
                <a:gd name="T21" fmla="*/ 3 h 27"/>
                <a:gd name="T22" fmla="*/ 11 w 30"/>
                <a:gd name="T23" fmla="*/ 3 h 27"/>
                <a:gd name="T24" fmla="*/ 23 w 30"/>
                <a:gd name="T25" fmla="*/ 3 h 27"/>
                <a:gd name="T26" fmla="*/ 28 w 30"/>
                <a:gd name="T27" fmla="*/ 23 h 27"/>
                <a:gd name="T28" fmla="*/ 28 w 30"/>
                <a:gd name="T29" fmla="*/ 24 h 27"/>
                <a:gd name="T30" fmla="*/ 24 w 30"/>
                <a:gd name="T31" fmla="*/ 24 h 27"/>
                <a:gd name="T32" fmla="*/ 15 w 30"/>
                <a:gd name="T33" fmla="*/ 20 h 27"/>
                <a:gd name="T34" fmla="*/ 16 w 30"/>
                <a:gd name="T35" fmla="*/ 20 h 27"/>
                <a:gd name="T36" fmla="*/ 15 w 30"/>
                <a:gd name="T37" fmla="*/ 17 h 27"/>
                <a:gd name="T38" fmla="*/ 20 w 30"/>
                <a:gd name="T39" fmla="*/ 17 h 27"/>
                <a:gd name="T40" fmla="*/ 21 w 30"/>
                <a:gd name="T41" fmla="*/ 19 h 27"/>
                <a:gd name="T42" fmla="*/ 22 w 30"/>
                <a:gd name="T43" fmla="*/ 19 h 27"/>
                <a:gd name="T44" fmla="*/ 20 w 30"/>
                <a:gd name="T45" fmla="*/ 9 h 27"/>
                <a:gd name="T46" fmla="*/ 21 w 30"/>
                <a:gd name="T47" fmla="*/ 8 h 27"/>
                <a:gd name="T48" fmla="*/ 19 w 30"/>
                <a:gd name="T49" fmla="*/ 7 h 27"/>
                <a:gd name="T50" fmla="*/ 18 w 30"/>
                <a:gd name="T51" fmla="*/ 8 h 27"/>
                <a:gd name="T52" fmla="*/ 13 w 30"/>
                <a:gd name="T53" fmla="*/ 8 h 27"/>
                <a:gd name="T54" fmla="*/ 11 w 30"/>
                <a:gd name="T55" fmla="*/ 7 h 27"/>
                <a:gd name="T56" fmla="*/ 13 w 30"/>
                <a:gd name="T57" fmla="*/ 14 h 27"/>
                <a:gd name="T58" fmla="*/ 15 w 30"/>
                <a:gd name="T59" fmla="*/ 20 h 27"/>
                <a:gd name="T60" fmla="*/ 13 w 30"/>
                <a:gd name="T61" fmla="*/ 9 h 27"/>
                <a:gd name="T62" fmla="*/ 18 w 30"/>
                <a:gd name="T63" fmla="*/ 9 h 27"/>
                <a:gd name="T64" fmla="*/ 20 w 30"/>
                <a:gd name="T65" fmla="*/ 17 h 27"/>
                <a:gd name="T66" fmla="*/ 15 w 30"/>
                <a:gd name="T67" fmla="*/ 17 h 27"/>
                <a:gd name="T68" fmla="*/ 13 w 30"/>
                <a:gd name="T69" fmla="*/ 9 h 27"/>
                <a:gd name="T70" fmla="*/ 9 w 30"/>
                <a:gd name="T71" fmla="*/ 5 h 27"/>
                <a:gd name="T72" fmla="*/ 8 w 30"/>
                <a:gd name="T73" fmla="*/ 5 h 27"/>
                <a:gd name="T74" fmla="*/ 7 w 30"/>
                <a:gd name="T75" fmla="*/ 17 h 27"/>
                <a:gd name="T76" fmla="*/ 6 w 30"/>
                <a:gd name="T77" fmla="*/ 18 h 27"/>
                <a:gd name="T78" fmla="*/ 3 w 30"/>
                <a:gd name="T79" fmla="*/ 18 h 27"/>
                <a:gd name="T80" fmla="*/ 4 w 30"/>
                <a:gd name="T81" fmla="*/ 18 h 27"/>
                <a:gd name="T82" fmla="*/ 6 w 30"/>
                <a:gd name="T83" fmla="*/ 20 h 27"/>
                <a:gd name="T84" fmla="*/ 7 w 30"/>
                <a:gd name="T85" fmla="*/ 23 h 27"/>
                <a:gd name="T86" fmla="*/ 9 w 30"/>
                <a:gd name="T87" fmla="*/ 26 h 27"/>
                <a:gd name="T88" fmla="*/ 10 w 30"/>
                <a:gd name="T89" fmla="*/ 25 h 27"/>
                <a:gd name="T90" fmla="*/ 9 w 30"/>
                <a:gd name="T91" fmla="*/ 22 h 27"/>
                <a:gd name="T92" fmla="*/ 9 w 30"/>
                <a:gd name="T93" fmla="*/ 19 h 27"/>
                <a:gd name="T94" fmla="*/ 9 w 30"/>
                <a:gd name="T95" fmla="*/ 5 h 27"/>
                <a:gd name="T96" fmla="*/ 0 w 30"/>
                <a:gd name="T97" fmla="*/ 6 h 27"/>
                <a:gd name="T98" fmla="*/ 0 w 30"/>
                <a:gd name="T99" fmla="*/ 6 h 27"/>
                <a:gd name="T100" fmla="*/ 3 w 30"/>
                <a:gd name="T101" fmla="*/ 10 h 27"/>
                <a:gd name="T102" fmla="*/ 5 w 30"/>
                <a:gd name="T103" fmla="*/ 11 h 27"/>
                <a:gd name="T104" fmla="*/ 5 w 30"/>
                <a:gd name="T105" fmla="*/ 9 h 27"/>
                <a:gd name="T106" fmla="*/ 0 w 30"/>
                <a:gd name="T107" fmla="*/ 6 h 27"/>
                <a:gd name="T108" fmla="*/ 1 w 30"/>
                <a:gd name="T109" fmla="*/ 0 h 27"/>
                <a:gd name="T110" fmla="*/ 1 w 30"/>
                <a:gd name="T111" fmla="*/ 0 h 27"/>
                <a:gd name="T112" fmla="*/ 4 w 30"/>
                <a:gd name="T113" fmla="*/ 4 h 27"/>
                <a:gd name="T114" fmla="*/ 6 w 30"/>
                <a:gd name="T115" fmla="*/ 5 h 27"/>
                <a:gd name="T116" fmla="*/ 6 w 30"/>
                <a:gd name="T117" fmla="*/ 3 h 27"/>
                <a:gd name="T118" fmla="*/ 1 w 30"/>
                <a:gd name="T1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" h="27">
                  <a:moveTo>
                    <a:pt x="2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6" y="25"/>
                    <a:pt x="28" y="26"/>
                    <a:pt x="28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0" y="26"/>
                    <a:pt x="30" y="25"/>
                    <a:pt x="30" y="2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6" y="24"/>
                    <a:pt x="24" y="24"/>
                  </a:cubicBezTo>
                  <a:close/>
                  <a:moveTo>
                    <a:pt x="15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7"/>
                    <a:pt x="21" y="14"/>
                    <a:pt x="20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2" y="10"/>
                    <a:pt x="13" y="14"/>
                  </a:cubicBezTo>
                  <a:cubicBezTo>
                    <a:pt x="14" y="17"/>
                    <a:pt x="14" y="19"/>
                    <a:pt x="15" y="20"/>
                  </a:cubicBezTo>
                  <a:close/>
                  <a:moveTo>
                    <a:pt x="13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7" y="16"/>
                    <a:pt x="7" y="17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5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4"/>
                    <a:pt x="9" y="22"/>
                  </a:cubicBezTo>
                  <a:cubicBezTo>
                    <a:pt x="9" y="21"/>
                    <a:pt x="9" y="20"/>
                    <a:pt x="9" y="19"/>
                  </a:cubicBezTo>
                  <a:cubicBezTo>
                    <a:pt x="9" y="18"/>
                    <a:pt x="9" y="13"/>
                    <a:pt x="9" y="5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3" y="7"/>
                    <a:pt x="0" y="6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735"/>
            <p:cNvSpPr>
              <a:spLocks noEditPoints="1"/>
            </p:cNvSpPr>
            <p:nvPr/>
          </p:nvSpPr>
          <p:spPr bwMode="auto">
            <a:xfrm>
              <a:off x="4779" y="2060"/>
              <a:ext cx="42" cy="38"/>
            </a:xfrm>
            <a:custGeom>
              <a:avLst/>
              <a:gdLst>
                <a:gd name="T0" fmla="*/ 23 w 30"/>
                <a:gd name="T1" fmla="*/ 24 h 27"/>
                <a:gd name="T2" fmla="*/ 23 w 30"/>
                <a:gd name="T3" fmla="*/ 24 h 27"/>
                <a:gd name="T4" fmla="*/ 28 w 30"/>
                <a:gd name="T5" fmla="*/ 27 h 27"/>
                <a:gd name="T6" fmla="*/ 30 w 30"/>
                <a:gd name="T7" fmla="*/ 26 h 27"/>
                <a:gd name="T8" fmla="*/ 30 w 30"/>
                <a:gd name="T9" fmla="*/ 24 h 27"/>
                <a:gd name="T10" fmla="*/ 24 w 30"/>
                <a:gd name="T11" fmla="*/ 3 h 27"/>
                <a:gd name="T12" fmla="*/ 28 w 30"/>
                <a:gd name="T13" fmla="*/ 3 h 27"/>
                <a:gd name="T14" fmla="*/ 25 w 30"/>
                <a:gd name="T15" fmla="*/ 1 h 27"/>
                <a:gd name="T16" fmla="*/ 24 w 30"/>
                <a:gd name="T17" fmla="*/ 2 h 27"/>
                <a:gd name="T18" fmla="*/ 7 w 30"/>
                <a:gd name="T19" fmla="*/ 2 h 27"/>
                <a:gd name="T20" fmla="*/ 9 w 30"/>
                <a:gd name="T21" fmla="*/ 3 h 27"/>
                <a:gd name="T22" fmla="*/ 11 w 30"/>
                <a:gd name="T23" fmla="*/ 3 h 27"/>
                <a:gd name="T24" fmla="*/ 22 w 30"/>
                <a:gd name="T25" fmla="*/ 3 h 27"/>
                <a:gd name="T26" fmla="*/ 28 w 30"/>
                <a:gd name="T27" fmla="*/ 24 h 27"/>
                <a:gd name="T28" fmla="*/ 28 w 30"/>
                <a:gd name="T29" fmla="*/ 24 h 27"/>
                <a:gd name="T30" fmla="*/ 23 w 30"/>
                <a:gd name="T31" fmla="*/ 24 h 27"/>
                <a:gd name="T32" fmla="*/ 14 w 30"/>
                <a:gd name="T33" fmla="*/ 21 h 27"/>
                <a:gd name="T34" fmla="*/ 16 w 30"/>
                <a:gd name="T35" fmla="*/ 20 h 27"/>
                <a:gd name="T36" fmla="*/ 15 w 30"/>
                <a:gd name="T37" fmla="*/ 17 h 27"/>
                <a:gd name="T38" fmla="*/ 20 w 30"/>
                <a:gd name="T39" fmla="*/ 17 h 27"/>
                <a:gd name="T40" fmla="*/ 21 w 30"/>
                <a:gd name="T41" fmla="*/ 20 h 27"/>
                <a:gd name="T42" fmla="*/ 22 w 30"/>
                <a:gd name="T43" fmla="*/ 19 h 27"/>
                <a:gd name="T44" fmla="*/ 20 w 30"/>
                <a:gd name="T45" fmla="*/ 9 h 27"/>
                <a:gd name="T46" fmla="*/ 20 w 30"/>
                <a:gd name="T47" fmla="*/ 8 h 27"/>
                <a:gd name="T48" fmla="*/ 18 w 30"/>
                <a:gd name="T49" fmla="*/ 7 h 27"/>
                <a:gd name="T50" fmla="*/ 18 w 30"/>
                <a:gd name="T51" fmla="*/ 8 h 27"/>
                <a:gd name="T52" fmla="*/ 13 w 30"/>
                <a:gd name="T53" fmla="*/ 8 h 27"/>
                <a:gd name="T54" fmla="*/ 11 w 30"/>
                <a:gd name="T55" fmla="*/ 7 h 27"/>
                <a:gd name="T56" fmla="*/ 13 w 30"/>
                <a:gd name="T57" fmla="*/ 14 h 27"/>
                <a:gd name="T58" fmla="*/ 14 w 30"/>
                <a:gd name="T59" fmla="*/ 21 h 27"/>
                <a:gd name="T60" fmla="*/ 13 w 30"/>
                <a:gd name="T61" fmla="*/ 9 h 27"/>
                <a:gd name="T62" fmla="*/ 18 w 30"/>
                <a:gd name="T63" fmla="*/ 9 h 27"/>
                <a:gd name="T64" fmla="*/ 20 w 30"/>
                <a:gd name="T65" fmla="*/ 17 h 27"/>
                <a:gd name="T66" fmla="*/ 15 w 30"/>
                <a:gd name="T67" fmla="*/ 17 h 27"/>
                <a:gd name="T68" fmla="*/ 13 w 30"/>
                <a:gd name="T69" fmla="*/ 9 h 27"/>
                <a:gd name="T70" fmla="*/ 9 w 30"/>
                <a:gd name="T71" fmla="*/ 5 h 27"/>
                <a:gd name="T72" fmla="*/ 8 w 30"/>
                <a:gd name="T73" fmla="*/ 5 h 27"/>
                <a:gd name="T74" fmla="*/ 7 w 30"/>
                <a:gd name="T75" fmla="*/ 17 h 27"/>
                <a:gd name="T76" fmla="*/ 6 w 30"/>
                <a:gd name="T77" fmla="*/ 18 h 27"/>
                <a:gd name="T78" fmla="*/ 3 w 30"/>
                <a:gd name="T79" fmla="*/ 18 h 27"/>
                <a:gd name="T80" fmla="*/ 3 w 30"/>
                <a:gd name="T81" fmla="*/ 19 h 27"/>
                <a:gd name="T82" fmla="*/ 6 w 30"/>
                <a:gd name="T83" fmla="*/ 20 h 27"/>
                <a:gd name="T84" fmla="*/ 7 w 30"/>
                <a:gd name="T85" fmla="*/ 23 h 27"/>
                <a:gd name="T86" fmla="*/ 9 w 30"/>
                <a:gd name="T87" fmla="*/ 26 h 27"/>
                <a:gd name="T88" fmla="*/ 10 w 30"/>
                <a:gd name="T89" fmla="*/ 26 h 27"/>
                <a:gd name="T90" fmla="*/ 9 w 30"/>
                <a:gd name="T91" fmla="*/ 23 h 27"/>
                <a:gd name="T92" fmla="*/ 8 w 30"/>
                <a:gd name="T93" fmla="*/ 19 h 27"/>
                <a:gd name="T94" fmla="*/ 9 w 30"/>
                <a:gd name="T95" fmla="*/ 5 h 27"/>
                <a:gd name="T96" fmla="*/ 0 w 30"/>
                <a:gd name="T97" fmla="*/ 6 h 27"/>
                <a:gd name="T98" fmla="*/ 0 w 30"/>
                <a:gd name="T99" fmla="*/ 6 h 27"/>
                <a:gd name="T100" fmla="*/ 3 w 30"/>
                <a:gd name="T101" fmla="*/ 10 h 27"/>
                <a:gd name="T102" fmla="*/ 5 w 30"/>
                <a:gd name="T103" fmla="*/ 11 h 27"/>
                <a:gd name="T104" fmla="*/ 5 w 30"/>
                <a:gd name="T105" fmla="*/ 9 h 27"/>
                <a:gd name="T106" fmla="*/ 0 w 30"/>
                <a:gd name="T107" fmla="*/ 6 h 27"/>
                <a:gd name="T108" fmla="*/ 1 w 30"/>
                <a:gd name="T109" fmla="*/ 0 h 27"/>
                <a:gd name="T110" fmla="*/ 1 w 30"/>
                <a:gd name="T111" fmla="*/ 0 h 27"/>
                <a:gd name="T112" fmla="*/ 4 w 30"/>
                <a:gd name="T113" fmla="*/ 4 h 27"/>
                <a:gd name="T114" fmla="*/ 6 w 30"/>
                <a:gd name="T115" fmla="*/ 5 h 27"/>
                <a:gd name="T116" fmla="*/ 5 w 30"/>
                <a:gd name="T117" fmla="*/ 3 h 27"/>
                <a:gd name="T118" fmla="*/ 1 w 30"/>
                <a:gd name="T1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" h="27"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6" y="25"/>
                    <a:pt x="27" y="26"/>
                    <a:pt x="28" y="27"/>
                  </a:cubicBezTo>
                  <a:cubicBezTo>
                    <a:pt x="29" y="27"/>
                    <a:pt x="30" y="27"/>
                    <a:pt x="30" y="26"/>
                  </a:cubicBezTo>
                  <a:cubicBezTo>
                    <a:pt x="30" y="26"/>
                    <a:pt x="30" y="25"/>
                    <a:pt x="30" y="2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6" y="24"/>
                    <a:pt x="23" y="24"/>
                  </a:cubicBezTo>
                  <a:close/>
                  <a:moveTo>
                    <a:pt x="14" y="21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7"/>
                    <a:pt x="21" y="14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2" y="11"/>
                    <a:pt x="13" y="14"/>
                  </a:cubicBezTo>
                  <a:cubicBezTo>
                    <a:pt x="13" y="17"/>
                    <a:pt x="14" y="19"/>
                    <a:pt x="14" y="21"/>
                  </a:cubicBezTo>
                  <a:close/>
                  <a:moveTo>
                    <a:pt x="13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7" y="16"/>
                    <a:pt x="7" y="17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5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9" y="24"/>
                    <a:pt x="9" y="23"/>
                  </a:cubicBezTo>
                  <a:cubicBezTo>
                    <a:pt x="9" y="21"/>
                    <a:pt x="8" y="20"/>
                    <a:pt x="8" y="19"/>
                  </a:cubicBezTo>
                  <a:cubicBezTo>
                    <a:pt x="8" y="18"/>
                    <a:pt x="8" y="13"/>
                    <a:pt x="9" y="5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4" y="8"/>
                    <a:pt x="3" y="7"/>
                    <a:pt x="0" y="6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4" y="3"/>
                    <a:pt x="4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736"/>
            <p:cNvSpPr>
              <a:spLocks noEditPoints="1"/>
            </p:cNvSpPr>
            <p:nvPr/>
          </p:nvSpPr>
          <p:spPr bwMode="auto">
            <a:xfrm>
              <a:off x="4562" y="2277"/>
              <a:ext cx="45" cy="41"/>
            </a:xfrm>
            <a:custGeom>
              <a:avLst/>
              <a:gdLst>
                <a:gd name="T0" fmla="*/ 17 w 32"/>
                <a:gd name="T1" fmla="*/ 5 h 29"/>
                <a:gd name="T2" fmla="*/ 11 w 32"/>
                <a:gd name="T3" fmla="*/ 8 h 29"/>
                <a:gd name="T4" fmla="*/ 9 w 32"/>
                <a:gd name="T5" fmla="*/ 13 h 29"/>
                <a:gd name="T6" fmla="*/ 16 w 32"/>
                <a:gd name="T7" fmla="*/ 17 h 29"/>
                <a:gd name="T8" fmla="*/ 9 w 32"/>
                <a:gd name="T9" fmla="*/ 13 h 29"/>
                <a:gd name="T10" fmla="*/ 24 w 32"/>
                <a:gd name="T11" fmla="*/ 13 h 29"/>
                <a:gd name="T12" fmla="*/ 18 w 32"/>
                <a:gd name="T13" fmla="*/ 17 h 29"/>
                <a:gd name="T14" fmla="*/ 10 w 32"/>
                <a:gd name="T15" fmla="*/ 17 h 29"/>
                <a:gd name="T16" fmla="*/ 17 w 32"/>
                <a:gd name="T17" fmla="*/ 21 h 29"/>
                <a:gd name="T18" fmla="*/ 10 w 32"/>
                <a:gd name="T19" fmla="*/ 17 h 29"/>
                <a:gd name="T20" fmla="*/ 25 w 32"/>
                <a:gd name="T21" fmla="*/ 17 h 29"/>
                <a:gd name="T22" fmla="*/ 19 w 32"/>
                <a:gd name="T23" fmla="*/ 21 h 29"/>
                <a:gd name="T24" fmla="*/ 10 w 32"/>
                <a:gd name="T25" fmla="*/ 23 h 29"/>
                <a:gd name="T26" fmla="*/ 11 w 32"/>
                <a:gd name="T27" fmla="*/ 22 h 29"/>
                <a:gd name="T28" fmla="*/ 26 w 32"/>
                <a:gd name="T29" fmla="*/ 23 h 29"/>
                <a:gd name="T30" fmla="*/ 25 w 32"/>
                <a:gd name="T31" fmla="*/ 13 h 29"/>
                <a:gd name="T32" fmla="*/ 24 w 32"/>
                <a:gd name="T33" fmla="*/ 11 h 29"/>
                <a:gd name="T34" fmla="*/ 17 w 32"/>
                <a:gd name="T35" fmla="*/ 12 h 29"/>
                <a:gd name="T36" fmla="*/ 30 w 32"/>
                <a:gd name="T37" fmla="*/ 9 h 29"/>
                <a:gd name="T38" fmla="*/ 26 w 32"/>
                <a:gd name="T39" fmla="*/ 8 h 29"/>
                <a:gd name="T40" fmla="*/ 19 w 32"/>
                <a:gd name="T41" fmla="*/ 5 h 29"/>
                <a:gd name="T42" fmla="*/ 24 w 32"/>
                <a:gd name="T43" fmla="*/ 3 h 29"/>
                <a:gd name="T44" fmla="*/ 19 w 32"/>
                <a:gd name="T45" fmla="*/ 4 h 29"/>
                <a:gd name="T46" fmla="*/ 19 w 32"/>
                <a:gd name="T47" fmla="*/ 1 h 29"/>
                <a:gd name="T48" fmla="*/ 17 w 32"/>
                <a:gd name="T49" fmla="*/ 4 h 29"/>
                <a:gd name="T50" fmla="*/ 10 w 32"/>
                <a:gd name="T51" fmla="*/ 2 h 29"/>
                <a:gd name="T52" fmla="*/ 7 w 32"/>
                <a:gd name="T53" fmla="*/ 0 h 29"/>
                <a:gd name="T54" fmla="*/ 2 w 32"/>
                <a:gd name="T55" fmla="*/ 4 h 29"/>
                <a:gd name="T56" fmla="*/ 5 w 32"/>
                <a:gd name="T57" fmla="*/ 5 h 29"/>
                <a:gd name="T58" fmla="*/ 10 w 32"/>
                <a:gd name="T59" fmla="*/ 8 h 29"/>
                <a:gd name="T60" fmla="*/ 1 w 32"/>
                <a:gd name="T61" fmla="*/ 9 h 29"/>
                <a:gd name="T62" fmla="*/ 14 w 32"/>
                <a:gd name="T63" fmla="*/ 9 h 29"/>
                <a:gd name="T64" fmla="*/ 9 w 32"/>
                <a:gd name="T65" fmla="*/ 12 h 29"/>
                <a:gd name="T66" fmla="*/ 10 w 32"/>
                <a:gd name="T67" fmla="*/ 23 h 29"/>
                <a:gd name="T68" fmla="*/ 7 w 32"/>
                <a:gd name="T69" fmla="*/ 28 h 29"/>
                <a:gd name="T70" fmla="*/ 16 w 32"/>
                <a:gd name="T71" fmla="*/ 24 h 29"/>
                <a:gd name="T72" fmla="*/ 14 w 32"/>
                <a:gd name="T73" fmla="*/ 22 h 29"/>
                <a:gd name="T74" fmla="*/ 21 w 32"/>
                <a:gd name="T75" fmla="*/ 23 h 29"/>
                <a:gd name="T76" fmla="*/ 32 w 32"/>
                <a:gd name="T77" fmla="*/ 28 h 29"/>
                <a:gd name="T78" fmla="*/ 21 w 32"/>
                <a:gd name="T7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9">
                  <a:moveTo>
                    <a:pt x="10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9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7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0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8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10" y="23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18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7" y="2"/>
                    <a:pt x="17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2"/>
                    <a:pt x="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5"/>
                    <a:pt x="9" y="19"/>
                    <a:pt x="10" y="23"/>
                  </a:cubicBezTo>
                  <a:close/>
                  <a:moveTo>
                    <a:pt x="14" y="22"/>
                  </a:moveTo>
                  <a:cubicBezTo>
                    <a:pt x="13" y="24"/>
                    <a:pt x="10" y="27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8"/>
                    <a:pt x="12" y="27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21" y="22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5" y="25"/>
                    <a:pt x="28" y="26"/>
                    <a:pt x="30" y="28"/>
                  </a:cubicBezTo>
                  <a:cubicBezTo>
                    <a:pt x="31" y="29"/>
                    <a:pt x="32" y="29"/>
                    <a:pt x="32" y="28"/>
                  </a:cubicBezTo>
                  <a:cubicBezTo>
                    <a:pt x="32" y="26"/>
                    <a:pt x="31" y="25"/>
                    <a:pt x="28" y="25"/>
                  </a:cubicBezTo>
                  <a:cubicBezTo>
                    <a:pt x="26" y="24"/>
                    <a:pt x="24" y="23"/>
                    <a:pt x="21" y="2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737"/>
            <p:cNvSpPr>
              <a:spLocks noEditPoints="1"/>
            </p:cNvSpPr>
            <p:nvPr/>
          </p:nvSpPr>
          <p:spPr bwMode="auto">
            <a:xfrm>
              <a:off x="4004" y="2785"/>
              <a:ext cx="46" cy="40"/>
            </a:xfrm>
            <a:custGeom>
              <a:avLst/>
              <a:gdLst>
                <a:gd name="T0" fmla="*/ 7 w 32"/>
                <a:gd name="T1" fmla="*/ 12 h 28"/>
                <a:gd name="T2" fmla="*/ 0 w 32"/>
                <a:gd name="T3" fmla="*/ 12 h 28"/>
                <a:gd name="T4" fmla="*/ 2 w 32"/>
                <a:gd name="T5" fmla="*/ 13 h 28"/>
                <a:gd name="T6" fmla="*/ 4 w 32"/>
                <a:gd name="T7" fmla="*/ 13 h 28"/>
                <a:gd name="T8" fmla="*/ 7 w 32"/>
                <a:gd name="T9" fmla="*/ 13 h 28"/>
                <a:gd name="T10" fmla="*/ 10 w 32"/>
                <a:gd name="T11" fmla="*/ 24 h 28"/>
                <a:gd name="T12" fmla="*/ 10 w 32"/>
                <a:gd name="T13" fmla="*/ 26 h 28"/>
                <a:gd name="T14" fmla="*/ 12 w 32"/>
                <a:gd name="T15" fmla="*/ 28 h 28"/>
                <a:gd name="T16" fmla="*/ 20 w 32"/>
                <a:gd name="T17" fmla="*/ 22 h 28"/>
                <a:gd name="T18" fmla="*/ 19 w 32"/>
                <a:gd name="T19" fmla="*/ 22 h 28"/>
                <a:gd name="T20" fmla="*/ 12 w 32"/>
                <a:gd name="T21" fmla="*/ 25 h 28"/>
                <a:gd name="T22" fmla="*/ 9 w 32"/>
                <a:gd name="T23" fmla="*/ 13 h 28"/>
                <a:gd name="T24" fmla="*/ 14 w 32"/>
                <a:gd name="T25" fmla="*/ 13 h 28"/>
                <a:gd name="T26" fmla="*/ 21 w 32"/>
                <a:gd name="T27" fmla="*/ 21 h 28"/>
                <a:gd name="T28" fmla="*/ 30 w 32"/>
                <a:gd name="T29" fmla="*/ 26 h 28"/>
                <a:gd name="T30" fmla="*/ 32 w 32"/>
                <a:gd name="T31" fmla="*/ 25 h 28"/>
                <a:gd name="T32" fmla="*/ 32 w 32"/>
                <a:gd name="T33" fmla="*/ 24 h 28"/>
                <a:gd name="T34" fmla="*/ 23 w 32"/>
                <a:gd name="T35" fmla="*/ 20 h 28"/>
                <a:gd name="T36" fmla="*/ 14 w 32"/>
                <a:gd name="T37" fmla="*/ 13 h 28"/>
                <a:gd name="T38" fmla="*/ 28 w 32"/>
                <a:gd name="T39" fmla="*/ 13 h 28"/>
                <a:gd name="T40" fmla="*/ 26 w 32"/>
                <a:gd name="T41" fmla="*/ 11 h 28"/>
                <a:gd name="T42" fmla="*/ 24 w 32"/>
                <a:gd name="T43" fmla="*/ 12 h 28"/>
                <a:gd name="T44" fmla="*/ 9 w 32"/>
                <a:gd name="T45" fmla="*/ 12 h 28"/>
                <a:gd name="T46" fmla="*/ 6 w 32"/>
                <a:gd name="T47" fmla="*/ 2 h 28"/>
                <a:gd name="T48" fmla="*/ 7 w 32"/>
                <a:gd name="T49" fmla="*/ 1 h 28"/>
                <a:gd name="T50" fmla="*/ 4 w 32"/>
                <a:gd name="T51" fmla="*/ 0 h 28"/>
                <a:gd name="T52" fmla="*/ 7 w 32"/>
                <a:gd name="T53" fmla="*/ 12 h 28"/>
                <a:gd name="T54" fmla="*/ 18 w 32"/>
                <a:gd name="T55" fmla="*/ 0 h 28"/>
                <a:gd name="T56" fmla="*/ 15 w 32"/>
                <a:gd name="T57" fmla="*/ 5 h 28"/>
                <a:gd name="T58" fmla="*/ 10 w 32"/>
                <a:gd name="T59" fmla="*/ 11 h 28"/>
                <a:gd name="T60" fmla="*/ 10 w 32"/>
                <a:gd name="T61" fmla="*/ 11 h 28"/>
                <a:gd name="T62" fmla="*/ 16 w 32"/>
                <a:gd name="T63" fmla="*/ 6 h 28"/>
                <a:gd name="T64" fmla="*/ 21 w 32"/>
                <a:gd name="T65" fmla="*/ 2 h 28"/>
                <a:gd name="T66" fmla="*/ 18 w 32"/>
                <a:gd name="T6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28">
                  <a:moveTo>
                    <a:pt x="7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5"/>
                    <a:pt x="11" y="25"/>
                    <a:pt x="10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6"/>
                    <a:pt x="16" y="25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7"/>
                    <a:pt x="18" y="19"/>
                    <a:pt x="21" y="21"/>
                  </a:cubicBezTo>
                  <a:cubicBezTo>
                    <a:pt x="24" y="23"/>
                    <a:pt x="27" y="25"/>
                    <a:pt x="30" y="26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9" y="24"/>
                    <a:pt x="26" y="22"/>
                    <a:pt x="23" y="20"/>
                  </a:cubicBezTo>
                  <a:cubicBezTo>
                    <a:pt x="19" y="19"/>
                    <a:pt x="17" y="16"/>
                    <a:pt x="14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4"/>
                    <a:pt x="6" y="9"/>
                    <a:pt x="7" y="12"/>
                  </a:cubicBezTo>
                  <a:close/>
                  <a:moveTo>
                    <a:pt x="18" y="0"/>
                  </a:moveTo>
                  <a:cubicBezTo>
                    <a:pt x="17" y="2"/>
                    <a:pt x="16" y="3"/>
                    <a:pt x="15" y="5"/>
                  </a:cubicBezTo>
                  <a:cubicBezTo>
                    <a:pt x="14" y="7"/>
                    <a:pt x="12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9"/>
                    <a:pt x="15" y="8"/>
                    <a:pt x="16" y="6"/>
                  </a:cubicBezTo>
                  <a:cubicBezTo>
                    <a:pt x="18" y="4"/>
                    <a:pt x="20" y="3"/>
                    <a:pt x="21" y="2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738"/>
            <p:cNvSpPr>
              <a:spLocks noEditPoints="1"/>
            </p:cNvSpPr>
            <p:nvPr/>
          </p:nvSpPr>
          <p:spPr bwMode="auto">
            <a:xfrm>
              <a:off x="4302" y="2922"/>
              <a:ext cx="48" cy="36"/>
            </a:xfrm>
            <a:custGeom>
              <a:avLst/>
              <a:gdLst>
                <a:gd name="T0" fmla="*/ 8 w 34"/>
                <a:gd name="T1" fmla="*/ 3 h 25"/>
                <a:gd name="T2" fmla="*/ 9 w 34"/>
                <a:gd name="T3" fmla="*/ 4 h 25"/>
                <a:gd name="T4" fmla="*/ 12 w 34"/>
                <a:gd name="T5" fmla="*/ 3 h 25"/>
                <a:gd name="T6" fmla="*/ 16 w 34"/>
                <a:gd name="T7" fmla="*/ 3 h 25"/>
                <a:gd name="T8" fmla="*/ 22 w 34"/>
                <a:gd name="T9" fmla="*/ 23 h 25"/>
                <a:gd name="T10" fmla="*/ 11 w 34"/>
                <a:gd name="T11" fmla="*/ 23 h 25"/>
                <a:gd name="T12" fmla="*/ 12 w 34"/>
                <a:gd name="T13" fmla="*/ 24 h 25"/>
                <a:gd name="T14" fmla="*/ 14 w 34"/>
                <a:gd name="T15" fmla="*/ 23 h 25"/>
                <a:gd name="T16" fmla="*/ 34 w 34"/>
                <a:gd name="T17" fmla="*/ 23 h 25"/>
                <a:gd name="T18" fmla="*/ 31 w 34"/>
                <a:gd name="T19" fmla="*/ 20 h 25"/>
                <a:gd name="T20" fmla="*/ 30 w 34"/>
                <a:gd name="T21" fmla="*/ 22 h 25"/>
                <a:gd name="T22" fmla="*/ 24 w 34"/>
                <a:gd name="T23" fmla="*/ 23 h 25"/>
                <a:gd name="T24" fmla="*/ 18 w 34"/>
                <a:gd name="T25" fmla="*/ 3 h 25"/>
                <a:gd name="T26" fmla="*/ 27 w 34"/>
                <a:gd name="T27" fmla="*/ 3 h 25"/>
                <a:gd name="T28" fmla="*/ 24 w 34"/>
                <a:gd name="T29" fmla="*/ 0 h 25"/>
                <a:gd name="T30" fmla="*/ 23 w 34"/>
                <a:gd name="T31" fmla="*/ 2 h 25"/>
                <a:gd name="T32" fmla="*/ 8 w 34"/>
                <a:gd name="T33" fmla="*/ 3 h 25"/>
                <a:gd name="T34" fmla="*/ 9 w 34"/>
                <a:gd name="T35" fmla="*/ 4 h 25"/>
                <a:gd name="T36" fmla="*/ 8 w 34"/>
                <a:gd name="T37" fmla="*/ 4 h 25"/>
                <a:gd name="T38" fmla="*/ 7 w 34"/>
                <a:gd name="T39" fmla="*/ 16 h 25"/>
                <a:gd name="T40" fmla="*/ 6 w 34"/>
                <a:gd name="T41" fmla="*/ 17 h 25"/>
                <a:gd name="T42" fmla="*/ 3 w 34"/>
                <a:gd name="T43" fmla="*/ 17 h 25"/>
                <a:gd name="T44" fmla="*/ 4 w 34"/>
                <a:gd name="T45" fmla="*/ 18 h 25"/>
                <a:gd name="T46" fmla="*/ 7 w 34"/>
                <a:gd name="T47" fmla="*/ 19 h 25"/>
                <a:gd name="T48" fmla="*/ 8 w 34"/>
                <a:gd name="T49" fmla="*/ 22 h 25"/>
                <a:gd name="T50" fmla="*/ 9 w 34"/>
                <a:gd name="T51" fmla="*/ 25 h 25"/>
                <a:gd name="T52" fmla="*/ 10 w 34"/>
                <a:gd name="T53" fmla="*/ 25 h 25"/>
                <a:gd name="T54" fmla="*/ 9 w 34"/>
                <a:gd name="T55" fmla="*/ 22 h 25"/>
                <a:gd name="T56" fmla="*/ 9 w 34"/>
                <a:gd name="T57" fmla="*/ 18 h 25"/>
                <a:gd name="T58" fmla="*/ 9 w 34"/>
                <a:gd name="T59" fmla="*/ 4 h 25"/>
                <a:gd name="T60" fmla="*/ 0 w 34"/>
                <a:gd name="T61" fmla="*/ 6 h 25"/>
                <a:gd name="T62" fmla="*/ 0 w 34"/>
                <a:gd name="T63" fmla="*/ 6 h 25"/>
                <a:gd name="T64" fmla="*/ 4 w 34"/>
                <a:gd name="T65" fmla="*/ 10 h 25"/>
                <a:gd name="T66" fmla="*/ 6 w 34"/>
                <a:gd name="T67" fmla="*/ 11 h 25"/>
                <a:gd name="T68" fmla="*/ 6 w 34"/>
                <a:gd name="T69" fmla="*/ 10 h 25"/>
                <a:gd name="T70" fmla="*/ 0 w 34"/>
                <a:gd name="T71" fmla="*/ 6 h 25"/>
                <a:gd name="T72" fmla="*/ 1 w 34"/>
                <a:gd name="T73" fmla="*/ 0 h 25"/>
                <a:gd name="T74" fmla="*/ 1 w 34"/>
                <a:gd name="T75" fmla="*/ 0 h 25"/>
                <a:gd name="T76" fmla="*/ 4 w 34"/>
                <a:gd name="T77" fmla="*/ 4 h 25"/>
                <a:gd name="T78" fmla="*/ 6 w 34"/>
                <a:gd name="T79" fmla="*/ 5 h 25"/>
                <a:gd name="T80" fmla="*/ 6 w 34"/>
                <a:gd name="T81" fmla="*/ 2 h 25"/>
                <a:gd name="T82" fmla="*/ 1 w 34"/>
                <a:gd name="T8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25">
                  <a:moveTo>
                    <a:pt x="8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9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11"/>
                    <a:pt x="7" y="16"/>
                    <a:pt x="7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7"/>
                    <a:pt x="5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6" y="18"/>
                    <a:pt x="7" y="19"/>
                  </a:cubicBezTo>
                  <a:cubicBezTo>
                    <a:pt x="7" y="19"/>
                    <a:pt x="8" y="20"/>
                    <a:pt x="8" y="22"/>
                  </a:cubicBezTo>
                  <a:cubicBezTo>
                    <a:pt x="8" y="24"/>
                    <a:pt x="8" y="25"/>
                    <a:pt x="9" y="25"/>
                  </a:cubicBezTo>
                  <a:cubicBezTo>
                    <a:pt x="10" y="25"/>
                    <a:pt x="11" y="25"/>
                    <a:pt x="10" y="25"/>
                  </a:cubicBezTo>
                  <a:cubicBezTo>
                    <a:pt x="10" y="24"/>
                    <a:pt x="10" y="23"/>
                    <a:pt x="9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9" y="17"/>
                    <a:pt x="9" y="12"/>
                    <a:pt x="9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3" y="9"/>
                    <a:pt x="4" y="10"/>
                  </a:cubicBezTo>
                  <a:cubicBezTo>
                    <a:pt x="5" y="11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5" y="9"/>
                    <a:pt x="4" y="7"/>
                    <a:pt x="0" y="6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3" y="1"/>
                    <a:pt x="1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739"/>
            <p:cNvSpPr>
              <a:spLocks noEditPoints="1"/>
            </p:cNvSpPr>
            <p:nvPr/>
          </p:nvSpPr>
          <p:spPr bwMode="auto">
            <a:xfrm>
              <a:off x="4729" y="2779"/>
              <a:ext cx="45" cy="40"/>
            </a:xfrm>
            <a:custGeom>
              <a:avLst/>
              <a:gdLst>
                <a:gd name="T0" fmla="*/ 7 w 32"/>
                <a:gd name="T1" fmla="*/ 12 h 28"/>
                <a:gd name="T2" fmla="*/ 0 w 32"/>
                <a:gd name="T3" fmla="*/ 12 h 28"/>
                <a:gd name="T4" fmla="*/ 1 w 32"/>
                <a:gd name="T5" fmla="*/ 13 h 28"/>
                <a:gd name="T6" fmla="*/ 4 w 32"/>
                <a:gd name="T7" fmla="*/ 13 h 28"/>
                <a:gd name="T8" fmla="*/ 7 w 32"/>
                <a:gd name="T9" fmla="*/ 13 h 28"/>
                <a:gd name="T10" fmla="*/ 10 w 32"/>
                <a:gd name="T11" fmla="*/ 24 h 28"/>
                <a:gd name="T12" fmla="*/ 10 w 32"/>
                <a:gd name="T13" fmla="*/ 26 h 28"/>
                <a:gd name="T14" fmla="*/ 12 w 32"/>
                <a:gd name="T15" fmla="*/ 28 h 28"/>
                <a:gd name="T16" fmla="*/ 19 w 32"/>
                <a:gd name="T17" fmla="*/ 22 h 28"/>
                <a:gd name="T18" fmla="*/ 19 w 32"/>
                <a:gd name="T19" fmla="*/ 22 h 28"/>
                <a:gd name="T20" fmla="*/ 12 w 32"/>
                <a:gd name="T21" fmla="*/ 25 h 28"/>
                <a:gd name="T22" fmla="*/ 9 w 32"/>
                <a:gd name="T23" fmla="*/ 13 h 28"/>
                <a:gd name="T24" fmla="*/ 13 w 32"/>
                <a:gd name="T25" fmla="*/ 13 h 28"/>
                <a:gd name="T26" fmla="*/ 21 w 32"/>
                <a:gd name="T27" fmla="*/ 21 h 28"/>
                <a:gd name="T28" fmla="*/ 30 w 32"/>
                <a:gd name="T29" fmla="*/ 26 h 28"/>
                <a:gd name="T30" fmla="*/ 32 w 32"/>
                <a:gd name="T31" fmla="*/ 25 h 28"/>
                <a:gd name="T32" fmla="*/ 32 w 32"/>
                <a:gd name="T33" fmla="*/ 24 h 28"/>
                <a:gd name="T34" fmla="*/ 22 w 32"/>
                <a:gd name="T35" fmla="*/ 20 h 28"/>
                <a:gd name="T36" fmla="*/ 14 w 32"/>
                <a:gd name="T37" fmla="*/ 13 h 28"/>
                <a:gd name="T38" fmla="*/ 28 w 32"/>
                <a:gd name="T39" fmla="*/ 13 h 28"/>
                <a:gd name="T40" fmla="*/ 25 w 32"/>
                <a:gd name="T41" fmla="*/ 11 h 28"/>
                <a:gd name="T42" fmla="*/ 24 w 32"/>
                <a:gd name="T43" fmla="*/ 12 h 28"/>
                <a:gd name="T44" fmla="*/ 9 w 32"/>
                <a:gd name="T45" fmla="*/ 12 h 28"/>
                <a:gd name="T46" fmla="*/ 6 w 32"/>
                <a:gd name="T47" fmla="*/ 2 h 28"/>
                <a:gd name="T48" fmla="*/ 7 w 32"/>
                <a:gd name="T49" fmla="*/ 1 h 28"/>
                <a:gd name="T50" fmla="*/ 3 w 32"/>
                <a:gd name="T51" fmla="*/ 0 h 28"/>
                <a:gd name="T52" fmla="*/ 7 w 32"/>
                <a:gd name="T53" fmla="*/ 12 h 28"/>
                <a:gd name="T54" fmla="*/ 17 w 32"/>
                <a:gd name="T55" fmla="*/ 0 h 28"/>
                <a:gd name="T56" fmla="*/ 14 w 32"/>
                <a:gd name="T57" fmla="*/ 5 h 28"/>
                <a:gd name="T58" fmla="*/ 9 w 32"/>
                <a:gd name="T59" fmla="*/ 11 h 28"/>
                <a:gd name="T60" fmla="*/ 10 w 32"/>
                <a:gd name="T61" fmla="*/ 11 h 28"/>
                <a:gd name="T62" fmla="*/ 16 w 32"/>
                <a:gd name="T63" fmla="*/ 6 h 28"/>
                <a:gd name="T64" fmla="*/ 20 w 32"/>
                <a:gd name="T65" fmla="*/ 2 h 28"/>
                <a:gd name="T66" fmla="*/ 17 w 32"/>
                <a:gd name="T6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28">
                  <a:moveTo>
                    <a:pt x="7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6"/>
                    <a:pt x="16" y="25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7"/>
                    <a:pt x="18" y="19"/>
                    <a:pt x="21" y="21"/>
                  </a:cubicBezTo>
                  <a:cubicBezTo>
                    <a:pt x="24" y="23"/>
                    <a:pt x="27" y="25"/>
                    <a:pt x="30" y="26"/>
                  </a:cubicBezTo>
                  <a:cubicBezTo>
                    <a:pt x="30" y="25"/>
                    <a:pt x="31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9" y="24"/>
                    <a:pt x="25" y="22"/>
                    <a:pt x="22" y="20"/>
                  </a:cubicBezTo>
                  <a:cubicBezTo>
                    <a:pt x="19" y="19"/>
                    <a:pt x="16" y="16"/>
                    <a:pt x="14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4"/>
                    <a:pt x="6" y="9"/>
                    <a:pt x="7" y="12"/>
                  </a:cubicBezTo>
                  <a:close/>
                  <a:moveTo>
                    <a:pt x="17" y="0"/>
                  </a:moveTo>
                  <a:cubicBezTo>
                    <a:pt x="17" y="2"/>
                    <a:pt x="16" y="3"/>
                    <a:pt x="14" y="5"/>
                  </a:cubicBezTo>
                  <a:cubicBezTo>
                    <a:pt x="13" y="7"/>
                    <a:pt x="11" y="9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9"/>
                    <a:pt x="14" y="8"/>
                    <a:pt x="16" y="6"/>
                  </a:cubicBezTo>
                  <a:cubicBezTo>
                    <a:pt x="18" y="4"/>
                    <a:pt x="19" y="3"/>
                    <a:pt x="20" y="2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740"/>
            <p:cNvSpPr>
              <a:spLocks noEditPoints="1"/>
            </p:cNvSpPr>
            <p:nvPr/>
          </p:nvSpPr>
          <p:spPr bwMode="auto">
            <a:xfrm>
              <a:off x="4947" y="2595"/>
              <a:ext cx="48" cy="37"/>
            </a:xfrm>
            <a:custGeom>
              <a:avLst/>
              <a:gdLst>
                <a:gd name="T0" fmla="*/ 8 w 34"/>
                <a:gd name="T1" fmla="*/ 3 h 26"/>
                <a:gd name="T2" fmla="*/ 9 w 34"/>
                <a:gd name="T3" fmla="*/ 4 h 26"/>
                <a:gd name="T4" fmla="*/ 11 w 34"/>
                <a:gd name="T5" fmla="*/ 4 h 26"/>
                <a:gd name="T6" fmla="*/ 16 w 34"/>
                <a:gd name="T7" fmla="*/ 4 h 26"/>
                <a:gd name="T8" fmla="*/ 21 w 34"/>
                <a:gd name="T9" fmla="*/ 23 h 26"/>
                <a:gd name="T10" fmla="*/ 10 w 34"/>
                <a:gd name="T11" fmla="*/ 23 h 26"/>
                <a:gd name="T12" fmla="*/ 12 w 34"/>
                <a:gd name="T13" fmla="*/ 24 h 26"/>
                <a:gd name="T14" fmla="*/ 14 w 34"/>
                <a:gd name="T15" fmla="*/ 24 h 26"/>
                <a:gd name="T16" fmla="*/ 34 w 34"/>
                <a:gd name="T17" fmla="*/ 23 h 26"/>
                <a:gd name="T18" fmla="*/ 31 w 34"/>
                <a:gd name="T19" fmla="*/ 21 h 26"/>
                <a:gd name="T20" fmla="*/ 30 w 34"/>
                <a:gd name="T21" fmla="*/ 23 h 26"/>
                <a:gd name="T22" fmla="*/ 23 w 34"/>
                <a:gd name="T23" fmla="*/ 23 h 26"/>
                <a:gd name="T24" fmla="*/ 18 w 34"/>
                <a:gd name="T25" fmla="*/ 4 h 26"/>
                <a:gd name="T26" fmla="*/ 27 w 34"/>
                <a:gd name="T27" fmla="*/ 3 h 26"/>
                <a:gd name="T28" fmla="*/ 24 w 34"/>
                <a:gd name="T29" fmla="*/ 1 h 26"/>
                <a:gd name="T30" fmla="*/ 23 w 34"/>
                <a:gd name="T31" fmla="*/ 3 h 26"/>
                <a:gd name="T32" fmla="*/ 8 w 34"/>
                <a:gd name="T33" fmla="*/ 3 h 26"/>
                <a:gd name="T34" fmla="*/ 9 w 34"/>
                <a:gd name="T35" fmla="*/ 5 h 26"/>
                <a:gd name="T36" fmla="*/ 8 w 34"/>
                <a:gd name="T37" fmla="*/ 5 h 26"/>
                <a:gd name="T38" fmla="*/ 7 w 34"/>
                <a:gd name="T39" fmla="*/ 17 h 26"/>
                <a:gd name="T40" fmla="*/ 6 w 34"/>
                <a:gd name="T41" fmla="*/ 18 h 26"/>
                <a:gd name="T42" fmla="*/ 3 w 34"/>
                <a:gd name="T43" fmla="*/ 18 h 26"/>
                <a:gd name="T44" fmla="*/ 3 w 34"/>
                <a:gd name="T45" fmla="*/ 18 h 26"/>
                <a:gd name="T46" fmla="*/ 6 w 34"/>
                <a:gd name="T47" fmla="*/ 19 h 26"/>
                <a:gd name="T48" fmla="*/ 7 w 34"/>
                <a:gd name="T49" fmla="*/ 23 h 26"/>
                <a:gd name="T50" fmla="*/ 9 w 34"/>
                <a:gd name="T51" fmla="*/ 26 h 26"/>
                <a:gd name="T52" fmla="*/ 10 w 34"/>
                <a:gd name="T53" fmla="*/ 25 h 26"/>
                <a:gd name="T54" fmla="*/ 9 w 34"/>
                <a:gd name="T55" fmla="*/ 22 h 26"/>
                <a:gd name="T56" fmla="*/ 8 w 34"/>
                <a:gd name="T57" fmla="*/ 18 h 26"/>
                <a:gd name="T58" fmla="*/ 9 w 34"/>
                <a:gd name="T59" fmla="*/ 5 h 26"/>
                <a:gd name="T60" fmla="*/ 0 w 34"/>
                <a:gd name="T61" fmla="*/ 7 h 26"/>
                <a:gd name="T62" fmla="*/ 0 w 34"/>
                <a:gd name="T63" fmla="*/ 7 h 26"/>
                <a:gd name="T64" fmla="*/ 4 w 34"/>
                <a:gd name="T65" fmla="*/ 11 h 26"/>
                <a:gd name="T66" fmla="*/ 5 w 34"/>
                <a:gd name="T67" fmla="*/ 12 h 26"/>
                <a:gd name="T68" fmla="*/ 5 w 34"/>
                <a:gd name="T69" fmla="*/ 10 h 26"/>
                <a:gd name="T70" fmla="*/ 0 w 34"/>
                <a:gd name="T71" fmla="*/ 7 h 26"/>
                <a:gd name="T72" fmla="*/ 0 w 34"/>
                <a:gd name="T73" fmla="*/ 0 h 26"/>
                <a:gd name="T74" fmla="*/ 0 w 34"/>
                <a:gd name="T75" fmla="*/ 1 h 26"/>
                <a:gd name="T76" fmla="*/ 4 w 34"/>
                <a:gd name="T77" fmla="*/ 4 h 26"/>
                <a:gd name="T78" fmla="*/ 5 w 34"/>
                <a:gd name="T79" fmla="*/ 5 h 26"/>
                <a:gd name="T80" fmla="*/ 5 w 34"/>
                <a:gd name="T81" fmla="*/ 3 h 26"/>
                <a:gd name="T82" fmla="*/ 0 w 34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26">
                  <a:moveTo>
                    <a:pt x="8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7" y="16"/>
                    <a:pt x="7" y="17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5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7" y="24"/>
                    <a:pt x="8" y="25"/>
                    <a:pt x="9" y="26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4"/>
                    <a:pt x="9" y="22"/>
                  </a:cubicBezTo>
                  <a:cubicBezTo>
                    <a:pt x="9" y="21"/>
                    <a:pt x="8" y="19"/>
                    <a:pt x="8" y="18"/>
                  </a:cubicBezTo>
                  <a:cubicBezTo>
                    <a:pt x="8" y="17"/>
                    <a:pt x="8" y="13"/>
                    <a:pt x="9" y="5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5" y="9"/>
                    <a:pt x="3" y="8"/>
                    <a:pt x="0" y="7"/>
                  </a:cubicBezTo>
                  <a:close/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Oval 741"/>
            <p:cNvSpPr>
              <a:spLocks noChangeArrowheads="1"/>
            </p:cNvSpPr>
            <p:nvPr/>
          </p:nvSpPr>
          <p:spPr bwMode="auto">
            <a:xfrm>
              <a:off x="5326" y="1045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742"/>
            <p:cNvSpPr>
              <a:spLocks/>
            </p:cNvSpPr>
            <p:nvPr/>
          </p:nvSpPr>
          <p:spPr bwMode="auto">
            <a:xfrm>
              <a:off x="5325" y="1044"/>
              <a:ext cx="21" cy="21"/>
            </a:xfrm>
            <a:custGeom>
              <a:avLst/>
              <a:gdLst>
                <a:gd name="T0" fmla="*/ 0 w 15"/>
                <a:gd name="T1" fmla="*/ 8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2 h 15"/>
                <a:gd name="T10" fmla="*/ 1 w 15"/>
                <a:gd name="T11" fmla="*/ 8 h 15"/>
                <a:gd name="T12" fmla="*/ 1 w 15"/>
                <a:gd name="T13" fmla="*/ 8 h 15"/>
                <a:gd name="T14" fmla="*/ 7 w 15"/>
                <a:gd name="T15" fmla="*/ 14 h 15"/>
                <a:gd name="T16" fmla="*/ 7 w 15"/>
                <a:gd name="T17" fmla="*/ 14 h 15"/>
                <a:gd name="T18" fmla="*/ 13 w 15"/>
                <a:gd name="T19" fmla="*/ 8 h 15"/>
                <a:gd name="T20" fmla="*/ 13 w 15"/>
                <a:gd name="T21" fmla="*/ 8 h 15"/>
                <a:gd name="T22" fmla="*/ 7 w 15"/>
                <a:gd name="T23" fmla="*/ 2 h 15"/>
                <a:gd name="T24" fmla="*/ 7 w 15"/>
                <a:gd name="T25" fmla="*/ 2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1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Oval 743"/>
            <p:cNvSpPr>
              <a:spLocks noChangeArrowheads="1"/>
            </p:cNvSpPr>
            <p:nvPr/>
          </p:nvSpPr>
          <p:spPr bwMode="auto">
            <a:xfrm>
              <a:off x="4433" y="2021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744"/>
            <p:cNvSpPr>
              <a:spLocks/>
            </p:cNvSpPr>
            <p:nvPr/>
          </p:nvSpPr>
          <p:spPr bwMode="auto">
            <a:xfrm>
              <a:off x="4432" y="2019"/>
              <a:ext cx="22" cy="21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1 h 15"/>
                <a:gd name="T8" fmla="*/ 8 w 16"/>
                <a:gd name="T9" fmla="*/ 1 h 15"/>
                <a:gd name="T10" fmla="*/ 2 w 16"/>
                <a:gd name="T11" fmla="*/ 7 h 15"/>
                <a:gd name="T12" fmla="*/ 2 w 16"/>
                <a:gd name="T13" fmla="*/ 7 h 15"/>
                <a:gd name="T14" fmla="*/ 8 w 16"/>
                <a:gd name="T15" fmla="*/ 13 h 15"/>
                <a:gd name="T16" fmla="*/ 8 w 16"/>
                <a:gd name="T17" fmla="*/ 13 h 15"/>
                <a:gd name="T18" fmla="*/ 14 w 16"/>
                <a:gd name="T19" fmla="*/ 7 h 15"/>
                <a:gd name="T20" fmla="*/ 14 w 16"/>
                <a:gd name="T21" fmla="*/ 7 h 15"/>
                <a:gd name="T22" fmla="*/ 8 w 16"/>
                <a:gd name="T23" fmla="*/ 1 h 15"/>
                <a:gd name="T24" fmla="*/ 8 w 16"/>
                <a:gd name="T25" fmla="*/ 1 h 15"/>
                <a:gd name="T26" fmla="*/ 8 w 16"/>
                <a:gd name="T27" fmla="*/ 1 h 15"/>
                <a:gd name="T28" fmla="*/ 8 w 16"/>
                <a:gd name="T29" fmla="*/ 0 h 15"/>
                <a:gd name="T30" fmla="*/ 16 w 16"/>
                <a:gd name="T31" fmla="*/ 7 h 15"/>
                <a:gd name="T32" fmla="*/ 16 w 16"/>
                <a:gd name="T33" fmla="*/ 7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5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Oval 745"/>
            <p:cNvSpPr>
              <a:spLocks noChangeArrowheads="1"/>
            </p:cNvSpPr>
            <p:nvPr/>
          </p:nvSpPr>
          <p:spPr bwMode="auto">
            <a:xfrm>
              <a:off x="4392" y="369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746"/>
            <p:cNvSpPr>
              <a:spLocks/>
            </p:cNvSpPr>
            <p:nvPr/>
          </p:nvSpPr>
          <p:spPr bwMode="auto">
            <a:xfrm>
              <a:off x="4391" y="3694"/>
              <a:ext cx="22" cy="23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8 w 16"/>
                <a:gd name="T5" fmla="*/ 0 h 16"/>
                <a:gd name="T6" fmla="*/ 8 w 16"/>
                <a:gd name="T7" fmla="*/ 1 h 16"/>
                <a:gd name="T8" fmla="*/ 8 w 16"/>
                <a:gd name="T9" fmla="*/ 2 h 16"/>
                <a:gd name="T10" fmla="*/ 2 w 16"/>
                <a:gd name="T11" fmla="*/ 8 h 16"/>
                <a:gd name="T12" fmla="*/ 2 w 16"/>
                <a:gd name="T13" fmla="*/ 8 h 16"/>
                <a:gd name="T14" fmla="*/ 8 w 16"/>
                <a:gd name="T15" fmla="*/ 14 h 16"/>
                <a:gd name="T16" fmla="*/ 8 w 16"/>
                <a:gd name="T17" fmla="*/ 14 h 16"/>
                <a:gd name="T18" fmla="*/ 14 w 16"/>
                <a:gd name="T19" fmla="*/ 8 h 16"/>
                <a:gd name="T20" fmla="*/ 14 w 16"/>
                <a:gd name="T21" fmla="*/ 8 h 16"/>
                <a:gd name="T22" fmla="*/ 8 w 16"/>
                <a:gd name="T23" fmla="*/ 2 h 16"/>
                <a:gd name="T24" fmla="*/ 8 w 16"/>
                <a:gd name="T25" fmla="*/ 2 h 16"/>
                <a:gd name="T26" fmla="*/ 8 w 16"/>
                <a:gd name="T27" fmla="*/ 1 h 16"/>
                <a:gd name="T28" fmla="*/ 8 w 16"/>
                <a:gd name="T29" fmla="*/ 0 h 16"/>
                <a:gd name="T30" fmla="*/ 16 w 16"/>
                <a:gd name="T31" fmla="*/ 8 h 16"/>
                <a:gd name="T32" fmla="*/ 16 w 16"/>
                <a:gd name="T33" fmla="*/ 8 h 16"/>
                <a:gd name="T34" fmla="*/ 8 w 16"/>
                <a:gd name="T35" fmla="*/ 16 h 16"/>
                <a:gd name="T36" fmla="*/ 8 w 16"/>
                <a:gd name="T37" fmla="*/ 16 h 16"/>
                <a:gd name="T38" fmla="*/ 0 w 1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Oval 747"/>
            <p:cNvSpPr>
              <a:spLocks noChangeArrowheads="1"/>
            </p:cNvSpPr>
            <p:nvPr/>
          </p:nvSpPr>
          <p:spPr bwMode="auto">
            <a:xfrm>
              <a:off x="3329" y="3486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748"/>
            <p:cNvSpPr>
              <a:spLocks/>
            </p:cNvSpPr>
            <p:nvPr/>
          </p:nvSpPr>
          <p:spPr bwMode="auto">
            <a:xfrm>
              <a:off x="3328" y="3486"/>
              <a:ext cx="22" cy="21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0 h 15"/>
                <a:gd name="T8" fmla="*/ 8 w 16"/>
                <a:gd name="T9" fmla="*/ 1 h 15"/>
                <a:gd name="T10" fmla="*/ 2 w 16"/>
                <a:gd name="T11" fmla="*/ 7 h 15"/>
                <a:gd name="T12" fmla="*/ 2 w 16"/>
                <a:gd name="T13" fmla="*/ 7 h 15"/>
                <a:gd name="T14" fmla="*/ 8 w 16"/>
                <a:gd name="T15" fmla="*/ 13 h 15"/>
                <a:gd name="T16" fmla="*/ 8 w 16"/>
                <a:gd name="T17" fmla="*/ 13 h 15"/>
                <a:gd name="T18" fmla="*/ 14 w 16"/>
                <a:gd name="T19" fmla="*/ 7 h 15"/>
                <a:gd name="T20" fmla="*/ 14 w 16"/>
                <a:gd name="T21" fmla="*/ 7 h 15"/>
                <a:gd name="T22" fmla="*/ 8 w 16"/>
                <a:gd name="T23" fmla="*/ 1 h 15"/>
                <a:gd name="T24" fmla="*/ 8 w 16"/>
                <a:gd name="T25" fmla="*/ 1 h 15"/>
                <a:gd name="T26" fmla="*/ 8 w 16"/>
                <a:gd name="T27" fmla="*/ 0 h 15"/>
                <a:gd name="T28" fmla="*/ 8 w 16"/>
                <a:gd name="T29" fmla="*/ 0 h 15"/>
                <a:gd name="T30" fmla="*/ 16 w 16"/>
                <a:gd name="T31" fmla="*/ 7 h 15"/>
                <a:gd name="T32" fmla="*/ 16 w 16"/>
                <a:gd name="T33" fmla="*/ 7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5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Oval 749"/>
            <p:cNvSpPr>
              <a:spLocks noChangeArrowheads="1"/>
            </p:cNvSpPr>
            <p:nvPr/>
          </p:nvSpPr>
          <p:spPr bwMode="auto">
            <a:xfrm>
              <a:off x="4725" y="2689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750"/>
            <p:cNvSpPr>
              <a:spLocks/>
            </p:cNvSpPr>
            <p:nvPr/>
          </p:nvSpPr>
          <p:spPr bwMode="auto">
            <a:xfrm>
              <a:off x="4723" y="2687"/>
              <a:ext cx="22" cy="22"/>
            </a:xfrm>
            <a:custGeom>
              <a:avLst/>
              <a:gdLst>
                <a:gd name="T0" fmla="*/ 0 w 15"/>
                <a:gd name="T1" fmla="*/ 7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1 h 15"/>
                <a:gd name="T10" fmla="*/ 2 w 15"/>
                <a:gd name="T11" fmla="*/ 7 h 15"/>
                <a:gd name="T12" fmla="*/ 2 w 15"/>
                <a:gd name="T13" fmla="*/ 7 h 15"/>
                <a:gd name="T14" fmla="*/ 7 w 15"/>
                <a:gd name="T15" fmla="*/ 13 h 15"/>
                <a:gd name="T16" fmla="*/ 7 w 15"/>
                <a:gd name="T17" fmla="*/ 13 h 15"/>
                <a:gd name="T18" fmla="*/ 13 w 15"/>
                <a:gd name="T19" fmla="*/ 7 h 15"/>
                <a:gd name="T20" fmla="*/ 13 w 15"/>
                <a:gd name="T21" fmla="*/ 7 h 15"/>
                <a:gd name="T22" fmla="*/ 7 w 15"/>
                <a:gd name="T23" fmla="*/ 1 h 15"/>
                <a:gd name="T24" fmla="*/ 7 w 15"/>
                <a:gd name="T25" fmla="*/ 1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4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3" y="11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1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Oval 751"/>
            <p:cNvSpPr>
              <a:spLocks noChangeArrowheads="1"/>
            </p:cNvSpPr>
            <p:nvPr/>
          </p:nvSpPr>
          <p:spPr bwMode="auto">
            <a:xfrm>
              <a:off x="2274" y="1170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752"/>
            <p:cNvSpPr>
              <a:spLocks/>
            </p:cNvSpPr>
            <p:nvPr/>
          </p:nvSpPr>
          <p:spPr bwMode="auto">
            <a:xfrm>
              <a:off x="2273" y="1168"/>
              <a:ext cx="23" cy="23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8 w 16"/>
                <a:gd name="T5" fmla="*/ 0 h 16"/>
                <a:gd name="T6" fmla="*/ 8 w 16"/>
                <a:gd name="T7" fmla="*/ 1 h 16"/>
                <a:gd name="T8" fmla="*/ 8 w 16"/>
                <a:gd name="T9" fmla="*/ 2 h 16"/>
                <a:gd name="T10" fmla="*/ 2 w 16"/>
                <a:gd name="T11" fmla="*/ 8 h 16"/>
                <a:gd name="T12" fmla="*/ 2 w 16"/>
                <a:gd name="T13" fmla="*/ 8 h 16"/>
                <a:gd name="T14" fmla="*/ 8 w 16"/>
                <a:gd name="T15" fmla="*/ 14 h 16"/>
                <a:gd name="T16" fmla="*/ 8 w 16"/>
                <a:gd name="T17" fmla="*/ 14 h 16"/>
                <a:gd name="T18" fmla="*/ 14 w 16"/>
                <a:gd name="T19" fmla="*/ 8 h 16"/>
                <a:gd name="T20" fmla="*/ 14 w 16"/>
                <a:gd name="T21" fmla="*/ 8 h 16"/>
                <a:gd name="T22" fmla="*/ 8 w 16"/>
                <a:gd name="T23" fmla="*/ 2 h 16"/>
                <a:gd name="T24" fmla="*/ 8 w 16"/>
                <a:gd name="T25" fmla="*/ 2 h 16"/>
                <a:gd name="T26" fmla="*/ 8 w 16"/>
                <a:gd name="T27" fmla="*/ 1 h 16"/>
                <a:gd name="T28" fmla="*/ 8 w 16"/>
                <a:gd name="T29" fmla="*/ 0 h 16"/>
                <a:gd name="T30" fmla="*/ 16 w 16"/>
                <a:gd name="T31" fmla="*/ 8 h 16"/>
                <a:gd name="T32" fmla="*/ 16 w 16"/>
                <a:gd name="T33" fmla="*/ 8 h 16"/>
                <a:gd name="T34" fmla="*/ 8 w 16"/>
                <a:gd name="T35" fmla="*/ 16 h 16"/>
                <a:gd name="T36" fmla="*/ 8 w 16"/>
                <a:gd name="T37" fmla="*/ 16 h 16"/>
                <a:gd name="T38" fmla="*/ 0 w 1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Oval 753"/>
            <p:cNvSpPr>
              <a:spLocks noChangeArrowheads="1"/>
            </p:cNvSpPr>
            <p:nvPr/>
          </p:nvSpPr>
          <p:spPr bwMode="auto">
            <a:xfrm>
              <a:off x="4655" y="2162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754"/>
            <p:cNvSpPr>
              <a:spLocks/>
            </p:cNvSpPr>
            <p:nvPr/>
          </p:nvSpPr>
          <p:spPr bwMode="auto">
            <a:xfrm>
              <a:off x="4655" y="2161"/>
              <a:ext cx="22" cy="22"/>
            </a:xfrm>
            <a:custGeom>
              <a:avLst/>
              <a:gdLst>
                <a:gd name="T0" fmla="*/ 0 w 15"/>
                <a:gd name="T1" fmla="*/ 8 h 16"/>
                <a:gd name="T2" fmla="*/ 7 w 15"/>
                <a:gd name="T3" fmla="*/ 0 h 16"/>
                <a:gd name="T4" fmla="*/ 7 w 15"/>
                <a:gd name="T5" fmla="*/ 0 h 16"/>
                <a:gd name="T6" fmla="*/ 7 w 15"/>
                <a:gd name="T7" fmla="*/ 1 h 16"/>
                <a:gd name="T8" fmla="*/ 7 w 15"/>
                <a:gd name="T9" fmla="*/ 2 h 16"/>
                <a:gd name="T10" fmla="*/ 1 w 15"/>
                <a:gd name="T11" fmla="*/ 8 h 16"/>
                <a:gd name="T12" fmla="*/ 1 w 15"/>
                <a:gd name="T13" fmla="*/ 8 h 16"/>
                <a:gd name="T14" fmla="*/ 7 w 15"/>
                <a:gd name="T15" fmla="*/ 14 h 16"/>
                <a:gd name="T16" fmla="*/ 7 w 15"/>
                <a:gd name="T17" fmla="*/ 14 h 16"/>
                <a:gd name="T18" fmla="*/ 13 w 15"/>
                <a:gd name="T19" fmla="*/ 8 h 16"/>
                <a:gd name="T20" fmla="*/ 13 w 15"/>
                <a:gd name="T21" fmla="*/ 8 h 16"/>
                <a:gd name="T22" fmla="*/ 7 w 15"/>
                <a:gd name="T23" fmla="*/ 2 h 16"/>
                <a:gd name="T24" fmla="*/ 7 w 15"/>
                <a:gd name="T25" fmla="*/ 2 h 16"/>
                <a:gd name="T26" fmla="*/ 7 w 15"/>
                <a:gd name="T27" fmla="*/ 1 h 16"/>
                <a:gd name="T28" fmla="*/ 7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7 w 15"/>
                <a:gd name="T35" fmla="*/ 16 h 16"/>
                <a:gd name="T36" fmla="*/ 7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1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Oval 755"/>
            <p:cNvSpPr>
              <a:spLocks noChangeArrowheads="1"/>
            </p:cNvSpPr>
            <p:nvPr/>
          </p:nvSpPr>
          <p:spPr bwMode="auto">
            <a:xfrm>
              <a:off x="5118" y="2730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756"/>
            <p:cNvSpPr>
              <a:spLocks/>
            </p:cNvSpPr>
            <p:nvPr/>
          </p:nvSpPr>
          <p:spPr bwMode="auto">
            <a:xfrm>
              <a:off x="5117" y="2729"/>
              <a:ext cx="21" cy="21"/>
            </a:xfrm>
            <a:custGeom>
              <a:avLst/>
              <a:gdLst>
                <a:gd name="T0" fmla="*/ 0 w 15"/>
                <a:gd name="T1" fmla="*/ 8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2 h 15"/>
                <a:gd name="T10" fmla="*/ 1 w 15"/>
                <a:gd name="T11" fmla="*/ 8 h 15"/>
                <a:gd name="T12" fmla="*/ 1 w 15"/>
                <a:gd name="T13" fmla="*/ 8 h 15"/>
                <a:gd name="T14" fmla="*/ 7 w 15"/>
                <a:gd name="T15" fmla="*/ 13 h 15"/>
                <a:gd name="T16" fmla="*/ 7 w 15"/>
                <a:gd name="T17" fmla="*/ 13 h 15"/>
                <a:gd name="T18" fmla="*/ 13 w 15"/>
                <a:gd name="T19" fmla="*/ 8 h 15"/>
                <a:gd name="T20" fmla="*/ 13 w 15"/>
                <a:gd name="T21" fmla="*/ 8 h 15"/>
                <a:gd name="T22" fmla="*/ 7 w 15"/>
                <a:gd name="T23" fmla="*/ 2 h 15"/>
                <a:gd name="T24" fmla="*/ 7 w 15"/>
                <a:gd name="T25" fmla="*/ 2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4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4"/>
                    <a:pt x="11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Oval 757"/>
            <p:cNvSpPr>
              <a:spLocks noChangeArrowheads="1"/>
            </p:cNvSpPr>
            <p:nvPr/>
          </p:nvSpPr>
          <p:spPr bwMode="auto">
            <a:xfrm>
              <a:off x="5008" y="284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758"/>
            <p:cNvSpPr>
              <a:spLocks/>
            </p:cNvSpPr>
            <p:nvPr/>
          </p:nvSpPr>
          <p:spPr bwMode="auto">
            <a:xfrm>
              <a:off x="5006" y="2839"/>
              <a:ext cx="22" cy="21"/>
            </a:xfrm>
            <a:custGeom>
              <a:avLst/>
              <a:gdLst>
                <a:gd name="T0" fmla="*/ 0 w 15"/>
                <a:gd name="T1" fmla="*/ 7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1 h 15"/>
                <a:gd name="T10" fmla="*/ 1 w 15"/>
                <a:gd name="T11" fmla="*/ 7 h 15"/>
                <a:gd name="T12" fmla="*/ 1 w 15"/>
                <a:gd name="T13" fmla="*/ 7 h 15"/>
                <a:gd name="T14" fmla="*/ 7 w 15"/>
                <a:gd name="T15" fmla="*/ 13 h 15"/>
                <a:gd name="T16" fmla="*/ 7 w 15"/>
                <a:gd name="T17" fmla="*/ 13 h 15"/>
                <a:gd name="T18" fmla="*/ 13 w 15"/>
                <a:gd name="T19" fmla="*/ 7 h 15"/>
                <a:gd name="T20" fmla="*/ 13 w 15"/>
                <a:gd name="T21" fmla="*/ 7 h 15"/>
                <a:gd name="T22" fmla="*/ 7 w 15"/>
                <a:gd name="T23" fmla="*/ 1 h 15"/>
                <a:gd name="T24" fmla="*/ 7 w 15"/>
                <a:gd name="T25" fmla="*/ 1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1"/>
                    <a:pt x="4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3" y="11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1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Oval 759"/>
            <p:cNvSpPr>
              <a:spLocks noChangeArrowheads="1"/>
            </p:cNvSpPr>
            <p:nvPr/>
          </p:nvSpPr>
          <p:spPr bwMode="auto">
            <a:xfrm>
              <a:off x="4868" y="2665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760"/>
            <p:cNvSpPr>
              <a:spLocks/>
            </p:cNvSpPr>
            <p:nvPr/>
          </p:nvSpPr>
          <p:spPr bwMode="auto">
            <a:xfrm>
              <a:off x="4866" y="2665"/>
              <a:ext cx="22" cy="21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0 h 15"/>
                <a:gd name="T8" fmla="*/ 8 w 15"/>
                <a:gd name="T9" fmla="*/ 1 h 15"/>
                <a:gd name="T10" fmla="*/ 2 w 15"/>
                <a:gd name="T11" fmla="*/ 7 h 15"/>
                <a:gd name="T12" fmla="*/ 2 w 15"/>
                <a:gd name="T13" fmla="*/ 7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7 h 15"/>
                <a:gd name="T20" fmla="*/ 14 w 15"/>
                <a:gd name="T21" fmla="*/ 7 h 15"/>
                <a:gd name="T22" fmla="*/ 8 w 15"/>
                <a:gd name="T23" fmla="*/ 1 h 15"/>
                <a:gd name="T24" fmla="*/ 8 w 15"/>
                <a:gd name="T25" fmla="*/ 1 h 15"/>
                <a:gd name="T26" fmla="*/ 8 w 15"/>
                <a:gd name="T27" fmla="*/ 0 h 15"/>
                <a:gd name="T28" fmla="*/ 8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4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Oval 761"/>
            <p:cNvSpPr>
              <a:spLocks noChangeArrowheads="1"/>
            </p:cNvSpPr>
            <p:nvPr/>
          </p:nvSpPr>
          <p:spPr bwMode="auto">
            <a:xfrm>
              <a:off x="4340" y="313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762"/>
            <p:cNvSpPr>
              <a:spLocks/>
            </p:cNvSpPr>
            <p:nvPr/>
          </p:nvSpPr>
          <p:spPr bwMode="auto">
            <a:xfrm>
              <a:off x="4338" y="3131"/>
              <a:ext cx="22" cy="22"/>
            </a:xfrm>
            <a:custGeom>
              <a:avLst/>
              <a:gdLst>
                <a:gd name="T0" fmla="*/ 0 w 15"/>
                <a:gd name="T1" fmla="*/ 8 h 16"/>
                <a:gd name="T2" fmla="*/ 8 w 15"/>
                <a:gd name="T3" fmla="*/ 0 h 16"/>
                <a:gd name="T4" fmla="*/ 8 w 15"/>
                <a:gd name="T5" fmla="*/ 0 h 16"/>
                <a:gd name="T6" fmla="*/ 8 w 15"/>
                <a:gd name="T7" fmla="*/ 1 h 16"/>
                <a:gd name="T8" fmla="*/ 8 w 15"/>
                <a:gd name="T9" fmla="*/ 2 h 16"/>
                <a:gd name="T10" fmla="*/ 2 w 15"/>
                <a:gd name="T11" fmla="*/ 8 h 16"/>
                <a:gd name="T12" fmla="*/ 2 w 15"/>
                <a:gd name="T13" fmla="*/ 8 h 16"/>
                <a:gd name="T14" fmla="*/ 8 w 15"/>
                <a:gd name="T15" fmla="*/ 14 h 16"/>
                <a:gd name="T16" fmla="*/ 8 w 15"/>
                <a:gd name="T17" fmla="*/ 14 h 16"/>
                <a:gd name="T18" fmla="*/ 14 w 15"/>
                <a:gd name="T19" fmla="*/ 8 h 16"/>
                <a:gd name="T20" fmla="*/ 14 w 15"/>
                <a:gd name="T21" fmla="*/ 8 h 16"/>
                <a:gd name="T22" fmla="*/ 8 w 15"/>
                <a:gd name="T23" fmla="*/ 2 h 16"/>
                <a:gd name="T24" fmla="*/ 8 w 15"/>
                <a:gd name="T25" fmla="*/ 2 h 16"/>
                <a:gd name="T26" fmla="*/ 8 w 15"/>
                <a:gd name="T27" fmla="*/ 1 h 16"/>
                <a:gd name="T28" fmla="*/ 8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8 w 15"/>
                <a:gd name="T35" fmla="*/ 16 h 16"/>
                <a:gd name="T36" fmla="*/ 8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3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Oval 763"/>
            <p:cNvSpPr>
              <a:spLocks noChangeArrowheads="1"/>
            </p:cNvSpPr>
            <p:nvPr/>
          </p:nvSpPr>
          <p:spPr bwMode="auto">
            <a:xfrm>
              <a:off x="5209" y="341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764"/>
            <p:cNvSpPr>
              <a:spLocks/>
            </p:cNvSpPr>
            <p:nvPr/>
          </p:nvSpPr>
          <p:spPr bwMode="auto">
            <a:xfrm>
              <a:off x="5207" y="3411"/>
              <a:ext cx="22" cy="21"/>
            </a:xfrm>
            <a:custGeom>
              <a:avLst/>
              <a:gdLst>
                <a:gd name="T0" fmla="*/ 0 w 15"/>
                <a:gd name="T1" fmla="*/ 8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2 h 15"/>
                <a:gd name="T10" fmla="*/ 1 w 15"/>
                <a:gd name="T11" fmla="*/ 8 h 15"/>
                <a:gd name="T12" fmla="*/ 1 w 15"/>
                <a:gd name="T13" fmla="*/ 8 h 15"/>
                <a:gd name="T14" fmla="*/ 7 w 15"/>
                <a:gd name="T15" fmla="*/ 14 h 15"/>
                <a:gd name="T16" fmla="*/ 7 w 15"/>
                <a:gd name="T17" fmla="*/ 14 h 15"/>
                <a:gd name="T18" fmla="*/ 13 w 15"/>
                <a:gd name="T19" fmla="*/ 8 h 15"/>
                <a:gd name="T20" fmla="*/ 13 w 15"/>
                <a:gd name="T21" fmla="*/ 8 h 15"/>
                <a:gd name="T22" fmla="*/ 7 w 15"/>
                <a:gd name="T23" fmla="*/ 2 h 15"/>
                <a:gd name="T24" fmla="*/ 7 w 15"/>
                <a:gd name="T25" fmla="*/ 2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1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Oval 765"/>
            <p:cNvSpPr>
              <a:spLocks noChangeArrowheads="1"/>
            </p:cNvSpPr>
            <p:nvPr/>
          </p:nvSpPr>
          <p:spPr bwMode="auto">
            <a:xfrm>
              <a:off x="4971" y="332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766"/>
            <p:cNvSpPr>
              <a:spLocks/>
            </p:cNvSpPr>
            <p:nvPr/>
          </p:nvSpPr>
          <p:spPr bwMode="auto">
            <a:xfrm>
              <a:off x="4971" y="3325"/>
              <a:ext cx="21" cy="21"/>
            </a:xfrm>
            <a:custGeom>
              <a:avLst/>
              <a:gdLst>
                <a:gd name="T0" fmla="*/ 0 w 15"/>
                <a:gd name="T1" fmla="*/ 7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0 h 15"/>
                <a:gd name="T8" fmla="*/ 7 w 15"/>
                <a:gd name="T9" fmla="*/ 1 h 15"/>
                <a:gd name="T10" fmla="*/ 1 w 15"/>
                <a:gd name="T11" fmla="*/ 7 h 15"/>
                <a:gd name="T12" fmla="*/ 1 w 15"/>
                <a:gd name="T13" fmla="*/ 7 h 15"/>
                <a:gd name="T14" fmla="*/ 7 w 15"/>
                <a:gd name="T15" fmla="*/ 13 h 15"/>
                <a:gd name="T16" fmla="*/ 7 w 15"/>
                <a:gd name="T17" fmla="*/ 13 h 15"/>
                <a:gd name="T18" fmla="*/ 13 w 15"/>
                <a:gd name="T19" fmla="*/ 7 h 15"/>
                <a:gd name="T20" fmla="*/ 13 w 15"/>
                <a:gd name="T21" fmla="*/ 7 h 15"/>
                <a:gd name="T22" fmla="*/ 7 w 15"/>
                <a:gd name="T23" fmla="*/ 1 h 15"/>
                <a:gd name="T24" fmla="*/ 7 w 15"/>
                <a:gd name="T25" fmla="*/ 1 h 15"/>
                <a:gd name="T26" fmla="*/ 7 w 15"/>
                <a:gd name="T27" fmla="*/ 0 h 15"/>
                <a:gd name="T28" fmla="*/ 7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4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1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1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Oval 767"/>
            <p:cNvSpPr>
              <a:spLocks noChangeArrowheads="1"/>
            </p:cNvSpPr>
            <p:nvPr/>
          </p:nvSpPr>
          <p:spPr bwMode="auto">
            <a:xfrm>
              <a:off x="4629" y="305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768"/>
            <p:cNvSpPr>
              <a:spLocks/>
            </p:cNvSpPr>
            <p:nvPr/>
          </p:nvSpPr>
          <p:spPr bwMode="auto">
            <a:xfrm>
              <a:off x="4627" y="3056"/>
              <a:ext cx="23" cy="22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8 w 16"/>
                <a:gd name="T5" fmla="*/ 0 h 16"/>
                <a:gd name="T6" fmla="*/ 8 w 16"/>
                <a:gd name="T7" fmla="*/ 1 h 16"/>
                <a:gd name="T8" fmla="*/ 8 w 16"/>
                <a:gd name="T9" fmla="*/ 2 h 16"/>
                <a:gd name="T10" fmla="*/ 2 w 16"/>
                <a:gd name="T11" fmla="*/ 8 h 16"/>
                <a:gd name="T12" fmla="*/ 2 w 16"/>
                <a:gd name="T13" fmla="*/ 8 h 16"/>
                <a:gd name="T14" fmla="*/ 8 w 16"/>
                <a:gd name="T15" fmla="*/ 14 h 16"/>
                <a:gd name="T16" fmla="*/ 8 w 16"/>
                <a:gd name="T17" fmla="*/ 14 h 16"/>
                <a:gd name="T18" fmla="*/ 14 w 16"/>
                <a:gd name="T19" fmla="*/ 8 h 16"/>
                <a:gd name="T20" fmla="*/ 14 w 16"/>
                <a:gd name="T21" fmla="*/ 8 h 16"/>
                <a:gd name="T22" fmla="*/ 8 w 16"/>
                <a:gd name="T23" fmla="*/ 2 h 16"/>
                <a:gd name="T24" fmla="*/ 8 w 16"/>
                <a:gd name="T25" fmla="*/ 2 h 16"/>
                <a:gd name="T26" fmla="*/ 8 w 16"/>
                <a:gd name="T27" fmla="*/ 1 h 16"/>
                <a:gd name="T28" fmla="*/ 8 w 16"/>
                <a:gd name="T29" fmla="*/ 0 h 16"/>
                <a:gd name="T30" fmla="*/ 16 w 16"/>
                <a:gd name="T31" fmla="*/ 8 h 16"/>
                <a:gd name="T32" fmla="*/ 16 w 16"/>
                <a:gd name="T33" fmla="*/ 8 h 16"/>
                <a:gd name="T34" fmla="*/ 8 w 16"/>
                <a:gd name="T35" fmla="*/ 16 h 16"/>
                <a:gd name="T36" fmla="*/ 8 w 16"/>
                <a:gd name="T37" fmla="*/ 16 h 16"/>
                <a:gd name="T38" fmla="*/ 0 w 1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Oval 769"/>
            <p:cNvSpPr>
              <a:spLocks noChangeArrowheads="1"/>
            </p:cNvSpPr>
            <p:nvPr/>
          </p:nvSpPr>
          <p:spPr bwMode="auto">
            <a:xfrm>
              <a:off x="4454" y="2864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770"/>
            <p:cNvSpPr>
              <a:spLocks/>
            </p:cNvSpPr>
            <p:nvPr/>
          </p:nvSpPr>
          <p:spPr bwMode="auto">
            <a:xfrm>
              <a:off x="4453" y="2863"/>
              <a:ext cx="21" cy="23"/>
            </a:xfrm>
            <a:custGeom>
              <a:avLst/>
              <a:gdLst>
                <a:gd name="T0" fmla="*/ 0 w 15"/>
                <a:gd name="T1" fmla="*/ 8 h 16"/>
                <a:gd name="T2" fmla="*/ 8 w 15"/>
                <a:gd name="T3" fmla="*/ 0 h 16"/>
                <a:gd name="T4" fmla="*/ 8 w 15"/>
                <a:gd name="T5" fmla="*/ 0 h 16"/>
                <a:gd name="T6" fmla="*/ 8 w 15"/>
                <a:gd name="T7" fmla="*/ 1 h 16"/>
                <a:gd name="T8" fmla="*/ 8 w 15"/>
                <a:gd name="T9" fmla="*/ 2 h 16"/>
                <a:gd name="T10" fmla="*/ 2 w 15"/>
                <a:gd name="T11" fmla="*/ 8 h 16"/>
                <a:gd name="T12" fmla="*/ 2 w 15"/>
                <a:gd name="T13" fmla="*/ 8 h 16"/>
                <a:gd name="T14" fmla="*/ 8 w 15"/>
                <a:gd name="T15" fmla="*/ 14 h 16"/>
                <a:gd name="T16" fmla="*/ 8 w 15"/>
                <a:gd name="T17" fmla="*/ 14 h 16"/>
                <a:gd name="T18" fmla="*/ 14 w 15"/>
                <a:gd name="T19" fmla="*/ 8 h 16"/>
                <a:gd name="T20" fmla="*/ 14 w 15"/>
                <a:gd name="T21" fmla="*/ 8 h 16"/>
                <a:gd name="T22" fmla="*/ 8 w 15"/>
                <a:gd name="T23" fmla="*/ 2 h 16"/>
                <a:gd name="T24" fmla="*/ 8 w 15"/>
                <a:gd name="T25" fmla="*/ 2 h 16"/>
                <a:gd name="T26" fmla="*/ 8 w 15"/>
                <a:gd name="T27" fmla="*/ 1 h 16"/>
                <a:gd name="T28" fmla="*/ 8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8 w 15"/>
                <a:gd name="T35" fmla="*/ 16 h 16"/>
                <a:gd name="T36" fmla="*/ 8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Oval 771"/>
            <p:cNvSpPr>
              <a:spLocks noChangeArrowheads="1"/>
            </p:cNvSpPr>
            <p:nvPr/>
          </p:nvSpPr>
          <p:spPr bwMode="auto">
            <a:xfrm>
              <a:off x="4378" y="2390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772"/>
            <p:cNvSpPr>
              <a:spLocks/>
            </p:cNvSpPr>
            <p:nvPr/>
          </p:nvSpPr>
          <p:spPr bwMode="auto">
            <a:xfrm>
              <a:off x="4377" y="2390"/>
              <a:ext cx="21" cy="21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0 h 15"/>
                <a:gd name="T8" fmla="*/ 8 w 15"/>
                <a:gd name="T9" fmla="*/ 1 h 15"/>
                <a:gd name="T10" fmla="*/ 2 w 15"/>
                <a:gd name="T11" fmla="*/ 7 h 15"/>
                <a:gd name="T12" fmla="*/ 2 w 15"/>
                <a:gd name="T13" fmla="*/ 7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7 h 15"/>
                <a:gd name="T20" fmla="*/ 14 w 15"/>
                <a:gd name="T21" fmla="*/ 7 h 15"/>
                <a:gd name="T22" fmla="*/ 8 w 15"/>
                <a:gd name="T23" fmla="*/ 1 h 15"/>
                <a:gd name="T24" fmla="*/ 8 w 15"/>
                <a:gd name="T25" fmla="*/ 1 h 15"/>
                <a:gd name="T26" fmla="*/ 8 w 15"/>
                <a:gd name="T27" fmla="*/ 0 h 15"/>
                <a:gd name="T28" fmla="*/ 8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5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Oval 773"/>
            <p:cNvSpPr>
              <a:spLocks noChangeArrowheads="1"/>
            </p:cNvSpPr>
            <p:nvPr/>
          </p:nvSpPr>
          <p:spPr bwMode="auto">
            <a:xfrm>
              <a:off x="3311" y="215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774"/>
            <p:cNvSpPr>
              <a:spLocks/>
            </p:cNvSpPr>
            <p:nvPr/>
          </p:nvSpPr>
          <p:spPr bwMode="auto">
            <a:xfrm>
              <a:off x="3309" y="2152"/>
              <a:ext cx="21" cy="21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0 h 15"/>
                <a:gd name="T8" fmla="*/ 8 w 15"/>
                <a:gd name="T9" fmla="*/ 1 h 15"/>
                <a:gd name="T10" fmla="*/ 2 w 15"/>
                <a:gd name="T11" fmla="*/ 7 h 15"/>
                <a:gd name="T12" fmla="*/ 2 w 15"/>
                <a:gd name="T13" fmla="*/ 7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7 h 15"/>
                <a:gd name="T20" fmla="*/ 14 w 15"/>
                <a:gd name="T21" fmla="*/ 7 h 15"/>
                <a:gd name="T22" fmla="*/ 8 w 15"/>
                <a:gd name="T23" fmla="*/ 1 h 15"/>
                <a:gd name="T24" fmla="*/ 8 w 15"/>
                <a:gd name="T25" fmla="*/ 1 h 15"/>
                <a:gd name="T26" fmla="*/ 8 w 15"/>
                <a:gd name="T27" fmla="*/ 0 h 15"/>
                <a:gd name="T28" fmla="*/ 8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4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Oval 775"/>
            <p:cNvSpPr>
              <a:spLocks noChangeArrowheads="1"/>
            </p:cNvSpPr>
            <p:nvPr/>
          </p:nvSpPr>
          <p:spPr bwMode="auto">
            <a:xfrm>
              <a:off x="3499" y="223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776"/>
            <p:cNvSpPr>
              <a:spLocks/>
            </p:cNvSpPr>
            <p:nvPr/>
          </p:nvSpPr>
          <p:spPr bwMode="auto">
            <a:xfrm>
              <a:off x="3497" y="2237"/>
              <a:ext cx="23" cy="23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8 w 16"/>
                <a:gd name="T5" fmla="*/ 0 h 16"/>
                <a:gd name="T6" fmla="*/ 8 w 16"/>
                <a:gd name="T7" fmla="*/ 1 h 16"/>
                <a:gd name="T8" fmla="*/ 8 w 16"/>
                <a:gd name="T9" fmla="*/ 2 h 16"/>
                <a:gd name="T10" fmla="*/ 2 w 16"/>
                <a:gd name="T11" fmla="*/ 8 h 16"/>
                <a:gd name="T12" fmla="*/ 2 w 16"/>
                <a:gd name="T13" fmla="*/ 8 h 16"/>
                <a:gd name="T14" fmla="*/ 8 w 16"/>
                <a:gd name="T15" fmla="*/ 14 h 16"/>
                <a:gd name="T16" fmla="*/ 8 w 16"/>
                <a:gd name="T17" fmla="*/ 14 h 16"/>
                <a:gd name="T18" fmla="*/ 14 w 16"/>
                <a:gd name="T19" fmla="*/ 8 h 16"/>
                <a:gd name="T20" fmla="*/ 14 w 16"/>
                <a:gd name="T21" fmla="*/ 8 h 16"/>
                <a:gd name="T22" fmla="*/ 8 w 16"/>
                <a:gd name="T23" fmla="*/ 2 h 16"/>
                <a:gd name="T24" fmla="*/ 8 w 16"/>
                <a:gd name="T25" fmla="*/ 2 h 16"/>
                <a:gd name="T26" fmla="*/ 8 w 16"/>
                <a:gd name="T27" fmla="*/ 1 h 16"/>
                <a:gd name="T28" fmla="*/ 8 w 16"/>
                <a:gd name="T29" fmla="*/ 0 h 16"/>
                <a:gd name="T30" fmla="*/ 16 w 16"/>
                <a:gd name="T31" fmla="*/ 8 h 16"/>
                <a:gd name="T32" fmla="*/ 16 w 16"/>
                <a:gd name="T33" fmla="*/ 8 h 16"/>
                <a:gd name="T34" fmla="*/ 8 w 16"/>
                <a:gd name="T35" fmla="*/ 16 h 16"/>
                <a:gd name="T36" fmla="*/ 8 w 16"/>
                <a:gd name="T37" fmla="*/ 16 h 16"/>
                <a:gd name="T38" fmla="*/ 0 w 1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Oval 777"/>
            <p:cNvSpPr>
              <a:spLocks noChangeArrowheads="1"/>
            </p:cNvSpPr>
            <p:nvPr/>
          </p:nvSpPr>
          <p:spPr bwMode="auto">
            <a:xfrm>
              <a:off x="3731" y="1972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778"/>
            <p:cNvSpPr>
              <a:spLocks/>
            </p:cNvSpPr>
            <p:nvPr/>
          </p:nvSpPr>
          <p:spPr bwMode="auto">
            <a:xfrm>
              <a:off x="3730" y="1972"/>
              <a:ext cx="21" cy="22"/>
            </a:xfrm>
            <a:custGeom>
              <a:avLst/>
              <a:gdLst>
                <a:gd name="T0" fmla="*/ 0 w 15"/>
                <a:gd name="T1" fmla="*/ 7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0 h 15"/>
                <a:gd name="T8" fmla="*/ 7 w 15"/>
                <a:gd name="T9" fmla="*/ 1 h 15"/>
                <a:gd name="T10" fmla="*/ 1 w 15"/>
                <a:gd name="T11" fmla="*/ 7 h 15"/>
                <a:gd name="T12" fmla="*/ 1 w 15"/>
                <a:gd name="T13" fmla="*/ 7 h 15"/>
                <a:gd name="T14" fmla="*/ 7 w 15"/>
                <a:gd name="T15" fmla="*/ 13 h 15"/>
                <a:gd name="T16" fmla="*/ 7 w 15"/>
                <a:gd name="T17" fmla="*/ 13 h 15"/>
                <a:gd name="T18" fmla="*/ 13 w 15"/>
                <a:gd name="T19" fmla="*/ 7 h 15"/>
                <a:gd name="T20" fmla="*/ 13 w 15"/>
                <a:gd name="T21" fmla="*/ 7 h 15"/>
                <a:gd name="T22" fmla="*/ 7 w 15"/>
                <a:gd name="T23" fmla="*/ 1 h 15"/>
                <a:gd name="T24" fmla="*/ 7 w 15"/>
                <a:gd name="T25" fmla="*/ 1 h 15"/>
                <a:gd name="T26" fmla="*/ 7 w 15"/>
                <a:gd name="T27" fmla="*/ 0 h 15"/>
                <a:gd name="T28" fmla="*/ 7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1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0"/>
                    <a:pt x="4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1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2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Oval 779"/>
            <p:cNvSpPr>
              <a:spLocks noChangeArrowheads="1"/>
            </p:cNvSpPr>
            <p:nvPr/>
          </p:nvSpPr>
          <p:spPr bwMode="auto">
            <a:xfrm>
              <a:off x="4269" y="2029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780"/>
            <p:cNvSpPr>
              <a:spLocks/>
            </p:cNvSpPr>
            <p:nvPr/>
          </p:nvSpPr>
          <p:spPr bwMode="auto">
            <a:xfrm>
              <a:off x="4269" y="2028"/>
              <a:ext cx="21" cy="22"/>
            </a:xfrm>
            <a:custGeom>
              <a:avLst/>
              <a:gdLst>
                <a:gd name="T0" fmla="*/ 0 w 15"/>
                <a:gd name="T1" fmla="*/ 8 h 16"/>
                <a:gd name="T2" fmla="*/ 7 w 15"/>
                <a:gd name="T3" fmla="*/ 0 h 16"/>
                <a:gd name="T4" fmla="*/ 7 w 15"/>
                <a:gd name="T5" fmla="*/ 0 h 16"/>
                <a:gd name="T6" fmla="*/ 7 w 15"/>
                <a:gd name="T7" fmla="*/ 1 h 16"/>
                <a:gd name="T8" fmla="*/ 7 w 15"/>
                <a:gd name="T9" fmla="*/ 2 h 16"/>
                <a:gd name="T10" fmla="*/ 1 w 15"/>
                <a:gd name="T11" fmla="*/ 8 h 16"/>
                <a:gd name="T12" fmla="*/ 1 w 15"/>
                <a:gd name="T13" fmla="*/ 8 h 16"/>
                <a:gd name="T14" fmla="*/ 7 w 15"/>
                <a:gd name="T15" fmla="*/ 14 h 16"/>
                <a:gd name="T16" fmla="*/ 7 w 15"/>
                <a:gd name="T17" fmla="*/ 14 h 16"/>
                <a:gd name="T18" fmla="*/ 13 w 15"/>
                <a:gd name="T19" fmla="*/ 8 h 16"/>
                <a:gd name="T20" fmla="*/ 13 w 15"/>
                <a:gd name="T21" fmla="*/ 8 h 16"/>
                <a:gd name="T22" fmla="*/ 7 w 15"/>
                <a:gd name="T23" fmla="*/ 2 h 16"/>
                <a:gd name="T24" fmla="*/ 7 w 15"/>
                <a:gd name="T25" fmla="*/ 2 h 16"/>
                <a:gd name="T26" fmla="*/ 7 w 15"/>
                <a:gd name="T27" fmla="*/ 1 h 16"/>
                <a:gd name="T28" fmla="*/ 7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7 w 15"/>
                <a:gd name="T35" fmla="*/ 16 h 16"/>
                <a:gd name="T36" fmla="*/ 7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4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1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1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Oval 781"/>
            <p:cNvSpPr>
              <a:spLocks noChangeArrowheads="1"/>
            </p:cNvSpPr>
            <p:nvPr/>
          </p:nvSpPr>
          <p:spPr bwMode="auto">
            <a:xfrm>
              <a:off x="4177" y="170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782"/>
            <p:cNvSpPr>
              <a:spLocks/>
            </p:cNvSpPr>
            <p:nvPr/>
          </p:nvSpPr>
          <p:spPr bwMode="auto">
            <a:xfrm>
              <a:off x="4176" y="1705"/>
              <a:ext cx="21" cy="21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8 h 15"/>
                <a:gd name="T12" fmla="*/ 2 w 15"/>
                <a:gd name="T13" fmla="*/ 8 h 15"/>
                <a:gd name="T14" fmla="*/ 8 w 15"/>
                <a:gd name="T15" fmla="*/ 14 h 15"/>
                <a:gd name="T16" fmla="*/ 8 w 15"/>
                <a:gd name="T17" fmla="*/ 14 h 15"/>
                <a:gd name="T18" fmla="*/ 14 w 15"/>
                <a:gd name="T19" fmla="*/ 8 h 15"/>
                <a:gd name="T20" fmla="*/ 14 w 15"/>
                <a:gd name="T21" fmla="*/ 8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Oval 783"/>
            <p:cNvSpPr>
              <a:spLocks noChangeArrowheads="1"/>
            </p:cNvSpPr>
            <p:nvPr/>
          </p:nvSpPr>
          <p:spPr bwMode="auto">
            <a:xfrm>
              <a:off x="4650" y="1868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784"/>
            <p:cNvSpPr>
              <a:spLocks/>
            </p:cNvSpPr>
            <p:nvPr/>
          </p:nvSpPr>
          <p:spPr bwMode="auto">
            <a:xfrm>
              <a:off x="4648" y="1866"/>
              <a:ext cx="22" cy="21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8 h 15"/>
                <a:gd name="T12" fmla="*/ 2 w 15"/>
                <a:gd name="T13" fmla="*/ 8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8 h 15"/>
                <a:gd name="T20" fmla="*/ 14 w 15"/>
                <a:gd name="T21" fmla="*/ 8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Oval 785"/>
            <p:cNvSpPr>
              <a:spLocks noChangeArrowheads="1"/>
            </p:cNvSpPr>
            <p:nvPr/>
          </p:nvSpPr>
          <p:spPr bwMode="auto">
            <a:xfrm>
              <a:off x="5138" y="151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786"/>
            <p:cNvSpPr>
              <a:spLocks/>
            </p:cNvSpPr>
            <p:nvPr/>
          </p:nvSpPr>
          <p:spPr bwMode="auto">
            <a:xfrm>
              <a:off x="5137" y="1512"/>
              <a:ext cx="21" cy="21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7 h 15"/>
                <a:gd name="T12" fmla="*/ 2 w 15"/>
                <a:gd name="T13" fmla="*/ 7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7 h 15"/>
                <a:gd name="T20" fmla="*/ 14 w 15"/>
                <a:gd name="T21" fmla="*/ 7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4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3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Oval 787"/>
            <p:cNvSpPr>
              <a:spLocks noChangeArrowheads="1"/>
            </p:cNvSpPr>
            <p:nvPr/>
          </p:nvSpPr>
          <p:spPr bwMode="auto">
            <a:xfrm>
              <a:off x="5249" y="1255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788"/>
            <p:cNvSpPr>
              <a:spLocks/>
            </p:cNvSpPr>
            <p:nvPr/>
          </p:nvSpPr>
          <p:spPr bwMode="auto">
            <a:xfrm>
              <a:off x="5247" y="1253"/>
              <a:ext cx="21" cy="23"/>
            </a:xfrm>
            <a:custGeom>
              <a:avLst/>
              <a:gdLst>
                <a:gd name="T0" fmla="*/ 0 w 15"/>
                <a:gd name="T1" fmla="*/ 8 h 16"/>
                <a:gd name="T2" fmla="*/ 8 w 15"/>
                <a:gd name="T3" fmla="*/ 0 h 16"/>
                <a:gd name="T4" fmla="*/ 8 w 15"/>
                <a:gd name="T5" fmla="*/ 0 h 16"/>
                <a:gd name="T6" fmla="*/ 8 w 15"/>
                <a:gd name="T7" fmla="*/ 1 h 16"/>
                <a:gd name="T8" fmla="*/ 8 w 15"/>
                <a:gd name="T9" fmla="*/ 2 h 16"/>
                <a:gd name="T10" fmla="*/ 2 w 15"/>
                <a:gd name="T11" fmla="*/ 8 h 16"/>
                <a:gd name="T12" fmla="*/ 2 w 15"/>
                <a:gd name="T13" fmla="*/ 8 h 16"/>
                <a:gd name="T14" fmla="*/ 8 w 15"/>
                <a:gd name="T15" fmla="*/ 14 h 16"/>
                <a:gd name="T16" fmla="*/ 8 w 15"/>
                <a:gd name="T17" fmla="*/ 14 h 16"/>
                <a:gd name="T18" fmla="*/ 14 w 15"/>
                <a:gd name="T19" fmla="*/ 8 h 16"/>
                <a:gd name="T20" fmla="*/ 14 w 15"/>
                <a:gd name="T21" fmla="*/ 8 h 16"/>
                <a:gd name="T22" fmla="*/ 8 w 15"/>
                <a:gd name="T23" fmla="*/ 2 h 16"/>
                <a:gd name="T24" fmla="*/ 8 w 15"/>
                <a:gd name="T25" fmla="*/ 2 h 16"/>
                <a:gd name="T26" fmla="*/ 8 w 15"/>
                <a:gd name="T27" fmla="*/ 1 h 16"/>
                <a:gd name="T28" fmla="*/ 8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8 w 15"/>
                <a:gd name="T35" fmla="*/ 16 h 16"/>
                <a:gd name="T36" fmla="*/ 8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Oval 789"/>
            <p:cNvSpPr>
              <a:spLocks noChangeArrowheads="1"/>
            </p:cNvSpPr>
            <p:nvPr/>
          </p:nvSpPr>
          <p:spPr bwMode="auto">
            <a:xfrm>
              <a:off x="3952" y="2451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790"/>
            <p:cNvSpPr>
              <a:spLocks/>
            </p:cNvSpPr>
            <p:nvPr/>
          </p:nvSpPr>
          <p:spPr bwMode="auto">
            <a:xfrm>
              <a:off x="3950" y="2450"/>
              <a:ext cx="22" cy="21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8 h 15"/>
                <a:gd name="T12" fmla="*/ 2 w 15"/>
                <a:gd name="T13" fmla="*/ 8 h 15"/>
                <a:gd name="T14" fmla="*/ 8 w 15"/>
                <a:gd name="T15" fmla="*/ 14 h 15"/>
                <a:gd name="T16" fmla="*/ 8 w 15"/>
                <a:gd name="T17" fmla="*/ 14 h 15"/>
                <a:gd name="T18" fmla="*/ 14 w 15"/>
                <a:gd name="T19" fmla="*/ 8 h 15"/>
                <a:gd name="T20" fmla="*/ 14 w 15"/>
                <a:gd name="T21" fmla="*/ 8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Oval 791"/>
            <p:cNvSpPr>
              <a:spLocks noChangeArrowheads="1"/>
            </p:cNvSpPr>
            <p:nvPr/>
          </p:nvSpPr>
          <p:spPr bwMode="auto">
            <a:xfrm>
              <a:off x="3717" y="298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792"/>
            <p:cNvSpPr>
              <a:spLocks/>
            </p:cNvSpPr>
            <p:nvPr/>
          </p:nvSpPr>
          <p:spPr bwMode="auto">
            <a:xfrm>
              <a:off x="3715" y="2981"/>
              <a:ext cx="22" cy="21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1 h 15"/>
                <a:gd name="T10" fmla="*/ 2 w 15"/>
                <a:gd name="T11" fmla="*/ 7 h 15"/>
                <a:gd name="T12" fmla="*/ 2 w 15"/>
                <a:gd name="T13" fmla="*/ 7 h 15"/>
                <a:gd name="T14" fmla="*/ 8 w 15"/>
                <a:gd name="T15" fmla="*/ 13 h 15"/>
                <a:gd name="T16" fmla="*/ 8 w 15"/>
                <a:gd name="T17" fmla="*/ 13 h 15"/>
                <a:gd name="T18" fmla="*/ 14 w 15"/>
                <a:gd name="T19" fmla="*/ 7 h 15"/>
                <a:gd name="T20" fmla="*/ 14 w 15"/>
                <a:gd name="T21" fmla="*/ 7 h 15"/>
                <a:gd name="T22" fmla="*/ 8 w 15"/>
                <a:gd name="T23" fmla="*/ 1 h 15"/>
                <a:gd name="T24" fmla="*/ 8 w 15"/>
                <a:gd name="T25" fmla="*/ 1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7 h 15"/>
                <a:gd name="T32" fmla="*/ 15 w 15"/>
                <a:gd name="T33" fmla="*/ 7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4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Oval 793"/>
            <p:cNvSpPr>
              <a:spLocks noChangeArrowheads="1"/>
            </p:cNvSpPr>
            <p:nvPr/>
          </p:nvSpPr>
          <p:spPr bwMode="auto">
            <a:xfrm>
              <a:off x="3488" y="2842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794"/>
            <p:cNvSpPr>
              <a:spLocks/>
            </p:cNvSpPr>
            <p:nvPr/>
          </p:nvSpPr>
          <p:spPr bwMode="auto">
            <a:xfrm>
              <a:off x="3486" y="2840"/>
              <a:ext cx="23" cy="22"/>
            </a:xfrm>
            <a:custGeom>
              <a:avLst/>
              <a:gdLst>
                <a:gd name="T0" fmla="*/ 0 w 16"/>
                <a:gd name="T1" fmla="*/ 8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1 h 15"/>
                <a:gd name="T8" fmla="*/ 8 w 16"/>
                <a:gd name="T9" fmla="*/ 2 h 15"/>
                <a:gd name="T10" fmla="*/ 2 w 16"/>
                <a:gd name="T11" fmla="*/ 8 h 15"/>
                <a:gd name="T12" fmla="*/ 2 w 16"/>
                <a:gd name="T13" fmla="*/ 8 h 15"/>
                <a:gd name="T14" fmla="*/ 8 w 16"/>
                <a:gd name="T15" fmla="*/ 14 h 15"/>
                <a:gd name="T16" fmla="*/ 8 w 16"/>
                <a:gd name="T17" fmla="*/ 14 h 15"/>
                <a:gd name="T18" fmla="*/ 14 w 16"/>
                <a:gd name="T19" fmla="*/ 8 h 15"/>
                <a:gd name="T20" fmla="*/ 14 w 16"/>
                <a:gd name="T21" fmla="*/ 8 h 15"/>
                <a:gd name="T22" fmla="*/ 8 w 16"/>
                <a:gd name="T23" fmla="*/ 2 h 15"/>
                <a:gd name="T24" fmla="*/ 8 w 16"/>
                <a:gd name="T25" fmla="*/ 2 h 15"/>
                <a:gd name="T26" fmla="*/ 8 w 16"/>
                <a:gd name="T27" fmla="*/ 1 h 15"/>
                <a:gd name="T28" fmla="*/ 8 w 16"/>
                <a:gd name="T29" fmla="*/ 0 h 15"/>
                <a:gd name="T30" fmla="*/ 16 w 16"/>
                <a:gd name="T31" fmla="*/ 8 h 15"/>
                <a:gd name="T32" fmla="*/ 16 w 16"/>
                <a:gd name="T33" fmla="*/ 8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Oval 795"/>
            <p:cNvSpPr>
              <a:spLocks noChangeArrowheads="1"/>
            </p:cNvSpPr>
            <p:nvPr/>
          </p:nvSpPr>
          <p:spPr bwMode="auto">
            <a:xfrm>
              <a:off x="3727" y="3315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796"/>
            <p:cNvSpPr>
              <a:spLocks/>
            </p:cNvSpPr>
            <p:nvPr/>
          </p:nvSpPr>
          <p:spPr bwMode="auto">
            <a:xfrm>
              <a:off x="3727" y="3313"/>
              <a:ext cx="21" cy="22"/>
            </a:xfrm>
            <a:custGeom>
              <a:avLst/>
              <a:gdLst>
                <a:gd name="T0" fmla="*/ 0 w 15"/>
                <a:gd name="T1" fmla="*/ 8 h 15"/>
                <a:gd name="T2" fmla="*/ 7 w 15"/>
                <a:gd name="T3" fmla="*/ 0 h 15"/>
                <a:gd name="T4" fmla="*/ 7 w 15"/>
                <a:gd name="T5" fmla="*/ 0 h 15"/>
                <a:gd name="T6" fmla="*/ 7 w 15"/>
                <a:gd name="T7" fmla="*/ 1 h 15"/>
                <a:gd name="T8" fmla="*/ 7 w 15"/>
                <a:gd name="T9" fmla="*/ 2 h 15"/>
                <a:gd name="T10" fmla="*/ 1 w 15"/>
                <a:gd name="T11" fmla="*/ 8 h 15"/>
                <a:gd name="T12" fmla="*/ 1 w 15"/>
                <a:gd name="T13" fmla="*/ 8 h 15"/>
                <a:gd name="T14" fmla="*/ 7 w 15"/>
                <a:gd name="T15" fmla="*/ 14 h 15"/>
                <a:gd name="T16" fmla="*/ 7 w 15"/>
                <a:gd name="T17" fmla="*/ 14 h 15"/>
                <a:gd name="T18" fmla="*/ 13 w 15"/>
                <a:gd name="T19" fmla="*/ 8 h 15"/>
                <a:gd name="T20" fmla="*/ 13 w 15"/>
                <a:gd name="T21" fmla="*/ 8 h 15"/>
                <a:gd name="T22" fmla="*/ 7 w 15"/>
                <a:gd name="T23" fmla="*/ 2 h 15"/>
                <a:gd name="T24" fmla="*/ 7 w 15"/>
                <a:gd name="T25" fmla="*/ 2 h 15"/>
                <a:gd name="T26" fmla="*/ 7 w 15"/>
                <a:gd name="T27" fmla="*/ 1 h 15"/>
                <a:gd name="T28" fmla="*/ 7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7 w 15"/>
                <a:gd name="T35" fmla="*/ 15 h 15"/>
                <a:gd name="T36" fmla="*/ 7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1" y="4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1"/>
                    <a:pt x="4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4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4"/>
                    <a:pt x="10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5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1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Oval 797"/>
            <p:cNvSpPr>
              <a:spLocks noChangeArrowheads="1"/>
            </p:cNvSpPr>
            <p:nvPr/>
          </p:nvSpPr>
          <p:spPr bwMode="auto">
            <a:xfrm>
              <a:off x="4091" y="4048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798"/>
            <p:cNvSpPr>
              <a:spLocks/>
            </p:cNvSpPr>
            <p:nvPr/>
          </p:nvSpPr>
          <p:spPr bwMode="auto">
            <a:xfrm>
              <a:off x="4089" y="4047"/>
              <a:ext cx="21" cy="21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8 h 15"/>
                <a:gd name="T12" fmla="*/ 2 w 15"/>
                <a:gd name="T13" fmla="*/ 8 h 15"/>
                <a:gd name="T14" fmla="*/ 8 w 15"/>
                <a:gd name="T15" fmla="*/ 14 h 15"/>
                <a:gd name="T16" fmla="*/ 8 w 15"/>
                <a:gd name="T17" fmla="*/ 14 h 15"/>
                <a:gd name="T18" fmla="*/ 14 w 15"/>
                <a:gd name="T19" fmla="*/ 8 h 15"/>
                <a:gd name="T20" fmla="*/ 14 w 15"/>
                <a:gd name="T21" fmla="*/ 8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Oval 799"/>
            <p:cNvSpPr>
              <a:spLocks noChangeArrowheads="1"/>
            </p:cNvSpPr>
            <p:nvPr/>
          </p:nvSpPr>
          <p:spPr bwMode="auto">
            <a:xfrm>
              <a:off x="4490" y="378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800"/>
            <p:cNvSpPr>
              <a:spLocks/>
            </p:cNvSpPr>
            <p:nvPr/>
          </p:nvSpPr>
          <p:spPr bwMode="auto">
            <a:xfrm>
              <a:off x="4488" y="3782"/>
              <a:ext cx="22" cy="23"/>
            </a:xfrm>
            <a:custGeom>
              <a:avLst/>
              <a:gdLst>
                <a:gd name="T0" fmla="*/ 0 w 15"/>
                <a:gd name="T1" fmla="*/ 8 h 16"/>
                <a:gd name="T2" fmla="*/ 8 w 15"/>
                <a:gd name="T3" fmla="*/ 0 h 16"/>
                <a:gd name="T4" fmla="*/ 8 w 15"/>
                <a:gd name="T5" fmla="*/ 0 h 16"/>
                <a:gd name="T6" fmla="*/ 8 w 15"/>
                <a:gd name="T7" fmla="*/ 1 h 16"/>
                <a:gd name="T8" fmla="*/ 8 w 15"/>
                <a:gd name="T9" fmla="*/ 2 h 16"/>
                <a:gd name="T10" fmla="*/ 2 w 15"/>
                <a:gd name="T11" fmla="*/ 8 h 16"/>
                <a:gd name="T12" fmla="*/ 2 w 15"/>
                <a:gd name="T13" fmla="*/ 8 h 16"/>
                <a:gd name="T14" fmla="*/ 8 w 15"/>
                <a:gd name="T15" fmla="*/ 14 h 16"/>
                <a:gd name="T16" fmla="*/ 8 w 15"/>
                <a:gd name="T17" fmla="*/ 14 h 16"/>
                <a:gd name="T18" fmla="*/ 14 w 15"/>
                <a:gd name="T19" fmla="*/ 8 h 16"/>
                <a:gd name="T20" fmla="*/ 14 w 15"/>
                <a:gd name="T21" fmla="*/ 8 h 16"/>
                <a:gd name="T22" fmla="*/ 8 w 15"/>
                <a:gd name="T23" fmla="*/ 2 h 16"/>
                <a:gd name="T24" fmla="*/ 8 w 15"/>
                <a:gd name="T25" fmla="*/ 2 h 16"/>
                <a:gd name="T26" fmla="*/ 8 w 15"/>
                <a:gd name="T27" fmla="*/ 1 h 16"/>
                <a:gd name="T28" fmla="*/ 8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8 w 15"/>
                <a:gd name="T35" fmla="*/ 16 h 16"/>
                <a:gd name="T36" fmla="*/ 8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Oval 801"/>
            <p:cNvSpPr>
              <a:spLocks noChangeArrowheads="1"/>
            </p:cNvSpPr>
            <p:nvPr/>
          </p:nvSpPr>
          <p:spPr bwMode="auto">
            <a:xfrm>
              <a:off x="4416" y="3803"/>
              <a:ext cx="19" cy="20"/>
            </a:xfrm>
            <a:prstGeom prst="ellipse">
              <a:avLst/>
            </a:prstGeom>
            <a:solidFill>
              <a:srgbClr val="BE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802"/>
            <p:cNvSpPr>
              <a:spLocks/>
            </p:cNvSpPr>
            <p:nvPr/>
          </p:nvSpPr>
          <p:spPr bwMode="auto">
            <a:xfrm>
              <a:off x="4415" y="3802"/>
              <a:ext cx="21" cy="22"/>
            </a:xfrm>
            <a:custGeom>
              <a:avLst/>
              <a:gdLst>
                <a:gd name="T0" fmla="*/ 0 w 15"/>
                <a:gd name="T1" fmla="*/ 8 h 16"/>
                <a:gd name="T2" fmla="*/ 8 w 15"/>
                <a:gd name="T3" fmla="*/ 0 h 16"/>
                <a:gd name="T4" fmla="*/ 8 w 15"/>
                <a:gd name="T5" fmla="*/ 0 h 16"/>
                <a:gd name="T6" fmla="*/ 8 w 15"/>
                <a:gd name="T7" fmla="*/ 1 h 16"/>
                <a:gd name="T8" fmla="*/ 8 w 15"/>
                <a:gd name="T9" fmla="*/ 2 h 16"/>
                <a:gd name="T10" fmla="*/ 2 w 15"/>
                <a:gd name="T11" fmla="*/ 8 h 16"/>
                <a:gd name="T12" fmla="*/ 2 w 15"/>
                <a:gd name="T13" fmla="*/ 8 h 16"/>
                <a:gd name="T14" fmla="*/ 8 w 15"/>
                <a:gd name="T15" fmla="*/ 14 h 16"/>
                <a:gd name="T16" fmla="*/ 8 w 15"/>
                <a:gd name="T17" fmla="*/ 14 h 16"/>
                <a:gd name="T18" fmla="*/ 14 w 15"/>
                <a:gd name="T19" fmla="*/ 8 h 16"/>
                <a:gd name="T20" fmla="*/ 14 w 15"/>
                <a:gd name="T21" fmla="*/ 8 h 16"/>
                <a:gd name="T22" fmla="*/ 8 w 15"/>
                <a:gd name="T23" fmla="*/ 2 h 16"/>
                <a:gd name="T24" fmla="*/ 8 w 15"/>
                <a:gd name="T25" fmla="*/ 2 h 16"/>
                <a:gd name="T26" fmla="*/ 8 w 15"/>
                <a:gd name="T27" fmla="*/ 1 h 16"/>
                <a:gd name="T28" fmla="*/ 8 w 15"/>
                <a:gd name="T29" fmla="*/ 0 h 16"/>
                <a:gd name="T30" fmla="*/ 15 w 15"/>
                <a:gd name="T31" fmla="*/ 8 h 16"/>
                <a:gd name="T32" fmla="*/ 15 w 15"/>
                <a:gd name="T33" fmla="*/ 8 h 16"/>
                <a:gd name="T34" fmla="*/ 8 w 15"/>
                <a:gd name="T35" fmla="*/ 16 h 16"/>
                <a:gd name="T36" fmla="*/ 8 w 15"/>
                <a:gd name="T37" fmla="*/ 16 h 16"/>
                <a:gd name="T38" fmla="*/ 0 w 15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4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Oval 803"/>
            <p:cNvSpPr>
              <a:spLocks noChangeArrowheads="1"/>
            </p:cNvSpPr>
            <p:nvPr/>
          </p:nvSpPr>
          <p:spPr bwMode="auto">
            <a:xfrm>
              <a:off x="3878" y="3730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804"/>
            <p:cNvSpPr>
              <a:spLocks/>
            </p:cNvSpPr>
            <p:nvPr/>
          </p:nvSpPr>
          <p:spPr bwMode="auto">
            <a:xfrm>
              <a:off x="3877" y="3728"/>
              <a:ext cx="22" cy="21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1 h 15"/>
                <a:gd name="T8" fmla="*/ 8 w 16"/>
                <a:gd name="T9" fmla="*/ 1 h 15"/>
                <a:gd name="T10" fmla="*/ 2 w 16"/>
                <a:gd name="T11" fmla="*/ 7 h 15"/>
                <a:gd name="T12" fmla="*/ 2 w 16"/>
                <a:gd name="T13" fmla="*/ 7 h 15"/>
                <a:gd name="T14" fmla="*/ 8 w 16"/>
                <a:gd name="T15" fmla="*/ 13 h 15"/>
                <a:gd name="T16" fmla="*/ 8 w 16"/>
                <a:gd name="T17" fmla="*/ 13 h 15"/>
                <a:gd name="T18" fmla="*/ 14 w 16"/>
                <a:gd name="T19" fmla="*/ 7 h 15"/>
                <a:gd name="T20" fmla="*/ 14 w 16"/>
                <a:gd name="T21" fmla="*/ 7 h 15"/>
                <a:gd name="T22" fmla="*/ 8 w 16"/>
                <a:gd name="T23" fmla="*/ 1 h 15"/>
                <a:gd name="T24" fmla="*/ 8 w 16"/>
                <a:gd name="T25" fmla="*/ 1 h 15"/>
                <a:gd name="T26" fmla="*/ 8 w 16"/>
                <a:gd name="T27" fmla="*/ 1 h 15"/>
                <a:gd name="T28" fmla="*/ 8 w 16"/>
                <a:gd name="T29" fmla="*/ 0 h 15"/>
                <a:gd name="T30" fmla="*/ 16 w 16"/>
                <a:gd name="T31" fmla="*/ 7 h 15"/>
                <a:gd name="T32" fmla="*/ 16 w 16"/>
                <a:gd name="T33" fmla="*/ 7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5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Oval 805"/>
            <p:cNvSpPr>
              <a:spLocks noChangeArrowheads="1"/>
            </p:cNvSpPr>
            <p:nvPr/>
          </p:nvSpPr>
          <p:spPr bwMode="auto">
            <a:xfrm>
              <a:off x="2266" y="2796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806"/>
            <p:cNvSpPr>
              <a:spLocks/>
            </p:cNvSpPr>
            <p:nvPr/>
          </p:nvSpPr>
          <p:spPr bwMode="auto">
            <a:xfrm>
              <a:off x="2265" y="2796"/>
              <a:ext cx="22" cy="22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0 h 15"/>
                <a:gd name="T8" fmla="*/ 8 w 16"/>
                <a:gd name="T9" fmla="*/ 1 h 15"/>
                <a:gd name="T10" fmla="*/ 2 w 16"/>
                <a:gd name="T11" fmla="*/ 7 h 15"/>
                <a:gd name="T12" fmla="*/ 2 w 16"/>
                <a:gd name="T13" fmla="*/ 7 h 15"/>
                <a:gd name="T14" fmla="*/ 8 w 16"/>
                <a:gd name="T15" fmla="*/ 13 h 15"/>
                <a:gd name="T16" fmla="*/ 8 w 16"/>
                <a:gd name="T17" fmla="*/ 13 h 15"/>
                <a:gd name="T18" fmla="*/ 14 w 16"/>
                <a:gd name="T19" fmla="*/ 7 h 15"/>
                <a:gd name="T20" fmla="*/ 14 w 16"/>
                <a:gd name="T21" fmla="*/ 7 h 15"/>
                <a:gd name="T22" fmla="*/ 8 w 16"/>
                <a:gd name="T23" fmla="*/ 1 h 15"/>
                <a:gd name="T24" fmla="*/ 8 w 16"/>
                <a:gd name="T25" fmla="*/ 1 h 15"/>
                <a:gd name="T26" fmla="*/ 8 w 16"/>
                <a:gd name="T27" fmla="*/ 0 h 15"/>
                <a:gd name="T28" fmla="*/ 8 w 16"/>
                <a:gd name="T29" fmla="*/ 0 h 15"/>
                <a:gd name="T30" fmla="*/ 16 w 16"/>
                <a:gd name="T31" fmla="*/ 7 h 15"/>
                <a:gd name="T32" fmla="*/ 16 w 16"/>
                <a:gd name="T33" fmla="*/ 7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2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5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1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Oval 807"/>
            <p:cNvSpPr>
              <a:spLocks noChangeArrowheads="1"/>
            </p:cNvSpPr>
            <p:nvPr/>
          </p:nvSpPr>
          <p:spPr bwMode="auto">
            <a:xfrm>
              <a:off x="5332" y="1052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Group 1009"/>
          <p:cNvGrpSpPr>
            <a:grpSpLocks/>
          </p:cNvGrpSpPr>
          <p:nvPr/>
        </p:nvGrpSpPr>
        <p:grpSpPr bwMode="auto">
          <a:xfrm>
            <a:off x="1952625" y="487363"/>
            <a:ext cx="6972300" cy="5991225"/>
            <a:chOff x="1230" y="307"/>
            <a:chExt cx="4392" cy="3774"/>
          </a:xfrm>
        </p:grpSpPr>
        <p:sp>
          <p:nvSpPr>
            <p:cNvPr id="1167" name="Oval 809"/>
            <p:cNvSpPr>
              <a:spLocks noChangeArrowheads="1"/>
            </p:cNvSpPr>
            <p:nvPr/>
          </p:nvSpPr>
          <p:spPr bwMode="auto">
            <a:xfrm>
              <a:off x="4440" y="2026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Oval 810"/>
            <p:cNvSpPr>
              <a:spLocks noChangeArrowheads="1"/>
            </p:cNvSpPr>
            <p:nvPr/>
          </p:nvSpPr>
          <p:spPr bwMode="auto">
            <a:xfrm>
              <a:off x="4399" y="3703"/>
              <a:ext cx="6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Oval 811"/>
            <p:cNvSpPr>
              <a:spLocks noChangeArrowheads="1"/>
            </p:cNvSpPr>
            <p:nvPr/>
          </p:nvSpPr>
          <p:spPr bwMode="auto">
            <a:xfrm>
              <a:off x="3336" y="3493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Oval 812"/>
            <p:cNvSpPr>
              <a:spLocks noChangeArrowheads="1"/>
            </p:cNvSpPr>
            <p:nvPr/>
          </p:nvSpPr>
          <p:spPr bwMode="auto">
            <a:xfrm>
              <a:off x="4730" y="2695"/>
              <a:ext cx="8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Oval 813"/>
            <p:cNvSpPr>
              <a:spLocks noChangeArrowheads="1"/>
            </p:cNvSpPr>
            <p:nvPr/>
          </p:nvSpPr>
          <p:spPr bwMode="auto">
            <a:xfrm>
              <a:off x="2281" y="1177"/>
              <a:ext cx="6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Oval 814"/>
            <p:cNvSpPr>
              <a:spLocks noChangeArrowheads="1"/>
            </p:cNvSpPr>
            <p:nvPr/>
          </p:nvSpPr>
          <p:spPr bwMode="auto">
            <a:xfrm>
              <a:off x="4662" y="2169"/>
              <a:ext cx="8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Oval 815"/>
            <p:cNvSpPr>
              <a:spLocks noChangeArrowheads="1"/>
            </p:cNvSpPr>
            <p:nvPr/>
          </p:nvSpPr>
          <p:spPr bwMode="auto">
            <a:xfrm>
              <a:off x="5124" y="2736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Oval 816"/>
            <p:cNvSpPr>
              <a:spLocks noChangeArrowheads="1"/>
            </p:cNvSpPr>
            <p:nvPr/>
          </p:nvSpPr>
          <p:spPr bwMode="auto">
            <a:xfrm>
              <a:off x="5014" y="2846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Oval 817"/>
            <p:cNvSpPr>
              <a:spLocks noChangeArrowheads="1"/>
            </p:cNvSpPr>
            <p:nvPr/>
          </p:nvSpPr>
          <p:spPr bwMode="auto">
            <a:xfrm>
              <a:off x="4873" y="2672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Oval 818"/>
            <p:cNvSpPr>
              <a:spLocks noChangeArrowheads="1"/>
            </p:cNvSpPr>
            <p:nvPr/>
          </p:nvSpPr>
          <p:spPr bwMode="auto">
            <a:xfrm>
              <a:off x="4345" y="3139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Oval 819"/>
            <p:cNvSpPr>
              <a:spLocks noChangeArrowheads="1"/>
            </p:cNvSpPr>
            <p:nvPr/>
          </p:nvSpPr>
          <p:spPr bwMode="auto">
            <a:xfrm>
              <a:off x="5215" y="3419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Oval 820"/>
            <p:cNvSpPr>
              <a:spLocks noChangeArrowheads="1"/>
            </p:cNvSpPr>
            <p:nvPr/>
          </p:nvSpPr>
          <p:spPr bwMode="auto">
            <a:xfrm>
              <a:off x="4978" y="3332"/>
              <a:ext cx="7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Oval 821"/>
            <p:cNvSpPr>
              <a:spLocks noChangeArrowheads="1"/>
            </p:cNvSpPr>
            <p:nvPr/>
          </p:nvSpPr>
          <p:spPr bwMode="auto">
            <a:xfrm>
              <a:off x="4636" y="3064"/>
              <a:ext cx="5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Oval 822"/>
            <p:cNvSpPr>
              <a:spLocks noChangeArrowheads="1"/>
            </p:cNvSpPr>
            <p:nvPr/>
          </p:nvSpPr>
          <p:spPr bwMode="auto">
            <a:xfrm>
              <a:off x="4460" y="2872"/>
              <a:ext cx="7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Oval 823"/>
            <p:cNvSpPr>
              <a:spLocks noChangeArrowheads="1"/>
            </p:cNvSpPr>
            <p:nvPr/>
          </p:nvSpPr>
          <p:spPr bwMode="auto">
            <a:xfrm>
              <a:off x="4385" y="2397"/>
              <a:ext cx="6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Oval 824"/>
            <p:cNvSpPr>
              <a:spLocks noChangeArrowheads="1"/>
            </p:cNvSpPr>
            <p:nvPr/>
          </p:nvSpPr>
          <p:spPr bwMode="auto">
            <a:xfrm>
              <a:off x="3316" y="2159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Oval 825"/>
            <p:cNvSpPr>
              <a:spLocks noChangeArrowheads="1"/>
            </p:cNvSpPr>
            <p:nvPr/>
          </p:nvSpPr>
          <p:spPr bwMode="auto">
            <a:xfrm>
              <a:off x="3506" y="2246"/>
              <a:ext cx="6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Oval 826"/>
            <p:cNvSpPr>
              <a:spLocks noChangeArrowheads="1"/>
            </p:cNvSpPr>
            <p:nvPr/>
          </p:nvSpPr>
          <p:spPr bwMode="auto">
            <a:xfrm>
              <a:off x="3737" y="1979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Oval 827"/>
            <p:cNvSpPr>
              <a:spLocks noChangeArrowheads="1"/>
            </p:cNvSpPr>
            <p:nvPr/>
          </p:nvSpPr>
          <p:spPr bwMode="auto">
            <a:xfrm>
              <a:off x="4276" y="2036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Oval 828"/>
            <p:cNvSpPr>
              <a:spLocks noChangeArrowheads="1"/>
            </p:cNvSpPr>
            <p:nvPr/>
          </p:nvSpPr>
          <p:spPr bwMode="auto">
            <a:xfrm>
              <a:off x="4183" y="1712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Oval 829"/>
            <p:cNvSpPr>
              <a:spLocks noChangeArrowheads="1"/>
            </p:cNvSpPr>
            <p:nvPr/>
          </p:nvSpPr>
          <p:spPr bwMode="auto">
            <a:xfrm>
              <a:off x="4655" y="1873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Oval 830"/>
            <p:cNvSpPr>
              <a:spLocks noChangeArrowheads="1"/>
            </p:cNvSpPr>
            <p:nvPr/>
          </p:nvSpPr>
          <p:spPr bwMode="auto">
            <a:xfrm>
              <a:off x="5144" y="1519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Oval 831"/>
            <p:cNvSpPr>
              <a:spLocks noChangeArrowheads="1"/>
            </p:cNvSpPr>
            <p:nvPr/>
          </p:nvSpPr>
          <p:spPr bwMode="auto">
            <a:xfrm>
              <a:off x="5254" y="1262"/>
              <a:ext cx="7" cy="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Oval 832"/>
            <p:cNvSpPr>
              <a:spLocks noChangeArrowheads="1"/>
            </p:cNvSpPr>
            <p:nvPr/>
          </p:nvSpPr>
          <p:spPr bwMode="auto">
            <a:xfrm>
              <a:off x="3958" y="2457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Oval 833"/>
            <p:cNvSpPr>
              <a:spLocks noChangeArrowheads="1"/>
            </p:cNvSpPr>
            <p:nvPr/>
          </p:nvSpPr>
          <p:spPr bwMode="auto">
            <a:xfrm>
              <a:off x="3723" y="2988"/>
              <a:ext cx="7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Oval 834"/>
            <p:cNvSpPr>
              <a:spLocks noChangeArrowheads="1"/>
            </p:cNvSpPr>
            <p:nvPr/>
          </p:nvSpPr>
          <p:spPr bwMode="auto">
            <a:xfrm>
              <a:off x="3495" y="2847"/>
              <a:ext cx="5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Oval 835"/>
            <p:cNvSpPr>
              <a:spLocks noChangeArrowheads="1"/>
            </p:cNvSpPr>
            <p:nvPr/>
          </p:nvSpPr>
          <p:spPr bwMode="auto">
            <a:xfrm>
              <a:off x="3734" y="3320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Oval 836"/>
            <p:cNvSpPr>
              <a:spLocks noChangeArrowheads="1"/>
            </p:cNvSpPr>
            <p:nvPr/>
          </p:nvSpPr>
          <p:spPr bwMode="auto">
            <a:xfrm>
              <a:off x="4098" y="4055"/>
              <a:ext cx="5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Oval 837"/>
            <p:cNvSpPr>
              <a:spLocks noChangeArrowheads="1"/>
            </p:cNvSpPr>
            <p:nvPr/>
          </p:nvSpPr>
          <p:spPr bwMode="auto">
            <a:xfrm>
              <a:off x="4495" y="3790"/>
              <a:ext cx="8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Oval 838"/>
            <p:cNvSpPr>
              <a:spLocks noChangeArrowheads="1"/>
            </p:cNvSpPr>
            <p:nvPr/>
          </p:nvSpPr>
          <p:spPr bwMode="auto">
            <a:xfrm>
              <a:off x="4422" y="3810"/>
              <a:ext cx="7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Oval 839"/>
            <p:cNvSpPr>
              <a:spLocks noChangeArrowheads="1"/>
            </p:cNvSpPr>
            <p:nvPr/>
          </p:nvSpPr>
          <p:spPr bwMode="auto">
            <a:xfrm>
              <a:off x="3885" y="3735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Oval 840"/>
            <p:cNvSpPr>
              <a:spLocks noChangeArrowheads="1"/>
            </p:cNvSpPr>
            <p:nvPr/>
          </p:nvSpPr>
          <p:spPr bwMode="auto">
            <a:xfrm>
              <a:off x="2273" y="2804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841"/>
            <p:cNvSpPr>
              <a:spLocks noEditPoints="1"/>
            </p:cNvSpPr>
            <p:nvPr/>
          </p:nvSpPr>
          <p:spPr bwMode="auto">
            <a:xfrm>
              <a:off x="4491" y="1781"/>
              <a:ext cx="40" cy="38"/>
            </a:xfrm>
            <a:custGeom>
              <a:avLst/>
              <a:gdLst>
                <a:gd name="T0" fmla="*/ 8 w 28"/>
                <a:gd name="T1" fmla="*/ 20 h 27"/>
                <a:gd name="T2" fmla="*/ 9 w 28"/>
                <a:gd name="T3" fmla="*/ 11 h 27"/>
                <a:gd name="T4" fmla="*/ 2 w 28"/>
                <a:gd name="T5" fmla="*/ 11 h 27"/>
                <a:gd name="T6" fmla="*/ 2 w 28"/>
                <a:gd name="T7" fmla="*/ 10 h 27"/>
                <a:gd name="T8" fmla="*/ 5 w 28"/>
                <a:gd name="T9" fmla="*/ 9 h 27"/>
                <a:gd name="T10" fmla="*/ 9 w 28"/>
                <a:gd name="T11" fmla="*/ 6 h 27"/>
                <a:gd name="T12" fmla="*/ 9 w 28"/>
                <a:gd name="T13" fmla="*/ 0 h 27"/>
                <a:gd name="T14" fmla="*/ 12 w 28"/>
                <a:gd name="T15" fmla="*/ 0 h 27"/>
                <a:gd name="T16" fmla="*/ 12 w 28"/>
                <a:gd name="T17" fmla="*/ 6 h 27"/>
                <a:gd name="T18" fmla="*/ 12 w 28"/>
                <a:gd name="T19" fmla="*/ 25 h 27"/>
                <a:gd name="T20" fmla="*/ 10 w 28"/>
                <a:gd name="T21" fmla="*/ 27 h 27"/>
                <a:gd name="T22" fmla="*/ 9 w 28"/>
                <a:gd name="T23" fmla="*/ 25 h 27"/>
                <a:gd name="T24" fmla="*/ 9 w 28"/>
                <a:gd name="T25" fmla="*/ 22 h 27"/>
                <a:gd name="T26" fmla="*/ 2 w 28"/>
                <a:gd name="T27" fmla="*/ 25 h 27"/>
                <a:gd name="T28" fmla="*/ 0 w 28"/>
                <a:gd name="T29" fmla="*/ 22 h 27"/>
                <a:gd name="T30" fmla="*/ 17 w 28"/>
                <a:gd name="T31" fmla="*/ 0 h 27"/>
                <a:gd name="T32" fmla="*/ 18 w 28"/>
                <a:gd name="T33" fmla="*/ 3 h 27"/>
                <a:gd name="T34" fmla="*/ 18 w 28"/>
                <a:gd name="T35" fmla="*/ 11 h 27"/>
                <a:gd name="T36" fmla="*/ 25 w 28"/>
                <a:gd name="T37" fmla="*/ 7 h 27"/>
                <a:gd name="T38" fmla="*/ 27 w 28"/>
                <a:gd name="T39" fmla="*/ 9 h 27"/>
                <a:gd name="T40" fmla="*/ 22 w 28"/>
                <a:gd name="T41" fmla="*/ 12 h 27"/>
                <a:gd name="T42" fmla="*/ 18 w 28"/>
                <a:gd name="T43" fmla="*/ 22 h 27"/>
                <a:gd name="T44" fmla="*/ 20 w 28"/>
                <a:gd name="T45" fmla="*/ 24 h 27"/>
                <a:gd name="T46" fmla="*/ 24 w 28"/>
                <a:gd name="T47" fmla="*/ 24 h 27"/>
                <a:gd name="T48" fmla="*/ 25 w 28"/>
                <a:gd name="T49" fmla="*/ 21 h 27"/>
                <a:gd name="T50" fmla="*/ 25 w 28"/>
                <a:gd name="T51" fmla="*/ 20 h 27"/>
                <a:gd name="T52" fmla="*/ 28 w 28"/>
                <a:gd name="T53" fmla="*/ 22 h 27"/>
                <a:gd name="T54" fmla="*/ 27 w 28"/>
                <a:gd name="T55" fmla="*/ 23 h 27"/>
                <a:gd name="T56" fmla="*/ 26 w 28"/>
                <a:gd name="T57" fmla="*/ 26 h 27"/>
                <a:gd name="T58" fmla="*/ 20 w 28"/>
                <a:gd name="T59" fmla="*/ 27 h 27"/>
                <a:gd name="T60" fmla="*/ 16 w 28"/>
                <a:gd name="T61" fmla="*/ 25 h 27"/>
                <a:gd name="T62" fmla="*/ 16 w 28"/>
                <a:gd name="T63" fmla="*/ 5 h 27"/>
                <a:gd name="T64" fmla="*/ 15 w 28"/>
                <a:gd name="T6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" h="27">
                  <a:moveTo>
                    <a:pt x="0" y="22"/>
                  </a:moveTo>
                  <a:cubicBezTo>
                    <a:pt x="4" y="21"/>
                    <a:pt x="7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2" y="3"/>
                    <a:pt x="12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3"/>
                    <a:pt x="12" y="24"/>
                    <a:pt x="12" y="25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4"/>
                    <a:pt x="3" y="24"/>
                    <a:pt x="2" y="25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lose/>
                  <a:moveTo>
                    <a:pt x="15" y="0"/>
                  </a:move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1"/>
                    <a:pt x="18" y="2"/>
                    <a:pt x="18" y="3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9"/>
                    <a:pt x="23" y="8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6" y="8"/>
                    <a:pt x="27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2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7" y="21"/>
                    <a:pt x="27" y="2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8" y="26"/>
                    <a:pt x="18" y="26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6" y="25"/>
                    <a:pt x="16" y="24"/>
                    <a:pt x="16" y="2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842"/>
            <p:cNvSpPr>
              <a:spLocks noEditPoints="1"/>
            </p:cNvSpPr>
            <p:nvPr/>
          </p:nvSpPr>
          <p:spPr bwMode="auto">
            <a:xfrm>
              <a:off x="4535" y="1780"/>
              <a:ext cx="38" cy="39"/>
            </a:xfrm>
            <a:custGeom>
              <a:avLst/>
              <a:gdLst>
                <a:gd name="T0" fmla="*/ 1 w 27"/>
                <a:gd name="T1" fmla="*/ 24 h 28"/>
                <a:gd name="T2" fmla="*/ 7 w 27"/>
                <a:gd name="T3" fmla="*/ 19 h 28"/>
                <a:gd name="T4" fmla="*/ 8 w 27"/>
                <a:gd name="T5" fmla="*/ 21 h 28"/>
                <a:gd name="T6" fmla="*/ 4 w 27"/>
                <a:gd name="T7" fmla="*/ 25 h 28"/>
                <a:gd name="T8" fmla="*/ 2 w 27"/>
                <a:gd name="T9" fmla="*/ 27 h 28"/>
                <a:gd name="T10" fmla="*/ 0 w 27"/>
                <a:gd name="T11" fmla="*/ 25 h 28"/>
                <a:gd name="T12" fmla="*/ 4 w 27"/>
                <a:gd name="T13" fmla="*/ 4 h 28"/>
                <a:gd name="T14" fmla="*/ 12 w 27"/>
                <a:gd name="T15" fmla="*/ 3 h 28"/>
                <a:gd name="T16" fmla="*/ 14 w 27"/>
                <a:gd name="T17" fmla="*/ 0 h 28"/>
                <a:gd name="T18" fmla="*/ 23 w 27"/>
                <a:gd name="T19" fmla="*/ 4 h 28"/>
                <a:gd name="T20" fmla="*/ 27 w 27"/>
                <a:gd name="T21" fmla="*/ 5 h 28"/>
                <a:gd name="T22" fmla="*/ 27 w 27"/>
                <a:gd name="T23" fmla="*/ 7 h 28"/>
                <a:gd name="T24" fmla="*/ 4 w 27"/>
                <a:gd name="T25" fmla="*/ 6 h 28"/>
                <a:gd name="T26" fmla="*/ 0 w 27"/>
                <a:gd name="T27" fmla="*/ 6 h 28"/>
                <a:gd name="T28" fmla="*/ 0 w 27"/>
                <a:gd name="T29" fmla="*/ 4 h 28"/>
                <a:gd name="T30" fmla="*/ 4 w 27"/>
                <a:gd name="T31" fmla="*/ 16 h 28"/>
                <a:gd name="T32" fmla="*/ 4 w 27"/>
                <a:gd name="T33" fmla="*/ 11 h 28"/>
                <a:gd name="T34" fmla="*/ 4 w 27"/>
                <a:gd name="T35" fmla="*/ 9 h 28"/>
                <a:gd name="T36" fmla="*/ 20 w 27"/>
                <a:gd name="T37" fmla="*/ 9 h 28"/>
                <a:gd name="T38" fmla="*/ 23 w 27"/>
                <a:gd name="T39" fmla="*/ 10 h 28"/>
                <a:gd name="T40" fmla="*/ 23 w 27"/>
                <a:gd name="T41" fmla="*/ 15 h 28"/>
                <a:gd name="T42" fmla="*/ 23 w 27"/>
                <a:gd name="T43" fmla="*/ 18 h 28"/>
                <a:gd name="T44" fmla="*/ 20 w 27"/>
                <a:gd name="T45" fmla="*/ 17 h 28"/>
                <a:gd name="T46" fmla="*/ 15 w 27"/>
                <a:gd name="T47" fmla="*/ 26 h 28"/>
                <a:gd name="T48" fmla="*/ 14 w 27"/>
                <a:gd name="T49" fmla="*/ 28 h 28"/>
                <a:gd name="T50" fmla="*/ 10 w 27"/>
                <a:gd name="T51" fmla="*/ 27 h 28"/>
                <a:gd name="T52" fmla="*/ 10 w 27"/>
                <a:gd name="T53" fmla="*/ 26 h 28"/>
                <a:gd name="T54" fmla="*/ 12 w 27"/>
                <a:gd name="T55" fmla="*/ 24 h 28"/>
                <a:gd name="T56" fmla="*/ 8 w 27"/>
                <a:gd name="T57" fmla="*/ 17 h 28"/>
                <a:gd name="T58" fmla="*/ 7 w 27"/>
                <a:gd name="T59" fmla="*/ 15 h 28"/>
                <a:gd name="T60" fmla="*/ 20 w 27"/>
                <a:gd name="T61" fmla="*/ 11 h 28"/>
                <a:gd name="T62" fmla="*/ 7 w 27"/>
                <a:gd name="T63" fmla="*/ 15 h 28"/>
                <a:gd name="T64" fmla="*/ 20 w 27"/>
                <a:gd name="T65" fmla="*/ 19 h 28"/>
                <a:gd name="T66" fmla="*/ 24 w 27"/>
                <a:gd name="T67" fmla="*/ 26 h 28"/>
                <a:gd name="T68" fmla="*/ 18 w 27"/>
                <a:gd name="T6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8">
                  <a:moveTo>
                    <a:pt x="0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5" y="21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0" y="4"/>
                  </a:moveTo>
                  <a:cubicBezTo>
                    <a:pt x="2" y="4"/>
                    <a:pt x="3" y="4"/>
                    <a:pt x="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5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6"/>
                    <a:pt x="27" y="7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lose/>
                  <a:moveTo>
                    <a:pt x="4" y="18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7"/>
                    <a:pt x="14" y="27"/>
                    <a:pt x="14" y="28"/>
                  </a:cubicBezTo>
                  <a:cubicBezTo>
                    <a:pt x="13" y="28"/>
                    <a:pt x="12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6"/>
                    <a:pt x="12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6" y="18"/>
                    <a:pt x="4" y="18"/>
                  </a:cubicBezTo>
                  <a:close/>
                  <a:moveTo>
                    <a:pt x="7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18" y="21"/>
                  </a:moveTo>
                  <a:cubicBezTo>
                    <a:pt x="19" y="20"/>
                    <a:pt x="19" y="20"/>
                    <a:pt x="20" y="19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1" y="23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843"/>
            <p:cNvSpPr>
              <a:spLocks/>
            </p:cNvSpPr>
            <p:nvPr/>
          </p:nvSpPr>
          <p:spPr bwMode="auto">
            <a:xfrm>
              <a:off x="4573" y="1784"/>
              <a:ext cx="29" cy="30"/>
            </a:xfrm>
            <a:custGeom>
              <a:avLst/>
              <a:gdLst>
                <a:gd name="T0" fmla="*/ 9 w 29"/>
                <a:gd name="T1" fmla="*/ 17 h 30"/>
                <a:gd name="T2" fmla="*/ 0 w 29"/>
                <a:gd name="T3" fmla="*/ 11 h 30"/>
                <a:gd name="T4" fmla="*/ 12 w 29"/>
                <a:gd name="T5" fmla="*/ 11 h 30"/>
                <a:gd name="T6" fmla="*/ 14 w 29"/>
                <a:gd name="T7" fmla="*/ 0 h 30"/>
                <a:gd name="T8" fmla="*/ 19 w 29"/>
                <a:gd name="T9" fmla="*/ 11 h 30"/>
                <a:gd name="T10" fmla="*/ 29 w 29"/>
                <a:gd name="T11" fmla="*/ 11 h 30"/>
                <a:gd name="T12" fmla="*/ 22 w 29"/>
                <a:gd name="T13" fmla="*/ 17 h 30"/>
                <a:gd name="T14" fmla="*/ 24 w 29"/>
                <a:gd name="T15" fmla="*/ 30 h 30"/>
                <a:gd name="T16" fmla="*/ 14 w 29"/>
                <a:gd name="T17" fmla="*/ 21 h 30"/>
                <a:gd name="T18" fmla="*/ 5 w 29"/>
                <a:gd name="T19" fmla="*/ 30 h 30"/>
                <a:gd name="T20" fmla="*/ 9 w 29"/>
                <a:gd name="T21" fmla="*/ 17 h 30"/>
                <a:gd name="T22" fmla="*/ 9 w 29"/>
                <a:gd name="T2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0">
                  <a:moveTo>
                    <a:pt x="9" y="17"/>
                  </a:moveTo>
                  <a:lnTo>
                    <a:pt x="0" y="11"/>
                  </a:lnTo>
                  <a:lnTo>
                    <a:pt x="12" y="11"/>
                  </a:lnTo>
                  <a:lnTo>
                    <a:pt x="14" y="0"/>
                  </a:lnTo>
                  <a:lnTo>
                    <a:pt x="19" y="11"/>
                  </a:lnTo>
                  <a:lnTo>
                    <a:pt x="29" y="11"/>
                  </a:lnTo>
                  <a:lnTo>
                    <a:pt x="22" y="17"/>
                  </a:lnTo>
                  <a:lnTo>
                    <a:pt x="24" y="30"/>
                  </a:lnTo>
                  <a:lnTo>
                    <a:pt x="14" y="21"/>
                  </a:lnTo>
                  <a:lnTo>
                    <a:pt x="5" y="30"/>
                  </a:lnTo>
                  <a:lnTo>
                    <a:pt x="9" y="17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844"/>
            <p:cNvSpPr>
              <a:spLocks noEditPoints="1"/>
            </p:cNvSpPr>
            <p:nvPr/>
          </p:nvSpPr>
          <p:spPr bwMode="auto">
            <a:xfrm>
              <a:off x="5355" y="1035"/>
              <a:ext cx="41" cy="43"/>
            </a:xfrm>
            <a:custGeom>
              <a:avLst/>
              <a:gdLst>
                <a:gd name="T0" fmla="*/ 0 w 29"/>
                <a:gd name="T1" fmla="*/ 22 h 30"/>
                <a:gd name="T2" fmla="*/ 0 w 29"/>
                <a:gd name="T3" fmla="*/ 9 h 30"/>
                <a:gd name="T4" fmla="*/ 0 w 29"/>
                <a:gd name="T5" fmla="*/ 4 h 30"/>
                <a:gd name="T6" fmla="*/ 6 w 29"/>
                <a:gd name="T7" fmla="*/ 4 h 30"/>
                <a:gd name="T8" fmla="*/ 9 w 29"/>
                <a:gd name="T9" fmla="*/ 7 h 30"/>
                <a:gd name="T10" fmla="*/ 9 w 29"/>
                <a:gd name="T11" fmla="*/ 13 h 30"/>
                <a:gd name="T12" fmla="*/ 14 w 29"/>
                <a:gd name="T13" fmla="*/ 6 h 30"/>
                <a:gd name="T14" fmla="*/ 20 w 29"/>
                <a:gd name="T15" fmla="*/ 1 h 30"/>
                <a:gd name="T16" fmla="*/ 20 w 29"/>
                <a:gd name="T17" fmla="*/ 3 h 30"/>
                <a:gd name="T18" fmla="*/ 22 w 29"/>
                <a:gd name="T19" fmla="*/ 7 h 30"/>
                <a:gd name="T20" fmla="*/ 28 w 29"/>
                <a:gd name="T21" fmla="*/ 12 h 30"/>
                <a:gd name="T22" fmla="*/ 26 w 29"/>
                <a:gd name="T23" fmla="*/ 15 h 30"/>
                <a:gd name="T24" fmla="*/ 23 w 29"/>
                <a:gd name="T25" fmla="*/ 12 h 30"/>
                <a:gd name="T26" fmla="*/ 22 w 29"/>
                <a:gd name="T27" fmla="*/ 13 h 30"/>
                <a:gd name="T28" fmla="*/ 20 w 29"/>
                <a:gd name="T29" fmla="*/ 14 h 30"/>
                <a:gd name="T30" fmla="*/ 13 w 29"/>
                <a:gd name="T31" fmla="*/ 14 h 30"/>
                <a:gd name="T32" fmla="*/ 14 w 29"/>
                <a:gd name="T33" fmla="*/ 13 h 30"/>
                <a:gd name="T34" fmla="*/ 14 w 29"/>
                <a:gd name="T35" fmla="*/ 12 h 30"/>
                <a:gd name="T36" fmla="*/ 11 w 29"/>
                <a:gd name="T37" fmla="*/ 15 h 30"/>
                <a:gd name="T38" fmla="*/ 9 w 29"/>
                <a:gd name="T39" fmla="*/ 13 h 30"/>
                <a:gd name="T40" fmla="*/ 9 w 29"/>
                <a:gd name="T41" fmla="*/ 21 h 30"/>
                <a:gd name="T42" fmla="*/ 7 w 29"/>
                <a:gd name="T43" fmla="*/ 24 h 30"/>
                <a:gd name="T44" fmla="*/ 6 w 29"/>
                <a:gd name="T45" fmla="*/ 23 h 30"/>
                <a:gd name="T46" fmla="*/ 6 w 29"/>
                <a:gd name="T47" fmla="*/ 22 h 30"/>
                <a:gd name="T48" fmla="*/ 2 w 29"/>
                <a:gd name="T49" fmla="*/ 23 h 30"/>
                <a:gd name="T50" fmla="*/ 2 w 29"/>
                <a:gd name="T51" fmla="*/ 25 h 30"/>
                <a:gd name="T52" fmla="*/ 2 w 29"/>
                <a:gd name="T53" fmla="*/ 19 h 30"/>
                <a:gd name="T54" fmla="*/ 6 w 29"/>
                <a:gd name="T55" fmla="*/ 6 h 30"/>
                <a:gd name="T56" fmla="*/ 2 w 29"/>
                <a:gd name="T57" fmla="*/ 19 h 30"/>
                <a:gd name="T58" fmla="*/ 23 w 29"/>
                <a:gd name="T59" fmla="*/ 11 h 30"/>
                <a:gd name="T60" fmla="*/ 18 w 29"/>
                <a:gd name="T61" fmla="*/ 4 h 30"/>
                <a:gd name="T62" fmla="*/ 14 w 29"/>
                <a:gd name="T63" fmla="*/ 11 h 30"/>
                <a:gd name="T64" fmla="*/ 15 w 29"/>
                <a:gd name="T65" fmla="*/ 17 h 30"/>
                <a:gd name="T66" fmla="*/ 25 w 29"/>
                <a:gd name="T67" fmla="*/ 17 h 30"/>
                <a:gd name="T68" fmla="*/ 25 w 29"/>
                <a:gd name="T69" fmla="*/ 21 h 30"/>
                <a:gd name="T70" fmla="*/ 25 w 29"/>
                <a:gd name="T71" fmla="*/ 28 h 30"/>
                <a:gd name="T72" fmla="*/ 22 w 29"/>
                <a:gd name="T73" fmla="*/ 30 h 30"/>
                <a:gd name="T74" fmla="*/ 22 w 29"/>
                <a:gd name="T75" fmla="*/ 29 h 30"/>
                <a:gd name="T76" fmla="*/ 22 w 29"/>
                <a:gd name="T77" fmla="*/ 28 h 30"/>
                <a:gd name="T78" fmla="*/ 14 w 29"/>
                <a:gd name="T79" fmla="*/ 28 h 30"/>
                <a:gd name="T80" fmla="*/ 14 w 29"/>
                <a:gd name="T81" fmla="*/ 30 h 30"/>
                <a:gd name="T82" fmla="*/ 12 w 29"/>
                <a:gd name="T83" fmla="*/ 28 h 30"/>
                <a:gd name="T84" fmla="*/ 12 w 29"/>
                <a:gd name="T85" fmla="*/ 21 h 30"/>
                <a:gd name="T86" fmla="*/ 12 w 29"/>
                <a:gd name="T87" fmla="*/ 17 h 30"/>
                <a:gd name="T88" fmla="*/ 22 w 29"/>
                <a:gd name="T89" fmla="*/ 25 h 30"/>
                <a:gd name="T90" fmla="*/ 14 w 29"/>
                <a:gd name="T91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30">
                  <a:moveTo>
                    <a:pt x="0" y="25"/>
                  </a:moveTo>
                  <a:cubicBezTo>
                    <a:pt x="0" y="24"/>
                    <a:pt x="0" y="23"/>
                    <a:pt x="0" y="22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1"/>
                    <a:pt x="13" y="9"/>
                    <a:pt x="14" y="6"/>
                  </a:cubicBezTo>
                  <a:cubicBezTo>
                    <a:pt x="15" y="4"/>
                    <a:pt x="16" y="2"/>
                    <a:pt x="16" y="0"/>
                  </a:cubicBezTo>
                  <a:cubicBezTo>
                    <a:pt x="17" y="0"/>
                    <a:pt x="18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21" y="5"/>
                    <a:pt x="21" y="6"/>
                    <a:pt x="22" y="7"/>
                  </a:cubicBezTo>
                  <a:cubicBezTo>
                    <a:pt x="22" y="8"/>
                    <a:pt x="23" y="9"/>
                    <a:pt x="24" y="9"/>
                  </a:cubicBezTo>
                  <a:cubicBezTo>
                    <a:pt x="25" y="10"/>
                    <a:pt x="26" y="11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4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3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3" y="14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0" y="14"/>
                    <a:pt x="10" y="14"/>
                  </a:cubicBezTo>
                  <a:cubicBezTo>
                    <a:pt x="10" y="14"/>
                    <a:pt x="9" y="14"/>
                    <a:pt x="9" y="1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5"/>
                    <a:pt x="0" y="25"/>
                  </a:cubicBezTo>
                  <a:close/>
                  <a:moveTo>
                    <a:pt x="2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9"/>
                    <a:pt x="2" y="19"/>
                    <a:pt x="2" y="19"/>
                  </a:cubicBezTo>
                  <a:close/>
                  <a:moveTo>
                    <a:pt x="14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0"/>
                    <a:pt x="21" y="9"/>
                  </a:cubicBezTo>
                  <a:cubicBezTo>
                    <a:pt x="20" y="9"/>
                    <a:pt x="19" y="7"/>
                    <a:pt x="18" y="4"/>
                  </a:cubicBezTo>
                  <a:cubicBezTo>
                    <a:pt x="17" y="5"/>
                    <a:pt x="17" y="7"/>
                    <a:pt x="16" y="8"/>
                  </a:cubicBezTo>
                  <a:cubicBezTo>
                    <a:pt x="15" y="9"/>
                    <a:pt x="15" y="10"/>
                    <a:pt x="14" y="11"/>
                  </a:cubicBezTo>
                  <a:close/>
                  <a:moveTo>
                    <a:pt x="12" y="17"/>
                  </a:moveTo>
                  <a:cubicBezTo>
                    <a:pt x="13" y="17"/>
                    <a:pt x="14" y="17"/>
                    <a:pt x="15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4" y="17"/>
                    <a:pt x="25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20"/>
                    <a:pt x="25" y="21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30"/>
                    <a:pt x="23" y="30"/>
                    <a:pt x="22" y="30"/>
                  </a:cubicBezTo>
                  <a:cubicBezTo>
                    <a:pt x="22" y="30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4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5"/>
                    <a:pt x="14" y="25"/>
                    <a:pt x="1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845"/>
            <p:cNvSpPr>
              <a:spLocks noEditPoints="1"/>
            </p:cNvSpPr>
            <p:nvPr/>
          </p:nvSpPr>
          <p:spPr bwMode="auto">
            <a:xfrm>
              <a:off x="5399" y="1035"/>
              <a:ext cx="41" cy="43"/>
            </a:xfrm>
            <a:custGeom>
              <a:avLst/>
              <a:gdLst>
                <a:gd name="T0" fmla="*/ 1 w 29"/>
                <a:gd name="T1" fmla="*/ 13 h 30"/>
                <a:gd name="T2" fmla="*/ 8 w 29"/>
                <a:gd name="T3" fmla="*/ 4 h 30"/>
                <a:gd name="T4" fmla="*/ 9 w 29"/>
                <a:gd name="T5" fmla="*/ 0 h 30"/>
                <a:gd name="T6" fmla="*/ 12 w 29"/>
                <a:gd name="T7" fmla="*/ 3 h 30"/>
                <a:gd name="T8" fmla="*/ 23 w 29"/>
                <a:gd name="T9" fmla="*/ 6 h 30"/>
                <a:gd name="T10" fmla="*/ 27 w 29"/>
                <a:gd name="T11" fmla="*/ 8 h 30"/>
                <a:gd name="T12" fmla="*/ 26 w 29"/>
                <a:gd name="T13" fmla="*/ 10 h 30"/>
                <a:gd name="T14" fmla="*/ 24 w 29"/>
                <a:gd name="T15" fmla="*/ 13 h 30"/>
                <a:gd name="T16" fmla="*/ 23 w 29"/>
                <a:gd name="T17" fmla="*/ 10 h 30"/>
                <a:gd name="T18" fmla="*/ 8 w 29"/>
                <a:gd name="T19" fmla="*/ 9 h 30"/>
                <a:gd name="T20" fmla="*/ 4 w 29"/>
                <a:gd name="T21" fmla="*/ 14 h 30"/>
                <a:gd name="T22" fmla="*/ 1 w 29"/>
                <a:gd name="T23" fmla="*/ 14 h 30"/>
                <a:gd name="T24" fmla="*/ 1 w 29"/>
                <a:gd name="T25" fmla="*/ 25 h 30"/>
                <a:gd name="T26" fmla="*/ 4 w 29"/>
                <a:gd name="T27" fmla="*/ 21 h 30"/>
                <a:gd name="T28" fmla="*/ 8 w 29"/>
                <a:gd name="T29" fmla="*/ 16 h 30"/>
                <a:gd name="T30" fmla="*/ 9 w 29"/>
                <a:gd name="T31" fmla="*/ 18 h 30"/>
                <a:gd name="T32" fmla="*/ 5 w 29"/>
                <a:gd name="T33" fmla="*/ 24 h 30"/>
                <a:gd name="T34" fmla="*/ 3 w 29"/>
                <a:gd name="T35" fmla="*/ 27 h 30"/>
                <a:gd name="T36" fmla="*/ 10 w 29"/>
                <a:gd name="T37" fmla="*/ 27 h 30"/>
                <a:gd name="T38" fmla="*/ 13 w 29"/>
                <a:gd name="T39" fmla="*/ 27 h 30"/>
                <a:gd name="T40" fmla="*/ 13 w 29"/>
                <a:gd name="T41" fmla="*/ 15 h 30"/>
                <a:gd name="T42" fmla="*/ 13 w 29"/>
                <a:gd name="T43" fmla="*/ 10 h 30"/>
                <a:gd name="T44" fmla="*/ 16 w 29"/>
                <a:gd name="T45" fmla="*/ 10 h 30"/>
                <a:gd name="T46" fmla="*/ 16 w 29"/>
                <a:gd name="T47" fmla="*/ 15 h 30"/>
                <a:gd name="T48" fmla="*/ 16 w 29"/>
                <a:gd name="T49" fmla="*/ 28 h 30"/>
                <a:gd name="T50" fmla="*/ 11 w 29"/>
                <a:gd name="T51" fmla="*/ 30 h 30"/>
                <a:gd name="T52" fmla="*/ 10 w 29"/>
                <a:gd name="T53" fmla="*/ 27 h 30"/>
                <a:gd name="T54" fmla="*/ 19 w 29"/>
                <a:gd name="T55" fmla="*/ 17 h 30"/>
                <a:gd name="T56" fmla="*/ 29 w 29"/>
                <a:gd name="T57" fmla="*/ 24 h 30"/>
                <a:gd name="T58" fmla="*/ 25 w 29"/>
                <a:gd name="T59" fmla="*/ 25 h 30"/>
                <a:gd name="T60" fmla="*/ 22 w 29"/>
                <a:gd name="T61" fmla="*/ 21 h 30"/>
                <a:gd name="T62" fmla="*/ 20 w 29"/>
                <a:gd name="T6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0">
                  <a:moveTo>
                    <a:pt x="0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3" y="11"/>
                    <a:pt x="5" y="9"/>
                    <a:pt x="6" y="8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4"/>
                    <a:pt x="10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6" y="6"/>
                    <a:pt x="28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3"/>
                    <a:pt x="22" y="13"/>
                    <a:pt x="21" y="13"/>
                  </a:cubicBezTo>
                  <a:cubicBezTo>
                    <a:pt x="22" y="12"/>
                    <a:pt x="22" y="11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lose/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2"/>
                    <a:pt x="4" y="21"/>
                  </a:cubicBezTo>
                  <a:cubicBezTo>
                    <a:pt x="5" y="20"/>
                    <a:pt x="6" y="18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7"/>
                    <a:pt x="11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8" y="20"/>
                    <a:pt x="7" y="22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2" y="26"/>
                    <a:pt x="1" y="25"/>
                  </a:cubicBezTo>
                  <a:close/>
                  <a:moveTo>
                    <a:pt x="10" y="27"/>
                  </a:moveTo>
                  <a:cubicBezTo>
                    <a:pt x="11" y="27"/>
                    <a:pt x="12" y="27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6" y="10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8"/>
                    <a:pt x="16" y="29"/>
                    <a:pt x="15" y="29"/>
                  </a:cubicBezTo>
                  <a:cubicBezTo>
                    <a:pt x="15" y="30"/>
                    <a:pt x="13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0" y="28"/>
                    <a:pt x="10" y="28"/>
                    <a:pt x="10" y="27"/>
                  </a:cubicBezTo>
                  <a:close/>
                  <a:moveTo>
                    <a:pt x="18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6"/>
                    <a:pt x="21" y="1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4" y="24"/>
                    <a:pt x="24" y="2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1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8" y="17"/>
                    <a:pt x="18" y="17"/>
                    <a:pt x="1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846"/>
            <p:cNvSpPr>
              <a:spLocks noEditPoints="1"/>
            </p:cNvSpPr>
            <p:nvPr/>
          </p:nvSpPr>
          <p:spPr bwMode="auto">
            <a:xfrm>
              <a:off x="5444" y="1035"/>
              <a:ext cx="41" cy="43"/>
            </a:xfrm>
            <a:custGeom>
              <a:avLst/>
              <a:gdLst>
                <a:gd name="T0" fmla="*/ 7 w 29"/>
                <a:gd name="T1" fmla="*/ 27 h 30"/>
                <a:gd name="T2" fmla="*/ 14 w 29"/>
                <a:gd name="T3" fmla="*/ 23 h 30"/>
                <a:gd name="T4" fmla="*/ 15 w 29"/>
                <a:gd name="T5" fmla="*/ 25 h 30"/>
                <a:gd name="T6" fmla="*/ 11 w 29"/>
                <a:gd name="T7" fmla="*/ 28 h 30"/>
                <a:gd name="T8" fmla="*/ 9 w 29"/>
                <a:gd name="T9" fmla="*/ 30 h 30"/>
                <a:gd name="T10" fmla="*/ 6 w 29"/>
                <a:gd name="T11" fmla="*/ 28 h 30"/>
                <a:gd name="T12" fmla="*/ 7 w 29"/>
                <a:gd name="T13" fmla="*/ 22 h 30"/>
                <a:gd name="T14" fmla="*/ 7 w 29"/>
                <a:gd name="T15" fmla="*/ 20 h 30"/>
                <a:gd name="T16" fmla="*/ 11 w 29"/>
                <a:gd name="T17" fmla="*/ 20 h 30"/>
                <a:gd name="T18" fmla="*/ 12 w 29"/>
                <a:gd name="T19" fmla="*/ 12 h 30"/>
                <a:gd name="T20" fmla="*/ 12 w 29"/>
                <a:gd name="T21" fmla="*/ 9 h 30"/>
                <a:gd name="T22" fmla="*/ 9 w 29"/>
                <a:gd name="T23" fmla="*/ 7 h 30"/>
                <a:gd name="T24" fmla="*/ 9 w 29"/>
                <a:gd name="T25" fmla="*/ 3 h 30"/>
                <a:gd name="T26" fmla="*/ 18 w 29"/>
                <a:gd name="T27" fmla="*/ 3 h 30"/>
                <a:gd name="T28" fmla="*/ 16 w 29"/>
                <a:gd name="T29" fmla="*/ 0 h 30"/>
                <a:gd name="T30" fmla="*/ 20 w 29"/>
                <a:gd name="T31" fmla="*/ 3 h 30"/>
                <a:gd name="T32" fmla="*/ 28 w 29"/>
                <a:gd name="T33" fmla="*/ 3 h 30"/>
                <a:gd name="T34" fmla="*/ 28 w 29"/>
                <a:gd name="T35" fmla="*/ 5 h 30"/>
                <a:gd name="T36" fmla="*/ 28 w 29"/>
                <a:gd name="T37" fmla="*/ 9 h 30"/>
                <a:gd name="T38" fmla="*/ 27 w 29"/>
                <a:gd name="T39" fmla="*/ 9 h 30"/>
                <a:gd name="T40" fmla="*/ 25 w 29"/>
                <a:gd name="T41" fmla="*/ 9 h 30"/>
                <a:gd name="T42" fmla="*/ 25 w 29"/>
                <a:gd name="T43" fmla="*/ 6 h 30"/>
                <a:gd name="T44" fmla="*/ 12 w 29"/>
                <a:gd name="T45" fmla="*/ 7 h 30"/>
                <a:gd name="T46" fmla="*/ 12 w 29"/>
                <a:gd name="T47" fmla="*/ 9 h 30"/>
                <a:gd name="T48" fmla="*/ 17 w 29"/>
                <a:gd name="T49" fmla="*/ 9 h 30"/>
                <a:gd name="T50" fmla="*/ 23 w 29"/>
                <a:gd name="T51" fmla="*/ 8 h 30"/>
                <a:gd name="T52" fmla="*/ 24 w 29"/>
                <a:gd name="T53" fmla="*/ 10 h 30"/>
                <a:gd name="T54" fmla="*/ 19 w 29"/>
                <a:gd name="T55" fmla="*/ 11 h 30"/>
                <a:gd name="T56" fmla="*/ 14 w 29"/>
                <a:gd name="T57" fmla="*/ 13 h 30"/>
                <a:gd name="T58" fmla="*/ 27 w 29"/>
                <a:gd name="T59" fmla="*/ 13 h 30"/>
                <a:gd name="T60" fmla="*/ 27 w 29"/>
                <a:gd name="T61" fmla="*/ 15 h 30"/>
                <a:gd name="T62" fmla="*/ 24 w 29"/>
                <a:gd name="T63" fmla="*/ 16 h 30"/>
                <a:gd name="T64" fmla="*/ 22 w 29"/>
                <a:gd name="T65" fmla="*/ 20 h 30"/>
                <a:gd name="T66" fmla="*/ 29 w 29"/>
                <a:gd name="T67" fmla="*/ 20 h 30"/>
                <a:gd name="T68" fmla="*/ 29 w 29"/>
                <a:gd name="T69" fmla="*/ 21 h 30"/>
                <a:gd name="T70" fmla="*/ 25 w 29"/>
                <a:gd name="T71" fmla="*/ 22 h 30"/>
                <a:gd name="T72" fmla="*/ 7 w 29"/>
                <a:gd name="T73" fmla="*/ 22 h 30"/>
                <a:gd name="T74" fmla="*/ 20 w 29"/>
                <a:gd name="T75" fmla="*/ 20 h 30"/>
                <a:gd name="T76" fmla="*/ 14 w 29"/>
                <a:gd name="T77" fmla="*/ 16 h 30"/>
                <a:gd name="T78" fmla="*/ 20 w 29"/>
                <a:gd name="T79" fmla="*/ 25 h 30"/>
                <a:gd name="T80" fmla="*/ 21 w 29"/>
                <a:gd name="T81" fmla="*/ 23 h 30"/>
                <a:gd name="T82" fmla="*/ 27 w 29"/>
                <a:gd name="T83" fmla="*/ 30 h 30"/>
                <a:gd name="T84" fmla="*/ 23 w 29"/>
                <a:gd name="T85" fmla="*/ 27 h 30"/>
                <a:gd name="T86" fmla="*/ 20 w 29"/>
                <a:gd name="T87" fmla="*/ 25 h 30"/>
                <a:gd name="T88" fmla="*/ 4 w 29"/>
                <a:gd name="T89" fmla="*/ 1 h 30"/>
                <a:gd name="T90" fmla="*/ 7 w 29"/>
                <a:gd name="T91" fmla="*/ 6 h 30"/>
                <a:gd name="T92" fmla="*/ 6 w 29"/>
                <a:gd name="T93" fmla="*/ 6 h 30"/>
                <a:gd name="T94" fmla="*/ 2 w 29"/>
                <a:gd name="T95" fmla="*/ 3 h 30"/>
                <a:gd name="T96" fmla="*/ 1 w 29"/>
                <a:gd name="T97" fmla="*/ 9 h 30"/>
                <a:gd name="T98" fmla="*/ 7 w 29"/>
                <a:gd name="T99" fmla="*/ 12 h 30"/>
                <a:gd name="T100" fmla="*/ 5 w 29"/>
                <a:gd name="T101" fmla="*/ 13 h 30"/>
                <a:gd name="T102" fmla="*/ 0 w 29"/>
                <a:gd name="T103" fmla="*/ 11 h 30"/>
                <a:gd name="T104" fmla="*/ 1 w 29"/>
                <a:gd name="T105" fmla="*/ 26 h 30"/>
                <a:gd name="T106" fmla="*/ 3 w 29"/>
                <a:gd name="T107" fmla="*/ 23 h 30"/>
                <a:gd name="T108" fmla="*/ 4 w 29"/>
                <a:gd name="T109" fmla="*/ 16 h 30"/>
                <a:gd name="T110" fmla="*/ 6 w 29"/>
                <a:gd name="T111" fmla="*/ 17 h 30"/>
                <a:gd name="T112" fmla="*/ 6 w 29"/>
                <a:gd name="T113" fmla="*/ 19 h 30"/>
                <a:gd name="T114" fmla="*/ 4 w 29"/>
                <a:gd name="T115" fmla="*/ 28 h 30"/>
                <a:gd name="T116" fmla="*/ 1 w 29"/>
                <a:gd name="T11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" h="30">
                  <a:moveTo>
                    <a:pt x="6" y="28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10" y="27"/>
                    <a:pt x="12" y="25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3" y="27"/>
                    <a:pt x="12" y="27"/>
                    <a:pt x="11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9"/>
                  </a:cubicBezTo>
                  <a:cubicBezTo>
                    <a:pt x="8" y="29"/>
                    <a:pt x="7" y="28"/>
                    <a:pt x="6" y="28"/>
                  </a:cubicBezTo>
                  <a:close/>
                  <a:moveTo>
                    <a:pt x="7" y="22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5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6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6" y="9"/>
                    <a:pt x="17" y="9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9"/>
                    <a:pt x="24" y="10"/>
                    <a:pt x="24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1" y="11"/>
                    <a:pt x="19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20"/>
                    <a:pt x="28" y="20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8" y="22"/>
                    <a:pt x="27" y="22"/>
                    <a:pt x="25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2"/>
                    <a:pt x="8" y="22"/>
                    <a:pt x="7" y="22"/>
                  </a:cubicBezTo>
                  <a:close/>
                  <a:moveTo>
                    <a:pt x="14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20" y="25"/>
                  </a:moveTo>
                  <a:cubicBezTo>
                    <a:pt x="20" y="24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8"/>
                    <a:pt x="27" y="29"/>
                    <a:pt x="27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4" y="28"/>
                    <a:pt x="23" y="27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" y="3"/>
                  </a:moveTo>
                  <a:cubicBezTo>
                    <a:pt x="3" y="2"/>
                    <a:pt x="3" y="2"/>
                    <a:pt x="4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0" y="11"/>
                  </a:moveTo>
                  <a:cubicBezTo>
                    <a:pt x="1" y="10"/>
                    <a:pt x="1" y="10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2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" y="26"/>
                    <a:pt x="2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1"/>
                    <a:pt x="5" y="23"/>
                  </a:cubicBezTo>
                  <a:cubicBezTo>
                    <a:pt x="5" y="25"/>
                    <a:pt x="4" y="27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2" y="28"/>
                    <a:pt x="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847"/>
            <p:cNvSpPr>
              <a:spLocks noEditPoints="1"/>
            </p:cNvSpPr>
            <p:nvPr/>
          </p:nvSpPr>
          <p:spPr bwMode="auto">
            <a:xfrm>
              <a:off x="5158" y="1245"/>
              <a:ext cx="41" cy="43"/>
            </a:xfrm>
            <a:custGeom>
              <a:avLst/>
              <a:gdLst>
                <a:gd name="T0" fmla="*/ 0 w 29"/>
                <a:gd name="T1" fmla="*/ 16 h 31"/>
                <a:gd name="T2" fmla="*/ 0 w 29"/>
                <a:gd name="T3" fmla="*/ 15 h 31"/>
                <a:gd name="T4" fmla="*/ 0 w 29"/>
                <a:gd name="T5" fmla="*/ 14 h 31"/>
                <a:gd name="T6" fmla="*/ 0 w 29"/>
                <a:gd name="T7" fmla="*/ 13 h 31"/>
                <a:gd name="T8" fmla="*/ 0 w 29"/>
                <a:gd name="T9" fmla="*/ 12 h 31"/>
                <a:gd name="T10" fmla="*/ 3 w 29"/>
                <a:gd name="T11" fmla="*/ 13 h 31"/>
                <a:gd name="T12" fmla="*/ 7 w 29"/>
                <a:gd name="T13" fmla="*/ 13 h 31"/>
                <a:gd name="T14" fmla="*/ 7 w 29"/>
                <a:gd name="T15" fmla="*/ 4 h 31"/>
                <a:gd name="T16" fmla="*/ 7 w 29"/>
                <a:gd name="T17" fmla="*/ 2 h 31"/>
                <a:gd name="T18" fmla="*/ 7 w 29"/>
                <a:gd name="T19" fmla="*/ 0 h 31"/>
                <a:gd name="T20" fmla="*/ 8 w 29"/>
                <a:gd name="T21" fmla="*/ 1 h 31"/>
                <a:gd name="T22" fmla="*/ 10 w 29"/>
                <a:gd name="T23" fmla="*/ 0 h 31"/>
                <a:gd name="T24" fmla="*/ 10 w 29"/>
                <a:gd name="T25" fmla="*/ 3 h 31"/>
                <a:gd name="T26" fmla="*/ 10 w 29"/>
                <a:gd name="T27" fmla="*/ 4 h 31"/>
                <a:gd name="T28" fmla="*/ 10 w 29"/>
                <a:gd name="T29" fmla="*/ 13 h 31"/>
                <a:gd name="T30" fmla="*/ 24 w 29"/>
                <a:gd name="T31" fmla="*/ 13 h 31"/>
                <a:gd name="T32" fmla="*/ 29 w 29"/>
                <a:gd name="T33" fmla="*/ 12 h 31"/>
                <a:gd name="T34" fmla="*/ 28 w 29"/>
                <a:gd name="T35" fmla="*/ 14 h 31"/>
                <a:gd name="T36" fmla="*/ 28 w 29"/>
                <a:gd name="T37" fmla="*/ 14 h 31"/>
                <a:gd name="T38" fmla="*/ 28 w 29"/>
                <a:gd name="T39" fmla="*/ 15 h 31"/>
                <a:gd name="T40" fmla="*/ 29 w 29"/>
                <a:gd name="T41" fmla="*/ 16 h 31"/>
                <a:gd name="T42" fmla="*/ 24 w 29"/>
                <a:gd name="T43" fmla="*/ 15 h 31"/>
                <a:gd name="T44" fmla="*/ 17 w 29"/>
                <a:gd name="T45" fmla="*/ 15 h 31"/>
                <a:gd name="T46" fmla="*/ 19 w 29"/>
                <a:gd name="T47" fmla="*/ 19 h 31"/>
                <a:gd name="T48" fmla="*/ 22 w 29"/>
                <a:gd name="T49" fmla="*/ 22 h 31"/>
                <a:gd name="T50" fmla="*/ 29 w 29"/>
                <a:gd name="T51" fmla="*/ 25 h 31"/>
                <a:gd name="T52" fmla="*/ 29 w 29"/>
                <a:gd name="T53" fmla="*/ 25 h 31"/>
                <a:gd name="T54" fmla="*/ 28 w 29"/>
                <a:gd name="T55" fmla="*/ 26 h 31"/>
                <a:gd name="T56" fmla="*/ 26 w 29"/>
                <a:gd name="T57" fmla="*/ 28 h 31"/>
                <a:gd name="T58" fmla="*/ 26 w 29"/>
                <a:gd name="T59" fmla="*/ 28 h 31"/>
                <a:gd name="T60" fmla="*/ 24 w 29"/>
                <a:gd name="T61" fmla="*/ 27 h 31"/>
                <a:gd name="T62" fmla="*/ 20 w 29"/>
                <a:gd name="T63" fmla="*/ 25 h 31"/>
                <a:gd name="T64" fmla="*/ 17 w 29"/>
                <a:gd name="T65" fmla="*/ 21 h 31"/>
                <a:gd name="T66" fmla="*/ 14 w 29"/>
                <a:gd name="T67" fmla="*/ 15 h 31"/>
                <a:gd name="T68" fmla="*/ 10 w 29"/>
                <a:gd name="T69" fmla="*/ 15 h 31"/>
                <a:gd name="T70" fmla="*/ 10 w 29"/>
                <a:gd name="T71" fmla="*/ 25 h 31"/>
                <a:gd name="T72" fmla="*/ 11 w 29"/>
                <a:gd name="T73" fmla="*/ 24 h 31"/>
                <a:gd name="T74" fmla="*/ 14 w 29"/>
                <a:gd name="T75" fmla="*/ 21 h 31"/>
                <a:gd name="T76" fmla="*/ 15 w 29"/>
                <a:gd name="T77" fmla="*/ 24 h 31"/>
                <a:gd name="T78" fmla="*/ 15 w 29"/>
                <a:gd name="T79" fmla="*/ 24 h 31"/>
                <a:gd name="T80" fmla="*/ 13 w 29"/>
                <a:gd name="T81" fmla="*/ 26 h 31"/>
                <a:gd name="T82" fmla="*/ 8 w 29"/>
                <a:gd name="T83" fmla="*/ 30 h 31"/>
                <a:gd name="T84" fmla="*/ 7 w 29"/>
                <a:gd name="T85" fmla="*/ 31 h 31"/>
                <a:gd name="T86" fmla="*/ 7 w 29"/>
                <a:gd name="T87" fmla="*/ 29 h 31"/>
                <a:gd name="T88" fmla="*/ 5 w 29"/>
                <a:gd name="T89" fmla="*/ 27 h 31"/>
                <a:gd name="T90" fmla="*/ 6 w 29"/>
                <a:gd name="T91" fmla="*/ 26 h 31"/>
                <a:gd name="T92" fmla="*/ 7 w 29"/>
                <a:gd name="T93" fmla="*/ 24 h 31"/>
                <a:gd name="T94" fmla="*/ 7 w 29"/>
                <a:gd name="T95" fmla="*/ 15 h 31"/>
                <a:gd name="T96" fmla="*/ 3 w 29"/>
                <a:gd name="T97" fmla="*/ 15 h 31"/>
                <a:gd name="T98" fmla="*/ 0 w 29"/>
                <a:gd name="T99" fmla="*/ 16 h 31"/>
                <a:gd name="T100" fmla="*/ 12 w 29"/>
                <a:gd name="T101" fmla="*/ 9 h 31"/>
                <a:gd name="T102" fmla="*/ 13 w 29"/>
                <a:gd name="T103" fmla="*/ 9 h 31"/>
                <a:gd name="T104" fmla="*/ 18 w 29"/>
                <a:gd name="T105" fmla="*/ 6 h 31"/>
                <a:gd name="T106" fmla="*/ 21 w 29"/>
                <a:gd name="T107" fmla="*/ 2 h 31"/>
                <a:gd name="T108" fmla="*/ 22 w 29"/>
                <a:gd name="T109" fmla="*/ 1 h 31"/>
                <a:gd name="T110" fmla="*/ 25 w 29"/>
                <a:gd name="T111" fmla="*/ 3 h 31"/>
                <a:gd name="T112" fmla="*/ 23 w 29"/>
                <a:gd name="T113" fmla="*/ 4 h 31"/>
                <a:gd name="T114" fmla="*/ 19 w 29"/>
                <a:gd name="T115" fmla="*/ 7 h 31"/>
                <a:gd name="T116" fmla="*/ 15 w 29"/>
                <a:gd name="T117" fmla="*/ 11 h 31"/>
                <a:gd name="T118" fmla="*/ 14 w 29"/>
                <a:gd name="T119" fmla="*/ 11 h 31"/>
                <a:gd name="T120" fmla="*/ 14 w 29"/>
                <a:gd name="T121" fmla="*/ 11 h 31"/>
                <a:gd name="T122" fmla="*/ 12 w 29"/>
                <a:gd name="T123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" h="31">
                  <a:moveTo>
                    <a:pt x="0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9" y="12"/>
                  </a:cubicBezTo>
                  <a:cubicBezTo>
                    <a:pt x="29" y="13"/>
                    <a:pt x="28" y="13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7" y="15"/>
                    <a:pt x="25" y="15"/>
                    <a:pt x="24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19" y="20"/>
                    <a:pt x="20" y="21"/>
                    <a:pt x="22" y="22"/>
                  </a:cubicBezTo>
                  <a:cubicBezTo>
                    <a:pt x="24" y="24"/>
                    <a:pt x="26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8" y="26"/>
                    <a:pt x="28" y="26"/>
                  </a:cubicBezTo>
                  <a:cubicBezTo>
                    <a:pt x="27" y="27"/>
                    <a:pt x="27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8"/>
                    <a:pt x="24" y="27"/>
                  </a:cubicBezTo>
                  <a:cubicBezTo>
                    <a:pt x="23" y="26"/>
                    <a:pt x="21" y="26"/>
                    <a:pt x="20" y="25"/>
                  </a:cubicBezTo>
                  <a:cubicBezTo>
                    <a:pt x="19" y="24"/>
                    <a:pt x="18" y="23"/>
                    <a:pt x="17" y="21"/>
                  </a:cubicBezTo>
                  <a:cubicBezTo>
                    <a:pt x="16" y="19"/>
                    <a:pt x="15" y="17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3" y="23"/>
                    <a:pt x="14" y="21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8"/>
                    <a:pt x="9" y="29"/>
                    <a:pt x="8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0"/>
                    <a:pt x="7" y="30"/>
                    <a:pt x="7" y="29"/>
                  </a:cubicBezTo>
                  <a:cubicBezTo>
                    <a:pt x="6" y="29"/>
                    <a:pt x="6" y="28"/>
                    <a:pt x="5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7" y="26"/>
                    <a:pt x="7" y="25"/>
                    <a:pt x="7" y="2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1" y="15"/>
                    <a:pt x="0" y="16"/>
                  </a:cubicBezTo>
                  <a:close/>
                  <a:moveTo>
                    <a:pt x="12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6" y="7"/>
                    <a:pt x="18" y="6"/>
                  </a:cubicBezTo>
                  <a:cubicBezTo>
                    <a:pt x="19" y="4"/>
                    <a:pt x="21" y="3"/>
                    <a:pt x="21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4" y="2"/>
                    <a:pt x="25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0"/>
                    <a:pt x="1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848"/>
            <p:cNvSpPr>
              <a:spLocks noEditPoints="1"/>
            </p:cNvSpPr>
            <p:nvPr/>
          </p:nvSpPr>
          <p:spPr bwMode="auto">
            <a:xfrm>
              <a:off x="5202" y="1245"/>
              <a:ext cx="42" cy="42"/>
            </a:xfrm>
            <a:custGeom>
              <a:avLst/>
              <a:gdLst>
                <a:gd name="T0" fmla="*/ 1 w 30"/>
                <a:gd name="T1" fmla="*/ 19 h 30"/>
                <a:gd name="T2" fmla="*/ 8 w 30"/>
                <a:gd name="T3" fmla="*/ 14 h 30"/>
                <a:gd name="T4" fmla="*/ 1 w 30"/>
                <a:gd name="T5" fmla="*/ 14 h 30"/>
                <a:gd name="T6" fmla="*/ 1 w 30"/>
                <a:gd name="T7" fmla="*/ 12 h 30"/>
                <a:gd name="T8" fmla="*/ 11 w 30"/>
                <a:gd name="T9" fmla="*/ 12 h 30"/>
                <a:gd name="T10" fmla="*/ 12 w 30"/>
                <a:gd name="T11" fmla="*/ 10 h 30"/>
                <a:gd name="T12" fmla="*/ 4 w 30"/>
                <a:gd name="T13" fmla="*/ 10 h 30"/>
                <a:gd name="T14" fmla="*/ 4 w 30"/>
                <a:gd name="T15" fmla="*/ 9 h 30"/>
                <a:gd name="T16" fmla="*/ 4 w 30"/>
                <a:gd name="T17" fmla="*/ 7 h 30"/>
                <a:gd name="T18" fmla="*/ 13 w 30"/>
                <a:gd name="T19" fmla="*/ 8 h 30"/>
                <a:gd name="T20" fmla="*/ 9 w 30"/>
                <a:gd name="T21" fmla="*/ 5 h 30"/>
                <a:gd name="T22" fmla="*/ 3 w 30"/>
                <a:gd name="T23" fmla="*/ 5 h 30"/>
                <a:gd name="T24" fmla="*/ 3 w 30"/>
                <a:gd name="T25" fmla="*/ 3 h 30"/>
                <a:gd name="T26" fmla="*/ 9 w 30"/>
                <a:gd name="T27" fmla="*/ 3 h 30"/>
                <a:gd name="T28" fmla="*/ 14 w 30"/>
                <a:gd name="T29" fmla="*/ 1 h 30"/>
                <a:gd name="T30" fmla="*/ 17 w 30"/>
                <a:gd name="T31" fmla="*/ 0 h 30"/>
                <a:gd name="T32" fmla="*/ 17 w 30"/>
                <a:gd name="T33" fmla="*/ 3 h 30"/>
                <a:gd name="T34" fmla="*/ 25 w 30"/>
                <a:gd name="T35" fmla="*/ 3 h 30"/>
                <a:gd name="T36" fmla="*/ 27 w 30"/>
                <a:gd name="T37" fmla="*/ 3 h 30"/>
                <a:gd name="T38" fmla="*/ 27 w 30"/>
                <a:gd name="T39" fmla="*/ 5 h 30"/>
                <a:gd name="T40" fmla="*/ 22 w 30"/>
                <a:gd name="T41" fmla="*/ 5 h 30"/>
                <a:gd name="T42" fmla="*/ 15 w 30"/>
                <a:gd name="T43" fmla="*/ 8 h 30"/>
                <a:gd name="T44" fmla="*/ 26 w 30"/>
                <a:gd name="T45" fmla="*/ 7 h 30"/>
                <a:gd name="T46" fmla="*/ 26 w 30"/>
                <a:gd name="T47" fmla="*/ 9 h 30"/>
                <a:gd name="T48" fmla="*/ 22 w 30"/>
                <a:gd name="T49" fmla="*/ 10 h 30"/>
                <a:gd name="T50" fmla="*/ 14 w 30"/>
                <a:gd name="T51" fmla="*/ 12 h 30"/>
                <a:gd name="T52" fmla="*/ 29 w 30"/>
                <a:gd name="T53" fmla="*/ 12 h 30"/>
                <a:gd name="T54" fmla="*/ 29 w 30"/>
                <a:gd name="T55" fmla="*/ 13 h 30"/>
                <a:gd name="T56" fmla="*/ 23 w 30"/>
                <a:gd name="T57" fmla="*/ 14 h 30"/>
                <a:gd name="T58" fmla="*/ 29 w 30"/>
                <a:gd name="T59" fmla="*/ 19 h 30"/>
                <a:gd name="T60" fmla="*/ 29 w 30"/>
                <a:gd name="T61" fmla="*/ 20 h 30"/>
                <a:gd name="T62" fmla="*/ 28 w 30"/>
                <a:gd name="T63" fmla="*/ 22 h 30"/>
                <a:gd name="T64" fmla="*/ 24 w 30"/>
                <a:gd name="T65" fmla="*/ 26 h 30"/>
                <a:gd name="T66" fmla="*/ 24 w 30"/>
                <a:gd name="T67" fmla="*/ 30 h 30"/>
                <a:gd name="T68" fmla="*/ 21 w 30"/>
                <a:gd name="T69" fmla="*/ 29 h 30"/>
                <a:gd name="T70" fmla="*/ 21 w 30"/>
                <a:gd name="T71" fmla="*/ 28 h 30"/>
                <a:gd name="T72" fmla="*/ 10 w 30"/>
                <a:gd name="T73" fmla="*/ 29 h 30"/>
                <a:gd name="T74" fmla="*/ 10 w 30"/>
                <a:gd name="T75" fmla="*/ 30 h 30"/>
                <a:gd name="T76" fmla="*/ 7 w 30"/>
                <a:gd name="T77" fmla="*/ 28 h 30"/>
                <a:gd name="T78" fmla="*/ 7 w 30"/>
                <a:gd name="T79" fmla="*/ 19 h 30"/>
                <a:gd name="T80" fmla="*/ 2 w 30"/>
                <a:gd name="T81" fmla="*/ 22 h 30"/>
                <a:gd name="T82" fmla="*/ 0 w 30"/>
                <a:gd name="T83" fmla="*/ 20 h 30"/>
                <a:gd name="T84" fmla="*/ 21 w 30"/>
                <a:gd name="T85" fmla="*/ 26 h 30"/>
                <a:gd name="T86" fmla="*/ 10 w 30"/>
                <a:gd name="T87" fmla="*/ 24 h 30"/>
                <a:gd name="T88" fmla="*/ 10 w 30"/>
                <a:gd name="T89" fmla="*/ 22 h 30"/>
                <a:gd name="T90" fmla="*/ 21 w 30"/>
                <a:gd name="T91" fmla="*/ 19 h 30"/>
                <a:gd name="T92" fmla="*/ 10 w 30"/>
                <a:gd name="T93" fmla="*/ 22 h 30"/>
                <a:gd name="T94" fmla="*/ 21 w 30"/>
                <a:gd name="T95" fmla="*/ 17 h 30"/>
                <a:gd name="T96" fmla="*/ 12 w 30"/>
                <a:gd name="T97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30">
                  <a:moveTo>
                    <a:pt x="0" y="2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4" y="18"/>
                    <a:pt x="7" y="17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4"/>
                    <a:pt x="4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4" y="12"/>
                    <a:pt x="6" y="12"/>
                    <a:pt x="8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2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6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8"/>
                    <a:pt x="9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6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5"/>
                    <a:pt x="23" y="5"/>
                    <a:pt x="22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5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5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5" y="10"/>
                    <a:pt x="23" y="10"/>
                    <a:pt x="22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6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5"/>
                  </a:cubicBezTo>
                  <a:cubicBezTo>
                    <a:pt x="26" y="15"/>
                    <a:pt x="24" y="14"/>
                    <a:pt x="23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17"/>
                    <a:pt x="26" y="18"/>
                    <a:pt x="2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5" y="20"/>
                    <a:pt x="24" y="19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2" y="30"/>
                    <a:pt x="21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7" y="29"/>
                    <a:pt x="7" y="29"/>
                    <a:pt x="7" y="28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5" y="21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0" y="20"/>
                    <a:pt x="0" y="20"/>
                  </a:cubicBezTo>
                  <a:close/>
                  <a:moveTo>
                    <a:pt x="10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1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0" y="16"/>
                    <a:pt x="19" y="15"/>
                    <a:pt x="1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6"/>
                    <a:pt x="10" y="17"/>
                    <a:pt x="10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849"/>
            <p:cNvSpPr>
              <a:spLocks noEditPoints="1"/>
            </p:cNvSpPr>
            <p:nvPr/>
          </p:nvSpPr>
          <p:spPr bwMode="auto">
            <a:xfrm>
              <a:off x="5164" y="1501"/>
              <a:ext cx="41" cy="42"/>
            </a:xfrm>
            <a:custGeom>
              <a:avLst/>
              <a:gdLst>
                <a:gd name="T0" fmla="*/ 2 w 29"/>
                <a:gd name="T1" fmla="*/ 8 h 30"/>
                <a:gd name="T2" fmla="*/ 7 w 29"/>
                <a:gd name="T3" fmla="*/ 13 h 30"/>
                <a:gd name="T4" fmla="*/ 5 w 29"/>
                <a:gd name="T5" fmla="*/ 14 h 30"/>
                <a:gd name="T6" fmla="*/ 1 w 29"/>
                <a:gd name="T7" fmla="*/ 12 h 30"/>
                <a:gd name="T8" fmla="*/ 0 w 29"/>
                <a:gd name="T9" fmla="*/ 27 h 30"/>
                <a:gd name="T10" fmla="*/ 3 w 29"/>
                <a:gd name="T11" fmla="*/ 23 h 30"/>
                <a:gd name="T12" fmla="*/ 4 w 29"/>
                <a:gd name="T13" fmla="*/ 18 h 30"/>
                <a:gd name="T14" fmla="*/ 4 w 29"/>
                <a:gd name="T15" fmla="*/ 16 h 30"/>
                <a:gd name="T16" fmla="*/ 7 w 29"/>
                <a:gd name="T17" fmla="*/ 18 h 30"/>
                <a:gd name="T18" fmla="*/ 6 w 29"/>
                <a:gd name="T19" fmla="*/ 22 h 30"/>
                <a:gd name="T20" fmla="*/ 4 w 29"/>
                <a:gd name="T21" fmla="*/ 25 h 30"/>
                <a:gd name="T22" fmla="*/ 3 w 29"/>
                <a:gd name="T23" fmla="*/ 29 h 30"/>
                <a:gd name="T24" fmla="*/ 0 w 29"/>
                <a:gd name="T25" fmla="*/ 27 h 30"/>
                <a:gd name="T26" fmla="*/ 4 w 29"/>
                <a:gd name="T27" fmla="*/ 2 h 30"/>
                <a:gd name="T28" fmla="*/ 10 w 29"/>
                <a:gd name="T29" fmla="*/ 5 h 30"/>
                <a:gd name="T30" fmla="*/ 7 w 29"/>
                <a:gd name="T31" fmla="*/ 7 h 30"/>
                <a:gd name="T32" fmla="*/ 3 w 29"/>
                <a:gd name="T33" fmla="*/ 4 h 30"/>
                <a:gd name="T34" fmla="*/ 6 w 29"/>
                <a:gd name="T35" fmla="*/ 28 h 30"/>
                <a:gd name="T36" fmla="*/ 11 w 29"/>
                <a:gd name="T37" fmla="*/ 23 h 30"/>
                <a:gd name="T38" fmla="*/ 15 w 29"/>
                <a:gd name="T39" fmla="*/ 16 h 30"/>
                <a:gd name="T40" fmla="*/ 16 w 29"/>
                <a:gd name="T41" fmla="*/ 11 h 30"/>
                <a:gd name="T42" fmla="*/ 16 w 29"/>
                <a:gd name="T43" fmla="*/ 9 h 30"/>
                <a:gd name="T44" fmla="*/ 12 w 29"/>
                <a:gd name="T45" fmla="*/ 11 h 30"/>
                <a:gd name="T46" fmla="*/ 12 w 29"/>
                <a:gd name="T47" fmla="*/ 12 h 30"/>
                <a:gd name="T48" fmla="*/ 9 w 29"/>
                <a:gd name="T49" fmla="*/ 13 h 30"/>
                <a:gd name="T50" fmla="*/ 9 w 29"/>
                <a:gd name="T51" fmla="*/ 11 h 30"/>
                <a:gd name="T52" fmla="*/ 9 w 29"/>
                <a:gd name="T53" fmla="*/ 7 h 30"/>
                <a:gd name="T54" fmla="*/ 12 w 29"/>
                <a:gd name="T55" fmla="*/ 6 h 30"/>
                <a:gd name="T56" fmla="*/ 17 w 29"/>
                <a:gd name="T57" fmla="*/ 4 h 30"/>
                <a:gd name="T58" fmla="*/ 17 w 29"/>
                <a:gd name="T59" fmla="*/ 3 h 30"/>
                <a:gd name="T60" fmla="*/ 18 w 29"/>
                <a:gd name="T61" fmla="*/ 0 h 30"/>
                <a:gd name="T62" fmla="*/ 20 w 29"/>
                <a:gd name="T63" fmla="*/ 1 h 30"/>
                <a:gd name="T64" fmla="*/ 19 w 29"/>
                <a:gd name="T65" fmla="*/ 5 h 30"/>
                <a:gd name="T66" fmla="*/ 25 w 29"/>
                <a:gd name="T67" fmla="*/ 6 h 30"/>
                <a:gd name="T68" fmla="*/ 27 w 29"/>
                <a:gd name="T69" fmla="*/ 8 h 30"/>
                <a:gd name="T70" fmla="*/ 27 w 29"/>
                <a:gd name="T71" fmla="*/ 10 h 30"/>
                <a:gd name="T72" fmla="*/ 28 w 29"/>
                <a:gd name="T73" fmla="*/ 13 h 30"/>
                <a:gd name="T74" fmla="*/ 24 w 29"/>
                <a:gd name="T75" fmla="*/ 13 h 30"/>
                <a:gd name="T76" fmla="*/ 25 w 29"/>
                <a:gd name="T77" fmla="*/ 10 h 30"/>
                <a:gd name="T78" fmla="*/ 19 w 29"/>
                <a:gd name="T79" fmla="*/ 9 h 30"/>
                <a:gd name="T80" fmla="*/ 19 w 29"/>
                <a:gd name="T81" fmla="*/ 14 h 30"/>
                <a:gd name="T82" fmla="*/ 21 w 29"/>
                <a:gd name="T83" fmla="*/ 17 h 30"/>
                <a:gd name="T84" fmla="*/ 21 w 29"/>
                <a:gd name="T85" fmla="*/ 25 h 30"/>
                <a:gd name="T86" fmla="*/ 22 w 29"/>
                <a:gd name="T87" fmla="*/ 27 h 30"/>
                <a:gd name="T88" fmla="*/ 26 w 29"/>
                <a:gd name="T89" fmla="*/ 26 h 30"/>
                <a:gd name="T90" fmla="*/ 26 w 29"/>
                <a:gd name="T91" fmla="*/ 23 h 30"/>
                <a:gd name="T92" fmla="*/ 29 w 29"/>
                <a:gd name="T93" fmla="*/ 25 h 30"/>
                <a:gd name="T94" fmla="*/ 28 w 29"/>
                <a:gd name="T95" fmla="*/ 28 h 30"/>
                <a:gd name="T96" fmla="*/ 23 w 29"/>
                <a:gd name="T97" fmla="*/ 30 h 30"/>
                <a:gd name="T98" fmla="*/ 18 w 29"/>
                <a:gd name="T99" fmla="*/ 29 h 30"/>
                <a:gd name="T100" fmla="*/ 18 w 29"/>
                <a:gd name="T101" fmla="*/ 19 h 30"/>
                <a:gd name="T102" fmla="*/ 18 w 29"/>
                <a:gd name="T103" fmla="*/ 15 h 30"/>
                <a:gd name="T104" fmla="*/ 13 w 29"/>
                <a:gd name="T105" fmla="*/ 26 h 30"/>
                <a:gd name="T106" fmla="*/ 9 w 29"/>
                <a:gd name="T107" fmla="*/ 30 h 30"/>
                <a:gd name="T108" fmla="*/ 6 w 29"/>
                <a:gd name="T10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30">
                  <a:moveTo>
                    <a:pt x="0" y="11"/>
                  </a:moveTo>
                  <a:cubicBezTo>
                    <a:pt x="1" y="10"/>
                    <a:pt x="1" y="9"/>
                    <a:pt x="2" y="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3"/>
                    <a:pt x="3" y="13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5"/>
                    <a:pt x="2" y="24"/>
                    <a:pt x="3" y="23"/>
                  </a:cubicBezTo>
                  <a:cubicBezTo>
                    <a:pt x="3" y="22"/>
                    <a:pt x="3" y="21"/>
                    <a:pt x="3" y="2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6" y="17"/>
                    <a:pt x="6" y="18"/>
                    <a:pt x="7" y="18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2" y="3"/>
                  </a:move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6" y="28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9" y="26"/>
                    <a:pt x="10" y="25"/>
                    <a:pt x="11" y="23"/>
                  </a:cubicBezTo>
                  <a:cubicBezTo>
                    <a:pt x="13" y="22"/>
                    <a:pt x="14" y="20"/>
                    <a:pt x="14" y="19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7" y="6"/>
                    <a:pt x="28" y="6"/>
                  </a:cubicBezTo>
                  <a:cubicBezTo>
                    <a:pt x="28" y="7"/>
                    <a:pt x="27" y="7"/>
                    <a:pt x="27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3"/>
                    <a:pt x="25" y="13"/>
                    <a:pt x="24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3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1" y="14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21" y="17"/>
                    <a:pt x="21" y="18"/>
                    <a:pt x="21" y="19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5"/>
                    <a:pt x="26" y="25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7"/>
                    <a:pt x="28" y="27"/>
                    <a:pt x="28" y="28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6" y="29"/>
                    <a:pt x="25" y="30"/>
                    <a:pt x="23" y="30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8"/>
                    <a:pt x="17" y="20"/>
                    <a:pt x="16" y="21"/>
                  </a:cubicBezTo>
                  <a:cubicBezTo>
                    <a:pt x="15" y="23"/>
                    <a:pt x="14" y="24"/>
                    <a:pt x="13" y="26"/>
                  </a:cubicBezTo>
                  <a:cubicBezTo>
                    <a:pt x="12" y="27"/>
                    <a:pt x="11" y="28"/>
                    <a:pt x="10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cubicBezTo>
                    <a:pt x="7" y="29"/>
                    <a:pt x="6" y="28"/>
                    <a:pt x="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850"/>
            <p:cNvSpPr>
              <a:spLocks noEditPoints="1"/>
            </p:cNvSpPr>
            <p:nvPr/>
          </p:nvSpPr>
          <p:spPr bwMode="auto">
            <a:xfrm>
              <a:off x="5212" y="1504"/>
              <a:ext cx="37" cy="39"/>
            </a:xfrm>
            <a:custGeom>
              <a:avLst/>
              <a:gdLst>
                <a:gd name="T0" fmla="*/ 0 w 26"/>
                <a:gd name="T1" fmla="*/ 25 h 28"/>
                <a:gd name="T2" fmla="*/ 0 w 26"/>
                <a:gd name="T3" fmla="*/ 6 h 28"/>
                <a:gd name="T4" fmla="*/ 0 w 26"/>
                <a:gd name="T5" fmla="*/ 0 h 28"/>
                <a:gd name="T6" fmla="*/ 7 w 26"/>
                <a:gd name="T7" fmla="*/ 0 h 28"/>
                <a:gd name="T8" fmla="*/ 7 w 26"/>
                <a:gd name="T9" fmla="*/ 10 h 28"/>
                <a:gd name="T10" fmla="*/ 10 w 26"/>
                <a:gd name="T11" fmla="*/ 15 h 28"/>
                <a:gd name="T12" fmla="*/ 10 w 26"/>
                <a:gd name="T13" fmla="*/ 19 h 28"/>
                <a:gd name="T14" fmla="*/ 4 w 26"/>
                <a:gd name="T15" fmla="*/ 22 h 28"/>
                <a:gd name="T16" fmla="*/ 4 w 26"/>
                <a:gd name="T17" fmla="*/ 20 h 28"/>
                <a:gd name="T18" fmla="*/ 5 w 26"/>
                <a:gd name="T19" fmla="*/ 19 h 28"/>
                <a:gd name="T20" fmla="*/ 7 w 26"/>
                <a:gd name="T21" fmla="*/ 17 h 28"/>
                <a:gd name="T22" fmla="*/ 6 w 26"/>
                <a:gd name="T23" fmla="*/ 13 h 28"/>
                <a:gd name="T24" fmla="*/ 6 w 26"/>
                <a:gd name="T25" fmla="*/ 6 h 28"/>
                <a:gd name="T26" fmla="*/ 3 w 26"/>
                <a:gd name="T27" fmla="*/ 2 h 28"/>
                <a:gd name="T28" fmla="*/ 3 w 26"/>
                <a:gd name="T29" fmla="*/ 25 h 28"/>
                <a:gd name="T30" fmla="*/ 1 w 26"/>
                <a:gd name="T31" fmla="*/ 28 h 28"/>
                <a:gd name="T32" fmla="*/ 12 w 26"/>
                <a:gd name="T33" fmla="*/ 27 h 28"/>
                <a:gd name="T34" fmla="*/ 12 w 26"/>
                <a:gd name="T35" fmla="*/ 22 h 28"/>
                <a:gd name="T36" fmla="*/ 12 w 26"/>
                <a:gd name="T37" fmla="*/ 4 h 28"/>
                <a:gd name="T38" fmla="*/ 15 w 26"/>
                <a:gd name="T39" fmla="*/ 1 h 28"/>
                <a:gd name="T40" fmla="*/ 26 w 26"/>
                <a:gd name="T41" fmla="*/ 1 h 28"/>
                <a:gd name="T42" fmla="*/ 26 w 26"/>
                <a:gd name="T43" fmla="*/ 6 h 28"/>
                <a:gd name="T44" fmla="*/ 26 w 26"/>
                <a:gd name="T45" fmla="*/ 24 h 28"/>
                <a:gd name="T46" fmla="*/ 24 w 26"/>
                <a:gd name="T47" fmla="*/ 27 h 28"/>
                <a:gd name="T48" fmla="*/ 23 w 26"/>
                <a:gd name="T49" fmla="*/ 26 h 28"/>
                <a:gd name="T50" fmla="*/ 23 w 26"/>
                <a:gd name="T51" fmla="*/ 24 h 28"/>
                <a:gd name="T52" fmla="*/ 15 w 26"/>
                <a:gd name="T53" fmla="*/ 27 h 28"/>
                <a:gd name="T54" fmla="*/ 15 w 26"/>
                <a:gd name="T55" fmla="*/ 21 h 28"/>
                <a:gd name="T56" fmla="*/ 23 w 26"/>
                <a:gd name="T57" fmla="*/ 13 h 28"/>
                <a:gd name="T58" fmla="*/ 15 w 26"/>
                <a:gd name="T59" fmla="*/ 21 h 28"/>
                <a:gd name="T60" fmla="*/ 23 w 26"/>
                <a:gd name="T61" fmla="*/ 11 h 28"/>
                <a:gd name="T62" fmla="*/ 15 w 26"/>
                <a:gd name="T6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0" y="27"/>
                    <a:pt x="0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9" y="4"/>
                    <a:pt x="8" y="7"/>
                    <a:pt x="7" y="10"/>
                  </a:cubicBezTo>
                  <a:cubicBezTo>
                    <a:pt x="8" y="11"/>
                    <a:pt x="8" y="12"/>
                    <a:pt x="9" y="13"/>
                  </a:cubicBezTo>
                  <a:cubicBezTo>
                    <a:pt x="9" y="13"/>
                    <a:pt x="10" y="14"/>
                    <a:pt x="10" y="15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8" y="21"/>
                    <a:pt x="7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3" y="19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close/>
                  <a:moveTo>
                    <a:pt x="12" y="27"/>
                  </a:moveTo>
                  <a:cubicBezTo>
                    <a:pt x="12" y="26"/>
                    <a:pt x="12" y="25"/>
                    <a:pt x="12" y="24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2"/>
                    <a:pt x="26" y="3"/>
                    <a:pt x="26" y="4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3"/>
                    <a:pt x="26" y="24"/>
                    <a:pt x="26" y="24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3" y="27"/>
                    <a:pt x="12" y="27"/>
                  </a:cubicBezTo>
                  <a:close/>
                  <a:moveTo>
                    <a:pt x="15" y="2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15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851"/>
            <p:cNvSpPr>
              <a:spLocks/>
            </p:cNvSpPr>
            <p:nvPr/>
          </p:nvSpPr>
          <p:spPr bwMode="auto">
            <a:xfrm>
              <a:off x="4670" y="1873"/>
              <a:ext cx="42" cy="37"/>
            </a:xfrm>
            <a:custGeom>
              <a:avLst/>
              <a:gdLst>
                <a:gd name="T0" fmla="*/ 0 w 30"/>
                <a:gd name="T1" fmla="*/ 23 h 26"/>
                <a:gd name="T2" fmla="*/ 1 w 30"/>
                <a:gd name="T3" fmla="*/ 23 h 26"/>
                <a:gd name="T4" fmla="*/ 6 w 30"/>
                <a:gd name="T5" fmla="*/ 22 h 26"/>
                <a:gd name="T6" fmla="*/ 10 w 30"/>
                <a:gd name="T7" fmla="*/ 19 h 26"/>
                <a:gd name="T8" fmla="*/ 12 w 30"/>
                <a:gd name="T9" fmla="*/ 15 h 26"/>
                <a:gd name="T10" fmla="*/ 13 w 30"/>
                <a:gd name="T11" fmla="*/ 12 h 26"/>
                <a:gd name="T12" fmla="*/ 7 w 30"/>
                <a:gd name="T13" fmla="*/ 12 h 26"/>
                <a:gd name="T14" fmla="*/ 2 w 30"/>
                <a:gd name="T15" fmla="*/ 12 h 26"/>
                <a:gd name="T16" fmla="*/ 2 w 30"/>
                <a:gd name="T17" fmla="*/ 11 h 26"/>
                <a:gd name="T18" fmla="*/ 2 w 30"/>
                <a:gd name="T19" fmla="*/ 11 h 26"/>
                <a:gd name="T20" fmla="*/ 2 w 30"/>
                <a:gd name="T21" fmla="*/ 9 h 26"/>
                <a:gd name="T22" fmla="*/ 7 w 30"/>
                <a:gd name="T23" fmla="*/ 9 h 26"/>
                <a:gd name="T24" fmla="*/ 14 w 30"/>
                <a:gd name="T25" fmla="*/ 9 h 26"/>
                <a:gd name="T26" fmla="*/ 14 w 30"/>
                <a:gd name="T27" fmla="*/ 5 h 26"/>
                <a:gd name="T28" fmla="*/ 14 w 30"/>
                <a:gd name="T29" fmla="*/ 3 h 26"/>
                <a:gd name="T30" fmla="*/ 9 w 30"/>
                <a:gd name="T31" fmla="*/ 3 h 26"/>
                <a:gd name="T32" fmla="*/ 5 w 30"/>
                <a:gd name="T33" fmla="*/ 3 h 26"/>
                <a:gd name="T34" fmla="*/ 5 w 30"/>
                <a:gd name="T35" fmla="*/ 2 h 26"/>
                <a:gd name="T36" fmla="*/ 5 w 30"/>
                <a:gd name="T37" fmla="*/ 2 h 26"/>
                <a:gd name="T38" fmla="*/ 5 w 30"/>
                <a:gd name="T39" fmla="*/ 1 h 26"/>
                <a:gd name="T40" fmla="*/ 5 w 30"/>
                <a:gd name="T41" fmla="*/ 0 h 26"/>
                <a:gd name="T42" fmla="*/ 9 w 30"/>
                <a:gd name="T43" fmla="*/ 0 h 26"/>
                <a:gd name="T44" fmla="*/ 22 w 30"/>
                <a:gd name="T45" fmla="*/ 0 h 26"/>
                <a:gd name="T46" fmla="*/ 27 w 30"/>
                <a:gd name="T47" fmla="*/ 0 h 26"/>
                <a:gd name="T48" fmla="*/ 27 w 30"/>
                <a:gd name="T49" fmla="*/ 1 h 26"/>
                <a:gd name="T50" fmla="*/ 27 w 30"/>
                <a:gd name="T51" fmla="*/ 2 h 26"/>
                <a:gd name="T52" fmla="*/ 27 w 30"/>
                <a:gd name="T53" fmla="*/ 3 h 26"/>
                <a:gd name="T54" fmla="*/ 22 w 30"/>
                <a:gd name="T55" fmla="*/ 3 h 26"/>
                <a:gd name="T56" fmla="*/ 17 w 30"/>
                <a:gd name="T57" fmla="*/ 3 h 26"/>
                <a:gd name="T58" fmla="*/ 17 w 30"/>
                <a:gd name="T59" fmla="*/ 9 h 26"/>
                <a:gd name="T60" fmla="*/ 25 w 30"/>
                <a:gd name="T61" fmla="*/ 9 h 26"/>
                <a:gd name="T62" fmla="*/ 29 w 30"/>
                <a:gd name="T63" fmla="*/ 9 h 26"/>
                <a:gd name="T64" fmla="*/ 29 w 30"/>
                <a:gd name="T65" fmla="*/ 10 h 26"/>
                <a:gd name="T66" fmla="*/ 29 w 30"/>
                <a:gd name="T67" fmla="*/ 11 h 26"/>
                <a:gd name="T68" fmla="*/ 29 w 30"/>
                <a:gd name="T69" fmla="*/ 12 h 26"/>
                <a:gd name="T70" fmla="*/ 25 w 30"/>
                <a:gd name="T71" fmla="*/ 12 h 26"/>
                <a:gd name="T72" fmla="*/ 18 w 30"/>
                <a:gd name="T73" fmla="*/ 12 h 26"/>
                <a:gd name="T74" fmla="*/ 19 w 30"/>
                <a:gd name="T75" fmla="*/ 15 h 26"/>
                <a:gd name="T76" fmla="*/ 20 w 30"/>
                <a:gd name="T77" fmla="*/ 17 h 26"/>
                <a:gd name="T78" fmla="*/ 21 w 30"/>
                <a:gd name="T79" fmla="*/ 18 h 26"/>
                <a:gd name="T80" fmla="*/ 23 w 30"/>
                <a:gd name="T81" fmla="*/ 20 h 26"/>
                <a:gd name="T82" fmla="*/ 26 w 30"/>
                <a:gd name="T83" fmla="*/ 21 h 26"/>
                <a:gd name="T84" fmla="*/ 30 w 30"/>
                <a:gd name="T85" fmla="*/ 22 h 26"/>
                <a:gd name="T86" fmla="*/ 30 w 30"/>
                <a:gd name="T87" fmla="*/ 22 h 26"/>
                <a:gd name="T88" fmla="*/ 29 w 30"/>
                <a:gd name="T89" fmla="*/ 24 h 26"/>
                <a:gd name="T90" fmla="*/ 28 w 30"/>
                <a:gd name="T91" fmla="*/ 26 h 26"/>
                <a:gd name="T92" fmla="*/ 27 w 30"/>
                <a:gd name="T93" fmla="*/ 26 h 26"/>
                <a:gd name="T94" fmla="*/ 25 w 30"/>
                <a:gd name="T95" fmla="*/ 25 h 26"/>
                <a:gd name="T96" fmla="*/ 21 w 30"/>
                <a:gd name="T97" fmla="*/ 22 h 26"/>
                <a:gd name="T98" fmla="*/ 18 w 30"/>
                <a:gd name="T99" fmla="*/ 19 h 26"/>
                <a:gd name="T100" fmla="*/ 16 w 30"/>
                <a:gd name="T101" fmla="*/ 16 h 26"/>
                <a:gd name="T102" fmla="*/ 16 w 30"/>
                <a:gd name="T103" fmla="*/ 13 h 26"/>
                <a:gd name="T104" fmla="*/ 15 w 30"/>
                <a:gd name="T105" fmla="*/ 16 h 26"/>
                <a:gd name="T106" fmla="*/ 13 w 30"/>
                <a:gd name="T107" fmla="*/ 20 h 26"/>
                <a:gd name="T108" fmla="*/ 9 w 30"/>
                <a:gd name="T109" fmla="*/ 23 h 26"/>
                <a:gd name="T110" fmla="*/ 5 w 30"/>
                <a:gd name="T111" fmla="*/ 25 h 26"/>
                <a:gd name="T112" fmla="*/ 4 w 30"/>
                <a:gd name="T113" fmla="*/ 26 h 26"/>
                <a:gd name="T114" fmla="*/ 3 w 30"/>
                <a:gd name="T115" fmla="*/ 26 h 26"/>
                <a:gd name="T116" fmla="*/ 2 w 30"/>
                <a:gd name="T117" fmla="*/ 24 h 26"/>
                <a:gd name="T118" fmla="*/ 0 w 30"/>
                <a:gd name="T1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" h="26">
                  <a:moveTo>
                    <a:pt x="0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3" y="23"/>
                    <a:pt x="5" y="23"/>
                    <a:pt x="6" y="22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3" y="14"/>
                    <a:pt x="13" y="13"/>
                    <a:pt x="1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5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4" y="9"/>
                    <a:pt x="6" y="9"/>
                    <a:pt x="7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2"/>
                  </a:cubicBezTo>
                  <a:cubicBezTo>
                    <a:pt x="27" y="2"/>
                    <a:pt x="27" y="2"/>
                    <a:pt x="27" y="3"/>
                  </a:cubicBezTo>
                  <a:cubicBezTo>
                    <a:pt x="25" y="3"/>
                    <a:pt x="24" y="3"/>
                    <a:pt x="2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7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9" y="14"/>
                    <a:pt x="19" y="15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2" y="19"/>
                    <a:pt x="22" y="19"/>
                    <a:pt x="23" y="20"/>
                  </a:cubicBezTo>
                  <a:cubicBezTo>
                    <a:pt x="24" y="20"/>
                    <a:pt x="25" y="21"/>
                    <a:pt x="26" y="21"/>
                  </a:cubicBezTo>
                  <a:cubicBezTo>
                    <a:pt x="27" y="22"/>
                    <a:pt x="28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3"/>
                    <a:pt x="29" y="24"/>
                  </a:cubicBezTo>
                  <a:cubicBezTo>
                    <a:pt x="29" y="24"/>
                    <a:pt x="28" y="25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6" y="25"/>
                    <a:pt x="25" y="25"/>
                  </a:cubicBezTo>
                  <a:cubicBezTo>
                    <a:pt x="24" y="24"/>
                    <a:pt x="22" y="23"/>
                    <a:pt x="21" y="22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6" y="14"/>
                    <a:pt x="15" y="15"/>
                    <a:pt x="15" y="16"/>
                  </a:cubicBezTo>
                  <a:cubicBezTo>
                    <a:pt x="15" y="17"/>
                    <a:pt x="14" y="18"/>
                    <a:pt x="13" y="20"/>
                  </a:cubicBezTo>
                  <a:cubicBezTo>
                    <a:pt x="12" y="21"/>
                    <a:pt x="11" y="22"/>
                    <a:pt x="9" y="23"/>
                  </a:cubicBezTo>
                  <a:cubicBezTo>
                    <a:pt x="8" y="24"/>
                    <a:pt x="6" y="25"/>
                    <a:pt x="5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2" y="24"/>
                    <a:pt x="2" y="24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852"/>
            <p:cNvSpPr>
              <a:spLocks noEditPoints="1"/>
            </p:cNvSpPr>
            <p:nvPr/>
          </p:nvSpPr>
          <p:spPr bwMode="auto">
            <a:xfrm>
              <a:off x="4716" y="1869"/>
              <a:ext cx="43" cy="43"/>
            </a:xfrm>
            <a:custGeom>
              <a:avLst/>
              <a:gdLst>
                <a:gd name="T0" fmla="*/ 11 w 30"/>
                <a:gd name="T1" fmla="*/ 23 h 30"/>
                <a:gd name="T2" fmla="*/ 16 w 30"/>
                <a:gd name="T3" fmla="*/ 20 h 30"/>
                <a:gd name="T4" fmla="*/ 9 w 30"/>
                <a:gd name="T5" fmla="*/ 20 h 30"/>
                <a:gd name="T6" fmla="*/ 9 w 30"/>
                <a:gd name="T7" fmla="*/ 19 h 30"/>
                <a:gd name="T8" fmla="*/ 12 w 30"/>
                <a:gd name="T9" fmla="*/ 18 h 30"/>
                <a:gd name="T10" fmla="*/ 16 w 30"/>
                <a:gd name="T11" fmla="*/ 15 h 30"/>
                <a:gd name="T12" fmla="*/ 10 w 30"/>
                <a:gd name="T13" fmla="*/ 16 h 30"/>
                <a:gd name="T14" fmla="*/ 10 w 30"/>
                <a:gd name="T15" fmla="*/ 14 h 30"/>
                <a:gd name="T16" fmla="*/ 12 w 30"/>
                <a:gd name="T17" fmla="*/ 13 h 30"/>
                <a:gd name="T18" fmla="*/ 16 w 30"/>
                <a:gd name="T19" fmla="*/ 11 h 30"/>
                <a:gd name="T20" fmla="*/ 8 w 30"/>
                <a:gd name="T21" fmla="*/ 11 h 30"/>
                <a:gd name="T22" fmla="*/ 8 w 30"/>
                <a:gd name="T23" fmla="*/ 10 h 30"/>
                <a:gd name="T24" fmla="*/ 11 w 30"/>
                <a:gd name="T25" fmla="*/ 9 h 30"/>
                <a:gd name="T26" fmla="*/ 16 w 30"/>
                <a:gd name="T27" fmla="*/ 6 h 30"/>
                <a:gd name="T28" fmla="*/ 10 w 30"/>
                <a:gd name="T29" fmla="*/ 6 h 30"/>
                <a:gd name="T30" fmla="*/ 10 w 30"/>
                <a:gd name="T31" fmla="*/ 5 h 30"/>
                <a:gd name="T32" fmla="*/ 13 w 30"/>
                <a:gd name="T33" fmla="*/ 4 h 30"/>
                <a:gd name="T34" fmla="*/ 16 w 30"/>
                <a:gd name="T35" fmla="*/ 3 h 30"/>
                <a:gd name="T36" fmla="*/ 16 w 30"/>
                <a:gd name="T37" fmla="*/ 0 h 30"/>
                <a:gd name="T38" fmla="*/ 19 w 30"/>
                <a:gd name="T39" fmla="*/ 2 h 30"/>
                <a:gd name="T40" fmla="*/ 19 w 30"/>
                <a:gd name="T41" fmla="*/ 4 h 30"/>
                <a:gd name="T42" fmla="*/ 26 w 30"/>
                <a:gd name="T43" fmla="*/ 3 h 30"/>
                <a:gd name="T44" fmla="*/ 26 w 30"/>
                <a:gd name="T45" fmla="*/ 6 h 30"/>
                <a:gd name="T46" fmla="*/ 27 w 30"/>
                <a:gd name="T47" fmla="*/ 9 h 30"/>
                <a:gd name="T48" fmla="*/ 30 w 30"/>
                <a:gd name="T49" fmla="*/ 9 h 30"/>
                <a:gd name="T50" fmla="*/ 30 w 30"/>
                <a:gd name="T51" fmla="*/ 11 h 30"/>
                <a:gd name="T52" fmla="*/ 26 w 30"/>
                <a:gd name="T53" fmla="*/ 11 h 30"/>
                <a:gd name="T54" fmla="*/ 26 w 30"/>
                <a:gd name="T55" fmla="*/ 14 h 30"/>
                <a:gd name="T56" fmla="*/ 23 w 30"/>
                <a:gd name="T57" fmla="*/ 15 h 30"/>
                <a:gd name="T58" fmla="*/ 19 w 30"/>
                <a:gd name="T59" fmla="*/ 18 h 30"/>
                <a:gd name="T60" fmla="*/ 27 w 30"/>
                <a:gd name="T61" fmla="*/ 18 h 30"/>
                <a:gd name="T62" fmla="*/ 27 w 30"/>
                <a:gd name="T63" fmla="*/ 20 h 30"/>
                <a:gd name="T64" fmla="*/ 19 w 30"/>
                <a:gd name="T65" fmla="*/ 20 h 30"/>
                <a:gd name="T66" fmla="*/ 25 w 30"/>
                <a:gd name="T67" fmla="*/ 23 h 30"/>
                <a:gd name="T68" fmla="*/ 29 w 30"/>
                <a:gd name="T69" fmla="*/ 23 h 30"/>
                <a:gd name="T70" fmla="*/ 29 w 30"/>
                <a:gd name="T71" fmla="*/ 24 h 30"/>
                <a:gd name="T72" fmla="*/ 25 w 30"/>
                <a:gd name="T73" fmla="*/ 25 h 30"/>
                <a:gd name="T74" fmla="*/ 19 w 30"/>
                <a:gd name="T75" fmla="*/ 26 h 30"/>
                <a:gd name="T76" fmla="*/ 19 w 30"/>
                <a:gd name="T77" fmla="*/ 30 h 30"/>
                <a:gd name="T78" fmla="*/ 16 w 30"/>
                <a:gd name="T79" fmla="*/ 30 h 30"/>
                <a:gd name="T80" fmla="*/ 16 w 30"/>
                <a:gd name="T81" fmla="*/ 26 h 30"/>
                <a:gd name="T82" fmla="*/ 11 w 30"/>
                <a:gd name="T83" fmla="*/ 25 h 30"/>
                <a:gd name="T84" fmla="*/ 7 w 30"/>
                <a:gd name="T85" fmla="*/ 24 h 30"/>
                <a:gd name="T86" fmla="*/ 7 w 30"/>
                <a:gd name="T87" fmla="*/ 23 h 30"/>
                <a:gd name="T88" fmla="*/ 19 w 30"/>
                <a:gd name="T89" fmla="*/ 13 h 30"/>
                <a:gd name="T90" fmla="*/ 24 w 30"/>
                <a:gd name="T91" fmla="*/ 11 h 30"/>
                <a:gd name="T92" fmla="*/ 19 w 30"/>
                <a:gd name="T93" fmla="*/ 13 h 30"/>
                <a:gd name="T94" fmla="*/ 24 w 30"/>
                <a:gd name="T95" fmla="*/ 9 h 30"/>
                <a:gd name="T96" fmla="*/ 19 w 30"/>
                <a:gd name="T97" fmla="*/ 6 h 30"/>
                <a:gd name="T98" fmla="*/ 2 w 30"/>
                <a:gd name="T99" fmla="*/ 2 h 30"/>
                <a:gd name="T100" fmla="*/ 8 w 30"/>
                <a:gd name="T101" fmla="*/ 5 h 30"/>
                <a:gd name="T102" fmla="*/ 6 w 30"/>
                <a:gd name="T103" fmla="*/ 6 h 30"/>
                <a:gd name="T104" fmla="*/ 3 w 30"/>
                <a:gd name="T105" fmla="*/ 3 h 30"/>
                <a:gd name="T106" fmla="*/ 0 w 30"/>
                <a:gd name="T107" fmla="*/ 10 h 30"/>
                <a:gd name="T108" fmla="*/ 7 w 30"/>
                <a:gd name="T109" fmla="*/ 11 h 30"/>
                <a:gd name="T110" fmla="*/ 4 w 30"/>
                <a:gd name="T111" fmla="*/ 13 h 30"/>
                <a:gd name="T112" fmla="*/ 0 w 30"/>
                <a:gd name="T113" fmla="*/ 10 h 30"/>
                <a:gd name="T114" fmla="*/ 1 w 30"/>
                <a:gd name="T115" fmla="*/ 25 h 30"/>
                <a:gd name="T116" fmla="*/ 4 w 30"/>
                <a:gd name="T117" fmla="*/ 16 h 30"/>
                <a:gd name="T118" fmla="*/ 5 w 30"/>
                <a:gd name="T119" fmla="*/ 16 h 30"/>
                <a:gd name="T120" fmla="*/ 6 w 30"/>
                <a:gd name="T121" fmla="*/ 19 h 30"/>
                <a:gd name="T122" fmla="*/ 4 w 30"/>
                <a:gd name="T12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" h="30">
                  <a:moveTo>
                    <a:pt x="7" y="22"/>
                  </a:moveTo>
                  <a:cubicBezTo>
                    <a:pt x="8" y="23"/>
                    <a:pt x="10" y="23"/>
                    <a:pt x="11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10" y="18"/>
                    <a:pt x="11" y="18"/>
                    <a:pt x="12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3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3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5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9"/>
                    <a:pt x="27" y="20"/>
                    <a:pt x="27" y="20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9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lose/>
                  <a:moveTo>
                    <a:pt x="19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2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0" y="10"/>
                  </a:moveTo>
                  <a:cubicBezTo>
                    <a:pt x="1" y="9"/>
                    <a:pt x="2" y="9"/>
                    <a:pt x="2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3"/>
                    <a:pt x="5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1" y="26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3"/>
                    <a:pt x="3" y="21"/>
                  </a:cubicBezTo>
                  <a:cubicBezTo>
                    <a:pt x="4" y="19"/>
                    <a:pt x="4" y="17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7" y="18"/>
                    <a:pt x="6" y="19"/>
                    <a:pt x="6" y="19"/>
                  </a:cubicBezTo>
                  <a:cubicBezTo>
                    <a:pt x="6" y="19"/>
                    <a:pt x="6" y="21"/>
                    <a:pt x="5" y="24"/>
                  </a:cubicBezTo>
                  <a:cubicBezTo>
                    <a:pt x="4" y="26"/>
                    <a:pt x="4" y="28"/>
                    <a:pt x="4" y="28"/>
                  </a:cubicBezTo>
                  <a:cubicBezTo>
                    <a:pt x="3" y="28"/>
                    <a:pt x="2" y="27"/>
                    <a:pt x="1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853"/>
            <p:cNvSpPr>
              <a:spLocks noEditPoints="1"/>
            </p:cNvSpPr>
            <p:nvPr/>
          </p:nvSpPr>
          <p:spPr bwMode="auto">
            <a:xfrm>
              <a:off x="4181" y="2018"/>
              <a:ext cx="43" cy="41"/>
            </a:xfrm>
            <a:custGeom>
              <a:avLst/>
              <a:gdLst>
                <a:gd name="T0" fmla="*/ 0 w 30"/>
                <a:gd name="T1" fmla="*/ 26 h 29"/>
                <a:gd name="T2" fmla="*/ 0 w 30"/>
                <a:gd name="T3" fmla="*/ 26 h 29"/>
                <a:gd name="T4" fmla="*/ 7 w 30"/>
                <a:gd name="T5" fmla="*/ 23 h 29"/>
                <a:gd name="T6" fmla="*/ 10 w 30"/>
                <a:gd name="T7" fmla="*/ 19 h 29"/>
                <a:gd name="T8" fmla="*/ 11 w 30"/>
                <a:gd name="T9" fmla="*/ 17 h 29"/>
                <a:gd name="T10" fmla="*/ 12 w 30"/>
                <a:gd name="T11" fmla="*/ 15 h 29"/>
                <a:gd name="T12" fmla="*/ 13 w 30"/>
                <a:gd name="T13" fmla="*/ 11 h 29"/>
                <a:gd name="T14" fmla="*/ 9 w 30"/>
                <a:gd name="T15" fmla="*/ 11 h 29"/>
                <a:gd name="T16" fmla="*/ 2 w 30"/>
                <a:gd name="T17" fmla="*/ 11 h 29"/>
                <a:gd name="T18" fmla="*/ 2 w 30"/>
                <a:gd name="T19" fmla="*/ 10 h 29"/>
                <a:gd name="T20" fmla="*/ 2 w 30"/>
                <a:gd name="T21" fmla="*/ 10 h 29"/>
                <a:gd name="T22" fmla="*/ 2 w 30"/>
                <a:gd name="T23" fmla="*/ 8 h 29"/>
                <a:gd name="T24" fmla="*/ 9 w 30"/>
                <a:gd name="T25" fmla="*/ 8 h 29"/>
                <a:gd name="T26" fmla="*/ 14 w 30"/>
                <a:gd name="T27" fmla="*/ 8 h 29"/>
                <a:gd name="T28" fmla="*/ 14 w 30"/>
                <a:gd name="T29" fmla="*/ 5 h 29"/>
                <a:gd name="T30" fmla="*/ 14 w 30"/>
                <a:gd name="T31" fmla="*/ 4 h 29"/>
                <a:gd name="T32" fmla="*/ 14 w 30"/>
                <a:gd name="T33" fmla="*/ 2 h 29"/>
                <a:gd name="T34" fmla="*/ 14 w 30"/>
                <a:gd name="T35" fmla="*/ 0 h 29"/>
                <a:gd name="T36" fmla="*/ 17 w 30"/>
                <a:gd name="T37" fmla="*/ 1 h 29"/>
                <a:gd name="T38" fmla="*/ 17 w 30"/>
                <a:gd name="T39" fmla="*/ 4 h 29"/>
                <a:gd name="T40" fmla="*/ 17 w 30"/>
                <a:gd name="T41" fmla="*/ 6 h 29"/>
                <a:gd name="T42" fmla="*/ 17 w 30"/>
                <a:gd name="T43" fmla="*/ 8 h 29"/>
                <a:gd name="T44" fmla="*/ 22 w 30"/>
                <a:gd name="T45" fmla="*/ 8 h 29"/>
                <a:gd name="T46" fmla="*/ 28 w 30"/>
                <a:gd name="T47" fmla="*/ 8 h 29"/>
                <a:gd name="T48" fmla="*/ 28 w 30"/>
                <a:gd name="T49" fmla="*/ 9 h 29"/>
                <a:gd name="T50" fmla="*/ 28 w 30"/>
                <a:gd name="T51" fmla="*/ 10 h 29"/>
                <a:gd name="T52" fmla="*/ 28 w 30"/>
                <a:gd name="T53" fmla="*/ 11 h 29"/>
                <a:gd name="T54" fmla="*/ 22 w 30"/>
                <a:gd name="T55" fmla="*/ 11 h 29"/>
                <a:gd name="T56" fmla="*/ 17 w 30"/>
                <a:gd name="T57" fmla="*/ 11 h 29"/>
                <a:gd name="T58" fmla="*/ 17 w 30"/>
                <a:gd name="T59" fmla="*/ 13 h 29"/>
                <a:gd name="T60" fmla="*/ 19 w 30"/>
                <a:gd name="T61" fmla="*/ 16 h 29"/>
                <a:gd name="T62" fmla="*/ 21 w 30"/>
                <a:gd name="T63" fmla="*/ 20 h 29"/>
                <a:gd name="T64" fmla="*/ 25 w 30"/>
                <a:gd name="T65" fmla="*/ 23 h 29"/>
                <a:gd name="T66" fmla="*/ 27 w 30"/>
                <a:gd name="T67" fmla="*/ 25 h 29"/>
                <a:gd name="T68" fmla="*/ 29 w 30"/>
                <a:gd name="T69" fmla="*/ 25 h 29"/>
                <a:gd name="T70" fmla="*/ 30 w 30"/>
                <a:gd name="T71" fmla="*/ 26 h 29"/>
                <a:gd name="T72" fmla="*/ 27 w 30"/>
                <a:gd name="T73" fmla="*/ 28 h 29"/>
                <a:gd name="T74" fmla="*/ 26 w 30"/>
                <a:gd name="T75" fmla="*/ 29 h 29"/>
                <a:gd name="T76" fmla="*/ 26 w 30"/>
                <a:gd name="T77" fmla="*/ 28 h 29"/>
                <a:gd name="T78" fmla="*/ 23 w 30"/>
                <a:gd name="T79" fmla="*/ 26 h 29"/>
                <a:gd name="T80" fmla="*/ 18 w 30"/>
                <a:gd name="T81" fmla="*/ 21 h 29"/>
                <a:gd name="T82" fmla="*/ 16 w 30"/>
                <a:gd name="T83" fmla="*/ 17 h 29"/>
                <a:gd name="T84" fmla="*/ 15 w 30"/>
                <a:gd name="T85" fmla="*/ 14 h 29"/>
                <a:gd name="T86" fmla="*/ 14 w 30"/>
                <a:gd name="T87" fmla="*/ 18 h 29"/>
                <a:gd name="T88" fmla="*/ 11 w 30"/>
                <a:gd name="T89" fmla="*/ 22 h 29"/>
                <a:gd name="T90" fmla="*/ 8 w 30"/>
                <a:gd name="T91" fmla="*/ 26 h 29"/>
                <a:gd name="T92" fmla="*/ 3 w 30"/>
                <a:gd name="T93" fmla="*/ 29 h 29"/>
                <a:gd name="T94" fmla="*/ 2 w 30"/>
                <a:gd name="T95" fmla="*/ 29 h 29"/>
                <a:gd name="T96" fmla="*/ 1 w 30"/>
                <a:gd name="T97" fmla="*/ 27 h 29"/>
                <a:gd name="T98" fmla="*/ 0 w 30"/>
                <a:gd name="T99" fmla="*/ 26 h 29"/>
                <a:gd name="T100" fmla="*/ 12 w 30"/>
                <a:gd name="T101" fmla="*/ 23 h 29"/>
                <a:gd name="T102" fmla="*/ 14 w 30"/>
                <a:gd name="T103" fmla="*/ 22 h 29"/>
                <a:gd name="T104" fmla="*/ 17 w 30"/>
                <a:gd name="T105" fmla="*/ 27 h 29"/>
                <a:gd name="T106" fmla="*/ 14 w 30"/>
                <a:gd name="T107" fmla="*/ 28 h 29"/>
                <a:gd name="T108" fmla="*/ 14 w 30"/>
                <a:gd name="T109" fmla="*/ 27 h 29"/>
                <a:gd name="T110" fmla="*/ 12 w 30"/>
                <a:gd name="T111" fmla="*/ 24 h 29"/>
                <a:gd name="T112" fmla="*/ 12 w 30"/>
                <a:gd name="T113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29">
                  <a:moveTo>
                    <a:pt x="0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5"/>
                    <a:pt x="5" y="24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0" y="19"/>
                    <a:pt x="11" y="18"/>
                    <a:pt x="11" y="17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4"/>
                    <a:pt x="13" y="13"/>
                    <a:pt x="13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5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5" y="8"/>
                    <a:pt x="8" y="8"/>
                    <a:pt x="9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7" y="1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5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5" y="11"/>
                    <a:pt x="23" y="11"/>
                    <a:pt x="22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8" y="13"/>
                    <a:pt x="18" y="14"/>
                    <a:pt x="19" y="16"/>
                  </a:cubicBezTo>
                  <a:cubicBezTo>
                    <a:pt x="19" y="17"/>
                    <a:pt x="20" y="19"/>
                    <a:pt x="21" y="20"/>
                  </a:cubicBezTo>
                  <a:cubicBezTo>
                    <a:pt x="23" y="22"/>
                    <a:pt x="24" y="23"/>
                    <a:pt x="25" y="23"/>
                  </a:cubicBezTo>
                  <a:cubicBezTo>
                    <a:pt x="26" y="24"/>
                    <a:pt x="26" y="24"/>
                    <a:pt x="27" y="25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8" y="27"/>
                    <a:pt x="27" y="27"/>
                    <a:pt x="27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3" y="26"/>
                  </a:cubicBezTo>
                  <a:cubicBezTo>
                    <a:pt x="21" y="25"/>
                    <a:pt x="19" y="23"/>
                    <a:pt x="18" y="21"/>
                  </a:cubicBezTo>
                  <a:cubicBezTo>
                    <a:pt x="17" y="19"/>
                    <a:pt x="16" y="17"/>
                    <a:pt x="16" y="17"/>
                  </a:cubicBezTo>
                  <a:cubicBezTo>
                    <a:pt x="16" y="16"/>
                    <a:pt x="16" y="15"/>
                    <a:pt x="15" y="14"/>
                  </a:cubicBezTo>
                  <a:cubicBezTo>
                    <a:pt x="15" y="15"/>
                    <a:pt x="14" y="17"/>
                    <a:pt x="14" y="18"/>
                  </a:cubicBezTo>
                  <a:cubicBezTo>
                    <a:pt x="13" y="19"/>
                    <a:pt x="12" y="21"/>
                    <a:pt x="11" y="22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7" y="26"/>
                    <a:pt x="5" y="27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1" y="27"/>
                    <a:pt x="1" y="27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12" y="23"/>
                  </a:moveTo>
                  <a:cubicBezTo>
                    <a:pt x="13" y="22"/>
                    <a:pt x="13" y="22"/>
                    <a:pt x="14" y="22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6"/>
                    <a:pt x="13" y="25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854"/>
            <p:cNvSpPr>
              <a:spLocks noEditPoints="1"/>
            </p:cNvSpPr>
            <p:nvPr/>
          </p:nvSpPr>
          <p:spPr bwMode="auto">
            <a:xfrm>
              <a:off x="4226" y="2019"/>
              <a:ext cx="42" cy="41"/>
            </a:xfrm>
            <a:custGeom>
              <a:avLst/>
              <a:gdLst>
                <a:gd name="T0" fmla="*/ 1 w 29"/>
                <a:gd name="T1" fmla="*/ 26 h 29"/>
                <a:gd name="T2" fmla="*/ 4 w 29"/>
                <a:gd name="T3" fmla="*/ 16 h 29"/>
                <a:gd name="T4" fmla="*/ 4 w 29"/>
                <a:gd name="T5" fmla="*/ 8 h 29"/>
                <a:gd name="T6" fmla="*/ 4 w 29"/>
                <a:gd name="T7" fmla="*/ 0 h 29"/>
                <a:gd name="T8" fmla="*/ 23 w 29"/>
                <a:gd name="T9" fmla="*/ 1 h 29"/>
                <a:gd name="T10" fmla="*/ 28 w 29"/>
                <a:gd name="T11" fmla="*/ 1 h 29"/>
                <a:gd name="T12" fmla="*/ 28 w 29"/>
                <a:gd name="T13" fmla="*/ 2 h 29"/>
                <a:gd name="T14" fmla="*/ 23 w 29"/>
                <a:gd name="T15" fmla="*/ 3 h 29"/>
                <a:gd name="T16" fmla="*/ 18 w 29"/>
                <a:gd name="T17" fmla="*/ 4 h 29"/>
                <a:gd name="T18" fmla="*/ 23 w 29"/>
                <a:gd name="T19" fmla="*/ 6 h 29"/>
                <a:gd name="T20" fmla="*/ 26 w 29"/>
                <a:gd name="T21" fmla="*/ 8 h 29"/>
                <a:gd name="T22" fmla="*/ 26 w 29"/>
                <a:gd name="T23" fmla="*/ 15 h 29"/>
                <a:gd name="T24" fmla="*/ 26 w 29"/>
                <a:gd name="T25" fmla="*/ 19 h 29"/>
                <a:gd name="T26" fmla="*/ 19 w 29"/>
                <a:gd name="T27" fmla="*/ 18 h 29"/>
                <a:gd name="T28" fmla="*/ 19 w 29"/>
                <a:gd name="T29" fmla="*/ 27 h 29"/>
                <a:gd name="T30" fmla="*/ 14 w 29"/>
                <a:gd name="T31" fmla="*/ 29 h 29"/>
                <a:gd name="T32" fmla="*/ 13 w 29"/>
                <a:gd name="T33" fmla="*/ 26 h 29"/>
                <a:gd name="T34" fmla="*/ 16 w 29"/>
                <a:gd name="T35" fmla="*/ 26 h 29"/>
                <a:gd name="T36" fmla="*/ 17 w 29"/>
                <a:gd name="T37" fmla="*/ 25 h 29"/>
                <a:gd name="T38" fmla="*/ 13 w 29"/>
                <a:gd name="T39" fmla="*/ 18 h 29"/>
                <a:gd name="T40" fmla="*/ 10 w 29"/>
                <a:gd name="T41" fmla="*/ 17 h 29"/>
                <a:gd name="T42" fmla="*/ 10 w 29"/>
                <a:gd name="T43" fmla="*/ 10 h 29"/>
                <a:gd name="T44" fmla="*/ 9 w 29"/>
                <a:gd name="T45" fmla="*/ 6 h 29"/>
                <a:gd name="T46" fmla="*/ 14 w 29"/>
                <a:gd name="T47" fmla="*/ 6 h 29"/>
                <a:gd name="T48" fmla="*/ 15 w 29"/>
                <a:gd name="T49" fmla="*/ 3 h 29"/>
                <a:gd name="T50" fmla="*/ 7 w 29"/>
                <a:gd name="T51" fmla="*/ 6 h 29"/>
                <a:gd name="T52" fmla="*/ 7 w 29"/>
                <a:gd name="T53" fmla="*/ 10 h 29"/>
                <a:gd name="T54" fmla="*/ 6 w 29"/>
                <a:gd name="T55" fmla="*/ 18 h 29"/>
                <a:gd name="T56" fmla="*/ 4 w 29"/>
                <a:gd name="T57" fmla="*/ 25 h 29"/>
                <a:gd name="T58" fmla="*/ 3 w 29"/>
                <a:gd name="T59" fmla="*/ 28 h 29"/>
                <a:gd name="T60" fmla="*/ 12 w 29"/>
                <a:gd name="T61" fmla="*/ 16 h 29"/>
                <a:gd name="T62" fmla="*/ 24 w 29"/>
                <a:gd name="T63" fmla="*/ 13 h 29"/>
                <a:gd name="T64" fmla="*/ 12 w 29"/>
                <a:gd name="T65" fmla="*/ 16 h 29"/>
                <a:gd name="T66" fmla="*/ 24 w 29"/>
                <a:gd name="T67" fmla="*/ 11 h 29"/>
                <a:gd name="T68" fmla="*/ 12 w 29"/>
                <a:gd name="T69" fmla="*/ 8 h 29"/>
                <a:gd name="T70" fmla="*/ 6 w 29"/>
                <a:gd name="T71" fmla="*/ 26 h 29"/>
                <a:gd name="T72" fmla="*/ 10 w 29"/>
                <a:gd name="T73" fmla="*/ 23 h 29"/>
                <a:gd name="T74" fmla="*/ 12 w 29"/>
                <a:gd name="T75" fmla="*/ 20 h 29"/>
                <a:gd name="T76" fmla="*/ 13 w 29"/>
                <a:gd name="T77" fmla="*/ 22 h 29"/>
                <a:gd name="T78" fmla="*/ 9 w 29"/>
                <a:gd name="T79" fmla="*/ 27 h 29"/>
                <a:gd name="T80" fmla="*/ 6 w 29"/>
                <a:gd name="T81" fmla="*/ 26 h 29"/>
                <a:gd name="T82" fmla="*/ 23 w 29"/>
                <a:gd name="T83" fmla="*/ 20 h 29"/>
                <a:gd name="T84" fmla="*/ 27 w 29"/>
                <a:gd name="T85" fmla="*/ 27 h 29"/>
                <a:gd name="T86" fmla="*/ 25 w 29"/>
                <a:gd name="T87" fmla="*/ 25 h 29"/>
                <a:gd name="T88" fmla="*/ 22 w 29"/>
                <a:gd name="T8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" h="29"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4"/>
                    <a:pt x="2" y="23"/>
                    <a:pt x="3" y="21"/>
                  </a:cubicBezTo>
                  <a:cubicBezTo>
                    <a:pt x="3" y="19"/>
                    <a:pt x="4" y="18"/>
                    <a:pt x="4" y="16"/>
                  </a:cubicBezTo>
                  <a:cubicBezTo>
                    <a:pt x="4" y="14"/>
                    <a:pt x="4" y="13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1"/>
                    <a:pt x="27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5" y="3"/>
                    <a:pt x="2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4"/>
                    <a:pt x="18" y="4"/>
                  </a:cubicBezTo>
                  <a:cubicBezTo>
                    <a:pt x="18" y="5"/>
                    <a:pt x="17" y="5"/>
                    <a:pt x="17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8"/>
                    <a:pt x="23" y="18"/>
                    <a:pt x="23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9" y="28"/>
                    <a:pt x="18" y="28"/>
                  </a:cubicBezTo>
                  <a:cubicBezTo>
                    <a:pt x="18" y="28"/>
                    <a:pt x="17" y="29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7"/>
                    <a:pt x="14" y="27"/>
                    <a:pt x="13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1" y="18"/>
                    <a:pt x="9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9"/>
                    <a:pt x="6" y="21"/>
                    <a:pt x="5" y="22"/>
                  </a:cubicBezTo>
                  <a:cubicBezTo>
                    <a:pt x="5" y="23"/>
                    <a:pt x="5" y="24"/>
                    <a:pt x="4" y="25"/>
                  </a:cubicBezTo>
                  <a:cubicBezTo>
                    <a:pt x="4" y="26"/>
                    <a:pt x="4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7"/>
                    <a:pt x="1" y="27"/>
                    <a:pt x="0" y="27"/>
                  </a:cubicBezTo>
                  <a:close/>
                  <a:moveTo>
                    <a:pt x="12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2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6" y="26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9" y="23"/>
                    <a:pt x="10" y="23"/>
                  </a:cubicBezTo>
                  <a:cubicBezTo>
                    <a:pt x="10" y="22"/>
                    <a:pt x="11" y="21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3" y="21"/>
                    <a:pt x="14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4"/>
                    <a:pt x="11" y="25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7" y="26"/>
                    <a:pt x="6" y="26"/>
                  </a:cubicBezTo>
                  <a:close/>
                  <a:moveTo>
                    <a:pt x="21" y="22"/>
                  </a:moveTo>
                  <a:cubicBezTo>
                    <a:pt x="22" y="21"/>
                    <a:pt x="23" y="20"/>
                    <a:pt x="23" y="20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6"/>
                    <a:pt x="27" y="27"/>
                    <a:pt x="27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6"/>
                    <a:pt x="25" y="25"/>
                  </a:cubicBezTo>
                  <a:cubicBezTo>
                    <a:pt x="24" y="24"/>
                    <a:pt x="24" y="24"/>
                    <a:pt x="23" y="23"/>
                  </a:cubicBezTo>
                  <a:cubicBezTo>
                    <a:pt x="23" y="23"/>
                    <a:pt x="23" y="23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855"/>
            <p:cNvSpPr>
              <a:spLocks noEditPoints="1"/>
            </p:cNvSpPr>
            <p:nvPr/>
          </p:nvSpPr>
          <p:spPr bwMode="auto">
            <a:xfrm>
              <a:off x="4457" y="2015"/>
              <a:ext cx="43" cy="38"/>
            </a:xfrm>
            <a:custGeom>
              <a:avLst/>
              <a:gdLst>
                <a:gd name="T0" fmla="*/ 0 w 30"/>
                <a:gd name="T1" fmla="*/ 17 h 27"/>
                <a:gd name="T2" fmla="*/ 1 w 30"/>
                <a:gd name="T3" fmla="*/ 17 h 27"/>
                <a:gd name="T4" fmla="*/ 6 w 30"/>
                <a:gd name="T5" fmla="*/ 12 h 27"/>
                <a:gd name="T6" fmla="*/ 10 w 30"/>
                <a:gd name="T7" fmla="*/ 7 h 27"/>
                <a:gd name="T8" fmla="*/ 11 w 30"/>
                <a:gd name="T9" fmla="*/ 3 h 27"/>
                <a:gd name="T10" fmla="*/ 9 w 30"/>
                <a:gd name="T11" fmla="*/ 3 h 27"/>
                <a:gd name="T12" fmla="*/ 1 w 30"/>
                <a:gd name="T13" fmla="*/ 3 h 27"/>
                <a:gd name="T14" fmla="*/ 1 w 30"/>
                <a:gd name="T15" fmla="*/ 2 h 27"/>
                <a:gd name="T16" fmla="*/ 1 w 30"/>
                <a:gd name="T17" fmla="*/ 1 h 27"/>
                <a:gd name="T18" fmla="*/ 1 w 30"/>
                <a:gd name="T19" fmla="*/ 0 h 27"/>
                <a:gd name="T20" fmla="*/ 9 w 30"/>
                <a:gd name="T21" fmla="*/ 0 h 27"/>
                <a:gd name="T22" fmla="*/ 21 w 30"/>
                <a:gd name="T23" fmla="*/ 0 h 27"/>
                <a:gd name="T24" fmla="*/ 30 w 30"/>
                <a:gd name="T25" fmla="*/ 0 h 27"/>
                <a:gd name="T26" fmla="*/ 30 w 30"/>
                <a:gd name="T27" fmla="*/ 1 h 27"/>
                <a:gd name="T28" fmla="*/ 30 w 30"/>
                <a:gd name="T29" fmla="*/ 2 h 27"/>
                <a:gd name="T30" fmla="*/ 30 w 30"/>
                <a:gd name="T31" fmla="*/ 3 h 27"/>
                <a:gd name="T32" fmla="*/ 21 w 30"/>
                <a:gd name="T33" fmla="*/ 3 h 27"/>
                <a:gd name="T34" fmla="*/ 14 w 30"/>
                <a:gd name="T35" fmla="*/ 3 h 27"/>
                <a:gd name="T36" fmla="*/ 13 w 30"/>
                <a:gd name="T37" fmla="*/ 7 h 27"/>
                <a:gd name="T38" fmla="*/ 11 w 30"/>
                <a:gd name="T39" fmla="*/ 10 h 27"/>
                <a:gd name="T40" fmla="*/ 22 w 30"/>
                <a:gd name="T41" fmla="*/ 10 h 27"/>
                <a:gd name="T42" fmla="*/ 26 w 30"/>
                <a:gd name="T43" fmla="*/ 10 h 27"/>
                <a:gd name="T44" fmla="*/ 25 w 30"/>
                <a:gd name="T45" fmla="*/ 12 h 27"/>
                <a:gd name="T46" fmla="*/ 25 w 30"/>
                <a:gd name="T47" fmla="*/ 14 h 27"/>
                <a:gd name="T48" fmla="*/ 25 w 30"/>
                <a:gd name="T49" fmla="*/ 22 h 27"/>
                <a:gd name="T50" fmla="*/ 25 w 30"/>
                <a:gd name="T51" fmla="*/ 25 h 27"/>
                <a:gd name="T52" fmla="*/ 26 w 30"/>
                <a:gd name="T53" fmla="*/ 27 h 27"/>
                <a:gd name="T54" fmla="*/ 24 w 30"/>
                <a:gd name="T55" fmla="*/ 27 h 27"/>
                <a:gd name="T56" fmla="*/ 22 w 30"/>
                <a:gd name="T57" fmla="*/ 27 h 27"/>
                <a:gd name="T58" fmla="*/ 22 w 30"/>
                <a:gd name="T59" fmla="*/ 26 h 27"/>
                <a:gd name="T60" fmla="*/ 22 w 30"/>
                <a:gd name="T61" fmla="*/ 25 h 27"/>
                <a:gd name="T62" fmla="*/ 22 w 30"/>
                <a:gd name="T63" fmla="*/ 24 h 27"/>
                <a:gd name="T64" fmla="*/ 11 w 30"/>
                <a:gd name="T65" fmla="*/ 24 h 27"/>
                <a:gd name="T66" fmla="*/ 11 w 30"/>
                <a:gd name="T67" fmla="*/ 25 h 27"/>
                <a:gd name="T68" fmla="*/ 11 w 30"/>
                <a:gd name="T69" fmla="*/ 26 h 27"/>
                <a:gd name="T70" fmla="*/ 11 w 30"/>
                <a:gd name="T71" fmla="*/ 27 h 27"/>
                <a:gd name="T72" fmla="*/ 9 w 30"/>
                <a:gd name="T73" fmla="*/ 27 h 27"/>
                <a:gd name="T74" fmla="*/ 8 w 30"/>
                <a:gd name="T75" fmla="*/ 27 h 27"/>
                <a:gd name="T76" fmla="*/ 8 w 30"/>
                <a:gd name="T77" fmla="*/ 25 h 27"/>
                <a:gd name="T78" fmla="*/ 8 w 30"/>
                <a:gd name="T79" fmla="*/ 23 h 27"/>
                <a:gd name="T80" fmla="*/ 8 w 30"/>
                <a:gd name="T81" fmla="*/ 14 h 27"/>
                <a:gd name="T82" fmla="*/ 5 w 30"/>
                <a:gd name="T83" fmla="*/ 18 h 27"/>
                <a:gd name="T84" fmla="*/ 3 w 30"/>
                <a:gd name="T85" fmla="*/ 19 h 27"/>
                <a:gd name="T86" fmla="*/ 2 w 30"/>
                <a:gd name="T87" fmla="*/ 20 h 27"/>
                <a:gd name="T88" fmla="*/ 1 w 30"/>
                <a:gd name="T89" fmla="*/ 18 h 27"/>
                <a:gd name="T90" fmla="*/ 0 w 30"/>
                <a:gd name="T91" fmla="*/ 17 h 27"/>
                <a:gd name="T92" fmla="*/ 11 w 30"/>
                <a:gd name="T93" fmla="*/ 22 h 27"/>
                <a:gd name="T94" fmla="*/ 22 w 30"/>
                <a:gd name="T95" fmla="*/ 22 h 27"/>
                <a:gd name="T96" fmla="*/ 22 w 30"/>
                <a:gd name="T97" fmla="*/ 13 h 27"/>
                <a:gd name="T98" fmla="*/ 11 w 30"/>
                <a:gd name="T99" fmla="*/ 13 h 27"/>
                <a:gd name="T100" fmla="*/ 11 w 30"/>
                <a:gd name="T101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" h="27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4" y="14"/>
                    <a:pt x="6" y="12"/>
                  </a:cubicBezTo>
                  <a:cubicBezTo>
                    <a:pt x="8" y="10"/>
                    <a:pt x="9" y="8"/>
                    <a:pt x="10" y="7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5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4" y="0"/>
                    <a:pt x="7" y="0"/>
                    <a:pt x="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6" y="0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5" y="3"/>
                    <a:pt x="22" y="3"/>
                    <a:pt x="2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2" y="8"/>
                    <a:pt x="12" y="9"/>
                    <a:pt x="1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4"/>
                    <a:pt x="25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11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22"/>
                    <a:pt x="11" y="22"/>
                    <a:pt x="11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856"/>
            <p:cNvSpPr>
              <a:spLocks noEditPoints="1"/>
            </p:cNvSpPr>
            <p:nvPr/>
          </p:nvSpPr>
          <p:spPr bwMode="auto">
            <a:xfrm>
              <a:off x="4503" y="2011"/>
              <a:ext cx="42" cy="44"/>
            </a:xfrm>
            <a:custGeom>
              <a:avLst/>
              <a:gdLst>
                <a:gd name="T0" fmla="*/ 1 w 30"/>
                <a:gd name="T1" fmla="*/ 26 h 31"/>
                <a:gd name="T2" fmla="*/ 10 w 30"/>
                <a:gd name="T3" fmla="*/ 22 h 31"/>
                <a:gd name="T4" fmla="*/ 14 w 30"/>
                <a:gd name="T5" fmla="*/ 17 h 31"/>
                <a:gd name="T6" fmla="*/ 3 w 30"/>
                <a:gd name="T7" fmla="*/ 23 h 31"/>
                <a:gd name="T8" fmla="*/ 1 w 30"/>
                <a:gd name="T9" fmla="*/ 22 h 31"/>
                <a:gd name="T10" fmla="*/ 1 w 30"/>
                <a:gd name="T11" fmla="*/ 21 h 31"/>
                <a:gd name="T12" fmla="*/ 13 w 30"/>
                <a:gd name="T13" fmla="*/ 15 h 31"/>
                <a:gd name="T14" fmla="*/ 3 w 30"/>
                <a:gd name="T15" fmla="*/ 18 h 31"/>
                <a:gd name="T16" fmla="*/ 1 w 30"/>
                <a:gd name="T17" fmla="*/ 17 h 31"/>
                <a:gd name="T18" fmla="*/ 1 w 30"/>
                <a:gd name="T19" fmla="*/ 16 h 31"/>
                <a:gd name="T20" fmla="*/ 10 w 30"/>
                <a:gd name="T21" fmla="*/ 13 h 31"/>
                <a:gd name="T22" fmla="*/ 10 w 30"/>
                <a:gd name="T23" fmla="*/ 11 h 31"/>
                <a:gd name="T24" fmla="*/ 6 w 30"/>
                <a:gd name="T25" fmla="*/ 10 h 31"/>
                <a:gd name="T26" fmla="*/ 6 w 30"/>
                <a:gd name="T27" fmla="*/ 8 h 31"/>
                <a:gd name="T28" fmla="*/ 20 w 30"/>
                <a:gd name="T29" fmla="*/ 8 h 31"/>
                <a:gd name="T30" fmla="*/ 24 w 30"/>
                <a:gd name="T31" fmla="*/ 9 h 31"/>
                <a:gd name="T32" fmla="*/ 25 w 30"/>
                <a:gd name="T33" fmla="*/ 11 h 31"/>
                <a:gd name="T34" fmla="*/ 17 w 30"/>
                <a:gd name="T35" fmla="*/ 11 h 31"/>
                <a:gd name="T36" fmla="*/ 16 w 30"/>
                <a:gd name="T37" fmla="*/ 15 h 31"/>
                <a:gd name="T38" fmla="*/ 18 w 30"/>
                <a:gd name="T39" fmla="*/ 17 h 31"/>
                <a:gd name="T40" fmla="*/ 24 w 30"/>
                <a:gd name="T41" fmla="*/ 12 h 31"/>
                <a:gd name="T42" fmla="*/ 25 w 30"/>
                <a:gd name="T43" fmla="*/ 15 h 31"/>
                <a:gd name="T44" fmla="*/ 24 w 30"/>
                <a:gd name="T45" fmla="*/ 21 h 31"/>
                <a:gd name="T46" fmla="*/ 29 w 30"/>
                <a:gd name="T47" fmla="*/ 25 h 31"/>
                <a:gd name="T48" fmla="*/ 28 w 30"/>
                <a:gd name="T49" fmla="*/ 27 h 31"/>
                <a:gd name="T50" fmla="*/ 26 w 30"/>
                <a:gd name="T51" fmla="*/ 28 h 31"/>
                <a:gd name="T52" fmla="*/ 21 w 30"/>
                <a:gd name="T53" fmla="*/ 22 h 31"/>
                <a:gd name="T54" fmla="*/ 18 w 30"/>
                <a:gd name="T55" fmla="*/ 19 h 31"/>
                <a:gd name="T56" fmla="*/ 19 w 30"/>
                <a:gd name="T57" fmla="*/ 22 h 31"/>
                <a:gd name="T58" fmla="*/ 18 w 30"/>
                <a:gd name="T59" fmla="*/ 26 h 31"/>
                <a:gd name="T60" fmla="*/ 15 w 30"/>
                <a:gd name="T61" fmla="*/ 30 h 31"/>
                <a:gd name="T62" fmla="*/ 11 w 30"/>
                <a:gd name="T63" fmla="*/ 29 h 31"/>
                <a:gd name="T64" fmla="*/ 13 w 30"/>
                <a:gd name="T65" fmla="*/ 27 h 31"/>
                <a:gd name="T66" fmla="*/ 16 w 30"/>
                <a:gd name="T67" fmla="*/ 25 h 31"/>
                <a:gd name="T68" fmla="*/ 16 w 30"/>
                <a:gd name="T69" fmla="*/ 23 h 31"/>
                <a:gd name="T70" fmla="*/ 16 w 30"/>
                <a:gd name="T71" fmla="*/ 21 h 31"/>
                <a:gd name="T72" fmla="*/ 10 w 30"/>
                <a:gd name="T73" fmla="*/ 25 h 31"/>
                <a:gd name="T74" fmla="*/ 2 w 30"/>
                <a:gd name="T75" fmla="*/ 29 h 31"/>
                <a:gd name="T76" fmla="*/ 0 w 30"/>
                <a:gd name="T77" fmla="*/ 26 h 31"/>
                <a:gd name="T78" fmla="*/ 2 w 30"/>
                <a:gd name="T79" fmla="*/ 8 h 31"/>
                <a:gd name="T80" fmla="*/ 2 w 30"/>
                <a:gd name="T81" fmla="*/ 5 h 31"/>
                <a:gd name="T82" fmla="*/ 2 w 30"/>
                <a:gd name="T83" fmla="*/ 4 h 31"/>
                <a:gd name="T84" fmla="*/ 14 w 30"/>
                <a:gd name="T85" fmla="*/ 4 h 31"/>
                <a:gd name="T86" fmla="*/ 13 w 30"/>
                <a:gd name="T87" fmla="*/ 1 h 31"/>
                <a:gd name="T88" fmla="*/ 17 w 30"/>
                <a:gd name="T89" fmla="*/ 4 h 31"/>
                <a:gd name="T90" fmla="*/ 29 w 30"/>
                <a:gd name="T91" fmla="*/ 4 h 31"/>
                <a:gd name="T92" fmla="*/ 29 w 30"/>
                <a:gd name="T93" fmla="*/ 8 h 31"/>
                <a:gd name="T94" fmla="*/ 26 w 30"/>
                <a:gd name="T95" fmla="*/ 9 h 31"/>
                <a:gd name="T96" fmla="*/ 26 w 30"/>
                <a:gd name="T97" fmla="*/ 6 h 31"/>
                <a:gd name="T98" fmla="*/ 5 w 30"/>
                <a:gd name="T99" fmla="*/ 8 h 31"/>
                <a:gd name="T100" fmla="*/ 5 w 30"/>
                <a:gd name="T101" fmla="*/ 9 h 31"/>
                <a:gd name="T102" fmla="*/ 2 w 30"/>
                <a:gd name="T103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" h="31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5"/>
                    <a:pt x="6" y="25"/>
                  </a:cubicBezTo>
                  <a:cubicBezTo>
                    <a:pt x="7" y="24"/>
                    <a:pt x="9" y="23"/>
                    <a:pt x="10" y="22"/>
                  </a:cubicBezTo>
                  <a:cubicBezTo>
                    <a:pt x="12" y="21"/>
                    <a:pt x="14" y="20"/>
                    <a:pt x="15" y="18"/>
                  </a:cubicBezTo>
                  <a:cubicBezTo>
                    <a:pt x="15" y="18"/>
                    <a:pt x="15" y="17"/>
                    <a:pt x="14" y="17"/>
                  </a:cubicBezTo>
                  <a:cubicBezTo>
                    <a:pt x="13" y="18"/>
                    <a:pt x="12" y="19"/>
                    <a:pt x="10" y="20"/>
                  </a:cubicBezTo>
                  <a:cubicBezTo>
                    <a:pt x="9" y="21"/>
                    <a:pt x="6" y="22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2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4" y="20"/>
                    <a:pt x="7" y="19"/>
                  </a:cubicBezTo>
                  <a:cubicBezTo>
                    <a:pt x="9" y="18"/>
                    <a:pt x="11" y="17"/>
                    <a:pt x="13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9" y="16"/>
                    <a:pt x="6" y="17"/>
                    <a:pt x="3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6"/>
                    <a:pt x="4" y="15"/>
                    <a:pt x="6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9" y="8"/>
                    <a:pt x="1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3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3" y="11"/>
                    <a:pt x="21" y="11"/>
                    <a:pt x="20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6" y="15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6"/>
                    <a:pt x="21" y="14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5" y="14"/>
                    <a:pt x="26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3" y="16"/>
                    <a:pt x="22" y="17"/>
                  </a:cubicBezTo>
                  <a:cubicBezTo>
                    <a:pt x="23" y="19"/>
                    <a:pt x="23" y="20"/>
                    <a:pt x="24" y="21"/>
                  </a:cubicBezTo>
                  <a:cubicBezTo>
                    <a:pt x="24" y="22"/>
                    <a:pt x="25" y="23"/>
                    <a:pt x="26" y="24"/>
                  </a:cubicBezTo>
                  <a:cubicBezTo>
                    <a:pt x="27" y="24"/>
                    <a:pt x="28" y="25"/>
                    <a:pt x="29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7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4" y="26"/>
                    <a:pt x="23" y="25"/>
                    <a:pt x="23" y="25"/>
                  </a:cubicBezTo>
                  <a:cubicBezTo>
                    <a:pt x="22" y="24"/>
                    <a:pt x="21" y="23"/>
                    <a:pt x="21" y="22"/>
                  </a:cubicBezTo>
                  <a:cubicBezTo>
                    <a:pt x="20" y="21"/>
                    <a:pt x="20" y="19"/>
                    <a:pt x="20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9" y="21"/>
                    <a:pt x="19" y="22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4"/>
                    <a:pt x="19" y="25"/>
                    <a:pt x="18" y="26"/>
                  </a:cubicBezTo>
                  <a:cubicBezTo>
                    <a:pt x="18" y="27"/>
                    <a:pt x="18" y="28"/>
                    <a:pt x="17" y="29"/>
                  </a:cubicBezTo>
                  <a:cubicBezTo>
                    <a:pt x="16" y="29"/>
                    <a:pt x="16" y="30"/>
                    <a:pt x="15" y="30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11" y="27"/>
                    <a:pt x="12" y="27"/>
                    <a:pt x="13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6"/>
                    <a:pt x="16" y="26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4" y="23"/>
                    <a:pt x="12" y="24"/>
                    <a:pt x="10" y="25"/>
                  </a:cubicBezTo>
                  <a:cubicBezTo>
                    <a:pt x="9" y="26"/>
                    <a:pt x="6" y="27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1" y="27"/>
                    <a:pt x="1" y="27"/>
                    <a:pt x="0" y="2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857"/>
            <p:cNvSpPr>
              <a:spLocks noEditPoints="1"/>
            </p:cNvSpPr>
            <p:nvPr/>
          </p:nvSpPr>
          <p:spPr bwMode="auto">
            <a:xfrm>
              <a:off x="4548" y="2012"/>
              <a:ext cx="41" cy="41"/>
            </a:xfrm>
            <a:custGeom>
              <a:avLst/>
              <a:gdLst>
                <a:gd name="T0" fmla="*/ 1 w 29"/>
                <a:gd name="T1" fmla="*/ 26 h 29"/>
                <a:gd name="T2" fmla="*/ 3 w 29"/>
                <a:gd name="T3" fmla="*/ 21 h 29"/>
                <a:gd name="T4" fmla="*/ 4 w 29"/>
                <a:gd name="T5" fmla="*/ 13 h 29"/>
                <a:gd name="T6" fmla="*/ 4 w 29"/>
                <a:gd name="T7" fmla="*/ 8 h 29"/>
                <a:gd name="T8" fmla="*/ 4 w 29"/>
                <a:gd name="T9" fmla="*/ 4 h 29"/>
                <a:gd name="T10" fmla="*/ 16 w 29"/>
                <a:gd name="T11" fmla="*/ 4 h 29"/>
                <a:gd name="T12" fmla="*/ 14 w 29"/>
                <a:gd name="T13" fmla="*/ 0 h 29"/>
                <a:gd name="T14" fmla="*/ 17 w 29"/>
                <a:gd name="T15" fmla="*/ 0 h 29"/>
                <a:gd name="T16" fmla="*/ 19 w 29"/>
                <a:gd name="T17" fmla="*/ 4 h 29"/>
                <a:gd name="T18" fmla="*/ 29 w 29"/>
                <a:gd name="T19" fmla="*/ 3 h 29"/>
                <a:gd name="T20" fmla="*/ 28 w 29"/>
                <a:gd name="T21" fmla="*/ 5 h 29"/>
                <a:gd name="T22" fmla="*/ 23 w 29"/>
                <a:gd name="T23" fmla="*/ 6 h 29"/>
                <a:gd name="T24" fmla="*/ 7 w 29"/>
                <a:gd name="T25" fmla="*/ 8 h 29"/>
                <a:gd name="T26" fmla="*/ 7 w 29"/>
                <a:gd name="T27" fmla="*/ 11 h 29"/>
                <a:gd name="T28" fmla="*/ 7 w 29"/>
                <a:gd name="T29" fmla="*/ 15 h 29"/>
                <a:gd name="T30" fmla="*/ 7 w 29"/>
                <a:gd name="T31" fmla="*/ 19 h 29"/>
                <a:gd name="T32" fmla="*/ 4 w 29"/>
                <a:gd name="T33" fmla="*/ 28 h 29"/>
                <a:gd name="T34" fmla="*/ 0 w 29"/>
                <a:gd name="T35" fmla="*/ 27 h 29"/>
                <a:gd name="T36" fmla="*/ 11 w 29"/>
                <a:gd name="T37" fmla="*/ 24 h 29"/>
                <a:gd name="T38" fmla="*/ 16 w 29"/>
                <a:gd name="T39" fmla="*/ 16 h 29"/>
                <a:gd name="T40" fmla="*/ 8 w 29"/>
                <a:gd name="T41" fmla="*/ 16 h 29"/>
                <a:gd name="T42" fmla="*/ 9 w 29"/>
                <a:gd name="T43" fmla="*/ 15 h 29"/>
                <a:gd name="T44" fmla="*/ 12 w 29"/>
                <a:gd name="T45" fmla="*/ 13 h 29"/>
                <a:gd name="T46" fmla="*/ 16 w 29"/>
                <a:gd name="T47" fmla="*/ 12 h 29"/>
                <a:gd name="T48" fmla="*/ 16 w 29"/>
                <a:gd name="T49" fmla="*/ 10 h 29"/>
                <a:gd name="T50" fmla="*/ 18 w 29"/>
                <a:gd name="T51" fmla="*/ 8 h 29"/>
                <a:gd name="T52" fmla="*/ 19 w 29"/>
                <a:gd name="T53" fmla="*/ 10 h 29"/>
                <a:gd name="T54" fmla="*/ 19 w 29"/>
                <a:gd name="T55" fmla="*/ 13 h 29"/>
                <a:gd name="T56" fmla="*/ 28 w 29"/>
                <a:gd name="T57" fmla="*/ 13 h 29"/>
                <a:gd name="T58" fmla="*/ 27 w 29"/>
                <a:gd name="T59" fmla="*/ 15 h 29"/>
                <a:gd name="T60" fmla="*/ 24 w 29"/>
                <a:gd name="T61" fmla="*/ 16 h 29"/>
                <a:gd name="T62" fmla="*/ 19 w 29"/>
                <a:gd name="T63" fmla="*/ 24 h 29"/>
                <a:gd name="T64" fmla="*/ 29 w 29"/>
                <a:gd name="T65" fmla="*/ 24 h 29"/>
                <a:gd name="T66" fmla="*/ 29 w 29"/>
                <a:gd name="T67" fmla="*/ 26 h 29"/>
                <a:gd name="T68" fmla="*/ 25 w 29"/>
                <a:gd name="T69" fmla="*/ 27 h 29"/>
                <a:gd name="T70" fmla="*/ 7 w 29"/>
                <a:gd name="T71" fmla="*/ 27 h 29"/>
                <a:gd name="T72" fmla="*/ 7 w 29"/>
                <a:gd name="T7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29"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3"/>
                    <a:pt x="3" y="22"/>
                    <a:pt x="3" y="21"/>
                  </a:cubicBezTo>
                  <a:cubicBezTo>
                    <a:pt x="4" y="20"/>
                    <a:pt x="4" y="18"/>
                    <a:pt x="4" y="17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4"/>
                    <a:pt x="29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8" y="5"/>
                    <a:pt x="29" y="6"/>
                    <a:pt x="29" y="7"/>
                  </a:cubicBezTo>
                  <a:cubicBezTo>
                    <a:pt x="26" y="7"/>
                    <a:pt x="24" y="6"/>
                    <a:pt x="2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6" y="20"/>
                    <a:pt x="6" y="21"/>
                    <a:pt x="6" y="23"/>
                  </a:cubicBezTo>
                  <a:cubicBezTo>
                    <a:pt x="6" y="24"/>
                    <a:pt x="5" y="26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8"/>
                    <a:pt x="1" y="28"/>
                    <a:pt x="0" y="27"/>
                  </a:cubicBezTo>
                  <a:close/>
                  <a:moveTo>
                    <a:pt x="7" y="24"/>
                  </a:moveTo>
                  <a:cubicBezTo>
                    <a:pt x="9" y="24"/>
                    <a:pt x="10" y="24"/>
                    <a:pt x="1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0" y="16"/>
                    <a:pt x="8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9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8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8" y="16"/>
                  </a:cubicBezTo>
                  <a:cubicBezTo>
                    <a:pt x="26" y="16"/>
                    <a:pt x="24" y="16"/>
                    <a:pt x="24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7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8" y="27"/>
                    <a:pt x="26" y="27"/>
                    <a:pt x="25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8" y="27"/>
                    <a:pt x="7" y="27"/>
                  </a:cubicBezTo>
                  <a:cubicBezTo>
                    <a:pt x="7" y="27"/>
                    <a:pt x="7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5"/>
                    <a:pt x="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858"/>
            <p:cNvSpPr>
              <a:spLocks noEditPoints="1"/>
            </p:cNvSpPr>
            <p:nvPr/>
          </p:nvSpPr>
          <p:spPr bwMode="auto">
            <a:xfrm>
              <a:off x="4745" y="2672"/>
              <a:ext cx="42" cy="44"/>
            </a:xfrm>
            <a:custGeom>
              <a:avLst/>
              <a:gdLst>
                <a:gd name="T0" fmla="*/ 0 w 30"/>
                <a:gd name="T1" fmla="*/ 13 h 31"/>
                <a:gd name="T2" fmla="*/ 11 w 30"/>
                <a:gd name="T3" fmla="*/ 4 h 31"/>
                <a:gd name="T4" fmla="*/ 13 w 30"/>
                <a:gd name="T5" fmla="*/ 0 h 31"/>
                <a:gd name="T6" fmla="*/ 16 w 30"/>
                <a:gd name="T7" fmla="*/ 3 h 31"/>
                <a:gd name="T8" fmla="*/ 24 w 30"/>
                <a:gd name="T9" fmla="*/ 10 h 31"/>
                <a:gd name="T10" fmla="*/ 30 w 30"/>
                <a:gd name="T11" fmla="*/ 12 h 31"/>
                <a:gd name="T12" fmla="*/ 27 w 30"/>
                <a:gd name="T13" fmla="*/ 15 h 31"/>
                <a:gd name="T14" fmla="*/ 22 w 30"/>
                <a:gd name="T15" fmla="*/ 12 h 31"/>
                <a:gd name="T16" fmla="*/ 22 w 30"/>
                <a:gd name="T17" fmla="*/ 13 h 31"/>
                <a:gd name="T18" fmla="*/ 18 w 30"/>
                <a:gd name="T19" fmla="*/ 14 h 31"/>
                <a:gd name="T20" fmla="*/ 7 w 30"/>
                <a:gd name="T21" fmla="*/ 15 h 31"/>
                <a:gd name="T22" fmla="*/ 7 w 30"/>
                <a:gd name="T23" fmla="*/ 13 h 31"/>
                <a:gd name="T24" fmla="*/ 3 w 30"/>
                <a:gd name="T25" fmla="*/ 15 h 31"/>
                <a:gd name="T26" fmla="*/ 1 w 30"/>
                <a:gd name="T27" fmla="*/ 14 h 31"/>
                <a:gd name="T28" fmla="*/ 7 w 30"/>
                <a:gd name="T29" fmla="*/ 12 h 31"/>
                <a:gd name="T30" fmla="*/ 18 w 30"/>
                <a:gd name="T31" fmla="*/ 12 h 31"/>
                <a:gd name="T32" fmla="*/ 18 w 30"/>
                <a:gd name="T33" fmla="*/ 8 h 31"/>
                <a:gd name="T34" fmla="*/ 11 w 30"/>
                <a:gd name="T35" fmla="*/ 8 h 31"/>
                <a:gd name="T36" fmla="*/ 5 w 30"/>
                <a:gd name="T37" fmla="*/ 31 h 31"/>
                <a:gd name="T38" fmla="*/ 5 w 30"/>
                <a:gd name="T39" fmla="*/ 27 h 31"/>
                <a:gd name="T40" fmla="*/ 5 w 30"/>
                <a:gd name="T41" fmla="*/ 19 h 31"/>
                <a:gd name="T42" fmla="*/ 8 w 30"/>
                <a:gd name="T43" fmla="*/ 18 h 31"/>
                <a:gd name="T44" fmla="*/ 24 w 30"/>
                <a:gd name="T45" fmla="*/ 18 h 31"/>
                <a:gd name="T46" fmla="*/ 24 w 30"/>
                <a:gd name="T47" fmla="*/ 21 h 31"/>
                <a:gd name="T48" fmla="*/ 24 w 30"/>
                <a:gd name="T49" fmla="*/ 29 h 31"/>
                <a:gd name="T50" fmla="*/ 21 w 30"/>
                <a:gd name="T51" fmla="*/ 31 h 31"/>
                <a:gd name="T52" fmla="*/ 21 w 30"/>
                <a:gd name="T53" fmla="*/ 28 h 31"/>
                <a:gd name="T54" fmla="*/ 8 w 30"/>
                <a:gd name="T55" fmla="*/ 29 h 31"/>
                <a:gd name="T56" fmla="*/ 8 w 30"/>
                <a:gd name="T57" fmla="*/ 31 h 31"/>
                <a:gd name="T58" fmla="*/ 8 w 30"/>
                <a:gd name="T59" fmla="*/ 26 h 31"/>
                <a:gd name="T60" fmla="*/ 21 w 30"/>
                <a:gd name="T61" fmla="*/ 20 h 31"/>
                <a:gd name="T62" fmla="*/ 8 w 30"/>
                <a:gd name="T6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31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4" y="11"/>
                    <a:pt x="6" y="10"/>
                    <a:pt x="8" y="8"/>
                  </a:cubicBezTo>
                  <a:cubicBezTo>
                    <a:pt x="10" y="6"/>
                    <a:pt x="11" y="4"/>
                    <a:pt x="11" y="4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5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7" y="4"/>
                    <a:pt x="18" y="5"/>
                    <a:pt x="19" y="7"/>
                  </a:cubicBezTo>
                  <a:cubicBezTo>
                    <a:pt x="20" y="8"/>
                    <a:pt x="22" y="9"/>
                    <a:pt x="24" y="10"/>
                  </a:cubicBezTo>
                  <a:cubicBezTo>
                    <a:pt x="26" y="11"/>
                    <a:pt x="28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9" y="13"/>
                    <a:pt x="28" y="13"/>
                  </a:cubicBezTo>
                  <a:cubicBezTo>
                    <a:pt x="28" y="14"/>
                    <a:pt x="28" y="14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3" y="13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9" y="14"/>
                    <a:pt x="7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5" y="14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lose/>
                  <a:moveTo>
                    <a:pt x="7" y="12"/>
                  </a:moveTo>
                  <a:cubicBezTo>
                    <a:pt x="9" y="12"/>
                    <a:pt x="10" y="12"/>
                    <a:pt x="1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20" y="12"/>
                    <a:pt x="22" y="12"/>
                  </a:cubicBezTo>
                  <a:cubicBezTo>
                    <a:pt x="20" y="11"/>
                    <a:pt x="19" y="10"/>
                    <a:pt x="18" y="8"/>
                  </a:cubicBezTo>
                  <a:cubicBezTo>
                    <a:pt x="17" y="7"/>
                    <a:pt x="15" y="6"/>
                    <a:pt x="14" y="4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0" y="10"/>
                    <a:pt x="9" y="11"/>
                    <a:pt x="7" y="12"/>
                  </a:cubicBezTo>
                  <a:close/>
                  <a:moveTo>
                    <a:pt x="5" y="31"/>
                  </a:moveTo>
                  <a:cubicBezTo>
                    <a:pt x="5" y="30"/>
                    <a:pt x="5" y="29"/>
                    <a:pt x="5" y="29"/>
                  </a:cubicBezTo>
                  <a:cubicBezTo>
                    <a:pt x="5" y="28"/>
                    <a:pt x="5" y="28"/>
                    <a:pt x="5" y="2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3" y="18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9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2" y="31"/>
                    <a:pt x="21" y="31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1"/>
                    <a:pt x="6" y="31"/>
                    <a:pt x="5" y="31"/>
                  </a:cubicBezTo>
                  <a:close/>
                  <a:moveTo>
                    <a:pt x="8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6"/>
                    <a:pt x="8" y="26"/>
                    <a:pt x="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859"/>
            <p:cNvSpPr>
              <a:spLocks noEditPoints="1"/>
            </p:cNvSpPr>
            <p:nvPr/>
          </p:nvSpPr>
          <p:spPr bwMode="auto">
            <a:xfrm>
              <a:off x="4788" y="2675"/>
              <a:ext cx="44" cy="41"/>
            </a:xfrm>
            <a:custGeom>
              <a:avLst/>
              <a:gdLst>
                <a:gd name="T0" fmla="*/ 1 w 31"/>
                <a:gd name="T1" fmla="*/ 26 h 29"/>
                <a:gd name="T2" fmla="*/ 3 w 31"/>
                <a:gd name="T3" fmla="*/ 21 h 29"/>
                <a:gd name="T4" fmla="*/ 3 w 31"/>
                <a:gd name="T5" fmla="*/ 15 h 29"/>
                <a:gd name="T6" fmla="*/ 3 w 31"/>
                <a:gd name="T7" fmla="*/ 12 h 29"/>
                <a:gd name="T8" fmla="*/ 3 w 31"/>
                <a:gd name="T9" fmla="*/ 9 h 29"/>
                <a:gd name="T10" fmla="*/ 3 w 31"/>
                <a:gd name="T11" fmla="*/ 7 h 29"/>
                <a:gd name="T12" fmla="*/ 3 w 31"/>
                <a:gd name="T13" fmla="*/ 0 h 29"/>
                <a:gd name="T14" fmla="*/ 9 w 31"/>
                <a:gd name="T15" fmla="*/ 1 h 29"/>
                <a:gd name="T16" fmla="*/ 12 w 31"/>
                <a:gd name="T17" fmla="*/ 4 h 29"/>
                <a:gd name="T18" fmla="*/ 12 w 31"/>
                <a:gd name="T19" fmla="*/ 25 h 29"/>
                <a:gd name="T20" fmla="*/ 11 w 31"/>
                <a:gd name="T21" fmla="*/ 27 h 29"/>
                <a:gd name="T22" fmla="*/ 7 w 31"/>
                <a:gd name="T23" fmla="*/ 26 h 29"/>
                <a:gd name="T24" fmla="*/ 8 w 31"/>
                <a:gd name="T25" fmla="*/ 25 h 29"/>
                <a:gd name="T26" fmla="*/ 9 w 31"/>
                <a:gd name="T27" fmla="*/ 23 h 29"/>
                <a:gd name="T28" fmla="*/ 6 w 31"/>
                <a:gd name="T29" fmla="*/ 17 h 29"/>
                <a:gd name="T30" fmla="*/ 5 w 31"/>
                <a:gd name="T31" fmla="*/ 23 h 29"/>
                <a:gd name="T32" fmla="*/ 3 w 31"/>
                <a:gd name="T33" fmla="*/ 29 h 29"/>
                <a:gd name="T34" fmla="*/ 6 w 31"/>
                <a:gd name="T35" fmla="*/ 15 h 29"/>
                <a:gd name="T36" fmla="*/ 9 w 31"/>
                <a:gd name="T37" fmla="*/ 10 h 29"/>
                <a:gd name="T38" fmla="*/ 6 w 31"/>
                <a:gd name="T39" fmla="*/ 15 h 29"/>
                <a:gd name="T40" fmla="*/ 9 w 31"/>
                <a:gd name="T41" fmla="*/ 8 h 29"/>
                <a:gd name="T42" fmla="*/ 6 w 31"/>
                <a:gd name="T43" fmla="*/ 3 h 29"/>
                <a:gd name="T44" fmla="*/ 14 w 31"/>
                <a:gd name="T45" fmla="*/ 1 h 29"/>
                <a:gd name="T46" fmla="*/ 26 w 31"/>
                <a:gd name="T47" fmla="*/ 1 h 29"/>
                <a:gd name="T48" fmla="*/ 28 w 31"/>
                <a:gd name="T49" fmla="*/ 2 h 29"/>
                <a:gd name="T50" fmla="*/ 28 w 31"/>
                <a:gd name="T51" fmla="*/ 14 h 29"/>
                <a:gd name="T52" fmla="*/ 29 w 31"/>
                <a:gd name="T53" fmla="*/ 18 h 29"/>
                <a:gd name="T54" fmla="*/ 26 w 31"/>
                <a:gd name="T55" fmla="*/ 18 h 29"/>
                <a:gd name="T56" fmla="*/ 26 w 31"/>
                <a:gd name="T57" fmla="*/ 16 h 29"/>
                <a:gd name="T58" fmla="*/ 17 w 31"/>
                <a:gd name="T59" fmla="*/ 15 h 29"/>
                <a:gd name="T60" fmla="*/ 17 w 31"/>
                <a:gd name="T61" fmla="*/ 24 h 29"/>
                <a:gd name="T62" fmla="*/ 22 w 31"/>
                <a:gd name="T63" fmla="*/ 25 h 29"/>
                <a:gd name="T64" fmla="*/ 27 w 31"/>
                <a:gd name="T65" fmla="*/ 24 h 29"/>
                <a:gd name="T66" fmla="*/ 29 w 31"/>
                <a:gd name="T67" fmla="*/ 23 h 29"/>
                <a:gd name="T68" fmla="*/ 29 w 31"/>
                <a:gd name="T69" fmla="*/ 27 h 29"/>
                <a:gd name="T70" fmla="*/ 25 w 31"/>
                <a:gd name="T71" fmla="*/ 28 h 29"/>
                <a:gd name="T72" fmla="*/ 16 w 31"/>
                <a:gd name="T73" fmla="*/ 27 h 29"/>
                <a:gd name="T74" fmla="*/ 15 w 31"/>
                <a:gd name="T75" fmla="*/ 24 h 29"/>
                <a:gd name="T76" fmla="*/ 15 w 31"/>
                <a:gd name="T77" fmla="*/ 4 h 29"/>
                <a:gd name="T78" fmla="*/ 17 w 31"/>
                <a:gd name="T79" fmla="*/ 13 h 29"/>
                <a:gd name="T80" fmla="*/ 20 w 31"/>
                <a:gd name="T81" fmla="*/ 3 h 29"/>
                <a:gd name="T82" fmla="*/ 17 w 31"/>
                <a:gd name="T83" fmla="*/ 13 h 29"/>
                <a:gd name="T84" fmla="*/ 26 w 31"/>
                <a:gd name="T85" fmla="*/ 13 h 29"/>
                <a:gd name="T86" fmla="*/ 23 w 31"/>
                <a:gd name="T8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29"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2" y="24"/>
                    <a:pt x="2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7"/>
                    <a:pt x="11" y="27"/>
                  </a:cubicBezTo>
                  <a:cubicBezTo>
                    <a:pt x="11" y="27"/>
                    <a:pt x="9" y="28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cubicBezTo>
                    <a:pt x="7" y="26"/>
                    <a:pt x="6" y="25"/>
                    <a:pt x="6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5" y="19"/>
                    <a:pt x="5" y="20"/>
                  </a:cubicBezTo>
                  <a:cubicBezTo>
                    <a:pt x="5" y="21"/>
                    <a:pt x="5" y="22"/>
                    <a:pt x="5" y="23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8"/>
                    <a:pt x="1" y="27"/>
                    <a:pt x="0" y="27"/>
                  </a:cubicBezTo>
                  <a:close/>
                  <a:moveTo>
                    <a:pt x="6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6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4" y="1"/>
                  </a:moveTo>
                  <a:cubicBezTo>
                    <a:pt x="16" y="1"/>
                    <a:pt x="17" y="1"/>
                    <a:pt x="1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3"/>
                    <a:pt x="28" y="3"/>
                    <a:pt x="28" y="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9" y="25"/>
                    <a:pt x="22" y="25"/>
                  </a:cubicBezTo>
                  <a:cubicBezTo>
                    <a:pt x="24" y="25"/>
                    <a:pt x="26" y="25"/>
                    <a:pt x="26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9" y="22"/>
                    <a:pt x="29" y="23"/>
                  </a:cubicBezTo>
                  <a:cubicBezTo>
                    <a:pt x="29" y="23"/>
                    <a:pt x="30" y="23"/>
                    <a:pt x="31" y="23"/>
                  </a:cubicBezTo>
                  <a:cubicBezTo>
                    <a:pt x="30" y="25"/>
                    <a:pt x="30" y="26"/>
                    <a:pt x="29" y="27"/>
                  </a:cubicBezTo>
                  <a:cubicBezTo>
                    <a:pt x="29" y="27"/>
                    <a:pt x="28" y="27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4" y="28"/>
                    <a:pt x="22" y="28"/>
                    <a:pt x="20" y="28"/>
                  </a:cubicBezTo>
                  <a:cubicBezTo>
                    <a:pt x="18" y="28"/>
                    <a:pt x="17" y="28"/>
                    <a:pt x="16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7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23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3"/>
                    <a:pt x="23" y="13"/>
                    <a:pt x="2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860"/>
            <p:cNvSpPr>
              <a:spLocks noEditPoints="1"/>
            </p:cNvSpPr>
            <p:nvPr/>
          </p:nvSpPr>
          <p:spPr bwMode="auto">
            <a:xfrm>
              <a:off x="4890" y="2678"/>
              <a:ext cx="39" cy="43"/>
            </a:xfrm>
            <a:custGeom>
              <a:avLst/>
              <a:gdLst>
                <a:gd name="T0" fmla="*/ 0 w 27"/>
                <a:gd name="T1" fmla="*/ 6 h 31"/>
                <a:gd name="T2" fmla="*/ 0 w 27"/>
                <a:gd name="T3" fmla="*/ 4 h 31"/>
                <a:gd name="T4" fmla="*/ 12 w 27"/>
                <a:gd name="T5" fmla="*/ 4 h 31"/>
                <a:gd name="T6" fmla="*/ 12 w 27"/>
                <a:gd name="T7" fmla="*/ 3 h 31"/>
                <a:gd name="T8" fmla="*/ 12 w 27"/>
                <a:gd name="T9" fmla="*/ 0 h 31"/>
                <a:gd name="T10" fmla="*/ 15 w 27"/>
                <a:gd name="T11" fmla="*/ 0 h 31"/>
                <a:gd name="T12" fmla="*/ 15 w 27"/>
                <a:gd name="T13" fmla="*/ 3 h 31"/>
                <a:gd name="T14" fmla="*/ 20 w 27"/>
                <a:gd name="T15" fmla="*/ 4 h 31"/>
                <a:gd name="T16" fmla="*/ 27 w 27"/>
                <a:gd name="T17" fmla="*/ 5 h 31"/>
                <a:gd name="T18" fmla="*/ 27 w 27"/>
                <a:gd name="T19" fmla="*/ 7 h 31"/>
                <a:gd name="T20" fmla="*/ 15 w 27"/>
                <a:gd name="T21" fmla="*/ 7 h 31"/>
                <a:gd name="T22" fmla="*/ 22 w 27"/>
                <a:gd name="T23" fmla="*/ 9 h 31"/>
                <a:gd name="T24" fmla="*/ 25 w 27"/>
                <a:gd name="T25" fmla="*/ 11 h 31"/>
                <a:gd name="T26" fmla="*/ 25 w 27"/>
                <a:gd name="T27" fmla="*/ 27 h 31"/>
                <a:gd name="T28" fmla="*/ 23 w 27"/>
                <a:gd name="T29" fmla="*/ 30 h 31"/>
                <a:gd name="T30" fmla="*/ 19 w 27"/>
                <a:gd name="T31" fmla="*/ 30 h 31"/>
                <a:gd name="T32" fmla="*/ 18 w 27"/>
                <a:gd name="T33" fmla="*/ 27 h 31"/>
                <a:gd name="T34" fmla="*/ 22 w 27"/>
                <a:gd name="T35" fmla="*/ 27 h 31"/>
                <a:gd name="T36" fmla="*/ 22 w 27"/>
                <a:gd name="T37" fmla="*/ 12 h 31"/>
                <a:gd name="T38" fmla="*/ 4 w 27"/>
                <a:gd name="T39" fmla="*/ 25 h 31"/>
                <a:gd name="T40" fmla="*/ 4 w 27"/>
                <a:gd name="T41" fmla="*/ 30 h 31"/>
                <a:gd name="T42" fmla="*/ 1 w 27"/>
                <a:gd name="T43" fmla="*/ 28 h 31"/>
                <a:gd name="T44" fmla="*/ 1 w 27"/>
                <a:gd name="T45" fmla="*/ 12 h 31"/>
                <a:gd name="T46" fmla="*/ 1 w 27"/>
                <a:gd name="T47" fmla="*/ 9 h 31"/>
                <a:gd name="T48" fmla="*/ 12 w 27"/>
                <a:gd name="T49" fmla="*/ 9 h 31"/>
                <a:gd name="T50" fmla="*/ 7 w 27"/>
                <a:gd name="T51" fmla="*/ 7 h 31"/>
                <a:gd name="T52" fmla="*/ 4 w 27"/>
                <a:gd name="T53" fmla="*/ 21 h 31"/>
                <a:gd name="T54" fmla="*/ 12 w 27"/>
                <a:gd name="T55" fmla="*/ 21 h 31"/>
                <a:gd name="T56" fmla="*/ 9 w 27"/>
                <a:gd name="T57" fmla="*/ 19 h 31"/>
                <a:gd name="T58" fmla="*/ 6 w 27"/>
                <a:gd name="T59" fmla="*/ 18 h 31"/>
                <a:gd name="T60" fmla="*/ 6 w 27"/>
                <a:gd name="T61" fmla="*/ 17 h 31"/>
                <a:gd name="T62" fmla="*/ 9 w 27"/>
                <a:gd name="T63" fmla="*/ 17 h 31"/>
                <a:gd name="T64" fmla="*/ 9 w 27"/>
                <a:gd name="T65" fmla="*/ 15 h 31"/>
                <a:gd name="T66" fmla="*/ 7 w 27"/>
                <a:gd name="T67" fmla="*/ 13 h 31"/>
                <a:gd name="T68" fmla="*/ 12 w 27"/>
                <a:gd name="T69" fmla="*/ 16 h 31"/>
                <a:gd name="T70" fmla="*/ 14 w 27"/>
                <a:gd name="T71" fmla="*/ 17 h 31"/>
                <a:gd name="T72" fmla="*/ 16 w 27"/>
                <a:gd name="T73" fmla="*/ 13 h 31"/>
                <a:gd name="T74" fmla="*/ 19 w 27"/>
                <a:gd name="T75" fmla="*/ 13 h 31"/>
                <a:gd name="T76" fmla="*/ 16 w 27"/>
                <a:gd name="T77" fmla="*/ 17 h 31"/>
                <a:gd name="T78" fmla="*/ 20 w 27"/>
                <a:gd name="T79" fmla="*/ 17 h 31"/>
                <a:gd name="T80" fmla="*/ 20 w 27"/>
                <a:gd name="T81" fmla="*/ 18 h 31"/>
                <a:gd name="T82" fmla="*/ 17 w 27"/>
                <a:gd name="T83" fmla="*/ 19 h 31"/>
                <a:gd name="T84" fmla="*/ 14 w 27"/>
                <a:gd name="T85" fmla="*/ 21 h 31"/>
                <a:gd name="T86" fmla="*/ 21 w 27"/>
                <a:gd name="T87" fmla="*/ 21 h 31"/>
                <a:gd name="T88" fmla="*/ 21 w 27"/>
                <a:gd name="T89" fmla="*/ 22 h 31"/>
                <a:gd name="T90" fmla="*/ 17 w 27"/>
                <a:gd name="T91" fmla="*/ 23 h 31"/>
                <a:gd name="T92" fmla="*/ 14 w 27"/>
                <a:gd name="T93" fmla="*/ 26 h 31"/>
                <a:gd name="T94" fmla="*/ 14 w 27"/>
                <a:gd name="T95" fmla="*/ 29 h 31"/>
                <a:gd name="T96" fmla="*/ 12 w 27"/>
                <a:gd name="T97" fmla="*/ 29 h 31"/>
                <a:gd name="T98" fmla="*/ 12 w 27"/>
                <a:gd name="T99" fmla="*/ 27 h 31"/>
                <a:gd name="T100" fmla="*/ 12 w 27"/>
                <a:gd name="T101" fmla="*/ 23 h 31"/>
                <a:gd name="T102" fmla="*/ 4 w 27"/>
                <a:gd name="T103" fmla="*/ 24 h 31"/>
                <a:gd name="T104" fmla="*/ 5 w 27"/>
                <a:gd name="T105" fmla="*/ 22 h 31"/>
                <a:gd name="T106" fmla="*/ 4 w 27"/>
                <a:gd name="T10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31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4" y="4"/>
                    <a:pt x="6" y="4"/>
                    <a:pt x="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3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6"/>
                    <a:pt x="27" y="7"/>
                  </a:cubicBezTo>
                  <a:cubicBezTo>
                    <a:pt x="24" y="7"/>
                    <a:pt x="22" y="7"/>
                    <a:pt x="20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5" y="9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8"/>
                    <a:pt x="25" y="28"/>
                    <a:pt x="24" y="29"/>
                  </a:cubicBezTo>
                  <a:cubicBezTo>
                    <a:pt x="24" y="29"/>
                    <a:pt x="24" y="30"/>
                    <a:pt x="23" y="30"/>
                  </a:cubicBezTo>
                  <a:cubicBezTo>
                    <a:pt x="23" y="30"/>
                    <a:pt x="21" y="30"/>
                    <a:pt x="19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8"/>
                  </a:cubicBezTo>
                  <a:cubicBezTo>
                    <a:pt x="19" y="28"/>
                    <a:pt x="18" y="27"/>
                    <a:pt x="18" y="27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1" y="27"/>
                    <a:pt x="1" y="2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2" y="7"/>
                    <a:pt x="0" y="7"/>
                  </a:cubicBezTo>
                  <a:close/>
                  <a:moveTo>
                    <a:pt x="4" y="21"/>
                  </a:moveTo>
                  <a:cubicBezTo>
                    <a:pt x="6" y="21"/>
                    <a:pt x="7" y="21"/>
                    <a:pt x="9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5"/>
                    <a:pt x="15" y="15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6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19" y="19"/>
                    <a:pt x="18" y="19"/>
                    <a:pt x="17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20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0" y="23"/>
                    <a:pt x="18" y="23"/>
                    <a:pt x="17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3"/>
                    <a:pt x="6" y="23"/>
                    <a:pt x="4" y="24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1"/>
                    <a:pt x="4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861"/>
            <p:cNvSpPr>
              <a:spLocks noEditPoints="1"/>
            </p:cNvSpPr>
            <p:nvPr/>
          </p:nvSpPr>
          <p:spPr bwMode="auto">
            <a:xfrm>
              <a:off x="4934" y="2678"/>
              <a:ext cx="41" cy="42"/>
            </a:xfrm>
            <a:custGeom>
              <a:avLst/>
              <a:gdLst>
                <a:gd name="T0" fmla="*/ 1 w 29"/>
                <a:gd name="T1" fmla="*/ 26 h 30"/>
                <a:gd name="T2" fmla="*/ 7 w 29"/>
                <a:gd name="T3" fmla="*/ 20 h 30"/>
                <a:gd name="T4" fmla="*/ 9 w 29"/>
                <a:gd name="T5" fmla="*/ 22 h 30"/>
                <a:gd name="T6" fmla="*/ 5 w 29"/>
                <a:gd name="T7" fmla="*/ 26 h 30"/>
                <a:gd name="T8" fmla="*/ 2 w 29"/>
                <a:gd name="T9" fmla="*/ 28 h 30"/>
                <a:gd name="T10" fmla="*/ 0 w 29"/>
                <a:gd name="T11" fmla="*/ 26 h 30"/>
                <a:gd name="T12" fmla="*/ 4 w 29"/>
                <a:gd name="T13" fmla="*/ 4 h 30"/>
                <a:gd name="T14" fmla="*/ 13 w 29"/>
                <a:gd name="T15" fmla="*/ 3 h 30"/>
                <a:gd name="T16" fmla="*/ 15 w 29"/>
                <a:gd name="T17" fmla="*/ 0 h 30"/>
                <a:gd name="T18" fmla="*/ 25 w 29"/>
                <a:gd name="T19" fmla="*/ 4 h 30"/>
                <a:gd name="T20" fmla="*/ 29 w 29"/>
                <a:gd name="T21" fmla="*/ 5 h 30"/>
                <a:gd name="T22" fmla="*/ 29 w 29"/>
                <a:gd name="T23" fmla="*/ 7 h 30"/>
                <a:gd name="T24" fmla="*/ 4 w 29"/>
                <a:gd name="T25" fmla="*/ 7 h 30"/>
                <a:gd name="T26" fmla="*/ 0 w 29"/>
                <a:gd name="T27" fmla="*/ 6 h 30"/>
                <a:gd name="T28" fmla="*/ 0 w 29"/>
                <a:gd name="T29" fmla="*/ 4 h 30"/>
                <a:gd name="T30" fmla="*/ 5 w 29"/>
                <a:gd name="T31" fmla="*/ 17 h 30"/>
                <a:gd name="T32" fmla="*/ 5 w 29"/>
                <a:gd name="T33" fmla="*/ 12 h 30"/>
                <a:gd name="T34" fmla="*/ 5 w 29"/>
                <a:gd name="T35" fmla="*/ 9 h 30"/>
                <a:gd name="T36" fmla="*/ 21 w 29"/>
                <a:gd name="T37" fmla="*/ 9 h 30"/>
                <a:gd name="T38" fmla="*/ 24 w 29"/>
                <a:gd name="T39" fmla="*/ 11 h 30"/>
                <a:gd name="T40" fmla="*/ 24 w 29"/>
                <a:gd name="T41" fmla="*/ 16 h 30"/>
                <a:gd name="T42" fmla="*/ 25 w 29"/>
                <a:gd name="T43" fmla="*/ 19 h 30"/>
                <a:gd name="T44" fmla="*/ 21 w 29"/>
                <a:gd name="T45" fmla="*/ 19 h 30"/>
                <a:gd name="T46" fmla="*/ 16 w 29"/>
                <a:gd name="T47" fmla="*/ 27 h 30"/>
                <a:gd name="T48" fmla="*/ 15 w 29"/>
                <a:gd name="T49" fmla="*/ 29 h 30"/>
                <a:gd name="T50" fmla="*/ 10 w 29"/>
                <a:gd name="T51" fmla="*/ 28 h 30"/>
                <a:gd name="T52" fmla="*/ 10 w 29"/>
                <a:gd name="T53" fmla="*/ 27 h 30"/>
                <a:gd name="T54" fmla="*/ 13 w 29"/>
                <a:gd name="T55" fmla="*/ 25 h 30"/>
                <a:gd name="T56" fmla="*/ 8 w 29"/>
                <a:gd name="T57" fmla="*/ 19 h 30"/>
                <a:gd name="T58" fmla="*/ 7 w 29"/>
                <a:gd name="T59" fmla="*/ 16 h 30"/>
                <a:gd name="T60" fmla="*/ 22 w 29"/>
                <a:gd name="T61" fmla="*/ 12 h 30"/>
                <a:gd name="T62" fmla="*/ 7 w 29"/>
                <a:gd name="T63" fmla="*/ 16 h 30"/>
                <a:gd name="T64" fmla="*/ 21 w 29"/>
                <a:gd name="T65" fmla="*/ 21 h 30"/>
                <a:gd name="T66" fmla="*/ 25 w 29"/>
                <a:gd name="T67" fmla="*/ 28 h 30"/>
                <a:gd name="T68" fmla="*/ 20 w 29"/>
                <a:gd name="T6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30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3" y="25"/>
                    <a:pt x="5" y="23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4" y="27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7"/>
                    <a:pt x="1" y="27"/>
                  </a:cubicBezTo>
                  <a:cubicBezTo>
                    <a:pt x="0" y="26"/>
                    <a:pt x="0" y="26"/>
                    <a:pt x="0" y="26"/>
                  </a:cubicBezTo>
                  <a:close/>
                  <a:moveTo>
                    <a:pt x="0" y="4"/>
                  </a:moveTo>
                  <a:cubicBezTo>
                    <a:pt x="2" y="4"/>
                    <a:pt x="4" y="4"/>
                    <a:pt x="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7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7" y="7"/>
                    <a:pt x="25" y="7"/>
                    <a:pt x="2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lose/>
                  <a:moveTo>
                    <a:pt x="5" y="19"/>
                  </a:move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9"/>
                    <a:pt x="25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2" y="19"/>
                    <a:pt x="21" y="19"/>
                    <a:pt x="21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11" y="29"/>
                    <a:pt x="10" y="29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6"/>
                    <a:pt x="13" y="2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5" y="19"/>
                  </a:cubicBezTo>
                  <a:close/>
                  <a:moveTo>
                    <a:pt x="7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19" y="22"/>
                  </a:moveTo>
                  <a:cubicBezTo>
                    <a:pt x="20" y="22"/>
                    <a:pt x="20" y="21"/>
                    <a:pt x="21" y="2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6"/>
                    <a:pt x="22" y="25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862"/>
            <p:cNvSpPr>
              <a:spLocks noEditPoints="1"/>
            </p:cNvSpPr>
            <p:nvPr/>
          </p:nvSpPr>
          <p:spPr bwMode="auto">
            <a:xfrm>
              <a:off x="3775" y="1961"/>
              <a:ext cx="42" cy="43"/>
            </a:xfrm>
            <a:custGeom>
              <a:avLst/>
              <a:gdLst>
                <a:gd name="T0" fmla="*/ 1 w 30"/>
                <a:gd name="T1" fmla="*/ 9 h 30"/>
                <a:gd name="T2" fmla="*/ 4 w 30"/>
                <a:gd name="T3" fmla="*/ 4 h 30"/>
                <a:gd name="T4" fmla="*/ 5 w 30"/>
                <a:gd name="T5" fmla="*/ 0 h 30"/>
                <a:gd name="T6" fmla="*/ 9 w 30"/>
                <a:gd name="T7" fmla="*/ 1 h 30"/>
                <a:gd name="T8" fmla="*/ 7 w 30"/>
                <a:gd name="T9" fmla="*/ 4 h 30"/>
                <a:gd name="T10" fmla="*/ 10 w 30"/>
                <a:gd name="T11" fmla="*/ 5 h 30"/>
                <a:gd name="T12" fmla="*/ 12 w 30"/>
                <a:gd name="T13" fmla="*/ 6 h 30"/>
                <a:gd name="T14" fmla="*/ 12 w 30"/>
                <a:gd name="T15" fmla="*/ 8 h 30"/>
                <a:gd name="T16" fmla="*/ 5 w 30"/>
                <a:gd name="T17" fmla="*/ 8 h 30"/>
                <a:gd name="T18" fmla="*/ 5 w 30"/>
                <a:gd name="T19" fmla="*/ 10 h 30"/>
                <a:gd name="T20" fmla="*/ 12 w 30"/>
                <a:gd name="T21" fmla="*/ 10 h 30"/>
                <a:gd name="T22" fmla="*/ 12 w 30"/>
                <a:gd name="T23" fmla="*/ 12 h 30"/>
                <a:gd name="T24" fmla="*/ 12 w 30"/>
                <a:gd name="T25" fmla="*/ 13 h 30"/>
                <a:gd name="T26" fmla="*/ 8 w 30"/>
                <a:gd name="T27" fmla="*/ 13 h 30"/>
                <a:gd name="T28" fmla="*/ 11 w 30"/>
                <a:gd name="T29" fmla="*/ 16 h 30"/>
                <a:gd name="T30" fmla="*/ 13 w 30"/>
                <a:gd name="T31" fmla="*/ 17 h 30"/>
                <a:gd name="T32" fmla="*/ 13 w 30"/>
                <a:gd name="T33" fmla="*/ 19 h 30"/>
                <a:gd name="T34" fmla="*/ 8 w 30"/>
                <a:gd name="T35" fmla="*/ 19 h 30"/>
                <a:gd name="T36" fmla="*/ 10 w 30"/>
                <a:gd name="T37" fmla="*/ 23 h 30"/>
                <a:gd name="T38" fmla="*/ 12 w 30"/>
                <a:gd name="T39" fmla="*/ 23 h 30"/>
                <a:gd name="T40" fmla="*/ 11 w 30"/>
                <a:gd name="T41" fmla="*/ 25 h 30"/>
                <a:gd name="T42" fmla="*/ 7 w 30"/>
                <a:gd name="T43" fmla="*/ 28 h 30"/>
                <a:gd name="T44" fmla="*/ 5 w 30"/>
                <a:gd name="T45" fmla="*/ 28 h 30"/>
                <a:gd name="T46" fmla="*/ 5 w 30"/>
                <a:gd name="T47" fmla="*/ 26 h 30"/>
                <a:gd name="T48" fmla="*/ 5 w 30"/>
                <a:gd name="T49" fmla="*/ 19 h 30"/>
                <a:gd name="T50" fmla="*/ 1 w 30"/>
                <a:gd name="T51" fmla="*/ 19 h 30"/>
                <a:gd name="T52" fmla="*/ 1 w 30"/>
                <a:gd name="T53" fmla="*/ 17 h 30"/>
                <a:gd name="T54" fmla="*/ 3 w 30"/>
                <a:gd name="T55" fmla="*/ 16 h 30"/>
                <a:gd name="T56" fmla="*/ 5 w 30"/>
                <a:gd name="T57" fmla="*/ 13 h 30"/>
                <a:gd name="T58" fmla="*/ 4 w 30"/>
                <a:gd name="T59" fmla="*/ 13 h 30"/>
                <a:gd name="T60" fmla="*/ 3 w 30"/>
                <a:gd name="T61" fmla="*/ 11 h 30"/>
                <a:gd name="T62" fmla="*/ 1 w 30"/>
                <a:gd name="T63" fmla="*/ 13 h 30"/>
                <a:gd name="T64" fmla="*/ 0 w 30"/>
                <a:gd name="T65" fmla="*/ 10 h 30"/>
                <a:gd name="T66" fmla="*/ 17 w 30"/>
                <a:gd name="T67" fmla="*/ 2 h 30"/>
                <a:gd name="T68" fmla="*/ 28 w 30"/>
                <a:gd name="T69" fmla="*/ 2 h 30"/>
                <a:gd name="T70" fmla="*/ 27 w 30"/>
                <a:gd name="T71" fmla="*/ 5 h 30"/>
                <a:gd name="T72" fmla="*/ 27 w 30"/>
                <a:gd name="T73" fmla="*/ 14 h 30"/>
                <a:gd name="T74" fmla="*/ 25 w 30"/>
                <a:gd name="T75" fmla="*/ 15 h 30"/>
                <a:gd name="T76" fmla="*/ 21 w 30"/>
                <a:gd name="T77" fmla="*/ 16 h 30"/>
                <a:gd name="T78" fmla="*/ 23 w 30"/>
                <a:gd name="T79" fmla="*/ 19 h 30"/>
                <a:gd name="T80" fmla="*/ 26 w 30"/>
                <a:gd name="T81" fmla="*/ 15 h 30"/>
                <a:gd name="T82" fmla="*/ 27 w 30"/>
                <a:gd name="T83" fmla="*/ 19 h 30"/>
                <a:gd name="T84" fmla="*/ 30 w 30"/>
                <a:gd name="T85" fmla="*/ 26 h 30"/>
                <a:gd name="T86" fmla="*/ 28 w 30"/>
                <a:gd name="T87" fmla="*/ 27 h 30"/>
                <a:gd name="T88" fmla="*/ 27 w 30"/>
                <a:gd name="T89" fmla="*/ 29 h 30"/>
                <a:gd name="T90" fmla="*/ 22 w 30"/>
                <a:gd name="T91" fmla="*/ 23 h 30"/>
                <a:gd name="T92" fmla="*/ 19 w 30"/>
                <a:gd name="T93" fmla="*/ 15 h 30"/>
                <a:gd name="T94" fmla="*/ 17 w 30"/>
                <a:gd name="T95" fmla="*/ 25 h 30"/>
                <a:gd name="T96" fmla="*/ 19 w 30"/>
                <a:gd name="T97" fmla="*/ 24 h 30"/>
                <a:gd name="T98" fmla="*/ 21 w 30"/>
                <a:gd name="T99" fmla="*/ 25 h 30"/>
                <a:gd name="T100" fmla="*/ 20 w 30"/>
                <a:gd name="T101" fmla="*/ 26 h 30"/>
                <a:gd name="T102" fmla="*/ 15 w 30"/>
                <a:gd name="T103" fmla="*/ 30 h 30"/>
                <a:gd name="T104" fmla="*/ 13 w 30"/>
                <a:gd name="T105" fmla="*/ 28 h 30"/>
                <a:gd name="T106" fmla="*/ 14 w 30"/>
                <a:gd name="T107" fmla="*/ 26 h 30"/>
                <a:gd name="T108" fmla="*/ 14 w 30"/>
                <a:gd name="T109" fmla="*/ 5 h 30"/>
                <a:gd name="T110" fmla="*/ 14 w 30"/>
                <a:gd name="T111" fmla="*/ 2 h 30"/>
                <a:gd name="T112" fmla="*/ 25 w 30"/>
                <a:gd name="T113" fmla="*/ 13 h 30"/>
                <a:gd name="T114" fmla="*/ 17 w 30"/>
                <a:gd name="T115" fmla="*/ 10 h 30"/>
                <a:gd name="T116" fmla="*/ 17 w 30"/>
                <a:gd name="T117" fmla="*/ 7 h 30"/>
                <a:gd name="T118" fmla="*/ 25 w 30"/>
                <a:gd name="T119" fmla="*/ 5 h 30"/>
                <a:gd name="T120" fmla="*/ 17 w 30"/>
                <a:gd name="T12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" h="30">
                  <a:moveTo>
                    <a:pt x="0" y="1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2"/>
                    <a:pt x="12" y="21"/>
                  </a:cubicBezTo>
                  <a:cubicBezTo>
                    <a:pt x="12" y="22"/>
                    <a:pt x="12" y="22"/>
                    <a:pt x="12" y="23"/>
                  </a:cubicBezTo>
                  <a:cubicBezTo>
                    <a:pt x="12" y="23"/>
                    <a:pt x="12" y="23"/>
                    <a:pt x="13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4" y="27"/>
                    <a:pt x="4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7" y="3"/>
                    <a:pt x="27" y="3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4" y="18"/>
                    <a:pt x="24" y="18"/>
                    <a:pt x="25" y="17"/>
                  </a:cubicBezTo>
                  <a:cubicBezTo>
                    <a:pt x="25" y="17"/>
                    <a:pt x="26" y="16"/>
                    <a:pt x="26" y="15"/>
                  </a:cubicBezTo>
                  <a:cubicBezTo>
                    <a:pt x="27" y="16"/>
                    <a:pt x="27" y="17"/>
                    <a:pt x="29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5" y="20"/>
                    <a:pt x="24" y="21"/>
                  </a:cubicBezTo>
                  <a:cubicBezTo>
                    <a:pt x="25" y="23"/>
                    <a:pt x="27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8"/>
                    <a:pt x="28" y="28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5"/>
                    <a:pt x="23" y="24"/>
                    <a:pt x="22" y="23"/>
                  </a:cubicBezTo>
                  <a:cubicBezTo>
                    <a:pt x="21" y="22"/>
                    <a:pt x="20" y="21"/>
                    <a:pt x="20" y="19"/>
                  </a:cubicBezTo>
                  <a:cubicBezTo>
                    <a:pt x="19" y="18"/>
                    <a:pt x="19" y="16"/>
                    <a:pt x="19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8" y="27"/>
                    <a:pt x="17" y="28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4" y="27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4" y="25"/>
                    <a:pt x="14" y="24"/>
                    <a:pt x="14" y="2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863"/>
            <p:cNvSpPr>
              <a:spLocks noEditPoints="1"/>
            </p:cNvSpPr>
            <p:nvPr/>
          </p:nvSpPr>
          <p:spPr bwMode="auto">
            <a:xfrm>
              <a:off x="3822" y="1962"/>
              <a:ext cx="36" cy="40"/>
            </a:xfrm>
            <a:custGeom>
              <a:avLst/>
              <a:gdLst>
                <a:gd name="T0" fmla="*/ 0 w 26"/>
                <a:gd name="T1" fmla="*/ 26 h 28"/>
                <a:gd name="T2" fmla="*/ 1 w 26"/>
                <a:gd name="T3" fmla="*/ 26 h 28"/>
                <a:gd name="T4" fmla="*/ 3 w 26"/>
                <a:gd name="T5" fmla="*/ 23 h 28"/>
                <a:gd name="T6" fmla="*/ 5 w 26"/>
                <a:gd name="T7" fmla="*/ 19 h 28"/>
                <a:gd name="T8" fmla="*/ 5 w 26"/>
                <a:gd name="T9" fmla="*/ 16 h 28"/>
                <a:gd name="T10" fmla="*/ 5 w 26"/>
                <a:gd name="T11" fmla="*/ 14 h 28"/>
                <a:gd name="T12" fmla="*/ 5 w 26"/>
                <a:gd name="T13" fmla="*/ 11 h 28"/>
                <a:gd name="T14" fmla="*/ 5 w 26"/>
                <a:gd name="T15" fmla="*/ 7 h 28"/>
                <a:gd name="T16" fmla="*/ 5 w 26"/>
                <a:gd name="T17" fmla="*/ 4 h 28"/>
                <a:gd name="T18" fmla="*/ 5 w 26"/>
                <a:gd name="T19" fmla="*/ 2 h 28"/>
                <a:gd name="T20" fmla="*/ 5 w 26"/>
                <a:gd name="T21" fmla="*/ 0 h 28"/>
                <a:gd name="T22" fmla="*/ 8 w 26"/>
                <a:gd name="T23" fmla="*/ 0 h 28"/>
                <a:gd name="T24" fmla="*/ 8 w 26"/>
                <a:gd name="T25" fmla="*/ 4 h 28"/>
                <a:gd name="T26" fmla="*/ 8 w 26"/>
                <a:gd name="T27" fmla="*/ 7 h 28"/>
                <a:gd name="T28" fmla="*/ 8 w 26"/>
                <a:gd name="T29" fmla="*/ 11 h 28"/>
                <a:gd name="T30" fmla="*/ 8 w 26"/>
                <a:gd name="T31" fmla="*/ 14 h 28"/>
                <a:gd name="T32" fmla="*/ 8 w 26"/>
                <a:gd name="T33" fmla="*/ 18 h 28"/>
                <a:gd name="T34" fmla="*/ 6 w 26"/>
                <a:gd name="T35" fmla="*/ 22 h 28"/>
                <a:gd name="T36" fmla="*/ 3 w 26"/>
                <a:gd name="T37" fmla="*/ 27 h 28"/>
                <a:gd name="T38" fmla="*/ 3 w 26"/>
                <a:gd name="T39" fmla="*/ 28 h 28"/>
                <a:gd name="T40" fmla="*/ 0 w 26"/>
                <a:gd name="T41" fmla="*/ 26 h 28"/>
                <a:gd name="T42" fmla="*/ 13 w 26"/>
                <a:gd name="T43" fmla="*/ 26 h 28"/>
                <a:gd name="T44" fmla="*/ 14 w 26"/>
                <a:gd name="T45" fmla="*/ 23 h 28"/>
                <a:gd name="T46" fmla="*/ 14 w 26"/>
                <a:gd name="T47" fmla="*/ 21 h 28"/>
                <a:gd name="T48" fmla="*/ 14 w 26"/>
                <a:gd name="T49" fmla="*/ 5 h 28"/>
                <a:gd name="T50" fmla="*/ 14 w 26"/>
                <a:gd name="T51" fmla="*/ 4 h 28"/>
                <a:gd name="T52" fmla="*/ 13 w 26"/>
                <a:gd name="T53" fmla="*/ 1 h 28"/>
                <a:gd name="T54" fmla="*/ 15 w 26"/>
                <a:gd name="T55" fmla="*/ 1 h 28"/>
                <a:gd name="T56" fmla="*/ 17 w 26"/>
                <a:gd name="T57" fmla="*/ 1 h 28"/>
                <a:gd name="T58" fmla="*/ 16 w 26"/>
                <a:gd name="T59" fmla="*/ 4 h 28"/>
                <a:gd name="T60" fmla="*/ 16 w 26"/>
                <a:gd name="T61" fmla="*/ 5 h 28"/>
                <a:gd name="T62" fmla="*/ 16 w 26"/>
                <a:gd name="T63" fmla="*/ 21 h 28"/>
                <a:gd name="T64" fmla="*/ 16 w 26"/>
                <a:gd name="T65" fmla="*/ 23 h 28"/>
                <a:gd name="T66" fmla="*/ 17 w 26"/>
                <a:gd name="T67" fmla="*/ 26 h 28"/>
                <a:gd name="T68" fmla="*/ 15 w 26"/>
                <a:gd name="T69" fmla="*/ 26 h 28"/>
                <a:gd name="T70" fmla="*/ 15 w 26"/>
                <a:gd name="T71" fmla="*/ 26 h 28"/>
                <a:gd name="T72" fmla="*/ 13 w 26"/>
                <a:gd name="T73" fmla="*/ 26 h 28"/>
                <a:gd name="T74" fmla="*/ 22 w 26"/>
                <a:gd name="T75" fmla="*/ 0 h 28"/>
                <a:gd name="T76" fmla="*/ 24 w 26"/>
                <a:gd name="T77" fmla="*/ 0 h 28"/>
                <a:gd name="T78" fmla="*/ 26 w 26"/>
                <a:gd name="T79" fmla="*/ 0 h 28"/>
                <a:gd name="T80" fmla="*/ 25 w 26"/>
                <a:gd name="T81" fmla="*/ 2 h 28"/>
                <a:gd name="T82" fmla="*/ 25 w 26"/>
                <a:gd name="T83" fmla="*/ 4 h 28"/>
                <a:gd name="T84" fmla="*/ 25 w 26"/>
                <a:gd name="T85" fmla="*/ 22 h 28"/>
                <a:gd name="T86" fmla="*/ 25 w 26"/>
                <a:gd name="T87" fmla="*/ 25 h 28"/>
                <a:gd name="T88" fmla="*/ 26 w 26"/>
                <a:gd name="T89" fmla="*/ 28 h 28"/>
                <a:gd name="T90" fmla="*/ 24 w 26"/>
                <a:gd name="T91" fmla="*/ 28 h 28"/>
                <a:gd name="T92" fmla="*/ 22 w 26"/>
                <a:gd name="T93" fmla="*/ 28 h 28"/>
                <a:gd name="T94" fmla="*/ 23 w 26"/>
                <a:gd name="T95" fmla="*/ 25 h 28"/>
                <a:gd name="T96" fmla="*/ 23 w 26"/>
                <a:gd name="T97" fmla="*/ 22 h 28"/>
                <a:gd name="T98" fmla="*/ 23 w 26"/>
                <a:gd name="T99" fmla="*/ 4 h 28"/>
                <a:gd name="T100" fmla="*/ 23 w 26"/>
                <a:gd name="T101" fmla="*/ 2 h 28"/>
                <a:gd name="T102" fmla="*/ 22 w 26"/>
                <a:gd name="T10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8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4" y="22"/>
                    <a:pt x="4" y="21"/>
                    <a:pt x="5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0"/>
                    <a:pt x="5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8" y="15"/>
                    <a:pt x="8" y="17"/>
                    <a:pt x="8" y="18"/>
                  </a:cubicBezTo>
                  <a:cubicBezTo>
                    <a:pt x="8" y="19"/>
                    <a:pt x="7" y="21"/>
                    <a:pt x="6" y="22"/>
                  </a:cubicBezTo>
                  <a:cubicBezTo>
                    <a:pt x="6" y="24"/>
                    <a:pt x="5" y="26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7"/>
                    <a:pt x="1" y="27"/>
                    <a:pt x="0" y="26"/>
                  </a:cubicBezTo>
                  <a:close/>
                  <a:moveTo>
                    <a:pt x="13" y="26"/>
                  </a:moveTo>
                  <a:cubicBezTo>
                    <a:pt x="13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2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2"/>
                    <a:pt x="16" y="3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22" y="0"/>
                  </a:move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1"/>
                    <a:pt x="26" y="2"/>
                    <a:pt x="25" y="2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4"/>
                    <a:pt x="25" y="25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7"/>
                    <a:pt x="23" y="26"/>
                    <a:pt x="23" y="25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864"/>
            <p:cNvSpPr>
              <a:spLocks noEditPoints="1"/>
            </p:cNvSpPr>
            <p:nvPr/>
          </p:nvSpPr>
          <p:spPr bwMode="auto">
            <a:xfrm>
              <a:off x="3469" y="2263"/>
              <a:ext cx="38" cy="38"/>
            </a:xfrm>
            <a:custGeom>
              <a:avLst/>
              <a:gdLst>
                <a:gd name="T0" fmla="*/ 0 w 27"/>
                <a:gd name="T1" fmla="*/ 24 h 27"/>
                <a:gd name="T2" fmla="*/ 7 w 27"/>
                <a:gd name="T3" fmla="*/ 24 h 27"/>
                <a:gd name="T4" fmla="*/ 19 w 27"/>
                <a:gd name="T5" fmla="*/ 24 h 27"/>
                <a:gd name="T6" fmla="*/ 27 w 27"/>
                <a:gd name="T7" fmla="*/ 24 h 27"/>
                <a:gd name="T8" fmla="*/ 27 w 27"/>
                <a:gd name="T9" fmla="*/ 25 h 27"/>
                <a:gd name="T10" fmla="*/ 27 w 27"/>
                <a:gd name="T11" fmla="*/ 25 h 27"/>
                <a:gd name="T12" fmla="*/ 27 w 27"/>
                <a:gd name="T13" fmla="*/ 26 h 27"/>
                <a:gd name="T14" fmla="*/ 27 w 27"/>
                <a:gd name="T15" fmla="*/ 27 h 27"/>
                <a:gd name="T16" fmla="*/ 19 w 27"/>
                <a:gd name="T17" fmla="*/ 26 h 27"/>
                <a:gd name="T18" fmla="*/ 7 w 27"/>
                <a:gd name="T19" fmla="*/ 26 h 27"/>
                <a:gd name="T20" fmla="*/ 0 w 27"/>
                <a:gd name="T21" fmla="*/ 27 h 27"/>
                <a:gd name="T22" fmla="*/ 0 w 27"/>
                <a:gd name="T23" fmla="*/ 26 h 27"/>
                <a:gd name="T24" fmla="*/ 0 w 27"/>
                <a:gd name="T25" fmla="*/ 25 h 27"/>
                <a:gd name="T26" fmla="*/ 0 w 27"/>
                <a:gd name="T27" fmla="*/ 24 h 27"/>
                <a:gd name="T28" fmla="*/ 2 w 27"/>
                <a:gd name="T29" fmla="*/ 9 h 27"/>
                <a:gd name="T30" fmla="*/ 2 w 27"/>
                <a:gd name="T31" fmla="*/ 8 h 27"/>
                <a:gd name="T32" fmla="*/ 2 w 27"/>
                <a:gd name="T33" fmla="*/ 6 h 27"/>
                <a:gd name="T34" fmla="*/ 7 w 27"/>
                <a:gd name="T35" fmla="*/ 6 h 27"/>
                <a:gd name="T36" fmla="*/ 9 w 27"/>
                <a:gd name="T37" fmla="*/ 6 h 27"/>
                <a:gd name="T38" fmla="*/ 8 w 27"/>
                <a:gd name="T39" fmla="*/ 6 h 27"/>
                <a:gd name="T40" fmla="*/ 6 w 27"/>
                <a:gd name="T41" fmla="*/ 2 h 27"/>
                <a:gd name="T42" fmla="*/ 5 w 27"/>
                <a:gd name="T43" fmla="*/ 1 h 27"/>
                <a:gd name="T44" fmla="*/ 8 w 27"/>
                <a:gd name="T45" fmla="*/ 0 h 27"/>
                <a:gd name="T46" fmla="*/ 12 w 27"/>
                <a:gd name="T47" fmla="*/ 5 h 27"/>
                <a:gd name="T48" fmla="*/ 9 w 27"/>
                <a:gd name="T49" fmla="*/ 6 h 27"/>
                <a:gd name="T50" fmla="*/ 15 w 27"/>
                <a:gd name="T51" fmla="*/ 6 h 27"/>
                <a:gd name="T52" fmla="*/ 16 w 27"/>
                <a:gd name="T53" fmla="*/ 4 h 27"/>
                <a:gd name="T54" fmla="*/ 17 w 27"/>
                <a:gd name="T55" fmla="*/ 1 h 27"/>
                <a:gd name="T56" fmla="*/ 18 w 27"/>
                <a:gd name="T57" fmla="*/ 0 h 27"/>
                <a:gd name="T58" fmla="*/ 21 w 27"/>
                <a:gd name="T59" fmla="*/ 1 h 27"/>
                <a:gd name="T60" fmla="*/ 20 w 27"/>
                <a:gd name="T61" fmla="*/ 3 h 27"/>
                <a:gd name="T62" fmla="*/ 19 w 27"/>
                <a:gd name="T63" fmla="*/ 4 h 27"/>
                <a:gd name="T64" fmla="*/ 18 w 27"/>
                <a:gd name="T65" fmla="*/ 6 h 27"/>
                <a:gd name="T66" fmla="*/ 19 w 27"/>
                <a:gd name="T67" fmla="*/ 6 h 27"/>
                <a:gd name="T68" fmla="*/ 25 w 27"/>
                <a:gd name="T69" fmla="*/ 6 h 27"/>
                <a:gd name="T70" fmla="*/ 25 w 27"/>
                <a:gd name="T71" fmla="*/ 7 h 27"/>
                <a:gd name="T72" fmla="*/ 25 w 27"/>
                <a:gd name="T73" fmla="*/ 8 h 27"/>
                <a:gd name="T74" fmla="*/ 25 w 27"/>
                <a:gd name="T75" fmla="*/ 8 h 27"/>
                <a:gd name="T76" fmla="*/ 25 w 27"/>
                <a:gd name="T77" fmla="*/ 9 h 27"/>
                <a:gd name="T78" fmla="*/ 19 w 27"/>
                <a:gd name="T79" fmla="*/ 9 h 27"/>
                <a:gd name="T80" fmla="*/ 7 w 27"/>
                <a:gd name="T81" fmla="*/ 9 h 27"/>
                <a:gd name="T82" fmla="*/ 2 w 27"/>
                <a:gd name="T83" fmla="*/ 9 h 27"/>
                <a:gd name="T84" fmla="*/ 4 w 27"/>
                <a:gd name="T85" fmla="*/ 17 h 27"/>
                <a:gd name="T86" fmla="*/ 4 w 27"/>
                <a:gd name="T87" fmla="*/ 16 h 27"/>
                <a:gd name="T88" fmla="*/ 4 w 27"/>
                <a:gd name="T89" fmla="*/ 15 h 27"/>
                <a:gd name="T90" fmla="*/ 4 w 27"/>
                <a:gd name="T91" fmla="*/ 14 h 27"/>
                <a:gd name="T92" fmla="*/ 8 w 27"/>
                <a:gd name="T93" fmla="*/ 14 h 27"/>
                <a:gd name="T94" fmla="*/ 19 w 27"/>
                <a:gd name="T95" fmla="*/ 14 h 27"/>
                <a:gd name="T96" fmla="*/ 23 w 27"/>
                <a:gd name="T97" fmla="*/ 14 h 27"/>
                <a:gd name="T98" fmla="*/ 23 w 27"/>
                <a:gd name="T99" fmla="*/ 15 h 27"/>
                <a:gd name="T100" fmla="*/ 23 w 27"/>
                <a:gd name="T101" fmla="*/ 15 h 27"/>
                <a:gd name="T102" fmla="*/ 23 w 27"/>
                <a:gd name="T103" fmla="*/ 17 h 27"/>
                <a:gd name="T104" fmla="*/ 19 w 27"/>
                <a:gd name="T105" fmla="*/ 17 h 27"/>
                <a:gd name="T106" fmla="*/ 8 w 27"/>
                <a:gd name="T107" fmla="*/ 17 h 27"/>
                <a:gd name="T108" fmla="*/ 4 w 27"/>
                <a:gd name="T10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27">
                  <a:moveTo>
                    <a:pt x="0" y="24"/>
                  </a:moveTo>
                  <a:cubicBezTo>
                    <a:pt x="3" y="24"/>
                    <a:pt x="5" y="24"/>
                    <a:pt x="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4" y="24"/>
                    <a:pt x="27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4" y="26"/>
                    <a:pt x="21" y="26"/>
                    <a:pt x="19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26"/>
                    <a:pt x="3" y="26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lose/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4" y="6"/>
                    <a:pt x="6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5"/>
                    <a:pt x="16" y="4"/>
                  </a:cubicBezTo>
                  <a:cubicBezTo>
                    <a:pt x="17" y="4"/>
                    <a:pt x="17" y="3"/>
                    <a:pt x="1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1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1" y="9"/>
                    <a:pt x="1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4" y="9"/>
                    <a:pt x="2" y="9"/>
                  </a:cubicBezTo>
                  <a:close/>
                  <a:moveTo>
                    <a:pt x="4" y="17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5" y="14"/>
                    <a:pt x="7" y="14"/>
                    <a:pt x="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1" y="17"/>
                    <a:pt x="19" y="17"/>
                    <a:pt x="1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6" y="17"/>
                    <a:pt x="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865"/>
            <p:cNvSpPr>
              <a:spLocks noEditPoints="1"/>
            </p:cNvSpPr>
            <p:nvPr/>
          </p:nvSpPr>
          <p:spPr bwMode="auto">
            <a:xfrm>
              <a:off x="3512" y="2263"/>
              <a:ext cx="35" cy="39"/>
            </a:xfrm>
            <a:custGeom>
              <a:avLst/>
              <a:gdLst>
                <a:gd name="T0" fmla="*/ 0 w 25"/>
                <a:gd name="T1" fmla="*/ 15 h 28"/>
                <a:gd name="T2" fmla="*/ 1 w 25"/>
                <a:gd name="T3" fmla="*/ 12 h 28"/>
                <a:gd name="T4" fmla="*/ 2 w 25"/>
                <a:gd name="T5" fmla="*/ 8 h 28"/>
                <a:gd name="T6" fmla="*/ 4 w 25"/>
                <a:gd name="T7" fmla="*/ 10 h 28"/>
                <a:gd name="T8" fmla="*/ 4 w 25"/>
                <a:gd name="T9" fmla="*/ 14 h 28"/>
                <a:gd name="T10" fmla="*/ 3 w 25"/>
                <a:gd name="T11" fmla="*/ 17 h 28"/>
                <a:gd name="T12" fmla="*/ 0 w 25"/>
                <a:gd name="T13" fmla="*/ 26 h 28"/>
                <a:gd name="T14" fmla="*/ 4 w 25"/>
                <a:gd name="T15" fmla="*/ 22 h 28"/>
                <a:gd name="T16" fmla="*/ 5 w 25"/>
                <a:gd name="T17" fmla="*/ 16 h 28"/>
                <a:gd name="T18" fmla="*/ 6 w 25"/>
                <a:gd name="T19" fmla="*/ 11 h 28"/>
                <a:gd name="T20" fmla="*/ 6 w 25"/>
                <a:gd name="T21" fmla="*/ 7 h 28"/>
                <a:gd name="T22" fmla="*/ 6 w 25"/>
                <a:gd name="T23" fmla="*/ 5 h 28"/>
                <a:gd name="T24" fmla="*/ 6 w 25"/>
                <a:gd name="T25" fmla="*/ 4 h 28"/>
                <a:gd name="T26" fmla="*/ 8 w 25"/>
                <a:gd name="T27" fmla="*/ 1 h 28"/>
                <a:gd name="T28" fmla="*/ 8 w 25"/>
                <a:gd name="T29" fmla="*/ 6 h 28"/>
                <a:gd name="T30" fmla="*/ 8 w 25"/>
                <a:gd name="T31" fmla="*/ 11 h 28"/>
                <a:gd name="T32" fmla="*/ 8 w 25"/>
                <a:gd name="T33" fmla="*/ 15 h 28"/>
                <a:gd name="T34" fmla="*/ 7 w 25"/>
                <a:gd name="T35" fmla="*/ 20 h 28"/>
                <a:gd name="T36" fmla="*/ 4 w 25"/>
                <a:gd name="T37" fmla="*/ 27 h 28"/>
                <a:gd name="T38" fmla="*/ 2 w 25"/>
                <a:gd name="T39" fmla="*/ 27 h 28"/>
                <a:gd name="T40" fmla="*/ 9 w 25"/>
                <a:gd name="T41" fmla="*/ 8 h 28"/>
                <a:gd name="T42" fmla="*/ 13 w 25"/>
                <a:gd name="T43" fmla="*/ 17 h 28"/>
                <a:gd name="T44" fmla="*/ 12 w 25"/>
                <a:gd name="T45" fmla="*/ 17 h 28"/>
                <a:gd name="T46" fmla="*/ 10 w 25"/>
                <a:gd name="T47" fmla="*/ 17 h 28"/>
                <a:gd name="T48" fmla="*/ 10 w 25"/>
                <a:gd name="T49" fmla="*/ 13 h 28"/>
                <a:gd name="T50" fmla="*/ 9 w 25"/>
                <a:gd name="T51" fmla="*/ 9 h 28"/>
                <a:gd name="T52" fmla="*/ 14 w 25"/>
                <a:gd name="T53" fmla="*/ 28 h 28"/>
                <a:gd name="T54" fmla="*/ 14 w 25"/>
                <a:gd name="T55" fmla="*/ 23 h 28"/>
                <a:gd name="T56" fmla="*/ 14 w 25"/>
                <a:gd name="T57" fmla="*/ 4 h 28"/>
                <a:gd name="T58" fmla="*/ 15 w 25"/>
                <a:gd name="T59" fmla="*/ 1 h 28"/>
                <a:gd name="T60" fmla="*/ 16 w 25"/>
                <a:gd name="T61" fmla="*/ 4 h 28"/>
                <a:gd name="T62" fmla="*/ 16 w 25"/>
                <a:gd name="T63" fmla="*/ 23 h 28"/>
                <a:gd name="T64" fmla="*/ 17 w 25"/>
                <a:gd name="T65" fmla="*/ 28 h 28"/>
                <a:gd name="T66" fmla="*/ 14 w 25"/>
                <a:gd name="T67" fmla="*/ 28 h 28"/>
                <a:gd name="T68" fmla="*/ 20 w 25"/>
                <a:gd name="T69" fmla="*/ 8 h 28"/>
                <a:gd name="T70" fmla="*/ 19 w 25"/>
                <a:gd name="T71" fmla="*/ 18 h 28"/>
                <a:gd name="T72" fmla="*/ 19 w 25"/>
                <a:gd name="T73" fmla="*/ 15 h 28"/>
                <a:gd name="T74" fmla="*/ 18 w 25"/>
                <a:gd name="T75" fmla="*/ 9 h 28"/>
                <a:gd name="T76" fmla="*/ 22 w 25"/>
                <a:gd name="T77" fmla="*/ 0 h 28"/>
                <a:gd name="T78" fmla="*/ 25 w 25"/>
                <a:gd name="T79" fmla="*/ 0 h 28"/>
                <a:gd name="T80" fmla="*/ 25 w 25"/>
                <a:gd name="T81" fmla="*/ 6 h 28"/>
                <a:gd name="T82" fmla="*/ 25 w 25"/>
                <a:gd name="T83" fmla="*/ 26 h 28"/>
                <a:gd name="T84" fmla="*/ 24 w 25"/>
                <a:gd name="T85" fmla="*/ 28 h 28"/>
                <a:gd name="T86" fmla="*/ 23 w 25"/>
                <a:gd name="T87" fmla="*/ 25 h 28"/>
                <a:gd name="T88" fmla="*/ 23 w 25"/>
                <a:gd name="T89" fmla="*/ 6 h 28"/>
                <a:gd name="T90" fmla="*/ 22 w 25"/>
                <a:gd name="T9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8">
                  <a:moveTo>
                    <a:pt x="0" y="16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5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7"/>
                    <a:pt x="0" y="16"/>
                  </a:cubicBezTo>
                  <a:close/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5" y="21"/>
                    <a:pt x="5" y="19"/>
                    <a:pt x="5" y="18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8"/>
                    <a:pt x="8" y="19"/>
                    <a:pt x="7" y="20"/>
                  </a:cubicBezTo>
                  <a:cubicBezTo>
                    <a:pt x="7" y="22"/>
                    <a:pt x="7" y="23"/>
                    <a:pt x="6" y="24"/>
                  </a:cubicBezTo>
                  <a:cubicBezTo>
                    <a:pt x="6" y="25"/>
                    <a:pt x="5" y="26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7"/>
                    <a:pt x="2" y="27"/>
                  </a:cubicBezTo>
                  <a:cubicBezTo>
                    <a:pt x="2" y="27"/>
                    <a:pt x="1" y="27"/>
                    <a:pt x="0" y="26"/>
                  </a:cubicBezTo>
                  <a:close/>
                  <a:moveTo>
                    <a:pt x="9" y="8"/>
                  </a:moveTo>
                  <a:cubicBezTo>
                    <a:pt x="10" y="8"/>
                    <a:pt x="11" y="8"/>
                    <a:pt x="12" y="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4" y="28"/>
                  </a:moveTo>
                  <a:cubicBezTo>
                    <a:pt x="14" y="27"/>
                    <a:pt x="14" y="26"/>
                    <a:pt x="14" y="25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2"/>
                    <a:pt x="16" y="3"/>
                    <a:pt x="16" y="4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4"/>
                    <a:pt x="16" y="25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lose/>
                  <a:moveTo>
                    <a:pt x="17" y="8"/>
                  </a:moveTo>
                  <a:cubicBezTo>
                    <a:pt x="18" y="8"/>
                    <a:pt x="19" y="8"/>
                    <a:pt x="20" y="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4"/>
                    <a:pt x="19" y="13"/>
                    <a:pt x="18" y="12"/>
                  </a:cubicBezTo>
                  <a:cubicBezTo>
                    <a:pt x="18" y="12"/>
                    <a:pt x="18" y="10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22" y="0"/>
                  </a:moveTo>
                  <a:cubicBezTo>
                    <a:pt x="23" y="0"/>
                    <a:pt x="24" y="1"/>
                    <a:pt x="24" y="1"/>
                  </a:cubicBezTo>
                  <a:cubicBezTo>
                    <a:pt x="24" y="1"/>
                    <a:pt x="25" y="1"/>
                    <a:pt x="25" y="0"/>
                  </a:cubicBezTo>
                  <a:cubicBezTo>
                    <a:pt x="25" y="2"/>
                    <a:pt x="25" y="3"/>
                    <a:pt x="25" y="4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5"/>
                    <a:pt x="25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3" y="27"/>
                    <a:pt x="23" y="26"/>
                    <a:pt x="23" y="25"/>
                  </a:cubicBezTo>
                  <a:cubicBezTo>
                    <a:pt x="23" y="25"/>
                    <a:pt x="23" y="24"/>
                    <a:pt x="23" y="2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4"/>
                    <a:pt x="23" y="3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866"/>
            <p:cNvSpPr>
              <a:spLocks noEditPoints="1"/>
            </p:cNvSpPr>
            <p:nvPr/>
          </p:nvSpPr>
          <p:spPr bwMode="auto">
            <a:xfrm>
              <a:off x="3976" y="2444"/>
              <a:ext cx="41" cy="38"/>
            </a:xfrm>
            <a:custGeom>
              <a:avLst/>
              <a:gdLst>
                <a:gd name="T0" fmla="*/ 0 w 29"/>
                <a:gd name="T1" fmla="*/ 2 h 27"/>
                <a:gd name="T2" fmla="*/ 0 w 29"/>
                <a:gd name="T3" fmla="*/ 0 h 27"/>
                <a:gd name="T4" fmla="*/ 20 w 29"/>
                <a:gd name="T5" fmla="*/ 0 h 27"/>
                <a:gd name="T6" fmla="*/ 29 w 29"/>
                <a:gd name="T7" fmla="*/ 1 h 27"/>
                <a:gd name="T8" fmla="*/ 29 w 29"/>
                <a:gd name="T9" fmla="*/ 3 h 27"/>
                <a:gd name="T10" fmla="*/ 18 w 29"/>
                <a:gd name="T11" fmla="*/ 3 h 27"/>
                <a:gd name="T12" fmla="*/ 23 w 29"/>
                <a:gd name="T13" fmla="*/ 7 h 27"/>
                <a:gd name="T14" fmla="*/ 26 w 29"/>
                <a:gd name="T15" fmla="*/ 9 h 27"/>
                <a:gd name="T16" fmla="*/ 26 w 29"/>
                <a:gd name="T17" fmla="*/ 23 h 27"/>
                <a:gd name="T18" fmla="*/ 26 w 29"/>
                <a:gd name="T19" fmla="*/ 27 h 27"/>
                <a:gd name="T20" fmla="*/ 23 w 29"/>
                <a:gd name="T21" fmla="*/ 27 h 27"/>
                <a:gd name="T22" fmla="*/ 23 w 29"/>
                <a:gd name="T23" fmla="*/ 25 h 27"/>
                <a:gd name="T24" fmla="*/ 5 w 29"/>
                <a:gd name="T25" fmla="*/ 24 h 27"/>
                <a:gd name="T26" fmla="*/ 5 w 29"/>
                <a:gd name="T27" fmla="*/ 27 h 27"/>
                <a:gd name="T28" fmla="*/ 2 w 29"/>
                <a:gd name="T29" fmla="*/ 24 h 27"/>
                <a:gd name="T30" fmla="*/ 2 w 29"/>
                <a:gd name="T31" fmla="*/ 11 h 27"/>
                <a:gd name="T32" fmla="*/ 2 w 29"/>
                <a:gd name="T33" fmla="*/ 7 h 27"/>
                <a:gd name="T34" fmla="*/ 10 w 29"/>
                <a:gd name="T35" fmla="*/ 7 h 27"/>
                <a:gd name="T36" fmla="*/ 8 w 29"/>
                <a:gd name="T37" fmla="*/ 3 h 27"/>
                <a:gd name="T38" fmla="*/ 5 w 29"/>
                <a:gd name="T39" fmla="*/ 22 h 27"/>
                <a:gd name="T40" fmla="*/ 23 w 29"/>
                <a:gd name="T41" fmla="*/ 10 h 27"/>
                <a:gd name="T42" fmla="*/ 18 w 29"/>
                <a:gd name="T43" fmla="*/ 15 h 27"/>
                <a:gd name="T44" fmla="*/ 19 w 29"/>
                <a:gd name="T45" fmla="*/ 16 h 27"/>
                <a:gd name="T46" fmla="*/ 22 w 29"/>
                <a:gd name="T47" fmla="*/ 17 h 27"/>
                <a:gd name="T48" fmla="*/ 22 w 29"/>
                <a:gd name="T49" fmla="*/ 18 h 27"/>
                <a:gd name="T50" fmla="*/ 19 w 29"/>
                <a:gd name="T51" fmla="*/ 18 h 27"/>
                <a:gd name="T52" fmla="*/ 16 w 29"/>
                <a:gd name="T53" fmla="*/ 17 h 27"/>
                <a:gd name="T54" fmla="*/ 16 w 29"/>
                <a:gd name="T55" fmla="*/ 10 h 27"/>
                <a:gd name="T56" fmla="*/ 12 w 29"/>
                <a:gd name="T57" fmla="*/ 12 h 27"/>
                <a:gd name="T58" fmla="*/ 8 w 29"/>
                <a:gd name="T59" fmla="*/ 19 h 27"/>
                <a:gd name="T60" fmla="*/ 7 w 29"/>
                <a:gd name="T61" fmla="*/ 19 h 27"/>
                <a:gd name="T62" fmla="*/ 6 w 29"/>
                <a:gd name="T63" fmla="*/ 17 h 27"/>
                <a:gd name="T64" fmla="*/ 9 w 29"/>
                <a:gd name="T65" fmla="*/ 14 h 27"/>
                <a:gd name="T66" fmla="*/ 9 w 29"/>
                <a:gd name="T67" fmla="*/ 11 h 27"/>
                <a:gd name="T68" fmla="*/ 5 w 29"/>
                <a:gd name="T69" fmla="*/ 10 h 27"/>
                <a:gd name="T70" fmla="*/ 12 w 29"/>
                <a:gd name="T71" fmla="*/ 7 h 27"/>
                <a:gd name="T72" fmla="*/ 16 w 29"/>
                <a:gd name="T73" fmla="*/ 3 h 27"/>
                <a:gd name="T74" fmla="*/ 12 w 29"/>
                <a:gd name="T7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7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0"/>
                    <a:pt x="29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5" y="3"/>
                    <a:pt x="22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4" y="27"/>
                    <a:pt x="3" y="27"/>
                    <a:pt x="2" y="27"/>
                  </a:cubicBezTo>
                  <a:cubicBezTo>
                    <a:pt x="2" y="26"/>
                    <a:pt x="2" y="25"/>
                    <a:pt x="2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3" y="3"/>
                    <a:pt x="0" y="3"/>
                  </a:cubicBezTo>
                  <a:close/>
                  <a:moveTo>
                    <a:pt x="5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6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12" y="12"/>
                    <a:pt x="12" y="13"/>
                    <a:pt x="11" y="14"/>
                  </a:cubicBezTo>
                  <a:cubicBezTo>
                    <a:pt x="11" y="15"/>
                    <a:pt x="10" y="17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12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867"/>
            <p:cNvSpPr>
              <a:spLocks noEditPoints="1"/>
            </p:cNvSpPr>
            <p:nvPr/>
          </p:nvSpPr>
          <p:spPr bwMode="auto">
            <a:xfrm>
              <a:off x="4021" y="2440"/>
              <a:ext cx="41" cy="42"/>
            </a:xfrm>
            <a:custGeom>
              <a:avLst/>
              <a:gdLst>
                <a:gd name="T0" fmla="*/ 0 w 29"/>
                <a:gd name="T1" fmla="*/ 15 h 30"/>
                <a:gd name="T2" fmla="*/ 0 w 29"/>
                <a:gd name="T3" fmla="*/ 14 h 30"/>
                <a:gd name="T4" fmla="*/ 5 w 29"/>
                <a:gd name="T5" fmla="*/ 14 h 30"/>
                <a:gd name="T6" fmla="*/ 11 w 29"/>
                <a:gd name="T7" fmla="*/ 11 h 30"/>
                <a:gd name="T8" fmla="*/ 12 w 29"/>
                <a:gd name="T9" fmla="*/ 8 h 30"/>
                <a:gd name="T10" fmla="*/ 15 w 29"/>
                <a:gd name="T11" fmla="*/ 10 h 30"/>
                <a:gd name="T12" fmla="*/ 24 w 29"/>
                <a:gd name="T13" fmla="*/ 14 h 30"/>
                <a:gd name="T14" fmla="*/ 29 w 29"/>
                <a:gd name="T15" fmla="*/ 14 h 30"/>
                <a:gd name="T16" fmla="*/ 29 w 29"/>
                <a:gd name="T17" fmla="*/ 16 h 30"/>
                <a:gd name="T18" fmla="*/ 22 w 29"/>
                <a:gd name="T19" fmla="*/ 16 h 30"/>
                <a:gd name="T20" fmla="*/ 28 w 29"/>
                <a:gd name="T21" fmla="*/ 27 h 30"/>
                <a:gd name="T22" fmla="*/ 25 w 29"/>
                <a:gd name="T23" fmla="*/ 29 h 30"/>
                <a:gd name="T24" fmla="*/ 12 w 29"/>
                <a:gd name="T25" fmla="*/ 27 h 30"/>
                <a:gd name="T26" fmla="*/ 2 w 29"/>
                <a:gd name="T27" fmla="*/ 30 h 30"/>
                <a:gd name="T28" fmla="*/ 0 w 29"/>
                <a:gd name="T29" fmla="*/ 27 h 30"/>
                <a:gd name="T30" fmla="*/ 9 w 29"/>
                <a:gd name="T31" fmla="*/ 25 h 30"/>
                <a:gd name="T32" fmla="*/ 11 w 29"/>
                <a:gd name="T33" fmla="*/ 22 h 30"/>
                <a:gd name="T34" fmla="*/ 5 w 29"/>
                <a:gd name="T35" fmla="*/ 21 h 30"/>
                <a:gd name="T36" fmla="*/ 8 w 29"/>
                <a:gd name="T37" fmla="*/ 16 h 30"/>
                <a:gd name="T38" fmla="*/ 0 w 29"/>
                <a:gd name="T39" fmla="*/ 16 h 30"/>
                <a:gd name="T40" fmla="*/ 16 w 29"/>
                <a:gd name="T41" fmla="*/ 21 h 30"/>
                <a:gd name="T42" fmla="*/ 12 w 29"/>
                <a:gd name="T43" fmla="*/ 16 h 30"/>
                <a:gd name="T44" fmla="*/ 1 w 29"/>
                <a:gd name="T45" fmla="*/ 4 h 30"/>
                <a:gd name="T46" fmla="*/ 14 w 29"/>
                <a:gd name="T47" fmla="*/ 4 h 30"/>
                <a:gd name="T48" fmla="*/ 12 w 29"/>
                <a:gd name="T49" fmla="*/ 1 h 30"/>
                <a:gd name="T50" fmla="*/ 17 w 29"/>
                <a:gd name="T51" fmla="*/ 4 h 30"/>
                <a:gd name="T52" fmla="*/ 28 w 29"/>
                <a:gd name="T53" fmla="*/ 4 h 30"/>
                <a:gd name="T54" fmla="*/ 27 w 29"/>
                <a:gd name="T55" fmla="*/ 6 h 30"/>
                <a:gd name="T56" fmla="*/ 27 w 29"/>
                <a:gd name="T57" fmla="*/ 9 h 30"/>
                <a:gd name="T58" fmla="*/ 26 w 29"/>
                <a:gd name="T59" fmla="*/ 10 h 30"/>
                <a:gd name="T60" fmla="*/ 24 w 29"/>
                <a:gd name="T61" fmla="*/ 9 h 30"/>
                <a:gd name="T62" fmla="*/ 24 w 29"/>
                <a:gd name="T63" fmla="*/ 7 h 30"/>
                <a:gd name="T64" fmla="*/ 5 w 29"/>
                <a:gd name="T65" fmla="*/ 8 h 30"/>
                <a:gd name="T66" fmla="*/ 5 w 29"/>
                <a:gd name="T67" fmla="*/ 10 h 30"/>
                <a:gd name="T68" fmla="*/ 1 w 29"/>
                <a:gd name="T69" fmla="*/ 10 h 30"/>
                <a:gd name="T70" fmla="*/ 2 w 29"/>
                <a:gd name="T71" fmla="*/ 8 h 30"/>
                <a:gd name="T72" fmla="*/ 2 w 29"/>
                <a:gd name="T7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0">
                  <a:moveTo>
                    <a:pt x="0" y="16"/>
                  </a:move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3" y="14"/>
                    <a:pt x="5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5" y="9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4" y="12"/>
                    <a:pt x="1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7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6" y="16"/>
                    <a:pt x="25" y="16"/>
                    <a:pt x="24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9"/>
                    <a:pt x="20" y="21"/>
                    <a:pt x="19" y="22"/>
                  </a:cubicBezTo>
                  <a:cubicBezTo>
                    <a:pt x="22" y="24"/>
                    <a:pt x="25" y="25"/>
                    <a:pt x="28" y="27"/>
                  </a:cubicBezTo>
                  <a:cubicBezTo>
                    <a:pt x="27" y="28"/>
                    <a:pt x="26" y="29"/>
                    <a:pt x="25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8"/>
                    <a:pt x="20" y="26"/>
                    <a:pt x="17" y="25"/>
                  </a:cubicBezTo>
                  <a:cubicBezTo>
                    <a:pt x="15" y="26"/>
                    <a:pt x="14" y="26"/>
                    <a:pt x="12" y="27"/>
                  </a:cubicBezTo>
                  <a:cubicBezTo>
                    <a:pt x="11" y="28"/>
                    <a:pt x="8" y="29"/>
                    <a:pt x="4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8"/>
                    <a:pt x="1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6"/>
                    <a:pt x="7" y="26"/>
                    <a:pt x="9" y="25"/>
                  </a:cubicBezTo>
                  <a:cubicBezTo>
                    <a:pt x="11" y="25"/>
                    <a:pt x="13" y="24"/>
                    <a:pt x="14" y="23"/>
                  </a:cubicBezTo>
                  <a:cubicBezTo>
                    <a:pt x="12" y="23"/>
                    <a:pt x="11" y="22"/>
                    <a:pt x="11" y="22"/>
                  </a:cubicBezTo>
                  <a:cubicBezTo>
                    <a:pt x="10" y="22"/>
                    <a:pt x="9" y="22"/>
                    <a:pt x="8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2" y="16"/>
                    <a:pt x="0" y="16"/>
                  </a:cubicBezTo>
                  <a:close/>
                  <a:moveTo>
                    <a:pt x="10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8"/>
                    <a:pt x="19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" y="4"/>
                  </a:moveTo>
                  <a:cubicBezTo>
                    <a:pt x="2" y="4"/>
                    <a:pt x="3" y="4"/>
                    <a:pt x="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5" y="10"/>
                    <a:pt x="24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868"/>
            <p:cNvSpPr>
              <a:spLocks noEditPoints="1"/>
            </p:cNvSpPr>
            <p:nvPr/>
          </p:nvSpPr>
          <p:spPr bwMode="auto">
            <a:xfrm>
              <a:off x="4682" y="2152"/>
              <a:ext cx="43" cy="43"/>
            </a:xfrm>
            <a:custGeom>
              <a:avLst/>
              <a:gdLst>
                <a:gd name="T0" fmla="*/ 7 w 30"/>
                <a:gd name="T1" fmla="*/ 15 h 30"/>
                <a:gd name="T2" fmla="*/ 15 w 30"/>
                <a:gd name="T3" fmla="*/ 12 h 30"/>
                <a:gd name="T4" fmla="*/ 11 w 30"/>
                <a:gd name="T5" fmla="*/ 8 h 30"/>
                <a:gd name="T6" fmla="*/ 14 w 30"/>
                <a:gd name="T7" fmla="*/ 7 h 30"/>
                <a:gd name="T8" fmla="*/ 15 w 30"/>
                <a:gd name="T9" fmla="*/ 9 h 30"/>
                <a:gd name="T10" fmla="*/ 20 w 30"/>
                <a:gd name="T11" fmla="*/ 9 h 30"/>
                <a:gd name="T12" fmla="*/ 12 w 30"/>
                <a:gd name="T13" fmla="*/ 7 h 30"/>
                <a:gd name="T14" fmla="*/ 8 w 30"/>
                <a:gd name="T15" fmla="*/ 6 h 30"/>
                <a:gd name="T16" fmla="*/ 8 w 30"/>
                <a:gd name="T17" fmla="*/ 4 h 30"/>
                <a:gd name="T18" fmla="*/ 17 w 30"/>
                <a:gd name="T19" fmla="*/ 4 h 30"/>
                <a:gd name="T20" fmla="*/ 15 w 30"/>
                <a:gd name="T21" fmla="*/ 0 h 30"/>
                <a:gd name="T22" fmla="*/ 20 w 30"/>
                <a:gd name="T23" fmla="*/ 4 h 30"/>
                <a:gd name="T24" fmla="*/ 29 w 30"/>
                <a:gd name="T25" fmla="*/ 4 h 30"/>
                <a:gd name="T26" fmla="*/ 28 w 30"/>
                <a:gd name="T27" fmla="*/ 5 h 30"/>
                <a:gd name="T28" fmla="*/ 29 w 30"/>
                <a:gd name="T29" fmla="*/ 7 h 30"/>
                <a:gd name="T30" fmla="*/ 24 w 30"/>
                <a:gd name="T31" fmla="*/ 7 h 30"/>
                <a:gd name="T32" fmla="*/ 20 w 30"/>
                <a:gd name="T33" fmla="*/ 12 h 30"/>
                <a:gd name="T34" fmla="*/ 28 w 30"/>
                <a:gd name="T35" fmla="*/ 14 h 30"/>
                <a:gd name="T36" fmla="*/ 28 w 30"/>
                <a:gd name="T37" fmla="*/ 17 h 30"/>
                <a:gd name="T38" fmla="*/ 27 w 30"/>
                <a:gd name="T39" fmla="*/ 17 h 30"/>
                <a:gd name="T40" fmla="*/ 17 w 30"/>
                <a:gd name="T41" fmla="*/ 14 h 30"/>
                <a:gd name="T42" fmla="*/ 15 w 30"/>
                <a:gd name="T43" fmla="*/ 16 h 30"/>
                <a:gd name="T44" fmla="*/ 16 w 30"/>
                <a:gd name="T45" fmla="*/ 17 h 30"/>
                <a:gd name="T46" fmla="*/ 15 w 30"/>
                <a:gd name="T47" fmla="*/ 22 h 30"/>
                <a:gd name="T48" fmla="*/ 9 w 30"/>
                <a:gd name="T49" fmla="*/ 30 h 30"/>
                <a:gd name="T50" fmla="*/ 7 w 30"/>
                <a:gd name="T51" fmla="*/ 29 h 30"/>
                <a:gd name="T52" fmla="*/ 7 w 30"/>
                <a:gd name="T53" fmla="*/ 27 h 30"/>
                <a:gd name="T54" fmla="*/ 12 w 30"/>
                <a:gd name="T55" fmla="*/ 24 h 30"/>
                <a:gd name="T56" fmla="*/ 13 w 30"/>
                <a:gd name="T57" fmla="*/ 20 h 30"/>
                <a:gd name="T58" fmla="*/ 13 w 30"/>
                <a:gd name="T59" fmla="*/ 17 h 30"/>
                <a:gd name="T60" fmla="*/ 11 w 30"/>
                <a:gd name="T61" fmla="*/ 17 h 30"/>
                <a:gd name="T62" fmla="*/ 7 w 30"/>
                <a:gd name="T63" fmla="*/ 18 h 30"/>
                <a:gd name="T64" fmla="*/ 6 w 30"/>
                <a:gd name="T65" fmla="*/ 15 h 30"/>
                <a:gd name="T66" fmla="*/ 20 w 30"/>
                <a:gd name="T67" fmla="*/ 28 h 30"/>
                <a:gd name="T68" fmla="*/ 20 w 30"/>
                <a:gd name="T69" fmla="*/ 20 h 30"/>
                <a:gd name="T70" fmla="*/ 20 w 30"/>
                <a:gd name="T71" fmla="*/ 16 h 30"/>
                <a:gd name="T72" fmla="*/ 23 w 30"/>
                <a:gd name="T73" fmla="*/ 16 h 30"/>
                <a:gd name="T74" fmla="*/ 23 w 30"/>
                <a:gd name="T75" fmla="*/ 20 h 30"/>
                <a:gd name="T76" fmla="*/ 23 w 30"/>
                <a:gd name="T77" fmla="*/ 28 h 30"/>
                <a:gd name="T78" fmla="*/ 22 w 30"/>
                <a:gd name="T79" fmla="*/ 30 h 30"/>
                <a:gd name="T80" fmla="*/ 1 w 30"/>
                <a:gd name="T81" fmla="*/ 3 h 30"/>
                <a:gd name="T82" fmla="*/ 8 w 30"/>
                <a:gd name="T83" fmla="*/ 4 h 30"/>
                <a:gd name="T84" fmla="*/ 6 w 30"/>
                <a:gd name="T85" fmla="*/ 7 h 30"/>
                <a:gd name="T86" fmla="*/ 2 w 30"/>
                <a:gd name="T87" fmla="*/ 3 h 30"/>
                <a:gd name="T88" fmla="*/ 0 w 30"/>
                <a:gd name="T89" fmla="*/ 10 h 30"/>
                <a:gd name="T90" fmla="*/ 1 w 30"/>
                <a:gd name="T91" fmla="*/ 8 h 30"/>
                <a:gd name="T92" fmla="*/ 5 w 30"/>
                <a:gd name="T93" fmla="*/ 14 h 30"/>
                <a:gd name="T94" fmla="*/ 2 w 30"/>
                <a:gd name="T95" fmla="*/ 12 h 30"/>
                <a:gd name="T96" fmla="*/ 0 w 30"/>
                <a:gd name="T97" fmla="*/ 10 h 30"/>
                <a:gd name="T98" fmla="*/ 1 w 30"/>
                <a:gd name="T99" fmla="*/ 26 h 30"/>
                <a:gd name="T100" fmla="*/ 3 w 30"/>
                <a:gd name="T101" fmla="*/ 19 h 30"/>
                <a:gd name="T102" fmla="*/ 4 w 30"/>
                <a:gd name="T103" fmla="*/ 16 h 30"/>
                <a:gd name="T104" fmla="*/ 6 w 30"/>
                <a:gd name="T105" fmla="*/ 18 h 30"/>
                <a:gd name="T106" fmla="*/ 4 w 30"/>
                <a:gd name="T107" fmla="*/ 28 h 30"/>
                <a:gd name="T108" fmla="*/ 0 w 30"/>
                <a:gd name="T10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30">
                  <a:moveTo>
                    <a:pt x="6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9" y="14"/>
                    <a:pt x="11" y="14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4" y="11"/>
                    <a:pt x="13" y="10"/>
                    <a:pt x="12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7" y="10"/>
                    <a:pt x="18" y="11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1" y="7"/>
                    <a:pt x="2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4"/>
                    <a:pt x="29" y="4"/>
                  </a:cubicBezTo>
                  <a:cubicBezTo>
                    <a:pt x="29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3" y="9"/>
                    <a:pt x="23" y="9"/>
                  </a:cubicBezTo>
                  <a:cubicBezTo>
                    <a:pt x="22" y="10"/>
                    <a:pt x="21" y="11"/>
                    <a:pt x="20" y="12"/>
                  </a:cubicBezTo>
                  <a:cubicBezTo>
                    <a:pt x="22" y="13"/>
                    <a:pt x="24" y="14"/>
                    <a:pt x="25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5"/>
                    <a:pt x="28" y="16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3" y="16"/>
                    <a:pt x="22" y="16"/>
                  </a:cubicBezTo>
                  <a:cubicBezTo>
                    <a:pt x="21" y="16"/>
                    <a:pt x="19" y="15"/>
                    <a:pt x="17" y="14"/>
                  </a:cubicBezTo>
                  <a:cubicBezTo>
                    <a:pt x="16" y="15"/>
                    <a:pt x="15" y="15"/>
                    <a:pt x="13" y="16"/>
                  </a:cubicBezTo>
                  <a:cubicBezTo>
                    <a:pt x="14" y="16"/>
                    <a:pt x="14" y="17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5"/>
                    <a:pt x="14" y="26"/>
                  </a:cubicBezTo>
                  <a:cubicBezTo>
                    <a:pt x="13" y="27"/>
                    <a:pt x="12" y="28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7" y="29"/>
                  </a:cubicBezTo>
                  <a:cubicBezTo>
                    <a:pt x="7" y="29"/>
                    <a:pt x="7" y="28"/>
                    <a:pt x="6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9" y="26"/>
                  </a:cubicBezTo>
                  <a:cubicBezTo>
                    <a:pt x="10" y="26"/>
                    <a:pt x="11" y="25"/>
                    <a:pt x="12" y="24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20" y="30"/>
                  </a:moveTo>
                  <a:cubicBezTo>
                    <a:pt x="20" y="29"/>
                    <a:pt x="20" y="28"/>
                    <a:pt x="20" y="28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3" y="27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0" y="30"/>
                  </a:cubicBezTo>
                  <a:close/>
                  <a:moveTo>
                    <a:pt x="1" y="3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4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0" y="10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3"/>
                    <a:pt x="5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2" y="24"/>
                    <a:pt x="2" y="23"/>
                  </a:cubicBezTo>
                  <a:cubicBezTo>
                    <a:pt x="2" y="22"/>
                    <a:pt x="3" y="20"/>
                    <a:pt x="3" y="19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5" y="20"/>
                    <a:pt x="5" y="22"/>
                  </a:cubicBezTo>
                  <a:cubicBezTo>
                    <a:pt x="4" y="25"/>
                    <a:pt x="4" y="27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8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869"/>
            <p:cNvSpPr>
              <a:spLocks noEditPoints="1"/>
            </p:cNvSpPr>
            <p:nvPr/>
          </p:nvSpPr>
          <p:spPr bwMode="auto">
            <a:xfrm>
              <a:off x="4729" y="2152"/>
              <a:ext cx="38" cy="43"/>
            </a:xfrm>
            <a:custGeom>
              <a:avLst/>
              <a:gdLst>
                <a:gd name="T0" fmla="*/ 0 w 27"/>
                <a:gd name="T1" fmla="*/ 6 h 30"/>
                <a:gd name="T2" fmla="*/ 0 w 27"/>
                <a:gd name="T3" fmla="*/ 4 h 30"/>
                <a:gd name="T4" fmla="*/ 12 w 27"/>
                <a:gd name="T5" fmla="*/ 4 h 30"/>
                <a:gd name="T6" fmla="*/ 12 w 27"/>
                <a:gd name="T7" fmla="*/ 3 h 30"/>
                <a:gd name="T8" fmla="*/ 12 w 27"/>
                <a:gd name="T9" fmla="*/ 0 h 30"/>
                <a:gd name="T10" fmla="*/ 15 w 27"/>
                <a:gd name="T11" fmla="*/ 0 h 30"/>
                <a:gd name="T12" fmla="*/ 15 w 27"/>
                <a:gd name="T13" fmla="*/ 3 h 30"/>
                <a:gd name="T14" fmla="*/ 20 w 27"/>
                <a:gd name="T15" fmla="*/ 4 h 30"/>
                <a:gd name="T16" fmla="*/ 27 w 27"/>
                <a:gd name="T17" fmla="*/ 5 h 30"/>
                <a:gd name="T18" fmla="*/ 27 w 27"/>
                <a:gd name="T19" fmla="*/ 6 h 30"/>
                <a:gd name="T20" fmla="*/ 15 w 27"/>
                <a:gd name="T21" fmla="*/ 6 h 30"/>
                <a:gd name="T22" fmla="*/ 22 w 27"/>
                <a:gd name="T23" fmla="*/ 9 h 30"/>
                <a:gd name="T24" fmla="*/ 25 w 27"/>
                <a:gd name="T25" fmla="*/ 11 h 30"/>
                <a:gd name="T26" fmla="*/ 25 w 27"/>
                <a:gd name="T27" fmla="*/ 27 h 30"/>
                <a:gd name="T28" fmla="*/ 23 w 27"/>
                <a:gd name="T29" fmla="*/ 29 h 30"/>
                <a:gd name="T30" fmla="*/ 19 w 27"/>
                <a:gd name="T31" fmla="*/ 29 h 30"/>
                <a:gd name="T32" fmla="*/ 18 w 27"/>
                <a:gd name="T33" fmla="*/ 26 h 30"/>
                <a:gd name="T34" fmla="*/ 22 w 27"/>
                <a:gd name="T35" fmla="*/ 26 h 30"/>
                <a:gd name="T36" fmla="*/ 22 w 27"/>
                <a:gd name="T37" fmla="*/ 11 h 30"/>
                <a:gd name="T38" fmla="*/ 4 w 27"/>
                <a:gd name="T39" fmla="*/ 25 h 30"/>
                <a:gd name="T40" fmla="*/ 4 w 27"/>
                <a:gd name="T41" fmla="*/ 30 h 30"/>
                <a:gd name="T42" fmla="*/ 1 w 27"/>
                <a:gd name="T43" fmla="*/ 27 h 30"/>
                <a:gd name="T44" fmla="*/ 1 w 27"/>
                <a:gd name="T45" fmla="*/ 12 h 30"/>
                <a:gd name="T46" fmla="*/ 1 w 27"/>
                <a:gd name="T47" fmla="*/ 9 h 30"/>
                <a:gd name="T48" fmla="*/ 12 w 27"/>
                <a:gd name="T49" fmla="*/ 9 h 30"/>
                <a:gd name="T50" fmla="*/ 7 w 27"/>
                <a:gd name="T51" fmla="*/ 6 h 30"/>
                <a:gd name="T52" fmla="*/ 5 w 27"/>
                <a:gd name="T53" fmla="*/ 21 h 30"/>
                <a:gd name="T54" fmla="*/ 12 w 27"/>
                <a:gd name="T55" fmla="*/ 21 h 30"/>
                <a:gd name="T56" fmla="*/ 9 w 27"/>
                <a:gd name="T57" fmla="*/ 18 h 30"/>
                <a:gd name="T58" fmla="*/ 6 w 27"/>
                <a:gd name="T59" fmla="*/ 18 h 30"/>
                <a:gd name="T60" fmla="*/ 6 w 27"/>
                <a:gd name="T61" fmla="*/ 16 h 30"/>
                <a:gd name="T62" fmla="*/ 10 w 27"/>
                <a:gd name="T63" fmla="*/ 16 h 30"/>
                <a:gd name="T64" fmla="*/ 9 w 27"/>
                <a:gd name="T65" fmla="*/ 15 h 30"/>
                <a:gd name="T66" fmla="*/ 7 w 27"/>
                <a:gd name="T67" fmla="*/ 13 h 30"/>
                <a:gd name="T68" fmla="*/ 12 w 27"/>
                <a:gd name="T69" fmla="*/ 16 h 30"/>
                <a:gd name="T70" fmla="*/ 14 w 27"/>
                <a:gd name="T71" fmla="*/ 16 h 30"/>
                <a:gd name="T72" fmla="*/ 16 w 27"/>
                <a:gd name="T73" fmla="*/ 13 h 30"/>
                <a:gd name="T74" fmla="*/ 19 w 27"/>
                <a:gd name="T75" fmla="*/ 13 h 30"/>
                <a:gd name="T76" fmla="*/ 16 w 27"/>
                <a:gd name="T77" fmla="*/ 16 h 30"/>
                <a:gd name="T78" fmla="*/ 20 w 27"/>
                <a:gd name="T79" fmla="*/ 16 h 30"/>
                <a:gd name="T80" fmla="*/ 20 w 27"/>
                <a:gd name="T81" fmla="*/ 17 h 30"/>
                <a:gd name="T82" fmla="*/ 17 w 27"/>
                <a:gd name="T83" fmla="*/ 18 h 30"/>
                <a:gd name="T84" fmla="*/ 14 w 27"/>
                <a:gd name="T85" fmla="*/ 21 h 30"/>
                <a:gd name="T86" fmla="*/ 21 w 27"/>
                <a:gd name="T87" fmla="*/ 21 h 30"/>
                <a:gd name="T88" fmla="*/ 21 w 27"/>
                <a:gd name="T89" fmla="*/ 22 h 30"/>
                <a:gd name="T90" fmla="*/ 17 w 27"/>
                <a:gd name="T91" fmla="*/ 23 h 30"/>
                <a:gd name="T92" fmla="*/ 14 w 27"/>
                <a:gd name="T93" fmla="*/ 25 h 30"/>
                <a:gd name="T94" fmla="*/ 14 w 27"/>
                <a:gd name="T95" fmla="*/ 29 h 30"/>
                <a:gd name="T96" fmla="*/ 13 w 27"/>
                <a:gd name="T97" fmla="*/ 29 h 30"/>
                <a:gd name="T98" fmla="*/ 12 w 27"/>
                <a:gd name="T99" fmla="*/ 27 h 30"/>
                <a:gd name="T100" fmla="*/ 12 w 27"/>
                <a:gd name="T101" fmla="*/ 23 h 30"/>
                <a:gd name="T102" fmla="*/ 5 w 27"/>
                <a:gd name="T103" fmla="*/ 23 h 30"/>
                <a:gd name="T104" fmla="*/ 5 w 27"/>
                <a:gd name="T105" fmla="*/ 22 h 30"/>
                <a:gd name="T106" fmla="*/ 5 w 27"/>
                <a:gd name="T10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30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3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4" y="6"/>
                    <a:pt x="22" y="6"/>
                    <a:pt x="20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9"/>
                    <a:pt x="21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9"/>
                    <a:pt x="19" y="29"/>
                    <a:pt x="19" y="28"/>
                  </a:cubicBezTo>
                  <a:cubicBezTo>
                    <a:pt x="19" y="28"/>
                    <a:pt x="18" y="27"/>
                    <a:pt x="18" y="26"/>
                  </a:cubicBezTo>
                  <a:cubicBezTo>
                    <a:pt x="19" y="26"/>
                    <a:pt x="20" y="27"/>
                    <a:pt x="21" y="27"/>
                  </a:cubicBezTo>
                  <a:cubicBezTo>
                    <a:pt x="21" y="27"/>
                    <a:pt x="22" y="27"/>
                    <a:pt x="22" y="26"/>
                  </a:cubicBezTo>
                  <a:cubicBezTo>
                    <a:pt x="22" y="26"/>
                    <a:pt x="22" y="26"/>
                    <a:pt x="22" y="2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3" y="6"/>
                    <a:pt x="0" y="6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8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8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9" y="18"/>
                    <a:pt x="18" y="18"/>
                    <a:pt x="17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20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0" y="23"/>
                    <a:pt x="18" y="23"/>
                    <a:pt x="17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2" y="26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3"/>
                    <a:pt x="6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870"/>
            <p:cNvSpPr>
              <a:spLocks noEditPoints="1"/>
            </p:cNvSpPr>
            <p:nvPr/>
          </p:nvSpPr>
          <p:spPr bwMode="auto">
            <a:xfrm>
              <a:off x="4102" y="1662"/>
              <a:ext cx="40" cy="43"/>
            </a:xfrm>
            <a:custGeom>
              <a:avLst/>
              <a:gdLst>
                <a:gd name="T0" fmla="*/ 0 w 28"/>
                <a:gd name="T1" fmla="*/ 21 h 30"/>
                <a:gd name="T2" fmla="*/ 0 w 28"/>
                <a:gd name="T3" fmla="*/ 5 h 30"/>
                <a:gd name="T4" fmla="*/ 0 w 28"/>
                <a:gd name="T5" fmla="*/ 2 h 30"/>
                <a:gd name="T6" fmla="*/ 6 w 28"/>
                <a:gd name="T7" fmla="*/ 3 h 30"/>
                <a:gd name="T8" fmla="*/ 9 w 28"/>
                <a:gd name="T9" fmla="*/ 4 h 30"/>
                <a:gd name="T10" fmla="*/ 9 w 28"/>
                <a:gd name="T11" fmla="*/ 17 h 30"/>
                <a:gd name="T12" fmla="*/ 9 w 28"/>
                <a:gd name="T13" fmla="*/ 22 h 30"/>
                <a:gd name="T14" fmla="*/ 6 w 28"/>
                <a:gd name="T15" fmla="*/ 22 h 30"/>
                <a:gd name="T16" fmla="*/ 6 w 28"/>
                <a:gd name="T17" fmla="*/ 20 h 30"/>
                <a:gd name="T18" fmla="*/ 3 w 28"/>
                <a:gd name="T19" fmla="*/ 19 h 30"/>
                <a:gd name="T20" fmla="*/ 3 w 28"/>
                <a:gd name="T21" fmla="*/ 24 h 30"/>
                <a:gd name="T22" fmla="*/ 0 w 28"/>
                <a:gd name="T23" fmla="*/ 24 h 30"/>
                <a:gd name="T24" fmla="*/ 6 w 28"/>
                <a:gd name="T25" fmla="*/ 17 h 30"/>
                <a:gd name="T26" fmla="*/ 3 w 28"/>
                <a:gd name="T27" fmla="*/ 5 h 30"/>
                <a:gd name="T28" fmla="*/ 10 w 28"/>
                <a:gd name="T29" fmla="*/ 15 h 30"/>
                <a:gd name="T30" fmla="*/ 18 w 28"/>
                <a:gd name="T31" fmla="*/ 15 h 30"/>
                <a:gd name="T32" fmla="*/ 12 w 28"/>
                <a:gd name="T33" fmla="*/ 5 h 30"/>
                <a:gd name="T34" fmla="*/ 10 w 28"/>
                <a:gd name="T35" fmla="*/ 4 h 30"/>
                <a:gd name="T36" fmla="*/ 11 w 28"/>
                <a:gd name="T37" fmla="*/ 2 h 30"/>
                <a:gd name="T38" fmla="*/ 24 w 28"/>
                <a:gd name="T39" fmla="*/ 1 h 30"/>
                <a:gd name="T40" fmla="*/ 26 w 28"/>
                <a:gd name="T41" fmla="*/ 1 h 30"/>
                <a:gd name="T42" fmla="*/ 25 w 28"/>
                <a:gd name="T43" fmla="*/ 4 h 30"/>
                <a:gd name="T44" fmla="*/ 20 w 28"/>
                <a:gd name="T45" fmla="*/ 4 h 30"/>
                <a:gd name="T46" fmla="*/ 24 w 28"/>
                <a:gd name="T47" fmla="*/ 15 h 30"/>
                <a:gd name="T48" fmla="*/ 28 w 28"/>
                <a:gd name="T49" fmla="*/ 16 h 30"/>
                <a:gd name="T50" fmla="*/ 28 w 28"/>
                <a:gd name="T51" fmla="*/ 18 h 30"/>
                <a:gd name="T52" fmla="*/ 20 w 28"/>
                <a:gd name="T53" fmla="*/ 18 h 30"/>
                <a:gd name="T54" fmla="*/ 20 w 28"/>
                <a:gd name="T55" fmla="*/ 28 h 30"/>
                <a:gd name="T56" fmla="*/ 15 w 28"/>
                <a:gd name="T57" fmla="*/ 30 h 30"/>
                <a:gd name="T58" fmla="*/ 13 w 28"/>
                <a:gd name="T59" fmla="*/ 26 h 30"/>
                <a:gd name="T60" fmla="*/ 17 w 28"/>
                <a:gd name="T61" fmla="*/ 26 h 30"/>
                <a:gd name="T62" fmla="*/ 18 w 28"/>
                <a:gd name="T63" fmla="*/ 18 h 30"/>
                <a:gd name="T64" fmla="*/ 10 w 28"/>
                <a:gd name="T65" fmla="*/ 18 h 30"/>
                <a:gd name="T66" fmla="*/ 10 w 28"/>
                <a:gd name="T67" fmla="*/ 17 h 30"/>
                <a:gd name="T68" fmla="*/ 11 w 28"/>
                <a:gd name="T69" fmla="*/ 8 h 30"/>
                <a:gd name="T70" fmla="*/ 16 w 28"/>
                <a:gd name="T71" fmla="*/ 13 h 30"/>
                <a:gd name="T72" fmla="*/ 13 w 28"/>
                <a:gd name="T73" fmla="*/ 13 h 30"/>
                <a:gd name="T74" fmla="*/ 11 w 28"/>
                <a:gd name="T75" fmla="*/ 8 h 30"/>
                <a:gd name="T76" fmla="*/ 22 w 28"/>
                <a:gd name="T77" fmla="*/ 12 h 30"/>
                <a:gd name="T78" fmla="*/ 24 w 28"/>
                <a:gd name="T79" fmla="*/ 7 h 30"/>
                <a:gd name="T80" fmla="*/ 25 w 28"/>
                <a:gd name="T81" fmla="*/ 7 h 30"/>
                <a:gd name="T82" fmla="*/ 26 w 28"/>
                <a:gd name="T83" fmla="*/ 9 h 30"/>
                <a:gd name="T84" fmla="*/ 25 w 28"/>
                <a:gd name="T85" fmla="*/ 13 h 30"/>
                <a:gd name="T86" fmla="*/ 23 w 28"/>
                <a:gd name="T87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30">
                  <a:moveTo>
                    <a:pt x="0" y="24"/>
                  </a:move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  <a:moveTo>
                    <a:pt x="3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10" y="15"/>
                  </a:moveTo>
                  <a:cubicBezTo>
                    <a:pt x="12" y="15"/>
                    <a:pt x="14" y="15"/>
                    <a:pt x="14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5" y="2"/>
                    <a:pt x="18" y="2"/>
                  </a:cubicBezTo>
                  <a:cubicBezTo>
                    <a:pt x="20" y="2"/>
                    <a:pt x="23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6" y="1"/>
                    <a:pt x="26" y="2"/>
                    <a:pt x="27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6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6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30"/>
                    <a:pt x="17" y="30"/>
                    <a:pt x="15" y="30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7"/>
                    <a:pt x="13" y="26"/>
                  </a:cubicBezTo>
                  <a:cubicBezTo>
                    <a:pt x="14" y="26"/>
                    <a:pt x="15" y="27"/>
                    <a:pt x="16" y="27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17" y="26"/>
                    <a:pt x="18" y="26"/>
                    <a:pt x="18" y="25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2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lose/>
                  <a:moveTo>
                    <a:pt x="11" y="8"/>
                  </a:moveTo>
                  <a:cubicBezTo>
                    <a:pt x="12" y="8"/>
                    <a:pt x="13" y="7"/>
                    <a:pt x="14" y="7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1"/>
                    <a:pt x="12" y="10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21" y="14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3" y="11"/>
                    <a:pt x="23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2" y="14"/>
                    <a:pt x="2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871"/>
            <p:cNvSpPr>
              <a:spLocks noEditPoints="1"/>
            </p:cNvSpPr>
            <p:nvPr/>
          </p:nvSpPr>
          <p:spPr bwMode="auto">
            <a:xfrm>
              <a:off x="4146" y="1662"/>
              <a:ext cx="41" cy="43"/>
            </a:xfrm>
            <a:custGeom>
              <a:avLst/>
              <a:gdLst>
                <a:gd name="T0" fmla="*/ 0 w 29"/>
                <a:gd name="T1" fmla="*/ 21 h 30"/>
                <a:gd name="T2" fmla="*/ 7 w 29"/>
                <a:gd name="T3" fmla="*/ 12 h 30"/>
                <a:gd name="T4" fmla="*/ 1 w 29"/>
                <a:gd name="T5" fmla="*/ 12 h 30"/>
                <a:gd name="T6" fmla="*/ 1 w 29"/>
                <a:gd name="T7" fmla="*/ 11 h 30"/>
                <a:gd name="T8" fmla="*/ 4 w 29"/>
                <a:gd name="T9" fmla="*/ 10 h 30"/>
                <a:gd name="T10" fmla="*/ 7 w 29"/>
                <a:gd name="T11" fmla="*/ 4 h 30"/>
                <a:gd name="T12" fmla="*/ 3 w 29"/>
                <a:gd name="T13" fmla="*/ 5 h 30"/>
                <a:gd name="T14" fmla="*/ 2 w 29"/>
                <a:gd name="T15" fmla="*/ 4 h 30"/>
                <a:gd name="T16" fmla="*/ 2 w 29"/>
                <a:gd name="T17" fmla="*/ 2 h 30"/>
                <a:gd name="T18" fmla="*/ 13 w 29"/>
                <a:gd name="T19" fmla="*/ 0 h 30"/>
                <a:gd name="T20" fmla="*/ 13 w 29"/>
                <a:gd name="T21" fmla="*/ 3 h 30"/>
                <a:gd name="T22" fmla="*/ 10 w 29"/>
                <a:gd name="T23" fmla="*/ 4 h 30"/>
                <a:gd name="T24" fmla="*/ 12 w 29"/>
                <a:gd name="T25" fmla="*/ 10 h 30"/>
                <a:gd name="T26" fmla="*/ 15 w 29"/>
                <a:gd name="T27" fmla="*/ 11 h 30"/>
                <a:gd name="T28" fmla="*/ 15 w 29"/>
                <a:gd name="T29" fmla="*/ 12 h 30"/>
                <a:gd name="T30" fmla="*/ 12 w 29"/>
                <a:gd name="T31" fmla="*/ 12 h 30"/>
                <a:gd name="T32" fmla="*/ 10 w 29"/>
                <a:gd name="T33" fmla="*/ 16 h 30"/>
                <a:gd name="T34" fmla="*/ 15 w 29"/>
                <a:gd name="T35" fmla="*/ 20 h 30"/>
                <a:gd name="T36" fmla="*/ 13 w 29"/>
                <a:gd name="T37" fmla="*/ 21 h 30"/>
                <a:gd name="T38" fmla="*/ 11 w 29"/>
                <a:gd name="T39" fmla="*/ 17 h 30"/>
                <a:gd name="T40" fmla="*/ 10 w 29"/>
                <a:gd name="T41" fmla="*/ 25 h 30"/>
                <a:gd name="T42" fmla="*/ 10 w 29"/>
                <a:gd name="T43" fmla="*/ 30 h 30"/>
                <a:gd name="T44" fmla="*/ 7 w 29"/>
                <a:gd name="T45" fmla="*/ 27 h 30"/>
                <a:gd name="T46" fmla="*/ 7 w 29"/>
                <a:gd name="T47" fmla="*/ 16 h 30"/>
                <a:gd name="T48" fmla="*/ 2 w 29"/>
                <a:gd name="T49" fmla="*/ 24 h 30"/>
                <a:gd name="T50" fmla="*/ 0 w 29"/>
                <a:gd name="T51" fmla="*/ 22 h 30"/>
                <a:gd name="T52" fmla="*/ 18 w 29"/>
                <a:gd name="T53" fmla="*/ 5 h 30"/>
                <a:gd name="T54" fmla="*/ 25 w 29"/>
                <a:gd name="T55" fmla="*/ 5 h 30"/>
                <a:gd name="T56" fmla="*/ 28 w 29"/>
                <a:gd name="T57" fmla="*/ 6 h 30"/>
                <a:gd name="T58" fmla="*/ 28 w 29"/>
                <a:gd name="T59" fmla="*/ 21 h 30"/>
                <a:gd name="T60" fmla="*/ 29 w 29"/>
                <a:gd name="T61" fmla="*/ 26 h 30"/>
                <a:gd name="T62" fmla="*/ 25 w 29"/>
                <a:gd name="T63" fmla="*/ 26 h 30"/>
                <a:gd name="T64" fmla="*/ 25 w 29"/>
                <a:gd name="T65" fmla="*/ 24 h 30"/>
                <a:gd name="T66" fmla="*/ 19 w 29"/>
                <a:gd name="T67" fmla="*/ 23 h 30"/>
                <a:gd name="T68" fmla="*/ 19 w 29"/>
                <a:gd name="T69" fmla="*/ 27 h 30"/>
                <a:gd name="T70" fmla="*/ 17 w 29"/>
                <a:gd name="T71" fmla="*/ 24 h 30"/>
                <a:gd name="T72" fmla="*/ 17 w 29"/>
                <a:gd name="T73" fmla="*/ 8 h 30"/>
                <a:gd name="T74" fmla="*/ 16 w 29"/>
                <a:gd name="T75" fmla="*/ 5 h 30"/>
                <a:gd name="T76" fmla="*/ 25 w 29"/>
                <a:gd name="T77" fmla="*/ 21 h 30"/>
                <a:gd name="T78" fmla="*/ 19 w 29"/>
                <a:gd name="T7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0">
                  <a:moveTo>
                    <a:pt x="0" y="2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" y="20"/>
                    <a:pt x="3" y="18"/>
                    <a:pt x="4" y="17"/>
                  </a:cubicBezTo>
                  <a:cubicBezTo>
                    <a:pt x="5" y="15"/>
                    <a:pt x="6" y="14"/>
                    <a:pt x="7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9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19"/>
                    <a:pt x="12" y="19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7"/>
                    <a:pt x="10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7" y="29"/>
                    <a:pt x="7" y="28"/>
                    <a:pt x="7" y="27"/>
                  </a:cubicBezTo>
                  <a:cubicBezTo>
                    <a:pt x="7" y="27"/>
                    <a:pt x="7" y="26"/>
                    <a:pt x="7" y="2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20"/>
                    <a:pt x="4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1" y="23"/>
                    <a:pt x="0" y="22"/>
                    <a:pt x="0" y="22"/>
                  </a:cubicBezTo>
                  <a:close/>
                  <a:moveTo>
                    <a:pt x="16" y="5"/>
                  </a:moveTo>
                  <a:cubicBezTo>
                    <a:pt x="17" y="5"/>
                    <a:pt x="18" y="5"/>
                    <a:pt x="18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7" y="26"/>
                    <a:pt x="26" y="26"/>
                    <a:pt x="25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8" y="26"/>
                    <a:pt x="17" y="26"/>
                    <a:pt x="16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9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21"/>
                    <a:pt x="19" y="21"/>
                    <a:pt x="19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872"/>
            <p:cNvSpPr>
              <a:spLocks noEditPoints="1"/>
            </p:cNvSpPr>
            <p:nvPr/>
          </p:nvSpPr>
          <p:spPr bwMode="auto">
            <a:xfrm>
              <a:off x="4191" y="1662"/>
              <a:ext cx="41" cy="43"/>
            </a:xfrm>
            <a:custGeom>
              <a:avLst/>
              <a:gdLst>
                <a:gd name="T0" fmla="*/ 12 w 29"/>
                <a:gd name="T1" fmla="*/ 12 h 30"/>
                <a:gd name="T2" fmla="*/ 17 w 29"/>
                <a:gd name="T3" fmla="*/ 8 h 30"/>
                <a:gd name="T4" fmla="*/ 12 w 29"/>
                <a:gd name="T5" fmla="*/ 10 h 30"/>
                <a:gd name="T6" fmla="*/ 9 w 29"/>
                <a:gd name="T7" fmla="*/ 10 h 30"/>
                <a:gd name="T8" fmla="*/ 11 w 29"/>
                <a:gd name="T9" fmla="*/ 6 h 30"/>
                <a:gd name="T10" fmla="*/ 12 w 29"/>
                <a:gd name="T11" fmla="*/ 1 h 30"/>
                <a:gd name="T12" fmla="*/ 14 w 29"/>
                <a:gd name="T13" fmla="*/ 3 h 30"/>
                <a:gd name="T14" fmla="*/ 17 w 29"/>
                <a:gd name="T15" fmla="*/ 5 h 30"/>
                <a:gd name="T16" fmla="*/ 17 w 29"/>
                <a:gd name="T17" fmla="*/ 1 h 30"/>
                <a:gd name="T18" fmla="*/ 18 w 29"/>
                <a:gd name="T19" fmla="*/ 0 h 30"/>
                <a:gd name="T20" fmla="*/ 20 w 29"/>
                <a:gd name="T21" fmla="*/ 2 h 30"/>
                <a:gd name="T22" fmla="*/ 20 w 29"/>
                <a:gd name="T23" fmla="*/ 5 h 30"/>
                <a:gd name="T24" fmla="*/ 27 w 29"/>
                <a:gd name="T25" fmla="*/ 5 h 30"/>
                <a:gd name="T26" fmla="*/ 27 w 29"/>
                <a:gd name="T27" fmla="*/ 7 h 30"/>
                <a:gd name="T28" fmla="*/ 24 w 29"/>
                <a:gd name="T29" fmla="*/ 8 h 30"/>
                <a:gd name="T30" fmla="*/ 20 w 29"/>
                <a:gd name="T31" fmla="*/ 12 h 30"/>
                <a:gd name="T32" fmla="*/ 28 w 29"/>
                <a:gd name="T33" fmla="*/ 12 h 30"/>
                <a:gd name="T34" fmla="*/ 29 w 29"/>
                <a:gd name="T35" fmla="*/ 13 h 30"/>
                <a:gd name="T36" fmla="*/ 29 w 29"/>
                <a:gd name="T37" fmla="*/ 14 h 30"/>
                <a:gd name="T38" fmla="*/ 25 w 29"/>
                <a:gd name="T39" fmla="*/ 15 h 30"/>
                <a:gd name="T40" fmla="*/ 8 w 29"/>
                <a:gd name="T41" fmla="*/ 15 h 30"/>
                <a:gd name="T42" fmla="*/ 8 w 29"/>
                <a:gd name="T43" fmla="*/ 13 h 30"/>
                <a:gd name="T44" fmla="*/ 8 w 29"/>
                <a:gd name="T45" fmla="*/ 12 h 30"/>
                <a:gd name="T46" fmla="*/ 13 w 29"/>
                <a:gd name="T47" fmla="*/ 17 h 30"/>
                <a:gd name="T48" fmla="*/ 26 w 29"/>
                <a:gd name="T49" fmla="*/ 17 h 30"/>
                <a:gd name="T50" fmla="*/ 26 w 29"/>
                <a:gd name="T51" fmla="*/ 20 h 30"/>
                <a:gd name="T52" fmla="*/ 26 w 29"/>
                <a:gd name="T53" fmla="*/ 28 h 30"/>
                <a:gd name="T54" fmla="*/ 23 w 29"/>
                <a:gd name="T55" fmla="*/ 30 h 30"/>
                <a:gd name="T56" fmla="*/ 23 w 29"/>
                <a:gd name="T57" fmla="*/ 29 h 30"/>
                <a:gd name="T58" fmla="*/ 13 w 29"/>
                <a:gd name="T59" fmla="*/ 27 h 30"/>
                <a:gd name="T60" fmla="*/ 13 w 29"/>
                <a:gd name="T61" fmla="*/ 29 h 30"/>
                <a:gd name="T62" fmla="*/ 12 w 29"/>
                <a:gd name="T63" fmla="*/ 30 h 30"/>
                <a:gd name="T64" fmla="*/ 10 w 29"/>
                <a:gd name="T65" fmla="*/ 28 h 30"/>
                <a:gd name="T66" fmla="*/ 10 w 29"/>
                <a:gd name="T67" fmla="*/ 20 h 30"/>
                <a:gd name="T68" fmla="*/ 10 w 29"/>
                <a:gd name="T69" fmla="*/ 17 h 30"/>
                <a:gd name="T70" fmla="*/ 23 w 29"/>
                <a:gd name="T71" fmla="*/ 25 h 30"/>
                <a:gd name="T72" fmla="*/ 13 w 29"/>
                <a:gd name="T73" fmla="*/ 20 h 30"/>
                <a:gd name="T74" fmla="*/ 2 w 29"/>
                <a:gd name="T75" fmla="*/ 3 h 30"/>
                <a:gd name="T76" fmla="*/ 9 w 29"/>
                <a:gd name="T77" fmla="*/ 5 h 30"/>
                <a:gd name="T78" fmla="*/ 6 w 29"/>
                <a:gd name="T79" fmla="*/ 6 h 30"/>
                <a:gd name="T80" fmla="*/ 2 w 29"/>
                <a:gd name="T81" fmla="*/ 3 h 30"/>
                <a:gd name="T82" fmla="*/ 1 w 29"/>
                <a:gd name="T83" fmla="*/ 8 h 30"/>
                <a:gd name="T84" fmla="*/ 5 w 29"/>
                <a:gd name="T85" fmla="*/ 14 h 30"/>
                <a:gd name="T86" fmla="*/ 3 w 29"/>
                <a:gd name="T87" fmla="*/ 13 h 30"/>
                <a:gd name="T88" fmla="*/ 0 w 29"/>
                <a:gd name="T89" fmla="*/ 11 h 30"/>
                <a:gd name="T90" fmla="*/ 1 w 29"/>
                <a:gd name="T91" fmla="*/ 26 h 30"/>
                <a:gd name="T92" fmla="*/ 4 w 29"/>
                <a:gd name="T93" fmla="*/ 17 h 30"/>
                <a:gd name="T94" fmla="*/ 5 w 29"/>
                <a:gd name="T95" fmla="*/ 17 h 30"/>
                <a:gd name="T96" fmla="*/ 5 w 29"/>
                <a:gd name="T97" fmla="*/ 24 h 30"/>
                <a:gd name="T98" fmla="*/ 1 w 29"/>
                <a:gd name="T9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30">
                  <a:moveTo>
                    <a:pt x="8" y="12"/>
                  </a:moveTo>
                  <a:cubicBezTo>
                    <a:pt x="9" y="12"/>
                    <a:pt x="11" y="12"/>
                    <a:pt x="12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7"/>
                    <a:pt x="11" y="6"/>
                  </a:cubicBezTo>
                  <a:cubicBezTo>
                    <a:pt x="11" y="5"/>
                    <a:pt x="11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6" y="8"/>
                    <a:pt x="25" y="8"/>
                    <a:pt x="24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7" y="15"/>
                    <a:pt x="25" y="15"/>
                    <a:pt x="2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10" y="17"/>
                  </a:moveTo>
                  <a:cubicBezTo>
                    <a:pt x="12" y="17"/>
                    <a:pt x="13" y="17"/>
                    <a:pt x="1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6" y="17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4" y="30"/>
                    <a:pt x="23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30"/>
                    <a:pt x="11" y="30"/>
                    <a:pt x="10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2" y="3"/>
                  </a:moveTo>
                  <a:cubicBezTo>
                    <a:pt x="3" y="3"/>
                    <a:pt x="3" y="2"/>
                    <a:pt x="4" y="1"/>
                  </a:cubicBezTo>
                  <a:cubicBezTo>
                    <a:pt x="5" y="2"/>
                    <a:pt x="7" y="4"/>
                    <a:pt x="9" y="5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0" y="11"/>
                  </a:moveTo>
                  <a:cubicBezTo>
                    <a:pt x="0" y="10"/>
                    <a:pt x="1" y="9"/>
                    <a:pt x="1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5" y="13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4"/>
                    <a:pt x="3" y="22"/>
                  </a:cubicBezTo>
                  <a:cubicBezTo>
                    <a:pt x="4" y="20"/>
                    <a:pt x="4" y="18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8"/>
                    <a:pt x="7" y="18"/>
                  </a:cubicBezTo>
                  <a:cubicBezTo>
                    <a:pt x="6" y="20"/>
                    <a:pt x="6" y="22"/>
                    <a:pt x="5" y="24"/>
                  </a:cubicBezTo>
                  <a:cubicBezTo>
                    <a:pt x="4" y="27"/>
                    <a:pt x="4" y="29"/>
                    <a:pt x="4" y="30"/>
                  </a:cubicBezTo>
                  <a:cubicBezTo>
                    <a:pt x="3" y="29"/>
                    <a:pt x="2" y="28"/>
                    <a:pt x="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873"/>
            <p:cNvSpPr>
              <a:spLocks noEditPoints="1"/>
            </p:cNvSpPr>
            <p:nvPr/>
          </p:nvSpPr>
          <p:spPr bwMode="auto">
            <a:xfrm>
              <a:off x="4236" y="1662"/>
              <a:ext cx="43" cy="43"/>
            </a:xfrm>
            <a:custGeom>
              <a:avLst/>
              <a:gdLst>
                <a:gd name="T0" fmla="*/ 0 w 30"/>
                <a:gd name="T1" fmla="*/ 13 h 30"/>
                <a:gd name="T2" fmla="*/ 1 w 30"/>
                <a:gd name="T3" fmla="*/ 8 h 30"/>
                <a:gd name="T4" fmla="*/ 2 w 30"/>
                <a:gd name="T5" fmla="*/ 5 h 30"/>
                <a:gd name="T6" fmla="*/ 5 w 30"/>
                <a:gd name="T7" fmla="*/ 5 h 30"/>
                <a:gd name="T8" fmla="*/ 4 w 30"/>
                <a:gd name="T9" fmla="*/ 8 h 30"/>
                <a:gd name="T10" fmla="*/ 6 w 30"/>
                <a:gd name="T11" fmla="*/ 6 h 30"/>
                <a:gd name="T12" fmla="*/ 6 w 30"/>
                <a:gd name="T13" fmla="*/ 1 h 30"/>
                <a:gd name="T14" fmla="*/ 9 w 30"/>
                <a:gd name="T15" fmla="*/ 1 h 30"/>
                <a:gd name="T16" fmla="*/ 9 w 30"/>
                <a:gd name="T17" fmla="*/ 6 h 30"/>
                <a:gd name="T18" fmla="*/ 10 w 30"/>
                <a:gd name="T19" fmla="*/ 8 h 30"/>
                <a:gd name="T20" fmla="*/ 12 w 30"/>
                <a:gd name="T21" fmla="*/ 9 h 30"/>
                <a:gd name="T22" fmla="*/ 15 w 30"/>
                <a:gd name="T23" fmla="*/ 11 h 30"/>
                <a:gd name="T24" fmla="*/ 18 w 30"/>
                <a:gd name="T25" fmla="*/ 7 h 30"/>
                <a:gd name="T26" fmla="*/ 13 w 30"/>
                <a:gd name="T27" fmla="*/ 7 h 30"/>
                <a:gd name="T28" fmla="*/ 13 w 30"/>
                <a:gd name="T29" fmla="*/ 6 h 30"/>
                <a:gd name="T30" fmla="*/ 16 w 30"/>
                <a:gd name="T31" fmla="*/ 5 h 30"/>
                <a:gd name="T32" fmla="*/ 18 w 30"/>
                <a:gd name="T33" fmla="*/ 3 h 30"/>
                <a:gd name="T34" fmla="*/ 18 w 30"/>
                <a:gd name="T35" fmla="*/ 0 h 30"/>
                <a:gd name="T36" fmla="*/ 21 w 30"/>
                <a:gd name="T37" fmla="*/ 0 h 30"/>
                <a:gd name="T38" fmla="*/ 21 w 30"/>
                <a:gd name="T39" fmla="*/ 3 h 30"/>
                <a:gd name="T40" fmla="*/ 25 w 30"/>
                <a:gd name="T41" fmla="*/ 5 h 30"/>
                <a:gd name="T42" fmla="*/ 27 w 30"/>
                <a:gd name="T43" fmla="*/ 5 h 30"/>
                <a:gd name="T44" fmla="*/ 27 w 30"/>
                <a:gd name="T45" fmla="*/ 7 h 30"/>
                <a:gd name="T46" fmla="*/ 21 w 30"/>
                <a:gd name="T47" fmla="*/ 7 h 30"/>
                <a:gd name="T48" fmla="*/ 27 w 30"/>
                <a:gd name="T49" fmla="*/ 11 h 30"/>
                <a:gd name="T50" fmla="*/ 30 w 30"/>
                <a:gd name="T51" fmla="*/ 11 h 30"/>
                <a:gd name="T52" fmla="*/ 30 w 30"/>
                <a:gd name="T53" fmla="*/ 13 h 30"/>
                <a:gd name="T54" fmla="*/ 25 w 30"/>
                <a:gd name="T55" fmla="*/ 13 h 30"/>
                <a:gd name="T56" fmla="*/ 27 w 30"/>
                <a:gd name="T57" fmla="*/ 17 h 30"/>
                <a:gd name="T58" fmla="*/ 29 w 30"/>
                <a:gd name="T59" fmla="*/ 17 h 30"/>
                <a:gd name="T60" fmla="*/ 29 w 30"/>
                <a:gd name="T61" fmla="*/ 18 h 30"/>
                <a:gd name="T62" fmla="*/ 27 w 30"/>
                <a:gd name="T63" fmla="*/ 19 h 30"/>
                <a:gd name="T64" fmla="*/ 25 w 30"/>
                <a:gd name="T65" fmla="*/ 27 h 30"/>
                <a:gd name="T66" fmla="*/ 24 w 30"/>
                <a:gd name="T67" fmla="*/ 29 h 30"/>
                <a:gd name="T68" fmla="*/ 19 w 30"/>
                <a:gd name="T69" fmla="*/ 29 h 30"/>
                <a:gd name="T70" fmla="*/ 19 w 30"/>
                <a:gd name="T71" fmla="*/ 27 h 30"/>
                <a:gd name="T72" fmla="*/ 22 w 30"/>
                <a:gd name="T73" fmla="*/ 27 h 30"/>
                <a:gd name="T74" fmla="*/ 22 w 30"/>
                <a:gd name="T75" fmla="*/ 25 h 30"/>
                <a:gd name="T76" fmla="*/ 16 w 30"/>
                <a:gd name="T77" fmla="*/ 19 h 30"/>
                <a:gd name="T78" fmla="*/ 12 w 30"/>
                <a:gd name="T79" fmla="*/ 18 h 30"/>
                <a:gd name="T80" fmla="*/ 12 w 30"/>
                <a:gd name="T81" fmla="*/ 17 h 30"/>
                <a:gd name="T82" fmla="*/ 16 w 30"/>
                <a:gd name="T83" fmla="*/ 17 h 30"/>
                <a:gd name="T84" fmla="*/ 22 w 30"/>
                <a:gd name="T85" fmla="*/ 13 h 30"/>
                <a:gd name="T86" fmla="*/ 12 w 30"/>
                <a:gd name="T87" fmla="*/ 13 h 30"/>
                <a:gd name="T88" fmla="*/ 12 w 30"/>
                <a:gd name="T89" fmla="*/ 11 h 30"/>
                <a:gd name="T90" fmla="*/ 10 w 30"/>
                <a:gd name="T91" fmla="*/ 11 h 30"/>
                <a:gd name="T92" fmla="*/ 9 w 30"/>
                <a:gd name="T93" fmla="*/ 16 h 30"/>
                <a:gd name="T94" fmla="*/ 11 w 30"/>
                <a:gd name="T95" fmla="*/ 15 h 30"/>
                <a:gd name="T96" fmla="*/ 12 w 30"/>
                <a:gd name="T97" fmla="*/ 15 h 30"/>
                <a:gd name="T98" fmla="*/ 12 w 30"/>
                <a:gd name="T99" fmla="*/ 17 h 30"/>
                <a:gd name="T100" fmla="*/ 9 w 30"/>
                <a:gd name="T101" fmla="*/ 18 h 30"/>
                <a:gd name="T102" fmla="*/ 9 w 30"/>
                <a:gd name="T103" fmla="*/ 27 h 30"/>
                <a:gd name="T104" fmla="*/ 6 w 30"/>
                <a:gd name="T105" fmla="*/ 30 h 30"/>
                <a:gd name="T106" fmla="*/ 6 w 30"/>
                <a:gd name="T107" fmla="*/ 24 h 30"/>
                <a:gd name="T108" fmla="*/ 5 w 30"/>
                <a:gd name="T109" fmla="*/ 20 h 30"/>
                <a:gd name="T110" fmla="*/ 0 w 30"/>
                <a:gd name="T111" fmla="*/ 19 h 30"/>
                <a:gd name="T112" fmla="*/ 5 w 30"/>
                <a:gd name="T113" fmla="*/ 17 h 30"/>
                <a:gd name="T114" fmla="*/ 6 w 30"/>
                <a:gd name="T115" fmla="*/ 11 h 30"/>
                <a:gd name="T116" fmla="*/ 2 w 30"/>
                <a:gd name="T117" fmla="*/ 15 h 30"/>
                <a:gd name="T118" fmla="*/ 14 w 30"/>
                <a:gd name="T119" fmla="*/ 21 h 30"/>
                <a:gd name="T120" fmla="*/ 18 w 30"/>
                <a:gd name="T121" fmla="*/ 25 h 30"/>
                <a:gd name="T122" fmla="*/ 15 w 30"/>
                <a:gd name="T123" fmla="*/ 25 h 30"/>
                <a:gd name="T124" fmla="*/ 14 w 30"/>
                <a:gd name="T12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30"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0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10"/>
                    <a:pt x="12" y="11"/>
                  </a:cubicBezTo>
                  <a:cubicBezTo>
                    <a:pt x="13" y="11"/>
                    <a:pt x="14" y="11"/>
                    <a:pt x="15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23" y="29"/>
                    <a:pt x="22" y="30"/>
                    <a:pt x="19" y="30"/>
                  </a:cubicBezTo>
                  <a:cubicBezTo>
                    <a:pt x="19" y="30"/>
                    <a:pt x="19" y="30"/>
                    <a:pt x="19" y="29"/>
                  </a:cubicBezTo>
                  <a:cubicBezTo>
                    <a:pt x="19" y="29"/>
                    <a:pt x="19" y="28"/>
                    <a:pt x="18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3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5" y="17"/>
                    <a:pt x="16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9" y="26"/>
                    <a:pt x="9" y="2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7" y="30"/>
                    <a:pt x="6" y="30"/>
                  </a:cubicBezTo>
                  <a:cubicBezTo>
                    <a:pt x="6" y="29"/>
                    <a:pt x="6" y="28"/>
                    <a:pt x="6" y="27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4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1" y="14"/>
                    <a:pt x="0" y="14"/>
                  </a:cubicBezTo>
                  <a:close/>
                  <a:moveTo>
                    <a:pt x="14" y="21"/>
                  </a:moveTo>
                  <a:cubicBezTo>
                    <a:pt x="15" y="21"/>
                    <a:pt x="15" y="21"/>
                    <a:pt x="16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6" y="25"/>
                    <a:pt x="16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3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874"/>
            <p:cNvSpPr>
              <a:spLocks noEditPoints="1"/>
            </p:cNvSpPr>
            <p:nvPr/>
          </p:nvSpPr>
          <p:spPr bwMode="auto">
            <a:xfrm>
              <a:off x="4420" y="2819"/>
              <a:ext cx="43" cy="43"/>
            </a:xfrm>
            <a:custGeom>
              <a:avLst/>
              <a:gdLst>
                <a:gd name="T0" fmla="*/ 1 w 30"/>
                <a:gd name="T1" fmla="*/ 26 h 30"/>
                <a:gd name="T2" fmla="*/ 4 w 30"/>
                <a:gd name="T3" fmla="*/ 19 h 30"/>
                <a:gd name="T4" fmla="*/ 3 w 30"/>
                <a:gd name="T5" fmla="*/ 15 h 30"/>
                <a:gd name="T6" fmla="*/ 6 w 30"/>
                <a:gd name="T7" fmla="*/ 15 h 30"/>
                <a:gd name="T8" fmla="*/ 6 w 30"/>
                <a:gd name="T9" fmla="*/ 19 h 30"/>
                <a:gd name="T10" fmla="*/ 9 w 30"/>
                <a:gd name="T11" fmla="*/ 25 h 30"/>
                <a:gd name="T12" fmla="*/ 7 w 30"/>
                <a:gd name="T13" fmla="*/ 12 h 30"/>
                <a:gd name="T14" fmla="*/ 1 w 30"/>
                <a:gd name="T15" fmla="*/ 11 h 30"/>
                <a:gd name="T16" fmla="*/ 0 w 30"/>
                <a:gd name="T17" fmla="*/ 9 h 30"/>
                <a:gd name="T18" fmla="*/ 18 w 30"/>
                <a:gd name="T19" fmla="*/ 9 h 30"/>
                <a:gd name="T20" fmla="*/ 17 w 30"/>
                <a:gd name="T21" fmla="*/ 3 h 30"/>
                <a:gd name="T22" fmla="*/ 20 w 30"/>
                <a:gd name="T23" fmla="*/ 1 h 30"/>
                <a:gd name="T24" fmla="*/ 20 w 30"/>
                <a:gd name="T25" fmla="*/ 5 h 30"/>
                <a:gd name="T26" fmla="*/ 20 w 30"/>
                <a:gd name="T27" fmla="*/ 8 h 30"/>
                <a:gd name="T28" fmla="*/ 23 w 30"/>
                <a:gd name="T29" fmla="*/ 9 h 30"/>
                <a:gd name="T30" fmla="*/ 29 w 30"/>
                <a:gd name="T31" fmla="*/ 10 h 30"/>
                <a:gd name="T32" fmla="*/ 29 w 30"/>
                <a:gd name="T33" fmla="*/ 12 h 30"/>
                <a:gd name="T34" fmla="*/ 21 w 30"/>
                <a:gd name="T35" fmla="*/ 12 h 30"/>
                <a:gd name="T36" fmla="*/ 23 w 30"/>
                <a:gd name="T37" fmla="*/ 21 h 30"/>
                <a:gd name="T38" fmla="*/ 27 w 30"/>
                <a:gd name="T39" fmla="*/ 26 h 30"/>
                <a:gd name="T40" fmla="*/ 27 w 30"/>
                <a:gd name="T41" fmla="*/ 25 h 30"/>
                <a:gd name="T42" fmla="*/ 28 w 30"/>
                <a:gd name="T43" fmla="*/ 23 h 30"/>
                <a:gd name="T44" fmla="*/ 30 w 30"/>
                <a:gd name="T45" fmla="*/ 25 h 30"/>
                <a:gd name="T46" fmla="*/ 28 w 30"/>
                <a:gd name="T47" fmla="*/ 30 h 30"/>
                <a:gd name="T48" fmla="*/ 23 w 30"/>
                <a:gd name="T49" fmla="*/ 27 h 30"/>
                <a:gd name="T50" fmla="*/ 20 w 30"/>
                <a:gd name="T51" fmla="*/ 21 h 30"/>
                <a:gd name="T52" fmla="*/ 18 w 30"/>
                <a:gd name="T53" fmla="*/ 14 h 30"/>
                <a:gd name="T54" fmla="*/ 12 w 30"/>
                <a:gd name="T55" fmla="*/ 12 h 30"/>
                <a:gd name="T56" fmla="*/ 14 w 30"/>
                <a:gd name="T57" fmla="*/ 16 h 30"/>
                <a:gd name="T58" fmla="*/ 17 w 30"/>
                <a:gd name="T59" fmla="*/ 17 h 30"/>
                <a:gd name="T60" fmla="*/ 17 w 30"/>
                <a:gd name="T61" fmla="*/ 19 h 30"/>
                <a:gd name="T62" fmla="*/ 12 w 30"/>
                <a:gd name="T63" fmla="*/ 19 h 30"/>
                <a:gd name="T64" fmla="*/ 15 w 30"/>
                <a:gd name="T65" fmla="*/ 24 h 30"/>
                <a:gd name="T66" fmla="*/ 18 w 30"/>
                <a:gd name="T67" fmla="*/ 24 h 30"/>
                <a:gd name="T68" fmla="*/ 18 w 30"/>
                <a:gd name="T69" fmla="*/ 26 h 30"/>
                <a:gd name="T70" fmla="*/ 9 w 30"/>
                <a:gd name="T71" fmla="*/ 27 h 30"/>
                <a:gd name="T72" fmla="*/ 1 w 30"/>
                <a:gd name="T73" fmla="*/ 29 h 30"/>
                <a:gd name="T74" fmla="*/ 3 w 30"/>
                <a:gd name="T75" fmla="*/ 4 h 30"/>
                <a:gd name="T76" fmla="*/ 12 w 30"/>
                <a:gd name="T77" fmla="*/ 4 h 30"/>
                <a:gd name="T78" fmla="*/ 15 w 30"/>
                <a:gd name="T79" fmla="*/ 4 h 30"/>
                <a:gd name="T80" fmla="*/ 15 w 30"/>
                <a:gd name="T81" fmla="*/ 5 h 30"/>
                <a:gd name="T82" fmla="*/ 12 w 30"/>
                <a:gd name="T83" fmla="*/ 6 h 30"/>
                <a:gd name="T84" fmla="*/ 3 w 30"/>
                <a:gd name="T85" fmla="*/ 6 h 30"/>
                <a:gd name="T86" fmla="*/ 3 w 30"/>
                <a:gd name="T87" fmla="*/ 5 h 30"/>
                <a:gd name="T88" fmla="*/ 22 w 30"/>
                <a:gd name="T89" fmla="*/ 4 h 30"/>
                <a:gd name="T90" fmla="*/ 28 w 30"/>
                <a:gd name="T91" fmla="*/ 6 h 30"/>
                <a:gd name="T92" fmla="*/ 25 w 30"/>
                <a:gd name="T93" fmla="*/ 7 h 30"/>
                <a:gd name="T94" fmla="*/ 23 w 30"/>
                <a:gd name="T95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30">
                  <a:moveTo>
                    <a:pt x="0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4" y="2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4" y="12"/>
                    <a:pt x="0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3" y="9"/>
                    <a:pt x="6" y="9"/>
                    <a:pt x="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7" y="6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6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6" y="12"/>
                    <a:pt x="24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5"/>
                    <a:pt x="21" y="17"/>
                  </a:cubicBezTo>
                  <a:cubicBezTo>
                    <a:pt x="22" y="18"/>
                    <a:pt x="22" y="20"/>
                    <a:pt x="23" y="21"/>
                  </a:cubicBezTo>
                  <a:cubicBezTo>
                    <a:pt x="23" y="23"/>
                    <a:pt x="24" y="24"/>
                    <a:pt x="25" y="25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9" y="24"/>
                    <a:pt x="29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6"/>
                    <a:pt x="30" y="27"/>
                    <a:pt x="29" y="28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0"/>
                    <a:pt x="27" y="30"/>
                    <a:pt x="26" y="30"/>
                  </a:cubicBezTo>
                  <a:cubicBezTo>
                    <a:pt x="25" y="29"/>
                    <a:pt x="24" y="29"/>
                    <a:pt x="23" y="27"/>
                  </a:cubicBezTo>
                  <a:cubicBezTo>
                    <a:pt x="22" y="26"/>
                    <a:pt x="21" y="25"/>
                    <a:pt x="21" y="24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19" y="19"/>
                    <a:pt x="19" y="18"/>
                    <a:pt x="19" y="16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3" y="27"/>
                    <a:pt x="9" y="27"/>
                  </a:cubicBezTo>
                  <a:cubicBezTo>
                    <a:pt x="6" y="28"/>
                    <a:pt x="4" y="29"/>
                    <a:pt x="3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7"/>
                    <a:pt x="0" y="26"/>
                  </a:cubicBezTo>
                  <a:close/>
                  <a:moveTo>
                    <a:pt x="3" y="4"/>
                  </a:moveTo>
                  <a:cubicBezTo>
                    <a:pt x="5" y="4"/>
                    <a:pt x="6" y="4"/>
                    <a:pt x="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6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2" y="4"/>
                    <a:pt x="22" y="4"/>
                    <a:pt x="2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875"/>
            <p:cNvSpPr>
              <a:spLocks noEditPoints="1"/>
            </p:cNvSpPr>
            <p:nvPr/>
          </p:nvSpPr>
          <p:spPr bwMode="auto">
            <a:xfrm>
              <a:off x="4466" y="2819"/>
              <a:ext cx="42" cy="41"/>
            </a:xfrm>
            <a:custGeom>
              <a:avLst/>
              <a:gdLst>
                <a:gd name="T0" fmla="*/ 11 w 30"/>
                <a:gd name="T1" fmla="*/ 5 h 29"/>
                <a:gd name="T2" fmla="*/ 11 w 30"/>
                <a:gd name="T3" fmla="*/ 4 h 29"/>
                <a:gd name="T4" fmla="*/ 11 w 30"/>
                <a:gd name="T5" fmla="*/ 2 h 29"/>
                <a:gd name="T6" fmla="*/ 22 w 30"/>
                <a:gd name="T7" fmla="*/ 3 h 29"/>
                <a:gd name="T8" fmla="*/ 24 w 30"/>
                <a:gd name="T9" fmla="*/ 11 h 29"/>
                <a:gd name="T10" fmla="*/ 20 w 30"/>
                <a:gd name="T11" fmla="*/ 20 h 29"/>
                <a:gd name="T12" fmla="*/ 29 w 30"/>
                <a:gd name="T13" fmla="*/ 26 h 29"/>
                <a:gd name="T14" fmla="*/ 29 w 30"/>
                <a:gd name="T15" fmla="*/ 27 h 29"/>
                <a:gd name="T16" fmla="*/ 26 w 30"/>
                <a:gd name="T17" fmla="*/ 29 h 29"/>
                <a:gd name="T18" fmla="*/ 19 w 30"/>
                <a:gd name="T19" fmla="*/ 23 h 29"/>
                <a:gd name="T20" fmla="*/ 11 w 30"/>
                <a:gd name="T21" fmla="*/ 28 h 29"/>
                <a:gd name="T22" fmla="*/ 10 w 30"/>
                <a:gd name="T23" fmla="*/ 29 h 29"/>
                <a:gd name="T24" fmla="*/ 7 w 30"/>
                <a:gd name="T25" fmla="*/ 26 h 29"/>
                <a:gd name="T26" fmla="*/ 13 w 30"/>
                <a:gd name="T27" fmla="*/ 23 h 29"/>
                <a:gd name="T28" fmla="*/ 16 w 30"/>
                <a:gd name="T29" fmla="*/ 19 h 29"/>
                <a:gd name="T30" fmla="*/ 13 w 30"/>
                <a:gd name="T31" fmla="*/ 12 h 29"/>
                <a:gd name="T32" fmla="*/ 12 w 30"/>
                <a:gd name="T33" fmla="*/ 5 h 29"/>
                <a:gd name="T34" fmla="*/ 15 w 30"/>
                <a:gd name="T35" fmla="*/ 6 h 29"/>
                <a:gd name="T36" fmla="*/ 19 w 30"/>
                <a:gd name="T37" fmla="*/ 18 h 29"/>
                <a:gd name="T38" fmla="*/ 21 w 30"/>
                <a:gd name="T39" fmla="*/ 12 h 29"/>
                <a:gd name="T40" fmla="*/ 23 w 30"/>
                <a:gd name="T41" fmla="*/ 6 h 29"/>
                <a:gd name="T42" fmla="*/ 23 w 30"/>
                <a:gd name="T43" fmla="*/ 5 h 29"/>
                <a:gd name="T44" fmla="*/ 0 w 30"/>
                <a:gd name="T45" fmla="*/ 10 h 29"/>
                <a:gd name="T46" fmla="*/ 8 w 30"/>
                <a:gd name="T47" fmla="*/ 11 h 29"/>
                <a:gd name="T48" fmla="*/ 6 w 30"/>
                <a:gd name="T49" fmla="*/ 13 h 29"/>
                <a:gd name="T50" fmla="*/ 1 w 30"/>
                <a:gd name="T51" fmla="*/ 10 h 29"/>
                <a:gd name="T52" fmla="*/ 1 w 30"/>
                <a:gd name="T53" fmla="*/ 28 h 29"/>
                <a:gd name="T54" fmla="*/ 3 w 30"/>
                <a:gd name="T55" fmla="*/ 23 h 29"/>
                <a:gd name="T56" fmla="*/ 6 w 30"/>
                <a:gd name="T57" fmla="*/ 16 h 29"/>
                <a:gd name="T58" fmla="*/ 8 w 30"/>
                <a:gd name="T59" fmla="*/ 19 h 29"/>
                <a:gd name="T60" fmla="*/ 5 w 30"/>
                <a:gd name="T61" fmla="*/ 28 h 29"/>
                <a:gd name="T62" fmla="*/ 1 w 30"/>
                <a:gd name="T63" fmla="*/ 28 h 29"/>
                <a:gd name="T64" fmla="*/ 5 w 30"/>
                <a:gd name="T65" fmla="*/ 0 h 29"/>
                <a:gd name="T66" fmla="*/ 8 w 30"/>
                <a:gd name="T67" fmla="*/ 7 h 29"/>
                <a:gd name="T68" fmla="*/ 5 w 30"/>
                <a:gd name="T69" fmla="*/ 5 h 29"/>
                <a:gd name="T70" fmla="*/ 2 w 30"/>
                <a:gd name="T7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9">
                  <a:moveTo>
                    <a:pt x="12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3"/>
                    <a:pt x="25" y="3"/>
                    <a:pt x="27" y="3"/>
                  </a:cubicBezTo>
                  <a:cubicBezTo>
                    <a:pt x="26" y="7"/>
                    <a:pt x="25" y="10"/>
                    <a:pt x="24" y="11"/>
                  </a:cubicBezTo>
                  <a:cubicBezTo>
                    <a:pt x="24" y="13"/>
                    <a:pt x="24" y="14"/>
                    <a:pt x="23" y="15"/>
                  </a:cubicBezTo>
                  <a:cubicBezTo>
                    <a:pt x="22" y="17"/>
                    <a:pt x="22" y="19"/>
                    <a:pt x="20" y="20"/>
                  </a:cubicBezTo>
                  <a:cubicBezTo>
                    <a:pt x="22" y="22"/>
                    <a:pt x="23" y="23"/>
                    <a:pt x="25" y="24"/>
                  </a:cubicBezTo>
                  <a:cubicBezTo>
                    <a:pt x="26" y="25"/>
                    <a:pt x="28" y="25"/>
                    <a:pt x="29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8" y="28"/>
                    <a:pt x="28" y="28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8"/>
                    <a:pt x="24" y="27"/>
                    <a:pt x="23" y="26"/>
                  </a:cubicBezTo>
                  <a:cubicBezTo>
                    <a:pt x="22" y="25"/>
                    <a:pt x="20" y="24"/>
                    <a:pt x="19" y="23"/>
                  </a:cubicBezTo>
                  <a:cubicBezTo>
                    <a:pt x="17" y="24"/>
                    <a:pt x="15" y="26"/>
                    <a:pt x="14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8"/>
                    <a:pt x="8" y="27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10" y="25"/>
                  </a:cubicBezTo>
                  <a:cubicBezTo>
                    <a:pt x="11" y="25"/>
                    <a:pt x="12" y="24"/>
                    <a:pt x="13" y="23"/>
                  </a:cubicBezTo>
                  <a:cubicBezTo>
                    <a:pt x="15" y="22"/>
                    <a:pt x="16" y="22"/>
                    <a:pt x="17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5" y="18"/>
                    <a:pt x="15" y="17"/>
                    <a:pt x="14" y="16"/>
                  </a:cubicBezTo>
                  <a:cubicBezTo>
                    <a:pt x="14" y="14"/>
                    <a:pt x="13" y="13"/>
                    <a:pt x="13" y="12"/>
                  </a:cubicBezTo>
                  <a:cubicBezTo>
                    <a:pt x="13" y="11"/>
                    <a:pt x="12" y="9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5" y="5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2"/>
                    <a:pt x="17" y="15"/>
                    <a:pt x="19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20" y="15"/>
                    <a:pt x="21" y="14"/>
                    <a:pt x="21" y="12"/>
                  </a:cubicBezTo>
                  <a:cubicBezTo>
                    <a:pt x="22" y="11"/>
                    <a:pt x="22" y="10"/>
                    <a:pt x="22" y="9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0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2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1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3" y="25"/>
                    <a:pt x="3" y="23"/>
                  </a:cubicBezTo>
                  <a:cubicBezTo>
                    <a:pt x="4" y="22"/>
                    <a:pt x="5" y="19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6" y="25"/>
                    <a:pt x="6" y="26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2" y="28"/>
                    <a:pt x="1" y="28"/>
                  </a:cubicBezTo>
                  <a:close/>
                  <a:moveTo>
                    <a:pt x="2" y="3"/>
                  </a:moveTo>
                  <a:cubicBezTo>
                    <a:pt x="3" y="2"/>
                    <a:pt x="4" y="1"/>
                    <a:pt x="5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6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876"/>
            <p:cNvSpPr>
              <a:spLocks noEditPoints="1"/>
            </p:cNvSpPr>
            <p:nvPr/>
          </p:nvSpPr>
          <p:spPr bwMode="auto">
            <a:xfrm>
              <a:off x="4541" y="3047"/>
              <a:ext cx="39" cy="44"/>
            </a:xfrm>
            <a:custGeom>
              <a:avLst/>
              <a:gdLst>
                <a:gd name="T0" fmla="*/ 0 w 28"/>
                <a:gd name="T1" fmla="*/ 6 h 31"/>
                <a:gd name="T2" fmla="*/ 0 w 28"/>
                <a:gd name="T3" fmla="*/ 4 h 31"/>
                <a:gd name="T4" fmla="*/ 12 w 28"/>
                <a:gd name="T5" fmla="*/ 4 h 31"/>
                <a:gd name="T6" fmla="*/ 12 w 28"/>
                <a:gd name="T7" fmla="*/ 3 h 31"/>
                <a:gd name="T8" fmla="*/ 12 w 28"/>
                <a:gd name="T9" fmla="*/ 0 h 31"/>
                <a:gd name="T10" fmla="*/ 15 w 28"/>
                <a:gd name="T11" fmla="*/ 0 h 31"/>
                <a:gd name="T12" fmla="*/ 15 w 28"/>
                <a:gd name="T13" fmla="*/ 3 h 31"/>
                <a:gd name="T14" fmla="*/ 21 w 28"/>
                <a:gd name="T15" fmla="*/ 4 h 31"/>
                <a:gd name="T16" fmla="*/ 28 w 28"/>
                <a:gd name="T17" fmla="*/ 5 h 31"/>
                <a:gd name="T18" fmla="*/ 28 w 28"/>
                <a:gd name="T19" fmla="*/ 7 h 31"/>
                <a:gd name="T20" fmla="*/ 15 w 28"/>
                <a:gd name="T21" fmla="*/ 7 h 31"/>
                <a:gd name="T22" fmla="*/ 22 w 28"/>
                <a:gd name="T23" fmla="*/ 9 h 31"/>
                <a:gd name="T24" fmla="*/ 25 w 28"/>
                <a:gd name="T25" fmla="*/ 11 h 31"/>
                <a:gd name="T26" fmla="*/ 25 w 28"/>
                <a:gd name="T27" fmla="*/ 27 h 31"/>
                <a:gd name="T28" fmla="*/ 24 w 28"/>
                <a:gd name="T29" fmla="*/ 30 h 31"/>
                <a:gd name="T30" fmla="*/ 20 w 28"/>
                <a:gd name="T31" fmla="*/ 30 h 31"/>
                <a:gd name="T32" fmla="*/ 18 w 28"/>
                <a:gd name="T33" fmla="*/ 27 h 31"/>
                <a:gd name="T34" fmla="*/ 22 w 28"/>
                <a:gd name="T35" fmla="*/ 27 h 31"/>
                <a:gd name="T36" fmla="*/ 23 w 28"/>
                <a:gd name="T37" fmla="*/ 12 h 31"/>
                <a:gd name="T38" fmla="*/ 4 w 28"/>
                <a:gd name="T39" fmla="*/ 25 h 31"/>
                <a:gd name="T40" fmla="*/ 5 w 28"/>
                <a:gd name="T41" fmla="*/ 30 h 31"/>
                <a:gd name="T42" fmla="*/ 2 w 28"/>
                <a:gd name="T43" fmla="*/ 28 h 31"/>
                <a:gd name="T44" fmla="*/ 2 w 28"/>
                <a:gd name="T45" fmla="*/ 12 h 31"/>
                <a:gd name="T46" fmla="*/ 2 w 28"/>
                <a:gd name="T47" fmla="*/ 9 h 31"/>
                <a:gd name="T48" fmla="*/ 12 w 28"/>
                <a:gd name="T49" fmla="*/ 9 h 31"/>
                <a:gd name="T50" fmla="*/ 7 w 28"/>
                <a:gd name="T51" fmla="*/ 7 h 31"/>
                <a:gd name="T52" fmla="*/ 5 w 28"/>
                <a:gd name="T53" fmla="*/ 21 h 31"/>
                <a:gd name="T54" fmla="*/ 12 w 28"/>
                <a:gd name="T55" fmla="*/ 21 h 31"/>
                <a:gd name="T56" fmla="*/ 9 w 28"/>
                <a:gd name="T57" fmla="*/ 19 h 31"/>
                <a:gd name="T58" fmla="*/ 6 w 28"/>
                <a:gd name="T59" fmla="*/ 18 h 31"/>
                <a:gd name="T60" fmla="*/ 6 w 28"/>
                <a:gd name="T61" fmla="*/ 17 h 31"/>
                <a:gd name="T62" fmla="*/ 10 w 28"/>
                <a:gd name="T63" fmla="*/ 17 h 31"/>
                <a:gd name="T64" fmla="*/ 10 w 28"/>
                <a:gd name="T65" fmla="*/ 15 h 31"/>
                <a:gd name="T66" fmla="*/ 8 w 28"/>
                <a:gd name="T67" fmla="*/ 13 h 31"/>
                <a:gd name="T68" fmla="*/ 13 w 28"/>
                <a:gd name="T69" fmla="*/ 16 h 31"/>
                <a:gd name="T70" fmla="*/ 14 w 28"/>
                <a:gd name="T71" fmla="*/ 17 h 31"/>
                <a:gd name="T72" fmla="*/ 16 w 28"/>
                <a:gd name="T73" fmla="*/ 13 h 31"/>
                <a:gd name="T74" fmla="*/ 19 w 28"/>
                <a:gd name="T75" fmla="*/ 13 h 31"/>
                <a:gd name="T76" fmla="*/ 17 w 28"/>
                <a:gd name="T77" fmla="*/ 17 h 31"/>
                <a:gd name="T78" fmla="*/ 21 w 28"/>
                <a:gd name="T79" fmla="*/ 17 h 31"/>
                <a:gd name="T80" fmla="*/ 21 w 28"/>
                <a:gd name="T81" fmla="*/ 18 h 31"/>
                <a:gd name="T82" fmla="*/ 18 w 28"/>
                <a:gd name="T83" fmla="*/ 19 h 31"/>
                <a:gd name="T84" fmla="*/ 15 w 28"/>
                <a:gd name="T85" fmla="*/ 21 h 31"/>
                <a:gd name="T86" fmla="*/ 22 w 28"/>
                <a:gd name="T87" fmla="*/ 21 h 31"/>
                <a:gd name="T88" fmla="*/ 22 w 28"/>
                <a:gd name="T89" fmla="*/ 22 h 31"/>
                <a:gd name="T90" fmla="*/ 18 w 28"/>
                <a:gd name="T91" fmla="*/ 23 h 31"/>
                <a:gd name="T92" fmla="*/ 15 w 28"/>
                <a:gd name="T93" fmla="*/ 26 h 31"/>
                <a:gd name="T94" fmla="*/ 15 w 28"/>
                <a:gd name="T95" fmla="*/ 29 h 31"/>
                <a:gd name="T96" fmla="*/ 13 w 28"/>
                <a:gd name="T97" fmla="*/ 29 h 31"/>
                <a:gd name="T98" fmla="*/ 12 w 28"/>
                <a:gd name="T99" fmla="*/ 27 h 31"/>
                <a:gd name="T100" fmla="*/ 12 w 28"/>
                <a:gd name="T101" fmla="*/ 23 h 31"/>
                <a:gd name="T102" fmla="*/ 5 w 28"/>
                <a:gd name="T103" fmla="*/ 24 h 31"/>
                <a:gd name="T104" fmla="*/ 5 w 28"/>
                <a:gd name="T105" fmla="*/ 22 h 31"/>
                <a:gd name="T106" fmla="*/ 5 w 28"/>
                <a:gd name="T10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31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4" y="4"/>
                    <a:pt x="7" y="4"/>
                    <a:pt x="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4" y="4"/>
                    <a:pt x="28" y="4"/>
                  </a:cubicBezTo>
                  <a:cubicBezTo>
                    <a:pt x="28" y="4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6"/>
                    <a:pt x="28" y="7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9"/>
                    <a:pt x="26" y="9"/>
                  </a:cubicBezTo>
                  <a:cubicBezTo>
                    <a:pt x="26" y="10"/>
                    <a:pt x="25" y="11"/>
                    <a:pt x="25" y="11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0"/>
                    <a:pt x="22" y="30"/>
                    <a:pt x="20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19" y="28"/>
                  </a:cubicBezTo>
                  <a:cubicBezTo>
                    <a:pt x="19" y="28"/>
                    <a:pt x="19" y="27"/>
                    <a:pt x="18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7"/>
                    <a:pt x="2" y="27"/>
                    <a:pt x="2" y="2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7"/>
                    <a:pt x="3" y="7"/>
                    <a:pt x="0" y="7"/>
                  </a:cubicBezTo>
                  <a:close/>
                  <a:moveTo>
                    <a:pt x="5" y="21"/>
                  </a:moveTo>
                  <a:cubicBezTo>
                    <a:pt x="6" y="21"/>
                    <a:pt x="8" y="21"/>
                    <a:pt x="9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7" y="16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20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6" y="23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877"/>
            <p:cNvSpPr>
              <a:spLocks noEditPoints="1"/>
            </p:cNvSpPr>
            <p:nvPr/>
          </p:nvSpPr>
          <p:spPr bwMode="auto">
            <a:xfrm>
              <a:off x="4589" y="3050"/>
              <a:ext cx="34" cy="40"/>
            </a:xfrm>
            <a:custGeom>
              <a:avLst/>
              <a:gdLst>
                <a:gd name="T0" fmla="*/ 0 w 24"/>
                <a:gd name="T1" fmla="*/ 28 h 28"/>
                <a:gd name="T2" fmla="*/ 0 w 24"/>
                <a:gd name="T3" fmla="*/ 26 h 28"/>
                <a:gd name="T4" fmla="*/ 0 w 24"/>
                <a:gd name="T5" fmla="*/ 25 h 28"/>
                <a:gd name="T6" fmla="*/ 0 w 24"/>
                <a:gd name="T7" fmla="*/ 16 h 28"/>
                <a:gd name="T8" fmla="*/ 0 w 24"/>
                <a:gd name="T9" fmla="*/ 14 h 28"/>
                <a:gd name="T10" fmla="*/ 0 w 24"/>
                <a:gd name="T11" fmla="*/ 13 h 28"/>
                <a:gd name="T12" fmla="*/ 3 w 24"/>
                <a:gd name="T13" fmla="*/ 13 h 28"/>
                <a:gd name="T14" fmla="*/ 21 w 24"/>
                <a:gd name="T15" fmla="*/ 13 h 28"/>
                <a:gd name="T16" fmla="*/ 24 w 24"/>
                <a:gd name="T17" fmla="*/ 13 h 28"/>
                <a:gd name="T18" fmla="*/ 24 w 24"/>
                <a:gd name="T19" fmla="*/ 14 h 28"/>
                <a:gd name="T20" fmla="*/ 24 w 24"/>
                <a:gd name="T21" fmla="*/ 16 h 28"/>
                <a:gd name="T22" fmla="*/ 24 w 24"/>
                <a:gd name="T23" fmla="*/ 25 h 28"/>
                <a:gd name="T24" fmla="*/ 24 w 24"/>
                <a:gd name="T25" fmla="*/ 26 h 28"/>
                <a:gd name="T26" fmla="*/ 24 w 24"/>
                <a:gd name="T27" fmla="*/ 28 h 28"/>
                <a:gd name="T28" fmla="*/ 21 w 24"/>
                <a:gd name="T29" fmla="*/ 28 h 28"/>
                <a:gd name="T30" fmla="*/ 21 w 24"/>
                <a:gd name="T31" fmla="*/ 25 h 28"/>
                <a:gd name="T32" fmla="*/ 3 w 24"/>
                <a:gd name="T33" fmla="*/ 25 h 28"/>
                <a:gd name="T34" fmla="*/ 3 w 24"/>
                <a:gd name="T35" fmla="*/ 28 h 28"/>
                <a:gd name="T36" fmla="*/ 0 w 24"/>
                <a:gd name="T37" fmla="*/ 28 h 28"/>
                <a:gd name="T38" fmla="*/ 21 w 24"/>
                <a:gd name="T39" fmla="*/ 23 h 28"/>
                <a:gd name="T40" fmla="*/ 21 w 24"/>
                <a:gd name="T41" fmla="*/ 20 h 28"/>
                <a:gd name="T42" fmla="*/ 3 w 24"/>
                <a:gd name="T43" fmla="*/ 20 h 28"/>
                <a:gd name="T44" fmla="*/ 3 w 24"/>
                <a:gd name="T45" fmla="*/ 23 h 28"/>
                <a:gd name="T46" fmla="*/ 21 w 24"/>
                <a:gd name="T47" fmla="*/ 23 h 28"/>
                <a:gd name="T48" fmla="*/ 3 w 24"/>
                <a:gd name="T49" fmla="*/ 18 h 28"/>
                <a:gd name="T50" fmla="*/ 21 w 24"/>
                <a:gd name="T51" fmla="*/ 18 h 28"/>
                <a:gd name="T52" fmla="*/ 21 w 24"/>
                <a:gd name="T53" fmla="*/ 16 h 28"/>
                <a:gd name="T54" fmla="*/ 3 w 24"/>
                <a:gd name="T55" fmla="*/ 16 h 28"/>
                <a:gd name="T56" fmla="*/ 3 w 24"/>
                <a:gd name="T57" fmla="*/ 18 h 28"/>
                <a:gd name="T58" fmla="*/ 2 w 24"/>
                <a:gd name="T59" fmla="*/ 11 h 28"/>
                <a:gd name="T60" fmla="*/ 2 w 24"/>
                <a:gd name="T61" fmla="*/ 10 h 28"/>
                <a:gd name="T62" fmla="*/ 2 w 24"/>
                <a:gd name="T63" fmla="*/ 9 h 28"/>
                <a:gd name="T64" fmla="*/ 2 w 24"/>
                <a:gd name="T65" fmla="*/ 2 h 28"/>
                <a:gd name="T66" fmla="*/ 2 w 24"/>
                <a:gd name="T67" fmla="*/ 1 h 28"/>
                <a:gd name="T68" fmla="*/ 2 w 24"/>
                <a:gd name="T69" fmla="*/ 0 h 28"/>
                <a:gd name="T70" fmla="*/ 4 w 24"/>
                <a:gd name="T71" fmla="*/ 0 h 28"/>
                <a:gd name="T72" fmla="*/ 19 w 24"/>
                <a:gd name="T73" fmla="*/ 0 h 28"/>
                <a:gd name="T74" fmla="*/ 22 w 24"/>
                <a:gd name="T75" fmla="*/ 0 h 28"/>
                <a:gd name="T76" fmla="*/ 22 w 24"/>
                <a:gd name="T77" fmla="*/ 1 h 28"/>
                <a:gd name="T78" fmla="*/ 22 w 24"/>
                <a:gd name="T79" fmla="*/ 2 h 28"/>
                <a:gd name="T80" fmla="*/ 22 w 24"/>
                <a:gd name="T81" fmla="*/ 9 h 28"/>
                <a:gd name="T82" fmla="*/ 22 w 24"/>
                <a:gd name="T83" fmla="*/ 10 h 28"/>
                <a:gd name="T84" fmla="*/ 22 w 24"/>
                <a:gd name="T85" fmla="*/ 11 h 28"/>
                <a:gd name="T86" fmla="*/ 19 w 24"/>
                <a:gd name="T87" fmla="*/ 11 h 28"/>
                <a:gd name="T88" fmla="*/ 4 w 24"/>
                <a:gd name="T89" fmla="*/ 11 h 28"/>
                <a:gd name="T90" fmla="*/ 2 w 24"/>
                <a:gd name="T91" fmla="*/ 11 h 28"/>
                <a:gd name="T92" fmla="*/ 4 w 24"/>
                <a:gd name="T93" fmla="*/ 9 h 28"/>
                <a:gd name="T94" fmla="*/ 19 w 24"/>
                <a:gd name="T95" fmla="*/ 9 h 28"/>
                <a:gd name="T96" fmla="*/ 19 w 24"/>
                <a:gd name="T97" fmla="*/ 7 h 28"/>
                <a:gd name="T98" fmla="*/ 4 w 24"/>
                <a:gd name="T99" fmla="*/ 7 h 28"/>
                <a:gd name="T100" fmla="*/ 4 w 24"/>
                <a:gd name="T101" fmla="*/ 9 h 28"/>
                <a:gd name="T102" fmla="*/ 4 w 24"/>
                <a:gd name="T103" fmla="*/ 5 h 28"/>
                <a:gd name="T104" fmla="*/ 19 w 24"/>
                <a:gd name="T105" fmla="*/ 5 h 28"/>
                <a:gd name="T106" fmla="*/ 19 w 24"/>
                <a:gd name="T107" fmla="*/ 2 h 28"/>
                <a:gd name="T108" fmla="*/ 4 w 24"/>
                <a:gd name="T109" fmla="*/ 2 h 28"/>
                <a:gd name="T110" fmla="*/ 4 w 24"/>
                <a:gd name="T111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28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2" y="13"/>
                    <a:pt x="3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3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2" y="27"/>
                    <a:pt x="21" y="28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7"/>
                    <a:pt x="1" y="27"/>
                    <a:pt x="0" y="28"/>
                  </a:cubicBezTo>
                  <a:close/>
                  <a:moveTo>
                    <a:pt x="21" y="23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3" y="18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2" y="11"/>
                  </a:cubicBezTo>
                  <a:close/>
                  <a:moveTo>
                    <a:pt x="4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878"/>
            <p:cNvSpPr>
              <a:spLocks noEditPoints="1"/>
            </p:cNvSpPr>
            <p:nvPr/>
          </p:nvSpPr>
          <p:spPr bwMode="auto">
            <a:xfrm>
              <a:off x="4246" y="3122"/>
              <a:ext cx="41" cy="43"/>
            </a:xfrm>
            <a:custGeom>
              <a:avLst/>
              <a:gdLst>
                <a:gd name="T0" fmla="*/ 0 w 29"/>
                <a:gd name="T1" fmla="*/ 15 h 30"/>
                <a:gd name="T2" fmla="*/ 0 w 29"/>
                <a:gd name="T3" fmla="*/ 14 h 30"/>
                <a:gd name="T4" fmla="*/ 0 w 29"/>
                <a:gd name="T5" fmla="*/ 14 h 30"/>
                <a:gd name="T6" fmla="*/ 0 w 29"/>
                <a:gd name="T7" fmla="*/ 13 h 30"/>
                <a:gd name="T8" fmla="*/ 0 w 29"/>
                <a:gd name="T9" fmla="*/ 12 h 30"/>
                <a:gd name="T10" fmla="*/ 3 w 29"/>
                <a:gd name="T11" fmla="*/ 12 h 30"/>
                <a:gd name="T12" fmla="*/ 7 w 29"/>
                <a:gd name="T13" fmla="*/ 12 h 30"/>
                <a:gd name="T14" fmla="*/ 7 w 29"/>
                <a:gd name="T15" fmla="*/ 4 h 30"/>
                <a:gd name="T16" fmla="*/ 7 w 29"/>
                <a:gd name="T17" fmla="*/ 2 h 30"/>
                <a:gd name="T18" fmla="*/ 6 w 29"/>
                <a:gd name="T19" fmla="*/ 0 h 30"/>
                <a:gd name="T20" fmla="*/ 8 w 29"/>
                <a:gd name="T21" fmla="*/ 0 h 30"/>
                <a:gd name="T22" fmla="*/ 10 w 29"/>
                <a:gd name="T23" fmla="*/ 0 h 30"/>
                <a:gd name="T24" fmla="*/ 10 w 29"/>
                <a:gd name="T25" fmla="*/ 2 h 30"/>
                <a:gd name="T26" fmla="*/ 10 w 29"/>
                <a:gd name="T27" fmla="*/ 4 h 30"/>
                <a:gd name="T28" fmla="*/ 10 w 29"/>
                <a:gd name="T29" fmla="*/ 12 h 30"/>
                <a:gd name="T30" fmla="*/ 24 w 29"/>
                <a:gd name="T31" fmla="*/ 12 h 30"/>
                <a:gd name="T32" fmla="*/ 28 w 29"/>
                <a:gd name="T33" fmla="*/ 12 h 30"/>
                <a:gd name="T34" fmla="*/ 28 w 29"/>
                <a:gd name="T35" fmla="*/ 13 h 30"/>
                <a:gd name="T36" fmla="*/ 28 w 29"/>
                <a:gd name="T37" fmla="*/ 14 h 30"/>
                <a:gd name="T38" fmla="*/ 28 w 29"/>
                <a:gd name="T39" fmla="*/ 14 h 30"/>
                <a:gd name="T40" fmla="*/ 28 w 29"/>
                <a:gd name="T41" fmla="*/ 15 h 30"/>
                <a:gd name="T42" fmla="*/ 24 w 29"/>
                <a:gd name="T43" fmla="*/ 15 h 30"/>
                <a:gd name="T44" fmla="*/ 17 w 29"/>
                <a:gd name="T45" fmla="*/ 15 h 30"/>
                <a:gd name="T46" fmla="*/ 19 w 29"/>
                <a:gd name="T47" fmla="*/ 19 h 30"/>
                <a:gd name="T48" fmla="*/ 22 w 29"/>
                <a:gd name="T49" fmla="*/ 22 h 30"/>
                <a:gd name="T50" fmla="*/ 29 w 29"/>
                <a:gd name="T51" fmla="*/ 25 h 30"/>
                <a:gd name="T52" fmla="*/ 29 w 29"/>
                <a:gd name="T53" fmla="*/ 25 h 30"/>
                <a:gd name="T54" fmla="*/ 28 w 29"/>
                <a:gd name="T55" fmla="*/ 26 h 30"/>
                <a:gd name="T56" fmla="*/ 26 w 29"/>
                <a:gd name="T57" fmla="*/ 28 h 30"/>
                <a:gd name="T58" fmla="*/ 26 w 29"/>
                <a:gd name="T59" fmla="*/ 28 h 30"/>
                <a:gd name="T60" fmla="*/ 23 w 29"/>
                <a:gd name="T61" fmla="*/ 27 h 30"/>
                <a:gd name="T62" fmla="*/ 20 w 29"/>
                <a:gd name="T63" fmla="*/ 25 h 30"/>
                <a:gd name="T64" fmla="*/ 17 w 29"/>
                <a:gd name="T65" fmla="*/ 21 h 30"/>
                <a:gd name="T66" fmla="*/ 14 w 29"/>
                <a:gd name="T67" fmla="*/ 15 h 30"/>
                <a:gd name="T68" fmla="*/ 10 w 29"/>
                <a:gd name="T69" fmla="*/ 15 h 30"/>
                <a:gd name="T70" fmla="*/ 10 w 29"/>
                <a:gd name="T71" fmla="*/ 25 h 30"/>
                <a:gd name="T72" fmla="*/ 11 w 29"/>
                <a:gd name="T73" fmla="*/ 24 h 30"/>
                <a:gd name="T74" fmla="*/ 14 w 29"/>
                <a:gd name="T75" fmla="*/ 21 h 30"/>
                <a:gd name="T76" fmla="*/ 15 w 29"/>
                <a:gd name="T77" fmla="*/ 23 h 30"/>
                <a:gd name="T78" fmla="*/ 15 w 29"/>
                <a:gd name="T79" fmla="*/ 24 h 30"/>
                <a:gd name="T80" fmla="*/ 13 w 29"/>
                <a:gd name="T81" fmla="*/ 26 h 30"/>
                <a:gd name="T82" fmla="*/ 8 w 29"/>
                <a:gd name="T83" fmla="*/ 30 h 30"/>
                <a:gd name="T84" fmla="*/ 7 w 29"/>
                <a:gd name="T85" fmla="*/ 30 h 30"/>
                <a:gd name="T86" fmla="*/ 7 w 29"/>
                <a:gd name="T87" fmla="*/ 29 h 30"/>
                <a:gd name="T88" fmla="*/ 5 w 29"/>
                <a:gd name="T89" fmla="*/ 27 h 30"/>
                <a:gd name="T90" fmla="*/ 6 w 29"/>
                <a:gd name="T91" fmla="*/ 26 h 30"/>
                <a:gd name="T92" fmla="*/ 7 w 29"/>
                <a:gd name="T93" fmla="*/ 24 h 30"/>
                <a:gd name="T94" fmla="*/ 7 w 29"/>
                <a:gd name="T95" fmla="*/ 15 h 30"/>
                <a:gd name="T96" fmla="*/ 3 w 29"/>
                <a:gd name="T97" fmla="*/ 15 h 30"/>
                <a:gd name="T98" fmla="*/ 0 w 29"/>
                <a:gd name="T99" fmla="*/ 15 h 30"/>
                <a:gd name="T100" fmla="*/ 12 w 29"/>
                <a:gd name="T101" fmla="*/ 9 h 30"/>
                <a:gd name="T102" fmla="*/ 13 w 29"/>
                <a:gd name="T103" fmla="*/ 9 h 30"/>
                <a:gd name="T104" fmla="*/ 18 w 29"/>
                <a:gd name="T105" fmla="*/ 5 h 30"/>
                <a:gd name="T106" fmla="*/ 21 w 29"/>
                <a:gd name="T107" fmla="*/ 2 h 30"/>
                <a:gd name="T108" fmla="*/ 22 w 29"/>
                <a:gd name="T109" fmla="*/ 1 h 30"/>
                <a:gd name="T110" fmla="*/ 25 w 29"/>
                <a:gd name="T111" fmla="*/ 3 h 30"/>
                <a:gd name="T112" fmla="*/ 23 w 29"/>
                <a:gd name="T113" fmla="*/ 4 h 30"/>
                <a:gd name="T114" fmla="*/ 19 w 29"/>
                <a:gd name="T115" fmla="*/ 7 h 30"/>
                <a:gd name="T116" fmla="*/ 15 w 29"/>
                <a:gd name="T117" fmla="*/ 11 h 30"/>
                <a:gd name="T118" fmla="*/ 14 w 29"/>
                <a:gd name="T119" fmla="*/ 11 h 30"/>
                <a:gd name="T120" fmla="*/ 13 w 29"/>
                <a:gd name="T121" fmla="*/ 11 h 30"/>
                <a:gd name="T122" fmla="*/ 12 w 29"/>
                <a:gd name="T12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" h="30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2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5" y="15"/>
                    <a:pt x="24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19" y="20"/>
                    <a:pt x="20" y="21"/>
                    <a:pt x="22" y="22"/>
                  </a:cubicBezTo>
                  <a:cubicBezTo>
                    <a:pt x="24" y="24"/>
                    <a:pt x="26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8" y="26"/>
                    <a:pt x="28" y="26"/>
                  </a:cubicBezTo>
                  <a:cubicBezTo>
                    <a:pt x="27" y="27"/>
                    <a:pt x="27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7"/>
                    <a:pt x="23" y="27"/>
                  </a:cubicBezTo>
                  <a:cubicBezTo>
                    <a:pt x="23" y="26"/>
                    <a:pt x="21" y="26"/>
                    <a:pt x="20" y="25"/>
                  </a:cubicBezTo>
                  <a:cubicBezTo>
                    <a:pt x="19" y="24"/>
                    <a:pt x="18" y="23"/>
                    <a:pt x="17" y="21"/>
                  </a:cubicBezTo>
                  <a:cubicBezTo>
                    <a:pt x="16" y="19"/>
                    <a:pt x="15" y="17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8"/>
                    <a:pt x="9" y="29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6" y="28"/>
                    <a:pt x="6" y="28"/>
                    <a:pt x="5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7" y="26"/>
                    <a:pt x="7" y="25"/>
                    <a:pt x="7" y="2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  <a:moveTo>
                    <a:pt x="12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4" y="8"/>
                    <a:pt x="16" y="7"/>
                    <a:pt x="18" y="5"/>
                  </a:cubicBezTo>
                  <a:cubicBezTo>
                    <a:pt x="19" y="4"/>
                    <a:pt x="20" y="3"/>
                    <a:pt x="21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4" y="2"/>
                    <a:pt x="25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0"/>
                    <a:pt x="13" y="10"/>
                    <a:pt x="12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879"/>
            <p:cNvSpPr>
              <a:spLocks noEditPoints="1"/>
            </p:cNvSpPr>
            <p:nvPr/>
          </p:nvSpPr>
          <p:spPr bwMode="auto">
            <a:xfrm>
              <a:off x="4292" y="3122"/>
              <a:ext cx="42" cy="43"/>
            </a:xfrm>
            <a:custGeom>
              <a:avLst/>
              <a:gdLst>
                <a:gd name="T0" fmla="*/ 7 w 30"/>
                <a:gd name="T1" fmla="*/ 27 h 30"/>
                <a:gd name="T2" fmla="*/ 20 w 30"/>
                <a:gd name="T3" fmla="*/ 22 h 30"/>
                <a:gd name="T4" fmla="*/ 23 w 30"/>
                <a:gd name="T5" fmla="*/ 16 h 30"/>
                <a:gd name="T6" fmla="*/ 27 w 30"/>
                <a:gd name="T7" fmla="*/ 17 h 30"/>
                <a:gd name="T8" fmla="*/ 19 w 30"/>
                <a:gd name="T9" fmla="*/ 26 h 30"/>
                <a:gd name="T10" fmla="*/ 8 w 30"/>
                <a:gd name="T11" fmla="*/ 30 h 30"/>
                <a:gd name="T12" fmla="*/ 6 w 30"/>
                <a:gd name="T13" fmla="*/ 27 h 30"/>
                <a:gd name="T14" fmla="*/ 8 w 30"/>
                <a:gd name="T15" fmla="*/ 17 h 30"/>
                <a:gd name="T16" fmla="*/ 11 w 30"/>
                <a:gd name="T17" fmla="*/ 8 h 30"/>
                <a:gd name="T18" fmla="*/ 15 w 30"/>
                <a:gd name="T19" fmla="*/ 7 h 30"/>
                <a:gd name="T20" fmla="*/ 13 w 30"/>
                <a:gd name="T21" fmla="*/ 12 h 30"/>
                <a:gd name="T22" fmla="*/ 11 w 30"/>
                <a:gd name="T23" fmla="*/ 18 h 30"/>
                <a:gd name="T24" fmla="*/ 16 w 30"/>
                <a:gd name="T25" fmla="*/ 21 h 30"/>
                <a:gd name="T26" fmla="*/ 17 w 30"/>
                <a:gd name="T27" fmla="*/ 17 h 30"/>
                <a:gd name="T28" fmla="*/ 17 w 30"/>
                <a:gd name="T29" fmla="*/ 2 h 30"/>
                <a:gd name="T30" fmla="*/ 18 w 30"/>
                <a:gd name="T31" fmla="*/ 1 h 30"/>
                <a:gd name="T32" fmla="*/ 20 w 30"/>
                <a:gd name="T33" fmla="*/ 2 h 30"/>
                <a:gd name="T34" fmla="*/ 19 w 30"/>
                <a:gd name="T35" fmla="*/ 17 h 30"/>
                <a:gd name="T36" fmla="*/ 20 w 30"/>
                <a:gd name="T37" fmla="*/ 21 h 30"/>
                <a:gd name="T38" fmla="*/ 21 w 30"/>
                <a:gd name="T39" fmla="*/ 8 h 30"/>
                <a:gd name="T40" fmla="*/ 30 w 30"/>
                <a:gd name="T41" fmla="*/ 13 h 30"/>
                <a:gd name="T42" fmla="*/ 27 w 30"/>
                <a:gd name="T43" fmla="*/ 14 h 30"/>
                <a:gd name="T44" fmla="*/ 21 w 30"/>
                <a:gd name="T45" fmla="*/ 8 h 30"/>
                <a:gd name="T46" fmla="*/ 4 w 30"/>
                <a:gd name="T47" fmla="*/ 1 h 30"/>
                <a:gd name="T48" fmla="*/ 7 w 30"/>
                <a:gd name="T49" fmla="*/ 7 h 30"/>
                <a:gd name="T50" fmla="*/ 3 w 30"/>
                <a:gd name="T51" fmla="*/ 4 h 30"/>
                <a:gd name="T52" fmla="*/ 0 w 30"/>
                <a:gd name="T53" fmla="*/ 11 h 30"/>
                <a:gd name="T54" fmla="*/ 7 w 30"/>
                <a:gd name="T55" fmla="*/ 12 h 30"/>
                <a:gd name="T56" fmla="*/ 5 w 30"/>
                <a:gd name="T57" fmla="*/ 15 h 30"/>
                <a:gd name="T58" fmla="*/ 3 w 30"/>
                <a:gd name="T59" fmla="*/ 13 h 30"/>
                <a:gd name="T60" fmla="*/ 0 w 30"/>
                <a:gd name="T61" fmla="*/ 11 h 30"/>
                <a:gd name="T62" fmla="*/ 1 w 30"/>
                <a:gd name="T63" fmla="*/ 26 h 30"/>
                <a:gd name="T64" fmla="*/ 2 w 30"/>
                <a:gd name="T65" fmla="*/ 22 h 30"/>
                <a:gd name="T66" fmla="*/ 4 w 30"/>
                <a:gd name="T67" fmla="*/ 17 h 30"/>
                <a:gd name="T68" fmla="*/ 5 w 30"/>
                <a:gd name="T69" fmla="*/ 18 h 30"/>
                <a:gd name="T70" fmla="*/ 6 w 30"/>
                <a:gd name="T71" fmla="*/ 20 h 30"/>
                <a:gd name="T72" fmla="*/ 4 w 30"/>
                <a:gd name="T73" fmla="*/ 26 h 30"/>
                <a:gd name="T74" fmla="*/ 0 w 30"/>
                <a:gd name="T7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30">
                  <a:moveTo>
                    <a:pt x="6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9" y="27"/>
                    <a:pt x="11" y="27"/>
                    <a:pt x="14" y="26"/>
                  </a:cubicBezTo>
                  <a:cubicBezTo>
                    <a:pt x="17" y="25"/>
                    <a:pt x="18" y="24"/>
                    <a:pt x="20" y="22"/>
                  </a:cubicBezTo>
                  <a:cubicBezTo>
                    <a:pt x="21" y="21"/>
                    <a:pt x="22" y="20"/>
                    <a:pt x="22" y="19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6"/>
                    <a:pt x="26" y="17"/>
                    <a:pt x="27" y="17"/>
                  </a:cubicBezTo>
                  <a:cubicBezTo>
                    <a:pt x="25" y="19"/>
                    <a:pt x="24" y="21"/>
                    <a:pt x="23" y="22"/>
                  </a:cubicBezTo>
                  <a:cubicBezTo>
                    <a:pt x="22" y="24"/>
                    <a:pt x="21" y="25"/>
                    <a:pt x="19" y="26"/>
                  </a:cubicBezTo>
                  <a:cubicBezTo>
                    <a:pt x="17" y="28"/>
                    <a:pt x="14" y="29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6" y="27"/>
                    <a:pt x="6" y="27"/>
                    <a:pt x="6" y="27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5"/>
                    <a:pt x="10" y="13"/>
                    <a:pt x="11" y="11"/>
                  </a:cubicBezTo>
                  <a:cubicBezTo>
                    <a:pt x="11" y="10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4"/>
                    <a:pt x="12" y="15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9" y="18"/>
                    <a:pt x="8" y="17"/>
                    <a:pt x="8" y="17"/>
                  </a:cubicBezTo>
                  <a:close/>
                  <a:moveTo>
                    <a:pt x="16" y="21"/>
                  </a:moveTo>
                  <a:cubicBezTo>
                    <a:pt x="16" y="20"/>
                    <a:pt x="16" y="20"/>
                    <a:pt x="17" y="19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9" y="1"/>
                    <a:pt x="20" y="0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7" y="21"/>
                    <a:pt x="16" y="21"/>
                  </a:cubicBezTo>
                  <a:close/>
                  <a:moveTo>
                    <a:pt x="21" y="8"/>
                  </a:moveTo>
                  <a:cubicBezTo>
                    <a:pt x="22" y="7"/>
                    <a:pt x="23" y="7"/>
                    <a:pt x="24" y="6"/>
                  </a:cubicBezTo>
                  <a:cubicBezTo>
                    <a:pt x="26" y="8"/>
                    <a:pt x="28" y="11"/>
                    <a:pt x="30" y="13"/>
                  </a:cubicBezTo>
                  <a:cubicBezTo>
                    <a:pt x="29" y="14"/>
                    <a:pt x="28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2"/>
                    <a:pt x="24" y="10"/>
                    <a:pt x="22" y="9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" y="3"/>
                  </a:moveTo>
                  <a:cubicBezTo>
                    <a:pt x="3" y="3"/>
                    <a:pt x="4" y="2"/>
                    <a:pt x="4" y="1"/>
                  </a:cubicBezTo>
                  <a:cubicBezTo>
                    <a:pt x="6" y="3"/>
                    <a:pt x="7" y="4"/>
                    <a:pt x="9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lose/>
                  <a:moveTo>
                    <a:pt x="0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3"/>
                    <a:pt x="3" y="13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0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2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3" y="21"/>
                    <a:pt x="3" y="20"/>
                    <a:pt x="3" y="19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6" y="21"/>
                    <a:pt x="6" y="21"/>
                    <a:pt x="5" y="22"/>
                  </a:cubicBezTo>
                  <a:cubicBezTo>
                    <a:pt x="5" y="23"/>
                    <a:pt x="5" y="24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2" y="28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880"/>
            <p:cNvSpPr>
              <a:spLocks noEditPoints="1"/>
            </p:cNvSpPr>
            <p:nvPr/>
          </p:nvSpPr>
          <p:spPr bwMode="auto">
            <a:xfrm>
              <a:off x="4880" y="3315"/>
              <a:ext cx="42" cy="42"/>
            </a:xfrm>
            <a:custGeom>
              <a:avLst/>
              <a:gdLst>
                <a:gd name="T0" fmla="*/ 2 w 29"/>
                <a:gd name="T1" fmla="*/ 16 h 30"/>
                <a:gd name="T2" fmla="*/ 7 w 29"/>
                <a:gd name="T3" fmla="*/ 9 h 30"/>
                <a:gd name="T4" fmla="*/ 2 w 29"/>
                <a:gd name="T5" fmla="*/ 9 h 30"/>
                <a:gd name="T6" fmla="*/ 1 w 29"/>
                <a:gd name="T7" fmla="*/ 9 h 30"/>
                <a:gd name="T8" fmla="*/ 1 w 29"/>
                <a:gd name="T9" fmla="*/ 8 h 30"/>
                <a:gd name="T10" fmla="*/ 3 w 29"/>
                <a:gd name="T11" fmla="*/ 7 h 30"/>
                <a:gd name="T12" fmla="*/ 11 w 29"/>
                <a:gd name="T13" fmla="*/ 7 h 30"/>
                <a:gd name="T14" fmla="*/ 7 w 29"/>
                <a:gd name="T15" fmla="*/ 13 h 30"/>
                <a:gd name="T16" fmla="*/ 9 w 29"/>
                <a:gd name="T17" fmla="*/ 14 h 30"/>
                <a:gd name="T18" fmla="*/ 12 w 29"/>
                <a:gd name="T19" fmla="*/ 18 h 30"/>
                <a:gd name="T20" fmla="*/ 12 w 29"/>
                <a:gd name="T21" fmla="*/ 15 h 30"/>
                <a:gd name="T22" fmla="*/ 25 w 29"/>
                <a:gd name="T23" fmla="*/ 15 h 30"/>
                <a:gd name="T24" fmla="*/ 28 w 29"/>
                <a:gd name="T25" fmla="*/ 17 h 30"/>
                <a:gd name="T26" fmla="*/ 28 w 29"/>
                <a:gd name="T27" fmla="*/ 26 h 30"/>
                <a:gd name="T28" fmla="*/ 28 w 29"/>
                <a:gd name="T29" fmla="*/ 29 h 30"/>
                <a:gd name="T30" fmla="*/ 26 w 29"/>
                <a:gd name="T31" fmla="*/ 28 h 30"/>
                <a:gd name="T32" fmla="*/ 14 w 29"/>
                <a:gd name="T33" fmla="*/ 28 h 30"/>
                <a:gd name="T34" fmla="*/ 14 w 29"/>
                <a:gd name="T35" fmla="*/ 29 h 30"/>
                <a:gd name="T36" fmla="*/ 13 w 29"/>
                <a:gd name="T37" fmla="*/ 29 h 30"/>
                <a:gd name="T38" fmla="*/ 12 w 29"/>
                <a:gd name="T39" fmla="*/ 28 h 30"/>
                <a:gd name="T40" fmla="*/ 12 w 29"/>
                <a:gd name="T41" fmla="*/ 19 h 30"/>
                <a:gd name="T42" fmla="*/ 9 w 29"/>
                <a:gd name="T43" fmla="*/ 19 h 30"/>
                <a:gd name="T44" fmla="*/ 7 w 29"/>
                <a:gd name="T45" fmla="*/ 16 h 30"/>
                <a:gd name="T46" fmla="*/ 7 w 29"/>
                <a:gd name="T47" fmla="*/ 28 h 30"/>
                <a:gd name="T48" fmla="*/ 6 w 29"/>
                <a:gd name="T49" fmla="*/ 29 h 30"/>
                <a:gd name="T50" fmla="*/ 5 w 29"/>
                <a:gd name="T51" fmla="*/ 28 h 30"/>
                <a:gd name="T52" fmla="*/ 5 w 29"/>
                <a:gd name="T53" fmla="*/ 17 h 30"/>
                <a:gd name="T54" fmla="*/ 3 w 29"/>
                <a:gd name="T55" fmla="*/ 19 h 30"/>
                <a:gd name="T56" fmla="*/ 0 w 29"/>
                <a:gd name="T57" fmla="*/ 18 h 30"/>
                <a:gd name="T58" fmla="*/ 19 w 29"/>
                <a:gd name="T59" fmla="*/ 26 h 30"/>
                <a:gd name="T60" fmla="*/ 14 w 29"/>
                <a:gd name="T61" fmla="*/ 22 h 30"/>
                <a:gd name="T62" fmla="*/ 14 w 29"/>
                <a:gd name="T63" fmla="*/ 20 h 30"/>
                <a:gd name="T64" fmla="*/ 19 w 29"/>
                <a:gd name="T65" fmla="*/ 17 h 30"/>
                <a:gd name="T66" fmla="*/ 14 w 29"/>
                <a:gd name="T67" fmla="*/ 20 h 30"/>
                <a:gd name="T68" fmla="*/ 26 w 29"/>
                <a:gd name="T69" fmla="*/ 26 h 30"/>
                <a:gd name="T70" fmla="*/ 21 w 29"/>
                <a:gd name="T71" fmla="*/ 22 h 30"/>
                <a:gd name="T72" fmla="*/ 21 w 29"/>
                <a:gd name="T73" fmla="*/ 20 h 30"/>
                <a:gd name="T74" fmla="*/ 26 w 29"/>
                <a:gd name="T75" fmla="*/ 17 h 30"/>
                <a:gd name="T76" fmla="*/ 21 w 29"/>
                <a:gd name="T77" fmla="*/ 20 h 30"/>
                <a:gd name="T78" fmla="*/ 7 w 29"/>
                <a:gd name="T79" fmla="*/ 0 h 30"/>
                <a:gd name="T80" fmla="*/ 7 w 29"/>
                <a:gd name="T81" fmla="*/ 6 h 30"/>
                <a:gd name="T82" fmla="*/ 5 w 29"/>
                <a:gd name="T83" fmla="*/ 2 h 30"/>
                <a:gd name="T84" fmla="*/ 11 w 29"/>
                <a:gd name="T85" fmla="*/ 4 h 30"/>
                <a:gd name="T86" fmla="*/ 11 w 29"/>
                <a:gd name="T87" fmla="*/ 1 h 30"/>
                <a:gd name="T88" fmla="*/ 26 w 29"/>
                <a:gd name="T89" fmla="*/ 2 h 30"/>
                <a:gd name="T90" fmla="*/ 29 w 29"/>
                <a:gd name="T91" fmla="*/ 2 h 30"/>
                <a:gd name="T92" fmla="*/ 29 w 29"/>
                <a:gd name="T93" fmla="*/ 3 h 30"/>
                <a:gd name="T94" fmla="*/ 26 w 29"/>
                <a:gd name="T95" fmla="*/ 4 h 30"/>
                <a:gd name="T96" fmla="*/ 11 w 29"/>
                <a:gd name="T97" fmla="*/ 4 h 30"/>
                <a:gd name="T98" fmla="*/ 13 w 29"/>
                <a:gd name="T99" fmla="*/ 12 h 30"/>
                <a:gd name="T100" fmla="*/ 13 w 29"/>
                <a:gd name="T101" fmla="*/ 8 h 30"/>
                <a:gd name="T102" fmla="*/ 13 w 29"/>
                <a:gd name="T103" fmla="*/ 6 h 30"/>
                <a:gd name="T104" fmla="*/ 24 w 29"/>
                <a:gd name="T105" fmla="*/ 6 h 30"/>
                <a:gd name="T106" fmla="*/ 26 w 29"/>
                <a:gd name="T107" fmla="*/ 7 h 30"/>
                <a:gd name="T108" fmla="*/ 26 w 29"/>
                <a:gd name="T109" fmla="*/ 11 h 30"/>
                <a:gd name="T110" fmla="*/ 27 w 29"/>
                <a:gd name="T111" fmla="*/ 13 h 30"/>
                <a:gd name="T112" fmla="*/ 16 w 29"/>
                <a:gd name="T113" fmla="*/ 13 h 30"/>
                <a:gd name="T114" fmla="*/ 16 w 29"/>
                <a:gd name="T115" fmla="*/ 11 h 30"/>
                <a:gd name="T116" fmla="*/ 24 w 29"/>
                <a:gd name="T117" fmla="*/ 8 h 30"/>
                <a:gd name="T118" fmla="*/ 16 w 29"/>
                <a:gd name="T11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" h="30">
                  <a:moveTo>
                    <a:pt x="0" y="18"/>
                  </a:moveTo>
                  <a:cubicBezTo>
                    <a:pt x="0" y="18"/>
                    <a:pt x="1" y="17"/>
                    <a:pt x="2" y="16"/>
                  </a:cubicBezTo>
                  <a:cubicBezTo>
                    <a:pt x="3" y="16"/>
                    <a:pt x="4" y="15"/>
                    <a:pt x="5" y="13"/>
                  </a:cubicBezTo>
                  <a:cubicBezTo>
                    <a:pt x="6" y="12"/>
                    <a:pt x="7" y="10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8"/>
                    <a:pt x="10" y="9"/>
                    <a:pt x="9" y="10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8" y="15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8" y="27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7"/>
                    <a:pt x="7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0" y="18"/>
                  </a:cubicBezTo>
                  <a:close/>
                  <a:moveTo>
                    <a:pt x="14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21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4" y="1"/>
                  </a:moveTo>
                  <a:cubicBezTo>
                    <a:pt x="5" y="1"/>
                    <a:pt x="6" y="0"/>
                    <a:pt x="7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11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2" y="4"/>
                    <a:pt x="11" y="4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3" y="13"/>
                  </a:cubicBezTo>
                  <a:close/>
                  <a:moveTo>
                    <a:pt x="16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881"/>
            <p:cNvSpPr>
              <a:spLocks noEditPoints="1"/>
            </p:cNvSpPr>
            <p:nvPr/>
          </p:nvSpPr>
          <p:spPr bwMode="auto">
            <a:xfrm>
              <a:off x="4927" y="3315"/>
              <a:ext cx="38" cy="42"/>
            </a:xfrm>
            <a:custGeom>
              <a:avLst/>
              <a:gdLst>
                <a:gd name="T0" fmla="*/ 0 w 27"/>
                <a:gd name="T1" fmla="*/ 16 h 30"/>
                <a:gd name="T2" fmla="*/ 1 w 27"/>
                <a:gd name="T3" fmla="*/ 13 h 30"/>
                <a:gd name="T4" fmla="*/ 1 w 27"/>
                <a:gd name="T5" fmla="*/ 8 h 30"/>
                <a:gd name="T6" fmla="*/ 4 w 27"/>
                <a:gd name="T7" fmla="*/ 10 h 30"/>
                <a:gd name="T8" fmla="*/ 3 w 27"/>
                <a:gd name="T9" fmla="*/ 15 h 30"/>
                <a:gd name="T10" fmla="*/ 3 w 27"/>
                <a:gd name="T11" fmla="*/ 18 h 30"/>
                <a:gd name="T12" fmla="*/ 0 w 27"/>
                <a:gd name="T13" fmla="*/ 28 h 30"/>
                <a:gd name="T14" fmla="*/ 4 w 27"/>
                <a:gd name="T15" fmla="*/ 23 h 30"/>
                <a:gd name="T16" fmla="*/ 5 w 27"/>
                <a:gd name="T17" fmla="*/ 17 h 30"/>
                <a:gd name="T18" fmla="*/ 6 w 27"/>
                <a:gd name="T19" fmla="*/ 11 h 30"/>
                <a:gd name="T20" fmla="*/ 6 w 27"/>
                <a:gd name="T21" fmla="*/ 7 h 30"/>
                <a:gd name="T22" fmla="*/ 6 w 27"/>
                <a:gd name="T23" fmla="*/ 5 h 30"/>
                <a:gd name="T24" fmla="*/ 6 w 27"/>
                <a:gd name="T25" fmla="*/ 4 h 30"/>
                <a:gd name="T26" fmla="*/ 9 w 27"/>
                <a:gd name="T27" fmla="*/ 0 h 30"/>
                <a:gd name="T28" fmla="*/ 8 w 27"/>
                <a:gd name="T29" fmla="*/ 6 h 30"/>
                <a:gd name="T30" fmla="*/ 8 w 27"/>
                <a:gd name="T31" fmla="*/ 11 h 30"/>
                <a:gd name="T32" fmla="*/ 8 w 27"/>
                <a:gd name="T33" fmla="*/ 16 h 30"/>
                <a:gd name="T34" fmla="*/ 8 w 27"/>
                <a:gd name="T35" fmla="*/ 22 h 30"/>
                <a:gd name="T36" fmla="*/ 4 w 27"/>
                <a:gd name="T37" fmla="*/ 29 h 30"/>
                <a:gd name="T38" fmla="*/ 2 w 27"/>
                <a:gd name="T39" fmla="*/ 29 h 30"/>
                <a:gd name="T40" fmla="*/ 9 w 27"/>
                <a:gd name="T41" fmla="*/ 8 h 30"/>
                <a:gd name="T42" fmla="*/ 13 w 27"/>
                <a:gd name="T43" fmla="*/ 17 h 30"/>
                <a:gd name="T44" fmla="*/ 12 w 27"/>
                <a:gd name="T45" fmla="*/ 17 h 30"/>
                <a:gd name="T46" fmla="*/ 10 w 27"/>
                <a:gd name="T47" fmla="*/ 18 h 30"/>
                <a:gd name="T48" fmla="*/ 10 w 27"/>
                <a:gd name="T49" fmla="*/ 14 h 30"/>
                <a:gd name="T50" fmla="*/ 9 w 27"/>
                <a:gd name="T51" fmla="*/ 10 h 30"/>
                <a:gd name="T52" fmla="*/ 14 w 27"/>
                <a:gd name="T53" fmla="*/ 29 h 30"/>
                <a:gd name="T54" fmla="*/ 14 w 27"/>
                <a:gd name="T55" fmla="*/ 24 h 30"/>
                <a:gd name="T56" fmla="*/ 14 w 27"/>
                <a:gd name="T57" fmla="*/ 4 h 30"/>
                <a:gd name="T58" fmla="*/ 16 w 27"/>
                <a:gd name="T59" fmla="*/ 1 h 30"/>
                <a:gd name="T60" fmla="*/ 17 w 27"/>
                <a:gd name="T61" fmla="*/ 4 h 30"/>
                <a:gd name="T62" fmla="*/ 17 w 27"/>
                <a:gd name="T63" fmla="*/ 24 h 30"/>
                <a:gd name="T64" fmla="*/ 17 w 27"/>
                <a:gd name="T65" fmla="*/ 29 h 30"/>
                <a:gd name="T66" fmla="*/ 14 w 27"/>
                <a:gd name="T67" fmla="*/ 29 h 30"/>
                <a:gd name="T68" fmla="*/ 21 w 27"/>
                <a:gd name="T69" fmla="*/ 8 h 30"/>
                <a:gd name="T70" fmla="*/ 20 w 27"/>
                <a:gd name="T71" fmla="*/ 18 h 30"/>
                <a:gd name="T72" fmla="*/ 20 w 27"/>
                <a:gd name="T73" fmla="*/ 15 h 30"/>
                <a:gd name="T74" fmla="*/ 18 w 27"/>
                <a:gd name="T75" fmla="*/ 10 h 30"/>
                <a:gd name="T76" fmla="*/ 24 w 27"/>
                <a:gd name="T77" fmla="*/ 0 h 30"/>
                <a:gd name="T78" fmla="*/ 27 w 27"/>
                <a:gd name="T79" fmla="*/ 0 h 30"/>
                <a:gd name="T80" fmla="*/ 26 w 27"/>
                <a:gd name="T81" fmla="*/ 6 h 30"/>
                <a:gd name="T82" fmla="*/ 26 w 27"/>
                <a:gd name="T83" fmla="*/ 27 h 30"/>
                <a:gd name="T84" fmla="*/ 25 w 27"/>
                <a:gd name="T85" fmla="*/ 30 h 30"/>
                <a:gd name="T86" fmla="*/ 24 w 27"/>
                <a:gd name="T87" fmla="*/ 27 h 30"/>
                <a:gd name="T88" fmla="*/ 24 w 27"/>
                <a:gd name="T89" fmla="*/ 6 h 30"/>
                <a:gd name="T90" fmla="*/ 24 w 27"/>
                <a:gd name="T9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30"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7"/>
                    <a:pt x="0" y="17"/>
                  </a:cubicBezTo>
                  <a:close/>
                  <a:moveTo>
                    <a:pt x="0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3" y="26"/>
                    <a:pt x="4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8" y="20"/>
                    <a:pt x="8" y="22"/>
                  </a:cubicBezTo>
                  <a:cubicBezTo>
                    <a:pt x="7" y="23"/>
                    <a:pt x="7" y="24"/>
                    <a:pt x="6" y="25"/>
                  </a:cubicBezTo>
                  <a:cubicBezTo>
                    <a:pt x="6" y="26"/>
                    <a:pt x="5" y="27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2" y="29"/>
                    <a:pt x="2" y="29"/>
                  </a:cubicBezTo>
                  <a:cubicBezTo>
                    <a:pt x="2" y="28"/>
                    <a:pt x="1" y="28"/>
                    <a:pt x="0" y="28"/>
                  </a:cubicBezTo>
                  <a:close/>
                  <a:moveTo>
                    <a:pt x="9" y="8"/>
                  </a:moveTo>
                  <a:cubicBezTo>
                    <a:pt x="10" y="8"/>
                    <a:pt x="11" y="8"/>
                    <a:pt x="12" y="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4" y="29"/>
                  </a:moveTo>
                  <a:cubicBezTo>
                    <a:pt x="14" y="28"/>
                    <a:pt x="14" y="27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6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29"/>
                    <a:pt x="14" y="29"/>
                  </a:cubicBezTo>
                  <a:close/>
                  <a:moveTo>
                    <a:pt x="18" y="8"/>
                  </a:moveTo>
                  <a:cubicBezTo>
                    <a:pt x="19" y="8"/>
                    <a:pt x="20" y="8"/>
                    <a:pt x="21" y="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9" y="12"/>
                    <a:pt x="19" y="11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1"/>
                    <a:pt x="26" y="3"/>
                    <a:pt x="26" y="4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6" y="27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5" y="30"/>
                    <a:pt x="25" y="30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882"/>
            <p:cNvSpPr>
              <a:spLocks noEditPoints="1"/>
            </p:cNvSpPr>
            <p:nvPr/>
          </p:nvSpPr>
          <p:spPr bwMode="auto">
            <a:xfrm>
              <a:off x="3751" y="3302"/>
              <a:ext cx="39" cy="42"/>
            </a:xfrm>
            <a:custGeom>
              <a:avLst/>
              <a:gdLst>
                <a:gd name="T0" fmla="*/ 0 w 28"/>
                <a:gd name="T1" fmla="*/ 13 h 30"/>
                <a:gd name="T2" fmla="*/ 0 w 28"/>
                <a:gd name="T3" fmla="*/ 11 h 30"/>
                <a:gd name="T4" fmla="*/ 12 w 28"/>
                <a:gd name="T5" fmla="*/ 12 h 30"/>
                <a:gd name="T6" fmla="*/ 6 w 28"/>
                <a:gd name="T7" fmla="*/ 10 h 30"/>
                <a:gd name="T8" fmla="*/ 3 w 28"/>
                <a:gd name="T9" fmla="*/ 9 h 30"/>
                <a:gd name="T10" fmla="*/ 3 w 28"/>
                <a:gd name="T11" fmla="*/ 5 h 30"/>
                <a:gd name="T12" fmla="*/ 3 w 28"/>
                <a:gd name="T13" fmla="*/ 3 h 30"/>
                <a:gd name="T14" fmla="*/ 12 w 28"/>
                <a:gd name="T15" fmla="*/ 3 h 30"/>
                <a:gd name="T16" fmla="*/ 12 w 28"/>
                <a:gd name="T17" fmla="*/ 1 h 30"/>
                <a:gd name="T18" fmla="*/ 15 w 28"/>
                <a:gd name="T19" fmla="*/ 0 h 30"/>
                <a:gd name="T20" fmla="*/ 15 w 28"/>
                <a:gd name="T21" fmla="*/ 2 h 30"/>
                <a:gd name="T22" fmla="*/ 21 w 28"/>
                <a:gd name="T23" fmla="*/ 3 h 30"/>
                <a:gd name="T24" fmla="*/ 24 w 28"/>
                <a:gd name="T25" fmla="*/ 4 h 30"/>
                <a:gd name="T26" fmla="*/ 24 w 28"/>
                <a:gd name="T27" fmla="*/ 7 h 30"/>
                <a:gd name="T28" fmla="*/ 24 w 28"/>
                <a:gd name="T29" fmla="*/ 10 h 30"/>
                <a:gd name="T30" fmla="*/ 15 w 28"/>
                <a:gd name="T31" fmla="*/ 10 h 30"/>
                <a:gd name="T32" fmla="*/ 23 w 28"/>
                <a:gd name="T33" fmla="*/ 12 h 30"/>
                <a:gd name="T34" fmla="*/ 28 w 28"/>
                <a:gd name="T35" fmla="*/ 12 h 30"/>
                <a:gd name="T36" fmla="*/ 28 w 28"/>
                <a:gd name="T37" fmla="*/ 14 h 30"/>
                <a:gd name="T38" fmla="*/ 5 w 28"/>
                <a:gd name="T39" fmla="*/ 14 h 30"/>
                <a:gd name="T40" fmla="*/ 6 w 28"/>
                <a:gd name="T41" fmla="*/ 7 h 30"/>
                <a:gd name="T42" fmla="*/ 12 w 28"/>
                <a:gd name="T43" fmla="*/ 5 h 30"/>
                <a:gd name="T44" fmla="*/ 6 w 28"/>
                <a:gd name="T45" fmla="*/ 7 h 30"/>
                <a:gd name="T46" fmla="*/ 22 w 28"/>
                <a:gd name="T47" fmla="*/ 7 h 30"/>
                <a:gd name="T48" fmla="*/ 15 w 28"/>
                <a:gd name="T49" fmla="*/ 5 h 30"/>
                <a:gd name="T50" fmla="*/ 0 w 28"/>
                <a:gd name="T51" fmla="*/ 27 h 30"/>
                <a:gd name="T52" fmla="*/ 8 w 28"/>
                <a:gd name="T53" fmla="*/ 26 h 30"/>
                <a:gd name="T54" fmla="*/ 12 w 28"/>
                <a:gd name="T55" fmla="*/ 20 h 30"/>
                <a:gd name="T56" fmla="*/ 12 w 28"/>
                <a:gd name="T57" fmla="*/ 18 h 30"/>
                <a:gd name="T58" fmla="*/ 15 w 28"/>
                <a:gd name="T59" fmla="*/ 19 h 30"/>
                <a:gd name="T60" fmla="*/ 13 w 28"/>
                <a:gd name="T61" fmla="*/ 25 h 30"/>
                <a:gd name="T62" fmla="*/ 2 w 28"/>
                <a:gd name="T63" fmla="*/ 30 h 30"/>
                <a:gd name="T64" fmla="*/ 1 w 28"/>
                <a:gd name="T65" fmla="*/ 29 h 30"/>
                <a:gd name="T66" fmla="*/ 3 w 28"/>
                <a:gd name="T67" fmla="*/ 25 h 30"/>
                <a:gd name="T68" fmla="*/ 4 w 28"/>
                <a:gd name="T69" fmla="*/ 22 h 30"/>
                <a:gd name="T70" fmla="*/ 4 w 28"/>
                <a:gd name="T71" fmla="*/ 17 h 30"/>
                <a:gd name="T72" fmla="*/ 6 w 28"/>
                <a:gd name="T73" fmla="*/ 15 h 30"/>
                <a:gd name="T74" fmla="*/ 24 w 28"/>
                <a:gd name="T75" fmla="*/ 15 h 30"/>
                <a:gd name="T76" fmla="*/ 24 w 28"/>
                <a:gd name="T77" fmla="*/ 18 h 30"/>
                <a:gd name="T78" fmla="*/ 24 w 28"/>
                <a:gd name="T79" fmla="*/ 23 h 30"/>
                <a:gd name="T80" fmla="*/ 21 w 28"/>
                <a:gd name="T81" fmla="*/ 25 h 30"/>
                <a:gd name="T82" fmla="*/ 21 w 28"/>
                <a:gd name="T83" fmla="*/ 22 h 30"/>
                <a:gd name="T84" fmla="*/ 6 w 28"/>
                <a:gd name="T85" fmla="*/ 18 h 30"/>
                <a:gd name="T86" fmla="*/ 6 w 28"/>
                <a:gd name="T87" fmla="*/ 23 h 30"/>
                <a:gd name="T88" fmla="*/ 3 w 28"/>
                <a:gd name="T89" fmla="*/ 25 h 30"/>
                <a:gd name="T90" fmla="*/ 15 w 28"/>
                <a:gd name="T91" fmla="*/ 24 h 30"/>
                <a:gd name="T92" fmla="*/ 27 w 28"/>
                <a:gd name="T93" fmla="*/ 27 h 30"/>
                <a:gd name="T94" fmla="*/ 25 w 28"/>
                <a:gd name="T95" fmla="*/ 30 h 30"/>
                <a:gd name="T96" fmla="*/ 21 w 28"/>
                <a:gd name="T97" fmla="*/ 28 h 30"/>
                <a:gd name="T98" fmla="*/ 14 w 28"/>
                <a:gd name="T99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30">
                  <a:moveTo>
                    <a:pt x="0" y="1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3"/>
                    <a:pt x="24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2" y="10"/>
                    <a:pt x="21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6" y="11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3" y="14"/>
                    <a:pt x="0" y="14"/>
                  </a:cubicBezTo>
                  <a:close/>
                  <a:moveTo>
                    <a:pt x="6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5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3" y="27"/>
                    <a:pt x="6" y="27"/>
                    <a:pt x="8" y="26"/>
                  </a:cubicBezTo>
                  <a:cubicBezTo>
                    <a:pt x="10" y="25"/>
                    <a:pt x="11" y="24"/>
                    <a:pt x="11" y="23"/>
                  </a:cubicBezTo>
                  <a:cubicBezTo>
                    <a:pt x="12" y="22"/>
                    <a:pt x="12" y="21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4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1"/>
                    <a:pt x="14" y="22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2" y="26"/>
                    <a:pt x="11" y="27"/>
                    <a:pt x="9" y="28"/>
                  </a:cubicBezTo>
                  <a:cubicBezTo>
                    <a:pt x="7" y="29"/>
                    <a:pt x="5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29"/>
                    <a:pt x="1" y="29"/>
                  </a:cubicBezTo>
                  <a:cubicBezTo>
                    <a:pt x="1" y="28"/>
                    <a:pt x="0" y="28"/>
                    <a:pt x="0" y="27"/>
                  </a:cubicBezTo>
                  <a:close/>
                  <a:moveTo>
                    <a:pt x="3" y="25"/>
                  </a:moveTo>
                  <a:cubicBezTo>
                    <a:pt x="3" y="24"/>
                    <a:pt x="3" y="23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4"/>
                    <a:pt x="22" y="24"/>
                    <a:pt x="21" y="25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4"/>
                    <a:pt x="4" y="24"/>
                    <a:pt x="3" y="25"/>
                  </a:cubicBezTo>
                  <a:close/>
                  <a:moveTo>
                    <a:pt x="14" y="25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8"/>
                    <a:pt x="26" y="29"/>
                    <a:pt x="25" y="2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29"/>
                    <a:pt x="21" y="28"/>
                  </a:cubicBezTo>
                  <a:cubicBezTo>
                    <a:pt x="19" y="27"/>
                    <a:pt x="17" y="26"/>
                    <a:pt x="15" y="26"/>
                  </a:cubicBezTo>
                  <a:cubicBezTo>
                    <a:pt x="14" y="25"/>
                    <a:pt x="14" y="25"/>
                    <a:pt x="14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883"/>
            <p:cNvSpPr>
              <a:spLocks noEditPoints="1"/>
            </p:cNvSpPr>
            <p:nvPr/>
          </p:nvSpPr>
          <p:spPr bwMode="auto">
            <a:xfrm>
              <a:off x="3798" y="3305"/>
              <a:ext cx="36" cy="39"/>
            </a:xfrm>
            <a:custGeom>
              <a:avLst/>
              <a:gdLst>
                <a:gd name="T0" fmla="*/ 0 w 26"/>
                <a:gd name="T1" fmla="*/ 25 h 28"/>
                <a:gd name="T2" fmla="*/ 0 w 26"/>
                <a:gd name="T3" fmla="*/ 5 h 28"/>
                <a:gd name="T4" fmla="*/ 0 w 26"/>
                <a:gd name="T5" fmla="*/ 0 h 28"/>
                <a:gd name="T6" fmla="*/ 7 w 26"/>
                <a:gd name="T7" fmla="*/ 0 h 28"/>
                <a:gd name="T8" fmla="*/ 8 w 26"/>
                <a:gd name="T9" fmla="*/ 10 h 28"/>
                <a:gd name="T10" fmla="*/ 10 w 26"/>
                <a:gd name="T11" fmla="*/ 15 h 28"/>
                <a:gd name="T12" fmla="*/ 10 w 26"/>
                <a:gd name="T13" fmla="*/ 19 h 28"/>
                <a:gd name="T14" fmla="*/ 5 w 26"/>
                <a:gd name="T15" fmla="*/ 22 h 28"/>
                <a:gd name="T16" fmla="*/ 4 w 26"/>
                <a:gd name="T17" fmla="*/ 20 h 28"/>
                <a:gd name="T18" fmla="*/ 5 w 26"/>
                <a:gd name="T19" fmla="*/ 19 h 28"/>
                <a:gd name="T20" fmla="*/ 7 w 26"/>
                <a:gd name="T21" fmla="*/ 17 h 28"/>
                <a:gd name="T22" fmla="*/ 6 w 26"/>
                <a:gd name="T23" fmla="*/ 13 h 28"/>
                <a:gd name="T24" fmla="*/ 6 w 26"/>
                <a:gd name="T25" fmla="*/ 6 h 28"/>
                <a:gd name="T26" fmla="*/ 3 w 26"/>
                <a:gd name="T27" fmla="*/ 2 h 28"/>
                <a:gd name="T28" fmla="*/ 3 w 26"/>
                <a:gd name="T29" fmla="*/ 25 h 28"/>
                <a:gd name="T30" fmla="*/ 1 w 26"/>
                <a:gd name="T31" fmla="*/ 28 h 28"/>
                <a:gd name="T32" fmla="*/ 12 w 26"/>
                <a:gd name="T33" fmla="*/ 27 h 28"/>
                <a:gd name="T34" fmla="*/ 12 w 26"/>
                <a:gd name="T35" fmla="*/ 21 h 28"/>
                <a:gd name="T36" fmla="*/ 12 w 26"/>
                <a:gd name="T37" fmla="*/ 3 h 28"/>
                <a:gd name="T38" fmla="*/ 16 w 26"/>
                <a:gd name="T39" fmla="*/ 1 h 28"/>
                <a:gd name="T40" fmla="*/ 26 w 26"/>
                <a:gd name="T41" fmla="*/ 1 h 28"/>
                <a:gd name="T42" fmla="*/ 26 w 26"/>
                <a:gd name="T43" fmla="*/ 6 h 28"/>
                <a:gd name="T44" fmla="*/ 26 w 26"/>
                <a:gd name="T45" fmla="*/ 24 h 28"/>
                <a:gd name="T46" fmla="*/ 25 w 26"/>
                <a:gd name="T47" fmla="*/ 27 h 28"/>
                <a:gd name="T48" fmla="*/ 23 w 26"/>
                <a:gd name="T49" fmla="*/ 26 h 28"/>
                <a:gd name="T50" fmla="*/ 23 w 26"/>
                <a:gd name="T51" fmla="*/ 23 h 28"/>
                <a:gd name="T52" fmla="*/ 15 w 26"/>
                <a:gd name="T53" fmla="*/ 27 h 28"/>
                <a:gd name="T54" fmla="*/ 15 w 26"/>
                <a:gd name="T55" fmla="*/ 21 h 28"/>
                <a:gd name="T56" fmla="*/ 23 w 26"/>
                <a:gd name="T57" fmla="*/ 13 h 28"/>
                <a:gd name="T58" fmla="*/ 15 w 26"/>
                <a:gd name="T59" fmla="*/ 21 h 28"/>
                <a:gd name="T60" fmla="*/ 23 w 26"/>
                <a:gd name="T61" fmla="*/ 11 h 28"/>
                <a:gd name="T62" fmla="*/ 15 w 26"/>
                <a:gd name="T6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0" y="27"/>
                    <a:pt x="0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0" y="3"/>
                    <a:pt x="9" y="7"/>
                    <a:pt x="8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3"/>
                    <a:pt x="10" y="14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8" y="21"/>
                    <a:pt x="7" y="22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8"/>
                    <a:pt x="6" y="6"/>
                    <a:pt x="6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close/>
                  <a:moveTo>
                    <a:pt x="12" y="27"/>
                  </a:moveTo>
                  <a:cubicBezTo>
                    <a:pt x="12" y="26"/>
                    <a:pt x="12" y="25"/>
                    <a:pt x="12" y="24"/>
                  </a:cubicBezTo>
                  <a:cubicBezTo>
                    <a:pt x="12" y="23"/>
                    <a:pt x="12" y="22"/>
                    <a:pt x="12" y="2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3"/>
                    <a:pt x="26" y="24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5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3" y="27"/>
                    <a:pt x="12" y="27"/>
                  </a:cubicBezTo>
                  <a:close/>
                  <a:moveTo>
                    <a:pt x="15" y="2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15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884"/>
            <p:cNvSpPr>
              <a:spLocks noEditPoints="1"/>
            </p:cNvSpPr>
            <p:nvPr/>
          </p:nvSpPr>
          <p:spPr bwMode="auto">
            <a:xfrm>
              <a:off x="3275" y="2113"/>
              <a:ext cx="41" cy="38"/>
            </a:xfrm>
            <a:custGeom>
              <a:avLst/>
              <a:gdLst>
                <a:gd name="T0" fmla="*/ 0 w 29"/>
                <a:gd name="T1" fmla="*/ 2 h 27"/>
                <a:gd name="T2" fmla="*/ 0 w 29"/>
                <a:gd name="T3" fmla="*/ 0 h 27"/>
                <a:gd name="T4" fmla="*/ 21 w 29"/>
                <a:gd name="T5" fmla="*/ 0 h 27"/>
                <a:gd name="T6" fmla="*/ 29 w 29"/>
                <a:gd name="T7" fmla="*/ 1 h 27"/>
                <a:gd name="T8" fmla="*/ 29 w 29"/>
                <a:gd name="T9" fmla="*/ 3 h 27"/>
                <a:gd name="T10" fmla="*/ 18 w 29"/>
                <a:gd name="T11" fmla="*/ 2 h 27"/>
                <a:gd name="T12" fmla="*/ 23 w 29"/>
                <a:gd name="T13" fmla="*/ 7 h 27"/>
                <a:gd name="T14" fmla="*/ 26 w 29"/>
                <a:gd name="T15" fmla="*/ 9 h 27"/>
                <a:gd name="T16" fmla="*/ 26 w 29"/>
                <a:gd name="T17" fmla="*/ 23 h 27"/>
                <a:gd name="T18" fmla="*/ 26 w 29"/>
                <a:gd name="T19" fmla="*/ 27 h 27"/>
                <a:gd name="T20" fmla="*/ 23 w 29"/>
                <a:gd name="T21" fmla="*/ 27 h 27"/>
                <a:gd name="T22" fmla="*/ 23 w 29"/>
                <a:gd name="T23" fmla="*/ 25 h 27"/>
                <a:gd name="T24" fmla="*/ 5 w 29"/>
                <a:gd name="T25" fmla="*/ 24 h 27"/>
                <a:gd name="T26" fmla="*/ 5 w 29"/>
                <a:gd name="T27" fmla="*/ 27 h 27"/>
                <a:gd name="T28" fmla="*/ 3 w 29"/>
                <a:gd name="T29" fmla="*/ 24 h 27"/>
                <a:gd name="T30" fmla="*/ 3 w 29"/>
                <a:gd name="T31" fmla="*/ 10 h 27"/>
                <a:gd name="T32" fmla="*/ 2 w 29"/>
                <a:gd name="T33" fmla="*/ 7 h 27"/>
                <a:gd name="T34" fmla="*/ 10 w 29"/>
                <a:gd name="T35" fmla="*/ 7 h 27"/>
                <a:gd name="T36" fmla="*/ 8 w 29"/>
                <a:gd name="T37" fmla="*/ 2 h 27"/>
                <a:gd name="T38" fmla="*/ 5 w 29"/>
                <a:gd name="T39" fmla="*/ 22 h 27"/>
                <a:gd name="T40" fmla="*/ 23 w 29"/>
                <a:gd name="T41" fmla="*/ 10 h 27"/>
                <a:gd name="T42" fmla="*/ 18 w 29"/>
                <a:gd name="T43" fmla="*/ 15 h 27"/>
                <a:gd name="T44" fmla="*/ 19 w 29"/>
                <a:gd name="T45" fmla="*/ 16 h 27"/>
                <a:gd name="T46" fmla="*/ 22 w 29"/>
                <a:gd name="T47" fmla="*/ 17 h 27"/>
                <a:gd name="T48" fmla="*/ 22 w 29"/>
                <a:gd name="T49" fmla="*/ 18 h 27"/>
                <a:gd name="T50" fmla="*/ 19 w 29"/>
                <a:gd name="T51" fmla="*/ 18 h 27"/>
                <a:gd name="T52" fmla="*/ 16 w 29"/>
                <a:gd name="T53" fmla="*/ 17 h 27"/>
                <a:gd name="T54" fmla="*/ 16 w 29"/>
                <a:gd name="T55" fmla="*/ 10 h 27"/>
                <a:gd name="T56" fmla="*/ 12 w 29"/>
                <a:gd name="T57" fmla="*/ 11 h 27"/>
                <a:gd name="T58" fmla="*/ 9 w 29"/>
                <a:gd name="T59" fmla="*/ 19 h 27"/>
                <a:gd name="T60" fmla="*/ 7 w 29"/>
                <a:gd name="T61" fmla="*/ 19 h 27"/>
                <a:gd name="T62" fmla="*/ 7 w 29"/>
                <a:gd name="T63" fmla="*/ 17 h 27"/>
                <a:gd name="T64" fmla="*/ 9 w 29"/>
                <a:gd name="T65" fmla="*/ 14 h 27"/>
                <a:gd name="T66" fmla="*/ 10 w 29"/>
                <a:gd name="T67" fmla="*/ 11 h 27"/>
                <a:gd name="T68" fmla="*/ 5 w 29"/>
                <a:gd name="T69" fmla="*/ 10 h 27"/>
                <a:gd name="T70" fmla="*/ 12 w 29"/>
                <a:gd name="T71" fmla="*/ 7 h 27"/>
                <a:gd name="T72" fmla="*/ 16 w 29"/>
                <a:gd name="T73" fmla="*/ 2 h 27"/>
                <a:gd name="T74" fmla="*/ 12 w 29"/>
                <a:gd name="T7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7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5" y="0"/>
                    <a:pt x="29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2"/>
                    <a:pt x="29" y="3"/>
                  </a:cubicBezTo>
                  <a:cubicBezTo>
                    <a:pt x="25" y="3"/>
                    <a:pt x="23" y="2"/>
                    <a:pt x="21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4" y="27"/>
                    <a:pt x="3" y="27"/>
                    <a:pt x="2" y="27"/>
                  </a:cubicBezTo>
                  <a:cubicBezTo>
                    <a:pt x="2" y="26"/>
                    <a:pt x="3" y="25"/>
                    <a:pt x="3" y="24"/>
                  </a:cubicBezTo>
                  <a:cubicBezTo>
                    <a:pt x="3" y="24"/>
                    <a:pt x="3" y="23"/>
                    <a:pt x="3" y="2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3" y="3"/>
                    <a:pt x="0" y="3"/>
                  </a:cubicBezTo>
                  <a:close/>
                  <a:moveTo>
                    <a:pt x="5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1" y="15"/>
                    <a:pt x="10" y="17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12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885"/>
            <p:cNvSpPr>
              <a:spLocks noEditPoints="1"/>
            </p:cNvSpPr>
            <p:nvPr/>
          </p:nvSpPr>
          <p:spPr bwMode="auto">
            <a:xfrm>
              <a:off x="3322" y="2108"/>
              <a:ext cx="38" cy="44"/>
            </a:xfrm>
            <a:custGeom>
              <a:avLst/>
              <a:gdLst>
                <a:gd name="T0" fmla="*/ 0 w 27"/>
                <a:gd name="T1" fmla="*/ 17 h 31"/>
                <a:gd name="T2" fmla="*/ 0 w 27"/>
                <a:gd name="T3" fmla="*/ 15 h 31"/>
                <a:gd name="T4" fmla="*/ 0 w 27"/>
                <a:gd name="T5" fmla="*/ 15 h 31"/>
                <a:gd name="T6" fmla="*/ 0 w 27"/>
                <a:gd name="T7" fmla="*/ 13 h 31"/>
                <a:gd name="T8" fmla="*/ 5 w 27"/>
                <a:gd name="T9" fmla="*/ 14 h 31"/>
                <a:gd name="T10" fmla="*/ 22 w 27"/>
                <a:gd name="T11" fmla="*/ 14 h 31"/>
                <a:gd name="T12" fmla="*/ 27 w 27"/>
                <a:gd name="T13" fmla="*/ 13 h 31"/>
                <a:gd name="T14" fmla="*/ 27 w 27"/>
                <a:gd name="T15" fmla="*/ 15 h 31"/>
                <a:gd name="T16" fmla="*/ 27 w 27"/>
                <a:gd name="T17" fmla="*/ 15 h 31"/>
                <a:gd name="T18" fmla="*/ 27 w 27"/>
                <a:gd name="T19" fmla="*/ 17 h 31"/>
                <a:gd name="T20" fmla="*/ 22 w 27"/>
                <a:gd name="T21" fmla="*/ 16 h 31"/>
                <a:gd name="T22" fmla="*/ 16 w 27"/>
                <a:gd name="T23" fmla="*/ 16 h 31"/>
                <a:gd name="T24" fmla="*/ 16 w 27"/>
                <a:gd name="T25" fmla="*/ 27 h 31"/>
                <a:gd name="T26" fmla="*/ 15 w 27"/>
                <a:gd name="T27" fmla="*/ 29 h 31"/>
                <a:gd name="T28" fmla="*/ 14 w 27"/>
                <a:gd name="T29" fmla="*/ 30 h 31"/>
                <a:gd name="T30" fmla="*/ 12 w 27"/>
                <a:gd name="T31" fmla="*/ 30 h 31"/>
                <a:gd name="T32" fmla="*/ 10 w 27"/>
                <a:gd name="T33" fmla="*/ 30 h 31"/>
                <a:gd name="T34" fmla="*/ 9 w 27"/>
                <a:gd name="T35" fmla="*/ 31 h 31"/>
                <a:gd name="T36" fmla="*/ 9 w 27"/>
                <a:gd name="T37" fmla="*/ 29 h 31"/>
                <a:gd name="T38" fmla="*/ 8 w 27"/>
                <a:gd name="T39" fmla="*/ 27 h 31"/>
                <a:gd name="T40" fmla="*/ 10 w 27"/>
                <a:gd name="T41" fmla="*/ 27 h 31"/>
                <a:gd name="T42" fmla="*/ 12 w 27"/>
                <a:gd name="T43" fmla="*/ 27 h 31"/>
                <a:gd name="T44" fmla="*/ 13 w 27"/>
                <a:gd name="T45" fmla="*/ 25 h 31"/>
                <a:gd name="T46" fmla="*/ 13 w 27"/>
                <a:gd name="T47" fmla="*/ 16 h 31"/>
                <a:gd name="T48" fmla="*/ 5 w 27"/>
                <a:gd name="T49" fmla="*/ 16 h 31"/>
                <a:gd name="T50" fmla="*/ 0 w 27"/>
                <a:gd name="T51" fmla="*/ 17 h 31"/>
                <a:gd name="T52" fmla="*/ 0 w 27"/>
                <a:gd name="T53" fmla="*/ 11 h 31"/>
                <a:gd name="T54" fmla="*/ 0 w 27"/>
                <a:gd name="T55" fmla="*/ 9 h 31"/>
                <a:gd name="T56" fmla="*/ 0 w 27"/>
                <a:gd name="T57" fmla="*/ 8 h 31"/>
                <a:gd name="T58" fmla="*/ 0 w 27"/>
                <a:gd name="T59" fmla="*/ 6 h 31"/>
                <a:gd name="T60" fmla="*/ 0 w 27"/>
                <a:gd name="T61" fmla="*/ 5 h 31"/>
                <a:gd name="T62" fmla="*/ 0 w 27"/>
                <a:gd name="T63" fmla="*/ 4 h 31"/>
                <a:gd name="T64" fmla="*/ 3 w 27"/>
                <a:gd name="T65" fmla="*/ 4 h 31"/>
                <a:gd name="T66" fmla="*/ 13 w 27"/>
                <a:gd name="T67" fmla="*/ 4 h 31"/>
                <a:gd name="T68" fmla="*/ 12 w 27"/>
                <a:gd name="T69" fmla="*/ 2 h 31"/>
                <a:gd name="T70" fmla="*/ 11 w 27"/>
                <a:gd name="T71" fmla="*/ 1 h 31"/>
                <a:gd name="T72" fmla="*/ 15 w 27"/>
                <a:gd name="T73" fmla="*/ 0 h 31"/>
                <a:gd name="T74" fmla="*/ 16 w 27"/>
                <a:gd name="T75" fmla="*/ 4 h 31"/>
                <a:gd name="T76" fmla="*/ 25 w 27"/>
                <a:gd name="T77" fmla="*/ 4 h 31"/>
                <a:gd name="T78" fmla="*/ 27 w 27"/>
                <a:gd name="T79" fmla="*/ 4 h 31"/>
                <a:gd name="T80" fmla="*/ 27 w 27"/>
                <a:gd name="T81" fmla="*/ 5 h 31"/>
                <a:gd name="T82" fmla="*/ 27 w 27"/>
                <a:gd name="T83" fmla="*/ 6 h 31"/>
                <a:gd name="T84" fmla="*/ 27 w 27"/>
                <a:gd name="T85" fmla="*/ 8 h 31"/>
                <a:gd name="T86" fmla="*/ 27 w 27"/>
                <a:gd name="T87" fmla="*/ 9 h 31"/>
                <a:gd name="T88" fmla="*/ 27 w 27"/>
                <a:gd name="T89" fmla="*/ 10 h 31"/>
                <a:gd name="T90" fmla="*/ 25 w 27"/>
                <a:gd name="T91" fmla="*/ 10 h 31"/>
                <a:gd name="T92" fmla="*/ 23 w 27"/>
                <a:gd name="T93" fmla="*/ 10 h 31"/>
                <a:gd name="T94" fmla="*/ 23 w 27"/>
                <a:gd name="T95" fmla="*/ 8 h 31"/>
                <a:gd name="T96" fmla="*/ 23 w 27"/>
                <a:gd name="T97" fmla="*/ 7 h 31"/>
                <a:gd name="T98" fmla="*/ 3 w 27"/>
                <a:gd name="T99" fmla="*/ 7 h 31"/>
                <a:gd name="T100" fmla="*/ 3 w 27"/>
                <a:gd name="T101" fmla="*/ 8 h 31"/>
                <a:gd name="T102" fmla="*/ 3 w 27"/>
                <a:gd name="T103" fmla="*/ 9 h 31"/>
                <a:gd name="T104" fmla="*/ 4 w 27"/>
                <a:gd name="T105" fmla="*/ 11 h 31"/>
                <a:gd name="T106" fmla="*/ 2 w 27"/>
                <a:gd name="T107" fmla="*/ 10 h 31"/>
                <a:gd name="T108" fmla="*/ 0 w 27"/>
                <a:gd name="T109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31">
                  <a:moveTo>
                    <a:pt x="0" y="17"/>
                  </a:move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4"/>
                    <a:pt x="27" y="13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7" y="17"/>
                  </a:cubicBezTo>
                  <a:cubicBezTo>
                    <a:pt x="25" y="16"/>
                    <a:pt x="24" y="16"/>
                    <a:pt x="22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5" y="29"/>
                  </a:cubicBezTo>
                  <a:cubicBezTo>
                    <a:pt x="15" y="29"/>
                    <a:pt x="15" y="30"/>
                    <a:pt x="14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ubicBezTo>
                    <a:pt x="9" y="27"/>
                    <a:pt x="10" y="27"/>
                    <a:pt x="10" y="27"/>
                  </a:cubicBezTo>
                  <a:cubicBezTo>
                    <a:pt x="11" y="27"/>
                    <a:pt x="12" y="27"/>
                    <a:pt x="12" y="27"/>
                  </a:cubicBezTo>
                  <a:cubicBezTo>
                    <a:pt x="12" y="27"/>
                    <a:pt x="13" y="26"/>
                    <a:pt x="13" y="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2" y="16"/>
                    <a:pt x="0" y="17"/>
                  </a:cubicBezTo>
                  <a:close/>
                  <a:moveTo>
                    <a:pt x="0" y="11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4" y="10"/>
                    <a:pt x="23" y="10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886"/>
            <p:cNvSpPr>
              <a:spLocks/>
            </p:cNvSpPr>
            <p:nvPr/>
          </p:nvSpPr>
          <p:spPr bwMode="auto">
            <a:xfrm>
              <a:off x="5091" y="2744"/>
              <a:ext cx="43" cy="40"/>
            </a:xfrm>
            <a:custGeom>
              <a:avLst/>
              <a:gdLst>
                <a:gd name="T0" fmla="*/ 0 w 30"/>
                <a:gd name="T1" fmla="*/ 25 h 28"/>
                <a:gd name="T2" fmla="*/ 3 w 30"/>
                <a:gd name="T3" fmla="*/ 25 h 28"/>
                <a:gd name="T4" fmla="*/ 4 w 30"/>
                <a:gd name="T5" fmla="*/ 25 h 28"/>
                <a:gd name="T6" fmla="*/ 12 w 30"/>
                <a:gd name="T7" fmla="*/ 25 h 28"/>
                <a:gd name="T8" fmla="*/ 12 w 30"/>
                <a:gd name="T9" fmla="*/ 5 h 28"/>
                <a:gd name="T10" fmla="*/ 12 w 30"/>
                <a:gd name="T11" fmla="*/ 3 h 28"/>
                <a:gd name="T12" fmla="*/ 12 w 30"/>
                <a:gd name="T13" fmla="*/ 0 h 28"/>
                <a:gd name="T14" fmla="*/ 14 w 30"/>
                <a:gd name="T15" fmla="*/ 0 h 28"/>
                <a:gd name="T16" fmla="*/ 16 w 30"/>
                <a:gd name="T17" fmla="*/ 0 h 28"/>
                <a:gd name="T18" fmla="*/ 16 w 30"/>
                <a:gd name="T19" fmla="*/ 3 h 28"/>
                <a:gd name="T20" fmla="*/ 15 w 30"/>
                <a:gd name="T21" fmla="*/ 5 h 28"/>
                <a:gd name="T22" fmla="*/ 15 w 30"/>
                <a:gd name="T23" fmla="*/ 10 h 28"/>
                <a:gd name="T24" fmla="*/ 23 w 30"/>
                <a:gd name="T25" fmla="*/ 10 h 28"/>
                <a:gd name="T26" fmla="*/ 27 w 30"/>
                <a:gd name="T27" fmla="*/ 9 h 28"/>
                <a:gd name="T28" fmla="*/ 27 w 30"/>
                <a:gd name="T29" fmla="*/ 10 h 28"/>
                <a:gd name="T30" fmla="*/ 27 w 30"/>
                <a:gd name="T31" fmla="*/ 11 h 28"/>
                <a:gd name="T32" fmla="*/ 27 w 30"/>
                <a:gd name="T33" fmla="*/ 13 h 28"/>
                <a:gd name="T34" fmla="*/ 23 w 30"/>
                <a:gd name="T35" fmla="*/ 12 h 28"/>
                <a:gd name="T36" fmla="*/ 15 w 30"/>
                <a:gd name="T37" fmla="*/ 12 h 28"/>
                <a:gd name="T38" fmla="*/ 15 w 30"/>
                <a:gd name="T39" fmla="*/ 25 h 28"/>
                <a:gd name="T40" fmla="*/ 24 w 30"/>
                <a:gd name="T41" fmla="*/ 25 h 28"/>
                <a:gd name="T42" fmla="*/ 30 w 30"/>
                <a:gd name="T43" fmla="*/ 25 h 28"/>
                <a:gd name="T44" fmla="*/ 29 w 30"/>
                <a:gd name="T45" fmla="*/ 26 h 28"/>
                <a:gd name="T46" fmla="*/ 29 w 30"/>
                <a:gd name="T47" fmla="*/ 26 h 28"/>
                <a:gd name="T48" fmla="*/ 29 w 30"/>
                <a:gd name="T49" fmla="*/ 27 h 28"/>
                <a:gd name="T50" fmla="*/ 29 w 30"/>
                <a:gd name="T51" fmla="*/ 28 h 28"/>
                <a:gd name="T52" fmla="*/ 24 w 30"/>
                <a:gd name="T53" fmla="*/ 28 h 28"/>
                <a:gd name="T54" fmla="*/ 4 w 30"/>
                <a:gd name="T55" fmla="*/ 28 h 28"/>
                <a:gd name="T56" fmla="*/ 0 w 30"/>
                <a:gd name="T57" fmla="*/ 28 h 28"/>
                <a:gd name="T58" fmla="*/ 0 w 30"/>
                <a:gd name="T59" fmla="*/ 27 h 28"/>
                <a:gd name="T60" fmla="*/ 0 w 30"/>
                <a:gd name="T61" fmla="*/ 26 h 28"/>
                <a:gd name="T62" fmla="*/ 0 w 30"/>
                <a:gd name="T63" fmla="*/ 26 h 28"/>
                <a:gd name="T64" fmla="*/ 0 w 30"/>
                <a:gd name="T6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8">
                  <a:moveTo>
                    <a:pt x="0" y="25"/>
                  </a:moveTo>
                  <a:cubicBezTo>
                    <a:pt x="1" y="25"/>
                    <a:pt x="2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9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3"/>
                  </a:cubicBezTo>
                  <a:cubicBezTo>
                    <a:pt x="25" y="13"/>
                    <a:pt x="23" y="12"/>
                    <a:pt x="23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7" y="25"/>
                    <a:pt x="30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8"/>
                    <a:pt x="26" y="28"/>
                    <a:pt x="2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2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887"/>
            <p:cNvSpPr>
              <a:spLocks noEditPoints="1"/>
            </p:cNvSpPr>
            <p:nvPr/>
          </p:nvSpPr>
          <p:spPr bwMode="auto">
            <a:xfrm>
              <a:off x="5137" y="2744"/>
              <a:ext cx="42" cy="43"/>
            </a:xfrm>
            <a:custGeom>
              <a:avLst/>
              <a:gdLst>
                <a:gd name="T0" fmla="*/ 19 w 30"/>
                <a:gd name="T1" fmla="*/ 18 h 30"/>
                <a:gd name="T2" fmla="*/ 18 w 30"/>
                <a:gd name="T3" fmla="*/ 23 h 30"/>
                <a:gd name="T4" fmla="*/ 17 w 30"/>
                <a:gd name="T5" fmla="*/ 21 h 30"/>
                <a:gd name="T6" fmla="*/ 16 w 30"/>
                <a:gd name="T7" fmla="*/ 19 h 30"/>
                <a:gd name="T8" fmla="*/ 19 w 30"/>
                <a:gd name="T9" fmla="*/ 11 h 30"/>
                <a:gd name="T10" fmla="*/ 18 w 30"/>
                <a:gd name="T11" fmla="*/ 15 h 30"/>
                <a:gd name="T12" fmla="*/ 18 w 30"/>
                <a:gd name="T13" fmla="*/ 13 h 30"/>
                <a:gd name="T14" fmla="*/ 17 w 30"/>
                <a:gd name="T15" fmla="*/ 11 h 30"/>
                <a:gd name="T16" fmla="*/ 8 w 30"/>
                <a:gd name="T17" fmla="*/ 9 h 30"/>
                <a:gd name="T18" fmla="*/ 13 w 30"/>
                <a:gd name="T19" fmla="*/ 3 h 30"/>
                <a:gd name="T20" fmla="*/ 14 w 30"/>
                <a:gd name="T21" fmla="*/ 0 h 30"/>
                <a:gd name="T22" fmla="*/ 18 w 30"/>
                <a:gd name="T23" fmla="*/ 1 h 30"/>
                <a:gd name="T24" fmla="*/ 16 w 30"/>
                <a:gd name="T25" fmla="*/ 3 h 30"/>
                <a:gd name="T26" fmla="*/ 29 w 30"/>
                <a:gd name="T27" fmla="*/ 3 h 30"/>
                <a:gd name="T28" fmla="*/ 28 w 30"/>
                <a:gd name="T29" fmla="*/ 5 h 30"/>
                <a:gd name="T30" fmla="*/ 29 w 30"/>
                <a:gd name="T31" fmla="*/ 6 h 30"/>
                <a:gd name="T32" fmla="*/ 14 w 30"/>
                <a:gd name="T33" fmla="*/ 6 h 30"/>
                <a:gd name="T34" fmla="*/ 14 w 30"/>
                <a:gd name="T35" fmla="*/ 8 h 30"/>
                <a:gd name="T36" fmla="*/ 27 w 30"/>
                <a:gd name="T37" fmla="*/ 8 h 30"/>
                <a:gd name="T38" fmla="*/ 26 w 30"/>
                <a:gd name="T39" fmla="*/ 15 h 30"/>
                <a:gd name="T40" fmla="*/ 30 w 30"/>
                <a:gd name="T41" fmla="*/ 15 h 30"/>
                <a:gd name="T42" fmla="*/ 30 w 30"/>
                <a:gd name="T43" fmla="*/ 17 h 30"/>
                <a:gd name="T44" fmla="*/ 27 w 30"/>
                <a:gd name="T45" fmla="*/ 18 h 30"/>
                <a:gd name="T46" fmla="*/ 26 w 30"/>
                <a:gd name="T47" fmla="*/ 23 h 30"/>
                <a:gd name="T48" fmla="*/ 29 w 30"/>
                <a:gd name="T49" fmla="*/ 23 h 30"/>
                <a:gd name="T50" fmla="*/ 29 w 30"/>
                <a:gd name="T51" fmla="*/ 24 h 30"/>
                <a:gd name="T52" fmla="*/ 26 w 30"/>
                <a:gd name="T53" fmla="*/ 25 h 30"/>
                <a:gd name="T54" fmla="*/ 25 w 30"/>
                <a:gd name="T55" fmla="*/ 28 h 30"/>
                <a:gd name="T56" fmla="*/ 20 w 30"/>
                <a:gd name="T57" fmla="*/ 30 h 30"/>
                <a:gd name="T58" fmla="*/ 19 w 30"/>
                <a:gd name="T59" fmla="*/ 26 h 30"/>
                <a:gd name="T60" fmla="*/ 23 w 30"/>
                <a:gd name="T61" fmla="*/ 26 h 30"/>
                <a:gd name="T62" fmla="*/ 13 w 30"/>
                <a:gd name="T63" fmla="*/ 25 h 30"/>
                <a:gd name="T64" fmla="*/ 11 w 30"/>
                <a:gd name="T65" fmla="*/ 23 h 30"/>
                <a:gd name="T66" fmla="*/ 11 w 30"/>
                <a:gd name="T67" fmla="*/ 18 h 30"/>
                <a:gd name="T68" fmla="*/ 8 w 30"/>
                <a:gd name="T69" fmla="*/ 18 h 30"/>
                <a:gd name="T70" fmla="*/ 8 w 30"/>
                <a:gd name="T71" fmla="*/ 17 h 30"/>
                <a:gd name="T72" fmla="*/ 11 w 30"/>
                <a:gd name="T73" fmla="*/ 15 h 30"/>
                <a:gd name="T74" fmla="*/ 12 w 30"/>
                <a:gd name="T75" fmla="*/ 11 h 30"/>
                <a:gd name="T76" fmla="*/ 12 w 30"/>
                <a:gd name="T77" fmla="*/ 9 h 30"/>
                <a:gd name="T78" fmla="*/ 8 w 30"/>
                <a:gd name="T79" fmla="*/ 9 h 30"/>
                <a:gd name="T80" fmla="*/ 23 w 30"/>
                <a:gd name="T81" fmla="*/ 23 h 30"/>
                <a:gd name="T82" fmla="*/ 14 w 30"/>
                <a:gd name="T83" fmla="*/ 18 h 30"/>
                <a:gd name="T84" fmla="*/ 14 w 30"/>
                <a:gd name="T85" fmla="*/ 15 h 30"/>
                <a:gd name="T86" fmla="*/ 24 w 30"/>
                <a:gd name="T87" fmla="*/ 10 h 30"/>
                <a:gd name="T88" fmla="*/ 14 w 30"/>
                <a:gd name="T89" fmla="*/ 15 h 30"/>
                <a:gd name="T90" fmla="*/ 5 w 30"/>
                <a:gd name="T91" fmla="*/ 1 h 30"/>
                <a:gd name="T92" fmla="*/ 7 w 30"/>
                <a:gd name="T93" fmla="*/ 7 h 30"/>
                <a:gd name="T94" fmla="*/ 4 w 30"/>
                <a:gd name="T95" fmla="*/ 4 h 30"/>
                <a:gd name="T96" fmla="*/ 0 w 30"/>
                <a:gd name="T97" fmla="*/ 10 h 30"/>
                <a:gd name="T98" fmla="*/ 7 w 30"/>
                <a:gd name="T99" fmla="*/ 11 h 30"/>
                <a:gd name="T100" fmla="*/ 5 w 30"/>
                <a:gd name="T101" fmla="*/ 13 h 30"/>
                <a:gd name="T102" fmla="*/ 1 w 30"/>
                <a:gd name="T103" fmla="*/ 10 h 30"/>
                <a:gd name="T104" fmla="*/ 1 w 30"/>
                <a:gd name="T105" fmla="*/ 27 h 30"/>
                <a:gd name="T106" fmla="*/ 4 w 30"/>
                <a:gd name="T107" fmla="*/ 20 h 30"/>
                <a:gd name="T108" fmla="*/ 5 w 30"/>
                <a:gd name="T109" fmla="*/ 15 h 30"/>
                <a:gd name="T110" fmla="*/ 7 w 30"/>
                <a:gd name="T111" fmla="*/ 17 h 30"/>
                <a:gd name="T112" fmla="*/ 6 w 30"/>
                <a:gd name="T113" fmla="*/ 21 h 30"/>
                <a:gd name="T114" fmla="*/ 4 w 30"/>
                <a:gd name="T11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30">
                  <a:moveTo>
                    <a:pt x="16" y="19"/>
                  </a:moveTo>
                  <a:cubicBezTo>
                    <a:pt x="17" y="19"/>
                    <a:pt x="18" y="18"/>
                    <a:pt x="19" y="18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2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7" y="11"/>
                  </a:moveTo>
                  <a:cubicBezTo>
                    <a:pt x="18" y="11"/>
                    <a:pt x="18" y="11"/>
                    <a:pt x="19" y="1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2" y="4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7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7" y="6"/>
                    <a:pt x="26" y="6"/>
                    <a:pt x="2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5" y="8"/>
                    <a:pt x="27" y="8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0" y="15"/>
                    <a:pt x="30" y="16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7"/>
                    <a:pt x="30" y="17"/>
                    <a:pt x="30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8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5"/>
                    <a:pt x="29" y="26"/>
                  </a:cubicBezTo>
                  <a:cubicBezTo>
                    <a:pt x="28" y="25"/>
                    <a:pt x="27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5" y="27"/>
                    <a:pt x="25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23" y="29"/>
                    <a:pt x="22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2" y="27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1" y="26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9"/>
                    <a:pt x="8" y="9"/>
                  </a:cubicBezTo>
                  <a:close/>
                  <a:moveTo>
                    <a:pt x="13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23"/>
                    <a:pt x="13" y="23"/>
                    <a:pt x="13" y="23"/>
                  </a:cubicBezTo>
                  <a:close/>
                  <a:moveTo>
                    <a:pt x="1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3" y="3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0" y="10"/>
                  </a:moveTo>
                  <a:cubicBezTo>
                    <a:pt x="1" y="9"/>
                    <a:pt x="1" y="9"/>
                    <a:pt x="2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1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4"/>
                    <a:pt x="3" y="22"/>
                    <a:pt x="4" y="20"/>
                  </a:cubicBezTo>
                  <a:cubicBezTo>
                    <a:pt x="4" y="18"/>
                    <a:pt x="5" y="17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6" y="22"/>
                    <a:pt x="6" y="24"/>
                    <a:pt x="5" y="25"/>
                  </a:cubicBezTo>
                  <a:cubicBezTo>
                    <a:pt x="5" y="26"/>
                    <a:pt x="4" y="28"/>
                    <a:pt x="4" y="29"/>
                  </a:cubicBezTo>
                  <a:cubicBezTo>
                    <a:pt x="3" y="28"/>
                    <a:pt x="2" y="27"/>
                    <a:pt x="1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888"/>
            <p:cNvSpPr>
              <a:spLocks noEditPoints="1"/>
            </p:cNvSpPr>
            <p:nvPr/>
          </p:nvSpPr>
          <p:spPr bwMode="auto">
            <a:xfrm>
              <a:off x="5176" y="3429"/>
              <a:ext cx="39" cy="43"/>
            </a:xfrm>
            <a:custGeom>
              <a:avLst/>
              <a:gdLst>
                <a:gd name="T0" fmla="*/ 0 w 27"/>
                <a:gd name="T1" fmla="*/ 11 h 30"/>
                <a:gd name="T2" fmla="*/ 4 w 27"/>
                <a:gd name="T3" fmla="*/ 10 h 30"/>
                <a:gd name="T4" fmla="*/ 7 w 27"/>
                <a:gd name="T5" fmla="*/ 6 h 30"/>
                <a:gd name="T6" fmla="*/ 10 w 27"/>
                <a:gd name="T7" fmla="*/ 2 h 30"/>
                <a:gd name="T8" fmla="*/ 11 w 27"/>
                <a:gd name="T9" fmla="*/ 0 h 30"/>
                <a:gd name="T10" fmla="*/ 12 w 27"/>
                <a:gd name="T11" fmla="*/ 1 h 30"/>
                <a:gd name="T12" fmla="*/ 14 w 27"/>
                <a:gd name="T13" fmla="*/ 2 h 30"/>
                <a:gd name="T14" fmla="*/ 13 w 27"/>
                <a:gd name="T15" fmla="*/ 3 h 30"/>
                <a:gd name="T16" fmla="*/ 10 w 27"/>
                <a:gd name="T17" fmla="*/ 7 h 30"/>
                <a:gd name="T18" fmla="*/ 6 w 27"/>
                <a:gd name="T19" fmla="*/ 11 h 30"/>
                <a:gd name="T20" fmla="*/ 20 w 27"/>
                <a:gd name="T21" fmla="*/ 10 h 30"/>
                <a:gd name="T22" fmla="*/ 17 w 27"/>
                <a:gd name="T23" fmla="*/ 8 h 30"/>
                <a:gd name="T24" fmla="*/ 16 w 27"/>
                <a:gd name="T25" fmla="*/ 6 h 30"/>
                <a:gd name="T26" fmla="*/ 18 w 27"/>
                <a:gd name="T27" fmla="*/ 4 h 30"/>
                <a:gd name="T28" fmla="*/ 27 w 27"/>
                <a:gd name="T29" fmla="*/ 13 h 30"/>
                <a:gd name="T30" fmla="*/ 24 w 27"/>
                <a:gd name="T31" fmla="*/ 15 h 30"/>
                <a:gd name="T32" fmla="*/ 24 w 27"/>
                <a:gd name="T33" fmla="*/ 14 h 30"/>
                <a:gd name="T34" fmla="*/ 22 w 27"/>
                <a:gd name="T35" fmla="*/ 13 h 30"/>
                <a:gd name="T36" fmla="*/ 21 w 27"/>
                <a:gd name="T37" fmla="*/ 13 h 30"/>
                <a:gd name="T38" fmla="*/ 12 w 27"/>
                <a:gd name="T39" fmla="*/ 13 h 30"/>
                <a:gd name="T40" fmla="*/ 1 w 27"/>
                <a:gd name="T41" fmla="*/ 14 h 30"/>
                <a:gd name="T42" fmla="*/ 1 w 27"/>
                <a:gd name="T43" fmla="*/ 13 h 30"/>
                <a:gd name="T44" fmla="*/ 0 w 27"/>
                <a:gd name="T45" fmla="*/ 11 h 30"/>
                <a:gd name="T46" fmla="*/ 3 w 27"/>
                <a:gd name="T47" fmla="*/ 30 h 30"/>
                <a:gd name="T48" fmla="*/ 3 w 27"/>
                <a:gd name="T49" fmla="*/ 28 h 30"/>
                <a:gd name="T50" fmla="*/ 3 w 27"/>
                <a:gd name="T51" fmla="*/ 27 h 30"/>
                <a:gd name="T52" fmla="*/ 3 w 27"/>
                <a:gd name="T53" fmla="*/ 21 h 30"/>
                <a:gd name="T54" fmla="*/ 3 w 27"/>
                <a:gd name="T55" fmla="*/ 19 h 30"/>
                <a:gd name="T56" fmla="*/ 3 w 27"/>
                <a:gd name="T57" fmla="*/ 17 h 30"/>
                <a:gd name="T58" fmla="*/ 7 w 27"/>
                <a:gd name="T59" fmla="*/ 17 h 30"/>
                <a:gd name="T60" fmla="*/ 20 w 27"/>
                <a:gd name="T61" fmla="*/ 17 h 30"/>
                <a:gd name="T62" fmla="*/ 23 w 27"/>
                <a:gd name="T63" fmla="*/ 17 h 30"/>
                <a:gd name="T64" fmla="*/ 23 w 27"/>
                <a:gd name="T65" fmla="*/ 19 h 30"/>
                <a:gd name="T66" fmla="*/ 23 w 27"/>
                <a:gd name="T67" fmla="*/ 21 h 30"/>
                <a:gd name="T68" fmla="*/ 23 w 27"/>
                <a:gd name="T69" fmla="*/ 26 h 30"/>
                <a:gd name="T70" fmla="*/ 23 w 27"/>
                <a:gd name="T71" fmla="*/ 28 h 30"/>
                <a:gd name="T72" fmla="*/ 23 w 27"/>
                <a:gd name="T73" fmla="*/ 30 h 30"/>
                <a:gd name="T74" fmla="*/ 22 w 27"/>
                <a:gd name="T75" fmla="*/ 30 h 30"/>
                <a:gd name="T76" fmla="*/ 20 w 27"/>
                <a:gd name="T77" fmla="*/ 30 h 30"/>
                <a:gd name="T78" fmla="*/ 21 w 27"/>
                <a:gd name="T79" fmla="*/ 29 h 30"/>
                <a:gd name="T80" fmla="*/ 21 w 27"/>
                <a:gd name="T81" fmla="*/ 28 h 30"/>
                <a:gd name="T82" fmla="*/ 21 w 27"/>
                <a:gd name="T83" fmla="*/ 28 h 30"/>
                <a:gd name="T84" fmla="*/ 6 w 27"/>
                <a:gd name="T85" fmla="*/ 28 h 30"/>
                <a:gd name="T86" fmla="*/ 6 w 27"/>
                <a:gd name="T87" fmla="*/ 29 h 30"/>
                <a:gd name="T88" fmla="*/ 6 w 27"/>
                <a:gd name="T89" fmla="*/ 29 h 30"/>
                <a:gd name="T90" fmla="*/ 6 w 27"/>
                <a:gd name="T91" fmla="*/ 30 h 30"/>
                <a:gd name="T92" fmla="*/ 4 w 27"/>
                <a:gd name="T93" fmla="*/ 30 h 30"/>
                <a:gd name="T94" fmla="*/ 3 w 27"/>
                <a:gd name="T95" fmla="*/ 30 h 30"/>
                <a:gd name="T96" fmla="*/ 6 w 27"/>
                <a:gd name="T97" fmla="*/ 25 h 30"/>
                <a:gd name="T98" fmla="*/ 21 w 27"/>
                <a:gd name="T99" fmla="*/ 25 h 30"/>
                <a:gd name="T100" fmla="*/ 21 w 27"/>
                <a:gd name="T101" fmla="*/ 19 h 30"/>
                <a:gd name="T102" fmla="*/ 6 w 27"/>
                <a:gd name="T103" fmla="*/ 19 h 30"/>
                <a:gd name="T104" fmla="*/ 6 w 27"/>
                <a:gd name="T10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30">
                  <a:moveTo>
                    <a:pt x="0" y="11"/>
                  </a:moveTo>
                  <a:cubicBezTo>
                    <a:pt x="1" y="11"/>
                    <a:pt x="3" y="10"/>
                    <a:pt x="4" y="10"/>
                  </a:cubicBezTo>
                  <a:cubicBezTo>
                    <a:pt x="5" y="9"/>
                    <a:pt x="6" y="8"/>
                    <a:pt x="7" y="6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8"/>
                    <a:pt x="7" y="9"/>
                    <a:pt x="6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9"/>
                    <a:pt x="17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8" y="5"/>
                    <a:pt x="18" y="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4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17" y="13"/>
                    <a:pt x="12" y="13"/>
                  </a:cubicBezTo>
                  <a:cubicBezTo>
                    <a:pt x="7" y="14"/>
                    <a:pt x="3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2"/>
                    <a:pt x="0" y="11"/>
                  </a:cubicBezTo>
                  <a:close/>
                  <a:moveTo>
                    <a:pt x="3" y="30"/>
                  </a:moveTo>
                  <a:cubicBezTo>
                    <a:pt x="3" y="30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7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0"/>
                    <a:pt x="21" y="30"/>
                    <a:pt x="20" y="30"/>
                  </a:cubicBezTo>
                  <a:cubicBezTo>
                    <a:pt x="20" y="30"/>
                    <a:pt x="21" y="29"/>
                    <a:pt x="21" y="29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4" y="30"/>
                    <a:pt x="3" y="30"/>
                  </a:cubicBezTo>
                  <a:close/>
                  <a:moveTo>
                    <a:pt x="6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5"/>
                    <a:pt x="6" y="25"/>
                    <a:pt x="6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889"/>
            <p:cNvSpPr>
              <a:spLocks noEditPoints="1"/>
            </p:cNvSpPr>
            <p:nvPr/>
          </p:nvSpPr>
          <p:spPr bwMode="auto">
            <a:xfrm>
              <a:off x="5219" y="3431"/>
              <a:ext cx="42" cy="41"/>
            </a:xfrm>
            <a:custGeom>
              <a:avLst/>
              <a:gdLst>
                <a:gd name="T0" fmla="*/ 9 w 30"/>
                <a:gd name="T1" fmla="*/ 21 h 29"/>
                <a:gd name="T2" fmla="*/ 10 w 30"/>
                <a:gd name="T3" fmla="*/ 12 h 29"/>
                <a:gd name="T4" fmla="*/ 2 w 30"/>
                <a:gd name="T5" fmla="*/ 12 h 29"/>
                <a:gd name="T6" fmla="*/ 2 w 30"/>
                <a:gd name="T7" fmla="*/ 11 h 29"/>
                <a:gd name="T8" fmla="*/ 6 w 30"/>
                <a:gd name="T9" fmla="*/ 9 h 29"/>
                <a:gd name="T10" fmla="*/ 10 w 30"/>
                <a:gd name="T11" fmla="*/ 6 h 29"/>
                <a:gd name="T12" fmla="*/ 10 w 30"/>
                <a:gd name="T13" fmla="*/ 0 h 29"/>
                <a:gd name="T14" fmla="*/ 13 w 30"/>
                <a:gd name="T15" fmla="*/ 0 h 29"/>
                <a:gd name="T16" fmla="*/ 13 w 30"/>
                <a:gd name="T17" fmla="*/ 6 h 29"/>
                <a:gd name="T18" fmla="*/ 13 w 30"/>
                <a:gd name="T19" fmla="*/ 26 h 29"/>
                <a:gd name="T20" fmla="*/ 11 w 30"/>
                <a:gd name="T21" fmla="*/ 29 h 29"/>
                <a:gd name="T22" fmla="*/ 10 w 30"/>
                <a:gd name="T23" fmla="*/ 27 h 29"/>
                <a:gd name="T24" fmla="*/ 10 w 30"/>
                <a:gd name="T25" fmla="*/ 24 h 29"/>
                <a:gd name="T26" fmla="*/ 2 w 30"/>
                <a:gd name="T27" fmla="*/ 27 h 29"/>
                <a:gd name="T28" fmla="*/ 0 w 30"/>
                <a:gd name="T29" fmla="*/ 24 h 29"/>
                <a:gd name="T30" fmla="*/ 18 w 30"/>
                <a:gd name="T31" fmla="*/ 0 h 29"/>
                <a:gd name="T32" fmla="*/ 20 w 30"/>
                <a:gd name="T33" fmla="*/ 3 h 29"/>
                <a:gd name="T34" fmla="*/ 20 w 30"/>
                <a:gd name="T35" fmla="*/ 12 h 29"/>
                <a:gd name="T36" fmla="*/ 26 w 30"/>
                <a:gd name="T37" fmla="*/ 7 h 29"/>
                <a:gd name="T38" fmla="*/ 29 w 30"/>
                <a:gd name="T39" fmla="*/ 10 h 29"/>
                <a:gd name="T40" fmla="*/ 24 w 30"/>
                <a:gd name="T41" fmla="*/ 13 h 29"/>
                <a:gd name="T42" fmla="*/ 20 w 30"/>
                <a:gd name="T43" fmla="*/ 23 h 29"/>
                <a:gd name="T44" fmla="*/ 22 w 30"/>
                <a:gd name="T45" fmla="*/ 26 h 29"/>
                <a:gd name="T46" fmla="*/ 25 w 30"/>
                <a:gd name="T47" fmla="*/ 25 h 29"/>
                <a:gd name="T48" fmla="*/ 27 w 30"/>
                <a:gd name="T49" fmla="*/ 23 h 29"/>
                <a:gd name="T50" fmla="*/ 27 w 30"/>
                <a:gd name="T51" fmla="*/ 21 h 29"/>
                <a:gd name="T52" fmla="*/ 30 w 30"/>
                <a:gd name="T53" fmla="*/ 23 h 29"/>
                <a:gd name="T54" fmla="*/ 29 w 30"/>
                <a:gd name="T55" fmla="*/ 25 h 29"/>
                <a:gd name="T56" fmla="*/ 28 w 30"/>
                <a:gd name="T57" fmla="*/ 28 h 29"/>
                <a:gd name="T58" fmla="*/ 22 w 30"/>
                <a:gd name="T59" fmla="*/ 28 h 29"/>
                <a:gd name="T60" fmla="*/ 17 w 30"/>
                <a:gd name="T61" fmla="*/ 27 h 29"/>
                <a:gd name="T62" fmla="*/ 17 w 30"/>
                <a:gd name="T63" fmla="*/ 6 h 29"/>
                <a:gd name="T64" fmla="*/ 17 w 30"/>
                <a:gd name="T6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9">
                  <a:moveTo>
                    <a:pt x="0" y="24"/>
                  </a:moveTo>
                  <a:cubicBezTo>
                    <a:pt x="4" y="23"/>
                    <a:pt x="7" y="22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4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9"/>
                    <a:pt x="4" y="9"/>
                    <a:pt x="6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25"/>
                    <a:pt x="3" y="26"/>
                    <a:pt x="2" y="27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17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0"/>
                    <a:pt x="25" y="9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8" y="9"/>
                    <a:pt x="29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5"/>
                    <a:pt x="20" y="25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4"/>
                  </a:cubicBezTo>
                  <a:cubicBezTo>
                    <a:pt x="26" y="24"/>
                    <a:pt x="26" y="24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8" y="22"/>
                    <a:pt x="28" y="23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19" y="28"/>
                  </a:cubicBezTo>
                  <a:cubicBezTo>
                    <a:pt x="18" y="28"/>
                    <a:pt x="18" y="28"/>
                    <a:pt x="17" y="27"/>
                  </a:cubicBezTo>
                  <a:cubicBezTo>
                    <a:pt x="17" y="27"/>
                    <a:pt x="17" y="26"/>
                    <a:pt x="17" y="24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890"/>
            <p:cNvSpPr>
              <a:spLocks noEditPoints="1"/>
            </p:cNvSpPr>
            <p:nvPr/>
          </p:nvSpPr>
          <p:spPr bwMode="auto">
            <a:xfrm>
              <a:off x="4531" y="3771"/>
              <a:ext cx="44" cy="42"/>
            </a:xfrm>
            <a:custGeom>
              <a:avLst/>
              <a:gdLst>
                <a:gd name="T0" fmla="*/ 1 w 31"/>
                <a:gd name="T1" fmla="*/ 15 h 30"/>
                <a:gd name="T2" fmla="*/ 11 w 31"/>
                <a:gd name="T3" fmla="*/ 9 h 30"/>
                <a:gd name="T4" fmla="*/ 1 w 31"/>
                <a:gd name="T5" fmla="*/ 10 h 30"/>
                <a:gd name="T6" fmla="*/ 2 w 31"/>
                <a:gd name="T7" fmla="*/ 8 h 30"/>
                <a:gd name="T8" fmla="*/ 6 w 31"/>
                <a:gd name="T9" fmla="*/ 7 h 30"/>
                <a:gd name="T10" fmla="*/ 14 w 31"/>
                <a:gd name="T11" fmla="*/ 4 h 30"/>
                <a:gd name="T12" fmla="*/ 5 w 31"/>
                <a:gd name="T13" fmla="*/ 5 h 30"/>
                <a:gd name="T14" fmla="*/ 4 w 31"/>
                <a:gd name="T15" fmla="*/ 2 h 30"/>
                <a:gd name="T16" fmla="*/ 8 w 31"/>
                <a:gd name="T17" fmla="*/ 2 h 30"/>
                <a:gd name="T18" fmla="*/ 19 w 31"/>
                <a:gd name="T19" fmla="*/ 1 h 30"/>
                <a:gd name="T20" fmla="*/ 24 w 31"/>
                <a:gd name="T21" fmla="*/ 0 h 30"/>
                <a:gd name="T22" fmla="*/ 26 w 31"/>
                <a:gd name="T23" fmla="*/ 3 h 30"/>
                <a:gd name="T24" fmla="*/ 17 w 31"/>
                <a:gd name="T25" fmla="*/ 4 h 30"/>
                <a:gd name="T26" fmla="*/ 25 w 31"/>
                <a:gd name="T27" fmla="*/ 7 h 30"/>
                <a:gd name="T28" fmla="*/ 30 w 31"/>
                <a:gd name="T29" fmla="*/ 8 h 30"/>
                <a:gd name="T30" fmla="*/ 30 w 31"/>
                <a:gd name="T31" fmla="*/ 9 h 30"/>
                <a:gd name="T32" fmla="*/ 25 w 31"/>
                <a:gd name="T33" fmla="*/ 9 h 30"/>
                <a:gd name="T34" fmla="*/ 25 w 31"/>
                <a:gd name="T35" fmla="*/ 13 h 30"/>
                <a:gd name="T36" fmla="*/ 31 w 31"/>
                <a:gd name="T37" fmla="*/ 14 h 30"/>
                <a:gd name="T38" fmla="*/ 29 w 31"/>
                <a:gd name="T39" fmla="*/ 18 h 30"/>
                <a:gd name="T40" fmla="*/ 27 w 31"/>
                <a:gd name="T41" fmla="*/ 17 h 30"/>
                <a:gd name="T42" fmla="*/ 25 w 31"/>
                <a:gd name="T43" fmla="*/ 17 h 30"/>
                <a:gd name="T44" fmla="*/ 25 w 31"/>
                <a:gd name="T45" fmla="*/ 26 h 30"/>
                <a:gd name="T46" fmla="*/ 25 w 31"/>
                <a:gd name="T47" fmla="*/ 30 h 30"/>
                <a:gd name="T48" fmla="*/ 22 w 31"/>
                <a:gd name="T49" fmla="*/ 30 h 30"/>
                <a:gd name="T50" fmla="*/ 9 w 31"/>
                <a:gd name="T51" fmla="*/ 28 h 30"/>
                <a:gd name="T52" fmla="*/ 7 w 31"/>
                <a:gd name="T53" fmla="*/ 30 h 30"/>
                <a:gd name="T54" fmla="*/ 6 w 31"/>
                <a:gd name="T55" fmla="*/ 28 h 30"/>
                <a:gd name="T56" fmla="*/ 6 w 31"/>
                <a:gd name="T57" fmla="*/ 19 h 30"/>
                <a:gd name="T58" fmla="*/ 6 w 31"/>
                <a:gd name="T59" fmla="*/ 16 h 30"/>
                <a:gd name="T60" fmla="*/ 3 w 31"/>
                <a:gd name="T61" fmla="*/ 18 h 30"/>
                <a:gd name="T62" fmla="*/ 0 w 31"/>
                <a:gd name="T63" fmla="*/ 15 h 30"/>
                <a:gd name="T64" fmla="*/ 9 w 31"/>
                <a:gd name="T65" fmla="*/ 16 h 30"/>
                <a:gd name="T66" fmla="*/ 14 w 31"/>
                <a:gd name="T67" fmla="*/ 9 h 30"/>
                <a:gd name="T68" fmla="*/ 7 w 31"/>
                <a:gd name="T69" fmla="*/ 15 h 30"/>
                <a:gd name="T70" fmla="*/ 22 w 31"/>
                <a:gd name="T71" fmla="*/ 23 h 30"/>
                <a:gd name="T72" fmla="*/ 9 w 31"/>
                <a:gd name="T73" fmla="*/ 25 h 30"/>
                <a:gd name="T74" fmla="*/ 9 w 31"/>
                <a:gd name="T75" fmla="*/ 20 h 30"/>
                <a:gd name="T76" fmla="*/ 22 w 31"/>
                <a:gd name="T77" fmla="*/ 18 h 30"/>
                <a:gd name="T78" fmla="*/ 9 w 31"/>
                <a:gd name="T79" fmla="*/ 20 h 30"/>
                <a:gd name="T80" fmla="*/ 22 w 31"/>
                <a:gd name="T81" fmla="*/ 16 h 30"/>
                <a:gd name="T82" fmla="*/ 22 w 31"/>
                <a:gd name="T83" fmla="*/ 14 h 30"/>
                <a:gd name="T84" fmla="*/ 18 w 31"/>
                <a:gd name="T85" fmla="*/ 11 h 30"/>
                <a:gd name="T86" fmla="*/ 17 w 31"/>
                <a:gd name="T8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" h="30">
                  <a:moveTo>
                    <a:pt x="0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5"/>
                    <a:pt x="4" y="14"/>
                    <a:pt x="6" y="13"/>
                  </a:cubicBezTo>
                  <a:cubicBezTo>
                    <a:pt x="8" y="12"/>
                    <a:pt x="10" y="11"/>
                    <a:pt x="11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3" y="9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1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8" y="2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9" y="4"/>
                    <a:pt x="17" y="4"/>
                    <a:pt x="17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8" y="7"/>
                    <a:pt x="30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6" y="9"/>
                    <a:pt x="2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1"/>
                    <a:pt x="23" y="12"/>
                    <a:pt x="25" y="13"/>
                  </a:cubicBezTo>
                  <a:cubicBezTo>
                    <a:pt x="26" y="13"/>
                    <a:pt x="28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0" y="15"/>
                    <a:pt x="30" y="16"/>
                  </a:cubicBezTo>
                  <a:cubicBezTo>
                    <a:pt x="30" y="16"/>
                    <a:pt x="29" y="17"/>
                    <a:pt x="29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0"/>
                    <a:pt x="23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1" y="16"/>
                    <a:pt x="0" y="15"/>
                  </a:cubicBezTo>
                  <a:close/>
                  <a:moveTo>
                    <a:pt x="7" y="15"/>
                  </a:moveTo>
                  <a:cubicBezTo>
                    <a:pt x="8" y="16"/>
                    <a:pt x="9" y="16"/>
                    <a:pt x="9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1" y="12"/>
                    <a:pt x="11" y="13"/>
                  </a:cubicBezTo>
                  <a:cubicBezTo>
                    <a:pt x="10" y="14"/>
                    <a:pt x="9" y="14"/>
                    <a:pt x="7" y="15"/>
                  </a:cubicBezTo>
                  <a:close/>
                  <a:moveTo>
                    <a:pt x="22" y="25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9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17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4" y="15"/>
                  </a:cubicBezTo>
                  <a:cubicBezTo>
                    <a:pt x="23" y="15"/>
                    <a:pt x="22" y="15"/>
                    <a:pt x="22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6"/>
                    <a:pt x="17" y="16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891"/>
            <p:cNvSpPr>
              <a:spLocks noEditPoints="1"/>
            </p:cNvSpPr>
            <p:nvPr/>
          </p:nvSpPr>
          <p:spPr bwMode="auto">
            <a:xfrm>
              <a:off x="4576" y="3771"/>
              <a:ext cx="44" cy="42"/>
            </a:xfrm>
            <a:custGeom>
              <a:avLst/>
              <a:gdLst>
                <a:gd name="T0" fmla="*/ 2 w 31"/>
                <a:gd name="T1" fmla="*/ 9 h 30"/>
                <a:gd name="T2" fmla="*/ 12 w 31"/>
                <a:gd name="T3" fmla="*/ 10 h 30"/>
                <a:gd name="T4" fmla="*/ 13 w 31"/>
                <a:gd name="T5" fmla="*/ 7 h 30"/>
                <a:gd name="T6" fmla="*/ 9 w 31"/>
                <a:gd name="T7" fmla="*/ 6 h 30"/>
                <a:gd name="T8" fmla="*/ 14 w 31"/>
                <a:gd name="T9" fmla="*/ 4 h 30"/>
                <a:gd name="T10" fmla="*/ 13 w 31"/>
                <a:gd name="T11" fmla="*/ 0 h 30"/>
                <a:gd name="T12" fmla="*/ 16 w 31"/>
                <a:gd name="T13" fmla="*/ 2 h 30"/>
                <a:gd name="T14" fmla="*/ 20 w 31"/>
                <a:gd name="T15" fmla="*/ 4 h 30"/>
                <a:gd name="T16" fmla="*/ 20 w 31"/>
                <a:gd name="T17" fmla="*/ 0 h 30"/>
                <a:gd name="T18" fmla="*/ 23 w 31"/>
                <a:gd name="T19" fmla="*/ 2 h 30"/>
                <a:gd name="T20" fmla="*/ 24 w 31"/>
                <a:gd name="T21" fmla="*/ 4 h 30"/>
                <a:gd name="T22" fmla="*/ 28 w 31"/>
                <a:gd name="T23" fmla="*/ 6 h 30"/>
                <a:gd name="T24" fmla="*/ 24 w 31"/>
                <a:gd name="T25" fmla="*/ 7 h 30"/>
                <a:gd name="T26" fmla="*/ 25 w 31"/>
                <a:gd name="T27" fmla="*/ 10 h 30"/>
                <a:gd name="T28" fmla="*/ 30 w 31"/>
                <a:gd name="T29" fmla="*/ 11 h 30"/>
                <a:gd name="T30" fmla="*/ 25 w 31"/>
                <a:gd name="T31" fmla="*/ 13 h 30"/>
                <a:gd name="T32" fmla="*/ 24 w 31"/>
                <a:gd name="T33" fmla="*/ 15 h 30"/>
                <a:gd name="T34" fmla="*/ 30 w 31"/>
                <a:gd name="T35" fmla="*/ 18 h 30"/>
                <a:gd name="T36" fmla="*/ 29 w 31"/>
                <a:gd name="T37" fmla="*/ 21 h 30"/>
                <a:gd name="T38" fmla="*/ 24 w 31"/>
                <a:gd name="T39" fmla="*/ 22 h 30"/>
                <a:gd name="T40" fmla="*/ 21 w 31"/>
                <a:gd name="T41" fmla="*/ 23 h 30"/>
                <a:gd name="T42" fmla="*/ 14 w 31"/>
                <a:gd name="T43" fmla="*/ 26 h 30"/>
                <a:gd name="T44" fmla="*/ 22 w 31"/>
                <a:gd name="T45" fmla="*/ 27 h 30"/>
                <a:gd name="T46" fmla="*/ 25 w 31"/>
                <a:gd name="T47" fmla="*/ 24 h 30"/>
                <a:gd name="T48" fmla="*/ 28 w 31"/>
                <a:gd name="T49" fmla="*/ 25 h 30"/>
                <a:gd name="T50" fmla="*/ 25 w 31"/>
                <a:gd name="T51" fmla="*/ 29 h 30"/>
                <a:gd name="T52" fmla="*/ 15 w 31"/>
                <a:gd name="T53" fmla="*/ 29 h 30"/>
                <a:gd name="T54" fmla="*/ 12 w 31"/>
                <a:gd name="T55" fmla="*/ 26 h 30"/>
                <a:gd name="T56" fmla="*/ 9 w 31"/>
                <a:gd name="T57" fmla="*/ 20 h 30"/>
                <a:gd name="T58" fmla="*/ 6 w 31"/>
                <a:gd name="T59" fmla="*/ 18 h 30"/>
                <a:gd name="T60" fmla="*/ 12 w 31"/>
                <a:gd name="T61" fmla="*/ 14 h 30"/>
                <a:gd name="T62" fmla="*/ 8 w 31"/>
                <a:gd name="T63" fmla="*/ 13 h 30"/>
                <a:gd name="T64" fmla="*/ 5 w 31"/>
                <a:gd name="T65" fmla="*/ 14 h 30"/>
                <a:gd name="T66" fmla="*/ 14 w 31"/>
                <a:gd name="T67" fmla="*/ 16 h 30"/>
                <a:gd name="T68" fmla="*/ 20 w 31"/>
                <a:gd name="T69" fmla="*/ 13 h 30"/>
                <a:gd name="T70" fmla="*/ 14 w 31"/>
                <a:gd name="T71" fmla="*/ 21 h 30"/>
                <a:gd name="T72" fmla="*/ 14 w 31"/>
                <a:gd name="T73" fmla="*/ 18 h 30"/>
                <a:gd name="T74" fmla="*/ 20 w 31"/>
                <a:gd name="T75" fmla="*/ 10 h 30"/>
                <a:gd name="T76" fmla="*/ 16 w 31"/>
                <a:gd name="T77" fmla="*/ 10 h 30"/>
                <a:gd name="T78" fmla="*/ 3 w 31"/>
                <a:gd name="T79" fmla="*/ 23 h 30"/>
                <a:gd name="T80" fmla="*/ 4 w 31"/>
                <a:gd name="T81" fmla="*/ 16 h 30"/>
                <a:gd name="T82" fmla="*/ 6 w 31"/>
                <a:gd name="T83" fmla="*/ 18 h 30"/>
                <a:gd name="T84" fmla="*/ 5 w 31"/>
                <a:gd name="T85" fmla="*/ 25 h 30"/>
                <a:gd name="T86" fmla="*/ 1 w 31"/>
                <a:gd name="T87" fmla="*/ 27 h 30"/>
                <a:gd name="T88" fmla="*/ 9 w 31"/>
                <a:gd name="T89" fmla="*/ 5 h 30"/>
                <a:gd name="T90" fmla="*/ 2 w 31"/>
                <a:gd name="T9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30">
                  <a:moveTo>
                    <a:pt x="0" y="11"/>
                  </a:moveTo>
                  <a:cubicBezTo>
                    <a:pt x="1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1"/>
                    <a:pt x="7" y="10"/>
                  </a:cubicBezTo>
                  <a:cubicBezTo>
                    <a:pt x="9" y="10"/>
                    <a:pt x="11" y="10"/>
                    <a:pt x="12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1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5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7" y="10"/>
                    <a:pt x="28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8" y="13"/>
                    <a:pt x="27" y="13"/>
                    <a:pt x="25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4" y="14"/>
                    <a:pt x="24" y="15"/>
                  </a:cubicBezTo>
                  <a:cubicBezTo>
                    <a:pt x="24" y="15"/>
                    <a:pt x="25" y="16"/>
                    <a:pt x="26" y="16"/>
                  </a:cubicBezTo>
                  <a:cubicBezTo>
                    <a:pt x="26" y="16"/>
                    <a:pt x="27" y="17"/>
                    <a:pt x="28" y="17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9"/>
                    <a:pt x="29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0"/>
                    <a:pt x="25" y="19"/>
                    <a:pt x="24" y="1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5" y="27"/>
                    <a:pt x="16" y="27"/>
                    <a:pt x="18" y="27"/>
                  </a:cubicBezTo>
                  <a:cubicBezTo>
                    <a:pt x="20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6" y="24"/>
                    <a:pt x="26" y="24"/>
                  </a:cubicBezTo>
                  <a:cubicBezTo>
                    <a:pt x="26" y="24"/>
                    <a:pt x="27" y="25"/>
                    <a:pt x="28" y="25"/>
                  </a:cubicBezTo>
                  <a:cubicBezTo>
                    <a:pt x="28" y="26"/>
                    <a:pt x="28" y="26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9"/>
                    <a:pt x="26" y="29"/>
                    <a:pt x="25" y="29"/>
                  </a:cubicBezTo>
                  <a:cubicBezTo>
                    <a:pt x="25" y="30"/>
                    <a:pt x="24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7" y="19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1" y="16"/>
                    <a:pt x="12" y="15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14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5" y="15"/>
                    <a:pt x="14" y="16"/>
                  </a:cubicBezTo>
                  <a:close/>
                  <a:moveTo>
                    <a:pt x="14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1"/>
                    <a:pt x="14" y="21"/>
                    <a:pt x="14" y="21"/>
                  </a:cubicBezTo>
                  <a:close/>
                  <a:moveTo>
                    <a:pt x="16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" y="27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5"/>
                    <a:pt x="3" y="23"/>
                  </a:cubicBezTo>
                  <a:cubicBezTo>
                    <a:pt x="3" y="21"/>
                    <a:pt x="3" y="20"/>
                    <a:pt x="3" y="19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7"/>
                    <a:pt x="4" y="27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8"/>
                    <a:pt x="2" y="28"/>
                    <a:pt x="1" y="27"/>
                  </a:cubicBezTo>
                  <a:close/>
                  <a:moveTo>
                    <a:pt x="2" y="3"/>
                  </a:moveTo>
                  <a:cubicBezTo>
                    <a:pt x="2" y="3"/>
                    <a:pt x="3" y="2"/>
                    <a:pt x="4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4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892"/>
            <p:cNvSpPr>
              <a:spLocks noEditPoints="1"/>
            </p:cNvSpPr>
            <p:nvPr/>
          </p:nvSpPr>
          <p:spPr bwMode="auto">
            <a:xfrm>
              <a:off x="4382" y="3827"/>
              <a:ext cx="43" cy="43"/>
            </a:xfrm>
            <a:custGeom>
              <a:avLst/>
              <a:gdLst>
                <a:gd name="T0" fmla="*/ 7 w 30"/>
                <a:gd name="T1" fmla="*/ 12 h 30"/>
                <a:gd name="T2" fmla="*/ 1 w 30"/>
                <a:gd name="T3" fmla="*/ 12 h 30"/>
                <a:gd name="T4" fmla="*/ 0 w 30"/>
                <a:gd name="T5" fmla="*/ 26 h 30"/>
                <a:gd name="T6" fmla="*/ 2 w 30"/>
                <a:gd name="T7" fmla="*/ 20 h 30"/>
                <a:gd name="T8" fmla="*/ 3 w 30"/>
                <a:gd name="T9" fmla="*/ 16 h 30"/>
                <a:gd name="T10" fmla="*/ 6 w 30"/>
                <a:gd name="T11" fmla="*/ 19 h 30"/>
                <a:gd name="T12" fmla="*/ 3 w 30"/>
                <a:gd name="T13" fmla="*/ 28 h 30"/>
                <a:gd name="T14" fmla="*/ 1 w 30"/>
                <a:gd name="T15" fmla="*/ 4 h 30"/>
                <a:gd name="T16" fmla="*/ 6 w 30"/>
                <a:gd name="T17" fmla="*/ 7 h 30"/>
                <a:gd name="T18" fmla="*/ 1 w 30"/>
                <a:gd name="T19" fmla="*/ 4 h 30"/>
                <a:gd name="T20" fmla="*/ 9 w 30"/>
                <a:gd name="T21" fmla="*/ 27 h 30"/>
                <a:gd name="T22" fmla="*/ 12 w 30"/>
                <a:gd name="T23" fmla="*/ 23 h 30"/>
                <a:gd name="T24" fmla="*/ 6 w 30"/>
                <a:gd name="T25" fmla="*/ 21 h 30"/>
                <a:gd name="T26" fmla="*/ 16 w 30"/>
                <a:gd name="T27" fmla="*/ 20 h 30"/>
                <a:gd name="T28" fmla="*/ 16 w 30"/>
                <a:gd name="T29" fmla="*/ 18 h 30"/>
                <a:gd name="T30" fmla="*/ 18 w 30"/>
                <a:gd name="T31" fmla="*/ 20 h 30"/>
                <a:gd name="T32" fmla="*/ 29 w 30"/>
                <a:gd name="T33" fmla="*/ 21 h 30"/>
                <a:gd name="T34" fmla="*/ 24 w 30"/>
                <a:gd name="T35" fmla="*/ 23 h 30"/>
                <a:gd name="T36" fmla="*/ 23 w 30"/>
                <a:gd name="T37" fmla="*/ 26 h 30"/>
                <a:gd name="T38" fmla="*/ 28 w 30"/>
                <a:gd name="T39" fmla="*/ 29 h 30"/>
                <a:gd name="T40" fmla="*/ 25 w 30"/>
                <a:gd name="T41" fmla="*/ 29 h 30"/>
                <a:gd name="T42" fmla="*/ 15 w 30"/>
                <a:gd name="T43" fmla="*/ 26 h 30"/>
                <a:gd name="T44" fmla="*/ 6 w 30"/>
                <a:gd name="T45" fmla="*/ 28 h 30"/>
                <a:gd name="T46" fmla="*/ 11 w 30"/>
                <a:gd name="T47" fmla="*/ 3 h 30"/>
                <a:gd name="T48" fmla="*/ 15 w 30"/>
                <a:gd name="T49" fmla="*/ 0 h 30"/>
                <a:gd name="T50" fmla="*/ 17 w 30"/>
                <a:gd name="T51" fmla="*/ 3 h 30"/>
                <a:gd name="T52" fmla="*/ 27 w 30"/>
                <a:gd name="T53" fmla="*/ 4 h 30"/>
                <a:gd name="T54" fmla="*/ 27 w 30"/>
                <a:gd name="T55" fmla="*/ 18 h 30"/>
                <a:gd name="T56" fmla="*/ 24 w 30"/>
                <a:gd name="T57" fmla="*/ 19 h 30"/>
                <a:gd name="T58" fmla="*/ 24 w 30"/>
                <a:gd name="T59" fmla="*/ 6 h 30"/>
                <a:gd name="T60" fmla="*/ 12 w 30"/>
                <a:gd name="T61" fmla="*/ 17 h 30"/>
                <a:gd name="T62" fmla="*/ 14 w 30"/>
                <a:gd name="T63" fmla="*/ 13 h 30"/>
                <a:gd name="T64" fmla="*/ 12 w 30"/>
                <a:gd name="T65" fmla="*/ 12 h 30"/>
                <a:gd name="T66" fmla="*/ 14 w 30"/>
                <a:gd name="T67" fmla="*/ 11 h 30"/>
                <a:gd name="T68" fmla="*/ 16 w 30"/>
                <a:gd name="T69" fmla="*/ 6 h 30"/>
                <a:gd name="T70" fmla="*/ 19 w 30"/>
                <a:gd name="T71" fmla="*/ 8 h 30"/>
                <a:gd name="T72" fmla="*/ 23 w 30"/>
                <a:gd name="T73" fmla="*/ 11 h 30"/>
                <a:gd name="T74" fmla="*/ 23 w 30"/>
                <a:gd name="T75" fmla="*/ 12 h 30"/>
                <a:gd name="T76" fmla="*/ 19 w 30"/>
                <a:gd name="T77" fmla="*/ 13 h 30"/>
                <a:gd name="T78" fmla="*/ 19 w 30"/>
                <a:gd name="T79" fmla="*/ 18 h 30"/>
                <a:gd name="T80" fmla="*/ 16 w 30"/>
                <a:gd name="T81" fmla="*/ 14 h 30"/>
                <a:gd name="T82" fmla="*/ 11 w 30"/>
                <a:gd name="T83" fmla="*/ 17 h 30"/>
                <a:gd name="T84" fmla="*/ 8 w 30"/>
                <a:gd name="T85" fmla="*/ 18 h 30"/>
                <a:gd name="T86" fmla="*/ 8 w 30"/>
                <a:gd name="T87" fmla="*/ 5 h 30"/>
                <a:gd name="T88" fmla="*/ 12 w 30"/>
                <a:gd name="T89" fmla="*/ 7 h 30"/>
                <a:gd name="T90" fmla="*/ 14 w 30"/>
                <a:gd name="T91" fmla="*/ 11 h 30"/>
                <a:gd name="T92" fmla="*/ 12 w 30"/>
                <a:gd name="T93" fmla="*/ 8 h 30"/>
                <a:gd name="T94" fmla="*/ 20 w 30"/>
                <a:gd name="T95" fmla="*/ 14 h 30"/>
                <a:gd name="T96" fmla="*/ 22 w 30"/>
                <a:gd name="T97" fmla="*/ 18 h 30"/>
                <a:gd name="T98" fmla="*/ 20 w 30"/>
                <a:gd name="T99" fmla="*/ 16 h 30"/>
                <a:gd name="T100" fmla="*/ 23 w 30"/>
                <a:gd name="T101" fmla="*/ 8 h 30"/>
                <a:gd name="T102" fmla="*/ 21 w 30"/>
                <a:gd name="T103" fmla="*/ 11 h 30"/>
                <a:gd name="T104" fmla="*/ 20 w 30"/>
                <a:gd name="T105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" h="30">
                  <a:moveTo>
                    <a:pt x="0" y="11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0" y="27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4"/>
                    <a:pt x="2" y="23"/>
                    <a:pt x="2" y="23"/>
                  </a:cubicBezTo>
                  <a:cubicBezTo>
                    <a:pt x="2" y="22"/>
                    <a:pt x="2" y="22"/>
                    <a:pt x="2" y="20"/>
                  </a:cubicBezTo>
                  <a:cubicBezTo>
                    <a:pt x="3" y="19"/>
                    <a:pt x="3" y="19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20"/>
                    <a:pt x="5" y="21"/>
                  </a:cubicBezTo>
                  <a:cubicBezTo>
                    <a:pt x="5" y="21"/>
                    <a:pt x="5" y="22"/>
                    <a:pt x="4" y="24"/>
                  </a:cubicBezTo>
                  <a:cubicBezTo>
                    <a:pt x="4" y="25"/>
                    <a:pt x="4" y="27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8"/>
                    <a:pt x="1" y="28"/>
                    <a:pt x="0" y="27"/>
                  </a:cubicBezTo>
                  <a:close/>
                  <a:moveTo>
                    <a:pt x="1" y="4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5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7" y="27"/>
                    <a:pt x="9" y="27"/>
                  </a:cubicBezTo>
                  <a:cubicBezTo>
                    <a:pt x="10" y="27"/>
                    <a:pt x="11" y="26"/>
                    <a:pt x="12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9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8" y="20"/>
                    <a:pt x="10" y="20"/>
                    <a:pt x="12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8" y="18"/>
                    <a:pt x="18" y="19"/>
                    <a:pt x="19" y="19"/>
                  </a:cubicBezTo>
                  <a:cubicBezTo>
                    <a:pt x="19" y="19"/>
                    <a:pt x="18" y="20"/>
                    <a:pt x="18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7" y="20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9" y="22"/>
                    <a:pt x="29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3"/>
                    <a:pt x="20" y="24"/>
                  </a:cubicBezTo>
                  <a:cubicBezTo>
                    <a:pt x="20" y="24"/>
                    <a:pt x="21" y="25"/>
                    <a:pt x="23" y="26"/>
                  </a:cubicBezTo>
                  <a:cubicBezTo>
                    <a:pt x="24" y="26"/>
                    <a:pt x="26" y="27"/>
                    <a:pt x="29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8"/>
                    <a:pt x="28" y="29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5" y="29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7"/>
                    <a:pt x="18" y="25"/>
                    <a:pt x="17" y="24"/>
                  </a:cubicBezTo>
                  <a:cubicBezTo>
                    <a:pt x="17" y="24"/>
                    <a:pt x="16" y="25"/>
                    <a:pt x="15" y="26"/>
                  </a:cubicBezTo>
                  <a:cubicBezTo>
                    <a:pt x="14" y="28"/>
                    <a:pt x="12" y="29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6" y="29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close/>
                  <a:moveTo>
                    <a:pt x="8" y="3"/>
                  </a:moveTo>
                  <a:cubicBezTo>
                    <a:pt x="9" y="3"/>
                    <a:pt x="10" y="3"/>
                    <a:pt x="1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9"/>
                    <a:pt x="25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3" y="16"/>
                    <a:pt x="13" y="15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1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1" y="17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12" y="8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7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1" y="7"/>
                  </a:moveTo>
                  <a:cubicBezTo>
                    <a:pt x="21" y="7"/>
                    <a:pt x="22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893"/>
            <p:cNvSpPr>
              <a:spLocks noEditPoints="1"/>
            </p:cNvSpPr>
            <p:nvPr/>
          </p:nvSpPr>
          <p:spPr bwMode="auto">
            <a:xfrm>
              <a:off x="4430" y="3827"/>
              <a:ext cx="34" cy="41"/>
            </a:xfrm>
            <a:custGeom>
              <a:avLst/>
              <a:gdLst>
                <a:gd name="T0" fmla="*/ 0 w 24"/>
                <a:gd name="T1" fmla="*/ 29 h 29"/>
                <a:gd name="T2" fmla="*/ 0 w 24"/>
                <a:gd name="T3" fmla="*/ 26 h 29"/>
                <a:gd name="T4" fmla="*/ 0 w 24"/>
                <a:gd name="T5" fmla="*/ 24 h 29"/>
                <a:gd name="T6" fmla="*/ 0 w 24"/>
                <a:gd name="T7" fmla="*/ 11 h 29"/>
                <a:gd name="T8" fmla="*/ 0 w 24"/>
                <a:gd name="T9" fmla="*/ 9 h 29"/>
                <a:gd name="T10" fmla="*/ 0 w 24"/>
                <a:gd name="T11" fmla="*/ 7 h 29"/>
                <a:gd name="T12" fmla="*/ 1 w 24"/>
                <a:gd name="T13" fmla="*/ 7 h 29"/>
                <a:gd name="T14" fmla="*/ 3 w 24"/>
                <a:gd name="T15" fmla="*/ 7 h 29"/>
                <a:gd name="T16" fmla="*/ 2 w 24"/>
                <a:gd name="T17" fmla="*/ 9 h 29"/>
                <a:gd name="T18" fmla="*/ 2 w 24"/>
                <a:gd name="T19" fmla="*/ 11 h 29"/>
                <a:gd name="T20" fmla="*/ 2 w 24"/>
                <a:gd name="T21" fmla="*/ 24 h 29"/>
                <a:gd name="T22" fmla="*/ 2 w 24"/>
                <a:gd name="T23" fmla="*/ 27 h 29"/>
                <a:gd name="T24" fmla="*/ 3 w 24"/>
                <a:gd name="T25" fmla="*/ 29 h 29"/>
                <a:gd name="T26" fmla="*/ 0 w 24"/>
                <a:gd name="T27" fmla="*/ 29 h 29"/>
                <a:gd name="T28" fmla="*/ 2 w 24"/>
                <a:gd name="T29" fmla="*/ 2 h 29"/>
                <a:gd name="T30" fmla="*/ 5 w 24"/>
                <a:gd name="T31" fmla="*/ 0 h 29"/>
                <a:gd name="T32" fmla="*/ 8 w 24"/>
                <a:gd name="T33" fmla="*/ 5 h 29"/>
                <a:gd name="T34" fmla="*/ 5 w 24"/>
                <a:gd name="T35" fmla="*/ 7 h 29"/>
                <a:gd name="T36" fmla="*/ 5 w 24"/>
                <a:gd name="T37" fmla="*/ 6 h 29"/>
                <a:gd name="T38" fmla="*/ 4 w 24"/>
                <a:gd name="T39" fmla="*/ 5 h 29"/>
                <a:gd name="T40" fmla="*/ 3 w 24"/>
                <a:gd name="T41" fmla="*/ 3 h 29"/>
                <a:gd name="T42" fmla="*/ 3 w 24"/>
                <a:gd name="T43" fmla="*/ 3 h 29"/>
                <a:gd name="T44" fmla="*/ 2 w 24"/>
                <a:gd name="T45" fmla="*/ 2 h 29"/>
                <a:gd name="T46" fmla="*/ 10 w 24"/>
                <a:gd name="T47" fmla="*/ 5 h 29"/>
                <a:gd name="T48" fmla="*/ 10 w 24"/>
                <a:gd name="T49" fmla="*/ 3 h 29"/>
                <a:gd name="T50" fmla="*/ 10 w 24"/>
                <a:gd name="T51" fmla="*/ 3 h 29"/>
                <a:gd name="T52" fmla="*/ 10 w 24"/>
                <a:gd name="T53" fmla="*/ 2 h 29"/>
                <a:gd name="T54" fmla="*/ 14 w 24"/>
                <a:gd name="T55" fmla="*/ 2 h 29"/>
                <a:gd name="T56" fmla="*/ 21 w 24"/>
                <a:gd name="T57" fmla="*/ 2 h 29"/>
                <a:gd name="T58" fmla="*/ 24 w 24"/>
                <a:gd name="T59" fmla="*/ 2 h 29"/>
                <a:gd name="T60" fmla="*/ 24 w 24"/>
                <a:gd name="T61" fmla="*/ 5 h 29"/>
                <a:gd name="T62" fmla="*/ 24 w 24"/>
                <a:gd name="T63" fmla="*/ 6 h 29"/>
                <a:gd name="T64" fmla="*/ 24 w 24"/>
                <a:gd name="T65" fmla="*/ 25 h 29"/>
                <a:gd name="T66" fmla="*/ 24 w 24"/>
                <a:gd name="T67" fmla="*/ 26 h 29"/>
                <a:gd name="T68" fmla="*/ 24 w 24"/>
                <a:gd name="T69" fmla="*/ 27 h 29"/>
                <a:gd name="T70" fmla="*/ 23 w 24"/>
                <a:gd name="T71" fmla="*/ 28 h 29"/>
                <a:gd name="T72" fmla="*/ 19 w 24"/>
                <a:gd name="T73" fmla="*/ 29 h 29"/>
                <a:gd name="T74" fmla="*/ 19 w 24"/>
                <a:gd name="T75" fmla="*/ 28 h 29"/>
                <a:gd name="T76" fmla="*/ 17 w 24"/>
                <a:gd name="T77" fmla="*/ 26 h 29"/>
                <a:gd name="T78" fmla="*/ 19 w 24"/>
                <a:gd name="T79" fmla="*/ 26 h 29"/>
                <a:gd name="T80" fmla="*/ 21 w 24"/>
                <a:gd name="T81" fmla="*/ 26 h 29"/>
                <a:gd name="T82" fmla="*/ 21 w 24"/>
                <a:gd name="T83" fmla="*/ 25 h 29"/>
                <a:gd name="T84" fmla="*/ 21 w 24"/>
                <a:gd name="T85" fmla="*/ 24 h 29"/>
                <a:gd name="T86" fmla="*/ 21 w 24"/>
                <a:gd name="T87" fmla="*/ 5 h 29"/>
                <a:gd name="T88" fmla="*/ 14 w 24"/>
                <a:gd name="T89" fmla="*/ 5 h 29"/>
                <a:gd name="T90" fmla="*/ 10 w 24"/>
                <a:gd name="T9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29">
                  <a:moveTo>
                    <a:pt x="0" y="29"/>
                  </a:moveTo>
                  <a:cubicBezTo>
                    <a:pt x="0" y="28"/>
                    <a:pt x="0" y="27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29"/>
                    <a:pt x="0" y="29"/>
                  </a:cubicBezTo>
                  <a:close/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0" y="5"/>
                  </a:move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4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4" y="3"/>
                    <a:pt x="24" y="4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4" y="27"/>
                    <a:pt x="24" y="27"/>
                    <a:pt x="23" y="28"/>
                  </a:cubicBezTo>
                  <a:cubicBezTo>
                    <a:pt x="23" y="28"/>
                    <a:pt x="21" y="29"/>
                    <a:pt x="19" y="29"/>
                  </a:cubicBezTo>
                  <a:cubicBezTo>
                    <a:pt x="19" y="29"/>
                    <a:pt x="19" y="28"/>
                    <a:pt x="19" y="28"/>
                  </a:cubicBezTo>
                  <a:cubicBezTo>
                    <a:pt x="19" y="28"/>
                    <a:pt x="18" y="27"/>
                    <a:pt x="17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4"/>
                    <a:pt x="21" y="2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894"/>
            <p:cNvSpPr>
              <a:spLocks/>
            </p:cNvSpPr>
            <p:nvPr/>
          </p:nvSpPr>
          <p:spPr bwMode="auto">
            <a:xfrm>
              <a:off x="4361" y="3649"/>
              <a:ext cx="41" cy="44"/>
            </a:xfrm>
            <a:custGeom>
              <a:avLst/>
              <a:gdLst>
                <a:gd name="T0" fmla="*/ 0 w 29"/>
                <a:gd name="T1" fmla="*/ 29 h 31"/>
                <a:gd name="T2" fmla="*/ 0 w 29"/>
                <a:gd name="T3" fmla="*/ 29 h 31"/>
                <a:gd name="T4" fmla="*/ 2 w 29"/>
                <a:gd name="T5" fmla="*/ 27 h 31"/>
                <a:gd name="T6" fmla="*/ 3 w 29"/>
                <a:gd name="T7" fmla="*/ 25 h 31"/>
                <a:gd name="T8" fmla="*/ 4 w 29"/>
                <a:gd name="T9" fmla="*/ 22 h 31"/>
                <a:gd name="T10" fmla="*/ 4 w 29"/>
                <a:gd name="T11" fmla="*/ 20 h 31"/>
                <a:gd name="T12" fmla="*/ 4 w 29"/>
                <a:gd name="T13" fmla="*/ 15 h 31"/>
                <a:gd name="T14" fmla="*/ 4 w 29"/>
                <a:gd name="T15" fmla="*/ 12 h 31"/>
                <a:gd name="T16" fmla="*/ 4 w 29"/>
                <a:gd name="T17" fmla="*/ 10 h 31"/>
                <a:gd name="T18" fmla="*/ 4 w 29"/>
                <a:gd name="T19" fmla="*/ 5 h 31"/>
                <a:gd name="T20" fmla="*/ 8 w 29"/>
                <a:gd name="T21" fmla="*/ 5 h 31"/>
                <a:gd name="T22" fmla="*/ 15 w 29"/>
                <a:gd name="T23" fmla="*/ 5 h 31"/>
                <a:gd name="T24" fmla="*/ 15 w 29"/>
                <a:gd name="T25" fmla="*/ 3 h 31"/>
                <a:gd name="T26" fmla="*/ 14 w 29"/>
                <a:gd name="T27" fmla="*/ 1 h 31"/>
                <a:gd name="T28" fmla="*/ 17 w 29"/>
                <a:gd name="T29" fmla="*/ 0 h 31"/>
                <a:gd name="T30" fmla="*/ 19 w 29"/>
                <a:gd name="T31" fmla="*/ 4 h 31"/>
                <a:gd name="T32" fmla="*/ 16 w 29"/>
                <a:gd name="T33" fmla="*/ 5 h 31"/>
                <a:gd name="T34" fmla="*/ 25 w 29"/>
                <a:gd name="T35" fmla="*/ 5 h 31"/>
                <a:gd name="T36" fmla="*/ 29 w 29"/>
                <a:gd name="T37" fmla="*/ 5 h 31"/>
                <a:gd name="T38" fmla="*/ 29 w 29"/>
                <a:gd name="T39" fmla="*/ 6 h 31"/>
                <a:gd name="T40" fmla="*/ 29 w 29"/>
                <a:gd name="T41" fmla="*/ 7 h 31"/>
                <a:gd name="T42" fmla="*/ 29 w 29"/>
                <a:gd name="T43" fmla="*/ 8 h 31"/>
                <a:gd name="T44" fmla="*/ 25 w 29"/>
                <a:gd name="T45" fmla="*/ 8 h 31"/>
                <a:gd name="T46" fmla="*/ 8 w 29"/>
                <a:gd name="T47" fmla="*/ 8 h 31"/>
                <a:gd name="T48" fmla="*/ 8 w 29"/>
                <a:gd name="T49" fmla="*/ 13 h 31"/>
                <a:gd name="T50" fmla="*/ 7 w 29"/>
                <a:gd name="T51" fmla="*/ 18 h 31"/>
                <a:gd name="T52" fmla="*/ 7 w 29"/>
                <a:gd name="T53" fmla="*/ 23 h 31"/>
                <a:gd name="T54" fmla="*/ 6 w 29"/>
                <a:gd name="T55" fmla="*/ 27 h 31"/>
                <a:gd name="T56" fmla="*/ 4 w 29"/>
                <a:gd name="T57" fmla="*/ 30 h 31"/>
                <a:gd name="T58" fmla="*/ 3 w 29"/>
                <a:gd name="T59" fmla="*/ 31 h 31"/>
                <a:gd name="T60" fmla="*/ 0 w 29"/>
                <a:gd name="T6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31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8"/>
                    <a:pt x="2" y="27"/>
                  </a:cubicBezTo>
                  <a:cubicBezTo>
                    <a:pt x="2" y="26"/>
                    <a:pt x="3" y="25"/>
                    <a:pt x="3" y="25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19"/>
                    <a:pt x="4" y="18"/>
                    <a:pt x="4" y="1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3"/>
                    <a:pt x="14" y="2"/>
                    <a:pt x="14" y="1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7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2"/>
                    <a:pt x="8" y="13"/>
                  </a:cubicBezTo>
                  <a:cubicBezTo>
                    <a:pt x="8" y="15"/>
                    <a:pt x="8" y="16"/>
                    <a:pt x="7" y="18"/>
                  </a:cubicBezTo>
                  <a:cubicBezTo>
                    <a:pt x="7" y="20"/>
                    <a:pt x="7" y="21"/>
                    <a:pt x="7" y="23"/>
                  </a:cubicBezTo>
                  <a:cubicBezTo>
                    <a:pt x="7" y="24"/>
                    <a:pt x="6" y="26"/>
                    <a:pt x="6" y="27"/>
                  </a:cubicBezTo>
                  <a:cubicBezTo>
                    <a:pt x="5" y="28"/>
                    <a:pt x="4" y="30"/>
                    <a:pt x="4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1" y="30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895"/>
            <p:cNvSpPr>
              <a:spLocks noEditPoints="1"/>
            </p:cNvSpPr>
            <p:nvPr/>
          </p:nvSpPr>
          <p:spPr bwMode="auto">
            <a:xfrm>
              <a:off x="4406" y="3650"/>
              <a:ext cx="38" cy="41"/>
            </a:xfrm>
            <a:custGeom>
              <a:avLst/>
              <a:gdLst>
                <a:gd name="T0" fmla="*/ 1 w 27"/>
                <a:gd name="T1" fmla="*/ 16 h 29"/>
                <a:gd name="T2" fmla="*/ 2 w 27"/>
                <a:gd name="T3" fmla="*/ 12 h 29"/>
                <a:gd name="T4" fmla="*/ 2 w 27"/>
                <a:gd name="T5" fmla="*/ 8 h 29"/>
                <a:gd name="T6" fmla="*/ 5 w 27"/>
                <a:gd name="T7" fmla="*/ 10 h 29"/>
                <a:gd name="T8" fmla="*/ 4 w 27"/>
                <a:gd name="T9" fmla="*/ 14 h 29"/>
                <a:gd name="T10" fmla="*/ 4 w 27"/>
                <a:gd name="T11" fmla="*/ 18 h 29"/>
                <a:gd name="T12" fmla="*/ 0 w 27"/>
                <a:gd name="T13" fmla="*/ 27 h 29"/>
                <a:gd name="T14" fmla="*/ 5 w 27"/>
                <a:gd name="T15" fmla="*/ 23 h 29"/>
                <a:gd name="T16" fmla="*/ 6 w 27"/>
                <a:gd name="T17" fmla="*/ 16 h 29"/>
                <a:gd name="T18" fmla="*/ 6 w 27"/>
                <a:gd name="T19" fmla="*/ 11 h 29"/>
                <a:gd name="T20" fmla="*/ 6 w 27"/>
                <a:gd name="T21" fmla="*/ 7 h 29"/>
                <a:gd name="T22" fmla="*/ 6 w 27"/>
                <a:gd name="T23" fmla="*/ 4 h 29"/>
                <a:gd name="T24" fmla="*/ 6 w 27"/>
                <a:gd name="T25" fmla="*/ 3 h 29"/>
                <a:gd name="T26" fmla="*/ 9 w 27"/>
                <a:gd name="T27" fmla="*/ 0 h 29"/>
                <a:gd name="T28" fmla="*/ 9 w 27"/>
                <a:gd name="T29" fmla="*/ 5 h 29"/>
                <a:gd name="T30" fmla="*/ 9 w 27"/>
                <a:gd name="T31" fmla="*/ 11 h 29"/>
                <a:gd name="T32" fmla="*/ 9 w 27"/>
                <a:gd name="T33" fmla="*/ 16 h 29"/>
                <a:gd name="T34" fmla="*/ 8 w 27"/>
                <a:gd name="T35" fmla="*/ 21 h 29"/>
                <a:gd name="T36" fmla="*/ 5 w 27"/>
                <a:gd name="T37" fmla="*/ 28 h 29"/>
                <a:gd name="T38" fmla="*/ 3 w 27"/>
                <a:gd name="T39" fmla="*/ 28 h 29"/>
                <a:gd name="T40" fmla="*/ 10 w 27"/>
                <a:gd name="T41" fmla="*/ 8 h 29"/>
                <a:gd name="T42" fmla="*/ 14 w 27"/>
                <a:gd name="T43" fmla="*/ 17 h 29"/>
                <a:gd name="T44" fmla="*/ 13 w 27"/>
                <a:gd name="T45" fmla="*/ 17 h 29"/>
                <a:gd name="T46" fmla="*/ 11 w 27"/>
                <a:gd name="T47" fmla="*/ 17 h 29"/>
                <a:gd name="T48" fmla="*/ 11 w 27"/>
                <a:gd name="T49" fmla="*/ 13 h 29"/>
                <a:gd name="T50" fmla="*/ 10 w 27"/>
                <a:gd name="T51" fmla="*/ 9 h 29"/>
                <a:gd name="T52" fmla="*/ 15 w 27"/>
                <a:gd name="T53" fmla="*/ 29 h 29"/>
                <a:gd name="T54" fmla="*/ 15 w 27"/>
                <a:gd name="T55" fmla="*/ 24 h 29"/>
                <a:gd name="T56" fmla="*/ 15 w 27"/>
                <a:gd name="T57" fmla="*/ 3 h 29"/>
                <a:gd name="T58" fmla="*/ 17 w 27"/>
                <a:gd name="T59" fmla="*/ 0 h 29"/>
                <a:gd name="T60" fmla="*/ 18 w 27"/>
                <a:gd name="T61" fmla="*/ 4 h 29"/>
                <a:gd name="T62" fmla="*/ 18 w 27"/>
                <a:gd name="T63" fmla="*/ 24 h 29"/>
                <a:gd name="T64" fmla="*/ 18 w 27"/>
                <a:gd name="T65" fmla="*/ 29 h 29"/>
                <a:gd name="T66" fmla="*/ 15 w 27"/>
                <a:gd name="T67" fmla="*/ 29 h 29"/>
                <a:gd name="T68" fmla="*/ 22 w 27"/>
                <a:gd name="T69" fmla="*/ 7 h 29"/>
                <a:gd name="T70" fmla="*/ 21 w 27"/>
                <a:gd name="T71" fmla="*/ 18 h 29"/>
                <a:gd name="T72" fmla="*/ 20 w 27"/>
                <a:gd name="T73" fmla="*/ 15 h 29"/>
                <a:gd name="T74" fmla="*/ 19 w 27"/>
                <a:gd name="T75" fmla="*/ 9 h 29"/>
                <a:gd name="T76" fmla="*/ 24 w 27"/>
                <a:gd name="T77" fmla="*/ 0 h 29"/>
                <a:gd name="T78" fmla="*/ 27 w 27"/>
                <a:gd name="T79" fmla="*/ 0 h 29"/>
                <a:gd name="T80" fmla="*/ 27 w 27"/>
                <a:gd name="T81" fmla="*/ 6 h 29"/>
                <a:gd name="T82" fmla="*/ 27 w 27"/>
                <a:gd name="T83" fmla="*/ 26 h 29"/>
                <a:gd name="T84" fmla="*/ 26 w 27"/>
                <a:gd name="T85" fmla="*/ 29 h 29"/>
                <a:gd name="T86" fmla="*/ 24 w 27"/>
                <a:gd name="T87" fmla="*/ 26 h 29"/>
                <a:gd name="T88" fmla="*/ 25 w 27"/>
                <a:gd name="T89" fmla="*/ 6 h 29"/>
                <a:gd name="T90" fmla="*/ 24 w 27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9">
                  <a:moveTo>
                    <a:pt x="0" y="17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7"/>
                    <a:pt x="2" y="17"/>
                    <a:pt x="0" y="17"/>
                  </a:cubicBezTo>
                  <a:close/>
                  <a:moveTo>
                    <a:pt x="0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5" y="24"/>
                    <a:pt x="5" y="23"/>
                  </a:cubicBezTo>
                  <a:cubicBezTo>
                    <a:pt x="5" y="21"/>
                    <a:pt x="6" y="20"/>
                    <a:pt x="6" y="19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8" y="22"/>
                    <a:pt x="8" y="24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3" y="28"/>
                    <a:pt x="3" y="28"/>
                  </a:cubicBezTo>
                  <a:cubicBezTo>
                    <a:pt x="2" y="28"/>
                    <a:pt x="2" y="28"/>
                    <a:pt x="0" y="27"/>
                  </a:cubicBezTo>
                  <a:close/>
                  <a:moveTo>
                    <a:pt x="10" y="8"/>
                  </a:moveTo>
                  <a:cubicBezTo>
                    <a:pt x="11" y="8"/>
                    <a:pt x="12" y="8"/>
                    <a:pt x="13" y="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5" y="29"/>
                  </a:moveTo>
                  <a:cubicBezTo>
                    <a:pt x="15" y="28"/>
                    <a:pt x="15" y="27"/>
                    <a:pt x="15" y="26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5"/>
                    <a:pt x="18" y="26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lose/>
                  <a:moveTo>
                    <a:pt x="19" y="8"/>
                  </a:moveTo>
                  <a:cubicBezTo>
                    <a:pt x="20" y="8"/>
                    <a:pt x="21" y="8"/>
                    <a:pt x="22" y="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2" y="18"/>
                    <a:pt x="21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0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4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6" y="29"/>
                    <a:pt x="26" y="29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7"/>
                    <a:pt x="24" y="26"/>
                  </a:cubicBezTo>
                  <a:cubicBezTo>
                    <a:pt x="24" y="26"/>
                    <a:pt x="25" y="25"/>
                    <a:pt x="25" y="2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4" y="4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896"/>
            <p:cNvSpPr>
              <a:spLocks noEditPoints="1"/>
            </p:cNvSpPr>
            <p:nvPr/>
          </p:nvSpPr>
          <p:spPr bwMode="auto">
            <a:xfrm>
              <a:off x="4117" y="4037"/>
              <a:ext cx="43" cy="44"/>
            </a:xfrm>
            <a:custGeom>
              <a:avLst/>
              <a:gdLst>
                <a:gd name="T0" fmla="*/ 18 w 30"/>
                <a:gd name="T1" fmla="*/ 19 h 31"/>
                <a:gd name="T2" fmla="*/ 18 w 30"/>
                <a:gd name="T3" fmla="*/ 24 h 31"/>
                <a:gd name="T4" fmla="*/ 17 w 30"/>
                <a:gd name="T5" fmla="*/ 22 h 31"/>
                <a:gd name="T6" fmla="*/ 16 w 30"/>
                <a:gd name="T7" fmla="*/ 20 h 31"/>
                <a:gd name="T8" fmla="*/ 19 w 30"/>
                <a:gd name="T9" fmla="*/ 12 h 31"/>
                <a:gd name="T10" fmla="*/ 18 w 30"/>
                <a:gd name="T11" fmla="*/ 16 h 31"/>
                <a:gd name="T12" fmla="*/ 17 w 30"/>
                <a:gd name="T13" fmla="*/ 14 h 31"/>
                <a:gd name="T14" fmla="*/ 16 w 30"/>
                <a:gd name="T15" fmla="*/ 12 h 31"/>
                <a:gd name="T16" fmla="*/ 8 w 30"/>
                <a:gd name="T17" fmla="*/ 10 h 31"/>
                <a:gd name="T18" fmla="*/ 13 w 30"/>
                <a:gd name="T19" fmla="*/ 4 h 31"/>
                <a:gd name="T20" fmla="*/ 14 w 30"/>
                <a:gd name="T21" fmla="*/ 1 h 31"/>
                <a:gd name="T22" fmla="*/ 18 w 30"/>
                <a:gd name="T23" fmla="*/ 2 h 31"/>
                <a:gd name="T24" fmla="*/ 15 w 30"/>
                <a:gd name="T25" fmla="*/ 4 h 31"/>
                <a:gd name="T26" fmla="*/ 28 w 30"/>
                <a:gd name="T27" fmla="*/ 4 h 31"/>
                <a:gd name="T28" fmla="*/ 28 w 30"/>
                <a:gd name="T29" fmla="*/ 5 h 31"/>
                <a:gd name="T30" fmla="*/ 28 w 30"/>
                <a:gd name="T31" fmla="*/ 7 h 31"/>
                <a:gd name="T32" fmla="*/ 14 w 30"/>
                <a:gd name="T33" fmla="*/ 7 h 31"/>
                <a:gd name="T34" fmla="*/ 14 w 30"/>
                <a:gd name="T35" fmla="*/ 9 h 31"/>
                <a:gd name="T36" fmla="*/ 26 w 30"/>
                <a:gd name="T37" fmla="*/ 9 h 31"/>
                <a:gd name="T38" fmla="*/ 26 w 30"/>
                <a:gd name="T39" fmla="*/ 16 h 31"/>
                <a:gd name="T40" fmla="*/ 30 w 30"/>
                <a:gd name="T41" fmla="*/ 16 h 31"/>
                <a:gd name="T42" fmla="*/ 29 w 30"/>
                <a:gd name="T43" fmla="*/ 17 h 31"/>
                <a:gd name="T44" fmla="*/ 27 w 30"/>
                <a:gd name="T45" fmla="*/ 19 h 31"/>
                <a:gd name="T46" fmla="*/ 25 w 30"/>
                <a:gd name="T47" fmla="*/ 24 h 31"/>
                <a:gd name="T48" fmla="*/ 29 w 30"/>
                <a:gd name="T49" fmla="*/ 24 h 31"/>
                <a:gd name="T50" fmla="*/ 28 w 30"/>
                <a:gd name="T51" fmla="*/ 25 h 31"/>
                <a:gd name="T52" fmla="*/ 26 w 30"/>
                <a:gd name="T53" fmla="*/ 26 h 31"/>
                <a:gd name="T54" fmla="*/ 25 w 30"/>
                <a:gd name="T55" fmla="*/ 29 h 31"/>
                <a:gd name="T56" fmla="*/ 20 w 30"/>
                <a:gd name="T57" fmla="*/ 31 h 31"/>
                <a:gd name="T58" fmla="*/ 18 w 30"/>
                <a:gd name="T59" fmla="*/ 27 h 31"/>
                <a:gd name="T60" fmla="*/ 23 w 30"/>
                <a:gd name="T61" fmla="*/ 27 h 31"/>
                <a:gd name="T62" fmla="*/ 13 w 30"/>
                <a:gd name="T63" fmla="*/ 26 h 31"/>
                <a:gd name="T64" fmla="*/ 11 w 30"/>
                <a:gd name="T65" fmla="*/ 24 h 31"/>
                <a:gd name="T66" fmla="*/ 10 w 30"/>
                <a:gd name="T67" fmla="*/ 19 h 31"/>
                <a:gd name="T68" fmla="*/ 8 w 30"/>
                <a:gd name="T69" fmla="*/ 19 h 31"/>
                <a:gd name="T70" fmla="*/ 8 w 30"/>
                <a:gd name="T71" fmla="*/ 17 h 31"/>
                <a:gd name="T72" fmla="*/ 10 w 30"/>
                <a:gd name="T73" fmla="*/ 16 h 31"/>
                <a:gd name="T74" fmla="*/ 11 w 30"/>
                <a:gd name="T75" fmla="*/ 12 h 31"/>
                <a:gd name="T76" fmla="*/ 11 w 30"/>
                <a:gd name="T77" fmla="*/ 10 h 31"/>
                <a:gd name="T78" fmla="*/ 7 w 30"/>
                <a:gd name="T79" fmla="*/ 10 h 31"/>
                <a:gd name="T80" fmla="*/ 23 w 30"/>
                <a:gd name="T81" fmla="*/ 24 h 31"/>
                <a:gd name="T82" fmla="*/ 13 w 30"/>
                <a:gd name="T83" fmla="*/ 19 h 31"/>
                <a:gd name="T84" fmla="*/ 13 w 30"/>
                <a:gd name="T85" fmla="*/ 16 h 31"/>
                <a:gd name="T86" fmla="*/ 23 w 30"/>
                <a:gd name="T87" fmla="*/ 11 h 31"/>
                <a:gd name="T88" fmla="*/ 13 w 30"/>
                <a:gd name="T89" fmla="*/ 16 h 31"/>
                <a:gd name="T90" fmla="*/ 4 w 30"/>
                <a:gd name="T91" fmla="*/ 2 h 31"/>
                <a:gd name="T92" fmla="*/ 7 w 30"/>
                <a:gd name="T93" fmla="*/ 8 h 31"/>
                <a:gd name="T94" fmla="*/ 3 w 30"/>
                <a:gd name="T95" fmla="*/ 5 h 31"/>
                <a:gd name="T96" fmla="*/ 0 w 30"/>
                <a:gd name="T97" fmla="*/ 11 h 31"/>
                <a:gd name="T98" fmla="*/ 7 w 30"/>
                <a:gd name="T99" fmla="*/ 12 h 31"/>
                <a:gd name="T100" fmla="*/ 4 w 30"/>
                <a:gd name="T101" fmla="*/ 14 h 31"/>
                <a:gd name="T102" fmla="*/ 0 w 30"/>
                <a:gd name="T103" fmla="*/ 11 h 31"/>
                <a:gd name="T104" fmla="*/ 1 w 30"/>
                <a:gd name="T105" fmla="*/ 28 h 31"/>
                <a:gd name="T106" fmla="*/ 3 w 30"/>
                <a:gd name="T107" fmla="*/ 21 h 31"/>
                <a:gd name="T108" fmla="*/ 5 w 30"/>
                <a:gd name="T109" fmla="*/ 16 h 31"/>
                <a:gd name="T110" fmla="*/ 7 w 30"/>
                <a:gd name="T111" fmla="*/ 18 h 31"/>
                <a:gd name="T112" fmla="*/ 6 w 30"/>
                <a:gd name="T113" fmla="*/ 22 h 31"/>
                <a:gd name="T114" fmla="*/ 4 w 30"/>
                <a:gd name="T11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" h="31">
                  <a:moveTo>
                    <a:pt x="16" y="20"/>
                  </a:moveTo>
                  <a:cubicBezTo>
                    <a:pt x="17" y="20"/>
                    <a:pt x="18" y="19"/>
                    <a:pt x="18" y="19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8" y="23"/>
                    <a:pt x="18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6" y="12"/>
                  </a:moveTo>
                  <a:cubicBezTo>
                    <a:pt x="17" y="12"/>
                    <a:pt x="18" y="12"/>
                    <a:pt x="19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8" y="16"/>
                    <a:pt x="18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7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9" y="8"/>
                    <a:pt x="10" y="7"/>
                    <a:pt x="11" y="7"/>
                  </a:cubicBezTo>
                  <a:cubicBezTo>
                    <a:pt x="11" y="6"/>
                    <a:pt x="12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1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5" y="7"/>
                    <a:pt x="2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8" y="16"/>
                    <a:pt x="30" y="16"/>
                  </a:cubicBezTo>
                  <a:cubicBezTo>
                    <a:pt x="29" y="16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30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6"/>
                    <a:pt x="29" y="26"/>
                  </a:cubicBezTo>
                  <a:cubicBezTo>
                    <a:pt x="28" y="26"/>
                    <a:pt x="27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8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0"/>
                    <a:pt x="22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29"/>
                    <a:pt x="19" y="29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ubicBezTo>
                    <a:pt x="22" y="28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4"/>
                    <a:pt x="11" y="2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0"/>
                    <a:pt x="7" y="10"/>
                  </a:cubicBezTo>
                  <a:close/>
                  <a:moveTo>
                    <a:pt x="1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2" y="4"/>
                  </a:moveTo>
                  <a:cubicBezTo>
                    <a:pt x="3" y="3"/>
                    <a:pt x="4" y="3"/>
                    <a:pt x="4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0" y="11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3"/>
                    <a:pt x="2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1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2" y="25"/>
                    <a:pt x="3" y="23"/>
                    <a:pt x="3" y="21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6" y="23"/>
                    <a:pt x="5" y="25"/>
                    <a:pt x="5" y="26"/>
                  </a:cubicBezTo>
                  <a:cubicBezTo>
                    <a:pt x="4" y="27"/>
                    <a:pt x="4" y="29"/>
                    <a:pt x="4" y="30"/>
                  </a:cubicBezTo>
                  <a:cubicBezTo>
                    <a:pt x="3" y="29"/>
                    <a:pt x="2" y="28"/>
                    <a:pt x="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897"/>
            <p:cNvSpPr>
              <a:spLocks noEditPoints="1"/>
            </p:cNvSpPr>
            <p:nvPr/>
          </p:nvSpPr>
          <p:spPr bwMode="auto">
            <a:xfrm>
              <a:off x="4168" y="4042"/>
              <a:ext cx="32" cy="36"/>
            </a:xfrm>
            <a:custGeom>
              <a:avLst/>
              <a:gdLst>
                <a:gd name="T0" fmla="*/ 0 w 22"/>
                <a:gd name="T1" fmla="*/ 25 h 25"/>
                <a:gd name="T2" fmla="*/ 0 w 22"/>
                <a:gd name="T3" fmla="*/ 22 h 25"/>
                <a:gd name="T4" fmla="*/ 0 w 22"/>
                <a:gd name="T5" fmla="*/ 20 h 25"/>
                <a:gd name="T6" fmla="*/ 0 w 22"/>
                <a:gd name="T7" fmla="*/ 6 h 25"/>
                <a:gd name="T8" fmla="*/ 0 w 22"/>
                <a:gd name="T9" fmla="*/ 3 h 25"/>
                <a:gd name="T10" fmla="*/ 0 w 22"/>
                <a:gd name="T11" fmla="*/ 0 h 25"/>
                <a:gd name="T12" fmla="*/ 3 w 22"/>
                <a:gd name="T13" fmla="*/ 1 h 25"/>
                <a:gd name="T14" fmla="*/ 18 w 22"/>
                <a:gd name="T15" fmla="*/ 1 h 25"/>
                <a:gd name="T16" fmla="*/ 22 w 22"/>
                <a:gd name="T17" fmla="*/ 0 h 25"/>
                <a:gd name="T18" fmla="*/ 22 w 22"/>
                <a:gd name="T19" fmla="*/ 3 h 25"/>
                <a:gd name="T20" fmla="*/ 22 w 22"/>
                <a:gd name="T21" fmla="*/ 6 h 25"/>
                <a:gd name="T22" fmla="*/ 22 w 22"/>
                <a:gd name="T23" fmla="*/ 20 h 25"/>
                <a:gd name="T24" fmla="*/ 22 w 22"/>
                <a:gd name="T25" fmla="*/ 22 h 25"/>
                <a:gd name="T26" fmla="*/ 22 w 22"/>
                <a:gd name="T27" fmla="*/ 25 h 25"/>
                <a:gd name="T28" fmla="*/ 21 w 22"/>
                <a:gd name="T29" fmla="*/ 25 h 25"/>
                <a:gd name="T30" fmla="*/ 19 w 22"/>
                <a:gd name="T31" fmla="*/ 25 h 25"/>
                <a:gd name="T32" fmla="*/ 19 w 22"/>
                <a:gd name="T33" fmla="*/ 22 h 25"/>
                <a:gd name="T34" fmla="*/ 3 w 22"/>
                <a:gd name="T35" fmla="*/ 22 h 25"/>
                <a:gd name="T36" fmla="*/ 3 w 22"/>
                <a:gd name="T37" fmla="*/ 25 h 25"/>
                <a:gd name="T38" fmla="*/ 1 w 22"/>
                <a:gd name="T39" fmla="*/ 25 h 25"/>
                <a:gd name="T40" fmla="*/ 0 w 22"/>
                <a:gd name="T41" fmla="*/ 25 h 25"/>
                <a:gd name="T42" fmla="*/ 3 w 22"/>
                <a:gd name="T43" fmla="*/ 20 h 25"/>
                <a:gd name="T44" fmla="*/ 19 w 22"/>
                <a:gd name="T45" fmla="*/ 20 h 25"/>
                <a:gd name="T46" fmla="*/ 19 w 22"/>
                <a:gd name="T47" fmla="*/ 3 h 25"/>
                <a:gd name="T48" fmla="*/ 3 w 22"/>
                <a:gd name="T49" fmla="*/ 3 h 25"/>
                <a:gd name="T50" fmla="*/ 3 w 22"/>
                <a:gd name="T5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5">
                  <a:moveTo>
                    <a:pt x="0" y="25"/>
                  </a:move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lose/>
                  <a:moveTo>
                    <a:pt x="3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0"/>
                    <a:pt x="3" y="20"/>
                    <a:pt x="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898"/>
            <p:cNvSpPr>
              <a:spLocks noEditPoints="1"/>
            </p:cNvSpPr>
            <p:nvPr/>
          </p:nvSpPr>
          <p:spPr bwMode="auto">
            <a:xfrm>
              <a:off x="3788" y="3718"/>
              <a:ext cx="39" cy="43"/>
            </a:xfrm>
            <a:custGeom>
              <a:avLst/>
              <a:gdLst>
                <a:gd name="T0" fmla="*/ 0 w 28"/>
                <a:gd name="T1" fmla="*/ 6 h 30"/>
                <a:gd name="T2" fmla="*/ 0 w 28"/>
                <a:gd name="T3" fmla="*/ 4 h 30"/>
                <a:gd name="T4" fmla="*/ 12 w 28"/>
                <a:gd name="T5" fmla="*/ 4 h 30"/>
                <a:gd name="T6" fmla="*/ 12 w 28"/>
                <a:gd name="T7" fmla="*/ 3 h 30"/>
                <a:gd name="T8" fmla="*/ 12 w 28"/>
                <a:gd name="T9" fmla="*/ 0 h 30"/>
                <a:gd name="T10" fmla="*/ 15 w 28"/>
                <a:gd name="T11" fmla="*/ 0 h 30"/>
                <a:gd name="T12" fmla="*/ 15 w 28"/>
                <a:gd name="T13" fmla="*/ 3 h 30"/>
                <a:gd name="T14" fmla="*/ 21 w 28"/>
                <a:gd name="T15" fmla="*/ 4 h 30"/>
                <a:gd name="T16" fmla="*/ 28 w 28"/>
                <a:gd name="T17" fmla="*/ 5 h 30"/>
                <a:gd name="T18" fmla="*/ 28 w 28"/>
                <a:gd name="T19" fmla="*/ 7 h 30"/>
                <a:gd name="T20" fmla="*/ 15 w 28"/>
                <a:gd name="T21" fmla="*/ 6 h 30"/>
                <a:gd name="T22" fmla="*/ 22 w 28"/>
                <a:gd name="T23" fmla="*/ 9 h 30"/>
                <a:gd name="T24" fmla="*/ 25 w 28"/>
                <a:gd name="T25" fmla="*/ 11 h 30"/>
                <a:gd name="T26" fmla="*/ 25 w 28"/>
                <a:gd name="T27" fmla="*/ 27 h 30"/>
                <a:gd name="T28" fmla="*/ 24 w 28"/>
                <a:gd name="T29" fmla="*/ 30 h 30"/>
                <a:gd name="T30" fmla="*/ 20 w 28"/>
                <a:gd name="T31" fmla="*/ 29 h 30"/>
                <a:gd name="T32" fmla="*/ 18 w 28"/>
                <a:gd name="T33" fmla="*/ 26 h 30"/>
                <a:gd name="T34" fmla="*/ 22 w 28"/>
                <a:gd name="T35" fmla="*/ 27 h 30"/>
                <a:gd name="T36" fmla="*/ 23 w 28"/>
                <a:gd name="T37" fmla="*/ 12 h 30"/>
                <a:gd name="T38" fmla="*/ 4 w 28"/>
                <a:gd name="T39" fmla="*/ 25 h 30"/>
                <a:gd name="T40" fmla="*/ 4 w 28"/>
                <a:gd name="T41" fmla="*/ 30 h 30"/>
                <a:gd name="T42" fmla="*/ 2 w 28"/>
                <a:gd name="T43" fmla="*/ 28 h 30"/>
                <a:gd name="T44" fmla="*/ 2 w 28"/>
                <a:gd name="T45" fmla="*/ 12 h 30"/>
                <a:gd name="T46" fmla="*/ 2 w 28"/>
                <a:gd name="T47" fmla="*/ 9 h 30"/>
                <a:gd name="T48" fmla="*/ 12 w 28"/>
                <a:gd name="T49" fmla="*/ 9 h 30"/>
                <a:gd name="T50" fmla="*/ 7 w 28"/>
                <a:gd name="T51" fmla="*/ 6 h 30"/>
                <a:gd name="T52" fmla="*/ 5 w 28"/>
                <a:gd name="T53" fmla="*/ 21 h 30"/>
                <a:gd name="T54" fmla="*/ 12 w 28"/>
                <a:gd name="T55" fmla="*/ 21 h 30"/>
                <a:gd name="T56" fmla="*/ 9 w 28"/>
                <a:gd name="T57" fmla="*/ 19 h 30"/>
                <a:gd name="T58" fmla="*/ 6 w 28"/>
                <a:gd name="T59" fmla="*/ 18 h 30"/>
                <a:gd name="T60" fmla="*/ 6 w 28"/>
                <a:gd name="T61" fmla="*/ 16 h 30"/>
                <a:gd name="T62" fmla="*/ 10 w 28"/>
                <a:gd name="T63" fmla="*/ 17 h 30"/>
                <a:gd name="T64" fmla="*/ 9 w 28"/>
                <a:gd name="T65" fmla="*/ 15 h 30"/>
                <a:gd name="T66" fmla="*/ 8 w 28"/>
                <a:gd name="T67" fmla="*/ 13 h 30"/>
                <a:gd name="T68" fmla="*/ 13 w 28"/>
                <a:gd name="T69" fmla="*/ 16 h 30"/>
                <a:gd name="T70" fmla="*/ 14 w 28"/>
                <a:gd name="T71" fmla="*/ 17 h 30"/>
                <a:gd name="T72" fmla="*/ 16 w 28"/>
                <a:gd name="T73" fmla="*/ 13 h 30"/>
                <a:gd name="T74" fmla="*/ 19 w 28"/>
                <a:gd name="T75" fmla="*/ 13 h 30"/>
                <a:gd name="T76" fmla="*/ 17 w 28"/>
                <a:gd name="T77" fmla="*/ 17 h 30"/>
                <a:gd name="T78" fmla="*/ 21 w 28"/>
                <a:gd name="T79" fmla="*/ 16 h 30"/>
                <a:gd name="T80" fmla="*/ 21 w 28"/>
                <a:gd name="T81" fmla="*/ 18 h 30"/>
                <a:gd name="T82" fmla="*/ 18 w 28"/>
                <a:gd name="T83" fmla="*/ 19 h 30"/>
                <a:gd name="T84" fmla="*/ 15 w 28"/>
                <a:gd name="T85" fmla="*/ 21 h 30"/>
                <a:gd name="T86" fmla="*/ 22 w 28"/>
                <a:gd name="T87" fmla="*/ 21 h 30"/>
                <a:gd name="T88" fmla="*/ 22 w 28"/>
                <a:gd name="T89" fmla="*/ 22 h 30"/>
                <a:gd name="T90" fmla="*/ 17 w 28"/>
                <a:gd name="T91" fmla="*/ 23 h 30"/>
                <a:gd name="T92" fmla="*/ 15 w 28"/>
                <a:gd name="T93" fmla="*/ 26 h 30"/>
                <a:gd name="T94" fmla="*/ 15 w 28"/>
                <a:gd name="T95" fmla="*/ 29 h 30"/>
                <a:gd name="T96" fmla="*/ 13 w 28"/>
                <a:gd name="T97" fmla="*/ 29 h 30"/>
                <a:gd name="T98" fmla="*/ 12 w 28"/>
                <a:gd name="T99" fmla="*/ 27 h 30"/>
                <a:gd name="T100" fmla="*/ 12 w 28"/>
                <a:gd name="T101" fmla="*/ 23 h 30"/>
                <a:gd name="T102" fmla="*/ 5 w 28"/>
                <a:gd name="T103" fmla="*/ 23 h 30"/>
                <a:gd name="T104" fmla="*/ 5 w 28"/>
                <a:gd name="T105" fmla="*/ 22 h 30"/>
                <a:gd name="T106" fmla="*/ 5 w 28"/>
                <a:gd name="T10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30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4" y="4"/>
                    <a:pt x="28" y="4"/>
                  </a:cubicBezTo>
                  <a:cubicBezTo>
                    <a:pt x="28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6"/>
                    <a:pt x="28" y="7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5" y="29"/>
                    <a:pt x="24" y="29"/>
                    <a:pt x="24" y="30"/>
                  </a:cubicBezTo>
                  <a:cubicBezTo>
                    <a:pt x="23" y="30"/>
                    <a:pt x="22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9"/>
                    <a:pt x="19" y="29"/>
                    <a:pt x="19" y="28"/>
                  </a:cubicBezTo>
                  <a:cubicBezTo>
                    <a:pt x="19" y="28"/>
                    <a:pt x="19" y="27"/>
                    <a:pt x="18" y="26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29"/>
                    <a:pt x="2" y="28"/>
                    <a:pt x="2" y="28"/>
                  </a:cubicBezTo>
                  <a:cubicBezTo>
                    <a:pt x="2" y="27"/>
                    <a:pt x="2" y="26"/>
                    <a:pt x="2" y="2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6"/>
                    <a:pt x="3" y="6"/>
                    <a:pt x="0" y="7"/>
                  </a:cubicBezTo>
                  <a:close/>
                  <a:moveTo>
                    <a:pt x="5" y="21"/>
                  </a:moveTo>
                  <a:cubicBezTo>
                    <a:pt x="6" y="21"/>
                    <a:pt x="8" y="21"/>
                    <a:pt x="9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3"/>
                    <a:pt x="19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7" y="16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20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20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0" y="23"/>
                    <a:pt x="19" y="23"/>
                    <a:pt x="17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6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899"/>
            <p:cNvSpPr>
              <a:spLocks noEditPoints="1"/>
            </p:cNvSpPr>
            <p:nvPr/>
          </p:nvSpPr>
          <p:spPr bwMode="auto">
            <a:xfrm>
              <a:off x="3833" y="3718"/>
              <a:ext cx="40" cy="43"/>
            </a:xfrm>
            <a:custGeom>
              <a:avLst/>
              <a:gdLst>
                <a:gd name="T0" fmla="*/ 0 w 28"/>
                <a:gd name="T1" fmla="*/ 16 h 30"/>
                <a:gd name="T2" fmla="*/ 0 w 28"/>
                <a:gd name="T3" fmla="*/ 15 h 30"/>
                <a:gd name="T4" fmla="*/ 0 w 28"/>
                <a:gd name="T5" fmla="*/ 14 h 30"/>
                <a:gd name="T6" fmla="*/ 0 w 28"/>
                <a:gd name="T7" fmla="*/ 13 h 30"/>
                <a:gd name="T8" fmla="*/ 6 w 28"/>
                <a:gd name="T9" fmla="*/ 14 h 30"/>
                <a:gd name="T10" fmla="*/ 23 w 28"/>
                <a:gd name="T11" fmla="*/ 14 h 30"/>
                <a:gd name="T12" fmla="*/ 28 w 28"/>
                <a:gd name="T13" fmla="*/ 13 h 30"/>
                <a:gd name="T14" fmla="*/ 28 w 28"/>
                <a:gd name="T15" fmla="*/ 14 h 30"/>
                <a:gd name="T16" fmla="*/ 28 w 28"/>
                <a:gd name="T17" fmla="*/ 15 h 30"/>
                <a:gd name="T18" fmla="*/ 28 w 28"/>
                <a:gd name="T19" fmla="*/ 16 h 30"/>
                <a:gd name="T20" fmla="*/ 23 w 28"/>
                <a:gd name="T21" fmla="*/ 16 h 30"/>
                <a:gd name="T22" fmla="*/ 16 w 28"/>
                <a:gd name="T23" fmla="*/ 16 h 30"/>
                <a:gd name="T24" fmla="*/ 16 w 28"/>
                <a:gd name="T25" fmla="*/ 27 h 30"/>
                <a:gd name="T26" fmla="*/ 16 w 28"/>
                <a:gd name="T27" fmla="*/ 29 h 30"/>
                <a:gd name="T28" fmla="*/ 14 w 28"/>
                <a:gd name="T29" fmla="*/ 30 h 30"/>
                <a:gd name="T30" fmla="*/ 12 w 28"/>
                <a:gd name="T31" fmla="*/ 30 h 30"/>
                <a:gd name="T32" fmla="*/ 11 w 28"/>
                <a:gd name="T33" fmla="*/ 30 h 30"/>
                <a:gd name="T34" fmla="*/ 10 w 28"/>
                <a:gd name="T35" fmla="*/ 30 h 30"/>
                <a:gd name="T36" fmla="*/ 9 w 28"/>
                <a:gd name="T37" fmla="*/ 29 h 30"/>
                <a:gd name="T38" fmla="*/ 8 w 28"/>
                <a:gd name="T39" fmla="*/ 27 h 30"/>
                <a:gd name="T40" fmla="*/ 11 w 28"/>
                <a:gd name="T41" fmla="*/ 27 h 30"/>
                <a:gd name="T42" fmla="*/ 12 w 28"/>
                <a:gd name="T43" fmla="*/ 27 h 30"/>
                <a:gd name="T44" fmla="*/ 13 w 28"/>
                <a:gd name="T45" fmla="*/ 25 h 30"/>
                <a:gd name="T46" fmla="*/ 13 w 28"/>
                <a:gd name="T47" fmla="*/ 16 h 30"/>
                <a:gd name="T48" fmla="*/ 6 w 28"/>
                <a:gd name="T49" fmla="*/ 16 h 30"/>
                <a:gd name="T50" fmla="*/ 0 w 28"/>
                <a:gd name="T51" fmla="*/ 16 h 30"/>
                <a:gd name="T52" fmla="*/ 0 w 28"/>
                <a:gd name="T53" fmla="*/ 10 h 30"/>
                <a:gd name="T54" fmla="*/ 1 w 28"/>
                <a:gd name="T55" fmla="*/ 9 h 30"/>
                <a:gd name="T56" fmla="*/ 1 w 28"/>
                <a:gd name="T57" fmla="*/ 8 h 30"/>
                <a:gd name="T58" fmla="*/ 1 w 28"/>
                <a:gd name="T59" fmla="*/ 6 h 30"/>
                <a:gd name="T60" fmla="*/ 1 w 28"/>
                <a:gd name="T61" fmla="*/ 5 h 30"/>
                <a:gd name="T62" fmla="*/ 0 w 28"/>
                <a:gd name="T63" fmla="*/ 4 h 30"/>
                <a:gd name="T64" fmla="*/ 3 w 28"/>
                <a:gd name="T65" fmla="*/ 4 h 30"/>
                <a:gd name="T66" fmla="*/ 13 w 28"/>
                <a:gd name="T67" fmla="*/ 4 h 30"/>
                <a:gd name="T68" fmla="*/ 12 w 28"/>
                <a:gd name="T69" fmla="*/ 2 h 30"/>
                <a:gd name="T70" fmla="*/ 12 w 28"/>
                <a:gd name="T71" fmla="*/ 1 h 30"/>
                <a:gd name="T72" fmla="*/ 15 w 28"/>
                <a:gd name="T73" fmla="*/ 0 h 30"/>
                <a:gd name="T74" fmla="*/ 16 w 28"/>
                <a:gd name="T75" fmla="*/ 4 h 30"/>
                <a:gd name="T76" fmla="*/ 25 w 28"/>
                <a:gd name="T77" fmla="*/ 4 h 30"/>
                <a:gd name="T78" fmla="*/ 27 w 28"/>
                <a:gd name="T79" fmla="*/ 4 h 30"/>
                <a:gd name="T80" fmla="*/ 27 w 28"/>
                <a:gd name="T81" fmla="*/ 5 h 30"/>
                <a:gd name="T82" fmla="*/ 27 w 28"/>
                <a:gd name="T83" fmla="*/ 6 h 30"/>
                <a:gd name="T84" fmla="*/ 27 w 28"/>
                <a:gd name="T85" fmla="*/ 8 h 30"/>
                <a:gd name="T86" fmla="*/ 27 w 28"/>
                <a:gd name="T87" fmla="*/ 9 h 30"/>
                <a:gd name="T88" fmla="*/ 27 w 28"/>
                <a:gd name="T89" fmla="*/ 10 h 30"/>
                <a:gd name="T90" fmla="*/ 25 w 28"/>
                <a:gd name="T91" fmla="*/ 10 h 30"/>
                <a:gd name="T92" fmla="*/ 24 w 28"/>
                <a:gd name="T93" fmla="*/ 10 h 30"/>
                <a:gd name="T94" fmla="*/ 24 w 28"/>
                <a:gd name="T95" fmla="*/ 8 h 30"/>
                <a:gd name="T96" fmla="*/ 24 w 28"/>
                <a:gd name="T97" fmla="*/ 7 h 30"/>
                <a:gd name="T98" fmla="*/ 4 w 28"/>
                <a:gd name="T99" fmla="*/ 7 h 30"/>
                <a:gd name="T100" fmla="*/ 4 w 28"/>
                <a:gd name="T101" fmla="*/ 8 h 30"/>
                <a:gd name="T102" fmla="*/ 4 w 28"/>
                <a:gd name="T103" fmla="*/ 9 h 30"/>
                <a:gd name="T104" fmla="*/ 4 w 28"/>
                <a:gd name="T105" fmla="*/ 10 h 30"/>
                <a:gd name="T106" fmla="*/ 2 w 28"/>
                <a:gd name="T107" fmla="*/ 10 h 30"/>
                <a:gd name="T108" fmla="*/ 0 w 28"/>
                <a:gd name="T10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30">
                  <a:moveTo>
                    <a:pt x="0" y="16"/>
                  </a:move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4"/>
                    <a:pt x="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6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6" y="16"/>
                    <a:pt x="24" y="16"/>
                    <a:pt x="2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5" y="29"/>
                    <a:pt x="15" y="29"/>
                    <a:pt x="14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8"/>
                    <a:pt x="9" y="28"/>
                    <a:pt x="8" y="27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3" y="26"/>
                    <a:pt x="13" y="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6"/>
                    <a:pt x="2" y="16"/>
                    <a:pt x="0" y="16"/>
                  </a:cubicBezTo>
                  <a:close/>
                  <a:moveTo>
                    <a:pt x="0" y="10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900"/>
            <p:cNvSpPr>
              <a:spLocks noEditPoints="1"/>
            </p:cNvSpPr>
            <p:nvPr/>
          </p:nvSpPr>
          <p:spPr bwMode="auto">
            <a:xfrm>
              <a:off x="3243" y="3478"/>
              <a:ext cx="39" cy="41"/>
            </a:xfrm>
            <a:custGeom>
              <a:avLst/>
              <a:gdLst>
                <a:gd name="T0" fmla="*/ 3 w 28"/>
                <a:gd name="T1" fmla="*/ 13 h 29"/>
                <a:gd name="T2" fmla="*/ 4 w 28"/>
                <a:gd name="T3" fmla="*/ 15 h 29"/>
                <a:gd name="T4" fmla="*/ 4 w 28"/>
                <a:gd name="T5" fmla="*/ 17 h 29"/>
                <a:gd name="T6" fmla="*/ 12 w 28"/>
                <a:gd name="T7" fmla="*/ 16 h 29"/>
                <a:gd name="T8" fmla="*/ 12 w 28"/>
                <a:gd name="T9" fmla="*/ 18 h 29"/>
                <a:gd name="T10" fmla="*/ 10 w 28"/>
                <a:gd name="T11" fmla="*/ 19 h 29"/>
                <a:gd name="T12" fmla="*/ 4 w 28"/>
                <a:gd name="T13" fmla="*/ 19 h 29"/>
                <a:gd name="T14" fmla="*/ 6 w 28"/>
                <a:gd name="T15" fmla="*/ 23 h 29"/>
                <a:gd name="T16" fmla="*/ 11 w 28"/>
                <a:gd name="T17" fmla="*/ 23 h 29"/>
                <a:gd name="T18" fmla="*/ 11 w 28"/>
                <a:gd name="T19" fmla="*/ 25 h 29"/>
                <a:gd name="T20" fmla="*/ 3 w 28"/>
                <a:gd name="T21" fmla="*/ 28 h 29"/>
                <a:gd name="T22" fmla="*/ 1 w 28"/>
                <a:gd name="T23" fmla="*/ 27 h 29"/>
                <a:gd name="T24" fmla="*/ 0 w 28"/>
                <a:gd name="T25" fmla="*/ 26 h 29"/>
                <a:gd name="T26" fmla="*/ 2 w 28"/>
                <a:gd name="T27" fmla="*/ 24 h 29"/>
                <a:gd name="T28" fmla="*/ 2 w 28"/>
                <a:gd name="T29" fmla="*/ 15 h 29"/>
                <a:gd name="T30" fmla="*/ 2 w 28"/>
                <a:gd name="T31" fmla="*/ 12 h 29"/>
                <a:gd name="T32" fmla="*/ 3 w 28"/>
                <a:gd name="T33" fmla="*/ 9 h 29"/>
                <a:gd name="T34" fmla="*/ 2 w 28"/>
                <a:gd name="T35" fmla="*/ 2 h 29"/>
                <a:gd name="T36" fmla="*/ 6 w 28"/>
                <a:gd name="T37" fmla="*/ 0 h 29"/>
                <a:gd name="T38" fmla="*/ 24 w 28"/>
                <a:gd name="T39" fmla="*/ 0 h 29"/>
                <a:gd name="T40" fmla="*/ 24 w 28"/>
                <a:gd name="T41" fmla="*/ 3 h 29"/>
                <a:gd name="T42" fmla="*/ 24 w 28"/>
                <a:gd name="T43" fmla="*/ 11 h 29"/>
                <a:gd name="T44" fmla="*/ 20 w 28"/>
                <a:gd name="T45" fmla="*/ 12 h 29"/>
                <a:gd name="T46" fmla="*/ 2 w 28"/>
                <a:gd name="T47" fmla="*/ 12 h 29"/>
                <a:gd name="T48" fmla="*/ 21 w 28"/>
                <a:gd name="T49" fmla="*/ 10 h 29"/>
                <a:gd name="T50" fmla="*/ 5 w 28"/>
                <a:gd name="T51" fmla="*/ 7 h 29"/>
                <a:gd name="T52" fmla="*/ 5 w 28"/>
                <a:gd name="T53" fmla="*/ 5 h 29"/>
                <a:gd name="T54" fmla="*/ 21 w 28"/>
                <a:gd name="T55" fmla="*/ 2 h 29"/>
                <a:gd name="T56" fmla="*/ 5 w 28"/>
                <a:gd name="T57" fmla="*/ 5 h 29"/>
                <a:gd name="T58" fmla="*/ 15 w 28"/>
                <a:gd name="T59" fmla="*/ 13 h 29"/>
                <a:gd name="T60" fmla="*/ 16 w 28"/>
                <a:gd name="T61" fmla="*/ 15 h 29"/>
                <a:gd name="T62" fmla="*/ 16 w 28"/>
                <a:gd name="T63" fmla="*/ 18 h 29"/>
                <a:gd name="T64" fmla="*/ 25 w 28"/>
                <a:gd name="T65" fmla="*/ 15 h 29"/>
                <a:gd name="T66" fmla="*/ 25 w 28"/>
                <a:gd name="T67" fmla="*/ 18 h 29"/>
                <a:gd name="T68" fmla="*/ 16 w 28"/>
                <a:gd name="T69" fmla="*/ 24 h 29"/>
                <a:gd name="T70" fmla="*/ 17 w 28"/>
                <a:gd name="T71" fmla="*/ 25 h 29"/>
                <a:gd name="T72" fmla="*/ 19 w 28"/>
                <a:gd name="T73" fmla="*/ 25 h 29"/>
                <a:gd name="T74" fmla="*/ 24 w 28"/>
                <a:gd name="T75" fmla="*/ 25 h 29"/>
                <a:gd name="T76" fmla="*/ 25 w 28"/>
                <a:gd name="T77" fmla="*/ 21 h 29"/>
                <a:gd name="T78" fmla="*/ 28 w 28"/>
                <a:gd name="T79" fmla="*/ 23 h 29"/>
                <a:gd name="T80" fmla="*/ 25 w 28"/>
                <a:gd name="T81" fmla="*/ 28 h 29"/>
                <a:gd name="T82" fmla="*/ 16 w 28"/>
                <a:gd name="T83" fmla="*/ 28 h 29"/>
                <a:gd name="T84" fmla="*/ 14 w 28"/>
                <a:gd name="T85" fmla="*/ 25 h 29"/>
                <a:gd name="T86" fmla="*/ 14 w 28"/>
                <a:gd name="T87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" h="29">
                  <a:moveTo>
                    <a:pt x="1" y="13"/>
                  </a:moveTo>
                  <a:cubicBezTo>
                    <a:pt x="2" y="13"/>
                    <a:pt x="2" y="14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23"/>
                    <a:pt x="10" y="22"/>
                    <a:pt x="12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6" y="26"/>
                    <a:pt x="4" y="27"/>
                    <a:pt x="3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2" y="12"/>
                  </a:move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4" y="12"/>
                    <a:pt x="2" y="12"/>
                  </a:cubicBezTo>
                  <a:close/>
                  <a:moveTo>
                    <a:pt x="5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5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13" y="13"/>
                  </a:move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9" y="17"/>
                    <a:pt x="22" y="16"/>
                    <a:pt x="23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6" y="17"/>
                    <a:pt x="27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2" y="19"/>
                    <a:pt x="16" y="20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20" y="25"/>
                    <a:pt x="21" y="25"/>
                    <a:pt x="22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5" y="22"/>
                    <a:pt x="25" y="21"/>
                  </a:cubicBezTo>
                  <a:cubicBezTo>
                    <a:pt x="25" y="22"/>
                    <a:pt x="26" y="22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25"/>
                    <a:pt x="27" y="26"/>
                    <a:pt x="26" y="27"/>
                  </a:cubicBezTo>
                  <a:cubicBezTo>
                    <a:pt x="26" y="27"/>
                    <a:pt x="25" y="28"/>
                    <a:pt x="25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19" y="28"/>
                    <a:pt x="17" y="28"/>
                    <a:pt x="16" y="28"/>
                  </a:cubicBezTo>
                  <a:cubicBezTo>
                    <a:pt x="15" y="28"/>
                    <a:pt x="14" y="28"/>
                    <a:pt x="14" y="27"/>
                  </a:cubicBezTo>
                  <a:cubicBezTo>
                    <a:pt x="14" y="27"/>
                    <a:pt x="14" y="26"/>
                    <a:pt x="14" y="2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901"/>
            <p:cNvSpPr>
              <a:spLocks noEditPoints="1"/>
            </p:cNvSpPr>
            <p:nvPr/>
          </p:nvSpPr>
          <p:spPr bwMode="auto">
            <a:xfrm>
              <a:off x="3288" y="3478"/>
              <a:ext cx="37" cy="39"/>
            </a:xfrm>
            <a:custGeom>
              <a:avLst/>
              <a:gdLst>
                <a:gd name="T0" fmla="*/ 4 w 26"/>
                <a:gd name="T1" fmla="*/ 1 h 28"/>
                <a:gd name="T2" fmla="*/ 10 w 26"/>
                <a:gd name="T3" fmla="*/ 0 h 28"/>
                <a:gd name="T4" fmla="*/ 10 w 26"/>
                <a:gd name="T5" fmla="*/ 4 h 28"/>
                <a:gd name="T6" fmla="*/ 10 w 26"/>
                <a:gd name="T7" fmla="*/ 20 h 28"/>
                <a:gd name="T8" fmla="*/ 10 w 26"/>
                <a:gd name="T9" fmla="*/ 22 h 28"/>
                <a:gd name="T10" fmla="*/ 8 w 26"/>
                <a:gd name="T11" fmla="*/ 21 h 28"/>
                <a:gd name="T12" fmla="*/ 8 w 26"/>
                <a:gd name="T13" fmla="*/ 20 h 28"/>
                <a:gd name="T14" fmla="*/ 3 w 26"/>
                <a:gd name="T15" fmla="*/ 24 h 28"/>
                <a:gd name="T16" fmla="*/ 0 w 26"/>
                <a:gd name="T17" fmla="*/ 21 h 28"/>
                <a:gd name="T18" fmla="*/ 0 w 26"/>
                <a:gd name="T19" fmla="*/ 4 h 28"/>
                <a:gd name="T20" fmla="*/ 0 w 26"/>
                <a:gd name="T21" fmla="*/ 0 h 28"/>
                <a:gd name="T22" fmla="*/ 8 w 26"/>
                <a:gd name="T23" fmla="*/ 17 h 28"/>
                <a:gd name="T24" fmla="*/ 3 w 26"/>
                <a:gd name="T25" fmla="*/ 11 h 28"/>
                <a:gd name="T26" fmla="*/ 3 w 26"/>
                <a:gd name="T27" fmla="*/ 9 h 28"/>
                <a:gd name="T28" fmla="*/ 8 w 26"/>
                <a:gd name="T29" fmla="*/ 3 h 28"/>
                <a:gd name="T30" fmla="*/ 3 w 26"/>
                <a:gd name="T31" fmla="*/ 9 h 28"/>
                <a:gd name="T32" fmla="*/ 8 w 26"/>
                <a:gd name="T33" fmla="*/ 26 h 28"/>
                <a:gd name="T34" fmla="*/ 13 w 26"/>
                <a:gd name="T35" fmla="*/ 18 h 28"/>
                <a:gd name="T36" fmla="*/ 14 w 26"/>
                <a:gd name="T37" fmla="*/ 12 h 28"/>
                <a:gd name="T38" fmla="*/ 14 w 26"/>
                <a:gd name="T39" fmla="*/ 7 h 28"/>
                <a:gd name="T40" fmla="*/ 14 w 26"/>
                <a:gd name="T41" fmla="*/ 0 h 28"/>
                <a:gd name="T42" fmla="*/ 23 w 26"/>
                <a:gd name="T43" fmla="*/ 0 h 28"/>
                <a:gd name="T44" fmla="*/ 26 w 26"/>
                <a:gd name="T45" fmla="*/ 3 h 28"/>
                <a:gd name="T46" fmla="*/ 26 w 26"/>
                <a:gd name="T47" fmla="*/ 24 h 28"/>
                <a:gd name="T48" fmla="*/ 25 w 26"/>
                <a:gd name="T49" fmla="*/ 27 h 28"/>
                <a:gd name="T50" fmla="*/ 20 w 26"/>
                <a:gd name="T51" fmla="*/ 28 h 28"/>
                <a:gd name="T52" fmla="*/ 20 w 26"/>
                <a:gd name="T53" fmla="*/ 27 h 28"/>
                <a:gd name="T54" fmla="*/ 19 w 26"/>
                <a:gd name="T55" fmla="*/ 24 h 28"/>
                <a:gd name="T56" fmla="*/ 23 w 26"/>
                <a:gd name="T57" fmla="*/ 24 h 28"/>
                <a:gd name="T58" fmla="*/ 23 w 26"/>
                <a:gd name="T59" fmla="*/ 18 h 28"/>
                <a:gd name="T60" fmla="*/ 16 w 26"/>
                <a:gd name="T61" fmla="*/ 19 h 28"/>
                <a:gd name="T62" fmla="*/ 11 w 26"/>
                <a:gd name="T63" fmla="*/ 28 h 28"/>
                <a:gd name="T64" fmla="*/ 9 w 26"/>
                <a:gd name="T65" fmla="*/ 27 h 28"/>
                <a:gd name="T66" fmla="*/ 16 w 26"/>
                <a:gd name="T67" fmla="*/ 15 h 28"/>
                <a:gd name="T68" fmla="*/ 23 w 26"/>
                <a:gd name="T69" fmla="*/ 10 h 28"/>
                <a:gd name="T70" fmla="*/ 16 w 26"/>
                <a:gd name="T71" fmla="*/ 15 h 28"/>
                <a:gd name="T72" fmla="*/ 23 w 26"/>
                <a:gd name="T73" fmla="*/ 8 h 28"/>
                <a:gd name="T74" fmla="*/ 16 w 26"/>
                <a:gd name="T7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9"/>
                    <a:pt x="10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3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7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0" y="25"/>
                    <a:pt x="12" y="23"/>
                    <a:pt x="12" y="22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1"/>
                    <a:pt x="14" y="10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1"/>
                    <a:pt x="26" y="2"/>
                    <a:pt x="26" y="3"/>
                  </a:cubicBezTo>
                  <a:cubicBezTo>
                    <a:pt x="26" y="3"/>
                    <a:pt x="26" y="4"/>
                    <a:pt x="26" y="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6" y="26"/>
                    <a:pt x="26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2" y="28"/>
                    <a:pt x="20" y="28"/>
                  </a:cubicBezTo>
                  <a:cubicBezTo>
                    <a:pt x="20" y="28"/>
                    <a:pt x="20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5"/>
                    <a:pt x="19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2" y="25"/>
                    <a:pt x="23" y="25"/>
                    <a:pt x="23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6" y="20"/>
                    <a:pt x="15" y="21"/>
                    <a:pt x="15" y="23"/>
                  </a:cubicBezTo>
                  <a:cubicBezTo>
                    <a:pt x="14" y="24"/>
                    <a:pt x="13" y="26"/>
                    <a:pt x="11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9" y="27"/>
                    <a:pt x="9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16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902"/>
            <p:cNvSpPr>
              <a:spLocks noEditPoints="1"/>
            </p:cNvSpPr>
            <p:nvPr/>
          </p:nvSpPr>
          <p:spPr bwMode="auto">
            <a:xfrm>
              <a:off x="2291" y="2787"/>
              <a:ext cx="41" cy="41"/>
            </a:xfrm>
            <a:custGeom>
              <a:avLst/>
              <a:gdLst>
                <a:gd name="T0" fmla="*/ 1 w 29"/>
                <a:gd name="T1" fmla="*/ 17 h 29"/>
                <a:gd name="T2" fmla="*/ 5 w 29"/>
                <a:gd name="T3" fmla="*/ 9 h 29"/>
                <a:gd name="T4" fmla="*/ 1 w 29"/>
                <a:gd name="T5" fmla="*/ 9 h 29"/>
                <a:gd name="T6" fmla="*/ 1 w 29"/>
                <a:gd name="T7" fmla="*/ 8 h 29"/>
                <a:gd name="T8" fmla="*/ 4 w 29"/>
                <a:gd name="T9" fmla="*/ 7 h 29"/>
                <a:gd name="T10" fmla="*/ 5 w 29"/>
                <a:gd name="T11" fmla="*/ 3 h 29"/>
                <a:gd name="T12" fmla="*/ 5 w 29"/>
                <a:gd name="T13" fmla="*/ 0 h 29"/>
                <a:gd name="T14" fmla="*/ 8 w 29"/>
                <a:gd name="T15" fmla="*/ 0 h 29"/>
                <a:gd name="T16" fmla="*/ 8 w 29"/>
                <a:gd name="T17" fmla="*/ 3 h 29"/>
                <a:gd name="T18" fmla="*/ 9 w 29"/>
                <a:gd name="T19" fmla="*/ 7 h 29"/>
                <a:gd name="T20" fmla="*/ 11 w 29"/>
                <a:gd name="T21" fmla="*/ 7 h 29"/>
                <a:gd name="T22" fmla="*/ 12 w 29"/>
                <a:gd name="T23" fmla="*/ 9 h 29"/>
                <a:gd name="T24" fmla="*/ 8 w 29"/>
                <a:gd name="T25" fmla="*/ 9 h 29"/>
                <a:gd name="T26" fmla="*/ 10 w 29"/>
                <a:gd name="T27" fmla="*/ 13 h 29"/>
                <a:gd name="T28" fmla="*/ 11 w 29"/>
                <a:gd name="T29" fmla="*/ 14 h 29"/>
                <a:gd name="T30" fmla="*/ 11 w 29"/>
                <a:gd name="T31" fmla="*/ 16 h 29"/>
                <a:gd name="T32" fmla="*/ 8 w 29"/>
                <a:gd name="T33" fmla="*/ 26 h 29"/>
                <a:gd name="T34" fmla="*/ 7 w 29"/>
                <a:gd name="T35" fmla="*/ 28 h 29"/>
                <a:gd name="T36" fmla="*/ 3 w 29"/>
                <a:gd name="T37" fmla="*/ 29 h 29"/>
                <a:gd name="T38" fmla="*/ 2 w 29"/>
                <a:gd name="T39" fmla="*/ 26 h 29"/>
                <a:gd name="T40" fmla="*/ 5 w 29"/>
                <a:gd name="T41" fmla="*/ 26 h 29"/>
                <a:gd name="T42" fmla="*/ 5 w 29"/>
                <a:gd name="T43" fmla="*/ 18 h 29"/>
                <a:gd name="T44" fmla="*/ 1 w 29"/>
                <a:gd name="T45" fmla="*/ 20 h 29"/>
                <a:gd name="T46" fmla="*/ 10 w 29"/>
                <a:gd name="T47" fmla="*/ 25 h 29"/>
                <a:gd name="T48" fmla="*/ 20 w 29"/>
                <a:gd name="T49" fmla="*/ 25 h 29"/>
                <a:gd name="T50" fmla="*/ 21 w 29"/>
                <a:gd name="T51" fmla="*/ 19 h 29"/>
                <a:gd name="T52" fmla="*/ 23 w 29"/>
                <a:gd name="T53" fmla="*/ 12 h 29"/>
                <a:gd name="T54" fmla="*/ 26 w 29"/>
                <a:gd name="T55" fmla="*/ 12 h 29"/>
                <a:gd name="T56" fmla="*/ 25 w 29"/>
                <a:gd name="T57" fmla="*/ 16 h 29"/>
                <a:gd name="T58" fmla="*/ 22 w 29"/>
                <a:gd name="T59" fmla="*/ 25 h 29"/>
                <a:gd name="T60" fmla="*/ 29 w 29"/>
                <a:gd name="T61" fmla="*/ 25 h 29"/>
                <a:gd name="T62" fmla="*/ 29 w 29"/>
                <a:gd name="T63" fmla="*/ 27 h 29"/>
                <a:gd name="T64" fmla="*/ 25 w 29"/>
                <a:gd name="T65" fmla="*/ 28 h 29"/>
                <a:gd name="T66" fmla="*/ 10 w 29"/>
                <a:gd name="T67" fmla="*/ 28 h 29"/>
                <a:gd name="T68" fmla="*/ 10 w 29"/>
                <a:gd name="T69" fmla="*/ 27 h 29"/>
                <a:gd name="T70" fmla="*/ 12 w 29"/>
                <a:gd name="T71" fmla="*/ 9 h 29"/>
                <a:gd name="T72" fmla="*/ 12 w 29"/>
                <a:gd name="T73" fmla="*/ 6 h 29"/>
                <a:gd name="T74" fmla="*/ 16 w 29"/>
                <a:gd name="T75" fmla="*/ 6 h 29"/>
                <a:gd name="T76" fmla="*/ 29 w 29"/>
                <a:gd name="T77" fmla="*/ 6 h 29"/>
                <a:gd name="T78" fmla="*/ 29 w 29"/>
                <a:gd name="T79" fmla="*/ 7 h 29"/>
                <a:gd name="T80" fmla="*/ 25 w 29"/>
                <a:gd name="T81" fmla="*/ 9 h 29"/>
                <a:gd name="T82" fmla="*/ 12 w 29"/>
                <a:gd name="T83" fmla="*/ 9 h 29"/>
                <a:gd name="T84" fmla="*/ 17 w 29"/>
                <a:gd name="T85" fmla="*/ 11 h 29"/>
                <a:gd name="T86" fmla="*/ 18 w 29"/>
                <a:gd name="T87" fmla="*/ 16 h 29"/>
                <a:gd name="T88" fmla="*/ 19 w 29"/>
                <a:gd name="T89" fmla="*/ 22 h 29"/>
                <a:gd name="T90" fmla="*/ 16 w 29"/>
                <a:gd name="T91" fmla="*/ 21 h 29"/>
                <a:gd name="T92" fmla="*/ 15 w 29"/>
                <a:gd name="T93" fmla="*/ 15 h 29"/>
                <a:gd name="T94" fmla="*/ 14 w 29"/>
                <a:gd name="T95" fmla="*/ 12 h 29"/>
                <a:gd name="T96" fmla="*/ 21 w 29"/>
                <a:gd name="T97" fmla="*/ 0 h 29"/>
                <a:gd name="T98" fmla="*/ 19 w 29"/>
                <a:gd name="T99" fmla="*/ 5 h 29"/>
                <a:gd name="T100" fmla="*/ 19 w 29"/>
                <a:gd name="T101" fmla="*/ 3 h 29"/>
                <a:gd name="T102" fmla="*/ 18 w 29"/>
                <a:gd name="T10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29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5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5" y="29"/>
                    <a:pt x="4" y="29"/>
                    <a:pt x="3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9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8"/>
                    <a:pt x="0" y="17"/>
                  </a:cubicBezTo>
                  <a:close/>
                  <a:moveTo>
                    <a:pt x="10" y="25"/>
                  </a:moveTo>
                  <a:cubicBezTo>
                    <a:pt x="12" y="25"/>
                    <a:pt x="13" y="25"/>
                    <a:pt x="14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3"/>
                  </a:cubicBezTo>
                  <a:cubicBezTo>
                    <a:pt x="21" y="22"/>
                    <a:pt x="21" y="21"/>
                    <a:pt x="21" y="19"/>
                  </a:cubicBezTo>
                  <a:cubicBezTo>
                    <a:pt x="22" y="17"/>
                    <a:pt x="22" y="16"/>
                    <a:pt x="22" y="15"/>
                  </a:cubicBezTo>
                  <a:cubicBezTo>
                    <a:pt x="22" y="14"/>
                    <a:pt x="23" y="13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5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5" y="16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1"/>
                    <a:pt x="23" y="23"/>
                    <a:pt x="22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8" y="25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8" y="28"/>
                    <a:pt x="26" y="28"/>
                    <a:pt x="2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1" y="28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6"/>
                    <a:pt x="10" y="25"/>
                  </a:cubicBezTo>
                  <a:close/>
                  <a:moveTo>
                    <a:pt x="12" y="9"/>
                  </a:move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7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9"/>
                  </a:cubicBezTo>
                  <a:cubicBezTo>
                    <a:pt x="28" y="9"/>
                    <a:pt x="26" y="9"/>
                    <a:pt x="2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4" y="9"/>
                    <a:pt x="12" y="9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4"/>
                    <a:pt x="18" y="16"/>
                  </a:cubicBezTo>
                  <a:cubicBezTo>
                    <a:pt x="18" y="17"/>
                    <a:pt x="19" y="19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903"/>
            <p:cNvSpPr>
              <a:spLocks noEditPoints="1"/>
            </p:cNvSpPr>
            <p:nvPr/>
          </p:nvSpPr>
          <p:spPr bwMode="auto">
            <a:xfrm>
              <a:off x="2338" y="2787"/>
              <a:ext cx="41" cy="42"/>
            </a:xfrm>
            <a:custGeom>
              <a:avLst/>
              <a:gdLst>
                <a:gd name="T0" fmla="*/ 0 w 29"/>
                <a:gd name="T1" fmla="*/ 4 h 30"/>
                <a:gd name="T2" fmla="*/ 8 w 29"/>
                <a:gd name="T3" fmla="*/ 3 h 30"/>
                <a:gd name="T4" fmla="*/ 8 w 29"/>
                <a:gd name="T5" fmla="*/ 0 h 30"/>
                <a:gd name="T6" fmla="*/ 11 w 29"/>
                <a:gd name="T7" fmla="*/ 1 h 30"/>
                <a:gd name="T8" fmla="*/ 17 w 29"/>
                <a:gd name="T9" fmla="*/ 3 h 30"/>
                <a:gd name="T10" fmla="*/ 17 w 29"/>
                <a:gd name="T11" fmla="*/ 0 h 30"/>
                <a:gd name="T12" fmla="*/ 20 w 29"/>
                <a:gd name="T13" fmla="*/ 1 h 30"/>
                <a:gd name="T14" fmla="*/ 21 w 29"/>
                <a:gd name="T15" fmla="*/ 3 h 30"/>
                <a:gd name="T16" fmla="*/ 29 w 29"/>
                <a:gd name="T17" fmla="*/ 4 h 30"/>
                <a:gd name="T18" fmla="*/ 21 w 29"/>
                <a:gd name="T19" fmla="*/ 5 h 30"/>
                <a:gd name="T20" fmla="*/ 20 w 29"/>
                <a:gd name="T21" fmla="*/ 7 h 30"/>
                <a:gd name="T22" fmla="*/ 17 w 29"/>
                <a:gd name="T23" fmla="*/ 7 h 30"/>
                <a:gd name="T24" fmla="*/ 11 w 29"/>
                <a:gd name="T25" fmla="*/ 5 h 30"/>
                <a:gd name="T26" fmla="*/ 11 w 29"/>
                <a:gd name="T27" fmla="*/ 7 h 30"/>
                <a:gd name="T28" fmla="*/ 8 w 29"/>
                <a:gd name="T29" fmla="*/ 7 h 30"/>
                <a:gd name="T30" fmla="*/ 7 w 29"/>
                <a:gd name="T31" fmla="*/ 5 h 30"/>
                <a:gd name="T32" fmla="*/ 2 w 29"/>
                <a:gd name="T33" fmla="*/ 27 h 30"/>
                <a:gd name="T34" fmla="*/ 2 w 29"/>
                <a:gd name="T35" fmla="*/ 10 h 30"/>
                <a:gd name="T36" fmla="*/ 9 w 29"/>
                <a:gd name="T37" fmla="*/ 8 h 30"/>
                <a:gd name="T38" fmla="*/ 11 w 29"/>
                <a:gd name="T39" fmla="*/ 18 h 30"/>
                <a:gd name="T40" fmla="*/ 6 w 29"/>
                <a:gd name="T41" fmla="*/ 24 h 30"/>
                <a:gd name="T42" fmla="*/ 7 w 29"/>
                <a:gd name="T43" fmla="*/ 21 h 30"/>
                <a:gd name="T44" fmla="*/ 6 w 29"/>
                <a:gd name="T45" fmla="*/ 16 h 30"/>
                <a:gd name="T46" fmla="*/ 5 w 29"/>
                <a:gd name="T47" fmla="*/ 25 h 30"/>
                <a:gd name="T48" fmla="*/ 3 w 29"/>
                <a:gd name="T49" fmla="*/ 29 h 30"/>
                <a:gd name="T50" fmla="*/ 9 w 29"/>
                <a:gd name="T51" fmla="*/ 27 h 30"/>
                <a:gd name="T52" fmla="*/ 13 w 29"/>
                <a:gd name="T53" fmla="*/ 20 h 30"/>
                <a:gd name="T54" fmla="*/ 13 w 29"/>
                <a:gd name="T55" fmla="*/ 16 h 30"/>
                <a:gd name="T56" fmla="*/ 16 w 29"/>
                <a:gd name="T57" fmla="*/ 15 h 30"/>
                <a:gd name="T58" fmla="*/ 17 w 29"/>
                <a:gd name="T59" fmla="*/ 13 h 30"/>
                <a:gd name="T60" fmla="*/ 17 w 29"/>
                <a:gd name="T61" fmla="*/ 16 h 30"/>
                <a:gd name="T62" fmla="*/ 22 w 29"/>
                <a:gd name="T63" fmla="*/ 14 h 30"/>
                <a:gd name="T64" fmla="*/ 16 w 29"/>
                <a:gd name="T65" fmla="*/ 12 h 30"/>
                <a:gd name="T66" fmla="*/ 12 w 29"/>
                <a:gd name="T67" fmla="*/ 11 h 30"/>
                <a:gd name="T68" fmla="*/ 19 w 29"/>
                <a:gd name="T69" fmla="*/ 10 h 30"/>
                <a:gd name="T70" fmla="*/ 21 w 29"/>
                <a:gd name="T71" fmla="*/ 7 h 30"/>
                <a:gd name="T72" fmla="*/ 28 w 29"/>
                <a:gd name="T73" fmla="*/ 10 h 30"/>
                <a:gd name="T74" fmla="*/ 28 w 29"/>
                <a:gd name="T75" fmla="*/ 12 h 30"/>
                <a:gd name="T76" fmla="*/ 25 w 29"/>
                <a:gd name="T77" fmla="*/ 13 h 30"/>
                <a:gd name="T78" fmla="*/ 25 w 29"/>
                <a:gd name="T79" fmla="*/ 16 h 30"/>
                <a:gd name="T80" fmla="*/ 29 w 29"/>
                <a:gd name="T81" fmla="*/ 17 h 30"/>
                <a:gd name="T82" fmla="*/ 15 w 29"/>
                <a:gd name="T83" fmla="*/ 18 h 30"/>
                <a:gd name="T84" fmla="*/ 14 w 29"/>
                <a:gd name="T85" fmla="*/ 25 h 30"/>
                <a:gd name="T86" fmla="*/ 9 w 29"/>
                <a:gd name="T87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30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3" y="3"/>
                    <a:pt x="5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3"/>
                    <a:pt x="26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5" y="5"/>
                    <a:pt x="23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3" y="5"/>
                    <a:pt x="0" y="5"/>
                  </a:cubicBezTo>
                  <a:close/>
                  <a:moveTo>
                    <a:pt x="2" y="29"/>
                  </a:moveTo>
                  <a:cubicBezTo>
                    <a:pt x="2" y="28"/>
                    <a:pt x="2" y="28"/>
                    <a:pt x="2" y="27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0" y="11"/>
                    <a:pt x="10" y="14"/>
                    <a:pt x="9" y="15"/>
                  </a:cubicBezTo>
                  <a:cubicBezTo>
                    <a:pt x="10" y="17"/>
                    <a:pt x="10" y="17"/>
                    <a:pt x="11" y="18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1"/>
                    <a:pt x="11" y="22"/>
                    <a:pt x="10" y="23"/>
                  </a:cubicBezTo>
                  <a:cubicBezTo>
                    <a:pt x="9" y="23"/>
                    <a:pt x="8" y="24"/>
                    <a:pt x="6" y="24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8" y="21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7" y="17"/>
                    <a:pt x="6" y="16"/>
                  </a:cubicBezTo>
                  <a:cubicBezTo>
                    <a:pt x="7" y="15"/>
                    <a:pt x="7" y="13"/>
                    <a:pt x="8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9"/>
                    <a:pt x="4" y="29"/>
                    <a:pt x="3" y="29"/>
                  </a:cubicBezTo>
                  <a:cubicBezTo>
                    <a:pt x="3" y="29"/>
                    <a:pt x="3" y="29"/>
                    <a:pt x="2" y="29"/>
                  </a:cubicBezTo>
                  <a:close/>
                  <a:moveTo>
                    <a:pt x="7" y="28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1" y="26"/>
                    <a:pt x="12" y="25"/>
                    <a:pt x="12" y="24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2"/>
                    <a:pt x="12" y="12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4" y="10"/>
                    <a:pt x="16" y="10"/>
                    <a:pt x="16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0" y="8"/>
                    <a:pt x="21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6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7" y="12"/>
                    <a:pt x="25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25" y="14"/>
                    <a:pt x="24" y="14"/>
                    <a:pt x="24" y="15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6"/>
                    <a:pt x="29" y="16"/>
                  </a:cubicBezTo>
                  <a:cubicBezTo>
                    <a:pt x="29" y="16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8"/>
                    <a:pt x="29" y="19"/>
                  </a:cubicBezTo>
                  <a:cubicBezTo>
                    <a:pt x="27" y="18"/>
                    <a:pt x="26" y="18"/>
                    <a:pt x="2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5" y="23"/>
                    <a:pt x="15" y="24"/>
                    <a:pt x="14" y="25"/>
                  </a:cubicBezTo>
                  <a:cubicBezTo>
                    <a:pt x="14" y="26"/>
                    <a:pt x="13" y="28"/>
                    <a:pt x="11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8" y="28"/>
                    <a:pt x="7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904"/>
            <p:cNvSpPr>
              <a:spLocks noEditPoints="1"/>
            </p:cNvSpPr>
            <p:nvPr/>
          </p:nvSpPr>
          <p:spPr bwMode="auto">
            <a:xfrm>
              <a:off x="2300" y="1160"/>
              <a:ext cx="37" cy="42"/>
            </a:xfrm>
            <a:custGeom>
              <a:avLst/>
              <a:gdLst>
                <a:gd name="T0" fmla="*/ 0 w 26"/>
                <a:gd name="T1" fmla="*/ 25 h 30"/>
                <a:gd name="T2" fmla="*/ 0 w 26"/>
                <a:gd name="T3" fmla="*/ 24 h 30"/>
                <a:gd name="T4" fmla="*/ 0 w 26"/>
                <a:gd name="T5" fmla="*/ 23 h 30"/>
                <a:gd name="T6" fmla="*/ 0 w 26"/>
                <a:gd name="T7" fmla="*/ 22 h 30"/>
                <a:gd name="T8" fmla="*/ 4 w 26"/>
                <a:gd name="T9" fmla="*/ 22 h 30"/>
                <a:gd name="T10" fmla="*/ 15 w 26"/>
                <a:gd name="T11" fmla="*/ 22 h 30"/>
                <a:gd name="T12" fmla="*/ 20 w 26"/>
                <a:gd name="T13" fmla="*/ 22 h 30"/>
                <a:gd name="T14" fmla="*/ 20 w 26"/>
                <a:gd name="T15" fmla="*/ 23 h 30"/>
                <a:gd name="T16" fmla="*/ 20 w 26"/>
                <a:gd name="T17" fmla="*/ 24 h 30"/>
                <a:gd name="T18" fmla="*/ 20 w 26"/>
                <a:gd name="T19" fmla="*/ 25 h 30"/>
                <a:gd name="T20" fmla="*/ 15 w 26"/>
                <a:gd name="T21" fmla="*/ 25 h 30"/>
                <a:gd name="T22" fmla="*/ 4 w 26"/>
                <a:gd name="T23" fmla="*/ 25 h 30"/>
                <a:gd name="T24" fmla="*/ 0 w 26"/>
                <a:gd name="T25" fmla="*/ 25 h 30"/>
                <a:gd name="T26" fmla="*/ 4 w 26"/>
                <a:gd name="T27" fmla="*/ 4 h 30"/>
                <a:gd name="T28" fmla="*/ 8 w 26"/>
                <a:gd name="T29" fmla="*/ 4 h 30"/>
                <a:gd name="T30" fmla="*/ 10 w 26"/>
                <a:gd name="T31" fmla="*/ 4 h 30"/>
                <a:gd name="T32" fmla="*/ 10 w 26"/>
                <a:gd name="T33" fmla="*/ 2 h 30"/>
                <a:gd name="T34" fmla="*/ 10 w 26"/>
                <a:gd name="T35" fmla="*/ 1 h 30"/>
                <a:gd name="T36" fmla="*/ 10 w 26"/>
                <a:gd name="T37" fmla="*/ 0 h 30"/>
                <a:gd name="T38" fmla="*/ 14 w 26"/>
                <a:gd name="T39" fmla="*/ 1 h 30"/>
                <a:gd name="T40" fmla="*/ 13 w 26"/>
                <a:gd name="T41" fmla="*/ 1 h 30"/>
                <a:gd name="T42" fmla="*/ 12 w 26"/>
                <a:gd name="T43" fmla="*/ 4 h 30"/>
                <a:gd name="T44" fmla="*/ 20 w 26"/>
                <a:gd name="T45" fmla="*/ 4 h 30"/>
                <a:gd name="T46" fmla="*/ 23 w 26"/>
                <a:gd name="T47" fmla="*/ 4 h 30"/>
                <a:gd name="T48" fmla="*/ 23 w 26"/>
                <a:gd name="T49" fmla="*/ 6 h 30"/>
                <a:gd name="T50" fmla="*/ 22 w 26"/>
                <a:gd name="T51" fmla="*/ 10 h 30"/>
                <a:gd name="T52" fmla="*/ 21 w 26"/>
                <a:gd name="T53" fmla="*/ 13 h 30"/>
                <a:gd name="T54" fmla="*/ 16 w 26"/>
                <a:gd name="T55" fmla="*/ 15 h 30"/>
                <a:gd name="T56" fmla="*/ 16 w 26"/>
                <a:gd name="T57" fmla="*/ 13 h 30"/>
                <a:gd name="T58" fmla="*/ 15 w 26"/>
                <a:gd name="T59" fmla="*/ 11 h 30"/>
                <a:gd name="T60" fmla="*/ 17 w 26"/>
                <a:gd name="T61" fmla="*/ 12 h 30"/>
                <a:gd name="T62" fmla="*/ 19 w 26"/>
                <a:gd name="T63" fmla="*/ 11 h 30"/>
                <a:gd name="T64" fmla="*/ 20 w 26"/>
                <a:gd name="T65" fmla="*/ 9 h 30"/>
                <a:gd name="T66" fmla="*/ 20 w 26"/>
                <a:gd name="T67" fmla="*/ 7 h 30"/>
                <a:gd name="T68" fmla="*/ 7 w 26"/>
                <a:gd name="T69" fmla="*/ 7 h 30"/>
                <a:gd name="T70" fmla="*/ 7 w 26"/>
                <a:gd name="T71" fmla="*/ 16 h 30"/>
                <a:gd name="T72" fmla="*/ 23 w 26"/>
                <a:gd name="T73" fmla="*/ 16 h 30"/>
                <a:gd name="T74" fmla="*/ 26 w 26"/>
                <a:gd name="T75" fmla="*/ 16 h 30"/>
                <a:gd name="T76" fmla="*/ 26 w 26"/>
                <a:gd name="T77" fmla="*/ 19 h 30"/>
                <a:gd name="T78" fmla="*/ 25 w 26"/>
                <a:gd name="T79" fmla="*/ 26 h 30"/>
                <a:gd name="T80" fmla="*/ 25 w 26"/>
                <a:gd name="T81" fmla="*/ 28 h 30"/>
                <a:gd name="T82" fmla="*/ 24 w 26"/>
                <a:gd name="T83" fmla="*/ 29 h 30"/>
                <a:gd name="T84" fmla="*/ 19 w 26"/>
                <a:gd name="T85" fmla="*/ 30 h 30"/>
                <a:gd name="T86" fmla="*/ 19 w 26"/>
                <a:gd name="T87" fmla="*/ 29 h 30"/>
                <a:gd name="T88" fmla="*/ 18 w 26"/>
                <a:gd name="T89" fmla="*/ 27 h 30"/>
                <a:gd name="T90" fmla="*/ 21 w 26"/>
                <a:gd name="T91" fmla="*/ 27 h 30"/>
                <a:gd name="T92" fmla="*/ 22 w 26"/>
                <a:gd name="T93" fmla="*/ 26 h 30"/>
                <a:gd name="T94" fmla="*/ 23 w 26"/>
                <a:gd name="T95" fmla="*/ 25 h 30"/>
                <a:gd name="T96" fmla="*/ 23 w 26"/>
                <a:gd name="T97" fmla="*/ 22 h 30"/>
                <a:gd name="T98" fmla="*/ 23 w 26"/>
                <a:gd name="T99" fmla="*/ 20 h 30"/>
                <a:gd name="T100" fmla="*/ 23 w 26"/>
                <a:gd name="T101" fmla="*/ 19 h 30"/>
                <a:gd name="T102" fmla="*/ 8 w 26"/>
                <a:gd name="T103" fmla="*/ 19 h 30"/>
                <a:gd name="T104" fmla="*/ 4 w 26"/>
                <a:gd name="T105" fmla="*/ 19 h 30"/>
                <a:gd name="T106" fmla="*/ 4 w 26"/>
                <a:gd name="T107" fmla="*/ 17 h 30"/>
                <a:gd name="T108" fmla="*/ 5 w 26"/>
                <a:gd name="T109" fmla="*/ 15 h 30"/>
                <a:gd name="T110" fmla="*/ 5 w 26"/>
                <a:gd name="T111" fmla="*/ 8 h 30"/>
                <a:gd name="T112" fmla="*/ 4 w 26"/>
                <a:gd name="T113" fmla="*/ 6 h 30"/>
                <a:gd name="T114" fmla="*/ 4 w 26"/>
                <a:gd name="T11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30">
                  <a:moveTo>
                    <a:pt x="0" y="25"/>
                  </a:moveTo>
                  <a:cubicBezTo>
                    <a:pt x="0" y="25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3" y="22"/>
                    <a:pt x="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22"/>
                    <a:pt x="19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9" y="25"/>
                    <a:pt x="17" y="25"/>
                    <a:pt x="1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1" y="25"/>
                    <a:pt x="0" y="25"/>
                  </a:cubicBezTo>
                  <a:close/>
                  <a:moveTo>
                    <a:pt x="4" y="4"/>
                  </a:moveTo>
                  <a:cubicBezTo>
                    <a:pt x="6" y="4"/>
                    <a:pt x="7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3"/>
                    <a:pt x="12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2" y="4"/>
                    <a:pt x="23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21" y="14"/>
                    <a:pt x="19" y="15"/>
                    <a:pt x="16" y="15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5" y="12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8" y="12"/>
                    <a:pt x="19" y="11"/>
                    <a:pt x="19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6" y="1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8"/>
                    <a:pt x="25" y="29"/>
                    <a:pt x="24" y="29"/>
                  </a:cubicBezTo>
                  <a:cubicBezTo>
                    <a:pt x="24" y="30"/>
                    <a:pt x="22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2" y="27"/>
                    <a:pt x="22" y="26"/>
                    <a:pt x="22" y="26"/>
                  </a:cubicBezTo>
                  <a:cubicBezTo>
                    <a:pt x="22" y="26"/>
                    <a:pt x="23" y="25"/>
                    <a:pt x="23" y="25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4" y="19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905"/>
            <p:cNvSpPr>
              <a:spLocks noEditPoints="1"/>
            </p:cNvSpPr>
            <p:nvPr/>
          </p:nvSpPr>
          <p:spPr bwMode="auto">
            <a:xfrm>
              <a:off x="2342" y="1160"/>
              <a:ext cx="41" cy="42"/>
            </a:xfrm>
            <a:custGeom>
              <a:avLst/>
              <a:gdLst>
                <a:gd name="T0" fmla="*/ 1 w 29"/>
                <a:gd name="T1" fmla="*/ 8 h 30"/>
                <a:gd name="T2" fmla="*/ 8 w 29"/>
                <a:gd name="T3" fmla="*/ 3 h 30"/>
                <a:gd name="T4" fmla="*/ 10 w 29"/>
                <a:gd name="T5" fmla="*/ 0 h 30"/>
                <a:gd name="T6" fmla="*/ 12 w 29"/>
                <a:gd name="T7" fmla="*/ 2 h 30"/>
                <a:gd name="T8" fmla="*/ 11 w 29"/>
                <a:gd name="T9" fmla="*/ 3 h 30"/>
                <a:gd name="T10" fmla="*/ 23 w 29"/>
                <a:gd name="T11" fmla="*/ 3 h 30"/>
                <a:gd name="T12" fmla="*/ 22 w 29"/>
                <a:gd name="T13" fmla="*/ 7 h 30"/>
                <a:gd name="T14" fmla="*/ 26 w 29"/>
                <a:gd name="T15" fmla="*/ 8 h 30"/>
                <a:gd name="T16" fmla="*/ 26 w 29"/>
                <a:gd name="T17" fmla="*/ 12 h 30"/>
                <a:gd name="T18" fmla="*/ 26 w 29"/>
                <a:gd name="T19" fmla="*/ 15 h 30"/>
                <a:gd name="T20" fmla="*/ 7 w 29"/>
                <a:gd name="T21" fmla="*/ 15 h 30"/>
                <a:gd name="T22" fmla="*/ 4 w 29"/>
                <a:gd name="T23" fmla="*/ 14 h 30"/>
                <a:gd name="T24" fmla="*/ 4 w 29"/>
                <a:gd name="T25" fmla="*/ 9 h 30"/>
                <a:gd name="T26" fmla="*/ 2 w 29"/>
                <a:gd name="T27" fmla="*/ 11 h 30"/>
                <a:gd name="T28" fmla="*/ 0 w 29"/>
                <a:gd name="T29" fmla="*/ 9 h 30"/>
                <a:gd name="T30" fmla="*/ 14 w 29"/>
                <a:gd name="T31" fmla="*/ 13 h 30"/>
                <a:gd name="T32" fmla="*/ 7 w 29"/>
                <a:gd name="T33" fmla="*/ 12 h 30"/>
                <a:gd name="T34" fmla="*/ 7 w 29"/>
                <a:gd name="T35" fmla="*/ 10 h 30"/>
                <a:gd name="T36" fmla="*/ 14 w 29"/>
                <a:gd name="T37" fmla="*/ 8 h 30"/>
                <a:gd name="T38" fmla="*/ 7 w 29"/>
                <a:gd name="T39" fmla="*/ 10 h 30"/>
                <a:gd name="T40" fmla="*/ 16 w 29"/>
                <a:gd name="T41" fmla="*/ 7 h 30"/>
                <a:gd name="T42" fmla="*/ 9 w 29"/>
                <a:gd name="T43" fmla="*/ 5 h 30"/>
                <a:gd name="T44" fmla="*/ 16 w 29"/>
                <a:gd name="T45" fmla="*/ 13 h 30"/>
                <a:gd name="T46" fmla="*/ 23 w 29"/>
                <a:gd name="T47" fmla="*/ 12 h 30"/>
                <a:gd name="T48" fmla="*/ 16 w 29"/>
                <a:gd name="T49" fmla="*/ 13 h 30"/>
                <a:gd name="T50" fmla="*/ 23 w 29"/>
                <a:gd name="T51" fmla="*/ 10 h 30"/>
                <a:gd name="T52" fmla="*/ 16 w 29"/>
                <a:gd name="T53" fmla="*/ 8 h 30"/>
                <a:gd name="T54" fmla="*/ 0 w 29"/>
                <a:gd name="T55" fmla="*/ 19 h 30"/>
                <a:gd name="T56" fmla="*/ 0 w 29"/>
                <a:gd name="T57" fmla="*/ 16 h 30"/>
                <a:gd name="T58" fmla="*/ 23 w 29"/>
                <a:gd name="T59" fmla="*/ 16 h 30"/>
                <a:gd name="T60" fmla="*/ 29 w 29"/>
                <a:gd name="T61" fmla="*/ 17 h 30"/>
                <a:gd name="T62" fmla="*/ 29 w 29"/>
                <a:gd name="T63" fmla="*/ 19 h 30"/>
                <a:gd name="T64" fmla="*/ 6 w 29"/>
                <a:gd name="T65" fmla="*/ 18 h 30"/>
                <a:gd name="T66" fmla="*/ 4 w 29"/>
                <a:gd name="T67" fmla="*/ 30 h 30"/>
                <a:gd name="T68" fmla="*/ 5 w 29"/>
                <a:gd name="T69" fmla="*/ 26 h 30"/>
                <a:gd name="T70" fmla="*/ 5 w 29"/>
                <a:gd name="T71" fmla="*/ 21 h 30"/>
                <a:gd name="T72" fmla="*/ 8 w 29"/>
                <a:gd name="T73" fmla="*/ 20 h 30"/>
                <a:gd name="T74" fmla="*/ 25 w 29"/>
                <a:gd name="T75" fmla="*/ 20 h 30"/>
                <a:gd name="T76" fmla="*/ 25 w 29"/>
                <a:gd name="T77" fmla="*/ 23 h 30"/>
                <a:gd name="T78" fmla="*/ 25 w 29"/>
                <a:gd name="T79" fmla="*/ 28 h 30"/>
                <a:gd name="T80" fmla="*/ 23 w 29"/>
                <a:gd name="T81" fmla="*/ 30 h 30"/>
                <a:gd name="T82" fmla="*/ 22 w 29"/>
                <a:gd name="T83" fmla="*/ 29 h 30"/>
                <a:gd name="T84" fmla="*/ 22 w 29"/>
                <a:gd name="T85" fmla="*/ 28 h 30"/>
                <a:gd name="T86" fmla="*/ 7 w 29"/>
                <a:gd name="T87" fmla="*/ 28 h 30"/>
                <a:gd name="T88" fmla="*/ 7 w 29"/>
                <a:gd name="T89" fmla="*/ 30 h 30"/>
                <a:gd name="T90" fmla="*/ 7 w 29"/>
                <a:gd name="T91" fmla="*/ 26 h 30"/>
                <a:gd name="T92" fmla="*/ 22 w 29"/>
                <a:gd name="T93" fmla="*/ 25 h 30"/>
                <a:gd name="T94" fmla="*/ 7 w 29"/>
                <a:gd name="T95" fmla="*/ 26 h 30"/>
                <a:gd name="T96" fmla="*/ 22 w 29"/>
                <a:gd name="T97" fmla="*/ 23 h 30"/>
                <a:gd name="T98" fmla="*/ 7 w 29"/>
                <a:gd name="T9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" h="30">
                  <a:moveTo>
                    <a:pt x="0" y="9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6" y="4"/>
                    <a:pt x="7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2" y="1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3"/>
                    <a:pt x="23" y="3"/>
                  </a:cubicBezTo>
                  <a:cubicBezTo>
                    <a:pt x="22" y="4"/>
                    <a:pt x="20" y="6"/>
                    <a:pt x="1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3" y="15"/>
                    <a:pt x="2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lose/>
                  <a:moveTo>
                    <a:pt x="7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7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7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8" y="6"/>
                    <a:pt x="7" y="7"/>
                  </a:cubicBezTo>
                  <a:close/>
                  <a:moveTo>
                    <a:pt x="16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16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0" y="19"/>
                  </a:move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7" y="16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9"/>
                  </a:cubicBezTo>
                  <a:cubicBezTo>
                    <a:pt x="27" y="18"/>
                    <a:pt x="25" y="18"/>
                    <a:pt x="23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8"/>
                    <a:pt x="2" y="18"/>
                    <a:pt x="0" y="19"/>
                  </a:cubicBezTo>
                  <a:close/>
                  <a:moveTo>
                    <a:pt x="4" y="30"/>
                  </a:moveTo>
                  <a:cubicBezTo>
                    <a:pt x="4" y="29"/>
                    <a:pt x="5" y="28"/>
                    <a:pt x="5" y="28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3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0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  <a:moveTo>
                    <a:pt x="7" y="26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7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906"/>
            <p:cNvSpPr>
              <a:spLocks/>
            </p:cNvSpPr>
            <p:nvPr/>
          </p:nvSpPr>
          <p:spPr bwMode="auto">
            <a:xfrm>
              <a:off x="2388" y="1161"/>
              <a:ext cx="42" cy="41"/>
            </a:xfrm>
            <a:custGeom>
              <a:avLst/>
              <a:gdLst>
                <a:gd name="T0" fmla="*/ 0 w 30"/>
                <a:gd name="T1" fmla="*/ 23 h 29"/>
                <a:gd name="T2" fmla="*/ 1 w 30"/>
                <a:gd name="T3" fmla="*/ 22 h 29"/>
                <a:gd name="T4" fmla="*/ 5 w 30"/>
                <a:gd name="T5" fmla="*/ 19 h 29"/>
                <a:gd name="T6" fmla="*/ 9 w 30"/>
                <a:gd name="T7" fmla="*/ 14 h 29"/>
                <a:gd name="T8" fmla="*/ 11 w 30"/>
                <a:gd name="T9" fmla="*/ 10 h 29"/>
                <a:gd name="T10" fmla="*/ 11 w 30"/>
                <a:gd name="T11" fmla="*/ 9 h 29"/>
                <a:gd name="T12" fmla="*/ 7 w 30"/>
                <a:gd name="T13" fmla="*/ 9 h 29"/>
                <a:gd name="T14" fmla="*/ 1 w 30"/>
                <a:gd name="T15" fmla="*/ 9 h 29"/>
                <a:gd name="T16" fmla="*/ 2 w 30"/>
                <a:gd name="T17" fmla="*/ 8 h 29"/>
                <a:gd name="T18" fmla="*/ 2 w 30"/>
                <a:gd name="T19" fmla="*/ 7 h 29"/>
                <a:gd name="T20" fmla="*/ 1 w 30"/>
                <a:gd name="T21" fmla="*/ 6 h 29"/>
                <a:gd name="T22" fmla="*/ 5 w 30"/>
                <a:gd name="T23" fmla="*/ 6 h 29"/>
                <a:gd name="T24" fmla="*/ 7 w 30"/>
                <a:gd name="T25" fmla="*/ 7 h 29"/>
                <a:gd name="T26" fmla="*/ 13 w 30"/>
                <a:gd name="T27" fmla="*/ 7 h 29"/>
                <a:gd name="T28" fmla="*/ 13 w 30"/>
                <a:gd name="T29" fmla="*/ 4 h 29"/>
                <a:gd name="T30" fmla="*/ 13 w 30"/>
                <a:gd name="T31" fmla="*/ 2 h 29"/>
                <a:gd name="T32" fmla="*/ 13 w 30"/>
                <a:gd name="T33" fmla="*/ 0 h 29"/>
                <a:gd name="T34" fmla="*/ 15 w 30"/>
                <a:gd name="T35" fmla="*/ 0 h 29"/>
                <a:gd name="T36" fmla="*/ 17 w 30"/>
                <a:gd name="T37" fmla="*/ 0 h 29"/>
                <a:gd name="T38" fmla="*/ 16 w 30"/>
                <a:gd name="T39" fmla="*/ 2 h 29"/>
                <a:gd name="T40" fmla="*/ 16 w 30"/>
                <a:gd name="T41" fmla="*/ 3 h 29"/>
                <a:gd name="T42" fmla="*/ 16 w 30"/>
                <a:gd name="T43" fmla="*/ 7 h 29"/>
                <a:gd name="T44" fmla="*/ 24 w 30"/>
                <a:gd name="T45" fmla="*/ 7 h 29"/>
                <a:gd name="T46" fmla="*/ 26 w 30"/>
                <a:gd name="T47" fmla="*/ 6 h 29"/>
                <a:gd name="T48" fmla="*/ 29 w 30"/>
                <a:gd name="T49" fmla="*/ 6 h 29"/>
                <a:gd name="T50" fmla="*/ 29 w 30"/>
                <a:gd name="T51" fmla="*/ 7 h 29"/>
                <a:gd name="T52" fmla="*/ 29 w 30"/>
                <a:gd name="T53" fmla="*/ 8 h 29"/>
                <a:gd name="T54" fmla="*/ 29 w 30"/>
                <a:gd name="T55" fmla="*/ 9 h 29"/>
                <a:gd name="T56" fmla="*/ 24 w 30"/>
                <a:gd name="T57" fmla="*/ 9 h 29"/>
                <a:gd name="T58" fmla="*/ 18 w 30"/>
                <a:gd name="T59" fmla="*/ 9 h 29"/>
                <a:gd name="T60" fmla="*/ 19 w 30"/>
                <a:gd name="T61" fmla="*/ 10 h 29"/>
                <a:gd name="T62" fmla="*/ 20 w 30"/>
                <a:gd name="T63" fmla="*/ 13 h 29"/>
                <a:gd name="T64" fmla="*/ 21 w 30"/>
                <a:gd name="T65" fmla="*/ 15 h 29"/>
                <a:gd name="T66" fmla="*/ 23 w 30"/>
                <a:gd name="T67" fmla="*/ 17 h 29"/>
                <a:gd name="T68" fmla="*/ 25 w 30"/>
                <a:gd name="T69" fmla="*/ 19 h 29"/>
                <a:gd name="T70" fmla="*/ 29 w 30"/>
                <a:gd name="T71" fmla="*/ 21 h 29"/>
                <a:gd name="T72" fmla="*/ 30 w 30"/>
                <a:gd name="T73" fmla="*/ 22 h 29"/>
                <a:gd name="T74" fmla="*/ 28 w 30"/>
                <a:gd name="T75" fmla="*/ 23 h 29"/>
                <a:gd name="T76" fmla="*/ 27 w 30"/>
                <a:gd name="T77" fmla="*/ 25 h 29"/>
                <a:gd name="T78" fmla="*/ 26 w 30"/>
                <a:gd name="T79" fmla="*/ 24 h 29"/>
                <a:gd name="T80" fmla="*/ 21 w 30"/>
                <a:gd name="T81" fmla="*/ 20 h 29"/>
                <a:gd name="T82" fmla="*/ 19 w 30"/>
                <a:gd name="T83" fmla="*/ 16 h 29"/>
                <a:gd name="T84" fmla="*/ 18 w 30"/>
                <a:gd name="T85" fmla="*/ 14 h 29"/>
                <a:gd name="T86" fmla="*/ 17 w 30"/>
                <a:gd name="T87" fmla="*/ 12 h 29"/>
                <a:gd name="T88" fmla="*/ 16 w 30"/>
                <a:gd name="T89" fmla="*/ 10 h 29"/>
                <a:gd name="T90" fmla="*/ 16 w 30"/>
                <a:gd name="T91" fmla="*/ 22 h 29"/>
                <a:gd name="T92" fmla="*/ 16 w 30"/>
                <a:gd name="T93" fmla="*/ 25 h 29"/>
                <a:gd name="T94" fmla="*/ 17 w 30"/>
                <a:gd name="T95" fmla="*/ 29 h 29"/>
                <a:gd name="T96" fmla="*/ 13 w 30"/>
                <a:gd name="T97" fmla="*/ 29 h 29"/>
                <a:gd name="T98" fmla="*/ 13 w 30"/>
                <a:gd name="T99" fmla="*/ 25 h 29"/>
                <a:gd name="T100" fmla="*/ 13 w 30"/>
                <a:gd name="T101" fmla="*/ 22 h 29"/>
                <a:gd name="T102" fmla="*/ 13 w 30"/>
                <a:gd name="T103" fmla="*/ 11 h 29"/>
                <a:gd name="T104" fmla="*/ 12 w 30"/>
                <a:gd name="T105" fmla="*/ 14 h 29"/>
                <a:gd name="T106" fmla="*/ 10 w 30"/>
                <a:gd name="T107" fmla="*/ 17 h 29"/>
                <a:gd name="T108" fmla="*/ 7 w 30"/>
                <a:gd name="T109" fmla="*/ 21 h 29"/>
                <a:gd name="T110" fmla="*/ 4 w 30"/>
                <a:gd name="T111" fmla="*/ 24 h 29"/>
                <a:gd name="T112" fmla="*/ 3 w 30"/>
                <a:gd name="T113" fmla="*/ 25 h 29"/>
                <a:gd name="T114" fmla="*/ 1 w 30"/>
                <a:gd name="T115" fmla="*/ 24 h 29"/>
                <a:gd name="T116" fmla="*/ 0 w 30"/>
                <a:gd name="T1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" h="29">
                  <a:moveTo>
                    <a:pt x="0" y="23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4" y="21"/>
                    <a:pt x="5" y="19"/>
                  </a:cubicBezTo>
                  <a:cubicBezTo>
                    <a:pt x="7" y="18"/>
                    <a:pt x="8" y="16"/>
                    <a:pt x="9" y="14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4" y="9"/>
                    <a:pt x="1" y="9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1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7" y="9"/>
                    <a:pt x="25" y="9"/>
                    <a:pt x="24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20" y="13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7"/>
                    <a:pt x="23" y="17"/>
                  </a:cubicBezTo>
                  <a:cubicBezTo>
                    <a:pt x="24" y="18"/>
                    <a:pt x="24" y="19"/>
                    <a:pt x="25" y="19"/>
                  </a:cubicBezTo>
                  <a:cubicBezTo>
                    <a:pt x="26" y="20"/>
                    <a:pt x="27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8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4" y="23"/>
                    <a:pt x="23" y="21"/>
                    <a:pt x="21" y="20"/>
                  </a:cubicBezTo>
                  <a:cubicBezTo>
                    <a:pt x="20" y="18"/>
                    <a:pt x="19" y="17"/>
                    <a:pt x="19" y="16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5"/>
                    <a:pt x="16" y="25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7"/>
                    <a:pt x="13" y="26"/>
                    <a:pt x="13" y="25"/>
                  </a:cubicBezTo>
                  <a:cubicBezTo>
                    <a:pt x="13" y="24"/>
                    <a:pt x="13" y="23"/>
                    <a:pt x="13" y="2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2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9" y="18"/>
                    <a:pt x="8" y="20"/>
                    <a:pt x="7" y="21"/>
                  </a:cubicBezTo>
                  <a:cubicBezTo>
                    <a:pt x="6" y="22"/>
                    <a:pt x="5" y="23"/>
                    <a:pt x="4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1" y="24"/>
                    <a:pt x="1" y="23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907"/>
            <p:cNvSpPr>
              <a:spLocks noEditPoints="1"/>
            </p:cNvSpPr>
            <p:nvPr/>
          </p:nvSpPr>
          <p:spPr bwMode="auto">
            <a:xfrm>
              <a:off x="2434" y="1161"/>
              <a:ext cx="40" cy="41"/>
            </a:xfrm>
            <a:custGeom>
              <a:avLst/>
              <a:gdLst>
                <a:gd name="T0" fmla="*/ 6 w 28"/>
                <a:gd name="T1" fmla="*/ 14 h 29"/>
                <a:gd name="T2" fmla="*/ 7 w 28"/>
                <a:gd name="T3" fmla="*/ 8 h 29"/>
                <a:gd name="T4" fmla="*/ 11 w 28"/>
                <a:gd name="T5" fmla="*/ 8 h 29"/>
                <a:gd name="T6" fmla="*/ 16 w 28"/>
                <a:gd name="T7" fmla="*/ 10 h 29"/>
                <a:gd name="T8" fmla="*/ 6 w 28"/>
                <a:gd name="T9" fmla="*/ 6 h 29"/>
                <a:gd name="T10" fmla="*/ 1 w 28"/>
                <a:gd name="T11" fmla="*/ 6 h 29"/>
                <a:gd name="T12" fmla="*/ 1 w 28"/>
                <a:gd name="T13" fmla="*/ 4 h 29"/>
                <a:gd name="T14" fmla="*/ 13 w 28"/>
                <a:gd name="T15" fmla="*/ 4 h 29"/>
                <a:gd name="T16" fmla="*/ 12 w 28"/>
                <a:gd name="T17" fmla="*/ 2 h 29"/>
                <a:gd name="T18" fmla="*/ 14 w 28"/>
                <a:gd name="T19" fmla="*/ 0 h 29"/>
                <a:gd name="T20" fmla="*/ 14 w 28"/>
                <a:gd name="T21" fmla="*/ 4 h 29"/>
                <a:gd name="T22" fmla="*/ 27 w 28"/>
                <a:gd name="T23" fmla="*/ 4 h 29"/>
                <a:gd name="T24" fmla="*/ 27 w 28"/>
                <a:gd name="T25" fmla="*/ 5 h 29"/>
                <a:gd name="T26" fmla="*/ 27 w 28"/>
                <a:gd name="T27" fmla="*/ 7 h 29"/>
                <a:gd name="T28" fmla="*/ 21 w 28"/>
                <a:gd name="T29" fmla="*/ 6 h 29"/>
                <a:gd name="T30" fmla="*/ 16 w 28"/>
                <a:gd name="T31" fmla="*/ 12 h 29"/>
                <a:gd name="T32" fmla="*/ 28 w 28"/>
                <a:gd name="T33" fmla="*/ 14 h 29"/>
                <a:gd name="T34" fmla="*/ 27 w 28"/>
                <a:gd name="T35" fmla="*/ 17 h 29"/>
                <a:gd name="T36" fmla="*/ 17 w 28"/>
                <a:gd name="T37" fmla="*/ 15 h 29"/>
                <a:gd name="T38" fmla="*/ 9 w 28"/>
                <a:gd name="T39" fmla="*/ 16 h 29"/>
                <a:gd name="T40" fmla="*/ 11 w 28"/>
                <a:gd name="T41" fmla="*/ 19 h 29"/>
                <a:gd name="T42" fmla="*/ 9 w 28"/>
                <a:gd name="T43" fmla="*/ 25 h 29"/>
                <a:gd name="T44" fmla="*/ 4 w 28"/>
                <a:gd name="T45" fmla="*/ 28 h 29"/>
                <a:gd name="T46" fmla="*/ 5 w 28"/>
                <a:gd name="T47" fmla="*/ 26 h 29"/>
                <a:gd name="T48" fmla="*/ 8 w 28"/>
                <a:gd name="T49" fmla="*/ 22 h 29"/>
                <a:gd name="T50" fmla="*/ 9 w 28"/>
                <a:gd name="T51" fmla="*/ 16 h 29"/>
                <a:gd name="T52" fmla="*/ 1 w 28"/>
                <a:gd name="T53" fmla="*/ 16 h 29"/>
                <a:gd name="T54" fmla="*/ 17 w 28"/>
                <a:gd name="T55" fmla="*/ 29 h 29"/>
                <a:gd name="T56" fmla="*/ 17 w 28"/>
                <a:gd name="T57" fmla="*/ 25 h 29"/>
                <a:gd name="T58" fmla="*/ 17 w 28"/>
                <a:gd name="T59" fmla="*/ 18 h 29"/>
                <a:gd name="T60" fmla="*/ 19 w 28"/>
                <a:gd name="T61" fmla="*/ 17 h 29"/>
                <a:gd name="T62" fmla="*/ 20 w 28"/>
                <a:gd name="T63" fmla="*/ 18 h 29"/>
                <a:gd name="T64" fmla="*/ 20 w 28"/>
                <a:gd name="T65" fmla="*/ 25 h 29"/>
                <a:gd name="T66" fmla="*/ 20 w 28"/>
                <a:gd name="T67" fmla="*/ 29 h 29"/>
                <a:gd name="T68" fmla="*/ 17 w 28"/>
                <a:gd name="T6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9">
                  <a:moveTo>
                    <a:pt x="0" y="15"/>
                  </a:moveTo>
                  <a:cubicBezTo>
                    <a:pt x="2" y="15"/>
                    <a:pt x="4" y="14"/>
                    <a:pt x="6" y="14"/>
                  </a:cubicBezTo>
                  <a:cubicBezTo>
                    <a:pt x="7" y="14"/>
                    <a:pt x="9" y="13"/>
                    <a:pt x="12" y="12"/>
                  </a:cubicBezTo>
                  <a:cubicBezTo>
                    <a:pt x="10" y="11"/>
                    <a:pt x="8" y="9"/>
                    <a:pt x="7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9"/>
                    <a:pt x="12" y="10"/>
                    <a:pt x="14" y="11"/>
                  </a:cubicBezTo>
                  <a:cubicBezTo>
                    <a:pt x="15" y="11"/>
                    <a:pt x="15" y="10"/>
                    <a:pt x="16" y="10"/>
                  </a:cubicBezTo>
                  <a:cubicBezTo>
                    <a:pt x="16" y="9"/>
                    <a:pt x="17" y="8"/>
                    <a:pt x="1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3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5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5" y="6"/>
                    <a:pt x="24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9" y="10"/>
                    <a:pt x="18" y="11"/>
                    <a:pt x="16" y="12"/>
                  </a:cubicBezTo>
                  <a:cubicBezTo>
                    <a:pt x="17" y="13"/>
                    <a:pt x="18" y="13"/>
                    <a:pt x="20" y="13"/>
                  </a:cubicBezTo>
                  <a:cubicBezTo>
                    <a:pt x="21" y="14"/>
                    <a:pt x="24" y="14"/>
                    <a:pt x="28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1" y="16"/>
                    <a:pt x="20" y="16"/>
                  </a:cubicBezTo>
                  <a:cubicBezTo>
                    <a:pt x="18" y="16"/>
                    <a:pt x="17" y="15"/>
                    <a:pt x="17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1" y="15"/>
                    <a:pt x="9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0" y="24"/>
                    <a:pt x="9" y="25"/>
                  </a:cubicBezTo>
                  <a:cubicBezTo>
                    <a:pt x="9" y="26"/>
                    <a:pt x="7" y="28"/>
                    <a:pt x="5" y="29"/>
                  </a:cubicBezTo>
                  <a:cubicBezTo>
                    <a:pt x="4" y="29"/>
                    <a:pt x="4" y="28"/>
                    <a:pt x="4" y="28"/>
                  </a:cubicBezTo>
                  <a:cubicBezTo>
                    <a:pt x="4" y="28"/>
                    <a:pt x="3" y="28"/>
                    <a:pt x="2" y="27"/>
                  </a:cubicBezTo>
                  <a:cubicBezTo>
                    <a:pt x="3" y="26"/>
                    <a:pt x="4" y="26"/>
                    <a:pt x="5" y="26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4"/>
                    <a:pt x="8" y="23"/>
                    <a:pt x="8" y="22"/>
                  </a:cubicBezTo>
                  <a:cubicBezTo>
                    <a:pt x="8" y="22"/>
                    <a:pt x="8" y="20"/>
                    <a:pt x="9" y="19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7"/>
                    <a:pt x="4" y="17"/>
                    <a:pt x="2" y="18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17" y="29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908"/>
            <p:cNvSpPr>
              <a:spLocks noEditPoints="1"/>
            </p:cNvSpPr>
            <p:nvPr/>
          </p:nvSpPr>
          <p:spPr bwMode="auto">
            <a:xfrm>
              <a:off x="4341" y="2414"/>
              <a:ext cx="41" cy="43"/>
            </a:xfrm>
            <a:custGeom>
              <a:avLst/>
              <a:gdLst>
                <a:gd name="T0" fmla="*/ 0 w 29"/>
                <a:gd name="T1" fmla="*/ 26 h 30"/>
                <a:gd name="T2" fmla="*/ 6 w 29"/>
                <a:gd name="T3" fmla="*/ 21 h 30"/>
                <a:gd name="T4" fmla="*/ 5 w 29"/>
                <a:gd name="T5" fmla="*/ 16 h 30"/>
                <a:gd name="T6" fmla="*/ 1 w 29"/>
                <a:gd name="T7" fmla="*/ 16 h 30"/>
                <a:gd name="T8" fmla="*/ 0 w 29"/>
                <a:gd name="T9" fmla="*/ 14 h 30"/>
                <a:gd name="T10" fmla="*/ 7 w 29"/>
                <a:gd name="T11" fmla="*/ 14 h 30"/>
                <a:gd name="T12" fmla="*/ 7 w 29"/>
                <a:gd name="T13" fmla="*/ 9 h 30"/>
                <a:gd name="T14" fmla="*/ 1 w 29"/>
                <a:gd name="T15" fmla="*/ 9 h 30"/>
                <a:gd name="T16" fmla="*/ 2 w 29"/>
                <a:gd name="T17" fmla="*/ 7 h 30"/>
                <a:gd name="T18" fmla="*/ 1 w 29"/>
                <a:gd name="T19" fmla="*/ 6 h 30"/>
                <a:gd name="T20" fmla="*/ 9 w 29"/>
                <a:gd name="T21" fmla="*/ 6 h 30"/>
                <a:gd name="T22" fmla="*/ 12 w 29"/>
                <a:gd name="T23" fmla="*/ 0 h 30"/>
                <a:gd name="T24" fmla="*/ 14 w 29"/>
                <a:gd name="T25" fmla="*/ 3 h 30"/>
                <a:gd name="T26" fmla="*/ 12 w 29"/>
                <a:gd name="T27" fmla="*/ 6 h 30"/>
                <a:gd name="T28" fmla="*/ 16 w 29"/>
                <a:gd name="T29" fmla="*/ 6 h 30"/>
                <a:gd name="T30" fmla="*/ 16 w 29"/>
                <a:gd name="T31" fmla="*/ 8 h 30"/>
                <a:gd name="T32" fmla="*/ 13 w 29"/>
                <a:gd name="T33" fmla="*/ 9 h 30"/>
                <a:gd name="T34" fmla="*/ 10 w 29"/>
                <a:gd name="T35" fmla="*/ 14 h 30"/>
                <a:gd name="T36" fmla="*/ 17 w 29"/>
                <a:gd name="T37" fmla="*/ 14 h 30"/>
                <a:gd name="T38" fmla="*/ 17 w 29"/>
                <a:gd name="T39" fmla="*/ 15 h 30"/>
                <a:gd name="T40" fmla="*/ 13 w 29"/>
                <a:gd name="T41" fmla="*/ 16 h 30"/>
                <a:gd name="T42" fmla="*/ 9 w 29"/>
                <a:gd name="T43" fmla="*/ 18 h 30"/>
                <a:gd name="T44" fmla="*/ 16 w 29"/>
                <a:gd name="T45" fmla="*/ 25 h 30"/>
                <a:gd name="T46" fmla="*/ 13 w 29"/>
                <a:gd name="T47" fmla="*/ 25 h 30"/>
                <a:gd name="T48" fmla="*/ 7 w 29"/>
                <a:gd name="T49" fmla="*/ 24 h 30"/>
                <a:gd name="T50" fmla="*/ 3 w 29"/>
                <a:gd name="T51" fmla="*/ 29 h 30"/>
                <a:gd name="T52" fmla="*/ 0 w 29"/>
                <a:gd name="T53" fmla="*/ 27 h 30"/>
                <a:gd name="T54" fmla="*/ 6 w 29"/>
                <a:gd name="T55" fmla="*/ 1 h 30"/>
                <a:gd name="T56" fmla="*/ 6 w 29"/>
                <a:gd name="T57" fmla="*/ 6 h 30"/>
                <a:gd name="T58" fmla="*/ 4 w 29"/>
                <a:gd name="T59" fmla="*/ 2 h 30"/>
                <a:gd name="T60" fmla="*/ 18 w 29"/>
                <a:gd name="T61" fmla="*/ 2 h 30"/>
                <a:gd name="T62" fmla="*/ 25 w 29"/>
                <a:gd name="T63" fmla="*/ 2 h 30"/>
                <a:gd name="T64" fmla="*/ 25 w 29"/>
                <a:gd name="T65" fmla="*/ 13 h 30"/>
                <a:gd name="T66" fmla="*/ 29 w 29"/>
                <a:gd name="T67" fmla="*/ 18 h 30"/>
                <a:gd name="T68" fmla="*/ 29 w 29"/>
                <a:gd name="T69" fmla="*/ 22 h 30"/>
                <a:gd name="T70" fmla="*/ 23 w 29"/>
                <a:gd name="T71" fmla="*/ 26 h 30"/>
                <a:gd name="T72" fmla="*/ 21 w 29"/>
                <a:gd name="T73" fmla="*/ 23 h 30"/>
                <a:gd name="T74" fmla="*/ 26 w 29"/>
                <a:gd name="T75" fmla="*/ 22 h 30"/>
                <a:gd name="T76" fmla="*/ 26 w 29"/>
                <a:gd name="T77" fmla="*/ 19 h 30"/>
                <a:gd name="T78" fmla="*/ 22 w 29"/>
                <a:gd name="T79" fmla="*/ 13 h 30"/>
                <a:gd name="T80" fmla="*/ 25 w 29"/>
                <a:gd name="T81" fmla="*/ 4 h 30"/>
                <a:gd name="T82" fmla="*/ 20 w 29"/>
                <a:gd name="T83" fmla="*/ 24 h 30"/>
                <a:gd name="T84" fmla="*/ 21 w 29"/>
                <a:gd name="T85" fmla="*/ 30 h 30"/>
                <a:gd name="T86" fmla="*/ 18 w 29"/>
                <a:gd name="T87" fmla="*/ 27 h 30"/>
                <a:gd name="T88" fmla="*/ 18 w 29"/>
                <a:gd name="T89" fmla="*/ 8 h 30"/>
                <a:gd name="T90" fmla="*/ 18 w 29"/>
                <a:gd name="T9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30">
                  <a:moveTo>
                    <a:pt x="0" y="27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2" y="25"/>
                    <a:pt x="3" y="24"/>
                  </a:cubicBezTo>
                  <a:cubicBezTo>
                    <a:pt x="4" y="23"/>
                    <a:pt x="5" y="22"/>
                    <a:pt x="6" y="21"/>
                  </a:cubicBezTo>
                  <a:cubicBezTo>
                    <a:pt x="6" y="19"/>
                    <a:pt x="7" y="18"/>
                    <a:pt x="7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2" y="16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1" y="9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5" y="9"/>
                    <a:pt x="14" y="9"/>
                    <a:pt x="1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6" y="16"/>
                    <a:pt x="14" y="16"/>
                    <a:pt x="13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12" y="20"/>
                    <a:pt x="14" y="22"/>
                    <a:pt x="17" y="24"/>
                  </a:cubicBezTo>
                  <a:cubicBezTo>
                    <a:pt x="17" y="24"/>
                    <a:pt x="16" y="25"/>
                    <a:pt x="16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3"/>
                    <a:pt x="10" y="22"/>
                    <a:pt x="9" y="20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6" y="25"/>
                    <a:pt x="5" y="26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8"/>
                    <a:pt x="1" y="28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3" y="2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8" y="2"/>
                  </a:moveTo>
                  <a:cubicBezTo>
                    <a:pt x="19" y="2"/>
                    <a:pt x="20" y="2"/>
                    <a:pt x="21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9"/>
                    <a:pt x="29" y="20"/>
                    <a:pt x="29" y="20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3"/>
                    <a:pt x="29" y="24"/>
                    <a:pt x="28" y="24"/>
                  </a:cubicBezTo>
                  <a:cubicBezTo>
                    <a:pt x="27" y="25"/>
                    <a:pt x="25" y="26"/>
                    <a:pt x="23" y="26"/>
                  </a:cubicBezTo>
                  <a:cubicBezTo>
                    <a:pt x="23" y="25"/>
                    <a:pt x="23" y="25"/>
                    <a:pt x="22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2" y="23"/>
                    <a:pt x="23" y="23"/>
                    <a:pt x="23" y="23"/>
                  </a:cubicBezTo>
                  <a:cubicBezTo>
                    <a:pt x="25" y="23"/>
                    <a:pt x="26" y="22"/>
                    <a:pt x="26" y="22"/>
                  </a:cubicBezTo>
                  <a:cubicBezTo>
                    <a:pt x="26" y="21"/>
                    <a:pt x="27" y="21"/>
                    <a:pt x="27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8"/>
                    <a:pt x="26" y="17"/>
                    <a:pt x="25" y="17"/>
                  </a:cubicBezTo>
                  <a:cubicBezTo>
                    <a:pt x="25" y="16"/>
                    <a:pt x="24" y="15"/>
                    <a:pt x="22" y="13"/>
                  </a:cubicBezTo>
                  <a:cubicBezTo>
                    <a:pt x="23" y="11"/>
                    <a:pt x="24" y="9"/>
                    <a:pt x="24" y="9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19" y="30"/>
                    <a:pt x="18" y="30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909"/>
            <p:cNvSpPr>
              <a:spLocks noEditPoints="1"/>
            </p:cNvSpPr>
            <p:nvPr/>
          </p:nvSpPr>
          <p:spPr bwMode="auto">
            <a:xfrm>
              <a:off x="4386" y="2414"/>
              <a:ext cx="39" cy="43"/>
            </a:xfrm>
            <a:custGeom>
              <a:avLst/>
              <a:gdLst>
                <a:gd name="T0" fmla="*/ 1 w 27"/>
                <a:gd name="T1" fmla="*/ 16 h 30"/>
                <a:gd name="T2" fmla="*/ 2 w 27"/>
                <a:gd name="T3" fmla="*/ 13 h 30"/>
                <a:gd name="T4" fmla="*/ 2 w 27"/>
                <a:gd name="T5" fmla="*/ 8 h 30"/>
                <a:gd name="T6" fmla="*/ 5 w 27"/>
                <a:gd name="T7" fmla="*/ 10 h 30"/>
                <a:gd name="T8" fmla="*/ 4 w 27"/>
                <a:gd name="T9" fmla="*/ 15 h 30"/>
                <a:gd name="T10" fmla="*/ 4 w 27"/>
                <a:gd name="T11" fmla="*/ 18 h 30"/>
                <a:gd name="T12" fmla="*/ 0 w 27"/>
                <a:gd name="T13" fmla="*/ 28 h 30"/>
                <a:gd name="T14" fmla="*/ 5 w 27"/>
                <a:gd name="T15" fmla="*/ 23 h 30"/>
                <a:gd name="T16" fmla="*/ 6 w 27"/>
                <a:gd name="T17" fmla="*/ 17 h 30"/>
                <a:gd name="T18" fmla="*/ 6 w 27"/>
                <a:gd name="T19" fmla="*/ 11 h 30"/>
                <a:gd name="T20" fmla="*/ 6 w 27"/>
                <a:gd name="T21" fmla="*/ 7 h 30"/>
                <a:gd name="T22" fmla="*/ 6 w 27"/>
                <a:gd name="T23" fmla="*/ 5 h 30"/>
                <a:gd name="T24" fmla="*/ 6 w 27"/>
                <a:gd name="T25" fmla="*/ 4 h 30"/>
                <a:gd name="T26" fmla="*/ 9 w 27"/>
                <a:gd name="T27" fmla="*/ 1 h 30"/>
                <a:gd name="T28" fmla="*/ 9 w 27"/>
                <a:gd name="T29" fmla="*/ 6 h 30"/>
                <a:gd name="T30" fmla="*/ 9 w 27"/>
                <a:gd name="T31" fmla="*/ 11 h 30"/>
                <a:gd name="T32" fmla="*/ 9 w 27"/>
                <a:gd name="T33" fmla="*/ 16 h 30"/>
                <a:gd name="T34" fmla="*/ 8 w 27"/>
                <a:gd name="T35" fmla="*/ 22 h 30"/>
                <a:gd name="T36" fmla="*/ 5 w 27"/>
                <a:gd name="T37" fmla="*/ 29 h 30"/>
                <a:gd name="T38" fmla="*/ 3 w 27"/>
                <a:gd name="T39" fmla="*/ 29 h 30"/>
                <a:gd name="T40" fmla="*/ 10 w 27"/>
                <a:gd name="T41" fmla="*/ 8 h 30"/>
                <a:gd name="T42" fmla="*/ 14 w 27"/>
                <a:gd name="T43" fmla="*/ 18 h 30"/>
                <a:gd name="T44" fmla="*/ 13 w 27"/>
                <a:gd name="T45" fmla="*/ 18 h 30"/>
                <a:gd name="T46" fmla="*/ 11 w 27"/>
                <a:gd name="T47" fmla="*/ 18 h 30"/>
                <a:gd name="T48" fmla="*/ 11 w 27"/>
                <a:gd name="T49" fmla="*/ 14 h 30"/>
                <a:gd name="T50" fmla="*/ 10 w 27"/>
                <a:gd name="T51" fmla="*/ 10 h 30"/>
                <a:gd name="T52" fmla="*/ 15 w 27"/>
                <a:gd name="T53" fmla="*/ 29 h 30"/>
                <a:gd name="T54" fmla="*/ 15 w 27"/>
                <a:gd name="T55" fmla="*/ 24 h 30"/>
                <a:gd name="T56" fmla="*/ 15 w 27"/>
                <a:gd name="T57" fmla="*/ 4 h 30"/>
                <a:gd name="T58" fmla="*/ 16 w 27"/>
                <a:gd name="T59" fmla="*/ 1 h 30"/>
                <a:gd name="T60" fmla="*/ 18 w 27"/>
                <a:gd name="T61" fmla="*/ 4 h 30"/>
                <a:gd name="T62" fmla="*/ 18 w 27"/>
                <a:gd name="T63" fmla="*/ 24 h 30"/>
                <a:gd name="T64" fmla="*/ 18 w 27"/>
                <a:gd name="T65" fmla="*/ 29 h 30"/>
                <a:gd name="T66" fmla="*/ 15 w 27"/>
                <a:gd name="T67" fmla="*/ 29 h 30"/>
                <a:gd name="T68" fmla="*/ 21 w 27"/>
                <a:gd name="T69" fmla="*/ 8 h 30"/>
                <a:gd name="T70" fmla="*/ 20 w 27"/>
                <a:gd name="T71" fmla="*/ 18 h 30"/>
                <a:gd name="T72" fmla="*/ 20 w 27"/>
                <a:gd name="T73" fmla="*/ 15 h 30"/>
                <a:gd name="T74" fmla="*/ 19 w 27"/>
                <a:gd name="T75" fmla="*/ 10 h 30"/>
                <a:gd name="T76" fmla="*/ 24 w 27"/>
                <a:gd name="T77" fmla="*/ 0 h 30"/>
                <a:gd name="T78" fmla="*/ 27 w 27"/>
                <a:gd name="T79" fmla="*/ 0 h 30"/>
                <a:gd name="T80" fmla="*/ 27 w 27"/>
                <a:gd name="T81" fmla="*/ 6 h 30"/>
                <a:gd name="T82" fmla="*/ 27 w 27"/>
                <a:gd name="T83" fmla="*/ 27 h 30"/>
                <a:gd name="T84" fmla="*/ 26 w 27"/>
                <a:gd name="T85" fmla="*/ 30 h 30"/>
                <a:gd name="T86" fmla="*/ 24 w 27"/>
                <a:gd name="T87" fmla="*/ 27 h 30"/>
                <a:gd name="T88" fmla="*/ 24 w 27"/>
                <a:gd name="T89" fmla="*/ 6 h 30"/>
                <a:gd name="T90" fmla="*/ 24 w 27"/>
                <a:gd name="T9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30">
                  <a:moveTo>
                    <a:pt x="0" y="17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4"/>
                    <a:pt x="1" y="14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1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2" y="17"/>
                    <a:pt x="0" y="17"/>
                  </a:cubicBezTo>
                  <a:close/>
                  <a:moveTo>
                    <a:pt x="0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4" y="25"/>
                    <a:pt x="5" y="23"/>
                  </a:cubicBezTo>
                  <a:cubicBezTo>
                    <a:pt x="5" y="22"/>
                    <a:pt x="6" y="20"/>
                    <a:pt x="6" y="19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9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8" y="20"/>
                    <a:pt x="8" y="22"/>
                  </a:cubicBezTo>
                  <a:cubicBezTo>
                    <a:pt x="8" y="23"/>
                    <a:pt x="8" y="24"/>
                    <a:pt x="7" y="25"/>
                  </a:cubicBezTo>
                  <a:cubicBezTo>
                    <a:pt x="6" y="26"/>
                    <a:pt x="6" y="28"/>
                    <a:pt x="5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2" y="28"/>
                    <a:pt x="1" y="28"/>
                    <a:pt x="0" y="28"/>
                  </a:cubicBezTo>
                  <a:close/>
                  <a:moveTo>
                    <a:pt x="10" y="8"/>
                  </a:moveTo>
                  <a:cubicBezTo>
                    <a:pt x="11" y="8"/>
                    <a:pt x="12" y="8"/>
                    <a:pt x="13" y="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2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5" y="29"/>
                  </a:moveTo>
                  <a:cubicBezTo>
                    <a:pt x="15" y="28"/>
                    <a:pt x="15" y="27"/>
                    <a:pt x="15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6"/>
                    <a:pt x="18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6" y="29"/>
                    <a:pt x="15" y="29"/>
                  </a:cubicBezTo>
                  <a:close/>
                  <a:moveTo>
                    <a:pt x="19" y="8"/>
                  </a:moveTo>
                  <a:cubicBezTo>
                    <a:pt x="20" y="8"/>
                    <a:pt x="21" y="8"/>
                    <a:pt x="21" y="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20" y="12"/>
                    <a:pt x="19" y="11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4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2"/>
                    <a:pt x="27" y="3"/>
                    <a:pt x="27" y="4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6"/>
                    <a:pt x="27" y="27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4" y="30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910"/>
            <p:cNvSpPr>
              <a:spLocks noEditPoints="1"/>
            </p:cNvSpPr>
            <p:nvPr/>
          </p:nvSpPr>
          <p:spPr bwMode="auto">
            <a:xfrm>
              <a:off x="3510" y="2830"/>
              <a:ext cx="43" cy="43"/>
            </a:xfrm>
            <a:custGeom>
              <a:avLst/>
              <a:gdLst>
                <a:gd name="T0" fmla="*/ 1 w 30"/>
                <a:gd name="T1" fmla="*/ 27 h 30"/>
                <a:gd name="T2" fmla="*/ 4 w 30"/>
                <a:gd name="T3" fmla="*/ 22 h 30"/>
                <a:gd name="T4" fmla="*/ 4 w 30"/>
                <a:gd name="T5" fmla="*/ 16 h 30"/>
                <a:gd name="T6" fmla="*/ 4 w 30"/>
                <a:gd name="T7" fmla="*/ 12 h 30"/>
                <a:gd name="T8" fmla="*/ 4 w 30"/>
                <a:gd name="T9" fmla="*/ 6 h 30"/>
                <a:gd name="T10" fmla="*/ 16 w 30"/>
                <a:gd name="T11" fmla="*/ 6 h 30"/>
                <a:gd name="T12" fmla="*/ 16 w 30"/>
                <a:gd name="T13" fmla="*/ 2 h 30"/>
                <a:gd name="T14" fmla="*/ 19 w 30"/>
                <a:gd name="T15" fmla="*/ 1 h 30"/>
                <a:gd name="T16" fmla="*/ 19 w 30"/>
                <a:gd name="T17" fmla="*/ 4 h 30"/>
                <a:gd name="T18" fmla="*/ 19 w 30"/>
                <a:gd name="T19" fmla="*/ 6 h 30"/>
                <a:gd name="T20" fmla="*/ 29 w 30"/>
                <a:gd name="T21" fmla="*/ 6 h 30"/>
                <a:gd name="T22" fmla="*/ 29 w 30"/>
                <a:gd name="T23" fmla="*/ 7 h 30"/>
                <a:gd name="T24" fmla="*/ 29 w 30"/>
                <a:gd name="T25" fmla="*/ 9 h 30"/>
                <a:gd name="T26" fmla="*/ 19 w 30"/>
                <a:gd name="T27" fmla="*/ 9 h 30"/>
                <a:gd name="T28" fmla="*/ 20 w 30"/>
                <a:gd name="T29" fmla="*/ 13 h 30"/>
                <a:gd name="T30" fmla="*/ 21 w 30"/>
                <a:gd name="T31" fmla="*/ 19 h 30"/>
                <a:gd name="T32" fmla="*/ 23 w 30"/>
                <a:gd name="T33" fmla="*/ 14 h 30"/>
                <a:gd name="T34" fmla="*/ 27 w 30"/>
                <a:gd name="T35" fmla="*/ 12 h 30"/>
                <a:gd name="T36" fmla="*/ 25 w 30"/>
                <a:gd name="T37" fmla="*/ 18 h 30"/>
                <a:gd name="T38" fmla="*/ 22 w 30"/>
                <a:gd name="T39" fmla="*/ 22 h 30"/>
                <a:gd name="T40" fmla="*/ 26 w 30"/>
                <a:gd name="T41" fmla="*/ 26 h 30"/>
                <a:gd name="T42" fmla="*/ 27 w 30"/>
                <a:gd name="T43" fmla="*/ 23 h 30"/>
                <a:gd name="T44" fmla="*/ 30 w 30"/>
                <a:gd name="T45" fmla="*/ 25 h 30"/>
                <a:gd name="T46" fmla="*/ 27 w 30"/>
                <a:gd name="T47" fmla="*/ 30 h 30"/>
                <a:gd name="T48" fmla="*/ 23 w 30"/>
                <a:gd name="T49" fmla="*/ 27 h 30"/>
                <a:gd name="T50" fmla="*/ 21 w 30"/>
                <a:gd name="T51" fmla="*/ 25 h 30"/>
                <a:gd name="T52" fmla="*/ 14 w 30"/>
                <a:gd name="T53" fmla="*/ 30 h 30"/>
                <a:gd name="T54" fmla="*/ 11 w 30"/>
                <a:gd name="T55" fmla="*/ 28 h 30"/>
                <a:gd name="T56" fmla="*/ 19 w 30"/>
                <a:gd name="T57" fmla="*/ 22 h 30"/>
                <a:gd name="T58" fmla="*/ 17 w 30"/>
                <a:gd name="T59" fmla="*/ 13 h 30"/>
                <a:gd name="T60" fmla="*/ 16 w 30"/>
                <a:gd name="T61" fmla="*/ 9 h 30"/>
                <a:gd name="T62" fmla="*/ 7 w 30"/>
                <a:gd name="T63" fmla="*/ 13 h 30"/>
                <a:gd name="T64" fmla="*/ 15 w 30"/>
                <a:gd name="T65" fmla="*/ 13 h 30"/>
                <a:gd name="T66" fmla="*/ 15 w 30"/>
                <a:gd name="T67" fmla="*/ 15 h 30"/>
                <a:gd name="T68" fmla="*/ 14 w 30"/>
                <a:gd name="T69" fmla="*/ 23 h 30"/>
                <a:gd name="T70" fmla="*/ 11 w 30"/>
                <a:gd name="T71" fmla="*/ 25 h 30"/>
                <a:gd name="T72" fmla="*/ 9 w 30"/>
                <a:gd name="T73" fmla="*/ 25 h 30"/>
                <a:gd name="T74" fmla="*/ 7 w 30"/>
                <a:gd name="T75" fmla="*/ 22 h 30"/>
                <a:gd name="T76" fmla="*/ 11 w 30"/>
                <a:gd name="T77" fmla="*/ 22 h 30"/>
                <a:gd name="T78" fmla="*/ 12 w 30"/>
                <a:gd name="T79" fmla="*/ 15 h 30"/>
                <a:gd name="T80" fmla="*/ 7 w 30"/>
                <a:gd name="T81" fmla="*/ 20 h 30"/>
                <a:gd name="T82" fmla="*/ 5 w 30"/>
                <a:gd name="T83" fmla="*/ 26 h 30"/>
                <a:gd name="T84" fmla="*/ 3 w 30"/>
                <a:gd name="T85" fmla="*/ 30 h 30"/>
                <a:gd name="T86" fmla="*/ 0 w 30"/>
                <a:gd name="T87" fmla="*/ 28 h 30"/>
                <a:gd name="T88" fmla="*/ 24 w 30"/>
                <a:gd name="T89" fmla="*/ 1 h 30"/>
                <a:gd name="T90" fmla="*/ 25 w 30"/>
                <a:gd name="T91" fmla="*/ 5 h 30"/>
                <a:gd name="T92" fmla="*/ 24 w 30"/>
                <a:gd name="T93" fmla="*/ 5 h 30"/>
                <a:gd name="T94" fmla="*/ 22 w 30"/>
                <a:gd name="T9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" h="30">
                  <a:moveTo>
                    <a:pt x="0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4" y="21"/>
                    <a:pt x="4" y="19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6"/>
                    <a:pt x="27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19" y="12"/>
                    <a:pt x="20" y="13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6"/>
                    <a:pt x="21" y="17"/>
                    <a:pt x="21" y="19"/>
                  </a:cubicBezTo>
                  <a:cubicBezTo>
                    <a:pt x="22" y="18"/>
                    <a:pt x="22" y="17"/>
                    <a:pt x="22" y="16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3"/>
                    <a:pt x="23" y="12"/>
                    <a:pt x="24" y="11"/>
                  </a:cubicBezTo>
                  <a:cubicBezTo>
                    <a:pt x="25" y="12"/>
                    <a:pt x="26" y="12"/>
                    <a:pt x="27" y="1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5" y="16"/>
                    <a:pt x="25" y="18"/>
                  </a:cubicBezTo>
                  <a:cubicBezTo>
                    <a:pt x="24" y="20"/>
                    <a:pt x="23" y="21"/>
                    <a:pt x="23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3"/>
                    <a:pt x="24" y="24"/>
                    <a:pt x="25" y="25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7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4"/>
                    <a:pt x="29" y="25"/>
                    <a:pt x="30" y="25"/>
                  </a:cubicBezTo>
                  <a:cubicBezTo>
                    <a:pt x="30" y="27"/>
                    <a:pt x="29" y="28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6" y="30"/>
                    <a:pt x="25" y="30"/>
                  </a:cubicBezTo>
                  <a:cubicBezTo>
                    <a:pt x="25" y="29"/>
                    <a:pt x="24" y="28"/>
                    <a:pt x="23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" y="27"/>
                    <a:pt x="17" y="28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6"/>
                    <a:pt x="17" y="24"/>
                    <a:pt x="19" y="22"/>
                  </a:cubicBezTo>
                  <a:cubicBezTo>
                    <a:pt x="18" y="20"/>
                    <a:pt x="18" y="18"/>
                    <a:pt x="17" y="17"/>
                  </a:cubicBezTo>
                  <a:cubicBezTo>
                    <a:pt x="17" y="16"/>
                    <a:pt x="17" y="15"/>
                    <a:pt x="17" y="13"/>
                  </a:cubicBezTo>
                  <a:cubicBezTo>
                    <a:pt x="17" y="12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8" y="24"/>
                    <a:pt x="8" y="23"/>
                    <a:pt x="7" y="22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8"/>
                    <a:pt x="7" y="19"/>
                    <a:pt x="7" y="20"/>
                  </a:cubicBezTo>
                  <a:cubicBezTo>
                    <a:pt x="7" y="21"/>
                    <a:pt x="7" y="22"/>
                    <a:pt x="6" y="23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5" y="27"/>
                    <a:pt x="4" y="28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9"/>
                    <a:pt x="1" y="28"/>
                    <a:pt x="0" y="28"/>
                  </a:cubicBezTo>
                  <a:close/>
                  <a:moveTo>
                    <a:pt x="22" y="2"/>
                  </a:moveTo>
                  <a:cubicBezTo>
                    <a:pt x="23" y="2"/>
                    <a:pt x="24" y="1"/>
                    <a:pt x="24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5"/>
                    <a:pt x="25" y="5"/>
                  </a:cubicBezTo>
                  <a:cubicBezTo>
                    <a:pt x="25" y="5"/>
                    <a:pt x="25" y="5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911"/>
            <p:cNvSpPr>
              <a:spLocks noEditPoints="1"/>
            </p:cNvSpPr>
            <p:nvPr/>
          </p:nvSpPr>
          <p:spPr bwMode="auto">
            <a:xfrm>
              <a:off x="3556" y="2830"/>
              <a:ext cx="43" cy="44"/>
            </a:xfrm>
            <a:custGeom>
              <a:avLst/>
              <a:gdLst>
                <a:gd name="T0" fmla="*/ 4 w 31"/>
                <a:gd name="T1" fmla="*/ 17 h 31"/>
                <a:gd name="T2" fmla="*/ 5 w 31"/>
                <a:gd name="T3" fmla="*/ 13 h 31"/>
                <a:gd name="T4" fmla="*/ 2 w 31"/>
                <a:gd name="T5" fmla="*/ 12 h 31"/>
                <a:gd name="T6" fmla="*/ 5 w 31"/>
                <a:gd name="T7" fmla="*/ 11 h 31"/>
                <a:gd name="T8" fmla="*/ 7 w 31"/>
                <a:gd name="T9" fmla="*/ 7 h 31"/>
                <a:gd name="T10" fmla="*/ 3 w 31"/>
                <a:gd name="T11" fmla="*/ 6 h 31"/>
                <a:gd name="T12" fmla="*/ 8 w 31"/>
                <a:gd name="T13" fmla="*/ 5 h 31"/>
                <a:gd name="T14" fmla="*/ 8 w 31"/>
                <a:gd name="T15" fmla="*/ 2 h 31"/>
                <a:gd name="T16" fmla="*/ 11 w 31"/>
                <a:gd name="T17" fmla="*/ 2 h 31"/>
                <a:gd name="T18" fmla="*/ 11 w 31"/>
                <a:gd name="T19" fmla="*/ 5 h 31"/>
                <a:gd name="T20" fmla="*/ 14 w 31"/>
                <a:gd name="T21" fmla="*/ 5 h 31"/>
                <a:gd name="T22" fmla="*/ 14 w 31"/>
                <a:gd name="T23" fmla="*/ 7 h 31"/>
                <a:gd name="T24" fmla="*/ 17 w 31"/>
                <a:gd name="T25" fmla="*/ 2 h 31"/>
                <a:gd name="T26" fmla="*/ 19 w 31"/>
                <a:gd name="T27" fmla="*/ 4 h 31"/>
                <a:gd name="T28" fmla="*/ 16 w 31"/>
                <a:gd name="T29" fmla="*/ 11 h 31"/>
                <a:gd name="T30" fmla="*/ 19 w 31"/>
                <a:gd name="T31" fmla="*/ 12 h 31"/>
                <a:gd name="T32" fmla="*/ 12 w 31"/>
                <a:gd name="T33" fmla="*/ 13 h 31"/>
                <a:gd name="T34" fmla="*/ 9 w 31"/>
                <a:gd name="T35" fmla="*/ 16 h 31"/>
                <a:gd name="T36" fmla="*/ 17 w 31"/>
                <a:gd name="T37" fmla="*/ 17 h 31"/>
                <a:gd name="T38" fmla="*/ 17 w 31"/>
                <a:gd name="T39" fmla="*/ 28 h 31"/>
                <a:gd name="T40" fmla="*/ 14 w 31"/>
                <a:gd name="T41" fmla="*/ 28 h 31"/>
                <a:gd name="T42" fmla="*/ 8 w 31"/>
                <a:gd name="T43" fmla="*/ 28 h 31"/>
                <a:gd name="T44" fmla="*/ 6 w 31"/>
                <a:gd name="T45" fmla="*/ 29 h 31"/>
                <a:gd name="T46" fmla="*/ 5 w 31"/>
                <a:gd name="T47" fmla="*/ 27 h 31"/>
                <a:gd name="T48" fmla="*/ 4 w 31"/>
                <a:gd name="T49" fmla="*/ 20 h 31"/>
                <a:gd name="T50" fmla="*/ 1 w 31"/>
                <a:gd name="T51" fmla="*/ 20 h 31"/>
                <a:gd name="T52" fmla="*/ 14 w 31"/>
                <a:gd name="T53" fmla="*/ 25 h 31"/>
                <a:gd name="T54" fmla="*/ 8 w 31"/>
                <a:gd name="T55" fmla="*/ 25 h 31"/>
                <a:gd name="T56" fmla="*/ 14 w 31"/>
                <a:gd name="T57" fmla="*/ 18 h 31"/>
                <a:gd name="T58" fmla="*/ 11 w 31"/>
                <a:gd name="T59" fmla="*/ 11 h 31"/>
                <a:gd name="T60" fmla="*/ 12 w 31"/>
                <a:gd name="T61" fmla="*/ 7 h 31"/>
                <a:gd name="T62" fmla="*/ 20 w 31"/>
                <a:gd name="T63" fmla="*/ 31 h 31"/>
                <a:gd name="T64" fmla="*/ 20 w 31"/>
                <a:gd name="T65" fmla="*/ 9 h 31"/>
                <a:gd name="T66" fmla="*/ 23 w 31"/>
                <a:gd name="T67" fmla="*/ 3 h 31"/>
                <a:gd name="T68" fmla="*/ 30 w 31"/>
                <a:gd name="T69" fmla="*/ 5 h 31"/>
                <a:gd name="T70" fmla="*/ 29 w 31"/>
                <a:gd name="T71" fmla="*/ 16 h 31"/>
                <a:gd name="T72" fmla="*/ 31 w 31"/>
                <a:gd name="T73" fmla="*/ 22 h 31"/>
                <a:gd name="T74" fmla="*/ 27 w 31"/>
                <a:gd name="T75" fmla="*/ 26 h 31"/>
                <a:gd name="T76" fmla="*/ 23 w 31"/>
                <a:gd name="T77" fmla="*/ 23 h 31"/>
                <a:gd name="T78" fmla="*/ 28 w 31"/>
                <a:gd name="T79" fmla="*/ 21 h 31"/>
                <a:gd name="T80" fmla="*/ 24 w 31"/>
                <a:gd name="T81" fmla="*/ 14 h 31"/>
                <a:gd name="T82" fmla="*/ 23 w 31"/>
                <a:gd name="T83" fmla="*/ 6 h 31"/>
                <a:gd name="T84" fmla="*/ 23 w 31"/>
                <a:gd name="T8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31">
                  <a:moveTo>
                    <a:pt x="0" y="19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4" y="17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7" y="15"/>
                    <a:pt x="8" y="14"/>
                    <a:pt x="9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1" y="13"/>
                  </a:cubicBezTo>
                  <a:cubicBezTo>
                    <a:pt x="1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5"/>
                    <a:pt x="16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8" y="13"/>
                    <a:pt x="17" y="13"/>
                    <a:pt x="16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29"/>
                    <a:pt x="6" y="29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  <a:moveTo>
                    <a:pt x="8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8" y="21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1"/>
                    <a:pt x="8" y="21"/>
                    <a:pt x="8" y="21"/>
                  </a:cubicBezTo>
                  <a:close/>
                  <a:moveTo>
                    <a:pt x="11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3" y="9"/>
                    <a:pt x="14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20" y="31"/>
                  </a:moveTo>
                  <a:cubicBezTo>
                    <a:pt x="20" y="29"/>
                    <a:pt x="20" y="28"/>
                    <a:pt x="20" y="28"/>
                  </a:cubicBezTo>
                  <a:cubicBezTo>
                    <a:pt x="20" y="27"/>
                    <a:pt x="20" y="26"/>
                    <a:pt x="20" y="25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9" y="3"/>
                    <a:pt x="30" y="3"/>
                  </a:cubicBezTo>
                  <a:cubicBezTo>
                    <a:pt x="30" y="4"/>
                    <a:pt x="30" y="4"/>
                    <a:pt x="30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6"/>
                    <a:pt x="29" y="16"/>
                  </a:cubicBezTo>
                  <a:cubicBezTo>
                    <a:pt x="29" y="17"/>
                    <a:pt x="30" y="17"/>
                    <a:pt x="30" y="18"/>
                  </a:cubicBezTo>
                  <a:cubicBezTo>
                    <a:pt x="30" y="19"/>
                    <a:pt x="30" y="20"/>
                    <a:pt x="31" y="20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cubicBezTo>
                    <a:pt x="30" y="24"/>
                    <a:pt x="30" y="25"/>
                    <a:pt x="29" y="25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4" y="25"/>
                    <a:pt x="24" y="25"/>
                  </a:cubicBezTo>
                  <a:cubicBezTo>
                    <a:pt x="24" y="24"/>
                    <a:pt x="24" y="24"/>
                    <a:pt x="23" y="23"/>
                  </a:cubicBezTo>
                  <a:cubicBezTo>
                    <a:pt x="24" y="23"/>
                    <a:pt x="25" y="23"/>
                    <a:pt x="26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7" y="19"/>
                    <a:pt x="27" y="18"/>
                    <a:pt x="27" y="17"/>
                  </a:cubicBezTo>
                  <a:cubicBezTo>
                    <a:pt x="26" y="17"/>
                    <a:pt x="25" y="16"/>
                    <a:pt x="24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0"/>
                    <a:pt x="21" y="30"/>
                    <a:pt x="2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912"/>
            <p:cNvSpPr>
              <a:spLocks noEditPoints="1"/>
            </p:cNvSpPr>
            <p:nvPr/>
          </p:nvSpPr>
          <p:spPr bwMode="auto">
            <a:xfrm>
              <a:off x="3628" y="2973"/>
              <a:ext cx="39" cy="40"/>
            </a:xfrm>
            <a:custGeom>
              <a:avLst/>
              <a:gdLst>
                <a:gd name="T0" fmla="*/ 0 w 28"/>
                <a:gd name="T1" fmla="*/ 8 h 28"/>
                <a:gd name="T2" fmla="*/ 0 w 28"/>
                <a:gd name="T3" fmla="*/ 6 h 28"/>
                <a:gd name="T4" fmla="*/ 12 w 28"/>
                <a:gd name="T5" fmla="*/ 6 h 28"/>
                <a:gd name="T6" fmla="*/ 3 w 28"/>
                <a:gd name="T7" fmla="*/ 5 h 28"/>
                <a:gd name="T8" fmla="*/ 2 w 28"/>
                <a:gd name="T9" fmla="*/ 4 h 28"/>
                <a:gd name="T10" fmla="*/ 2 w 28"/>
                <a:gd name="T11" fmla="*/ 2 h 28"/>
                <a:gd name="T12" fmla="*/ 14 w 28"/>
                <a:gd name="T13" fmla="*/ 2 h 28"/>
                <a:gd name="T14" fmla="*/ 22 w 28"/>
                <a:gd name="T15" fmla="*/ 0 h 28"/>
                <a:gd name="T16" fmla="*/ 23 w 28"/>
                <a:gd name="T17" fmla="*/ 3 h 28"/>
                <a:gd name="T18" fmla="*/ 15 w 28"/>
                <a:gd name="T19" fmla="*/ 6 h 28"/>
                <a:gd name="T20" fmla="*/ 28 w 28"/>
                <a:gd name="T21" fmla="*/ 6 h 28"/>
                <a:gd name="T22" fmla="*/ 28 w 28"/>
                <a:gd name="T23" fmla="*/ 7 h 28"/>
                <a:gd name="T24" fmla="*/ 22 w 28"/>
                <a:gd name="T25" fmla="*/ 8 h 28"/>
                <a:gd name="T26" fmla="*/ 15 w 28"/>
                <a:gd name="T27" fmla="*/ 10 h 28"/>
                <a:gd name="T28" fmla="*/ 25 w 28"/>
                <a:gd name="T29" fmla="*/ 10 h 28"/>
                <a:gd name="T30" fmla="*/ 24 w 28"/>
                <a:gd name="T31" fmla="*/ 12 h 28"/>
                <a:gd name="T32" fmla="*/ 24 w 28"/>
                <a:gd name="T33" fmla="*/ 19 h 28"/>
                <a:gd name="T34" fmla="*/ 21 w 28"/>
                <a:gd name="T35" fmla="*/ 20 h 28"/>
                <a:gd name="T36" fmla="*/ 15 w 28"/>
                <a:gd name="T37" fmla="*/ 21 h 28"/>
                <a:gd name="T38" fmla="*/ 23 w 28"/>
                <a:gd name="T39" fmla="*/ 21 h 28"/>
                <a:gd name="T40" fmla="*/ 25 w 28"/>
                <a:gd name="T41" fmla="*/ 22 h 28"/>
                <a:gd name="T42" fmla="*/ 25 w 28"/>
                <a:gd name="T43" fmla="*/ 23 h 28"/>
                <a:gd name="T44" fmla="*/ 20 w 28"/>
                <a:gd name="T45" fmla="*/ 23 h 28"/>
                <a:gd name="T46" fmla="*/ 15 w 28"/>
                <a:gd name="T47" fmla="*/ 26 h 28"/>
                <a:gd name="T48" fmla="*/ 28 w 28"/>
                <a:gd name="T49" fmla="*/ 25 h 28"/>
                <a:gd name="T50" fmla="*/ 28 w 28"/>
                <a:gd name="T51" fmla="*/ 27 h 28"/>
                <a:gd name="T52" fmla="*/ 22 w 28"/>
                <a:gd name="T53" fmla="*/ 28 h 28"/>
                <a:gd name="T54" fmla="*/ 0 w 28"/>
                <a:gd name="T55" fmla="*/ 28 h 28"/>
                <a:gd name="T56" fmla="*/ 0 w 28"/>
                <a:gd name="T57" fmla="*/ 27 h 28"/>
                <a:gd name="T58" fmla="*/ 5 w 28"/>
                <a:gd name="T59" fmla="*/ 26 h 28"/>
                <a:gd name="T60" fmla="*/ 12 w 28"/>
                <a:gd name="T61" fmla="*/ 23 h 28"/>
                <a:gd name="T62" fmla="*/ 2 w 28"/>
                <a:gd name="T63" fmla="*/ 24 h 28"/>
                <a:gd name="T64" fmla="*/ 2 w 28"/>
                <a:gd name="T65" fmla="*/ 22 h 28"/>
                <a:gd name="T66" fmla="*/ 5 w 28"/>
                <a:gd name="T67" fmla="*/ 21 h 28"/>
                <a:gd name="T68" fmla="*/ 12 w 28"/>
                <a:gd name="T69" fmla="*/ 21 h 28"/>
                <a:gd name="T70" fmla="*/ 6 w 28"/>
                <a:gd name="T71" fmla="*/ 20 h 28"/>
                <a:gd name="T72" fmla="*/ 3 w 28"/>
                <a:gd name="T73" fmla="*/ 19 h 28"/>
                <a:gd name="T74" fmla="*/ 3 w 28"/>
                <a:gd name="T75" fmla="*/ 12 h 28"/>
                <a:gd name="T76" fmla="*/ 3 w 28"/>
                <a:gd name="T77" fmla="*/ 10 h 28"/>
                <a:gd name="T78" fmla="*/ 12 w 28"/>
                <a:gd name="T79" fmla="*/ 10 h 28"/>
                <a:gd name="T80" fmla="*/ 5 w 28"/>
                <a:gd name="T81" fmla="*/ 8 h 28"/>
                <a:gd name="T82" fmla="*/ 6 w 28"/>
                <a:gd name="T83" fmla="*/ 18 h 28"/>
                <a:gd name="T84" fmla="*/ 12 w 28"/>
                <a:gd name="T85" fmla="*/ 16 h 28"/>
                <a:gd name="T86" fmla="*/ 6 w 28"/>
                <a:gd name="T87" fmla="*/ 18 h 28"/>
                <a:gd name="T88" fmla="*/ 12 w 28"/>
                <a:gd name="T89" fmla="*/ 14 h 28"/>
                <a:gd name="T90" fmla="*/ 6 w 28"/>
                <a:gd name="T91" fmla="*/ 12 h 28"/>
                <a:gd name="T92" fmla="*/ 15 w 28"/>
                <a:gd name="T93" fmla="*/ 18 h 28"/>
                <a:gd name="T94" fmla="*/ 22 w 28"/>
                <a:gd name="T95" fmla="*/ 16 h 28"/>
                <a:gd name="T96" fmla="*/ 15 w 28"/>
                <a:gd name="T97" fmla="*/ 18 h 28"/>
                <a:gd name="T98" fmla="*/ 22 w 28"/>
                <a:gd name="T99" fmla="*/ 14 h 28"/>
                <a:gd name="T100" fmla="*/ 15 w 28"/>
                <a:gd name="T10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" h="28"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2" y="6"/>
                    <a:pt x="3" y="6"/>
                    <a:pt x="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8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2"/>
                    <a:pt x="20" y="1"/>
                    <a:pt x="21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4" y="2"/>
                    <a:pt x="2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9" y="4"/>
                    <a:pt x="16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5" y="6"/>
                    <a:pt x="28" y="6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8" y="9"/>
                  </a:cubicBezTo>
                  <a:cubicBezTo>
                    <a:pt x="25" y="8"/>
                    <a:pt x="23" y="8"/>
                    <a:pt x="22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10"/>
                    <a:pt x="25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20"/>
                    <a:pt x="22" y="20"/>
                    <a:pt x="21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3"/>
                    <a:pt x="22" y="23"/>
                    <a:pt x="20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6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8" y="27"/>
                    <a:pt x="28" y="27"/>
                    <a:pt x="28" y="28"/>
                  </a:cubicBezTo>
                  <a:cubicBezTo>
                    <a:pt x="25" y="28"/>
                    <a:pt x="23" y="28"/>
                    <a:pt x="22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2" y="28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2" y="26"/>
                    <a:pt x="4" y="26"/>
                    <a:pt x="5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3"/>
                    <a:pt x="3" y="23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8"/>
                    <a:pt x="2" y="8"/>
                    <a:pt x="0" y="9"/>
                  </a:cubicBezTo>
                  <a:close/>
                  <a:moveTo>
                    <a:pt x="6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6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15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8"/>
                    <a:pt x="15" y="18"/>
                    <a:pt x="15" y="18"/>
                  </a:cubicBezTo>
                  <a:close/>
                  <a:moveTo>
                    <a:pt x="15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4"/>
                    <a:pt x="15" y="14"/>
                    <a:pt x="1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913"/>
            <p:cNvSpPr>
              <a:spLocks noEditPoints="1"/>
            </p:cNvSpPr>
            <p:nvPr/>
          </p:nvSpPr>
          <p:spPr bwMode="auto">
            <a:xfrm>
              <a:off x="3672" y="2973"/>
              <a:ext cx="42" cy="42"/>
            </a:xfrm>
            <a:custGeom>
              <a:avLst/>
              <a:gdLst>
                <a:gd name="T0" fmla="*/ 0 w 30"/>
                <a:gd name="T1" fmla="*/ 26 h 29"/>
                <a:gd name="T2" fmla="*/ 3 w 30"/>
                <a:gd name="T3" fmla="*/ 20 h 29"/>
                <a:gd name="T4" fmla="*/ 3 w 30"/>
                <a:gd name="T5" fmla="*/ 15 h 29"/>
                <a:gd name="T6" fmla="*/ 3 w 30"/>
                <a:gd name="T7" fmla="*/ 9 h 29"/>
                <a:gd name="T8" fmla="*/ 3 w 30"/>
                <a:gd name="T9" fmla="*/ 4 h 29"/>
                <a:gd name="T10" fmla="*/ 15 w 30"/>
                <a:gd name="T11" fmla="*/ 4 h 29"/>
                <a:gd name="T12" fmla="*/ 14 w 30"/>
                <a:gd name="T13" fmla="*/ 1 h 29"/>
                <a:gd name="T14" fmla="*/ 18 w 30"/>
                <a:gd name="T15" fmla="*/ 4 h 29"/>
                <a:gd name="T16" fmla="*/ 29 w 30"/>
                <a:gd name="T17" fmla="*/ 4 h 29"/>
                <a:gd name="T18" fmla="*/ 29 w 30"/>
                <a:gd name="T19" fmla="*/ 5 h 29"/>
                <a:gd name="T20" fmla="*/ 23 w 30"/>
                <a:gd name="T21" fmla="*/ 7 h 29"/>
                <a:gd name="T22" fmla="*/ 6 w 30"/>
                <a:gd name="T23" fmla="*/ 8 h 29"/>
                <a:gd name="T24" fmla="*/ 6 w 30"/>
                <a:gd name="T25" fmla="*/ 11 h 29"/>
                <a:gd name="T26" fmla="*/ 6 w 30"/>
                <a:gd name="T27" fmla="*/ 15 h 29"/>
                <a:gd name="T28" fmla="*/ 5 w 30"/>
                <a:gd name="T29" fmla="*/ 22 h 29"/>
                <a:gd name="T30" fmla="*/ 4 w 30"/>
                <a:gd name="T31" fmla="*/ 27 h 29"/>
                <a:gd name="T32" fmla="*/ 2 w 30"/>
                <a:gd name="T33" fmla="*/ 29 h 29"/>
                <a:gd name="T34" fmla="*/ 0 w 30"/>
                <a:gd name="T35" fmla="*/ 27 h 29"/>
                <a:gd name="T36" fmla="*/ 6 w 30"/>
                <a:gd name="T37" fmla="*/ 26 h 29"/>
                <a:gd name="T38" fmla="*/ 13 w 30"/>
                <a:gd name="T39" fmla="*/ 21 h 29"/>
                <a:gd name="T40" fmla="*/ 15 w 30"/>
                <a:gd name="T41" fmla="*/ 15 h 29"/>
                <a:gd name="T42" fmla="*/ 7 w 30"/>
                <a:gd name="T43" fmla="*/ 15 h 29"/>
                <a:gd name="T44" fmla="*/ 8 w 30"/>
                <a:gd name="T45" fmla="*/ 14 h 29"/>
                <a:gd name="T46" fmla="*/ 7 w 30"/>
                <a:gd name="T47" fmla="*/ 12 h 29"/>
                <a:gd name="T48" fmla="*/ 15 w 30"/>
                <a:gd name="T49" fmla="*/ 13 h 29"/>
                <a:gd name="T50" fmla="*/ 15 w 30"/>
                <a:gd name="T51" fmla="*/ 10 h 29"/>
                <a:gd name="T52" fmla="*/ 15 w 30"/>
                <a:gd name="T53" fmla="*/ 8 h 29"/>
                <a:gd name="T54" fmla="*/ 18 w 30"/>
                <a:gd name="T55" fmla="*/ 9 h 29"/>
                <a:gd name="T56" fmla="*/ 18 w 30"/>
                <a:gd name="T57" fmla="*/ 12 h 29"/>
                <a:gd name="T58" fmla="*/ 24 w 30"/>
                <a:gd name="T59" fmla="*/ 13 h 29"/>
                <a:gd name="T60" fmla="*/ 28 w 30"/>
                <a:gd name="T61" fmla="*/ 13 h 29"/>
                <a:gd name="T62" fmla="*/ 28 w 30"/>
                <a:gd name="T63" fmla="*/ 15 h 29"/>
                <a:gd name="T64" fmla="*/ 18 w 30"/>
                <a:gd name="T65" fmla="*/ 15 h 29"/>
                <a:gd name="T66" fmla="*/ 21 w 30"/>
                <a:gd name="T67" fmla="*/ 21 h 29"/>
                <a:gd name="T68" fmla="*/ 30 w 30"/>
                <a:gd name="T69" fmla="*/ 26 h 29"/>
                <a:gd name="T70" fmla="*/ 27 w 30"/>
                <a:gd name="T71" fmla="*/ 29 h 29"/>
                <a:gd name="T72" fmla="*/ 22 w 30"/>
                <a:gd name="T73" fmla="*/ 26 h 29"/>
                <a:gd name="T74" fmla="*/ 17 w 30"/>
                <a:gd name="T75" fmla="*/ 18 h 29"/>
                <a:gd name="T76" fmla="*/ 16 w 30"/>
                <a:gd name="T77" fmla="*/ 22 h 29"/>
                <a:gd name="T78" fmla="*/ 9 w 30"/>
                <a:gd name="T79" fmla="*/ 29 h 29"/>
                <a:gd name="T80" fmla="*/ 6 w 30"/>
                <a:gd name="T8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" h="29">
                  <a:moveTo>
                    <a:pt x="0" y="27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" y="25"/>
                    <a:pt x="1" y="25"/>
                    <a:pt x="2" y="24"/>
                  </a:cubicBezTo>
                  <a:cubicBezTo>
                    <a:pt x="2" y="23"/>
                    <a:pt x="3" y="22"/>
                    <a:pt x="3" y="20"/>
                  </a:cubicBezTo>
                  <a:cubicBezTo>
                    <a:pt x="3" y="19"/>
                    <a:pt x="3" y="18"/>
                    <a:pt x="3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7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6"/>
                    <a:pt x="29" y="7"/>
                  </a:cubicBezTo>
                  <a:cubicBezTo>
                    <a:pt x="27" y="7"/>
                    <a:pt x="25" y="7"/>
                    <a:pt x="23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4"/>
                    <a:pt x="6" y="15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0"/>
                    <a:pt x="6" y="21"/>
                    <a:pt x="5" y="22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6"/>
                    <a:pt x="4" y="27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1" y="28"/>
                    <a:pt x="1" y="28"/>
                  </a:cubicBezTo>
                  <a:cubicBezTo>
                    <a:pt x="1" y="27"/>
                    <a:pt x="0" y="27"/>
                    <a:pt x="0" y="27"/>
                  </a:cubicBezTo>
                  <a:close/>
                  <a:moveTo>
                    <a:pt x="5" y="27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9" y="25"/>
                    <a:pt x="10" y="25"/>
                    <a:pt x="11" y="24"/>
                  </a:cubicBezTo>
                  <a:cubicBezTo>
                    <a:pt x="12" y="23"/>
                    <a:pt x="13" y="22"/>
                    <a:pt x="13" y="21"/>
                  </a:cubicBezTo>
                  <a:cubicBezTo>
                    <a:pt x="13" y="20"/>
                    <a:pt x="14" y="19"/>
                    <a:pt x="14" y="19"/>
                  </a:cubicBezTo>
                  <a:cubicBezTo>
                    <a:pt x="14" y="18"/>
                    <a:pt x="15" y="17"/>
                    <a:pt x="15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8"/>
                    <a:pt x="18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2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8"/>
                    <a:pt x="21" y="21"/>
                  </a:cubicBezTo>
                  <a:cubicBezTo>
                    <a:pt x="22" y="23"/>
                    <a:pt x="24" y="25"/>
                    <a:pt x="28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7"/>
                    <a:pt x="28" y="27"/>
                  </a:cubicBezTo>
                  <a:cubicBezTo>
                    <a:pt x="28" y="28"/>
                    <a:pt x="27" y="28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4" y="28"/>
                    <a:pt x="23" y="27"/>
                    <a:pt x="22" y="26"/>
                  </a:cubicBezTo>
                  <a:cubicBezTo>
                    <a:pt x="21" y="25"/>
                    <a:pt x="20" y="24"/>
                    <a:pt x="19" y="23"/>
                  </a:cubicBezTo>
                  <a:cubicBezTo>
                    <a:pt x="19" y="22"/>
                    <a:pt x="18" y="21"/>
                    <a:pt x="17" y="18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6" y="21"/>
                    <a:pt x="16" y="22"/>
                  </a:cubicBezTo>
                  <a:cubicBezTo>
                    <a:pt x="15" y="23"/>
                    <a:pt x="15" y="24"/>
                    <a:pt x="14" y="25"/>
                  </a:cubicBezTo>
                  <a:cubicBezTo>
                    <a:pt x="13" y="26"/>
                    <a:pt x="11" y="27"/>
                    <a:pt x="9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6" y="28"/>
                  </a:cubicBezTo>
                  <a:cubicBezTo>
                    <a:pt x="6" y="28"/>
                    <a:pt x="5" y="27"/>
                    <a:pt x="5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914"/>
            <p:cNvSpPr>
              <a:spLocks noEditPoints="1"/>
            </p:cNvSpPr>
            <p:nvPr/>
          </p:nvSpPr>
          <p:spPr bwMode="auto">
            <a:xfrm>
              <a:off x="4947" y="2862"/>
              <a:ext cx="42" cy="42"/>
            </a:xfrm>
            <a:custGeom>
              <a:avLst/>
              <a:gdLst>
                <a:gd name="T0" fmla="*/ 10 w 30"/>
                <a:gd name="T1" fmla="*/ 28 h 30"/>
                <a:gd name="T2" fmla="*/ 14 w 30"/>
                <a:gd name="T3" fmla="*/ 20 h 30"/>
                <a:gd name="T4" fmla="*/ 14 w 30"/>
                <a:gd name="T5" fmla="*/ 16 h 30"/>
                <a:gd name="T6" fmla="*/ 18 w 30"/>
                <a:gd name="T7" fmla="*/ 12 h 30"/>
                <a:gd name="T8" fmla="*/ 24 w 30"/>
                <a:gd name="T9" fmla="*/ 12 h 30"/>
                <a:gd name="T10" fmla="*/ 24 w 30"/>
                <a:gd name="T11" fmla="*/ 16 h 30"/>
                <a:gd name="T12" fmla="*/ 24 w 30"/>
                <a:gd name="T13" fmla="*/ 26 h 30"/>
                <a:gd name="T14" fmla="*/ 25 w 30"/>
                <a:gd name="T15" fmla="*/ 27 h 30"/>
                <a:gd name="T16" fmla="*/ 27 w 30"/>
                <a:gd name="T17" fmla="*/ 26 h 30"/>
                <a:gd name="T18" fmla="*/ 27 w 30"/>
                <a:gd name="T19" fmla="*/ 23 h 30"/>
                <a:gd name="T20" fmla="*/ 30 w 30"/>
                <a:gd name="T21" fmla="*/ 25 h 30"/>
                <a:gd name="T22" fmla="*/ 30 w 30"/>
                <a:gd name="T23" fmla="*/ 27 h 30"/>
                <a:gd name="T24" fmla="*/ 25 w 30"/>
                <a:gd name="T25" fmla="*/ 29 h 30"/>
                <a:gd name="T26" fmla="*/ 21 w 30"/>
                <a:gd name="T27" fmla="*/ 28 h 30"/>
                <a:gd name="T28" fmla="*/ 21 w 30"/>
                <a:gd name="T29" fmla="*/ 26 h 30"/>
                <a:gd name="T30" fmla="*/ 17 w 30"/>
                <a:gd name="T31" fmla="*/ 15 h 30"/>
                <a:gd name="T32" fmla="*/ 17 w 30"/>
                <a:gd name="T33" fmla="*/ 20 h 30"/>
                <a:gd name="T34" fmla="*/ 16 w 30"/>
                <a:gd name="T35" fmla="*/ 25 h 30"/>
                <a:gd name="T36" fmla="*/ 12 w 30"/>
                <a:gd name="T37" fmla="*/ 30 h 30"/>
                <a:gd name="T38" fmla="*/ 9 w 30"/>
                <a:gd name="T39" fmla="*/ 28 h 30"/>
                <a:gd name="T40" fmla="*/ 12 w 30"/>
                <a:gd name="T41" fmla="*/ 8 h 30"/>
                <a:gd name="T42" fmla="*/ 15 w 30"/>
                <a:gd name="T43" fmla="*/ 6 h 30"/>
                <a:gd name="T44" fmla="*/ 29 w 30"/>
                <a:gd name="T45" fmla="*/ 6 h 30"/>
                <a:gd name="T46" fmla="*/ 29 w 30"/>
                <a:gd name="T47" fmla="*/ 8 h 30"/>
                <a:gd name="T48" fmla="*/ 27 w 30"/>
                <a:gd name="T49" fmla="*/ 9 h 30"/>
                <a:gd name="T50" fmla="*/ 15 w 30"/>
                <a:gd name="T51" fmla="*/ 9 h 30"/>
                <a:gd name="T52" fmla="*/ 12 w 30"/>
                <a:gd name="T53" fmla="*/ 9 h 30"/>
                <a:gd name="T54" fmla="*/ 20 w 30"/>
                <a:gd name="T55" fmla="*/ 1 h 30"/>
                <a:gd name="T56" fmla="*/ 19 w 30"/>
                <a:gd name="T57" fmla="*/ 6 h 30"/>
                <a:gd name="T58" fmla="*/ 18 w 30"/>
                <a:gd name="T59" fmla="*/ 3 h 30"/>
                <a:gd name="T60" fmla="*/ 0 w 30"/>
                <a:gd name="T61" fmla="*/ 21 h 30"/>
                <a:gd name="T62" fmla="*/ 1 w 30"/>
                <a:gd name="T63" fmla="*/ 18 h 30"/>
                <a:gd name="T64" fmla="*/ 4 w 30"/>
                <a:gd name="T65" fmla="*/ 10 h 30"/>
                <a:gd name="T66" fmla="*/ 1 w 30"/>
                <a:gd name="T67" fmla="*/ 10 h 30"/>
                <a:gd name="T68" fmla="*/ 1 w 30"/>
                <a:gd name="T69" fmla="*/ 9 h 30"/>
                <a:gd name="T70" fmla="*/ 1 w 30"/>
                <a:gd name="T71" fmla="*/ 7 h 30"/>
                <a:gd name="T72" fmla="*/ 5 w 30"/>
                <a:gd name="T73" fmla="*/ 8 h 30"/>
                <a:gd name="T74" fmla="*/ 5 w 30"/>
                <a:gd name="T75" fmla="*/ 2 h 30"/>
                <a:gd name="T76" fmla="*/ 8 w 30"/>
                <a:gd name="T77" fmla="*/ 0 h 30"/>
                <a:gd name="T78" fmla="*/ 8 w 30"/>
                <a:gd name="T79" fmla="*/ 5 h 30"/>
                <a:gd name="T80" fmla="*/ 9 w 30"/>
                <a:gd name="T81" fmla="*/ 8 h 30"/>
                <a:gd name="T82" fmla="*/ 11 w 30"/>
                <a:gd name="T83" fmla="*/ 8 h 30"/>
                <a:gd name="T84" fmla="*/ 11 w 30"/>
                <a:gd name="T85" fmla="*/ 9 h 30"/>
                <a:gd name="T86" fmla="*/ 9 w 30"/>
                <a:gd name="T87" fmla="*/ 10 h 30"/>
                <a:gd name="T88" fmla="*/ 8 w 30"/>
                <a:gd name="T89" fmla="*/ 14 h 30"/>
                <a:gd name="T90" fmla="*/ 13 w 30"/>
                <a:gd name="T91" fmla="*/ 18 h 30"/>
                <a:gd name="T92" fmla="*/ 10 w 30"/>
                <a:gd name="T93" fmla="*/ 19 h 30"/>
                <a:gd name="T94" fmla="*/ 9 w 30"/>
                <a:gd name="T95" fmla="*/ 17 h 30"/>
                <a:gd name="T96" fmla="*/ 8 w 30"/>
                <a:gd name="T97" fmla="*/ 15 h 30"/>
                <a:gd name="T98" fmla="*/ 8 w 30"/>
                <a:gd name="T99" fmla="*/ 28 h 30"/>
                <a:gd name="T100" fmla="*/ 6 w 30"/>
                <a:gd name="T101" fmla="*/ 30 h 30"/>
                <a:gd name="T102" fmla="*/ 5 w 30"/>
                <a:gd name="T103" fmla="*/ 27 h 30"/>
                <a:gd name="T104" fmla="*/ 5 w 30"/>
                <a:gd name="T105" fmla="*/ 16 h 30"/>
                <a:gd name="T106" fmla="*/ 3 w 30"/>
                <a:gd name="T107" fmla="*/ 20 h 30"/>
                <a:gd name="T108" fmla="*/ 1 w 30"/>
                <a:gd name="T109" fmla="*/ 24 h 30"/>
                <a:gd name="T110" fmla="*/ 0 w 30"/>
                <a:gd name="T111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30">
                  <a:moveTo>
                    <a:pt x="9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2" y="26"/>
                    <a:pt x="14" y="25"/>
                    <a:pt x="14" y="23"/>
                  </a:cubicBezTo>
                  <a:cubicBezTo>
                    <a:pt x="14" y="22"/>
                    <a:pt x="14" y="20"/>
                    <a:pt x="14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7" y="12"/>
                    <a:pt x="18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29" y="25"/>
                    <a:pt x="29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8"/>
                    <a:pt x="29" y="28"/>
                    <a:pt x="29" y="29"/>
                  </a:cubicBezTo>
                  <a:cubicBezTo>
                    <a:pt x="28" y="29"/>
                    <a:pt x="27" y="29"/>
                    <a:pt x="25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1" y="28"/>
                    <a:pt x="21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7" y="18"/>
                    <a:pt x="17" y="19"/>
                    <a:pt x="17" y="20"/>
                  </a:cubicBezTo>
                  <a:cubicBezTo>
                    <a:pt x="17" y="21"/>
                    <a:pt x="17" y="22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ubicBezTo>
                    <a:pt x="15" y="27"/>
                    <a:pt x="14" y="28"/>
                    <a:pt x="13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lose/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3" y="6"/>
                    <a:pt x="15" y="6"/>
                    <a:pt x="1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9" y="8"/>
                    <a:pt x="29" y="8"/>
                    <a:pt x="29" y="9"/>
                  </a:cubicBezTo>
                  <a:cubicBezTo>
                    <a:pt x="29" y="9"/>
                    <a:pt x="28" y="9"/>
                    <a:pt x="27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7" y="2"/>
                  </a:moveTo>
                  <a:cubicBezTo>
                    <a:pt x="18" y="2"/>
                    <a:pt x="19" y="1"/>
                    <a:pt x="20" y="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0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4"/>
                    <a:pt x="18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0" y="21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4"/>
                    <a:pt x="4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3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7"/>
                    <a:pt x="8" y="28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4" y="18"/>
                    <a:pt x="4" y="18"/>
                  </a:cubicBezTo>
                  <a:cubicBezTo>
                    <a:pt x="4" y="18"/>
                    <a:pt x="4" y="19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915"/>
            <p:cNvSpPr>
              <a:spLocks noEditPoints="1"/>
            </p:cNvSpPr>
            <p:nvPr/>
          </p:nvSpPr>
          <p:spPr bwMode="auto">
            <a:xfrm>
              <a:off x="4994" y="2863"/>
              <a:ext cx="38" cy="41"/>
            </a:xfrm>
            <a:custGeom>
              <a:avLst/>
              <a:gdLst>
                <a:gd name="T0" fmla="*/ 0 w 27"/>
                <a:gd name="T1" fmla="*/ 16 h 29"/>
                <a:gd name="T2" fmla="*/ 1 w 27"/>
                <a:gd name="T3" fmla="*/ 12 h 29"/>
                <a:gd name="T4" fmla="*/ 1 w 27"/>
                <a:gd name="T5" fmla="*/ 8 h 29"/>
                <a:gd name="T6" fmla="*/ 4 w 27"/>
                <a:gd name="T7" fmla="*/ 10 h 29"/>
                <a:gd name="T8" fmla="*/ 3 w 27"/>
                <a:gd name="T9" fmla="*/ 14 h 29"/>
                <a:gd name="T10" fmla="*/ 3 w 27"/>
                <a:gd name="T11" fmla="*/ 18 h 29"/>
                <a:gd name="T12" fmla="*/ 0 w 27"/>
                <a:gd name="T13" fmla="*/ 28 h 29"/>
                <a:gd name="T14" fmla="*/ 4 w 27"/>
                <a:gd name="T15" fmla="*/ 23 h 29"/>
                <a:gd name="T16" fmla="*/ 5 w 27"/>
                <a:gd name="T17" fmla="*/ 16 h 29"/>
                <a:gd name="T18" fmla="*/ 5 w 27"/>
                <a:gd name="T19" fmla="*/ 11 h 29"/>
                <a:gd name="T20" fmla="*/ 5 w 27"/>
                <a:gd name="T21" fmla="*/ 7 h 29"/>
                <a:gd name="T22" fmla="*/ 5 w 27"/>
                <a:gd name="T23" fmla="*/ 4 h 29"/>
                <a:gd name="T24" fmla="*/ 5 w 27"/>
                <a:gd name="T25" fmla="*/ 3 h 29"/>
                <a:gd name="T26" fmla="*/ 8 w 27"/>
                <a:gd name="T27" fmla="*/ 0 h 29"/>
                <a:gd name="T28" fmla="*/ 8 w 27"/>
                <a:gd name="T29" fmla="*/ 5 h 29"/>
                <a:gd name="T30" fmla="*/ 8 w 27"/>
                <a:gd name="T31" fmla="*/ 11 h 29"/>
                <a:gd name="T32" fmla="*/ 8 w 27"/>
                <a:gd name="T33" fmla="*/ 16 h 29"/>
                <a:gd name="T34" fmla="*/ 7 w 27"/>
                <a:gd name="T35" fmla="*/ 21 h 29"/>
                <a:gd name="T36" fmla="*/ 4 w 27"/>
                <a:gd name="T37" fmla="*/ 28 h 29"/>
                <a:gd name="T38" fmla="*/ 2 w 27"/>
                <a:gd name="T39" fmla="*/ 28 h 29"/>
                <a:gd name="T40" fmla="*/ 9 w 27"/>
                <a:gd name="T41" fmla="*/ 8 h 29"/>
                <a:gd name="T42" fmla="*/ 13 w 27"/>
                <a:gd name="T43" fmla="*/ 17 h 29"/>
                <a:gd name="T44" fmla="*/ 12 w 27"/>
                <a:gd name="T45" fmla="*/ 17 h 29"/>
                <a:gd name="T46" fmla="*/ 10 w 27"/>
                <a:gd name="T47" fmla="*/ 17 h 29"/>
                <a:gd name="T48" fmla="*/ 10 w 27"/>
                <a:gd name="T49" fmla="*/ 13 h 29"/>
                <a:gd name="T50" fmla="*/ 9 w 27"/>
                <a:gd name="T51" fmla="*/ 9 h 29"/>
                <a:gd name="T52" fmla="*/ 14 w 27"/>
                <a:gd name="T53" fmla="*/ 29 h 29"/>
                <a:gd name="T54" fmla="*/ 14 w 27"/>
                <a:gd name="T55" fmla="*/ 24 h 29"/>
                <a:gd name="T56" fmla="*/ 14 w 27"/>
                <a:gd name="T57" fmla="*/ 3 h 29"/>
                <a:gd name="T58" fmla="*/ 16 w 27"/>
                <a:gd name="T59" fmla="*/ 0 h 29"/>
                <a:gd name="T60" fmla="*/ 17 w 27"/>
                <a:gd name="T61" fmla="*/ 4 h 29"/>
                <a:gd name="T62" fmla="*/ 17 w 27"/>
                <a:gd name="T63" fmla="*/ 24 h 29"/>
                <a:gd name="T64" fmla="*/ 17 w 27"/>
                <a:gd name="T65" fmla="*/ 29 h 29"/>
                <a:gd name="T66" fmla="*/ 14 w 27"/>
                <a:gd name="T67" fmla="*/ 29 h 29"/>
                <a:gd name="T68" fmla="*/ 21 w 27"/>
                <a:gd name="T69" fmla="*/ 8 h 29"/>
                <a:gd name="T70" fmla="*/ 20 w 27"/>
                <a:gd name="T71" fmla="*/ 18 h 29"/>
                <a:gd name="T72" fmla="*/ 19 w 27"/>
                <a:gd name="T73" fmla="*/ 15 h 29"/>
                <a:gd name="T74" fmla="*/ 18 w 27"/>
                <a:gd name="T75" fmla="*/ 9 h 29"/>
                <a:gd name="T76" fmla="*/ 23 w 27"/>
                <a:gd name="T77" fmla="*/ 0 h 29"/>
                <a:gd name="T78" fmla="*/ 27 w 27"/>
                <a:gd name="T79" fmla="*/ 0 h 29"/>
                <a:gd name="T80" fmla="*/ 26 w 27"/>
                <a:gd name="T81" fmla="*/ 6 h 29"/>
                <a:gd name="T82" fmla="*/ 26 w 27"/>
                <a:gd name="T83" fmla="*/ 27 h 29"/>
                <a:gd name="T84" fmla="*/ 25 w 27"/>
                <a:gd name="T85" fmla="*/ 29 h 29"/>
                <a:gd name="T86" fmla="*/ 24 w 27"/>
                <a:gd name="T87" fmla="*/ 26 h 29"/>
                <a:gd name="T88" fmla="*/ 24 w 27"/>
                <a:gd name="T89" fmla="*/ 6 h 29"/>
                <a:gd name="T90" fmla="*/ 23 w 27"/>
                <a:gd name="T9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9">
                  <a:moveTo>
                    <a:pt x="0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2"/>
                    <a:pt x="1" y="11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7"/>
                    <a:pt x="1" y="17"/>
                    <a:pt x="0" y="17"/>
                  </a:cubicBezTo>
                  <a:close/>
                  <a:moveTo>
                    <a:pt x="0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3" y="26"/>
                    <a:pt x="4" y="24"/>
                    <a:pt x="4" y="23"/>
                  </a:cubicBezTo>
                  <a:cubicBezTo>
                    <a:pt x="5" y="21"/>
                    <a:pt x="5" y="20"/>
                    <a:pt x="5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8" y="20"/>
                    <a:pt x="7" y="21"/>
                  </a:cubicBezTo>
                  <a:cubicBezTo>
                    <a:pt x="7" y="22"/>
                    <a:pt x="7" y="24"/>
                    <a:pt x="6" y="25"/>
                  </a:cubicBezTo>
                  <a:cubicBezTo>
                    <a:pt x="6" y="26"/>
                    <a:pt x="5" y="27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lose/>
                  <a:moveTo>
                    <a:pt x="9" y="8"/>
                  </a:moveTo>
                  <a:cubicBezTo>
                    <a:pt x="10" y="8"/>
                    <a:pt x="11" y="8"/>
                    <a:pt x="12" y="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4" y="29"/>
                  </a:moveTo>
                  <a:cubicBezTo>
                    <a:pt x="14" y="28"/>
                    <a:pt x="14" y="27"/>
                    <a:pt x="14" y="26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5"/>
                    <a:pt x="17" y="26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9"/>
                  </a:cubicBezTo>
                  <a:close/>
                  <a:moveTo>
                    <a:pt x="18" y="8"/>
                  </a:moveTo>
                  <a:cubicBezTo>
                    <a:pt x="19" y="8"/>
                    <a:pt x="20" y="8"/>
                    <a:pt x="21" y="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19" y="15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2"/>
                    <a:pt x="19" y="11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23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6" y="1"/>
                    <a:pt x="26" y="2"/>
                    <a:pt x="26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6"/>
                    <a:pt x="26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4" y="29"/>
                    <a:pt x="23" y="29"/>
                  </a:cubicBezTo>
                  <a:cubicBezTo>
                    <a:pt x="23" y="28"/>
                    <a:pt x="24" y="27"/>
                    <a:pt x="24" y="26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4" y="3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Oval 916"/>
            <p:cNvSpPr>
              <a:spLocks noChangeArrowheads="1"/>
            </p:cNvSpPr>
            <p:nvPr/>
          </p:nvSpPr>
          <p:spPr bwMode="auto">
            <a:xfrm>
              <a:off x="2424" y="73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917"/>
            <p:cNvSpPr>
              <a:spLocks/>
            </p:cNvSpPr>
            <p:nvPr/>
          </p:nvSpPr>
          <p:spPr bwMode="auto">
            <a:xfrm>
              <a:off x="2423" y="738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Oval 918"/>
            <p:cNvSpPr>
              <a:spLocks noChangeArrowheads="1"/>
            </p:cNvSpPr>
            <p:nvPr/>
          </p:nvSpPr>
          <p:spPr bwMode="auto">
            <a:xfrm>
              <a:off x="1809" y="103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919"/>
            <p:cNvSpPr>
              <a:spLocks/>
            </p:cNvSpPr>
            <p:nvPr/>
          </p:nvSpPr>
          <p:spPr bwMode="auto">
            <a:xfrm>
              <a:off x="1807" y="1034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Oval 920"/>
            <p:cNvSpPr>
              <a:spLocks noChangeArrowheads="1"/>
            </p:cNvSpPr>
            <p:nvPr/>
          </p:nvSpPr>
          <p:spPr bwMode="auto">
            <a:xfrm>
              <a:off x="1231" y="137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921"/>
            <p:cNvSpPr>
              <a:spLocks/>
            </p:cNvSpPr>
            <p:nvPr/>
          </p:nvSpPr>
          <p:spPr bwMode="auto">
            <a:xfrm>
              <a:off x="1230" y="1375"/>
              <a:ext cx="15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2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2 h 11"/>
                <a:gd name="T24" fmla="*/ 6 w 11"/>
                <a:gd name="T25" fmla="*/ 2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Oval 922"/>
            <p:cNvSpPr>
              <a:spLocks noChangeArrowheads="1"/>
            </p:cNvSpPr>
            <p:nvPr/>
          </p:nvSpPr>
          <p:spPr bwMode="auto">
            <a:xfrm>
              <a:off x="1466" y="173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923"/>
            <p:cNvSpPr>
              <a:spLocks/>
            </p:cNvSpPr>
            <p:nvPr/>
          </p:nvSpPr>
          <p:spPr bwMode="auto">
            <a:xfrm>
              <a:off x="1466" y="1730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Oval 924"/>
            <p:cNvSpPr>
              <a:spLocks noChangeArrowheads="1"/>
            </p:cNvSpPr>
            <p:nvPr/>
          </p:nvSpPr>
          <p:spPr bwMode="auto">
            <a:xfrm>
              <a:off x="1329" y="224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925"/>
            <p:cNvSpPr>
              <a:spLocks/>
            </p:cNvSpPr>
            <p:nvPr/>
          </p:nvSpPr>
          <p:spPr bwMode="auto">
            <a:xfrm>
              <a:off x="1327" y="2240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Oval 926"/>
            <p:cNvSpPr>
              <a:spLocks noChangeArrowheads="1"/>
            </p:cNvSpPr>
            <p:nvPr/>
          </p:nvSpPr>
          <p:spPr bwMode="auto">
            <a:xfrm>
              <a:off x="1359" y="251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927"/>
            <p:cNvSpPr>
              <a:spLocks/>
            </p:cNvSpPr>
            <p:nvPr/>
          </p:nvSpPr>
          <p:spPr bwMode="auto">
            <a:xfrm>
              <a:off x="1359" y="2513"/>
              <a:ext cx="15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9 w 11"/>
                <a:gd name="T19" fmla="*/ 6 h 11"/>
                <a:gd name="T20" fmla="*/ 9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Oval 928"/>
            <p:cNvSpPr>
              <a:spLocks noChangeArrowheads="1"/>
            </p:cNvSpPr>
            <p:nvPr/>
          </p:nvSpPr>
          <p:spPr bwMode="auto">
            <a:xfrm>
              <a:off x="4589" y="71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929"/>
            <p:cNvSpPr>
              <a:spLocks/>
            </p:cNvSpPr>
            <p:nvPr/>
          </p:nvSpPr>
          <p:spPr bwMode="auto">
            <a:xfrm>
              <a:off x="4587" y="711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Oval 930"/>
            <p:cNvSpPr>
              <a:spLocks noChangeArrowheads="1"/>
            </p:cNvSpPr>
            <p:nvPr/>
          </p:nvSpPr>
          <p:spPr bwMode="auto">
            <a:xfrm>
              <a:off x="1637" y="131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931"/>
            <p:cNvSpPr>
              <a:spLocks/>
            </p:cNvSpPr>
            <p:nvPr/>
          </p:nvSpPr>
          <p:spPr bwMode="auto">
            <a:xfrm>
              <a:off x="1637" y="1311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Oval 932"/>
            <p:cNvSpPr>
              <a:spLocks noChangeArrowheads="1"/>
            </p:cNvSpPr>
            <p:nvPr/>
          </p:nvSpPr>
          <p:spPr bwMode="auto">
            <a:xfrm>
              <a:off x="2013" y="76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933"/>
            <p:cNvSpPr>
              <a:spLocks/>
            </p:cNvSpPr>
            <p:nvPr/>
          </p:nvSpPr>
          <p:spPr bwMode="auto">
            <a:xfrm>
              <a:off x="2013" y="765"/>
              <a:ext cx="15" cy="1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Oval 934"/>
            <p:cNvSpPr>
              <a:spLocks noChangeArrowheads="1"/>
            </p:cNvSpPr>
            <p:nvPr/>
          </p:nvSpPr>
          <p:spPr bwMode="auto">
            <a:xfrm>
              <a:off x="2109" y="138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935"/>
            <p:cNvSpPr>
              <a:spLocks/>
            </p:cNvSpPr>
            <p:nvPr/>
          </p:nvSpPr>
          <p:spPr bwMode="auto">
            <a:xfrm>
              <a:off x="2107" y="1383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0 h 11"/>
                <a:gd name="T8" fmla="*/ 6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0 h 11"/>
                <a:gd name="T28" fmla="*/ 6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Oval 936"/>
            <p:cNvSpPr>
              <a:spLocks noChangeArrowheads="1"/>
            </p:cNvSpPr>
            <p:nvPr/>
          </p:nvSpPr>
          <p:spPr bwMode="auto">
            <a:xfrm>
              <a:off x="3087" y="338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937"/>
            <p:cNvSpPr>
              <a:spLocks/>
            </p:cNvSpPr>
            <p:nvPr/>
          </p:nvSpPr>
          <p:spPr bwMode="auto">
            <a:xfrm>
              <a:off x="3087" y="3385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Oval 938"/>
            <p:cNvSpPr>
              <a:spLocks noChangeArrowheads="1"/>
            </p:cNvSpPr>
            <p:nvPr/>
          </p:nvSpPr>
          <p:spPr bwMode="auto">
            <a:xfrm>
              <a:off x="3292" y="314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939"/>
            <p:cNvSpPr>
              <a:spLocks/>
            </p:cNvSpPr>
            <p:nvPr/>
          </p:nvSpPr>
          <p:spPr bwMode="auto">
            <a:xfrm>
              <a:off x="3292" y="3142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9 h 11"/>
                <a:gd name="T16" fmla="*/ 5 w 11"/>
                <a:gd name="T17" fmla="*/ 9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3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Oval 940"/>
            <p:cNvSpPr>
              <a:spLocks noChangeArrowheads="1"/>
            </p:cNvSpPr>
            <p:nvPr/>
          </p:nvSpPr>
          <p:spPr bwMode="auto">
            <a:xfrm>
              <a:off x="3793" y="297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941"/>
            <p:cNvSpPr>
              <a:spLocks/>
            </p:cNvSpPr>
            <p:nvPr/>
          </p:nvSpPr>
          <p:spPr bwMode="auto">
            <a:xfrm>
              <a:off x="3793" y="2972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Oval 942"/>
            <p:cNvSpPr>
              <a:spLocks noChangeArrowheads="1"/>
            </p:cNvSpPr>
            <p:nvPr/>
          </p:nvSpPr>
          <p:spPr bwMode="auto">
            <a:xfrm>
              <a:off x="5607" y="131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943"/>
            <p:cNvSpPr>
              <a:spLocks/>
            </p:cNvSpPr>
            <p:nvPr/>
          </p:nvSpPr>
          <p:spPr bwMode="auto">
            <a:xfrm>
              <a:off x="5607" y="1310"/>
              <a:ext cx="15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9 w 11"/>
                <a:gd name="T19" fmla="*/ 5 h 11"/>
                <a:gd name="T20" fmla="*/ 9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3"/>
                    <a:pt x="7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Oval 944"/>
            <p:cNvSpPr>
              <a:spLocks noChangeArrowheads="1"/>
            </p:cNvSpPr>
            <p:nvPr/>
          </p:nvSpPr>
          <p:spPr bwMode="auto">
            <a:xfrm>
              <a:off x="4972" y="105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945"/>
            <p:cNvSpPr>
              <a:spLocks/>
            </p:cNvSpPr>
            <p:nvPr/>
          </p:nvSpPr>
          <p:spPr bwMode="auto">
            <a:xfrm>
              <a:off x="4972" y="1052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Oval 946"/>
            <p:cNvSpPr>
              <a:spLocks noChangeArrowheads="1"/>
            </p:cNvSpPr>
            <p:nvPr/>
          </p:nvSpPr>
          <p:spPr bwMode="auto">
            <a:xfrm>
              <a:off x="4211" y="1383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947"/>
            <p:cNvSpPr>
              <a:spLocks/>
            </p:cNvSpPr>
            <p:nvPr/>
          </p:nvSpPr>
          <p:spPr bwMode="auto">
            <a:xfrm>
              <a:off x="4211" y="1382"/>
              <a:ext cx="15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Oval 948"/>
            <p:cNvSpPr>
              <a:spLocks noChangeArrowheads="1"/>
            </p:cNvSpPr>
            <p:nvPr/>
          </p:nvSpPr>
          <p:spPr bwMode="auto">
            <a:xfrm>
              <a:off x="4528" y="133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949"/>
            <p:cNvSpPr>
              <a:spLocks/>
            </p:cNvSpPr>
            <p:nvPr/>
          </p:nvSpPr>
          <p:spPr bwMode="auto">
            <a:xfrm>
              <a:off x="4528" y="1337"/>
              <a:ext cx="16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Oval 950"/>
            <p:cNvSpPr>
              <a:spLocks noChangeArrowheads="1"/>
            </p:cNvSpPr>
            <p:nvPr/>
          </p:nvSpPr>
          <p:spPr bwMode="auto">
            <a:xfrm>
              <a:off x="2730" y="211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951"/>
            <p:cNvSpPr>
              <a:spLocks/>
            </p:cNvSpPr>
            <p:nvPr/>
          </p:nvSpPr>
          <p:spPr bwMode="auto">
            <a:xfrm>
              <a:off x="2729" y="2110"/>
              <a:ext cx="15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2 w 11"/>
                <a:gd name="T11" fmla="*/ 6 h 11"/>
                <a:gd name="T12" fmla="*/ 2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Oval 952"/>
            <p:cNvSpPr>
              <a:spLocks noChangeArrowheads="1"/>
            </p:cNvSpPr>
            <p:nvPr/>
          </p:nvSpPr>
          <p:spPr bwMode="auto">
            <a:xfrm>
              <a:off x="2383" y="2619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953"/>
            <p:cNvSpPr>
              <a:spLocks/>
            </p:cNvSpPr>
            <p:nvPr/>
          </p:nvSpPr>
          <p:spPr bwMode="auto">
            <a:xfrm>
              <a:off x="2382" y="2619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Oval 954"/>
            <p:cNvSpPr>
              <a:spLocks noChangeArrowheads="1"/>
            </p:cNvSpPr>
            <p:nvPr/>
          </p:nvSpPr>
          <p:spPr bwMode="auto">
            <a:xfrm>
              <a:off x="2778" y="169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955"/>
            <p:cNvSpPr>
              <a:spLocks/>
            </p:cNvSpPr>
            <p:nvPr/>
          </p:nvSpPr>
          <p:spPr bwMode="auto">
            <a:xfrm>
              <a:off x="2777" y="1692"/>
              <a:ext cx="17" cy="16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Oval 956"/>
            <p:cNvSpPr>
              <a:spLocks noChangeArrowheads="1"/>
            </p:cNvSpPr>
            <p:nvPr/>
          </p:nvSpPr>
          <p:spPr bwMode="auto">
            <a:xfrm>
              <a:off x="1964" y="176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957"/>
            <p:cNvSpPr>
              <a:spLocks/>
            </p:cNvSpPr>
            <p:nvPr/>
          </p:nvSpPr>
          <p:spPr bwMode="auto">
            <a:xfrm>
              <a:off x="1963" y="1761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Oval 958"/>
            <p:cNvSpPr>
              <a:spLocks noChangeArrowheads="1"/>
            </p:cNvSpPr>
            <p:nvPr/>
          </p:nvSpPr>
          <p:spPr bwMode="auto">
            <a:xfrm>
              <a:off x="3912" y="28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959"/>
            <p:cNvSpPr>
              <a:spLocks/>
            </p:cNvSpPr>
            <p:nvPr/>
          </p:nvSpPr>
          <p:spPr bwMode="auto">
            <a:xfrm>
              <a:off x="3912" y="2846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Oval 960"/>
            <p:cNvSpPr>
              <a:spLocks noChangeArrowheads="1"/>
            </p:cNvSpPr>
            <p:nvPr/>
          </p:nvSpPr>
          <p:spPr bwMode="auto">
            <a:xfrm>
              <a:off x="3993" y="291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961"/>
            <p:cNvSpPr>
              <a:spLocks/>
            </p:cNvSpPr>
            <p:nvPr/>
          </p:nvSpPr>
          <p:spPr bwMode="auto">
            <a:xfrm>
              <a:off x="3993" y="2913"/>
              <a:ext cx="15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Oval 962"/>
            <p:cNvSpPr>
              <a:spLocks noChangeArrowheads="1"/>
            </p:cNvSpPr>
            <p:nvPr/>
          </p:nvSpPr>
          <p:spPr bwMode="auto">
            <a:xfrm>
              <a:off x="3522" y="254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963"/>
            <p:cNvSpPr>
              <a:spLocks/>
            </p:cNvSpPr>
            <p:nvPr/>
          </p:nvSpPr>
          <p:spPr bwMode="auto">
            <a:xfrm>
              <a:off x="3520" y="2549"/>
              <a:ext cx="16" cy="15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0 h 11"/>
                <a:gd name="T8" fmla="*/ 6 w 11"/>
                <a:gd name="T9" fmla="*/ 1 h 11"/>
                <a:gd name="T10" fmla="*/ 2 w 11"/>
                <a:gd name="T11" fmla="*/ 5 h 11"/>
                <a:gd name="T12" fmla="*/ 2 w 11"/>
                <a:gd name="T13" fmla="*/ 5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0 h 11"/>
                <a:gd name="T28" fmla="*/ 6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Oval 964"/>
            <p:cNvSpPr>
              <a:spLocks noChangeArrowheads="1"/>
            </p:cNvSpPr>
            <p:nvPr/>
          </p:nvSpPr>
          <p:spPr bwMode="auto">
            <a:xfrm>
              <a:off x="3318" y="155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965"/>
            <p:cNvSpPr>
              <a:spLocks/>
            </p:cNvSpPr>
            <p:nvPr/>
          </p:nvSpPr>
          <p:spPr bwMode="auto">
            <a:xfrm>
              <a:off x="3316" y="1553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0 h 11"/>
                <a:gd name="T8" fmla="*/ 6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6 w 11"/>
                <a:gd name="T15" fmla="*/ 9 h 11"/>
                <a:gd name="T16" fmla="*/ 6 w 11"/>
                <a:gd name="T17" fmla="*/ 9 h 11"/>
                <a:gd name="T18" fmla="*/ 10 w 11"/>
                <a:gd name="T19" fmla="*/ 5 h 11"/>
                <a:gd name="T20" fmla="*/ 10 w 11"/>
                <a:gd name="T21" fmla="*/ 5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0 h 11"/>
                <a:gd name="T28" fmla="*/ 6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3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Oval 966"/>
            <p:cNvSpPr>
              <a:spLocks noChangeArrowheads="1"/>
            </p:cNvSpPr>
            <p:nvPr/>
          </p:nvSpPr>
          <p:spPr bwMode="auto">
            <a:xfrm>
              <a:off x="2962" y="2038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967"/>
            <p:cNvSpPr>
              <a:spLocks/>
            </p:cNvSpPr>
            <p:nvPr/>
          </p:nvSpPr>
          <p:spPr bwMode="auto">
            <a:xfrm>
              <a:off x="2961" y="2038"/>
              <a:ext cx="16" cy="15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0 h 11"/>
                <a:gd name="T8" fmla="*/ 6 w 11"/>
                <a:gd name="T9" fmla="*/ 1 h 11"/>
                <a:gd name="T10" fmla="*/ 2 w 11"/>
                <a:gd name="T11" fmla="*/ 5 h 11"/>
                <a:gd name="T12" fmla="*/ 2 w 11"/>
                <a:gd name="T13" fmla="*/ 5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0 h 11"/>
                <a:gd name="T28" fmla="*/ 6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Oval 968"/>
            <p:cNvSpPr>
              <a:spLocks noChangeArrowheads="1"/>
            </p:cNvSpPr>
            <p:nvPr/>
          </p:nvSpPr>
          <p:spPr bwMode="auto">
            <a:xfrm>
              <a:off x="3185" y="236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969"/>
            <p:cNvSpPr>
              <a:spLocks/>
            </p:cNvSpPr>
            <p:nvPr/>
          </p:nvSpPr>
          <p:spPr bwMode="auto">
            <a:xfrm>
              <a:off x="3183" y="2365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Oval 970"/>
            <p:cNvSpPr>
              <a:spLocks noChangeArrowheads="1"/>
            </p:cNvSpPr>
            <p:nvPr/>
          </p:nvSpPr>
          <p:spPr bwMode="auto">
            <a:xfrm>
              <a:off x="3343" y="228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971"/>
            <p:cNvSpPr>
              <a:spLocks/>
            </p:cNvSpPr>
            <p:nvPr/>
          </p:nvSpPr>
          <p:spPr bwMode="auto">
            <a:xfrm>
              <a:off x="3342" y="2284"/>
              <a:ext cx="15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Oval 972"/>
            <p:cNvSpPr>
              <a:spLocks noChangeArrowheads="1"/>
            </p:cNvSpPr>
            <p:nvPr/>
          </p:nvSpPr>
          <p:spPr bwMode="auto">
            <a:xfrm>
              <a:off x="2862" y="251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973"/>
            <p:cNvSpPr>
              <a:spLocks/>
            </p:cNvSpPr>
            <p:nvPr/>
          </p:nvSpPr>
          <p:spPr bwMode="auto">
            <a:xfrm>
              <a:off x="2860" y="2515"/>
              <a:ext cx="17" cy="15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8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Oval 974"/>
            <p:cNvSpPr>
              <a:spLocks noChangeArrowheads="1"/>
            </p:cNvSpPr>
            <p:nvPr/>
          </p:nvSpPr>
          <p:spPr bwMode="auto">
            <a:xfrm>
              <a:off x="3047" y="312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975"/>
            <p:cNvSpPr>
              <a:spLocks/>
            </p:cNvSpPr>
            <p:nvPr/>
          </p:nvSpPr>
          <p:spPr bwMode="auto">
            <a:xfrm>
              <a:off x="3047" y="3128"/>
              <a:ext cx="16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Oval 976"/>
            <p:cNvSpPr>
              <a:spLocks noChangeArrowheads="1"/>
            </p:cNvSpPr>
            <p:nvPr/>
          </p:nvSpPr>
          <p:spPr bwMode="auto">
            <a:xfrm>
              <a:off x="4907" y="30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977"/>
            <p:cNvSpPr>
              <a:spLocks/>
            </p:cNvSpPr>
            <p:nvPr/>
          </p:nvSpPr>
          <p:spPr bwMode="auto">
            <a:xfrm>
              <a:off x="4907" y="307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Oval 978"/>
            <p:cNvSpPr>
              <a:spLocks noChangeArrowheads="1"/>
            </p:cNvSpPr>
            <p:nvPr/>
          </p:nvSpPr>
          <p:spPr bwMode="auto">
            <a:xfrm>
              <a:off x="2211" y="171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979"/>
            <p:cNvSpPr>
              <a:spLocks/>
            </p:cNvSpPr>
            <p:nvPr/>
          </p:nvSpPr>
          <p:spPr bwMode="auto">
            <a:xfrm>
              <a:off x="2209" y="1715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1 h 11"/>
                <a:gd name="T8" fmla="*/ 6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1 h 11"/>
                <a:gd name="T28" fmla="*/ 6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Oval 980"/>
            <p:cNvSpPr>
              <a:spLocks noChangeArrowheads="1"/>
            </p:cNvSpPr>
            <p:nvPr/>
          </p:nvSpPr>
          <p:spPr bwMode="auto">
            <a:xfrm>
              <a:off x="1684" y="236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981"/>
            <p:cNvSpPr>
              <a:spLocks/>
            </p:cNvSpPr>
            <p:nvPr/>
          </p:nvSpPr>
          <p:spPr bwMode="auto">
            <a:xfrm>
              <a:off x="1684" y="2366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8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Oval 982"/>
            <p:cNvSpPr>
              <a:spLocks noChangeArrowheads="1"/>
            </p:cNvSpPr>
            <p:nvPr/>
          </p:nvSpPr>
          <p:spPr bwMode="auto">
            <a:xfrm>
              <a:off x="2843" y="301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983"/>
            <p:cNvSpPr>
              <a:spLocks/>
            </p:cNvSpPr>
            <p:nvPr/>
          </p:nvSpPr>
          <p:spPr bwMode="auto">
            <a:xfrm>
              <a:off x="2842" y="3017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Oval 984"/>
            <p:cNvSpPr>
              <a:spLocks noChangeArrowheads="1"/>
            </p:cNvSpPr>
            <p:nvPr/>
          </p:nvSpPr>
          <p:spPr bwMode="auto">
            <a:xfrm>
              <a:off x="3121" y="270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985"/>
            <p:cNvSpPr>
              <a:spLocks/>
            </p:cNvSpPr>
            <p:nvPr/>
          </p:nvSpPr>
          <p:spPr bwMode="auto">
            <a:xfrm>
              <a:off x="3121" y="2700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9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986"/>
            <p:cNvSpPr>
              <a:spLocks noEditPoints="1"/>
            </p:cNvSpPr>
            <p:nvPr/>
          </p:nvSpPr>
          <p:spPr bwMode="auto">
            <a:xfrm>
              <a:off x="2710" y="1685"/>
              <a:ext cx="30" cy="31"/>
            </a:xfrm>
            <a:custGeom>
              <a:avLst/>
              <a:gdLst>
                <a:gd name="T0" fmla="*/ 4 w 21"/>
                <a:gd name="T1" fmla="*/ 1 h 22"/>
                <a:gd name="T2" fmla="*/ 7 w 21"/>
                <a:gd name="T3" fmla="*/ 3 h 22"/>
                <a:gd name="T4" fmla="*/ 11 w 21"/>
                <a:gd name="T5" fmla="*/ 3 h 22"/>
                <a:gd name="T6" fmla="*/ 2 w 21"/>
                <a:gd name="T7" fmla="*/ 5 h 22"/>
                <a:gd name="T8" fmla="*/ 1 w 21"/>
                <a:gd name="T9" fmla="*/ 4 h 22"/>
                <a:gd name="T10" fmla="*/ 6 w 21"/>
                <a:gd name="T11" fmla="*/ 14 h 22"/>
                <a:gd name="T12" fmla="*/ 2 w 21"/>
                <a:gd name="T13" fmla="*/ 13 h 22"/>
                <a:gd name="T14" fmla="*/ 3 w 21"/>
                <a:gd name="T15" fmla="*/ 11 h 22"/>
                <a:gd name="T16" fmla="*/ 9 w 21"/>
                <a:gd name="T17" fmla="*/ 12 h 22"/>
                <a:gd name="T18" fmla="*/ 7 w 21"/>
                <a:gd name="T19" fmla="*/ 14 h 22"/>
                <a:gd name="T20" fmla="*/ 10 w 21"/>
                <a:gd name="T21" fmla="*/ 15 h 22"/>
                <a:gd name="T22" fmla="*/ 10 w 21"/>
                <a:gd name="T23" fmla="*/ 16 h 22"/>
                <a:gd name="T24" fmla="*/ 6 w 21"/>
                <a:gd name="T25" fmla="*/ 19 h 22"/>
                <a:gd name="T26" fmla="*/ 3 w 21"/>
                <a:gd name="T27" fmla="*/ 22 h 22"/>
                <a:gd name="T28" fmla="*/ 4 w 21"/>
                <a:gd name="T29" fmla="*/ 20 h 22"/>
                <a:gd name="T30" fmla="*/ 5 w 21"/>
                <a:gd name="T31" fmla="*/ 17 h 22"/>
                <a:gd name="T32" fmla="*/ 0 w 21"/>
                <a:gd name="T33" fmla="*/ 18 h 22"/>
                <a:gd name="T34" fmla="*/ 5 w 21"/>
                <a:gd name="T35" fmla="*/ 16 h 22"/>
                <a:gd name="T36" fmla="*/ 5 w 21"/>
                <a:gd name="T37" fmla="*/ 14 h 22"/>
                <a:gd name="T38" fmla="*/ 3 w 21"/>
                <a:gd name="T39" fmla="*/ 6 h 22"/>
                <a:gd name="T40" fmla="*/ 9 w 21"/>
                <a:gd name="T41" fmla="*/ 6 h 22"/>
                <a:gd name="T42" fmla="*/ 9 w 21"/>
                <a:gd name="T43" fmla="*/ 9 h 22"/>
                <a:gd name="T44" fmla="*/ 9 w 21"/>
                <a:gd name="T45" fmla="*/ 10 h 22"/>
                <a:gd name="T46" fmla="*/ 3 w 21"/>
                <a:gd name="T47" fmla="*/ 10 h 22"/>
                <a:gd name="T48" fmla="*/ 1 w 21"/>
                <a:gd name="T49" fmla="*/ 10 h 22"/>
                <a:gd name="T50" fmla="*/ 2 w 21"/>
                <a:gd name="T51" fmla="*/ 9 h 22"/>
                <a:gd name="T52" fmla="*/ 1 w 21"/>
                <a:gd name="T53" fmla="*/ 7 h 22"/>
                <a:gd name="T54" fmla="*/ 3 w 21"/>
                <a:gd name="T55" fmla="*/ 9 h 22"/>
                <a:gd name="T56" fmla="*/ 3 w 21"/>
                <a:gd name="T57" fmla="*/ 7 h 22"/>
                <a:gd name="T58" fmla="*/ 12 w 21"/>
                <a:gd name="T59" fmla="*/ 19 h 22"/>
                <a:gd name="T60" fmla="*/ 13 w 21"/>
                <a:gd name="T61" fmla="*/ 14 h 22"/>
                <a:gd name="T62" fmla="*/ 13 w 21"/>
                <a:gd name="T63" fmla="*/ 10 h 22"/>
                <a:gd name="T64" fmla="*/ 14 w 21"/>
                <a:gd name="T65" fmla="*/ 13 h 22"/>
                <a:gd name="T66" fmla="*/ 17 w 21"/>
                <a:gd name="T67" fmla="*/ 10 h 22"/>
                <a:gd name="T68" fmla="*/ 13 w 21"/>
                <a:gd name="T69" fmla="*/ 7 h 22"/>
                <a:gd name="T70" fmla="*/ 11 w 21"/>
                <a:gd name="T71" fmla="*/ 11 h 22"/>
                <a:gd name="T72" fmla="*/ 10 w 21"/>
                <a:gd name="T73" fmla="*/ 9 h 22"/>
                <a:gd name="T74" fmla="*/ 12 w 21"/>
                <a:gd name="T75" fmla="*/ 4 h 22"/>
                <a:gd name="T76" fmla="*/ 13 w 21"/>
                <a:gd name="T77" fmla="*/ 0 h 22"/>
                <a:gd name="T78" fmla="*/ 15 w 21"/>
                <a:gd name="T79" fmla="*/ 1 h 22"/>
                <a:gd name="T80" fmla="*/ 14 w 21"/>
                <a:gd name="T81" fmla="*/ 5 h 22"/>
                <a:gd name="T82" fmla="*/ 21 w 21"/>
                <a:gd name="T83" fmla="*/ 6 h 22"/>
                <a:gd name="T84" fmla="*/ 18 w 21"/>
                <a:gd name="T85" fmla="*/ 7 h 22"/>
                <a:gd name="T86" fmla="*/ 17 w 21"/>
                <a:gd name="T87" fmla="*/ 14 h 22"/>
                <a:gd name="T88" fmla="*/ 18 w 21"/>
                <a:gd name="T89" fmla="*/ 18 h 22"/>
                <a:gd name="T90" fmla="*/ 20 w 21"/>
                <a:gd name="T91" fmla="*/ 21 h 22"/>
                <a:gd name="T92" fmla="*/ 15 w 21"/>
                <a:gd name="T93" fmla="*/ 17 h 22"/>
                <a:gd name="T94" fmla="*/ 9 w 21"/>
                <a:gd name="T9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2">
                  <a:moveTo>
                    <a:pt x="6" y="4"/>
                  </a:moveTo>
                  <a:cubicBezTo>
                    <a:pt x="6" y="3"/>
                    <a:pt x="5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4" y="22"/>
                    <a:pt x="3" y="22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1" y="6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3" y="7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8" y="21"/>
                  </a:moveTo>
                  <a:cubicBezTo>
                    <a:pt x="8" y="20"/>
                    <a:pt x="9" y="20"/>
                    <a:pt x="10" y="20"/>
                  </a:cubicBezTo>
                  <a:cubicBezTo>
                    <a:pt x="10" y="20"/>
                    <a:pt x="11" y="19"/>
                    <a:pt x="12" y="19"/>
                  </a:cubicBezTo>
                  <a:cubicBezTo>
                    <a:pt x="13" y="18"/>
                    <a:pt x="13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6" y="14"/>
                    <a:pt x="16" y="13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2" y="8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7"/>
                    <a:pt x="12" y="7"/>
                    <a:pt x="12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4" y="2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7" y="17"/>
                    <a:pt x="17" y="17"/>
                  </a:cubicBezTo>
                  <a:cubicBezTo>
                    <a:pt x="17" y="17"/>
                    <a:pt x="17" y="18"/>
                    <a:pt x="18" y="18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8" y="20"/>
                    <a:pt x="17" y="19"/>
                  </a:cubicBezTo>
                  <a:cubicBezTo>
                    <a:pt x="17" y="19"/>
                    <a:pt x="16" y="18"/>
                    <a:pt x="15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1" y="21"/>
                    <a:pt x="10" y="21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987"/>
            <p:cNvSpPr>
              <a:spLocks noEditPoints="1"/>
            </p:cNvSpPr>
            <p:nvPr/>
          </p:nvSpPr>
          <p:spPr bwMode="auto">
            <a:xfrm>
              <a:off x="2744" y="1685"/>
              <a:ext cx="30" cy="30"/>
            </a:xfrm>
            <a:custGeom>
              <a:avLst/>
              <a:gdLst>
                <a:gd name="T0" fmla="*/ 1 w 21"/>
                <a:gd name="T1" fmla="*/ 19 h 21"/>
                <a:gd name="T2" fmla="*/ 3 w 21"/>
                <a:gd name="T3" fmla="*/ 14 h 21"/>
                <a:gd name="T4" fmla="*/ 4 w 21"/>
                <a:gd name="T5" fmla="*/ 9 h 21"/>
                <a:gd name="T6" fmla="*/ 4 w 21"/>
                <a:gd name="T7" fmla="*/ 3 h 21"/>
                <a:gd name="T8" fmla="*/ 4 w 21"/>
                <a:gd name="T9" fmla="*/ 2 h 21"/>
                <a:gd name="T10" fmla="*/ 6 w 21"/>
                <a:gd name="T11" fmla="*/ 1 h 21"/>
                <a:gd name="T12" fmla="*/ 6 w 21"/>
                <a:gd name="T13" fmla="*/ 2 h 21"/>
                <a:gd name="T14" fmla="*/ 5 w 21"/>
                <a:gd name="T15" fmla="*/ 3 h 21"/>
                <a:gd name="T16" fmla="*/ 5 w 21"/>
                <a:gd name="T17" fmla="*/ 8 h 21"/>
                <a:gd name="T18" fmla="*/ 8 w 21"/>
                <a:gd name="T19" fmla="*/ 5 h 21"/>
                <a:gd name="T20" fmla="*/ 9 w 21"/>
                <a:gd name="T21" fmla="*/ 6 h 21"/>
                <a:gd name="T22" fmla="*/ 8 w 21"/>
                <a:gd name="T23" fmla="*/ 7 h 21"/>
                <a:gd name="T24" fmla="*/ 6 w 21"/>
                <a:gd name="T25" fmla="*/ 9 h 21"/>
                <a:gd name="T26" fmla="*/ 5 w 21"/>
                <a:gd name="T27" fmla="*/ 13 h 21"/>
                <a:gd name="T28" fmla="*/ 9 w 21"/>
                <a:gd name="T29" fmla="*/ 17 h 21"/>
                <a:gd name="T30" fmla="*/ 6 w 21"/>
                <a:gd name="T31" fmla="*/ 16 h 21"/>
                <a:gd name="T32" fmla="*/ 4 w 21"/>
                <a:gd name="T33" fmla="*/ 17 h 21"/>
                <a:gd name="T34" fmla="*/ 1 w 21"/>
                <a:gd name="T35" fmla="*/ 21 h 21"/>
                <a:gd name="T36" fmla="*/ 0 w 21"/>
                <a:gd name="T37" fmla="*/ 21 h 21"/>
                <a:gd name="T38" fmla="*/ 11 w 21"/>
                <a:gd name="T39" fmla="*/ 3 h 21"/>
                <a:gd name="T40" fmla="*/ 13 w 21"/>
                <a:gd name="T41" fmla="*/ 2 h 21"/>
                <a:gd name="T42" fmla="*/ 13 w 21"/>
                <a:gd name="T43" fmla="*/ 0 h 21"/>
                <a:gd name="T44" fmla="*/ 15 w 21"/>
                <a:gd name="T45" fmla="*/ 1 h 21"/>
                <a:gd name="T46" fmla="*/ 14 w 21"/>
                <a:gd name="T47" fmla="*/ 2 h 21"/>
                <a:gd name="T48" fmla="*/ 18 w 21"/>
                <a:gd name="T49" fmla="*/ 3 h 21"/>
                <a:gd name="T50" fmla="*/ 19 w 21"/>
                <a:gd name="T51" fmla="*/ 4 h 21"/>
                <a:gd name="T52" fmla="*/ 19 w 21"/>
                <a:gd name="T53" fmla="*/ 5 h 21"/>
                <a:gd name="T54" fmla="*/ 19 w 21"/>
                <a:gd name="T55" fmla="*/ 10 h 21"/>
                <a:gd name="T56" fmla="*/ 19 w 21"/>
                <a:gd name="T57" fmla="*/ 11 h 21"/>
                <a:gd name="T58" fmla="*/ 11 w 21"/>
                <a:gd name="T59" fmla="*/ 11 h 21"/>
                <a:gd name="T60" fmla="*/ 9 w 21"/>
                <a:gd name="T61" fmla="*/ 11 h 21"/>
                <a:gd name="T62" fmla="*/ 9 w 21"/>
                <a:gd name="T63" fmla="*/ 9 h 21"/>
                <a:gd name="T64" fmla="*/ 9 w 21"/>
                <a:gd name="T65" fmla="*/ 4 h 21"/>
                <a:gd name="T66" fmla="*/ 9 w 21"/>
                <a:gd name="T67" fmla="*/ 3 h 21"/>
                <a:gd name="T68" fmla="*/ 18 w 21"/>
                <a:gd name="T69" fmla="*/ 8 h 21"/>
                <a:gd name="T70" fmla="*/ 10 w 21"/>
                <a:gd name="T71" fmla="*/ 10 h 21"/>
                <a:gd name="T72" fmla="*/ 18 w 21"/>
                <a:gd name="T73" fmla="*/ 4 h 21"/>
                <a:gd name="T74" fmla="*/ 10 w 21"/>
                <a:gd name="T75" fmla="*/ 7 h 21"/>
                <a:gd name="T76" fmla="*/ 18 w 21"/>
                <a:gd name="T77" fmla="*/ 4 h 21"/>
                <a:gd name="T78" fmla="*/ 1 w 21"/>
                <a:gd name="T79" fmla="*/ 10 h 21"/>
                <a:gd name="T80" fmla="*/ 1 w 21"/>
                <a:gd name="T81" fmla="*/ 6 h 21"/>
                <a:gd name="T82" fmla="*/ 2 w 21"/>
                <a:gd name="T83" fmla="*/ 6 h 21"/>
                <a:gd name="T84" fmla="*/ 3 w 21"/>
                <a:gd name="T85" fmla="*/ 6 h 21"/>
                <a:gd name="T86" fmla="*/ 2 w 21"/>
                <a:gd name="T87" fmla="*/ 7 h 21"/>
                <a:gd name="T88" fmla="*/ 2 w 21"/>
                <a:gd name="T89" fmla="*/ 10 h 21"/>
                <a:gd name="T90" fmla="*/ 2 w 21"/>
                <a:gd name="T91" fmla="*/ 12 h 21"/>
                <a:gd name="T92" fmla="*/ 14 w 21"/>
                <a:gd name="T93" fmla="*/ 20 h 21"/>
                <a:gd name="T94" fmla="*/ 11 w 21"/>
                <a:gd name="T95" fmla="*/ 17 h 21"/>
                <a:gd name="T96" fmla="*/ 9 w 21"/>
                <a:gd name="T97" fmla="*/ 16 h 21"/>
                <a:gd name="T98" fmla="*/ 14 w 21"/>
                <a:gd name="T99" fmla="*/ 16 h 21"/>
                <a:gd name="T100" fmla="*/ 10 w 21"/>
                <a:gd name="T101" fmla="*/ 14 h 21"/>
                <a:gd name="T102" fmla="*/ 8 w 21"/>
                <a:gd name="T103" fmla="*/ 13 h 21"/>
                <a:gd name="T104" fmla="*/ 19 w 21"/>
                <a:gd name="T105" fmla="*/ 13 h 21"/>
                <a:gd name="T106" fmla="*/ 20 w 21"/>
                <a:gd name="T107" fmla="*/ 14 h 21"/>
                <a:gd name="T108" fmla="*/ 15 w 21"/>
                <a:gd name="T109" fmla="*/ 14 h 21"/>
                <a:gd name="T110" fmla="*/ 18 w 21"/>
                <a:gd name="T111" fmla="*/ 16 h 21"/>
                <a:gd name="T112" fmla="*/ 20 w 21"/>
                <a:gd name="T113" fmla="*/ 18 h 21"/>
                <a:gd name="T114" fmla="*/ 15 w 21"/>
                <a:gd name="T115" fmla="*/ 17 h 21"/>
                <a:gd name="T116" fmla="*/ 19 w 21"/>
                <a:gd name="T117" fmla="*/ 20 h 21"/>
                <a:gd name="T118" fmla="*/ 21 w 21"/>
                <a:gd name="T119" fmla="*/ 21 h 21"/>
                <a:gd name="T120" fmla="*/ 9 w 21"/>
                <a:gd name="T121" fmla="*/ 21 h 21"/>
                <a:gd name="T122" fmla="*/ 7 w 21"/>
                <a:gd name="T123" fmla="*/ 20 h 21"/>
                <a:gd name="T124" fmla="*/ 14 w 21"/>
                <a:gd name="T1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" h="21">
                  <a:moveTo>
                    <a:pt x="0" y="21"/>
                  </a:moveTo>
                  <a:cubicBezTo>
                    <a:pt x="0" y="20"/>
                    <a:pt x="1" y="20"/>
                    <a:pt x="1" y="19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2"/>
                    <a:pt x="5" y="13"/>
                  </a:cubicBezTo>
                  <a:cubicBezTo>
                    <a:pt x="6" y="14"/>
                    <a:pt x="7" y="15"/>
                    <a:pt x="7" y="16"/>
                  </a:cubicBezTo>
                  <a:cubicBezTo>
                    <a:pt x="8" y="16"/>
                    <a:pt x="8" y="16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8"/>
                    <a:pt x="7" y="17"/>
                    <a:pt x="6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7"/>
                    <a:pt x="3" y="18"/>
                    <a:pt x="3" y="19"/>
                  </a:cubicBezTo>
                  <a:cubicBezTo>
                    <a:pt x="3" y="20"/>
                    <a:pt x="2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lose/>
                  <a:moveTo>
                    <a:pt x="9" y="3"/>
                  </a:moveTo>
                  <a:cubicBezTo>
                    <a:pt x="10" y="3"/>
                    <a:pt x="10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8" y="10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8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0" y="12"/>
                  </a:moveTo>
                  <a:cubicBezTo>
                    <a:pt x="0" y="11"/>
                    <a:pt x="0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1"/>
                    <a:pt x="0" y="12"/>
                  </a:cubicBezTo>
                  <a:close/>
                  <a:moveTo>
                    <a:pt x="14" y="20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8" y="17"/>
                    <a:pt x="18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14" y="20"/>
                    <a:pt x="14" y="20"/>
                    <a:pt x="14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988"/>
            <p:cNvSpPr>
              <a:spLocks noEditPoints="1"/>
            </p:cNvSpPr>
            <p:nvPr/>
          </p:nvSpPr>
          <p:spPr bwMode="auto">
            <a:xfrm>
              <a:off x="1980" y="1760"/>
              <a:ext cx="30" cy="25"/>
            </a:xfrm>
            <a:custGeom>
              <a:avLst/>
              <a:gdLst>
                <a:gd name="T0" fmla="*/ 5 w 21"/>
                <a:gd name="T1" fmla="*/ 17 h 18"/>
                <a:gd name="T2" fmla="*/ 5 w 21"/>
                <a:gd name="T3" fmla="*/ 2 h 18"/>
                <a:gd name="T4" fmla="*/ 5 w 21"/>
                <a:gd name="T5" fmla="*/ 1 h 18"/>
                <a:gd name="T6" fmla="*/ 5 w 21"/>
                <a:gd name="T7" fmla="*/ 0 h 18"/>
                <a:gd name="T8" fmla="*/ 5 w 21"/>
                <a:gd name="T9" fmla="*/ 0 h 18"/>
                <a:gd name="T10" fmla="*/ 5 w 21"/>
                <a:gd name="T11" fmla="*/ 0 h 18"/>
                <a:gd name="T12" fmla="*/ 6 w 21"/>
                <a:gd name="T13" fmla="*/ 0 h 18"/>
                <a:gd name="T14" fmla="*/ 7 w 21"/>
                <a:gd name="T15" fmla="*/ 0 h 18"/>
                <a:gd name="T16" fmla="*/ 15 w 21"/>
                <a:gd name="T17" fmla="*/ 0 h 18"/>
                <a:gd name="T18" fmla="*/ 16 w 21"/>
                <a:gd name="T19" fmla="*/ 0 h 18"/>
                <a:gd name="T20" fmla="*/ 16 w 21"/>
                <a:gd name="T21" fmla="*/ 0 h 18"/>
                <a:gd name="T22" fmla="*/ 17 w 21"/>
                <a:gd name="T23" fmla="*/ 0 h 18"/>
                <a:gd name="T24" fmla="*/ 17 w 21"/>
                <a:gd name="T25" fmla="*/ 0 h 18"/>
                <a:gd name="T26" fmla="*/ 17 w 21"/>
                <a:gd name="T27" fmla="*/ 1 h 18"/>
                <a:gd name="T28" fmla="*/ 17 w 21"/>
                <a:gd name="T29" fmla="*/ 2 h 18"/>
                <a:gd name="T30" fmla="*/ 17 w 21"/>
                <a:gd name="T31" fmla="*/ 17 h 18"/>
                <a:gd name="T32" fmla="*/ 19 w 21"/>
                <a:gd name="T33" fmla="*/ 17 h 18"/>
                <a:gd name="T34" fmla="*/ 21 w 21"/>
                <a:gd name="T35" fmla="*/ 17 h 18"/>
                <a:gd name="T36" fmla="*/ 21 w 21"/>
                <a:gd name="T37" fmla="*/ 18 h 18"/>
                <a:gd name="T38" fmla="*/ 19 w 21"/>
                <a:gd name="T39" fmla="*/ 18 h 18"/>
                <a:gd name="T40" fmla="*/ 2 w 21"/>
                <a:gd name="T41" fmla="*/ 18 h 18"/>
                <a:gd name="T42" fmla="*/ 0 w 21"/>
                <a:gd name="T43" fmla="*/ 18 h 18"/>
                <a:gd name="T44" fmla="*/ 0 w 21"/>
                <a:gd name="T45" fmla="*/ 17 h 18"/>
                <a:gd name="T46" fmla="*/ 2 w 21"/>
                <a:gd name="T47" fmla="*/ 17 h 18"/>
                <a:gd name="T48" fmla="*/ 5 w 21"/>
                <a:gd name="T49" fmla="*/ 17 h 18"/>
                <a:gd name="T50" fmla="*/ 16 w 21"/>
                <a:gd name="T51" fmla="*/ 17 h 18"/>
                <a:gd name="T52" fmla="*/ 16 w 21"/>
                <a:gd name="T53" fmla="*/ 12 h 18"/>
                <a:gd name="T54" fmla="*/ 6 w 21"/>
                <a:gd name="T55" fmla="*/ 12 h 18"/>
                <a:gd name="T56" fmla="*/ 6 w 21"/>
                <a:gd name="T57" fmla="*/ 17 h 18"/>
                <a:gd name="T58" fmla="*/ 16 w 21"/>
                <a:gd name="T59" fmla="*/ 17 h 18"/>
                <a:gd name="T60" fmla="*/ 16 w 21"/>
                <a:gd name="T61" fmla="*/ 11 h 18"/>
                <a:gd name="T62" fmla="*/ 16 w 21"/>
                <a:gd name="T63" fmla="*/ 7 h 18"/>
                <a:gd name="T64" fmla="*/ 6 w 21"/>
                <a:gd name="T65" fmla="*/ 7 h 18"/>
                <a:gd name="T66" fmla="*/ 6 w 21"/>
                <a:gd name="T67" fmla="*/ 11 h 18"/>
                <a:gd name="T68" fmla="*/ 16 w 21"/>
                <a:gd name="T69" fmla="*/ 11 h 18"/>
                <a:gd name="T70" fmla="*/ 6 w 21"/>
                <a:gd name="T71" fmla="*/ 6 h 18"/>
                <a:gd name="T72" fmla="*/ 16 w 21"/>
                <a:gd name="T73" fmla="*/ 6 h 18"/>
                <a:gd name="T74" fmla="*/ 16 w 21"/>
                <a:gd name="T75" fmla="*/ 1 h 18"/>
                <a:gd name="T76" fmla="*/ 6 w 21"/>
                <a:gd name="T77" fmla="*/ 1 h 18"/>
                <a:gd name="T78" fmla="*/ 6 w 21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18">
                  <a:moveTo>
                    <a:pt x="5" y="1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6" y="17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1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989"/>
            <p:cNvSpPr>
              <a:spLocks/>
            </p:cNvSpPr>
            <p:nvPr/>
          </p:nvSpPr>
          <p:spPr bwMode="auto">
            <a:xfrm>
              <a:off x="2014" y="1757"/>
              <a:ext cx="30" cy="31"/>
            </a:xfrm>
            <a:custGeom>
              <a:avLst/>
              <a:gdLst>
                <a:gd name="T0" fmla="*/ 0 w 21"/>
                <a:gd name="T1" fmla="*/ 19 h 22"/>
                <a:gd name="T2" fmla="*/ 3 w 21"/>
                <a:gd name="T3" fmla="*/ 17 h 22"/>
                <a:gd name="T4" fmla="*/ 6 w 21"/>
                <a:gd name="T5" fmla="*/ 14 h 22"/>
                <a:gd name="T6" fmla="*/ 9 w 21"/>
                <a:gd name="T7" fmla="*/ 11 h 22"/>
                <a:gd name="T8" fmla="*/ 4 w 21"/>
                <a:gd name="T9" fmla="*/ 11 h 22"/>
                <a:gd name="T10" fmla="*/ 2 w 21"/>
                <a:gd name="T11" fmla="*/ 11 h 22"/>
                <a:gd name="T12" fmla="*/ 2 w 21"/>
                <a:gd name="T13" fmla="*/ 9 h 22"/>
                <a:gd name="T14" fmla="*/ 4 w 21"/>
                <a:gd name="T15" fmla="*/ 9 h 22"/>
                <a:gd name="T16" fmla="*/ 10 w 21"/>
                <a:gd name="T17" fmla="*/ 9 h 22"/>
                <a:gd name="T18" fmla="*/ 10 w 21"/>
                <a:gd name="T19" fmla="*/ 6 h 22"/>
                <a:gd name="T20" fmla="*/ 3 w 21"/>
                <a:gd name="T21" fmla="*/ 6 h 22"/>
                <a:gd name="T22" fmla="*/ 1 w 21"/>
                <a:gd name="T23" fmla="*/ 6 h 22"/>
                <a:gd name="T24" fmla="*/ 1 w 21"/>
                <a:gd name="T25" fmla="*/ 4 h 22"/>
                <a:gd name="T26" fmla="*/ 3 w 21"/>
                <a:gd name="T27" fmla="*/ 4 h 22"/>
                <a:gd name="T28" fmla="*/ 10 w 21"/>
                <a:gd name="T29" fmla="*/ 4 h 22"/>
                <a:gd name="T30" fmla="*/ 10 w 21"/>
                <a:gd name="T31" fmla="*/ 2 h 22"/>
                <a:gd name="T32" fmla="*/ 10 w 21"/>
                <a:gd name="T33" fmla="*/ 1 h 22"/>
                <a:gd name="T34" fmla="*/ 10 w 21"/>
                <a:gd name="T35" fmla="*/ 1 h 22"/>
                <a:gd name="T36" fmla="*/ 10 w 21"/>
                <a:gd name="T37" fmla="*/ 0 h 22"/>
                <a:gd name="T38" fmla="*/ 12 w 21"/>
                <a:gd name="T39" fmla="*/ 0 h 22"/>
                <a:gd name="T40" fmla="*/ 12 w 21"/>
                <a:gd name="T41" fmla="*/ 0 h 22"/>
                <a:gd name="T42" fmla="*/ 12 w 21"/>
                <a:gd name="T43" fmla="*/ 1 h 22"/>
                <a:gd name="T44" fmla="*/ 11 w 21"/>
                <a:gd name="T45" fmla="*/ 1 h 22"/>
                <a:gd name="T46" fmla="*/ 11 w 21"/>
                <a:gd name="T47" fmla="*/ 2 h 22"/>
                <a:gd name="T48" fmla="*/ 11 w 21"/>
                <a:gd name="T49" fmla="*/ 4 h 22"/>
                <a:gd name="T50" fmla="*/ 18 w 21"/>
                <a:gd name="T51" fmla="*/ 4 h 22"/>
                <a:gd name="T52" fmla="*/ 20 w 21"/>
                <a:gd name="T53" fmla="*/ 4 h 22"/>
                <a:gd name="T54" fmla="*/ 20 w 21"/>
                <a:gd name="T55" fmla="*/ 6 h 22"/>
                <a:gd name="T56" fmla="*/ 18 w 21"/>
                <a:gd name="T57" fmla="*/ 6 h 22"/>
                <a:gd name="T58" fmla="*/ 11 w 21"/>
                <a:gd name="T59" fmla="*/ 6 h 22"/>
                <a:gd name="T60" fmla="*/ 11 w 21"/>
                <a:gd name="T61" fmla="*/ 9 h 22"/>
                <a:gd name="T62" fmla="*/ 17 w 21"/>
                <a:gd name="T63" fmla="*/ 9 h 22"/>
                <a:gd name="T64" fmla="*/ 19 w 21"/>
                <a:gd name="T65" fmla="*/ 9 h 22"/>
                <a:gd name="T66" fmla="*/ 19 w 21"/>
                <a:gd name="T67" fmla="*/ 11 h 22"/>
                <a:gd name="T68" fmla="*/ 17 w 21"/>
                <a:gd name="T69" fmla="*/ 11 h 22"/>
                <a:gd name="T70" fmla="*/ 12 w 21"/>
                <a:gd name="T71" fmla="*/ 11 h 22"/>
                <a:gd name="T72" fmla="*/ 14 w 21"/>
                <a:gd name="T73" fmla="*/ 13 h 22"/>
                <a:gd name="T74" fmla="*/ 16 w 21"/>
                <a:gd name="T75" fmla="*/ 15 h 22"/>
                <a:gd name="T76" fmla="*/ 19 w 21"/>
                <a:gd name="T77" fmla="*/ 17 h 22"/>
                <a:gd name="T78" fmla="*/ 21 w 21"/>
                <a:gd name="T79" fmla="*/ 18 h 22"/>
                <a:gd name="T80" fmla="*/ 20 w 21"/>
                <a:gd name="T81" fmla="*/ 19 h 22"/>
                <a:gd name="T82" fmla="*/ 20 w 21"/>
                <a:gd name="T83" fmla="*/ 20 h 22"/>
                <a:gd name="T84" fmla="*/ 17 w 21"/>
                <a:gd name="T85" fmla="*/ 17 h 22"/>
                <a:gd name="T86" fmla="*/ 15 w 21"/>
                <a:gd name="T87" fmla="*/ 15 h 22"/>
                <a:gd name="T88" fmla="*/ 13 w 21"/>
                <a:gd name="T89" fmla="*/ 13 h 22"/>
                <a:gd name="T90" fmla="*/ 11 w 21"/>
                <a:gd name="T91" fmla="*/ 11 h 22"/>
                <a:gd name="T92" fmla="*/ 11 w 21"/>
                <a:gd name="T93" fmla="*/ 20 h 22"/>
                <a:gd name="T94" fmla="*/ 11 w 21"/>
                <a:gd name="T95" fmla="*/ 20 h 22"/>
                <a:gd name="T96" fmla="*/ 11 w 21"/>
                <a:gd name="T97" fmla="*/ 21 h 22"/>
                <a:gd name="T98" fmla="*/ 11 w 21"/>
                <a:gd name="T99" fmla="*/ 22 h 22"/>
                <a:gd name="T100" fmla="*/ 10 w 21"/>
                <a:gd name="T101" fmla="*/ 22 h 22"/>
                <a:gd name="T102" fmla="*/ 10 w 21"/>
                <a:gd name="T103" fmla="*/ 21 h 22"/>
                <a:gd name="T104" fmla="*/ 10 w 21"/>
                <a:gd name="T105" fmla="*/ 20 h 22"/>
                <a:gd name="T106" fmla="*/ 10 w 21"/>
                <a:gd name="T107" fmla="*/ 20 h 22"/>
                <a:gd name="T108" fmla="*/ 10 w 21"/>
                <a:gd name="T109" fmla="*/ 11 h 22"/>
                <a:gd name="T110" fmla="*/ 9 w 21"/>
                <a:gd name="T111" fmla="*/ 13 h 22"/>
                <a:gd name="T112" fmla="*/ 7 w 21"/>
                <a:gd name="T113" fmla="*/ 15 h 22"/>
                <a:gd name="T114" fmla="*/ 6 w 21"/>
                <a:gd name="T115" fmla="*/ 17 h 22"/>
                <a:gd name="T116" fmla="*/ 5 w 21"/>
                <a:gd name="T117" fmla="*/ 18 h 22"/>
                <a:gd name="T118" fmla="*/ 3 w 21"/>
                <a:gd name="T119" fmla="*/ 19 h 22"/>
                <a:gd name="T120" fmla="*/ 2 w 21"/>
                <a:gd name="T121" fmla="*/ 20 h 22"/>
                <a:gd name="T122" fmla="*/ 1 w 21"/>
                <a:gd name="T123" fmla="*/ 20 h 22"/>
                <a:gd name="T124" fmla="*/ 0 w 21"/>
                <a:gd name="T1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" h="22">
                  <a:moveTo>
                    <a:pt x="0" y="19"/>
                  </a:moveTo>
                  <a:cubicBezTo>
                    <a:pt x="1" y="18"/>
                    <a:pt x="2" y="18"/>
                    <a:pt x="3" y="17"/>
                  </a:cubicBezTo>
                  <a:cubicBezTo>
                    <a:pt x="4" y="16"/>
                    <a:pt x="5" y="16"/>
                    <a:pt x="6" y="14"/>
                  </a:cubicBezTo>
                  <a:cubicBezTo>
                    <a:pt x="7" y="13"/>
                    <a:pt x="8" y="12"/>
                    <a:pt x="9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5" y="14"/>
                    <a:pt x="16" y="15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6" y="17"/>
                    <a:pt x="15" y="16"/>
                    <a:pt x="15" y="15"/>
                  </a:cubicBez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4"/>
                    <a:pt x="8" y="15"/>
                    <a:pt x="7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19"/>
                    <a:pt x="1" y="19"/>
                    <a:pt x="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990"/>
            <p:cNvSpPr>
              <a:spLocks noEditPoints="1"/>
            </p:cNvSpPr>
            <p:nvPr/>
          </p:nvSpPr>
          <p:spPr bwMode="auto">
            <a:xfrm>
              <a:off x="4013" y="2908"/>
              <a:ext cx="31" cy="29"/>
            </a:xfrm>
            <a:custGeom>
              <a:avLst/>
              <a:gdLst>
                <a:gd name="T0" fmla="*/ 2 w 22"/>
                <a:gd name="T1" fmla="*/ 17 h 20"/>
                <a:gd name="T2" fmla="*/ 3 w 22"/>
                <a:gd name="T3" fmla="*/ 15 h 20"/>
                <a:gd name="T4" fmla="*/ 5 w 22"/>
                <a:gd name="T5" fmla="*/ 14 h 20"/>
                <a:gd name="T6" fmla="*/ 5 w 22"/>
                <a:gd name="T7" fmla="*/ 15 h 20"/>
                <a:gd name="T8" fmla="*/ 4 w 22"/>
                <a:gd name="T9" fmla="*/ 15 h 20"/>
                <a:gd name="T10" fmla="*/ 3 w 22"/>
                <a:gd name="T11" fmla="*/ 17 h 20"/>
                <a:gd name="T12" fmla="*/ 2 w 22"/>
                <a:gd name="T13" fmla="*/ 19 h 20"/>
                <a:gd name="T14" fmla="*/ 5 w 22"/>
                <a:gd name="T15" fmla="*/ 9 h 20"/>
                <a:gd name="T16" fmla="*/ 9 w 22"/>
                <a:gd name="T17" fmla="*/ 7 h 20"/>
                <a:gd name="T18" fmla="*/ 10 w 22"/>
                <a:gd name="T19" fmla="*/ 5 h 20"/>
                <a:gd name="T20" fmla="*/ 7 w 22"/>
                <a:gd name="T21" fmla="*/ 5 h 20"/>
                <a:gd name="T22" fmla="*/ 5 w 22"/>
                <a:gd name="T23" fmla="*/ 4 h 20"/>
                <a:gd name="T24" fmla="*/ 10 w 22"/>
                <a:gd name="T25" fmla="*/ 4 h 20"/>
                <a:gd name="T26" fmla="*/ 10 w 22"/>
                <a:gd name="T27" fmla="*/ 2 h 20"/>
                <a:gd name="T28" fmla="*/ 12 w 22"/>
                <a:gd name="T29" fmla="*/ 2 h 20"/>
                <a:gd name="T30" fmla="*/ 12 w 22"/>
                <a:gd name="T31" fmla="*/ 3 h 20"/>
                <a:gd name="T32" fmla="*/ 11 w 22"/>
                <a:gd name="T33" fmla="*/ 4 h 20"/>
                <a:gd name="T34" fmla="*/ 16 w 22"/>
                <a:gd name="T35" fmla="*/ 4 h 20"/>
                <a:gd name="T36" fmla="*/ 15 w 22"/>
                <a:gd name="T37" fmla="*/ 5 h 20"/>
                <a:gd name="T38" fmla="*/ 11 w 22"/>
                <a:gd name="T39" fmla="*/ 5 h 20"/>
                <a:gd name="T40" fmla="*/ 16 w 22"/>
                <a:gd name="T41" fmla="*/ 8 h 20"/>
                <a:gd name="T42" fmla="*/ 13 w 22"/>
                <a:gd name="T43" fmla="*/ 8 h 20"/>
                <a:gd name="T44" fmla="*/ 9 w 22"/>
                <a:gd name="T45" fmla="*/ 8 h 20"/>
                <a:gd name="T46" fmla="*/ 6 w 22"/>
                <a:gd name="T47" fmla="*/ 10 h 20"/>
                <a:gd name="T48" fmla="*/ 3 w 22"/>
                <a:gd name="T49" fmla="*/ 12 h 20"/>
                <a:gd name="T50" fmla="*/ 3 w 22"/>
                <a:gd name="T51" fmla="*/ 10 h 20"/>
                <a:gd name="T52" fmla="*/ 3 w 22"/>
                <a:gd name="T53" fmla="*/ 2 h 20"/>
                <a:gd name="T54" fmla="*/ 3 w 22"/>
                <a:gd name="T55" fmla="*/ 1 h 20"/>
                <a:gd name="T56" fmla="*/ 5 w 22"/>
                <a:gd name="T57" fmla="*/ 0 h 20"/>
                <a:gd name="T58" fmla="*/ 19 w 22"/>
                <a:gd name="T59" fmla="*/ 0 h 20"/>
                <a:gd name="T60" fmla="*/ 19 w 22"/>
                <a:gd name="T61" fmla="*/ 1 h 20"/>
                <a:gd name="T62" fmla="*/ 19 w 22"/>
                <a:gd name="T63" fmla="*/ 10 h 20"/>
                <a:gd name="T64" fmla="*/ 19 w 22"/>
                <a:gd name="T65" fmla="*/ 11 h 20"/>
                <a:gd name="T66" fmla="*/ 17 w 22"/>
                <a:gd name="T67" fmla="*/ 11 h 20"/>
                <a:gd name="T68" fmla="*/ 3 w 22"/>
                <a:gd name="T69" fmla="*/ 12 h 20"/>
                <a:gd name="T70" fmla="*/ 17 w 22"/>
                <a:gd name="T71" fmla="*/ 10 h 20"/>
                <a:gd name="T72" fmla="*/ 5 w 22"/>
                <a:gd name="T73" fmla="*/ 1 h 20"/>
                <a:gd name="T74" fmla="*/ 16 w 22"/>
                <a:gd name="T75" fmla="*/ 16 h 20"/>
                <a:gd name="T76" fmla="*/ 18 w 22"/>
                <a:gd name="T77" fmla="*/ 17 h 20"/>
                <a:gd name="T78" fmla="*/ 16 w 22"/>
                <a:gd name="T79" fmla="*/ 20 h 20"/>
                <a:gd name="T80" fmla="*/ 11 w 22"/>
                <a:gd name="T81" fmla="*/ 20 h 20"/>
                <a:gd name="T82" fmla="*/ 8 w 22"/>
                <a:gd name="T83" fmla="*/ 20 h 20"/>
                <a:gd name="T84" fmla="*/ 7 w 22"/>
                <a:gd name="T85" fmla="*/ 18 h 20"/>
                <a:gd name="T86" fmla="*/ 7 w 22"/>
                <a:gd name="T87" fmla="*/ 14 h 20"/>
                <a:gd name="T88" fmla="*/ 7 w 22"/>
                <a:gd name="T89" fmla="*/ 13 h 20"/>
                <a:gd name="T90" fmla="*/ 9 w 22"/>
                <a:gd name="T91" fmla="*/ 13 h 20"/>
                <a:gd name="T92" fmla="*/ 8 w 22"/>
                <a:gd name="T93" fmla="*/ 14 h 20"/>
                <a:gd name="T94" fmla="*/ 8 w 22"/>
                <a:gd name="T95" fmla="*/ 15 h 20"/>
                <a:gd name="T96" fmla="*/ 8 w 22"/>
                <a:gd name="T97" fmla="*/ 18 h 20"/>
                <a:gd name="T98" fmla="*/ 9 w 22"/>
                <a:gd name="T99" fmla="*/ 19 h 20"/>
                <a:gd name="T100" fmla="*/ 12 w 22"/>
                <a:gd name="T101" fmla="*/ 19 h 20"/>
                <a:gd name="T102" fmla="*/ 15 w 22"/>
                <a:gd name="T103" fmla="*/ 18 h 20"/>
                <a:gd name="T104" fmla="*/ 16 w 22"/>
                <a:gd name="T105" fmla="*/ 17 h 20"/>
                <a:gd name="T106" fmla="*/ 16 w 22"/>
                <a:gd name="T107" fmla="*/ 16 h 20"/>
                <a:gd name="T108" fmla="*/ 11 w 22"/>
                <a:gd name="T109" fmla="*/ 12 h 20"/>
                <a:gd name="T110" fmla="*/ 14 w 22"/>
                <a:gd name="T111" fmla="*/ 15 h 20"/>
                <a:gd name="T112" fmla="*/ 13 w 22"/>
                <a:gd name="T113" fmla="*/ 15 h 20"/>
                <a:gd name="T114" fmla="*/ 10 w 22"/>
                <a:gd name="T115" fmla="*/ 13 h 20"/>
                <a:gd name="T116" fmla="*/ 17 w 22"/>
                <a:gd name="T117" fmla="*/ 14 h 20"/>
                <a:gd name="T118" fmla="*/ 22 w 22"/>
                <a:gd name="T119" fmla="*/ 18 h 20"/>
                <a:gd name="T120" fmla="*/ 21 w 22"/>
                <a:gd name="T121" fmla="*/ 19 h 20"/>
                <a:gd name="T122" fmla="*/ 17 w 22"/>
                <a:gd name="T12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20">
                  <a:moveTo>
                    <a:pt x="0" y="19"/>
                  </a:moveTo>
                  <a:cubicBezTo>
                    <a:pt x="1" y="18"/>
                    <a:pt x="1" y="18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0" y="19"/>
                  </a:cubicBezTo>
                  <a:close/>
                  <a:moveTo>
                    <a:pt x="5" y="9"/>
                  </a:moveTo>
                  <a:cubicBezTo>
                    <a:pt x="6" y="9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7"/>
                    <a:pt x="15" y="8"/>
                    <a:pt x="16" y="8"/>
                  </a:cubicBezTo>
                  <a:cubicBezTo>
                    <a:pt x="16" y="9"/>
                    <a:pt x="16" y="9"/>
                    <a:pt x="15" y="10"/>
                  </a:cubicBezTo>
                  <a:cubicBezTo>
                    <a:pt x="15" y="9"/>
                    <a:pt x="14" y="9"/>
                    <a:pt x="13" y="8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9" y="9"/>
                    <a:pt x="8" y="9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9"/>
                    <a:pt x="6" y="9"/>
                    <a:pt x="5" y="9"/>
                  </a:cubicBezTo>
                  <a:close/>
                  <a:moveTo>
                    <a:pt x="3" y="12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3" y="12"/>
                  </a:cubicBezTo>
                  <a:close/>
                  <a:moveTo>
                    <a:pt x="5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16" y="16"/>
                  </a:moveTo>
                  <a:cubicBezTo>
                    <a:pt x="16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6" y="19"/>
                    <a:pt x="16" y="20"/>
                  </a:cubicBezTo>
                  <a:cubicBezTo>
                    <a:pt x="15" y="20"/>
                    <a:pt x="15" y="20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2"/>
                    <a:pt x="11" y="12"/>
                  </a:cubicBezTo>
                  <a:cubicBezTo>
                    <a:pt x="12" y="13"/>
                    <a:pt x="13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1" y="14"/>
                    <a:pt x="10" y="13"/>
                    <a:pt x="10" y="13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20" y="15"/>
                    <a:pt x="21" y="16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1" y="19"/>
                  </a:cubicBezTo>
                  <a:cubicBezTo>
                    <a:pt x="20" y="18"/>
                    <a:pt x="20" y="17"/>
                    <a:pt x="19" y="17"/>
                  </a:cubicBezTo>
                  <a:cubicBezTo>
                    <a:pt x="19" y="16"/>
                    <a:pt x="18" y="15"/>
                    <a:pt x="1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991"/>
            <p:cNvSpPr>
              <a:spLocks noEditPoints="1"/>
            </p:cNvSpPr>
            <p:nvPr/>
          </p:nvSpPr>
          <p:spPr bwMode="auto">
            <a:xfrm>
              <a:off x="4047" y="2907"/>
              <a:ext cx="31" cy="31"/>
            </a:xfrm>
            <a:custGeom>
              <a:avLst/>
              <a:gdLst>
                <a:gd name="T0" fmla="*/ 2 w 22"/>
                <a:gd name="T1" fmla="*/ 18 h 22"/>
                <a:gd name="T2" fmla="*/ 3 w 22"/>
                <a:gd name="T3" fmla="*/ 9 h 22"/>
                <a:gd name="T4" fmla="*/ 1 w 22"/>
                <a:gd name="T5" fmla="*/ 6 h 22"/>
                <a:gd name="T6" fmla="*/ 8 w 22"/>
                <a:gd name="T7" fmla="*/ 5 h 22"/>
                <a:gd name="T8" fmla="*/ 8 w 22"/>
                <a:gd name="T9" fmla="*/ 6 h 22"/>
                <a:gd name="T10" fmla="*/ 7 w 22"/>
                <a:gd name="T11" fmla="*/ 10 h 22"/>
                <a:gd name="T12" fmla="*/ 8 w 22"/>
                <a:gd name="T13" fmla="*/ 11 h 22"/>
                <a:gd name="T14" fmla="*/ 7 w 22"/>
                <a:gd name="T15" fmla="*/ 21 h 22"/>
                <a:gd name="T16" fmla="*/ 4 w 22"/>
                <a:gd name="T17" fmla="*/ 20 h 22"/>
                <a:gd name="T18" fmla="*/ 7 w 22"/>
                <a:gd name="T19" fmla="*/ 19 h 22"/>
                <a:gd name="T20" fmla="*/ 5 w 22"/>
                <a:gd name="T21" fmla="*/ 11 h 22"/>
                <a:gd name="T22" fmla="*/ 3 w 22"/>
                <a:gd name="T23" fmla="*/ 19 h 22"/>
                <a:gd name="T24" fmla="*/ 1 w 22"/>
                <a:gd name="T25" fmla="*/ 21 h 22"/>
                <a:gd name="T26" fmla="*/ 4 w 22"/>
                <a:gd name="T27" fmla="*/ 1 h 22"/>
                <a:gd name="T28" fmla="*/ 7 w 22"/>
                <a:gd name="T29" fmla="*/ 3 h 22"/>
                <a:gd name="T30" fmla="*/ 6 w 22"/>
                <a:gd name="T31" fmla="*/ 4 h 22"/>
                <a:gd name="T32" fmla="*/ 15 w 22"/>
                <a:gd name="T33" fmla="*/ 1 h 22"/>
                <a:gd name="T34" fmla="*/ 13 w 22"/>
                <a:gd name="T35" fmla="*/ 4 h 22"/>
                <a:gd name="T36" fmla="*/ 22 w 22"/>
                <a:gd name="T37" fmla="*/ 5 h 22"/>
                <a:gd name="T38" fmla="*/ 12 w 22"/>
                <a:gd name="T39" fmla="*/ 6 h 22"/>
                <a:gd name="T40" fmla="*/ 10 w 22"/>
                <a:gd name="T41" fmla="*/ 9 h 22"/>
                <a:gd name="T42" fmla="*/ 10 w 22"/>
                <a:gd name="T43" fmla="*/ 7 h 22"/>
                <a:gd name="T44" fmla="*/ 13 w 22"/>
                <a:gd name="T45" fmla="*/ 1 h 22"/>
                <a:gd name="T46" fmla="*/ 11 w 22"/>
                <a:gd name="T47" fmla="*/ 10 h 22"/>
                <a:gd name="T48" fmla="*/ 11 w 22"/>
                <a:gd name="T49" fmla="*/ 8 h 22"/>
                <a:gd name="T50" fmla="*/ 13 w 22"/>
                <a:gd name="T51" fmla="*/ 9 h 22"/>
                <a:gd name="T52" fmla="*/ 12 w 22"/>
                <a:gd name="T53" fmla="*/ 11 h 22"/>
                <a:gd name="T54" fmla="*/ 15 w 22"/>
                <a:gd name="T55" fmla="*/ 7 h 22"/>
                <a:gd name="T56" fmla="*/ 16 w 22"/>
                <a:gd name="T57" fmla="*/ 6 h 22"/>
                <a:gd name="T58" fmla="*/ 16 w 22"/>
                <a:gd name="T59" fmla="*/ 7 h 22"/>
                <a:gd name="T60" fmla="*/ 19 w 22"/>
                <a:gd name="T61" fmla="*/ 9 h 22"/>
                <a:gd name="T62" fmla="*/ 20 w 22"/>
                <a:gd name="T63" fmla="*/ 10 h 22"/>
                <a:gd name="T64" fmla="*/ 20 w 22"/>
                <a:gd name="T65" fmla="*/ 16 h 22"/>
                <a:gd name="T66" fmla="*/ 17 w 22"/>
                <a:gd name="T67" fmla="*/ 16 h 22"/>
                <a:gd name="T68" fmla="*/ 19 w 22"/>
                <a:gd name="T69" fmla="*/ 15 h 22"/>
                <a:gd name="T70" fmla="*/ 16 w 22"/>
                <a:gd name="T71" fmla="*/ 11 h 22"/>
                <a:gd name="T72" fmla="*/ 16 w 22"/>
                <a:gd name="T73" fmla="*/ 18 h 22"/>
                <a:gd name="T74" fmla="*/ 15 w 22"/>
                <a:gd name="T75" fmla="*/ 18 h 22"/>
                <a:gd name="T76" fmla="*/ 15 w 22"/>
                <a:gd name="T77" fmla="*/ 11 h 22"/>
                <a:gd name="T78" fmla="*/ 13 w 22"/>
                <a:gd name="T79" fmla="*/ 19 h 22"/>
                <a:gd name="T80" fmla="*/ 16 w 22"/>
                <a:gd name="T81" fmla="*/ 20 h 22"/>
                <a:gd name="T82" fmla="*/ 20 w 22"/>
                <a:gd name="T83" fmla="*/ 19 h 22"/>
                <a:gd name="T84" fmla="*/ 22 w 22"/>
                <a:gd name="T85" fmla="*/ 18 h 22"/>
                <a:gd name="T86" fmla="*/ 21 w 22"/>
                <a:gd name="T87" fmla="*/ 21 h 22"/>
                <a:gd name="T88" fmla="*/ 12 w 22"/>
                <a:gd name="T89" fmla="*/ 21 h 22"/>
                <a:gd name="T90" fmla="*/ 11 w 22"/>
                <a:gd name="T91" fmla="*/ 12 h 22"/>
                <a:gd name="T92" fmla="*/ 9 w 22"/>
                <a:gd name="T9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2">
                  <a:moveTo>
                    <a:pt x="0" y="21"/>
                  </a:move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5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3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3" y="18"/>
                    <a:pt x="3" y="19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lose/>
                  <a:moveTo>
                    <a:pt x="13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2"/>
                    <a:pt x="14" y="2"/>
                    <a:pt x="13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11" y="11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8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0" y="21"/>
                    <a:pt x="19" y="21"/>
                    <a:pt x="16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992"/>
            <p:cNvSpPr>
              <a:spLocks/>
            </p:cNvSpPr>
            <p:nvPr/>
          </p:nvSpPr>
          <p:spPr bwMode="auto">
            <a:xfrm>
              <a:off x="3933" y="2845"/>
              <a:ext cx="29" cy="27"/>
            </a:xfrm>
            <a:custGeom>
              <a:avLst/>
              <a:gdLst>
                <a:gd name="T0" fmla="*/ 0 w 20"/>
                <a:gd name="T1" fmla="*/ 0 h 19"/>
                <a:gd name="T2" fmla="*/ 1 w 20"/>
                <a:gd name="T3" fmla="*/ 0 h 19"/>
                <a:gd name="T4" fmla="*/ 2 w 20"/>
                <a:gd name="T5" fmla="*/ 0 h 19"/>
                <a:gd name="T6" fmla="*/ 18 w 20"/>
                <a:gd name="T7" fmla="*/ 0 h 19"/>
                <a:gd name="T8" fmla="*/ 20 w 20"/>
                <a:gd name="T9" fmla="*/ 0 h 19"/>
                <a:gd name="T10" fmla="*/ 20 w 20"/>
                <a:gd name="T11" fmla="*/ 1 h 19"/>
                <a:gd name="T12" fmla="*/ 18 w 20"/>
                <a:gd name="T13" fmla="*/ 1 h 19"/>
                <a:gd name="T14" fmla="*/ 9 w 20"/>
                <a:gd name="T15" fmla="*/ 1 h 19"/>
                <a:gd name="T16" fmla="*/ 9 w 20"/>
                <a:gd name="T17" fmla="*/ 3 h 19"/>
                <a:gd name="T18" fmla="*/ 8 w 20"/>
                <a:gd name="T19" fmla="*/ 5 h 19"/>
                <a:gd name="T20" fmla="*/ 8 w 20"/>
                <a:gd name="T21" fmla="*/ 6 h 19"/>
                <a:gd name="T22" fmla="*/ 15 w 20"/>
                <a:gd name="T23" fmla="*/ 6 h 19"/>
                <a:gd name="T24" fmla="*/ 17 w 20"/>
                <a:gd name="T25" fmla="*/ 5 h 19"/>
                <a:gd name="T26" fmla="*/ 17 w 20"/>
                <a:gd name="T27" fmla="*/ 8 h 19"/>
                <a:gd name="T28" fmla="*/ 16 w 20"/>
                <a:gd name="T29" fmla="*/ 15 h 19"/>
                <a:gd name="T30" fmla="*/ 16 w 20"/>
                <a:gd name="T31" fmla="*/ 16 h 19"/>
                <a:gd name="T32" fmla="*/ 16 w 20"/>
                <a:gd name="T33" fmla="*/ 17 h 19"/>
                <a:gd name="T34" fmla="*/ 14 w 20"/>
                <a:gd name="T35" fmla="*/ 18 h 19"/>
                <a:gd name="T36" fmla="*/ 11 w 20"/>
                <a:gd name="T37" fmla="*/ 18 h 19"/>
                <a:gd name="T38" fmla="*/ 11 w 20"/>
                <a:gd name="T39" fmla="*/ 18 h 19"/>
                <a:gd name="T40" fmla="*/ 10 w 20"/>
                <a:gd name="T41" fmla="*/ 16 h 19"/>
                <a:gd name="T42" fmla="*/ 12 w 20"/>
                <a:gd name="T43" fmla="*/ 17 h 19"/>
                <a:gd name="T44" fmla="*/ 14 w 20"/>
                <a:gd name="T45" fmla="*/ 16 h 19"/>
                <a:gd name="T46" fmla="*/ 15 w 20"/>
                <a:gd name="T47" fmla="*/ 14 h 19"/>
                <a:gd name="T48" fmla="*/ 16 w 20"/>
                <a:gd name="T49" fmla="*/ 7 h 19"/>
                <a:gd name="T50" fmla="*/ 8 w 20"/>
                <a:gd name="T51" fmla="*/ 7 h 19"/>
                <a:gd name="T52" fmla="*/ 8 w 20"/>
                <a:gd name="T53" fmla="*/ 9 h 19"/>
                <a:gd name="T54" fmla="*/ 7 w 20"/>
                <a:gd name="T55" fmla="*/ 11 h 19"/>
                <a:gd name="T56" fmla="*/ 6 w 20"/>
                <a:gd name="T57" fmla="*/ 14 h 19"/>
                <a:gd name="T58" fmla="*/ 4 w 20"/>
                <a:gd name="T59" fmla="*/ 16 h 19"/>
                <a:gd name="T60" fmla="*/ 2 w 20"/>
                <a:gd name="T61" fmla="*/ 19 h 19"/>
                <a:gd name="T62" fmla="*/ 1 w 20"/>
                <a:gd name="T63" fmla="*/ 18 h 19"/>
                <a:gd name="T64" fmla="*/ 0 w 20"/>
                <a:gd name="T65" fmla="*/ 18 h 19"/>
                <a:gd name="T66" fmla="*/ 2 w 20"/>
                <a:gd name="T67" fmla="*/ 17 h 19"/>
                <a:gd name="T68" fmla="*/ 3 w 20"/>
                <a:gd name="T69" fmla="*/ 15 h 19"/>
                <a:gd name="T70" fmla="*/ 5 w 20"/>
                <a:gd name="T71" fmla="*/ 13 h 19"/>
                <a:gd name="T72" fmla="*/ 6 w 20"/>
                <a:gd name="T73" fmla="*/ 11 h 19"/>
                <a:gd name="T74" fmla="*/ 7 w 20"/>
                <a:gd name="T75" fmla="*/ 9 h 19"/>
                <a:gd name="T76" fmla="*/ 7 w 20"/>
                <a:gd name="T77" fmla="*/ 6 h 19"/>
                <a:gd name="T78" fmla="*/ 7 w 20"/>
                <a:gd name="T79" fmla="*/ 3 h 19"/>
                <a:gd name="T80" fmla="*/ 7 w 20"/>
                <a:gd name="T81" fmla="*/ 1 h 19"/>
                <a:gd name="T82" fmla="*/ 2 w 20"/>
                <a:gd name="T83" fmla="*/ 1 h 19"/>
                <a:gd name="T84" fmla="*/ 0 w 20"/>
                <a:gd name="T85" fmla="*/ 1 h 19"/>
                <a:gd name="T86" fmla="*/ 0 w 20"/>
                <a:gd name="T8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3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8" y="10"/>
                    <a:pt x="7" y="11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993"/>
            <p:cNvSpPr>
              <a:spLocks noEditPoints="1"/>
            </p:cNvSpPr>
            <p:nvPr/>
          </p:nvSpPr>
          <p:spPr bwMode="auto">
            <a:xfrm>
              <a:off x="3967" y="2842"/>
              <a:ext cx="27" cy="30"/>
            </a:xfrm>
            <a:custGeom>
              <a:avLst/>
              <a:gdLst>
                <a:gd name="T0" fmla="*/ 2 w 19"/>
                <a:gd name="T1" fmla="*/ 18 h 21"/>
                <a:gd name="T2" fmla="*/ 4 w 19"/>
                <a:gd name="T3" fmla="*/ 13 h 21"/>
                <a:gd name="T4" fmla="*/ 5 w 19"/>
                <a:gd name="T5" fmla="*/ 8 h 21"/>
                <a:gd name="T6" fmla="*/ 5 w 19"/>
                <a:gd name="T7" fmla="*/ 2 h 21"/>
                <a:gd name="T8" fmla="*/ 5 w 19"/>
                <a:gd name="T9" fmla="*/ 1 h 21"/>
                <a:gd name="T10" fmla="*/ 7 w 19"/>
                <a:gd name="T11" fmla="*/ 1 h 21"/>
                <a:gd name="T12" fmla="*/ 6 w 19"/>
                <a:gd name="T13" fmla="*/ 2 h 21"/>
                <a:gd name="T14" fmla="*/ 6 w 19"/>
                <a:gd name="T15" fmla="*/ 3 h 21"/>
                <a:gd name="T16" fmla="*/ 6 w 19"/>
                <a:gd name="T17" fmla="*/ 10 h 21"/>
                <a:gd name="T18" fmla="*/ 5 w 19"/>
                <a:gd name="T19" fmla="*/ 14 h 21"/>
                <a:gd name="T20" fmla="*/ 3 w 19"/>
                <a:gd name="T21" fmla="*/ 19 h 21"/>
                <a:gd name="T22" fmla="*/ 1 w 19"/>
                <a:gd name="T23" fmla="*/ 20 h 21"/>
                <a:gd name="T24" fmla="*/ 0 w 19"/>
                <a:gd name="T25" fmla="*/ 13 h 21"/>
                <a:gd name="T26" fmla="*/ 1 w 19"/>
                <a:gd name="T27" fmla="*/ 10 h 21"/>
                <a:gd name="T28" fmla="*/ 2 w 19"/>
                <a:gd name="T29" fmla="*/ 6 h 21"/>
                <a:gd name="T30" fmla="*/ 3 w 19"/>
                <a:gd name="T31" fmla="*/ 6 h 21"/>
                <a:gd name="T32" fmla="*/ 3 w 19"/>
                <a:gd name="T33" fmla="*/ 6 h 21"/>
                <a:gd name="T34" fmla="*/ 3 w 19"/>
                <a:gd name="T35" fmla="*/ 8 h 21"/>
                <a:gd name="T36" fmla="*/ 2 w 19"/>
                <a:gd name="T37" fmla="*/ 11 h 21"/>
                <a:gd name="T38" fmla="*/ 0 w 19"/>
                <a:gd name="T39" fmla="*/ 13 h 21"/>
                <a:gd name="T40" fmla="*/ 10 w 19"/>
                <a:gd name="T41" fmla="*/ 10 h 21"/>
                <a:gd name="T42" fmla="*/ 9 w 19"/>
                <a:gd name="T43" fmla="*/ 11 h 21"/>
                <a:gd name="T44" fmla="*/ 6 w 19"/>
                <a:gd name="T45" fmla="*/ 7 h 21"/>
                <a:gd name="T46" fmla="*/ 11 w 19"/>
                <a:gd name="T47" fmla="*/ 1 h 21"/>
                <a:gd name="T48" fmla="*/ 13 w 19"/>
                <a:gd name="T49" fmla="*/ 1 h 21"/>
                <a:gd name="T50" fmla="*/ 12 w 19"/>
                <a:gd name="T51" fmla="*/ 2 h 21"/>
                <a:gd name="T52" fmla="*/ 12 w 19"/>
                <a:gd name="T53" fmla="*/ 3 h 21"/>
                <a:gd name="T54" fmla="*/ 12 w 19"/>
                <a:gd name="T55" fmla="*/ 19 h 21"/>
                <a:gd name="T56" fmla="*/ 12 w 19"/>
                <a:gd name="T57" fmla="*/ 20 h 21"/>
                <a:gd name="T58" fmla="*/ 11 w 19"/>
                <a:gd name="T59" fmla="*/ 20 h 21"/>
                <a:gd name="T60" fmla="*/ 11 w 19"/>
                <a:gd name="T61" fmla="*/ 18 h 21"/>
                <a:gd name="T62" fmla="*/ 11 w 19"/>
                <a:gd name="T63" fmla="*/ 2 h 21"/>
                <a:gd name="T64" fmla="*/ 11 w 19"/>
                <a:gd name="T65" fmla="*/ 1 h 21"/>
                <a:gd name="T66" fmla="*/ 15 w 19"/>
                <a:gd name="T67" fmla="*/ 9 h 21"/>
                <a:gd name="T68" fmla="*/ 15 w 19"/>
                <a:gd name="T69" fmla="*/ 11 h 21"/>
                <a:gd name="T70" fmla="*/ 13 w 19"/>
                <a:gd name="T71" fmla="*/ 8 h 21"/>
                <a:gd name="T72" fmla="*/ 19 w 19"/>
                <a:gd name="T73" fmla="*/ 21 h 21"/>
                <a:gd name="T74" fmla="*/ 17 w 19"/>
                <a:gd name="T75" fmla="*/ 20 h 21"/>
                <a:gd name="T76" fmla="*/ 17 w 19"/>
                <a:gd name="T77" fmla="*/ 19 h 21"/>
                <a:gd name="T78" fmla="*/ 17 w 19"/>
                <a:gd name="T79" fmla="*/ 2 h 21"/>
                <a:gd name="T80" fmla="*/ 17 w 19"/>
                <a:gd name="T81" fmla="*/ 0 h 21"/>
                <a:gd name="T82" fmla="*/ 19 w 19"/>
                <a:gd name="T83" fmla="*/ 1 h 21"/>
                <a:gd name="T84" fmla="*/ 19 w 19"/>
                <a:gd name="T85" fmla="*/ 1 h 21"/>
                <a:gd name="T86" fmla="*/ 19 w 19"/>
                <a:gd name="T87" fmla="*/ 2 h 21"/>
                <a:gd name="T88" fmla="*/ 19 w 19"/>
                <a:gd name="T89" fmla="*/ 20 h 21"/>
                <a:gd name="T90" fmla="*/ 19 w 19"/>
                <a:gd name="T9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" h="21">
                  <a:moveTo>
                    <a:pt x="0" y="20"/>
                  </a:moveTo>
                  <a:cubicBezTo>
                    <a:pt x="1" y="19"/>
                    <a:pt x="2" y="18"/>
                    <a:pt x="2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4" y="17"/>
                    <a:pt x="4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8" y="7"/>
                  </a:moveTo>
                  <a:cubicBezTo>
                    <a:pt x="9" y="8"/>
                    <a:pt x="9" y="9"/>
                    <a:pt x="10" y="10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9"/>
                    <a:pt x="7" y="9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4" y="7"/>
                  </a:moveTo>
                  <a:cubicBezTo>
                    <a:pt x="14" y="7"/>
                    <a:pt x="15" y="8"/>
                    <a:pt x="15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9"/>
                    <a:pt x="13" y="8"/>
                    <a:pt x="13" y="8"/>
                  </a:cubicBezTo>
                  <a:cubicBezTo>
                    <a:pt x="13" y="7"/>
                    <a:pt x="13" y="7"/>
                    <a:pt x="14" y="7"/>
                  </a:cubicBezTo>
                  <a:close/>
                  <a:moveTo>
                    <a:pt x="19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994"/>
            <p:cNvSpPr>
              <a:spLocks noEditPoints="1"/>
            </p:cNvSpPr>
            <p:nvPr/>
          </p:nvSpPr>
          <p:spPr bwMode="auto">
            <a:xfrm>
              <a:off x="2324" y="732"/>
              <a:ext cx="28" cy="28"/>
            </a:xfrm>
            <a:custGeom>
              <a:avLst/>
              <a:gdLst>
                <a:gd name="T0" fmla="*/ 18 w 20"/>
                <a:gd name="T1" fmla="*/ 17 h 20"/>
                <a:gd name="T2" fmla="*/ 17 w 20"/>
                <a:gd name="T3" fmla="*/ 20 h 20"/>
                <a:gd name="T4" fmla="*/ 14 w 20"/>
                <a:gd name="T5" fmla="*/ 20 h 20"/>
                <a:gd name="T6" fmla="*/ 14 w 20"/>
                <a:gd name="T7" fmla="*/ 18 h 20"/>
                <a:gd name="T8" fmla="*/ 16 w 20"/>
                <a:gd name="T9" fmla="*/ 17 h 20"/>
                <a:gd name="T10" fmla="*/ 8 w 20"/>
                <a:gd name="T11" fmla="*/ 2 h 20"/>
                <a:gd name="T12" fmla="*/ 6 w 20"/>
                <a:gd name="T13" fmla="*/ 0 h 20"/>
                <a:gd name="T14" fmla="*/ 18 w 20"/>
                <a:gd name="T15" fmla="*/ 0 h 20"/>
                <a:gd name="T16" fmla="*/ 20 w 20"/>
                <a:gd name="T17" fmla="*/ 2 h 20"/>
                <a:gd name="T18" fmla="*/ 18 w 20"/>
                <a:gd name="T19" fmla="*/ 2 h 20"/>
                <a:gd name="T20" fmla="*/ 9 w 20"/>
                <a:gd name="T21" fmla="*/ 6 h 20"/>
                <a:gd name="T22" fmla="*/ 13 w 20"/>
                <a:gd name="T23" fmla="*/ 5 h 20"/>
                <a:gd name="T24" fmla="*/ 14 w 20"/>
                <a:gd name="T25" fmla="*/ 6 h 20"/>
                <a:gd name="T26" fmla="*/ 13 w 20"/>
                <a:gd name="T27" fmla="*/ 12 h 20"/>
                <a:gd name="T28" fmla="*/ 14 w 20"/>
                <a:gd name="T29" fmla="*/ 13 h 20"/>
                <a:gd name="T30" fmla="*/ 12 w 20"/>
                <a:gd name="T31" fmla="*/ 13 h 20"/>
                <a:gd name="T32" fmla="*/ 8 w 20"/>
                <a:gd name="T33" fmla="*/ 14 h 20"/>
                <a:gd name="T34" fmla="*/ 8 w 20"/>
                <a:gd name="T35" fmla="*/ 13 h 20"/>
                <a:gd name="T36" fmla="*/ 8 w 20"/>
                <a:gd name="T37" fmla="*/ 7 h 20"/>
                <a:gd name="T38" fmla="*/ 8 w 20"/>
                <a:gd name="T39" fmla="*/ 6 h 20"/>
                <a:gd name="T40" fmla="*/ 9 w 20"/>
                <a:gd name="T41" fmla="*/ 12 h 20"/>
                <a:gd name="T42" fmla="*/ 12 w 20"/>
                <a:gd name="T43" fmla="*/ 7 h 20"/>
                <a:gd name="T44" fmla="*/ 9 w 20"/>
                <a:gd name="T45" fmla="*/ 12 h 20"/>
                <a:gd name="T46" fmla="*/ 1 w 20"/>
                <a:gd name="T47" fmla="*/ 0 h 20"/>
                <a:gd name="T48" fmla="*/ 6 w 20"/>
                <a:gd name="T49" fmla="*/ 0 h 20"/>
                <a:gd name="T50" fmla="*/ 5 w 20"/>
                <a:gd name="T51" fmla="*/ 4 h 20"/>
                <a:gd name="T52" fmla="*/ 4 w 20"/>
                <a:gd name="T53" fmla="*/ 7 h 20"/>
                <a:gd name="T54" fmla="*/ 6 w 20"/>
                <a:gd name="T55" fmla="*/ 11 h 20"/>
                <a:gd name="T56" fmla="*/ 5 w 20"/>
                <a:gd name="T57" fmla="*/ 15 h 20"/>
                <a:gd name="T58" fmla="*/ 2 w 20"/>
                <a:gd name="T59" fmla="*/ 15 h 20"/>
                <a:gd name="T60" fmla="*/ 3 w 20"/>
                <a:gd name="T61" fmla="*/ 14 h 20"/>
                <a:gd name="T62" fmla="*/ 4 w 20"/>
                <a:gd name="T63" fmla="*/ 13 h 20"/>
                <a:gd name="T64" fmla="*/ 4 w 20"/>
                <a:gd name="T65" fmla="*/ 11 h 20"/>
                <a:gd name="T66" fmla="*/ 2 w 20"/>
                <a:gd name="T67" fmla="*/ 7 h 20"/>
                <a:gd name="T68" fmla="*/ 3 w 20"/>
                <a:gd name="T69" fmla="*/ 4 h 20"/>
                <a:gd name="T70" fmla="*/ 1 w 20"/>
                <a:gd name="T71" fmla="*/ 1 h 20"/>
                <a:gd name="T72" fmla="*/ 1 w 20"/>
                <a:gd name="T73" fmla="*/ 19 h 20"/>
                <a:gd name="T74" fmla="*/ 1 w 20"/>
                <a:gd name="T75" fmla="*/ 20 h 20"/>
                <a:gd name="T76" fmla="*/ 0 w 20"/>
                <a:gd name="T77" fmla="*/ 19 h 20"/>
                <a:gd name="T78" fmla="*/ 0 w 20"/>
                <a:gd name="T79" fmla="*/ 2 h 20"/>
                <a:gd name="T80" fmla="*/ 0 w 20"/>
                <a:gd name="T8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" h="20">
                  <a:moveTo>
                    <a:pt x="18" y="2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7" y="18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0"/>
                    <a:pt x="15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8" y="5"/>
                  </a:moveTo>
                  <a:cubicBezTo>
                    <a:pt x="8" y="5"/>
                    <a:pt x="9" y="6"/>
                    <a:pt x="9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9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5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12"/>
                    <a:pt x="6" y="13"/>
                    <a:pt x="6" y="14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4" y="15"/>
                    <a:pt x="4" y="15"/>
                    <a:pt x="3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0"/>
                    <a:pt x="4" y="9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995"/>
            <p:cNvSpPr>
              <a:spLocks noEditPoints="1"/>
            </p:cNvSpPr>
            <p:nvPr/>
          </p:nvSpPr>
          <p:spPr bwMode="auto">
            <a:xfrm>
              <a:off x="2357" y="731"/>
              <a:ext cx="28" cy="31"/>
            </a:xfrm>
            <a:custGeom>
              <a:avLst/>
              <a:gdLst>
                <a:gd name="T0" fmla="*/ 3 w 20"/>
                <a:gd name="T1" fmla="*/ 14 h 22"/>
                <a:gd name="T2" fmla="*/ 1 w 20"/>
                <a:gd name="T3" fmla="*/ 13 h 22"/>
                <a:gd name="T4" fmla="*/ 1 w 20"/>
                <a:gd name="T5" fmla="*/ 10 h 22"/>
                <a:gd name="T6" fmla="*/ 2 w 20"/>
                <a:gd name="T7" fmla="*/ 9 h 22"/>
                <a:gd name="T8" fmla="*/ 5 w 20"/>
                <a:gd name="T9" fmla="*/ 7 h 22"/>
                <a:gd name="T10" fmla="*/ 3 w 20"/>
                <a:gd name="T11" fmla="*/ 7 h 22"/>
                <a:gd name="T12" fmla="*/ 3 w 20"/>
                <a:gd name="T13" fmla="*/ 6 h 22"/>
                <a:gd name="T14" fmla="*/ 1 w 20"/>
                <a:gd name="T15" fmla="*/ 4 h 22"/>
                <a:gd name="T16" fmla="*/ 0 w 20"/>
                <a:gd name="T17" fmla="*/ 3 h 22"/>
                <a:gd name="T18" fmla="*/ 3 w 20"/>
                <a:gd name="T19" fmla="*/ 3 h 22"/>
                <a:gd name="T20" fmla="*/ 3 w 20"/>
                <a:gd name="T21" fmla="*/ 1 h 22"/>
                <a:gd name="T22" fmla="*/ 5 w 20"/>
                <a:gd name="T23" fmla="*/ 1 h 22"/>
                <a:gd name="T24" fmla="*/ 4 w 20"/>
                <a:gd name="T25" fmla="*/ 2 h 22"/>
                <a:gd name="T26" fmla="*/ 8 w 20"/>
                <a:gd name="T27" fmla="*/ 2 h 22"/>
                <a:gd name="T28" fmla="*/ 8 w 20"/>
                <a:gd name="T29" fmla="*/ 0 h 22"/>
                <a:gd name="T30" fmla="*/ 9 w 20"/>
                <a:gd name="T31" fmla="*/ 1 h 22"/>
                <a:gd name="T32" fmla="*/ 9 w 20"/>
                <a:gd name="T33" fmla="*/ 3 h 22"/>
                <a:gd name="T34" fmla="*/ 12 w 20"/>
                <a:gd name="T35" fmla="*/ 4 h 22"/>
                <a:gd name="T36" fmla="*/ 9 w 20"/>
                <a:gd name="T37" fmla="*/ 4 h 22"/>
                <a:gd name="T38" fmla="*/ 9 w 20"/>
                <a:gd name="T39" fmla="*/ 7 h 22"/>
                <a:gd name="T40" fmla="*/ 8 w 20"/>
                <a:gd name="T41" fmla="*/ 7 h 22"/>
                <a:gd name="T42" fmla="*/ 9 w 20"/>
                <a:gd name="T43" fmla="*/ 9 h 22"/>
                <a:gd name="T44" fmla="*/ 11 w 20"/>
                <a:gd name="T45" fmla="*/ 9 h 22"/>
                <a:gd name="T46" fmla="*/ 11 w 20"/>
                <a:gd name="T47" fmla="*/ 12 h 22"/>
                <a:gd name="T48" fmla="*/ 11 w 20"/>
                <a:gd name="T49" fmla="*/ 14 h 22"/>
                <a:gd name="T50" fmla="*/ 7 w 20"/>
                <a:gd name="T51" fmla="*/ 16 h 22"/>
                <a:gd name="T52" fmla="*/ 11 w 20"/>
                <a:gd name="T53" fmla="*/ 16 h 22"/>
                <a:gd name="T54" fmla="*/ 10 w 20"/>
                <a:gd name="T55" fmla="*/ 17 h 22"/>
                <a:gd name="T56" fmla="*/ 7 w 20"/>
                <a:gd name="T57" fmla="*/ 21 h 22"/>
                <a:gd name="T58" fmla="*/ 5 w 20"/>
                <a:gd name="T59" fmla="*/ 22 h 22"/>
                <a:gd name="T60" fmla="*/ 5 w 20"/>
                <a:gd name="T61" fmla="*/ 20 h 22"/>
                <a:gd name="T62" fmla="*/ 0 w 20"/>
                <a:gd name="T63" fmla="*/ 17 h 22"/>
                <a:gd name="T64" fmla="*/ 1 w 20"/>
                <a:gd name="T65" fmla="*/ 16 h 22"/>
                <a:gd name="T66" fmla="*/ 5 w 20"/>
                <a:gd name="T67" fmla="*/ 10 h 22"/>
                <a:gd name="T68" fmla="*/ 5 w 20"/>
                <a:gd name="T69" fmla="*/ 13 h 22"/>
                <a:gd name="T70" fmla="*/ 8 w 20"/>
                <a:gd name="T71" fmla="*/ 4 h 22"/>
                <a:gd name="T72" fmla="*/ 8 w 20"/>
                <a:gd name="T73" fmla="*/ 6 h 22"/>
                <a:gd name="T74" fmla="*/ 9 w 20"/>
                <a:gd name="T75" fmla="*/ 10 h 22"/>
                <a:gd name="T76" fmla="*/ 14 w 20"/>
                <a:gd name="T77" fmla="*/ 7 h 22"/>
                <a:gd name="T78" fmla="*/ 11 w 20"/>
                <a:gd name="T79" fmla="*/ 6 h 22"/>
                <a:gd name="T80" fmla="*/ 14 w 20"/>
                <a:gd name="T81" fmla="*/ 2 h 22"/>
                <a:gd name="T82" fmla="*/ 14 w 20"/>
                <a:gd name="T83" fmla="*/ 0 h 22"/>
                <a:gd name="T84" fmla="*/ 16 w 20"/>
                <a:gd name="T85" fmla="*/ 1 h 22"/>
                <a:gd name="T86" fmla="*/ 15 w 20"/>
                <a:gd name="T87" fmla="*/ 3 h 22"/>
                <a:gd name="T88" fmla="*/ 19 w 20"/>
                <a:gd name="T89" fmla="*/ 5 h 22"/>
                <a:gd name="T90" fmla="*/ 20 w 20"/>
                <a:gd name="T91" fmla="*/ 7 h 22"/>
                <a:gd name="T92" fmla="*/ 19 w 20"/>
                <a:gd name="T93" fmla="*/ 19 h 22"/>
                <a:gd name="T94" fmla="*/ 15 w 20"/>
                <a:gd name="T95" fmla="*/ 21 h 22"/>
                <a:gd name="T96" fmla="*/ 17 w 20"/>
                <a:gd name="T97" fmla="*/ 19 h 22"/>
                <a:gd name="T98" fmla="*/ 19 w 20"/>
                <a:gd name="T99" fmla="*/ 7 h 22"/>
                <a:gd name="T100" fmla="*/ 15 w 20"/>
                <a:gd name="T101" fmla="*/ 12 h 22"/>
                <a:gd name="T102" fmla="*/ 13 w 20"/>
                <a:gd name="T103" fmla="*/ 18 h 22"/>
                <a:gd name="T104" fmla="*/ 9 w 20"/>
                <a:gd name="T105" fmla="*/ 20 h 22"/>
                <a:gd name="T106" fmla="*/ 11 w 20"/>
                <a:gd name="T107" fmla="*/ 18 h 22"/>
                <a:gd name="T108" fmla="*/ 14 w 20"/>
                <a:gd name="T10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22">
                  <a:moveTo>
                    <a:pt x="5" y="16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5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8" y="6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7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14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7" y="20"/>
                    <a:pt x="16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6" y="19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9"/>
                    <a:pt x="12" y="19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19"/>
                    <a:pt x="11" y="18"/>
                  </a:cubicBezTo>
                  <a:cubicBezTo>
                    <a:pt x="12" y="17"/>
                    <a:pt x="13" y="16"/>
                    <a:pt x="13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996"/>
            <p:cNvSpPr>
              <a:spLocks noEditPoints="1"/>
            </p:cNvSpPr>
            <p:nvPr/>
          </p:nvSpPr>
          <p:spPr bwMode="auto">
            <a:xfrm>
              <a:off x="2389" y="731"/>
              <a:ext cx="31" cy="31"/>
            </a:xfrm>
            <a:custGeom>
              <a:avLst/>
              <a:gdLst>
                <a:gd name="T0" fmla="*/ 3 w 22"/>
                <a:gd name="T1" fmla="*/ 10 h 22"/>
                <a:gd name="T2" fmla="*/ 1 w 22"/>
                <a:gd name="T3" fmla="*/ 8 h 22"/>
                <a:gd name="T4" fmla="*/ 8 w 22"/>
                <a:gd name="T5" fmla="*/ 8 h 22"/>
                <a:gd name="T6" fmla="*/ 9 w 22"/>
                <a:gd name="T7" fmla="*/ 7 h 22"/>
                <a:gd name="T8" fmla="*/ 3 w 22"/>
                <a:gd name="T9" fmla="*/ 7 h 22"/>
                <a:gd name="T10" fmla="*/ 5 w 22"/>
                <a:gd name="T11" fmla="*/ 5 h 22"/>
                <a:gd name="T12" fmla="*/ 10 w 22"/>
                <a:gd name="T13" fmla="*/ 4 h 22"/>
                <a:gd name="T14" fmla="*/ 2 w 22"/>
                <a:gd name="T15" fmla="*/ 4 h 22"/>
                <a:gd name="T16" fmla="*/ 4 w 22"/>
                <a:gd name="T17" fmla="*/ 2 h 22"/>
                <a:gd name="T18" fmla="*/ 10 w 22"/>
                <a:gd name="T19" fmla="*/ 1 h 22"/>
                <a:gd name="T20" fmla="*/ 12 w 22"/>
                <a:gd name="T21" fmla="*/ 0 h 22"/>
                <a:gd name="T22" fmla="*/ 12 w 22"/>
                <a:gd name="T23" fmla="*/ 1 h 22"/>
                <a:gd name="T24" fmla="*/ 11 w 22"/>
                <a:gd name="T25" fmla="*/ 2 h 22"/>
                <a:gd name="T26" fmla="*/ 20 w 22"/>
                <a:gd name="T27" fmla="*/ 2 h 22"/>
                <a:gd name="T28" fmla="*/ 18 w 22"/>
                <a:gd name="T29" fmla="*/ 4 h 22"/>
                <a:gd name="T30" fmla="*/ 11 w 22"/>
                <a:gd name="T31" fmla="*/ 5 h 22"/>
                <a:gd name="T32" fmla="*/ 17 w 22"/>
                <a:gd name="T33" fmla="*/ 5 h 22"/>
                <a:gd name="T34" fmla="*/ 19 w 22"/>
                <a:gd name="T35" fmla="*/ 5 h 22"/>
                <a:gd name="T36" fmla="*/ 17 w 22"/>
                <a:gd name="T37" fmla="*/ 7 h 22"/>
                <a:gd name="T38" fmla="*/ 9 w 22"/>
                <a:gd name="T39" fmla="*/ 8 h 22"/>
                <a:gd name="T40" fmla="*/ 22 w 22"/>
                <a:gd name="T41" fmla="*/ 8 h 22"/>
                <a:gd name="T42" fmla="*/ 19 w 22"/>
                <a:gd name="T43" fmla="*/ 10 h 22"/>
                <a:gd name="T44" fmla="*/ 16 w 22"/>
                <a:gd name="T45" fmla="*/ 11 h 22"/>
                <a:gd name="T46" fmla="*/ 22 w 22"/>
                <a:gd name="T47" fmla="*/ 14 h 22"/>
                <a:gd name="T48" fmla="*/ 21 w 22"/>
                <a:gd name="T49" fmla="*/ 15 h 22"/>
                <a:gd name="T50" fmla="*/ 16 w 22"/>
                <a:gd name="T51" fmla="*/ 12 h 22"/>
                <a:gd name="T52" fmla="*/ 14 w 22"/>
                <a:gd name="T53" fmla="*/ 10 h 22"/>
                <a:gd name="T54" fmla="*/ 7 w 22"/>
                <a:gd name="T55" fmla="*/ 12 h 22"/>
                <a:gd name="T56" fmla="*/ 2 w 22"/>
                <a:gd name="T57" fmla="*/ 16 h 22"/>
                <a:gd name="T58" fmla="*/ 0 w 22"/>
                <a:gd name="T59" fmla="*/ 15 h 22"/>
                <a:gd name="T60" fmla="*/ 5 w 22"/>
                <a:gd name="T61" fmla="*/ 12 h 22"/>
                <a:gd name="T62" fmla="*/ 4 w 22"/>
                <a:gd name="T63" fmla="*/ 20 h 22"/>
                <a:gd name="T64" fmla="*/ 3 w 22"/>
                <a:gd name="T65" fmla="*/ 19 h 22"/>
                <a:gd name="T66" fmla="*/ 6 w 22"/>
                <a:gd name="T67" fmla="*/ 17 h 22"/>
                <a:gd name="T68" fmla="*/ 11 w 22"/>
                <a:gd name="T69" fmla="*/ 12 h 22"/>
                <a:gd name="T70" fmla="*/ 11 w 22"/>
                <a:gd name="T71" fmla="*/ 11 h 22"/>
                <a:gd name="T72" fmla="*/ 12 w 22"/>
                <a:gd name="T73" fmla="*/ 11 h 22"/>
                <a:gd name="T74" fmla="*/ 12 w 22"/>
                <a:gd name="T75" fmla="*/ 11 h 22"/>
                <a:gd name="T76" fmla="*/ 12 w 22"/>
                <a:gd name="T77" fmla="*/ 13 h 22"/>
                <a:gd name="T78" fmla="*/ 14 w 22"/>
                <a:gd name="T79" fmla="*/ 14 h 22"/>
                <a:gd name="T80" fmla="*/ 17 w 22"/>
                <a:gd name="T81" fmla="*/ 14 h 22"/>
                <a:gd name="T82" fmla="*/ 17 w 22"/>
                <a:gd name="T83" fmla="*/ 14 h 22"/>
                <a:gd name="T84" fmla="*/ 13 w 22"/>
                <a:gd name="T85" fmla="*/ 16 h 22"/>
                <a:gd name="T86" fmla="*/ 18 w 22"/>
                <a:gd name="T87" fmla="*/ 18 h 22"/>
                <a:gd name="T88" fmla="*/ 19 w 22"/>
                <a:gd name="T89" fmla="*/ 20 h 22"/>
                <a:gd name="T90" fmla="*/ 16 w 22"/>
                <a:gd name="T91" fmla="*/ 18 h 22"/>
                <a:gd name="T92" fmla="*/ 12 w 22"/>
                <a:gd name="T93" fmla="*/ 20 h 22"/>
                <a:gd name="T94" fmla="*/ 11 w 22"/>
                <a:gd name="T95" fmla="*/ 22 h 22"/>
                <a:gd name="T96" fmla="*/ 9 w 22"/>
                <a:gd name="T97" fmla="*/ 21 h 22"/>
                <a:gd name="T98" fmla="*/ 9 w 22"/>
                <a:gd name="T99" fmla="*/ 20 h 22"/>
                <a:gd name="T100" fmla="*/ 11 w 22"/>
                <a:gd name="T101" fmla="*/ 20 h 22"/>
                <a:gd name="T102" fmla="*/ 11 w 22"/>
                <a:gd name="T103" fmla="*/ 17 h 22"/>
                <a:gd name="T104" fmla="*/ 8 w 22"/>
                <a:gd name="T105" fmla="*/ 18 h 22"/>
                <a:gd name="T106" fmla="*/ 5 w 22"/>
                <a:gd name="T107" fmla="*/ 19 h 22"/>
                <a:gd name="T108" fmla="*/ 6 w 22"/>
                <a:gd name="T109" fmla="*/ 14 h 22"/>
                <a:gd name="T110" fmla="*/ 7 w 22"/>
                <a:gd name="T111" fmla="*/ 13 h 22"/>
                <a:gd name="T112" fmla="*/ 8 w 22"/>
                <a:gd name="T113" fmla="*/ 14 h 22"/>
                <a:gd name="T114" fmla="*/ 9 w 22"/>
                <a:gd name="T115" fmla="*/ 15 h 22"/>
                <a:gd name="T116" fmla="*/ 9 w 22"/>
                <a:gd name="T117" fmla="*/ 16 h 22"/>
                <a:gd name="T118" fmla="*/ 7 w 22"/>
                <a:gd name="T1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7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1" y="8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10"/>
                    <a:pt x="19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7" y="11"/>
                    <a:pt x="17" y="12"/>
                    <a:pt x="18" y="12"/>
                  </a:cubicBezTo>
                  <a:cubicBezTo>
                    <a:pt x="20" y="13"/>
                    <a:pt x="21" y="13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5"/>
                    <a:pt x="18" y="14"/>
                    <a:pt x="18" y="13"/>
                  </a:cubicBezTo>
                  <a:cubicBezTo>
                    <a:pt x="17" y="13"/>
                    <a:pt x="17" y="13"/>
                    <a:pt x="16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6" y="13"/>
                    <a:pt x="6" y="13"/>
                    <a:pt x="5" y="14"/>
                  </a:cubicBezTo>
                  <a:cubicBezTo>
                    <a:pt x="4" y="14"/>
                    <a:pt x="3" y="15"/>
                    <a:pt x="2" y="16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0"/>
                    <a:pt x="7" y="10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4" y="18"/>
                    <a:pt x="5" y="18"/>
                    <a:pt x="6" y="17"/>
                  </a:cubicBezTo>
                  <a:cubicBezTo>
                    <a:pt x="8" y="17"/>
                    <a:pt x="9" y="16"/>
                    <a:pt x="11" y="16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4" y="14"/>
                    <a:pt x="14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5" y="15"/>
                    <a:pt x="13" y="16"/>
                  </a:cubicBezTo>
                  <a:cubicBezTo>
                    <a:pt x="14" y="16"/>
                    <a:pt x="15" y="16"/>
                    <a:pt x="15" y="17"/>
                  </a:cubicBezTo>
                  <a:cubicBezTo>
                    <a:pt x="16" y="17"/>
                    <a:pt x="17" y="17"/>
                    <a:pt x="18" y="18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7" y="19"/>
                    <a:pt x="16" y="18"/>
                  </a:cubicBezTo>
                  <a:cubicBezTo>
                    <a:pt x="15" y="18"/>
                    <a:pt x="14" y="17"/>
                    <a:pt x="12" y="16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9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9" y="17"/>
                    <a:pt x="8" y="18"/>
                  </a:cubicBezTo>
                  <a:cubicBezTo>
                    <a:pt x="8" y="18"/>
                    <a:pt x="7" y="18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lose/>
                  <a:moveTo>
                    <a:pt x="6" y="14"/>
                  </a:moveTo>
                  <a:cubicBezTo>
                    <a:pt x="6" y="14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997"/>
            <p:cNvSpPr>
              <a:spLocks noEditPoints="1"/>
            </p:cNvSpPr>
            <p:nvPr/>
          </p:nvSpPr>
          <p:spPr bwMode="auto">
            <a:xfrm>
              <a:off x="1829" y="1029"/>
              <a:ext cx="32" cy="30"/>
            </a:xfrm>
            <a:custGeom>
              <a:avLst/>
              <a:gdLst>
                <a:gd name="T0" fmla="*/ 1 w 23"/>
                <a:gd name="T1" fmla="*/ 8 h 21"/>
                <a:gd name="T2" fmla="*/ 4 w 23"/>
                <a:gd name="T3" fmla="*/ 5 h 21"/>
                <a:gd name="T4" fmla="*/ 5 w 23"/>
                <a:gd name="T5" fmla="*/ 1 h 21"/>
                <a:gd name="T6" fmla="*/ 7 w 23"/>
                <a:gd name="T7" fmla="*/ 0 h 21"/>
                <a:gd name="T8" fmla="*/ 7 w 23"/>
                <a:gd name="T9" fmla="*/ 0 h 21"/>
                <a:gd name="T10" fmla="*/ 6 w 23"/>
                <a:gd name="T11" fmla="*/ 2 h 21"/>
                <a:gd name="T12" fmla="*/ 5 w 23"/>
                <a:gd name="T13" fmla="*/ 5 h 21"/>
                <a:gd name="T14" fmla="*/ 5 w 23"/>
                <a:gd name="T15" fmla="*/ 19 h 21"/>
                <a:gd name="T16" fmla="*/ 5 w 23"/>
                <a:gd name="T17" fmla="*/ 21 h 21"/>
                <a:gd name="T18" fmla="*/ 4 w 23"/>
                <a:gd name="T19" fmla="*/ 20 h 21"/>
                <a:gd name="T20" fmla="*/ 4 w 23"/>
                <a:gd name="T21" fmla="*/ 19 h 21"/>
                <a:gd name="T22" fmla="*/ 3 w 23"/>
                <a:gd name="T23" fmla="*/ 8 h 21"/>
                <a:gd name="T24" fmla="*/ 2 w 23"/>
                <a:gd name="T25" fmla="*/ 10 h 21"/>
                <a:gd name="T26" fmla="*/ 0 w 23"/>
                <a:gd name="T27" fmla="*/ 9 h 21"/>
                <a:gd name="T28" fmla="*/ 8 w 23"/>
                <a:gd name="T29" fmla="*/ 12 h 21"/>
                <a:gd name="T30" fmla="*/ 10 w 23"/>
                <a:gd name="T31" fmla="*/ 12 h 21"/>
                <a:gd name="T32" fmla="*/ 12 w 23"/>
                <a:gd name="T33" fmla="*/ 10 h 21"/>
                <a:gd name="T34" fmla="*/ 8 w 23"/>
                <a:gd name="T35" fmla="*/ 8 h 21"/>
                <a:gd name="T36" fmla="*/ 7 w 23"/>
                <a:gd name="T37" fmla="*/ 8 h 21"/>
                <a:gd name="T38" fmla="*/ 7 w 23"/>
                <a:gd name="T39" fmla="*/ 7 h 21"/>
                <a:gd name="T40" fmla="*/ 12 w 23"/>
                <a:gd name="T41" fmla="*/ 7 h 21"/>
                <a:gd name="T42" fmla="*/ 10 w 23"/>
                <a:gd name="T43" fmla="*/ 2 h 21"/>
                <a:gd name="T44" fmla="*/ 9 w 23"/>
                <a:gd name="T45" fmla="*/ 3 h 21"/>
                <a:gd name="T46" fmla="*/ 8 w 23"/>
                <a:gd name="T47" fmla="*/ 1 h 21"/>
                <a:gd name="T48" fmla="*/ 9 w 23"/>
                <a:gd name="T49" fmla="*/ 1 h 21"/>
                <a:gd name="T50" fmla="*/ 18 w 23"/>
                <a:gd name="T51" fmla="*/ 1 h 21"/>
                <a:gd name="T52" fmla="*/ 20 w 23"/>
                <a:gd name="T53" fmla="*/ 2 h 21"/>
                <a:gd name="T54" fmla="*/ 20 w 23"/>
                <a:gd name="T55" fmla="*/ 3 h 21"/>
                <a:gd name="T56" fmla="*/ 21 w 23"/>
                <a:gd name="T57" fmla="*/ 7 h 21"/>
                <a:gd name="T58" fmla="*/ 23 w 23"/>
                <a:gd name="T59" fmla="*/ 8 h 21"/>
                <a:gd name="T60" fmla="*/ 21 w 23"/>
                <a:gd name="T61" fmla="*/ 8 h 21"/>
                <a:gd name="T62" fmla="*/ 20 w 23"/>
                <a:gd name="T63" fmla="*/ 13 h 21"/>
                <a:gd name="T64" fmla="*/ 20 w 23"/>
                <a:gd name="T65" fmla="*/ 15 h 21"/>
                <a:gd name="T66" fmla="*/ 18 w 23"/>
                <a:gd name="T67" fmla="*/ 15 h 21"/>
                <a:gd name="T68" fmla="*/ 18 w 23"/>
                <a:gd name="T69" fmla="*/ 14 h 21"/>
                <a:gd name="T70" fmla="*/ 18 w 23"/>
                <a:gd name="T71" fmla="*/ 14 h 21"/>
                <a:gd name="T72" fmla="*/ 12 w 23"/>
                <a:gd name="T73" fmla="*/ 15 h 21"/>
                <a:gd name="T74" fmla="*/ 10 w 23"/>
                <a:gd name="T75" fmla="*/ 18 h 21"/>
                <a:gd name="T76" fmla="*/ 7 w 23"/>
                <a:gd name="T77" fmla="*/ 21 h 21"/>
                <a:gd name="T78" fmla="*/ 8 w 23"/>
                <a:gd name="T79" fmla="*/ 18 h 21"/>
                <a:gd name="T80" fmla="*/ 11 w 23"/>
                <a:gd name="T81" fmla="*/ 15 h 21"/>
                <a:gd name="T82" fmla="*/ 10 w 23"/>
                <a:gd name="T83" fmla="*/ 14 h 21"/>
                <a:gd name="T84" fmla="*/ 13 w 23"/>
                <a:gd name="T85" fmla="*/ 12 h 21"/>
                <a:gd name="T86" fmla="*/ 18 w 23"/>
                <a:gd name="T87" fmla="*/ 8 h 21"/>
                <a:gd name="T88" fmla="*/ 13 w 23"/>
                <a:gd name="T89" fmla="*/ 10 h 21"/>
                <a:gd name="T90" fmla="*/ 13 w 23"/>
                <a:gd name="T91" fmla="*/ 12 h 21"/>
                <a:gd name="T92" fmla="*/ 18 w 23"/>
                <a:gd name="T93" fmla="*/ 7 h 21"/>
                <a:gd name="T94" fmla="*/ 13 w 23"/>
                <a:gd name="T9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21">
                  <a:moveTo>
                    <a:pt x="0" y="9"/>
                  </a:moveTo>
                  <a:cubicBezTo>
                    <a:pt x="1" y="9"/>
                    <a:pt x="1" y="9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lose/>
                  <a:moveTo>
                    <a:pt x="8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9"/>
                    <a:pt x="9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10" y="17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8" y="14"/>
                  </a:cubicBezTo>
                  <a:close/>
                  <a:moveTo>
                    <a:pt x="13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13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998"/>
            <p:cNvSpPr>
              <a:spLocks noEditPoints="1"/>
            </p:cNvSpPr>
            <p:nvPr/>
          </p:nvSpPr>
          <p:spPr bwMode="auto">
            <a:xfrm>
              <a:off x="1865" y="1028"/>
              <a:ext cx="29" cy="33"/>
            </a:xfrm>
            <a:custGeom>
              <a:avLst/>
              <a:gdLst>
                <a:gd name="T0" fmla="*/ 20 w 20"/>
                <a:gd name="T1" fmla="*/ 11 h 23"/>
                <a:gd name="T2" fmla="*/ 20 w 20"/>
                <a:gd name="T3" fmla="*/ 13 h 23"/>
                <a:gd name="T4" fmla="*/ 19 w 20"/>
                <a:gd name="T5" fmla="*/ 13 h 23"/>
                <a:gd name="T6" fmla="*/ 18 w 20"/>
                <a:gd name="T7" fmla="*/ 13 h 23"/>
                <a:gd name="T8" fmla="*/ 11 w 20"/>
                <a:gd name="T9" fmla="*/ 13 h 23"/>
                <a:gd name="T10" fmla="*/ 11 w 20"/>
                <a:gd name="T11" fmla="*/ 20 h 23"/>
                <a:gd name="T12" fmla="*/ 10 w 20"/>
                <a:gd name="T13" fmla="*/ 22 h 23"/>
                <a:gd name="T14" fmla="*/ 9 w 20"/>
                <a:gd name="T15" fmla="*/ 22 h 23"/>
                <a:gd name="T16" fmla="*/ 7 w 20"/>
                <a:gd name="T17" fmla="*/ 23 h 23"/>
                <a:gd name="T18" fmla="*/ 7 w 20"/>
                <a:gd name="T19" fmla="*/ 22 h 23"/>
                <a:gd name="T20" fmla="*/ 6 w 20"/>
                <a:gd name="T21" fmla="*/ 21 h 23"/>
                <a:gd name="T22" fmla="*/ 8 w 20"/>
                <a:gd name="T23" fmla="*/ 21 h 23"/>
                <a:gd name="T24" fmla="*/ 9 w 20"/>
                <a:gd name="T25" fmla="*/ 21 h 23"/>
                <a:gd name="T26" fmla="*/ 9 w 20"/>
                <a:gd name="T27" fmla="*/ 20 h 23"/>
                <a:gd name="T28" fmla="*/ 9 w 20"/>
                <a:gd name="T29" fmla="*/ 13 h 23"/>
                <a:gd name="T30" fmla="*/ 2 w 20"/>
                <a:gd name="T31" fmla="*/ 13 h 23"/>
                <a:gd name="T32" fmla="*/ 1 w 20"/>
                <a:gd name="T33" fmla="*/ 13 h 23"/>
                <a:gd name="T34" fmla="*/ 0 w 20"/>
                <a:gd name="T35" fmla="*/ 13 h 23"/>
                <a:gd name="T36" fmla="*/ 0 w 20"/>
                <a:gd name="T37" fmla="*/ 13 h 23"/>
                <a:gd name="T38" fmla="*/ 0 w 20"/>
                <a:gd name="T39" fmla="*/ 11 h 23"/>
                <a:gd name="T40" fmla="*/ 2 w 20"/>
                <a:gd name="T41" fmla="*/ 11 h 23"/>
                <a:gd name="T42" fmla="*/ 18 w 20"/>
                <a:gd name="T43" fmla="*/ 11 h 23"/>
                <a:gd name="T44" fmla="*/ 20 w 20"/>
                <a:gd name="T45" fmla="*/ 11 h 23"/>
                <a:gd name="T46" fmla="*/ 9 w 20"/>
                <a:gd name="T47" fmla="*/ 0 h 23"/>
                <a:gd name="T48" fmla="*/ 10 w 20"/>
                <a:gd name="T49" fmla="*/ 1 h 23"/>
                <a:gd name="T50" fmla="*/ 12 w 20"/>
                <a:gd name="T51" fmla="*/ 3 h 23"/>
                <a:gd name="T52" fmla="*/ 11 w 20"/>
                <a:gd name="T53" fmla="*/ 4 h 23"/>
                <a:gd name="T54" fmla="*/ 11 w 20"/>
                <a:gd name="T55" fmla="*/ 4 h 23"/>
                <a:gd name="T56" fmla="*/ 17 w 20"/>
                <a:gd name="T57" fmla="*/ 4 h 23"/>
                <a:gd name="T58" fmla="*/ 18 w 20"/>
                <a:gd name="T59" fmla="*/ 4 h 23"/>
                <a:gd name="T60" fmla="*/ 19 w 20"/>
                <a:gd name="T61" fmla="*/ 4 h 23"/>
                <a:gd name="T62" fmla="*/ 19 w 20"/>
                <a:gd name="T63" fmla="*/ 6 h 23"/>
                <a:gd name="T64" fmla="*/ 19 w 20"/>
                <a:gd name="T65" fmla="*/ 7 h 23"/>
                <a:gd name="T66" fmla="*/ 19 w 20"/>
                <a:gd name="T67" fmla="*/ 9 h 23"/>
                <a:gd name="T68" fmla="*/ 17 w 20"/>
                <a:gd name="T69" fmla="*/ 9 h 23"/>
                <a:gd name="T70" fmla="*/ 17 w 20"/>
                <a:gd name="T71" fmla="*/ 8 h 23"/>
                <a:gd name="T72" fmla="*/ 17 w 20"/>
                <a:gd name="T73" fmla="*/ 8 h 23"/>
                <a:gd name="T74" fmla="*/ 18 w 20"/>
                <a:gd name="T75" fmla="*/ 7 h 23"/>
                <a:gd name="T76" fmla="*/ 18 w 20"/>
                <a:gd name="T77" fmla="*/ 5 h 23"/>
                <a:gd name="T78" fmla="*/ 2 w 20"/>
                <a:gd name="T79" fmla="*/ 5 h 23"/>
                <a:gd name="T80" fmla="*/ 2 w 20"/>
                <a:gd name="T81" fmla="*/ 7 h 23"/>
                <a:gd name="T82" fmla="*/ 2 w 20"/>
                <a:gd name="T83" fmla="*/ 9 h 23"/>
                <a:gd name="T84" fmla="*/ 0 w 20"/>
                <a:gd name="T85" fmla="*/ 9 h 23"/>
                <a:gd name="T86" fmla="*/ 0 w 20"/>
                <a:gd name="T87" fmla="*/ 8 h 23"/>
                <a:gd name="T88" fmla="*/ 1 w 20"/>
                <a:gd name="T89" fmla="*/ 8 h 23"/>
                <a:gd name="T90" fmla="*/ 1 w 20"/>
                <a:gd name="T91" fmla="*/ 7 h 23"/>
                <a:gd name="T92" fmla="*/ 1 w 20"/>
                <a:gd name="T93" fmla="*/ 6 h 23"/>
                <a:gd name="T94" fmla="*/ 1 w 20"/>
                <a:gd name="T95" fmla="*/ 5 h 23"/>
                <a:gd name="T96" fmla="*/ 0 w 20"/>
                <a:gd name="T97" fmla="*/ 5 h 23"/>
                <a:gd name="T98" fmla="*/ 0 w 20"/>
                <a:gd name="T99" fmla="*/ 4 h 23"/>
                <a:gd name="T100" fmla="*/ 2 w 20"/>
                <a:gd name="T101" fmla="*/ 4 h 23"/>
                <a:gd name="T102" fmla="*/ 2 w 20"/>
                <a:gd name="T103" fmla="*/ 4 h 23"/>
                <a:gd name="T104" fmla="*/ 11 w 20"/>
                <a:gd name="T105" fmla="*/ 4 h 23"/>
                <a:gd name="T106" fmla="*/ 8 w 20"/>
                <a:gd name="T107" fmla="*/ 1 h 23"/>
                <a:gd name="T108" fmla="*/ 9 w 20"/>
                <a:gd name="T10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23">
                  <a:moveTo>
                    <a:pt x="20" y="11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8" y="22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9" y="11"/>
                    <a:pt x="20" y="11"/>
                  </a:cubicBezTo>
                  <a:close/>
                  <a:moveTo>
                    <a:pt x="9" y="0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1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999"/>
            <p:cNvSpPr>
              <a:spLocks noEditPoints="1"/>
            </p:cNvSpPr>
            <p:nvPr/>
          </p:nvSpPr>
          <p:spPr bwMode="auto">
            <a:xfrm>
              <a:off x="1252" y="1369"/>
              <a:ext cx="30" cy="33"/>
            </a:xfrm>
            <a:custGeom>
              <a:avLst/>
              <a:gdLst>
                <a:gd name="T0" fmla="*/ 12 w 21"/>
                <a:gd name="T1" fmla="*/ 12 h 23"/>
                <a:gd name="T2" fmla="*/ 10 w 21"/>
                <a:gd name="T3" fmla="*/ 10 h 23"/>
                <a:gd name="T4" fmla="*/ 13 w 21"/>
                <a:gd name="T5" fmla="*/ 11 h 23"/>
                <a:gd name="T6" fmla="*/ 11 w 21"/>
                <a:gd name="T7" fmla="*/ 8 h 23"/>
                <a:gd name="T8" fmla="*/ 7 w 21"/>
                <a:gd name="T9" fmla="*/ 12 h 23"/>
                <a:gd name="T10" fmla="*/ 8 w 21"/>
                <a:gd name="T11" fmla="*/ 10 h 23"/>
                <a:gd name="T12" fmla="*/ 10 w 21"/>
                <a:gd name="T13" fmla="*/ 6 h 23"/>
                <a:gd name="T14" fmla="*/ 13 w 21"/>
                <a:gd name="T15" fmla="*/ 6 h 23"/>
                <a:gd name="T16" fmla="*/ 16 w 21"/>
                <a:gd name="T17" fmla="*/ 7 h 23"/>
                <a:gd name="T18" fmla="*/ 14 w 21"/>
                <a:gd name="T19" fmla="*/ 12 h 23"/>
                <a:gd name="T20" fmla="*/ 20 w 21"/>
                <a:gd name="T21" fmla="*/ 16 h 23"/>
                <a:gd name="T22" fmla="*/ 17 w 21"/>
                <a:gd name="T23" fmla="*/ 20 h 23"/>
                <a:gd name="T24" fmla="*/ 17 w 21"/>
                <a:gd name="T25" fmla="*/ 22 h 23"/>
                <a:gd name="T26" fmla="*/ 16 w 21"/>
                <a:gd name="T27" fmla="*/ 21 h 23"/>
                <a:gd name="T28" fmla="*/ 10 w 21"/>
                <a:gd name="T29" fmla="*/ 23 h 23"/>
                <a:gd name="T30" fmla="*/ 8 w 21"/>
                <a:gd name="T31" fmla="*/ 21 h 23"/>
                <a:gd name="T32" fmla="*/ 7 w 21"/>
                <a:gd name="T33" fmla="*/ 17 h 23"/>
                <a:gd name="T34" fmla="*/ 5 w 21"/>
                <a:gd name="T35" fmla="*/ 16 h 23"/>
                <a:gd name="T36" fmla="*/ 16 w 21"/>
                <a:gd name="T37" fmla="*/ 17 h 23"/>
                <a:gd name="T38" fmla="*/ 10 w 21"/>
                <a:gd name="T39" fmla="*/ 15 h 23"/>
                <a:gd name="T40" fmla="*/ 16 w 21"/>
                <a:gd name="T41" fmla="*/ 15 h 23"/>
                <a:gd name="T42" fmla="*/ 13 w 21"/>
                <a:gd name="T43" fmla="*/ 13 h 23"/>
                <a:gd name="T44" fmla="*/ 8 w 21"/>
                <a:gd name="T45" fmla="*/ 4 h 23"/>
                <a:gd name="T46" fmla="*/ 10 w 21"/>
                <a:gd name="T47" fmla="*/ 2 h 23"/>
                <a:gd name="T48" fmla="*/ 12 w 21"/>
                <a:gd name="T49" fmla="*/ 1 h 23"/>
                <a:gd name="T50" fmla="*/ 14 w 21"/>
                <a:gd name="T51" fmla="*/ 3 h 23"/>
                <a:gd name="T52" fmla="*/ 20 w 21"/>
                <a:gd name="T53" fmla="*/ 4 h 23"/>
                <a:gd name="T54" fmla="*/ 19 w 21"/>
                <a:gd name="T55" fmla="*/ 5 h 23"/>
                <a:gd name="T56" fmla="*/ 19 w 21"/>
                <a:gd name="T57" fmla="*/ 7 h 23"/>
                <a:gd name="T58" fmla="*/ 18 w 21"/>
                <a:gd name="T59" fmla="*/ 7 h 23"/>
                <a:gd name="T60" fmla="*/ 18 w 21"/>
                <a:gd name="T61" fmla="*/ 5 h 23"/>
                <a:gd name="T62" fmla="*/ 8 w 21"/>
                <a:gd name="T63" fmla="*/ 7 h 23"/>
                <a:gd name="T64" fmla="*/ 7 w 21"/>
                <a:gd name="T65" fmla="*/ 8 h 23"/>
                <a:gd name="T66" fmla="*/ 7 w 21"/>
                <a:gd name="T67" fmla="*/ 6 h 23"/>
                <a:gd name="T68" fmla="*/ 7 w 21"/>
                <a:gd name="T69" fmla="*/ 4 h 23"/>
                <a:gd name="T70" fmla="*/ 5 w 21"/>
                <a:gd name="T71" fmla="*/ 4 h 23"/>
                <a:gd name="T72" fmla="*/ 5 w 21"/>
                <a:gd name="T73" fmla="*/ 14 h 23"/>
                <a:gd name="T74" fmla="*/ 5 w 21"/>
                <a:gd name="T75" fmla="*/ 16 h 23"/>
                <a:gd name="T76" fmla="*/ 4 w 21"/>
                <a:gd name="T77" fmla="*/ 15 h 23"/>
                <a:gd name="T78" fmla="*/ 1 w 21"/>
                <a:gd name="T79" fmla="*/ 16 h 23"/>
                <a:gd name="T80" fmla="*/ 0 w 21"/>
                <a:gd name="T81" fmla="*/ 17 h 23"/>
                <a:gd name="T82" fmla="*/ 0 w 21"/>
                <a:gd name="T83" fmla="*/ 15 h 23"/>
                <a:gd name="T84" fmla="*/ 0 w 21"/>
                <a:gd name="T85" fmla="*/ 4 h 23"/>
                <a:gd name="T86" fmla="*/ 4 w 21"/>
                <a:gd name="T87" fmla="*/ 4 h 23"/>
                <a:gd name="T88" fmla="*/ 1 w 21"/>
                <a:gd name="T89" fmla="*/ 14 h 23"/>
                <a:gd name="T90" fmla="*/ 1 w 21"/>
                <a:gd name="T9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3">
                  <a:moveTo>
                    <a:pt x="5" y="16"/>
                  </a:moveTo>
                  <a:cubicBezTo>
                    <a:pt x="5" y="16"/>
                    <a:pt x="6" y="16"/>
                    <a:pt x="8" y="15"/>
                  </a:cubicBezTo>
                  <a:cubicBezTo>
                    <a:pt x="9" y="15"/>
                    <a:pt x="10" y="14"/>
                    <a:pt x="12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4" y="11"/>
                    <a:pt x="14" y="10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8" y="10"/>
                  </a:cubicBezTo>
                  <a:cubicBezTo>
                    <a:pt x="8" y="10"/>
                    <a:pt x="8" y="9"/>
                    <a:pt x="9" y="9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8"/>
                    <a:pt x="17" y="8"/>
                    <a:pt x="16" y="9"/>
                  </a:cubicBezTo>
                  <a:cubicBezTo>
                    <a:pt x="16" y="10"/>
                    <a:pt x="15" y="11"/>
                    <a:pt x="14" y="12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19" y="17"/>
                  </a:cubicBezTo>
                  <a:cubicBezTo>
                    <a:pt x="19" y="16"/>
                    <a:pt x="18" y="16"/>
                    <a:pt x="17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6"/>
                  </a:cubicBezTo>
                  <a:close/>
                  <a:moveTo>
                    <a:pt x="10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15"/>
                  </a:moveTo>
                  <a:cubicBezTo>
                    <a:pt x="11" y="15"/>
                    <a:pt x="11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5"/>
                    <a:pt x="10" y="15"/>
                  </a:cubicBezTo>
                  <a:close/>
                  <a:moveTo>
                    <a:pt x="7" y="4"/>
                  </a:moveTo>
                  <a:cubicBezTo>
                    <a:pt x="7" y="4"/>
                    <a:pt x="8" y="4"/>
                    <a:pt x="8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1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4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000"/>
            <p:cNvSpPr>
              <a:spLocks noEditPoints="1"/>
            </p:cNvSpPr>
            <p:nvPr/>
          </p:nvSpPr>
          <p:spPr bwMode="auto">
            <a:xfrm>
              <a:off x="1285" y="1371"/>
              <a:ext cx="31" cy="31"/>
            </a:xfrm>
            <a:custGeom>
              <a:avLst/>
              <a:gdLst>
                <a:gd name="T0" fmla="*/ 5 w 22"/>
                <a:gd name="T1" fmla="*/ 4 h 22"/>
                <a:gd name="T2" fmla="*/ 5 w 22"/>
                <a:gd name="T3" fmla="*/ 19 h 22"/>
                <a:gd name="T4" fmla="*/ 5 w 22"/>
                <a:gd name="T5" fmla="*/ 20 h 22"/>
                <a:gd name="T6" fmla="*/ 5 w 22"/>
                <a:gd name="T7" fmla="*/ 21 h 22"/>
                <a:gd name="T8" fmla="*/ 4 w 22"/>
                <a:gd name="T9" fmla="*/ 21 h 22"/>
                <a:gd name="T10" fmla="*/ 4 w 22"/>
                <a:gd name="T11" fmla="*/ 21 h 22"/>
                <a:gd name="T12" fmla="*/ 4 w 22"/>
                <a:gd name="T13" fmla="*/ 20 h 22"/>
                <a:gd name="T14" fmla="*/ 4 w 22"/>
                <a:gd name="T15" fmla="*/ 19 h 22"/>
                <a:gd name="T16" fmla="*/ 4 w 22"/>
                <a:gd name="T17" fmla="*/ 7 h 22"/>
                <a:gd name="T18" fmla="*/ 3 w 22"/>
                <a:gd name="T19" fmla="*/ 8 h 22"/>
                <a:gd name="T20" fmla="*/ 1 w 22"/>
                <a:gd name="T21" fmla="*/ 10 h 22"/>
                <a:gd name="T22" fmla="*/ 0 w 22"/>
                <a:gd name="T23" fmla="*/ 9 h 22"/>
                <a:gd name="T24" fmla="*/ 0 w 22"/>
                <a:gd name="T25" fmla="*/ 9 h 22"/>
                <a:gd name="T26" fmla="*/ 1 w 22"/>
                <a:gd name="T27" fmla="*/ 8 h 22"/>
                <a:gd name="T28" fmla="*/ 3 w 22"/>
                <a:gd name="T29" fmla="*/ 5 h 22"/>
                <a:gd name="T30" fmla="*/ 4 w 22"/>
                <a:gd name="T31" fmla="*/ 3 h 22"/>
                <a:gd name="T32" fmla="*/ 5 w 22"/>
                <a:gd name="T33" fmla="*/ 1 h 22"/>
                <a:gd name="T34" fmla="*/ 6 w 22"/>
                <a:gd name="T35" fmla="*/ 0 h 22"/>
                <a:gd name="T36" fmla="*/ 7 w 22"/>
                <a:gd name="T37" fmla="*/ 1 h 22"/>
                <a:gd name="T38" fmla="*/ 8 w 22"/>
                <a:gd name="T39" fmla="*/ 1 h 22"/>
                <a:gd name="T40" fmla="*/ 7 w 22"/>
                <a:gd name="T41" fmla="*/ 1 h 22"/>
                <a:gd name="T42" fmla="*/ 7 w 22"/>
                <a:gd name="T43" fmla="*/ 2 h 22"/>
                <a:gd name="T44" fmla="*/ 5 w 22"/>
                <a:gd name="T45" fmla="*/ 4 h 22"/>
                <a:gd name="T46" fmla="*/ 7 w 22"/>
                <a:gd name="T47" fmla="*/ 8 h 22"/>
                <a:gd name="T48" fmla="*/ 9 w 22"/>
                <a:gd name="T49" fmla="*/ 8 h 22"/>
                <a:gd name="T50" fmla="*/ 14 w 22"/>
                <a:gd name="T51" fmla="*/ 8 h 22"/>
                <a:gd name="T52" fmla="*/ 14 w 22"/>
                <a:gd name="T53" fmla="*/ 2 h 22"/>
                <a:gd name="T54" fmla="*/ 14 w 22"/>
                <a:gd name="T55" fmla="*/ 0 h 22"/>
                <a:gd name="T56" fmla="*/ 16 w 22"/>
                <a:gd name="T57" fmla="*/ 0 h 22"/>
                <a:gd name="T58" fmla="*/ 16 w 22"/>
                <a:gd name="T59" fmla="*/ 0 h 22"/>
                <a:gd name="T60" fmla="*/ 16 w 22"/>
                <a:gd name="T61" fmla="*/ 0 h 22"/>
                <a:gd name="T62" fmla="*/ 15 w 22"/>
                <a:gd name="T63" fmla="*/ 1 h 22"/>
                <a:gd name="T64" fmla="*/ 15 w 22"/>
                <a:gd name="T65" fmla="*/ 1 h 22"/>
                <a:gd name="T66" fmla="*/ 15 w 22"/>
                <a:gd name="T67" fmla="*/ 2 h 22"/>
                <a:gd name="T68" fmla="*/ 15 w 22"/>
                <a:gd name="T69" fmla="*/ 8 h 22"/>
                <a:gd name="T70" fmla="*/ 20 w 22"/>
                <a:gd name="T71" fmla="*/ 8 h 22"/>
                <a:gd name="T72" fmla="*/ 21 w 22"/>
                <a:gd name="T73" fmla="*/ 8 h 22"/>
                <a:gd name="T74" fmla="*/ 22 w 22"/>
                <a:gd name="T75" fmla="*/ 8 h 22"/>
                <a:gd name="T76" fmla="*/ 22 w 22"/>
                <a:gd name="T77" fmla="*/ 9 h 22"/>
                <a:gd name="T78" fmla="*/ 20 w 22"/>
                <a:gd name="T79" fmla="*/ 9 h 22"/>
                <a:gd name="T80" fmla="*/ 15 w 22"/>
                <a:gd name="T81" fmla="*/ 9 h 22"/>
                <a:gd name="T82" fmla="*/ 15 w 22"/>
                <a:gd name="T83" fmla="*/ 19 h 22"/>
                <a:gd name="T84" fmla="*/ 15 w 22"/>
                <a:gd name="T85" fmla="*/ 20 h 22"/>
                <a:gd name="T86" fmla="*/ 15 w 22"/>
                <a:gd name="T87" fmla="*/ 21 h 22"/>
                <a:gd name="T88" fmla="*/ 15 w 22"/>
                <a:gd name="T89" fmla="*/ 22 h 22"/>
                <a:gd name="T90" fmla="*/ 14 w 22"/>
                <a:gd name="T91" fmla="*/ 22 h 22"/>
                <a:gd name="T92" fmla="*/ 14 w 22"/>
                <a:gd name="T93" fmla="*/ 21 h 22"/>
                <a:gd name="T94" fmla="*/ 14 w 22"/>
                <a:gd name="T95" fmla="*/ 20 h 22"/>
                <a:gd name="T96" fmla="*/ 14 w 22"/>
                <a:gd name="T97" fmla="*/ 20 h 22"/>
                <a:gd name="T98" fmla="*/ 14 w 22"/>
                <a:gd name="T99" fmla="*/ 19 h 22"/>
                <a:gd name="T100" fmla="*/ 14 w 22"/>
                <a:gd name="T101" fmla="*/ 9 h 22"/>
                <a:gd name="T102" fmla="*/ 9 w 22"/>
                <a:gd name="T103" fmla="*/ 9 h 22"/>
                <a:gd name="T104" fmla="*/ 7 w 22"/>
                <a:gd name="T105" fmla="*/ 9 h 22"/>
                <a:gd name="T106" fmla="*/ 7 w 22"/>
                <a:gd name="T107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22">
                  <a:moveTo>
                    <a:pt x="5" y="4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6" y="3"/>
                    <a:pt x="5" y="4"/>
                  </a:cubicBezTo>
                  <a:close/>
                  <a:moveTo>
                    <a:pt x="7" y="8"/>
                  </a:moveTo>
                  <a:cubicBezTo>
                    <a:pt x="7" y="8"/>
                    <a:pt x="8" y="8"/>
                    <a:pt x="9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001"/>
            <p:cNvSpPr>
              <a:spLocks noEditPoints="1"/>
            </p:cNvSpPr>
            <p:nvPr/>
          </p:nvSpPr>
          <p:spPr bwMode="auto">
            <a:xfrm>
              <a:off x="1400" y="1723"/>
              <a:ext cx="28" cy="30"/>
            </a:xfrm>
            <a:custGeom>
              <a:avLst/>
              <a:gdLst>
                <a:gd name="T0" fmla="*/ 1 w 20"/>
                <a:gd name="T1" fmla="*/ 15 h 21"/>
                <a:gd name="T2" fmla="*/ 5 w 20"/>
                <a:gd name="T3" fmla="*/ 8 h 21"/>
                <a:gd name="T4" fmla="*/ 0 w 20"/>
                <a:gd name="T5" fmla="*/ 8 h 21"/>
                <a:gd name="T6" fmla="*/ 2 w 20"/>
                <a:gd name="T7" fmla="*/ 7 h 21"/>
                <a:gd name="T8" fmla="*/ 6 w 20"/>
                <a:gd name="T9" fmla="*/ 2 h 21"/>
                <a:gd name="T10" fmla="*/ 1 w 20"/>
                <a:gd name="T11" fmla="*/ 2 h 21"/>
                <a:gd name="T12" fmla="*/ 2 w 20"/>
                <a:gd name="T13" fmla="*/ 1 h 21"/>
                <a:gd name="T14" fmla="*/ 7 w 20"/>
                <a:gd name="T15" fmla="*/ 1 h 21"/>
                <a:gd name="T16" fmla="*/ 11 w 20"/>
                <a:gd name="T17" fmla="*/ 2 h 21"/>
                <a:gd name="T18" fmla="*/ 11 w 20"/>
                <a:gd name="T19" fmla="*/ 2 h 21"/>
                <a:gd name="T20" fmla="*/ 10 w 20"/>
                <a:gd name="T21" fmla="*/ 2 h 21"/>
                <a:gd name="T22" fmla="*/ 7 w 20"/>
                <a:gd name="T23" fmla="*/ 7 h 21"/>
                <a:gd name="T24" fmla="*/ 11 w 20"/>
                <a:gd name="T25" fmla="*/ 6 h 21"/>
                <a:gd name="T26" fmla="*/ 10 w 20"/>
                <a:gd name="T27" fmla="*/ 8 h 21"/>
                <a:gd name="T28" fmla="*/ 7 w 20"/>
                <a:gd name="T29" fmla="*/ 9 h 21"/>
                <a:gd name="T30" fmla="*/ 10 w 20"/>
                <a:gd name="T31" fmla="*/ 11 h 21"/>
                <a:gd name="T32" fmla="*/ 11 w 20"/>
                <a:gd name="T33" fmla="*/ 12 h 21"/>
                <a:gd name="T34" fmla="*/ 7 w 20"/>
                <a:gd name="T35" fmla="*/ 11 h 21"/>
                <a:gd name="T36" fmla="*/ 7 w 20"/>
                <a:gd name="T37" fmla="*/ 20 h 21"/>
                <a:gd name="T38" fmla="*/ 7 w 20"/>
                <a:gd name="T39" fmla="*/ 21 h 21"/>
                <a:gd name="T40" fmla="*/ 6 w 20"/>
                <a:gd name="T41" fmla="*/ 21 h 21"/>
                <a:gd name="T42" fmla="*/ 6 w 20"/>
                <a:gd name="T43" fmla="*/ 19 h 21"/>
                <a:gd name="T44" fmla="*/ 4 w 20"/>
                <a:gd name="T45" fmla="*/ 12 h 21"/>
                <a:gd name="T46" fmla="*/ 2 w 20"/>
                <a:gd name="T47" fmla="*/ 16 h 21"/>
                <a:gd name="T48" fmla="*/ 0 w 20"/>
                <a:gd name="T49" fmla="*/ 15 h 21"/>
                <a:gd name="T50" fmla="*/ 14 w 20"/>
                <a:gd name="T51" fmla="*/ 3 h 21"/>
                <a:gd name="T52" fmla="*/ 20 w 20"/>
                <a:gd name="T53" fmla="*/ 3 h 21"/>
                <a:gd name="T54" fmla="*/ 20 w 20"/>
                <a:gd name="T55" fmla="*/ 4 h 21"/>
                <a:gd name="T56" fmla="*/ 20 w 20"/>
                <a:gd name="T57" fmla="*/ 17 h 21"/>
                <a:gd name="T58" fmla="*/ 20 w 20"/>
                <a:gd name="T59" fmla="*/ 18 h 21"/>
                <a:gd name="T60" fmla="*/ 18 w 20"/>
                <a:gd name="T61" fmla="*/ 19 h 21"/>
                <a:gd name="T62" fmla="*/ 19 w 20"/>
                <a:gd name="T63" fmla="*/ 18 h 21"/>
                <a:gd name="T64" fmla="*/ 13 w 20"/>
                <a:gd name="T65" fmla="*/ 17 h 21"/>
                <a:gd name="T66" fmla="*/ 14 w 20"/>
                <a:gd name="T67" fmla="*/ 19 h 21"/>
                <a:gd name="T68" fmla="*/ 12 w 20"/>
                <a:gd name="T69" fmla="*/ 18 h 21"/>
                <a:gd name="T70" fmla="*/ 12 w 20"/>
                <a:gd name="T71" fmla="*/ 17 h 21"/>
                <a:gd name="T72" fmla="*/ 12 w 20"/>
                <a:gd name="T73" fmla="*/ 4 h 21"/>
                <a:gd name="T74" fmla="*/ 12 w 20"/>
                <a:gd name="T75" fmla="*/ 3 h 21"/>
                <a:gd name="T76" fmla="*/ 19 w 20"/>
                <a:gd name="T77" fmla="*/ 16 h 21"/>
                <a:gd name="T78" fmla="*/ 14 w 20"/>
                <a:gd name="T7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" h="21">
                  <a:moveTo>
                    <a:pt x="0" y="15"/>
                  </a:moveTo>
                  <a:cubicBezTo>
                    <a:pt x="0" y="15"/>
                    <a:pt x="1" y="15"/>
                    <a:pt x="1" y="15"/>
                  </a:cubicBezTo>
                  <a:cubicBezTo>
                    <a:pt x="1" y="14"/>
                    <a:pt x="2" y="13"/>
                    <a:pt x="3" y="12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3"/>
                    <a:pt x="2" y="3"/>
                    <a:pt x="2" y="3"/>
                  </a:cubicBezTo>
                  <a:cubicBezTo>
                    <a:pt x="2" y="3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6" y="1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2"/>
                    <a:pt x="8" y="11"/>
                    <a:pt x="7" y="1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1" y="16"/>
                    <a:pt x="1" y="16"/>
                    <a:pt x="0" y="15"/>
                  </a:cubicBezTo>
                  <a:close/>
                  <a:moveTo>
                    <a:pt x="12" y="3"/>
                  </a:moveTo>
                  <a:cubicBezTo>
                    <a:pt x="13" y="3"/>
                    <a:pt x="13" y="3"/>
                    <a:pt x="1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16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002"/>
            <p:cNvSpPr>
              <a:spLocks noEditPoints="1"/>
            </p:cNvSpPr>
            <p:nvPr/>
          </p:nvSpPr>
          <p:spPr bwMode="auto">
            <a:xfrm>
              <a:off x="1436" y="1725"/>
              <a:ext cx="24" cy="27"/>
            </a:xfrm>
            <a:custGeom>
              <a:avLst/>
              <a:gdLst>
                <a:gd name="T0" fmla="*/ 0 w 17"/>
                <a:gd name="T1" fmla="*/ 0 h 19"/>
                <a:gd name="T2" fmla="*/ 1 w 17"/>
                <a:gd name="T3" fmla="*/ 0 h 19"/>
                <a:gd name="T4" fmla="*/ 2 w 17"/>
                <a:gd name="T5" fmla="*/ 1 h 19"/>
                <a:gd name="T6" fmla="*/ 15 w 17"/>
                <a:gd name="T7" fmla="*/ 1 h 19"/>
                <a:gd name="T8" fmla="*/ 15 w 17"/>
                <a:gd name="T9" fmla="*/ 0 h 19"/>
                <a:gd name="T10" fmla="*/ 17 w 17"/>
                <a:gd name="T11" fmla="*/ 0 h 19"/>
                <a:gd name="T12" fmla="*/ 16 w 17"/>
                <a:gd name="T13" fmla="*/ 1 h 19"/>
                <a:gd name="T14" fmla="*/ 16 w 17"/>
                <a:gd name="T15" fmla="*/ 2 h 19"/>
                <a:gd name="T16" fmla="*/ 16 w 17"/>
                <a:gd name="T17" fmla="*/ 2 h 19"/>
                <a:gd name="T18" fmla="*/ 16 w 17"/>
                <a:gd name="T19" fmla="*/ 17 h 19"/>
                <a:gd name="T20" fmla="*/ 16 w 17"/>
                <a:gd name="T21" fmla="*/ 17 h 19"/>
                <a:gd name="T22" fmla="*/ 16 w 17"/>
                <a:gd name="T23" fmla="*/ 18 h 19"/>
                <a:gd name="T24" fmla="*/ 17 w 17"/>
                <a:gd name="T25" fmla="*/ 19 h 19"/>
                <a:gd name="T26" fmla="*/ 15 w 17"/>
                <a:gd name="T27" fmla="*/ 19 h 19"/>
                <a:gd name="T28" fmla="*/ 15 w 17"/>
                <a:gd name="T29" fmla="*/ 18 h 19"/>
                <a:gd name="T30" fmla="*/ 15 w 17"/>
                <a:gd name="T31" fmla="*/ 17 h 19"/>
                <a:gd name="T32" fmla="*/ 15 w 17"/>
                <a:gd name="T33" fmla="*/ 17 h 19"/>
                <a:gd name="T34" fmla="*/ 15 w 17"/>
                <a:gd name="T35" fmla="*/ 17 h 19"/>
                <a:gd name="T36" fmla="*/ 1 w 17"/>
                <a:gd name="T37" fmla="*/ 17 h 19"/>
                <a:gd name="T38" fmla="*/ 1 w 17"/>
                <a:gd name="T39" fmla="*/ 17 h 19"/>
                <a:gd name="T40" fmla="*/ 1 w 17"/>
                <a:gd name="T41" fmla="*/ 18 h 19"/>
                <a:gd name="T42" fmla="*/ 2 w 17"/>
                <a:gd name="T43" fmla="*/ 18 h 19"/>
                <a:gd name="T44" fmla="*/ 2 w 17"/>
                <a:gd name="T45" fmla="*/ 19 h 19"/>
                <a:gd name="T46" fmla="*/ 0 w 17"/>
                <a:gd name="T47" fmla="*/ 19 h 19"/>
                <a:gd name="T48" fmla="*/ 0 w 17"/>
                <a:gd name="T49" fmla="*/ 18 h 19"/>
                <a:gd name="T50" fmla="*/ 0 w 17"/>
                <a:gd name="T51" fmla="*/ 18 h 19"/>
                <a:gd name="T52" fmla="*/ 0 w 17"/>
                <a:gd name="T53" fmla="*/ 17 h 19"/>
                <a:gd name="T54" fmla="*/ 0 w 17"/>
                <a:gd name="T55" fmla="*/ 3 h 19"/>
                <a:gd name="T56" fmla="*/ 0 w 17"/>
                <a:gd name="T57" fmla="*/ 2 h 19"/>
                <a:gd name="T58" fmla="*/ 0 w 17"/>
                <a:gd name="T59" fmla="*/ 1 h 19"/>
                <a:gd name="T60" fmla="*/ 0 w 17"/>
                <a:gd name="T61" fmla="*/ 0 h 19"/>
                <a:gd name="T62" fmla="*/ 1 w 17"/>
                <a:gd name="T63" fmla="*/ 8 h 19"/>
                <a:gd name="T64" fmla="*/ 7 w 17"/>
                <a:gd name="T65" fmla="*/ 8 h 19"/>
                <a:gd name="T66" fmla="*/ 7 w 17"/>
                <a:gd name="T67" fmla="*/ 2 h 19"/>
                <a:gd name="T68" fmla="*/ 1 w 17"/>
                <a:gd name="T69" fmla="*/ 2 h 19"/>
                <a:gd name="T70" fmla="*/ 1 w 17"/>
                <a:gd name="T71" fmla="*/ 8 h 19"/>
                <a:gd name="T72" fmla="*/ 1 w 17"/>
                <a:gd name="T73" fmla="*/ 15 h 19"/>
                <a:gd name="T74" fmla="*/ 7 w 17"/>
                <a:gd name="T75" fmla="*/ 15 h 19"/>
                <a:gd name="T76" fmla="*/ 7 w 17"/>
                <a:gd name="T77" fmla="*/ 9 h 19"/>
                <a:gd name="T78" fmla="*/ 1 w 17"/>
                <a:gd name="T79" fmla="*/ 9 h 19"/>
                <a:gd name="T80" fmla="*/ 1 w 17"/>
                <a:gd name="T81" fmla="*/ 15 h 19"/>
                <a:gd name="T82" fmla="*/ 15 w 17"/>
                <a:gd name="T83" fmla="*/ 2 h 19"/>
                <a:gd name="T84" fmla="*/ 9 w 17"/>
                <a:gd name="T85" fmla="*/ 2 h 19"/>
                <a:gd name="T86" fmla="*/ 9 w 17"/>
                <a:gd name="T87" fmla="*/ 8 h 19"/>
                <a:gd name="T88" fmla="*/ 15 w 17"/>
                <a:gd name="T89" fmla="*/ 8 h 19"/>
                <a:gd name="T90" fmla="*/ 15 w 17"/>
                <a:gd name="T91" fmla="*/ 2 h 19"/>
                <a:gd name="T92" fmla="*/ 9 w 17"/>
                <a:gd name="T93" fmla="*/ 15 h 19"/>
                <a:gd name="T94" fmla="*/ 15 w 17"/>
                <a:gd name="T95" fmla="*/ 15 h 19"/>
                <a:gd name="T96" fmla="*/ 15 w 17"/>
                <a:gd name="T97" fmla="*/ 9 h 19"/>
                <a:gd name="T98" fmla="*/ 9 w 17"/>
                <a:gd name="T99" fmla="*/ 9 h 19"/>
                <a:gd name="T100" fmla="*/ 9 w 17"/>
                <a:gd name="T10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1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15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003"/>
            <p:cNvSpPr>
              <a:spLocks noEditPoints="1"/>
            </p:cNvSpPr>
            <p:nvPr/>
          </p:nvSpPr>
          <p:spPr bwMode="auto">
            <a:xfrm>
              <a:off x="1349" y="2234"/>
              <a:ext cx="28" cy="33"/>
            </a:xfrm>
            <a:custGeom>
              <a:avLst/>
              <a:gdLst>
                <a:gd name="T0" fmla="*/ 4 w 20"/>
                <a:gd name="T1" fmla="*/ 3 h 23"/>
                <a:gd name="T2" fmla="*/ 6 w 20"/>
                <a:gd name="T3" fmla="*/ 4 h 23"/>
                <a:gd name="T4" fmla="*/ 7 w 20"/>
                <a:gd name="T5" fmla="*/ 15 h 23"/>
                <a:gd name="T6" fmla="*/ 8 w 20"/>
                <a:gd name="T7" fmla="*/ 12 h 23"/>
                <a:gd name="T8" fmla="*/ 8 w 20"/>
                <a:gd name="T9" fmla="*/ 10 h 23"/>
                <a:gd name="T10" fmla="*/ 8 w 20"/>
                <a:gd name="T11" fmla="*/ 6 h 23"/>
                <a:gd name="T12" fmla="*/ 17 w 20"/>
                <a:gd name="T13" fmla="*/ 6 h 23"/>
                <a:gd name="T14" fmla="*/ 18 w 20"/>
                <a:gd name="T15" fmla="*/ 7 h 23"/>
                <a:gd name="T16" fmla="*/ 18 w 20"/>
                <a:gd name="T17" fmla="*/ 11 h 23"/>
                <a:gd name="T18" fmla="*/ 17 w 20"/>
                <a:gd name="T19" fmla="*/ 12 h 23"/>
                <a:gd name="T20" fmla="*/ 11 w 20"/>
                <a:gd name="T21" fmla="*/ 12 h 23"/>
                <a:gd name="T22" fmla="*/ 18 w 20"/>
                <a:gd name="T23" fmla="*/ 13 h 23"/>
                <a:gd name="T24" fmla="*/ 20 w 20"/>
                <a:gd name="T25" fmla="*/ 14 h 23"/>
                <a:gd name="T26" fmla="*/ 20 w 20"/>
                <a:gd name="T27" fmla="*/ 20 h 23"/>
                <a:gd name="T28" fmla="*/ 18 w 20"/>
                <a:gd name="T29" fmla="*/ 22 h 23"/>
                <a:gd name="T30" fmla="*/ 16 w 20"/>
                <a:gd name="T31" fmla="*/ 22 h 23"/>
                <a:gd name="T32" fmla="*/ 18 w 20"/>
                <a:gd name="T33" fmla="*/ 21 h 23"/>
                <a:gd name="T34" fmla="*/ 18 w 20"/>
                <a:gd name="T35" fmla="*/ 19 h 23"/>
                <a:gd name="T36" fmla="*/ 19 w 20"/>
                <a:gd name="T37" fmla="*/ 14 h 23"/>
                <a:gd name="T38" fmla="*/ 14 w 20"/>
                <a:gd name="T39" fmla="*/ 15 h 23"/>
                <a:gd name="T40" fmla="*/ 13 w 20"/>
                <a:gd name="T41" fmla="*/ 15 h 23"/>
                <a:gd name="T42" fmla="*/ 16 w 20"/>
                <a:gd name="T43" fmla="*/ 18 h 23"/>
                <a:gd name="T44" fmla="*/ 12 w 20"/>
                <a:gd name="T45" fmla="*/ 17 h 23"/>
                <a:gd name="T46" fmla="*/ 9 w 20"/>
                <a:gd name="T47" fmla="*/ 18 h 23"/>
                <a:gd name="T48" fmla="*/ 9 w 20"/>
                <a:gd name="T49" fmla="*/ 14 h 23"/>
                <a:gd name="T50" fmla="*/ 9 w 20"/>
                <a:gd name="T51" fmla="*/ 16 h 23"/>
                <a:gd name="T52" fmla="*/ 9 w 20"/>
                <a:gd name="T53" fmla="*/ 17 h 23"/>
                <a:gd name="T54" fmla="*/ 14 w 20"/>
                <a:gd name="T55" fmla="*/ 19 h 23"/>
                <a:gd name="T56" fmla="*/ 14 w 20"/>
                <a:gd name="T57" fmla="*/ 20 h 23"/>
                <a:gd name="T58" fmla="*/ 7 w 20"/>
                <a:gd name="T59" fmla="*/ 20 h 23"/>
                <a:gd name="T60" fmla="*/ 8 w 20"/>
                <a:gd name="T61" fmla="*/ 16 h 23"/>
                <a:gd name="T62" fmla="*/ 6 w 20"/>
                <a:gd name="T63" fmla="*/ 16 h 23"/>
                <a:gd name="T64" fmla="*/ 6 w 20"/>
                <a:gd name="T65" fmla="*/ 18 h 23"/>
                <a:gd name="T66" fmla="*/ 4 w 20"/>
                <a:gd name="T67" fmla="*/ 17 h 23"/>
                <a:gd name="T68" fmla="*/ 2 w 20"/>
                <a:gd name="T69" fmla="*/ 16 h 23"/>
                <a:gd name="T70" fmla="*/ 2 w 20"/>
                <a:gd name="T71" fmla="*/ 18 h 23"/>
                <a:gd name="T72" fmla="*/ 0 w 20"/>
                <a:gd name="T73" fmla="*/ 17 h 23"/>
                <a:gd name="T74" fmla="*/ 0 w 20"/>
                <a:gd name="T75" fmla="*/ 4 h 23"/>
                <a:gd name="T76" fmla="*/ 2 w 20"/>
                <a:gd name="T77" fmla="*/ 15 h 23"/>
                <a:gd name="T78" fmla="*/ 2 w 20"/>
                <a:gd name="T79" fmla="*/ 4 h 23"/>
                <a:gd name="T80" fmla="*/ 9 w 20"/>
                <a:gd name="T81" fmla="*/ 7 h 23"/>
                <a:gd name="T82" fmla="*/ 17 w 20"/>
                <a:gd name="T83" fmla="*/ 7 h 23"/>
                <a:gd name="T84" fmla="*/ 9 w 20"/>
                <a:gd name="T85" fmla="*/ 9 h 23"/>
                <a:gd name="T86" fmla="*/ 10 w 20"/>
                <a:gd name="T87" fmla="*/ 3 h 23"/>
                <a:gd name="T88" fmla="*/ 10 w 20"/>
                <a:gd name="T89" fmla="*/ 1 h 23"/>
                <a:gd name="T90" fmla="*/ 12 w 20"/>
                <a:gd name="T91" fmla="*/ 1 h 23"/>
                <a:gd name="T92" fmla="*/ 11 w 20"/>
                <a:gd name="T93" fmla="*/ 3 h 23"/>
                <a:gd name="T94" fmla="*/ 15 w 20"/>
                <a:gd name="T95" fmla="*/ 2 h 23"/>
                <a:gd name="T96" fmla="*/ 15 w 20"/>
                <a:gd name="T97" fmla="*/ 0 h 23"/>
                <a:gd name="T98" fmla="*/ 16 w 20"/>
                <a:gd name="T99" fmla="*/ 1 h 23"/>
                <a:gd name="T100" fmla="*/ 16 w 20"/>
                <a:gd name="T101" fmla="*/ 2 h 23"/>
                <a:gd name="T102" fmla="*/ 19 w 20"/>
                <a:gd name="T103" fmla="*/ 3 h 23"/>
                <a:gd name="T104" fmla="*/ 19 w 20"/>
                <a:gd name="T105" fmla="*/ 4 h 23"/>
                <a:gd name="T106" fmla="*/ 16 w 20"/>
                <a:gd name="T107" fmla="*/ 5 h 23"/>
                <a:gd name="T108" fmla="*/ 15 w 20"/>
                <a:gd name="T109" fmla="*/ 4 h 23"/>
                <a:gd name="T110" fmla="*/ 12 w 20"/>
                <a:gd name="T111" fmla="*/ 5 h 23"/>
                <a:gd name="T112" fmla="*/ 10 w 20"/>
                <a:gd name="T113" fmla="*/ 4 h 23"/>
                <a:gd name="T114" fmla="*/ 6 w 20"/>
                <a:gd name="T115" fmla="*/ 4 h 23"/>
                <a:gd name="T116" fmla="*/ 10 w 20"/>
                <a:gd name="T1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" h="23">
                  <a:moveTo>
                    <a:pt x="0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8" y="14"/>
                    <a:pt x="8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5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6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4" y="17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10" y="17"/>
                    <a:pt x="10" y="17"/>
                    <a:pt x="11" y="16"/>
                  </a:cubicBezTo>
                  <a:cubicBezTo>
                    <a:pt x="12" y="16"/>
                    <a:pt x="12" y="15"/>
                    <a:pt x="13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2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17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17" y="11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0" y="3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004"/>
            <p:cNvSpPr>
              <a:spLocks noEditPoints="1"/>
            </p:cNvSpPr>
            <p:nvPr/>
          </p:nvSpPr>
          <p:spPr bwMode="auto">
            <a:xfrm>
              <a:off x="1383" y="2236"/>
              <a:ext cx="28" cy="29"/>
            </a:xfrm>
            <a:custGeom>
              <a:avLst/>
              <a:gdLst>
                <a:gd name="T0" fmla="*/ 8 w 20"/>
                <a:gd name="T1" fmla="*/ 0 h 21"/>
                <a:gd name="T2" fmla="*/ 8 w 20"/>
                <a:gd name="T3" fmla="*/ 1 h 21"/>
                <a:gd name="T4" fmla="*/ 8 w 20"/>
                <a:gd name="T5" fmla="*/ 1 h 21"/>
                <a:gd name="T6" fmla="*/ 18 w 20"/>
                <a:gd name="T7" fmla="*/ 4 h 21"/>
                <a:gd name="T8" fmla="*/ 18 w 20"/>
                <a:gd name="T9" fmla="*/ 9 h 21"/>
                <a:gd name="T10" fmla="*/ 16 w 20"/>
                <a:gd name="T11" fmla="*/ 8 h 21"/>
                <a:gd name="T12" fmla="*/ 17 w 20"/>
                <a:gd name="T13" fmla="*/ 7 h 21"/>
                <a:gd name="T14" fmla="*/ 18 w 20"/>
                <a:gd name="T15" fmla="*/ 5 h 21"/>
                <a:gd name="T16" fmla="*/ 5 w 20"/>
                <a:gd name="T17" fmla="*/ 6 h 21"/>
                <a:gd name="T18" fmla="*/ 2 w 20"/>
                <a:gd name="T19" fmla="*/ 9 h 21"/>
                <a:gd name="T20" fmla="*/ 0 w 20"/>
                <a:gd name="T21" fmla="*/ 8 h 21"/>
                <a:gd name="T22" fmla="*/ 5 w 20"/>
                <a:gd name="T23" fmla="*/ 3 h 21"/>
                <a:gd name="T24" fmla="*/ 6 w 20"/>
                <a:gd name="T25" fmla="*/ 0 h 21"/>
                <a:gd name="T26" fmla="*/ 1 w 20"/>
                <a:gd name="T27" fmla="*/ 17 h 21"/>
                <a:gd name="T28" fmla="*/ 3 w 20"/>
                <a:gd name="T29" fmla="*/ 16 h 21"/>
                <a:gd name="T30" fmla="*/ 6 w 20"/>
                <a:gd name="T31" fmla="*/ 10 h 21"/>
                <a:gd name="T32" fmla="*/ 7 w 20"/>
                <a:gd name="T33" fmla="*/ 11 h 21"/>
                <a:gd name="T34" fmla="*/ 7 w 20"/>
                <a:gd name="T35" fmla="*/ 11 h 21"/>
                <a:gd name="T36" fmla="*/ 6 w 20"/>
                <a:gd name="T37" fmla="*/ 12 h 21"/>
                <a:gd name="T38" fmla="*/ 4 w 20"/>
                <a:gd name="T39" fmla="*/ 16 h 21"/>
                <a:gd name="T40" fmla="*/ 1 w 20"/>
                <a:gd name="T41" fmla="*/ 18 h 21"/>
                <a:gd name="T42" fmla="*/ 7 w 20"/>
                <a:gd name="T43" fmla="*/ 19 h 21"/>
                <a:gd name="T44" fmla="*/ 10 w 20"/>
                <a:gd name="T45" fmla="*/ 19 h 21"/>
                <a:gd name="T46" fmla="*/ 10 w 20"/>
                <a:gd name="T47" fmla="*/ 9 h 21"/>
                <a:gd name="T48" fmla="*/ 10 w 20"/>
                <a:gd name="T49" fmla="*/ 8 h 21"/>
                <a:gd name="T50" fmla="*/ 12 w 20"/>
                <a:gd name="T51" fmla="*/ 7 h 21"/>
                <a:gd name="T52" fmla="*/ 12 w 20"/>
                <a:gd name="T53" fmla="*/ 8 h 21"/>
                <a:gd name="T54" fmla="*/ 12 w 20"/>
                <a:gd name="T55" fmla="*/ 9 h 21"/>
                <a:gd name="T56" fmla="*/ 11 w 20"/>
                <a:gd name="T57" fmla="*/ 21 h 21"/>
                <a:gd name="T58" fmla="*/ 7 w 20"/>
                <a:gd name="T59" fmla="*/ 21 h 21"/>
                <a:gd name="T60" fmla="*/ 7 w 20"/>
                <a:gd name="T61" fmla="*/ 20 h 21"/>
                <a:gd name="T62" fmla="*/ 20 w 20"/>
                <a:gd name="T63" fmla="*/ 17 h 21"/>
                <a:gd name="T64" fmla="*/ 19 w 20"/>
                <a:gd name="T65" fmla="*/ 18 h 21"/>
                <a:gd name="T66" fmla="*/ 16 w 20"/>
                <a:gd name="T67" fmla="*/ 14 h 21"/>
                <a:gd name="T68" fmla="*/ 14 w 20"/>
                <a:gd name="T69" fmla="*/ 12 h 21"/>
                <a:gd name="T70" fmla="*/ 15 w 20"/>
                <a:gd name="T71" fmla="*/ 11 h 21"/>
                <a:gd name="T72" fmla="*/ 19 w 20"/>
                <a:gd name="T7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1">
                  <a:moveTo>
                    <a:pt x="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6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19" y="5"/>
                    <a:pt x="19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  <a:moveTo>
                    <a:pt x="1" y="18"/>
                  </a:moveTo>
                  <a:cubicBezTo>
                    <a:pt x="1" y="18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5"/>
                    <a:pt x="4" y="14"/>
                    <a:pt x="5" y="13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lose/>
                  <a:moveTo>
                    <a:pt x="7" y="19"/>
                  </a:moveTo>
                  <a:cubicBezTo>
                    <a:pt x="7" y="20"/>
                    <a:pt x="8" y="20"/>
                    <a:pt x="9" y="20"/>
                  </a:cubicBezTo>
                  <a:cubicBezTo>
                    <a:pt x="9" y="20"/>
                    <a:pt x="10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9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20" y="17"/>
                  </a:moveTo>
                  <a:cubicBezTo>
                    <a:pt x="20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8" y="17"/>
                    <a:pt x="18" y="16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8" y="13"/>
                    <a:pt x="18" y="14"/>
                    <a:pt x="19" y="14"/>
                  </a:cubicBezTo>
                  <a:cubicBezTo>
                    <a:pt x="19" y="15"/>
                    <a:pt x="20" y="16"/>
                    <a:pt x="20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005"/>
            <p:cNvSpPr>
              <a:spLocks noEditPoints="1"/>
            </p:cNvSpPr>
            <p:nvPr/>
          </p:nvSpPr>
          <p:spPr bwMode="auto">
            <a:xfrm>
              <a:off x="1349" y="2482"/>
              <a:ext cx="29" cy="31"/>
            </a:xfrm>
            <a:custGeom>
              <a:avLst/>
              <a:gdLst>
                <a:gd name="T0" fmla="*/ 8 w 21"/>
                <a:gd name="T1" fmla="*/ 5 h 22"/>
                <a:gd name="T2" fmla="*/ 2 w 21"/>
                <a:gd name="T3" fmla="*/ 5 h 22"/>
                <a:gd name="T4" fmla="*/ 1 w 21"/>
                <a:gd name="T5" fmla="*/ 4 h 22"/>
                <a:gd name="T6" fmla="*/ 3 w 21"/>
                <a:gd name="T7" fmla="*/ 4 h 22"/>
                <a:gd name="T8" fmla="*/ 6 w 21"/>
                <a:gd name="T9" fmla="*/ 3 h 22"/>
                <a:gd name="T10" fmla="*/ 6 w 21"/>
                <a:gd name="T11" fmla="*/ 0 h 22"/>
                <a:gd name="T12" fmla="*/ 7 w 21"/>
                <a:gd name="T13" fmla="*/ 4 h 22"/>
                <a:gd name="T14" fmla="*/ 13 w 21"/>
                <a:gd name="T15" fmla="*/ 2 h 22"/>
                <a:gd name="T16" fmla="*/ 16 w 21"/>
                <a:gd name="T17" fmla="*/ 1 h 22"/>
                <a:gd name="T18" fmla="*/ 16 w 21"/>
                <a:gd name="T19" fmla="*/ 2 h 22"/>
                <a:gd name="T20" fmla="*/ 14 w 21"/>
                <a:gd name="T21" fmla="*/ 4 h 22"/>
                <a:gd name="T22" fmla="*/ 20 w 21"/>
                <a:gd name="T23" fmla="*/ 4 h 22"/>
                <a:gd name="T24" fmla="*/ 18 w 21"/>
                <a:gd name="T25" fmla="*/ 5 h 22"/>
                <a:gd name="T26" fmla="*/ 13 w 21"/>
                <a:gd name="T27" fmla="*/ 10 h 22"/>
                <a:gd name="T28" fmla="*/ 21 w 21"/>
                <a:gd name="T29" fmla="*/ 10 h 22"/>
                <a:gd name="T30" fmla="*/ 19 w 21"/>
                <a:gd name="T31" fmla="*/ 11 h 22"/>
                <a:gd name="T32" fmla="*/ 0 w 21"/>
                <a:gd name="T33" fmla="*/ 11 h 22"/>
                <a:gd name="T34" fmla="*/ 2 w 21"/>
                <a:gd name="T35" fmla="*/ 10 h 22"/>
                <a:gd name="T36" fmla="*/ 9 w 21"/>
                <a:gd name="T37" fmla="*/ 10 h 22"/>
                <a:gd name="T38" fmla="*/ 12 w 21"/>
                <a:gd name="T39" fmla="*/ 5 h 22"/>
                <a:gd name="T40" fmla="*/ 9 w 21"/>
                <a:gd name="T41" fmla="*/ 10 h 22"/>
                <a:gd name="T42" fmla="*/ 4 w 21"/>
                <a:gd name="T43" fmla="*/ 6 h 22"/>
                <a:gd name="T44" fmla="*/ 4 w 21"/>
                <a:gd name="T45" fmla="*/ 6 h 22"/>
                <a:gd name="T46" fmla="*/ 6 w 21"/>
                <a:gd name="T47" fmla="*/ 8 h 22"/>
                <a:gd name="T48" fmla="*/ 6 w 21"/>
                <a:gd name="T49" fmla="*/ 9 h 22"/>
                <a:gd name="T50" fmla="*/ 4 w 21"/>
                <a:gd name="T51" fmla="*/ 8 h 22"/>
                <a:gd name="T52" fmla="*/ 15 w 21"/>
                <a:gd name="T53" fmla="*/ 9 h 22"/>
                <a:gd name="T54" fmla="*/ 17 w 21"/>
                <a:gd name="T55" fmla="*/ 6 h 22"/>
                <a:gd name="T56" fmla="*/ 18 w 21"/>
                <a:gd name="T57" fmla="*/ 6 h 22"/>
                <a:gd name="T58" fmla="*/ 18 w 21"/>
                <a:gd name="T59" fmla="*/ 7 h 22"/>
                <a:gd name="T60" fmla="*/ 17 w 21"/>
                <a:gd name="T61" fmla="*/ 8 h 22"/>
                <a:gd name="T62" fmla="*/ 16 w 21"/>
                <a:gd name="T63" fmla="*/ 10 h 22"/>
                <a:gd name="T64" fmla="*/ 15 w 21"/>
                <a:gd name="T65" fmla="*/ 9 h 22"/>
                <a:gd name="T66" fmla="*/ 4 w 21"/>
                <a:gd name="T67" fmla="*/ 22 h 22"/>
                <a:gd name="T68" fmla="*/ 4 w 21"/>
                <a:gd name="T69" fmla="*/ 21 h 22"/>
                <a:gd name="T70" fmla="*/ 4 w 21"/>
                <a:gd name="T71" fmla="*/ 15 h 22"/>
                <a:gd name="T72" fmla="*/ 4 w 21"/>
                <a:gd name="T73" fmla="*/ 14 h 22"/>
                <a:gd name="T74" fmla="*/ 6 w 21"/>
                <a:gd name="T75" fmla="*/ 13 h 22"/>
                <a:gd name="T76" fmla="*/ 17 w 21"/>
                <a:gd name="T77" fmla="*/ 13 h 22"/>
                <a:gd name="T78" fmla="*/ 17 w 21"/>
                <a:gd name="T79" fmla="*/ 14 h 22"/>
                <a:gd name="T80" fmla="*/ 17 w 21"/>
                <a:gd name="T81" fmla="*/ 20 h 22"/>
                <a:gd name="T82" fmla="*/ 17 w 21"/>
                <a:gd name="T83" fmla="*/ 21 h 22"/>
                <a:gd name="T84" fmla="*/ 16 w 21"/>
                <a:gd name="T85" fmla="*/ 22 h 22"/>
                <a:gd name="T86" fmla="*/ 16 w 21"/>
                <a:gd name="T87" fmla="*/ 21 h 22"/>
                <a:gd name="T88" fmla="*/ 5 w 21"/>
                <a:gd name="T89" fmla="*/ 21 h 22"/>
                <a:gd name="T90" fmla="*/ 5 w 21"/>
                <a:gd name="T91" fmla="*/ 21 h 22"/>
                <a:gd name="T92" fmla="*/ 6 w 21"/>
                <a:gd name="T93" fmla="*/ 22 h 22"/>
                <a:gd name="T94" fmla="*/ 5 w 21"/>
                <a:gd name="T95" fmla="*/ 16 h 22"/>
                <a:gd name="T96" fmla="*/ 16 w 21"/>
                <a:gd name="T97" fmla="*/ 14 h 22"/>
                <a:gd name="T98" fmla="*/ 5 w 21"/>
                <a:gd name="T99" fmla="*/ 16 h 22"/>
                <a:gd name="T100" fmla="*/ 16 w 21"/>
                <a:gd name="T101" fmla="*/ 20 h 22"/>
                <a:gd name="T102" fmla="*/ 5 w 21"/>
                <a:gd name="T10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" h="22">
                  <a:moveTo>
                    <a:pt x="8" y="10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9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3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7"/>
                    <a:pt x="3" y="7"/>
                    <a:pt x="3" y="6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6" y="7"/>
                  </a:cubicBezTo>
                  <a:cubicBezTo>
                    <a:pt x="16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4" y="22"/>
                  </a:move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2"/>
                    <a:pt x="4" y="22"/>
                    <a:pt x="4" y="22"/>
                  </a:cubicBezTo>
                  <a:close/>
                  <a:moveTo>
                    <a:pt x="5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5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006"/>
            <p:cNvSpPr>
              <a:spLocks noEditPoints="1"/>
            </p:cNvSpPr>
            <p:nvPr/>
          </p:nvSpPr>
          <p:spPr bwMode="auto">
            <a:xfrm>
              <a:off x="1383" y="2482"/>
              <a:ext cx="29" cy="28"/>
            </a:xfrm>
            <a:custGeom>
              <a:avLst/>
              <a:gdLst>
                <a:gd name="T0" fmla="*/ 0 w 21"/>
                <a:gd name="T1" fmla="*/ 19 h 20"/>
                <a:gd name="T2" fmla="*/ 2 w 21"/>
                <a:gd name="T3" fmla="*/ 19 h 20"/>
                <a:gd name="T4" fmla="*/ 19 w 21"/>
                <a:gd name="T5" fmla="*/ 19 h 20"/>
                <a:gd name="T6" fmla="*/ 21 w 21"/>
                <a:gd name="T7" fmla="*/ 19 h 20"/>
                <a:gd name="T8" fmla="*/ 21 w 21"/>
                <a:gd name="T9" fmla="*/ 20 h 20"/>
                <a:gd name="T10" fmla="*/ 20 w 21"/>
                <a:gd name="T11" fmla="*/ 20 h 20"/>
                <a:gd name="T12" fmla="*/ 19 w 21"/>
                <a:gd name="T13" fmla="*/ 20 h 20"/>
                <a:gd name="T14" fmla="*/ 2 w 21"/>
                <a:gd name="T15" fmla="*/ 20 h 20"/>
                <a:gd name="T16" fmla="*/ 0 w 21"/>
                <a:gd name="T17" fmla="*/ 20 h 20"/>
                <a:gd name="T18" fmla="*/ 0 w 21"/>
                <a:gd name="T19" fmla="*/ 19 h 20"/>
                <a:gd name="T20" fmla="*/ 13 w 21"/>
                <a:gd name="T21" fmla="*/ 6 h 20"/>
                <a:gd name="T22" fmla="*/ 18 w 21"/>
                <a:gd name="T23" fmla="*/ 6 h 20"/>
                <a:gd name="T24" fmla="*/ 18 w 21"/>
                <a:gd name="T25" fmla="*/ 6 h 20"/>
                <a:gd name="T26" fmla="*/ 19 w 21"/>
                <a:gd name="T27" fmla="*/ 6 h 20"/>
                <a:gd name="T28" fmla="*/ 19 w 21"/>
                <a:gd name="T29" fmla="*/ 7 h 20"/>
                <a:gd name="T30" fmla="*/ 19 w 21"/>
                <a:gd name="T31" fmla="*/ 7 h 20"/>
                <a:gd name="T32" fmla="*/ 18 w 21"/>
                <a:gd name="T33" fmla="*/ 7 h 20"/>
                <a:gd name="T34" fmla="*/ 3 w 21"/>
                <a:gd name="T35" fmla="*/ 7 h 20"/>
                <a:gd name="T36" fmla="*/ 1 w 21"/>
                <a:gd name="T37" fmla="*/ 7 h 20"/>
                <a:gd name="T38" fmla="*/ 1 w 21"/>
                <a:gd name="T39" fmla="*/ 6 h 20"/>
                <a:gd name="T40" fmla="*/ 3 w 21"/>
                <a:gd name="T41" fmla="*/ 6 h 20"/>
                <a:gd name="T42" fmla="*/ 3 w 21"/>
                <a:gd name="T43" fmla="*/ 6 h 20"/>
                <a:gd name="T44" fmla="*/ 11 w 21"/>
                <a:gd name="T45" fmla="*/ 6 h 20"/>
                <a:gd name="T46" fmla="*/ 13 w 21"/>
                <a:gd name="T47" fmla="*/ 3 h 20"/>
                <a:gd name="T48" fmla="*/ 14 w 21"/>
                <a:gd name="T49" fmla="*/ 1 h 20"/>
                <a:gd name="T50" fmla="*/ 15 w 21"/>
                <a:gd name="T51" fmla="*/ 0 h 20"/>
                <a:gd name="T52" fmla="*/ 16 w 21"/>
                <a:gd name="T53" fmla="*/ 1 h 20"/>
                <a:gd name="T54" fmla="*/ 17 w 21"/>
                <a:gd name="T55" fmla="*/ 2 h 20"/>
                <a:gd name="T56" fmla="*/ 16 w 21"/>
                <a:gd name="T57" fmla="*/ 2 h 20"/>
                <a:gd name="T58" fmla="*/ 16 w 21"/>
                <a:gd name="T59" fmla="*/ 2 h 20"/>
                <a:gd name="T60" fmla="*/ 13 w 21"/>
                <a:gd name="T61" fmla="*/ 6 h 20"/>
                <a:gd name="T62" fmla="*/ 17 w 21"/>
                <a:gd name="T63" fmla="*/ 12 h 20"/>
                <a:gd name="T64" fmla="*/ 17 w 21"/>
                <a:gd name="T65" fmla="*/ 13 h 20"/>
                <a:gd name="T66" fmla="*/ 15 w 21"/>
                <a:gd name="T67" fmla="*/ 13 h 20"/>
                <a:gd name="T68" fmla="*/ 6 w 21"/>
                <a:gd name="T69" fmla="*/ 13 h 20"/>
                <a:gd name="T70" fmla="*/ 5 w 21"/>
                <a:gd name="T71" fmla="*/ 13 h 20"/>
                <a:gd name="T72" fmla="*/ 4 w 21"/>
                <a:gd name="T73" fmla="*/ 13 h 20"/>
                <a:gd name="T74" fmla="*/ 4 w 21"/>
                <a:gd name="T75" fmla="*/ 13 h 20"/>
                <a:gd name="T76" fmla="*/ 4 w 21"/>
                <a:gd name="T77" fmla="*/ 12 h 20"/>
                <a:gd name="T78" fmla="*/ 6 w 21"/>
                <a:gd name="T79" fmla="*/ 12 h 20"/>
                <a:gd name="T80" fmla="*/ 15 w 21"/>
                <a:gd name="T81" fmla="*/ 12 h 20"/>
                <a:gd name="T82" fmla="*/ 17 w 21"/>
                <a:gd name="T83" fmla="*/ 12 h 20"/>
                <a:gd name="T84" fmla="*/ 4 w 21"/>
                <a:gd name="T85" fmla="*/ 2 h 20"/>
                <a:gd name="T86" fmla="*/ 5 w 21"/>
                <a:gd name="T87" fmla="*/ 1 h 20"/>
                <a:gd name="T88" fmla="*/ 9 w 21"/>
                <a:gd name="T89" fmla="*/ 5 h 20"/>
                <a:gd name="T90" fmla="*/ 8 w 21"/>
                <a:gd name="T91" fmla="*/ 6 h 20"/>
                <a:gd name="T92" fmla="*/ 6 w 21"/>
                <a:gd name="T93" fmla="*/ 4 h 20"/>
                <a:gd name="T94" fmla="*/ 5 w 21"/>
                <a:gd name="T95" fmla="*/ 3 h 20"/>
                <a:gd name="T96" fmla="*/ 4 w 21"/>
                <a:gd name="T9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0">
                  <a:moveTo>
                    <a:pt x="0" y="19"/>
                  </a:moveTo>
                  <a:cubicBezTo>
                    <a:pt x="1" y="19"/>
                    <a:pt x="2" y="19"/>
                    <a:pt x="2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  <a:moveTo>
                    <a:pt x="13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3" y="4"/>
                    <a:pt x="13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4"/>
                    <a:pt x="13" y="6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4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7" y="2"/>
                    <a:pt x="8" y="3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007"/>
            <p:cNvSpPr>
              <a:spLocks noEditPoints="1"/>
            </p:cNvSpPr>
            <p:nvPr/>
          </p:nvSpPr>
          <p:spPr bwMode="auto">
            <a:xfrm>
              <a:off x="4548" y="731"/>
              <a:ext cx="30" cy="31"/>
            </a:xfrm>
            <a:custGeom>
              <a:avLst/>
              <a:gdLst>
                <a:gd name="T0" fmla="*/ 1 w 21"/>
                <a:gd name="T1" fmla="*/ 7 h 22"/>
                <a:gd name="T2" fmla="*/ 4 w 21"/>
                <a:gd name="T3" fmla="*/ 10 h 22"/>
                <a:gd name="T4" fmla="*/ 1 w 21"/>
                <a:gd name="T5" fmla="*/ 20 h 22"/>
                <a:gd name="T6" fmla="*/ 3 w 21"/>
                <a:gd name="T7" fmla="*/ 15 h 22"/>
                <a:gd name="T8" fmla="*/ 5 w 21"/>
                <a:gd name="T9" fmla="*/ 13 h 22"/>
                <a:gd name="T10" fmla="*/ 2 w 21"/>
                <a:gd name="T11" fmla="*/ 20 h 22"/>
                <a:gd name="T12" fmla="*/ 1 w 21"/>
                <a:gd name="T13" fmla="*/ 20 h 22"/>
                <a:gd name="T14" fmla="*/ 2 w 21"/>
                <a:gd name="T15" fmla="*/ 2 h 22"/>
                <a:gd name="T16" fmla="*/ 4 w 21"/>
                <a:gd name="T17" fmla="*/ 2 h 22"/>
                <a:gd name="T18" fmla="*/ 5 w 21"/>
                <a:gd name="T19" fmla="*/ 5 h 22"/>
                <a:gd name="T20" fmla="*/ 20 w 21"/>
                <a:gd name="T21" fmla="*/ 10 h 22"/>
                <a:gd name="T22" fmla="*/ 20 w 21"/>
                <a:gd name="T23" fmla="*/ 12 h 22"/>
                <a:gd name="T24" fmla="*/ 19 w 21"/>
                <a:gd name="T25" fmla="*/ 21 h 22"/>
                <a:gd name="T26" fmla="*/ 16 w 21"/>
                <a:gd name="T27" fmla="*/ 20 h 22"/>
                <a:gd name="T28" fmla="*/ 19 w 21"/>
                <a:gd name="T29" fmla="*/ 19 h 22"/>
                <a:gd name="T30" fmla="*/ 16 w 21"/>
                <a:gd name="T31" fmla="*/ 13 h 22"/>
                <a:gd name="T32" fmla="*/ 18 w 21"/>
                <a:gd name="T33" fmla="*/ 16 h 22"/>
                <a:gd name="T34" fmla="*/ 17 w 21"/>
                <a:gd name="T35" fmla="*/ 17 h 22"/>
                <a:gd name="T36" fmla="*/ 15 w 21"/>
                <a:gd name="T37" fmla="*/ 17 h 22"/>
                <a:gd name="T38" fmla="*/ 14 w 21"/>
                <a:gd name="T39" fmla="*/ 16 h 22"/>
                <a:gd name="T40" fmla="*/ 15 w 21"/>
                <a:gd name="T41" fmla="*/ 11 h 22"/>
                <a:gd name="T42" fmla="*/ 12 w 21"/>
                <a:gd name="T43" fmla="*/ 13 h 22"/>
                <a:gd name="T44" fmla="*/ 13 w 21"/>
                <a:gd name="T45" fmla="*/ 16 h 22"/>
                <a:gd name="T46" fmla="*/ 10 w 21"/>
                <a:gd name="T47" fmla="*/ 16 h 22"/>
                <a:gd name="T48" fmla="*/ 9 w 21"/>
                <a:gd name="T49" fmla="*/ 16 h 22"/>
                <a:gd name="T50" fmla="*/ 10 w 21"/>
                <a:gd name="T51" fmla="*/ 11 h 22"/>
                <a:gd name="T52" fmla="*/ 8 w 21"/>
                <a:gd name="T53" fmla="*/ 20 h 22"/>
                <a:gd name="T54" fmla="*/ 6 w 21"/>
                <a:gd name="T55" fmla="*/ 22 h 22"/>
                <a:gd name="T56" fmla="*/ 6 w 21"/>
                <a:gd name="T57" fmla="*/ 20 h 22"/>
                <a:gd name="T58" fmla="*/ 6 w 21"/>
                <a:gd name="T59" fmla="*/ 11 h 22"/>
                <a:gd name="T60" fmla="*/ 11 w 21"/>
                <a:gd name="T61" fmla="*/ 10 h 22"/>
                <a:gd name="T62" fmla="*/ 5 w 21"/>
                <a:gd name="T63" fmla="*/ 8 h 22"/>
                <a:gd name="T64" fmla="*/ 20 w 21"/>
                <a:gd name="T65" fmla="*/ 7 h 22"/>
                <a:gd name="T66" fmla="*/ 20 w 21"/>
                <a:gd name="T67" fmla="*/ 8 h 22"/>
                <a:gd name="T68" fmla="*/ 18 w 21"/>
                <a:gd name="T69" fmla="*/ 10 h 22"/>
                <a:gd name="T70" fmla="*/ 12 w 21"/>
                <a:gd name="T71" fmla="*/ 8 h 22"/>
                <a:gd name="T72" fmla="*/ 15 w 21"/>
                <a:gd name="T73" fmla="*/ 8 h 22"/>
                <a:gd name="T74" fmla="*/ 15 w 21"/>
                <a:gd name="T75" fmla="*/ 2 h 22"/>
                <a:gd name="T76" fmla="*/ 15 w 21"/>
                <a:gd name="T77" fmla="*/ 0 h 22"/>
                <a:gd name="T78" fmla="*/ 17 w 21"/>
                <a:gd name="T79" fmla="*/ 1 h 22"/>
                <a:gd name="T80" fmla="*/ 17 w 21"/>
                <a:gd name="T81" fmla="*/ 2 h 22"/>
                <a:gd name="T82" fmla="*/ 20 w 21"/>
                <a:gd name="T83" fmla="*/ 3 h 22"/>
                <a:gd name="T84" fmla="*/ 17 w 21"/>
                <a:gd name="T85" fmla="*/ 4 h 22"/>
                <a:gd name="T86" fmla="*/ 15 w 21"/>
                <a:gd name="T87" fmla="*/ 6 h 22"/>
                <a:gd name="T88" fmla="*/ 15 w 21"/>
                <a:gd name="T89" fmla="*/ 4 h 22"/>
                <a:gd name="T90" fmla="*/ 11 w 21"/>
                <a:gd name="T91" fmla="*/ 4 h 22"/>
                <a:gd name="T92" fmla="*/ 12 w 21"/>
                <a:gd name="T93" fmla="*/ 6 h 22"/>
                <a:gd name="T94" fmla="*/ 10 w 21"/>
                <a:gd name="T95" fmla="*/ 5 h 22"/>
                <a:gd name="T96" fmla="*/ 8 w 21"/>
                <a:gd name="T97" fmla="*/ 4 h 22"/>
                <a:gd name="T98" fmla="*/ 8 w 21"/>
                <a:gd name="T99" fmla="*/ 3 h 22"/>
                <a:gd name="T100" fmla="*/ 10 w 21"/>
                <a:gd name="T101" fmla="*/ 1 h 22"/>
                <a:gd name="T102" fmla="*/ 12 w 21"/>
                <a:gd name="T103" fmla="*/ 0 h 22"/>
                <a:gd name="T104" fmla="*/ 12 w 21"/>
                <a:gd name="T105" fmla="*/ 1 h 22"/>
                <a:gd name="T106" fmla="*/ 11 w 21"/>
                <a:gd name="T10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" h="22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1" y="9"/>
                    <a:pt x="1" y="8"/>
                    <a:pt x="0" y="8"/>
                  </a:cubicBezTo>
                  <a:close/>
                  <a:moveTo>
                    <a:pt x="1" y="20"/>
                  </a:move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5"/>
                    <a:pt x="4" y="14"/>
                    <a:pt x="4" y="12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2"/>
                    <a:pt x="1" y="2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5"/>
                    <a:pt x="17" y="15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6" y="16"/>
                    <a:pt x="16" y="15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4" y="18"/>
                    <a:pt x="14" y="19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6"/>
                    <a:pt x="13" y="16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7"/>
                    <a:pt x="9" y="18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15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8"/>
                    <a:pt x="15" y="8"/>
                    <a:pt x="15" y="8"/>
                  </a:cubicBezTo>
                  <a:close/>
                  <a:moveTo>
                    <a:pt x="11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008"/>
            <p:cNvSpPr>
              <a:spLocks noEditPoints="1"/>
            </p:cNvSpPr>
            <p:nvPr/>
          </p:nvSpPr>
          <p:spPr bwMode="auto">
            <a:xfrm>
              <a:off x="4583" y="731"/>
              <a:ext cx="27" cy="31"/>
            </a:xfrm>
            <a:custGeom>
              <a:avLst/>
              <a:gdLst>
                <a:gd name="T0" fmla="*/ 0 w 19"/>
                <a:gd name="T1" fmla="*/ 7 h 22"/>
                <a:gd name="T2" fmla="*/ 4 w 19"/>
                <a:gd name="T3" fmla="*/ 9 h 22"/>
                <a:gd name="T4" fmla="*/ 3 w 19"/>
                <a:gd name="T5" fmla="*/ 10 h 22"/>
                <a:gd name="T6" fmla="*/ 0 w 19"/>
                <a:gd name="T7" fmla="*/ 20 h 22"/>
                <a:gd name="T8" fmla="*/ 2 w 19"/>
                <a:gd name="T9" fmla="*/ 16 h 22"/>
                <a:gd name="T10" fmla="*/ 4 w 19"/>
                <a:gd name="T11" fmla="*/ 13 h 22"/>
                <a:gd name="T12" fmla="*/ 4 w 19"/>
                <a:gd name="T13" fmla="*/ 14 h 22"/>
                <a:gd name="T14" fmla="*/ 2 w 19"/>
                <a:gd name="T15" fmla="*/ 20 h 22"/>
                <a:gd name="T16" fmla="*/ 0 w 19"/>
                <a:gd name="T17" fmla="*/ 20 h 22"/>
                <a:gd name="T18" fmla="*/ 2 w 19"/>
                <a:gd name="T19" fmla="*/ 1 h 22"/>
                <a:gd name="T20" fmla="*/ 6 w 19"/>
                <a:gd name="T21" fmla="*/ 3 h 22"/>
                <a:gd name="T22" fmla="*/ 4 w 19"/>
                <a:gd name="T23" fmla="*/ 3 h 22"/>
                <a:gd name="T24" fmla="*/ 4 w 19"/>
                <a:gd name="T25" fmla="*/ 21 h 22"/>
                <a:gd name="T26" fmla="*/ 7 w 19"/>
                <a:gd name="T27" fmla="*/ 17 h 22"/>
                <a:gd name="T28" fmla="*/ 8 w 19"/>
                <a:gd name="T29" fmla="*/ 13 h 22"/>
                <a:gd name="T30" fmla="*/ 8 w 19"/>
                <a:gd name="T31" fmla="*/ 10 h 22"/>
                <a:gd name="T32" fmla="*/ 8 w 19"/>
                <a:gd name="T33" fmla="*/ 7 h 22"/>
                <a:gd name="T34" fmla="*/ 8 w 19"/>
                <a:gd name="T35" fmla="*/ 3 h 22"/>
                <a:gd name="T36" fmla="*/ 8 w 19"/>
                <a:gd name="T37" fmla="*/ 1 h 22"/>
                <a:gd name="T38" fmla="*/ 10 w 19"/>
                <a:gd name="T39" fmla="*/ 1 h 22"/>
                <a:gd name="T40" fmla="*/ 9 w 19"/>
                <a:gd name="T41" fmla="*/ 2 h 22"/>
                <a:gd name="T42" fmla="*/ 9 w 19"/>
                <a:gd name="T43" fmla="*/ 4 h 22"/>
                <a:gd name="T44" fmla="*/ 9 w 19"/>
                <a:gd name="T45" fmla="*/ 9 h 22"/>
                <a:gd name="T46" fmla="*/ 9 w 19"/>
                <a:gd name="T47" fmla="*/ 13 h 22"/>
                <a:gd name="T48" fmla="*/ 8 w 19"/>
                <a:gd name="T49" fmla="*/ 17 h 22"/>
                <a:gd name="T50" fmla="*/ 5 w 19"/>
                <a:gd name="T51" fmla="*/ 22 h 22"/>
                <a:gd name="T52" fmla="*/ 4 w 19"/>
                <a:gd name="T53" fmla="*/ 21 h 22"/>
                <a:gd name="T54" fmla="*/ 7 w 19"/>
                <a:gd name="T55" fmla="*/ 7 h 22"/>
                <a:gd name="T56" fmla="*/ 7 w 19"/>
                <a:gd name="T57" fmla="*/ 8 h 22"/>
                <a:gd name="T58" fmla="*/ 7 w 19"/>
                <a:gd name="T59" fmla="*/ 8 h 22"/>
                <a:gd name="T60" fmla="*/ 7 w 19"/>
                <a:gd name="T61" fmla="*/ 10 h 22"/>
                <a:gd name="T62" fmla="*/ 6 w 19"/>
                <a:gd name="T63" fmla="*/ 12 h 22"/>
                <a:gd name="T64" fmla="*/ 5 w 19"/>
                <a:gd name="T65" fmla="*/ 11 h 22"/>
                <a:gd name="T66" fmla="*/ 6 w 19"/>
                <a:gd name="T67" fmla="*/ 9 h 22"/>
                <a:gd name="T68" fmla="*/ 6 w 19"/>
                <a:gd name="T69" fmla="*/ 7 h 22"/>
                <a:gd name="T70" fmla="*/ 12 w 19"/>
                <a:gd name="T71" fmla="*/ 9 h 22"/>
                <a:gd name="T72" fmla="*/ 13 w 19"/>
                <a:gd name="T73" fmla="*/ 11 h 22"/>
                <a:gd name="T74" fmla="*/ 12 w 19"/>
                <a:gd name="T75" fmla="*/ 3 h 22"/>
                <a:gd name="T76" fmla="*/ 12 w 19"/>
                <a:gd name="T77" fmla="*/ 2 h 22"/>
                <a:gd name="T78" fmla="*/ 14 w 19"/>
                <a:gd name="T79" fmla="*/ 2 h 22"/>
                <a:gd name="T80" fmla="*/ 14 w 19"/>
                <a:gd name="T81" fmla="*/ 3 h 22"/>
                <a:gd name="T82" fmla="*/ 14 w 19"/>
                <a:gd name="T83" fmla="*/ 4 h 22"/>
                <a:gd name="T84" fmla="*/ 14 w 19"/>
                <a:gd name="T85" fmla="*/ 19 h 22"/>
                <a:gd name="T86" fmla="*/ 14 w 19"/>
                <a:gd name="T87" fmla="*/ 20 h 22"/>
                <a:gd name="T88" fmla="*/ 12 w 19"/>
                <a:gd name="T89" fmla="*/ 20 h 22"/>
                <a:gd name="T90" fmla="*/ 13 w 19"/>
                <a:gd name="T91" fmla="*/ 18 h 22"/>
                <a:gd name="T92" fmla="*/ 12 w 19"/>
                <a:gd name="T93" fmla="*/ 12 h 22"/>
                <a:gd name="T94" fmla="*/ 11 w 19"/>
                <a:gd name="T95" fmla="*/ 9 h 22"/>
                <a:gd name="T96" fmla="*/ 10 w 19"/>
                <a:gd name="T97" fmla="*/ 8 h 22"/>
                <a:gd name="T98" fmla="*/ 14 w 19"/>
                <a:gd name="T99" fmla="*/ 8 h 22"/>
                <a:gd name="T100" fmla="*/ 16 w 19"/>
                <a:gd name="T101" fmla="*/ 9 h 22"/>
                <a:gd name="T102" fmla="*/ 17 w 19"/>
                <a:gd name="T103" fmla="*/ 3 h 22"/>
                <a:gd name="T104" fmla="*/ 17 w 19"/>
                <a:gd name="T105" fmla="*/ 1 h 22"/>
                <a:gd name="T106" fmla="*/ 19 w 19"/>
                <a:gd name="T107" fmla="*/ 1 h 22"/>
                <a:gd name="T108" fmla="*/ 19 w 19"/>
                <a:gd name="T109" fmla="*/ 1 h 22"/>
                <a:gd name="T110" fmla="*/ 19 w 19"/>
                <a:gd name="T111" fmla="*/ 2 h 22"/>
                <a:gd name="T112" fmla="*/ 19 w 19"/>
                <a:gd name="T113" fmla="*/ 3 h 22"/>
                <a:gd name="T114" fmla="*/ 19 w 19"/>
                <a:gd name="T115" fmla="*/ 20 h 22"/>
                <a:gd name="T116" fmla="*/ 19 w 19"/>
                <a:gd name="T117" fmla="*/ 22 h 22"/>
                <a:gd name="T118" fmla="*/ 17 w 19"/>
                <a:gd name="T119" fmla="*/ 21 h 22"/>
                <a:gd name="T120" fmla="*/ 17 w 19"/>
                <a:gd name="T121" fmla="*/ 19 h 22"/>
                <a:gd name="T122" fmla="*/ 16 w 19"/>
                <a:gd name="T123" fmla="*/ 12 h 22"/>
                <a:gd name="T124" fmla="*/ 15 w 19"/>
                <a:gd name="T12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7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2" y="9"/>
                    <a:pt x="1" y="8"/>
                    <a:pt x="0" y="7"/>
                  </a:cubicBezTo>
                  <a:close/>
                  <a:moveTo>
                    <a:pt x="0" y="20"/>
                  </a:moveTo>
                  <a:cubicBezTo>
                    <a:pt x="0" y="20"/>
                    <a:pt x="0" y="20"/>
                    <a:pt x="1" y="19"/>
                  </a:cubicBezTo>
                  <a:cubicBezTo>
                    <a:pt x="1" y="18"/>
                    <a:pt x="1" y="17"/>
                    <a:pt x="2" y="16"/>
                  </a:cubicBezTo>
                  <a:cubicBezTo>
                    <a:pt x="3" y="15"/>
                    <a:pt x="3" y="13"/>
                    <a:pt x="3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6"/>
                    <a:pt x="3" y="17"/>
                  </a:cubicBezTo>
                  <a:cubicBezTo>
                    <a:pt x="2" y="19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1"/>
                    <a:pt x="0" y="20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2"/>
                    <a:pt x="1" y="1"/>
                  </a:cubicBezTo>
                  <a:close/>
                  <a:moveTo>
                    <a:pt x="4" y="21"/>
                  </a:moveTo>
                  <a:cubicBezTo>
                    <a:pt x="4" y="20"/>
                    <a:pt x="5" y="20"/>
                    <a:pt x="6" y="19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7"/>
                    <a:pt x="8" y="18"/>
                    <a:pt x="7" y="19"/>
                  </a:cubicBezTo>
                  <a:cubicBezTo>
                    <a:pt x="7" y="20"/>
                    <a:pt x="6" y="21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lose/>
                  <a:moveTo>
                    <a:pt x="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1" y="7"/>
                  </a:moveTo>
                  <a:cubicBezTo>
                    <a:pt x="11" y="8"/>
                    <a:pt x="11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8"/>
                  </a:moveTo>
                  <a:cubicBezTo>
                    <a:pt x="15" y="8"/>
                    <a:pt x="15" y="7"/>
                    <a:pt x="15" y="7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6" y="10"/>
                    <a:pt x="15" y="10"/>
                  </a:cubicBezTo>
                  <a:cubicBezTo>
                    <a:pt x="15" y="9"/>
                    <a:pt x="15" y="8"/>
                    <a:pt x="1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" name="Group 1210"/>
          <p:cNvGrpSpPr>
            <a:grpSpLocks/>
          </p:cNvGrpSpPr>
          <p:nvPr/>
        </p:nvGrpSpPr>
        <p:grpSpPr bwMode="auto">
          <a:xfrm>
            <a:off x="2635250" y="479425"/>
            <a:ext cx="6261100" cy="6265863"/>
            <a:chOff x="1660" y="302"/>
            <a:chExt cx="3944" cy="3947"/>
          </a:xfrm>
        </p:grpSpPr>
        <p:sp>
          <p:nvSpPr>
            <p:cNvPr id="967" name="Freeform 1010"/>
            <p:cNvSpPr>
              <a:spLocks noEditPoints="1"/>
            </p:cNvSpPr>
            <p:nvPr/>
          </p:nvSpPr>
          <p:spPr bwMode="auto">
            <a:xfrm>
              <a:off x="4616" y="733"/>
              <a:ext cx="29" cy="26"/>
            </a:xfrm>
            <a:custGeom>
              <a:avLst/>
              <a:gdLst>
                <a:gd name="T0" fmla="*/ 10 w 21"/>
                <a:gd name="T1" fmla="*/ 13 h 18"/>
                <a:gd name="T2" fmla="*/ 2 w 21"/>
                <a:gd name="T3" fmla="*/ 14 h 18"/>
                <a:gd name="T4" fmla="*/ 4 w 21"/>
                <a:gd name="T5" fmla="*/ 12 h 18"/>
                <a:gd name="T6" fmla="*/ 10 w 21"/>
                <a:gd name="T7" fmla="*/ 9 h 18"/>
                <a:gd name="T8" fmla="*/ 3 w 21"/>
                <a:gd name="T9" fmla="*/ 9 h 18"/>
                <a:gd name="T10" fmla="*/ 3 w 21"/>
                <a:gd name="T11" fmla="*/ 8 h 18"/>
                <a:gd name="T12" fmla="*/ 3 w 21"/>
                <a:gd name="T13" fmla="*/ 2 h 18"/>
                <a:gd name="T14" fmla="*/ 3 w 21"/>
                <a:gd name="T15" fmla="*/ 0 h 18"/>
                <a:gd name="T16" fmla="*/ 5 w 21"/>
                <a:gd name="T17" fmla="*/ 0 h 18"/>
                <a:gd name="T18" fmla="*/ 19 w 21"/>
                <a:gd name="T19" fmla="*/ 0 h 18"/>
                <a:gd name="T20" fmla="*/ 19 w 21"/>
                <a:gd name="T21" fmla="*/ 1 h 18"/>
                <a:gd name="T22" fmla="*/ 19 w 21"/>
                <a:gd name="T23" fmla="*/ 8 h 18"/>
                <a:gd name="T24" fmla="*/ 19 w 21"/>
                <a:gd name="T25" fmla="*/ 9 h 18"/>
                <a:gd name="T26" fmla="*/ 17 w 21"/>
                <a:gd name="T27" fmla="*/ 9 h 18"/>
                <a:gd name="T28" fmla="*/ 11 w 21"/>
                <a:gd name="T29" fmla="*/ 12 h 18"/>
                <a:gd name="T30" fmla="*/ 19 w 21"/>
                <a:gd name="T31" fmla="*/ 12 h 18"/>
                <a:gd name="T32" fmla="*/ 17 w 21"/>
                <a:gd name="T33" fmla="*/ 13 h 18"/>
                <a:gd name="T34" fmla="*/ 11 w 21"/>
                <a:gd name="T35" fmla="*/ 17 h 18"/>
                <a:gd name="T36" fmla="*/ 20 w 21"/>
                <a:gd name="T37" fmla="*/ 17 h 18"/>
                <a:gd name="T38" fmla="*/ 21 w 21"/>
                <a:gd name="T39" fmla="*/ 18 h 18"/>
                <a:gd name="T40" fmla="*/ 2 w 21"/>
                <a:gd name="T41" fmla="*/ 18 h 18"/>
                <a:gd name="T42" fmla="*/ 0 w 21"/>
                <a:gd name="T43" fmla="*/ 17 h 18"/>
                <a:gd name="T44" fmla="*/ 2 w 21"/>
                <a:gd name="T45" fmla="*/ 17 h 18"/>
                <a:gd name="T46" fmla="*/ 4 w 21"/>
                <a:gd name="T47" fmla="*/ 4 h 18"/>
                <a:gd name="T48" fmla="*/ 10 w 21"/>
                <a:gd name="T49" fmla="*/ 1 h 18"/>
                <a:gd name="T50" fmla="*/ 4 w 21"/>
                <a:gd name="T51" fmla="*/ 4 h 18"/>
                <a:gd name="T52" fmla="*/ 17 w 21"/>
                <a:gd name="T53" fmla="*/ 4 h 18"/>
                <a:gd name="T54" fmla="*/ 11 w 21"/>
                <a:gd name="T55" fmla="*/ 1 h 18"/>
                <a:gd name="T56" fmla="*/ 4 w 21"/>
                <a:gd name="T57" fmla="*/ 8 h 18"/>
                <a:gd name="T58" fmla="*/ 10 w 21"/>
                <a:gd name="T59" fmla="*/ 5 h 18"/>
                <a:gd name="T60" fmla="*/ 4 w 21"/>
                <a:gd name="T61" fmla="*/ 8 h 18"/>
                <a:gd name="T62" fmla="*/ 17 w 21"/>
                <a:gd name="T63" fmla="*/ 8 h 18"/>
                <a:gd name="T64" fmla="*/ 11 w 21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18">
                  <a:moveTo>
                    <a:pt x="10" y="17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3"/>
                    <a:pt x="17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8"/>
                    <a:pt x="19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4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11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4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11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8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011"/>
            <p:cNvSpPr>
              <a:spLocks noEditPoints="1"/>
            </p:cNvSpPr>
            <p:nvPr/>
          </p:nvSpPr>
          <p:spPr bwMode="auto">
            <a:xfrm>
              <a:off x="1660" y="1310"/>
              <a:ext cx="28" cy="28"/>
            </a:xfrm>
            <a:custGeom>
              <a:avLst/>
              <a:gdLst>
                <a:gd name="T0" fmla="*/ 18 w 20"/>
                <a:gd name="T1" fmla="*/ 17 h 20"/>
                <a:gd name="T2" fmla="*/ 17 w 20"/>
                <a:gd name="T3" fmla="*/ 19 h 20"/>
                <a:gd name="T4" fmla="*/ 14 w 20"/>
                <a:gd name="T5" fmla="*/ 19 h 20"/>
                <a:gd name="T6" fmla="*/ 15 w 20"/>
                <a:gd name="T7" fmla="*/ 18 h 20"/>
                <a:gd name="T8" fmla="*/ 16 w 20"/>
                <a:gd name="T9" fmla="*/ 17 h 20"/>
                <a:gd name="T10" fmla="*/ 8 w 20"/>
                <a:gd name="T11" fmla="*/ 1 h 20"/>
                <a:gd name="T12" fmla="*/ 6 w 20"/>
                <a:gd name="T13" fmla="*/ 0 h 20"/>
                <a:gd name="T14" fmla="*/ 18 w 20"/>
                <a:gd name="T15" fmla="*/ 0 h 20"/>
                <a:gd name="T16" fmla="*/ 20 w 20"/>
                <a:gd name="T17" fmla="*/ 1 h 20"/>
                <a:gd name="T18" fmla="*/ 18 w 20"/>
                <a:gd name="T19" fmla="*/ 1 h 20"/>
                <a:gd name="T20" fmla="*/ 9 w 20"/>
                <a:gd name="T21" fmla="*/ 5 h 20"/>
                <a:gd name="T22" fmla="*/ 13 w 20"/>
                <a:gd name="T23" fmla="*/ 5 h 20"/>
                <a:gd name="T24" fmla="*/ 14 w 20"/>
                <a:gd name="T25" fmla="*/ 6 h 20"/>
                <a:gd name="T26" fmla="*/ 14 w 20"/>
                <a:gd name="T27" fmla="*/ 12 h 20"/>
                <a:gd name="T28" fmla="*/ 14 w 20"/>
                <a:gd name="T29" fmla="*/ 13 h 20"/>
                <a:gd name="T30" fmla="*/ 12 w 20"/>
                <a:gd name="T31" fmla="*/ 13 h 20"/>
                <a:gd name="T32" fmla="*/ 8 w 20"/>
                <a:gd name="T33" fmla="*/ 13 h 20"/>
                <a:gd name="T34" fmla="*/ 8 w 20"/>
                <a:gd name="T35" fmla="*/ 12 h 20"/>
                <a:gd name="T36" fmla="*/ 8 w 20"/>
                <a:gd name="T37" fmla="*/ 7 h 20"/>
                <a:gd name="T38" fmla="*/ 8 w 20"/>
                <a:gd name="T39" fmla="*/ 6 h 20"/>
                <a:gd name="T40" fmla="*/ 9 w 20"/>
                <a:gd name="T41" fmla="*/ 12 h 20"/>
                <a:gd name="T42" fmla="*/ 12 w 20"/>
                <a:gd name="T43" fmla="*/ 6 h 20"/>
                <a:gd name="T44" fmla="*/ 9 w 20"/>
                <a:gd name="T45" fmla="*/ 12 h 20"/>
                <a:gd name="T46" fmla="*/ 1 w 20"/>
                <a:gd name="T47" fmla="*/ 0 h 20"/>
                <a:gd name="T48" fmla="*/ 6 w 20"/>
                <a:gd name="T49" fmla="*/ 0 h 20"/>
                <a:gd name="T50" fmla="*/ 5 w 20"/>
                <a:gd name="T51" fmla="*/ 4 h 20"/>
                <a:gd name="T52" fmla="*/ 4 w 20"/>
                <a:gd name="T53" fmla="*/ 7 h 20"/>
                <a:gd name="T54" fmla="*/ 6 w 20"/>
                <a:gd name="T55" fmla="*/ 11 h 20"/>
                <a:gd name="T56" fmla="*/ 5 w 20"/>
                <a:gd name="T57" fmla="*/ 15 h 20"/>
                <a:gd name="T58" fmla="*/ 3 w 20"/>
                <a:gd name="T59" fmla="*/ 15 h 20"/>
                <a:gd name="T60" fmla="*/ 3 w 20"/>
                <a:gd name="T61" fmla="*/ 14 h 20"/>
                <a:gd name="T62" fmla="*/ 5 w 20"/>
                <a:gd name="T63" fmla="*/ 13 h 20"/>
                <a:gd name="T64" fmla="*/ 4 w 20"/>
                <a:gd name="T65" fmla="*/ 10 h 20"/>
                <a:gd name="T66" fmla="*/ 2 w 20"/>
                <a:gd name="T67" fmla="*/ 7 h 20"/>
                <a:gd name="T68" fmla="*/ 4 w 20"/>
                <a:gd name="T69" fmla="*/ 3 h 20"/>
                <a:gd name="T70" fmla="*/ 1 w 20"/>
                <a:gd name="T71" fmla="*/ 1 h 20"/>
                <a:gd name="T72" fmla="*/ 1 w 20"/>
                <a:gd name="T73" fmla="*/ 19 h 20"/>
                <a:gd name="T74" fmla="*/ 1 w 20"/>
                <a:gd name="T75" fmla="*/ 20 h 20"/>
                <a:gd name="T76" fmla="*/ 0 w 20"/>
                <a:gd name="T77" fmla="*/ 19 h 20"/>
                <a:gd name="T78" fmla="*/ 0 w 20"/>
                <a:gd name="T79" fmla="*/ 2 h 20"/>
                <a:gd name="T80" fmla="*/ 0 w 20"/>
                <a:gd name="T8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" h="20">
                  <a:moveTo>
                    <a:pt x="18" y="1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20"/>
                    <a:pt x="15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8" y="5"/>
                  </a:moveTo>
                  <a:cubicBezTo>
                    <a:pt x="8" y="5"/>
                    <a:pt x="9" y="5"/>
                    <a:pt x="9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9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5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012"/>
            <p:cNvSpPr>
              <a:spLocks noEditPoints="1"/>
            </p:cNvSpPr>
            <p:nvPr/>
          </p:nvSpPr>
          <p:spPr bwMode="auto">
            <a:xfrm>
              <a:off x="1693" y="1308"/>
              <a:ext cx="29" cy="31"/>
            </a:xfrm>
            <a:custGeom>
              <a:avLst/>
              <a:gdLst>
                <a:gd name="T0" fmla="*/ 6 w 21"/>
                <a:gd name="T1" fmla="*/ 13 h 22"/>
                <a:gd name="T2" fmla="*/ 4 w 21"/>
                <a:gd name="T3" fmla="*/ 13 h 22"/>
                <a:gd name="T4" fmla="*/ 4 w 21"/>
                <a:gd name="T5" fmla="*/ 12 h 22"/>
                <a:gd name="T6" fmla="*/ 4 w 21"/>
                <a:gd name="T7" fmla="*/ 9 h 22"/>
                <a:gd name="T8" fmla="*/ 4 w 21"/>
                <a:gd name="T9" fmla="*/ 7 h 22"/>
                <a:gd name="T10" fmla="*/ 6 w 21"/>
                <a:gd name="T11" fmla="*/ 7 h 22"/>
                <a:gd name="T12" fmla="*/ 9 w 21"/>
                <a:gd name="T13" fmla="*/ 6 h 22"/>
                <a:gd name="T14" fmla="*/ 10 w 21"/>
                <a:gd name="T15" fmla="*/ 4 h 22"/>
                <a:gd name="T16" fmla="*/ 1 w 21"/>
                <a:gd name="T17" fmla="*/ 4 h 22"/>
                <a:gd name="T18" fmla="*/ 2 w 21"/>
                <a:gd name="T19" fmla="*/ 3 h 22"/>
                <a:gd name="T20" fmla="*/ 10 w 21"/>
                <a:gd name="T21" fmla="*/ 2 h 22"/>
                <a:gd name="T22" fmla="*/ 10 w 21"/>
                <a:gd name="T23" fmla="*/ 0 h 22"/>
                <a:gd name="T24" fmla="*/ 12 w 21"/>
                <a:gd name="T25" fmla="*/ 0 h 22"/>
                <a:gd name="T26" fmla="*/ 11 w 21"/>
                <a:gd name="T27" fmla="*/ 1 h 22"/>
                <a:gd name="T28" fmla="*/ 11 w 21"/>
                <a:gd name="T29" fmla="*/ 3 h 22"/>
                <a:gd name="T30" fmla="*/ 21 w 21"/>
                <a:gd name="T31" fmla="*/ 3 h 22"/>
                <a:gd name="T32" fmla="*/ 19 w 21"/>
                <a:gd name="T33" fmla="*/ 4 h 22"/>
                <a:gd name="T34" fmla="*/ 11 w 21"/>
                <a:gd name="T35" fmla="*/ 5 h 22"/>
                <a:gd name="T36" fmla="*/ 15 w 21"/>
                <a:gd name="T37" fmla="*/ 7 h 22"/>
                <a:gd name="T38" fmla="*/ 17 w 21"/>
                <a:gd name="T39" fmla="*/ 8 h 22"/>
                <a:gd name="T40" fmla="*/ 17 w 21"/>
                <a:gd name="T41" fmla="*/ 12 h 22"/>
                <a:gd name="T42" fmla="*/ 17 w 21"/>
                <a:gd name="T43" fmla="*/ 13 h 22"/>
                <a:gd name="T44" fmla="*/ 15 w 21"/>
                <a:gd name="T45" fmla="*/ 13 h 22"/>
                <a:gd name="T46" fmla="*/ 13 w 21"/>
                <a:gd name="T47" fmla="*/ 19 h 22"/>
                <a:gd name="T48" fmla="*/ 16 w 21"/>
                <a:gd name="T49" fmla="*/ 20 h 22"/>
                <a:gd name="T50" fmla="*/ 19 w 21"/>
                <a:gd name="T51" fmla="*/ 19 h 22"/>
                <a:gd name="T52" fmla="*/ 20 w 21"/>
                <a:gd name="T53" fmla="*/ 17 h 22"/>
                <a:gd name="T54" fmla="*/ 20 w 21"/>
                <a:gd name="T55" fmla="*/ 17 h 22"/>
                <a:gd name="T56" fmla="*/ 21 w 21"/>
                <a:gd name="T57" fmla="*/ 20 h 22"/>
                <a:gd name="T58" fmla="*/ 18 w 21"/>
                <a:gd name="T59" fmla="*/ 21 h 22"/>
                <a:gd name="T60" fmla="*/ 13 w 21"/>
                <a:gd name="T61" fmla="*/ 21 h 22"/>
                <a:gd name="T62" fmla="*/ 12 w 21"/>
                <a:gd name="T63" fmla="*/ 19 h 22"/>
                <a:gd name="T64" fmla="*/ 9 w 21"/>
                <a:gd name="T65" fmla="*/ 13 h 22"/>
                <a:gd name="T66" fmla="*/ 8 w 21"/>
                <a:gd name="T67" fmla="*/ 17 h 22"/>
                <a:gd name="T68" fmla="*/ 3 w 21"/>
                <a:gd name="T69" fmla="*/ 21 h 22"/>
                <a:gd name="T70" fmla="*/ 1 w 21"/>
                <a:gd name="T71" fmla="*/ 22 h 22"/>
                <a:gd name="T72" fmla="*/ 0 w 21"/>
                <a:gd name="T73" fmla="*/ 20 h 22"/>
                <a:gd name="T74" fmla="*/ 5 w 21"/>
                <a:gd name="T75" fmla="*/ 19 h 22"/>
                <a:gd name="T76" fmla="*/ 7 w 21"/>
                <a:gd name="T77" fmla="*/ 15 h 22"/>
                <a:gd name="T78" fmla="*/ 8 w 21"/>
                <a:gd name="T79" fmla="*/ 13 h 22"/>
                <a:gd name="T80" fmla="*/ 16 w 21"/>
                <a:gd name="T81" fmla="*/ 12 h 22"/>
                <a:gd name="T82" fmla="*/ 5 w 21"/>
                <a:gd name="T8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22">
                  <a:moveTo>
                    <a:pt x="8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4" y="20"/>
                    <a:pt x="16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20" y="18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1" y="17"/>
                    <a:pt x="21" y="18"/>
                  </a:cubicBezTo>
                  <a:cubicBezTo>
                    <a:pt x="21" y="19"/>
                    <a:pt x="21" y="19"/>
                    <a:pt x="21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8" y="21"/>
                    <a:pt x="17" y="21"/>
                    <a:pt x="16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3" y="20"/>
                    <a:pt x="4" y="19"/>
                    <a:pt x="5" y="19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5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013"/>
            <p:cNvSpPr>
              <a:spLocks noEditPoints="1"/>
            </p:cNvSpPr>
            <p:nvPr/>
          </p:nvSpPr>
          <p:spPr bwMode="auto">
            <a:xfrm>
              <a:off x="1727" y="1308"/>
              <a:ext cx="29" cy="30"/>
            </a:xfrm>
            <a:custGeom>
              <a:avLst/>
              <a:gdLst>
                <a:gd name="T0" fmla="*/ 1 w 21"/>
                <a:gd name="T1" fmla="*/ 9 h 21"/>
                <a:gd name="T2" fmla="*/ 9 w 21"/>
                <a:gd name="T3" fmla="*/ 9 h 21"/>
                <a:gd name="T4" fmla="*/ 9 w 21"/>
                <a:gd name="T5" fmla="*/ 7 h 21"/>
                <a:gd name="T6" fmla="*/ 11 w 21"/>
                <a:gd name="T7" fmla="*/ 6 h 21"/>
                <a:gd name="T8" fmla="*/ 11 w 21"/>
                <a:gd name="T9" fmla="*/ 6 h 21"/>
                <a:gd name="T10" fmla="*/ 10 w 21"/>
                <a:gd name="T11" fmla="*/ 7 h 21"/>
                <a:gd name="T12" fmla="*/ 10 w 21"/>
                <a:gd name="T13" fmla="*/ 9 h 21"/>
                <a:gd name="T14" fmla="*/ 16 w 21"/>
                <a:gd name="T15" fmla="*/ 9 h 21"/>
                <a:gd name="T16" fmla="*/ 16 w 21"/>
                <a:gd name="T17" fmla="*/ 13 h 21"/>
                <a:gd name="T18" fmla="*/ 16 w 21"/>
                <a:gd name="T19" fmla="*/ 17 h 21"/>
                <a:gd name="T20" fmla="*/ 15 w 21"/>
                <a:gd name="T21" fmla="*/ 20 h 21"/>
                <a:gd name="T22" fmla="*/ 11 w 21"/>
                <a:gd name="T23" fmla="*/ 21 h 21"/>
                <a:gd name="T24" fmla="*/ 10 w 21"/>
                <a:gd name="T25" fmla="*/ 19 h 21"/>
                <a:gd name="T26" fmla="*/ 14 w 21"/>
                <a:gd name="T27" fmla="*/ 18 h 21"/>
                <a:gd name="T28" fmla="*/ 15 w 21"/>
                <a:gd name="T29" fmla="*/ 15 h 21"/>
                <a:gd name="T30" fmla="*/ 15 w 21"/>
                <a:gd name="T31" fmla="*/ 10 h 21"/>
                <a:gd name="T32" fmla="*/ 10 w 21"/>
                <a:gd name="T33" fmla="*/ 11 h 21"/>
                <a:gd name="T34" fmla="*/ 9 w 21"/>
                <a:gd name="T35" fmla="*/ 14 h 21"/>
                <a:gd name="T36" fmla="*/ 7 w 21"/>
                <a:gd name="T37" fmla="*/ 17 h 21"/>
                <a:gd name="T38" fmla="*/ 2 w 21"/>
                <a:gd name="T39" fmla="*/ 21 h 21"/>
                <a:gd name="T40" fmla="*/ 1 w 21"/>
                <a:gd name="T41" fmla="*/ 20 h 21"/>
                <a:gd name="T42" fmla="*/ 5 w 21"/>
                <a:gd name="T43" fmla="*/ 18 h 21"/>
                <a:gd name="T44" fmla="*/ 8 w 21"/>
                <a:gd name="T45" fmla="*/ 12 h 21"/>
                <a:gd name="T46" fmla="*/ 4 w 21"/>
                <a:gd name="T47" fmla="*/ 10 h 21"/>
                <a:gd name="T48" fmla="*/ 2 w 21"/>
                <a:gd name="T49" fmla="*/ 17 h 21"/>
                <a:gd name="T50" fmla="*/ 1 w 21"/>
                <a:gd name="T51" fmla="*/ 16 h 21"/>
                <a:gd name="T52" fmla="*/ 4 w 21"/>
                <a:gd name="T53" fmla="*/ 13 h 21"/>
                <a:gd name="T54" fmla="*/ 6 w 21"/>
                <a:gd name="T55" fmla="*/ 12 h 21"/>
                <a:gd name="T56" fmla="*/ 6 w 21"/>
                <a:gd name="T57" fmla="*/ 13 h 21"/>
                <a:gd name="T58" fmla="*/ 4 w 21"/>
                <a:gd name="T59" fmla="*/ 14 h 21"/>
                <a:gd name="T60" fmla="*/ 18 w 21"/>
                <a:gd name="T61" fmla="*/ 11 h 21"/>
                <a:gd name="T62" fmla="*/ 20 w 21"/>
                <a:gd name="T63" fmla="*/ 14 h 21"/>
                <a:gd name="T64" fmla="*/ 20 w 21"/>
                <a:gd name="T65" fmla="*/ 16 h 21"/>
                <a:gd name="T66" fmla="*/ 19 w 21"/>
                <a:gd name="T67" fmla="*/ 16 h 21"/>
                <a:gd name="T68" fmla="*/ 17 w 21"/>
                <a:gd name="T69" fmla="*/ 12 h 21"/>
                <a:gd name="T70" fmla="*/ 6 w 21"/>
                <a:gd name="T71" fmla="*/ 3 h 21"/>
                <a:gd name="T72" fmla="*/ 6 w 21"/>
                <a:gd name="T73" fmla="*/ 1 h 21"/>
                <a:gd name="T74" fmla="*/ 6 w 21"/>
                <a:gd name="T75" fmla="*/ 0 h 21"/>
                <a:gd name="T76" fmla="*/ 8 w 21"/>
                <a:gd name="T77" fmla="*/ 0 h 21"/>
                <a:gd name="T78" fmla="*/ 7 w 21"/>
                <a:gd name="T79" fmla="*/ 1 h 21"/>
                <a:gd name="T80" fmla="*/ 7 w 21"/>
                <a:gd name="T81" fmla="*/ 3 h 21"/>
                <a:gd name="T82" fmla="*/ 13 w 21"/>
                <a:gd name="T83" fmla="*/ 2 h 21"/>
                <a:gd name="T84" fmla="*/ 13 w 21"/>
                <a:gd name="T85" fmla="*/ 0 h 21"/>
                <a:gd name="T86" fmla="*/ 15 w 21"/>
                <a:gd name="T87" fmla="*/ 0 h 21"/>
                <a:gd name="T88" fmla="*/ 15 w 21"/>
                <a:gd name="T89" fmla="*/ 0 h 21"/>
                <a:gd name="T90" fmla="*/ 15 w 21"/>
                <a:gd name="T91" fmla="*/ 2 h 21"/>
                <a:gd name="T92" fmla="*/ 19 w 21"/>
                <a:gd name="T93" fmla="*/ 3 h 21"/>
                <a:gd name="T94" fmla="*/ 20 w 21"/>
                <a:gd name="T95" fmla="*/ 4 h 21"/>
                <a:gd name="T96" fmla="*/ 15 w 21"/>
                <a:gd name="T97" fmla="*/ 4 h 21"/>
                <a:gd name="T98" fmla="*/ 15 w 21"/>
                <a:gd name="T99" fmla="*/ 5 h 21"/>
                <a:gd name="T100" fmla="*/ 15 w 21"/>
                <a:gd name="T101" fmla="*/ 7 h 21"/>
                <a:gd name="T102" fmla="*/ 13 w 21"/>
                <a:gd name="T103" fmla="*/ 6 h 21"/>
                <a:gd name="T104" fmla="*/ 13 w 21"/>
                <a:gd name="T105" fmla="*/ 5 h 21"/>
                <a:gd name="T106" fmla="*/ 7 w 21"/>
                <a:gd name="T107" fmla="*/ 4 h 21"/>
                <a:gd name="T108" fmla="*/ 7 w 21"/>
                <a:gd name="T109" fmla="*/ 5 h 21"/>
                <a:gd name="T110" fmla="*/ 8 w 21"/>
                <a:gd name="T111" fmla="*/ 7 h 21"/>
                <a:gd name="T112" fmla="*/ 6 w 21"/>
                <a:gd name="T113" fmla="*/ 6 h 21"/>
                <a:gd name="T114" fmla="*/ 6 w 21"/>
                <a:gd name="T115" fmla="*/ 5 h 21"/>
                <a:gd name="T116" fmla="*/ 2 w 21"/>
                <a:gd name="T117" fmla="*/ 4 h 21"/>
                <a:gd name="T118" fmla="*/ 1 w 21"/>
                <a:gd name="T119" fmla="*/ 4 h 21"/>
                <a:gd name="T120" fmla="*/ 0 w 21"/>
                <a:gd name="T121" fmla="*/ 3 h 21"/>
                <a:gd name="T122" fmla="*/ 6 w 21"/>
                <a:gd name="T12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" h="21">
                  <a:moveTo>
                    <a:pt x="1" y="1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20"/>
                    <a:pt x="11" y="20"/>
                    <a:pt x="10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3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8" y="16"/>
                    <a:pt x="8" y="17"/>
                    <a:pt x="7" y="17"/>
                  </a:cubicBezTo>
                  <a:cubicBezTo>
                    <a:pt x="7" y="18"/>
                    <a:pt x="6" y="19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6" y="17"/>
                    <a:pt x="7" y="16"/>
                    <a:pt x="7" y="15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6"/>
                    <a:pt x="1" y="16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3" y="14"/>
                    <a:pt x="4" y="13"/>
                    <a:pt x="4" y="13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5"/>
                    <a:pt x="3" y="16"/>
                    <a:pt x="2" y="17"/>
                  </a:cubicBezTo>
                  <a:close/>
                  <a:moveTo>
                    <a:pt x="18" y="11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1" y="15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5"/>
                    <a:pt x="19" y="15"/>
                    <a:pt x="18" y="14"/>
                  </a:cubicBezTo>
                  <a:cubicBezTo>
                    <a:pt x="18" y="13"/>
                    <a:pt x="17" y="13"/>
                    <a:pt x="17" y="12"/>
                  </a:cubicBezTo>
                  <a:cubicBezTo>
                    <a:pt x="17" y="12"/>
                    <a:pt x="17" y="12"/>
                    <a:pt x="18" y="11"/>
                  </a:cubicBezTo>
                  <a:close/>
                  <a:moveTo>
                    <a:pt x="6" y="3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014"/>
            <p:cNvSpPr>
              <a:spLocks noEditPoints="1"/>
            </p:cNvSpPr>
            <p:nvPr/>
          </p:nvSpPr>
          <p:spPr bwMode="auto">
            <a:xfrm>
              <a:off x="2007" y="784"/>
              <a:ext cx="31" cy="32"/>
            </a:xfrm>
            <a:custGeom>
              <a:avLst/>
              <a:gdLst>
                <a:gd name="T0" fmla="*/ 16 w 22"/>
                <a:gd name="T1" fmla="*/ 6 h 22"/>
                <a:gd name="T2" fmla="*/ 18 w 22"/>
                <a:gd name="T3" fmla="*/ 9 h 22"/>
                <a:gd name="T4" fmla="*/ 21 w 22"/>
                <a:gd name="T5" fmla="*/ 12 h 22"/>
                <a:gd name="T6" fmla="*/ 16 w 22"/>
                <a:gd name="T7" fmla="*/ 9 h 22"/>
                <a:gd name="T8" fmla="*/ 14 w 22"/>
                <a:gd name="T9" fmla="*/ 7 h 22"/>
                <a:gd name="T10" fmla="*/ 8 w 22"/>
                <a:gd name="T11" fmla="*/ 13 h 22"/>
                <a:gd name="T12" fmla="*/ 9 w 22"/>
                <a:gd name="T13" fmla="*/ 11 h 22"/>
                <a:gd name="T14" fmla="*/ 14 w 22"/>
                <a:gd name="T15" fmla="*/ 5 h 22"/>
                <a:gd name="T16" fmla="*/ 11 w 22"/>
                <a:gd name="T17" fmla="*/ 11 h 22"/>
                <a:gd name="T18" fmla="*/ 13 w 22"/>
                <a:gd name="T19" fmla="*/ 11 h 22"/>
                <a:gd name="T20" fmla="*/ 18 w 22"/>
                <a:gd name="T21" fmla="*/ 11 h 22"/>
                <a:gd name="T22" fmla="*/ 13 w 22"/>
                <a:gd name="T23" fmla="*/ 12 h 22"/>
                <a:gd name="T24" fmla="*/ 13 w 22"/>
                <a:gd name="T25" fmla="*/ 0 h 22"/>
                <a:gd name="T26" fmla="*/ 12 w 22"/>
                <a:gd name="T27" fmla="*/ 1 h 22"/>
                <a:gd name="T28" fmla="*/ 17 w 22"/>
                <a:gd name="T29" fmla="*/ 3 h 22"/>
                <a:gd name="T30" fmla="*/ 17 w 22"/>
                <a:gd name="T31" fmla="*/ 1 h 22"/>
                <a:gd name="T32" fmla="*/ 19 w 22"/>
                <a:gd name="T33" fmla="*/ 0 h 22"/>
                <a:gd name="T34" fmla="*/ 18 w 22"/>
                <a:gd name="T35" fmla="*/ 2 h 22"/>
                <a:gd name="T36" fmla="*/ 20 w 22"/>
                <a:gd name="T37" fmla="*/ 3 h 22"/>
                <a:gd name="T38" fmla="*/ 19 w 22"/>
                <a:gd name="T39" fmla="*/ 4 h 22"/>
                <a:gd name="T40" fmla="*/ 18 w 22"/>
                <a:gd name="T41" fmla="*/ 5 h 22"/>
                <a:gd name="T42" fmla="*/ 17 w 22"/>
                <a:gd name="T43" fmla="*/ 6 h 22"/>
                <a:gd name="T44" fmla="*/ 17 w 22"/>
                <a:gd name="T45" fmla="*/ 5 h 22"/>
                <a:gd name="T46" fmla="*/ 12 w 22"/>
                <a:gd name="T47" fmla="*/ 5 h 22"/>
                <a:gd name="T48" fmla="*/ 12 w 22"/>
                <a:gd name="T49" fmla="*/ 7 h 22"/>
                <a:gd name="T50" fmla="*/ 11 w 22"/>
                <a:gd name="T51" fmla="*/ 5 h 22"/>
                <a:gd name="T52" fmla="*/ 9 w 22"/>
                <a:gd name="T53" fmla="*/ 4 h 22"/>
                <a:gd name="T54" fmla="*/ 8 w 22"/>
                <a:gd name="T55" fmla="*/ 4 h 22"/>
                <a:gd name="T56" fmla="*/ 9 w 22"/>
                <a:gd name="T57" fmla="*/ 3 h 22"/>
                <a:gd name="T58" fmla="*/ 11 w 22"/>
                <a:gd name="T59" fmla="*/ 2 h 22"/>
                <a:gd name="T60" fmla="*/ 11 w 22"/>
                <a:gd name="T61" fmla="*/ 0 h 22"/>
                <a:gd name="T62" fmla="*/ 11 w 22"/>
                <a:gd name="T63" fmla="*/ 21 h 22"/>
                <a:gd name="T64" fmla="*/ 9 w 22"/>
                <a:gd name="T65" fmla="*/ 22 h 22"/>
                <a:gd name="T66" fmla="*/ 10 w 22"/>
                <a:gd name="T67" fmla="*/ 20 h 22"/>
                <a:gd name="T68" fmla="*/ 10 w 22"/>
                <a:gd name="T69" fmla="*/ 15 h 22"/>
                <a:gd name="T70" fmla="*/ 18 w 22"/>
                <a:gd name="T71" fmla="*/ 14 h 22"/>
                <a:gd name="T72" fmla="*/ 20 w 22"/>
                <a:gd name="T73" fmla="*/ 15 h 22"/>
                <a:gd name="T74" fmla="*/ 20 w 22"/>
                <a:gd name="T75" fmla="*/ 20 h 22"/>
                <a:gd name="T76" fmla="*/ 18 w 22"/>
                <a:gd name="T77" fmla="*/ 22 h 22"/>
                <a:gd name="T78" fmla="*/ 19 w 22"/>
                <a:gd name="T79" fmla="*/ 20 h 22"/>
                <a:gd name="T80" fmla="*/ 19 w 22"/>
                <a:gd name="T81" fmla="*/ 19 h 22"/>
                <a:gd name="T82" fmla="*/ 0 w 22"/>
                <a:gd name="T83" fmla="*/ 16 h 22"/>
                <a:gd name="T84" fmla="*/ 4 w 22"/>
                <a:gd name="T85" fmla="*/ 8 h 22"/>
                <a:gd name="T86" fmla="*/ 1 w 22"/>
                <a:gd name="T87" fmla="*/ 8 h 22"/>
                <a:gd name="T88" fmla="*/ 2 w 22"/>
                <a:gd name="T89" fmla="*/ 6 h 22"/>
                <a:gd name="T90" fmla="*/ 4 w 22"/>
                <a:gd name="T91" fmla="*/ 3 h 22"/>
                <a:gd name="T92" fmla="*/ 4 w 22"/>
                <a:gd name="T93" fmla="*/ 1 h 22"/>
                <a:gd name="T94" fmla="*/ 6 w 22"/>
                <a:gd name="T95" fmla="*/ 1 h 22"/>
                <a:gd name="T96" fmla="*/ 5 w 22"/>
                <a:gd name="T97" fmla="*/ 7 h 22"/>
                <a:gd name="T98" fmla="*/ 8 w 22"/>
                <a:gd name="T99" fmla="*/ 8 h 22"/>
                <a:gd name="T100" fmla="*/ 5 w 22"/>
                <a:gd name="T101" fmla="*/ 15 h 22"/>
                <a:gd name="T102" fmla="*/ 8 w 22"/>
                <a:gd name="T103" fmla="*/ 15 h 22"/>
                <a:gd name="T104" fmla="*/ 1 w 22"/>
                <a:gd name="T10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22">
                  <a:moveTo>
                    <a:pt x="14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7"/>
                    <a:pt x="16" y="8"/>
                    <a:pt x="18" y="9"/>
                  </a:cubicBezTo>
                  <a:cubicBezTo>
                    <a:pt x="19" y="10"/>
                    <a:pt x="20" y="10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3" y="9"/>
                    <a:pt x="12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0" y="12"/>
                    <a:pt x="9" y="12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10" y="10"/>
                    <a:pt x="10" y="10"/>
                    <a:pt x="11" y="9"/>
                  </a:cubicBezTo>
                  <a:cubicBezTo>
                    <a:pt x="12" y="8"/>
                    <a:pt x="13" y="7"/>
                    <a:pt x="13" y="6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1" y="12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lose/>
                  <a:moveTo>
                    <a:pt x="1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9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1" y="15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0" y="16"/>
                  </a:moveTo>
                  <a:cubicBezTo>
                    <a:pt x="1" y="16"/>
                    <a:pt x="1" y="16"/>
                    <a:pt x="2" y="16"/>
                  </a:cubicBezTo>
                  <a:cubicBezTo>
                    <a:pt x="3" y="16"/>
                    <a:pt x="3" y="16"/>
                    <a:pt x="4" y="1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6" y="16"/>
                    <a:pt x="5" y="16"/>
                  </a:cubicBezTo>
                  <a:cubicBezTo>
                    <a:pt x="4" y="17"/>
                    <a:pt x="2" y="17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015"/>
            <p:cNvSpPr>
              <a:spLocks noEditPoints="1"/>
            </p:cNvSpPr>
            <p:nvPr/>
          </p:nvSpPr>
          <p:spPr bwMode="auto">
            <a:xfrm>
              <a:off x="2041" y="784"/>
              <a:ext cx="31" cy="32"/>
            </a:xfrm>
            <a:custGeom>
              <a:avLst/>
              <a:gdLst>
                <a:gd name="T0" fmla="*/ 6 w 22"/>
                <a:gd name="T1" fmla="*/ 19 h 22"/>
                <a:gd name="T2" fmla="*/ 8 w 22"/>
                <a:gd name="T3" fmla="*/ 9 h 22"/>
                <a:gd name="T4" fmla="*/ 8 w 22"/>
                <a:gd name="T5" fmla="*/ 5 h 22"/>
                <a:gd name="T6" fmla="*/ 14 w 22"/>
                <a:gd name="T7" fmla="*/ 5 h 22"/>
                <a:gd name="T8" fmla="*/ 14 w 22"/>
                <a:gd name="T9" fmla="*/ 0 h 22"/>
                <a:gd name="T10" fmla="*/ 16 w 22"/>
                <a:gd name="T11" fmla="*/ 1 h 22"/>
                <a:gd name="T12" fmla="*/ 16 w 22"/>
                <a:gd name="T13" fmla="*/ 3 h 22"/>
                <a:gd name="T14" fmla="*/ 20 w 22"/>
                <a:gd name="T15" fmla="*/ 5 h 22"/>
                <a:gd name="T16" fmla="*/ 21 w 22"/>
                <a:gd name="T17" fmla="*/ 6 h 22"/>
                <a:gd name="T18" fmla="*/ 16 w 22"/>
                <a:gd name="T19" fmla="*/ 6 h 22"/>
                <a:gd name="T20" fmla="*/ 17 w 22"/>
                <a:gd name="T21" fmla="*/ 13 h 22"/>
                <a:gd name="T22" fmla="*/ 18 w 22"/>
                <a:gd name="T23" fmla="*/ 12 h 22"/>
                <a:gd name="T24" fmla="*/ 19 w 22"/>
                <a:gd name="T25" fmla="*/ 8 h 22"/>
                <a:gd name="T26" fmla="*/ 20 w 22"/>
                <a:gd name="T27" fmla="*/ 9 h 22"/>
                <a:gd name="T28" fmla="*/ 19 w 22"/>
                <a:gd name="T29" fmla="*/ 11 h 22"/>
                <a:gd name="T30" fmla="*/ 18 w 22"/>
                <a:gd name="T31" fmla="*/ 16 h 22"/>
                <a:gd name="T32" fmla="*/ 20 w 22"/>
                <a:gd name="T33" fmla="*/ 20 h 22"/>
                <a:gd name="T34" fmla="*/ 21 w 22"/>
                <a:gd name="T35" fmla="*/ 18 h 22"/>
                <a:gd name="T36" fmla="*/ 21 w 22"/>
                <a:gd name="T37" fmla="*/ 22 h 22"/>
                <a:gd name="T38" fmla="*/ 17 w 22"/>
                <a:gd name="T39" fmla="*/ 17 h 22"/>
                <a:gd name="T40" fmla="*/ 12 w 22"/>
                <a:gd name="T41" fmla="*/ 21 h 22"/>
                <a:gd name="T42" fmla="*/ 15 w 22"/>
                <a:gd name="T43" fmla="*/ 17 h 22"/>
                <a:gd name="T44" fmla="*/ 15 w 22"/>
                <a:gd name="T45" fmla="*/ 10 h 22"/>
                <a:gd name="T46" fmla="*/ 10 w 22"/>
                <a:gd name="T47" fmla="*/ 6 h 22"/>
                <a:gd name="T48" fmla="*/ 14 w 22"/>
                <a:gd name="T49" fmla="*/ 10 h 22"/>
                <a:gd name="T50" fmla="*/ 13 w 22"/>
                <a:gd name="T51" fmla="*/ 16 h 22"/>
                <a:gd name="T52" fmla="*/ 10 w 22"/>
                <a:gd name="T53" fmla="*/ 18 h 22"/>
                <a:gd name="T54" fmla="*/ 12 w 22"/>
                <a:gd name="T55" fmla="*/ 16 h 22"/>
                <a:gd name="T56" fmla="*/ 12 w 22"/>
                <a:gd name="T57" fmla="*/ 11 h 22"/>
                <a:gd name="T58" fmla="*/ 9 w 22"/>
                <a:gd name="T59" fmla="*/ 16 h 22"/>
                <a:gd name="T60" fmla="*/ 4 w 22"/>
                <a:gd name="T61" fmla="*/ 21 h 22"/>
                <a:gd name="T62" fmla="*/ 19 w 22"/>
                <a:gd name="T63" fmla="*/ 2 h 22"/>
                <a:gd name="T64" fmla="*/ 20 w 22"/>
                <a:gd name="T65" fmla="*/ 5 h 22"/>
                <a:gd name="T66" fmla="*/ 0 w 22"/>
                <a:gd name="T67" fmla="*/ 16 h 22"/>
                <a:gd name="T68" fmla="*/ 3 w 22"/>
                <a:gd name="T69" fmla="*/ 8 h 22"/>
                <a:gd name="T70" fmla="*/ 1 w 22"/>
                <a:gd name="T71" fmla="*/ 7 h 22"/>
                <a:gd name="T72" fmla="*/ 3 w 22"/>
                <a:gd name="T73" fmla="*/ 3 h 22"/>
                <a:gd name="T74" fmla="*/ 3 w 22"/>
                <a:gd name="T75" fmla="*/ 1 h 22"/>
                <a:gd name="T76" fmla="*/ 5 w 22"/>
                <a:gd name="T77" fmla="*/ 1 h 22"/>
                <a:gd name="T78" fmla="*/ 5 w 22"/>
                <a:gd name="T79" fmla="*/ 7 h 22"/>
                <a:gd name="T80" fmla="*/ 7 w 22"/>
                <a:gd name="T81" fmla="*/ 8 h 22"/>
                <a:gd name="T82" fmla="*/ 5 w 22"/>
                <a:gd name="T83" fmla="*/ 15 h 22"/>
                <a:gd name="T84" fmla="*/ 7 w 22"/>
                <a:gd name="T85" fmla="*/ 14 h 22"/>
                <a:gd name="T86" fmla="*/ 7 w 22"/>
                <a:gd name="T87" fmla="*/ 15 h 22"/>
                <a:gd name="T88" fmla="*/ 1 w 22"/>
                <a:gd name="T8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4" y="21"/>
                  </a:moveTo>
                  <a:cubicBezTo>
                    <a:pt x="5" y="21"/>
                    <a:pt x="5" y="20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2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19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2" y="19"/>
                    <a:pt x="22" y="20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0" y="22"/>
                    <a:pt x="20" y="22"/>
                    <a:pt x="19" y="21"/>
                  </a:cubicBezTo>
                  <a:cubicBezTo>
                    <a:pt x="19" y="21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6" y="18"/>
                    <a:pt x="16" y="19"/>
                    <a:pt x="15" y="19"/>
                  </a:cubicBezTo>
                  <a:cubicBezTo>
                    <a:pt x="15" y="20"/>
                    <a:pt x="14" y="21"/>
                    <a:pt x="13" y="22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2" y="21"/>
                    <a:pt x="11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7"/>
                    <a:pt x="16" y="16"/>
                    <a:pt x="16" y="16"/>
                  </a:cubicBezTo>
                  <a:cubicBezTo>
                    <a:pt x="16" y="15"/>
                    <a:pt x="16" y="14"/>
                    <a:pt x="15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12" y="18"/>
                    <a:pt x="11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9"/>
                    <a:pt x="7" y="20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lose/>
                  <a:moveTo>
                    <a:pt x="17" y="2"/>
                  </a:move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1"/>
                    <a:pt x="19" y="2"/>
                  </a:cubicBezTo>
                  <a:cubicBezTo>
                    <a:pt x="19" y="2"/>
                    <a:pt x="20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lose/>
                  <a:moveTo>
                    <a:pt x="0" y="16"/>
                  </a:moveTo>
                  <a:cubicBezTo>
                    <a:pt x="1" y="16"/>
                    <a:pt x="2" y="16"/>
                    <a:pt x="3" y="1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016"/>
            <p:cNvSpPr>
              <a:spLocks noEditPoints="1"/>
            </p:cNvSpPr>
            <p:nvPr/>
          </p:nvSpPr>
          <p:spPr bwMode="auto">
            <a:xfrm>
              <a:off x="2127" y="1378"/>
              <a:ext cx="31" cy="31"/>
            </a:xfrm>
            <a:custGeom>
              <a:avLst/>
              <a:gdLst>
                <a:gd name="T0" fmla="*/ 1 w 22"/>
                <a:gd name="T1" fmla="*/ 18 h 22"/>
                <a:gd name="T2" fmla="*/ 3 w 22"/>
                <a:gd name="T3" fmla="*/ 13 h 22"/>
                <a:gd name="T4" fmla="*/ 3 w 22"/>
                <a:gd name="T5" fmla="*/ 10 h 22"/>
                <a:gd name="T6" fmla="*/ 3 w 22"/>
                <a:gd name="T7" fmla="*/ 4 h 22"/>
                <a:gd name="T8" fmla="*/ 3 w 22"/>
                <a:gd name="T9" fmla="*/ 3 h 22"/>
                <a:gd name="T10" fmla="*/ 13 w 22"/>
                <a:gd name="T11" fmla="*/ 3 h 22"/>
                <a:gd name="T12" fmla="*/ 10 w 22"/>
                <a:gd name="T13" fmla="*/ 1 h 22"/>
                <a:gd name="T14" fmla="*/ 13 w 22"/>
                <a:gd name="T15" fmla="*/ 1 h 22"/>
                <a:gd name="T16" fmla="*/ 13 w 22"/>
                <a:gd name="T17" fmla="*/ 3 h 22"/>
                <a:gd name="T18" fmla="*/ 21 w 22"/>
                <a:gd name="T19" fmla="*/ 3 h 22"/>
                <a:gd name="T20" fmla="*/ 19 w 22"/>
                <a:gd name="T21" fmla="*/ 4 h 22"/>
                <a:gd name="T22" fmla="*/ 4 w 22"/>
                <a:gd name="T23" fmla="*/ 10 h 22"/>
                <a:gd name="T24" fmla="*/ 4 w 22"/>
                <a:gd name="T25" fmla="*/ 13 h 22"/>
                <a:gd name="T26" fmla="*/ 4 w 22"/>
                <a:gd name="T27" fmla="*/ 17 h 22"/>
                <a:gd name="T28" fmla="*/ 0 w 22"/>
                <a:gd name="T29" fmla="*/ 20 h 22"/>
                <a:gd name="T30" fmla="*/ 13 w 22"/>
                <a:gd name="T31" fmla="*/ 13 h 22"/>
                <a:gd name="T32" fmla="*/ 7 w 22"/>
                <a:gd name="T33" fmla="*/ 14 h 22"/>
                <a:gd name="T34" fmla="*/ 6 w 22"/>
                <a:gd name="T35" fmla="*/ 12 h 22"/>
                <a:gd name="T36" fmla="*/ 7 w 22"/>
                <a:gd name="T37" fmla="*/ 11 h 22"/>
                <a:gd name="T38" fmla="*/ 7 w 22"/>
                <a:gd name="T39" fmla="*/ 8 h 22"/>
                <a:gd name="T40" fmla="*/ 5 w 22"/>
                <a:gd name="T41" fmla="*/ 7 h 22"/>
                <a:gd name="T42" fmla="*/ 9 w 22"/>
                <a:gd name="T43" fmla="*/ 7 h 22"/>
                <a:gd name="T44" fmla="*/ 10 w 22"/>
                <a:gd name="T45" fmla="*/ 4 h 22"/>
                <a:gd name="T46" fmla="*/ 12 w 22"/>
                <a:gd name="T47" fmla="*/ 5 h 22"/>
                <a:gd name="T48" fmla="*/ 12 w 22"/>
                <a:gd name="T49" fmla="*/ 6 h 22"/>
                <a:gd name="T50" fmla="*/ 11 w 22"/>
                <a:gd name="T51" fmla="*/ 7 h 22"/>
                <a:gd name="T52" fmla="*/ 20 w 22"/>
                <a:gd name="T53" fmla="*/ 7 h 22"/>
                <a:gd name="T54" fmla="*/ 18 w 22"/>
                <a:gd name="T55" fmla="*/ 8 h 22"/>
                <a:gd name="T56" fmla="*/ 9 w 22"/>
                <a:gd name="T57" fmla="*/ 10 h 22"/>
                <a:gd name="T58" fmla="*/ 13 w 22"/>
                <a:gd name="T59" fmla="*/ 12 h 22"/>
                <a:gd name="T60" fmla="*/ 12 w 22"/>
                <a:gd name="T61" fmla="*/ 10 h 22"/>
                <a:gd name="T62" fmla="*/ 12 w 22"/>
                <a:gd name="T63" fmla="*/ 9 h 22"/>
                <a:gd name="T64" fmla="*/ 14 w 22"/>
                <a:gd name="T65" fmla="*/ 10 h 22"/>
                <a:gd name="T66" fmla="*/ 14 w 22"/>
                <a:gd name="T67" fmla="*/ 10 h 22"/>
                <a:gd name="T68" fmla="*/ 14 w 22"/>
                <a:gd name="T69" fmla="*/ 12 h 22"/>
                <a:gd name="T70" fmla="*/ 17 w 22"/>
                <a:gd name="T71" fmla="*/ 12 h 22"/>
                <a:gd name="T72" fmla="*/ 19 w 22"/>
                <a:gd name="T73" fmla="*/ 13 h 22"/>
                <a:gd name="T74" fmla="*/ 14 w 22"/>
                <a:gd name="T75" fmla="*/ 13 h 22"/>
                <a:gd name="T76" fmla="*/ 20 w 22"/>
                <a:gd name="T77" fmla="*/ 16 h 22"/>
                <a:gd name="T78" fmla="*/ 22 w 22"/>
                <a:gd name="T79" fmla="*/ 17 h 22"/>
                <a:gd name="T80" fmla="*/ 14 w 22"/>
                <a:gd name="T81" fmla="*/ 17 h 22"/>
                <a:gd name="T82" fmla="*/ 14 w 22"/>
                <a:gd name="T83" fmla="*/ 21 h 22"/>
                <a:gd name="T84" fmla="*/ 14 w 22"/>
                <a:gd name="T85" fmla="*/ 22 h 22"/>
                <a:gd name="T86" fmla="*/ 12 w 22"/>
                <a:gd name="T87" fmla="*/ 21 h 22"/>
                <a:gd name="T88" fmla="*/ 13 w 22"/>
                <a:gd name="T89" fmla="*/ 20 h 22"/>
                <a:gd name="T90" fmla="*/ 6 w 22"/>
                <a:gd name="T91" fmla="*/ 17 h 22"/>
                <a:gd name="T92" fmla="*/ 5 w 22"/>
                <a:gd name="T93" fmla="*/ 16 h 22"/>
                <a:gd name="T94" fmla="*/ 13 w 22"/>
                <a:gd name="T9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22">
                  <a:moveTo>
                    <a:pt x="0" y="20"/>
                  </a:moveTo>
                  <a:cubicBezTo>
                    <a:pt x="0" y="20"/>
                    <a:pt x="1" y="19"/>
                    <a:pt x="1" y="18"/>
                  </a:cubicBezTo>
                  <a:cubicBezTo>
                    <a:pt x="2" y="18"/>
                    <a:pt x="2" y="17"/>
                    <a:pt x="2" y="16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3" y="18"/>
                    <a:pt x="3" y="19"/>
                    <a:pt x="2" y="21"/>
                  </a:cubicBezTo>
                  <a:cubicBezTo>
                    <a:pt x="1" y="21"/>
                    <a:pt x="1" y="21"/>
                    <a:pt x="0" y="20"/>
                  </a:cubicBezTo>
                  <a:close/>
                  <a:moveTo>
                    <a:pt x="13" y="16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8" y="10"/>
                    <a:pt x="8" y="10"/>
                    <a:pt x="9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017"/>
            <p:cNvSpPr>
              <a:spLocks noEditPoints="1"/>
            </p:cNvSpPr>
            <p:nvPr/>
          </p:nvSpPr>
          <p:spPr bwMode="auto">
            <a:xfrm>
              <a:off x="2163" y="1378"/>
              <a:ext cx="28" cy="31"/>
            </a:xfrm>
            <a:custGeom>
              <a:avLst/>
              <a:gdLst>
                <a:gd name="T0" fmla="*/ 8 w 20"/>
                <a:gd name="T1" fmla="*/ 0 h 22"/>
                <a:gd name="T2" fmla="*/ 8 w 20"/>
                <a:gd name="T3" fmla="*/ 1 h 22"/>
                <a:gd name="T4" fmla="*/ 7 w 20"/>
                <a:gd name="T5" fmla="*/ 2 h 22"/>
                <a:gd name="T6" fmla="*/ 17 w 20"/>
                <a:gd name="T7" fmla="*/ 4 h 22"/>
                <a:gd name="T8" fmla="*/ 18 w 20"/>
                <a:gd name="T9" fmla="*/ 9 h 22"/>
                <a:gd name="T10" fmla="*/ 16 w 20"/>
                <a:gd name="T11" fmla="*/ 9 h 22"/>
                <a:gd name="T12" fmla="*/ 17 w 20"/>
                <a:gd name="T13" fmla="*/ 7 h 22"/>
                <a:gd name="T14" fmla="*/ 17 w 20"/>
                <a:gd name="T15" fmla="*/ 5 h 22"/>
                <a:gd name="T16" fmla="*/ 4 w 20"/>
                <a:gd name="T17" fmla="*/ 7 h 22"/>
                <a:gd name="T18" fmla="*/ 1 w 20"/>
                <a:gd name="T19" fmla="*/ 9 h 22"/>
                <a:gd name="T20" fmla="*/ 0 w 20"/>
                <a:gd name="T21" fmla="*/ 8 h 22"/>
                <a:gd name="T22" fmla="*/ 4 w 20"/>
                <a:gd name="T23" fmla="*/ 4 h 22"/>
                <a:gd name="T24" fmla="*/ 6 w 20"/>
                <a:gd name="T25" fmla="*/ 0 h 22"/>
                <a:gd name="T26" fmla="*/ 1 w 20"/>
                <a:gd name="T27" fmla="*/ 18 h 22"/>
                <a:gd name="T28" fmla="*/ 3 w 20"/>
                <a:gd name="T29" fmla="*/ 16 h 22"/>
                <a:gd name="T30" fmla="*/ 5 w 20"/>
                <a:gd name="T31" fmla="*/ 11 h 22"/>
                <a:gd name="T32" fmla="*/ 7 w 20"/>
                <a:gd name="T33" fmla="*/ 11 h 22"/>
                <a:gd name="T34" fmla="*/ 7 w 20"/>
                <a:gd name="T35" fmla="*/ 11 h 22"/>
                <a:gd name="T36" fmla="*/ 6 w 20"/>
                <a:gd name="T37" fmla="*/ 13 h 22"/>
                <a:gd name="T38" fmla="*/ 4 w 20"/>
                <a:gd name="T39" fmla="*/ 16 h 22"/>
                <a:gd name="T40" fmla="*/ 1 w 20"/>
                <a:gd name="T41" fmla="*/ 18 h 22"/>
                <a:gd name="T42" fmla="*/ 6 w 20"/>
                <a:gd name="T43" fmla="*/ 20 h 22"/>
                <a:gd name="T44" fmla="*/ 10 w 20"/>
                <a:gd name="T45" fmla="*/ 20 h 22"/>
                <a:gd name="T46" fmla="*/ 10 w 20"/>
                <a:gd name="T47" fmla="*/ 9 h 22"/>
                <a:gd name="T48" fmla="*/ 10 w 20"/>
                <a:gd name="T49" fmla="*/ 8 h 22"/>
                <a:gd name="T50" fmla="*/ 11 w 20"/>
                <a:gd name="T51" fmla="*/ 8 h 22"/>
                <a:gd name="T52" fmla="*/ 12 w 20"/>
                <a:gd name="T53" fmla="*/ 8 h 22"/>
                <a:gd name="T54" fmla="*/ 11 w 20"/>
                <a:gd name="T55" fmla="*/ 9 h 22"/>
                <a:gd name="T56" fmla="*/ 11 w 20"/>
                <a:gd name="T57" fmla="*/ 21 h 22"/>
                <a:gd name="T58" fmla="*/ 7 w 20"/>
                <a:gd name="T59" fmla="*/ 22 h 22"/>
                <a:gd name="T60" fmla="*/ 7 w 20"/>
                <a:gd name="T61" fmla="*/ 20 h 22"/>
                <a:gd name="T62" fmla="*/ 20 w 20"/>
                <a:gd name="T63" fmla="*/ 17 h 22"/>
                <a:gd name="T64" fmla="*/ 18 w 20"/>
                <a:gd name="T65" fmla="*/ 18 h 22"/>
                <a:gd name="T66" fmla="*/ 16 w 20"/>
                <a:gd name="T67" fmla="*/ 14 h 22"/>
                <a:gd name="T68" fmla="*/ 14 w 20"/>
                <a:gd name="T69" fmla="*/ 12 h 22"/>
                <a:gd name="T70" fmla="*/ 15 w 20"/>
                <a:gd name="T71" fmla="*/ 11 h 22"/>
                <a:gd name="T72" fmla="*/ 18 w 20"/>
                <a:gd name="T7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20" y="4"/>
                  </a:cubicBezTo>
                  <a:cubicBezTo>
                    <a:pt x="19" y="6"/>
                    <a:pt x="18" y="7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1"/>
                    <a:pt x="6" y="1"/>
                    <a:pt x="6" y="0"/>
                  </a:cubicBezTo>
                  <a:close/>
                  <a:moveTo>
                    <a:pt x="0" y="18"/>
                  </a:move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6" y="20"/>
                  </a:moveTo>
                  <a:cubicBezTo>
                    <a:pt x="7" y="20"/>
                    <a:pt x="8" y="20"/>
                    <a:pt x="8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2"/>
                    <a:pt x="9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20" y="17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7" y="16"/>
                  </a:cubicBezTo>
                  <a:cubicBezTo>
                    <a:pt x="17" y="15"/>
                    <a:pt x="16" y="15"/>
                    <a:pt x="16" y="14"/>
                  </a:cubicBezTo>
                  <a:cubicBezTo>
                    <a:pt x="15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9" y="15"/>
                    <a:pt x="19" y="16"/>
                    <a:pt x="20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018"/>
            <p:cNvSpPr>
              <a:spLocks noEditPoints="1"/>
            </p:cNvSpPr>
            <p:nvPr/>
          </p:nvSpPr>
          <p:spPr bwMode="auto">
            <a:xfrm>
              <a:off x="2195" y="1378"/>
              <a:ext cx="30" cy="31"/>
            </a:xfrm>
            <a:custGeom>
              <a:avLst/>
              <a:gdLst>
                <a:gd name="T0" fmla="*/ 4 w 21"/>
                <a:gd name="T1" fmla="*/ 14 h 22"/>
                <a:gd name="T2" fmla="*/ 2 w 21"/>
                <a:gd name="T3" fmla="*/ 13 h 22"/>
                <a:gd name="T4" fmla="*/ 2 w 21"/>
                <a:gd name="T5" fmla="*/ 10 h 22"/>
                <a:gd name="T6" fmla="*/ 3 w 21"/>
                <a:gd name="T7" fmla="*/ 9 h 22"/>
                <a:gd name="T8" fmla="*/ 6 w 21"/>
                <a:gd name="T9" fmla="*/ 7 h 22"/>
                <a:gd name="T10" fmla="*/ 3 w 21"/>
                <a:gd name="T11" fmla="*/ 7 h 22"/>
                <a:gd name="T12" fmla="*/ 3 w 21"/>
                <a:gd name="T13" fmla="*/ 6 h 22"/>
                <a:gd name="T14" fmla="*/ 2 w 21"/>
                <a:gd name="T15" fmla="*/ 4 h 22"/>
                <a:gd name="T16" fmla="*/ 1 w 21"/>
                <a:gd name="T17" fmla="*/ 3 h 22"/>
                <a:gd name="T18" fmla="*/ 3 w 21"/>
                <a:gd name="T19" fmla="*/ 3 h 22"/>
                <a:gd name="T20" fmla="*/ 3 w 21"/>
                <a:gd name="T21" fmla="*/ 1 h 22"/>
                <a:gd name="T22" fmla="*/ 5 w 21"/>
                <a:gd name="T23" fmla="*/ 1 h 22"/>
                <a:gd name="T24" fmla="*/ 5 w 21"/>
                <a:gd name="T25" fmla="*/ 2 h 22"/>
                <a:gd name="T26" fmla="*/ 8 w 21"/>
                <a:gd name="T27" fmla="*/ 2 h 22"/>
                <a:gd name="T28" fmla="*/ 8 w 21"/>
                <a:gd name="T29" fmla="*/ 0 h 22"/>
                <a:gd name="T30" fmla="*/ 10 w 21"/>
                <a:gd name="T31" fmla="*/ 1 h 22"/>
                <a:gd name="T32" fmla="*/ 10 w 21"/>
                <a:gd name="T33" fmla="*/ 3 h 22"/>
                <a:gd name="T34" fmla="*/ 12 w 21"/>
                <a:gd name="T35" fmla="*/ 4 h 22"/>
                <a:gd name="T36" fmla="*/ 10 w 21"/>
                <a:gd name="T37" fmla="*/ 4 h 22"/>
                <a:gd name="T38" fmla="*/ 10 w 21"/>
                <a:gd name="T39" fmla="*/ 7 h 22"/>
                <a:gd name="T40" fmla="*/ 8 w 21"/>
                <a:gd name="T41" fmla="*/ 7 h 22"/>
                <a:gd name="T42" fmla="*/ 9 w 21"/>
                <a:gd name="T43" fmla="*/ 9 h 22"/>
                <a:gd name="T44" fmla="*/ 11 w 21"/>
                <a:gd name="T45" fmla="*/ 9 h 22"/>
                <a:gd name="T46" fmla="*/ 11 w 21"/>
                <a:gd name="T47" fmla="*/ 12 h 22"/>
                <a:gd name="T48" fmla="*/ 11 w 21"/>
                <a:gd name="T49" fmla="*/ 14 h 22"/>
                <a:gd name="T50" fmla="*/ 7 w 21"/>
                <a:gd name="T51" fmla="*/ 16 h 22"/>
                <a:gd name="T52" fmla="*/ 12 w 21"/>
                <a:gd name="T53" fmla="*/ 15 h 22"/>
                <a:gd name="T54" fmla="*/ 10 w 21"/>
                <a:gd name="T55" fmla="*/ 17 h 22"/>
                <a:gd name="T56" fmla="*/ 7 w 21"/>
                <a:gd name="T57" fmla="*/ 21 h 22"/>
                <a:gd name="T58" fmla="*/ 6 w 21"/>
                <a:gd name="T59" fmla="*/ 22 h 22"/>
                <a:gd name="T60" fmla="*/ 6 w 21"/>
                <a:gd name="T61" fmla="*/ 20 h 22"/>
                <a:gd name="T62" fmla="*/ 0 w 21"/>
                <a:gd name="T63" fmla="*/ 17 h 22"/>
                <a:gd name="T64" fmla="*/ 1 w 21"/>
                <a:gd name="T65" fmla="*/ 16 h 22"/>
                <a:gd name="T66" fmla="*/ 6 w 21"/>
                <a:gd name="T67" fmla="*/ 10 h 22"/>
                <a:gd name="T68" fmla="*/ 6 w 21"/>
                <a:gd name="T69" fmla="*/ 13 h 22"/>
                <a:gd name="T70" fmla="*/ 8 w 21"/>
                <a:gd name="T71" fmla="*/ 4 h 22"/>
                <a:gd name="T72" fmla="*/ 8 w 21"/>
                <a:gd name="T73" fmla="*/ 6 h 22"/>
                <a:gd name="T74" fmla="*/ 10 w 21"/>
                <a:gd name="T75" fmla="*/ 10 h 22"/>
                <a:gd name="T76" fmla="*/ 14 w 21"/>
                <a:gd name="T77" fmla="*/ 7 h 22"/>
                <a:gd name="T78" fmla="*/ 11 w 21"/>
                <a:gd name="T79" fmla="*/ 6 h 22"/>
                <a:gd name="T80" fmla="*/ 14 w 21"/>
                <a:gd name="T81" fmla="*/ 2 h 22"/>
                <a:gd name="T82" fmla="*/ 14 w 21"/>
                <a:gd name="T83" fmla="*/ 0 h 22"/>
                <a:gd name="T84" fmla="*/ 16 w 21"/>
                <a:gd name="T85" fmla="*/ 1 h 22"/>
                <a:gd name="T86" fmla="*/ 16 w 21"/>
                <a:gd name="T87" fmla="*/ 3 h 22"/>
                <a:gd name="T88" fmla="*/ 20 w 21"/>
                <a:gd name="T89" fmla="*/ 5 h 22"/>
                <a:gd name="T90" fmla="*/ 21 w 21"/>
                <a:gd name="T91" fmla="*/ 7 h 22"/>
                <a:gd name="T92" fmla="*/ 20 w 21"/>
                <a:gd name="T93" fmla="*/ 19 h 22"/>
                <a:gd name="T94" fmla="*/ 15 w 21"/>
                <a:gd name="T95" fmla="*/ 21 h 22"/>
                <a:gd name="T96" fmla="*/ 17 w 21"/>
                <a:gd name="T97" fmla="*/ 19 h 22"/>
                <a:gd name="T98" fmla="*/ 19 w 21"/>
                <a:gd name="T99" fmla="*/ 7 h 22"/>
                <a:gd name="T100" fmla="*/ 15 w 21"/>
                <a:gd name="T101" fmla="*/ 12 h 22"/>
                <a:gd name="T102" fmla="*/ 13 w 21"/>
                <a:gd name="T103" fmla="*/ 18 h 22"/>
                <a:gd name="T104" fmla="*/ 9 w 21"/>
                <a:gd name="T105" fmla="*/ 20 h 22"/>
                <a:gd name="T106" fmla="*/ 12 w 21"/>
                <a:gd name="T107" fmla="*/ 18 h 22"/>
                <a:gd name="T108" fmla="*/ 14 w 21"/>
                <a:gd name="T10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22">
                  <a:moveTo>
                    <a:pt x="6" y="16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0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6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8" y="6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7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14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20" y="5"/>
                  </a:cubicBezTo>
                  <a:cubicBezTo>
                    <a:pt x="20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20" y="19"/>
                    <a:pt x="19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7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5"/>
                    <a:pt x="15" y="15"/>
                    <a:pt x="14" y="16"/>
                  </a:cubicBezTo>
                  <a:cubicBezTo>
                    <a:pt x="14" y="17"/>
                    <a:pt x="14" y="18"/>
                    <a:pt x="13" y="18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3" y="17"/>
                    <a:pt x="13" y="16"/>
                    <a:pt x="14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019"/>
            <p:cNvSpPr>
              <a:spLocks noEditPoints="1"/>
            </p:cNvSpPr>
            <p:nvPr/>
          </p:nvSpPr>
          <p:spPr bwMode="auto">
            <a:xfrm>
              <a:off x="3311" y="3138"/>
              <a:ext cx="29" cy="28"/>
            </a:xfrm>
            <a:custGeom>
              <a:avLst/>
              <a:gdLst>
                <a:gd name="T0" fmla="*/ 14 w 21"/>
                <a:gd name="T1" fmla="*/ 6 h 20"/>
                <a:gd name="T2" fmla="*/ 19 w 21"/>
                <a:gd name="T3" fmla="*/ 6 h 20"/>
                <a:gd name="T4" fmla="*/ 19 w 21"/>
                <a:gd name="T5" fmla="*/ 7 h 20"/>
                <a:gd name="T6" fmla="*/ 19 w 21"/>
                <a:gd name="T7" fmla="*/ 19 h 20"/>
                <a:gd name="T8" fmla="*/ 19 w 21"/>
                <a:gd name="T9" fmla="*/ 20 h 20"/>
                <a:gd name="T10" fmla="*/ 18 w 21"/>
                <a:gd name="T11" fmla="*/ 20 h 20"/>
                <a:gd name="T12" fmla="*/ 18 w 21"/>
                <a:gd name="T13" fmla="*/ 19 h 20"/>
                <a:gd name="T14" fmla="*/ 18 w 21"/>
                <a:gd name="T15" fmla="*/ 18 h 20"/>
                <a:gd name="T16" fmla="*/ 4 w 21"/>
                <a:gd name="T17" fmla="*/ 19 h 20"/>
                <a:gd name="T18" fmla="*/ 4 w 21"/>
                <a:gd name="T19" fmla="*/ 20 h 20"/>
                <a:gd name="T20" fmla="*/ 2 w 21"/>
                <a:gd name="T21" fmla="*/ 20 h 20"/>
                <a:gd name="T22" fmla="*/ 2 w 21"/>
                <a:gd name="T23" fmla="*/ 19 h 20"/>
                <a:gd name="T24" fmla="*/ 2 w 21"/>
                <a:gd name="T25" fmla="*/ 8 h 20"/>
                <a:gd name="T26" fmla="*/ 2 w 21"/>
                <a:gd name="T27" fmla="*/ 7 h 20"/>
                <a:gd name="T28" fmla="*/ 3 w 21"/>
                <a:gd name="T29" fmla="*/ 6 h 20"/>
                <a:gd name="T30" fmla="*/ 8 w 21"/>
                <a:gd name="T31" fmla="*/ 6 h 20"/>
                <a:gd name="T32" fmla="*/ 2 w 21"/>
                <a:gd name="T33" fmla="*/ 2 h 20"/>
                <a:gd name="T34" fmla="*/ 0 w 21"/>
                <a:gd name="T35" fmla="*/ 0 h 20"/>
                <a:gd name="T36" fmla="*/ 2 w 21"/>
                <a:gd name="T37" fmla="*/ 0 h 20"/>
                <a:gd name="T38" fmla="*/ 20 w 21"/>
                <a:gd name="T39" fmla="*/ 0 h 20"/>
                <a:gd name="T40" fmla="*/ 21 w 21"/>
                <a:gd name="T41" fmla="*/ 2 h 20"/>
                <a:gd name="T42" fmla="*/ 14 w 21"/>
                <a:gd name="T43" fmla="*/ 2 h 20"/>
                <a:gd name="T44" fmla="*/ 14 w 21"/>
                <a:gd name="T45" fmla="*/ 7 h 20"/>
                <a:gd name="T46" fmla="*/ 14 w 21"/>
                <a:gd name="T47" fmla="*/ 12 h 20"/>
                <a:gd name="T48" fmla="*/ 15 w 21"/>
                <a:gd name="T49" fmla="*/ 12 h 20"/>
                <a:gd name="T50" fmla="*/ 17 w 21"/>
                <a:gd name="T51" fmla="*/ 13 h 20"/>
                <a:gd name="T52" fmla="*/ 17 w 21"/>
                <a:gd name="T53" fmla="*/ 14 h 20"/>
                <a:gd name="T54" fmla="*/ 15 w 21"/>
                <a:gd name="T55" fmla="*/ 14 h 20"/>
                <a:gd name="T56" fmla="*/ 12 w 21"/>
                <a:gd name="T57" fmla="*/ 13 h 20"/>
                <a:gd name="T58" fmla="*/ 12 w 21"/>
                <a:gd name="T59" fmla="*/ 7 h 20"/>
                <a:gd name="T60" fmla="*/ 9 w 21"/>
                <a:gd name="T61" fmla="*/ 10 h 20"/>
                <a:gd name="T62" fmla="*/ 7 w 21"/>
                <a:gd name="T63" fmla="*/ 14 h 20"/>
                <a:gd name="T64" fmla="*/ 5 w 21"/>
                <a:gd name="T65" fmla="*/ 13 h 20"/>
                <a:gd name="T66" fmla="*/ 7 w 21"/>
                <a:gd name="T67" fmla="*/ 10 h 20"/>
                <a:gd name="T68" fmla="*/ 8 w 21"/>
                <a:gd name="T69" fmla="*/ 7 h 20"/>
                <a:gd name="T70" fmla="*/ 4 w 21"/>
                <a:gd name="T71" fmla="*/ 17 h 20"/>
                <a:gd name="T72" fmla="*/ 18 w 21"/>
                <a:gd name="T73" fmla="*/ 7 h 20"/>
                <a:gd name="T74" fmla="*/ 12 w 21"/>
                <a:gd name="T75" fmla="*/ 6 h 20"/>
                <a:gd name="T76" fmla="*/ 9 w 21"/>
                <a:gd name="T7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14" y="2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8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9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6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020"/>
            <p:cNvSpPr>
              <a:spLocks noEditPoints="1"/>
            </p:cNvSpPr>
            <p:nvPr/>
          </p:nvSpPr>
          <p:spPr bwMode="auto">
            <a:xfrm>
              <a:off x="3347" y="3138"/>
              <a:ext cx="26" cy="29"/>
            </a:xfrm>
            <a:custGeom>
              <a:avLst/>
              <a:gdLst>
                <a:gd name="T0" fmla="*/ 16 w 18"/>
                <a:gd name="T1" fmla="*/ 1 h 21"/>
                <a:gd name="T2" fmla="*/ 16 w 18"/>
                <a:gd name="T3" fmla="*/ 2 h 21"/>
                <a:gd name="T4" fmla="*/ 16 w 18"/>
                <a:gd name="T5" fmla="*/ 7 h 21"/>
                <a:gd name="T6" fmla="*/ 16 w 18"/>
                <a:gd name="T7" fmla="*/ 8 h 21"/>
                <a:gd name="T8" fmla="*/ 3 w 18"/>
                <a:gd name="T9" fmla="*/ 8 h 21"/>
                <a:gd name="T10" fmla="*/ 2 w 18"/>
                <a:gd name="T11" fmla="*/ 8 h 21"/>
                <a:gd name="T12" fmla="*/ 2 w 18"/>
                <a:gd name="T13" fmla="*/ 6 h 21"/>
                <a:gd name="T14" fmla="*/ 2 w 18"/>
                <a:gd name="T15" fmla="*/ 1 h 21"/>
                <a:gd name="T16" fmla="*/ 2 w 18"/>
                <a:gd name="T17" fmla="*/ 0 h 21"/>
                <a:gd name="T18" fmla="*/ 3 w 18"/>
                <a:gd name="T19" fmla="*/ 0 h 21"/>
                <a:gd name="T20" fmla="*/ 16 w 18"/>
                <a:gd name="T21" fmla="*/ 0 h 21"/>
                <a:gd name="T22" fmla="*/ 14 w 18"/>
                <a:gd name="T23" fmla="*/ 7 h 21"/>
                <a:gd name="T24" fmla="*/ 3 w 18"/>
                <a:gd name="T25" fmla="*/ 5 h 21"/>
                <a:gd name="T26" fmla="*/ 3 w 18"/>
                <a:gd name="T27" fmla="*/ 4 h 21"/>
                <a:gd name="T28" fmla="*/ 14 w 18"/>
                <a:gd name="T29" fmla="*/ 2 h 21"/>
                <a:gd name="T30" fmla="*/ 3 w 18"/>
                <a:gd name="T31" fmla="*/ 4 h 21"/>
                <a:gd name="T32" fmla="*/ 18 w 18"/>
                <a:gd name="T33" fmla="*/ 11 h 21"/>
                <a:gd name="T34" fmla="*/ 18 w 18"/>
                <a:gd name="T35" fmla="*/ 12 h 21"/>
                <a:gd name="T36" fmla="*/ 18 w 18"/>
                <a:gd name="T37" fmla="*/ 20 h 21"/>
                <a:gd name="T38" fmla="*/ 18 w 18"/>
                <a:gd name="T39" fmla="*/ 21 h 21"/>
                <a:gd name="T40" fmla="*/ 16 w 18"/>
                <a:gd name="T41" fmla="*/ 20 h 21"/>
                <a:gd name="T42" fmla="*/ 16 w 18"/>
                <a:gd name="T43" fmla="*/ 19 h 21"/>
                <a:gd name="T44" fmla="*/ 2 w 18"/>
                <a:gd name="T45" fmla="*/ 19 h 21"/>
                <a:gd name="T46" fmla="*/ 2 w 18"/>
                <a:gd name="T47" fmla="*/ 20 h 21"/>
                <a:gd name="T48" fmla="*/ 0 w 18"/>
                <a:gd name="T49" fmla="*/ 21 h 21"/>
                <a:gd name="T50" fmla="*/ 0 w 18"/>
                <a:gd name="T51" fmla="*/ 19 h 21"/>
                <a:gd name="T52" fmla="*/ 0 w 18"/>
                <a:gd name="T53" fmla="*/ 12 h 21"/>
                <a:gd name="T54" fmla="*/ 0 w 18"/>
                <a:gd name="T55" fmla="*/ 11 h 21"/>
                <a:gd name="T56" fmla="*/ 2 w 18"/>
                <a:gd name="T57" fmla="*/ 10 h 21"/>
                <a:gd name="T58" fmla="*/ 18 w 18"/>
                <a:gd name="T59" fmla="*/ 10 h 21"/>
                <a:gd name="T60" fmla="*/ 16 w 18"/>
                <a:gd name="T61" fmla="*/ 18 h 21"/>
                <a:gd name="T62" fmla="*/ 2 w 18"/>
                <a:gd name="T63" fmla="*/ 15 h 21"/>
                <a:gd name="T64" fmla="*/ 2 w 18"/>
                <a:gd name="T65" fmla="*/ 14 h 21"/>
                <a:gd name="T66" fmla="*/ 16 w 18"/>
                <a:gd name="T67" fmla="*/ 11 h 21"/>
                <a:gd name="T68" fmla="*/ 2 w 18"/>
                <a:gd name="T6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1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lose/>
                  <a:moveTo>
                    <a:pt x="3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0"/>
                    <a:pt x="18" y="10"/>
                  </a:cubicBezTo>
                  <a:close/>
                  <a:moveTo>
                    <a:pt x="2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2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021"/>
            <p:cNvSpPr>
              <a:spLocks noEditPoints="1"/>
            </p:cNvSpPr>
            <p:nvPr/>
          </p:nvSpPr>
          <p:spPr bwMode="auto">
            <a:xfrm>
              <a:off x="5542" y="1301"/>
              <a:ext cx="29" cy="29"/>
            </a:xfrm>
            <a:custGeom>
              <a:avLst/>
              <a:gdLst>
                <a:gd name="T0" fmla="*/ 12 w 21"/>
                <a:gd name="T1" fmla="*/ 2 h 20"/>
                <a:gd name="T2" fmla="*/ 18 w 21"/>
                <a:gd name="T3" fmla="*/ 0 h 20"/>
                <a:gd name="T4" fmla="*/ 19 w 21"/>
                <a:gd name="T5" fmla="*/ 1 h 20"/>
                <a:gd name="T6" fmla="*/ 19 w 21"/>
                <a:gd name="T7" fmla="*/ 2 h 20"/>
                <a:gd name="T8" fmla="*/ 19 w 21"/>
                <a:gd name="T9" fmla="*/ 2 h 20"/>
                <a:gd name="T10" fmla="*/ 15 w 21"/>
                <a:gd name="T11" fmla="*/ 7 h 20"/>
                <a:gd name="T12" fmla="*/ 19 w 21"/>
                <a:gd name="T13" fmla="*/ 7 h 20"/>
                <a:gd name="T14" fmla="*/ 17 w 21"/>
                <a:gd name="T15" fmla="*/ 8 h 20"/>
                <a:gd name="T16" fmla="*/ 15 w 21"/>
                <a:gd name="T17" fmla="*/ 14 h 20"/>
                <a:gd name="T18" fmla="*/ 20 w 21"/>
                <a:gd name="T19" fmla="*/ 14 h 20"/>
                <a:gd name="T20" fmla="*/ 18 w 21"/>
                <a:gd name="T21" fmla="*/ 15 h 20"/>
                <a:gd name="T22" fmla="*/ 9 w 21"/>
                <a:gd name="T23" fmla="*/ 15 h 20"/>
                <a:gd name="T24" fmla="*/ 10 w 21"/>
                <a:gd name="T25" fmla="*/ 14 h 20"/>
                <a:gd name="T26" fmla="*/ 10 w 21"/>
                <a:gd name="T27" fmla="*/ 7 h 20"/>
                <a:gd name="T28" fmla="*/ 9 w 21"/>
                <a:gd name="T29" fmla="*/ 6 h 20"/>
                <a:gd name="T30" fmla="*/ 11 w 21"/>
                <a:gd name="T31" fmla="*/ 5 h 20"/>
                <a:gd name="T32" fmla="*/ 11 w 21"/>
                <a:gd name="T33" fmla="*/ 6 h 20"/>
                <a:gd name="T34" fmla="*/ 11 w 21"/>
                <a:gd name="T35" fmla="*/ 14 h 20"/>
                <a:gd name="T36" fmla="*/ 14 w 21"/>
                <a:gd name="T37" fmla="*/ 2 h 20"/>
                <a:gd name="T38" fmla="*/ 9 w 21"/>
                <a:gd name="T39" fmla="*/ 2 h 20"/>
                <a:gd name="T40" fmla="*/ 6 w 21"/>
                <a:gd name="T41" fmla="*/ 9 h 20"/>
                <a:gd name="T42" fmla="*/ 2 w 21"/>
                <a:gd name="T43" fmla="*/ 9 h 20"/>
                <a:gd name="T44" fmla="*/ 1 w 21"/>
                <a:gd name="T45" fmla="*/ 8 h 20"/>
                <a:gd name="T46" fmla="*/ 3 w 21"/>
                <a:gd name="T47" fmla="*/ 7 h 20"/>
                <a:gd name="T48" fmla="*/ 5 w 21"/>
                <a:gd name="T49" fmla="*/ 4 h 20"/>
                <a:gd name="T50" fmla="*/ 6 w 21"/>
                <a:gd name="T51" fmla="*/ 2 h 20"/>
                <a:gd name="T52" fmla="*/ 1 w 21"/>
                <a:gd name="T53" fmla="*/ 2 h 20"/>
                <a:gd name="T54" fmla="*/ 3 w 21"/>
                <a:gd name="T55" fmla="*/ 1 h 20"/>
                <a:gd name="T56" fmla="*/ 8 w 21"/>
                <a:gd name="T57" fmla="*/ 1 h 20"/>
                <a:gd name="T58" fmla="*/ 7 w 21"/>
                <a:gd name="T59" fmla="*/ 3 h 20"/>
                <a:gd name="T60" fmla="*/ 4 w 21"/>
                <a:gd name="T61" fmla="*/ 7 h 20"/>
                <a:gd name="T62" fmla="*/ 6 w 21"/>
                <a:gd name="T63" fmla="*/ 8 h 20"/>
                <a:gd name="T64" fmla="*/ 8 w 21"/>
                <a:gd name="T65" fmla="*/ 9 h 20"/>
                <a:gd name="T66" fmla="*/ 7 w 21"/>
                <a:gd name="T67" fmla="*/ 13 h 20"/>
                <a:gd name="T68" fmla="*/ 7 w 21"/>
                <a:gd name="T69" fmla="*/ 16 h 20"/>
                <a:gd name="T70" fmla="*/ 11 w 21"/>
                <a:gd name="T71" fmla="*/ 18 h 20"/>
                <a:gd name="T72" fmla="*/ 21 w 21"/>
                <a:gd name="T73" fmla="*/ 18 h 20"/>
                <a:gd name="T74" fmla="*/ 20 w 21"/>
                <a:gd name="T75" fmla="*/ 19 h 20"/>
                <a:gd name="T76" fmla="*/ 15 w 21"/>
                <a:gd name="T77" fmla="*/ 19 h 20"/>
                <a:gd name="T78" fmla="*/ 10 w 21"/>
                <a:gd name="T79" fmla="*/ 19 h 20"/>
                <a:gd name="T80" fmla="*/ 5 w 21"/>
                <a:gd name="T81" fmla="*/ 16 h 20"/>
                <a:gd name="T82" fmla="*/ 3 w 21"/>
                <a:gd name="T83" fmla="*/ 18 h 20"/>
                <a:gd name="T84" fmla="*/ 0 w 21"/>
                <a:gd name="T85" fmla="*/ 19 h 20"/>
                <a:gd name="T86" fmla="*/ 2 w 21"/>
                <a:gd name="T87" fmla="*/ 17 h 20"/>
                <a:gd name="T88" fmla="*/ 4 w 21"/>
                <a:gd name="T89" fmla="*/ 15 h 20"/>
                <a:gd name="T90" fmla="*/ 2 w 21"/>
                <a:gd name="T91" fmla="*/ 12 h 20"/>
                <a:gd name="T92" fmla="*/ 3 w 21"/>
                <a:gd name="T93" fmla="*/ 11 h 20"/>
                <a:gd name="T94" fmla="*/ 3 w 21"/>
                <a:gd name="T95" fmla="*/ 12 h 20"/>
                <a:gd name="T96" fmla="*/ 4 w 21"/>
                <a:gd name="T97" fmla="*/ 13 h 20"/>
                <a:gd name="T98" fmla="*/ 5 w 21"/>
                <a:gd name="T99" fmla="*/ 13 h 20"/>
                <a:gd name="T100" fmla="*/ 6 w 21"/>
                <a:gd name="T101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20">
                  <a:moveTo>
                    <a:pt x="8" y="2"/>
                  </a:move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6" y="1"/>
                    <a:pt x="17" y="1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7" y="2"/>
                    <a:pt x="15" y="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3"/>
                    <a:pt x="11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6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7" y="10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6"/>
                    <a:pt x="8" y="17"/>
                    <a:pt x="9" y="17"/>
                  </a:cubicBezTo>
                  <a:cubicBezTo>
                    <a:pt x="10" y="17"/>
                    <a:pt x="11" y="18"/>
                    <a:pt x="11" y="18"/>
                  </a:cubicBezTo>
                  <a:cubicBezTo>
                    <a:pt x="12" y="18"/>
                    <a:pt x="13" y="18"/>
                    <a:pt x="15" y="18"/>
                  </a:cubicBezTo>
                  <a:cubicBezTo>
                    <a:pt x="17" y="18"/>
                    <a:pt x="19" y="18"/>
                    <a:pt x="21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19"/>
                    <a:pt x="12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7" y="18"/>
                    <a:pt x="6" y="17"/>
                    <a:pt x="5" y="16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9"/>
                    <a:pt x="2" y="19"/>
                    <a:pt x="1" y="20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8"/>
                    <a:pt x="2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022"/>
            <p:cNvSpPr>
              <a:spLocks noEditPoints="1"/>
            </p:cNvSpPr>
            <p:nvPr/>
          </p:nvSpPr>
          <p:spPr bwMode="auto">
            <a:xfrm>
              <a:off x="5576" y="1300"/>
              <a:ext cx="28" cy="31"/>
            </a:xfrm>
            <a:custGeom>
              <a:avLst/>
              <a:gdLst>
                <a:gd name="T0" fmla="*/ 9 w 20"/>
                <a:gd name="T1" fmla="*/ 4 h 22"/>
                <a:gd name="T2" fmla="*/ 9 w 20"/>
                <a:gd name="T3" fmla="*/ 2 h 22"/>
                <a:gd name="T4" fmla="*/ 9 w 20"/>
                <a:gd name="T5" fmla="*/ 2 h 22"/>
                <a:gd name="T6" fmla="*/ 9 w 20"/>
                <a:gd name="T7" fmla="*/ 1 h 22"/>
                <a:gd name="T8" fmla="*/ 9 w 20"/>
                <a:gd name="T9" fmla="*/ 0 h 22"/>
                <a:gd name="T10" fmla="*/ 11 w 20"/>
                <a:gd name="T11" fmla="*/ 0 h 22"/>
                <a:gd name="T12" fmla="*/ 11 w 20"/>
                <a:gd name="T13" fmla="*/ 1 h 22"/>
                <a:gd name="T14" fmla="*/ 11 w 20"/>
                <a:gd name="T15" fmla="*/ 1 h 22"/>
                <a:gd name="T16" fmla="*/ 11 w 20"/>
                <a:gd name="T17" fmla="*/ 2 h 22"/>
                <a:gd name="T18" fmla="*/ 10 w 20"/>
                <a:gd name="T19" fmla="*/ 3 h 22"/>
                <a:gd name="T20" fmla="*/ 10 w 20"/>
                <a:gd name="T21" fmla="*/ 4 h 22"/>
                <a:gd name="T22" fmla="*/ 18 w 20"/>
                <a:gd name="T23" fmla="*/ 4 h 22"/>
                <a:gd name="T24" fmla="*/ 20 w 20"/>
                <a:gd name="T25" fmla="*/ 4 h 22"/>
                <a:gd name="T26" fmla="*/ 20 w 20"/>
                <a:gd name="T27" fmla="*/ 5 h 22"/>
                <a:gd name="T28" fmla="*/ 18 w 20"/>
                <a:gd name="T29" fmla="*/ 5 h 22"/>
                <a:gd name="T30" fmla="*/ 10 w 20"/>
                <a:gd name="T31" fmla="*/ 5 h 22"/>
                <a:gd name="T32" fmla="*/ 10 w 20"/>
                <a:gd name="T33" fmla="*/ 9 h 22"/>
                <a:gd name="T34" fmla="*/ 16 w 20"/>
                <a:gd name="T35" fmla="*/ 9 h 22"/>
                <a:gd name="T36" fmla="*/ 18 w 20"/>
                <a:gd name="T37" fmla="*/ 9 h 22"/>
                <a:gd name="T38" fmla="*/ 18 w 20"/>
                <a:gd name="T39" fmla="*/ 10 h 22"/>
                <a:gd name="T40" fmla="*/ 16 w 20"/>
                <a:gd name="T41" fmla="*/ 10 h 22"/>
                <a:gd name="T42" fmla="*/ 4 w 20"/>
                <a:gd name="T43" fmla="*/ 10 h 22"/>
                <a:gd name="T44" fmla="*/ 2 w 20"/>
                <a:gd name="T45" fmla="*/ 10 h 22"/>
                <a:gd name="T46" fmla="*/ 2 w 20"/>
                <a:gd name="T47" fmla="*/ 9 h 22"/>
                <a:gd name="T48" fmla="*/ 4 w 20"/>
                <a:gd name="T49" fmla="*/ 9 h 22"/>
                <a:gd name="T50" fmla="*/ 9 w 20"/>
                <a:gd name="T51" fmla="*/ 9 h 22"/>
                <a:gd name="T52" fmla="*/ 9 w 20"/>
                <a:gd name="T53" fmla="*/ 5 h 22"/>
                <a:gd name="T54" fmla="*/ 2 w 20"/>
                <a:gd name="T55" fmla="*/ 5 h 22"/>
                <a:gd name="T56" fmla="*/ 0 w 20"/>
                <a:gd name="T57" fmla="*/ 5 h 22"/>
                <a:gd name="T58" fmla="*/ 0 w 20"/>
                <a:gd name="T59" fmla="*/ 4 h 22"/>
                <a:gd name="T60" fmla="*/ 2 w 20"/>
                <a:gd name="T61" fmla="*/ 4 h 22"/>
                <a:gd name="T62" fmla="*/ 9 w 20"/>
                <a:gd name="T63" fmla="*/ 4 h 22"/>
                <a:gd name="T64" fmla="*/ 4 w 20"/>
                <a:gd name="T65" fmla="*/ 20 h 22"/>
                <a:gd name="T66" fmla="*/ 4 w 20"/>
                <a:gd name="T67" fmla="*/ 21 h 22"/>
                <a:gd name="T68" fmla="*/ 5 w 20"/>
                <a:gd name="T69" fmla="*/ 22 h 22"/>
                <a:gd name="T70" fmla="*/ 5 w 20"/>
                <a:gd name="T71" fmla="*/ 22 h 22"/>
                <a:gd name="T72" fmla="*/ 3 w 20"/>
                <a:gd name="T73" fmla="*/ 22 h 22"/>
                <a:gd name="T74" fmla="*/ 3 w 20"/>
                <a:gd name="T75" fmla="*/ 22 h 22"/>
                <a:gd name="T76" fmla="*/ 3 w 20"/>
                <a:gd name="T77" fmla="*/ 21 h 22"/>
                <a:gd name="T78" fmla="*/ 3 w 20"/>
                <a:gd name="T79" fmla="*/ 20 h 22"/>
                <a:gd name="T80" fmla="*/ 3 w 20"/>
                <a:gd name="T81" fmla="*/ 14 h 22"/>
                <a:gd name="T82" fmla="*/ 3 w 20"/>
                <a:gd name="T83" fmla="*/ 14 h 22"/>
                <a:gd name="T84" fmla="*/ 3 w 20"/>
                <a:gd name="T85" fmla="*/ 13 h 22"/>
                <a:gd name="T86" fmla="*/ 3 w 20"/>
                <a:gd name="T87" fmla="*/ 13 h 22"/>
                <a:gd name="T88" fmla="*/ 5 w 20"/>
                <a:gd name="T89" fmla="*/ 13 h 22"/>
                <a:gd name="T90" fmla="*/ 15 w 20"/>
                <a:gd name="T91" fmla="*/ 13 h 22"/>
                <a:gd name="T92" fmla="*/ 17 w 20"/>
                <a:gd name="T93" fmla="*/ 13 h 22"/>
                <a:gd name="T94" fmla="*/ 17 w 20"/>
                <a:gd name="T95" fmla="*/ 13 h 22"/>
                <a:gd name="T96" fmla="*/ 17 w 20"/>
                <a:gd name="T97" fmla="*/ 14 h 22"/>
                <a:gd name="T98" fmla="*/ 17 w 20"/>
                <a:gd name="T99" fmla="*/ 14 h 22"/>
                <a:gd name="T100" fmla="*/ 17 w 20"/>
                <a:gd name="T101" fmla="*/ 20 h 22"/>
                <a:gd name="T102" fmla="*/ 17 w 20"/>
                <a:gd name="T103" fmla="*/ 21 h 22"/>
                <a:gd name="T104" fmla="*/ 17 w 20"/>
                <a:gd name="T105" fmla="*/ 21 h 22"/>
                <a:gd name="T106" fmla="*/ 17 w 20"/>
                <a:gd name="T107" fmla="*/ 22 h 22"/>
                <a:gd name="T108" fmla="*/ 15 w 20"/>
                <a:gd name="T109" fmla="*/ 22 h 22"/>
                <a:gd name="T110" fmla="*/ 15 w 20"/>
                <a:gd name="T111" fmla="*/ 21 h 22"/>
                <a:gd name="T112" fmla="*/ 16 w 20"/>
                <a:gd name="T113" fmla="*/ 20 h 22"/>
                <a:gd name="T114" fmla="*/ 4 w 20"/>
                <a:gd name="T115" fmla="*/ 20 h 22"/>
                <a:gd name="T116" fmla="*/ 16 w 20"/>
                <a:gd name="T117" fmla="*/ 14 h 22"/>
                <a:gd name="T118" fmla="*/ 4 w 20"/>
                <a:gd name="T119" fmla="*/ 14 h 22"/>
                <a:gd name="T120" fmla="*/ 4 w 20"/>
                <a:gd name="T121" fmla="*/ 19 h 22"/>
                <a:gd name="T122" fmla="*/ 16 w 20"/>
                <a:gd name="T123" fmla="*/ 19 h 22"/>
                <a:gd name="T124" fmla="*/ 16 w 20"/>
                <a:gd name="T1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2">
                  <a:moveTo>
                    <a:pt x="9" y="4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4" y="20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16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4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023"/>
            <p:cNvSpPr>
              <a:spLocks noEditPoints="1"/>
            </p:cNvSpPr>
            <p:nvPr/>
          </p:nvSpPr>
          <p:spPr bwMode="auto">
            <a:xfrm>
              <a:off x="4907" y="1018"/>
              <a:ext cx="29" cy="31"/>
            </a:xfrm>
            <a:custGeom>
              <a:avLst/>
              <a:gdLst>
                <a:gd name="T0" fmla="*/ 14 w 20"/>
                <a:gd name="T1" fmla="*/ 17 h 22"/>
                <a:gd name="T2" fmla="*/ 0 w 20"/>
                <a:gd name="T3" fmla="*/ 17 h 22"/>
                <a:gd name="T4" fmla="*/ 2 w 20"/>
                <a:gd name="T5" fmla="*/ 16 h 22"/>
                <a:gd name="T6" fmla="*/ 16 w 20"/>
                <a:gd name="T7" fmla="*/ 16 h 22"/>
                <a:gd name="T8" fmla="*/ 8 w 20"/>
                <a:gd name="T9" fmla="*/ 0 h 22"/>
                <a:gd name="T10" fmla="*/ 10 w 20"/>
                <a:gd name="T11" fmla="*/ 1 h 22"/>
                <a:gd name="T12" fmla="*/ 9 w 20"/>
                <a:gd name="T13" fmla="*/ 1 h 22"/>
                <a:gd name="T14" fmla="*/ 8 w 20"/>
                <a:gd name="T15" fmla="*/ 3 h 22"/>
                <a:gd name="T16" fmla="*/ 15 w 20"/>
                <a:gd name="T17" fmla="*/ 3 h 22"/>
                <a:gd name="T18" fmla="*/ 17 w 20"/>
                <a:gd name="T19" fmla="*/ 3 h 22"/>
                <a:gd name="T20" fmla="*/ 17 w 20"/>
                <a:gd name="T21" fmla="*/ 4 h 22"/>
                <a:gd name="T22" fmla="*/ 16 w 20"/>
                <a:gd name="T23" fmla="*/ 8 h 22"/>
                <a:gd name="T24" fmla="*/ 15 w 20"/>
                <a:gd name="T25" fmla="*/ 9 h 22"/>
                <a:gd name="T26" fmla="*/ 11 w 20"/>
                <a:gd name="T27" fmla="*/ 8 h 22"/>
                <a:gd name="T28" fmla="*/ 15 w 20"/>
                <a:gd name="T29" fmla="*/ 6 h 22"/>
                <a:gd name="T30" fmla="*/ 5 w 20"/>
                <a:gd name="T31" fmla="*/ 4 h 22"/>
                <a:gd name="T32" fmla="*/ 18 w 20"/>
                <a:gd name="T33" fmla="*/ 12 h 22"/>
                <a:gd name="T34" fmla="*/ 19 w 20"/>
                <a:gd name="T35" fmla="*/ 12 h 22"/>
                <a:gd name="T36" fmla="*/ 20 w 20"/>
                <a:gd name="T37" fmla="*/ 12 h 22"/>
                <a:gd name="T38" fmla="*/ 20 w 20"/>
                <a:gd name="T39" fmla="*/ 14 h 22"/>
                <a:gd name="T40" fmla="*/ 19 w 20"/>
                <a:gd name="T41" fmla="*/ 18 h 22"/>
                <a:gd name="T42" fmla="*/ 17 w 20"/>
                <a:gd name="T43" fmla="*/ 21 h 22"/>
                <a:gd name="T44" fmla="*/ 14 w 20"/>
                <a:gd name="T45" fmla="*/ 22 h 22"/>
                <a:gd name="T46" fmla="*/ 13 w 20"/>
                <a:gd name="T47" fmla="*/ 21 h 22"/>
                <a:gd name="T48" fmla="*/ 15 w 20"/>
                <a:gd name="T49" fmla="*/ 20 h 22"/>
                <a:gd name="T50" fmla="*/ 17 w 20"/>
                <a:gd name="T51" fmla="*/ 19 h 22"/>
                <a:gd name="T52" fmla="*/ 18 w 20"/>
                <a:gd name="T53" fmla="*/ 16 h 22"/>
                <a:gd name="T54" fmla="*/ 18 w 20"/>
                <a:gd name="T55" fmla="*/ 13 h 22"/>
                <a:gd name="T56" fmla="*/ 4 w 20"/>
                <a:gd name="T57" fmla="*/ 13 h 22"/>
                <a:gd name="T58" fmla="*/ 4 w 20"/>
                <a:gd name="T59" fmla="*/ 12 h 22"/>
                <a:gd name="T60" fmla="*/ 4 w 20"/>
                <a:gd name="T61" fmla="*/ 5 h 22"/>
                <a:gd name="T62" fmla="*/ 4 w 20"/>
                <a:gd name="T63" fmla="*/ 3 h 22"/>
                <a:gd name="T64" fmla="*/ 4 w 20"/>
                <a:gd name="T65" fmla="*/ 3 h 22"/>
                <a:gd name="T66" fmla="*/ 6 w 20"/>
                <a:gd name="T67" fmla="*/ 3 h 22"/>
                <a:gd name="T68" fmla="*/ 8 w 20"/>
                <a:gd name="T6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2">
                  <a:moveTo>
                    <a:pt x="16" y="17"/>
                  </a:moveTo>
                  <a:cubicBezTo>
                    <a:pt x="15" y="17"/>
                    <a:pt x="14" y="17"/>
                    <a:pt x="14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8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4" y="10"/>
                    <a:pt x="13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19" y="14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9"/>
                    <a:pt x="19" y="20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6" y="21"/>
                    <a:pt x="16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9"/>
                    <a:pt x="18" y="18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8" y="15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024"/>
            <p:cNvSpPr>
              <a:spLocks noEditPoints="1"/>
            </p:cNvSpPr>
            <p:nvPr/>
          </p:nvSpPr>
          <p:spPr bwMode="auto">
            <a:xfrm>
              <a:off x="4943" y="1018"/>
              <a:ext cx="28" cy="28"/>
            </a:xfrm>
            <a:custGeom>
              <a:avLst/>
              <a:gdLst>
                <a:gd name="T0" fmla="*/ 0 w 20"/>
                <a:gd name="T1" fmla="*/ 18 h 20"/>
                <a:gd name="T2" fmla="*/ 2 w 20"/>
                <a:gd name="T3" fmla="*/ 18 h 20"/>
                <a:gd name="T4" fmla="*/ 18 w 20"/>
                <a:gd name="T5" fmla="*/ 18 h 20"/>
                <a:gd name="T6" fmla="*/ 20 w 20"/>
                <a:gd name="T7" fmla="*/ 18 h 20"/>
                <a:gd name="T8" fmla="*/ 20 w 20"/>
                <a:gd name="T9" fmla="*/ 20 h 20"/>
                <a:gd name="T10" fmla="*/ 19 w 20"/>
                <a:gd name="T11" fmla="*/ 20 h 20"/>
                <a:gd name="T12" fmla="*/ 18 w 20"/>
                <a:gd name="T13" fmla="*/ 20 h 20"/>
                <a:gd name="T14" fmla="*/ 2 w 20"/>
                <a:gd name="T15" fmla="*/ 20 h 20"/>
                <a:gd name="T16" fmla="*/ 0 w 20"/>
                <a:gd name="T17" fmla="*/ 20 h 20"/>
                <a:gd name="T18" fmla="*/ 0 w 20"/>
                <a:gd name="T19" fmla="*/ 18 h 20"/>
                <a:gd name="T20" fmla="*/ 12 w 20"/>
                <a:gd name="T21" fmla="*/ 6 h 20"/>
                <a:gd name="T22" fmla="*/ 17 w 20"/>
                <a:gd name="T23" fmla="*/ 6 h 20"/>
                <a:gd name="T24" fmla="*/ 17 w 20"/>
                <a:gd name="T25" fmla="*/ 6 h 20"/>
                <a:gd name="T26" fmla="*/ 19 w 20"/>
                <a:gd name="T27" fmla="*/ 6 h 20"/>
                <a:gd name="T28" fmla="*/ 19 w 20"/>
                <a:gd name="T29" fmla="*/ 7 h 20"/>
                <a:gd name="T30" fmla="*/ 18 w 20"/>
                <a:gd name="T31" fmla="*/ 7 h 20"/>
                <a:gd name="T32" fmla="*/ 17 w 20"/>
                <a:gd name="T33" fmla="*/ 7 h 20"/>
                <a:gd name="T34" fmla="*/ 2 w 20"/>
                <a:gd name="T35" fmla="*/ 7 h 20"/>
                <a:gd name="T36" fmla="*/ 0 w 20"/>
                <a:gd name="T37" fmla="*/ 7 h 20"/>
                <a:gd name="T38" fmla="*/ 0 w 20"/>
                <a:gd name="T39" fmla="*/ 6 h 20"/>
                <a:gd name="T40" fmla="*/ 2 w 20"/>
                <a:gd name="T41" fmla="*/ 6 h 20"/>
                <a:gd name="T42" fmla="*/ 2 w 20"/>
                <a:gd name="T43" fmla="*/ 6 h 20"/>
                <a:gd name="T44" fmla="*/ 11 w 20"/>
                <a:gd name="T45" fmla="*/ 6 h 20"/>
                <a:gd name="T46" fmla="*/ 12 w 20"/>
                <a:gd name="T47" fmla="*/ 3 h 20"/>
                <a:gd name="T48" fmla="*/ 14 w 20"/>
                <a:gd name="T49" fmla="*/ 1 h 20"/>
                <a:gd name="T50" fmla="*/ 14 w 20"/>
                <a:gd name="T51" fmla="*/ 0 h 20"/>
                <a:gd name="T52" fmla="*/ 16 w 20"/>
                <a:gd name="T53" fmla="*/ 1 h 20"/>
                <a:gd name="T54" fmla="*/ 16 w 20"/>
                <a:gd name="T55" fmla="*/ 1 h 20"/>
                <a:gd name="T56" fmla="*/ 16 w 20"/>
                <a:gd name="T57" fmla="*/ 1 h 20"/>
                <a:gd name="T58" fmla="*/ 15 w 20"/>
                <a:gd name="T59" fmla="*/ 2 h 20"/>
                <a:gd name="T60" fmla="*/ 12 w 20"/>
                <a:gd name="T61" fmla="*/ 6 h 20"/>
                <a:gd name="T62" fmla="*/ 16 w 20"/>
                <a:gd name="T63" fmla="*/ 11 h 20"/>
                <a:gd name="T64" fmla="*/ 16 w 20"/>
                <a:gd name="T65" fmla="*/ 13 h 20"/>
                <a:gd name="T66" fmla="*/ 14 w 20"/>
                <a:gd name="T67" fmla="*/ 12 h 20"/>
                <a:gd name="T68" fmla="*/ 5 w 20"/>
                <a:gd name="T69" fmla="*/ 12 h 20"/>
                <a:gd name="T70" fmla="*/ 4 w 20"/>
                <a:gd name="T71" fmla="*/ 12 h 20"/>
                <a:gd name="T72" fmla="*/ 4 w 20"/>
                <a:gd name="T73" fmla="*/ 13 h 20"/>
                <a:gd name="T74" fmla="*/ 3 w 20"/>
                <a:gd name="T75" fmla="*/ 13 h 20"/>
                <a:gd name="T76" fmla="*/ 3 w 20"/>
                <a:gd name="T77" fmla="*/ 11 h 20"/>
                <a:gd name="T78" fmla="*/ 5 w 20"/>
                <a:gd name="T79" fmla="*/ 11 h 20"/>
                <a:gd name="T80" fmla="*/ 14 w 20"/>
                <a:gd name="T81" fmla="*/ 11 h 20"/>
                <a:gd name="T82" fmla="*/ 16 w 20"/>
                <a:gd name="T83" fmla="*/ 11 h 20"/>
                <a:gd name="T84" fmla="*/ 3 w 20"/>
                <a:gd name="T85" fmla="*/ 2 h 20"/>
                <a:gd name="T86" fmla="*/ 5 w 20"/>
                <a:gd name="T87" fmla="*/ 0 h 20"/>
                <a:gd name="T88" fmla="*/ 8 w 20"/>
                <a:gd name="T89" fmla="*/ 4 h 20"/>
                <a:gd name="T90" fmla="*/ 7 w 20"/>
                <a:gd name="T91" fmla="*/ 6 h 20"/>
                <a:gd name="T92" fmla="*/ 5 w 20"/>
                <a:gd name="T93" fmla="*/ 3 h 20"/>
                <a:gd name="T94" fmla="*/ 4 w 20"/>
                <a:gd name="T95" fmla="*/ 2 h 20"/>
                <a:gd name="T96" fmla="*/ 3 w 20"/>
                <a:gd name="T9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" h="20">
                  <a:moveTo>
                    <a:pt x="0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9" y="18"/>
                    <a:pt x="20" y="1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12" y="6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4" y="3"/>
                    <a:pt x="12" y="6"/>
                  </a:cubicBezTo>
                  <a:close/>
                  <a:moveTo>
                    <a:pt x="16" y="11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lose/>
                  <a:moveTo>
                    <a:pt x="3" y="2"/>
                  </a:moveTo>
                  <a:cubicBezTo>
                    <a:pt x="4" y="1"/>
                    <a:pt x="4" y="1"/>
                    <a:pt x="5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025"/>
            <p:cNvSpPr>
              <a:spLocks noEditPoints="1"/>
            </p:cNvSpPr>
            <p:nvPr/>
          </p:nvSpPr>
          <p:spPr bwMode="auto">
            <a:xfrm>
              <a:off x="4975" y="1018"/>
              <a:ext cx="30" cy="31"/>
            </a:xfrm>
            <a:custGeom>
              <a:avLst/>
              <a:gdLst>
                <a:gd name="T0" fmla="*/ 0 w 21"/>
                <a:gd name="T1" fmla="*/ 7 h 22"/>
                <a:gd name="T2" fmla="*/ 2 w 21"/>
                <a:gd name="T3" fmla="*/ 7 h 22"/>
                <a:gd name="T4" fmla="*/ 4 w 21"/>
                <a:gd name="T5" fmla="*/ 9 h 22"/>
                <a:gd name="T6" fmla="*/ 4 w 21"/>
                <a:gd name="T7" fmla="*/ 10 h 22"/>
                <a:gd name="T8" fmla="*/ 2 w 21"/>
                <a:gd name="T9" fmla="*/ 9 h 22"/>
                <a:gd name="T10" fmla="*/ 0 w 21"/>
                <a:gd name="T11" fmla="*/ 7 h 22"/>
                <a:gd name="T12" fmla="*/ 2 w 21"/>
                <a:gd name="T13" fmla="*/ 18 h 22"/>
                <a:gd name="T14" fmla="*/ 5 w 21"/>
                <a:gd name="T15" fmla="*/ 12 h 22"/>
                <a:gd name="T16" fmla="*/ 6 w 21"/>
                <a:gd name="T17" fmla="*/ 13 h 22"/>
                <a:gd name="T18" fmla="*/ 5 w 21"/>
                <a:gd name="T19" fmla="*/ 15 h 22"/>
                <a:gd name="T20" fmla="*/ 3 w 21"/>
                <a:gd name="T21" fmla="*/ 19 h 22"/>
                <a:gd name="T22" fmla="*/ 2 w 21"/>
                <a:gd name="T23" fmla="*/ 21 h 22"/>
                <a:gd name="T24" fmla="*/ 2 w 21"/>
                <a:gd name="T25" fmla="*/ 2 h 22"/>
                <a:gd name="T26" fmla="*/ 3 w 21"/>
                <a:gd name="T27" fmla="*/ 1 h 22"/>
                <a:gd name="T28" fmla="*/ 6 w 21"/>
                <a:gd name="T29" fmla="*/ 3 h 22"/>
                <a:gd name="T30" fmla="*/ 2 w 21"/>
                <a:gd name="T31" fmla="*/ 2 h 22"/>
                <a:gd name="T32" fmla="*/ 7 w 21"/>
                <a:gd name="T33" fmla="*/ 7 h 22"/>
                <a:gd name="T34" fmla="*/ 9 w 21"/>
                <a:gd name="T35" fmla="*/ 3 h 22"/>
                <a:gd name="T36" fmla="*/ 9 w 21"/>
                <a:gd name="T37" fmla="*/ 1 h 22"/>
                <a:gd name="T38" fmla="*/ 11 w 21"/>
                <a:gd name="T39" fmla="*/ 2 h 22"/>
                <a:gd name="T40" fmla="*/ 10 w 21"/>
                <a:gd name="T41" fmla="*/ 3 h 22"/>
                <a:gd name="T42" fmla="*/ 13 w 21"/>
                <a:gd name="T43" fmla="*/ 4 h 22"/>
                <a:gd name="T44" fmla="*/ 13 w 21"/>
                <a:gd name="T45" fmla="*/ 1 h 22"/>
                <a:gd name="T46" fmla="*/ 13 w 21"/>
                <a:gd name="T47" fmla="*/ 0 h 22"/>
                <a:gd name="T48" fmla="*/ 15 w 21"/>
                <a:gd name="T49" fmla="*/ 0 h 22"/>
                <a:gd name="T50" fmla="*/ 15 w 21"/>
                <a:gd name="T51" fmla="*/ 1 h 22"/>
                <a:gd name="T52" fmla="*/ 15 w 21"/>
                <a:gd name="T53" fmla="*/ 2 h 22"/>
                <a:gd name="T54" fmla="*/ 15 w 21"/>
                <a:gd name="T55" fmla="*/ 4 h 22"/>
                <a:gd name="T56" fmla="*/ 20 w 21"/>
                <a:gd name="T57" fmla="*/ 4 h 22"/>
                <a:gd name="T58" fmla="*/ 18 w 21"/>
                <a:gd name="T59" fmla="*/ 5 h 22"/>
                <a:gd name="T60" fmla="*/ 15 w 21"/>
                <a:gd name="T61" fmla="*/ 9 h 22"/>
                <a:gd name="T62" fmla="*/ 21 w 21"/>
                <a:gd name="T63" fmla="*/ 9 h 22"/>
                <a:gd name="T64" fmla="*/ 20 w 21"/>
                <a:gd name="T65" fmla="*/ 10 h 22"/>
                <a:gd name="T66" fmla="*/ 6 w 21"/>
                <a:gd name="T67" fmla="*/ 10 h 22"/>
                <a:gd name="T68" fmla="*/ 8 w 21"/>
                <a:gd name="T69" fmla="*/ 9 h 22"/>
                <a:gd name="T70" fmla="*/ 13 w 21"/>
                <a:gd name="T71" fmla="*/ 5 h 22"/>
                <a:gd name="T72" fmla="*/ 9 w 21"/>
                <a:gd name="T73" fmla="*/ 6 h 22"/>
                <a:gd name="T74" fmla="*/ 6 w 21"/>
                <a:gd name="T75" fmla="*/ 7 h 22"/>
                <a:gd name="T76" fmla="*/ 9 w 21"/>
                <a:gd name="T77" fmla="*/ 21 h 22"/>
                <a:gd name="T78" fmla="*/ 9 w 21"/>
                <a:gd name="T79" fmla="*/ 20 h 22"/>
                <a:gd name="T80" fmla="*/ 9 w 21"/>
                <a:gd name="T81" fmla="*/ 14 h 22"/>
                <a:gd name="T82" fmla="*/ 9 w 21"/>
                <a:gd name="T83" fmla="*/ 12 h 22"/>
                <a:gd name="T84" fmla="*/ 17 w 21"/>
                <a:gd name="T85" fmla="*/ 12 h 22"/>
                <a:gd name="T86" fmla="*/ 19 w 21"/>
                <a:gd name="T87" fmla="*/ 13 h 22"/>
                <a:gd name="T88" fmla="*/ 19 w 21"/>
                <a:gd name="T89" fmla="*/ 14 h 22"/>
                <a:gd name="T90" fmla="*/ 19 w 21"/>
                <a:gd name="T91" fmla="*/ 20 h 22"/>
                <a:gd name="T92" fmla="*/ 19 w 21"/>
                <a:gd name="T93" fmla="*/ 21 h 22"/>
                <a:gd name="T94" fmla="*/ 17 w 21"/>
                <a:gd name="T95" fmla="*/ 21 h 22"/>
                <a:gd name="T96" fmla="*/ 10 w 21"/>
                <a:gd name="T97" fmla="*/ 20 h 22"/>
                <a:gd name="T98" fmla="*/ 10 w 21"/>
                <a:gd name="T99" fmla="*/ 21 h 22"/>
                <a:gd name="T100" fmla="*/ 9 w 21"/>
                <a:gd name="T101" fmla="*/ 22 h 22"/>
                <a:gd name="T102" fmla="*/ 17 w 21"/>
                <a:gd name="T103" fmla="*/ 19 h 22"/>
                <a:gd name="T104" fmla="*/ 10 w 21"/>
                <a:gd name="T10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" h="22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lose/>
                  <a:moveTo>
                    <a:pt x="1" y="20"/>
                  </a:moveTo>
                  <a:cubicBezTo>
                    <a:pt x="1" y="19"/>
                    <a:pt x="1" y="19"/>
                    <a:pt x="2" y="18"/>
                  </a:cubicBezTo>
                  <a:cubicBezTo>
                    <a:pt x="2" y="18"/>
                    <a:pt x="3" y="17"/>
                    <a:pt x="3" y="15"/>
                  </a:cubicBezTo>
                  <a:cubicBezTo>
                    <a:pt x="4" y="14"/>
                    <a:pt x="5" y="13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lose/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4" y="4"/>
                    <a:pt x="3" y="3"/>
                    <a:pt x="2" y="2"/>
                  </a:cubicBezTo>
                  <a:close/>
                  <a:moveTo>
                    <a:pt x="6" y="7"/>
                  </a:moveTo>
                  <a:cubicBezTo>
                    <a:pt x="6" y="7"/>
                    <a:pt x="7" y="7"/>
                    <a:pt x="7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8" y="8"/>
                    <a:pt x="7" y="8"/>
                    <a:pt x="6" y="7"/>
                  </a:cubicBezTo>
                  <a:close/>
                  <a:moveTo>
                    <a:pt x="9" y="22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0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026"/>
            <p:cNvSpPr>
              <a:spLocks noEditPoints="1"/>
            </p:cNvSpPr>
            <p:nvPr/>
          </p:nvSpPr>
          <p:spPr bwMode="auto">
            <a:xfrm>
              <a:off x="5009" y="1018"/>
              <a:ext cx="31" cy="31"/>
            </a:xfrm>
            <a:custGeom>
              <a:avLst/>
              <a:gdLst>
                <a:gd name="T0" fmla="*/ 11 w 22"/>
                <a:gd name="T1" fmla="*/ 14 h 22"/>
                <a:gd name="T2" fmla="*/ 12 w 22"/>
                <a:gd name="T3" fmla="*/ 17 h 22"/>
                <a:gd name="T4" fmla="*/ 10 w 22"/>
                <a:gd name="T5" fmla="*/ 15 h 22"/>
                <a:gd name="T6" fmla="*/ 2 w 22"/>
                <a:gd name="T7" fmla="*/ 7 h 22"/>
                <a:gd name="T8" fmla="*/ 2 w 22"/>
                <a:gd name="T9" fmla="*/ 10 h 22"/>
                <a:gd name="T10" fmla="*/ 0 w 22"/>
                <a:gd name="T11" fmla="*/ 9 h 22"/>
                <a:gd name="T12" fmla="*/ 1 w 22"/>
                <a:gd name="T13" fmla="*/ 5 h 22"/>
                <a:gd name="T14" fmla="*/ 3 w 22"/>
                <a:gd name="T15" fmla="*/ 3 h 22"/>
                <a:gd name="T16" fmla="*/ 3 w 22"/>
                <a:gd name="T17" fmla="*/ 4 h 22"/>
                <a:gd name="T18" fmla="*/ 5 w 22"/>
                <a:gd name="T19" fmla="*/ 6 h 22"/>
                <a:gd name="T20" fmla="*/ 5 w 22"/>
                <a:gd name="T21" fmla="*/ 1 h 22"/>
                <a:gd name="T22" fmla="*/ 7 w 22"/>
                <a:gd name="T23" fmla="*/ 1 h 22"/>
                <a:gd name="T24" fmla="*/ 6 w 22"/>
                <a:gd name="T25" fmla="*/ 2 h 22"/>
                <a:gd name="T26" fmla="*/ 7 w 22"/>
                <a:gd name="T27" fmla="*/ 6 h 22"/>
                <a:gd name="T28" fmla="*/ 7 w 22"/>
                <a:gd name="T29" fmla="*/ 7 h 22"/>
                <a:gd name="T30" fmla="*/ 8 w 22"/>
                <a:gd name="T31" fmla="*/ 10 h 22"/>
                <a:gd name="T32" fmla="*/ 6 w 22"/>
                <a:gd name="T33" fmla="*/ 13 h 22"/>
                <a:gd name="T34" fmla="*/ 6 w 22"/>
                <a:gd name="T35" fmla="*/ 21 h 22"/>
                <a:gd name="T36" fmla="*/ 5 w 22"/>
                <a:gd name="T37" fmla="*/ 21 h 22"/>
                <a:gd name="T38" fmla="*/ 5 w 22"/>
                <a:gd name="T39" fmla="*/ 14 h 22"/>
                <a:gd name="T40" fmla="*/ 1 w 22"/>
                <a:gd name="T41" fmla="*/ 15 h 22"/>
                <a:gd name="T42" fmla="*/ 14 w 22"/>
                <a:gd name="T43" fmla="*/ 5 h 22"/>
                <a:gd name="T44" fmla="*/ 10 w 22"/>
                <a:gd name="T45" fmla="*/ 5 h 22"/>
                <a:gd name="T46" fmla="*/ 14 w 22"/>
                <a:gd name="T47" fmla="*/ 4 h 22"/>
                <a:gd name="T48" fmla="*/ 14 w 22"/>
                <a:gd name="T49" fmla="*/ 1 h 22"/>
                <a:gd name="T50" fmla="*/ 16 w 22"/>
                <a:gd name="T51" fmla="*/ 0 h 22"/>
                <a:gd name="T52" fmla="*/ 16 w 22"/>
                <a:gd name="T53" fmla="*/ 2 h 22"/>
                <a:gd name="T54" fmla="*/ 18 w 22"/>
                <a:gd name="T55" fmla="*/ 4 h 22"/>
                <a:gd name="T56" fmla="*/ 19 w 22"/>
                <a:gd name="T57" fmla="*/ 5 h 22"/>
                <a:gd name="T58" fmla="*/ 15 w 22"/>
                <a:gd name="T59" fmla="*/ 8 h 22"/>
                <a:gd name="T60" fmla="*/ 22 w 22"/>
                <a:gd name="T61" fmla="*/ 9 h 22"/>
                <a:gd name="T62" fmla="*/ 11 w 22"/>
                <a:gd name="T63" fmla="*/ 9 h 22"/>
                <a:gd name="T64" fmla="*/ 9 w 22"/>
                <a:gd name="T65" fmla="*/ 8 h 22"/>
                <a:gd name="T66" fmla="*/ 14 w 22"/>
                <a:gd name="T67" fmla="*/ 5 h 22"/>
                <a:gd name="T68" fmla="*/ 9 w 22"/>
                <a:gd name="T69" fmla="*/ 13 h 22"/>
                <a:gd name="T70" fmla="*/ 11 w 22"/>
                <a:gd name="T71" fmla="*/ 12 h 22"/>
                <a:gd name="T72" fmla="*/ 17 w 22"/>
                <a:gd name="T73" fmla="*/ 11 h 22"/>
                <a:gd name="T74" fmla="*/ 18 w 22"/>
                <a:gd name="T75" fmla="*/ 10 h 22"/>
                <a:gd name="T76" fmla="*/ 18 w 22"/>
                <a:gd name="T77" fmla="*/ 11 h 22"/>
                <a:gd name="T78" fmla="*/ 18 w 22"/>
                <a:gd name="T79" fmla="*/ 12 h 22"/>
                <a:gd name="T80" fmla="*/ 21 w 22"/>
                <a:gd name="T81" fmla="*/ 13 h 22"/>
                <a:gd name="T82" fmla="*/ 18 w 22"/>
                <a:gd name="T83" fmla="*/ 19 h 22"/>
                <a:gd name="T84" fmla="*/ 16 w 22"/>
                <a:gd name="T85" fmla="*/ 21 h 22"/>
                <a:gd name="T86" fmla="*/ 13 w 22"/>
                <a:gd name="T87" fmla="*/ 20 h 22"/>
                <a:gd name="T88" fmla="*/ 17 w 22"/>
                <a:gd name="T8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2">
                  <a:moveTo>
                    <a:pt x="10" y="15"/>
                  </a:move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5"/>
                    <a:pt x="13" y="16"/>
                    <a:pt x="14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3" y="18"/>
                    <a:pt x="13" y="18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5" y="1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2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3" y="13"/>
                    <a:pt x="5" y="12"/>
                  </a:cubicBezTo>
                  <a:close/>
                  <a:moveTo>
                    <a:pt x="14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7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5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3"/>
                    <a:pt x="17" y="13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027"/>
            <p:cNvSpPr>
              <a:spLocks noEditPoints="1"/>
            </p:cNvSpPr>
            <p:nvPr/>
          </p:nvSpPr>
          <p:spPr bwMode="auto">
            <a:xfrm>
              <a:off x="4234" y="1382"/>
              <a:ext cx="28" cy="21"/>
            </a:xfrm>
            <a:custGeom>
              <a:avLst/>
              <a:gdLst>
                <a:gd name="T0" fmla="*/ 0 w 20"/>
                <a:gd name="T1" fmla="*/ 14 h 15"/>
                <a:gd name="T2" fmla="*/ 2 w 20"/>
                <a:gd name="T3" fmla="*/ 14 h 15"/>
                <a:gd name="T4" fmla="*/ 18 w 20"/>
                <a:gd name="T5" fmla="*/ 14 h 15"/>
                <a:gd name="T6" fmla="*/ 19 w 20"/>
                <a:gd name="T7" fmla="*/ 14 h 15"/>
                <a:gd name="T8" fmla="*/ 20 w 20"/>
                <a:gd name="T9" fmla="*/ 14 h 15"/>
                <a:gd name="T10" fmla="*/ 20 w 20"/>
                <a:gd name="T11" fmla="*/ 15 h 15"/>
                <a:gd name="T12" fmla="*/ 18 w 20"/>
                <a:gd name="T13" fmla="*/ 15 h 15"/>
                <a:gd name="T14" fmla="*/ 2 w 20"/>
                <a:gd name="T15" fmla="*/ 15 h 15"/>
                <a:gd name="T16" fmla="*/ 0 w 20"/>
                <a:gd name="T17" fmla="*/ 15 h 15"/>
                <a:gd name="T18" fmla="*/ 0 w 20"/>
                <a:gd name="T19" fmla="*/ 14 h 15"/>
                <a:gd name="T20" fmla="*/ 2 w 20"/>
                <a:gd name="T21" fmla="*/ 0 h 15"/>
                <a:gd name="T22" fmla="*/ 4 w 20"/>
                <a:gd name="T23" fmla="*/ 0 h 15"/>
                <a:gd name="T24" fmla="*/ 16 w 20"/>
                <a:gd name="T25" fmla="*/ 0 h 15"/>
                <a:gd name="T26" fmla="*/ 18 w 20"/>
                <a:gd name="T27" fmla="*/ 0 h 15"/>
                <a:gd name="T28" fmla="*/ 18 w 20"/>
                <a:gd name="T29" fmla="*/ 2 h 15"/>
                <a:gd name="T30" fmla="*/ 16 w 20"/>
                <a:gd name="T31" fmla="*/ 1 h 15"/>
                <a:gd name="T32" fmla="*/ 4 w 20"/>
                <a:gd name="T33" fmla="*/ 1 h 15"/>
                <a:gd name="T34" fmla="*/ 2 w 20"/>
                <a:gd name="T35" fmla="*/ 2 h 15"/>
                <a:gd name="T36" fmla="*/ 2 w 2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5">
                  <a:moveTo>
                    <a:pt x="0" y="14"/>
                  </a:moveTo>
                  <a:cubicBezTo>
                    <a:pt x="1" y="14"/>
                    <a:pt x="2" y="14"/>
                    <a:pt x="2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lose/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028"/>
            <p:cNvSpPr>
              <a:spLocks noEditPoints="1"/>
            </p:cNvSpPr>
            <p:nvPr/>
          </p:nvSpPr>
          <p:spPr bwMode="auto">
            <a:xfrm>
              <a:off x="4266" y="1378"/>
              <a:ext cx="31" cy="29"/>
            </a:xfrm>
            <a:custGeom>
              <a:avLst/>
              <a:gdLst>
                <a:gd name="T0" fmla="*/ 3 w 22"/>
                <a:gd name="T1" fmla="*/ 1 h 21"/>
                <a:gd name="T2" fmla="*/ 5 w 22"/>
                <a:gd name="T3" fmla="*/ 6 h 21"/>
                <a:gd name="T4" fmla="*/ 2 w 22"/>
                <a:gd name="T5" fmla="*/ 2 h 21"/>
                <a:gd name="T6" fmla="*/ 11 w 22"/>
                <a:gd name="T7" fmla="*/ 10 h 21"/>
                <a:gd name="T8" fmla="*/ 8 w 22"/>
                <a:gd name="T9" fmla="*/ 9 h 21"/>
                <a:gd name="T10" fmla="*/ 9 w 22"/>
                <a:gd name="T11" fmla="*/ 8 h 21"/>
                <a:gd name="T12" fmla="*/ 9 w 22"/>
                <a:gd name="T13" fmla="*/ 4 h 21"/>
                <a:gd name="T14" fmla="*/ 7 w 22"/>
                <a:gd name="T15" fmla="*/ 3 h 21"/>
                <a:gd name="T16" fmla="*/ 11 w 22"/>
                <a:gd name="T17" fmla="*/ 3 h 21"/>
                <a:gd name="T18" fmla="*/ 12 w 22"/>
                <a:gd name="T19" fmla="*/ 0 h 21"/>
                <a:gd name="T20" fmla="*/ 14 w 22"/>
                <a:gd name="T21" fmla="*/ 1 h 21"/>
                <a:gd name="T22" fmla="*/ 14 w 22"/>
                <a:gd name="T23" fmla="*/ 1 h 21"/>
                <a:gd name="T24" fmla="*/ 13 w 22"/>
                <a:gd name="T25" fmla="*/ 3 h 21"/>
                <a:gd name="T26" fmla="*/ 20 w 22"/>
                <a:gd name="T27" fmla="*/ 3 h 21"/>
                <a:gd name="T28" fmla="*/ 18 w 22"/>
                <a:gd name="T29" fmla="*/ 4 h 21"/>
                <a:gd name="T30" fmla="*/ 11 w 22"/>
                <a:gd name="T31" fmla="*/ 7 h 21"/>
                <a:gd name="T32" fmla="*/ 10 w 22"/>
                <a:gd name="T33" fmla="*/ 9 h 21"/>
                <a:gd name="T34" fmla="*/ 13 w 22"/>
                <a:gd name="T35" fmla="*/ 8 h 21"/>
                <a:gd name="T36" fmla="*/ 13 w 22"/>
                <a:gd name="T37" fmla="*/ 6 h 21"/>
                <a:gd name="T38" fmla="*/ 15 w 22"/>
                <a:gd name="T39" fmla="*/ 6 h 21"/>
                <a:gd name="T40" fmla="*/ 15 w 22"/>
                <a:gd name="T41" fmla="*/ 6 h 21"/>
                <a:gd name="T42" fmla="*/ 15 w 22"/>
                <a:gd name="T43" fmla="*/ 8 h 21"/>
                <a:gd name="T44" fmla="*/ 15 w 22"/>
                <a:gd name="T45" fmla="*/ 9 h 21"/>
                <a:gd name="T46" fmla="*/ 20 w 22"/>
                <a:gd name="T47" fmla="*/ 9 h 21"/>
                <a:gd name="T48" fmla="*/ 18 w 22"/>
                <a:gd name="T49" fmla="*/ 10 h 21"/>
                <a:gd name="T50" fmla="*/ 15 w 22"/>
                <a:gd name="T51" fmla="*/ 13 h 21"/>
                <a:gd name="T52" fmla="*/ 21 w 22"/>
                <a:gd name="T53" fmla="*/ 13 h 21"/>
                <a:gd name="T54" fmla="*/ 19 w 22"/>
                <a:gd name="T55" fmla="*/ 14 h 21"/>
                <a:gd name="T56" fmla="*/ 15 w 22"/>
                <a:gd name="T57" fmla="*/ 17 h 21"/>
                <a:gd name="T58" fmla="*/ 15 w 22"/>
                <a:gd name="T59" fmla="*/ 19 h 21"/>
                <a:gd name="T60" fmla="*/ 13 w 22"/>
                <a:gd name="T61" fmla="*/ 17 h 21"/>
                <a:gd name="T62" fmla="*/ 13 w 22"/>
                <a:gd name="T63" fmla="*/ 14 h 21"/>
                <a:gd name="T64" fmla="*/ 7 w 22"/>
                <a:gd name="T65" fmla="*/ 15 h 21"/>
                <a:gd name="T66" fmla="*/ 9 w 22"/>
                <a:gd name="T67" fmla="*/ 13 h 21"/>
                <a:gd name="T68" fmla="*/ 13 w 22"/>
                <a:gd name="T69" fmla="*/ 10 h 21"/>
                <a:gd name="T70" fmla="*/ 5 w 22"/>
                <a:gd name="T71" fmla="*/ 9 h 21"/>
                <a:gd name="T72" fmla="*/ 5 w 22"/>
                <a:gd name="T73" fmla="*/ 11 h 21"/>
                <a:gd name="T74" fmla="*/ 7 w 22"/>
                <a:gd name="T75" fmla="*/ 18 h 21"/>
                <a:gd name="T76" fmla="*/ 11 w 22"/>
                <a:gd name="T77" fmla="*/ 19 h 21"/>
                <a:gd name="T78" fmla="*/ 22 w 22"/>
                <a:gd name="T79" fmla="*/ 19 h 21"/>
                <a:gd name="T80" fmla="*/ 21 w 22"/>
                <a:gd name="T81" fmla="*/ 21 h 21"/>
                <a:gd name="T82" fmla="*/ 10 w 22"/>
                <a:gd name="T83" fmla="*/ 21 h 21"/>
                <a:gd name="T84" fmla="*/ 6 w 22"/>
                <a:gd name="T85" fmla="*/ 19 h 21"/>
                <a:gd name="T86" fmla="*/ 4 w 22"/>
                <a:gd name="T87" fmla="*/ 18 h 21"/>
                <a:gd name="T88" fmla="*/ 1 w 22"/>
                <a:gd name="T89" fmla="*/ 20 h 21"/>
                <a:gd name="T90" fmla="*/ 2 w 22"/>
                <a:gd name="T91" fmla="*/ 18 h 21"/>
                <a:gd name="T92" fmla="*/ 4 w 22"/>
                <a:gd name="T93" fmla="*/ 10 h 21"/>
                <a:gd name="T94" fmla="*/ 0 w 22"/>
                <a:gd name="T95" fmla="*/ 10 h 21"/>
                <a:gd name="T96" fmla="*/ 2 w 22"/>
                <a:gd name="T97" fmla="*/ 9 h 21"/>
                <a:gd name="T98" fmla="*/ 5 w 22"/>
                <a:gd name="T9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" h="21">
                  <a:moveTo>
                    <a:pt x="2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4" y="2"/>
                    <a:pt x="5" y="3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3" y="2"/>
                    <a:pt x="2" y="2"/>
                  </a:cubicBezTo>
                  <a:close/>
                  <a:moveTo>
                    <a:pt x="13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7"/>
                    <a:pt x="10" y="6"/>
                    <a:pt x="11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6"/>
                    <a:pt x="11" y="7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7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8"/>
                    <a:pt x="7" y="18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12" y="19"/>
                    <a:pt x="13" y="19"/>
                    <a:pt x="16" y="19"/>
                  </a:cubicBezTo>
                  <a:cubicBezTo>
                    <a:pt x="18" y="19"/>
                    <a:pt x="20" y="19"/>
                    <a:pt x="22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8" y="21"/>
                    <a:pt x="16" y="21"/>
                    <a:pt x="13" y="21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0"/>
                    <a:pt x="7" y="19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3" y="19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029"/>
            <p:cNvSpPr>
              <a:spLocks noEditPoints="1"/>
            </p:cNvSpPr>
            <p:nvPr/>
          </p:nvSpPr>
          <p:spPr bwMode="auto">
            <a:xfrm>
              <a:off x="4300" y="1378"/>
              <a:ext cx="31" cy="29"/>
            </a:xfrm>
            <a:custGeom>
              <a:avLst/>
              <a:gdLst>
                <a:gd name="T0" fmla="*/ 1 w 22"/>
                <a:gd name="T1" fmla="*/ 7 h 21"/>
                <a:gd name="T2" fmla="*/ 3 w 22"/>
                <a:gd name="T3" fmla="*/ 7 h 21"/>
                <a:gd name="T4" fmla="*/ 5 w 22"/>
                <a:gd name="T5" fmla="*/ 9 h 21"/>
                <a:gd name="T6" fmla="*/ 4 w 22"/>
                <a:gd name="T7" fmla="*/ 10 h 21"/>
                <a:gd name="T8" fmla="*/ 3 w 22"/>
                <a:gd name="T9" fmla="*/ 9 h 21"/>
                <a:gd name="T10" fmla="*/ 0 w 22"/>
                <a:gd name="T11" fmla="*/ 7 h 21"/>
                <a:gd name="T12" fmla="*/ 2 w 22"/>
                <a:gd name="T13" fmla="*/ 18 h 21"/>
                <a:gd name="T14" fmla="*/ 5 w 22"/>
                <a:gd name="T15" fmla="*/ 11 h 21"/>
                <a:gd name="T16" fmla="*/ 6 w 22"/>
                <a:gd name="T17" fmla="*/ 13 h 21"/>
                <a:gd name="T18" fmla="*/ 5 w 22"/>
                <a:gd name="T19" fmla="*/ 15 h 21"/>
                <a:gd name="T20" fmla="*/ 4 w 22"/>
                <a:gd name="T21" fmla="*/ 18 h 21"/>
                <a:gd name="T22" fmla="*/ 3 w 22"/>
                <a:gd name="T23" fmla="*/ 21 h 21"/>
                <a:gd name="T24" fmla="*/ 2 w 22"/>
                <a:gd name="T25" fmla="*/ 1 h 21"/>
                <a:gd name="T26" fmla="*/ 3 w 22"/>
                <a:gd name="T27" fmla="*/ 0 h 21"/>
                <a:gd name="T28" fmla="*/ 7 w 22"/>
                <a:gd name="T29" fmla="*/ 3 h 21"/>
                <a:gd name="T30" fmla="*/ 2 w 22"/>
                <a:gd name="T31" fmla="*/ 1 h 21"/>
                <a:gd name="T32" fmla="*/ 7 w 22"/>
                <a:gd name="T33" fmla="*/ 6 h 21"/>
                <a:gd name="T34" fmla="*/ 9 w 22"/>
                <a:gd name="T35" fmla="*/ 3 h 21"/>
                <a:gd name="T36" fmla="*/ 10 w 22"/>
                <a:gd name="T37" fmla="*/ 1 h 21"/>
                <a:gd name="T38" fmla="*/ 11 w 22"/>
                <a:gd name="T39" fmla="*/ 2 h 21"/>
                <a:gd name="T40" fmla="*/ 11 w 22"/>
                <a:gd name="T41" fmla="*/ 2 h 21"/>
                <a:gd name="T42" fmla="*/ 14 w 22"/>
                <a:gd name="T43" fmla="*/ 4 h 21"/>
                <a:gd name="T44" fmla="*/ 14 w 22"/>
                <a:gd name="T45" fmla="*/ 1 h 21"/>
                <a:gd name="T46" fmla="*/ 14 w 22"/>
                <a:gd name="T47" fmla="*/ 0 h 21"/>
                <a:gd name="T48" fmla="*/ 16 w 22"/>
                <a:gd name="T49" fmla="*/ 0 h 21"/>
                <a:gd name="T50" fmla="*/ 15 w 22"/>
                <a:gd name="T51" fmla="*/ 1 h 21"/>
                <a:gd name="T52" fmla="*/ 15 w 22"/>
                <a:gd name="T53" fmla="*/ 2 h 21"/>
                <a:gd name="T54" fmla="*/ 15 w 22"/>
                <a:gd name="T55" fmla="*/ 4 h 21"/>
                <a:gd name="T56" fmla="*/ 20 w 22"/>
                <a:gd name="T57" fmla="*/ 4 h 21"/>
                <a:gd name="T58" fmla="*/ 18 w 22"/>
                <a:gd name="T59" fmla="*/ 5 h 21"/>
                <a:gd name="T60" fmla="*/ 15 w 22"/>
                <a:gd name="T61" fmla="*/ 9 h 21"/>
                <a:gd name="T62" fmla="*/ 22 w 22"/>
                <a:gd name="T63" fmla="*/ 9 h 21"/>
                <a:gd name="T64" fmla="*/ 20 w 22"/>
                <a:gd name="T65" fmla="*/ 10 h 21"/>
                <a:gd name="T66" fmla="*/ 7 w 22"/>
                <a:gd name="T67" fmla="*/ 10 h 21"/>
                <a:gd name="T68" fmla="*/ 8 w 22"/>
                <a:gd name="T69" fmla="*/ 9 h 21"/>
                <a:gd name="T70" fmla="*/ 14 w 22"/>
                <a:gd name="T71" fmla="*/ 5 h 21"/>
                <a:gd name="T72" fmla="*/ 9 w 22"/>
                <a:gd name="T73" fmla="*/ 6 h 21"/>
                <a:gd name="T74" fmla="*/ 7 w 22"/>
                <a:gd name="T75" fmla="*/ 7 h 21"/>
                <a:gd name="T76" fmla="*/ 9 w 22"/>
                <a:gd name="T77" fmla="*/ 21 h 21"/>
                <a:gd name="T78" fmla="*/ 9 w 22"/>
                <a:gd name="T79" fmla="*/ 19 h 21"/>
                <a:gd name="T80" fmla="*/ 9 w 22"/>
                <a:gd name="T81" fmla="*/ 13 h 21"/>
                <a:gd name="T82" fmla="*/ 9 w 22"/>
                <a:gd name="T83" fmla="*/ 12 h 21"/>
                <a:gd name="T84" fmla="*/ 17 w 22"/>
                <a:gd name="T85" fmla="*/ 12 h 21"/>
                <a:gd name="T86" fmla="*/ 19 w 22"/>
                <a:gd name="T87" fmla="*/ 13 h 21"/>
                <a:gd name="T88" fmla="*/ 19 w 22"/>
                <a:gd name="T89" fmla="*/ 14 h 21"/>
                <a:gd name="T90" fmla="*/ 19 w 22"/>
                <a:gd name="T91" fmla="*/ 20 h 21"/>
                <a:gd name="T92" fmla="*/ 19 w 22"/>
                <a:gd name="T93" fmla="*/ 21 h 21"/>
                <a:gd name="T94" fmla="*/ 18 w 22"/>
                <a:gd name="T95" fmla="*/ 20 h 21"/>
                <a:gd name="T96" fmla="*/ 11 w 22"/>
                <a:gd name="T97" fmla="*/ 19 h 21"/>
                <a:gd name="T98" fmla="*/ 11 w 22"/>
                <a:gd name="T99" fmla="*/ 21 h 21"/>
                <a:gd name="T100" fmla="*/ 9 w 22"/>
                <a:gd name="T101" fmla="*/ 21 h 21"/>
                <a:gd name="T102" fmla="*/ 18 w 22"/>
                <a:gd name="T103" fmla="*/ 18 h 21"/>
                <a:gd name="T104" fmla="*/ 11 w 22"/>
                <a:gd name="T10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21">
                  <a:moveTo>
                    <a:pt x="0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lose/>
                  <a:moveTo>
                    <a:pt x="1" y="19"/>
                  </a:moveTo>
                  <a:cubicBezTo>
                    <a:pt x="1" y="19"/>
                    <a:pt x="2" y="19"/>
                    <a:pt x="2" y="18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4" y="13"/>
                    <a:pt x="5" y="12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1" y="19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4" y="2"/>
                    <a:pt x="2" y="1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8" y="8"/>
                    <a:pt x="7" y="7"/>
                    <a:pt x="7" y="7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11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8"/>
                    <a:pt x="11" y="18"/>
                    <a:pt x="11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030"/>
            <p:cNvSpPr>
              <a:spLocks noEditPoints="1"/>
            </p:cNvSpPr>
            <p:nvPr/>
          </p:nvSpPr>
          <p:spPr bwMode="auto">
            <a:xfrm>
              <a:off x="4334" y="1378"/>
              <a:ext cx="31" cy="29"/>
            </a:xfrm>
            <a:custGeom>
              <a:avLst/>
              <a:gdLst>
                <a:gd name="T0" fmla="*/ 12 w 22"/>
                <a:gd name="T1" fmla="*/ 14 h 21"/>
                <a:gd name="T2" fmla="*/ 13 w 22"/>
                <a:gd name="T3" fmla="*/ 17 h 21"/>
                <a:gd name="T4" fmla="*/ 10 w 22"/>
                <a:gd name="T5" fmla="*/ 15 h 21"/>
                <a:gd name="T6" fmla="*/ 3 w 22"/>
                <a:gd name="T7" fmla="*/ 7 h 21"/>
                <a:gd name="T8" fmla="*/ 2 w 22"/>
                <a:gd name="T9" fmla="*/ 9 h 21"/>
                <a:gd name="T10" fmla="*/ 0 w 22"/>
                <a:gd name="T11" fmla="*/ 9 h 21"/>
                <a:gd name="T12" fmla="*/ 2 w 22"/>
                <a:gd name="T13" fmla="*/ 5 h 21"/>
                <a:gd name="T14" fmla="*/ 4 w 22"/>
                <a:gd name="T15" fmla="*/ 3 h 21"/>
                <a:gd name="T16" fmla="*/ 3 w 22"/>
                <a:gd name="T17" fmla="*/ 4 h 21"/>
                <a:gd name="T18" fmla="*/ 5 w 22"/>
                <a:gd name="T19" fmla="*/ 6 h 21"/>
                <a:gd name="T20" fmla="*/ 5 w 22"/>
                <a:gd name="T21" fmla="*/ 1 h 21"/>
                <a:gd name="T22" fmla="*/ 7 w 22"/>
                <a:gd name="T23" fmla="*/ 0 h 21"/>
                <a:gd name="T24" fmla="*/ 6 w 22"/>
                <a:gd name="T25" fmla="*/ 2 h 21"/>
                <a:gd name="T26" fmla="*/ 7 w 22"/>
                <a:gd name="T27" fmla="*/ 6 h 21"/>
                <a:gd name="T28" fmla="*/ 7 w 22"/>
                <a:gd name="T29" fmla="*/ 7 h 21"/>
                <a:gd name="T30" fmla="*/ 9 w 22"/>
                <a:gd name="T31" fmla="*/ 10 h 21"/>
                <a:gd name="T32" fmla="*/ 6 w 22"/>
                <a:gd name="T33" fmla="*/ 13 h 21"/>
                <a:gd name="T34" fmla="*/ 6 w 22"/>
                <a:gd name="T35" fmla="*/ 21 h 21"/>
                <a:gd name="T36" fmla="*/ 5 w 22"/>
                <a:gd name="T37" fmla="*/ 21 h 21"/>
                <a:gd name="T38" fmla="*/ 5 w 22"/>
                <a:gd name="T39" fmla="*/ 14 h 21"/>
                <a:gd name="T40" fmla="*/ 1 w 22"/>
                <a:gd name="T41" fmla="*/ 15 h 21"/>
                <a:gd name="T42" fmla="*/ 15 w 22"/>
                <a:gd name="T43" fmla="*/ 5 h 21"/>
                <a:gd name="T44" fmla="*/ 10 w 22"/>
                <a:gd name="T45" fmla="*/ 5 h 21"/>
                <a:gd name="T46" fmla="*/ 15 w 22"/>
                <a:gd name="T47" fmla="*/ 3 h 21"/>
                <a:gd name="T48" fmla="*/ 15 w 22"/>
                <a:gd name="T49" fmla="*/ 0 h 21"/>
                <a:gd name="T50" fmla="*/ 17 w 22"/>
                <a:gd name="T51" fmla="*/ 0 h 21"/>
                <a:gd name="T52" fmla="*/ 16 w 22"/>
                <a:gd name="T53" fmla="*/ 1 h 21"/>
                <a:gd name="T54" fmla="*/ 18 w 22"/>
                <a:gd name="T55" fmla="*/ 3 h 21"/>
                <a:gd name="T56" fmla="*/ 19 w 22"/>
                <a:gd name="T57" fmla="*/ 5 h 21"/>
                <a:gd name="T58" fmla="*/ 16 w 22"/>
                <a:gd name="T59" fmla="*/ 8 h 21"/>
                <a:gd name="T60" fmla="*/ 22 w 22"/>
                <a:gd name="T61" fmla="*/ 9 h 21"/>
                <a:gd name="T62" fmla="*/ 11 w 22"/>
                <a:gd name="T63" fmla="*/ 9 h 21"/>
                <a:gd name="T64" fmla="*/ 9 w 22"/>
                <a:gd name="T65" fmla="*/ 8 h 21"/>
                <a:gd name="T66" fmla="*/ 15 w 22"/>
                <a:gd name="T67" fmla="*/ 5 h 21"/>
                <a:gd name="T68" fmla="*/ 10 w 22"/>
                <a:gd name="T69" fmla="*/ 13 h 21"/>
                <a:gd name="T70" fmla="*/ 12 w 22"/>
                <a:gd name="T71" fmla="*/ 12 h 21"/>
                <a:gd name="T72" fmla="*/ 17 w 22"/>
                <a:gd name="T73" fmla="*/ 11 h 21"/>
                <a:gd name="T74" fmla="*/ 19 w 22"/>
                <a:gd name="T75" fmla="*/ 10 h 21"/>
                <a:gd name="T76" fmla="*/ 19 w 22"/>
                <a:gd name="T77" fmla="*/ 10 h 21"/>
                <a:gd name="T78" fmla="*/ 19 w 22"/>
                <a:gd name="T79" fmla="*/ 12 h 21"/>
                <a:gd name="T80" fmla="*/ 21 w 22"/>
                <a:gd name="T81" fmla="*/ 13 h 21"/>
                <a:gd name="T82" fmla="*/ 19 w 22"/>
                <a:gd name="T83" fmla="*/ 18 h 21"/>
                <a:gd name="T84" fmla="*/ 17 w 22"/>
                <a:gd name="T85" fmla="*/ 21 h 21"/>
                <a:gd name="T86" fmla="*/ 14 w 22"/>
                <a:gd name="T87" fmla="*/ 19 h 21"/>
                <a:gd name="T88" fmla="*/ 17 w 22"/>
                <a:gd name="T8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1">
                  <a:moveTo>
                    <a:pt x="10" y="15"/>
                  </a:move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6"/>
                    <a:pt x="15" y="17"/>
                  </a:cubicBezTo>
                  <a:cubicBezTo>
                    <a:pt x="14" y="17"/>
                    <a:pt x="14" y="17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5" y="1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8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3"/>
                    <a:pt x="5" y="12"/>
                  </a:cubicBezTo>
                  <a:close/>
                  <a:moveTo>
                    <a:pt x="15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7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3"/>
                    <a:pt x="17" y="13"/>
                    <a:pt x="17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031"/>
            <p:cNvSpPr>
              <a:spLocks noEditPoints="1"/>
            </p:cNvSpPr>
            <p:nvPr/>
          </p:nvSpPr>
          <p:spPr bwMode="auto">
            <a:xfrm>
              <a:off x="4549" y="1331"/>
              <a:ext cx="30" cy="30"/>
            </a:xfrm>
            <a:custGeom>
              <a:avLst/>
              <a:gdLst>
                <a:gd name="T0" fmla="*/ 12 w 21"/>
                <a:gd name="T1" fmla="*/ 9 h 21"/>
                <a:gd name="T2" fmla="*/ 10 w 21"/>
                <a:gd name="T3" fmla="*/ 8 h 21"/>
                <a:gd name="T4" fmla="*/ 10 w 21"/>
                <a:gd name="T5" fmla="*/ 2 h 21"/>
                <a:gd name="T6" fmla="*/ 10 w 21"/>
                <a:gd name="T7" fmla="*/ 1 h 21"/>
                <a:gd name="T8" fmla="*/ 18 w 21"/>
                <a:gd name="T9" fmla="*/ 1 h 21"/>
                <a:gd name="T10" fmla="*/ 19 w 21"/>
                <a:gd name="T11" fmla="*/ 7 h 21"/>
                <a:gd name="T12" fmla="*/ 20 w 21"/>
                <a:gd name="T13" fmla="*/ 9 h 21"/>
                <a:gd name="T14" fmla="*/ 14 w 21"/>
                <a:gd name="T15" fmla="*/ 9 h 21"/>
                <a:gd name="T16" fmla="*/ 13 w 21"/>
                <a:gd name="T17" fmla="*/ 10 h 21"/>
                <a:gd name="T18" fmla="*/ 19 w 21"/>
                <a:gd name="T19" fmla="*/ 11 h 21"/>
                <a:gd name="T20" fmla="*/ 21 w 21"/>
                <a:gd name="T21" fmla="*/ 14 h 21"/>
                <a:gd name="T22" fmla="*/ 20 w 21"/>
                <a:gd name="T23" fmla="*/ 20 h 21"/>
                <a:gd name="T24" fmla="*/ 16 w 21"/>
                <a:gd name="T25" fmla="*/ 21 h 21"/>
                <a:gd name="T26" fmla="*/ 17 w 21"/>
                <a:gd name="T27" fmla="*/ 20 h 21"/>
                <a:gd name="T28" fmla="*/ 19 w 21"/>
                <a:gd name="T29" fmla="*/ 18 h 21"/>
                <a:gd name="T30" fmla="*/ 19 w 21"/>
                <a:gd name="T31" fmla="*/ 12 h 21"/>
                <a:gd name="T32" fmla="*/ 16 w 21"/>
                <a:gd name="T33" fmla="*/ 17 h 21"/>
                <a:gd name="T34" fmla="*/ 10 w 21"/>
                <a:gd name="T35" fmla="*/ 21 h 21"/>
                <a:gd name="T36" fmla="*/ 12 w 21"/>
                <a:gd name="T37" fmla="*/ 19 h 21"/>
                <a:gd name="T38" fmla="*/ 16 w 21"/>
                <a:gd name="T39" fmla="*/ 13 h 21"/>
                <a:gd name="T40" fmla="*/ 14 w 21"/>
                <a:gd name="T41" fmla="*/ 13 h 21"/>
                <a:gd name="T42" fmla="*/ 11 w 21"/>
                <a:gd name="T43" fmla="*/ 18 h 21"/>
                <a:gd name="T44" fmla="*/ 10 w 21"/>
                <a:gd name="T45" fmla="*/ 16 h 21"/>
                <a:gd name="T46" fmla="*/ 14 w 21"/>
                <a:gd name="T47" fmla="*/ 12 h 21"/>
                <a:gd name="T48" fmla="*/ 10 w 21"/>
                <a:gd name="T49" fmla="*/ 14 h 21"/>
                <a:gd name="T50" fmla="*/ 12 w 21"/>
                <a:gd name="T51" fmla="*/ 8 h 21"/>
                <a:gd name="T52" fmla="*/ 12 w 21"/>
                <a:gd name="T53" fmla="*/ 5 h 21"/>
                <a:gd name="T54" fmla="*/ 18 w 21"/>
                <a:gd name="T55" fmla="*/ 4 h 21"/>
                <a:gd name="T56" fmla="*/ 12 w 21"/>
                <a:gd name="T57" fmla="*/ 4 h 21"/>
                <a:gd name="T58" fmla="*/ 6 w 21"/>
                <a:gd name="T59" fmla="*/ 1 h 21"/>
                <a:gd name="T60" fmla="*/ 5 w 21"/>
                <a:gd name="T61" fmla="*/ 2 h 21"/>
                <a:gd name="T62" fmla="*/ 9 w 21"/>
                <a:gd name="T63" fmla="*/ 3 h 21"/>
                <a:gd name="T64" fmla="*/ 3 w 21"/>
                <a:gd name="T65" fmla="*/ 5 h 21"/>
                <a:gd name="T66" fmla="*/ 1 w 21"/>
                <a:gd name="T67" fmla="*/ 7 h 21"/>
                <a:gd name="T68" fmla="*/ 0 w 21"/>
                <a:gd name="T69" fmla="*/ 7 h 21"/>
                <a:gd name="T70" fmla="*/ 4 w 21"/>
                <a:gd name="T71" fmla="*/ 12 h 21"/>
                <a:gd name="T72" fmla="*/ 1 w 21"/>
                <a:gd name="T73" fmla="*/ 9 h 21"/>
                <a:gd name="T74" fmla="*/ 6 w 21"/>
                <a:gd name="T75" fmla="*/ 8 h 21"/>
                <a:gd name="T76" fmla="*/ 6 w 21"/>
                <a:gd name="T77" fmla="*/ 9 h 21"/>
                <a:gd name="T78" fmla="*/ 7 w 21"/>
                <a:gd name="T79" fmla="*/ 12 h 21"/>
                <a:gd name="T80" fmla="*/ 7 w 21"/>
                <a:gd name="T81" fmla="*/ 13 h 21"/>
                <a:gd name="T82" fmla="*/ 6 w 21"/>
                <a:gd name="T83" fmla="*/ 18 h 21"/>
                <a:gd name="T84" fmla="*/ 8 w 21"/>
                <a:gd name="T85" fmla="*/ 17 h 21"/>
                <a:gd name="T86" fmla="*/ 7 w 21"/>
                <a:gd name="T87" fmla="*/ 19 h 21"/>
                <a:gd name="T88" fmla="*/ 4 w 21"/>
                <a:gd name="T89" fmla="*/ 21 h 21"/>
                <a:gd name="T90" fmla="*/ 4 w 21"/>
                <a:gd name="T91" fmla="*/ 19 h 21"/>
                <a:gd name="T92" fmla="*/ 0 w 21"/>
                <a:gd name="T93" fmla="*/ 13 h 21"/>
                <a:gd name="T94" fmla="*/ 4 w 21"/>
                <a:gd name="T9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1">
                  <a:moveTo>
                    <a:pt x="9" y="13"/>
                  </a:moveTo>
                  <a:cubicBezTo>
                    <a:pt x="9" y="12"/>
                    <a:pt x="10" y="12"/>
                    <a:pt x="10" y="11"/>
                  </a:cubicBezTo>
                  <a:cubicBezTo>
                    <a:pt x="11" y="11"/>
                    <a:pt x="12" y="10"/>
                    <a:pt x="12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6"/>
                    <a:pt x="20" y="17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5"/>
                    <a:pt x="17" y="16"/>
                    <a:pt x="16" y="17"/>
                  </a:cubicBezTo>
                  <a:cubicBezTo>
                    <a:pt x="15" y="18"/>
                    <a:pt x="15" y="19"/>
                    <a:pt x="14" y="19"/>
                  </a:cubicBezTo>
                  <a:cubicBezTo>
                    <a:pt x="13" y="20"/>
                    <a:pt x="12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1"/>
                    <a:pt x="10" y="21"/>
                    <a:pt x="9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2" y="19"/>
                    <a:pt x="12" y="19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5" y="17"/>
                    <a:pt x="15" y="16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4"/>
                    <a:pt x="14" y="14"/>
                    <a:pt x="13" y="15"/>
                  </a:cubicBezTo>
                  <a:cubicBezTo>
                    <a:pt x="13" y="15"/>
                    <a:pt x="13" y="16"/>
                    <a:pt x="12" y="16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3"/>
                    <a:pt x="13" y="13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lose/>
                  <a:moveTo>
                    <a:pt x="12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8"/>
                    <a:pt x="12" y="8"/>
                    <a:pt x="12" y="8"/>
                  </a:cubicBezTo>
                  <a:close/>
                  <a:moveTo>
                    <a:pt x="12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3" y="2"/>
                    <a:pt x="4" y="1"/>
                    <a:pt x="4" y="0"/>
                  </a:cubicBezTo>
                  <a:close/>
                  <a:moveTo>
                    <a:pt x="4" y="12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8" y="17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032"/>
            <p:cNvSpPr>
              <a:spLocks noEditPoints="1"/>
            </p:cNvSpPr>
            <p:nvPr/>
          </p:nvSpPr>
          <p:spPr bwMode="auto">
            <a:xfrm>
              <a:off x="4582" y="1331"/>
              <a:ext cx="32" cy="30"/>
            </a:xfrm>
            <a:custGeom>
              <a:avLst/>
              <a:gdLst>
                <a:gd name="T0" fmla="*/ 13 w 23"/>
                <a:gd name="T1" fmla="*/ 6 h 21"/>
                <a:gd name="T2" fmla="*/ 11 w 23"/>
                <a:gd name="T3" fmla="*/ 5 h 21"/>
                <a:gd name="T4" fmla="*/ 13 w 23"/>
                <a:gd name="T5" fmla="*/ 5 h 21"/>
                <a:gd name="T6" fmla="*/ 15 w 23"/>
                <a:gd name="T7" fmla="*/ 1 h 21"/>
                <a:gd name="T8" fmla="*/ 15 w 23"/>
                <a:gd name="T9" fmla="*/ 0 h 21"/>
                <a:gd name="T10" fmla="*/ 16 w 23"/>
                <a:gd name="T11" fmla="*/ 0 h 21"/>
                <a:gd name="T12" fmla="*/ 17 w 23"/>
                <a:gd name="T13" fmla="*/ 0 h 21"/>
                <a:gd name="T14" fmla="*/ 16 w 23"/>
                <a:gd name="T15" fmla="*/ 2 h 21"/>
                <a:gd name="T16" fmla="*/ 19 w 23"/>
                <a:gd name="T17" fmla="*/ 5 h 21"/>
                <a:gd name="T18" fmla="*/ 21 w 23"/>
                <a:gd name="T19" fmla="*/ 5 h 21"/>
                <a:gd name="T20" fmla="*/ 19 w 23"/>
                <a:gd name="T21" fmla="*/ 6 h 21"/>
                <a:gd name="T22" fmla="*/ 17 w 23"/>
                <a:gd name="T23" fmla="*/ 7 h 21"/>
                <a:gd name="T24" fmla="*/ 18 w 23"/>
                <a:gd name="T25" fmla="*/ 11 h 21"/>
                <a:gd name="T26" fmla="*/ 21 w 23"/>
                <a:gd name="T27" fmla="*/ 15 h 21"/>
                <a:gd name="T28" fmla="*/ 22 w 23"/>
                <a:gd name="T29" fmla="*/ 17 h 21"/>
                <a:gd name="T30" fmla="*/ 21 w 23"/>
                <a:gd name="T31" fmla="*/ 17 h 21"/>
                <a:gd name="T32" fmla="*/ 18 w 23"/>
                <a:gd name="T33" fmla="*/ 12 h 21"/>
                <a:gd name="T34" fmla="*/ 16 w 23"/>
                <a:gd name="T35" fmla="*/ 19 h 21"/>
                <a:gd name="T36" fmla="*/ 16 w 23"/>
                <a:gd name="T37" fmla="*/ 21 h 21"/>
                <a:gd name="T38" fmla="*/ 15 w 23"/>
                <a:gd name="T39" fmla="*/ 21 h 21"/>
                <a:gd name="T40" fmla="*/ 15 w 23"/>
                <a:gd name="T41" fmla="*/ 19 h 21"/>
                <a:gd name="T42" fmla="*/ 14 w 23"/>
                <a:gd name="T43" fmla="*/ 10 h 21"/>
                <a:gd name="T44" fmla="*/ 12 w 23"/>
                <a:gd name="T45" fmla="*/ 14 h 21"/>
                <a:gd name="T46" fmla="*/ 9 w 23"/>
                <a:gd name="T47" fmla="*/ 17 h 21"/>
                <a:gd name="T48" fmla="*/ 10 w 23"/>
                <a:gd name="T49" fmla="*/ 14 h 21"/>
                <a:gd name="T50" fmla="*/ 14 w 23"/>
                <a:gd name="T51" fmla="*/ 8 h 21"/>
                <a:gd name="T52" fmla="*/ 15 w 23"/>
                <a:gd name="T53" fmla="*/ 6 h 21"/>
                <a:gd name="T54" fmla="*/ 3 w 23"/>
                <a:gd name="T55" fmla="*/ 6 h 21"/>
                <a:gd name="T56" fmla="*/ 1 w 23"/>
                <a:gd name="T57" fmla="*/ 5 h 21"/>
                <a:gd name="T58" fmla="*/ 6 w 23"/>
                <a:gd name="T59" fmla="*/ 5 h 21"/>
                <a:gd name="T60" fmla="*/ 5 w 23"/>
                <a:gd name="T61" fmla="*/ 0 h 21"/>
                <a:gd name="T62" fmla="*/ 8 w 23"/>
                <a:gd name="T63" fmla="*/ 0 h 21"/>
                <a:gd name="T64" fmla="*/ 7 w 23"/>
                <a:gd name="T65" fmla="*/ 1 h 21"/>
                <a:gd name="T66" fmla="*/ 7 w 23"/>
                <a:gd name="T67" fmla="*/ 5 h 21"/>
                <a:gd name="T68" fmla="*/ 10 w 23"/>
                <a:gd name="T69" fmla="*/ 5 h 21"/>
                <a:gd name="T70" fmla="*/ 8 w 23"/>
                <a:gd name="T71" fmla="*/ 6 h 21"/>
                <a:gd name="T72" fmla="*/ 7 w 23"/>
                <a:gd name="T73" fmla="*/ 7 h 21"/>
                <a:gd name="T74" fmla="*/ 10 w 23"/>
                <a:gd name="T75" fmla="*/ 11 h 21"/>
                <a:gd name="T76" fmla="*/ 10 w 23"/>
                <a:gd name="T77" fmla="*/ 11 h 21"/>
                <a:gd name="T78" fmla="*/ 9 w 23"/>
                <a:gd name="T79" fmla="*/ 12 h 21"/>
                <a:gd name="T80" fmla="*/ 7 w 23"/>
                <a:gd name="T81" fmla="*/ 9 h 21"/>
                <a:gd name="T82" fmla="*/ 7 w 23"/>
                <a:gd name="T83" fmla="*/ 20 h 21"/>
                <a:gd name="T84" fmla="*/ 7 w 23"/>
                <a:gd name="T85" fmla="*/ 21 h 21"/>
                <a:gd name="T86" fmla="*/ 6 w 23"/>
                <a:gd name="T87" fmla="*/ 20 h 21"/>
                <a:gd name="T88" fmla="*/ 6 w 23"/>
                <a:gd name="T89" fmla="*/ 19 h 21"/>
                <a:gd name="T90" fmla="*/ 4 w 23"/>
                <a:gd name="T91" fmla="*/ 12 h 21"/>
                <a:gd name="T92" fmla="*/ 2 w 23"/>
                <a:gd name="T93" fmla="*/ 16 h 21"/>
                <a:gd name="T94" fmla="*/ 0 w 23"/>
                <a:gd name="T95" fmla="*/ 16 h 21"/>
                <a:gd name="T96" fmla="*/ 2 w 23"/>
                <a:gd name="T97" fmla="*/ 14 h 21"/>
                <a:gd name="T98" fmla="*/ 5 w 23"/>
                <a:gd name="T99" fmla="*/ 8 h 21"/>
                <a:gd name="T100" fmla="*/ 5 w 23"/>
                <a:gd name="T10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21">
                  <a:moveTo>
                    <a:pt x="15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19" y="11"/>
                    <a:pt x="19" y="12"/>
                    <a:pt x="20" y="13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6"/>
                    <a:pt x="20" y="15"/>
                    <a:pt x="19" y="14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7" y="11"/>
                    <a:pt x="17" y="10"/>
                    <a:pt x="16" y="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6"/>
                  </a:cubicBezTo>
                  <a:cubicBezTo>
                    <a:pt x="8" y="16"/>
                    <a:pt x="9" y="15"/>
                    <a:pt x="10" y="14"/>
                  </a:cubicBezTo>
                  <a:cubicBezTo>
                    <a:pt x="11" y="14"/>
                    <a:pt x="11" y="13"/>
                    <a:pt x="12" y="11"/>
                  </a:cubicBezTo>
                  <a:cubicBezTo>
                    <a:pt x="13" y="10"/>
                    <a:pt x="13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5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0"/>
                    <a:pt x="7" y="10"/>
                    <a:pt x="7" y="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4"/>
                    <a:pt x="2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4" y="9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033"/>
            <p:cNvSpPr>
              <a:spLocks noEditPoints="1"/>
            </p:cNvSpPr>
            <p:nvPr/>
          </p:nvSpPr>
          <p:spPr bwMode="auto">
            <a:xfrm>
              <a:off x="4617" y="1331"/>
              <a:ext cx="30" cy="30"/>
            </a:xfrm>
            <a:custGeom>
              <a:avLst/>
              <a:gdLst>
                <a:gd name="T0" fmla="*/ 0 w 21"/>
                <a:gd name="T1" fmla="*/ 7 h 21"/>
                <a:gd name="T2" fmla="*/ 2 w 21"/>
                <a:gd name="T3" fmla="*/ 7 h 21"/>
                <a:gd name="T4" fmla="*/ 4 w 21"/>
                <a:gd name="T5" fmla="*/ 9 h 21"/>
                <a:gd name="T6" fmla="*/ 3 w 21"/>
                <a:gd name="T7" fmla="*/ 10 h 21"/>
                <a:gd name="T8" fmla="*/ 2 w 21"/>
                <a:gd name="T9" fmla="*/ 8 h 21"/>
                <a:gd name="T10" fmla="*/ 0 w 21"/>
                <a:gd name="T11" fmla="*/ 7 h 21"/>
                <a:gd name="T12" fmla="*/ 1 w 21"/>
                <a:gd name="T13" fmla="*/ 18 h 21"/>
                <a:gd name="T14" fmla="*/ 5 w 21"/>
                <a:gd name="T15" fmla="*/ 11 h 21"/>
                <a:gd name="T16" fmla="*/ 6 w 21"/>
                <a:gd name="T17" fmla="*/ 13 h 21"/>
                <a:gd name="T18" fmla="*/ 4 w 21"/>
                <a:gd name="T19" fmla="*/ 15 h 21"/>
                <a:gd name="T20" fmla="*/ 3 w 21"/>
                <a:gd name="T21" fmla="*/ 18 h 21"/>
                <a:gd name="T22" fmla="*/ 2 w 21"/>
                <a:gd name="T23" fmla="*/ 20 h 21"/>
                <a:gd name="T24" fmla="*/ 2 w 21"/>
                <a:gd name="T25" fmla="*/ 1 h 21"/>
                <a:gd name="T26" fmla="*/ 2 w 21"/>
                <a:gd name="T27" fmla="*/ 0 h 21"/>
                <a:gd name="T28" fmla="*/ 6 w 21"/>
                <a:gd name="T29" fmla="*/ 3 h 21"/>
                <a:gd name="T30" fmla="*/ 2 w 21"/>
                <a:gd name="T31" fmla="*/ 1 h 21"/>
                <a:gd name="T32" fmla="*/ 7 w 21"/>
                <a:gd name="T33" fmla="*/ 6 h 21"/>
                <a:gd name="T34" fmla="*/ 8 w 21"/>
                <a:gd name="T35" fmla="*/ 3 h 21"/>
                <a:gd name="T36" fmla="*/ 9 w 21"/>
                <a:gd name="T37" fmla="*/ 1 h 21"/>
                <a:gd name="T38" fmla="*/ 11 w 21"/>
                <a:gd name="T39" fmla="*/ 2 h 21"/>
                <a:gd name="T40" fmla="*/ 10 w 21"/>
                <a:gd name="T41" fmla="*/ 2 h 21"/>
                <a:gd name="T42" fmla="*/ 13 w 21"/>
                <a:gd name="T43" fmla="*/ 4 h 21"/>
                <a:gd name="T44" fmla="*/ 13 w 21"/>
                <a:gd name="T45" fmla="*/ 1 h 21"/>
                <a:gd name="T46" fmla="*/ 13 w 21"/>
                <a:gd name="T47" fmla="*/ 0 h 21"/>
                <a:gd name="T48" fmla="*/ 15 w 21"/>
                <a:gd name="T49" fmla="*/ 0 h 21"/>
                <a:gd name="T50" fmla="*/ 14 w 21"/>
                <a:gd name="T51" fmla="*/ 1 h 21"/>
                <a:gd name="T52" fmla="*/ 14 w 21"/>
                <a:gd name="T53" fmla="*/ 2 h 21"/>
                <a:gd name="T54" fmla="*/ 14 w 21"/>
                <a:gd name="T55" fmla="*/ 4 h 21"/>
                <a:gd name="T56" fmla="*/ 19 w 21"/>
                <a:gd name="T57" fmla="*/ 4 h 21"/>
                <a:gd name="T58" fmla="*/ 17 w 21"/>
                <a:gd name="T59" fmla="*/ 5 h 21"/>
                <a:gd name="T60" fmla="*/ 14 w 21"/>
                <a:gd name="T61" fmla="*/ 9 h 21"/>
                <a:gd name="T62" fmla="*/ 21 w 21"/>
                <a:gd name="T63" fmla="*/ 8 h 21"/>
                <a:gd name="T64" fmla="*/ 19 w 21"/>
                <a:gd name="T65" fmla="*/ 10 h 21"/>
                <a:gd name="T66" fmla="*/ 6 w 21"/>
                <a:gd name="T67" fmla="*/ 10 h 21"/>
                <a:gd name="T68" fmla="*/ 8 w 21"/>
                <a:gd name="T69" fmla="*/ 9 h 21"/>
                <a:gd name="T70" fmla="*/ 13 w 21"/>
                <a:gd name="T71" fmla="*/ 5 h 21"/>
                <a:gd name="T72" fmla="*/ 8 w 21"/>
                <a:gd name="T73" fmla="*/ 6 h 21"/>
                <a:gd name="T74" fmla="*/ 6 w 21"/>
                <a:gd name="T75" fmla="*/ 7 h 21"/>
                <a:gd name="T76" fmla="*/ 8 w 21"/>
                <a:gd name="T77" fmla="*/ 21 h 21"/>
                <a:gd name="T78" fmla="*/ 9 w 21"/>
                <a:gd name="T79" fmla="*/ 19 h 21"/>
                <a:gd name="T80" fmla="*/ 9 w 21"/>
                <a:gd name="T81" fmla="*/ 13 h 21"/>
                <a:gd name="T82" fmla="*/ 8 w 21"/>
                <a:gd name="T83" fmla="*/ 12 h 21"/>
                <a:gd name="T84" fmla="*/ 16 w 21"/>
                <a:gd name="T85" fmla="*/ 12 h 21"/>
                <a:gd name="T86" fmla="*/ 18 w 21"/>
                <a:gd name="T87" fmla="*/ 13 h 21"/>
                <a:gd name="T88" fmla="*/ 18 w 21"/>
                <a:gd name="T89" fmla="*/ 14 h 21"/>
                <a:gd name="T90" fmla="*/ 18 w 21"/>
                <a:gd name="T91" fmla="*/ 20 h 21"/>
                <a:gd name="T92" fmla="*/ 19 w 21"/>
                <a:gd name="T93" fmla="*/ 21 h 21"/>
                <a:gd name="T94" fmla="*/ 17 w 21"/>
                <a:gd name="T95" fmla="*/ 20 h 21"/>
                <a:gd name="T96" fmla="*/ 10 w 21"/>
                <a:gd name="T97" fmla="*/ 19 h 21"/>
                <a:gd name="T98" fmla="*/ 10 w 21"/>
                <a:gd name="T99" fmla="*/ 21 h 21"/>
                <a:gd name="T100" fmla="*/ 8 w 21"/>
                <a:gd name="T101" fmla="*/ 21 h 21"/>
                <a:gd name="T102" fmla="*/ 17 w 21"/>
                <a:gd name="T103" fmla="*/ 18 h 21"/>
                <a:gd name="T104" fmla="*/ 10 w 21"/>
                <a:gd name="T10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" h="21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8"/>
                  </a:cubicBezTo>
                  <a:cubicBezTo>
                    <a:pt x="2" y="17"/>
                    <a:pt x="2" y="16"/>
                    <a:pt x="3" y="15"/>
                  </a:cubicBezTo>
                  <a:cubicBezTo>
                    <a:pt x="4" y="13"/>
                    <a:pt x="4" y="12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3" y="2"/>
                    <a:pt x="2" y="1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7" y="6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8"/>
                    <a:pt x="7" y="7"/>
                    <a:pt x="6" y="7"/>
                  </a:cubicBezTo>
                  <a:close/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9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  <a:moveTo>
                    <a:pt x="10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8"/>
                    <a:pt x="10" y="18"/>
                    <a:pt x="1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034"/>
            <p:cNvSpPr>
              <a:spLocks noEditPoints="1"/>
            </p:cNvSpPr>
            <p:nvPr/>
          </p:nvSpPr>
          <p:spPr bwMode="auto">
            <a:xfrm>
              <a:off x="4650" y="1331"/>
              <a:ext cx="31" cy="30"/>
            </a:xfrm>
            <a:custGeom>
              <a:avLst/>
              <a:gdLst>
                <a:gd name="T0" fmla="*/ 12 w 22"/>
                <a:gd name="T1" fmla="*/ 14 h 21"/>
                <a:gd name="T2" fmla="*/ 13 w 22"/>
                <a:gd name="T3" fmla="*/ 17 h 21"/>
                <a:gd name="T4" fmla="*/ 11 w 22"/>
                <a:gd name="T5" fmla="*/ 15 h 21"/>
                <a:gd name="T6" fmla="*/ 3 w 22"/>
                <a:gd name="T7" fmla="*/ 7 h 21"/>
                <a:gd name="T8" fmla="*/ 2 w 22"/>
                <a:gd name="T9" fmla="*/ 9 h 21"/>
                <a:gd name="T10" fmla="*/ 1 w 22"/>
                <a:gd name="T11" fmla="*/ 9 h 21"/>
                <a:gd name="T12" fmla="*/ 2 w 22"/>
                <a:gd name="T13" fmla="*/ 5 h 21"/>
                <a:gd name="T14" fmla="*/ 4 w 22"/>
                <a:gd name="T15" fmla="*/ 3 h 21"/>
                <a:gd name="T16" fmla="*/ 4 w 22"/>
                <a:gd name="T17" fmla="*/ 4 h 21"/>
                <a:gd name="T18" fmla="*/ 5 w 22"/>
                <a:gd name="T19" fmla="*/ 5 h 21"/>
                <a:gd name="T20" fmla="*/ 5 w 22"/>
                <a:gd name="T21" fmla="*/ 0 h 21"/>
                <a:gd name="T22" fmla="*/ 7 w 22"/>
                <a:gd name="T23" fmla="*/ 0 h 21"/>
                <a:gd name="T24" fmla="*/ 7 w 22"/>
                <a:gd name="T25" fmla="*/ 1 h 21"/>
                <a:gd name="T26" fmla="*/ 8 w 22"/>
                <a:gd name="T27" fmla="*/ 5 h 21"/>
                <a:gd name="T28" fmla="*/ 8 w 22"/>
                <a:gd name="T29" fmla="*/ 7 h 21"/>
                <a:gd name="T30" fmla="*/ 9 w 22"/>
                <a:gd name="T31" fmla="*/ 10 h 21"/>
                <a:gd name="T32" fmla="*/ 7 w 22"/>
                <a:gd name="T33" fmla="*/ 13 h 21"/>
                <a:gd name="T34" fmla="*/ 7 w 22"/>
                <a:gd name="T35" fmla="*/ 21 h 21"/>
                <a:gd name="T36" fmla="*/ 5 w 22"/>
                <a:gd name="T37" fmla="*/ 21 h 21"/>
                <a:gd name="T38" fmla="*/ 5 w 22"/>
                <a:gd name="T39" fmla="*/ 14 h 21"/>
                <a:gd name="T40" fmla="*/ 2 w 22"/>
                <a:gd name="T41" fmla="*/ 14 h 21"/>
                <a:gd name="T42" fmla="*/ 15 w 22"/>
                <a:gd name="T43" fmla="*/ 4 h 21"/>
                <a:gd name="T44" fmla="*/ 10 w 22"/>
                <a:gd name="T45" fmla="*/ 5 h 21"/>
                <a:gd name="T46" fmla="*/ 15 w 22"/>
                <a:gd name="T47" fmla="*/ 3 h 21"/>
                <a:gd name="T48" fmla="*/ 15 w 22"/>
                <a:gd name="T49" fmla="*/ 0 h 21"/>
                <a:gd name="T50" fmla="*/ 17 w 22"/>
                <a:gd name="T51" fmla="*/ 0 h 21"/>
                <a:gd name="T52" fmla="*/ 16 w 22"/>
                <a:gd name="T53" fmla="*/ 1 h 21"/>
                <a:gd name="T54" fmla="*/ 19 w 22"/>
                <a:gd name="T55" fmla="*/ 3 h 21"/>
                <a:gd name="T56" fmla="*/ 20 w 22"/>
                <a:gd name="T57" fmla="*/ 5 h 21"/>
                <a:gd name="T58" fmla="*/ 16 w 22"/>
                <a:gd name="T59" fmla="*/ 8 h 21"/>
                <a:gd name="T60" fmla="*/ 22 w 22"/>
                <a:gd name="T61" fmla="*/ 9 h 21"/>
                <a:gd name="T62" fmla="*/ 12 w 22"/>
                <a:gd name="T63" fmla="*/ 9 h 21"/>
                <a:gd name="T64" fmla="*/ 10 w 22"/>
                <a:gd name="T65" fmla="*/ 8 h 21"/>
                <a:gd name="T66" fmla="*/ 15 w 22"/>
                <a:gd name="T67" fmla="*/ 4 h 21"/>
                <a:gd name="T68" fmla="*/ 10 w 22"/>
                <a:gd name="T69" fmla="*/ 13 h 21"/>
                <a:gd name="T70" fmla="*/ 12 w 22"/>
                <a:gd name="T71" fmla="*/ 12 h 21"/>
                <a:gd name="T72" fmla="*/ 18 w 22"/>
                <a:gd name="T73" fmla="*/ 11 h 21"/>
                <a:gd name="T74" fmla="*/ 19 w 22"/>
                <a:gd name="T75" fmla="*/ 9 h 21"/>
                <a:gd name="T76" fmla="*/ 19 w 22"/>
                <a:gd name="T77" fmla="*/ 10 h 21"/>
                <a:gd name="T78" fmla="*/ 19 w 22"/>
                <a:gd name="T79" fmla="*/ 12 h 21"/>
                <a:gd name="T80" fmla="*/ 22 w 22"/>
                <a:gd name="T81" fmla="*/ 13 h 21"/>
                <a:gd name="T82" fmla="*/ 19 w 22"/>
                <a:gd name="T83" fmla="*/ 18 h 21"/>
                <a:gd name="T84" fmla="*/ 17 w 22"/>
                <a:gd name="T85" fmla="*/ 21 h 21"/>
                <a:gd name="T86" fmla="*/ 14 w 22"/>
                <a:gd name="T87" fmla="*/ 19 h 21"/>
                <a:gd name="T88" fmla="*/ 18 w 22"/>
                <a:gd name="T8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1">
                  <a:moveTo>
                    <a:pt x="11" y="15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3" y="15"/>
                    <a:pt x="14" y="16"/>
                    <a:pt x="15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6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5" y="1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8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5"/>
                    <a:pt x="3" y="15"/>
                  </a:cubicBezTo>
                  <a:cubicBezTo>
                    <a:pt x="3" y="15"/>
                    <a:pt x="3" y="15"/>
                    <a:pt x="2" y="16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4" y="13"/>
                    <a:pt x="5" y="12"/>
                  </a:cubicBezTo>
                  <a:close/>
                  <a:moveTo>
                    <a:pt x="15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2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8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8" y="20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8" y="13"/>
                    <a:pt x="18" y="13"/>
                    <a:pt x="18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035"/>
            <p:cNvSpPr>
              <a:spLocks noEditPoints="1"/>
            </p:cNvSpPr>
            <p:nvPr/>
          </p:nvSpPr>
          <p:spPr bwMode="auto">
            <a:xfrm>
              <a:off x="2751" y="2104"/>
              <a:ext cx="32" cy="31"/>
            </a:xfrm>
            <a:custGeom>
              <a:avLst/>
              <a:gdLst>
                <a:gd name="T0" fmla="*/ 9 w 22"/>
                <a:gd name="T1" fmla="*/ 12 h 22"/>
                <a:gd name="T2" fmla="*/ 14 w 22"/>
                <a:gd name="T3" fmla="*/ 9 h 22"/>
                <a:gd name="T4" fmla="*/ 12 w 22"/>
                <a:gd name="T5" fmla="*/ 7 h 22"/>
                <a:gd name="T6" fmla="*/ 12 w 22"/>
                <a:gd name="T7" fmla="*/ 6 h 22"/>
                <a:gd name="T8" fmla="*/ 15 w 22"/>
                <a:gd name="T9" fmla="*/ 8 h 22"/>
                <a:gd name="T10" fmla="*/ 17 w 22"/>
                <a:gd name="T11" fmla="*/ 4 h 22"/>
                <a:gd name="T12" fmla="*/ 12 w 22"/>
                <a:gd name="T13" fmla="*/ 5 h 22"/>
                <a:gd name="T14" fmla="*/ 11 w 22"/>
                <a:gd name="T15" fmla="*/ 7 h 22"/>
                <a:gd name="T16" fmla="*/ 8 w 22"/>
                <a:gd name="T17" fmla="*/ 8 h 22"/>
                <a:gd name="T18" fmla="*/ 9 w 22"/>
                <a:gd name="T19" fmla="*/ 7 h 22"/>
                <a:gd name="T20" fmla="*/ 10 w 22"/>
                <a:gd name="T21" fmla="*/ 5 h 22"/>
                <a:gd name="T22" fmla="*/ 12 w 22"/>
                <a:gd name="T23" fmla="*/ 2 h 22"/>
                <a:gd name="T24" fmla="*/ 14 w 22"/>
                <a:gd name="T25" fmla="*/ 1 h 22"/>
                <a:gd name="T26" fmla="*/ 14 w 22"/>
                <a:gd name="T27" fmla="*/ 1 h 22"/>
                <a:gd name="T28" fmla="*/ 13 w 22"/>
                <a:gd name="T29" fmla="*/ 2 h 22"/>
                <a:gd name="T30" fmla="*/ 12 w 22"/>
                <a:gd name="T31" fmla="*/ 3 h 22"/>
                <a:gd name="T32" fmla="*/ 19 w 22"/>
                <a:gd name="T33" fmla="*/ 3 h 22"/>
                <a:gd name="T34" fmla="*/ 18 w 22"/>
                <a:gd name="T35" fmla="*/ 6 h 22"/>
                <a:gd name="T36" fmla="*/ 19 w 22"/>
                <a:gd name="T37" fmla="*/ 11 h 22"/>
                <a:gd name="T38" fmla="*/ 21 w 22"/>
                <a:gd name="T39" fmla="*/ 13 h 22"/>
                <a:gd name="T40" fmla="*/ 18 w 22"/>
                <a:gd name="T41" fmla="*/ 12 h 22"/>
                <a:gd name="T42" fmla="*/ 14 w 22"/>
                <a:gd name="T43" fmla="*/ 11 h 22"/>
                <a:gd name="T44" fmla="*/ 11 w 22"/>
                <a:gd name="T45" fmla="*/ 13 h 22"/>
                <a:gd name="T46" fmla="*/ 19 w 22"/>
                <a:gd name="T47" fmla="*/ 13 h 22"/>
                <a:gd name="T48" fmla="*/ 19 w 22"/>
                <a:gd name="T49" fmla="*/ 14 h 22"/>
                <a:gd name="T50" fmla="*/ 19 w 22"/>
                <a:gd name="T51" fmla="*/ 20 h 22"/>
                <a:gd name="T52" fmla="*/ 19 w 22"/>
                <a:gd name="T53" fmla="*/ 21 h 22"/>
                <a:gd name="T54" fmla="*/ 18 w 22"/>
                <a:gd name="T55" fmla="*/ 22 h 22"/>
                <a:gd name="T56" fmla="*/ 18 w 22"/>
                <a:gd name="T57" fmla="*/ 21 h 22"/>
                <a:gd name="T58" fmla="*/ 12 w 22"/>
                <a:gd name="T59" fmla="*/ 20 h 22"/>
                <a:gd name="T60" fmla="*/ 12 w 22"/>
                <a:gd name="T61" fmla="*/ 21 h 22"/>
                <a:gd name="T62" fmla="*/ 10 w 22"/>
                <a:gd name="T63" fmla="*/ 22 h 22"/>
                <a:gd name="T64" fmla="*/ 10 w 22"/>
                <a:gd name="T65" fmla="*/ 21 h 22"/>
                <a:gd name="T66" fmla="*/ 10 w 22"/>
                <a:gd name="T67" fmla="*/ 13 h 22"/>
                <a:gd name="T68" fmla="*/ 8 w 22"/>
                <a:gd name="T69" fmla="*/ 14 h 22"/>
                <a:gd name="T70" fmla="*/ 12 w 22"/>
                <a:gd name="T71" fmla="*/ 19 h 22"/>
                <a:gd name="T72" fmla="*/ 18 w 22"/>
                <a:gd name="T73" fmla="*/ 14 h 22"/>
                <a:gd name="T74" fmla="*/ 12 w 22"/>
                <a:gd name="T75" fmla="*/ 19 h 22"/>
                <a:gd name="T76" fmla="*/ 2 w 22"/>
                <a:gd name="T77" fmla="*/ 7 h 22"/>
                <a:gd name="T78" fmla="*/ 1 w 22"/>
                <a:gd name="T79" fmla="*/ 6 h 22"/>
                <a:gd name="T80" fmla="*/ 4 w 22"/>
                <a:gd name="T81" fmla="*/ 6 h 22"/>
                <a:gd name="T82" fmla="*/ 4 w 22"/>
                <a:gd name="T83" fmla="*/ 2 h 22"/>
                <a:gd name="T84" fmla="*/ 4 w 22"/>
                <a:gd name="T85" fmla="*/ 1 h 22"/>
                <a:gd name="T86" fmla="*/ 6 w 22"/>
                <a:gd name="T87" fmla="*/ 1 h 22"/>
                <a:gd name="T88" fmla="*/ 6 w 22"/>
                <a:gd name="T89" fmla="*/ 2 h 22"/>
                <a:gd name="T90" fmla="*/ 5 w 22"/>
                <a:gd name="T91" fmla="*/ 3 h 22"/>
                <a:gd name="T92" fmla="*/ 6 w 22"/>
                <a:gd name="T93" fmla="*/ 6 h 22"/>
                <a:gd name="T94" fmla="*/ 8 w 22"/>
                <a:gd name="T95" fmla="*/ 7 h 22"/>
                <a:gd name="T96" fmla="*/ 5 w 22"/>
                <a:gd name="T97" fmla="*/ 7 h 22"/>
                <a:gd name="T98" fmla="*/ 6 w 22"/>
                <a:gd name="T99" fmla="*/ 10 h 22"/>
                <a:gd name="T100" fmla="*/ 7 w 22"/>
                <a:gd name="T101" fmla="*/ 12 h 22"/>
                <a:gd name="T102" fmla="*/ 6 w 22"/>
                <a:gd name="T103" fmla="*/ 11 h 22"/>
                <a:gd name="T104" fmla="*/ 5 w 22"/>
                <a:gd name="T105" fmla="*/ 20 h 22"/>
                <a:gd name="T106" fmla="*/ 6 w 22"/>
                <a:gd name="T107" fmla="*/ 21 h 22"/>
                <a:gd name="T108" fmla="*/ 4 w 22"/>
                <a:gd name="T109" fmla="*/ 22 h 22"/>
                <a:gd name="T110" fmla="*/ 4 w 22"/>
                <a:gd name="T111" fmla="*/ 21 h 22"/>
                <a:gd name="T112" fmla="*/ 4 w 22"/>
                <a:gd name="T113" fmla="*/ 10 h 22"/>
                <a:gd name="T114" fmla="*/ 2 w 22"/>
                <a:gd name="T115" fmla="*/ 14 h 22"/>
                <a:gd name="T116" fmla="*/ 1 w 22"/>
                <a:gd name="T117" fmla="*/ 15 h 22"/>
                <a:gd name="T118" fmla="*/ 1 w 22"/>
                <a:gd name="T119" fmla="*/ 14 h 22"/>
                <a:gd name="T120" fmla="*/ 3 w 22"/>
                <a:gd name="T12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22">
                  <a:moveTo>
                    <a:pt x="7" y="13"/>
                  </a:moveTo>
                  <a:cubicBezTo>
                    <a:pt x="8" y="12"/>
                    <a:pt x="8" y="12"/>
                    <a:pt x="9" y="12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3" y="9"/>
                    <a:pt x="14" y="9"/>
                  </a:cubicBezTo>
                  <a:cubicBezTo>
                    <a:pt x="14" y="9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7"/>
                    <a:pt x="15" y="8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8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1" y="4"/>
                    <a:pt x="11" y="3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4"/>
                    <a:pt x="18" y="5"/>
                    <a:pt x="18" y="6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7" y="10"/>
                    <a:pt x="18" y="10"/>
                    <a:pt x="19" y="11"/>
                  </a:cubicBezTo>
                  <a:cubicBezTo>
                    <a:pt x="20" y="11"/>
                    <a:pt x="21" y="12"/>
                    <a:pt x="22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7" y="11"/>
                    <a:pt x="16" y="11"/>
                    <a:pt x="15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3" y="11"/>
                    <a:pt x="13" y="12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7" y="13"/>
                  </a:cubicBezTo>
                  <a:close/>
                  <a:moveTo>
                    <a:pt x="12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4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5"/>
                    <a:pt x="2" y="15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1" y="13"/>
                    <a:pt x="1" y="13"/>
                    <a:pt x="2" y="12"/>
                  </a:cubicBezTo>
                  <a:cubicBezTo>
                    <a:pt x="2" y="11"/>
                    <a:pt x="3" y="10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036"/>
            <p:cNvSpPr>
              <a:spLocks noEditPoints="1"/>
            </p:cNvSpPr>
            <p:nvPr/>
          </p:nvSpPr>
          <p:spPr bwMode="auto">
            <a:xfrm>
              <a:off x="2787" y="2104"/>
              <a:ext cx="28" cy="31"/>
            </a:xfrm>
            <a:custGeom>
              <a:avLst/>
              <a:gdLst>
                <a:gd name="T0" fmla="*/ 8 w 20"/>
                <a:gd name="T1" fmla="*/ 1 h 22"/>
                <a:gd name="T2" fmla="*/ 8 w 20"/>
                <a:gd name="T3" fmla="*/ 1 h 22"/>
                <a:gd name="T4" fmla="*/ 7 w 20"/>
                <a:gd name="T5" fmla="*/ 2 h 22"/>
                <a:gd name="T6" fmla="*/ 17 w 20"/>
                <a:gd name="T7" fmla="*/ 5 h 22"/>
                <a:gd name="T8" fmla="*/ 18 w 20"/>
                <a:gd name="T9" fmla="*/ 9 h 22"/>
                <a:gd name="T10" fmla="*/ 16 w 20"/>
                <a:gd name="T11" fmla="*/ 9 h 22"/>
                <a:gd name="T12" fmla="*/ 17 w 20"/>
                <a:gd name="T13" fmla="*/ 7 h 22"/>
                <a:gd name="T14" fmla="*/ 17 w 20"/>
                <a:gd name="T15" fmla="*/ 6 h 22"/>
                <a:gd name="T16" fmla="*/ 4 w 20"/>
                <a:gd name="T17" fmla="*/ 7 h 22"/>
                <a:gd name="T18" fmla="*/ 1 w 20"/>
                <a:gd name="T19" fmla="*/ 10 h 22"/>
                <a:gd name="T20" fmla="*/ 0 w 20"/>
                <a:gd name="T21" fmla="*/ 9 h 22"/>
                <a:gd name="T22" fmla="*/ 4 w 20"/>
                <a:gd name="T23" fmla="*/ 4 h 22"/>
                <a:gd name="T24" fmla="*/ 6 w 20"/>
                <a:gd name="T25" fmla="*/ 0 h 22"/>
                <a:gd name="T26" fmla="*/ 1 w 20"/>
                <a:gd name="T27" fmla="*/ 18 h 22"/>
                <a:gd name="T28" fmla="*/ 3 w 20"/>
                <a:gd name="T29" fmla="*/ 16 h 22"/>
                <a:gd name="T30" fmla="*/ 5 w 20"/>
                <a:gd name="T31" fmla="*/ 11 h 22"/>
                <a:gd name="T32" fmla="*/ 7 w 20"/>
                <a:gd name="T33" fmla="*/ 11 h 22"/>
                <a:gd name="T34" fmla="*/ 7 w 20"/>
                <a:gd name="T35" fmla="*/ 12 h 22"/>
                <a:gd name="T36" fmla="*/ 6 w 20"/>
                <a:gd name="T37" fmla="*/ 13 h 22"/>
                <a:gd name="T38" fmla="*/ 4 w 20"/>
                <a:gd name="T39" fmla="*/ 17 h 22"/>
                <a:gd name="T40" fmla="*/ 1 w 20"/>
                <a:gd name="T41" fmla="*/ 19 h 22"/>
                <a:gd name="T42" fmla="*/ 6 w 20"/>
                <a:gd name="T43" fmla="*/ 20 h 22"/>
                <a:gd name="T44" fmla="*/ 10 w 20"/>
                <a:gd name="T45" fmla="*/ 20 h 22"/>
                <a:gd name="T46" fmla="*/ 10 w 20"/>
                <a:gd name="T47" fmla="*/ 10 h 22"/>
                <a:gd name="T48" fmla="*/ 10 w 20"/>
                <a:gd name="T49" fmla="*/ 9 h 22"/>
                <a:gd name="T50" fmla="*/ 11 w 20"/>
                <a:gd name="T51" fmla="*/ 8 h 22"/>
                <a:gd name="T52" fmla="*/ 12 w 20"/>
                <a:gd name="T53" fmla="*/ 8 h 22"/>
                <a:gd name="T54" fmla="*/ 11 w 20"/>
                <a:gd name="T55" fmla="*/ 10 h 22"/>
                <a:gd name="T56" fmla="*/ 11 w 20"/>
                <a:gd name="T57" fmla="*/ 21 h 22"/>
                <a:gd name="T58" fmla="*/ 7 w 20"/>
                <a:gd name="T59" fmla="*/ 22 h 22"/>
                <a:gd name="T60" fmla="*/ 7 w 20"/>
                <a:gd name="T61" fmla="*/ 21 h 22"/>
                <a:gd name="T62" fmla="*/ 20 w 20"/>
                <a:gd name="T63" fmla="*/ 18 h 22"/>
                <a:gd name="T64" fmla="*/ 18 w 20"/>
                <a:gd name="T65" fmla="*/ 19 h 22"/>
                <a:gd name="T66" fmla="*/ 16 w 20"/>
                <a:gd name="T67" fmla="*/ 15 h 22"/>
                <a:gd name="T68" fmla="*/ 14 w 20"/>
                <a:gd name="T69" fmla="*/ 12 h 22"/>
                <a:gd name="T70" fmla="*/ 15 w 20"/>
                <a:gd name="T71" fmla="*/ 12 h 22"/>
                <a:gd name="T72" fmla="*/ 18 w 20"/>
                <a:gd name="T7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6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20" y="4"/>
                  </a:cubicBezTo>
                  <a:cubicBezTo>
                    <a:pt x="19" y="6"/>
                    <a:pt x="18" y="8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9"/>
                    <a:pt x="2" y="9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6" y="1"/>
                    <a:pt x="6" y="0"/>
                  </a:cubicBezTo>
                  <a:close/>
                  <a:moveTo>
                    <a:pt x="0" y="18"/>
                  </a:move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4" y="16"/>
                    <a:pt x="4" y="17"/>
                  </a:cubicBezTo>
                  <a:cubicBezTo>
                    <a:pt x="3" y="18"/>
                    <a:pt x="3" y="18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6" y="20"/>
                  </a:moveTo>
                  <a:cubicBezTo>
                    <a:pt x="7" y="20"/>
                    <a:pt x="8" y="20"/>
                    <a:pt x="8" y="20"/>
                  </a:cubicBezTo>
                  <a:cubicBezTo>
                    <a:pt x="9" y="21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20" y="18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7" y="17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9" y="16"/>
                    <a:pt x="19" y="17"/>
                    <a:pt x="2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037"/>
            <p:cNvSpPr>
              <a:spLocks/>
            </p:cNvSpPr>
            <p:nvPr/>
          </p:nvSpPr>
          <p:spPr bwMode="auto">
            <a:xfrm>
              <a:off x="2819" y="2104"/>
              <a:ext cx="32" cy="31"/>
            </a:xfrm>
            <a:custGeom>
              <a:avLst/>
              <a:gdLst>
                <a:gd name="T0" fmla="*/ 0 w 22"/>
                <a:gd name="T1" fmla="*/ 18 h 22"/>
                <a:gd name="T2" fmla="*/ 3 w 22"/>
                <a:gd name="T3" fmla="*/ 16 h 22"/>
                <a:gd name="T4" fmla="*/ 6 w 22"/>
                <a:gd name="T5" fmla="*/ 13 h 22"/>
                <a:gd name="T6" fmla="*/ 8 w 22"/>
                <a:gd name="T7" fmla="*/ 10 h 22"/>
                <a:gd name="T8" fmla="*/ 9 w 22"/>
                <a:gd name="T9" fmla="*/ 7 h 22"/>
                <a:gd name="T10" fmla="*/ 3 w 22"/>
                <a:gd name="T11" fmla="*/ 7 h 22"/>
                <a:gd name="T12" fmla="*/ 1 w 22"/>
                <a:gd name="T13" fmla="*/ 8 h 22"/>
                <a:gd name="T14" fmla="*/ 1 w 22"/>
                <a:gd name="T15" fmla="*/ 6 h 22"/>
                <a:gd name="T16" fmla="*/ 2 w 22"/>
                <a:gd name="T17" fmla="*/ 6 h 22"/>
                <a:gd name="T18" fmla="*/ 3 w 22"/>
                <a:gd name="T19" fmla="*/ 6 h 22"/>
                <a:gd name="T20" fmla="*/ 10 w 22"/>
                <a:gd name="T21" fmla="*/ 6 h 22"/>
                <a:gd name="T22" fmla="*/ 10 w 22"/>
                <a:gd name="T23" fmla="*/ 2 h 22"/>
                <a:gd name="T24" fmla="*/ 10 w 22"/>
                <a:gd name="T25" fmla="*/ 1 h 22"/>
                <a:gd name="T26" fmla="*/ 10 w 22"/>
                <a:gd name="T27" fmla="*/ 1 h 22"/>
                <a:gd name="T28" fmla="*/ 10 w 22"/>
                <a:gd name="T29" fmla="*/ 0 h 22"/>
                <a:gd name="T30" fmla="*/ 12 w 22"/>
                <a:gd name="T31" fmla="*/ 0 h 22"/>
                <a:gd name="T32" fmla="*/ 12 w 22"/>
                <a:gd name="T33" fmla="*/ 1 h 22"/>
                <a:gd name="T34" fmla="*/ 12 w 22"/>
                <a:gd name="T35" fmla="*/ 1 h 22"/>
                <a:gd name="T36" fmla="*/ 12 w 22"/>
                <a:gd name="T37" fmla="*/ 2 h 22"/>
                <a:gd name="T38" fmla="*/ 11 w 22"/>
                <a:gd name="T39" fmla="*/ 2 h 22"/>
                <a:gd name="T40" fmla="*/ 11 w 22"/>
                <a:gd name="T41" fmla="*/ 6 h 22"/>
                <a:gd name="T42" fmla="*/ 18 w 22"/>
                <a:gd name="T43" fmla="*/ 6 h 22"/>
                <a:gd name="T44" fmla="*/ 19 w 22"/>
                <a:gd name="T45" fmla="*/ 6 h 22"/>
                <a:gd name="T46" fmla="*/ 20 w 22"/>
                <a:gd name="T47" fmla="*/ 6 h 22"/>
                <a:gd name="T48" fmla="*/ 20 w 22"/>
                <a:gd name="T49" fmla="*/ 8 h 22"/>
                <a:gd name="T50" fmla="*/ 18 w 22"/>
                <a:gd name="T51" fmla="*/ 7 h 22"/>
                <a:gd name="T52" fmla="*/ 12 w 22"/>
                <a:gd name="T53" fmla="*/ 7 h 22"/>
                <a:gd name="T54" fmla="*/ 13 w 22"/>
                <a:gd name="T55" fmla="*/ 10 h 22"/>
                <a:gd name="T56" fmla="*/ 15 w 22"/>
                <a:gd name="T57" fmla="*/ 12 h 22"/>
                <a:gd name="T58" fmla="*/ 17 w 22"/>
                <a:gd name="T59" fmla="*/ 15 h 22"/>
                <a:gd name="T60" fmla="*/ 20 w 22"/>
                <a:gd name="T61" fmla="*/ 17 h 22"/>
                <a:gd name="T62" fmla="*/ 22 w 22"/>
                <a:gd name="T63" fmla="*/ 18 h 22"/>
                <a:gd name="T64" fmla="*/ 20 w 22"/>
                <a:gd name="T65" fmla="*/ 19 h 22"/>
                <a:gd name="T66" fmla="*/ 20 w 22"/>
                <a:gd name="T67" fmla="*/ 19 h 22"/>
                <a:gd name="T68" fmla="*/ 16 w 22"/>
                <a:gd name="T69" fmla="*/ 16 h 22"/>
                <a:gd name="T70" fmla="*/ 14 w 22"/>
                <a:gd name="T71" fmla="*/ 12 h 22"/>
                <a:gd name="T72" fmla="*/ 11 w 22"/>
                <a:gd name="T73" fmla="*/ 9 h 22"/>
                <a:gd name="T74" fmla="*/ 11 w 22"/>
                <a:gd name="T75" fmla="*/ 20 h 22"/>
                <a:gd name="T76" fmla="*/ 12 w 22"/>
                <a:gd name="T77" fmla="*/ 21 h 22"/>
                <a:gd name="T78" fmla="*/ 12 w 22"/>
                <a:gd name="T79" fmla="*/ 21 h 22"/>
                <a:gd name="T80" fmla="*/ 12 w 22"/>
                <a:gd name="T81" fmla="*/ 22 h 22"/>
                <a:gd name="T82" fmla="*/ 10 w 22"/>
                <a:gd name="T83" fmla="*/ 22 h 22"/>
                <a:gd name="T84" fmla="*/ 10 w 22"/>
                <a:gd name="T85" fmla="*/ 21 h 22"/>
                <a:gd name="T86" fmla="*/ 10 w 22"/>
                <a:gd name="T87" fmla="*/ 20 h 22"/>
                <a:gd name="T88" fmla="*/ 10 w 22"/>
                <a:gd name="T89" fmla="*/ 9 h 22"/>
                <a:gd name="T90" fmla="*/ 9 w 22"/>
                <a:gd name="T91" fmla="*/ 11 h 22"/>
                <a:gd name="T92" fmla="*/ 7 w 22"/>
                <a:gd name="T93" fmla="*/ 13 h 22"/>
                <a:gd name="T94" fmla="*/ 6 w 22"/>
                <a:gd name="T95" fmla="*/ 15 h 22"/>
                <a:gd name="T96" fmla="*/ 4 w 22"/>
                <a:gd name="T97" fmla="*/ 17 h 22"/>
                <a:gd name="T98" fmla="*/ 3 w 22"/>
                <a:gd name="T99" fmla="*/ 19 h 22"/>
                <a:gd name="T100" fmla="*/ 2 w 22"/>
                <a:gd name="T101" fmla="*/ 19 h 22"/>
                <a:gd name="T102" fmla="*/ 2 w 22"/>
                <a:gd name="T103" fmla="*/ 20 h 22"/>
                <a:gd name="T104" fmla="*/ 1 w 22"/>
                <a:gd name="T105" fmla="*/ 19 h 22"/>
                <a:gd name="T106" fmla="*/ 0 w 22"/>
                <a:gd name="T10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22">
                  <a:moveTo>
                    <a:pt x="0" y="18"/>
                  </a:moveTo>
                  <a:cubicBezTo>
                    <a:pt x="1" y="18"/>
                    <a:pt x="2" y="17"/>
                    <a:pt x="3" y="16"/>
                  </a:cubicBez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7" y="11"/>
                    <a:pt x="8" y="10"/>
                  </a:cubicBezTo>
                  <a:cubicBezTo>
                    <a:pt x="8" y="10"/>
                    <a:pt x="8" y="9"/>
                    <a:pt x="9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4"/>
                    <a:pt x="17" y="15"/>
                  </a:cubicBezTo>
                  <a:cubicBezTo>
                    <a:pt x="18" y="16"/>
                    <a:pt x="19" y="16"/>
                    <a:pt x="20" y="17"/>
                  </a:cubicBezTo>
                  <a:cubicBezTo>
                    <a:pt x="20" y="17"/>
                    <a:pt x="21" y="18"/>
                    <a:pt x="22" y="18"/>
                  </a:cubicBezTo>
                  <a:cubicBezTo>
                    <a:pt x="21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8"/>
                    <a:pt x="17" y="17"/>
                    <a:pt x="16" y="16"/>
                  </a:cubicBezTo>
                  <a:cubicBezTo>
                    <a:pt x="15" y="15"/>
                    <a:pt x="14" y="14"/>
                    <a:pt x="14" y="12"/>
                  </a:cubicBezTo>
                  <a:cubicBezTo>
                    <a:pt x="13" y="11"/>
                    <a:pt x="12" y="10"/>
                    <a:pt x="11" y="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4"/>
                    <a:pt x="6" y="15"/>
                    <a:pt x="6" y="15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8"/>
                    <a:pt x="3" y="18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038"/>
            <p:cNvSpPr>
              <a:spLocks noEditPoints="1"/>
            </p:cNvSpPr>
            <p:nvPr/>
          </p:nvSpPr>
          <p:spPr bwMode="auto">
            <a:xfrm>
              <a:off x="2366" y="2590"/>
              <a:ext cx="30" cy="28"/>
            </a:xfrm>
            <a:custGeom>
              <a:avLst/>
              <a:gdLst>
                <a:gd name="T0" fmla="*/ 3 w 21"/>
                <a:gd name="T1" fmla="*/ 11 h 20"/>
                <a:gd name="T2" fmla="*/ 1 w 21"/>
                <a:gd name="T3" fmla="*/ 10 h 20"/>
                <a:gd name="T4" fmla="*/ 5 w 21"/>
                <a:gd name="T5" fmla="*/ 10 h 20"/>
                <a:gd name="T6" fmla="*/ 5 w 21"/>
                <a:gd name="T7" fmla="*/ 8 h 20"/>
                <a:gd name="T8" fmla="*/ 5 w 21"/>
                <a:gd name="T9" fmla="*/ 6 h 20"/>
                <a:gd name="T10" fmla="*/ 1 w 21"/>
                <a:gd name="T11" fmla="*/ 6 h 20"/>
                <a:gd name="T12" fmla="*/ 3 w 21"/>
                <a:gd name="T13" fmla="*/ 5 h 20"/>
                <a:gd name="T14" fmla="*/ 5 w 21"/>
                <a:gd name="T15" fmla="*/ 1 h 20"/>
                <a:gd name="T16" fmla="*/ 1 w 21"/>
                <a:gd name="T17" fmla="*/ 2 h 20"/>
                <a:gd name="T18" fmla="*/ 3 w 21"/>
                <a:gd name="T19" fmla="*/ 0 h 20"/>
                <a:gd name="T20" fmla="*/ 11 w 21"/>
                <a:gd name="T21" fmla="*/ 0 h 20"/>
                <a:gd name="T22" fmla="*/ 11 w 21"/>
                <a:gd name="T23" fmla="*/ 1 h 20"/>
                <a:gd name="T24" fmla="*/ 11 w 21"/>
                <a:gd name="T25" fmla="*/ 16 h 20"/>
                <a:gd name="T26" fmla="*/ 10 w 21"/>
                <a:gd name="T27" fmla="*/ 18 h 20"/>
                <a:gd name="T28" fmla="*/ 7 w 21"/>
                <a:gd name="T29" fmla="*/ 19 h 20"/>
                <a:gd name="T30" fmla="*/ 6 w 21"/>
                <a:gd name="T31" fmla="*/ 17 h 20"/>
                <a:gd name="T32" fmla="*/ 9 w 21"/>
                <a:gd name="T33" fmla="*/ 17 h 20"/>
                <a:gd name="T34" fmla="*/ 9 w 21"/>
                <a:gd name="T35" fmla="*/ 11 h 20"/>
                <a:gd name="T36" fmla="*/ 6 w 21"/>
                <a:gd name="T37" fmla="*/ 12 h 20"/>
                <a:gd name="T38" fmla="*/ 4 w 21"/>
                <a:gd name="T39" fmla="*/ 16 h 20"/>
                <a:gd name="T40" fmla="*/ 1 w 21"/>
                <a:gd name="T41" fmla="*/ 19 h 20"/>
                <a:gd name="T42" fmla="*/ 0 w 21"/>
                <a:gd name="T43" fmla="*/ 18 h 20"/>
                <a:gd name="T44" fmla="*/ 2 w 21"/>
                <a:gd name="T45" fmla="*/ 17 h 20"/>
                <a:gd name="T46" fmla="*/ 4 w 21"/>
                <a:gd name="T47" fmla="*/ 14 h 20"/>
                <a:gd name="T48" fmla="*/ 5 w 21"/>
                <a:gd name="T49" fmla="*/ 11 h 20"/>
                <a:gd name="T50" fmla="*/ 9 w 21"/>
                <a:gd name="T51" fmla="*/ 10 h 20"/>
                <a:gd name="T52" fmla="*/ 6 w 21"/>
                <a:gd name="T53" fmla="*/ 6 h 20"/>
                <a:gd name="T54" fmla="*/ 6 w 21"/>
                <a:gd name="T55" fmla="*/ 7 h 20"/>
                <a:gd name="T56" fmla="*/ 6 w 21"/>
                <a:gd name="T57" fmla="*/ 9 h 20"/>
                <a:gd name="T58" fmla="*/ 6 w 21"/>
                <a:gd name="T59" fmla="*/ 5 h 20"/>
                <a:gd name="T60" fmla="*/ 9 w 21"/>
                <a:gd name="T61" fmla="*/ 1 h 20"/>
                <a:gd name="T62" fmla="*/ 6 w 21"/>
                <a:gd name="T63" fmla="*/ 5 h 20"/>
                <a:gd name="T64" fmla="*/ 14 w 21"/>
                <a:gd name="T65" fmla="*/ 0 h 20"/>
                <a:gd name="T66" fmla="*/ 18 w 21"/>
                <a:gd name="T67" fmla="*/ 0 h 20"/>
                <a:gd name="T68" fmla="*/ 20 w 21"/>
                <a:gd name="T69" fmla="*/ 0 h 20"/>
                <a:gd name="T70" fmla="*/ 19 w 21"/>
                <a:gd name="T71" fmla="*/ 3 h 20"/>
                <a:gd name="T72" fmla="*/ 17 w 21"/>
                <a:gd name="T73" fmla="*/ 7 h 20"/>
                <a:gd name="T74" fmla="*/ 20 w 21"/>
                <a:gd name="T75" fmla="*/ 11 h 20"/>
                <a:gd name="T76" fmla="*/ 20 w 21"/>
                <a:gd name="T77" fmla="*/ 15 h 20"/>
                <a:gd name="T78" fmla="*/ 16 w 21"/>
                <a:gd name="T79" fmla="*/ 17 h 20"/>
                <a:gd name="T80" fmla="*/ 15 w 21"/>
                <a:gd name="T81" fmla="*/ 15 h 20"/>
                <a:gd name="T82" fmla="*/ 19 w 21"/>
                <a:gd name="T83" fmla="*/ 14 h 20"/>
                <a:gd name="T84" fmla="*/ 18 w 21"/>
                <a:gd name="T85" fmla="*/ 10 h 20"/>
                <a:gd name="T86" fmla="*/ 16 w 21"/>
                <a:gd name="T87" fmla="*/ 6 h 20"/>
                <a:gd name="T88" fmla="*/ 17 w 21"/>
                <a:gd name="T89" fmla="*/ 4 h 20"/>
                <a:gd name="T90" fmla="*/ 14 w 21"/>
                <a:gd name="T91" fmla="*/ 1 h 20"/>
                <a:gd name="T92" fmla="*/ 14 w 21"/>
                <a:gd name="T93" fmla="*/ 19 h 20"/>
                <a:gd name="T94" fmla="*/ 14 w 21"/>
                <a:gd name="T95" fmla="*/ 20 h 20"/>
                <a:gd name="T96" fmla="*/ 13 w 21"/>
                <a:gd name="T97" fmla="*/ 19 h 20"/>
                <a:gd name="T98" fmla="*/ 13 w 21"/>
                <a:gd name="T99" fmla="*/ 2 h 20"/>
                <a:gd name="T100" fmla="*/ 13 w 21"/>
                <a:gd name="T10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20">
                  <a:moveTo>
                    <a:pt x="5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0" y="18"/>
                    <a:pt x="10" y="18"/>
                  </a:cubicBezTo>
                  <a:cubicBezTo>
                    <a:pt x="10" y="18"/>
                    <a:pt x="10" y="18"/>
                    <a:pt x="9" y="19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5" y="14"/>
                    <a:pt x="5" y="15"/>
                    <a:pt x="4" y="16"/>
                  </a:cubicBezTo>
                  <a:cubicBezTo>
                    <a:pt x="4" y="17"/>
                    <a:pt x="4" y="17"/>
                    <a:pt x="3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3" y="15"/>
                    <a:pt x="4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6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20" y="10"/>
                    <a:pt x="20" y="10"/>
                    <a:pt x="20" y="11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1" y="14"/>
                    <a:pt x="20" y="15"/>
                    <a:pt x="20" y="15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8" y="16"/>
                    <a:pt x="17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4"/>
                    <a:pt x="20" y="13"/>
                    <a:pt x="19" y="12"/>
                  </a:cubicBezTo>
                  <a:cubicBezTo>
                    <a:pt x="19" y="11"/>
                    <a:pt x="19" y="11"/>
                    <a:pt x="18" y="10"/>
                  </a:cubicBezTo>
                  <a:cubicBezTo>
                    <a:pt x="18" y="10"/>
                    <a:pt x="17" y="9"/>
                    <a:pt x="15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3"/>
                    <a:pt x="18" y="2"/>
                    <a:pt x="18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039"/>
            <p:cNvSpPr>
              <a:spLocks noEditPoints="1"/>
            </p:cNvSpPr>
            <p:nvPr/>
          </p:nvSpPr>
          <p:spPr bwMode="auto">
            <a:xfrm>
              <a:off x="2403" y="2588"/>
              <a:ext cx="24" cy="30"/>
            </a:xfrm>
            <a:custGeom>
              <a:avLst/>
              <a:gdLst>
                <a:gd name="T0" fmla="*/ 0 w 17"/>
                <a:gd name="T1" fmla="*/ 21 h 21"/>
                <a:gd name="T2" fmla="*/ 0 w 17"/>
                <a:gd name="T3" fmla="*/ 19 h 21"/>
                <a:gd name="T4" fmla="*/ 0 w 17"/>
                <a:gd name="T5" fmla="*/ 6 h 21"/>
                <a:gd name="T6" fmla="*/ 0 w 17"/>
                <a:gd name="T7" fmla="*/ 5 h 21"/>
                <a:gd name="T8" fmla="*/ 5 w 17"/>
                <a:gd name="T9" fmla="*/ 5 h 21"/>
                <a:gd name="T10" fmla="*/ 5 w 17"/>
                <a:gd name="T11" fmla="*/ 1 h 21"/>
                <a:gd name="T12" fmla="*/ 5 w 17"/>
                <a:gd name="T13" fmla="*/ 0 h 21"/>
                <a:gd name="T14" fmla="*/ 7 w 17"/>
                <a:gd name="T15" fmla="*/ 0 h 21"/>
                <a:gd name="T16" fmla="*/ 6 w 17"/>
                <a:gd name="T17" fmla="*/ 1 h 21"/>
                <a:gd name="T18" fmla="*/ 6 w 17"/>
                <a:gd name="T19" fmla="*/ 2 h 21"/>
                <a:gd name="T20" fmla="*/ 10 w 17"/>
                <a:gd name="T21" fmla="*/ 5 h 21"/>
                <a:gd name="T22" fmla="*/ 10 w 17"/>
                <a:gd name="T23" fmla="*/ 1 h 21"/>
                <a:gd name="T24" fmla="*/ 10 w 17"/>
                <a:gd name="T25" fmla="*/ 0 h 21"/>
                <a:gd name="T26" fmla="*/ 12 w 17"/>
                <a:gd name="T27" fmla="*/ 0 h 21"/>
                <a:gd name="T28" fmla="*/ 11 w 17"/>
                <a:gd name="T29" fmla="*/ 1 h 21"/>
                <a:gd name="T30" fmla="*/ 11 w 17"/>
                <a:gd name="T31" fmla="*/ 2 h 21"/>
                <a:gd name="T32" fmla="*/ 15 w 17"/>
                <a:gd name="T33" fmla="*/ 5 h 21"/>
                <a:gd name="T34" fmla="*/ 17 w 17"/>
                <a:gd name="T35" fmla="*/ 6 h 21"/>
                <a:gd name="T36" fmla="*/ 17 w 17"/>
                <a:gd name="T37" fmla="*/ 7 h 21"/>
                <a:gd name="T38" fmla="*/ 17 w 17"/>
                <a:gd name="T39" fmla="*/ 20 h 21"/>
                <a:gd name="T40" fmla="*/ 17 w 17"/>
                <a:gd name="T41" fmla="*/ 21 h 21"/>
                <a:gd name="T42" fmla="*/ 15 w 17"/>
                <a:gd name="T43" fmla="*/ 21 h 21"/>
                <a:gd name="T44" fmla="*/ 15 w 17"/>
                <a:gd name="T45" fmla="*/ 20 h 21"/>
                <a:gd name="T46" fmla="*/ 1 w 17"/>
                <a:gd name="T47" fmla="*/ 20 h 21"/>
                <a:gd name="T48" fmla="*/ 1 w 17"/>
                <a:gd name="T49" fmla="*/ 21 h 21"/>
                <a:gd name="T50" fmla="*/ 1 w 17"/>
                <a:gd name="T51" fmla="*/ 21 h 21"/>
                <a:gd name="T52" fmla="*/ 1 w 17"/>
                <a:gd name="T53" fmla="*/ 19 h 21"/>
                <a:gd name="T54" fmla="*/ 5 w 17"/>
                <a:gd name="T55" fmla="*/ 13 h 21"/>
                <a:gd name="T56" fmla="*/ 1 w 17"/>
                <a:gd name="T57" fmla="*/ 19 h 21"/>
                <a:gd name="T58" fmla="*/ 5 w 17"/>
                <a:gd name="T59" fmla="*/ 11 h 21"/>
                <a:gd name="T60" fmla="*/ 1 w 17"/>
                <a:gd name="T61" fmla="*/ 6 h 21"/>
                <a:gd name="T62" fmla="*/ 6 w 17"/>
                <a:gd name="T63" fmla="*/ 19 h 21"/>
                <a:gd name="T64" fmla="*/ 10 w 17"/>
                <a:gd name="T65" fmla="*/ 13 h 21"/>
                <a:gd name="T66" fmla="*/ 6 w 17"/>
                <a:gd name="T67" fmla="*/ 19 h 21"/>
                <a:gd name="T68" fmla="*/ 10 w 17"/>
                <a:gd name="T69" fmla="*/ 11 h 21"/>
                <a:gd name="T70" fmla="*/ 6 w 17"/>
                <a:gd name="T71" fmla="*/ 6 h 21"/>
                <a:gd name="T72" fmla="*/ 11 w 17"/>
                <a:gd name="T73" fmla="*/ 19 h 21"/>
                <a:gd name="T74" fmla="*/ 15 w 17"/>
                <a:gd name="T75" fmla="*/ 13 h 21"/>
                <a:gd name="T76" fmla="*/ 11 w 17"/>
                <a:gd name="T77" fmla="*/ 19 h 21"/>
                <a:gd name="T78" fmla="*/ 15 w 17"/>
                <a:gd name="T79" fmla="*/ 11 h 21"/>
                <a:gd name="T80" fmla="*/ 11 w 17"/>
                <a:gd name="T8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1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1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6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6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11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1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040"/>
            <p:cNvSpPr>
              <a:spLocks noEditPoints="1"/>
            </p:cNvSpPr>
            <p:nvPr/>
          </p:nvSpPr>
          <p:spPr bwMode="auto">
            <a:xfrm>
              <a:off x="3180" y="1545"/>
              <a:ext cx="32" cy="31"/>
            </a:xfrm>
            <a:custGeom>
              <a:avLst/>
              <a:gdLst>
                <a:gd name="T0" fmla="*/ 4 w 22"/>
                <a:gd name="T1" fmla="*/ 10 h 22"/>
                <a:gd name="T2" fmla="*/ 7 w 22"/>
                <a:gd name="T3" fmla="*/ 9 h 22"/>
                <a:gd name="T4" fmla="*/ 3 w 22"/>
                <a:gd name="T5" fmla="*/ 9 h 22"/>
                <a:gd name="T6" fmla="*/ 0 w 22"/>
                <a:gd name="T7" fmla="*/ 10 h 22"/>
                <a:gd name="T8" fmla="*/ 4 w 22"/>
                <a:gd name="T9" fmla="*/ 5 h 22"/>
                <a:gd name="T10" fmla="*/ 6 w 22"/>
                <a:gd name="T11" fmla="*/ 5 h 22"/>
                <a:gd name="T12" fmla="*/ 9 w 22"/>
                <a:gd name="T13" fmla="*/ 6 h 22"/>
                <a:gd name="T14" fmla="*/ 7 w 22"/>
                <a:gd name="T15" fmla="*/ 11 h 22"/>
                <a:gd name="T16" fmla="*/ 9 w 22"/>
                <a:gd name="T17" fmla="*/ 14 h 22"/>
                <a:gd name="T18" fmla="*/ 8 w 22"/>
                <a:gd name="T19" fmla="*/ 14 h 22"/>
                <a:gd name="T20" fmla="*/ 9 w 22"/>
                <a:gd name="T21" fmla="*/ 15 h 22"/>
                <a:gd name="T22" fmla="*/ 9 w 22"/>
                <a:gd name="T23" fmla="*/ 20 h 22"/>
                <a:gd name="T24" fmla="*/ 8 w 22"/>
                <a:gd name="T25" fmla="*/ 20 h 22"/>
                <a:gd name="T26" fmla="*/ 4 w 22"/>
                <a:gd name="T27" fmla="*/ 20 h 22"/>
                <a:gd name="T28" fmla="*/ 3 w 22"/>
                <a:gd name="T29" fmla="*/ 21 h 22"/>
                <a:gd name="T30" fmla="*/ 3 w 22"/>
                <a:gd name="T31" fmla="*/ 20 h 22"/>
                <a:gd name="T32" fmla="*/ 3 w 22"/>
                <a:gd name="T33" fmla="*/ 15 h 22"/>
                <a:gd name="T34" fmla="*/ 0 w 22"/>
                <a:gd name="T35" fmla="*/ 14 h 22"/>
                <a:gd name="T36" fmla="*/ 5 w 22"/>
                <a:gd name="T37" fmla="*/ 12 h 22"/>
                <a:gd name="T38" fmla="*/ 8 w 22"/>
                <a:gd name="T39" fmla="*/ 19 h 22"/>
                <a:gd name="T40" fmla="*/ 4 w 22"/>
                <a:gd name="T41" fmla="*/ 19 h 22"/>
                <a:gd name="T42" fmla="*/ 6 w 22"/>
                <a:gd name="T43" fmla="*/ 3 h 22"/>
                <a:gd name="T44" fmla="*/ 5 w 22"/>
                <a:gd name="T45" fmla="*/ 0 h 22"/>
                <a:gd name="T46" fmla="*/ 10 w 22"/>
                <a:gd name="T47" fmla="*/ 3 h 22"/>
                <a:gd name="T48" fmla="*/ 11 w 22"/>
                <a:gd name="T49" fmla="*/ 4 h 22"/>
                <a:gd name="T50" fmla="*/ 11 w 22"/>
                <a:gd name="T51" fmla="*/ 6 h 22"/>
                <a:gd name="T52" fmla="*/ 10 w 22"/>
                <a:gd name="T53" fmla="*/ 6 h 22"/>
                <a:gd name="T54" fmla="*/ 10 w 22"/>
                <a:gd name="T55" fmla="*/ 4 h 22"/>
                <a:gd name="T56" fmla="*/ 2 w 22"/>
                <a:gd name="T57" fmla="*/ 6 h 22"/>
                <a:gd name="T58" fmla="*/ 1 w 22"/>
                <a:gd name="T59" fmla="*/ 6 h 22"/>
                <a:gd name="T60" fmla="*/ 1 w 22"/>
                <a:gd name="T61" fmla="*/ 5 h 22"/>
                <a:gd name="T62" fmla="*/ 1 w 22"/>
                <a:gd name="T63" fmla="*/ 3 h 22"/>
                <a:gd name="T64" fmla="*/ 12 w 22"/>
                <a:gd name="T65" fmla="*/ 20 h 22"/>
                <a:gd name="T66" fmla="*/ 15 w 22"/>
                <a:gd name="T67" fmla="*/ 14 h 22"/>
                <a:gd name="T68" fmla="*/ 15 w 22"/>
                <a:gd name="T69" fmla="*/ 9 h 22"/>
                <a:gd name="T70" fmla="*/ 17 w 22"/>
                <a:gd name="T71" fmla="*/ 8 h 22"/>
                <a:gd name="T72" fmla="*/ 17 w 22"/>
                <a:gd name="T73" fmla="*/ 10 h 22"/>
                <a:gd name="T74" fmla="*/ 15 w 22"/>
                <a:gd name="T75" fmla="*/ 18 h 22"/>
                <a:gd name="T76" fmla="*/ 10 w 22"/>
                <a:gd name="T77" fmla="*/ 22 h 22"/>
                <a:gd name="T78" fmla="*/ 19 w 22"/>
                <a:gd name="T79" fmla="*/ 16 h 22"/>
                <a:gd name="T80" fmla="*/ 19 w 22"/>
                <a:gd name="T81" fmla="*/ 7 h 22"/>
                <a:gd name="T82" fmla="*/ 13 w 22"/>
                <a:gd name="T83" fmla="*/ 16 h 22"/>
                <a:gd name="T84" fmla="*/ 12 w 22"/>
                <a:gd name="T85" fmla="*/ 17 h 22"/>
                <a:gd name="T86" fmla="*/ 12 w 22"/>
                <a:gd name="T87" fmla="*/ 15 h 22"/>
                <a:gd name="T88" fmla="*/ 12 w 22"/>
                <a:gd name="T89" fmla="*/ 6 h 22"/>
                <a:gd name="T90" fmla="*/ 14 w 22"/>
                <a:gd name="T91" fmla="*/ 6 h 22"/>
                <a:gd name="T92" fmla="*/ 13 w 22"/>
                <a:gd name="T93" fmla="*/ 3 h 22"/>
                <a:gd name="T94" fmla="*/ 13 w 22"/>
                <a:gd name="T95" fmla="*/ 2 h 22"/>
                <a:gd name="T96" fmla="*/ 21 w 22"/>
                <a:gd name="T97" fmla="*/ 3 h 22"/>
                <a:gd name="T98" fmla="*/ 16 w 22"/>
                <a:gd name="T99" fmla="*/ 4 h 22"/>
                <a:gd name="T100" fmla="*/ 19 w 22"/>
                <a:gd name="T101" fmla="*/ 6 h 22"/>
                <a:gd name="T102" fmla="*/ 20 w 22"/>
                <a:gd name="T103" fmla="*/ 6 h 22"/>
                <a:gd name="T104" fmla="*/ 20 w 22"/>
                <a:gd name="T105" fmla="*/ 16 h 22"/>
                <a:gd name="T106" fmla="*/ 19 w 22"/>
                <a:gd name="T107" fmla="*/ 17 h 22"/>
                <a:gd name="T108" fmla="*/ 22 w 22"/>
                <a:gd name="T109" fmla="*/ 21 h 22"/>
                <a:gd name="T110" fmla="*/ 16 w 22"/>
                <a:gd name="T1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22">
                  <a:moveTo>
                    <a:pt x="5" y="11"/>
                  </a:moveTo>
                  <a:cubicBezTo>
                    <a:pt x="5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10"/>
                    <a:pt x="2" y="10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2"/>
                    <a:pt x="10" y="13"/>
                    <a:pt x="11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3"/>
                    <a:pt x="4" y="14"/>
                    <a:pt x="3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6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4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lose/>
                  <a:moveTo>
                    <a:pt x="9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3"/>
                    <a:pt x="16" y="14"/>
                    <a:pt x="16" y="15"/>
                  </a:cubicBezTo>
                  <a:cubicBezTo>
                    <a:pt x="16" y="16"/>
                    <a:pt x="16" y="17"/>
                    <a:pt x="15" y="18"/>
                  </a:cubicBezTo>
                  <a:cubicBezTo>
                    <a:pt x="14" y="19"/>
                    <a:pt x="14" y="20"/>
                    <a:pt x="12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1"/>
                    <a:pt x="9" y="21"/>
                  </a:cubicBezTo>
                  <a:close/>
                  <a:moveTo>
                    <a:pt x="19" y="17"/>
                  </a:move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lose/>
                  <a:moveTo>
                    <a:pt x="17" y="17"/>
                  </a:moveTo>
                  <a:cubicBezTo>
                    <a:pt x="18" y="18"/>
                    <a:pt x="19" y="19"/>
                    <a:pt x="19" y="19"/>
                  </a:cubicBezTo>
                  <a:cubicBezTo>
                    <a:pt x="20" y="20"/>
                    <a:pt x="21" y="20"/>
                    <a:pt x="22" y="21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0" y="22"/>
                    <a:pt x="20" y="21"/>
                    <a:pt x="19" y="20"/>
                  </a:cubicBezTo>
                  <a:cubicBezTo>
                    <a:pt x="18" y="19"/>
                    <a:pt x="17" y="19"/>
                    <a:pt x="16" y="18"/>
                  </a:cubicBezTo>
                  <a:cubicBezTo>
                    <a:pt x="16" y="18"/>
                    <a:pt x="17" y="18"/>
                    <a:pt x="1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041"/>
            <p:cNvSpPr>
              <a:spLocks noEditPoints="1"/>
            </p:cNvSpPr>
            <p:nvPr/>
          </p:nvSpPr>
          <p:spPr bwMode="auto">
            <a:xfrm>
              <a:off x="3214" y="1545"/>
              <a:ext cx="32" cy="31"/>
            </a:xfrm>
            <a:custGeom>
              <a:avLst/>
              <a:gdLst>
                <a:gd name="T0" fmla="*/ 0 w 22"/>
                <a:gd name="T1" fmla="*/ 8 h 22"/>
                <a:gd name="T2" fmla="*/ 1 w 22"/>
                <a:gd name="T3" fmla="*/ 7 h 22"/>
                <a:gd name="T4" fmla="*/ 5 w 22"/>
                <a:gd name="T5" fmla="*/ 10 h 22"/>
                <a:gd name="T6" fmla="*/ 2 w 22"/>
                <a:gd name="T7" fmla="*/ 10 h 22"/>
                <a:gd name="T8" fmla="*/ 0 w 22"/>
                <a:gd name="T9" fmla="*/ 21 h 22"/>
                <a:gd name="T10" fmla="*/ 3 w 22"/>
                <a:gd name="T11" fmla="*/ 16 h 22"/>
                <a:gd name="T12" fmla="*/ 5 w 22"/>
                <a:gd name="T13" fmla="*/ 13 h 22"/>
                <a:gd name="T14" fmla="*/ 6 w 22"/>
                <a:gd name="T15" fmla="*/ 14 h 22"/>
                <a:gd name="T16" fmla="*/ 5 w 22"/>
                <a:gd name="T17" fmla="*/ 17 h 22"/>
                <a:gd name="T18" fmla="*/ 2 w 22"/>
                <a:gd name="T19" fmla="*/ 22 h 22"/>
                <a:gd name="T20" fmla="*/ 0 w 22"/>
                <a:gd name="T21" fmla="*/ 21 h 22"/>
                <a:gd name="T22" fmla="*/ 2 w 22"/>
                <a:gd name="T23" fmla="*/ 2 h 22"/>
                <a:gd name="T24" fmla="*/ 7 w 22"/>
                <a:gd name="T25" fmla="*/ 4 h 22"/>
                <a:gd name="T26" fmla="*/ 6 w 22"/>
                <a:gd name="T27" fmla="*/ 6 h 22"/>
                <a:gd name="T28" fmla="*/ 2 w 22"/>
                <a:gd name="T29" fmla="*/ 2 h 22"/>
                <a:gd name="T30" fmla="*/ 11 w 22"/>
                <a:gd name="T31" fmla="*/ 8 h 22"/>
                <a:gd name="T32" fmla="*/ 10 w 22"/>
                <a:gd name="T33" fmla="*/ 6 h 22"/>
                <a:gd name="T34" fmla="*/ 10 w 22"/>
                <a:gd name="T35" fmla="*/ 6 h 22"/>
                <a:gd name="T36" fmla="*/ 12 w 22"/>
                <a:gd name="T37" fmla="*/ 7 h 22"/>
                <a:gd name="T38" fmla="*/ 15 w 22"/>
                <a:gd name="T39" fmla="*/ 7 h 22"/>
                <a:gd name="T40" fmla="*/ 9 w 22"/>
                <a:gd name="T41" fmla="*/ 5 h 22"/>
                <a:gd name="T42" fmla="*/ 7 w 22"/>
                <a:gd name="T43" fmla="*/ 4 h 22"/>
                <a:gd name="T44" fmla="*/ 14 w 22"/>
                <a:gd name="T45" fmla="*/ 4 h 22"/>
                <a:gd name="T46" fmla="*/ 11 w 22"/>
                <a:gd name="T47" fmla="*/ 1 h 22"/>
                <a:gd name="T48" fmla="*/ 12 w 22"/>
                <a:gd name="T49" fmla="*/ 0 h 22"/>
                <a:gd name="T50" fmla="*/ 15 w 22"/>
                <a:gd name="T51" fmla="*/ 3 h 22"/>
                <a:gd name="T52" fmla="*/ 19 w 22"/>
                <a:gd name="T53" fmla="*/ 4 h 22"/>
                <a:gd name="T54" fmla="*/ 21 w 22"/>
                <a:gd name="T55" fmla="*/ 5 h 22"/>
                <a:gd name="T56" fmla="*/ 18 w 22"/>
                <a:gd name="T57" fmla="*/ 5 h 22"/>
                <a:gd name="T58" fmla="*/ 15 w 22"/>
                <a:gd name="T59" fmla="*/ 9 h 22"/>
                <a:gd name="T60" fmla="*/ 22 w 22"/>
                <a:gd name="T61" fmla="*/ 11 h 22"/>
                <a:gd name="T62" fmla="*/ 21 w 22"/>
                <a:gd name="T63" fmla="*/ 13 h 22"/>
                <a:gd name="T64" fmla="*/ 14 w 22"/>
                <a:gd name="T65" fmla="*/ 10 h 22"/>
                <a:gd name="T66" fmla="*/ 7 w 22"/>
                <a:gd name="T67" fmla="*/ 13 h 22"/>
                <a:gd name="T68" fmla="*/ 6 w 22"/>
                <a:gd name="T69" fmla="*/ 12 h 22"/>
                <a:gd name="T70" fmla="*/ 13 w 22"/>
                <a:gd name="T71" fmla="*/ 9 h 22"/>
                <a:gd name="T72" fmla="*/ 8 w 22"/>
                <a:gd name="T73" fmla="*/ 20 h 22"/>
                <a:gd name="T74" fmla="*/ 10 w 22"/>
                <a:gd name="T75" fmla="*/ 16 h 22"/>
                <a:gd name="T76" fmla="*/ 11 w 22"/>
                <a:gd name="T77" fmla="*/ 14 h 22"/>
                <a:gd name="T78" fmla="*/ 11 w 22"/>
                <a:gd name="T79" fmla="*/ 13 h 22"/>
                <a:gd name="T80" fmla="*/ 13 w 22"/>
                <a:gd name="T81" fmla="*/ 13 h 22"/>
                <a:gd name="T82" fmla="*/ 12 w 22"/>
                <a:gd name="T83" fmla="*/ 13 h 22"/>
                <a:gd name="T84" fmla="*/ 12 w 22"/>
                <a:gd name="T85" fmla="*/ 14 h 22"/>
                <a:gd name="T86" fmla="*/ 12 w 22"/>
                <a:gd name="T87" fmla="*/ 16 h 22"/>
                <a:gd name="T88" fmla="*/ 8 w 22"/>
                <a:gd name="T89" fmla="*/ 22 h 22"/>
                <a:gd name="T90" fmla="*/ 6 w 22"/>
                <a:gd name="T91" fmla="*/ 21 h 22"/>
                <a:gd name="T92" fmla="*/ 18 w 22"/>
                <a:gd name="T93" fmla="*/ 12 h 22"/>
                <a:gd name="T94" fmla="*/ 18 w 22"/>
                <a:gd name="T95" fmla="*/ 13 h 22"/>
                <a:gd name="T96" fmla="*/ 18 w 22"/>
                <a:gd name="T97" fmla="*/ 13 h 22"/>
                <a:gd name="T98" fmla="*/ 18 w 22"/>
                <a:gd name="T99" fmla="*/ 14 h 22"/>
                <a:gd name="T100" fmla="*/ 18 w 22"/>
                <a:gd name="T101" fmla="*/ 21 h 22"/>
                <a:gd name="T102" fmla="*/ 18 w 22"/>
                <a:gd name="T103" fmla="*/ 22 h 22"/>
                <a:gd name="T104" fmla="*/ 16 w 22"/>
                <a:gd name="T105" fmla="*/ 21 h 22"/>
                <a:gd name="T106" fmla="*/ 16 w 22"/>
                <a:gd name="T107" fmla="*/ 20 h 22"/>
                <a:gd name="T108" fmla="*/ 16 w 22"/>
                <a:gd name="T109" fmla="*/ 13 h 22"/>
                <a:gd name="T110" fmla="*/ 16 w 22"/>
                <a:gd name="T11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22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9"/>
                    <a:pt x="4" y="9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3" y="11"/>
                    <a:pt x="3" y="10"/>
                    <a:pt x="2" y="10"/>
                  </a:cubicBezTo>
                  <a:cubicBezTo>
                    <a:pt x="2" y="10"/>
                    <a:pt x="1" y="9"/>
                    <a:pt x="0" y="8"/>
                  </a:cubicBezTo>
                  <a:close/>
                  <a:moveTo>
                    <a:pt x="0" y="21"/>
                  </a:moveTo>
                  <a:cubicBezTo>
                    <a:pt x="1" y="20"/>
                    <a:pt x="1" y="19"/>
                    <a:pt x="2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5" y="16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21"/>
                    <a:pt x="2" y="22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5" y="3"/>
                    <a:pt x="6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4"/>
                    <a:pt x="3" y="3"/>
                    <a:pt x="2" y="2"/>
                  </a:cubicBezTo>
                  <a:close/>
                  <a:moveTo>
                    <a:pt x="13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7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3" y="8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6" y="10"/>
                    <a:pt x="17" y="10"/>
                    <a:pt x="19" y="10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2"/>
                    <a:pt x="18" y="12"/>
                    <a:pt x="17" y="11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6" y="12"/>
                    <a:pt x="7" y="12"/>
                    <a:pt x="9" y="11"/>
                  </a:cubicBezTo>
                  <a:cubicBezTo>
                    <a:pt x="10" y="11"/>
                    <a:pt x="11" y="10"/>
                    <a:pt x="13" y="9"/>
                  </a:cubicBezTo>
                  <a:close/>
                  <a:moveTo>
                    <a:pt x="6" y="21"/>
                  </a:move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19"/>
                    <a:pt x="10" y="18"/>
                  </a:cubicBezTo>
                  <a:cubicBezTo>
                    <a:pt x="10" y="18"/>
                    <a:pt x="10" y="17"/>
                    <a:pt x="10" y="16"/>
                  </a:cubicBezTo>
                  <a:cubicBezTo>
                    <a:pt x="10" y="16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7"/>
                    <a:pt x="11" y="18"/>
                    <a:pt x="11" y="19"/>
                  </a:cubicBezTo>
                  <a:cubicBezTo>
                    <a:pt x="11" y="20"/>
                    <a:pt x="10" y="21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7" y="22"/>
                    <a:pt x="6" y="21"/>
                  </a:cubicBezTo>
                  <a:close/>
                  <a:moveTo>
                    <a:pt x="16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042"/>
            <p:cNvSpPr>
              <a:spLocks noEditPoints="1"/>
            </p:cNvSpPr>
            <p:nvPr/>
          </p:nvSpPr>
          <p:spPr bwMode="auto">
            <a:xfrm>
              <a:off x="3248" y="1545"/>
              <a:ext cx="30" cy="31"/>
            </a:xfrm>
            <a:custGeom>
              <a:avLst/>
              <a:gdLst>
                <a:gd name="T0" fmla="*/ 6 w 21"/>
                <a:gd name="T1" fmla="*/ 1 h 22"/>
                <a:gd name="T2" fmla="*/ 6 w 21"/>
                <a:gd name="T3" fmla="*/ 2 h 22"/>
                <a:gd name="T4" fmla="*/ 4 w 21"/>
                <a:gd name="T5" fmla="*/ 3 h 22"/>
                <a:gd name="T6" fmla="*/ 2 w 21"/>
                <a:gd name="T7" fmla="*/ 8 h 22"/>
                <a:gd name="T8" fmla="*/ 6 w 21"/>
                <a:gd name="T9" fmla="*/ 5 h 22"/>
                <a:gd name="T10" fmla="*/ 8 w 21"/>
                <a:gd name="T11" fmla="*/ 5 h 22"/>
                <a:gd name="T12" fmla="*/ 8 w 21"/>
                <a:gd name="T13" fmla="*/ 5 h 22"/>
                <a:gd name="T14" fmla="*/ 7 w 21"/>
                <a:gd name="T15" fmla="*/ 6 h 22"/>
                <a:gd name="T16" fmla="*/ 5 w 21"/>
                <a:gd name="T17" fmla="*/ 11 h 22"/>
                <a:gd name="T18" fmla="*/ 8 w 21"/>
                <a:gd name="T19" fmla="*/ 13 h 22"/>
                <a:gd name="T20" fmla="*/ 8 w 21"/>
                <a:gd name="T21" fmla="*/ 14 h 22"/>
                <a:gd name="T22" fmla="*/ 1 w 21"/>
                <a:gd name="T23" fmla="*/ 15 h 22"/>
                <a:gd name="T24" fmla="*/ 1 w 21"/>
                <a:gd name="T25" fmla="*/ 14 h 22"/>
                <a:gd name="T26" fmla="*/ 3 w 21"/>
                <a:gd name="T27" fmla="*/ 11 h 22"/>
                <a:gd name="T28" fmla="*/ 3 w 21"/>
                <a:gd name="T29" fmla="*/ 9 h 22"/>
                <a:gd name="T30" fmla="*/ 1 w 21"/>
                <a:gd name="T31" fmla="*/ 9 h 22"/>
                <a:gd name="T32" fmla="*/ 0 w 21"/>
                <a:gd name="T33" fmla="*/ 8 h 22"/>
                <a:gd name="T34" fmla="*/ 1 w 21"/>
                <a:gd name="T35" fmla="*/ 7 h 22"/>
                <a:gd name="T36" fmla="*/ 2 w 21"/>
                <a:gd name="T37" fmla="*/ 5 h 22"/>
                <a:gd name="T38" fmla="*/ 4 w 21"/>
                <a:gd name="T39" fmla="*/ 1 h 22"/>
                <a:gd name="T40" fmla="*/ 1 w 21"/>
                <a:gd name="T41" fmla="*/ 21 h 22"/>
                <a:gd name="T42" fmla="*/ 0 w 21"/>
                <a:gd name="T43" fmla="*/ 19 h 22"/>
                <a:gd name="T44" fmla="*/ 8 w 21"/>
                <a:gd name="T45" fmla="*/ 17 h 22"/>
                <a:gd name="T46" fmla="*/ 8 w 21"/>
                <a:gd name="T47" fmla="*/ 19 h 22"/>
                <a:gd name="T48" fmla="*/ 1 w 21"/>
                <a:gd name="T49" fmla="*/ 21 h 22"/>
                <a:gd name="T50" fmla="*/ 12 w 21"/>
                <a:gd name="T51" fmla="*/ 6 h 22"/>
                <a:gd name="T52" fmla="*/ 15 w 21"/>
                <a:gd name="T53" fmla="*/ 5 h 22"/>
                <a:gd name="T54" fmla="*/ 15 w 21"/>
                <a:gd name="T55" fmla="*/ 2 h 22"/>
                <a:gd name="T56" fmla="*/ 16 w 21"/>
                <a:gd name="T57" fmla="*/ 1 h 22"/>
                <a:gd name="T58" fmla="*/ 16 w 21"/>
                <a:gd name="T59" fmla="*/ 1 h 22"/>
                <a:gd name="T60" fmla="*/ 16 w 21"/>
                <a:gd name="T61" fmla="*/ 2 h 22"/>
                <a:gd name="T62" fmla="*/ 16 w 21"/>
                <a:gd name="T63" fmla="*/ 5 h 22"/>
                <a:gd name="T64" fmla="*/ 19 w 21"/>
                <a:gd name="T65" fmla="*/ 6 h 22"/>
                <a:gd name="T66" fmla="*/ 21 w 21"/>
                <a:gd name="T67" fmla="*/ 6 h 22"/>
                <a:gd name="T68" fmla="*/ 21 w 21"/>
                <a:gd name="T69" fmla="*/ 8 h 22"/>
                <a:gd name="T70" fmla="*/ 21 w 21"/>
                <a:gd name="T71" fmla="*/ 21 h 22"/>
                <a:gd name="T72" fmla="*/ 17 w 21"/>
                <a:gd name="T73" fmla="*/ 22 h 22"/>
                <a:gd name="T74" fmla="*/ 17 w 21"/>
                <a:gd name="T75" fmla="*/ 20 h 22"/>
                <a:gd name="T76" fmla="*/ 19 w 21"/>
                <a:gd name="T77" fmla="*/ 20 h 22"/>
                <a:gd name="T78" fmla="*/ 19 w 21"/>
                <a:gd name="T79" fmla="*/ 7 h 22"/>
                <a:gd name="T80" fmla="*/ 16 w 21"/>
                <a:gd name="T81" fmla="*/ 7 h 22"/>
                <a:gd name="T82" fmla="*/ 16 w 21"/>
                <a:gd name="T83" fmla="*/ 9 h 22"/>
                <a:gd name="T84" fmla="*/ 18 w 21"/>
                <a:gd name="T85" fmla="*/ 12 h 22"/>
                <a:gd name="T86" fmla="*/ 18 w 21"/>
                <a:gd name="T87" fmla="*/ 15 h 22"/>
                <a:gd name="T88" fmla="*/ 17 w 21"/>
                <a:gd name="T89" fmla="*/ 13 h 22"/>
                <a:gd name="T90" fmla="*/ 14 w 21"/>
                <a:gd name="T91" fmla="*/ 14 h 22"/>
                <a:gd name="T92" fmla="*/ 11 w 21"/>
                <a:gd name="T93" fmla="*/ 15 h 22"/>
                <a:gd name="T94" fmla="*/ 11 w 21"/>
                <a:gd name="T95" fmla="*/ 20 h 22"/>
                <a:gd name="T96" fmla="*/ 11 w 21"/>
                <a:gd name="T97" fmla="*/ 21 h 22"/>
                <a:gd name="T98" fmla="*/ 10 w 21"/>
                <a:gd name="T99" fmla="*/ 22 h 22"/>
                <a:gd name="T100" fmla="*/ 10 w 21"/>
                <a:gd name="T101" fmla="*/ 21 h 22"/>
                <a:gd name="T102" fmla="*/ 10 w 21"/>
                <a:gd name="T103" fmla="*/ 8 h 22"/>
                <a:gd name="T104" fmla="*/ 10 w 21"/>
                <a:gd name="T105" fmla="*/ 6 h 22"/>
                <a:gd name="T106" fmla="*/ 11 w 21"/>
                <a:gd name="T107" fmla="*/ 15 h 22"/>
                <a:gd name="T108" fmla="*/ 13 w 21"/>
                <a:gd name="T109" fmla="*/ 13 h 22"/>
                <a:gd name="T110" fmla="*/ 14 w 21"/>
                <a:gd name="T111" fmla="*/ 9 h 22"/>
                <a:gd name="T112" fmla="*/ 15 w 21"/>
                <a:gd name="T113" fmla="*/ 7 h 22"/>
                <a:gd name="T114" fmla="*/ 11 w 21"/>
                <a:gd name="T11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22">
                  <a:moveTo>
                    <a:pt x="4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3" y="14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4" y="10"/>
                    <a:pt x="4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lose/>
                  <a:moveTo>
                    <a:pt x="1" y="21"/>
                  </a:move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0" y="20"/>
                    <a:pt x="0" y="19"/>
                  </a:cubicBezTo>
                  <a:cubicBezTo>
                    <a:pt x="1" y="19"/>
                    <a:pt x="3" y="19"/>
                    <a:pt x="4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4" y="20"/>
                    <a:pt x="2" y="20"/>
                    <a:pt x="1" y="21"/>
                  </a:cubicBezTo>
                  <a:close/>
                  <a:moveTo>
                    <a:pt x="10" y="5"/>
                  </a:moveTo>
                  <a:cubicBezTo>
                    <a:pt x="10" y="6"/>
                    <a:pt x="11" y="6"/>
                    <a:pt x="12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19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6" y="13"/>
                    <a:pt x="16" y="12"/>
                    <a:pt x="15" y="11"/>
                  </a:cubicBezTo>
                  <a:cubicBezTo>
                    <a:pt x="15" y="12"/>
                    <a:pt x="14" y="13"/>
                    <a:pt x="14" y="14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1" y="15"/>
                  </a:move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043"/>
            <p:cNvSpPr>
              <a:spLocks noEditPoints="1"/>
            </p:cNvSpPr>
            <p:nvPr/>
          </p:nvSpPr>
          <p:spPr bwMode="auto">
            <a:xfrm>
              <a:off x="3282" y="1545"/>
              <a:ext cx="30" cy="31"/>
            </a:xfrm>
            <a:custGeom>
              <a:avLst/>
              <a:gdLst>
                <a:gd name="T0" fmla="*/ 10 w 21"/>
                <a:gd name="T1" fmla="*/ 4 h 22"/>
                <a:gd name="T2" fmla="*/ 12 w 21"/>
                <a:gd name="T3" fmla="*/ 0 h 22"/>
                <a:gd name="T4" fmla="*/ 13 w 21"/>
                <a:gd name="T5" fmla="*/ 1 h 22"/>
                <a:gd name="T6" fmla="*/ 12 w 21"/>
                <a:gd name="T7" fmla="*/ 3 h 22"/>
                <a:gd name="T8" fmla="*/ 21 w 21"/>
                <a:gd name="T9" fmla="*/ 3 h 22"/>
                <a:gd name="T10" fmla="*/ 20 w 21"/>
                <a:gd name="T11" fmla="*/ 4 h 22"/>
                <a:gd name="T12" fmla="*/ 11 w 21"/>
                <a:gd name="T13" fmla="*/ 5 h 22"/>
                <a:gd name="T14" fmla="*/ 11 w 21"/>
                <a:gd name="T15" fmla="*/ 7 h 22"/>
                <a:gd name="T16" fmla="*/ 11 w 21"/>
                <a:gd name="T17" fmla="*/ 5 h 22"/>
                <a:gd name="T18" fmla="*/ 13 w 21"/>
                <a:gd name="T19" fmla="*/ 5 h 22"/>
                <a:gd name="T20" fmla="*/ 13 w 21"/>
                <a:gd name="T21" fmla="*/ 7 h 22"/>
                <a:gd name="T22" fmla="*/ 17 w 21"/>
                <a:gd name="T23" fmla="*/ 7 h 22"/>
                <a:gd name="T24" fmla="*/ 17 w 21"/>
                <a:gd name="T25" fmla="*/ 5 h 22"/>
                <a:gd name="T26" fmla="*/ 19 w 21"/>
                <a:gd name="T27" fmla="*/ 5 h 22"/>
                <a:gd name="T28" fmla="*/ 19 w 21"/>
                <a:gd name="T29" fmla="*/ 7 h 22"/>
                <a:gd name="T30" fmla="*/ 21 w 21"/>
                <a:gd name="T31" fmla="*/ 8 h 22"/>
                <a:gd name="T32" fmla="*/ 20 w 21"/>
                <a:gd name="T33" fmla="*/ 8 h 22"/>
                <a:gd name="T34" fmla="*/ 20 w 21"/>
                <a:gd name="T35" fmla="*/ 16 h 22"/>
                <a:gd name="T36" fmla="*/ 21 w 21"/>
                <a:gd name="T37" fmla="*/ 16 h 22"/>
                <a:gd name="T38" fmla="*/ 20 w 21"/>
                <a:gd name="T39" fmla="*/ 17 h 22"/>
                <a:gd name="T40" fmla="*/ 9 w 21"/>
                <a:gd name="T41" fmla="*/ 16 h 22"/>
                <a:gd name="T42" fmla="*/ 11 w 21"/>
                <a:gd name="T43" fmla="*/ 8 h 22"/>
                <a:gd name="T44" fmla="*/ 8 w 21"/>
                <a:gd name="T45" fmla="*/ 7 h 22"/>
                <a:gd name="T46" fmla="*/ 7 w 21"/>
                <a:gd name="T47" fmla="*/ 6 h 22"/>
                <a:gd name="T48" fmla="*/ 7 w 21"/>
                <a:gd name="T49" fmla="*/ 10 h 22"/>
                <a:gd name="T50" fmla="*/ 8 w 21"/>
                <a:gd name="T51" fmla="*/ 11 h 22"/>
                <a:gd name="T52" fmla="*/ 8 w 21"/>
                <a:gd name="T53" fmla="*/ 19 h 22"/>
                <a:gd name="T54" fmla="*/ 4 w 21"/>
                <a:gd name="T55" fmla="*/ 21 h 22"/>
                <a:gd name="T56" fmla="*/ 6 w 21"/>
                <a:gd name="T57" fmla="*/ 19 h 22"/>
                <a:gd name="T58" fmla="*/ 7 w 21"/>
                <a:gd name="T59" fmla="*/ 17 h 22"/>
                <a:gd name="T60" fmla="*/ 7 w 21"/>
                <a:gd name="T61" fmla="*/ 11 h 22"/>
                <a:gd name="T62" fmla="*/ 4 w 21"/>
                <a:gd name="T63" fmla="*/ 15 h 22"/>
                <a:gd name="T64" fmla="*/ 1 w 21"/>
                <a:gd name="T65" fmla="*/ 21 h 22"/>
                <a:gd name="T66" fmla="*/ 1 w 21"/>
                <a:gd name="T67" fmla="*/ 18 h 22"/>
                <a:gd name="T68" fmla="*/ 3 w 21"/>
                <a:gd name="T69" fmla="*/ 10 h 22"/>
                <a:gd name="T70" fmla="*/ 2 w 21"/>
                <a:gd name="T71" fmla="*/ 6 h 22"/>
                <a:gd name="T72" fmla="*/ 2 w 21"/>
                <a:gd name="T73" fmla="*/ 5 h 22"/>
                <a:gd name="T74" fmla="*/ 17 w 21"/>
                <a:gd name="T75" fmla="*/ 16 h 22"/>
                <a:gd name="T76" fmla="*/ 13 w 21"/>
                <a:gd name="T77" fmla="*/ 16 h 22"/>
                <a:gd name="T78" fmla="*/ 17 w 21"/>
                <a:gd name="T79" fmla="*/ 11 h 22"/>
                <a:gd name="T80" fmla="*/ 17 w 21"/>
                <a:gd name="T81" fmla="*/ 13 h 22"/>
                <a:gd name="T82" fmla="*/ 13 w 21"/>
                <a:gd name="T83" fmla="*/ 8 h 22"/>
                <a:gd name="T84" fmla="*/ 3 w 21"/>
                <a:gd name="T85" fmla="*/ 1 h 22"/>
                <a:gd name="T86" fmla="*/ 5 w 21"/>
                <a:gd name="T87" fmla="*/ 2 h 22"/>
                <a:gd name="T88" fmla="*/ 6 w 21"/>
                <a:gd name="T89" fmla="*/ 4 h 22"/>
                <a:gd name="T90" fmla="*/ 3 w 21"/>
                <a:gd name="T91" fmla="*/ 1 h 22"/>
                <a:gd name="T92" fmla="*/ 14 w 21"/>
                <a:gd name="T93" fmla="*/ 18 h 22"/>
                <a:gd name="T94" fmla="*/ 12 w 21"/>
                <a:gd name="T95" fmla="*/ 20 h 22"/>
                <a:gd name="T96" fmla="*/ 8 w 21"/>
                <a:gd name="T97" fmla="*/ 21 h 22"/>
                <a:gd name="T98" fmla="*/ 13 w 21"/>
                <a:gd name="T99" fmla="*/ 17 h 22"/>
                <a:gd name="T100" fmla="*/ 21 w 21"/>
                <a:gd name="T101" fmla="*/ 21 h 22"/>
                <a:gd name="T102" fmla="*/ 18 w 21"/>
                <a:gd name="T10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" h="22">
                  <a:moveTo>
                    <a:pt x="9" y="5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0" y="4"/>
                    <a:pt x="11" y="3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2"/>
                    <a:pt x="8" y="12"/>
                    <a:pt x="8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7"/>
                    <a:pt x="8" y="18"/>
                    <a:pt x="8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1"/>
                    <a:pt x="6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2" y="20"/>
                    <a:pt x="2" y="20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2" y="18"/>
                    <a:pt x="2" y="17"/>
                    <a:pt x="2" y="16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3" y="13"/>
                    <a:pt x="3" y="12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9" y="5"/>
                  </a:cubicBezTo>
                  <a:close/>
                  <a:moveTo>
                    <a:pt x="17" y="16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3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0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3" y="1"/>
                  </a:moveTo>
                  <a:cubicBezTo>
                    <a:pt x="3" y="1"/>
                    <a:pt x="4" y="1"/>
                    <a:pt x="4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13" y="17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2" y="20"/>
                  </a:cubicBezTo>
                  <a:cubicBezTo>
                    <a:pt x="11" y="21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9" y="21"/>
                    <a:pt x="10" y="20"/>
                    <a:pt x="10" y="20"/>
                  </a:cubicBezTo>
                  <a:cubicBezTo>
                    <a:pt x="11" y="19"/>
                    <a:pt x="12" y="18"/>
                    <a:pt x="13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7" y="17"/>
                  </a:cubicBezTo>
                  <a:cubicBezTo>
                    <a:pt x="18" y="18"/>
                    <a:pt x="19" y="19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0"/>
                  </a:cubicBezTo>
                  <a:cubicBezTo>
                    <a:pt x="17" y="20"/>
                    <a:pt x="17" y="19"/>
                    <a:pt x="1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044"/>
            <p:cNvSpPr>
              <a:spLocks noEditPoints="1"/>
            </p:cNvSpPr>
            <p:nvPr/>
          </p:nvSpPr>
          <p:spPr bwMode="auto">
            <a:xfrm>
              <a:off x="2984" y="2030"/>
              <a:ext cx="31" cy="32"/>
            </a:xfrm>
            <a:custGeom>
              <a:avLst/>
              <a:gdLst>
                <a:gd name="T0" fmla="*/ 3 w 22"/>
                <a:gd name="T1" fmla="*/ 9 h 22"/>
                <a:gd name="T2" fmla="*/ 7 w 22"/>
                <a:gd name="T3" fmla="*/ 7 h 22"/>
                <a:gd name="T4" fmla="*/ 6 w 22"/>
                <a:gd name="T5" fmla="*/ 8 h 22"/>
                <a:gd name="T6" fmla="*/ 5 w 22"/>
                <a:gd name="T7" fmla="*/ 21 h 22"/>
                <a:gd name="T8" fmla="*/ 3 w 22"/>
                <a:gd name="T9" fmla="*/ 22 h 22"/>
                <a:gd name="T10" fmla="*/ 3 w 22"/>
                <a:gd name="T11" fmla="*/ 20 h 22"/>
                <a:gd name="T12" fmla="*/ 2 w 22"/>
                <a:gd name="T13" fmla="*/ 13 h 22"/>
                <a:gd name="T14" fmla="*/ 5 w 22"/>
                <a:gd name="T15" fmla="*/ 0 h 22"/>
                <a:gd name="T16" fmla="*/ 7 w 22"/>
                <a:gd name="T17" fmla="*/ 2 h 22"/>
                <a:gd name="T18" fmla="*/ 4 w 22"/>
                <a:gd name="T19" fmla="*/ 5 h 22"/>
                <a:gd name="T20" fmla="*/ 1 w 22"/>
                <a:gd name="T21" fmla="*/ 5 h 22"/>
                <a:gd name="T22" fmla="*/ 5 w 22"/>
                <a:gd name="T23" fmla="*/ 0 h 22"/>
                <a:gd name="T24" fmla="*/ 10 w 22"/>
                <a:gd name="T25" fmla="*/ 17 h 22"/>
                <a:gd name="T26" fmla="*/ 8 w 22"/>
                <a:gd name="T27" fmla="*/ 19 h 22"/>
                <a:gd name="T28" fmla="*/ 6 w 22"/>
                <a:gd name="T29" fmla="*/ 20 h 22"/>
                <a:gd name="T30" fmla="*/ 21 w 22"/>
                <a:gd name="T31" fmla="*/ 13 h 22"/>
                <a:gd name="T32" fmla="*/ 9 w 22"/>
                <a:gd name="T33" fmla="*/ 14 h 22"/>
                <a:gd name="T34" fmla="*/ 7 w 22"/>
                <a:gd name="T35" fmla="*/ 13 h 22"/>
                <a:gd name="T36" fmla="*/ 21 w 22"/>
                <a:gd name="T37" fmla="*/ 13 h 22"/>
                <a:gd name="T38" fmla="*/ 14 w 22"/>
                <a:gd name="T39" fmla="*/ 2 h 22"/>
                <a:gd name="T40" fmla="*/ 16 w 22"/>
                <a:gd name="T41" fmla="*/ 1 h 22"/>
                <a:gd name="T42" fmla="*/ 15 w 22"/>
                <a:gd name="T43" fmla="*/ 2 h 22"/>
                <a:gd name="T44" fmla="*/ 21 w 22"/>
                <a:gd name="T45" fmla="*/ 3 h 22"/>
                <a:gd name="T46" fmla="*/ 15 w 22"/>
                <a:gd name="T47" fmla="*/ 4 h 22"/>
                <a:gd name="T48" fmla="*/ 20 w 22"/>
                <a:gd name="T49" fmla="*/ 6 h 22"/>
                <a:gd name="T50" fmla="*/ 20 w 22"/>
                <a:gd name="T51" fmla="*/ 8 h 22"/>
                <a:gd name="T52" fmla="*/ 20 w 22"/>
                <a:gd name="T53" fmla="*/ 11 h 22"/>
                <a:gd name="T54" fmla="*/ 10 w 22"/>
                <a:gd name="T55" fmla="*/ 11 h 22"/>
                <a:gd name="T56" fmla="*/ 8 w 22"/>
                <a:gd name="T57" fmla="*/ 10 h 22"/>
                <a:gd name="T58" fmla="*/ 8 w 22"/>
                <a:gd name="T59" fmla="*/ 7 h 22"/>
                <a:gd name="T60" fmla="*/ 10 w 22"/>
                <a:gd name="T61" fmla="*/ 6 h 22"/>
                <a:gd name="T62" fmla="*/ 9 w 22"/>
                <a:gd name="T63" fmla="*/ 4 h 22"/>
                <a:gd name="T64" fmla="*/ 9 w 22"/>
                <a:gd name="T65" fmla="*/ 3 h 22"/>
                <a:gd name="T66" fmla="*/ 12 w 22"/>
                <a:gd name="T67" fmla="*/ 10 h 22"/>
                <a:gd name="T68" fmla="*/ 9 w 22"/>
                <a:gd name="T69" fmla="*/ 10 h 22"/>
                <a:gd name="T70" fmla="*/ 15 w 22"/>
                <a:gd name="T71" fmla="*/ 7 h 22"/>
                <a:gd name="T72" fmla="*/ 17 w 22"/>
                <a:gd name="T73" fmla="*/ 10 h 22"/>
                <a:gd name="T74" fmla="*/ 17 w 22"/>
                <a:gd name="T75" fmla="*/ 7 h 22"/>
                <a:gd name="T76" fmla="*/ 18 w 22"/>
                <a:gd name="T77" fmla="*/ 19 h 22"/>
                <a:gd name="T78" fmla="*/ 18 w 22"/>
                <a:gd name="T79" fmla="*/ 22 h 22"/>
                <a:gd name="T80" fmla="*/ 12 w 22"/>
                <a:gd name="T81" fmla="*/ 22 h 22"/>
                <a:gd name="T82" fmla="*/ 11 w 22"/>
                <a:gd name="T83" fmla="*/ 18 h 22"/>
                <a:gd name="T84" fmla="*/ 11 w 22"/>
                <a:gd name="T85" fmla="*/ 16 h 22"/>
                <a:gd name="T86" fmla="*/ 12 w 22"/>
                <a:gd name="T87" fmla="*/ 16 h 22"/>
                <a:gd name="T88" fmla="*/ 12 w 22"/>
                <a:gd name="T89" fmla="*/ 18 h 22"/>
                <a:gd name="T90" fmla="*/ 12 w 22"/>
                <a:gd name="T91" fmla="*/ 21 h 22"/>
                <a:gd name="T92" fmla="*/ 14 w 22"/>
                <a:gd name="T93" fmla="*/ 21 h 22"/>
                <a:gd name="T94" fmla="*/ 17 w 22"/>
                <a:gd name="T95" fmla="*/ 19 h 22"/>
                <a:gd name="T96" fmla="*/ 14 w 22"/>
                <a:gd name="T97" fmla="*/ 17 h 22"/>
                <a:gd name="T98" fmla="*/ 16 w 22"/>
                <a:gd name="T99" fmla="*/ 17 h 22"/>
                <a:gd name="T100" fmla="*/ 19 w 22"/>
                <a:gd name="T101" fmla="*/ 16 h 22"/>
                <a:gd name="T102" fmla="*/ 22 w 22"/>
                <a:gd name="T103" fmla="*/ 19 h 22"/>
                <a:gd name="T104" fmla="*/ 18 w 22"/>
                <a:gd name="T105" fmla="*/ 17 h 22"/>
                <a:gd name="T106" fmla="*/ 19 w 22"/>
                <a:gd name="T10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22">
                  <a:moveTo>
                    <a:pt x="0" y="12"/>
                  </a:moveTo>
                  <a:cubicBezTo>
                    <a:pt x="1" y="12"/>
                    <a:pt x="2" y="11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8"/>
                    <a:pt x="5" y="9"/>
                    <a:pt x="5" y="1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2"/>
                  </a:cubicBezTo>
                  <a:close/>
                  <a:moveTo>
                    <a:pt x="5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5" y="1"/>
                    <a:pt x="5" y="0"/>
                  </a:cubicBezTo>
                  <a:close/>
                  <a:moveTo>
                    <a:pt x="8" y="16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6" y="20"/>
                    <a:pt x="7" y="19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1" y="13"/>
                  </a:cubicBezTo>
                  <a:close/>
                  <a:moveTo>
                    <a:pt x="13" y="3"/>
                  </a:move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9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3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7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8" y="21"/>
                    <a:pt x="18" y="21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5" y="22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15" y="18"/>
                  </a:moveTo>
                  <a:cubicBezTo>
                    <a:pt x="15" y="18"/>
                    <a:pt x="14" y="17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5" y="15"/>
                    <a:pt x="15" y="16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lose/>
                  <a:moveTo>
                    <a:pt x="19" y="16"/>
                  </a:moveTo>
                  <a:cubicBezTo>
                    <a:pt x="19" y="16"/>
                    <a:pt x="20" y="16"/>
                    <a:pt x="20" y="17"/>
                  </a:cubicBezTo>
                  <a:cubicBezTo>
                    <a:pt x="20" y="17"/>
                    <a:pt x="20" y="17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9" y="18"/>
                    <a:pt x="19" y="18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045"/>
            <p:cNvSpPr>
              <a:spLocks noEditPoints="1"/>
            </p:cNvSpPr>
            <p:nvPr/>
          </p:nvSpPr>
          <p:spPr bwMode="auto">
            <a:xfrm>
              <a:off x="3018" y="2030"/>
              <a:ext cx="31" cy="33"/>
            </a:xfrm>
            <a:custGeom>
              <a:avLst/>
              <a:gdLst>
                <a:gd name="T0" fmla="*/ 10 w 22"/>
                <a:gd name="T1" fmla="*/ 0 h 23"/>
                <a:gd name="T2" fmla="*/ 12 w 22"/>
                <a:gd name="T3" fmla="*/ 1 h 23"/>
                <a:gd name="T4" fmla="*/ 12 w 22"/>
                <a:gd name="T5" fmla="*/ 1 h 23"/>
                <a:gd name="T6" fmla="*/ 12 w 22"/>
                <a:gd name="T7" fmla="*/ 1 h 23"/>
                <a:gd name="T8" fmla="*/ 13 w 22"/>
                <a:gd name="T9" fmla="*/ 3 h 23"/>
                <a:gd name="T10" fmla="*/ 15 w 22"/>
                <a:gd name="T11" fmla="*/ 5 h 23"/>
                <a:gd name="T12" fmla="*/ 17 w 22"/>
                <a:gd name="T13" fmla="*/ 7 h 23"/>
                <a:gd name="T14" fmla="*/ 19 w 22"/>
                <a:gd name="T15" fmla="*/ 8 h 23"/>
                <a:gd name="T16" fmla="*/ 22 w 22"/>
                <a:gd name="T17" fmla="*/ 9 h 23"/>
                <a:gd name="T18" fmla="*/ 21 w 22"/>
                <a:gd name="T19" fmla="*/ 10 h 23"/>
                <a:gd name="T20" fmla="*/ 20 w 22"/>
                <a:gd name="T21" fmla="*/ 11 h 23"/>
                <a:gd name="T22" fmla="*/ 15 w 22"/>
                <a:gd name="T23" fmla="*/ 7 h 23"/>
                <a:gd name="T24" fmla="*/ 13 w 22"/>
                <a:gd name="T25" fmla="*/ 5 h 23"/>
                <a:gd name="T26" fmla="*/ 11 w 22"/>
                <a:gd name="T27" fmla="*/ 3 h 23"/>
                <a:gd name="T28" fmla="*/ 11 w 22"/>
                <a:gd name="T29" fmla="*/ 2 h 23"/>
                <a:gd name="T30" fmla="*/ 8 w 22"/>
                <a:gd name="T31" fmla="*/ 6 h 23"/>
                <a:gd name="T32" fmla="*/ 6 w 22"/>
                <a:gd name="T33" fmla="*/ 8 h 23"/>
                <a:gd name="T34" fmla="*/ 1 w 22"/>
                <a:gd name="T35" fmla="*/ 11 h 23"/>
                <a:gd name="T36" fmla="*/ 1 w 22"/>
                <a:gd name="T37" fmla="*/ 11 h 23"/>
                <a:gd name="T38" fmla="*/ 0 w 22"/>
                <a:gd name="T39" fmla="*/ 10 h 23"/>
                <a:gd name="T40" fmla="*/ 1 w 22"/>
                <a:gd name="T41" fmla="*/ 9 h 23"/>
                <a:gd name="T42" fmla="*/ 4 w 22"/>
                <a:gd name="T43" fmla="*/ 7 h 23"/>
                <a:gd name="T44" fmla="*/ 8 w 22"/>
                <a:gd name="T45" fmla="*/ 4 h 23"/>
                <a:gd name="T46" fmla="*/ 10 w 22"/>
                <a:gd name="T47" fmla="*/ 0 h 23"/>
                <a:gd name="T48" fmla="*/ 3 w 22"/>
                <a:gd name="T49" fmla="*/ 13 h 23"/>
                <a:gd name="T50" fmla="*/ 3 w 22"/>
                <a:gd name="T51" fmla="*/ 12 h 23"/>
                <a:gd name="T52" fmla="*/ 5 w 22"/>
                <a:gd name="T53" fmla="*/ 12 h 23"/>
                <a:gd name="T54" fmla="*/ 5 w 22"/>
                <a:gd name="T55" fmla="*/ 12 h 23"/>
                <a:gd name="T56" fmla="*/ 16 w 22"/>
                <a:gd name="T57" fmla="*/ 12 h 23"/>
                <a:gd name="T58" fmla="*/ 18 w 22"/>
                <a:gd name="T59" fmla="*/ 12 h 23"/>
                <a:gd name="T60" fmla="*/ 17 w 22"/>
                <a:gd name="T61" fmla="*/ 14 h 23"/>
                <a:gd name="T62" fmla="*/ 15 w 22"/>
                <a:gd name="T63" fmla="*/ 16 h 23"/>
                <a:gd name="T64" fmla="*/ 14 w 22"/>
                <a:gd name="T65" fmla="*/ 17 h 23"/>
                <a:gd name="T66" fmla="*/ 12 w 22"/>
                <a:gd name="T67" fmla="*/ 19 h 23"/>
                <a:gd name="T68" fmla="*/ 12 w 22"/>
                <a:gd name="T69" fmla="*/ 19 h 23"/>
                <a:gd name="T70" fmla="*/ 14 w 22"/>
                <a:gd name="T71" fmla="*/ 21 h 23"/>
                <a:gd name="T72" fmla="*/ 14 w 22"/>
                <a:gd name="T73" fmla="*/ 21 h 23"/>
                <a:gd name="T74" fmla="*/ 13 w 22"/>
                <a:gd name="T75" fmla="*/ 23 h 23"/>
                <a:gd name="T76" fmla="*/ 12 w 22"/>
                <a:gd name="T77" fmla="*/ 21 h 23"/>
                <a:gd name="T78" fmla="*/ 10 w 22"/>
                <a:gd name="T79" fmla="*/ 20 h 23"/>
                <a:gd name="T80" fmla="*/ 8 w 22"/>
                <a:gd name="T81" fmla="*/ 18 h 23"/>
                <a:gd name="T82" fmla="*/ 6 w 22"/>
                <a:gd name="T83" fmla="*/ 17 h 23"/>
                <a:gd name="T84" fmla="*/ 6 w 22"/>
                <a:gd name="T85" fmla="*/ 17 h 23"/>
                <a:gd name="T86" fmla="*/ 7 w 22"/>
                <a:gd name="T87" fmla="*/ 16 h 23"/>
                <a:gd name="T88" fmla="*/ 7 w 22"/>
                <a:gd name="T89" fmla="*/ 16 h 23"/>
                <a:gd name="T90" fmla="*/ 11 w 22"/>
                <a:gd name="T91" fmla="*/ 18 h 23"/>
                <a:gd name="T92" fmla="*/ 15 w 22"/>
                <a:gd name="T93" fmla="*/ 14 h 23"/>
                <a:gd name="T94" fmla="*/ 15 w 22"/>
                <a:gd name="T95" fmla="*/ 13 h 23"/>
                <a:gd name="T96" fmla="*/ 5 w 22"/>
                <a:gd name="T97" fmla="*/ 13 h 23"/>
                <a:gd name="T98" fmla="*/ 5 w 22"/>
                <a:gd name="T99" fmla="*/ 13 h 23"/>
                <a:gd name="T100" fmla="*/ 4 w 22"/>
                <a:gd name="T101" fmla="*/ 13 h 23"/>
                <a:gd name="T102" fmla="*/ 3 w 22"/>
                <a:gd name="T103" fmla="*/ 13 h 23"/>
                <a:gd name="T104" fmla="*/ 8 w 22"/>
                <a:gd name="T105" fmla="*/ 7 h 23"/>
                <a:gd name="T106" fmla="*/ 9 w 22"/>
                <a:gd name="T107" fmla="*/ 7 h 23"/>
                <a:gd name="T108" fmla="*/ 9 w 22"/>
                <a:gd name="T109" fmla="*/ 6 h 23"/>
                <a:gd name="T110" fmla="*/ 11 w 22"/>
                <a:gd name="T111" fmla="*/ 8 h 23"/>
                <a:gd name="T112" fmla="*/ 13 w 22"/>
                <a:gd name="T113" fmla="*/ 10 h 23"/>
                <a:gd name="T114" fmla="*/ 12 w 22"/>
                <a:gd name="T115" fmla="*/ 11 h 23"/>
                <a:gd name="T116" fmla="*/ 11 w 22"/>
                <a:gd name="T117" fmla="*/ 10 h 23"/>
                <a:gd name="T118" fmla="*/ 10 w 22"/>
                <a:gd name="T119" fmla="*/ 9 h 23"/>
                <a:gd name="T120" fmla="*/ 9 w 22"/>
                <a:gd name="T121" fmla="*/ 8 h 23"/>
                <a:gd name="T122" fmla="*/ 8 w 22"/>
                <a:gd name="T123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" h="23">
                  <a:moveTo>
                    <a:pt x="10" y="0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4"/>
                    <a:pt x="14" y="4"/>
                    <a:pt x="15" y="5"/>
                  </a:cubicBezTo>
                  <a:cubicBezTo>
                    <a:pt x="15" y="5"/>
                    <a:pt x="16" y="6"/>
                    <a:pt x="17" y="7"/>
                  </a:cubicBezTo>
                  <a:cubicBezTo>
                    <a:pt x="18" y="7"/>
                    <a:pt x="18" y="8"/>
                    <a:pt x="19" y="8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1"/>
                    <a:pt x="20" y="11"/>
                  </a:cubicBezTo>
                  <a:cubicBezTo>
                    <a:pt x="18" y="9"/>
                    <a:pt x="16" y="8"/>
                    <a:pt x="15" y="7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4"/>
                    <a:pt x="9" y="5"/>
                    <a:pt x="8" y="6"/>
                  </a:cubicBezTo>
                  <a:cubicBezTo>
                    <a:pt x="8" y="7"/>
                    <a:pt x="7" y="7"/>
                    <a:pt x="6" y="8"/>
                  </a:cubicBezTo>
                  <a:cubicBezTo>
                    <a:pt x="5" y="9"/>
                    <a:pt x="3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3" y="8"/>
                    <a:pt x="4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3"/>
                    <a:pt x="10" y="1"/>
                    <a:pt x="10" y="0"/>
                  </a:cubicBezTo>
                  <a:close/>
                  <a:moveTo>
                    <a:pt x="3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5" y="16"/>
                    <a:pt x="14" y="17"/>
                    <a:pt x="14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3" y="23"/>
                  </a:cubicBezTo>
                  <a:cubicBezTo>
                    <a:pt x="13" y="22"/>
                    <a:pt x="12" y="22"/>
                    <a:pt x="12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9" y="19"/>
                    <a:pt x="8" y="18"/>
                    <a:pt x="8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9" y="18"/>
                    <a:pt x="11" y="18"/>
                  </a:cubicBezTo>
                  <a:cubicBezTo>
                    <a:pt x="12" y="17"/>
                    <a:pt x="14" y="15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8" y="7"/>
                  </a:move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046"/>
            <p:cNvSpPr>
              <a:spLocks noEditPoints="1"/>
            </p:cNvSpPr>
            <p:nvPr/>
          </p:nvSpPr>
          <p:spPr bwMode="auto">
            <a:xfrm>
              <a:off x="3053" y="2030"/>
              <a:ext cx="30" cy="32"/>
            </a:xfrm>
            <a:custGeom>
              <a:avLst/>
              <a:gdLst>
                <a:gd name="T0" fmla="*/ 14 w 21"/>
                <a:gd name="T1" fmla="*/ 1 h 22"/>
                <a:gd name="T2" fmla="*/ 14 w 21"/>
                <a:gd name="T3" fmla="*/ 1 h 22"/>
                <a:gd name="T4" fmla="*/ 14 w 21"/>
                <a:gd name="T5" fmla="*/ 3 h 22"/>
                <a:gd name="T6" fmla="*/ 16 w 21"/>
                <a:gd name="T7" fmla="*/ 5 h 22"/>
                <a:gd name="T8" fmla="*/ 21 w 21"/>
                <a:gd name="T9" fmla="*/ 9 h 22"/>
                <a:gd name="T10" fmla="*/ 19 w 21"/>
                <a:gd name="T11" fmla="*/ 10 h 22"/>
                <a:gd name="T12" fmla="*/ 16 w 21"/>
                <a:gd name="T13" fmla="*/ 7 h 22"/>
                <a:gd name="T14" fmla="*/ 13 w 21"/>
                <a:gd name="T15" fmla="*/ 3 h 22"/>
                <a:gd name="T16" fmla="*/ 11 w 21"/>
                <a:gd name="T17" fmla="*/ 6 h 22"/>
                <a:gd name="T18" fmla="*/ 9 w 21"/>
                <a:gd name="T19" fmla="*/ 9 h 22"/>
                <a:gd name="T20" fmla="*/ 7 w 21"/>
                <a:gd name="T21" fmla="*/ 10 h 22"/>
                <a:gd name="T22" fmla="*/ 7 w 21"/>
                <a:gd name="T23" fmla="*/ 9 h 22"/>
                <a:gd name="T24" fmla="*/ 10 w 21"/>
                <a:gd name="T25" fmla="*/ 5 h 22"/>
                <a:gd name="T26" fmla="*/ 12 w 21"/>
                <a:gd name="T27" fmla="*/ 1 h 22"/>
                <a:gd name="T28" fmla="*/ 9 w 21"/>
                <a:gd name="T29" fmla="*/ 11 h 22"/>
                <a:gd name="T30" fmla="*/ 11 w 21"/>
                <a:gd name="T31" fmla="*/ 9 h 22"/>
                <a:gd name="T32" fmla="*/ 17 w 21"/>
                <a:gd name="T33" fmla="*/ 9 h 22"/>
                <a:gd name="T34" fmla="*/ 15 w 21"/>
                <a:gd name="T35" fmla="*/ 11 h 22"/>
                <a:gd name="T36" fmla="*/ 10 w 21"/>
                <a:gd name="T37" fmla="*/ 11 h 22"/>
                <a:gd name="T38" fmla="*/ 0 w 21"/>
                <a:gd name="T39" fmla="*/ 4 h 22"/>
                <a:gd name="T40" fmla="*/ 4 w 21"/>
                <a:gd name="T41" fmla="*/ 4 h 22"/>
                <a:gd name="T42" fmla="*/ 6 w 21"/>
                <a:gd name="T43" fmla="*/ 4 h 22"/>
                <a:gd name="T44" fmla="*/ 6 w 21"/>
                <a:gd name="T45" fmla="*/ 6 h 22"/>
                <a:gd name="T46" fmla="*/ 6 w 21"/>
                <a:gd name="T47" fmla="*/ 16 h 22"/>
                <a:gd name="T48" fmla="*/ 6 w 21"/>
                <a:gd name="T49" fmla="*/ 18 h 22"/>
                <a:gd name="T50" fmla="*/ 4 w 21"/>
                <a:gd name="T51" fmla="*/ 17 h 22"/>
                <a:gd name="T52" fmla="*/ 1 w 21"/>
                <a:gd name="T53" fmla="*/ 16 h 22"/>
                <a:gd name="T54" fmla="*/ 1 w 21"/>
                <a:gd name="T55" fmla="*/ 17 h 22"/>
                <a:gd name="T56" fmla="*/ 1 w 21"/>
                <a:gd name="T57" fmla="*/ 19 h 22"/>
                <a:gd name="T58" fmla="*/ 0 w 21"/>
                <a:gd name="T59" fmla="*/ 18 h 22"/>
                <a:gd name="T60" fmla="*/ 0 w 21"/>
                <a:gd name="T61" fmla="*/ 17 h 22"/>
                <a:gd name="T62" fmla="*/ 0 w 21"/>
                <a:gd name="T63" fmla="*/ 5 h 22"/>
                <a:gd name="T64" fmla="*/ 0 w 21"/>
                <a:gd name="T65" fmla="*/ 4 h 22"/>
                <a:gd name="T66" fmla="*/ 4 w 21"/>
                <a:gd name="T67" fmla="*/ 15 h 22"/>
                <a:gd name="T68" fmla="*/ 1 w 21"/>
                <a:gd name="T69" fmla="*/ 5 h 22"/>
                <a:gd name="T70" fmla="*/ 8 w 21"/>
                <a:gd name="T71" fmla="*/ 13 h 22"/>
                <a:gd name="T72" fmla="*/ 16 w 21"/>
                <a:gd name="T73" fmla="*/ 13 h 22"/>
                <a:gd name="T74" fmla="*/ 18 w 21"/>
                <a:gd name="T75" fmla="*/ 14 h 22"/>
                <a:gd name="T76" fmla="*/ 18 w 21"/>
                <a:gd name="T77" fmla="*/ 15 h 22"/>
                <a:gd name="T78" fmla="*/ 18 w 21"/>
                <a:gd name="T79" fmla="*/ 21 h 22"/>
                <a:gd name="T80" fmla="*/ 18 w 21"/>
                <a:gd name="T81" fmla="*/ 22 h 22"/>
                <a:gd name="T82" fmla="*/ 17 w 21"/>
                <a:gd name="T83" fmla="*/ 21 h 22"/>
                <a:gd name="T84" fmla="*/ 10 w 21"/>
                <a:gd name="T85" fmla="*/ 21 h 22"/>
                <a:gd name="T86" fmla="*/ 10 w 21"/>
                <a:gd name="T87" fmla="*/ 22 h 22"/>
                <a:gd name="T88" fmla="*/ 8 w 21"/>
                <a:gd name="T89" fmla="*/ 22 h 22"/>
                <a:gd name="T90" fmla="*/ 8 w 21"/>
                <a:gd name="T91" fmla="*/ 20 h 22"/>
                <a:gd name="T92" fmla="*/ 8 w 21"/>
                <a:gd name="T93" fmla="*/ 15 h 22"/>
                <a:gd name="T94" fmla="*/ 8 w 21"/>
                <a:gd name="T95" fmla="*/ 13 h 22"/>
                <a:gd name="T96" fmla="*/ 17 w 21"/>
                <a:gd name="T97" fmla="*/ 20 h 22"/>
                <a:gd name="T98" fmla="*/ 10 w 21"/>
                <a:gd name="T9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" h="22">
                  <a:moveTo>
                    <a:pt x="12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5" y="3"/>
                    <a:pt x="15" y="4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7" y="6"/>
                    <a:pt x="17" y="7"/>
                    <a:pt x="18" y="7"/>
                  </a:cubicBezTo>
                  <a:cubicBezTo>
                    <a:pt x="19" y="8"/>
                    <a:pt x="20" y="8"/>
                    <a:pt x="21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9"/>
                    <a:pt x="18" y="9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9" y="1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lose/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8" y="13"/>
                  </a:moveTo>
                  <a:cubicBezTo>
                    <a:pt x="9" y="13"/>
                    <a:pt x="10" y="13"/>
                    <a:pt x="1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10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0"/>
                    <a:pt x="10" y="20"/>
                    <a:pt x="1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047"/>
            <p:cNvSpPr>
              <a:spLocks noEditPoints="1"/>
            </p:cNvSpPr>
            <p:nvPr/>
          </p:nvSpPr>
          <p:spPr bwMode="auto">
            <a:xfrm>
              <a:off x="3118" y="2360"/>
              <a:ext cx="30" cy="29"/>
            </a:xfrm>
            <a:custGeom>
              <a:avLst/>
              <a:gdLst>
                <a:gd name="T0" fmla="*/ 5 w 21"/>
                <a:gd name="T1" fmla="*/ 7 h 20"/>
                <a:gd name="T2" fmla="*/ 8 w 21"/>
                <a:gd name="T3" fmla="*/ 7 h 20"/>
                <a:gd name="T4" fmla="*/ 6 w 21"/>
                <a:gd name="T5" fmla="*/ 9 h 20"/>
                <a:gd name="T6" fmla="*/ 5 w 21"/>
                <a:gd name="T7" fmla="*/ 14 h 20"/>
                <a:gd name="T8" fmla="*/ 8 w 21"/>
                <a:gd name="T9" fmla="*/ 14 h 20"/>
                <a:gd name="T10" fmla="*/ 7 w 21"/>
                <a:gd name="T11" fmla="*/ 15 h 20"/>
                <a:gd name="T12" fmla="*/ 1 w 21"/>
                <a:gd name="T13" fmla="*/ 18 h 20"/>
                <a:gd name="T14" fmla="*/ 0 w 21"/>
                <a:gd name="T15" fmla="*/ 16 h 20"/>
                <a:gd name="T16" fmla="*/ 4 w 21"/>
                <a:gd name="T17" fmla="*/ 9 h 20"/>
                <a:gd name="T18" fmla="*/ 1 w 21"/>
                <a:gd name="T19" fmla="*/ 9 h 20"/>
                <a:gd name="T20" fmla="*/ 2 w 21"/>
                <a:gd name="T21" fmla="*/ 7 h 20"/>
                <a:gd name="T22" fmla="*/ 4 w 21"/>
                <a:gd name="T23" fmla="*/ 2 h 20"/>
                <a:gd name="T24" fmla="*/ 0 w 21"/>
                <a:gd name="T25" fmla="*/ 2 h 20"/>
                <a:gd name="T26" fmla="*/ 1 w 21"/>
                <a:gd name="T27" fmla="*/ 1 h 20"/>
                <a:gd name="T28" fmla="*/ 6 w 21"/>
                <a:gd name="T29" fmla="*/ 1 h 20"/>
                <a:gd name="T30" fmla="*/ 8 w 21"/>
                <a:gd name="T31" fmla="*/ 1 h 20"/>
                <a:gd name="T32" fmla="*/ 6 w 21"/>
                <a:gd name="T33" fmla="*/ 2 h 20"/>
                <a:gd name="T34" fmla="*/ 8 w 21"/>
                <a:gd name="T35" fmla="*/ 15 h 20"/>
                <a:gd name="T36" fmla="*/ 10 w 21"/>
                <a:gd name="T37" fmla="*/ 13 h 20"/>
                <a:gd name="T38" fmla="*/ 17 w 21"/>
                <a:gd name="T39" fmla="*/ 13 h 20"/>
                <a:gd name="T40" fmla="*/ 16 w 21"/>
                <a:gd name="T41" fmla="*/ 15 h 20"/>
                <a:gd name="T42" fmla="*/ 10 w 21"/>
                <a:gd name="T43" fmla="*/ 15 h 20"/>
                <a:gd name="T44" fmla="*/ 8 w 21"/>
                <a:gd name="T45" fmla="*/ 15 h 20"/>
                <a:gd name="T46" fmla="*/ 19 w 21"/>
                <a:gd name="T47" fmla="*/ 9 h 20"/>
                <a:gd name="T48" fmla="*/ 20 w 21"/>
                <a:gd name="T49" fmla="*/ 11 h 20"/>
                <a:gd name="T50" fmla="*/ 20 w 21"/>
                <a:gd name="T51" fmla="*/ 16 h 20"/>
                <a:gd name="T52" fmla="*/ 19 w 21"/>
                <a:gd name="T53" fmla="*/ 19 h 20"/>
                <a:gd name="T54" fmla="*/ 14 w 21"/>
                <a:gd name="T55" fmla="*/ 20 h 20"/>
                <a:gd name="T56" fmla="*/ 14 w 21"/>
                <a:gd name="T57" fmla="*/ 19 h 20"/>
                <a:gd name="T58" fmla="*/ 15 w 21"/>
                <a:gd name="T59" fmla="*/ 18 h 20"/>
                <a:gd name="T60" fmla="*/ 18 w 21"/>
                <a:gd name="T61" fmla="*/ 18 h 20"/>
                <a:gd name="T62" fmla="*/ 19 w 21"/>
                <a:gd name="T63" fmla="*/ 15 h 20"/>
                <a:gd name="T64" fmla="*/ 19 w 21"/>
                <a:gd name="T65" fmla="*/ 10 h 20"/>
                <a:gd name="T66" fmla="*/ 10 w 21"/>
                <a:gd name="T67" fmla="*/ 11 h 20"/>
                <a:gd name="T68" fmla="*/ 10 w 21"/>
                <a:gd name="T69" fmla="*/ 9 h 20"/>
                <a:gd name="T70" fmla="*/ 11 w 21"/>
                <a:gd name="T71" fmla="*/ 5 h 20"/>
                <a:gd name="T72" fmla="*/ 11 w 21"/>
                <a:gd name="T73" fmla="*/ 2 h 20"/>
                <a:gd name="T74" fmla="*/ 13 w 21"/>
                <a:gd name="T75" fmla="*/ 3 h 20"/>
                <a:gd name="T76" fmla="*/ 12 w 21"/>
                <a:gd name="T77" fmla="*/ 3 h 20"/>
                <a:gd name="T78" fmla="*/ 12 w 21"/>
                <a:gd name="T79" fmla="*/ 6 h 20"/>
                <a:gd name="T80" fmla="*/ 12 w 21"/>
                <a:gd name="T81" fmla="*/ 9 h 20"/>
                <a:gd name="T82" fmla="*/ 17 w 21"/>
                <a:gd name="T83" fmla="*/ 8 h 20"/>
                <a:gd name="T84" fmla="*/ 17 w 21"/>
                <a:gd name="T85" fmla="*/ 3 h 20"/>
                <a:gd name="T86" fmla="*/ 17 w 21"/>
                <a:gd name="T87" fmla="*/ 1 h 20"/>
                <a:gd name="T88" fmla="*/ 10 w 21"/>
                <a:gd name="T89" fmla="*/ 1 h 20"/>
                <a:gd name="T90" fmla="*/ 9 w 21"/>
                <a:gd name="T91" fmla="*/ 0 h 20"/>
                <a:gd name="T92" fmla="*/ 11 w 21"/>
                <a:gd name="T93" fmla="*/ 0 h 20"/>
                <a:gd name="T94" fmla="*/ 18 w 21"/>
                <a:gd name="T95" fmla="*/ 0 h 20"/>
                <a:gd name="T96" fmla="*/ 18 w 21"/>
                <a:gd name="T97" fmla="*/ 2 h 20"/>
                <a:gd name="T98" fmla="*/ 18 w 21"/>
                <a:gd name="T99" fmla="*/ 6 h 20"/>
                <a:gd name="T100" fmla="*/ 18 w 21"/>
                <a:gd name="T10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" h="20">
                  <a:moveTo>
                    <a:pt x="5" y="2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7" y="14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6"/>
                    <a:pt x="3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4" y="1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8" y="15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1" y="9"/>
                  </a:cubicBezTo>
                  <a:cubicBezTo>
                    <a:pt x="21" y="10"/>
                    <a:pt x="21" y="11"/>
                    <a:pt x="20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20"/>
                    <a:pt x="16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048"/>
            <p:cNvSpPr>
              <a:spLocks noEditPoints="1"/>
            </p:cNvSpPr>
            <p:nvPr/>
          </p:nvSpPr>
          <p:spPr bwMode="auto">
            <a:xfrm>
              <a:off x="3152" y="2359"/>
              <a:ext cx="30" cy="30"/>
            </a:xfrm>
            <a:custGeom>
              <a:avLst/>
              <a:gdLst>
                <a:gd name="T0" fmla="*/ 0 w 21"/>
                <a:gd name="T1" fmla="*/ 6 h 21"/>
                <a:gd name="T2" fmla="*/ 2 w 21"/>
                <a:gd name="T3" fmla="*/ 6 h 21"/>
                <a:gd name="T4" fmla="*/ 5 w 21"/>
                <a:gd name="T5" fmla="*/ 8 h 21"/>
                <a:gd name="T6" fmla="*/ 4 w 21"/>
                <a:gd name="T7" fmla="*/ 10 h 21"/>
                <a:gd name="T8" fmla="*/ 0 w 21"/>
                <a:gd name="T9" fmla="*/ 7 h 21"/>
                <a:gd name="T10" fmla="*/ 1 w 21"/>
                <a:gd name="T11" fmla="*/ 19 h 21"/>
                <a:gd name="T12" fmla="*/ 2 w 21"/>
                <a:gd name="T13" fmla="*/ 16 h 21"/>
                <a:gd name="T14" fmla="*/ 3 w 21"/>
                <a:gd name="T15" fmla="*/ 12 h 21"/>
                <a:gd name="T16" fmla="*/ 5 w 21"/>
                <a:gd name="T17" fmla="*/ 12 h 21"/>
                <a:gd name="T18" fmla="*/ 3 w 21"/>
                <a:gd name="T19" fmla="*/ 18 h 21"/>
                <a:gd name="T20" fmla="*/ 0 w 21"/>
                <a:gd name="T21" fmla="*/ 20 h 21"/>
                <a:gd name="T22" fmla="*/ 2 w 21"/>
                <a:gd name="T23" fmla="*/ 0 h 21"/>
                <a:gd name="T24" fmla="*/ 7 w 21"/>
                <a:gd name="T25" fmla="*/ 4 h 21"/>
                <a:gd name="T26" fmla="*/ 6 w 21"/>
                <a:gd name="T27" fmla="*/ 5 h 21"/>
                <a:gd name="T28" fmla="*/ 5 w 21"/>
                <a:gd name="T29" fmla="*/ 16 h 21"/>
                <a:gd name="T30" fmla="*/ 6 w 21"/>
                <a:gd name="T31" fmla="*/ 12 h 21"/>
                <a:gd name="T32" fmla="*/ 7 w 21"/>
                <a:gd name="T33" fmla="*/ 9 h 21"/>
                <a:gd name="T34" fmla="*/ 9 w 21"/>
                <a:gd name="T35" fmla="*/ 9 h 21"/>
                <a:gd name="T36" fmla="*/ 8 w 21"/>
                <a:gd name="T37" fmla="*/ 10 h 21"/>
                <a:gd name="T38" fmla="*/ 8 w 21"/>
                <a:gd name="T39" fmla="*/ 13 h 21"/>
                <a:gd name="T40" fmla="*/ 7 w 21"/>
                <a:gd name="T41" fmla="*/ 17 h 21"/>
                <a:gd name="T42" fmla="*/ 5 w 21"/>
                <a:gd name="T43" fmla="*/ 16 h 21"/>
                <a:gd name="T44" fmla="*/ 17 w 21"/>
                <a:gd name="T45" fmla="*/ 17 h 21"/>
                <a:gd name="T46" fmla="*/ 17 w 21"/>
                <a:gd name="T47" fmla="*/ 19 h 21"/>
                <a:gd name="T48" fmla="*/ 13 w 21"/>
                <a:gd name="T49" fmla="*/ 20 h 21"/>
                <a:gd name="T50" fmla="*/ 11 w 21"/>
                <a:gd name="T51" fmla="*/ 20 h 21"/>
                <a:gd name="T52" fmla="*/ 10 w 21"/>
                <a:gd name="T53" fmla="*/ 18 h 21"/>
                <a:gd name="T54" fmla="*/ 10 w 21"/>
                <a:gd name="T55" fmla="*/ 6 h 21"/>
                <a:gd name="T56" fmla="*/ 10 w 21"/>
                <a:gd name="T57" fmla="*/ 5 h 21"/>
                <a:gd name="T58" fmla="*/ 12 w 21"/>
                <a:gd name="T59" fmla="*/ 5 h 21"/>
                <a:gd name="T60" fmla="*/ 12 w 21"/>
                <a:gd name="T61" fmla="*/ 6 h 21"/>
                <a:gd name="T62" fmla="*/ 12 w 21"/>
                <a:gd name="T63" fmla="*/ 7 h 21"/>
                <a:gd name="T64" fmla="*/ 12 w 21"/>
                <a:gd name="T65" fmla="*/ 19 h 21"/>
                <a:gd name="T66" fmla="*/ 13 w 21"/>
                <a:gd name="T67" fmla="*/ 19 h 21"/>
                <a:gd name="T68" fmla="*/ 15 w 21"/>
                <a:gd name="T69" fmla="*/ 19 h 21"/>
                <a:gd name="T70" fmla="*/ 16 w 21"/>
                <a:gd name="T71" fmla="*/ 18 h 21"/>
                <a:gd name="T72" fmla="*/ 12 w 21"/>
                <a:gd name="T73" fmla="*/ 0 h 21"/>
                <a:gd name="T74" fmla="*/ 15 w 21"/>
                <a:gd name="T75" fmla="*/ 5 h 21"/>
                <a:gd name="T76" fmla="*/ 14 w 21"/>
                <a:gd name="T77" fmla="*/ 5 h 21"/>
                <a:gd name="T78" fmla="*/ 11 w 21"/>
                <a:gd name="T79" fmla="*/ 2 h 21"/>
                <a:gd name="T80" fmla="*/ 12 w 21"/>
                <a:gd name="T81" fmla="*/ 1 h 21"/>
                <a:gd name="T82" fmla="*/ 18 w 21"/>
                <a:gd name="T83" fmla="*/ 7 h 21"/>
                <a:gd name="T84" fmla="*/ 21 w 21"/>
                <a:gd name="T85" fmla="*/ 15 h 21"/>
                <a:gd name="T86" fmla="*/ 19 w 21"/>
                <a:gd name="T87" fmla="*/ 15 h 21"/>
                <a:gd name="T88" fmla="*/ 18 w 21"/>
                <a:gd name="T89" fmla="*/ 10 h 21"/>
                <a:gd name="T90" fmla="*/ 18 w 21"/>
                <a:gd name="T9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1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8"/>
                    <a:pt x="1" y="7"/>
                    <a:pt x="0" y="7"/>
                  </a:cubicBezTo>
                  <a:close/>
                  <a:moveTo>
                    <a:pt x="0" y="20"/>
                  </a:moveTo>
                  <a:cubicBezTo>
                    <a:pt x="0" y="19"/>
                    <a:pt x="0" y="19"/>
                    <a:pt x="1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9"/>
                    <a:pt x="2" y="20"/>
                    <a:pt x="2" y="21"/>
                  </a:cubicBezTo>
                  <a:cubicBezTo>
                    <a:pt x="1" y="20"/>
                    <a:pt x="1" y="20"/>
                    <a:pt x="0" y="20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6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1" y="1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5"/>
                  </a:cubicBezTo>
                  <a:cubicBezTo>
                    <a:pt x="6" y="15"/>
                    <a:pt x="6" y="14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7" y="19"/>
                    <a:pt x="17" y="20"/>
                    <a:pt x="16" y="20"/>
                  </a:cubicBezTo>
                  <a:cubicBezTo>
                    <a:pt x="16" y="20"/>
                    <a:pt x="15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6"/>
                  </a:cubicBezTo>
                  <a:close/>
                  <a:moveTo>
                    <a:pt x="12" y="0"/>
                  </a:moveTo>
                  <a:cubicBezTo>
                    <a:pt x="13" y="2"/>
                    <a:pt x="14" y="3"/>
                    <a:pt x="14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18" y="7"/>
                  </a:moveTo>
                  <a:cubicBezTo>
                    <a:pt x="19" y="9"/>
                    <a:pt x="19" y="10"/>
                    <a:pt x="19" y="11"/>
                  </a:cubicBezTo>
                  <a:cubicBezTo>
                    <a:pt x="20" y="11"/>
                    <a:pt x="20" y="13"/>
                    <a:pt x="21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7" y="9"/>
                    <a:pt x="17" y="9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049"/>
            <p:cNvSpPr>
              <a:spLocks noEditPoints="1"/>
            </p:cNvSpPr>
            <p:nvPr/>
          </p:nvSpPr>
          <p:spPr bwMode="auto">
            <a:xfrm>
              <a:off x="3279" y="2278"/>
              <a:ext cx="26" cy="29"/>
            </a:xfrm>
            <a:custGeom>
              <a:avLst/>
              <a:gdLst>
                <a:gd name="T0" fmla="*/ 4 w 18"/>
                <a:gd name="T1" fmla="*/ 4 h 20"/>
                <a:gd name="T2" fmla="*/ 15 w 18"/>
                <a:gd name="T3" fmla="*/ 4 h 20"/>
                <a:gd name="T4" fmla="*/ 13 w 18"/>
                <a:gd name="T5" fmla="*/ 5 h 20"/>
                <a:gd name="T6" fmla="*/ 3 w 18"/>
                <a:gd name="T7" fmla="*/ 6 h 20"/>
                <a:gd name="T8" fmla="*/ 5 w 18"/>
                <a:gd name="T9" fmla="*/ 8 h 20"/>
                <a:gd name="T10" fmla="*/ 11 w 18"/>
                <a:gd name="T11" fmla="*/ 8 h 20"/>
                <a:gd name="T12" fmla="*/ 13 w 18"/>
                <a:gd name="T13" fmla="*/ 8 h 20"/>
                <a:gd name="T14" fmla="*/ 13 w 18"/>
                <a:gd name="T15" fmla="*/ 9 h 20"/>
                <a:gd name="T16" fmla="*/ 13 w 18"/>
                <a:gd name="T17" fmla="*/ 13 h 20"/>
                <a:gd name="T18" fmla="*/ 13 w 18"/>
                <a:gd name="T19" fmla="*/ 15 h 20"/>
                <a:gd name="T20" fmla="*/ 6 w 18"/>
                <a:gd name="T21" fmla="*/ 15 h 20"/>
                <a:gd name="T22" fmla="*/ 5 w 18"/>
                <a:gd name="T23" fmla="*/ 14 h 20"/>
                <a:gd name="T24" fmla="*/ 5 w 18"/>
                <a:gd name="T25" fmla="*/ 13 h 20"/>
                <a:gd name="T26" fmla="*/ 5 w 18"/>
                <a:gd name="T27" fmla="*/ 9 h 20"/>
                <a:gd name="T28" fmla="*/ 6 w 18"/>
                <a:gd name="T29" fmla="*/ 13 h 20"/>
                <a:gd name="T30" fmla="*/ 12 w 18"/>
                <a:gd name="T31" fmla="*/ 9 h 20"/>
                <a:gd name="T32" fmla="*/ 6 w 18"/>
                <a:gd name="T33" fmla="*/ 13 h 20"/>
                <a:gd name="T34" fmla="*/ 1 w 18"/>
                <a:gd name="T35" fmla="*/ 0 h 20"/>
                <a:gd name="T36" fmla="*/ 16 w 18"/>
                <a:gd name="T37" fmla="*/ 0 h 20"/>
                <a:gd name="T38" fmla="*/ 18 w 18"/>
                <a:gd name="T39" fmla="*/ 1 h 20"/>
                <a:gd name="T40" fmla="*/ 18 w 18"/>
                <a:gd name="T41" fmla="*/ 17 h 20"/>
                <a:gd name="T42" fmla="*/ 16 w 18"/>
                <a:gd name="T43" fmla="*/ 19 h 20"/>
                <a:gd name="T44" fmla="*/ 14 w 18"/>
                <a:gd name="T45" fmla="*/ 19 h 20"/>
                <a:gd name="T46" fmla="*/ 13 w 18"/>
                <a:gd name="T47" fmla="*/ 18 h 20"/>
                <a:gd name="T48" fmla="*/ 16 w 18"/>
                <a:gd name="T49" fmla="*/ 18 h 20"/>
                <a:gd name="T50" fmla="*/ 16 w 18"/>
                <a:gd name="T51" fmla="*/ 1 h 20"/>
                <a:gd name="T52" fmla="*/ 1 w 18"/>
                <a:gd name="T53" fmla="*/ 18 h 20"/>
                <a:gd name="T54" fmla="*/ 1 w 18"/>
                <a:gd name="T55" fmla="*/ 19 h 20"/>
                <a:gd name="T56" fmla="*/ 0 w 18"/>
                <a:gd name="T57" fmla="*/ 20 h 20"/>
                <a:gd name="T58" fmla="*/ 0 w 18"/>
                <a:gd name="T59" fmla="*/ 18 h 20"/>
                <a:gd name="T60" fmla="*/ 0 w 18"/>
                <a:gd name="T61" fmla="*/ 2 h 20"/>
                <a:gd name="T62" fmla="*/ 0 w 18"/>
                <a:gd name="T6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20"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5" y="8"/>
                  </a:moveTo>
                  <a:cubicBezTo>
                    <a:pt x="5" y="8"/>
                    <a:pt x="6" y="8"/>
                    <a:pt x="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4"/>
                    <a:pt x="13" y="14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lose/>
                  <a:moveTo>
                    <a:pt x="6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4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050"/>
            <p:cNvSpPr>
              <a:spLocks noEditPoints="1"/>
            </p:cNvSpPr>
            <p:nvPr/>
          </p:nvSpPr>
          <p:spPr bwMode="auto">
            <a:xfrm>
              <a:off x="3311" y="2277"/>
              <a:ext cx="29" cy="30"/>
            </a:xfrm>
            <a:custGeom>
              <a:avLst/>
              <a:gdLst>
                <a:gd name="T0" fmla="*/ 0 w 21"/>
                <a:gd name="T1" fmla="*/ 10 h 21"/>
                <a:gd name="T2" fmla="*/ 1 w 21"/>
                <a:gd name="T3" fmla="*/ 9 h 21"/>
                <a:gd name="T4" fmla="*/ 3 w 21"/>
                <a:gd name="T5" fmla="*/ 6 h 21"/>
                <a:gd name="T6" fmla="*/ 4 w 21"/>
                <a:gd name="T7" fmla="*/ 3 h 21"/>
                <a:gd name="T8" fmla="*/ 5 w 21"/>
                <a:gd name="T9" fmla="*/ 1 h 21"/>
                <a:gd name="T10" fmla="*/ 6 w 21"/>
                <a:gd name="T11" fmla="*/ 0 h 21"/>
                <a:gd name="T12" fmla="*/ 7 w 21"/>
                <a:gd name="T13" fmla="*/ 0 h 21"/>
                <a:gd name="T14" fmla="*/ 8 w 21"/>
                <a:gd name="T15" fmla="*/ 0 h 21"/>
                <a:gd name="T16" fmla="*/ 7 w 21"/>
                <a:gd name="T17" fmla="*/ 1 h 21"/>
                <a:gd name="T18" fmla="*/ 7 w 21"/>
                <a:gd name="T19" fmla="*/ 2 h 21"/>
                <a:gd name="T20" fmla="*/ 6 w 21"/>
                <a:gd name="T21" fmla="*/ 3 h 21"/>
                <a:gd name="T22" fmla="*/ 6 w 21"/>
                <a:gd name="T23" fmla="*/ 4 h 21"/>
                <a:gd name="T24" fmla="*/ 5 w 21"/>
                <a:gd name="T25" fmla="*/ 4 h 21"/>
                <a:gd name="T26" fmla="*/ 5 w 21"/>
                <a:gd name="T27" fmla="*/ 19 h 21"/>
                <a:gd name="T28" fmla="*/ 5 w 21"/>
                <a:gd name="T29" fmla="*/ 20 h 21"/>
                <a:gd name="T30" fmla="*/ 5 w 21"/>
                <a:gd name="T31" fmla="*/ 21 h 21"/>
                <a:gd name="T32" fmla="*/ 5 w 21"/>
                <a:gd name="T33" fmla="*/ 21 h 21"/>
                <a:gd name="T34" fmla="*/ 4 w 21"/>
                <a:gd name="T35" fmla="*/ 21 h 21"/>
                <a:gd name="T36" fmla="*/ 4 w 21"/>
                <a:gd name="T37" fmla="*/ 21 h 21"/>
                <a:gd name="T38" fmla="*/ 4 w 21"/>
                <a:gd name="T39" fmla="*/ 20 h 21"/>
                <a:gd name="T40" fmla="*/ 4 w 21"/>
                <a:gd name="T41" fmla="*/ 19 h 21"/>
                <a:gd name="T42" fmla="*/ 4 w 21"/>
                <a:gd name="T43" fmla="*/ 7 h 21"/>
                <a:gd name="T44" fmla="*/ 2 w 21"/>
                <a:gd name="T45" fmla="*/ 11 h 21"/>
                <a:gd name="T46" fmla="*/ 1 w 21"/>
                <a:gd name="T47" fmla="*/ 10 h 21"/>
                <a:gd name="T48" fmla="*/ 0 w 21"/>
                <a:gd name="T49" fmla="*/ 10 h 21"/>
                <a:gd name="T50" fmla="*/ 6 w 21"/>
                <a:gd name="T51" fmla="*/ 18 h 21"/>
                <a:gd name="T52" fmla="*/ 7 w 21"/>
                <a:gd name="T53" fmla="*/ 18 h 21"/>
                <a:gd name="T54" fmla="*/ 8 w 21"/>
                <a:gd name="T55" fmla="*/ 18 h 21"/>
                <a:gd name="T56" fmla="*/ 20 w 21"/>
                <a:gd name="T57" fmla="*/ 18 h 21"/>
                <a:gd name="T58" fmla="*/ 21 w 21"/>
                <a:gd name="T59" fmla="*/ 18 h 21"/>
                <a:gd name="T60" fmla="*/ 21 w 21"/>
                <a:gd name="T61" fmla="*/ 19 h 21"/>
                <a:gd name="T62" fmla="*/ 20 w 21"/>
                <a:gd name="T63" fmla="*/ 19 h 21"/>
                <a:gd name="T64" fmla="*/ 8 w 21"/>
                <a:gd name="T65" fmla="*/ 19 h 21"/>
                <a:gd name="T66" fmla="*/ 6 w 21"/>
                <a:gd name="T67" fmla="*/ 19 h 21"/>
                <a:gd name="T68" fmla="*/ 6 w 21"/>
                <a:gd name="T69" fmla="*/ 18 h 21"/>
                <a:gd name="T70" fmla="*/ 20 w 21"/>
                <a:gd name="T71" fmla="*/ 5 h 21"/>
                <a:gd name="T72" fmla="*/ 19 w 21"/>
                <a:gd name="T73" fmla="*/ 5 h 21"/>
                <a:gd name="T74" fmla="*/ 18 w 21"/>
                <a:gd name="T75" fmla="*/ 5 h 21"/>
                <a:gd name="T76" fmla="*/ 10 w 21"/>
                <a:gd name="T77" fmla="*/ 5 h 21"/>
                <a:gd name="T78" fmla="*/ 9 w 21"/>
                <a:gd name="T79" fmla="*/ 5 h 21"/>
                <a:gd name="T80" fmla="*/ 8 w 21"/>
                <a:gd name="T81" fmla="*/ 5 h 21"/>
                <a:gd name="T82" fmla="*/ 8 w 21"/>
                <a:gd name="T83" fmla="*/ 4 h 21"/>
                <a:gd name="T84" fmla="*/ 9 w 21"/>
                <a:gd name="T85" fmla="*/ 4 h 21"/>
                <a:gd name="T86" fmla="*/ 10 w 21"/>
                <a:gd name="T87" fmla="*/ 4 h 21"/>
                <a:gd name="T88" fmla="*/ 18 w 21"/>
                <a:gd name="T89" fmla="*/ 4 h 21"/>
                <a:gd name="T90" fmla="*/ 19 w 21"/>
                <a:gd name="T91" fmla="*/ 4 h 21"/>
                <a:gd name="T92" fmla="*/ 20 w 21"/>
                <a:gd name="T93" fmla="*/ 4 h 21"/>
                <a:gd name="T94" fmla="*/ 20 w 21"/>
                <a:gd name="T9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1">
                  <a:moveTo>
                    <a:pt x="0" y="10"/>
                  </a:moveTo>
                  <a:cubicBezTo>
                    <a:pt x="0" y="9"/>
                    <a:pt x="1" y="9"/>
                    <a:pt x="1" y="9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9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lose/>
                  <a:moveTo>
                    <a:pt x="6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20" y="5"/>
                  </a:moveTo>
                  <a:cubicBezTo>
                    <a:pt x="20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051"/>
            <p:cNvSpPr>
              <a:spLocks noEditPoints="1"/>
            </p:cNvSpPr>
            <p:nvPr/>
          </p:nvSpPr>
          <p:spPr bwMode="auto">
            <a:xfrm>
              <a:off x="2795" y="2510"/>
              <a:ext cx="29" cy="25"/>
            </a:xfrm>
            <a:custGeom>
              <a:avLst/>
              <a:gdLst>
                <a:gd name="T0" fmla="*/ 9 w 20"/>
                <a:gd name="T1" fmla="*/ 8 h 17"/>
                <a:gd name="T2" fmla="*/ 4 w 20"/>
                <a:gd name="T3" fmla="*/ 8 h 17"/>
                <a:gd name="T4" fmla="*/ 2 w 20"/>
                <a:gd name="T5" fmla="*/ 8 h 17"/>
                <a:gd name="T6" fmla="*/ 2 w 20"/>
                <a:gd name="T7" fmla="*/ 7 h 17"/>
                <a:gd name="T8" fmla="*/ 4 w 20"/>
                <a:gd name="T9" fmla="*/ 7 h 17"/>
                <a:gd name="T10" fmla="*/ 9 w 20"/>
                <a:gd name="T11" fmla="*/ 7 h 17"/>
                <a:gd name="T12" fmla="*/ 9 w 20"/>
                <a:gd name="T13" fmla="*/ 1 h 17"/>
                <a:gd name="T14" fmla="*/ 3 w 20"/>
                <a:gd name="T15" fmla="*/ 1 h 17"/>
                <a:gd name="T16" fmla="*/ 1 w 20"/>
                <a:gd name="T17" fmla="*/ 1 h 17"/>
                <a:gd name="T18" fmla="*/ 1 w 20"/>
                <a:gd name="T19" fmla="*/ 0 h 17"/>
                <a:gd name="T20" fmla="*/ 3 w 20"/>
                <a:gd name="T21" fmla="*/ 0 h 17"/>
                <a:gd name="T22" fmla="*/ 17 w 20"/>
                <a:gd name="T23" fmla="*/ 0 h 17"/>
                <a:gd name="T24" fmla="*/ 19 w 20"/>
                <a:gd name="T25" fmla="*/ 0 h 17"/>
                <a:gd name="T26" fmla="*/ 19 w 20"/>
                <a:gd name="T27" fmla="*/ 1 h 17"/>
                <a:gd name="T28" fmla="*/ 17 w 20"/>
                <a:gd name="T29" fmla="*/ 1 h 17"/>
                <a:gd name="T30" fmla="*/ 10 w 20"/>
                <a:gd name="T31" fmla="*/ 1 h 17"/>
                <a:gd name="T32" fmla="*/ 10 w 20"/>
                <a:gd name="T33" fmla="*/ 7 h 17"/>
                <a:gd name="T34" fmla="*/ 15 w 20"/>
                <a:gd name="T35" fmla="*/ 7 h 17"/>
                <a:gd name="T36" fmla="*/ 17 w 20"/>
                <a:gd name="T37" fmla="*/ 7 h 17"/>
                <a:gd name="T38" fmla="*/ 17 w 20"/>
                <a:gd name="T39" fmla="*/ 8 h 17"/>
                <a:gd name="T40" fmla="*/ 15 w 20"/>
                <a:gd name="T41" fmla="*/ 8 h 17"/>
                <a:gd name="T42" fmla="*/ 10 w 20"/>
                <a:gd name="T43" fmla="*/ 8 h 17"/>
                <a:gd name="T44" fmla="*/ 10 w 20"/>
                <a:gd name="T45" fmla="*/ 16 h 17"/>
                <a:gd name="T46" fmla="*/ 18 w 20"/>
                <a:gd name="T47" fmla="*/ 16 h 17"/>
                <a:gd name="T48" fmla="*/ 20 w 20"/>
                <a:gd name="T49" fmla="*/ 16 h 17"/>
                <a:gd name="T50" fmla="*/ 20 w 20"/>
                <a:gd name="T51" fmla="*/ 17 h 17"/>
                <a:gd name="T52" fmla="*/ 18 w 20"/>
                <a:gd name="T53" fmla="*/ 17 h 17"/>
                <a:gd name="T54" fmla="*/ 1 w 20"/>
                <a:gd name="T55" fmla="*/ 17 h 17"/>
                <a:gd name="T56" fmla="*/ 0 w 20"/>
                <a:gd name="T57" fmla="*/ 17 h 17"/>
                <a:gd name="T58" fmla="*/ 0 w 20"/>
                <a:gd name="T59" fmla="*/ 16 h 17"/>
                <a:gd name="T60" fmla="*/ 1 w 20"/>
                <a:gd name="T61" fmla="*/ 16 h 17"/>
                <a:gd name="T62" fmla="*/ 9 w 20"/>
                <a:gd name="T63" fmla="*/ 16 h 17"/>
                <a:gd name="T64" fmla="*/ 9 w 20"/>
                <a:gd name="T65" fmla="*/ 8 h 17"/>
                <a:gd name="T66" fmla="*/ 12 w 20"/>
                <a:gd name="T67" fmla="*/ 11 h 17"/>
                <a:gd name="T68" fmla="*/ 13 w 20"/>
                <a:gd name="T69" fmla="*/ 9 h 17"/>
                <a:gd name="T70" fmla="*/ 15 w 20"/>
                <a:gd name="T71" fmla="*/ 11 h 17"/>
                <a:gd name="T72" fmla="*/ 17 w 20"/>
                <a:gd name="T73" fmla="*/ 13 h 17"/>
                <a:gd name="T74" fmla="*/ 16 w 20"/>
                <a:gd name="T75" fmla="*/ 14 h 17"/>
                <a:gd name="T76" fmla="*/ 12 w 20"/>
                <a:gd name="T7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17">
                  <a:moveTo>
                    <a:pt x="9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2" y="11"/>
                  </a:moveTo>
                  <a:cubicBezTo>
                    <a:pt x="12" y="10"/>
                    <a:pt x="13" y="10"/>
                    <a:pt x="13" y="9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6" y="12"/>
                    <a:pt x="17" y="13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5" y="13"/>
                    <a:pt x="14" y="12"/>
                    <a:pt x="1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052"/>
            <p:cNvSpPr>
              <a:spLocks noEditPoints="1"/>
            </p:cNvSpPr>
            <p:nvPr/>
          </p:nvSpPr>
          <p:spPr bwMode="auto">
            <a:xfrm>
              <a:off x="2828" y="2508"/>
              <a:ext cx="31" cy="29"/>
            </a:xfrm>
            <a:custGeom>
              <a:avLst/>
              <a:gdLst>
                <a:gd name="T0" fmla="*/ 8 w 22"/>
                <a:gd name="T1" fmla="*/ 15 h 21"/>
                <a:gd name="T2" fmla="*/ 10 w 22"/>
                <a:gd name="T3" fmla="*/ 11 h 21"/>
                <a:gd name="T4" fmla="*/ 8 w 22"/>
                <a:gd name="T5" fmla="*/ 8 h 21"/>
                <a:gd name="T6" fmla="*/ 11 w 22"/>
                <a:gd name="T7" fmla="*/ 10 h 21"/>
                <a:gd name="T8" fmla="*/ 12 w 22"/>
                <a:gd name="T9" fmla="*/ 5 h 21"/>
                <a:gd name="T10" fmla="*/ 8 w 22"/>
                <a:gd name="T11" fmla="*/ 3 h 21"/>
                <a:gd name="T12" fmla="*/ 12 w 22"/>
                <a:gd name="T13" fmla="*/ 3 h 21"/>
                <a:gd name="T14" fmla="*/ 13 w 22"/>
                <a:gd name="T15" fmla="*/ 6 h 21"/>
                <a:gd name="T16" fmla="*/ 14 w 22"/>
                <a:gd name="T17" fmla="*/ 14 h 21"/>
                <a:gd name="T18" fmla="*/ 13 w 22"/>
                <a:gd name="T19" fmla="*/ 16 h 21"/>
                <a:gd name="T20" fmla="*/ 10 w 22"/>
                <a:gd name="T21" fmla="*/ 15 h 21"/>
                <a:gd name="T22" fmla="*/ 6 w 22"/>
                <a:gd name="T23" fmla="*/ 18 h 21"/>
                <a:gd name="T24" fmla="*/ 16 w 22"/>
                <a:gd name="T25" fmla="*/ 11 h 21"/>
                <a:gd name="T26" fmla="*/ 16 w 22"/>
                <a:gd name="T27" fmla="*/ 14 h 21"/>
                <a:gd name="T28" fmla="*/ 14 w 22"/>
                <a:gd name="T29" fmla="*/ 10 h 21"/>
                <a:gd name="T30" fmla="*/ 18 w 22"/>
                <a:gd name="T31" fmla="*/ 5 h 21"/>
                <a:gd name="T32" fmla="*/ 18 w 22"/>
                <a:gd name="T33" fmla="*/ 0 h 21"/>
                <a:gd name="T34" fmla="*/ 20 w 22"/>
                <a:gd name="T35" fmla="*/ 0 h 21"/>
                <a:gd name="T36" fmla="*/ 20 w 22"/>
                <a:gd name="T37" fmla="*/ 1 h 21"/>
                <a:gd name="T38" fmla="*/ 20 w 22"/>
                <a:gd name="T39" fmla="*/ 5 h 21"/>
                <a:gd name="T40" fmla="*/ 22 w 22"/>
                <a:gd name="T41" fmla="*/ 7 h 21"/>
                <a:gd name="T42" fmla="*/ 20 w 22"/>
                <a:gd name="T43" fmla="*/ 18 h 21"/>
                <a:gd name="T44" fmla="*/ 16 w 22"/>
                <a:gd name="T45" fmla="*/ 21 h 21"/>
                <a:gd name="T46" fmla="*/ 15 w 22"/>
                <a:gd name="T47" fmla="*/ 19 h 21"/>
                <a:gd name="T48" fmla="*/ 18 w 22"/>
                <a:gd name="T49" fmla="*/ 18 h 21"/>
                <a:gd name="T50" fmla="*/ 14 w 22"/>
                <a:gd name="T51" fmla="*/ 7 h 21"/>
                <a:gd name="T52" fmla="*/ 16 w 22"/>
                <a:gd name="T53" fmla="*/ 5 h 21"/>
                <a:gd name="T54" fmla="*/ 3 w 22"/>
                <a:gd name="T55" fmla="*/ 6 h 21"/>
                <a:gd name="T56" fmla="*/ 2 w 22"/>
                <a:gd name="T57" fmla="*/ 5 h 21"/>
                <a:gd name="T58" fmla="*/ 4 w 22"/>
                <a:gd name="T59" fmla="*/ 1 h 21"/>
                <a:gd name="T60" fmla="*/ 4 w 22"/>
                <a:gd name="T61" fmla="*/ 0 h 21"/>
                <a:gd name="T62" fmla="*/ 6 w 22"/>
                <a:gd name="T63" fmla="*/ 0 h 21"/>
                <a:gd name="T64" fmla="*/ 5 w 22"/>
                <a:gd name="T65" fmla="*/ 2 h 21"/>
                <a:gd name="T66" fmla="*/ 7 w 22"/>
                <a:gd name="T67" fmla="*/ 5 h 21"/>
                <a:gd name="T68" fmla="*/ 6 w 22"/>
                <a:gd name="T69" fmla="*/ 6 h 21"/>
                <a:gd name="T70" fmla="*/ 8 w 22"/>
                <a:gd name="T71" fmla="*/ 10 h 21"/>
                <a:gd name="T72" fmla="*/ 7 w 22"/>
                <a:gd name="T73" fmla="*/ 12 h 21"/>
                <a:gd name="T74" fmla="*/ 5 w 22"/>
                <a:gd name="T75" fmla="*/ 20 h 21"/>
                <a:gd name="T76" fmla="*/ 4 w 22"/>
                <a:gd name="T77" fmla="*/ 21 h 21"/>
                <a:gd name="T78" fmla="*/ 4 w 22"/>
                <a:gd name="T79" fmla="*/ 9 h 21"/>
                <a:gd name="T80" fmla="*/ 2 w 22"/>
                <a:gd name="T81" fmla="*/ 14 h 21"/>
                <a:gd name="T82" fmla="*/ 1 w 22"/>
                <a:gd name="T83" fmla="*/ 12 h 21"/>
                <a:gd name="T84" fmla="*/ 3 w 22"/>
                <a:gd name="T8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21">
                  <a:moveTo>
                    <a:pt x="6" y="17"/>
                  </a:moveTo>
                  <a:cubicBezTo>
                    <a:pt x="6" y="17"/>
                    <a:pt x="7" y="17"/>
                    <a:pt x="7" y="17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0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9"/>
                    <a:pt x="13" y="10"/>
                    <a:pt x="12" y="11"/>
                  </a:cubicBezTo>
                  <a:cubicBezTo>
                    <a:pt x="13" y="12"/>
                    <a:pt x="13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4"/>
                    <a:pt x="12" y="14"/>
                    <a:pt x="11" y="13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lose/>
                  <a:moveTo>
                    <a:pt x="15" y="9"/>
                  </a:moveTo>
                  <a:cubicBezTo>
                    <a:pt x="16" y="10"/>
                    <a:pt x="16" y="10"/>
                    <a:pt x="16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2"/>
                    <a:pt x="15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18" y="5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21"/>
                    <a:pt x="17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8" y="1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6" y="10"/>
                    <a:pt x="5" y="1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053"/>
            <p:cNvSpPr>
              <a:spLocks noEditPoints="1"/>
            </p:cNvSpPr>
            <p:nvPr/>
          </p:nvSpPr>
          <p:spPr bwMode="auto">
            <a:xfrm>
              <a:off x="2972" y="3148"/>
              <a:ext cx="31" cy="31"/>
            </a:xfrm>
            <a:custGeom>
              <a:avLst/>
              <a:gdLst>
                <a:gd name="T0" fmla="*/ 4 w 22"/>
                <a:gd name="T1" fmla="*/ 10 h 22"/>
                <a:gd name="T2" fmla="*/ 9 w 22"/>
                <a:gd name="T3" fmla="*/ 6 h 22"/>
                <a:gd name="T4" fmla="*/ 1 w 22"/>
                <a:gd name="T5" fmla="*/ 6 h 22"/>
                <a:gd name="T6" fmla="*/ 2 w 22"/>
                <a:gd name="T7" fmla="*/ 5 h 22"/>
                <a:gd name="T8" fmla="*/ 10 w 22"/>
                <a:gd name="T9" fmla="*/ 5 h 22"/>
                <a:gd name="T10" fmla="*/ 9 w 22"/>
                <a:gd name="T11" fmla="*/ 3 h 22"/>
                <a:gd name="T12" fmla="*/ 3 w 22"/>
                <a:gd name="T13" fmla="*/ 3 h 22"/>
                <a:gd name="T14" fmla="*/ 3 w 22"/>
                <a:gd name="T15" fmla="*/ 2 h 22"/>
                <a:gd name="T16" fmla="*/ 5 w 22"/>
                <a:gd name="T17" fmla="*/ 2 h 22"/>
                <a:gd name="T18" fmla="*/ 13 w 22"/>
                <a:gd name="T19" fmla="*/ 1 h 22"/>
                <a:gd name="T20" fmla="*/ 18 w 22"/>
                <a:gd name="T21" fmla="*/ 0 h 22"/>
                <a:gd name="T22" fmla="*/ 19 w 22"/>
                <a:gd name="T23" fmla="*/ 2 h 22"/>
                <a:gd name="T24" fmla="*/ 18 w 22"/>
                <a:gd name="T25" fmla="*/ 2 h 22"/>
                <a:gd name="T26" fmla="*/ 15 w 22"/>
                <a:gd name="T27" fmla="*/ 2 h 22"/>
                <a:gd name="T28" fmla="*/ 12 w 22"/>
                <a:gd name="T29" fmla="*/ 2 h 22"/>
                <a:gd name="T30" fmla="*/ 19 w 22"/>
                <a:gd name="T31" fmla="*/ 5 h 22"/>
                <a:gd name="T32" fmla="*/ 21 w 22"/>
                <a:gd name="T33" fmla="*/ 6 h 22"/>
                <a:gd name="T34" fmla="*/ 13 w 22"/>
                <a:gd name="T35" fmla="*/ 6 h 22"/>
                <a:gd name="T36" fmla="*/ 19 w 22"/>
                <a:gd name="T37" fmla="*/ 10 h 22"/>
                <a:gd name="T38" fmla="*/ 21 w 22"/>
                <a:gd name="T39" fmla="*/ 12 h 22"/>
                <a:gd name="T40" fmla="*/ 16 w 22"/>
                <a:gd name="T41" fmla="*/ 10 h 22"/>
                <a:gd name="T42" fmla="*/ 12 w 22"/>
                <a:gd name="T43" fmla="*/ 10 h 22"/>
                <a:gd name="T44" fmla="*/ 12 w 22"/>
                <a:gd name="T45" fmla="*/ 11 h 22"/>
                <a:gd name="T46" fmla="*/ 10 w 22"/>
                <a:gd name="T47" fmla="*/ 11 h 22"/>
                <a:gd name="T48" fmla="*/ 10 w 22"/>
                <a:gd name="T49" fmla="*/ 10 h 22"/>
                <a:gd name="T50" fmla="*/ 10 w 22"/>
                <a:gd name="T51" fmla="*/ 6 h 22"/>
                <a:gd name="T52" fmla="*/ 8 w 22"/>
                <a:gd name="T53" fmla="*/ 9 h 22"/>
                <a:gd name="T54" fmla="*/ 2 w 22"/>
                <a:gd name="T55" fmla="*/ 13 h 22"/>
                <a:gd name="T56" fmla="*/ 0 w 22"/>
                <a:gd name="T57" fmla="*/ 12 h 22"/>
                <a:gd name="T58" fmla="*/ 7 w 22"/>
                <a:gd name="T59" fmla="*/ 12 h 22"/>
                <a:gd name="T60" fmla="*/ 17 w 22"/>
                <a:gd name="T61" fmla="*/ 12 h 22"/>
                <a:gd name="T62" fmla="*/ 17 w 22"/>
                <a:gd name="T63" fmla="*/ 13 h 22"/>
                <a:gd name="T64" fmla="*/ 17 w 22"/>
                <a:gd name="T65" fmla="*/ 19 h 22"/>
                <a:gd name="T66" fmla="*/ 17 w 22"/>
                <a:gd name="T67" fmla="*/ 20 h 22"/>
                <a:gd name="T68" fmla="*/ 16 w 22"/>
                <a:gd name="T69" fmla="*/ 21 h 22"/>
                <a:gd name="T70" fmla="*/ 16 w 22"/>
                <a:gd name="T71" fmla="*/ 20 h 22"/>
                <a:gd name="T72" fmla="*/ 6 w 22"/>
                <a:gd name="T73" fmla="*/ 20 h 22"/>
                <a:gd name="T74" fmla="*/ 6 w 22"/>
                <a:gd name="T75" fmla="*/ 21 h 22"/>
                <a:gd name="T76" fmla="*/ 5 w 22"/>
                <a:gd name="T77" fmla="*/ 22 h 22"/>
                <a:gd name="T78" fmla="*/ 5 w 22"/>
                <a:gd name="T79" fmla="*/ 20 h 22"/>
                <a:gd name="T80" fmla="*/ 5 w 22"/>
                <a:gd name="T81" fmla="*/ 14 h 22"/>
                <a:gd name="T82" fmla="*/ 5 w 22"/>
                <a:gd name="T83" fmla="*/ 12 h 22"/>
                <a:gd name="T84" fmla="*/ 6 w 22"/>
                <a:gd name="T85" fmla="*/ 13 h 22"/>
                <a:gd name="T86" fmla="*/ 16 w 22"/>
                <a:gd name="T87" fmla="*/ 16 h 22"/>
                <a:gd name="T88" fmla="*/ 6 w 22"/>
                <a:gd name="T89" fmla="*/ 19 h 22"/>
                <a:gd name="T90" fmla="*/ 16 w 22"/>
                <a:gd name="T91" fmla="*/ 17 h 22"/>
                <a:gd name="T92" fmla="*/ 6 w 22"/>
                <a:gd name="T9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2">
                  <a:moveTo>
                    <a:pt x="0" y="12"/>
                  </a:moveTo>
                  <a:cubicBezTo>
                    <a:pt x="2" y="12"/>
                    <a:pt x="3" y="11"/>
                    <a:pt x="4" y="10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8" y="7"/>
                    <a:pt x="9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5" y="1"/>
                    <a:pt x="16" y="1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7"/>
                    <a:pt x="15" y="8"/>
                    <a:pt x="16" y="8"/>
                  </a:cubicBezTo>
                  <a:cubicBezTo>
                    <a:pt x="17" y="9"/>
                    <a:pt x="18" y="10"/>
                    <a:pt x="19" y="10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2" y="11"/>
                    <a:pt x="21" y="12"/>
                    <a:pt x="21" y="12"/>
                  </a:cubicBezTo>
                  <a:cubicBezTo>
                    <a:pt x="21" y="12"/>
                    <a:pt x="21" y="12"/>
                    <a:pt x="20" y="13"/>
                  </a:cubicBezTo>
                  <a:cubicBezTo>
                    <a:pt x="19" y="12"/>
                    <a:pt x="17" y="11"/>
                    <a:pt x="16" y="10"/>
                  </a:cubicBezTo>
                  <a:cubicBezTo>
                    <a:pt x="15" y="9"/>
                    <a:pt x="13" y="8"/>
                    <a:pt x="12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8" y="9"/>
                    <a:pt x="7" y="10"/>
                    <a:pt x="5" y="11"/>
                  </a:cubicBezTo>
                  <a:cubicBezTo>
                    <a:pt x="4" y="12"/>
                    <a:pt x="3" y="13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5" y="12"/>
                  </a:moveTo>
                  <a:cubicBezTo>
                    <a:pt x="6" y="12"/>
                    <a:pt x="6" y="12"/>
                    <a:pt x="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lose/>
                  <a:moveTo>
                    <a:pt x="1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9"/>
                    <a:pt x="6" y="19"/>
                    <a:pt x="6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054"/>
            <p:cNvSpPr>
              <a:spLocks noEditPoints="1"/>
            </p:cNvSpPr>
            <p:nvPr/>
          </p:nvSpPr>
          <p:spPr bwMode="auto">
            <a:xfrm>
              <a:off x="3006" y="3148"/>
              <a:ext cx="31" cy="31"/>
            </a:xfrm>
            <a:custGeom>
              <a:avLst/>
              <a:gdLst>
                <a:gd name="T0" fmla="*/ 9 w 22"/>
                <a:gd name="T1" fmla="*/ 12 h 22"/>
                <a:gd name="T2" fmla="*/ 14 w 22"/>
                <a:gd name="T3" fmla="*/ 8 h 22"/>
                <a:gd name="T4" fmla="*/ 13 w 22"/>
                <a:gd name="T5" fmla="*/ 7 h 22"/>
                <a:gd name="T6" fmla="*/ 13 w 22"/>
                <a:gd name="T7" fmla="*/ 5 h 22"/>
                <a:gd name="T8" fmla="*/ 15 w 22"/>
                <a:gd name="T9" fmla="*/ 8 h 22"/>
                <a:gd name="T10" fmla="*/ 18 w 22"/>
                <a:gd name="T11" fmla="*/ 4 h 22"/>
                <a:gd name="T12" fmla="*/ 12 w 22"/>
                <a:gd name="T13" fmla="*/ 5 h 22"/>
                <a:gd name="T14" fmla="*/ 11 w 22"/>
                <a:gd name="T15" fmla="*/ 7 h 22"/>
                <a:gd name="T16" fmla="*/ 9 w 22"/>
                <a:gd name="T17" fmla="*/ 8 h 22"/>
                <a:gd name="T18" fmla="*/ 9 w 22"/>
                <a:gd name="T19" fmla="*/ 7 h 22"/>
                <a:gd name="T20" fmla="*/ 11 w 22"/>
                <a:gd name="T21" fmla="*/ 4 h 22"/>
                <a:gd name="T22" fmla="*/ 12 w 22"/>
                <a:gd name="T23" fmla="*/ 1 h 22"/>
                <a:gd name="T24" fmla="*/ 14 w 22"/>
                <a:gd name="T25" fmla="*/ 0 h 22"/>
                <a:gd name="T26" fmla="*/ 14 w 22"/>
                <a:gd name="T27" fmla="*/ 1 h 22"/>
                <a:gd name="T28" fmla="*/ 13 w 22"/>
                <a:gd name="T29" fmla="*/ 2 h 22"/>
                <a:gd name="T30" fmla="*/ 13 w 22"/>
                <a:gd name="T31" fmla="*/ 3 h 22"/>
                <a:gd name="T32" fmla="*/ 19 w 22"/>
                <a:gd name="T33" fmla="*/ 3 h 22"/>
                <a:gd name="T34" fmla="*/ 18 w 22"/>
                <a:gd name="T35" fmla="*/ 6 h 22"/>
                <a:gd name="T36" fmla="*/ 19 w 22"/>
                <a:gd name="T37" fmla="*/ 10 h 22"/>
                <a:gd name="T38" fmla="*/ 21 w 22"/>
                <a:gd name="T39" fmla="*/ 12 h 22"/>
                <a:gd name="T40" fmla="*/ 18 w 22"/>
                <a:gd name="T41" fmla="*/ 11 h 22"/>
                <a:gd name="T42" fmla="*/ 14 w 22"/>
                <a:gd name="T43" fmla="*/ 10 h 22"/>
                <a:gd name="T44" fmla="*/ 11 w 22"/>
                <a:gd name="T45" fmla="*/ 12 h 22"/>
                <a:gd name="T46" fmla="*/ 20 w 22"/>
                <a:gd name="T47" fmla="*/ 12 h 22"/>
                <a:gd name="T48" fmla="*/ 19 w 22"/>
                <a:gd name="T49" fmla="*/ 13 h 22"/>
                <a:gd name="T50" fmla="*/ 19 w 22"/>
                <a:gd name="T51" fmla="*/ 19 h 22"/>
                <a:gd name="T52" fmla="*/ 19 w 22"/>
                <a:gd name="T53" fmla="*/ 21 h 22"/>
                <a:gd name="T54" fmla="*/ 18 w 22"/>
                <a:gd name="T55" fmla="*/ 21 h 22"/>
                <a:gd name="T56" fmla="*/ 18 w 22"/>
                <a:gd name="T57" fmla="*/ 20 h 22"/>
                <a:gd name="T58" fmla="*/ 12 w 22"/>
                <a:gd name="T59" fmla="*/ 20 h 22"/>
                <a:gd name="T60" fmla="*/ 12 w 22"/>
                <a:gd name="T61" fmla="*/ 21 h 22"/>
                <a:gd name="T62" fmla="*/ 10 w 22"/>
                <a:gd name="T63" fmla="*/ 22 h 22"/>
                <a:gd name="T64" fmla="*/ 10 w 22"/>
                <a:gd name="T65" fmla="*/ 20 h 22"/>
                <a:gd name="T66" fmla="*/ 11 w 22"/>
                <a:gd name="T67" fmla="*/ 13 h 22"/>
                <a:gd name="T68" fmla="*/ 8 w 22"/>
                <a:gd name="T69" fmla="*/ 13 h 22"/>
                <a:gd name="T70" fmla="*/ 12 w 22"/>
                <a:gd name="T71" fmla="*/ 19 h 22"/>
                <a:gd name="T72" fmla="*/ 18 w 22"/>
                <a:gd name="T73" fmla="*/ 14 h 22"/>
                <a:gd name="T74" fmla="*/ 12 w 22"/>
                <a:gd name="T75" fmla="*/ 19 h 22"/>
                <a:gd name="T76" fmla="*/ 3 w 22"/>
                <a:gd name="T77" fmla="*/ 7 h 22"/>
                <a:gd name="T78" fmla="*/ 1 w 22"/>
                <a:gd name="T79" fmla="*/ 5 h 22"/>
                <a:gd name="T80" fmla="*/ 4 w 22"/>
                <a:gd name="T81" fmla="*/ 5 h 22"/>
                <a:gd name="T82" fmla="*/ 4 w 22"/>
                <a:gd name="T83" fmla="*/ 1 h 22"/>
                <a:gd name="T84" fmla="*/ 4 w 22"/>
                <a:gd name="T85" fmla="*/ 0 h 22"/>
                <a:gd name="T86" fmla="*/ 6 w 22"/>
                <a:gd name="T87" fmla="*/ 1 h 22"/>
                <a:gd name="T88" fmla="*/ 6 w 22"/>
                <a:gd name="T89" fmla="*/ 1 h 22"/>
                <a:gd name="T90" fmla="*/ 6 w 22"/>
                <a:gd name="T91" fmla="*/ 2 h 22"/>
                <a:gd name="T92" fmla="*/ 6 w 22"/>
                <a:gd name="T93" fmla="*/ 5 h 22"/>
                <a:gd name="T94" fmla="*/ 8 w 22"/>
                <a:gd name="T95" fmla="*/ 7 h 22"/>
                <a:gd name="T96" fmla="*/ 6 w 22"/>
                <a:gd name="T97" fmla="*/ 7 h 22"/>
                <a:gd name="T98" fmla="*/ 7 w 22"/>
                <a:gd name="T99" fmla="*/ 9 h 22"/>
                <a:gd name="T100" fmla="*/ 7 w 22"/>
                <a:gd name="T101" fmla="*/ 12 h 22"/>
                <a:gd name="T102" fmla="*/ 6 w 22"/>
                <a:gd name="T103" fmla="*/ 10 h 22"/>
                <a:gd name="T104" fmla="*/ 6 w 22"/>
                <a:gd name="T105" fmla="*/ 20 h 22"/>
                <a:gd name="T106" fmla="*/ 6 w 22"/>
                <a:gd name="T107" fmla="*/ 21 h 22"/>
                <a:gd name="T108" fmla="*/ 4 w 22"/>
                <a:gd name="T109" fmla="*/ 22 h 22"/>
                <a:gd name="T110" fmla="*/ 4 w 22"/>
                <a:gd name="T111" fmla="*/ 20 h 22"/>
                <a:gd name="T112" fmla="*/ 4 w 22"/>
                <a:gd name="T113" fmla="*/ 10 h 22"/>
                <a:gd name="T114" fmla="*/ 2 w 22"/>
                <a:gd name="T115" fmla="*/ 14 h 22"/>
                <a:gd name="T116" fmla="*/ 1 w 22"/>
                <a:gd name="T117" fmla="*/ 15 h 22"/>
                <a:gd name="T118" fmla="*/ 1 w 22"/>
                <a:gd name="T119" fmla="*/ 13 h 22"/>
                <a:gd name="T120" fmla="*/ 3 w 22"/>
                <a:gd name="T12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" h="22">
                  <a:moveTo>
                    <a:pt x="7" y="12"/>
                  </a:moveTo>
                  <a:cubicBezTo>
                    <a:pt x="8" y="12"/>
                    <a:pt x="9" y="12"/>
                    <a:pt x="9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7"/>
                    <a:pt x="15" y="8"/>
                  </a:cubicBezTo>
                  <a:cubicBezTo>
                    <a:pt x="16" y="7"/>
                    <a:pt x="17" y="6"/>
                    <a:pt x="17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5"/>
                    <a:pt x="10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4"/>
                    <a:pt x="19" y="5"/>
                    <a:pt x="18" y="6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7" y="9"/>
                    <a:pt x="18" y="10"/>
                    <a:pt x="19" y="10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1"/>
                    <a:pt x="16" y="10"/>
                    <a:pt x="15" y="9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9" y="14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7" y="12"/>
                  </a:cubicBezTo>
                  <a:close/>
                  <a:moveTo>
                    <a:pt x="12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10"/>
                    <a:pt x="8" y="10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3" y="12"/>
                    <a:pt x="3" y="13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2" y="12"/>
                    <a:pt x="2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055"/>
            <p:cNvSpPr>
              <a:spLocks noEditPoints="1"/>
            </p:cNvSpPr>
            <p:nvPr/>
          </p:nvSpPr>
          <p:spPr bwMode="auto">
            <a:xfrm>
              <a:off x="3040" y="3150"/>
              <a:ext cx="31" cy="26"/>
            </a:xfrm>
            <a:custGeom>
              <a:avLst/>
              <a:gdLst>
                <a:gd name="T0" fmla="*/ 10 w 22"/>
                <a:gd name="T1" fmla="*/ 13 h 18"/>
                <a:gd name="T2" fmla="*/ 3 w 22"/>
                <a:gd name="T3" fmla="*/ 14 h 18"/>
                <a:gd name="T4" fmla="*/ 5 w 22"/>
                <a:gd name="T5" fmla="*/ 12 h 18"/>
                <a:gd name="T6" fmla="*/ 10 w 22"/>
                <a:gd name="T7" fmla="*/ 9 h 18"/>
                <a:gd name="T8" fmla="*/ 3 w 22"/>
                <a:gd name="T9" fmla="*/ 9 h 18"/>
                <a:gd name="T10" fmla="*/ 3 w 22"/>
                <a:gd name="T11" fmla="*/ 8 h 18"/>
                <a:gd name="T12" fmla="*/ 3 w 22"/>
                <a:gd name="T13" fmla="*/ 1 h 18"/>
                <a:gd name="T14" fmla="*/ 3 w 22"/>
                <a:gd name="T15" fmla="*/ 0 h 18"/>
                <a:gd name="T16" fmla="*/ 5 w 22"/>
                <a:gd name="T17" fmla="*/ 0 h 18"/>
                <a:gd name="T18" fmla="*/ 19 w 22"/>
                <a:gd name="T19" fmla="*/ 0 h 18"/>
                <a:gd name="T20" fmla="*/ 19 w 22"/>
                <a:gd name="T21" fmla="*/ 1 h 18"/>
                <a:gd name="T22" fmla="*/ 19 w 22"/>
                <a:gd name="T23" fmla="*/ 7 h 18"/>
                <a:gd name="T24" fmla="*/ 19 w 22"/>
                <a:gd name="T25" fmla="*/ 9 h 18"/>
                <a:gd name="T26" fmla="*/ 17 w 22"/>
                <a:gd name="T27" fmla="*/ 9 h 18"/>
                <a:gd name="T28" fmla="*/ 12 w 22"/>
                <a:gd name="T29" fmla="*/ 12 h 18"/>
                <a:gd name="T30" fmla="*/ 20 w 22"/>
                <a:gd name="T31" fmla="*/ 12 h 18"/>
                <a:gd name="T32" fmla="*/ 18 w 22"/>
                <a:gd name="T33" fmla="*/ 13 h 18"/>
                <a:gd name="T34" fmla="*/ 12 w 22"/>
                <a:gd name="T35" fmla="*/ 17 h 18"/>
                <a:gd name="T36" fmla="*/ 21 w 22"/>
                <a:gd name="T37" fmla="*/ 17 h 18"/>
                <a:gd name="T38" fmla="*/ 22 w 22"/>
                <a:gd name="T39" fmla="*/ 18 h 18"/>
                <a:gd name="T40" fmla="*/ 2 w 22"/>
                <a:gd name="T41" fmla="*/ 18 h 18"/>
                <a:gd name="T42" fmla="*/ 0 w 22"/>
                <a:gd name="T43" fmla="*/ 17 h 18"/>
                <a:gd name="T44" fmla="*/ 2 w 22"/>
                <a:gd name="T45" fmla="*/ 17 h 18"/>
                <a:gd name="T46" fmla="*/ 5 w 22"/>
                <a:gd name="T47" fmla="*/ 4 h 18"/>
                <a:gd name="T48" fmla="*/ 10 w 22"/>
                <a:gd name="T49" fmla="*/ 1 h 18"/>
                <a:gd name="T50" fmla="*/ 5 w 22"/>
                <a:gd name="T51" fmla="*/ 4 h 18"/>
                <a:gd name="T52" fmla="*/ 18 w 22"/>
                <a:gd name="T53" fmla="*/ 4 h 18"/>
                <a:gd name="T54" fmla="*/ 12 w 22"/>
                <a:gd name="T55" fmla="*/ 1 h 18"/>
                <a:gd name="T56" fmla="*/ 5 w 22"/>
                <a:gd name="T57" fmla="*/ 8 h 18"/>
                <a:gd name="T58" fmla="*/ 10 w 22"/>
                <a:gd name="T59" fmla="*/ 5 h 18"/>
                <a:gd name="T60" fmla="*/ 5 w 22"/>
                <a:gd name="T61" fmla="*/ 8 h 18"/>
                <a:gd name="T62" fmla="*/ 18 w 22"/>
                <a:gd name="T63" fmla="*/ 8 h 18"/>
                <a:gd name="T64" fmla="*/ 12 w 22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18">
                  <a:moveTo>
                    <a:pt x="10" y="17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8"/>
                    <a:pt x="2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5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12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5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12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056"/>
            <p:cNvSpPr>
              <a:spLocks noEditPoints="1"/>
            </p:cNvSpPr>
            <p:nvPr/>
          </p:nvSpPr>
          <p:spPr bwMode="auto">
            <a:xfrm>
              <a:off x="3074" y="3148"/>
              <a:ext cx="31" cy="31"/>
            </a:xfrm>
            <a:custGeom>
              <a:avLst/>
              <a:gdLst>
                <a:gd name="T0" fmla="*/ 15 w 22"/>
                <a:gd name="T1" fmla="*/ 18 h 22"/>
                <a:gd name="T2" fmla="*/ 17 w 22"/>
                <a:gd name="T3" fmla="*/ 14 h 22"/>
                <a:gd name="T4" fmla="*/ 18 w 22"/>
                <a:gd name="T5" fmla="*/ 8 h 22"/>
                <a:gd name="T6" fmla="*/ 19 w 22"/>
                <a:gd name="T7" fmla="*/ 8 h 22"/>
                <a:gd name="T8" fmla="*/ 19 w 22"/>
                <a:gd name="T9" fmla="*/ 9 h 22"/>
                <a:gd name="T10" fmla="*/ 19 w 22"/>
                <a:gd name="T11" fmla="*/ 10 h 22"/>
                <a:gd name="T12" fmla="*/ 18 w 22"/>
                <a:gd name="T13" fmla="*/ 14 h 22"/>
                <a:gd name="T14" fmla="*/ 20 w 22"/>
                <a:gd name="T15" fmla="*/ 19 h 22"/>
                <a:gd name="T16" fmla="*/ 22 w 22"/>
                <a:gd name="T17" fmla="*/ 19 h 22"/>
                <a:gd name="T18" fmla="*/ 20 w 22"/>
                <a:gd name="T19" fmla="*/ 20 h 22"/>
                <a:gd name="T20" fmla="*/ 9 w 22"/>
                <a:gd name="T21" fmla="*/ 20 h 22"/>
                <a:gd name="T22" fmla="*/ 8 w 22"/>
                <a:gd name="T23" fmla="*/ 19 h 22"/>
                <a:gd name="T24" fmla="*/ 10 w 22"/>
                <a:gd name="T25" fmla="*/ 19 h 22"/>
                <a:gd name="T26" fmla="*/ 9 w 22"/>
                <a:gd name="T27" fmla="*/ 6 h 22"/>
                <a:gd name="T28" fmla="*/ 11 w 22"/>
                <a:gd name="T29" fmla="*/ 5 h 22"/>
                <a:gd name="T30" fmla="*/ 21 w 22"/>
                <a:gd name="T31" fmla="*/ 5 h 22"/>
                <a:gd name="T32" fmla="*/ 19 w 22"/>
                <a:gd name="T33" fmla="*/ 6 h 22"/>
                <a:gd name="T34" fmla="*/ 9 w 22"/>
                <a:gd name="T35" fmla="*/ 6 h 22"/>
                <a:gd name="T36" fmla="*/ 12 w 22"/>
                <a:gd name="T37" fmla="*/ 11 h 22"/>
                <a:gd name="T38" fmla="*/ 14 w 22"/>
                <a:gd name="T39" fmla="*/ 17 h 22"/>
                <a:gd name="T40" fmla="*/ 12 w 22"/>
                <a:gd name="T41" fmla="*/ 14 h 22"/>
                <a:gd name="T42" fmla="*/ 10 w 22"/>
                <a:gd name="T43" fmla="*/ 9 h 22"/>
                <a:gd name="T44" fmla="*/ 15 w 22"/>
                <a:gd name="T45" fmla="*/ 5 h 22"/>
                <a:gd name="T46" fmla="*/ 14 w 22"/>
                <a:gd name="T47" fmla="*/ 2 h 22"/>
                <a:gd name="T48" fmla="*/ 14 w 22"/>
                <a:gd name="T49" fmla="*/ 0 h 22"/>
                <a:gd name="T50" fmla="*/ 15 w 22"/>
                <a:gd name="T51" fmla="*/ 5 h 22"/>
                <a:gd name="T52" fmla="*/ 3 w 22"/>
                <a:gd name="T53" fmla="*/ 6 h 22"/>
                <a:gd name="T54" fmla="*/ 1 w 22"/>
                <a:gd name="T55" fmla="*/ 5 h 22"/>
                <a:gd name="T56" fmla="*/ 4 w 22"/>
                <a:gd name="T57" fmla="*/ 5 h 22"/>
                <a:gd name="T58" fmla="*/ 4 w 22"/>
                <a:gd name="T59" fmla="*/ 2 h 22"/>
                <a:gd name="T60" fmla="*/ 4 w 22"/>
                <a:gd name="T61" fmla="*/ 0 h 22"/>
                <a:gd name="T62" fmla="*/ 6 w 22"/>
                <a:gd name="T63" fmla="*/ 1 h 22"/>
                <a:gd name="T64" fmla="*/ 6 w 22"/>
                <a:gd name="T65" fmla="*/ 1 h 22"/>
                <a:gd name="T66" fmla="*/ 5 w 22"/>
                <a:gd name="T67" fmla="*/ 2 h 22"/>
                <a:gd name="T68" fmla="*/ 6 w 22"/>
                <a:gd name="T69" fmla="*/ 5 h 22"/>
                <a:gd name="T70" fmla="*/ 8 w 22"/>
                <a:gd name="T71" fmla="*/ 7 h 22"/>
                <a:gd name="T72" fmla="*/ 5 w 22"/>
                <a:gd name="T73" fmla="*/ 6 h 22"/>
                <a:gd name="T74" fmla="*/ 8 w 22"/>
                <a:gd name="T75" fmla="*/ 10 h 22"/>
                <a:gd name="T76" fmla="*/ 7 w 22"/>
                <a:gd name="T77" fmla="*/ 12 h 22"/>
                <a:gd name="T78" fmla="*/ 6 w 22"/>
                <a:gd name="T79" fmla="*/ 12 h 22"/>
                <a:gd name="T80" fmla="*/ 5 w 22"/>
                <a:gd name="T81" fmla="*/ 20 h 22"/>
                <a:gd name="T82" fmla="*/ 5 w 22"/>
                <a:gd name="T83" fmla="*/ 21 h 22"/>
                <a:gd name="T84" fmla="*/ 2 w 22"/>
                <a:gd name="T85" fmla="*/ 22 h 22"/>
                <a:gd name="T86" fmla="*/ 2 w 22"/>
                <a:gd name="T87" fmla="*/ 20 h 22"/>
                <a:gd name="T88" fmla="*/ 4 w 22"/>
                <a:gd name="T89" fmla="*/ 20 h 22"/>
                <a:gd name="T90" fmla="*/ 4 w 22"/>
                <a:gd name="T91" fmla="*/ 13 h 22"/>
                <a:gd name="T92" fmla="*/ 0 w 22"/>
                <a:gd name="T93" fmla="*/ 13 h 22"/>
                <a:gd name="T94" fmla="*/ 4 w 22"/>
                <a:gd name="T95" fmla="*/ 12 h 22"/>
                <a:gd name="T96" fmla="*/ 4 w 22"/>
                <a:gd name="T9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22">
                  <a:moveTo>
                    <a:pt x="15" y="19"/>
                  </a:moveTo>
                  <a:cubicBezTo>
                    <a:pt x="15" y="19"/>
                    <a:pt x="15" y="18"/>
                    <a:pt x="15" y="18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6" y="15"/>
                    <a:pt x="16" y="14"/>
                    <a:pt x="17" y="14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7" y="10"/>
                    <a:pt x="17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2"/>
                    <a:pt x="18" y="13"/>
                    <a:pt x="18" y="14"/>
                  </a:cubicBezTo>
                  <a:cubicBezTo>
                    <a:pt x="17" y="16"/>
                    <a:pt x="17" y="17"/>
                    <a:pt x="16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9" y="6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9" y="6"/>
                  </a:cubicBezTo>
                  <a:close/>
                  <a:moveTo>
                    <a:pt x="11" y="9"/>
                  </a:moveTo>
                  <a:cubicBezTo>
                    <a:pt x="12" y="9"/>
                    <a:pt x="12" y="10"/>
                    <a:pt x="12" y="11"/>
                  </a:cubicBezTo>
                  <a:cubicBezTo>
                    <a:pt x="12" y="12"/>
                    <a:pt x="13" y="13"/>
                    <a:pt x="13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1"/>
                    <a:pt x="10" y="10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lose/>
                  <a:moveTo>
                    <a:pt x="15" y="5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4" y="3"/>
                    <a:pt x="14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cubicBezTo>
                    <a:pt x="14" y="1"/>
                    <a:pt x="15" y="2"/>
                    <a:pt x="17" y="4"/>
                  </a:cubicBezTo>
                  <a:cubicBezTo>
                    <a:pt x="16" y="4"/>
                    <a:pt x="16" y="4"/>
                    <a:pt x="15" y="5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4" y="22"/>
                    <a:pt x="3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2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057"/>
            <p:cNvSpPr>
              <a:spLocks/>
            </p:cNvSpPr>
            <p:nvPr/>
          </p:nvSpPr>
          <p:spPr bwMode="auto">
            <a:xfrm>
              <a:off x="3107" y="3378"/>
              <a:ext cx="30" cy="32"/>
            </a:xfrm>
            <a:custGeom>
              <a:avLst/>
              <a:gdLst>
                <a:gd name="T0" fmla="*/ 0 w 21"/>
                <a:gd name="T1" fmla="*/ 21 h 22"/>
                <a:gd name="T2" fmla="*/ 3 w 21"/>
                <a:gd name="T3" fmla="*/ 19 h 22"/>
                <a:gd name="T4" fmla="*/ 6 w 21"/>
                <a:gd name="T5" fmla="*/ 15 h 22"/>
                <a:gd name="T6" fmla="*/ 8 w 21"/>
                <a:gd name="T7" fmla="*/ 11 h 22"/>
                <a:gd name="T8" fmla="*/ 9 w 21"/>
                <a:gd name="T9" fmla="*/ 9 h 22"/>
                <a:gd name="T10" fmla="*/ 9 w 21"/>
                <a:gd name="T11" fmla="*/ 8 h 22"/>
                <a:gd name="T12" fmla="*/ 2 w 21"/>
                <a:gd name="T13" fmla="*/ 8 h 22"/>
                <a:gd name="T14" fmla="*/ 2 w 21"/>
                <a:gd name="T15" fmla="*/ 8 h 22"/>
                <a:gd name="T16" fmla="*/ 1 w 21"/>
                <a:gd name="T17" fmla="*/ 8 h 22"/>
                <a:gd name="T18" fmla="*/ 0 w 21"/>
                <a:gd name="T19" fmla="*/ 8 h 22"/>
                <a:gd name="T20" fmla="*/ 0 w 21"/>
                <a:gd name="T21" fmla="*/ 7 h 22"/>
                <a:gd name="T22" fmla="*/ 2 w 21"/>
                <a:gd name="T23" fmla="*/ 7 h 22"/>
                <a:gd name="T24" fmla="*/ 9 w 21"/>
                <a:gd name="T25" fmla="*/ 7 h 22"/>
                <a:gd name="T26" fmla="*/ 9 w 21"/>
                <a:gd name="T27" fmla="*/ 5 h 22"/>
                <a:gd name="T28" fmla="*/ 9 w 21"/>
                <a:gd name="T29" fmla="*/ 3 h 22"/>
                <a:gd name="T30" fmla="*/ 9 w 21"/>
                <a:gd name="T31" fmla="*/ 2 h 22"/>
                <a:gd name="T32" fmla="*/ 9 w 21"/>
                <a:gd name="T33" fmla="*/ 2 h 22"/>
                <a:gd name="T34" fmla="*/ 9 w 21"/>
                <a:gd name="T35" fmla="*/ 1 h 22"/>
                <a:gd name="T36" fmla="*/ 9 w 21"/>
                <a:gd name="T37" fmla="*/ 0 h 22"/>
                <a:gd name="T38" fmla="*/ 11 w 21"/>
                <a:gd name="T39" fmla="*/ 1 h 22"/>
                <a:gd name="T40" fmla="*/ 11 w 21"/>
                <a:gd name="T41" fmla="*/ 1 h 22"/>
                <a:gd name="T42" fmla="*/ 11 w 21"/>
                <a:gd name="T43" fmla="*/ 1 h 22"/>
                <a:gd name="T44" fmla="*/ 10 w 21"/>
                <a:gd name="T45" fmla="*/ 1 h 22"/>
                <a:gd name="T46" fmla="*/ 10 w 21"/>
                <a:gd name="T47" fmla="*/ 3 h 22"/>
                <a:gd name="T48" fmla="*/ 10 w 21"/>
                <a:gd name="T49" fmla="*/ 7 h 22"/>
                <a:gd name="T50" fmla="*/ 18 w 21"/>
                <a:gd name="T51" fmla="*/ 7 h 22"/>
                <a:gd name="T52" fmla="*/ 19 w 21"/>
                <a:gd name="T53" fmla="*/ 7 h 22"/>
                <a:gd name="T54" fmla="*/ 19 w 21"/>
                <a:gd name="T55" fmla="*/ 8 h 22"/>
                <a:gd name="T56" fmla="*/ 18 w 21"/>
                <a:gd name="T57" fmla="*/ 8 h 22"/>
                <a:gd name="T58" fmla="*/ 11 w 21"/>
                <a:gd name="T59" fmla="*/ 8 h 22"/>
                <a:gd name="T60" fmla="*/ 11 w 21"/>
                <a:gd name="T61" fmla="*/ 9 h 22"/>
                <a:gd name="T62" fmla="*/ 11 w 21"/>
                <a:gd name="T63" fmla="*/ 11 h 22"/>
                <a:gd name="T64" fmla="*/ 13 w 21"/>
                <a:gd name="T65" fmla="*/ 13 h 22"/>
                <a:gd name="T66" fmla="*/ 16 w 21"/>
                <a:gd name="T67" fmla="*/ 17 h 22"/>
                <a:gd name="T68" fmla="*/ 21 w 21"/>
                <a:gd name="T69" fmla="*/ 20 h 22"/>
                <a:gd name="T70" fmla="*/ 20 w 21"/>
                <a:gd name="T71" fmla="*/ 20 h 22"/>
                <a:gd name="T72" fmla="*/ 19 w 21"/>
                <a:gd name="T73" fmla="*/ 21 h 22"/>
                <a:gd name="T74" fmla="*/ 17 w 21"/>
                <a:gd name="T75" fmla="*/ 20 h 22"/>
                <a:gd name="T76" fmla="*/ 14 w 21"/>
                <a:gd name="T77" fmla="*/ 17 h 22"/>
                <a:gd name="T78" fmla="*/ 12 w 21"/>
                <a:gd name="T79" fmla="*/ 14 h 22"/>
                <a:gd name="T80" fmla="*/ 10 w 21"/>
                <a:gd name="T81" fmla="*/ 11 h 22"/>
                <a:gd name="T82" fmla="*/ 9 w 21"/>
                <a:gd name="T83" fmla="*/ 12 h 22"/>
                <a:gd name="T84" fmla="*/ 8 w 21"/>
                <a:gd name="T85" fmla="*/ 15 h 22"/>
                <a:gd name="T86" fmla="*/ 6 w 21"/>
                <a:gd name="T87" fmla="*/ 17 h 22"/>
                <a:gd name="T88" fmla="*/ 5 w 21"/>
                <a:gd name="T89" fmla="*/ 19 h 22"/>
                <a:gd name="T90" fmla="*/ 3 w 21"/>
                <a:gd name="T91" fmla="*/ 21 h 22"/>
                <a:gd name="T92" fmla="*/ 1 w 21"/>
                <a:gd name="T93" fmla="*/ 22 h 22"/>
                <a:gd name="T94" fmla="*/ 0 w 21"/>
                <a:gd name="T9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22">
                  <a:moveTo>
                    <a:pt x="0" y="21"/>
                  </a:moveTo>
                  <a:cubicBezTo>
                    <a:pt x="1" y="20"/>
                    <a:pt x="2" y="20"/>
                    <a:pt x="3" y="19"/>
                  </a:cubicBezTo>
                  <a:cubicBezTo>
                    <a:pt x="4" y="18"/>
                    <a:pt x="5" y="17"/>
                    <a:pt x="6" y="15"/>
                  </a:cubicBezTo>
                  <a:cubicBezTo>
                    <a:pt x="7" y="14"/>
                    <a:pt x="8" y="12"/>
                    <a:pt x="8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4" y="14"/>
                    <a:pt x="15" y="15"/>
                    <a:pt x="16" y="17"/>
                  </a:cubicBezTo>
                  <a:cubicBezTo>
                    <a:pt x="17" y="18"/>
                    <a:pt x="19" y="19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8" y="21"/>
                    <a:pt x="17" y="20"/>
                  </a:cubicBezTo>
                  <a:cubicBezTo>
                    <a:pt x="16" y="19"/>
                    <a:pt x="15" y="18"/>
                    <a:pt x="14" y="17"/>
                  </a:cubicBezTo>
                  <a:cubicBezTo>
                    <a:pt x="13" y="16"/>
                    <a:pt x="13" y="15"/>
                    <a:pt x="12" y="14"/>
                  </a:cubicBezTo>
                  <a:cubicBezTo>
                    <a:pt x="11" y="13"/>
                    <a:pt x="11" y="12"/>
                    <a:pt x="10" y="11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3"/>
                    <a:pt x="9" y="14"/>
                    <a:pt x="8" y="15"/>
                  </a:cubicBezTo>
                  <a:cubicBezTo>
                    <a:pt x="8" y="16"/>
                    <a:pt x="7" y="16"/>
                    <a:pt x="6" y="17"/>
                  </a:cubicBezTo>
                  <a:cubicBezTo>
                    <a:pt x="6" y="18"/>
                    <a:pt x="5" y="19"/>
                    <a:pt x="5" y="19"/>
                  </a:cubicBezTo>
                  <a:cubicBezTo>
                    <a:pt x="4" y="19"/>
                    <a:pt x="4" y="20"/>
                    <a:pt x="3" y="21"/>
                  </a:cubicBezTo>
                  <a:cubicBezTo>
                    <a:pt x="2" y="21"/>
                    <a:pt x="2" y="21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058"/>
            <p:cNvSpPr>
              <a:spLocks noEditPoints="1"/>
            </p:cNvSpPr>
            <p:nvPr/>
          </p:nvSpPr>
          <p:spPr bwMode="auto">
            <a:xfrm>
              <a:off x="3139" y="3380"/>
              <a:ext cx="31" cy="28"/>
            </a:xfrm>
            <a:custGeom>
              <a:avLst/>
              <a:gdLst>
                <a:gd name="T0" fmla="*/ 1 w 22"/>
                <a:gd name="T1" fmla="*/ 8 h 20"/>
                <a:gd name="T2" fmla="*/ 4 w 22"/>
                <a:gd name="T3" fmla="*/ 8 h 20"/>
                <a:gd name="T4" fmla="*/ 2 w 22"/>
                <a:gd name="T5" fmla="*/ 3 h 20"/>
                <a:gd name="T6" fmla="*/ 1 w 22"/>
                <a:gd name="T7" fmla="*/ 3 h 20"/>
                <a:gd name="T8" fmla="*/ 1 w 22"/>
                <a:gd name="T9" fmla="*/ 1 h 20"/>
                <a:gd name="T10" fmla="*/ 7 w 22"/>
                <a:gd name="T11" fmla="*/ 1 h 20"/>
                <a:gd name="T12" fmla="*/ 8 w 22"/>
                <a:gd name="T13" fmla="*/ 1 h 20"/>
                <a:gd name="T14" fmla="*/ 9 w 22"/>
                <a:gd name="T15" fmla="*/ 3 h 20"/>
                <a:gd name="T16" fmla="*/ 5 w 22"/>
                <a:gd name="T17" fmla="*/ 3 h 20"/>
                <a:gd name="T18" fmla="*/ 6 w 22"/>
                <a:gd name="T19" fmla="*/ 8 h 20"/>
                <a:gd name="T20" fmla="*/ 8 w 22"/>
                <a:gd name="T21" fmla="*/ 9 h 20"/>
                <a:gd name="T22" fmla="*/ 6 w 22"/>
                <a:gd name="T23" fmla="*/ 9 h 20"/>
                <a:gd name="T24" fmla="*/ 5 w 22"/>
                <a:gd name="T25" fmla="*/ 16 h 20"/>
                <a:gd name="T26" fmla="*/ 8 w 22"/>
                <a:gd name="T27" fmla="*/ 15 h 20"/>
                <a:gd name="T28" fmla="*/ 8 w 22"/>
                <a:gd name="T29" fmla="*/ 16 h 20"/>
                <a:gd name="T30" fmla="*/ 1 w 22"/>
                <a:gd name="T31" fmla="*/ 18 h 20"/>
                <a:gd name="T32" fmla="*/ 0 w 22"/>
                <a:gd name="T33" fmla="*/ 17 h 20"/>
                <a:gd name="T34" fmla="*/ 4 w 22"/>
                <a:gd name="T35" fmla="*/ 9 h 20"/>
                <a:gd name="T36" fmla="*/ 2 w 22"/>
                <a:gd name="T37" fmla="*/ 9 h 20"/>
                <a:gd name="T38" fmla="*/ 1 w 22"/>
                <a:gd name="T39" fmla="*/ 9 h 20"/>
                <a:gd name="T40" fmla="*/ 8 w 22"/>
                <a:gd name="T41" fmla="*/ 18 h 20"/>
                <a:gd name="T42" fmla="*/ 14 w 22"/>
                <a:gd name="T43" fmla="*/ 18 h 20"/>
                <a:gd name="T44" fmla="*/ 11 w 22"/>
                <a:gd name="T45" fmla="*/ 15 h 20"/>
                <a:gd name="T46" fmla="*/ 9 w 22"/>
                <a:gd name="T47" fmla="*/ 13 h 20"/>
                <a:gd name="T48" fmla="*/ 11 w 22"/>
                <a:gd name="T49" fmla="*/ 13 h 20"/>
                <a:gd name="T50" fmla="*/ 14 w 22"/>
                <a:gd name="T51" fmla="*/ 10 h 20"/>
                <a:gd name="T52" fmla="*/ 11 w 22"/>
                <a:gd name="T53" fmla="*/ 10 h 20"/>
                <a:gd name="T54" fmla="*/ 10 w 22"/>
                <a:gd name="T55" fmla="*/ 10 h 20"/>
                <a:gd name="T56" fmla="*/ 10 w 22"/>
                <a:gd name="T57" fmla="*/ 9 h 20"/>
                <a:gd name="T58" fmla="*/ 10 w 22"/>
                <a:gd name="T59" fmla="*/ 1 h 20"/>
                <a:gd name="T60" fmla="*/ 10 w 22"/>
                <a:gd name="T61" fmla="*/ 0 h 20"/>
                <a:gd name="T62" fmla="*/ 18 w 22"/>
                <a:gd name="T63" fmla="*/ 0 h 20"/>
                <a:gd name="T64" fmla="*/ 20 w 22"/>
                <a:gd name="T65" fmla="*/ 1 h 20"/>
                <a:gd name="T66" fmla="*/ 20 w 22"/>
                <a:gd name="T67" fmla="*/ 8 h 20"/>
                <a:gd name="T68" fmla="*/ 20 w 22"/>
                <a:gd name="T69" fmla="*/ 10 h 20"/>
                <a:gd name="T70" fmla="*/ 19 w 22"/>
                <a:gd name="T71" fmla="*/ 10 h 20"/>
                <a:gd name="T72" fmla="*/ 16 w 22"/>
                <a:gd name="T73" fmla="*/ 13 h 20"/>
                <a:gd name="T74" fmla="*/ 21 w 22"/>
                <a:gd name="T75" fmla="*/ 13 h 20"/>
                <a:gd name="T76" fmla="*/ 19 w 22"/>
                <a:gd name="T77" fmla="*/ 15 h 20"/>
                <a:gd name="T78" fmla="*/ 16 w 22"/>
                <a:gd name="T79" fmla="*/ 18 h 20"/>
                <a:gd name="T80" fmla="*/ 21 w 22"/>
                <a:gd name="T81" fmla="*/ 18 h 20"/>
                <a:gd name="T82" fmla="*/ 22 w 22"/>
                <a:gd name="T83" fmla="*/ 20 h 20"/>
                <a:gd name="T84" fmla="*/ 9 w 22"/>
                <a:gd name="T85" fmla="*/ 19 h 20"/>
                <a:gd name="T86" fmla="*/ 7 w 22"/>
                <a:gd name="T87" fmla="*/ 18 h 20"/>
                <a:gd name="T88" fmla="*/ 14 w 22"/>
                <a:gd name="T89" fmla="*/ 9 h 20"/>
                <a:gd name="T90" fmla="*/ 11 w 22"/>
                <a:gd name="T91" fmla="*/ 6 h 20"/>
                <a:gd name="T92" fmla="*/ 11 w 22"/>
                <a:gd name="T93" fmla="*/ 5 h 20"/>
                <a:gd name="T94" fmla="*/ 14 w 22"/>
                <a:gd name="T95" fmla="*/ 1 h 20"/>
                <a:gd name="T96" fmla="*/ 11 w 22"/>
                <a:gd name="T97" fmla="*/ 5 h 20"/>
                <a:gd name="T98" fmla="*/ 19 w 22"/>
                <a:gd name="T99" fmla="*/ 9 h 20"/>
                <a:gd name="T100" fmla="*/ 16 w 22"/>
                <a:gd name="T101" fmla="*/ 6 h 20"/>
                <a:gd name="T102" fmla="*/ 16 w 22"/>
                <a:gd name="T103" fmla="*/ 5 h 20"/>
                <a:gd name="T104" fmla="*/ 19 w 22"/>
                <a:gd name="T105" fmla="*/ 1 h 20"/>
                <a:gd name="T106" fmla="*/ 16 w 22"/>
                <a:gd name="T10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20">
                  <a:moveTo>
                    <a:pt x="1" y="9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5" y="17"/>
                    <a:pt x="3" y="18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3" y="17"/>
                    <a:pt x="4" y="1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  <a:moveTo>
                    <a:pt x="7" y="18"/>
                  </a:move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1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0" y="19"/>
                    <a:pt x="2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lose/>
                  <a:moveTo>
                    <a:pt x="11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1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6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5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059"/>
            <p:cNvSpPr>
              <a:spLocks noEditPoints="1"/>
            </p:cNvSpPr>
            <p:nvPr/>
          </p:nvSpPr>
          <p:spPr bwMode="auto">
            <a:xfrm>
              <a:off x="3812" y="2965"/>
              <a:ext cx="29" cy="31"/>
            </a:xfrm>
            <a:custGeom>
              <a:avLst/>
              <a:gdLst>
                <a:gd name="T0" fmla="*/ 2 w 21"/>
                <a:gd name="T1" fmla="*/ 18 h 22"/>
                <a:gd name="T2" fmla="*/ 5 w 21"/>
                <a:gd name="T3" fmla="*/ 12 h 22"/>
                <a:gd name="T4" fmla="*/ 6 w 21"/>
                <a:gd name="T5" fmla="*/ 13 h 22"/>
                <a:gd name="T6" fmla="*/ 4 w 21"/>
                <a:gd name="T7" fmla="*/ 18 h 22"/>
                <a:gd name="T8" fmla="*/ 1 w 21"/>
                <a:gd name="T9" fmla="*/ 20 h 22"/>
                <a:gd name="T10" fmla="*/ 2 w 21"/>
                <a:gd name="T11" fmla="*/ 2 h 22"/>
                <a:gd name="T12" fmla="*/ 3 w 21"/>
                <a:gd name="T13" fmla="*/ 1 h 22"/>
                <a:gd name="T14" fmla="*/ 7 w 21"/>
                <a:gd name="T15" fmla="*/ 4 h 22"/>
                <a:gd name="T16" fmla="*/ 2 w 21"/>
                <a:gd name="T17" fmla="*/ 2 h 22"/>
                <a:gd name="T18" fmla="*/ 16 w 21"/>
                <a:gd name="T19" fmla="*/ 7 h 22"/>
                <a:gd name="T20" fmla="*/ 17 w 21"/>
                <a:gd name="T21" fmla="*/ 5 h 22"/>
                <a:gd name="T22" fmla="*/ 19 w 21"/>
                <a:gd name="T23" fmla="*/ 6 h 22"/>
                <a:gd name="T24" fmla="*/ 18 w 21"/>
                <a:gd name="T25" fmla="*/ 6 h 22"/>
                <a:gd name="T26" fmla="*/ 17 w 21"/>
                <a:gd name="T27" fmla="*/ 9 h 22"/>
                <a:gd name="T28" fmla="*/ 20 w 21"/>
                <a:gd name="T29" fmla="*/ 10 h 22"/>
                <a:gd name="T30" fmla="*/ 21 w 21"/>
                <a:gd name="T31" fmla="*/ 11 h 22"/>
                <a:gd name="T32" fmla="*/ 8 w 21"/>
                <a:gd name="T33" fmla="*/ 11 h 22"/>
                <a:gd name="T34" fmla="*/ 6 w 21"/>
                <a:gd name="T35" fmla="*/ 10 h 22"/>
                <a:gd name="T36" fmla="*/ 14 w 21"/>
                <a:gd name="T37" fmla="*/ 10 h 22"/>
                <a:gd name="T38" fmla="*/ 20 w 21"/>
                <a:gd name="T39" fmla="*/ 4 h 22"/>
                <a:gd name="T40" fmla="*/ 20 w 21"/>
                <a:gd name="T41" fmla="*/ 5 h 22"/>
                <a:gd name="T42" fmla="*/ 9 w 21"/>
                <a:gd name="T43" fmla="*/ 5 h 22"/>
                <a:gd name="T44" fmla="*/ 7 w 21"/>
                <a:gd name="T45" fmla="*/ 4 h 22"/>
                <a:gd name="T46" fmla="*/ 19 w 21"/>
                <a:gd name="T47" fmla="*/ 4 h 22"/>
                <a:gd name="T48" fmla="*/ 8 w 21"/>
                <a:gd name="T49" fmla="*/ 22 h 22"/>
                <a:gd name="T50" fmla="*/ 8 w 21"/>
                <a:gd name="T51" fmla="*/ 20 h 22"/>
                <a:gd name="T52" fmla="*/ 8 w 21"/>
                <a:gd name="T53" fmla="*/ 15 h 22"/>
                <a:gd name="T54" fmla="*/ 8 w 21"/>
                <a:gd name="T55" fmla="*/ 13 h 22"/>
                <a:gd name="T56" fmla="*/ 17 w 21"/>
                <a:gd name="T57" fmla="*/ 14 h 22"/>
                <a:gd name="T58" fmla="*/ 19 w 21"/>
                <a:gd name="T59" fmla="*/ 14 h 22"/>
                <a:gd name="T60" fmla="*/ 19 w 21"/>
                <a:gd name="T61" fmla="*/ 15 h 22"/>
                <a:gd name="T62" fmla="*/ 19 w 21"/>
                <a:gd name="T63" fmla="*/ 21 h 22"/>
                <a:gd name="T64" fmla="*/ 19 w 21"/>
                <a:gd name="T65" fmla="*/ 22 h 22"/>
                <a:gd name="T66" fmla="*/ 18 w 21"/>
                <a:gd name="T67" fmla="*/ 21 h 22"/>
                <a:gd name="T68" fmla="*/ 9 w 21"/>
                <a:gd name="T69" fmla="*/ 20 h 22"/>
                <a:gd name="T70" fmla="*/ 10 w 21"/>
                <a:gd name="T71" fmla="*/ 22 h 22"/>
                <a:gd name="T72" fmla="*/ 9 w 21"/>
                <a:gd name="T73" fmla="*/ 19 h 22"/>
                <a:gd name="T74" fmla="*/ 18 w 21"/>
                <a:gd name="T75" fmla="*/ 15 h 22"/>
                <a:gd name="T76" fmla="*/ 9 w 21"/>
                <a:gd name="T77" fmla="*/ 19 h 22"/>
                <a:gd name="T78" fmla="*/ 10 w 21"/>
                <a:gd name="T79" fmla="*/ 5 h 22"/>
                <a:gd name="T80" fmla="*/ 13 w 21"/>
                <a:gd name="T81" fmla="*/ 9 h 22"/>
                <a:gd name="T82" fmla="*/ 9 w 21"/>
                <a:gd name="T83" fmla="*/ 6 h 22"/>
                <a:gd name="T84" fmla="*/ 12 w 21"/>
                <a:gd name="T85" fmla="*/ 0 h 22"/>
                <a:gd name="T86" fmla="*/ 14 w 21"/>
                <a:gd name="T87" fmla="*/ 1 h 22"/>
                <a:gd name="T88" fmla="*/ 14 w 21"/>
                <a:gd name="T89" fmla="*/ 3 h 22"/>
                <a:gd name="T90" fmla="*/ 0 w 21"/>
                <a:gd name="T91" fmla="*/ 8 h 22"/>
                <a:gd name="T92" fmla="*/ 1 w 21"/>
                <a:gd name="T93" fmla="*/ 7 h 22"/>
                <a:gd name="T94" fmla="*/ 5 w 21"/>
                <a:gd name="T95" fmla="*/ 9 h 22"/>
                <a:gd name="T96" fmla="*/ 4 w 21"/>
                <a:gd name="T97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22">
                  <a:moveTo>
                    <a:pt x="1" y="20"/>
                  </a:moveTo>
                  <a:cubicBezTo>
                    <a:pt x="1" y="19"/>
                    <a:pt x="2" y="19"/>
                    <a:pt x="2" y="18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5"/>
                    <a:pt x="4" y="14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4"/>
                    <a:pt x="5" y="15"/>
                    <a:pt x="5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2" y="21"/>
                    <a:pt x="2" y="21"/>
                    <a:pt x="1" y="20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lose/>
                  <a:moveTo>
                    <a:pt x="14" y="10"/>
                  </a:moveTo>
                  <a:cubicBezTo>
                    <a:pt x="15" y="9"/>
                    <a:pt x="16" y="8"/>
                    <a:pt x="16" y="7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9" y="4"/>
                  </a:move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8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9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6"/>
                  </a:moveTo>
                  <a:cubicBezTo>
                    <a:pt x="10" y="6"/>
                    <a:pt x="10" y="6"/>
                    <a:pt x="10" y="5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2" y="7"/>
                    <a:pt x="12" y="8"/>
                    <a:pt x="13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8"/>
                    <a:pt x="10" y="7"/>
                    <a:pt x="9" y="6"/>
                  </a:cubicBezTo>
                  <a:close/>
                  <a:moveTo>
                    <a:pt x="11" y="1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2"/>
                    <a:pt x="11" y="1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0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060"/>
            <p:cNvSpPr>
              <a:spLocks noEditPoints="1"/>
            </p:cNvSpPr>
            <p:nvPr/>
          </p:nvSpPr>
          <p:spPr bwMode="auto">
            <a:xfrm>
              <a:off x="3847" y="2965"/>
              <a:ext cx="30" cy="31"/>
            </a:xfrm>
            <a:custGeom>
              <a:avLst/>
              <a:gdLst>
                <a:gd name="T0" fmla="*/ 9 w 21"/>
                <a:gd name="T1" fmla="*/ 19 h 22"/>
                <a:gd name="T2" fmla="*/ 11 w 21"/>
                <a:gd name="T3" fmla="*/ 15 h 22"/>
                <a:gd name="T4" fmla="*/ 13 w 21"/>
                <a:gd name="T5" fmla="*/ 17 h 22"/>
                <a:gd name="T6" fmla="*/ 16 w 21"/>
                <a:gd name="T7" fmla="*/ 13 h 22"/>
                <a:gd name="T8" fmla="*/ 8 w 21"/>
                <a:gd name="T9" fmla="*/ 16 h 22"/>
                <a:gd name="T10" fmla="*/ 9 w 21"/>
                <a:gd name="T11" fmla="*/ 14 h 22"/>
                <a:gd name="T12" fmla="*/ 12 w 21"/>
                <a:gd name="T13" fmla="*/ 10 h 22"/>
                <a:gd name="T14" fmla="*/ 13 w 21"/>
                <a:gd name="T15" fmla="*/ 11 h 22"/>
                <a:gd name="T16" fmla="*/ 12 w 21"/>
                <a:gd name="T17" fmla="*/ 12 h 22"/>
                <a:gd name="T18" fmla="*/ 16 w 21"/>
                <a:gd name="T19" fmla="*/ 15 h 22"/>
                <a:gd name="T20" fmla="*/ 19 w 21"/>
                <a:gd name="T21" fmla="*/ 20 h 22"/>
                <a:gd name="T22" fmla="*/ 19 w 21"/>
                <a:gd name="T23" fmla="*/ 22 h 22"/>
                <a:gd name="T24" fmla="*/ 11 w 21"/>
                <a:gd name="T25" fmla="*/ 20 h 22"/>
                <a:gd name="T26" fmla="*/ 6 w 21"/>
                <a:gd name="T27" fmla="*/ 20 h 22"/>
                <a:gd name="T28" fmla="*/ 9 w 21"/>
                <a:gd name="T29" fmla="*/ 4 h 22"/>
                <a:gd name="T30" fmla="*/ 9 w 21"/>
                <a:gd name="T31" fmla="*/ 3 h 22"/>
                <a:gd name="T32" fmla="*/ 12 w 21"/>
                <a:gd name="T33" fmla="*/ 1 h 22"/>
                <a:gd name="T34" fmla="*/ 14 w 21"/>
                <a:gd name="T35" fmla="*/ 0 h 22"/>
                <a:gd name="T36" fmla="*/ 14 w 21"/>
                <a:gd name="T37" fmla="*/ 2 h 22"/>
                <a:gd name="T38" fmla="*/ 19 w 21"/>
                <a:gd name="T39" fmla="*/ 2 h 22"/>
                <a:gd name="T40" fmla="*/ 14 w 21"/>
                <a:gd name="T41" fmla="*/ 4 h 22"/>
                <a:gd name="T42" fmla="*/ 20 w 21"/>
                <a:gd name="T43" fmla="*/ 6 h 22"/>
                <a:gd name="T44" fmla="*/ 8 w 21"/>
                <a:gd name="T45" fmla="*/ 7 h 22"/>
                <a:gd name="T46" fmla="*/ 8 w 21"/>
                <a:gd name="T47" fmla="*/ 6 h 22"/>
                <a:gd name="T48" fmla="*/ 9 w 21"/>
                <a:gd name="T49" fmla="*/ 10 h 22"/>
                <a:gd name="T50" fmla="*/ 11 w 21"/>
                <a:gd name="T51" fmla="*/ 8 h 22"/>
                <a:gd name="T52" fmla="*/ 11 w 21"/>
                <a:gd name="T53" fmla="*/ 9 h 22"/>
                <a:gd name="T54" fmla="*/ 7 w 21"/>
                <a:gd name="T55" fmla="*/ 12 h 22"/>
                <a:gd name="T56" fmla="*/ 16 w 21"/>
                <a:gd name="T57" fmla="*/ 8 h 22"/>
                <a:gd name="T58" fmla="*/ 19 w 21"/>
                <a:gd name="T59" fmla="*/ 12 h 22"/>
                <a:gd name="T60" fmla="*/ 15 w 21"/>
                <a:gd name="T61" fmla="*/ 9 h 22"/>
                <a:gd name="T62" fmla="*/ 16 w 21"/>
                <a:gd name="T63" fmla="*/ 8 h 22"/>
                <a:gd name="T64" fmla="*/ 5 w 21"/>
                <a:gd name="T65" fmla="*/ 2 h 22"/>
                <a:gd name="T66" fmla="*/ 6 w 21"/>
                <a:gd name="T67" fmla="*/ 4 h 22"/>
                <a:gd name="T68" fmla="*/ 4 w 21"/>
                <a:gd name="T69" fmla="*/ 9 h 22"/>
                <a:gd name="T70" fmla="*/ 6 w 21"/>
                <a:gd name="T71" fmla="*/ 12 h 22"/>
                <a:gd name="T72" fmla="*/ 6 w 21"/>
                <a:gd name="T73" fmla="*/ 15 h 22"/>
                <a:gd name="T74" fmla="*/ 3 w 21"/>
                <a:gd name="T75" fmla="*/ 17 h 22"/>
                <a:gd name="T76" fmla="*/ 3 w 21"/>
                <a:gd name="T77" fmla="*/ 16 h 22"/>
                <a:gd name="T78" fmla="*/ 5 w 21"/>
                <a:gd name="T79" fmla="*/ 14 h 22"/>
                <a:gd name="T80" fmla="*/ 3 w 21"/>
                <a:gd name="T81" fmla="*/ 9 h 22"/>
                <a:gd name="T82" fmla="*/ 4 w 21"/>
                <a:gd name="T83" fmla="*/ 5 h 22"/>
                <a:gd name="T84" fmla="*/ 2 w 21"/>
                <a:gd name="T85" fmla="*/ 3 h 22"/>
                <a:gd name="T86" fmla="*/ 2 w 21"/>
                <a:gd name="T87" fmla="*/ 22 h 22"/>
                <a:gd name="T88" fmla="*/ 0 w 21"/>
                <a:gd name="T89" fmla="*/ 21 h 22"/>
                <a:gd name="T90" fmla="*/ 0 w 21"/>
                <a:gd name="T9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2">
                  <a:moveTo>
                    <a:pt x="6" y="20"/>
                  </a:moveTo>
                  <a:cubicBezTo>
                    <a:pt x="6" y="20"/>
                    <a:pt x="6" y="20"/>
                    <a:pt x="7" y="20"/>
                  </a:cubicBezTo>
                  <a:cubicBezTo>
                    <a:pt x="8" y="20"/>
                    <a:pt x="8" y="20"/>
                    <a:pt x="9" y="19"/>
                  </a:cubicBezTo>
                  <a:cubicBezTo>
                    <a:pt x="10" y="19"/>
                    <a:pt x="11" y="18"/>
                    <a:pt x="12" y="18"/>
                  </a:cubicBezTo>
                  <a:cubicBezTo>
                    <a:pt x="11" y="17"/>
                    <a:pt x="11" y="16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5"/>
                    <a:pt x="12" y="16"/>
                    <a:pt x="13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8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7" y="13"/>
                    <a:pt x="17" y="14"/>
                    <a:pt x="16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5" y="18"/>
                    <a:pt x="16" y="19"/>
                    <a:pt x="17" y="19"/>
                  </a:cubicBezTo>
                  <a:cubicBezTo>
                    <a:pt x="18" y="19"/>
                    <a:pt x="18" y="20"/>
                    <a:pt x="19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1"/>
                    <a:pt x="20" y="21"/>
                    <a:pt x="19" y="22"/>
                  </a:cubicBezTo>
                  <a:cubicBezTo>
                    <a:pt x="17" y="21"/>
                    <a:pt x="16" y="20"/>
                    <a:pt x="15" y="20"/>
                  </a:cubicBezTo>
                  <a:cubicBezTo>
                    <a:pt x="15" y="20"/>
                    <a:pt x="14" y="19"/>
                    <a:pt x="13" y="19"/>
                  </a:cubicBezTo>
                  <a:cubicBezTo>
                    <a:pt x="12" y="19"/>
                    <a:pt x="11" y="20"/>
                    <a:pt x="11" y="20"/>
                  </a:cubicBezTo>
                  <a:cubicBezTo>
                    <a:pt x="10" y="21"/>
                    <a:pt x="9" y="21"/>
                    <a:pt x="7" y="22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12" y="6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6" y="11"/>
                  </a:moveTo>
                  <a:cubicBezTo>
                    <a:pt x="7" y="11"/>
                    <a:pt x="8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10"/>
                    <a:pt x="10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16" y="8"/>
                  </a:moveTo>
                  <a:cubicBezTo>
                    <a:pt x="17" y="9"/>
                    <a:pt x="19" y="10"/>
                    <a:pt x="20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1"/>
                    <a:pt x="17" y="10"/>
                  </a:cubicBezTo>
                  <a:cubicBezTo>
                    <a:pt x="16" y="10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6" y="11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1"/>
                    <a:pt x="4" y="10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061"/>
            <p:cNvSpPr>
              <a:spLocks/>
            </p:cNvSpPr>
            <p:nvPr/>
          </p:nvSpPr>
          <p:spPr bwMode="auto">
            <a:xfrm>
              <a:off x="3421" y="2542"/>
              <a:ext cx="30" cy="29"/>
            </a:xfrm>
            <a:custGeom>
              <a:avLst/>
              <a:gdLst>
                <a:gd name="T0" fmla="*/ 8 w 21"/>
                <a:gd name="T1" fmla="*/ 7 h 21"/>
                <a:gd name="T2" fmla="*/ 5 w 21"/>
                <a:gd name="T3" fmla="*/ 7 h 21"/>
                <a:gd name="T4" fmla="*/ 2 w 21"/>
                <a:gd name="T5" fmla="*/ 8 h 21"/>
                <a:gd name="T6" fmla="*/ 2 w 21"/>
                <a:gd name="T7" fmla="*/ 6 h 21"/>
                <a:gd name="T8" fmla="*/ 3 w 21"/>
                <a:gd name="T9" fmla="*/ 6 h 21"/>
                <a:gd name="T10" fmla="*/ 4 w 21"/>
                <a:gd name="T11" fmla="*/ 6 h 21"/>
                <a:gd name="T12" fmla="*/ 6 w 21"/>
                <a:gd name="T13" fmla="*/ 6 h 21"/>
                <a:gd name="T14" fmla="*/ 8 w 21"/>
                <a:gd name="T15" fmla="*/ 6 h 21"/>
                <a:gd name="T16" fmla="*/ 8 w 21"/>
                <a:gd name="T17" fmla="*/ 2 h 21"/>
                <a:gd name="T18" fmla="*/ 8 w 21"/>
                <a:gd name="T19" fmla="*/ 1 h 21"/>
                <a:gd name="T20" fmla="*/ 8 w 21"/>
                <a:gd name="T21" fmla="*/ 1 h 21"/>
                <a:gd name="T22" fmla="*/ 8 w 21"/>
                <a:gd name="T23" fmla="*/ 0 h 21"/>
                <a:gd name="T24" fmla="*/ 9 w 21"/>
                <a:gd name="T25" fmla="*/ 0 h 21"/>
                <a:gd name="T26" fmla="*/ 10 w 21"/>
                <a:gd name="T27" fmla="*/ 0 h 21"/>
                <a:gd name="T28" fmla="*/ 10 w 21"/>
                <a:gd name="T29" fmla="*/ 0 h 21"/>
                <a:gd name="T30" fmla="*/ 9 w 21"/>
                <a:gd name="T31" fmla="*/ 1 h 21"/>
                <a:gd name="T32" fmla="*/ 9 w 21"/>
                <a:gd name="T33" fmla="*/ 2 h 21"/>
                <a:gd name="T34" fmla="*/ 9 w 21"/>
                <a:gd name="T35" fmla="*/ 2 h 21"/>
                <a:gd name="T36" fmla="*/ 9 w 21"/>
                <a:gd name="T37" fmla="*/ 6 h 21"/>
                <a:gd name="T38" fmla="*/ 14 w 21"/>
                <a:gd name="T39" fmla="*/ 6 h 21"/>
                <a:gd name="T40" fmla="*/ 16 w 21"/>
                <a:gd name="T41" fmla="*/ 6 h 21"/>
                <a:gd name="T42" fmla="*/ 16 w 21"/>
                <a:gd name="T43" fmla="*/ 8 h 21"/>
                <a:gd name="T44" fmla="*/ 15 w 21"/>
                <a:gd name="T45" fmla="*/ 11 h 21"/>
                <a:gd name="T46" fmla="*/ 15 w 21"/>
                <a:gd name="T47" fmla="*/ 14 h 21"/>
                <a:gd name="T48" fmla="*/ 15 w 21"/>
                <a:gd name="T49" fmla="*/ 17 h 21"/>
                <a:gd name="T50" fmla="*/ 15 w 21"/>
                <a:gd name="T51" fmla="*/ 18 h 21"/>
                <a:gd name="T52" fmla="*/ 15 w 21"/>
                <a:gd name="T53" fmla="*/ 19 h 21"/>
                <a:gd name="T54" fmla="*/ 18 w 21"/>
                <a:gd name="T55" fmla="*/ 19 h 21"/>
                <a:gd name="T56" fmla="*/ 19 w 21"/>
                <a:gd name="T57" fmla="*/ 18 h 21"/>
                <a:gd name="T58" fmla="*/ 20 w 21"/>
                <a:gd name="T59" fmla="*/ 17 h 21"/>
                <a:gd name="T60" fmla="*/ 20 w 21"/>
                <a:gd name="T61" fmla="*/ 16 h 21"/>
                <a:gd name="T62" fmla="*/ 20 w 21"/>
                <a:gd name="T63" fmla="*/ 16 h 21"/>
                <a:gd name="T64" fmla="*/ 21 w 21"/>
                <a:gd name="T65" fmla="*/ 16 h 21"/>
                <a:gd name="T66" fmla="*/ 21 w 21"/>
                <a:gd name="T67" fmla="*/ 18 h 21"/>
                <a:gd name="T68" fmla="*/ 20 w 21"/>
                <a:gd name="T69" fmla="*/ 20 h 21"/>
                <a:gd name="T70" fmla="*/ 17 w 21"/>
                <a:gd name="T71" fmla="*/ 20 h 21"/>
                <a:gd name="T72" fmla="*/ 14 w 21"/>
                <a:gd name="T73" fmla="*/ 20 h 21"/>
                <a:gd name="T74" fmla="*/ 14 w 21"/>
                <a:gd name="T75" fmla="*/ 19 h 21"/>
                <a:gd name="T76" fmla="*/ 14 w 21"/>
                <a:gd name="T77" fmla="*/ 16 h 21"/>
                <a:gd name="T78" fmla="*/ 14 w 21"/>
                <a:gd name="T79" fmla="*/ 14 h 21"/>
                <a:gd name="T80" fmla="*/ 14 w 21"/>
                <a:gd name="T81" fmla="*/ 10 h 21"/>
                <a:gd name="T82" fmla="*/ 14 w 21"/>
                <a:gd name="T83" fmla="*/ 8 h 21"/>
                <a:gd name="T84" fmla="*/ 14 w 21"/>
                <a:gd name="T85" fmla="*/ 7 h 21"/>
                <a:gd name="T86" fmla="*/ 13 w 21"/>
                <a:gd name="T87" fmla="*/ 7 h 21"/>
                <a:gd name="T88" fmla="*/ 10 w 21"/>
                <a:gd name="T89" fmla="*/ 7 h 21"/>
                <a:gd name="T90" fmla="*/ 9 w 21"/>
                <a:gd name="T91" fmla="*/ 7 h 21"/>
                <a:gd name="T92" fmla="*/ 9 w 21"/>
                <a:gd name="T93" fmla="*/ 9 h 21"/>
                <a:gd name="T94" fmla="*/ 9 w 21"/>
                <a:gd name="T95" fmla="*/ 11 h 21"/>
                <a:gd name="T96" fmla="*/ 8 w 21"/>
                <a:gd name="T97" fmla="*/ 13 h 21"/>
                <a:gd name="T98" fmla="*/ 7 w 21"/>
                <a:gd name="T99" fmla="*/ 15 h 21"/>
                <a:gd name="T100" fmla="*/ 6 w 21"/>
                <a:gd name="T101" fmla="*/ 17 h 21"/>
                <a:gd name="T102" fmla="*/ 4 w 21"/>
                <a:gd name="T103" fmla="*/ 19 h 21"/>
                <a:gd name="T104" fmla="*/ 1 w 21"/>
                <a:gd name="T105" fmla="*/ 21 h 21"/>
                <a:gd name="T106" fmla="*/ 1 w 21"/>
                <a:gd name="T107" fmla="*/ 21 h 21"/>
                <a:gd name="T108" fmla="*/ 0 w 21"/>
                <a:gd name="T109" fmla="*/ 20 h 21"/>
                <a:gd name="T110" fmla="*/ 1 w 21"/>
                <a:gd name="T111" fmla="*/ 19 h 21"/>
                <a:gd name="T112" fmla="*/ 3 w 21"/>
                <a:gd name="T113" fmla="*/ 18 h 21"/>
                <a:gd name="T114" fmla="*/ 6 w 21"/>
                <a:gd name="T115" fmla="*/ 15 h 21"/>
                <a:gd name="T116" fmla="*/ 7 w 21"/>
                <a:gd name="T117" fmla="*/ 13 h 21"/>
                <a:gd name="T118" fmla="*/ 7 w 21"/>
                <a:gd name="T119" fmla="*/ 10 h 21"/>
                <a:gd name="T120" fmla="*/ 8 w 21"/>
                <a:gd name="T121" fmla="*/ 8 h 21"/>
                <a:gd name="T122" fmla="*/ 8 w 21"/>
                <a:gd name="T1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" h="21">
                  <a:moveTo>
                    <a:pt x="8" y="7"/>
                  </a:move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5" y="10"/>
                    <a:pt x="15" y="1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ubicBezTo>
                    <a:pt x="19" y="20"/>
                    <a:pt x="19" y="20"/>
                    <a:pt x="17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18"/>
                    <a:pt x="14" y="17"/>
                    <a:pt x="14" y="16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8" y="14"/>
                    <a:pt x="8" y="15"/>
                    <a:pt x="7" y="15"/>
                  </a:cubicBezTo>
                  <a:cubicBezTo>
                    <a:pt x="7" y="16"/>
                    <a:pt x="7" y="16"/>
                    <a:pt x="6" y="17"/>
                  </a:cubicBezTo>
                  <a:cubicBezTo>
                    <a:pt x="6" y="18"/>
                    <a:pt x="5" y="18"/>
                    <a:pt x="4" y="19"/>
                  </a:cubicBezTo>
                  <a:cubicBezTo>
                    <a:pt x="4" y="19"/>
                    <a:pt x="3" y="2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2" y="19"/>
                    <a:pt x="3" y="18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062"/>
            <p:cNvSpPr>
              <a:spLocks noEditPoints="1"/>
            </p:cNvSpPr>
            <p:nvPr/>
          </p:nvSpPr>
          <p:spPr bwMode="auto">
            <a:xfrm>
              <a:off x="3454" y="2540"/>
              <a:ext cx="32" cy="33"/>
            </a:xfrm>
            <a:custGeom>
              <a:avLst/>
              <a:gdLst>
                <a:gd name="T0" fmla="*/ 12 w 23"/>
                <a:gd name="T1" fmla="*/ 22 h 23"/>
                <a:gd name="T2" fmla="*/ 9 w 23"/>
                <a:gd name="T3" fmla="*/ 22 h 23"/>
                <a:gd name="T4" fmla="*/ 11 w 23"/>
                <a:gd name="T5" fmla="*/ 21 h 23"/>
                <a:gd name="T6" fmla="*/ 7 w 23"/>
                <a:gd name="T7" fmla="*/ 17 h 23"/>
                <a:gd name="T8" fmla="*/ 7 w 23"/>
                <a:gd name="T9" fmla="*/ 16 h 23"/>
                <a:gd name="T10" fmla="*/ 11 w 23"/>
                <a:gd name="T11" fmla="*/ 15 h 23"/>
                <a:gd name="T12" fmla="*/ 13 w 23"/>
                <a:gd name="T13" fmla="*/ 14 h 23"/>
                <a:gd name="T14" fmla="*/ 12 w 23"/>
                <a:gd name="T15" fmla="*/ 15 h 23"/>
                <a:gd name="T16" fmla="*/ 12 w 23"/>
                <a:gd name="T17" fmla="*/ 16 h 23"/>
                <a:gd name="T18" fmla="*/ 17 w 23"/>
                <a:gd name="T19" fmla="*/ 17 h 23"/>
                <a:gd name="T20" fmla="*/ 2 w 23"/>
                <a:gd name="T21" fmla="*/ 21 h 23"/>
                <a:gd name="T22" fmla="*/ 9 w 23"/>
                <a:gd name="T23" fmla="*/ 19 h 23"/>
                <a:gd name="T24" fmla="*/ 9 w 23"/>
                <a:gd name="T25" fmla="*/ 19 h 23"/>
                <a:gd name="T26" fmla="*/ 3 w 23"/>
                <a:gd name="T27" fmla="*/ 22 h 23"/>
                <a:gd name="T28" fmla="*/ 13 w 23"/>
                <a:gd name="T29" fmla="*/ 19 h 23"/>
                <a:gd name="T30" fmla="*/ 20 w 23"/>
                <a:gd name="T31" fmla="*/ 21 h 23"/>
                <a:gd name="T32" fmla="*/ 17 w 23"/>
                <a:gd name="T33" fmla="*/ 21 h 23"/>
                <a:gd name="T34" fmla="*/ 10 w 23"/>
                <a:gd name="T35" fmla="*/ 0 h 23"/>
                <a:gd name="T36" fmla="*/ 19 w 23"/>
                <a:gd name="T37" fmla="*/ 3 h 23"/>
                <a:gd name="T38" fmla="*/ 21 w 23"/>
                <a:gd name="T39" fmla="*/ 4 h 23"/>
                <a:gd name="T40" fmla="*/ 21 w 23"/>
                <a:gd name="T41" fmla="*/ 6 h 23"/>
                <a:gd name="T42" fmla="*/ 19 w 23"/>
                <a:gd name="T43" fmla="*/ 6 h 23"/>
                <a:gd name="T44" fmla="*/ 3 w 23"/>
                <a:gd name="T45" fmla="*/ 4 h 23"/>
                <a:gd name="T46" fmla="*/ 3 w 23"/>
                <a:gd name="T47" fmla="*/ 7 h 23"/>
                <a:gd name="T48" fmla="*/ 2 w 23"/>
                <a:gd name="T49" fmla="*/ 6 h 23"/>
                <a:gd name="T50" fmla="*/ 2 w 23"/>
                <a:gd name="T51" fmla="*/ 4 h 23"/>
                <a:gd name="T52" fmla="*/ 4 w 23"/>
                <a:gd name="T53" fmla="*/ 3 h 23"/>
                <a:gd name="T54" fmla="*/ 9 w 23"/>
                <a:gd name="T55" fmla="*/ 1 h 23"/>
                <a:gd name="T56" fmla="*/ 6 w 23"/>
                <a:gd name="T57" fmla="*/ 10 h 23"/>
                <a:gd name="T58" fmla="*/ 6 w 23"/>
                <a:gd name="T59" fmla="*/ 9 h 23"/>
                <a:gd name="T60" fmla="*/ 6 w 23"/>
                <a:gd name="T61" fmla="*/ 8 h 23"/>
                <a:gd name="T62" fmla="*/ 6 w 23"/>
                <a:gd name="T63" fmla="*/ 7 h 23"/>
                <a:gd name="T64" fmla="*/ 8 w 23"/>
                <a:gd name="T65" fmla="*/ 5 h 23"/>
                <a:gd name="T66" fmla="*/ 10 w 23"/>
                <a:gd name="T67" fmla="*/ 5 h 23"/>
                <a:gd name="T68" fmla="*/ 9 w 23"/>
                <a:gd name="T69" fmla="*/ 7 h 23"/>
                <a:gd name="T70" fmla="*/ 13 w 23"/>
                <a:gd name="T71" fmla="*/ 5 h 23"/>
                <a:gd name="T72" fmla="*/ 15 w 23"/>
                <a:gd name="T73" fmla="*/ 5 h 23"/>
                <a:gd name="T74" fmla="*/ 15 w 23"/>
                <a:gd name="T75" fmla="*/ 7 h 23"/>
                <a:gd name="T76" fmla="*/ 19 w 23"/>
                <a:gd name="T77" fmla="*/ 8 h 23"/>
                <a:gd name="T78" fmla="*/ 15 w 23"/>
                <a:gd name="T79" fmla="*/ 9 h 23"/>
                <a:gd name="T80" fmla="*/ 18 w 23"/>
                <a:gd name="T81" fmla="*/ 10 h 23"/>
                <a:gd name="T82" fmla="*/ 15 w 23"/>
                <a:gd name="T83" fmla="*/ 12 h 23"/>
                <a:gd name="T84" fmla="*/ 21 w 23"/>
                <a:gd name="T85" fmla="*/ 13 h 23"/>
                <a:gd name="T86" fmla="*/ 17 w 23"/>
                <a:gd name="T87" fmla="*/ 14 h 23"/>
                <a:gd name="T88" fmla="*/ 23 w 23"/>
                <a:gd name="T89" fmla="*/ 16 h 23"/>
                <a:gd name="T90" fmla="*/ 18 w 23"/>
                <a:gd name="T91" fmla="*/ 16 h 23"/>
                <a:gd name="T92" fmla="*/ 9 w 23"/>
                <a:gd name="T93" fmla="*/ 13 h 23"/>
                <a:gd name="T94" fmla="*/ 1 w 23"/>
                <a:gd name="T95" fmla="*/ 17 h 23"/>
                <a:gd name="T96" fmla="*/ 5 w 23"/>
                <a:gd name="T97" fmla="*/ 14 h 23"/>
                <a:gd name="T98" fmla="*/ 2 w 23"/>
                <a:gd name="T99" fmla="*/ 13 h 23"/>
                <a:gd name="T100" fmla="*/ 8 w 23"/>
                <a:gd name="T101" fmla="*/ 12 h 23"/>
                <a:gd name="T102" fmla="*/ 9 w 23"/>
                <a:gd name="T103" fmla="*/ 10 h 23"/>
                <a:gd name="T104" fmla="*/ 14 w 23"/>
                <a:gd name="T105" fmla="*/ 10 h 23"/>
                <a:gd name="T106" fmla="*/ 14 w 23"/>
                <a:gd name="T10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23">
                  <a:moveTo>
                    <a:pt x="12" y="17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2"/>
                    <a:pt x="12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2"/>
                    <a:pt x="8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2" y="21"/>
                  </a:moveTo>
                  <a:cubicBezTo>
                    <a:pt x="4" y="20"/>
                    <a:pt x="5" y="20"/>
                    <a:pt x="6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6" y="21"/>
                    <a:pt x="5" y="21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13" y="19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6" y="19"/>
                    <a:pt x="17" y="19"/>
                  </a:cubicBezTo>
                  <a:cubicBezTo>
                    <a:pt x="18" y="20"/>
                    <a:pt x="19" y="21"/>
                    <a:pt x="20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5" y="20"/>
                    <a:pt x="14" y="19"/>
                    <a:pt x="13" y="19"/>
                  </a:cubicBezTo>
                  <a:close/>
                  <a:moveTo>
                    <a:pt x="10" y="0"/>
                  </a:moveTo>
                  <a:cubicBezTo>
                    <a:pt x="11" y="1"/>
                    <a:pt x="12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1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10" y="0"/>
                  </a:cubicBezTo>
                  <a:close/>
                  <a:moveTo>
                    <a:pt x="8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8" y="14"/>
                    <a:pt x="18" y="15"/>
                    <a:pt x="19" y="15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6"/>
                    <a:pt x="17" y="15"/>
                    <a:pt x="16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4"/>
                    <a:pt x="6" y="16"/>
                    <a:pt x="4" y="16"/>
                  </a:cubicBezTo>
                  <a:cubicBezTo>
                    <a:pt x="3" y="17"/>
                    <a:pt x="2" y="17"/>
                    <a:pt x="2" y="18"/>
                  </a:cubicBezTo>
                  <a:cubicBezTo>
                    <a:pt x="2" y="18"/>
                    <a:pt x="1" y="17"/>
                    <a:pt x="1" y="17"/>
                  </a:cubicBezTo>
                  <a:cubicBezTo>
                    <a:pt x="1" y="17"/>
                    <a:pt x="1" y="17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4" y="15"/>
                    <a:pt x="4" y="15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14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9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063"/>
            <p:cNvSpPr>
              <a:spLocks noEditPoints="1"/>
            </p:cNvSpPr>
            <p:nvPr/>
          </p:nvSpPr>
          <p:spPr bwMode="auto">
            <a:xfrm>
              <a:off x="3489" y="2540"/>
              <a:ext cx="28" cy="31"/>
            </a:xfrm>
            <a:custGeom>
              <a:avLst/>
              <a:gdLst>
                <a:gd name="T0" fmla="*/ 1 w 20"/>
                <a:gd name="T1" fmla="*/ 8 h 22"/>
                <a:gd name="T2" fmla="*/ 4 w 20"/>
                <a:gd name="T3" fmla="*/ 11 h 22"/>
                <a:gd name="T4" fmla="*/ 2 w 20"/>
                <a:gd name="T5" fmla="*/ 10 h 22"/>
                <a:gd name="T6" fmla="*/ 1 w 20"/>
                <a:gd name="T7" fmla="*/ 21 h 22"/>
                <a:gd name="T8" fmla="*/ 4 w 20"/>
                <a:gd name="T9" fmla="*/ 16 h 22"/>
                <a:gd name="T10" fmla="*/ 6 w 20"/>
                <a:gd name="T11" fmla="*/ 13 h 22"/>
                <a:gd name="T12" fmla="*/ 5 w 20"/>
                <a:gd name="T13" fmla="*/ 18 h 22"/>
                <a:gd name="T14" fmla="*/ 3 w 20"/>
                <a:gd name="T15" fmla="*/ 21 h 22"/>
                <a:gd name="T16" fmla="*/ 2 w 20"/>
                <a:gd name="T17" fmla="*/ 22 h 22"/>
                <a:gd name="T18" fmla="*/ 2 w 20"/>
                <a:gd name="T19" fmla="*/ 3 h 22"/>
                <a:gd name="T20" fmla="*/ 4 w 20"/>
                <a:gd name="T21" fmla="*/ 3 h 22"/>
                <a:gd name="T22" fmla="*/ 6 w 20"/>
                <a:gd name="T23" fmla="*/ 4 h 22"/>
                <a:gd name="T24" fmla="*/ 6 w 20"/>
                <a:gd name="T25" fmla="*/ 6 h 22"/>
                <a:gd name="T26" fmla="*/ 2 w 20"/>
                <a:gd name="T27" fmla="*/ 3 h 22"/>
                <a:gd name="T28" fmla="*/ 8 w 20"/>
                <a:gd name="T29" fmla="*/ 7 h 22"/>
                <a:gd name="T30" fmla="*/ 11 w 20"/>
                <a:gd name="T31" fmla="*/ 1 h 22"/>
                <a:gd name="T32" fmla="*/ 13 w 20"/>
                <a:gd name="T33" fmla="*/ 1 h 22"/>
                <a:gd name="T34" fmla="*/ 13 w 20"/>
                <a:gd name="T35" fmla="*/ 1 h 22"/>
                <a:gd name="T36" fmla="*/ 12 w 20"/>
                <a:gd name="T37" fmla="*/ 3 h 22"/>
                <a:gd name="T38" fmla="*/ 18 w 20"/>
                <a:gd name="T39" fmla="*/ 5 h 22"/>
                <a:gd name="T40" fmla="*/ 20 w 20"/>
                <a:gd name="T41" fmla="*/ 5 h 22"/>
                <a:gd name="T42" fmla="*/ 20 w 20"/>
                <a:gd name="T43" fmla="*/ 9 h 22"/>
                <a:gd name="T44" fmla="*/ 20 w 20"/>
                <a:gd name="T45" fmla="*/ 16 h 22"/>
                <a:gd name="T46" fmla="*/ 20 w 20"/>
                <a:gd name="T47" fmla="*/ 20 h 22"/>
                <a:gd name="T48" fmla="*/ 16 w 20"/>
                <a:gd name="T49" fmla="*/ 22 h 22"/>
                <a:gd name="T50" fmla="*/ 14 w 20"/>
                <a:gd name="T51" fmla="*/ 22 h 22"/>
                <a:gd name="T52" fmla="*/ 15 w 20"/>
                <a:gd name="T53" fmla="*/ 21 h 22"/>
                <a:gd name="T54" fmla="*/ 18 w 20"/>
                <a:gd name="T55" fmla="*/ 20 h 22"/>
                <a:gd name="T56" fmla="*/ 18 w 20"/>
                <a:gd name="T57" fmla="*/ 19 h 22"/>
                <a:gd name="T58" fmla="*/ 19 w 20"/>
                <a:gd name="T59" fmla="*/ 14 h 22"/>
                <a:gd name="T60" fmla="*/ 19 w 20"/>
                <a:gd name="T61" fmla="*/ 8 h 22"/>
                <a:gd name="T62" fmla="*/ 10 w 20"/>
                <a:gd name="T63" fmla="*/ 6 h 22"/>
                <a:gd name="T64" fmla="*/ 8 w 20"/>
                <a:gd name="T65" fmla="*/ 10 h 22"/>
                <a:gd name="T66" fmla="*/ 7 w 20"/>
                <a:gd name="T67" fmla="*/ 16 h 22"/>
                <a:gd name="T68" fmla="*/ 9 w 20"/>
                <a:gd name="T69" fmla="*/ 14 h 22"/>
                <a:gd name="T70" fmla="*/ 11 w 20"/>
                <a:gd name="T71" fmla="*/ 11 h 22"/>
                <a:gd name="T72" fmla="*/ 12 w 20"/>
                <a:gd name="T73" fmla="*/ 8 h 22"/>
                <a:gd name="T74" fmla="*/ 14 w 20"/>
                <a:gd name="T75" fmla="*/ 9 h 22"/>
                <a:gd name="T76" fmla="*/ 13 w 20"/>
                <a:gd name="T77" fmla="*/ 10 h 22"/>
                <a:gd name="T78" fmla="*/ 10 w 20"/>
                <a:gd name="T79" fmla="*/ 16 h 22"/>
                <a:gd name="T80" fmla="*/ 14 w 20"/>
                <a:gd name="T81" fmla="*/ 13 h 22"/>
                <a:gd name="T82" fmla="*/ 14 w 20"/>
                <a:gd name="T83" fmla="*/ 12 h 22"/>
                <a:gd name="T84" fmla="*/ 17 w 20"/>
                <a:gd name="T85" fmla="*/ 17 h 22"/>
                <a:gd name="T86" fmla="*/ 15 w 20"/>
                <a:gd name="T87" fmla="*/ 17 h 22"/>
                <a:gd name="T88" fmla="*/ 11 w 20"/>
                <a:gd name="T89" fmla="*/ 17 h 22"/>
                <a:gd name="T90" fmla="*/ 8 w 20"/>
                <a:gd name="T9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" h="22">
                  <a:moveTo>
                    <a:pt x="0" y="9"/>
                  </a:moveTo>
                  <a:cubicBezTo>
                    <a:pt x="1" y="9"/>
                    <a:pt x="1" y="8"/>
                    <a:pt x="1" y="8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3" y="11"/>
                    <a:pt x="2" y="10"/>
                  </a:cubicBezTo>
                  <a:cubicBezTo>
                    <a:pt x="2" y="10"/>
                    <a:pt x="1" y="10"/>
                    <a:pt x="0" y="9"/>
                  </a:cubicBezTo>
                  <a:close/>
                  <a:moveTo>
                    <a:pt x="1" y="21"/>
                  </a:moveTo>
                  <a:cubicBezTo>
                    <a:pt x="1" y="20"/>
                    <a:pt x="2" y="20"/>
                    <a:pt x="2" y="19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15"/>
                    <a:pt x="5" y="14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7" y="14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1"/>
                    <a:pt x="2" y="21"/>
                    <a:pt x="1" y="21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4"/>
                    <a:pt x="3" y="4"/>
                    <a:pt x="2" y="3"/>
                  </a:cubicBezTo>
                  <a:close/>
                  <a:moveTo>
                    <a:pt x="6" y="9"/>
                  </a:moveTo>
                  <a:cubicBezTo>
                    <a:pt x="7" y="8"/>
                    <a:pt x="8" y="8"/>
                    <a:pt x="8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3"/>
                    <a:pt x="11" y="4"/>
                    <a:pt x="1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1"/>
                    <a:pt x="20" y="13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3" y="20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7"/>
                    <a:pt x="19" y="16"/>
                  </a:cubicBezTo>
                  <a:cubicBezTo>
                    <a:pt x="19" y="16"/>
                    <a:pt x="19" y="15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10"/>
                    <a:pt x="19" y="9"/>
                    <a:pt x="19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9"/>
                    <a:pt x="7" y="9"/>
                    <a:pt x="6" y="9"/>
                  </a:cubicBezTo>
                  <a:close/>
                  <a:moveTo>
                    <a:pt x="7" y="16"/>
                  </a:moveTo>
                  <a:cubicBezTo>
                    <a:pt x="8" y="16"/>
                    <a:pt x="8" y="16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1" y="14"/>
                    <a:pt x="10" y="16"/>
                  </a:cubicBezTo>
                  <a:cubicBezTo>
                    <a:pt x="11" y="15"/>
                    <a:pt x="13" y="15"/>
                    <a:pt x="15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5"/>
                    <a:pt x="17" y="17"/>
                  </a:cubicBezTo>
                  <a:cubicBezTo>
                    <a:pt x="17" y="17"/>
                    <a:pt x="16" y="17"/>
                    <a:pt x="16" y="18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0" y="17"/>
                    <a:pt x="9" y="17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064"/>
            <p:cNvSpPr>
              <a:spLocks noEditPoints="1"/>
            </p:cNvSpPr>
            <p:nvPr/>
          </p:nvSpPr>
          <p:spPr bwMode="auto">
            <a:xfrm>
              <a:off x="4926" y="302"/>
              <a:ext cx="31" cy="31"/>
            </a:xfrm>
            <a:custGeom>
              <a:avLst/>
              <a:gdLst>
                <a:gd name="T0" fmla="*/ 2 w 22"/>
                <a:gd name="T1" fmla="*/ 8 h 22"/>
                <a:gd name="T2" fmla="*/ 5 w 22"/>
                <a:gd name="T3" fmla="*/ 10 h 22"/>
                <a:gd name="T4" fmla="*/ 0 w 22"/>
                <a:gd name="T5" fmla="*/ 8 h 22"/>
                <a:gd name="T6" fmla="*/ 6 w 22"/>
                <a:gd name="T7" fmla="*/ 11 h 22"/>
                <a:gd name="T8" fmla="*/ 6 w 22"/>
                <a:gd name="T9" fmla="*/ 14 h 22"/>
                <a:gd name="T10" fmla="*/ 3 w 22"/>
                <a:gd name="T11" fmla="*/ 21 h 22"/>
                <a:gd name="T12" fmla="*/ 1 w 22"/>
                <a:gd name="T13" fmla="*/ 20 h 22"/>
                <a:gd name="T14" fmla="*/ 6 w 22"/>
                <a:gd name="T15" fmla="*/ 4 h 22"/>
                <a:gd name="T16" fmla="*/ 2 w 22"/>
                <a:gd name="T17" fmla="*/ 2 h 22"/>
                <a:gd name="T18" fmla="*/ 11 w 22"/>
                <a:gd name="T19" fmla="*/ 18 h 22"/>
                <a:gd name="T20" fmla="*/ 9 w 22"/>
                <a:gd name="T21" fmla="*/ 16 h 22"/>
                <a:gd name="T22" fmla="*/ 9 w 22"/>
                <a:gd name="T23" fmla="*/ 15 h 22"/>
                <a:gd name="T24" fmla="*/ 13 w 22"/>
                <a:gd name="T25" fmla="*/ 13 h 22"/>
                <a:gd name="T26" fmla="*/ 15 w 22"/>
                <a:gd name="T27" fmla="*/ 14 h 22"/>
                <a:gd name="T28" fmla="*/ 20 w 22"/>
                <a:gd name="T29" fmla="*/ 15 h 22"/>
                <a:gd name="T30" fmla="*/ 20 w 22"/>
                <a:gd name="T31" fmla="*/ 16 h 22"/>
                <a:gd name="T32" fmla="*/ 22 w 22"/>
                <a:gd name="T33" fmla="*/ 21 h 22"/>
                <a:gd name="T34" fmla="*/ 16 w 22"/>
                <a:gd name="T35" fmla="*/ 19 h 22"/>
                <a:gd name="T36" fmla="*/ 13 w 22"/>
                <a:gd name="T37" fmla="*/ 19 h 22"/>
                <a:gd name="T38" fmla="*/ 6 w 22"/>
                <a:gd name="T39" fmla="*/ 21 h 22"/>
                <a:gd name="T40" fmla="*/ 16 w 22"/>
                <a:gd name="T41" fmla="*/ 2 h 22"/>
                <a:gd name="T42" fmla="*/ 16 w 22"/>
                <a:gd name="T43" fmla="*/ 0 h 22"/>
                <a:gd name="T44" fmla="*/ 18 w 22"/>
                <a:gd name="T45" fmla="*/ 1 h 22"/>
                <a:gd name="T46" fmla="*/ 17 w 22"/>
                <a:gd name="T47" fmla="*/ 2 h 22"/>
                <a:gd name="T48" fmla="*/ 21 w 22"/>
                <a:gd name="T49" fmla="*/ 3 h 22"/>
                <a:gd name="T50" fmla="*/ 17 w 22"/>
                <a:gd name="T51" fmla="*/ 4 h 22"/>
                <a:gd name="T52" fmla="*/ 16 w 22"/>
                <a:gd name="T53" fmla="*/ 5 h 22"/>
                <a:gd name="T54" fmla="*/ 13 w 22"/>
                <a:gd name="T55" fmla="*/ 4 h 22"/>
                <a:gd name="T56" fmla="*/ 11 w 22"/>
                <a:gd name="T57" fmla="*/ 5 h 22"/>
                <a:gd name="T58" fmla="*/ 9 w 22"/>
                <a:gd name="T59" fmla="*/ 4 h 22"/>
                <a:gd name="T60" fmla="*/ 9 w 22"/>
                <a:gd name="T61" fmla="*/ 3 h 22"/>
                <a:gd name="T62" fmla="*/ 11 w 22"/>
                <a:gd name="T63" fmla="*/ 1 h 22"/>
                <a:gd name="T64" fmla="*/ 13 w 22"/>
                <a:gd name="T65" fmla="*/ 0 h 22"/>
                <a:gd name="T66" fmla="*/ 13 w 22"/>
                <a:gd name="T67" fmla="*/ 1 h 22"/>
                <a:gd name="T68" fmla="*/ 13 w 22"/>
                <a:gd name="T69" fmla="*/ 3 h 22"/>
                <a:gd name="T70" fmla="*/ 10 w 22"/>
                <a:gd name="T71" fmla="*/ 6 h 22"/>
                <a:gd name="T72" fmla="*/ 20 w 22"/>
                <a:gd name="T73" fmla="*/ 6 h 22"/>
                <a:gd name="T74" fmla="*/ 20 w 22"/>
                <a:gd name="T75" fmla="*/ 8 h 22"/>
                <a:gd name="T76" fmla="*/ 20 w 22"/>
                <a:gd name="T77" fmla="*/ 13 h 22"/>
                <a:gd name="T78" fmla="*/ 10 w 22"/>
                <a:gd name="T79" fmla="*/ 13 h 22"/>
                <a:gd name="T80" fmla="*/ 9 w 22"/>
                <a:gd name="T81" fmla="*/ 12 h 22"/>
                <a:gd name="T82" fmla="*/ 9 w 22"/>
                <a:gd name="T83" fmla="*/ 7 h 22"/>
                <a:gd name="T84" fmla="*/ 10 w 22"/>
                <a:gd name="T85" fmla="*/ 12 h 22"/>
                <a:gd name="T86" fmla="*/ 10 w 22"/>
                <a:gd name="T87" fmla="*/ 10 h 22"/>
                <a:gd name="T88" fmla="*/ 18 w 22"/>
                <a:gd name="T89" fmla="*/ 7 h 22"/>
                <a:gd name="T90" fmla="*/ 18 w 22"/>
                <a:gd name="T91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2">
                  <a:moveTo>
                    <a:pt x="0" y="8"/>
                  </a:move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1" y="9"/>
                    <a:pt x="0" y="8"/>
                  </a:cubicBezTo>
                  <a:close/>
                  <a:moveTo>
                    <a:pt x="1" y="20"/>
                  </a:moveTo>
                  <a:cubicBezTo>
                    <a:pt x="2" y="19"/>
                    <a:pt x="2" y="18"/>
                    <a:pt x="3" y="17"/>
                  </a:cubicBezTo>
                  <a:cubicBezTo>
                    <a:pt x="3" y="17"/>
                    <a:pt x="4" y="15"/>
                    <a:pt x="6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  <a:moveTo>
                    <a:pt x="2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3"/>
                    <a:pt x="2" y="2"/>
                  </a:cubicBezTo>
                  <a:close/>
                  <a:moveTo>
                    <a:pt x="6" y="21"/>
                  </a:moveTo>
                  <a:cubicBezTo>
                    <a:pt x="8" y="21"/>
                    <a:pt x="9" y="20"/>
                    <a:pt x="10" y="20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8"/>
                    <a:pt x="17" y="18"/>
                  </a:cubicBezTo>
                  <a:cubicBezTo>
                    <a:pt x="18" y="19"/>
                    <a:pt x="20" y="20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18" y="21"/>
                    <a:pt x="17" y="20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3" y="18"/>
                    <a:pt x="13" y="19"/>
                  </a:cubicBezTo>
                  <a:cubicBezTo>
                    <a:pt x="12" y="20"/>
                    <a:pt x="10" y="21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13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0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8" y="9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8" y="9"/>
                    <a:pt x="18" y="9"/>
                    <a:pt x="1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065"/>
            <p:cNvSpPr>
              <a:spLocks noEditPoints="1"/>
            </p:cNvSpPr>
            <p:nvPr/>
          </p:nvSpPr>
          <p:spPr bwMode="auto">
            <a:xfrm>
              <a:off x="4960" y="303"/>
              <a:ext cx="31" cy="30"/>
            </a:xfrm>
            <a:custGeom>
              <a:avLst/>
              <a:gdLst>
                <a:gd name="T0" fmla="*/ 1 w 22"/>
                <a:gd name="T1" fmla="*/ 6 h 21"/>
                <a:gd name="T2" fmla="*/ 5 w 22"/>
                <a:gd name="T3" fmla="*/ 9 h 21"/>
                <a:gd name="T4" fmla="*/ 3 w 22"/>
                <a:gd name="T5" fmla="*/ 8 h 21"/>
                <a:gd name="T6" fmla="*/ 1 w 22"/>
                <a:gd name="T7" fmla="*/ 20 h 21"/>
                <a:gd name="T8" fmla="*/ 5 w 22"/>
                <a:gd name="T9" fmla="*/ 13 h 21"/>
                <a:gd name="T10" fmla="*/ 6 w 22"/>
                <a:gd name="T11" fmla="*/ 12 h 21"/>
                <a:gd name="T12" fmla="*/ 5 w 22"/>
                <a:gd name="T13" fmla="*/ 15 h 21"/>
                <a:gd name="T14" fmla="*/ 2 w 22"/>
                <a:gd name="T15" fmla="*/ 21 h 21"/>
                <a:gd name="T16" fmla="*/ 1 w 22"/>
                <a:gd name="T17" fmla="*/ 20 h 21"/>
                <a:gd name="T18" fmla="*/ 2 w 22"/>
                <a:gd name="T19" fmla="*/ 1 h 21"/>
                <a:gd name="T20" fmla="*/ 5 w 22"/>
                <a:gd name="T21" fmla="*/ 2 h 21"/>
                <a:gd name="T22" fmla="*/ 6 w 22"/>
                <a:gd name="T23" fmla="*/ 4 h 21"/>
                <a:gd name="T24" fmla="*/ 2 w 22"/>
                <a:gd name="T25" fmla="*/ 1 h 21"/>
                <a:gd name="T26" fmla="*/ 19 w 22"/>
                <a:gd name="T27" fmla="*/ 18 h 21"/>
                <a:gd name="T28" fmla="*/ 18 w 22"/>
                <a:gd name="T29" fmla="*/ 20 h 21"/>
                <a:gd name="T30" fmla="*/ 17 w 22"/>
                <a:gd name="T31" fmla="*/ 20 h 21"/>
                <a:gd name="T32" fmla="*/ 15 w 22"/>
                <a:gd name="T33" fmla="*/ 21 h 21"/>
                <a:gd name="T34" fmla="*/ 14 w 22"/>
                <a:gd name="T35" fmla="*/ 19 h 21"/>
                <a:gd name="T36" fmla="*/ 17 w 22"/>
                <a:gd name="T37" fmla="*/ 19 h 21"/>
                <a:gd name="T38" fmla="*/ 18 w 22"/>
                <a:gd name="T39" fmla="*/ 3 h 21"/>
                <a:gd name="T40" fmla="*/ 7 w 22"/>
                <a:gd name="T41" fmla="*/ 3 h 21"/>
                <a:gd name="T42" fmla="*/ 9 w 22"/>
                <a:gd name="T43" fmla="*/ 1 h 21"/>
                <a:gd name="T44" fmla="*/ 22 w 22"/>
                <a:gd name="T45" fmla="*/ 1 h 21"/>
                <a:gd name="T46" fmla="*/ 20 w 22"/>
                <a:gd name="T47" fmla="*/ 3 h 21"/>
                <a:gd name="T48" fmla="*/ 8 w 22"/>
                <a:gd name="T49" fmla="*/ 6 h 21"/>
                <a:gd name="T50" fmla="*/ 13 w 22"/>
                <a:gd name="T51" fmla="*/ 6 h 21"/>
                <a:gd name="T52" fmla="*/ 15 w 22"/>
                <a:gd name="T53" fmla="*/ 7 h 21"/>
                <a:gd name="T54" fmla="*/ 15 w 22"/>
                <a:gd name="T55" fmla="*/ 8 h 21"/>
                <a:gd name="T56" fmla="*/ 15 w 22"/>
                <a:gd name="T57" fmla="*/ 13 h 21"/>
                <a:gd name="T58" fmla="*/ 15 w 22"/>
                <a:gd name="T59" fmla="*/ 14 h 21"/>
                <a:gd name="T60" fmla="*/ 10 w 22"/>
                <a:gd name="T61" fmla="*/ 14 h 21"/>
                <a:gd name="T62" fmla="*/ 9 w 22"/>
                <a:gd name="T63" fmla="*/ 13 h 21"/>
                <a:gd name="T64" fmla="*/ 9 w 22"/>
                <a:gd name="T65" fmla="*/ 12 h 21"/>
                <a:gd name="T66" fmla="*/ 9 w 22"/>
                <a:gd name="T67" fmla="*/ 7 h 21"/>
                <a:gd name="T68" fmla="*/ 8 w 22"/>
                <a:gd name="T69" fmla="*/ 6 h 21"/>
                <a:gd name="T70" fmla="*/ 14 w 22"/>
                <a:gd name="T71" fmla="*/ 13 h 21"/>
                <a:gd name="T72" fmla="*/ 10 w 22"/>
                <a:gd name="T7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0" y="7"/>
                  </a:move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4" y="7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lose/>
                  <a:moveTo>
                    <a:pt x="1" y="20"/>
                  </a:moveTo>
                  <a:cubicBezTo>
                    <a:pt x="2" y="19"/>
                    <a:pt x="3" y="17"/>
                    <a:pt x="3" y="16"/>
                  </a:cubicBezTo>
                  <a:cubicBezTo>
                    <a:pt x="4" y="14"/>
                    <a:pt x="5" y="13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5" y="15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4" y="18"/>
                    <a:pt x="3" y="19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lose/>
                  <a:moveTo>
                    <a:pt x="19" y="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9" y="19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20"/>
                    <a:pt x="14" y="20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8" y="6"/>
                  </a:moveTo>
                  <a:cubicBezTo>
                    <a:pt x="9" y="6"/>
                    <a:pt x="10" y="6"/>
                    <a:pt x="10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8" y="14"/>
                    <a:pt x="8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10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066"/>
            <p:cNvSpPr>
              <a:spLocks noEditPoints="1"/>
            </p:cNvSpPr>
            <p:nvPr/>
          </p:nvSpPr>
          <p:spPr bwMode="auto">
            <a:xfrm>
              <a:off x="2232" y="1708"/>
              <a:ext cx="30" cy="32"/>
            </a:xfrm>
            <a:custGeom>
              <a:avLst/>
              <a:gdLst>
                <a:gd name="T0" fmla="*/ 2 w 21"/>
                <a:gd name="T1" fmla="*/ 16 h 23"/>
                <a:gd name="T2" fmla="*/ 6 w 21"/>
                <a:gd name="T3" fmla="*/ 13 h 23"/>
                <a:gd name="T4" fmla="*/ 2 w 21"/>
                <a:gd name="T5" fmla="*/ 11 h 23"/>
                <a:gd name="T6" fmla="*/ 0 w 21"/>
                <a:gd name="T7" fmla="*/ 9 h 23"/>
                <a:gd name="T8" fmla="*/ 2 w 21"/>
                <a:gd name="T9" fmla="*/ 9 h 23"/>
                <a:gd name="T10" fmla="*/ 8 w 21"/>
                <a:gd name="T11" fmla="*/ 9 h 23"/>
                <a:gd name="T12" fmla="*/ 9 w 21"/>
                <a:gd name="T13" fmla="*/ 8 h 23"/>
                <a:gd name="T14" fmla="*/ 10 w 21"/>
                <a:gd name="T15" fmla="*/ 6 h 23"/>
                <a:gd name="T16" fmla="*/ 12 w 21"/>
                <a:gd name="T17" fmla="*/ 7 h 23"/>
                <a:gd name="T18" fmla="*/ 11 w 21"/>
                <a:gd name="T19" fmla="*/ 8 h 23"/>
                <a:gd name="T20" fmla="*/ 19 w 21"/>
                <a:gd name="T21" fmla="*/ 9 h 23"/>
                <a:gd name="T22" fmla="*/ 21 w 21"/>
                <a:gd name="T23" fmla="*/ 11 h 23"/>
                <a:gd name="T24" fmla="*/ 9 w 21"/>
                <a:gd name="T25" fmla="*/ 11 h 23"/>
                <a:gd name="T26" fmla="*/ 16 w 21"/>
                <a:gd name="T27" fmla="*/ 14 h 23"/>
                <a:gd name="T28" fmla="*/ 18 w 21"/>
                <a:gd name="T29" fmla="*/ 14 h 23"/>
                <a:gd name="T30" fmla="*/ 18 w 21"/>
                <a:gd name="T31" fmla="*/ 15 h 23"/>
                <a:gd name="T32" fmla="*/ 18 w 21"/>
                <a:gd name="T33" fmla="*/ 20 h 23"/>
                <a:gd name="T34" fmla="*/ 18 w 21"/>
                <a:gd name="T35" fmla="*/ 22 h 23"/>
                <a:gd name="T36" fmla="*/ 17 w 21"/>
                <a:gd name="T37" fmla="*/ 22 h 23"/>
                <a:gd name="T38" fmla="*/ 17 w 21"/>
                <a:gd name="T39" fmla="*/ 21 h 23"/>
                <a:gd name="T40" fmla="*/ 7 w 21"/>
                <a:gd name="T41" fmla="*/ 20 h 23"/>
                <a:gd name="T42" fmla="*/ 7 w 21"/>
                <a:gd name="T43" fmla="*/ 21 h 23"/>
                <a:gd name="T44" fmla="*/ 7 w 21"/>
                <a:gd name="T45" fmla="*/ 23 h 23"/>
                <a:gd name="T46" fmla="*/ 6 w 21"/>
                <a:gd name="T47" fmla="*/ 22 h 23"/>
                <a:gd name="T48" fmla="*/ 6 w 21"/>
                <a:gd name="T49" fmla="*/ 21 h 23"/>
                <a:gd name="T50" fmla="*/ 4 w 21"/>
                <a:gd name="T51" fmla="*/ 17 h 23"/>
                <a:gd name="T52" fmla="*/ 1 w 21"/>
                <a:gd name="T53" fmla="*/ 18 h 23"/>
                <a:gd name="T54" fmla="*/ 7 w 21"/>
                <a:gd name="T55" fmla="*/ 19 h 23"/>
                <a:gd name="T56" fmla="*/ 17 w 21"/>
                <a:gd name="T57" fmla="*/ 15 h 23"/>
                <a:gd name="T58" fmla="*/ 7 w 21"/>
                <a:gd name="T59" fmla="*/ 19 h 23"/>
                <a:gd name="T60" fmla="*/ 7 w 21"/>
                <a:gd name="T61" fmla="*/ 3 h 23"/>
                <a:gd name="T62" fmla="*/ 6 w 21"/>
                <a:gd name="T63" fmla="*/ 1 h 23"/>
                <a:gd name="T64" fmla="*/ 8 w 21"/>
                <a:gd name="T65" fmla="*/ 1 h 23"/>
                <a:gd name="T66" fmla="*/ 8 w 21"/>
                <a:gd name="T67" fmla="*/ 1 h 23"/>
                <a:gd name="T68" fmla="*/ 8 w 21"/>
                <a:gd name="T69" fmla="*/ 3 h 23"/>
                <a:gd name="T70" fmla="*/ 14 w 21"/>
                <a:gd name="T71" fmla="*/ 4 h 23"/>
                <a:gd name="T72" fmla="*/ 14 w 21"/>
                <a:gd name="T73" fmla="*/ 2 h 23"/>
                <a:gd name="T74" fmla="*/ 14 w 21"/>
                <a:gd name="T75" fmla="*/ 0 h 23"/>
                <a:gd name="T76" fmla="*/ 16 w 21"/>
                <a:gd name="T77" fmla="*/ 1 h 23"/>
                <a:gd name="T78" fmla="*/ 15 w 21"/>
                <a:gd name="T79" fmla="*/ 2 h 23"/>
                <a:gd name="T80" fmla="*/ 15 w 21"/>
                <a:gd name="T81" fmla="*/ 4 h 23"/>
                <a:gd name="T82" fmla="*/ 20 w 21"/>
                <a:gd name="T83" fmla="*/ 4 h 23"/>
                <a:gd name="T84" fmla="*/ 18 w 21"/>
                <a:gd name="T85" fmla="*/ 5 h 23"/>
                <a:gd name="T86" fmla="*/ 15 w 21"/>
                <a:gd name="T87" fmla="*/ 5 h 23"/>
                <a:gd name="T88" fmla="*/ 15 w 21"/>
                <a:gd name="T89" fmla="*/ 7 h 23"/>
                <a:gd name="T90" fmla="*/ 14 w 21"/>
                <a:gd name="T91" fmla="*/ 7 h 23"/>
                <a:gd name="T92" fmla="*/ 14 w 21"/>
                <a:gd name="T93" fmla="*/ 6 h 23"/>
                <a:gd name="T94" fmla="*/ 14 w 21"/>
                <a:gd name="T95" fmla="*/ 5 h 23"/>
                <a:gd name="T96" fmla="*/ 8 w 21"/>
                <a:gd name="T97" fmla="*/ 5 h 23"/>
                <a:gd name="T98" fmla="*/ 8 w 21"/>
                <a:gd name="T99" fmla="*/ 7 h 23"/>
                <a:gd name="T100" fmla="*/ 6 w 21"/>
                <a:gd name="T101" fmla="*/ 7 h 23"/>
                <a:gd name="T102" fmla="*/ 6 w 21"/>
                <a:gd name="T103" fmla="*/ 6 h 23"/>
                <a:gd name="T104" fmla="*/ 7 w 21"/>
                <a:gd name="T105" fmla="*/ 5 h 23"/>
                <a:gd name="T106" fmla="*/ 1 w 21"/>
                <a:gd name="T107" fmla="*/ 5 h 23"/>
                <a:gd name="T108" fmla="*/ 2 w 21"/>
                <a:gd name="T109" fmla="*/ 4 h 23"/>
                <a:gd name="T110" fmla="*/ 7 w 21"/>
                <a:gd name="T11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23">
                  <a:moveTo>
                    <a:pt x="0" y="17"/>
                  </a:moveTo>
                  <a:cubicBezTo>
                    <a:pt x="1" y="17"/>
                    <a:pt x="1" y="17"/>
                    <a:pt x="2" y="16"/>
                  </a:cubicBezTo>
                  <a:cubicBezTo>
                    <a:pt x="2" y="16"/>
                    <a:pt x="3" y="16"/>
                    <a:pt x="4" y="15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6" y="12"/>
                    <a:pt x="7" y="12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1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8" y="13"/>
                    <a:pt x="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4" y="16"/>
                    <a:pt x="4" y="17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0" y="17"/>
                  </a:cubicBezTo>
                  <a:close/>
                  <a:moveTo>
                    <a:pt x="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067"/>
            <p:cNvSpPr>
              <a:spLocks/>
            </p:cNvSpPr>
            <p:nvPr/>
          </p:nvSpPr>
          <p:spPr bwMode="auto">
            <a:xfrm>
              <a:off x="2266" y="1709"/>
              <a:ext cx="31" cy="30"/>
            </a:xfrm>
            <a:custGeom>
              <a:avLst/>
              <a:gdLst>
                <a:gd name="T0" fmla="*/ 5 w 22"/>
                <a:gd name="T1" fmla="*/ 17 h 21"/>
                <a:gd name="T2" fmla="*/ 9 w 22"/>
                <a:gd name="T3" fmla="*/ 13 h 21"/>
                <a:gd name="T4" fmla="*/ 3 w 22"/>
                <a:gd name="T5" fmla="*/ 12 h 21"/>
                <a:gd name="T6" fmla="*/ 1 w 22"/>
                <a:gd name="T7" fmla="*/ 11 h 21"/>
                <a:gd name="T8" fmla="*/ 9 w 22"/>
                <a:gd name="T9" fmla="*/ 11 h 21"/>
                <a:gd name="T10" fmla="*/ 10 w 22"/>
                <a:gd name="T11" fmla="*/ 9 h 21"/>
                <a:gd name="T12" fmla="*/ 5 w 22"/>
                <a:gd name="T13" fmla="*/ 8 h 21"/>
                <a:gd name="T14" fmla="*/ 4 w 22"/>
                <a:gd name="T15" fmla="*/ 8 h 21"/>
                <a:gd name="T16" fmla="*/ 5 w 22"/>
                <a:gd name="T17" fmla="*/ 7 h 21"/>
                <a:gd name="T18" fmla="*/ 10 w 22"/>
                <a:gd name="T19" fmla="*/ 7 h 21"/>
                <a:gd name="T20" fmla="*/ 10 w 22"/>
                <a:gd name="T21" fmla="*/ 5 h 21"/>
                <a:gd name="T22" fmla="*/ 4 w 22"/>
                <a:gd name="T23" fmla="*/ 5 h 21"/>
                <a:gd name="T24" fmla="*/ 2 w 22"/>
                <a:gd name="T25" fmla="*/ 3 h 21"/>
                <a:gd name="T26" fmla="*/ 8 w 22"/>
                <a:gd name="T27" fmla="*/ 3 h 21"/>
                <a:gd name="T28" fmla="*/ 6 w 22"/>
                <a:gd name="T29" fmla="*/ 2 h 21"/>
                <a:gd name="T30" fmla="*/ 6 w 22"/>
                <a:gd name="T31" fmla="*/ 0 h 21"/>
                <a:gd name="T32" fmla="*/ 9 w 22"/>
                <a:gd name="T33" fmla="*/ 3 h 21"/>
                <a:gd name="T34" fmla="*/ 8 w 22"/>
                <a:gd name="T35" fmla="*/ 3 h 21"/>
                <a:gd name="T36" fmla="*/ 13 w 22"/>
                <a:gd name="T37" fmla="*/ 2 h 21"/>
                <a:gd name="T38" fmla="*/ 16 w 22"/>
                <a:gd name="T39" fmla="*/ 1 h 21"/>
                <a:gd name="T40" fmla="*/ 16 w 22"/>
                <a:gd name="T41" fmla="*/ 1 h 21"/>
                <a:gd name="T42" fmla="*/ 15 w 22"/>
                <a:gd name="T43" fmla="*/ 2 h 21"/>
                <a:gd name="T44" fmla="*/ 18 w 22"/>
                <a:gd name="T45" fmla="*/ 3 h 21"/>
                <a:gd name="T46" fmla="*/ 20 w 22"/>
                <a:gd name="T47" fmla="*/ 5 h 21"/>
                <a:gd name="T48" fmla="*/ 11 w 22"/>
                <a:gd name="T49" fmla="*/ 5 h 21"/>
                <a:gd name="T50" fmla="*/ 16 w 22"/>
                <a:gd name="T51" fmla="*/ 7 h 21"/>
                <a:gd name="T52" fmla="*/ 18 w 22"/>
                <a:gd name="T53" fmla="*/ 7 h 21"/>
                <a:gd name="T54" fmla="*/ 17 w 22"/>
                <a:gd name="T55" fmla="*/ 8 h 21"/>
                <a:gd name="T56" fmla="*/ 11 w 22"/>
                <a:gd name="T57" fmla="*/ 8 h 21"/>
                <a:gd name="T58" fmla="*/ 11 w 22"/>
                <a:gd name="T59" fmla="*/ 10 h 21"/>
                <a:gd name="T60" fmla="*/ 19 w 22"/>
                <a:gd name="T61" fmla="*/ 11 h 21"/>
                <a:gd name="T62" fmla="*/ 20 w 22"/>
                <a:gd name="T63" fmla="*/ 12 h 21"/>
                <a:gd name="T64" fmla="*/ 13 w 22"/>
                <a:gd name="T65" fmla="*/ 12 h 21"/>
                <a:gd name="T66" fmla="*/ 13 w 22"/>
                <a:gd name="T67" fmla="*/ 18 h 21"/>
                <a:gd name="T68" fmla="*/ 14 w 22"/>
                <a:gd name="T69" fmla="*/ 19 h 21"/>
                <a:gd name="T70" fmla="*/ 16 w 22"/>
                <a:gd name="T71" fmla="*/ 19 h 21"/>
                <a:gd name="T72" fmla="*/ 19 w 22"/>
                <a:gd name="T73" fmla="*/ 19 h 21"/>
                <a:gd name="T74" fmla="*/ 20 w 22"/>
                <a:gd name="T75" fmla="*/ 17 h 21"/>
                <a:gd name="T76" fmla="*/ 20 w 22"/>
                <a:gd name="T77" fmla="*/ 17 h 21"/>
                <a:gd name="T78" fmla="*/ 21 w 22"/>
                <a:gd name="T79" fmla="*/ 18 h 21"/>
                <a:gd name="T80" fmla="*/ 20 w 22"/>
                <a:gd name="T81" fmla="*/ 20 h 21"/>
                <a:gd name="T82" fmla="*/ 16 w 22"/>
                <a:gd name="T83" fmla="*/ 21 h 21"/>
                <a:gd name="T84" fmla="*/ 12 w 22"/>
                <a:gd name="T85" fmla="*/ 19 h 21"/>
                <a:gd name="T86" fmla="*/ 11 w 22"/>
                <a:gd name="T87" fmla="*/ 12 h 21"/>
                <a:gd name="T88" fmla="*/ 9 w 22"/>
                <a:gd name="T89" fmla="*/ 16 h 21"/>
                <a:gd name="T90" fmla="*/ 6 w 22"/>
                <a:gd name="T91" fmla="*/ 19 h 21"/>
                <a:gd name="T92" fmla="*/ 1 w 22"/>
                <a:gd name="T93" fmla="*/ 21 h 21"/>
                <a:gd name="T94" fmla="*/ 0 w 22"/>
                <a:gd name="T9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21">
                  <a:moveTo>
                    <a:pt x="0" y="20"/>
                  </a:moveTo>
                  <a:cubicBezTo>
                    <a:pt x="2" y="19"/>
                    <a:pt x="4" y="19"/>
                    <a:pt x="5" y="17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8" y="14"/>
                    <a:pt x="8" y="14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8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7"/>
                    <a:pt x="20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19" y="20"/>
                    <a:pt x="19" y="21"/>
                    <a:pt x="18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4" y="21"/>
                    <a:pt x="13" y="21"/>
                    <a:pt x="13" y="20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8" y="16"/>
                    <a:pt x="8" y="17"/>
                    <a:pt x="7" y="17"/>
                  </a:cubicBezTo>
                  <a:cubicBezTo>
                    <a:pt x="7" y="18"/>
                    <a:pt x="6" y="18"/>
                    <a:pt x="6" y="19"/>
                  </a:cubicBezTo>
                  <a:cubicBezTo>
                    <a:pt x="5" y="19"/>
                    <a:pt x="5" y="19"/>
                    <a:pt x="4" y="20"/>
                  </a:cubicBezTo>
                  <a:cubicBezTo>
                    <a:pt x="3" y="20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068"/>
            <p:cNvSpPr>
              <a:spLocks noEditPoints="1"/>
            </p:cNvSpPr>
            <p:nvPr/>
          </p:nvSpPr>
          <p:spPr bwMode="auto">
            <a:xfrm>
              <a:off x="1707" y="2359"/>
              <a:ext cx="30" cy="31"/>
            </a:xfrm>
            <a:custGeom>
              <a:avLst/>
              <a:gdLst>
                <a:gd name="T0" fmla="*/ 1 w 21"/>
                <a:gd name="T1" fmla="*/ 18 h 22"/>
                <a:gd name="T2" fmla="*/ 1 w 21"/>
                <a:gd name="T3" fmla="*/ 12 h 22"/>
                <a:gd name="T4" fmla="*/ 1 w 21"/>
                <a:gd name="T5" fmla="*/ 10 h 22"/>
                <a:gd name="T6" fmla="*/ 7 w 21"/>
                <a:gd name="T7" fmla="*/ 10 h 22"/>
                <a:gd name="T8" fmla="*/ 2 w 21"/>
                <a:gd name="T9" fmla="*/ 4 h 22"/>
                <a:gd name="T10" fmla="*/ 0 w 21"/>
                <a:gd name="T11" fmla="*/ 2 h 22"/>
                <a:gd name="T12" fmla="*/ 6 w 21"/>
                <a:gd name="T13" fmla="*/ 2 h 22"/>
                <a:gd name="T14" fmla="*/ 8 w 21"/>
                <a:gd name="T15" fmla="*/ 3 h 22"/>
                <a:gd name="T16" fmla="*/ 8 w 21"/>
                <a:gd name="T17" fmla="*/ 4 h 22"/>
                <a:gd name="T18" fmla="*/ 8 w 21"/>
                <a:gd name="T19" fmla="*/ 10 h 22"/>
                <a:gd name="T20" fmla="*/ 8 w 21"/>
                <a:gd name="T21" fmla="*/ 11 h 22"/>
                <a:gd name="T22" fmla="*/ 2 w 21"/>
                <a:gd name="T23" fmla="*/ 11 h 22"/>
                <a:gd name="T24" fmla="*/ 5 w 21"/>
                <a:gd name="T25" fmla="*/ 16 h 22"/>
                <a:gd name="T26" fmla="*/ 8 w 21"/>
                <a:gd name="T27" fmla="*/ 15 h 22"/>
                <a:gd name="T28" fmla="*/ 5 w 21"/>
                <a:gd name="T29" fmla="*/ 17 h 22"/>
                <a:gd name="T30" fmla="*/ 1 w 21"/>
                <a:gd name="T31" fmla="*/ 20 h 22"/>
                <a:gd name="T32" fmla="*/ 0 w 21"/>
                <a:gd name="T33" fmla="*/ 19 h 22"/>
                <a:gd name="T34" fmla="*/ 13 w 21"/>
                <a:gd name="T35" fmla="*/ 1 h 22"/>
                <a:gd name="T36" fmla="*/ 13 w 21"/>
                <a:gd name="T37" fmla="*/ 1 h 22"/>
                <a:gd name="T38" fmla="*/ 13 w 21"/>
                <a:gd name="T39" fmla="*/ 3 h 22"/>
                <a:gd name="T40" fmla="*/ 18 w 21"/>
                <a:gd name="T41" fmla="*/ 5 h 22"/>
                <a:gd name="T42" fmla="*/ 20 w 21"/>
                <a:gd name="T43" fmla="*/ 6 h 22"/>
                <a:gd name="T44" fmla="*/ 17 w 21"/>
                <a:gd name="T45" fmla="*/ 6 h 22"/>
                <a:gd name="T46" fmla="*/ 17 w 21"/>
                <a:gd name="T47" fmla="*/ 10 h 22"/>
                <a:gd name="T48" fmla="*/ 15 w 21"/>
                <a:gd name="T49" fmla="*/ 16 h 22"/>
                <a:gd name="T50" fmla="*/ 18 w 21"/>
                <a:gd name="T51" fmla="*/ 19 h 22"/>
                <a:gd name="T52" fmla="*/ 20 w 21"/>
                <a:gd name="T53" fmla="*/ 21 h 22"/>
                <a:gd name="T54" fmla="*/ 17 w 21"/>
                <a:gd name="T55" fmla="*/ 20 h 22"/>
                <a:gd name="T56" fmla="*/ 11 w 21"/>
                <a:gd name="T57" fmla="*/ 19 h 22"/>
                <a:gd name="T58" fmla="*/ 6 w 21"/>
                <a:gd name="T59" fmla="*/ 22 h 22"/>
                <a:gd name="T60" fmla="*/ 5 w 21"/>
                <a:gd name="T61" fmla="*/ 21 h 22"/>
                <a:gd name="T62" fmla="*/ 11 w 21"/>
                <a:gd name="T63" fmla="*/ 18 h 22"/>
                <a:gd name="T64" fmla="*/ 11 w 21"/>
                <a:gd name="T65" fmla="*/ 14 h 22"/>
                <a:gd name="T66" fmla="*/ 11 w 21"/>
                <a:gd name="T67" fmla="*/ 10 h 22"/>
                <a:gd name="T68" fmla="*/ 14 w 21"/>
                <a:gd name="T69" fmla="*/ 15 h 22"/>
                <a:gd name="T70" fmla="*/ 15 w 21"/>
                <a:gd name="T71" fmla="*/ 11 h 22"/>
                <a:gd name="T72" fmla="*/ 16 w 21"/>
                <a:gd name="T73" fmla="*/ 7 h 22"/>
                <a:gd name="T74" fmla="*/ 11 w 21"/>
                <a:gd name="T75" fmla="*/ 6 h 22"/>
                <a:gd name="T76" fmla="*/ 9 w 21"/>
                <a:gd name="T77" fmla="*/ 10 h 22"/>
                <a:gd name="T78" fmla="*/ 9 w 21"/>
                <a:gd name="T79" fmla="*/ 8 h 22"/>
                <a:gd name="T80" fmla="*/ 11 w 21"/>
                <a:gd name="T81" fmla="*/ 3 h 22"/>
                <a:gd name="T82" fmla="*/ 12 w 21"/>
                <a:gd name="T8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22">
                  <a:moveTo>
                    <a:pt x="0" y="19"/>
                  </a:moveTo>
                  <a:cubicBezTo>
                    <a:pt x="0" y="19"/>
                    <a:pt x="0" y="19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5" y="17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7" y="11"/>
                    <a:pt x="16" y="12"/>
                    <a:pt x="16" y="13"/>
                  </a:cubicBezTo>
                  <a:cubicBezTo>
                    <a:pt x="16" y="13"/>
                    <a:pt x="15" y="15"/>
                    <a:pt x="15" y="16"/>
                  </a:cubicBezTo>
                  <a:cubicBezTo>
                    <a:pt x="15" y="17"/>
                    <a:pt x="16" y="17"/>
                    <a:pt x="16" y="18"/>
                  </a:cubicBezTo>
                  <a:cubicBezTo>
                    <a:pt x="17" y="18"/>
                    <a:pt x="17" y="19"/>
                    <a:pt x="18" y="19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1"/>
                    <a:pt x="20" y="21"/>
                    <a:pt x="19" y="22"/>
                  </a:cubicBezTo>
                  <a:cubicBezTo>
                    <a:pt x="18" y="21"/>
                    <a:pt x="17" y="20"/>
                    <a:pt x="17" y="20"/>
                  </a:cubicBezTo>
                  <a:cubicBezTo>
                    <a:pt x="16" y="19"/>
                    <a:pt x="15" y="18"/>
                    <a:pt x="14" y="17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1" y="20"/>
                    <a:pt x="10" y="20"/>
                    <a:pt x="9" y="21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2" y="17"/>
                    <a:pt x="12" y="16"/>
                    <a:pt x="13" y="16"/>
                  </a:cubicBezTo>
                  <a:cubicBezTo>
                    <a:pt x="12" y="15"/>
                    <a:pt x="12" y="14"/>
                    <a:pt x="11" y="14"/>
                  </a:cubicBezTo>
                  <a:cubicBezTo>
                    <a:pt x="11" y="13"/>
                    <a:pt x="11" y="12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3"/>
                    <a:pt x="13" y="14"/>
                    <a:pt x="14" y="15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9"/>
                    <a:pt x="16" y="9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0" y="9"/>
                    <a:pt x="9" y="10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9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0" y="6"/>
                    <a:pt x="11" y="5"/>
                    <a:pt x="11" y="3"/>
                  </a:cubicBezTo>
                  <a:cubicBezTo>
                    <a:pt x="11" y="2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069"/>
            <p:cNvSpPr>
              <a:spLocks noEditPoints="1"/>
            </p:cNvSpPr>
            <p:nvPr/>
          </p:nvSpPr>
          <p:spPr bwMode="auto">
            <a:xfrm>
              <a:off x="1739" y="2359"/>
              <a:ext cx="30" cy="31"/>
            </a:xfrm>
            <a:custGeom>
              <a:avLst/>
              <a:gdLst>
                <a:gd name="T0" fmla="*/ 1 w 21"/>
                <a:gd name="T1" fmla="*/ 21 h 22"/>
                <a:gd name="T2" fmla="*/ 2 w 21"/>
                <a:gd name="T3" fmla="*/ 20 h 22"/>
                <a:gd name="T4" fmla="*/ 5 w 21"/>
                <a:gd name="T5" fmla="*/ 17 h 22"/>
                <a:gd name="T6" fmla="*/ 6 w 21"/>
                <a:gd name="T7" fmla="*/ 13 h 22"/>
                <a:gd name="T8" fmla="*/ 6 w 21"/>
                <a:gd name="T9" fmla="*/ 10 h 22"/>
                <a:gd name="T10" fmla="*/ 6 w 21"/>
                <a:gd name="T11" fmla="*/ 6 h 22"/>
                <a:gd name="T12" fmla="*/ 8 w 21"/>
                <a:gd name="T13" fmla="*/ 6 h 22"/>
                <a:gd name="T14" fmla="*/ 8 w 21"/>
                <a:gd name="T15" fmla="*/ 6 h 22"/>
                <a:gd name="T16" fmla="*/ 7 w 21"/>
                <a:gd name="T17" fmla="*/ 7 h 22"/>
                <a:gd name="T18" fmla="*/ 7 w 21"/>
                <a:gd name="T19" fmla="*/ 12 h 22"/>
                <a:gd name="T20" fmla="*/ 7 w 21"/>
                <a:gd name="T21" fmla="*/ 16 h 22"/>
                <a:gd name="T22" fmla="*/ 2 w 21"/>
                <a:gd name="T23" fmla="*/ 22 h 22"/>
                <a:gd name="T24" fmla="*/ 4 w 21"/>
                <a:gd name="T25" fmla="*/ 3 h 22"/>
                <a:gd name="T26" fmla="*/ 4 w 21"/>
                <a:gd name="T27" fmla="*/ 15 h 22"/>
                <a:gd name="T28" fmla="*/ 2 w 21"/>
                <a:gd name="T29" fmla="*/ 16 h 22"/>
                <a:gd name="T30" fmla="*/ 2 w 21"/>
                <a:gd name="T31" fmla="*/ 14 h 22"/>
                <a:gd name="T32" fmla="*/ 2 w 21"/>
                <a:gd name="T33" fmla="*/ 3 h 22"/>
                <a:gd name="T34" fmla="*/ 2 w 21"/>
                <a:gd name="T35" fmla="*/ 2 h 22"/>
                <a:gd name="T36" fmla="*/ 10 w 21"/>
                <a:gd name="T37" fmla="*/ 2 h 22"/>
                <a:gd name="T38" fmla="*/ 11 w 21"/>
                <a:gd name="T39" fmla="*/ 3 h 22"/>
                <a:gd name="T40" fmla="*/ 11 w 21"/>
                <a:gd name="T41" fmla="*/ 4 h 22"/>
                <a:gd name="T42" fmla="*/ 11 w 21"/>
                <a:gd name="T43" fmla="*/ 14 h 22"/>
                <a:gd name="T44" fmla="*/ 12 w 21"/>
                <a:gd name="T45" fmla="*/ 16 h 22"/>
                <a:gd name="T46" fmla="*/ 10 w 21"/>
                <a:gd name="T47" fmla="*/ 15 h 22"/>
                <a:gd name="T48" fmla="*/ 10 w 21"/>
                <a:gd name="T49" fmla="*/ 3 h 22"/>
                <a:gd name="T50" fmla="*/ 8 w 21"/>
                <a:gd name="T51" fmla="*/ 16 h 22"/>
                <a:gd name="T52" fmla="*/ 13 w 21"/>
                <a:gd name="T53" fmla="*/ 20 h 22"/>
                <a:gd name="T54" fmla="*/ 12 w 21"/>
                <a:gd name="T55" fmla="*/ 21 h 22"/>
                <a:gd name="T56" fmla="*/ 11 w 21"/>
                <a:gd name="T57" fmla="*/ 20 h 22"/>
                <a:gd name="T58" fmla="*/ 7 w 21"/>
                <a:gd name="T59" fmla="*/ 17 h 22"/>
                <a:gd name="T60" fmla="*/ 16 w 21"/>
                <a:gd name="T61" fmla="*/ 3 h 22"/>
                <a:gd name="T62" fmla="*/ 16 w 21"/>
                <a:gd name="T63" fmla="*/ 3 h 22"/>
                <a:gd name="T64" fmla="*/ 16 w 21"/>
                <a:gd name="T65" fmla="*/ 14 h 22"/>
                <a:gd name="T66" fmla="*/ 16 w 21"/>
                <a:gd name="T67" fmla="*/ 16 h 22"/>
                <a:gd name="T68" fmla="*/ 14 w 21"/>
                <a:gd name="T69" fmla="*/ 16 h 22"/>
                <a:gd name="T70" fmla="*/ 15 w 21"/>
                <a:gd name="T71" fmla="*/ 15 h 22"/>
                <a:gd name="T72" fmla="*/ 15 w 21"/>
                <a:gd name="T73" fmla="*/ 5 h 22"/>
                <a:gd name="T74" fmla="*/ 15 w 21"/>
                <a:gd name="T75" fmla="*/ 3 h 22"/>
                <a:gd name="T76" fmla="*/ 17 w 21"/>
                <a:gd name="T77" fmla="*/ 22 h 22"/>
                <a:gd name="T78" fmla="*/ 16 w 21"/>
                <a:gd name="T79" fmla="*/ 20 h 22"/>
                <a:gd name="T80" fmla="*/ 19 w 21"/>
                <a:gd name="T81" fmla="*/ 20 h 22"/>
                <a:gd name="T82" fmla="*/ 19 w 21"/>
                <a:gd name="T83" fmla="*/ 3 h 22"/>
                <a:gd name="T84" fmla="*/ 19 w 21"/>
                <a:gd name="T85" fmla="*/ 1 h 22"/>
                <a:gd name="T86" fmla="*/ 21 w 21"/>
                <a:gd name="T87" fmla="*/ 1 h 22"/>
                <a:gd name="T88" fmla="*/ 21 w 21"/>
                <a:gd name="T89" fmla="*/ 1 h 22"/>
                <a:gd name="T90" fmla="*/ 20 w 21"/>
                <a:gd name="T91" fmla="*/ 20 h 22"/>
                <a:gd name="T92" fmla="*/ 19 w 21"/>
                <a:gd name="T9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" h="22">
                  <a:moveTo>
                    <a:pt x="2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5" y="18"/>
                    <a:pt x="5" y="17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7" y="17"/>
                    <a:pt x="6" y="18"/>
                    <a:pt x="5" y="19"/>
                  </a:cubicBezTo>
                  <a:cubicBezTo>
                    <a:pt x="4" y="20"/>
                    <a:pt x="3" y="21"/>
                    <a:pt x="2" y="22"/>
                  </a:cubicBezTo>
                  <a:close/>
                  <a:moveTo>
                    <a:pt x="10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7" y="17"/>
                  </a:move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7"/>
                    <a:pt x="11" y="18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9" y="18"/>
                    <a:pt x="8" y="17"/>
                    <a:pt x="7" y="17"/>
                  </a:cubicBezTo>
                  <a:close/>
                  <a:moveTo>
                    <a:pt x="14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22"/>
                  </a:moveTo>
                  <a:cubicBezTo>
                    <a:pt x="16" y="22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8" y="22"/>
                    <a:pt x="18" y="22"/>
                    <a:pt x="1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070"/>
            <p:cNvSpPr>
              <a:spLocks noEditPoints="1"/>
            </p:cNvSpPr>
            <p:nvPr/>
          </p:nvSpPr>
          <p:spPr bwMode="auto">
            <a:xfrm>
              <a:off x="2776" y="3010"/>
              <a:ext cx="32" cy="33"/>
            </a:xfrm>
            <a:custGeom>
              <a:avLst/>
              <a:gdLst>
                <a:gd name="T0" fmla="*/ 0 w 23"/>
                <a:gd name="T1" fmla="*/ 14 h 23"/>
                <a:gd name="T2" fmla="*/ 4 w 23"/>
                <a:gd name="T3" fmla="*/ 12 h 23"/>
                <a:gd name="T4" fmla="*/ 5 w 23"/>
                <a:gd name="T5" fmla="*/ 11 h 23"/>
                <a:gd name="T6" fmla="*/ 6 w 23"/>
                <a:gd name="T7" fmla="*/ 9 h 23"/>
                <a:gd name="T8" fmla="*/ 9 w 23"/>
                <a:gd name="T9" fmla="*/ 9 h 23"/>
                <a:gd name="T10" fmla="*/ 5 w 23"/>
                <a:gd name="T11" fmla="*/ 9 h 23"/>
                <a:gd name="T12" fmla="*/ 2 w 23"/>
                <a:gd name="T13" fmla="*/ 10 h 23"/>
                <a:gd name="T14" fmla="*/ 6 w 23"/>
                <a:gd name="T15" fmla="*/ 5 h 23"/>
                <a:gd name="T16" fmla="*/ 8 w 23"/>
                <a:gd name="T17" fmla="*/ 5 h 23"/>
                <a:gd name="T18" fmla="*/ 7 w 23"/>
                <a:gd name="T19" fmla="*/ 7 h 23"/>
                <a:gd name="T20" fmla="*/ 11 w 23"/>
                <a:gd name="T21" fmla="*/ 8 h 23"/>
                <a:gd name="T22" fmla="*/ 6 w 23"/>
                <a:gd name="T23" fmla="*/ 13 h 23"/>
                <a:gd name="T24" fmla="*/ 18 w 23"/>
                <a:gd name="T25" fmla="*/ 12 h 23"/>
                <a:gd name="T26" fmla="*/ 22 w 23"/>
                <a:gd name="T27" fmla="*/ 15 h 23"/>
                <a:gd name="T28" fmla="*/ 15 w 23"/>
                <a:gd name="T29" fmla="*/ 11 h 23"/>
                <a:gd name="T30" fmla="*/ 12 w 23"/>
                <a:gd name="T31" fmla="*/ 6 h 23"/>
                <a:gd name="T32" fmla="*/ 14 w 23"/>
                <a:gd name="T33" fmla="*/ 6 h 23"/>
                <a:gd name="T34" fmla="*/ 19 w 23"/>
                <a:gd name="T35" fmla="*/ 7 h 23"/>
                <a:gd name="T36" fmla="*/ 14 w 23"/>
                <a:gd name="T37" fmla="*/ 8 h 23"/>
                <a:gd name="T38" fmla="*/ 17 w 23"/>
                <a:gd name="T39" fmla="*/ 8 h 23"/>
                <a:gd name="T40" fmla="*/ 5 w 23"/>
                <a:gd name="T41" fmla="*/ 19 h 23"/>
                <a:gd name="T42" fmla="*/ 9 w 23"/>
                <a:gd name="T43" fmla="*/ 18 h 23"/>
                <a:gd name="T44" fmla="*/ 8 w 23"/>
                <a:gd name="T45" fmla="*/ 18 h 23"/>
                <a:gd name="T46" fmla="*/ 4 w 23"/>
                <a:gd name="T47" fmla="*/ 21 h 23"/>
                <a:gd name="T48" fmla="*/ 2 w 23"/>
                <a:gd name="T49" fmla="*/ 21 h 23"/>
                <a:gd name="T50" fmla="*/ 21 w 23"/>
                <a:gd name="T51" fmla="*/ 21 h 23"/>
                <a:gd name="T52" fmla="*/ 11 w 23"/>
                <a:gd name="T53" fmla="*/ 0 h 23"/>
                <a:gd name="T54" fmla="*/ 19 w 23"/>
                <a:gd name="T55" fmla="*/ 4 h 23"/>
                <a:gd name="T56" fmla="*/ 21 w 23"/>
                <a:gd name="T57" fmla="*/ 4 h 23"/>
                <a:gd name="T58" fmla="*/ 21 w 23"/>
                <a:gd name="T59" fmla="*/ 6 h 23"/>
                <a:gd name="T60" fmla="*/ 21 w 23"/>
                <a:gd name="T61" fmla="*/ 7 h 23"/>
                <a:gd name="T62" fmla="*/ 19 w 23"/>
                <a:gd name="T63" fmla="*/ 6 h 23"/>
                <a:gd name="T64" fmla="*/ 4 w 23"/>
                <a:gd name="T65" fmla="*/ 5 h 23"/>
                <a:gd name="T66" fmla="*/ 4 w 23"/>
                <a:gd name="T67" fmla="*/ 7 h 23"/>
                <a:gd name="T68" fmla="*/ 3 w 23"/>
                <a:gd name="T69" fmla="*/ 7 h 23"/>
                <a:gd name="T70" fmla="*/ 3 w 23"/>
                <a:gd name="T71" fmla="*/ 5 h 23"/>
                <a:gd name="T72" fmla="*/ 3 w 23"/>
                <a:gd name="T73" fmla="*/ 3 h 23"/>
                <a:gd name="T74" fmla="*/ 12 w 23"/>
                <a:gd name="T75" fmla="*/ 4 h 23"/>
                <a:gd name="T76" fmla="*/ 12 w 23"/>
                <a:gd name="T77" fmla="*/ 16 h 23"/>
                <a:gd name="T78" fmla="*/ 11 w 23"/>
                <a:gd name="T79" fmla="*/ 23 h 23"/>
                <a:gd name="T80" fmla="*/ 8 w 23"/>
                <a:gd name="T81" fmla="*/ 21 h 23"/>
                <a:gd name="T82" fmla="*/ 10 w 23"/>
                <a:gd name="T83" fmla="*/ 21 h 23"/>
                <a:gd name="T84" fmla="*/ 11 w 23"/>
                <a:gd name="T85" fmla="*/ 16 h 23"/>
                <a:gd name="T86" fmla="*/ 4 w 23"/>
                <a:gd name="T87" fmla="*/ 15 h 23"/>
                <a:gd name="T88" fmla="*/ 19 w 23"/>
                <a:gd name="T89" fmla="*/ 15 h 23"/>
                <a:gd name="T90" fmla="*/ 12 w 23"/>
                <a:gd name="T91" fmla="*/ 16 h 23"/>
                <a:gd name="T92" fmla="*/ 14 w 23"/>
                <a:gd name="T93" fmla="*/ 13 h 23"/>
                <a:gd name="T94" fmla="*/ 8 w 23"/>
                <a:gd name="T95" fmla="*/ 12 h 23"/>
                <a:gd name="T96" fmla="*/ 16 w 23"/>
                <a:gd name="T9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3">
                  <a:moveTo>
                    <a:pt x="2" y="16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0"/>
                    <a:pt x="6" y="10"/>
                    <a:pt x="6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2"/>
                    <a:pt x="7" y="13"/>
                    <a:pt x="6" y="13"/>
                  </a:cubicBezTo>
                  <a:cubicBezTo>
                    <a:pt x="5" y="14"/>
                    <a:pt x="3" y="15"/>
                    <a:pt x="2" y="16"/>
                  </a:cubicBezTo>
                  <a:close/>
                  <a:moveTo>
                    <a:pt x="17" y="11"/>
                  </a:moveTo>
                  <a:cubicBezTo>
                    <a:pt x="17" y="11"/>
                    <a:pt x="17" y="12"/>
                    <a:pt x="18" y="12"/>
                  </a:cubicBezTo>
                  <a:cubicBezTo>
                    <a:pt x="18" y="12"/>
                    <a:pt x="19" y="12"/>
                    <a:pt x="20" y="13"/>
                  </a:cubicBezTo>
                  <a:cubicBezTo>
                    <a:pt x="21" y="13"/>
                    <a:pt x="22" y="13"/>
                    <a:pt x="23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4"/>
                    <a:pt x="18" y="14"/>
                  </a:cubicBezTo>
                  <a:cubicBezTo>
                    <a:pt x="17" y="13"/>
                    <a:pt x="15" y="12"/>
                    <a:pt x="15" y="11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8"/>
                    <a:pt x="18" y="9"/>
                    <a:pt x="17" y="11"/>
                  </a:cubicBezTo>
                  <a:close/>
                  <a:moveTo>
                    <a:pt x="17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7" y="9"/>
                    <a:pt x="17" y="8"/>
                  </a:cubicBezTo>
                  <a:close/>
                  <a:moveTo>
                    <a:pt x="2" y="21"/>
                  </a:moveTo>
                  <a:cubicBezTo>
                    <a:pt x="3" y="20"/>
                    <a:pt x="3" y="20"/>
                    <a:pt x="4" y="20"/>
                  </a:cubicBezTo>
                  <a:cubicBezTo>
                    <a:pt x="4" y="20"/>
                    <a:pt x="5" y="19"/>
                    <a:pt x="5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14" y="18"/>
                  </a:moveTo>
                  <a:cubicBezTo>
                    <a:pt x="14" y="17"/>
                    <a:pt x="15" y="17"/>
                    <a:pt x="15" y="17"/>
                  </a:cubicBezTo>
                  <a:cubicBezTo>
                    <a:pt x="17" y="18"/>
                    <a:pt x="19" y="19"/>
                    <a:pt x="21" y="21"/>
                  </a:cubicBezTo>
                  <a:cubicBezTo>
                    <a:pt x="20" y="21"/>
                    <a:pt x="20" y="22"/>
                    <a:pt x="20" y="22"/>
                  </a:cubicBezTo>
                  <a:cubicBezTo>
                    <a:pt x="18" y="20"/>
                    <a:pt x="16" y="19"/>
                    <a:pt x="14" y="18"/>
                  </a:cubicBezTo>
                  <a:close/>
                  <a:moveTo>
                    <a:pt x="11" y="0"/>
                  </a:moveTo>
                  <a:cubicBezTo>
                    <a:pt x="12" y="1"/>
                    <a:pt x="13" y="2"/>
                    <a:pt x="14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2"/>
                    <a:pt x="10" y="1"/>
                  </a:cubicBezTo>
                  <a:cubicBezTo>
                    <a:pt x="10" y="1"/>
                    <a:pt x="10" y="1"/>
                    <a:pt x="11" y="0"/>
                  </a:cubicBezTo>
                  <a:close/>
                  <a:moveTo>
                    <a:pt x="12" y="16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071"/>
            <p:cNvSpPr>
              <a:spLocks noEditPoints="1"/>
            </p:cNvSpPr>
            <p:nvPr/>
          </p:nvSpPr>
          <p:spPr bwMode="auto">
            <a:xfrm>
              <a:off x="2812" y="3013"/>
              <a:ext cx="27" cy="30"/>
            </a:xfrm>
            <a:custGeom>
              <a:avLst/>
              <a:gdLst>
                <a:gd name="T0" fmla="*/ 10 w 19"/>
                <a:gd name="T1" fmla="*/ 9 h 21"/>
                <a:gd name="T2" fmla="*/ 8 w 19"/>
                <a:gd name="T3" fmla="*/ 8 h 21"/>
                <a:gd name="T4" fmla="*/ 8 w 19"/>
                <a:gd name="T5" fmla="*/ 0 h 21"/>
                <a:gd name="T6" fmla="*/ 18 w 19"/>
                <a:gd name="T7" fmla="*/ 0 h 21"/>
                <a:gd name="T8" fmla="*/ 18 w 19"/>
                <a:gd name="T9" fmla="*/ 2 h 21"/>
                <a:gd name="T10" fmla="*/ 18 w 19"/>
                <a:gd name="T11" fmla="*/ 8 h 21"/>
                <a:gd name="T12" fmla="*/ 14 w 19"/>
                <a:gd name="T13" fmla="*/ 9 h 21"/>
                <a:gd name="T14" fmla="*/ 18 w 19"/>
                <a:gd name="T15" fmla="*/ 10 h 21"/>
                <a:gd name="T16" fmla="*/ 19 w 19"/>
                <a:gd name="T17" fmla="*/ 12 h 21"/>
                <a:gd name="T18" fmla="*/ 19 w 19"/>
                <a:gd name="T19" fmla="*/ 20 h 21"/>
                <a:gd name="T20" fmla="*/ 16 w 19"/>
                <a:gd name="T21" fmla="*/ 20 h 21"/>
                <a:gd name="T22" fmla="*/ 16 w 19"/>
                <a:gd name="T23" fmla="*/ 19 h 21"/>
                <a:gd name="T24" fmla="*/ 18 w 19"/>
                <a:gd name="T25" fmla="*/ 12 h 21"/>
                <a:gd name="T26" fmla="*/ 15 w 19"/>
                <a:gd name="T27" fmla="*/ 15 h 21"/>
                <a:gd name="T28" fmla="*/ 16 w 19"/>
                <a:gd name="T29" fmla="*/ 13 h 21"/>
                <a:gd name="T30" fmla="*/ 17 w 19"/>
                <a:gd name="T31" fmla="*/ 16 h 21"/>
                <a:gd name="T32" fmla="*/ 16 w 19"/>
                <a:gd name="T33" fmla="*/ 16 h 21"/>
                <a:gd name="T34" fmla="*/ 10 w 19"/>
                <a:gd name="T35" fmla="*/ 17 h 21"/>
                <a:gd name="T36" fmla="*/ 12 w 19"/>
                <a:gd name="T37" fmla="*/ 15 h 21"/>
                <a:gd name="T38" fmla="*/ 8 w 19"/>
                <a:gd name="T39" fmla="*/ 18 h 21"/>
                <a:gd name="T40" fmla="*/ 9 w 19"/>
                <a:gd name="T41" fmla="*/ 20 h 21"/>
                <a:gd name="T42" fmla="*/ 7 w 19"/>
                <a:gd name="T43" fmla="*/ 19 h 21"/>
                <a:gd name="T44" fmla="*/ 7 w 19"/>
                <a:gd name="T45" fmla="*/ 11 h 21"/>
                <a:gd name="T46" fmla="*/ 8 w 19"/>
                <a:gd name="T47" fmla="*/ 10 h 21"/>
                <a:gd name="T48" fmla="*/ 9 w 19"/>
                <a:gd name="T49" fmla="*/ 7 h 21"/>
                <a:gd name="T50" fmla="*/ 9 w 19"/>
                <a:gd name="T51" fmla="*/ 5 h 21"/>
                <a:gd name="T52" fmla="*/ 12 w 19"/>
                <a:gd name="T53" fmla="*/ 4 h 21"/>
                <a:gd name="T54" fmla="*/ 9 w 19"/>
                <a:gd name="T55" fmla="*/ 4 h 21"/>
                <a:gd name="T56" fmla="*/ 14 w 19"/>
                <a:gd name="T57" fmla="*/ 5 h 21"/>
                <a:gd name="T58" fmla="*/ 14 w 19"/>
                <a:gd name="T59" fmla="*/ 4 h 21"/>
                <a:gd name="T60" fmla="*/ 14 w 19"/>
                <a:gd name="T61" fmla="*/ 2 h 21"/>
                <a:gd name="T62" fmla="*/ 2 w 19"/>
                <a:gd name="T63" fmla="*/ 1 h 21"/>
                <a:gd name="T64" fmla="*/ 6 w 19"/>
                <a:gd name="T65" fmla="*/ 0 h 21"/>
                <a:gd name="T66" fmla="*/ 6 w 19"/>
                <a:gd name="T67" fmla="*/ 3 h 21"/>
                <a:gd name="T68" fmla="*/ 4 w 19"/>
                <a:gd name="T69" fmla="*/ 7 h 21"/>
                <a:gd name="T70" fmla="*/ 6 w 19"/>
                <a:gd name="T71" fmla="*/ 13 h 21"/>
                <a:gd name="T72" fmla="*/ 3 w 19"/>
                <a:gd name="T73" fmla="*/ 16 h 21"/>
                <a:gd name="T74" fmla="*/ 4 w 19"/>
                <a:gd name="T75" fmla="*/ 14 h 21"/>
                <a:gd name="T76" fmla="*/ 5 w 19"/>
                <a:gd name="T77" fmla="*/ 11 h 21"/>
                <a:gd name="T78" fmla="*/ 3 w 19"/>
                <a:gd name="T79" fmla="*/ 8 h 21"/>
                <a:gd name="T80" fmla="*/ 5 w 19"/>
                <a:gd name="T81" fmla="*/ 2 h 21"/>
                <a:gd name="T82" fmla="*/ 2 w 19"/>
                <a:gd name="T83" fmla="*/ 19 h 21"/>
                <a:gd name="T84" fmla="*/ 0 w 19"/>
                <a:gd name="T85" fmla="*/ 20 h 21"/>
                <a:gd name="T86" fmla="*/ 1 w 19"/>
                <a:gd name="T87" fmla="*/ 19 h 21"/>
                <a:gd name="T88" fmla="*/ 0 w 19"/>
                <a:gd name="T8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21">
                  <a:moveTo>
                    <a:pt x="12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9"/>
                    <a:pt x="18" y="18"/>
                    <a:pt x="18" y="1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6"/>
                    <a:pt x="12" y="16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9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17" y="7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14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6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5" y="16"/>
                    <a:pt x="4" y="16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2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072"/>
            <p:cNvSpPr>
              <a:spLocks noEditPoints="1"/>
            </p:cNvSpPr>
            <p:nvPr/>
          </p:nvSpPr>
          <p:spPr bwMode="auto">
            <a:xfrm>
              <a:off x="3139" y="2695"/>
              <a:ext cx="31" cy="31"/>
            </a:xfrm>
            <a:custGeom>
              <a:avLst/>
              <a:gdLst>
                <a:gd name="T0" fmla="*/ 5 w 22"/>
                <a:gd name="T1" fmla="*/ 6 h 22"/>
                <a:gd name="T2" fmla="*/ 5 w 22"/>
                <a:gd name="T3" fmla="*/ 2 h 22"/>
                <a:gd name="T4" fmla="*/ 5 w 22"/>
                <a:gd name="T5" fmla="*/ 2 h 22"/>
                <a:gd name="T6" fmla="*/ 5 w 22"/>
                <a:gd name="T7" fmla="*/ 1 h 22"/>
                <a:gd name="T8" fmla="*/ 5 w 22"/>
                <a:gd name="T9" fmla="*/ 0 h 22"/>
                <a:gd name="T10" fmla="*/ 7 w 22"/>
                <a:gd name="T11" fmla="*/ 1 h 22"/>
                <a:gd name="T12" fmla="*/ 7 w 22"/>
                <a:gd name="T13" fmla="*/ 1 h 22"/>
                <a:gd name="T14" fmla="*/ 7 w 22"/>
                <a:gd name="T15" fmla="*/ 1 h 22"/>
                <a:gd name="T16" fmla="*/ 7 w 22"/>
                <a:gd name="T17" fmla="*/ 1 h 22"/>
                <a:gd name="T18" fmla="*/ 7 w 22"/>
                <a:gd name="T19" fmla="*/ 2 h 22"/>
                <a:gd name="T20" fmla="*/ 7 w 22"/>
                <a:gd name="T21" fmla="*/ 2 h 22"/>
                <a:gd name="T22" fmla="*/ 7 w 22"/>
                <a:gd name="T23" fmla="*/ 3 h 22"/>
                <a:gd name="T24" fmla="*/ 7 w 22"/>
                <a:gd name="T25" fmla="*/ 6 h 22"/>
                <a:gd name="T26" fmla="*/ 16 w 22"/>
                <a:gd name="T27" fmla="*/ 6 h 22"/>
                <a:gd name="T28" fmla="*/ 16 w 22"/>
                <a:gd name="T29" fmla="*/ 2 h 22"/>
                <a:gd name="T30" fmla="*/ 16 w 22"/>
                <a:gd name="T31" fmla="*/ 2 h 22"/>
                <a:gd name="T32" fmla="*/ 16 w 22"/>
                <a:gd name="T33" fmla="*/ 1 h 22"/>
                <a:gd name="T34" fmla="*/ 16 w 22"/>
                <a:gd name="T35" fmla="*/ 0 h 22"/>
                <a:gd name="T36" fmla="*/ 17 w 22"/>
                <a:gd name="T37" fmla="*/ 0 h 22"/>
                <a:gd name="T38" fmla="*/ 18 w 22"/>
                <a:gd name="T39" fmla="*/ 1 h 22"/>
                <a:gd name="T40" fmla="*/ 17 w 22"/>
                <a:gd name="T41" fmla="*/ 1 h 22"/>
                <a:gd name="T42" fmla="*/ 17 w 22"/>
                <a:gd name="T43" fmla="*/ 1 h 22"/>
                <a:gd name="T44" fmla="*/ 17 w 22"/>
                <a:gd name="T45" fmla="*/ 2 h 22"/>
                <a:gd name="T46" fmla="*/ 17 w 22"/>
                <a:gd name="T47" fmla="*/ 2 h 22"/>
                <a:gd name="T48" fmla="*/ 17 w 22"/>
                <a:gd name="T49" fmla="*/ 6 h 22"/>
                <a:gd name="T50" fmla="*/ 20 w 22"/>
                <a:gd name="T51" fmla="*/ 6 h 22"/>
                <a:gd name="T52" fmla="*/ 22 w 22"/>
                <a:gd name="T53" fmla="*/ 6 h 22"/>
                <a:gd name="T54" fmla="*/ 22 w 22"/>
                <a:gd name="T55" fmla="*/ 8 h 22"/>
                <a:gd name="T56" fmla="*/ 20 w 22"/>
                <a:gd name="T57" fmla="*/ 8 h 22"/>
                <a:gd name="T58" fmla="*/ 17 w 22"/>
                <a:gd name="T59" fmla="*/ 8 h 22"/>
                <a:gd name="T60" fmla="*/ 17 w 22"/>
                <a:gd name="T61" fmla="*/ 19 h 22"/>
                <a:gd name="T62" fmla="*/ 17 w 22"/>
                <a:gd name="T63" fmla="*/ 20 h 22"/>
                <a:gd name="T64" fmla="*/ 17 w 22"/>
                <a:gd name="T65" fmla="*/ 21 h 22"/>
                <a:gd name="T66" fmla="*/ 17 w 22"/>
                <a:gd name="T67" fmla="*/ 21 h 22"/>
                <a:gd name="T68" fmla="*/ 16 w 22"/>
                <a:gd name="T69" fmla="*/ 21 h 22"/>
                <a:gd name="T70" fmla="*/ 16 w 22"/>
                <a:gd name="T71" fmla="*/ 21 h 22"/>
                <a:gd name="T72" fmla="*/ 16 w 22"/>
                <a:gd name="T73" fmla="*/ 20 h 22"/>
                <a:gd name="T74" fmla="*/ 7 w 22"/>
                <a:gd name="T75" fmla="*/ 20 h 22"/>
                <a:gd name="T76" fmla="*/ 7 w 22"/>
                <a:gd name="T77" fmla="*/ 21 h 22"/>
                <a:gd name="T78" fmla="*/ 7 w 22"/>
                <a:gd name="T79" fmla="*/ 22 h 22"/>
                <a:gd name="T80" fmla="*/ 5 w 22"/>
                <a:gd name="T81" fmla="*/ 22 h 22"/>
                <a:gd name="T82" fmla="*/ 5 w 22"/>
                <a:gd name="T83" fmla="*/ 21 h 22"/>
                <a:gd name="T84" fmla="*/ 5 w 22"/>
                <a:gd name="T85" fmla="*/ 20 h 22"/>
                <a:gd name="T86" fmla="*/ 5 w 22"/>
                <a:gd name="T87" fmla="*/ 20 h 22"/>
                <a:gd name="T88" fmla="*/ 5 w 22"/>
                <a:gd name="T89" fmla="*/ 8 h 22"/>
                <a:gd name="T90" fmla="*/ 2 w 22"/>
                <a:gd name="T91" fmla="*/ 8 h 22"/>
                <a:gd name="T92" fmla="*/ 0 w 22"/>
                <a:gd name="T93" fmla="*/ 8 h 22"/>
                <a:gd name="T94" fmla="*/ 0 w 22"/>
                <a:gd name="T95" fmla="*/ 6 h 22"/>
                <a:gd name="T96" fmla="*/ 2 w 22"/>
                <a:gd name="T97" fmla="*/ 6 h 22"/>
                <a:gd name="T98" fmla="*/ 5 w 22"/>
                <a:gd name="T99" fmla="*/ 6 h 22"/>
                <a:gd name="T100" fmla="*/ 7 w 22"/>
                <a:gd name="T101" fmla="*/ 19 h 22"/>
                <a:gd name="T102" fmla="*/ 16 w 22"/>
                <a:gd name="T103" fmla="*/ 19 h 22"/>
                <a:gd name="T104" fmla="*/ 16 w 22"/>
                <a:gd name="T105" fmla="*/ 13 h 22"/>
                <a:gd name="T106" fmla="*/ 7 w 22"/>
                <a:gd name="T107" fmla="*/ 13 h 22"/>
                <a:gd name="T108" fmla="*/ 7 w 22"/>
                <a:gd name="T109" fmla="*/ 19 h 22"/>
                <a:gd name="T110" fmla="*/ 7 w 22"/>
                <a:gd name="T111" fmla="*/ 12 h 22"/>
                <a:gd name="T112" fmla="*/ 16 w 22"/>
                <a:gd name="T113" fmla="*/ 12 h 22"/>
                <a:gd name="T114" fmla="*/ 16 w 22"/>
                <a:gd name="T115" fmla="*/ 8 h 22"/>
                <a:gd name="T116" fmla="*/ 7 w 22"/>
                <a:gd name="T117" fmla="*/ 8 h 22"/>
                <a:gd name="T118" fmla="*/ 7 w 22"/>
                <a:gd name="T1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2">
                  <a:moveTo>
                    <a:pt x="5" y="6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7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7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2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073"/>
            <p:cNvSpPr>
              <a:spLocks noEditPoints="1"/>
            </p:cNvSpPr>
            <p:nvPr/>
          </p:nvSpPr>
          <p:spPr bwMode="auto">
            <a:xfrm>
              <a:off x="3173" y="2695"/>
              <a:ext cx="31" cy="31"/>
            </a:xfrm>
            <a:custGeom>
              <a:avLst/>
              <a:gdLst>
                <a:gd name="T0" fmla="*/ 2 w 22"/>
                <a:gd name="T1" fmla="*/ 12 h 22"/>
                <a:gd name="T2" fmla="*/ 5 w 22"/>
                <a:gd name="T3" fmla="*/ 9 h 22"/>
                <a:gd name="T4" fmla="*/ 5 w 22"/>
                <a:gd name="T5" fmla="*/ 7 h 22"/>
                <a:gd name="T6" fmla="*/ 5 w 22"/>
                <a:gd name="T7" fmla="*/ 6 h 22"/>
                <a:gd name="T8" fmla="*/ 8 w 22"/>
                <a:gd name="T9" fmla="*/ 3 h 22"/>
                <a:gd name="T10" fmla="*/ 0 w 22"/>
                <a:gd name="T11" fmla="*/ 3 h 22"/>
                <a:gd name="T12" fmla="*/ 2 w 22"/>
                <a:gd name="T13" fmla="*/ 2 h 22"/>
                <a:gd name="T14" fmla="*/ 10 w 22"/>
                <a:gd name="T15" fmla="*/ 2 h 22"/>
                <a:gd name="T16" fmla="*/ 8 w 22"/>
                <a:gd name="T17" fmla="*/ 5 h 22"/>
                <a:gd name="T18" fmla="*/ 6 w 22"/>
                <a:gd name="T19" fmla="*/ 10 h 22"/>
                <a:gd name="T20" fmla="*/ 8 w 22"/>
                <a:gd name="T21" fmla="*/ 9 h 22"/>
                <a:gd name="T22" fmla="*/ 8 w 22"/>
                <a:gd name="T23" fmla="*/ 11 h 22"/>
                <a:gd name="T24" fmla="*/ 6 w 22"/>
                <a:gd name="T25" fmla="*/ 19 h 22"/>
                <a:gd name="T26" fmla="*/ 5 w 22"/>
                <a:gd name="T27" fmla="*/ 21 h 22"/>
                <a:gd name="T28" fmla="*/ 2 w 22"/>
                <a:gd name="T29" fmla="*/ 20 h 22"/>
                <a:gd name="T30" fmla="*/ 3 w 22"/>
                <a:gd name="T31" fmla="*/ 19 h 22"/>
                <a:gd name="T32" fmla="*/ 5 w 22"/>
                <a:gd name="T33" fmla="*/ 18 h 22"/>
                <a:gd name="T34" fmla="*/ 1 w 22"/>
                <a:gd name="T35" fmla="*/ 15 h 22"/>
                <a:gd name="T36" fmla="*/ 0 w 22"/>
                <a:gd name="T37" fmla="*/ 13 h 22"/>
                <a:gd name="T38" fmla="*/ 8 w 22"/>
                <a:gd name="T39" fmla="*/ 20 h 22"/>
                <a:gd name="T40" fmla="*/ 14 w 22"/>
                <a:gd name="T41" fmla="*/ 16 h 22"/>
                <a:gd name="T42" fmla="*/ 12 w 22"/>
                <a:gd name="T43" fmla="*/ 12 h 22"/>
                <a:gd name="T44" fmla="*/ 11 w 22"/>
                <a:gd name="T45" fmla="*/ 9 h 22"/>
                <a:gd name="T46" fmla="*/ 8 w 22"/>
                <a:gd name="T47" fmla="*/ 10 h 22"/>
                <a:gd name="T48" fmla="*/ 10 w 22"/>
                <a:gd name="T49" fmla="*/ 8 h 22"/>
                <a:gd name="T50" fmla="*/ 12 w 22"/>
                <a:gd name="T51" fmla="*/ 3 h 22"/>
                <a:gd name="T52" fmla="*/ 13 w 22"/>
                <a:gd name="T53" fmla="*/ 1 h 22"/>
                <a:gd name="T54" fmla="*/ 14 w 22"/>
                <a:gd name="T55" fmla="*/ 0 h 22"/>
                <a:gd name="T56" fmla="*/ 14 w 22"/>
                <a:gd name="T57" fmla="*/ 1 h 22"/>
                <a:gd name="T58" fmla="*/ 14 w 22"/>
                <a:gd name="T59" fmla="*/ 2 h 22"/>
                <a:gd name="T60" fmla="*/ 13 w 22"/>
                <a:gd name="T61" fmla="*/ 5 h 22"/>
                <a:gd name="T62" fmla="*/ 21 w 22"/>
                <a:gd name="T63" fmla="*/ 5 h 22"/>
                <a:gd name="T64" fmla="*/ 19 w 22"/>
                <a:gd name="T65" fmla="*/ 6 h 22"/>
                <a:gd name="T66" fmla="*/ 18 w 22"/>
                <a:gd name="T67" fmla="*/ 9 h 22"/>
                <a:gd name="T68" fmla="*/ 16 w 22"/>
                <a:gd name="T69" fmla="*/ 16 h 22"/>
                <a:gd name="T70" fmla="*/ 19 w 22"/>
                <a:gd name="T71" fmla="*/ 19 h 22"/>
                <a:gd name="T72" fmla="*/ 22 w 22"/>
                <a:gd name="T73" fmla="*/ 20 h 22"/>
                <a:gd name="T74" fmla="*/ 20 w 22"/>
                <a:gd name="T75" fmla="*/ 22 h 22"/>
                <a:gd name="T76" fmla="*/ 15 w 22"/>
                <a:gd name="T77" fmla="*/ 17 h 22"/>
                <a:gd name="T78" fmla="*/ 8 w 22"/>
                <a:gd name="T79" fmla="*/ 22 h 22"/>
                <a:gd name="T80" fmla="*/ 7 w 22"/>
                <a:gd name="T81" fmla="*/ 20 h 22"/>
                <a:gd name="T82" fmla="*/ 12 w 22"/>
                <a:gd name="T83" fmla="*/ 8 h 22"/>
                <a:gd name="T84" fmla="*/ 15 w 22"/>
                <a:gd name="T85" fmla="*/ 15 h 22"/>
                <a:gd name="T86" fmla="*/ 17 w 22"/>
                <a:gd name="T87" fmla="*/ 10 h 22"/>
                <a:gd name="T88" fmla="*/ 17 w 22"/>
                <a:gd name="T89" fmla="*/ 6 h 22"/>
                <a:gd name="T90" fmla="*/ 12 w 22"/>
                <a:gd name="T91" fmla="*/ 7 h 22"/>
                <a:gd name="T92" fmla="*/ 11 w 22"/>
                <a:gd name="T9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2">
                  <a:moveTo>
                    <a:pt x="0" y="13"/>
                  </a:moveTo>
                  <a:cubicBezTo>
                    <a:pt x="0" y="13"/>
                    <a:pt x="1" y="13"/>
                    <a:pt x="2" y="12"/>
                  </a:cubicBezTo>
                  <a:cubicBezTo>
                    <a:pt x="2" y="12"/>
                    <a:pt x="3" y="12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7" y="11"/>
                    <a:pt x="6" y="1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1" y="20"/>
                    <a:pt x="1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2" y="14"/>
                    <a:pt x="1" y="15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  <a:moveTo>
                    <a:pt x="7" y="20"/>
                  </a:move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1" y="19"/>
                    <a:pt x="13" y="18"/>
                    <a:pt x="14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10" y="8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8"/>
                    <a:pt x="18" y="9"/>
                  </a:cubicBezTo>
                  <a:cubicBezTo>
                    <a:pt x="18" y="10"/>
                    <a:pt x="18" y="12"/>
                    <a:pt x="17" y="13"/>
                  </a:cubicBezTo>
                  <a:cubicBezTo>
                    <a:pt x="17" y="14"/>
                    <a:pt x="16" y="15"/>
                    <a:pt x="16" y="16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2"/>
                  </a:cubicBezTo>
                  <a:cubicBezTo>
                    <a:pt x="18" y="20"/>
                    <a:pt x="17" y="19"/>
                    <a:pt x="17" y="19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1" y="21"/>
                    <a:pt x="9" y="21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7" y="21"/>
                    <a:pt x="7" y="20"/>
                  </a:cubicBezTo>
                  <a:close/>
                  <a:moveTo>
                    <a:pt x="11" y="9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2"/>
                    <a:pt x="14" y="14"/>
                    <a:pt x="15" y="15"/>
                  </a:cubicBezTo>
                  <a:cubicBezTo>
                    <a:pt x="15" y="14"/>
                    <a:pt x="16" y="13"/>
                    <a:pt x="16" y="12"/>
                  </a:cubicBezTo>
                  <a:cubicBezTo>
                    <a:pt x="16" y="12"/>
                    <a:pt x="16" y="11"/>
                    <a:pt x="17" y="10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Oval 1074"/>
            <p:cNvSpPr>
              <a:spLocks noChangeArrowheads="1"/>
            </p:cNvSpPr>
            <p:nvPr/>
          </p:nvSpPr>
          <p:spPr bwMode="auto">
            <a:xfrm>
              <a:off x="5298" y="55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075"/>
            <p:cNvSpPr>
              <a:spLocks/>
            </p:cNvSpPr>
            <p:nvPr/>
          </p:nvSpPr>
          <p:spPr bwMode="auto">
            <a:xfrm>
              <a:off x="5298" y="549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Oval 1076"/>
            <p:cNvSpPr>
              <a:spLocks noChangeArrowheads="1"/>
            </p:cNvSpPr>
            <p:nvPr/>
          </p:nvSpPr>
          <p:spPr bwMode="auto">
            <a:xfrm>
              <a:off x="5100" y="89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077"/>
            <p:cNvSpPr>
              <a:spLocks/>
            </p:cNvSpPr>
            <p:nvPr/>
          </p:nvSpPr>
          <p:spPr bwMode="auto">
            <a:xfrm>
              <a:off x="5098" y="89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Oval 1078"/>
            <p:cNvSpPr>
              <a:spLocks noChangeArrowheads="1"/>
            </p:cNvSpPr>
            <p:nvPr/>
          </p:nvSpPr>
          <p:spPr bwMode="auto">
            <a:xfrm>
              <a:off x="5585" y="88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079"/>
            <p:cNvSpPr>
              <a:spLocks/>
            </p:cNvSpPr>
            <p:nvPr/>
          </p:nvSpPr>
          <p:spPr bwMode="auto">
            <a:xfrm>
              <a:off x="5584" y="879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Oval 1080"/>
            <p:cNvSpPr>
              <a:spLocks noChangeArrowheads="1"/>
            </p:cNvSpPr>
            <p:nvPr/>
          </p:nvSpPr>
          <p:spPr bwMode="auto">
            <a:xfrm>
              <a:off x="5577" y="1128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081"/>
            <p:cNvSpPr>
              <a:spLocks/>
            </p:cNvSpPr>
            <p:nvPr/>
          </p:nvSpPr>
          <p:spPr bwMode="auto">
            <a:xfrm>
              <a:off x="5576" y="1127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Oval 1082"/>
            <p:cNvSpPr>
              <a:spLocks noChangeArrowheads="1"/>
            </p:cNvSpPr>
            <p:nvPr/>
          </p:nvSpPr>
          <p:spPr bwMode="auto">
            <a:xfrm>
              <a:off x="5358" y="125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083"/>
            <p:cNvSpPr>
              <a:spLocks/>
            </p:cNvSpPr>
            <p:nvPr/>
          </p:nvSpPr>
          <p:spPr bwMode="auto">
            <a:xfrm>
              <a:off x="5356" y="1249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Oval 1084"/>
            <p:cNvSpPr>
              <a:spLocks noChangeArrowheads="1"/>
            </p:cNvSpPr>
            <p:nvPr/>
          </p:nvSpPr>
          <p:spPr bwMode="auto">
            <a:xfrm>
              <a:off x="5045" y="110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085"/>
            <p:cNvSpPr>
              <a:spLocks/>
            </p:cNvSpPr>
            <p:nvPr/>
          </p:nvSpPr>
          <p:spPr bwMode="auto">
            <a:xfrm>
              <a:off x="5045" y="1106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Oval 1086"/>
            <p:cNvSpPr>
              <a:spLocks noChangeArrowheads="1"/>
            </p:cNvSpPr>
            <p:nvPr/>
          </p:nvSpPr>
          <p:spPr bwMode="auto">
            <a:xfrm>
              <a:off x="5352" y="149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087"/>
            <p:cNvSpPr>
              <a:spLocks/>
            </p:cNvSpPr>
            <p:nvPr/>
          </p:nvSpPr>
          <p:spPr bwMode="auto">
            <a:xfrm>
              <a:off x="5350" y="1491"/>
              <a:ext cx="17" cy="16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Oval 1088"/>
            <p:cNvSpPr>
              <a:spLocks noChangeArrowheads="1"/>
            </p:cNvSpPr>
            <p:nvPr/>
          </p:nvSpPr>
          <p:spPr bwMode="auto">
            <a:xfrm>
              <a:off x="5232" y="170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089"/>
            <p:cNvSpPr>
              <a:spLocks/>
            </p:cNvSpPr>
            <p:nvPr/>
          </p:nvSpPr>
          <p:spPr bwMode="auto">
            <a:xfrm>
              <a:off x="5230" y="1708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Oval 1090"/>
            <p:cNvSpPr>
              <a:spLocks noChangeArrowheads="1"/>
            </p:cNvSpPr>
            <p:nvPr/>
          </p:nvSpPr>
          <p:spPr bwMode="auto">
            <a:xfrm>
              <a:off x="5175" y="157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091"/>
            <p:cNvSpPr>
              <a:spLocks/>
            </p:cNvSpPr>
            <p:nvPr/>
          </p:nvSpPr>
          <p:spPr bwMode="auto">
            <a:xfrm>
              <a:off x="5174" y="1572"/>
              <a:ext cx="16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Oval 1092"/>
            <p:cNvSpPr>
              <a:spLocks noChangeArrowheads="1"/>
            </p:cNvSpPr>
            <p:nvPr/>
          </p:nvSpPr>
          <p:spPr bwMode="auto">
            <a:xfrm>
              <a:off x="4967" y="161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093"/>
            <p:cNvSpPr>
              <a:spLocks/>
            </p:cNvSpPr>
            <p:nvPr/>
          </p:nvSpPr>
          <p:spPr bwMode="auto">
            <a:xfrm>
              <a:off x="4965" y="161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Oval 1094"/>
            <p:cNvSpPr>
              <a:spLocks noChangeArrowheads="1"/>
            </p:cNvSpPr>
            <p:nvPr/>
          </p:nvSpPr>
          <p:spPr bwMode="auto">
            <a:xfrm>
              <a:off x="5031" y="186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095"/>
            <p:cNvSpPr>
              <a:spLocks/>
            </p:cNvSpPr>
            <p:nvPr/>
          </p:nvSpPr>
          <p:spPr bwMode="auto">
            <a:xfrm>
              <a:off x="5029" y="1862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Oval 1096"/>
            <p:cNvSpPr>
              <a:spLocks noChangeArrowheads="1"/>
            </p:cNvSpPr>
            <p:nvPr/>
          </p:nvSpPr>
          <p:spPr bwMode="auto">
            <a:xfrm>
              <a:off x="5019" y="133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097"/>
            <p:cNvSpPr>
              <a:spLocks/>
            </p:cNvSpPr>
            <p:nvPr/>
          </p:nvSpPr>
          <p:spPr bwMode="auto">
            <a:xfrm>
              <a:off x="5018" y="1331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Oval 1098"/>
            <p:cNvSpPr>
              <a:spLocks noChangeArrowheads="1"/>
            </p:cNvSpPr>
            <p:nvPr/>
          </p:nvSpPr>
          <p:spPr bwMode="auto">
            <a:xfrm>
              <a:off x="4776" y="150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099"/>
            <p:cNvSpPr>
              <a:spLocks/>
            </p:cNvSpPr>
            <p:nvPr/>
          </p:nvSpPr>
          <p:spPr bwMode="auto">
            <a:xfrm>
              <a:off x="4774" y="1507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Oval 1100"/>
            <p:cNvSpPr>
              <a:spLocks noChangeArrowheads="1"/>
            </p:cNvSpPr>
            <p:nvPr/>
          </p:nvSpPr>
          <p:spPr bwMode="auto">
            <a:xfrm>
              <a:off x="4037" y="173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101"/>
            <p:cNvSpPr>
              <a:spLocks/>
            </p:cNvSpPr>
            <p:nvPr/>
          </p:nvSpPr>
          <p:spPr bwMode="auto">
            <a:xfrm>
              <a:off x="4035" y="1729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Oval 1102"/>
            <p:cNvSpPr>
              <a:spLocks noChangeArrowheads="1"/>
            </p:cNvSpPr>
            <p:nvPr/>
          </p:nvSpPr>
          <p:spPr bwMode="auto">
            <a:xfrm>
              <a:off x="4323" y="178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103"/>
            <p:cNvSpPr>
              <a:spLocks/>
            </p:cNvSpPr>
            <p:nvPr/>
          </p:nvSpPr>
          <p:spPr bwMode="auto">
            <a:xfrm>
              <a:off x="4321" y="1783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Oval 1104"/>
            <p:cNvSpPr>
              <a:spLocks noChangeArrowheads="1"/>
            </p:cNvSpPr>
            <p:nvPr/>
          </p:nvSpPr>
          <p:spPr bwMode="auto">
            <a:xfrm>
              <a:off x="4326" y="223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105"/>
            <p:cNvSpPr>
              <a:spLocks/>
            </p:cNvSpPr>
            <p:nvPr/>
          </p:nvSpPr>
          <p:spPr bwMode="auto">
            <a:xfrm>
              <a:off x="4324" y="2230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2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2 h 11"/>
                <a:gd name="T24" fmla="*/ 5 w 11"/>
                <a:gd name="T25" fmla="*/ 2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Oval 1106"/>
            <p:cNvSpPr>
              <a:spLocks noChangeArrowheads="1"/>
            </p:cNvSpPr>
            <p:nvPr/>
          </p:nvSpPr>
          <p:spPr bwMode="auto">
            <a:xfrm>
              <a:off x="4701" y="166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107"/>
            <p:cNvSpPr>
              <a:spLocks/>
            </p:cNvSpPr>
            <p:nvPr/>
          </p:nvSpPr>
          <p:spPr bwMode="auto">
            <a:xfrm>
              <a:off x="4699" y="1661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Oval 1108"/>
            <p:cNvSpPr>
              <a:spLocks noChangeArrowheads="1"/>
            </p:cNvSpPr>
            <p:nvPr/>
          </p:nvSpPr>
          <p:spPr bwMode="auto">
            <a:xfrm>
              <a:off x="4452" y="169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109"/>
            <p:cNvSpPr>
              <a:spLocks/>
            </p:cNvSpPr>
            <p:nvPr/>
          </p:nvSpPr>
          <p:spPr bwMode="auto">
            <a:xfrm>
              <a:off x="4452" y="1698"/>
              <a:ext cx="15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9 h 11"/>
                <a:gd name="T16" fmla="*/ 5 w 11"/>
                <a:gd name="T17" fmla="*/ 9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Oval 1110"/>
            <p:cNvSpPr>
              <a:spLocks noChangeArrowheads="1"/>
            </p:cNvSpPr>
            <p:nvPr/>
          </p:nvSpPr>
          <p:spPr bwMode="auto">
            <a:xfrm>
              <a:off x="4517" y="191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111"/>
            <p:cNvSpPr>
              <a:spLocks/>
            </p:cNvSpPr>
            <p:nvPr/>
          </p:nvSpPr>
          <p:spPr bwMode="auto">
            <a:xfrm>
              <a:off x="4517" y="1913"/>
              <a:ext cx="15" cy="1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2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9 w 11"/>
                <a:gd name="T19" fmla="*/ 6 h 11"/>
                <a:gd name="T20" fmla="*/ 9 w 11"/>
                <a:gd name="T21" fmla="*/ 6 h 11"/>
                <a:gd name="T22" fmla="*/ 5 w 11"/>
                <a:gd name="T23" fmla="*/ 2 h 11"/>
                <a:gd name="T24" fmla="*/ 5 w 11"/>
                <a:gd name="T25" fmla="*/ 2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Oval 1112"/>
            <p:cNvSpPr>
              <a:spLocks noChangeArrowheads="1"/>
            </p:cNvSpPr>
            <p:nvPr/>
          </p:nvSpPr>
          <p:spPr bwMode="auto">
            <a:xfrm>
              <a:off x="4699" y="243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113"/>
            <p:cNvSpPr>
              <a:spLocks/>
            </p:cNvSpPr>
            <p:nvPr/>
          </p:nvSpPr>
          <p:spPr bwMode="auto">
            <a:xfrm>
              <a:off x="4698" y="2430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Oval 1114"/>
            <p:cNvSpPr>
              <a:spLocks noChangeArrowheads="1"/>
            </p:cNvSpPr>
            <p:nvPr/>
          </p:nvSpPr>
          <p:spPr bwMode="auto">
            <a:xfrm>
              <a:off x="5086" y="310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115"/>
            <p:cNvSpPr>
              <a:spLocks/>
            </p:cNvSpPr>
            <p:nvPr/>
          </p:nvSpPr>
          <p:spPr bwMode="auto">
            <a:xfrm>
              <a:off x="5084" y="3101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Oval 1116"/>
            <p:cNvSpPr>
              <a:spLocks noChangeArrowheads="1"/>
            </p:cNvSpPr>
            <p:nvPr/>
          </p:nvSpPr>
          <p:spPr bwMode="auto">
            <a:xfrm>
              <a:off x="5149" y="302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117"/>
            <p:cNvSpPr>
              <a:spLocks/>
            </p:cNvSpPr>
            <p:nvPr/>
          </p:nvSpPr>
          <p:spPr bwMode="auto">
            <a:xfrm>
              <a:off x="5148" y="3023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Oval 1118"/>
            <p:cNvSpPr>
              <a:spLocks noChangeArrowheads="1"/>
            </p:cNvSpPr>
            <p:nvPr/>
          </p:nvSpPr>
          <p:spPr bwMode="auto">
            <a:xfrm>
              <a:off x="5193" y="285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119"/>
            <p:cNvSpPr>
              <a:spLocks/>
            </p:cNvSpPr>
            <p:nvPr/>
          </p:nvSpPr>
          <p:spPr bwMode="auto">
            <a:xfrm>
              <a:off x="5192" y="2855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Oval 1120"/>
            <p:cNvSpPr>
              <a:spLocks noChangeArrowheads="1"/>
            </p:cNvSpPr>
            <p:nvPr/>
          </p:nvSpPr>
          <p:spPr bwMode="auto">
            <a:xfrm>
              <a:off x="5053" y="288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121"/>
            <p:cNvSpPr>
              <a:spLocks/>
            </p:cNvSpPr>
            <p:nvPr/>
          </p:nvSpPr>
          <p:spPr bwMode="auto">
            <a:xfrm>
              <a:off x="5052" y="2879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Oval 1122"/>
            <p:cNvSpPr>
              <a:spLocks noChangeArrowheads="1"/>
            </p:cNvSpPr>
            <p:nvPr/>
          </p:nvSpPr>
          <p:spPr bwMode="auto">
            <a:xfrm>
              <a:off x="5042" y="273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123"/>
            <p:cNvSpPr>
              <a:spLocks/>
            </p:cNvSpPr>
            <p:nvPr/>
          </p:nvSpPr>
          <p:spPr bwMode="auto">
            <a:xfrm>
              <a:off x="5042" y="2730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9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10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Oval 1124"/>
            <p:cNvSpPr>
              <a:spLocks noChangeArrowheads="1"/>
            </p:cNvSpPr>
            <p:nvPr/>
          </p:nvSpPr>
          <p:spPr bwMode="auto">
            <a:xfrm>
              <a:off x="4878" y="351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125"/>
            <p:cNvSpPr>
              <a:spLocks/>
            </p:cNvSpPr>
            <p:nvPr/>
          </p:nvSpPr>
          <p:spPr bwMode="auto">
            <a:xfrm>
              <a:off x="4876" y="3516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Oval 1126"/>
            <p:cNvSpPr>
              <a:spLocks noChangeArrowheads="1"/>
            </p:cNvSpPr>
            <p:nvPr/>
          </p:nvSpPr>
          <p:spPr bwMode="auto">
            <a:xfrm>
              <a:off x="4848" y="321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127"/>
            <p:cNvSpPr>
              <a:spLocks/>
            </p:cNvSpPr>
            <p:nvPr/>
          </p:nvSpPr>
          <p:spPr bwMode="auto">
            <a:xfrm>
              <a:off x="4847" y="3211"/>
              <a:ext cx="16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Oval 1128"/>
            <p:cNvSpPr>
              <a:spLocks noChangeArrowheads="1"/>
            </p:cNvSpPr>
            <p:nvPr/>
          </p:nvSpPr>
          <p:spPr bwMode="auto">
            <a:xfrm>
              <a:off x="4544" y="339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129"/>
            <p:cNvSpPr>
              <a:spLocks/>
            </p:cNvSpPr>
            <p:nvPr/>
          </p:nvSpPr>
          <p:spPr bwMode="auto">
            <a:xfrm>
              <a:off x="4542" y="3390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Oval 1130"/>
            <p:cNvSpPr>
              <a:spLocks noChangeArrowheads="1"/>
            </p:cNvSpPr>
            <p:nvPr/>
          </p:nvSpPr>
          <p:spPr bwMode="auto">
            <a:xfrm>
              <a:off x="4627" y="295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131"/>
            <p:cNvSpPr>
              <a:spLocks/>
            </p:cNvSpPr>
            <p:nvPr/>
          </p:nvSpPr>
          <p:spPr bwMode="auto">
            <a:xfrm>
              <a:off x="4626" y="2952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Oval 1132"/>
            <p:cNvSpPr>
              <a:spLocks noChangeArrowheads="1"/>
            </p:cNvSpPr>
            <p:nvPr/>
          </p:nvSpPr>
          <p:spPr bwMode="auto">
            <a:xfrm>
              <a:off x="4600" y="207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133"/>
            <p:cNvSpPr>
              <a:spLocks/>
            </p:cNvSpPr>
            <p:nvPr/>
          </p:nvSpPr>
          <p:spPr bwMode="auto">
            <a:xfrm>
              <a:off x="4600" y="2072"/>
              <a:ext cx="16" cy="16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Oval 1134"/>
            <p:cNvSpPr>
              <a:spLocks noChangeArrowheads="1"/>
            </p:cNvSpPr>
            <p:nvPr/>
          </p:nvSpPr>
          <p:spPr bwMode="auto">
            <a:xfrm>
              <a:off x="4245" y="270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135"/>
            <p:cNvSpPr>
              <a:spLocks/>
            </p:cNvSpPr>
            <p:nvPr/>
          </p:nvSpPr>
          <p:spPr bwMode="auto">
            <a:xfrm>
              <a:off x="4243" y="2707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Oval 1136"/>
            <p:cNvSpPr>
              <a:spLocks noChangeArrowheads="1"/>
            </p:cNvSpPr>
            <p:nvPr/>
          </p:nvSpPr>
          <p:spPr bwMode="auto">
            <a:xfrm>
              <a:off x="4181" y="285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137"/>
            <p:cNvSpPr>
              <a:spLocks/>
            </p:cNvSpPr>
            <p:nvPr/>
          </p:nvSpPr>
          <p:spPr bwMode="auto">
            <a:xfrm>
              <a:off x="4181" y="2850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Oval 1138"/>
            <p:cNvSpPr>
              <a:spLocks noChangeArrowheads="1"/>
            </p:cNvSpPr>
            <p:nvPr/>
          </p:nvSpPr>
          <p:spPr bwMode="auto">
            <a:xfrm>
              <a:off x="4051" y="320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139"/>
            <p:cNvSpPr>
              <a:spLocks/>
            </p:cNvSpPr>
            <p:nvPr/>
          </p:nvSpPr>
          <p:spPr bwMode="auto">
            <a:xfrm>
              <a:off x="4050" y="3207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Oval 1140"/>
            <p:cNvSpPr>
              <a:spLocks noChangeArrowheads="1"/>
            </p:cNvSpPr>
            <p:nvPr/>
          </p:nvSpPr>
          <p:spPr bwMode="auto">
            <a:xfrm>
              <a:off x="4362" y="316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141"/>
            <p:cNvSpPr>
              <a:spLocks/>
            </p:cNvSpPr>
            <p:nvPr/>
          </p:nvSpPr>
          <p:spPr bwMode="auto">
            <a:xfrm>
              <a:off x="4361" y="3169"/>
              <a:ext cx="17" cy="15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Oval 1142"/>
            <p:cNvSpPr>
              <a:spLocks noChangeArrowheads="1"/>
            </p:cNvSpPr>
            <p:nvPr/>
          </p:nvSpPr>
          <p:spPr bwMode="auto">
            <a:xfrm>
              <a:off x="4420" y="3506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143"/>
            <p:cNvSpPr>
              <a:spLocks/>
            </p:cNvSpPr>
            <p:nvPr/>
          </p:nvSpPr>
          <p:spPr bwMode="auto">
            <a:xfrm>
              <a:off x="4419" y="350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Oval 1144"/>
            <p:cNvSpPr>
              <a:spLocks noChangeArrowheads="1"/>
            </p:cNvSpPr>
            <p:nvPr/>
          </p:nvSpPr>
          <p:spPr bwMode="auto">
            <a:xfrm>
              <a:off x="4740" y="364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145"/>
            <p:cNvSpPr>
              <a:spLocks/>
            </p:cNvSpPr>
            <p:nvPr/>
          </p:nvSpPr>
          <p:spPr bwMode="auto">
            <a:xfrm>
              <a:off x="4739" y="364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Oval 1146"/>
            <p:cNvSpPr>
              <a:spLocks noChangeArrowheads="1"/>
            </p:cNvSpPr>
            <p:nvPr/>
          </p:nvSpPr>
          <p:spPr bwMode="auto">
            <a:xfrm>
              <a:off x="4093" y="391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147"/>
            <p:cNvSpPr>
              <a:spLocks/>
            </p:cNvSpPr>
            <p:nvPr/>
          </p:nvSpPr>
          <p:spPr bwMode="auto">
            <a:xfrm>
              <a:off x="4093" y="3914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Oval 1148"/>
            <p:cNvSpPr>
              <a:spLocks noChangeArrowheads="1"/>
            </p:cNvSpPr>
            <p:nvPr/>
          </p:nvSpPr>
          <p:spPr bwMode="auto">
            <a:xfrm>
              <a:off x="3966" y="388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149"/>
            <p:cNvSpPr>
              <a:spLocks/>
            </p:cNvSpPr>
            <p:nvPr/>
          </p:nvSpPr>
          <p:spPr bwMode="auto">
            <a:xfrm>
              <a:off x="3966" y="3887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Oval 1150"/>
            <p:cNvSpPr>
              <a:spLocks noChangeArrowheads="1"/>
            </p:cNvSpPr>
            <p:nvPr/>
          </p:nvSpPr>
          <p:spPr bwMode="auto">
            <a:xfrm>
              <a:off x="5120" y="369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151"/>
            <p:cNvSpPr>
              <a:spLocks/>
            </p:cNvSpPr>
            <p:nvPr/>
          </p:nvSpPr>
          <p:spPr bwMode="auto">
            <a:xfrm>
              <a:off x="5118" y="3697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Oval 1152"/>
            <p:cNvSpPr>
              <a:spLocks noChangeArrowheads="1"/>
            </p:cNvSpPr>
            <p:nvPr/>
          </p:nvSpPr>
          <p:spPr bwMode="auto">
            <a:xfrm>
              <a:off x="3993" y="357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153"/>
            <p:cNvSpPr>
              <a:spLocks/>
            </p:cNvSpPr>
            <p:nvPr/>
          </p:nvSpPr>
          <p:spPr bwMode="auto">
            <a:xfrm>
              <a:off x="3992" y="3572"/>
              <a:ext cx="16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Oval 1154"/>
            <p:cNvSpPr>
              <a:spLocks noChangeArrowheads="1"/>
            </p:cNvSpPr>
            <p:nvPr/>
          </p:nvSpPr>
          <p:spPr bwMode="auto">
            <a:xfrm>
              <a:off x="4079" y="346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155"/>
            <p:cNvSpPr>
              <a:spLocks/>
            </p:cNvSpPr>
            <p:nvPr/>
          </p:nvSpPr>
          <p:spPr bwMode="auto">
            <a:xfrm>
              <a:off x="4078" y="3462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9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Oval 1156"/>
            <p:cNvSpPr>
              <a:spLocks noChangeArrowheads="1"/>
            </p:cNvSpPr>
            <p:nvPr/>
          </p:nvSpPr>
          <p:spPr bwMode="auto">
            <a:xfrm>
              <a:off x="3754" y="318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157"/>
            <p:cNvSpPr>
              <a:spLocks/>
            </p:cNvSpPr>
            <p:nvPr/>
          </p:nvSpPr>
          <p:spPr bwMode="auto">
            <a:xfrm>
              <a:off x="3752" y="3187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Oval 1158"/>
            <p:cNvSpPr>
              <a:spLocks noChangeArrowheads="1"/>
            </p:cNvSpPr>
            <p:nvPr/>
          </p:nvSpPr>
          <p:spPr bwMode="auto">
            <a:xfrm>
              <a:off x="4963" y="219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159"/>
            <p:cNvSpPr>
              <a:spLocks/>
            </p:cNvSpPr>
            <p:nvPr/>
          </p:nvSpPr>
          <p:spPr bwMode="auto">
            <a:xfrm>
              <a:off x="4961" y="2193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Oval 1160"/>
            <p:cNvSpPr>
              <a:spLocks noChangeArrowheads="1"/>
            </p:cNvSpPr>
            <p:nvPr/>
          </p:nvSpPr>
          <p:spPr bwMode="auto">
            <a:xfrm>
              <a:off x="4439" y="217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161"/>
            <p:cNvSpPr>
              <a:spLocks/>
            </p:cNvSpPr>
            <p:nvPr/>
          </p:nvSpPr>
          <p:spPr bwMode="auto">
            <a:xfrm>
              <a:off x="4439" y="2178"/>
              <a:ext cx="15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Oval 1162"/>
            <p:cNvSpPr>
              <a:spLocks noChangeArrowheads="1"/>
            </p:cNvSpPr>
            <p:nvPr/>
          </p:nvSpPr>
          <p:spPr bwMode="auto">
            <a:xfrm>
              <a:off x="5447" y="80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163"/>
            <p:cNvSpPr>
              <a:spLocks/>
            </p:cNvSpPr>
            <p:nvPr/>
          </p:nvSpPr>
          <p:spPr bwMode="auto">
            <a:xfrm>
              <a:off x="5445" y="801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Oval 1164"/>
            <p:cNvSpPr>
              <a:spLocks noChangeArrowheads="1"/>
            </p:cNvSpPr>
            <p:nvPr/>
          </p:nvSpPr>
          <p:spPr bwMode="auto">
            <a:xfrm>
              <a:off x="3093" y="324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165"/>
            <p:cNvSpPr>
              <a:spLocks/>
            </p:cNvSpPr>
            <p:nvPr/>
          </p:nvSpPr>
          <p:spPr bwMode="auto">
            <a:xfrm>
              <a:off x="3091" y="3241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Oval 1166"/>
            <p:cNvSpPr>
              <a:spLocks noChangeArrowheads="1"/>
            </p:cNvSpPr>
            <p:nvPr/>
          </p:nvSpPr>
          <p:spPr bwMode="auto">
            <a:xfrm>
              <a:off x="3438" y="3412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167"/>
            <p:cNvSpPr>
              <a:spLocks/>
            </p:cNvSpPr>
            <p:nvPr/>
          </p:nvSpPr>
          <p:spPr bwMode="auto">
            <a:xfrm>
              <a:off x="3437" y="3412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Oval 1168"/>
            <p:cNvSpPr>
              <a:spLocks noChangeArrowheads="1"/>
            </p:cNvSpPr>
            <p:nvPr/>
          </p:nvSpPr>
          <p:spPr bwMode="auto">
            <a:xfrm>
              <a:off x="5050" y="204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169"/>
            <p:cNvSpPr>
              <a:spLocks/>
            </p:cNvSpPr>
            <p:nvPr/>
          </p:nvSpPr>
          <p:spPr bwMode="auto">
            <a:xfrm>
              <a:off x="5049" y="2042"/>
              <a:ext cx="17" cy="15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Oval 1170"/>
            <p:cNvSpPr>
              <a:spLocks noChangeArrowheads="1"/>
            </p:cNvSpPr>
            <p:nvPr/>
          </p:nvSpPr>
          <p:spPr bwMode="auto">
            <a:xfrm>
              <a:off x="4896" y="228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171"/>
            <p:cNvSpPr>
              <a:spLocks/>
            </p:cNvSpPr>
            <p:nvPr/>
          </p:nvSpPr>
          <p:spPr bwMode="auto">
            <a:xfrm>
              <a:off x="4895" y="2280"/>
              <a:ext cx="17" cy="15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Oval 1172"/>
            <p:cNvSpPr>
              <a:spLocks noChangeArrowheads="1"/>
            </p:cNvSpPr>
            <p:nvPr/>
          </p:nvSpPr>
          <p:spPr bwMode="auto">
            <a:xfrm>
              <a:off x="4878" y="237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173"/>
            <p:cNvSpPr>
              <a:spLocks/>
            </p:cNvSpPr>
            <p:nvPr/>
          </p:nvSpPr>
          <p:spPr bwMode="auto">
            <a:xfrm>
              <a:off x="4876" y="2373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Oval 1174"/>
            <p:cNvSpPr>
              <a:spLocks noChangeArrowheads="1"/>
            </p:cNvSpPr>
            <p:nvPr/>
          </p:nvSpPr>
          <p:spPr bwMode="auto">
            <a:xfrm>
              <a:off x="4726" y="258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175"/>
            <p:cNvSpPr>
              <a:spLocks/>
            </p:cNvSpPr>
            <p:nvPr/>
          </p:nvSpPr>
          <p:spPr bwMode="auto">
            <a:xfrm>
              <a:off x="4725" y="2581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Oval 1176"/>
            <p:cNvSpPr>
              <a:spLocks noChangeArrowheads="1"/>
            </p:cNvSpPr>
            <p:nvPr/>
          </p:nvSpPr>
          <p:spPr bwMode="auto">
            <a:xfrm>
              <a:off x="4842" y="293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177"/>
            <p:cNvSpPr>
              <a:spLocks/>
            </p:cNvSpPr>
            <p:nvPr/>
          </p:nvSpPr>
          <p:spPr bwMode="auto">
            <a:xfrm>
              <a:off x="4842" y="2928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Oval 1178"/>
            <p:cNvSpPr>
              <a:spLocks noChangeArrowheads="1"/>
            </p:cNvSpPr>
            <p:nvPr/>
          </p:nvSpPr>
          <p:spPr bwMode="auto">
            <a:xfrm>
              <a:off x="4919" y="3465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179"/>
            <p:cNvSpPr>
              <a:spLocks/>
            </p:cNvSpPr>
            <p:nvPr/>
          </p:nvSpPr>
          <p:spPr bwMode="auto">
            <a:xfrm>
              <a:off x="4919" y="3463"/>
              <a:ext cx="15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Oval 1180"/>
            <p:cNvSpPr>
              <a:spLocks noChangeArrowheads="1"/>
            </p:cNvSpPr>
            <p:nvPr/>
          </p:nvSpPr>
          <p:spPr bwMode="auto">
            <a:xfrm>
              <a:off x="4536" y="324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181"/>
            <p:cNvSpPr>
              <a:spLocks/>
            </p:cNvSpPr>
            <p:nvPr/>
          </p:nvSpPr>
          <p:spPr bwMode="auto">
            <a:xfrm>
              <a:off x="4536" y="3245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Oval 1182"/>
            <p:cNvSpPr>
              <a:spLocks noChangeArrowheads="1"/>
            </p:cNvSpPr>
            <p:nvPr/>
          </p:nvSpPr>
          <p:spPr bwMode="auto">
            <a:xfrm>
              <a:off x="4736" y="310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183"/>
            <p:cNvSpPr>
              <a:spLocks/>
            </p:cNvSpPr>
            <p:nvPr/>
          </p:nvSpPr>
          <p:spPr bwMode="auto">
            <a:xfrm>
              <a:off x="4736" y="3107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2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2 h 11"/>
                <a:gd name="T24" fmla="*/ 5 w 11"/>
                <a:gd name="T25" fmla="*/ 2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Oval 1184"/>
            <p:cNvSpPr>
              <a:spLocks noChangeArrowheads="1"/>
            </p:cNvSpPr>
            <p:nvPr/>
          </p:nvSpPr>
          <p:spPr bwMode="auto">
            <a:xfrm>
              <a:off x="4282" y="259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185"/>
            <p:cNvSpPr>
              <a:spLocks/>
            </p:cNvSpPr>
            <p:nvPr/>
          </p:nvSpPr>
          <p:spPr bwMode="auto">
            <a:xfrm>
              <a:off x="4280" y="2590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Oval 1186"/>
            <p:cNvSpPr>
              <a:spLocks noChangeArrowheads="1"/>
            </p:cNvSpPr>
            <p:nvPr/>
          </p:nvSpPr>
          <p:spPr bwMode="auto">
            <a:xfrm>
              <a:off x="4272" y="240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187"/>
            <p:cNvSpPr>
              <a:spLocks/>
            </p:cNvSpPr>
            <p:nvPr/>
          </p:nvSpPr>
          <p:spPr bwMode="auto">
            <a:xfrm>
              <a:off x="4270" y="2401"/>
              <a:ext cx="17" cy="16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Oval 1188"/>
            <p:cNvSpPr>
              <a:spLocks noChangeArrowheads="1"/>
            </p:cNvSpPr>
            <p:nvPr/>
          </p:nvSpPr>
          <p:spPr bwMode="auto">
            <a:xfrm>
              <a:off x="4770" y="74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189"/>
            <p:cNvSpPr>
              <a:spLocks/>
            </p:cNvSpPr>
            <p:nvPr/>
          </p:nvSpPr>
          <p:spPr bwMode="auto">
            <a:xfrm>
              <a:off x="4770" y="741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Oval 1190"/>
            <p:cNvSpPr>
              <a:spLocks noChangeArrowheads="1"/>
            </p:cNvSpPr>
            <p:nvPr/>
          </p:nvSpPr>
          <p:spPr bwMode="auto">
            <a:xfrm>
              <a:off x="4098" y="303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191"/>
            <p:cNvSpPr>
              <a:spLocks/>
            </p:cNvSpPr>
            <p:nvPr/>
          </p:nvSpPr>
          <p:spPr bwMode="auto">
            <a:xfrm>
              <a:off x="4096" y="3029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Oval 1192"/>
            <p:cNvSpPr>
              <a:spLocks noChangeArrowheads="1"/>
            </p:cNvSpPr>
            <p:nvPr/>
          </p:nvSpPr>
          <p:spPr bwMode="auto">
            <a:xfrm>
              <a:off x="3883" y="386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193"/>
            <p:cNvSpPr>
              <a:spLocks/>
            </p:cNvSpPr>
            <p:nvPr/>
          </p:nvSpPr>
          <p:spPr bwMode="auto">
            <a:xfrm>
              <a:off x="3881" y="386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Oval 1194"/>
            <p:cNvSpPr>
              <a:spLocks noChangeArrowheads="1"/>
            </p:cNvSpPr>
            <p:nvPr/>
          </p:nvSpPr>
          <p:spPr bwMode="auto">
            <a:xfrm>
              <a:off x="4004" y="423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195"/>
            <p:cNvSpPr>
              <a:spLocks/>
            </p:cNvSpPr>
            <p:nvPr/>
          </p:nvSpPr>
          <p:spPr bwMode="auto">
            <a:xfrm>
              <a:off x="4003" y="4232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Oval 1196"/>
            <p:cNvSpPr>
              <a:spLocks noChangeArrowheads="1"/>
            </p:cNvSpPr>
            <p:nvPr/>
          </p:nvSpPr>
          <p:spPr bwMode="auto">
            <a:xfrm>
              <a:off x="4074" y="375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197"/>
            <p:cNvSpPr>
              <a:spLocks/>
            </p:cNvSpPr>
            <p:nvPr/>
          </p:nvSpPr>
          <p:spPr bwMode="auto">
            <a:xfrm>
              <a:off x="4072" y="375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Oval 1198"/>
            <p:cNvSpPr>
              <a:spLocks noChangeArrowheads="1"/>
            </p:cNvSpPr>
            <p:nvPr/>
          </p:nvSpPr>
          <p:spPr bwMode="auto">
            <a:xfrm>
              <a:off x="3744" y="272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199"/>
            <p:cNvSpPr>
              <a:spLocks/>
            </p:cNvSpPr>
            <p:nvPr/>
          </p:nvSpPr>
          <p:spPr bwMode="auto">
            <a:xfrm>
              <a:off x="3742" y="2719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Oval 1200"/>
            <p:cNvSpPr>
              <a:spLocks noChangeArrowheads="1"/>
            </p:cNvSpPr>
            <p:nvPr/>
          </p:nvSpPr>
          <p:spPr bwMode="auto">
            <a:xfrm>
              <a:off x="3790" y="243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201"/>
            <p:cNvSpPr>
              <a:spLocks/>
            </p:cNvSpPr>
            <p:nvPr/>
          </p:nvSpPr>
          <p:spPr bwMode="auto">
            <a:xfrm>
              <a:off x="3789" y="2437"/>
              <a:ext cx="17" cy="15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Oval 1202"/>
            <p:cNvSpPr>
              <a:spLocks noChangeArrowheads="1"/>
            </p:cNvSpPr>
            <p:nvPr/>
          </p:nvSpPr>
          <p:spPr bwMode="auto">
            <a:xfrm>
              <a:off x="3999" y="219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203"/>
            <p:cNvSpPr>
              <a:spLocks/>
            </p:cNvSpPr>
            <p:nvPr/>
          </p:nvSpPr>
          <p:spPr bwMode="auto">
            <a:xfrm>
              <a:off x="3997" y="2193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Oval 1204"/>
            <p:cNvSpPr>
              <a:spLocks noChangeArrowheads="1"/>
            </p:cNvSpPr>
            <p:nvPr/>
          </p:nvSpPr>
          <p:spPr bwMode="auto">
            <a:xfrm>
              <a:off x="4033" y="198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205"/>
            <p:cNvSpPr>
              <a:spLocks/>
            </p:cNvSpPr>
            <p:nvPr/>
          </p:nvSpPr>
          <p:spPr bwMode="auto">
            <a:xfrm>
              <a:off x="4031" y="1989"/>
              <a:ext cx="16" cy="16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6 w 11"/>
                <a:gd name="T5" fmla="*/ 0 h 11"/>
                <a:gd name="T6" fmla="*/ 6 w 11"/>
                <a:gd name="T7" fmla="*/ 0 h 11"/>
                <a:gd name="T8" fmla="*/ 6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6 w 11"/>
                <a:gd name="T15" fmla="*/ 10 h 11"/>
                <a:gd name="T16" fmla="*/ 6 w 11"/>
                <a:gd name="T17" fmla="*/ 10 h 11"/>
                <a:gd name="T18" fmla="*/ 10 w 11"/>
                <a:gd name="T19" fmla="*/ 5 h 11"/>
                <a:gd name="T20" fmla="*/ 10 w 11"/>
                <a:gd name="T21" fmla="*/ 5 h 11"/>
                <a:gd name="T22" fmla="*/ 6 w 11"/>
                <a:gd name="T23" fmla="*/ 1 h 11"/>
                <a:gd name="T24" fmla="*/ 6 w 11"/>
                <a:gd name="T25" fmla="*/ 1 h 11"/>
                <a:gd name="T26" fmla="*/ 6 w 11"/>
                <a:gd name="T27" fmla="*/ 0 h 11"/>
                <a:gd name="T28" fmla="*/ 6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6 w 11"/>
                <a:gd name="T35" fmla="*/ 11 h 11"/>
                <a:gd name="T36" fmla="*/ 6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Oval 1206"/>
            <p:cNvSpPr>
              <a:spLocks noChangeArrowheads="1"/>
            </p:cNvSpPr>
            <p:nvPr/>
          </p:nvSpPr>
          <p:spPr bwMode="auto">
            <a:xfrm>
              <a:off x="3561" y="276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207"/>
            <p:cNvSpPr>
              <a:spLocks/>
            </p:cNvSpPr>
            <p:nvPr/>
          </p:nvSpPr>
          <p:spPr bwMode="auto">
            <a:xfrm>
              <a:off x="3560" y="2760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Oval 1208"/>
            <p:cNvSpPr>
              <a:spLocks noChangeArrowheads="1"/>
            </p:cNvSpPr>
            <p:nvPr/>
          </p:nvSpPr>
          <p:spPr bwMode="auto">
            <a:xfrm>
              <a:off x="3449" y="295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209"/>
            <p:cNvSpPr>
              <a:spLocks/>
            </p:cNvSpPr>
            <p:nvPr/>
          </p:nvSpPr>
          <p:spPr bwMode="auto">
            <a:xfrm>
              <a:off x="3448" y="2958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Group 1411"/>
          <p:cNvGrpSpPr>
            <a:grpSpLocks/>
          </p:cNvGrpSpPr>
          <p:nvPr/>
        </p:nvGrpSpPr>
        <p:grpSpPr bwMode="auto">
          <a:xfrm>
            <a:off x="3225800" y="860425"/>
            <a:ext cx="5856288" cy="5853113"/>
            <a:chOff x="2032" y="542"/>
            <a:chExt cx="3689" cy="3687"/>
          </a:xfrm>
        </p:grpSpPr>
        <p:sp>
          <p:nvSpPr>
            <p:cNvPr id="767" name="Oval 1211"/>
            <p:cNvSpPr>
              <a:spLocks noChangeArrowheads="1"/>
            </p:cNvSpPr>
            <p:nvPr/>
          </p:nvSpPr>
          <p:spPr bwMode="auto">
            <a:xfrm>
              <a:off x="3527" y="306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212"/>
            <p:cNvSpPr>
              <a:spLocks/>
            </p:cNvSpPr>
            <p:nvPr/>
          </p:nvSpPr>
          <p:spPr bwMode="auto">
            <a:xfrm>
              <a:off x="3527" y="3058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Oval 1213"/>
            <p:cNvSpPr>
              <a:spLocks noChangeArrowheads="1"/>
            </p:cNvSpPr>
            <p:nvPr/>
          </p:nvSpPr>
          <p:spPr bwMode="auto">
            <a:xfrm>
              <a:off x="3434" y="321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214"/>
            <p:cNvSpPr>
              <a:spLocks/>
            </p:cNvSpPr>
            <p:nvPr/>
          </p:nvSpPr>
          <p:spPr bwMode="auto">
            <a:xfrm>
              <a:off x="3432" y="3214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9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Oval 1215"/>
            <p:cNvSpPr>
              <a:spLocks noChangeArrowheads="1"/>
            </p:cNvSpPr>
            <p:nvPr/>
          </p:nvSpPr>
          <p:spPr bwMode="auto">
            <a:xfrm>
              <a:off x="2974" y="3429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216"/>
            <p:cNvSpPr>
              <a:spLocks/>
            </p:cNvSpPr>
            <p:nvPr/>
          </p:nvSpPr>
          <p:spPr bwMode="auto">
            <a:xfrm>
              <a:off x="2972" y="3428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Oval 1217"/>
            <p:cNvSpPr>
              <a:spLocks noChangeArrowheads="1"/>
            </p:cNvSpPr>
            <p:nvPr/>
          </p:nvSpPr>
          <p:spPr bwMode="auto">
            <a:xfrm>
              <a:off x="3240" y="329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218"/>
            <p:cNvSpPr>
              <a:spLocks/>
            </p:cNvSpPr>
            <p:nvPr/>
          </p:nvSpPr>
          <p:spPr bwMode="auto">
            <a:xfrm>
              <a:off x="3238" y="3291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Oval 1219"/>
            <p:cNvSpPr>
              <a:spLocks noChangeArrowheads="1"/>
            </p:cNvSpPr>
            <p:nvPr/>
          </p:nvSpPr>
          <p:spPr bwMode="auto">
            <a:xfrm>
              <a:off x="2722" y="1366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220"/>
            <p:cNvSpPr>
              <a:spLocks/>
            </p:cNvSpPr>
            <p:nvPr/>
          </p:nvSpPr>
          <p:spPr bwMode="auto">
            <a:xfrm>
              <a:off x="2720" y="1365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Oval 1221"/>
            <p:cNvSpPr>
              <a:spLocks noChangeArrowheads="1"/>
            </p:cNvSpPr>
            <p:nvPr/>
          </p:nvSpPr>
          <p:spPr bwMode="auto">
            <a:xfrm>
              <a:off x="2378" y="130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222"/>
            <p:cNvSpPr>
              <a:spLocks/>
            </p:cNvSpPr>
            <p:nvPr/>
          </p:nvSpPr>
          <p:spPr bwMode="auto">
            <a:xfrm>
              <a:off x="2376" y="1300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Oval 1223"/>
            <p:cNvSpPr>
              <a:spLocks noChangeArrowheads="1"/>
            </p:cNvSpPr>
            <p:nvPr/>
          </p:nvSpPr>
          <p:spPr bwMode="auto">
            <a:xfrm>
              <a:off x="2114" y="92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1224"/>
            <p:cNvSpPr>
              <a:spLocks/>
            </p:cNvSpPr>
            <p:nvPr/>
          </p:nvSpPr>
          <p:spPr bwMode="auto">
            <a:xfrm>
              <a:off x="2114" y="926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2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9 w 11"/>
                <a:gd name="T19" fmla="*/ 6 h 11"/>
                <a:gd name="T20" fmla="*/ 9 w 11"/>
                <a:gd name="T21" fmla="*/ 6 h 11"/>
                <a:gd name="T22" fmla="*/ 5 w 11"/>
                <a:gd name="T23" fmla="*/ 2 h 11"/>
                <a:gd name="T24" fmla="*/ 5 w 11"/>
                <a:gd name="T25" fmla="*/ 2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Oval 1225"/>
            <p:cNvSpPr>
              <a:spLocks noChangeArrowheads="1"/>
            </p:cNvSpPr>
            <p:nvPr/>
          </p:nvSpPr>
          <p:spPr bwMode="auto">
            <a:xfrm>
              <a:off x="2034" y="280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1226"/>
            <p:cNvSpPr>
              <a:spLocks/>
            </p:cNvSpPr>
            <p:nvPr/>
          </p:nvSpPr>
          <p:spPr bwMode="auto">
            <a:xfrm>
              <a:off x="2032" y="2809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Oval 1227"/>
            <p:cNvSpPr>
              <a:spLocks noChangeArrowheads="1"/>
            </p:cNvSpPr>
            <p:nvPr/>
          </p:nvSpPr>
          <p:spPr bwMode="auto">
            <a:xfrm>
              <a:off x="2848" y="272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1228"/>
            <p:cNvSpPr>
              <a:spLocks/>
            </p:cNvSpPr>
            <p:nvPr/>
          </p:nvSpPr>
          <p:spPr bwMode="auto">
            <a:xfrm>
              <a:off x="2846" y="2723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Oval 1229"/>
            <p:cNvSpPr>
              <a:spLocks noChangeArrowheads="1"/>
            </p:cNvSpPr>
            <p:nvPr/>
          </p:nvSpPr>
          <p:spPr bwMode="auto">
            <a:xfrm>
              <a:off x="2586" y="287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1230"/>
            <p:cNvSpPr>
              <a:spLocks/>
            </p:cNvSpPr>
            <p:nvPr/>
          </p:nvSpPr>
          <p:spPr bwMode="auto">
            <a:xfrm>
              <a:off x="2584" y="2873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Oval 1231"/>
            <p:cNvSpPr>
              <a:spLocks noChangeArrowheads="1"/>
            </p:cNvSpPr>
            <p:nvPr/>
          </p:nvSpPr>
          <p:spPr bwMode="auto">
            <a:xfrm>
              <a:off x="2338" y="288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1232"/>
            <p:cNvSpPr>
              <a:spLocks/>
            </p:cNvSpPr>
            <p:nvPr/>
          </p:nvSpPr>
          <p:spPr bwMode="auto">
            <a:xfrm>
              <a:off x="2337" y="2880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Oval 1233"/>
            <p:cNvSpPr>
              <a:spLocks noChangeArrowheads="1"/>
            </p:cNvSpPr>
            <p:nvPr/>
          </p:nvSpPr>
          <p:spPr bwMode="auto">
            <a:xfrm>
              <a:off x="3060" y="176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1234"/>
            <p:cNvSpPr>
              <a:spLocks/>
            </p:cNvSpPr>
            <p:nvPr/>
          </p:nvSpPr>
          <p:spPr bwMode="auto">
            <a:xfrm>
              <a:off x="3059" y="176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Oval 1235"/>
            <p:cNvSpPr>
              <a:spLocks noChangeArrowheads="1"/>
            </p:cNvSpPr>
            <p:nvPr/>
          </p:nvSpPr>
          <p:spPr bwMode="auto">
            <a:xfrm>
              <a:off x="3237" y="188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1236"/>
            <p:cNvSpPr>
              <a:spLocks/>
            </p:cNvSpPr>
            <p:nvPr/>
          </p:nvSpPr>
          <p:spPr bwMode="auto">
            <a:xfrm>
              <a:off x="3237" y="1885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Oval 1237"/>
            <p:cNvSpPr>
              <a:spLocks noChangeArrowheads="1"/>
            </p:cNvSpPr>
            <p:nvPr/>
          </p:nvSpPr>
          <p:spPr bwMode="auto">
            <a:xfrm>
              <a:off x="3371" y="2155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1238"/>
            <p:cNvSpPr>
              <a:spLocks/>
            </p:cNvSpPr>
            <p:nvPr/>
          </p:nvSpPr>
          <p:spPr bwMode="auto">
            <a:xfrm>
              <a:off x="3371" y="2154"/>
              <a:ext cx="16" cy="15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Oval 1239"/>
            <p:cNvSpPr>
              <a:spLocks noChangeArrowheads="1"/>
            </p:cNvSpPr>
            <p:nvPr/>
          </p:nvSpPr>
          <p:spPr bwMode="auto">
            <a:xfrm>
              <a:off x="3301" y="354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1240"/>
            <p:cNvSpPr>
              <a:spLocks/>
            </p:cNvSpPr>
            <p:nvPr/>
          </p:nvSpPr>
          <p:spPr bwMode="auto">
            <a:xfrm>
              <a:off x="3299" y="3547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Oval 1241"/>
            <p:cNvSpPr>
              <a:spLocks noChangeArrowheads="1"/>
            </p:cNvSpPr>
            <p:nvPr/>
          </p:nvSpPr>
          <p:spPr bwMode="auto">
            <a:xfrm>
              <a:off x="3717" y="360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1242"/>
            <p:cNvSpPr>
              <a:spLocks/>
            </p:cNvSpPr>
            <p:nvPr/>
          </p:nvSpPr>
          <p:spPr bwMode="auto">
            <a:xfrm>
              <a:off x="3715" y="360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9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Oval 1243"/>
            <p:cNvSpPr>
              <a:spLocks noChangeArrowheads="1"/>
            </p:cNvSpPr>
            <p:nvPr/>
          </p:nvSpPr>
          <p:spPr bwMode="auto">
            <a:xfrm>
              <a:off x="3121" y="370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1244"/>
            <p:cNvSpPr>
              <a:spLocks/>
            </p:cNvSpPr>
            <p:nvPr/>
          </p:nvSpPr>
          <p:spPr bwMode="auto">
            <a:xfrm>
              <a:off x="3120" y="3700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Oval 1245"/>
            <p:cNvSpPr>
              <a:spLocks noChangeArrowheads="1"/>
            </p:cNvSpPr>
            <p:nvPr/>
          </p:nvSpPr>
          <p:spPr bwMode="auto">
            <a:xfrm>
              <a:off x="3652" y="334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1246"/>
            <p:cNvSpPr>
              <a:spLocks/>
            </p:cNvSpPr>
            <p:nvPr/>
          </p:nvSpPr>
          <p:spPr bwMode="auto">
            <a:xfrm>
              <a:off x="3652" y="3343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Oval 1247"/>
            <p:cNvSpPr>
              <a:spLocks noChangeArrowheads="1"/>
            </p:cNvSpPr>
            <p:nvPr/>
          </p:nvSpPr>
          <p:spPr bwMode="auto">
            <a:xfrm>
              <a:off x="3598" y="322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1248"/>
            <p:cNvSpPr>
              <a:spLocks/>
            </p:cNvSpPr>
            <p:nvPr/>
          </p:nvSpPr>
          <p:spPr bwMode="auto">
            <a:xfrm>
              <a:off x="3597" y="3228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Oval 1249"/>
            <p:cNvSpPr>
              <a:spLocks noChangeArrowheads="1"/>
            </p:cNvSpPr>
            <p:nvPr/>
          </p:nvSpPr>
          <p:spPr bwMode="auto">
            <a:xfrm>
              <a:off x="3781" y="258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1250"/>
            <p:cNvSpPr>
              <a:spLocks/>
            </p:cNvSpPr>
            <p:nvPr/>
          </p:nvSpPr>
          <p:spPr bwMode="auto">
            <a:xfrm>
              <a:off x="3779" y="2587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Oval 1251"/>
            <p:cNvSpPr>
              <a:spLocks noChangeArrowheads="1"/>
            </p:cNvSpPr>
            <p:nvPr/>
          </p:nvSpPr>
          <p:spPr bwMode="auto">
            <a:xfrm>
              <a:off x="3670" y="240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1252"/>
            <p:cNvSpPr>
              <a:spLocks/>
            </p:cNvSpPr>
            <p:nvPr/>
          </p:nvSpPr>
          <p:spPr bwMode="auto">
            <a:xfrm>
              <a:off x="3669" y="240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9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Oval 1253"/>
            <p:cNvSpPr>
              <a:spLocks noChangeArrowheads="1"/>
            </p:cNvSpPr>
            <p:nvPr/>
          </p:nvSpPr>
          <p:spPr bwMode="auto">
            <a:xfrm>
              <a:off x="3840" y="228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1254"/>
            <p:cNvSpPr>
              <a:spLocks/>
            </p:cNvSpPr>
            <p:nvPr/>
          </p:nvSpPr>
          <p:spPr bwMode="auto">
            <a:xfrm>
              <a:off x="3840" y="2282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Oval 1255"/>
            <p:cNvSpPr>
              <a:spLocks noChangeArrowheads="1"/>
            </p:cNvSpPr>
            <p:nvPr/>
          </p:nvSpPr>
          <p:spPr bwMode="auto">
            <a:xfrm>
              <a:off x="3415" y="2011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256"/>
            <p:cNvSpPr>
              <a:spLocks/>
            </p:cNvSpPr>
            <p:nvPr/>
          </p:nvSpPr>
          <p:spPr bwMode="auto">
            <a:xfrm>
              <a:off x="3414" y="2009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Oval 1257"/>
            <p:cNvSpPr>
              <a:spLocks noChangeArrowheads="1"/>
            </p:cNvSpPr>
            <p:nvPr/>
          </p:nvSpPr>
          <p:spPr bwMode="auto">
            <a:xfrm>
              <a:off x="3747" y="191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258"/>
            <p:cNvSpPr>
              <a:spLocks/>
            </p:cNvSpPr>
            <p:nvPr/>
          </p:nvSpPr>
          <p:spPr bwMode="auto">
            <a:xfrm>
              <a:off x="3745" y="1912"/>
              <a:ext cx="17" cy="16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Oval 1259"/>
            <p:cNvSpPr>
              <a:spLocks noChangeArrowheads="1"/>
            </p:cNvSpPr>
            <p:nvPr/>
          </p:nvSpPr>
          <p:spPr bwMode="auto">
            <a:xfrm>
              <a:off x="3635" y="207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260"/>
            <p:cNvSpPr>
              <a:spLocks/>
            </p:cNvSpPr>
            <p:nvPr/>
          </p:nvSpPr>
          <p:spPr bwMode="auto">
            <a:xfrm>
              <a:off x="3633" y="2074"/>
              <a:ext cx="17" cy="16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Oval 1261"/>
            <p:cNvSpPr>
              <a:spLocks noChangeArrowheads="1"/>
            </p:cNvSpPr>
            <p:nvPr/>
          </p:nvSpPr>
          <p:spPr bwMode="auto">
            <a:xfrm>
              <a:off x="3591" y="253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262"/>
            <p:cNvSpPr>
              <a:spLocks/>
            </p:cNvSpPr>
            <p:nvPr/>
          </p:nvSpPr>
          <p:spPr bwMode="auto">
            <a:xfrm>
              <a:off x="3589" y="2537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Oval 1263"/>
            <p:cNvSpPr>
              <a:spLocks noChangeArrowheads="1"/>
            </p:cNvSpPr>
            <p:nvPr/>
          </p:nvSpPr>
          <p:spPr bwMode="auto">
            <a:xfrm>
              <a:off x="4136" y="236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264"/>
            <p:cNvSpPr>
              <a:spLocks/>
            </p:cNvSpPr>
            <p:nvPr/>
          </p:nvSpPr>
          <p:spPr bwMode="auto">
            <a:xfrm>
              <a:off x="4134" y="2363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Oval 1265"/>
            <p:cNvSpPr>
              <a:spLocks noChangeArrowheads="1"/>
            </p:cNvSpPr>
            <p:nvPr/>
          </p:nvSpPr>
          <p:spPr bwMode="auto">
            <a:xfrm>
              <a:off x="4471" y="3754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266"/>
            <p:cNvSpPr>
              <a:spLocks/>
            </p:cNvSpPr>
            <p:nvPr/>
          </p:nvSpPr>
          <p:spPr bwMode="auto">
            <a:xfrm>
              <a:off x="4470" y="3752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Oval 1267"/>
            <p:cNvSpPr>
              <a:spLocks noChangeArrowheads="1"/>
            </p:cNvSpPr>
            <p:nvPr/>
          </p:nvSpPr>
          <p:spPr bwMode="auto">
            <a:xfrm>
              <a:off x="4742" y="298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268"/>
            <p:cNvSpPr>
              <a:spLocks/>
            </p:cNvSpPr>
            <p:nvPr/>
          </p:nvSpPr>
          <p:spPr bwMode="auto">
            <a:xfrm>
              <a:off x="4740" y="2986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9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10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Oval 1269"/>
            <p:cNvSpPr>
              <a:spLocks noChangeArrowheads="1"/>
            </p:cNvSpPr>
            <p:nvPr/>
          </p:nvSpPr>
          <p:spPr bwMode="auto">
            <a:xfrm>
              <a:off x="4972" y="250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270"/>
            <p:cNvSpPr>
              <a:spLocks/>
            </p:cNvSpPr>
            <p:nvPr/>
          </p:nvSpPr>
          <p:spPr bwMode="auto">
            <a:xfrm>
              <a:off x="4971" y="2502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Oval 1271"/>
            <p:cNvSpPr>
              <a:spLocks noChangeArrowheads="1"/>
            </p:cNvSpPr>
            <p:nvPr/>
          </p:nvSpPr>
          <p:spPr bwMode="auto">
            <a:xfrm>
              <a:off x="4849" y="176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1272"/>
            <p:cNvSpPr>
              <a:spLocks/>
            </p:cNvSpPr>
            <p:nvPr/>
          </p:nvSpPr>
          <p:spPr bwMode="auto">
            <a:xfrm>
              <a:off x="4848" y="1761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Oval 1273"/>
            <p:cNvSpPr>
              <a:spLocks noChangeArrowheads="1"/>
            </p:cNvSpPr>
            <p:nvPr/>
          </p:nvSpPr>
          <p:spPr bwMode="auto">
            <a:xfrm>
              <a:off x="5192" y="97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1274"/>
            <p:cNvSpPr>
              <a:spLocks/>
            </p:cNvSpPr>
            <p:nvPr/>
          </p:nvSpPr>
          <p:spPr bwMode="auto">
            <a:xfrm>
              <a:off x="5190" y="968"/>
              <a:ext cx="16" cy="16"/>
            </a:xfrm>
            <a:custGeom>
              <a:avLst/>
              <a:gdLst>
                <a:gd name="T0" fmla="*/ 0 w 11"/>
                <a:gd name="T1" fmla="*/ 6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1 h 11"/>
                <a:gd name="T8" fmla="*/ 5 w 11"/>
                <a:gd name="T9" fmla="*/ 1 h 11"/>
                <a:gd name="T10" fmla="*/ 1 w 11"/>
                <a:gd name="T11" fmla="*/ 6 h 11"/>
                <a:gd name="T12" fmla="*/ 1 w 11"/>
                <a:gd name="T13" fmla="*/ 6 h 11"/>
                <a:gd name="T14" fmla="*/ 5 w 11"/>
                <a:gd name="T15" fmla="*/ 10 h 11"/>
                <a:gd name="T16" fmla="*/ 5 w 11"/>
                <a:gd name="T17" fmla="*/ 10 h 11"/>
                <a:gd name="T18" fmla="*/ 10 w 11"/>
                <a:gd name="T19" fmla="*/ 6 h 11"/>
                <a:gd name="T20" fmla="*/ 10 w 11"/>
                <a:gd name="T21" fmla="*/ 6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1 h 11"/>
                <a:gd name="T28" fmla="*/ 5 w 11"/>
                <a:gd name="T29" fmla="*/ 0 h 11"/>
                <a:gd name="T30" fmla="*/ 11 w 11"/>
                <a:gd name="T31" fmla="*/ 6 h 11"/>
                <a:gd name="T32" fmla="*/ 11 w 11"/>
                <a:gd name="T33" fmla="*/ 6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Oval 1275"/>
            <p:cNvSpPr>
              <a:spLocks noChangeArrowheads="1"/>
            </p:cNvSpPr>
            <p:nvPr/>
          </p:nvSpPr>
          <p:spPr bwMode="auto">
            <a:xfrm>
              <a:off x="4127" y="263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1276"/>
            <p:cNvSpPr>
              <a:spLocks/>
            </p:cNvSpPr>
            <p:nvPr/>
          </p:nvSpPr>
          <p:spPr bwMode="auto">
            <a:xfrm>
              <a:off x="4126" y="263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Oval 1277"/>
            <p:cNvSpPr>
              <a:spLocks noChangeArrowheads="1"/>
            </p:cNvSpPr>
            <p:nvPr/>
          </p:nvSpPr>
          <p:spPr bwMode="auto">
            <a:xfrm>
              <a:off x="4010" y="410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1278"/>
            <p:cNvSpPr>
              <a:spLocks/>
            </p:cNvSpPr>
            <p:nvPr/>
          </p:nvSpPr>
          <p:spPr bwMode="auto">
            <a:xfrm>
              <a:off x="4008" y="4108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Oval 1279"/>
            <p:cNvSpPr>
              <a:spLocks noChangeArrowheads="1"/>
            </p:cNvSpPr>
            <p:nvPr/>
          </p:nvSpPr>
          <p:spPr bwMode="auto">
            <a:xfrm>
              <a:off x="4351" y="3395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1280"/>
            <p:cNvSpPr>
              <a:spLocks/>
            </p:cNvSpPr>
            <p:nvPr/>
          </p:nvSpPr>
          <p:spPr bwMode="auto">
            <a:xfrm>
              <a:off x="4350" y="3394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Oval 1281"/>
            <p:cNvSpPr>
              <a:spLocks noChangeArrowheads="1"/>
            </p:cNvSpPr>
            <p:nvPr/>
          </p:nvSpPr>
          <p:spPr bwMode="auto">
            <a:xfrm>
              <a:off x="4429" y="268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1282"/>
            <p:cNvSpPr>
              <a:spLocks/>
            </p:cNvSpPr>
            <p:nvPr/>
          </p:nvSpPr>
          <p:spPr bwMode="auto">
            <a:xfrm>
              <a:off x="4428" y="2679"/>
              <a:ext cx="16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Oval 1283"/>
            <p:cNvSpPr>
              <a:spLocks noChangeArrowheads="1"/>
            </p:cNvSpPr>
            <p:nvPr/>
          </p:nvSpPr>
          <p:spPr bwMode="auto">
            <a:xfrm>
              <a:off x="4150" y="208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1284"/>
            <p:cNvSpPr>
              <a:spLocks/>
            </p:cNvSpPr>
            <p:nvPr/>
          </p:nvSpPr>
          <p:spPr bwMode="auto">
            <a:xfrm>
              <a:off x="4149" y="208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Oval 1285"/>
            <p:cNvSpPr>
              <a:spLocks noChangeArrowheads="1"/>
            </p:cNvSpPr>
            <p:nvPr/>
          </p:nvSpPr>
          <p:spPr bwMode="auto">
            <a:xfrm>
              <a:off x="4031" y="184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1286"/>
            <p:cNvSpPr>
              <a:spLocks/>
            </p:cNvSpPr>
            <p:nvPr/>
          </p:nvSpPr>
          <p:spPr bwMode="auto">
            <a:xfrm>
              <a:off x="4031" y="1844"/>
              <a:ext cx="16" cy="15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5 w 11"/>
                <a:gd name="T5" fmla="*/ 0 h 11"/>
                <a:gd name="T6" fmla="*/ 5 w 11"/>
                <a:gd name="T7" fmla="*/ 0 h 11"/>
                <a:gd name="T8" fmla="*/ 5 w 11"/>
                <a:gd name="T9" fmla="*/ 1 h 11"/>
                <a:gd name="T10" fmla="*/ 1 w 11"/>
                <a:gd name="T11" fmla="*/ 5 h 11"/>
                <a:gd name="T12" fmla="*/ 1 w 11"/>
                <a:gd name="T13" fmla="*/ 5 h 11"/>
                <a:gd name="T14" fmla="*/ 5 w 11"/>
                <a:gd name="T15" fmla="*/ 10 h 11"/>
                <a:gd name="T16" fmla="*/ 5 w 11"/>
                <a:gd name="T17" fmla="*/ 10 h 11"/>
                <a:gd name="T18" fmla="*/ 9 w 11"/>
                <a:gd name="T19" fmla="*/ 5 h 11"/>
                <a:gd name="T20" fmla="*/ 9 w 11"/>
                <a:gd name="T21" fmla="*/ 5 h 11"/>
                <a:gd name="T22" fmla="*/ 5 w 11"/>
                <a:gd name="T23" fmla="*/ 1 h 11"/>
                <a:gd name="T24" fmla="*/ 5 w 11"/>
                <a:gd name="T25" fmla="*/ 1 h 11"/>
                <a:gd name="T26" fmla="*/ 5 w 11"/>
                <a:gd name="T27" fmla="*/ 0 h 11"/>
                <a:gd name="T28" fmla="*/ 5 w 11"/>
                <a:gd name="T29" fmla="*/ 0 h 11"/>
                <a:gd name="T30" fmla="*/ 11 w 11"/>
                <a:gd name="T31" fmla="*/ 5 h 11"/>
                <a:gd name="T32" fmla="*/ 11 w 11"/>
                <a:gd name="T33" fmla="*/ 5 h 11"/>
                <a:gd name="T34" fmla="*/ 5 w 11"/>
                <a:gd name="T35" fmla="*/ 11 h 11"/>
                <a:gd name="T36" fmla="*/ 5 w 11"/>
                <a:gd name="T37" fmla="*/ 11 h 11"/>
                <a:gd name="T38" fmla="*/ 0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3"/>
                    <a:pt x="8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9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Oval 1287"/>
            <p:cNvSpPr>
              <a:spLocks noChangeArrowheads="1"/>
            </p:cNvSpPr>
            <p:nvPr/>
          </p:nvSpPr>
          <p:spPr bwMode="auto">
            <a:xfrm>
              <a:off x="4678" y="2498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1288"/>
            <p:cNvSpPr>
              <a:spLocks/>
            </p:cNvSpPr>
            <p:nvPr/>
          </p:nvSpPr>
          <p:spPr bwMode="auto">
            <a:xfrm>
              <a:off x="4677" y="2496"/>
              <a:ext cx="17" cy="16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1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Oval 1289"/>
            <p:cNvSpPr>
              <a:spLocks noChangeArrowheads="1"/>
            </p:cNvSpPr>
            <p:nvPr/>
          </p:nvSpPr>
          <p:spPr bwMode="auto">
            <a:xfrm>
              <a:off x="4811" y="3327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1290"/>
            <p:cNvSpPr>
              <a:spLocks/>
            </p:cNvSpPr>
            <p:nvPr/>
          </p:nvSpPr>
          <p:spPr bwMode="auto">
            <a:xfrm>
              <a:off x="4810" y="3327"/>
              <a:ext cx="17" cy="16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0 h 11"/>
                <a:gd name="T8" fmla="*/ 6 w 12"/>
                <a:gd name="T9" fmla="*/ 1 h 11"/>
                <a:gd name="T10" fmla="*/ 2 w 12"/>
                <a:gd name="T11" fmla="*/ 5 h 11"/>
                <a:gd name="T12" fmla="*/ 2 w 12"/>
                <a:gd name="T13" fmla="*/ 5 h 11"/>
                <a:gd name="T14" fmla="*/ 6 w 12"/>
                <a:gd name="T15" fmla="*/ 9 h 11"/>
                <a:gd name="T16" fmla="*/ 6 w 12"/>
                <a:gd name="T17" fmla="*/ 9 h 11"/>
                <a:gd name="T18" fmla="*/ 10 w 12"/>
                <a:gd name="T19" fmla="*/ 5 h 11"/>
                <a:gd name="T20" fmla="*/ 10 w 12"/>
                <a:gd name="T21" fmla="*/ 5 h 11"/>
                <a:gd name="T22" fmla="*/ 6 w 12"/>
                <a:gd name="T23" fmla="*/ 1 h 11"/>
                <a:gd name="T24" fmla="*/ 6 w 12"/>
                <a:gd name="T25" fmla="*/ 1 h 11"/>
                <a:gd name="T26" fmla="*/ 6 w 12"/>
                <a:gd name="T27" fmla="*/ 0 h 11"/>
                <a:gd name="T28" fmla="*/ 6 w 12"/>
                <a:gd name="T29" fmla="*/ 0 h 11"/>
                <a:gd name="T30" fmla="*/ 12 w 12"/>
                <a:gd name="T31" fmla="*/ 5 h 11"/>
                <a:gd name="T32" fmla="*/ 12 w 12"/>
                <a:gd name="T33" fmla="*/ 5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10" y="8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Oval 1291"/>
            <p:cNvSpPr>
              <a:spLocks noChangeArrowheads="1"/>
            </p:cNvSpPr>
            <p:nvPr/>
          </p:nvSpPr>
          <p:spPr bwMode="auto">
            <a:xfrm>
              <a:off x="3928" y="243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292"/>
            <p:cNvSpPr>
              <a:spLocks/>
            </p:cNvSpPr>
            <p:nvPr/>
          </p:nvSpPr>
          <p:spPr bwMode="auto">
            <a:xfrm>
              <a:off x="3926" y="2434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2 w 11"/>
                <a:gd name="T11" fmla="*/ 6 h 12"/>
                <a:gd name="T12" fmla="*/ 2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Oval 1293"/>
            <p:cNvSpPr>
              <a:spLocks noChangeArrowheads="1"/>
            </p:cNvSpPr>
            <p:nvPr/>
          </p:nvSpPr>
          <p:spPr bwMode="auto">
            <a:xfrm>
              <a:off x="3686" y="283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1294"/>
            <p:cNvSpPr>
              <a:spLocks/>
            </p:cNvSpPr>
            <p:nvPr/>
          </p:nvSpPr>
          <p:spPr bwMode="auto">
            <a:xfrm>
              <a:off x="3684" y="2835"/>
              <a:ext cx="16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Oval 1295"/>
            <p:cNvSpPr>
              <a:spLocks noChangeArrowheads="1"/>
            </p:cNvSpPr>
            <p:nvPr/>
          </p:nvSpPr>
          <p:spPr bwMode="auto">
            <a:xfrm>
              <a:off x="4419" y="377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1296"/>
            <p:cNvSpPr>
              <a:spLocks/>
            </p:cNvSpPr>
            <p:nvPr/>
          </p:nvSpPr>
          <p:spPr bwMode="auto">
            <a:xfrm>
              <a:off x="4418" y="3778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Oval 1297"/>
            <p:cNvSpPr>
              <a:spLocks noChangeArrowheads="1"/>
            </p:cNvSpPr>
            <p:nvPr/>
          </p:nvSpPr>
          <p:spPr bwMode="auto">
            <a:xfrm>
              <a:off x="4357" y="3003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1298"/>
            <p:cNvSpPr>
              <a:spLocks/>
            </p:cNvSpPr>
            <p:nvPr/>
          </p:nvSpPr>
          <p:spPr bwMode="auto">
            <a:xfrm>
              <a:off x="4355" y="3002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Oval 1299"/>
            <p:cNvSpPr>
              <a:spLocks noChangeArrowheads="1"/>
            </p:cNvSpPr>
            <p:nvPr/>
          </p:nvSpPr>
          <p:spPr bwMode="auto">
            <a:xfrm>
              <a:off x="4837" y="274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300"/>
            <p:cNvSpPr>
              <a:spLocks/>
            </p:cNvSpPr>
            <p:nvPr/>
          </p:nvSpPr>
          <p:spPr bwMode="auto">
            <a:xfrm>
              <a:off x="4835" y="274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Oval 1301"/>
            <p:cNvSpPr>
              <a:spLocks noChangeArrowheads="1"/>
            </p:cNvSpPr>
            <p:nvPr/>
          </p:nvSpPr>
          <p:spPr bwMode="auto">
            <a:xfrm>
              <a:off x="4998" y="1512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302"/>
            <p:cNvSpPr>
              <a:spLocks/>
            </p:cNvSpPr>
            <p:nvPr/>
          </p:nvSpPr>
          <p:spPr bwMode="auto">
            <a:xfrm>
              <a:off x="4997" y="1511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Oval 1303"/>
            <p:cNvSpPr>
              <a:spLocks noChangeArrowheads="1"/>
            </p:cNvSpPr>
            <p:nvPr/>
          </p:nvSpPr>
          <p:spPr bwMode="auto">
            <a:xfrm>
              <a:off x="3724" y="2026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304"/>
            <p:cNvSpPr>
              <a:spLocks/>
            </p:cNvSpPr>
            <p:nvPr/>
          </p:nvSpPr>
          <p:spPr bwMode="auto">
            <a:xfrm>
              <a:off x="3723" y="2025"/>
              <a:ext cx="17" cy="15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6 w 12"/>
                <a:gd name="T5" fmla="*/ 0 h 11"/>
                <a:gd name="T6" fmla="*/ 6 w 12"/>
                <a:gd name="T7" fmla="*/ 1 h 11"/>
                <a:gd name="T8" fmla="*/ 6 w 12"/>
                <a:gd name="T9" fmla="*/ 2 h 11"/>
                <a:gd name="T10" fmla="*/ 2 w 12"/>
                <a:gd name="T11" fmla="*/ 6 h 11"/>
                <a:gd name="T12" fmla="*/ 2 w 12"/>
                <a:gd name="T13" fmla="*/ 6 h 11"/>
                <a:gd name="T14" fmla="*/ 6 w 12"/>
                <a:gd name="T15" fmla="*/ 10 h 11"/>
                <a:gd name="T16" fmla="*/ 6 w 12"/>
                <a:gd name="T17" fmla="*/ 10 h 11"/>
                <a:gd name="T18" fmla="*/ 10 w 12"/>
                <a:gd name="T19" fmla="*/ 6 h 11"/>
                <a:gd name="T20" fmla="*/ 10 w 12"/>
                <a:gd name="T21" fmla="*/ 6 h 11"/>
                <a:gd name="T22" fmla="*/ 6 w 12"/>
                <a:gd name="T23" fmla="*/ 2 h 11"/>
                <a:gd name="T24" fmla="*/ 6 w 12"/>
                <a:gd name="T25" fmla="*/ 2 h 11"/>
                <a:gd name="T26" fmla="*/ 6 w 12"/>
                <a:gd name="T27" fmla="*/ 1 h 11"/>
                <a:gd name="T28" fmla="*/ 6 w 12"/>
                <a:gd name="T29" fmla="*/ 0 h 11"/>
                <a:gd name="T30" fmla="*/ 12 w 12"/>
                <a:gd name="T31" fmla="*/ 6 h 11"/>
                <a:gd name="T32" fmla="*/ 12 w 12"/>
                <a:gd name="T33" fmla="*/ 6 h 11"/>
                <a:gd name="T34" fmla="*/ 6 w 12"/>
                <a:gd name="T35" fmla="*/ 11 h 11"/>
                <a:gd name="T36" fmla="*/ 6 w 12"/>
                <a:gd name="T37" fmla="*/ 11 h 11"/>
                <a:gd name="T38" fmla="*/ 0 w 12"/>
                <a:gd name="T3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Oval 1305"/>
            <p:cNvSpPr>
              <a:spLocks noChangeArrowheads="1"/>
            </p:cNvSpPr>
            <p:nvPr/>
          </p:nvSpPr>
          <p:spPr bwMode="auto">
            <a:xfrm>
              <a:off x="4440" y="238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306"/>
            <p:cNvSpPr>
              <a:spLocks/>
            </p:cNvSpPr>
            <p:nvPr/>
          </p:nvSpPr>
          <p:spPr bwMode="auto">
            <a:xfrm>
              <a:off x="4439" y="2386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Oval 1307"/>
            <p:cNvSpPr>
              <a:spLocks noChangeArrowheads="1"/>
            </p:cNvSpPr>
            <p:nvPr/>
          </p:nvSpPr>
          <p:spPr bwMode="auto">
            <a:xfrm>
              <a:off x="4633" y="2301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308"/>
            <p:cNvSpPr>
              <a:spLocks/>
            </p:cNvSpPr>
            <p:nvPr/>
          </p:nvSpPr>
          <p:spPr bwMode="auto">
            <a:xfrm>
              <a:off x="4631" y="2299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0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Oval 1309"/>
            <p:cNvSpPr>
              <a:spLocks noChangeArrowheads="1"/>
            </p:cNvSpPr>
            <p:nvPr/>
          </p:nvSpPr>
          <p:spPr bwMode="auto">
            <a:xfrm>
              <a:off x="4435" y="223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310"/>
            <p:cNvSpPr>
              <a:spLocks/>
            </p:cNvSpPr>
            <p:nvPr/>
          </p:nvSpPr>
          <p:spPr bwMode="auto">
            <a:xfrm>
              <a:off x="4435" y="2236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5 w 11"/>
                <a:gd name="T5" fmla="*/ 0 h 12"/>
                <a:gd name="T6" fmla="*/ 5 w 11"/>
                <a:gd name="T7" fmla="*/ 1 h 12"/>
                <a:gd name="T8" fmla="*/ 5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5 w 11"/>
                <a:gd name="T15" fmla="*/ 10 h 12"/>
                <a:gd name="T16" fmla="*/ 5 w 11"/>
                <a:gd name="T17" fmla="*/ 10 h 12"/>
                <a:gd name="T18" fmla="*/ 9 w 11"/>
                <a:gd name="T19" fmla="*/ 6 h 12"/>
                <a:gd name="T20" fmla="*/ 9 w 11"/>
                <a:gd name="T21" fmla="*/ 6 h 12"/>
                <a:gd name="T22" fmla="*/ 5 w 11"/>
                <a:gd name="T23" fmla="*/ 2 h 12"/>
                <a:gd name="T24" fmla="*/ 5 w 11"/>
                <a:gd name="T25" fmla="*/ 2 h 12"/>
                <a:gd name="T26" fmla="*/ 5 w 11"/>
                <a:gd name="T27" fmla="*/ 1 h 12"/>
                <a:gd name="T28" fmla="*/ 5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5 w 11"/>
                <a:gd name="T35" fmla="*/ 12 h 12"/>
                <a:gd name="T36" fmla="*/ 5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9" y="8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8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311"/>
            <p:cNvSpPr>
              <a:spLocks noEditPoints="1"/>
            </p:cNvSpPr>
            <p:nvPr/>
          </p:nvSpPr>
          <p:spPr bwMode="auto">
            <a:xfrm>
              <a:off x="5220" y="542"/>
              <a:ext cx="36" cy="34"/>
            </a:xfrm>
            <a:custGeom>
              <a:avLst/>
              <a:gdLst>
                <a:gd name="T0" fmla="*/ 7 w 25"/>
                <a:gd name="T1" fmla="*/ 3 h 24"/>
                <a:gd name="T2" fmla="*/ 9 w 25"/>
                <a:gd name="T3" fmla="*/ 5 h 24"/>
                <a:gd name="T4" fmla="*/ 9 w 25"/>
                <a:gd name="T5" fmla="*/ 7 h 24"/>
                <a:gd name="T6" fmla="*/ 8 w 25"/>
                <a:gd name="T7" fmla="*/ 6 h 24"/>
                <a:gd name="T8" fmla="*/ 8 w 25"/>
                <a:gd name="T9" fmla="*/ 5 h 24"/>
                <a:gd name="T10" fmla="*/ 19 w 25"/>
                <a:gd name="T11" fmla="*/ 1 h 24"/>
                <a:gd name="T12" fmla="*/ 19 w 25"/>
                <a:gd name="T13" fmla="*/ 0 h 24"/>
                <a:gd name="T14" fmla="*/ 21 w 25"/>
                <a:gd name="T15" fmla="*/ 1 h 24"/>
                <a:gd name="T16" fmla="*/ 21 w 25"/>
                <a:gd name="T17" fmla="*/ 2 h 24"/>
                <a:gd name="T18" fmla="*/ 20 w 25"/>
                <a:gd name="T19" fmla="*/ 10 h 24"/>
                <a:gd name="T20" fmla="*/ 13 w 25"/>
                <a:gd name="T21" fmla="*/ 8 h 24"/>
                <a:gd name="T22" fmla="*/ 19 w 25"/>
                <a:gd name="T23" fmla="*/ 11 h 24"/>
                <a:gd name="T24" fmla="*/ 22 w 25"/>
                <a:gd name="T25" fmla="*/ 12 h 24"/>
                <a:gd name="T26" fmla="*/ 13 w 25"/>
                <a:gd name="T27" fmla="*/ 13 h 24"/>
                <a:gd name="T28" fmla="*/ 22 w 25"/>
                <a:gd name="T29" fmla="*/ 15 h 24"/>
                <a:gd name="T30" fmla="*/ 24 w 25"/>
                <a:gd name="T31" fmla="*/ 16 h 24"/>
                <a:gd name="T32" fmla="*/ 0 w 25"/>
                <a:gd name="T33" fmla="*/ 17 h 24"/>
                <a:gd name="T34" fmla="*/ 0 w 25"/>
                <a:gd name="T35" fmla="*/ 17 h 24"/>
                <a:gd name="T36" fmla="*/ 11 w 25"/>
                <a:gd name="T37" fmla="*/ 13 h 24"/>
                <a:gd name="T38" fmla="*/ 2 w 25"/>
                <a:gd name="T39" fmla="*/ 13 h 24"/>
                <a:gd name="T40" fmla="*/ 11 w 25"/>
                <a:gd name="T41" fmla="*/ 12 h 24"/>
                <a:gd name="T42" fmla="*/ 6 w 25"/>
                <a:gd name="T43" fmla="*/ 9 h 24"/>
                <a:gd name="T44" fmla="*/ 4 w 25"/>
                <a:gd name="T45" fmla="*/ 10 h 24"/>
                <a:gd name="T46" fmla="*/ 4 w 25"/>
                <a:gd name="T47" fmla="*/ 0 h 24"/>
                <a:gd name="T48" fmla="*/ 6 w 25"/>
                <a:gd name="T49" fmla="*/ 1 h 24"/>
                <a:gd name="T50" fmla="*/ 13 w 25"/>
                <a:gd name="T51" fmla="*/ 2 h 24"/>
                <a:gd name="T52" fmla="*/ 15 w 25"/>
                <a:gd name="T53" fmla="*/ 4 h 24"/>
                <a:gd name="T54" fmla="*/ 16 w 25"/>
                <a:gd name="T55" fmla="*/ 3 h 24"/>
                <a:gd name="T56" fmla="*/ 18 w 25"/>
                <a:gd name="T57" fmla="*/ 5 h 24"/>
                <a:gd name="T58" fmla="*/ 19 w 25"/>
                <a:gd name="T59" fmla="*/ 8 h 24"/>
                <a:gd name="T60" fmla="*/ 6 w 25"/>
                <a:gd name="T61" fmla="*/ 2 h 24"/>
                <a:gd name="T62" fmla="*/ 11 w 25"/>
                <a:gd name="T63" fmla="*/ 2 h 24"/>
                <a:gd name="T64" fmla="*/ 5 w 25"/>
                <a:gd name="T65" fmla="*/ 20 h 24"/>
                <a:gd name="T66" fmla="*/ 1 w 25"/>
                <a:gd name="T67" fmla="*/ 24 h 24"/>
                <a:gd name="T68" fmla="*/ 1 w 25"/>
                <a:gd name="T69" fmla="*/ 22 h 24"/>
                <a:gd name="T70" fmla="*/ 4 w 25"/>
                <a:gd name="T71" fmla="*/ 19 h 24"/>
                <a:gd name="T72" fmla="*/ 9 w 25"/>
                <a:gd name="T73" fmla="*/ 19 h 24"/>
                <a:gd name="T74" fmla="*/ 11 w 25"/>
                <a:gd name="T75" fmla="*/ 22 h 24"/>
                <a:gd name="T76" fmla="*/ 8 w 25"/>
                <a:gd name="T77" fmla="*/ 23 h 24"/>
                <a:gd name="T78" fmla="*/ 9 w 25"/>
                <a:gd name="T79" fmla="*/ 21 h 24"/>
                <a:gd name="T80" fmla="*/ 9 w 25"/>
                <a:gd name="T81" fmla="*/ 19 h 24"/>
                <a:gd name="T82" fmla="*/ 14 w 25"/>
                <a:gd name="T83" fmla="*/ 19 h 24"/>
                <a:gd name="T84" fmla="*/ 17 w 25"/>
                <a:gd name="T85" fmla="*/ 22 h 24"/>
                <a:gd name="T86" fmla="*/ 15 w 25"/>
                <a:gd name="T87" fmla="*/ 24 h 24"/>
                <a:gd name="T88" fmla="*/ 15 w 25"/>
                <a:gd name="T89" fmla="*/ 22 h 24"/>
                <a:gd name="T90" fmla="*/ 14 w 25"/>
                <a:gd name="T91" fmla="*/ 19 h 24"/>
                <a:gd name="T92" fmla="*/ 20 w 25"/>
                <a:gd name="T93" fmla="*/ 19 h 24"/>
                <a:gd name="T94" fmla="*/ 24 w 25"/>
                <a:gd name="T95" fmla="*/ 23 h 24"/>
                <a:gd name="T96" fmla="*/ 22 w 25"/>
                <a:gd name="T97" fmla="*/ 24 h 24"/>
                <a:gd name="T98" fmla="*/ 21 w 25"/>
                <a:gd name="T99" fmla="*/ 22 h 24"/>
                <a:gd name="T100" fmla="*/ 19 w 25"/>
                <a:gd name="T10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3"/>
                  </a:cubicBezTo>
                  <a:close/>
                  <a:moveTo>
                    <a:pt x="6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9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5" y="6"/>
                    <a:pt x="15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7"/>
                    <a:pt x="14" y="8"/>
                    <a:pt x="1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11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4" y="19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20"/>
                  </a:cubicBezTo>
                  <a:cubicBezTo>
                    <a:pt x="10" y="21"/>
                    <a:pt x="11" y="21"/>
                    <a:pt x="11" y="22"/>
                  </a:cubicBezTo>
                  <a:cubicBezTo>
                    <a:pt x="11" y="22"/>
                    <a:pt x="11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2" y="20"/>
                    <a:pt x="22" y="20"/>
                    <a:pt x="23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1" y="21"/>
                    <a:pt x="20" y="20"/>
                    <a:pt x="20" y="20"/>
                  </a:cubicBezTo>
                  <a:cubicBezTo>
                    <a:pt x="19" y="19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312"/>
            <p:cNvSpPr>
              <a:spLocks noEditPoints="1"/>
            </p:cNvSpPr>
            <p:nvPr/>
          </p:nvSpPr>
          <p:spPr bwMode="auto">
            <a:xfrm>
              <a:off x="5258" y="542"/>
              <a:ext cx="37" cy="36"/>
            </a:xfrm>
            <a:custGeom>
              <a:avLst/>
              <a:gdLst>
                <a:gd name="T0" fmla="*/ 13 w 26"/>
                <a:gd name="T1" fmla="*/ 9 h 25"/>
                <a:gd name="T2" fmla="*/ 15 w 26"/>
                <a:gd name="T3" fmla="*/ 8 h 25"/>
                <a:gd name="T4" fmla="*/ 16 w 26"/>
                <a:gd name="T5" fmla="*/ 8 h 25"/>
                <a:gd name="T6" fmla="*/ 17 w 26"/>
                <a:gd name="T7" fmla="*/ 9 h 25"/>
                <a:gd name="T8" fmla="*/ 17 w 26"/>
                <a:gd name="T9" fmla="*/ 10 h 25"/>
                <a:gd name="T10" fmla="*/ 17 w 26"/>
                <a:gd name="T11" fmla="*/ 18 h 25"/>
                <a:gd name="T12" fmla="*/ 15 w 26"/>
                <a:gd name="T13" fmla="*/ 18 h 25"/>
                <a:gd name="T14" fmla="*/ 11 w 26"/>
                <a:gd name="T15" fmla="*/ 17 h 25"/>
                <a:gd name="T16" fmla="*/ 11 w 26"/>
                <a:gd name="T17" fmla="*/ 19 h 25"/>
                <a:gd name="T18" fmla="*/ 9 w 26"/>
                <a:gd name="T19" fmla="*/ 20 h 25"/>
                <a:gd name="T20" fmla="*/ 9 w 26"/>
                <a:gd name="T21" fmla="*/ 17 h 25"/>
                <a:gd name="T22" fmla="*/ 9 w 26"/>
                <a:gd name="T23" fmla="*/ 8 h 25"/>
                <a:gd name="T24" fmla="*/ 10 w 26"/>
                <a:gd name="T25" fmla="*/ 8 h 25"/>
                <a:gd name="T26" fmla="*/ 15 w 26"/>
                <a:gd name="T27" fmla="*/ 16 h 25"/>
                <a:gd name="T28" fmla="*/ 11 w 26"/>
                <a:gd name="T29" fmla="*/ 10 h 25"/>
                <a:gd name="T30" fmla="*/ 15 w 26"/>
                <a:gd name="T31" fmla="*/ 16 h 25"/>
                <a:gd name="T32" fmla="*/ 23 w 26"/>
                <a:gd name="T33" fmla="*/ 2 h 25"/>
                <a:gd name="T34" fmla="*/ 25 w 26"/>
                <a:gd name="T35" fmla="*/ 2 h 25"/>
                <a:gd name="T36" fmla="*/ 26 w 26"/>
                <a:gd name="T37" fmla="*/ 4 h 25"/>
                <a:gd name="T38" fmla="*/ 24 w 26"/>
                <a:gd name="T39" fmla="*/ 4 h 25"/>
                <a:gd name="T40" fmla="*/ 23 w 26"/>
                <a:gd name="T41" fmla="*/ 23 h 25"/>
                <a:gd name="T42" fmla="*/ 22 w 26"/>
                <a:gd name="T43" fmla="*/ 25 h 25"/>
                <a:gd name="T44" fmla="*/ 20 w 26"/>
                <a:gd name="T45" fmla="*/ 25 h 25"/>
                <a:gd name="T46" fmla="*/ 20 w 26"/>
                <a:gd name="T47" fmla="*/ 25 h 25"/>
                <a:gd name="T48" fmla="*/ 17 w 26"/>
                <a:gd name="T49" fmla="*/ 23 h 25"/>
                <a:gd name="T50" fmla="*/ 17 w 26"/>
                <a:gd name="T51" fmla="*/ 23 h 25"/>
                <a:gd name="T52" fmla="*/ 19 w 26"/>
                <a:gd name="T53" fmla="*/ 23 h 25"/>
                <a:gd name="T54" fmla="*/ 21 w 26"/>
                <a:gd name="T55" fmla="*/ 22 h 25"/>
                <a:gd name="T56" fmla="*/ 8 w 26"/>
                <a:gd name="T57" fmla="*/ 4 h 25"/>
                <a:gd name="T58" fmla="*/ 8 w 26"/>
                <a:gd name="T59" fmla="*/ 3 h 25"/>
                <a:gd name="T60" fmla="*/ 7 w 26"/>
                <a:gd name="T61" fmla="*/ 6 h 25"/>
                <a:gd name="T62" fmla="*/ 8 w 26"/>
                <a:gd name="T63" fmla="*/ 4 h 25"/>
                <a:gd name="T64" fmla="*/ 8 w 26"/>
                <a:gd name="T65" fmla="*/ 5 h 25"/>
                <a:gd name="T66" fmla="*/ 6 w 26"/>
                <a:gd name="T67" fmla="*/ 10 h 25"/>
                <a:gd name="T68" fmla="*/ 4 w 26"/>
                <a:gd name="T69" fmla="*/ 17 h 25"/>
                <a:gd name="T70" fmla="*/ 4 w 26"/>
                <a:gd name="T71" fmla="*/ 19 h 25"/>
                <a:gd name="T72" fmla="*/ 4 w 26"/>
                <a:gd name="T73" fmla="*/ 22 h 25"/>
                <a:gd name="T74" fmla="*/ 4 w 26"/>
                <a:gd name="T75" fmla="*/ 24 h 25"/>
                <a:gd name="T76" fmla="*/ 2 w 26"/>
                <a:gd name="T77" fmla="*/ 24 h 25"/>
                <a:gd name="T78" fmla="*/ 2 w 26"/>
                <a:gd name="T79" fmla="*/ 23 h 25"/>
                <a:gd name="T80" fmla="*/ 2 w 26"/>
                <a:gd name="T81" fmla="*/ 21 h 25"/>
                <a:gd name="T82" fmla="*/ 1 w 26"/>
                <a:gd name="T83" fmla="*/ 17 h 25"/>
                <a:gd name="T84" fmla="*/ 0 w 26"/>
                <a:gd name="T85" fmla="*/ 17 h 25"/>
                <a:gd name="T86" fmla="*/ 1 w 26"/>
                <a:gd name="T87" fmla="*/ 17 h 25"/>
                <a:gd name="T88" fmla="*/ 2 w 26"/>
                <a:gd name="T89" fmla="*/ 16 h 25"/>
                <a:gd name="T90" fmla="*/ 5 w 26"/>
                <a:gd name="T91" fmla="*/ 11 h 25"/>
                <a:gd name="T92" fmla="*/ 0 w 26"/>
                <a:gd name="T93" fmla="*/ 8 h 25"/>
                <a:gd name="T94" fmla="*/ 1 w 26"/>
                <a:gd name="T95" fmla="*/ 8 h 25"/>
                <a:gd name="T96" fmla="*/ 4 w 26"/>
                <a:gd name="T97" fmla="*/ 9 h 25"/>
                <a:gd name="T98" fmla="*/ 4 w 26"/>
                <a:gd name="T99" fmla="*/ 11 h 25"/>
                <a:gd name="T100" fmla="*/ 2 w 26"/>
                <a:gd name="T101" fmla="*/ 11 h 25"/>
                <a:gd name="T102" fmla="*/ 2 w 26"/>
                <a:gd name="T103" fmla="*/ 10 h 25"/>
                <a:gd name="T104" fmla="*/ 1 w 26"/>
                <a:gd name="T105" fmla="*/ 8 h 25"/>
                <a:gd name="T106" fmla="*/ 3 w 26"/>
                <a:gd name="T107" fmla="*/ 1 h 25"/>
                <a:gd name="T108" fmla="*/ 3 w 26"/>
                <a:gd name="T109" fmla="*/ 0 h 25"/>
                <a:gd name="T110" fmla="*/ 7 w 26"/>
                <a:gd name="T111" fmla="*/ 3 h 25"/>
                <a:gd name="T112" fmla="*/ 5 w 26"/>
                <a:gd name="T113" fmla="*/ 4 h 25"/>
                <a:gd name="T114" fmla="*/ 4 w 26"/>
                <a:gd name="T115" fmla="*/ 3 h 25"/>
                <a:gd name="T116" fmla="*/ 4 w 26"/>
                <a:gd name="T117" fmla="*/ 2 h 25"/>
                <a:gd name="T118" fmla="*/ 3 w 26"/>
                <a:gd name="T11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25">
                  <a:moveTo>
                    <a:pt x="11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15" y="16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22" y="3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3" y="24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7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8"/>
                    <a:pt x="6" y="10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3"/>
                    <a:pt x="5" y="11"/>
                  </a:cubicBezTo>
                  <a:cubicBezTo>
                    <a:pt x="6" y="9"/>
                    <a:pt x="7" y="7"/>
                    <a:pt x="7" y="6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313"/>
            <p:cNvSpPr>
              <a:spLocks noEditPoints="1"/>
            </p:cNvSpPr>
            <p:nvPr/>
          </p:nvSpPr>
          <p:spPr bwMode="auto">
            <a:xfrm>
              <a:off x="5121" y="884"/>
              <a:ext cx="37" cy="36"/>
            </a:xfrm>
            <a:custGeom>
              <a:avLst/>
              <a:gdLst>
                <a:gd name="T0" fmla="*/ 1 w 26"/>
                <a:gd name="T1" fmla="*/ 6 h 26"/>
                <a:gd name="T2" fmla="*/ 1 w 26"/>
                <a:gd name="T3" fmla="*/ 5 h 26"/>
                <a:gd name="T4" fmla="*/ 21 w 26"/>
                <a:gd name="T5" fmla="*/ 5 h 26"/>
                <a:gd name="T6" fmla="*/ 23 w 26"/>
                <a:gd name="T7" fmla="*/ 3 h 26"/>
                <a:gd name="T8" fmla="*/ 25 w 26"/>
                <a:gd name="T9" fmla="*/ 5 h 26"/>
                <a:gd name="T10" fmla="*/ 25 w 26"/>
                <a:gd name="T11" fmla="*/ 6 h 26"/>
                <a:gd name="T12" fmla="*/ 18 w 26"/>
                <a:gd name="T13" fmla="*/ 6 h 26"/>
                <a:gd name="T14" fmla="*/ 19 w 26"/>
                <a:gd name="T15" fmla="*/ 7 h 26"/>
                <a:gd name="T16" fmla="*/ 18 w 26"/>
                <a:gd name="T17" fmla="*/ 7 h 26"/>
                <a:gd name="T18" fmla="*/ 23 w 26"/>
                <a:gd name="T19" fmla="*/ 13 h 26"/>
                <a:gd name="T20" fmla="*/ 25 w 26"/>
                <a:gd name="T21" fmla="*/ 12 h 26"/>
                <a:gd name="T22" fmla="*/ 25 w 26"/>
                <a:gd name="T23" fmla="*/ 13 h 26"/>
                <a:gd name="T24" fmla="*/ 24 w 26"/>
                <a:gd name="T25" fmla="*/ 14 h 26"/>
                <a:gd name="T26" fmla="*/ 23 w 26"/>
                <a:gd name="T27" fmla="*/ 15 h 26"/>
                <a:gd name="T28" fmla="*/ 13 w 26"/>
                <a:gd name="T29" fmla="*/ 12 h 26"/>
                <a:gd name="T30" fmla="*/ 11 w 26"/>
                <a:gd name="T31" fmla="*/ 14 h 26"/>
                <a:gd name="T32" fmla="*/ 11 w 26"/>
                <a:gd name="T33" fmla="*/ 15 h 26"/>
                <a:gd name="T34" fmla="*/ 11 w 26"/>
                <a:gd name="T35" fmla="*/ 15 h 26"/>
                <a:gd name="T36" fmla="*/ 10 w 26"/>
                <a:gd name="T37" fmla="*/ 20 h 26"/>
                <a:gd name="T38" fmla="*/ 7 w 26"/>
                <a:gd name="T39" fmla="*/ 24 h 26"/>
                <a:gd name="T40" fmla="*/ 2 w 26"/>
                <a:gd name="T41" fmla="*/ 26 h 26"/>
                <a:gd name="T42" fmla="*/ 1 w 26"/>
                <a:gd name="T43" fmla="*/ 26 h 26"/>
                <a:gd name="T44" fmla="*/ 1 w 26"/>
                <a:gd name="T45" fmla="*/ 26 h 26"/>
                <a:gd name="T46" fmla="*/ 5 w 26"/>
                <a:gd name="T47" fmla="*/ 24 h 26"/>
                <a:gd name="T48" fmla="*/ 8 w 26"/>
                <a:gd name="T49" fmla="*/ 19 h 26"/>
                <a:gd name="T50" fmla="*/ 8 w 26"/>
                <a:gd name="T51" fmla="*/ 16 h 26"/>
                <a:gd name="T52" fmla="*/ 1 w 26"/>
                <a:gd name="T53" fmla="*/ 16 h 26"/>
                <a:gd name="T54" fmla="*/ 0 w 26"/>
                <a:gd name="T55" fmla="*/ 16 h 26"/>
                <a:gd name="T56" fmla="*/ 0 w 26"/>
                <a:gd name="T57" fmla="*/ 15 h 26"/>
                <a:gd name="T58" fmla="*/ 5 w 26"/>
                <a:gd name="T59" fmla="*/ 14 h 26"/>
                <a:gd name="T60" fmla="*/ 10 w 26"/>
                <a:gd name="T61" fmla="*/ 8 h 26"/>
                <a:gd name="T62" fmla="*/ 9 w 26"/>
                <a:gd name="T63" fmla="*/ 6 h 26"/>
                <a:gd name="T64" fmla="*/ 13 w 26"/>
                <a:gd name="T65" fmla="*/ 10 h 26"/>
                <a:gd name="T66" fmla="*/ 16 w 26"/>
                <a:gd name="T67" fmla="*/ 6 h 26"/>
                <a:gd name="T68" fmla="*/ 11 w 26"/>
                <a:gd name="T69" fmla="*/ 1 h 26"/>
                <a:gd name="T70" fmla="*/ 11 w 26"/>
                <a:gd name="T71" fmla="*/ 0 h 26"/>
                <a:gd name="T72" fmla="*/ 14 w 26"/>
                <a:gd name="T73" fmla="*/ 2 h 26"/>
                <a:gd name="T74" fmla="*/ 15 w 26"/>
                <a:gd name="T75" fmla="*/ 3 h 26"/>
                <a:gd name="T76" fmla="*/ 13 w 26"/>
                <a:gd name="T77" fmla="*/ 5 h 26"/>
                <a:gd name="T78" fmla="*/ 12 w 26"/>
                <a:gd name="T79" fmla="*/ 4 h 26"/>
                <a:gd name="T80" fmla="*/ 12 w 26"/>
                <a:gd name="T81" fmla="*/ 2 h 26"/>
                <a:gd name="T82" fmla="*/ 11 w 26"/>
                <a:gd name="T83" fmla="*/ 1 h 26"/>
                <a:gd name="T84" fmla="*/ 20 w 26"/>
                <a:gd name="T85" fmla="*/ 24 h 26"/>
                <a:gd name="T86" fmla="*/ 19 w 26"/>
                <a:gd name="T87" fmla="*/ 26 h 26"/>
                <a:gd name="T88" fmla="*/ 18 w 26"/>
                <a:gd name="T89" fmla="*/ 26 h 26"/>
                <a:gd name="T90" fmla="*/ 18 w 26"/>
                <a:gd name="T91" fmla="*/ 24 h 26"/>
                <a:gd name="T92" fmla="*/ 17 w 26"/>
                <a:gd name="T93" fmla="*/ 15 h 26"/>
                <a:gd name="T94" fmla="*/ 20 w 26"/>
                <a:gd name="T95" fmla="*/ 15 h 26"/>
                <a:gd name="T96" fmla="*/ 20 w 26"/>
                <a:gd name="T9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6">
                  <a:moveTo>
                    <a:pt x="8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4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6" y="9"/>
                    <a:pt x="14" y="11"/>
                  </a:cubicBezTo>
                  <a:cubicBezTo>
                    <a:pt x="17" y="12"/>
                    <a:pt x="20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0" y="15"/>
                  </a:cubicBezTo>
                  <a:cubicBezTo>
                    <a:pt x="18" y="14"/>
                    <a:pt x="16" y="13"/>
                    <a:pt x="13" y="12"/>
                  </a:cubicBezTo>
                  <a:cubicBezTo>
                    <a:pt x="12" y="12"/>
                    <a:pt x="11" y="13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7"/>
                    <a:pt x="10" y="19"/>
                    <a:pt x="10" y="20"/>
                  </a:cubicBezTo>
                  <a:cubicBezTo>
                    <a:pt x="10" y="20"/>
                    <a:pt x="9" y="21"/>
                    <a:pt x="9" y="22"/>
                  </a:cubicBezTo>
                  <a:cubicBezTo>
                    <a:pt x="8" y="23"/>
                    <a:pt x="8" y="24"/>
                    <a:pt x="7" y="24"/>
                  </a:cubicBezTo>
                  <a:cubicBezTo>
                    <a:pt x="7" y="25"/>
                    <a:pt x="6" y="25"/>
                    <a:pt x="5" y="25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4" y="25"/>
                    <a:pt x="5" y="24"/>
                  </a:cubicBezTo>
                  <a:cubicBezTo>
                    <a:pt x="5" y="24"/>
                    <a:pt x="6" y="23"/>
                    <a:pt x="7" y="22"/>
                  </a:cubicBezTo>
                  <a:cubicBezTo>
                    <a:pt x="7" y="22"/>
                    <a:pt x="8" y="21"/>
                    <a:pt x="8" y="19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5"/>
                    <a:pt x="4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5" y="14"/>
                  </a:cubicBezTo>
                  <a:cubicBezTo>
                    <a:pt x="7" y="14"/>
                    <a:pt x="9" y="12"/>
                    <a:pt x="12" y="11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8"/>
                    <a:pt x="9" y="7"/>
                    <a:pt x="8" y="6"/>
                  </a:cubicBezTo>
                  <a:close/>
                  <a:moveTo>
                    <a:pt x="9" y="6"/>
                  </a:move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5" y="7"/>
                    <a:pt x="16" y="6"/>
                    <a:pt x="16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20" y="16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314"/>
            <p:cNvSpPr>
              <a:spLocks noEditPoints="1"/>
            </p:cNvSpPr>
            <p:nvPr/>
          </p:nvSpPr>
          <p:spPr bwMode="auto">
            <a:xfrm>
              <a:off x="5161" y="884"/>
              <a:ext cx="37" cy="36"/>
            </a:xfrm>
            <a:custGeom>
              <a:avLst/>
              <a:gdLst>
                <a:gd name="T0" fmla="*/ 1 w 26"/>
                <a:gd name="T1" fmla="*/ 6 h 26"/>
                <a:gd name="T2" fmla="*/ 1 w 26"/>
                <a:gd name="T3" fmla="*/ 5 h 26"/>
                <a:gd name="T4" fmla="*/ 21 w 26"/>
                <a:gd name="T5" fmla="*/ 5 h 26"/>
                <a:gd name="T6" fmla="*/ 23 w 26"/>
                <a:gd name="T7" fmla="*/ 3 h 26"/>
                <a:gd name="T8" fmla="*/ 25 w 26"/>
                <a:gd name="T9" fmla="*/ 5 h 26"/>
                <a:gd name="T10" fmla="*/ 25 w 26"/>
                <a:gd name="T11" fmla="*/ 6 h 26"/>
                <a:gd name="T12" fmla="*/ 18 w 26"/>
                <a:gd name="T13" fmla="*/ 6 h 26"/>
                <a:gd name="T14" fmla="*/ 19 w 26"/>
                <a:gd name="T15" fmla="*/ 7 h 26"/>
                <a:gd name="T16" fmla="*/ 18 w 26"/>
                <a:gd name="T17" fmla="*/ 7 h 26"/>
                <a:gd name="T18" fmla="*/ 23 w 26"/>
                <a:gd name="T19" fmla="*/ 13 h 26"/>
                <a:gd name="T20" fmla="*/ 25 w 26"/>
                <a:gd name="T21" fmla="*/ 12 h 26"/>
                <a:gd name="T22" fmla="*/ 25 w 26"/>
                <a:gd name="T23" fmla="*/ 13 h 26"/>
                <a:gd name="T24" fmla="*/ 24 w 26"/>
                <a:gd name="T25" fmla="*/ 14 h 26"/>
                <a:gd name="T26" fmla="*/ 23 w 26"/>
                <a:gd name="T27" fmla="*/ 15 h 26"/>
                <a:gd name="T28" fmla="*/ 13 w 26"/>
                <a:gd name="T29" fmla="*/ 12 h 26"/>
                <a:gd name="T30" fmla="*/ 11 w 26"/>
                <a:gd name="T31" fmla="*/ 14 h 26"/>
                <a:gd name="T32" fmla="*/ 11 w 26"/>
                <a:gd name="T33" fmla="*/ 15 h 26"/>
                <a:gd name="T34" fmla="*/ 11 w 26"/>
                <a:gd name="T35" fmla="*/ 15 h 26"/>
                <a:gd name="T36" fmla="*/ 10 w 26"/>
                <a:gd name="T37" fmla="*/ 20 h 26"/>
                <a:gd name="T38" fmla="*/ 7 w 26"/>
                <a:gd name="T39" fmla="*/ 24 h 26"/>
                <a:gd name="T40" fmla="*/ 2 w 26"/>
                <a:gd name="T41" fmla="*/ 26 h 26"/>
                <a:gd name="T42" fmla="*/ 1 w 26"/>
                <a:gd name="T43" fmla="*/ 26 h 26"/>
                <a:gd name="T44" fmla="*/ 1 w 26"/>
                <a:gd name="T45" fmla="*/ 26 h 26"/>
                <a:gd name="T46" fmla="*/ 5 w 26"/>
                <a:gd name="T47" fmla="*/ 24 h 26"/>
                <a:gd name="T48" fmla="*/ 8 w 26"/>
                <a:gd name="T49" fmla="*/ 19 h 26"/>
                <a:gd name="T50" fmla="*/ 8 w 26"/>
                <a:gd name="T51" fmla="*/ 16 h 26"/>
                <a:gd name="T52" fmla="*/ 1 w 26"/>
                <a:gd name="T53" fmla="*/ 16 h 26"/>
                <a:gd name="T54" fmla="*/ 0 w 26"/>
                <a:gd name="T55" fmla="*/ 16 h 26"/>
                <a:gd name="T56" fmla="*/ 0 w 26"/>
                <a:gd name="T57" fmla="*/ 15 h 26"/>
                <a:gd name="T58" fmla="*/ 5 w 26"/>
                <a:gd name="T59" fmla="*/ 14 h 26"/>
                <a:gd name="T60" fmla="*/ 10 w 26"/>
                <a:gd name="T61" fmla="*/ 8 h 26"/>
                <a:gd name="T62" fmla="*/ 9 w 26"/>
                <a:gd name="T63" fmla="*/ 6 h 26"/>
                <a:gd name="T64" fmla="*/ 13 w 26"/>
                <a:gd name="T65" fmla="*/ 10 h 26"/>
                <a:gd name="T66" fmla="*/ 16 w 26"/>
                <a:gd name="T67" fmla="*/ 6 h 26"/>
                <a:gd name="T68" fmla="*/ 11 w 26"/>
                <a:gd name="T69" fmla="*/ 1 h 26"/>
                <a:gd name="T70" fmla="*/ 11 w 26"/>
                <a:gd name="T71" fmla="*/ 0 h 26"/>
                <a:gd name="T72" fmla="*/ 14 w 26"/>
                <a:gd name="T73" fmla="*/ 2 h 26"/>
                <a:gd name="T74" fmla="*/ 15 w 26"/>
                <a:gd name="T75" fmla="*/ 3 h 26"/>
                <a:gd name="T76" fmla="*/ 13 w 26"/>
                <a:gd name="T77" fmla="*/ 5 h 26"/>
                <a:gd name="T78" fmla="*/ 12 w 26"/>
                <a:gd name="T79" fmla="*/ 4 h 26"/>
                <a:gd name="T80" fmla="*/ 12 w 26"/>
                <a:gd name="T81" fmla="*/ 2 h 26"/>
                <a:gd name="T82" fmla="*/ 11 w 26"/>
                <a:gd name="T83" fmla="*/ 1 h 26"/>
                <a:gd name="T84" fmla="*/ 20 w 26"/>
                <a:gd name="T85" fmla="*/ 24 h 26"/>
                <a:gd name="T86" fmla="*/ 19 w 26"/>
                <a:gd name="T87" fmla="*/ 26 h 26"/>
                <a:gd name="T88" fmla="*/ 18 w 26"/>
                <a:gd name="T89" fmla="*/ 26 h 26"/>
                <a:gd name="T90" fmla="*/ 18 w 26"/>
                <a:gd name="T91" fmla="*/ 24 h 26"/>
                <a:gd name="T92" fmla="*/ 17 w 26"/>
                <a:gd name="T93" fmla="*/ 15 h 26"/>
                <a:gd name="T94" fmla="*/ 20 w 26"/>
                <a:gd name="T95" fmla="*/ 15 h 26"/>
                <a:gd name="T96" fmla="*/ 20 w 26"/>
                <a:gd name="T9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6">
                  <a:moveTo>
                    <a:pt x="8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4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6" y="9"/>
                    <a:pt x="14" y="11"/>
                  </a:cubicBezTo>
                  <a:cubicBezTo>
                    <a:pt x="17" y="12"/>
                    <a:pt x="20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0" y="15"/>
                  </a:cubicBezTo>
                  <a:cubicBezTo>
                    <a:pt x="18" y="14"/>
                    <a:pt x="16" y="13"/>
                    <a:pt x="13" y="12"/>
                  </a:cubicBezTo>
                  <a:cubicBezTo>
                    <a:pt x="12" y="12"/>
                    <a:pt x="11" y="13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7"/>
                    <a:pt x="10" y="19"/>
                    <a:pt x="10" y="20"/>
                  </a:cubicBezTo>
                  <a:cubicBezTo>
                    <a:pt x="10" y="20"/>
                    <a:pt x="9" y="21"/>
                    <a:pt x="9" y="22"/>
                  </a:cubicBezTo>
                  <a:cubicBezTo>
                    <a:pt x="8" y="23"/>
                    <a:pt x="8" y="24"/>
                    <a:pt x="7" y="24"/>
                  </a:cubicBezTo>
                  <a:cubicBezTo>
                    <a:pt x="7" y="25"/>
                    <a:pt x="6" y="25"/>
                    <a:pt x="5" y="25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4" y="25"/>
                    <a:pt x="5" y="24"/>
                  </a:cubicBezTo>
                  <a:cubicBezTo>
                    <a:pt x="5" y="24"/>
                    <a:pt x="6" y="23"/>
                    <a:pt x="7" y="22"/>
                  </a:cubicBezTo>
                  <a:cubicBezTo>
                    <a:pt x="7" y="22"/>
                    <a:pt x="8" y="21"/>
                    <a:pt x="8" y="19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5"/>
                    <a:pt x="4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5" y="14"/>
                  </a:cubicBezTo>
                  <a:cubicBezTo>
                    <a:pt x="7" y="14"/>
                    <a:pt x="9" y="12"/>
                    <a:pt x="12" y="11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8"/>
                    <a:pt x="9" y="7"/>
                    <a:pt x="8" y="6"/>
                  </a:cubicBezTo>
                  <a:close/>
                  <a:moveTo>
                    <a:pt x="9" y="6"/>
                  </a:move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5" y="7"/>
                    <a:pt x="16" y="6"/>
                    <a:pt x="16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20" y="16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315"/>
            <p:cNvSpPr>
              <a:spLocks noEditPoints="1"/>
            </p:cNvSpPr>
            <p:nvPr/>
          </p:nvSpPr>
          <p:spPr bwMode="auto">
            <a:xfrm>
              <a:off x="5200" y="885"/>
              <a:ext cx="37" cy="35"/>
            </a:xfrm>
            <a:custGeom>
              <a:avLst/>
              <a:gdLst>
                <a:gd name="T0" fmla="*/ 18 w 26"/>
                <a:gd name="T1" fmla="*/ 10 h 25"/>
                <a:gd name="T2" fmla="*/ 19 w 26"/>
                <a:gd name="T3" fmla="*/ 10 h 25"/>
                <a:gd name="T4" fmla="*/ 20 w 26"/>
                <a:gd name="T5" fmla="*/ 11 h 25"/>
                <a:gd name="T6" fmla="*/ 18 w 26"/>
                <a:gd name="T7" fmla="*/ 12 h 25"/>
                <a:gd name="T8" fmla="*/ 11 w 26"/>
                <a:gd name="T9" fmla="*/ 12 h 25"/>
                <a:gd name="T10" fmla="*/ 11 w 26"/>
                <a:gd name="T11" fmla="*/ 11 h 25"/>
                <a:gd name="T12" fmla="*/ 2 w 26"/>
                <a:gd name="T13" fmla="*/ 13 h 25"/>
                <a:gd name="T14" fmla="*/ 1 w 26"/>
                <a:gd name="T15" fmla="*/ 17 h 25"/>
                <a:gd name="T16" fmla="*/ 0 w 26"/>
                <a:gd name="T17" fmla="*/ 17 h 25"/>
                <a:gd name="T18" fmla="*/ 0 w 26"/>
                <a:gd name="T19" fmla="*/ 14 h 25"/>
                <a:gd name="T20" fmla="*/ 0 w 26"/>
                <a:gd name="T21" fmla="*/ 1 h 25"/>
                <a:gd name="T22" fmla="*/ 2 w 26"/>
                <a:gd name="T23" fmla="*/ 2 h 25"/>
                <a:gd name="T24" fmla="*/ 5 w 26"/>
                <a:gd name="T25" fmla="*/ 2 h 25"/>
                <a:gd name="T26" fmla="*/ 5 w 26"/>
                <a:gd name="T27" fmla="*/ 2 h 25"/>
                <a:gd name="T28" fmla="*/ 7 w 26"/>
                <a:gd name="T29" fmla="*/ 3 h 25"/>
                <a:gd name="T30" fmla="*/ 7 w 26"/>
                <a:gd name="T31" fmla="*/ 3 h 25"/>
                <a:gd name="T32" fmla="*/ 6 w 26"/>
                <a:gd name="T33" fmla="*/ 13 h 25"/>
                <a:gd name="T34" fmla="*/ 5 w 26"/>
                <a:gd name="T35" fmla="*/ 15 h 25"/>
                <a:gd name="T36" fmla="*/ 4 w 26"/>
                <a:gd name="T37" fmla="*/ 13 h 25"/>
                <a:gd name="T38" fmla="*/ 4 w 26"/>
                <a:gd name="T39" fmla="*/ 13 h 25"/>
                <a:gd name="T40" fmla="*/ 2 w 26"/>
                <a:gd name="T41" fmla="*/ 3 h 25"/>
                <a:gd name="T42" fmla="*/ 4 w 26"/>
                <a:gd name="T43" fmla="*/ 13 h 25"/>
                <a:gd name="T44" fmla="*/ 11 w 26"/>
                <a:gd name="T45" fmla="*/ 25 h 25"/>
                <a:gd name="T46" fmla="*/ 10 w 26"/>
                <a:gd name="T47" fmla="*/ 25 h 25"/>
                <a:gd name="T48" fmla="*/ 10 w 26"/>
                <a:gd name="T49" fmla="*/ 23 h 25"/>
                <a:gd name="T50" fmla="*/ 10 w 26"/>
                <a:gd name="T51" fmla="*/ 15 h 25"/>
                <a:gd name="T52" fmla="*/ 10 w 26"/>
                <a:gd name="T53" fmla="*/ 15 h 25"/>
                <a:gd name="T54" fmla="*/ 19 w 26"/>
                <a:gd name="T55" fmla="*/ 15 h 25"/>
                <a:gd name="T56" fmla="*/ 20 w 26"/>
                <a:gd name="T57" fmla="*/ 15 h 25"/>
                <a:gd name="T58" fmla="*/ 21 w 26"/>
                <a:gd name="T59" fmla="*/ 15 h 25"/>
                <a:gd name="T60" fmla="*/ 21 w 26"/>
                <a:gd name="T61" fmla="*/ 16 h 25"/>
                <a:gd name="T62" fmla="*/ 21 w 26"/>
                <a:gd name="T63" fmla="*/ 17 h 25"/>
                <a:gd name="T64" fmla="*/ 21 w 26"/>
                <a:gd name="T65" fmla="*/ 24 h 25"/>
                <a:gd name="T66" fmla="*/ 19 w 26"/>
                <a:gd name="T67" fmla="*/ 24 h 25"/>
                <a:gd name="T68" fmla="*/ 11 w 26"/>
                <a:gd name="T69" fmla="*/ 23 h 25"/>
                <a:gd name="T70" fmla="*/ 19 w 26"/>
                <a:gd name="T71" fmla="*/ 16 h 25"/>
                <a:gd name="T72" fmla="*/ 11 w 26"/>
                <a:gd name="T73" fmla="*/ 22 h 25"/>
                <a:gd name="T74" fmla="*/ 15 w 26"/>
                <a:gd name="T75" fmla="*/ 1 h 25"/>
                <a:gd name="T76" fmla="*/ 11 w 26"/>
                <a:gd name="T77" fmla="*/ 9 h 25"/>
                <a:gd name="T78" fmla="*/ 7 w 26"/>
                <a:gd name="T79" fmla="*/ 13 h 25"/>
                <a:gd name="T80" fmla="*/ 7 w 26"/>
                <a:gd name="T81" fmla="*/ 14 h 25"/>
                <a:gd name="T82" fmla="*/ 7 w 26"/>
                <a:gd name="T83" fmla="*/ 14 h 25"/>
                <a:gd name="T84" fmla="*/ 8 w 26"/>
                <a:gd name="T85" fmla="*/ 12 h 25"/>
                <a:gd name="T86" fmla="*/ 12 w 26"/>
                <a:gd name="T87" fmla="*/ 4 h 25"/>
                <a:gd name="T88" fmla="*/ 14 w 26"/>
                <a:gd name="T89" fmla="*/ 0 h 25"/>
                <a:gd name="T90" fmla="*/ 14 w 26"/>
                <a:gd name="T91" fmla="*/ 0 h 25"/>
                <a:gd name="T92" fmla="*/ 17 w 26"/>
                <a:gd name="T93" fmla="*/ 0 h 25"/>
                <a:gd name="T94" fmla="*/ 16 w 26"/>
                <a:gd name="T95" fmla="*/ 1 h 25"/>
                <a:gd name="T96" fmla="*/ 19 w 26"/>
                <a:gd name="T97" fmla="*/ 6 h 25"/>
                <a:gd name="T98" fmla="*/ 25 w 26"/>
                <a:gd name="T99" fmla="*/ 10 h 25"/>
                <a:gd name="T100" fmla="*/ 26 w 26"/>
                <a:gd name="T101" fmla="*/ 11 h 25"/>
                <a:gd name="T102" fmla="*/ 25 w 26"/>
                <a:gd name="T103" fmla="*/ 11 h 25"/>
                <a:gd name="T104" fmla="*/ 23 w 26"/>
                <a:gd name="T105" fmla="*/ 12 h 25"/>
                <a:gd name="T106" fmla="*/ 18 w 26"/>
                <a:gd name="T10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5">
                  <a:moveTo>
                    <a:pt x="17" y="11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2" y="13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4" y="1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11" y="23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5"/>
                    <a:pt x="20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  <a:moveTo>
                    <a:pt x="19" y="22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15" y="1"/>
                  </a:move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9" y="12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1"/>
                    <a:pt x="10" y="9"/>
                  </a:cubicBezTo>
                  <a:cubicBezTo>
                    <a:pt x="11" y="8"/>
                    <a:pt x="12" y="6"/>
                    <a:pt x="12" y="4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8" y="5"/>
                    <a:pt x="19" y="6"/>
                  </a:cubicBezTo>
                  <a:cubicBezTo>
                    <a:pt x="20" y="8"/>
                    <a:pt x="22" y="9"/>
                    <a:pt x="23" y="9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20" y="10"/>
                    <a:pt x="19" y="9"/>
                    <a:pt x="18" y="7"/>
                  </a:cubicBezTo>
                  <a:cubicBezTo>
                    <a:pt x="17" y="5"/>
                    <a:pt x="16" y="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316"/>
            <p:cNvSpPr>
              <a:spLocks noEditPoints="1"/>
            </p:cNvSpPr>
            <p:nvPr/>
          </p:nvSpPr>
          <p:spPr bwMode="auto">
            <a:xfrm>
              <a:off x="5241" y="885"/>
              <a:ext cx="34" cy="35"/>
            </a:xfrm>
            <a:custGeom>
              <a:avLst/>
              <a:gdLst>
                <a:gd name="T0" fmla="*/ 5 w 24"/>
                <a:gd name="T1" fmla="*/ 7 h 25"/>
                <a:gd name="T2" fmla="*/ 3 w 24"/>
                <a:gd name="T3" fmla="*/ 10 h 25"/>
                <a:gd name="T4" fmla="*/ 2 w 24"/>
                <a:gd name="T5" fmla="*/ 12 h 25"/>
                <a:gd name="T6" fmla="*/ 1 w 24"/>
                <a:gd name="T7" fmla="*/ 12 h 25"/>
                <a:gd name="T8" fmla="*/ 1 w 24"/>
                <a:gd name="T9" fmla="*/ 12 h 25"/>
                <a:gd name="T10" fmla="*/ 2 w 24"/>
                <a:gd name="T11" fmla="*/ 11 h 25"/>
                <a:gd name="T12" fmla="*/ 6 w 24"/>
                <a:gd name="T13" fmla="*/ 3 h 25"/>
                <a:gd name="T14" fmla="*/ 7 w 24"/>
                <a:gd name="T15" fmla="*/ 0 h 25"/>
                <a:gd name="T16" fmla="*/ 8 w 24"/>
                <a:gd name="T17" fmla="*/ 0 h 25"/>
                <a:gd name="T18" fmla="*/ 10 w 24"/>
                <a:gd name="T19" fmla="*/ 1 h 25"/>
                <a:gd name="T20" fmla="*/ 9 w 24"/>
                <a:gd name="T21" fmla="*/ 2 h 25"/>
                <a:gd name="T22" fmla="*/ 6 w 24"/>
                <a:gd name="T23" fmla="*/ 6 h 25"/>
                <a:gd name="T24" fmla="*/ 21 w 24"/>
                <a:gd name="T25" fmla="*/ 5 h 25"/>
                <a:gd name="T26" fmla="*/ 22 w 24"/>
                <a:gd name="T27" fmla="*/ 5 h 25"/>
                <a:gd name="T28" fmla="*/ 24 w 24"/>
                <a:gd name="T29" fmla="*/ 7 h 25"/>
                <a:gd name="T30" fmla="*/ 24 w 24"/>
                <a:gd name="T31" fmla="*/ 8 h 25"/>
                <a:gd name="T32" fmla="*/ 23 w 24"/>
                <a:gd name="T33" fmla="*/ 8 h 25"/>
                <a:gd name="T34" fmla="*/ 19 w 24"/>
                <a:gd name="T35" fmla="*/ 10 h 25"/>
                <a:gd name="T36" fmla="*/ 19 w 24"/>
                <a:gd name="T37" fmla="*/ 10 h 25"/>
                <a:gd name="T38" fmla="*/ 20 w 24"/>
                <a:gd name="T39" fmla="*/ 9 h 25"/>
                <a:gd name="T40" fmla="*/ 20 w 24"/>
                <a:gd name="T41" fmla="*/ 7 h 25"/>
                <a:gd name="T42" fmla="*/ 5 w 24"/>
                <a:gd name="T43" fmla="*/ 18 h 25"/>
                <a:gd name="T44" fmla="*/ 0 w 24"/>
                <a:gd name="T45" fmla="*/ 23 h 25"/>
                <a:gd name="T46" fmla="*/ 0 w 24"/>
                <a:gd name="T47" fmla="*/ 23 h 25"/>
                <a:gd name="T48" fmla="*/ 0 w 24"/>
                <a:gd name="T49" fmla="*/ 22 h 25"/>
                <a:gd name="T50" fmla="*/ 3 w 24"/>
                <a:gd name="T51" fmla="*/ 18 h 25"/>
                <a:gd name="T52" fmla="*/ 7 w 24"/>
                <a:gd name="T53" fmla="*/ 12 h 25"/>
                <a:gd name="T54" fmla="*/ 8 w 24"/>
                <a:gd name="T55" fmla="*/ 12 h 25"/>
                <a:gd name="T56" fmla="*/ 9 w 24"/>
                <a:gd name="T57" fmla="*/ 13 h 25"/>
                <a:gd name="T58" fmla="*/ 8 w 24"/>
                <a:gd name="T59" fmla="*/ 13 h 25"/>
                <a:gd name="T60" fmla="*/ 16 w 24"/>
                <a:gd name="T61" fmla="*/ 13 h 25"/>
                <a:gd name="T62" fmla="*/ 17 w 24"/>
                <a:gd name="T63" fmla="*/ 13 h 25"/>
                <a:gd name="T64" fmla="*/ 21 w 24"/>
                <a:gd name="T65" fmla="*/ 15 h 25"/>
                <a:gd name="T66" fmla="*/ 24 w 24"/>
                <a:gd name="T67" fmla="*/ 20 h 25"/>
                <a:gd name="T68" fmla="*/ 24 w 24"/>
                <a:gd name="T69" fmla="*/ 22 h 25"/>
                <a:gd name="T70" fmla="*/ 22 w 24"/>
                <a:gd name="T71" fmla="*/ 22 h 25"/>
                <a:gd name="T72" fmla="*/ 21 w 24"/>
                <a:gd name="T73" fmla="*/ 19 h 25"/>
                <a:gd name="T74" fmla="*/ 16 w 24"/>
                <a:gd name="T75" fmla="*/ 13 h 25"/>
                <a:gd name="T76" fmla="*/ 14 w 24"/>
                <a:gd name="T77" fmla="*/ 23 h 25"/>
                <a:gd name="T78" fmla="*/ 12 w 24"/>
                <a:gd name="T79" fmla="*/ 25 h 25"/>
                <a:gd name="T80" fmla="*/ 11 w 24"/>
                <a:gd name="T81" fmla="*/ 25 h 25"/>
                <a:gd name="T82" fmla="*/ 9 w 24"/>
                <a:gd name="T83" fmla="*/ 24 h 25"/>
                <a:gd name="T84" fmla="*/ 8 w 24"/>
                <a:gd name="T85" fmla="*/ 23 h 25"/>
                <a:gd name="T86" fmla="*/ 10 w 24"/>
                <a:gd name="T87" fmla="*/ 23 h 25"/>
                <a:gd name="T88" fmla="*/ 12 w 24"/>
                <a:gd name="T89" fmla="*/ 9 h 25"/>
                <a:gd name="T90" fmla="*/ 12 w 24"/>
                <a:gd name="T91" fmla="*/ 7 h 25"/>
                <a:gd name="T92" fmla="*/ 15 w 24"/>
                <a:gd name="T93" fmla="*/ 8 h 25"/>
                <a:gd name="T94" fmla="*/ 14 w 24"/>
                <a:gd name="T9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25">
                  <a:moveTo>
                    <a:pt x="20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ubicBezTo>
                    <a:pt x="5" y="5"/>
                    <a:pt x="6" y="3"/>
                    <a:pt x="6" y="3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8" y="13"/>
                  </a:moveTo>
                  <a:cubicBezTo>
                    <a:pt x="7" y="15"/>
                    <a:pt x="6" y="17"/>
                    <a:pt x="5" y="18"/>
                  </a:cubicBezTo>
                  <a:cubicBezTo>
                    <a:pt x="4" y="20"/>
                    <a:pt x="2" y="21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2" y="20"/>
                    <a:pt x="3" y="18"/>
                  </a:cubicBezTo>
                  <a:cubicBezTo>
                    <a:pt x="5" y="16"/>
                    <a:pt x="5" y="15"/>
                    <a:pt x="6" y="14"/>
                  </a:cubicBezTo>
                  <a:cubicBezTo>
                    <a:pt x="6" y="13"/>
                    <a:pt x="6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9" y="14"/>
                    <a:pt x="21" y="15"/>
                  </a:cubicBezTo>
                  <a:cubicBezTo>
                    <a:pt x="22" y="16"/>
                    <a:pt x="23" y="17"/>
                    <a:pt x="24" y="18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2" y="21"/>
                    <a:pt x="21" y="20"/>
                    <a:pt x="21" y="19"/>
                  </a:cubicBezTo>
                  <a:cubicBezTo>
                    <a:pt x="21" y="17"/>
                    <a:pt x="19" y="16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14" y="9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317"/>
            <p:cNvSpPr>
              <a:spLocks noEditPoints="1"/>
            </p:cNvSpPr>
            <p:nvPr/>
          </p:nvSpPr>
          <p:spPr bwMode="auto">
            <a:xfrm>
              <a:off x="4704" y="759"/>
              <a:ext cx="35" cy="35"/>
            </a:xfrm>
            <a:custGeom>
              <a:avLst/>
              <a:gdLst>
                <a:gd name="T0" fmla="*/ 14 w 25"/>
                <a:gd name="T1" fmla="*/ 4 h 25"/>
                <a:gd name="T2" fmla="*/ 9 w 25"/>
                <a:gd name="T3" fmla="*/ 4 h 25"/>
                <a:gd name="T4" fmla="*/ 8 w 25"/>
                <a:gd name="T5" fmla="*/ 4 h 25"/>
                <a:gd name="T6" fmla="*/ 8 w 25"/>
                <a:gd name="T7" fmla="*/ 3 h 25"/>
                <a:gd name="T8" fmla="*/ 11 w 25"/>
                <a:gd name="T9" fmla="*/ 3 h 25"/>
                <a:gd name="T10" fmla="*/ 19 w 25"/>
                <a:gd name="T11" fmla="*/ 0 h 25"/>
                <a:gd name="T12" fmla="*/ 20 w 25"/>
                <a:gd name="T13" fmla="*/ 0 h 25"/>
                <a:gd name="T14" fmla="*/ 23 w 25"/>
                <a:gd name="T15" fmla="*/ 1 h 25"/>
                <a:gd name="T16" fmla="*/ 23 w 25"/>
                <a:gd name="T17" fmla="*/ 2 h 25"/>
                <a:gd name="T18" fmla="*/ 19 w 25"/>
                <a:gd name="T19" fmla="*/ 2 h 25"/>
                <a:gd name="T20" fmla="*/ 17 w 25"/>
                <a:gd name="T21" fmla="*/ 3 h 25"/>
                <a:gd name="T22" fmla="*/ 16 w 25"/>
                <a:gd name="T23" fmla="*/ 4 h 25"/>
                <a:gd name="T24" fmla="*/ 21 w 25"/>
                <a:gd name="T25" fmla="*/ 13 h 25"/>
                <a:gd name="T26" fmla="*/ 23 w 25"/>
                <a:gd name="T27" fmla="*/ 11 h 25"/>
                <a:gd name="T28" fmla="*/ 25 w 25"/>
                <a:gd name="T29" fmla="*/ 13 h 25"/>
                <a:gd name="T30" fmla="*/ 25 w 25"/>
                <a:gd name="T31" fmla="*/ 14 h 25"/>
                <a:gd name="T32" fmla="*/ 16 w 25"/>
                <a:gd name="T33" fmla="*/ 23 h 25"/>
                <a:gd name="T34" fmla="*/ 15 w 25"/>
                <a:gd name="T35" fmla="*/ 25 h 25"/>
                <a:gd name="T36" fmla="*/ 13 w 25"/>
                <a:gd name="T37" fmla="*/ 25 h 25"/>
                <a:gd name="T38" fmla="*/ 13 w 25"/>
                <a:gd name="T39" fmla="*/ 24 h 25"/>
                <a:gd name="T40" fmla="*/ 10 w 25"/>
                <a:gd name="T41" fmla="*/ 23 h 25"/>
                <a:gd name="T42" fmla="*/ 10 w 25"/>
                <a:gd name="T43" fmla="*/ 23 h 25"/>
                <a:gd name="T44" fmla="*/ 13 w 25"/>
                <a:gd name="T45" fmla="*/ 23 h 25"/>
                <a:gd name="T46" fmla="*/ 14 w 25"/>
                <a:gd name="T47" fmla="*/ 22 h 25"/>
                <a:gd name="T48" fmla="*/ 7 w 25"/>
                <a:gd name="T49" fmla="*/ 14 h 25"/>
                <a:gd name="T50" fmla="*/ 7 w 25"/>
                <a:gd name="T51" fmla="*/ 13 h 25"/>
                <a:gd name="T52" fmla="*/ 1 w 25"/>
                <a:gd name="T53" fmla="*/ 15 h 25"/>
                <a:gd name="T54" fmla="*/ 1 w 25"/>
                <a:gd name="T55" fmla="*/ 18 h 25"/>
                <a:gd name="T56" fmla="*/ 0 w 25"/>
                <a:gd name="T57" fmla="*/ 18 h 25"/>
                <a:gd name="T58" fmla="*/ 0 w 25"/>
                <a:gd name="T59" fmla="*/ 15 h 25"/>
                <a:gd name="T60" fmla="*/ 0 w 25"/>
                <a:gd name="T61" fmla="*/ 2 h 25"/>
                <a:gd name="T62" fmla="*/ 0 w 25"/>
                <a:gd name="T63" fmla="*/ 2 h 25"/>
                <a:gd name="T64" fmla="*/ 4 w 25"/>
                <a:gd name="T65" fmla="*/ 3 h 25"/>
                <a:gd name="T66" fmla="*/ 5 w 25"/>
                <a:gd name="T67" fmla="*/ 2 h 25"/>
                <a:gd name="T68" fmla="*/ 6 w 25"/>
                <a:gd name="T69" fmla="*/ 3 h 25"/>
                <a:gd name="T70" fmla="*/ 7 w 25"/>
                <a:gd name="T71" fmla="*/ 3 h 25"/>
                <a:gd name="T72" fmla="*/ 6 w 25"/>
                <a:gd name="T73" fmla="*/ 4 h 25"/>
                <a:gd name="T74" fmla="*/ 6 w 25"/>
                <a:gd name="T75" fmla="*/ 16 h 25"/>
                <a:gd name="T76" fmla="*/ 4 w 25"/>
                <a:gd name="T77" fmla="*/ 16 h 25"/>
                <a:gd name="T78" fmla="*/ 1 w 25"/>
                <a:gd name="T79" fmla="*/ 15 h 25"/>
                <a:gd name="T80" fmla="*/ 4 w 25"/>
                <a:gd name="T81" fmla="*/ 4 h 25"/>
                <a:gd name="T82" fmla="*/ 1 w 25"/>
                <a:gd name="T83" fmla="*/ 14 h 25"/>
                <a:gd name="T84" fmla="*/ 8 w 25"/>
                <a:gd name="T85" fmla="*/ 7 h 25"/>
                <a:gd name="T86" fmla="*/ 9 w 25"/>
                <a:gd name="T87" fmla="*/ 7 h 25"/>
                <a:gd name="T88" fmla="*/ 11 w 25"/>
                <a:gd name="T89" fmla="*/ 8 h 25"/>
                <a:gd name="T90" fmla="*/ 12 w 25"/>
                <a:gd name="T91" fmla="*/ 11 h 25"/>
                <a:gd name="T92" fmla="*/ 10 w 25"/>
                <a:gd name="T93" fmla="*/ 11 h 25"/>
                <a:gd name="T94" fmla="*/ 10 w 25"/>
                <a:gd name="T95" fmla="*/ 9 h 25"/>
                <a:gd name="T96" fmla="*/ 9 w 25"/>
                <a:gd name="T97" fmla="*/ 7 h 25"/>
                <a:gd name="T98" fmla="*/ 22 w 25"/>
                <a:gd name="T99" fmla="*/ 8 h 25"/>
                <a:gd name="T100" fmla="*/ 18 w 25"/>
                <a:gd name="T101" fmla="*/ 12 h 25"/>
                <a:gd name="T102" fmla="*/ 17 w 25"/>
                <a:gd name="T103" fmla="*/ 12 h 25"/>
                <a:gd name="T104" fmla="*/ 17 w 25"/>
                <a:gd name="T105" fmla="*/ 12 h 25"/>
                <a:gd name="T106" fmla="*/ 18 w 25"/>
                <a:gd name="T107" fmla="*/ 11 h 25"/>
                <a:gd name="T108" fmla="*/ 20 w 25"/>
                <a:gd name="T109" fmla="*/ 7 h 25"/>
                <a:gd name="T110" fmla="*/ 21 w 25"/>
                <a:gd name="T111" fmla="*/ 6 h 25"/>
                <a:gd name="T112" fmla="*/ 23 w 25"/>
                <a:gd name="T113" fmla="*/ 7 h 25"/>
                <a:gd name="T114" fmla="*/ 23 w 25"/>
                <a:gd name="T11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5">
                  <a:moveTo>
                    <a:pt x="14" y="1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1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2" y="3"/>
                    <a:pt x="13" y="2"/>
                    <a:pt x="15" y="2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19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4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4"/>
                    <a:pt x="12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" y="15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4" y="1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1" y="12"/>
                    <a:pt x="11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22" y="8"/>
                  </a:moveTo>
                  <a:cubicBezTo>
                    <a:pt x="21" y="9"/>
                    <a:pt x="20" y="10"/>
                    <a:pt x="19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9"/>
                    <a:pt x="19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318"/>
            <p:cNvSpPr>
              <a:spLocks noEditPoints="1"/>
            </p:cNvSpPr>
            <p:nvPr/>
          </p:nvSpPr>
          <p:spPr bwMode="auto">
            <a:xfrm>
              <a:off x="4742" y="759"/>
              <a:ext cx="37" cy="35"/>
            </a:xfrm>
            <a:custGeom>
              <a:avLst/>
              <a:gdLst>
                <a:gd name="T0" fmla="*/ 6 w 26"/>
                <a:gd name="T1" fmla="*/ 8 h 25"/>
                <a:gd name="T2" fmla="*/ 6 w 26"/>
                <a:gd name="T3" fmla="*/ 8 h 25"/>
                <a:gd name="T4" fmla="*/ 5 w 26"/>
                <a:gd name="T5" fmla="*/ 9 h 25"/>
                <a:gd name="T6" fmla="*/ 5 w 26"/>
                <a:gd name="T7" fmla="*/ 24 h 25"/>
                <a:gd name="T8" fmla="*/ 4 w 26"/>
                <a:gd name="T9" fmla="*/ 25 h 25"/>
                <a:gd name="T10" fmla="*/ 3 w 26"/>
                <a:gd name="T11" fmla="*/ 22 h 25"/>
                <a:gd name="T12" fmla="*/ 2 w 26"/>
                <a:gd name="T13" fmla="*/ 11 h 25"/>
                <a:gd name="T14" fmla="*/ 0 w 26"/>
                <a:gd name="T15" fmla="*/ 13 h 25"/>
                <a:gd name="T16" fmla="*/ 1 w 26"/>
                <a:gd name="T17" fmla="*/ 12 h 25"/>
                <a:gd name="T18" fmla="*/ 3 w 26"/>
                <a:gd name="T19" fmla="*/ 7 h 25"/>
                <a:gd name="T20" fmla="*/ 5 w 26"/>
                <a:gd name="T21" fmla="*/ 1 h 25"/>
                <a:gd name="T22" fmla="*/ 6 w 26"/>
                <a:gd name="T23" fmla="*/ 0 h 25"/>
                <a:gd name="T24" fmla="*/ 8 w 26"/>
                <a:gd name="T25" fmla="*/ 1 h 25"/>
                <a:gd name="T26" fmla="*/ 8 w 26"/>
                <a:gd name="T27" fmla="*/ 2 h 25"/>
                <a:gd name="T28" fmla="*/ 7 w 26"/>
                <a:gd name="T29" fmla="*/ 3 h 25"/>
                <a:gd name="T30" fmla="*/ 5 w 26"/>
                <a:gd name="T31" fmla="*/ 6 h 25"/>
                <a:gd name="T32" fmla="*/ 16 w 26"/>
                <a:gd name="T33" fmla="*/ 3 h 25"/>
                <a:gd name="T34" fmla="*/ 10 w 26"/>
                <a:gd name="T35" fmla="*/ 10 h 25"/>
                <a:gd name="T36" fmla="*/ 7 w 26"/>
                <a:gd name="T37" fmla="*/ 13 h 25"/>
                <a:gd name="T38" fmla="*/ 6 w 26"/>
                <a:gd name="T39" fmla="*/ 13 h 25"/>
                <a:gd name="T40" fmla="*/ 6 w 26"/>
                <a:gd name="T41" fmla="*/ 13 h 25"/>
                <a:gd name="T42" fmla="*/ 7 w 26"/>
                <a:gd name="T43" fmla="*/ 12 h 25"/>
                <a:gd name="T44" fmla="*/ 14 w 26"/>
                <a:gd name="T45" fmla="*/ 1 h 25"/>
                <a:gd name="T46" fmla="*/ 14 w 26"/>
                <a:gd name="T47" fmla="*/ 0 h 25"/>
                <a:gd name="T48" fmla="*/ 17 w 26"/>
                <a:gd name="T49" fmla="*/ 1 h 25"/>
                <a:gd name="T50" fmla="*/ 17 w 26"/>
                <a:gd name="T51" fmla="*/ 2 h 25"/>
                <a:gd name="T52" fmla="*/ 16 w 26"/>
                <a:gd name="T53" fmla="*/ 2 h 25"/>
                <a:gd name="T54" fmla="*/ 25 w 26"/>
                <a:gd name="T55" fmla="*/ 10 h 25"/>
                <a:gd name="T56" fmla="*/ 26 w 26"/>
                <a:gd name="T57" fmla="*/ 10 h 25"/>
                <a:gd name="T58" fmla="*/ 25 w 26"/>
                <a:gd name="T59" fmla="*/ 10 h 25"/>
                <a:gd name="T60" fmla="*/ 24 w 26"/>
                <a:gd name="T61" fmla="*/ 11 h 25"/>
                <a:gd name="T62" fmla="*/ 23 w 26"/>
                <a:gd name="T63" fmla="*/ 12 h 25"/>
                <a:gd name="T64" fmla="*/ 20 w 26"/>
                <a:gd name="T65" fmla="*/ 10 h 25"/>
                <a:gd name="T66" fmla="*/ 16 w 26"/>
                <a:gd name="T67" fmla="*/ 3 h 25"/>
                <a:gd name="T68" fmla="*/ 19 w 26"/>
                <a:gd name="T69" fmla="*/ 13 h 25"/>
                <a:gd name="T70" fmla="*/ 20 w 26"/>
                <a:gd name="T71" fmla="*/ 13 h 25"/>
                <a:gd name="T72" fmla="*/ 22 w 26"/>
                <a:gd name="T73" fmla="*/ 15 h 25"/>
                <a:gd name="T74" fmla="*/ 22 w 26"/>
                <a:gd name="T75" fmla="*/ 15 h 25"/>
                <a:gd name="T76" fmla="*/ 18 w 26"/>
                <a:gd name="T77" fmla="*/ 16 h 25"/>
                <a:gd name="T78" fmla="*/ 14 w 26"/>
                <a:gd name="T79" fmla="*/ 22 h 25"/>
                <a:gd name="T80" fmla="*/ 18 w 26"/>
                <a:gd name="T81" fmla="*/ 23 h 25"/>
                <a:gd name="T82" fmla="*/ 23 w 26"/>
                <a:gd name="T83" fmla="*/ 22 h 25"/>
                <a:gd name="T84" fmla="*/ 24 w 26"/>
                <a:gd name="T85" fmla="*/ 19 h 25"/>
                <a:gd name="T86" fmla="*/ 24 w 26"/>
                <a:gd name="T87" fmla="*/ 19 h 25"/>
                <a:gd name="T88" fmla="*/ 24 w 26"/>
                <a:gd name="T89" fmla="*/ 21 h 25"/>
                <a:gd name="T90" fmla="*/ 24 w 26"/>
                <a:gd name="T91" fmla="*/ 22 h 25"/>
                <a:gd name="T92" fmla="*/ 25 w 26"/>
                <a:gd name="T93" fmla="*/ 23 h 25"/>
                <a:gd name="T94" fmla="*/ 25 w 26"/>
                <a:gd name="T95" fmla="*/ 23 h 25"/>
                <a:gd name="T96" fmla="*/ 18 w 26"/>
                <a:gd name="T97" fmla="*/ 25 h 25"/>
                <a:gd name="T98" fmla="*/ 12 w 26"/>
                <a:gd name="T99" fmla="*/ 23 h 25"/>
                <a:gd name="T100" fmla="*/ 12 w 26"/>
                <a:gd name="T101" fmla="*/ 13 h 25"/>
                <a:gd name="T102" fmla="*/ 12 w 26"/>
                <a:gd name="T103" fmla="*/ 11 h 25"/>
                <a:gd name="T104" fmla="*/ 14 w 26"/>
                <a:gd name="T105" fmla="*/ 11 h 25"/>
                <a:gd name="T106" fmla="*/ 14 w 26"/>
                <a:gd name="T107" fmla="*/ 12 h 25"/>
                <a:gd name="T108" fmla="*/ 14 w 26"/>
                <a:gd name="T10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5">
                  <a:moveTo>
                    <a:pt x="5" y="7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3" y="8"/>
                    <a:pt x="3" y="7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6" y="3"/>
                  </a:moveTo>
                  <a:cubicBezTo>
                    <a:pt x="15" y="5"/>
                    <a:pt x="14" y="6"/>
                    <a:pt x="13" y="7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0"/>
                    <a:pt x="10" y="8"/>
                    <a:pt x="12" y="6"/>
                  </a:cubicBezTo>
                  <a:cubicBezTo>
                    <a:pt x="13" y="4"/>
                    <a:pt x="14" y="2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4"/>
                    <a:pt x="18" y="6"/>
                    <a:pt x="20" y="7"/>
                  </a:cubicBezTo>
                  <a:cubicBezTo>
                    <a:pt x="22" y="8"/>
                    <a:pt x="23" y="9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1"/>
                    <a:pt x="20" y="10"/>
                  </a:cubicBezTo>
                  <a:cubicBezTo>
                    <a:pt x="19" y="9"/>
                    <a:pt x="19" y="8"/>
                    <a:pt x="18" y="7"/>
                  </a:cubicBezTo>
                  <a:cubicBezTo>
                    <a:pt x="17" y="6"/>
                    <a:pt x="16" y="4"/>
                    <a:pt x="16" y="3"/>
                  </a:cubicBezTo>
                  <a:close/>
                  <a:moveTo>
                    <a:pt x="14" y="17"/>
                  </a:moveTo>
                  <a:cubicBezTo>
                    <a:pt x="16" y="16"/>
                    <a:pt x="18" y="14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8" y="16"/>
                  </a:cubicBezTo>
                  <a:cubicBezTo>
                    <a:pt x="17" y="17"/>
                    <a:pt x="16" y="17"/>
                    <a:pt x="14" y="1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3"/>
                    <a:pt x="15" y="23"/>
                    <a:pt x="18" y="23"/>
                  </a:cubicBezTo>
                  <a:cubicBezTo>
                    <a:pt x="20" y="23"/>
                    <a:pt x="21" y="23"/>
                    <a:pt x="22" y="23"/>
                  </a:cubicBezTo>
                  <a:cubicBezTo>
                    <a:pt x="22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2" y="25"/>
                    <a:pt x="20" y="25"/>
                    <a:pt x="18" y="25"/>
                  </a:cubicBezTo>
                  <a:cubicBezTo>
                    <a:pt x="15" y="25"/>
                    <a:pt x="13" y="25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7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319"/>
            <p:cNvSpPr>
              <a:spLocks noEditPoints="1"/>
            </p:cNvSpPr>
            <p:nvPr/>
          </p:nvSpPr>
          <p:spPr bwMode="auto">
            <a:xfrm>
              <a:off x="4784" y="759"/>
              <a:ext cx="33" cy="34"/>
            </a:xfrm>
            <a:custGeom>
              <a:avLst/>
              <a:gdLst>
                <a:gd name="T0" fmla="*/ 6 w 23"/>
                <a:gd name="T1" fmla="*/ 2 h 24"/>
                <a:gd name="T2" fmla="*/ 5 w 23"/>
                <a:gd name="T3" fmla="*/ 18 h 24"/>
                <a:gd name="T4" fmla="*/ 4 w 23"/>
                <a:gd name="T5" fmla="*/ 19 h 24"/>
                <a:gd name="T6" fmla="*/ 4 w 23"/>
                <a:gd name="T7" fmla="*/ 15 h 24"/>
                <a:gd name="T8" fmla="*/ 4 w 23"/>
                <a:gd name="T9" fmla="*/ 0 h 24"/>
                <a:gd name="T10" fmla="*/ 4 w 23"/>
                <a:gd name="T11" fmla="*/ 0 h 24"/>
                <a:gd name="T12" fmla="*/ 13 w 23"/>
                <a:gd name="T13" fmla="*/ 1 h 24"/>
                <a:gd name="T14" fmla="*/ 18 w 23"/>
                <a:gd name="T15" fmla="*/ 0 h 24"/>
                <a:gd name="T16" fmla="*/ 19 w 23"/>
                <a:gd name="T17" fmla="*/ 0 h 24"/>
                <a:gd name="T18" fmla="*/ 20 w 23"/>
                <a:gd name="T19" fmla="*/ 1 h 24"/>
                <a:gd name="T20" fmla="*/ 20 w 23"/>
                <a:gd name="T21" fmla="*/ 2 h 24"/>
                <a:gd name="T22" fmla="*/ 20 w 23"/>
                <a:gd name="T23" fmla="*/ 13 h 24"/>
                <a:gd name="T24" fmla="*/ 19 w 23"/>
                <a:gd name="T25" fmla="*/ 17 h 24"/>
                <a:gd name="T26" fmla="*/ 18 w 23"/>
                <a:gd name="T27" fmla="*/ 2 h 24"/>
                <a:gd name="T28" fmla="*/ 12 w 23"/>
                <a:gd name="T29" fmla="*/ 9 h 24"/>
                <a:gd name="T30" fmla="*/ 12 w 23"/>
                <a:gd name="T31" fmla="*/ 14 h 24"/>
                <a:gd name="T32" fmla="*/ 10 w 23"/>
                <a:gd name="T33" fmla="*/ 20 h 24"/>
                <a:gd name="T34" fmla="*/ 2 w 23"/>
                <a:gd name="T35" fmla="*/ 24 h 24"/>
                <a:gd name="T36" fmla="*/ 0 w 23"/>
                <a:gd name="T37" fmla="*/ 24 h 24"/>
                <a:gd name="T38" fmla="*/ 0 w 23"/>
                <a:gd name="T39" fmla="*/ 24 h 24"/>
                <a:gd name="T40" fmla="*/ 8 w 23"/>
                <a:gd name="T41" fmla="*/ 20 h 24"/>
                <a:gd name="T42" fmla="*/ 10 w 23"/>
                <a:gd name="T43" fmla="*/ 12 h 24"/>
                <a:gd name="T44" fmla="*/ 10 w 23"/>
                <a:gd name="T45" fmla="*/ 8 h 24"/>
                <a:gd name="T46" fmla="*/ 10 w 23"/>
                <a:gd name="T47" fmla="*/ 5 h 24"/>
                <a:gd name="T48" fmla="*/ 11 w 23"/>
                <a:gd name="T49" fmla="*/ 5 h 24"/>
                <a:gd name="T50" fmla="*/ 13 w 23"/>
                <a:gd name="T51" fmla="*/ 6 h 24"/>
                <a:gd name="T52" fmla="*/ 13 w 23"/>
                <a:gd name="T53" fmla="*/ 6 h 24"/>
                <a:gd name="T54" fmla="*/ 12 w 23"/>
                <a:gd name="T55" fmla="*/ 17 h 24"/>
                <a:gd name="T56" fmla="*/ 12 w 23"/>
                <a:gd name="T57" fmla="*/ 17 h 24"/>
                <a:gd name="T58" fmla="*/ 21 w 23"/>
                <a:gd name="T59" fmla="*/ 20 h 24"/>
                <a:gd name="T60" fmla="*/ 23 w 23"/>
                <a:gd name="T61" fmla="*/ 23 h 24"/>
                <a:gd name="T62" fmla="*/ 22 w 23"/>
                <a:gd name="T63" fmla="*/ 24 h 24"/>
                <a:gd name="T64" fmla="*/ 21 w 23"/>
                <a:gd name="T65" fmla="*/ 24 h 24"/>
                <a:gd name="T66" fmla="*/ 14 w 23"/>
                <a:gd name="T6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8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3" y="6"/>
                  </a:moveTo>
                  <a:cubicBezTo>
                    <a:pt x="13" y="7"/>
                    <a:pt x="12" y="8"/>
                    <a:pt x="12" y="9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1" y="17"/>
                    <a:pt x="11" y="19"/>
                    <a:pt x="10" y="20"/>
                  </a:cubicBezTo>
                  <a:cubicBezTo>
                    <a:pt x="9" y="21"/>
                    <a:pt x="7" y="22"/>
                    <a:pt x="6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  <a:moveTo>
                    <a:pt x="13" y="18"/>
                  </a:move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4" y="17"/>
                    <a:pt x="17" y="18"/>
                  </a:cubicBezTo>
                  <a:cubicBezTo>
                    <a:pt x="19" y="19"/>
                    <a:pt x="21" y="19"/>
                    <a:pt x="21" y="20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20" y="23"/>
                    <a:pt x="19" y="21"/>
                  </a:cubicBezTo>
                  <a:cubicBezTo>
                    <a:pt x="18" y="20"/>
                    <a:pt x="16" y="19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320"/>
            <p:cNvSpPr>
              <a:spLocks noEditPoints="1"/>
            </p:cNvSpPr>
            <p:nvPr/>
          </p:nvSpPr>
          <p:spPr bwMode="auto">
            <a:xfrm>
              <a:off x="4822" y="759"/>
              <a:ext cx="36" cy="35"/>
            </a:xfrm>
            <a:custGeom>
              <a:avLst/>
              <a:gdLst>
                <a:gd name="T0" fmla="*/ 6 w 25"/>
                <a:gd name="T1" fmla="*/ 7 h 25"/>
                <a:gd name="T2" fmla="*/ 4 w 25"/>
                <a:gd name="T3" fmla="*/ 10 h 25"/>
                <a:gd name="T4" fmla="*/ 2 w 25"/>
                <a:gd name="T5" fmla="*/ 12 h 25"/>
                <a:gd name="T6" fmla="*/ 2 w 25"/>
                <a:gd name="T7" fmla="*/ 12 h 25"/>
                <a:gd name="T8" fmla="*/ 2 w 25"/>
                <a:gd name="T9" fmla="*/ 12 h 25"/>
                <a:gd name="T10" fmla="*/ 2 w 25"/>
                <a:gd name="T11" fmla="*/ 11 h 25"/>
                <a:gd name="T12" fmla="*/ 7 w 25"/>
                <a:gd name="T13" fmla="*/ 2 h 25"/>
                <a:gd name="T14" fmla="*/ 7 w 25"/>
                <a:gd name="T15" fmla="*/ 0 h 25"/>
                <a:gd name="T16" fmla="*/ 8 w 25"/>
                <a:gd name="T17" fmla="*/ 0 h 25"/>
                <a:gd name="T18" fmla="*/ 10 w 25"/>
                <a:gd name="T19" fmla="*/ 1 h 25"/>
                <a:gd name="T20" fmla="*/ 9 w 25"/>
                <a:gd name="T21" fmla="*/ 1 h 25"/>
                <a:gd name="T22" fmla="*/ 6 w 25"/>
                <a:gd name="T23" fmla="*/ 6 h 25"/>
                <a:gd name="T24" fmla="*/ 21 w 25"/>
                <a:gd name="T25" fmla="*/ 5 h 25"/>
                <a:gd name="T26" fmla="*/ 23 w 25"/>
                <a:gd name="T27" fmla="*/ 5 h 25"/>
                <a:gd name="T28" fmla="*/ 24 w 25"/>
                <a:gd name="T29" fmla="*/ 7 h 25"/>
                <a:gd name="T30" fmla="*/ 24 w 25"/>
                <a:gd name="T31" fmla="*/ 8 h 25"/>
                <a:gd name="T32" fmla="*/ 23 w 25"/>
                <a:gd name="T33" fmla="*/ 8 h 25"/>
                <a:gd name="T34" fmla="*/ 20 w 25"/>
                <a:gd name="T35" fmla="*/ 10 h 25"/>
                <a:gd name="T36" fmla="*/ 20 w 25"/>
                <a:gd name="T37" fmla="*/ 10 h 25"/>
                <a:gd name="T38" fmla="*/ 20 w 25"/>
                <a:gd name="T39" fmla="*/ 9 h 25"/>
                <a:gd name="T40" fmla="*/ 21 w 25"/>
                <a:gd name="T41" fmla="*/ 7 h 25"/>
                <a:gd name="T42" fmla="*/ 5 w 25"/>
                <a:gd name="T43" fmla="*/ 18 h 25"/>
                <a:gd name="T44" fmla="*/ 1 w 25"/>
                <a:gd name="T45" fmla="*/ 22 h 25"/>
                <a:gd name="T46" fmla="*/ 0 w 25"/>
                <a:gd name="T47" fmla="*/ 23 h 25"/>
                <a:gd name="T48" fmla="*/ 0 w 25"/>
                <a:gd name="T49" fmla="*/ 22 h 25"/>
                <a:gd name="T50" fmla="*/ 4 w 25"/>
                <a:gd name="T51" fmla="*/ 18 h 25"/>
                <a:gd name="T52" fmla="*/ 7 w 25"/>
                <a:gd name="T53" fmla="*/ 12 h 25"/>
                <a:gd name="T54" fmla="*/ 8 w 25"/>
                <a:gd name="T55" fmla="*/ 11 h 25"/>
                <a:gd name="T56" fmla="*/ 10 w 25"/>
                <a:gd name="T57" fmla="*/ 13 h 25"/>
                <a:gd name="T58" fmla="*/ 9 w 25"/>
                <a:gd name="T59" fmla="*/ 13 h 25"/>
                <a:gd name="T60" fmla="*/ 17 w 25"/>
                <a:gd name="T61" fmla="*/ 13 h 25"/>
                <a:gd name="T62" fmla="*/ 17 w 25"/>
                <a:gd name="T63" fmla="*/ 13 h 25"/>
                <a:gd name="T64" fmla="*/ 21 w 25"/>
                <a:gd name="T65" fmla="*/ 15 h 25"/>
                <a:gd name="T66" fmla="*/ 25 w 25"/>
                <a:gd name="T67" fmla="*/ 20 h 25"/>
                <a:gd name="T68" fmla="*/ 24 w 25"/>
                <a:gd name="T69" fmla="*/ 22 h 25"/>
                <a:gd name="T70" fmla="*/ 23 w 25"/>
                <a:gd name="T71" fmla="*/ 22 h 25"/>
                <a:gd name="T72" fmla="*/ 22 w 25"/>
                <a:gd name="T73" fmla="*/ 19 h 25"/>
                <a:gd name="T74" fmla="*/ 17 w 25"/>
                <a:gd name="T75" fmla="*/ 13 h 25"/>
                <a:gd name="T76" fmla="*/ 14 w 25"/>
                <a:gd name="T77" fmla="*/ 23 h 25"/>
                <a:gd name="T78" fmla="*/ 13 w 25"/>
                <a:gd name="T79" fmla="*/ 25 h 25"/>
                <a:gd name="T80" fmla="*/ 12 w 25"/>
                <a:gd name="T81" fmla="*/ 25 h 25"/>
                <a:gd name="T82" fmla="*/ 10 w 25"/>
                <a:gd name="T83" fmla="*/ 24 h 25"/>
                <a:gd name="T84" fmla="*/ 8 w 25"/>
                <a:gd name="T85" fmla="*/ 23 h 25"/>
                <a:gd name="T86" fmla="*/ 11 w 25"/>
                <a:gd name="T87" fmla="*/ 23 h 25"/>
                <a:gd name="T88" fmla="*/ 12 w 25"/>
                <a:gd name="T89" fmla="*/ 9 h 25"/>
                <a:gd name="T90" fmla="*/ 13 w 25"/>
                <a:gd name="T91" fmla="*/ 7 h 25"/>
                <a:gd name="T92" fmla="*/ 15 w 25"/>
                <a:gd name="T93" fmla="*/ 8 h 25"/>
                <a:gd name="T94" fmla="*/ 14 w 25"/>
                <a:gd name="T9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25">
                  <a:moveTo>
                    <a:pt x="21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9" y="13"/>
                  </a:moveTo>
                  <a:cubicBezTo>
                    <a:pt x="8" y="15"/>
                    <a:pt x="7" y="17"/>
                    <a:pt x="5" y="18"/>
                  </a:cubicBezTo>
                  <a:cubicBezTo>
                    <a:pt x="4" y="20"/>
                    <a:pt x="3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19"/>
                    <a:pt x="4" y="18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4" y="21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19"/>
                  </a:cubicBezTo>
                  <a:cubicBezTo>
                    <a:pt x="21" y="17"/>
                    <a:pt x="20" y="15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4" y="9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321"/>
            <p:cNvSpPr>
              <a:spLocks noEditPoints="1"/>
            </p:cNvSpPr>
            <p:nvPr/>
          </p:nvSpPr>
          <p:spPr bwMode="auto">
            <a:xfrm>
              <a:off x="5605" y="871"/>
              <a:ext cx="37" cy="35"/>
            </a:xfrm>
            <a:custGeom>
              <a:avLst/>
              <a:gdLst>
                <a:gd name="T0" fmla="*/ 14 w 26"/>
                <a:gd name="T1" fmla="*/ 17 h 25"/>
                <a:gd name="T2" fmla="*/ 8 w 26"/>
                <a:gd name="T3" fmla="*/ 17 h 25"/>
                <a:gd name="T4" fmla="*/ 14 w 26"/>
                <a:gd name="T5" fmla="*/ 17 h 25"/>
                <a:gd name="T6" fmla="*/ 14 w 26"/>
                <a:gd name="T7" fmla="*/ 12 h 25"/>
                <a:gd name="T8" fmla="*/ 17 w 26"/>
                <a:gd name="T9" fmla="*/ 12 h 25"/>
                <a:gd name="T10" fmla="*/ 17 w 26"/>
                <a:gd name="T11" fmla="*/ 12 h 25"/>
                <a:gd name="T12" fmla="*/ 16 w 26"/>
                <a:gd name="T13" fmla="*/ 13 h 25"/>
                <a:gd name="T14" fmla="*/ 20 w 26"/>
                <a:gd name="T15" fmla="*/ 17 h 25"/>
                <a:gd name="T16" fmla="*/ 21 w 26"/>
                <a:gd name="T17" fmla="*/ 15 h 25"/>
                <a:gd name="T18" fmla="*/ 23 w 26"/>
                <a:gd name="T19" fmla="*/ 16 h 25"/>
                <a:gd name="T20" fmla="*/ 23 w 26"/>
                <a:gd name="T21" fmla="*/ 17 h 25"/>
                <a:gd name="T22" fmla="*/ 16 w 26"/>
                <a:gd name="T23" fmla="*/ 17 h 25"/>
                <a:gd name="T24" fmla="*/ 22 w 26"/>
                <a:gd name="T25" fmla="*/ 23 h 25"/>
                <a:gd name="T26" fmla="*/ 24 w 26"/>
                <a:gd name="T27" fmla="*/ 21 h 25"/>
                <a:gd name="T28" fmla="*/ 25 w 26"/>
                <a:gd name="T29" fmla="*/ 22 h 25"/>
                <a:gd name="T30" fmla="*/ 26 w 26"/>
                <a:gd name="T31" fmla="*/ 23 h 25"/>
                <a:gd name="T32" fmla="*/ 6 w 26"/>
                <a:gd name="T33" fmla="*/ 23 h 25"/>
                <a:gd name="T34" fmla="*/ 6 w 26"/>
                <a:gd name="T35" fmla="*/ 23 h 25"/>
                <a:gd name="T36" fmla="*/ 15 w 26"/>
                <a:gd name="T37" fmla="*/ 5 h 25"/>
                <a:gd name="T38" fmla="*/ 14 w 26"/>
                <a:gd name="T39" fmla="*/ 0 h 25"/>
                <a:gd name="T40" fmla="*/ 17 w 26"/>
                <a:gd name="T41" fmla="*/ 0 h 25"/>
                <a:gd name="T42" fmla="*/ 17 w 26"/>
                <a:gd name="T43" fmla="*/ 1 h 25"/>
                <a:gd name="T44" fmla="*/ 16 w 26"/>
                <a:gd name="T45" fmla="*/ 1 h 25"/>
                <a:gd name="T46" fmla="*/ 20 w 26"/>
                <a:gd name="T47" fmla="*/ 5 h 25"/>
                <a:gd name="T48" fmla="*/ 21 w 26"/>
                <a:gd name="T49" fmla="*/ 3 h 25"/>
                <a:gd name="T50" fmla="*/ 23 w 26"/>
                <a:gd name="T51" fmla="*/ 5 h 25"/>
                <a:gd name="T52" fmla="*/ 23 w 26"/>
                <a:gd name="T53" fmla="*/ 5 h 25"/>
                <a:gd name="T54" fmla="*/ 16 w 26"/>
                <a:gd name="T55" fmla="*/ 5 h 25"/>
                <a:gd name="T56" fmla="*/ 21 w 26"/>
                <a:gd name="T57" fmla="*/ 11 h 25"/>
                <a:gd name="T58" fmla="*/ 23 w 26"/>
                <a:gd name="T59" fmla="*/ 9 h 25"/>
                <a:gd name="T60" fmla="*/ 25 w 26"/>
                <a:gd name="T61" fmla="*/ 10 h 25"/>
                <a:gd name="T62" fmla="*/ 25 w 26"/>
                <a:gd name="T63" fmla="*/ 11 h 25"/>
                <a:gd name="T64" fmla="*/ 7 w 26"/>
                <a:gd name="T65" fmla="*/ 11 h 25"/>
                <a:gd name="T66" fmla="*/ 7 w 26"/>
                <a:gd name="T67" fmla="*/ 11 h 25"/>
                <a:gd name="T68" fmla="*/ 15 w 26"/>
                <a:gd name="T69" fmla="*/ 5 h 25"/>
                <a:gd name="T70" fmla="*/ 8 w 26"/>
                <a:gd name="T71" fmla="*/ 5 h 25"/>
                <a:gd name="T72" fmla="*/ 15 w 26"/>
                <a:gd name="T73" fmla="*/ 5 h 25"/>
                <a:gd name="T74" fmla="*/ 5 w 26"/>
                <a:gd name="T75" fmla="*/ 7 h 25"/>
                <a:gd name="T76" fmla="*/ 6 w 26"/>
                <a:gd name="T77" fmla="*/ 8 h 25"/>
                <a:gd name="T78" fmla="*/ 6 w 26"/>
                <a:gd name="T79" fmla="*/ 8 h 25"/>
                <a:gd name="T80" fmla="*/ 5 w 26"/>
                <a:gd name="T81" fmla="*/ 22 h 25"/>
                <a:gd name="T82" fmla="*/ 4 w 26"/>
                <a:gd name="T83" fmla="*/ 25 h 25"/>
                <a:gd name="T84" fmla="*/ 3 w 26"/>
                <a:gd name="T85" fmla="*/ 24 h 25"/>
                <a:gd name="T86" fmla="*/ 3 w 26"/>
                <a:gd name="T87" fmla="*/ 9 h 25"/>
                <a:gd name="T88" fmla="*/ 1 w 26"/>
                <a:gd name="T89" fmla="*/ 12 h 25"/>
                <a:gd name="T90" fmla="*/ 0 w 26"/>
                <a:gd name="T91" fmla="*/ 13 h 25"/>
                <a:gd name="T92" fmla="*/ 0 w 26"/>
                <a:gd name="T93" fmla="*/ 12 h 25"/>
                <a:gd name="T94" fmla="*/ 1 w 26"/>
                <a:gd name="T95" fmla="*/ 11 h 25"/>
                <a:gd name="T96" fmla="*/ 5 w 26"/>
                <a:gd name="T97" fmla="*/ 3 h 25"/>
                <a:gd name="T98" fmla="*/ 6 w 26"/>
                <a:gd name="T99" fmla="*/ 0 h 25"/>
                <a:gd name="T100" fmla="*/ 6 w 26"/>
                <a:gd name="T101" fmla="*/ 0 h 25"/>
                <a:gd name="T102" fmla="*/ 9 w 26"/>
                <a:gd name="T103" fmla="*/ 1 h 25"/>
                <a:gd name="T104" fmla="*/ 8 w 26"/>
                <a:gd name="T105" fmla="*/ 2 h 25"/>
                <a:gd name="T106" fmla="*/ 5 w 26"/>
                <a:gd name="T10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5">
                  <a:moveTo>
                    <a:pt x="14" y="23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5" y="5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4"/>
                    <a:pt x="3" y="2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9"/>
                    <a:pt x="3" y="7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322"/>
            <p:cNvSpPr>
              <a:spLocks/>
            </p:cNvSpPr>
            <p:nvPr/>
          </p:nvSpPr>
          <p:spPr bwMode="auto">
            <a:xfrm>
              <a:off x="5645" y="871"/>
              <a:ext cx="37" cy="35"/>
            </a:xfrm>
            <a:custGeom>
              <a:avLst/>
              <a:gdLst>
                <a:gd name="T0" fmla="*/ 12 w 26"/>
                <a:gd name="T1" fmla="*/ 7 h 25"/>
                <a:gd name="T2" fmla="*/ 12 w 26"/>
                <a:gd name="T3" fmla="*/ 2 h 25"/>
                <a:gd name="T4" fmla="*/ 12 w 26"/>
                <a:gd name="T5" fmla="*/ 0 h 25"/>
                <a:gd name="T6" fmla="*/ 12 w 26"/>
                <a:gd name="T7" fmla="*/ 0 h 25"/>
                <a:gd name="T8" fmla="*/ 12 w 26"/>
                <a:gd name="T9" fmla="*/ 0 h 25"/>
                <a:gd name="T10" fmla="*/ 12 w 26"/>
                <a:gd name="T11" fmla="*/ 0 h 25"/>
                <a:gd name="T12" fmla="*/ 14 w 26"/>
                <a:gd name="T13" fmla="*/ 0 h 25"/>
                <a:gd name="T14" fmla="*/ 14 w 26"/>
                <a:gd name="T15" fmla="*/ 0 h 25"/>
                <a:gd name="T16" fmla="*/ 14 w 26"/>
                <a:gd name="T17" fmla="*/ 1 h 25"/>
                <a:gd name="T18" fmla="*/ 14 w 26"/>
                <a:gd name="T19" fmla="*/ 1 h 25"/>
                <a:gd name="T20" fmla="*/ 14 w 26"/>
                <a:gd name="T21" fmla="*/ 1 h 25"/>
                <a:gd name="T22" fmla="*/ 13 w 26"/>
                <a:gd name="T23" fmla="*/ 2 h 25"/>
                <a:gd name="T24" fmla="*/ 13 w 26"/>
                <a:gd name="T25" fmla="*/ 7 h 25"/>
                <a:gd name="T26" fmla="*/ 21 w 26"/>
                <a:gd name="T27" fmla="*/ 7 h 25"/>
                <a:gd name="T28" fmla="*/ 22 w 26"/>
                <a:gd name="T29" fmla="*/ 6 h 25"/>
                <a:gd name="T30" fmla="*/ 23 w 26"/>
                <a:gd name="T31" fmla="*/ 6 h 25"/>
                <a:gd name="T32" fmla="*/ 23 w 26"/>
                <a:gd name="T33" fmla="*/ 6 h 25"/>
                <a:gd name="T34" fmla="*/ 25 w 26"/>
                <a:gd name="T35" fmla="*/ 8 h 25"/>
                <a:gd name="T36" fmla="*/ 25 w 26"/>
                <a:gd name="T37" fmla="*/ 8 h 25"/>
                <a:gd name="T38" fmla="*/ 25 w 26"/>
                <a:gd name="T39" fmla="*/ 8 h 25"/>
                <a:gd name="T40" fmla="*/ 23 w 26"/>
                <a:gd name="T41" fmla="*/ 8 h 25"/>
                <a:gd name="T42" fmla="*/ 15 w 26"/>
                <a:gd name="T43" fmla="*/ 8 h 25"/>
                <a:gd name="T44" fmla="*/ 15 w 26"/>
                <a:gd name="T45" fmla="*/ 10 h 25"/>
                <a:gd name="T46" fmla="*/ 17 w 26"/>
                <a:gd name="T47" fmla="*/ 13 h 25"/>
                <a:gd name="T48" fmla="*/ 21 w 26"/>
                <a:gd name="T49" fmla="*/ 17 h 25"/>
                <a:gd name="T50" fmla="*/ 25 w 26"/>
                <a:gd name="T51" fmla="*/ 19 h 25"/>
                <a:gd name="T52" fmla="*/ 26 w 26"/>
                <a:gd name="T53" fmla="*/ 19 h 25"/>
                <a:gd name="T54" fmla="*/ 26 w 26"/>
                <a:gd name="T55" fmla="*/ 19 h 25"/>
                <a:gd name="T56" fmla="*/ 26 w 26"/>
                <a:gd name="T57" fmla="*/ 19 h 25"/>
                <a:gd name="T58" fmla="*/ 25 w 26"/>
                <a:gd name="T59" fmla="*/ 20 h 25"/>
                <a:gd name="T60" fmla="*/ 24 w 26"/>
                <a:gd name="T61" fmla="*/ 20 h 25"/>
                <a:gd name="T62" fmla="*/ 24 w 26"/>
                <a:gd name="T63" fmla="*/ 21 h 25"/>
                <a:gd name="T64" fmla="*/ 23 w 26"/>
                <a:gd name="T65" fmla="*/ 21 h 25"/>
                <a:gd name="T66" fmla="*/ 22 w 26"/>
                <a:gd name="T67" fmla="*/ 21 h 25"/>
                <a:gd name="T68" fmla="*/ 19 w 26"/>
                <a:gd name="T69" fmla="*/ 18 h 25"/>
                <a:gd name="T70" fmla="*/ 16 w 26"/>
                <a:gd name="T71" fmla="*/ 14 h 25"/>
                <a:gd name="T72" fmla="*/ 15 w 26"/>
                <a:gd name="T73" fmla="*/ 11 h 25"/>
                <a:gd name="T74" fmla="*/ 14 w 26"/>
                <a:gd name="T75" fmla="*/ 8 h 25"/>
                <a:gd name="T76" fmla="*/ 14 w 26"/>
                <a:gd name="T77" fmla="*/ 8 h 25"/>
                <a:gd name="T78" fmla="*/ 13 w 26"/>
                <a:gd name="T79" fmla="*/ 8 h 25"/>
                <a:gd name="T80" fmla="*/ 13 w 26"/>
                <a:gd name="T81" fmla="*/ 22 h 25"/>
                <a:gd name="T82" fmla="*/ 14 w 26"/>
                <a:gd name="T83" fmla="*/ 24 h 25"/>
                <a:gd name="T84" fmla="*/ 12 w 26"/>
                <a:gd name="T85" fmla="*/ 25 h 25"/>
                <a:gd name="T86" fmla="*/ 12 w 26"/>
                <a:gd name="T87" fmla="*/ 25 h 25"/>
                <a:gd name="T88" fmla="*/ 12 w 26"/>
                <a:gd name="T89" fmla="*/ 24 h 25"/>
                <a:gd name="T90" fmla="*/ 12 w 26"/>
                <a:gd name="T91" fmla="*/ 22 h 25"/>
                <a:gd name="T92" fmla="*/ 12 w 26"/>
                <a:gd name="T93" fmla="*/ 11 h 25"/>
                <a:gd name="T94" fmla="*/ 6 w 26"/>
                <a:gd name="T95" fmla="*/ 18 h 25"/>
                <a:gd name="T96" fmla="*/ 2 w 26"/>
                <a:gd name="T97" fmla="*/ 22 h 25"/>
                <a:gd name="T98" fmla="*/ 1 w 26"/>
                <a:gd name="T99" fmla="*/ 22 h 25"/>
                <a:gd name="T100" fmla="*/ 0 w 26"/>
                <a:gd name="T101" fmla="*/ 22 h 25"/>
                <a:gd name="T102" fmla="*/ 0 w 26"/>
                <a:gd name="T103" fmla="*/ 22 h 25"/>
                <a:gd name="T104" fmla="*/ 0 w 26"/>
                <a:gd name="T105" fmla="*/ 22 h 25"/>
                <a:gd name="T106" fmla="*/ 0 w 26"/>
                <a:gd name="T107" fmla="*/ 22 h 25"/>
                <a:gd name="T108" fmla="*/ 0 w 26"/>
                <a:gd name="T109" fmla="*/ 22 h 25"/>
                <a:gd name="T110" fmla="*/ 1 w 26"/>
                <a:gd name="T111" fmla="*/ 22 h 25"/>
                <a:gd name="T112" fmla="*/ 2 w 26"/>
                <a:gd name="T113" fmla="*/ 21 h 25"/>
                <a:gd name="T114" fmla="*/ 6 w 26"/>
                <a:gd name="T115" fmla="*/ 16 h 25"/>
                <a:gd name="T116" fmla="*/ 11 w 26"/>
                <a:gd name="T117" fmla="*/ 8 h 25"/>
                <a:gd name="T118" fmla="*/ 1 w 26"/>
                <a:gd name="T119" fmla="*/ 8 h 25"/>
                <a:gd name="T120" fmla="*/ 0 w 26"/>
                <a:gd name="T121" fmla="*/ 8 h 25"/>
                <a:gd name="T122" fmla="*/ 1 w 26"/>
                <a:gd name="T123" fmla="*/ 7 h 25"/>
                <a:gd name="T124" fmla="*/ 12 w 26"/>
                <a:gd name="T12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5">
                  <a:moveTo>
                    <a:pt x="12" y="7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6" y="11"/>
                    <a:pt x="16" y="12"/>
                    <a:pt x="17" y="13"/>
                  </a:cubicBezTo>
                  <a:cubicBezTo>
                    <a:pt x="18" y="15"/>
                    <a:pt x="19" y="16"/>
                    <a:pt x="21" y="17"/>
                  </a:cubicBezTo>
                  <a:cubicBezTo>
                    <a:pt x="22" y="18"/>
                    <a:pt x="24" y="18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4" y="20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22" y="20"/>
                    <a:pt x="21" y="20"/>
                    <a:pt x="19" y="18"/>
                  </a:cubicBezTo>
                  <a:cubicBezTo>
                    <a:pt x="18" y="17"/>
                    <a:pt x="17" y="16"/>
                    <a:pt x="16" y="14"/>
                  </a:cubicBezTo>
                  <a:cubicBezTo>
                    <a:pt x="16" y="13"/>
                    <a:pt x="15" y="12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4"/>
                    <a:pt x="8" y="16"/>
                    <a:pt x="6" y="18"/>
                  </a:cubicBezTo>
                  <a:cubicBezTo>
                    <a:pt x="5" y="19"/>
                    <a:pt x="3" y="21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4" y="19"/>
                    <a:pt x="6" y="16"/>
                  </a:cubicBezTo>
                  <a:cubicBezTo>
                    <a:pt x="8" y="14"/>
                    <a:pt x="10" y="11"/>
                    <a:pt x="1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323"/>
            <p:cNvSpPr>
              <a:spLocks noEditPoints="1"/>
            </p:cNvSpPr>
            <p:nvPr/>
          </p:nvSpPr>
          <p:spPr bwMode="auto">
            <a:xfrm>
              <a:off x="5685" y="871"/>
              <a:ext cx="36" cy="35"/>
            </a:xfrm>
            <a:custGeom>
              <a:avLst/>
              <a:gdLst>
                <a:gd name="T0" fmla="*/ 4 w 26"/>
                <a:gd name="T1" fmla="*/ 0 h 25"/>
                <a:gd name="T2" fmla="*/ 6 w 26"/>
                <a:gd name="T3" fmla="*/ 0 h 25"/>
                <a:gd name="T4" fmla="*/ 6 w 26"/>
                <a:gd name="T5" fmla="*/ 1 h 25"/>
                <a:gd name="T6" fmla="*/ 10 w 26"/>
                <a:gd name="T7" fmla="*/ 1 h 25"/>
                <a:gd name="T8" fmla="*/ 12 w 26"/>
                <a:gd name="T9" fmla="*/ 0 h 25"/>
                <a:gd name="T10" fmla="*/ 12 w 26"/>
                <a:gd name="T11" fmla="*/ 2 h 25"/>
                <a:gd name="T12" fmla="*/ 13 w 26"/>
                <a:gd name="T13" fmla="*/ 4 h 25"/>
                <a:gd name="T14" fmla="*/ 15 w 26"/>
                <a:gd name="T15" fmla="*/ 5 h 25"/>
                <a:gd name="T16" fmla="*/ 12 w 26"/>
                <a:gd name="T17" fmla="*/ 5 h 25"/>
                <a:gd name="T18" fmla="*/ 13 w 26"/>
                <a:gd name="T19" fmla="*/ 15 h 25"/>
                <a:gd name="T20" fmla="*/ 15 w 26"/>
                <a:gd name="T21" fmla="*/ 15 h 25"/>
                <a:gd name="T22" fmla="*/ 13 w 26"/>
                <a:gd name="T23" fmla="*/ 16 h 25"/>
                <a:gd name="T24" fmla="*/ 0 w 26"/>
                <a:gd name="T25" fmla="*/ 15 h 25"/>
                <a:gd name="T26" fmla="*/ 1 w 26"/>
                <a:gd name="T27" fmla="*/ 5 h 25"/>
                <a:gd name="T28" fmla="*/ 4 w 26"/>
                <a:gd name="T29" fmla="*/ 4 h 25"/>
                <a:gd name="T30" fmla="*/ 6 w 26"/>
                <a:gd name="T31" fmla="*/ 12 h 25"/>
                <a:gd name="T32" fmla="*/ 10 w 26"/>
                <a:gd name="T33" fmla="*/ 12 h 25"/>
                <a:gd name="T34" fmla="*/ 6 w 26"/>
                <a:gd name="T35" fmla="*/ 12 h 25"/>
                <a:gd name="T36" fmla="*/ 10 w 26"/>
                <a:gd name="T37" fmla="*/ 5 h 25"/>
                <a:gd name="T38" fmla="*/ 10 w 26"/>
                <a:gd name="T39" fmla="*/ 8 h 25"/>
                <a:gd name="T40" fmla="*/ 24 w 26"/>
                <a:gd name="T41" fmla="*/ 8 h 25"/>
                <a:gd name="T42" fmla="*/ 26 w 26"/>
                <a:gd name="T43" fmla="*/ 10 h 25"/>
                <a:gd name="T44" fmla="*/ 23 w 26"/>
                <a:gd name="T45" fmla="*/ 10 h 25"/>
                <a:gd name="T46" fmla="*/ 22 w 26"/>
                <a:gd name="T47" fmla="*/ 25 h 25"/>
                <a:gd name="T48" fmla="*/ 21 w 26"/>
                <a:gd name="T49" fmla="*/ 23 h 25"/>
                <a:gd name="T50" fmla="*/ 18 w 26"/>
                <a:gd name="T51" fmla="*/ 10 h 25"/>
                <a:gd name="T52" fmla="*/ 18 w 26"/>
                <a:gd name="T53" fmla="*/ 17 h 25"/>
                <a:gd name="T54" fmla="*/ 13 w 26"/>
                <a:gd name="T55" fmla="*/ 24 h 25"/>
                <a:gd name="T56" fmla="*/ 10 w 26"/>
                <a:gd name="T57" fmla="*/ 25 h 25"/>
                <a:gd name="T58" fmla="*/ 10 w 26"/>
                <a:gd name="T59" fmla="*/ 24 h 25"/>
                <a:gd name="T60" fmla="*/ 15 w 26"/>
                <a:gd name="T61" fmla="*/ 20 h 25"/>
                <a:gd name="T62" fmla="*/ 16 w 26"/>
                <a:gd name="T63" fmla="*/ 14 h 25"/>
                <a:gd name="T64" fmla="*/ 16 w 26"/>
                <a:gd name="T65" fmla="*/ 6 h 25"/>
                <a:gd name="T66" fmla="*/ 16 w 26"/>
                <a:gd name="T67" fmla="*/ 2 h 25"/>
                <a:gd name="T68" fmla="*/ 22 w 26"/>
                <a:gd name="T69" fmla="*/ 1 h 25"/>
                <a:gd name="T70" fmla="*/ 24 w 26"/>
                <a:gd name="T71" fmla="*/ 0 h 25"/>
                <a:gd name="T72" fmla="*/ 25 w 26"/>
                <a:gd name="T73" fmla="*/ 2 h 25"/>
                <a:gd name="T74" fmla="*/ 18 w 26"/>
                <a:gd name="T75" fmla="*/ 4 h 25"/>
                <a:gd name="T76" fmla="*/ 18 w 26"/>
                <a:gd name="T77" fmla="*/ 9 h 25"/>
                <a:gd name="T78" fmla="*/ 1 w 26"/>
                <a:gd name="T79" fmla="*/ 24 h 25"/>
                <a:gd name="T80" fmla="*/ 0 w 26"/>
                <a:gd name="T81" fmla="*/ 24 h 25"/>
                <a:gd name="T82" fmla="*/ 2 w 26"/>
                <a:gd name="T83" fmla="*/ 22 h 25"/>
                <a:gd name="T84" fmla="*/ 5 w 26"/>
                <a:gd name="T85" fmla="*/ 17 h 25"/>
                <a:gd name="T86" fmla="*/ 8 w 26"/>
                <a:gd name="T87" fmla="*/ 19 h 25"/>
                <a:gd name="T88" fmla="*/ 10 w 26"/>
                <a:gd name="T89" fmla="*/ 18 h 25"/>
                <a:gd name="T90" fmla="*/ 13 w 26"/>
                <a:gd name="T91" fmla="*/ 20 h 25"/>
                <a:gd name="T92" fmla="*/ 12 w 26"/>
                <a:gd name="T93" fmla="*/ 22 h 25"/>
                <a:gd name="T94" fmla="*/ 11 w 26"/>
                <a:gd name="T95" fmla="*/ 20 h 25"/>
                <a:gd name="T96" fmla="*/ 9 w 26"/>
                <a:gd name="T9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5">
                  <a:moveTo>
                    <a:pt x="4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10" y="15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12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0" y="8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23" y="9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6" y="21"/>
                    <a:pt x="15" y="22"/>
                    <a:pt x="14" y="22"/>
                  </a:cubicBezTo>
                  <a:cubicBezTo>
                    <a:pt x="14" y="23"/>
                    <a:pt x="13" y="24"/>
                    <a:pt x="13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4" y="21"/>
                    <a:pt x="15" y="20"/>
                  </a:cubicBezTo>
                  <a:cubicBezTo>
                    <a:pt x="15" y="19"/>
                    <a:pt x="16" y="18"/>
                    <a:pt x="16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0" y="2"/>
                    <a:pt x="21" y="2"/>
                    <a:pt x="22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2" y="3"/>
                    <a:pt x="20" y="3"/>
                    <a:pt x="18" y="4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6" y="19"/>
                  </a:moveTo>
                  <a:cubicBezTo>
                    <a:pt x="4" y="22"/>
                    <a:pt x="2" y="23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10" y="18"/>
                  </a:moveTo>
                  <a:cubicBezTo>
                    <a:pt x="10" y="18"/>
                    <a:pt x="11" y="18"/>
                    <a:pt x="12" y="18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7"/>
                    <a:pt x="1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324"/>
            <p:cNvSpPr>
              <a:spLocks noEditPoints="1"/>
            </p:cNvSpPr>
            <p:nvPr/>
          </p:nvSpPr>
          <p:spPr bwMode="auto">
            <a:xfrm>
              <a:off x="5458" y="1117"/>
              <a:ext cx="35" cy="37"/>
            </a:xfrm>
            <a:custGeom>
              <a:avLst/>
              <a:gdLst>
                <a:gd name="T0" fmla="*/ 6 w 25"/>
                <a:gd name="T1" fmla="*/ 2 h 26"/>
                <a:gd name="T2" fmla="*/ 6 w 25"/>
                <a:gd name="T3" fmla="*/ 0 h 26"/>
                <a:gd name="T4" fmla="*/ 8 w 25"/>
                <a:gd name="T5" fmla="*/ 1 h 26"/>
                <a:gd name="T6" fmla="*/ 8 w 25"/>
                <a:gd name="T7" fmla="*/ 2 h 26"/>
                <a:gd name="T8" fmla="*/ 8 w 25"/>
                <a:gd name="T9" fmla="*/ 8 h 26"/>
                <a:gd name="T10" fmla="*/ 10 w 25"/>
                <a:gd name="T11" fmla="*/ 7 h 26"/>
                <a:gd name="T12" fmla="*/ 11 w 25"/>
                <a:gd name="T13" fmla="*/ 7 h 26"/>
                <a:gd name="T14" fmla="*/ 12 w 25"/>
                <a:gd name="T15" fmla="*/ 9 h 26"/>
                <a:gd name="T16" fmla="*/ 8 w 25"/>
                <a:gd name="T17" fmla="*/ 9 h 26"/>
                <a:gd name="T18" fmla="*/ 12 w 25"/>
                <a:gd name="T19" fmla="*/ 13 h 26"/>
                <a:gd name="T20" fmla="*/ 12 w 25"/>
                <a:gd name="T21" fmla="*/ 14 h 26"/>
                <a:gd name="T22" fmla="*/ 8 w 25"/>
                <a:gd name="T23" fmla="*/ 16 h 26"/>
                <a:gd name="T24" fmla="*/ 8 w 25"/>
                <a:gd name="T25" fmla="*/ 25 h 26"/>
                <a:gd name="T26" fmla="*/ 6 w 25"/>
                <a:gd name="T27" fmla="*/ 26 h 26"/>
                <a:gd name="T28" fmla="*/ 6 w 25"/>
                <a:gd name="T29" fmla="*/ 23 h 26"/>
                <a:gd name="T30" fmla="*/ 2 w 25"/>
                <a:gd name="T31" fmla="*/ 19 h 26"/>
                <a:gd name="T32" fmla="*/ 1 w 25"/>
                <a:gd name="T33" fmla="*/ 20 h 26"/>
                <a:gd name="T34" fmla="*/ 0 w 25"/>
                <a:gd name="T35" fmla="*/ 18 h 26"/>
                <a:gd name="T36" fmla="*/ 0 w 25"/>
                <a:gd name="T37" fmla="*/ 18 h 26"/>
                <a:gd name="T38" fmla="*/ 3 w 25"/>
                <a:gd name="T39" fmla="*/ 17 h 26"/>
                <a:gd name="T40" fmla="*/ 6 w 25"/>
                <a:gd name="T41" fmla="*/ 9 h 26"/>
                <a:gd name="T42" fmla="*/ 3 w 25"/>
                <a:gd name="T43" fmla="*/ 10 h 26"/>
                <a:gd name="T44" fmla="*/ 1 w 25"/>
                <a:gd name="T45" fmla="*/ 13 h 26"/>
                <a:gd name="T46" fmla="*/ 0 w 25"/>
                <a:gd name="T47" fmla="*/ 14 h 26"/>
                <a:gd name="T48" fmla="*/ 0 w 25"/>
                <a:gd name="T49" fmla="*/ 14 h 26"/>
                <a:gd name="T50" fmla="*/ 0 w 25"/>
                <a:gd name="T51" fmla="*/ 14 h 26"/>
                <a:gd name="T52" fmla="*/ 0 w 25"/>
                <a:gd name="T53" fmla="*/ 14 h 26"/>
                <a:gd name="T54" fmla="*/ 1 w 25"/>
                <a:gd name="T55" fmla="*/ 9 h 26"/>
                <a:gd name="T56" fmla="*/ 2 w 25"/>
                <a:gd name="T57" fmla="*/ 3 h 26"/>
                <a:gd name="T58" fmla="*/ 4 w 25"/>
                <a:gd name="T59" fmla="*/ 4 h 26"/>
                <a:gd name="T60" fmla="*/ 5 w 25"/>
                <a:gd name="T61" fmla="*/ 5 h 26"/>
                <a:gd name="T62" fmla="*/ 3 w 25"/>
                <a:gd name="T63" fmla="*/ 8 h 26"/>
                <a:gd name="T64" fmla="*/ 16 w 25"/>
                <a:gd name="T65" fmla="*/ 23 h 26"/>
                <a:gd name="T66" fmla="*/ 11 w 25"/>
                <a:gd name="T67" fmla="*/ 11 h 26"/>
                <a:gd name="T68" fmla="*/ 11 w 25"/>
                <a:gd name="T69" fmla="*/ 10 h 26"/>
                <a:gd name="T70" fmla="*/ 16 w 25"/>
                <a:gd name="T71" fmla="*/ 3 h 26"/>
                <a:gd name="T72" fmla="*/ 16 w 25"/>
                <a:gd name="T73" fmla="*/ 0 h 26"/>
                <a:gd name="T74" fmla="*/ 18 w 25"/>
                <a:gd name="T75" fmla="*/ 1 h 26"/>
                <a:gd name="T76" fmla="*/ 18 w 25"/>
                <a:gd name="T77" fmla="*/ 2 h 26"/>
                <a:gd name="T78" fmla="*/ 18 w 25"/>
                <a:gd name="T79" fmla="*/ 10 h 26"/>
                <a:gd name="T80" fmla="*/ 22 w 25"/>
                <a:gd name="T81" fmla="*/ 9 h 26"/>
                <a:gd name="T82" fmla="*/ 23 w 25"/>
                <a:gd name="T83" fmla="*/ 9 h 26"/>
                <a:gd name="T84" fmla="*/ 25 w 25"/>
                <a:gd name="T85" fmla="*/ 11 h 26"/>
                <a:gd name="T86" fmla="*/ 22 w 25"/>
                <a:gd name="T87" fmla="*/ 11 h 26"/>
                <a:gd name="T88" fmla="*/ 18 w 25"/>
                <a:gd name="T89" fmla="*/ 11 h 26"/>
                <a:gd name="T90" fmla="*/ 22 w 25"/>
                <a:gd name="T91" fmla="*/ 23 h 26"/>
                <a:gd name="T92" fmla="*/ 23 w 25"/>
                <a:gd name="T93" fmla="*/ 21 h 26"/>
                <a:gd name="T94" fmla="*/ 25 w 25"/>
                <a:gd name="T95" fmla="*/ 23 h 26"/>
                <a:gd name="T96" fmla="*/ 25 w 25"/>
                <a:gd name="T97" fmla="*/ 24 h 26"/>
                <a:gd name="T98" fmla="*/ 24 w 25"/>
                <a:gd name="T99" fmla="*/ 24 h 26"/>
                <a:gd name="T100" fmla="*/ 9 w 25"/>
                <a:gd name="T101" fmla="*/ 23 h 26"/>
                <a:gd name="T102" fmla="*/ 16 w 25"/>
                <a:gd name="T103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6">
                  <a:moveTo>
                    <a:pt x="6" y="8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6"/>
                    <a:pt x="6" y="16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1"/>
                    <a:pt x="1" y="9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6" y="23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325"/>
            <p:cNvSpPr>
              <a:spLocks noEditPoints="1"/>
            </p:cNvSpPr>
            <p:nvPr/>
          </p:nvSpPr>
          <p:spPr bwMode="auto">
            <a:xfrm>
              <a:off x="5498" y="1119"/>
              <a:ext cx="35" cy="34"/>
            </a:xfrm>
            <a:custGeom>
              <a:avLst/>
              <a:gdLst>
                <a:gd name="T0" fmla="*/ 11 w 25"/>
                <a:gd name="T1" fmla="*/ 4 h 24"/>
                <a:gd name="T2" fmla="*/ 11 w 25"/>
                <a:gd name="T3" fmla="*/ 4 h 24"/>
                <a:gd name="T4" fmla="*/ 11 w 25"/>
                <a:gd name="T5" fmla="*/ 4 h 24"/>
                <a:gd name="T6" fmla="*/ 14 w 25"/>
                <a:gd name="T7" fmla="*/ 7 h 24"/>
                <a:gd name="T8" fmla="*/ 13 w 25"/>
                <a:gd name="T9" fmla="*/ 9 h 24"/>
                <a:gd name="T10" fmla="*/ 12 w 25"/>
                <a:gd name="T11" fmla="*/ 8 h 24"/>
                <a:gd name="T12" fmla="*/ 12 w 25"/>
                <a:gd name="T13" fmla="*/ 7 h 24"/>
                <a:gd name="T14" fmla="*/ 12 w 25"/>
                <a:gd name="T15" fmla="*/ 7 h 24"/>
                <a:gd name="T16" fmla="*/ 12 w 25"/>
                <a:gd name="T17" fmla="*/ 6 h 24"/>
                <a:gd name="T18" fmla="*/ 6 w 25"/>
                <a:gd name="T19" fmla="*/ 11 h 24"/>
                <a:gd name="T20" fmla="*/ 6 w 25"/>
                <a:gd name="T21" fmla="*/ 6 h 24"/>
                <a:gd name="T22" fmla="*/ 6 w 25"/>
                <a:gd name="T23" fmla="*/ 0 h 24"/>
                <a:gd name="T24" fmla="*/ 8 w 25"/>
                <a:gd name="T25" fmla="*/ 1 h 24"/>
                <a:gd name="T26" fmla="*/ 18 w 25"/>
                <a:gd name="T27" fmla="*/ 0 h 24"/>
                <a:gd name="T28" fmla="*/ 19 w 25"/>
                <a:gd name="T29" fmla="*/ 0 h 24"/>
                <a:gd name="T30" fmla="*/ 20 w 25"/>
                <a:gd name="T31" fmla="*/ 1 h 24"/>
                <a:gd name="T32" fmla="*/ 20 w 25"/>
                <a:gd name="T33" fmla="*/ 1 h 24"/>
                <a:gd name="T34" fmla="*/ 20 w 25"/>
                <a:gd name="T35" fmla="*/ 11 h 24"/>
                <a:gd name="T36" fmla="*/ 23 w 25"/>
                <a:gd name="T37" fmla="*/ 10 h 24"/>
                <a:gd name="T38" fmla="*/ 24 w 25"/>
                <a:gd name="T39" fmla="*/ 10 h 24"/>
                <a:gd name="T40" fmla="*/ 25 w 25"/>
                <a:gd name="T41" fmla="*/ 12 h 24"/>
                <a:gd name="T42" fmla="*/ 22 w 25"/>
                <a:gd name="T43" fmla="*/ 12 h 24"/>
                <a:gd name="T44" fmla="*/ 20 w 25"/>
                <a:gd name="T45" fmla="*/ 12 h 24"/>
                <a:gd name="T46" fmla="*/ 20 w 25"/>
                <a:gd name="T47" fmla="*/ 23 h 24"/>
                <a:gd name="T48" fmla="*/ 17 w 25"/>
                <a:gd name="T49" fmla="*/ 24 h 24"/>
                <a:gd name="T50" fmla="*/ 17 w 25"/>
                <a:gd name="T51" fmla="*/ 24 h 24"/>
                <a:gd name="T52" fmla="*/ 15 w 25"/>
                <a:gd name="T53" fmla="*/ 23 h 24"/>
                <a:gd name="T54" fmla="*/ 14 w 25"/>
                <a:gd name="T55" fmla="*/ 22 h 24"/>
                <a:gd name="T56" fmla="*/ 14 w 25"/>
                <a:gd name="T57" fmla="*/ 22 h 24"/>
                <a:gd name="T58" fmla="*/ 17 w 25"/>
                <a:gd name="T59" fmla="*/ 22 h 24"/>
                <a:gd name="T60" fmla="*/ 18 w 25"/>
                <a:gd name="T61" fmla="*/ 21 h 24"/>
                <a:gd name="T62" fmla="*/ 8 w 25"/>
                <a:gd name="T63" fmla="*/ 12 h 24"/>
                <a:gd name="T64" fmla="*/ 8 w 25"/>
                <a:gd name="T65" fmla="*/ 14 h 24"/>
                <a:gd name="T66" fmla="*/ 7 w 25"/>
                <a:gd name="T67" fmla="*/ 19 h 24"/>
                <a:gd name="T68" fmla="*/ 2 w 25"/>
                <a:gd name="T69" fmla="*/ 24 h 24"/>
                <a:gd name="T70" fmla="*/ 1 w 25"/>
                <a:gd name="T71" fmla="*/ 24 h 24"/>
                <a:gd name="T72" fmla="*/ 1 w 25"/>
                <a:gd name="T73" fmla="*/ 24 h 24"/>
                <a:gd name="T74" fmla="*/ 2 w 25"/>
                <a:gd name="T75" fmla="*/ 23 h 24"/>
                <a:gd name="T76" fmla="*/ 6 w 25"/>
                <a:gd name="T77" fmla="*/ 15 h 24"/>
                <a:gd name="T78" fmla="*/ 6 w 25"/>
                <a:gd name="T79" fmla="*/ 12 h 24"/>
                <a:gd name="T80" fmla="*/ 0 w 25"/>
                <a:gd name="T81" fmla="*/ 12 h 24"/>
                <a:gd name="T82" fmla="*/ 0 w 25"/>
                <a:gd name="T83" fmla="*/ 11 h 24"/>
                <a:gd name="T84" fmla="*/ 18 w 25"/>
                <a:gd name="T85" fmla="*/ 11 h 24"/>
                <a:gd name="T86" fmla="*/ 8 w 25"/>
                <a:gd name="T87" fmla="*/ 1 h 24"/>
                <a:gd name="T88" fmla="*/ 18 w 25"/>
                <a:gd name="T8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4">
                  <a:moveTo>
                    <a:pt x="11" y="5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3" y="5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1" y="5"/>
                  </a:cubicBezTo>
                  <a:close/>
                  <a:moveTo>
                    <a:pt x="6" y="11"/>
                  </a:moveTo>
                  <a:cubicBezTo>
                    <a:pt x="6" y="10"/>
                    <a:pt x="6" y="9"/>
                    <a:pt x="6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6" y="20"/>
                    <a:pt x="6" y="21"/>
                    <a:pt x="5" y="22"/>
                  </a:cubicBezTo>
                  <a:cubicBezTo>
                    <a:pt x="4" y="23"/>
                    <a:pt x="3" y="23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5" y="20"/>
                    <a:pt x="5" y="19"/>
                  </a:cubicBezTo>
                  <a:cubicBezTo>
                    <a:pt x="6" y="18"/>
                    <a:pt x="6" y="16"/>
                    <a:pt x="6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18" y="1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326"/>
            <p:cNvSpPr>
              <a:spLocks noEditPoints="1"/>
            </p:cNvSpPr>
            <p:nvPr/>
          </p:nvSpPr>
          <p:spPr bwMode="auto">
            <a:xfrm>
              <a:off x="5537" y="1119"/>
              <a:ext cx="36" cy="35"/>
            </a:xfrm>
            <a:custGeom>
              <a:avLst/>
              <a:gdLst>
                <a:gd name="T0" fmla="*/ 14 w 25"/>
                <a:gd name="T1" fmla="*/ 4 h 25"/>
                <a:gd name="T2" fmla="*/ 8 w 25"/>
                <a:gd name="T3" fmla="*/ 4 h 25"/>
                <a:gd name="T4" fmla="*/ 20 w 25"/>
                <a:gd name="T5" fmla="*/ 4 h 25"/>
                <a:gd name="T6" fmla="*/ 22 w 25"/>
                <a:gd name="T7" fmla="*/ 2 h 25"/>
                <a:gd name="T8" fmla="*/ 23 w 25"/>
                <a:gd name="T9" fmla="*/ 2 h 25"/>
                <a:gd name="T10" fmla="*/ 24 w 25"/>
                <a:gd name="T11" fmla="*/ 4 h 25"/>
                <a:gd name="T12" fmla="*/ 23 w 25"/>
                <a:gd name="T13" fmla="*/ 4 h 25"/>
                <a:gd name="T14" fmla="*/ 16 w 25"/>
                <a:gd name="T15" fmla="*/ 5 h 25"/>
                <a:gd name="T16" fmla="*/ 21 w 25"/>
                <a:gd name="T17" fmla="*/ 22 h 25"/>
                <a:gd name="T18" fmla="*/ 23 w 25"/>
                <a:gd name="T19" fmla="*/ 20 h 25"/>
                <a:gd name="T20" fmla="*/ 25 w 25"/>
                <a:gd name="T21" fmla="*/ 21 h 25"/>
                <a:gd name="T22" fmla="*/ 25 w 25"/>
                <a:gd name="T23" fmla="*/ 22 h 25"/>
                <a:gd name="T24" fmla="*/ 21 w 25"/>
                <a:gd name="T25" fmla="*/ 22 h 25"/>
                <a:gd name="T26" fmla="*/ 5 w 25"/>
                <a:gd name="T27" fmla="*/ 22 h 25"/>
                <a:gd name="T28" fmla="*/ 14 w 25"/>
                <a:gd name="T29" fmla="*/ 22 h 25"/>
                <a:gd name="T30" fmla="*/ 8 w 25"/>
                <a:gd name="T31" fmla="*/ 5 h 25"/>
                <a:gd name="T32" fmla="*/ 8 w 25"/>
                <a:gd name="T33" fmla="*/ 5 h 25"/>
                <a:gd name="T34" fmla="*/ 8 w 25"/>
                <a:gd name="T35" fmla="*/ 5 h 25"/>
                <a:gd name="T36" fmla="*/ 6 w 25"/>
                <a:gd name="T37" fmla="*/ 11 h 25"/>
                <a:gd name="T38" fmla="*/ 4 w 25"/>
                <a:gd name="T39" fmla="*/ 16 h 25"/>
                <a:gd name="T40" fmla="*/ 4 w 25"/>
                <a:gd name="T41" fmla="*/ 19 h 25"/>
                <a:gd name="T42" fmla="*/ 4 w 25"/>
                <a:gd name="T43" fmla="*/ 22 h 25"/>
                <a:gd name="T44" fmla="*/ 4 w 25"/>
                <a:gd name="T45" fmla="*/ 23 h 25"/>
                <a:gd name="T46" fmla="*/ 3 w 25"/>
                <a:gd name="T47" fmla="*/ 25 h 25"/>
                <a:gd name="T48" fmla="*/ 1 w 25"/>
                <a:gd name="T49" fmla="*/ 23 h 25"/>
                <a:gd name="T50" fmla="*/ 2 w 25"/>
                <a:gd name="T51" fmla="*/ 20 h 25"/>
                <a:gd name="T52" fmla="*/ 0 w 25"/>
                <a:gd name="T53" fmla="*/ 16 h 25"/>
                <a:gd name="T54" fmla="*/ 0 w 25"/>
                <a:gd name="T55" fmla="*/ 16 h 25"/>
                <a:gd name="T56" fmla="*/ 2 w 25"/>
                <a:gd name="T57" fmla="*/ 16 h 25"/>
                <a:gd name="T58" fmla="*/ 3 w 25"/>
                <a:gd name="T59" fmla="*/ 14 h 25"/>
                <a:gd name="T60" fmla="*/ 6 w 25"/>
                <a:gd name="T61" fmla="*/ 10 h 25"/>
                <a:gd name="T62" fmla="*/ 0 w 25"/>
                <a:gd name="T63" fmla="*/ 8 h 25"/>
                <a:gd name="T64" fmla="*/ 1 w 25"/>
                <a:gd name="T65" fmla="*/ 8 h 25"/>
                <a:gd name="T66" fmla="*/ 3 w 25"/>
                <a:gd name="T67" fmla="*/ 9 h 25"/>
                <a:gd name="T68" fmla="*/ 2 w 25"/>
                <a:gd name="T69" fmla="*/ 11 h 25"/>
                <a:gd name="T70" fmla="*/ 1 w 25"/>
                <a:gd name="T71" fmla="*/ 10 h 25"/>
                <a:gd name="T72" fmla="*/ 1 w 25"/>
                <a:gd name="T73" fmla="*/ 9 h 25"/>
                <a:gd name="T74" fmla="*/ 0 w 25"/>
                <a:gd name="T75" fmla="*/ 8 h 25"/>
                <a:gd name="T76" fmla="*/ 0 w 25"/>
                <a:gd name="T77" fmla="*/ 8 h 25"/>
                <a:gd name="T78" fmla="*/ 6 w 25"/>
                <a:gd name="T79" fmla="*/ 1 h 25"/>
                <a:gd name="T80" fmla="*/ 7 w 25"/>
                <a:gd name="T81" fmla="*/ 4 h 25"/>
                <a:gd name="T82" fmla="*/ 5 w 25"/>
                <a:gd name="T83" fmla="*/ 4 h 25"/>
                <a:gd name="T84" fmla="*/ 5 w 25"/>
                <a:gd name="T85" fmla="*/ 3 h 25"/>
                <a:gd name="T86" fmla="*/ 4 w 25"/>
                <a:gd name="T87" fmla="*/ 1 h 25"/>
                <a:gd name="T88" fmla="*/ 3 w 25"/>
                <a:gd name="T89" fmla="*/ 1 h 25"/>
                <a:gd name="T90" fmla="*/ 4 w 25"/>
                <a:gd name="T9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7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9"/>
                    <a:pt x="6" y="11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5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4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327"/>
            <p:cNvSpPr>
              <a:spLocks noEditPoints="1"/>
            </p:cNvSpPr>
            <p:nvPr/>
          </p:nvSpPr>
          <p:spPr bwMode="auto">
            <a:xfrm>
              <a:off x="5372" y="1235"/>
              <a:ext cx="35" cy="37"/>
            </a:xfrm>
            <a:custGeom>
              <a:avLst/>
              <a:gdLst>
                <a:gd name="T0" fmla="*/ 11 w 25"/>
                <a:gd name="T1" fmla="*/ 2 h 26"/>
                <a:gd name="T2" fmla="*/ 11 w 25"/>
                <a:gd name="T3" fmla="*/ 0 h 26"/>
                <a:gd name="T4" fmla="*/ 13 w 25"/>
                <a:gd name="T5" fmla="*/ 0 h 26"/>
                <a:gd name="T6" fmla="*/ 14 w 25"/>
                <a:gd name="T7" fmla="*/ 1 h 26"/>
                <a:gd name="T8" fmla="*/ 14 w 25"/>
                <a:gd name="T9" fmla="*/ 1 h 26"/>
                <a:gd name="T10" fmla="*/ 13 w 25"/>
                <a:gd name="T11" fmla="*/ 6 h 26"/>
                <a:gd name="T12" fmla="*/ 22 w 25"/>
                <a:gd name="T13" fmla="*/ 5 h 26"/>
                <a:gd name="T14" fmla="*/ 23 w 25"/>
                <a:gd name="T15" fmla="*/ 5 h 26"/>
                <a:gd name="T16" fmla="*/ 24 w 25"/>
                <a:gd name="T17" fmla="*/ 6 h 26"/>
                <a:gd name="T18" fmla="*/ 24 w 25"/>
                <a:gd name="T19" fmla="*/ 7 h 26"/>
                <a:gd name="T20" fmla="*/ 13 w 25"/>
                <a:gd name="T21" fmla="*/ 12 h 26"/>
                <a:gd name="T22" fmla="*/ 20 w 25"/>
                <a:gd name="T23" fmla="*/ 11 h 26"/>
                <a:gd name="T24" fmla="*/ 21 w 25"/>
                <a:gd name="T25" fmla="*/ 11 h 26"/>
                <a:gd name="T26" fmla="*/ 23 w 25"/>
                <a:gd name="T27" fmla="*/ 12 h 26"/>
                <a:gd name="T28" fmla="*/ 20 w 25"/>
                <a:gd name="T29" fmla="*/ 12 h 26"/>
                <a:gd name="T30" fmla="*/ 3 w 25"/>
                <a:gd name="T31" fmla="*/ 12 h 26"/>
                <a:gd name="T32" fmla="*/ 3 w 25"/>
                <a:gd name="T33" fmla="*/ 12 h 26"/>
                <a:gd name="T34" fmla="*/ 11 w 25"/>
                <a:gd name="T35" fmla="*/ 7 h 26"/>
                <a:gd name="T36" fmla="*/ 0 w 25"/>
                <a:gd name="T37" fmla="*/ 6 h 26"/>
                <a:gd name="T38" fmla="*/ 11 w 25"/>
                <a:gd name="T39" fmla="*/ 6 h 26"/>
                <a:gd name="T40" fmla="*/ 7 w 25"/>
                <a:gd name="T41" fmla="*/ 24 h 26"/>
                <a:gd name="T42" fmla="*/ 6 w 25"/>
                <a:gd name="T43" fmla="*/ 25 h 26"/>
                <a:gd name="T44" fmla="*/ 5 w 25"/>
                <a:gd name="T45" fmla="*/ 26 h 26"/>
                <a:gd name="T46" fmla="*/ 5 w 25"/>
                <a:gd name="T47" fmla="*/ 23 h 26"/>
                <a:gd name="T48" fmla="*/ 5 w 25"/>
                <a:gd name="T49" fmla="*/ 15 h 26"/>
                <a:gd name="T50" fmla="*/ 6 w 25"/>
                <a:gd name="T51" fmla="*/ 15 h 26"/>
                <a:gd name="T52" fmla="*/ 18 w 25"/>
                <a:gd name="T53" fmla="*/ 16 h 26"/>
                <a:gd name="T54" fmla="*/ 18 w 25"/>
                <a:gd name="T55" fmla="*/ 15 h 26"/>
                <a:gd name="T56" fmla="*/ 20 w 25"/>
                <a:gd name="T57" fmla="*/ 16 h 26"/>
                <a:gd name="T58" fmla="*/ 21 w 25"/>
                <a:gd name="T59" fmla="*/ 16 h 26"/>
                <a:gd name="T60" fmla="*/ 20 w 25"/>
                <a:gd name="T61" fmla="*/ 17 h 26"/>
                <a:gd name="T62" fmla="*/ 20 w 25"/>
                <a:gd name="T63" fmla="*/ 25 h 26"/>
                <a:gd name="T64" fmla="*/ 18 w 25"/>
                <a:gd name="T65" fmla="*/ 25 h 26"/>
                <a:gd name="T66" fmla="*/ 18 w 25"/>
                <a:gd name="T67" fmla="*/ 23 h 26"/>
                <a:gd name="T68" fmla="*/ 7 w 25"/>
                <a:gd name="T69" fmla="*/ 17 h 26"/>
                <a:gd name="T70" fmla="*/ 18 w 25"/>
                <a:gd name="T7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6">
                  <a:moveTo>
                    <a:pt x="11" y="6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8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328"/>
            <p:cNvSpPr>
              <a:spLocks noEditPoints="1"/>
            </p:cNvSpPr>
            <p:nvPr/>
          </p:nvSpPr>
          <p:spPr bwMode="auto">
            <a:xfrm>
              <a:off x="5410" y="1235"/>
              <a:ext cx="37" cy="37"/>
            </a:xfrm>
            <a:custGeom>
              <a:avLst/>
              <a:gdLst>
                <a:gd name="T0" fmla="*/ 6 w 26"/>
                <a:gd name="T1" fmla="*/ 2 h 26"/>
                <a:gd name="T2" fmla="*/ 6 w 26"/>
                <a:gd name="T3" fmla="*/ 0 h 26"/>
                <a:gd name="T4" fmla="*/ 8 w 26"/>
                <a:gd name="T5" fmla="*/ 0 h 26"/>
                <a:gd name="T6" fmla="*/ 8 w 26"/>
                <a:gd name="T7" fmla="*/ 1 h 26"/>
                <a:gd name="T8" fmla="*/ 7 w 26"/>
                <a:gd name="T9" fmla="*/ 7 h 26"/>
                <a:gd name="T10" fmla="*/ 10 w 26"/>
                <a:gd name="T11" fmla="*/ 6 h 26"/>
                <a:gd name="T12" fmla="*/ 10 w 26"/>
                <a:gd name="T13" fmla="*/ 6 h 26"/>
                <a:gd name="T14" fmla="*/ 12 w 26"/>
                <a:gd name="T15" fmla="*/ 8 h 26"/>
                <a:gd name="T16" fmla="*/ 7 w 26"/>
                <a:gd name="T17" fmla="*/ 8 h 26"/>
                <a:gd name="T18" fmla="*/ 10 w 26"/>
                <a:gd name="T19" fmla="*/ 12 h 26"/>
                <a:gd name="T20" fmla="*/ 11 w 26"/>
                <a:gd name="T21" fmla="*/ 14 h 26"/>
                <a:gd name="T22" fmla="*/ 10 w 26"/>
                <a:gd name="T23" fmla="*/ 15 h 26"/>
                <a:gd name="T24" fmla="*/ 9 w 26"/>
                <a:gd name="T25" fmla="*/ 15 h 26"/>
                <a:gd name="T26" fmla="*/ 9 w 26"/>
                <a:gd name="T27" fmla="*/ 14 h 26"/>
                <a:gd name="T28" fmla="*/ 7 w 26"/>
                <a:gd name="T29" fmla="*/ 12 h 26"/>
                <a:gd name="T30" fmla="*/ 7 w 26"/>
                <a:gd name="T31" fmla="*/ 25 h 26"/>
                <a:gd name="T32" fmla="*/ 6 w 26"/>
                <a:gd name="T33" fmla="*/ 25 h 26"/>
                <a:gd name="T34" fmla="*/ 6 w 26"/>
                <a:gd name="T35" fmla="*/ 25 h 26"/>
                <a:gd name="T36" fmla="*/ 6 w 26"/>
                <a:gd name="T37" fmla="*/ 13 h 26"/>
                <a:gd name="T38" fmla="*/ 1 w 26"/>
                <a:gd name="T39" fmla="*/ 19 h 26"/>
                <a:gd name="T40" fmla="*/ 0 w 26"/>
                <a:gd name="T41" fmla="*/ 19 h 26"/>
                <a:gd name="T42" fmla="*/ 0 w 26"/>
                <a:gd name="T43" fmla="*/ 19 h 26"/>
                <a:gd name="T44" fmla="*/ 1 w 26"/>
                <a:gd name="T45" fmla="*/ 17 h 26"/>
                <a:gd name="T46" fmla="*/ 5 w 26"/>
                <a:gd name="T47" fmla="*/ 8 h 26"/>
                <a:gd name="T48" fmla="*/ 0 w 26"/>
                <a:gd name="T49" fmla="*/ 8 h 26"/>
                <a:gd name="T50" fmla="*/ 6 w 26"/>
                <a:gd name="T51" fmla="*/ 7 h 26"/>
                <a:gd name="T52" fmla="*/ 23 w 26"/>
                <a:gd name="T53" fmla="*/ 6 h 26"/>
                <a:gd name="T54" fmla="*/ 24 w 26"/>
                <a:gd name="T55" fmla="*/ 6 h 26"/>
                <a:gd name="T56" fmla="*/ 25 w 26"/>
                <a:gd name="T57" fmla="*/ 8 h 26"/>
                <a:gd name="T58" fmla="*/ 24 w 26"/>
                <a:gd name="T59" fmla="*/ 8 h 26"/>
                <a:gd name="T60" fmla="*/ 19 w 26"/>
                <a:gd name="T61" fmla="*/ 8 h 26"/>
                <a:gd name="T62" fmla="*/ 22 w 26"/>
                <a:gd name="T63" fmla="*/ 15 h 26"/>
                <a:gd name="T64" fmla="*/ 26 w 26"/>
                <a:gd name="T65" fmla="*/ 18 h 26"/>
                <a:gd name="T66" fmla="*/ 26 w 26"/>
                <a:gd name="T67" fmla="*/ 19 h 26"/>
                <a:gd name="T68" fmla="*/ 25 w 26"/>
                <a:gd name="T69" fmla="*/ 19 h 26"/>
                <a:gd name="T70" fmla="*/ 24 w 26"/>
                <a:gd name="T71" fmla="*/ 20 h 26"/>
                <a:gd name="T72" fmla="*/ 20 w 26"/>
                <a:gd name="T73" fmla="*/ 15 h 26"/>
                <a:gd name="T74" fmla="*/ 18 w 26"/>
                <a:gd name="T75" fmla="*/ 8 h 26"/>
                <a:gd name="T76" fmla="*/ 18 w 26"/>
                <a:gd name="T77" fmla="*/ 25 h 26"/>
                <a:gd name="T78" fmla="*/ 17 w 26"/>
                <a:gd name="T79" fmla="*/ 26 h 26"/>
                <a:gd name="T80" fmla="*/ 17 w 26"/>
                <a:gd name="T81" fmla="*/ 23 h 26"/>
                <a:gd name="T82" fmla="*/ 13 w 26"/>
                <a:gd name="T83" fmla="*/ 16 h 26"/>
                <a:gd name="T84" fmla="*/ 9 w 26"/>
                <a:gd name="T85" fmla="*/ 20 h 26"/>
                <a:gd name="T86" fmla="*/ 8 w 26"/>
                <a:gd name="T87" fmla="*/ 21 h 26"/>
                <a:gd name="T88" fmla="*/ 9 w 26"/>
                <a:gd name="T89" fmla="*/ 20 h 26"/>
                <a:gd name="T90" fmla="*/ 13 w 26"/>
                <a:gd name="T91" fmla="*/ 15 h 26"/>
                <a:gd name="T92" fmla="*/ 16 w 26"/>
                <a:gd name="T93" fmla="*/ 8 h 26"/>
                <a:gd name="T94" fmla="*/ 12 w 26"/>
                <a:gd name="T95" fmla="*/ 8 h 26"/>
                <a:gd name="T96" fmla="*/ 17 w 26"/>
                <a:gd name="T97" fmla="*/ 8 h 26"/>
                <a:gd name="T98" fmla="*/ 16 w 26"/>
                <a:gd name="T99" fmla="*/ 0 h 26"/>
                <a:gd name="T100" fmla="*/ 17 w 26"/>
                <a:gd name="T101" fmla="*/ 0 h 26"/>
                <a:gd name="T102" fmla="*/ 19 w 26"/>
                <a:gd name="T103" fmla="*/ 1 h 26"/>
                <a:gd name="T104" fmla="*/ 19 w 26"/>
                <a:gd name="T105" fmla="*/ 1 h 26"/>
                <a:gd name="T106" fmla="*/ 18 w 26"/>
                <a:gd name="T10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6" y="7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8" y="12"/>
                    <a:pt x="7" y="1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4"/>
                    <a:pt x="3" y="16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3" y="15"/>
                    <a:pt x="4" y="13"/>
                  </a:cubicBezTo>
                  <a:cubicBezTo>
                    <a:pt x="4" y="11"/>
                    <a:pt x="5" y="10"/>
                    <a:pt x="5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22" y="8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10"/>
                    <a:pt x="20" y="11"/>
                  </a:cubicBezTo>
                  <a:cubicBezTo>
                    <a:pt x="20" y="12"/>
                    <a:pt x="21" y="14"/>
                    <a:pt x="22" y="15"/>
                  </a:cubicBezTo>
                  <a:cubicBezTo>
                    <a:pt x="23" y="17"/>
                    <a:pt x="24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2" y="19"/>
                  </a:cubicBezTo>
                  <a:cubicBezTo>
                    <a:pt x="22" y="18"/>
                    <a:pt x="21" y="17"/>
                    <a:pt x="20" y="15"/>
                  </a:cubicBezTo>
                  <a:cubicBezTo>
                    <a:pt x="20" y="14"/>
                    <a:pt x="19" y="13"/>
                    <a:pt x="19" y="12"/>
                  </a:cubicBezTo>
                  <a:cubicBezTo>
                    <a:pt x="19" y="11"/>
                    <a:pt x="18" y="10"/>
                    <a:pt x="18" y="8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5" y="15"/>
                    <a:pt x="13" y="16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8"/>
                    <a:pt x="22" y="8"/>
                    <a:pt x="2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329"/>
            <p:cNvSpPr>
              <a:spLocks noEditPoints="1"/>
            </p:cNvSpPr>
            <p:nvPr/>
          </p:nvSpPr>
          <p:spPr bwMode="auto">
            <a:xfrm>
              <a:off x="5066" y="1097"/>
              <a:ext cx="28" cy="36"/>
            </a:xfrm>
            <a:custGeom>
              <a:avLst/>
              <a:gdLst>
                <a:gd name="T0" fmla="*/ 5 w 20"/>
                <a:gd name="T1" fmla="*/ 6 h 25"/>
                <a:gd name="T2" fmla="*/ 6 w 20"/>
                <a:gd name="T3" fmla="*/ 3 h 25"/>
                <a:gd name="T4" fmla="*/ 6 w 20"/>
                <a:gd name="T5" fmla="*/ 1 h 25"/>
                <a:gd name="T6" fmla="*/ 7 w 20"/>
                <a:gd name="T7" fmla="*/ 0 h 25"/>
                <a:gd name="T8" fmla="*/ 7 w 20"/>
                <a:gd name="T9" fmla="*/ 0 h 25"/>
                <a:gd name="T10" fmla="*/ 9 w 20"/>
                <a:gd name="T11" fmla="*/ 1 h 25"/>
                <a:gd name="T12" fmla="*/ 10 w 20"/>
                <a:gd name="T13" fmla="*/ 1 h 25"/>
                <a:gd name="T14" fmla="*/ 9 w 20"/>
                <a:gd name="T15" fmla="*/ 1 h 25"/>
                <a:gd name="T16" fmla="*/ 9 w 20"/>
                <a:gd name="T17" fmla="*/ 2 h 25"/>
                <a:gd name="T18" fmla="*/ 6 w 20"/>
                <a:gd name="T19" fmla="*/ 6 h 25"/>
                <a:gd name="T20" fmla="*/ 17 w 20"/>
                <a:gd name="T21" fmla="*/ 6 h 25"/>
                <a:gd name="T22" fmla="*/ 17 w 20"/>
                <a:gd name="T23" fmla="*/ 5 h 25"/>
                <a:gd name="T24" fmla="*/ 18 w 20"/>
                <a:gd name="T25" fmla="*/ 4 h 25"/>
                <a:gd name="T26" fmla="*/ 18 w 20"/>
                <a:gd name="T27" fmla="*/ 5 h 25"/>
                <a:gd name="T28" fmla="*/ 19 w 20"/>
                <a:gd name="T29" fmla="*/ 5 h 25"/>
                <a:gd name="T30" fmla="*/ 20 w 20"/>
                <a:gd name="T31" fmla="*/ 6 h 25"/>
                <a:gd name="T32" fmla="*/ 20 w 20"/>
                <a:gd name="T33" fmla="*/ 6 h 25"/>
                <a:gd name="T34" fmla="*/ 20 w 20"/>
                <a:gd name="T35" fmla="*/ 6 h 25"/>
                <a:gd name="T36" fmla="*/ 20 w 20"/>
                <a:gd name="T37" fmla="*/ 6 h 25"/>
                <a:gd name="T38" fmla="*/ 19 w 20"/>
                <a:gd name="T39" fmla="*/ 7 h 25"/>
                <a:gd name="T40" fmla="*/ 19 w 20"/>
                <a:gd name="T41" fmla="*/ 21 h 25"/>
                <a:gd name="T42" fmla="*/ 19 w 20"/>
                <a:gd name="T43" fmla="*/ 24 h 25"/>
                <a:gd name="T44" fmla="*/ 19 w 20"/>
                <a:gd name="T45" fmla="*/ 24 h 25"/>
                <a:gd name="T46" fmla="*/ 18 w 20"/>
                <a:gd name="T47" fmla="*/ 25 h 25"/>
                <a:gd name="T48" fmla="*/ 17 w 20"/>
                <a:gd name="T49" fmla="*/ 24 h 25"/>
                <a:gd name="T50" fmla="*/ 17 w 20"/>
                <a:gd name="T51" fmla="*/ 24 h 25"/>
                <a:gd name="T52" fmla="*/ 17 w 20"/>
                <a:gd name="T53" fmla="*/ 22 h 25"/>
                <a:gd name="T54" fmla="*/ 2 w 20"/>
                <a:gd name="T55" fmla="*/ 22 h 25"/>
                <a:gd name="T56" fmla="*/ 2 w 20"/>
                <a:gd name="T57" fmla="*/ 24 h 25"/>
                <a:gd name="T58" fmla="*/ 1 w 20"/>
                <a:gd name="T59" fmla="*/ 25 h 25"/>
                <a:gd name="T60" fmla="*/ 0 w 20"/>
                <a:gd name="T61" fmla="*/ 25 h 25"/>
                <a:gd name="T62" fmla="*/ 0 w 20"/>
                <a:gd name="T63" fmla="*/ 24 h 25"/>
                <a:gd name="T64" fmla="*/ 0 w 20"/>
                <a:gd name="T65" fmla="*/ 22 h 25"/>
                <a:gd name="T66" fmla="*/ 0 w 20"/>
                <a:gd name="T67" fmla="*/ 6 h 25"/>
                <a:gd name="T68" fmla="*/ 0 w 20"/>
                <a:gd name="T69" fmla="*/ 4 h 25"/>
                <a:gd name="T70" fmla="*/ 1 w 20"/>
                <a:gd name="T71" fmla="*/ 4 h 25"/>
                <a:gd name="T72" fmla="*/ 2 w 20"/>
                <a:gd name="T73" fmla="*/ 6 h 25"/>
                <a:gd name="T74" fmla="*/ 5 w 20"/>
                <a:gd name="T75" fmla="*/ 6 h 25"/>
                <a:gd name="T76" fmla="*/ 17 w 20"/>
                <a:gd name="T77" fmla="*/ 22 h 25"/>
                <a:gd name="T78" fmla="*/ 17 w 20"/>
                <a:gd name="T79" fmla="*/ 14 h 25"/>
                <a:gd name="T80" fmla="*/ 2 w 20"/>
                <a:gd name="T81" fmla="*/ 14 h 25"/>
                <a:gd name="T82" fmla="*/ 2 w 20"/>
                <a:gd name="T83" fmla="*/ 22 h 25"/>
                <a:gd name="T84" fmla="*/ 17 w 20"/>
                <a:gd name="T85" fmla="*/ 22 h 25"/>
                <a:gd name="T86" fmla="*/ 17 w 20"/>
                <a:gd name="T87" fmla="*/ 14 h 25"/>
                <a:gd name="T88" fmla="*/ 17 w 20"/>
                <a:gd name="T89" fmla="*/ 6 h 25"/>
                <a:gd name="T90" fmla="*/ 2 w 20"/>
                <a:gd name="T91" fmla="*/ 6 h 25"/>
                <a:gd name="T92" fmla="*/ 2 w 20"/>
                <a:gd name="T93" fmla="*/ 14 h 25"/>
                <a:gd name="T94" fmla="*/ 17 w 20"/>
                <a:gd name="T9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5">
                  <a:moveTo>
                    <a:pt x="5" y="6"/>
                  </a:moveTo>
                  <a:cubicBezTo>
                    <a:pt x="5" y="4"/>
                    <a:pt x="6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7" y="4"/>
                    <a:pt x="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5"/>
                    <a:pt x="18" y="25"/>
                  </a:cubicBezTo>
                  <a:cubicBezTo>
                    <a:pt x="18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7" y="22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17" y="14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330"/>
            <p:cNvSpPr>
              <a:spLocks noEditPoints="1"/>
            </p:cNvSpPr>
            <p:nvPr/>
          </p:nvSpPr>
          <p:spPr bwMode="auto">
            <a:xfrm>
              <a:off x="5101" y="1096"/>
              <a:ext cx="37" cy="37"/>
            </a:xfrm>
            <a:custGeom>
              <a:avLst/>
              <a:gdLst>
                <a:gd name="T0" fmla="*/ 3 w 26"/>
                <a:gd name="T1" fmla="*/ 1 h 26"/>
                <a:gd name="T2" fmla="*/ 6 w 26"/>
                <a:gd name="T3" fmla="*/ 2 h 26"/>
                <a:gd name="T4" fmla="*/ 5 w 26"/>
                <a:gd name="T5" fmla="*/ 3 h 26"/>
                <a:gd name="T6" fmla="*/ 6 w 26"/>
                <a:gd name="T7" fmla="*/ 9 h 26"/>
                <a:gd name="T8" fmla="*/ 8 w 26"/>
                <a:gd name="T9" fmla="*/ 9 h 26"/>
                <a:gd name="T10" fmla="*/ 5 w 26"/>
                <a:gd name="T11" fmla="*/ 10 h 26"/>
                <a:gd name="T12" fmla="*/ 9 w 26"/>
                <a:gd name="T13" fmla="*/ 16 h 26"/>
                <a:gd name="T14" fmla="*/ 3 w 26"/>
                <a:gd name="T15" fmla="*/ 20 h 26"/>
                <a:gd name="T16" fmla="*/ 0 w 26"/>
                <a:gd name="T17" fmla="*/ 19 h 26"/>
                <a:gd name="T18" fmla="*/ 0 w 26"/>
                <a:gd name="T19" fmla="*/ 19 h 26"/>
                <a:gd name="T20" fmla="*/ 3 w 26"/>
                <a:gd name="T21" fmla="*/ 10 h 26"/>
                <a:gd name="T22" fmla="*/ 0 w 26"/>
                <a:gd name="T23" fmla="*/ 9 h 26"/>
                <a:gd name="T24" fmla="*/ 16 w 26"/>
                <a:gd name="T25" fmla="*/ 7 h 26"/>
                <a:gd name="T26" fmla="*/ 16 w 26"/>
                <a:gd name="T27" fmla="*/ 1 h 26"/>
                <a:gd name="T28" fmla="*/ 19 w 26"/>
                <a:gd name="T29" fmla="*/ 1 h 26"/>
                <a:gd name="T30" fmla="*/ 18 w 26"/>
                <a:gd name="T31" fmla="*/ 7 h 26"/>
                <a:gd name="T32" fmla="*/ 23 w 26"/>
                <a:gd name="T33" fmla="*/ 6 h 26"/>
                <a:gd name="T34" fmla="*/ 25 w 26"/>
                <a:gd name="T35" fmla="*/ 8 h 26"/>
                <a:gd name="T36" fmla="*/ 24 w 26"/>
                <a:gd name="T37" fmla="*/ 8 h 26"/>
                <a:gd name="T38" fmla="*/ 18 w 26"/>
                <a:gd name="T39" fmla="*/ 9 h 26"/>
                <a:gd name="T40" fmla="*/ 18 w 26"/>
                <a:gd name="T41" fmla="*/ 13 h 26"/>
                <a:gd name="T42" fmla="*/ 20 w 26"/>
                <a:gd name="T43" fmla="*/ 15 h 26"/>
                <a:gd name="T44" fmla="*/ 22 w 26"/>
                <a:gd name="T45" fmla="*/ 11 h 26"/>
                <a:gd name="T46" fmla="*/ 24 w 26"/>
                <a:gd name="T47" fmla="*/ 13 h 26"/>
                <a:gd name="T48" fmla="*/ 20 w 26"/>
                <a:gd name="T49" fmla="*/ 19 h 26"/>
                <a:gd name="T50" fmla="*/ 24 w 26"/>
                <a:gd name="T51" fmla="*/ 22 h 26"/>
                <a:gd name="T52" fmla="*/ 25 w 26"/>
                <a:gd name="T53" fmla="*/ 20 h 26"/>
                <a:gd name="T54" fmla="*/ 25 w 26"/>
                <a:gd name="T55" fmla="*/ 21 h 26"/>
                <a:gd name="T56" fmla="*/ 26 w 26"/>
                <a:gd name="T57" fmla="*/ 25 h 26"/>
                <a:gd name="T58" fmla="*/ 22 w 26"/>
                <a:gd name="T59" fmla="*/ 24 h 26"/>
                <a:gd name="T60" fmla="*/ 12 w 26"/>
                <a:gd name="T61" fmla="*/ 25 h 26"/>
                <a:gd name="T62" fmla="*/ 11 w 26"/>
                <a:gd name="T63" fmla="*/ 25 h 26"/>
                <a:gd name="T64" fmla="*/ 11 w 26"/>
                <a:gd name="T65" fmla="*/ 25 h 26"/>
                <a:gd name="T66" fmla="*/ 18 w 26"/>
                <a:gd name="T67" fmla="*/ 19 h 26"/>
                <a:gd name="T68" fmla="*/ 16 w 26"/>
                <a:gd name="T69" fmla="*/ 12 h 26"/>
                <a:gd name="T70" fmla="*/ 16 w 26"/>
                <a:gd name="T71" fmla="*/ 8 h 26"/>
                <a:gd name="T72" fmla="*/ 13 w 26"/>
                <a:gd name="T73" fmla="*/ 13 h 26"/>
                <a:gd name="T74" fmla="*/ 15 w 26"/>
                <a:gd name="T75" fmla="*/ 12 h 26"/>
                <a:gd name="T76" fmla="*/ 16 w 26"/>
                <a:gd name="T77" fmla="*/ 14 h 26"/>
                <a:gd name="T78" fmla="*/ 15 w 26"/>
                <a:gd name="T79" fmla="*/ 19 h 26"/>
                <a:gd name="T80" fmla="*/ 12 w 26"/>
                <a:gd name="T81" fmla="*/ 23 h 26"/>
                <a:gd name="T82" fmla="*/ 11 w 26"/>
                <a:gd name="T83" fmla="*/ 22 h 26"/>
                <a:gd name="T84" fmla="*/ 10 w 26"/>
                <a:gd name="T85" fmla="*/ 21 h 26"/>
                <a:gd name="T86" fmla="*/ 13 w 26"/>
                <a:gd name="T87" fmla="*/ 18 h 26"/>
                <a:gd name="T88" fmla="*/ 14 w 26"/>
                <a:gd name="T89" fmla="*/ 14 h 26"/>
                <a:gd name="T90" fmla="*/ 10 w 26"/>
                <a:gd name="T91" fmla="*/ 17 h 26"/>
                <a:gd name="T92" fmla="*/ 4 w 26"/>
                <a:gd name="T93" fmla="*/ 25 h 26"/>
                <a:gd name="T94" fmla="*/ 3 w 26"/>
                <a:gd name="T95" fmla="*/ 25 h 26"/>
                <a:gd name="T96" fmla="*/ 5 w 26"/>
                <a:gd name="T97" fmla="*/ 24 h 26"/>
                <a:gd name="T98" fmla="*/ 9 w 26"/>
                <a:gd name="T99" fmla="*/ 15 h 26"/>
                <a:gd name="T100" fmla="*/ 9 w 26"/>
                <a:gd name="T101" fmla="*/ 9 h 26"/>
                <a:gd name="T102" fmla="*/ 9 w 26"/>
                <a:gd name="T103" fmla="*/ 6 h 26"/>
                <a:gd name="T104" fmla="*/ 16 w 26"/>
                <a:gd name="T105" fmla="*/ 7 h 26"/>
                <a:gd name="T106" fmla="*/ 19 w 26"/>
                <a:gd name="T107" fmla="*/ 2 h 26"/>
                <a:gd name="T108" fmla="*/ 22 w 26"/>
                <a:gd name="T109" fmla="*/ 5 h 26"/>
                <a:gd name="T110" fmla="*/ 20 w 26"/>
                <a:gd name="T111" fmla="*/ 5 h 26"/>
                <a:gd name="T112" fmla="*/ 20 w 26"/>
                <a:gd name="T1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6">
                  <a:moveTo>
                    <a:pt x="3" y="9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9" y="16"/>
                    <a:pt x="19" y="17"/>
                  </a:cubicBezTo>
                  <a:cubicBezTo>
                    <a:pt x="19" y="16"/>
                    <a:pt x="20" y="16"/>
                    <a:pt x="20" y="15"/>
                  </a:cubicBezTo>
                  <a:cubicBezTo>
                    <a:pt x="21" y="14"/>
                    <a:pt x="21" y="13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2" y="15"/>
                    <a:pt x="21" y="16"/>
                  </a:cubicBezTo>
                  <a:cubicBezTo>
                    <a:pt x="21" y="17"/>
                    <a:pt x="20" y="18"/>
                    <a:pt x="20" y="19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2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6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6"/>
                    <a:pt x="24" y="25"/>
                    <a:pt x="23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1" y="24"/>
                    <a:pt x="20" y="22"/>
                    <a:pt x="19" y="21"/>
                  </a:cubicBezTo>
                  <a:cubicBezTo>
                    <a:pt x="17" y="22"/>
                    <a:pt x="15" y="24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5" y="23"/>
                    <a:pt x="16" y="22"/>
                  </a:cubicBezTo>
                  <a:cubicBezTo>
                    <a:pt x="17" y="21"/>
                    <a:pt x="17" y="20"/>
                    <a:pt x="18" y="19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5" y="20"/>
                    <a:pt x="14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9"/>
                    <a:pt x="10" y="20"/>
                    <a:pt x="9" y="21"/>
                  </a:cubicBezTo>
                  <a:cubicBezTo>
                    <a:pt x="8" y="22"/>
                    <a:pt x="7" y="24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7" y="22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331"/>
            <p:cNvSpPr>
              <a:spLocks noEditPoints="1"/>
            </p:cNvSpPr>
            <p:nvPr/>
          </p:nvSpPr>
          <p:spPr bwMode="auto">
            <a:xfrm>
              <a:off x="5321" y="1451"/>
              <a:ext cx="37" cy="36"/>
            </a:xfrm>
            <a:custGeom>
              <a:avLst/>
              <a:gdLst>
                <a:gd name="T0" fmla="*/ 16 w 26"/>
                <a:gd name="T1" fmla="*/ 19 h 25"/>
                <a:gd name="T2" fmla="*/ 15 w 26"/>
                <a:gd name="T3" fmla="*/ 22 h 25"/>
                <a:gd name="T4" fmla="*/ 15 w 26"/>
                <a:gd name="T5" fmla="*/ 16 h 25"/>
                <a:gd name="T6" fmla="*/ 11 w 26"/>
                <a:gd name="T7" fmla="*/ 21 h 25"/>
                <a:gd name="T8" fmla="*/ 9 w 26"/>
                <a:gd name="T9" fmla="*/ 21 h 25"/>
                <a:gd name="T10" fmla="*/ 9 w 26"/>
                <a:gd name="T11" fmla="*/ 6 h 25"/>
                <a:gd name="T12" fmla="*/ 11 w 26"/>
                <a:gd name="T13" fmla="*/ 7 h 25"/>
                <a:gd name="T14" fmla="*/ 14 w 26"/>
                <a:gd name="T15" fmla="*/ 6 h 25"/>
                <a:gd name="T16" fmla="*/ 13 w 26"/>
                <a:gd name="T17" fmla="*/ 4 h 25"/>
                <a:gd name="T18" fmla="*/ 13 w 26"/>
                <a:gd name="T19" fmla="*/ 3 h 25"/>
                <a:gd name="T20" fmla="*/ 16 w 26"/>
                <a:gd name="T21" fmla="*/ 5 h 25"/>
                <a:gd name="T22" fmla="*/ 9 w 26"/>
                <a:gd name="T23" fmla="*/ 2 h 25"/>
                <a:gd name="T24" fmla="*/ 19 w 26"/>
                <a:gd name="T25" fmla="*/ 1 h 25"/>
                <a:gd name="T26" fmla="*/ 20 w 26"/>
                <a:gd name="T27" fmla="*/ 0 h 25"/>
                <a:gd name="T28" fmla="*/ 22 w 26"/>
                <a:gd name="T29" fmla="*/ 3 h 25"/>
                <a:gd name="T30" fmla="*/ 17 w 26"/>
                <a:gd name="T31" fmla="*/ 6 h 25"/>
                <a:gd name="T32" fmla="*/ 21 w 26"/>
                <a:gd name="T33" fmla="*/ 7 h 25"/>
                <a:gd name="T34" fmla="*/ 22 w 26"/>
                <a:gd name="T35" fmla="*/ 6 h 25"/>
                <a:gd name="T36" fmla="*/ 23 w 26"/>
                <a:gd name="T37" fmla="*/ 8 h 25"/>
                <a:gd name="T38" fmla="*/ 22 w 26"/>
                <a:gd name="T39" fmla="*/ 21 h 25"/>
                <a:gd name="T40" fmla="*/ 20 w 26"/>
                <a:gd name="T41" fmla="*/ 22 h 25"/>
                <a:gd name="T42" fmla="*/ 19 w 26"/>
                <a:gd name="T43" fmla="*/ 20 h 25"/>
                <a:gd name="T44" fmla="*/ 17 w 26"/>
                <a:gd name="T45" fmla="*/ 20 h 25"/>
                <a:gd name="T46" fmla="*/ 21 w 26"/>
                <a:gd name="T47" fmla="*/ 20 h 25"/>
                <a:gd name="T48" fmla="*/ 11 w 26"/>
                <a:gd name="T49" fmla="*/ 11 h 25"/>
                <a:gd name="T50" fmla="*/ 11 w 26"/>
                <a:gd name="T51" fmla="*/ 8 h 25"/>
                <a:gd name="T52" fmla="*/ 21 w 26"/>
                <a:gd name="T53" fmla="*/ 11 h 25"/>
                <a:gd name="T54" fmla="*/ 16 w 26"/>
                <a:gd name="T55" fmla="*/ 8 h 25"/>
                <a:gd name="T56" fmla="*/ 15 w 26"/>
                <a:gd name="T57" fmla="*/ 12 h 25"/>
                <a:gd name="T58" fmla="*/ 15 w 26"/>
                <a:gd name="T59" fmla="*/ 15 h 25"/>
                <a:gd name="T60" fmla="*/ 16 w 26"/>
                <a:gd name="T61" fmla="*/ 12 h 25"/>
                <a:gd name="T62" fmla="*/ 4 w 26"/>
                <a:gd name="T63" fmla="*/ 12 h 25"/>
                <a:gd name="T64" fmla="*/ 1 w 26"/>
                <a:gd name="T65" fmla="*/ 11 h 25"/>
                <a:gd name="T66" fmla="*/ 5 w 26"/>
                <a:gd name="T67" fmla="*/ 10 h 25"/>
                <a:gd name="T68" fmla="*/ 7 w 26"/>
                <a:gd name="T69" fmla="*/ 11 h 25"/>
                <a:gd name="T70" fmla="*/ 6 w 26"/>
                <a:gd name="T71" fmla="*/ 21 h 25"/>
                <a:gd name="T72" fmla="*/ 15 w 26"/>
                <a:gd name="T73" fmla="*/ 23 h 25"/>
                <a:gd name="T74" fmla="*/ 26 w 26"/>
                <a:gd name="T75" fmla="*/ 22 h 25"/>
                <a:gd name="T76" fmla="*/ 24 w 26"/>
                <a:gd name="T77" fmla="*/ 23 h 25"/>
                <a:gd name="T78" fmla="*/ 21 w 26"/>
                <a:gd name="T79" fmla="*/ 25 h 25"/>
                <a:gd name="T80" fmla="*/ 8 w 26"/>
                <a:gd name="T81" fmla="*/ 23 h 25"/>
                <a:gd name="T82" fmla="*/ 4 w 26"/>
                <a:gd name="T83" fmla="*/ 22 h 25"/>
                <a:gd name="T84" fmla="*/ 2 w 26"/>
                <a:gd name="T85" fmla="*/ 24 h 25"/>
                <a:gd name="T86" fmla="*/ 0 w 26"/>
                <a:gd name="T87" fmla="*/ 22 h 25"/>
                <a:gd name="T88" fmla="*/ 4 w 26"/>
                <a:gd name="T89" fmla="*/ 12 h 25"/>
                <a:gd name="T90" fmla="*/ 2 w 26"/>
                <a:gd name="T91" fmla="*/ 1 h 25"/>
                <a:gd name="T92" fmla="*/ 6 w 26"/>
                <a:gd name="T93" fmla="*/ 3 h 25"/>
                <a:gd name="T94" fmla="*/ 5 w 26"/>
                <a:gd name="T95" fmla="*/ 6 h 25"/>
                <a:gd name="T96" fmla="*/ 3 w 26"/>
                <a:gd name="T97" fmla="*/ 5 h 25"/>
                <a:gd name="T98" fmla="*/ 2 w 26"/>
                <a:gd name="T9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5">
                  <a:moveTo>
                    <a:pt x="21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8" y="3"/>
                    <a:pt x="19" y="2"/>
                    <a:pt x="1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18" y="4"/>
                    <a:pt x="17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7"/>
                    <a:pt x="16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1"/>
                  </a:cubicBezTo>
                  <a:cubicBezTo>
                    <a:pt x="20" y="21"/>
                    <a:pt x="19" y="21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11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16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5" y="15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21" y="15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4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8" y="22"/>
                  </a:cubicBezTo>
                  <a:cubicBezTo>
                    <a:pt x="8" y="22"/>
                    <a:pt x="9" y="22"/>
                    <a:pt x="10" y="23"/>
                  </a:cubicBezTo>
                  <a:cubicBezTo>
                    <a:pt x="12" y="23"/>
                    <a:pt x="13" y="23"/>
                    <a:pt x="15" y="23"/>
                  </a:cubicBezTo>
                  <a:cubicBezTo>
                    <a:pt x="20" y="23"/>
                    <a:pt x="23" y="23"/>
                    <a:pt x="24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4" y="25"/>
                    <a:pt x="23" y="25"/>
                    <a:pt x="21" y="25"/>
                  </a:cubicBezTo>
                  <a:cubicBezTo>
                    <a:pt x="20" y="25"/>
                    <a:pt x="19" y="25"/>
                    <a:pt x="16" y="25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10" y="24"/>
                    <a:pt x="9" y="23"/>
                    <a:pt x="8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4" y="21"/>
                    <a:pt x="4" y="22"/>
                  </a:cubicBezTo>
                  <a:cubicBezTo>
                    <a:pt x="3" y="22"/>
                    <a:pt x="3" y="22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332"/>
            <p:cNvSpPr>
              <a:spLocks noEditPoints="1"/>
            </p:cNvSpPr>
            <p:nvPr/>
          </p:nvSpPr>
          <p:spPr bwMode="auto">
            <a:xfrm>
              <a:off x="5360" y="1451"/>
              <a:ext cx="37" cy="36"/>
            </a:xfrm>
            <a:custGeom>
              <a:avLst/>
              <a:gdLst>
                <a:gd name="T0" fmla="*/ 6 w 26"/>
                <a:gd name="T1" fmla="*/ 7 h 25"/>
                <a:gd name="T2" fmla="*/ 7 w 26"/>
                <a:gd name="T3" fmla="*/ 8 h 25"/>
                <a:gd name="T4" fmla="*/ 6 w 26"/>
                <a:gd name="T5" fmla="*/ 8 h 25"/>
                <a:gd name="T6" fmla="*/ 6 w 26"/>
                <a:gd name="T7" fmla="*/ 25 h 25"/>
                <a:gd name="T8" fmla="*/ 4 w 26"/>
                <a:gd name="T9" fmla="*/ 25 h 25"/>
                <a:gd name="T10" fmla="*/ 4 w 26"/>
                <a:gd name="T11" fmla="*/ 22 h 25"/>
                <a:gd name="T12" fmla="*/ 2 w 26"/>
                <a:gd name="T13" fmla="*/ 12 h 25"/>
                <a:gd name="T14" fmla="*/ 0 w 26"/>
                <a:gd name="T15" fmla="*/ 14 h 25"/>
                <a:gd name="T16" fmla="*/ 0 w 26"/>
                <a:gd name="T17" fmla="*/ 13 h 25"/>
                <a:gd name="T18" fmla="*/ 1 w 26"/>
                <a:gd name="T19" fmla="*/ 13 h 25"/>
                <a:gd name="T20" fmla="*/ 3 w 26"/>
                <a:gd name="T21" fmla="*/ 9 h 25"/>
                <a:gd name="T22" fmla="*/ 6 w 26"/>
                <a:gd name="T23" fmla="*/ 1 h 25"/>
                <a:gd name="T24" fmla="*/ 6 w 26"/>
                <a:gd name="T25" fmla="*/ 0 h 25"/>
                <a:gd name="T26" fmla="*/ 9 w 26"/>
                <a:gd name="T27" fmla="*/ 1 h 25"/>
                <a:gd name="T28" fmla="*/ 9 w 26"/>
                <a:gd name="T29" fmla="*/ 2 h 25"/>
                <a:gd name="T30" fmla="*/ 15 w 26"/>
                <a:gd name="T31" fmla="*/ 11 h 25"/>
                <a:gd name="T32" fmla="*/ 22 w 26"/>
                <a:gd name="T33" fmla="*/ 4 h 25"/>
                <a:gd name="T34" fmla="*/ 24 w 26"/>
                <a:gd name="T35" fmla="*/ 6 h 25"/>
                <a:gd name="T36" fmla="*/ 24 w 26"/>
                <a:gd name="T37" fmla="*/ 7 h 25"/>
                <a:gd name="T38" fmla="*/ 21 w 26"/>
                <a:gd name="T39" fmla="*/ 8 h 25"/>
                <a:gd name="T40" fmla="*/ 15 w 26"/>
                <a:gd name="T41" fmla="*/ 21 h 25"/>
                <a:gd name="T42" fmla="*/ 19 w 26"/>
                <a:gd name="T43" fmla="*/ 22 h 25"/>
                <a:gd name="T44" fmla="*/ 24 w 26"/>
                <a:gd name="T45" fmla="*/ 21 h 25"/>
                <a:gd name="T46" fmla="*/ 25 w 26"/>
                <a:gd name="T47" fmla="*/ 18 h 25"/>
                <a:gd name="T48" fmla="*/ 25 w 26"/>
                <a:gd name="T49" fmla="*/ 17 h 25"/>
                <a:gd name="T50" fmla="*/ 25 w 26"/>
                <a:gd name="T51" fmla="*/ 18 h 25"/>
                <a:gd name="T52" fmla="*/ 25 w 26"/>
                <a:gd name="T53" fmla="*/ 20 h 25"/>
                <a:gd name="T54" fmla="*/ 26 w 26"/>
                <a:gd name="T55" fmla="*/ 22 h 25"/>
                <a:gd name="T56" fmla="*/ 26 w 26"/>
                <a:gd name="T57" fmla="*/ 23 h 25"/>
                <a:gd name="T58" fmla="*/ 20 w 26"/>
                <a:gd name="T59" fmla="*/ 24 h 25"/>
                <a:gd name="T60" fmla="*/ 13 w 26"/>
                <a:gd name="T61" fmla="*/ 22 h 25"/>
                <a:gd name="T62" fmla="*/ 10 w 26"/>
                <a:gd name="T63" fmla="*/ 15 h 25"/>
                <a:gd name="T64" fmla="*/ 8 w 26"/>
                <a:gd name="T65" fmla="*/ 15 h 25"/>
                <a:gd name="T66" fmla="*/ 9 w 26"/>
                <a:gd name="T67" fmla="*/ 14 h 25"/>
                <a:gd name="T68" fmla="*/ 13 w 26"/>
                <a:gd name="T69" fmla="*/ 12 h 25"/>
                <a:gd name="T70" fmla="*/ 13 w 26"/>
                <a:gd name="T71" fmla="*/ 0 h 25"/>
                <a:gd name="T72" fmla="*/ 16 w 26"/>
                <a:gd name="T73" fmla="*/ 0 h 25"/>
                <a:gd name="T74" fmla="*/ 16 w 26"/>
                <a:gd name="T75" fmla="*/ 1 h 25"/>
                <a:gd name="T76" fmla="*/ 15 w 26"/>
                <a:gd name="T7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25">
                  <a:moveTo>
                    <a:pt x="8" y="2"/>
                  </a:moveTo>
                  <a:cubicBezTo>
                    <a:pt x="7" y="4"/>
                    <a:pt x="6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2" y="12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4" y="7"/>
                    <a:pt x="5" y="5"/>
                    <a:pt x="5" y="4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15" y="11"/>
                  </a:moveTo>
                  <a:cubicBezTo>
                    <a:pt x="18" y="9"/>
                    <a:pt x="20" y="7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9"/>
                    <a:pt x="19" y="10"/>
                    <a:pt x="15" y="1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2"/>
                    <a:pt x="17" y="22"/>
                    <a:pt x="19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3" y="22"/>
                    <a:pt x="24" y="21"/>
                    <a:pt x="24" y="21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5" y="23"/>
                    <a:pt x="25" y="24"/>
                    <a:pt x="24" y="24"/>
                  </a:cubicBezTo>
                  <a:cubicBezTo>
                    <a:pt x="23" y="24"/>
                    <a:pt x="22" y="24"/>
                    <a:pt x="20" y="24"/>
                  </a:cubicBezTo>
                  <a:cubicBezTo>
                    <a:pt x="17" y="24"/>
                    <a:pt x="16" y="24"/>
                    <a:pt x="15" y="24"/>
                  </a:cubicBezTo>
                  <a:cubicBezTo>
                    <a:pt x="14" y="23"/>
                    <a:pt x="13" y="23"/>
                    <a:pt x="13" y="2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3"/>
                    <a:pt x="12" y="13"/>
                    <a:pt x="13" y="1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333"/>
            <p:cNvSpPr>
              <a:spLocks noEditPoints="1"/>
            </p:cNvSpPr>
            <p:nvPr/>
          </p:nvSpPr>
          <p:spPr bwMode="auto">
            <a:xfrm>
              <a:off x="5149" y="1698"/>
              <a:ext cx="37" cy="35"/>
            </a:xfrm>
            <a:custGeom>
              <a:avLst/>
              <a:gdLst>
                <a:gd name="T0" fmla="*/ 12 w 26"/>
                <a:gd name="T1" fmla="*/ 5 h 25"/>
                <a:gd name="T2" fmla="*/ 12 w 26"/>
                <a:gd name="T3" fmla="*/ 4 h 25"/>
                <a:gd name="T4" fmla="*/ 12 w 26"/>
                <a:gd name="T5" fmla="*/ 4 h 25"/>
                <a:gd name="T6" fmla="*/ 15 w 26"/>
                <a:gd name="T7" fmla="*/ 8 h 25"/>
                <a:gd name="T8" fmla="*/ 14 w 26"/>
                <a:gd name="T9" fmla="*/ 9 h 25"/>
                <a:gd name="T10" fmla="*/ 13 w 26"/>
                <a:gd name="T11" fmla="*/ 9 h 25"/>
                <a:gd name="T12" fmla="*/ 13 w 26"/>
                <a:gd name="T13" fmla="*/ 8 h 25"/>
                <a:gd name="T14" fmla="*/ 13 w 26"/>
                <a:gd name="T15" fmla="*/ 7 h 25"/>
                <a:gd name="T16" fmla="*/ 13 w 26"/>
                <a:gd name="T17" fmla="*/ 6 h 25"/>
                <a:gd name="T18" fmla="*/ 7 w 26"/>
                <a:gd name="T19" fmla="*/ 11 h 25"/>
                <a:gd name="T20" fmla="*/ 7 w 26"/>
                <a:gd name="T21" fmla="*/ 7 h 25"/>
                <a:gd name="T22" fmla="*/ 7 w 26"/>
                <a:gd name="T23" fmla="*/ 0 h 25"/>
                <a:gd name="T24" fmla="*/ 9 w 26"/>
                <a:gd name="T25" fmla="*/ 1 h 25"/>
                <a:gd name="T26" fmla="*/ 19 w 26"/>
                <a:gd name="T27" fmla="*/ 0 h 25"/>
                <a:gd name="T28" fmla="*/ 20 w 26"/>
                <a:gd name="T29" fmla="*/ 0 h 25"/>
                <a:gd name="T30" fmla="*/ 21 w 26"/>
                <a:gd name="T31" fmla="*/ 1 h 25"/>
                <a:gd name="T32" fmla="*/ 21 w 26"/>
                <a:gd name="T33" fmla="*/ 2 h 25"/>
                <a:gd name="T34" fmla="*/ 21 w 26"/>
                <a:gd name="T35" fmla="*/ 11 h 25"/>
                <a:gd name="T36" fmla="*/ 24 w 26"/>
                <a:gd name="T37" fmla="*/ 10 h 25"/>
                <a:gd name="T38" fmla="*/ 24 w 26"/>
                <a:gd name="T39" fmla="*/ 10 h 25"/>
                <a:gd name="T40" fmla="*/ 26 w 26"/>
                <a:gd name="T41" fmla="*/ 12 h 25"/>
                <a:gd name="T42" fmla="*/ 23 w 26"/>
                <a:gd name="T43" fmla="*/ 12 h 25"/>
                <a:gd name="T44" fmla="*/ 21 w 26"/>
                <a:gd name="T45" fmla="*/ 12 h 25"/>
                <a:gd name="T46" fmla="*/ 20 w 26"/>
                <a:gd name="T47" fmla="*/ 24 h 25"/>
                <a:gd name="T48" fmla="*/ 18 w 26"/>
                <a:gd name="T49" fmla="*/ 25 h 25"/>
                <a:gd name="T50" fmla="*/ 18 w 26"/>
                <a:gd name="T51" fmla="*/ 25 h 25"/>
                <a:gd name="T52" fmla="*/ 16 w 26"/>
                <a:gd name="T53" fmla="*/ 23 h 25"/>
                <a:gd name="T54" fmla="*/ 15 w 26"/>
                <a:gd name="T55" fmla="*/ 23 h 25"/>
                <a:gd name="T56" fmla="*/ 15 w 26"/>
                <a:gd name="T57" fmla="*/ 22 h 25"/>
                <a:gd name="T58" fmla="*/ 18 w 26"/>
                <a:gd name="T59" fmla="*/ 23 h 25"/>
                <a:gd name="T60" fmla="*/ 19 w 26"/>
                <a:gd name="T61" fmla="*/ 22 h 25"/>
                <a:gd name="T62" fmla="*/ 9 w 26"/>
                <a:gd name="T63" fmla="*/ 12 h 25"/>
                <a:gd name="T64" fmla="*/ 9 w 26"/>
                <a:gd name="T65" fmla="*/ 14 h 25"/>
                <a:gd name="T66" fmla="*/ 8 w 26"/>
                <a:gd name="T67" fmla="*/ 20 h 25"/>
                <a:gd name="T68" fmla="*/ 3 w 26"/>
                <a:gd name="T69" fmla="*/ 24 h 25"/>
                <a:gd name="T70" fmla="*/ 2 w 26"/>
                <a:gd name="T71" fmla="*/ 25 h 25"/>
                <a:gd name="T72" fmla="*/ 2 w 26"/>
                <a:gd name="T73" fmla="*/ 25 h 25"/>
                <a:gd name="T74" fmla="*/ 3 w 26"/>
                <a:gd name="T75" fmla="*/ 24 h 25"/>
                <a:gd name="T76" fmla="*/ 7 w 26"/>
                <a:gd name="T77" fmla="*/ 15 h 25"/>
                <a:gd name="T78" fmla="*/ 7 w 26"/>
                <a:gd name="T79" fmla="*/ 13 h 25"/>
                <a:gd name="T80" fmla="*/ 1 w 26"/>
                <a:gd name="T81" fmla="*/ 12 h 25"/>
                <a:gd name="T82" fmla="*/ 1 w 26"/>
                <a:gd name="T83" fmla="*/ 11 h 25"/>
                <a:gd name="T84" fmla="*/ 19 w 26"/>
                <a:gd name="T85" fmla="*/ 11 h 25"/>
                <a:gd name="T86" fmla="*/ 9 w 26"/>
                <a:gd name="T87" fmla="*/ 2 h 25"/>
                <a:gd name="T88" fmla="*/ 19 w 26"/>
                <a:gd name="T8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5"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4" y="5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lose/>
                  <a:moveTo>
                    <a:pt x="7" y="11"/>
                  </a:moveTo>
                  <a:cubicBezTo>
                    <a:pt x="7" y="10"/>
                    <a:pt x="7" y="10"/>
                    <a:pt x="7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7" y="20"/>
                    <a:pt x="7" y="21"/>
                    <a:pt x="6" y="22"/>
                  </a:cubicBezTo>
                  <a:cubicBezTo>
                    <a:pt x="5" y="23"/>
                    <a:pt x="4" y="24"/>
                    <a:pt x="3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2"/>
                    <a:pt x="5" y="21"/>
                    <a:pt x="6" y="20"/>
                  </a:cubicBezTo>
                  <a:cubicBezTo>
                    <a:pt x="6" y="18"/>
                    <a:pt x="7" y="17"/>
                    <a:pt x="7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19" y="1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334"/>
            <p:cNvSpPr>
              <a:spLocks noEditPoints="1"/>
            </p:cNvSpPr>
            <p:nvPr/>
          </p:nvSpPr>
          <p:spPr bwMode="auto">
            <a:xfrm>
              <a:off x="5189" y="1698"/>
              <a:ext cx="37" cy="37"/>
            </a:xfrm>
            <a:custGeom>
              <a:avLst/>
              <a:gdLst>
                <a:gd name="T0" fmla="*/ 12 w 26"/>
                <a:gd name="T1" fmla="*/ 5 h 26"/>
                <a:gd name="T2" fmla="*/ 9 w 26"/>
                <a:gd name="T3" fmla="*/ 10 h 26"/>
                <a:gd name="T4" fmla="*/ 7 w 26"/>
                <a:gd name="T5" fmla="*/ 13 h 26"/>
                <a:gd name="T6" fmla="*/ 14 w 26"/>
                <a:gd name="T7" fmla="*/ 9 h 26"/>
                <a:gd name="T8" fmla="*/ 13 w 26"/>
                <a:gd name="T9" fmla="*/ 7 h 26"/>
                <a:gd name="T10" fmla="*/ 16 w 26"/>
                <a:gd name="T11" fmla="*/ 8 h 26"/>
                <a:gd name="T12" fmla="*/ 16 w 26"/>
                <a:gd name="T13" fmla="*/ 8 h 26"/>
                <a:gd name="T14" fmla="*/ 15 w 26"/>
                <a:gd name="T15" fmla="*/ 9 h 26"/>
                <a:gd name="T16" fmla="*/ 21 w 26"/>
                <a:gd name="T17" fmla="*/ 13 h 26"/>
                <a:gd name="T18" fmla="*/ 23 w 26"/>
                <a:gd name="T19" fmla="*/ 11 h 26"/>
                <a:gd name="T20" fmla="*/ 25 w 26"/>
                <a:gd name="T21" fmla="*/ 13 h 26"/>
                <a:gd name="T22" fmla="*/ 25 w 26"/>
                <a:gd name="T23" fmla="*/ 13 h 26"/>
                <a:gd name="T24" fmla="*/ 25 w 26"/>
                <a:gd name="T25" fmla="*/ 13 h 26"/>
                <a:gd name="T26" fmla="*/ 15 w 26"/>
                <a:gd name="T27" fmla="*/ 23 h 26"/>
                <a:gd name="T28" fmla="*/ 14 w 26"/>
                <a:gd name="T29" fmla="*/ 25 h 26"/>
                <a:gd name="T30" fmla="*/ 12 w 26"/>
                <a:gd name="T31" fmla="*/ 25 h 26"/>
                <a:gd name="T32" fmla="*/ 10 w 26"/>
                <a:gd name="T33" fmla="*/ 23 h 26"/>
                <a:gd name="T34" fmla="*/ 9 w 26"/>
                <a:gd name="T35" fmla="*/ 23 h 26"/>
                <a:gd name="T36" fmla="*/ 12 w 26"/>
                <a:gd name="T37" fmla="*/ 23 h 26"/>
                <a:gd name="T38" fmla="*/ 13 w 26"/>
                <a:gd name="T39" fmla="*/ 23 h 26"/>
                <a:gd name="T40" fmla="*/ 14 w 26"/>
                <a:gd name="T41" fmla="*/ 13 h 26"/>
                <a:gd name="T42" fmla="*/ 5 w 26"/>
                <a:gd name="T43" fmla="*/ 14 h 26"/>
                <a:gd name="T44" fmla="*/ 4 w 26"/>
                <a:gd name="T45" fmla="*/ 13 h 26"/>
                <a:gd name="T46" fmla="*/ 5 w 26"/>
                <a:gd name="T47" fmla="*/ 12 h 26"/>
                <a:gd name="T48" fmla="*/ 8 w 26"/>
                <a:gd name="T49" fmla="*/ 7 h 26"/>
                <a:gd name="T50" fmla="*/ 1 w 26"/>
                <a:gd name="T51" fmla="*/ 5 h 26"/>
                <a:gd name="T52" fmla="*/ 1 w 26"/>
                <a:gd name="T53" fmla="*/ 4 h 26"/>
                <a:gd name="T54" fmla="*/ 12 w 26"/>
                <a:gd name="T55" fmla="*/ 1 h 26"/>
                <a:gd name="T56" fmla="*/ 12 w 26"/>
                <a:gd name="T57" fmla="*/ 0 h 26"/>
                <a:gd name="T58" fmla="*/ 14 w 26"/>
                <a:gd name="T59" fmla="*/ 1 h 26"/>
                <a:gd name="T60" fmla="*/ 14 w 26"/>
                <a:gd name="T61" fmla="*/ 2 h 26"/>
                <a:gd name="T62" fmla="*/ 12 w 26"/>
                <a:gd name="T63" fmla="*/ 4 h 26"/>
                <a:gd name="T64" fmla="*/ 24 w 26"/>
                <a:gd name="T65" fmla="*/ 3 h 26"/>
                <a:gd name="T66" fmla="*/ 24 w 26"/>
                <a:gd name="T67" fmla="*/ 3 h 26"/>
                <a:gd name="T68" fmla="*/ 26 w 26"/>
                <a:gd name="T69" fmla="*/ 5 h 26"/>
                <a:gd name="T70" fmla="*/ 23 w 26"/>
                <a:gd name="T71" fmla="*/ 5 h 26"/>
                <a:gd name="T72" fmla="*/ 6 w 26"/>
                <a:gd name="T73" fmla="*/ 21 h 26"/>
                <a:gd name="T74" fmla="*/ 1 w 26"/>
                <a:gd name="T75" fmla="*/ 25 h 26"/>
                <a:gd name="T76" fmla="*/ 0 w 26"/>
                <a:gd name="T77" fmla="*/ 25 h 26"/>
                <a:gd name="T78" fmla="*/ 1 w 26"/>
                <a:gd name="T79" fmla="*/ 24 h 26"/>
                <a:gd name="T80" fmla="*/ 5 w 26"/>
                <a:gd name="T81" fmla="*/ 20 h 26"/>
                <a:gd name="T82" fmla="*/ 8 w 26"/>
                <a:gd name="T83" fmla="*/ 15 h 26"/>
                <a:gd name="T84" fmla="*/ 9 w 26"/>
                <a:gd name="T85" fmla="*/ 15 h 26"/>
                <a:gd name="T86" fmla="*/ 11 w 26"/>
                <a:gd name="T87" fmla="*/ 17 h 26"/>
                <a:gd name="T88" fmla="*/ 10 w 26"/>
                <a:gd name="T89" fmla="*/ 17 h 26"/>
                <a:gd name="T90" fmla="*/ 17 w 26"/>
                <a:gd name="T91" fmla="*/ 16 h 26"/>
                <a:gd name="T92" fmla="*/ 19 w 26"/>
                <a:gd name="T93" fmla="*/ 17 h 26"/>
                <a:gd name="T94" fmla="*/ 26 w 26"/>
                <a:gd name="T95" fmla="*/ 21 h 26"/>
                <a:gd name="T96" fmla="*/ 26 w 26"/>
                <a:gd name="T97" fmla="*/ 23 h 26"/>
                <a:gd name="T98" fmla="*/ 24 w 26"/>
                <a:gd name="T99" fmla="*/ 24 h 26"/>
                <a:gd name="T100" fmla="*/ 23 w 26"/>
                <a:gd name="T101" fmla="*/ 22 h 26"/>
                <a:gd name="T102" fmla="*/ 18 w 26"/>
                <a:gd name="T10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6">
                  <a:moveTo>
                    <a:pt x="2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3" y="25"/>
                    <a:pt x="13" y="26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4" y="23"/>
                    <a:pt x="14" y="2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7" y="9"/>
                    <a:pt x="8" y="8"/>
                    <a:pt x="8" y="7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0" y="17"/>
                  </a:moveTo>
                  <a:cubicBezTo>
                    <a:pt x="8" y="19"/>
                    <a:pt x="7" y="20"/>
                    <a:pt x="6" y="21"/>
                  </a:cubicBezTo>
                  <a:cubicBezTo>
                    <a:pt x="5" y="22"/>
                    <a:pt x="3" y="23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4" y="21"/>
                    <a:pt x="5" y="20"/>
                  </a:cubicBezTo>
                  <a:cubicBezTo>
                    <a:pt x="7" y="18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5" y="20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2"/>
                    <a:pt x="22" y="21"/>
                    <a:pt x="22" y="20"/>
                  </a:cubicBezTo>
                  <a:cubicBezTo>
                    <a:pt x="21" y="19"/>
                    <a:pt x="20" y="18"/>
                    <a:pt x="18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335"/>
            <p:cNvSpPr>
              <a:spLocks/>
            </p:cNvSpPr>
            <p:nvPr/>
          </p:nvSpPr>
          <p:spPr bwMode="auto">
            <a:xfrm>
              <a:off x="5145" y="1592"/>
              <a:ext cx="37" cy="36"/>
            </a:xfrm>
            <a:custGeom>
              <a:avLst/>
              <a:gdLst>
                <a:gd name="T0" fmla="*/ 12 w 26"/>
                <a:gd name="T1" fmla="*/ 2 h 26"/>
                <a:gd name="T2" fmla="*/ 12 w 26"/>
                <a:gd name="T3" fmla="*/ 0 h 26"/>
                <a:gd name="T4" fmla="*/ 14 w 26"/>
                <a:gd name="T5" fmla="*/ 0 h 26"/>
                <a:gd name="T6" fmla="*/ 14 w 26"/>
                <a:gd name="T7" fmla="*/ 1 h 26"/>
                <a:gd name="T8" fmla="*/ 14 w 26"/>
                <a:gd name="T9" fmla="*/ 6 h 26"/>
                <a:gd name="T10" fmla="*/ 22 w 26"/>
                <a:gd name="T11" fmla="*/ 5 h 26"/>
                <a:gd name="T12" fmla="*/ 23 w 26"/>
                <a:gd name="T13" fmla="*/ 5 h 26"/>
                <a:gd name="T14" fmla="*/ 25 w 26"/>
                <a:gd name="T15" fmla="*/ 7 h 26"/>
                <a:gd name="T16" fmla="*/ 15 w 26"/>
                <a:gd name="T17" fmla="*/ 7 h 26"/>
                <a:gd name="T18" fmla="*/ 22 w 26"/>
                <a:gd name="T19" fmla="*/ 16 h 26"/>
                <a:gd name="T20" fmla="*/ 26 w 26"/>
                <a:gd name="T21" fmla="*/ 17 h 26"/>
                <a:gd name="T22" fmla="*/ 26 w 26"/>
                <a:gd name="T23" fmla="*/ 17 h 26"/>
                <a:gd name="T24" fmla="*/ 25 w 26"/>
                <a:gd name="T25" fmla="*/ 18 h 26"/>
                <a:gd name="T26" fmla="*/ 24 w 26"/>
                <a:gd name="T27" fmla="*/ 19 h 26"/>
                <a:gd name="T28" fmla="*/ 19 w 26"/>
                <a:gd name="T29" fmla="*/ 16 h 26"/>
                <a:gd name="T30" fmla="*/ 14 w 26"/>
                <a:gd name="T31" fmla="*/ 7 h 26"/>
                <a:gd name="T32" fmla="*/ 14 w 26"/>
                <a:gd name="T33" fmla="*/ 18 h 26"/>
                <a:gd name="T34" fmla="*/ 17 w 26"/>
                <a:gd name="T35" fmla="*/ 17 h 26"/>
                <a:gd name="T36" fmla="*/ 18 w 26"/>
                <a:gd name="T37" fmla="*/ 17 h 26"/>
                <a:gd name="T38" fmla="*/ 20 w 26"/>
                <a:gd name="T39" fmla="*/ 19 h 26"/>
                <a:gd name="T40" fmla="*/ 18 w 26"/>
                <a:gd name="T41" fmla="*/ 19 h 26"/>
                <a:gd name="T42" fmla="*/ 14 w 26"/>
                <a:gd name="T43" fmla="*/ 19 h 26"/>
                <a:gd name="T44" fmla="*/ 14 w 26"/>
                <a:gd name="T45" fmla="*/ 25 h 26"/>
                <a:gd name="T46" fmla="*/ 12 w 26"/>
                <a:gd name="T47" fmla="*/ 26 h 26"/>
                <a:gd name="T48" fmla="*/ 12 w 26"/>
                <a:gd name="T49" fmla="*/ 23 h 26"/>
                <a:gd name="T50" fmla="*/ 6 w 26"/>
                <a:gd name="T51" fmla="*/ 19 h 26"/>
                <a:gd name="T52" fmla="*/ 6 w 26"/>
                <a:gd name="T53" fmla="*/ 18 h 26"/>
                <a:gd name="T54" fmla="*/ 12 w 26"/>
                <a:gd name="T55" fmla="*/ 10 h 26"/>
                <a:gd name="T56" fmla="*/ 2 w 26"/>
                <a:gd name="T57" fmla="*/ 20 h 26"/>
                <a:gd name="T58" fmla="*/ 0 w 26"/>
                <a:gd name="T59" fmla="*/ 20 h 26"/>
                <a:gd name="T60" fmla="*/ 0 w 26"/>
                <a:gd name="T61" fmla="*/ 20 h 26"/>
                <a:gd name="T62" fmla="*/ 2 w 26"/>
                <a:gd name="T63" fmla="*/ 19 h 26"/>
                <a:gd name="T64" fmla="*/ 11 w 26"/>
                <a:gd name="T65" fmla="*/ 7 h 26"/>
                <a:gd name="T66" fmla="*/ 1 w 26"/>
                <a:gd name="T67" fmla="*/ 7 h 26"/>
                <a:gd name="T68" fmla="*/ 12 w 26"/>
                <a:gd name="T6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6">
                  <a:moveTo>
                    <a:pt x="12" y="6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9"/>
                    <a:pt x="16" y="10"/>
                    <a:pt x="18" y="12"/>
                  </a:cubicBezTo>
                  <a:cubicBezTo>
                    <a:pt x="19" y="14"/>
                    <a:pt x="20" y="15"/>
                    <a:pt x="22" y="16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9"/>
                    <a:pt x="23" y="19"/>
                    <a:pt x="22" y="18"/>
                  </a:cubicBezTo>
                  <a:cubicBezTo>
                    <a:pt x="21" y="18"/>
                    <a:pt x="20" y="17"/>
                    <a:pt x="19" y="16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3"/>
                    <a:pt x="8" y="15"/>
                    <a:pt x="6" y="16"/>
                  </a:cubicBezTo>
                  <a:cubicBezTo>
                    <a:pt x="5" y="18"/>
                    <a:pt x="3" y="19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4" y="17"/>
                    <a:pt x="6" y="15"/>
                  </a:cubicBezTo>
                  <a:cubicBezTo>
                    <a:pt x="8" y="13"/>
                    <a:pt x="9" y="10"/>
                    <a:pt x="1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2" y="6"/>
                    <a:pt x="12" y="6"/>
                    <a:pt x="1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336"/>
            <p:cNvSpPr>
              <a:spLocks noEditPoints="1"/>
            </p:cNvSpPr>
            <p:nvPr/>
          </p:nvSpPr>
          <p:spPr bwMode="auto">
            <a:xfrm>
              <a:off x="5186" y="1592"/>
              <a:ext cx="36" cy="36"/>
            </a:xfrm>
            <a:custGeom>
              <a:avLst/>
              <a:gdLst>
                <a:gd name="T0" fmla="*/ 23 w 25"/>
                <a:gd name="T1" fmla="*/ 17 h 26"/>
                <a:gd name="T2" fmla="*/ 25 w 25"/>
                <a:gd name="T3" fmla="*/ 19 h 26"/>
                <a:gd name="T4" fmla="*/ 25 w 25"/>
                <a:gd name="T5" fmla="*/ 24 h 26"/>
                <a:gd name="T6" fmla="*/ 23 w 25"/>
                <a:gd name="T7" fmla="*/ 24 h 26"/>
                <a:gd name="T8" fmla="*/ 17 w 25"/>
                <a:gd name="T9" fmla="*/ 22 h 26"/>
                <a:gd name="T10" fmla="*/ 10 w 25"/>
                <a:gd name="T11" fmla="*/ 24 h 26"/>
                <a:gd name="T12" fmla="*/ 5 w 25"/>
                <a:gd name="T13" fmla="*/ 25 h 26"/>
                <a:gd name="T14" fmla="*/ 10 w 25"/>
                <a:gd name="T15" fmla="*/ 23 h 26"/>
                <a:gd name="T16" fmla="*/ 5 w 25"/>
                <a:gd name="T17" fmla="*/ 19 h 26"/>
                <a:gd name="T18" fmla="*/ 13 w 25"/>
                <a:gd name="T19" fmla="*/ 16 h 26"/>
                <a:gd name="T20" fmla="*/ 8 w 25"/>
                <a:gd name="T21" fmla="*/ 17 h 26"/>
                <a:gd name="T22" fmla="*/ 9 w 25"/>
                <a:gd name="T23" fmla="*/ 15 h 26"/>
                <a:gd name="T24" fmla="*/ 14 w 25"/>
                <a:gd name="T25" fmla="*/ 12 h 26"/>
                <a:gd name="T26" fmla="*/ 8 w 25"/>
                <a:gd name="T27" fmla="*/ 11 h 26"/>
                <a:gd name="T28" fmla="*/ 11 w 25"/>
                <a:gd name="T29" fmla="*/ 10 h 26"/>
                <a:gd name="T30" fmla="*/ 15 w 25"/>
                <a:gd name="T31" fmla="*/ 8 h 26"/>
                <a:gd name="T32" fmla="*/ 14 w 25"/>
                <a:gd name="T33" fmla="*/ 9 h 26"/>
                <a:gd name="T34" fmla="*/ 18 w 25"/>
                <a:gd name="T35" fmla="*/ 9 h 26"/>
                <a:gd name="T36" fmla="*/ 19 w 25"/>
                <a:gd name="T37" fmla="*/ 11 h 26"/>
                <a:gd name="T38" fmla="*/ 20 w 25"/>
                <a:gd name="T39" fmla="*/ 14 h 26"/>
                <a:gd name="T40" fmla="*/ 21 w 25"/>
                <a:gd name="T41" fmla="*/ 13 h 26"/>
                <a:gd name="T42" fmla="*/ 21 w 25"/>
                <a:gd name="T43" fmla="*/ 16 h 26"/>
                <a:gd name="T44" fmla="*/ 15 w 25"/>
                <a:gd name="T45" fmla="*/ 16 h 26"/>
                <a:gd name="T46" fmla="*/ 16 w 25"/>
                <a:gd name="T47" fmla="*/ 16 h 26"/>
                <a:gd name="T48" fmla="*/ 1 w 25"/>
                <a:gd name="T49" fmla="*/ 17 h 26"/>
                <a:gd name="T50" fmla="*/ 5 w 25"/>
                <a:gd name="T51" fmla="*/ 9 h 26"/>
                <a:gd name="T52" fmla="*/ 7 w 25"/>
                <a:gd name="T53" fmla="*/ 6 h 26"/>
                <a:gd name="T54" fmla="*/ 5 w 25"/>
                <a:gd name="T55" fmla="*/ 13 h 26"/>
                <a:gd name="T56" fmla="*/ 3 w 25"/>
                <a:gd name="T57" fmla="*/ 19 h 26"/>
                <a:gd name="T58" fmla="*/ 3 w 25"/>
                <a:gd name="T59" fmla="*/ 25 h 26"/>
                <a:gd name="T60" fmla="*/ 1 w 25"/>
                <a:gd name="T61" fmla="*/ 22 h 26"/>
                <a:gd name="T62" fmla="*/ 1 w 25"/>
                <a:gd name="T63" fmla="*/ 19 h 26"/>
                <a:gd name="T64" fmla="*/ 0 w 25"/>
                <a:gd name="T65" fmla="*/ 17 h 26"/>
                <a:gd name="T66" fmla="*/ 3 w 25"/>
                <a:gd name="T67" fmla="*/ 9 h 26"/>
                <a:gd name="T68" fmla="*/ 1 w 25"/>
                <a:gd name="T69" fmla="*/ 11 h 26"/>
                <a:gd name="T70" fmla="*/ 0 w 25"/>
                <a:gd name="T71" fmla="*/ 8 h 26"/>
                <a:gd name="T72" fmla="*/ 2 w 25"/>
                <a:gd name="T73" fmla="*/ 1 h 26"/>
                <a:gd name="T74" fmla="*/ 6 w 25"/>
                <a:gd name="T75" fmla="*/ 4 h 26"/>
                <a:gd name="T76" fmla="*/ 3 w 25"/>
                <a:gd name="T77" fmla="*/ 3 h 26"/>
                <a:gd name="T78" fmla="*/ 20 w 25"/>
                <a:gd name="T79" fmla="*/ 0 h 26"/>
                <a:gd name="T80" fmla="*/ 21 w 25"/>
                <a:gd name="T81" fmla="*/ 3 h 26"/>
                <a:gd name="T82" fmla="*/ 8 w 25"/>
                <a:gd name="T83" fmla="*/ 3 h 26"/>
                <a:gd name="T84" fmla="*/ 20 w 25"/>
                <a:gd name="T85" fmla="*/ 0 h 26"/>
                <a:gd name="T86" fmla="*/ 11 w 25"/>
                <a:gd name="T87" fmla="*/ 6 h 26"/>
                <a:gd name="T88" fmla="*/ 9 w 25"/>
                <a:gd name="T89" fmla="*/ 8 h 26"/>
                <a:gd name="T90" fmla="*/ 9 w 25"/>
                <a:gd name="T91" fmla="*/ 6 h 26"/>
                <a:gd name="T92" fmla="*/ 9 w 25"/>
                <a:gd name="T93" fmla="*/ 5 h 26"/>
                <a:gd name="T94" fmla="*/ 16 w 25"/>
                <a:gd name="T95" fmla="*/ 6 h 26"/>
                <a:gd name="T96" fmla="*/ 14 w 25"/>
                <a:gd name="T97" fmla="*/ 6 h 26"/>
                <a:gd name="T98" fmla="*/ 14 w 25"/>
                <a:gd name="T99" fmla="*/ 4 h 26"/>
                <a:gd name="T100" fmla="*/ 19 w 25"/>
                <a:gd name="T101" fmla="*/ 8 h 26"/>
                <a:gd name="T102" fmla="*/ 19 w 25"/>
                <a:gd name="T103" fmla="*/ 7 h 26"/>
                <a:gd name="T104" fmla="*/ 21 w 25"/>
                <a:gd name="T105" fmla="*/ 4 h 26"/>
                <a:gd name="T106" fmla="*/ 23 w 25"/>
                <a:gd name="T10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26">
                  <a:moveTo>
                    <a:pt x="15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9" y="23"/>
                    <a:pt x="21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2" y="26"/>
                    <a:pt x="22" y="26"/>
                  </a:cubicBezTo>
                  <a:cubicBezTo>
                    <a:pt x="22" y="26"/>
                    <a:pt x="21" y="25"/>
                    <a:pt x="20" y="25"/>
                  </a:cubicBezTo>
                  <a:cubicBezTo>
                    <a:pt x="19" y="25"/>
                    <a:pt x="18" y="24"/>
                    <a:pt x="17" y="22"/>
                  </a:cubicBezTo>
                  <a:cubicBezTo>
                    <a:pt x="16" y="21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1"/>
                    <a:pt x="13" y="22"/>
                  </a:cubicBezTo>
                  <a:cubicBezTo>
                    <a:pt x="12" y="23"/>
                    <a:pt x="12" y="24"/>
                    <a:pt x="10" y="24"/>
                  </a:cubicBezTo>
                  <a:cubicBezTo>
                    <a:pt x="9" y="25"/>
                    <a:pt x="8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9" y="24"/>
                    <a:pt x="10" y="23"/>
                  </a:cubicBezTo>
                  <a:cubicBezTo>
                    <a:pt x="11" y="23"/>
                    <a:pt x="11" y="22"/>
                    <a:pt x="12" y="21"/>
                  </a:cubicBezTo>
                  <a:cubicBezTo>
                    <a:pt x="12" y="21"/>
                    <a:pt x="12" y="20"/>
                    <a:pt x="13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2" y="11"/>
                    <a:pt x="11" y="11"/>
                  </a:cubicBezTo>
                  <a:cubicBezTo>
                    <a:pt x="12" y="11"/>
                    <a:pt x="13" y="12"/>
                    <a:pt x="15" y="12"/>
                  </a:cubicBezTo>
                  <a:cubicBezTo>
                    <a:pt x="16" y="11"/>
                    <a:pt x="16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2"/>
                    <a:pt x="14" y="14"/>
                    <a:pt x="12" y="15"/>
                  </a:cubicBezTo>
                  <a:cubicBezTo>
                    <a:pt x="15" y="15"/>
                    <a:pt x="18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7"/>
                    <a:pt x="22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lose/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4"/>
                    <a:pt x="4" y="12"/>
                  </a:cubicBezTo>
                  <a:cubicBezTo>
                    <a:pt x="4" y="11"/>
                    <a:pt x="5" y="10"/>
                    <a:pt x="5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5"/>
                    <a:pt x="3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8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0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3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3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9" y="5"/>
                  </a:moveTo>
                  <a:cubicBezTo>
                    <a:pt x="10" y="5"/>
                    <a:pt x="10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22" y="6"/>
                  </a:moveTo>
                  <a:cubicBezTo>
                    <a:pt x="21" y="7"/>
                    <a:pt x="20" y="7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337"/>
            <p:cNvSpPr>
              <a:spLocks noEditPoints="1"/>
            </p:cNvSpPr>
            <p:nvPr/>
          </p:nvSpPr>
          <p:spPr bwMode="auto">
            <a:xfrm>
              <a:off x="4885" y="1608"/>
              <a:ext cx="37" cy="37"/>
            </a:xfrm>
            <a:custGeom>
              <a:avLst/>
              <a:gdLst>
                <a:gd name="T0" fmla="*/ 7 w 26"/>
                <a:gd name="T1" fmla="*/ 15 h 26"/>
                <a:gd name="T2" fmla="*/ 10 w 26"/>
                <a:gd name="T3" fmla="*/ 14 h 26"/>
                <a:gd name="T4" fmla="*/ 11 w 26"/>
                <a:gd name="T5" fmla="*/ 16 h 26"/>
                <a:gd name="T6" fmla="*/ 7 w 26"/>
                <a:gd name="T7" fmla="*/ 22 h 26"/>
                <a:gd name="T8" fmla="*/ 11 w 26"/>
                <a:gd name="T9" fmla="*/ 20 h 26"/>
                <a:gd name="T10" fmla="*/ 5 w 26"/>
                <a:gd name="T11" fmla="*/ 25 h 26"/>
                <a:gd name="T12" fmla="*/ 4 w 26"/>
                <a:gd name="T13" fmla="*/ 24 h 26"/>
                <a:gd name="T14" fmla="*/ 5 w 26"/>
                <a:gd name="T15" fmla="*/ 16 h 26"/>
                <a:gd name="T16" fmla="*/ 1 w 26"/>
                <a:gd name="T17" fmla="*/ 16 h 26"/>
                <a:gd name="T18" fmla="*/ 5 w 26"/>
                <a:gd name="T19" fmla="*/ 11 h 26"/>
                <a:gd name="T20" fmla="*/ 3 w 26"/>
                <a:gd name="T21" fmla="*/ 10 h 26"/>
                <a:gd name="T22" fmla="*/ 9 w 26"/>
                <a:gd name="T23" fmla="*/ 9 h 26"/>
                <a:gd name="T24" fmla="*/ 11 w 26"/>
                <a:gd name="T25" fmla="*/ 10 h 26"/>
                <a:gd name="T26" fmla="*/ 9 w 26"/>
                <a:gd name="T27" fmla="*/ 11 h 26"/>
                <a:gd name="T28" fmla="*/ 15 w 26"/>
                <a:gd name="T29" fmla="*/ 15 h 26"/>
                <a:gd name="T30" fmla="*/ 15 w 26"/>
                <a:gd name="T31" fmla="*/ 12 h 26"/>
                <a:gd name="T32" fmla="*/ 13 w 26"/>
                <a:gd name="T33" fmla="*/ 13 h 26"/>
                <a:gd name="T34" fmla="*/ 13 w 26"/>
                <a:gd name="T35" fmla="*/ 11 h 26"/>
                <a:gd name="T36" fmla="*/ 13 w 26"/>
                <a:gd name="T37" fmla="*/ 3 h 26"/>
                <a:gd name="T38" fmla="*/ 16 w 26"/>
                <a:gd name="T39" fmla="*/ 3 h 26"/>
                <a:gd name="T40" fmla="*/ 18 w 26"/>
                <a:gd name="T41" fmla="*/ 1 h 26"/>
                <a:gd name="T42" fmla="*/ 20 w 26"/>
                <a:gd name="T43" fmla="*/ 2 h 26"/>
                <a:gd name="T44" fmla="*/ 17 w 26"/>
                <a:gd name="T45" fmla="*/ 4 h 26"/>
                <a:gd name="T46" fmla="*/ 22 w 26"/>
                <a:gd name="T47" fmla="*/ 3 h 26"/>
                <a:gd name="T48" fmla="*/ 24 w 26"/>
                <a:gd name="T49" fmla="*/ 4 h 26"/>
                <a:gd name="T50" fmla="*/ 24 w 26"/>
                <a:gd name="T51" fmla="*/ 5 h 26"/>
                <a:gd name="T52" fmla="*/ 22 w 26"/>
                <a:gd name="T53" fmla="*/ 13 h 26"/>
                <a:gd name="T54" fmla="*/ 19 w 26"/>
                <a:gd name="T55" fmla="*/ 12 h 26"/>
                <a:gd name="T56" fmla="*/ 21 w 26"/>
                <a:gd name="T57" fmla="*/ 15 h 26"/>
                <a:gd name="T58" fmla="*/ 24 w 26"/>
                <a:gd name="T59" fmla="*/ 14 h 26"/>
                <a:gd name="T60" fmla="*/ 26 w 26"/>
                <a:gd name="T61" fmla="*/ 15 h 26"/>
                <a:gd name="T62" fmla="*/ 25 w 26"/>
                <a:gd name="T63" fmla="*/ 16 h 26"/>
                <a:gd name="T64" fmla="*/ 24 w 26"/>
                <a:gd name="T65" fmla="*/ 24 h 26"/>
                <a:gd name="T66" fmla="*/ 23 w 26"/>
                <a:gd name="T67" fmla="*/ 24 h 26"/>
                <a:gd name="T68" fmla="*/ 20 w 26"/>
                <a:gd name="T69" fmla="*/ 22 h 26"/>
                <a:gd name="T70" fmla="*/ 21 w 26"/>
                <a:gd name="T71" fmla="*/ 22 h 26"/>
                <a:gd name="T72" fmla="*/ 23 w 26"/>
                <a:gd name="T73" fmla="*/ 22 h 26"/>
                <a:gd name="T74" fmla="*/ 19 w 26"/>
                <a:gd name="T75" fmla="*/ 23 h 26"/>
                <a:gd name="T76" fmla="*/ 17 w 26"/>
                <a:gd name="T77" fmla="*/ 26 h 26"/>
                <a:gd name="T78" fmla="*/ 17 w 26"/>
                <a:gd name="T79" fmla="*/ 16 h 26"/>
                <a:gd name="T80" fmla="*/ 13 w 26"/>
                <a:gd name="T81" fmla="*/ 24 h 26"/>
                <a:gd name="T82" fmla="*/ 12 w 26"/>
                <a:gd name="T83" fmla="*/ 24 h 26"/>
                <a:gd name="T84" fmla="*/ 12 w 26"/>
                <a:gd name="T85" fmla="*/ 15 h 26"/>
                <a:gd name="T86" fmla="*/ 15 w 26"/>
                <a:gd name="T87" fmla="*/ 15 h 26"/>
                <a:gd name="T88" fmla="*/ 15 w 26"/>
                <a:gd name="T89" fmla="*/ 5 h 26"/>
                <a:gd name="T90" fmla="*/ 22 w 26"/>
                <a:gd name="T91" fmla="*/ 11 h 26"/>
                <a:gd name="T92" fmla="*/ 15 w 26"/>
                <a:gd name="T93" fmla="*/ 11 h 26"/>
                <a:gd name="T94" fmla="*/ 10 w 26"/>
                <a:gd name="T95" fmla="*/ 6 h 26"/>
                <a:gd name="T96" fmla="*/ 3 w 26"/>
                <a:gd name="T97" fmla="*/ 8 h 26"/>
                <a:gd name="T98" fmla="*/ 1 w 26"/>
                <a:gd name="T99" fmla="*/ 11 h 26"/>
                <a:gd name="T100" fmla="*/ 1 w 26"/>
                <a:gd name="T101" fmla="*/ 12 h 26"/>
                <a:gd name="T102" fmla="*/ 3 w 26"/>
                <a:gd name="T103" fmla="*/ 5 h 26"/>
                <a:gd name="T104" fmla="*/ 5 w 26"/>
                <a:gd name="T105" fmla="*/ 0 h 26"/>
                <a:gd name="T106" fmla="*/ 7 w 26"/>
                <a:gd name="T107" fmla="*/ 2 h 26"/>
                <a:gd name="T108" fmla="*/ 9 w 26"/>
                <a:gd name="T109" fmla="*/ 5 h 26"/>
                <a:gd name="T110" fmla="*/ 10 w 26"/>
                <a:gd name="T111" fmla="*/ 4 h 26"/>
                <a:gd name="T112" fmla="*/ 11 w 26"/>
                <a:gd name="T113" fmla="*/ 6 h 26"/>
                <a:gd name="T114" fmla="*/ 10 w 26"/>
                <a:gd name="T11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2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15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22" y="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22" y="11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8"/>
                    <a:pt x="3" y="7"/>
                    <a:pt x="3" y="5"/>
                  </a:cubicBezTo>
                  <a:cubicBezTo>
                    <a:pt x="4" y="4"/>
                    <a:pt x="4" y="3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338"/>
            <p:cNvSpPr>
              <a:spLocks noEditPoints="1"/>
            </p:cNvSpPr>
            <p:nvPr/>
          </p:nvSpPr>
          <p:spPr bwMode="auto">
            <a:xfrm>
              <a:off x="4926" y="1610"/>
              <a:ext cx="34" cy="35"/>
            </a:xfrm>
            <a:custGeom>
              <a:avLst/>
              <a:gdLst>
                <a:gd name="T0" fmla="*/ 2 w 24"/>
                <a:gd name="T1" fmla="*/ 7 h 25"/>
                <a:gd name="T2" fmla="*/ 3 w 24"/>
                <a:gd name="T3" fmla="*/ 10 h 25"/>
                <a:gd name="T4" fmla="*/ 3 w 24"/>
                <a:gd name="T5" fmla="*/ 14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2 h 25"/>
                <a:gd name="T12" fmla="*/ 2 w 24"/>
                <a:gd name="T13" fmla="*/ 9 h 25"/>
                <a:gd name="T14" fmla="*/ 2 w 24"/>
                <a:gd name="T15" fmla="*/ 8 h 25"/>
                <a:gd name="T16" fmla="*/ 8 w 24"/>
                <a:gd name="T17" fmla="*/ 6 h 25"/>
                <a:gd name="T18" fmla="*/ 6 w 24"/>
                <a:gd name="T19" fmla="*/ 18 h 25"/>
                <a:gd name="T20" fmla="*/ 1 w 24"/>
                <a:gd name="T21" fmla="*/ 24 h 25"/>
                <a:gd name="T22" fmla="*/ 0 w 24"/>
                <a:gd name="T23" fmla="*/ 24 h 25"/>
                <a:gd name="T24" fmla="*/ 0 w 24"/>
                <a:gd name="T25" fmla="*/ 24 h 25"/>
                <a:gd name="T26" fmla="*/ 1 w 24"/>
                <a:gd name="T27" fmla="*/ 23 h 25"/>
                <a:gd name="T28" fmla="*/ 4 w 24"/>
                <a:gd name="T29" fmla="*/ 18 h 25"/>
                <a:gd name="T30" fmla="*/ 6 w 24"/>
                <a:gd name="T31" fmla="*/ 11 h 25"/>
                <a:gd name="T32" fmla="*/ 6 w 24"/>
                <a:gd name="T33" fmla="*/ 2 h 25"/>
                <a:gd name="T34" fmla="*/ 6 w 24"/>
                <a:gd name="T35" fmla="*/ 0 h 25"/>
                <a:gd name="T36" fmla="*/ 6 w 24"/>
                <a:gd name="T37" fmla="*/ 0 h 25"/>
                <a:gd name="T38" fmla="*/ 8 w 24"/>
                <a:gd name="T39" fmla="*/ 1 h 25"/>
                <a:gd name="T40" fmla="*/ 8 w 24"/>
                <a:gd name="T41" fmla="*/ 1 h 25"/>
                <a:gd name="T42" fmla="*/ 9 w 24"/>
                <a:gd name="T43" fmla="*/ 8 h 25"/>
                <a:gd name="T44" fmla="*/ 10 w 24"/>
                <a:gd name="T45" fmla="*/ 9 h 25"/>
                <a:gd name="T46" fmla="*/ 12 w 24"/>
                <a:gd name="T47" fmla="*/ 11 h 25"/>
                <a:gd name="T48" fmla="*/ 12 w 24"/>
                <a:gd name="T49" fmla="*/ 12 h 25"/>
                <a:gd name="T50" fmla="*/ 10 w 24"/>
                <a:gd name="T51" fmla="*/ 14 h 25"/>
                <a:gd name="T52" fmla="*/ 10 w 24"/>
                <a:gd name="T53" fmla="*/ 13 h 25"/>
                <a:gd name="T54" fmla="*/ 9 w 24"/>
                <a:gd name="T55" fmla="*/ 12 h 25"/>
                <a:gd name="T56" fmla="*/ 10 w 24"/>
                <a:gd name="T57" fmla="*/ 10 h 25"/>
                <a:gd name="T58" fmla="*/ 9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3 w 24"/>
                <a:gd name="T65" fmla="*/ 22 h 25"/>
                <a:gd name="T66" fmla="*/ 13 w 24"/>
                <a:gd name="T67" fmla="*/ 19 h 25"/>
                <a:gd name="T68" fmla="*/ 13 w 24"/>
                <a:gd name="T69" fmla="*/ 0 h 25"/>
                <a:gd name="T70" fmla="*/ 14 w 24"/>
                <a:gd name="T71" fmla="*/ 0 h 25"/>
                <a:gd name="T72" fmla="*/ 16 w 24"/>
                <a:gd name="T73" fmla="*/ 1 h 25"/>
                <a:gd name="T74" fmla="*/ 15 w 24"/>
                <a:gd name="T75" fmla="*/ 1 h 25"/>
                <a:gd name="T76" fmla="*/ 17 w 24"/>
                <a:gd name="T77" fmla="*/ 8 h 25"/>
                <a:gd name="T78" fmla="*/ 17 w 24"/>
                <a:gd name="T79" fmla="*/ 8 h 25"/>
                <a:gd name="T80" fmla="*/ 18 w 24"/>
                <a:gd name="T81" fmla="*/ 9 h 25"/>
                <a:gd name="T82" fmla="*/ 19 w 24"/>
                <a:gd name="T83" fmla="*/ 11 h 25"/>
                <a:gd name="T84" fmla="*/ 20 w 24"/>
                <a:gd name="T85" fmla="*/ 13 h 25"/>
                <a:gd name="T86" fmla="*/ 19 w 24"/>
                <a:gd name="T87" fmla="*/ 14 h 25"/>
                <a:gd name="T88" fmla="*/ 17 w 24"/>
                <a:gd name="T89" fmla="*/ 13 h 25"/>
                <a:gd name="T90" fmla="*/ 17 w 24"/>
                <a:gd name="T91" fmla="*/ 11 h 25"/>
                <a:gd name="T92" fmla="*/ 17 w 24"/>
                <a:gd name="T93" fmla="*/ 8 h 25"/>
                <a:gd name="T94" fmla="*/ 23 w 24"/>
                <a:gd name="T95" fmla="*/ 21 h 25"/>
                <a:gd name="T96" fmla="*/ 22 w 24"/>
                <a:gd name="T97" fmla="*/ 25 h 25"/>
                <a:gd name="T98" fmla="*/ 21 w 24"/>
                <a:gd name="T99" fmla="*/ 24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0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1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8" y="8"/>
                    <a:pt x="8" y="9"/>
                    <a:pt x="7" y="11"/>
                  </a:cubicBezTo>
                  <a:cubicBezTo>
                    <a:pt x="7" y="14"/>
                    <a:pt x="7" y="17"/>
                    <a:pt x="6" y="18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1"/>
                    <a:pt x="4" y="20"/>
                    <a:pt x="4" y="18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6" y="9"/>
                    <a:pt x="6" y="6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2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3"/>
                    <a:pt x="14" y="23"/>
                  </a:cubicBezTo>
                  <a:cubicBezTo>
                    <a:pt x="14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2" y="25"/>
                    <a:pt x="22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339"/>
            <p:cNvSpPr>
              <a:spLocks/>
            </p:cNvSpPr>
            <p:nvPr/>
          </p:nvSpPr>
          <p:spPr bwMode="auto">
            <a:xfrm>
              <a:off x="4951" y="1852"/>
              <a:ext cx="37" cy="35"/>
            </a:xfrm>
            <a:custGeom>
              <a:avLst/>
              <a:gdLst>
                <a:gd name="T0" fmla="*/ 14 w 26"/>
                <a:gd name="T1" fmla="*/ 10 h 25"/>
                <a:gd name="T2" fmla="*/ 17 w 26"/>
                <a:gd name="T3" fmla="*/ 16 h 25"/>
                <a:gd name="T4" fmla="*/ 21 w 26"/>
                <a:gd name="T5" fmla="*/ 21 h 25"/>
                <a:gd name="T6" fmla="*/ 25 w 26"/>
                <a:gd name="T7" fmla="*/ 23 h 25"/>
                <a:gd name="T8" fmla="*/ 26 w 26"/>
                <a:gd name="T9" fmla="*/ 23 h 25"/>
                <a:gd name="T10" fmla="*/ 26 w 26"/>
                <a:gd name="T11" fmla="*/ 23 h 25"/>
                <a:gd name="T12" fmla="*/ 26 w 26"/>
                <a:gd name="T13" fmla="*/ 23 h 25"/>
                <a:gd name="T14" fmla="*/ 25 w 26"/>
                <a:gd name="T15" fmla="*/ 23 h 25"/>
                <a:gd name="T16" fmla="*/ 24 w 26"/>
                <a:gd name="T17" fmla="*/ 24 h 25"/>
                <a:gd name="T18" fmla="*/ 23 w 26"/>
                <a:gd name="T19" fmla="*/ 25 h 25"/>
                <a:gd name="T20" fmla="*/ 20 w 26"/>
                <a:gd name="T21" fmla="*/ 23 h 25"/>
                <a:gd name="T22" fmla="*/ 16 w 26"/>
                <a:gd name="T23" fmla="*/ 19 h 25"/>
                <a:gd name="T24" fmla="*/ 14 w 26"/>
                <a:gd name="T25" fmla="*/ 14 h 25"/>
                <a:gd name="T26" fmla="*/ 14 w 26"/>
                <a:gd name="T27" fmla="*/ 12 h 25"/>
                <a:gd name="T28" fmla="*/ 13 w 26"/>
                <a:gd name="T29" fmla="*/ 10 h 25"/>
                <a:gd name="T30" fmla="*/ 13 w 26"/>
                <a:gd name="T31" fmla="*/ 10 h 25"/>
                <a:gd name="T32" fmla="*/ 13 w 26"/>
                <a:gd name="T33" fmla="*/ 12 h 25"/>
                <a:gd name="T34" fmla="*/ 12 w 26"/>
                <a:gd name="T35" fmla="*/ 16 h 25"/>
                <a:gd name="T36" fmla="*/ 10 w 26"/>
                <a:gd name="T37" fmla="*/ 20 h 25"/>
                <a:gd name="T38" fmla="*/ 6 w 26"/>
                <a:gd name="T39" fmla="*/ 23 h 25"/>
                <a:gd name="T40" fmla="*/ 3 w 26"/>
                <a:gd name="T41" fmla="*/ 25 h 25"/>
                <a:gd name="T42" fmla="*/ 2 w 26"/>
                <a:gd name="T43" fmla="*/ 25 h 25"/>
                <a:gd name="T44" fmla="*/ 1 w 26"/>
                <a:gd name="T45" fmla="*/ 25 h 25"/>
                <a:gd name="T46" fmla="*/ 1 w 26"/>
                <a:gd name="T47" fmla="*/ 25 h 25"/>
                <a:gd name="T48" fmla="*/ 1 w 26"/>
                <a:gd name="T49" fmla="*/ 25 h 25"/>
                <a:gd name="T50" fmla="*/ 2 w 26"/>
                <a:gd name="T51" fmla="*/ 25 h 25"/>
                <a:gd name="T52" fmla="*/ 3 w 26"/>
                <a:gd name="T53" fmla="*/ 24 h 25"/>
                <a:gd name="T54" fmla="*/ 6 w 26"/>
                <a:gd name="T55" fmla="*/ 22 h 25"/>
                <a:gd name="T56" fmla="*/ 8 w 26"/>
                <a:gd name="T57" fmla="*/ 19 h 25"/>
                <a:gd name="T58" fmla="*/ 10 w 26"/>
                <a:gd name="T59" fmla="*/ 17 h 25"/>
                <a:gd name="T60" fmla="*/ 11 w 26"/>
                <a:gd name="T61" fmla="*/ 13 h 25"/>
                <a:gd name="T62" fmla="*/ 11 w 26"/>
                <a:gd name="T63" fmla="*/ 11 h 25"/>
                <a:gd name="T64" fmla="*/ 11 w 26"/>
                <a:gd name="T65" fmla="*/ 10 h 25"/>
                <a:gd name="T66" fmla="*/ 1 w 26"/>
                <a:gd name="T67" fmla="*/ 10 h 25"/>
                <a:gd name="T68" fmla="*/ 1 w 26"/>
                <a:gd name="T69" fmla="*/ 10 h 25"/>
                <a:gd name="T70" fmla="*/ 1 w 26"/>
                <a:gd name="T71" fmla="*/ 9 h 25"/>
                <a:gd name="T72" fmla="*/ 11 w 26"/>
                <a:gd name="T73" fmla="*/ 9 h 25"/>
                <a:gd name="T74" fmla="*/ 11 w 26"/>
                <a:gd name="T75" fmla="*/ 8 h 25"/>
                <a:gd name="T76" fmla="*/ 11 w 26"/>
                <a:gd name="T77" fmla="*/ 5 h 25"/>
                <a:gd name="T78" fmla="*/ 11 w 26"/>
                <a:gd name="T79" fmla="*/ 2 h 25"/>
                <a:gd name="T80" fmla="*/ 11 w 26"/>
                <a:gd name="T81" fmla="*/ 0 h 25"/>
                <a:gd name="T82" fmla="*/ 12 w 26"/>
                <a:gd name="T83" fmla="*/ 0 h 25"/>
                <a:gd name="T84" fmla="*/ 14 w 26"/>
                <a:gd name="T85" fmla="*/ 0 h 25"/>
                <a:gd name="T86" fmla="*/ 14 w 26"/>
                <a:gd name="T87" fmla="*/ 1 h 25"/>
                <a:gd name="T88" fmla="*/ 14 w 26"/>
                <a:gd name="T89" fmla="*/ 1 h 25"/>
                <a:gd name="T90" fmla="*/ 14 w 26"/>
                <a:gd name="T91" fmla="*/ 1 h 25"/>
                <a:gd name="T92" fmla="*/ 14 w 26"/>
                <a:gd name="T93" fmla="*/ 2 h 25"/>
                <a:gd name="T94" fmla="*/ 13 w 26"/>
                <a:gd name="T95" fmla="*/ 5 h 25"/>
                <a:gd name="T96" fmla="*/ 13 w 26"/>
                <a:gd name="T97" fmla="*/ 8 h 25"/>
                <a:gd name="T98" fmla="*/ 13 w 26"/>
                <a:gd name="T99" fmla="*/ 9 h 25"/>
                <a:gd name="T100" fmla="*/ 13 w 26"/>
                <a:gd name="T101" fmla="*/ 9 h 25"/>
                <a:gd name="T102" fmla="*/ 21 w 26"/>
                <a:gd name="T103" fmla="*/ 9 h 25"/>
                <a:gd name="T104" fmla="*/ 22 w 26"/>
                <a:gd name="T105" fmla="*/ 8 h 25"/>
                <a:gd name="T106" fmla="*/ 23 w 26"/>
                <a:gd name="T107" fmla="*/ 7 h 25"/>
                <a:gd name="T108" fmla="*/ 24 w 26"/>
                <a:gd name="T109" fmla="*/ 8 h 25"/>
                <a:gd name="T110" fmla="*/ 25 w 26"/>
                <a:gd name="T111" fmla="*/ 9 h 25"/>
                <a:gd name="T112" fmla="*/ 26 w 26"/>
                <a:gd name="T113" fmla="*/ 10 h 25"/>
                <a:gd name="T114" fmla="*/ 25 w 26"/>
                <a:gd name="T115" fmla="*/ 10 h 25"/>
                <a:gd name="T116" fmla="*/ 22 w 26"/>
                <a:gd name="T117" fmla="*/ 10 h 25"/>
                <a:gd name="T118" fmla="*/ 22 w 26"/>
                <a:gd name="T119" fmla="*/ 10 h 25"/>
                <a:gd name="T120" fmla="*/ 14 w 26"/>
                <a:gd name="T12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5">
                  <a:moveTo>
                    <a:pt x="14" y="10"/>
                  </a:moveTo>
                  <a:cubicBezTo>
                    <a:pt x="14" y="12"/>
                    <a:pt x="15" y="15"/>
                    <a:pt x="17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4"/>
                    <a:pt x="24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2" y="24"/>
                    <a:pt x="20" y="23"/>
                  </a:cubicBezTo>
                  <a:cubicBezTo>
                    <a:pt x="18" y="22"/>
                    <a:pt x="17" y="21"/>
                    <a:pt x="16" y="19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1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3" y="14"/>
                    <a:pt x="12" y="16"/>
                  </a:cubicBezTo>
                  <a:cubicBezTo>
                    <a:pt x="12" y="17"/>
                    <a:pt x="11" y="19"/>
                    <a:pt x="10" y="20"/>
                  </a:cubicBezTo>
                  <a:cubicBezTo>
                    <a:pt x="8" y="21"/>
                    <a:pt x="7" y="22"/>
                    <a:pt x="6" y="23"/>
                  </a:cubicBezTo>
                  <a:cubicBezTo>
                    <a:pt x="5" y="24"/>
                    <a:pt x="3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4" y="23"/>
                    <a:pt x="6" y="22"/>
                  </a:cubicBezTo>
                  <a:cubicBezTo>
                    <a:pt x="7" y="21"/>
                    <a:pt x="8" y="20"/>
                    <a:pt x="8" y="19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6"/>
                    <a:pt x="10" y="15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340"/>
            <p:cNvSpPr>
              <a:spLocks noEditPoints="1"/>
            </p:cNvSpPr>
            <p:nvPr/>
          </p:nvSpPr>
          <p:spPr bwMode="auto">
            <a:xfrm>
              <a:off x="4991" y="1852"/>
              <a:ext cx="37" cy="35"/>
            </a:xfrm>
            <a:custGeom>
              <a:avLst/>
              <a:gdLst>
                <a:gd name="T0" fmla="*/ 16 w 26"/>
                <a:gd name="T1" fmla="*/ 9 h 25"/>
                <a:gd name="T2" fmla="*/ 18 w 26"/>
                <a:gd name="T3" fmla="*/ 8 h 25"/>
                <a:gd name="T4" fmla="*/ 17 w 26"/>
                <a:gd name="T5" fmla="*/ 9 h 25"/>
                <a:gd name="T6" fmla="*/ 21 w 26"/>
                <a:gd name="T7" fmla="*/ 10 h 25"/>
                <a:gd name="T8" fmla="*/ 23 w 26"/>
                <a:gd name="T9" fmla="*/ 11 h 25"/>
                <a:gd name="T10" fmla="*/ 23 w 26"/>
                <a:gd name="T11" fmla="*/ 12 h 25"/>
                <a:gd name="T12" fmla="*/ 17 w 26"/>
                <a:gd name="T13" fmla="*/ 16 h 25"/>
                <a:gd name="T14" fmla="*/ 24 w 26"/>
                <a:gd name="T15" fmla="*/ 15 h 25"/>
                <a:gd name="T16" fmla="*/ 26 w 26"/>
                <a:gd name="T17" fmla="*/ 17 h 25"/>
                <a:gd name="T18" fmla="*/ 17 w 26"/>
                <a:gd name="T19" fmla="*/ 17 h 25"/>
                <a:gd name="T20" fmla="*/ 17 w 26"/>
                <a:gd name="T21" fmla="*/ 22 h 25"/>
                <a:gd name="T22" fmla="*/ 16 w 26"/>
                <a:gd name="T23" fmla="*/ 19 h 25"/>
                <a:gd name="T24" fmla="*/ 8 w 26"/>
                <a:gd name="T25" fmla="*/ 17 h 25"/>
                <a:gd name="T26" fmla="*/ 16 w 26"/>
                <a:gd name="T27" fmla="*/ 12 h 25"/>
                <a:gd name="T28" fmla="*/ 11 w 26"/>
                <a:gd name="T29" fmla="*/ 13 h 25"/>
                <a:gd name="T30" fmla="*/ 10 w 26"/>
                <a:gd name="T31" fmla="*/ 11 h 25"/>
                <a:gd name="T32" fmla="*/ 9 w 26"/>
                <a:gd name="T33" fmla="*/ 5 h 25"/>
                <a:gd name="T34" fmla="*/ 14 w 26"/>
                <a:gd name="T35" fmla="*/ 5 h 25"/>
                <a:gd name="T36" fmla="*/ 15 w 26"/>
                <a:gd name="T37" fmla="*/ 1 h 25"/>
                <a:gd name="T38" fmla="*/ 15 w 26"/>
                <a:gd name="T39" fmla="*/ 1 h 25"/>
                <a:gd name="T40" fmla="*/ 17 w 26"/>
                <a:gd name="T41" fmla="*/ 2 h 25"/>
                <a:gd name="T42" fmla="*/ 16 w 26"/>
                <a:gd name="T43" fmla="*/ 5 h 25"/>
                <a:gd name="T44" fmla="*/ 22 w 26"/>
                <a:gd name="T45" fmla="*/ 3 h 25"/>
                <a:gd name="T46" fmla="*/ 25 w 26"/>
                <a:gd name="T47" fmla="*/ 5 h 25"/>
                <a:gd name="T48" fmla="*/ 24 w 26"/>
                <a:gd name="T49" fmla="*/ 5 h 25"/>
                <a:gd name="T50" fmla="*/ 14 w 26"/>
                <a:gd name="T51" fmla="*/ 9 h 25"/>
                <a:gd name="T52" fmla="*/ 0 w 26"/>
                <a:gd name="T53" fmla="*/ 12 h 25"/>
                <a:gd name="T54" fmla="*/ 4 w 26"/>
                <a:gd name="T55" fmla="*/ 11 h 25"/>
                <a:gd name="T56" fmla="*/ 6 w 26"/>
                <a:gd name="T57" fmla="*/ 10 h 25"/>
                <a:gd name="T58" fmla="*/ 7 w 26"/>
                <a:gd name="T59" fmla="*/ 11 h 25"/>
                <a:gd name="T60" fmla="*/ 6 w 26"/>
                <a:gd name="T61" fmla="*/ 20 h 25"/>
                <a:gd name="T62" fmla="*/ 24 w 26"/>
                <a:gd name="T63" fmla="*/ 23 h 25"/>
                <a:gd name="T64" fmla="*/ 26 w 26"/>
                <a:gd name="T65" fmla="*/ 23 h 25"/>
                <a:gd name="T66" fmla="*/ 24 w 26"/>
                <a:gd name="T67" fmla="*/ 25 h 25"/>
                <a:gd name="T68" fmla="*/ 21 w 26"/>
                <a:gd name="T69" fmla="*/ 25 h 25"/>
                <a:gd name="T70" fmla="*/ 7 w 26"/>
                <a:gd name="T71" fmla="*/ 22 h 25"/>
                <a:gd name="T72" fmla="*/ 3 w 26"/>
                <a:gd name="T73" fmla="*/ 23 h 25"/>
                <a:gd name="T74" fmla="*/ 2 w 26"/>
                <a:gd name="T75" fmla="*/ 24 h 25"/>
                <a:gd name="T76" fmla="*/ 1 w 26"/>
                <a:gd name="T77" fmla="*/ 22 h 25"/>
                <a:gd name="T78" fmla="*/ 5 w 26"/>
                <a:gd name="T79" fmla="*/ 12 h 25"/>
                <a:gd name="T80" fmla="*/ 3 w 26"/>
                <a:gd name="T81" fmla="*/ 1 h 25"/>
                <a:gd name="T82" fmla="*/ 6 w 26"/>
                <a:gd name="T83" fmla="*/ 4 h 25"/>
                <a:gd name="T84" fmla="*/ 4 w 26"/>
                <a:gd name="T85" fmla="*/ 5 h 25"/>
                <a:gd name="T86" fmla="*/ 3 w 26"/>
                <a:gd name="T8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5">
                  <a:moveTo>
                    <a:pt x="12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2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4" y="7"/>
                    <a:pt x="14" y="9"/>
                  </a:cubicBezTo>
                  <a:cubicBezTo>
                    <a:pt x="13" y="10"/>
                    <a:pt x="12" y="11"/>
                    <a:pt x="12" y="11"/>
                  </a:cubicBezTo>
                  <a:close/>
                  <a:moveTo>
                    <a:pt x="5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2"/>
                    <a:pt x="10" y="22"/>
                    <a:pt x="11" y="23"/>
                  </a:cubicBezTo>
                  <a:cubicBezTo>
                    <a:pt x="12" y="23"/>
                    <a:pt x="14" y="23"/>
                    <a:pt x="18" y="23"/>
                  </a:cubicBezTo>
                  <a:cubicBezTo>
                    <a:pt x="20" y="23"/>
                    <a:pt x="22" y="23"/>
                    <a:pt x="24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2" y="25"/>
                    <a:pt x="21" y="25"/>
                  </a:cubicBezTo>
                  <a:cubicBezTo>
                    <a:pt x="20" y="25"/>
                    <a:pt x="18" y="25"/>
                    <a:pt x="15" y="25"/>
                  </a:cubicBezTo>
                  <a:cubicBezTo>
                    <a:pt x="12" y="25"/>
                    <a:pt x="11" y="24"/>
                    <a:pt x="10" y="24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4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2"/>
                    <a:pt x="5" y="12"/>
                    <a:pt x="5" y="12"/>
                  </a:cubicBezTo>
                  <a:close/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341"/>
            <p:cNvSpPr>
              <a:spLocks noEditPoints="1"/>
            </p:cNvSpPr>
            <p:nvPr/>
          </p:nvSpPr>
          <p:spPr bwMode="auto">
            <a:xfrm>
              <a:off x="4941" y="1322"/>
              <a:ext cx="36" cy="36"/>
            </a:xfrm>
            <a:custGeom>
              <a:avLst/>
              <a:gdLst>
                <a:gd name="T0" fmla="*/ 16 w 25"/>
                <a:gd name="T1" fmla="*/ 19 h 25"/>
                <a:gd name="T2" fmla="*/ 14 w 25"/>
                <a:gd name="T3" fmla="*/ 21 h 25"/>
                <a:gd name="T4" fmla="*/ 14 w 25"/>
                <a:gd name="T5" fmla="*/ 15 h 25"/>
                <a:gd name="T6" fmla="*/ 10 w 25"/>
                <a:gd name="T7" fmla="*/ 21 h 25"/>
                <a:gd name="T8" fmla="*/ 9 w 25"/>
                <a:gd name="T9" fmla="*/ 21 h 25"/>
                <a:gd name="T10" fmla="*/ 9 w 25"/>
                <a:gd name="T11" fmla="*/ 6 h 25"/>
                <a:gd name="T12" fmla="*/ 10 w 25"/>
                <a:gd name="T13" fmla="*/ 7 h 25"/>
                <a:gd name="T14" fmla="*/ 14 w 25"/>
                <a:gd name="T15" fmla="*/ 6 h 25"/>
                <a:gd name="T16" fmla="*/ 13 w 25"/>
                <a:gd name="T17" fmla="*/ 4 h 25"/>
                <a:gd name="T18" fmla="*/ 12 w 25"/>
                <a:gd name="T19" fmla="*/ 3 h 25"/>
                <a:gd name="T20" fmla="*/ 16 w 25"/>
                <a:gd name="T21" fmla="*/ 4 h 25"/>
                <a:gd name="T22" fmla="*/ 8 w 25"/>
                <a:gd name="T23" fmla="*/ 1 h 25"/>
                <a:gd name="T24" fmla="*/ 18 w 25"/>
                <a:gd name="T25" fmla="*/ 1 h 25"/>
                <a:gd name="T26" fmla="*/ 20 w 25"/>
                <a:gd name="T27" fmla="*/ 0 h 25"/>
                <a:gd name="T28" fmla="*/ 21 w 25"/>
                <a:gd name="T29" fmla="*/ 2 h 25"/>
                <a:gd name="T30" fmla="*/ 16 w 25"/>
                <a:gd name="T31" fmla="*/ 5 h 25"/>
                <a:gd name="T32" fmla="*/ 20 w 25"/>
                <a:gd name="T33" fmla="*/ 7 h 25"/>
                <a:gd name="T34" fmla="*/ 21 w 25"/>
                <a:gd name="T35" fmla="*/ 6 h 25"/>
                <a:gd name="T36" fmla="*/ 22 w 25"/>
                <a:gd name="T37" fmla="*/ 7 h 25"/>
                <a:gd name="T38" fmla="*/ 21 w 25"/>
                <a:gd name="T39" fmla="*/ 21 h 25"/>
                <a:gd name="T40" fmla="*/ 20 w 25"/>
                <a:gd name="T41" fmla="*/ 21 h 25"/>
                <a:gd name="T42" fmla="*/ 18 w 25"/>
                <a:gd name="T43" fmla="*/ 20 h 25"/>
                <a:gd name="T44" fmla="*/ 17 w 25"/>
                <a:gd name="T45" fmla="*/ 20 h 25"/>
                <a:gd name="T46" fmla="*/ 20 w 25"/>
                <a:gd name="T47" fmla="*/ 19 h 25"/>
                <a:gd name="T48" fmla="*/ 10 w 25"/>
                <a:gd name="T49" fmla="*/ 11 h 25"/>
                <a:gd name="T50" fmla="*/ 10 w 25"/>
                <a:gd name="T51" fmla="*/ 7 h 25"/>
                <a:gd name="T52" fmla="*/ 20 w 25"/>
                <a:gd name="T53" fmla="*/ 11 h 25"/>
                <a:gd name="T54" fmla="*/ 16 w 25"/>
                <a:gd name="T55" fmla="*/ 8 h 25"/>
                <a:gd name="T56" fmla="*/ 14 w 25"/>
                <a:gd name="T57" fmla="*/ 12 h 25"/>
                <a:gd name="T58" fmla="*/ 14 w 25"/>
                <a:gd name="T59" fmla="*/ 15 h 25"/>
                <a:gd name="T60" fmla="*/ 16 w 25"/>
                <a:gd name="T61" fmla="*/ 12 h 25"/>
                <a:gd name="T62" fmla="*/ 4 w 25"/>
                <a:gd name="T63" fmla="*/ 12 h 25"/>
                <a:gd name="T64" fmla="*/ 0 w 25"/>
                <a:gd name="T65" fmla="*/ 11 h 25"/>
                <a:gd name="T66" fmla="*/ 4 w 25"/>
                <a:gd name="T67" fmla="*/ 10 h 25"/>
                <a:gd name="T68" fmla="*/ 6 w 25"/>
                <a:gd name="T69" fmla="*/ 11 h 25"/>
                <a:gd name="T70" fmla="*/ 6 w 25"/>
                <a:gd name="T71" fmla="*/ 20 h 25"/>
                <a:gd name="T72" fmla="*/ 15 w 25"/>
                <a:gd name="T73" fmla="*/ 23 h 25"/>
                <a:gd name="T74" fmla="*/ 25 w 25"/>
                <a:gd name="T75" fmla="*/ 22 h 25"/>
                <a:gd name="T76" fmla="*/ 24 w 25"/>
                <a:gd name="T77" fmla="*/ 23 h 25"/>
                <a:gd name="T78" fmla="*/ 21 w 25"/>
                <a:gd name="T79" fmla="*/ 24 h 25"/>
                <a:gd name="T80" fmla="*/ 7 w 25"/>
                <a:gd name="T81" fmla="*/ 22 h 25"/>
                <a:gd name="T82" fmla="*/ 3 w 25"/>
                <a:gd name="T83" fmla="*/ 21 h 25"/>
                <a:gd name="T84" fmla="*/ 1 w 25"/>
                <a:gd name="T85" fmla="*/ 24 h 25"/>
                <a:gd name="T86" fmla="*/ 0 w 25"/>
                <a:gd name="T87" fmla="*/ 22 h 25"/>
                <a:gd name="T88" fmla="*/ 4 w 25"/>
                <a:gd name="T89" fmla="*/ 12 h 25"/>
                <a:gd name="T90" fmla="*/ 1 w 25"/>
                <a:gd name="T91" fmla="*/ 1 h 25"/>
                <a:gd name="T92" fmla="*/ 5 w 25"/>
                <a:gd name="T93" fmla="*/ 3 h 25"/>
                <a:gd name="T94" fmla="*/ 4 w 25"/>
                <a:gd name="T95" fmla="*/ 5 h 25"/>
                <a:gd name="T96" fmla="*/ 3 w 25"/>
                <a:gd name="T97" fmla="*/ 4 h 25"/>
                <a:gd name="T98" fmla="*/ 2 w 25"/>
                <a:gd name="T9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" h="25">
                  <a:moveTo>
                    <a:pt x="20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6" y="4"/>
                  </a:cubicBezTo>
                  <a:cubicBezTo>
                    <a:pt x="17" y="3"/>
                    <a:pt x="18" y="2"/>
                    <a:pt x="1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8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9" y="21"/>
                    <a:pt x="19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10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6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4" y="15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4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1" y="23"/>
                    <a:pt x="13" y="23"/>
                    <a:pt x="15" y="23"/>
                  </a:cubicBezTo>
                  <a:cubicBezTo>
                    <a:pt x="19" y="23"/>
                    <a:pt x="22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20" y="25"/>
                    <a:pt x="18" y="24"/>
                    <a:pt x="16" y="24"/>
                  </a:cubicBezTo>
                  <a:cubicBezTo>
                    <a:pt x="14" y="24"/>
                    <a:pt x="12" y="24"/>
                    <a:pt x="11" y="24"/>
                  </a:cubicBezTo>
                  <a:cubicBezTo>
                    <a:pt x="9" y="24"/>
                    <a:pt x="8" y="23"/>
                    <a:pt x="7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2"/>
                    <a:pt x="2" y="22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342"/>
            <p:cNvSpPr>
              <a:spLocks noEditPoints="1"/>
            </p:cNvSpPr>
            <p:nvPr/>
          </p:nvSpPr>
          <p:spPr bwMode="auto">
            <a:xfrm>
              <a:off x="4980" y="1322"/>
              <a:ext cx="36" cy="34"/>
            </a:xfrm>
            <a:custGeom>
              <a:avLst/>
              <a:gdLst>
                <a:gd name="T0" fmla="*/ 1 w 26"/>
                <a:gd name="T1" fmla="*/ 11 h 24"/>
                <a:gd name="T2" fmla="*/ 1 w 26"/>
                <a:gd name="T3" fmla="*/ 10 h 24"/>
                <a:gd name="T4" fmla="*/ 5 w 26"/>
                <a:gd name="T5" fmla="*/ 10 h 24"/>
                <a:gd name="T6" fmla="*/ 6 w 26"/>
                <a:gd name="T7" fmla="*/ 9 h 24"/>
                <a:gd name="T8" fmla="*/ 7 w 26"/>
                <a:gd name="T9" fmla="*/ 11 h 24"/>
                <a:gd name="T10" fmla="*/ 6 w 26"/>
                <a:gd name="T11" fmla="*/ 11 h 24"/>
                <a:gd name="T12" fmla="*/ 9 w 26"/>
                <a:gd name="T13" fmla="*/ 21 h 24"/>
                <a:gd name="T14" fmla="*/ 25 w 26"/>
                <a:gd name="T15" fmla="*/ 21 h 24"/>
                <a:gd name="T16" fmla="*/ 26 w 26"/>
                <a:gd name="T17" fmla="*/ 21 h 24"/>
                <a:gd name="T18" fmla="*/ 26 w 26"/>
                <a:gd name="T19" fmla="*/ 22 h 24"/>
                <a:gd name="T20" fmla="*/ 25 w 26"/>
                <a:gd name="T21" fmla="*/ 23 h 24"/>
                <a:gd name="T22" fmla="*/ 25 w 26"/>
                <a:gd name="T23" fmla="*/ 24 h 24"/>
                <a:gd name="T24" fmla="*/ 23 w 26"/>
                <a:gd name="T25" fmla="*/ 24 h 24"/>
                <a:gd name="T26" fmla="*/ 16 w 26"/>
                <a:gd name="T27" fmla="*/ 24 h 24"/>
                <a:gd name="T28" fmla="*/ 9 w 26"/>
                <a:gd name="T29" fmla="*/ 23 h 24"/>
                <a:gd name="T30" fmla="*/ 7 w 26"/>
                <a:gd name="T31" fmla="*/ 21 h 24"/>
                <a:gd name="T32" fmla="*/ 4 w 26"/>
                <a:gd name="T33" fmla="*/ 21 h 24"/>
                <a:gd name="T34" fmla="*/ 3 w 26"/>
                <a:gd name="T35" fmla="*/ 23 h 24"/>
                <a:gd name="T36" fmla="*/ 2 w 26"/>
                <a:gd name="T37" fmla="*/ 23 h 24"/>
                <a:gd name="T38" fmla="*/ 1 w 26"/>
                <a:gd name="T39" fmla="*/ 22 h 24"/>
                <a:gd name="T40" fmla="*/ 2 w 26"/>
                <a:gd name="T41" fmla="*/ 21 h 24"/>
                <a:gd name="T42" fmla="*/ 5 w 26"/>
                <a:gd name="T43" fmla="*/ 11 h 24"/>
                <a:gd name="T44" fmla="*/ 9 w 26"/>
                <a:gd name="T45" fmla="*/ 2 h 24"/>
                <a:gd name="T46" fmla="*/ 21 w 26"/>
                <a:gd name="T47" fmla="*/ 1 h 24"/>
                <a:gd name="T48" fmla="*/ 22 w 26"/>
                <a:gd name="T49" fmla="*/ 1 h 24"/>
                <a:gd name="T50" fmla="*/ 24 w 26"/>
                <a:gd name="T51" fmla="*/ 2 h 24"/>
                <a:gd name="T52" fmla="*/ 23 w 26"/>
                <a:gd name="T53" fmla="*/ 3 h 24"/>
                <a:gd name="T54" fmla="*/ 19 w 26"/>
                <a:gd name="T55" fmla="*/ 6 h 24"/>
                <a:gd name="T56" fmla="*/ 19 w 26"/>
                <a:gd name="T57" fmla="*/ 7 h 24"/>
                <a:gd name="T58" fmla="*/ 18 w 26"/>
                <a:gd name="T59" fmla="*/ 18 h 24"/>
                <a:gd name="T60" fmla="*/ 17 w 26"/>
                <a:gd name="T61" fmla="*/ 20 h 24"/>
                <a:gd name="T62" fmla="*/ 15 w 26"/>
                <a:gd name="T63" fmla="*/ 20 h 24"/>
                <a:gd name="T64" fmla="*/ 15 w 26"/>
                <a:gd name="T65" fmla="*/ 19 h 24"/>
                <a:gd name="T66" fmla="*/ 13 w 26"/>
                <a:gd name="T67" fmla="*/ 19 h 24"/>
                <a:gd name="T68" fmla="*/ 13 w 26"/>
                <a:gd name="T69" fmla="*/ 18 h 24"/>
                <a:gd name="T70" fmla="*/ 16 w 26"/>
                <a:gd name="T71" fmla="*/ 18 h 24"/>
                <a:gd name="T72" fmla="*/ 16 w 26"/>
                <a:gd name="T73" fmla="*/ 8 h 24"/>
                <a:gd name="T74" fmla="*/ 16 w 26"/>
                <a:gd name="T75" fmla="*/ 6 h 24"/>
                <a:gd name="T76" fmla="*/ 18 w 26"/>
                <a:gd name="T77" fmla="*/ 6 h 24"/>
                <a:gd name="T78" fmla="*/ 9 w 26"/>
                <a:gd name="T79" fmla="*/ 2 h 24"/>
                <a:gd name="T80" fmla="*/ 9 w 26"/>
                <a:gd name="T81" fmla="*/ 2 h 24"/>
                <a:gd name="T82" fmla="*/ 2 w 26"/>
                <a:gd name="T83" fmla="*/ 1 h 24"/>
                <a:gd name="T84" fmla="*/ 2 w 26"/>
                <a:gd name="T85" fmla="*/ 1 h 24"/>
                <a:gd name="T86" fmla="*/ 6 w 26"/>
                <a:gd name="T87" fmla="*/ 3 h 24"/>
                <a:gd name="T88" fmla="*/ 5 w 26"/>
                <a:gd name="T89" fmla="*/ 5 h 24"/>
                <a:gd name="T90" fmla="*/ 4 w 26"/>
                <a:gd name="T91" fmla="*/ 5 h 24"/>
                <a:gd name="T92" fmla="*/ 3 w 26"/>
                <a:gd name="T93" fmla="*/ 4 h 24"/>
                <a:gd name="T94" fmla="*/ 3 w 26"/>
                <a:gd name="T9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4">
                  <a:moveTo>
                    <a:pt x="5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10" y="22"/>
                    <a:pt x="13" y="22"/>
                    <a:pt x="17" y="22"/>
                  </a:cubicBezTo>
                  <a:cubicBezTo>
                    <a:pt x="20" y="22"/>
                    <a:pt x="23" y="22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9" y="24"/>
                    <a:pt x="18" y="24"/>
                    <a:pt x="16" y="24"/>
                  </a:cubicBezTo>
                  <a:cubicBezTo>
                    <a:pt x="14" y="24"/>
                    <a:pt x="13" y="24"/>
                    <a:pt x="12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3"/>
                    <a:pt x="8" y="22"/>
                    <a:pt x="8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1"/>
                    <a:pt x="4" y="21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1" y="4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20"/>
                    <a:pt x="16" y="21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343"/>
            <p:cNvSpPr>
              <a:spLocks noEditPoints="1"/>
            </p:cNvSpPr>
            <p:nvPr/>
          </p:nvSpPr>
          <p:spPr bwMode="auto">
            <a:xfrm>
              <a:off x="4745" y="1473"/>
              <a:ext cx="36" cy="36"/>
            </a:xfrm>
            <a:custGeom>
              <a:avLst/>
              <a:gdLst>
                <a:gd name="T0" fmla="*/ 0 w 26"/>
                <a:gd name="T1" fmla="*/ 10 h 26"/>
                <a:gd name="T2" fmla="*/ 1 w 26"/>
                <a:gd name="T3" fmla="*/ 9 h 26"/>
                <a:gd name="T4" fmla="*/ 12 w 26"/>
                <a:gd name="T5" fmla="*/ 5 h 26"/>
                <a:gd name="T6" fmla="*/ 3 w 26"/>
                <a:gd name="T7" fmla="*/ 5 h 26"/>
                <a:gd name="T8" fmla="*/ 12 w 26"/>
                <a:gd name="T9" fmla="*/ 4 h 26"/>
                <a:gd name="T10" fmla="*/ 12 w 26"/>
                <a:gd name="T11" fmla="*/ 0 h 26"/>
                <a:gd name="T12" fmla="*/ 14 w 26"/>
                <a:gd name="T13" fmla="*/ 0 h 26"/>
                <a:gd name="T14" fmla="*/ 15 w 26"/>
                <a:gd name="T15" fmla="*/ 1 h 26"/>
                <a:gd name="T16" fmla="*/ 15 w 26"/>
                <a:gd name="T17" fmla="*/ 1 h 26"/>
                <a:gd name="T18" fmla="*/ 14 w 26"/>
                <a:gd name="T19" fmla="*/ 4 h 26"/>
                <a:gd name="T20" fmla="*/ 20 w 26"/>
                <a:gd name="T21" fmla="*/ 3 h 26"/>
                <a:gd name="T22" fmla="*/ 22 w 26"/>
                <a:gd name="T23" fmla="*/ 3 h 26"/>
                <a:gd name="T24" fmla="*/ 23 w 26"/>
                <a:gd name="T25" fmla="*/ 5 h 26"/>
                <a:gd name="T26" fmla="*/ 20 w 26"/>
                <a:gd name="T27" fmla="*/ 5 h 26"/>
                <a:gd name="T28" fmla="*/ 14 w 26"/>
                <a:gd name="T29" fmla="*/ 5 h 26"/>
                <a:gd name="T30" fmla="*/ 22 w 26"/>
                <a:gd name="T31" fmla="*/ 9 h 26"/>
                <a:gd name="T32" fmla="*/ 24 w 26"/>
                <a:gd name="T33" fmla="*/ 8 h 26"/>
                <a:gd name="T34" fmla="*/ 26 w 26"/>
                <a:gd name="T35" fmla="*/ 9 h 26"/>
                <a:gd name="T36" fmla="*/ 26 w 26"/>
                <a:gd name="T37" fmla="*/ 10 h 26"/>
                <a:gd name="T38" fmla="*/ 17 w 26"/>
                <a:gd name="T39" fmla="*/ 11 h 26"/>
                <a:gd name="T40" fmla="*/ 17 w 26"/>
                <a:gd name="T41" fmla="*/ 24 h 26"/>
                <a:gd name="T42" fmla="*/ 16 w 26"/>
                <a:gd name="T43" fmla="*/ 26 h 26"/>
                <a:gd name="T44" fmla="*/ 15 w 26"/>
                <a:gd name="T45" fmla="*/ 25 h 26"/>
                <a:gd name="T46" fmla="*/ 13 w 26"/>
                <a:gd name="T47" fmla="*/ 24 h 26"/>
                <a:gd name="T48" fmla="*/ 12 w 26"/>
                <a:gd name="T49" fmla="*/ 24 h 26"/>
                <a:gd name="T50" fmla="*/ 12 w 26"/>
                <a:gd name="T51" fmla="*/ 24 h 26"/>
                <a:gd name="T52" fmla="*/ 13 w 26"/>
                <a:gd name="T53" fmla="*/ 24 h 26"/>
                <a:gd name="T54" fmla="*/ 15 w 26"/>
                <a:gd name="T55" fmla="*/ 24 h 26"/>
                <a:gd name="T56" fmla="*/ 16 w 26"/>
                <a:gd name="T57" fmla="*/ 10 h 26"/>
                <a:gd name="T58" fmla="*/ 11 w 26"/>
                <a:gd name="T59" fmla="*/ 11 h 26"/>
                <a:gd name="T60" fmla="*/ 11 w 26"/>
                <a:gd name="T61" fmla="*/ 14 h 26"/>
                <a:gd name="T62" fmla="*/ 11 w 26"/>
                <a:gd name="T63" fmla="*/ 18 h 26"/>
                <a:gd name="T64" fmla="*/ 8 w 26"/>
                <a:gd name="T65" fmla="*/ 23 h 26"/>
                <a:gd name="T66" fmla="*/ 2 w 26"/>
                <a:gd name="T67" fmla="*/ 25 h 26"/>
                <a:gd name="T68" fmla="*/ 1 w 26"/>
                <a:gd name="T69" fmla="*/ 25 h 26"/>
                <a:gd name="T70" fmla="*/ 2 w 26"/>
                <a:gd name="T71" fmla="*/ 25 h 26"/>
                <a:gd name="T72" fmla="*/ 5 w 26"/>
                <a:gd name="T73" fmla="*/ 23 h 26"/>
                <a:gd name="T74" fmla="*/ 9 w 26"/>
                <a:gd name="T75" fmla="*/ 19 h 26"/>
                <a:gd name="T76" fmla="*/ 9 w 26"/>
                <a:gd name="T77" fmla="*/ 14 h 26"/>
                <a:gd name="T78" fmla="*/ 9 w 26"/>
                <a:gd name="T79" fmla="*/ 12 h 26"/>
                <a:gd name="T80" fmla="*/ 6 w 26"/>
                <a:gd name="T81" fmla="*/ 14 h 26"/>
                <a:gd name="T82" fmla="*/ 3 w 26"/>
                <a:gd name="T83" fmla="*/ 19 h 26"/>
                <a:gd name="T84" fmla="*/ 1 w 26"/>
                <a:gd name="T85" fmla="*/ 21 h 26"/>
                <a:gd name="T86" fmla="*/ 0 w 26"/>
                <a:gd name="T87" fmla="*/ 21 h 26"/>
                <a:gd name="T88" fmla="*/ 0 w 26"/>
                <a:gd name="T89" fmla="*/ 21 h 26"/>
                <a:gd name="T90" fmla="*/ 1 w 26"/>
                <a:gd name="T91" fmla="*/ 21 h 26"/>
                <a:gd name="T92" fmla="*/ 2 w 26"/>
                <a:gd name="T93" fmla="*/ 18 h 26"/>
                <a:gd name="T94" fmla="*/ 3 w 26"/>
                <a:gd name="T95" fmla="*/ 16 h 26"/>
                <a:gd name="T96" fmla="*/ 4 w 26"/>
                <a:gd name="T97" fmla="*/ 14 h 26"/>
                <a:gd name="T98" fmla="*/ 5 w 26"/>
                <a:gd name="T99" fmla="*/ 12 h 26"/>
                <a:gd name="T100" fmla="*/ 7 w 26"/>
                <a:gd name="T101" fmla="*/ 13 h 26"/>
                <a:gd name="T102" fmla="*/ 7 w 26"/>
                <a:gd name="T103" fmla="*/ 13 h 26"/>
                <a:gd name="T104" fmla="*/ 6 w 26"/>
                <a:gd name="T105" fmla="*/ 14 h 26"/>
                <a:gd name="T106" fmla="*/ 21 w 26"/>
                <a:gd name="T107" fmla="*/ 14 h 26"/>
                <a:gd name="T108" fmla="*/ 24 w 26"/>
                <a:gd name="T109" fmla="*/ 16 h 26"/>
                <a:gd name="T110" fmla="*/ 25 w 26"/>
                <a:gd name="T111" fmla="*/ 20 h 26"/>
                <a:gd name="T112" fmla="*/ 24 w 26"/>
                <a:gd name="T113" fmla="*/ 21 h 26"/>
                <a:gd name="T114" fmla="*/ 23 w 26"/>
                <a:gd name="T115" fmla="*/ 21 h 26"/>
                <a:gd name="T116" fmla="*/ 23 w 26"/>
                <a:gd name="T117" fmla="*/ 19 h 26"/>
                <a:gd name="T118" fmla="*/ 20 w 26"/>
                <a:gd name="T119" fmla="*/ 14 h 26"/>
                <a:gd name="T120" fmla="*/ 19 w 26"/>
                <a:gd name="T121" fmla="*/ 14 h 26"/>
                <a:gd name="T122" fmla="*/ 20 w 26"/>
                <a:gd name="T12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9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5" y="25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1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9"/>
                    <a:pt x="10" y="20"/>
                    <a:pt x="10" y="20"/>
                  </a:cubicBezTo>
                  <a:cubicBezTo>
                    <a:pt x="10" y="21"/>
                    <a:pt x="9" y="22"/>
                    <a:pt x="8" y="23"/>
                  </a:cubicBezTo>
                  <a:cubicBezTo>
                    <a:pt x="8" y="24"/>
                    <a:pt x="6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4"/>
                    <a:pt x="5" y="23"/>
                  </a:cubicBezTo>
                  <a:cubicBezTo>
                    <a:pt x="6" y="23"/>
                    <a:pt x="7" y="22"/>
                    <a:pt x="7" y="22"/>
                  </a:cubicBezTo>
                  <a:cubicBezTo>
                    <a:pt x="8" y="21"/>
                    <a:pt x="8" y="20"/>
                    <a:pt x="9" y="19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6" y="14"/>
                  </a:moveTo>
                  <a:cubicBezTo>
                    <a:pt x="6" y="14"/>
                    <a:pt x="5" y="15"/>
                    <a:pt x="5" y="17"/>
                  </a:cubicBezTo>
                  <a:cubicBezTo>
                    <a:pt x="4" y="18"/>
                    <a:pt x="3" y="19"/>
                    <a:pt x="3" y="19"/>
                  </a:cubicBezTo>
                  <a:cubicBezTo>
                    <a:pt x="3" y="19"/>
                    <a:pt x="2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9"/>
                    <a:pt x="2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20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6"/>
                  </a:cubicBezTo>
                  <a:cubicBezTo>
                    <a:pt x="24" y="17"/>
                    <a:pt x="25" y="17"/>
                    <a:pt x="25" y="18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8"/>
                    <a:pt x="22" y="17"/>
                    <a:pt x="21" y="16"/>
                  </a:cubicBezTo>
                  <a:cubicBezTo>
                    <a:pt x="21" y="15"/>
                    <a:pt x="20" y="15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9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344"/>
            <p:cNvSpPr>
              <a:spLocks noEditPoints="1"/>
            </p:cNvSpPr>
            <p:nvPr/>
          </p:nvSpPr>
          <p:spPr bwMode="auto">
            <a:xfrm>
              <a:off x="4784" y="1473"/>
              <a:ext cx="37" cy="35"/>
            </a:xfrm>
            <a:custGeom>
              <a:avLst/>
              <a:gdLst>
                <a:gd name="T0" fmla="*/ 4 w 26"/>
                <a:gd name="T1" fmla="*/ 3 h 25"/>
                <a:gd name="T2" fmla="*/ 5 w 26"/>
                <a:gd name="T3" fmla="*/ 1 h 25"/>
                <a:gd name="T4" fmla="*/ 6 w 26"/>
                <a:gd name="T5" fmla="*/ 2 h 25"/>
                <a:gd name="T6" fmla="*/ 7 w 26"/>
                <a:gd name="T7" fmla="*/ 18 h 25"/>
                <a:gd name="T8" fmla="*/ 7 w 26"/>
                <a:gd name="T9" fmla="*/ 5 h 25"/>
                <a:gd name="T10" fmla="*/ 9 w 26"/>
                <a:gd name="T11" fmla="*/ 6 h 25"/>
                <a:gd name="T12" fmla="*/ 9 w 26"/>
                <a:gd name="T13" fmla="*/ 20 h 25"/>
                <a:gd name="T14" fmla="*/ 7 w 26"/>
                <a:gd name="T15" fmla="*/ 19 h 25"/>
                <a:gd name="T16" fmla="*/ 1 w 26"/>
                <a:gd name="T17" fmla="*/ 20 h 25"/>
                <a:gd name="T18" fmla="*/ 1 w 26"/>
                <a:gd name="T19" fmla="*/ 6 h 25"/>
                <a:gd name="T20" fmla="*/ 2 w 26"/>
                <a:gd name="T21" fmla="*/ 5 h 25"/>
                <a:gd name="T22" fmla="*/ 2 w 26"/>
                <a:gd name="T23" fmla="*/ 6 h 25"/>
                <a:gd name="T24" fmla="*/ 16 w 26"/>
                <a:gd name="T25" fmla="*/ 21 h 25"/>
                <a:gd name="T26" fmla="*/ 11 w 26"/>
                <a:gd name="T27" fmla="*/ 18 h 25"/>
                <a:gd name="T28" fmla="*/ 16 w 26"/>
                <a:gd name="T29" fmla="*/ 17 h 25"/>
                <a:gd name="T30" fmla="*/ 11 w 26"/>
                <a:gd name="T31" fmla="*/ 15 h 25"/>
                <a:gd name="T32" fmla="*/ 11 w 26"/>
                <a:gd name="T33" fmla="*/ 14 h 25"/>
                <a:gd name="T34" fmla="*/ 15 w 26"/>
                <a:gd name="T35" fmla="*/ 12 h 25"/>
                <a:gd name="T36" fmla="*/ 18 w 26"/>
                <a:gd name="T37" fmla="*/ 12 h 25"/>
                <a:gd name="T38" fmla="*/ 17 w 26"/>
                <a:gd name="T39" fmla="*/ 14 h 25"/>
                <a:gd name="T40" fmla="*/ 22 w 26"/>
                <a:gd name="T41" fmla="*/ 13 h 25"/>
                <a:gd name="T42" fmla="*/ 23 w 26"/>
                <a:gd name="T43" fmla="*/ 15 h 25"/>
                <a:gd name="T44" fmla="*/ 20 w 26"/>
                <a:gd name="T45" fmla="*/ 15 h 25"/>
                <a:gd name="T46" fmla="*/ 20 w 26"/>
                <a:gd name="T47" fmla="*/ 17 h 25"/>
                <a:gd name="T48" fmla="*/ 22 w 26"/>
                <a:gd name="T49" fmla="*/ 17 h 25"/>
                <a:gd name="T50" fmla="*/ 23 w 26"/>
                <a:gd name="T51" fmla="*/ 18 h 25"/>
                <a:gd name="T52" fmla="*/ 21 w 26"/>
                <a:gd name="T53" fmla="*/ 21 h 25"/>
                <a:gd name="T54" fmla="*/ 23 w 26"/>
                <a:gd name="T55" fmla="*/ 20 h 25"/>
                <a:gd name="T56" fmla="*/ 24 w 26"/>
                <a:gd name="T57" fmla="*/ 21 h 25"/>
                <a:gd name="T58" fmla="*/ 17 w 26"/>
                <a:gd name="T59" fmla="*/ 21 h 25"/>
                <a:gd name="T60" fmla="*/ 16 w 26"/>
                <a:gd name="T61" fmla="*/ 25 h 25"/>
                <a:gd name="T62" fmla="*/ 16 w 26"/>
                <a:gd name="T63" fmla="*/ 23 h 25"/>
                <a:gd name="T64" fmla="*/ 9 w 26"/>
                <a:gd name="T65" fmla="*/ 21 h 25"/>
                <a:gd name="T66" fmla="*/ 16 w 26"/>
                <a:gd name="T67" fmla="*/ 8 h 25"/>
                <a:gd name="T68" fmla="*/ 13 w 26"/>
                <a:gd name="T69" fmla="*/ 7 h 25"/>
                <a:gd name="T70" fmla="*/ 10 w 26"/>
                <a:gd name="T71" fmla="*/ 8 h 25"/>
                <a:gd name="T72" fmla="*/ 10 w 26"/>
                <a:gd name="T73" fmla="*/ 8 h 25"/>
                <a:gd name="T74" fmla="*/ 13 w 26"/>
                <a:gd name="T75" fmla="*/ 5 h 25"/>
                <a:gd name="T76" fmla="*/ 15 w 26"/>
                <a:gd name="T77" fmla="*/ 0 h 25"/>
                <a:gd name="T78" fmla="*/ 17 w 26"/>
                <a:gd name="T79" fmla="*/ 1 h 25"/>
                <a:gd name="T80" fmla="*/ 17 w 26"/>
                <a:gd name="T81" fmla="*/ 2 h 25"/>
                <a:gd name="T82" fmla="*/ 20 w 26"/>
                <a:gd name="T83" fmla="*/ 3 h 25"/>
                <a:gd name="T84" fmla="*/ 22 w 26"/>
                <a:gd name="T85" fmla="*/ 4 h 25"/>
                <a:gd name="T86" fmla="*/ 22 w 26"/>
                <a:gd name="T87" fmla="*/ 5 h 25"/>
                <a:gd name="T88" fmla="*/ 25 w 26"/>
                <a:gd name="T89" fmla="*/ 11 h 25"/>
                <a:gd name="T90" fmla="*/ 26 w 26"/>
                <a:gd name="T91" fmla="*/ 11 h 25"/>
                <a:gd name="T92" fmla="*/ 24 w 26"/>
                <a:gd name="T93" fmla="*/ 13 h 25"/>
                <a:gd name="T94" fmla="*/ 17 w 26"/>
                <a:gd name="T95" fmla="*/ 10 h 25"/>
                <a:gd name="T96" fmla="*/ 9 w 26"/>
                <a:gd name="T97" fmla="*/ 14 h 25"/>
                <a:gd name="T98" fmla="*/ 9 w 26"/>
                <a:gd name="T99" fmla="*/ 14 h 25"/>
                <a:gd name="T100" fmla="*/ 10 w 26"/>
                <a:gd name="T101" fmla="*/ 13 h 25"/>
                <a:gd name="T102" fmla="*/ 16 w 26"/>
                <a:gd name="T103" fmla="*/ 9 h 25"/>
                <a:gd name="T104" fmla="*/ 15 w 26"/>
                <a:gd name="T105" fmla="*/ 4 h 25"/>
                <a:gd name="T106" fmla="*/ 17 w 26"/>
                <a:gd name="T10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5">
                  <a:moveTo>
                    <a:pt x="2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16" y="21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9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6" y="21"/>
                    <a:pt x="16" y="21"/>
                    <a:pt x="16" y="21"/>
                  </a:cubicBezTo>
                  <a:close/>
                  <a:moveTo>
                    <a:pt x="16" y="8"/>
                  </a:moveTo>
                  <a:cubicBezTo>
                    <a:pt x="16" y="8"/>
                    <a:pt x="16" y="7"/>
                    <a:pt x="15" y="7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2"/>
                    <a:pt x="15" y="2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3"/>
                    <a:pt x="1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7"/>
                    <a:pt x="18" y="9"/>
                  </a:cubicBezTo>
                  <a:cubicBezTo>
                    <a:pt x="19" y="9"/>
                    <a:pt x="20" y="10"/>
                    <a:pt x="22" y="10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3" y="13"/>
                    <a:pt x="21" y="12"/>
                  </a:cubicBezTo>
                  <a:cubicBezTo>
                    <a:pt x="20" y="12"/>
                    <a:pt x="19" y="11"/>
                    <a:pt x="17" y="10"/>
                  </a:cubicBezTo>
                  <a:cubicBezTo>
                    <a:pt x="17" y="10"/>
                    <a:pt x="15" y="11"/>
                    <a:pt x="14" y="12"/>
                  </a:cubicBezTo>
                  <a:cubicBezTo>
                    <a:pt x="13" y="12"/>
                    <a:pt x="11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4" y="11"/>
                    <a:pt x="15" y="10"/>
                    <a:pt x="15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0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8" y="6"/>
                    <a:pt x="19" y="5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345"/>
            <p:cNvSpPr>
              <a:spLocks noEditPoints="1"/>
            </p:cNvSpPr>
            <p:nvPr/>
          </p:nvSpPr>
          <p:spPr bwMode="auto">
            <a:xfrm>
              <a:off x="4007" y="1686"/>
              <a:ext cx="35" cy="37"/>
            </a:xfrm>
            <a:custGeom>
              <a:avLst/>
              <a:gdLst>
                <a:gd name="T0" fmla="*/ 12 w 25"/>
                <a:gd name="T1" fmla="*/ 11 h 26"/>
                <a:gd name="T2" fmla="*/ 13 w 25"/>
                <a:gd name="T3" fmla="*/ 10 h 26"/>
                <a:gd name="T4" fmla="*/ 14 w 25"/>
                <a:gd name="T5" fmla="*/ 10 h 26"/>
                <a:gd name="T6" fmla="*/ 14 w 25"/>
                <a:gd name="T7" fmla="*/ 11 h 26"/>
                <a:gd name="T8" fmla="*/ 14 w 25"/>
                <a:gd name="T9" fmla="*/ 16 h 26"/>
                <a:gd name="T10" fmla="*/ 14 w 25"/>
                <a:gd name="T11" fmla="*/ 18 h 26"/>
                <a:gd name="T12" fmla="*/ 12 w 25"/>
                <a:gd name="T13" fmla="*/ 18 h 26"/>
                <a:gd name="T14" fmla="*/ 7 w 25"/>
                <a:gd name="T15" fmla="*/ 17 h 26"/>
                <a:gd name="T16" fmla="*/ 7 w 25"/>
                <a:gd name="T17" fmla="*/ 23 h 26"/>
                <a:gd name="T18" fmla="*/ 17 w 25"/>
                <a:gd name="T19" fmla="*/ 24 h 26"/>
                <a:gd name="T20" fmla="*/ 23 w 25"/>
                <a:gd name="T21" fmla="*/ 22 h 26"/>
                <a:gd name="T22" fmla="*/ 25 w 25"/>
                <a:gd name="T23" fmla="*/ 19 h 26"/>
                <a:gd name="T24" fmla="*/ 25 w 25"/>
                <a:gd name="T25" fmla="*/ 19 h 26"/>
                <a:gd name="T26" fmla="*/ 25 w 25"/>
                <a:gd name="T27" fmla="*/ 21 h 26"/>
                <a:gd name="T28" fmla="*/ 25 w 25"/>
                <a:gd name="T29" fmla="*/ 23 h 26"/>
                <a:gd name="T30" fmla="*/ 25 w 25"/>
                <a:gd name="T31" fmla="*/ 23 h 26"/>
                <a:gd name="T32" fmla="*/ 24 w 25"/>
                <a:gd name="T33" fmla="*/ 25 h 26"/>
                <a:gd name="T34" fmla="*/ 15 w 25"/>
                <a:gd name="T35" fmla="*/ 26 h 26"/>
                <a:gd name="T36" fmla="*/ 5 w 25"/>
                <a:gd name="T37" fmla="*/ 23 h 26"/>
                <a:gd name="T38" fmla="*/ 5 w 25"/>
                <a:gd name="T39" fmla="*/ 10 h 26"/>
                <a:gd name="T40" fmla="*/ 7 w 25"/>
                <a:gd name="T41" fmla="*/ 11 h 26"/>
                <a:gd name="T42" fmla="*/ 12 w 25"/>
                <a:gd name="T43" fmla="*/ 11 h 26"/>
                <a:gd name="T44" fmla="*/ 7 w 25"/>
                <a:gd name="T45" fmla="*/ 16 h 26"/>
                <a:gd name="T46" fmla="*/ 20 w 25"/>
                <a:gd name="T47" fmla="*/ 6 h 26"/>
                <a:gd name="T48" fmla="*/ 4 w 25"/>
                <a:gd name="T49" fmla="*/ 10 h 26"/>
                <a:gd name="T50" fmla="*/ 1 w 25"/>
                <a:gd name="T51" fmla="*/ 14 h 26"/>
                <a:gd name="T52" fmla="*/ 0 w 25"/>
                <a:gd name="T53" fmla="*/ 14 h 26"/>
                <a:gd name="T54" fmla="*/ 0 w 25"/>
                <a:gd name="T55" fmla="*/ 14 h 26"/>
                <a:gd name="T56" fmla="*/ 0 w 25"/>
                <a:gd name="T57" fmla="*/ 14 h 26"/>
                <a:gd name="T58" fmla="*/ 4 w 25"/>
                <a:gd name="T59" fmla="*/ 7 h 26"/>
                <a:gd name="T60" fmla="*/ 6 w 25"/>
                <a:gd name="T61" fmla="*/ 0 h 26"/>
                <a:gd name="T62" fmla="*/ 7 w 25"/>
                <a:gd name="T63" fmla="*/ 0 h 26"/>
                <a:gd name="T64" fmla="*/ 10 w 25"/>
                <a:gd name="T65" fmla="*/ 2 h 26"/>
                <a:gd name="T66" fmla="*/ 9 w 25"/>
                <a:gd name="T67" fmla="*/ 2 h 26"/>
                <a:gd name="T68" fmla="*/ 19 w 25"/>
                <a:gd name="T69" fmla="*/ 5 h 26"/>
                <a:gd name="T70" fmla="*/ 20 w 25"/>
                <a:gd name="T71" fmla="*/ 4 h 26"/>
                <a:gd name="T72" fmla="*/ 22 w 25"/>
                <a:gd name="T73" fmla="*/ 5 h 26"/>
                <a:gd name="T74" fmla="*/ 22 w 25"/>
                <a:gd name="T75" fmla="*/ 6 h 26"/>
                <a:gd name="T76" fmla="*/ 22 w 25"/>
                <a:gd name="T77" fmla="*/ 7 h 26"/>
                <a:gd name="T78" fmla="*/ 22 w 25"/>
                <a:gd name="T79" fmla="*/ 14 h 26"/>
                <a:gd name="T80" fmla="*/ 21 w 25"/>
                <a:gd name="T81" fmla="*/ 19 h 26"/>
                <a:gd name="T82" fmla="*/ 18 w 25"/>
                <a:gd name="T83" fmla="*/ 21 h 26"/>
                <a:gd name="T84" fmla="*/ 17 w 25"/>
                <a:gd name="T85" fmla="*/ 20 h 26"/>
                <a:gd name="T86" fmla="*/ 15 w 25"/>
                <a:gd name="T87" fmla="*/ 19 h 26"/>
                <a:gd name="T88" fmla="*/ 15 w 25"/>
                <a:gd name="T89" fmla="*/ 18 h 26"/>
                <a:gd name="T90" fmla="*/ 18 w 25"/>
                <a:gd name="T91" fmla="*/ 18 h 26"/>
                <a:gd name="T92" fmla="*/ 20 w 25"/>
                <a:gd name="T93" fmla="*/ 15 h 26"/>
                <a:gd name="T94" fmla="*/ 20 w 25"/>
                <a:gd name="T95" fmla="*/ 9 h 26"/>
                <a:gd name="T96" fmla="*/ 20 w 25"/>
                <a:gd name="T9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6">
                  <a:moveTo>
                    <a:pt x="7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4"/>
                    <a:pt x="11" y="24"/>
                    <a:pt x="17" y="24"/>
                  </a:cubicBezTo>
                  <a:cubicBezTo>
                    <a:pt x="20" y="24"/>
                    <a:pt x="22" y="23"/>
                    <a:pt x="22" y="23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4" y="22"/>
                    <a:pt x="24" y="21"/>
                    <a:pt x="24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4"/>
                    <a:pt x="24" y="25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1" y="25"/>
                    <a:pt x="19" y="26"/>
                    <a:pt x="15" y="26"/>
                  </a:cubicBezTo>
                  <a:cubicBezTo>
                    <a:pt x="9" y="26"/>
                    <a:pt x="6" y="25"/>
                    <a:pt x="6" y="25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12" y="16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20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8"/>
                    <a:pt x="4" y="10"/>
                  </a:cubicBezTo>
                  <a:cubicBezTo>
                    <a:pt x="3" y="11"/>
                    <a:pt x="2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9"/>
                    <a:pt x="22" y="11"/>
                  </a:cubicBezTo>
                  <a:cubicBezTo>
                    <a:pt x="22" y="12"/>
                    <a:pt x="22" y="13"/>
                    <a:pt x="22" y="14"/>
                  </a:cubicBezTo>
                  <a:cubicBezTo>
                    <a:pt x="22" y="15"/>
                    <a:pt x="22" y="16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8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18"/>
                    <a:pt x="18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1"/>
                    <a:pt x="20" y="9"/>
                    <a:pt x="20" y="9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346"/>
            <p:cNvSpPr>
              <a:spLocks noEditPoints="1"/>
            </p:cNvSpPr>
            <p:nvPr/>
          </p:nvSpPr>
          <p:spPr bwMode="auto">
            <a:xfrm>
              <a:off x="4045" y="1688"/>
              <a:ext cx="37" cy="35"/>
            </a:xfrm>
            <a:custGeom>
              <a:avLst/>
              <a:gdLst>
                <a:gd name="T0" fmla="*/ 14 w 26"/>
                <a:gd name="T1" fmla="*/ 13 h 25"/>
                <a:gd name="T2" fmla="*/ 14 w 26"/>
                <a:gd name="T3" fmla="*/ 7 h 25"/>
                <a:gd name="T4" fmla="*/ 14 w 26"/>
                <a:gd name="T5" fmla="*/ 2 h 25"/>
                <a:gd name="T6" fmla="*/ 14 w 26"/>
                <a:gd name="T7" fmla="*/ 0 h 25"/>
                <a:gd name="T8" fmla="*/ 15 w 26"/>
                <a:gd name="T9" fmla="*/ 0 h 25"/>
                <a:gd name="T10" fmla="*/ 17 w 26"/>
                <a:gd name="T11" fmla="*/ 1 h 25"/>
                <a:gd name="T12" fmla="*/ 17 w 26"/>
                <a:gd name="T13" fmla="*/ 1 h 25"/>
                <a:gd name="T14" fmla="*/ 17 w 26"/>
                <a:gd name="T15" fmla="*/ 4 h 25"/>
                <a:gd name="T16" fmla="*/ 16 w 26"/>
                <a:gd name="T17" fmla="*/ 10 h 25"/>
                <a:gd name="T18" fmla="*/ 16 w 26"/>
                <a:gd name="T19" fmla="*/ 14 h 25"/>
                <a:gd name="T20" fmla="*/ 23 w 26"/>
                <a:gd name="T21" fmla="*/ 12 h 25"/>
                <a:gd name="T22" fmla="*/ 25 w 26"/>
                <a:gd name="T23" fmla="*/ 12 h 25"/>
                <a:gd name="T24" fmla="*/ 26 w 26"/>
                <a:gd name="T25" fmla="*/ 14 h 25"/>
                <a:gd name="T26" fmla="*/ 15 w 26"/>
                <a:gd name="T27" fmla="*/ 14 h 25"/>
                <a:gd name="T28" fmla="*/ 22 w 26"/>
                <a:gd name="T29" fmla="*/ 20 h 25"/>
                <a:gd name="T30" fmla="*/ 24 w 26"/>
                <a:gd name="T31" fmla="*/ 25 h 25"/>
                <a:gd name="T32" fmla="*/ 23 w 26"/>
                <a:gd name="T33" fmla="*/ 25 h 25"/>
                <a:gd name="T34" fmla="*/ 21 w 26"/>
                <a:gd name="T35" fmla="*/ 23 h 25"/>
                <a:gd name="T36" fmla="*/ 14 w 26"/>
                <a:gd name="T37" fmla="*/ 17 h 25"/>
                <a:gd name="T38" fmla="*/ 8 w 26"/>
                <a:gd name="T39" fmla="*/ 23 h 25"/>
                <a:gd name="T40" fmla="*/ 3 w 26"/>
                <a:gd name="T41" fmla="*/ 25 h 25"/>
                <a:gd name="T42" fmla="*/ 2 w 26"/>
                <a:gd name="T43" fmla="*/ 25 h 25"/>
                <a:gd name="T44" fmla="*/ 4 w 26"/>
                <a:gd name="T45" fmla="*/ 24 h 25"/>
                <a:gd name="T46" fmla="*/ 13 w 26"/>
                <a:gd name="T47" fmla="*/ 14 h 25"/>
                <a:gd name="T48" fmla="*/ 0 w 26"/>
                <a:gd name="T49" fmla="*/ 14 h 25"/>
                <a:gd name="T50" fmla="*/ 14 w 26"/>
                <a:gd name="T51" fmla="*/ 14 h 25"/>
                <a:gd name="T52" fmla="*/ 4 w 26"/>
                <a:gd name="T53" fmla="*/ 8 h 25"/>
                <a:gd name="T54" fmla="*/ 8 w 26"/>
                <a:gd name="T55" fmla="*/ 9 h 25"/>
                <a:gd name="T56" fmla="*/ 9 w 26"/>
                <a:gd name="T57" fmla="*/ 12 h 25"/>
                <a:gd name="T58" fmla="*/ 7 w 26"/>
                <a:gd name="T59" fmla="*/ 12 h 25"/>
                <a:gd name="T60" fmla="*/ 6 w 26"/>
                <a:gd name="T61" fmla="*/ 10 h 25"/>
                <a:gd name="T62" fmla="*/ 5 w 26"/>
                <a:gd name="T63" fmla="*/ 8 h 25"/>
                <a:gd name="T64" fmla="*/ 6 w 26"/>
                <a:gd name="T65" fmla="*/ 2 h 25"/>
                <a:gd name="T66" fmla="*/ 6 w 26"/>
                <a:gd name="T67" fmla="*/ 2 h 25"/>
                <a:gd name="T68" fmla="*/ 11 w 26"/>
                <a:gd name="T69" fmla="*/ 4 h 25"/>
                <a:gd name="T70" fmla="*/ 11 w 26"/>
                <a:gd name="T71" fmla="*/ 5 h 25"/>
                <a:gd name="T72" fmla="*/ 9 w 26"/>
                <a:gd name="T73" fmla="*/ 6 h 25"/>
                <a:gd name="T74" fmla="*/ 8 w 26"/>
                <a:gd name="T75" fmla="*/ 4 h 25"/>
                <a:gd name="T76" fmla="*/ 6 w 26"/>
                <a:gd name="T7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25">
                  <a:moveTo>
                    <a:pt x="14" y="14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8" y="18"/>
                    <a:pt x="21" y="19"/>
                    <a:pt x="22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1" y="23"/>
                  </a:cubicBezTo>
                  <a:cubicBezTo>
                    <a:pt x="21" y="23"/>
                    <a:pt x="20" y="22"/>
                    <a:pt x="19" y="20"/>
                  </a:cubicBezTo>
                  <a:cubicBezTo>
                    <a:pt x="18" y="19"/>
                    <a:pt x="17" y="18"/>
                    <a:pt x="14" y="17"/>
                  </a:cubicBezTo>
                  <a:cubicBezTo>
                    <a:pt x="14" y="19"/>
                    <a:pt x="13" y="20"/>
                    <a:pt x="12" y="21"/>
                  </a:cubicBezTo>
                  <a:cubicBezTo>
                    <a:pt x="11" y="21"/>
                    <a:pt x="9" y="22"/>
                    <a:pt x="8" y="23"/>
                  </a:cubicBezTo>
                  <a:cubicBezTo>
                    <a:pt x="7" y="24"/>
                    <a:pt x="5" y="24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9" y="21"/>
                    <a:pt x="11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8"/>
                    <a:pt x="8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347"/>
            <p:cNvSpPr>
              <a:spLocks/>
            </p:cNvSpPr>
            <p:nvPr/>
          </p:nvSpPr>
          <p:spPr bwMode="auto">
            <a:xfrm>
              <a:off x="4293" y="1804"/>
              <a:ext cx="37" cy="37"/>
            </a:xfrm>
            <a:custGeom>
              <a:avLst/>
              <a:gdLst>
                <a:gd name="T0" fmla="*/ 14 w 26"/>
                <a:gd name="T1" fmla="*/ 10 h 26"/>
                <a:gd name="T2" fmla="*/ 17 w 26"/>
                <a:gd name="T3" fmla="*/ 17 h 26"/>
                <a:gd name="T4" fmla="*/ 21 w 26"/>
                <a:gd name="T5" fmla="*/ 21 h 26"/>
                <a:gd name="T6" fmla="*/ 25 w 26"/>
                <a:gd name="T7" fmla="*/ 23 h 26"/>
                <a:gd name="T8" fmla="*/ 26 w 26"/>
                <a:gd name="T9" fmla="*/ 23 h 26"/>
                <a:gd name="T10" fmla="*/ 26 w 26"/>
                <a:gd name="T11" fmla="*/ 23 h 26"/>
                <a:gd name="T12" fmla="*/ 26 w 26"/>
                <a:gd name="T13" fmla="*/ 23 h 26"/>
                <a:gd name="T14" fmla="*/ 25 w 26"/>
                <a:gd name="T15" fmla="*/ 24 h 26"/>
                <a:gd name="T16" fmla="*/ 24 w 26"/>
                <a:gd name="T17" fmla="*/ 24 h 26"/>
                <a:gd name="T18" fmla="*/ 23 w 26"/>
                <a:gd name="T19" fmla="*/ 25 h 26"/>
                <a:gd name="T20" fmla="*/ 20 w 26"/>
                <a:gd name="T21" fmla="*/ 23 h 26"/>
                <a:gd name="T22" fmla="*/ 16 w 26"/>
                <a:gd name="T23" fmla="*/ 19 h 26"/>
                <a:gd name="T24" fmla="*/ 14 w 26"/>
                <a:gd name="T25" fmla="*/ 14 h 26"/>
                <a:gd name="T26" fmla="*/ 14 w 26"/>
                <a:gd name="T27" fmla="*/ 12 h 26"/>
                <a:gd name="T28" fmla="*/ 13 w 26"/>
                <a:gd name="T29" fmla="*/ 10 h 26"/>
                <a:gd name="T30" fmla="*/ 13 w 26"/>
                <a:gd name="T31" fmla="*/ 10 h 26"/>
                <a:gd name="T32" fmla="*/ 13 w 26"/>
                <a:gd name="T33" fmla="*/ 12 h 26"/>
                <a:gd name="T34" fmla="*/ 12 w 26"/>
                <a:gd name="T35" fmla="*/ 16 h 26"/>
                <a:gd name="T36" fmla="*/ 10 w 26"/>
                <a:gd name="T37" fmla="*/ 20 h 26"/>
                <a:gd name="T38" fmla="*/ 6 w 26"/>
                <a:gd name="T39" fmla="*/ 23 h 26"/>
                <a:gd name="T40" fmla="*/ 3 w 26"/>
                <a:gd name="T41" fmla="*/ 25 h 26"/>
                <a:gd name="T42" fmla="*/ 1 w 26"/>
                <a:gd name="T43" fmla="*/ 25 h 26"/>
                <a:gd name="T44" fmla="*/ 1 w 26"/>
                <a:gd name="T45" fmla="*/ 26 h 26"/>
                <a:gd name="T46" fmla="*/ 1 w 26"/>
                <a:gd name="T47" fmla="*/ 25 h 26"/>
                <a:gd name="T48" fmla="*/ 1 w 26"/>
                <a:gd name="T49" fmla="*/ 25 h 26"/>
                <a:gd name="T50" fmla="*/ 1 w 26"/>
                <a:gd name="T51" fmla="*/ 25 h 26"/>
                <a:gd name="T52" fmla="*/ 3 w 26"/>
                <a:gd name="T53" fmla="*/ 24 h 26"/>
                <a:gd name="T54" fmla="*/ 5 w 26"/>
                <a:gd name="T55" fmla="*/ 22 h 26"/>
                <a:gd name="T56" fmla="*/ 8 w 26"/>
                <a:gd name="T57" fmla="*/ 19 h 26"/>
                <a:gd name="T58" fmla="*/ 10 w 26"/>
                <a:gd name="T59" fmla="*/ 17 h 26"/>
                <a:gd name="T60" fmla="*/ 11 w 26"/>
                <a:gd name="T61" fmla="*/ 14 h 26"/>
                <a:gd name="T62" fmla="*/ 11 w 26"/>
                <a:gd name="T63" fmla="*/ 11 h 26"/>
                <a:gd name="T64" fmla="*/ 11 w 26"/>
                <a:gd name="T65" fmla="*/ 10 h 26"/>
                <a:gd name="T66" fmla="*/ 1 w 26"/>
                <a:gd name="T67" fmla="*/ 10 h 26"/>
                <a:gd name="T68" fmla="*/ 0 w 26"/>
                <a:gd name="T69" fmla="*/ 10 h 26"/>
                <a:gd name="T70" fmla="*/ 1 w 26"/>
                <a:gd name="T71" fmla="*/ 9 h 26"/>
                <a:gd name="T72" fmla="*/ 11 w 26"/>
                <a:gd name="T73" fmla="*/ 9 h 26"/>
                <a:gd name="T74" fmla="*/ 11 w 26"/>
                <a:gd name="T75" fmla="*/ 8 h 26"/>
                <a:gd name="T76" fmla="*/ 11 w 26"/>
                <a:gd name="T77" fmla="*/ 5 h 26"/>
                <a:gd name="T78" fmla="*/ 11 w 26"/>
                <a:gd name="T79" fmla="*/ 2 h 26"/>
                <a:gd name="T80" fmla="*/ 11 w 26"/>
                <a:gd name="T81" fmla="*/ 0 h 26"/>
                <a:gd name="T82" fmla="*/ 12 w 26"/>
                <a:gd name="T83" fmla="*/ 0 h 26"/>
                <a:gd name="T84" fmla="*/ 14 w 26"/>
                <a:gd name="T85" fmla="*/ 1 h 26"/>
                <a:gd name="T86" fmla="*/ 14 w 26"/>
                <a:gd name="T87" fmla="*/ 1 h 26"/>
                <a:gd name="T88" fmla="*/ 14 w 26"/>
                <a:gd name="T89" fmla="*/ 1 h 26"/>
                <a:gd name="T90" fmla="*/ 14 w 26"/>
                <a:gd name="T91" fmla="*/ 1 h 26"/>
                <a:gd name="T92" fmla="*/ 13 w 26"/>
                <a:gd name="T93" fmla="*/ 2 h 26"/>
                <a:gd name="T94" fmla="*/ 13 w 26"/>
                <a:gd name="T95" fmla="*/ 5 h 26"/>
                <a:gd name="T96" fmla="*/ 13 w 26"/>
                <a:gd name="T97" fmla="*/ 8 h 26"/>
                <a:gd name="T98" fmla="*/ 13 w 26"/>
                <a:gd name="T99" fmla="*/ 9 h 26"/>
                <a:gd name="T100" fmla="*/ 13 w 26"/>
                <a:gd name="T101" fmla="*/ 9 h 26"/>
                <a:gd name="T102" fmla="*/ 21 w 26"/>
                <a:gd name="T103" fmla="*/ 9 h 26"/>
                <a:gd name="T104" fmla="*/ 22 w 26"/>
                <a:gd name="T105" fmla="*/ 8 h 26"/>
                <a:gd name="T106" fmla="*/ 23 w 26"/>
                <a:gd name="T107" fmla="*/ 7 h 26"/>
                <a:gd name="T108" fmla="*/ 24 w 26"/>
                <a:gd name="T109" fmla="*/ 8 h 26"/>
                <a:gd name="T110" fmla="*/ 25 w 26"/>
                <a:gd name="T111" fmla="*/ 9 h 26"/>
                <a:gd name="T112" fmla="*/ 26 w 26"/>
                <a:gd name="T113" fmla="*/ 10 h 26"/>
                <a:gd name="T114" fmla="*/ 25 w 26"/>
                <a:gd name="T115" fmla="*/ 10 h 26"/>
                <a:gd name="T116" fmla="*/ 22 w 26"/>
                <a:gd name="T117" fmla="*/ 10 h 26"/>
                <a:gd name="T118" fmla="*/ 22 w 26"/>
                <a:gd name="T119" fmla="*/ 10 h 26"/>
                <a:gd name="T120" fmla="*/ 14 w 26"/>
                <a:gd name="T121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6">
                  <a:moveTo>
                    <a:pt x="14" y="10"/>
                  </a:moveTo>
                  <a:cubicBezTo>
                    <a:pt x="14" y="13"/>
                    <a:pt x="15" y="15"/>
                    <a:pt x="17" y="17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3" y="22"/>
                    <a:pt x="24" y="22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2" y="24"/>
                    <a:pt x="20" y="23"/>
                  </a:cubicBezTo>
                  <a:cubicBezTo>
                    <a:pt x="18" y="22"/>
                    <a:pt x="17" y="21"/>
                    <a:pt x="16" y="19"/>
                  </a:cubicBezTo>
                  <a:cubicBezTo>
                    <a:pt x="15" y="17"/>
                    <a:pt x="15" y="15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3"/>
                    <a:pt x="13" y="14"/>
                    <a:pt x="12" y="16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8" y="22"/>
                    <a:pt x="7" y="23"/>
                    <a:pt x="6" y="23"/>
                  </a:cubicBezTo>
                  <a:cubicBezTo>
                    <a:pt x="5" y="24"/>
                    <a:pt x="3" y="25"/>
                    <a:pt x="3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4" y="23"/>
                    <a:pt x="5" y="22"/>
                  </a:cubicBezTo>
                  <a:cubicBezTo>
                    <a:pt x="7" y="21"/>
                    <a:pt x="7" y="20"/>
                    <a:pt x="8" y="19"/>
                  </a:cubicBezTo>
                  <a:cubicBezTo>
                    <a:pt x="9" y="19"/>
                    <a:pt x="9" y="18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348"/>
            <p:cNvSpPr>
              <a:spLocks noEditPoints="1"/>
            </p:cNvSpPr>
            <p:nvPr/>
          </p:nvSpPr>
          <p:spPr bwMode="auto">
            <a:xfrm>
              <a:off x="4335" y="1805"/>
              <a:ext cx="33" cy="36"/>
            </a:xfrm>
            <a:custGeom>
              <a:avLst/>
              <a:gdLst>
                <a:gd name="T0" fmla="*/ 14 w 23"/>
                <a:gd name="T1" fmla="*/ 11 h 25"/>
                <a:gd name="T2" fmla="*/ 15 w 23"/>
                <a:gd name="T3" fmla="*/ 10 h 25"/>
                <a:gd name="T4" fmla="*/ 17 w 23"/>
                <a:gd name="T5" fmla="*/ 12 h 25"/>
                <a:gd name="T6" fmla="*/ 16 w 23"/>
                <a:gd name="T7" fmla="*/ 12 h 25"/>
                <a:gd name="T8" fmla="*/ 16 w 23"/>
                <a:gd name="T9" fmla="*/ 17 h 25"/>
                <a:gd name="T10" fmla="*/ 15 w 23"/>
                <a:gd name="T11" fmla="*/ 20 h 25"/>
                <a:gd name="T12" fmla="*/ 14 w 23"/>
                <a:gd name="T13" fmla="*/ 19 h 25"/>
                <a:gd name="T14" fmla="*/ 8 w 23"/>
                <a:gd name="T15" fmla="*/ 18 h 25"/>
                <a:gd name="T16" fmla="*/ 8 w 23"/>
                <a:gd name="T17" fmla="*/ 20 h 25"/>
                <a:gd name="T18" fmla="*/ 7 w 23"/>
                <a:gd name="T19" fmla="*/ 20 h 25"/>
                <a:gd name="T20" fmla="*/ 6 w 23"/>
                <a:gd name="T21" fmla="*/ 17 h 25"/>
                <a:gd name="T22" fmla="*/ 6 w 23"/>
                <a:gd name="T23" fmla="*/ 10 h 25"/>
                <a:gd name="T24" fmla="*/ 7 w 23"/>
                <a:gd name="T25" fmla="*/ 11 h 25"/>
                <a:gd name="T26" fmla="*/ 14 w 23"/>
                <a:gd name="T27" fmla="*/ 11 h 25"/>
                <a:gd name="T28" fmla="*/ 14 w 23"/>
                <a:gd name="T29" fmla="*/ 12 h 25"/>
                <a:gd name="T30" fmla="*/ 8 w 23"/>
                <a:gd name="T31" fmla="*/ 17 h 25"/>
                <a:gd name="T32" fmla="*/ 2 w 23"/>
                <a:gd name="T33" fmla="*/ 2 h 25"/>
                <a:gd name="T34" fmla="*/ 1 w 23"/>
                <a:gd name="T35" fmla="*/ 24 h 25"/>
                <a:gd name="T36" fmla="*/ 0 w 23"/>
                <a:gd name="T37" fmla="*/ 24 h 25"/>
                <a:gd name="T38" fmla="*/ 1 w 23"/>
                <a:gd name="T39" fmla="*/ 2 h 25"/>
                <a:gd name="T40" fmla="*/ 1 w 23"/>
                <a:gd name="T41" fmla="*/ 0 h 25"/>
                <a:gd name="T42" fmla="*/ 3 w 23"/>
                <a:gd name="T43" fmla="*/ 1 h 25"/>
                <a:gd name="T44" fmla="*/ 20 w 23"/>
                <a:gd name="T45" fmla="*/ 1 h 25"/>
                <a:gd name="T46" fmla="*/ 21 w 23"/>
                <a:gd name="T47" fmla="*/ 0 h 25"/>
                <a:gd name="T48" fmla="*/ 23 w 23"/>
                <a:gd name="T49" fmla="*/ 1 h 25"/>
                <a:gd name="T50" fmla="*/ 23 w 23"/>
                <a:gd name="T51" fmla="*/ 2 h 25"/>
                <a:gd name="T52" fmla="*/ 22 w 23"/>
                <a:gd name="T53" fmla="*/ 2 h 25"/>
                <a:gd name="T54" fmla="*/ 21 w 23"/>
                <a:gd name="T55" fmla="*/ 24 h 25"/>
                <a:gd name="T56" fmla="*/ 20 w 23"/>
                <a:gd name="T57" fmla="*/ 25 h 25"/>
                <a:gd name="T58" fmla="*/ 19 w 23"/>
                <a:gd name="T59" fmla="*/ 24 h 25"/>
                <a:gd name="T60" fmla="*/ 18 w 23"/>
                <a:gd name="T61" fmla="*/ 23 h 25"/>
                <a:gd name="T62" fmla="*/ 17 w 23"/>
                <a:gd name="T63" fmla="*/ 23 h 25"/>
                <a:gd name="T64" fmla="*/ 18 w 23"/>
                <a:gd name="T65" fmla="*/ 22 h 25"/>
                <a:gd name="T66" fmla="*/ 20 w 23"/>
                <a:gd name="T67" fmla="*/ 23 h 25"/>
                <a:gd name="T68" fmla="*/ 20 w 23"/>
                <a:gd name="T69" fmla="*/ 22 h 25"/>
                <a:gd name="T70" fmla="*/ 2 w 23"/>
                <a:gd name="T71" fmla="*/ 2 h 25"/>
                <a:gd name="T72" fmla="*/ 16 w 23"/>
                <a:gd name="T73" fmla="*/ 6 h 25"/>
                <a:gd name="T74" fmla="*/ 17 w 23"/>
                <a:gd name="T75" fmla="*/ 6 h 25"/>
                <a:gd name="T76" fmla="*/ 19 w 23"/>
                <a:gd name="T77" fmla="*/ 7 h 25"/>
                <a:gd name="T78" fmla="*/ 18 w 23"/>
                <a:gd name="T79" fmla="*/ 7 h 25"/>
                <a:gd name="T80" fmla="*/ 16 w 23"/>
                <a:gd name="T81" fmla="*/ 7 h 25"/>
                <a:gd name="T82" fmla="*/ 4 w 23"/>
                <a:gd name="T83" fmla="*/ 7 h 25"/>
                <a:gd name="T84" fmla="*/ 15 w 23"/>
                <a:gd name="T8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" h="25"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4" y="17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2" y="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1" y="24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2"/>
                    <a:pt x="17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5" y="7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15" y="7"/>
                    <a:pt x="15" y="7"/>
                    <a:pt x="1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349"/>
            <p:cNvSpPr>
              <a:spLocks/>
            </p:cNvSpPr>
            <p:nvPr/>
          </p:nvSpPr>
          <p:spPr bwMode="auto">
            <a:xfrm>
              <a:off x="4243" y="2220"/>
              <a:ext cx="37" cy="37"/>
            </a:xfrm>
            <a:custGeom>
              <a:avLst/>
              <a:gdLst>
                <a:gd name="T0" fmla="*/ 8 w 26"/>
                <a:gd name="T1" fmla="*/ 12 h 26"/>
                <a:gd name="T2" fmla="*/ 21 w 26"/>
                <a:gd name="T3" fmla="*/ 12 h 26"/>
                <a:gd name="T4" fmla="*/ 22 w 26"/>
                <a:gd name="T5" fmla="*/ 11 h 26"/>
                <a:gd name="T6" fmla="*/ 22 w 26"/>
                <a:gd name="T7" fmla="*/ 10 h 26"/>
                <a:gd name="T8" fmla="*/ 23 w 26"/>
                <a:gd name="T9" fmla="*/ 11 h 26"/>
                <a:gd name="T10" fmla="*/ 24 w 26"/>
                <a:gd name="T11" fmla="*/ 12 h 26"/>
                <a:gd name="T12" fmla="*/ 25 w 26"/>
                <a:gd name="T13" fmla="*/ 13 h 26"/>
                <a:gd name="T14" fmla="*/ 25 w 26"/>
                <a:gd name="T15" fmla="*/ 13 h 26"/>
                <a:gd name="T16" fmla="*/ 22 w 26"/>
                <a:gd name="T17" fmla="*/ 13 h 26"/>
                <a:gd name="T18" fmla="*/ 13 w 26"/>
                <a:gd name="T19" fmla="*/ 13 h 26"/>
                <a:gd name="T20" fmla="*/ 14 w 26"/>
                <a:gd name="T21" fmla="*/ 13 h 26"/>
                <a:gd name="T22" fmla="*/ 14 w 26"/>
                <a:gd name="T23" fmla="*/ 14 h 26"/>
                <a:gd name="T24" fmla="*/ 17 w 26"/>
                <a:gd name="T25" fmla="*/ 19 h 26"/>
                <a:gd name="T26" fmla="*/ 21 w 26"/>
                <a:gd name="T27" fmla="*/ 22 h 26"/>
                <a:gd name="T28" fmla="*/ 25 w 26"/>
                <a:gd name="T29" fmla="*/ 23 h 26"/>
                <a:gd name="T30" fmla="*/ 25 w 26"/>
                <a:gd name="T31" fmla="*/ 23 h 26"/>
                <a:gd name="T32" fmla="*/ 26 w 26"/>
                <a:gd name="T33" fmla="*/ 23 h 26"/>
                <a:gd name="T34" fmla="*/ 25 w 26"/>
                <a:gd name="T35" fmla="*/ 23 h 26"/>
                <a:gd name="T36" fmla="*/ 25 w 26"/>
                <a:gd name="T37" fmla="*/ 23 h 26"/>
                <a:gd name="T38" fmla="*/ 24 w 26"/>
                <a:gd name="T39" fmla="*/ 24 h 26"/>
                <a:gd name="T40" fmla="*/ 23 w 26"/>
                <a:gd name="T41" fmla="*/ 25 h 26"/>
                <a:gd name="T42" fmla="*/ 23 w 26"/>
                <a:gd name="T43" fmla="*/ 25 h 26"/>
                <a:gd name="T44" fmla="*/ 19 w 26"/>
                <a:gd name="T45" fmla="*/ 23 h 26"/>
                <a:gd name="T46" fmla="*/ 15 w 26"/>
                <a:gd name="T47" fmla="*/ 18 h 26"/>
                <a:gd name="T48" fmla="*/ 13 w 26"/>
                <a:gd name="T49" fmla="*/ 13 h 26"/>
                <a:gd name="T50" fmla="*/ 8 w 26"/>
                <a:gd name="T51" fmla="*/ 13 h 26"/>
                <a:gd name="T52" fmla="*/ 8 w 26"/>
                <a:gd name="T53" fmla="*/ 22 h 26"/>
                <a:gd name="T54" fmla="*/ 14 w 26"/>
                <a:gd name="T55" fmla="*/ 20 h 26"/>
                <a:gd name="T56" fmla="*/ 15 w 26"/>
                <a:gd name="T57" fmla="*/ 20 h 26"/>
                <a:gd name="T58" fmla="*/ 14 w 26"/>
                <a:gd name="T59" fmla="*/ 20 h 26"/>
                <a:gd name="T60" fmla="*/ 9 w 26"/>
                <a:gd name="T61" fmla="*/ 24 h 26"/>
                <a:gd name="T62" fmla="*/ 7 w 26"/>
                <a:gd name="T63" fmla="*/ 26 h 26"/>
                <a:gd name="T64" fmla="*/ 7 w 26"/>
                <a:gd name="T65" fmla="*/ 25 h 26"/>
                <a:gd name="T66" fmla="*/ 6 w 26"/>
                <a:gd name="T67" fmla="*/ 24 h 26"/>
                <a:gd name="T68" fmla="*/ 6 w 26"/>
                <a:gd name="T69" fmla="*/ 24 h 26"/>
                <a:gd name="T70" fmla="*/ 6 w 26"/>
                <a:gd name="T71" fmla="*/ 23 h 26"/>
                <a:gd name="T72" fmla="*/ 7 w 26"/>
                <a:gd name="T73" fmla="*/ 22 h 26"/>
                <a:gd name="T74" fmla="*/ 7 w 26"/>
                <a:gd name="T75" fmla="*/ 13 h 26"/>
                <a:gd name="T76" fmla="*/ 0 w 26"/>
                <a:gd name="T77" fmla="*/ 13 h 26"/>
                <a:gd name="T78" fmla="*/ 0 w 26"/>
                <a:gd name="T79" fmla="*/ 13 h 26"/>
                <a:gd name="T80" fmla="*/ 0 w 26"/>
                <a:gd name="T81" fmla="*/ 12 h 26"/>
                <a:gd name="T82" fmla="*/ 7 w 26"/>
                <a:gd name="T83" fmla="*/ 12 h 26"/>
                <a:gd name="T84" fmla="*/ 7 w 26"/>
                <a:gd name="T85" fmla="*/ 2 h 26"/>
                <a:gd name="T86" fmla="*/ 7 w 26"/>
                <a:gd name="T87" fmla="*/ 0 h 26"/>
                <a:gd name="T88" fmla="*/ 7 w 26"/>
                <a:gd name="T89" fmla="*/ 0 h 26"/>
                <a:gd name="T90" fmla="*/ 9 w 26"/>
                <a:gd name="T91" fmla="*/ 0 h 26"/>
                <a:gd name="T92" fmla="*/ 9 w 26"/>
                <a:gd name="T93" fmla="*/ 0 h 26"/>
                <a:gd name="T94" fmla="*/ 10 w 26"/>
                <a:gd name="T95" fmla="*/ 1 h 26"/>
                <a:gd name="T96" fmla="*/ 9 w 26"/>
                <a:gd name="T97" fmla="*/ 1 h 26"/>
                <a:gd name="T98" fmla="*/ 8 w 26"/>
                <a:gd name="T99" fmla="*/ 2 h 26"/>
                <a:gd name="T100" fmla="*/ 8 w 26"/>
                <a:gd name="T101" fmla="*/ 9 h 26"/>
                <a:gd name="T102" fmla="*/ 13 w 26"/>
                <a:gd name="T103" fmla="*/ 7 h 26"/>
                <a:gd name="T104" fmla="*/ 16 w 26"/>
                <a:gd name="T105" fmla="*/ 4 h 26"/>
                <a:gd name="T106" fmla="*/ 17 w 26"/>
                <a:gd name="T107" fmla="*/ 2 h 26"/>
                <a:gd name="T108" fmla="*/ 18 w 26"/>
                <a:gd name="T109" fmla="*/ 1 h 26"/>
                <a:gd name="T110" fmla="*/ 19 w 26"/>
                <a:gd name="T111" fmla="*/ 1 h 26"/>
                <a:gd name="T112" fmla="*/ 20 w 26"/>
                <a:gd name="T113" fmla="*/ 3 h 26"/>
                <a:gd name="T114" fmla="*/ 21 w 26"/>
                <a:gd name="T115" fmla="*/ 3 h 26"/>
                <a:gd name="T116" fmla="*/ 20 w 26"/>
                <a:gd name="T117" fmla="*/ 4 h 26"/>
                <a:gd name="T118" fmla="*/ 19 w 26"/>
                <a:gd name="T119" fmla="*/ 4 h 26"/>
                <a:gd name="T120" fmla="*/ 8 w 26"/>
                <a:gd name="T121" fmla="*/ 10 h 26"/>
                <a:gd name="T122" fmla="*/ 8 w 26"/>
                <a:gd name="T12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8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6"/>
                    <a:pt x="16" y="18"/>
                    <a:pt x="17" y="19"/>
                  </a:cubicBezTo>
                  <a:cubicBezTo>
                    <a:pt x="18" y="20"/>
                    <a:pt x="20" y="21"/>
                    <a:pt x="21" y="22"/>
                  </a:cubicBezTo>
                  <a:cubicBezTo>
                    <a:pt x="22" y="22"/>
                    <a:pt x="23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6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1" y="24"/>
                    <a:pt x="19" y="23"/>
                  </a:cubicBezTo>
                  <a:cubicBezTo>
                    <a:pt x="17" y="22"/>
                    <a:pt x="15" y="20"/>
                    <a:pt x="15" y="18"/>
                  </a:cubicBezTo>
                  <a:cubicBezTo>
                    <a:pt x="14" y="16"/>
                    <a:pt x="13" y="14"/>
                    <a:pt x="13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2"/>
                    <a:pt x="7" y="2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8"/>
                    <a:pt x="12" y="7"/>
                    <a:pt x="13" y="7"/>
                  </a:cubicBezTo>
                  <a:cubicBezTo>
                    <a:pt x="14" y="6"/>
                    <a:pt x="15" y="5"/>
                    <a:pt x="16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6"/>
                    <a:pt x="12" y="8"/>
                    <a:pt x="8" y="10"/>
                  </a:cubicBezTo>
                  <a:cubicBezTo>
                    <a:pt x="8" y="12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350"/>
            <p:cNvSpPr>
              <a:spLocks noEditPoints="1"/>
            </p:cNvSpPr>
            <p:nvPr/>
          </p:nvSpPr>
          <p:spPr bwMode="auto">
            <a:xfrm>
              <a:off x="4283" y="2220"/>
              <a:ext cx="37" cy="37"/>
            </a:xfrm>
            <a:custGeom>
              <a:avLst/>
              <a:gdLst>
                <a:gd name="T0" fmla="*/ 4 w 26"/>
                <a:gd name="T1" fmla="*/ 16 h 26"/>
                <a:gd name="T2" fmla="*/ 4 w 26"/>
                <a:gd name="T3" fmla="*/ 21 h 26"/>
                <a:gd name="T4" fmla="*/ 5 w 26"/>
                <a:gd name="T5" fmla="*/ 24 h 26"/>
                <a:gd name="T6" fmla="*/ 3 w 26"/>
                <a:gd name="T7" fmla="*/ 25 h 26"/>
                <a:gd name="T8" fmla="*/ 2 w 26"/>
                <a:gd name="T9" fmla="*/ 23 h 26"/>
                <a:gd name="T10" fmla="*/ 2 w 26"/>
                <a:gd name="T11" fmla="*/ 19 h 26"/>
                <a:gd name="T12" fmla="*/ 0 w 26"/>
                <a:gd name="T13" fmla="*/ 17 h 26"/>
                <a:gd name="T14" fmla="*/ 0 w 26"/>
                <a:gd name="T15" fmla="*/ 17 h 26"/>
                <a:gd name="T16" fmla="*/ 1 w 26"/>
                <a:gd name="T17" fmla="*/ 17 h 26"/>
                <a:gd name="T18" fmla="*/ 3 w 26"/>
                <a:gd name="T19" fmla="*/ 16 h 26"/>
                <a:gd name="T20" fmla="*/ 5 w 26"/>
                <a:gd name="T21" fmla="*/ 12 h 26"/>
                <a:gd name="T22" fmla="*/ 8 w 26"/>
                <a:gd name="T23" fmla="*/ 5 h 26"/>
                <a:gd name="T24" fmla="*/ 9 w 26"/>
                <a:gd name="T25" fmla="*/ 4 h 26"/>
                <a:gd name="T26" fmla="*/ 9 w 26"/>
                <a:gd name="T27" fmla="*/ 5 h 26"/>
                <a:gd name="T28" fmla="*/ 8 w 26"/>
                <a:gd name="T29" fmla="*/ 8 h 26"/>
                <a:gd name="T30" fmla="*/ 5 w 26"/>
                <a:gd name="T31" fmla="*/ 15 h 26"/>
                <a:gd name="T32" fmla="*/ 3 w 26"/>
                <a:gd name="T33" fmla="*/ 9 h 26"/>
                <a:gd name="T34" fmla="*/ 4 w 26"/>
                <a:gd name="T35" fmla="*/ 11 h 26"/>
                <a:gd name="T36" fmla="*/ 2 w 26"/>
                <a:gd name="T37" fmla="*/ 12 h 26"/>
                <a:gd name="T38" fmla="*/ 1 w 26"/>
                <a:gd name="T39" fmla="*/ 11 h 26"/>
                <a:gd name="T40" fmla="*/ 1 w 26"/>
                <a:gd name="T41" fmla="*/ 10 h 26"/>
                <a:gd name="T42" fmla="*/ 0 w 26"/>
                <a:gd name="T43" fmla="*/ 8 h 26"/>
                <a:gd name="T44" fmla="*/ 0 w 26"/>
                <a:gd name="T45" fmla="*/ 8 h 26"/>
                <a:gd name="T46" fmla="*/ 6 w 26"/>
                <a:gd name="T47" fmla="*/ 2 h 26"/>
                <a:gd name="T48" fmla="*/ 7 w 26"/>
                <a:gd name="T49" fmla="*/ 4 h 26"/>
                <a:gd name="T50" fmla="*/ 6 w 26"/>
                <a:gd name="T51" fmla="*/ 5 h 26"/>
                <a:gd name="T52" fmla="*/ 5 w 26"/>
                <a:gd name="T53" fmla="*/ 4 h 26"/>
                <a:gd name="T54" fmla="*/ 4 w 26"/>
                <a:gd name="T55" fmla="*/ 2 h 26"/>
                <a:gd name="T56" fmla="*/ 3 w 26"/>
                <a:gd name="T57" fmla="*/ 1 h 26"/>
                <a:gd name="T58" fmla="*/ 11 w 26"/>
                <a:gd name="T59" fmla="*/ 10 h 26"/>
                <a:gd name="T60" fmla="*/ 21 w 26"/>
                <a:gd name="T61" fmla="*/ 7 h 26"/>
                <a:gd name="T62" fmla="*/ 20 w 26"/>
                <a:gd name="T63" fmla="*/ 6 h 26"/>
                <a:gd name="T64" fmla="*/ 19 w 26"/>
                <a:gd name="T65" fmla="*/ 5 h 26"/>
                <a:gd name="T66" fmla="*/ 21 w 26"/>
                <a:gd name="T67" fmla="*/ 6 h 26"/>
                <a:gd name="T68" fmla="*/ 25 w 26"/>
                <a:gd name="T69" fmla="*/ 10 h 26"/>
                <a:gd name="T70" fmla="*/ 25 w 26"/>
                <a:gd name="T71" fmla="*/ 12 h 26"/>
                <a:gd name="T72" fmla="*/ 23 w 26"/>
                <a:gd name="T73" fmla="*/ 12 h 26"/>
                <a:gd name="T74" fmla="*/ 13 w 26"/>
                <a:gd name="T75" fmla="*/ 11 h 26"/>
                <a:gd name="T76" fmla="*/ 9 w 26"/>
                <a:gd name="T77" fmla="*/ 12 h 26"/>
                <a:gd name="T78" fmla="*/ 8 w 26"/>
                <a:gd name="T79" fmla="*/ 10 h 26"/>
                <a:gd name="T80" fmla="*/ 12 w 26"/>
                <a:gd name="T81" fmla="*/ 7 h 26"/>
                <a:gd name="T82" fmla="*/ 15 w 26"/>
                <a:gd name="T83" fmla="*/ 2 h 26"/>
                <a:gd name="T84" fmla="*/ 16 w 26"/>
                <a:gd name="T85" fmla="*/ 0 h 26"/>
                <a:gd name="T86" fmla="*/ 18 w 26"/>
                <a:gd name="T87" fmla="*/ 1 h 26"/>
                <a:gd name="T88" fmla="*/ 18 w 26"/>
                <a:gd name="T89" fmla="*/ 2 h 26"/>
                <a:gd name="T90" fmla="*/ 13 w 26"/>
                <a:gd name="T91" fmla="*/ 8 h 26"/>
                <a:gd name="T92" fmla="*/ 20 w 26"/>
                <a:gd name="T93" fmla="*/ 23 h 26"/>
                <a:gd name="T94" fmla="*/ 12 w 26"/>
                <a:gd name="T95" fmla="*/ 25 h 26"/>
                <a:gd name="T96" fmla="*/ 11 w 26"/>
                <a:gd name="T97" fmla="*/ 26 h 26"/>
                <a:gd name="T98" fmla="*/ 10 w 26"/>
                <a:gd name="T99" fmla="*/ 25 h 26"/>
                <a:gd name="T100" fmla="*/ 10 w 26"/>
                <a:gd name="T101" fmla="*/ 16 h 26"/>
                <a:gd name="T102" fmla="*/ 10 w 26"/>
                <a:gd name="T103" fmla="*/ 14 h 26"/>
                <a:gd name="T104" fmla="*/ 20 w 26"/>
                <a:gd name="T105" fmla="*/ 15 h 26"/>
                <a:gd name="T106" fmla="*/ 21 w 26"/>
                <a:gd name="T107" fmla="*/ 14 h 26"/>
                <a:gd name="T108" fmla="*/ 22 w 26"/>
                <a:gd name="T109" fmla="*/ 15 h 26"/>
                <a:gd name="T110" fmla="*/ 23 w 26"/>
                <a:gd name="T111" fmla="*/ 15 h 26"/>
                <a:gd name="T112" fmla="*/ 22 w 26"/>
                <a:gd name="T113" fmla="*/ 16 h 26"/>
                <a:gd name="T114" fmla="*/ 22 w 26"/>
                <a:gd name="T115" fmla="*/ 25 h 26"/>
                <a:gd name="T116" fmla="*/ 20 w 26"/>
                <a:gd name="T117" fmla="*/ 25 h 26"/>
                <a:gd name="T118" fmla="*/ 12 w 26"/>
                <a:gd name="T119" fmla="*/ 23 h 26"/>
                <a:gd name="T120" fmla="*/ 20 w 26"/>
                <a:gd name="T121" fmla="*/ 16 h 26"/>
                <a:gd name="T122" fmla="*/ 12 w 26"/>
                <a:gd name="T123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5" y="15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4"/>
                    <a:pt x="5" y="12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5"/>
                    <a:pt x="5" y="15"/>
                  </a:cubicBezTo>
                  <a:close/>
                  <a:moveTo>
                    <a:pt x="0" y="8"/>
                  </a:move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4" y="1"/>
                  </a:move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  <a:moveTo>
                    <a:pt x="11" y="10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1" y="8"/>
                    <a:pt x="21" y="7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3" y="7"/>
                  </a:cubicBezTo>
                  <a:cubicBezTo>
                    <a:pt x="24" y="8"/>
                    <a:pt x="25" y="9"/>
                    <a:pt x="25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4" y="13"/>
                    <a:pt x="24" y="13"/>
                    <a:pt x="23" y="12"/>
                  </a:cubicBezTo>
                  <a:cubicBezTo>
                    <a:pt x="23" y="12"/>
                    <a:pt x="23" y="11"/>
                    <a:pt x="2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0" y="9"/>
                    <a:pt x="11" y="9"/>
                    <a:pt x="12" y="7"/>
                  </a:cubicBezTo>
                  <a:cubicBezTo>
                    <a:pt x="13" y="5"/>
                    <a:pt x="14" y="4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5"/>
                    <a:pt x="14" y="7"/>
                    <a:pt x="13" y="8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20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0" y="26"/>
                    <a:pt x="20" y="25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12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23"/>
                    <a:pt x="12" y="23"/>
                    <a:pt x="1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351"/>
            <p:cNvSpPr>
              <a:spLocks noEditPoints="1"/>
            </p:cNvSpPr>
            <p:nvPr/>
          </p:nvSpPr>
          <p:spPr bwMode="auto">
            <a:xfrm>
              <a:off x="4623" y="1655"/>
              <a:ext cx="37" cy="34"/>
            </a:xfrm>
            <a:custGeom>
              <a:avLst/>
              <a:gdLst>
                <a:gd name="T0" fmla="*/ 15 w 26"/>
                <a:gd name="T1" fmla="*/ 9 h 24"/>
                <a:gd name="T2" fmla="*/ 16 w 26"/>
                <a:gd name="T3" fmla="*/ 10 h 24"/>
                <a:gd name="T4" fmla="*/ 15 w 26"/>
                <a:gd name="T5" fmla="*/ 10 h 24"/>
                <a:gd name="T6" fmla="*/ 15 w 26"/>
                <a:gd name="T7" fmla="*/ 13 h 24"/>
                <a:gd name="T8" fmla="*/ 17 w 26"/>
                <a:gd name="T9" fmla="*/ 13 h 24"/>
                <a:gd name="T10" fmla="*/ 15 w 26"/>
                <a:gd name="T11" fmla="*/ 13 h 24"/>
                <a:gd name="T12" fmla="*/ 15 w 26"/>
                <a:gd name="T13" fmla="*/ 16 h 24"/>
                <a:gd name="T14" fmla="*/ 17 w 26"/>
                <a:gd name="T15" fmla="*/ 15 h 24"/>
                <a:gd name="T16" fmla="*/ 18 w 26"/>
                <a:gd name="T17" fmla="*/ 17 h 24"/>
                <a:gd name="T18" fmla="*/ 12 w 26"/>
                <a:gd name="T19" fmla="*/ 24 h 24"/>
                <a:gd name="T20" fmla="*/ 10 w 26"/>
                <a:gd name="T21" fmla="*/ 23 h 24"/>
                <a:gd name="T22" fmla="*/ 8 w 26"/>
                <a:gd name="T23" fmla="*/ 22 h 24"/>
                <a:gd name="T24" fmla="*/ 9 w 26"/>
                <a:gd name="T25" fmla="*/ 22 h 24"/>
                <a:gd name="T26" fmla="*/ 11 w 26"/>
                <a:gd name="T27" fmla="*/ 17 h 24"/>
                <a:gd name="T28" fmla="*/ 7 w 26"/>
                <a:gd name="T29" fmla="*/ 16 h 24"/>
                <a:gd name="T30" fmla="*/ 8 w 26"/>
                <a:gd name="T31" fmla="*/ 13 h 24"/>
                <a:gd name="T32" fmla="*/ 11 w 26"/>
                <a:gd name="T33" fmla="*/ 13 h 24"/>
                <a:gd name="T34" fmla="*/ 9 w 26"/>
                <a:gd name="T35" fmla="*/ 10 h 24"/>
                <a:gd name="T36" fmla="*/ 11 w 26"/>
                <a:gd name="T37" fmla="*/ 5 h 24"/>
                <a:gd name="T38" fmla="*/ 13 w 26"/>
                <a:gd name="T39" fmla="*/ 4 h 24"/>
                <a:gd name="T40" fmla="*/ 6 w 26"/>
                <a:gd name="T41" fmla="*/ 1 h 24"/>
                <a:gd name="T42" fmla="*/ 16 w 26"/>
                <a:gd name="T43" fmla="*/ 1 h 24"/>
                <a:gd name="T44" fmla="*/ 18 w 26"/>
                <a:gd name="T45" fmla="*/ 0 h 24"/>
                <a:gd name="T46" fmla="*/ 19 w 26"/>
                <a:gd name="T47" fmla="*/ 2 h 24"/>
                <a:gd name="T48" fmla="*/ 15 w 26"/>
                <a:gd name="T49" fmla="*/ 4 h 24"/>
                <a:gd name="T50" fmla="*/ 14 w 26"/>
                <a:gd name="T51" fmla="*/ 5 h 24"/>
                <a:gd name="T52" fmla="*/ 14 w 26"/>
                <a:gd name="T53" fmla="*/ 5 h 24"/>
                <a:gd name="T54" fmla="*/ 6 w 26"/>
                <a:gd name="T55" fmla="*/ 8 h 24"/>
                <a:gd name="T56" fmla="*/ 8 w 26"/>
                <a:gd name="T57" fmla="*/ 7 h 24"/>
                <a:gd name="T58" fmla="*/ 9 w 26"/>
                <a:gd name="T59" fmla="*/ 8 h 24"/>
                <a:gd name="T60" fmla="*/ 7 w 26"/>
                <a:gd name="T61" fmla="*/ 15 h 24"/>
                <a:gd name="T62" fmla="*/ 1 w 26"/>
                <a:gd name="T63" fmla="*/ 22 h 24"/>
                <a:gd name="T64" fmla="*/ 0 w 26"/>
                <a:gd name="T65" fmla="*/ 22 h 24"/>
                <a:gd name="T66" fmla="*/ 1 w 26"/>
                <a:gd name="T67" fmla="*/ 21 h 24"/>
                <a:gd name="T68" fmla="*/ 5 w 26"/>
                <a:gd name="T69" fmla="*/ 15 h 24"/>
                <a:gd name="T70" fmla="*/ 7 w 26"/>
                <a:gd name="T71" fmla="*/ 8 h 24"/>
                <a:gd name="T72" fmla="*/ 1 w 26"/>
                <a:gd name="T73" fmla="*/ 8 h 24"/>
                <a:gd name="T74" fmla="*/ 16 w 26"/>
                <a:gd name="T75" fmla="*/ 6 h 24"/>
                <a:gd name="T76" fmla="*/ 17 w 26"/>
                <a:gd name="T77" fmla="*/ 8 h 24"/>
                <a:gd name="T78" fmla="*/ 22 w 26"/>
                <a:gd name="T79" fmla="*/ 6 h 24"/>
                <a:gd name="T80" fmla="*/ 24 w 26"/>
                <a:gd name="T81" fmla="*/ 8 h 24"/>
                <a:gd name="T82" fmla="*/ 18 w 26"/>
                <a:gd name="T83" fmla="*/ 10 h 24"/>
                <a:gd name="T84" fmla="*/ 25 w 26"/>
                <a:gd name="T85" fmla="*/ 19 h 24"/>
                <a:gd name="T86" fmla="*/ 26 w 26"/>
                <a:gd name="T87" fmla="*/ 20 h 24"/>
                <a:gd name="T88" fmla="*/ 25 w 26"/>
                <a:gd name="T89" fmla="*/ 20 h 24"/>
                <a:gd name="T90" fmla="*/ 23 w 26"/>
                <a:gd name="T91" fmla="*/ 21 h 24"/>
                <a:gd name="T92" fmla="*/ 18 w 26"/>
                <a:gd name="T93" fmla="*/ 15 h 24"/>
                <a:gd name="T94" fmla="*/ 16 w 26"/>
                <a:gd name="T9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4">
                  <a:moveTo>
                    <a:pt x="13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0" y="23"/>
                  </a:cubicBezTo>
                  <a:cubicBezTo>
                    <a:pt x="10" y="23"/>
                    <a:pt x="10" y="23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6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7" y="13"/>
                    <a:pt x="7" y="15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4" y="19"/>
                    <a:pt x="3" y="20"/>
                    <a:pt x="3" y="20"/>
                  </a:cubicBezTo>
                  <a:cubicBezTo>
                    <a:pt x="2" y="21"/>
                    <a:pt x="1" y="21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4" y="16"/>
                    <a:pt x="5" y="15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9"/>
                    <a:pt x="18" y="9"/>
                    <a:pt x="18" y="10"/>
                  </a:cubicBezTo>
                  <a:cubicBezTo>
                    <a:pt x="19" y="8"/>
                    <a:pt x="21" y="7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9"/>
                    <a:pt x="20" y="9"/>
                    <a:pt x="18" y="10"/>
                  </a:cubicBezTo>
                  <a:cubicBezTo>
                    <a:pt x="19" y="13"/>
                    <a:pt x="20" y="15"/>
                    <a:pt x="21" y="16"/>
                  </a:cubicBezTo>
                  <a:cubicBezTo>
                    <a:pt x="22" y="17"/>
                    <a:pt x="23" y="18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4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2" y="20"/>
                    <a:pt x="22" y="20"/>
                  </a:cubicBezTo>
                  <a:cubicBezTo>
                    <a:pt x="21" y="19"/>
                    <a:pt x="20" y="18"/>
                    <a:pt x="20" y="18"/>
                  </a:cubicBezTo>
                  <a:cubicBezTo>
                    <a:pt x="19" y="17"/>
                    <a:pt x="19" y="16"/>
                    <a:pt x="18" y="15"/>
                  </a:cubicBezTo>
                  <a:cubicBezTo>
                    <a:pt x="18" y="14"/>
                    <a:pt x="18" y="13"/>
                    <a:pt x="17" y="11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352"/>
            <p:cNvSpPr>
              <a:spLocks noEditPoints="1"/>
            </p:cNvSpPr>
            <p:nvPr/>
          </p:nvSpPr>
          <p:spPr bwMode="auto">
            <a:xfrm>
              <a:off x="4662" y="1654"/>
              <a:ext cx="36" cy="37"/>
            </a:xfrm>
            <a:custGeom>
              <a:avLst/>
              <a:gdLst>
                <a:gd name="T0" fmla="*/ 15 w 25"/>
                <a:gd name="T1" fmla="*/ 0 h 26"/>
                <a:gd name="T2" fmla="*/ 17 w 25"/>
                <a:gd name="T3" fmla="*/ 1 h 26"/>
                <a:gd name="T4" fmla="*/ 22 w 25"/>
                <a:gd name="T5" fmla="*/ 2 h 26"/>
                <a:gd name="T6" fmla="*/ 24 w 25"/>
                <a:gd name="T7" fmla="*/ 4 h 26"/>
                <a:gd name="T8" fmla="*/ 21 w 25"/>
                <a:gd name="T9" fmla="*/ 6 h 26"/>
                <a:gd name="T10" fmla="*/ 23 w 25"/>
                <a:gd name="T11" fmla="*/ 7 h 26"/>
                <a:gd name="T12" fmla="*/ 23 w 25"/>
                <a:gd name="T13" fmla="*/ 8 h 26"/>
                <a:gd name="T14" fmla="*/ 22 w 25"/>
                <a:gd name="T15" fmla="*/ 13 h 26"/>
                <a:gd name="T16" fmla="*/ 11 w 25"/>
                <a:gd name="T17" fmla="*/ 12 h 26"/>
                <a:gd name="T18" fmla="*/ 9 w 25"/>
                <a:gd name="T19" fmla="*/ 13 h 26"/>
                <a:gd name="T20" fmla="*/ 10 w 25"/>
                <a:gd name="T21" fmla="*/ 6 h 26"/>
                <a:gd name="T22" fmla="*/ 15 w 25"/>
                <a:gd name="T23" fmla="*/ 4 h 26"/>
                <a:gd name="T24" fmla="*/ 15 w 25"/>
                <a:gd name="T25" fmla="*/ 3 h 26"/>
                <a:gd name="T26" fmla="*/ 11 w 25"/>
                <a:gd name="T27" fmla="*/ 11 h 26"/>
                <a:gd name="T28" fmla="*/ 15 w 25"/>
                <a:gd name="T29" fmla="*/ 8 h 26"/>
                <a:gd name="T30" fmla="*/ 21 w 25"/>
                <a:gd name="T31" fmla="*/ 11 h 26"/>
                <a:gd name="T32" fmla="*/ 18 w 25"/>
                <a:gd name="T33" fmla="*/ 11 h 26"/>
                <a:gd name="T34" fmla="*/ 23 w 25"/>
                <a:gd name="T35" fmla="*/ 14 h 26"/>
                <a:gd name="T36" fmla="*/ 25 w 25"/>
                <a:gd name="T37" fmla="*/ 16 h 26"/>
                <a:gd name="T38" fmla="*/ 7 w 25"/>
                <a:gd name="T39" fmla="*/ 15 h 26"/>
                <a:gd name="T40" fmla="*/ 6 w 25"/>
                <a:gd name="T41" fmla="*/ 11 h 26"/>
                <a:gd name="T42" fmla="*/ 6 w 25"/>
                <a:gd name="T43" fmla="*/ 12 h 26"/>
                <a:gd name="T44" fmla="*/ 4 w 25"/>
                <a:gd name="T45" fmla="*/ 25 h 26"/>
                <a:gd name="T46" fmla="*/ 2 w 25"/>
                <a:gd name="T47" fmla="*/ 16 h 26"/>
                <a:gd name="T48" fmla="*/ 0 w 25"/>
                <a:gd name="T49" fmla="*/ 17 h 26"/>
                <a:gd name="T50" fmla="*/ 3 w 25"/>
                <a:gd name="T51" fmla="*/ 12 h 26"/>
                <a:gd name="T52" fmla="*/ 6 w 25"/>
                <a:gd name="T53" fmla="*/ 6 h 26"/>
                <a:gd name="T54" fmla="*/ 7 w 25"/>
                <a:gd name="T55" fmla="*/ 8 h 26"/>
                <a:gd name="T56" fmla="*/ 16 w 25"/>
                <a:gd name="T57" fmla="*/ 24 h 26"/>
                <a:gd name="T58" fmla="*/ 21 w 25"/>
                <a:gd name="T59" fmla="*/ 20 h 26"/>
                <a:gd name="T60" fmla="*/ 21 w 25"/>
                <a:gd name="T61" fmla="*/ 22 h 26"/>
                <a:gd name="T62" fmla="*/ 20 w 25"/>
                <a:gd name="T63" fmla="*/ 25 h 26"/>
                <a:gd name="T64" fmla="*/ 12 w 25"/>
                <a:gd name="T65" fmla="*/ 19 h 26"/>
                <a:gd name="T66" fmla="*/ 13 w 25"/>
                <a:gd name="T67" fmla="*/ 17 h 26"/>
                <a:gd name="T68" fmla="*/ 13 w 25"/>
                <a:gd name="T69" fmla="*/ 19 h 26"/>
                <a:gd name="T70" fmla="*/ 10 w 25"/>
                <a:gd name="T71" fmla="*/ 20 h 26"/>
                <a:gd name="T72" fmla="*/ 8 w 25"/>
                <a:gd name="T73" fmla="*/ 24 h 26"/>
                <a:gd name="T74" fmla="*/ 8 w 25"/>
                <a:gd name="T75" fmla="*/ 21 h 26"/>
                <a:gd name="T76" fmla="*/ 9 w 25"/>
                <a:gd name="T77" fmla="*/ 18 h 26"/>
                <a:gd name="T78" fmla="*/ 17 w 25"/>
                <a:gd name="T79" fmla="*/ 18 h 26"/>
                <a:gd name="T80" fmla="*/ 16 w 25"/>
                <a:gd name="T81" fmla="*/ 20 h 26"/>
                <a:gd name="T82" fmla="*/ 15 w 25"/>
                <a:gd name="T83" fmla="*/ 18 h 26"/>
                <a:gd name="T84" fmla="*/ 23 w 25"/>
                <a:gd name="T85" fmla="*/ 18 h 26"/>
                <a:gd name="T86" fmla="*/ 24 w 25"/>
                <a:gd name="T87" fmla="*/ 23 h 26"/>
                <a:gd name="T88" fmla="*/ 23 w 25"/>
                <a:gd name="T89" fmla="*/ 19 h 26"/>
                <a:gd name="T90" fmla="*/ 5 w 25"/>
                <a:gd name="T91" fmla="*/ 5 h 26"/>
                <a:gd name="T92" fmla="*/ 1 w 25"/>
                <a:gd name="T93" fmla="*/ 8 h 26"/>
                <a:gd name="T94" fmla="*/ 1 w 25"/>
                <a:gd name="T95" fmla="*/ 7 h 26"/>
                <a:gd name="T96" fmla="*/ 6 w 25"/>
                <a:gd name="T97" fmla="*/ 1 h 26"/>
                <a:gd name="T98" fmla="*/ 8 w 25"/>
                <a:gd name="T9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" h="26">
                  <a:moveTo>
                    <a:pt x="15" y="3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15" y="3"/>
                    <a:pt x="15" y="3"/>
                    <a:pt x="15" y="3"/>
                  </a:cubicBezTo>
                  <a:close/>
                  <a:moveTo>
                    <a:pt x="13" y="11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17" y="11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2" y="15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7" y="8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5" y="26"/>
                    <a:pt x="5" y="26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13" y="19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6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1" y="25"/>
                    <a:pt x="20" y="25"/>
                  </a:cubicBezTo>
                  <a:cubicBezTo>
                    <a:pt x="19" y="25"/>
                    <a:pt x="18" y="25"/>
                    <a:pt x="16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2" y="25"/>
                    <a:pt x="12" y="24"/>
                    <a:pt x="12" y="2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3"/>
                    <a:pt x="9" y="23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8" y="24"/>
                    <a:pt x="7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5" y="18"/>
                  </a:moveTo>
                  <a:cubicBezTo>
                    <a:pt x="15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lose/>
                  <a:moveTo>
                    <a:pt x="21" y="18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8"/>
                    <a:pt x="22" y="18"/>
                    <a:pt x="23" y="18"/>
                  </a:cubicBezTo>
                  <a:cubicBezTo>
                    <a:pt x="24" y="18"/>
                    <a:pt x="24" y="19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9"/>
                    <a:pt x="22" y="19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7" y="2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353"/>
            <p:cNvSpPr>
              <a:spLocks noEditPoints="1"/>
            </p:cNvSpPr>
            <p:nvPr/>
          </p:nvSpPr>
          <p:spPr bwMode="auto">
            <a:xfrm>
              <a:off x="4408" y="1658"/>
              <a:ext cx="36" cy="37"/>
            </a:xfrm>
            <a:custGeom>
              <a:avLst/>
              <a:gdLst>
                <a:gd name="T0" fmla="*/ 13 w 26"/>
                <a:gd name="T1" fmla="*/ 1 h 26"/>
                <a:gd name="T2" fmla="*/ 15 w 26"/>
                <a:gd name="T3" fmla="*/ 1 h 26"/>
                <a:gd name="T4" fmla="*/ 15 w 26"/>
                <a:gd name="T5" fmla="*/ 1 h 26"/>
                <a:gd name="T6" fmla="*/ 20 w 26"/>
                <a:gd name="T7" fmla="*/ 6 h 26"/>
                <a:gd name="T8" fmla="*/ 22 w 26"/>
                <a:gd name="T9" fmla="*/ 3 h 26"/>
                <a:gd name="T10" fmla="*/ 23 w 26"/>
                <a:gd name="T11" fmla="*/ 5 h 26"/>
                <a:gd name="T12" fmla="*/ 15 w 26"/>
                <a:gd name="T13" fmla="*/ 10 h 26"/>
                <a:gd name="T14" fmla="*/ 23 w 26"/>
                <a:gd name="T15" fmla="*/ 12 h 26"/>
                <a:gd name="T16" fmla="*/ 25 w 26"/>
                <a:gd name="T17" fmla="*/ 13 h 26"/>
                <a:gd name="T18" fmla="*/ 24 w 26"/>
                <a:gd name="T19" fmla="*/ 14 h 26"/>
                <a:gd name="T20" fmla="*/ 19 w 26"/>
                <a:gd name="T21" fmla="*/ 18 h 26"/>
                <a:gd name="T22" fmla="*/ 26 w 26"/>
                <a:gd name="T23" fmla="*/ 23 h 26"/>
                <a:gd name="T24" fmla="*/ 26 w 26"/>
                <a:gd name="T25" fmla="*/ 23 h 26"/>
                <a:gd name="T26" fmla="*/ 24 w 26"/>
                <a:gd name="T27" fmla="*/ 24 h 26"/>
                <a:gd name="T28" fmla="*/ 20 w 26"/>
                <a:gd name="T29" fmla="*/ 22 h 26"/>
                <a:gd name="T30" fmla="*/ 17 w 26"/>
                <a:gd name="T31" fmla="*/ 14 h 26"/>
                <a:gd name="T32" fmla="*/ 15 w 26"/>
                <a:gd name="T33" fmla="*/ 22 h 26"/>
                <a:gd name="T34" fmla="*/ 19 w 26"/>
                <a:gd name="T35" fmla="*/ 21 h 26"/>
                <a:gd name="T36" fmla="*/ 14 w 26"/>
                <a:gd name="T37" fmla="*/ 26 h 26"/>
                <a:gd name="T38" fmla="*/ 12 w 26"/>
                <a:gd name="T39" fmla="*/ 24 h 26"/>
                <a:gd name="T40" fmla="*/ 13 w 26"/>
                <a:gd name="T41" fmla="*/ 22 h 26"/>
                <a:gd name="T42" fmla="*/ 8 w 26"/>
                <a:gd name="T43" fmla="*/ 13 h 26"/>
                <a:gd name="T44" fmla="*/ 7 w 26"/>
                <a:gd name="T45" fmla="*/ 8 h 26"/>
                <a:gd name="T46" fmla="*/ 1 w 26"/>
                <a:gd name="T47" fmla="*/ 3 h 26"/>
                <a:gd name="T48" fmla="*/ 7 w 26"/>
                <a:gd name="T49" fmla="*/ 2 h 26"/>
                <a:gd name="T50" fmla="*/ 8 w 26"/>
                <a:gd name="T51" fmla="*/ 1 h 26"/>
                <a:gd name="T52" fmla="*/ 9 w 26"/>
                <a:gd name="T53" fmla="*/ 2 h 26"/>
                <a:gd name="T54" fmla="*/ 8 w 26"/>
                <a:gd name="T55" fmla="*/ 8 h 26"/>
                <a:gd name="T56" fmla="*/ 7 w 26"/>
                <a:gd name="T57" fmla="*/ 10 h 26"/>
                <a:gd name="T58" fmla="*/ 3 w 26"/>
                <a:gd name="T59" fmla="*/ 9 h 26"/>
                <a:gd name="T60" fmla="*/ 3 w 26"/>
                <a:gd name="T61" fmla="*/ 14 h 26"/>
                <a:gd name="T62" fmla="*/ 7 w 26"/>
                <a:gd name="T63" fmla="*/ 13 h 26"/>
                <a:gd name="T64" fmla="*/ 9 w 26"/>
                <a:gd name="T65" fmla="*/ 15 h 26"/>
                <a:gd name="T66" fmla="*/ 8 w 26"/>
                <a:gd name="T67" fmla="*/ 18 h 26"/>
                <a:gd name="T68" fmla="*/ 6 w 26"/>
                <a:gd name="T69" fmla="*/ 25 h 26"/>
                <a:gd name="T70" fmla="*/ 3 w 26"/>
                <a:gd name="T71" fmla="*/ 26 h 26"/>
                <a:gd name="T72" fmla="*/ 1 w 26"/>
                <a:gd name="T73" fmla="*/ 24 h 26"/>
                <a:gd name="T74" fmla="*/ 1 w 26"/>
                <a:gd name="T75" fmla="*/ 23 h 26"/>
                <a:gd name="T76" fmla="*/ 5 w 26"/>
                <a:gd name="T77" fmla="*/ 23 h 26"/>
                <a:gd name="T78" fmla="*/ 7 w 26"/>
                <a:gd name="T79" fmla="*/ 15 h 26"/>
                <a:gd name="T80" fmla="*/ 1 w 26"/>
                <a:gd name="T81" fmla="*/ 16 h 26"/>
                <a:gd name="T82" fmla="*/ 1 w 26"/>
                <a:gd name="T83" fmla="*/ 15 h 26"/>
                <a:gd name="T84" fmla="*/ 1 w 26"/>
                <a:gd name="T85" fmla="*/ 11 h 26"/>
                <a:gd name="T86" fmla="*/ 2 w 26"/>
                <a:gd name="T87" fmla="*/ 8 h 26"/>
                <a:gd name="T88" fmla="*/ 2 w 26"/>
                <a:gd name="T8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6">
                  <a:moveTo>
                    <a:pt x="13" y="1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8"/>
                    <a:pt x="19" y="7"/>
                    <a:pt x="20" y="6"/>
                  </a:cubicBezTo>
                  <a:cubicBezTo>
                    <a:pt x="20" y="5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7"/>
                    <a:pt x="20" y="7"/>
                  </a:cubicBezTo>
                  <a:cubicBezTo>
                    <a:pt x="20" y="7"/>
                    <a:pt x="18" y="9"/>
                    <a:pt x="15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20" y="19"/>
                    <a:pt x="21" y="20"/>
                    <a:pt x="22" y="21"/>
                  </a:cubicBezTo>
                  <a:cubicBezTo>
                    <a:pt x="23" y="22"/>
                    <a:pt x="24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4"/>
                    <a:pt x="22" y="24"/>
                  </a:cubicBezTo>
                  <a:cubicBezTo>
                    <a:pt x="21" y="23"/>
                    <a:pt x="21" y="22"/>
                    <a:pt x="20" y="22"/>
                  </a:cubicBezTo>
                  <a:cubicBezTo>
                    <a:pt x="20" y="21"/>
                    <a:pt x="19" y="20"/>
                    <a:pt x="19" y="19"/>
                  </a:cubicBezTo>
                  <a:cubicBezTo>
                    <a:pt x="18" y="18"/>
                    <a:pt x="18" y="17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7" y="8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7"/>
                    <a:pt x="8" y="18"/>
                  </a:cubicBezTo>
                  <a:cubicBezTo>
                    <a:pt x="8" y="19"/>
                    <a:pt x="8" y="20"/>
                    <a:pt x="8" y="21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7" y="24"/>
                    <a:pt x="7" y="24"/>
                    <a:pt x="6" y="25"/>
                  </a:cubicBezTo>
                  <a:cubicBezTo>
                    <a:pt x="6" y="25"/>
                    <a:pt x="5" y="25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4"/>
                    <a:pt x="5" y="23"/>
                  </a:cubicBezTo>
                  <a:cubicBezTo>
                    <a:pt x="6" y="23"/>
                    <a:pt x="6" y="22"/>
                    <a:pt x="6" y="20"/>
                  </a:cubicBezTo>
                  <a:cubicBezTo>
                    <a:pt x="7" y="19"/>
                    <a:pt x="7" y="17"/>
                    <a:pt x="7" y="17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354"/>
            <p:cNvSpPr>
              <a:spLocks noEditPoints="1"/>
            </p:cNvSpPr>
            <p:nvPr/>
          </p:nvSpPr>
          <p:spPr bwMode="auto">
            <a:xfrm>
              <a:off x="4449" y="1659"/>
              <a:ext cx="35" cy="36"/>
            </a:xfrm>
            <a:custGeom>
              <a:avLst/>
              <a:gdLst>
                <a:gd name="T0" fmla="*/ 4 w 25"/>
                <a:gd name="T1" fmla="*/ 8 h 25"/>
                <a:gd name="T2" fmla="*/ 17 w 25"/>
                <a:gd name="T3" fmla="*/ 7 h 25"/>
                <a:gd name="T4" fmla="*/ 20 w 25"/>
                <a:gd name="T5" fmla="*/ 8 h 25"/>
                <a:gd name="T6" fmla="*/ 12 w 25"/>
                <a:gd name="T7" fmla="*/ 9 h 25"/>
                <a:gd name="T8" fmla="*/ 13 w 25"/>
                <a:gd name="T9" fmla="*/ 10 h 25"/>
                <a:gd name="T10" fmla="*/ 12 w 25"/>
                <a:gd name="T11" fmla="*/ 13 h 25"/>
                <a:gd name="T12" fmla="*/ 17 w 25"/>
                <a:gd name="T13" fmla="*/ 10 h 25"/>
                <a:gd name="T14" fmla="*/ 20 w 25"/>
                <a:gd name="T15" fmla="*/ 12 h 25"/>
                <a:gd name="T16" fmla="*/ 18 w 25"/>
                <a:gd name="T17" fmla="*/ 12 h 25"/>
                <a:gd name="T18" fmla="*/ 19 w 25"/>
                <a:gd name="T19" fmla="*/ 19 h 25"/>
                <a:gd name="T20" fmla="*/ 25 w 25"/>
                <a:gd name="T21" fmla="*/ 22 h 25"/>
                <a:gd name="T22" fmla="*/ 23 w 25"/>
                <a:gd name="T23" fmla="*/ 23 h 25"/>
                <a:gd name="T24" fmla="*/ 22 w 25"/>
                <a:gd name="T25" fmla="*/ 23 h 25"/>
                <a:gd name="T26" fmla="*/ 15 w 25"/>
                <a:gd name="T27" fmla="*/ 15 h 25"/>
                <a:gd name="T28" fmla="*/ 14 w 25"/>
                <a:gd name="T29" fmla="*/ 17 h 25"/>
                <a:gd name="T30" fmla="*/ 11 w 25"/>
                <a:gd name="T31" fmla="*/ 25 h 25"/>
                <a:gd name="T32" fmla="*/ 9 w 25"/>
                <a:gd name="T33" fmla="*/ 24 h 25"/>
                <a:gd name="T34" fmla="*/ 8 w 25"/>
                <a:gd name="T35" fmla="*/ 23 h 25"/>
                <a:gd name="T36" fmla="*/ 12 w 25"/>
                <a:gd name="T37" fmla="*/ 22 h 25"/>
                <a:gd name="T38" fmla="*/ 12 w 25"/>
                <a:gd name="T39" fmla="*/ 17 h 25"/>
                <a:gd name="T40" fmla="*/ 1 w 25"/>
                <a:gd name="T41" fmla="*/ 24 h 25"/>
                <a:gd name="T42" fmla="*/ 1 w 25"/>
                <a:gd name="T43" fmla="*/ 24 h 25"/>
                <a:gd name="T44" fmla="*/ 2 w 25"/>
                <a:gd name="T45" fmla="*/ 23 h 25"/>
                <a:gd name="T46" fmla="*/ 12 w 25"/>
                <a:gd name="T47" fmla="*/ 15 h 25"/>
                <a:gd name="T48" fmla="*/ 1 w 25"/>
                <a:gd name="T49" fmla="*/ 20 h 25"/>
                <a:gd name="T50" fmla="*/ 1 w 25"/>
                <a:gd name="T51" fmla="*/ 20 h 25"/>
                <a:gd name="T52" fmla="*/ 10 w 25"/>
                <a:gd name="T53" fmla="*/ 13 h 25"/>
                <a:gd name="T54" fmla="*/ 2 w 25"/>
                <a:gd name="T55" fmla="*/ 16 h 25"/>
                <a:gd name="T56" fmla="*/ 1 w 25"/>
                <a:gd name="T57" fmla="*/ 15 h 25"/>
                <a:gd name="T58" fmla="*/ 10 w 25"/>
                <a:gd name="T59" fmla="*/ 9 h 25"/>
                <a:gd name="T60" fmla="*/ 3 w 25"/>
                <a:gd name="T61" fmla="*/ 5 h 25"/>
                <a:gd name="T62" fmla="*/ 3 w 25"/>
                <a:gd name="T63" fmla="*/ 7 h 25"/>
                <a:gd name="T64" fmla="*/ 0 w 25"/>
                <a:gd name="T65" fmla="*/ 7 h 25"/>
                <a:gd name="T66" fmla="*/ 2 w 25"/>
                <a:gd name="T67" fmla="*/ 4 h 25"/>
                <a:gd name="T68" fmla="*/ 3 w 25"/>
                <a:gd name="T69" fmla="*/ 4 h 25"/>
                <a:gd name="T70" fmla="*/ 22 w 25"/>
                <a:gd name="T71" fmla="*/ 3 h 25"/>
                <a:gd name="T72" fmla="*/ 25 w 25"/>
                <a:gd name="T73" fmla="*/ 5 h 25"/>
                <a:gd name="T74" fmla="*/ 21 w 25"/>
                <a:gd name="T75" fmla="*/ 7 h 25"/>
                <a:gd name="T76" fmla="*/ 20 w 25"/>
                <a:gd name="T77" fmla="*/ 7 h 25"/>
                <a:gd name="T78" fmla="*/ 20 w 25"/>
                <a:gd name="T79" fmla="*/ 6 h 25"/>
                <a:gd name="T80" fmla="*/ 10 w 25"/>
                <a:gd name="T81" fmla="*/ 0 h 25"/>
                <a:gd name="T82" fmla="*/ 14 w 25"/>
                <a:gd name="T83" fmla="*/ 2 h 25"/>
                <a:gd name="T84" fmla="*/ 12 w 25"/>
                <a:gd name="T85" fmla="*/ 3 h 25"/>
                <a:gd name="T86" fmla="*/ 11 w 25"/>
                <a:gd name="T8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2" y="13"/>
                    <a:pt x="12" y="14"/>
                    <a:pt x="13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7" y="13"/>
                    <a:pt x="16" y="14"/>
                  </a:cubicBezTo>
                  <a:cubicBezTo>
                    <a:pt x="16" y="15"/>
                    <a:pt x="16" y="16"/>
                    <a:pt x="17" y="16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20" y="20"/>
                    <a:pt x="22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3" y="22"/>
                    <a:pt x="23" y="23"/>
                  </a:cubicBezTo>
                  <a:cubicBezTo>
                    <a:pt x="23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3"/>
                  </a:cubicBezTo>
                  <a:cubicBezTo>
                    <a:pt x="22" y="23"/>
                    <a:pt x="21" y="23"/>
                    <a:pt x="19" y="22"/>
                  </a:cubicBezTo>
                  <a:cubicBezTo>
                    <a:pt x="17" y="21"/>
                    <a:pt x="16" y="19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8"/>
                    <a:pt x="14" y="19"/>
                    <a:pt x="14" y="20"/>
                  </a:cubicBezTo>
                  <a:cubicBezTo>
                    <a:pt x="14" y="22"/>
                    <a:pt x="14" y="23"/>
                    <a:pt x="13" y="24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1"/>
                    <a:pt x="12" y="20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8"/>
                    <a:pt x="10" y="19"/>
                    <a:pt x="8" y="20"/>
                  </a:cubicBezTo>
                  <a:cubicBezTo>
                    <a:pt x="7" y="22"/>
                    <a:pt x="5" y="23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9" y="18"/>
                    <a:pt x="10" y="17"/>
                    <a:pt x="12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8" y="17"/>
                    <a:pt x="5" y="18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7"/>
                    <a:pt x="8" y="15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6" y="13"/>
                    <a:pt x="4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5" y="13"/>
                    <a:pt x="7" y="12"/>
                  </a:cubicBezTo>
                  <a:cubicBezTo>
                    <a:pt x="8" y="11"/>
                    <a:pt x="9" y="10"/>
                    <a:pt x="10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5"/>
                    <a:pt x="21" y="5"/>
                  </a:cubicBezTo>
                  <a:close/>
                  <a:moveTo>
                    <a:pt x="1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4" y="1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355"/>
            <p:cNvSpPr>
              <a:spLocks noEditPoints="1"/>
            </p:cNvSpPr>
            <p:nvPr/>
          </p:nvSpPr>
          <p:spPr bwMode="auto">
            <a:xfrm>
              <a:off x="4494" y="1664"/>
              <a:ext cx="26" cy="27"/>
            </a:xfrm>
            <a:custGeom>
              <a:avLst/>
              <a:gdLst>
                <a:gd name="T0" fmla="*/ 15 w 18"/>
                <a:gd name="T1" fmla="*/ 16 h 19"/>
                <a:gd name="T2" fmla="*/ 2 w 18"/>
                <a:gd name="T3" fmla="*/ 16 h 19"/>
                <a:gd name="T4" fmla="*/ 2 w 18"/>
                <a:gd name="T5" fmla="*/ 19 h 19"/>
                <a:gd name="T6" fmla="*/ 2 w 18"/>
                <a:gd name="T7" fmla="*/ 19 h 19"/>
                <a:gd name="T8" fmla="*/ 1 w 18"/>
                <a:gd name="T9" fmla="*/ 19 h 19"/>
                <a:gd name="T10" fmla="*/ 0 w 18"/>
                <a:gd name="T11" fmla="*/ 19 h 19"/>
                <a:gd name="T12" fmla="*/ 0 w 18"/>
                <a:gd name="T13" fmla="*/ 19 h 19"/>
                <a:gd name="T14" fmla="*/ 0 w 18"/>
                <a:gd name="T15" fmla="*/ 16 h 19"/>
                <a:gd name="T16" fmla="*/ 0 w 18"/>
                <a:gd name="T17" fmla="*/ 3 h 19"/>
                <a:gd name="T18" fmla="*/ 0 w 18"/>
                <a:gd name="T19" fmla="*/ 0 h 19"/>
                <a:gd name="T20" fmla="*/ 0 w 18"/>
                <a:gd name="T21" fmla="*/ 0 h 19"/>
                <a:gd name="T22" fmla="*/ 1 w 18"/>
                <a:gd name="T23" fmla="*/ 0 h 19"/>
                <a:gd name="T24" fmla="*/ 2 w 18"/>
                <a:gd name="T25" fmla="*/ 1 h 19"/>
                <a:gd name="T26" fmla="*/ 15 w 18"/>
                <a:gd name="T27" fmla="*/ 1 h 19"/>
                <a:gd name="T28" fmla="*/ 15 w 18"/>
                <a:gd name="T29" fmla="*/ 0 h 19"/>
                <a:gd name="T30" fmla="*/ 15 w 18"/>
                <a:gd name="T31" fmla="*/ 0 h 19"/>
                <a:gd name="T32" fmla="*/ 16 w 18"/>
                <a:gd name="T33" fmla="*/ 0 h 19"/>
                <a:gd name="T34" fmla="*/ 17 w 18"/>
                <a:gd name="T35" fmla="*/ 1 h 19"/>
                <a:gd name="T36" fmla="*/ 18 w 18"/>
                <a:gd name="T37" fmla="*/ 1 h 19"/>
                <a:gd name="T38" fmla="*/ 18 w 18"/>
                <a:gd name="T39" fmla="*/ 2 h 19"/>
                <a:gd name="T40" fmla="*/ 17 w 18"/>
                <a:gd name="T41" fmla="*/ 2 h 19"/>
                <a:gd name="T42" fmla="*/ 17 w 18"/>
                <a:gd name="T43" fmla="*/ 2 h 19"/>
                <a:gd name="T44" fmla="*/ 17 w 18"/>
                <a:gd name="T45" fmla="*/ 16 h 19"/>
                <a:gd name="T46" fmla="*/ 17 w 18"/>
                <a:gd name="T47" fmla="*/ 18 h 19"/>
                <a:gd name="T48" fmla="*/ 15 w 18"/>
                <a:gd name="T49" fmla="*/ 19 h 19"/>
                <a:gd name="T50" fmla="*/ 15 w 18"/>
                <a:gd name="T51" fmla="*/ 19 h 19"/>
                <a:gd name="T52" fmla="*/ 15 w 18"/>
                <a:gd name="T53" fmla="*/ 16 h 19"/>
                <a:gd name="T54" fmla="*/ 15 w 18"/>
                <a:gd name="T55" fmla="*/ 15 h 19"/>
                <a:gd name="T56" fmla="*/ 15 w 18"/>
                <a:gd name="T57" fmla="*/ 2 h 19"/>
                <a:gd name="T58" fmla="*/ 2 w 18"/>
                <a:gd name="T59" fmla="*/ 2 h 19"/>
                <a:gd name="T60" fmla="*/ 2 w 18"/>
                <a:gd name="T61" fmla="*/ 15 h 19"/>
                <a:gd name="T62" fmla="*/ 15 w 18"/>
                <a:gd name="T63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19">
                  <a:moveTo>
                    <a:pt x="15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6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5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5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356"/>
            <p:cNvSpPr>
              <a:spLocks noEditPoints="1"/>
            </p:cNvSpPr>
            <p:nvPr/>
          </p:nvSpPr>
          <p:spPr bwMode="auto">
            <a:xfrm>
              <a:off x="4439" y="1903"/>
              <a:ext cx="37" cy="35"/>
            </a:xfrm>
            <a:custGeom>
              <a:avLst/>
              <a:gdLst>
                <a:gd name="T0" fmla="*/ 22 w 26"/>
                <a:gd name="T1" fmla="*/ 12 h 25"/>
                <a:gd name="T2" fmla="*/ 24 w 26"/>
                <a:gd name="T3" fmla="*/ 12 h 25"/>
                <a:gd name="T4" fmla="*/ 25 w 26"/>
                <a:gd name="T5" fmla="*/ 13 h 25"/>
                <a:gd name="T6" fmla="*/ 25 w 26"/>
                <a:gd name="T7" fmla="*/ 14 h 25"/>
                <a:gd name="T8" fmla="*/ 24 w 26"/>
                <a:gd name="T9" fmla="*/ 14 h 25"/>
                <a:gd name="T10" fmla="*/ 20 w 26"/>
                <a:gd name="T11" fmla="*/ 18 h 25"/>
                <a:gd name="T12" fmla="*/ 26 w 26"/>
                <a:gd name="T13" fmla="*/ 21 h 25"/>
                <a:gd name="T14" fmla="*/ 26 w 26"/>
                <a:gd name="T15" fmla="*/ 22 h 25"/>
                <a:gd name="T16" fmla="*/ 25 w 26"/>
                <a:gd name="T17" fmla="*/ 22 h 25"/>
                <a:gd name="T18" fmla="*/ 24 w 26"/>
                <a:gd name="T19" fmla="*/ 23 h 25"/>
                <a:gd name="T20" fmla="*/ 19 w 26"/>
                <a:gd name="T21" fmla="*/ 20 h 25"/>
                <a:gd name="T22" fmla="*/ 17 w 26"/>
                <a:gd name="T23" fmla="*/ 15 h 25"/>
                <a:gd name="T24" fmla="*/ 16 w 26"/>
                <a:gd name="T25" fmla="*/ 14 h 25"/>
                <a:gd name="T26" fmla="*/ 17 w 26"/>
                <a:gd name="T27" fmla="*/ 25 h 25"/>
                <a:gd name="T28" fmla="*/ 15 w 26"/>
                <a:gd name="T29" fmla="*/ 25 h 25"/>
                <a:gd name="T30" fmla="*/ 15 w 26"/>
                <a:gd name="T31" fmla="*/ 23 h 25"/>
                <a:gd name="T32" fmla="*/ 11 w 26"/>
                <a:gd name="T33" fmla="*/ 20 h 25"/>
                <a:gd name="T34" fmla="*/ 7 w 26"/>
                <a:gd name="T35" fmla="*/ 23 h 25"/>
                <a:gd name="T36" fmla="*/ 6 w 26"/>
                <a:gd name="T37" fmla="*/ 23 h 25"/>
                <a:gd name="T38" fmla="*/ 6 w 26"/>
                <a:gd name="T39" fmla="*/ 23 h 25"/>
                <a:gd name="T40" fmla="*/ 7 w 26"/>
                <a:gd name="T41" fmla="*/ 22 h 25"/>
                <a:gd name="T42" fmla="*/ 11 w 26"/>
                <a:gd name="T43" fmla="*/ 18 h 25"/>
                <a:gd name="T44" fmla="*/ 7 w 26"/>
                <a:gd name="T45" fmla="*/ 14 h 25"/>
                <a:gd name="T46" fmla="*/ 7 w 26"/>
                <a:gd name="T47" fmla="*/ 13 h 25"/>
                <a:gd name="T48" fmla="*/ 15 w 26"/>
                <a:gd name="T49" fmla="*/ 11 h 25"/>
                <a:gd name="T50" fmla="*/ 15 w 26"/>
                <a:gd name="T51" fmla="*/ 9 h 25"/>
                <a:gd name="T52" fmla="*/ 17 w 26"/>
                <a:gd name="T53" fmla="*/ 9 h 25"/>
                <a:gd name="T54" fmla="*/ 17 w 26"/>
                <a:gd name="T55" fmla="*/ 10 h 25"/>
                <a:gd name="T56" fmla="*/ 16 w 26"/>
                <a:gd name="T57" fmla="*/ 11 h 25"/>
                <a:gd name="T58" fmla="*/ 22 w 26"/>
                <a:gd name="T59" fmla="*/ 13 h 25"/>
                <a:gd name="T60" fmla="*/ 20 w 26"/>
                <a:gd name="T61" fmla="*/ 2 h 25"/>
                <a:gd name="T62" fmla="*/ 20 w 26"/>
                <a:gd name="T63" fmla="*/ 1 h 25"/>
                <a:gd name="T64" fmla="*/ 22 w 26"/>
                <a:gd name="T65" fmla="*/ 1 h 25"/>
                <a:gd name="T66" fmla="*/ 22 w 26"/>
                <a:gd name="T67" fmla="*/ 2 h 25"/>
                <a:gd name="T68" fmla="*/ 22 w 26"/>
                <a:gd name="T69" fmla="*/ 3 h 25"/>
                <a:gd name="T70" fmla="*/ 22 w 26"/>
                <a:gd name="T71" fmla="*/ 10 h 25"/>
                <a:gd name="T72" fmla="*/ 20 w 26"/>
                <a:gd name="T73" fmla="*/ 10 h 25"/>
                <a:gd name="T74" fmla="*/ 20 w 26"/>
                <a:gd name="T75" fmla="*/ 9 h 25"/>
                <a:gd name="T76" fmla="*/ 12 w 26"/>
                <a:gd name="T77" fmla="*/ 10 h 25"/>
                <a:gd name="T78" fmla="*/ 11 w 26"/>
                <a:gd name="T79" fmla="*/ 10 h 25"/>
                <a:gd name="T80" fmla="*/ 10 w 26"/>
                <a:gd name="T81" fmla="*/ 10 h 25"/>
                <a:gd name="T82" fmla="*/ 10 w 26"/>
                <a:gd name="T83" fmla="*/ 3 h 25"/>
                <a:gd name="T84" fmla="*/ 10 w 26"/>
                <a:gd name="T85" fmla="*/ 1 h 25"/>
                <a:gd name="T86" fmla="*/ 12 w 26"/>
                <a:gd name="T87" fmla="*/ 2 h 25"/>
                <a:gd name="T88" fmla="*/ 12 w 26"/>
                <a:gd name="T89" fmla="*/ 2 h 25"/>
                <a:gd name="T90" fmla="*/ 20 w 26"/>
                <a:gd name="T91" fmla="*/ 8 h 25"/>
                <a:gd name="T92" fmla="*/ 5 w 26"/>
                <a:gd name="T93" fmla="*/ 7 h 25"/>
                <a:gd name="T94" fmla="*/ 6 w 26"/>
                <a:gd name="T95" fmla="*/ 7 h 25"/>
                <a:gd name="T96" fmla="*/ 6 w 26"/>
                <a:gd name="T97" fmla="*/ 8 h 25"/>
                <a:gd name="T98" fmla="*/ 5 w 26"/>
                <a:gd name="T99" fmla="*/ 22 h 25"/>
                <a:gd name="T100" fmla="*/ 4 w 26"/>
                <a:gd name="T101" fmla="*/ 25 h 25"/>
                <a:gd name="T102" fmla="*/ 4 w 26"/>
                <a:gd name="T103" fmla="*/ 25 h 25"/>
                <a:gd name="T104" fmla="*/ 4 w 26"/>
                <a:gd name="T105" fmla="*/ 9 h 25"/>
                <a:gd name="T106" fmla="*/ 1 w 26"/>
                <a:gd name="T107" fmla="*/ 12 h 25"/>
                <a:gd name="T108" fmla="*/ 0 w 26"/>
                <a:gd name="T109" fmla="*/ 13 h 25"/>
                <a:gd name="T110" fmla="*/ 0 w 26"/>
                <a:gd name="T111" fmla="*/ 12 h 25"/>
                <a:gd name="T112" fmla="*/ 1 w 26"/>
                <a:gd name="T113" fmla="*/ 11 h 25"/>
                <a:gd name="T114" fmla="*/ 4 w 26"/>
                <a:gd name="T115" fmla="*/ 4 h 25"/>
                <a:gd name="T116" fmla="*/ 6 w 26"/>
                <a:gd name="T117" fmla="*/ 0 h 25"/>
                <a:gd name="T118" fmla="*/ 8 w 26"/>
                <a:gd name="T119" fmla="*/ 1 h 25"/>
                <a:gd name="T120" fmla="*/ 9 w 26"/>
                <a:gd name="T121" fmla="*/ 1 h 25"/>
                <a:gd name="T122" fmla="*/ 8 w 26"/>
                <a:gd name="T12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5">
                  <a:moveTo>
                    <a:pt x="22" y="13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5"/>
                    <a:pt x="19" y="17"/>
                    <a:pt x="20" y="18"/>
                  </a:cubicBezTo>
                  <a:cubicBezTo>
                    <a:pt x="22" y="20"/>
                    <a:pt x="23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2" y="22"/>
                  </a:cubicBezTo>
                  <a:cubicBezTo>
                    <a:pt x="21" y="22"/>
                    <a:pt x="20" y="21"/>
                    <a:pt x="19" y="20"/>
                  </a:cubicBezTo>
                  <a:cubicBezTo>
                    <a:pt x="19" y="19"/>
                    <a:pt x="18" y="18"/>
                    <a:pt x="18" y="17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8"/>
                    <a:pt x="12" y="19"/>
                    <a:pt x="11" y="20"/>
                  </a:cubicBezTo>
                  <a:cubicBezTo>
                    <a:pt x="10" y="21"/>
                    <a:pt x="9" y="22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5"/>
                    <a:pt x="1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12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20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"/>
                    <a:pt x="20" y="2"/>
                    <a:pt x="20" y="2"/>
                  </a:cubicBezTo>
                  <a:close/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0"/>
                    <a:pt x="3" y="9"/>
                  </a:cubicBezTo>
                  <a:cubicBezTo>
                    <a:pt x="3" y="7"/>
                    <a:pt x="4" y="6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357"/>
            <p:cNvSpPr>
              <a:spLocks noEditPoints="1"/>
            </p:cNvSpPr>
            <p:nvPr/>
          </p:nvSpPr>
          <p:spPr bwMode="auto">
            <a:xfrm>
              <a:off x="4480" y="1903"/>
              <a:ext cx="35" cy="35"/>
            </a:xfrm>
            <a:custGeom>
              <a:avLst/>
              <a:gdLst>
                <a:gd name="T0" fmla="*/ 5 w 25"/>
                <a:gd name="T1" fmla="*/ 11 h 25"/>
                <a:gd name="T2" fmla="*/ 5 w 25"/>
                <a:gd name="T3" fmla="*/ 10 h 25"/>
                <a:gd name="T4" fmla="*/ 17 w 25"/>
                <a:gd name="T5" fmla="*/ 9 h 25"/>
                <a:gd name="T6" fmla="*/ 19 w 25"/>
                <a:gd name="T7" fmla="*/ 9 h 25"/>
                <a:gd name="T8" fmla="*/ 20 w 25"/>
                <a:gd name="T9" fmla="*/ 10 h 25"/>
                <a:gd name="T10" fmla="*/ 20 w 25"/>
                <a:gd name="T11" fmla="*/ 11 h 25"/>
                <a:gd name="T12" fmla="*/ 19 w 25"/>
                <a:gd name="T13" fmla="*/ 11 h 25"/>
                <a:gd name="T14" fmla="*/ 13 w 25"/>
                <a:gd name="T15" fmla="*/ 11 h 25"/>
                <a:gd name="T16" fmla="*/ 17 w 25"/>
                <a:gd name="T17" fmla="*/ 16 h 25"/>
                <a:gd name="T18" fmla="*/ 18 w 25"/>
                <a:gd name="T19" fmla="*/ 15 h 25"/>
                <a:gd name="T20" fmla="*/ 20 w 25"/>
                <a:gd name="T21" fmla="*/ 16 h 25"/>
                <a:gd name="T22" fmla="*/ 21 w 25"/>
                <a:gd name="T23" fmla="*/ 17 h 25"/>
                <a:gd name="T24" fmla="*/ 19 w 25"/>
                <a:gd name="T25" fmla="*/ 17 h 25"/>
                <a:gd name="T26" fmla="*/ 13 w 25"/>
                <a:gd name="T27" fmla="*/ 23 h 25"/>
                <a:gd name="T28" fmla="*/ 24 w 25"/>
                <a:gd name="T29" fmla="*/ 22 h 25"/>
                <a:gd name="T30" fmla="*/ 25 w 25"/>
                <a:gd name="T31" fmla="*/ 22 h 25"/>
                <a:gd name="T32" fmla="*/ 25 w 25"/>
                <a:gd name="T33" fmla="*/ 23 h 25"/>
                <a:gd name="T34" fmla="*/ 24 w 25"/>
                <a:gd name="T35" fmla="*/ 24 h 25"/>
                <a:gd name="T36" fmla="*/ 23 w 25"/>
                <a:gd name="T37" fmla="*/ 25 h 25"/>
                <a:gd name="T38" fmla="*/ 21 w 25"/>
                <a:gd name="T39" fmla="*/ 25 h 25"/>
                <a:gd name="T40" fmla="*/ 12 w 25"/>
                <a:gd name="T41" fmla="*/ 24 h 25"/>
                <a:gd name="T42" fmla="*/ 7 w 25"/>
                <a:gd name="T43" fmla="*/ 21 h 25"/>
                <a:gd name="T44" fmla="*/ 4 w 25"/>
                <a:gd name="T45" fmla="*/ 22 h 25"/>
                <a:gd name="T46" fmla="*/ 0 w 25"/>
                <a:gd name="T47" fmla="*/ 25 h 25"/>
                <a:gd name="T48" fmla="*/ 0 w 25"/>
                <a:gd name="T49" fmla="*/ 25 h 25"/>
                <a:gd name="T50" fmla="*/ 0 w 25"/>
                <a:gd name="T51" fmla="*/ 25 h 25"/>
                <a:gd name="T52" fmla="*/ 4 w 25"/>
                <a:gd name="T53" fmla="*/ 19 h 25"/>
                <a:gd name="T54" fmla="*/ 6 w 25"/>
                <a:gd name="T55" fmla="*/ 13 h 25"/>
                <a:gd name="T56" fmla="*/ 8 w 25"/>
                <a:gd name="T57" fmla="*/ 14 h 25"/>
                <a:gd name="T58" fmla="*/ 8 w 25"/>
                <a:gd name="T59" fmla="*/ 15 h 25"/>
                <a:gd name="T60" fmla="*/ 6 w 25"/>
                <a:gd name="T61" fmla="*/ 18 h 25"/>
                <a:gd name="T62" fmla="*/ 9 w 25"/>
                <a:gd name="T63" fmla="*/ 21 h 25"/>
                <a:gd name="T64" fmla="*/ 11 w 25"/>
                <a:gd name="T65" fmla="*/ 11 h 25"/>
                <a:gd name="T66" fmla="*/ 4 w 25"/>
                <a:gd name="T67" fmla="*/ 6 h 25"/>
                <a:gd name="T68" fmla="*/ 4 w 25"/>
                <a:gd name="T69" fmla="*/ 7 h 25"/>
                <a:gd name="T70" fmla="*/ 3 w 25"/>
                <a:gd name="T71" fmla="*/ 9 h 25"/>
                <a:gd name="T72" fmla="*/ 0 w 25"/>
                <a:gd name="T73" fmla="*/ 9 h 25"/>
                <a:gd name="T74" fmla="*/ 0 w 25"/>
                <a:gd name="T75" fmla="*/ 8 h 25"/>
                <a:gd name="T76" fmla="*/ 2 w 25"/>
                <a:gd name="T77" fmla="*/ 7 h 25"/>
                <a:gd name="T78" fmla="*/ 3 w 25"/>
                <a:gd name="T79" fmla="*/ 4 h 25"/>
                <a:gd name="T80" fmla="*/ 3 w 25"/>
                <a:gd name="T81" fmla="*/ 4 h 25"/>
                <a:gd name="T82" fmla="*/ 4 w 25"/>
                <a:gd name="T83" fmla="*/ 5 h 25"/>
                <a:gd name="T84" fmla="*/ 21 w 25"/>
                <a:gd name="T85" fmla="*/ 4 h 25"/>
                <a:gd name="T86" fmla="*/ 22 w 25"/>
                <a:gd name="T87" fmla="*/ 4 h 25"/>
                <a:gd name="T88" fmla="*/ 25 w 25"/>
                <a:gd name="T89" fmla="*/ 6 h 25"/>
                <a:gd name="T90" fmla="*/ 24 w 25"/>
                <a:gd name="T91" fmla="*/ 7 h 25"/>
                <a:gd name="T92" fmla="*/ 20 w 25"/>
                <a:gd name="T93" fmla="*/ 8 h 25"/>
                <a:gd name="T94" fmla="*/ 20 w 25"/>
                <a:gd name="T95" fmla="*/ 9 h 25"/>
                <a:gd name="T96" fmla="*/ 20 w 25"/>
                <a:gd name="T97" fmla="*/ 8 h 25"/>
                <a:gd name="T98" fmla="*/ 21 w 25"/>
                <a:gd name="T99" fmla="*/ 6 h 25"/>
                <a:gd name="T100" fmla="*/ 10 w 25"/>
                <a:gd name="T101" fmla="*/ 0 h 25"/>
                <a:gd name="T102" fmla="*/ 12 w 25"/>
                <a:gd name="T103" fmla="*/ 1 h 25"/>
                <a:gd name="T104" fmla="*/ 13 w 25"/>
                <a:gd name="T105" fmla="*/ 3 h 25"/>
                <a:gd name="T106" fmla="*/ 12 w 25"/>
                <a:gd name="T107" fmla="*/ 5 h 25"/>
                <a:gd name="T108" fmla="*/ 11 w 25"/>
                <a:gd name="T109" fmla="*/ 3 h 25"/>
                <a:gd name="T110" fmla="*/ 11 w 25"/>
                <a:gd name="T111" fmla="*/ 3 h 25"/>
                <a:gd name="T112" fmla="*/ 11 w 25"/>
                <a:gd name="T113" fmla="*/ 2 h 25"/>
                <a:gd name="T114" fmla="*/ 10 w 25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5">
                  <a:moveTo>
                    <a:pt x="11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3"/>
                    <a:pt x="16" y="23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19" y="25"/>
                    <a:pt x="18" y="25"/>
                    <a:pt x="16" y="25"/>
                  </a:cubicBezTo>
                  <a:cubicBezTo>
                    <a:pt x="15" y="25"/>
                    <a:pt x="14" y="24"/>
                    <a:pt x="12" y="24"/>
                  </a:cubicBezTo>
                  <a:cubicBezTo>
                    <a:pt x="11" y="24"/>
                    <a:pt x="10" y="24"/>
                    <a:pt x="9" y="23"/>
                  </a:cubicBezTo>
                  <a:cubicBezTo>
                    <a:pt x="8" y="22"/>
                    <a:pt x="7" y="22"/>
                    <a:pt x="7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3"/>
                    <a:pt x="2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2"/>
                    <a:pt x="3" y="21"/>
                    <a:pt x="4" y="19"/>
                  </a:cubicBezTo>
                  <a:cubicBezTo>
                    <a:pt x="5" y="17"/>
                    <a:pt x="6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8" y="21"/>
                    <a:pt x="9" y="21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2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1" y="7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6"/>
                    <a:pt x="21" y="6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358"/>
            <p:cNvSpPr>
              <a:spLocks noEditPoints="1"/>
            </p:cNvSpPr>
            <p:nvPr/>
          </p:nvSpPr>
          <p:spPr bwMode="auto">
            <a:xfrm>
              <a:off x="4719" y="2418"/>
              <a:ext cx="37" cy="36"/>
            </a:xfrm>
            <a:custGeom>
              <a:avLst/>
              <a:gdLst>
                <a:gd name="T0" fmla="*/ 16 w 26"/>
                <a:gd name="T1" fmla="*/ 11 h 25"/>
                <a:gd name="T2" fmla="*/ 20 w 26"/>
                <a:gd name="T3" fmla="*/ 15 h 25"/>
                <a:gd name="T4" fmla="*/ 22 w 26"/>
                <a:gd name="T5" fmla="*/ 14 h 25"/>
                <a:gd name="T6" fmla="*/ 23 w 26"/>
                <a:gd name="T7" fmla="*/ 15 h 25"/>
                <a:gd name="T8" fmla="*/ 16 w 26"/>
                <a:gd name="T9" fmla="*/ 24 h 25"/>
                <a:gd name="T10" fmla="*/ 13 w 26"/>
                <a:gd name="T11" fmla="*/ 25 h 25"/>
                <a:gd name="T12" fmla="*/ 12 w 26"/>
                <a:gd name="T13" fmla="*/ 24 h 25"/>
                <a:gd name="T14" fmla="*/ 10 w 26"/>
                <a:gd name="T15" fmla="*/ 23 h 25"/>
                <a:gd name="T16" fmla="*/ 14 w 26"/>
                <a:gd name="T17" fmla="*/ 23 h 25"/>
                <a:gd name="T18" fmla="*/ 7 w 26"/>
                <a:gd name="T19" fmla="*/ 15 h 25"/>
                <a:gd name="T20" fmla="*/ 7 w 26"/>
                <a:gd name="T21" fmla="*/ 15 h 25"/>
                <a:gd name="T22" fmla="*/ 14 w 26"/>
                <a:gd name="T23" fmla="*/ 11 h 25"/>
                <a:gd name="T24" fmla="*/ 11 w 26"/>
                <a:gd name="T25" fmla="*/ 10 h 25"/>
                <a:gd name="T26" fmla="*/ 18 w 26"/>
                <a:gd name="T27" fmla="*/ 9 h 25"/>
                <a:gd name="T28" fmla="*/ 20 w 26"/>
                <a:gd name="T29" fmla="*/ 10 h 25"/>
                <a:gd name="T30" fmla="*/ 17 w 26"/>
                <a:gd name="T31" fmla="*/ 11 h 25"/>
                <a:gd name="T32" fmla="*/ 1 w 26"/>
                <a:gd name="T33" fmla="*/ 7 h 25"/>
                <a:gd name="T34" fmla="*/ 0 w 26"/>
                <a:gd name="T35" fmla="*/ 7 h 25"/>
                <a:gd name="T36" fmla="*/ 4 w 26"/>
                <a:gd name="T37" fmla="*/ 4 h 25"/>
                <a:gd name="T38" fmla="*/ 6 w 26"/>
                <a:gd name="T39" fmla="*/ 0 h 25"/>
                <a:gd name="T40" fmla="*/ 9 w 26"/>
                <a:gd name="T41" fmla="*/ 2 h 25"/>
                <a:gd name="T42" fmla="*/ 8 w 26"/>
                <a:gd name="T43" fmla="*/ 2 h 25"/>
                <a:gd name="T44" fmla="*/ 7 w 26"/>
                <a:gd name="T45" fmla="*/ 23 h 25"/>
                <a:gd name="T46" fmla="*/ 6 w 26"/>
                <a:gd name="T47" fmla="*/ 24 h 25"/>
                <a:gd name="T48" fmla="*/ 7 w 26"/>
                <a:gd name="T49" fmla="*/ 22 h 25"/>
                <a:gd name="T50" fmla="*/ 10 w 26"/>
                <a:gd name="T51" fmla="*/ 17 h 25"/>
                <a:gd name="T52" fmla="*/ 12 w 26"/>
                <a:gd name="T53" fmla="*/ 17 h 25"/>
                <a:gd name="T54" fmla="*/ 12 w 26"/>
                <a:gd name="T55" fmla="*/ 18 h 25"/>
                <a:gd name="T56" fmla="*/ 18 w 26"/>
                <a:gd name="T57" fmla="*/ 17 h 25"/>
                <a:gd name="T58" fmla="*/ 24 w 26"/>
                <a:gd name="T59" fmla="*/ 22 h 25"/>
                <a:gd name="T60" fmla="*/ 22 w 26"/>
                <a:gd name="T61" fmla="*/ 23 h 25"/>
                <a:gd name="T62" fmla="*/ 19 w 26"/>
                <a:gd name="T63" fmla="*/ 19 h 25"/>
                <a:gd name="T64" fmla="*/ 16 w 26"/>
                <a:gd name="T65" fmla="*/ 2 h 25"/>
                <a:gd name="T66" fmla="*/ 11 w 26"/>
                <a:gd name="T67" fmla="*/ 9 h 25"/>
                <a:gd name="T68" fmla="*/ 7 w 26"/>
                <a:gd name="T69" fmla="*/ 12 h 25"/>
                <a:gd name="T70" fmla="*/ 7 w 26"/>
                <a:gd name="T71" fmla="*/ 11 h 25"/>
                <a:gd name="T72" fmla="*/ 14 w 26"/>
                <a:gd name="T73" fmla="*/ 2 h 25"/>
                <a:gd name="T74" fmla="*/ 16 w 26"/>
                <a:gd name="T75" fmla="*/ 1 h 25"/>
                <a:gd name="T76" fmla="*/ 17 w 26"/>
                <a:gd name="T77" fmla="*/ 2 h 25"/>
                <a:gd name="T78" fmla="*/ 17 w 26"/>
                <a:gd name="T79" fmla="*/ 4 h 25"/>
                <a:gd name="T80" fmla="*/ 25 w 26"/>
                <a:gd name="T81" fmla="*/ 9 h 25"/>
                <a:gd name="T82" fmla="*/ 26 w 26"/>
                <a:gd name="T83" fmla="*/ 10 h 25"/>
                <a:gd name="T84" fmla="*/ 24 w 26"/>
                <a:gd name="T85" fmla="*/ 11 h 25"/>
                <a:gd name="T86" fmla="*/ 23 w 26"/>
                <a:gd name="T87" fmla="*/ 11 h 25"/>
                <a:gd name="T88" fmla="*/ 16 w 26"/>
                <a:gd name="T89" fmla="*/ 2 h 25"/>
                <a:gd name="T90" fmla="*/ 6 w 26"/>
                <a:gd name="T91" fmla="*/ 11 h 25"/>
                <a:gd name="T92" fmla="*/ 6 w 26"/>
                <a:gd name="T93" fmla="*/ 12 h 25"/>
                <a:gd name="T94" fmla="*/ 5 w 26"/>
                <a:gd name="T95" fmla="*/ 25 h 25"/>
                <a:gd name="T96" fmla="*/ 4 w 26"/>
                <a:gd name="T97" fmla="*/ 25 h 25"/>
                <a:gd name="T98" fmla="*/ 2 w 26"/>
                <a:gd name="T99" fmla="*/ 15 h 25"/>
                <a:gd name="T100" fmla="*/ 0 w 26"/>
                <a:gd name="T101" fmla="*/ 17 h 25"/>
                <a:gd name="T102" fmla="*/ 0 w 26"/>
                <a:gd name="T103" fmla="*/ 16 h 25"/>
                <a:gd name="T104" fmla="*/ 6 w 26"/>
                <a:gd name="T105" fmla="*/ 7 h 25"/>
                <a:gd name="T106" fmla="*/ 8 w 26"/>
                <a:gd name="T107" fmla="*/ 7 h 25"/>
                <a:gd name="T108" fmla="*/ 8 w 26"/>
                <a:gd name="T10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5">
                  <a:moveTo>
                    <a:pt x="17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8" y="2"/>
                  </a:moveTo>
                  <a:cubicBezTo>
                    <a:pt x="5" y="5"/>
                    <a:pt x="3" y="6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12" y="18"/>
                  </a:moveTo>
                  <a:cubicBezTo>
                    <a:pt x="10" y="20"/>
                    <a:pt x="8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7"/>
                    <a:pt x="19" y="17"/>
                    <a:pt x="20" y="18"/>
                  </a:cubicBezTo>
                  <a:cubicBezTo>
                    <a:pt x="22" y="19"/>
                    <a:pt x="23" y="19"/>
                    <a:pt x="23" y="20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2"/>
                    <a:pt x="21" y="22"/>
                  </a:cubicBezTo>
                  <a:cubicBezTo>
                    <a:pt x="21" y="21"/>
                    <a:pt x="21" y="21"/>
                    <a:pt x="20" y="20"/>
                  </a:cubicBezTo>
                  <a:cubicBezTo>
                    <a:pt x="20" y="20"/>
                    <a:pt x="20" y="19"/>
                    <a:pt x="19" y="19"/>
                  </a:cubicBezTo>
                  <a:cubicBezTo>
                    <a:pt x="19" y="19"/>
                    <a:pt x="19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6" y="2"/>
                  </a:moveTo>
                  <a:cubicBezTo>
                    <a:pt x="15" y="3"/>
                    <a:pt x="15" y="4"/>
                    <a:pt x="14" y="5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10" y="10"/>
                    <a:pt x="9" y="10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8"/>
                    <a:pt x="11" y="6"/>
                  </a:cubicBezTo>
                  <a:cubicBezTo>
                    <a:pt x="12" y="4"/>
                    <a:pt x="13" y="3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7" y="3"/>
                    <a:pt x="17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21" y="10"/>
                    <a:pt x="20" y="9"/>
                    <a:pt x="19" y="7"/>
                  </a:cubicBezTo>
                  <a:cubicBezTo>
                    <a:pt x="17" y="6"/>
                    <a:pt x="16" y="4"/>
                    <a:pt x="16" y="2"/>
                  </a:cubicBezTo>
                  <a:close/>
                  <a:moveTo>
                    <a:pt x="8" y="8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359"/>
            <p:cNvSpPr>
              <a:spLocks noEditPoints="1"/>
            </p:cNvSpPr>
            <p:nvPr/>
          </p:nvSpPr>
          <p:spPr bwMode="auto">
            <a:xfrm>
              <a:off x="4760" y="2418"/>
              <a:ext cx="34" cy="36"/>
            </a:xfrm>
            <a:custGeom>
              <a:avLst/>
              <a:gdLst>
                <a:gd name="T0" fmla="*/ 2 w 24"/>
                <a:gd name="T1" fmla="*/ 8 h 25"/>
                <a:gd name="T2" fmla="*/ 3 w 24"/>
                <a:gd name="T3" fmla="*/ 11 h 25"/>
                <a:gd name="T4" fmla="*/ 2 w 24"/>
                <a:gd name="T5" fmla="*/ 15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10 h 25"/>
                <a:gd name="T14" fmla="*/ 2 w 24"/>
                <a:gd name="T15" fmla="*/ 8 h 25"/>
                <a:gd name="T16" fmla="*/ 7 w 24"/>
                <a:gd name="T17" fmla="*/ 6 h 25"/>
                <a:gd name="T18" fmla="*/ 5 w 24"/>
                <a:gd name="T19" fmla="*/ 19 h 25"/>
                <a:gd name="T20" fmla="*/ 1 w 24"/>
                <a:gd name="T21" fmla="*/ 24 h 25"/>
                <a:gd name="T22" fmla="*/ 0 w 24"/>
                <a:gd name="T23" fmla="*/ 25 h 25"/>
                <a:gd name="T24" fmla="*/ 0 w 24"/>
                <a:gd name="T25" fmla="*/ 25 h 25"/>
                <a:gd name="T26" fmla="*/ 0 w 24"/>
                <a:gd name="T27" fmla="*/ 24 h 25"/>
                <a:gd name="T28" fmla="*/ 4 w 24"/>
                <a:gd name="T29" fmla="*/ 19 h 25"/>
                <a:gd name="T30" fmla="*/ 5 w 24"/>
                <a:gd name="T31" fmla="*/ 12 h 25"/>
                <a:gd name="T32" fmla="*/ 5 w 24"/>
                <a:gd name="T33" fmla="*/ 2 h 25"/>
                <a:gd name="T34" fmla="*/ 5 w 24"/>
                <a:gd name="T35" fmla="*/ 1 h 25"/>
                <a:gd name="T36" fmla="*/ 6 w 24"/>
                <a:gd name="T37" fmla="*/ 1 h 25"/>
                <a:gd name="T38" fmla="*/ 8 w 24"/>
                <a:gd name="T39" fmla="*/ 1 h 25"/>
                <a:gd name="T40" fmla="*/ 7 w 24"/>
                <a:gd name="T41" fmla="*/ 2 h 25"/>
                <a:gd name="T42" fmla="*/ 9 w 24"/>
                <a:gd name="T43" fmla="*/ 9 h 25"/>
                <a:gd name="T44" fmla="*/ 10 w 24"/>
                <a:gd name="T45" fmla="*/ 9 h 25"/>
                <a:gd name="T46" fmla="*/ 11 w 24"/>
                <a:gd name="T47" fmla="*/ 12 h 25"/>
                <a:gd name="T48" fmla="*/ 11 w 24"/>
                <a:gd name="T49" fmla="*/ 13 h 25"/>
                <a:gd name="T50" fmla="*/ 10 w 24"/>
                <a:gd name="T51" fmla="*/ 14 h 25"/>
                <a:gd name="T52" fmla="*/ 9 w 24"/>
                <a:gd name="T53" fmla="*/ 14 h 25"/>
                <a:gd name="T54" fmla="*/ 9 w 24"/>
                <a:gd name="T55" fmla="*/ 12 h 25"/>
                <a:gd name="T56" fmla="*/ 9 w 24"/>
                <a:gd name="T57" fmla="*/ 11 h 25"/>
                <a:gd name="T58" fmla="*/ 9 w 24"/>
                <a:gd name="T59" fmla="*/ 9 h 25"/>
                <a:gd name="T60" fmla="*/ 14 w 24"/>
                <a:gd name="T61" fmla="*/ 2 h 25"/>
                <a:gd name="T62" fmla="*/ 15 w 24"/>
                <a:gd name="T63" fmla="*/ 23 h 25"/>
                <a:gd name="T64" fmla="*/ 13 w 24"/>
                <a:gd name="T65" fmla="*/ 23 h 25"/>
                <a:gd name="T66" fmla="*/ 13 w 24"/>
                <a:gd name="T67" fmla="*/ 20 h 25"/>
                <a:gd name="T68" fmla="*/ 13 w 24"/>
                <a:gd name="T69" fmla="*/ 1 h 25"/>
                <a:gd name="T70" fmla="*/ 13 w 24"/>
                <a:gd name="T71" fmla="*/ 1 h 25"/>
                <a:gd name="T72" fmla="*/ 15 w 24"/>
                <a:gd name="T73" fmla="*/ 1 h 25"/>
                <a:gd name="T74" fmla="*/ 15 w 24"/>
                <a:gd name="T75" fmla="*/ 2 h 25"/>
                <a:gd name="T76" fmla="*/ 16 w 24"/>
                <a:gd name="T77" fmla="*/ 9 h 25"/>
                <a:gd name="T78" fmla="*/ 16 w 24"/>
                <a:gd name="T79" fmla="*/ 9 h 25"/>
                <a:gd name="T80" fmla="*/ 17 w 24"/>
                <a:gd name="T81" fmla="*/ 9 h 25"/>
                <a:gd name="T82" fmla="*/ 19 w 24"/>
                <a:gd name="T83" fmla="*/ 11 h 25"/>
                <a:gd name="T84" fmla="*/ 19 w 24"/>
                <a:gd name="T85" fmla="*/ 13 h 25"/>
                <a:gd name="T86" fmla="*/ 19 w 24"/>
                <a:gd name="T87" fmla="*/ 15 h 25"/>
                <a:gd name="T88" fmla="*/ 17 w 24"/>
                <a:gd name="T89" fmla="*/ 14 h 25"/>
                <a:gd name="T90" fmla="*/ 17 w 24"/>
                <a:gd name="T91" fmla="*/ 12 h 25"/>
                <a:gd name="T92" fmla="*/ 16 w 24"/>
                <a:gd name="T93" fmla="*/ 9 h 25"/>
                <a:gd name="T94" fmla="*/ 23 w 24"/>
                <a:gd name="T95" fmla="*/ 22 h 25"/>
                <a:gd name="T96" fmla="*/ 22 w 24"/>
                <a:gd name="T97" fmla="*/ 25 h 25"/>
                <a:gd name="T98" fmla="*/ 21 w 24"/>
                <a:gd name="T99" fmla="*/ 25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1 h 25"/>
                <a:gd name="T106" fmla="*/ 23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7" y="2"/>
                  </a:moveTo>
                  <a:cubicBezTo>
                    <a:pt x="7" y="3"/>
                    <a:pt x="7" y="4"/>
                    <a:pt x="7" y="6"/>
                  </a:cubicBezTo>
                  <a:cubicBezTo>
                    <a:pt x="7" y="8"/>
                    <a:pt x="7" y="10"/>
                    <a:pt x="7" y="11"/>
                  </a:cubicBezTo>
                  <a:cubicBezTo>
                    <a:pt x="7" y="15"/>
                    <a:pt x="6" y="17"/>
                    <a:pt x="5" y="19"/>
                  </a:cubicBezTo>
                  <a:cubicBezTo>
                    <a:pt x="5" y="21"/>
                    <a:pt x="3" y="22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2"/>
                    <a:pt x="4" y="20"/>
                    <a:pt x="4" y="19"/>
                  </a:cubicBezTo>
                  <a:cubicBezTo>
                    <a:pt x="5" y="18"/>
                    <a:pt x="5" y="16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10"/>
                    <a:pt x="11" y="10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4" y="2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23" y="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360"/>
            <p:cNvSpPr>
              <a:spLocks noEditPoints="1"/>
            </p:cNvSpPr>
            <p:nvPr/>
          </p:nvSpPr>
          <p:spPr bwMode="auto">
            <a:xfrm>
              <a:off x="5004" y="3095"/>
              <a:ext cx="36" cy="34"/>
            </a:xfrm>
            <a:custGeom>
              <a:avLst/>
              <a:gdLst>
                <a:gd name="T0" fmla="*/ 24 w 26"/>
                <a:gd name="T1" fmla="*/ 21 h 24"/>
                <a:gd name="T2" fmla="*/ 26 w 26"/>
                <a:gd name="T3" fmla="*/ 23 h 24"/>
                <a:gd name="T4" fmla="*/ 5 w 26"/>
                <a:gd name="T5" fmla="*/ 23 h 24"/>
                <a:gd name="T6" fmla="*/ 5 w 26"/>
                <a:gd name="T7" fmla="*/ 23 h 24"/>
                <a:gd name="T8" fmla="*/ 8 w 26"/>
                <a:gd name="T9" fmla="*/ 13 h 24"/>
                <a:gd name="T10" fmla="*/ 10 w 26"/>
                <a:gd name="T11" fmla="*/ 14 h 24"/>
                <a:gd name="T12" fmla="*/ 21 w 26"/>
                <a:gd name="T13" fmla="*/ 13 h 24"/>
                <a:gd name="T14" fmla="*/ 24 w 26"/>
                <a:gd name="T15" fmla="*/ 14 h 24"/>
                <a:gd name="T16" fmla="*/ 23 w 26"/>
                <a:gd name="T17" fmla="*/ 23 h 24"/>
                <a:gd name="T18" fmla="*/ 12 w 26"/>
                <a:gd name="T19" fmla="*/ 15 h 24"/>
                <a:gd name="T20" fmla="*/ 14 w 26"/>
                <a:gd name="T21" fmla="*/ 23 h 24"/>
                <a:gd name="T22" fmla="*/ 14 w 26"/>
                <a:gd name="T23" fmla="*/ 15 h 24"/>
                <a:gd name="T24" fmla="*/ 18 w 26"/>
                <a:gd name="T25" fmla="*/ 23 h 24"/>
                <a:gd name="T26" fmla="*/ 19 w 26"/>
                <a:gd name="T27" fmla="*/ 15 h 24"/>
                <a:gd name="T28" fmla="*/ 12 w 26"/>
                <a:gd name="T29" fmla="*/ 10 h 24"/>
                <a:gd name="T30" fmla="*/ 11 w 26"/>
                <a:gd name="T31" fmla="*/ 11 h 24"/>
                <a:gd name="T32" fmla="*/ 10 w 26"/>
                <a:gd name="T33" fmla="*/ 8 h 24"/>
                <a:gd name="T34" fmla="*/ 10 w 26"/>
                <a:gd name="T35" fmla="*/ 0 h 24"/>
                <a:gd name="T36" fmla="*/ 19 w 26"/>
                <a:gd name="T37" fmla="*/ 1 h 24"/>
                <a:gd name="T38" fmla="*/ 21 w 26"/>
                <a:gd name="T39" fmla="*/ 0 h 24"/>
                <a:gd name="T40" fmla="*/ 22 w 26"/>
                <a:gd name="T41" fmla="*/ 2 h 24"/>
                <a:gd name="T42" fmla="*/ 22 w 26"/>
                <a:gd name="T43" fmla="*/ 10 h 24"/>
                <a:gd name="T44" fmla="*/ 20 w 26"/>
                <a:gd name="T45" fmla="*/ 10 h 24"/>
                <a:gd name="T46" fmla="*/ 12 w 26"/>
                <a:gd name="T47" fmla="*/ 9 h 24"/>
                <a:gd name="T48" fmla="*/ 12 w 26"/>
                <a:gd name="T49" fmla="*/ 6 h 24"/>
                <a:gd name="T50" fmla="*/ 12 w 26"/>
                <a:gd name="T51" fmla="*/ 2 h 24"/>
                <a:gd name="T52" fmla="*/ 4 w 26"/>
                <a:gd name="T53" fmla="*/ 13 h 24"/>
                <a:gd name="T54" fmla="*/ 8 w 26"/>
                <a:gd name="T55" fmla="*/ 4 h 24"/>
                <a:gd name="T56" fmla="*/ 7 w 26"/>
                <a:gd name="T57" fmla="*/ 8 h 24"/>
                <a:gd name="T58" fmla="*/ 4 w 26"/>
                <a:gd name="T59" fmla="*/ 16 h 24"/>
                <a:gd name="T60" fmla="*/ 4 w 26"/>
                <a:gd name="T61" fmla="*/ 21 h 24"/>
                <a:gd name="T62" fmla="*/ 2 w 26"/>
                <a:gd name="T63" fmla="*/ 24 h 24"/>
                <a:gd name="T64" fmla="*/ 1 w 26"/>
                <a:gd name="T65" fmla="*/ 21 h 24"/>
                <a:gd name="T66" fmla="*/ 1 w 26"/>
                <a:gd name="T67" fmla="*/ 17 h 24"/>
                <a:gd name="T68" fmla="*/ 0 w 26"/>
                <a:gd name="T69" fmla="*/ 16 h 24"/>
                <a:gd name="T70" fmla="*/ 2 w 26"/>
                <a:gd name="T71" fmla="*/ 15 h 24"/>
                <a:gd name="T72" fmla="*/ 1 w 26"/>
                <a:gd name="T73" fmla="*/ 6 h 24"/>
                <a:gd name="T74" fmla="*/ 3 w 26"/>
                <a:gd name="T75" fmla="*/ 7 h 24"/>
                <a:gd name="T76" fmla="*/ 3 w 26"/>
                <a:gd name="T77" fmla="*/ 9 h 24"/>
                <a:gd name="T78" fmla="*/ 2 w 26"/>
                <a:gd name="T79" fmla="*/ 8 h 24"/>
                <a:gd name="T80" fmla="*/ 3 w 26"/>
                <a:gd name="T81" fmla="*/ 0 h 24"/>
                <a:gd name="T82" fmla="*/ 7 w 26"/>
                <a:gd name="T83" fmla="*/ 1 h 24"/>
                <a:gd name="T84" fmla="*/ 5 w 26"/>
                <a:gd name="T85" fmla="*/ 3 h 24"/>
                <a:gd name="T86" fmla="*/ 3 w 26"/>
                <a:gd name="T8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23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23"/>
                    <a:pt x="23" y="23"/>
                    <a:pt x="23" y="23"/>
                  </a:cubicBezTo>
                  <a:close/>
                  <a:moveTo>
                    <a:pt x="10" y="23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14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8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2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12" y="6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20" y="5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4" y="13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0" y="6"/>
                  </a:move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361"/>
            <p:cNvSpPr>
              <a:spLocks noEditPoints="1"/>
            </p:cNvSpPr>
            <p:nvPr/>
          </p:nvSpPr>
          <p:spPr bwMode="auto">
            <a:xfrm>
              <a:off x="5045" y="3094"/>
              <a:ext cx="34" cy="35"/>
            </a:xfrm>
            <a:custGeom>
              <a:avLst/>
              <a:gdLst>
                <a:gd name="T0" fmla="*/ 2 w 24"/>
                <a:gd name="T1" fmla="*/ 8 h 25"/>
                <a:gd name="T2" fmla="*/ 3 w 24"/>
                <a:gd name="T3" fmla="*/ 11 h 25"/>
                <a:gd name="T4" fmla="*/ 3 w 24"/>
                <a:gd name="T5" fmla="*/ 15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10 h 25"/>
                <a:gd name="T14" fmla="*/ 2 w 24"/>
                <a:gd name="T15" fmla="*/ 8 h 25"/>
                <a:gd name="T16" fmla="*/ 8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0 w 24"/>
                <a:gd name="T23" fmla="*/ 25 h 25"/>
                <a:gd name="T24" fmla="*/ 0 w 24"/>
                <a:gd name="T25" fmla="*/ 24 h 25"/>
                <a:gd name="T26" fmla="*/ 1 w 24"/>
                <a:gd name="T27" fmla="*/ 24 h 25"/>
                <a:gd name="T28" fmla="*/ 4 w 24"/>
                <a:gd name="T29" fmla="*/ 19 h 25"/>
                <a:gd name="T30" fmla="*/ 6 w 24"/>
                <a:gd name="T31" fmla="*/ 12 h 25"/>
                <a:gd name="T32" fmla="*/ 6 w 24"/>
                <a:gd name="T33" fmla="*/ 2 h 25"/>
                <a:gd name="T34" fmla="*/ 6 w 24"/>
                <a:gd name="T35" fmla="*/ 1 h 25"/>
                <a:gd name="T36" fmla="*/ 6 w 24"/>
                <a:gd name="T37" fmla="*/ 1 h 25"/>
                <a:gd name="T38" fmla="*/ 8 w 24"/>
                <a:gd name="T39" fmla="*/ 1 h 25"/>
                <a:gd name="T40" fmla="*/ 8 w 24"/>
                <a:gd name="T41" fmla="*/ 2 h 25"/>
                <a:gd name="T42" fmla="*/ 9 w 24"/>
                <a:gd name="T43" fmla="*/ 9 h 25"/>
                <a:gd name="T44" fmla="*/ 10 w 24"/>
                <a:gd name="T45" fmla="*/ 9 h 25"/>
                <a:gd name="T46" fmla="*/ 12 w 24"/>
                <a:gd name="T47" fmla="*/ 12 h 25"/>
                <a:gd name="T48" fmla="*/ 12 w 24"/>
                <a:gd name="T49" fmla="*/ 13 h 25"/>
                <a:gd name="T50" fmla="*/ 10 w 24"/>
                <a:gd name="T51" fmla="*/ 14 h 25"/>
                <a:gd name="T52" fmla="*/ 9 w 24"/>
                <a:gd name="T53" fmla="*/ 14 h 25"/>
                <a:gd name="T54" fmla="*/ 9 w 24"/>
                <a:gd name="T55" fmla="*/ 12 h 25"/>
                <a:gd name="T56" fmla="*/ 10 w 24"/>
                <a:gd name="T57" fmla="*/ 11 h 25"/>
                <a:gd name="T58" fmla="*/ 9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3 w 24"/>
                <a:gd name="T65" fmla="*/ 23 h 25"/>
                <a:gd name="T66" fmla="*/ 13 w 24"/>
                <a:gd name="T67" fmla="*/ 20 h 25"/>
                <a:gd name="T68" fmla="*/ 13 w 24"/>
                <a:gd name="T69" fmla="*/ 1 h 25"/>
                <a:gd name="T70" fmla="*/ 14 w 24"/>
                <a:gd name="T71" fmla="*/ 1 h 25"/>
                <a:gd name="T72" fmla="*/ 15 w 24"/>
                <a:gd name="T73" fmla="*/ 1 h 25"/>
                <a:gd name="T74" fmla="*/ 15 w 24"/>
                <a:gd name="T75" fmla="*/ 2 h 25"/>
                <a:gd name="T76" fmla="*/ 16 w 24"/>
                <a:gd name="T77" fmla="*/ 9 h 25"/>
                <a:gd name="T78" fmla="*/ 17 w 24"/>
                <a:gd name="T79" fmla="*/ 8 h 25"/>
                <a:gd name="T80" fmla="*/ 18 w 24"/>
                <a:gd name="T81" fmla="*/ 9 h 25"/>
                <a:gd name="T82" fmla="*/ 19 w 24"/>
                <a:gd name="T83" fmla="*/ 11 h 25"/>
                <a:gd name="T84" fmla="*/ 20 w 24"/>
                <a:gd name="T85" fmla="*/ 13 h 25"/>
                <a:gd name="T86" fmla="*/ 19 w 24"/>
                <a:gd name="T87" fmla="*/ 15 h 25"/>
                <a:gd name="T88" fmla="*/ 17 w 24"/>
                <a:gd name="T89" fmla="*/ 14 h 25"/>
                <a:gd name="T90" fmla="*/ 17 w 24"/>
                <a:gd name="T91" fmla="*/ 12 h 25"/>
                <a:gd name="T92" fmla="*/ 16 w 24"/>
                <a:gd name="T93" fmla="*/ 9 h 25"/>
                <a:gd name="T94" fmla="*/ 23 w 24"/>
                <a:gd name="T95" fmla="*/ 22 h 25"/>
                <a:gd name="T96" fmla="*/ 22 w 24"/>
                <a:gd name="T97" fmla="*/ 25 h 25"/>
                <a:gd name="T98" fmla="*/ 21 w 24"/>
                <a:gd name="T99" fmla="*/ 25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1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2" y="15"/>
                    <a:pt x="2" y="16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2"/>
                  </a:moveTo>
                  <a:cubicBezTo>
                    <a:pt x="8" y="3"/>
                    <a:pt x="8" y="4"/>
                    <a:pt x="8" y="6"/>
                  </a:cubicBezTo>
                  <a:cubicBezTo>
                    <a:pt x="8" y="8"/>
                    <a:pt x="8" y="10"/>
                    <a:pt x="7" y="11"/>
                  </a:cubicBezTo>
                  <a:cubicBezTo>
                    <a:pt x="7" y="15"/>
                    <a:pt x="7" y="17"/>
                    <a:pt x="6" y="19"/>
                  </a:cubicBezTo>
                  <a:cubicBezTo>
                    <a:pt x="5" y="21"/>
                    <a:pt x="4" y="22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2"/>
                    <a:pt x="4" y="20"/>
                    <a:pt x="4" y="19"/>
                  </a:cubicBezTo>
                  <a:cubicBezTo>
                    <a:pt x="5" y="18"/>
                    <a:pt x="5" y="16"/>
                    <a:pt x="5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1"/>
                    <a:pt x="6" y="9"/>
                    <a:pt x="6" y="7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5" y="2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23" y="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362"/>
            <p:cNvSpPr>
              <a:spLocks noEditPoints="1"/>
            </p:cNvSpPr>
            <p:nvPr/>
          </p:nvSpPr>
          <p:spPr bwMode="auto">
            <a:xfrm>
              <a:off x="5073" y="3015"/>
              <a:ext cx="34" cy="36"/>
            </a:xfrm>
            <a:custGeom>
              <a:avLst/>
              <a:gdLst>
                <a:gd name="T0" fmla="*/ 6 w 24"/>
                <a:gd name="T1" fmla="*/ 24 h 26"/>
                <a:gd name="T2" fmla="*/ 5 w 24"/>
                <a:gd name="T3" fmla="*/ 26 h 26"/>
                <a:gd name="T4" fmla="*/ 4 w 24"/>
                <a:gd name="T5" fmla="*/ 25 h 26"/>
                <a:gd name="T6" fmla="*/ 4 w 24"/>
                <a:gd name="T7" fmla="*/ 17 h 26"/>
                <a:gd name="T8" fmla="*/ 4 w 24"/>
                <a:gd name="T9" fmla="*/ 15 h 26"/>
                <a:gd name="T10" fmla="*/ 6 w 24"/>
                <a:gd name="T11" fmla="*/ 16 h 26"/>
                <a:gd name="T12" fmla="*/ 18 w 24"/>
                <a:gd name="T13" fmla="*/ 15 h 26"/>
                <a:gd name="T14" fmla="*/ 19 w 24"/>
                <a:gd name="T15" fmla="*/ 15 h 26"/>
                <a:gd name="T16" fmla="*/ 20 w 24"/>
                <a:gd name="T17" fmla="*/ 16 h 26"/>
                <a:gd name="T18" fmla="*/ 20 w 24"/>
                <a:gd name="T19" fmla="*/ 16 h 26"/>
                <a:gd name="T20" fmla="*/ 20 w 24"/>
                <a:gd name="T21" fmla="*/ 23 h 26"/>
                <a:gd name="T22" fmla="*/ 19 w 24"/>
                <a:gd name="T23" fmla="*/ 26 h 26"/>
                <a:gd name="T24" fmla="*/ 18 w 24"/>
                <a:gd name="T25" fmla="*/ 25 h 26"/>
                <a:gd name="T26" fmla="*/ 18 w 24"/>
                <a:gd name="T27" fmla="*/ 24 h 26"/>
                <a:gd name="T28" fmla="*/ 6 w 24"/>
                <a:gd name="T29" fmla="*/ 16 h 26"/>
                <a:gd name="T30" fmla="*/ 18 w 24"/>
                <a:gd name="T31" fmla="*/ 24 h 26"/>
                <a:gd name="T32" fmla="*/ 19 w 24"/>
                <a:gd name="T33" fmla="*/ 11 h 26"/>
                <a:gd name="T34" fmla="*/ 6 w 24"/>
                <a:gd name="T35" fmla="*/ 12 h 26"/>
                <a:gd name="T36" fmla="*/ 1 w 24"/>
                <a:gd name="T37" fmla="*/ 12 h 26"/>
                <a:gd name="T38" fmla="*/ 0 w 24"/>
                <a:gd name="T39" fmla="*/ 10 h 26"/>
                <a:gd name="T40" fmla="*/ 1 w 24"/>
                <a:gd name="T41" fmla="*/ 10 h 26"/>
                <a:gd name="T42" fmla="*/ 7 w 24"/>
                <a:gd name="T43" fmla="*/ 5 h 26"/>
                <a:gd name="T44" fmla="*/ 10 w 24"/>
                <a:gd name="T45" fmla="*/ 0 h 26"/>
                <a:gd name="T46" fmla="*/ 12 w 24"/>
                <a:gd name="T47" fmla="*/ 1 h 26"/>
                <a:gd name="T48" fmla="*/ 12 w 24"/>
                <a:gd name="T49" fmla="*/ 2 h 26"/>
                <a:gd name="T50" fmla="*/ 5 w 24"/>
                <a:gd name="T51" fmla="*/ 9 h 26"/>
                <a:gd name="T52" fmla="*/ 20 w 24"/>
                <a:gd name="T53" fmla="*/ 10 h 26"/>
                <a:gd name="T54" fmla="*/ 16 w 24"/>
                <a:gd name="T55" fmla="*/ 6 h 26"/>
                <a:gd name="T56" fmla="*/ 16 w 24"/>
                <a:gd name="T57" fmla="*/ 6 h 26"/>
                <a:gd name="T58" fmla="*/ 20 w 24"/>
                <a:gd name="T59" fmla="*/ 8 h 26"/>
                <a:gd name="T60" fmla="*/ 24 w 24"/>
                <a:gd name="T61" fmla="*/ 12 h 26"/>
                <a:gd name="T62" fmla="*/ 22 w 24"/>
                <a:gd name="T63" fmla="*/ 13 h 26"/>
                <a:gd name="T64" fmla="*/ 21 w 24"/>
                <a:gd name="T6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6">
                  <a:moveTo>
                    <a:pt x="18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8" y="24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21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7" y="11"/>
                    <a:pt x="15" y="11"/>
                    <a:pt x="12" y="11"/>
                  </a:cubicBezTo>
                  <a:cubicBezTo>
                    <a:pt x="9" y="12"/>
                    <a:pt x="7" y="12"/>
                    <a:pt x="6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6"/>
                    <a:pt x="6" y="8"/>
                    <a:pt x="5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15" y="10"/>
                    <a:pt x="20" y="10"/>
                  </a:cubicBezTo>
                  <a:cubicBezTo>
                    <a:pt x="19" y="9"/>
                    <a:pt x="18" y="8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9" y="7"/>
                    <a:pt x="20" y="8"/>
                  </a:cubicBezTo>
                  <a:cubicBezTo>
                    <a:pt x="22" y="9"/>
                    <a:pt x="23" y="10"/>
                    <a:pt x="23" y="10"/>
                  </a:cubicBezTo>
                  <a:cubicBezTo>
                    <a:pt x="23" y="11"/>
                    <a:pt x="24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363"/>
            <p:cNvSpPr>
              <a:spLocks noEditPoints="1"/>
            </p:cNvSpPr>
            <p:nvPr/>
          </p:nvSpPr>
          <p:spPr bwMode="auto">
            <a:xfrm>
              <a:off x="5113" y="3015"/>
              <a:ext cx="34" cy="35"/>
            </a:xfrm>
            <a:custGeom>
              <a:avLst/>
              <a:gdLst>
                <a:gd name="T0" fmla="*/ 2 w 24"/>
                <a:gd name="T1" fmla="*/ 8 h 25"/>
                <a:gd name="T2" fmla="*/ 3 w 24"/>
                <a:gd name="T3" fmla="*/ 11 h 25"/>
                <a:gd name="T4" fmla="*/ 2 w 24"/>
                <a:gd name="T5" fmla="*/ 15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10 h 25"/>
                <a:gd name="T14" fmla="*/ 2 w 24"/>
                <a:gd name="T15" fmla="*/ 8 h 25"/>
                <a:gd name="T16" fmla="*/ 7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0 w 24"/>
                <a:gd name="T23" fmla="*/ 25 h 25"/>
                <a:gd name="T24" fmla="*/ 0 w 24"/>
                <a:gd name="T25" fmla="*/ 25 h 25"/>
                <a:gd name="T26" fmla="*/ 0 w 24"/>
                <a:gd name="T27" fmla="*/ 24 h 25"/>
                <a:gd name="T28" fmla="*/ 4 w 24"/>
                <a:gd name="T29" fmla="*/ 19 h 25"/>
                <a:gd name="T30" fmla="*/ 6 w 24"/>
                <a:gd name="T31" fmla="*/ 12 h 25"/>
                <a:gd name="T32" fmla="*/ 6 w 24"/>
                <a:gd name="T33" fmla="*/ 3 h 25"/>
                <a:gd name="T34" fmla="*/ 6 w 24"/>
                <a:gd name="T35" fmla="*/ 1 h 25"/>
                <a:gd name="T36" fmla="*/ 6 w 24"/>
                <a:gd name="T37" fmla="*/ 1 h 25"/>
                <a:gd name="T38" fmla="*/ 8 w 24"/>
                <a:gd name="T39" fmla="*/ 1 h 25"/>
                <a:gd name="T40" fmla="*/ 7 w 24"/>
                <a:gd name="T41" fmla="*/ 2 h 25"/>
                <a:gd name="T42" fmla="*/ 9 w 24"/>
                <a:gd name="T43" fmla="*/ 9 h 25"/>
                <a:gd name="T44" fmla="*/ 10 w 24"/>
                <a:gd name="T45" fmla="*/ 9 h 25"/>
                <a:gd name="T46" fmla="*/ 11 w 24"/>
                <a:gd name="T47" fmla="*/ 12 h 25"/>
                <a:gd name="T48" fmla="*/ 11 w 24"/>
                <a:gd name="T49" fmla="*/ 13 h 25"/>
                <a:gd name="T50" fmla="*/ 10 w 24"/>
                <a:gd name="T51" fmla="*/ 14 h 25"/>
                <a:gd name="T52" fmla="*/ 9 w 24"/>
                <a:gd name="T53" fmla="*/ 14 h 25"/>
                <a:gd name="T54" fmla="*/ 9 w 24"/>
                <a:gd name="T55" fmla="*/ 12 h 25"/>
                <a:gd name="T56" fmla="*/ 9 w 24"/>
                <a:gd name="T57" fmla="*/ 11 h 25"/>
                <a:gd name="T58" fmla="*/ 9 w 24"/>
                <a:gd name="T59" fmla="*/ 9 h 25"/>
                <a:gd name="T60" fmla="*/ 15 w 24"/>
                <a:gd name="T61" fmla="*/ 2 h 25"/>
                <a:gd name="T62" fmla="*/ 15 w 24"/>
                <a:gd name="T63" fmla="*/ 23 h 25"/>
                <a:gd name="T64" fmla="*/ 13 w 24"/>
                <a:gd name="T65" fmla="*/ 23 h 25"/>
                <a:gd name="T66" fmla="*/ 13 w 24"/>
                <a:gd name="T67" fmla="*/ 20 h 25"/>
                <a:gd name="T68" fmla="*/ 13 w 24"/>
                <a:gd name="T69" fmla="*/ 1 h 25"/>
                <a:gd name="T70" fmla="*/ 14 w 24"/>
                <a:gd name="T71" fmla="*/ 1 h 25"/>
                <a:gd name="T72" fmla="*/ 15 w 24"/>
                <a:gd name="T73" fmla="*/ 1 h 25"/>
                <a:gd name="T74" fmla="*/ 15 w 24"/>
                <a:gd name="T75" fmla="*/ 2 h 25"/>
                <a:gd name="T76" fmla="*/ 16 w 24"/>
                <a:gd name="T77" fmla="*/ 9 h 25"/>
                <a:gd name="T78" fmla="*/ 17 w 24"/>
                <a:gd name="T79" fmla="*/ 9 h 25"/>
                <a:gd name="T80" fmla="*/ 18 w 24"/>
                <a:gd name="T81" fmla="*/ 9 h 25"/>
                <a:gd name="T82" fmla="*/ 19 w 24"/>
                <a:gd name="T83" fmla="*/ 11 h 25"/>
                <a:gd name="T84" fmla="*/ 20 w 24"/>
                <a:gd name="T85" fmla="*/ 13 h 25"/>
                <a:gd name="T86" fmla="*/ 19 w 24"/>
                <a:gd name="T87" fmla="*/ 15 h 25"/>
                <a:gd name="T88" fmla="*/ 17 w 24"/>
                <a:gd name="T89" fmla="*/ 14 h 25"/>
                <a:gd name="T90" fmla="*/ 17 w 24"/>
                <a:gd name="T91" fmla="*/ 12 h 25"/>
                <a:gd name="T92" fmla="*/ 16 w 24"/>
                <a:gd name="T93" fmla="*/ 9 h 25"/>
                <a:gd name="T94" fmla="*/ 23 w 24"/>
                <a:gd name="T95" fmla="*/ 22 h 25"/>
                <a:gd name="T96" fmla="*/ 22 w 24"/>
                <a:gd name="T97" fmla="*/ 25 h 25"/>
                <a:gd name="T98" fmla="*/ 21 w 24"/>
                <a:gd name="T99" fmla="*/ 25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1 h 25"/>
                <a:gd name="T106" fmla="*/ 23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2"/>
                    <a:pt x="3" y="13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6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7" y="2"/>
                  </a:moveTo>
                  <a:cubicBezTo>
                    <a:pt x="7" y="3"/>
                    <a:pt x="7" y="4"/>
                    <a:pt x="7" y="6"/>
                  </a:cubicBezTo>
                  <a:cubicBezTo>
                    <a:pt x="7" y="8"/>
                    <a:pt x="7" y="10"/>
                    <a:pt x="7" y="11"/>
                  </a:cubicBezTo>
                  <a:cubicBezTo>
                    <a:pt x="7" y="15"/>
                    <a:pt x="7" y="17"/>
                    <a:pt x="6" y="19"/>
                  </a:cubicBezTo>
                  <a:cubicBezTo>
                    <a:pt x="5" y="21"/>
                    <a:pt x="3" y="22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2"/>
                    <a:pt x="4" y="20"/>
                    <a:pt x="4" y="19"/>
                  </a:cubicBezTo>
                  <a:cubicBezTo>
                    <a:pt x="5" y="18"/>
                    <a:pt x="5" y="16"/>
                    <a:pt x="5" y="15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6" y="11"/>
                    <a:pt x="6" y="9"/>
                    <a:pt x="6" y="7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5" y="2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23" y="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364"/>
            <p:cNvSpPr>
              <a:spLocks noEditPoints="1"/>
            </p:cNvSpPr>
            <p:nvPr/>
          </p:nvSpPr>
          <p:spPr bwMode="auto">
            <a:xfrm>
              <a:off x="4800" y="3509"/>
              <a:ext cx="35" cy="34"/>
            </a:xfrm>
            <a:custGeom>
              <a:avLst/>
              <a:gdLst>
                <a:gd name="T0" fmla="*/ 18 w 25"/>
                <a:gd name="T1" fmla="*/ 7 h 24"/>
                <a:gd name="T2" fmla="*/ 20 w 25"/>
                <a:gd name="T3" fmla="*/ 7 h 24"/>
                <a:gd name="T4" fmla="*/ 21 w 25"/>
                <a:gd name="T5" fmla="*/ 7 h 24"/>
                <a:gd name="T6" fmla="*/ 20 w 25"/>
                <a:gd name="T7" fmla="*/ 13 h 24"/>
                <a:gd name="T8" fmla="*/ 18 w 25"/>
                <a:gd name="T9" fmla="*/ 15 h 24"/>
                <a:gd name="T10" fmla="*/ 13 w 25"/>
                <a:gd name="T11" fmla="*/ 15 h 24"/>
                <a:gd name="T12" fmla="*/ 13 w 25"/>
                <a:gd name="T13" fmla="*/ 16 h 24"/>
                <a:gd name="T14" fmla="*/ 16 w 25"/>
                <a:gd name="T15" fmla="*/ 17 h 24"/>
                <a:gd name="T16" fmla="*/ 18 w 25"/>
                <a:gd name="T17" fmla="*/ 16 h 24"/>
                <a:gd name="T18" fmla="*/ 19 w 25"/>
                <a:gd name="T19" fmla="*/ 18 h 24"/>
                <a:gd name="T20" fmla="*/ 21 w 25"/>
                <a:gd name="T21" fmla="*/ 21 h 24"/>
                <a:gd name="T22" fmla="*/ 25 w 25"/>
                <a:gd name="T23" fmla="*/ 21 h 24"/>
                <a:gd name="T24" fmla="*/ 25 w 25"/>
                <a:gd name="T25" fmla="*/ 21 h 24"/>
                <a:gd name="T26" fmla="*/ 23 w 25"/>
                <a:gd name="T27" fmla="*/ 23 h 24"/>
                <a:gd name="T28" fmla="*/ 17 w 25"/>
                <a:gd name="T29" fmla="*/ 23 h 24"/>
                <a:gd name="T30" fmla="*/ 4 w 25"/>
                <a:gd name="T31" fmla="*/ 24 h 24"/>
                <a:gd name="T32" fmla="*/ 4 w 25"/>
                <a:gd name="T33" fmla="*/ 23 h 24"/>
                <a:gd name="T34" fmla="*/ 12 w 25"/>
                <a:gd name="T35" fmla="*/ 21 h 24"/>
                <a:gd name="T36" fmla="*/ 5 w 25"/>
                <a:gd name="T37" fmla="*/ 20 h 24"/>
                <a:gd name="T38" fmla="*/ 4 w 25"/>
                <a:gd name="T39" fmla="*/ 20 h 24"/>
                <a:gd name="T40" fmla="*/ 5 w 25"/>
                <a:gd name="T41" fmla="*/ 20 h 24"/>
                <a:gd name="T42" fmla="*/ 11 w 25"/>
                <a:gd name="T43" fmla="*/ 15 h 24"/>
                <a:gd name="T44" fmla="*/ 9 w 25"/>
                <a:gd name="T45" fmla="*/ 16 h 24"/>
                <a:gd name="T46" fmla="*/ 8 w 25"/>
                <a:gd name="T47" fmla="*/ 16 h 24"/>
                <a:gd name="T48" fmla="*/ 8 w 25"/>
                <a:gd name="T49" fmla="*/ 6 h 24"/>
                <a:gd name="T50" fmla="*/ 12 w 25"/>
                <a:gd name="T51" fmla="*/ 7 h 24"/>
                <a:gd name="T52" fmla="*/ 13 w 25"/>
                <a:gd name="T53" fmla="*/ 5 h 24"/>
                <a:gd name="T54" fmla="*/ 5 w 25"/>
                <a:gd name="T55" fmla="*/ 4 h 24"/>
                <a:gd name="T56" fmla="*/ 21 w 25"/>
                <a:gd name="T57" fmla="*/ 3 h 24"/>
                <a:gd name="T58" fmla="*/ 23 w 25"/>
                <a:gd name="T59" fmla="*/ 5 h 24"/>
                <a:gd name="T60" fmla="*/ 15 w 25"/>
                <a:gd name="T61" fmla="*/ 5 h 24"/>
                <a:gd name="T62" fmla="*/ 13 w 25"/>
                <a:gd name="T63" fmla="*/ 7 h 24"/>
                <a:gd name="T64" fmla="*/ 10 w 25"/>
                <a:gd name="T65" fmla="*/ 8 h 24"/>
                <a:gd name="T66" fmla="*/ 18 w 25"/>
                <a:gd name="T67" fmla="*/ 12 h 24"/>
                <a:gd name="T68" fmla="*/ 10 w 25"/>
                <a:gd name="T69" fmla="*/ 12 h 24"/>
                <a:gd name="T70" fmla="*/ 18 w 25"/>
                <a:gd name="T71" fmla="*/ 12 h 24"/>
                <a:gd name="T72" fmla="*/ 18 w 25"/>
                <a:gd name="T73" fmla="*/ 14 h 24"/>
                <a:gd name="T74" fmla="*/ 13 w 25"/>
                <a:gd name="T75" fmla="*/ 20 h 24"/>
                <a:gd name="T76" fmla="*/ 4 w 25"/>
                <a:gd name="T77" fmla="*/ 2 h 24"/>
                <a:gd name="T78" fmla="*/ 4 w 25"/>
                <a:gd name="T79" fmla="*/ 14 h 24"/>
                <a:gd name="T80" fmla="*/ 0 w 25"/>
                <a:gd name="T81" fmla="*/ 23 h 24"/>
                <a:gd name="T82" fmla="*/ 0 w 25"/>
                <a:gd name="T83" fmla="*/ 24 h 24"/>
                <a:gd name="T84" fmla="*/ 1 w 25"/>
                <a:gd name="T85" fmla="*/ 22 h 24"/>
                <a:gd name="T86" fmla="*/ 2 w 25"/>
                <a:gd name="T87" fmla="*/ 11 h 24"/>
                <a:gd name="T88" fmla="*/ 2 w 25"/>
                <a:gd name="T89" fmla="*/ 0 h 24"/>
                <a:gd name="T90" fmla="*/ 3 w 25"/>
                <a:gd name="T91" fmla="*/ 0 h 24"/>
                <a:gd name="T92" fmla="*/ 22 w 25"/>
                <a:gd name="T93" fmla="*/ 0 h 24"/>
                <a:gd name="T94" fmla="*/ 23 w 25"/>
                <a:gd name="T95" fmla="*/ 0 h 24"/>
                <a:gd name="T96" fmla="*/ 24 w 25"/>
                <a:gd name="T9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24">
                  <a:moveTo>
                    <a:pt x="13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2" y="21"/>
                    <a:pt x="23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6" y="23"/>
                    <a:pt x="15" y="22"/>
                    <a:pt x="14" y="22"/>
                  </a:cubicBezTo>
                  <a:cubicBezTo>
                    <a:pt x="11" y="23"/>
                    <a:pt x="8" y="23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7" y="23"/>
                    <a:pt x="9" y="22"/>
                  </a:cubicBezTo>
                  <a:cubicBezTo>
                    <a:pt x="10" y="22"/>
                    <a:pt x="12" y="21"/>
                    <a:pt x="12" y="21"/>
                  </a:cubicBezTo>
                  <a:cubicBezTo>
                    <a:pt x="12" y="20"/>
                    <a:pt x="11" y="19"/>
                    <a:pt x="10" y="18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8"/>
                    <a:pt x="9" y="18"/>
                  </a:cubicBezTo>
                  <a:cubicBezTo>
                    <a:pt x="10" y="17"/>
                    <a:pt x="10" y="16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3" y="7"/>
                    <a:pt x="13" y="7"/>
                  </a:cubicBezTo>
                  <a:close/>
                  <a:moveTo>
                    <a:pt x="18" y="9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18" y="12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8" y="14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1" y="18"/>
                  </a:move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19"/>
                    <a:pt x="15" y="18"/>
                    <a:pt x="16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4" y="5"/>
                    <a:pt x="4" y="7"/>
                    <a:pt x="4" y="9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3" y="19"/>
                    <a:pt x="2" y="21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0"/>
                    <a:pt x="2" y="18"/>
                  </a:cubicBezTo>
                  <a:cubicBezTo>
                    <a:pt x="2" y="17"/>
                    <a:pt x="2" y="16"/>
                    <a:pt x="2" y="15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365"/>
            <p:cNvSpPr>
              <a:spLocks noEditPoints="1"/>
            </p:cNvSpPr>
            <p:nvPr/>
          </p:nvSpPr>
          <p:spPr bwMode="auto">
            <a:xfrm>
              <a:off x="4841" y="3507"/>
              <a:ext cx="32" cy="36"/>
            </a:xfrm>
            <a:custGeom>
              <a:avLst/>
              <a:gdLst>
                <a:gd name="T0" fmla="*/ 9 w 23"/>
                <a:gd name="T1" fmla="*/ 2 h 25"/>
                <a:gd name="T2" fmla="*/ 9 w 23"/>
                <a:gd name="T3" fmla="*/ 2 h 25"/>
                <a:gd name="T4" fmla="*/ 20 w 23"/>
                <a:gd name="T5" fmla="*/ 2 h 25"/>
                <a:gd name="T6" fmla="*/ 20 w 23"/>
                <a:gd name="T7" fmla="*/ 2 h 25"/>
                <a:gd name="T8" fmla="*/ 20 w 23"/>
                <a:gd name="T9" fmla="*/ 1 h 25"/>
                <a:gd name="T10" fmla="*/ 21 w 23"/>
                <a:gd name="T11" fmla="*/ 2 h 25"/>
                <a:gd name="T12" fmla="*/ 22 w 23"/>
                <a:gd name="T13" fmla="*/ 2 h 25"/>
                <a:gd name="T14" fmla="*/ 23 w 23"/>
                <a:gd name="T15" fmla="*/ 3 h 25"/>
                <a:gd name="T16" fmla="*/ 22 w 23"/>
                <a:gd name="T17" fmla="*/ 3 h 25"/>
                <a:gd name="T18" fmla="*/ 22 w 23"/>
                <a:gd name="T19" fmla="*/ 4 h 25"/>
                <a:gd name="T20" fmla="*/ 22 w 23"/>
                <a:gd name="T21" fmla="*/ 23 h 25"/>
                <a:gd name="T22" fmla="*/ 22 w 23"/>
                <a:gd name="T23" fmla="*/ 24 h 25"/>
                <a:gd name="T24" fmla="*/ 21 w 23"/>
                <a:gd name="T25" fmla="*/ 25 h 25"/>
                <a:gd name="T26" fmla="*/ 20 w 23"/>
                <a:gd name="T27" fmla="*/ 25 h 25"/>
                <a:gd name="T28" fmla="*/ 19 w 23"/>
                <a:gd name="T29" fmla="*/ 25 h 25"/>
                <a:gd name="T30" fmla="*/ 19 w 23"/>
                <a:gd name="T31" fmla="*/ 25 h 25"/>
                <a:gd name="T32" fmla="*/ 19 w 23"/>
                <a:gd name="T33" fmla="*/ 25 h 25"/>
                <a:gd name="T34" fmla="*/ 17 w 23"/>
                <a:gd name="T35" fmla="*/ 24 h 25"/>
                <a:gd name="T36" fmla="*/ 16 w 23"/>
                <a:gd name="T37" fmla="*/ 23 h 25"/>
                <a:gd name="T38" fmla="*/ 16 w 23"/>
                <a:gd name="T39" fmla="*/ 23 h 25"/>
                <a:gd name="T40" fmla="*/ 16 w 23"/>
                <a:gd name="T41" fmla="*/ 23 h 25"/>
                <a:gd name="T42" fmla="*/ 16 w 23"/>
                <a:gd name="T43" fmla="*/ 23 h 25"/>
                <a:gd name="T44" fmla="*/ 16 w 23"/>
                <a:gd name="T45" fmla="*/ 23 h 25"/>
                <a:gd name="T46" fmla="*/ 18 w 23"/>
                <a:gd name="T47" fmla="*/ 23 h 25"/>
                <a:gd name="T48" fmla="*/ 19 w 23"/>
                <a:gd name="T49" fmla="*/ 23 h 25"/>
                <a:gd name="T50" fmla="*/ 20 w 23"/>
                <a:gd name="T51" fmla="*/ 23 h 25"/>
                <a:gd name="T52" fmla="*/ 20 w 23"/>
                <a:gd name="T53" fmla="*/ 23 h 25"/>
                <a:gd name="T54" fmla="*/ 20 w 23"/>
                <a:gd name="T55" fmla="*/ 22 h 25"/>
                <a:gd name="T56" fmla="*/ 20 w 23"/>
                <a:gd name="T57" fmla="*/ 3 h 25"/>
                <a:gd name="T58" fmla="*/ 9 w 23"/>
                <a:gd name="T59" fmla="*/ 3 h 25"/>
                <a:gd name="T60" fmla="*/ 9 w 23"/>
                <a:gd name="T61" fmla="*/ 3 h 25"/>
                <a:gd name="T62" fmla="*/ 9 w 23"/>
                <a:gd name="T63" fmla="*/ 2 h 25"/>
                <a:gd name="T64" fmla="*/ 2 w 23"/>
                <a:gd name="T65" fmla="*/ 6 h 25"/>
                <a:gd name="T66" fmla="*/ 2 w 23"/>
                <a:gd name="T67" fmla="*/ 24 h 25"/>
                <a:gd name="T68" fmla="*/ 1 w 23"/>
                <a:gd name="T69" fmla="*/ 25 h 25"/>
                <a:gd name="T70" fmla="*/ 0 w 23"/>
                <a:gd name="T71" fmla="*/ 25 h 25"/>
                <a:gd name="T72" fmla="*/ 0 w 23"/>
                <a:gd name="T73" fmla="*/ 25 h 25"/>
                <a:gd name="T74" fmla="*/ 0 w 23"/>
                <a:gd name="T75" fmla="*/ 22 h 25"/>
                <a:gd name="T76" fmla="*/ 0 w 23"/>
                <a:gd name="T77" fmla="*/ 7 h 25"/>
                <a:gd name="T78" fmla="*/ 0 w 23"/>
                <a:gd name="T79" fmla="*/ 5 h 25"/>
                <a:gd name="T80" fmla="*/ 0 w 23"/>
                <a:gd name="T81" fmla="*/ 4 h 25"/>
                <a:gd name="T82" fmla="*/ 1 w 23"/>
                <a:gd name="T83" fmla="*/ 5 h 25"/>
                <a:gd name="T84" fmla="*/ 2 w 23"/>
                <a:gd name="T85" fmla="*/ 5 h 25"/>
                <a:gd name="T86" fmla="*/ 3 w 23"/>
                <a:gd name="T87" fmla="*/ 5 h 25"/>
                <a:gd name="T88" fmla="*/ 2 w 23"/>
                <a:gd name="T89" fmla="*/ 6 h 25"/>
                <a:gd name="T90" fmla="*/ 2 w 23"/>
                <a:gd name="T91" fmla="*/ 6 h 25"/>
                <a:gd name="T92" fmla="*/ 2 w 23"/>
                <a:gd name="T93" fmla="*/ 0 h 25"/>
                <a:gd name="T94" fmla="*/ 3 w 23"/>
                <a:gd name="T95" fmla="*/ 0 h 25"/>
                <a:gd name="T96" fmla="*/ 4 w 23"/>
                <a:gd name="T97" fmla="*/ 0 h 25"/>
                <a:gd name="T98" fmla="*/ 5 w 23"/>
                <a:gd name="T99" fmla="*/ 1 h 25"/>
                <a:gd name="T100" fmla="*/ 6 w 23"/>
                <a:gd name="T101" fmla="*/ 3 h 25"/>
                <a:gd name="T102" fmla="*/ 6 w 23"/>
                <a:gd name="T103" fmla="*/ 4 h 25"/>
                <a:gd name="T104" fmla="*/ 5 w 23"/>
                <a:gd name="T105" fmla="*/ 4 h 25"/>
                <a:gd name="T106" fmla="*/ 4 w 23"/>
                <a:gd name="T107" fmla="*/ 4 h 25"/>
                <a:gd name="T108" fmla="*/ 4 w 23"/>
                <a:gd name="T109" fmla="*/ 3 h 25"/>
                <a:gd name="T110" fmla="*/ 4 w 23"/>
                <a:gd name="T111" fmla="*/ 2 h 25"/>
                <a:gd name="T112" fmla="*/ 3 w 23"/>
                <a:gd name="T113" fmla="*/ 1 h 25"/>
                <a:gd name="T114" fmla="*/ 2 w 23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" h="25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lose/>
                  <a:moveTo>
                    <a:pt x="2" y="6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366"/>
            <p:cNvSpPr>
              <a:spLocks noEditPoints="1"/>
            </p:cNvSpPr>
            <p:nvPr/>
          </p:nvSpPr>
          <p:spPr bwMode="auto">
            <a:xfrm>
              <a:off x="4817" y="3173"/>
              <a:ext cx="35" cy="36"/>
            </a:xfrm>
            <a:custGeom>
              <a:avLst/>
              <a:gdLst>
                <a:gd name="T0" fmla="*/ 11 w 25"/>
                <a:gd name="T1" fmla="*/ 1 h 25"/>
                <a:gd name="T2" fmla="*/ 12 w 25"/>
                <a:gd name="T3" fmla="*/ 0 h 25"/>
                <a:gd name="T4" fmla="*/ 15 w 25"/>
                <a:gd name="T5" fmla="*/ 0 h 25"/>
                <a:gd name="T6" fmla="*/ 14 w 25"/>
                <a:gd name="T7" fmla="*/ 1 h 25"/>
                <a:gd name="T8" fmla="*/ 13 w 25"/>
                <a:gd name="T9" fmla="*/ 4 h 25"/>
                <a:gd name="T10" fmla="*/ 22 w 25"/>
                <a:gd name="T11" fmla="*/ 3 h 25"/>
                <a:gd name="T12" fmla="*/ 24 w 25"/>
                <a:gd name="T13" fmla="*/ 2 h 25"/>
                <a:gd name="T14" fmla="*/ 25 w 25"/>
                <a:gd name="T15" fmla="*/ 4 h 25"/>
                <a:gd name="T16" fmla="*/ 25 w 25"/>
                <a:gd name="T17" fmla="*/ 4 h 25"/>
                <a:gd name="T18" fmla="*/ 12 w 25"/>
                <a:gd name="T19" fmla="*/ 8 h 25"/>
                <a:gd name="T20" fmla="*/ 22 w 25"/>
                <a:gd name="T21" fmla="*/ 7 h 25"/>
                <a:gd name="T22" fmla="*/ 23 w 25"/>
                <a:gd name="T23" fmla="*/ 7 h 25"/>
                <a:gd name="T24" fmla="*/ 24 w 25"/>
                <a:gd name="T25" fmla="*/ 8 h 25"/>
                <a:gd name="T26" fmla="*/ 24 w 25"/>
                <a:gd name="T27" fmla="*/ 9 h 25"/>
                <a:gd name="T28" fmla="*/ 23 w 25"/>
                <a:gd name="T29" fmla="*/ 23 h 25"/>
                <a:gd name="T30" fmla="*/ 22 w 25"/>
                <a:gd name="T31" fmla="*/ 25 h 25"/>
                <a:gd name="T32" fmla="*/ 21 w 25"/>
                <a:gd name="T33" fmla="*/ 25 h 25"/>
                <a:gd name="T34" fmla="*/ 19 w 25"/>
                <a:gd name="T35" fmla="*/ 24 h 25"/>
                <a:gd name="T36" fmla="*/ 18 w 25"/>
                <a:gd name="T37" fmla="*/ 24 h 25"/>
                <a:gd name="T38" fmla="*/ 18 w 25"/>
                <a:gd name="T39" fmla="*/ 23 h 25"/>
                <a:gd name="T40" fmla="*/ 21 w 25"/>
                <a:gd name="T41" fmla="*/ 23 h 25"/>
                <a:gd name="T42" fmla="*/ 21 w 25"/>
                <a:gd name="T43" fmla="*/ 9 h 25"/>
                <a:gd name="T44" fmla="*/ 4 w 25"/>
                <a:gd name="T45" fmla="*/ 25 h 25"/>
                <a:gd name="T46" fmla="*/ 3 w 25"/>
                <a:gd name="T47" fmla="*/ 25 h 25"/>
                <a:gd name="T48" fmla="*/ 2 w 25"/>
                <a:gd name="T49" fmla="*/ 25 h 25"/>
                <a:gd name="T50" fmla="*/ 2 w 25"/>
                <a:gd name="T51" fmla="*/ 9 h 25"/>
                <a:gd name="T52" fmla="*/ 2 w 25"/>
                <a:gd name="T53" fmla="*/ 7 h 25"/>
                <a:gd name="T54" fmla="*/ 4 w 25"/>
                <a:gd name="T55" fmla="*/ 8 h 25"/>
                <a:gd name="T56" fmla="*/ 11 w 25"/>
                <a:gd name="T57" fmla="*/ 4 h 25"/>
                <a:gd name="T58" fmla="*/ 0 w 25"/>
                <a:gd name="T59" fmla="*/ 4 h 25"/>
                <a:gd name="T60" fmla="*/ 11 w 25"/>
                <a:gd name="T61" fmla="*/ 4 h 25"/>
                <a:gd name="T62" fmla="*/ 11 w 25"/>
                <a:gd name="T63" fmla="*/ 15 h 25"/>
                <a:gd name="T64" fmla="*/ 6 w 25"/>
                <a:gd name="T65" fmla="*/ 15 h 25"/>
                <a:gd name="T66" fmla="*/ 13 w 25"/>
                <a:gd name="T67" fmla="*/ 14 h 25"/>
                <a:gd name="T68" fmla="*/ 14 w 25"/>
                <a:gd name="T69" fmla="*/ 14 h 25"/>
                <a:gd name="T70" fmla="*/ 15 w 25"/>
                <a:gd name="T71" fmla="*/ 11 h 25"/>
                <a:gd name="T72" fmla="*/ 15 w 25"/>
                <a:gd name="T73" fmla="*/ 9 h 25"/>
                <a:gd name="T74" fmla="*/ 17 w 25"/>
                <a:gd name="T75" fmla="*/ 10 h 25"/>
                <a:gd name="T76" fmla="*/ 18 w 25"/>
                <a:gd name="T77" fmla="*/ 10 h 25"/>
                <a:gd name="T78" fmla="*/ 17 w 25"/>
                <a:gd name="T79" fmla="*/ 11 h 25"/>
                <a:gd name="T80" fmla="*/ 14 w 25"/>
                <a:gd name="T81" fmla="*/ 14 h 25"/>
                <a:gd name="T82" fmla="*/ 16 w 25"/>
                <a:gd name="T83" fmla="*/ 13 h 25"/>
                <a:gd name="T84" fmla="*/ 17 w 25"/>
                <a:gd name="T85" fmla="*/ 13 h 25"/>
                <a:gd name="T86" fmla="*/ 19 w 25"/>
                <a:gd name="T87" fmla="*/ 15 h 25"/>
                <a:gd name="T88" fmla="*/ 14 w 25"/>
                <a:gd name="T89" fmla="*/ 15 h 25"/>
                <a:gd name="T90" fmla="*/ 13 w 25"/>
                <a:gd name="T91" fmla="*/ 19 h 25"/>
                <a:gd name="T92" fmla="*/ 17 w 25"/>
                <a:gd name="T93" fmla="*/ 18 h 25"/>
                <a:gd name="T94" fmla="*/ 19 w 25"/>
                <a:gd name="T95" fmla="*/ 18 h 25"/>
                <a:gd name="T96" fmla="*/ 20 w 25"/>
                <a:gd name="T97" fmla="*/ 19 h 25"/>
                <a:gd name="T98" fmla="*/ 13 w 25"/>
                <a:gd name="T99" fmla="*/ 19 h 25"/>
                <a:gd name="T100" fmla="*/ 13 w 25"/>
                <a:gd name="T101" fmla="*/ 25 h 25"/>
                <a:gd name="T102" fmla="*/ 12 w 25"/>
                <a:gd name="T103" fmla="*/ 25 h 25"/>
                <a:gd name="T104" fmla="*/ 11 w 25"/>
                <a:gd name="T105" fmla="*/ 25 h 25"/>
                <a:gd name="T106" fmla="*/ 11 w 25"/>
                <a:gd name="T107" fmla="*/ 19 h 25"/>
                <a:gd name="T108" fmla="*/ 5 w 25"/>
                <a:gd name="T109" fmla="*/ 19 h 25"/>
                <a:gd name="T110" fmla="*/ 11 w 25"/>
                <a:gd name="T111" fmla="*/ 19 h 25"/>
                <a:gd name="T112" fmla="*/ 8 w 25"/>
                <a:gd name="T113" fmla="*/ 9 h 25"/>
                <a:gd name="T114" fmla="*/ 10 w 25"/>
                <a:gd name="T115" fmla="*/ 11 h 25"/>
                <a:gd name="T116" fmla="*/ 10 w 25"/>
                <a:gd name="T117" fmla="*/ 14 h 25"/>
                <a:gd name="T118" fmla="*/ 8 w 25"/>
                <a:gd name="T119" fmla="*/ 14 h 25"/>
                <a:gd name="T120" fmla="*/ 8 w 25"/>
                <a:gd name="T121" fmla="*/ 12 h 25"/>
                <a:gd name="T122" fmla="*/ 8 w 25"/>
                <a:gd name="T12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5">
                  <a:moveTo>
                    <a:pt x="11" y="4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1" y="19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8" y="17"/>
                    <a:pt x="19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7" y="10"/>
                  </a:move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367"/>
            <p:cNvSpPr>
              <a:spLocks noEditPoints="1"/>
            </p:cNvSpPr>
            <p:nvPr/>
          </p:nvSpPr>
          <p:spPr bwMode="auto">
            <a:xfrm>
              <a:off x="4856" y="3173"/>
              <a:ext cx="37" cy="37"/>
            </a:xfrm>
            <a:custGeom>
              <a:avLst/>
              <a:gdLst>
                <a:gd name="T0" fmla="*/ 11 w 26"/>
                <a:gd name="T1" fmla="*/ 3 h 26"/>
                <a:gd name="T2" fmla="*/ 1 w 26"/>
                <a:gd name="T3" fmla="*/ 3 h 26"/>
                <a:gd name="T4" fmla="*/ 19 w 26"/>
                <a:gd name="T5" fmla="*/ 2 h 26"/>
                <a:gd name="T6" fmla="*/ 21 w 26"/>
                <a:gd name="T7" fmla="*/ 0 h 26"/>
                <a:gd name="T8" fmla="*/ 23 w 26"/>
                <a:gd name="T9" fmla="*/ 2 h 26"/>
                <a:gd name="T10" fmla="*/ 23 w 26"/>
                <a:gd name="T11" fmla="*/ 3 h 26"/>
                <a:gd name="T12" fmla="*/ 23 w 26"/>
                <a:gd name="T13" fmla="*/ 3 h 26"/>
                <a:gd name="T14" fmla="*/ 13 w 26"/>
                <a:gd name="T15" fmla="*/ 3 h 26"/>
                <a:gd name="T16" fmla="*/ 22 w 26"/>
                <a:gd name="T17" fmla="*/ 14 h 26"/>
                <a:gd name="T18" fmla="*/ 23 w 26"/>
                <a:gd name="T19" fmla="*/ 13 h 26"/>
                <a:gd name="T20" fmla="*/ 25 w 26"/>
                <a:gd name="T21" fmla="*/ 15 h 26"/>
                <a:gd name="T22" fmla="*/ 25 w 26"/>
                <a:gd name="T23" fmla="*/ 15 h 26"/>
                <a:gd name="T24" fmla="*/ 22 w 26"/>
                <a:gd name="T25" fmla="*/ 15 h 26"/>
                <a:gd name="T26" fmla="*/ 13 w 26"/>
                <a:gd name="T27" fmla="*/ 22 h 26"/>
                <a:gd name="T28" fmla="*/ 13 w 26"/>
                <a:gd name="T29" fmla="*/ 26 h 26"/>
                <a:gd name="T30" fmla="*/ 11 w 26"/>
                <a:gd name="T31" fmla="*/ 25 h 26"/>
                <a:gd name="T32" fmla="*/ 11 w 26"/>
                <a:gd name="T33" fmla="*/ 15 h 26"/>
                <a:gd name="T34" fmla="*/ 0 w 26"/>
                <a:gd name="T35" fmla="*/ 15 h 26"/>
                <a:gd name="T36" fmla="*/ 11 w 26"/>
                <a:gd name="T37" fmla="*/ 14 h 26"/>
                <a:gd name="T38" fmla="*/ 16 w 26"/>
                <a:gd name="T39" fmla="*/ 13 h 26"/>
                <a:gd name="T40" fmla="*/ 15 w 26"/>
                <a:gd name="T41" fmla="*/ 14 h 26"/>
                <a:gd name="T42" fmla="*/ 15 w 26"/>
                <a:gd name="T43" fmla="*/ 14 h 26"/>
                <a:gd name="T44" fmla="*/ 17 w 26"/>
                <a:gd name="T45" fmla="*/ 10 h 26"/>
                <a:gd name="T46" fmla="*/ 19 w 26"/>
                <a:gd name="T47" fmla="*/ 7 h 26"/>
                <a:gd name="T48" fmla="*/ 20 w 26"/>
                <a:gd name="T49" fmla="*/ 6 h 26"/>
                <a:gd name="T50" fmla="*/ 22 w 26"/>
                <a:gd name="T51" fmla="*/ 7 h 26"/>
                <a:gd name="T52" fmla="*/ 21 w 26"/>
                <a:gd name="T53" fmla="*/ 8 h 26"/>
                <a:gd name="T54" fmla="*/ 4 w 26"/>
                <a:gd name="T55" fmla="*/ 8 h 26"/>
                <a:gd name="T56" fmla="*/ 3 w 26"/>
                <a:gd name="T57" fmla="*/ 7 h 26"/>
                <a:gd name="T58" fmla="*/ 3 w 26"/>
                <a:gd name="T59" fmla="*/ 7 h 26"/>
                <a:gd name="T60" fmla="*/ 6 w 26"/>
                <a:gd name="T61" fmla="*/ 8 h 26"/>
                <a:gd name="T62" fmla="*/ 6 w 26"/>
                <a:gd name="T63" fmla="*/ 12 h 26"/>
                <a:gd name="T64" fmla="*/ 5 w 26"/>
                <a:gd name="T65" fmla="*/ 11 h 26"/>
                <a:gd name="T66" fmla="*/ 5 w 26"/>
                <a:gd name="T67" fmla="*/ 10 h 26"/>
                <a:gd name="T68" fmla="*/ 4 w 26"/>
                <a:gd name="T6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6">
                  <a:moveTo>
                    <a:pt x="11" y="1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0"/>
                    <a:pt x="21" y="1"/>
                    <a:pt x="22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21" y="8"/>
                  </a:moveTo>
                  <a:cubicBezTo>
                    <a:pt x="19" y="11"/>
                    <a:pt x="17" y="12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8" y="9"/>
                    <a:pt x="18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4" y="8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6" y="8"/>
                  </a:cubicBezTo>
                  <a:cubicBezTo>
                    <a:pt x="7" y="9"/>
                    <a:pt x="7" y="9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3"/>
                    <a:pt x="5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368"/>
            <p:cNvSpPr>
              <a:spLocks noEditPoints="1"/>
            </p:cNvSpPr>
            <p:nvPr/>
          </p:nvSpPr>
          <p:spPr bwMode="auto">
            <a:xfrm>
              <a:off x="4512" y="3408"/>
              <a:ext cx="39" cy="37"/>
            </a:xfrm>
            <a:custGeom>
              <a:avLst/>
              <a:gdLst>
                <a:gd name="T0" fmla="*/ 12 w 27"/>
                <a:gd name="T1" fmla="*/ 20 h 26"/>
                <a:gd name="T2" fmla="*/ 12 w 27"/>
                <a:gd name="T3" fmla="*/ 21 h 26"/>
                <a:gd name="T4" fmla="*/ 6 w 27"/>
                <a:gd name="T5" fmla="*/ 26 h 26"/>
                <a:gd name="T6" fmla="*/ 0 w 27"/>
                <a:gd name="T7" fmla="*/ 21 h 26"/>
                <a:gd name="T8" fmla="*/ 4 w 27"/>
                <a:gd name="T9" fmla="*/ 18 h 26"/>
                <a:gd name="T10" fmla="*/ 2 w 27"/>
                <a:gd name="T11" fmla="*/ 16 h 26"/>
                <a:gd name="T12" fmla="*/ 10 w 27"/>
                <a:gd name="T13" fmla="*/ 12 h 26"/>
                <a:gd name="T14" fmla="*/ 12 w 27"/>
                <a:gd name="T15" fmla="*/ 12 h 26"/>
                <a:gd name="T16" fmla="*/ 11 w 27"/>
                <a:gd name="T17" fmla="*/ 19 h 26"/>
                <a:gd name="T18" fmla="*/ 8 w 27"/>
                <a:gd name="T19" fmla="*/ 20 h 26"/>
                <a:gd name="T20" fmla="*/ 10 w 27"/>
                <a:gd name="T21" fmla="*/ 17 h 26"/>
                <a:gd name="T22" fmla="*/ 10 w 27"/>
                <a:gd name="T23" fmla="*/ 15 h 26"/>
                <a:gd name="T24" fmla="*/ 14 w 27"/>
                <a:gd name="T25" fmla="*/ 10 h 26"/>
                <a:gd name="T26" fmla="*/ 12 w 27"/>
                <a:gd name="T27" fmla="*/ 11 h 26"/>
                <a:gd name="T28" fmla="*/ 17 w 27"/>
                <a:gd name="T29" fmla="*/ 6 h 26"/>
                <a:gd name="T30" fmla="*/ 13 w 27"/>
                <a:gd name="T31" fmla="*/ 7 h 26"/>
                <a:gd name="T32" fmla="*/ 13 w 27"/>
                <a:gd name="T33" fmla="*/ 7 h 26"/>
                <a:gd name="T34" fmla="*/ 17 w 27"/>
                <a:gd name="T35" fmla="*/ 1 h 26"/>
                <a:gd name="T36" fmla="*/ 17 w 27"/>
                <a:gd name="T37" fmla="*/ 3 h 26"/>
                <a:gd name="T38" fmla="*/ 23 w 27"/>
                <a:gd name="T39" fmla="*/ 4 h 26"/>
                <a:gd name="T40" fmla="*/ 20 w 27"/>
                <a:gd name="T41" fmla="*/ 7 h 26"/>
                <a:gd name="T42" fmla="*/ 26 w 27"/>
                <a:gd name="T43" fmla="*/ 9 h 26"/>
                <a:gd name="T44" fmla="*/ 22 w 27"/>
                <a:gd name="T45" fmla="*/ 9 h 26"/>
                <a:gd name="T46" fmla="*/ 22 w 27"/>
                <a:gd name="T47" fmla="*/ 11 h 26"/>
                <a:gd name="T48" fmla="*/ 24 w 27"/>
                <a:gd name="T49" fmla="*/ 12 h 26"/>
                <a:gd name="T50" fmla="*/ 26 w 27"/>
                <a:gd name="T51" fmla="*/ 13 h 26"/>
                <a:gd name="T52" fmla="*/ 13 w 27"/>
                <a:gd name="T53" fmla="*/ 13 h 26"/>
                <a:gd name="T54" fmla="*/ 21 w 27"/>
                <a:gd name="T55" fmla="*/ 10 h 26"/>
                <a:gd name="T56" fmla="*/ 16 w 27"/>
                <a:gd name="T57" fmla="*/ 4 h 26"/>
                <a:gd name="T58" fmla="*/ 21 w 27"/>
                <a:gd name="T59" fmla="*/ 4 h 26"/>
                <a:gd name="T60" fmla="*/ 10 w 27"/>
                <a:gd name="T61" fmla="*/ 4 h 26"/>
                <a:gd name="T62" fmla="*/ 13 w 27"/>
                <a:gd name="T63" fmla="*/ 5 h 26"/>
                <a:gd name="T64" fmla="*/ 11 w 27"/>
                <a:gd name="T65" fmla="*/ 6 h 26"/>
                <a:gd name="T66" fmla="*/ 11 w 27"/>
                <a:gd name="T67" fmla="*/ 8 h 26"/>
                <a:gd name="T68" fmla="*/ 13 w 27"/>
                <a:gd name="T69" fmla="*/ 10 h 26"/>
                <a:gd name="T70" fmla="*/ 0 w 27"/>
                <a:gd name="T71" fmla="*/ 10 h 26"/>
                <a:gd name="T72" fmla="*/ 9 w 27"/>
                <a:gd name="T73" fmla="*/ 6 h 26"/>
                <a:gd name="T74" fmla="*/ 16 w 27"/>
                <a:gd name="T75" fmla="*/ 16 h 26"/>
                <a:gd name="T76" fmla="*/ 14 w 27"/>
                <a:gd name="T77" fmla="*/ 20 h 26"/>
                <a:gd name="T78" fmla="*/ 16 w 27"/>
                <a:gd name="T79" fmla="*/ 15 h 26"/>
                <a:gd name="T80" fmla="*/ 24 w 27"/>
                <a:gd name="T81" fmla="*/ 15 h 26"/>
                <a:gd name="T82" fmla="*/ 24 w 27"/>
                <a:gd name="T83" fmla="*/ 21 h 26"/>
                <a:gd name="T84" fmla="*/ 4 w 27"/>
                <a:gd name="T85" fmla="*/ 6 h 26"/>
                <a:gd name="T86" fmla="*/ 5 w 27"/>
                <a:gd name="T87" fmla="*/ 8 h 26"/>
                <a:gd name="T88" fmla="*/ 4 w 27"/>
                <a:gd name="T89" fmla="*/ 7 h 26"/>
                <a:gd name="T90" fmla="*/ 5 w 27"/>
                <a:gd name="T91" fmla="*/ 1 h 26"/>
                <a:gd name="T92" fmla="*/ 8 w 27"/>
                <a:gd name="T93" fmla="*/ 3 h 26"/>
                <a:gd name="T94" fmla="*/ 5 w 27"/>
                <a:gd name="T95" fmla="*/ 1 h 26"/>
                <a:gd name="T96" fmla="*/ 17 w 27"/>
                <a:gd name="T97" fmla="*/ 25 h 26"/>
                <a:gd name="T98" fmla="*/ 12 w 27"/>
                <a:gd name="T99" fmla="*/ 26 h 26"/>
                <a:gd name="T100" fmla="*/ 17 w 27"/>
                <a:gd name="T101" fmla="*/ 22 h 26"/>
                <a:gd name="T102" fmla="*/ 18 w 27"/>
                <a:gd name="T103" fmla="*/ 17 h 26"/>
                <a:gd name="T104" fmla="*/ 19 w 27"/>
                <a:gd name="T105" fmla="*/ 18 h 26"/>
                <a:gd name="T106" fmla="*/ 25 w 27"/>
                <a:gd name="T107" fmla="*/ 24 h 26"/>
                <a:gd name="T108" fmla="*/ 24 w 27"/>
                <a:gd name="T10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26">
                  <a:moveTo>
                    <a:pt x="8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10" y="17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5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8" y="13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9"/>
                  </a:cubicBezTo>
                  <a:cubicBezTo>
                    <a:pt x="16" y="9"/>
                    <a:pt x="17" y="8"/>
                    <a:pt x="18" y="7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6" y="5"/>
                    <a:pt x="16" y="4"/>
                  </a:cubicBezTo>
                  <a:cubicBezTo>
                    <a:pt x="16" y="5"/>
                    <a:pt x="15" y="5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1" y="6"/>
                  </a:cubicBezTo>
                  <a:cubicBezTo>
                    <a:pt x="21" y="6"/>
                    <a:pt x="20" y="7"/>
                    <a:pt x="20" y="7"/>
                  </a:cubicBezTo>
                  <a:cubicBezTo>
                    <a:pt x="22" y="8"/>
                    <a:pt x="23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15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8"/>
                    <a:pt x="19" y="8"/>
                  </a:cubicBezTo>
                  <a:cubicBezTo>
                    <a:pt x="18" y="9"/>
                    <a:pt x="16" y="9"/>
                    <a:pt x="15" y="10"/>
                  </a:cubicBezTo>
                  <a:close/>
                  <a:moveTo>
                    <a:pt x="21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4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22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5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3" y="22"/>
                    <a:pt x="22" y="22"/>
                  </a:cubicBezTo>
                  <a:cubicBezTo>
                    <a:pt x="22" y="22"/>
                    <a:pt x="22" y="22"/>
                    <a:pt x="22" y="21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4" y="6"/>
                  </a:move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19" y="18"/>
                  </a:moveTo>
                  <a:cubicBezTo>
                    <a:pt x="19" y="19"/>
                    <a:pt x="19" y="19"/>
                    <a:pt x="19" y="20"/>
                  </a:cubicBezTo>
                  <a:cubicBezTo>
                    <a:pt x="19" y="21"/>
                    <a:pt x="19" y="22"/>
                    <a:pt x="19" y="23"/>
                  </a:cubicBezTo>
                  <a:cubicBezTo>
                    <a:pt x="18" y="24"/>
                    <a:pt x="18" y="24"/>
                    <a:pt x="17" y="25"/>
                  </a:cubicBezTo>
                  <a:cubicBezTo>
                    <a:pt x="16" y="25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4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8" y="21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2" y="23"/>
                  </a:cubicBezTo>
                  <a:cubicBezTo>
                    <a:pt x="24" y="23"/>
                    <a:pt x="25" y="23"/>
                    <a:pt x="25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1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369"/>
            <p:cNvSpPr>
              <a:spLocks noEditPoints="1"/>
            </p:cNvSpPr>
            <p:nvPr/>
          </p:nvSpPr>
          <p:spPr bwMode="auto">
            <a:xfrm>
              <a:off x="4553" y="3410"/>
              <a:ext cx="34" cy="35"/>
            </a:xfrm>
            <a:custGeom>
              <a:avLst/>
              <a:gdLst>
                <a:gd name="T0" fmla="*/ 3 w 24"/>
                <a:gd name="T1" fmla="*/ 8 h 25"/>
                <a:gd name="T2" fmla="*/ 3 w 24"/>
                <a:gd name="T3" fmla="*/ 10 h 25"/>
                <a:gd name="T4" fmla="*/ 3 w 24"/>
                <a:gd name="T5" fmla="*/ 14 h 25"/>
                <a:gd name="T6" fmla="*/ 1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9 h 25"/>
                <a:gd name="T14" fmla="*/ 2 w 24"/>
                <a:gd name="T15" fmla="*/ 8 h 25"/>
                <a:gd name="T16" fmla="*/ 8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1 w 24"/>
                <a:gd name="T23" fmla="*/ 24 h 25"/>
                <a:gd name="T24" fmla="*/ 0 w 24"/>
                <a:gd name="T25" fmla="*/ 24 h 25"/>
                <a:gd name="T26" fmla="*/ 1 w 24"/>
                <a:gd name="T27" fmla="*/ 24 h 25"/>
                <a:gd name="T28" fmla="*/ 5 w 24"/>
                <a:gd name="T29" fmla="*/ 19 h 25"/>
                <a:gd name="T30" fmla="*/ 6 w 24"/>
                <a:gd name="T31" fmla="*/ 12 h 25"/>
                <a:gd name="T32" fmla="*/ 6 w 24"/>
                <a:gd name="T33" fmla="*/ 2 h 25"/>
                <a:gd name="T34" fmla="*/ 6 w 24"/>
                <a:gd name="T35" fmla="*/ 0 h 25"/>
                <a:gd name="T36" fmla="*/ 7 w 24"/>
                <a:gd name="T37" fmla="*/ 0 h 25"/>
                <a:gd name="T38" fmla="*/ 9 w 24"/>
                <a:gd name="T39" fmla="*/ 1 h 25"/>
                <a:gd name="T40" fmla="*/ 8 w 24"/>
                <a:gd name="T41" fmla="*/ 2 h 25"/>
                <a:gd name="T42" fmla="*/ 9 w 24"/>
                <a:gd name="T43" fmla="*/ 8 h 25"/>
                <a:gd name="T44" fmla="*/ 10 w 24"/>
                <a:gd name="T45" fmla="*/ 9 h 25"/>
                <a:gd name="T46" fmla="*/ 12 w 24"/>
                <a:gd name="T47" fmla="*/ 12 h 25"/>
                <a:gd name="T48" fmla="*/ 12 w 24"/>
                <a:gd name="T49" fmla="*/ 12 h 25"/>
                <a:gd name="T50" fmla="*/ 11 w 24"/>
                <a:gd name="T51" fmla="*/ 14 h 25"/>
                <a:gd name="T52" fmla="*/ 10 w 24"/>
                <a:gd name="T53" fmla="*/ 13 h 25"/>
                <a:gd name="T54" fmla="*/ 10 w 24"/>
                <a:gd name="T55" fmla="*/ 12 h 25"/>
                <a:gd name="T56" fmla="*/ 10 w 24"/>
                <a:gd name="T57" fmla="*/ 11 h 25"/>
                <a:gd name="T58" fmla="*/ 10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4 w 24"/>
                <a:gd name="T65" fmla="*/ 23 h 25"/>
                <a:gd name="T66" fmla="*/ 14 w 24"/>
                <a:gd name="T67" fmla="*/ 19 h 25"/>
                <a:gd name="T68" fmla="*/ 13 w 24"/>
                <a:gd name="T69" fmla="*/ 1 h 25"/>
                <a:gd name="T70" fmla="*/ 14 w 24"/>
                <a:gd name="T71" fmla="*/ 1 h 25"/>
                <a:gd name="T72" fmla="*/ 16 w 24"/>
                <a:gd name="T73" fmla="*/ 1 h 25"/>
                <a:gd name="T74" fmla="*/ 16 w 24"/>
                <a:gd name="T75" fmla="*/ 1 h 25"/>
                <a:gd name="T76" fmla="*/ 17 w 24"/>
                <a:gd name="T77" fmla="*/ 8 h 25"/>
                <a:gd name="T78" fmla="*/ 17 w 24"/>
                <a:gd name="T79" fmla="*/ 8 h 25"/>
                <a:gd name="T80" fmla="*/ 18 w 24"/>
                <a:gd name="T81" fmla="*/ 9 h 25"/>
                <a:gd name="T82" fmla="*/ 20 w 24"/>
                <a:gd name="T83" fmla="*/ 11 h 25"/>
                <a:gd name="T84" fmla="*/ 20 w 24"/>
                <a:gd name="T85" fmla="*/ 13 h 25"/>
                <a:gd name="T86" fmla="*/ 19 w 24"/>
                <a:gd name="T87" fmla="*/ 14 h 25"/>
                <a:gd name="T88" fmla="*/ 18 w 24"/>
                <a:gd name="T89" fmla="*/ 13 h 25"/>
                <a:gd name="T90" fmla="*/ 18 w 24"/>
                <a:gd name="T91" fmla="*/ 11 h 25"/>
                <a:gd name="T92" fmla="*/ 17 w 24"/>
                <a:gd name="T93" fmla="*/ 8 h 25"/>
                <a:gd name="T94" fmla="*/ 23 w 24"/>
                <a:gd name="T95" fmla="*/ 21 h 25"/>
                <a:gd name="T96" fmla="*/ 23 w 24"/>
                <a:gd name="T97" fmla="*/ 25 h 25"/>
                <a:gd name="T98" fmla="*/ 21 w 24"/>
                <a:gd name="T99" fmla="*/ 24 h 25"/>
                <a:gd name="T100" fmla="*/ 22 w 24"/>
                <a:gd name="T101" fmla="*/ 2 h 25"/>
                <a:gd name="T102" fmla="*/ 22 w 24"/>
                <a:gd name="T103" fmla="*/ 0 h 25"/>
                <a:gd name="T104" fmla="*/ 23 w 24"/>
                <a:gd name="T105" fmla="*/ 0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2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8" y="8"/>
                    <a:pt x="8" y="10"/>
                    <a:pt x="8" y="11"/>
                  </a:cubicBezTo>
                  <a:cubicBezTo>
                    <a:pt x="8" y="14"/>
                    <a:pt x="7" y="17"/>
                    <a:pt x="6" y="19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4" y="20"/>
                    <a:pt x="5" y="19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1"/>
                    <a:pt x="6" y="9"/>
                    <a:pt x="6" y="6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2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3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0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23" y="2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370"/>
            <p:cNvSpPr>
              <a:spLocks/>
            </p:cNvSpPr>
            <p:nvPr/>
          </p:nvSpPr>
          <p:spPr bwMode="auto">
            <a:xfrm>
              <a:off x="4565" y="2972"/>
              <a:ext cx="37" cy="35"/>
            </a:xfrm>
            <a:custGeom>
              <a:avLst/>
              <a:gdLst>
                <a:gd name="T0" fmla="*/ 9 w 26"/>
                <a:gd name="T1" fmla="*/ 8 h 25"/>
                <a:gd name="T2" fmla="*/ 2 w 26"/>
                <a:gd name="T3" fmla="*/ 8 h 25"/>
                <a:gd name="T4" fmla="*/ 1 w 26"/>
                <a:gd name="T5" fmla="*/ 8 h 25"/>
                <a:gd name="T6" fmla="*/ 1 w 26"/>
                <a:gd name="T7" fmla="*/ 8 h 25"/>
                <a:gd name="T8" fmla="*/ 2 w 26"/>
                <a:gd name="T9" fmla="*/ 7 h 25"/>
                <a:gd name="T10" fmla="*/ 9 w 26"/>
                <a:gd name="T11" fmla="*/ 7 h 25"/>
                <a:gd name="T12" fmla="*/ 9 w 26"/>
                <a:gd name="T13" fmla="*/ 4 h 25"/>
                <a:gd name="T14" fmla="*/ 9 w 26"/>
                <a:gd name="T15" fmla="*/ 2 h 25"/>
                <a:gd name="T16" fmla="*/ 9 w 26"/>
                <a:gd name="T17" fmla="*/ 0 h 25"/>
                <a:gd name="T18" fmla="*/ 10 w 26"/>
                <a:gd name="T19" fmla="*/ 0 h 25"/>
                <a:gd name="T20" fmla="*/ 12 w 26"/>
                <a:gd name="T21" fmla="*/ 0 h 25"/>
                <a:gd name="T22" fmla="*/ 13 w 26"/>
                <a:gd name="T23" fmla="*/ 0 h 25"/>
                <a:gd name="T24" fmla="*/ 12 w 26"/>
                <a:gd name="T25" fmla="*/ 1 h 25"/>
                <a:gd name="T26" fmla="*/ 12 w 26"/>
                <a:gd name="T27" fmla="*/ 1 h 25"/>
                <a:gd name="T28" fmla="*/ 11 w 26"/>
                <a:gd name="T29" fmla="*/ 7 h 25"/>
                <a:gd name="T30" fmla="*/ 15 w 26"/>
                <a:gd name="T31" fmla="*/ 7 h 25"/>
                <a:gd name="T32" fmla="*/ 16 w 26"/>
                <a:gd name="T33" fmla="*/ 6 h 25"/>
                <a:gd name="T34" fmla="*/ 16 w 26"/>
                <a:gd name="T35" fmla="*/ 5 h 25"/>
                <a:gd name="T36" fmla="*/ 17 w 26"/>
                <a:gd name="T37" fmla="*/ 6 h 25"/>
                <a:gd name="T38" fmla="*/ 18 w 26"/>
                <a:gd name="T39" fmla="*/ 6 h 25"/>
                <a:gd name="T40" fmla="*/ 19 w 26"/>
                <a:gd name="T41" fmla="*/ 7 h 25"/>
                <a:gd name="T42" fmla="*/ 18 w 26"/>
                <a:gd name="T43" fmla="*/ 8 h 25"/>
                <a:gd name="T44" fmla="*/ 18 w 26"/>
                <a:gd name="T45" fmla="*/ 8 h 25"/>
                <a:gd name="T46" fmla="*/ 17 w 26"/>
                <a:gd name="T47" fmla="*/ 21 h 25"/>
                <a:gd name="T48" fmla="*/ 17 w 26"/>
                <a:gd name="T49" fmla="*/ 21 h 25"/>
                <a:gd name="T50" fmla="*/ 17 w 26"/>
                <a:gd name="T51" fmla="*/ 22 h 25"/>
                <a:gd name="T52" fmla="*/ 21 w 26"/>
                <a:gd name="T53" fmla="*/ 22 h 25"/>
                <a:gd name="T54" fmla="*/ 24 w 26"/>
                <a:gd name="T55" fmla="*/ 21 h 25"/>
                <a:gd name="T56" fmla="*/ 25 w 26"/>
                <a:gd name="T57" fmla="*/ 19 h 25"/>
                <a:gd name="T58" fmla="*/ 25 w 26"/>
                <a:gd name="T59" fmla="*/ 17 h 25"/>
                <a:gd name="T60" fmla="*/ 25 w 26"/>
                <a:gd name="T61" fmla="*/ 17 h 25"/>
                <a:gd name="T62" fmla="*/ 25 w 26"/>
                <a:gd name="T63" fmla="*/ 17 h 25"/>
                <a:gd name="T64" fmla="*/ 26 w 26"/>
                <a:gd name="T65" fmla="*/ 17 h 25"/>
                <a:gd name="T66" fmla="*/ 25 w 26"/>
                <a:gd name="T67" fmla="*/ 19 h 25"/>
                <a:gd name="T68" fmla="*/ 25 w 26"/>
                <a:gd name="T69" fmla="*/ 20 h 25"/>
                <a:gd name="T70" fmla="*/ 26 w 26"/>
                <a:gd name="T71" fmla="*/ 21 h 25"/>
                <a:gd name="T72" fmla="*/ 26 w 26"/>
                <a:gd name="T73" fmla="*/ 21 h 25"/>
                <a:gd name="T74" fmla="*/ 26 w 26"/>
                <a:gd name="T75" fmla="*/ 22 h 25"/>
                <a:gd name="T76" fmla="*/ 25 w 26"/>
                <a:gd name="T77" fmla="*/ 23 h 25"/>
                <a:gd name="T78" fmla="*/ 20 w 26"/>
                <a:gd name="T79" fmla="*/ 24 h 25"/>
                <a:gd name="T80" fmla="*/ 17 w 26"/>
                <a:gd name="T81" fmla="*/ 23 h 25"/>
                <a:gd name="T82" fmla="*/ 15 w 26"/>
                <a:gd name="T83" fmla="*/ 23 h 25"/>
                <a:gd name="T84" fmla="*/ 15 w 26"/>
                <a:gd name="T85" fmla="*/ 22 h 25"/>
                <a:gd name="T86" fmla="*/ 15 w 26"/>
                <a:gd name="T87" fmla="*/ 21 h 25"/>
                <a:gd name="T88" fmla="*/ 16 w 26"/>
                <a:gd name="T89" fmla="*/ 7 h 25"/>
                <a:gd name="T90" fmla="*/ 11 w 26"/>
                <a:gd name="T91" fmla="*/ 8 h 25"/>
                <a:gd name="T92" fmla="*/ 11 w 26"/>
                <a:gd name="T93" fmla="*/ 11 h 25"/>
                <a:gd name="T94" fmla="*/ 11 w 26"/>
                <a:gd name="T95" fmla="*/ 14 h 25"/>
                <a:gd name="T96" fmla="*/ 10 w 26"/>
                <a:gd name="T97" fmla="*/ 17 h 25"/>
                <a:gd name="T98" fmla="*/ 8 w 26"/>
                <a:gd name="T99" fmla="*/ 20 h 25"/>
                <a:gd name="T100" fmla="*/ 5 w 26"/>
                <a:gd name="T101" fmla="*/ 23 h 25"/>
                <a:gd name="T102" fmla="*/ 2 w 26"/>
                <a:gd name="T103" fmla="*/ 24 h 25"/>
                <a:gd name="T104" fmla="*/ 1 w 26"/>
                <a:gd name="T105" fmla="*/ 25 h 25"/>
                <a:gd name="T106" fmla="*/ 1 w 26"/>
                <a:gd name="T107" fmla="*/ 25 h 25"/>
                <a:gd name="T108" fmla="*/ 0 w 26"/>
                <a:gd name="T109" fmla="*/ 25 h 25"/>
                <a:gd name="T110" fmla="*/ 0 w 26"/>
                <a:gd name="T111" fmla="*/ 25 h 25"/>
                <a:gd name="T112" fmla="*/ 1 w 26"/>
                <a:gd name="T113" fmla="*/ 24 h 25"/>
                <a:gd name="T114" fmla="*/ 1 w 26"/>
                <a:gd name="T115" fmla="*/ 24 h 25"/>
                <a:gd name="T116" fmla="*/ 2 w 26"/>
                <a:gd name="T117" fmla="*/ 24 h 25"/>
                <a:gd name="T118" fmla="*/ 5 w 26"/>
                <a:gd name="T119" fmla="*/ 21 h 25"/>
                <a:gd name="T120" fmla="*/ 8 w 26"/>
                <a:gd name="T121" fmla="*/ 15 h 25"/>
                <a:gd name="T122" fmla="*/ 9 w 26"/>
                <a:gd name="T123" fmla="*/ 9 h 25"/>
                <a:gd name="T124" fmla="*/ 9 w 26"/>
                <a:gd name="T12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5">
                  <a:moveTo>
                    <a:pt x="9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3"/>
                    <a:pt x="11" y="5"/>
                    <a:pt x="1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2"/>
                    <a:pt x="18" y="22"/>
                    <a:pt x="21" y="22"/>
                  </a:cubicBezTo>
                  <a:cubicBezTo>
                    <a:pt x="22" y="22"/>
                    <a:pt x="23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4"/>
                    <a:pt x="23" y="24"/>
                    <a:pt x="20" y="24"/>
                  </a:cubicBezTo>
                  <a:cubicBezTo>
                    <a:pt x="19" y="24"/>
                    <a:pt x="18" y="24"/>
                    <a:pt x="17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11"/>
                  </a:cubicBezTo>
                  <a:cubicBezTo>
                    <a:pt x="11" y="12"/>
                    <a:pt x="11" y="13"/>
                    <a:pt x="11" y="14"/>
                  </a:cubicBezTo>
                  <a:cubicBezTo>
                    <a:pt x="10" y="15"/>
                    <a:pt x="10" y="16"/>
                    <a:pt x="10" y="17"/>
                  </a:cubicBezTo>
                  <a:cubicBezTo>
                    <a:pt x="9" y="18"/>
                    <a:pt x="8" y="19"/>
                    <a:pt x="8" y="20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4" y="22"/>
                    <a:pt x="5" y="21"/>
                  </a:cubicBezTo>
                  <a:cubicBezTo>
                    <a:pt x="7" y="19"/>
                    <a:pt x="8" y="17"/>
                    <a:pt x="8" y="15"/>
                  </a:cubicBezTo>
                  <a:cubicBezTo>
                    <a:pt x="9" y="13"/>
                    <a:pt x="9" y="11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371"/>
            <p:cNvSpPr>
              <a:spLocks noEditPoints="1"/>
            </p:cNvSpPr>
            <p:nvPr/>
          </p:nvSpPr>
          <p:spPr bwMode="auto">
            <a:xfrm>
              <a:off x="4606" y="2972"/>
              <a:ext cx="35" cy="35"/>
            </a:xfrm>
            <a:custGeom>
              <a:avLst/>
              <a:gdLst>
                <a:gd name="T0" fmla="*/ 14 w 25"/>
                <a:gd name="T1" fmla="*/ 5 h 25"/>
                <a:gd name="T2" fmla="*/ 8 w 25"/>
                <a:gd name="T3" fmla="*/ 4 h 25"/>
                <a:gd name="T4" fmla="*/ 20 w 25"/>
                <a:gd name="T5" fmla="*/ 4 h 25"/>
                <a:gd name="T6" fmla="*/ 22 w 25"/>
                <a:gd name="T7" fmla="*/ 2 h 25"/>
                <a:gd name="T8" fmla="*/ 22 w 25"/>
                <a:gd name="T9" fmla="*/ 3 h 25"/>
                <a:gd name="T10" fmla="*/ 24 w 25"/>
                <a:gd name="T11" fmla="*/ 4 h 25"/>
                <a:gd name="T12" fmla="*/ 23 w 25"/>
                <a:gd name="T13" fmla="*/ 5 h 25"/>
                <a:gd name="T14" fmla="*/ 16 w 25"/>
                <a:gd name="T15" fmla="*/ 5 h 25"/>
                <a:gd name="T16" fmla="*/ 21 w 25"/>
                <a:gd name="T17" fmla="*/ 22 h 25"/>
                <a:gd name="T18" fmla="*/ 23 w 25"/>
                <a:gd name="T19" fmla="*/ 20 h 25"/>
                <a:gd name="T20" fmla="*/ 24 w 25"/>
                <a:gd name="T21" fmla="*/ 21 h 25"/>
                <a:gd name="T22" fmla="*/ 25 w 25"/>
                <a:gd name="T23" fmla="*/ 22 h 25"/>
                <a:gd name="T24" fmla="*/ 21 w 25"/>
                <a:gd name="T25" fmla="*/ 23 h 25"/>
                <a:gd name="T26" fmla="*/ 5 w 25"/>
                <a:gd name="T27" fmla="*/ 22 h 25"/>
                <a:gd name="T28" fmla="*/ 14 w 25"/>
                <a:gd name="T29" fmla="*/ 22 h 25"/>
                <a:gd name="T30" fmla="*/ 8 w 25"/>
                <a:gd name="T31" fmla="*/ 5 h 25"/>
                <a:gd name="T32" fmla="*/ 8 w 25"/>
                <a:gd name="T33" fmla="*/ 5 h 25"/>
                <a:gd name="T34" fmla="*/ 8 w 25"/>
                <a:gd name="T35" fmla="*/ 6 h 25"/>
                <a:gd name="T36" fmla="*/ 6 w 25"/>
                <a:gd name="T37" fmla="*/ 11 h 25"/>
                <a:gd name="T38" fmla="*/ 4 w 25"/>
                <a:gd name="T39" fmla="*/ 16 h 25"/>
                <a:gd name="T40" fmla="*/ 3 w 25"/>
                <a:gd name="T41" fmla="*/ 19 h 25"/>
                <a:gd name="T42" fmla="*/ 4 w 25"/>
                <a:gd name="T43" fmla="*/ 22 h 25"/>
                <a:gd name="T44" fmla="*/ 4 w 25"/>
                <a:gd name="T45" fmla="*/ 23 h 25"/>
                <a:gd name="T46" fmla="*/ 2 w 25"/>
                <a:gd name="T47" fmla="*/ 25 h 25"/>
                <a:gd name="T48" fmla="*/ 1 w 25"/>
                <a:gd name="T49" fmla="*/ 23 h 25"/>
                <a:gd name="T50" fmla="*/ 1 w 25"/>
                <a:gd name="T51" fmla="*/ 20 h 25"/>
                <a:gd name="T52" fmla="*/ 0 w 25"/>
                <a:gd name="T53" fmla="*/ 17 h 25"/>
                <a:gd name="T54" fmla="*/ 0 w 25"/>
                <a:gd name="T55" fmla="*/ 16 h 25"/>
                <a:gd name="T56" fmla="*/ 1 w 25"/>
                <a:gd name="T57" fmla="*/ 16 h 25"/>
                <a:gd name="T58" fmla="*/ 3 w 25"/>
                <a:gd name="T59" fmla="*/ 14 h 25"/>
                <a:gd name="T60" fmla="*/ 5 w 25"/>
                <a:gd name="T61" fmla="*/ 10 h 25"/>
                <a:gd name="T62" fmla="*/ 0 w 25"/>
                <a:gd name="T63" fmla="*/ 8 h 25"/>
                <a:gd name="T64" fmla="*/ 0 w 25"/>
                <a:gd name="T65" fmla="*/ 8 h 25"/>
                <a:gd name="T66" fmla="*/ 3 w 25"/>
                <a:gd name="T67" fmla="*/ 9 h 25"/>
                <a:gd name="T68" fmla="*/ 2 w 25"/>
                <a:gd name="T69" fmla="*/ 11 h 25"/>
                <a:gd name="T70" fmla="*/ 1 w 25"/>
                <a:gd name="T71" fmla="*/ 10 h 25"/>
                <a:gd name="T72" fmla="*/ 1 w 25"/>
                <a:gd name="T73" fmla="*/ 9 h 25"/>
                <a:gd name="T74" fmla="*/ 0 w 25"/>
                <a:gd name="T75" fmla="*/ 8 h 25"/>
                <a:gd name="T76" fmla="*/ 0 w 25"/>
                <a:gd name="T77" fmla="*/ 8 h 25"/>
                <a:gd name="T78" fmla="*/ 5 w 25"/>
                <a:gd name="T79" fmla="*/ 1 h 25"/>
                <a:gd name="T80" fmla="*/ 7 w 25"/>
                <a:gd name="T81" fmla="*/ 4 h 25"/>
                <a:gd name="T82" fmla="*/ 5 w 25"/>
                <a:gd name="T83" fmla="*/ 4 h 25"/>
                <a:gd name="T84" fmla="*/ 4 w 25"/>
                <a:gd name="T85" fmla="*/ 3 h 25"/>
                <a:gd name="T86" fmla="*/ 4 w 25"/>
                <a:gd name="T87" fmla="*/ 2 h 25"/>
                <a:gd name="T88" fmla="*/ 3 w 25"/>
                <a:gd name="T89" fmla="*/ 1 h 25"/>
                <a:gd name="T90" fmla="*/ 3 w 25"/>
                <a:gd name="T9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7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9"/>
                    <a:pt x="6" y="11"/>
                  </a:cubicBezTo>
                  <a:cubicBezTo>
                    <a:pt x="5" y="13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7"/>
                    <a:pt x="3" y="17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3" y="20"/>
                    <a:pt x="3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372"/>
            <p:cNvSpPr>
              <a:spLocks noEditPoints="1"/>
            </p:cNvSpPr>
            <p:nvPr/>
          </p:nvSpPr>
          <p:spPr bwMode="auto">
            <a:xfrm>
              <a:off x="4617" y="2062"/>
              <a:ext cx="37" cy="36"/>
            </a:xfrm>
            <a:custGeom>
              <a:avLst/>
              <a:gdLst>
                <a:gd name="T0" fmla="*/ 16 w 26"/>
                <a:gd name="T1" fmla="*/ 0 h 26"/>
                <a:gd name="T2" fmla="*/ 17 w 26"/>
                <a:gd name="T3" fmla="*/ 2 h 26"/>
                <a:gd name="T4" fmla="*/ 23 w 26"/>
                <a:gd name="T5" fmla="*/ 3 h 26"/>
                <a:gd name="T6" fmla="*/ 25 w 26"/>
                <a:gd name="T7" fmla="*/ 5 h 26"/>
                <a:gd name="T8" fmla="*/ 22 w 26"/>
                <a:gd name="T9" fmla="*/ 7 h 26"/>
                <a:gd name="T10" fmla="*/ 24 w 26"/>
                <a:gd name="T11" fmla="*/ 8 h 26"/>
                <a:gd name="T12" fmla="*/ 23 w 26"/>
                <a:gd name="T13" fmla="*/ 8 h 26"/>
                <a:gd name="T14" fmla="*/ 22 w 26"/>
                <a:gd name="T15" fmla="*/ 14 h 26"/>
                <a:gd name="T16" fmla="*/ 12 w 26"/>
                <a:gd name="T17" fmla="*/ 13 h 26"/>
                <a:gd name="T18" fmla="*/ 10 w 26"/>
                <a:gd name="T19" fmla="*/ 14 h 26"/>
                <a:gd name="T20" fmla="*/ 10 w 26"/>
                <a:gd name="T21" fmla="*/ 7 h 26"/>
                <a:gd name="T22" fmla="*/ 15 w 26"/>
                <a:gd name="T23" fmla="*/ 5 h 26"/>
                <a:gd name="T24" fmla="*/ 15 w 26"/>
                <a:gd name="T25" fmla="*/ 4 h 26"/>
                <a:gd name="T26" fmla="*/ 12 w 26"/>
                <a:gd name="T27" fmla="*/ 12 h 26"/>
                <a:gd name="T28" fmla="*/ 16 w 26"/>
                <a:gd name="T29" fmla="*/ 8 h 26"/>
                <a:gd name="T30" fmla="*/ 22 w 26"/>
                <a:gd name="T31" fmla="*/ 12 h 26"/>
                <a:gd name="T32" fmla="*/ 19 w 26"/>
                <a:gd name="T33" fmla="*/ 12 h 26"/>
                <a:gd name="T34" fmla="*/ 24 w 26"/>
                <a:gd name="T35" fmla="*/ 14 h 26"/>
                <a:gd name="T36" fmla="*/ 26 w 26"/>
                <a:gd name="T37" fmla="*/ 16 h 26"/>
                <a:gd name="T38" fmla="*/ 7 w 26"/>
                <a:gd name="T39" fmla="*/ 16 h 26"/>
                <a:gd name="T40" fmla="*/ 7 w 26"/>
                <a:gd name="T41" fmla="*/ 12 h 26"/>
                <a:gd name="T42" fmla="*/ 6 w 26"/>
                <a:gd name="T43" fmla="*/ 13 h 26"/>
                <a:gd name="T44" fmla="*/ 5 w 26"/>
                <a:gd name="T45" fmla="*/ 26 h 26"/>
                <a:gd name="T46" fmla="*/ 2 w 26"/>
                <a:gd name="T47" fmla="*/ 16 h 26"/>
                <a:gd name="T48" fmla="*/ 0 w 26"/>
                <a:gd name="T49" fmla="*/ 17 h 26"/>
                <a:gd name="T50" fmla="*/ 4 w 26"/>
                <a:gd name="T51" fmla="*/ 13 h 26"/>
                <a:gd name="T52" fmla="*/ 7 w 26"/>
                <a:gd name="T53" fmla="*/ 7 h 26"/>
                <a:gd name="T54" fmla="*/ 8 w 26"/>
                <a:gd name="T55" fmla="*/ 9 h 26"/>
                <a:gd name="T56" fmla="*/ 17 w 26"/>
                <a:gd name="T57" fmla="*/ 24 h 26"/>
                <a:gd name="T58" fmla="*/ 21 w 26"/>
                <a:gd name="T59" fmla="*/ 21 h 26"/>
                <a:gd name="T60" fmla="*/ 22 w 26"/>
                <a:gd name="T61" fmla="*/ 22 h 26"/>
                <a:gd name="T62" fmla="*/ 21 w 26"/>
                <a:gd name="T63" fmla="*/ 25 h 26"/>
                <a:gd name="T64" fmla="*/ 12 w 26"/>
                <a:gd name="T65" fmla="*/ 20 h 26"/>
                <a:gd name="T66" fmla="*/ 14 w 26"/>
                <a:gd name="T67" fmla="*/ 18 h 26"/>
                <a:gd name="T68" fmla="*/ 14 w 26"/>
                <a:gd name="T69" fmla="*/ 19 h 26"/>
                <a:gd name="T70" fmla="*/ 10 w 26"/>
                <a:gd name="T71" fmla="*/ 20 h 26"/>
                <a:gd name="T72" fmla="*/ 8 w 26"/>
                <a:gd name="T73" fmla="*/ 24 h 26"/>
                <a:gd name="T74" fmla="*/ 9 w 26"/>
                <a:gd name="T75" fmla="*/ 22 h 26"/>
                <a:gd name="T76" fmla="*/ 9 w 26"/>
                <a:gd name="T77" fmla="*/ 19 h 26"/>
                <a:gd name="T78" fmla="*/ 18 w 26"/>
                <a:gd name="T79" fmla="*/ 18 h 26"/>
                <a:gd name="T80" fmla="*/ 17 w 26"/>
                <a:gd name="T81" fmla="*/ 21 h 26"/>
                <a:gd name="T82" fmla="*/ 15 w 26"/>
                <a:gd name="T83" fmla="*/ 18 h 26"/>
                <a:gd name="T84" fmla="*/ 24 w 26"/>
                <a:gd name="T85" fmla="*/ 19 h 26"/>
                <a:gd name="T86" fmla="*/ 25 w 26"/>
                <a:gd name="T87" fmla="*/ 23 h 26"/>
                <a:gd name="T88" fmla="*/ 23 w 26"/>
                <a:gd name="T89" fmla="*/ 20 h 26"/>
                <a:gd name="T90" fmla="*/ 5 w 26"/>
                <a:gd name="T91" fmla="*/ 5 h 26"/>
                <a:gd name="T92" fmla="*/ 1 w 26"/>
                <a:gd name="T93" fmla="*/ 9 h 26"/>
                <a:gd name="T94" fmla="*/ 1 w 26"/>
                <a:gd name="T95" fmla="*/ 8 h 26"/>
                <a:gd name="T96" fmla="*/ 6 w 26"/>
                <a:gd name="T97" fmla="*/ 1 h 26"/>
                <a:gd name="T98" fmla="*/ 9 w 26"/>
                <a:gd name="T9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6">
                  <a:moveTo>
                    <a:pt x="15" y="4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14" y="12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7" y="12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22" y="12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3" y="16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23" y="16"/>
                    <a:pt x="23" y="16"/>
                    <a:pt x="23" y="16"/>
                  </a:cubicBezTo>
                  <a:close/>
                  <a:moveTo>
                    <a:pt x="8" y="9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5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3" y="13"/>
                    <a:pt x="4" y="13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14" y="19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7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20" y="24"/>
                    <a:pt x="20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0" y="26"/>
                    <a:pt x="18" y="26"/>
                    <a:pt x="17" y="26"/>
                  </a:cubicBezTo>
                  <a:cubicBezTo>
                    <a:pt x="15" y="26"/>
                    <a:pt x="14" y="26"/>
                    <a:pt x="13" y="26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9" y="19"/>
                  </a:move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3"/>
                    <a:pt x="10" y="23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4"/>
                    <a:pt x="7" y="23"/>
                  </a:cubicBezTo>
                  <a:cubicBezTo>
                    <a:pt x="7" y="23"/>
                    <a:pt x="8" y="23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8"/>
                  </a:cubicBezTo>
                  <a:close/>
                  <a:moveTo>
                    <a:pt x="22" y="19"/>
                  </a:moveTo>
                  <a:cubicBezTo>
                    <a:pt x="22" y="19"/>
                    <a:pt x="22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3" y="18"/>
                    <a:pt x="24" y="19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1"/>
                    <a:pt x="23" y="21"/>
                    <a:pt x="23" y="20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8" y="3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373"/>
            <p:cNvSpPr>
              <a:spLocks noEditPoints="1"/>
            </p:cNvSpPr>
            <p:nvPr/>
          </p:nvSpPr>
          <p:spPr bwMode="auto">
            <a:xfrm>
              <a:off x="4658" y="2063"/>
              <a:ext cx="34" cy="35"/>
            </a:xfrm>
            <a:custGeom>
              <a:avLst/>
              <a:gdLst>
                <a:gd name="T0" fmla="*/ 2 w 24"/>
                <a:gd name="T1" fmla="*/ 8 h 25"/>
                <a:gd name="T2" fmla="*/ 3 w 24"/>
                <a:gd name="T3" fmla="*/ 10 h 25"/>
                <a:gd name="T4" fmla="*/ 2 w 24"/>
                <a:gd name="T5" fmla="*/ 14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2 h 25"/>
                <a:gd name="T12" fmla="*/ 2 w 24"/>
                <a:gd name="T13" fmla="*/ 9 h 25"/>
                <a:gd name="T14" fmla="*/ 2 w 24"/>
                <a:gd name="T15" fmla="*/ 8 h 25"/>
                <a:gd name="T16" fmla="*/ 7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0 w 24"/>
                <a:gd name="T23" fmla="*/ 24 h 25"/>
                <a:gd name="T24" fmla="*/ 0 w 24"/>
                <a:gd name="T25" fmla="*/ 24 h 25"/>
                <a:gd name="T26" fmla="*/ 0 w 24"/>
                <a:gd name="T27" fmla="*/ 23 h 25"/>
                <a:gd name="T28" fmla="*/ 4 w 24"/>
                <a:gd name="T29" fmla="*/ 18 h 25"/>
                <a:gd name="T30" fmla="*/ 6 w 24"/>
                <a:gd name="T31" fmla="*/ 11 h 25"/>
                <a:gd name="T32" fmla="*/ 6 w 24"/>
                <a:gd name="T33" fmla="*/ 2 h 25"/>
                <a:gd name="T34" fmla="*/ 6 w 24"/>
                <a:gd name="T35" fmla="*/ 0 h 25"/>
                <a:gd name="T36" fmla="*/ 6 w 24"/>
                <a:gd name="T37" fmla="*/ 0 h 25"/>
                <a:gd name="T38" fmla="*/ 8 w 24"/>
                <a:gd name="T39" fmla="*/ 1 h 25"/>
                <a:gd name="T40" fmla="*/ 7 w 24"/>
                <a:gd name="T41" fmla="*/ 1 h 25"/>
                <a:gd name="T42" fmla="*/ 9 w 24"/>
                <a:gd name="T43" fmla="*/ 8 h 25"/>
                <a:gd name="T44" fmla="*/ 10 w 24"/>
                <a:gd name="T45" fmla="*/ 9 h 25"/>
                <a:gd name="T46" fmla="*/ 12 w 24"/>
                <a:gd name="T47" fmla="*/ 12 h 25"/>
                <a:gd name="T48" fmla="*/ 12 w 24"/>
                <a:gd name="T49" fmla="*/ 12 h 25"/>
                <a:gd name="T50" fmla="*/ 10 w 24"/>
                <a:gd name="T51" fmla="*/ 14 h 25"/>
                <a:gd name="T52" fmla="*/ 9 w 24"/>
                <a:gd name="T53" fmla="*/ 13 h 25"/>
                <a:gd name="T54" fmla="*/ 9 w 24"/>
                <a:gd name="T55" fmla="*/ 12 h 25"/>
                <a:gd name="T56" fmla="*/ 10 w 24"/>
                <a:gd name="T57" fmla="*/ 11 h 25"/>
                <a:gd name="T58" fmla="*/ 9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3 w 24"/>
                <a:gd name="T65" fmla="*/ 23 h 25"/>
                <a:gd name="T66" fmla="*/ 13 w 24"/>
                <a:gd name="T67" fmla="*/ 19 h 25"/>
                <a:gd name="T68" fmla="*/ 13 w 24"/>
                <a:gd name="T69" fmla="*/ 0 h 25"/>
                <a:gd name="T70" fmla="*/ 14 w 24"/>
                <a:gd name="T71" fmla="*/ 0 h 25"/>
                <a:gd name="T72" fmla="*/ 15 w 24"/>
                <a:gd name="T73" fmla="*/ 1 h 25"/>
                <a:gd name="T74" fmla="*/ 15 w 24"/>
                <a:gd name="T75" fmla="*/ 1 h 25"/>
                <a:gd name="T76" fmla="*/ 16 w 24"/>
                <a:gd name="T77" fmla="*/ 8 h 25"/>
                <a:gd name="T78" fmla="*/ 17 w 24"/>
                <a:gd name="T79" fmla="*/ 8 h 25"/>
                <a:gd name="T80" fmla="*/ 18 w 24"/>
                <a:gd name="T81" fmla="*/ 9 h 25"/>
                <a:gd name="T82" fmla="*/ 19 w 24"/>
                <a:gd name="T83" fmla="*/ 11 h 25"/>
                <a:gd name="T84" fmla="*/ 20 w 24"/>
                <a:gd name="T85" fmla="*/ 13 h 25"/>
                <a:gd name="T86" fmla="*/ 19 w 24"/>
                <a:gd name="T87" fmla="*/ 14 h 25"/>
                <a:gd name="T88" fmla="*/ 17 w 24"/>
                <a:gd name="T89" fmla="*/ 13 h 25"/>
                <a:gd name="T90" fmla="*/ 17 w 24"/>
                <a:gd name="T91" fmla="*/ 11 h 25"/>
                <a:gd name="T92" fmla="*/ 16 w 24"/>
                <a:gd name="T93" fmla="*/ 8 h 25"/>
                <a:gd name="T94" fmla="*/ 23 w 24"/>
                <a:gd name="T95" fmla="*/ 21 h 25"/>
                <a:gd name="T96" fmla="*/ 22 w 24"/>
                <a:gd name="T97" fmla="*/ 25 h 25"/>
                <a:gd name="T98" fmla="*/ 21 w 24"/>
                <a:gd name="T99" fmla="*/ 24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0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7" y="1"/>
                  </a:moveTo>
                  <a:cubicBezTo>
                    <a:pt x="7" y="2"/>
                    <a:pt x="7" y="4"/>
                    <a:pt x="7" y="6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4"/>
                    <a:pt x="7" y="17"/>
                    <a:pt x="6" y="19"/>
                  </a:cubicBezTo>
                  <a:cubicBezTo>
                    <a:pt x="5" y="20"/>
                    <a:pt x="3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1"/>
                    <a:pt x="4" y="20"/>
                    <a:pt x="4" y="18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9"/>
                    <a:pt x="6" y="6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2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374"/>
            <p:cNvSpPr>
              <a:spLocks noEditPoints="1"/>
            </p:cNvSpPr>
            <p:nvPr/>
          </p:nvSpPr>
          <p:spPr bwMode="auto">
            <a:xfrm>
              <a:off x="4168" y="2714"/>
              <a:ext cx="36" cy="39"/>
            </a:xfrm>
            <a:custGeom>
              <a:avLst/>
              <a:gdLst>
                <a:gd name="T0" fmla="*/ 23 w 25"/>
                <a:gd name="T1" fmla="*/ 3 h 27"/>
                <a:gd name="T2" fmla="*/ 4 w 25"/>
                <a:gd name="T3" fmla="*/ 5 h 27"/>
                <a:gd name="T4" fmla="*/ 0 w 25"/>
                <a:gd name="T5" fmla="*/ 4 h 27"/>
                <a:gd name="T6" fmla="*/ 11 w 25"/>
                <a:gd name="T7" fmla="*/ 2 h 27"/>
                <a:gd name="T8" fmla="*/ 10 w 25"/>
                <a:gd name="T9" fmla="*/ 0 h 27"/>
                <a:gd name="T10" fmla="*/ 13 w 25"/>
                <a:gd name="T11" fmla="*/ 3 h 27"/>
                <a:gd name="T12" fmla="*/ 8 w 25"/>
                <a:gd name="T13" fmla="*/ 16 h 27"/>
                <a:gd name="T14" fmla="*/ 8 w 25"/>
                <a:gd name="T15" fmla="*/ 16 h 27"/>
                <a:gd name="T16" fmla="*/ 1 w 25"/>
                <a:gd name="T17" fmla="*/ 13 h 27"/>
                <a:gd name="T18" fmla="*/ 8 w 25"/>
                <a:gd name="T19" fmla="*/ 11 h 27"/>
                <a:gd name="T20" fmla="*/ 10 w 25"/>
                <a:gd name="T21" fmla="*/ 12 h 27"/>
                <a:gd name="T22" fmla="*/ 14 w 25"/>
                <a:gd name="T23" fmla="*/ 13 h 27"/>
                <a:gd name="T24" fmla="*/ 16 w 25"/>
                <a:gd name="T25" fmla="*/ 11 h 27"/>
                <a:gd name="T26" fmla="*/ 16 w 25"/>
                <a:gd name="T27" fmla="*/ 12 h 27"/>
                <a:gd name="T28" fmla="*/ 21 w 25"/>
                <a:gd name="T29" fmla="*/ 12 h 27"/>
                <a:gd name="T30" fmla="*/ 23 w 25"/>
                <a:gd name="T31" fmla="*/ 14 h 27"/>
                <a:gd name="T32" fmla="*/ 19 w 25"/>
                <a:gd name="T33" fmla="*/ 15 h 27"/>
                <a:gd name="T34" fmla="*/ 22 w 25"/>
                <a:gd name="T35" fmla="*/ 16 h 27"/>
                <a:gd name="T36" fmla="*/ 21 w 25"/>
                <a:gd name="T37" fmla="*/ 18 h 27"/>
                <a:gd name="T38" fmla="*/ 25 w 25"/>
                <a:gd name="T39" fmla="*/ 18 h 27"/>
                <a:gd name="T40" fmla="*/ 14 w 25"/>
                <a:gd name="T41" fmla="*/ 19 h 27"/>
                <a:gd name="T42" fmla="*/ 19 w 25"/>
                <a:gd name="T43" fmla="*/ 19 h 27"/>
                <a:gd name="T44" fmla="*/ 21 w 25"/>
                <a:gd name="T45" fmla="*/ 20 h 27"/>
                <a:gd name="T46" fmla="*/ 20 w 25"/>
                <a:gd name="T47" fmla="*/ 21 h 27"/>
                <a:gd name="T48" fmla="*/ 24 w 25"/>
                <a:gd name="T49" fmla="*/ 24 h 27"/>
                <a:gd name="T50" fmla="*/ 24 w 25"/>
                <a:gd name="T51" fmla="*/ 25 h 27"/>
                <a:gd name="T52" fmla="*/ 21 w 25"/>
                <a:gd name="T53" fmla="*/ 26 h 27"/>
                <a:gd name="T54" fmla="*/ 13 w 25"/>
                <a:gd name="T55" fmla="*/ 19 h 27"/>
                <a:gd name="T56" fmla="*/ 11 w 25"/>
                <a:gd name="T57" fmla="*/ 20 h 27"/>
                <a:gd name="T58" fmla="*/ 9 w 25"/>
                <a:gd name="T59" fmla="*/ 21 h 27"/>
                <a:gd name="T60" fmla="*/ 14 w 25"/>
                <a:gd name="T61" fmla="*/ 23 h 27"/>
                <a:gd name="T62" fmla="*/ 13 w 25"/>
                <a:gd name="T63" fmla="*/ 24 h 27"/>
                <a:gd name="T64" fmla="*/ 6 w 25"/>
                <a:gd name="T65" fmla="*/ 26 h 27"/>
                <a:gd name="T66" fmla="*/ 6 w 25"/>
                <a:gd name="T67" fmla="*/ 24 h 27"/>
                <a:gd name="T68" fmla="*/ 1 w 25"/>
                <a:gd name="T69" fmla="*/ 25 h 27"/>
                <a:gd name="T70" fmla="*/ 0 w 25"/>
                <a:gd name="T71" fmla="*/ 25 h 27"/>
                <a:gd name="T72" fmla="*/ 8 w 25"/>
                <a:gd name="T73" fmla="*/ 19 h 27"/>
                <a:gd name="T74" fmla="*/ 8 w 25"/>
                <a:gd name="T75" fmla="*/ 18 h 27"/>
                <a:gd name="T76" fmla="*/ 9 w 25"/>
                <a:gd name="T77" fmla="*/ 18 h 27"/>
                <a:gd name="T78" fmla="*/ 9 w 25"/>
                <a:gd name="T79" fmla="*/ 14 h 27"/>
                <a:gd name="T80" fmla="*/ 5 w 25"/>
                <a:gd name="T81" fmla="*/ 6 h 27"/>
                <a:gd name="T82" fmla="*/ 10 w 25"/>
                <a:gd name="T83" fmla="*/ 6 h 27"/>
                <a:gd name="T84" fmla="*/ 10 w 25"/>
                <a:gd name="T85" fmla="*/ 9 h 27"/>
                <a:gd name="T86" fmla="*/ 9 w 25"/>
                <a:gd name="T87" fmla="*/ 10 h 27"/>
                <a:gd name="T88" fmla="*/ 4 w 25"/>
                <a:gd name="T89" fmla="*/ 11 h 27"/>
                <a:gd name="T90" fmla="*/ 3 w 25"/>
                <a:gd name="T91" fmla="*/ 7 h 27"/>
                <a:gd name="T92" fmla="*/ 5 w 25"/>
                <a:gd name="T93" fmla="*/ 6 h 27"/>
                <a:gd name="T94" fmla="*/ 9 w 25"/>
                <a:gd name="T95" fmla="*/ 9 h 27"/>
                <a:gd name="T96" fmla="*/ 18 w 25"/>
                <a:gd name="T97" fmla="*/ 6 h 27"/>
                <a:gd name="T98" fmla="*/ 20 w 25"/>
                <a:gd name="T99" fmla="*/ 6 h 27"/>
                <a:gd name="T100" fmla="*/ 20 w 25"/>
                <a:gd name="T101" fmla="*/ 7 h 27"/>
                <a:gd name="T102" fmla="*/ 19 w 25"/>
                <a:gd name="T103" fmla="*/ 11 h 27"/>
                <a:gd name="T104" fmla="*/ 14 w 25"/>
                <a:gd name="T105" fmla="*/ 10 h 27"/>
                <a:gd name="T106" fmla="*/ 13 w 25"/>
                <a:gd name="T107" fmla="*/ 11 h 27"/>
                <a:gd name="T108" fmla="*/ 13 w 25"/>
                <a:gd name="T109" fmla="*/ 6 h 27"/>
                <a:gd name="T110" fmla="*/ 14 w 25"/>
                <a:gd name="T111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27">
                  <a:moveTo>
                    <a:pt x="21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8" y="18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3" y="16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20"/>
                    <a:pt x="15" y="21"/>
                    <a:pt x="17" y="22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9" y="23"/>
                    <a:pt x="21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3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8" y="24"/>
                    <a:pt x="17" y="24"/>
                  </a:cubicBezTo>
                  <a:cubicBezTo>
                    <a:pt x="16" y="23"/>
                    <a:pt x="15" y="22"/>
                    <a:pt x="15" y="21"/>
                  </a:cubicBezTo>
                  <a:cubicBezTo>
                    <a:pt x="14" y="20"/>
                    <a:pt x="14" y="19"/>
                    <a:pt x="13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2" y="24"/>
                    <a:pt x="10" y="25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3"/>
                    <a:pt x="5" y="23"/>
                    <a:pt x="3" y="24"/>
                  </a:cubicBezTo>
                  <a:cubicBezTo>
                    <a:pt x="2" y="24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2" y="23"/>
                    <a:pt x="4" y="22"/>
                  </a:cubicBezTo>
                  <a:cubicBezTo>
                    <a:pt x="6" y="21"/>
                    <a:pt x="7" y="20"/>
                    <a:pt x="8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14" y="18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14" y="16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9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8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8" y="7"/>
                    <a:pt x="1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375"/>
            <p:cNvSpPr>
              <a:spLocks noEditPoints="1"/>
            </p:cNvSpPr>
            <p:nvPr/>
          </p:nvSpPr>
          <p:spPr bwMode="auto">
            <a:xfrm>
              <a:off x="4210" y="2716"/>
              <a:ext cx="32" cy="35"/>
            </a:xfrm>
            <a:custGeom>
              <a:avLst/>
              <a:gdLst>
                <a:gd name="T0" fmla="*/ 2 w 23"/>
                <a:gd name="T1" fmla="*/ 1 h 25"/>
                <a:gd name="T2" fmla="*/ 2 w 23"/>
                <a:gd name="T3" fmla="*/ 24 h 25"/>
                <a:gd name="T4" fmla="*/ 1 w 23"/>
                <a:gd name="T5" fmla="*/ 25 h 25"/>
                <a:gd name="T6" fmla="*/ 0 w 23"/>
                <a:gd name="T7" fmla="*/ 22 h 25"/>
                <a:gd name="T8" fmla="*/ 0 w 23"/>
                <a:gd name="T9" fmla="*/ 0 h 25"/>
                <a:gd name="T10" fmla="*/ 1 w 23"/>
                <a:gd name="T11" fmla="*/ 0 h 25"/>
                <a:gd name="T12" fmla="*/ 6 w 23"/>
                <a:gd name="T13" fmla="*/ 1 h 25"/>
                <a:gd name="T14" fmla="*/ 7 w 23"/>
                <a:gd name="T15" fmla="*/ 0 h 25"/>
                <a:gd name="T16" fmla="*/ 9 w 23"/>
                <a:gd name="T17" fmla="*/ 1 h 25"/>
                <a:gd name="T18" fmla="*/ 9 w 23"/>
                <a:gd name="T19" fmla="*/ 2 h 25"/>
                <a:gd name="T20" fmla="*/ 5 w 23"/>
                <a:gd name="T21" fmla="*/ 8 h 25"/>
                <a:gd name="T22" fmla="*/ 9 w 23"/>
                <a:gd name="T23" fmla="*/ 13 h 25"/>
                <a:gd name="T24" fmla="*/ 7 w 23"/>
                <a:gd name="T25" fmla="*/ 18 h 25"/>
                <a:gd name="T26" fmla="*/ 5 w 23"/>
                <a:gd name="T27" fmla="*/ 18 h 25"/>
                <a:gd name="T28" fmla="*/ 4 w 23"/>
                <a:gd name="T29" fmla="*/ 17 h 25"/>
                <a:gd name="T30" fmla="*/ 3 w 23"/>
                <a:gd name="T31" fmla="*/ 16 h 25"/>
                <a:gd name="T32" fmla="*/ 4 w 23"/>
                <a:gd name="T33" fmla="*/ 16 h 25"/>
                <a:gd name="T34" fmla="*/ 7 w 23"/>
                <a:gd name="T35" fmla="*/ 13 h 25"/>
                <a:gd name="T36" fmla="*/ 5 w 23"/>
                <a:gd name="T37" fmla="*/ 8 h 25"/>
                <a:gd name="T38" fmla="*/ 6 w 23"/>
                <a:gd name="T39" fmla="*/ 5 h 25"/>
                <a:gd name="T40" fmla="*/ 6 w 23"/>
                <a:gd name="T41" fmla="*/ 1 h 25"/>
                <a:gd name="T42" fmla="*/ 12 w 23"/>
                <a:gd name="T43" fmla="*/ 24 h 25"/>
                <a:gd name="T44" fmla="*/ 11 w 23"/>
                <a:gd name="T45" fmla="*/ 24 h 25"/>
                <a:gd name="T46" fmla="*/ 10 w 23"/>
                <a:gd name="T47" fmla="*/ 24 h 25"/>
                <a:gd name="T48" fmla="*/ 11 w 23"/>
                <a:gd name="T49" fmla="*/ 3 h 25"/>
                <a:gd name="T50" fmla="*/ 11 w 23"/>
                <a:gd name="T51" fmla="*/ 1 h 25"/>
                <a:gd name="T52" fmla="*/ 12 w 23"/>
                <a:gd name="T53" fmla="*/ 2 h 25"/>
                <a:gd name="T54" fmla="*/ 21 w 23"/>
                <a:gd name="T55" fmla="*/ 1 h 25"/>
                <a:gd name="T56" fmla="*/ 22 w 23"/>
                <a:gd name="T57" fmla="*/ 1 h 25"/>
                <a:gd name="T58" fmla="*/ 23 w 23"/>
                <a:gd name="T59" fmla="*/ 2 h 25"/>
                <a:gd name="T60" fmla="*/ 22 w 23"/>
                <a:gd name="T61" fmla="*/ 3 h 25"/>
                <a:gd name="T62" fmla="*/ 22 w 23"/>
                <a:gd name="T63" fmla="*/ 23 h 25"/>
                <a:gd name="T64" fmla="*/ 21 w 23"/>
                <a:gd name="T65" fmla="*/ 23 h 25"/>
                <a:gd name="T66" fmla="*/ 12 w 23"/>
                <a:gd name="T67" fmla="*/ 21 h 25"/>
                <a:gd name="T68" fmla="*/ 21 w 23"/>
                <a:gd name="T69" fmla="*/ 3 h 25"/>
                <a:gd name="T70" fmla="*/ 12 w 23"/>
                <a:gd name="T71" fmla="*/ 11 h 25"/>
                <a:gd name="T72" fmla="*/ 12 w 23"/>
                <a:gd name="T73" fmla="*/ 20 h 25"/>
                <a:gd name="T74" fmla="*/ 21 w 23"/>
                <a:gd name="T75" fmla="*/ 12 h 25"/>
                <a:gd name="T76" fmla="*/ 12 w 23"/>
                <a:gd name="T7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6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7" y="10"/>
                    <a:pt x="8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6" y="10"/>
                    <a:pt x="6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1" y="11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12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0"/>
                    <a:pt x="12" y="20"/>
                    <a:pt x="1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376"/>
            <p:cNvSpPr>
              <a:spLocks noEditPoints="1"/>
            </p:cNvSpPr>
            <p:nvPr/>
          </p:nvSpPr>
          <p:spPr bwMode="auto">
            <a:xfrm>
              <a:off x="4200" y="2839"/>
              <a:ext cx="36" cy="35"/>
            </a:xfrm>
            <a:custGeom>
              <a:avLst/>
              <a:gdLst>
                <a:gd name="T0" fmla="*/ 7 w 26"/>
                <a:gd name="T1" fmla="*/ 11 h 25"/>
                <a:gd name="T2" fmla="*/ 7 w 26"/>
                <a:gd name="T3" fmla="*/ 9 h 25"/>
                <a:gd name="T4" fmla="*/ 17 w 26"/>
                <a:gd name="T5" fmla="*/ 10 h 25"/>
                <a:gd name="T6" fmla="*/ 17 w 26"/>
                <a:gd name="T7" fmla="*/ 9 h 25"/>
                <a:gd name="T8" fmla="*/ 19 w 26"/>
                <a:gd name="T9" fmla="*/ 10 h 25"/>
                <a:gd name="T10" fmla="*/ 19 w 26"/>
                <a:gd name="T11" fmla="*/ 10 h 25"/>
                <a:gd name="T12" fmla="*/ 19 w 26"/>
                <a:gd name="T13" fmla="*/ 11 h 25"/>
                <a:gd name="T14" fmla="*/ 22 w 26"/>
                <a:gd name="T15" fmla="*/ 24 h 25"/>
                <a:gd name="T16" fmla="*/ 24 w 26"/>
                <a:gd name="T17" fmla="*/ 23 h 25"/>
                <a:gd name="T18" fmla="*/ 26 w 26"/>
                <a:gd name="T19" fmla="*/ 24 h 25"/>
                <a:gd name="T20" fmla="*/ 26 w 26"/>
                <a:gd name="T21" fmla="*/ 25 h 25"/>
                <a:gd name="T22" fmla="*/ 0 w 26"/>
                <a:gd name="T23" fmla="*/ 25 h 25"/>
                <a:gd name="T24" fmla="*/ 7 w 26"/>
                <a:gd name="T25" fmla="*/ 24 h 25"/>
                <a:gd name="T26" fmla="*/ 17 w 26"/>
                <a:gd name="T27" fmla="*/ 20 h 25"/>
                <a:gd name="T28" fmla="*/ 9 w 26"/>
                <a:gd name="T29" fmla="*/ 24 h 25"/>
                <a:gd name="T30" fmla="*/ 17 w 26"/>
                <a:gd name="T31" fmla="*/ 19 h 25"/>
                <a:gd name="T32" fmla="*/ 9 w 26"/>
                <a:gd name="T33" fmla="*/ 15 h 25"/>
                <a:gd name="T34" fmla="*/ 17 w 26"/>
                <a:gd name="T35" fmla="*/ 19 h 25"/>
                <a:gd name="T36" fmla="*/ 17 w 26"/>
                <a:gd name="T37" fmla="*/ 11 h 25"/>
                <a:gd name="T38" fmla="*/ 9 w 26"/>
                <a:gd name="T39" fmla="*/ 14 h 25"/>
                <a:gd name="T40" fmla="*/ 21 w 26"/>
                <a:gd name="T41" fmla="*/ 6 h 25"/>
                <a:gd name="T42" fmla="*/ 5 w 26"/>
                <a:gd name="T43" fmla="*/ 6 h 25"/>
                <a:gd name="T44" fmla="*/ 4 w 26"/>
                <a:gd name="T45" fmla="*/ 9 h 25"/>
                <a:gd name="T46" fmla="*/ 2 w 26"/>
                <a:gd name="T47" fmla="*/ 9 h 25"/>
                <a:gd name="T48" fmla="*/ 2 w 26"/>
                <a:gd name="T49" fmla="*/ 8 h 25"/>
                <a:gd name="T50" fmla="*/ 3 w 26"/>
                <a:gd name="T51" fmla="*/ 7 h 25"/>
                <a:gd name="T52" fmla="*/ 4 w 26"/>
                <a:gd name="T53" fmla="*/ 5 h 25"/>
                <a:gd name="T54" fmla="*/ 4 w 26"/>
                <a:gd name="T55" fmla="*/ 4 h 25"/>
                <a:gd name="T56" fmla="*/ 4 w 26"/>
                <a:gd name="T57" fmla="*/ 5 h 25"/>
                <a:gd name="T58" fmla="*/ 21 w 26"/>
                <a:gd name="T59" fmla="*/ 5 h 25"/>
                <a:gd name="T60" fmla="*/ 23 w 26"/>
                <a:gd name="T61" fmla="*/ 4 h 25"/>
                <a:gd name="T62" fmla="*/ 25 w 26"/>
                <a:gd name="T63" fmla="*/ 6 h 25"/>
                <a:gd name="T64" fmla="*/ 25 w 26"/>
                <a:gd name="T65" fmla="*/ 7 h 25"/>
                <a:gd name="T66" fmla="*/ 22 w 26"/>
                <a:gd name="T67" fmla="*/ 8 h 25"/>
                <a:gd name="T68" fmla="*/ 21 w 26"/>
                <a:gd name="T69" fmla="*/ 9 h 25"/>
                <a:gd name="T70" fmla="*/ 21 w 26"/>
                <a:gd name="T71" fmla="*/ 8 h 25"/>
                <a:gd name="T72" fmla="*/ 21 w 26"/>
                <a:gd name="T73" fmla="*/ 6 h 25"/>
                <a:gd name="T74" fmla="*/ 11 w 26"/>
                <a:gd name="T75" fmla="*/ 1 h 25"/>
                <a:gd name="T76" fmla="*/ 12 w 26"/>
                <a:gd name="T77" fmla="*/ 1 h 25"/>
                <a:gd name="T78" fmla="*/ 15 w 26"/>
                <a:gd name="T79" fmla="*/ 3 h 25"/>
                <a:gd name="T80" fmla="*/ 13 w 26"/>
                <a:gd name="T81" fmla="*/ 5 h 25"/>
                <a:gd name="T82" fmla="*/ 12 w 26"/>
                <a:gd name="T83" fmla="*/ 4 h 25"/>
                <a:gd name="T84" fmla="*/ 12 w 26"/>
                <a:gd name="T85" fmla="*/ 3 h 25"/>
                <a:gd name="T86" fmla="*/ 11 w 26"/>
                <a:gd name="T8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5">
                  <a:moveTo>
                    <a:pt x="7" y="24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24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19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14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21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2" y="7"/>
                    <a:pt x="22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4"/>
                    <a:pt x="14" y="5"/>
                    <a:pt x="13" y="5"/>
                  </a:cubicBezTo>
                  <a:cubicBezTo>
                    <a:pt x="13" y="5"/>
                    <a:pt x="12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377"/>
            <p:cNvSpPr>
              <a:spLocks noEditPoints="1"/>
            </p:cNvSpPr>
            <p:nvPr/>
          </p:nvSpPr>
          <p:spPr bwMode="auto">
            <a:xfrm>
              <a:off x="4245" y="2840"/>
              <a:ext cx="28" cy="34"/>
            </a:xfrm>
            <a:custGeom>
              <a:avLst/>
              <a:gdLst>
                <a:gd name="T0" fmla="*/ 2 w 20"/>
                <a:gd name="T1" fmla="*/ 22 h 24"/>
                <a:gd name="T2" fmla="*/ 2 w 20"/>
                <a:gd name="T3" fmla="*/ 24 h 24"/>
                <a:gd name="T4" fmla="*/ 0 w 20"/>
                <a:gd name="T5" fmla="*/ 24 h 24"/>
                <a:gd name="T6" fmla="*/ 0 w 20"/>
                <a:gd name="T7" fmla="*/ 21 h 24"/>
                <a:gd name="T8" fmla="*/ 0 w 20"/>
                <a:gd name="T9" fmla="*/ 12 h 24"/>
                <a:gd name="T10" fmla="*/ 3 w 20"/>
                <a:gd name="T11" fmla="*/ 14 h 24"/>
                <a:gd name="T12" fmla="*/ 18 w 20"/>
                <a:gd name="T13" fmla="*/ 13 h 24"/>
                <a:gd name="T14" fmla="*/ 19 w 20"/>
                <a:gd name="T15" fmla="*/ 13 h 24"/>
                <a:gd name="T16" fmla="*/ 20 w 20"/>
                <a:gd name="T17" fmla="*/ 14 h 24"/>
                <a:gd name="T18" fmla="*/ 20 w 20"/>
                <a:gd name="T19" fmla="*/ 14 h 24"/>
                <a:gd name="T20" fmla="*/ 19 w 20"/>
                <a:gd name="T21" fmla="*/ 15 h 24"/>
                <a:gd name="T22" fmla="*/ 19 w 20"/>
                <a:gd name="T23" fmla="*/ 23 h 24"/>
                <a:gd name="T24" fmla="*/ 18 w 20"/>
                <a:gd name="T25" fmla="*/ 24 h 24"/>
                <a:gd name="T26" fmla="*/ 17 w 20"/>
                <a:gd name="T27" fmla="*/ 22 h 24"/>
                <a:gd name="T28" fmla="*/ 17 w 20"/>
                <a:gd name="T29" fmla="*/ 18 h 24"/>
                <a:gd name="T30" fmla="*/ 2 w 20"/>
                <a:gd name="T31" fmla="*/ 22 h 24"/>
                <a:gd name="T32" fmla="*/ 17 w 20"/>
                <a:gd name="T33" fmla="*/ 18 h 24"/>
                <a:gd name="T34" fmla="*/ 2 w 20"/>
                <a:gd name="T35" fmla="*/ 14 h 24"/>
                <a:gd name="T36" fmla="*/ 17 w 20"/>
                <a:gd name="T37" fmla="*/ 18 h 24"/>
                <a:gd name="T38" fmla="*/ 5 w 20"/>
                <a:gd name="T39" fmla="*/ 11 h 24"/>
                <a:gd name="T40" fmla="*/ 4 w 20"/>
                <a:gd name="T41" fmla="*/ 11 h 24"/>
                <a:gd name="T42" fmla="*/ 3 w 20"/>
                <a:gd name="T43" fmla="*/ 11 h 24"/>
                <a:gd name="T44" fmla="*/ 3 w 20"/>
                <a:gd name="T45" fmla="*/ 2 h 24"/>
                <a:gd name="T46" fmla="*/ 3 w 20"/>
                <a:gd name="T47" fmla="*/ 0 h 24"/>
                <a:gd name="T48" fmla="*/ 5 w 20"/>
                <a:gd name="T49" fmla="*/ 1 h 24"/>
                <a:gd name="T50" fmla="*/ 15 w 20"/>
                <a:gd name="T51" fmla="*/ 0 h 24"/>
                <a:gd name="T52" fmla="*/ 16 w 20"/>
                <a:gd name="T53" fmla="*/ 0 h 24"/>
                <a:gd name="T54" fmla="*/ 17 w 20"/>
                <a:gd name="T55" fmla="*/ 1 h 24"/>
                <a:gd name="T56" fmla="*/ 17 w 20"/>
                <a:gd name="T57" fmla="*/ 1 h 24"/>
                <a:gd name="T58" fmla="*/ 17 w 20"/>
                <a:gd name="T59" fmla="*/ 8 h 24"/>
                <a:gd name="T60" fmla="*/ 17 w 20"/>
                <a:gd name="T61" fmla="*/ 11 h 24"/>
                <a:gd name="T62" fmla="*/ 15 w 20"/>
                <a:gd name="T63" fmla="*/ 11 h 24"/>
                <a:gd name="T64" fmla="*/ 15 w 20"/>
                <a:gd name="T65" fmla="*/ 10 h 24"/>
                <a:gd name="T66" fmla="*/ 5 w 20"/>
                <a:gd name="T67" fmla="*/ 6 h 24"/>
                <a:gd name="T68" fmla="*/ 15 w 20"/>
                <a:gd name="T69" fmla="*/ 9 h 24"/>
                <a:gd name="T70" fmla="*/ 5 w 20"/>
                <a:gd name="T71" fmla="*/ 6 h 24"/>
                <a:gd name="T72" fmla="*/ 15 w 20"/>
                <a:gd name="T73" fmla="*/ 2 h 24"/>
                <a:gd name="T74" fmla="*/ 5 w 20"/>
                <a:gd name="T7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4">
                  <a:moveTo>
                    <a:pt x="17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8" y="24"/>
                    <a:pt x="17" y="24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17" y="22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17" y="18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5" y="10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5" y="6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5" y="5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378"/>
            <p:cNvSpPr>
              <a:spLocks noEditPoints="1"/>
            </p:cNvSpPr>
            <p:nvPr/>
          </p:nvSpPr>
          <p:spPr bwMode="auto">
            <a:xfrm>
              <a:off x="4300" y="2578"/>
              <a:ext cx="35" cy="37"/>
            </a:xfrm>
            <a:custGeom>
              <a:avLst/>
              <a:gdLst>
                <a:gd name="T0" fmla="*/ 12 w 25"/>
                <a:gd name="T1" fmla="*/ 2 h 26"/>
                <a:gd name="T2" fmla="*/ 12 w 25"/>
                <a:gd name="T3" fmla="*/ 1 h 26"/>
                <a:gd name="T4" fmla="*/ 15 w 25"/>
                <a:gd name="T5" fmla="*/ 1 h 26"/>
                <a:gd name="T6" fmla="*/ 14 w 25"/>
                <a:gd name="T7" fmla="*/ 2 h 26"/>
                <a:gd name="T8" fmla="*/ 13 w 25"/>
                <a:gd name="T9" fmla="*/ 4 h 26"/>
                <a:gd name="T10" fmla="*/ 22 w 25"/>
                <a:gd name="T11" fmla="*/ 3 h 26"/>
                <a:gd name="T12" fmla="*/ 24 w 25"/>
                <a:gd name="T13" fmla="*/ 3 h 26"/>
                <a:gd name="T14" fmla="*/ 25 w 25"/>
                <a:gd name="T15" fmla="*/ 5 h 26"/>
                <a:gd name="T16" fmla="*/ 25 w 25"/>
                <a:gd name="T17" fmla="*/ 5 h 26"/>
                <a:gd name="T18" fmla="*/ 13 w 25"/>
                <a:gd name="T19" fmla="*/ 9 h 26"/>
                <a:gd name="T20" fmla="*/ 22 w 25"/>
                <a:gd name="T21" fmla="*/ 8 h 26"/>
                <a:gd name="T22" fmla="*/ 23 w 25"/>
                <a:gd name="T23" fmla="*/ 8 h 26"/>
                <a:gd name="T24" fmla="*/ 24 w 25"/>
                <a:gd name="T25" fmla="*/ 9 h 26"/>
                <a:gd name="T26" fmla="*/ 24 w 25"/>
                <a:gd name="T27" fmla="*/ 10 h 26"/>
                <a:gd name="T28" fmla="*/ 23 w 25"/>
                <a:gd name="T29" fmla="*/ 24 h 26"/>
                <a:gd name="T30" fmla="*/ 22 w 25"/>
                <a:gd name="T31" fmla="*/ 26 h 26"/>
                <a:gd name="T32" fmla="*/ 21 w 25"/>
                <a:gd name="T33" fmla="*/ 26 h 26"/>
                <a:gd name="T34" fmla="*/ 20 w 25"/>
                <a:gd name="T35" fmla="*/ 25 h 26"/>
                <a:gd name="T36" fmla="*/ 18 w 25"/>
                <a:gd name="T37" fmla="*/ 24 h 26"/>
                <a:gd name="T38" fmla="*/ 18 w 25"/>
                <a:gd name="T39" fmla="*/ 24 h 26"/>
                <a:gd name="T40" fmla="*/ 21 w 25"/>
                <a:gd name="T41" fmla="*/ 24 h 26"/>
                <a:gd name="T42" fmla="*/ 22 w 25"/>
                <a:gd name="T43" fmla="*/ 10 h 26"/>
                <a:gd name="T44" fmla="*/ 4 w 25"/>
                <a:gd name="T45" fmla="*/ 26 h 26"/>
                <a:gd name="T46" fmla="*/ 3 w 25"/>
                <a:gd name="T47" fmla="*/ 26 h 26"/>
                <a:gd name="T48" fmla="*/ 2 w 25"/>
                <a:gd name="T49" fmla="*/ 26 h 26"/>
                <a:gd name="T50" fmla="*/ 2 w 25"/>
                <a:gd name="T51" fmla="*/ 10 h 26"/>
                <a:gd name="T52" fmla="*/ 2 w 25"/>
                <a:gd name="T53" fmla="*/ 8 h 26"/>
                <a:gd name="T54" fmla="*/ 4 w 25"/>
                <a:gd name="T55" fmla="*/ 9 h 26"/>
                <a:gd name="T56" fmla="*/ 11 w 25"/>
                <a:gd name="T57" fmla="*/ 5 h 26"/>
                <a:gd name="T58" fmla="*/ 0 w 25"/>
                <a:gd name="T59" fmla="*/ 5 h 26"/>
                <a:gd name="T60" fmla="*/ 12 w 25"/>
                <a:gd name="T61" fmla="*/ 4 h 26"/>
                <a:gd name="T62" fmla="*/ 12 w 25"/>
                <a:gd name="T63" fmla="*/ 16 h 26"/>
                <a:gd name="T64" fmla="*/ 7 w 25"/>
                <a:gd name="T65" fmla="*/ 15 h 26"/>
                <a:gd name="T66" fmla="*/ 14 w 25"/>
                <a:gd name="T67" fmla="*/ 15 h 26"/>
                <a:gd name="T68" fmla="*/ 14 w 25"/>
                <a:gd name="T69" fmla="*/ 15 h 26"/>
                <a:gd name="T70" fmla="*/ 15 w 25"/>
                <a:gd name="T71" fmla="*/ 12 h 26"/>
                <a:gd name="T72" fmla="*/ 15 w 25"/>
                <a:gd name="T73" fmla="*/ 10 h 26"/>
                <a:gd name="T74" fmla="*/ 18 w 25"/>
                <a:gd name="T75" fmla="*/ 11 h 26"/>
                <a:gd name="T76" fmla="*/ 18 w 25"/>
                <a:gd name="T77" fmla="*/ 11 h 26"/>
                <a:gd name="T78" fmla="*/ 18 w 25"/>
                <a:gd name="T79" fmla="*/ 12 h 26"/>
                <a:gd name="T80" fmla="*/ 15 w 25"/>
                <a:gd name="T81" fmla="*/ 15 h 26"/>
                <a:gd name="T82" fmla="*/ 16 w 25"/>
                <a:gd name="T83" fmla="*/ 14 h 26"/>
                <a:gd name="T84" fmla="*/ 18 w 25"/>
                <a:gd name="T85" fmla="*/ 14 h 26"/>
                <a:gd name="T86" fmla="*/ 19 w 25"/>
                <a:gd name="T87" fmla="*/ 16 h 26"/>
                <a:gd name="T88" fmla="*/ 14 w 25"/>
                <a:gd name="T89" fmla="*/ 16 h 26"/>
                <a:gd name="T90" fmla="*/ 13 w 25"/>
                <a:gd name="T91" fmla="*/ 20 h 26"/>
                <a:gd name="T92" fmla="*/ 18 w 25"/>
                <a:gd name="T93" fmla="*/ 19 h 26"/>
                <a:gd name="T94" fmla="*/ 19 w 25"/>
                <a:gd name="T95" fmla="*/ 19 h 26"/>
                <a:gd name="T96" fmla="*/ 20 w 25"/>
                <a:gd name="T97" fmla="*/ 20 h 26"/>
                <a:gd name="T98" fmla="*/ 13 w 25"/>
                <a:gd name="T99" fmla="*/ 20 h 26"/>
                <a:gd name="T100" fmla="*/ 13 w 25"/>
                <a:gd name="T101" fmla="*/ 26 h 26"/>
                <a:gd name="T102" fmla="*/ 12 w 25"/>
                <a:gd name="T103" fmla="*/ 26 h 26"/>
                <a:gd name="T104" fmla="*/ 11 w 25"/>
                <a:gd name="T105" fmla="*/ 26 h 26"/>
                <a:gd name="T106" fmla="*/ 12 w 25"/>
                <a:gd name="T107" fmla="*/ 20 h 26"/>
                <a:gd name="T108" fmla="*/ 5 w 25"/>
                <a:gd name="T109" fmla="*/ 20 h 26"/>
                <a:gd name="T110" fmla="*/ 12 w 25"/>
                <a:gd name="T111" fmla="*/ 20 h 26"/>
                <a:gd name="T112" fmla="*/ 8 w 25"/>
                <a:gd name="T113" fmla="*/ 10 h 26"/>
                <a:gd name="T114" fmla="*/ 10 w 25"/>
                <a:gd name="T115" fmla="*/ 12 h 26"/>
                <a:gd name="T116" fmla="*/ 10 w 25"/>
                <a:gd name="T117" fmla="*/ 14 h 26"/>
                <a:gd name="T118" fmla="*/ 9 w 25"/>
                <a:gd name="T119" fmla="*/ 14 h 26"/>
                <a:gd name="T120" fmla="*/ 8 w 25"/>
                <a:gd name="T121" fmla="*/ 13 h 26"/>
                <a:gd name="T122" fmla="*/ 8 w 25"/>
                <a:gd name="T12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6">
                  <a:moveTo>
                    <a:pt x="12" y="4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20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3"/>
                    <a:pt x="15" y="14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9" y="18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8" y="11"/>
                  </a:move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9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379"/>
            <p:cNvSpPr>
              <a:spLocks noEditPoints="1"/>
            </p:cNvSpPr>
            <p:nvPr/>
          </p:nvSpPr>
          <p:spPr bwMode="auto">
            <a:xfrm>
              <a:off x="4343" y="2580"/>
              <a:ext cx="32" cy="35"/>
            </a:xfrm>
            <a:custGeom>
              <a:avLst/>
              <a:gdLst>
                <a:gd name="T0" fmla="*/ 2 w 23"/>
                <a:gd name="T1" fmla="*/ 2 h 25"/>
                <a:gd name="T2" fmla="*/ 2 w 23"/>
                <a:gd name="T3" fmla="*/ 24 h 25"/>
                <a:gd name="T4" fmla="*/ 0 w 23"/>
                <a:gd name="T5" fmla="*/ 25 h 25"/>
                <a:gd name="T6" fmla="*/ 0 w 23"/>
                <a:gd name="T7" fmla="*/ 22 h 25"/>
                <a:gd name="T8" fmla="*/ 0 w 23"/>
                <a:gd name="T9" fmla="*/ 0 h 25"/>
                <a:gd name="T10" fmla="*/ 1 w 23"/>
                <a:gd name="T11" fmla="*/ 0 h 25"/>
                <a:gd name="T12" fmla="*/ 6 w 23"/>
                <a:gd name="T13" fmla="*/ 1 h 25"/>
                <a:gd name="T14" fmla="*/ 6 w 23"/>
                <a:gd name="T15" fmla="*/ 0 h 25"/>
                <a:gd name="T16" fmla="*/ 8 w 23"/>
                <a:gd name="T17" fmla="*/ 1 h 25"/>
                <a:gd name="T18" fmla="*/ 9 w 23"/>
                <a:gd name="T19" fmla="*/ 2 h 25"/>
                <a:gd name="T20" fmla="*/ 5 w 23"/>
                <a:gd name="T21" fmla="*/ 8 h 25"/>
                <a:gd name="T22" fmla="*/ 9 w 23"/>
                <a:gd name="T23" fmla="*/ 13 h 25"/>
                <a:gd name="T24" fmla="*/ 7 w 23"/>
                <a:gd name="T25" fmla="*/ 18 h 25"/>
                <a:gd name="T26" fmla="*/ 5 w 23"/>
                <a:gd name="T27" fmla="*/ 18 h 25"/>
                <a:gd name="T28" fmla="*/ 4 w 23"/>
                <a:gd name="T29" fmla="*/ 17 h 25"/>
                <a:gd name="T30" fmla="*/ 3 w 23"/>
                <a:gd name="T31" fmla="*/ 16 h 25"/>
                <a:gd name="T32" fmla="*/ 4 w 23"/>
                <a:gd name="T33" fmla="*/ 16 h 25"/>
                <a:gd name="T34" fmla="*/ 7 w 23"/>
                <a:gd name="T35" fmla="*/ 13 h 25"/>
                <a:gd name="T36" fmla="*/ 4 w 23"/>
                <a:gd name="T37" fmla="*/ 8 h 25"/>
                <a:gd name="T38" fmla="*/ 5 w 23"/>
                <a:gd name="T39" fmla="*/ 5 h 25"/>
                <a:gd name="T40" fmla="*/ 6 w 23"/>
                <a:gd name="T41" fmla="*/ 2 h 25"/>
                <a:gd name="T42" fmla="*/ 12 w 23"/>
                <a:gd name="T43" fmla="*/ 24 h 25"/>
                <a:gd name="T44" fmla="*/ 11 w 23"/>
                <a:gd name="T45" fmla="*/ 24 h 25"/>
                <a:gd name="T46" fmla="*/ 10 w 23"/>
                <a:gd name="T47" fmla="*/ 24 h 25"/>
                <a:gd name="T48" fmla="*/ 10 w 23"/>
                <a:gd name="T49" fmla="*/ 3 h 25"/>
                <a:gd name="T50" fmla="*/ 10 w 23"/>
                <a:gd name="T51" fmla="*/ 1 h 25"/>
                <a:gd name="T52" fmla="*/ 12 w 23"/>
                <a:gd name="T53" fmla="*/ 2 h 25"/>
                <a:gd name="T54" fmla="*/ 20 w 23"/>
                <a:gd name="T55" fmla="*/ 2 h 25"/>
                <a:gd name="T56" fmla="*/ 21 w 23"/>
                <a:gd name="T57" fmla="*/ 1 h 25"/>
                <a:gd name="T58" fmla="*/ 23 w 23"/>
                <a:gd name="T59" fmla="*/ 3 h 25"/>
                <a:gd name="T60" fmla="*/ 22 w 23"/>
                <a:gd name="T61" fmla="*/ 3 h 25"/>
                <a:gd name="T62" fmla="*/ 22 w 23"/>
                <a:gd name="T63" fmla="*/ 23 h 25"/>
                <a:gd name="T64" fmla="*/ 20 w 23"/>
                <a:gd name="T65" fmla="*/ 23 h 25"/>
                <a:gd name="T66" fmla="*/ 12 w 23"/>
                <a:gd name="T67" fmla="*/ 21 h 25"/>
                <a:gd name="T68" fmla="*/ 20 w 23"/>
                <a:gd name="T69" fmla="*/ 3 h 25"/>
                <a:gd name="T70" fmla="*/ 12 w 23"/>
                <a:gd name="T71" fmla="*/ 11 h 25"/>
                <a:gd name="T72" fmla="*/ 12 w 23"/>
                <a:gd name="T73" fmla="*/ 20 h 25"/>
                <a:gd name="T74" fmla="*/ 20 w 23"/>
                <a:gd name="T75" fmla="*/ 12 h 25"/>
                <a:gd name="T76" fmla="*/ 12 w 23"/>
                <a:gd name="T7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8" y="11"/>
                    <a:pt x="9" y="12"/>
                    <a:pt x="9" y="13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0" y="11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12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0"/>
                    <a:pt x="12" y="20"/>
                    <a:pt x="1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380"/>
            <p:cNvSpPr>
              <a:spLocks noEditPoints="1"/>
            </p:cNvSpPr>
            <p:nvPr/>
          </p:nvSpPr>
          <p:spPr bwMode="auto">
            <a:xfrm>
              <a:off x="4069" y="3199"/>
              <a:ext cx="36" cy="35"/>
            </a:xfrm>
            <a:custGeom>
              <a:avLst/>
              <a:gdLst>
                <a:gd name="T0" fmla="*/ 7 w 25"/>
                <a:gd name="T1" fmla="*/ 3 h 25"/>
                <a:gd name="T2" fmla="*/ 21 w 25"/>
                <a:gd name="T3" fmla="*/ 3 h 25"/>
                <a:gd name="T4" fmla="*/ 23 w 25"/>
                <a:gd name="T5" fmla="*/ 1 h 25"/>
                <a:gd name="T6" fmla="*/ 25 w 25"/>
                <a:gd name="T7" fmla="*/ 3 h 25"/>
                <a:gd name="T8" fmla="*/ 25 w 25"/>
                <a:gd name="T9" fmla="*/ 4 h 25"/>
                <a:gd name="T10" fmla="*/ 19 w 25"/>
                <a:gd name="T11" fmla="*/ 5 h 25"/>
                <a:gd name="T12" fmla="*/ 19 w 25"/>
                <a:gd name="T13" fmla="*/ 5 h 25"/>
                <a:gd name="T14" fmla="*/ 17 w 25"/>
                <a:gd name="T15" fmla="*/ 8 h 25"/>
                <a:gd name="T16" fmla="*/ 18 w 25"/>
                <a:gd name="T17" fmla="*/ 9 h 25"/>
                <a:gd name="T18" fmla="*/ 18 w 25"/>
                <a:gd name="T19" fmla="*/ 9 h 25"/>
                <a:gd name="T20" fmla="*/ 17 w 25"/>
                <a:gd name="T21" fmla="*/ 10 h 25"/>
                <a:gd name="T22" fmla="*/ 17 w 25"/>
                <a:gd name="T23" fmla="*/ 25 h 25"/>
                <a:gd name="T24" fmla="*/ 15 w 25"/>
                <a:gd name="T25" fmla="*/ 25 h 25"/>
                <a:gd name="T26" fmla="*/ 15 w 25"/>
                <a:gd name="T27" fmla="*/ 23 h 25"/>
                <a:gd name="T28" fmla="*/ 12 w 25"/>
                <a:gd name="T29" fmla="*/ 15 h 25"/>
                <a:gd name="T30" fmla="*/ 7 w 25"/>
                <a:gd name="T31" fmla="*/ 18 h 25"/>
                <a:gd name="T32" fmla="*/ 7 w 25"/>
                <a:gd name="T33" fmla="*/ 18 h 25"/>
                <a:gd name="T34" fmla="*/ 7 w 25"/>
                <a:gd name="T35" fmla="*/ 18 h 25"/>
                <a:gd name="T36" fmla="*/ 13 w 25"/>
                <a:gd name="T37" fmla="*/ 10 h 25"/>
                <a:gd name="T38" fmla="*/ 8 w 25"/>
                <a:gd name="T39" fmla="*/ 4 h 25"/>
                <a:gd name="T40" fmla="*/ 2 w 25"/>
                <a:gd name="T41" fmla="*/ 6 h 25"/>
                <a:gd name="T42" fmla="*/ 2 w 25"/>
                <a:gd name="T43" fmla="*/ 6 h 25"/>
                <a:gd name="T44" fmla="*/ 3 w 25"/>
                <a:gd name="T45" fmla="*/ 9 h 25"/>
                <a:gd name="T46" fmla="*/ 1 w 25"/>
                <a:gd name="T47" fmla="*/ 13 h 25"/>
                <a:gd name="T48" fmla="*/ 0 w 25"/>
                <a:gd name="T49" fmla="*/ 12 h 25"/>
                <a:gd name="T50" fmla="*/ 0 w 25"/>
                <a:gd name="T51" fmla="*/ 11 h 25"/>
                <a:gd name="T52" fmla="*/ 1 w 25"/>
                <a:gd name="T53" fmla="*/ 10 h 25"/>
                <a:gd name="T54" fmla="*/ 2 w 25"/>
                <a:gd name="T55" fmla="*/ 7 h 25"/>
                <a:gd name="T56" fmla="*/ 2 w 25"/>
                <a:gd name="T57" fmla="*/ 6 h 25"/>
                <a:gd name="T58" fmla="*/ 6 w 25"/>
                <a:gd name="T59" fmla="*/ 22 h 25"/>
                <a:gd name="T60" fmla="*/ 5 w 25"/>
                <a:gd name="T61" fmla="*/ 25 h 25"/>
                <a:gd name="T62" fmla="*/ 4 w 25"/>
                <a:gd name="T63" fmla="*/ 25 h 25"/>
                <a:gd name="T64" fmla="*/ 4 w 25"/>
                <a:gd name="T65" fmla="*/ 2 h 25"/>
                <a:gd name="T66" fmla="*/ 4 w 25"/>
                <a:gd name="T67" fmla="*/ 0 h 25"/>
                <a:gd name="T68" fmla="*/ 5 w 25"/>
                <a:gd name="T69" fmla="*/ 0 h 25"/>
                <a:gd name="T70" fmla="*/ 7 w 25"/>
                <a:gd name="T71" fmla="*/ 0 h 25"/>
                <a:gd name="T72" fmla="*/ 6 w 25"/>
                <a:gd name="T73" fmla="*/ 1 h 25"/>
                <a:gd name="T74" fmla="*/ 19 w 25"/>
                <a:gd name="T75" fmla="*/ 12 h 25"/>
                <a:gd name="T76" fmla="*/ 18 w 25"/>
                <a:gd name="T77" fmla="*/ 11 h 25"/>
                <a:gd name="T78" fmla="*/ 19 w 25"/>
                <a:gd name="T79" fmla="*/ 11 h 25"/>
                <a:gd name="T80" fmla="*/ 23 w 25"/>
                <a:gd name="T81" fmla="*/ 14 h 25"/>
                <a:gd name="T82" fmla="*/ 25 w 25"/>
                <a:gd name="T83" fmla="*/ 18 h 25"/>
                <a:gd name="T84" fmla="*/ 24 w 25"/>
                <a:gd name="T85" fmla="*/ 19 h 25"/>
                <a:gd name="T86" fmla="*/ 23 w 25"/>
                <a:gd name="T87" fmla="*/ 19 h 25"/>
                <a:gd name="T88" fmla="*/ 23 w 25"/>
                <a:gd name="T89" fmla="*/ 19 h 25"/>
                <a:gd name="T90" fmla="*/ 22 w 25"/>
                <a:gd name="T91" fmla="*/ 17 h 25"/>
                <a:gd name="T92" fmla="*/ 21 w 25"/>
                <a:gd name="T93" fmla="*/ 14 h 25"/>
                <a:gd name="T94" fmla="*/ 19 w 25"/>
                <a:gd name="T95" fmla="*/ 12 h 25"/>
                <a:gd name="T96" fmla="*/ 7 w 25"/>
                <a:gd name="T97" fmla="*/ 6 h 25"/>
                <a:gd name="T98" fmla="*/ 9 w 25"/>
                <a:gd name="T99" fmla="*/ 6 h 25"/>
                <a:gd name="T100" fmla="*/ 11 w 25"/>
                <a:gd name="T101" fmla="*/ 8 h 25"/>
                <a:gd name="T102" fmla="*/ 9 w 25"/>
                <a:gd name="T103" fmla="*/ 10 h 25"/>
                <a:gd name="T104" fmla="*/ 8 w 25"/>
                <a:gd name="T105" fmla="*/ 9 h 25"/>
                <a:gd name="T106" fmla="*/ 8 w 25"/>
                <a:gd name="T107" fmla="*/ 7 h 25"/>
                <a:gd name="T108" fmla="*/ 7 w 25"/>
                <a:gd name="T10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5">
                  <a:moveTo>
                    <a:pt x="8" y="4"/>
                  </a:move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7" y="7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2" y="15"/>
                  </a:cubicBezTo>
                  <a:cubicBezTo>
                    <a:pt x="10" y="16"/>
                    <a:pt x="9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10" y="14"/>
                    <a:pt x="12" y="13"/>
                    <a:pt x="13" y="10"/>
                  </a:cubicBezTo>
                  <a:cubicBezTo>
                    <a:pt x="15" y="8"/>
                    <a:pt x="16" y="6"/>
                    <a:pt x="1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2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6" y="1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9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3"/>
                    <a:pt x="23" y="14"/>
                  </a:cubicBezTo>
                  <a:cubicBezTo>
                    <a:pt x="24" y="15"/>
                    <a:pt x="25" y="16"/>
                    <a:pt x="25" y="16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8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6"/>
                    <a:pt x="22" y="15"/>
                    <a:pt x="21" y="14"/>
                  </a:cubicBezTo>
                  <a:cubicBezTo>
                    <a:pt x="21" y="14"/>
                    <a:pt x="20" y="13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381"/>
            <p:cNvSpPr>
              <a:spLocks noEditPoints="1"/>
            </p:cNvSpPr>
            <p:nvPr/>
          </p:nvSpPr>
          <p:spPr bwMode="auto">
            <a:xfrm>
              <a:off x="4109" y="3197"/>
              <a:ext cx="35" cy="37"/>
            </a:xfrm>
            <a:custGeom>
              <a:avLst/>
              <a:gdLst>
                <a:gd name="T0" fmla="*/ 5 w 25"/>
                <a:gd name="T1" fmla="*/ 8 h 26"/>
                <a:gd name="T2" fmla="*/ 6 w 25"/>
                <a:gd name="T3" fmla="*/ 9 h 26"/>
                <a:gd name="T4" fmla="*/ 6 w 25"/>
                <a:gd name="T5" fmla="*/ 9 h 26"/>
                <a:gd name="T6" fmla="*/ 6 w 25"/>
                <a:gd name="T7" fmla="*/ 26 h 26"/>
                <a:gd name="T8" fmla="*/ 4 w 25"/>
                <a:gd name="T9" fmla="*/ 26 h 26"/>
                <a:gd name="T10" fmla="*/ 4 w 25"/>
                <a:gd name="T11" fmla="*/ 23 h 26"/>
                <a:gd name="T12" fmla="*/ 1 w 25"/>
                <a:gd name="T13" fmla="*/ 13 h 26"/>
                <a:gd name="T14" fmla="*/ 0 w 25"/>
                <a:gd name="T15" fmla="*/ 14 h 26"/>
                <a:gd name="T16" fmla="*/ 0 w 25"/>
                <a:gd name="T17" fmla="*/ 14 h 26"/>
                <a:gd name="T18" fmla="*/ 0 w 25"/>
                <a:gd name="T19" fmla="*/ 14 h 26"/>
                <a:gd name="T20" fmla="*/ 2 w 25"/>
                <a:gd name="T21" fmla="*/ 9 h 26"/>
                <a:gd name="T22" fmla="*/ 5 w 25"/>
                <a:gd name="T23" fmla="*/ 2 h 26"/>
                <a:gd name="T24" fmla="*/ 6 w 25"/>
                <a:gd name="T25" fmla="*/ 0 h 26"/>
                <a:gd name="T26" fmla="*/ 9 w 25"/>
                <a:gd name="T27" fmla="*/ 2 h 26"/>
                <a:gd name="T28" fmla="*/ 9 w 25"/>
                <a:gd name="T29" fmla="*/ 3 h 26"/>
                <a:gd name="T30" fmla="*/ 15 w 25"/>
                <a:gd name="T31" fmla="*/ 12 h 26"/>
                <a:gd name="T32" fmla="*/ 21 w 25"/>
                <a:gd name="T33" fmla="*/ 5 h 26"/>
                <a:gd name="T34" fmla="*/ 23 w 25"/>
                <a:gd name="T35" fmla="*/ 7 h 26"/>
                <a:gd name="T36" fmla="*/ 23 w 25"/>
                <a:gd name="T37" fmla="*/ 8 h 26"/>
                <a:gd name="T38" fmla="*/ 21 w 25"/>
                <a:gd name="T39" fmla="*/ 9 h 26"/>
                <a:gd name="T40" fmla="*/ 15 w 25"/>
                <a:gd name="T41" fmla="*/ 22 h 26"/>
                <a:gd name="T42" fmla="*/ 19 w 25"/>
                <a:gd name="T43" fmla="*/ 23 h 26"/>
                <a:gd name="T44" fmla="*/ 23 w 25"/>
                <a:gd name="T45" fmla="*/ 22 h 26"/>
                <a:gd name="T46" fmla="*/ 24 w 25"/>
                <a:gd name="T47" fmla="*/ 18 h 26"/>
                <a:gd name="T48" fmla="*/ 25 w 25"/>
                <a:gd name="T49" fmla="*/ 18 h 26"/>
                <a:gd name="T50" fmla="*/ 25 w 25"/>
                <a:gd name="T51" fmla="*/ 19 h 26"/>
                <a:gd name="T52" fmla="*/ 25 w 25"/>
                <a:gd name="T53" fmla="*/ 21 h 26"/>
                <a:gd name="T54" fmla="*/ 25 w 25"/>
                <a:gd name="T55" fmla="*/ 23 h 26"/>
                <a:gd name="T56" fmla="*/ 25 w 25"/>
                <a:gd name="T57" fmla="*/ 24 h 26"/>
                <a:gd name="T58" fmla="*/ 19 w 25"/>
                <a:gd name="T59" fmla="*/ 25 h 26"/>
                <a:gd name="T60" fmla="*/ 13 w 25"/>
                <a:gd name="T61" fmla="*/ 23 h 26"/>
                <a:gd name="T62" fmla="*/ 10 w 25"/>
                <a:gd name="T63" fmla="*/ 16 h 26"/>
                <a:gd name="T64" fmla="*/ 8 w 25"/>
                <a:gd name="T65" fmla="*/ 16 h 26"/>
                <a:gd name="T66" fmla="*/ 8 w 25"/>
                <a:gd name="T67" fmla="*/ 15 h 26"/>
                <a:gd name="T68" fmla="*/ 13 w 25"/>
                <a:gd name="T69" fmla="*/ 13 h 26"/>
                <a:gd name="T70" fmla="*/ 13 w 25"/>
                <a:gd name="T71" fmla="*/ 1 h 26"/>
                <a:gd name="T72" fmla="*/ 15 w 25"/>
                <a:gd name="T73" fmla="*/ 1 h 26"/>
                <a:gd name="T74" fmla="*/ 16 w 25"/>
                <a:gd name="T75" fmla="*/ 2 h 26"/>
                <a:gd name="T76" fmla="*/ 15 w 25"/>
                <a:gd name="T7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5" h="26">
                  <a:moveTo>
                    <a:pt x="8" y="3"/>
                  </a:moveTo>
                  <a:cubicBezTo>
                    <a:pt x="7" y="5"/>
                    <a:pt x="6" y="6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1"/>
                    <a:pt x="2" y="13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1"/>
                    <a:pt x="2" y="9"/>
                  </a:cubicBezTo>
                  <a:cubicBezTo>
                    <a:pt x="3" y="8"/>
                    <a:pt x="4" y="6"/>
                    <a:pt x="4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15" y="12"/>
                  </a:move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8"/>
                    <a:pt x="24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0" y="10"/>
                    <a:pt x="18" y="11"/>
                    <a:pt x="15" y="1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7" y="23"/>
                    <a:pt x="19" y="23"/>
                  </a:cubicBezTo>
                  <a:cubicBezTo>
                    <a:pt x="21" y="23"/>
                    <a:pt x="22" y="23"/>
                    <a:pt x="22" y="23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4" y="21"/>
                    <a:pt x="24" y="21"/>
                    <a:pt x="24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4" y="25"/>
                    <a:pt x="23" y="25"/>
                  </a:cubicBezTo>
                  <a:cubicBezTo>
                    <a:pt x="23" y="25"/>
                    <a:pt x="21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5"/>
                    <a:pt x="10" y="15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2" y="14"/>
                    <a:pt x="13" y="1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382"/>
            <p:cNvSpPr>
              <a:spLocks noEditPoints="1"/>
            </p:cNvSpPr>
            <p:nvPr/>
          </p:nvSpPr>
          <p:spPr bwMode="auto">
            <a:xfrm>
              <a:off x="4327" y="3189"/>
              <a:ext cx="37" cy="35"/>
            </a:xfrm>
            <a:custGeom>
              <a:avLst/>
              <a:gdLst>
                <a:gd name="T0" fmla="*/ 23 w 26"/>
                <a:gd name="T1" fmla="*/ 11 h 25"/>
                <a:gd name="T2" fmla="*/ 26 w 26"/>
                <a:gd name="T3" fmla="*/ 12 h 25"/>
                <a:gd name="T4" fmla="*/ 25 w 26"/>
                <a:gd name="T5" fmla="*/ 13 h 25"/>
                <a:gd name="T6" fmla="*/ 20 w 26"/>
                <a:gd name="T7" fmla="*/ 14 h 25"/>
                <a:gd name="T8" fmla="*/ 26 w 26"/>
                <a:gd name="T9" fmla="*/ 20 h 25"/>
                <a:gd name="T10" fmla="*/ 25 w 26"/>
                <a:gd name="T11" fmla="*/ 21 h 25"/>
                <a:gd name="T12" fmla="*/ 24 w 26"/>
                <a:gd name="T13" fmla="*/ 22 h 25"/>
                <a:gd name="T14" fmla="*/ 20 w 26"/>
                <a:gd name="T15" fmla="*/ 17 h 25"/>
                <a:gd name="T16" fmla="*/ 18 w 26"/>
                <a:gd name="T17" fmla="*/ 13 h 25"/>
                <a:gd name="T18" fmla="*/ 17 w 26"/>
                <a:gd name="T19" fmla="*/ 25 h 25"/>
                <a:gd name="T20" fmla="*/ 17 w 26"/>
                <a:gd name="T21" fmla="*/ 21 h 25"/>
                <a:gd name="T22" fmla="*/ 9 w 26"/>
                <a:gd name="T23" fmla="*/ 22 h 25"/>
                <a:gd name="T24" fmla="*/ 8 w 26"/>
                <a:gd name="T25" fmla="*/ 22 h 25"/>
                <a:gd name="T26" fmla="*/ 13 w 26"/>
                <a:gd name="T27" fmla="*/ 17 h 25"/>
                <a:gd name="T28" fmla="*/ 10 w 26"/>
                <a:gd name="T29" fmla="*/ 12 h 25"/>
                <a:gd name="T30" fmla="*/ 17 w 26"/>
                <a:gd name="T31" fmla="*/ 7 h 25"/>
                <a:gd name="T32" fmla="*/ 12 w 26"/>
                <a:gd name="T33" fmla="*/ 10 h 25"/>
                <a:gd name="T34" fmla="*/ 10 w 26"/>
                <a:gd name="T35" fmla="*/ 11 h 25"/>
                <a:gd name="T36" fmla="*/ 11 w 26"/>
                <a:gd name="T37" fmla="*/ 9 h 25"/>
                <a:gd name="T38" fmla="*/ 13 w 26"/>
                <a:gd name="T39" fmla="*/ 4 h 25"/>
                <a:gd name="T40" fmla="*/ 13 w 26"/>
                <a:gd name="T41" fmla="*/ 3 h 25"/>
                <a:gd name="T42" fmla="*/ 15 w 26"/>
                <a:gd name="T43" fmla="*/ 4 h 25"/>
                <a:gd name="T44" fmla="*/ 17 w 26"/>
                <a:gd name="T45" fmla="*/ 6 h 25"/>
                <a:gd name="T46" fmla="*/ 17 w 26"/>
                <a:gd name="T47" fmla="*/ 0 h 25"/>
                <a:gd name="T48" fmla="*/ 19 w 26"/>
                <a:gd name="T49" fmla="*/ 1 h 25"/>
                <a:gd name="T50" fmla="*/ 21 w 26"/>
                <a:gd name="T51" fmla="*/ 6 h 25"/>
                <a:gd name="T52" fmla="*/ 23 w 26"/>
                <a:gd name="T53" fmla="*/ 5 h 25"/>
                <a:gd name="T54" fmla="*/ 24 w 26"/>
                <a:gd name="T55" fmla="*/ 7 h 25"/>
                <a:gd name="T56" fmla="*/ 18 w 26"/>
                <a:gd name="T57" fmla="*/ 12 h 25"/>
                <a:gd name="T58" fmla="*/ 4 w 26"/>
                <a:gd name="T59" fmla="*/ 0 h 25"/>
                <a:gd name="T60" fmla="*/ 7 w 26"/>
                <a:gd name="T61" fmla="*/ 0 h 25"/>
                <a:gd name="T62" fmla="*/ 6 w 26"/>
                <a:gd name="T63" fmla="*/ 1 h 25"/>
                <a:gd name="T64" fmla="*/ 9 w 26"/>
                <a:gd name="T65" fmla="*/ 6 h 25"/>
                <a:gd name="T66" fmla="*/ 10 w 26"/>
                <a:gd name="T67" fmla="*/ 7 h 25"/>
                <a:gd name="T68" fmla="*/ 10 w 26"/>
                <a:gd name="T69" fmla="*/ 7 h 25"/>
                <a:gd name="T70" fmla="*/ 9 w 26"/>
                <a:gd name="T71" fmla="*/ 12 h 25"/>
                <a:gd name="T72" fmla="*/ 9 w 26"/>
                <a:gd name="T73" fmla="*/ 15 h 25"/>
                <a:gd name="T74" fmla="*/ 8 w 26"/>
                <a:gd name="T75" fmla="*/ 14 h 25"/>
                <a:gd name="T76" fmla="*/ 6 w 26"/>
                <a:gd name="T77" fmla="*/ 21 h 25"/>
                <a:gd name="T78" fmla="*/ 5 w 26"/>
                <a:gd name="T79" fmla="*/ 25 h 25"/>
                <a:gd name="T80" fmla="*/ 4 w 26"/>
                <a:gd name="T81" fmla="*/ 14 h 25"/>
                <a:gd name="T82" fmla="*/ 0 w 26"/>
                <a:gd name="T83" fmla="*/ 19 h 25"/>
                <a:gd name="T84" fmla="*/ 1 w 26"/>
                <a:gd name="T85" fmla="*/ 17 h 25"/>
                <a:gd name="T86" fmla="*/ 4 w 26"/>
                <a:gd name="T87" fmla="*/ 11 h 25"/>
                <a:gd name="T88" fmla="*/ 1 w 26"/>
                <a:gd name="T89" fmla="*/ 7 h 25"/>
                <a:gd name="T90" fmla="*/ 4 w 26"/>
                <a:gd name="T9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25">
                  <a:moveTo>
                    <a:pt x="18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20" y="14"/>
                  </a:cubicBezTo>
                  <a:cubicBezTo>
                    <a:pt x="20" y="14"/>
                    <a:pt x="20" y="15"/>
                    <a:pt x="21" y="17"/>
                  </a:cubicBezTo>
                  <a:cubicBezTo>
                    <a:pt x="22" y="18"/>
                    <a:pt x="24" y="19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1"/>
                    <a:pt x="22" y="21"/>
                    <a:pt x="21" y="19"/>
                  </a:cubicBezTo>
                  <a:cubicBezTo>
                    <a:pt x="21" y="18"/>
                    <a:pt x="20" y="17"/>
                    <a:pt x="20" y="17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7"/>
                    <a:pt x="14" y="18"/>
                  </a:cubicBezTo>
                  <a:cubicBezTo>
                    <a:pt x="12" y="20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0"/>
                    <a:pt x="12" y="19"/>
                    <a:pt x="13" y="17"/>
                  </a:cubicBezTo>
                  <a:cubicBezTo>
                    <a:pt x="14" y="15"/>
                    <a:pt x="15" y="14"/>
                    <a:pt x="15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4" y="7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1"/>
                    <a:pt x="8" y="11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4" y="24"/>
                    <a:pt x="4" y="24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6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383"/>
            <p:cNvSpPr>
              <a:spLocks noEditPoints="1"/>
            </p:cNvSpPr>
            <p:nvPr/>
          </p:nvSpPr>
          <p:spPr bwMode="auto">
            <a:xfrm>
              <a:off x="4367" y="3189"/>
              <a:ext cx="35" cy="35"/>
            </a:xfrm>
            <a:custGeom>
              <a:avLst/>
              <a:gdLst>
                <a:gd name="T0" fmla="*/ 4 w 25"/>
                <a:gd name="T1" fmla="*/ 17 h 25"/>
                <a:gd name="T2" fmla="*/ 4 w 25"/>
                <a:gd name="T3" fmla="*/ 21 h 25"/>
                <a:gd name="T4" fmla="*/ 3 w 25"/>
                <a:gd name="T5" fmla="*/ 24 h 25"/>
                <a:gd name="T6" fmla="*/ 2 w 25"/>
                <a:gd name="T7" fmla="*/ 22 h 25"/>
                <a:gd name="T8" fmla="*/ 2 w 25"/>
                <a:gd name="T9" fmla="*/ 18 h 25"/>
                <a:gd name="T10" fmla="*/ 0 w 25"/>
                <a:gd name="T11" fmla="*/ 16 h 25"/>
                <a:gd name="T12" fmla="*/ 1 w 25"/>
                <a:gd name="T13" fmla="*/ 16 h 25"/>
                <a:gd name="T14" fmla="*/ 3 w 25"/>
                <a:gd name="T15" fmla="*/ 15 h 25"/>
                <a:gd name="T16" fmla="*/ 6 w 25"/>
                <a:gd name="T17" fmla="*/ 8 h 25"/>
                <a:gd name="T18" fmla="*/ 9 w 25"/>
                <a:gd name="T19" fmla="*/ 3 h 25"/>
                <a:gd name="T20" fmla="*/ 8 w 25"/>
                <a:gd name="T21" fmla="*/ 6 h 25"/>
                <a:gd name="T22" fmla="*/ 5 w 25"/>
                <a:gd name="T23" fmla="*/ 15 h 25"/>
                <a:gd name="T24" fmla="*/ 4 w 25"/>
                <a:gd name="T25" fmla="*/ 9 h 25"/>
                <a:gd name="T26" fmla="*/ 2 w 25"/>
                <a:gd name="T27" fmla="*/ 10 h 25"/>
                <a:gd name="T28" fmla="*/ 1 w 25"/>
                <a:gd name="T29" fmla="*/ 8 h 25"/>
                <a:gd name="T30" fmla="*/ 1 w 25"/>
                <a:gd name="T31" fmla="*/ 7 h 25"/>
                <a:gd name="T32" fmla="*/ 3 w 25"/>
                <a:gd name="T33" fmla="*/ 0 h 25"/>
                <a:gd name="T34" fmla="*/ 6 w 25"/>
                <a:gd name="T35" fmla="*/ 3 h 25"/>
                <a:gd name="T36" fmla="*/ 4 w 25"/>
                <a:gd name="T37" fmla="*/ 3 h 25"/>
                <a:gd name="T38" fmla="*/ 3 w 25"/>
                <a:gd name="T39" fmla="*/ 1 h 25"/>
                <a:gd name="T40" fmla="*/ 13 w 25"/>
                <a:gd name="T41" fmla="*/ 1 h 25"/>
                <a:gd name="T42" fmla="*/ 12 w 25"/>
                <a:gd name="T43" fmla="*/ 15 h 25"/>
                <a:gd name="T44" fmla="*/ 6 w 25"/>
                <a:gd name="T45" fmla="*/ 24 h 25"/>
                <a:gd name="T46" fmla="*/ 5 w 25"/>
                <a:gd name="T47" fmla="*/ 24 h 25"/>
                <a:gd name="T48" fmla="*/ 6 w 25"/>
                <a:gd name="T49" fmla="*/ 23 h 25"/>
                <a:gd name="T50" fmla="*/ 11 w 25"/>
                <a:gd name="T51" fmla="*/ 13 h 25"/>
                <a:gd name="T52" fmla="*/ 11 w 25"/>
                <a:gd name="T53" fmla="*/ 1 h 25"/>
                <a:gd name="T54" fmla="*/ 11 w 25"/>
                <a:gd name="T55" fmla="*/ 0 h 25"/>
                <a:gd name="T56" fmla="*/ 13 w 25"/>
                <a:gd name="T57" fmla="*/ 1 h 25"/>
                <a:gd name="T58" fmla="*/ 9 w 25"/>
                <a:gd name="T59" fmla="*/ 8 h 25"/>
                <a:gd name="T60" fmla="*/ 9 w 25"/>
                <a:gd name="T61" fmla="*/ 11 h 25"/>
                <a:gd name="T62" fmla="*/ 8 w 25"/>
                <a:gd name="T63" fmla="*/ 15 h 25"/>
                <a:gd name="T64" fmla="*/ 7 w 25"/>
                <a:gd name="T65" fmla="*/ 13 h 25"/>
                <a:gd name="T66" fmla="*/ 8 w 25"/>
                <a:gd name="T67" fmla="*/ 9 h 25"/>
                <a:gd name="T68" fmla="*/ 14 w 25"/>
                <a:gd name="T69" fmla="*/ 9 h 25"/>
                <a:gd name="T70" fmla="*/ 15 w 25"/>
                <a:gd name="T71" fmla="*/ 14 h 25"/>
                <a:gd name="T72" fmla="*/ 13 w 25"/>
                <a:gd name="T73" fmla="*/ 13 h 25"/>
                <a:gd name="T74" fmla="*/ 14 w 25"/>
                <a:gd name="T75" fmla="*/ 11 h 25"/>
                <a:gd name="T76" fmla="*/ 13 w 25"/>
                <a:gd name="T77" fmla="*/ 8 h 25"/>
                <a:gd name="T78" fmla="*/ 14 w 25"/>
                <a:gd name="T79" fmla="*/ 9 h 25"/>
                <a:gd name="T80" fmla="*/ 18 w 25"/>
                <a:gd name="T81" fmla="*/ 23 h 25"/>
                <a:gd name="T82" fmla="*/ 17 w 25"/>
                <a:gd name="T83" fmla="*/ 23 h 25"/>
                <a:gd name="T84" fmla="*/ 17 w 25"/>
                <a:gd name="T85" fmla="*/ 0 h 25"/>
                <a:gd name="T86" fmla="*/ 19 w 25"/>
                <a:gd name="T87" fmla="*/ 0 h 25"/>
                <a:gd name="T88" fmla="*/ 19 w 25"/>
                <a:gd name="T89" fmla="*/ 1 h 25"/>
                <a:gd name="T90" fmla="*/ 20 w 25"/>
                <a:gd name="T91" fmla="*/ 9 h 25"/>
                <a:gd name="T92" fmla="*/ 22 w 25"/>
                <a:gd name="T93" fmla="*/ 14 h 25"/>
                <a:gd name="T94" fmla="*/ 20 w 25"/>
                <a:gd name="T95" fmla="*/ 14 h 25"/>
                <a:gd name="T96" fmla="*/ 20 w 25"/>
                <a:gd name="T97" fmla="*/ 10 h 25"/>
                <a:gd name="T98" fmla="*/ 19 w 25"/>
                <a:gd name="T99" fmla="*/ 8 h 25"/>
                <a:gd name="T100" fmla="*/ 25 w 25"/>
                <a:gd name="T101" fmla="*/ 22 h 25"/>
                <a:gd name="T102" fmla="*/ 23 w 25"/>
                <a:gd name="T103" fmla="*/ 25 h 25"/>
                <a:gd name="T104" fmla="*/ 23 w 25"/>
                <a:gd name="T105" fmla="*/ 2 h 25"/>
                <a:gd name="T106" fmla="*/ 25 w 25"/>
                <a:gd name="T107" fmla="*/ 0 h 25"/>
                <a:gd name="T108" fmla="*/ 25 w 25"/>
                <a:gd name="T10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5">
                  <a:moveTo>
                    <a:pt x="5" y="15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10"/>
                    <a:pt x="6" y="12"/>
                  </a:cubicBezTo>
                  <a:cubicBezTo>
                    <a:pt x="5" y="13"/>
                    <a:pt x="5" y="14"/>
                    <a:pt x="5" y="15"/>
                  </a:cubicBezTo>
                  <a:close/>
                  <a:moveTo>
                    <a:pt x="1" y="7"/>
                  </a:moveTo>
                  <a:cubicBezTo>
                    <a:pt x="2" y="7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3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3" y="0"/>
                  </a:cubicBezTo>
                  <a:close/>
                  <a:moveTo>
                    <a:pt x="13" y="1"/>
                  </a:moveTo>
                  <a:cubicBezTo>
                    <a:pt x="13" y="4"/>
                    <a:pt x="13" y="6"/>
                    <a:pt x="12" y="8"/>
                  </a:cubicBezTo>
                  <a:cubicBezTo>
                    <a:pt x="12" y="9"/>
                    <a:pt x="12" y="10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1" y="18"/>
                    <a:pt x="11" y="19"/>
                    <a:pt x="10" y="21"/>
                  </a:cubicBezTo>
                  <a:cubicBezTo>
                    <a:pt x="9" y="22"/>
                    <a:pt x="8" y="23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2"/>
                    <a:pt x="8" y="21"/>
                  </a:cubicBezTo>
                  <a:cubicBezTo>
                    <a:pt x="9" y="20"/>
                    <a:pt x="9" y="19"/>
                    <a:pt x="10" y="18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1" y="11"/>
                    <a:pt x="11" y="10"/>
                    <a:pt x="11" y="8"/>
                  </a:cubicBezTo>
                  <a:cubicBezTo>
                    <a:pt x="11" y="7"/>
                    <a:pt x="11" y="5"/>
                    <a:pt x="11" y="4"/>
                  </a:cubicBezTo>
                  <a:cubicBezTo>
                    <a:pt x="11" y="3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lose/>
                  <a:moveTo>
                    <a:pt x="14" y="9"/>
                  </a:moveTo>
                  <a:cubicBezTo>
                    <a:pt x="14" y="9"/>
                    <a:pt x="15" y="10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9"/>
                  </a:cubicBezTo>
                  <a:close/>
                  <a:moveTo>
                    <a:pt x="18" y="2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9" y="8"/>
                  </a:moveTo>
                  <a:cubicBezTo>
                    <a:pt x="20" y="8"/>
                    <a:pt x="20" y="9"/>
                    <a:pt x="20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5" y="1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384"/>
            <p:cNvSpPr>
              <a:spLocks noEditPoints="1"/>
            </p:cNvSpPr>
            <p:nvPr/>
          </p:nvSpPr>
          <p:spPr bwMode="auto">
            <a:xfrm>
              <a:off x="4391" y="3524"/>
              <a:ext cx="37" cy="36"/>
            </a:xfrm>
            <a:custGeom>
              <a:avLst/>
              <a:gdLst>
                <a:gd name="T0" fmla="*/ 12 w 26"/>
                <a:gd name="T1" fmla="*/ 9 h 25"/>
                <a:gd name="T2" fmla="*/ 15 w 26"/>
                <a:gd name="T3" fmla="*/ 10 h 25"/>
                <a:gd name="T4" fmla="*/ 14 w 26"/>
                <a:gd name="T5" fmla="*/ 11 h 25"/>
                <a:gd name="T6" fmla="*/ 0 w 26"/>
                <a:gd name="T7" fmla="*/ 11 h 25"/>
                <a:gd name="T8" fmla="*/ 8 w 26"/>
                <a:gd name="T9" fmla="*/ 8 h 25"/>
                <a:gd name="T10" fmla="*/ 1 w 26"/>
                <a:gd name="T11" fmla="*/ 5 h 25"/>
                <a:gd name="T12" fmla="*/ 11 w 26"/>
                <a:gd name="T13" fmla="*/ 5 h 25"/>
                <a:gd name="T14" fmla="*/ 12 w 26"/>
                <a:gd name="T15" fmla="*/ 3 h 25"/>
                <a:gd name="T16" fmla="*/ 14 w 26"/>
                <a:gd name="T17" fmla="*/ 5 h 25"/>
                <a:gd name="T18" fmla="*/ 13 w 26"/>
                <a:gd name="T19" fmla="*/ 5 h 25"/>
                <a:gd name="T20" fmla="*/ 12 w 26"/>
                <a:gd name="T21" fmla="*/ 6 h 25"/>
                <a:gd name="T22" fmla="*/ 9 w 26"/>
                <a:gd name="T23" fmla="*/ 10 h 25"/>
                <a:gd name="T24" fmla="*/ 4 w 26"/>
                <a:gd name="T25" fmla="*/ 23 h 25"/>
                <a:gd name="T26" fmla="*/ 3 w 26"/>
                <a:gd name="T27" fmla="*/ 24 h 25"/>
                <a:gd name="T28" fmla="*/ 3 w 26"/>
                <a:gd name="T29" fmla="*/ 15 h 25"/>
                <a:gd name="T30" fmla="*/ 5 w 26"/>
                <a:gd name="T31" fmla="*/ 14 h 25"/>
                <a:gd name="T32" fmla="*/ 10 w 26"/>
                <a:gd name="T33" fmla="*/ 13 h 25"/>
                <a:gd name="T34" fmla="*/ 12 w 26"/>
                <a:gd name="T35" fmla="*/ 14 h 25"/>
                <a:gd name="T36" fmla="*/ 12 w 26"/>
                <a:gd name="T37" fmla="*/ 15 h 25"/>
                <a:gd name="T38" fmla="*/ 11 w 26"/>
                <a:gd name="T39" fmla="*/ 24 h 25"/>
                <a:gd name="T40" fmla="*/ 10 w 26"/>
                <a:gd name="T41" fmla="*/ 22 h 25"/>
                <a:gd name="T42" fmla="*/ 4 w 26"/>
                <a:gd name="T43" fmla="*/ 18 h 25"/>
                <a:gd name="T44" fmla="*/ 10 w 26"/>
                <a:gd name="T45" fmla="*/ 18 h 25"/>
                <a:gd name="T46" fmla="*/ 4 w 26"/>
                <a:gd name="T47" fmla="*/ 18 h 25"/>
                <a:gd name="T48" fmla="*/ 23 w 26"/>
                <a:gd name="T49" fmla="*/ 14 h 25"/>
                <a:gd name="T50" fmla="*/ 25 w 26"/>
                <a:gd name="T51" fmla="*/ 14 h 25"/>
                <a:gd name="T52" fmla="*/ 25 w 26"/>
                <a:gd name="T53" fmla="*/ 15 h 25"/>
                <a:gd name="T54" fmla="*/ 24 w 26"/>
                <a:gd name="T55" fmla="*/ 21 h 25"/>
                <a:gd name="T56" fmla="*/ 24 w 26"/>
                <a:gd name="T57" fmla="*/ 24 h 25"/>
                <a:gd name="T58" fmla="*/ 23 w 26"/>
                <a:gd name="T59" fmla="*/ 24 h 25"/>
                <a:gd name="T60" fmla="*/ 17 w 26"/>
                <a:gd name="T61" fmla="*/ 24 h 25"/>
                <a:gd name="T62" fmla="*/ 15 w 26"/>
                <a:gd name="T63" fmla="*/ 24 h 25"/>
                <a:gd name="T64" fmla="*/ 15 w 26"/>
                <a:gd name="T65" fmla="*/ 15 h 25"/>
                <a:gd name="T66" fmla="*/ 17 w 26"/>
                <a:gd name="T67" fmla="*/ 14 h 25"/>
                <a:gd name="T68" fmla="*/ 23 w 26"/>
                <a:gd name="T69" fmla="*/ 15 h 25"/>
                <a:gd name="T70" fmla="*/ 23 w 26"/>
                <a:gd name="T71" fmla="*/ 22 h 25"/>
                <a:gd name="T72" fmla="*/ 19 w 26"/>
                <a:gd name="T73" fmla="*/ 3 h 25"/>
                <a:gd name="T74" fmla="*/ 15 w 26"/>
                <a:gd name="T75" fmla="*/ 13 h 25"/>
                <a:gd name="T76" fmla="*/ 13 w 26"/>
                <a:gd name="T77" fmla="*/ 13 h 25"/>
                <a:gd name="T78" fmla="*/ 14 w 26"/>
                <a:gd name="T79" fmla="*/ 13 h 25"/>
                <a:gd name="T80" fmla="*/ 17 w 26"/>
                <a:gd name="T81" fmla="*/ 3 h 25"/>
                <a:gd name="T82" fmla="*/ 14 w 26"/>
                <a:gd name="T83" fmla="*/ 3 h 25"/>
                <a:gd name="T84" fmla="*/ 14 w 26"/>
                <a:gd name="T85" fmla="*/ 2 h 25"/>
                <a:gd name="T86" fmla="*/ 24 w 26"/>
                <a:gd name="T87" fmla="*/ 1 h 25"/>
                <a:gd name="T88" fmla="*/ 26 w 26"/>
                <a:gd name="T89" fmla="*/ 2 h 25"/>
                <a:gd name="T90" fmla="*/ 25 w 26"/>
                <a:gd name="T91" fmla="*/ 3 h 25"/>
                <a:gd name="T92" fmla="*/ 25 w 26"/>
                <a:gd name="T93" fmla="*/ 9 h 25"/>
                <a:gd name="T94" fmla="*/ 21 w 26"/>
                <a:gd name="T95" fmla="*/ 12 h 25"/>
                <a:gd name="T96" fmla="*/ 20 w 26"/>
                <a:gd name="T97" fmla="*/ 11 h 25"/>
                <a:gd name="T98" fmla="*/ 19 w 26"/>
                <a:gd name="T99" fmla="*/ 10 h 25"/>
                <a:gd name="T100" fmla="*/ 21 w 26"/>
                <a:gd name="T101" fmla="*/ 10 h 25"/>
                <a:gd name="T102" fmla="*/ 23 w 26"/>
                <a:gd name="T103" fmla="*/ 6 h 25"/>
                <a:gd name="T104" fmla="*/ 23 w 26"/>
                <a:gd name="T105" fmla="*/ 3 h 25"/>
                <a:gd name="T106" fmla="*/ 3 w 26"/>
                <a:gd name="T107" fmla="*/ 6 h 25"/>
                <a:gd name="T108" fmla="*/ 6 w 26"/>
                <a:gd name="T109" fmla="*/ 8 h 25"/>
                <a:gd name="T110" fmla="*/ 4 w 26"/>
                <a:gd name="T111" fmla="*/ 9 h 25"/>
                <a:gd name="T112" fmla="*/ 4 w 26"/>
                <a:gd name="T113" fmla="*/ 7 h 25"/>
                <a:gd name="T114" fmla="*/ 5 w 26"/>
                <a:gd name="T115" fmla="*/ 0 h 25"/>
                <a:gd name="T116" fmla="*/ 7 w 26"/>
                <a:gd name="T117" fmla="*/ 0 h 25"/>
                <a:gd name="T118" fmla="*/ 7 w 26"/>
                <a:gd name="T119" fmla="*/ 4 h 25"/>
                <a:gd name="T120" fmla="*/ 6 w 26"/>
                <a:gd name="T121" fmla="*/ 2 h 25"/>
                <a:gd name="T122" fmla="*/ 5 w 26"/>
                <a:gd name="T1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5">
                  <a:moveTo>
                    <a:pt x="9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9" y="10"/>
                  </a:cubicBezTo>
                  <a:close/>
                  <a:moveTo>
                    <a:pt x="10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22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18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22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5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3" y="22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23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18" y="7"/>
                    <a:pt x="18" y="9"/>
                  </a:cubicBezTo>
                  <a:cubicBezTo>
                    <a:pt x="17" y="10"/>
                    <a:pt x="16" y="11"/>
                    <a:pt x="1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1"/>
                    <a:pt x="16" y="9"/>
                    <a:pt x="17" y="8"/>
                  </a:cubicBezTo>
                  <a:cubicBezTo>
                    <a:pt x="17" y="6"/>
                    <a:pt x="17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8"/>
                    <a:pt x="25" y="9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1"/>
                    <a:pt x="23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385"/>
            <p:cNvSpPr>
              <a:spLocks noEditPoints="1"/>
            </p:cNvSpPr>
            <p:nvPr/>
          </p:nvSpPr>
          <p:spPr bwMode="auto">
            <a:xfrm>
              <a:off x="4430" y="3524"/>
              <a:ext cx="36" cy="36"/>
            </a:xfrm>
            <a:custGeom>
              <a:avLst/>
              <a:gdLst>
                <a:gd name="T0" fmla="*/ 15 w 25"/>
                <a:gd name="T1" fmla="*/ 6 h 25"/>
                <a:gd name="T2" fmla="*/ 15 w 25"/>
                <a:gd name="T3" fmla="*/ 3 h 25"/>
                <a:gd name="T4" fmla="*/ 16 w 25"/>
                <a:gd name="T5" fmla="*/ 0 h 25"/>
                <a:gd name="T6" fmla="*/ 19 w 25"/>
                <a:gd name="T7" fmla="*/ 1 h 25"/>
                <a:gd name="T8" fmla="*/ 19 w 25"/>
                <a:gd name="T9" fmla="*/ 1 h 25"/>
                <a:gd name="T10" fmla="*/ 18 w 25"/>
                <a:gd name="T11" fmla="*/ 2 h 25"/>
                <a:gd name="T12" fmla="*/ 15 w 25"/>
                <a:gd name="T13" fmla="*/ 7 h 25"/>
                <a:gd name="T14" fmla="*/ 21 w 25"/>
                <a:gd name="T15" fmla="*/ 6 h 25"/>
                <a:gd name="T16" fmla="*/ 22 w 25"/>
                <a:gd name="T17" fmla="*/ 6 h 25"/>
                <a:gd name="T18" fmla="*/ 24 w 25"/>
                <a:gd name="T19" fmla="*/ 7 h 25"/>
                <a:gd name="T20" fmla="*/ 23 w 25"/>
                <a:gd name="T21" fmla="*/ 8 h 25"/>
                <a:gd name="T22" fmla="*/ 14 w 25"/>
                <a:gd name="T23" fmla="*/ 8 h 25"/>
                <a:gd name="T24" fmla="*/ 13 w 25"/>
                <a:gd name="T25" fmla="*/ 11 h 25"/>
                <a:gd name="T26" fmla="*/ 13 w 25"/>
                <a:gd name="T27" fmla="*/ 14 h 25"/>
                <a:gd name="T28" fmla="*/ 22 w 25"/>
                <a:gd name="T29" fmla="*/ 13 h 25"/>
                <a:gd name="T30" fmla="*/ 23 w 25"/>
                <a:gd name="T31" fmla="*/ 12 h 25"/>
                <a:gd name="T32" fmla="*/ 25 w 25"/>
                <a:gd name="T33" fmla="*/ 14 h 25"/>
                <a:gd name="T34" fmla="*/ 22 w 25"/>
                <a:gd name="T35" fmla="*/ 14 h 25"/>
                <a:gd name="T36" fmla="*/ 18 w 25"/>
                <a:gd name="T37" fmla="*/ 20 h 25"/>
                <a:gd name="T38" fmla="*/ 25 w 25"/>
                <a:gd name="T39" fmla="*/ 22 h 25"/>
                <a:gd name="T40" fmla="*/ 25 w 25"/>
                <a:gd name="T41" fmla="*/ 23 h 25"/>
                <a:gd name="T42" fmla="*/ 23 w 25"/>
                <a:gd name="T43" fmla="*/ 24 h 25"/>
                <a:gd name="T44" fmla="*/ 19 w 25"/>
                <a:gd name="T45" fmla="*/ 23 h 25"/>
                <a:gd name="T46" fmla="*/ 14 w 25"/>
                <a:gd name="T47" fmla="*/ 16 h 25"/>
                <a:gd name="T48" fmla="*/ 13 w 25"/>
                <a:gd name="T49" fmla="*/ 14 h 25"/>
                <a:gd name="T50" fmla="*/ 13 w 25"/>
                <a:gd name="T51" fmla="*/ 15 h 25"/>
                <a:gd name="T52" fmla="*/ 10 w 25"/>
                <a:gd name="T53" fmla="*/ 20 h 25"/>
                <a:gd name="T54" fmla="*/ 3 w 25"/>
                <a:gd name="T55" fmla="*/ 25 h 25"/>
                <a:gd name="T56" fmla="*/ 2 w 25"/>
                <a:gd name="T57" fmla="*/ 25 h 25"/>
                <a:gd name="T58" fmla="*/ 1 w 25"/>
                <a:gd name="T59" fmla="*/ 25 h 25"/>
                <a:gd name="T60" fmla="*/ 1 w 25"/>
                <a:gd name="T61" fmla="*/ 24 h 25"/>
                <a:gd name="T62" fmla="*/ 3 w 25"/>
                <a:gd name="T63" fmla="*/ 24 h 25"/>
                <a:gd name="T64" fmla="*/ 9 w 25"/>
                <a:gd name="T65" fmla="*/ 19 h 25"/>
                <a:gd name="T66" fmla="*/ 11 w 25"/>
                <a:gd name="T67" fmla="*/ 14 h 25"/>
                <a:gd name="T68" fmla="*/ 0 w 25"/>
                <a:gd name="T69" fmla="*/ 14 h 25"/>
                <a:gd name="T70" fmla="*/ 0 w 25"/>
                <a:gd name="T71" fmla="*/ 14 h 25"/>
                <a:gd name="T72" fmla="*/ 11 w 25"/>
                <a:gd name="T73" fmla="*/ 14 h 25"/>
                <a:gd name="T74" fmla="*/ 11 w 25"/>
                <a:gd name="T75" fmla="*/ 9 h 25"/>
                <a:gd name="T76" fmla="*/ 2 w 25"/>
                <a:gd name="T77" fmla="*/ 8 h 25"/>
                <a:gd name="T78" fmla="*/ 2 w 25"/>
                <a:gd name="T79" fmla="*/ 7 h 25"/>
                <a:gd name="T80" fmla="*/ 6 w 25"/>
                <a:gd name="T81" fmla="*/ 0 h 25"/>
                <a:gd name="T82" fmla="*/ 6 w 25"/>
                <a:gd name="T83" fmla="*/ 0 h 25"/>
                <a:gd name="T84" fmla="*/ 8 w 25"/>
                <a:gd name="T85" fmla="*/ 1 h 25"/>
                <a:gd name="T86" fmla="*/ 11 w 25"/>
                <a:gd name="T87" fmla="*/ 4 h 25"/>
                <a:gd name="T88" fmla="*/ 10 w 25"/>
                <a:gd name="T89" fmla="*/ 6 h 25"/>
                <a:gd name="T90" fmla="*/ 8 w 25"/>
                <a:gd name="T91" fmla="*/ 6 h 25"/>
                <a:gd name="T92" fmla="*/ 8 w 25"/>
                <a:gd name="T93" fmla="*/ 4 h 25"/>
                <a:gd name="T94" fmla="*/ 6 w 25"/>
                <a:gd name="T9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25">
                  <a:moveTo>
                    <a:pt x="14" y="7"/>
                  </a:moveTo>
                  <a:cubicBezTo>
                    <a:pt x="14" y="7"/>
                    <a:pt x="14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6"/>
                    <a:pt x="15" y="7"/>
                    <a:pt x="1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7"/>
                    <a:pt x="16" y="18"/>
                    <a:pt x="18" y="20"/>
                  </a:cubicBezTo>
                  <a:cubicBezTo>
                    <a:pt x="20" y="21"/>
                    <a:pt x="22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19" y="23"/>
                  </a:cubicBezTo>
                  <a:cubicBezTo>
                    <a:pt x="18" y="22"/>
                    <a:pt x="17" y="21"/>
                    <a:pt x="16" y="20"/>
                  </a:cubicBezTo>
                  <a:cubicBezTo>
                    <a:pt x="15" y="18"/>
                    <a:pt x="14" y="17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2"/>
                    <a:pt x="8" y="23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3"/>
                    <a:pt x="6" y="22"/>
                    <a:pt x="7" y="22"/>
                  </a:cubicBezTo>
                  <a:cubicBezTo>
                    <a:pt x="8" y="21"/>
                    <a:pt x="8" y="20"/>
                    <a:pt x="9" y="19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2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386"/>
            <p:cNvSpPr>
              <a:spLocks noEditPoints="1"/>
            </p:cNvSpPr>
            <p:nvPr/>
          </p:nvSpPr>
          <p:spPr bwMode="auto">
            <a:xfrm>
              <a:off x="4661" y="3638"/>
              <a:ext cx="35" cy="35"/>
            </a:xfrm>
            <a:custGeom>
              <a:avLst/>
              <a:gdLst>
                <a:gd name="T0" fmla="*/ 16 w 25"/>
                <a:gd name="T1" fmla="*/ 2 h 25"/>
                <a:gd name="T2" fmla="*/ 17 w 25"/>
                <a:gd name="T3" fmla="*/ 1 h 25"/>
                <a:gd name="T4" fmla="*/ 19 w 25"/>
                <a:gd name="T5" fmla="*/ 1 h 25"/>
                <a:gd name="T6" fmla="*/ 18 w 25"/>
                <a:gd name="T7" fmla="*/ 2 h 25"/>
                <a:gd name="T8" fmla="*/ 23 w 25"/>
                <a:gd name="T9" fmla="*/ 23 h 25"/>
                <a:gd name="T10" fmla="*/ 23 w 25"/>
                <a:gd name="T11" fmla="*/ 6 h 25"/>
                <a:gd name="T12" fmla="*/ 25 w 25"/>
                <a:gd name="T13" fmla="*/ 6 h 25"/>
                <a:gd name="T14" fmla="*/ 25 w 25"/>
                <a:gd name="T15" fmla="*/ 7 h 25"/>
                <a:gd name="T16" fmla="*/ 25 w 25"/>
                <a:gd name="T17" fmla="*/ 23 h 25"/>
                <a:gd name="T18" fmla="*/ 25 w 25"/>
                <a:gd name="T19" fmla="*/ 25 h 25"/>
                <a:gd name="T20" fmla="*/ 23 w 25"/>
                <a:gd name="T21" fmla="*/ 25 h 25"/>
                <a:gd name="T22" fmla="*/ 12 w 25"/>
                <a:gd name="T23" fmla="*/ 24 h 25"/>
                <a:gd name="T24" fmla="*/ 10 w 25"/>
                <a:gd name="T25" fmla="*/ 24 h 25"/>
                <a:gd name="T26" fmla="*/ 10 w 25"/>
                <a:gd name="T27" fmla="*/ 22 h 25"/>
                <a:gd name="T28" fmla="*/ 10 w 25"/>
                <a:gd name="T29" fmla="*/ 5 h 25"/>
                <a:gd name="T30" fmla="*/ 11 w 25"/>
                <a:gd name="T31" fmla="*/ 5 h 25"/>
                <a:gd name="T32" fmla="*/ 13 w 25"/>
                <a:gd name="T33" fmla="*/ 6 h 25"/>
                <a:gd name="T34" fmla="*/ 12 w 25"/>
                <a:gd name="T35" fmla="*/ 6 h 25"/>
                <a:gd name="T36" fmla="*/ 16 w 25"/>
                <a:gd name="T37" fmla="*/ 23 h 25"/>
                <a:gd name="T38" fmla="*/ 1 w 25"/>
                <a:gd name="T39" fmla="*/ 8 h 25"/>
                <a:gd name="T40" fmla="*/ 4 w 25"/>
                <a:gd name="T41" fmla="*/ 10 h 25"/>
                <a:gd name="T42" fmla="*/ 3 w 25"/>
                <a:gd name="T43" fmla="*/ 11 h 25"/>
                <a:gd name="T44" fmla="*/ 2 w 25"/>
                <a:gd name="T45" fmla="*/ 10 h 25"/>
                <a:gd name="T46" fmla="*/ 1 w 25"/>
                <a:gd name="T47" fmla="*/ 9 h 25"/>
                <a:gd name="T48" fmla="*/ 0 w 25"/>
                <a:gd name="T49" fmla="*/ 8 h 25"/>
                <a:gd name="T50" fmla="*/ 9 w 25"/>
                <a:gd name="T51" fmla="*/ 5 h 25"/>
                <a:gd name="T52" fmla="*/ 9 w 25"/>
                <a:gd name="T53" fmla="*/ 4 h 25"/>
                <a:gd name="T54" fmla="*/ 9 w 25"/>
                <a:gd name="T55" fmla="*/ 6 h 25"/>
                <a:gd name="T56" fmla="*/ 6 w 25"/>
                <a:gd name="T57" fmla="*/ 13 h 25"/>
                <a:gd name="T58" fmla="*/ 5 w 25"/>
                <a:gd name="T59" fmla="*/ 16 h 25"/>
                <a:gd name="T60" fmla="*/ 5 w 25"/>
                <a:gd name="T61" fmla="*/ 22 h 25"/>
                <a:gd name="T62" fmla="*/ 5 w 25"/>
                <a:gd name="T63" fmla="*/ 23 h 25"/>
                <a:gd name="T64" fmla="*/ 4 w 25"/>
                <a:gd name="T65" fmla="*/ 25 h 25"/>
                <a:gd name="T66" fmla="*/ 2 w 25"/>
                <a:gd name="T67" fmla="*/ 24 h 25"/>
                <a:gd name="T68" fmla="*/ 2 w 25"/>
                <a:gd name="T69" fmla="*/ 21 h 25"/>
                <a:gd name="T70" fmla="*/ 1 w 25"/>
                <a:gd name="T71" fmla="*/ 18 h 25"/>
                <a:gd name="T72" fmla="*/ 0 w 25"/>
                <a:gd name="T73" fmla="*/ 18 h 25"/>
                <a:gd name="T74" fmla="*/ 1 w 25"/>
                <a:gd name="T75" fmla="*/ 17 h 25"/>
                <a:gd name="T76" fmla="*/ 2 w 25"/>
                <a:gd name="T77" fmla="*/ 17 h 25"/>
                <a:gd name="T78" fmla="*/ 3 w 25"/>
                <a:gd name="T79" fmla="*/ 16 h 25"/>
                <a:gd name="T80" fmla="*/ 3 w 25"/>
                <a:gd name="T81" fmla="*/ 1 h 25"/>
                <a:gd name="T82" fmla="*/ 6 w 25"/>
                <a:gd name="T83" fmla="*/ 2 h 25"/>
                <a:gd name="T84" fmla="*/ 7 w 25"/>
                <a:gd name="T85" fmla="*/ 4 h 25"/>
                <a:gd name="T86" fmla="*/ 5 w 25"/>
                <a:gd name="T87" fmla="*/ 5 h 25"/>
                <a:gd name="T88" fmla="*/ 4 w 25"/>
                <a:gd name="T89" fmla="*/ 3 h 25"/>
                <a:gd name="T90" fmla="*/ 3 w 25"/>
                <a:gd name="T9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16" y="23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0"/>
                    <a:pt x="17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5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  <a:moveTo>
                    <a:pt x="0" y="8"/>
                  </a:moveTo>
                  <a:cubicBezTo>
                    <a:pt x="0" y="8"/>
                    <a:pt x="1" y="8"/>
                    <a:pt x="1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8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7"/>
                    <a:pt x="8" y="9"/>
                  </a:cubicBezTo>
                  <a:cubicBezTo>
                    <a:pt x="7" y="10"/>
                    <a:pt x="7" y="12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9"/>
                    <a:pt x="2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4"/>
                    <a:pt x="6" y="11"/>
                    <a:pt x="8" y="5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387"/>
            <p:cNvSpPr>
              <a:spLocks noEditPoints="1"/>
            </p:cNvSpPr>
            <p:nvPr/>
          </p:nvSpPr>
          <p:spPr bwMode="auto">
            <a:xfrm>
              <a:off x="4701" y="3638"/>
              <a:ext cx="37" cy="35"/>
            </a:xfrm>
            <a:custGeom>
              <a:avLst/>
              <a:gdLst>
                <a:gd name="T0" fmla="*/ 13 w 26"/>
                <a:gd name="T1" fmla="*/ 13 h 25"/>
                <a:gd name="T2" fmla="*/ 14 w 26"/>
                <a:gd name="T3" fmla="*/ 7 h 25"/>
                <a:gd name="T4" fmla="*/ 14 w 26"/>
                <a:gd name="T5" fmla="*/ 3 h 25"/>
                <a:gd name="T6" fmla="*/ 13 w 26"/>
                <a:gd name="T7" fmla="*/ 1 h 25"/>
                <a:gd name="T8" fmla="*/ 14 w 26"/>
                <a:gd name="T9" fmla="*/ 0 h 25"/>
                <a:gd name="T10" fmla="*/ 16 w 26"/>
                <a:gd name="T11" fmla="*/ 1 h 25"/>
                <a:gd name="T12" fmla="*/ 16 w 26"/>
                <a:gd name="T13" fmla="*/ 2 h 25"/>
                <a:gd name="T14" fmla="*/ 16 w 26"/>
                <a:gd name="T15" fmla="*/ 4 h 25"/>
                <a:gd name="T16" fmla="*/ 15 w 26"/>
                <a:gd name="T17" fmla="*/ 10 h 25"/>
                <a:gd name="T18" fmla="*/ 15 w 26"/>
                <a:gd name="T19" fmla="*/ 14 h 25"/>
                <a:gd name="T20" fmla="*/ 22 w 26"/>
                <a:gd name="T21" fmla="*/ 13 h 25"/>
                <a:gd name="T22" fmla="*/ 24 w 26"/>
                <a:gd name="T23" fmla="*/ 12 h 25"/>
                <a:gd name="T24" fmla="*/ 26 w 26"/>
                <a:gd name="T25" fmla="*/ 14 h 25"/>
                <a:gd name="T26" fmla="*/ 15 w 26"/>
                <a:gd name="T27" fmla="*/ 15 h 25"/>
                <a:gd name="T28" fmla="*/ 21 w 26"/>
                <a:gd name="T29" fmla="*/ 20 h 25"/>
                <a:gd name="T30" fmla="*/ 23 w 26"/>
                <a:gd name="T31" fmla="*/ 25 h 25"/>
                <a:gd name="T32" fmla="*/ 22 w 26"/>
                <a:gd name="T33" fmla="*/ 25 h 25"/>
                <a:gd name="T34" fmla="*/ 21 w 26"/>
                <a:gd name="T35" fmla="*/ 23 h 25"/>
                <a:gd name="T36" fmla="*/ 14 w 26"/>
                <a:gd name="T37" fmla="*/ 17 h 25"/>
                <a:gd name="T38" fmla="*/ 7 w 26"/>
                <a:gd name="T39" fmla="*/ 23 h 25"/>
                <a:gd name="T40" fmla="*/ 2 w 26"/>
                <a:gd name="T41" fmla="*/ 25 h 25"/>
                <a:gd name="T42" fmla="*/ 1 w 26"/>
                <a:gd name="T43" fmla="*/ 25 h 25"/>
                <a:gd name="T44" fmla="*/ 3 w 26"/>
                <a:gd name="T45" fmla="*/ 24 h 25"/>
                <a:gd name="T46" fmla="*/ 13 w 26"/>
                <a:gd name="T47" fmla="*/ 15 h 25"/>
                <a:gd name="T48" fmla="*/ 0 w 26"/>
                <a:gd name="T49" fmla="*/ 14 h 25"/>
                <a:gd name="T50" fmla="*/ 13 w 26"/>
                <a:gd name="T51" fmla="*/ 14 h 25"/>
                <a:gd name="T52" fmla="*/ 3 w 26"/>
                <a:gd name="T53" fmla="*/ 8 h 25"/>
                <a:gd name="T54" fmla="*/ 7 w 26"/>
                <a:gd name="T55" fmla="*/ 9 h 25"/>
                <a:gd name="T56" fmla="*/ 8 w 26"/>
                <a:gd name="T57" fmla="*/ 12 h 25"/>
                <a:gd name="T58" fmla="*/ 6 w 26"/>
                <a:gd name="T59" fmla="*/ 12 h 25"/>
                <a:gd name="T60" fmla="*/ 5 w 26"/>
                <a:gd name="T61" fmla="*/ 11 h 25"/>
                <a:gd name="T62" fmla="*/ 4 w 26"/>
                <a:gd name="T63" fmla="*/ 8 h 25"/>
                <a:gd name="T64" fmla="*/ 5 w 26"/>
                <a:gd name="T65" fmla="*/ 2 h 25"/>
                <a:gd name="T66" fmla="*/ 6 w 26"/>
                <a:gd name="T67" fmla="*/ 2 h 25"/>
                <a:gd name="T68" fmla="*/ 10 w 26"/>
                <a:gd name="T69" fmla="*/ 4 h 25"/>
                <a:gd name="T70" fmla="*/ 10 w 26"/>
                <a:gd name="T71" fmla="*/ 5 h 25"/>
                <a:gd name="T72" fmla="*/ 8 w 26"/>
                <a:gd name="T73" fmla="*/ 6 h 25"/>
                <a:gd name="T74" fmla="*/ 7 w 26"/>
                <a:gd name="T75" fmla="*/ 4 h 25"/>
                <a:gd name="T76" fmla="*/ 6 w 26"/>
                <a:gd name="T7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25">
                  <a:moveTo>
                    <a:pt x="13" y="14"/>
                  </a:move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3" y="8"/>
                    <a:pt x="14" y="7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8"/>
                    <a:pt x="15" y="9"/>
                    <a:pt x="15" y="10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5"/>
                    <a:pt x="2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7" y="18"/>
                    <a:pt x="20" y="19"/>
                    <a:pt x="21" y="20"/>
                  </a:cubicBezTo>
                  <a:cubicBezTo>
                    <a:pt x="23" y="21"/>
                    <a:pt x="24" y="23"/>
                    <a:pt x="24" y="23"/>
                  </a:cubicBezTo>
                  <a:cubicBezTo>
                    <a:pt x="24" y="24"/>
                    <a:pt x="24" y="24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4"/>
                    <a:pt x="21" y="23"/>
                  </a:cubicBezTo>
                  <a:cubicBezTo>
                    <a:pt x="20" y="23"/>
                    <a:pt x="20" y="22"/>
                    <a:pt x="19" y="21"/>
                  </a:cubicBezTo>
                  <a:cubicBezTo>
                    <a:pt x="17" y="19"/>
                    <a:pt x="16" y="18"/>
                    <a:pt x="14" y="17"/>
                  </a:cubicBezTo>
                  <a:cubicBezTo>
                    <a:pt x="13" y="19"/>
                    <a:pt x="12" y="20"/>
                    <a:pt x="11" y="21"/>
                  </a:cubicBezTo>
                  <a:cubicBezTo>
                    <a:pt x="10" y="22"/>
                    <a:pt x="9" y="22"/>
                    <a:pt x="7" y="23"/>
                  </a:cubicBezTo>
                  <a:cubicBezTo>
                    <a:pt x="6" y="24"/>
                    <a:pt x="4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6" y="23"/>
                    <a:pt x="9" y="21"/>
                    <a:pt x="10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8"/>
                    <a:pt x="7" y="8"/>
                    <a:pt x="7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388"/>
            <p:cNvSpPr>
              <a:spLocks noEditPoints="1"/>
            </p:cNvSpPr>
            <p:nvPr/>
          </p:nvSpPr>
          <p:spPr bwMode="auto">
            <a:xfrm>
              <a:off x="3973" y="4200"/>
              <a:ext cx="37" cy="29"/>
            </a:xfrm>
            <a:custGeom>
              <a:avLst/>
              <a:gdLst>
                <a:gd name="T0" fmla="*/ 21 w 26"/>
                <a:gd name="T1" fmla="*/ 20 h 21"/>
                <a:gd name="T2" fmla="*/ 22 w 26"/>
                <a:gd name="T3" fmla="*/ 19 h 21"/>
                <a:gd name="T4" fmla="*/ 23 w 26"/>
                <a:gd name="T5" fmla="*/ 19 h 21"/>
                <a:gd name="T6" fmla="*/ 24 w 26"/>
                <a:gd name="T7" fmla="*/ 19 h 21"/>
                <a:gd name="T8" fmla="*/ 25 w 26"/>
                <a:gd name="T9" fmla="*/ 21 h 21"/>
                <a:gd name="T10" fmla="*/ 26 w 26"/>
                <a:gd name="T11" fmla="*/ 21 h 21"/>
                <a:gd name="T12" fmla="*/ 26 w 26"/>
                <a:gd name="T13" fmla="*/ 21 h 21"/>
                <a:gd name="T14" fmla="*/ 25 w 26"/>
                <a:gd name="T15" fmla="*/ 21 h 21"/>
                <a:gd name="T16" fmla="*/ 0 w 26"/>
                <a:gd name="T17" fmla="*/ 21 h 21"/>
                <a:gd name="T18" fmla="*/ 0 w 26"/>
                <a:gd name="T19" fmla="*/ 21 h 21"/>
                <a:gd name="T20" fmla="*/ 0 w 26"/>
                <a:gd name="T21" fmla="*/ 20 h 21"/>
                <a:gd name="T22" fmla="*/ 21 w 26"/>
                <a:gd name="T23" fmla="*/ 20 h 21"/>
                <a:gd name="T24" fmla="*/ 19 w 26"/>
                <a:gd name="T25" fmla="*/ 1 h 21"/>
                <a:gd name="T26" fmla="*/ 20 w 26"/>
                <a:gd name="T27" fmla="*/ 0 h 21"/>
                <a:gd name="T28" fmla="*/ 21 w 26"/>
                <a:gd name="T29" fmla="*/ 0 h 21"/>
                <a:gd name="T30" fmla="*/ 22 w 26"/>
                <a:gd name="T31" fmla="*/ 0 h 21"/>
                <a:gd name="T32" fmla="*/ 23 w 26"/>
                <a:gd name="T33" fmla="*/ 2 h 21"/>
                <a:gd name="T34" fmla="*/ 24 w 26"/>
                <a:gd name="T35" fmla="*/ 2 h 21"/>
                <a:gd name="T36" fmla="*/ 23 w 26"/>
                <a:gd name="T37" fmla="*/ 2 h 21"/>
                <a:gd name="T38" fmla="*/ 22 w 26"/>
                <a:gd name="T39" fmla="*/ 2 h 21"/>
                <a:gd name="T40" fmla="*/ 2 w 26"/>
                <a:gd name="T41" fmla="*/ 2 h 21"/>
                <a:gd name="T42" fmla="*/ 1 w 26"/>
                <a:gd name="T43" fmla="*/ 2 h 21"/>
                <a:gd name="T44" fmla="*/ 2 w 26"/>
                <a:gd name="T45" fmla="*/ 1 h 21"/>
                <a:gd name="T46" fmla="*/ 19 w 26"/>
                <a:gd name="T47" fmla="*/ 1 h 21"/>
                <a:gd name="T48" fmla="*/ 17 w 26"/>
                <a:gd name="T49" fmla="*/ 10 h 21"/>
                <a:gd name="T50" fmla="*/ 18 w 26"/>
                <a:gd name="T51" fmla="*/ 9 h 21"/>
                <a:gd name="T52" fmla="*/ 19 w 26"/>
                <a:gd name="T53" fmla="*/ 9 h 21"/>
                <a:gd name="T54" fmla="*/ 19 w 26"/>
                <a:gd name="T55" fmla="*/ 9 h 21"/>
                <a:gd name="T56" fmla="*/ 21 w 26"/>
                <a:gd name="T57" fmla="*/ 11 h 21"/>
                <a:gd name="T58" fmla="*/ 21 w 26"/>
                <a:gd name="T59" fmla="*/ 11 h 21"/>
                <a:gd name="T60" fmla="*/ 21 w 26"/>
                <a:gd name="T61" fmla="*/ 11 h 21"/>
                <a:gd name="T62" fmla="*/ 19 w 26"/>
                <a:gd name="T63" fmla="*/ 11 h 21"/>
                <a:gd name="T64" fmla="*/ 19 w 26"/>
                <a:gd name="T65" fmla="*/ 11 h 21"/>
                <a:gd name="T66" fmla="*/ 4 w 26"/>
                <a:gd name="T67" fmla="*/ 11 h 21"/>
                <a:gd name="T68" fmla="*/ 4 w 26"/>
                <a:gd name="T69" fmla="*/ 11 h 21"/>
                <a:gd name="T70" fmla="*/ 4 w 26"/>
                <a:gd name="T71" fmla="*/ 10 h 21"/>
                <a:gd name="T72" fmla="*/ 17 w 26"/>
                <a:gd name="T7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1">
                  <a:moveTo>
                    <a:pt x="21" y="20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9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7" y="10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389"/>
            <p:cNvSpPr>
              <a:spLocks noEditPoints="1"/>
            </p:cNvSpPr>
            <p:nvPr/>
          </p:nvSpPr>
          <p:spPr bwMode="auto">
            <a:xfrm>
              <a:off x="4013" y="4198"/>
              <a:ext cx="35" cy="31"/>
            </a:xfrm>
            <a:custGeom>
              <a:avLst/>
              <a:gdLst>
                <a:gd name="T0" fmla="*/ 9 w 25"/>
                <a:gd name="T1" fmla="*/ 22 h 22"/>
                <a:gd name="T2" fmla="*/ 9 w 25"/>
                <a:gd name="T3" fmla="*/ 2 h 22"/>
                <a:gd name="T4" fmla="*/ 1 w 25"/>
                <a:gd name="T5" fmla="*/ 2 h 22"/>
                <a:gd name="T6" fmla="*/ 1 w 25"/>
                <a:gd name="T7" fmla="*/ 2 h 22"/>
                <a:gd name="T8" fmla="*/ 1 w 25"/>
                <a:gd name="T9" fmla="*/ 1 h 22"/>
                <a:gd name="T10" fmla="*/ 20 w 25"/>
                <a:gd name="T11" fmla="*/ 1 h 22"/>
                <a:gd name="T12" fmla="*/ 21 w 25"/>
                <a:gd name="T13" fmla="*/ 0 h 22"/>
                <a:gd name="T14" fmla="*/ 22 w 25"/>
                <a:gd name="T15" fmla="*/ 0 h 22"/>
                <a:gd name="T16" fmla="*/ 23 w 25"/>
                <a:gd name="T17" fmla="*/ 0 h 22"/>
                <a:gd name="T18" fmla="*/ 24 w 25"/>
                <a:gd name="T19" fmla="*/ 2 h 22"/>
                <a:gd name="T20" fmla="*/ 25 w 25"/>
                <a:gd name="T21" fmla="*/ 2 h 22"/>
                <a:gd name="T22" fmla="*/ 24 w 25"/>
                <a:gd name="T23" fmla="*/ 2 h 22"/>
                <a:gd name="T24" fmla="*/ 17 w 25"/>
                <a:gd name="T25" fmla="*/ 2 h 22"/>
                <a:gd name="T26" fmla="*/ 16 w 25"/>
                <a:gd name="T27" fmla="*/ 3 h 22"/>
                <a:gd name="T28" fmla="*/ 16 w 25"/>
                <a:gd name="T29" fmla="*/ 17 h 22"/>
                <a:gd name="T30" fmla="*/ 20 w 25"/>
                <a:gd name="T31" fmla="*/ 11 h 22"/>
                <a:gd name="T32" fmla="*/ 21 w 25"/>
                <a:gd name="T33" fmla="*/ 9 h 22"/>
                <a:gd name="T34" fmla="*/ 21 w 25"/>
                <a:gd name="T35" fmla="*/ 7 h 22"/>
                <a:gd name="T36" fmla="*/ 21 w 25"/>
                <a:gd name="T37" fmla="*/ 7 h 22"/>
                <a:gd name="T38" fmla="*/ 22 w 25"/>
                <a:gd name="T39" fmla="*/ 7 h 22"/>
                <a:gd name="T40" fmla="*/ 23 w 25"/>
                <a:gd name="T41" fmla="*/ 8 h 22"/>
                <a:gd name="T42" fmla="*/ 24 w 25"/>
                <a:gd name="T43" fmla="*/ 9 h 22"/>
                <a:gd name="T44" fmla="*/ 24 w 25"/>
                <a:gd name="T45" fmla="*/ 9 h 22"/>
                <a:gd name="T46" fmla="*/ 23 w 25"/>
                <a:gd name="T47" fmla="*/ 9 h 22"/>
                <a:gd name="T48" fmla="*/ 19 w 25"/>
                <a:gd name="T49" fmla="*/ 15 h 22"/>
                <a:gd name="T50" fmla="*/ 16 w 25"/>
                <a:gd name="T51" fmla="*/ 18 h 22"/>
                <a:gd name="T52" fmla="*/ 16 w 25"/>
                <a:gd name="T53" fmla="*/ 22 h 22"/>
                <a:gd name="T54" fmla="*/ 21 w 25"/>
                <a:gd name="T55" fmla="*/ 22 h 22"/>
                <a:gd name="T56" fmla="*/ 22 w 25"/>
                <a:gd name="T57" fmla="*/ 21 h 22"/>
                <a:gd name="T58" fmla="*/ 23 w 25"/>
                <a:gd name="T59" fmla="*/ 20 h 22"/>
                <a:gd name="T60" fmla="*/ 24 w 25"/>
                <a:gd name="T61" fmla="*/ 20 h 22"/>
                <a:gd name="T62" fmla="*/ 25 w 25"/>
                <a:gd name="T63" fmla="*/ 21 h 22"/>
                <a:gd name="T64" fmla="*/ 25 w 25"/>
                <a:gd name="T65" fmla="*/ 22 h 22"/>
                <a:gd name="T66" fmla="*/ 25 w 25"/>
                <a:gd name="T67" fmla="*/ 22 h 22"/>
                <a:gd name="T68" fmla="*/ 25 w 25"/>
                <a:gd name="T69" fmla="*/ 22 h 22"/>
                <a:gd name="T70" fmla="*/ 0 w 25"/>
                <a:gd name="T71" fmla="*/ 22 h 22"/>
                <a:gd name="T72" fmla="*/ 0 w 25"/>
                <a:gd name="T73" fmla="*/ 22 h 22"/>
                <a:gd name="T74" fmla="*/ 0 w 25"/>
                <a:gd name="T75" fmla="*/ 22 h 22"/>
                <a:gd name="T76" fmla="*/ 9 w 25"/>
                <a:gd name="T77" fmla="*/ 22 h 22"/>
                <a:gd name="T78" fmla="*/ 15 w 25"/>
                <a:gd name="T79" fmla="*/ 22 h 22"/>
                <a:gd name="T80" fmla="*/ 15 w 25"/>
                <a:gd name="T81" fmla="*/ 2 h 22"/>
                <a:gd name="T82" fmla="*/ 12 w 25"/>
                <a:gd name="T83" fmla="*/ 2 h 22"/>
                <a:gd name="T84" fmla="*/ 11 w 25"/>
                <a:gd name="T85" fmla="*/ 3 h 22"/>
                <a:gd name="T86" fmla="*/ 11 w 25"/>
                <a:gd name="T87" fmla="*/ 22 h 22"/>
                <a:gd name="T88" fmla="*/ 15 w 25"/>
                <a:gd name="T89" fmla="*/ 22 h 22"/>
                <a:gd name="T90" fmla="*/ 2 w 25"/>
                <a:gd name="T91" fmla="*/ 8 h 22"/>
                <a:gd name="T92" fmla="*/ 3 w 25"/>
                <a:gd name="T93" fmla="*/ 8 h 22"/>
                <a:gd name="T94" fmla="*/ 3 w 25"/>
                <a:gd name="T95" fmla="*/ 8 h 22"/>
                <a:gd name="T96" fmla="*/ 5 w 25"/>
                <a:gd name="T97" fmla="*/ 11 h 22"/>
                <a:gd name="T98" fmla="*/ 6 w 25"/>
                <a:gd name="T99" fmla="*/ 13 h 22"/>
                <a:gd name="T100" fmla="*/ 6 w 25"/>
                <a:gd name="T101" fmla="*/ 15 h 22"/>
                <a:gd name="T102" fmla="*/ 6 w 25"/>
                <a:gd name="T103" fmla="*/ 16 h 22"/>
                <a:gd name="T104" fmla="*/ 5 w 25"/>
                <a:gd name="T105" fmla="*/ 17 h 22"/>
                <a:gd name="T106" fmla="*/ 4 w 25"/>
                <a:gd name="T107" fmla="*/ 17 h 22"/>
                <a:gd name="T108" fmla="*/ 4 w 25"/>
                <a:gd name="T109" fmla="*/ 16 h 22"/>
                <a:gd name="T110" fmla="*/ 4 w 25"/>
                <a:gd name="T111" fmla="*/ 14 h 22"/>
                <a:gd name="T112" fmla="*/ 4 w 25"/>
                <a:gd name="T113" fmla="*/ 13 h 22"/>
                <a:gd name="T114" fmla="*/ 4 w 25"/>
                <a:gd name="T115" fmla="*/ 12 h 22"/>
                <a:gd name="T116" fmla="*/ 4 w 25"/>
                <a:gd name="T117" fmla="*/ 11 h 22"/>
                <a:gd name="T118" fmla="*/ 3 w 25"/>
                <a:gd name="T119" fmla="*/ 10 h 22"/>
                <a:gd name="T120" fmla="*/ 3 w 25"/>
                <a:gd name="T121" fmla="*/ 8 h 22"/>
                <a:gd name="T122" fmla="*/ 2 w 25"/>
                <a:gd name="T12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2">
                  <a:moveTo>
                    <a:pt x="9" y="2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5"/>
                    <a:pt x="19" y="13"/>
                    <a:pt x="20" y="11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12"/>
                    <a:pt x="20" y="13"/>
                    <a:pt x="19" y="15"/>
                  </a:cubicBezTo>
                  <a:cubicBezTo>
                    <a:pt x="19" y="16"/>
                    <a:pt x="18" y="17"/>
                    <a:pt x="16" y="18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5" y="2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9"/>
                    <a:pt x="5" y="10"/>
                    <a:pt x="5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390"/>
            <p:cNvSpPr>
              <a:spLocks noEditPoints="1"/>
            </p:cNvSpPr>
            <p:nvPr/>
          </p:nvSpPr>
          <p:spPr bwMode="auto">
            <a:xfrm>
              <a:off x="4074" y="3874"/>
              <a:ext cx="35" cy="37"/>
            </a:xfrm>
            <a:custGeom>
              <a:avLst/>
              <a:gdLst>
                <a:gd name="T0" fmla="*/ 19 w 25"/>
                <a:gd name="T1" fmla="*/ 6 h 26"/>
                <a:gd name="T2" fmla="*/ 23 w 25"/>
                <a:gd name="T3" fmla="*/ 15 h 26"/>
                <a:gd name="T4" fmla="*/ 25 w 25"/>
                <a:gd name="T5" fmla="*/ 15 h 26"/>
                <a:gd name="T6" fmla="*/ 11 w 25"/>
                <a:gd name="T7" fmla="*/ 16 h 26"/>
                <a:gd name="T8" fmla="*/ 22 w 25"/>
                <a:gd name="T9" fmla="*/ 24 h 26"/>
                <a:gd name="T10" fmla="*/ 23 w 25"/>
                <a:gd name="T11" fmla="*/ 23 h 26"/>
                <a:gd name="T12" fmla="*/ 25 w 25"/>
                <a:gd name="T13" fmla="*/ 25 h 26"/>
                <a:gd name="T14" fmla="*/ 9 w 25"/>
                <a:gd name="T15" fmla="*/ 26 h 26"/>
                <a:gd name="T16" fmla="*/ 8 w 25"/>
                <a:gd name="T17" fmla="*/ 23 h 26"/>
                <a:gd name="T18" fmla="*/ 5 w 25"/>
                <a:gd name="T19" fmla="*/ 16 h 26"/>
                <a:gd name="T20" fmla="*/ 11 w 25"/>
                <a:gd name="T21" fmla="*/ 16 h 26"/>
                <a:gd name="T22" fmla="*/ 7 w 25"/>
                <a:gd name="T23" fmla="*/ 5 h 26"/>
                <a:gd name="T24" fmla="*/ 11 w 25"/>
                <a:gd name="T25" fmla="*/ 2 h 26"/>
                <a:gd name="T26" fmla="*/ 11 w 25"/>
                <a:gd name="T27" fmla="*/ 0 h 26"/>
                <a:gd name="T28" fmla="*/ 13 w 25"/>
                <a:gd name="T29" fmla="*/ 1 h 26"/>
                <a:gd name="T30" fmla="*/ 17 w 25"/>
                <a:gd name="T31" fmla="*/ 5 h 26"/>
                <a:gd name="T32" fmla="*/ 17 w 25"/>
                <a:gd name="T33" fmla="*/ 1 h 26"/>
                <a:gd name="T34" fmla="*/ 20 w 25"/>
                <a:gd name="T35" fmla="*/ 1 h 26"/>
                <a:gd name="T36" fmla="*/ 19 w 25"/>
                <a:gd name="T37" fmla="*/ 2 h 26"/>
                <a:gd name="T38" fmla="*/ 22 w 25"/>
                <a:gd name="T39" fmla="*/ 4 h 26"/>
                <a:gd name="T40" fmla="*/ 24 w 25"/>
                <a:gd name="T41" fmla="*/ 5 h 26"/>
                <a:gd name="T42" fmla="*/ 22 w 25"/>
                <a:gd name="T43" fmla="*/ 6 h 26"/>
                <a:gd name="T44" fmla="*/ 12 w 25"/>
                <a:gd name="T45" fmla="*/ 9 h 26"/>
                <a:gd name="T46" fmla="*/ 12 w 25"/>
                <a:gd name="T47" fmla="*/ 16 h 26"/>
                <a:gd name="T48" fmla="*/ 12 w 25"/>
                <a:gd name="T49" fmla="*/ 13 h 26"/>
                <a:gd name="T50" fmla="*/ 17 w 25"/>
                <a:gd name="T51" fmla="*/ 12 h 26"/>
                <a:gd name="T52" fmla="*/ 12 w 25"/>
                <a:gd name="T53" fmla="*/ 12 h 26"/>
                <a:gd name="T54" fmla="*/ 2 w 25"/>
                <a:gd name="T55" fmla="*/ 17 h 26"/>
                <a:gd name="T56" fmla="*/ 4 w 25"/>
                <a:gd name="T57" fmla="*/ 10 h 26"/>
                <a:gd name="T58" fmla="*/ 7 w 25"/>
                <a:gd name="T59" fmla="*/ 5 h 26"/>
                <a:gd name="T60" fmla="*/ 6 w 25"/>
                <a:gd name="T61" fmla="*/ 6 h 26"/>
                <a:gd name="T62" fmla="*/ 4 w 25"/>
                <a:gd name="T63" fmla="*/ 16 h 26"/>
                <a:gd name="T64" fmla="*/ 4 w 25"/>
                <a:gd name="T65" fmla="*/ 20 h 26"/>
                <a:gd name="T66" fmla="*/ 4 w 25"/>
                <a:gd name="T67" fmla="*/ 25 h 26"/>
                <a:gd name="T68" fmla="*/ 2 w 25"/>
                <a:gd name="T69" fmla="*/ 23 h 26"/>
                <a:gd name="T70" fmla="*/ 0 w 25"/>
                <a:gd name="T71" fmla="*/ 18 h 26"/>
                <a:gd name="T72" fmla="*/ 0 w 25"/>
                <a:gd name="T73" fmla="*/ 17 h 26"/>
                <a:gd name="T74" fmla="*/ 1 w 25"/>
                <a:gd name="T75" fmla="*/ 9 h 26"/>
                <a:gd name="T76" fmla="*/ 3 w 25"/>
                <a:gd name="T77" fmla="*/ 12 h 26"/>
                <a:gd name="T78" fmla="*/ 1 w 25"/>
                <a:gd name="T79" fmla="*/ 11 h 26"/>
                <a:gd name="T80" fmla="*/ 0 w 25"/>
                <a:gd name="T81" fmla="*/ 9 h 26"/>
                <a:gd name="T82" fmla="*/ 13 w 25"/>
                <a:gd name="T83" fmla="*/ 21 h 26"/>
                <a:gd name="T84" fmla="*/ 10 w 25"/>
                <a:gd name="T85" fmla="*/ 24 h 26"/>
                <a:gd name="T86" fmla="*/ 10 w 25"/>
                <a:gd name="T87" fmla="*/ 23 h 26"/>
                <a:gd name="T88" fmla="*/ 12 w 25"/>
                <a:gd name="T89" fmla="*/ 20 h 26"/>
                <a:gd name="T90" fmla="*/ 14 w 25"/>
                <a:gd name="T91" fmla="*/ 17 h 26"/>
                <a:gd name="T92" fmla="*/ 15 w 25"/>
                <a:gd name="T93" fmla="*/ 18 h 26"/>
                <a:gd name="T94" fmla="*/ 21 w 25"/>
                <a:gd name="T95" fmla="*/ 19 h 26"/>
                <a:gd name="T96" fmla="*/ 21 w 25"/>
                <a:gd name="T97" fmla="*/ 23 h 26"/>
                <a:gd name="T98" fmla="*/ 20 w 25"/>
                <a:gd name="T99" fmla="*/ 22 h 26"/>
                <a:gd name="T100" fmla="*/ 18 w 25"/>
                <a:gd name="T101" fmla="*/ 18 h 26"/>
                <a:gd name="T102" fmla="*/ 18 w 25"/>
                <a:gd name="T103" fmla="*/ 18 h 26"/>
                <a:gd name="T104" fmla="*/ 1 w 25"/>
                <a:gd name="T105" fmla="*/ 1 h 26"/>
                <a:gd name="T106" fmla="*/ 5 w 25"/>
                <a:gd name="T107" fmla="*/ 3 h 26"/>
                <a:gd name="T108" fmla="*/ 3 w 25"/>
                <a:gd name="T109" fmla="*/ 4 h 26"/>
                <a:gd name="T110" fmla="*/ 2 w 25"/>
                <a:gd name="T1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26"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3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17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2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2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3"/>
                    <a:pt x="4" y="10"/>
                  </a:cubicBezTo>
                  <a:cubicBezTo>
                    <a:pt x="5" y="8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5" y="12"/>
                    <a:pt x="5" y="13"/>
                    <a:pt x="4" y="14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2" y="26"/>
                    <a:pt x="2" y="25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9"/>
                    <a:pt x="1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5" y="19"/>
                  </a:moveTo>
                  <a:cubicBezTo>
                    <a:pt x="14" y="20"/>
                    <a:pt x="13" y="21"/>
                    <a:pt x="13" y="21"/>
                  </a:cubicBezTo>
                  <a:cubicBezTo>
                    <a:pt x="12" y="22"/>
                    <a:pt x="12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8" y="18"/>
                  </a:moveTo>
                  <a:cubicBezTo>
                    <a:pt x="19" y="18"/>
                    <a:pt x="20" y="19"/>
                    <a:pt x="21" y="19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2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9" y="19"/>
                    <a:pt x="19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391"/>
            <p:cNvSpPr>
              <a:spLocks noEditPoints="1"/>
            </p:cNvSpPr>
            <p:nvPr/>
          </p:nvSpPr>
          <p:spPr bwMode="auto">
            <a:xfrm>
              <a:off x="4113" y="3875"/>
              <a:ext cx="36" cy="36"/>
            </a:xfrm>
            <a:custGeom>
              <a:avLst/>
              <a:gdLst>
                <a:gd name="T0" fmla="*/ 14 w 25"/>
                <a:gd name="T1" fmla="*/ 4 h 25"/>
                <a:gd name="T2" fmla="*/ 8 w 25"/>
                <a:gd name="T3" fmla="*/ 4 h 25"/>
                <a:gd name="T4" fmla="*/ 20 w 25"/>
                <a:gd name="T5" fmla="*/ 4 h 25"/>
                <a:gd name="T6" fmla="*/ 22 w 25"/>
                <a:gd name="T7" fmla="*/ 2 h 25"/>
                <a:gd name="T8" fmla="*/ 22 w 25"/>
                <a:gd name="T9" fmla="*/ 2 h 25"/>
                <a:gd name="T10" fmla="*/ 24 w 25"/>
                <a:gd name="T11" fmla="*/ 4 h 25"/>
                <a:gd name="T12" fmla="*/ 23 w 25"/>
                <a:gd name="T13" fmla="*/ 4 h 25"/>
                <a:gd name="T14" fmla="*/ 16 w 25"/>
                <a:gd name="T15" fmla="*/ 5 h 25"/>
                <a:gd name="T16" fmla="*/ 21 w 25"/>
                <a:gd name="T17" fmla="*/ 22 h 25"/>
                <a:gd name="T18" fmla="*/ 23 w 25"/>
                <a:gd name="T19" fmla="*/ 20 h 25"/>
                <a:gd name="T20" fmla="*/ 25 w 25"/>
                <a:gd name="T21" fmla="*/ 21 h 25"/>
                <a:gd name="T22" fmla="*/ 25 w 25"/>
                <a:gd name="T23" fmla="*/ 22 h 25"/>
                <a:gd name="T24" fmla="*/ 21 w 25"/>
                <a:gd name="T25" fmla="*/ 22 h 25"/>
                <a:gd name="T26" fmla="*/ 5 w 25"/>
                <a:gd name="T27" fmla="*/ 22 h 25"/>
                <a:gd name="T28" fmla="*/ 14 w 25"/>
                <a:gd name="T29" fmla="*/ 22 h 25"/>
                <a:gd name="T30" fmla="*/ 8 w 25"/>
                <a:gd name="T31" fmla="*/ 5 h 25"/>
                <a:gd name="T32" fmla="*/ 8 w 25"/>
                <a:gd name="T33" fmla="*/ 5 h 25"/>
                <a:gd name="T34" fmla="*/ 8 w 25"/>
                <a:gd name="T35" fmla="*/ 5 h 25"/>
                <a:gd name="T36" fmla="*/ 6 w 25"/>
                <a:gd name="T37" fmla="*/ 11 h 25"/>
                <a:gd name="T38" fmla="*/ 4 w 25"/>
                <a:gd name="T39" fmla="*/ 16 h 25"/>
                <a:gd name="T40" fmla="*/ 3 w 25"/>
                <a:gd name="T41" fmla="*/ 19 h 25"/>
                <a:gd name="T42" fmla="*/ 4 w 25"/>
                <a:gd name="T43" fmla="*/ 22 h 25"/>
                <a:gd name="T44" fmla="*/ 4 w 25"/>
                <a:gd name="T45" fmla="*/ 23 h 25"/>
                <a:gd name="T46" fmla="*/ 2 w 25"/>
                <a:gd name="T47" fmla="*/ 24 h 25"/>
                <a:gd name="T48" fmla="*/ 1 w 25"/>
                <a:gd name="T49" fmla="*/ 23 h 25"/>
                <a:gd name="T50" fmla="*/ 1 w 25"/>
                <a:gd name="T51" fmla="*/ 20 h 25"/>
                <a:gd name="T52" fmla="*/ 0 w 25"/>
                <a:gd name="T53" fmla="*/ 16 h 25"/>
                <a:gd name="T54" fmla="*/ 0 w 25"/>
                <a:gd name="T55" fmla="*/ 16 h 25"/>
                <a:gd name="T56" fmla="*/ 1 w 25"/>
                <a:gd name="T57" fmla="*/ 16 h 25"/>
                <a:gd name="T58" fmla="*/ 3 w 25"/>
                <a:gd name="T59" fmla="*/ 14 h 25"/>
                <a:gd name="T60" fmla="*/ 5 w 25"/>
                <a:gd name="T61" fmla="*/ 10 h 25"/>
                <a:gd name="T62" fmla="*/ 0 w 25"/>
                <a:gd name="T63" fmla="*/ 8 h 25"/>
                <a:gd name="T64" fmla="*/ 0 w 25"/>
                <a:gd name="T65" fmla="*/ 8 h 25"/>
                <a:gd name="T66" fmla="*/ 3 w 25"/>
                <a:gd name="T67" fmla="*/ 9 h 25"/>
                <a:gd name="T68" fmla="*/ 2 w 25"/>
                <a:gd name="T69" fmla="*/ 11 h 25"/>
                <a:gd name="T70" fmla="*/ 1 w 25"/>
                <a:gd name="T71" fmla="*/ 10 h 25"/>
                <a:gd name="T72" fmla="*/ 1 w 25"/>
                <a:gd name="T73" fmla="*/ 9 h 25"/>
                <a:gd name="T74" fmla="*/ 0 w 25"/>
                <a:gd name="T75" fmla="*/ 8 h 25"/>
                <a:gd name="T76" fmla="*/ 0 w 25"/>
                <a:gd name="T77" fmla="*/ 8 h 25"/>
                <a:gd name="T78" fmla="*/ 5 w 25"/>
                <a:gd name="T79" fmla="*/ 1 h 25"/>
                <a:gd name="T80" fmla="*/ 7 w 25"/>
                <a:gd name="T81" fmla="*/ 4 h 25"/>
                <a:gd name="T82" fmla="*/ 5 w 25"/>
                <a:gd name="T83" fmla="*/ 4 h 25"/>
                <a:gd name="T84" fmla="*/ 4 w 25"/>
                <a:gd name="T85" fmla="*/ 3 h 25"/>
                <a:gd name="T86" fmla="*/ 4 w 25"/>
                <a:gd name="T87" fmla="*/ 1 h 25"/>
                <a:gd name="T88" fmla="*/ 3 w 25"/>
                <a:gd name="T89" fmla="*/ 1 h 25"/>
                <a:gd name="T90" fmla="*/ 3 w 25"/>
                <a:gd name="T9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14" y="22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7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9"/>
                    <a:pt x="6" y="11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7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5"/>
                    <a:pt x="2" y="24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" y="0"/>
                  </a:moveTo>
                  <a:cubicBezTo>
                    <a:pt x="4" y="0"/>
                    <a:pt x="4" y="0"/>
                    <a:pt x="5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392"/>
            <p:cNvSpPr>
              <a:spLocks noEditPoints="1"/>
            </p:cNvSpPr>
            <p:nvPr/>
          </p:nvSpPr>
          <p:spPr bwMode="auto">
            <a:xfrm>
              <a:off x="3935" y="3851"/>
              <a:ext cx="38" cy="36"/>
            </a:xfrm>
            <a:custGeom>
              <a:avLst/>
              <a:gdLst>
                <a:gd name="T0" fmla="*/ 1 w 27"/>
                <a:gd name="T1" fmla="*/ 9 h 25"/>
                <a:gd name="T2" fmla="*/ 1 w 27"/>
                <a:gd name="T3" fmla="*/ 8 h 25"/>
                <a:gd name="T4" fmla="*/ 8 w 27"/>
                <a:gd name="T5" fmla="*/ 3 h 25"/>
                <a:gd name="T6" fmla="*/ 9 w 27"/>
                <a:gd name="T7" fmla="*/ 0 h 25"/>
                <a:gd name="T8" fmla="*/ 11 w 27"/>
                <a:gd name="T9" fmla="*/ 1 h 25"/>
                <a:gd name="T10" fmla="*/ 11 w 27"/>
                <a:gd name="T11" fmla="*/ 2 h 25"/>
                <a:gd name="T12" fmla="*/ 10 w 27"/>
                <a:gd name="T13" fmla="*/ 22 h 25"/>
                <a:gd name="T14" fmla="*/ 9 w 27"/>
                <a:gd name="T15" fmla="*/ 25 h 25"/>
                <a:gd name="T16" fmla="*/ 8 w 27"/>
                <a:gd name="T17" fmla="*/ 25 h 25"/>
                <a:gd name="T18" fmla="*/ 8 w 27"/>
                <a:gd name="T19" fmla="*/ 17 h 25"/>
                <a:gd name="T20" fmla="*/ 3 w 27"/>
                <a:gd name="T21" fmla="*/ 20 h 25"/>
                <a:gd name="T22" fmla="*/ 1 w 27"/>
                <a:gd name="T23" fmla="*/ 21 h 25"/>
                <a:gd name="T24" fmla="*/ 0 w 27"/>
                <a:gd name="T25" fmla="*/ 19 h 25"/>
                <a:gd name="T26" fmla="*/ 3 w 27"/>
                <a:gd name="T27" fmla="*/ 18 h 25"/>
                <a:gd name="T28" fmla="*/ 8 w 27"/>
                <a:gd name="T29" fmla="*/ 9 h 25"/>
                <a:gd name="T30" fmla="*/ 22 w 27"/>
                <a:gd name="T31" fmla="*/ 7 h 25"/>
                <a:gd name="T32" fmla="*/ 23 w 27"/>
                <a:gd name="T33" fmla="*/ 6 h 25"/>
                <a:gd name="T34" fmla="*/ 25 w 27"/>
                <a:gd name="T35" fmla="*/ 8 h 25"/>
                <a:gd name="T36" fmla="*/ 25 w 27"/>
                <a:gd name="T37" fmla="*/ 9 h 25"/>
                <a:gd name="T38" fmla="*/ 17 w 27"/>
                <a:gd name="T39" fmla="*/ 12 h 25"/>
                <a:gd name="T40" fmla="*/ 17 w 27"/>
                <a:gd name="T41" fmla="*/ 22 h 25"/>
                <a:gd name="T42" fmla="*/ 23 w 27"/>
                <a:gd name="T43" fmla="*/ 22 h 25"/>
                <a:gd name="T44" fmla="*/ 25 w 27"/>
                <a:gd name="T45" fmla="*/ 18 h 25"/>
                <a:gd name="T46" fmla="*/ 26 w 27"/>
                <a:gd name="T47" fmla="*/ 18 h 25"/>
                <a:gd name="T48" fmla="*/ 25 w 27"/>
                <a:gd name="T49" fmla="*/ 20 h 25"/>
                <a:gd name="T50" fmla="*/ 26 w 27"/>
                <a:gd name="T51" fmla="*/ 21 h 25"/>
                <a:gd name="T52" fmla="*/ 26 w 27"/>
                <a:gd name="T53" fmla="*/ 23 h 25"/>
                <a:gd name="T54" fmla="*/ 15 w 27"/>
                <a:gd name="T55" fmla="*/ 24 h 25"/>
                <a:gd name="T56" fmla="*/ 15 w 27"/>
                <a:gd name="T57" fmla="*/ 22 h 25"/>
                <a:gd name="T58" fmla="*/ 15 w 27"/>
                <a:gd name="T59" fmla="*/ 0 h 25"/>
                <a:gd name="T60" fmla="*/ 17 w 27"/>
                <a:gd name="T61" fmla="*/ 1 h 25"/>
                <a:gd name="T62" fmla="*/ 18 w 27"/>
                <a:gd name="T63" fmla="*/ 1 h 25"/>
                <a:gd name="T64" fmla="*/ 17 w 27"/>
                <a:gd name="T6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5">
                  <a:moveTo>
                    <a:pt x="8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6" y="18"/>
                    <a:pt x="5" y="19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5" y="17"/>
                    <a:pt x="8" y="16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17" y="11"/>
                  </a:moveTo>
                  <a:cubicBezTo>
                    <a:pt x="19" y="10"/>
                    <a:pt x="21" y="8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2" y="10"/>
                    <a:pt x="19" y="11"/>
                    <a:pt x="17" y="1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8" y="23"/>
                    <a:pt x="20" y="23"/>
                  </a:cubicBezTo>
                  <a:cubicBezTo>
                    <a:pt x="22" y="23"/>
                    <a:pt x="23" y="22"/>
                    <a:pt x="23" y="22"/>
                  </a:cubicBezTo>
                  <a:cubicBezTo>
                    <a:pt x="24" y="21"/>
                    <a:pt x="24" y="20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3"/>
                    <a:pt x="26" y="23"/>
                  </a:cubicBezTo>
                  <a:cubicBezTo>
                    <a:pt x="26" y="24"/>
                    <a:pt x="23" y="25"/>
                    <a:pt x="19" y="25"/>
                  </a:cubicBezTo>
                  <a:cubicBezTo>
                    <a:pt x="17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1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393"/>
            <p:cNvSpPr>
              <a:spLocks noEditPoints="1"/>
            </p:cNvSpPr>
            <p:nvPr/>
          </p:nvSpPr>
          <p:spPr bwMode="auto">
            <a:xfrm>
              <a:off x="3975" y="3851"/>
              <a:ext cx="38" cy="37"/>
            </a:xfrm>
            <a:custGeom>
              <a:avLst/>
              <a:gdLst>
                <a:gd name="T0" fmla="*/ 24 w 27"/>
                <a:gd name="T1" fmla="*/ 2 h 26"/>
                <a:gd name="T2" fmla="*/ 12 w 27"/>
                <a:gd name="T3" fmla="*/ 4 h 26"/>
                <a:gd name="T4" fmla="*/ 8 w 27"/>
                <a:gd name="T5" fmla="*/ 10 h 26"/>
                <a:gd name="T6" fmla="*/ 8 w 27"/>
                <a:gd name="T7" fmla="*/ 10 h 26"/>
                <a:gd name="T8" fmla="*/ 11 w 27"/>
                <a:gd name="T9" fmla="*/ 2 h 26"/>
                <a:gd name="T10" fmla="*/ 14 w 27"/>
                <a:gd name="T11" fmla="*/ 1 h 26"/>
                <a:gd name="T12" fmla="*/ 21 w 27"/>
                <a:gd name="T13" fmla="*/ 4 h 26"/>
                <a:gd name="T14" fmla="*/ 17 w 27"/>
                <a:gd name="T15" fmla="*/ 20 h 26"/>
                <a:gd name="T16" fmla="*/ 15 w 27"/>
                <a:gd name="T17" fmla="*/ 19 h 26"/>
                <a:gd name="T18" fmla="*/ 15 w 27"/>
                <a:gd name="T19" fmla="*/ 17 h 26"/>
                <a:gd name="T20" fmla="*/ 14 w 27"/>
                <a:gd name="T21" fmla="*/ 16 h 26"/>
                <a:gd name="T22" fmla="*/ 17 w 27"/>
                <a:gd name="T23" fmla="*/ 13 h 26"/>
                <a:gd name="T24" fmla="*/ 15 w 27"/>
                <a:gd name="T25" fmla="*/ 12 h 26"/>
                <a:gd name="T26" fmla="*/ 14 w 27"/>
                <a:gd name="T27" fmla="*/ 10 h 26"/>
                <a:gd name="T28" fmla="*/ 21 w 27"/>
                <a:gd name="T29" fmla="*/ 22 h 26"/>
                <a:gd name="T30" fmla="*/ 17 w 27"/>
                <a:gd name="T31" fmla="*/ 26 h 26"/>
                <a:gd name="T32" fmla="*/ 14 w 27"/>
                <a:gd name="T33" fmla="*/ 24 h 26"/>
                <a:gd name="T34" fmla="*/ 19 w 27"/>
                <a:gd name="T35" fmla="*/ 23 h 26"/>
                <a:gd name="T36" fmla="*/ 10 w 27"/>
                <a:gd name="T37" fmla="*/ 22 h 26"/>
                <a:gd name="T38" fmla="*/ 10 w 27"/>
                <a:gd name="T39" fmla="*/ 15 h 26"/>
                <a:gd name="T40" fmla="*/ 6 w 27"/>
                <a:gd name="T41" fmla="*/ 14 h 26"/>
                <a:gd name="T42" fmla="*/ 12 w 27"/>
                <a:gd name="T43" fmla="*/ 7 h 26"/>
                <a:gd name="T44" fmla="*/ 21 w 27"/>
                <a:gd name="T45" fmla="*/ 7 h 26"/>
                <a:gd name="T46" fmla="*/ 23 w 27"/>
                <a:gd name="T47" fmla="*/ 9 h 26"/>
                <a:gd name="T48" fmla="*/ 22 w 27"/>
                <a:gd name="T49" fmla="*/ 14 h 26"/>
                <a:gd name="T50" fmla="*/ 25 w 27"/>
                <a:gd name="T51" fmla="*/ 13 h 26"/>
                <a:gd name="T52" fmla="*/ 22 w 27"/>
                <a:gd name="T53" fmla="*/ 15 h 26"/>
                <a:gd name="T54" fmla="*/ 22 w 27"/>
                <a:gd name="T55" fmla="*/ 21 h 26"/>
                <a:gd name="T56" fmla="*/ 26 w 27"/>
                <a:gd name="T57" fmla="*/ 21 h 26"/>
                <a:gd name="T58" fmla="*/ 20 w 27"/>
                <a:gd name="T59" fmla="*/ 9 h 26"/>
                <a:gd name="T60" fmla="*/ 20 w 27"/>
                <a:gd name="T61" fmla="*/ 14 h 26"/>
                <a:gd name="T62" fmla="*/ 11 w 27"/>
                <a:gd name="T63" fmla="*/ 21 h 26"/>
                <a:gd name="T64" fmla="*/ 20 w 27"/>
                <a:gd name="T65" fmla="*/ 16 h 26"/>
                <a:gd name="T66" fmla="*/ 0 w 27"/>
                <a:gd name="T67" fmla="*/ 9 h 26"/>
                <a:gd name="T68" fmla="*/ 4 w 27"/>
                <a:gd name="T69" fmla="*/ 10 h 26"/>
                <a:gd name="T70" fmla="*/ 2 w 27"/>
                <a:gd name="T71" fmla="*/ 11 h 26"/>
                <a:gd name="T72" fmla="*/ 0 w 27"/>
                <a:gd name="T73" fmla="*/ 9 h 26"/>
                <a:gd name="T74" fmla="*/ 6 w 27"/>
                <a:gd name="T75" fmla="*/ 2 h 26"/>
                <a:gd name="T76" fmla="*/ 5 w 27"/>
                <a:gd name="T77" fmla="*/ 4 h 26"/>
                <a:gd name="T78" fmla="*/ 3 w 27"/>
                <a:gd name="T79" fmla="*/ 1 h 26"/>
                <a:gd name="T80" fmla="*/ 5 w 27"/>
                <a:gd name="T81" fmla="*/ 17 h 26"/>
                <a:gd name="T82" fmla="*/ 5 w 27"/>
                <a:gd name="T83" fmla="*/ 23 h 26"/>
                <a:gd name="T84" fmla="*/ 3 w 27"/>
                <a:gd name="T85" fmla="*/ 25 h 26"/>
                <a:gd name="T86" fmla="*/ 3 w 27"/>
                <a:gd name="T87" fmla="*/ 19 h 26"/>
                <a:gd name="T88" fmla="*/ 1 w 27"/>
                <a:gd name="T89" fmla="*/ 16 h 26"/>
                <a:gd name="T90" fmla="*/ 4 w 27"/>
                <a:gd name="T91" fmla="*/ 14 h 26"/>
                <a:gd name="T92" fmla="*/ 8 w 27"/>
                <a:gd name="T93" fmla="*/ 5 h 26"/>
                <a:gd name="T94" fmla="*/ 5 w 27"/>
                <a:gd name="T9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" h="26">
                  <a:moveTo>
                    <a:pt x="21" y="4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9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10" y="6"/>
                    <a:pt x="10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6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5" y="10"/>
                  </a:moveTo>
                  <a:cubicBezTo>
                    <a:pt x="16" y="10"/>
                    <a:pt x="17" y="10"/>
                    <a:pt x="17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lose/>
                  <a:moveTo>
                    <a:pt x="25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8" y="24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4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8"/>
                    <a:pt x="22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0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1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3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4"/>
                    <a:pt x="6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5" y="14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3"/>
                    <a:pt x="2" y="23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2"/>
                    <a:pt x="6" y="10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6" y="10"/>
                    <a:pt x="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394"/>
            <p:cNvSpPr>
              <a:spLocks noEditPoints="1"/>
            </p:cNvSpPr>
            <p:nvPr/>
          </p:nvSpPr>
          <p:spPr bwMode="auto">
            <a:xfrm>
              <a:off x="5040" y="3686"/>
              <a:ext cx="36" cy="36"/>
            </a:xfrm>
            <a:custGeom>
              <a:avLst/>
              <a:gdLst>
                <a:gd name="T0" fmla="*/ 8 w 25"/>
                <a:gd name="T1" fmla="*/ 24 h 26"/>
                <a:gd name="T2" fmla="*/ 8 w 25"/>
                <a:gd name="T3" fmla="*/ 22 h 26"/>
                <a:gd name="T4" fmla="*/ 8 w 25"/>
                <a:gd name="T5" fmla="*/ 17 h 26"/>
                <a:gd name="T6" fmla="*/ 15 w 25"/>
                <a:gd name="T7" fmla="*/ 17 h 26"/>
                <a:gd name="T8" fmla="*/ 16 w 25"/>
                <a:gd name="T9" fmla="*/ 16 h 26"/>
                <a:gd name="T10" fmla="*/ 18 w 25"/>
                <a:gd name="T11" fmla="*/ 18 h 26"/>
                <a:gd name="T12" fmla="*/ 17 w 25"/>
                <a:gd name="T13" fmla="*/ 21 h 26"/>
                <a:gd name="T14" fmla="*/ 15 w 25"/>
                <a:gd name="T15" fmla="*/ 23 h 26"/>
                <a:gd name="T16" fmla="*/ 15 w 25"/>
                <a:gd name="T17" fmla="*/ 21 h 26"/>
                <a:gd name="T18" fmla="*/ 9 w 25"/>
                <a:gd name="T19" fmla="*/ 21 h 26"/>
                <a:gd name="T20" fmla="*/ 12 w 25"/>
                <a:gd name="T21" fmla="*/ 5 h 26"/>
                <a:gd name="T22" fmla="*/ 11 w 25"/>
                <a:gd name="T23" fmla="*/ 3 h 26"/>
                <a:gd name="T24" fmla="*/ 10 w 25"/>
                <a:gd name="T25" fmla="*/ 1 h 26"/>
                <a:gd name="T26" fmla="*/ 11 w 25"/>
                <a:gd name="T27" fmla="*/ 0 h 26"/>
                <a:gd name="T28" fmla="*/ 14 w 25"/>
                <a:gd name="T29" fmla="*/ 3 h 26"/>
                <a:gd name="T30" fmla="*/ 22 w 25"/>
                <a:gd name="T31" fmla="*/ 3 h 26"/>
                <a:gd name="T32" fmla="*/ 25 w 25"/>
                <a:gd name="T33" fmla="*/ 4 h 26"/>
                <a:gd name="T34" fmla="*/ 25 w 25"/>
                <a:gd name="T35" fmla="*/ 5 h 26"/>
                <a:gd name="T36" fmla="*/ 0 w 25"/>
                <a:gd name="T37" fmla="*/ 5 h 26"/>
                <a:gd name="T38" fmla="*/ 12 w 25"/>
                <a:gd name="T39" fmla="*/ 5 h 26"/>
                <a:gd name="T40" fmla="*/ 4 w 25"/>
                <a:gd name="T41" fmla="*/ 25 h 26"/>
                <a:gd name="T42" fmla="*/ 2 w 25"/>
                <a:gd name="T43" fmla="*/ 26 h 26"/>
                <a:gd name="T44" fmla="*/ 2 w 25"/>
                <a:gd name="T45" fmla="*/ 15 h 26"/>
                <a:gd name="T46" fmla="*/ 4 w 25"/>
                <a:gd name="T47" fmla="*/ 14 h 26"/>
                <a:gd name="T48" fmla="*/ 22 w 25"/>
                <a:gd name="T49" fmla="*/ 13 h 26"/>
                <a:gd name="T50" fmla="*/ 24 w 25"/>
                <a:gd name="T51" fmla="*/ 14 h 26"/>
                <a:gd name="T52" fmla="*/ 23 w 25"/>
                <a:gd name="T53" fmla="*/ 16 h 26"/>
                <a:gd name="T54" fmla="*/ 21 w 25"/>
                <a:gd name="T55" fmla="*/ 26 h 26"/>
                <a:gd name="T56" fmla="*/ 20 w 25"/>
                <a:gd name="T57" fmla="*/ 25 h 26"/>
                <a:gd name="T58" fmla="*/ 18 w 25"/>
                <a:gd name="T59" fmla="*/ 24 h 26"/>
                <a:gd name="T60" fmla="*/ 18 w 25"/>
                <a:gd name="T61" fmla="*/ 24 h 26"/>
                <a:gd name="T62" fmla="*/ 21 w 25"/>
                <a:gd name="T63" fmla="*/ 24 h 26"/>
                <a:gd name="T64" fmla="*/ 9 w 25"/>
                <a:gd name="T65" fmla="*/ 8 h 26"/>
                <a:gd name="T66" fmla="*/ 17 w 25"/>
                <a:gd name="T67" fmla="*/ 7 h 26"/>
                <a:gd name="T68" fmla="*/ 19 w 25"/>
                <a:gd name="T69" fmla="*/ 8 h 26"/>
                <a:gd name="T70" fmla="*/ 19 w 25"/>
                <a:gd name="T71" fmla="*/ 8 h 26"/>
                <a:gd name="T72" fmla="*/ 18 w 25"/>
                <a:gd name="T73" fmla="*/ 13 h 26"/>
                <a:gd name="T74" fmla="*/ 17 w 25"/>
                <a:gd name="T75" fmla="*/ 13 h 26"/>
                <a:gd name="T76" fmla="*/ 9 w 25"/>
                <a:gd name="T77" fmla="*/ 13 h 26"/>
                <a:gd name="T78" fmla="*/ 7 w 25"/>
                <a:gd name="T79" fmla="*/ 13 h 26"/>
                <a:gd name="T80" fmla="*/ 7 w 25"/>
                <a:gd name="T81" fmla="*/ 8 h 26"/>
                <a:gd name="T82" fmla="*/ 7 w 25"/>
                <a:gd name="T83" fmla="*/ 7 h 26"/>
                <a:gd name="T84" fmla="*/ 9 w 25"/>
                <a:gd name="T85" fmla="*/ 8 h 26"/>
                <a:gd name="T86" fmla="*/ 17 w 25"/>
                <a:gd name="T8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6">
                  <a:moveTo>
                    <a:pt x="9" y="22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5" y="21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1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9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7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395"/>
            <p:cNvSpPr>
              <a:spLocks noEditPoints="1"/>
            </p:cNvSpPr>
            <p:nvPr/>
          </p:nvSpPr>
          <p:spPr bwMode="auto">
            <a:xfrm>
              <a:off x="5080" y="3686"/>
              <a:ext cx="37" cy="36"/>
            </a:xfrm>
            <a:custGeom>
              <a:avLst/>
              <a:gdLst>
                <a:gd name="T0" fmla="*/ 23 w 26"/>
                <a:gd name="T1" fmla="*/ 6 h 26"/>
                <a:gd name="T2" fmla="*/ 25 w 26"/>
                <a:gd name="T3" fmla="*/ 7 h 26"/>
                <a:gd name="T4" fmla="*/ 25 w 26"/>
                <a:gd name="T5" fmla="*/ 7 h 26"/>
                <a:gd name="T6" fmla="*/ 19 w 26"/>
                <a:gd name="T7" fmla="*/ 12 h 26"/>
                <a:gd name="T8" fmla="*/ 22 w 26"/>
                <a:gd name="T9" fmla="*/ 11 h 26"/>
                <a:gd name="T10" fmla="*/ 25 w 26"/>
                <a:gd name="T11" fmla="*/ 13 h 26"/>
                <a:gd name="T12" fmla="*/ 19 w 26"/>
                <a:gd name="T13" fmla="*/ 17 h 26"/>
                <a:gd name="T14" fmla="*/ 23 w 26"/>
                <a:gd name="T15" fmla="*/ 16 h 26"/>
                <a:gd name="T16" fmla="*/ 25 w 26"/>
                <a:gd name="T17" fmla="*/ 18 h 26"/>
                <a:gd name="T18" fmla="*/ 19 w 26"/>
                <a:gd name="T19" fmla="*/ 18 h 26"/>
                <a:gd name="T20" fmla="*/ 23 w 26"/>
                <a:gd name="T21" fmla="*/ 22 h 26"/>
                <a:gd name="T22" fmla="*/ 26 w 26"/>
                <a:gd name="T23" fmla="*/ 23 h 26"/>
                <a:gd name="T24" fmla="*/ 14 w 26"/>
                <a:gd name="T25" fmla="*/ 24 h 26"/>
                <a:gd name="T26" fmla="*/ 13 w 26"/>
                <a:gd name="T27" fmla="*/ 26 h 26"/>
                <a:gd name="T28" fmla="*/ 12 w 26"/>
                <a:gd name="T29" fmla="*/ 26 h 26"/>
                <a:gd name="T30" fmla="*/ 12 w 26"/>
                <a:gd name="T31" fmla="*/ 10 h 26"/>
                <a:gd name="T32" fmla="*/ 9 w 26"/>
                <a:gd name="T33" fmla="*/ 14 h 26"/>
                <a:gd name="T34" fmla="*/ 9 w 26"/>
                <a:gd name="T35" fmla="*/ 13 h 26"/>
                <a:gd name="T36" fmla="*/ 12 w 26"/>
                <a:gd name="T37" fmla="*/ 6 h 26"/>
                <a:gd name="T38" fmla="*/ 14 w 26"/>
                <a:gd name="T39" fmla="*/ 1 h 26"/>
                <a:gd name="T40" fmla="*/ 16 w 26"/>
                <a:gd name="T41" fmla="*/ 1 h 26"/>
                <a:gd name="T42" fmla="*/ 16 w 26"/>
                <a:gd name="T43" fmla="*/ 2 h 26"/>
                <a:gd name="T44" fmla="*/ 14 w 26"/>
                <a:gd name="T45" fmla="*/ 7 h 26"/>
                <a:gd name="T46" fmla="*/ 17 w 26"/>
                <a:gd name="T47" fmla="*/ 7 h 26"/>
                <a:gd name="T48" fmla="*/ 14 w 26"/>
                <a:gd name="T49" fmla="*/ 17 h 26"/>
                <a:gd name="T50" fmla="*/ 14 w 26"/>
                <a:gd name="T51" fmla="*/ 13 h 26"/>
                <a:gd name="T52" fmla="*/ 17 w 26"/>
                <a:gd name="T53" fmla="*/ 23 h 26"/>
                <a:gd name="T54" fmla="*/ 14 w 26"/>
                <a:gd name="T55" fmla="*/ 23 h 26"/>
                <a:gd name="T56" fmla="*/ 9 w 26"/>
                <a:gd name="T57" fmla="*/ 5 h 26"/>
                <a:gd name="T58" fmla="*/ 11 w 26"/>
                <a:gd name="T59" fmla="*/ 6 h 26"/>
                <a:gd name="T60" fmla="*/ 6 w 26"/>
                <a:gd name="T61" fmla="*/ 7 h 26"/>
                <a:gd name="T62" fmla="*/ 0 w 26"/>
                <a:gd name="T63" fmla="*/ 18 h 26"/>
                <a:gd name="T64" fmla="*/ 0 w 26"/>
                <a:gd name="T65" fmla="*/ 17 h 26"/>
                <a:gd name="T66" fmla="*/ 3 w 26"/>
                <a:gd name="T67" fmla="*/ 10 h 26"/>
                <a:gd name="T68" fmla="*/ 0 w 26"/>
                <a:gd name="T69" fmla="*/ 7 h 26"/>
                <a:gd name="T70" fmla="*/ 0 w 26"/>
                <a:gd name="T71" fmla="*/ 6 h 26"/>
                <a:gd name="T72" fmla="*/ 5 w 26"/>
                <a:gd name="T73" fmla="*/ 2 h 26"/>
                <a:gd name="T74" fmla="*/ 6 w 26"/>
                <a:gd name="T75" fmla="*/ 1 h 26"/>
                <a:gd name="T76" fmla="*/ 8 w 26"/>
                <a:gd name="T77" fmla="*/ 2 h 26"/>
                <a:gd name="T78" fmla="*/ 6 w 26"/>
                <a:gd name="T79" fmla="*/ 4 h 26"/>
                <a:gd name="T80" fmla="*/ 17 w 26"/>
                <a:gd name="T81" fmla="*/ 2 h 26"/>
                <a:gd name="T82" fmla="*/ 18 w 26"/>
                <a:gd name="T83" fmla="*/ 2 h 26"/>
                <a:gd name="T84" fmla="*/ 20 w 26"/>
                <a:gd name="T85" fmla="*/ 4 h 26"/>
                <a:gd name="T86" fmla="*/ 18 w 26"/>
                <a:gd name="T87" fmla="*/ 5 h 26"/>
                <a:gd name="T88" fmla="*/ 18 w 26"/>
                <a:gd name="T89" fmla="*/ 4 h 26"/>
                <a:gd name="T90" fmla="*/ 17 w 26"/>
                <a:gd name="T91" fmla="*/ 2 h 26"/>
                <a:gd name="T92" fmla="*/ 3 w 26"/>
                <a:gd name="T93" fmla="*/ 21 h 26"/>
                <a:gd name="T94" fmla="*/ 7 w 26"/>
                <a:gd name="T95" fmla="*/ 18 h 26"/>
                <a:gd name="T96" fmla="*/ 8 w 26"/>
                <a:gd name="T97" fmla="*/ 18 h 26"/>
                <a:gd name="T98" fmla="*/ 11 w 26"/>
                <a:gd name="T99" fmla="*/ 21 h 26"/>
                <a:gd name="T100" fmla="*/ 9 w 26"/>
                <a:gd name="T101" fmla="*/ 22 h 26"/>
                <a:gd name="T102" fmla="*/ 3 w 26"/>
                <a:gd name="T103" fmla="*/ 22 h 26"/>
                <a:gd name="T104" fmla="*/ 1 w 26"/>
                <a:gd name="T105" fmla="*/ 23 h 26"/>
                <a:gd name="T106" fmla="*/ 0 w 26"/>
                <a:gd name="T107" fmla="*/ 21 h 26"/>
                <a:gd name="T108" fmla="*/ 6 w 26"/>
                <a:gd name="T109" fmla="*/ 13 h 26"/>
                <a:gd name="T110" fmla="*/ 7 w 26"/>
                <a:gd name="T111" fmla="*/ 10 h 26"/>
                <a:gd name="T112" fmla="*/ 9 w 26"/>
                <a:gd name="T11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6">
                  <a:moveTo>
                    <a:pt x="14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5" y="12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3" y="5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4"/>
                    <a:pt x="14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4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14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8" y="6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4" y="11"/>
                    <a:pt x="4" y="12"/>
                  </a:cubicBezTo>
                  <a:cubicBezTo>
                    <a:pt x="3" y="14"/>
                    <a:pt x="2" y="15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2" y="14"/>
                  </a:cubicBezTo>
                  <a:cubicBezTo>
                    <a:pt x="2" y="13"/>
                    <a:pt x="3" y="12"/>
                    <a:pt x="3" y="10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17" y="2"/>
                  </a:move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8" y="12"/>
                  </a:moveTo>
                  <a:cubicBezTo>
                    <a:pt x="6" y="16"/>
                    <a:pt x="5" y="18"/>
                    <a:pt x="5" y="1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7" y="20"/>
                    <a:pt x="8" y="20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4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" y="21"/>
                    <a:pt x="3" y="20"/>
                    <a:pt x="4" y="18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396"/>
            <p:cNvSpPr>
              <a:spLocks noEditPoints="1"/>
            </p:cNvSpPr>
            <p:nvPr/>
          </p:nvSpPr>
          <p:spPr bwMode="auto">
            <a:xfrm>
              <a:off x="3775" y="3179"/>
              <a:ext cx="37" cy="37"/>
            </a:xfrm>
            <a:custGeom>
              <a:avLst/>
              <a:gdLst>
                <a:gd name="T0" fmla="*/ 0 w 26"/>
                <a:gd name="T1" fmla="*/ 12 h 26"/>
                <a:gd name="T2" fmla="*/ 6 w 26"/>
                <a:gd name="T3" fmla="*/ 12 h 26"/>
                <a:gd name="T4" fmla="*/ 5 w 26"/>
                <a:gd name="T5" fmla="*/ 22 h 26"/>
                <a:gd name="T6" fmla="*/ 25 w 26"/>
                <a:gd name="T7" fmla="*/ 23 h 26"/>
                <a:gd name="T8" fmla="*/ 25 w 26"/>
                <a:gd name="T9" fmla="*/ 24 h 26"/>
                <a:gd name="T10" fmla="*/ 23 w 26"/>
                <a:gd name="T11" fmla="*/ 26 h 26"/>
                <a:gd name="T12" fmla="*/ 6 w 26"/>
                <a:gd name="T13" fmla="*/ 23 h 26"/>
                <a:gd name="T14" fmla="*/ 2 w 26"/>
                <a:gd name="T15" fmla="*/ 26 h 26"/>
                <a:gd name="T16" fmla="*/ 0 w 26"/>
                <a:gd name="T17" fmla="*/ 24 h 26"/>
                <a:gd name="T18" fmla="*/ 4 w 26"/>
                <a:gd name="T19" fmla="*/ 22 h 26"/>
                <a:gd name="T20" fmla="*/ 18 w 26"/>
                <a:gd name="T21" fmla="*/ 15 h 26"/>
                <a:gd name="T22" fmla="*/ 20 w 26"/>
                <a:gd name="T23" fmla="*/ 15 h 26"/>
                <a:gd name="T24" fmla="*/ 20 w 26"/>
                <a:gd name="T25" fmla="*/ 17 h 26"/>
                <a:gd name="T26" fmla="*/ 24 w 26"/>
                <a:gd name="T27" fmla="*/ 16 h 26"/>
                <a:gd name="T28" fmla="*/ 22 w 26"/>
                <a:gd name="T29" fmla="*/ 18 h 26"/>
                <a:gd name="T30" fmla="*/ 19 w 26"/>
                <a:gd name="T31" fmla="*/ 23 h 26"/>
                <a:gd name="T32" fmla="*/ 16 w 26"/>
                <a:gd name="T33" fmla="*/ 22 h 26"/>
                <a:gd name="T34" fmla="*/ 16 w 26"/>
                <a:gd name="T35" fmla="*/ 21 h 26"/>
                <a:gd name="T36" fmla="*/ 7 w 26"/>
                <a:gd name="T37" fmla="*/ 18 h 26"/>
                <a:gd name="T38" fmla="*/ 21 w 26"/>
                <a:gd name="T39" fmla="*/ 4 h 26"/>
                <a:gd name="T40" fmla="*/ 24 w 26"/>
                <a:gd name="T41" fmla="*/ 4 h 26"/>
                <a:gd name="T42" fmla="*/ 17 w 26"/>
                <a:gd name="T43" fmla="*/ 5 h 26"/>
                <a:gd name="T44" fmla="*/ 21 w 26"/>
                <a:gd name="T45" fmla="*/ 6 h 26"/>
                <a:gd name="T46" fmla="*/ 23 w 26"/>
                <a:gd name="T47" fmla="*/ 7 h 26"/>
                <a:gd name="T48" fmla="*/ 23 w 26"/>
                <a:gd name="T49" fmla="*/ 15 h 26"/>
                <a:gd name="T50" fmla="*/ 21 w 26"/>
                <a:gd name="T51" fmla="*/ 15 h 26"/>
                <a:gd name="T52" fmla="*/ 9 w 26"/>
                <a:gd name="T53" fmla="*/ 16 h 26"/>
                <a:gd name="T54" fmla="*/ 9 w 26"/>
                <a:gd name="T55" fmla="*/ 8 h 26"/>
                <a:gd name="T56" fmla="*/ 13 w 26"/>
                <a:gd name="T57" fmla="*/ 7 h 26"/>
                <a:gd name="T58" fmla="*/ 7 w 26"/>
                <a:gd name="T59" fmla="*/ 5 h 26"/>
                <a:gd name="T60" fmla="*/ 17 w 26"/>
                <a:gd name="T61" fmla="*/ 3 h 26"/>
                <a:gd name="T62" fmla="*/ 18 w 26"/>
                <a:gd name="T63" fmla="*/ 0 h 26"/>
                <a:gd name="T64" fmla="*/ 20 w 26"/>
                <a:gd name="T65" fmla="*/ 1 h 26"/>
                <a:gd name="T66" fmla="*/ 21 w 26"/>
                <a:gd name="T67" fmla="*/ 4 h 26"/>
                <a:gd name="T68" fmla="*/ 14 w 26"/>
                <a:gd name="T69" fmla="*/ 7 h 26"/>
                <a:gd name="T70" fmla="*/ 10 w 26"/>
                <a:gd name="T71" fmla="*/ 11 h 26"/>
                <a:gd name="T72" fmla="*/ 17 w 26"/>
                <a:gd name="T73" fmla="*/ 9 h 26"/>
                <a:gd name="T74" fmla="*/ 20 w 26"/>
                <a:gd name="T75" fmla="*/ 10 h 26"/>
                <a:gd name="T76" fmla="*/ 17 w 26"/>
                <a:gd name="T77" fmla="*/ 11 h 26"/>
                <a:gd name="T78" fmla="*/ 14 w 26"/>
                <a:gd name="T79" fmla="*/ 8 h 26"/>
                <a:gd name="T80" fmla="*/ 12 w 26"/>
                <a:gd name="T81" fmla="*/ 10 h 26"/>
                <a:gd name="T82" fmla="*/ 11 w 26"/>
                <a:gd name="T83" fmla="*/ 11 h 26"/>
                <a:gd name="T84" fmla="*/ 12 w 26"/>
                <a:gd name="T85" fmla="*/ 8 h 26"/>
                <a:gd name="T86" fmla="*/ 21 w 26"/>
                <a:gd name="T87" fmla="*/ 14 h 26"/>
                <a:gd name="T88" fmla="*/ 11 w 26"/>
                <a:gd name="T89" fmla="*/ 0 h 26"/>
                <a:gd name="T90" fmla="*/ 14 w 26"/>
                <a:gd name="T91" fmla="*/ 2 h 26"/>
                <a:gd name="T92" fmla="*/ 12 w 26"/>
                <a:gd name="T93" fmla="*/ 4 h 26"/>
                <a:gd name="T94" fmla="*/ 11 w 26"/>
                <a:gd name="T95" fmla="*/ 1 h 26"/>
                <a:gd name="T96" fmla="*/ 11 w 26"/>
                <a:gd name="T97" fmla="*/ 18 h 26"/>
                <a:gd name="T98" fmla="*/ 13 w 26"/>
                <a:gd name="T99" fmla="*/ 21 h 26"/>
                <a:gd name="T100" fmla="*/ 12 w 26"/>
                <a:gd name="T101" fmla="*/ 20 h 26"/>
                <a:gd name="T102" fmla="*/ 2 w 26"/>
                <a:gd name="T103" fmla="*/ 2 h 26"/>
                <a:gd name="T104" fmla="*/ 5 w 26"/>
                <a:gd name="T105" fmla="*/ 4 h 26"/>
                <a:gd name="T106" fmla="*/ 3 w 26"/>
                <a:gd name="T107" fmla="*/ 6 h 26"/>
                <a:gd name="T108" fmla="*/ 2 w 26"/>
                <a:gd name="T10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4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8" y="23"/>
                    <a:pt x="9" y="23"/>
                    <a:pt x="11" y="24"/>
                  </a:cubicBezTo>
                  <a:cubicBezTo>
                    <a:pt x="12" y="24"/>
                    <a:pt x="13" y="24"/>
                    <a:pt x="16" y="24"/>
                  </a:cubicBezTo>
                  <a:cubicBezTo>
                    <a:pt x="17" y="24"/>
                    <a:pt x="19" y="24"/>
                    <a:pt x="21" y="24"/>
                  </a:cubicBezTo>
                  <a:cubicBezTo>
                    <a:pt x="23" y="24"/>
                    <a:pt x="24" y="24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2" y="26"/>
                    <a:pt x="20" y="26"/>
                    <a:pt x="17" y="26"/>
                  </a:cubicBezTo>
                  <a:cubicBezTo>
                    <a:pt x="15" y="26"/>
                    <a:pt x="13" y="26"/>
                    <a:pt x="11" y="25"/>
                  </a:cubicBezTo>
                  <a:cubicBezTo>
                    <a:pt x="10" y="25"/>
                    <a:pt x="9" y="25"/>
                    <a:pt x="8" y="24"/>
                  </a:cubicBezTo>
                  <a:cubicBezTo>
                    <a:pt x="8" y="24"/>
                    <a:pt x="7" y="24"/>
                    <a:pt x="6" y="23"/>
                  </a:cubicBezTo>
                  <a:cubicBezTo>
                    <a:pt x="6" y="23"/>
                    <a:pt x="5" y="22"/>
                    <a:pt x="5" y="22"/>
                  </a:cubicBezTo>
                  <a:cubicBezTo>
                    <a:pt x="5" y="22"/>
                    <a:pt x="4" y="23"/>
                    <a:pt x="3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4" y="2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18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21" y="4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6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0" y="8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1" y="1"/>
                  </a:move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397"/>
            <p:cNvSpPr>
              <a:spLocks noEditPoints="1"/>
            </p:cNvSpPr>
            <p:nvPr/>
          </p:nvSpPr>
          <p:spPr bwMode="auto">
            <a:xfrm>
              <a:off x="3816" y="3180"/>
              <a:ext cx="35" cy="34"/>
            </a:xfrm>
            <a:custGeom>
              <a:avLst/>
              <a:gdLst>
                <a:gd name="T0" fmla="*/ 9 w 25"/>
                <a:gd name="T1" fmla="*/ 15 h 24"/>
                <a:gd name="T2" fmla="*/ 6 w 25"/>
                <a:gd name="T3" fmla="*/ 10 h 24"/>
                <a:gd name="T4" fmla="*/ 5 w 25"/>
                <a:gd name="T5" fmla="*/ 5 h 24"/>
                <a:gd name="T6" fmla="*/ 4 w 25"/>
                <a:gd name="T7" fmla="*/ 3 h 24"/>
                <a:gd name="T8" fmla="*/ 5 w 25"/>
                <a:gd name="T9" fmla="*/ 3 h 24"/>
                <a:gd name="T10" fmla="*/ 6 w 25"/>
                <a:gd name="T11" fmla="*/ 5 h 24"/>
                <a:gd name="T12" fmla="*/ 8 w 25"/>
                <a:gd name="T13" fmla="*/ 11 h 24"/>
                <a:gd name="T14" fmla="*/ 14 w 25"/>
                <a:gd name="T15" fmla="*/ 12 h 24"/>
                <a:gd name="T16" fmla="*/ 17 w 25"/>
                <a:gd name="T17" fmla="*/ 4 h 24"/>
                <a:gd name="T18" fmla="*/ 18 w 25"/>
                <a:gd name="T19" fmla="*/ 2 h 24"/>
                <a:gd name="T20" fmla="*/ 20 w 25"/>
                <a:gd name="T21" fmla="*/ 3 h 24"/>
                <a:gd name="T22" fmla="*/ 20 w 25"/>
                <a:gd name="T23" fmla="*/ 4 h 24"/>
                <a:gd name="T24" fmla="*/ 18 w 25"/>
                <a:gd name="T25" fmla="*/ 7 h 24"/>
                <a:gd name="T26" fmla="*/ 14 w 25"/>
                <a:gd name="T27" fmla="*/ 15 h 24"/>
                <a:gd name="T28" fmla="*/ 19 w 25"/>
                <a:gd name="T29" fmla="*/ 20 h 24"/>
                <a:gd name="T30" fmla="*/ 24 w 25"/>
                <a:gd name="T31" fmla="*/ 21 h 24"/>
                <a:gd name="T32" fmla="*/ 25 w 25"/>
                <a:gd name="T33" fmla="*/ 21 h 24"/>
                <a:gd name="T34" fmla="*/ 23 w 25"/>
                <a:gd name="T35" fmla="*/ 22 h 24"/>
                <a:gd name="T36" fmla="*/ 22 w 25"/>
                <a:gd name="T37" fmla="*/ 23 h 24"/>
                <a:gd name="T38" fmla="*/ 20 w 25"/>
                <a:gd name="T39" fmla="*/ 23 h 24"/>
                <a:gd name="T40" fmla="*/ 15 w 25"/>
                <a:gd name="T41" fmla="*/ 21 h 24"/>
                <a:gd name="T42" fmla="*/ 6 w 25"/>
                <a:gd name="T43" fmla="*/ 22 h 24"/>
                <a:gd name="T44" fmla="*/ 0 w 25"/>
                <a:gd name="T45" fmla="*/ 24 h 24"/>
                <a:gd name="T46" fmla="*/ 0 w 25"/>
                <a:gd name="T47" fmla="*/ 24 h 24"/>
                <a:gd name="T48" fmla="*/ 0 w 25"/>
                <a:gd name="T49" fmla="*/ 24 h 24"/>
                <a:gd name="T50" fmla="*/ 0 w 25"/>
                <a:gd name="T51" fmla="*/ 24 h 24"/>
                <a:gd name="T52" fmla="*/ 6 w 25"/>
                <a:gd name="T53" fmla="*/ 21 h 24"/>
                <a:gd name="T54" fmla="*/ 9 w 25"/>
                <a:gd name="T55" fmla="*/ 1 h 24"/>
                <a:gd name="T56" fmla="*/ 9 w 25"/>
                <a:gd name="T57" fmla="*/ 0 h 24"/>
                <a:gd name="T58" fmla="*/ 9 w 25"/>
                <a:gd name="T59" fmla="*/ 0 h 24"/>
                <a:gd name="T60" fmla="*/ 12 w 25"/>
                <a:gd name="T61" fmla="*/ 3 h 24"/>
                <a:gd name="T62" fmla="*/ 11 w 25"/>
                <a:gd name="T63" fmla="*/ 5 h 24"/>
                <a:gd name="T64" fmla="*/ 10 w 25"/>
                <a:gd name="T65" fmla="*/ 4 h 24"/>
                <a:gd name="T66" fmla="*/ 10 w 25"/>
                <a:gd name="T6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24">
                  <a:moveTo>
                    <a:pt x="10" y="17"/>
                  </a:moveTo>
                  <a:cubicBezTo>
                    <a:pt x="10" y="16"/>
                    <a:pt x="9" y="16"/>
                    <a:pt x="9" y="15"/>
                  </a:cubicBezTo>
                  <a:cubicBezTo>
                    <a:pt x="9" y="15"/>
                    <a:pt x="8" y="14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6" y="9"/>
                    <a:pt x="6" y="8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9" y="13"/>
                    <a:pt x="10" y="14"/>
                    <a:pt x="12" y="16"/>
                  </a:cubicBezTo>
                  <a:cubicBezTo>
                    <a:pt x="12" y="15"/>
                    <a:pt x="13" y="14"/>
                    <a:pt x="14" y="12"/>
                  </a:cubicBezTo>
                  <a:cubicBezTo>
                    <a:pt x="15" y="11"/>
                    <a:pt x="15" y="9"/>
                    <a:pt x="16" y="8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18" y="8"/>
                    <a:pt x="17" y="9"/>
                    <a:pt x="17" y="11"/>
                  </a:cubicBezTo>
                  <a:cubicBezTo>
                    <a:pt x="16" y="13"/>
                    <a:pt x="15" y="14"/>
                    <a:pt x="14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8"/>
                    <a:pt x="17" y="19"/>
                    <a:pt x="19" y="20"/>
                  </a:cubicBezTo>
                  <a:cubicBezTo>
                    <a:pt x="20" y="20"/>
                    <a:pt x="22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9" y="23"/>
                    <a:pt x="18" y="22"/>
                    <a:pt x="18" y="22"/>
                  </a:cubicBezTo>
                  <a:cubicBezTo>
                    <a:pt x="17" y="22"/>
                    <a:pt x="16" y="21"/>
                    <a:pt x="15" y="21"/>
                  </a:cubicBezTo>
                  <a:cubicBezTo>
                    <a:pt x="13" y="20"/>
                    <a:pt x="12" y="19"/>
                    <a:pt x="12" y="19"/>
                  </a:cubicBezTo>
                  <a:cubicBezTo>
                    <a:pt x="10" y="20"/>
                    <a:pt x="8" y="21"/>
                    <a:pt x="6" y="22"/>
                  </a:cubicBezTo>
                  <a:cubicBezTo>
                    <a:pt x="5" y="23"/>
                    <a:pt x="3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3"/>
                    <a:pt x="5" y="22"/>
                    <a:pt x="6" y="21"/>
                  </a:cubicBezTo>
                  <a:cubicBezTo>
                    <a:pt x="8" y="20"/>
                    <a:pt x="9" y="18"/>
                    <a:pt x="10" y="17"/>
                  </a:cubicBezTo>
                  <a:close/>
                  <a:moveTo>
                    <a:pt x="9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1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398"/>
            <p:cNvSpPr>
              <a:spLocks noEditPoints="1"/>
            </p:cNvSpPr>
            <p:nvPr/>
          </p:nvSpPr>
          <p:spPr bwMode="auto">
            <a:xfrm>
              <a:off x="3363" y="3402"/>
              <a:ext cx="30" cy="36"/>
            </a:xfrm>
            <a:custGeom>
              <a:avLst/>
              <a:gdLst>
                <a:gd name="T0" fmla="*/ 2 w 21"/>
                <a:gd name="T1" fmla="*/ 23 h 25"/>
                <a:gd name="T2" fmla="*/ 2 w 21"/>
                <a:gd name="T3" fmla="*/ 25 h 25"/>
                <a:gd name="T4" fmla="*/ 0 w 21"/>
                <a:gd name="T5" fmla="*/ 25 h 25"/>
                <a:gd name="T6" fmla="*/ 0 w 21"/>
                <a:gd name="T7" fmla="*/ 22 h 25"/>
                <a:gd name="T8" fmla="*/ 0 w 21"/>
                <a:gd name="T9" fmla="*/ 7 h 25"/>
                <a:gd name="T10" fmla="*/ 1 w 21"/>
                <a:gd name="T11" fmla="*/ 7 h 25"/>
                <a:gd name="T12" fmla="*/ 6 w 21"/>
                <a:gd name="T13" fmla="*/ 8 h 25"/>
                <a:gd name="T14" fmla="*/ 6 w 21"/>
                <a:gd name="T15" fmla="*/ 1 h 25"/>
                <a:gd name="T16" fmla="*/ 7 w 21"/>
                <a:gd name="T17" fmla="*/ 1 h 25"/>
                <a:gd name="T18" fmla="*/ 9 w 21"/>
                <a:gd name="T19" fmla="*/ 1 h 25"/>
                <a:gd name="T20" fmla="*/ 8 w 21"/>
                <a:gd name="T21" fmla="*/ 2 h 25"/>
                <a:gd name="T22" fmla="*/ 12 w 21"/>
                <a:gd name="T23" fmla="*/ 8 h 25"/>
                <a:gd name="T24" fmla="*/ 12 w 21"/>
                <a:gd name="T25" fmla="*/ 1 h 25"/>
                <a:gd name="T26" fmla="*/ 14 w 21"/>
                <a:gd name="T27" fmla="*/ 1 h 25"/>
                <a:gd name="T28" fmla="*/ 14 w 21"/>
                <a:gd name="T29" fmla="*/ 2 h 25"/>
                <a:gd name="T30" fmla="*/ 13 w 21"/>
                <a:gd name="T31" fmla="*/ 8 h 25"/>
                <a:gd name="T32" fmla="*/ 18 w 21"/>
                <a:gd name="T33" fmla="*/ 7 h 25"/>
                <a:gd name="T34" fmla="*/ 19 w 21"/>
                <a:gd name="T35" fmla="*/ 7 h 25"/>
                <a:gd name="T36" fmla="*/ 21 w 21"/>
                <a:gd name="T37" fmla="*/ 8 h 25"/>
                <a:gd name="T38" fmla="*/ 20 w 21"/>
                <a:gd name="T39" fmla="*/ 9 h 25"/>
                <a:gd name="T40" fmla="*/ 20 w 21"/>
                <a:gd name="T41" fmla="*/ 25 h 25"/>
                <a:gd name="T42" fmla="*/ 18 w 21"/>
                <a:gd name="T43" fmla="*/ 25 h 25"/>
                <a:gd name="T44" fmla="*/ 6 w 21"/>
                <a:gd name="T45" fmla="*/ 22 h 25"/>
                <a:gd name="T46" fmla="*/ 2 w 21"/>
                <a:gd name="T47" fmla="*/ 15 h 25"/>
                <a:gd name="T48" fmla="*/ 6 w 21"/>
                <a:gd name="T49" fmla="*/ 22 h 25"/>
                <a:gd name="T50" fmla="*/ 6 w 21"/>
                <a:gd name="T51" fmla="*/ 9 h 25"/>
                <a:gd name="T52" fmla="*/ 2 w 21"/>
                <a:gd name="T53" fmla="*/ 15 h 25"/>
                <a:gd name="T54" fmla="*/ 12 w 21"/>
                <a:gd name="T55" fmla="*/ 15 h 25"/>
                <a:gd name="T56" fmla="*/ 8 w 21"/>
                <a:gd name="T57" fmla="*/ 22 h 25"/>
                <a:gd name="T58" fmla="*/ 12 w 21"/>
                <a:gd name="T59" fmla="*/ 15 h 25"/>
                <a:gd name="T60" fmla="*/ 12 w 21"/>
                <a:gd name="T61" fmla="*/ 9 h 25"/>
                <a:gd name="T62" fmla="*/ 8 w 21"/>
                <a:gd name="T63" fmla="*/ 15 h 25"/>
                <a:gd name="T64" fmla="*/ 18 w 21"/>
                <a:gd name="T65" fmla="*/ 22 h 25"/>
                <a:gd name="T66" fmla="*/ 13 w 21"/>
                <a:gd name="T67" fmla="*/ 15 h 25"/>
                <a:gd name="T68" fmla="*/ 18 w 21"/>
                <a:gd name="T69" fmla="*/ 22 h 25"/>
                <a:gd name="T70" fmla="*/ 13 w 21"/>
                <a:gd name="T71" fmla="*/ 15 h 25"/>
                <a:gd name="T72" fmla="*/ 18 w 21"/>
                <a:gd name="T7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5">
                  <a:moveTo>
                    <a:pt x="18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6" y="22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6" y="15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12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2" y="15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8" y="22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3" y="9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3" y="9"/>
                    <a:pt x="13" y="9"/>
                    <a:pt x="1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399"/>
            <p:cNvSpPr>
              <a:spLocks noEditPoints="1"/>
            </p:cNvSpPr>
            <p:nvPr/>
          </p:nvSpPr>
          <p:spPr bwMode="auto">
            <a:xfrm>
              <a:off x="3398" y="3402"/>
              <a:ext cx="37" cy="37"/>
            </a:xfrm>
            <a:custGeom>
              <a:avLst/>
              <a:gdLst>
                <a:gd name="T0" fmla="*/ 23 w 26"/>
                <a:gd name="T1" fmla="*/ 9 h 26"/>
                <a:gd name="T2" fmla="*/ 26 w 26"/>
                <a:gd name="T3" fmla="*/ 10 h 26"/>
                <a:gd name="T4" fmla="*/ 10 w 26"/>
                <a:gd name="T5" fmla="*/ 10 h 26"/>
                <a:gd name="T6" fmla="*/ 10 w 26"/>
                <a:gd name="T7" fmla="*/ 10 h 26"/>
                <a:gd name="T8" fmla="*/ 12 w 26"/>
                <a:gd name="T9" fmla="*/ 7 h 26"/>
                <a:gd name="T10" fmla="*/ 17 w 26"/>
                <a:gd name="T11" fmla="*/ 6 h 26"/>
                <a:gd name="T12" fmla="*/ 10 w 26"/>
                <a:gd name="T13" fmla="*/ 4 h 26"/>
                <a:gd name="T14" fmla="*/ 17 w 26"/>
                <a:gd name="T15" fmla="*/ 2 h 26"/>
                <a:gd name="T16" fmla="*/ 19 w 26"/>
                <a:gd name="T17" fmla="*/ 0 h 26"/>
                <a:gd name="T18" fmla="*/ 19 w 26"/>
                <a:gd name="T19" fmla="*/ 1 h 26"/>
                <a:gd name="T20" fmla="*/ 19 w 26"/>
                <a:gd name="T21" fmla="*/ 3 h 26"/>
                <a:gd name="T22" fmla="*/ 24 w 26"/>
                <a:gd name="T23" fmla="*/ 2 h 26"/>
                <a:gd name="T24" fmla="*/ 26 w 26"/>
                <a:gd name="T25" fmla="*/ 4 h 26"/>
                <a:gd name="T26" fmla="*/ 25 w 26"/>
                <a:gd name="T27" fmla="*/ 4 h 26"/>
                <a:gd name="T28" fmla="*/ 19 w 26"/>
                <a:gd name="T29" fmla="*/ 6 h 26"/>
                <a:gd name="T30" fmla="*/ 22 w 26"/>
                <a:gd name="T31" fmla="*/ 5 h 26"/>
                <a:gd name="T32" fmla="*/ 24 w 26"/>
                <a:gd name="T33" fmla="*/ 7 h 26"/>
                <a:gd name="T34" fmla="*/ 19 w 26"/>
                <a:gd name="T35" fmla="*/ 10 h 26"/>
                <a:gd name="T36" fmla="*/ 9 w 26"/>
                <a:gd name="T37" fmla="*/ 6 h 26"/>
                <a:gd name="T38" fmla="*/ 11 w 26"/>
                <a:gd name="T39" fmla="*/ 7 h 26"/>
                <a:gd name="T40" fmla="*/ 0 w 26"/>
                <a:gd name="T41" fmla="*/ 8 h 26"/>
                <a:gd name="T42" fmla="*/ 1 w 26"/>
                <a:gd name="T43" fmla="*/ 7 h 26"/>
                <a:gd name="T44" fmla="*/ 14 w 26"/>
                <a:gd name="T45" fmla="*/ 24 h 26"/>
                <a:gd name="T46" fmla="*/ 13 w 26"/>
                <a:gd name="T47" fmla="*/ 26 h 26"/>
                <a:gd name="T48" fmla="*/ 12 w 26"/>
                <a:gd name="T49" fmla="*/ 23 h 26"/>
                <a:gd name="T50" fmla="*/ 12 w 26"/>
                <a:gd name="T51" fmla="*/ 12 h 26"/>
                <a:gd name="T52" fmla="*/ 21 w 26"/>
                <a:gd name="T53" fmla="*/ 13 h 26"/>
                <a:gd name="T54" fmla="*/ 22 w 26"/>
                <a:gd name="T55" fmla="*/ 12 h 26"/>
                <a:gd name="T56" fmla="*/ 24 w 26"/>
                <a:gd name="T57" fmla="*/ 14 h 26"/>
                <a:gd name="T58" fmla="*/ 23 w 26"/>
                <a:gd name="T59" fmla="*/ 25 h 26"/>
                <a:gd name="T60" fmla="*/ 21 w 26"/>
                <a:gd name="T61" fmla="*/ 26 h 26"/>
                <a:gd name="T62" fmla="*/ 19 w 26"/>
                <a:gd name="T63" fmla="*/ 24 h 26"/>
                <a:gd name="T64" fmla="*/ 19 w 26"/>
                <a:gd name="T65" fmla="*/ 24 h 26"/>
                <a:gd name="T66" fmla="*/ 21 w 26"/>
                <a:gd name="T67" fmla="*/ 24 h 26"/>
                <a:gd name="T68" fmla="*/ 14 w 26"/>
                <a:gd name="T69" fmla="*/ 20 h 26"/>
                <a:gd name="T70" fmla="*/ 22 w 26"/>
                <a:gd name="T71" fmla="*/ 17 h 26"/>
                <a:gd name="T72" fmla="*/ 22 w 26"/>
                <a:gd name="T73" fmla="*/ 16 h 26"/>
                <a:gd name="T74" fmla="*/ 14 w 26"/>
                <a:gd name="T75" fmla="*/ 16 h 26"/>
                <a:gd name="T76" fmla="*/ 7 w 26"/>
                <a:gd name="T77" fmla="*/ 14 h 26"/>
                <a:gd name="T78" fmla="*/ 7 w 26"/>
                <a:gd name="T79" fmla="*/ 8 h 26"/>
                <a:gd name="T80" fmla="*/ 10 w 26"/>
                <a:gd name="T81" fmla="*/ 9 h 26"/>
                <a:gd name="T82" fmla="*/ 9 w 26"/>
                <a:gd name="T83" fmla="*/ 10 h 26"/>
                <a:gd name="T84" fmla="*/ 11 w 26"/>
                <a:gd name="T85" fmla="*/ 17 h 26"/>
                <a:gd name="T86" fmla="*/ 3 w 26"/>
                <a:gd name="T87" fmla="*/ 21 h 26"/>
                <a:gd name="T88" fmla="*/ 1 w 26"/>
                <a:gd name="T89" fmla="*/ 22 h 26"/>
                <a:gd name="T90" fmla="*/ 1 w 26"/>
                <a:gd name="T91" fmla="*/ 20 h 26"/>
                <a:gd name="T92" fmla="*/ 6 w 26"/>
                <a:gd name="T93" fmla="*/ 19 h 26"/>
                <a:gd name="T94" fmla="*/ 2 w 26"/>
                <a:gd name="T95" fmla="*/ 9 h 26"/>
                <a:gd name="T96" fmla="*/ 4 w 26"/>
                <a:gd name="T97" fmla="*/ 12 h 26"/>
                <a:gd name="T98" fmla="*/ 3 w 26"/>
                <a:gd name="T99" fmla="*/ 17 h 26"/>
                <a:gd name="T100" fmla="*/ 2 w 26"/>
                <a:gd name="T101" fmla="*/ 16 h 26"/>
                <a:gd name="T102" fmla="*/ 3 w 26"/>
                <a:gd name="T103" fmla="*/ 12 h 26"/>
                <a:gd name="T104" fmla="*/ 3 w 26"/>
                <a:gd name="T105" fmla="*/ 1 h 26"/>
                <a:gd name="T106" fmla="*/ 6 w 26"/>
                <a:gd name="T107" fmla="*/ 3 h 26"/>
                <a:gd name="T108" fmla="*/ 5 w 26"/>
                <a:gd name="T109" fmla="*/ 6 h 26"/>
                <a:gd name="T110" fmla="*/ 4 w 26"/>
                <a:gd name="T111" fmla="*/ 4 h 26"/>
                <a:gd name="T112" fmla="*/ 4 w 26"/>
                <a:gd name="T1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6">
                  <a:moveTo>
                    <a:pt x="19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8" y="7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14" y="20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3"/>
                    <a:pt x="22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14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22" y="16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6" y="19"/>
                  </a:moveTo>
                  <a:cubicBezTo>
                    <a:pt x="6" y="17"/>
                    <a:pt x="6" y="15"/>
                    <a:pt x="7" y="14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9"/>
                    <a:pt x="6" y="19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400"/>
            <p:cNvSpPr>
              <a:spLocks noEditPoints="1"/>
            </p:cNvSpPr>
            <p:nvPr/>
          </p:nvSpPr>
          <p:spPr bwMode="auto">
            <a:xfrm>
              <a:off x="4011" y="3565"/>
              <a:ext cx="37" cy="37"/>
            </a:xfrm>
            <a:custGeom>
              <a:avLst/>
              <a:gdLst>
                <a:gd name="T0" fmla="*/ 5 w 26"/>
                <a:gd name="T1" fmla="*/ 0 h 26"/>
                <a:gd name="T2" fmla="*/ 7 w 26"/>
                <a:gd name="T3" fmla="*/ 1 h 26"/>
                <a:gd name="T4" fmla="*/ 6 w 26"/>
                <a:gd name="T5" fmla="*/ 7 h 26"/>
                <a:gd name="T6" fmla="*/ 9 w 26"/>
                <a:gd name="T7" fmla="*/ 6 h 26"/>
                <a:gd name="T8" fmla="*/ 10 w 26"/>
                <a:gd name="T9" fmla="*/ 7 h 26"/>
                <a:gd name="T10" fmla="*/ 6 w 26"/>
                <a:gd name="T11" fmla="*/ 8 h 26"/>
                <a:gd name="T12" fmla="*/ 9 w 26"/>
                <a:gd name="T13" fmla="*/ 14 h 26"/>
                <a:gd name="T14" fmla="*/ 8 w 26"/>
                <a:gd name="T15" fmla="*/ 14 h 26"/>
                <a:gd name="T16" fmla="*/ 6 w 26"/>
                <a:gd name="T17" fmla="*/ 11 h 26"/>
                <a:gd name="T18" fmla="*/ 6 w 26"/>
                <a:gd name="T19" fmla="*/ 26 h 26"/>
                <a:gd name="T20" fmla="*/ 5 w 26"/>
                <a:gd name="T21" fmla="*/ 25 h 26"/>
                <a:gd name="T22" fmla="*/ 2 w 26"/>
                <a:gd name="T23" fmla="*/ 17 h 26"/>
                <a:gd name="T24" fmla="*/ 1 w 26"/>
                <a:gd name="T25" fmla="*/ 18 h 26"/>
                <a:gd name="T26" fmla="*/ 1 w 26"/>
                <a:gd name="T27" fmla="*/ 18 h 26"/>
                <a:gd name="T28" fmla="*/ 4 w 26"/>
                <a:gd name="T29" fmla="*/ 11 h 26"/>
                <a:gd name="T30" fmla="*/ 1 w 26"/>
                <a:gd name="T31" fmla="*/ 8 h 26"/>
                <a:gd name="T32" fmla="*/ 5 w 26"/>
                <a:gd name="T33" fmla="*/ 7 h 26"/>
                <a:gd name="T34" fmla="*/ 21 w 26"/>
                <a:gd name="T35" fmla="*/ 25 h 26"/>
                <a:gd name="T36" fmla="*/ 19 w 26"/>
                <a:gd name="T37" fmla="*/ 26 h 26"/>
                <a:gd name="T38" fmla="*/ 19 w 26"/>
                <a:gd name="T39" fmla="*/ 3 h 26"/>
                <a:gd name="T40" fmla="*/ 21 w 26"/>
                <a:gd name="T41" fmla="*/ 4 h 26"/>
                <a:gd name="T42" fmla="*/ 24 w 26"/>
                <a:gd name="T43" fmla="*/ 3 h 26"/>
                <a:gd name="T44" fmla="*/ 26 w 26"/>
                <a:gd name="T45" fmla="*/ 4 h 26"/>
                <a:gd name="T46" fmla="*/ 25 w 26"/>
                <a:gd name="T47" fmla="*/ 5 h 26"/>
                <a:gd name="T48" fmla="*/ 24 w 26"/>
                <a:gd name="T49" fmla="*/ 21 h 26"/>
                <a:gd name="T50" fmla="*/ 23 w 26"/>
                <a:gd name="T51" fmla="*/ 20 h 26"/>
                <a:gd name="T52" fmla="*/ 21 w 26"/>
                <a:gd name="T53" fmla="*/ 19 h 26"/>
                <a:gd name="T54" fmla="*/ 23 w 26"/>
                <a:gd name="T55" fmla="*/ 19 h 26"/>
                <a:gd name="T56" fmla="*/ 24 w 26"/>
                <a:gd name="T57" fmla="*/ 4 h 26"/>
                <a:gd name="T58" fmla="*/ 12 w 26"/>
                <a:gd name="T59" fmla="*/ 18 h 26"/>
                <a:gd name="T60" fmla="*/ 10 w 26"/>
                <a:gd name="T61" fmla="*/ 17 h 26"/>
                <a:gd name="T62" fmla="*/ 11 w 26"/>
                <a:gd name="T63" fmla="*/ 16 h 26"/>
                <a:gd name="T64" fmla="*/ 11 w 26"/>
                <a:gd name="T65" fmla="*/ 3 h 26"/>
                <a:gd name="T66" fmla="*/ 16 w 26"/>
                <a:gd name="T67" fmla="*/ 2 h 26"/>
                <a:gd name="T68" fmla="*/ 18 w 26"/>
                <a:gd name="T69" fmla="*/ 2 h 26"/>
                <a:gd name="T70" fmla="*/ 18 w 26"/>
                <a:gd name="T71" fmla="*/ 3 h 26"/>
                <a:gd name="T72" fmla="*/ 12 w 26"/>
                <a:gd name="T73" fmla="*/ 17 h 26"/>
                <a:gd name="T74" fmla="*/ 15 w 26"/>
                <a:gd name="T75" fmla="*/ 12 h 26"/>
                <a:gd name="T76" fmla="*/ 15 w 26"/>
                <a:gd name="T77" fmla="*/ 7 h 26"/>
                <a:gd name="T78" fmla="*/ 15 w 26"/>
                <a:gd name="T79" fmla="*/ 6 h 26"/>
                <a:gd name="T80" fmla="*/ 17 w 26"/>
                <a:gd name="T81" fmla="*/ 6 h 26"/>
                <a:gd name="T82" fmla="*/ 17 w 26"/>
                <a:gd name="T83" fmla="*/ 7 h 26"/>
                <a:gd name="T84" fmla="*/ 16 w 26"/>
                <a:gd name="T85" fmla="*/ 17 h 26"/>
                <a:gd name="T86" fmla="*/ 9 w 26"/>
                <a:gd name="T87" fmla="*/ 25 h 26"/>
                <a:gd name="T88" fmla="*/ 8 w 26"/>
                <a:gd name="T89" fmla="*/ 25 h 26"/>
                <a:gd name="T90" fmla="*/ 10 w 26"/>
                <a:gd name="T91" fmla="*/ 24 h 26"/>
                <a:gd name="T92" fmla="*/ 15 w 26"/>
                <a:gd name="T93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6">
                  <a:moveTo>
                    <a:pt x="5" y="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1"/>
                    <a:pt x="10" y="12"/>
                    <a:pt x="10" y="13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6" y="1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3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21" y="4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5" y="16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3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10"/>
                    <a:pt x="17" y="12"/>
                  </a:cubicBezTo>
                  <a:cubicBezTo>
                    <a:pt x="17" y="14"/>
                    <a:pt x="16" y="16"/>
                    <a:pt x="16" y="17"/>
                  </a:cubicBezTo>
                  <a:cubicBezTo>
                    <a:pt x="16" y="18"/>
                    <a:pt x="16" y="19"/>
                    <a:pt x="15" y="21"/>
                  </a:cubicBezTo>
                  <a:cubicBezTo>
                    <a:pt x="14" y="22"/>
                    <a:pt x="12" y="24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4" y="20"/>
                    <a:pt x="14" y="18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401"/>
            <p:cNvSpPr>
              <a:spLocks noEditPoints="1"/>
            </p:cNvSpPr>
            <p:nvPr/>
          </p:nvSpPr>
          <p:spPr bwMode="auto">
            <a:xfrm>
              <a:off x="4052" y="3567"/>
              <a:ext cx="34" cy="34"/>
            </a:xfrm>
            <a:custGeom>
              <a:avLst/>
              <a:gdLst>
                <a:gd name="T0" fmla="*/ 2 w 24"/>
                <a:gd name="T1" fmla="*/ 7 h 24"/>
                <a:gd name="T2" fmla="*/ 3 w 24"/>
                <a:gd name="T3" fmla="*/ 10 h 24"/>
                <a:gd name="T4" fmla="*/ 2 w 24"/>
                <a:gd name="T5" fmla="*/ 14 h 24"/>
                <a:gd name="T6" fmla="*/ 0 w 24"/>
                <a:gd name="T7" fmla="*/ 15 h 24"/>
                <a:gd name="T8" fmla="*/ 0 w 24"/>
                <a:gd name="T9" fmla="*/ 14 h 24"/>
                <a:gd name="T10" fmla="*/ 1 w 24"/>
                <a:gd name="T11" fmla="*/ 12 h 24"/>
                <a:gd name="T12" fmla="*/ 2 w 24"/>
                <a:gd name="T13" fmla="*/ 9 h 24"/>
                <a:gd name="T14" fmla="*/ 2 w 24"/>
                <a:gd name="T15" fmla="*/ 7 h 24"/>
                <a:gd name="T16" fmla="*/ 7 w 24"/>
                <a:gd name="T17" fmla="*/ 6 h 24"/>
                <a:gd name="T18" fmla="*/ 6 w 24"/>
                <a:gd name="T19" fmla="*/ 18 h 24"/>
                <a:gd name="T20" fmla="*/ 1 w 24"/>
                <a:gd name="T21" fmla="*/ 23 h 24"/>
                <a:gd name="T22" fmla="*/ 0 w 24"/>
                <a:gd name="T23" fmla="*/ 24 h 24"/>
                <a:gd name="T24" fmla="*/ 0 w 24"/>
                <a:gd name="T25" fmla="*/ 24 h 24"/>
                <a:gd name="T26" fmla="*/ 0 w 24"/>
                <a:gd name="T27" fmla="*/ 23 h 24"/>
                <a:gd name="T28" fmla="*/ 4 w 24"/>
                <a:gd name="T29" fmla="*/ 18 h 24"/>
                <a:gd name="T30" fmla="*/ 6 w 24"/>
                <a:gd name="T31" fmla="*/ 11 h 24"/>
                <a:gd name="T32" fmla="*/ 6 w 24"/>
                <a:gd name="T33" fmla="*/ 2 h 24"/>
                <a:gd name="T34" fmla="*/ 6 w 24"/>
                <a:gd name="T35" fmla="*/ 0 h 24"/>
                <a:gd name="T36" fmla="*/ 6 w 24"/>
                <a:gd name="T37" fmla="*/ 0 h 24"/>
                <a:gd name="T38" fmla="*/ 8 w 24"/>
                <a:gd name="T39" fmla="*/ 0 h 24"/>
                <a:gd name="T40" fmla="*/ 7 w 24"/>
                <a:gd name="T41" fmla="*/ 1 h 24"/>
                <a:gd name="T42" fmla="*/ 9 w 24"/>
                <a:gd name="T43" fmla="*/ 8 h 24"/>
                <a:gd name="T44" fmla="*/ 10 w 24"/>
                <a:gd name="T45" fmla="*/ 9 h 24"/>
                <a:gd name="T46" fmla="*/ 12 w 24"/>
                <a:gd name="T47" fmla="*/ 11 h 24"/>
                <a:gd name="T48" fmla="*/ 12 w 24"/>
                <a:gd name="T49" fmla="*/ 12 h 24"/>
                <a:gd name="T50" fmla="*/ 10 w 24"/>
                <a:gd name="T51" fmla="*/ 13 h 24"/>
                <a:gd name="T52" fmla="*/ 9 w 24"/>
                <a:gd name="T53" fmla="*/ 13 h 24"/>
                <a:gd name="T54" fmla="*/ 9 w 24"/>
                <a:gd name="T55" fmla="*/ 12 h 24"/>
                <a:gd name="T56" fmla="*/ 10 w 24"/>
                <a:gd name="T57" fmla="*/ 10 h 24"/>
                <a:gd name="T58" fmla="*/ 9 w 24"/>
                <a:gd name="T59" fmla="*/ 8 h 24"/>
                <a:gd name="T60" fmla="*/ 15 w 24"/>
                <a:gd name="T61" fmla="*/ 1 h 24"/>
                <a:gd name="T62" fmla="*/ 15 w 24"/>
                <a:gd name="T63" fmla="*/ 22 h 24"/>
                <a:gd name="T64" fmla="*/ 13 w 24"/>
                <a:gd name="T65" fmla="*/ 22 h 24"/>
                <a:gd name="T66" fmla="*/ 13 w 24"/>
                <a:gd name="T67" fmla="*/ 19 h 24"/>
                <a:gd name="T68" fmla="*/ 13 w 24"/>
                <a:gd name="T69" fmla="*/ 0 h 24"/>
                <a:gd name="T70" fmla="*/ 14 w 24"/>
                <a:gd name="T71" fmla="*/ 0 h 24"/>
                <a:gd name="T72" fmla="*/ 15 w 24"/>
                <a:gd name="T73" fmla="*/ 1 h 24"/>
                <a:gd name="T74" fmla="*/ 15 w 24"/>
                <a:gd name="T75" fmla="*/ 1 h 24"/>
                <a:gd name="T76" fmla="*/ 16 w 24"/>
                <a:gd name="T77" fmla="*/ 8 h 24"/>
                <a:gd name="T78" fmla="*/ 17 w 24"/>
                <a:gd name="T79" fmla="*/ 8 h 24"/>
                <a:gd name="T80" fmla="*/ 18 w 24"/>
                <a:gd name="T81" fmla="*/ 8 h 24"/>
                <a:gd name="T82" fmla="*/ 19 w 24"/>
                <a:gd name="T83" fmla="*/ 11 h 24"/>
                <a:gd name="T84" fmla="*/ 20 w 24"/>
                <a:gd name="T85" fmla="*/ 12 h 24"/>
                <a:gd name="T86" fmla="*/ 19 w 24"/>
                <a:gd name="T87" fmla="*/ 14 h 24"/>
                <a:gd name="T88" fmla="*/ 17 w 24"/>
                <a:gd name="T89" fmla="*/ 13 h 24"/>
                <a:gd name="T90" fmla="*/ 17 w 24"/>
                <a:gd name="T91" fmla="*/ 11 h 24"/>
                <a:gd name="T92" fmla="*/ 16 w 24"/>
                <a:gd name="T93" fmla="*/ 8 h 24"/>
                <a:gd name="T94" fmla="*/ 23 w 24"/>
                <a:gd name="T95" fmla="*/ 21 h 24"/>
                <a:gd name="T96" fmla="*/ 22 w 24"/>
                <a:gd name="T97" fmla="*/ 24 h 24"/>
                <a:gd name="T98" fmla="*/ 21 w 24"/>
                <a:gd name="T99" fmla="*/ 24 h 24"/>
                <a:gd name="T100" fmla="*/ 21 w 24"/>
                <a:gd name="T101" fmla="*/ 2 h 24"/>
                <a:gd name="T102" fmla="*/ 21 w 24"/>
                <a:gd name="T103" fmla="*/ 0 h 24"/>
                <a:gd name="T104" fmla="*/ 23 w 24"/>
                <a:gd name="T105" fmla="*/ 0 h 24"/>
                <a:gd name="T106" fmla="*/ 24 w 24"/>
                <a:gd name="T10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4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7" y="1"/>
                  </a:moveTo>
                  <a:cubicBezTo>
                    <a:pt x="7" y="2"/>
                    <a:pt x="7" y="4"/>
                    <a:pt x="7" y="6"/>
                  </a:cubicBezTo>
                  <a:cubicBezTo>
                    <a:pt x="7" y="7"/>
                    <a:pt x="7" y="9"/>
                    <a:pt x="7" y="10"/>
                  </a:cubicBezTo>
                  <a:cubicBezTo>
                    <a:pt x="7" y="14"/>
                    <a:pt x="7" y="16"/>
                    <a:pt x="6" y="18"/>
                  </a:cubicBezTo>
                  <a:cubicBezTo>
                    <a:pt x="5" y="20"/>
                    <a:pt x="3" y="22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1"/>
                    <a:pt x="4" y="20"/>
                    <a:pt x="4" y="18"/>
                  </a:cubicBezTo>
                  <a:cubicBezTo>
                    <a:pt x="5" y="17"/>
                    <a:pt x="5" y="16"/>
                    <a:pt x="5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6" y="9"/>
                    <a:pt x="6" y="6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1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402"/>
            <p:cNvSpPr>
              <a:spLocks noEditPoints="1"/>
            </p:cNvSpPr>
            <p:nvPr/>
          </p:nvSpPr>
          <p:spPr bwMode="auto">
            <a:xfrm>
              <a:off x="4001" y="3452"/>
              <a:ext cx="37" cy="35"/>
            </a:xfrm>
            <a:custGeom>
              <a:avLst/>
              <a:gdLst>
                <a:gd name="T0" fmla="*/ 0 w 26"/>
                <a:gd name="T1" fmla="*/ 7 h 25"/>
                <a:gd name="T2" fmla="*/ 4 w 26"/>
                <a:gd name="T3" fmla="*/ 0 h 25"/>
                <a:gd name="T4" fmla="*/ 7 w 26"/>
                <a:gd name="T5" fmla="*/ 1 h 25"/>
                <a:gd name="T6" fmla="*/ 6 w 26"/>
                <a:gd name="T7" fmla="*/ 2 h 25"/>
                <a:gd name="T8" fmla="*/ 9 w 26"/>
                <a:gd name="T9" fmla="*/ 6 h 25"/>
                <a:gd name="T10" fmla="*/ 10 w 26"/>
                <a:gd name="T11" fmla="*/ 7 h 25"/>
                <a:gd name="T12" fmla="*/ 6 w 26"/>
                <a:gd name="T13" fmla="*/ 8 h 25"/>
                <a:gd name="T14" fmla="*/ 10 w 26"/>
                <a:gd name="T15" fmla="*/ 14 h 25"/>
                <a:gd name="T16" fmla="*/ 8 w 26"/>
                <a:gd name="T17" fmla="*/ 15 h 25"/>
                <a:gd name="T18" fmla="*/ 7 w 26"/>
                <a:gd name="T19" fmla="*/ 13 h 25"/>
                <a:gd name="T20" fmla="*/ 7 w 26"/>
                <a:gd name="T21" fmla="*/ 25 h 25"/>
                <a:gd name="T22" fmla="*/ 4 w 26"/>
                <a:gd name="T23" fmla="*/ 25 h 25"/>
                <a:gd name="T24" fmla="*/ 3 w 26"/>
                <a:gd name="T25" fmla="*/ 16 h 25"/>
                <a:gd name="T26" fmla="*/ 0 w 26"/>
                <a:gd name="T27" fmla="*/ 19 h 25"/>
                <a:gd name="T28" fmla="*/ 0 w 26"/>
                <a:gd name="T29" fmla="*/ 19 h 25"/>
                <a:gd name="T30" fmla="*/ 2 w 26"/>
                <a:gd name="T31" fmla="*/ 16 h 25"/>
                <a:gd name="T32" fmla="*/ 4 w 26"/>
                <a:gd name="T33" fmla="*/ 8 h 25"/>
                <a:gd name="T34" fmla="*/ 15 w 26"/>
                <a:gd name="T35" fmla="*/ 23 h 25"/>
                <a:gd name="T36" fmla="*/ 10 w 26"/>
                <a:gd name="T37" fmla="*/ 18 h 25"/>
                <a:gd name="T38" fmla="*/ 15 w 26"/>
                <a:gd name="T39" fmla="*/ 17 h 25"/>
                <a:gd name="T40" fmla="*/ 15 w 26"/>
                <a:gd name="T41" fmla="*/ 13 h 25"/>
                <a:gd name="T42" fmla="*/ 18 w 26"/>
                <a:gd name="T43" fmla="*/ 13 h 25"/>
                <a:gd name="T44" fmla="*/ 17 w 26"/>
                <a:gd name="T45" fmla="*/ 17 h 25"/>
                <a:gd name="T46" fmla="*/ 22 w 26"/>
                <a:gd name="T47" fmla="*/ 16 h 25"/>
                <a:gd name="T48" fmla="*/ 24 w 26"/>
                <a:gd name="T49" fmla="*/ 18 h 25"/>
                <a:gd name="T50" fmla="*/ 17 w 26"/>
                <a:gd name="T51" fmla="*/ 23 h 25"/>
                <a:gd name="T52" fmla="*/ 24 w 26"/>
                <a:gd name="T53" fmla="*/ 22 h 25"/>
                <a:gd name="T54" fmla="*/ 25 w 26"/>
                <a:gd name="T55" fmla="*/ 24 h 25"/>
                <a:gd name="T56" fmla="*/ 23 w 26"/>
                <a:gd name="T57" fmla="*/ 24 h 25"/>
                <a:gd name="T58" fmla="*/ 8 w 26"/>
                <a:gd name="T59" fmla="*/ 24 h 25"/>
                <a:gd name="T60" fmla="*/ 15 w 26"/>
                <a:gd name="T61" fmla="*/ 6 h 25"/>
                <a:gd name="T62" fmla="*/ 16 w 26"/>
                <a:gd name="T63" fmla="*/ 1 h 25"/>
                <a:gd name="T64" fmla="*/ 18 w 26"/>
                <a:gd name="T65" fmla="*/ 1 h 25"/>
                <a:gd name="T66" fmla="*/ 17 w 26"/>
                <a:gd name="T67" fmla="*/ 6 h 25"/>
                <a:gd name="T68" fmla="*/ 22 w 26"/>
                <a:gd name="T69" fmla="*/ 5 h 25"/>
                <a:gd name="T70" fmla="*/ 24 w 26"/>
                <a:gd name="T71" fmla="*/ 7 h 25"/>
                <a:gd name="T72" fmla="*/ 22 w 26"/>
                <a:gd name="T73" fmla="*/ 11 h 25"/>
                <a:gd name="T74" fmla="*/ 24 w 26"/>
                <a:gd name="T75" fmla="*/ 10 h 25"/>
                <a:gd name="T76" fmla="*/ 25 w 26"/>
                <a:gd name="T77" fmla="*/ 12 h 25"/>
                <a:gd name="T78" fmla="*/ 9 w 26"/>
                <a:gd name="T79" fmla="*/ 12 h 25"/>
                <a:gd name="T80" fmla="*/ 15 w 26"/>
                <a:gd name="T81" fmla="*/ 7 h 25"/>
                <a:gd name="T82" fmla="*/ 10 w 26"/>
                <a:gd name="T8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25">
                  <a:moveTo>
                    <a:pt x="0" y="8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2"/>
                    <a:pt x="7" y="12"/>
                    <a:pt x="6" y="1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2" y="17"/>
                    <a:pt x="2" y="18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15" y="23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5" y="6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5" y="6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403"/>
            <p:cNvSpPr>
              <a:spLocks noEditPoints="1"/>
            </p:cNvSpPr>
            <p:nvPr/>
          </p:nvSpPr>
          <p:spPr bwMode="auto">
            <a:xfrm>
              <a:off x="4041" y="3452"/>
              <a:ext cx="37" cy="37"/>
            </a:xfrm>
            <a:custGeom>
              <a:avLst/>
              <a:gdLst>
                <a:gd name="T0" fmla="*/ 5 w 26"/>
                <a:gd name="T1" fmla="*/ 2 h 26"/>
                <a:gd name="T2" fmla="*/ 5 w 26"/>
                <a:gd name="T3" fmla="*/ 0 h 26"/>
                <a:gd name="T4" fmla="*/ 7 w 26"/>
                <a:gd name="T5" fmla="*/ 0 h 26"/>
                <a:gd name="T6" fmla="*/ 8 w 26"/>
                <a:gd name="T7" fmla="*/ 1 h 26"/>
                <a:gd name="T8" fmla="*/ 7 w 26"/>
                <a:gd name="T9" fmla="*/ 7 h 26"/>
                <a:gd name="T10" fmla="*/ 9 w 26"/>
                <a:gd name="T11" fmla="*/ 6 h 26"/>
                <a:gd name="T12" fmla="*/ 10 w 26"/>
                <a:gd name="T13" fmla="*/ 6 h 26"/>
                <a:gd name="T14" fmla="*/ 11 w 26"/>
                <a:gd name="T15" fmla="*/ 8 h 26"/>
                <a:gd name="T16" fmla="*/ 7 w 26"/>
                <a:gd name="T17" fmla="*/ 8 h 26"/>
                <a:gd name="T18" fmla="*/ 9 w 26"/>
                <a:gd name="T19" fmla="*/ 12 h 26"/>
                <a:gd name="T20" fmla="*/ 11 w 26"/>
                <a:gd name="T21" fmla="*/ 14 h 26"/>
                <a:gd name="T22" fmla="*/ 10 w 26"/>
                <a:gd name="T23" fmla="*/ 15 h 26"/>
                <a:gd name="T24" fmla="*/ 9 w 26"/>
                <a:gd name="T25" fmla="*/ 15 h 26"/>
                <a:gd name="T26" fmla="*/ 9 w 26"/>
                <a:gd name="T27" fmla="*/ 14 h 26"/>
                <a:gd name="T28" fmla="*/ 7 w 26"/>
                <a:gd name="T29" fmla="*/ 12 h 26"/>
                <a:gd name="T30" fmla="*/ 7 w 26"/>
                <a:gd name="T31" fmla="*/ 25 h 26"/>
                <a:gd name="T32" fmla="*/ 6 w 26"/>
                <a:gd name="T33" fmla="*/ 25 h 26"/>
                <a:gd name="T34" fmla="*/ 5 w 26"/>
                <a:gd name="T35" fmla="*/ 25 h 26"/>
                <a:gd name="T36" fmla="*/ 5 w 26"/>
                <a:gd name="T37" fmla="*/ 13 h 26"/>
                <a:gd name="T38" fmla="*/ 1 w 26"/>
                <a:gd name="T39" fmla="*/ 19 h 26"/>
                <a:gd name="T40" fmla="*/ 0 w 26"/>
                <a:gd name="T41" fmla="*/ 19 h 26"/>
                <a:gd name="T42" fmla="*/ 0 w 26"/>
                <a:gd name="T43" fmla="*/ 19 h 26"/>
                <a:gd name="T44" fmla="*/ 1 w 26"/>
                <a:gd name="T45" fmla="*/ 18 h 26"/>
                <a:gd name="T46" fmla="*/ 5 w 26"/>
                <a:gd name="T47" fmla="*/ 8 h 26"/>
                <a:gd name="T48" fmla="*/ 0 w 26"/>
                <a:gd name="T49" fmla="*/ 8 h 26"/>
                <a:gd name="T50" fmla="*/ 5 w 26"/>
                <a:gd name="T51" fmla="*/ 7 h 26"/>
                <a:gd name="T52" fmla="*/ 22 w 26"/>
                <a:gd name="T53" fmla="*/ 6 h 26"/>
                <a:gd name="T54" fmla="*/ 23 w 26"/>
                <a:gd name="T55" fmla="*/ 6 h 26"/>
                <a:gd name="T56" fmla="*/ 25 w 26"/>
                <a:gd name="T57" fmla="*/ 8 h 26"/>
                <a:gd name="T58" fmla="*/ 24 w 26"/>
                <a:gd name="T59" fmla="*/ 8 h 26"/>
                <a:gd name="T60" fmla="*/ 18 w 26"/>
                <a:gd name="T61" fmla="*/ 8 h 26"/>
                <a:gd name="T62" fmla="*/ 21 w 26"/>
                <a:gd name="T63" fmla="*/ 15 h 26"/>
                <a:gd name="T64" fmla="*/ 26 w 26"/>
                <a:gd name="T65" fmla="*/ 18 h 26"/>
                <a:gd name="T66" fmla="*/ 26 w 26"/>
                <a:gd name="T67" fmla="*/ 19 h 26"/>
                <a:gd name="T68" fmla="*/ 24 w 26"/>
                <a:gd name="T69" fmla="*/ 19 h 26"/>
                <a:gd name="T70" fmla="*/ 23 w 26"/>
                <a:gd name="T71" fmla="*/ 20 h 26"/>
                <a:gd name="T72" fmla="*/ 20 w 26"/>
                <a:gd name="T73" fmla="*/ 15 h 26"/>
                <a:gd name="T74" fmla="*/ 18 w 26"/>
                <a:gd name="T75" fmla="*/ 8 h 26"/>
                <a:gd name="T76" fmla="*/ 18 w 26"/>
                <a:gd name="T77" fmla="*/ 25 h 26"/>
                <a:gd name="T78" fmla="*/ 16 w 26"/>
                <a:gd name="T79" fmla="*/ 26 h 26"/>
                <a:gd name="T80" fmla="*/ 16 w 26"/>
                <a:gd name="T81" fmla="*/ 23 h 26"/>
                <a:gd name="T82" fmla="*/ 13 w 26"/>
                <a:gd name="T83" fmla="*/ 16 h 26"/>
                <a:gd name="T84" fmla="*/ 9 w 26"/>
                <a:gd name="T85" fmla="*/ 20 h 26"/>
                <a:gd name="T86" fmla="*/ 8 w 26"/>
                <a:gd name="T87" fmla="*/ 21 h 26"/>
                <a:gd name="T88" fmla="*/ 8 w 26"/>
                <a:gd name="T89" fmla="*/ 20 h 26"/>
                <a:gd name="T90" fmla="*/ 12 w 26"/>
                <a:gd name="T91" fmla="*/ 15 h 26"/>
                <a:gd name="T92" fmla="*/ 16 w 26"/>
                <a:gd name="T93" fmla="*/ 8 h 26"/>
                <a:gd name="T94" fmla="*/ 12 w 26"/>
                <a:gd name="T95" fmla="*/ 8 h 26"/>
                <a:gd name="T96" fmla="*/ 16 w 26"/>
                <a:gd name="T97" fmla="*/ 8 h 26"/>
                <a:gd name="T98" fmla="*/ 16 w 26"/>
                <a:gd name="T99" fmla="*/ 0 h 26"/>
                <a:gd name="T100" fmla="*/ 17 w 26"/>
                <a:gd name="T101" fmla="*/ 0 h 26"/>
                <a:gd name="T102" fmla="*/ 18 w 26"/>
                <a:gd name="T103" fmla="*/ 1 h 26"/>
                <a:gd name="T104" fmla="*/ 18 w 26"/>
                <a:gd name="T105" fmla="*/ 1 h 26"/>
                <a:gd name="T106" fmla="*/ 18 w 26"/>
                <a:gd name="T10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5" y="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6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2" y="15"/>
                    <a:pt x="3" y="13"/>
                  </a:cubicBezTo>
                  <a:cubicBezTo>
                    <a:pt x="4" y="11"/>
                    <a:pt x="4" y="10"/>
                    <a:pt x="5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21" y="8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0"/>
                    <a:pt x="19" y="11"/>
                  </a:cubicBezTo>
                  <a:cubicBezTo>
                    <a:pt x="20" y="13"/>
                    <a:pt x="20" y="14"/>
                    <a:pt x="21" y="15"/>
                  </a:cubicBezTo>
                  <a:cubicBezTo>
                    <a:pt x="23" y="17"/>
                    <a:pt x="24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3" y="20"/>
                  </a:cubicBezTo>
                  <a:cubicBezTo>
                    <a:pt x="23" y="20"/>
                    <a:pt x="23" y="20"/>
                    <a:pt x="22" y="19"/>
                  </a:cubicBezTo>
                  <a:cubicBezTo>
                    <a:pt x="21" y="18"/>
                    <a:pt x="20" y="17"/>
                    <a:pt x="20" y="15"/>
                  </a:cubicBezTo>
                  <a:cubicBezTo>
                    <a:pt x="19" y="14"/>
                    <a:pt x="19" y="13"/>
                    <a:pt x="18" y="12"/>
                  </a:cubicBezTo>
                  <a:cubicBezTo>
                    <a:pt x="18" y="11"/>
                    <a:pt x="18" y="10"/>
                    <a:pt x="18" y="8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11" y="16"/>
                    <a:pt x="12" y="15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404"/>
            <p:cNvSpPr>
              <a:spLocks noEditPoints="1"/>
            </p:cNvSpPr>
            <p:nvPr/>
          </p:nvSpPr>
          <p:spPr bwMode="auto">
            <a:xfrm>
              <a:off x="4883" y="2185"/>
              <a:ext cx="37" cy="37"/>
            </a:xfrm>
            <a:custGeom>
              <a:avLst/>
              <a:gdLst>
                <a:gd name="T0" fmla="*/ 12 w 26"/>
                <a:gd name="T1" fmla="*/ 7 h 26"/>
                <a:gd name="T2" fmla="*/ 3 w 26"/>
                <a:gd name="T3" fmla="*/ 7 h 26"/>
                <a:gd name="T4" fmla="*/ 12 w 26"/>
                <a:gd name="T5" fmla="*/ 7 h 26"/>
                <a:gd name="T6" fmla="*/ 2 w 26"/>
                <a:gd name="T7" fmla="*/ 4 h 26"/>
                <a:gd name="T8" fmla="*/ 2 w 26"/>
                <a:gd name="T9" fmla="*/ 3 h 26"/>
                <a:gd name="T10" fmla="*/ 12 w 26"/>
                <a:gd name="T11" fmla="*/ 2 h 26"/>
                <a:gd name="T12" fmla="*/ 12 w 26"/>
                <a:gd name="T13" fmla="*/ 0 h 26"/>
                <a:gd name="T14" fmla="*/ 14 w 26"/>
                <a:gd name="T15" fmla="*/ 0 h 26"/>
                <a:gd name="T16" fmla="*/ 14 w 26"/>
                <a:gd name="T17" fmla="*/ 1 h 26"/>
                <a:gd name="T18" fmla="*/ 14 w 26"/>
                <a:gd name="T19" fmla="*/ 3 h 26"/>
                <a:gd name="T20" fmla="*/ 21 w 26"/>
                <a:gd name="T21" fmla="*/ 2 h 26"/>
                <a:gd name="T22" fmla="*/ 22 w 26"/>
                <a:gd name="T23" fmla="*/ 2 h 26"/>
                <a:gd name="T24" fmla="*/ 24 w 26"/>
                <a:gd name="T25" fmla="*/ 4 h 26"/>
                <a:gd name="T26" fmla="*/ 24 w 26"/>
                <a:gd name="T27" fmla="*/ 4 h 26"/>
                <a:gd name="T28" fmla="*/ 21 w 26"/>
                <a:gd name="T29" fmla="*/ 4 h 26"/>
                <a:gd name="T30" fmla="*/ 14 w 26"/>
                <a:gd name="T31" fmla="*/ 4 h 26"/>
                <a:gd name="T32" fmla="*/ 19 w 26"/>
                <a:gd name="T33" fmla="*/ 7 h 26"/>
                <a:gd name="T34" fmla="*/ 20 w 26"/>
                <a:gd name="T35" fmla="*/ 5 h 26"/>
                <a:gd name="T36" fmla="*/ 22 w 26"/>
                <a:gd name="T37" fmla="*/ 7 h 26"/>
                <a:gd name="T38" fmla="*/ 22 w 26"/>
                <a:gd name="T39" fmla="*/ 7 h 26"/>
                <a:gd name="T40" fmla="*/ 14 w 26"/>
                <a:gd name="T41" fmla="*/ 10 h 26"/>
                <a:gd name="T42" fmla="*/ 23 w 26"/>
                <a:gd name="T43" fmla="*/ 8 h 26"/>
                <a:gd name="T44" fmla="*/ 24 w 26"/>
                <a:gd name="T45" fmla="*/ 8 h 26"/>
                <a:gd name="T46" fmla="*/ 26 w 26"/>
                <a:gd name="T47" fmla="*/ 10 h 26"/>
                <a:gd name="T48" fmla="*/ 1 w 26"/>
                <a:gd name="T49" fmla="*/ 10 h 26"/>
                <a:gd name="T50" fmla="*/ 1 w 26"/>
                <a:gd name="T51" fmla="*/ 10 h 26"/>
                <a:gd name="T52" fmla="*/ 8 w 26"/>
                <a:gd name="T53" fmla="*/ 20 h 26"/>
                <a:gd name="T54" fmla="*/ 8 w 26"/>
                <a:gd name="T55" fmla="*/ 25 h 26"/>
                <a:gd name="T56" fmla="*/ 6 w 26"/>
                <a:gd name="T57" fmla="*/ 26 h 26"/>
                <a:gd name="T58" fmla="*/ 6 w 26"/>
                <a:gd name="T59" fmla="*/ 23 h 26"/>
                <a:gd name="T60" fmla="*/ 6 w 26"/>
                <a:gd name="T61" fmla="*/ 12 h 26"/>
                <a:gd name="T62" fmla="*/ 8 w 26"/>
                <a:gd name="T63" fmla="*/ 13 h 26"/>
                <a:gd name="T64" fmla="*/ 19 w 26"/>
                <a:gd name="T65" fmla="*/ 12 h 26"/>
                <a:gd name="T66" fmla="*/ 19 w 26"/>
                <a:gd name="T67" fmla="*/ 12 h 26"/>
                <a:gd name="T68" fmla="*/ 21 w 26"/>
                <a:gd name="T69" fmla="*/ 13 h 26"/>
                <a:gd name="T70" fmla="*/ 20 w 26"/>
                <a:gd name="T71" fmla="*/ 14 h 26"/>
                <a:gd name="T72" fmla="*/ 20 w 26"/>
                <a:gd name="T73" fmla="*/ 25 h 26"/>
                <a:gd name="T74" fmla="*/ 18 w 26"/>
                <a:gd name="T75" fmla="*/ 26 h 26"/>
                <a:gd name="T76" fmla="*/ 18 w 26"/>
                <a:gd name="T77" fmla="*/ 26 h 26"/>
                <a:gd name="T78" fmla="*/ 16 w 26"/>
                <a:gd name="T79" fmla="*/ 25 h 26"/>
                <a:gd name="T80" fmla="*/ 15 w 26"/>
                <a:gd name="T81" fmla="*/ 24 h 26"/>
                <a:gd name="T82" fmla="*/ 16 w 26"/>
                <a:gd name="T83" fmla="*/ 24 h 26"/>
                <a:gd name="T84" fmla="*/ 18 w 26"/>
                <a:gd name="T85" fmla="*/ 24 h 26"/>
                <a:gd name="T86" fmla="*/ 18 w 26"/>
                <a:gd name="T87" fmla="*/ 20 h 26"/>
                <a:gd name="T88" fmla="*/ 18 w 26"/>
                <a:gd name="T89" fmla="*/ 16 h 26"/>
                <a:gd name="T90" fmla="*/ 8 w 26"/>
                <a:gd name="T91" fmla="*/ 14 h 26"/>
                <a:gd name="T92" fmla="*/ 18 w 26"/>
                <a:gd name="T93" fmla="*/ 16 h 26"/>
                <a:gd name="T94" fmla="*/ 8 w 26"/>
                <a:gd name="T95" fmla="*/ 19 h 26"/>
                <a:gd name="T96" fmla="*/ 18 w 26"/>
                <a:gd name="T9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6">
                  <a:moveTo>
                    <a:pt x="12" y="10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8" y="20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7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18" y="16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8" y="1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405"/>
            <p:cNvSpPr>
              <a:spLocks noEditPoints="1"/>
            </p:cNvSpPr>
            <p:nvPr/>
          </p:nvSpPr>
          <p:spPr bwMode="auto">
            <a:xfrm>
              <a:off x="4926" y="2185"/>
              <a:ext cx="31" cy="35"/>
            </a:xfrm>
            <a:custGeom>
              <a:avLst/>
              <a:gdLst>
                <a:gd name="T0" fmla="*/ 6 w 22"/>
                <a:gd name="T1" fmla="*/ 16 h 25"/>
                <a:gd name="T2" fmla="*/ 8 w 22"/>
                <a:gd name="T3" fmla="*/ 17 h 25"/>
                <a:gd name="T4" fmla="*/ 8 w 22"/>
                <a:gd name="T5" fmla="*/ 22 h 25"/>
                <a:gd name="T6" fmla="*/ 12 w 22"/>
                <a:gd name="T7" fmla="*/ 17 h 25"/>
                <a:gd name="T8" fmla="*/ 14 w 22"/>
                <a:gd name="T9" fmla="*/ 18 h 25"/>
                <a:gd name="T10" fmla="*/ 14 w 22"/>
                <a:gd name="T11" fmla="*/ 19 h 25"/>
                <a:gd name="T12" fmla="*/ 13 w 22"/>
                <a:gd name="T13" fmla="*/ 24 h 25"/>
                <a:gd name="T14" fmla="*/ 2 w 22"/>
                <a:gd name="T15" fmla="*/ 23 h 25"/>
                <a:gd name="T16" fmla="*/ 0 w 22"/>
                <a:gd name="T17" fmla="*/ 23 h 25"/>
                <a:gd name="T18" fmla="*/ 0 w 22"/>
                <a:gd name="T19" fmla="*/ 17 h 25"/>
                <a:gd name="T20" fmla="*/ 2 w 22"/>
                <a:gd name="T21" fmla="*/ 18 h 25"/>
                <a:gd name="T22" fmla="*/ 2 w 22"/>
                <a:gd name="T23" fmla="*/ 22 h 25"/>
                <a:gd name="T24" fmla="*/ 15 w 22"/>
                <a:gd name="T25" fmla="*/ 3 h 25"/>
                <a:gd name="T26" fmla="*/ 17 w 22"/>
                <a:gd name="T27" fmla="*/ 4 h 25"/>
                <a:gd name="T28" fmla="*/ 17 w 22"/>
                <a:gd name="T29" fmla="*/ 5 h 25"/>
                <a:gd name="T30" fmla="*/ 17 w 22"/>
                <a:gd name="T31" fmla="*/ 8 h 25"/>
                <a:gd name="T32" fmla="*/ 15 w 22"/>
                <a:gd name="T33" fmla="*/ 12 h 25"/>
                <a:gd name="T34" fmla="*/ 13 w 22"/>
                <a:gd name="T35" fmla="*/ 13 h 25"/>
                <a:gd name="T36" fmla="*/ 11 w 22"/>
                <a:gd name="T37" fmla="*/ 11 h 25"/>
                <a:gd name="T38" fmla="*/ 11 w 22"/>
                <a:gd name="T39" fmla="*/ 11 h 25"/>
                <a:gd name="T40" fmla="*/ 15 w 22"/>
                <a:gd name="T41" fmla="*/ 9 h 25"/>
                <a:gd name="T42" fmla="*/ 15 w 22"/>
                <a:gd name="T43" fmla="*/ 5 h 25"/>
                <a:gd name="T44" fmla="*/ 5 w 22"/>
                <a:gd name="T45" fmla="*/ 14 h 25"/>
                <a:gd name="T46" fmla="*/ 20 w 22"/>
                <a:gd name="T47" fmla="*/ 14 h 25"/>
                <a:gd name="T48" fmla="*/ 22 w 22"/>
                <a:gd name="T49" fmla="*/ 15 h 25"/>
                <a:gd name="T50" fmla="*/ 21 w 22"/>
                <a:gd name="T51" fmla="*/ 16 h 25"/>
                <a:gd name="T52" fmla="*/ 20 w 22"/>
                <a:gd name="T53" fmla="*/ 23 h 25"/>
                <a:gd name="T54" fmla="*/ 17 w 22"/>
                <a:gd name="T55" fmla="*/ 25 h 25"/>
                <a:gd name="T56" fmla="*/ 16 w 22"/>
                <a:gd name="T57" fmla="*/ 24 h 25"/>
                <a:gd name="T58" fmla="*/ 15 w 22"/>
                <a:gd name="T59" fmla="*/ 23 h 25"/>
                <a:gd name="T60" fmla="*/ 19 w 22"/>
                <a:gd name="T61" fmla="*/ 19 h 25"/>
                <a:gd name="T62" fmla="*/ 19 w 22"/>
                <a:gd name="T63" fmla="*/ 15 h 25"/>
                <a:gd name="T64" fmla="*/ 4 w 22"/>
                <a:gd name="T65" fmla="*/ 16 h 25"/>
                <a:gd name="T66" fmla="*/ 4 w 22"/>
                <a:gd name="T67" fmla="*/ 13 h 25"/>
                <a:gd name="T68" fmla="*/ 4 w 22"/>
                <a:gd name="T69" fmla="*/ 3 h 25"/>
                <a:gd name="T70" fmla="*/ 8 w 22"/>
                <a:gd name="T71" fmla="*/ 2 h 25"/>
                <a:gd name="T72" fmla="*/ 9 w 22"/>
                <a:gd name="T73" fmla="*/ 0 h 25"/>
                <a:gd name="T74" fmla="*/ 11 w 22"/>
                <a:gd name="T75" fmla="*/ 1 h 25"/>
                <a:gd name="T76" fmla="*/ 15 w 22"/>
                <a:gd name="T77" fmla="*/ 4 h 25"/>
                <a:gd name="T78" fmla="*/ 8 w 22"/>
                <a:gd name="T79" fmla="*/ 6 h 25"/>
                <a:gd name="T80" fmla="*/ 11 w 22"/>
                <a:gd name="T81" fmla="*/ 9 h 25"/>
                <a:gd name="T82" fmla="*/ 9 w 22"/>
                <a:gd name="T83" fmla="*/ 10 h 25"/>
                <a:gd name="T84" fmla="*/ 8 w 22"/>
                <a:gd name="T8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25">
                  <a:moveTo>
                    <a:pt x="6" y="22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15" y="4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2"/>
                    <a:pt x="20" y="23"/>
                  </a:cubicBezTo>
                  <a:cubicBezTo>
                    <a:pt x="20" y="24"/>
                    <a:pt x="20" y="24"/>
                    <a:pt x="19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8" y="23"/>
                    <a:pt x="18" y="22"/>
                  </a:cubicBezTo>
                  <a:cubicBezTo>
                    <a:pt x="19" y="22"/>
                    <a:pt x="19" y="20"/>
                    <a:pt x="19" y="19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406"/>
            <p:cNvSpPr>
              <a:spLocks noEditPoints="1"/>
            </p:cNvSpPr>
            <p:nvPr/>
          </p:nvSpPr>
          <p:spPr bwMode="auto">
            <a:xfrm>
              <a:off x="3061" y="3261"/>
              <a:ext cx="36" cy="34"/>
            </a:xfrm>
            <a:custGeom>
              <a:avLst/>
              <a:gdLst>
                <a:gd name="T0" fmla="*/ 22 w 25"/>
                <a:gd name="T1" fmla="*/ 0 h 24"/>
                <a:gd name="T2" fmla="*/ 23 w 25"/>
                <a:gd name="T3" fmla="*/ 1 h 24"/>
                <a:gd name="T4" fmla="*/ 25 w 25"/>
                <a:gd name="T5" fmla="*/ 2 h 24"/>
                <a:gd name="T6" fmla="*/ 22 w 25"/>
                <a:gd name="T7" fmla="*/ 2 h 24"/>
                <a:gd name="T8" fmla="*/ 0 w 25"/>
                <a:gd name="T9" fmla="*/ 2 h 24"/>
                <a:gd name="T10" fmla="*/ 21 w 25"/>
                <a:gd name="T11" fmla="*/ 2 h 24"/>
                <a:gd name="T12" fmla="*/ 4 w 25"/>
                <a:gd name="T13" fmla="*/ 24 h 24"/>
                <a:gd name="T14" fmla="*/ 3 w 25"/>
                <a:gd name="T15" fmla="*/ 24 h 24"/>
                <a:gd name="T16" fmla="*/ 2 w 25"/>
                <a:gd name="T17" fmla="*/ 24 h 24"/>
                <a:gd name="T18" fmla="*/ 2 w 25"/>
                <a:gd name="T19" fmla="*/ 8 h 24"/>
                <a:gd name="T20" fmla="*/ 2 w 25"/>
                <a:gd name="T21" fmla="*/ 6 h 24"/>
                <a:gd name="T22" fmla="*/ 4 w 25"/>
                <a:gd name="T23" fmla="*/ 7 h 24"/>
                <a:gd name="T24" fmla="*/ 10 w 25"/>
                <a:gd name="T25" fmla="*/ 6 h 24"/>
                <a:gd name="T26" fmla="*/ 10 w 25"/>
                <a:gd name="T27" fmla="*/ 6 h 24"/>
                <a:gd name="T28" fmla="*/ 12 w 25"/>
                <a:gd name="T29" fmla="*/ 7 h 24"/>
                <a:gd name="T30" fmla="*/ 11 w 25"/>
                <a:gd name="T31" fmla="*/ 8 h 24"/>
                <a:gd name="T32" fmla="*/ 10 w 25"/>
                <a:gd name="T33" fmla="*/ 24 h 24"/>
                <a:gd name="T34" fmla="*/ 9 w 25"/>
                <a:gd name="T35" fmla="*/ 24 h 24"/>
                <a:gd name="T36" fmla="*/ 8 w 25"/>
                <a:gd name="T37" fmla="*/ 24 h 24"/>
                <a:gd name="T38" fmla="*/ 6 w 25"/>
                <a:gd name="T39" fmla="*/ 22 h 24"/>
                <a:gd name="T40" fmla="*/ 6 w 25"/>
                <a:gd name="T41" fmla="*/ 22 h 24"/>
                <a:gd name="T42" fmla="*/ 7 w 25"/>
                <a:gd name="T43" fmla="*/ 22 h 24"/>
                <a:gd name="T44" fmla="*/ 9 w 25"/>
                <a:gd name="T45" fmla="*/ 22 h 24"/>
                <a:gd name="T46" fmla="*/ 4 w 25"/>
                <a:gd name="T47" fmla="*/ 8 h 24"/>
                <a:gd name="T48" fmla="*/ 16 w 25"/>
                <a:gd name="T49" fmla="*/ 23 h 24"/>
                <a:gd name="T50" fmla="*/ 15 w 25"/>
                <a:gd name="T51" fmla="*/ 24 h 24"/>
                <a:gd name="T52" fmla="*/ 14 w 25"/>
                <a:gd name="T53" fmla="*/ 23 h 24"/>
                <a:gd name="T54" fmla="*/ 14 w 25"/>
                <a:gd name="T55" fmla="*/ 9 h 24"/>
                <a:gd name="T56" fmla="*/ 14 w 25"/>
                <a:gd name="T57" fmla="*/ 6 h 24"/>
                <a:gd name="T58" fmla="*/ 16 w 25"/>
                <a:gd name="T59" fmla="*/ 7 h 24"/>
                <a:gd name="T60" fmla="*/ 22 w 25"/>
                <a:gd name="T61" fmla="*/ 6 h 24"/>
                <a:gd name="T62" fmla="*/ 23 w 25"/>
                <a:gd name="T63" fmla="*/ 6 h 24"/>
                <a:gd name="T64" fmla="*/ 24 w 25"/>
                <a:gd name="T65" fmla="*/ 7 h 24"/>
                <a:gd name="T66" fmla="*/ 24 w 25"/>
                <a:gd name="T67" fmla="*/ 8 h 24"/>
                <a:gd name="T68" fmla="*/ 23 w 25"/>
                <a:gd name="T69" fmla="*/ 22 h 24"/>
                <a:gd name="T70" fmla="*/ 21 w 25"/>
                <a:gd name="T71" fmla="*/ 24 h 24"/>
                <a:gd name="T72" fmla="*/ 21 w 25"/>
                <a:gd name="T73" fmla="*/ 24 h 24"/>
                <a:gd name="T74" fmla="*/ 20 w 25"/>
                <a:gd name="T75" fmla="*/ 23 h 24"/>
                <a:gd name="T76" fmla="*/ 19 w 25"/>
                <a:gd name="T77" fmla="*/ 22 h 24"/>
                <a:gd name="T78" fmla="*/ 19 w 25"/>
                <a:gd name="T79" fmla="*/ 22 h 24"/>
                <a:gd name="T80" fmla="*/ 21 w 25"/>
                <a:gd name="T81" fmla="*/ 22 h 24"/>
                <a:gd name="T82" fmla="*/ 22 w 25"/>
                <a:gd name="T83" fmla="*/ 8 h 24"/>
                <a:gd name="T84" fmla="*/ 6 w 25"/>
                <a:gd name="T85" fmla="*/ 12 h 24"/>
                <a:gd name="T86" fmla="*/ 5 w 25"/>
                <a:gd name="T87" fmla="*/ 11 h 24"/>
                <a:gd name="T88" fmla="*/ 5 w 25"/>
                <a:gd name="T89" fmla="*/ 11 h 24"/>
                <a:gd name="T90" fmla="*/ 5 w 25"/>
                <a:gd name="T91" fmla="*/ 11 h 24"/>
                <a:gd name="T92" fmla="*/ 8 w 25"/>
                <a:gd name="T93" fmla="*/ 14 h 24"/>
                <a:gd name="T94" fmla="*/ 8 w 25"/>
                <a:gd name="T95" fmla="*/ 16 h 24"/>
                <a:gd name="T96" fmla="*/ 7 w 25"/>
                <a:gd name="T97" fmla="*/ 17 h 24"/>
                <a:gd name="T98" fmla="*/ 6 w 25"/>
                <a:gd name="T99" fmla="*/ 16 h 24"/>
                <a:gd name="T100" fmla="*/ 6 w 25"/>
                <a:gd name="T101" fmla="*/ 14 h 24"/>
                <a:gd name="T102" fmla="*/ 6 w 25"/>
                <a:gd name="T103" fmla="*/ 12 h 24"/>
                <a:gd name="T104" fmla="*/ 17 w 25"/>
                <a:gd name="T105" fmla="*/ 12 h 24"/>
                <a:gd name="T106" fmla="*/ 16 w 25"/>
                <a:gd name="T107" fmla="*/ 11 h 24"/>
                <a:gd name="T108" fmla="*/ 17 w 25"/>
                <a:gd name="T109" fmla="*/ 11 h 24"/>
                <a:gd name="T110" fmla="*/ 19 w 25"/>
                <a:gd name="T111" fmla="*/ 13 h 24"/>
                <a:gd name="T112" fmla="*/ 20 w 25"/>
                <a:gd name="T113" fmla="*/ 15 h 24"/>
                <a:gd name="T114" fmla="*/ 20 w 25"/>
                <a:gd name="T115" fmla="*/ 17 h 24"/>
                <a:gd name="T116" fmla="*/ 18 w 25"/>
                <a:gd name="T117" fmla="*/ 17 h 24"/>
                <a:gd name="T118" fmla="*/ 18 w 25"/>
                <a:gd name="T119" fmla="*/ 15 h 24"/>
                <a:gd name="T120" fmla="*/ 18 w 25"/>
                <a:gd name="T12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" h="24">
                  <a:moveTo>
                    <a:pt x="21" y="2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4" y="8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16" y="8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2" y="22"/>
                    <a:pt x="22" y="2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6" y="12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7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7"/>
                    <a:pt x="6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8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3"/>
                    <a:pt x="1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407"/>
            <p:cNvSpPr>
              <a:spLocks noEditPoints="1"/>
            </p:cNvSpPr>
            <p:nvPr/>
          </p:nvSpPr>
          <p:spPr bwMode="auto">
            <a:xfrm>
              <a:off x="3101" y="3261"/>
              <a:ext cx="36" cy="34"/>
            </a:xfrm>
            <a:custGeom>
              <a:avLst/>
              <a:gdLst>
                <a:gd name="T0" fmla="*/ 14 w 25"/>
                <a:gd name="T1" fmla="*/ 4 h 24"/>
                <a:gd name="T2" fmla="*/ 8 w 25"/>
                <a:gd name="T3" fmla="*/ 4 h 24"/>
                <a:gd name="T4" fmla="*/ 20 w 25"/>
                <a:gd name="T5" fmla="*/ 4 h 24"/>
                <a:gd name="T6" fmla="*/ 22 w 25"/>
                <a:gd name="T7" fmla="*/ 2 h 24"/>
                <a:gd name="T8" fmla="*/ 23 w 25"/>
                <a:gd name="T9" fmla="*/ 2 h 24"/>
                <a:gd name="T10" fmla="*/ 24 w 25"/>
                <a:gd name="T11" fmla="*/ 4 h 24"/>
                <a:gd name="T12" fmla="*/ 23 w 25"/>
                <a:gd name="T13" fmla="*/ 4 h 24"/>
                <a:gd name="T14" fmla="*/ 16 w 25"/>
                <a:gd name="T15" fmla="*/ 5 h 24"/>
                <a:gd name="T16" fmla="*/ 21 w 25"/>
                <a:gd name="T17" fmla="*/ 22 h 24"/>
                <a:gd name="T18" fmla="*/ 23 w 25"/>
                <a:gd name="T19" fmla="*/ 20 h 24"/>
                <a:gd name="T20" fmla="*/ 25 w 25"/>
                <a:gd name="T21" fmla="*/ 21 h 24"/>
                <a:gd name="T22" fmla="*/ 25 w 25"/>
                <a:gd name="T23" fmla="*/ 22 h 24"/>
                <a:gd name="T24" fmla="*/ 21 w 25"/>
                <a:gd name="T25" fmla="*/ 22 h 24"/>
                <a:gd name="T26" fmla="*/ 5 w 25"/>
                <a:gd name="T27" fmla="*/ 22 h 24"/>
                <a:gd name="T28" fmla="*/ 14 w 25"/>
                <a:gd name="T29" fmla="*/ 22 h 24"/>
                <a:gd name="T30" fmla="*/ 8 w 25"/>
                <a:gd name="T31" fmla="*/ 5 h 24"/>
                <a:gd name="T32" fmla="*/ 8 w 25"/>
                <a:gd name="T33" fmla="*/ 5 h 24"/>
                <a:gd name="T34" fmla="*/ 8 w 25"/>
                <a:gd name="T35" fmla="*/ 5 h 24"/>
                <a:gd name="T36" fmla="*/ 6 w 25"/>
                <a:gd name="T37" fmla="*/ 11 h 24"/>
                <a:gd name="T38" fmla="*/ 4 w 25"/>
                <a:gd name="T39" fmla="*/ 16 h 24"/>
                <a:gd name="T40" fmla="*/ 3 w 25"/>
                <a:gd name="T41" fmla="*/ 19 h 24"/>
                <a:gd name="T42" fmla="*/ 4 w 25"/>
                <a:gd name="T43" fmla="*/ 22 h 24"/>
                <a:gd name="T44" fmla="*/ 4 w 25"/>
                <a:gd name="T45" fmla="*/ 23 h 24"/>
                <a:gd name="T46" fmla="*/ 3 w 25"/>
                <a:gd name="T47" fmla="*/ 24 h 24"/>
                <a:gd name="T48" fmla="*/ 1 w 25"/>
                <a:gd name="T49" fmla="*/ 23 h 24"/>
                <a:gd name="T50" fmla="*/ 2 w 25"/>
                <a:gd name="T51" fmla="*/ 20 h 24"/>
                <a:gd name="T52" fmla="*/ 0 w 25"/>
                <a:gd name="T53" fmla="*/ 16 h 24"/>
                <a:gd name="T54" fmla="*/ 0 w 25"/>
                <a:gd name="T55" fmla="*/ 16 h 24"/>
                <a:gd name="T56" fmla="*/ 2 w 25"/>
                <a:gd name="T57" fmla="*/ 16 h 24"/>
                <a:gd name="T58" fmla="*/ 3 w 25"/>
                <a:gd name="T59" fmla="*/ 14 h 24"/>
                <a:gd name="T60" fmla="*/ 5 w 25"/>
                <a:gd name="T61" fmla="*/ 10 h 24"/>
                <a:gd name="T62" fmla="*/ 0 w 25"/>
                <a:gd name="T63" fmla="*/ 8 h 24"/>
                <a:gd name="T64" fmla="*/ 1 w 25"/>
                <a:gd name="T65" fmla="*/ 8 h 24"/>
                <a:gd name="T66" fmla="*/ 3 w 25"/>
                <a:gd name="T67" fmla="*/ 9 h 24"/>
                <a:gd name="T68" fmla="*/ 2 w 25"/>
                <a:gd name="T69" fmla="*/ 11 h 24"/>
                <a:gd name="T70" fmla="*/ 1 w 25"/>
                <a:gd name="T71" fmla="*/ 10 h 24"/>
                <a:gd name="T72" fmla="*/ 1 w 25"/>
                <a:gd name="T73" fmla="*/ 9 h 24"/>
                <a:gd name="T74" fmla="*/ 0 w 25"/>
                <a:gd name="T75" fmla="*/ 8 h 24"/>
                <a:gd name="T76" fmla="*/ 0 w 25"/>
                <a:gd name="T77" fmla="*/ 8 h 24"/>
                <a:gd name="T78" fmla="*/ 6 w 25"/>
                <a:gd name="T79" fmla="*/ 1 h 24"/>
                <a:gd name="T80" fmla="*/ 7 w 25"/>
                <a:gd name="T81" fmla="*/ 4 h 24"/>
                <a:gd name="T82" fmla="*/ 5 w 25"/>
                <a:gd name="T83" fmla="*/ 4 h 24"/>
                <a:gd name="T84" fmla="*/ 5 w 25"/>
                <a:gd name="T85" fmla="*/ 3 h 24"/>
                <a:gd name="T86" fmla="*/ 4 w 25"/>
                <a:gd name="T87" fmla="*/ 1 h 24"/>
                <a:gd name="T88" fmla="*/ 3 w 25"/>
                <a:gd name="T89" fmla="*/ 1 h 24"/>
                <a:gd name="T90" fmla="*/ 4 w 25"/>
                <a:gd name="T9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4">
                  <a:moveTo>
                    <a:pt x="14" y="22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7" y="6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9"/>
                    <a:pt x="6" y="11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3" y="18"/>
                    <a:pt x="3" y="19"/>
                  </a:cubicBezTo>
                  <a:cubicBezTo>
                    <a:pt x="3" y="19"/>
                    <a:pt x="4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9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4" y="0"/>
                  </a:move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408"/>
            <p:cNvSpPr>
              <a:spLocks noEditPoints="1"/>
            </p:cNvSpPr>
            <p:nvPr/>
          </p:nvSpPr>
          <p:spPr bwMode="auto">
            <a:xfrm>
              <a:off x="3482" y="2751"/>
              <a:ext cx="35" cy="37"/>
            </a:xfrm>
            <a:custGeom>
              <a:avLst/>
              <a:gdLst>
                <a:gd name="T0" fmla="*/ 15 w 25"/>
                <a:gd name="T1" fmla="*/ 4 h 26"/>
                <a:gd name="T2" fmla="*/ 16 w 25"/>
                <a:gd name="T3" fmla="*/ 1 h 26"/>
                <a:gd name="T4" fmla="*/ 17 w 25"/>
                <a:gd name="T5" fmla="*/ 0 h 26"/>
                <a:gd name="T6" fmla="*/ 18 w 25"/>
                <a:gd name="T7" fmla="*/ 2 h 26"/>
                <a:gd name="T8" fmla="*/ 20 w 25"/>
                <a:gd name="T9" fmla="*/ 4 h 26"/>
                <a:gd name="T10" fmla="*/ 21 w 25"/>
                <a:gd name="T11" fmla="*/ 3 h 26"/>
                <a:gd name="T12" fmla="*/ 23 w 25"/>
                <a:gd name="T13" fmla="*/ 4 h 26"/>
                <a:gd name="T14" fmla="*/ 22 w 25"/>
                <a:gd name="T15" fmla="*/ 5 h 26"/>
                <a:gd name="T16" fmla="*/ 21 w 25"/>
                <a:gd name="T17" fmla="*/ 13 h 26"/>
                <a:gd name="T18" fmla="*/ 18 w 25"/>
                <a:gd name="T19" fmla="*/ 12 h 26"/>
                <a:gd name="T20" fmla="*/ 22 w 25"/>
                <a:gd name="T21" fmla="*/ 15 h 26"/>
                <a:gd name="T22" fmla="*/ 24 w 25"/>
                <a:gd name="T23" fmla="*/ 14 h 26"/>
                <a:gd name="T24" fmla="*/ 25 w 25"/>
                <a:gd name="T25" fmla="*/ 15 h 26"/>
                <a:gd name="T26" fmla="*/ 25 w 25"/>
                <a:gd name="T27" fmla="*/ 16 h 26"/>
                <a:gd name="T28" fmla="*/ 23 w 25"/>
                <a:gd name="T29" fmla="*/ 24 h 26"/>
                <a:gd name="T30" fmla="*/ 22 w 25"/>
                <a:gd name="T31" fmla="*/ 24 h 26"/>
                <a:gd name="T32" fmla="*/ 20 w 25"/>
                <a:gd name="T33" fmla="*/ 23 h 26"/>
                <a:gd name="T34" fmla="*/ 21 w 25"/>
                <a:gd name="T35" fmla="*/ 22 h 26"/>
                <a:gd name="T36" fmla="*/ 23 w 25"/>
                <a:gd name="T37" fmla="*/ 22 h 26"/>
                <a:gd name="T38" fmla="*/ 18 w 25"/>
                <a:gd name="T39" fmla="*/ 24 h 26"/>
                <a:gd name="T40" fmla="*/ 16 w 25"/>
                <a:gd name="T41" fmla="*/ 26 h 26"/>
                <a:gd name="T42" fmla="*/ 16 w 25"/>
                <a:gd name="T43" fmla="*/ 16 h 26"/>
                <a:gd name="T44" fmla="*/ 11 w 25"/>
                <a:gd name="T45" fmla="*/ 24 h 26"/>
                <a:gd name="T46" fmla="*/ 11 w 25"/>
                <a:gd name="T47" fmla="*/ 22 h 26"/>
                <a:gd name="T48" fmla="*/ 11 w 25"/>
                <a:gd name="T49" fmla="*/ 14 h 26"/>
                <a:gd name="T50" fmla="*/ 16 w 25"/>
                <a:gd name="T51" fmla="*/ 15 h 26"/>
                <a:gd name="T52" fmla="*/ 14 w 25"/>
                <a:gd name="T53" fmla="*/ 13 h 26"/>
                <a:gd name="T54" fmla="*/ 12 w 25"/>
                <a:gd name="T55" fmla="*/ 13 h 26"/>
                <a:gd name="T56" fmla="*/ 12 w 25"/>
                <a:gd name="T57" fmla="*/ 4 h 26"/>
                <a:gd name="T58" fmla="*/ 14 w 25"/>
                <a:gd name="T59" fmla="*/ 4 h 26"/>
                <a:gd name="T60" fmla="*/ 14 w 25"/>
                <a:gd name="T61" fmla="*/ 5 h 26"/>
                <a:gd name="T62" fmla="*/ 21 w 25"/>
                <a:gd name="T63" fmla="*/ 11 h 26"/>
                <a:gd name="T64" fmla="*/ 14 w 25"/>
                <a:gd name="T65" fmla="*/ 11 h 26"/>
                <a:gd name="T66" fmla="*/ 2 w 25"/>
                <a:gd name="T67" fmla="*/ 11 h 26"/>
                <a:gd name="T68" fmla="*/ 1 w 25"/>
                <a:gd name="T69" fmla="*/ 11 h 26"/>
                <a:gd name="T70" fmla="*/ 0 w 25"/>
                <a:gd name="T71" fmla="*/ 9 h 26"/>
                <a:gd name="T72" fmla="*/ 2 w 25"/>
                <a:gd name="T73" fmla="*/ 8 h 26"/>
                <a:gd name="T74" fmla="*/ 5 w 25"/>
                <a:gd name="T75" fmla="*/ 1 h 26"/>
                <a:gd name="T76" fmla="*/ 8 w 25"/>
                <a:gd name="T77" fmla="*/ 2 h 26"/>
                <a:gd name="T78" fmla="*/ 8 w 25"/>
                <a:gd name="T79" fmla="*/ 3 h 26"/>
                <a:gd name="T80" fmla="*/ 2 w 25"/>
                <a:gd name="T81" fmla="*/ 9 h 26"/>
                <a:gd name="T82" fmla="*/ 7 w 25"/>
                <a:gd name="T83" fmla="*/ 7 h 26"/>
                <a:gd name="T84" fmla="*/ 9 w 25"/>
                <a:gd name="T85" fmla="*/ 7 h 26"/>
                <a:gd name="T86" fmla="*/ 10 w 25"/>
                <a:gd name="T87" fmla="*/ 8 h 26"/>
                <a:gd name="T88" fmla="*/ 6 w 25"/>
                <a:gd name="T89" fmla="*/ 11 h 26"/>
                <a:gd name="T90" fmla="*/ 2 w 25"/>
                <a:gd name="T91" fmla="*/ 16 h 26"/>
                <a:gd name="T92" fmla="*/ 9 w 25"/>
                <a:gd name="T93" fmla="*/ 15 h 26"/>
                <a:gd name="T94" fmla="*/ 7 w 25"/>
                <a:gd name="T95" fmla="*/ 16 h 26"/>
                <a:gd name="T96" fmla="*/ 1 w 25"/>
                <a:gd name="T97" fmla="*/ 18 h 26"/>
                <a:gd name="T98" fmla="*/ 0 w 25"/>
                <a:gd name="T99" fmla="*/ 16 h 26"/>
                <a:gd name="T100" fmla="*/ 1 w 25"/>
                <a:gd name="T101" fmla="*/ 16 h 26"/>
                <a:gd name="T102" fmla="*/ 3 w 25"/>
                <a:gd name="T103" fmla="*/ 13 h 26"/>
                <a:gd name="T104" fmla="*/ 0 w 25"/>
                <a:gd name="T105" fmla="*/ 23 h 26"/>
                <a:gd name="T106" fmla="*/ 1 w 25"/>
                <a:gd name="T107" fmla="*/ 22 h 26"/>
                <a:gd name="T108" fmla="*/ 9 w 25"/>
                <a:gd name="T109" fmla="*/ 20 h 26"/>
                <a:gd name="T110" fmla="*/ 9 w 25"/>
                <a:gd name="T111" fmla="*/ 20 h 26"/>
                <a:gd name="T112" fmla="*/ 2 w 25"/>
                <a:gd name="T113" fmla="*/ 24 h 26"/>
                <a:gd name="T114" fmla="*/ 1 w 25"/>
                <a:gd name="T11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6">
                  <a:moveTo>
                    <a:pt x="14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2" y="25"/>
                    <a:pt x="22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21" y="8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5" y="10"/>
                  </a:move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6"/>
                  </a:cubicBezTo>
                  <a:cubicBezTo>
                    <a:pt x="4" y="7"/>
                    <a:pt x="3" y="8"/>
                    <a:pt x="2" y="9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6" y="12"/>
                    <a:pt x="5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5" y="16"/>
                    <a:pt x="6" y="16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5" y="17"/>
                    <a:pt x="3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4" y="12"/>
                    <a:pt x="5" y="11"/>
                    <a:pt x="5" y="10"/>
                  </a:cubicBezTo>
                  <a:close/>
                  <a:moveTo>
                    <a:pt x="1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1"/>
                    <a:pt x="7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2"/>
                    <a:pt x="5" y="22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409"/>
            <p:cNvSpPr>
              <a:spLocks noEditPoints="1"/>
            </p:cNvSpPr>
            <p:nvPr/>
          </p:nvSpPr>
          <p:spPr bwMode="auto">
            <a:xfrm>
              <a:off x="3524" y="2751"/>
              <a:ext cx="32" cy="37"/>
            </a:xfrm>
            <a:custGeom>
              <a:avLst/>
              <a:gdLst>
                <a:gd name="T0" fmla="*/ 1 w 22"/>
                <a:gd name="T1" fmla="*/ 2 h 26"/>
                <a:gd name="T2" fmla="*/ 1 w 22"/>
                <a:gd name="T3" fmla="*/ 25 h 26"/>
                <a:gd name="T4" fmla="*/ 0 w 22"/>
                <a:gd name="T5" fmla="*/ 26 h 26"/>
                <a:gd name="T6" fmla="*/ 0 w 22"/>
                <a:gd name="T7" fmla="*/ 23 h 26"/>
                <a:gd name="T8" fmla="*/ 0 w 22"/>
                <a:gd name="T9" fmla="*/ 1 h 26"/>
                <a:gd name="T10" fmla="*/ 0 w 22"/>
                <a:gd name="T11" fmla="*/ 1 h 26"/>
                <a:gd name="T12" fmla="*/ 5 w 22"/>
                <a:gd name="T13" fmla="*/ 2 h 26"/>
                <a:gd name="T14" fmla="*/ 6 w 22"/>
                <a:gd name="T15" fmla="*/ 1 h 26"/>
                <a:gd name="T16" fmla="*/ 8 w 22"/>
                <a:gd name="T17" fmla="*/ 2 h 26"/>
                <a:gd name="T18" fmla="*/ 8 w 22"/>
                <a:gd name="T19" fmla="*/ 3 h 26"/>
                <a:gd name="T20" fmla="*/ 5 w 22"/>
                <a:gd name="T21" fmla="*/ 9 h 26"/>
                <a:gd name="T22" fmla="*/ 8 w 22"/>
                <a:gd name="T23" fmla="*/ 14 h 26"/>
                <a:gd name="T24" fmla="*/ 6 w 22"/>
                <a:gd name="T25" fmla="*/ 18 h 26"/>
                <a:gd name="T26" fmla="*/ 5 w 22"/>
                <a:gd name="T27" fmla="*/ 19 h 26"/>
                <a:gd name="T28" fmla="*/ 3 w 22"/>
                <a:gd name="T29" fmla="*/ 17 h 26"/>
                <a:gd name="T30" fmla="*/ 2 w 22"/>
                <a:gd name="T31" fmla="*/ 17 h 26"/>
                <a:gd name="T32" fmla="*/ 3 w 22"/>
                <a:gd name="T33" fmla="*/ 17 h 26"/>
                <a:gd name="T34" fmla="*/ 7 w 22"/>
                <a:gd name="T35" fmla="*/ 14 h 26"/>
                <a:gd name="T36" fmla="*/ 4 w 22"/>
                <a:gd name="T37" fmla="*/ 9 h 26"/>
                <a:gd name="T38" fmla="*/ 5 w 22"/>
                <a:gd name="T39" fmla="*/ 5 h 26"/>
                <a:gd name="T40" fmla="*/ 6 w 22"/>
                <a:gd name="T41" fmla="*/ 2 h 26"/>
                <a:gd name="T42" fmla="*/ 11 w 22"/>
                <a:gd name="T43" fmla="*/ 24 h 26"/>
                <a:gd name="T44" fmla="*/ 10 w 22"/>
                <a:gd name="T45" fmla="*/ 25 h 26"/>
                <a:gd name="T46" fmla="*/ 10 w 22"/>
                <a:gd name="T47" fmla="*/ 25 h 26"/>
                <a:gd name="T48" fmla="*/ 10 w 22"/>
                <a:gd name="T49" fmla="*/ 4 h 26"/>
                <a:gd name="T50" fmla="*/ 10 w 22"/>
                <a:gd name="T51" fmla="*/ 2 h 26"/>
                <a:gd name="T52" fmla="*/ 11 w 22"/>
                <a:gd name="T53" fmla="*/ 3 h 26"/>
                <a:gd name="T54" fmla="*/ 20 w 22"/>
                <a:gd name="T55" fmla="*/ 2 h 26"/>
                <a:gd name="T56" fmla="*/ 21 w 22"/>
                <a:gd name="T57" fmla="*/ 2 h 26"/>
                <a:gd name="T58" fmla="*/ 22 w 22"/>
                <a:gd name="T59" fmla="*/ 3 h 26"/>
                <a:gd name="T60" fmla="*/ 21 w 22"/>
                <a:gd name="T61" fmla="*/ 4 h 26"/>
                <a:gd name="T62" fmla="*/ 22 w 22"/>
                <a:gd name="T63" fmla="*/ 24 h 26"/>
                <a:gd name="T64" fmla="*/ 20 w 22"/>
                <a:gd name="T65" fmla="*/ 24 h 26"/>
                <a:gd name="T66" fmla="*/ 11 w 22"/>
                <a:gd name="T67" fmla="*/ 21 h 26"/>
                <a:gd name="T68" fmla="*/ 20 w 22"/>
                <a:gd name="T69" fmla="*/ 4 h 26"/>
                <a:gd name="T70" fmla="*/ 11 w 22"/>
                <a:gd name="T71" fmla="*/ 12 h 26"/>
                <a:gd name="T72" fmla="*/ 11 w 22"/>
                <a:gd name="T73" fmla="*/ 21 h 26"/>
                <a:gd name="T74" fmla="*/ 20 w 22"/>
                <a:gd name="T75" fmla="*/ 12 h 26"/>
                <a:gd name="T76" fmla="*/ 11 w 22"/>
                <a:gd name="T7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26">
                  <a:moveTo>
                    <a:pt x="6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7" y="11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7"/>
                    <a:pt x="7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6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5" y="11"/>
                    <a:pt x="5" y="10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lose/>
                  <a:moveTo>
                    <a:pt x="11" y="21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20" y="12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1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410"/>
            <p:cNvSpPr>
              <a:spLocks noEditPoints="1"/>
            </p:cNvSpPr>
            <p:nvPr/>
          </p:nvSpPr>
          <p:spPr bwMode="auto">
            <a:xfrm>
              <a:off x="3425" y="3177"/>
              <a:ext cx="31" cy="33"/>
            </a:xfrm>
            <a:custGeom>
              <a:avLst/>
              <a:gdLst>
                <a:gd name="T0" fmla="*/ 20 w 22"/>
                <a:gd name="T1" fmla="*/ 12 h 23"/>
                <a:gd name="T2" fmla="*/ 21 w 22"/>
                <a:gd name="T3" fmla="*/ 12 h 23"/>
                <a:gd name="T4" fmla="*/ 22 w 22"/>
                <a:gd name="T5" fmla="*/ 13 h 23"/>
                <a:gd name="T6" fmla="*/ 22 w 22"/>
                <a:gd name="T7" fmla="*/ 14 h 23"/>
                <a:gd name="T8" fmla="*/ 21 w 22"/>
                <a:gd name="T9" fmla="*/ 21 h 23"/>
                <a:gd name="T10" fmla="*/ 20 w 22"/>
                <a:gd name="T11" fmla="*/ 23 h 23"/>
                <a:gd name="T12" fmla="*/ 19 w 22"/>
                <a:gd name="T13" fmla="*/ 21 h 23"/>
                <a:gd name="T14" fmla="*/ 11 w 22"/>
                <a:gd name="T15" fmla="*/ 23 h 23"/>
                <a:gd name="T16" fmla="*/ 10 w 22"/>
                <a:gd name="T17" fmla="*/ 23 h 23"/>
                <a:gd name="T18" fmla="*/ 9 w 22"/>
                <a:gd name="T19" fmla="*/ 23 h 23"/>
                <a:gd name="T20" fmla="*/ 9 w 22"/>
                <a:gd name="T21" fmla="*/ 14 h 23"/>
                <a:gd name="T22" fmla="*/ 9 w 22"/>
                <a:gd name="T23" fmla="*/ 12 h 23"/>
                <a:gd name="T24" fmla="*/ 11 w 22"/>
                <a:gd name="T25" fmla="*/ 13 h 23"/>
                <a:gd name="T26" fmla="*/ 19 w 22"/>
                <a:gd name="T27" fmla="*/ 20 h 23"/>
                <a:gd name="T28" fmla="*/ 11 w 22"/>
                <a:gd name="T29" fmla="*/ 14 h 23"/>
                <a:gd name="T30" fmla="*/ 19 w 22"/>
                <a:gd name="T31" fmla="*/ 20 h 23"/>
                <a:gd name="T32" fmla="*/ 20 w 22"/>
                <a:gd name="T33" fmla="*/ 0 h 23"/>
                <a:gd name="T34" fmla="*/ 21 w 22"/>
                <a:gd name="T35" fmla="*/ 0 h 23"/>
                <a:gd name="T36" fmla="*/ 22 w 22"/>
                <a:gd name="T37" fmla="*/ 1 h 23"/>
                <a:gd name="T38" fmla="*/ 22 w 22"/>
                <a:gd name="T39" fmla="*/ 2 h 23"/>
                <a:gd name="T40" fmla="*/ 20 w 22"/>
                <a:gd name="T41" fmla="*/ 9 h 23"/>
                <a:gd name="T42" fmla="*/ 18 w 22"/>
                <a:gd name="T43" fmla="*/ 11 h 23"/>
                <a:gd name="T44" fmla="*/ 16 w 22"/>
                <a:gd name="T45" fmla="*/ 12 h 23"/>
                <a:gd name="T46" fmla="*/ 15 w 22"/>
                <a:gd name="T47" fmla="*/ 11 h 23"/>
                <a:gd name="T48" fmla="*/ 14 w 22"/>
                <a:gd name="T49" fmla="*/ 10 h 23"/>
                <a:gd name="T50" fmla="*/ 14 w 22"/>
                <a:gd name="T51" fmla="*/ 9 h 23"/>
                <a:gd name="T52" fmla="*/ 17 w 22"/>
                <a:gd name="T53" fmla="*/ 9 h 23"/>
                <a:gd name="T54" fmla="*/ 19 w 22"/>
                <a:gd name="T55" fmla="*/ 4 h 23"/>
                <a:gd name="T56" fmla="*/ 20 w 22"/>
                <a:gd name="T57" fmla="*/ 1 h 23"/>
                <a:gd name="T58" fmla="*/ 15 w 22"/>
                <a:gd name="T59" fmla="*/ 2 h 23"/>
                <a:gd name="T60" fmla="*/ 13 w 22"/>
                <a:gd name="T61" fmla="*/ 7 h 23"/>
                <a:gd name="T62" fmla="*/ 9 w 22"/>
                <a:gd name="T63" fmla="*/ 11 h 23"/>
                <a:gd name="T64" fmla="*/ 8 w 22"/>
                <a:gd name="T65" fmla="*/ 12 h 23"/>
                <a:gd name="T66" fmla="*/ 8 w 22"/>
                <a:gd name="T67" fmla="*/ 11 h 23"/>
                <a:gd name="T68" fmla="*/ 11 w 22"/>
                <a:gd name="T69" fmla="*/ 8 h 23"/>
                <a:gd name="T70" fmla="*/ 12 w 22"/>
                <a:gd name="T71" fmla="*/ 4 h 23"/>
                <a:gd name="T72" fmla="*/ 13 w 22"/>
                <a:gd name="T73" fmla="*/ 2 h 23"/>
                <a:gd name="T74" fmla="*/ 9 w 22"/>
                <a:gd name="T75" fmla="*/ 1 h 23"/>
                <a:gd name="T76" fmla="*/ 9 w 22"/>
                <a:gd name="T77" fmla="*/ 1 h 23"/>
                <a:gd name="T78" fmla="*/ 5 w 22"/>
                <a:gd name="T79" fmla="*/ 1 h 23"/>
                <a:gd name="T80" fmla="*/ 6 w 22"/>
                <a:gd name="T81" fmla="*/ 0 h 23"/>
                <a:gd name="T82" fmla="*/ 7 w 22"/>
                <a:gd name="T83" fmla="*/ 1 h 23"/>
                <a:gd name="T84" fmla="*/ 7 w 22"/>
                <a:gd name="T85" fmla="*/ 2 h 23"/>
                <a:gd name="T86" fmla="*/ 7 w 22"/>
                <a:gd name="T87" fmla="*/ 16 h 23"/>
                <a:gd name="T88" fmla="*/ 6 w 22"/>
                <a:gd name="T89" fmla="*/ 20 h 23"/>
                <a:gd name="T90" fmla="*/ 5 w 22"/>
                <a:gd name="T91" fmla="*/ 18 h 23"/>
                <a:gd name="T92" fmla="*/ 2 w 22"/>
                <a:gd name="T93" fmla="*/ 20 h 23"/>
                <a:gd name="T94" fmla="*/ 0 w 22"/>
                <a:gd name="T95" fmla="*/ 21 h 23"/>
                <a:gd name="T96" fmla="*/ 0 w 22"/>
                <a:gd name="T97" fmla="*/ 17 h 23"/>
                <a:gd name="T98" fmla="*/ 0 w 22"/>
                <a:gd name="T99" fmla="*/ 0 h 23"/>
                <a:gd name="T100" fmla="*/ 0 w 22"/>
                <a:gd name="T101" fmla="*/ 0 h 23"/>
                <a:gd name="T102" fmla="*/ 5 w 22"/>
                <a:gd name="T103" fmla="*/ 1 h 23"/>
                <a:gd name="T104" fmla="*/ 5 w 22"/>
                <a:gd name="T105" fmla="*/ 10 h 23"/>
                <a:gd name="T106" fmla="*/ 2 w 22"/>
                <a:gd name="T107" fmla="*/ 17 h 23"/>
                <a:gd name="T108" fmla="*/ 2 w 22"/>
                <a:gd name="T109" fmla="*/ 2 h 23"/>
                <a:gd name="T110" fmla="*/ 5 w 22"/>
                <a:gd name="T111" fmla="*/ 9 h 23"/>
                <a:gd name="T112" fmla="*/ 2 w 22"/>
                <a:gd name="T1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23">
                  <a:moveTo>
                    <a:pt x="19" y="13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19" y="23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20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4"/>
                    <a:pt x="21" y="5"/>
                    <a:pt x="21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20" y="9"/>
                    <a:pt x="20" y="10"/>
                    <a:pt x="19" y="10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9"/>
                    <a:pt x="17" y="9"/>
                  </a:cubicBezTo>
                  <a:cubicBezTo>
                    <a:pt x="18" y="9"/>
                    <a:pt x="18" y="8"/>
                    <a:pt x="19" y="7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4"/>
                    <a:pt x="19" y="3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4"/>
                  </a:cubicBezTo>
                  <a:cubicBezTo>
                    <a:pt x="14" y="5"/>
                    <a:pt x="14" y="5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1" y="8"/>
                    <a:pt x="12" y="7"/>
                    <a:pt x="12" y="6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17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2" y="2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Group 1612"/>
          <p:cNvGrpSpPr>
            <a:grpSpLocks/>
          </p:cNvGrpSpPr>
          <p:nvPr/>
        </p:nvGrpSpPr>
        <p:grpSpPr bwMode="auto">
          <a:xfrm>
            <a:off x="3160713" y="1260475"/>
            <a:ext cx="5478463" cy="5303838"/>
            <a:chOff x="1991" y="794"/>
            <a:chExt cx="3451" cy="3341"/>
          </a:xfrm>
        </p:grpSpPr>
        <p:sp>
          <p:nvSpPr>
            <p:cNvPr id="567" name="Freeform 1412"/>
            <p:cNvSpPr>
              <a:spLocks noEditPoints="1"/>
            </p:cNvSpPr>
            <p:nvPr/>
          </p:nvSpPr>
          <p:spPr bwMode="auto">
            <a:xfrm>
              <a:off x="3462" y="3177"/>
              <a:ext cx="37" cy="34"/>
            </a:xfrm>
            <a:custGeom>
              <a:avLst/>
              <a:gdLst>
                <a:gd name="T0" fmla="*/ 16 w 26"/>
                <a:gd name="T1" fmla="*/ 19 h 24"/>
                <a:gd name="T2" fmla="*/ 15 w 26"/>
                <a:gd name="T3" fmla="*/ 21 h 24"/>
                <a:gd name="T4" fmla="*/ 14 w 26"/>
                <a:gd name="T5" fmla="*/ 15 h 24"/>
                <a:gd name="T6" fmla="*/ 10 w 26"/>
                <a:gd name="T7" fmla="*/ 21 h 24"/>
                <a:gd name="T8" fmla="*/ 9 w 26"/>
                <a:gd name="T9" fmla="*/ 21 h 24"/>
                <a:gd name="T10" fmla="*/ 9 w 26"/>
                <a:gd name="T11" fmla="*/ 6 h 24"/>
                <a:gd name="T12" fmla="*/ 11 w 26"/>
                <a:gd name="T13" fmla="*/ 7 h 24"/>
                <a:gd name="T14" fmla="*/ 14 w 26"/>
                <a:gd name="T15" fmla="*/ 6 h 24"/>
                <a:gd name="T16" fmla="*/ 13 w 26"/>
                <a:gd name="T17" fmla="*/ 4 h 24"/>
                <a:gd name="T18" fmla="*/ 13 w 26"/>
                <a:gd name="T19" fmla="*/ 3 h 24"/>
                <a:gd name="T20" fmla="*/ 16 w 26"/>
                <a:gd name="T21" fmla="*/ 4 h 24"/>
                <a:gd name="T22" fmla="*/ 8 w 26"/>
                <a:gd name="T23" fmla="*/ 1 h 24"/>
                <a:gd name="T24" fmla="*/ 19 w 26"/>
                <a:gd name="T25" fmla="*/ 1 h 24"/>
                <a:gd name="T26" fmla="*/ 20 w 26"/>
                <a:gd name="T27" fmla="*/ 0 h 24"/>
                <a:gd name="T28" fmla="*/ 21 w 26"/>
                <a:gd name="T29" fmla="*/ 2 h 24"/>
                <a:gd name="T30" fmla="*/ 16 w 26"/>
                <a:gd name="T31" fmla="*/ 5 h 24"/>
                <a:gd name="T32" fmla="*/ 20 w 26"/>
                <a:gd name="T33" fmla="*/ 7 h 24"/>
                <a:gd name="T34" fmla="*/ 21 w 26"/>
                <a:gd name="T35" fmla="*/ 6 h 24"/>
                <a:gd name="T36" fmla="*/ 23 w 26"/>
                <a:gd name="T37" fmla="*/ 7 h 24"/>
                <a:gd name="T38" fmla="*/ 22 w 26"/>
                <a:gd name="T39" fmla="*/ 21 h 24"/>
                <a:gd name="T40" fmla="*/ 20 w 26"/>
                <a:gd name="T41" fmla="*/ 21 h 24"/>
                <a:gd name="T42" fmla="*/ 18 w 26"/>
                <a:gd name="T43" fmla="*/ 20 h 24"/>
                <a:gd name="T44" fmla="*/ 17 w 26"/>
                <a:gd name="T45" fmla="*/ 19 h 24"/>
                <a:gd name="T46" fmla="*/ 20 w 26"/>
                <a:gd name="T47" fmla="*/ 19 h 24"/>
                <a:gd name="T48" fmla="*/ 11 w 26"/>
                <a:gd name="T49" fmla="*/ 11 h 24"/>
                <a:gd name="T50" fmla="*/ 11 w 26"/>
                <a:gd name="T51" fmla="*/ 7 h 24"/>
                <a:gd name="T52" fmla="*/ 20 w 26"/>
                <a:gd name="T53" fmla="*/ 11 h 24"/>
                <a:gd name="T54" fmla="*/ 16 w 26"/>
                <a:gd name="T55" fmla="*/ 8 h 24"/>
                <a:gd name="T56" fmla="*/ 14 w 26"/>
                <a:gd name="T57" fmla="*/ 12 h 24"/>
                <a:gd name="T58" fmla="*/ 14 w 26"/>
                <a:gd name="T59" fmla="*/ 15 h 24"/>
                <a:gd name="T60" fmla="*/ 16 w 26"/>
                <a:gd name="T61" fmla="*/ 12 h 24"/>
                <a:gd name="T62" fmla="*/ 4 w 26"/>
                <a:gd name="T63" fmla="*/ 11 h 24"/>
                <a:gd name="T64" fmla="*/ 1 w 26"/>
                <a:gd name="T65" fmla="*/ 11 h 24"/>
                <a:gd name="T66" fmla="*/ 4 w 26"/>
                <a:gd name="T67" fmla="*/ 10 h 24"/>
                <a:gd name="T68" fmla="*/ 6 w 26"/>
                <a:gd name="T69" fmla="*/ 11 h 24"/>
                <a:gd name="T70" fmla="*/ 6 w 26"/>
                <a:gd name="T71" fmla="*/ 20 h 24"/>
                <a:gd name="T72" fmla="*/ 15 w 26"/>
                <a:gd name="T73" fmla="*/ 22 h 24"/>
                <a:gd name="T74" fmla="*/ 26 w 26"/>
                <a:gd name="T75" fmla="*/ 22 h 24"/>
                <a:gd name="T76" fmla="*/ 24 w 26"/>
                <a:gd name="T77" fmla="*/ 23 h 24"/>
                <a:gd name="T78" fmla="*/ 21 w 26"/>
                <a:gd name="T79" fmla="*/ 24 h 24"/>
                <a:gd name="T80" fmla="*/ 7 w 26"/>
                <a:gd name="T81" fmla="*/ 22 h 24"/>
                <a:gd name="T82" fmla="*/ 3 w 26"/>
                <a:gd name="T83" fmla="*/ 21 h 24"/>
                <a:gd name="T84" fmla="*/ 1 w 26"/>
                <a:gd name="T85" fmla="*/ 24 h 24"/>
                <a:gd name="T86" fmla="*/ 0 w 26"/>
                <a:gd name="T87" fmla="*/ 22 h 24"/>
                <a:gd name="T88" fmla="*/ 4 w 26"/>
                <a:gd name="T89" fmla="*/ 11 h 24"/>
                <a:gd name="T90" fmla="*/ 2 w 26"/>
                <a:gd name="T91" fmla="*/ 1 h 24"/>
                <a:gd name="T92" fmla="*/ 5 w 26"/>
                <a:gd name="T93" fmla="*/ 3 h 24"/>
                <a:gd name="T94" fmla="*/ 4 w 26"/>
                <a:gd name="T95" fmla="*/ 5 h 24"/>
                <a:gd name="T96" fmla="*/ 3 w 26"/>
                <a:gd name="T97" fmla="*/ 4 h 24"/>
                <a:gd name="T98" fmla="*/ 2 w 26"/>
                <a:gd name="T9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4">
                  <a:moveTo>
                    <a:pt x="20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7" y="3"/>
                    <a:pt x="18" y="2"/>
                    <a:pt x="1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8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19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11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16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4" y="15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4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1" y="22"/>
                    <a:pt x="13" y="23"/>
                    <a:pt x="15" y="22"/>
                  </a:cubicBezTo>
                  <a:cubicBezTo>
                    <a:pt x="19" y="22"/>
                    <a:pt x="22" y="22"/>
                    <a:pt x="24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4"/>
                    <a:pt x="23" y="24"/>
                    <a:pt x="21" y="24"/>
                  </a:cubicBezTo>
                  <a:cubicBezTo>
                    <a:pt x="20" y="24"/>
                    <a:pt x="18" y="24"/>
                    <a:pt x="16" y="24"/>
                  </a:cubicBezTo>
                  <a:cubicBezTo>
                    <a:pt x="14" y="24"/>
                    <a:pt x="12" y="24"/>
                    <a:pt x="11" y="24"/>
                  </a:cubicBezTo>
                  <a:cubicBezTo>
                    <a:pt x="10" y="24"/>
                    <a:pt x="8" y="23"/>
                    <a:pt x="7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4" y="20"/>
                    <a:pt x="4" y="21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413"/>
            <p:cNvSpPr>
              <a:spLocks noEditPoints="1"/>
            </p:cNvSpPr>
            <p:nvPr/>
          </p:nvSpPr>
          <p:spPr bwMode="auto">
            <a:xfrm>
              <a:off x="3371" y="2948"/>
              <a:ext cx="37" cy="35"/>
            </a:xfrm>
            <a:custGeom>
              <a:avLst/>
              <a:gdLst>
                <a:gd name="T0" fmla="*/ 14 w 26"/>
                <a:gd name="T1" fmla="*/ 13 h 25"/>
                <a:gd name="T2" fmla="*/ 14 w 26"/>
                <a:gd name="T3" fmla="*/ 25 h 25"/>
                <a:gd name="T4" fmla="*/ 12 w 26"/>
                <a:gd name="T5" fmla="*/ 25 h 25"/>
                <a:gd name="T6" fmla="*/ 11 w 26"/>
                <a:gd name="T7" fmla="*/ 24 h 25"/>
                <a:gd name="T8" fmla="*/ 9 w 26"/>
                <a:gd name="T9" fmla="*/ 23 h 25"/>
                <a:gd name="T10" fmla="*/ 9 w 26"/>
                <a:gd name="T11" fmla="*/ 23 h 25"/>
                <a:gd name="T12" fmla="*/ 12 w 26"/>
                <a:gd name="T13" fmla="*/ 23 h 25"/>
                <a:gd name="T14" fmla="*/ 13 w 26"/>
                <a:gd name="T15" fmla="*/ 13 h 25"/>
                <a:gd name="T16" fmla="*/ 3 w 26"/>
                <a:gd name="T17" fmla="*/ 14 h 25"/>
                <a:gd name="T18" fmla="*/ 3 w 26"/>
                <a:gd name="T19" fmla="*/ 14 h 25"/>
                <a:gd name="T20" fmla="*/ 3 w 26"/>
                <a:gd name="T21" fmla="*/ 9 h 25"/>
                <a:gd name="T22" fmla="*/ 3 w 26"/>
                <a:gd name="T23" fmla="*/ 5 h 25"/>
                <a:gd name="T24" fmla="*/ 3 w 26"/>
                <a:gd name="T25" fmla="*/ 3 h 25"/>
                <a:gd name="T26" fmla="*/ 5 w 26"/>
                <a:gd name="T27" fmla="*/ 4 h 25"/>
                <a:gd name="T28" fmla="*/ 11 w 26"/>
                <a:gd name="T29" fmla="*/ 3 h 25"/>
                <a:gd name="T30" fmla="*/ 19 w 26"/>
                <a:gd name="T31" fmla="*/ 0 h 25"/>
                <a:gd name="T32" fmla="*/ 21 w 26"/>
                <a:gd name="T33" fmla="*/ 0 h 25"/>
                <a:gd name="T34" fmla="*/ 23 w 26"/>
                <a:gd name="T35" fmla="*/ 2 h 25"/>
                <a:gd name="T36" fmla="*/ 21 w 26"/>
                <a:gd name="T37" fmla="*/ 2 h 25"/>
                <a:gd name="T38" fmla="*/ 17 w 26"/>
                <a:gd name="T39" fmla="*/ 3 h 25"/>
                <a:gd name="T40" fmla="*/ 10 w 26"/>
                <a:gd name="T41" fmla="*/ 4 h 25"/>
                <a:gd name="T42" fmla="*/ 5 w 26"/>
                <a:gd name="T43" fmla="*/ 8 h 25"/>
                <a:gd name="T44" fmla="*/ 5 w 26"/>
                <a:gd name="T45" fmla="*/ 13 h 25"/>
                <a:gd name="T46" fmla="*/ 13 w 26"/>
                <a:gd name="T47" fmla="*/ 8 h 25"/>
                <a:gd name="T48" fmla="*/ 13 w 26"/>
                <a:gd name="T49" fmla="*/ 6 h 25"/>
                <a:gd name="T50" fmla="*/ 15 w 26"/>
                <a:gd name="T51" fmla="*/ 7 h 25"/>
                <a:gd name="T52" fmla="*/ 16 w 26"/>
                <a:gd name="T53" fmla="*/ 7 h 25"/>
                <a:gd name="T54" fmla="*/ 14 w 26"/>
                <a:gd name="T55" fmla="*/ 8 h 25"/>
                <a:gd name="T56" fmla="*/ 22 w 26"/>
                <a:gd name="T57" fmla="*/ 13 h 25"/>
                <a:gd name="T58" fmla="*/ 24 w 26"/>
                <a:gd name="T59" fmla="*/ 11 h 25"/>
                <a:gd name="T60" fmla="*/ 25 w 26"/>
                <a:gd name="T61" fmla="*/ 13 h 25"/>
                <a:gd name="T62" fmla="*/ 25 w 26"/>
                <a:gd name="T63" fmla="*/ 13 h 25"/>
                <a:gd name="T64" fmla="*/ 9 w 26"/>
                <a:gd name="T65" fmla="*/ 17 h 25"/>
                <a:gd name="T66" fmla="*/ 1 w 26"/>
                <a:gd name="T67" fmla="*/ 24 h 25"/>
                <a:gd name="T68" fmla="*/ 0 w 26"/>
                <a:gd name="T69" fmla="*/ 24 h 25"/>
                <a:gd name="T70" fmla="*/ 1 w 26"/>
                <a:gd name="T71" fmla="*/ 24 h 25"/>
                <a:gd name="T72" fmla="*/ 4 w 26"/>
                <a:gd name="T73" fmla="*/ 20 h 25"/>
                <a:gd name="T74" fmla="*/ 7 w 26"/>
                <a:gd name="T75" fmla="*/ 15 h 25"/>
                <a:gd name="T76" fmla="*/ 7 w 26"/>
                <a:gd name="T77" fmla="*/ 15 h 25"/>
                <a:gd name="T78" fmla="*/ 10 w 26"/>
                <a:gd name="T79" fmla="*/ 17 h 25"/>
                <a:gd name="T80" fmla="*/ 9 w 26"/>
                <a:gd name="T81" fmla="*/ 17 h 25"/>
                <a:gd name="T82" fmla="*/ 16 w 26"/>
                <a:gd name="T83" fmla="*/ 16 h 25"/>
                <a:gd name="T84" fmla="*/ 17 w 26"/>
                <a:gd name="T85" fmla="*/ 16 h 25"/>
                <a:gd name="T86" fmla="*/ 18 w 26"/>
                <a:gd name="T87" fmla="*/ 16 h 25"/>
                <a:gd name="T88" fmla="*/ 24 w 26"/>
                <a:gd name="T89" fmla="*/ 20 h 25"/>
                <a:gd name="T90" fmla="*/ 25 w 26"/>
                <a:gd name="T91" fmla="*/ 23 h 25"/>
                <a:gd name="T92" fmla="*/ 23 w 26"/>
                <a:gd name="T93" fmla="*/ 23 h 25"/>
                <a:gd name="T94" fmla="*/ 22 w 26"/>
                <a:gd name="T95" fmla="*/ 22 h 25"/>
                <a:gd name="T96" fmla="*/ 17 w 26"/>
                <a:gd name="T97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5">
                  <a:moveTo>
                    <a:pt x="2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4"/>
                  </a:cubicBezTo>
                  <a:cubicBezTo>
                    <a:pt x="11" y="24"/>
                    <a:pt x="11" y="24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3" y="2"/>
                    <a:pt x="15" y="2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8" y="3"/>
                    <a:pt x="17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9" y="4"/>
                    <a:pt x="7" y="4"/>
                    <a:pt x="5" y="4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9" y="17"/>
                  </a:moveTo>
                  <a:cubicBezTo>
                    <a:pt x="6" y="20"/>
                    <a:pt x="4" y="22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1"/>
                    <a:pt x="4" y="20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7"/>
                    <a:pt x="20" y="17"/>
                    <a:pt x="21" y="18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3"/>
                    <a:pt x="24" y="24"/>
                    <a:pt x="24" y="24"/>
                  </a:cubicBezTo>
                  <a:cubicBezTo>
                    <a:pt x="24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2" y="21"/>
                    <a:pt x="21" y="20"/>
                    <a:pt x="20" y="19"/>
                  </a:cubicBezTo>
                  <a:cubicBezTo>
                    <a:pt x="19" y="18"/>
                    <a:pt x="18" y="17"/>
                    <a:pt x="17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414"/>
            <p:cNvSpPr>
              <a:spLocks/>
            </p:cNvSpPr>
            <p:nvPr/>
          </p:nvSpPr>
          <p:spPr bwMode="auto">
            <a:xfrm>
              <a:off x="3415" y="2948"/>
              <a:ext cx="30" cy="35"/>
            </a:xfrm>
            <a:custGeom>
              <a:avLst/>
              <a:gdLst>
                <a:gd name="T0" fmla="*/ 11 w 21"/>
                <a:gd name="T1" fmla="*/ 21 h 25"/>
                <a:gd name="T2" fmla="*/ 18 w 21"/>
                <a:gd name="T3" fmla="*/ 21 h 25"/>
                <a:gd name="T4" fmla="*/ 18 w 21"/>
                <a:gd name="T5" fmla="*/ 7 h 25"/>
                <a:gd name="T6" fmla="*/ 18 w 21"/>
                <a:gd name="T7" fmla="*/ 5 h 25"/>
                <a:gd name="T8" fmla="*/ 19 w 21"/>
                <a:gd name="T9" fmla="*/ 5 h 25"/>
                <a:gd name="T10" fmla="*/ 20 w 21"/>
                <a:gd name="T11" fmla="*/ 5 h 25"/>
                <a:gd name="T12" fmla="*/ 21 w 21"/>
                <a:gd name="T13" fmla="*/ 5 h 25"/>
                <a:gd name="T14" fmla="*/ 21 w 21"/>
                <a:gd name="T15" fmla="*/ 5 h 25"/>
                <a:gd name="T16" fmla="*/ 21 w 21"/>
                <a:gd name="T17" fmla="*/ 6 h 25"/>
                <a:gd name="T18" fmla="*/ 20 w 21"/>
                <a:gd name="T19" fmla="*/ 6 h 25"/>
                <a:gd name="T20" fmla="*/ 20 w 21"/>
                <a:gd name="T21" fmla="*/ 21 h 25"/>
                <a:gd name="T22" fmla="*/ 20 w 21"/>
                <a:gd name="T23" fmla="*/ 24 h 25"/>
                <a:gd name="T24" fmla="*/ 19 w 21"/>
                <a:gd name="T25" fmla="*/ 25 h 25"/>
                <a:gd name="T26" fmla="*/ 18 w 21"/>
                <a:gd name="T27" fmla="*/ 25 h 25"/>
                <a:gd name="T28" fmla="*/ 18 w 21"/>
                <a:gd name="T29" fmla="*/ 24 h 25"/>
                <a:gd name="T30" fmla="*/ 18 w 21"/>
                <a:gd name="T31" fmla="*/ 22 h 25"/>
                <a:gd name="T32" fmla="*/ 2 w 21"/>
                <a:gd name="T33" fmla="*/ 22 h 25"/>
                <a:gd name="T34" fmla="*/ 0 w 21"/>
                <a:gd name="T35" fmla="*/ 23 h 25"/>
                <a:gd name="T36" fmla="*/ 0 w 21"/>
                <a:gd name="T37" fmla="*/ 23 h 25"/>
                <a:gd name="T38" fmla="*/ 0 w 21"/>
                <a:gd name="T39" fmla="*/ 22 h 25"/>
                <a:gd name="T40" fmla="*/ 0 w 21"/>
                <a:gd name="T41" fmla="*/ 20 h 25"/>
                <a:gd name="T42" fmla="*/ 0 w 21"/>
                <a:gd name="T43" fmla="*/ 7 h 25"/>
                <a:gd name="T44" fmla="*/ 0 w 21"/>
                <a:gd name="T45" fmla="*/ 5 h 25"/>
                <a:gd name="T46" fmla="*/ 0 w 21"/>
                <a:gd name="T47" fmla="*/ 5 h 25"/>
                <a:gd name="T48" fmla="*/ 0 w 21"/>
                <a:gd name="T49" fmla="*/ 5 h 25"/>
                <a:gd name="T50" fmla="*/ 2 w 21"/>
                <a:gd name="T51" fmla="*/ 5 h 25"/>
                <a:gd name="T52" fmla="*/ 2 w 21"/>
                <a:gd name="T53" fmla="*/ 5 h 25"/>
                <a:gd name="T54" fmla="*/ 2 w 21"/>
                <a:gd name="T55" fmla="*/ 6 h 25"/>
                <a:gd name="T56" fmla="*/ 2 w 21"/>
                <a:gd name="T57" fmla="*/ 6 h 25"/>
                <a:gd name="T58" fmla="*/ 2 w 21"/>
                <a:gd name="T59" fmla="*/ 6 h 25"/>
                <a:gd name="T60" fmla="*/ 2 w 21"/>
                <a:gd name="T61" fmla="*/ 6 h 25"/>
                <a:gd name="T62" fmla="*/ 2 w 21"/>
                <a:gd name="T63" fmla="*/ 21 h 25"/>
                <a:gd name="T64" fmla="*/ 9 w 21"/>
                <a:gd name="T65" fmla="*/ 21 h 25"/>
                <a:gd name="T66" fmla="*/ 9 w 21"/>
                <a:gd name="T67" fmla="*/ 3 h 25"/>
                <a:gd name="T68" fmla="*/ 9 w 21"/>
                <a:gd name="T69" fmla="*/ 0 h 25"/>
                <a:gd name="T70" fmla="*/ 9 w 21"/>
                <a:gd name="T71" fmla="*/ 0 h 25"/>
                <a:gd name="T72" fmla="*/ 9 w 21"/>
                <a:gd name="T73" fmla="*/ 0 h 25"/>
                <a:gd name="T74" fmla="*/ 11 w 21"/>
                <a:gd name="T75" fmla="*/ 0 h 25"/>
                <a:gd name="T76" fmla="*/ 11 w 21"/>
                <a:gd name="T77" fmla="*/ 1 h 25"/>
                <a:gd name="T78" fmla="*/ 11 w 21"/>
                <a:gd name="T79" fmla="*/ 1 h 25"/>
                <a:gd name="T80" fmla="*/ 12 w 21"/>
                <a:gd name="T81" fmla="*/ 1 h 25"/>
                <a:gd name="T82" fmla="*/ 11 w 21"/>
                <a:gd name="T83" fmla="*/ 1 h 25"/>
                <a:gd name="T84" fmla="*/ 11 w 21"/>
                <a:gd name="T85" fmla="*/ 2 h 25"/>
                <a:gd name="T86" fmla="*/ 11 w 21"/>
                <a:gd name="T8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5">
                  <a:moveTo>
                    <a:pt x="11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415"/>
            <p:cNvSpPr>
              <a:spLocks noEditPoints="1"/>
            </p:cNvSpPr>
            <p:nvPr/>
          </p:nvSpPr>
          <p:spPr bwMode="auto">
            <a:xfrm>
              <a:off x="3684" y="3568"/>
              <a:ext cx="39" cy="36"/>
            </a:xfrm>
            <a:custGeom>
              <a:avLst/>
              <a:gdLst>
                <a:gd name="T0" fmla="*/ 12 w 27"/>
                <a:gd name="T1" fmla="*/ 3 h 25"/>
                <a:gd name="T2" fmla="*/ 1 w 27"/>
                <a:gd name="T3" fmla="*/ 3 h 25"/>
                <a:gd name="T4" fmla="*/ 0 w 27"/>
                <a:gd name="T5" fmla="*/ 3 h 25"/>
                <a:gd name="T6" fmla="*/ 1 w 27"/>
                <a:gd name="T7" fmla="*/ 2 h 25"/>
                <a:gd name="T8" fmla="*/ 22 w 27"/>
                <a:gd name="T9" fmla="*/ 2 h 25"/>
                <a:gd name="T10" fmla="*/ 23 w 27"/>
                <a:gd name="T11" fmla="*/ 1 h 25"/>
                <a:gd name="T12" fmla="*/ 24 w 27"/>
                <a:gd name="T13" fmla="*/ 0 h 25"/>
                <a:gd name="T14" fmla="*/ 24 w 27"/>
                <a:gd name="T15" fmla="*/ 1 h 25"/>
                <a:gd name="T16" fmla="*/ 26 w 27"/>
                <a:gd name="T17" fmla="*/ 2 h 25"/>
                <a:gd name="T18" fmla="*/ 27 w 27"/>
                <a:gd name="T19" fmla="*/ 3 h 25"/>
                <a:gd name="T20" fmla="*/ 26 w 27"/>
                <a:gd name="T21" fmla="*/ 3 h 25"/>
                <a:gd name="T22" fmla="*/ 15 w 27"/>
                <a:gd name="T23" fmla="*/ 3 h 25"/>
                <a:gd name="T24" fmla="*/ 14 w 27"/>
                <a:gd name="T25" fmla="*/ 3 h 25"/>
                <a:gd name="T26" fmla="*/ 12 w 27"/>
                <a:gd name="T27" fmla="*/ 8 h 25"/>
                <a:gd name="T28" fmla="*/ 19 w 27"/>
                <a:gd name="T29" fmla="*/ 8 h 25"/>
                <a:gd name="T30" fmla="*/ 19 w 27"/>
                <a:gd name="T31" fmla="*/ 7 h 25"/>
                <a:gd name="T32" fmla="*/ 20 w 27"/>
                <a:gd name="T33" fmla="*/ 7 h 25"/>
                <a:gd name="T34" fmla="*/ 20 w 27"/>
                <a:gd name="T35" fmla="*/ 7 h 25"/>
                <a:gd name="T36" fmla="*/ 21 w 27"/>
                <a:gd name="T37" fmla="*/ 8 h 25"/>
                <a:gd name="T38" fmla="*/ 22 w 27"/>
                <a:gd name="T39" fmla="*/ 8 h 25"/>
                <a:gd name="T40" fmla="*/ 22 w 27"/>
                <a:gd name="T41" fmla="*/ 9 h 25"/>
                <a:gd name="T42" fmla="*/ 22 w 27"/>
                <a:gd name="T43" fmla="*/ 9 h 25"/>
                <a:gd name="T44" fmla="*/ 21 w 27"/>
                <a:gd name="T45" fmla="*/ 10 h 25"/>
                <a:gd name="T46" fmla="*/ 21 w 27"/>
                <a:gd name="T47" fmla="*/ 21 h 25"/>
                <a:gd name="T48" fmla="*/ 21 w 27"/>
                <a:gd name="T49" fmla="*/ 24 h 25"/>
                <a:gd name="T50" fmla="*/ 20 w 27"/>
                <a:gd name="T51" fmla="*/ 25 h 25"/>
                <a:gd name="T52" fmla="*/ 19 w 27"/>
                <a:gd name="T53" fmla="*/ 24 h 25"/>
                <a:gd name="T54" fmla="*/ 19 w 27"/>
                <a:gd name="T55" fmla="*/ 22 h 25"/>
                <a:gd name="T56" fmla="*/ 7 w 27"/>
                <a:gd name="T57" fmla="*/ 22 h 25"/>
                <a:gd name="T58" fmla="*/ 7 w 27"/>
                <a:gd name="T59" fmla="*/ 24 h 25"/>
                <a:gd name="T60" fmla="*/ 6 w 27"/>
                <a:gd name="T61" fmla="*/ 25 h 25"/>
                <a:gd name="T62" fmla="*/ 5 w 27"/>
                <a:gd name="T63" fmla="*/ 25 h 25"/>
                <a:gd name="T64" fmla="*/ 5 w 27"/>
                <a:gd name="T65" fmla="*/ 24 h 25"/>
                <a:gd name="T66" fmla="*/ 5 w 27"/>
                <a:gd name="T67" fmla="*/ 21 h 25"/>
                <a:gd name="T68" fmla="*/ 5 w 27"/>
                <a:gd name="T69" fmla="*/ 9 h 25"/>
                <a:gd name="T70" fmla="*/ 5 w 27"/>
                <a:gd name="T71" fmla="*/ 7 h 25"/>
                <a:gd name="T72" fmla="*/ 5 w 27"/>
                <a:gd name="T73" fmla="*/ 7 h 25"/>
                <a:gd name="T74" fmla="*/ 6 w 27"/>
                <a:gd name="T75" fmla="*/ 7 h 25"/>
                <a:gd name="T76" fmla="*/ 7 w 27"/>
                <a:gd name="T77" fmla="*/ 8 h 25"/>
                <a:gd name="T78" fmla="*/ 11 w 27"/>
                <a:gd name="T79" fmla="*/ 8 h 25"/>
                <a:gd name="T80" fmla="*/ 11 w 27"/>
                <a:gd name="T81" fmla="*/ 6 h 25"/>
                <a:gd name="T82" fmla="*/ 12 w 27"/>
                <a:gd name="T83" fmla="*/ 4 h 25"/>
                <a:gd name="T84" fmla="*/ 12 w 27"/>
                <a:gd name="T85" fmla="*/ 3 h 25"/>
                <a:gd name="T86" fmla="*/ 19 w 27"/>
                <a:gd name="T87" fmla="*/ 15 h 25"/>
                <a:gd name="T88" fmla="*/ 19 w 27"/>
                <a:gd name="T89" fmla="*/ 9 h 25"/>
                <a:gd name="T90" fmla="*/ 7 w 27"/>
                <a:gd name="T91" fmla="*/ 9 h 25"/>
                <a:gd name="T92" fmla="*/ 7 w 27"/>
                <a:gd name="T93" fmla="*/ 15 h 25"/>
                <a:gd name="T94" fmla="*/ 19 w 27"/>
                <a:gd name="T95" fmla="*/ 15 h 25"/>
                <a:gd name="T96" fmla="*/ 19 w 27"/>
                <a:gd name="T97" fmla="*/ 22 h 25"/>
                <a:gd name="T98" fmla="*/ 19 w 27"/>
                <a:gd name="T99" fmla="*/ 15 h 25"/>
                <a:gd name="T100" fmla="*/ 7 w 27"/>
                <a:gd name="T101" fmla="*/ 15 h 25"/>
                <a:gd name="T102" fmla="*/ 7 w 27"/>
                <a:gd name="T103" fmla="*/ 22 h 25"/>
                <a:gd name="T104" fmla="*/ 19 w 27"/>
                <a:gd name="T105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25">
                  <a:moveTo>
                    <a:pt x="1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5"/>
                    <a:pt x="12" y="7"/>
                    <a:pt x="1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5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lose/>
                  <a:moveTo>
                    <a:pt x="19" y="15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22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416"/>
            <p:cNvSpPr>
              <a:spLocks noEditPoints="1"/>
            </p:cNvSpPr>
            <p:nvPr/>
          </p:nvSpPr>
          <p:spPr bwMode="auto">
            <a:xfrm>
              <a:off x="3725" y="3567"/>
              <a:ext cx="34" cy="35"/>
            </a:xfrm>
            <a:custGeom>
              <a:avLst/>
              <a:gdLst>
                <a:gd name="T0" fmla="*/ 18 w 24"/>
                <a:gd name="T1" fmla="*/ 9 h 25"/>
                <a:gd name="T2" fmla="*/ 19 w 24"/>
                <a:gd name="T3" fmla="*/ 8 h 25"/>
                <a:gd name="T4" fmla="*/ 20 w 24"/>
                <a:gd name="T5" fmla="*/ 9 h 25"/>
                <a:gd name="T6" fmla="*/ 21 w 24"/>
                <a:gd name="T7" fmla="*/ 9 h 25"/>
                <a:gd name="T8" fmla="*/ 20 w 24"/>
                <a:gd name="T9" fmla="*/ 10 h 25"/>
                <a:gd name="T10" fmla="*/ 20 w 24"/>
                <a:gd name="T11" fmla="*/ 16 h 25"/>
                <a:gd name="T12" fmla="*/ 19 w 24"/>
                <a:gd name="T13" fmla="*/ 16 h 25"/>
                <a:gd name="T14" fmla="*/ 6 w 24"/>
                <a:gd name="T15" fmla="*/ 15 h 25"/>
                <a:gd name="T16" fmla="*/ 6 w 24"/>
                <a:gd name="T17" fmla="*/ 22 h 25"/>
                <a:gd name="T18" fmla="*/ 13 w 24"/>
                <a:gd name="T19" fmla="*/ 23 h 25"/>
                <a:gd name="T20" fmla="*/ 23 w 24"/>
                <a:gd name="T21" fmla="*/ 20 h 25"/>
                <a:gd name="T22" fmla="*/ 23 w 24"/>
                <a:gd name="T23" fmla="*/ 18 h 25"/>
                <a:gd name="T24" fmla="*/ 24 w 24"/>
                <a:gd name="T25" fmla="*/ 18 h 25"/>
                <a:gd name="T26" fmla="*/ 24 w 24"/>
                <a:gd name="T27" fmla="*/ 20 h 25"/>
                <a:gd name="T28" fmla="*/ 24 w 24"/>
                <a:gd name="T29" fmla="*/ 21 h 25"/>
                <a:gd name="T30" fmla="*/ 24 w 24"/>
                <a:gd name="T31" fmla="*/ 22 h 25"/>
                <a:gd name="T32" fmla="*/ 22 w 24"/>
                <a:gd name="T33" fmla="*/ 24 h 25"/>
                <a:gd name="T34" fmla="*/ 5 w 24"/>
                <a:gd name="T35" fmla="*/ 24 h 25"/>
                <a:gd name="T36" fmla="*/ 4 w 24"/>
                <a:gd name="T37" fmla="*/ 23 h 25"/>
                <a:gd name="T38" fmla="*/ 4 w 24"/>
                <a:gd name="T39" fmla="*/ 11 h 25"/>
                <a:gd name="T40" fmla="*/ 1 w 24"/>
                <a:gd name="T41" fmla="*/ 12 h 25"/>
                <a:gd name="T42" fmla="*/ 0 w 24"/>
                <a:gd name="T43" fmla="*/ 12 h 25"/>
                <a:gd name="T44" fmla="*/ 1 w 24"/>
                <a:gd name="T45" fmla="*/ 12 h 25"/>
                <a:gd name="T46" fmla="*/ 2 w 24"/>
                <a:gd name="T47" fmla="*/ 10 h 25"/>
                <a:gd name="T48" fmla="*/ 9 w 24"/>
                <a:gd name="T49" fmla="*/ 1 h 25"/>
                <a:gd name="T50" fmla="*/ 9 w 24"/>
                <a:gd name="T51" fmla="*/ 0 h 25"/>
                <a:gd name="T52" fmla="*/ 11 w 24"/>
                <a:gd name="T53" fmla="*/ 1 h 25"/>
                <a:gd name="T54" fmla="*/ 11 w 24"/>
                <a:gd name="T55" fmla="*/ 2 h 25"/>
                <a:gd name="T56" fmla="*/ 9 w 24"/>
                <a:gd name="T57" fmla="*/ 4 h 25"/>
                <a:gd name="T58" fmla="*/ 15 w 24"/>
                <a:gd name="T59" fmla="*/ 3 h 25"/>
                <a:gd name="T60" fmla="*/ 17 w 24"/>
                <a:gd name="T61" fmla="*/ 3 h 25"/>
                <a:gd name="T62" fmla="*/ 19 w 24"/>
                <a:gd name="T63" fmla="*/ 5 h 25"/>
                <a:gd name="T64" fmla="*/ 17 w 24"/>
                <a:gd name="T65" fmla="*/ 5 h 25"/>
                <a:gd name="T66" fmla="*/ 13 w 24"/>
                <a:gd name="T67" fmla="*/ 9 h 25"/>
                <a:gd name="T68" fmla="*/ 12 w 24"/>
                <a:gd name="T69" fmla="*/ 9 h 25"/>
                <a:gd name="T70" fmla="*/ 15 w 24"/>
                <a:gd name="T71" fmla="*/ 5 h 25"/>
                <a:gd name="T72" fmla="*/ 9 w 24"/>
                <a:gd name="T73" fmla="*/ 5 h 25"/>
                <a:gd name="T74" fmla="*/ 5 w 24"/>
                <a:gd name="T75" fmla="*/ 9 h 25"/>
                <a:gd name="T76" fmla="*/ 11 w 24"/>
                <a:gd name="T77" fmla="*/ 14 h 25"/>
                <a:gd name="T78" fmla="*/ 6 w 24"/>
                <a:gd name="T79" fmla="*/ 10 h 25"/>
                <a:gd name="T80" fmla="*/ 11 w 24"/>
                <a:gd name="T81" fmla="*/ 14 h 25"/>
                <a:gd name="T82" fmla="*/ 19 w 24"/>
                <a:gd name="T83" fmla="*/ 10 h 25"/>
                <a:gd name="T84" fmla="*/ 13 w 24"/>
                <a:gd name="T85" fmla="*/ 10 h 25"/>
                <a:gd name="T86" fmla="*/ 19 w 24"/>
                <a:gd name="T87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25">
                  <a:moveTo>
                    <a:pt x="13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9" y="23"/>
                    <a:pt x="13" y="23"/>
                  </a:cubicBezTo>
                  <a:cubicBezTo>
                    <a:pt x="18" y="23"/>
                    <a:pt x="21" y="23"/>
                    <a:pt x="21" y="22"/>
                  </a:cubicBezTo>
                  <a:cubicBezTo>
                    <a:pt x="22" y="22"/>
                    <a:pt x="23" y="21"/>
                    <a:pt x="23" y="20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5"/>
                    <a:pt x="17" y="25"/>
                    <a:pt x="12" y="25"/>
                  </a:cubicBezTo>
                  <a:cubicBezTo>
                    <a:pt x="8" y="25"/>
                    <a:pt x="6" y="25"/>
                    <a:pt x="5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1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4" y="8"/>
                    <a:pt x="5" y="6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5" y="7"/>
                    <a:pt x="14" y="8"/>
                    <a:pt x="13" y="9"/>
                  </a:cubicBezTo>
                  <a:close/>
                  <a:moveTo>
                    <a:pt x="6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3" y="7"/>
                    <a:pt x="14" y="6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11" y="14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9" y="14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417"/>
            <p:cNvSpPr>
              <a:spLocks noEditPoints="1"/>
            </p:cNvSpPr>
            <p:nvPr/>
          </p:nvSpPr>
          <p:spPr bwMode="auto">
            <a:xfrm>
              <a:off x="3271" y="3570"/>
              <a:ext cx="35" cy="31"/>
            </a:xfrm>
            <a:custGeom>
              <a:avLst/>
              <a:gdLst>
                <a:gd name="T0" fmla="*/ 11 w 25"/>
                <a:gd name="T1" fmla="*/ 21 h 22"/>
                <a:gd name="T2" fmla="*/ 11 w 25"/>
                <a:gd name="T3" fmla="*/ 11 h 22"/>
                <a:gd name="T4" fmla="*/ 2 w 25"/>
                <a:gd name="T5" fmla="*/ 11 h 22"/>
                <a:gd name="T6" fmla="*/ 2 w 25"/>
                <a:gd name="T7" fmla="*/ 11 h 22"/>
                <a:gd name="T8" fmla="*/ 2 w 25"/>
                <a:gd name="T9" fmla="*/ 10 h 22"/>
                <a:gd name="T10" fmla="*/ 11 w 25"/>
                <a:gd name="T11" fmla="*/ 10 h 22"/>
                <a:gd name="T12" fmla="*/ 11 w 25"/>
                <a:gd name="T13" fmla="*/ 2 h 22"/>
                <a:gd name="T14" fmla="*/ 1 w 25"/>
                <a:gd name="T15" fmla="*/ 2 h 22"/>
                <a:gd name="T16" fmla="*/ 1 w 25"/>
                <a:gd name="T17" fmla="*/ 2 h 22"/>
                <a:gd name="T18" fmla="*/ 1 w 25"/>
                <a:gd name="T19" fmla="*/ 1 h 22"/>
                <a:gd name="T20" fmla="*/ 20 w 25"/>
                <a:gd name="T21" fmla="*/ 1 h 22"/>
                <a:gd name="T22" fmla="*/ 21 w 25"/>
                <a:gd name="T23" fmla="*/ 0 h 22"/>
                <a:gd name="T24" fmla="*/ 21 w 25"/>
                <a:gd name="T25" fmla="*/ 0 h 22"/>
                <a:gd name="T26" fmla="*/ 22 w 25"/>
                <a:gd name="T27" fmla="*/ 0 h 22"/>
                <a:gd name="T28" fmla="*/ 23 w 25"/>
                <a:gd name="T29" fmla="*/ 1 h 22"/>
                <a:gd name="T30" fmla="*/ 24 w 25"/>
                <a:gd name="T31" fmla="*/ 2 h 22"/>
                <a:gd name="T32" fmla="*/ 23 w 25"/>
                <a:gd name="T33" fmla="*/ 2 h 22"/>
                <a:gd name="T34" fmla="*/ 14 w 25"/>
                <a:gd name="T35" fmla="*/ 2 h 22"/>
                <a:gd name="T36" fmla="*/ 14 w 25"/>
                <a:gd name="T37" fmla="*/ 2 h 22"/>
                <a:gd name="T38" fmla="*/ 13 w 25"/>
                <a:gd name="T39" fmla="*/ 2 h 22"/>
                <a:gd name="T40" fmla="*/ 13 w 25"/>
                <a:gd name="T41" fmla="*/ 3 h 22"/>
                <a:gd name="T42" fmla="*/ 13 w 25"/>
                <a:gd name="T43" fmla="*/ 3 h 22"/>
                <a:gd name="T44" fmla="*/ 13 w 25"/>
                <a:gd name="T45" fmla="*/ 10 h 22"/>
                <a:gd name="T46" fmla="*/ 18 w 25"/>
                <a:gd name="T47" fmla="*/ 10 h 22"/>
                <a:gd name="T48" fmla="*/ 19 w 25"/>
                <a:gd name="T49" fmla="*/ 9 h 22"/>
                <a:gd name="T50" fmla="*/ 20 w 25"/>
                <a:gd name="T51" fmla="*/ 9 h 22"/>
                <a:gd name="T52" fmla="*/ 20 w 25"/>
                <a:gd name="T53" fmla="*/ 9 h 22"/>
                <a:gd name="T54" fmla="*/ 22 w 25"/>
                <a:gd name="T55" fmla="*/ 11 h 22"/>
                <a:gd name="T56" fmla="*/ 22 w 25"/>
                <a:gd name="T57" fmla="*/ 11 h 22"/>
                <a:gd name="T58" fmla="*/ 22 w 25"/>
                <a:gd name="T59" fmla="*/ 11 h 22"/>
                <a:gd name="T60" fmla="*/ 13 w 25"/>
                <a:gd name="T61" fmla="*/ 11 h 22"/>
                <a:gd name="T62" fmla="*/ 13 w 25"/>
                <a:gd name="T63" fmla="*/ 21 h 22"/>
                <a:gd name="T64" fmla="*/ 21 w 25"/>
                <a:gd name="T65" fmla="*/ 21 h 22"/>
                <a:gd name="T66" fmla="*/ 22 w 25"/>
                <a:gd name="T67" fmla="*/ 19 h 22"/>
                <a:gd name="T68" fmla="*/ 23 w 25"/>
                <a:gd name="T69" fmla="*/ 19 h 22"/>
                <a:gd name="T70" fmla="*/ 23 w 25"/>
                <a:gd name="T71" fmla="*/ 19 h 22"/>
                <a:gd name="T72" fmla="*/ 25 w 25"/>
                <a:gd name="T73" fmla="*/ 21 h 22"/>
                <a:gd name="T74" fmla="*/ 25 w 25"/>
                <a:gd name="T75" fmla="*/ 21 h 22"/>
                <a:gd name="T76" fmla="*/ 25 w 25"/>
                <a:gd name="T77" fmla="*/ 22 h 22"/>
                <a:gd name="T78" fmla="*/ 21 w 25"/>
                <a:gd name="T79" fmla="*/ 22 h 22"/>
                <a:gd name="T80" fmla="*/ 0 w 25"/>
                <a:gd name="T81" fmla="*/ 22 h 22"/>
                <a:gd name="T82" fmla="*/ 0 w 25"/>
                <a:gd name="T83" fmla="*/ 21 h 22"/>
                <a:gd name="T84" fmla="*/ 0 w 25"/>
                <a:gd name="T85" fmla="*/ 21 h 22"/>
                <a:gd name="T86" fmla="*/ 11 w 25"/>
                <a:gd name="T87" fmla="*/ 21 h 22"/>
                <a:gd name="T88" fmla="*/ 15 w 25"/>
                <a:gd name="T89" fmla="*/ 13 h 22"/>
                <a:gd name="T90" fmla="*/ 15 w 25"/>
                <a:gd name="T91" fmla="*/ 13 h 22"/>
                <a:gd name="T92" fmla="*/ 15 w 25"/>
                <a:gd name="T93" fmla="*/ 13 h 22"/>
                <a:gd name="T94" fmla="*/ 15 w 25"/>
                <a:gd name="T95" fmla="*/ 13 h 22"/>
                <a:gd name="T96" fmla="*/ 18 w 25"/>
                <a:gd name="T97" fmla="*/ 14 h 22"/>
                <a:gd name="T98" fmla="*/ 20 w 25"/>
                <a:gd name="T99" fmla="*/ 16 h 22"/>
                <a:gd name="T100" fmla="*/ 21 w 25"/>
                <a:gd name="T101" fmla="*/ 17 h 22"/>
                <a:gd name="T102" fmla="*/ 20 w 25"/>
                <a:gd name="T103" fmla="*/ 18 h 22"/>
                <a:gd name="T104" fmla="*/ 19 w 25"/>
                <a:gd name="T105" fmla="*/ 19 h 22"/>
                <a:gd name="T106" fmla="*/ 18 w 25"/>
                <a:gd name="T107" fmla="*/ 18 h 22"/>
                <a:gd name="T108" fmla="*/ 18 w 25"/>
                <a:gd name="T109" fmla="*/ 18 h 22"/>
                <a:gd name="T110" fmla="*/ 18 w 25"/>
                <a:gd name="T111" fmla="*/ 16 h 22"/>
                <a:gd name="T112" fmla="*/ 16 w 25"/>
                <a:gd name="T113" fmla="*/ 14 h 22"/>
                <a:gd name="T114" fmla="*/ 15 w 25"/>
                <a:gd name="T11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2">
                  <a:moveTo>
                    <a:pt x="11" y="2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3"/>
                    <a:pt x="18" y="14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19" y="19"/>
                    <a:pt x="19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6"/>
                  </a:cubicBezTo>
                  <a:cubicBezTo>
                    <a:pt x="18" y="15"/>
                    <a:pt x="17" y="15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418"/>
            <p:cNvSpPr>
              <a:spLocks noEditPoints="1"/>
            </p:cNvSpPr>
            <p:nvPr/>
          </p:nvSpPr>
          <p:spPr bwMode="auto">
            <a:xfrm>
              <a:off x="3311" y="3567"/>
              <a:ext cx="35" cy="35"/>
            </a:xfrm>
            <a:custGeom>
              <a:avLst/>
              <a:gdLst>
                <a:gd name="T0" fmla="*/ 23 w 25"/>
                <a:gd name="T1" fmla="*/ 17 h 25"/>
                <a:gd name="T2" fmla="*/ 25 w 25"/>
                <a:gd name="T3" fmla="*/ 19 h 25"/>
                <a:gd name="T4" fmla="*/ 25 w 25"/>
                <a:gd name="T5" fmla="*/ 23 h 25"/>
                <a:gd name="T6" fmla="*/ 24 w 25"/>
                <a:gd name="T7" fmla="*/ 24 h 25"/>
                <a:gd name="T8" fmla="*/ 17 w 25"/>
                <a:gd name="T9" fmla="*/ 22 h 25"/>
                <a:gd name="T10" fmla="*/ 10 w 25"/>
                <a:gd name="T11" fmla="*/ 24 h 25"/>
                <a:gd name="T12" fmla="*/ 5 w 25"/>
                <a:gd name="T13" fmla="*/ 25 h 25"/>
                <a:gd name="T14" fmla="*/ 10 w 25"/>
                <a:gd name="T15" fmla="*/ 23 h 25"/>
                <a:gd name="T16" fmla="*/ 5 w 25"/>
                <a:gd name="T17" fmla="*/ 19 h 25"/>
                <a:gd name="T18" fmla="*/ 13 w 25"/>
                <a:gd name="T19" fmla="*/ 16 h 25"/>
                <a:gd name="T20" fmla="*/ 8 w 25"/>
                <a:gd name="T21" fmla="*/ 16 h 25"/>
                <a:gd name="T22" fmla="*/ 9 w 25"/>
                <a:gd name="T23" fmla="*/ 14 h 25"/>
                <a:gd name="T24" fmla="*/ 14 w 25"/>
                <a:gd name="T25" fmla="*/ 12 h 25"/>
                <a:gd name="T26" fmla="*/ 9 w 25"/>
                <a:gd name="T27" fmla="*/ 11 h 25"/>
                <a:gd name="T28" fmla="*/ 11 w 25"/>
                <a:gd name="T29" fmla="*/ 10 h 25"/>
                <a:gd name="T30" fmla="*/ 15 w 25"/>
                <a:gd name="T31" fmla="*/ 8 h 25"/>
                <a:gd name="T32" fmla="*/ 14 w 25"/>
                <a:gd name="T33" fmla="*/ 9 h 25"/>
                <a:gd name="T34" fmla="*/ 18 w 25"/>
                <a:gd name="T35" fmla="*/ 9 h 25"/>
                <a:gd name="T36" fmla="*/ 20 w 25"/>
                <a:gd name="T37" fmla="*/ 11 h 25"/>
                <a:gd name="T38" fmla="*/ 20 w 25"/>
                <a:gd name="T39" fmla="*/ 13 h 25"/>
                <a:gd name="T40" fmla="*/ 21 w 25"/>
                <a:gd name="T41" fmla="*/ 13 h 25"/>
                <a:gd name="T42" fmla="*/ 21 w 25"/>
                <a:gd name="T43" fmla="*/ 16 h 25"/>
                <a:gd name="T44" fmla="*/ 15 w 25"/>
                <a:gd name="T45" fmla="*/ 15 h 25"/>
                <a:gd name="T46" fmla="*/ 16 w 25"/>
                <a:gd name="T47" fmla="*/ 16 h 25"/>
                <a:gd name="T48" fmla="*/ 1 w 25"/>
                <a:gd name="T49" fmla="*/ 17 h 25"/>
                <a:gd name="T50" fmla="*/ 5 w 25"/>
                <a:gd name="T51" fmla="*/ 9 h 25"/>
                <a:gd name="T52" fmla="*/ 7 w 25"/>
                <a:gd name="T53" fmla="*/ 5 h 25"/>
                <a:gd name="T54" fmla="*/ 5 w 25"/>
                <a:gd name="T55" fmla="*/ 13 h 25"/>
                <a:gd name="T56" fmla="*/ 3 w 25"/>
                <a:gd name="T57" fmla="*/ 19 h 25"/>
                <a:gd name="T58" fmla="*/ 3 w 25"/>
                <a:gd name="T59" fmla="*/ 25 h 25"/>
                <a:gd name="T60" fmla="*/ 1 w 25"/>
                <a:gd name="T61" fmla="*/ 22 h 25"/>
                <a:gd name="T62" fmla="*/ 1 w 25"/>
                <a:gd name="T63" fmla="*/ 19 h 25"/>
                <a:gd name="T64" fmla="*/ 0 w 25"/>
                <a:gd name="T65" fmla="*/ 17 h 25"/>
                <a:gd name="T66" fmla="*/ 3 w 25"/>
                <a:gd name="T67" fmla="*/ 9 h 25"/>
                <a:gd name="T68" fmla="*/ 2 w 25"/>
                <a:gd name="T69" fmla="*/ 11 h 25"/>
                <a:gd name="T70" fmla="*/ 0 w 25"/>
                <a:gd name="T71" fmla="*/ 8 h 25"/>
                <a:gd name="T72" fmla="*/ 2 w 25"/>
                <a:gd name="T73" fmla="*/ 1 h 25"/>
                <a:gd name="T74" fmla="*/ 6 w 25"/>
                <a:gd name="T75" fmla="*/ 3 h 25"/>
                <a:gd name="T76" fmla="*/ 4 w 25"/>
                <a:gd name="T77" fmla="*/ 2 h 25"/>
                <a:gd name="T78" fmla="*/ 20 w 25"/>
                <a:gd name="T79" fmla="*/ 0 h 25"/>
                <a:gd name="T80" fmla="*/ 21 w 25"/>
                <a:gd name="T81" fmla="*/ 2 h 25"/>
                <a:gd name="T82" fmla="*/ 8 w 25"/>
                <a:gd name="T83" fmla="*/ 3 h 25"/>
                <a:gd name="T84" fmla="*/ 20 w 25"/>
                <a:gd name="T85" fmla="*/ 0 h 25"/>
                <a:gd name="T86" fmla="*/ 11 w 25"/>
                <a:gd name="T87" fmla="*/ 6 h 25"/>
                <a:gd name="T88" fmla="*/ 9 w 25"/>
                <a:gd name="T89" fmla="*/ 8 h 25"/>
                <a:gd name="T90" fmla="*/ 9 w 25"/>
                <a:gd name="T91" fmla="*/ 6 h 25"/>
                <a:gd name="T92" fmla="*/ 9 w 25"/>
                <a:gd name="T93" fmla="*/ 5 h 25"/>
                <a:gd name="T94" fmla="*/ 16 w 25"/>
                <a:gd name="T95" fmla="*/ 6 h 25"/>
                <a:gd name="T96" fmla="*/ 14 w 25"/>
                <a:gd name="T97" fmla="*/ 5 h 25"/>
                <a:gd name="T98" fmla="*/ 14 w 25"/>
                <a:gd name="T99" fmla="*/ 4 h 25"/>
                <a:gd name="T100" fmla="*/ 19 w 25"/>
                <a:gd name="T101" fmla="*/ 8 h 25"/>
                <a:gd name="T102" fmla="*/ 19 w 25"/>
                <a:gd name="T103" fmla="*/ 7 h 25"/>
                <a:gd name="T104" fmla="*/ 21 w 25"/>
                <a:gd name="T105" fmla="*/ 4 h 25"/>
                <a:gd name="T106" fmla="*/ 23 w 25"/>
                <a:gd name="T10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25">
                  <a:moveTo>
                    <a:pt x="15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1"/>
                  </a:cubicBezTo>
                  <a:cubicBezTo>
                    <a:pt x="19" y="23"/>
                    <a:pt x="21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1" y="25"/>
                    <a:pt x="20" y="25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6" y="21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4" y="21"/>
                    <a:pt x="13" y="22"/>
                  </a:cubicBezTo>
                  <a:cubicBezTo>
                    <a:pt x="13" y="23"/>
                    <a:pt x="12" y="23"/>
                    <a:pt x="10" y="24"/>
                  </a:cubicBezTo>
                  <a:cubicBezTo>
                    <a:pt x="9" y="25"/>
                    <a:pt x="8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9" y="24"/>
                    <a:pt x="10" y="23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1"/>
                    <a:pt x="13" y="20"/>
                    <a:pt x="13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2" y="11"/>
                    <a:pt x="14" y="11"/>
                    <a:pt x="15" y="11"/>
                  </a:cubicBezTo>
                  <a:cubicBezTo>
                    <a:pt x="16" y="11"/>
                    <a:pt x="17" y="10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5" y="14"/>
                    <a:pt x="18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2" y="13"/>
                    <a:pt x="22" y="13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8"/>
                    <a:pt x="15" y="18"/>
                  </a:cubicBezTo>
                  <a:close/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4" y="12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1"/>
                    <a:pt x="4" y="22"/>
                    <a:pt x="4" y="22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19"/>
                    <a:pt x="1" y="19"/>
                  </a:cubicBezTo>
                  <a:cubicBezTo>
                    <a:pt x="1" y="18"/>
                    <a:pt x="1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8"/>
                  </a:move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0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3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2"/>
                    <a:pt x="13" y="2"/>
                    <a:pt x="15" y="2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9" y="5"/>
                  </a:moveTo>
                  <a:cubicBezTo>
                    <a:pt x="10" y="5"/>
                    <a:pt x="10" y="5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22" y="6"/>
                  </a:moveTo>
                  <a:cubicBezTo>
                    <a:pt x="21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419"/>
            <p:cNvSpPr>
              <a:spLocks noEditPoints="1"/>
            </p:cNvSpPr>
            <p:nvPr/>
          </p:nvSpPr>
          <p:spPr bwMode="auto">
            <a:xfrm>
              <a:off x="2896" y="3418"/>
              <a:ext cx="37" cy="37"/>
            </a:xfrm>
            <a:custGeom>
              <a:avLst/>
              <a:gdLst>
                <a:gd name="T0" fmla="*/ 22 w 26"/>
                <a:gd name="T1" fmla="*/ 12 h 26"/>
                <a:gd name="T2" fmla="*/ 24 w 26"/>
                <a:gd name="T3" fmla="*/ 12 h 26"/>
                <a:gd name="T4" fmla="*/ 25 w 26"/>
                <a:gd name="T5" fmla="*/ 13 h 26"/>
                <a:gd name="T6" fmla="*/ 25 w 26"/>
                <a:gd name="T7" fmla="*/ 14 h 26"/>
                <a:gd name="T8" fmla="*/ 23 w 26"/>
                <a:gd name="T9" fmla="*/ 14 h 26"/>
                <a:gd name="T10" fmla="*/ 20 w 26"/>
                <a:gd name="T11" fmla="*/ 18 h 26"/>
                <a:gd name="T12" fmla="*/ 26 w 26"/>
                <a:gd name="T13" fmla="*/ 21 h 26"/>
                <a:gd name="T14" fmla="*/ 26 w 26"/>
                <a:gd name="T15" fmla="*/ 22 h 26"/>
                <a:gd name="T16" fmla="*/ 25 w 26"/>
                <a:gd name="T17" fmla="*/ 22 h 26"/>
                <a:gd name="T18" fmla="*/ 24 w 26"/>
                <a:gd name="T19" fmla="*/ 23 h 26"/>
                <a:gd name="T20" fmla="*/ 19 w 26"/>
                <a:gd name="T21" fmla="*/ 20 h 26"/>
                <a:gd name="T22" fmla="*/ 17 w 26"/>
                <a:gd name="T23" fmla="*/ 15 h 26"/>
                <a:gd name="T24" fmla="*/ 16 w 26"/>
                <a:gd name="T25" fmla="*/ 14 h 26"/>
                <a:gd name="T26" fmla="*/ 16 w 26"/>
                <a:gd name="T27" fmla="*/ 25 h 26"/>
                <a:gd name="T28" fmla="*/ 14 w 26"/>
                <a:gd name="T29" fmla="*/ 26 h 26"/>
                <a:gd name="T30" fmla="*/ 14 w 26"/>
                <a:gd name="T31" fmla="*/ 23 h 26"/>
                <a:gd name="T32" fmla="*/ 11 w 26"/>
                <a:gd name="T33" fmla="*/ 20 h 26"/>
                <a:gd name="T34" fmla="*/ 7 w 26"/>
                <a:gd name="T35" fmla="*/ 23 h 26"/>
                <a:gd name="T36" fmla="*/ 6 w 26"/>
                <a:gd name="T37" fmla="*/ 24 h 26"/>
                <a:gd name="T38" fmla="*/ 6 w 26"/>
                <a:gd name="T39" fmla="*/ 23 h 26"/>
                <a:gd name="T40" fmla="*/ 7 w 26"/>
                <a:gd name="T41" fmla="*/ 22 h 26"/>
                <a:gd name="T42" fmla="*/ 11 w 26"/>
                <a:gd name="T43" fmla="*/ 18 h 26"/>
                <a:gd name="T44" fmla="*/ 6 w 26"/>
                <a:gd name="T45" fmla="*/ 14 h 26"/>
                <a:gd name="T46" fmla="*/ 6 w 26"/>
                <a:gd name="T47" fmla="*/ 13 h 26"/>
                <a:gd name="T48" fmla="*/ 14 w 26"/>
                <a:gd name="T49" fmla="*/ 12 h 26"/>
                <a:gd name="T50" fmla="*/ 14 w 26"/>
                <a:gd name="T51" fmla="*/ 9 h 26"/>
                <a:gd name="T52" fmla="*/ 16 w 26"/>
                <a:gd name="T53" fmla="*/ 10 h 26"/>
                <a:gd name="T54" fmla="*/ 17 w 26"/>
                <a:gd name="T55" fmla="*/ 10 h 26"/>
                <a:gd name="T56" fmla="*/ 16 w 26"/>
                <a:gd name="T57" fmla="*/ 11 h 26"/>
                <a:gd name="T58" fmla="*/ 21 w 26"/>
                <a:gd name="T59" fmla="*/ 13 h 26"/>
                <a:gd name="T60" fmla="*/ 19 w 26"/>
                <a:gd name="T61" fmla="*/ 2 h 26"/>
                <a:gd name="T62" fmla="*/ 20 w 26"/>
                <a:gd name="T63" fmla="*/ 1 h 26"/>
                <a:gd name="T64" fmla="*/ 21 w 26"/>
                <a:gd name="T65" fmla="*/ 2 h 26"/>
                <a:gd name="T66" fmla="*/ 22 w 26"/>
                <a:gd name="T67" fmla="*/ 2 h 26"/>
                <a:gd name="T68" fmla="*/ 21 w 26"/>
                <a:gd name="T69" fmla="*/ 3 h 26"/>
                <a:gd name="T70" fmla="*/ 21 w 26"/>
                <a:gd name="T71" fmla="*/ 10 h 26"/>
                <a:gd name="T72" fmla="*/ 20 w 26"/>
                <a:gd name="T73" fmla="*/ 10 h 26"/>
                <a:gd name="T74" fmla="*/ 20 w 26"/>
                <a:gd name="T75" fmla="*/ 9 h 26"/>
                <a:gd name="T76" fmla="*/ 12 w 26"/>
                <a:gd name="T77" fmla="*/ 10 h 26"/>
                <a:gd name="T78" fmla="*/ 11 w 26"/>
                <a:gd name="T79" fmla="*/ 11 h 26"/>
                <a:gd name="T80" fmla="*/ 10 w 26"/>
                <a:gd name="T81" fmla="*/ 10 h 26"/>
                <a:gd name="T82" fmla="*/ 10 w 26"/>
                <a:gd name="T83" fmla="*/ 3 h 26"/>
                <a:gd name="T84" fmla="*/ 10 w 26"/>
                <a:gd name="T85" fmla="*/ 1 h 26"/>
                <a:gd name="T86" fmla="*/ 12 w 26"/>
                <a:gd name="T87" fmla="*/ 2 h 26"/>
                <a:gd name="T88" fmla="*/ 12 w 26"/>
                <a:gd name="T89" fmla="*/ 3 h 26"/>
                <a:gd name="T90" fmla="*/ 20 w 26"/>
                <a:gd name="T91" fmla="*/ 8 h 26"/>
                <a:gd name="T92" fmla="*/ 5 w 26"/>
                <a:gd name="T93" fmla="*/ 7 h 26"/>
                <a:gd name="T94" fmla="*/ 6 w 26"/>
                <a:gd name="T95" fmla="*/ 8 h 26"/>
                <a:gd name="T96" fmla="*/ 6 w 26"/>
                <a:gd name="T97" fmla="*/ 8 h 26"/>
                <a:gd name="T98" fmla="*/ 5 w 26"/>
                <a:gd name="T99" fmla="*/ 22 h 26"/>
                <a:gd name="T100" fmla="*/ 4 w 26"/>
                <a:gd name="T101" fmla="*/ 25 h 26"/>
                <a:gd name="T102" fmla="*/ 3 w 26"/>
                <a:gd name="T103" fmla="*/ 25 h 26"/>
                <a:gd name="T104" fmla="*/ 3 w 26"/>
                <a:gd name="T105" fmla="*/ 9 h 26"/>
                <a:gd name="T106" fmla="*/ 1 w 26"/>
                <a:gd name="T107" fmla="*/ 12 h 26"/>
                <a:gd name="T108" fmla="*/ 0 w 26"/>
                <a:gd name="T109" fmla="*/ 13 h 26"/>
                <a:gd name="T110" fmla="*/ 0 w 26"/>
                <a:gd name="T111" fmla="*/ 13 h 26"/>
                <a:gd name="T112" fmla="*/ 1 w 26"/>
                <a:gd name="T113" fmla="*/ 11 h 26"/>
                <a:gd name="T114" fmla="*/ 4 w 26"/>
                <a:gd name="T115" fmla="*/ 4 h 26"/>
                <a:gd name="T116" fmla="*/ 5 w 26"/>
                <a:gd name="T117" fmla="*/ 0 h 26"/>
                <a:gd name="T118" fmla="*/ 8 w 26"/>
                <a:gd name="T119" fmla="*/ 1 h 26"/>
                <a:gd name="T120" fmla="*/ 8 w 26"/>
                <a:gd name="T121" fmla="*/ 1 h 26"/>
                <a:gd name="T122" fmla="*/ 7 w 26"/>
                <a:gd name="T1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21" y="13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6"/>
                    <a:pt x="19" y="17"/>
                    <a:pt x="20" y="18"/>
                  </a:cubicBezTo>
                  <a:cubicBezTo>
                    <a:pt x="21" y="20"/>
                    <a:pt x="23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4"/>
                    <a:pt x="23" y="23"/>
                    <a:pt x="22" y="22"/>
                  </a:cubicBezTo>
                  <a:cubicBezTo>
                    <a:pt x="21" y="22"/>
                    <a:pt x="20" y="21"/>
                    <a:pt x="19" y="20"/>
                  </a:cubicBezTo>
                  <a:cubicBezTo>
                    <a:pt x="18" y="19"/>
                    <a:pt x="18" y="18"/>
                    <a:pt x="17" y="17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5" y="26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8"/>
                    <a:pt x="12" y="19"/>
                    <a:pt x="11" y="20"/>
                  </a:cubicBezTo>
                  <a:cubicBezTo>
                    <a:pt x="10" y="21"/>
                    <a:pt x="9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9" y="21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7"/>
                    <a:pt x="13" y="16"/>
                    <a:pt x="13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12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20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7"/>
                    <a:pt x="4" y="6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420"/>
            <p:cNvSpPr>
              <a:spLocks/>
            </p:cNvSpPr>
            <p:nvPr/>
          </p:nvSpPr>
          <p:spPr bwMode="auto">
            <a:xfrm>
              <a:off x="2940" y="3419"/>
              <a:ext cx="29" cy="34"/>
            </a:xfrm>
            <a:custGeom>
              <a:avLst/>
              <a:gdLst>
                <a:gd name="T0" fmla="*/ 11 w 21"/>
                <a:gd name="T1" fmla="*/ 21 h 24"/>
                <a:gd name="T2" fmla="*/ 18 w 21"/>
                <a:gd name="T3" fmla="*/ 21 h 24"/>
                <a:gd name="T4" fmla="*/ 18 w 21"/>
                <a:gd name="T5" fmla="*/ 7 h 24"/>
                <a:gd name="T6" fmla="*/ 18 w 21"/>
                <a:gd name="T7" fmla="*/ 4 h 24"/>
                <a:gd name="T8" fmla="*/ 19 w 21"/>
                <a:gd name="T9" fmla="*/ 4 h 24"/>
                <a:gd name="T10" fmla="*/ 21 w 21"/>
                <a:gd name="T11" fmla="*/ 4 h 24"/>
                <a:gd name="T12" fmla="*/ 21 w 21"/>
                <a:gd name="T13" fmla="*/ 5 h 24"/>
                <a:gd name="T14" fmla="*/ 21 w 21"/>
                <a:gd name="T15" fmla="*/ 5 h 24"/>
                <a:gd name="T16" fmla="*/ 21 w 21"/>
                <a:gd name="T17" fmla="*/ 5 h 24"/>
                <a:gd name="T18" fmla="*/ 20 w 21"/>
                <a:gd name="T19" fmla="*/ 6 h 24"/>
                <a:gd name="T20" fmla="*/ 20 w 21"/>
                <a:gd name="T21" fmla="*/ 21 h 24"/>
                <a:gd name="T22" fmla="*/ 21 w 21"/>
                <a:gd name="T23" fmla="*/ 23 h 24"/>
                <a:gd name="T24" fmla="*/ 19 w 21"/>
                <a:gd name="T25" fmla="*/ 24 h 24"/>
                <a:gd name="T26" fmla="*/ 19 w 21"/>
                <a:gd name="T27" fmla="*/ 24 h 24"/>
                <a:gd name="T28" fmla="*/ 18 w 21"/>
                <a:gd name="T29" fmla="*/ 24 h 24"/>
                <a:gd name="T30" fmla="*/ 18 w 21"/>
                <a:gd name="T31" fmla="*/ 22 h 24"/>
                <a:gd name="T32" fmla="*/ 2 w 21"/>
                <a:gd name="T33" fmla="*/ 22 h 24"/>
                <a:gd name="T34" fmla="*/ 1 w 21"/>
                <a:gd name="T35" fmla="*/ 22 h 24"/>
                <a:gd name="T36" fmla="*/ 0 w 21"/>
                <a:gd name="T37" fmla="*/ 22 h 24"/>
                <a:gd name="T38" fmla="*/ 0 w 21"/>
                <a:gd name="T39" fmla="*/ 22 h 24"/>
                <a:gd name="T40" fmla="*/ 0 w 21"/>
                <a:gd name="T41" fmla="*/ 19 h 24"/>
                <a:gd name="T42" fmla="*/ 0 w 21"/>
                <a:gd name="T43" fmla="*/ 7 h 24"/>
                <a:gd name="T44" fmla="*/ 0 w 21"/>
                <a:gd name="T45" fmla="*/ 5 h 24"/>
                <a:gd name="T46" fmla="*/ 0 w 21"/>
                <a:gd name="T47" fmla="*/ 4 h 24"/>
                <a:gd name="T48" fmla="*/ 0 w 21"/>
                <a:gd name="T49" fmla="*/ 4 h 24"/>
                <a:gd name="T50" fmla="*/ 2 w 21"/>
                <a:gd name="T51" fmla="*/ 5 h 24"/>
                <a:gd name="T52" fmla="*/ 2 w 21"/>
                <a:gd name="T53" fmla="*/ 5 h 24"/>
                <a:gd name="T54" fmla="*/ 3 w 21"/>
                <a:gd name="T55" fmla="*/ 5 h 24"/>
                <a:gd name="T56" fmla="*/ 3 w 21"/>
                <a:gd name="T57" fmla="*/ 5 h 24"/>
                <a:gd name="T58" fmla="*/ 2 w 21"/>
                <a:gd name="T59" fmla="*/ 6 h 24"/>
                <a:gd name="T60" fmla="*/ 2 w 21"/>
                <a:gd name="T61" fmla="*/ 6 h 24"/>
                <a:gd name="T62" fmla="*/ 2 w 21"/>
                <a:gd name="T63" fmla="*/ 21 h 24"/>
                <a:gd name="T64" fmla="*/ 9 w 21"/>
                <a:gd name="T65" fmla="*/ 21 h 24"/>
                <a:gd name="T66" fmla="*/ 9 w 21"/>
                <a:gd name="T67" fmla="*/ 2 h 24"/>
                <a:gd name="T68" fmla="*/ 9 w 21"/>
                <a:gd name="T69" fmla="*/ 0 h 24"/>
                <a:gd name="T70" fmla="*/ 9 w 21"/>
                <a:gd name="T71" fmla="*/ 0 h 24"/>
                <a:gd name="T72" fmla="*/ 10 w 21"/>
                <a:gd name="T73" fmla="*/ 0 h 24"/>
                <a:gd name="T74" fmla="*/ 11 w 21"/>
                <a:gd name="T75" fmla="*/ 0 h 24"/>
                <a:gd name="T76" fmla="*/ 12 w 21"/>
                <a:gd name="T77" fmla="*/ 0 h 24"/>
                <a:gd name="T78" fmla="*/ 12 w 21"/>
                <a:gd name="T79" fmla="*/ 0 h 24"/>
                <a:gd name="T80" fmla="*/ 12 w 21"/>
                <a:gd name="T81" fmla="*/ 0 h 24"/>
                <a:gd name="T82" fmla="*/ 12 w 21"/>
                <a:gd name="T83" fmla="*/ 1 h 24"/>
                <a:gd name="T84" fmla="*/ 11 w 21"/>
                <a:gd name="T85" fmla="*/ 1 h 24"/>
                <a:gd name="T86" fmla="*/ 11 w 21"/>
                <a:gd name="T8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4">
                  <a:moveTo>
                    <a:pt x="11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421"/>
            <p:cNvSpPr>
              <a:spLocks noEditPoints="1"/>
            </p:cNvSpPr>
            <p:nvPr/>
          </p:nvSpPr>
          <p:spPr bwMode="auto">
            <a:xfrm>
              <a:off x="3448" y="3044"/>
              <a:ext cx="37" cy="36"/>
            </a:xfrm>
            <a:custGeom>
              <a:avLst/>
              <a:gdLst>
                <a:gd name="T0" fmla="*/ 7 w 26"/>
                <a:gd name="T1" fmla="*/ 11 h 25"/>
                <a:gd name="T2" fmla="*/ 7 w 26"/>
                <a:gd name="T3" fmla="*/ 9 h 25"/>
                <a:gd name="T4" fmla="*/ 16 w 26"/>
                <a:gd name="T5" fmla="*/ 10 h 25"/>
                <a:gd name="T6" fmla="*/ 17 w 26"/>
                <a:gd name="T7" fmla="*/ 9 h 25"/>
                <a:gd name="T8" fmla="*/ 19 w 26"/>
                <a:gd name="T9" fmla="*/ 10 h 25"/>
                <a:gd name="T10" fmla="*/ 19 w 26"/>
                <a:gd name="T11" fmla="*/ 10 h 25"/>
                <a:gd name="T12" fmla="*/ 18 w 26"/>
                <a:gd name="T13" fmla="*/ 11 h 25"/>
                <a:gd name="T14" fmla="*/ 22 w 26"/>
                <a:gd name="T15" fmla="*/ 24 h 25"/>
                <a:gd name="T16" fmla="*/ 23 w 26"/>
                <a:gd name="T17" fmla="*/ 23 h 25"/>
                <a:gd name="T18" fmla="*/ 25 w 26"/>
                <a:gd name="T19" fmla="*/ 24 h 25"/>
                <a:gd name="T20" fmla="*/ 25 w 26"/>
                <a:gd name="T21" fmla="*/ 25 h 25"/>
                <a:gd name="T22" fmla="*/ 0 w 26"/>
                <a:gd name="T23" fmla="*/ 24 h 25"/>
                <a:gd name="T24" fmla="*/ 7 w 26"/>
                <a:gd name="T25" fmla="*/ 24 h 25"/>
                <a:gd name="T26" fmla="*/ 16 w 26"/>
                <a:gd name="T27" fmla="*/ 19 h 25"/>
                <a:gd name="T28" fmla="*/ 8 w 26"/>
                <a:gd name="T29" fmla="*/ 24 h 25"/>
                <a:gd name="T30" fmla="*/ 16 w 26"/>
                <a:gd name="T31" fmla="*/ 19 h 25"/>
                <a:gd name="T32" fmla="*/ 8 w 26"/>
                <a:gd name="T33" fmla="*/ 15 h 25"/>
                <a:gd name="T34" fmla="*/ 16 w 26"/>
                <a:gd name="T35" fmla="*/ 19 h 25"/>
                <a:gd name="T36" fmla="*/ 16 w 26"/>
                <a:gd name="T37" fmla="*/ 10 h 25"/>
                <a:gd name="T38" fmla="*/ 8 w 26"/>
                <a:gd name="T39" fmla="*/ 14 h 25"/>
                <a:gd name="T40" fmla="*/ 21 w 26"/>
                <a:gd name="T41" fmla="*/ 6 h 25"/>
                <a:gd name="T42" fmla="*/ 4 w 26"/>
                <a:gd name="T43" fmla="*/ 6 h 25"/>
                <a:gd name="T44" fmla="*/ 4 w 26"/>
                <a:gd name="T45" fmla="*/ 9 h 25"/>
                <a:gd name="T46" fmla="*/ 1 w 26"/>
                <a:gd name="T47" fmla="*/ 9 h 25"/>
                <a:gd name="T48" fmla="*/ 1 w 26"/>
                <a:gd name="T49" fmla="*/ 8 h 25"/>
                <a:gd name="T50" fmla="*/ 2 w 26"/>
                <a:gd name="T51" fmla="*/ 7 h 25"/>
                <a:gd name="T52" fmla="*/ 3 w 26"/>
                <a:gd name="T53" fmla="*/ 5 h 25"/>
                <a:gd name="T54" fmla="*/ 3 w 26"/>
                <a:gd name="T55" fmla="*/ 4 h 25"/>
                <a:gd name="T56" fmla="*/ 4 w 26"/>
                <a:gd name="T57" fmla="*/ 5 h 25"/>
                <a:gd name="T58" fmla="*/ 21 w 26"/>
                <a:gd name="T59" fmla="*/ 5 h 25"/>
                <a:gd name="T60" fmla="*/ 22 w 26"/>
                <a:gd name="T61" fmla="*/ 4 h 25"/>
                <a:gd name="T62" fmla="*/ 24 w 26"/>
                <a:gd name="T63" fmla="*/ 6 h 25"/>
                <a:gd name="T64" fmla="*/ 25 w 26"/>
                <a:gd name="T65" fmla="*/ 7 h 25"/>
                <a:gd name="T66" fmla="*/ 21 w 26"/>
                <a:gd name="T67" fmla="*/ 8 h 25"/>
                <a:gd name="T68" fmla="*/ 20 w 26"/>
                <a:gd name="T69" fmla="*/ 9 h 25"/>
                <a:gd name="T70" fmla="*/ 20 w 26"/>
                <a:gd name="T71" fmla="*/ 8 h 25"/>
                <a:gd name="T72" fmla="*/ 21 w 26"/>
                <a:gd name="T73" fmla="*/ 6 h 25"/>
                <a:gd name="T74" fmla="*/ 10 w 26"/>
                <a:gd name="T75" fmla="*/ 0 h 25"/>
                <a:gd name="T76" fmla="*/ 12 w 26"/>
                <a:gd name="T77" fmla="*/ 1 h 25"/>
                <a:gd name="T78" fmla="*/ 14 w 26"/>
                <a:gd name="T79" fmla="*/ 3 h 25"/>
                <a:gd name="T80" fmla="*/ 13 w 26"/>
                <a:gd name="T81" fmla="*/ 4 h 25"/>
                <a:gd name="T82" fmla="*/ 12 w 26"/>
                <a:gd name="T83" fmla="*/ 4 h 25"/>
                <a:gd name="T84" fmla="*/ 12 w 26"/>
                <a:gd name="T85" fmla="*/ 2 h 25"/>
                <a:gd name="T86" fmla="*/ 11 w 26"/>
                <a:gd name="T8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5">
                  <a:moveTo>
                    <a:pt x="7" y="24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6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6" y="24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19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4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  <a:moveTo>
                    <a:pt x="2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1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6"/>
                    <a:pt x="21" y="6"/>
                  </a:cubicBezTo>
                  <a:close/>
                  <a:moveTo>
                    <a:pt x="11" y="1"/>
                  </a:move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422"/>
            <p:cNvSpPr>
              <a:spLocks noEditPoints="1"/>
            </p:cNvSpPr>
            <p:nvPr/>
          </p:nvSpPr>
          <p:spPr bwMode="auto">
            <a:xfrm>
              <a:off x="3489" y="3044"/>
              <a:ext cx="35" cy="37"/>
            </a:xfrm>
            <a:custGeom>
              <a:avLst/>
              <a:gdLst>
                <a:gd name="T0" fmla="*/ 5 w 25"/>
                <a:gd name="T1" fmla="*/ 10 h 26"/>
                <a:gd name="T2" fmla="*/ 5 w 25"/>
                <a:gd name="T3" fmla="*/ 8 h 26"/>
                <a:gd name="T4" fmla="*/ 7 w 25"/>
                <a:gd name="T5" fmla="*/ 9 h 26"/>
                <a:gd name="T6" fmla="*/ 16 w 25"/>
                <a:gd name="T7" fmla="*/ 6 h 26"/>
                <a:gd name="T8" fmla="*/ 16 w 25"/>
                <a:gd name="T9" fmla="*/ 6 h 26"/>
                <a:gd name="T10" fmla="*/ 18 w 25"/>
                <a:gd name="T11" fmla="*/ 8 h 26"/>
                <a:gd name="T12" fmla="*/ 16 w 25"/>
                <a:gd name="T13" fmla="*/ 8 h 26"/>
                <a:gd name="T14" fmla="*/ 7 w 25"/>
                <a:gd name="T15" fmla="*/ 12 h 26"/>
                <a:gd name="T16" fmla="*/ 18 w 25"/>
                <a:gd name="T17" fmla="*/ 11 h 26"/>
                <a:gd name="T18" fmla="*/ 19 w 25"/>
                <a:gd name="T19" fmla="*/ 11 h 26"/>
                <a:gd name="T20" fmla="*/ 21 w 25"/>
                <a:gd name="T21" fmla="*/ 13 h 26"/>
                <a:gd name="T22" fmla="*/ 20 w 25"/>
                <a:gd name="T23" fmla="*/ 13 h 26"/>
                <a:gd name="T24" fmla="*/ 14 w 25"/>
                <a:gd name="T25" fmla="*/ 13 h 26"/>
                <a:gd name="T26" fmla="*/ 14 w 25"/>
                <a:gd name="T27" fmla="*/ 17 h 26"/>
                <a:gd name="T28" fmla="*/ 22 w 25"/>
                <a:gd name="T29" fmla="*/ 16 h 26"/>
                <a:gd name="T30" fmla="*/ 23 w 25"/>
                <a:gd name="T31" fmla="*/ 16 h 26"/>
                <a:gd name="T32" fmla="*/ 24 w 25"/>
                <a:gd name="T33" fmla="*/ 18 h 26"/>
                <a:gd name="T34" fmla="*/ 22 w 25"/>
                <a:gd name="T35" fmla="*/ 18 h 26"/>
                <a:gd name="T36" fmla="*/ 0 w 25"/>
                <a:gd name="T37" fmla="*/ 18 h 26"/>
                <a:gd name="T38" fmla="*/ 0 w 25"/>
                <a:gd name="T39" fmla="*/ 17 h 26"/>
                <a:gd name="T40" fmla="*/ 12 w 25"/>
                <a:gd name="T41" fmla="*/ 17 h 26"/>
                <a:gd name="T42" fmla="*/ 7 w 25"/>
                <a:gd name="T43" fmla="*/ 13 h 26"/>
                <a:gd name="T44" fmla="*/ 12 w 25"/>
                <a:gd name="T45" fmla="*/ 17 h 26"/>
                <a:gd name="T46" fmla="*/ 3 w 25"/>
                <a:gd name="T47" fmla="*/ 5 h 26"/>
                <a:gd name="T48" fmla="*/ 3 w 25"/>
                <a:gd name="T49" fmla="*/ 6 h 26"/>
                <a:gd name="T50" fmla="*/ 0 w 25"/>
                <a:gd name="T51" fmla="*/ 8 h 26"/>
                <a:gd name="T52" fmla="*/ 0 w 25"/>
                <a:gd name="T53" fmla="*/ 7 h 26"/>
                <a:gd name="T54" fmla="*/ 1 w 25"/>
                <a:gd name="T55" fmla="*/ 6 h 26"/>
                <a:gd name="T56" fmla="*/ 2 w 25"/>
                <a:gd name="T57" fmla="*/ 3 h 26"/>
                <a:gd name="T58" fmla="*/ 2 w 25"/>
                <a:gd name="T59" fmla="*/ 3 h 26"/>
                <a:gd name="T60" fmla="*/ 3 w 25"/>
                <a:gd name="T61" fmla="*/ 4 h 26"/>
                <a:gd name="T62" fmla="*/ 21 w 25"/>
                <a:gd name="T63" fmla="*/ 3 h 26"/>
                <a:gd name="T64" fmla="*/ 22 w 25"/>
                <a:gd name="T65" fmla="*/ 3 h 26"/>
                <a:gd name="T66" fmla="*/ 25 w 25"/>
                <a:gd name="T67" fmla="*/ 5 h 26"/>
                <a:gd name="T68" fmla="*/ 23 w 25"/>
                <a:gd name="T69" fmla="*/ 6 h 26"/>
                <a:gd name="T70" fmla="*/ 20 w 25"/>
                <a:gd name="T71" fmla="*/ 7 h 26"/>
                <a:gd name="T72" fmla="*/ 20 w 25"/>
                <a:gd name="T73" fmla="*/ 7 h 26"/>
                <a:gd name="T74" fmla="*/ 20 w 25"/>
                <a:gd name="T75" fmla="*/ 6 h 26"/>
                <a:gd name="T76" fmla="*/ 9 w 25"/>
                <a:gd name="T77" fmla="*/ 21 h 26"/>
                <a:gd name="T78" fmla="*/ 2 w 25"/>
                <a:gd name="T79" fmla="*/ 25 h 26"/>
                <a:gd name="T80" fmla="*/ 1 w 25"/>
                <a:gd name="T81" fmla="*/ 26 h 26"/>
                <a:gd name="T82" fmla="*/ 1 w 25"/>
                <a:gd name="T83" fmla="*/ 25 h 26"/>
                <a:gd name="T84" fmla="*/ 2 w 25"/>
                <a:gd name="T85" fmla="*/ 25 h 26"/>
                <a:gd name="T86" fmla="*/ 7 w 25"/>
                <a:gd name="T87" fmla="*/ 20 h 26"/>
                <a:gd name="T88" fmla="*/ 8 w 25"/>
                <a:gd name="T89" fmla="*/ 19 h 26"/>
                <a:gd name="T90" fmla="*/ 10 w 25"/>
                <a:gd name="T91" fmla="*/ 21 h 26"/>
                <a:gd name="T92" fmla="*/ 10 w 25"/>
                <a:gd name="T93" fmla="*/ 21 h 26"/>
                <a:gd name="T94" fmla="*/ 15 w 25"/>
                <a:gd name="T95" fmla="*/ 20 h 26"/>
                <a:gd name="T96" fmla="*/ 15 w 25"/>
                <a:gd name="T97" fmla="*/ 19 h 26"/>
                <a:gd name="T98" fmla="*/ 17 w 25"/>
                <a:gd name="T99" fmla="*/ 20 h 26"/>
                <a:gd name="T100" fmla="*/ 21 w 25"/>
                <a:gd name="T101" fmla="*/ 24 h 26"/>
                <a:gd name="T102" fmla="*/ 20 w 25"/>
                <a:gd name="T103" fmla="*/ 25 h 26"/>
                <a:gd name="T104" fmla="*/ 19 w 25"/>
                <a:gd name="T105" fmla="*/ 25 h 26"/>
                <a:gd name="T106" fmla="*/ 17 w 25"/>
                <a:gd name="T107" fmla="*/ 22 h 26"/>
                <a:gd name="T108" fmla="*/ 15 w 25"/>
                <a:gd name="T109" fmla="*/ 20 h 26"/>
                <a:gd name="T110" fmla="*/ 10 w 25"/>
                <a:gd name="T111" fmla="*/ 0 h 26"/>
                <a:gd name="T112" fmla="*/ 12 w 25"/>
                <a:gd name="T113" fmla="*/ 0 h 26"/>
                <a:gd name="T114" fmla="*/ 13 w 25"/>
                <a:gd name="T115" fmla="*/ 3 h 26"/>
                <a:gd name="T116" fmla="*/ 11 w 25"/>
                <a:gd name="T117" fmla="*/ 3 h 26"/>
                <a:gd name="T118" fmla="*/ 11 w 25"/>
                <a:gd name="T119" fmla="*/ 2 h 26"/>
                <a:gd name="T120" fmla="*/ 10 w 25"/>
                <a:gd name="T1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" h="26">
                  <a:moveTo>
                    <a:pt x="5" y="17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8"/>
                    <a:pt x="14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3" y="9"/>
                    <a:pt x="7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7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20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1" y="6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lose/>
                  <a:moveTo>
                    <a:pt x="9" y="21"/>
                  </a:moveTo>
                  <a:cubicBezTo>
                    <a:pt x="7" y="23"/>
                    <a:pt x="6" y="23"/>
                    <a:pt x="5" y="24"/>
                  </a:cubicBezTo>
                  <a:cubicBezTo>
                    <a:pt x="4" y="24"/>
                    <a:pt x="3" y="25"/>
                    <a:pt x="2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3" y="24"/>
                    <a:pt x="5" y="23"/>
                  </a:cubicBezTo>
                  <a:cubicBezTo>
                    <a:pt x="6" y="22"/>
                    <a:pt x="7" y="21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7" y="20"/>
                  </a:cubicBezTo>
                  <a:cubicBezTo>
                    <a:pt x="19" y="20"/>
                    <a:pt x="20" y="21"/>
                    <a:pt x="21" y="22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8" y="22"/>
                    <a:pt x="17" y="22"/>
                  </a:cubicBezTo>
                  <a:cubicBezTo>
                    <a:pt x="17" y="21"/>
                    <a:pt x="17" y="21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423"/>
            <p:cNvSpPr>
              <a:spLocks/>
            </p:cNvSpPr>
            <p:nvPr/>
          </p:nvSpPr>
          <p:spPr bwMode="auto">
            <a:xfrm>
              <a:off x="5111" y="959"/>
              <a:ext cx="37" cy="35"/>
            </a:xfrm>
            <a:custGeom>
              <a:avLst/>
              <a:gdLst>
                <a:gd name="T0" fmla="*/ 14 w 26"/>
                <a:gd name="T1" fmla="*/ 9 h 25"/>
                <a:gd name="T2" fmla="*/ 17 w 26"/>
                <a:gd name="T3" fmla="*/ 16 h 25"/>
                <a:gd name="T4" fmla="*/ 21 w 26"/>
                <a:gd name="T5" fmla="*/ 20 h 25"/>
                <a:gd name="T6" fmla="*/ 25 w 26"/>
                <a:gd name="T7" fmla="*/ 22 h 25"/>
                <a:gd name="T8" fmla="*/ 26 w 26"/>
                <a:gd name="T9" fmla="*/ 22 h 25"/>
                <a:gd name="T10" fmla="*/ 26 w 26"/>
                <a:gd name="T11" fmla="*/ 23 h 25"/>
                <a:gd name="T12" fmla="*/ 26 w 26"/>
                <a:gd name="T13" fmla="*/ 23 h 25"/>
                <a:gd name="T14" fmla="*/ 25 w 26"/>
                <a:gd name="T15" fmla="*/ 23 h 25"/>
                <a:gd name="T16" fmla="*/ 24 w 26"/>
                <a:gd name="T17" fmla="*/ 24 h 25"/>
                <a:gd name="T18" fmla="*/ 23 w 26"/>
                <a:gd name="T19" fmla="*/ 24 h 25"/>
                <a:gd name="T20" fmla="*/ 20 w 26"/>
                <a:gd name="T21" fmla="*/ 23 h 25"/>
                <a:gd name="T22" fmla="*/ 16 w 26"/>
                <a:gd name="T23" fmla="*/ 18 h 25"/>
                <a:gd name="T24" fmla="*/ 14 w 26"/>
                <a:gd name="T25" fmla="*/ 14 h 25"/>
                <a:gd name="T26" fmla="*/ 13 w 26"/>
                <a:gd name="T27" fmla="*/ 11 h 25"/>
                <a:gd name="T28" fmla="*/ 13 w 26"/>
                <a:gd name="T29" fmla="*/ 9 h 25"/>
                <a:gd name="T30" fmla="*/ 13 w 26"/>
                <a:gd name="T31" fmla="*/ 9 h 25"/>
                <a:gd name="T32" fmla="*/ 13 w 26"/>
                <a:gd name="T33" fmla="*/ 12 h 25"/>
                <a:gd name="T34" fmla="*/ 12 w 26"/>
                <a:gd name="T35" fmla="*/ 15 h 25"/>
                <a:gd name="T36" fmla="*/ 9 w 26"/>
                <a:gd name="T37" fmla="*/ 20 h 25"/>
                <a:gd name="T38" fmla="*/ 6 w 26"/>
                <a:gd name="T39" fmla="*/ 23 h 25"/>
                <a:gd name="T40" fmla="*/ 2 w 26"/>
                <a:gd name="T41" fmla="*/ 24 h 25"/>
                <a:gd name="T42" fmla="*/ 1 w 26"/>
                <a:gd name="T43" fmla="*/ 25 h 25"/>
                <a:gd name="T44" fmla="*/ 1 w 26"/>
                <a:gd name="T45" fmla="*/ 25 h 25"/>
                <a:gd name="T46" fmla="*/ 0 w 26"/>
                <a:gd name="T47" fmla="*/ 25 h 25"/>
                <a:gd name="T48" fmla="*/ 1 w 26"/>
                <a:gd name="T49" fmla="*/ 25 h 25"/>
                <a:gd name="T50" fmla="*/ 1 w 26"/>
                <a:gd name="T51" fmla="*/ 24 h 25"/>
                <a:gd name="T52" fmla="*/ 2 w 26"/>
                <a:gd name="T53" fmla="*/ 24 h 25"/>
                <a:gd name="T54" fmla="*/ 5 w 26"/>
                <a:gd name="T55" fmla="*/ 22 h 25"/>
                <a:gd name="T56" fmla="*/ 8 w 26"/>
                <a:gd name="T57" fmla="*/ 19 h 25"/>
                <a:gd name="T58" fmla="*/ 10 w 26"/>
                <a:gd name="T59" fmla="*/ 16 h 25"/>
                <a:gd name="T60" fmla="*/ 10 w 26"/>
                <a:gd name="T61" fmla="*/ 13 h 25"/>
                <a:gd name="T62" fmla="*/ 11 w 26"/>
                <a:gd name="T63" fmla="*/ 10 h 25"/>
                <a:gd name="T64" fmla="*/ 11 w 26"/>
                <a:gd name="T65" fmla="*/ 9 h 25"/>
                <a:gd name="T66" fmla="*/ 1 w 26"/>
                <a:gd name="T67" fmla="*/ 9 h 25"/>
                <a:gd name="T68" fmla="*/ 0 w 26"/>
                <a:gd name="T69" fmla="*/ 9 h 25"/>
                <a:gd name="T70" fmla="*/ 1 w 26"/>
                <a:gd name="T71" fmla="*/ 9 h 25"/>
                <a:gd name="T72" fmla="*/ 11 w 26"/>
                <a:gd name="T73" fmla="*/ 9 h 25"/>
                <a:gd name="T74" fmla="*/ 11 w 26"/>
                <a:gd name="T75" fmla="*/ 7 h 25"/>
                <a:gd name="T76" fmla="*/ 11 w 26"/>
                <a:gd name="T77" fmla="*/ 4 h 25"/>
                <a:gd name="T78" fmla="*/ 11 w 26"/>
                <a:gd name="T79" fmla="*/ 2 h 25"/>
                <a:gd name="T80" fmla="*/ 11 w 26"/>
                <a:gd name="T81" fmla="*/ 0 h 25"/>
                <a:gd name="T82" fmla="*/ 12 w 26"/>
                <a:gd name="T83" fmla="*/ 0 h 25"/>
                <a:gd name="T84" fmla="*/ 14 w 26"/>
                <a:gd name="T85" fmla="*/ 0 h 25"/>
                <a:gd name="T86" fmla="*/ 14 w 26"/>
                <a:gd name="T87" fmla="*/ 0 h 25"/>
                <a:gd name="T88" fmla="*/ 14 w 26"/>
                <a:gd name="T89" fmla="*/ 0 h 25"/>
                <a:gd name="T90" fmla="*/ 14 w 26"/>
                <a:gd name="T91" fmla="*/ 1 h 25"/>
                <a:gd name="T92" fmla="*/ 13 w 26"/>
                <a:gd name="T93" fmla="*/ 1 h 25"/>
                <a:gd name="T94" fmla="*/ 13 w 26"/>
                <a:gd name="T95" fmla="*/ 5 h 25"/>
                <a:gd name="T96" fmla="*/ 13 w 26"/>
                <a:gd name="T97" fmla="*/ 7 h 25"/>
                <a:gd name="T98" fmla="*/ 13 w 26"/>
                <a:gd name="T99" fmla="*/ 8 h 25"/>
                <a:gd name="T100" fmla="*/ 13 w 26"/>
                <a:gd name="T101" fmla="*/ 9 h 25"/>
                <a:gd name="T102" fmla="*/ 21 w 26"/>
                <a:gd name="T103" fmla="*/ 9 h 25"/>
                <a:gd name="T104" fmla="*/ 22 w 26"/>
                <a:gd name="T105" fmla="*/ 8 h 25"/>
                <a:gd name="T106" fmla="*/ 23 w 26"/>
                <a:gd name="T107" fmla="*/ 7 h 25"/>
                <a:gd name="T108" fmla="*/ 23 w 26"/>
                <a:gd name="T109" fmla="*/ 7 h 25"/>
                <a:gd name="T110" fmla="*/ 25 w 26"/>
                <a:gd name="T111" fmla="*/ 8 h 25"/>
                <a:gd name="T112" fmla="*/ 25 w 26"/>
                <a:gd name="T113" fmla="*/ 9 h 25"/>
                <a:gd name="T114" fmla="*/ 25 w 26"/>
                <a:gd name="T115" fmla="*/ 9 h 25"/>
                <a:gd name="T116" fmla="*/ 22 w 26"/>
                <a:gd name="T117" fmla="*/ 9 h 25"/>
                <a:gd name="T118" fmla="*/ 22 w 26"/>
                <a:gd name="T119" fmla="*/ 9 h 25"/>
                <a:gd name="T120" fmla="*/ 14 w 26"/>
                <a:gd name="T12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5">
                  <a:moveTo>
                    <a:pt x="14" y="9"/>
                  </a:moveTo>
                  <a:cubicBezTo>
                    <a:pt x="14" y="12"/>
                    <a:pt x="15" y="14"/>
                    <a:pt x="17" y="16"/>
                  </a:cubicBezTo>
                  <a:cubicBezTo>
                    <a:pt x="18" y="18"/>
                    <a:pt x="19" y="19"/>
                    <a:pt x="21" y="20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0" y="23"/>
                  </a:cubicBezTo>
                  <a:cubicBezTo>
                    <a:pt x="18" y="22"/>
                    <a:pt x="17" y="20"/>
                    <a:pt x="16" y="18"/>
                  </a:cubicBezTo>
                  <a:cubicBezTo>
                    <a:pt x="15" y="16"/>
                    <a:pt x="14" y="15"/>
                    <a:pt x="14" y="14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3"/>
                    <a:pt x="12" y="14"/>
                    <a:pt x="12" y="15"/>
                  </a:cubicBezTo>
                  <a:cubicBezTo>
                    <a:pt x="11" y="17"/>
                    <a:pt x="11" y="18"/>
                    <a:pt x="9" y="20"/>
                  </a:cubicBezTo>
                  <a:cubicBezTo>
                    <a:pt x="8" y="21"/>
                    <a:pt x="7" y="22"/>
                    <a:pt x="6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4" y="23"/>
                    <a:pt x="5" y="22"/>
                  </a:cubicBezTo>
                  <a:cubicBezTo>
                    <a:pt x="6" y="21"/>
                    <a:pt x="7" y="20"/>
                    <a:pt x="8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4"/>
                    <a:pt x="13" y="5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424"/>
            <p:cNvSpPr>
              <a:spLocks noEditPoints="1"/>
            </p:cNvSpPr>
            <p:nvPr/>
          </p:nvSpPr>
          <p:spPr bwMode="auto">
            <a:xfrm>
              <a:off x="5151" y="959"/>
              <a:ext cx="37" cy="35"/>
            </a:xfrm>
            <a:custGeom>
              <a:avLst/>
              <a:gdLst>
                <a:gd name="T0" fmla="*/ 22 w 26"/>
                <a:gd name="T1" fmla="*/ 10 h 25"/>
                <a:gd name="T2" fmla="*/ 23 w 26"/>
                <a:gd name="T3" fmla="*/ 10 h 25"/>
                <a:gd name="T4" fmla="*/ 25 w 26"/>
                <a:gd name="T5" fmla="*/ 12 h 25"/>
                <a:gd name="T6" fmla="*/ 16 w 26"/>
                <a:gd name="T7" fmla="*/ 12 h 25"/>
                <a:gd name="T8" fmla="*/ 17 w 26"/>
                <a:gd name="T9" fmla="*/ 15 h 25"/>
                <a:gd name="T10" fmla="*/ 25 w 26"/>
                <a:gd name="T11" fmla="*/ 22 h 25"/>
                <a:gd name="T12" fmla="*/ 26 w 26"/>
                <a:gd name="T13" fmla="*/ 22 h 25"/>
                <a:gd name="T14" fmla="*/ 25 w 26"/>
                <a:gd name="T15" fmla="*/ 23 h 25"/>
                <a:gd name="T16" fmla="*/ 24 w 26"/>
                <a:gd name="T17" fmla="*/ 24 h 25"/>
                <a:gd name="T18" fmla="*/ 21 w 26"/>
                <a:gd name="T19" fmla="*/ 23 h 25"/>
                <a:gd name="T20" fmla="*/ 17 w 26"/>
                <a:gd name="T21" fmla="*/ 19 h 25"/>
                <a:gd name="T22" fmla="*/ 15 w 26"/>
                <a:gd name="T23" fmla="*/ 13 h 25"/>
                <a:gd name="T24" fmla="*/ 15 w 26"/>
                <a:gd name="T25" fmla="*/ 12 h 25"/>
                <a:gd name="T26" fmla="*/ 14 w 26"/>
                <a:gd name="T27" fmla="*/ 17 h 25"/>
                <a:gd name="T28" fmla="*/ 10 w 26"/>
                <a:gd name="T29" fmla="*/ 22 h 25"/>
                <a:gd name="T30" fmla="*/ 4 w 26"/>
                <a:gd name="T31" fmla="*/ 25 h 25"/>
                <a:gd name="T32" fmla="*/ 3 w 26"/>
                <a:gd name="T33" fmla="*/ 25 h 25"/>
                <a:gd name="T34" fmla="*/ 4 w 26"/>
                <a:gd name="T35" fmla="*/ 24 h 25"/>
                <a:gd name="T36" fmla="*/ 5 w 26"/>
                <a:gd name="T37" fmla="*/ 24 h 25"/>
                <a:gd name="T38" fmla="*/ 10 w 26"/>
                <a:gd name="T39" fmla="*/ 21 h 25"/>
                <a:gd name="T40" fmla="*/ 13 w 26"/>
                <a:gd name="T41" fmla="*/ 14 h 25"/>
                <a:gd name="T42" fmla="*/ 13 w 26"/>
                <a:gd name="T43" fmla="*/ 12 h 25"/>
                <a:gd name="T44" fmla="*/ 6 w 26"/>
                <a:gd name="T45" fmla="*/ 11 h 25"/>
                <a:gd name="T46" fmla="*/ 13 w 26"/>
                <a:gd name="T47" fmla="*/ 11 h 25"/>
                <a:gd name="T48" fmla="*/ 13 w 26"/>
                <a:gd name="T49" fmla="*/ 10 h 25"/>
                <a:gd name="T50" fmla="*/ 13 w 26"/>
                <a:gd name="T51" fmla="*/ 8 h 25"/>
                <a:gd name="T52" fmla="*/ 13 w 26"/>
                <a:gd name="T53" fmla="*/ 5 h 25"/>
                <a:gd name="T54" fmla="*/ 16 w 26"/>
                <a:gd name="T55" fmla="*/ 6 h 25"/>
                <a:gd name="T56" fmla="*/ 16 w 26"/>
                <a:gd name="T57" fmla="*/ 7 h 25"/>
                <a:gd name="T58" fmla="*/ 15 w 26"/>
                <a:gd name="T59" fmla="*/ 11 h 25"/>
                <a:gd name="T60" fmla="*/ 22 w 26"/>
                <a:gd name="T61" fmla="*/ 4 h 25"/>
                <a:gd name="T62" fmla="*/ 23 w 26"/>
                <a:gd name="T63" fmla="*/ 2 h 25"/>
                <a:gd name="T64" fmla="*/ 25 w 26"/>
                <a:gd name="T65" fmla="*/ 4 h 25"/>
                <a:gd name="T66" fmla="*/ 26 w 26"/>
                <a:gd name="T67" fmla="*/ 5 h 25"/>
                <a:gd name="T68" fmla="*/ 6 w 26"/>
                <a:gd name="T69" fmla="*/ 8 h 25"/>
                <a:gd name="T70" fmla="*/ 5 w 26"/>
                <a:gd name="T71" fmla="*/ 15 h 25"/>
                <a:gd name="T72" fmla="*/ 4 w 26"/>
                <a:gd name="T73" fmla="*/ 20 h 25"/>
                <a:gd name="T74" fmla="*/ 2 w 26"/>
                <a:gd name="T75" fmla="*/ 24 h 25"/>
                <a:gd name="T76" fmla="*/ 0 w 26"/>
                <a:gd name="T77" fmla="*/ 25 h 25"/>
                <a:gd name="T78" fmla="*/ 0 w 26"/>
                <a:gd name="T79" fmla="*/ 25 h 25"/>
                <a:gd name="T80" fmla="*/ 1 w 26"/>
                <a:gd name="T81" fmla="*/ 24 h 25"/>
                <a:gd name="T82" fmla="*/ 3 w 26"/>
                <a:gd name="T83" fmla="*/ 19 h 25"/>
                <a:gd name="T84" fmla="*/ 4 w 26"/>
                <a:gd name="T85" fmla="*/ 12 h 25"/>
                <a:gd name="T86" fmla="*/ 4 w 26"/>
                <a:gd name="T87" fmla="*/ 6 h 25"/>
                <a:gd name="T88" fmla="*/ 4 w 26"/>
                <a:gd name="T89" fmla="*/ 3 h 25"/>
                <a:gd name="T90" fmla="*/ 5 w 26"/>
                <a:gd name="T91" fmla="*/ 4 h 25"/>
                <a:gd name="T92" fmla="*/ 12 w 26"/>
                <a:gd name="T93" fmla="*/ 0 h 25"/>
                <a:gd name="T94" fmla="*/ 12 w 26"/>
                <a:gd name="T95" fmla="*/ 0 h 25"/>
                <a:gd name="T96" fmla="*/ 15 w 26"/>
                <a:gd name="T97" fmla="*/ 1 h 25"/>
                <a:gd name="T98" fmla="*/ 15 w 26"/>
                <a:gd name="T99" fmla="*/ 3 h 25"/>
                <a:gd name="T100" fmla="*/ 14 w 26"/>
                <a:gd name="T101" fmla="*/ 3 h 25"/>
                <a:gd name="T102" fmla="*/ 13 w 26"/>
                <a:gd name="T103" fmla="*/ 2 h 25"/>
                <a:gd name="T104" fmla="*/ 13 w 26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5">
                  <a:moveTo>
                    <a:pt x="21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3"/>
                    <a:pt x="16" y="14"/>
                    <a:pt x="17" y="15"/>
                  </a:cubicBezTo>
                  <a:cubicBezTo>
                    <a:pt x="17" y="16"/>
                    <a:pt x="18" y="18"/>
                    <a:pt x="20" y="19"/>
                  </a:cubicBezTo>
                  <a:cubicBezTo>
                    <a:pt x="21" y="21"/>
                    <a:pt x="23" y="21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1" y="23"/>
                  </a:cubicBezTo>
                  <a:cubicBezTo>
                    <a:pt x="20" y="22"/>
                    <a:pt x="20" y="22"/>
                    <a:pt x="19" y="21"/>
                  </a:cubicBezTo>
                  <a:cubicBezTo>
                    <a:pt x="18" y="20"/>
                    <a:pt x="18" y="20"/>
                    <a:pt x="17" y="19"/>
                  </a:cubicBezTo>
                  <a:cubicBezTo>
                    <a:pt x="17" y="18"/>
                    <a:pt x="16" y="17"/>
                    <a:pt x="16" y="16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9" y="23"/>
                    <a:pt x="7" y="24"/>
                    <a:pt x="5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3"/>
                    <a:pt x="7" y="23"/>
                  </a:cubicBezTo>
                  <a:cubicBezTo>
                    <a:pt x="8" y="22"/>
                    <a:pt x="9" y="22"/>
                    <a:pt x="10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2" y="16"/>
                    <a:pt x="13" y="15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2" y="4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6"/>
                    <a:pt x="5" y="18"/>
                    <a:pt x="5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1"/>
                    <a:pt x="3" y="19"/>
                  </a:cubicBezTo>
                  <a:cubicBezTo>
                    <a:pt x="3" y="18"/>
                    <a:pt x="3" y="17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425"/>
            <p:cNvSpPr>
              <a:spLocks noEditPoints="1"/>
            </p:cNvSpPr>
            <p:nvPr/>
          </p:nvSpPr>
          <p:spPr bwMode="auto">
            <a:xfrm>
              <a:off x="4016" y="2185"/>
              <a:ext cx="35" cy="35"/>
            </a:xfrm>
            <a:custGeom>
              <a:avLst/>
              <a:gdLst>
                <a:gd name="T0" fmla="*/ 21 w 25"/>
                <a:gd name="T1" fmla="*/ 9 h 25"/>
                <a:gd name="T2" fmla="*/ 23 w 25"/>
                <a:gd name="T3" fmla="*/ 10 h 25"/>
                <a:gd name="T4" fmla="*/ 17 w 25"/>
                <a:gd name="T5" fmla="*/ 10 h 25"/>
                <a:gd name="T6" fmla="*/ 22 w 25"/>
                <a:gd name="T7" fmla="*/ 17 h 25"/>
                <a:gd name="T8" fmla="*/ 24 w 25"/>
                <a:gd name="T9" fmla="*/ 17 h 25"/>
                <a:gd name="T10" fmla="*/ 24 w 25"/>
                <a:gd name="T11" fmla="*/ 18 h 25"/>
                <a:gd name="T12" fmla="*/ 11 w 25"/>
                <a:gd name="T13" fmla="*/ 19 h 25"/>
                <a:gd name="T14" fmla="*/ 10 w 25"/>
                <a:gd name="T15" fmla="*/ 19 h 25"/>
                <a:gd name="T16" fmla="*/ 10 w 25"/>
                <a:gd name="T17" fmla="*/ 8 h 25"/>
                <a:gd name="T18" fmla="*/ 12 w 25"/>
                <a:gd name="T19" fmla="*/ 8 h 25"/>
                <a:gd name="T20" fmla="*/ 13 w 25"/>
                <a:gd name="T21" fmla="*/ 8 h 25"/>
                <a:gd name="T22" fmla="*/ 12 w 25"/>
                <a:gd name="T23" fmla="*/ 18 h 25"/>
                <a:gd name="T24" fmla="*/ 15 w 25"/>
                <a:gd name="T25" fmla="*/ 4 h 25"/>
                <a:gd name="T26" fmla="*/ 9 w 25"/>
                <a:gd name="T27" fmla="*/ 4 h 25"/>
                <a:gd name="T28" fmla="*/ 11 w 25"/>
                <a:gd name="T29" fmla="*/ 4 h 25"/>
                <a:gd name="T30" fmla="*/ 20 w 25"/>
                <a:gd name="T31" fmla="*/ 0 h 25"/>
                <a:gd name="T32" fmla="*/ 23 w 25"/>
                <a:gd name="T33" fmla="*/ 1 h 25"/>
                <a:gd name="T34" fmla="*/ 21 w 25"/>
                <a:gd name="T35" fmla="*/ 2 h 25"/>
                <a:gd name="T36" fmla="*/ 18 w 25"/>
                <a:gd name="T37" fmla="*/ 4 h 25"/>
                <a:gd name="T38" fmla="*/ 18 w 25"/>
                <a:gd name="T39" fmla="*/ 4 h 25"/>
                <a:gd name="T40" fmla="*/ 4 w 25"/>
                <a:gd name="T41" fmla="*/ 3 h 25"/>
                <a:gd name="T42" fmla="*/ 0 w 25"/>
                <a:gd name="T43" fmla="*/ 3 h 25"/>
                <a:gd name="T44" fmla="*/ 5 w 25"/>
                <a:gd name="T45" fmla="*/ 2 h 25"/>
                <a:gd name="T46" fmla="*/ 7 w 25"/>
                <a:gd name="T47" fmla="*/ 3 h 25"/>
                <a:gd name="T48" fmla="*/ 3 w 25"/>
                <a:gd name="T49" fmla="*/ 11 h 25"/>
                <a:gd name="T50" fmla="*/ 7 w 25"/>
                <a:gd name="T51" fmla="*/ 10 h 25"/>
                <a:gd name="T52" fmla="*/ 9 w 25"/>
                <a:gd name="T53" fmla="*/ 11 h 25"/>
                <a:gd name="T54" fmla="*/ 8 w 25"/>
                <a:gd name="T55" fmla="*/ 14 h 25"/>
                <a:gd name="T56" fmla="*/ 6 w 25"/>
                <a:gd name="T57" fmla="*/ 19 h 25"/>
                <a:gd name="T58" fmla="*/ 25 w 25"/>
                <a:gd name="T59" fmla="*/ 21 h 25"/>
                <a:gd name="T60" fmla="*/ 25 w 25"/>
                <a:gd name="T61" fmla="*/ 22 h 25"/>
                <a:gd name="T62" fmla="*/ 23 w 25"/>
                <a:gd name="T63" fmla="*/ 24 h 25"/>
                <a:gd name="T64" fmla="*/ 14 w 25"/>
                <a:gd name="T65" fmla="*/ 24 h 25"/>
                <a:gd name="T66" fmla="*/ 2 w 25"/>
                <a:gd name="T67" fmla="*/ 24 h 25"/>
                <a:gd name="T68" fmla="*/ 0 w 25"/>
                <a:gd name="T69" fmla="*/ 25 h 25"/>
                <a:gd name="T70" fmla="*/ 5 w 25"/>
                <a:gd name="T71" fmla="*/ 19 h 25"/>
                <a:gd name="T72" fmla="*/ 2 w 25"/>
                <a:gd name="T73" fmla="*/ 14 h 25"/>
                <a:gd name="T74" fmla="*/ 2 w 25"/>
                <a:gd name="T75" fmla="*/ 14 h 25"/>
                <a:gd name="T76" fmla="*/ 6 w 25"/>
                <a:gd name="T77" fmla="*/ 14 h 25"/>
                <a:gd name="T78" fmla="*/ 3 w 25"/>
                <a:gd name="T79" fmla="*/ 12 h 25"/>
                <a:gd name="T80" fmla="*/ 1 w 25"/>
                <a:gd name="T81" fmla="*/ 11 h 25"/>
                <a:gd name="T82" fmla="*/ 3 w 25"/>
                <a:gd name="T8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25">
                  <a:moveTo>
                    <a:pt x="17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4" y="3"/>
                    <a:pt x="15" y="3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4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4" y="9"/>
                    <a:pt x="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8"/>
                    <a:pt x="7" y="18"/>
                    <a:pt x="6" y="19"/>
                  </a:cubicBezTo>
                  <a:cubicBezTo>
                    <a:pt x="8" y="21"/>
                    <a:pt x="12" y="22"/>
                    <a:pt x="19" y="22"/>
                  </a:cubicBezTo>
                  <a:cubicBezTo>
                    <a:pt x="21" y="22"/>
                    <a:pt x="23" y="22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1" y="24"/>
                  </a:cubicBezTo>
                  <a:cubicBezTo>
                    <a:pt x="19" y="24"/>
                    <a:pt x="17" y="24"/>
                    <a:pt x="14" y="24"/>
                  </a:cubicBezTo>
                  <a:cubicBezTo>
                    <a:pt x="12" y="23"/>
                    <a:pt x="10" y="23"/>
                    <a:pt x="9" y="22"/>
                  </a:cubicBezTo>
                  <a:cubicBezTo>
                    <a:pt x="8" y="22"/>
                    <a:pt x="7" y="21"/>
                    <a:pt x="6" y="20"/>
                  </a:cubicBezTo>
                  <a:cubicBezTo>
                    <a:pt x="4" y="22"/>
                    <a:pt x="3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1"/>
                    <a:pt x="5" y="19"/>
                  </a:cubicBezTo>
                  <a:cubicBezTo>
                    <a:pt x="3" y="18"/>
                    <a:pt x="3" y="16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4" y="17"/>
                    <a:pt x="5" y="18"/>
                  </a:cubicBezTo>
                  <a:cubicBezTo>
                    <a:pt x="5" y="17"/>
                    <a:pt x="6" y="15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426"/>
            <p:cNvSpPr>
              <a:spLocks noEditPoints="1"/>
            </p:cNvSpPr>
            <p:nvPr/>
          </p:nvSpPr>
          <p:spPr bwMode="auto">
            <a:xfrm>
              <a:off x="4055" y="2185"/>
              <a:ext cx="36" cy="35"/>
            </a:xfrm>
            <a:custGeom>
              <a:avLst/>
              <a:gdLst>
                <a:gd name="T0" fmla="*/ 9 w 25"/>
                <a:gd name="T1" fmla="*/ 12 h 25"/>
                <a:gd name="T2" fmla="*/ 10 w 25"/>
                <a:gd name="T3" fmla="*/ 8 h 25"/>
                <a:gd name="T4" fmla="*/ 11 w 25"/>
                <a:gd name="T5" fmla="*/ 7 h 25"/>
                <a:gd name="T6" fmla="*/ 14 w 25"/>
                <a:gd name="T7" fmla="*/ 8 h 25"/>
                <a:gd name="T8" fmla="*/ 13 w 25"/>
                <a:gd name="T9" fmla="*/ 8 h 25"/>
                <a:gd name="T10" fmla="*/ 10 w 25"/>
                <a:gd name="T11" fmla="*/ 13 h 25"/>
                <a:gd name="T12" fmla="*/ 23 w 25"/>
                <a:gd name="T13" fmla="*/ 12 h 25"/>
                <a:gd name="T14" fmla="*/ 24 w 25"/>
                <a:gd name="T15" fmla="*/ 12 h 25"/>
                <a:gd name="T16" fmla="*/ 25 w 25"/>
                <a:gd name="T17" fmla="*/ 13 h 25"/>
                <a:gd name="T18" fmla="*/ 23 w 25"/>
                <a:gd name="T19" fmla="*/ 13 h 25"/>
                <a:gd name="T20" fmla="*/ 19 w 25"/>
                <a:gd name="T21" fmla="*/ 13 h 25"/>
                <a:gd name="T22" fmla="*/ 19 w 25"/>
                <a:gd name="T23" fmla="*/ 14 h 25"/>
                <a:gd name="T24" fmla="*/ 18 w 25"/>
                <a:gd name="T25" fmla="*/ 14 h 25"/>
                <a:gd name="T26" fmla="*/ 15 w 25"/>
                <a:gd name="T27" fmla="*/ 19 h 25"/>
                <a:gd name="T28" fmla="*/ 21 w 25"/>
                <a:gd name="T29" fmla="*/ 22 h 25"/>
                <a:gd name="T30" fmla="*/ 22 w 25"/>
                <a:gd name="T31" fmla="*/ 25 h 25"/>
                <a:gd name="T32" fmla="*/ 21 w 25"/>
                <a:gd name="T33" fmla="*/ 25 h 25"/>
                <a:gd name="T34" fmla="*/ 18 w 25"/>
                <a:gd name="T35" fmla="*/ 22 h 25"/>
                <a:gd name="T36" fmla="*/ 10 w 25"/>
                <a:gd name="T37" fmla="*/ 23 h 25"/>
                <a:gd name="T38" fmla="*/ 2 w 25"/>
                <a:gd name="T39" fmla="*/ 25 h 25"/>
                <a:gd name="T40" fmla="*/ 2 w 25"/>
                <a:gd name="T41" fmla="*/ 25 h 25"/>
                <a:gd name="T42" fmla="*/ 8 w 25"/>
                <a:gd name="T43" fmla="*/ 23 h 25"/>
                <a:gd name="T44" fmla="*/ 10 w 25"/>
                <a:gd name="T45" fmla="*/ 19 h 25"/>
                <a:gd name="T46" fmla="*/ 8 w 25"/>
                <a:gd name="T47" fmla="*/ 18 h 25"/>
                <a:gd name="T48" fmla="*/ 6 w 25"/>
                <a:gd name="T49" fmla="*/ 18 h 25"/>
                <a:gd name="T50" fmla="*/ 7 w 25"/>
                <a:gd name="T51" fmla="*/ 16 h 25"/>
                <a:gd name="T52" fmla="*/ 0 w 25"/>
                <a:gd name="T53" fmla="*/ 13 h 25"/>
                <a:gd name="T54" fmla="*/ 0 w 25"/>
                <a:gd name="T55" fmla="*/ 13 h 25"/>
                <a:gd name="T56" fmla="*/ 16 w 25"/>
                <a:gd name="T57" fmla="*/ 13 h 25"/>
                <a:gd name="T58" fmla="*/ 8 w 25"/>
                <a:gd name="T59" fmla="*/ 18 h 25"/>
                <a:gd name="T60" fmla="*/ 15 w 25"/>
                <a:gd name="T61" fmla="*/ 16 h 25"/>
                <a:gd name="T62" fmla="*/ 16 w 25"/>
                <a:gd name="T63" fmla="*/ 13 h 25"/>
                <a:gd name="T64" fmla="*/ 4 w 25"/>
                <a:gd name="T65" fmla="*/ 6 h 25"/>
                <a:gd name="T66" fmla="*/ 2 w 25"/>
                <a:gd name="T67" fmla="*/ 9 h 25"/>
                <a:gd name="T68" fmla="*/ 1 w 25"/>
                <a:gd name="T69" fmla="*/ 8 h 25"/>
                <a:gd name="T70" fmla="*/ 2 w 25"/>
                <a:gd name="T71" fmla="*/ 6 h 25"/>
                <a:gd name="T72" fmla="*/ 3 w 25"/>
                <a:gd name="T73" fmla="*/ 4 h 25"/>
                <a:gd name="T74" fmla="*/ 4 w 25"/>
                <a:gd name="T75" fmla="*/ 4 h 25"/>
                <a:gd name="T76" fmla="*/ 4 w 25"/>
                <a:gd name="T77" fmla="*/ 5 h 25"/>
                <a:gd name="T78" fmla="*/ 21 w 25"/>
                <a:gd name="T79" fmla="*/ 4 h 25"/>
                <a:gd name="T80" fmla="*/ 22 w 25"/>
                <a:gd name="T81" fmla="*/ 4 h 25"/>
                <a:gd name="T82" fmla="*/ 25 w 25"/>
                <a:gd name="T83" fmla="*/ 6 h 25"/>
                <a:gd name="T84" fmla="*/ 24 w 25"/>
                <a:gd name="T85" fmla="*/ 7 h 25"/>
                <a:gd name="T86" fmla="*/ 21 w 25"/>
                <a:gd name="T87" fmla="*/ 8 h 25"/>
                <a:gd name="T88" fmla="*/ 19 w 25"/>
                <a:gd name="T89" fmla="*/ 9 h 25"/>
                <a:gd name="T90" fmla="*/ 19 w 25"/>
                <a:gd name="T91" fmla="*/ 9 h 25"/>
                <a:gd name="T92" fmla="*/ 20 w 25"/>
                <a:gd name="T93" fmla="*/ 8 h 25"/>
                <a:gd name="T94" fmla="*/ 21 w 25"/>
                <a:gd name="T95" fmla="*/ 5 h 25"/>
                <a:gd name="T96" fmla="*/ 10 w 25"/>
                <a:gd name="T97" fmla="*/ 0 h 25"/>
                <a:gd name="T98" fmla="*/ 11 w 25"/>
                <a:gd name="T99" fmla="*/ 0 h 25"/>
                <a:gd name="T100" fmla="*/ 14 w 25"/>
                <a:gd name="T101" fmla="*/ 1 h 25"/>
                <a:gd name="T102" fmla="*/ 14 w 25"/>
                <a:gd name="T103" fmla="*/ 4 h 25"/>
                <a:gd name="T104" fmla="*/ 12 w 25"/>
                <a:gd name="T105" fmla="*/ 4 h 25"/>
                <a:gd name="T106" fmla="*/ 12 w 25"/>
                <a:gd name="T107" fmla="*/ 3 h 25"/>
                <a:gd name="T108" fmla="*/ 11 w 25"/>
                <a:gd name="T10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5">
                  <a:moveTo>
                    <a:pt x="9" y="13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7" y="16"/>
                    <a:pt x="17" y="17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20" y="21"/>
                    <a:pt x="21" y="22"/>
                    <a:pt x="21" y="22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19" y="24"/>
                    <a:pt x="19" y="23"/>
                    <a:pt x="18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21"/>
                    <a:pt x="12" y="22"/>
                    <a:pt x="10" y="23"/>
                  </a:cubicBezTo>
                  <a:cubicBezTo>
                    <a:pt x="9" y="24"/>
                    <a:pt x="6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4"/>
                    <a:pt x="6" y="24"/>
                    <a:pt x="8" y="23"/>
                  </a:cubicBezTo>
                  <a:cubicBezTo>
                    <a:pt x="10" y="22"/>
                    <a:pt x="12" y="21"/>
                    <a:pt x="13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8" y="15"/>
                    <a:pt x="8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6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8"/>
                    <a:pt x="12" y="18"/>
                    <a:pt x="14" y="18"/>
                  </a:cubicBezTo>
                  <a:cubicBezTo>
                    <a:pt x="14" y="18"/>
                    <a:pt x="14" y="17"/>
                    <a:pt x="15" y="16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7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1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427"/>
            <p:cNvSpPr>
              <a:spLocks noEditPoints="1"/>
            </p:cNvSpPr>
            <p:nvPr/>
          </p:nvSpPr>
          <p:spPr bwMode="auto">
            <a:xfrm>
              <a:off x="4003" y="2008"/>
              <a:ext cx="37" cy="37"/>
            </a:xfrm>
            <a:custGeom>
              <a:avLst/>
              <a:gdLst>
                <a:gd name="T0" fmla="*/ 0 w 26"/>
                <a:gd name="T1" fmla="*/ 7 h 26"/>
                <a:gd name="T2" fmla="*/ 4 w 26"/>
                <a:gd name="T3" fmla="*/ 2 h 26"/>
                <a:gd name="T4" fmla="*/ 6 w 26"/>
                <a:gd name="T5" fmla="*/ 0 h 26"/>
                <a:gd name="T6" fmla="*/ 6 w 26"/>
                <a:gd name="T7" fmla="*/ 1 h 26"/>
                <a:gd name="T8" fmla="*/ 7 w 26"/>
                <a:gd name="T9" fmla="*/ 7 h 26"/>
                <a:gd name="T10" fmla="*/ 9 w 26"/>
                <a:gd name="T11" fmla="*/ 7 h 26"/>
                <a:gd name="T12" fmla="*/ 9 w 26"/>
                <a:gd name="T13" fmla="*/ 7 h 26"/>
                <a:gd name="T14" fmla="*/ 8 w 26"/>
                <a:gd name="T15" fmla="*/ 13 h 26"/>
                <a:gd name="T16" fmla="*/ 8 w 26"/>
                <a:gd name="T17" fmla="*/ 15 h 26"/>
                <a:gd name="T18" fmla="*/ 7 w 26"/>
                <a:gd name="T19" fmla="*/ 14 h 26"/>
                <a:gd name="T20" fmla="*/ 6 w 26"/>
                <a:gd name="T21" fmla="*/ 12 h 26"/>
                <a:gd name="T22" fmla="*/ 5 w 26"/>
                <a:gd name="T23" fmla="*/ 25 h 26"/>
                <a:gd name="T24" fmla="*/ 4 w 26"/>
                <a:gd name="T25" fmla="*/ 23 h 26"/>
                <a:gd name="T26" fmla="*/ 1 w 26"/>
                <a:gd name="T27" fmla="*/ 18 h 26"/>
                <a:gd name="T28" fmla="*/ 0 w 26"/>
                <a:gd name="T29" fmla="*/ 19 h 26"/>
                <a:gd name="T30" fmla="*/ 2 w 26"/>
                <a:gd name="T31" fmla="*/ 16 h 26"/>
                <a:gd name="T32" fmla="*/ 4 w 26"/>
                <a:gd name="T33" fmla="*/ 7 h 26"/>
                <a:gd name="T34" fmla="*/ 18 w 26"/>
                <a:gd name="T35" fmla="*/ 8 h 26"/>
                <a:gd name="T36" fmla="*/ 19 w 26"/>
                <a:gd name="T37" fmla="*/ 8 h 26"/>
                <a:gd name="T38" fmla="*/ 20 w 26"/>
                <a:gd name="T39" fmla="*/ 9 h 26"/>
                <a:gd name="T40" fmla="*/ 11 w 26"/>
                <a:gd name="T41" fmla="*/ 9 h 26"/>
                <a:gd name="T42" fmla="*/ 15 w 26"/>
                <a:gd name="T43" fmla="*/ 19 h 26"/>
                <a:gd name="T44" fmla="*/ 10 w 26"/>
                <a:gd name="T45" fmla="*/ 25 h 26"/>
                <a:gd name="T46" fmla="*/ 9 w 26"/>
                <a:gd name="T47" fmla="*/ 22 h 26"/>
                <a:gd name="T48" fmla="*/ 10 w 26"/>
                <a:gd name="T49" fmla="*/ 11 h 26"/>
                <a:gd name="T50" fmla="*/ 15 w 26"/>
                <a:gd name="T51" fmla="*/ 12 h 26"/>
                <a:gd name="T52" fmla="*/ 17 w 26"/>
                <a:gd name="T53" fmla="*/ 11 h 26"/>
                <a:gd name="T54" fmla="*/ 17 w 26"/>
                <a:gd name="T55" fmla="*/ 12 h 26"/>
                <a:gd name="T56" fmla="*/ 16 w 26"/>
                <a:gd name="T57" fmla="*/ 25 h 26"/>
                <a:gd name="T58" fmla="*/ 14 w 26"/>
                <a:gd name="T59" fmla="*/ 25 h 26"/>
                <a:gd name="T60" fmla="*/ 12 w 26"/>
                <a:gd name="T61" fmla="*/ 24 h 26"/>
                <a:gd name="T62" fmla="*/ 14 w 26"/>
                <a:gd name="T63" fmla="*/ 24 h 26"/>
                <a:gd name="T64" fmla="*/ 15 w 26"/>
                <a:gd name="T65" fmla="*/ 19 h 26"/>
                <a:gd name="T66" fmla="*/ 11 w 26"/>
                <a:gd name="T67" fmla="*/ 15 h 26"/>
                <a:gd name="T68" fmla="*/ 15 w 26"/>
                <a:gd name="T69" fmla="*/ 16 h 26"/>
                <a:gd name="T70" fmla="*/ 15 w 26"/>
                <a:gd name="T71" fmla="*/ 18 h 26"/>
                <a:gd name="T72" fmla="*/ 20 w 26"/>
                <a:gd name="T73" fmla="*/ 20 h 26"/>
                <a:gd name="T74" fmla="*/ 18 w 26"/>
                <a:gd name="T75" fmla="*/ 22 h 26"/>
                <a:gd name="T76" fmla="*/ 18 w 26"/>
                <a:gd name="T77" fmla="*/ 14 h 26"/>
                <a:gd name="T78" fmla="*/ 19 w 26"/>
                <a:gd name="T79" fmla="*/ 12 h 26"/>
                <a:gd name="T80" fmla="*/ 21 w 26"/>
                <a:gd name="T81" fmla="*/ 13 h 26"/>
                <a:gd name="T82" fmla="*/ 20 w 26"/>
                <a:gd name="T83" fmla="*/ 5 h 26"/>
                <a:gd name="T84" fmla="*/ 26 w 26"/>
                <a:gd name="T85" fmla="*/ 8 h 26"/>
                <a:gd name="T86" fmla="*/ 24 w 26"/>
                <a:gd name="T87" fmla="*/ 9 h 26"/>
                <a:gd name="T88" fmla="*/ 21 w 26"/>
                <a:gd name="T89" fmla="*/ 9 h 26"/>
                <a:gd name="T90" fmla="*/ 12 w 26"/>
                <a:gd name="T91" fmla="*/ 7 h 26"/>
                <a:gd name="T92" fmla="*/ 7 w 26"/>
                <a:gd name="T93" fmla="*/ 11 h 26"/>
                <a:gd name="T94" fmla="*/ 8 w 26"/>
                <a:gd name="T95" fmla="*/ 10 h 26"/>
                <a:gd name="T96" fmla="*/ 14 w 26"/>
                <a:gd name="T97" fmla="*/ 3 h 26"/>
                <a:gd name="T98" fmla="*/ 15 w 26"/>
                <a:gd name="T99" fmla="*/ 0 h 26"/>
                <a:gd name="T100" fmla="*/ 17 w 26"/>
                <a:gd name="T101" fmla="*/ 1 h 26"/>
                <a:gd name="T102" fmla="*/ 23 w 26"/>
                <a:gd name="T103" fmla="*/ 24 h 26"/>
                <a:gd name="T104" fmla="*/ 21 w 26"/>
                <a:gd name="T105" fmla="*/ 26 h 26"/>
                <a:gd name="T106" fmla="*/ 20 w 26"/>
                <a:gd name="T107" fmla="*/ 24 h 26"/>
                <a:gd name="T108" fmla="*/ 19 w 26"/>
                <a:gd name="T109" fmla="*/ 24 h 26"/>
                <a:gd name="T110" fmla="*/ 22 w 26"/>
                <a:gd name="T111" fmla="*/ 24 h 26"/>
                <a:gd name="T112" fmla="*/ 22 w 26"/>
                <a:gd name="T113" fmla="*/ 11 h 26"/>
                <a:gd name="T114" fmla="*/ 24 w 26"/>
                <a:gd name="T115" fmla="*/ 11 h 26"/>
                <a:gd name="T116" fmla="*/ 23 w 26"/>
                <a:gd name="T1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6">
                  <a:moveTo>
                    <a:pt x="1" y="7"/>
                  </a:move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2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4" y="9"/>
                    <a:pt x="4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18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15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20" y="14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17" y="2"/>
                  </a:moveTo>
                  <a:cubicBezTo>
                    <a:pt x="18" y="3"/>
                    <a:pt x="19" y="4"/>
                    <a:pt x="20" y="5"/>
                  </a:cubicBezTo>
                  <a:cubicBezTo>
                    <a:pt x="22" y="7"/>
                    <a:pt x="23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1" y="9"/>
                  </a:cubicBezTo>
                  <a:cubicBezTo>
                    <a:pt x="20" y="8"/>
                    <a:pt x="19" y="7"/>
                    <a:pt x="18" y="5"/>
                  </a:cubicBezTo>
                  <a:cubicBezTo>
                    <a:pt x="17" y="4"/>
                    <a:pt x="17" y="3"/>
                    <a:pt x="16" y="2"/>
                  </a:cubicBezTo>
                  <a:cubicBezTo>
                    <a:pt x="15" y="4"/>
                    <a:pt x="14" y="6"/>
                    <a:pt x="12" y="7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3" y="5"/>
                    <a:pt x="13" y="3"/>
                    <a:pt x="14" y="3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3" y="12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428"/>
            <p:cNvSpPr>
              <a:spLocks noEditPoints="1"/>
            </p:cNvSpPr>
            <p:nvPr/>
          </p:nvSpPr>
          <p:spPr bwMode="auto">
            <a:xfrm>
              <a:off x="4042" y="2008"/>
              <a:ext cx="37" cy="37"/>
            </a:xfrm>
            <a:custGeom>
              <a:avLst/>
              <a:gdLst>
                <a:gd name="T0" fmla="*/ 5 w 26"/>
                <a:gd name="T1" fmla="*/ 2 h 26"/>
                <a:gd name="T2" fmla="*/ 5 w 26"/>
                <a:gd name="T3" fmla="*/ 0 h 26"/>
                <a:gd name="T4" fmla="*/ 8 w 26"/>
                <a:gd name="T5" fmla="*/ 0 h 26"/>
                <a:gd name="T6" fmla="*/ 8 w 26"/>
                <a:gd name="T7" fmla="*/ 1 h 26"/>
                <a:gd name="T8" fmla="*/ 7 w 26"/>
                <a:gd name="T9" fmla="*/ 7 h 26"/>
                <a:gd name="T10" fmla="*/ 9 w 26"/>
                <a:gd name="T11" fmla="*/ 6 h 26"/>
                <a:gd name="T12" fmla="*/ 10 w 26"/>
                <a:gd name="T13" fmla="*/ 6 h 26"/>
                <a:gd name="T14" fmla="*/ 12 w 26"/>
                <a:gd name="T15" fmla="*/ 8 h 26"/>
                <a:gd name="T16" fmla="*/ 7 w 26"/>
                <a:gd name="T17" fmla="*/ 8 h 26"/>
                <a:gd name="T18" fmla="*/ 10 w 26"/>
                <a:gd name="T19" fmla="*/ 12 h 26"/>
                <a:gd name="T20" fmla="*/ 11 w 26"/>
                <a:gd name="T21" fmla="*/ 14 h 26"/>
                <a:gd name="T22" fmla="*/ 10 w 26"/>
                <a:gd name="T23" fmla="*/ 15 h 26"/>
                <a:gd name="T24" fmla="*/ 9 w 26"/>
                <a:gd name="T25" fmla="*/ 15 h 26"/>
                <a:gd name="T26" fmla="*/ 9 w 26"/>
                <a:gd name="T27" fmla="*/ 14 h 26"/>
                <a:gd name="T28" fmla="*/ 7 w 26"/>
                <a:gd name="T29" fmla="*/ 12 h 26"/>
                <a:gd name="T30" fmla="*/ 7 w 26"/>
                <a:gd name="T31" fmla="*/ 25 h 26"/>
                <a:gd name="T32" fmla="*/ 6 w 26"/>
                <a:gd name="T33" fmla="*/ 25 h 26"/>
                <a:gd name="T34" fmla="*/ 5 w 26"/>
                <a:gd name="T35" fmla="*/ 25 h 26"/>
                <a:gd name="T36" fmla="*/ 5 w 26"/>
                <a:gd name="T37" fmla="*/ 13 h 26"/>
                <a:gd name="T38" fmla="*/ 1 w 26"/>
                <a:gd name="T39" fmla="*/ 19 h 26"/>
                <a:gd name="T40" fmla="*/ 0 w 26"/>
                <a:gd name="T41" fmla="*/ 19 h 26"/>
                <a:gd name="T42" fmla="*/ 0 w 26"/>
                <a:gd name="T43" fmla="*/ 19 h 26"/>
                <a:gd name="T44" fmla="*/ 1 w 26"/>
                <a:gd name="T45" fmla="*/ 17 h 26"/>
                <a:gd name="T46" fmla="*/ 5 w 26"/>
                <a:gd name="T47" fmla="*/ 8 h 26"/>
                <a:gd name="T48" fmla="*/ 0 w 26"/>
                <a:gd name="T49" fmla="*/ 8 h 26"/>
                <a:gd name="T50" fmla="*/ 5 w 26"/>
                <a:gd name="T51" fmla="*/ 7 h 26"/>
                <a:gd name="T52" fmla="*/ 23 w 26"/>
                <a:gd name="T53" fmla="*/ 6 h 26"/>
                <a:gd name="T54" fmla="*/ 24 w 26"/>
                <a:gd name="T55" fmla="*/ 6 h 26"/>
                <a:gd name="T56" fmla="*/ 25 w 26"/>
                <a:gd name="T57" fmla="*/ 8 h 26"/>
                <a:gd name="T58" fmla="*/ 24 w 26"/>
                <a:gd name="T59" fmla="*/ 8 h 26"/>
                <a:gd name="T60" fmla="*/ 19 w 26"/>
                <a:gd name="T61" fmla="*/ 8 h 26"/>
                <a:gd name="T62" fmla="*/ 22 w 26"/>
                <a:gd name="T63" fmla="*/ 15 h 26"/>
                <a:gd name="T64" fmla="*/ 26 w 26"/>
                <a:gd name="T65" fmla="*/ 18 h 26"/>
                <a:gd name="T66" fmla="*/ 26 w 26"/>
                <a:gd name="T67" fmla="*/ 19 h 26"/>
                <a:gd name="T68" fmla="*/ 25 w 26"/>
                <a:gd name="T69" fmla="*/ 19 h 26"/>
                <a:gd name="T70" fmla="*/ 24 w 26"/>
                <a:gd name="T71" fmla="*/ 20 h 26"/>
                <a:gd name="T72" fmla="*/ 20 w 26"/>
                <a:gd name="T73" fmla="*/ 15 h 26"/>
                <a:gd name="T74" fmla="*/ 18 w 26"/>
                <a:gd name="T75" fmla="*/ 8 h 26"/>
                <a:gd name="T76" fmla="*/ 18 w 26"/>
                <a:gd name="T77" fmla="*/ 25 h 26"/>
                <a:gd name="T78" fmla="*/ 16 w 26"/>
                <a:gd name="T79" fmla="*/ 26 h 26"/>
                <a:gd name="T80" fmla="*/ 16 w 26"/>
                <a:gd name="T81" fmla="*/ 22 h 26"/>
                <a:gd name="T82" fmla="*/ 13 w 26"/>
                <a:gd name="T83" fmla="*/ 16 h 26"/>
                <a:gd name="T84" fmla="*/ 9 w 26"/>
                <a:gd name="T85" fmla="*/ 20 h 26"/>
                <a:gd name="T86" fmla="*/ 8 w 26"/>
                <a:gd name="T87" fmla="*/ 21 h 26"/>
                <a:gd name="T88" fmla="*/ 9 w 26"/>
                <a:gd name="T89" fmla="*/ 20 h 26"/>
                <a:gd name="T90" fmla="*/ 13 w 26"/>
                <a:gd name="T91" fmla="*/ 15 h 26"/>
                <a:gd name="T92" fmla="*/ 16 w 26"/>
                <a:gd name="T93" fmla="*/ 8 h 26"/>
                <a:gd name="T94" fmla="*/ 12 w 26"/>
                <a:gd name="T95" fmla="*/ 8 h 26"/>
                <a:gd name="T96" fmla="*/ 16 w 26"/>
                <a:gd name="T97" fmla="*/ 7 h 26"/>
                <a:gd name="T98" fmla="*/ 16 w 26"/>
                <a:gd name="T99" fmla="*/ 0 h 26"/>
                <a:gd name="T100" fmla="*/ 17 w 26"/>
                <a:gd name="T101" fmla="*/ 0 h 26"/>
                <a:gd name="T102" fmla="*/ 19 w 26"/>
                <a:gd name="T103" fmla="*/ 0 h 26"/>
                <a:gd name="T104" fmla="*/ 19 w 26"/>
                <a:gd name="T105" fmla="*/ 1 h 26"/>
                <a:gd name="T106" fmla="*/ 18 w 26"/>
                <a:gd name="T10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5" y="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6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3" y="15"/>
                    <a:pt x="3" y="13"/>
                  </a:cubicBezTo>
                  <a:cubicBezTo>
                    <a:pt x="4" y="11"/>
                    <a:pt x="5" y="10"/>
                    <a:pt x="5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22" y="7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10"/>
                    <a:pt x="20" y="11"/>
                  </a:cubicBezTo>
                  <a:cubicBezTo>
                    <a:pt x="20" y="12"/>
                    <a:pt x="21" y="14"/>
                    <a:pt x="22" y="15"/>
                  </a:cubicBezTo>
                  <a:cubicBezTo>
                    <a:pt x="23" y="17"/>
                    <a:pt x="24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2" y="19"/>
                  </a:cubicBezTo>
                  <a:cubicBezTo>
                    <a:pt x="21" y="18"/>
                    <a:pt x="21" y="17"/>
                    <a:pt x="20" y="15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11"/>
                    <a:pt x="18" y="10"/>
                    <a:pt x="18" y="8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6"/>
                    <a:pt x="17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4"/>
                    <a:pt x="14" y="15"/>
                    <a:pt x="13" y="16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4" y="13"/>
                    <a:pt x="14" y="12"/>
                    <a:pt x="15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2" y="7"/>
                    <a:pt x="22" y="7"/>
                    <a:pt x="2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429"/>
            <p:cNvSpPr>
              <a:spLocks noEditPoints="1"/>
            </p:cNvSpPr>
            <p:nvPr/>
          </p:nvSpPr>
          <p:spPr bwMode="auto">
            <a:xfrm>
              <a:off x="3762" y="2452"/>
              <a:ext cx="34" cy="36"/>
            </a:xfrm>
            <a:custGeom>
              <a:avLst/>
              <a:gdLst>
                <a:gd name="T0" fmla="*/ 10 w 24"/>
                <a:gd name="T1" fmla="*/ 17 h 25"/>
                <a:gd name="T2" fmla="*/ 2 w 24"/>
                <a:gd name="T3" fmla="*/ 17 h 25"/>
                <a:gd name="T4" fmla="*/ 10 w 24"/>
                <a:gd name="T5" fmla="*/ 16 h 25"/>
                <a:gd name="T6" fmla="*/ 2 w 24"/>
                <a:gd name="T7" fmla="*/ 11 h 25"/>
                <a:gd name="T8" fmla="*/ 2 w 24"/>
                <a:gd name="T9" fmla="*/ 10 h 25"/>
                <a:gd name="T10" fmla="*/ 18 w 24"/>
                <a:gd name="T11" fmla="*/ 9 h 25"/>
                <a:gd name="T12" fmla="*/ 19 w 24"/>
                <a:gd name="T13" fmla="*/ 9 h 25"/>
                <a:gd name="T14" fmla="*/ 20 w 24"/>
                <a:gd name="T15" fmla="*/ 10 h 25"/>
                <a:gd name="T16" fmla="*/ 20 w 24"/>
                <a:gd name="T17" fmla="*/ 11 h 25"/>
                <a:gd name="T18" fmla="*/ 12 w 24"/>
                <a:gd name="T19" fmla="*/ 11 h 25"/>
                <a:gd name="T20" fmla="*/ 18 w 24"/>
                <a:gd name="T21" fmla="*/ 16 h 25"/>
                <a:gd name="T22" fmla="*/ 19 w 24"/>
                <a:gd name="T23" fmla="*/ 15 h 25"/>
                <a:gd name="T24" fmla="*/ 21 w 24"/>
                <a:gd name="T25" fmla="*/ 16 h 25"/>
                <a:gd name="T26" fmla="*/ 21 w 24"/>
                <a:gd name="T27" fmla="*/ 17 h 25"/>
                <a:gd name="T28" fmla="*/ 20 w 24"/>
                <a:gd name="T29" fmla="*/ 17 h 25"/>
                <a:gd name="T30" fmla="*/ 12 w 24"/>
                <a:gd name="T31" fmla="*/ 24 h 25"/>
                <a:gd name="T32" fmla="*/ 21 w 24"/>
                <a:gd name="T33" fmla="*/ 23 h 25"/>
                <a:gd name="T34" fmla="*/ 22 w 24"/>
                <a:gd name="T35" fmla="*/ 23 h 25"/>
                <a:gd name="T36" fmla="*/ 24 w 24"/>
                <a:gd name="T37" fmla="*/ 24 h 25"/>
                <a:gd name="T38" fmla="*/ 0 w 24"/>
                <a:gd name="T39" fmla="*/ 25 h 25"/>
                <a:gd name="T40" fmla="*/ 0 w 24"/>
                <a:gd name="T41" fmla="*/ 25 h 25"/>
                <a:gd name="T42" fmla="*/ 0 w 24"/>
                <a:gd name="T43" fmla="*/ 24 h 25"/>
                <a:gd name="T44" fmla="*/ 21 w 24"/>
                <a:gd name="T45" fmla="*/ 5 h 25"/>
                <a:gd name="T46" fmla="*/ 3 w 24"/>
                <a:gd name="T47" fmla="*/ 6 h 25"/>
                <a:gd name="T48" fmla="*/ 3 w 24"/>
                <a:gd name="T49" fmla="*/ 7 h 25"/>
                <a:gd name="T50" fmla="*/ 1 w 24"/>
                <a:gd name="T51" fmla="*/ 9 h 25"/>
                <a:gd name="T52" fmla="*/ 0 w 24"/>
                <a:gd name="T53" fmla="*/ 8 h 25"/>
                <a:gd name="T54" fmla="*/ 0 w 24"/>
                <a:gd name="T55" fmla="*/ 7 h 25"/>
                <a:gd name="T56" fmla="*/ 2 w 24"/>
                <a:gd name="T57" fmla="*/ 5 h 25"/>
                <a:gd name="T58" fmla="*/ 2 w 24"/>
                <a:gd name="T59" fmla="*/ 4 h 25"/>
                <a:gd name="T60" fmla="*/ 2 w 24"/>
                <a:gd name="T61" fmla="*/ 4 h 25"/>
                <a:gd name="T62" fmla="*/ 21 w 24"/>
                <a:gd name="T63" fmla="*/ 5 h 25"/>
                <a:gd name="T64" fmla="*/ 21 w 24"/>
                <a:gd name="T65" fmla="*/ 4 h 25"/>
                <a:gd name="T66" fmla="*/ 24 w 24"/>
                <a:gd name="T67" fmla="*/ 5 h 25"/>
                <a:gd name="T68" fmla="*/ 24 w 24"/>
                <a:gd name="T69" fmla="*/ 7 h 25"/>
                <a:gd name="T70" fmla="*/ 23 w 24"/>
                <a:gd name="T71" fmla="*/ 7 h 25"/>
                <a:gd name="T72" fmla="*/ 20 w 24"/>
                <a:gd name="T73" fmla="*/ 8 h 25"/>
                <a:gd name="T74" fmla="*/ 19 w 24"/>
                <a:gd name="T75" fmla="*/ 8 h 25"/>
                <a:gd name="T76" fmla="*/ 19 w 24"/>
                <a:gd name="T77" fmla="*/ 8 h 25"/>
                <a:gd name="T78" fmla="*/ 20 w 24"/>
                <a:gd name="T79" fmla="*/ 6 h 25"/>
                <a:gd name="T80" fmla="*/ 9 w 24"/>
                <a:gd name="T81" fmla="*/ 1 h 25"/>
                <a:gd name="T82" fmla="*/ 10 w 24"/>
                <a:gd name="T83" fmla="*/ 0 h 25"/>
                <a:gd name="T84" fmla="*/ 13 w 24"/>
                <a:gd name="T85" fmla="*/ 2 h 25"/>
                <a:gd name="T86" fmla="*/ 13 w 24"/>
                <a:gd name="T87" fmla="*/ 4 h 25"/>
                <a:gd name="T88" fmla="*/ 11 w 24"/>
                <a:gd name="T89" fmla="*/ 4 h 25"/>
                <a:gd name="T90" fmla="*/ 11 w 24"/>
                <a:gd name="T91" fmla="*/ 3 h 25"/>
                <a:gd name="T92" fmla="*/ 10 w 24"/>
                <a:gd name="T93" fmla="*/ 1 h 25"/>
                <a:gd name="T94" fmla="*/ 14 w 24"/>
                <a:gd name="T95" fmla="*/ 18 h 25"/>
                <a:gd name="T96" fmla="*/ 15 w 24"/>
                <a:gd name="T97" fmla="*/ 18 h 25"/>
                <a:gd name="T98" fmla="*/ 18 w 24"/>
                <a:gd name="T99" fmla="*/ 19 h 25"/>
                <a:gd name="T100" fmla="*/ 18 w 24"/>
                <a:gd name="T101" fmla="*/ 21 h 25"/>
                <a:gd name="T102" fmla="*/ 17 w 24"/>
                <a:gd name="T103" fmla="*/ 23 h 25"/>
                <a:gd name="T104" fmla="*/ 16 w 24"/>
                <a:gd name="T105" fmla="*/ 22 h 25"/>
                <a:gd name="T106" fmla="*/ 16 w 24"/>
                <a:gd name="T107" fmla="*/ 20 h 25"/>
                <a:gd name="T108" fmla="*/ 14 w 24"/>
                <a:gd name="T10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5">
                  <a:moveTo>
                    <a:pt x="10" y="24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2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5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430"/>
            <p:cNvSpPr>
              <a:spLocks noEditPoints="1"/>
            </p:cNvSpPr>
            <p:nvPr/>
          </p:nvSpPr>
          <p:spPr bwMode="auto">
            <a:xfrm>
              <a:off x="3800" y="2452"/>
              <a:ext cx="36" cy="37"/>
            </a:xfrm>
            <a:custGeom>
              <a:avLst/>
              <a:gdLst>
                <a:gd name="T0" fmla="*/ 18 w 25"/>
                <a:gd name="T1" fmla="*/ 19 h 26"/>
                <a:gd name="T2" fmla="*/ 20 w 25"/>
                <a:gd name="T3" fmla="*/ 21 h 26"/>
                <a:gd name="T4" fmla="*/ 9 w 25"/>
                <a:gd name="T5" fmla="*/ 21 h 26"/>
                <a:gd name="T6" fmla="*/ 17 w 25"/>
                <a:gd name="T7" fmla="*/ 20 h 26"/>
                <a:gd name="T8" fmla="*/ 0 w 25"/>
                <a:gd name="T9" fmla="*/ 6 h 26"/>
                <a:gd name="T10" fmla="*/ 7 w 25"/>
                <a:gd name="T11" fmla="*/ 5 h 26"/>
                <a:gd name="T12" fmla="*/ 10 w 25"/>
                <a:gd name="T13" fmla="*/ 6 h 26"/>
                <a:gd name="T14" fmla="*/ 9 w 25"/>
                <a:gd name="T15" fmla="*/ 7 h 26"/>
                <a:gd name="T16" fmla="*/ 8 w 25"/>
                <a:gd name="T17" fmla="*/ 16 h 26"/>
                <a:gd name="T18" fmla="*/ 9 w 25"/>
                <a:gd name="T19" fmla="*/ 18 h 26"/>
                <a:gd name="T20" fmla="*/ 7 w 25"/>
                <a:gd name="T21" fmla="*/ 19 h 26"/>
                <a:gd name="T22" fmla="*/ 3 w 25"/>
                <a:gd name="T23" fmla="*/ 19 h 26"/>
                <a:gd name="T24" fmla="*/ 0 w 25"/>
                <a:gd name="T25" fmla="*/ 22 h 26"/>
                <a:gd name="T26" fmla="*/ 0 w 25"/>
                <a:gd name="T27" fmla="*/ 22 h 26"/>
                <a:gd name="T28" fmla="*/ 4 w 25"/>
                <a:gd name="T29" fmla="*/ 17 h 26"/>
                <a:gd name="T30" fmla="*/ 1 w 25"/>
                <a:gd name="T31" fmla="*/ 10 h 26"/>
                <a:gd name="T32" fmla="*/ 1 w 25"/>
                <a:gd name="T33" fmla="*/ 9 h 26"/>
                <a:gd name="T34" fmla="*/ 6 w 25"/>
                <a:gd name="T35" fmla="*/ 13 h 26"/>
                <a:gd name="T36" fmla="*/ 7 w 25"/>
                <a:gd name="T37" fmla="*/ 7 h 26"/>
                <a:gd name="T38" fmla="*/ 21 w 25"/>
                <a:gd name="T39" fmla="*/ 4 h 26"/>
                <a:gd name="T40" fmla="*/ 22 w 25"/>
                <a:gd name="T41" fmla="*/ 5 h 26"/>
                <a:gd name="T42" fmla="*/ 23 w 25"/>
                <a:gd name="T43" fmla="*/ 5 h 26"/>
                <a:gd name="T44" fmla="*/ 22 w 25"/>
                <a:gd name="T45" fmla="*/ 9 h 26"/>
                <a:gd name="T46" fmla="*/ 20 w 25"/>
                <a:gd name="T47" fmla="*/ 13 h 26"/>
                <a:gd name="T48" fmla="*/ 18 w 25"/>
                <a:gd name="T49" fmla="*/ 14 h 26"/>
                <a:gd name="T50" fmla="*/ 17 w 25"/>
                <a:gd name="T51" fmla="*/ 12 h 26"/>
                <a:gd name="T52" fmla="*/ 18 w 25"/>
                <a:gd name="T53" fmla="*/ 12 h 26"/>
                <a:gd name="T54" fmla="*/ 20 w 25"/>
                <a:gd name="T55" fmla="*/ 8 h 26"/>
                <a:gd name="T56" fmla="*/ 20 w 25"/>
                <a:gd name="T57" fmla="*/ 5 h 26"/>
                <a:gd name="T58" fmla="*/ 22 w 25"/>
                <a:gd name="T59" fmla="*/ 15 h 26"/>
                <a:gd name="T60" fmla="*/ 24 w 25"/>
                <a:gd name="T61" fmla="*/ 15 h 26"/>
                <a:gd name="T62" fmla="*/ 25 w 25"/>
                <a:gd name="T63" fmla="*/ 16 h 26"/>
                <a:gd name="T64" fmla="*/ 24 w 25"/>
                <a:gd name="T65" fmla="*/ 19 h 26"/>
                <a:gd name="T66" fmla="*/ 23 w 25"/>
                <a:gd name="T67" fmla="*/ 24 h 26"/>
                <a:gd name="T68" fmla="*/ 19 w 25"/>
                <a:gd name="T69" fmla="*/ 26 h 26"/>
                <a:gd name="T70" fmla="*/ 17 w 25"/>
                <a:gd name="T71" fmla="*/ 24 h 26"/>
                <a:gd name="T72" fmla="*/ 16 w 25"/>
                <a:gd name="T73" fmla="*/ 24 h 26"/>
                <a:gd name="T74" fmla="*/ 21 w 25"/>
                <a:gd name="T75" fmla="*/ 23 h 26"/>
                <a:gd name="T76" fmla="*/ 22 w 25"/>
                <a:gd name="T77" fmla="*/ 16 h 26"/>
                <a:gd name="T78" fmla="*/ 12 w 25"/>
                <a:gd name="T79" fmla="*/ 17 h 26"/>
                <a:gd name="T80" fmla="*/ 11 w 25"/>
                <a:gd name="T81" fmla="*/ 5 h 26"/>
                <a:gd name="T82" fmla="*/ 13 w 25"/>
                <a:gd name="T83" fmla="*/ 5 h 26"/>
                <a:gd name="T84" fmla="*/ 15 w 25"/>
                <a:gd name="T85" fmla="*/ 2 h 26"/>
                <a:gd name="T86" fmla="*/ 16 w 25"/>
                <a:gd name="T87" fmla="*/ 1 h 26"/>
                <a:gd name="T88" fmla="*/ 17 w 25"/>
                <a:gd name="T89" fmla="*/ 2 h 26"/>
                <a:gd name="T90" fmla="*/ 20 w 25"/>
                <a:gd name="T91" fmla="*/ 5 h 26"/>
                <a:gd name="T92" fmla="*/ 18 w 25"/>
                <a:gd name="T93" fmla="*/ 9 h 26"/>
                <a:gd name="T94" fmla="*/ 16 w 25"/>
                <a:gd name="T95" fmla="*/ 10 h 26"/>
                <a:gd name="T96" fmla="*/ 15 w 25"/>
                <a:gd name="T97" fmla="*/ 7 h 26"/>
                <a:gd name="T98" fmla="*/ 15 w 25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" h="26">
                  <a:moveTo>
                    <a:pt x="17" y="20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7" y="20"/>
                    <a:pt x="17" y="20"/>
                    <a:pt x="17" y="20"/>
                  </a:cubicBezTo>
                  <a:close/>
                  <a:moveTo>
                    <a:pt x="7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8" y="10"/>
                  </a:cubicBezTo>
                  <a:cubicBezTo>
                    <a:pt x="8" y="11"/>
                    <a:pt x="8" y="12"/>
                    <a:pt x="7" y="14"/>
                  </a:cubicBezTo>
                  <a:cubicBezTo>
                    <a:pt x="7" y="14"/>
                    <a:pt x="8" y="15"/>
                    <a:pt x="8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20"/>
                    <a:pt x="8" y="20"/>
                  </a:cubicBezTo>
                  <a:cubicBezTo>
                    <a:pt x="8" y="20"/>
                    <a:pt x="8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6" y="16"/>
                    <a:pt x="6" y="16"/>
                  </a:cubicBezTo>
                  <a:cubicBezTo>
                    <a:pt x="5" y="17"/>
                    <a:pt x="4" y="18"/>
                    <a:pt x="3" y="19"/>
                  </a:cubicBezTo>
                  <a:cubicBezTo>
                    <a:pt x="3" y="20"/>
                    <a:pt x="2" y="20"/>
                    <a:pt x="2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4" y="16"/>
                    <a:pt x="5" y="15"/>
                    <a:pt x="5" y="14"/>
                  </a:cubicBezTo>
                  <a:cubicBezTo>
                    <a:pt x="5" y="13"/>
                    <a:pt x="4" y="12"/>
                    <a:pt x="3" y="12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4" y="11"/>
                    <a:pt x="5" y="12"/>
                    <a:pt x="6" y="13"/>
                  </a:cubicBezTo>
                  <a:cubicBezTo>
                    <a:pt x="6" y="12"/>
                    <a:pt x="6" y="11"/>
                    <a:pt x="7" y="10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20" y="5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10"/>
                    <a:pt x="22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2"/>
                    <a:pt x="23" y="22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8" y="25"/>
                    <a:pt x="18" y="25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2" y="21"/>
                    <a:pt x="22" y="20"/>
                  </a:cubicBezTo>
                  <a:cubicBezTo>
                    <a:pt x="22" y="18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5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5" y="7"/>
                  </a:moveTo>
                  <a:cubicBezTo>
                    <a:pt x="16" y="7"/>
                    <a:pt x="17" y="7"/>
                    <a:pt x="17" y="8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8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431"/>
            <p:cNvSpPr>
              <a:spLocks noEditPoints="1"/>
            </p:cNvSpPr>
            <p:nvPr/>
          </p:nvSpPr>
          <p:spPr bwMode="auto">
            <a:xfrm>
              <a:off x="3749" y="2550"/>
              <a:ext cx="37" cy="34"/>
            </a:xfrm>
            <a:custGeom>
              <a:avLst/>
              <a:gdLst>
                <a:gd name="T0" fmla="*/ 10 w 26"/>
                <a:gd name="T1" fmla="*/ 2 h 24"/>
                <a:gd name="T2" fmla="*/ 20 w 26"/>
                <a:gd name="T3" fmla="*/ 2 h 24"/>
                <a:gd name="T4" fmla="*/ 20 w 26"/>
                <a:gd name="T5" fmla="*/ 1 h 24"/>
                <a:gd name="T6" fmla="*/ 22 w 26"/>
                <a:gd name="T7" fmla="*/ 2 h 24"/>
                <a:gd name="T8" fmla="*/ 23 w 26"/>
                <a:gd name="T9" fmla="*/ 3 h 24"/>
                <a:gd name="T10" fmla="*/ 22 w 26"/>
                <a:gd name="T11" fmla="*/ 4 h 24"/>
                <a:gd name="T12" fmla="*/ 17 w 26"/>
                <a:gd name="T13" fmla="*/ 17 h 24"/>
                <a:gd name="T14" fmla="*/ 25 w 26"/>
                <a:gd name="T15" fmla="*/ 21 h 24"/>
                <a:gd name="T16" fmla="*/ 26 w 26"/>
                <a:gd name="T17" fmla="*/ 21 h 24"/>
                <a:gd name="T18" fmla="*/ 26 w 26"/>
                <a:gd name="T19" fmla="*/ 22 h 24"/>
                <a:gd name="T20" fmla="*/ 24 w 26"/>
                <a:gd name="T21" fmla="*/ 22 h 24"/>
                <a:gd name="T22" fmla="*/ 23 w 26"/>
                <a:gd name="T23" fmla="*/ 23 h 24"/>
                <a:gd name="T24" fmla="*/ 19 w 26"/>
                <a:gd name="T25" fmla="*/ 21 h 24"/>
                <a:gd name="T26" fmla="*/ 14 w 26"/>
                <a:gd name="T27" fmla="*/ 20 h 24"/>
                <a:gd name="T28" fmla="*/ 7 w 26"/>
                <a:gd name="T29" fmla="*/ 24 h 24"/>
                <a:gd name="T30" fmla="*/ 6 w 26"/>
                <a:gd name="T31" fmla="*/ 24 h 24"/>
                <a:gd name="T32" fmla="*/ 6 w 26"/>
                <a:gd name="T33" fmla="*/ 24 h 24"/>
                <a:gd name="T34" fmla="*/ 7 w 26"/>
                <a:gd name="T35" fmla="*/ 23 h 24"/>
                <a:gd name="T36" fmla="*/ 12 w 26"/>
                <a:gd name="T37" fmla="*/ 20 h 24"/>
                <a:gd name="T38" fmla="*/ 13 w 26"/>
                <a:gd name="T39" fmla="*/ 12 h 24"/>
                <a:gd name="T40" fmla="*/ 12 w 26"/>
                <a:gd name="T41" fmla="*/ 4 h 24"/>
                <a:gd name="T42" fmla="*/ 12 w 26"/>
                <a:gd name="T43" fmla="*/ 3 h 24"/>
                <a:gd name="T44" fmla="*/ 10 w 26"/>
                <a:gd name="T45" fmla="*/ 3 h 24"/>
                <a:gd name="T46" fmla="*/ 20 w 26"/>
                <a:gd name="T47" fmla="*/ 3 h 24"/>
                <a:gd name="T48" fmla="*/ 12 w 26"/>
                <a:gd name="T49" fmla="*/ 3 h 24"/>
                <a:gd name="T50" fmla="*/ 13 w 26"/>
                <a:gd name="T51" fmla="*/ 4 h 24"/>
                <a:gd name="T52" fmla="*/ 14 w 26"/>
                <a:gd name="T53" fmla="*/ 11 h 24"/>
                <a:gd name="T54" fmla="*/ 18 w 26"/>
                <a:gd name="T55" fmla="*/ 11 h 24"/>
                <a:gd name="T56" fmla="*/ 20 w 26"/>
                <a:gd name="T57" fmla="*/ 4 h 24"/>
                <a:gd name="T58" fmla="*/ 20 w 26"/>
                <a:gd name="T59" fmla="*/ 3 h 24"/>
                <a:gd name="T60" fmla="*/ 9 w 26"/>
                <a:gd name="T61" fmla="*/ 4 h 24"/>
                <a:gd name="T62" fmla="*/ 9 w 26"/>
                <a:gd name="T63" fmla="*/ 3 h 24"/>
                <a:gd name="T64" fmla="*/ 9 w 26"/>
                <a:gd name="T65" fmla="*/ 5 h 24"/>
                <a:gd name="T66" fmla="*/ 6 w 26"/>
                <a:gd name="T67" fmla="*/ 11 h 24"/>
                <a:gd name="T68" fmla="*/ 5 w 26"/>
                <a:gd name="T69" fmla="*/ 15 h 24"/>
                <a:gd name="T70" fmla="*/ 4 w 26"/>
                <a:gd name="T71" fmla="*/ 18 h 24"/>
                <a:gd name="T72" fmla="*/ 5 w 26"/>
                <a:gd name="T73" fmla="*/ 22 h 24"/>
                <a:gd name="T74" fmla="*/ 4 w 26"/>
                <a:gd name="T75" fmla="*/ 24 h 24"/>
                <a:gd name="T76" fmla="*/ 2 w 26"/>
                <a:gd name="T77" fmla="*/ 23 h 24"/>
                <a:gd name="T78" fmla="*/ 3 w 26"/>
                <a:gd name="T79" fmla="*/ 20 h 24"/>
                <a:gd name="T80" fmla="*/ 1 w 26"/>
                <a:gd name="T81" fmla="*/ 17 h 24"/>
                <a:gd name="T82" fmla="*/ 0 w 26"/>
                <a:gd name="T83" fmla="*/ 16 h 24"/>
                <a:gd name="T84" fmla="*/ 2 w 26"/>
                <a:gd name="T85" fmla="*/ 16 h 24"/>
                <a:gd name="T86" fmla="*/ 3 w 26"/>
                <a:gd name="T87" fmla="*/ 15 h 24"/>
                <a:gd name="T88" fmla="*/ 5 w 26"/>
                <a:gd name="T89" fmla="*/ 12 h 24"/>
                <a:gd name="T90" fmla="*/ 8 w 26"/>
                <a:gd name="T91" fmla="*/ 5 h 24"/>
                <a:gd name="T92" fmla="*/ 1 w 26"/>
                <a:gd name="T93" fmla="*/ 7 h 24"/>
                <a:gd name="T94" fmla="*/ 1 w 26"/>
                <a:gd name="T95" fmla="*/ 7 h 24"/>
                <a:gd name="T96" fmla="*/ 4 w 26"/>
                <a:gd name="T97" fmla="*/ 8 h 24"/>
                <a:gd name="T98" fmla="*/ 4 w 26"/>
                <a:gd name="T99" fmla="*/ 10 h 24"/>
                <a:gd name="T100" fmla="*/ 2 w 26"/>
                <a:gd name="T101" fmla="*/ 9 h 24"/>
                <a:gd name="T102" fmla="*/ 2 w 26"/>
                <a:gd name="T103" fmla="*/ 8 h 24"/>
                <a:gd name="T104" fmla="*/ 1 w 26"/>
                <a:gd name="T105" fmla="*/ 7 h 24"/>
                <a:gd name="T106" fmla="*/ 3 w 26"/>
                <a:gd name="T107" fmla="*/ 0 h 24"/>
                <a:gd name="T108" fmla="*/ 4 w 26"/>
                <a:gd name="T109" fmla="*/ 0 h 24"/>
                <a:gd name="T110" fmla="*/ 7 w 26"/>
                <a:gd name="T111" fmla="*/ 1 h 24"/>
                <a:gd name="T112" fmla="*/ 7 w 26"/>
                <a:gd name="T113" fmla="*/ 3 h 24"/>
                <a:gd name="T114" fmla="*/ 5 w 26"/>
                <a:gd name="T115" fmla="*/ 3 h 24"/>
                <a:gd name="T116" fmla="*/ 5 w 26"/>
                <a:gd name="T117" fmla="*/ 2 h 24"/>
                <a:gd name="T118" fmla="*/ 4 w 26"/>
                <a:gd name="T11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24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7"/>
                    <a:pt x="20" y="10"/>
                    <a:pt x="20" y="12"/>
                  </a:cubicBezTo>
                  <a:cubicBezTo>
                    <a:pt x="19" y="14"/>
                    <a:pt x="18" y="15"/>
                    <a:pt x="17" y="17"/>
                  </a:cubicBezTo>
                  <a:cubicBezTo>
                    <a:pt x="17" y="17"/>
                    <a:pt x="19" y="18"/>
                    <a:pt x="20" y="19"/>
                  </a:cubicBezTo>
                  <a:cubicBezTo>
                    <a:pt x="21" y="20"/>
                    <a:pt x="23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1" y="23"/>
                  </a:cubicBezTo>
                  <a:cubicBezTo>
                    <a:pt x="21" y="22"/>
                    <a:pt x="20" y="22"/>
                    <a:pt x="19" y="21"/>
                  </a:cubicBezTo>
                  <a:cubicBezTo>
                    <a:pt x="18" y="21"/>
                    <a:pt x="17" y="20"/>
                    <a:pt x="16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1"/>
                    <a:pt x="12" y="21"/>
                    <a:pt x="11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10" y="21"/>
                    <a:pt x="11" y="20"/>
                    <a:pt x="12" y="20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4" y="15"/>
                    <a:pt x="13" y="14"/>
                    <a:pt x="13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lose/>
                  <a:moveTo>
                    <a:pt x="20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9"/>
                    <a:pt x="14" y="11"/>
                  </a:cubicBezTo>
                  <a:cubicBezTo>
                    <a:pt x="14" y="13"/>
                    <a:pt x="15" y="14"/>
                    <a:pt x="16" y="15"/>
                  </a:cubicBezTo>
                  <a:cubicBezTo>
                    <a:pt x="17" y="14"/>
                    <a:pt x="17" y="13"/>
                    <a:pt x="18" y="11"/>
                  </a:cubicBezTo>
                  <a:cubicBezTo>
                    <a:pt x="18" y="10"/>
                    <a:pt x="19" y="8"/>
                    <a:pt x="19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8" y="5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6"/>
                    <a:pt x="7" y="8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0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7" y="6"/>
                    <a:pt x="8" y="5"/>
                    <a:pt x="8" y="5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432"/>
            <p:cNvSpPr>
              <a:spLocks noEditPoints="1"/>
            </p:cNvSpPr>
            <p:nvPr/>
          </p:nvSpPr>
          <p:spPr bwMode="auto">
            <a:xfrm>
              <a:off x="3793" y="2549"/>
              <a:ext cx="30" cy="36"/>
            </a:xfrm>
            <a:custGeom>
              <a:avLst/>
              <a:gdLst>
                <a:gd name="T0" fmla="*/ 11 w 21"/>
                <a:gd name="T1" fmla="*/ 7 h 26"/>
                <a:gd name="T2" fmla="*/ 18 w 21"/>
                <a:gd name="T3" fmla="*/ 7 h 26"/>
                <a:gd name="T4" fmla="*/ 18 w 21"/>
                <a:gd name="T5" fmla="*/ 6 h 26"/>
                <a:gd name="T6" fmla="*/ 19 w 21"/>
                <a:gd name="T7" fmla="*/ 6 h 26"/>
                <a:gd name="T8" fmla="*/ 19 w 21"/>
                <a:gd name="T9" fmla="*/ 6 h 26"/>
                <a:gd name="T10" fmla="*/ 20 w 21"/>
                <a:gd name="T11" fmla="*/ 7 h 26"/>
                <a:gd name="T12" fmla="*/ 21 w 21"/>
                <a:gd name="T13" fmla="*/ 7 h 26"/>
                <a:gd name="T14" fmla="*/ 20 w 21"/>
                <a:gd name="T15" fmla="*/ 8 h 26"/>
                <a:gd name="T16" fmla="*/ 20 w 21"/>
                <a:gd name="T17" fmla="*/ 8 h 26"/>
                <a:gd name="T18" fmla="*/ 20 w 21"/>
                <a:gd name="T19" fmla="*/ 14 h 26"/>
                <a:gd name="T20" fmla="*/ 20 w 21"/>
                <a:gd name="T21" fmla="*/ 16 h 26"/>
                <a:gd name="T22" fmla="*/ 19 w 21"/>
                <a:gd name="T23" fmla="*/ 17 h 26"/>
                <a:gd name="T24" fmla="*/ 18 w 21"/>
                <a:gd name="T25" fmla="*/ 17 h 26"/>
                <a:gd name="T26" fmla="*/ 18 w 21"/>
                <a:gd name="T27" fmla="*/ 17 h 26"/>
                <a:gd name="T28" fmla="*/ 18 w 21"/>
                <a:gd name="T29" fmla="*/ 15 h 26"/>
                <a:gd name="T30" fmla="*/ 11 w 21"/>
                <a:gd name="T31" fmla="*/ 15 h 26"/>
                <a:gd name="T32" fmla="*/ 11 w 21"/>
                <a:gd name="T33" fmla="*/ 23 h 26"/>
                <a:gd name="T34" fmla="*/ 11 w 21"/>
                <a:gd name="T35" fmla="*/ 25 h 26"/>
                <a:gd name="T36" fmla="*/ 10 w 21"/>
                <a:gd name="T37" fmla="*/ 26 h 26"/>
                <a:gd name="T38" fmla="*/ 9 w 21"/>
                <a:gd name="T39" fmla="*/ 26 h 26"/>
                <a:gd name="T40" fmla="*/ 9 w 21"/>
                <a:gd name="T41" fmla="*/ 25 h 26"/>
                <a:gd name="T42" fmla="*/ 9 w 21"/>
                <a:gd name="T43" fmla="*/ 23 h 26"/>
                <a:gd name="T44" fmla="*/ 9 w 21"/>
                <a:gd name="T45" fmla="*/ 15 h 26"/>
                <a:gd name="T46" fmla="*/ 2 w 21"/>
                <a:gd name="T47" fmla="*/ 15 h 26"/>
                <a:gd name="T48" fmla="*/ 2 w 21"/>
                <a:gd name="T49" fmla="*/ 17 h 26"/>
                <a:gd name="T50" fmla="*/ 1 w 21"/>
                <a:gd name="T51" fmla="*/ 18 h 26"/>
                <a:gd name="T52" fmla="*/ 0 w 21"/>
                <a:gd name="T53" fmla="*/ 18 h 26"/>
                <a:gd name="T54" fmla="*/ 0 w 21"/>
                <a:gd name="T55" fmla="*/ 17 h 26"/>
                <a:gd name="T56" fmla="*/ 0 w 21"/>
                <a:gd name="T57" fmla="*/ 15 h 26"/>
                <a:gd name="T58" fmla="*/ 0 w 21"/>
                <a:gd name="T59" fmla="*/ 8 h 26"/>
                <a:gd name="T60" fmla="*/ 0 w 21"/>
                <a:gd name="T61" fmla="*/ 6 h 26"/>
                <a:gd name="T62" fmla="*/ 0 w 21"/>
                <a:gd name="T63" fmla="*/ 6 h 26"/>
                <a:gd name="T64" fmla="*/ 0 w 21"/>
                <a:gd name="T65" fmla="*/ 6 h 26"/>
                <a:gd name="T66" fmla="*/ 2 w 21"/>
                <a:gd name="T67" fmla="*/ 7 h 26"/>
                <a:gd name="T68" fmla="*/ 9 w 21"/>
                <a:gd name="T69" fmla="*/ 7 h 26"/>
                <a:gd name="T70" fmla="*/ 9 w 21"/>
                <a:gd name="T71" fmla="*/ 3 h 26"/>
                <a:gd name="T72" fmla="*/ 9 w 21"/>
                <a:gd name="T73" fmla="*/ 0 h 26"/>
                <a:gd name="T74" fmla="*/ 9 w 21"/>
                <a:gd name="T75" fmla="*/ 0 h 26"/>
                <a:gd name="T76" fmla="*/ 9 w 21"/>
                <a:gd name="T77" fmla="*/ 0 h 26"/>
                <a:gd name="T78" fmla="*/ 11 w 21"/>
                <a:gd name="T79" fmla="*/ 0 h 26"/>
                <a:gd name="T80" fmla="*/ 12 w 21"/>
                <a:gd name="T81" fmla="*/ 0 h 26"/>
                <a:gd name="T82" fmla="*/ 11 w 21"/>
                <a:gd name="T83" fmla="*/ 1 h 26"/>
                <a:gd name="T84" fmla="*/ 11 w 21"/>
                <a:gd name="T85" fmla="*/ 1 h 26"/>
                <a:gd name="T86" fmla="*/ 11 w 21"/>
                <a:gd name="T87" fmla="*/ 7 h 26"/>
                <a:gd name="T88" fmla="*/ 9 w 21"/>
                <a:gd name="T89" fmla="*/ 14 h 26"/>
                <a:gd name="T90" fmla="*/ 9 w 21"/>
                <a:gd name="T91" fmla="*/ 8 h 26"/>
                <a:gd name="T92" fmla="*/ 2 w 21"/>
                <a:gd name="T93" fmla="*/ 8 h 26"/>
                <a:gd name="T94" fmla="*/ 2 w 21"/>
                <a:gd name="T95" fmla="*/ 14 h 26"/>
                <a:gd name="T96" fmla="*/ 9 w 21"/>
                <a:gd name="T97" fmla="*/ 14 h 26"/>
                <a:gd name="T98" fmla="*/ 18 w 21"/>
                <a:gd name="T99" fmla="*/ 14 h 26"/>
                <a:gd name="T100" fmla="*/ 18 w 21"/>
                <a:gd name="T101" fmla="*/ 8 h 26"/>
                <a:gd name="T102" fmla="*/ 11 w 21"/>
                <a:gd name="T103" fmla="*/ 8 h 26"/>
                <a:gd name="T104" fmla="*/ 11 w 21"/>
                <a:gd name="T105" fmla="*/ 14 h 26"/>
                <a:gd name="T106" fmla="*/ 18 w 21"/>
                <a:gd name="T107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" h="26">
                  <a:moveTo>
                    <a:pt x="11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0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9" y="14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18" y="14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433"/>
            <p:cNvSpPr>
              <a:spLocks noEditPoints="1"/>
            </p:cNvSpPr>
            <p:nvPr/>
          </p:nvSpPr>
          <p:spPr bwMode="auto">
            <a:xfrm>
              <a:off x="3260" y="3284"/>
              <a:ext cx="35" cy="35"/>
            </a:xfrm>
            <a:custGeom>
              <a:avLst/>
              <a:gdLst>
                <a:gd name="T0" fmla="*/ 18 w 25"/>
                <a:gd name="T1" fmla="*/ 5 h 25"/>
                <a:gd name="T2" fmla="*/ 20 w 25"/>
                <a:gd name="T3" fmla="*/ 1 h 25"/>
                <a:gd name="T4" fmla="*/ 22 w 25"/>
                <a:gd name="T5" fmla="*/ 4 h 25"/>
                <a:gd name="T6" fmla="*/ 24 w 25"/>
                <a:gd name="T7" fmla="*/ 5 h 25"/>
                <a:gd name="T8" fmla="*/ 19 w 25"/>
                <a:gd name="T9" fmla="*/ 7 h 25"/>
                <a:gd name="T10" fmla="*/ 22 w 25"/>
                <a:gd name="T11" fmla="*/ 10 h 25"/>
                <a:gd name="T12" fmla="*/ 19 w 25"/>
                <a:gd name="T13" fmla="*/ 7 h 25"/>
                <a:gd name="T14" fmla="*/ 18 w 25"/>
                <a:gd name="T15" fmla="*/ 12 h 25"/>
                <a:gd name="T16" fmla="*/ 14 w 25"/>
                <a:gd name="T17" fmla="*/ 10 h 25"/>
                <a:gd name="T18" fmla="*/ 17 w 25"/>
                <a:gd name="T19" fmla="*/ 5 h 25"/>
                <a:gd name="T20" fmla="*/ 10 w 25"/>
                <a:gd name="T21" fmla="*/ 11 h 25"/>
                <a:gd name="T22" fmla="*/ 12 w 25"/>
                <a:gd name="T23" fmla="*/ 13 h 25"/>
                <a:gd name="T24" fmla="*/ 24 w 25"/>
                <a:gd name="T25" fmla="*/ 13 h 25"/>
                <a:gd name="T26" fmla="*/ 17 w 25"/>
                <a:gd name="T27" fmla="*/ 15 h 25"/>
                <a:gd name="T28" fmla="*/ 24 w 25"/>
                <a:gd name="T29" fmla="*/ 19 h 25"/>
                <a:gd name="T30" fmla="*/ 23 w 25"/>
                <a:gd name="T31" fmla="*/ 20 h 25"/>
                <a:gd name="T32" fmla="*/ 16 w 25"/>
                <a:gd name="T33" fmla="*/ 14 h 25"/>
                <a:gd name="T34" fmla="*/ 14 w 25"/>
                <a:gd name="T35" fmla="*/ 15 h 25"/>
                <a:gd name="T36" fmla="*/ 17 w 25"/>
                <a:gd name="T37" fmla="*/ 17 h 25"/>
                <a:gd name="T38" fmla="*/ 14 w 25"/>
                <a:gd name="T39" fmla="*/ 17 h 25"/>
                <a:gd name="T40" fmla="*/ 18 w 25"/>
                <a:gd name="T41" fmla="*/ 18 h 25"/>
                <a:gd name="T42" fmla="*/ 13 w 25"/>
                <a:gd name="T43" fmla="*/ 21 h 25"/>
                <a:gd name="T44" fmla="*/ 21 w 25"/>
                <a:gd name="T45" fmla="*/ 21 h 25"/>
                <a:gd name="T46" fmla="*/ 13 w 25"/>
                <a:gd name="T47" fmla="*/ 24 h 25"/>
                <a:gd name="T48" fmla="*/ 10 w 25"/>
                <a:gd name="T49" fmla="*/ 24 h 25"/>
                <a:gd name="T50" fmla="*/ 9 w 25"/>
                <a:gd name="T51" fmla="*/ 23 h 25"/>
                <a:gd name="T52" fmla="*/ 12 w 25"/>
                <a:gd name="T53" fmla="*/ 22 h 25"/>
                <a:gd name="T54" fmla="*/ 12 w 25"/>
                <a:gd name="T55" fmla="*/ 19 h 25"/>
                <a:gd name="T56" fmla="*/ 12 w 25"/>
                <a:gd name="T57" fmla="*/ 17 h 25"/>
                <a:gd name="T58" fmla="*/ 1 w 25"/>
                <a:gd name="T59" fmla="*/ 21 h 25"/>
                <a:gd name="T60" fmla="*/ 0 w 25"/>
                <a:gd name="T61" fmla="*/ 21 h 25"/>
                <a:gd name="T62" fmla="*/ 0 w 25"/>
                <a:gd name="T63" fmla="*/ 14 h 25"/>
                <a:gd name="T64" fmla="*/ 0 w 25"/>
                <a:gd name="T65" fmla="*/ 5 h 25"/>
                <a:gd name="T66" fmla="*/ 4 w 25"/>
                <a:gd name="T67" fmla="*/ 0 h 25"/>
                <a:gd name="T68" fmla="*/ 6 w 25"/>
                <a:gd name="T69" fmla="*/ 2 h 25"/>
                <a:gd name="T70" fmla="*/ 9 w 25"/>
                <a:gd name="T71" fmla="*/ 5 h 25"/>
                <a:gd name="T72" fmla="*/ 7 w 25"/>
                <a:gd name="T73" fmla="*/ 7 h 25"/>
                <a:gd name="T74" fmla="*/ 7 w 25"/>
                <a:gd name="T75" fmla="*/ 9 h 25"/>
                <a:gd name="T76" fmla="*/ 6 w 25"/>
                <a:gd name="T77" fmla="*/ 12 h 25"/>
                <a:gd name="T78" fmla="*/ 4 w 25"/>
                <a:gd name="T79" fmla="*/ 8 h 25"/>
                <a:gd name="T80" fmla="*/ 0 w 25"/>
                <a:gd name="T81" fmla="*/ 11 h 25"/>
                <a:gd name="T82" fmla="*/ 0 w 25"/>
                <a:gd name="T83" fmla="*/ 5 h 25"/>
                <a:gd name="T84" fmla="*/ 9 w 25"/>
                <a:gd name="T85" fmla="*/ 2 h 25"/>
                <a:gd name="T86" fmla="*/ 13 w 25"/>
                <a:gd name="T87" fmla="*/ 1 h 25"/>
                <a:gd name="T88" fmla="*/ 15 w 25"/>
                <a:gd name="T89" fmla="*/ 2 h 25"/>
                <a:gd name="T90" fmla="*/ 14 w 25"/>
                <a:gd name="T91" fmla="*/ 6 h 25"/>
                <a:gd name="T92" fmla="*/ 12 w 25"/>
                <a:gd name="T93" fmla="*/ 5 h 25"/>
                <a:gd name="T94" fmla="*/ 9 w 25"/>
                <a:gd name="T95" fmla="*/ 7 h 25"/>
                <a:gd name="T96" fmla="*/ 13 w 25"/>
                <a:gd name="T97" fmla="*/ 7 h 25"/>
                <a:gd name="T98" fmla="*/ 15 w 25"/>
                <a:gd name="T99" fmla="*/ 8 h 25"/>
                <a:gd name="T100" fmla="*/ 14 w 25"/>
                <a:gd name="T101" fmla="*/ 11 h 25"/>
                <a:gd name="T102" fmla="*/ 12 w 25"/>
                <a:gd name="T103" fmla="*/ 11 h 25"/>
                <a:gd name="T104" fmla="*/ 8 w 25"/>
                <a:gd name="T105" fmla="*/ 11 h 25"/>
                <a:gd name="T106" fmla="*/ 11 w 25"/>
                <a:gd name="T107" fmla="*/ 9 h 25"/>
                <a:gd name="T108" fmla="*/ 9 w 25"/>
                <a:gd name="T10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5"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6" y="7"/>
                  </a:cubicBezTo>
                  <a:cubicBezTo>
                    <a:pt x="17" y="7"/>
                    <a:pt x="17" y="6"/>
                    <a:pt x="17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9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0" y="17"/>
                    <a:pt x="21" y="18"/>
                    <a:pt x="22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5" y="19"/>
                    <a:pt x="25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1" y="19"/>
                  </a:cubicBezTo>
                  <a:cubicBezTo>
                    <a:pt x="20" y="19"/>
                    <a:pt x="19" y="18"/>
                    <a:pt x="18" y="18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5"/>
                  </a:cubicBezTo>
                  <a:cubicBezTo>
                    <a:pt x="10" y="15"/>
                    <a:pt x="9" y="16"/>
                    <a:pt x="8" y="17"/>
                  </a:cubicBezTo>
                  <a:cubicBezTo>
                    <a:pt x="11" y="16"/>
                    <a:pt x="13" y="16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7" y="17"/>
                    <a:pt x="6" y="18"/>
                  </a:cubicBezTo>
                  <a:cubicBezTo>
                    <a:pt x="5" y="19"/>
                    <a:pt x="4" y="19"/>
                    <a:pt x="3" y="20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7" y="16"/>
                    <a:pt x="8" y="15"/>
                    <a:pt x="9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9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11" y="4"/>
                  </a:moveTo>
                  <a:cubicBezTo>
                    <a:pt x="11" y="4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3"/>
                    <a:pt x="13" y="4"/>
                  </a:cubicBezTo>
                  <a:cubicBezTo>
                    <a:pt x="13" y="4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1" y="5"/>
                    <a:pt x="11" y="4"/>
                  </a:cubicBezTo>
                  <a:close/>
                  <a:moveTo>
                    <a:pt x="12" y="8"/>
                  </a:moveTo>
                  <a:cubicBezTo>
                    <a:pt x="12" y="8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1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434"/>
            <p:cNvSpPr>
              <a:spLocks noEditPoints="1"/>
            </p:cNvSpPr>
            <p:nvPr/>
          </p:nvSpPr>
          <p:spPr bwMode="auto">
            <a:xfrm>
              <a:off x="3299" y="3284"/>
              <a:ext cx="36" cy="36"/>
            </a:xfrm>
            <a:custGeom>
              <a:avLst/>
              <a:gdLst>
                <a:gd name="T0" fmla="*/ 5 w 25"/>
                <a:gd name="T1" fmla="*/ 2 h 26"/>
                <a:gd name="T2" fmla="*/ 5 w 25"/>
                <a:gd name="T3" fmla="*/ 0 h 26"/>
                <a:gd name="T4" fmla="*/ 6 w 25"/>
                <a:gd name="T5" fmla="*/ 0 h 26"/>
                <a:gd name="T6" fmla="*/ 7 w 25"/>
                <a:gd name="T7" fmla="*/ 1 h 26"/>
                <a:gd name="T8" fmla="*/ 6 w 25"/>
                <a:gd name="T9" fmla="*/ 7 h 26"/>
                <a:gd name="T10" fmla="*/ 8 w 25"/>
                <a:gd name="T11" fmla="*/ 6 h 26"/>
                <a:gd name="T12" fmla="*/ 9 w 25"/>
                <a:gd name="T13" fmla="*/ 6 h 26"/>
                <a:gd name="T14" fmla="*/ 10 w 25"/>
                <a:gd name="T15" fmla="*/ 8 h 26"/>
                <a:gd name="T16" fmla="*/ 7 w 25"/>
                <a:gd name="T17" fmla="*/ 8 h 26"/>
                <a:gd name="T18" fmla="*/ 6 w 25"/>
                <a:gd name="T19" fmla="*/ 12 h 26"/>
                <a:gd name="T20" fmla="*/ 10 w 25"/>
                <a:gd name="T21" fmla="*/ 16 h 26"/>
                <a:gd name="T22" fmla="*/ 8 w 25"/>
                <a:gd name="T23" fmla="*/ 16 h 26"/>
                <a:gd name="T24" fmla="*/ 8 w 25"/>
                <a:gd name="T25" fmla="*/ 16 h 26"/>
                <a:gd name="T26" fmla="*/ 7 w 25"/>
                <a:gd name="T27" fmla="*/ 13 h 26"/>
                <a:gd name="T28" fmla="*/ 6 w 25"/>
                <a:gd name="T29" fmla="*/ 22 h 26"/>
                <a:gd name="T30" fmla="*/ 5 w 25"/>
                <a:gd name="T31" fmla="*/ 25 h 26"/>
                <a:gd name="T32" fmla="*/ 4 w 25"/>
                <a:gd name="T33" fmla="*/ 25 h 26"/>
                <a:gd name="T34" fmla="*/ 5 w 25"/>
                <a:gd name="T35" fmla="*/ 14 h 26"/>
                <a:gd name="T36" fmla="*/ 1 w 25"/>
                <a:gd name="T37" fmla="*/ 19 h 26"/>
                <a:gd name="T38" fmla="*/ 0 w 25"/>
                <a:gd name="T39" fmla="*/ 20 h 26"/>
                <a:gd name="T40" fmla="*/ 0 w 25"/>
                <a:gd name="T41" fmla="*/ 18 h 26"/>
                <a:gd name="T42" fmla="*/ 4 w 25"/>
                <a:gd name="T43" fmla="*/ 8 h 26"/>
                <a:gd name="T44" fmla="*/ 0 w 25"/>
                <a:gd name="T45" fmla="*/ 8 h 26"/>
                <a:gd name="T46" fmla="*/ 5 w 25"/>
                <a:gd name="T47" fmla="*/ 7 h 26"/>
                <a:gd name="T48" fmla="*/ 10 w 25"/>
                <a:gd name="T49" fmla="*/ 13 h 26"/>
                <a:gd name="T50" fmla="*/ 10 w 25"/>
                <a:gd name="T51" fmla="*/ 12 h 26"/>
                <a:gd name="T52" fmla="*/ 16 w 25"/>
                <a:gd name="T53" fmla="*/ 7 h 26"/>
                <a:gd name="T54" fmla="*/ 10 w 25"/>
                <a:gd name="T55" fmla="*/ 7 h 26"/>
                <a:gd name="T56" fmla="*/ 16 w 25"/>
                <a:gd name="T57" fmla="*/ 6 h 26"/>
                <a:gd name="T58" fmla="*/ 15 w 25"/>
                <a:gd name="T59" fmla="*/ 1 h 26"/>
                <a:gd name="T60" fmla="*/ 18 w 25"/>
                <a:gd name="T61" fmla="*/ 1 h 26"/>
                <a:gd name="T62" fmla="*/ 18 w 25"/>
                <a:gd name="T63" fmla="*/ 1 h 26"/>
                <a:gd name="T64" fmla="*/ 17 w 25"/>
                <a:gd name="T65" fmla="*/ 2 h 26"/>
                <a:gd name="T66" fmla="*/ 21 w 25"/>
                <a:gd name="T67" fmla="*/ 6 h 26"/>
                <a:gd name="T68" fmla="*/ 23 w 25"/>
                <a:gd name="T69" fmla="*/ 5 h 26"/>
                <a:gd name="T70" fmla="*/ 25 w 25"/>
                <a:gd name="T71" fmla="*/ 7 h 26"/>
                <a:gd name="T72" fmla="*/ 22 w 25"/>
                <a:gd name="T73" fmla="*/ 7 h 26"/>
                <a:gd name="T74" fmla="*/ 17 w 25"/>
                <a:gd name="T75" fmla="*/ 12 h 26"/>
                <a:gd name="T76" fmla="*/ 21 w 25"/>
                <a:gd name="T77" fmla="*/ 11 h 26"/>
                <a:gd name="T78" fmla="*/ 21 w 25"/>
                <a:gd name="T79" fmla="*/ 12 h 26"/>
                <a:gd name="T80" fmla="*/ 23 w 25"/>
                <a:gd name="T81" fmla="*/ 13 h 26"/>
                <a:gd name="T82" fmla="*/ 23 w 25"/>
                <a:gd name="T83" fmla="*/ 13 h 26"/>
                <a:gd name="T84" fmla="*/ 20 w 25"/>
                <a:gd name="T85" fmla="*/ 17 h 26"/>
                <a:gd name="T86" fmla="*/ 21 w 25"/>
                <a:gd name="T87" fmla="*/ 23 h 26"/>
                <a:gd name="T88" fmla="*/ 25 w 25"/>
                <a:gd name="T89" fmla="*/ 24 h 26"/>
                <a:gd name="T90" fmla="*/ 25 w 25"/>
                <a:gd name="T91" fmla="*/ 24 h 26"/>
                <a:gd name="T92" fmla="*/ 23 w 25"/>
                <a:gd name="T93" fmla="*/ 25 h 26"/>
                <a:gd name="T94" fmla="*/ 23 w 25"/>
                <a:gd name="T95" fmla="*/ 26 h 26"/>
                <a:gd name="T96" fmla="*/ 20 w 25"/>
                <a:gd name="T97" fmla="*/ 25 h 26"/>
                <a:gd name="T98" fmla="*/ 8 w 25"/>
                <a:gd name="T99" fmla="*/ 25 h 26"/>
                <a:gd name="T100" fmla="*/ 7 w 25"/>
                <a:gd name="T101" fmla="*/ 25 h 26"/>
                <a:gd name="T102" fmla="*/ 8 w 25"/>
                <a:gd name="T103" fmla="*/ 25 h 26"/>
                <a:gd name="T104" fmla="*/ 12 w 25"/>
                <a:gd name="T105" fmla="*/ 23 h 26"/>
                <a:gd name="T106" fmla="*/ 14 w 25"/>
                <a:gd name="T107" fmla="*/ 16 h 26"/>
                <a:gd name="T108" fmla="*/ 13 w 25"/>
                <a:gd name="T109" fmla="*/ 13 h 26"/>
                <a:gd name="T110" fmla="*/ 14 w 25"/>
                <a:gd name="T111" fmla="*/ 14 h 26"/>
                <a:gd name="T112" fmla="*/ 16 w 25"/>
                <a:gd name="T113" fmla="*/ 19 h 26"/>
                <a:gd name="T114" fmla="*/ 20 w 25"/>
                <a:gd name="T115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6">
                  <a:moveTo>
                    <a:pt x="5" y="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3"/>
                    <a:pt x="10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7" y="13"/>
                  </a:cubicBezTo>
                  <a:cubicBezTo>
                    <a:pt x="7" y="13"/>
                    <a:pt x="7" y="13"/>
                    <a:pt x="6" y="1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3" y="14"/>
                    <a:pt x="3" y="13"/>
                  </a:cubicBezTo>
                  <a:cubicBezTo>
                    <a:pt x="4" y="11"/>
                    <a:pt x="4" y="9"/>
                    <a:pt x="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3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20" y="17"/>
                    <a:pt x="20" y="17"/>
                  </a:cubicBezTo>
                  <a:cubicBezTo>
                    <a:pt x="19" y="18"/>
                    <a:pt x="18" y="19"/>
                    <a:pt x="18" y="20"/>
                  </a:cubicBezTo>
                  <a:cubicBezTo>
                    <a:pt x="19" y="21"/>
                    <a:pt x="20" y="22"/>
                    <a:pt x="21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5"/>
                    <a:pt x="20" y="25"/>
                  </a:cubicBezTo>
                  <a:cubicBezTo>
                    <a:pt x="19" y="24"/>
                    <a:pt x="18" y="23"/>
                    <a:pt x="16" y="21"/>
                  </a:cubicBezTo>
                  <a:cubicBezTo>
                    <a:pt x="14" y="23"/>
                    <a:pt x="11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4"/>
                    <a:pt x="11" y="23"/>
                    <a:pt x="12" y="23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5" y="19"/>
                    <a:pt x="14" y="17"/>
                    <a:pt x="14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lose/>
                  <a:moveTo>
                    <a:pt x="13" y="13"/>
                  </a:move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5"/>
                    <a:pt x="15" y="16"/>
                  </a:cubicBezTo>
                  <a:cubicBezTo>
                    <a:pt x="15" y="17"/>
                    <a:pt x="16" y="18"/>
                    <a:pt x="16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9" y="15"/>
                    <a:pt x="20" y="14"/>
                    <a:pt x="20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435"/>
            <p:cNvSpPr>
              <a:spLocks noEditPoints="1"/>
            </p:cNvSpPr>
            <p:nvPr/>
          </p:nvSpPr>
          <p:spPr bwMode="auto">
            <a:xfrm>
              <a:off x="3339" y="3284"/>
              <a:ext cx="35" cy="36"/>
            </a:xfrm>
            <a:custGeom>
              <a:avLst/>
              <a:gdLst>
                <a:gd name="T0" fmla="*/ 14 w 25"/>
                <a:gd name="T1" fmla="*/ 1 h 26"/>
                <a:gd name="T2" fmla="*/ 16 w 25"/>
                <a:gd name="T3" fmla="*/ 1 h 26"/>
                <a:gd name="T4" fmla="*/ 16 w 25"/>
                <a:gd name="T5" fmla="*/ 4 h 26"/>
                <a:gd name="T6" fmla="*/ 23 w 25"/>
                <a:gd name="T7" fmla="*/ 3 h 26"/>
                <a:gd name="T8" fmla="*/ 24 w 25"/>
                <a:gd name="T9" fmla="*/ 5 h 26"/>
                <a:gd name="T10" fmla="*/ 16 w 25"/>
                <a:gd name="T11" fmla="*/ 8 h 26"/>
                <a:gd name="T12" fmla="*/ 14 w 25"/>
                <a:gd name="T13" fmla="*/ 8 h 26"/>
                <a:gd name="T14" fmla="*/ 9 w 25"/>
                <a:gd name="T15" fmla="*/ 5 h 26"/>
                <a:gd name="T16" fmla="*/ 8 w 25"/>
                <a:gd name="T17" fmla="*/ 8 h 26"/>
                <a:gd name="T18" fmla="*/ 7 w 25"/>
                <a:gd name="T19" fmla="*/ 8 h 26"/>
                <a:gd name="T20" fmla="*/ 0 w 25"/>
                <a:gd name="T21" fmla="*/ 5 h 26"/>
                <a:gd name="T22" fmla="*/ 7 w 25"/>
                <a:gd name="T23" fmla="*/ 4 h 26"/>
                <a:gd name="T24" fmla="*/ 8 w 25"/>
                <a:gd name="T25" fmla="*/ 0 h 26"/>
                <a:gd name="T26" fmla="*/ 9 w 25"/>
                <a:gd name="T27" fmla="*/ 1 h 26"/>
                <a:gd name="T28" fmla="*/ 14 w 25"/>
                <a:gd name="T29" fmla="*/ 4 h 26"/>
                <a:gd name="T30" fmla="*/ 7 w 25"/>
                <a:gd name="T31" fmla="*/ 14 h 26"/>
                <a:gd name="T32" fmla="*/ 7 w 25"/>
                <a:gd name="T33" fmla="*/ 22 h 26"/>
                <a:gd name="T34" fmla="*/ 5 w 25"/>
                <a:gd name="T35" fmla="*/ 26 h 26"/>
                <a:gd name="T36" fmla="*/ 5 w 25"/>
                <a:gd name="T37" fmla="*/ 15 h 26"/>
                <a:gd name="T38" fmla="*/ 0 w 25"/>
                <a:gd name="T39" fmla="*/ 19 h 26"/>
                <a:gd name="T40" fmla="*/ 0 w 25"/>
                <a:gd name="T41" fmla="*/ 18 h 26"/>
                <a:gd name="T42" fmla="*/ 4 w 25"/>
                <a:gd name="T43" fmla="*/ 14 h 26"/>
                <a:gd name="T44" fmla="*/ 7 w 25"/>
                <a:gd name="T45" fmla="*/ 9 h 26"/>
                <a:gd name="T46" fmla="*/ 10 w 25"/>
                <a:gd name="T47" fmla="*/ 10 h 26"/>
                <a:gd name="T48" fmla="*/ 7 w 25"/>
                <a:gd name="T49" fmla="*/ 13 h 26"/>
                <a:gd name="T50" fmla="*/ 9 w 25"/>
                <a:gd name="T51" fmla="*/ 20 h 26"/>
                <a:gd name="T52" fmla="*/ 9 w 25"/>
                <a:gd name="T53" fmla="*/ 19 h 26"/>
                <a:gd name="T54" fmla="*/ 13 w 25"/>
                <a:gd name="T55" fmla="*/ 11 h 26"/>
                <a:gd name="T56" fmla="*/ 15 w 25"/>
                <a:gd name="T57" fmla="*/ 9 h 26"/>
                <a:gd name="T58" fmla="*/ 15 w 25"/>
                <a:gd name="T59" fmla="*/ 10 h 26"/>
                <a:gd name="T60" fmla="*/ 14 w 25"/>
                <a:gd name="T61" fmla="*/ 10 h 26"/>
                <a:gd name="T62" fmla="*/ 18 w 25"/>
                <a:gd name="T63" fmla="*/ 14 h 26"/>
                <a:gd name="T64" fmla="*/ 21 w 25"/>
                <a:gd name="T65" fmla="*/ 11 h 26"/>
                <a:gd name="T66" fmla="*/ 23 w 25"/>
                <a:gd name="T67" fmla="*/ 13 h 26"/>
                <a:gd name="T68" fmla="*/ 14 w 25"/>
                <a:gd name="T69" fmla="*/ 18 h 26"/>
                <a:gd name="T70" fmla="*/ 15 w 25"/>
                <a:gd name="T71" fmla="*/ 23 h 26"/>
                <a:gd name="T72" fmla="*/ 23 w 25"/>
                <a:gd name="T73" fmla="*/ 23 h 26"/>
                <a:gd name="T74" fmla="*/ 24 w 25"/>
                <a:gd name="T75" fmla="*/ 19 h 26"/>
                <a:gd name="T76" fmla="*/ 25 w 25"/>
                <a:gd name="T77" fmla="*/ 21 h 26"/>
                <a:gd name="T78" fmla="*/ 25 w 25"/>
                <a:gd name="T79" fmla="*/ 22 h 26"/>
                <a:gd name="T80" fmla="*/ 25 w 25"/>
                <a:gd name="T81" fmla="*/ 24 h 26"/>
                <a:gd name="T82" fmla="*/ 14 w 25"/>
                <a:gd name="T83" fmla="*/ 25 h 26"/>
                <a:gd name="T84" fmla="*/ 13 w 25"/>
                <a:gd name="T8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26">
                  <a:moveTo>
                    <a:pt x="14" y="4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5"/>
                    <a:pt x="25" y="5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9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7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5"/>
                    <a:pt x="4" y="14"/>
                  </a:cubicBezTo>
                  <a:cubicBezTo>
                    <a:pt x="5" y="13"/>
                    <a:pt x="6" y="11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7" y="13"/>
                    <a:pt x="7" y="13"/>
                  </a:cubicBezTo>
                  <a:close/>
                  <a:moveTo>
                    <a:pt x="13" y="18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2" y="18"/>
                    <a:pt x="13" y="1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17" y="16"/>
                    <a:pt x="14" y="18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7" y="24"/>
                    <a:pt x="19" y="24"/>
                  </a:cubicBezTo>
                  <a:cubicBezTo>
                    <a:pt x="21" y="24"/>
                    <a:pt x="22" y="23"/>
                    <a:pt x="23" y="23"/>
                  </a:cubicBezTo>
                  <a:cubicBezTo>
                    <a:pt x="23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4" y="25"/>
                    <a:pt x="13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18"/>
                    <a:pt x="13" y="18"/>
                    <a:pt x="1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436"/>
            <p:cNvSpPr>
              <a:spLocks noEditPoints="1"/>
            </p:cNvSpPr>
            <p:nvPr/>
          </p:nvSpPr>
          <p:spPr bwMode="auto">
            <a:xfrm>
              <a:off x="3805" y="3824"/>
              <a:ext cx="35" cy="36"/>
            </a:xfrm>
            <a:custGeom>
              <a:avLst/>
              <a:gdLst>
                <a:gd name="T0" fmla="*/ 16 w 25"/>
                <a:gd name="T1" fmla="*/ 7 h 25"/>
                <a:gd name="T2" fmla="*/ 15 w 25"/>
                <a:gd name="T3" fmla="*/ 11 h 25"/>
                <a:gd name="T4" fmla="*/ 20 w 25"/>
                <a:gd name="T5" fmla="*/ 11 h 25"/>
                <a:gd name="T6" fmla="*/ 21 w 25"/>
                <a:gd name="T7" fmla="*/ 10 h 25"/>
                <a:gd name="T8" fmla="*/ 22 w 25"/>
                <a:gd name="T9" fmla="*/ 11 h 25"/>
                <a:gd name="T10" fmla="*/ 23 w 25"/>
                <a:gd name="T11" fmla="*/ 12 h 25"/>
                <a:gd name="T12" fmla="*/ 23 w 25"/>
                <a:gd name="T13" fmla="*/ 12 h 25"/>
                <a:gd name="T14" fmla="*/ 22 w 25"/>
                <a:gd name="T15" fmla="*/ 17 h 25"/>
                <a:gd name="T16" fmla="*/ 19 w 25"/>
                <a:gd name="T17" fmla="*/ 24 h 25"/>
                <a:gd name="T18" fmla="*/ 17 w 25"/>
                <a:gd name="T19" fmla="*/ 25 h 25"/>
                <a:gd name="T20" fmla="*/ 15 w 25"/>
                <a:gd name="T21" fmla="*/ 23 h 25"/>
                <a:gd name="T22" fmla="*/ 14 w 25"/>
                <a:gd name="T23" fmla="*/ 23 h 25"/>
                <a:gd name="T24" fmla="*/ 15 w 25"/>
                <a:gd name="T25" fmla="*/ 23 h 25"/>
                <a:gd name="T26" fmla="*/ 19 w 25"/>
                <a:gd name="T27" fmla="*/ 21 h 25"/>
                <a:gd name="T28" fmla="*/ 20 w 25"/>
                <a:gd name="T29" fmla="*/ 15 h 25"/>
                <a:gd name="T30" fmla="*/ 20 w 25"/>
                <a:gd name="T31" fmla="*/ 13 h 25"/>
                <a:gd name="T32" fmla="*/ 15 w 25"/>
                <a:gd name="T33" fmla="*/ 12 h 25"/>
                <a:gd name="T34" fmla="*/ 15 w 25"/>
                <a:gd name="T35" fmla="*/ 15 h 25"/>
                <a:gd name="T36" fmla="*/ 6 w 25"/>
                <a:gd name="T37" fmla="*/ 24 h 25"/>
                <a:gd name="T38" fmla="*/ 4 w 25"/>
                <a:gd name="T39" fmla="*/ 24 h 25"/>
                <a:gd name="T40" fmla="*/ 4 w 25"/>
                <a:gd name="T41" fmla="*/ 24 h 25"/>
                <a:gd name="T42" fmla="*/ 5 w 25"/>
                <a:gd name="T43" fmla="*/ 24 h 25"/>
                <a:gd name="T44" fmla="*/ 10 w 25"/>
                <a:gd name="T45" fmla="*/ 20 h 25"/>
                <a:gd name="T46" fmla="*/ 13 w 25"/>
                <a:gd name="T47" fmla="*/ 10 h 25"/>
                <a:gd name="T48" fmla="*/ 13 w 25"/>
                <a:gd name="T49" fmla="*/ 6 h 25"/>
                <a:gd name="T50" fmla="*/ 7 w 25"/>
                <a:gd name="T51" fmla="*/ 6 h 25"/>
                <a:gd name="T52" fmla="*/ 21 w 25"/>
                <a:gd name="T53" fmla="*/ 6 h 25"/>
                <a:gd name="T54" fmla="*/ 22 w 25"/>
                <a:gd name="T55" fmla="*/ 4 h 25"/>
                <a:gd name="T56" fmla="*/ 24 w 25"/>
                <a:gd name="T57" fmla="*/ 5 h 25"/>
                <a:gd name="T58" fmla="*/ 24 w 25"/>
                <a:gd name="T59" fmla="*/ 6 h 25"/>
                <a:gd name="T60" fmla="*/ 6 w 25"/>
                <a:gd name="T61" fmla="*/ 2 h 25"/>
                <a:gd name="T62" fmla="*/ 2 w 25"/>
                <a:gd name="T63" fmla="*/ 22 h 25"/>
                <a:gd name="T64" fmla="*/ 1 w 25"/>
                <a:gd name="T65" fmla="*/ 25 h 25"/>
                <a:gd name="T66" fmla="*/ 0 w 25"/>
                <a:gd name="T67" fmla="*/ 25 h 25"/>
                <a:gd name="T68" fmla="*/ 0 w 25"/>
                <a:gd name="T69" fmla="*/ 3 h 25"/>
                <a:gd name="T70" fmla="*/ 0 w 25"/>
                <a:gd name="T71" fmla="*/ 0 h 25"/>
                <a:gd name="T72" fmla="*/ 2 w 25"/>
                <a:gd name="T73" fmla="*/ 1 h 25"/>
                <a:gd name="T74" fmla="*/ 6 w 25"/>
                <a:gd name="T75" fmla="*/ 0 h 25"/>
                <a:gd name="T76" fmla="*/ 7 w 25"/>
                <a:gd name="T77" fmla="*/ 1 h 25"/>
                <a:gd name="T78" fmla="*/ 9 w 25"/>
                <a:gd name="T79" fmla="*/ 2 h 25"/>
                <a:gd name="T80" fmla="*/ 8 w 25"/>
                <a:gd name="T81" fmla="*/ 3 h 25"/>
                <a:gd name="T82" fmla="*/ 8 w 25"/>
                <a:gd name="T83" fmla="*/ 12 h 25"/>
                <a:gd name="T84" fmla="*/ 8 w 25"/>
                <a:gd name="T85" fmla="*/ 16 h 25"/>
                <a:gd name="T86" fmla="*/ 5 w 25"/>
                <a:gd name="T87" fmla="*/ 18 h 25"/>
                <a:gd name="T88" fmla="*/ 5 w 25"/>
                <a:gd name="T89" fmla="*/ 17 h 25"/>
                <a:gd name="T90" fmla="*/ 3 w 25"/>
                <a:gd name="T91" fmla="*/ 17 h 25"/>
                <a:gd name="T92" fmla="*/ 3 w 25"/>
                <a:gd name="T93" fmla="*/ 16 h 25"/>
                <a:gd name="T94" fmla="*/ 4 w 25"/>
                <a:gd name="T95" fmla="*/ 16 h 25"/>
                <a:gd name="T96" fmla="*/ 7 w 25"/>
                <a:gd name="T97" fmla="*/ 13 h 25"/>
                <a:gd name="T98" fmla="*/ 6 w 25"/>
                <a:gd name="T99" fmla="*/ 2 h 25"/>
                <a:gd name="T100" fmla="*/ 13 w 25"/>
                <a:gd name="T101" fmla="*/ 0 h 25"/>
                <a:gd name="T102" fmla="*/ 14 w 25"/>
                <a:gd name="T103" fmla="*/ 0 h 25"/>
                <a:gd name="T104" fmla="*/ 17 w 25"/>
                <a:gd name="T105" fmla="*/ 3 h 25"/>
                <a:gd name="T106" fmla="*/ 15 w 25"/>
                <a:gd name="T107" fmla="*/ 5 h 25"/>
                <a:gd name="T108" fmla="*/ 14 w 25"/>
                <a:gd name="T109" fmla="*/ 3 h 25"/>
                <a:gd name="T110" fmla="*/ 14 w 25"/>
                <a:gd name="T111" fmla="*/ 2 h 25"/>
                <a:gd name="T112" fmla="*/ 13 w 25"/>
                <a:gd name="T1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25"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6"/>
                    <a:pt x="22" y="17"/>
                  </a:cubicBezTo>
                  <a:cubicBezTo>
                    <a:pt x="22" y="19"/>
                    <a:pt x="22" y="21"/>
                    <a:pt x="21" y="22"/>
                  </a:cubicBezTo>
                  <a:cubicBezTo>
                    <a:pt x="20" y="23"/>
                    <a:pt x="20" y="24"/>
                    <a:pt x="19" y="24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8" y="23"/>
                    <a:pt x="18" y="22"/>
                    <a:pt x="19" y="21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7"/>
                    <a:pt x="13" y="18"/>
                    <a:pt x="12" y="20"/>
                  </a:cubicBezTo>
                  <a:cubicBezTo>
                    <a:pt x="10" y="22"/>
                    <a:pt x="8" y="23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23"/>
                    <a:pt x="8" y="22"/>
                    <a:pt x="10" y="20"/>
                  </a:cubicBezTo>
                  <a:cubicBezTo>
                    <a:pt x="11" y="19"/>
                    <a:pt x="12" y="17"/>
                    <a:pt x="13" y="15"/>
                  </a:cubicBezTo>
                  <a:cubicBezTo>
                    <a:pt x="13" y="13"/>
                    <a:pt x="13" y="11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5"/>
                    <a:pt x="6" y="7"/>
                    <a:pt x="5" y="8"/>
                  </a:cubicBezTo>
                  <a:cubicBezTo>
                    <a:pt x="7" y="10"/>
                    <a:pt x="8" y="11"/>
                    <a:pt x="8" y="12"/>
                  </a:cubicBezTo>
                  <a:cubicBezTo>
                    <a:pt x="8" y="13"/>
                    <a:pt x="9" y="13"/>
                    <a:pt x="9" y="14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8" y="16"/>
                    <a:pt x="8" y="17"/>
                    <a:pt x="7" y="17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6" y="12"/>
                    <a:pt x="6" y="10"/>
                    <a:pt x="4" y="8"/>
                  </a:cubicBezTo>
                  <a:cubicBezTo>
                    <a:pt x="5" y="6"/>
                    <a:pt x="5" y="4"/>
                    <a:pt x="6" y="2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437"/>
            <p:cNvSpPr>
              <a:spLocks noEditPoints="1"/>
            </p:cNvSpPr>
            <p:nvPr/>
          </p:nvSpPr>
          <p:spPr bwMode="auto">
            <a:xfrm>
              <a:off x="3843" y="3824"/>
              <a:ext cx="37" cy="36"/>
            </a:xfrm>
            <a:custGeom>
              <a:avLst/>
              <a:gdLst>
                <a:gd name="T0" fmla="*/ 3 w 26"/>
                <a:gd name="T1" fmla="*/ 1 h 25"/>
                <a:gd name="T2" fmla="*/ 6 w 26"/>
                <a:gd name="T3" fmla="*/ 1 h 25"/>
                <a:gd name="T4" fmla="*/ 5 w 26"/>
                <a:gd name="T5" fmla="*/ 2 h 25"/>
                <a:gd name="T6" fmla="*/ 6 w 26"/>
                <a:gd name="T7" fmla="*/ 8 h 25"/>
                <a:gd name="T8" fmla="*/ 8 w 26"/>
                <a:gd name="T9" fmla="*/ 9 h 25"/>
                <a:gd name="T10" fmla="*/ 5 w 26"/>
                <a:gd name="T11" fmla="*/ 10 h 25"/>
                <a:gd name="T12" fmla="*/ 9 w 26"/>
                <a:gd name="T13" fmla="*/ 16 h 25"/>
                <a:gd name="T14" fmla="*/ 3 w 26"/>
                <a:gd name="T15" fmla="*/ 19 h 25"/>
                <a:gd name="T16" fmla="*/ 0 w 26"/>
                <a:gd name="T17" fmla="*/ 19 h 25"/>
                <a:gd name="T18" fmla="*/ 0 w 26"/>
                <a:gd name="T19" fmla="*/ 18 h 25"/>
                <a:gd name="T20" fmla="*/ 3 w 26"/>
                <a:gd name="T21" fmla="*/ 10 h 25"/>
                <a:gd name="T22" fmla="*/ 0 w 26"/>
                <a:gd name="T23" fmla="*/ 9 h 25"/>
                <a:gd name="T24" fmla="*/ 16 w 26"/>
                <a:gd name="T25" fmla="*/ 7 h 25"/>
                <a:gd name="T26" fmla="*/ 16 w 26"/>
                <a:gd name="T27" fmla="*/ 0 h 25"/>
                <a:gd name="T28" fmla="*/ 19 w 26"/>
                <a:gd name="T29" fmla="*/ 1 h 25"/>
                <a:gd name="T30" fmla="*/ 18 w 26"/>
                <a:gd name="T31" fmla="*/ 7 h 25"/>
                <a:gd name="T32" fmla="*/ 23 w 26"/>
                <a:gd name="T33" fmla="*/ 5 h 25"/>
                <a:gd name="T34" fmla="*/ 25 w 26"/>
                <a:gd name="T35" fmla="*/ 7 h 25"/>
                <a:gd name="T36" fmla="*/ 24 w 26"/>
                <a:gd name="T37" fmla="*/ 8 h 25"/>
                <a:gd name="T38" fmla="*/ 18 w 26"/>
                <a:gd name="T39" fmla="*/ 8 h 25"/>
                <a:gd name="T40" fmla="*/ 18 w 26"/>
                <a:gd name="T41" fmla="*/ 12 h 25"/>
                <a:gd name="T42" fmla="*/ 20 w 26"/>
                <a:gd name="T43" fmla="*/ 14 h 25"/>
                <a:gd name="T44" fmla="*/ 22 w 26"/>
                <a:gd name="T45" fmla="*/ 10 h 25"/>
                <a:gd name="T46" fmla="*/ 24 w 26"/>
                <a:gd name="T47" fmla="*/ 12 h 25"/>
                <a:gd name="T48" fmla="*/ 20 w 26"/>
                <a:gd name="T49" fmla="*/ 18 h 25"/>
                <a:gd name="T50" fmla="*/ 24 w 26"/>
                <a:gd name="T51" fmla="*/ 22 h 25"/>
                <a:gd name="T52" fmla="*/ 25 w 26"/>
                <a:gd name="T53" fmla="*/ 19 h 25"/>
                <a:gd name="T54" fmla="*/ 25 w 26"/>
                <a:gd name="T55" fmla="*/ 21 h 25"/>
                <a:gd name="T56" fmla="*/ 26 w 26"/>
                <a:gd name="T57" fmla="*/ 24 h 25"/>
                <a:gd name="T58" fmla="*/ 22 w 26"/>
                <a:gd name="T59" fmla="*/ 24 h 25"/>
                <a:gd name="T60" fmla="*/ 12 w 26"/>
                <a:gd name="T61" fmla="*/ 25 h 25"/>
                <a:gd name="T62" fmla="*/ 11 w 26"/>
                <a:gd name="T63" fmla="*/ 25 h 25"/>
                <a:gd name="T64" fmla="*/ 12 w 26"/>
                <a:gd name="T65" fmla="*/ 24 h 25"/>
                <a:gd name="T66" fmla="*/ 18 w 26"/>
                <a:gd name="T67" fmla="*/ 18 h 25"/>
                <a:gd name="T68" fmla="*/ 16 w 26"/>
                <a:gd name="T69" fmla="*/ 11 h 25"/>
                <a:gd name="T70" fmla="*/ 16 w 26"/>
                <a:gd name="T71" fmla="*/ 8 h 25"/>
                <a:gd name="T72" fmla="*/ 13 w 26"/>
                <a:gd name="T73" fmla="*/ 12 h 25"/>
                <a:gd name="T74" fmla="*/ 15 w 26"/>
                <a:gd name="T75" fmla="*/ 12 h 25"/>
                <a:gd name="T76" fmla="*/ 16 w 26"/>
                <a:gd name="T77" fmla="*/ 13 h 25"/>
                <a:gd name="T78" fmla="*/ 15 w 26"/>
                <a:gd name="T79" fmla="*/ 18 h 25"/>
                <a:gd name="T80" fmla="*/ 12 w 26"/>
                <a:gd name="T81" fmla="*/ 22 h 25"/>
                <a:gd name="T82" fmla="*/ 11 w 26"/>
                <a:gd name="T83" fmla="*/ 21 h 25"/>
                <a:gd name="T84" fmla="*/ 10 w 26"/>
                <a:gd name="T85" fmla="*/ 20 h 25"/>
                <a:gd name="T86" fmla="*/ 13 w 26"/>
                <a:gd name="T87" fmla="*/ 17 h 25"/>
                <a:gd name="T88" fmla="*/ 14 w 26"/>
                <a:gd name="T89" fmla="*/ 13 h 25"/>
                <a:gd name="T90" fmla="*/ 11 w 26"/>
                <a:gd name="T91" fmla="*/ 17 h 25"/>
                <a:gd name="T92" fmla="*/ 4 w 26"/>
                <a:gd name="T93" fmla="*/ 25 h 25"/>
                <a:gd name="T94" fmla="*/ 3 w 26"/>
                <a:gd name="T95" fmla="*/ 25 h 25"/>
                <a:gd name="T96" fmla="*/ 5 w 26"/>
                <a:gd name="T97" fmla="*/ 24 h 25"/>
                <a:gd name="T98" fmla="*/ 9 w 26"/>
                <a:gd name="T99" fmla="*/ 14 h 25"/>
                <a:gd name="T100" fmla="*/ 9 w 26"/>
                <a:gd name="T101" fmla="*/ 8 h 25"/>
                <a:gd name="T102" fmla="*/ 9 w 26"/>
                <a:gd name="T103" fmla="*/ 6 h 25"/>
                <a:gd name="T104" fmla="*/ 16 w 26"/>
                <a:gd name="T105" fmla="*/ 7 h 25"/>
                <a:gd name="T106" fmla="*/ 19 w 26"/>
                <a:gd name="T107" fmla="*/ 1 h 25"/>
                <a:gd name="T108" fmla="*/ 22 w 26"/>
                <a:gd name="T109" fmla="*/ 5 h 25"/>
                <a:gd name="T110" fmla="*/ 21 w 26"/>
                <a:gd name="T111" fmla="*/ 4 h 25"/>
                <a:gd name="T112" fmla="*/ 20 w 26"/>
                <a:gd name="T1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5">
                  <a:moveTo>
                    <a:pt x="3" y="9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5"/>
                    <a:pt x="23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9" y="15"/>
                    <a:pt x="19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4"/>
                    <a:pt x="22" y="15"/>
                    <a:pt x="22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5" y="21"/>
                    <a:pt x="25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1" y="23"/>
                    <a:pt x="20" y="22"/>
                    <a:pt x="19" y="20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4"/>
                    <a:pt x="17" y="14"/>
                    <a:pt x="16" y="13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18"/>
                    <a:pt x="10" y="19"/>
                    <a:pt x="9" y="21"/>
                  </a:cubicBezTo>
                  <a:cubicBezTo>
                    <a:pt x="8" y="22"/>
                    <a:pt x="7" y="23"/>
                    <a:pt x="5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7" y="22"/>
                    <a:pt x="8" y="21"/>
                  </a:cubicBezTo>
                  <a:cubicBezTo>
                    <a:pt x="8" y="19"/>
                    <a:pt x="8" y="18"/>
                    <a:pt x="9" y="17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2" y="3"/>
                    <a:pt x="23" y="3"/>
                    <a:pt x="23" y="4"/>
                  </a:cubicBezTo>
                  <a:cubicBezTo>
                    <a:pt x="23" y="4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438"/>
            <p:cNvSpPr>
              <a:spLocks noEditPoints="1"/>
            </p:cNvSpPr>
            <p:nvPr/>
          </p:nvSpPr>
          <p:spPr bwMode="auto">
            <a:xfrm>
              <a:off x="3883" y="3824"/>
              <a:ext cx="36" cy="36"/>
            </a:xfrm>
            <a:custGeom>
              <a:avLst/>
              <a:gdLst>
                <a:gd name="T0" fmla="*/ 8 w 26"/>
                <a:gd name="T1" fmla="*/ 5 h 25"/>
                <a:gd name="T2" fmla="*/ 12 w 26"/>
                <a:gd name="T3" fmla="*/ 2 h 25"/>
                <a:gd name="T4" fmla="*/ 14 w 26"/>
                <a:gd name="T5" fmla="*/ 0 h 25"/>
                <a:gd name="T6" fmla="*/ 14 w 26"/>
                <a:gd name="T7" fmla="*/ 1 h 25"/>
                <a:gd name="T8" fmla="*/ 17 w 26"/>
                <a:gd name="T9" fmla="*/ 5 h 25"/>
                <a:gd name="T10" fmla="*/ 18 w 26"/>
                <a:gd name="T11" fmla="*/ 0 h 25"/>
                <a:gd name="T12" fmla="*/ 20 w 26"/>
                <a:gd name="T13" fmla="*/ 1 h 25"/>
                <a:gd name="T14" fmla="*/ 21 w 26"/>
                <a:gd name="T15" fmla="*/ 5 h 25"/>
                <a:gd name="T16" fmla="*/ 23 w 26"/>
                <a:gd name="T17" fmla="*/ 4 h 25"/>
                <a:gd name="T18" fmla="*/ 24 w 26"/>
                <a:gd name="T19" fmla="*/ 6 h 25"/>
                <a:gd name="T20" fmla="*/ 23 w 26"/>
                <a:gd name="T21" fmla="*/ 10 h 25"/>
                <a:gd name="T22" fmla="*/ 24 w 26"/>
                <a:gd name="T23" fmla="*/ 9 h 25"/>
                <a:gd name="T24" fmla="*/ 26 w 26"/>
                <a:gd name="T25" fmla="*/ 11 h 25"/>
                <a:gd name="T26" fmla="*/ 26 w 26"/>
                <a:gd name="T27" fmla="*/ 16 h 25"/>
                <a:gd name="T28" fmla="*/ 26 w 26"/>
                <a:gd name="T29" fmla="*/ 17 h 25"/>
                <a:gd name="T30" fmla="*/ 25 w 26"/>
                <a:gd name="T31" fmla="*/ 18 h 25"/>
                <a:gd name="T32" fmla="*/ 22 w 26"/>
                <a:gd name="T33" fmla="*/ 17 h 25"/>
                <a:gd name="T34" fmla="*/ 14 w 26"/>
                <a:gd name="T35" fmla="*/ 11 h 25"/>
                <a:gd name="T36" fmla="*/ 11 w 26"/>
                <a:gd name="T37" fmla="*/ 14 h 25"/>
                <a:gd name="T38" fmla="*/ 17 w 26"/>
                <a:gd name="T39" fmla="*/ 14 h 25"/>
                <a:gd name="T40" fmla="*/ 19 w 26"/>
                <a:gd name="T41" fmla="*/ 15 h 25"/>
                <a:gd name="T42" fmla="*/ 19 w 26"/>
                <a:gd name="T43" fmla="*/ 16 h 25"/>
                <a:gd name="T44" fmla="*/ 19 w 26"/>
                <a:gd name="T45" fmla="*/ 20 h 25"/>
                <a:gd name="T46" fmla="*/ 17 w 26"/>
                <a:gd name="T47" fmla="*/ 20 h 25"/>
                <a:gd name="T48" fmla="*/ 13 w 26"/>
                <a:gd name="T49" fmla="*/ 23 h 25"/>
                <a:gd name="T50" fmla="*/ 23 w 26"/>
                <a:gd name="T51" fmla="*/ 21 h 25"/>
                <a:gd name="T52" fmla="*/ 24 w 26"/>
                <a:gd name="T53" fmla="*/ 20 h 25"/>
                <a:gd name="T54" fmla="*/ 24 w 26"/>
                <a:gd name="T55" fmla="*/ 22 h 25"/>
                <a:gd name="T56" fmla="*/ 24 w 26"/>
                <a:gd name="T57" fmla="*/ 24 h 25"/>
                <a:gd name="T58" fmla="*/ 12 w 26"/>
                <a:gd name="T59" fmla="*/ 25 h 25"/>
                <a:gd name="T60" fmla="*/ 11 w 26"/>
                <a:gd name="T61" fmla="*/ 14 h 25"/>
                <a:gd name="T62" fmla="*/ 5 w 26"/>
                <a:gd name="T63" fmla="*/ 19 h 25"/>
                <a:gd name="T64" fmla="*/ 6 w 26"/>
                <a:gd name="T65" fmla="*/ 18 h 25"/>
                <a:gd name="T66" fmla="*/ 7 w 26"/>
                <a:gd name="T67" fmla="*/ 11 h 25"/>
                <a:gd name="T68" fmla="*/ 12 w 26"/>
                <a:gd name="T69" fmla="*/ 10 h 25"/>
                <a:gd name="T70" fmla="*/ 13 w 26"/>
                <a:gd name="T71" fmla="*/ 16 h 25"/>
                <a:gd name="T72" fmla="*/ 17 w 26"/>
                <a:gd name="T73" fmla="*/ 16 h 25"/>
                <a:gd name="T74" fmla="*/ 17 w 26"/>
                <a:gd name="T75" fmla="*/ 6 h 25"/>
                <a:gd name="T76" fmla="*/ 0 w 26"/>
                <a:gd name="T77" fmla="*/ 17 h 25"/>
                <a:gd name="T78" fmla="*/ 3 w 26"/>
                <a:gd name="T79" fmla="*/ 15 h 25"/>
                <a:gd name="T80" fmla="*/ 7 w 26"/>
                <a:gd name="T81" fmla="*/ 4 h 25"/>
                <a:gd name="T82" fmla="*/ 7 w 26"/>
                <a:gd name="T83" fmla="*/ 4 h 25"/>
                <a:gd name="T84" fmla="*/ 5 w 26"/>
                <a:gd name="T85" fmla="*/ 13 h 25"/>
                <a:gd name="T86" fmla="*/ 4 w 26"/>
                <a:gd name="T87" fmla="*/ 18 h 25"/>
                <a:gd name="T88" fmla="*/ 4 w 26"/>
                <a:gd name="T89" fmla="*/ 21 h 25"/>
                <a:gd name="T90" fmla="*/ 5 w 26"/>
                <a:gd name="T91" fmla="*/ 24 h 25"/>
                <a:gd name="T92" fmla="*/ 2 w 26"/>
                <a:gd name="T93" fmla="*/ 25 h 25"/>
                <a:gd name="T94" fmla="*/ 2 w 26"/>
                <a:gd name="T95" fmla="*/ 21 h 25"/>
                <a:gd name="T96" fmla="*/ 0 w 26"/>
                <a:gd name="T97" fmla="*/ 17 h 25"/>
                <a:gd name="T98" fmla="*/ 0 w 26"/>
                <a:gd name="T99" fmla="*/ 17 h 25"/>
                <a:gd name="T100" fmla="*/ 3 w 26"/>
                <a:gd name="T101" fmla="*/ 8 h 25"/>
                <a:gd name="T102" fmla="*/ 3 w 26"/>
                <a:gd name="T103" fmla="*/ 11 h 25"/>
                <a:gd name="T104" fmla="*/ 2 w 26"/>
                <a:gd name="T105" fmla="*/ 10 h 25"/>
                <a:gd name="T106" fmla="*/ 1 w 26"/>
                <a:gd name="T107" fmla="*/ 8 h 25"/>
                <a:gd name="T108" fmla="*/ 2 w 26"/>
                <a:gd name="T109" fmla="*/ 1 h 25"/>
                <a:gd name="T110" fmla="*/ 5 w 26"/>
                <a:gd name="T111" fmla="*/ 1 h 25"/>
                <a:gd name="T112" fmla="*/ 5 w 26"/>
                <a:gd name="T113" fmla="*/ 4 h 25"/>
                <a:gd name="T114" fmla="*/ 4 w 26"/>
                <a:gd name="T115" fmla="*/ 2 h 25"/>
                <a:gd name="T116" fmla="*/ 2 w 26"/>
                <a:gd name="T1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5">
                  <a:moveTo>
                    <a:pt x="12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3"/>
                    <a:pt x="21" y="15"/>
                    <a:pt x="22" y="15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8"/>
                  </a:cubicBezTo>
                  <a:cubicBezTo>
                    <a:pt x="25" y="18"/>
                    <a:pt x="25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3" y="18"/>
                    <a:pt x="22" y="17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9" y="13"/>
                    <a:pt x="18" y="12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5" y="24"/>
                    <a:pt x="18" y="24"/>
                  </a:cubicBezTo>
                  <a:cubicBezTo>
                    <a:pt x="20" y="24"/>
                    <a:pt x="22" y="23"/>
                    <a:pt x="22" y="23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3" y="25"/>
                    <a:pt x="22" y="25"/>
                  </a:cubicBezTo>
                  <a:cubicBezTo>
                    <a:pt x="21" y="25"/>
                    <a:pt x="20" y="25"/>
                    <a:pt x="18" y="25"/>
                  </a:cubicBezTo>
                  <a:cubicBezTo>
                    <a:pt x="15" y="25"/>
                    <a:pt x="13" y="25"/>
                    <a:pt x="12" y="25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7" y="18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7"/>
                    <a:pt x="7" y="16"/>
                    <a:pt x="9" y="15"/>
                  </a:cubicBezTo>
                  <a:cubicBezTo>
                    <a:pt x="10" y="13"/>
                    <a:pt x="11" y="12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7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4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2"/>
                    <a:pt x="5" y="9"/>
                    <a:pt x="6" y="8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6" y="8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4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4" y="24"/>
                    <a:pt x="4" y="25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9"/>
                    <a:pt x="2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439"/>
            <p:cNvSpPr>
              <a:spLocks noEditPoints="1"/>
            </p:cNvSpPr>
            <p:nvPr/>
          </p:nvSpPr>
          <p:spPr bwMode="auto">
            <a:xfrm>
              <a:off x="3994" y="3749"/>
              <a:ext cx="36" cy="32"/>
            </a:xfrm>
            <a:custGeom>
              <a:avLst/>
              <a:gdLst>
                <a:gd name="T0" fmla="*/ 11 w 25"/>
                <a:gd name="T1" fmla="*/ 21 h 22"/>
                <a:gd name="T2" fmla="*/ 11 w 25"/>
                <a:gd name="T3" fmla="*/ 12 h 22"/>
                <a:gd name="T4" fmla="*/ 2 w 25"/>
                <a:gd name="T5" fmla="*/ 12 h 22"/>
                <a:gd name="T6" fmla="*/ 1 w 25"/>
                <a:gd name="T7" fmla="*/ 11 h 22"/>
                <a:gd name="T8" fmla="*/ 2 w 25"/>
                <a:gd name="T9" fmla="*/ 11 h 22"/>
                <a:gd name="T10" fmla="*/ 11 w 25"/>
                <a:gd name="T11" fmla="*/ 11 h 22"/>
                <a:gd name="T12" fmla="*/ 11 w 25"/>
                <a:gd name="T13" fmla="*/ 2 h 22"/>
                <a:gd name="T14" fmla="*/ 1 w 25"/>
                <a:gd name="T15" fmla="*/ 2 h 22"/>
                <a:gd name="T16" fmla="*/ 1 w 25"/>
                <a:gd name="T17" fmla="*/ 2 h 22"/>
                <a:gd name="T18" fmla="*/ 1 w 25"/>
                <a:gd name="T19" fmla="*/ 2 h 22"/>
                <a:gd name="T20" fmla="*/ 20 w 25"/>
                <a:gd name="T21" fmla="*/ 2 h 22"/>
                <a:gd name="T22" fmla="*/ 21 w 25"/>
                <a:gd name="T23" fmla="*/ 0 h 22"/>
                <a:gd name="T24" fmla="*/ 21 w 25"/>
                <a:gd name="T25" fmla="*/ 0 h 22"/>
                <a:gd name="T26" fmla="*/ 22 w 25"/>
                <a:gd name="T27" fmla="*/ 0 h 22"/>
                <a:gd name="T28" fmla="*/ 23 w 25"/>
                <a:gd name="T29" fmla="*/ 2 h 22"/>
                <a:gd name="T30" fmla="*/ 24 w 25"/>
                <a:gd name="T31" fmla="*/ 2 h 22"/>
                <a:gd name="T32" fmla="*/ 23 w 25"/>
                <a:gd name="T33" fmla="*/ 2 h 22"/>
                <a:gd name="T34" fmla="*/ 14 w 25"/>
                <a:gd name="T35" fmla="*/ 2 h 22"/>
                <a:gd name="T36" fmla="*/ 13 w 25"/>
                <a:gd name="T37" fmla="*/ 3 h 22"/>
                <a:gd name="T38" fmla="*/ 13 w 25"/>
                <a:gd name="T39" fmla="*/ 3 h 22"/>
                <a:gd name="T40" fmla="*/ 13 w 25"/>
                <a:gd name="T41" fmla="*/ 3 h 22"/>
                <a:gd name="T42" fmla="*/ 13 w 25"/>
                <a:gd name="T43" fmla="*/ 3 h 22"/>
                <a:gd name="T44" fmla="*/ 13 w 25"/>
                <a:gd name="T45" fmla="*/ 11 h 22"/>
                <a:gd name="T46" fmla="*/ 18 w 25"/>
                <a:gd name="T47" fmla="*/ 11 h 22"/>
                <a:gd name="T48" fmla="*/ 19 w 25"/>
                <a:gd name="T49" fmla="*/ 10 h 22"/>
                <a:gd name="T50" fmla="*/ 20 w 25"/>
                <a:gd name="T51" fmla="*/ 9 h 22"/>
                <a:gd name="T52" fmla="*/ 20 w 25"/>
                <a:gd name="T53" fmla="*/ 10 h 22"/>
                <a:gd name="T54" fmla="*/ 21 w 25"/>
                <a:gd name="T55" fmla="*/ 11 h 22"/>
                <a:gd name="T56" fmla="*/ 22 w 25"/>
                <a:gd name="T57" fmla="*/ 11 h 22"/>
                <a:gd name="T58" fmla="*/ 21 w 25"/>
                <a:gd name="T59" fmla="*/ 12 h 22"/>
                <a:gd name="T60" fmla="*/ 13 w 25"/>
                <a:gd name="T61" fmla="*/ 12 h 22"/>
                <a:gd name="T62" fmla="*/ 13 w 25"/>
                <a:gd name="T63" fmla="*/ 21 h 22"/>
                <a:gd name="T64" fmla="*/ 21 w 25"/>
                <a:gd name="T65" fmla="*/ 21 h 22"/>
                <a:gd name="T66" fmla="*/ 22 w 25"/>
                <a:gd name="T67" fmla="*/ 20 h 22"/>
                <a:gd name="T68" fmla="*/ 22 w 25"/>
                <a:gd name="T69" fmla="*/ 19 h 22"/>
                <a:gd name="T70" fmla="*/ 23 w 25"/>
                <a:gd name="T71" fmla="*/ 20 h 22"/>
                <a:gd name="T72" fmla="*/ 24 w 25"/>
                <a:gd name="T73" fmla="*/ 21 h 22"/>
                <a:gd name="T74" fmla="*/ 25 w 25"/>
                <a:gd name="T75" fmla="*/ 22 h 22"/>
                <a:gd name="T76" fmla="*/ 24 w 25"/>
                <a:gd name="T77" fmla="*/ 22 h 22"/>
                <a:gd name="T78" fmla="*/ 21 w 25"/>
                <a:gd name="T79" fmla="*/ 22 h 22"/>
                <a:gd name="T80" fmla="*/ 0 w 25"/>
                <a:gd name="T81" fmla="*/ 22 h 22"/>
                <a:gd name="T82" fmla="*/ 0 w 25"/>
                <a:gd name="T83" fmla="*/ 22 h 22"/>
                <a:gd name="T84" fmla="*/ 0 w 25"/>
                <a:gd name="T85" fmla="*/ 21 h 22"/>
                <a:gd name="T86" fmla="*/ 11 w 25"/>
                <a:gd name="T87" fmla="*/ 21 h 22"/>
                <a:gd name="T88" fmla="*/ 15 w 25"/>
                <a:gd name="T89" fmla="*/ 14 h 22"/>
                <a:gd name="T90" fmla="*/ 15 w 25"/>
                <a:gd name="T91" fmla="*/ 14 h 22"/>
                <a:gd name="T92" fmla="*/ 15 w 25"/>
                <a:gd name="T93" fmla="*/ 14 h 22"/>
                <a:gd name="T94" fmla="*/ 15 w 25"/>
                <a:gd name="T95" fmla="*/ 13 h 22"/>
                <a:gd name="T96" fmla="*/ 18 w 25"/>
                <a:gd name="T97" fmla="*/ 14 h 22"/>
                <a:gd name="T98" fmla="*/ 20 w 25"/>
                <a:gd name="T99" fmla="*/ 16 h 22"/>
                <a:gd name="T100" fmla="*/ 20 w 25"/>
                <a:gd name="T101" fmla="*/ 17 h 22"/>
                <a:gd name="T102" fmla="*/ 20 w 25"/>
                <a:gd name="T103" fmla="*/ 19 h 22"/>
                <a:gd name="T104" fmla="*/ 19 w 25"/>
                <a:gd name="T105" fmla="*/ 19 h 22"/>
                <a:gd name="T106" fmla="*/ 18 w 25"/>
                <a:gd name="T107" fmla="*/ 19 h 22"/>
                <a:gd name="T108" fmla="*/ 18 w 25"/>
                <a:gd name="T109" fmla="*/ 18 h 22"/>
                <a:gd name="T110" fmla="*/ 18 w 25"/>
                <a:gd name="T111" fmla="*/ 17 h 22"/>
                <a:gd name="T112" fmla="*/ 16 w 25"/>
                <a:gd name="T113" fmla="*/ 14 h 22"/>
                <a:gd name="T114" fmla="*/ 15 w 25"/>
                <a:gd name="T11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" h="22">
                  <a:moveTo>
                    <a:pt x="11" y="21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5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4"/>
                    <a:pt x="18" y="14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8" y="19"/>
                    <a:pt x="18" y="18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7" y="16"/>
                    <a:pt x="17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440"/>
            <p:cNvSpPr>
              <a:spLocks noEditPoints="1"/>
            </p:cNvSpPr>
            <p:nvPr/>
          </p:nvSpPr>
          <p:spPr bwMode="auto">
            <a:xfrm>
              <a:off x="4033" y="3747"/>
              <a:ext cx="36" cy="36"/>
            </a:xfrm>
            <a:custGeom>
              <a:avLst/>
              <a:gdLst>
                <a:gd name="T0" fmla="*/ 6 w 26"/>
                <a:gd name="T1" fmla="*/ 2 h 26"/>
                <a:gd name="T2" fmla="*/ 6 w 26"/>
                <a:gd name="T3" fmla="*/ 0 h 26"/>
                <a:gd name="T4" fmla="*/ 8 w 26"/>
                <a:gd name="T5" fmla="*/ 0 h 26"/>
                <a:gd name="T6" fmla="*/ 8 w 26"/>
                <a:gd name="T7" fmla="*/ 1 h 26"/>
                <a:gd name="T8" fmla="*/ 7 w 26"/>
                <a:gd name="T9" fmla="*/ 8 h 26"/>
                <a:gd name="T10" fmla="*/ 10 w 26"/>
                <a:gd name="T11" fmla="*/ 7 h 26"/>
                <a:gd name="T12" fmla="*/ 10 w 26"/>
                <a:gd name="T13" fmla="*/ 7 h 26"/>
                <a:gd name="T14" fmla="*/ 12 w 26"/>
                <a:gd name="T15" fmla="*/ 8 h 26"/>
                <a:gd name="T16" fmla="*/ 7 w 26"/>
                <a:gd name="T17" fmla="*/ 8 h 26"/>
                <a:gd name="T18" fmla="*/ 10 w 26"/>
                <a:gd name="T19" fmla="*/ 12 h 26"/>
                <a:gd name="T20" fmla="*/ 11 w 26"/>
                <a:gd name="T21" fmla="*/ 14 h 26"/>
                <a:gd name="T22" fmla="*/ 10 w 26"/>
                <a:gd name="T23" fmla="*/ 16 h 26"/>
                <a:gd name="T24" fmla="*/ 9 w 26"/>
                <a:gd name="T25" fmla="*/ 15 h 26"/>
                <a:gd name="T26" fmla="*/ 9 w 26"/>
                <a:gd name="T27" fmla="*/ 14 h 26"/>
                <a:gd name="T28" fmla="*/ 7 w 26"/>
                <a:gd name="T29" fmla="*/ 12 h 26"/>
                <a:gd name="T30" fmla="*/ 7 w 26"/>
                <a:gd name="T31" fmla="*/ 25 h 26"/>
                <a:gd name="T32" fmla="*/ 6 w 26"/>
                <a:gd name="T33" fmla="*/ 26 h 26"/>
                <a:gd name="T34" fmla="*/ 6 w 26"/>
                <a:gd name="T35" fmla="*/ 25 h 26"/>
                <a:gd name="T36" fmla="*/ 6 w 26"/>
                <a:gd name="T37" fmla="*/ 13 h 26"/>
                <a:gd name="T38" fmla="*/ 1 w 26"/>
                <a:gd name="T39" fmla="*/ 19 h 26"/>
                <a:gd name="T40" fmla="*/ 0 w 26"/>
                <a:gd name="T41" fmla="*/ 19 h 26"/>
                <a:gd name="T42" fmla="*/ 0 w 26"/>
                <a:gd name="T43" fmla="*/ 19 h 26"/>
                <a:gd name="T44" fmla="*/ 1 w 26"/>
                <a:gd name="T45" fmla="*/ 18 h 26"/>
                <a:gd name="T46" fmla="*/ 5 w 26"/>
                <a:gd name="T47" fmla="*/ 8 h 26"/>
                <a:gd name="T48" fmla="*/ 0 w 26"/>
                <a:gd name="T49" fmla="*/ 8 h 26"/>
                <a:gd name="T50" fmla="*/ 6 w 26"/>
                <a:gd name="T51" fmla="*/ 8 h 26"/>
                <a:gd name="T52" fmla="*/ 23 w 26"/>
                <a:gd name="T53" fmla="*/ 6 h 26"/>
                <a:gd name="T54" fmla="*/ 24 w 26"/>
                <a:gd name="T55" fmla="*/ 7 h 26"/>
                <a:gd name="T56" fmla="*/ 25 w 26"/>
                <a:gd name="T57" fmla="*/ 8 h 26"/>
                <a:gd name="T58" fmla="*/ 24 w 26"/>
                <a:gd name="T59" fmla="*/ 9 h 26"/>
                <a:gd name="T60" fmla="*/ 19 w 26"/>
                <a:gd name="T61" fmla="*/ 9 h 26"/>
                <a:gd name="T62" fmla="*/ 22 w 26"/>
                <a:gd name="T63" fmla="*/ 15 h 26"/>
                <a:gd name="T64" fmla="*/ 26 w 26"/>
                <a:gd name="T65" fmla="*/ 19 h 26"/>
                <a:gd name="T66" fmla="*/ 26 w 26"/>
                <a:gd name="T67" fmla="*/ 19 h 26"/>
                <a:gd name="T68" fmla="*/ 25 w 26"/>
                <a:gd name="T69" fmla="*/ 20 h 26"/>
                <a:gd name="T70" fmla="*/ 24 w 26"/>
                <a:gd name="T71" fmla="*/ 21 h 26"/>
                <a:gd name="T72" fmla="*/ 20 w 26"/>
                <a:gd name="T73" fmla="*/ 16 h 26"/>
                <a:gd name="T74" fmla="*/ 18 w 26"/>
                <a:gd name="T75" fmla="*/ 9 h 26"/>
                <a:gd name="T76" fmla="*/ 18 w 26"/>
                <a:gd name="T77" fmla="*/ 25 h 26"/>
                <a:gd name="T78" fmla="*/ 17 w 26"/>
                <a:gd name="T79" fmla="*/ 26 h 26"/>
                <a:gd name="T80" fmla="*/ 17 w 26"/>
                <a:gd name="T81" fmla="*/ 23 h 26"/>
                <a:gd name="T82" fmla="*/ 13 w 26"/>
                <a:gd name="T83" fmla="*/ 17 h 26"/>
                <a:gd name="T84" fmla="*/ 9 w 26"/>
                <a:gd name="T85" fmla="*/ 21 h 26"/>
                <a:gd name="T86" fmla="*/ 8 w 26"/>
                <a:gd name="T87" fmla="*/ 21 h 26"/>
                <a:gd name="T88" fmla="*/ 9 w 26"/>
                <a:gd name="T89" fmla="*/ 20 h 26"/>
                <a:gd name="T90" fmla="*/ 13 w 26"/>
                <a:gd name="T91" fmla="*/ 15 h 26"/>
                <a:gd name="T92" fmla="*/ 16 w 26"/>
                <a:gd name="T93" fmla="*/ 9 h 26"/>
                <a:gd name="T94" fmla="*/ 12 w 26"/>
                <a:gd name="T95" fmla="*/ 8 h 26"/>
                <a:gd name="T96" fmla="*/ 17 w 26"/>
                <a:gd name="T97" fmla="*/ 8 h 26"/>
                <a:gd name="T98" fmla="*/ 16 w 26"/>
                <a:gd name="T99" fmla="*/ 0 h 26"/>
                <a:gd name="T100" fmla="*/ 17 w 26"/>
                <a:gd name="T101" fmla="*/ 0 h 26"/>
                <a:gd name="T102" fmla="*/ 19 w 26"/>
                <a:gd name="T103" fmla="*/ 1 h 26"/>
                <a:gd name="T104" fmla="*/ 19 w 26"/>
                <a:gd name="T105" fmla="*/ 1 h 26"/>
                <a:gd name="T106" fmla="*/ 18 w 26"/>
                <a:gd name="T10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6" y="8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8" y="13"/>
                    <a:pt x="7" y="1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5"/>
                    <a:pt x="3" y="17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3" y="15"/>
                    <a:pt x="4" y="13"/>
                  </a:cubicBezTo>
                  <a:cubicBezTo>
                    <a:pt x="4" y="12"/>
                    <a:pt x="5" y="10"/>
                    <a:pt x="5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22" y="8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1"/>
                    <a:pt x="20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3" y="17"/>
                    <a:pt x="24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4" y="20"/>
                    <a:pt x="24" y="21"/>
                    <a:pt x="24" y="21"/>
                  </a:cubicBezTo>
                  <a:cubicBezTo>
                    <a:pt x="24" y="21"/>
                    <a:pt x="23" y="20"/>
                    <a:pt x="22" y="19"/>
                  </a:cubicBezTo>
                  <a:cubicBezTo>
                    <a:pt x="22" y="18"/>
                    <a:pt x="21" y="17"/>
                    <a:pt x="20" y="16"/>
                  </a:cubicBezTo>
                  <a:cubicBezTo>
                    <a:pt x="20" y="14"/>
                    <a:pt x="19" y="13"/>
                    <a:pt x="19" y="12"/>
                  </a:cubicBezTo>
                  <a:cubicBezTo>
                    <a:pt x="19" y="11"/>
                    <a:pt x="18" y="10"/>
                    <a:pt x="18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5" y="15"/>
                    <a:pt x="13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2" y="17"/>
                    <a:pt x="13" y="15"/>
                  </a:cubicBezTo>
                  <a:cubicBezTo>
                    <a:pt x="14" y="14"/>
                    <a:pt x="15" y="12"/>
                    <a:pt x="15" y="11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8"/>
                    <a:pt x="22" y="8"/>
                    <a:pt x="2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441"/>
            <p:cNvSpPr>
              <a:spLocks noEditPoints="1"/>
            </p:cNvSpPr>
            <p:nvPr/>
          </p:nvSpPr>
          <p:spPr bwMode="auto">
            <a:xfrm>
              <a:off x="4732" y="1753"/>
              <a:ext cx="35" cy="37"/>
            </a:xfrm>
            <a:custGeom>
              <a:avLst/>
              <a:gdLst>
                <a:gd name="T0" fmla="*/ 11 w 25"/>
                <a:gd name="T1" fmla="*/ 18 h 26"/>
                <a:gd name="T2" fmla="*/ 8 w 25"/>
                <a:gd name="T3" fmla="*/ 16 h 26"/>
                <a:gd name="T4" fmla="*/ 7 w 25"/>
                <a:gd name="T5" fmla="*/ 15 h 26"/>
                <a:gd name="T6" fmla="*/ 13 w 25"/>
                <a:gd name="T7" fmla="*/ 14 h 26"/>
                <a:gd name="T8" fmla="*/ 16 w 25"/>
                <a:gd name="T9" fmla="*/ 15 h 26"/>
                <a:gd name="T10" fmla="*/ 15 w 25"/>
                <a:gd name="T11" fmla="*/ 15 h 26"/>
                <a:gd name="T12" fmla="*/ 13 w 25"/>
                <a:gd name="T13" fmla="*/ 16 h 26"/>
                <a:gd name="T14" fmla="*/ 13 w 25"/>
                <a:gd name="T15" fmla="*/ 18 h 26"/>
                <a:gd name="T16" fmla="*/ 18 w 25"/>
                <a:gd name="T17" fmla="*/ 17 h 26"/>
                <a:gd name="T18" fmla="*/ 20 w 25"/>
                <a:gd name="T19" fmla="*/ 19 h 26"/>
                <a:gd name="T20" fmla="*/ 13 w 25"/>
                <a:gd name="T21" fmla="*/ 24 h 26"/>
                <a:gd name="T22" fmla="*/ 11 w 25"/>
                <a:gd name="T23" fmla="*/ 26 h 26"/>
                <a:gd name="T24" fmla="*/ 11 w 25"/>
                <a:gd name="T25" fmla="*/ 21 h 26"/>
                <a:gd name="T26" fmla="*/ 2 w 25"/>
                <a:gd name="T27" fmla="*/ 25 h 26"/>
                <a:gd name="T28" fmla="*/ 1 w 25"/>
                <a:gd name="T29" fmla="*/ 25 h 26"/>
                <a:gd name="T30" fmla="*/ 7 w 25"/>
                <a:gd name="T31" fmla="*/ 22 h 26"/>
                <a:gd name="T32" fmla="*/ 4 w 25"/>
                <a:gd name="T33" fmla="*/ 19 h 26"/>
                <a:gd name="T34" fmla="*/ 10 w 25"/>
                <a:gd name="T35" fmla="*/ 6 h 26"/>
                <a:gd name="T36" fmla="*/ 1 w 25"/>
                <a:gd name="T37" fmla="*/ 5 h 26"/>
                <a:gd name="T38" fmla="*/ 1 w 25"/>
                <a:gd name="T39" fmla="*/ 4 h 26"/>
                <a:gd name="T40" fmla="*/ 11 w 25"/>
                <a:gd name="T41" fmla="*/ 2 h 26"/>
                <a:gd name="T42" fmla="*/ 12 w 25"/>
                <a:gd name="T43" fmla="*/ 1 h 26"/>
                <a:gd name="T44" fmla="*/ 14 w 25"/>
                <a:gd name="T45" fmla="*/ 2 h 26"/>
                <a:gd name="T46" fmla="*/ 19 w 25"/>
                <a:gd name="T47" fmla="*/ 4 h 26"/>
                <a:gd name="T48" fmla="*/ 21 w 25"/>
                <a:gd name="T49" fmla="*/ 2 h 26"/>
                <a:gd name="T50" fmla="*/ 23 w 25"/>
                <a:gd name="T51" fmla="*/ 5 h 26"/>
                <a:gd name="T52" fmla="*/ 12 w 25"/>
                <a:gd name="T53" fmla="*/ 5 h 26"/>
                <a:gd name="T54" fmla="*/ 17 w 25"/>
                <a:gd name="T55" fmla="*/ 7 h 26"/>
                <a:gd name="T56" fmla="*/ 20 w 25"/>
                <a:gd name="T57" fmla="*/ 8 h 26"/>
                <a:gd name="T58" fmla="*/ 18 w 25"/>
                <a:gd name="T59" fmla="*/ 8 h 26"/>
                <a:gd name="T60" fmla="*/ 10 w 25"/>
                <a:gd name="T61" fmla="*/ 11 h 26"/>
                <a:gd name="T62" fmla="*/ 23 w 25"/>
                <a:gd name="T63" fmla="*/ 9 h 26"/>
                <a:gd name="T64" fmla="*/ 24 w 25"/>
                <a:gd name="T65" fmla="*/ 11 h 26"/>
                <a:gd name="T66" fmla="*/ 16 w 25"/>
                <a:gd name="T67" fmla="*/ 12 h 26"/>
                <a:gd name="T68" fmla="*/ 24 w 25"/>
                <a:gd name="T69" fmla="*/ 16 h 26"/>
                <a:gd name="T70" fmla="*/ 25 w 25"/>
                <a:gd name="T71" fmla="*/ 17 h 26"/>
                <a:gd name="T72" fmla="*/ 23 w 25"/>
                <a:gd name="T73" fmla="*/ 18 h 26"/>
                <a:gd name="T74" fmla="*/ 17 w 25"/>
                <a:gd name="T75" fmla="*/ 14 h 26"/>
                <a:gd name="T76" fmla="*/ 8 w 25"/>
                <a:gd name="T77" fmla="*/ 13 h 26"/>
                <a:gd name="T78" fmla="*/ 0 w 25"/>
                <a:gd name="T79" fmla="*/ 19 h 26"/>
                <a:gd name="T80" fmla="*/ 1 w 25"/>
                <a:gd name="T81" fmla="*/ 18 h 26"/>
                <a:gd name="T82" fmla="*/ 0 w 25"/>
                <a:gd name="T83" fmla="*/ 12 h 26"/>
                <a:gd name="T84" fmla="*/ 0 w 25"/>
                <a:gd name="T85" fmla="*/ 11 h 26"/>
                <a:gd name="T86" fmla="*/ 8 w 25"/>
                <a:gd name="T87" fmla="*/ 10 h 26"/>
                <a:gd name="T88" fmla="*/ 3 w 25"/>
                <a:gd name="T89" fmla="*/ 8 h 26"/>
                <a:gd name="T90" fmla="*/ 9 w 25"/>
                <a:gd name="T91" fmla="*/ 8 h 26"/>
                <a:gd name="T92" fmla="*/ 22 w 25"/>
                <a:gd name="T93" fmla="*/ 23 h 26"/>
                <a:gd name="T94" fmla="*/ 21 w 25"/>
                <a:gd name="T95" fmla="*/ 25 h 26"/>
                <a:gd name="T96" fmla="*/ 19 w 25"/>
                <a:gd name="T97" fmla="*/ 24 h 26"/>
                <a:gd name="T98" fmla="*/ 15 w 25"/>
                <a:gd name="T99" fmla="*/ 20 h 26"/>
                <a:gd name="T100" fmla="*/ 14 w 25"/>
                <a:gd name="T10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6">
                  <a:moveTo>
                    <a:pt x="4" y="19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8" y="22"/>
                    <a:pt x="8" y="23"/>
                  </a:cubicBezTo>
                  <a:cubicBezTo>
                    <a:pt x="8" y="23"/>
                    <a:pt x="7" y="23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24"/>
                    <a:pt x="5" y="23"/>
                    <a:pt x="7" y="22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9" y="8"/>
                  </a:moveTo>
                  <a:cubicBezTo>
                    <a:pt x="9" y="8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1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3"/>
                    <a:pt x="18" y="14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9"/>
                    <a:pt x="22" y="18"/>
                    <a:pt x="20" y="17"/>
                  </a:cubicBezTo>
                  <a:cubicBezTo>
                    <a:pt x="19" y="17"/>
                    <a:pt x="17" y="16"/>
                    <a:pt x="17" y="14"/>
                  </a:cubicBezTo>
                  <a:cubicBezTo>
                    <a:pt x="16" y="13"/>
                    <a:pt x="15" y="12"/>
                    <a:pt x="15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6" y="15"/>
                    <a:pt x="5" y="16"/>
                  </a:cubicBezTo>
                  <a:cubicBezTo>
                    <a:pt x="3" y="18"/>
                    <a:pt x="2" y="18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7"/>
                    <a:pt x="4" y="16"/>
                  </a:cubicBezTo>
                  <a:cubicBezTo>
                    <a:pt x="5" y="15"/>
                    <a:pt x="6" y="13"/>
                    <a:pt x="7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4" y="20"/>
                  </a:moveTo>
                  <a:cubicBezTo>
                    <a:pt x="15" y="20"/>
                    <a:pt x="16" y="20"/>
                    <a:pt x="18" y="21"/>
                  </a:cubicBezTo>
                  <a:cubicBezTo>
                    <a:pt x="20" y="21"/>
                    <a:pt x="21" y="22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9" y="23"/>
                    <a:pt x="18" y="23"/>
                    <a:pt x="18" y="22"/>
                  </a:cubicBezTo>
                  <a:cubicBezTo>
                    <a:pt x="18" y="22"/>
                    <a:pt x="17" y="22"/>
                    <a:pt x="16" y="21"/>
                  </a:cubicBezTo>
                  <a:cubicBezTo>
                    <a:pt x="16" y="21"/>
                    <a:pt x="15" y="21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442"/>
            <p:cNvSpPr>
              <a:spLocks noEditPoints="1"/>
            </p:cNvSpPr>
            <p:nvPr/>
          </p:nvSpPr>
          <p:spPr bwMode="auto">
            <a:xfrm>
              <a:off x="4771" y="1753"/>
              <a:ext cx="36" cy="35"/>
            </a:xfrm>
            <a:custGeom>
              <a:avLst/>
              <a:gdLst>
                <a:gd name="T0" fmla="*/ 11 w 25"/>
                <a:gd name="T1" fmla="*/ 21 h 25"/>
                <a:gd name="T2" fmla="*/ 2 w 25"/>
                <a:gd name="T3" fmla="*/ 20 h 25"/>
                <a:gd name="T4" fmla="*/ 11 w 25"/>
                <a:gd name="T5" fmla="*/ 20 h 25"/>
                <a:gd name="T6" fmla="*/ 1 w 25"/>
                <a:gd name="T7" fmla="*/ 16 h 25"/>
                <a:gd name="T8" fmla="*/ 1 w 25"/>
                <a:gd name="T9" fmla="*/ 16 h 25"/>
                <a:gd name="T10" fmla="*/ 21 w 25"/>
                <a:gd name="T11" fmla="*/ 14 h 25"/>
                <a:gd name="T12" fmla="*/ 22 w 25"/>
                <a:gd name="T13" fmla="*/ 15 h 25"/>
                <a:gd name="T14" fmla="*/ 24 w 25"/>
                <a:gd name="T15" fmla="*/ 16 h 25"/>
                <a:gd name="T16" fmla="*/ 14 w 25"/>
                <a:gd name="T17" fmla="*/ 16 h 25"/>
                <a:gd name="T18" fmla="*/ 13 w 25"/>
                <a:gd name="T19" fmla="*/ 20 h 25"/>
                <a:gd name="T20" fmla="*/ 19 w 25"/>
                <a:gd name="T21" fmla="*/ 19 h 25"/>
                <a:gd name="T22" fmla="*/ 20 w 25"/>
                <a:gd name="T23" fmla="*/ 19 h 25"/>
                <a:gd name="T24" fmla="*/ 21 w 25"/>
                <a:gd name="T25" fmla="*/ 21 h 25"/>
                <a:gd name="T26" fmla="*/ 21 w 25"/>
                <a:gd name="T27" fmla="*/ 21 h 25"/>
                <a:gd name="T28" fmla="*/ 13 w 25"/>
                <a:gd name="T29" fmla="*/ 21 h 25"/>
                <a:gd name="T30" fmla="*/ 21 w 25"/>
                <a:gd name="T31" fmla="*/ 24 h 25"/>
                <a:gd name="T32" fmla="*/ 22 w 25"/>
                <a:gd name="T33" fmla="*/ 23 h 25"/>
                <a:gd name="T34" fmla="*/ 24 w 25"/>
                <a:gd name="T35" fmla="*/ 24 h 25"/>
                <a:gd name="T36" fmla="*/ 24 w 25"/>
                <a:gd name="T37" fmla="*/ 25 h 25"/>
                <a:gd name="T38" fmla="*/ 1 w 25"/>
                <a:gd name="T39" fmla="*/ 25 h 25"/>
                <a:gd name="T40" fmla="*/ 1 w 25"/>
                <a:gd name="T41" fmla="*/ 24 h 25"/>
                <a:gd name="T42" fmla="*/ 18 w 25"/>
                <a:gd name="T43" fmla="*/ 13 h 25"/>
                <a:gd name="T44" fmla="*/ 6 w 25"/>
                <a:gd name="T45" fmla="*/ 13 h 25"/>
                <a:gd name="T46" fmla="*/ 5 w 25"/>
                <a:gd name="T47" fmla="*/ 14 h 25"/>
                <a:gd name="T48" fmla="*/ 5 w 25"/>
                <a:gd name="T49" fmla="*/ 13 h 25"/>
                <a:gd name="T50" fmla="*/ 5 w 25"/>
                <a:gd name="T51" fmla="*/ 5 h 25"/>
                <a:gd name="T52" fmla="*/ 5 w 25"/>
                <a:gd name="T53" fmla="*/ 3 h 25"/>
                <a:gd name="T54" fmla="*/ 9 w 25"/>
                <a:gd name="T55" fmla="*/ 4 h 25"/>
                <a:gd name="T56" fmla="*/ 10 w 25"/>
                <a:gd name="T57" fmla="*/ 3 h 25"/>
                <a:gd name="T58" fmla="*/ 10 w 25"/>
                <a:gd name="T59" fmla="*/ 1 h 25"/>
                <a:gd name="T60" fmla="*/ 11 w 25"/>
                <a:gd name="T61" fmla="*/ 0 h 25"/>
                <a:gd name="T62" fmla="*/ 13 w 25"/>
                <a:gd name="T63" fmla="*/ 1 h 25"/>
                <a:gd name="T64" fmla="*/ 13 w 25"/>
                <a:gd name="T65" fmla="*/ 2 h 25"/>
                <a:gd name="T66" fmla="*/ 11 w 25"/>
                <a:gd name="T67" fmla="*/ 4 h 25"/>
                <a:gd name="T68" fmla="*/ 18 w 25"/>
                <a:gd name="T69" fmla="*/ 3 h 25"/>
                <a:gd name="T70" fmla="*/ 19 w 25"/>
                <a:gd name="T71" fmla="*/ 3 h 25"/>
                <a:gd name="T72" fmla="*/ 20 w 25"/>
                <a:gd name="T73" fmla="*/ 4 h 25"/>
                <a:gd name="T74" fmla="*/ 20 w 25"/>
                <a:gd name="T75" fmla="*/ 5 h 25"/>
                <a:gd name="T76" fmla="*/ 20 w 25"/>
                <a:gd name="T77" fmla="*/ 11 h 25"/>
                <a:gd name="T78" fmla="*/ 19 w 25"/>
                <a:gd name="T79" fmla="*/ 14 h 25"/>
                <a:gd name="T80" fmla="*/ 18 w 25"/>
                <a:gd name="T81" fmla="*/ 13 h 25"/>
                <a:gd name="T82" fmla="*/ 18 w 25"/>
                <a:gd name="T83" fmla="*/ 9 h 25"/>
                <a:gd name="T84" fmla="*/ 6 w 25"/>
                <a:gd name="T85" fmla="*/ 12 h 25"/>
                <a:gd name="T86" fmla="*/ 18 w 25"/>
                <a:gd name="T87" fmla="*/ 8 h 25"/>
                <a:gd name="T88" fmla="*/ 6 w 25"/>
                <a:gd name="T89" fmla="*/ 5 h 25"/>
                <a:gd name="T90" fmla="*/ 18 w 25"/>
                <a:gd name="T9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11" y="24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4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8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18" y="12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8" y="8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8" y="8"/>
                    <a:pt x="18" y="8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443"/>
            <p:cNvSpPr>
              <a:spLocks noEditPoints="1"/>
            </p:cNvSpPr>
            <p:nvPr/>
          </p:nvSpPr>
          <p:spPr bwMode="auto">
            <a:xfrm>
              <a:off x="4814" y="1753"/>
              <a:ext cx="31" cy="37"/>
            </a:xfrm>
            <a:custGeom>
              <a:avLst/>
              <a:gdLst>
                <a:gd name="T0" fmla="*/ 6 w 22"/>
                <a:gd name="T1" fmla="*/ 16 h 26"/>
                <a:gd name="T2" fmla="*/ 8 w 22"/>
                <a:gd name="T3" fmla="*/ 17 h 26"/>
                <a:gd name="T4" fmla="*/ 7 w 22"/>
                <a:gd name="T5" fmla="*/ 23 h 26"/>
                <a:gd name="T6" fmla="*/ 12 w 22"/>
                <a:gd name="T7" fmla="*/ 18 h 26"/>
                <a:gd name="T8" fmla="*/ 14 w 22"/>
                <a:gd name="T9" fmla="*/ 18 h 26"/>
                <a:gd name="T10" fmla="*/ 14 w 22"/>
                <a:gd name="T11" fmla="*/ 19 h 26"/>
                <a:gd name="T12" fmla="*/ 12 w 22"/>
                <a:gd name="T13" fmla="*/ 25 h 26"/>
                <a:gd name="T14" fmla="*/ 1 w 22"/>
                <a:gd name="T15" fmla="*/ 24 h 26"/>
                <a:gd name="T16" fmla="*/ 0 w 22"/>
                <a:gd name="T17" fmla="*/ 24 h 26"/>
                <a:gd name="T18" fmla="*/ 0 w 22"/>
                <a:gd name="T19" fmla="*/ 18 h 26"/>
                <a:gd name="T20" fmla="*/ 2 w 22"/>
                <a:gd name="T21" fmla="*/ 18 h 26"/>
                <a:gd name="T22" fmla="*/ 1 w 22"/>
                <a:gd name="T23" fmla="*/ 23 h 26"/>
                <a:gd name="T24" fmla="*/ 15 w 22"/>
                <a:gd name="T25" fmla="*/ 4 h 26"/>
                <a:gd name="T26" fmla="*/ 17 w 22"/>
                <a:gd name="T27" fmla="*/ 4 h 26"/>
                <a:gd name="T28" fmla="*/ 17 w 22"/>
                <a:gd name="T29" fmla="*/ 5 h 26"/>
                <a:gd name="T30" fmla="*/ 17 w 22"/>
                <a:gd name="T31" fmla="*/ 8 h 26"/>
                <a:gd name="T32" fmla="*/ 15 w 22"/>
                <a:gd name="T33" fmla="*/ 13 h 26"/>
                <a:gd name="T34" fmla="*/ 13 w 22"/>
                <a:gd name="T35" fmla="*/ 13 h 26"/>
                <a:gd name="T36" fmla="*/ 11 w 22"/>
                <a:gd name="T37" fmla="*/ 12 h 26"/>
                <a:gd name="T38" fmla="*/ 11 w 22"/>
                <a:gd name="T39" fmla="*/ 11 h 26"/>
                <a:gd name="T40" fmla="*/ 15 w 22"/>
                <a:gd name="T41" fmla="*/ 9 h 26"/>
                <a:gd name="T42" fmla="*/ 15 w 22"/>
                <a:gd name="T43" fmla="*/ 5 h 26"/>
                <a:gd name="T44" fmla="*/ 5 w 22"/>
                <a:gd name="T45" fmla="*/ 15 h 26"/>
                <a:gd name="T46" fmla="*/ 20 w 22"/>
                <a:gd name="T47" fmla="*/ 14 h 26"/>
                <a:gd name="T48" fmla="*/ 21 w 22"/>
                <a:gd name="T49" fmla="*/ 15 h 26"/>
                <a:gd name="T50" fmla="*/ 21 w 22"/>
                <a:gd name="T51" fmla="*/ 16 h 26"/>
                <a:gd name="T52" fmla="*/ 20 w 22"/>
                <a:gd name="T53" fmla="*/ 23 h 26"/>
                <a:gd name="T54" fmla="*/ 17 w 22"/>
                <a:gd name="T55" fmla="*/ 26 h 26"/>
                <a:gd name="T56" fmla="*/ 15 w 22"/>
                <a:gd name="T57" fmla="*/ 24 h 26"/>
                <a:gd name="T58" fmla="*/ 15 w 22"/>
                <a:gd name="T59" fmla="*/ 24 h 26"/>
                <a:gd name="T60" fmla="*/ 19 w 22"/>
                <a:gd name="T61" fmla="*/ 19 h 26"/>
                <a:gd name="T62" fmla="*/ 19 w 22"/>
                <a:gd name="T63" fmla="*/ 15 h 26"/>
                <a:gd name="T64" fmla="*/ 4 w 22"/>
                <a:gd name="T65" fmla="*/ 16 h 26"/>
                <a:gd name="T66" fmla="*/ 3 w 22"/>
                <a:gd name="T67" fmla="*/ 13 h 26"/>
                <a:gd name="T68" fmla="*/ 4 w 22"/>
                <a:gd name="T69" fmla="*/ 4 h 26"/>
                <a:gd name="T70" fmla="*/ 8 w 22"/>
                <a:gd name="T71" fmla="*/ 2 h 26"/>
                <a:gd name="T72" fmla="*/ 9 w 22"/>
                <a:gd name="T73" fmla="*/ 0 h 26"/>
                <a:gd name="T74" fmla="*/ 10 w 22"/>
                <a:gd name="T75" fmla="*/ 2 h 26"/>
                <a:gd name="T76" fmla="*/ 15 w 22"/>
                <a:gd name="T77" fmla="*/ 4 h 26"/>
                <a:gd name="T78" fmla="*/ 7 w 22"/>
                <a:gd name="T79" fmla="*/ 6 h 26"/>
                <a:gd name="T80" fmla="*/ 11 w 22"/>
                <a:gd name="T81" fmla="*/ 9 h 26"/>
                <a:gd name="T82" fmla="*/ 9 w 22"/>
                <a:gd name="T83" fmla="*/ 10 h 26"/>
                <a:gd name="T84" fmla="*/ 8 w 22"/>
                <a:gd name="T8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26">
                  <a:moveTo>
                    <a:pt x="6" y="23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1"/>
                    <a:pt x="15" y="10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0" y="21"/>
                    <a:pt x="20" y="22"/>
                    <a:pt x="20" y="23"/>
                  </a:cubicBezTo>
                  <a:cubicBezTo>
                    <a:pt x="20" y="24"/>
                    <a:pt x="19" y="25"/>
                    <a:pt x="18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8" y="23"/>
                    <a:pt x="18" y="23"/>
                  </a:cubicBezTo>
                  <a:cubicBezTo>
                    <a:pt x="18" y="22"/>
                    <a:pt x="19" y="21"/>
                    <a:pt x="19" y="19"/>
                  </a:cubicBezTo>
                  <a:cubicBezTo>
                    <a:pt x="19" y="18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9" y="7"/>
                  </a:cubicBezTo>
                  <a:cubicBezTo>
                    <a:pt x="9" y="7"/>
                    <a:pt x="10" y="8"/>
                    <a:pt x="10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444"/>
            <p:cNvSpPr>
              <a:spLocks noEditPoints="1"/>
            </p:cNvSpPr>
            <p:nvPr/>
          </p:nvSpPr>
          <p:spPr bwMode="auto">
            <a:xfrm>
              <a:off x="4971" y="2033"/>
              <a:ext cx="37" cy="36"/>
            </a:xfrm>
            <a:custGeom>
              <a:avLst/>
              <a:gdLst>
                <a:gd name="T0" fmla="*/ 20 w 26"/>
                <a:gd name="T1" fmla="*/ 8 h 25"/>
                <a:gd name="T2" fmla="*/ 22 w 26"/>
                <a:gd name="T3" fmla="*/ 9 h 25"/>
                <a:gd name="T4" fmla="*/ 20 w 26"/>
                <a:gd name="T5" fmla="*/ 10 h 25"/>
                <a:gd name="T6" fmla="*/ 18 w 26"/>
                <a:gd name="T7" fmla="*/ 10 h 25"/>
                <a:gd name="T8" fmla="*/ 18 w 26"/>
                <a:gd name="T9" fmla="*/ 13 h 25"/>
                <a:gd name="T10" fmla="*/ 23 w 26"/>
                <a:gd name="T11" fmla="*/ 18 h 25"/>
                <a:gd name="T12" fmla="*/ 21 w 26"/>
                <a:gd name="T13" fmla="*/ 19 h 25"/>
                <a:gd name="T14" fmla="*/ 20 w 26"/>
                <a:gd name="T15" fmla="*/ 16 h 25"/>
                <a:gd name="T16" fmla="*/ 17 w 26"/>
                <a:gd name="T17" fmla="*/ 17 h 25"/>
                <a:gd name="T18" fmla="*/ 13 w 26"/>
                <a:gd name="T19" fmla="*/ 21 h 25"/>
                <a:gd name="T20" fmla="*/ 13 w 26"/>
                <a:gd name="T21" fmla="*/ 20 h 25"/>
                <a:gd name="T22" fmla="*/ 17 w 26"/>
                <a:gd name="T23" fmla="*/ 11 h 25"/>
                <a:gd name="T24" fmla="*/ 14 w 26"/>
                <a:gd name="T25" fmla="*/ 10 h 25"/>
                <a:gd name="T26" fmla="*/ 17 w 26"/>
                <a:gd name="T27" fmla="*/ 9 h 25"/>
                <a:gd name="T28" fmla="*/ 17 w 26"/>
                <a:gd name="T29" fmla="*/ 8 h 25"/>
                <a:gd name="T30" fmla="*/ 17 w 26"/>
                <a:gd name="T31" fmla="*/ 3 h 25"/>
                <a:gd name="T32" fmla="*/ 19 w 26"/>
                <a:gd name="T33" fmla="*/ 3 h 25"/>
                <a:gd name="T34" fmla="*/ 19 w 26"/>
                <a:gd name="T35" fmla="*/ 5 h 25"/>
                <a:gd name="T36" fmla="*/ 25 w 26"/>
                <a:gd name="T37" fmla="*/ 21 h 25"/>
                <a:gd name="T38" fmla="*/ 23 w 26"/>
                <a:gd name="T39" fmla="*/ 24 h 25"/>
                <a:gd name="T40" fmla="*/ 13 w 26"/>
                <a:gd name="T41" fmla="*/ 24 h 25"/>
                <a:gd name="T42" fmla="*/ 11 w 26"/>
                <a:gd name="T43" fmla="*/ 25 h 25"/>
                <a:gd name="T44" fmla="*/ 11 w 26"/>
                <a:gd name="T45" fmla="*/ 2 h 25"/>
                <a:gd name="T46" fmla="*/ 11 w 26"/>
                <a:gd name="T47" fmla="*/ 0 h 25"/>
                <a:gd name="T48" fmla="*/ 23 w 26"/>
                <a:gd name="T49" fmla="*/ 1 h 25"/>
                <a:gd name="T50" fmla="*/ 26 w 26"/>
                <a:gd name="T51" fmla="*/ 2 h 25"/>
                <a:gd name="T52" fmla="*/ 25 w 26"/>
                <a:gd name="T53" fmla="*/ 2 h 25"/>
                <a:gd name="T54" fmla="*/ 13 w 26"/>
                <a:gd name="T55" fmla="*/ 22 h 25"/>
                <a:gd name="T56" fmla="*/ 13 w 26"/>
                <a:gd name="T57" fmla="*/ 2 h 25"/>
                <a:gd name="T58" fmla="*/ 6 w 26"/>
                <a:gd name="T59" fmla="*/ 8 h 25"/>
                <a:gd name="T60" fmla="*/ 9 w 26"/>
                <a:gd name="T61" fmla="*/ 5 h 25"/>
                <a:gd name="T62" fmla="*/ 11 w 26"/>
                <a:gd name="T63" fmla="*/ 6 h 25"/>
                <a:gd name="T64" fmla="*/ 6 w 26"/>
                <a:gd name="T65" fmla="*/ 11 h 25"/>
                <a:gd name="T66" fmla="*/ 9 w 26"/>
                <a:gd name="T67" fmla="*/ 18 h 25"/>
                <a:gd name="T68" fmla="*/ 10 w 26"/>
                <a:gd name="T69" fmla="*/ 22 h 25"/>
                <a:gd name="T70" fmla="*/ 8 w 26"/>
                <a:gd name="T71" fmla="*/ 21 h 25"/>
                <a:gd name="T72" fmla="*/ 7 w 26"/>
                <a:gd name="T73" fmla="*/ 18 h 25"/>
                <a:gd name="T74" fmla="*/ 2 w 26"/>
                <a:gd name="T75" fmla="*/ 23 h 25"/>
                <a:gd name="T76" fmla="*/ 0 w 26"/>
                <a:gd name="T77" fmla="*/ 25 h 25"/>
                <a:gd name="T78" fmla="*/ 0 w 26"/>
                <a:gd name="T79" fmla="*/ 24 h 25"/>
                <a:gd name="T80" fmla="*/ 4 w 26"/>
                <a:gd name="T81" fmla="*/ 16 h 25"/>
                <a:gd name="T82" fmla="*/ 4 w 26"/>
                <a:gd name="T83" fmla="*/ 8 h 25"/>
                <a:gd name="T84" fmla="*/ 4 w 26"/>
                <a:gd name="T85" fmla="*/ 0 h 25"/>
                <a:gd name="T86" fmla="*/ 5 w 26"/>
                <a:gd name="T87" fmla="*/ 0 h 25"/>
                <a:gd name="T88" fmla="*/ 7 w 26"/>
                <a:gd name="T89" fmla="*/ 1 h 25"/>
                <a:gd name="T90" fmla="*/ 2 w 26"/>
                <a:gd name="T91" fmla="*/ 7 h 25"/>
                <a:gd name="T92" fmla="*/ 3 w 26"/>
                <a:gd name="T93" fmla="*/ 11 h 25"/>
                <a:gd name="T94" fmla="*/ 0 w 26"/>
                <a:gd name="T95" fmla="*/ 13 h 25"/>
                <a:gd name="T96" fmla="*/ 1 w 26"/>
                <a:gd name="T97" fmla="*/ 11 h 25"/>
                <a:gd name="T98" fmla="*/ 2 w 26"/>
                <a:gd name="T9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5">
                  <a:moveTo>
                    <a:pt x="18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5"/>
                    <a:pt x="19" y="15"/>
                  </a:cubicBezTo>
                  <a:cubicBezTo>
                    <a:pt x="19" y="15"/>
                    <a:pt x="19" y="14"/>
                    <a:pt x="18" y="14"/>
                  </a:cubicBezTo>
                  <a:cubicBezTo>
                    <a:pt x="18" y="15"/>
                    <a:pt x="17" y="16"/>
                    <a:pt x="17" y="17"/>
                  </a:cubicBezTo>
                  <a:cubicBezTo>
                    <a:pt x="16" y="18"/>
                    <a:pt x="15" y="19"/>
                    <a:pt x="14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6" y="13"/>
                    <a:pt x="17" y="12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25" y="3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lose/>
                  <a:moveTo>
                    <a:pt x="13" y="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6" y="2"/>
                  </a:moveTo>
                  <a:cubicBezTo>
                    <a:pt x="6" y="3"/>
                    <a:pt x="6" y="4"/>
                    <a:pt x="6" y="5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8"/>
                    <a:pt x="8" y="7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7" y="9"/>
                    <a:pt x="6" y="11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7" y="17"/>
                    <a:pt x="8" y="18"/>
                    <a:pt x="9" y="18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7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6" y="18"/>
                    <a:pt x="6" y="17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2"/>
                    <a:pt x="2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2" y="21"/>
                    <a:pt x="3" y="20"/>
                  </a:cubicBezTo>
                  <a:cubicBezTo>
                    <a:pt x="3" y="19"/>
                    <a:pt x="4" y="17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445"/>
            <p:cNvSpPr>
              <a:spLocks noEditPoints="1"/>
            </p:cNvSpPr>
            <p:nvPr/>
          </p:nvSpPr>
          <p:spPr bwMode="auto">
            <a:xfrm>
              <a:off x="5012" y="2033"/>
              <a:ext cx="33" cy="36"/>
            </a:xfrm>
            <a:custGeom>
              <a:avLst/>
              <a:gdLst>
                <a:gd name="T0" fmla="*/ 5 w 23"/>
                <a:gd name="T1" fmla="*/ 24 h 25"/>
                <a:gd name="T2" fmla="*/ 5 w 23"/>
                <a:gd name="T3" fmla="*/ 25 h 25"/>
                <a:gd name="T4" fmla="*/ 4 w 23"/>
                <a:gd name="T5" fmla="*/ 25 h 25"/>
                <a:gd name="T6" fmla="*/ 4 w 23"/>
                <a:gd name="T7" fmla="*/ 16 h 25"/>
                <a:gd name="T8" fmla="*/ 4 w 23"/>
                <a:gd name="T9" fmla="*/ 14 h 25"/>
                <a:gd name="T10" fmla="*/ 5 w 23"/>
                <a:gd name="T11" fmla="*/ 15 h 25"/>
                <a:gd name="T12" fmla="*/ 18 w 23"/>
                <a:gd name="T13" fmla="*/ 14 h 25"/>
                <a:gd name="T14" fmla="*/ 19 w 23"/>
                <a:gd name="T15" fmla="*/ 14 h 25"/>
                <a:gd name="T16" fmla="*/ 20 w 23"/>
                <a:gd name="T17" fmla="*/ 15 h 25"/>
                <a:gd name="T18" fmla="*/ 20 w 23"/>
                <a:gd name="T19" fmla="*/ 16 h 25"/>
                <a:gd name="T20" fmla="*/ 19 w 23"/>
                <a:gd name="T21" fmla="*/ 22 h 25"/>
                <a:gd name="T22" fmla="*/ 18 w 23"/>
                <a:gd name="T23" fmla="*/ 25 h 25"/>
                <a:gd name="T24" fmla="*/ 17 w 23"/>
                <a:gd name="T25" fmla="*/ 25 h 25"/>
                <a:gd name="T26" fmla="*/ 17 w 23"/>
                <a:gd name="T27" fmla="*/ 23 h 25"/>
                <a:gd name="T28" fmla="*/ 5 w 23"/>
                <a:gd name="T29" fmla="*/ 16 h 25"/>
                <a:gd name="T30" fmla="*/ 17 w 23"/>
                <a:gd name="T31" fmla="*/ 23 h 25"/>
                <a:gd name="T32" fmla="*/ 19 w 23"/>
                <a:gd name="T33" fmla="*/ 10 h 25"/>
                <a:gd name="T34" fmla="*/ 5 w 23"/>
                <a:gd name="T35" fmla="*/ 11 h 25"/>
                <a:gd name="T36" fmla="*/ 1 w 23"/>
                <a:gd name="T37" fmla="*/ 12 h 25"/>
                <a:gd name="T38" fmla="*/ 0 w 23"/>
                <a:gd name="T39" fmla="*/ 10 h 25"/>
                <a:gd name="T40" fmla="*/ 1 w 23"/>
                <a:gd name="T41" fmla="*/ 10 h 25"/>
                <a:gd name="T42" fmla="*/ 7 w 23"/>
                <a:gd name="T43" fmla="*/ 4 h 25"/>
                <a:gd name="T44" fmla="*/ 10 w 23"/>
                <a:gd name="T45" fmla="*/ 0 h 25"/>
                <a:gd name="T46" fmla="*/ 12 w 23"/>
                <a:gd name="T47" fmla="*/ 1 h 25"/>
                <a:gd name="T48" fmla="*/ 12 w 23"/>
                <a:gd name="T49" fmla="*/ 2 h 25"/>
                <a:gd name="T50" fmla="*/ 5 w 23"/>
                <a:gd name="T51" fmla="*/ 8 h 25"/>
                <a:gd name="T52" fmla="*/ 20 w 23"/>
                <a:gd name="T53" fmla="*/ 10 h 25"/>
                <a:gd name="T54" fmla="*/ 16 w 23"/>
                <a:gd name="T55" fmla="*/ 6 h 25"/>
                <a:gd name="T56" fmla="*/ 16 w 23"/>
                <a:gd name="T57" fmla="*/ 5 h 25"/>
                <a:gd name="T58" fmla="*/ 20 w 23"/>
                <a:gd name="T59" fmla="*/ 7 h 25"/>
                <a:gd name="T60" fmla="*/ 23 w 23"/>
                <a:gd name="T61" fmla="*/ 11 h 25"/>
                <a:gd name="T62" fmla="*/ 22 w 23"/>
                <a:gd name="T63" fmla="*/ 13 h 25"/>
                <a:gd name="T64" fmla="*/ 21 w 23"/>
                <a:gd name="T6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25">
                  <a:moveTo>
                    <a:pt x="17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3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20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7" y="11"/>
                    <a:pt x="15" y="11"/>
                    <a:pt x="12" y="11"/>
                  </a:cubicBezTo>
                  <a:cubicBezTo>
                    <a:pt x="9" y="11"/>
                    <a:pt x="7" y="11"/>
                    <a:pt x="5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9"/>
                    <a:pt x="4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6"/>
                    <a:pt x="6" y="8"/>
                    <a:pt x="5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15" y="10"/>
                    <a:pt x="20" y="10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9" y="6"/>
                    <a:pt x="20" y="7"/>
                  </a:cubicBezTo>
                  <a:cubicBezTo>
                    <a:pt x="22" y="8"/>
                    <a:pt x="22" y="9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3"/>
                    <a:pt x="22" y="13"/>
                  </a:cubicBezTo>
                  <a:cubicBezTo>
                    <a:pt x="22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0" y="10"/>
                    <a:pt x="20" y="10"/>
                    <a:pt x="2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446"/>
            <p:cNvSpPr>
              <a:spLocks noEditPoints="1"/>
            </p:cNvSpPr>
            <p:nvPr/>
          </p:nvSpPr>
          <p:spPr bwMode="auto">
            <a:xfrm>
              <a:off x="4824" y="2275"/>
              <a:ext cx="21" cy="32"/>
            </a:xfrm>
            <a:custGeom>
              <a:avLst/>
              <a:gdLst>
                <a:gd name="T0" fmla="*/ 2 w 15"/>
                <a:gd name="T1" fmla="*/ 19 h 22"/>
                <a:gd name="T2" fmla="*/ 2 w 15"/>
                <a:gd name="T3" fmla="*/ 21 h 22"/>
                <a:gd name="T4" fmla="*/ 2 w 15"/>
                <a:gd name="T5" fmla="*/ 22 h 22"/>
                <a:gd name="T6" fmla="*/ 0 w 15"/>
                <a:gd name="T7" fmla="*/ 22 h 22"/>
                <a:gd name="T8" fmla="*/ 0 w 15"/>
                <a:gd name="T9" fmla="*/ 22 h 22"/>
                <a:gd name="T10" fmla="*/ 0 w 15"/>
                <a:gd name="T11" fmla="*/ 22 h 22"/>
                <a:gd name="T12" fmla="*/ 0 w 15"/>
                <a:gd name="T13" fmla="*/ 19 h 22"/>
                <a:gd name="T14" fmla="*/ 0 w 15"/>
                <a:gd name="T15" fmla="*/ 3 h 22"/>
                <a:gd name="T16" fmla="*/ 0 w 15"/>
                <a:gd name="T17" fmla="*/ 0 h 22"/>
                <a:gd name="T18" fmla="*/ 0 w 15"/>
                <a:gd name="T19" fmla="*/ 0 h 22"/>
                <a:gd name="T20" fmla="*/ 0 w 15"/>
                <a:gd name="T21" fmla="*/ 0 h 22"/>
                <a:gd name="T22" fmla="*/ 2 w 15"/>
                <a:gd name="T23" fmla="*/ 1 h 22"/>
                <a:gd name="T24" fmla="*/ 12 w 15"/>
                <a:gd name="T25" fmla="*/ 1 h 22"/>
                <a:gd name="T26" fmla="*/ 12 w 15"/>
                <a:gd name="T27" fmla="*/ 0 h 22"/>
                <a:gd name="T28" fmla="*/ 12 w 15"/>
                <a:gd name="T29" fmla="*/ 0 h 22"/>
                <a:gd name="T30" fmla="*/ 13 w 15"/>
                <a:gd name="T31" fmla="*/ 0 h 22"/>
                <a:gd name="T32" fmla="*/ 15 w 15"/>
                <a:gd name="T33" fmla="*/ 1 h 22"/>
                <a:gd name="T34" fmla="*/ 15 w 15"/>
                <a:gd name="T35" fmla="*/ 1 h 22"/>
                <a:gd name="T36" fmla="*/ 15 w 15"/>
                <a:gd name="T37" fmla="*/ 2 h 22"/>
                <a:gd name="T38" fmla="*/ 15 w 15"/>
                <a:gd name="T39" fmla="*/ 2 h 22"/>
                <a:gd name="T40" fmla="*/ 14 w 15"/>
                <a:gd name="T41" fmla="*/ 3 h 22"/>
                <a:gd name="T42" fmla="*/ 14 w 15"/>
                <a:gd name="T43" fmla="*/ 18 h 22"/>
                <a:gd name="T44" fmla="*/ 14 w 15"/>
                <a:gd name="T45" fmla="*/ 21 h 22"/>
                <a:gd name="T46" fmla="*/ 13 w 15"/>
                <a:gd name="T47" fmla="*/ 22 h 22"/>
                <a:gd name="T48" fmla="*/ 12 w 15"/>
                <a:gd name="T49" fmla="*/ 21 h 22"/>
                <a:gd name="T50" fmla="*/ 12 w 15"/>
                <a:gd name="T51" fmla="*/ 19 h 22"/>
                <a:gd name="T52" fmla="*/ 2 w 15"/>
                <a:gd name="T53" fmla="*/ 19 h 22"/>
                <a:gd name="T54" fmla="*/ 2 w 15"/>
                <a:gd name="T55" fmla="*/ 18 h 22"/>
                <a:gd name="T56" fmla="*/ 12 w 15"/>
                <a:gd name="T57" fmla="*/ 18 h 22"/>
                <a:gd name="T58" fmla="*/ 12 w 15"/>
                <a:gd name="T59" fmla="*/ 10 h 22"/>
                <a:gd name="T60" fmla="*/ 2 w 15"/>
                <a:gd name="T61" fmla="*/ 10 h 22"/>
                <a:gd name="T62" fmla="*/ 2 w 15"/>
                <a:gd name="T63" fmla="*/ 18 h 22"/>
                <a:gd name="T64" fmla="*/ 2 w 15"/>
                <a:gd name="T65" fmla="*/ 2 h 22"/>
                <a:gd name="T66" fmla="*/ 2 w 15"/>
                <a:gd name="T67" fmla="*/ 10 h 22"/>
                <a:gd name="T68" fmla="*/ 12 w 15"/>
                <a:gd name="T69" fmla="*/ 10 h 22"/>
                <a:gd name="T70" fmla="*/ 12 w 15"/>
                <a:gd name="T71" fmla="*/ 2 h 22"/>
                <a:gd name="T72" fmla="*/ 2 w 15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22">
                  <a:moveTo>
                    <a:pt x="2" y="19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2" y="19"/>
                    <a:pt x="2" y="19"/>
                    <a:pt x="2" y="19"/>
                  </a:cubicBezTo>
                  <a:close/>
                  <a:moveTo>
                    <a:pt x="2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8"/>
                    <a:pt x="2" y="18"/>
                    <a:pt x="2" y="18"/>
                  </a:cubicBezTo>
                  <a:close/>
                  <a:moveTo>
                    <a:pt x="2" y="2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447"/>
            <p:cNvSpPr>
              <a:spLocks noEditPoints="1"/>
            </p:cNvSpPr>
            <p:nvPr/>
          </p:nvSpPr>
          <p:spPr bwMode="auto">
            <a:xfrm>
              <a:off x="4858" y="2271"/>
              <a:ext cx="32" cy="34"/>
            </a:xfrm>
            <a:custGeom>
              <a:avLst/>
              <a:gdLst>
                <a:gd name="T0" fmla="*/ 2 w 23"/>
                <a:gd name="T1" fmla="*/ 17 h 24"/>
                <a:gd name="T2" fmla="*/ 1 w 23"/>
                <a:gd name="T3" fmla="*/ 15 h 24"/>
                <a:gd name="T4" fmla="*/ 2 w 23"/>
                <a:gd name="T5" fmla="*/ 1 h 24"/>
                <a:gd name="T6" fmla="*/ 7 w 23"/>
                <a:gd name="T7" fmla="*/ 1 h 24"/>
                <a:gd name="T8" fmla="*/ 9 w 23"/>
                <a:gd name="T9" fmla="*/ 2 h 24"/>
                <a:gd name="T10" fmla="*/ 9 w 23"/>
                <a:gd name="T11" fmla="*/ 3 h 24"/>
                <a:gd name="T12" fmla="*/ 8 w 23"/>
                <a:gd name="T13" fmla="*/ 17 h 24"/>
                <a:gd name="T14" fmla="*/ 3 w 23"/>
                <a:gd name="T15" fmla="*/ 15 h 24"/>
                <a:gd name="T16" fmla="*/ 3 w 23"/>
                <a:gd name="T17" fmla="*/ 2 h 24"/>
                <a:gd name="T18" fmla="*/ 7 w 23"/>
                <a:gd name="T19" fmla="*/ 14 h 24"/>
                <a:gd name="T20" fmla="*/ 3 w 23"/>
                <a:gd name="T21" fmla="*/ 14 h 24"/>
                <a:gd name="T22" fmla="*/ 13 w 23"/>
                <a:gd name="T23" fmla="*/ 17 h 24"/>
                <a:gd name="T24" fmla="*/ 12 w 23"/>
                <a:gd name="T25" fmla="*/ 18 h 24"/>
                <a:gd name="T26" fmla="*/ 12 w 23"/>
                <a:gd name="T27" fmla="*/ 12 h 24"/>
                <a:gd name="T28" fmla="*/ 13 w 23"/>
                <a:gd name="T29" fmla="*/ 11 h 24"/>
                <a:gd name="T30" fmla="*/ 20 w 23"/>
                <a:gd name="T31" fmla="*/ 10 h 24"/>
                <a:gd name="T32" fmla="*/ 22 w 23"/>
                <a:gd name="T33" fmla="*/ 11 h 24"/>
                <a:gd name="T34" fmla="*/ 21 w 23"/>
                <a:gd name="T35" fmla="*/ 15 h 24"/>
                <a:gd name="T36" fmla="*/ 20 w 23"/>
                <a:gd name="T37" fmla="*/ 17 h 24"/>
                <a:gd name="T38" fmla="*/ 13 w 23"/>
                <a:gd name="T39" fmla="*/ 16 h 24"/>
                <a:gd name="T40" fmla="*/ 20 w 23"/>
                <a:gd name="T41" fmla="*/ 16 h 24"/>
                <a:gd name="T42" fmla="*/ 20 w 23"/>
                <a:gd name="T43" fmla="*/ 3 h 24"/>
                <a:gd name="T44" fmla="*/ 15 w 23"/>
                <a:gd name="T45" fmla="*/ 4 h 24"/>
                <a:gd name="T46" fmla="*/ 11 w 23"/>
                <a:gd name="T47" fmla="*/ 9 h 24"/>
                <a:gd name="T48" fmla="*/ 9 w 23"/>
                <a:gd name="T49" fmla="*/ 11 h 24"/>
                <a:gd name="T50" fmla="*/ 9 w 23"/>
                <a:gd name="T51" fmla="*/ 10 h 24"/>
                <a:gd name="T52" fmla="*/ 14 w 23"/>
                <a:gd name="T53" fmla="*/ 4 h 24"/>
                <a:gd name="T54" fmla="*/ 10 w 23"/>
                <a:gd name="T55" fmla="*/ 3 h 24"/>
                <a:gd name="T56" fmla="*/ 20 w 23"/>
                <a:gd name="T57" fmla="*/ 2 h 24"/>
                <a:gd name="T58" fmla="*/ 21 w 23"/>
                <a:gd name="T59" fmla="*/ 1 h 24"/>
                <a:gd name="T60" fmla="*/ 22 w 23"/>
                <a:gd name="T61" fmla="*/ 3 h 24"/>
                <a:gd name="T62" fmla="*/ 20 w 23"/>
                <a:gd name="T63" fmla="*/ 9 h 24"/>
                <a:gd name="T64" fmla="*/ 17 w 23"/>
                <a:gd name="T65" fmla="*/ 9 h 24"/>
                <a:gd name="T66" fmla="*/ 15 w 23"/>
                <a:gd name="T67" fmla="*/ 8 h 24"/>
                <a:gd name="T68" fmla="*/ 18 w 23"/>
                <a:gd name="T69" fmla="*/ 8 h 24"/>
                <a:gd name="T70" fmla="*/ 20 w 23"/>
                <a:gd name="T71" fmla="*/ 3 h 24"/>
                <a:gd name="T72" fmla="*/ 3 w 23"/>
                <a:gd name="T73" fmla="*/ 19 h 24"/>
                <a:gd name="T74" fmla="*/ 3 w 23"/>
                <a:gd name="T75" fmla="*/ 21 h 24"/>
                <a:gd name="T76" fmla="*/ 2 w 23"/>
                <a:gd name="T77" fmla="*/ 24 h 24"/>
                <a:gd name="T78" fmla="*/ 0 w 23"/>
                <a:gd name="T79" fmla="*/ 23 h 24"/>
                <a:gd name="T80" fmla="*/ 2 w 23"/>
                <a:gd name="T81" fmla="*/ 20 h 24"/>
                <a:gd name="T82" fmla="*/ 7 w 23"/>
                <a:gd name="T83" fmla="*/ 19 h 24"/>
                <a:gd name="T84" fmla="*/ 7 w 23"/>
                <a:gd name="T85" fmla="*/ 19 h 24"/>
                <a:gd name="T86" fmla="*/ 9 w 23"/>
                <a:gd name="T87" fmla="*/ 21 h 24"/>
                <a:gd name="T88" fmla="*/ 9 w 23"/>
                <a:gd name="T89" fmla="*/ 23 h 24"/>
                <a:gd name="T90" fmla="*/ 7 w 23"/>
                <a:gd name="T91" fmla="*/ 23 h 24"/>
                <a:gd name="T92" fmla="*/ 8 w 23"/>
                <a:gd name="T93" fmla="*/ 21 h 24"/>
                <a:gd name="T94" fmla="*/ 7 w 23"/>
                <a:gd name="T95" fmla="*/ 20 h 24"/>
                <a:gd name="T96" fmla="*/ 13 w 23"/>
                <a:gd name="T97" fmla="*/ 19 h 24"/>
                <a:gd name="T98" fmla="*/ 16 w 23"/>
                <a:gd name="T99" fmla="*/ 22 h 24"/>
                <a:gd name="T100" fmla="*/ 14 w 23"/>
                <a:gd name="T101" fmla="*/ 24 h 24"/>
                <a:gd name="T102" fmla="*/ 14 w 23"/>
                <a:gd name="T103" fmla="*/ 23 h 24"/>
                <a:gd name="T104" fmla="*/ 13 w 23"/>
                <a:gd name="T105" fmla="*/ 21 h 24"/>
                <a:gd name="T106" fmla="*/ 13 w 23"/>
                <a:gd name="T107" fmla="*/ 20 h 24"/>
                <a:gd name="T108" fmla="*/ 19 w 23"/>
                <a:gd name="T109" fmla="*/ 19 h 24"/>
                <a:gd name="T110" fmla="*/ 22 w 23"/>
                <a:gd name="T111" fmla="*/ 22 h 24"/>
                <a:gd name="T112" fmla="*/ 22 w 23"/>
                <a:gd name="T113" fmla="*/ 24 h 24"/>
                <a:gd name="T114" fmla="*/ 20 w 23"/>
                <a:gd name="T115" fmla="*/ 23 h 24"/>
                <a:gd name="T116" fmla="*/ 19 w 23"/>
                <a:gd name="T11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" h="24">
                  <a:moveTo>
                    <a:pt x="3" y="15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7" y="8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7" y="14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13" y="16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1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20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4"/>
                    <a:pt x="15" y="4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8"/>
                    <a:pt x="13" y="7"/>
                    <a:pt x="13" y="6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5"/>
                    <a:pt x="21" y="6"/>
                    <a:pt x="21" y="7"/>
                  </a:cubicBezTo>
                  <a:cubicBezTo>
                    <a:pt x="21" y="8"/>
                    <a:pt x="20" y="9"/>
                    <a:pt x="20" y="9"/>
                  </a:cubicBezTo>
                  <a:cubicBezTo>
                    <a:pt x="19" y="9"/>
                    <a:pt x="18" y="10"/>
                    <a:pt x="18" y="10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3" y="19"/>
                    <a:pt x="3" y="19"/>
                    <a:pt x="3" y="19"/>
                  </a:cubicBezTo>
                  <a:close/>
                  <a:moveTo>
                    <a:pt x="7" y="20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4" y="20"/>
                  </a:cubicBezTo>
                  <a:cubicBezTo>
                    <a:pt x="14" y="20"/>
                    <a:pt x="15" y="20"/>
                    <a:pt x="15" y="21"/>
                  </a:cubicBezTo>
                  <a:cubicBezTo>
                    <a:pt x="15" y="21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9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448"/>
            <p:cNvSpPr>
              <a:spLocks noEditPoints="1"/>
            </p:cNvSpPr>
            <p:nvPr/>
          </p:nvSpPr>
          <p:spPr bwMode="auto">
            <a:xfrm>
              <a:off x="4830" y="2393"/>
              <a:ext cx="36" cy="35"/>
            </a:xfrm>
            <a:custGeom>
              <a:avLst/>
              <a:gdLst>
                <a:gd name="T0" fmla="*/ 16 w 26"/>
                <a:gd name="T1" fmla="*/ 9 h 25"/>
                <a:gd name="T2" fmla="*/ 18 w 26"/>
                <a:gd name="T3" fmla="*/ 7 h 25"/>
                <a:gd name="T4" fmla="*/ 18 w 26"/>
                <a:gd name="T5" fmla="*/ 8 h 25"/>
                <a:gd name="T6" fmla="*/ 21 w 26"/>
                <a:gd name="T7" fmla="*/ 10 h 25"/>
                <a:gd name="T8" fmla="*/ 23 w 26"/>
                <a:gd name="T9" fmla="*/ 11 h 25"/>
                <a:gd name="T10" fmla="*/ 23 w 26"/>
                <a:gd name="T11" fmla="*/ 12 h 25"/>
                <a:gd name="T12" fmla="*/ 18 w 26"/>
                <a:gd name="T13" fmla="*/ 16 h 25"/>
                <a:gd name="T14" fmla="*/ 24 w 26"/>
                <a:gd name="T15" fmla="*/ 14 h 25"/>
                <a:gd name="T16" fmla="*/ 26 w 26"/>
                <a:gd name="T17" fmla="*/ 16 h 25"/>
                <a:gd name="T18" fmla="*/ 18 w 26"/>
                <a:gd name="T19" fmla="*/ 17 h 25"/>
                <a:gd name="T20" fmla="*/ 17 w 26"/>
                <a:gd name="T21" fmla="*/ 22 h 25"/>
                <a:gd name="T22" fmla="*/ 16 w 26"/>
                <a:gd name="T23" fmla="*/ 19 h 25"/>
                <a:gd name="T24" fmla="*/ 8 w 26"/>
                <a:gd name="T25" fmla="*/ 16 h 25"/>
                <a:gd name="T26" fmla="*/ 16 w 26"/>
                <a:gd name="T27" fmla="*/ 12 h 25"/>
                <a:gd name="T28" fmla="*/ 11 w 26"/>
                <a:gd name="T29" fmla="*/ 12 h 25"/>
                <a:gd name="T30" fmla="*/ 11 w 26"/>
                <a:gd name="T31" fmla="*/ 11 h 25"/>
                <a:gd name="T32" fmla="*/ 9 w 26"/>
                <a:gd name="T33" fmla="*/ 5 h 25"/>
                <a:gd name="T34" fmla="*/ 14 w 26"/>
                <a:gd name="T35" fmla="*/ 4 h 25"/>
                <a:gd name="T36" fmla="*/ 15 w 26"/>
                <a:gd name="T37" fmla="*/ 1 h 25"/>
                <a:gd name="T38" fmla="*/ 16 w 26"/>
                <a:gd name="T39" fmla="*/ 0 h 25"/>
                <a:gd name="T40" fmla="*/ 18 w 26"/>
                <a:gd name="T41" fmla="*/ 1 h 25"/>
                <a:gd name="T42" fmla="*/ 16 w 26"/>
                <a:gd name="T43" fmla="*/ 4 h 25"/>
                <a:gd name="T44" fmla="*/ 22 w 26"/>
                <a:gd name="T45" fmla="*/ 3 h 25"/>
                <a:gd name="T46" fmla="*/ 25 w 26"/>
                <a:gd name="T47" fmla="*/ 5 h 25"/>
                <a:gd name="T48" fmla="*/ 24 w 26"/>
                <a:gd name="T49" fmla="*/ 5 h 25"/>
                <a:gd name="T50" fmla="*/ 14 w 26"/>
                <a:gd name="T51" fmla="*/ 8 h 25"/>
                <a:gd name="T52" fmla="*/ 1 w 26"/>
                <a:gd name="T53" fmla="*/ 11 h 25"/>
                <a:gd name="T54" fmla="*/ 5 w 26"/>
                <a:gd name="T55" fmla="*/ 11 h 25"/>
                <a:gd name="T56" fmla="*/ 6 w 26"/>
                <a:gd name="T57" fmla="*/ 10 h 25"/>
                <a:gd name="T58" fmla="*/ 7 w 26"/>
                <a:gd name="T59" fmla="*/ 11 h 25"/>
                <a:gd name="T60" fmla="*/ 7 w 26"/>
                <a:gd name="T61" fmla="*/ 20 h 25"/>
                <a:gd name="T62" fmla="*/ 25 w 26"/>
                <a:gd name="T63" fmla="*/ 22 h 25"/>
                <a:gd name="T64" fmla="*/ 26 w 26"/>
                <a:gd name="T65" fmla="*/ 22 h 25"/>
                <a:gd name="T66" fmla="*/ 24 w 26"/>
                <a:gd name="T67" fmla="*/ 24 h 25"/>
                <a:gd name="T68" fmla="*/ 22 w 26"/>
                <a:gd name="T69" fmla="*/ 25 h 25"/>
                <a:gd name="T70" fmla="*/ 8 w 26"/>
                <a:gd name="T71" fmla="*/ 22 h 25"/>
                <a:gd name="T72" fmla="*/ 3 w 26"/>
                <a:gd name="T73" fmla="*/ 23 h 25"/>
                <a:gd name="T74" fmla="*/ 2 w 26"/>
                <a:gd name="T75" fmla="*/ 24 h 25"/>
                <a:gd name="T76" fmla="*/ 1 w 26"/>
                <a:gd name="T77" fmla="*/ 22 h 25"/>
                <a:gd name="T78" fmla="*/ 5 w 26"/>
                <a:gd name="T79" fmla="*/ 11 h 25"/>
                <a:gd name="T80" fmla="*/ 3 w 26"/>
                <a:gd name="T81" fmla="*/ 1 h 25"/>
                <a:gd name="T82" fmla="*/ 6 w 26"/>
                <a:gd name="T83" fmla="*/ 4 h 25"/>
                <a:gd name="T84" fmla="*/ 4 w 26"/>
                <a:gd name="T85" fmla="*/ 5 h 25"/>
                <a:gd name="T86" fmla="*/ 3 w 26"/>
                <a:gd name="T8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5">
                  <a:moveTo>
                    <a:pt x="12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3" y="7"/>
                    <a:pt x="13" y="6"/>
                    <a:pt x="14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4" y="7"/>
                    <a:pt x="14" y="8"/>
                  </a:cubicBezTo>
                  <a:cubicBezTo>
                    <a:pt x="13" y="10"/>
                    <a:pt x="13" y="11"/>
                    <a:pt x="12" y="11"/>
                  </a:cubicBezTo>
                  <a:close/>
                  <a:moveTo>
                    <a:pt x="5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1"/>
                    <a:pt x="10" y="22"/>
                    <a:pt x="11" y="22"/>
                  </a:cubicBezTo>
                  <a:cubicBezTo>
                    <a:pt x="12" y="23"/>
                    <a:pt x="14" y="23"/>
                    <a:pt x="18" y="23"/>
                  </a:cubicBezTo>
                  <a:cubicBezTo>
                    <a:pt x="20" y="23"/>
                    <a:pt x="22" y="23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0" y="25"/>
                    <a:pt x="18" y="25"/>
                    <a:pt x="16" y="25"/>
                  </a:cubicBezTo>
                  <a:cubicBezTo>
                    <a:pt x="13" y="24"/>
                    <a:pt x="11" y="24"/>
                    <a:pt x="10" y="24"/>
                  </a:cubicBezTo>
                  <a:cubicBezTo>
                    <a:pt x="9" y="23"/>
                    <a:pt x="9" y="23"/>
                    <a:pt x="8" y="22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2"/>
                    <a:pt x="3" y="22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449"/>
            <p:cNvSpPr>
              <a:spLocks noEditPoints="1"/>
            </p:cNvSpPr>
            <p:nvPr/>
          </p:nvSpPr>
          <p:spPr bwMode="auto">
            <a:xfrm>
              <a:off x="4871" y="2394"/>
              <a:ext cx="35" cy="33"/>
            </a:xfrm>
            <a:custGeom>
              <a:avLst/>
              <a:gdLst>
                <a:gd name="T0" fmla="*/ 12 w 25"/>
                <a:gd name="T1" fmla="*/ 10 h 23"/>
                <a:gd name="T2" fmla="*/ 13 w 25"/>
                <a:gd name="T3" fmla="*/ 10 h 23"/>
                <a:gd name="T4" fmla="*/ 14 w 25"/>
                <a:gd name="T5" fmla="*/ 10 h 23"/>
                <a:gd name="T6" fmla="*/ 14 w 25"/>
                <a:gd name="T7" fmla="*/ 11 h 23"/>
                <a:gd name="T8" fmla="*/ 13 w 25"/>
                <a:gd name="T9" fmla="*/ 11 h 23"/>
                <a:gd name="T10" fmla="*/ 12 w 25"/>
                <a:gd name="T11" fmla="*/ 11 h 23"/>
                <a:gd name="T12" fmla="*/ 8 w 25"/>
                <a:gd name="T13" fmla="*/ 16 h 23"/>
                <a:gd name="T14" fmla="*/ 4 w 25"/>
                <a:gd name="T15" fmla="*/ 19 h 23"/>
                <a:gd name="T16" fmla="*/ 20 w 25"/>
                <a:gd name="T17" fmla="*/ 19 h 23"/>
                <a:gd name="T18" fmla="*/ 17 w 25"/>
                <a:gd name="T19" fmla="*/ 15 h 23"/>
                <a:gd name="T20" fmla="*/ 16 w 25"/>
                <a:gd name="T21" fmla="*/ 14 h 23"/>
                <a:gd name="T22" fmla="*/ 16 w 25"/>
                <a:gd name="T23" fmla="*/ 14 h 23"/>
                <a:gd name="T24" fmla="*/ 16 w 25"/>
                <a:gd name="T25" fmla="*/ 13 h 23"/>
                <a:gd name="T26" fmla="*/ 18 w 25"/>
                <a:gd name="T27" fmla="*/ 14 h 23"/>
                <a:gd name="T28" fmla="*/ 21 w 25"/>
                <a:gd name="T29" fmla="*/ 16 h 23"/>
                <a:gd name="T30" fmla="*/ 23 w 25"/>
                <a:gd name="T31" fmla="*/ 19 h 23"/>
                <a:gd name="T32" fmla="*/ 24 w 25"/>
                <a:gd name="T33" fmla="*/ 21 h 23"/>
                <a:gd name="T34" fmla="*/ 24 w 25"/>
                <a:gd name="T35" fmla="*/ 22 h 23"/>
                <a:gd name="T36" fmla="*/ 23 w 25"/>
                <a:gd name="T37" fmla="*/ 23 h 23"/>
                <a:gd name="T38" fmla="*/ 22 w 25"/>
                <a:gd name="T39" fmla="*/ 23 h 23"/>
                <a:gd name="T40" fmla="*/ 22 w 25"/>
                <a:gd name="T41" fmla="*/ 23 h 23"/>
                <a:gd name="T42" fmla="*/ 21 w 25"/>
                <a:gd name="T43" fmla="*/ 22 h 23"/>
                <a:gd name="T44" fmla="*/ 21 w 25"/>
                <a:gd name="T45" fmla="*/ 20 h 23"/>
                <a:gd name="T46" fmla="*/ 16 w 25"/>
                <a:gd name="T47" fmla="*/ 20 h 23"/>
                <a:gd name="T48" fmla="*/ 6 w 25"/>
                <a:gd name="T49" fmla="*/ 21 h 23"/>
                <a:gd name="T50" fmla="*/ 1 w 25"/>
                <a:gd name="T51" fmla="*/ 22 h 23"/>
                <a:gd name="T52" fmla="*/ 1 w 25"/>
                <a:gd name="T53" fmla="*/ 22 h 23"/>
                <a:gd name="T54" fmla="*/ 1 w 25"/>
                <a:gd name="T55" fmla="*/ 21 h 23"/>
                <a:gd name="T56" fmla="*/ 0 w 25"/>
                <a:gd name="T57" fmla="*/ 20 h 23"/>
                <a:gd name="T58" fmla="*/ 0 w 25"/>
                <a:gd name="T59" fmla="*/ 19 h 23"/>
                <a:gd name="T60" fmla="*/ 1 w 25"/>
                <a:gd name="T61" fmla="*/ 19 h 23"/>
                <a:gd name="T62" fmla="*/ 1 w 25"/>
                <a:gd name="T63" fmla="*/ 19 h 23"/>
                <a:gd name="T64" fmla="*/ 6 w 25"/>
                <a:gd name="T65" fmla="*/ 16 h 23"/>
                <a:gd name="T66" fmla="*/ 10 w 25"/>
                <a:gd name="T67" fmla="*/ 12 h 23"/>
                <a:gd name="T68" fmla="*/ 11 w 25"/>
                <a:gd name="T69" fmla="*/ 10 h 23"/>
                <a:gd name="T70" fmla="*/ 0 w 25"/>
                <a:gd name="T71" fmla="*/ 10 h 23"/>
                <a:gd name="T72" fmla="*/ 0 w 25"/>
                <a:gd name="T73" fmla="*/ 9 h 23"/>
                <a:gd name="T74" fmla="*/ 0 w 25"/>
                <a:gd name="T75" fmla="*/ 9 h 23"/>
                <a:gd name="T76" fmla="*/ 21 w 25"/>
                <a:gd name="T77" fmla="*/ 9 h 23"/>
                <a:gd name="T78" fmla="*/ 22 w 25"/>
                <a:gd name="T79" fmla="*/ 8 h 23"/>
                <a:gd name="T80" fmla="*/ 23 w 25"/>
                <a:gd name="T81" fmla="*/ 7 h 23"/>
                <a:gd name="T82" fmla="*/ 23 w 25"/>
                <a:gd name="T83" fmla="*/ 8 h 23"/>
                <a:gd name="T84" fmla="*/ 24 w 25"/>
                <a:gd name="T85" fmla="*/ 8 h 23"/>
                <a:gd name="T86" fmla="*/ 25 w 25"/>
                <a:gd name="T87" fmla="*/ 9 h 23"/>
                <a:gd name="T88" fmla="*/ 25 w 25"/>
                <a:gd name="T89" fmla="*/ 10 h 23"/>
                <a:gd name="T90" fmla="*/ 22 w 25"/>
                <a:gd name="T91" fmla="*/ 10 h 23"/>
                <a:gd name="T92" fmla="*/ 22 w 25"/>
                <a:gd name="T93" fmla="*/ 10 h 23"/>
                <a:gd name="T94" fmla="*/ 12 w 25"/>
                <a:gd name="T95" fmla="*/ 10 h 23"/>
                <a:gd name="T96" fmla="*/ 18 w 25"/>
                <a:gd name="T97" fmla="*/ 1 h 23"/>
                <a:gd name="T98" fmla="*/ 19 w 25"/>
                <a:gd name="T99" fmla="*/ 0 h 23"/>
                <a:gd name="T100" fmla="*/ 20 w 25"/>
                <a:gd name="T101" fmla="*/ 0 h 23"/>
                <a:gd name="T102" fmla="*/ 21 w 25"/>
                <a:gd name="T103" fmla="*/ 0 h 23"/>
                <a:gd name="T104" fmla="*/ 21 w 25"/>
                <a:gd name="T105" fmla="*/ 1 h 23"/>
                <a:gd name="T106" fmla="*/ 22 w 25"/>
                <a:gd name="T107" fmla="*/ 2 h 23"/>
                <a:gd name="T108" fmla="*/ 22 w 25"/>
                <a:gd name="T109" fmla="*/ 2 h 23"/>
                <a:gd name="T110" fmla="*/ 22 w 25"/>
                <a:gd name="T111" fmla="*/ 2 h 23"/>
                <a:gd name="T112" fmla="*/ 3 w 25"/>
                <a:gd name="T113" fmla="*/ 2 h 23"/>
                <a:gd name="T114" fmla="*/ 3 w 25"/>
                <a:gd name="T115" fmla="*/ 2 h 23"/>
                <a:gd name="T116" fmla="*/ 3 w 25"/>
                <a:gd name="T117" fmla="*/ 1 h 23"/>
                <a:gd name="T118" fmla="*/ 18 w 25"/>
                <a:gd name="T1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" h="23">
                  <a:moveTo>
                    <a:pt x="12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3"/>
                    <a:pt x="9" y="15"/>
                    <a:pt x="8" y="16"/>
                  </a:cubicBezTo>
                  <a:cubicBezTo>
                    <a:pt x="7" y="17"/>
                    <a:pt x="6" y="18"/>
                    <a:pt x="4" y="19"/>
                  </a:cubicBezTo>
                  <a:cubicBezTo>
                    <a:pt x="7" y="19"/>
                    <a:pt x="13" y="19"/>
                    <a:pt x="20" y="19"/>
                  </a:cubicBezTo>
                  <a:cubicBezTo>
                    <a:pt x="20" y="17"/>
                    <a:pt x="19" y="16"/>
                    <a:pt x="17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9" y="15"/>
                    <a:pt x="20" y="15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20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1"/>
                    <a:pt x="21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1" y="20"/>
                    <a:pt x="8" y="21"/>
                    <a:pt x="6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3" y="19"/>
                    <a:pt x="4" y="18"/>
                    <a:pt x="6" y="16"/>
                  </a:cubicBezTo>
                  <a:cubicBezTo>
                    <a:pt x="8" y="14"/>
                    <a:pt x="9" y="13"/>
                    <a:pt x="10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18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450"/>
            <p:cNvSpPr>
              <a:spLocks noEditPoints="1"/>
            </p:cNvSpPr>
            <p:nvPr/>
          </p:nvSpPr>
          <p:spPr bwMode="auto">
            <a:xfrm>
              <a:off x="4910" y="2393"/>
              <a:ext cx="37" cy="35"/>
            </a:xfrm>
            <a:custGeom>
              <a:avLst/>
              <a:gdLst>
                <a:gd name="T0" fmla="*/ 7 w 26"/>
                <a:gd name="T1" fmla="*/ 5 h 25"/>
                <a:gd name="T2" fmla="*/ 11 w 26"/>
                <a:gd name="T3" fmla="*/ 1 h 25"/>
                <a:gd name="T4" fmla="*/ 13 w 26"/>
                <a:gd name="T5" fmla="*/ 0 h 25"/>
                <a:gd name="T6" fmla="*/ 14 w 26"/>
                <a:gd name="T7" fmla="*/ 1 h 25"/>
                <a:gd name="T8" fmla="*/ 17 w 26"/>
                <a:gd name="T9" fmla="*/ 5 h 25"/>
                <a:gd name="T10" fmla="*/ 17 w 26"/>
                <a:gd name="T11" fmla="*/ 0 h 25"/>
                <a:gd name="T12" fmla="*/ 19 w 26"/>
                <a:gd name="T13" fmla="*/ 1 h 25"/>
                <a:gd name="T14" fmla="*/ 21 w 26"/>
                <a:gd name="T15" fmla="*/ 5 h 25"/>
                <a:gd name="T16" fmla="*/ 23 w 26"/>
                <a:gd name="T17" fmla="*/ 3 h 25"/>
                <a:gd name="T18" fmla="*/ 24 w 26"/>
                <a:gd name="T19" fmla="*/ 5 h 25"/>
                <a:gd name="T20" fmla="*/ 22 w 26"/>
                <a:gd name="T21" fmla="*/ 10 h 25"/>
                <a:gd name="T22" fmla="*/ 24 w 26"/>
                <a:gd name="T23" fmla="*/ 8 h 25"/>
                <a:gd name="T24" fmla="*/ 25 w 26"/>
                <a:gd name="T25" fmla="*/ 11 h 25"/>
                <a:gd name="T26" fmla="*/ 25 w 26"/>
                <a:gd name="T27" fmla="*/ 16 h 25"/>
                <a:gd name="T28" fmla="*/ 26 w 26"/>
                <a:gd name="T29" fmla="*/ 17 h 25"/>
                <a:gd name="T30" fmla="*/ 24 w 26"/>
                <a:gd name="T31" fmla="*/ 17 h 25"/>
                <a:gd name="T32" fmla="*/ 21 w 26"/>
                <a:gd name="T33" fmla="*/ 17 h 25"/>
                <a:gd name="T34" fmla="*/ 13 w 26"/>
                <a:gd name="T35" fmla="*/ 11 h 25"/>
                <a:gd name="T36" fmla="*/ 11 w 26"/>
                <a:gd name="T37" fmla="*/ 14 h 25"/>
                <a:gd name="T38" fmla="*/ 17 w 26"/>
                <a:gd name="T39" fmla="*/ 14 h 25"/>
                <a:gd name="T40" fmla="*/ 18 w 26"/>
                <a:gd name="T41" fmla="*/ 14 h 25"/>
                <a:gd name="T42" fmla="*/ 19 w 26"/>
                <a:gd name="T43" fmla="*/ 15 h 25"/>
                <a:gd name="T44" fmla="*/ 18 w 26"/>
                <a:gd name="T45" fmla="*/ 20 h 25"/>
                <a:gd name="T46" fmla="*/ 16 w 26"/>
                <a:gd name="T47" fmla="*/ 19 h 25"/>
                <a:gd name="T48" fmla="*/ 12 w 26"/>
                <a:gd name="T49" fmla="*/ 23 h 25"/>
                <a:gd name="T50" fmla="*/ 23 w 26"/>
                <a:gd name="T51" fmla="*/ 21 h 25"/>
                <a:gd name="T52" fmla="*/ 23 w 26"/>
                <a:gd name="T53" fmla="*/ 20 h 25"/>
                <a:gd name="T54" fmla="*/ 23 w 26"/>
                <a:gd name="T55" fmla="*/ 22 h 25"/>
                <a:gd name="T56" fmla="*/ 24 w 26"/>
                <a:gd name="T57" fmla="*/ 24 h 25"/>
                <a:gd name="T58" fmla="*/ 11 w 26"/>
                <a:gd name="T59" fmla="*/ 24 h 25"/>
                <a:gd name="T60" fmla="*/ 10 w 26"/>
                <a:gd name="T61" fmla="*/ 14 h 25"/>
                <a:gd name="T62" fmla="*/ 4 w 26"/>
                <a:gd name="T63" fmla="*/ 19 h 25"/>
                <a:gd name="T64" fmla="*/ 5 w 26"/>
                <a:gd name="T65" fmla="*/ 18 h 25"/>
                <a:gd name="T66" fmla="*/ 6 w 26"/>
                <a:gd name="T67" fmla="*/ 11 h 25"/>
                <a:gd name="T68" fmla="*/ 11 w 26"/>
                <a:gd name="T69" fmla="*/ 10 h 25"/>
                <a:gd name="T70" fmla="*/ 12 w 26"/>
                <a:gd name="T71" fmla="*/ 15 h 25"/>
                <a:gd name="T72" fmla="*/ 16 w 26"/>
                <a:gd name="T73" fmla="*/ 15 h 25"/>
                <a:gd name="T74" fmla="*/ 17 w 26"/>
                <a:gd name="T75" fmla="*/ 5 h 25"/>
                <a:gd name="T76" fmla="*/ 0 w 26"/>
                <a:gd name="T77" fmla="*/ 17 h 25"/>
                <a:gd name="T78" fmla="*/ 2 w 26"/>
                <a:gd name="T79" fmla="*/ 15 h 25"/>
                <a:gd name="T80" fmla="*/ 6 w 26"/>
                <a:gd name="T81" fmla="*/ 4 h 25"/>
                <a:gd name="T82" fmla="*/ 7 w 26"/>
                <a:gd name="T83" fmla="*/ 4 h 25"/>
                <a:gd name="T84" fmla="*/ 4 w 26"/>
                <a:gd name="T85" fmla="*/ 13 h 25"/>
                <a:gd name="T86" fmla="*/ 3 w 26"/>
                <a:gd name="T87" fmla="*/ 18 h 25"/>
                <a:gd name="T88" fmla="*/ 3 w 26"/>
                <a:gd name="T89" fmla="*/ 20 h 25"/>
                <a:gd name="T90" fmla="*/ 4 w 26"/>
                <a:gd name="T91" fmla="*/ 23 h 25"/>
                <a:gd name="T92" fmla="*/ 2 w 26"/>
                <a:gd name="T93" fmla="*/ 25 h 25"/>
                <a:gd name="T94" fmla="*/ 2 w 26"/>
                <a:gd name="T95" fmla="*/ 21 h 25"/>
                <a:gd name="T96" fmla="*/ 0 w 26"/>
                <a:gd name="T97" fmla="*/ 17 h 25"/>
                <a:gd name="T98" fmla="*/ 0 w 26"/>
                <a:gd name="T99" fmla="*/ 17 h 25"/>
                <a:gd name="T100" fmla="*/ 3 w 26"/>
                <a:gd name="T101" fmla="*/ 8 h 25"/>
                <a:gd name="T102" fmla="*/ 2 w 26"/>
                <a:gd name="T103" fmla="*/ 11 h 25"/>
                <a:gd name="T104" fmla="*/ 1 w 26"/>
                <a:gd name="T105" fmla="*/ 10 h 25"/>
                <a:gd name="T106" fmla="*/ 0 w 26"/>
                <a:gd name="T107" fmla="*/ 8 h 25"/>
                <a:gd name="T108" fmla="*/ 2 w 26"/>
                <a:gd name="T109" fmla="*/ 1 h 25"/>
                <a:gd name="T110" fmla="*/ 4 w 26"/>
                <a:gd name="T111" fmla="*/ 1 h 25"/>
                <a:gd name="T112" fmla="*/ 4 w 26"/>
                <a:gd name="T113" fmla="*/ 4 h 25"/>
                <a:gd name="T114" fmla="*/ 3 w 26"/>
                <a:gd name="T115" fmla="*/ 2 h 25"/>
                <a:gd name="T116" fmla="*/ 2 w 26"/>
                <a:gd name="T1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5">
                  <a:moveTo>
                    <a:pt x="11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11"/>
                    <a:pt x="25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3"/>
                    <a:pt x="20" y="14"/>
                    <a:pt x="22" y="15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3" y="18"/>
                    <a:pt x="22" y="18"/>
                    <a:pt x="21" y="17"/>
                  </a:cubicBezTo>
                  <a:cubicBezTo>
                    <a:pt x="20" y="16"/>
                    <a:pt x="19" y="15"/>
                    <a:pt x="19" y="14"/>
                  </a:cubicBezTo>
                  <a:cubicBezTo>
                    <a:pt x="18" y="12"/>
                    <a:pt x="18" y="11"/>
                    <a:pt x="17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1"/>
                    <a:pt x="16" y="21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3" y="23"/>
                    <a:pt x="14" y="23"/>
                    <a:pt x="18" y="23"/>
                  </a:cubicBezTo>
                  <a:cubicBezTo>
                    <a:pt x="20" y="23"/>
                    <a:pt x="21" y="23"/>
                    <a:pt x="22" y="23"/>
                  </a:cubicBezTo>
                  <a:cubicBezTo>
                    <a:pt x="22" y="22"/>
                    <a:pt x="22" y="22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3" y="25"/>
                    <a:pt x="22" y="25"/>
                  </a:cubicBezTo>
                  <a:cubicBezTo>
                    <a:pt x="21" y="25"/>
                    <a:pt x="19" y="25"/>
                    <a:pt x="18" y="25"/>
                  </a:cubicBezTo>
                  <a:cubicBezTo>
                    <a:pt x="14" y="25"/>
                    <a:pt x="12" y="25"/>
                    <a:pt x="11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8" y="16"/>
                    <a:pt x="7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7" y="16"/>
                    <a:pt x="8" y="15"/>
                  </a:cubicBezTo>
                  <a:cubicBezTo>
                    <a:pt x="9" y="13"/>
                    <a:pt x="10" y="12"/>
                    <a:pt x="11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6" y="15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3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2" y="21"/>
                    <a:pt x="2" y="21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1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451"/>
            <p:cNvSpPr>
              <a:spLocks noEditPoints="1"/>
            </p:cNvSpPr>
            <p:nvPr/>
          </p:nvSpPr>
          <p:spPr bwMode="auto">
            <a:xfrm>
              <a:off x="4243" y="2420"/>
              <a:ext cx="37" cy="37"/>
            </a:xfrm>
            <a:custGeom>
              <a:avLst/>
              <a:gdLst>
                <a:gd name="T0" fmla="*/ 20 w 26"/>
                <a:gd name="T1" fmla="*/ 16 h 26"/>
                <a:gd name="T2" fmla="*/ 21 w 26"/>
                <a:gd name="T3" fmla="*/ 16 h 26"/>
                <a:gd name="T4" fmla="*/ 22 w 26"/>
                <a:gd name="T5" fmla="*/ 17 h 26"/>
                <a:gd name="T6" fmla="*/ 21 w 26"/>
                <a:gd name="T7" fmla="*/ 22 h 26"/>
                <a:gd name="T8" fmla="*/ 20 w 26"/>
                <a:gd name="T9" fmla="*/ 25 h 26"/>
                <a:gd name="T10" fmla="*/ 13 w 26"/>
                <a:gd name="T11" fmla="*/ 25 h 26"/>
                <a:gd name="T12" fmla="*/ 11 w 26"/>
                <a:gd name="T13" fmla="*/ 25 h 26"/>
                <a:gd name="T14" fmla="*/ 11 w 26"/>
                <a:gd name="T15" fmla="*/ 16 h 26"/>
                <a:gd name="T16" fmla="*/ 6 w 26"/>
                <a:gd name="T17" fmla="*/ 17 h 26"/>
                <a:gd name="T18" fmla="*/ 7 w 26"/>
                <a:gd name="T19" fmla="*/ 17 h 26"/>
                <a:gd name="T20" fmla="*/ 13 w 26"/>
                <a:gd name="T21" fmla="*/ 13 h 26"/>
                <a:gd name="T22" fmla="*/ 13 w 26"/>
                <a:gd name="T23" fmla="*/ 5 h 26"/>
                <a:gd name="T24" fmla="*/ 9 w 26"/>
                <a:gd name="T25" fmla="*/ 10 h 26"/>
                <a:gd name="T26" fmla="*/ 9 w 26"/>
                <a:gd name="T27" fmla="*/ 9 h 26"/>
                <a:gd name="T28" fmla="*/ 13 w 26"/>
                <a:gd name="T29" fmla="*/ 2 h 26"/>
                <a:gd name="T30" fmla="*/ 14 w 26"/>
                <a:gd name="T31" fmla="*/ 0 h 26"/>
                <a:gd name="T32" fmla="*/ 16 w 26"/>
                <a:gd name="T33" fmla="*/ 2 h 26"/>
                <a:gd name="T34" fmla="*/ 14 w 26"/>
                <a:gd name="T35" fmla="*/ 4 h 26"/>
                <a:gd name="T36" fmla="*/ 20 w 26"/>
                <a:gd name="T37" fmla="*/ 3 h 26"/>
                <a:gd name="T38" fmla="*/ 22 w 26"/>
                <a:gd name="T39" fmla="*/ 5 h 26"/>
                <a:gd name="T40" fmla="*/ 18 w 26"/>
                <a:gd name="T41" fmla="*/ 10 h 26"/>
                <a:gd name="T42" fmla="*/ 26 w 26"/>
                <a:gd name="T43" fmla="*/ 14 h 26"/>
                <a:gd name="T44" fmla="*/ 26 w 26"/>
                <a:gd name="T45" fmla="*/ 14 h 26"/>
                <a:gd name="T46" fmla="*/ 24 w 26"/>
                <a:gd name="T47" fmla="*/ 16 h 26"/>
                <a:gd name="T48" fmla="*/ 22 w 26"/>
                <a:gd name="T49" fmla="*/ 16 h 26"/>
                <a:gd name="T50" fmla="*/ 14 w 26"/>
                <a:gd name="T51" fmla="*/ 14 h 26"/>
                <a:gd name="T52" fmla="*/ 19 w 26"/>
                <a:gd name="T53" fmla="*/ 5 h 26"/>
                <a:gd name="T54" fmla="*/ 16 w 26"/>
                <a:gd name="T55" fmla="*/ 9 h 26"/>
                <a:gd name="T56" fmla="*/ 20 w 26"/>
                <a:gd name="T57" fmla="*/ 17 h 26"/>
                <a:gd name="T58" fmla="*/ 20 w 26"/>
                <a:gd name="T59" fmla="*/ 23 h 26"/>
                <a:gd name="T60" fmla="*/ 5 w 26"/>
                <a:gd name="T61" fmla="*/ 17 h 26"/>
                <a:gd name="T62" fmla="*/ 4 w 26"/>
                <a:gd name="T63" fmla="*/ 20 h 26"/>
                <a:gd name="T64" fmla="*/ 4 w 26"/>
                <a:gd name="T65" fmla="*/ 25 h 26"/>
                <a:gd name="T66" fmla="*/ 2 w 26"/>
                <a:gd name="T67" fmla="*/ 24 h 26"/>
                <a:gd name="T68" fmla="*/ 2 w 26"/>
                <a:gd name="T69" fmla="*/ 19 h 26"/>
                <a:gd name="T70" fmla="*/ 0 w 26"/>
                <a:gd name="T71" fmla="*/ 17 h 26"/>
                <a:gd name="T72" fmla="*/ 1 w 26"/>
                <a:gd name="T73" fmla="*/ 17 h 26"/>
                <a:gd name="T74" fmla="*/ 3 w 26"/>
                <a:gd name="T75" fmla="*/ 16 h 26"/>
                <a:gd name="T76" fmla="*/ 8 w 26"/>
                <a:gd name="T77" fmla="*/ 5 h 26"/>
                <a:gd name="T78" fmla="*/ 10 w 26"/>
                <a:gd name="T79" fmla="*/ 4 h 26"/>
                <a:gd name="T80" fmla="*/ 8 w 26"/>
                <a:gd name="T81" fmla="*/ 8 h 26"/>
                <a:gd name="T82" fmla="*/ 1 w 26"/>
                <a:gd name="T83" fmla="*/ 8 h 26"/>
                <a:gd name="T84" fmla="*/ 4 w 26"/>
                <a:gd name="T85" fmla="*/ 11 h 26"/>
                <a:gd name="T86" fmla="*/ 2 w 26"/>
                <a:gd name="T87" fmla="*/ 11 h 26"/>
                <a:gd name="T88" fmla="*/ 1 w 26"/>
                <a:gd name="T89" fmla="*/ 8 h 26"/>
                <a:gd name="T90" fmla="*/ 1 w 26"/>
                <a:gd name="T91" fmla="*/ 8 h 26"/>
                <a:gd name="T92" fmla="*/ 4 w 26"/>
                <a:gd name="T93" fmla="*/ 1 h 26"/>
                <a:gd name="T94" fmla="*/ 7 w 26"/>
                <a:gd name="T95" fmla="*/ 4 h 26"/>
                <a:gd name="T96" fmla="*/ 5 w 26"/>
                <a:gd name="T97" fmla="*/ 3 h 26"/>
                <a:gd name="T98" fmla="*/ 4 w 26"/>
                <a:gd name="T9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6">
                  <a:moveTo>
                    <a:pt x="12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2"/>
                    <a:pt x="15" y="11"/>
                    <a:pt x="15" y="10"/>
                  </a:cubicBezTo>
                  <a:cubicBezTo>
                    <a:pt x="15" y="9"/>
                    <a:pt x="14" y="8"/>
                    <a:pt x="14" y="8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19" y="11"/>
                    <a:pt x="20" y="12"/>
                    <a:pt x="21" y="13"/>
                  </a:cubicBezTo>
                  <a:cubicBezTo>
                    <a:pt x="22" y="13"/>
                    <a:pt x="23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1" y="15"/>
                    <a:pt x="20" y="15"/>
                    <a:pt x="19" y="14"/>
                  </a:cubicBezTo>
                  <a:cubicBezTo>
                    <a:pt x="19" y="14"/>
                    <a:pt x="18" y="13"/>
                    <a:pt x="16" y="12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9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5" y="7"/>
                    <a:pt x="15" y="7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9" y="6"/>
                    <a:pt x="19" y="6"/>
                    <a:pt x="19" y="5"/>
                  </a:cubicBezTo>
                  <a:close/>
                  <a:moveTo>
                    <a:pt x="20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7"/>
                    <a:pt x="20" y="17"/>
                    <a:pt x="20" y="17"/>
                  </a:cubicBezTo>
                  <a:close/>
                  <a:moveTo>
                    <a:pt x="5" y="15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5" y="24"/>
                    <a:pt x="4" y="24"/>
                    <a:pt x="4" y="25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3"/>
                    <a:pt x="6" y="10"/>
                    <a:pt x="7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4"/>
                    <a:pt x="5" y="15"/>
                    <a:pt x="5" y="15"/>
                  </a:cubicBezTo>
                  <a:close/>
                  <a:moveTo>
                    <a:pt x="1" y="8"/>
                  </a:moveTo>
                  <a:cubicBezTo>
                    <a:pt x="3" y="8"/>
                    <a:pt x="4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452"/>
            <p:cNvSpPr>
              <a:spLocks noEditPoints="1"/>
            </p:cNvSpPr>
            <p:nvPr/>
          </p:nvSpPr>
          <p:spPr bwMode="auto">
            <a:xfrm>
              <a:off x="4286" y="2420"/>
              <a:ext cx="33" cy="35"/>
            </a:xfrm>
            <a:custGeom>
              <a:avLst/>
              <a:gdLst>
                <a:gd name="T0" fmla="*/ 2 w 23"/>
                <a:gd name="T1" fmla="*/ 2 h 25"/>
                <a:gd name="T2" fmla="*/ 2 w 23"/>
                <a:gd name="T3" fmla="*/ 25 h 25"/>
                <a:gd name="T4" fmla="*/ 0 w 23"/>
                <a:gd name="T5" fmla="*/ 25 h 25"/>
                <a:gd name="T6" fmla="*/ 0 w 23"/>
                <a:gd name="T7" fmla="*/ 23 h 25"/>
                <a:gd name="T8" fmla="*/ 0 w 23"/>
                <a:gd name="T9" fmla="*/ 0 h 25"/>
                <a:gd name="T10" fmla="*/ 1 w 23"/>
                <a:gd name="T11" fmla="*/ 0 h 25"/>
                <a:gd name="T12" fmla="*/ 6 w 23"/>
                <a:gd name="T13" fmla="*/ 1 h 25"/>
                <a:gd name="T14" fmla="*/ 7 w 23"/>
                <a:gd name="T15" fmla="*/ 0 h 25"/>
                <a:gd name="T16" fmla="*/ 9 w 23"/>
                <a:gd name="T17" fmla="*/ 1 h 25"/>
                <a:gd name="T18" fmla="*/ 9 w 23"/>
                <a:gd name="T19" fmla="*/ 2 h 25"/>
                <a:gd name="T20" fmla="*/ 5 w 23"/>
                <a:gd name="T21" fmla="*/ 9 h 25"/>
                <a:gd name="T22" fmla="*/ 9 w 23"/>
                <a:gd name="T23" fmla="*/ 14 h 25"/>
                <a:gd name="T24" fmla="*/ 7 w 23"/>
                <a:gd name="T25" fmla="*/ 18 h 25"/>
                <a:gd name="T26" fmla="*/ 5 w 23"/>
                <a:gd name="T27" fmla="*/ 19 h 25"/>
                <a:gd name="T28" fmla="*/ 4 w 23"/>
                <a:gd name="T29" fmla="*/ 17 h 25"/>
                <a:gd name="T30" fmla="*/ 3 w 23"/>
                <a:gd name="T31" fmla="*/ 17 h 25"/>
                <a:gd name="T32" fmla="*/ 4 w 23"/>
                <a:gd name="T33" fmla="*/ 17 h 25"/>
                <a:gd name="T34" fmla="*/ 7 w 23"/>
                <a:gd name="T35" fmla="*/ 14 h 25"/>
                <a:gd name="T36" fmla="*/ 5 w 23"/>
                <a:gd name="T37" fmla="*/ 9 h 25"/>
                <a:gd name="T38" fmla="*/ 6 w 23"/>
                <a:gd name="T39" fmla="*/ 5 h 25"/>
                <a:gd name="T40" fmla="*/ 6 w 23"/>
                <a:gd name="T41" fmla="*/ 2 h 25"/>
                <a:gd name="T42" fmla="*/ 12 w 23"/>
                <a:gd name="T43" fmla="*/ 24 h 25"/>
                <a:gd name="T44" fmla="*/ 11 w 23"/>
                <a:gd name="T45" fmla="*/ 25 h 25"/>
                <a:gd name="T46" fmla="*/ 10 w 23"/>
                <a:gd name="T47" fmla="*/ 24 h 25"/>
                <a:gd name="T48" fmla="*/ 10 w 23"/>
                <a:gd name="T49" fmla="*/ 4 h 25"/>
                <a:gd name="T50" fmla="*/ 11 w 23"/>
                <a:gd name="T51" fmla="*/ 1 h 25"/>
                <a:gd name="T52" fmla="*/ 12 w 23"/>
                <a:gd name="T53" fmla="*/ 2 h 25"/>
                <a:gd name="T54" fmla="*/ 20 w 23"/>
                <a:gd name="T55" fmla="*/ 2 h 25"/>
                <a:gd name="T56" fmla="*/ 22 w 23"/>
                <a:gd name="T57" fmla="*/ 2 h 25"/>
                <a:gd name="T58" fmla="*/ 23 w 23"/>
                <a:gd name="T59" fmla="*/ 3 h 25"/>
                <a:gd name="T60" fmla="*/ 22 w 23"/>
                <a:gd name="T61" fmla="*/ 4 h 25"/>
                <a:gd name="T62" fmla="*/ 22 w 23"/>
                <a:gd name="T63" fmla="*/ 24 h 25"/>
                <a:gd name="T64" fmla="*/ 20 w 23"/>
                <a:gd name="T65" fmla="*/ 24 h 25"/>
                <a:gd name="T66" fmla="*/ 12 w 23"/>
                <a:gd name="T67" fmla="*/ 21 h 25"/>
                <a:gd name="T68" fmla="*/ 20 w 23"/>
                <a:gd name="T69" fmla="*/ 3 h 25"/>
                <a:gd name="T70" fmla="*/ 12 w 23"/>
                <a:gd name="T71" fmla="*/ 11 h 25"/>
                <a:gd name="T72" fmla="*/ 12 w 23"/>
                <a:gd name="T73" fmla="*/ 20 h 25"/>
                <a:gd name="T74" fmla="*/ 20 w 23"/>
                <a:gd name="T75" fmla="*/ 12 h 25"/>
                <a:gd name="T76" fmla="*/ 12 w 23"/>
                <a:gd name="T7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5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1" y="1"/>
                    <a:pt x="21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0" y="11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12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0"/>
                    <a:pt x="12" y="20"/>
                    <a:pt x="1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453"/>
            <p:cNvSpPr>
              <a:spLocks noEditPoints="1"/>
            </p:cNvSpPr>
            <p:nvPr/>
          </p:nvSpPr>
          <p:spPr bwMode="auto">
            <a:xfrm>
              <a:off x="4711" y="2602"/>
              <a:ext cx="38" cy="37"/>
            </a:xfrm>
            <a:custGeom>
              <a:avLst/>
              <a:gdLst>
                <a:gd name="T0" fmla="*/ 11 w 27"/>
                <a:gd name="T1" fmla="*/ 12 h 26"/>
                <a:gd name="T2" fmla="*/ 17 w 27"/>
                <a:gd name="T3" fmla="*/ 11 h 26"/>
                <a:gd name="T4" fmla="*/ 11 w 27"/>
                <a:gd name="T5" fmla="*/ 6 h 26"/>
                <a:gd name="T6" fmla="*/ 17 w 27"/>
                <a:gd name="T7" fmla="*/ 2 h 26"/>
                <a:gd name="T8" fmla="*/ 19 w 27"/>
                <a:gd name="T9" fmla="*/ 0 h 26"/>
                <a:gd name="T10" fmla="*/ 19 w 27"/>
                <a:gd name="T11" fmla="*/ 1 h 26"/>
                <a:gd name="T12" fmla="*/ 22 w 27"/>
                <a:gd name="T13" fmla="*/ 6 h 26"/>
                <a:gd name="T14" fmla="*/ 24 w 27"/>
                <a:gd name="T15" fmla="*/ 5 h 26"/>
                <a:gd name="T16" fmla="*/ 25 w 27"/>
                <a:gd name="T17" fmla="*/ 6 h 26"/>
                <a:gd name="T18" fmla="*/ 19 w 27"/>
                <a:gd name="T19" fmla="*/ 11 h 26"/>
                <a:gd name="T20" fmla="*/ 23 w 27"/>
                <a:gd name="T21" fmla="*/ 10 h 26"/>
                <a:gd name="T22" fmla="*/ 25 w 27"/>
                <a:gd name="T23" fmla="*/ 11 h 26"/>
                <a:gd name="T24" fmla="*/ 23 w 27"/>
                <a:gd name="T25" fmla="*/ 12 h 26"/>
                <a:gd name="T26" fmla="*/ 19 w 27"/>
                <a:gd name="T27" fmla="*/ 17 h 26"/>
                <a:gd name="T28" fmla="*/ 24 w 27"/>
                <a:gd name="T29" fmla="*/ 15 h 26"/>
                <a:gd name="T30" fmla="*/ 27 w 27"/>
                <a:gd name="T31" fmla="*/ 17 h 26"/>
                <a:gd name="T32" fmla="*/ 25 w 27"/>
                <a:gd name="T33" fmla="*/ 18 h 26"/>
                <a:gd name="T34" fmla="*/ 19 w 27"/>
                <a:gd name="T35" fmla="*/ 25 h 26"/>
                <a:gd name="T36" fmla="*/ 17 w 27"/>
                <a:gd name="T37" fmla="*/ 25 h 26"/>
                <a:gd name="T38" fmla="*/ 10 w 27"/>
                <a:gd name="T39" fmla="*/ 18 h 26"/>
                <a:gd name="T40" fmla="*/ 17 w 27"/>
                <a:gd name="T41" fmla="*/ 17 h 26"/>
                <a:gd name="T42" fmla="*/ 4 w 27"/>
                <a:gd name="T43" fmla="*/ 0 h 26"/>
                <a:gd name="T44" fmla="*/ 6 w 27"/>
                <a:gd name="T45" fmla="*/ 0 h 26"/>
                <a:gd name="T46" fmla="*/ 7 w 27"/>
                <a:gd name="T47" fmla="*/ 1 h 26"/>
                <a:gd name="T48" fmla="*/ 8 w 27"/>
                <a:gd name="T49" fmla="*/ 6 h 26"/>
                <a:gd name="T50" fmla="*/ 9 w 27"/>
                <a:gd name="T51" fmla="*/ 6 h 26"/>
                <a:gd name="T52" fmla="*/ 11 w 27"/>
                <a:gd name="T53" fmla="*/ 7 h 26"/>
                <a:gd name="T54" fmla="*/ 10 w 27"/>
                <a:gd name="T55" fmla="*/ 14 h 26"/>
                <a:gd name="T56" fmla="*/ 8 w 27"/>
                <a:gd name="T57" fmla="*/ 16 h 26"/>
                <a:gd name="T58" fmla="*/ 6 w 27"/>
                <a:gd name="T59" fmla="*/ 20 h 26"/>
                <a:gd name="T60" fmla="*/ 9 w 27"/>
                <a:gd name="T61" fmla="*/ 18 h 26"/>
                <a:gd name="T62" fmla="*/ 8 w 27"/>
                <a:gd name="T63" fmla="*/ 17 h 26"/>
                <a:gd name="T64" fmla="*/ 10 w 27"/>
                <a:gd name="T65" fmla="*/ 18 h 26"/>
                <a:gd name="T66" fmla="*/ 11 w 27"/>
                <a:gd name="T67" fmla="*/ 22 h 26"/>
                <a:gd name="T68" fmla="*/ 9 w 27"/>
                <a:gd name="T69" fmla="*/ 21 h 26"/>
                <a:gd name="T70" fmla="*/ 1 w 27"/>
                <a:gd name="T71" fmla="*/ 23 h 26"/>
                <a:gd name="T72" fmla="*/ 1 w 27"/>
                <a:gd name="T73" fmla="*/ 22 h 26"/>
                <a:gd name="T74" fmla="*/ 1 w 27"/>
                <a:gd name="T75" fmla="*/ 21 h 26"/>
                <a:gd name="T76" fmla="*/ 5 w 27"/>
                <a:gd name="T77" fmla="*/ 15 h 26"/>
                <a:gd name="T78" fmla="*/ 2 w 27"/>
                <a:gd name="T79" fmla="*/ 17 h 26"/>
                <a:gd name="T80" fmla="*/ 1 w 27"/>
                <a:gd name="T81" fmla="*/ 16 h 26"/>
                <a:gd name="T82" fmla="*/ 1 w 27"/>
                <a:gd name="T83" fmla="*/ 6 h 26"/>
                <a:gd name="T84" fmla="*/ 3 w 27"/>
                <a:gd name="T85" fmla="*/ 6 h 26"/>
                <a:gd name="T86" fmla="*/ 5 w 27"/>
                <a:gd name="T87" fmla="*/ 7 h 26"/>
                <a:gd name="T88" fmla="*/ 5 w 27"/>
                <a:gd name="T89" fmla="*/ 14 h 26"/>
                <a:gd name="T90" fmla="*/ 6 w 27"/>
                <a:gd name="T91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" h="26">
                  <a:moveTo>
                    <a:pt x="17" y="17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5" y="6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0" y="18"/>
                    <a:pt x="11" y="19"/>
                    <a:pt x="11" y="19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2" y="21"/>
                    <a:pt x="12" y="22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21"/>
                    <a:pt x="4" y="22"/>
                    <a:pt x="3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14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8" y="14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454"/>
            <p:cNvSpPr>
              <a:spLocks noEditPoints="1"/>
            </p:cNvSpPr>
            <p:nvPr/>
          </p:nvSpPr>
          <p:spPr bwMode="auto">
            <a:xfrm>
              <a:off x="4750" y="2602"/>
              <a:ext cx="37" cy="37"/>
            </a:xfrm>
            <a:custGeom>
              <a:avLst/>
              <a:gdLst>
                <a:gd name="T0" fmla="*/ 16 w 26"/>
                <a:gd name="T1" fmla="*/ 16 h 26"/>
                <a:gd name="T2" fmla="*/ 13 w 26"/>
                <a:gd name="T3" fmla="*/ 17 h 26"/>
                <a:gd name="T4" fmla="*/ 12 w 26"/>
                <a:gd name="T5" fmla="*/ 17 h 26"/>
                <a:gd name="T6" fmla="*/ 11 w 26"/>
                <a:gd name="T7" fmla="*/ 17 h 26"/>
                <a:gd name="T8" fmla="*/ 11 w 26"/>
                <a:gd name="T9" fmla="*/ 5 h 26"/>
                <a:gd name="T10" fmla="*/ 11 w 26"/>
                <a:gd name="T11" fmla="*/ 3 h 26"/>
                <a:gd name="T12" fmla="*/ 13 w 26"/>
                <a:gd name="T13" fmla="*/ 4 h 26"/>
                <a:gd name="T14" fmla="*/ 15 w 26"/>
                <a:gd name="T15" fmla="*/ 1 h 26"/>
                <a:gd name="T16" fmla="*/ 16 w 26"/>
                <a:gd name="T17" fmla="*/ 0 h 26"/>
                <a:gd name="T18" fmla="*/ 18 w 26"/>
                <a:gd name="T19" fmla="*/ 1 h 26"/>
                <a:gd name="T20" fmla="*/ 18 w 26"/>
                <a:gd name="T21" fmla="*/ 1 h 26"/>
                <a:gd name="T22" fmla="*/ 15 w 26"/>
                <a:gd name="T23" fmla="*/ 4 h 26"/>
                <a:gd name="T24" fmla="*/ 20 w 26"/>
                <a:gd name="T25" fmla="*/ 3 h 26"/>
                <a:gd name="T26" fmla="*/ 22 w 26"/>
                <a:gd name="T27" fmla="*/ 3 h 26"/>
                <a:gd name="T28" fmla="*/ 23 w 26"/>
                <a:gd name="T29" fmla="*/ 4 h 26"/>
                <a:gd name="T30" fmla="*/ 23 w 26"/>
                <a:gd name="T31" fmla="*/ 5 h 26"/>
                <a:gd name="T32" fmla="*/ 22 w 26"/>
                <a:gd name="T33" fmla="*/ 7 h 26"/>
                <a:gd name="T34" fmla="*/ 21 w 26"/>
                <a:gd name="T35" fmla="*/ 9 h 26"/>
                <a:gd name="T36" fmla="*/ 20 w 26"/>
                <a:gd name="T37" fmla="*/ 8 h 26"/>
                <a:gd name="T38" fmla="*/ 13 w 26"/>
                <a:gd name="T39" fmla="*/ 11 h 26"/>
                <a:gd name="T40" fmla="*/ 21 w 26"/>
                <a:gd name="T41" fmla="*/ 11 h 26"/>
                <a:gd name="T42" fmla="*/ 22 w 26"/>
                <a:gd name="T43" fmla="*/ 10 h 26"/>
                <a:gd name="T44" fmla="*/ 23 w 26"/>
                <a:gd name="T45" fmla="*/ 11 h 26"/>
                <a:gd name="T46" fmla="*/ 23 w 26"/>
                <a:gd name="T47" fmla="*/ 12 h 26"/>
                <a:gd name="T48" fmla="*/ 23 w 26"/>
                <a:gd name="T49" fmla="*/ 15 h 26"/>
                <a:gd name="T50" fmla="*/ 22 w 26"/>
                <a:gd name="T51" fmla="*/ 17 h 26"/>
                <a:gd name="T52" fmla="*/ 21 w 26"/>
                <a:gd name="T53" fmla="*/ 16 h 26"/>
                <a:gd name="T54" fmla="*/ 18 w 26"/>
                <a:gd name="T55" fmla="*/ 16 h 26"/>
                <a:gd name="T56" fmla="*/ 17 w 26"/>
                <a:gd name="T57" fmla="*/ 19 h 26"/>
                <a:gd name="T58" fmla="*/ 23 w 26"/>
                <a:gd name="T59" fmla="*/ 18 h 26"/>
                <a:gd name="T60" fmla="*/ 25 w 26"/>
                <a:gd name="T61" fmla="*/ 18 h 26"/>
                <a:gd name="T62" fmla="*/ 26 w 26"/>
                <a:gd name="T63" fmla="*/ 19 h 26"/>
                <a:gd name="T64" fmla="*/ 17 w 26"/>
                <a:gd name="T65" fmla="*/ 20 h 26"/>
                <a:gd name="T66" fmla="*/ 18 w 26"/>
                <a:gd name="T67" fmla="*/ 25 h 26"/>
                <a:gd name="T68" fmla="*/ 16 w 26"/>
                <a:gd name="T69" fmla="*/ 26 h 26"/>
                <a:gd name="T70" fmla="*/ 16 w 26"/>
                <a:gd name="T71" fmla="*/ 23 h 26"/>
                <a:gd name="T72" fmla="*/ 6 w 26"/>
                <a:gd name="T73" fmla="*/ 20 h 26"/>
                <a:gd name="T74" fmla="*/ 6 w 26"/>
                <a:gd name="T75" fmla="*/ 19 h 26"/>
                <a:gd name="T76" fmla="*/ 6 w 26"/>
                <a:gd name="T77" fmla="*/ 19 h 26"/>
                <a:gd name="T78" fmla="*/ 21 w 26"/>
                <a:gd name="T79" fmla="*/ 15 h 26"/>
                <a:gd name="T80" fmla="*/ 13 w 26"/>
                <a:gd name="T81" fmla="*/ 12 h 26"/>
                <a:gd name="T82" fmla="*/ 13 w 26"/>
                <a:gd name="T83" fmla="*/ 15 h 26"/>
                <a:gd name="T84" fmla="*/ 20 w 26"/>
                <a:gd name="T85" fmla="*/ 8 h 26"/>
                <a:gd name="T86" fmla="*/ 13 w 26"/>
                <a:gd name="T87" fmla="*/ 5 h 26"/>
                <a:gd name="T88" fmla="*/ 20 w 26"/>
                <a:gd name="T89" fmla="*/ 8 h 26"/>
                <a:gd name="T90" fmla="*/ 1 w 26"/>
                <a:gd name="T91" fmla="*/ 9 h 26"/>
                <a:gd name="T92" fmla="*/ 1 w 26"/>
                <a:gd name="T93" fmla="*/ 8 h 26"/>
                <a:gd name="T94" fmla="*/ 4 w 26"/>
                <a:gd name="T95" fmla="*/ 2 h 26"/>
                <a:gd name="T96" fmla="*/ 4 w 26"/>
                <a:gd name="T97" fmla="*/ 0 h 26"/>
                <a:gd name="T98" fmla="*/ 6 w 26"/>
                <a:gd name="T99" fmla="*/ 1 h 26"/>
                <a:gd name="T100" fmla="*/ 6 w 26"/>
                <a:gd name="T101" fmla="*/ 1 h 26"/>
                <a:gd name="T102" fmla="*/ 6 w 26"/>
                <a:gd name="T103" fmla="*/ 8 h 26"/>
                <a:gd name="T104" fmla="*/ 7 w 26"/>
                <a:gd name="T105" fmla="*/ 7 h 26"/>
                <a:gd name="T106" fmla="*/ 8 w 26"/>
                <a:gd name="T107" fmla="*/ 7 h 26"/>
                <a:gd name="T108" fmla="*/ 9 w 26"/>
                <a:gd name="T109" fmla="*/ 9 h 26"/>
                <a:gd name="T110" fmla="*/ 7 w 26"/>
                <a:gd name="T111" fmla="*/ 9 h 26"/>
                <a:gd name="T112" fmla="*/ 6 w 26"/>
                <a:gd name="T113" fmla="*/ 9 h 26"/>
                <a:gd name="T114" fmla="*/ 9 w 26"/>
                <a:gd name="T115" fmla="*/ 15 h 26"/>
                <a:gd name="T116" fmla="*/ 9 w 26"/>
                <a:gd name="T117" fmla="*/ 15 h 26"/>
                <a:gd name="T118" fmla="*/ 2 w 26"/>
                <a:gd name="T119" fmla="*/ 20 h 26"/>
                <a:gd name="T120" fmla="*/ 1 w 26"/>
                <a:gd name="T121" fmla="*/ 18 h 26"/>
                <a:gd name="T122" fmla="*/ 1 w 26"/>
                <a:gd name="T123" fmla="*/ 17 h 26"/>
                <a:gd name="T124" fmla="*/ 4 w 26"/>
                <a:gd name="T12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6">
                  <a:moveTo>
                    <a:pt x="16" y="19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2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3"/>
                    <a:pt x="1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4" y="18"/>
                    <a:pt x="25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21" y="15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0" y="8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4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455"/>
            <p:cNvSpPr>
              <a:spLocks noEditPoints="1"/>
            </p:cNvSpPr>
            <p:nvPr/>
          </p:nvSpPr>
          <p:spPr bwMode="auto">
            <a:xfrm>
              <a:off x="4810" y="2890"/>
              <a:ext cx="37" cy="37"/>
            </a:xfrm>
            <a:custGeom>
              <a:avLst/>
              <a:gdLst>
                <a:gd name="T0" fmla="*/ 8 w 26"/>
                <a:gd name="T1" fmla="*/ 0 h 26"/>
                <a:gd name="T2" fmla="*/ 10 w 26"/>
                <a:gd name="T3" fmla="*/ 1 h 26"/>
                <a:gd name="T4" fmla="*/ 10 w 26"/>
                <a:gd name="T5" fmla="*/ 2 h 26"/>
                <a:gd name="T6" fmla="*/ 15 w 26"/>
                <a:gd name="T7" fmla="*/ 2 h 26"/>
                <a:gd name="T8" fmla="*/ 17 w 26"/>
                <a:gd name="T9" fmla="*/ 1 h 26"/>
                <a:gd name="T10" fmla="*/ 17 w 26"/>
                <a:gd name="T11" fmla="*/ 1 h 26"/>
                <a:gd name="T12" fmla="*/ 20 w 26"/>
                <a:gd name="T13" fmla="*/ 4 h 26"/>
                <a:gd name="T14" fmla="*/ 22 w 26"/>
                <a:gd name="T15" fmla="*/ 3 h 26"/>
                <a:gd name="T16" fmla="*/ 23 w 26"/>
                <a:gd name="T17" fmla="*/ 5 h 26"/>
                <a:gd name="T18" fmla="*/ 22 w 26"/>
                <a:gd name="T19" fmla="*/ 9 h 26"/>
                <a:gd name="T20" fmla="*/ 24 w 26"/>
                <a:gd name="T21" fmla="*/ 8 h 26"/>
                <a:gd name="T22" fmla="*/ 25 w 26"/>
                <a:gd name="T23" fmla="*/ 10 h 26"/>
                <a:gd name="T24" fmla="*/ 13 w 26"/>
                <a:gd name="T25" fmla="*/ 13 h 26"/>
                <a:gd name="T26" fmla="*/ 19 w 26"/>
                <a:gd name="T27" fmla="*/ 12 h 26"/>
                <a:gd name="T28" fmla="*/ 21 w 26"/>
                <a:gd name="T29" fmla="*/ 13 h 26"/>
                <a:gd name="T30" fmla="*/ 21 w 26"/>
                <a:gd name="T31" fmla="*/ 18 h 26"/>
                <a:gd name="T32" fmla="*/ 21 w 26"/>
                <a:gd name="T33" fmla="*/ 21 h 26"/>
                <a:gd name="T34" fmla="*/ 19 w 26"/>
                <a:gd name="T35" fmla="*/ 21 h 26"/>
                <a:gd name="T36" fmla="*/ 6 w 26"/>
                <a:gd name="T37" fmla="*/ 20 h 26"/>
                <a:gd name="T38" fmla="*/ 6 w 26"/>
                <a:gd name="T39" fmla="*/ 21 h 26"/>
                <a:gd name="T40" fmla="*/ 4 w 26"/>
                <a:gd name="T41" fmla="*/ 21 h 26"/>
                <a:gd name="T42" fmla="*/ 4 w 26"/>
                <a:gd name="T43" fmla="*/ 12 h 26"/>
                <a:gd name="T44" fmla="*/ 7 w 26"/>
                <a:gd name="T45" fmla="*/ 13 h 26"/>
                <a:gd name="T46" fmla="*/ 0 w 26"/>
                <a:gd name="T47" fmla="*/ 10 h 26"/>
                <a:gd name="T48" fmla="*/ 0 w 26"/>
                <a:gd name="T49" fmla="*/ 9 h 26"/>
                <a:gd name="T50" fmla="*/ 2 w 26"/>
                <a:gd name="T51" fmla="*/ 5 h 26"/>
                <a:gd name="T52" fmla="*/ 2 w 26"/>
                <a:gd name="T53" fmla="*/ 4 h 26"/>
                <a:gd name="T54" fmla="*/ 11 w 26"/>
                <a:gd name="T55" fmla="*/ 19 h 26"/>
                <a:gd name="T56" fmla="*/ 6 w 26"/>
                <a:gd name="T57" fmla="*/ 19 h 26"/>
                <a:gd name="T58" fmla="*/ 11 w 26"/>
                <a:gd name="T59" fmla="*/ 13 h 26"/>
                <a:gd name="T60" fmla="*/ 11 w 26"/>
                <a:gd name="T61" fmla="*/ 16 h 26"/>
                <a:gd name="T62" fmla="*/ 10 w 26"/>
                <a:gd name="T63" fmla="*/ 5 h 26"/>
                <a:gd name="T64" fmla="*/ 19 w 26"/>
                <a:gd name="T65" fmla="*/ 19 h 26"/>
                <a:gd name="T66" fmla="*/ 13 w 26"/>
                <a:gd name="T67" fmla="*/ 19 h 26"/>
                <a:gd name="T68" fmla="*/ 19 w 26"/>
                <a:gd name="T69" fmla="*/ 13 h 26"/>
                <a:gd name="T70" fmla="*/ 19 w 26"/>
                <a:gd name="T71" fmla="*/ 16 h 26"/>
                <a:gd name="T72" fmla="*/ 2 w 26"/>
                <a:gd name="T73" fmla="*/ 26 h 26"/>
                <a:gd name="T74" fmla="*/ 1 w 26"/>
                <a:gd name="T75" fmla="*/ 26 h 26"/>
                <a:gd name="T76" fmla="*/ 1 w 26"/>
                <a:gd name="T77" fmla="*/ 26 h 26"/>
                <a:gd name="T78" fmla="*/ 6 w 26"/>
                <a:gd name="T79" fmla="*/ 23 h 26"/>
                <a:gd name="T80" fmla="*/ 10 w 26"/>
                <a:gd name="T81" fmla="*/ 21 h 26"/>
                <a:gd name="T82" fmla="*/ 11 w 26"/>
                <a:gd name="T83" fmla="*/ 23 h 26"/>
                <a:gd name="T84" fmla="*/ 23 w 26"/>
                <a:gd name="T85" fmla="*/ 23 h 26"/>
                <a:gd name="T86" fmla="*/ 23 w 26"/>
                <a:gd name="T87" fmla="*/ 26 h 26"/>
                <a:gd name="T88" fmla="*/ 20 w 26"/>
                <a:gd name="T89" fmla="*/ 25 h 26"/>
                <a:gd name="T90" fmla="*/ 16 w 26"/>
                <a:gd name="T91" fmla="*/ 22 h 26"/>
                <a:gd name="T92" fmla="*/ 16 w 26"/>
                <a:gd name="T9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6">
                  <a:moveTo>
                    <a:pt x="8" y="4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5"/>
                    <a:pt x="24" y="5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1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1" y="16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15" y="9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19" y="19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19" y="16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0" y="23"/>
                  </a:moveTo>
                  <a:cubicBezTo>
                    <a:pt x="9" y="23"/>
                    <a:pt x="7" y="24"/>
                    <a:pt x="6" y="25"/>
                  </a:cubicBezTo>
                  <a:cubicBezTo>
                    <a:pt x="4" y="25"/>
                    <a:pt x="3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5" y="24"/>
                    <a:pt x="6" y="23"/>
                  </a:cubicBezTo>
                  <a:cubicBezTo>
                    <a:pt x="7" y="22"/>
                    <a:pt x="8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17" y="21"/>
                  </a:moveTo>
                  <a:cubicBezTo>
                    <a:pt x="20" y="22"/>
                    <a:pt x="22" y="22"/>
                    <a:pt x="23" y="23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0" y="25"/>
                  </a:cubicBezTo>
                  <a:cubicBezTo>
                    <a:pt x="20" y="24"/>
                    <a:pt x="19" y="24"/>
                    <a:pt x="19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456"/>
            <p:cNvSpPr>
              <a:spLocks/>
            </p:cNvSpPr>
            <p:nvPr/>
          </p:nvSpPr>
          <p:spPr bwMode="auto">
            <a:xfrm>
              <a:off x="4852" y="2891"/>
              <a:ext cx="31" cy="36"/>
            </a:xfrm>
            <a:custGeom>
              <a:avLst/>
              <a:gdLst>
                <a:gd name="T0" fmla="*/ 12 w 22"/>
                <a:gd name="T1" fmla="*/ 21 h 25"/>
                <a:gd name="T2" fmla="*/ 19 w 22"/>
                <a:gd name="T3" fmla="*/ 21 h 25"/>
                <a:gd name="T4" fmla="*/ 19 w 22"/>
                <a:gd name="T5" fmla="*/ 7 h 25"/>
                <a:gd name="T6" fmla="*/ 19 w 22"/>
                <a:gd name="T7" fmla="*/ 5 h 25"/>
                <a:gd name="T8" fmla="*/ 20 w 22"/>
                <a:gd name="T9" fmla="*/ 5 h 25"/>
                <a:gd name="T10" fmla="*/ 21 w 22"/>
                <a:gd name="T11" fmla="*/ 5 h 25"/>
                <a:gd name="T12" fmla="*/ 22 w 22"/>
                <a:gd name="T13" fmla="*/ 5 h 25"/>
                <a:gd name="T14" fmla="*/ 22 w 22"/>
                <a:gd name="T15" fmla="*/ 5 h 25"/>
                <a:gd name="T16" fmla="*/ 21 w 22"/>
                <a:gd name="T17" fmla="*/ 6 h 25"/>
                <a:gd name="T18" fmla="*/ 21 w 22"/>
                <a:gd name="T19" fmla="*/ 6 h 25"/>
                <a:gd name="T20" fmla="*/ 21 w 22"/>
                <a:gd name="T21" fmla="*/ 21 h 25"/>
                <a:gd name="T22" fmla="*/ 21 w 22"/>
                <a:gd name="T23" fmla="*/ 24 h 25"/>
                <a:gd name="T24" fmla="*/ 20 w 22"/>
                <a:gd name="T25" fmla="*/ 25 h 25"/>
                <a:gd name="T26" fmla="*/ 19 w 22"/>
                <a:gd name="T27" fmla="*/ 24 h 25"/>
                <a:gd name="T28" fmla="*/ 19 w 22"/>
                <a:gd name="T29" fmla="*/ 24 h 25"/>
                <a:gd name="T30" fmla="*/ 19 w 22"/>
                <a:gd name="T31" fmla="*/ 22 h 25"/>
                <a:gd name="T32" fmla="*/ 2 w 22"/>
                <a:gd name="T33" fmla="*/ 22 h 25"/>
                <a:gd name="T34" fmla="*/ 1 w 22"/>
                <a:gd name="T35" fmla="*/ 23 h 25"/>
                <a:gd name="T36" fmla="*/ 1 w 22"/>
                <a:gd name="T37" fmla="*/ 23 h 25"/>
                <a:gd name="T38" fmla="*/ 0 w 22"/>
                <a:gd name="T39" fmla="*/ 22 h 25"/>
                <a:gd name="T40" fmla="*/ 0 w 22"/>
                <a:gd name="T41" fmla="*/ 19 h 25"/>
                <a:gd name="T42" fmla="*/ 0 w 22"/>
                <a:gd name="T43" fmla="*/ 7 h 25"/>
                <a:gd name="T44" fmla="*/ 0 w 22"/>
                <a:gd name="T45" fmla="*/ 5 h 25"/>
                <a:gd name="T46" fmla="*/ 1 w 22"/>
                <a:gd name="T47" fmla="*/ 5 h 25"/>
                <a:gd name="T48" fmla="*/ 1 w 22"/>
                <a:gd name="T49" fmla="*/ 5 h 25"/>
                <a:gd name="T50" fmla="*/ 3 w 22"/>
                <a:gd name="T51" fmla="*/ 5 h 25"/>
                <a:gd name="T52" fmla="*/ 3 w 22"/>
                <a:gd name="T53" fmla="*/ 5 h 25"/>
                <a:gd name="T54" fmla="*/ 3 w 22"/>
                <a:gd name="T55" fmla="*/ 5 h 25"/>
                <a:gd name="T56" fmla="*/ 3 w 22"/>
                <a:gd name="T57" fmla="*/ 5 h 25"/>
                <a:gd name="T58" fmla="*/ 3 w 22"/>
                <a:gd name="T59" fmla="*/ 6 h 25"/>
                <a:gd name="T60" fmla="*/ 2 w 22"/>
                <a:gd name="T61" fmla="*/ 6 h 25"/>
                <a:gd name="T62" fmla="*/ 2 w 22"/>
                <a:gd name="T63" fmla="*/ 21 h 25"/>
                <a:gd name="T64" fmla="*/ 10 w 22"/>
                <a:gd name="T65" fmla="*/ 21 h 25"/>
                <a:gd name="T66" fmla="*/ 10 w 22"/>
                <a:gd name="T67" fmla="*/ 2 h 25"/>
                <a:gd name="T68" fmla="*/ 9 w 22"/>
                <a:gd name="T69" fmla="*/ 0 h 25"/>
                <a:gd name="T70" fmla="*/ 10 w 22"/>
                <a:gd name="T71" fmla="*/ 0 h 25"/>
                <a:gd name="T72" fmla="*/ 10 w 22"/>
                <a:gd name="T73" fmla="*/ 0 h 25"/>
                <a:gd name="T74" fmla="*/ 12 w 22"/>
                <a:gd name="T75" fmla="*/ 0 h 25"/>
                <a:gd name="T76" fmla="*/ 12 w 22"/>
                <a:gd name="T77" fmla="*/ 0 h 25"/>
                <a:gd name="T78" fmla="*/ 12 w 22"/>
                <a:gd name="T79" fmla="*/ 1 h 25"/>
                <a:gd name="T80" fmla="*/ 12 w 22"/>
                <a:gd name="T81" fmla="*/ 1 h 25"/>
                <a:gd name="T82" fmla="*/ 12 w 22"/>
                <a:gd name="T83" fmla="*/ 1 h 25"/>
                <a:gd name="T84" fmla="*/ 12 w 22"/>
                <a:gd name="T85" fmla="*/ 2 h 25"/>
                <a:gd name="T86" fmla="*/ 12 w 22"/>
                <a:gd name="T8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5">
                  <a:moveTo>
                    <a:pt x="12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5"/>
                    <a:pt x="20" y="25"/>
                  </a:cubicBezTo>
                  <a:cubicBezTo>
                    <a:pt x="20" y="25"/>
                    <a:pt x="19" y="25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457"/>
            <p:cNvSpPr>
              <a:spLocks noEditPoints="1"/>
            </p:cNvSpPr>
            <p:nvPr/>
          </p:nvSpPr>
          <p:spPr bwMode="auto">
            <a:xfrm>
              <a:off x="4692" y="3005"/>
              <a:ext cx="37" cy="36"/>
            </a:xfrm>
            <a:custGeom>
              <a:avLst/>
              <a:gdLst>
                <a:gd name="T0" fmla="*/ 12 w 26"/>
                <a:gd name="T1" fmla="*/ 11 h 26"/>
                <a:gd name="T2" fmla="*/ 11 w 26"/>
                <a:gd name="T3" fmla="*/ 9 h 26"/>
                <a:gd name="T4" fmla="*/ 11 w 26"/>
                <a:gd name="T5" fmla="*/ 8 h 26"/>
                <a:gd name="T6" fmla="*/ 6 w 26"/>
                <a:gd name="T7" fmla="*/ 10 h 26"/>
                <a:gd name="T8" fmla="*/ 6 w 26"/>
                <a:gd name="T9" fmla="*/ 7 h 26"/>
                <a:gd name="T10" fmla="*/ 6 w 26"/>
                <a:gd name="T11" fmla="*/ 1 h 26"/>
                <a:gd name="T12" fmla="*/ 18 w 26"/>
                <a:gd name="T13" fmla="*/ 1 h 26"/>
                <a:gd name="T14" fmla="*/ 21 w 26"/>
                <a:gd name="T15" fmla="*/ 1 h 26"/>
                <a:gd name="T16" fmla="*/ 20 w 26"/>
                <a:gd name="T17" fmla="*/ 3 h 26"/>
                <a:gd name="T18" fmla="*/ 19 w 26"/>
                <a:gd name="T19" fmla="*/ 9 h 26"/>
                <a:gd name="T20" fmla="*/ 18 w 26"/>
                <a:gd name="T21" fmla="*/ 8 h 26"/>
                <a:gd name="T22" fmla="*/ 14 w 26"/>
                <a:gd name="T23" fmla="*/ 10 h 26"/>
                <a:gd name="T24" fmla="*/ 14 w 26"/>
                <a:gd name="T25" fmla="*/ 12 h 26"/>
                <a:gd name="T26" fmla="*/ 23 w 26"/>
                <a:gd name="T27" fmla="*/ 10 h 26"/>
                <a:gd name="T28" fmla="*/ 25 w 26"/>
                <a:gd name="T29" fmla="*/ 12 h 26"/>
                <a:gd name="T30" fmla="*/ 25 w 26"/>
                <a:gd name="T31" fmla="*/ 12 h 26"/>
                <a:gd name="T32" fmla="*/ 0 w 26"/>
                <a:gd name="T33" fmla="*/ 12 h 26"/>
                <a:gd name="T34" fmla="*/ 18 w 26"/>
                <a:gd name="T35" fmla="*/ 2 h 26"/>
                <a:gd name="T36" fmla="*/ 18 w 26"/>
                <a:gd name="T37" fmla="*/ 5 h 26"/>
                <a:gd name="T38" fmla="*/ 8 w 26"/>
                <a:gd name="T39" fmla="*/ 5 h 26"/>
                <a:gd name="T40" fmla="*/ 18 w 26"/>
                <a:gd name="T41" fmla="*/ 19 h 26"/>
                <a:gd name="T42" fmla="*/ 14 w 26"/>
                <a:gd name="T43" fmla="*/ 19 h 26"/>
                <a:gd name="T44" fmla="*/ 13 w 26"/>
                <a:gd name="T45" fmla="*/ 26 h 26"/>
                <a:gd name="T46" fmla="*/ 11 w 26"/>
                <a:gd name="T47" fmla="*/ 26 h 26"/>
                <a:gd name="T48" fmla="*/ 9 w 26"/>
                <a:gd name="T49" fmla="*/ 24 h 26"/>
                <a:gd name="T50" fmla="*/ 11 w 26"/>
                <a:gd name="T51" fmla="*/ 24 h 26"/>
                <a:gd name="T52" fmla="*/ 12 w 26"/>
                <a:gd name="T53" fmla="*/ 19 h 26"/>
                <a:gd name="T54" fmla="*/ 8 w 26"/>
                <a:gd name="T55" fmla="*/ 20 h 26"/>
                <a:gd name="T56" fmla="*/ 6 w 26"/>
                <a:gd name="T57" fmla="*/ 19 h 26"/>
                <a:gd name="T58" fmla="*/ 6 w 26"/>
                <a:gd name="T59" fmla="*/ 14 h 26"/>
                <a:gd name="T60" fmla="*/ 8 w 26"/>
                <a:gd name="T61" fmla="*/ 14 h 26"/>
                <a:gd name="T62" fmla="*/ 18 w 26"/>
                <a:gd name="T63" fmla="*/ 14 h 26"/>
                <a:gd name="T64" fmla="*/ 20 w 26"/>
                <a:gd name="T65" fmla="*/ 15 h 26"/>
                <a:gd name="T66" fmla="*/ 20 w 26"/>
                <a:gd name="T67" fmla="*/ 16 h 26"/>
                <a:gd name="T68" fmla="*/ 19 w 26"/>
                <a:gd name="T69" fmla="*/ 20 h 26"/>
                <a:gd name="T70" fmla="*/ 18 w 26"/>
                <a:gd name="T71" fmla="*/ 15 h 26"/>
                <a:gd name="T72" fmla="*/ 8 w 26"/>
                <a:gd name="T73" fmla="*/ 18 h 26"/>
                <a:gd name="T74" fmla="*/ 10 w 26"/>
                <a:gd name="T75" fmla="*/ 22 h 26"/>
                <a:gd name="T76" fmla="*/ 1 w 26"/>
                <a:gd name="T77" fmla="*/ 25 h 26"/>
                <a:gd name="T78" fmla="*/ 3 w 26"/>
                <a:gd name="T79" fmla="*/ 24 h 26"/>
                <a:gd name="T80" fmla="*/ 9 w 26"/>
                <a:gd name="T81" fmla="*/ 20 h 26"/>
                <a:gd name="T82" fmla="*/ 11 w 26"/>
                <a:gd name="T83" fmla="*/ 21 h 26"/>
                <a:gd name="T84" fmla="*/ 17 w 26"/>
                <a:gd name="T85" fmla="*/ 21 h 26"/>
                <a:gd name="T86" fmla="*/ 20 w 26"/>
                <a:gd name="T87" fmla="*/ 21 h 26"/>
                <a:gd name="T88" fmla="*/ 24 w 26"/>
                <a:gd name="T89" fmla="*/ 24 h 26"/>
                <a:gd name="T90" fmla="*/ 22 w 26"/>
                <a:gd name="T91" fmla="*/ 25 h 26"/>
                <a:gd name="T92" fmla="*/ 21 w 26"/>
                <a:gd name="T93" fmla="*/ 24 h 26"/>
                <a:gd name="T94" fmla="*/ 18 w 26"/>
                <a:gd name="T9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6">
                  <a:moveTo>
                    <a:pt x="12" y="12"/>
                  </a:move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8" y="5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18" y="7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3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1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0" y="22"/>
                  </a:moveTo>
                  <a:cubicBezTo>
                    <a:pt x="7" y="23"/>
                    <a:pt x="5" y="24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7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7" y="20"/>
                    <a:pt x="18" y="21"/>
                    <a:pt x="20" y="21"/>
                  </a:cubicBezTo>
                  <a:cubicBezTo>
                    <a:pt x="22" y="21"/>
                    <a:pt x="23" y="22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4"/>
                  </a:cubicBezTo>
                  <a:cubicBezTo>
                    <a:pt x="21" y="24"/>
                    <a:pt x="20" y="23"/>
                    <a:pt x="20" y="23"/>
                  </a:cubicBezTo>
                  <a:cubicBezTo>
                    <a:pt x="20" y="23"/>
                    <a:pt x="20" y="22"/>
                    <a:pt x="19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458"/>
            <p:cNvSpPr>
              <a:spLocks noEditPoints="1"/>
            </p:cNvSpPr>
            <p:nvPr/>
          </p:nvSpPr>
          <p:spPr bwMode="auto">
            <a:xfrm>
              <a:off x="4732" y="3005"/>
              <a:ext cx="37" cy="36"/>
            </a:xfrm>
            <a:custGeom>
              <a:avLst/>
              <a:gdLst>
                <a:gd name="T0" fmla="*/ 16 w 26"/>
                <a:gd name="T1" fmla="*/ 0 h 26"/>
                <a:gd name="T2" fmla="*/ 17 w 26"/>
                <a:gd name="T3" fmla="*/ 2 h 26"/>
                <a:gd name="T4" fmla="*/ 23 w 26"/>
                <a:gd name="T5" fmla="*/ 2 h 26"/>
                <a:gd name="T6" fmla="*/ 24 w 26"/>
                <a:gd name="T7" fmla="*/ 4 h 26"/>
                <a:gd name="T8" fmla="*/ 21 w 26"/>
                <a:gd name="T9" fmla="*/ 7 h 26"/>
                <a:gd name="T10" fmla="*/ 23 w 26"/>
                <a:gd name="T11" fmla="*/ 7 h 26"/>
                <a:gd name="T12" fmla="*/ 23 w 26"/>
                <a:gd name="T13" fmla="*/ 8 h 26"/>
                <a:gd name="T14" fmla="*/ 22 w 26"/>
                <a:gd name="T15" fmla="*/ 14 h 26"/>
                <a:gd name="T16" fmla="*/ 11 w 26"/>
                <a:gd name="T17" fmla="*/ 12 h 26"/>
                <a:gd name="T18" fmla="*/ 10 w 26"/>
                <a:gd name="T19" fmla="*/ 13 h 26"/>
                <a:gd name="T20" fmla="*/ 10 w 26"/>
                <a:gd name="T21" fmla="*/ 6 h 26"/>
                <a:gd name="T22" fmla="*/ 15 w 26"/>
                <a:gd name="T23" fmla="*/ 4 h 26"/>
                <a:gd name="T24" fmla="*/ 15 w 26"/>
                <a:gd name="T25" fmla="*/ 3 h 26"/>
                <a:gd name="T26" fmla="*/ 11 w 26"/>
                <a:gd name="T27" fmla="*/ 12 h 26"/>
                <a:gd name="T28" fmla="*/ 15 w 26"/>
                <a:gd name="T29" fmla="*/ 8 h 26"/>
                <a:gd name="T30" fmla="*/ 21 w 26"/>
                <a:gd name="T31" fmla="*/ 12 h 26"/>
                <a:gd name="T32" fmla="*/ 18 w 26"/>
                <a:gd name="T33" fmla="*/ 12 h 26"/>
                <a:gd name="T34" fmla="*/ 23 w 26"/>
                <a:gd name="T35" fmla="*/ 14 h 26"/>
                <a:gd name="T36" fmla="*/ 25 w 26"/>
                <a:gd name="T37" fmla="*/ 16 h 26"/>
                <a:gd name="T38" fmla="*/ 7 w 26"/>
                <a:gd name="T39" fmla="*/ 15 h 26"/>
                <a:gd name="T40" fmla="*/ 6 w 26"/>
                <a:gd name="T41" fmla="*/ 11 h 26"/>
                <a:gd name="T42" fmla="*/ 6 w 26"/>
                <a:gd name="T43" fmla="*/ 13 h 26"/>
                <a:gd name="T44" fmla="*/ 4 w 26"/>
                <a:gd name="T45" fmla="*/ 26 h 26"/>
                <a:gd name="T46" fmla="*/ 2 w 26"/>
                <a:gd name="T47" fmla="*/ 16 h 26"/>
                <a:gd name="T48" fmla="*/ 0 w 26"/>
                <a:gd name="T49" fmla="*/ 17 h 26"/>
                <a:gd name="T50" fmla="*/ 3 w 26"/>
                <a:gd name="T51" fmla="*/ 12 h 26"/>
                <a:gd name="T52" fmla="*/ 7 w 26"/>
                <a:gd name="T53" fmla="*/ 7 h 26"/>
                <a:gd name="T54" fmla="*/ 7 w 26"/>
                <a:gd name="T55" fmla="*/ 9 h 26"/>
                <a:gd name="T56" fmla="*/ 16 w 26"/>
                <a:gd name="T57" fmla="*/ 24 h 26"/>
                <a:gd name="T58" fmla="*/ 21 w 26"/>
                <a:gd name="T59" fmla="*/ 20 h 26"/>
                <a:gd name="T60" fmla="*/ 21 w 26"/>
                <a:gd name="T61" fmla="*/ 22 h 26"/>
                <a:gd name="T62" fmla="*/ 20 w 26"/>
                <a:gd name="T63" fmla="*/ 25 h 26"/>
                <a:gd name="T64" fmla="*/ 12 w 26"/>
                <a:gd name="T65" fmla="*/ 19 h 26"/>
                <a:gd name="T66" fmla="*/ 13 w 26"/>
                <a:gd name="T67" fmla="*/ 18 h 26"/>
                <a:gd name="T68" fmla="*/ 13 w 26"/>
                <a:gd name="T69" fmla="*/ 19 h 26"/>
                <a:gd name="T70" fmla="*/ 10 w 26"/>
                <a:gd name="T71" fmla="*/ 20 h 26"/>
                <a:gd name="T72" fmla="*/ 8 w 26"/>
                <a:gd name="T73" fmla="*/ 24 h 26"/>
                <a:gd name="T74" fmla="*/ 8 w 26"/>
                <a:gd name="T75" fmla="*/ 21 h 26"/>
                <a:gd name="T76" fmla="*/ 9 w 26"/>
                <a:gd name="T77" fmla="*/ 19 h 26"/>
                <a:gd name="T78" fmla="*/ 17 w 26"/>
                <a:gd name="T79" fmla="*/ 18 h 26"/>
                <a:gd name="T80" fmla="*/ 16 w 26"/>
                <a:gd name="T81" fmla="*/ 20 h 26"/>
                <a:gd name="T82" fmla="*/ 15 w 26"/>
                <a:gd name="T83" fmla="*/ 18 h 26"/>
                <a:gd name="T84" fmla="*/ 23 w 26"/>
                <a:gd name="T85" fmla="*/ 18 h 26"/>
                <a:gd name="T86" fmla="*/ 25 w 26"/>
                <a:gd name="T87" fmla="*/ 23 h 26"/>
                <a:gd name="T88" fmla="*/ 23 w 26"/>
                <a:gd name="T89" fmla="*/ 20 h 26"/>
                <a:gd name="T90" fmla="*/ 5 w 26"/>
                <a:gd name="T91" fmla="*/ 5 h 26"/>
                <a:gd name="T92" fmla="*/ 1 w 26"/>
                <a:gd name="T93" fmla="*/ 8 h 26"/>
                <a:gd name="T94" fmla="*/ 1 w 26"/>
                <a:gd name="T95" fmla="*/ 8 h 26"/>
                <a:gd name="T96" fmla="*/ 6 w 26"/>
                <a:gd name="T97" fmla="*/ 1 h 26"/>
                <a:gd name="T98" fmla="*/ 8 w 26"/>
                <a:gd name="T9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6">
                  <a:moveTo>
                    <a:pt x="15" y="3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15" y="3"/>
                    <a:pt x="15" y="3"/>
                    <a:pt x="15" y="3"/>
                  </a:cubicBezTo>
                  <a:close/>
                  <a:moveTo>
                    <a:pt x="14" y="12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7" y="12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21" y="12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7" y="9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5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13" y="19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4"/>
                  </a:cubicBezTo>
                  <a:cubicBezTo>
                    <a:pt x="14" y="24"/>
                    <a:pt x="15" y="24"/>
                    <a:pt x="16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5"/>
                    <a:pt x="20" y="25"/>
                  </a:cubicBezTo>
                  <a:cubicBezTo>
                    <a:pt x="19" y="25"/>
                    <a:pt x="18" y="25"/>
                    <a:pt x="16" y="25"/>
                  </a:cubicBezTo>
                  <a:cubicBezTo>
                    <a:pt x="15" y="25"/>
                    <a:pt x="13" y="25"/>
                    <a:pt x="13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9" y="19"/>
                  </a:moveTo>
                  <a:cubicBezTo>
                    <a:pt x="9" y="18"/>
                    <a:pt x="9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3"/>
                    <a:pt x="9" y="23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7" y="18"/>
                    <a:pt x="17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7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8"/>
                    <a:pt x="15" y="18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2" y="18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5" y="20"/>
                    <a:pt x="26" y="21"/>
                    <a:pt x="26" y="21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0"/>
                    <a:pt x="23" y="20"/>
                  </a:cubicBezTo>
                  <a:cubicBezTo>
                    <a:pt x="23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7" y="2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459"/>
            <p:cNvSpPr>
              <a:spLocks noEditPoints="1"/>
            </p:cNvSpPr>
            <p:nvPr/>
          </p:nvSpPr>
          <p:spPr bwMode="auto">
            <a:xfrm>
              <a:off x="4771" y="3005"/>
              <a:ext cx="37" cy="36"/>
            </a:xfrm>
            <a:custGeom>
              <a:avLst/>
              <a:gdLst>
                <a:gd name="T0" fmla="*/ 6 w 26"/>
                <a:gd name="T1" fmla="*/ 15 h 26"/>
                <a:gd name="T2" fmla="*/ 9 w 26"/>
                <a:gd name="T3" fmla="*/ 14 h 26"/>
                <a:gd name="T4" fmla="*/ 10 w 26"/>
                <a:gd name="T5" fmla="*/ 16 h 26"/>
                <a:gd name="T6" fmla="*/ 10 w 26"/>
                <a:gd name="T7" fmla="*/ 21 h 26"/>
                <a:gd name="T8" fmla="*/ 10 w 26"/>
                <a:gd name="T9" fmla="*/ 21 h 26"/>
                <a:gd name="T10" fmla="*/ 4 w 26"/>
                <a:gd name="T11" fmla="*/ 26 h 26"/>
                <a:gd name="T12" fmla="*/ 3 w 26"/>
                <a:gd name="T13" fmla="*/ 24 h 26"/>
                <a:gd name="T14" fmla="*/ 4 w 26"/>
                <a:gd name="T15" fmla="*/ 16 h 26"/>
                <a:gd name="T16" fmla="*/ 0 w 26"/>
                <a:gd name="T17" fmla="*/ 15 h 26"/>
                <a:gd name="T18" fmla="*/ 4 w 26"/>
                <a:gd name="T19" fmla="*/ 11 h 26"/>
                <a:gd name="T20" fmla="*/ 1 w 26"/>
                <a:gd name="T21" fmla="*/ 11 h 26"/>
                <a:gd name="T22" fmla="*/ 8 w 26"/>
                <a:gd name="T23" fmla="*/ 9 h 26"/>
                <a:gd name="T24" fmla="*/ 10 w 26"/>
                <a:gd name="T25" fmla="*/ 11 h 26"/>
                <a:gd name="T26" fmla="*/ 6 w 26"/>
                <a:gd name="T27" fmla="*/ 11 h 26"/>
                <a:gd name="T28" fmla="*/ 8 w 26"/>
                <a:gd name="T29" fmla="*/ 19 h 26"/>
                <a:gd name="T30" fmla="*/ 12 w 26"/>
                <a:gd name="T31" fmla="*/ 9 h 26"/>
                <a:gd name="T32" fmla="*/ 14 w 26"/>
                <a:gd name="T33" fmla="*/ 8 h 26"/>
                <a:gd name="T34" fmla="*/ 10 w 26"/>
                <a:gd name="T35" fmla="*/ 5 h 26"/>
                <a:gd name="T36" fmla="*/ 10 w 26"/>
                <a:gd name="T37" fmla="*/ 5 h 26"/>
                <a:gd name="T38" fmla="*/ 16 w 26"/>
                <a:gd name="T39" fmla="*/ 4 h 26"/>
                <a:gd name="T40" fmla="*/ 16 w 26"/>
                <a:gd name="T41" fmla="*/ 0 h 26"/>
                <a:gd name="T42" fmla="*/ 19 w 26"/>
                <a:gd name="T43" fmla="*/ 1 h 26"/>
                <a:gd name="T44" fmla="*/ 18 w 26"/>
                <a:gd name="T45" fmla="*/ 1 h 26"/>
                <a:gd name="T46" fmla="*/ 22 w 26"/>
                <a:gd name="T47" fmla="*/ 3 h 26"/>
                <a:gd name="T48" fmla="*/ 24 w 26"/>
                <a:gd name="T49" fmla="*/ 4 h 26"/>
                <a:gd name="T50" fmla="*/ 22 w 26"/>
                <a:gd name="T51" fmla="*/ 5 h 26"/>
                <a:gd name="T52" fmla="*/ 20 w 26"/>
                <a:gd name="T53" fmla="*/ 8 h 26"/>
                <a:gd name="T54" fmla="*/ 21 w 26"/>
                <a:gd name="T55" fmla="*/ 7 h 26"/>
                <a:gd name="T56" fmla="*/ 23 w 26"/>
                <a:gd name="T57" fmla="*/ 8 h 26"/>
                <a:gd name="T58" fmla="*/ 22 w 26"/>
                <a:gd name="T59" fmla="*/ 9 h 26"/>
                <a:gd name="T60" fmla="*/ 23 w 26"/>
                <a:gd name="T61" fmla="*/ 18 h 26"/>
                <a:gd name="T62" fmla="*/ 26 w 26"/>
                <a:gd name="T63" fmla="*/ 19 h 26"/>
                <a:gd name="T64" fmla="*/ 8 w 26"/>
                <a:gd name="T65" fmla="*/ 20 h 26"/>
                <a:gd name="T66" fmla="*/ 14 w 26"/>
                <a:gd name="T67" fmla="*/ 8 h 26"/>
                <a:gd name="T68" fmla="*/ 20 w 26"/>
                <a:gd name="T69" fmla="*/ 8 h 26"/>
                <a:gd name="T70" fmla="*/ 20 w 26"/>
                <a:gd name="T71" fmla="*/ 11 h 26"/>
                <a:gd name="T72" fmla="*/ 20 w 26"/>
                <a:gd name="T73" fmla="*/ 14 h 26"/>
                <a:gd name="T74" fmla="*/ 20 w 26"/>
                <a:gd name="T75" fmla="*/ 16 h 26"/>
                <a:gd name="T76" fmla="*/ 20 w 26"/>
                <a:gd name="T77" fmla="*/ 19 h 26"/>
                <a:gd name="T78" fmla="*/ 14 w 26"/>
                <a:gd name="T79" fmla="*/ 19 h 26"/>
                <a:gd name="T80" fmla="*/ 8 w 26"/>
                <a:gd name="T81" fmla="*/ 5 h 26"/>
                <a:gd name="T82" fmla="*/ 10 w 26"/>
                <a:gd name="T83" fmla="*/ 6 h 26"/>
                <a:gd name="T84" fmla="*/ 10 w 26"/>
                <a:gd name="T85" fmla="*/ 7 h 26"/>
                <a:gd name="T86" fmla="*/ 1 w 26"/>
                <a:gd name="T87" fmla="*/ 11 h 26"/>
                <a:gd name="T88" fmla="*/ 0 w 26"/>
                <a:gd name="T89" fmla="*/ 12 h 26"/>
                <a:gd name="T90" fmla="*/ 2 w 26"/>
                <a:gd name="T91" fmla="*/ 7 h 26"/>
                <a:gd name="T92" fmla="*/ 4 w 26"/>
                <a:gd name="T93" fmla="*/ 0 h 26"/>
                <a:gd name="T94" fmla="*/ 7 w 26"/>
                <a:gd name="T95" fmla="*/ 2 h 26"/>
                <a:gd name="T96" fmla="*/ 15 w 26"/>
                <a:gd name="T97" fmla="*/ 22 h 26"/>
                <a:gd name="T98" fmla="*/ 9 w 26"/>
                <a:gd name="T99" fmla="*/ 26 h 26"/>
                <a:gd name="T100" fmla="*/ 9 w 26"/>
                <a:gd name="T101" fmla="*/ 26 h 26"/>
                <a:gd name="T102" fmla="*/ 12 w 26"/>
                <a:gd name="T103" fmla="*/ 23 h 26"/>
                <a:gd name="T104" fmla="*/ 15 w 26"/>
                <a:gd name="T105" fmla="*/ 20 h 26"/>
                <a:gd name="T106" fmla="*/ 16 w 26"/>
                <a:gd name="T107" fmla="*/ 22 h 26"/>
                <a:gd name="T108" fmla="*/ 19 w 26"/>
                <a:gd name="T109" fmla="*/ 21 h 26"/>
                <a:gd name="T110" fmla="*/ 20 w 26"/>
                <a:gd name="T111" fmla="*/ 21 h 26"/>
                <a:gd name="T112" fmla="*/ 25 w 26"/>
                <a:gd name="T113" fmla="*/ 24 h 26"/>
                <a:gd name="T114" fmla="*/ 23 w 26"/>
                <a:gd name="T115" fmla="*/ 25 h 26"/>
                <a:gd name="T116" fmla="*/ 20 w 26"/>
                <a:gd name="T1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6">
                  <a:moveTo>
                    <a:pt x="6" y="11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20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14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20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14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4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1" y="9"/>
                    <a:pt x="2" y="7"/>
                  </a:cubicBezTo>
                  <a:cubicBezTo>
                    <a:pt x="3" y="5"/>
                    <a:pt x="3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5"/>
                    <a:pt x="4" y="6"/>
                  </a:cubicBezTo>
                  <a:close/>
                  <a:moveTo>
                    <a:pt x="15" y="22"/>
                  </a:moveTo>
                  <a:cubicBezTo>
                    <a:pt x="14" y="23"/>
                    <a:pt x="13" y="24"/>
                    <a:pt x="13" y="24"/>
                  </a:cubicBezTo>
                  <a:cubicBezTo>
                    <a:pt x="12" y="24"/>
                    <a:pt x="11" y="25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1" y="24"/>
                    <a:pt x="12" y="23"/>
                  </a:cubicBezTo>
                  <a:cubicBezTo>
                    <a:pt x="13" y="22"/>
                    <a:pt x="13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20" y="21"/>
                  </a:cubicBezTo>
                  <a:cubicBezTo>
                    <a:pt x="20" y="21"/>
                    <a:pt x="21" y="21"/>
                    <a:pt x="22" y="21"/>
                  </a:cubicBezTo>
                  <a:cubicBezTo>
                    <a:pt x="23" y="22"/>
                    <a:pt x="24" y="22"/>
                    <a:pt x="24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4"/>
                  </a:cubicBezTo>
                  <a:cubicBezTo>
                    <a:pt x="22" y="23"/>
                    <a:pt x="21" y="22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460"/>
            <p:cNvSpPr>
              <a:spLocks noEditPoints="1"/>
            </p:cNvSpPr>
            <p:nvPr/>
          </p:nvSpPr>
          <p:spPr bwMode="auto">
            <a:xfrm>
              <a:off x="4756" y="3098"/>
              <a:ext cx="37" cy="37"/>
            </a:xfrm>
            <a:custGeom>
              <a:avLst/>
              <a:gdLst>
                <a:gd name="T0" fmla="*/ 25 w 26"/>
                <a:gd name="T1" fmla="*/ 3 h 26"/>
                <a:gd name="T2" fmla="*/ 17 w 26"/>
                <a:gd name="T3" fmla="*/ 3 h 26"/>
                <a:gd name="T4" fmla="*/ 22 w 26"/>
                <a:gd name="T5" fmla="*/ 5 h 26"/>
                <a:gd name="T6" fmla="*/ 24 w 26"/>
                <a:gd name="T7" fmla="*/ 7 h 26"/>
                <a:gd name="T8" fmla="*/ 21 w 26"/>
                <a:gd name="T9" fmla="*/ 8 h 26"/>
                <a:gd name="T10" fmla="*/ 23 w 26"/>
                <a:gd name="T11" fmla="*/ 8 h 26"/>
                <a:gd name="T12" fmla="*/ 22 w 26"/>
                <a:gd name="T13" fmla="*/ 9 h 26"/>
                <a:gd name="T14" fmla="*/ 24 w 26"/>
                <a:gd name="T15" fmla="*/ 10 h 26"/>
                <a:gd name="T16" fmla="*/ 23 w 26"/>
                <a:gd name="T17" fmla="*/ 12 h 26"/>
                <a:gd name="T18" fmla="*/ 26 w 26"/>
                <a:gd name="T19" fmla="*/ 12 h 26"/>
                <a:gd name="T20" fmla="*/ 14 w 26"/>
                <a:gd name="T21" fmla="*/ 12 h 26"/>
                <a:gd name="T22" fmla="*/ 12 w 26"/>
                <a:gd name="T23" fmla="*/ 14 h 26"/>
                <a:gd name="T24" fmla="*/ 19 w 26"/>
                <a:gd name="T25" fmla="*/ 14 h 26"/>
                <a:gd name="T26" fmla="*/ 21 w 26"/>
                <a:gd name="T27" fmla="*/ 16 h 26"/>
                <a:gd name="T28" fmla="*/ 18 w 26"/>
                <a:gd name="T29" fmla="*/ 19 h 26"/>
                <a:gd name="T30" fmla="*/ 16 w 26"/>
                <a:gd name="T31" fmla="*/ 18 h 26"/>
                <a:gd name="T32" fmla="*/ 19 w 26"/>
                <a:gd name="T33" fmla="*/ 16 h 26"/>
                <a:gd name="T34" fmla="*/ 24 w 26"/>
                <a:gd name="T35" fmla="*/ 19 h 26"/>
                <a:gd name="T36" fmla="*/ 26 w 26"/>
                <a:gd name="T37" fmla="*/ 21 h 26"/>
                <a:gd name="T38" fmla="*/ 22 w 26"/>
                <a:gd name="T39" fmla="*/ 26 h 26"/>
                <a:gd name="T40" fmla="*/ 19 w 26"/>
                <a:gd name="T41" fmla="*/ 24 h 26"/>
                <a:gd name="T42" fmla="*/ 24 w 26"/>
                <a:gd name="T43" fmla="*/ 21 h 26"/>
                <a:gd name="T44" fmla="*/ 7 w 26"/>
                <a:gd name="T45" fmla="*/ 20 h 26"/>
                <a:gd name="T46" fmla="*/ 8 w 26"/>
                <a:gd name="T47" fmla="*/ 14 h 26"/>
                <a:gd name="T48" fmla="*/ 11 w 26"/>
                <a:gd name="T49" fmla="*/ 12 h 26"/>
                <a:gd name="T50" fmla="*/ 13 w 26"/>
                <a:gd name="T51" fmla="*/ 7 h 26"/>
                <a:gd name="T52" fmla="*/ 10 w 26"/>
                <a:gd name="T53" fmla="*/ 9 h 26"/>
                <a:gd name="T54" fmla="*/ 13 w 26"/>
                <a:gd name="T55" fmla="*/ 3 h 26"/>
                <a:gd name="T56" fmla="*/ 11 w 26"/>
                <a:gd name="T57" fmla="*/ 5 h 26"/>
                <a:gd name="T58" fmla="*/ 10 w 26"/>
                <a:gd name="T59" fmla="*/ 7 h 26"/>
                <a:gd name="T60" fmla="*/ 10 w 26"/>
                <a:gd name="T61" fmla="*/ 13 h 26"/>
                <a:gd name="T62" fmla="*/ 8 w 26"/>
                <a:gd name="T63" fmla="*/ 7 h 26"/>
                <a:gd name="T64" fmla="*/ 5 w 26"/>
                <a:gd name="T65" fmla="*/ 13 h 26"/>
                <a:gd name="T66" fmla="*/ 1 w 26"/>
                <a:gd name="T67" fmla="*/ 25 h 26"/>
                <a:gd name="T68" fmla="*/ 2 w 26"/>
                <a:gd name="T69" fmla="*/ 21 h 26"/>
                <a:gd name="T70" fmla="*/ 4 w 26"/>
                <a:gd name="T71" fmla="*/ 7 h 26"/>
                <a:gd name="T72" fmla="*/ 4 w 26"/>
                <a:gd name="T73" fmla="*/ 2 h 26"/>
                <a:gd name="T74" fmla="*/ 14 w 26"/>
                <a:gd name="T75" fmla="*/ 2 h 26"/>
                <a:gd name="T76" fmla="*/ 14 w 26"/>
                <a:gd name="T77" fmla="*/ 0 h 26"/>
                <a:gd name="T78" fmla="*/ 9 w 26"/>
                <a:gd name="T79" fmla="*/ 3 h 26"/>
                <a:gd name="T80" fmla="*/ 8 w 26"/>
                <a:gd name="T81" fmla="*/ 6 h 26"/>
                <a:gd name="T82" fmla="*/ 17 w 26"/>
                <a:gd name="T83" fmla="*/ 5 h 26"/>
                <a:gd name="T84" fmla="*/ 14 w 26"/>
                <a:gd name="T85" fmla="*/ 3 h 26"/>
                <a:gd name="T86" fmla="*/ 15 w 26"/>
                <a:gd name="T87" fmla="*/ 5 h 26"/>
                <a:gd name="T88" fmla="*/ 14 w 26"/>
                <a:gd name="T89" fmla="*/ 8 h 26"/>
                <a:gd name="T90" fmla="*/ 14 w 26"/>
                <a:gd name="T91" fmla="*/ 7 h 26"/>
                <a:gd name="T92" fmla="*/ 14 w 26"/>
                <a:gd name="T93" fmla="*/ 10 h 26"/>
                <a:gd name="T94" fmla="*/ 20 w 26"/>
                <a:gd name="T95" fmla="*/ 21 h 26"/>
                <a:gd name="T96" fmla="*/ 20 w 26"/>
                <a:gd name="T97" fmla="*/ 23 h 26"/>
                <a:gd name="T98" fmla="*/ 11 w 26"/>
                <a:gd name="T99" fmla="*/ 16 h 26"/>
                <a:gd name="T100" fmla="*/ 14 w 26"/>
                <a:gd name="T101" fmla="*/ 19 h 26"/>
                <a:gd name="T102" fmla="*/ 11 w 26"/>
                <a:gd name="T10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6">
                  <a:moveTo>
                    <a:pt x="22" y="3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1" y="26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1"/>
                    <a:pt x="24" y="21"/>
                    <a:pt x="24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2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5" y="11"/>
                    <a:pt x="5" y="13"/>
                  </a:cubicBezTo>
                  <a:cubicBezTo>
                    <a:pt x="5" y="14"/>
                    <a:pt x="5" y="16"/>
                    <a:pt x="5" y="18"/>
                  </a:cubicBezTo>
                  <a:cubicBezTo>
                    <a:pt x="4" y="20"/>
                    <a:pt x="3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4" y="14"/>
                    <a:pt x="4" y="13"/>
                    <a:pt x="4" y="12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9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5"/>
                    <a:pt x="8" y="5"/>
                    <a:pt x="9" y="3"/>
                  </a:cubicBezTo>
                  <a:close/>
                  <a:moveTo>
                    <a:pt x="14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7" y="10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17" y="12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9" y="22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3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461"/>
            <p:cNvSpPr>
              <a:spLocks noEditPoints="1"/>
            </p:cNvSpPr>
            <p:nvPr/>
          </p:nvSpPr>
          <p:spPr bwMode="auto">
            <a:xfrm>
              <a:off x="4797" y="3098"/>
              <a:ext cx="35" cy="37"/>
            </a:xfrm>
            <a:custGeom>
              <a:avLst/>
              <a:gdLst>
                <a:gd name="T0" fmla="*/ 22 w 25"/>
                <a:gd name="T1" fmla="*/ 19 h 26"/>
                <a:gd name="T2" fmla="*/ 25 w 25"/>
                <a:gd name="T3" fmla="*/ 20 h 26"/>
                <a:gd name="T4" fmla="*/ 25 w 25"/>
                <a:gd name="T5" fmla="*/ 21 h 26"/>
                <a:gd name="T6" fmla="*/ 16 w 25"/>
                <a:gd name="T7" fmla="*/ 25 h 26"/>
                <a:gd name="T8" fmla="*/ 14 w 25"/>
                <a:gd name="T9" fmla="*/ 26 h 26"/>
                <a:gd name="T10" fmla="*/ 14 w 25"/>
                <a:gd name="T11" fmla="*/ 21 h 26"/>
                <a:gd name="T12" fmla="*/ 5 w 25"/>
                <a:gd name="T13" fmla="*/ 21 h 26"/>
                <a:gd name="T14" fmla="*/ 14 w 25"/>
                <a:gd name="T15" fmla="*/ 20 h 26"/>
                <a:gd name="T16" fmla="*/ 10 w 25"/>
                <a:gd name="T17" fmla="*/ 19 h 26"/>
                <a:gd name="T18" fmla="*/ 9 w 25"/>
                <a:gd name="T19" fmla="*/ 19 h 26"/>
                <a:gd name="T20" fmla="*/ 9 w 25"/>
                <a:gd name="T21" fmla="*/ 12 h 26"/>
                <a:gd name="T22" fmla="*/ 10 w 25"/>
                <a:gd name="T23" fmla="*/ 12 h 26"/>
                <a:gd name="T24" fmla="*/ 20 w 25"/>
                <a:gd name="T25" fmla="*/ 11 h 26"/>
                <a:gd name="T26" fmla="*/ 22 w 25"/>
                <a:gd name="T27" fmla="*/ 12 h 26"/>
                <a:gd name="T28" fmla="*/ 22 w 25"/>
                <a:gd name="T29" fmla="*/ 13 h 26"/>
                <a:gd name="T30" fmla="*/ 21 w 25"/>
                <a:gd name="T31" fmla="*/ 19 h 26"/>
                <a:gd name="T32" fmla="*/ 16 w 25"/>
                <a:gd name="T33" fmla="*/ 18 h 26"/>
                <a:gd name="T34" fmla="*/ 10 w 25"/>
                <a:gd name="T35" fmla="*/ 13 h 26"/>
                <a:gd name="T36" fmla="*/ 20 w 25"/>
                <a:gd name="T37" fmla="*/ 13 h 26"/>
                <a:gd name="T38" fmla="*/ 10 w 25"/>
                <a:gd name="T39" fmla="*/ 17 h 26"/>
                <a:gd name="T40" fmla="*/ 10 w 25"/>
                <a:gd name="T41" fmla="*/ 15 h 26"/>
                <a:gd name="T42" fmla="*/ 18 w 25"/>
                <a:gd name="T43" fmla="*/ 3 h 26"/>
                <a:gd name="T44" fmla="*/ 21 w 25"/>
                <a:gd name="T45" fmla="*/ 4 h 26"/>
                <a:gd name="T46" fmla="*/ 23 w 25"/>
                <a:gd name="T47" fmla="*/ 4 h 26"/>
                <a:gd name="T48" fmla="*/ 23 w 25"/>
                <a:gd name="T49" fmla="*/ 5 h 26"/>
                <a:gd name="T50" fmla="*/ 23 w 25"/>
                <a:gd name="T51" fmla="*/ 8 h 26"/>
                <a:gd name="T52" fmla="*/ 21 w 25"/>
                <a:gd name="T53" fmla="*/ 10 h 26"/>
                <a:gd name="T54" fmla="*/ 9 w 25"/>
                <a:gd name="T55" fmla="*/ 10 h 26"/>
                <a:gd name="T56" fmla="*/ 8 w 25"/>
                <a:gd name="T57" fmla="*/ 10 h 26"/>
                <a:gd name="T58" fmla="*/ 8 w 25"/>
                <a:gd name="T59" fmla="*/ 4 h 26"/>
                <a:gd name="T60" fmla="*/ 12 w 25"/>
                <a:gd name="T61" fmla="*/ 5 h 26"/>
                <a:gd name="T62" fmla="*/ 7 w 25"/>
                <a:gd name="T63" fmla="*/ 2 h 26"/>
                <a:gd name="T64" fmla="*/ 21 w 25"/>
                <a:gd name="T65" fmla="*/ 2 h 26"/>
                <a:gd name="T66" fmla="*/ 23 w 25"/>
                <a:gd name="T67" fmla="*/ 0 h 26"/>
                <a:gd name="T68" fmla="*/ 25 w 25"/>
                <a:gd name="T69" fmla="*/ 2 h 26"/>
                <a:gd name="T70" fmla="*/ 16 w 25"/>
                <a:gd name="T71" fmla="*/ 2 h 26"/>
                <a:gd name="T72" fmla="*/ 14 w 25"/>
                <a:gd name="T73" fmla="*/ 5 h 26"/>
                <a:gd name="T74" fmla="*/ 9 w 25"/>
                <a:gd name="T75" fmla="*/ 9 h 26"/>
                <a:gd name="T76" fmla="*/ 9 w 25"/>
                <a:gd name="T77" fmla="*/ 5 h 26"/>
                <a:gd name="T78" fmla="*/ 16 w 25"/>
                <a:gd name="T79" fmla="*/ 9 h 26"/>
                <a:gd name="T80" fmla="*/ 18 w 25"/>
                <a:gd name="T81" fmla="*/ 5 h 26"/>
                <a:gd name="T82" fmla="*/ 21 w 25"/>
                <a:gd name="T83" fmla="*/ 5 h 26"/>
                <a:gd name="T84" fmla="*/ 4 w 25"/>
                <a:gd name="T85" fmla="*/ 18 h 26"/>
                <a:gd name="T86" fmla="*/ 4 w 25"/>
                <a:gd name="T87" fmla="*/ 23 h 26"/>
                <a:gd name="T88" fmla="*/ 4 w 25"/>
                <a:gd name="T89" fmla="*/ 25 h 26"/>
                <a:gd name="T90" fmla="*/ 2 w 25"/>
                <a:gd name="T91" fmla="*/ 23 h 26"/>
                <a:gd name="T92" fmla="*/ 0 w 25"/>
                <a:gd name="T93" fmla="*/ 18 h 26"/>
                <a:gd name="T94" fmla="*/ 0 w 25"/>
                <a:gd name="T95" fmla="*/ 17 h 26"/>
                <a:gd name="T96" fmla="*/ 1 w 25"/>
                <a:gd name="T97" fmla="*/ 17 h 26"/>
                <a:gd name="T98" fmla="*/ 6 w 25"/>
                <a:gd name="T99" fmla="*/ 7 h 26"/>
                <a:gd name="T100" fmla="*/ 7 w 25"/>
                <a:gd name="T101" fmla="*/ 5 h 26"/>
                <a:gd name="T102" fmla="*/ 7 w 25"/>
                <a:gd name="T103" fmla="*/ 6 h 26"/>
                <a:gd name="T104" fmla="*/ 4 w 25"/>
                <a:gd name="T105" fmla="*/ 14 h 26"/>
                <a:gd name="T106" fmla="*/ 0 w 25"/>
                <a:gd name="T107" fmla="*/ 7 h 26"/>
                <a:gd name="T108" fmla="*/ 4 w 25"/>
                <a:gd name="T109" fmla="*/ 9 h 26"/>
                <a:gd name="T110" fmla="*/ 2 w 25"/>
                <a:gd name="T111" fmla="*/ 10 h 26"/>
                <a:gd name="T112" fmla="*/ 1 w 25"/>
                <a:gd name="T113" fmla="*/ 8 h 26"/>
                <a:gd name="T114" fmla="*/ 2 w 25"/>
                <a:gd name="T115" fmla="*/ 1 h 26"/>
                <a:gd name="T116" fmla="*/ 5 w 25"/>
                <a:gd name="T117" fmla="*/ 1 h 26"/>
                <a:gd name="T118" fmla="*/ 4 w 25"/>
                <a:gd name="T119" fmla="*/ 4 h 26"/>
                <a:gd name="T120" fmla="*/ 3 w 25"/>
                <a:gd name="T121" fmla="*/ 3 h 26"/>
                <a:gd name="T122" fmla="*/ 2 w 25"/>
                <a:gd name="T1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6">
                  <a:moveTo>
                    <a:pt x="16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6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9"/>
                    <a:pt x="21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0" y="13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0" y="15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2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6" y="5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9" y="5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4" y="5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8" y="5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4" y="16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20"/>
                    <a:pt x="4" y="21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9"/>
                    <a:pt x="1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3"/>
                    <a:pt x="4" y="11"/>
                    <a:pt x="6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lose/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462"/>
            <p:cNvSpPr>
              <a:spLocks noEditPoints="1"/>
            </p:cNvSpPr>
            <p:nvPr/>
          </p:nvSpPr>
          <p:spPr bwMode="auto">
            <a:xfrm>
              <a:off x="4457" y="3234"/>
              <a:ext cx="36" cy="37"/>
            </a:xfrm>
            <a:custGeom>
              <a:avLst/>
              <a:gdLst>
                <a:gd name="T0" fmla="*/ 11 w 25"/>
                <a:gd name="T1" fmla="*/ 3 h 26"/>
                <a:gd name="T2" fmla="*/ 11 w 25"/>
                <a:gd name="T3" fmla="*/ 0 h 26"/>
                <a:gd name="T4" fmla="*/ 13 w 25"/>
                <a:gd name="T5" fmla="*/ 1 h 26"/>
                <a:gd name="T6" fmla="*/ 14 w 25"/>
                <a:gd name="T7" fmla="*/ 1 h 26"/>
                <a:gd name="T8" fmla="*/ 14 w 25"/>
                <a:gd name="T9" fmla="*/ 2 h 26"/>
                <a:gd name="T10" fmla="*/ 13 w 25"/>
                <a:gd name="T11" fmla="*/ 6 h 26"/>
                <a:gd name="T12" fmla="*/ 22 w 25"/>
                <a:gd name="T13" fmla="*/ 5 h 26"/>
                <a:gd name="T14" fmla="*/ 23 w 25"/>
                <a:gd name="T15" fmla="*/ 5 h 26"/>
                <a:gd name="T16" fmla="*/ 24 w 25"/>
                <a:gd name="T17" fmla="*/ 7 h 26"/>
                <a:gd name="T18" fmla="*/ 24 w 25"/>
                <a:gd name="T19" fmla="*/ 7 h 26"/>
                <a:gd name="T20" fmla="*/ 13 w 25"/>
                <a:gd name="T21" fmla="*/ 12 h 26"/>
                <a:gd name="T22" fmla="*/ 20 w 25"/>
                <a:gd name="T23" fmla="*/ 11 h 26"/>
                <a:gd name="T24" fmla="*/ 21 w 25"/>
                <a:gd name="T25" fmla="*/ 11 h 26"/>
                <a:gd name="T26" fmla="*/ 23 w 25"/>
                <a:gd name="T27" fmla="*/ 13 h 26"/>
                <a:gd name="T28" fmla="*/ 21 w 25"/>
                <a:gd name="T29" fmla="*/ 13 h 26"/>
                <a:gd name="T30" fmla="*/ 3 w 25"/>
                <a:gd name="T31" fmla="*/ 13 h 26"/>
                <a:gd name="T32" fmla="*/ 3 w 25"/>
                <a:gd name="T33" fmla="*/ 12 h 26"/>
                <a:gd name="T34" fmla="*/ 11 w 25"/>
                <a:gd name="T35" fmla="*/ 7 h 26"/>
                <a:gd name="T36" fmla="*/ 0 w 25"/>
                <a:gd name="T37" fmla="*/ 7 h 26"/>
                <a:gd name="T38" fmla="*/ 11 w 25"/>
                <a:gd name="T39" fmla="*/ 6 h 26"/>
                <a:gd name="T40" fmla="*/ 7 w 25"/>
                <a:gd name="T41" fmla="*/ 24 h 26"/>
                <a:gd name="T42" fmla="*/ 6 w 25"/>
                <a:gd name="T43" fmla="*/ 26 h 26"/>
                <a:gd name="T44" fmla="*/ 5 w 25"/>
                <a:gd name="T45" fmla="*/ 26 h 26"/>
                <a:gd name="T46" fmla="*/ 5 w 25"/>
                <a:gd name="T47" fmla="*/ 23 h 26"/>
                <a:gd name="T48" fmla="*/ 5 w 25"/>
                <a:gd name="T49" fmla="*/ 16 h 26"/>
                <a:gd name="T50" fmla="*/ 6 w 25"/>
                <a:gd name="T51" fmla="*/ 16 h 26"/>
                <a:gd name="T52" fmla="*/ 18 w 25"/>
                <a:gd name="T53" fmla="*/ 16 h 26"/>
                <a:gd name="T54" fmla="*/ 19 w 25"/>
                <a:gd name="T55" fmla="*/ 15 h 26"/>
                <a:gd name="T56" fmla="*/ 20 w 25"/>
                <a:gd name="T57" fmla="*/ 16 h 26"/>
                <a:gd name="T58" fmla="*/ 21 w 25"/>
                <a:gd name="T59" fmla="*/ 17 h 26"/>
                <a:gd name="T60" fmla="*/ 20 w 25"/>
                <a:gd name="T61" fmla="*/ 18 h 26"/>
                <a:gd name="T62" fmla="*/ 20 w 25"/>
                <a:gd name="T63" fmla="*/ 25 h 26"/>
                <a:gd name="T64" fmla="*/ 18 w 25"/>
                <a:gd name="T65" fmla="*/ 25 h 26"/>
                <a:gd name="T66" fmla="*/ 18 w 25"/>
                <a:gd name="T67" fmla="*/ 23 h 26"/>
                <a:gd name="T68" fmla="*/ 7 w 25"/>
                <a:gd name="T69" fmla="*/ 17 h 26"/>
                <a:gd name="T70" fmla="*/ 18 w 25"/>
                <a:gd name="T7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26">
                  <a:moveTo>
                    <a:pt x="11" y="6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8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463"/>
            <p:cNvSpPr>
              <a:spLocks noEditPoints="1"/>
            </p:cNvSpPr>
            <p:nvPr/>
          </p:nvSpPr>
          <p:spPr bwMode="auto">
            <a:xfrm>
              <a:off x="4495" y="3234"/>
              <a:ext cx="37" cy="37"/>
            </a:xfrm>
            <a:custGeom>
              <a:avLst/>
              <a:gdLst>
                <a:gd name="T0" fmla="*/ 9 w 26"/>
                <a:gd name="T1" fmla="*/ 13 h 26"/>
                <a:gd name="T2" fmla="*/ 11 w 26"/>
                <a:gd name="T3" fmla="*/ 9 h 26"/>
                <a:gd name="T4" fmla="*/ 12 w 26"/>
                <a:gd name="T5" fmla="*/ 7 h 26"/>
                <a:gd name="T6" fmla="*/ 14 w 26"/>
                <a:gd name="T7" fmla="*/ 8 h 26"/>
                <a:gd name="T8" fmla="*/ 14 w 26"/>
                <a:gd name="T9" fmla="*/ 9 h 26"/>
                <a:gd name="T10" fmla="*/ 11 w 26"/>
                <a:gd name="T11" fmla="*/ 13 h 26"/>
                <a:gd name="T12" fmla="*/ 23 w 26"/>
                <a:gd name="T13" fmla="*/ 12 h 26"/>
                <a:gd name="T14" fmla="*/ 25 w 26"/>
                <a:gd name="T15" fmla="*/ 12 h 26"/>
                <a:gd name="T16" fmla="*/ 26 w 26"/>
                <a:gd name="T17" fmla="*/ 14 h 26"/>
                <a:gd name="T18" fmla="*/ 23 w 26"/>
                <a:gd name="T19" fmla="*/ 14 h 26"/>
                <a:gd name="T20" fmla="*/ 20 w 26"/>
                <a:gd name="T21" fmla="*/ 14 h 26"/>
                <a:gd name="T22" fmla="*/ 20 w 26"/>
                <a:gd name="T23" fmla="*/ 14 h 26"/>
                <a:gd name="T24" fmla="*/ 19 w 26"/>
                <a:gd name="T25" fmla="*/ 15 h 26"/>
                <a:gd name="T26" fmla="*/ 16 w 26"/>
                <a:gd name="T27" fmla="*/ 20 h 26"/>
                <a:gd name="T28" fmla="*/ 22 w 26"/>
                <a:gd name="T29" fmla="*/ 23 h 26"/>
                <a:gd name="T30" fmla="*/ 23 w 26"/>
                <a:gd name="T31" fmla="*/ 26 h 26"/>
                <a:gd name="T32" fmla="*/ 21 w 26"/>
                <a:gd name="T33" fmla="*/ 26 h 26"/>
                <a:gd name="T34" fmla="*/ 19 w 26"/>
                <a:gd name="T35" fmla="*/ 23 h 26"/>
                <a:gd name="T36" fmla="*/ 11 w 26"/>
                <a:gd name="T37" fmla="*/ 24 h 26"/>
                <a:gd name="T38" fmla="*/ 3 w 26"/>
                <a:gd name="T39" fmla="*/ 26 h 26"/>
                <a:gd name="T40" fmla="*/ 3 w 26"/>
                <a:gd name="T41" fmla="*/ 25 h 26"/>
                <a:gd name="T42" fmla="*/ 9 w 26"/>
                <a:gd name="T43" fmla="*/ 23 h 26"/>
                <a:gd name="T44" fmla="*/ 11 w 26"/>
                <a:gd name="T45" fmla="*/ 19 h 26"/>
                <a:gd name="T46" fmla="*/ 8 w 26"/>
                <a:gd name="T47" fmla="*/ 19 h 26"/>
                <a:gd name="T48" fmla="*/ 6 w 26"/>
                <a:gd name="T49" fmla="*/ 18 h 26"/>
                <a:gd name="T50" fmla="*/ 8 w 26"/>
                <a:gd name="T51" fmla="*/ 16 h 26"/>
                <a:gd name="T52" fmla="*/ 1 w 26"/>
                <a:gd name="T53" fmla="*/ 14 h 26"/>
                <a:gd name="T54" fmla="*/ 1 w 26"/>
                <a:gd name="T55" fmla="*/ 13 h 26"/>
                <a:gd name="T56" fmla="*/ 17 w 26"/>
                <a:gd name="T57" fmla="*/ 14 h 26"/>
                <a:gd name="T58" fmla="*/ 9 w 26"/>
                <a:gd name="T59" fmla="*/ 18 h 26"/>
                <a:gd name="T60" fmla="*/ 16 w 26"/>
                <a:gd name="T61" fmla="*/ 17 h 26"/>
                <a:gd name="T62" fmla="*/ 17 w 26"/>
                <a:gd name="T63" fmla="*/ 14 h 26"/>
                <a:gd name="T64" fmla="*/ 5 w 26"/>
                <a:gd name="T65" fmla="*/ 7 h 26"/>
                <a:gd name="T66" fmla="*/ 3 w 26"/>
                <a:gd name="T67" fmla="*/ 10 h 26"/>
                <a:gd name="T68" fmla="*/ 2 w 26"/>
                <a:gd name="T69" fmla="*/ 9 h 26"/>
                <a:gd name="T70" fmla="*/ 3 w 26"/>
                <a:gd name="T71" fmla="*/ 7 h 26"/>
                <a:gd name="T72" fmla="*/ 4 w 26"/>
                <a:gd name="T73" fmla="*/ 4 h 26"/>
                <a:gd name="T74" fmla="*/ 4 w 26"/>
                <a:gd name="T75" fmla="*/ 4 h 26"/>
                <a:gd name="T76" fmla="*/ 5 w 26"/>
                <a:gd name="T77" fmla="*/ 5 h 26"/>
                <a:gd name="T78" fmla="*/ 22 w 26"/>
                <a:gd name="T79" fmla="*/ 5 h 26"/>
                <a:gd name="T80" fmla="*/ 23 w 26"/>
                <a:gd name="T81" fmla="*/ 5 h 26"/>
                <a:gd name="T82" fmla="*/ 25 w 26"/>
                <a:gd name="T83" fmla="*/ 7 h 26"/>
                <a:gd name="T84" fmla="*/ 25 w 26"/>
                <a:gd name="T85" fmla="*/ 7 h 26"/>
                <a:gd name="T86" fmla="*/ 21 w 26"/>
                <a:gd name="T87" fmla="*/ 8 h 26"/>
                <a:gd name="T88" fmla="*/ 20 w 26"/>
                <a:gd name="T89" fmla="*/ 9 h 26"/>
                <a:gd name="T90" fmla="*/ 20 w 26"/>
                <a:gd name="T91" fmla="*/ 9 h 26"/>
                <a:gd name="T92" fmla="*/ 20 w 26"/>
                <a:gd name="T93" fmla="*/ 8 h 26"/>
                <a:gd name="T94" fmla="*/ 21 w 26"/>
                <a:gd name="T95" fmla="*/ 6 h 26"/>
                <a:gd name="T96" fmla="*/ 11 w 26"/>
                <a:gd name="T97" fmla="*/ 1 h 26"/>
                <a:gd name="T98" fmla="*/ 11 w 26"/>
                <a:gd name="T99" fmla="*/ 0 h 26"/>
                <a:gd name="T100" fmla="*/ 14 w 26"/>
                <a:gd name="T101" fmla="*/ 2 h 26"/>
                <a:gd name="T102" fmla="*/ 15 w 26"/>
                <a:gd name="T103" fmla="*/ 5 h 26"/>
                <a:gd name="T104" fmla="*/ 13 w 26"/>
                <a:gd name="T105" fmla="*/ 5 h 26"/>
                <a:gd name="T106" fmla="*/ 12 w 26"/>
                <a:gd name="T107" fmla="*/ 3 h 26"/>
                <a:gd name="T108" fmla="*/ 12 w 26"/>
                <a:gd name="T10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8"/>
                    <a:pt x="17" y="19"/>
                    <a:pt x="16" y="20"/>
                  </a:cubicBezTo>
                  <a:cubicBezTo>
                    <a:pt x="17" y="20"/>
                    <a:pt x="18" y="21"/>
                    <a:pt x="19" y="21"/>
                  </a:cubicBezTo>
                  <a:cubicBezTo>
                    <a:pt x="20" y="22"/>
                    <a:pt x="21" y="22"/>
                    <a:pt x="22" y="23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6"/>
                    <a:pt x="21" y="25"/>
                    <a:pt x="20" y="25"/>
                  </a:cubicBezTo>
                  <a:cubicBezTo>
                    <a:pt x="20" y="24"/>
                    <a:pt x="19" y="24"/>
                    <a:pt x="19" y="23"/>
                  </a:cubicBezTo>
                  <a:cubicBezTo>
                    <a:pt x="18" y="22"/>
                    <a:pt x="17" y="22"/>
                    <a:pt x="15" y="21"/>
                  </a:cubicBezTo>
                  <a:cubicBezTo>
                    <a:pt x="14" y="22"/>
                    <a:pt x="13" y="23"/>
                    <a:pt x="11" y="24"/>
                  </a:cubicBezTo>
                  <a:cubicBezTo>
                    <a:pt x="9" y="25"/>
                    <a:pt x="7" y="25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7" y="24"/>
                    <a:pt x="9" y="23"/>
                  </a:cubicBezTo>
                  <a:cubicBezTo>
                    <a:pt x="11" y="23"/>
                    <a:pt x="12" y="21"/>
                    <a:pt x="13" y="20"/>
                  </a:cubicBezTo>
                  <a:cubicBezTo>
                    <a:pt x="13" y="20"/>
                    <a:pt x="12" y="20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7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8"/>
                    <a:pt x="13" y="19"/>
                    <a:pt x="14" y="19"/>
                  </a:cubicBezTo>
                  <a:cubicBezTo>
                    <a:pt x="15" y="19"/>
                    <a:pt x="15" y="18"/>
                    <a:pt x="16" y="17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7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1" y="9"/>
                    <a:pt x="2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464"/>
            <p:cNvSpPr>
              <a:spLocks noEditPoints="1"/>
            </p:cNvSpPr>
            <p:nvPr/>
          </p:nvSpPr>
          <p:spPr bwMode="auto">
            <a:xfrm>
              <a:off x="4888" y="3424"/>
              <a:ext cx="36" cy="37"/>
            </a:xfrm>
            <a:custGeom>
              <a:avLst/>
              <a:gdLst>
                <a:gd name="T0" fmla="*/ 1 w 26"/>
                <a:gd name="T1" fmla="*/ 17 h 26"/>
                <a:gd name="T2" fmla="*/ 1 w 26"/>
                <a:gd name="T3" fmla="*/ 16 h 26"/>
                <a:gd name="T4" fmla="*/ 8 w 26"/>
                <a:gd name="T5" fmla="*/ 15 h 26"/>
                <a:gd name="T6" fmla="*/ 9 w 26"/>
                <a:gd name="T7" fmla="*/ 15 h 26"/>
                <a:gd name="T8" fmla="*/ 11 w 26"/>
                <a:gd name="T9" fmla="*/ 17 h 26"/>
                <a:gd name="T10" fmla="*/ 10 w 26"/>
                <a:gd name="T11" fmla="*/ 17 h 26"/>
                <a:gd name="T12" fmla="*/ 4 w 26"/>
                <a:gd name="T13" fmla="*/ 24 h 26"/>
                <a:gd name="T14" fmla="*/ 0 w 26"/>
                <a:gd name="T15" fmla="*/ 26 h 26"/>
                <a:gd name="T16" fmla="*/ 0 w 26"/>
                <a:gd name="T17" fmla="*/ 26 h 26"/>
                <a:gd name="T18" fmla="*/ 0 w 26"/>
                <a:gd name="T19" fmla="*/ 25 h 26"/>
                <a:gd name="T20" fmla="*/ 5 w 26"/>
                <a:gd name="T21" fmla="*/ 22 h 26"/>
                <a:gd name="T22" fmla="*/ 10 w 26"/>
                <a:gd name="T23" fmla="*/ 4 h 26"/>
                <a:gd name="T24" fmla="*/ 11 w 26"/>
                <a:gd name="T25" fmla="*/ 1 h 26"/>
                <a:gd name="T26" fmla="*/ 12 w 26"/>
                <a:gd name="T27" fmla="*/ 0 h 26"/>
                <a:gd name="T28" fmla="*/ 14 w 26"/>
                <a:gd name="T29" fmla="*/ 1 h 26"/>
                <a:gd name="T30" fmla="*/ 13 w 26"/>
                <a:gd name="T31" fmla="*/ 1 h 26"/>
                <a:gd name="T32" fmla="*/ 19 w 26"/>
                <a:gd name="T33" fmla="*/ 4 h 26"/>
                <a:gd name="T34" fmla="*/ 20 w 26"/>
                <a:gd name="T35" fmla="*/ 3 h 26"/>
                <a:gd name="T36" fmla="*/ 21 w 26"/>
                <a:gd name="T37" fmla="*/ 3 h 26"/>
                <a:gd name="T38" fmla="*/ 22 w 26"/>
                <a:gd name="T39" fmla="*/ 4 h 26"/>
                <a:gd name="T40" fmla="*/ 22 w 26"/>
                <a:gd name="T41" fmla="*/ 5 h 26"/>
                <a:gd name="T42" fmla="*/ 21 w 26"/>
                <a:gd name="T43" fmla="*/ 10 h 26"/>
                <a:gd name="T44" fmla="*/ 20 w 26"/>
                <a:gd name="T45" fmla="*/ 14 h 26"/>
                <a:gd name="T46" fmla="*/ 19 w 26"/>
                <a:gd name="T47" fmla="*/ 12 h 26"/>
                <a:gd name="T48" fmla="*/ 14 w 26"/>
                <a:gd name="T49" fmla="*/ 13 h 26"/>
                <a:gd name="T50" fmla="*/ 18 w 26"/>
                <a:gd name="T51" fmla="*/ 18 h 26"/>
                <a:gd name="T52" fmla="*/ 21 w 26"/>
                <a:gd name="T53" fmla="*/ 14 h 26"/>
                <a:gd name="T54" fmla="*/ 22 w 26"/>
                <a:gd name="T55" fmla="*/ 14 h 26"/>
                <a:gd name="T56" fmla="*/ 25 w 26"/>
                <a:gd name="T57" fmla="*/ 15 h 26"/>
                <a:gd name="T58" fmla="*/ 23 w 26"/>
                <a:gd name="T59" fmla="*/ 16 h 26"/>
                <a:gd name="T60" fmla="*/ 21 w 26"/>
                <a:gd name="T61" fmla="*/ 21 h 26"/>
                <a:gd name="T62" fmla="*/ 25 w 26"/>
                <a:gd name="T63" fmla="*/ 23 h 26"/>
                <a:gd name="T64" fmla="*/ 26 w 26"/>
                <a:gd name="T65" fmla="*/ 23 h 26"/>
                <a:gd name="T66" fmla="*/ 26 w 26"/>
                <a:gd name="T67" fmla="*/ 23 h 26"/>
                <a:gd name="T68" fmla="*/ 24 w 26"/>
                <a:gd name="T69" fmla="*/ 23 h 26"/>
                <a:gd name="T70" fmla="*/ 23 w 26"/>
                <a:gd name="T71" fmla="*/ 25 h 26"/>
                <a:gd name="T72" fmla="*/ 17 w 26"/>
                <a:gd name="T73" fmla="*/ 20 h 26"/>
                <a:gd name="T74" fmla="*/ 14 w 26"/>
                <a:gd name="T75" fmla="*/ 15 h 26"/>
                <a:gd name="T76" fmla="*/ 14 w 26"/>
                <a:gd name="T77" fmla="*/ 24 h 26"/>
                <a:gd name="T78" fmla="*/ 12 w 26"/>
                <a:gd name="T79" fmla="*/ 26 h 26"/>
                <a:gd name="T80" fmla="*/ 11 w 26"/>
                <a:gd name="T81" fmla="*/ 25 h 26"/>
                <a:gd name="T82" fmla="*/ 9 w 26"/>
                <a:gd name="T83" fmla="*/ 24 h 26"/>
                <a:gd name="T84" fmla="*/ 9 w 26"/>
                <a:gd name="T85" fmla="*/ 23 h 26"/>
                <a:gd name="T86" fmla="*/ 12 w 26"/>
                <a:gd name="T87" fmla="*/ 24 h 26"/>
                <a:gd name="T88" fmla="*/ 12 w 26"/>
                <a:gd name="T89" fmla="*/ 12 h 26"/>
                <a:gd name="T90" fmla="*/ 7 w 26"/>
                <a:gd name="T91" fmla="*/ 13 h 26"/>
                <a:gd name="T92" fmla="*/ 6 w 26"/>
                <a:gd name="T93" fmla="*/ 13 h 26"/>
                <a:gd name="T94" fmla="*/ 6 w 26"/>
                <a:gd name="T95" fmla="*/ 11 h 26"/>
                <a:gd name="T96" fmla="*/ 6 w 26"/>
                <a:gd name="T97" fmla="*/ 3 h 26"/>
                <a:gd name="T98" fmla="*/ 8 w 26"/>
                <a:gd name="T99" fmla="*/ 4 h 26"/>
                <a:gd name="T100" fmla="*/ 7 w 26"/>
                <a:gd name="T101" fmla="*/ 5 h 26"/>
                <a:gd name="T102" fmla="*/ 19 w 26"/>
                <a:gd name="T103" fmla="*/ 8 h 26"/>
                <a:gd name="T104" fmla="*/ 7 w 26"/>
                <a:gd name="T105" fmla="*/ 5 h 26"/>
                <a:gd name="T106" fmla="*/ 7 w 26"/>
                <a:gd name="T107" fmla="*/ 12 h 26"/>
                <a:gd name="T108" fmla="*/ 19 w 26"/>
                <a:gd name="T10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8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9"/>
                    <a:pt x="8" y="20"/>
                    <a:pt x="6" y="22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4"/>
                    <a:pt x="3" y="23"/>
                    <a:pt x="5" y="22"/>
                  </a:cubicBezTo>
                  <a:cubicBezTo>
                    <a:pt x="6" y="20"/>
                    <a:pt x="7" y="19"/>
                    <a:pt x="8" y="17"/>
                  </a:cubicBezTo>
                  <a:close/>
                  <a:moveTo>
                    <a:pt x="10" y="4"/>
                  </a:moveTo>
                  <a:cubicBezTo>
                    <a:pt x="10" y="3"/>
                    <a:pt x="10" y="3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20" y="14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7"/>
                    <a:pt x="17" y="18"/>
                    <a:pt x="18" y="18"/>
                  </a:cubicBezTo>
                  <a:cubicBezTo>
                    <a:pt x="19" y="17"/>
                    <a:pt x="20" y="16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0" y="17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2" y="24"/>
                    <a:pt x="20" y="23"/>
                  </a:cubicBezTo>
                  <a:cubicBezTo>
                    <a:pt x="19" y="23"/>
                    <a:pt x="18" y="21"/>
                    <a:pt x="17" y="20"/>
                  </a:cubicBezTo>
                  <a:cubicBezTo>
                    <a:pt x="16" y="18"/>
                    <a:pt x="15" y="17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7" y="5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7" y="8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465"/>
            <p:cNvSpPr>
              <a:spLocks noEditPoints="1"/>
            </p:cNvSpPr>
            <p:nvPr/>
          </p:nvSpPr>
          <p:spPr bwMode="auto">
            <a:xfrm>
              <a:off x="4927" y="3424"/>
              <a:ext cx="34" cy="35"/>
            </a:xfrm>
            <a:custGeom>
              <a:avLst/>
              <a:gdLst>
                <a:gd name="T0" fmla="*/ 3 w 24"/>
                <a:gd name="T1" fmla="*/ 8 h 25"/>
                <a:gd name="T2" fmla="*/ 3 w 24"/>
                <a:gd name="T3" fmla="*/ 11 h 25"/>
                <a:gd name="T4" fmla="*/ 3 w 24"/>
                <a:gd name="T5" fmla="*/ 15 h 25"/>
                <a:gd name="T6" fmla="*/ 1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10 h 25"/>
                <a:gd name="T14" fmla="*/ 2 w 24"/>
                <a:gd name="T15" fmla="*/ 8 h 25"/>
                <a:gd name="T16" fmla="*/ 8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1 w 24"/>
                <a:gd name="T23" fmla="*/ 25 h 25"/>
                <a:gd name="T24" fmla="*/ 0 w 24"/>
                <a:gd name="T25" fmla="*/ 24 h 25"/>
                <a:gd name="T26" fmla="*/ 1 w 24"/>
                <a:gd name="T27" fmla="*/ 24 h 25"/>
                <a:gd name="T28" fmla="*/ 5 w 24"/>
                <a:gd name="T29" fmla="*/ 19 h 25"/>
                <a:gd name="T30" fmla="*/ 6 w 24"/>
                <a:gd name="T31" fmla="*/ 12 h 25"/>
                <a:gd name="T32" fmla="*/ 6 w 24"/>
                <a:gd name="T33" fmla="*/ 2 h 25"/>
                <a:gd name="T34" fmla="*/ 6 w 24"/>
                <a:gd name="T35" fmla="*/ 1 h 25"/>
                <a:gd name="T36" fmla="*/ 7 w 24"/>
                <a:gd name="T37" fmla="*/ 1 h 25"/>
                <a:gd name="T38" fmla="*/ 9 w 24"/>
                <a:gd name="T39" fmla="*/ 1 h 25"/>
                <a:gd name="T40" fmla="*/ 8 w 24"/>
                <a:gd name="T41" fmla="*/ 2 h 25"/>
                <a:gd name="T42" fmla="*/ 9 w 24"/>
                <a:gd name="T43" fmla="*/ 8 h 25"/>
                <a:gd name="T44" fmla="*/ 10 w 24"/>
                <a:gd name="T45" fmla="*/ 9 h 25"/>
                <a:gd name="T46" fmla="*/ 12 w 24"/>
                <a:gd name="T47" fmla="*/ 12 h 25"/>
                <a:gd name="T48" fmla="*/ 12 w 24"/>
                <a:gd name="T49" fmla="*/ 13 h 25"/>
                <a:gd name="T50" fmla="*/ 11 w 24"/>
                <a:gd name="T51" fmla="*/ 14 h 25"/>
                <a:gd name="T52" fmla="*/ 10 w 24"/>
                <a:gd name="T53" fmla="*/ 14 h 25"/>
                <a:gd name="T54" fmla="*/ 10 w 24"/>
                <a:gd name="T55" fmla="*/ 12 h 25"/>
                <a:gd name="T56" fmla="*/ 10 w 24"/>
                <a:gd name="T57" fmla="*/ 11 h 25"/>
                <a:gd name="T58" fmla="*/ 10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4 w 24"/>
                <a:gd name="T65" fmla="*/ 23 h 25"/>
                <a:gd name="T66" fmla="*/ 14 w 24"/>
                <a:gd name="T67" fmla="*/ 20 h 25"/>
                <a:gd name="T68" fmla="*/ 13 w 24"/>
                <a:gd name="T69" fmla="*/ 1 h 25"/>
                <a:gd name="T70" fmla="*/ 14 w 24"/>
                <a:gd name="T71" fmla="*/ 1 h 25"/>
                <a:gd name="T72" fmla="*/ 16 w 24"/>
                <a:gd name="T73" fmla="*/ 1 h 25"/>
                <a:gd name="T74" fmla="*/ 16 w 24"/>
                <a:gd name="T75" fmla="*/ 2 h 25"/>
                <a:gd name="T76" fmla="*/ 17 w 24"/>
                <a:gd name="T77" fmla="*/ 9 h 25"/>
                <a:gd name="T78" fmla="*/ 17 w 24"/>
                <a:gd name="T79" fmla="*/ 8 h 25"/>
                <a:gd name="T80" fmla="*/ 18 w 24"/>
                <a:gd name="T81" fmla="*/ 9 h 25"/>
                <a:gd name="T82" fmla="*/ 20 w 24"/>
                <a:gd name="T83" fmla="*/ 11 h 25"/>
                <a:gd name="T84" fmla="*/ 20 w 24"/>
                <a:gd name="T85" fmla="*/ 13 h 25"/>
                <a:gd name="T86" fmla="*/ 19 w 24"/>
                <a:gd name="T87" fmla="*/ 14 h 25"/>
                <a:gd name="T88" fmla="*/ 18 w 24"/>
                <a:gd name="T89" fmla="*/ 14 h 25"/>
                <a:gd name="T90" fmla="*/ 18 w 24"/>
                <a:gd name="T91" fmla="*/ 12 h 25"/>
                <a:gd name="T92" fmla="*/ 17 w 24"/>
                <a:gd name="T93" fmla="*/ 9 h 25"/>
                <a:gd name="T94" fmla="*/ 23 w 24"/>
                <a:gd name="T95" fmla="*/ 22 h 25"/>
                <a:gd name="T96" fmla="*/ 23 w 24"/>
                <a:gd name="T97" fmla="*/ 25 h 25"/>
                <a:gd name="T98" fmla="*/ 22 w 24"/>
                <a:gd name="T99" fmla="*/ 25 h 25"/>
                <a:gd name="T100" fmla="*/ 22 w 24"/>
                <a:gd name="T101" fmla="*/ 2 h 25"/>
                <a:gd name="T102" fmla="*/ 22 w 24"/>
                <a:gd name="T103" fmla="*/ 0 h 25"/>
                <a:gd name="T104" fmla="*/ 24 w 24"/>
                <a:gd name="T105" fmla="*/ 1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3" y="14"/>
                    <a:pt x="3" y="15"/>
                  </a:cubicBezTo>
                  <a:cubicBezTo>
                    <a:pt x="3" y="15"/>
                    <a:pt x="2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2"/>
                  </a:moveTo>
                  <a:cubicBezTo>
                    <a:pt x="8" y="3"/>
                    <a:pt x="8" y="4"/>
                    <a:pt x="8" y="6"/>
                  </a:cubicBezTo>
                  <a:cubicBezTo>
                    <a:pt x="8" y="8"/>
                    <a:pt x="8" y="10"/>
                    <a:pt x="8" y="11"/>
                  </a:cubicBezTo>
                  <a:cubicBezTo>
                    <a:pt x="8" y="15"/>
                    <a:pt x="7" y="17"/>
                    <a:pt x="6" y="19"/>
                  </a:cubicBezTo>
                  <a:cubicBezTo>
                    <a:pt x="5" y="21"/>
                    <a:pt x="4" y="22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4" y="20"/>
                    <a:pt x="5" y="19"/>
                  </a:cubicBezTo>
                  <a:cubicBezTo>
                    <a:pt x="5" y="18"/>
                    <a:pt x="6" y="16"/>
                    <a:pt x="6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1"/>
                    <a:pt x="6" y="9"/>
                    <a:pt x="6" y="7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10"/>
                    <a:pt x="11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5" y="2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23" y="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466"/>
            <p:cNvSpPr>
              <a:spLocks noEditPoints="1"/>
            </p:cNvSpPr>
            <p:nvPr/>
          </p:nvSpPr>
          <p:spPr bwMode="auto">
            <a:xfrm>
              <a:off x="4050" y="3050"/>
              <a:ext cx="36" cy="35"/>
            </a:xfrm>
            <a:custGeom>
              <a:avLst/>
              <a:gdLst>
                <a:gd name="T0" fmla="*/ 13 w 26"/>
                <a:gd name="T1" fmla="*/ 0 h 25"/>
                <a:gd name="T2" fmla="*/ 15 w 26"/>
                <a:gd name="T3" fmla="*/ 0 h 25"/>
                <a:gd name="T4" fmla="*/ 15 w 26"/>
                <a:gd name="T5" fmla="*/ 1 h 25"/>
                <a:gd name="T6" fmla="*/ 19 w 26"/>
                <a:gd name="T7" fmla="*/ 5 h 25"/>
                <a:gd name="T8" fmla="*/ 22 w 26"/>
                <a:gd name="T9" fmla="*/ 3 h 25"/>
                <a:gd name="T10" fmla="*/ 23 w 26"/>
                <a:gd name="T11" fmla="*/ 5 h 25"/>
                <a:gd name="T12" fmla="*/ 15 w 26"/>
                <a:gd name="T13" fmla="*/ 10 h 25"/>
                <a:gd name="T14" fmla="*/ 23 w 26"/>
                <a:gd name="T15" fmla="*/ 11 h 25"/>
                <a:gd name="T16" fmla="*/ 25 w 26"/>
                <a:gd name="T17" fmla="*/ 12 h 25"/>
                <a:gd name="T18" fmla="*/ 24 w 26"/>
                <a:gd name="T19" fmla="*/ 13 h 25"/>
                <a:gd name="T20" fmla="*/ 19 w 26"/>
                <a:gd name="T21" fmla="*/ 17 h 25"/>
                <a:gd name="T22" fmla="*/ 26 w 26"/>
                <a:gd name="T23" fmla="*/ 23 h 25"/>
                <a:gd name="T24" fmla="*/ 26 w 26"/>
                <a:gd name="T25" fmla="*/ 23 h 25"/>
                <a:gd name="T26" fmla="*/ 24 w 26"/>
                <a:gd name="T27" fmla="*/ 24 h 25"/>
                <a:gd name="T28" fmla="*/ 20 w 26"/>
                <a:gd name="T29" fmla="*/ 21 h 25"/>
                <a:gd name="T30" fmla="*/ 17 w 26"/>
                <a:gd name="T31" fmla="*/ 13 h 25"/>
                <a:gd name="T32" fmla="*/ 15 w 26"/>
                <a:gd name="T33" fmla="*/ 22 h 25"/>
                <a:gd name="T34" fmla="*/ 19 w 26"/>
                <a:gd name="T35" fmla="*/ 20 h 25"/>
                <a:gd name="T36" fmla="*/ 14 w 26"/>
                <a:gd name="T37" fmla="*/ 25 h 25"/>
                <a:gd name="T38" fmla="*/ 12 w 26"/>
                <a:gd name="T39" fmla="*/ 23 h 25"/>
                <a:gd name="T40" fmla="*/ 13 w 26"/>
                <a:gd name="T41" fmla="*/ 22 h 25"/>
                <a:gd name="T42" fmla="*/ 8 w 26"/>
                <a:gd name="T43" fmla="*/ 13 h 25"/>
                <a:gd name="T44" fmla="*/ 7 w 26"/>
                <a:gd name="T45" fmla="*/ 8 h 25"/>
                <a:gd name="T46" fmla="*/ 0 w 26"/>
                <a:gd name="T47" fmla="*/ 2 h 25"/>
                <a:gd name="T48" fmla="*/ 7 w 26"/>
                <a:gd name="T49" fmla="*/ 2 h 25"/>
                <a:gd name="T50" fmla="*/ 8 w 26"/>
                <a:gd name="T51" fmla="*/ 1 h 25"/>
                <a:gd name="T52" fmla="*/ 9 w 26"/>
                <a:gd name="T53" fmla="*/ 2 h 25"/>
                <a:gd name="T54" fmla="*/ 8 w 26"/>
                <a:gd name="T55" fmla="*/ 7 h 25"/>
                <a:gd name="T56" fmla="*/ 7 w 26"/>
                <a:gd name="T57" fmla="*/ 9 h 25"/>
                <a:gd name="T58" fmla="*/ 3 w 26"/>
                <a:gd name="T59" fmla="*/ 9 h 25"/>
                <a:gd name="T60" fmla="*/ 3 w 26"/>
                <a:gd name="T61" fmla="*/ 14 h 25"/>
                <a:gd name="T62" fmla="*/ 7 w 26"/>
                <a:gd name="T63" fmla="*/ 13 h 25"/>
                <a:gd name="T64" fmla="*/ 9 w 26"/>
                <a:gd name="T65" fmla="*/ 14 h 25"/>
                <a:gd name="T66" fmla="*/ 8 w 26"/>
                <a:gd name="T67" fmla="*/ 17 h 25"/>
                <a:gd name="T68" fmla="*/ 6 w 26"/>
                <a:gd name="T69" fmla="*/ 24 h 25"/>
                <a:gd name="T70" fmla="*/ 3 w 26"/>
                <a:gd name="T71" fmla="*/ 25 h 25"/>
                <a:gd name="T72" fmla="*/ 1 w 26"/>
                <a:gd name="T73" fmla="*/ 23 h 25"/>
                <a:gd name="T74" fmla="*/ 1 w 26"/>
                <a:gd name="T75" fmla="*/ 23 h 25"/>
                <a:gd name="T76" fmla="*/ 5 w 26"/>
                <a:gd name="T77" fmla="*/ 23 h 25"/>
                <a:gd name="T78" fmla="*/ 7 w 26"/>
                <a:gd name="T79" fmla="*/ 15 h 25"/>
                <a:gd name="T80" fmla="*/ 1 w 26"/>
                <a:gd name="T81" fmla="*/ 15 h 25"/>
                <a:gd name="T82" fmla="*/ 1 w 26"/>
                <a:gd name="T83" fmla="*/ 15 h 25"/>
                <a:gd name="T84" fmla="*/ 1 w 26"/>
                <a:gd name="T85" fmla="*/ 10 h 25"/>
                <a:gd name="T86" fmla="*/ 1 w 26"/>
                <a:gd name="T87" fmla="*/ 7 h 25"/>
                <a:gd name="T88" fmla="*/ 2 w 26"/>
                <a:gd name="T8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5">
                  <a:moveTo>
                    <a:pt x="13" y="1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8"/>
                    <a:pt x="19" y="6"/>
                    <a:pt x="19" y="5"/>
                  </a:cubicBezTo>
                  <a:cubicBezTo>
                    <a:pt x="20" y="4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20" y="7"/>
                    <a:pt x="18" y="8"/>
                    <a:pt x="15" y="1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4"/>
                    <a:pt x="18" y="15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20" y="18"/>
                    <a:pt x="21" y="19"/>
                    <a:pt x="22" y="20"/>
                  </a:cubicBezTo>
                  <a:cubicBezTo>
                    <a:pt x="23" y="21"/>
                    <a:pt x="24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2" y="23"/>
                  </a:cubicBezTo>
                  <a:cubicBezTo>
                    <a:pt x="21" y="22"/>
                    <a:pt x="20" y="22"/>
                    <a:pt x="20" y="21"/>
                  </a:cubicBezTo>
                  <a:cubicBezTo>
                    <a:pt x="20" y="21"/>
                    <a:pt x="19" y="20"/>
                    <a:pt x="19" y="19"/>
                  </a:cubicBezTo>
                  <a:cubicBezTo>
                    <a:pt x="18" y="18"/>
                    <a:pt x="18" y="16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7" y="8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8" y="21"/>
                    <a:pt x="8" y="22"/>
                    <a:pt x="7" y="23"/>
                  </a:cubicBezTo>
                  <a:cubicBezTo>
                    <a:pt x="7" y="23"/>
                    <a:pt x="7" y="24"/>
                    <a:pt x="6" y="24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6" y="23"/>
                    <a:pt x="6" y="22"/>
                    <a:pt x="6" y="20"/>
                  </a:cubicBezTo>
                  <a:cubicBezTo>
                    <a:pt x="7" y="18"/>
                    <a:pt x="7" y="17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467"/>
            <p:cNvSpPr>
              <a:spLocks noEditPoints="1"/>
            </p:cNvSpPr>
            <p:nvPr/>
          </p:nvSpPr>
          <p:spPr bwMode="auto">
            <a:xfrm>
              <a:off x="4091" y="3050"/>
              <a:ext cx="35" cy="37"/>
            </a:xfrm>
            <a:custGeom>
              <a:avLst/>
              <a:gdLst>
                <a:gd name="T0" fmla="*/ 4 w 25"/>
                <a:gd name="T1" fmla="*/ 9 h 26"/>
                <a:gd name="T2" fmla="*/ 17 w 25"/>
                <a:gd name="T3" fmla="*/ 8 h 26"/>
                <a:gd name="T4" fmla="*/ 20 w 25"/>
                <a:gd name="T5" fmla="*/ 9 h 26"/>
                <a:gd name="T6" fmla="*/ 12 w 25"/>
                <a:gd name="T7" fmla="*/ 9 h 26"/>
                <a:gd name="T8" fmla="*/ 13 w 25"/>
                <a:gd name="T9" fmla="*/ 11 h 26"/>
                <a:gd name="T10" fmla="*/ 12 w 25"/>
                <a:gd name="T11" fmla="*/ 14 h 26"/>
                <a:gd name="T12" fmla="*/ 17 w 25"/>
                <a:gd name="T13" fmla="*/ 11 h 26"/>
                <a:gd name="T14" fmla="*/ 19 w 25"/>
                <a:gd name="T15" fmla="*/ 12 h 26"/>
                <a:gd name="T16" fmla="*/ 18 w 25"/>
                <a:gd name="T17" fmla="*/ 13 h 26"/>
                <a:gd name="T18" fmla="*/ 19 w 25"/>
                <a:gd name="T19" fmla="*/ 20 h 26"/>
                <a:gd name="T20" fmla="*/ 25 w 25"/>
                <a:gd name="T21" fmla="*/ 22 h 26"/>
                <a:gd name="T22" fmla="*/ 23 w 25"/>
                <a:gd name="T23" fmla="*/ 23 h 26"/>
                <a:gd name="T24" fmla="*/ 22 w 25"/>
                <a:gd name="T25" fmla="*/ 24 h 26"/>
                <a:gd name="T26" fmla="*/ 15 w 25"/>
                <a:gd name="T27" fmla="*/ 15 h 26"/>
                <a:gd name="T28" fmla="*/ 14 w 25"/>
                <a:gd name="T29" fmla="*/ 18 h 26"/>
                <a:gd name="T30" fmla="*/ 11 w 25"/>
                <a:gd name="T31" fmla="*/ 26 h 26"/>
                <a:gd name="T32" fmla="*/ 9 w 25"/>
                <a:gd name="T33" fmla="*/ 24 h 26"/>
                <a:gd name="T34" fmla="*/ 8 w 25"/>
                <a:gd name="T35" fmla="*/ 23 h 26"/>
                <a:gd name="T36" fmla="*/ 12 w 25"/>
                <a:gd name="T37" fmla="*/ 22 h 26"/>
                <a:gd name="T38" fmla="*/ 12 w 25"/>
                <a:gd name="T39" fmla="*/ 18 h 26"/>
                <a:gd name="T40" fmla="*/ 1 w 25"/>
                <a:gd name="T41" fmla="*/ 25 h 26"/>
                <a:gd name="T42" fmla="*/ 0 w 25"/>
                <a:gd name="T43" fmla="*/ 25 h 26"/>
                <a:gd name="T44" fmla="*/ 2 w 25"/>
                <a:gd name="T45" fmla="*/ 24 h 26"/>
                <a:gd name="T46" fmla="*/ 12 w 25"/>
                <a:gd name="T47" fmla="*/ 16 h 26"/>
                <a:gd name="T48" fmla="*/ 1 w 25"/>
                <a:gd name="T49" fmla="*/ 20 h 26"/>
                <a:gd name="T50" fmla="*/ 1 w 25"/>
                <a:gd name="T51" fmla="*/ 20 h 26"/>
                <a:gd name="T52" fmla="*/ 10 w 25"/>
                <a:gd name="T53" fmla="*/ 13 h 26"/>
                <a:gd name="T54" fmla="*/ 1 w 25"/>
                <a:gd name="T55" fmla="*/ 16 h 26"/>
                <a:gd name="T56" fmla="*/ 1 w 25"/>
                <a:gd name="T57" fmla="*/ 16 h 26"/>
                <a:gd name="T58" fmla="*/ 10 w 25"/>
                <a:gd name="T59" fmla="*/ 9 h 26"/>
                <a:gd name="T60" fmla="*/ 3 w 25"/>
                <a:gd name="T61" fmla="*/ 5 h 26"/>
                <a:gd name="T62" fmla="*/ 3 w 25"/>
                <a:gd name="T63" fmla="*/ 7 h 26"/>
                <a:gd name="T64" fmla="*/ 0 w 25"/>
                <a:gd name="T65" fmla="*/ 7 h 26"/>
                <a:gd name="T66" fmla="*/ 2 w 25"/>
                <a:gd name="T67" fmla="*/ 4 h 26"/>
                <a:gd name="T68" fmla="*/ 3 w 25"/>
                <a:gd name="T69" fmla="*/ 4 h 26"/>
                <a:gd name="T70" fmla="*/ 22 w 25"/>
                <a:gd name="T71" fmla="*/ 3 h 26"/>
                <a:gd name="T72" fmla="*/ 25 w 25"/>
                <a:gd name="T73" fmla="*/ 6 h 26"/>
                <a:gd name="T74" fmla="*/ 21 w 25"/>
                <a:gd name="T75" fmla="*/ 7 h 26"/>
                <a:gd name="T76" fmla="*/ 20 w 25"/>
                <a:gd name="T77" fmla="*/ 8 h 26"/>
                <a:gd name="T78" fmla="*/ 20 w 25"/>
                <a:gd name="T79" fmla="*/ 7 h 26"/>
                <a:gd name="T80" fmla="*/ 10 w 25"/>
                <a:gd name="T81" fmla="*/ 0 h 26"/>
                <a:gd name="T82" fmla="*/ 14 w 25"/>
                <a:gd name="T83" fmla="*/ 3 h 26"/>
                <a:gd name="T84" fmla="*/ 12 w 25"/>
                <a:gd name="T85" fmla="*/ 4 h 26"/>
                <a:gd name="T86" fmla="*/ 11 w 25"/>
                <a:gd name="T8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6"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4"/>
                    <a:pt x="15" y="14"/>
                  </a:cubicBezTo>
                  <a:cubicBezTo>
                    <a:pt x="16" y="15"/>
                    <a:pt x="16" y="16"/>
                    <a:pt x="16" y="17"/>
                  </a:cubicBezTo>
                  <a:cubicBezTo>
                    <a:pt x="17" y="18"/>
                    <a:pt x="18" y="19"/>
                    <a:pt x="19" y="20"/>
                  </a:cubicBezTo>
                  <a:cubicBezTo>
                    <a:pt x="20" y="21"/>
                    <a:pt x="22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3"/>
                    <a:pt x="19" y="22"/>
                  </a:cubicBezTo>
                  <a:cubicBezTo>
                    <a:pt x="17" y="21"/>
                    <a:pt x="16" y="19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2"/>
                    <a:pt x="14" y="24"/>
                    <a:pt x="13" y="24"/>
                  </a:cubicBezTo>
                  <a:cubicBezTo>
                    <a:pt x="12" y="25"/>
                    <a:pt x="11" y="26"/>
                    <a:pt x="11" y="26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1" y="24"/>
                    <a:pt x="11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0" y="20"/>
                    <a:pt x="8" y="21"/>
                  </a:cubicBezTo>
                  <a:cubicBezTo>
                    <a:pt x="7" y="22"/>
                    <a:pt x="5" y="23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2"/>
                    <a:pt x="7" y="21"/>
                    <a:pt x="8" y="19"/>
                  </a:cubicBezTo>
                  <a:cubicBezTo>
                    <a:pt x="9" y="18"/>
                    <a:pt x="10" y="17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7" y="17"/>
                    <a:pt x="5" y="19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7"/>
                    <a:pt x="8" y="15"/>
                    <a:pt x="10" y="13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6" y="14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5" y="13"/>
                    <a:pt x="7" y="12"/>
                  </a:cubicBezTo>
                  <a:cubicBezTo>
                    <a:pt x="8" y="11"/>
                    <a:pt x="9" y="10"/>
                    <a:pt x="10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2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5"/>
                  </a:cubicBezTo>
                  <a:close/>
                  <a:moveTo>
                    <a:pt x="11" y="1"/>
                  </a:move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468"/>
            <p:cNvSpPr>
              <a:spLocks noEditPoints="1"/>
            </p:cNvSpPr>
            <p:nvPr/>
          </p:nvSpPr>
          <p:spPr bwMode="auto">
            <a:xfrm>
              <a:off x="4129" y="3050"/>
              <a:ext cx="38" cy="35"/>
            </a:xfrm>
            <a:custGeom>
              <a:avLst/>
              <a:gdLst>
                <a:gd name="T0" fmla="*/ 7 w 27"/>
                <a:gd name="T1" fmla="*/ 11 h 25"/>
                <a:gd name="T2" fmla="*/ 6 w 27"/>
                <a:gd name="T3" fmla="*/ 12 h 25"/>
                <a:gd name="T4" fmla="*/ 5 w 27"/>
                <a:gd name="T5" fmla="*/ 11 h 25"/>
                <a:gd name="T6" fmla="*/ 5 w 27"/>
                <a:gd name="T7" fmla="*/ 2 h 25"/>
                <a:gd name="T8" fmla="*/ 5 w 27"/>
                <a:gd name="T9" fmla="*/ 0 h 25"/>
                <a:gd name="T10" fmla="*/ 7 w 27"/>
                <a:gd name="T11" fmla="*/ 1 h 25"/>
                <a:gd name="T12" fmla="*/ 20 w 27"/>
                <a:gd name="T13" fmla="*/ 1 h 25"/>
                <a:gd name="T14" fmla="*/ 21 w 27"/>
                <a:gd name="T15" fmla="*/ 0 h 25"/>
                <a:gd name="T16" fmla="*/ 22 w 27"/>
                <a:gd name="T17" fmla="*/ 1 h 25"/>
                <a:gd name="T18" fmla="*/ 22 w 27"/>
                <a:gd name="T19" fmla="*/ 2 h 25"/>
                <a:gd name="T20" fmla="*/ 22 w 27"/>
                <a:gd name="T21" fmla="*/ 2 h 25"/>
                <a:gd name="T22" fmla="*/ 22 w 27"/>
                <a:gd name="T23" fmla="*/ 10 h 25"/>
                <a:gd name="T24" fmla="*/ 21 w 27"/>
                <a:gd name="T25" fmla="*/ 11 h 25"/>
                <a:gd name="T26" fmla="*/ 20 w 27"/>
                <a:gd name="T27" fmla="*/ 10 h 25"/>
                <a:gd name="T28" fmla="*/ 14 w 27"/>
                <a:gd name="T29" fmla="*/ 10 h 25"/>
                <a:gd name="T30" fmla="*/ 14 w 27"/>
                <a:gd name="T31" fmla="*/ 10 h 25"/>
                <a:gd name="T32" fmla="*/ 14 w 27"/>
                <a:gd name="T33" fmla="*/ 11 h 25"/>
                <a:gd name="T34" fmla="*/ 20 w 27"/>
                <a:gd name="T35" fmla="*/ 14 h 25"/>
                <a:gd name="T36" fmla="*/ 26 w 27"/>
                <a:gd name="T37" fmla="*/ 14 h 25"/>
                <a:gd name="T38" fmla="*/ 27 w 27"/>
                <a:gd name="T39" fmla="*/ 15 h 25"/>
                <a:gd name="T40" fmla="*/ 26 w 27"/>
                <a:gd name="T41" fmla="*/ 15 h 25"/>
                <a:gd name="T42" fmla="*/ 24 w 27"/>
                <a:gd name="T43" fmla="*/ 17 h 25"/>
                <a:gd name="T44" fmla="*/ 23 w 27"/>
                <a:gd name="T45" fmla="*/ 17 h 25"/>
                <a:gd name="T46" fmla="*/ 19 w 27"/>
                <a:gd name="T47" fmla="*/ 15 h 25"/>
                <a:gd name="T48" fmla="*/ 19 w 27"/>
                <a:gd name="T49" fmla="*/ 22 h 25"/>
                <a:gd name="T50" fmla="*/ 17 w 27"/>
                <a:gd name="T51" fmla="*/ 25 h 25"/>
                <a:gd name="T52" fmla="*/ 17 w 27"/>
                <a:gd name="T53" fmla="*/ 25 h 25"/>
                <a:gd name="T54" fmla="*/ 17 w 27"/>
                <a:gd name="T55" fmla="*/ 16 h 25"/>
                <a:gd name="T56" fmla="*/ 17 w 27"/>
                <a:gd name="T57" fmla="*/ 14 h 25"/>
                <a:gd name="T58" fmla="*/ 17 w 27"/>
                <a:gd name="T59" fmla="*/ 14 h 25"/>
                <a:gd name="T60" fmla="*/ 13 w 27"/>
                <a:gd name="T61" fmla="*/ 11 h 25"/>
                <a:gd name="T62" fmla="*/ 2 w 27"/>
                <a:gd name="T63" fmla="*/ 19 h 25"/>
                <a:gd name="T64" fmla="*/ 0 w 27"/>
                <a:gd name="T65" fmla="*/ 19 h 25"/>
                <a:gd name="T66" fmla="*/ 0 w 27"/>
                <a:gd name="T67" fmla="*/ 19 h 25"/>
                <a:gd name="T68" fmla="*/ 2 w 27"/>
                <a:gd name="T69" fmla="*/ 18 h 25"/>
                <a:gd name="T70" fmla="*/ 7 w 27"/>
                <a:gd name="T71" fmla="*/ 14 h 25"/>
                <a:gd name="T72" fmla="*/ 11 w 27"/>
                <a:gd name="T73" fmla="*/ 10 h 25"/>
                <a:gd name="T74" fmla="*/ 12 w 27"/>
                <a:gd name="T75" fmla="*/ 9 h 25"/>
                <a:gd name="T76" fmla="*/ 7 w 27"/>
                <a:gd name="T77" fmla="*/ 6 h 25"/>
                <a:gd name="T78" fmla="*/ 12 w 27"/>
                <a:gd name="T79" fmla="*/ 9 h 25"/>
                <a:gd name="T80" fmla="*/ 12 w 27"/>
                <a:gd name="T81" fmla="*/ 2 h 25"/>
                <a:gd name="T82" fmla="*/ 7 w 27"/>
                <a:gd name="T83" fmla="*/ 5 h 25"/>
                <a:gd name="T84" fmla="*/ 20 w 27"/>
                <a:gd name="T85" fmla="*/ 9 h 25"/>
                <a:gd name="T86" fmla="*/ 14 w 27"/>
                <a:gd name="T87" fmla="*/ 6 h 25"/>
                <a:gd name="T88" fmla="*/ 20 w 27"/>
                <a:gd name="T89" fmla="*/ 9 h 25"/>
                <a:gd name="T90" fmla="*/ 20 w 27"/>
                <a:gd name="T91" fmla="*/ 2 h 25"/>
                <a:gd name="T92" fmla="*/ 14 w 27"/>
                <a:gd name="T93" fmla="*/ 2 h 25"/>
                <a:gd name="T94" fmla="*/ 20 w 27"/>
                <a:gd name="T95" fmla="*/ 5 h 25"/>
                <a:gd name="T96" fmla="*/ 11 w 27"/>
                <a:gd name="T97" fmla="*/ 19 h 25"/>
                <a:gd name="T98" fmla="*/ 8 w 27"/>
                <a:gd name="T99" fmla="*/ 24 h 25"/>
                <a:gd name="T100" fmla="*/ 4 w 27"/>
                <a:gd name="T101" fmla="*/ 25 h 25"/>
                <a:gd name="T102" fmla="*/ 1 w 27"/>
                <a:gd name="T103" fmla="*/ 25 h 25"/>
                <a:gd name="T104" fmla="*/ 1 w 27"/>
                <a:gd name="T105" fmla="*/ 25 h 25"/>
                <a:gd name="T106" fmla="*/ 1 w 27"/>
                <a:gd name="T107" fmla="*/ 25 h 25"/>
                <a:gd name="T108" fmla="*/ 3 w 27"/>
                <a:gd name="T109" fmla="*/ 25 h 25"/>
                <a:gd name="T110" fmla="*/ 8 w 27"/>
                <a:gd name="T111" fmla="*/ 21 h 25"/>
                <a:gd name="T112" fmla="*/ 9 w 27"/>
                <a:gd name="T113" fmla="*/ 17 h 25"/>
                <a:gd name="T114" fmla="*/ 9 w 27"/>
                <a:gd name="T115" fmla="*/ 15 h 25"/>
                <a:gd name="T116" fmla="*/ 9 w 27"/>
                <a:gd name="T117" fmla="*/ 15 h 25"/>
                <a:gd name="T118" fmla="*/ 11 w 27"/>
                <a:gd name="T119" fmla="*/ 15 h 25"/>
                <a:gd name="T120" fmla="*/ 12 w 27"/>
                <a:gd name="T121" fmla="*/ 15 h 25"/>
                <a:gd name="T122" fmla="*/ 12 w 27"/>
                <a:gd name="T12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" h="25">
                  <a:moveTo>
                    <a:pt x="7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7" y="13"/>
                    <a:pt x="18" y="13"/>
                    <a:pt x="20" y="14"/>
                  </a:cubicBezTo>
                  <a:cubicBezTo>
                    <a:pt x="22" y="15"/>
                    <a:pt x="24" y="15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14"/>
                    <a:pt x="8" y="16"/>
                    <a:pt x="6" y="17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2" y="9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2" y="5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0" y="9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5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11" y="16"/>
                  </a:moveTo>
                  <a:cubicBezTo>
                    <a:pt x="11" y="17"/>
                    <a:pt x="11" y="18"/>
                    <a:pt x="11" y="19"/>
                  </a:cubicBezTo>
                  <a:cubicBezTo>
                    <a:pt x="11" y="20"/>
                    <a:pt x="10" y="21"/>
                    <a:pt x="10" y="22"/>
                  </a:cubicBezTo>
                  <a:cubicBezTo>
                    <a:pt x="9" y="23"/>
                    <a:pt x="8" y="24"/>
                    <a:pt x="8" y="24"/>
                  </a:cubicBezTo>
                  <a:cubicBezTo>
                    <a:pt x="7" y="24"/>
                    <a:pt x="6" y="25"/>
                    <a:pt x="6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469"/>
            <p:cNvSpPr>
              <a:spLocks noEditPoints="1"/>
            </p:cNvSpPr>
            <p:nvPr/>
          </p:nvSpPr>
          <p:spPr bwMode="auto">
            <a:xfrm>
              <a:off x="3765" y="2713"/>
              <a:ext cx="34" cy="32"/>
            </a:xfrm>
            <a:custGeom>
              <a:avLst/>
              <a:gdLst>
                <a:gd name="T0" fmla="*/ 17 w 24"/>
                <a:gd name="T1" fmla="*/ 10 h 23"/>
                <a:gd name="T2" fmla="*/ 2 w 24"/>
                <a:gd name="T3" fmla="*/ 10 h 23"/>
                <a:gd name="T4" fmla="*/ 2 w 24"/>
                <a:gd name="T5" fmla="*/ 19 h 23"/>
                <a:gd name="T6" fmla="*/ 3 w 24"/>
                <a:gd name="T7" fmla="*/ 20 h 23"/>
                <a:gd name="T8" fmla="*/ 4 w 24"/>
                <a:gd name="T9" fmla="*/ 20 h 23"/>
                <a:gd name="T10" fmla="*/ 12 w 24"/>
                <a:gd name="T11" fmla="*/ 21 h 23"/>
                <a:gd name="T12" fmla="*/ 21 w 24"/>
                <a:gd name="T13" fmla="*/ 20 h 23"/>
                <a:gd name="T14" fmla="*/ 22 w 24"/>
                <a:gd name="T15" fmla="*/ 19 h 23"/>
                <a:gd name="T16" fmla="*/ 22 w 24"/>
                <a:gd name="T17" fmla="*/ 18 h 23"/>
                <a:gd name="T18" fmla="*/ 22 w 24"/>
                <a:gd name="T19" fmla="*/ 17 h 23"/>
                <a:gd name="T20" fmla="*/ 23 w 24"/>
                <a:gd name="T21" fmla="*/ 15 h 23"/>
                <a:gd name="T22" fmla="*/ 23 w 24"/>
                <a:gd name="T23" fmla="*/ 15 h 23"/>
                <a:gd name="T24" fmla="*/ 23 w 24"/>
                <a:gd name="T25" fmla="*/ 15 h 23"/>
                <a:gd name="T26" fmla="*/ 23 w 24"/>
                <a:gd name="T27" fmla="*/ 18 h 23"/>
                <a:gd name="T28" fmla="*/ 23 w 24"/>
                <a:gd name="T29" fmla="*/ 18 h 23"/>
                <a:gd name="T30" fmla="*/ 23 w 24"/>
                <a:gd name="T31" fmla="*/ 19 h 23"/>
                <a:gd name="T32" fmla="*/ 24 w 24"/>
                <a:gd name="T33" fmla="*/ 19 h 23"/>
                <a:gd name="T34" fmla="*/ 24 w 24"/>
                <a:gd name="T35" fmla="*/ 20 h 23"/>
                <a:gd name="T36" fmla="*/ 23 w 24"/>
                <a:gd name="T37" fmla="*/ 21 h 23"/>
                <a:gd name="T38" fmla="*/ 20 w 24"/>
                <a:gd name="T39" fmla="*/ 22 h 23"/>
                <a:gd name="T40" fmla="*/ 10 w 24"/>
                <a:gd name="T41" fmla="*/ 23 h 23"/>
                <a:gd name="T42" fmla="*/ 1 w 24"/>
                <a:gd name="T43" fmla="*/ 22 h 23"/>
                <a:gd name="T44" fmla="*/ 1 w 24"/>
                <a:gd name="T45" fmla="*/ 20 h 23"/>
                <a:gd name="T46" fmla="*/ 1 w 24"/>
                <a:gd name="T47" fmla="*/ 2 h 23"/>
                <a:gd name="T48" fmla="*/ 0 w 24"/>
                <a:gd name="T49" fmla="*/ 0 h 23"/>
                <a:gd name="T50" fmla="*/ 1 w 24"/>
                <a:gd name="T51" fmla="*/ 0 h 23"/>
                <a:gd name="T52" fmla="*/ 1 w 24"/>
                <a:gd name="T53" fmla="*/ 0 h 23"/>
                <a:gd name="T54" fmla="*/ 3 w 24"/>
                <a:gd name="T55" fmla="*/ 1 h 23"/>
                <a:gd name="T56" fmla="*/ 17 w 24"/>
                <a:gd name="T57" fmla="*/ 1 h 23"/>
                <a:gd name="T58" fmla="*/ 17 w 24"/>
                <a:gd name="T59" fmla="*/ 0 h 23"/>
                <a:gd name="T60" fmla="*/ 17 w 24"/>
                <a:gd name="T61" fmla="*/ 0 h 23"/>
                <a:gd name="T62" fmla="*/ 18 w 24"/>
                <a:gd name="T63" fmla="*/ 0 h 23"/>
                <a:gd name="T64" fmla="*/ 19 w 24"/>
                <a:gd name="T65" fmla="*/ 1 h 23"/>
                <a:gd name="T66" fmla="*/ 19 w 24"/>
                <a:gd name="T67" fmla="*/ 1 h 23"/>
                <a:gd name="T68" fmla="*/ 19 w 24"/>
                <a:gd name="T69" fmla="*/ 1 h 23"/>
                <a:gd name="T70" fmla="*/ 19 w 24"/>
                <a:gd name="T71" fmla="*/ 2 h 23"/>
                <a:gd name="T72" fmla="*/ 19 w 24"/>
                <a:gd name="T73" fmla="*/ 2 h 23"/>
                <a:gd name="T74" fmla="*/ 19 w 24"/>
                <a:gd name="T75" fmla="*/ 9 h 23"/>
                <a:gd name="T76" fmla="*/ 19 w 24"/>
                <a:gd name="T77" fmla="*/ 11 h 23"/>
                <a:gd name="T78" fmla="*/ 18 w 24"/>
                <a:gd name="T79" fmla="*/ 12 h 23"/>
                <a:gd name="T80" fmla="*/ 17 w 24"/>
                <a:gd name="T81" fmla="*/ 11 h 23"/>
                <a:gd name="T82" fmla="*/ 17 w 24"/>
                <a:gd name="T83" fmla="*/ 10 h 23"/>
                <a:gd name="T84" fmla="*/ 9 w 24"/>
                <a:gd name="T85" fmla="*/ 9 h 23"/>
                <a:gd name="T86" fmla="*/ 9 w 24"/>
                <a:gd name="T87" fmla="*/ 2 h 23"/>
                <a:gd name="T88" fmla="*/ 2 w 24"/>
                <a:gd name="T89" fmla="*/ 2 h 23"/>
                <a:gd name="T90" fmla="*/ 2 w 24"/>
                <a:gd name="T91" fmla="*/ 9 h 23"/>
                <a:gd name="T92" fmla="*/ 9 w 24"/>
                <a:gd name="T93" fmla="*/ 9 h 23"/>
                <a:gd name="T94" fmla="*/ 17 w 24"/>
                <a:gd name="T95" fmla="*/ 9 h 23"/>
                <a:gd name="T96" fmla="*/ 17 w 24"/>
                <a:gd name="T97" fmla="*/ 2 h 23"/>
                <a:gd name="T98" fmla="*/ 11 w 24"/>
                <a:gd name="T99" fmla="*/ 2 h 23"/>
                <a:gd name="T100" fmla="*/ 10 w 24"/>
                <a:gd name="T101" fmla="*/ 2 h 23"/>
                <a:gd name="T102" fmla="*/ 10 w 24"/>
                <a:gd name="T103" fmla="*/ 9 h 23"/>
                <a:gd name="T104" fmla="*/ 17 w 24"/>
                <a:gd name="T10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" h="23">
                  <a:moveTo>
                    <a:pt x="17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21"/>
                    <a:pt x="7" y="21"/>
                    <a:pt x="12" y="21"/>
                  </a:cubicBezTo>
                  <a:cubicBezTo>
                    <a:pt x="17" y="21"/>
                    <a:pt x="20" y="21"/>
                    <a:pt x="21" y="20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2" y="19"/>
                    <a:pt x="22" y="18"/>
                    <a:pt x="22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3" y="21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18" y="22"/>
                    <a:pt x="15" y="23"/>
                    <a:pt x="10" y="23"/>
                  </a:cubicBezTo>
                  <a:cubicBezTo>
                    <a:pt x="5" y="23"/>
                    <a:pt x="2" y="22"/>
                    <a:pt x="1" y="22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9" y="9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7" y="9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7" y="9"/>
                    <a:pt x="17" y="9"/>
                    <a:pt x="17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470"/>
            <p:cNvSpPr>
              <a:spLocks noEditPoints="1"/>
            </p:cNvSpPr>
            <p:nvPr/>
          </p:nvSpPr>
          <p:spPr bwMode="auto">
            <a:xfrm>
              <a:off x="3805" y="2710"/>
              <a:ext cx="29" cy="37"/>
            </a:xfrm>
            <a:custGeom>
              <a:avLst/>
              <a:gdLst>
                <a:gd name="T0" fmla="*/ 11 w 21"/>
                <a:gd name="T1" fmla="*/ 7 h 26"/>
                <a:gd name="T2" fmla="*/ 18 w 21"/>
                <a:gd name="T3" fmla="*/ 7 h 26"/>
                <a:gd name="T4" fmla="*/ 19 w 21"/>
                <a:gd name="T5" fmla="*/ 6 h 26"/>
                <a:gd name="T6" fmla="*/ 19 w 21"/>
                <a:gd name="T7" fmla="*/ 6 h 26"/>
                <a:gd name="T8" fmla="*/ 20 w 21"/>
                <a:gd name="T9" fmla="*/ 6 h 26"/>
                <a:gd name="T10" fmla="*/ 21 w 21"/>
                <a:gd name="T11" fmla="*/ 7 h 26"/>
                <a:gd name="T12" fmla="*/ 21 w 21"/>
                <a:gd name="T13" fmla="*/ 7 h 26"/>
                <a:gd name="T14" fmla="*/ 21 w 21"/>
                <a:gd name="T15" fmla="*/ 8 h 26"/>
                <a:gd name="T16" fmla="*/ 20 w 21"/>
                <a:gd name="T17" fmla="*/ 8 h 26"/>
                <a:gd name="T18" fmla="*/ 20 w 21"/>
                <a:gd name="T19" fmla="*/ 14 h 26"/>
                <a:gd name="T20" fmla="*/ 20 w 21"/>
                <a:gd name="T21" fmla="*/ 17 h 26"/>
                <a:gd name="T22" fmla="*/ 20 w 21"/>
                <a:gd name="T23" fmla="*/ 18 h 26"/>
                <a:gd name="T24" fmla="*/ 19 w 21"/>
                <a:gd name="T25" fmla="*/ 17 h 26"/>
                <a:gd name="T26" fmla="*/ 18 w 21"/>
                <a:gd name="T27" fmla="*/ 17 h 26"/>
                <a:gd name="T28" fmla="*/ 18 w 21"/>
                <a:gd name="T29" fmla="*/ 15 h 26"/>
                <a:gd name="T30" fmla="*/ 11 w 21"/>
                <a:gd name="T31" fmla="*/ 15 h 26"/>
                <a:gd name="T32" fmla="*/ 11 w 21"/>
                <a:gd name="T33" fmla="*/ 23 h 26"/>
                <a:gd name="T34" fmla="*/ 11 w 21"/>
                <a:gd name="T35" fmla="*/ 25 h 26"/>
                <a:gd name="T36" fmla="*/ 10 w 21"/>
                <a:gd name="T37" fmla="*/ 26 h 26"/>
                <a:gd name="T38" fmla="*/ 9 w 21"/>
                <a:gd name="T39" fmla="*/ 26 h 26"/>
                <a:gd name="T40" fmla="*/ 9 w 21"/>
                <a:gd name="T41" fmla="*/ 26 h 26"/>
                <a:gd name="T42" fmla="*/ 9 w 21"/>
                <a:gd name="T43" fmla="*/ 23 h 26"/>
                <a:gd name="T44" fmla="*/ 9 w 21"/>
                <a:gd name="T45" fmla="*/ 15 h 26"/>
                <a:gd name="T46" fmla="*/ 2 w 21"/>
                <a:gd name="T47" fmla="*/ 15 h 26"/>
                <a:gd name="T48" fmla="*/ 2 w 21"/>
                <a:gd name="T49" fmla="*/ 17 h 26"/>
                <a:gd name="T50" fmla="*/ 1 w 21"/>
                <a:gd name="T51" fmla="*/ 18 h 26"/>
                <a:gd name="T52" fmla="*/ 0 w 21"/>
                <a:gd name="T53" fmla="*/ 18 h 26"/>
                <a:gd name="T54" fmla="*/ 0 w 21"/>
                <a:gd name="T55" fmla="*/ 18 h 26"/>
                <a:gd name="T56" fmla="*/ 0 w 21"/>
                <a:gd name="T57" fmla="*/ 15 h 26"/>
                <a:gd name="T58" fmla="*/ 0 w 21"/>
                <a:gd name="T59" fmla="*/ 9 h 26"/>
                <a:gd name="T60" fmla="*/ 0 w 21"/>
                <a:gd name="T61" fmla="*/ 6 h 26"/>
                <a:gd name="T62" fmla="*/ 0 w 21"/>
                <a:gd name="T63" fmla="*/ 6 h 26"/>
                <a:gd name="T64" fmla="*/ 1 w 21"/>
                <a:gd name="T65" fmla="*/ 6 h 26"/>
                <a:gd name="T66" fmla="*/ 2 w 21"/>
                <a:gd name="T67" fmla="*/ 7 h 26"/>
                <a:gd name="T68" fmla="*/ 9 w 21"/>
                <a:gd name="T69" fmla="*/ 7 h 26"/>
                <a:gd name="T70" fmla="*/ 9 w 21"/>
                <a:gd name="T71" fmla="*/ 3 h 26"/>
                <a:gd name="T72" fmla="*/ 9 w 21"/>
                <a:gd name="T73" fmla="*/ 0 h 26"/>
                <a:gd name="T74" fmla="*/ 9 w 21"/>
                <a:gd name="T75" fmla="*/ 0 h 26"/>
                <a:gd name="T76" fmla="*/ 10 w 21"/>
                <a:gd name="T77" fmla="*/ 0 h 26"/>
                <a:gd name="T78" fmla="*/ 11 w 21"/>
                <a:gd name="T79" fmla="*/ 0 h 26"/>
                <a:gd name="T80" fmla="*/ 12 w 21"/>
                <a:gd name="T81" fmla="*/ 1 h 26"/>
                <a:gd name="T82" fmla="*/ 12 w 21"/>
                <a:gd name="T83" fmla="*/ 1 h 26"/>
                <a:gd name="T84" fmla="*/ 11 w 21"/>
                <a:gd name="T85" fmla="*/ 2 h 26"/>
                <a:gd name="T86" fmla="*/ 11 w 21"/>
                <a:gd name="T87" fmla="*/ 7 h 26"/>
                <a:gd name="T88" fmla="*/ 9 w 21"/>
                <a:gd name="T89" fmla="*/ 15 h 26"/>
                <a:gd name="T90" fmla="*/ 9 w 21"/>
                <a:gd name="T91" fmla="*/ 8 h 26"/>
                <a:gd name="T92" fmla="*/ 2 w 21"/>
                <a:gd name="T93" fmla="*/ 8 h 26"/>
                <a:gd name="T94" fmla="*/ 2 w 21"/>
                <a:gd name="T95" fmla="*/ 15 h 26"/>
                <a:gd name="T96" fmla="*/ 9 w 21"/>
                <a:gd name="T97" fmla="*/ 15 h 26"/>
                <a:gd name="T98" fmla="*/ 18 w 21"/>
                <a:gd name="T99" fmla="*/ 15 h 26"/>
                <a:gd name="T100" fmla="*/ 18 w 21"/>
                <a:gd name="T101" fmla="*/ 8 h 26"/>
                <a:gd name="T102" fmla="*/ 11 w 21"/>
                <a:gd name="T103" fmla="*/ 8 h 26"/>
                <a:gd name="T104" fmla="*/ 11 w 21"/>
                <a:gd name="T105" fmla="*/ 15 h 26"/>
                <a:gd name="T106" fmla="*/ 18 w 21"/>
                <a:gd name="T107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" h="26">
                  <a:moveTo>
                    <a:pt x="11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9" y="15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18" y="15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471"/>
            <p:cNvSpPr>
              <a:spLocks noEditPoints="1"/>
            </p:cNvSpPr>
            <p:nvPr/>
          </p:nvSpPr>
          <p:spPr bwMode="auto">
            <a:xfrm>
              <a:off x="5366" y="794"/>
              <a:ext cx="37" cy="36"/>
            </a:xfrm>
            <a:custGeom>
              <a:avLst/>
              <a:gdLst>
                <a:gd name="T0" fmla="*/ 8 w 26"/>
                <a:gd name="T1" fmla="*/ 15 h 25"/>
                <a:gd name="T2" fmla="*/ 8 w 26"/>
                <a:gd name="T3" fmla="*/ 14 h 25"/>
                <a:gd name="T4" fmla="*/ 13 w 26"/>
                <a:gd name="T5" fmla="*/ 14 h 25"/>
                <a:gd name="T6" fmla="*/ 13 w 26"/>
                <a:gd name="T7" fmla="*/ 12 h 25"/>
                <a:gd name="T8" fmla="*/ 13 w 26"/>
                <a:gd name="T9" fmla="*/ 9 h 25"/>
                <a:gd name="T10" fmla="*/ 7 w 26"/>
                <a:gd name="T11" fmla="*/ 9 h 25"/>
                <a:gd name="T12" fmla="*/ 13 w 26"/>
                <a:gd name="T13" fmla="*/ 9 h 25"/>
                <a:gd name="T14" fmla="*/ 13 w 26"/>
                <a:gd name="T15" fmla="*/ 7 h 25"/>
                <a:gd name="T16" fmla="*/ 13 w 26"/>
                <a:gd name="T17" fmla="*/ 4 h 25"/>
                <a:gd name="T18" fmla="*/ 9 w 26"/>
                <a:gd name="T19" fmla="*/ 3 h 25"/>
                <a:gd name="T20" fmla="*/ 9 w 26"/>
                <a:gd name="T21" fmla="*/ 3 h 25"/>
                <a:gd name="T22" fmla="*/ 21 w 26"/>
                <a:gd name="T23" fmla="*/ 2 h 25"/>
                <a:gd name="T24" fmla="*/ 21 w 26"/>
                <a:gd name="T25" fmla="*/ 2 h 25"/>
                <a:gd name="T26" fmla="*/ 23 w 26"/>
                <a:gd name="T27" fmla="*/ 3 h 25"/>
                <a:gd name="T28" fmla="*/ 22 w 26"/>
                <a:gd name="T29" fmla="*/ 3 h 25"/>
                <a:gd name="T30" fmla="*/ 22 w 26"/>
                <a:gd name="T31" fmla="*/ 9 h 25"/>
                <a:gd name="T32" fmla="*/ 24 w 26"/>
                <a:gd name="T33" fmla="*/ 8 h 25"/>
                <a:gd name="T34" fmla="*/ 25 w 26"/>
                <a:gd name="T35" fmla="*/ 8 h 25"/>
                <a:gd name="T36" fmla="*/ 26 w 26"/>
                <a:gd name="T37" fmla="*/ 9 h 25"/>
                <a:gd name="T38" fmla="*/ 26 w 26"/>
                <a:gd name="T39" fmla="*/ 9 h 25"/>
                <a:gd name="T40" fmla="*/ 25 w 26"/>
                <a:gd name="T41" fmla="*/ 9 h 25"/>
                <a:gd name="T42" fmla="*/ 22 w 26"/>
                <a:gd name="T43" fmla="*/ 14 h 25"/>
                <a:gd name="T44" fmla="*/ 21 w 26"/>
                <a:gd name="T45" fmla="*/ 16 h 25"/>
                <a:gd name="T46" fmla="*/ 20 w 26"/>
                <a:gd name="T47" fmla="*/ 15 h 25"/>
                <a:gd name="T48" fmla="*/ 13 w 26"/>
                <a:gd name="T49" fmla="*/ 18 h 25"/>
                <a:gd name="T50" fmla="*/ 10 w 26"/>
                <a:gd name="T51" fmla="*/ 23 h 25"/>
                <a:gd name="T52" fmla="*/ 7 w 26"/>
                <a:gd name="T53" fmla="*/ 25 h 25"/>
                <a:gd name="T54" fmla="*/ 7 w 26"/>
                <a:gd name="T55" fmla="*/ 25 h 25"/>
                <a:gd name="T56" fmla="*/ 7 w 26"/>
                <a:gd name="T57" fmla="*/ 24 h 25"/>
                <a:gd name="T58" fmla="*/ 8 w 26"/>
                <a:gd name="T59" fmla="*/ 24 h 25"/>
                <a:gd name="T60" fmla="*/ 12 w 26"/>
                <a:gd name="T61" fmla="*/ 17 h 25"/>
                <a:gd name="T62" fmla="*/ 20 w 26"/>
                <a:gd name="T63" fmla="*/ 14 h 25"/>
                <a:gd name="T64" fmla="*/ 15 w 26"/>
                <a:gd name="T65" fmla="*/ 9 h 25"/>
                <a:gd name="T66" fmla="*/ 15 w 26"/>
                <a:gd name="T67" fmla="*/ 11 h 25"/>
                <a:gd name="T68" fmla="*/ 14 w 26"/>
                <a:gd name="T69" fmla="*/ 14 h 25"/>
                <a:gd name="T70" fmla="*/ 20 w 26"/>
                <a:gd name="T71" fmla="*/ 9 h 25"/>
                <a:gd name="T72" fmla="*/ 15 w 26"/>
                <a:gd name="T73" fmla="*/ 3 h 25"/>
                <a:gd name="T74" fmla="*/ 15 w 26"/>
                <a:gd name="T75" fmla="*/ 7 h 25"/>
                <a:gd name="T76" fmla="*/ 15 w 26"/>
                <a:gd name="T77" fmla="*/ 9 h 25"/>
                <a:gd name="T78" fmla="*/ 8 w 26"/>
                <a:gd name="T79" fmla="*/ 2 h 25"/>
                <a:gd name="T80" fmla="*/ 6 w 26"/>
                <a:gd name="T81" fmla="*/ 7 h 25"/>
                <a:gd name="T82" fmla="*/ 7 w 26"/>
                <a:gd name="T83" fmla="*/ 7 h 25"/>
                <a:gd name="T84" fmla="*/ 6 w 26"/>
                <a:gd name="T85" fmla="*/ 8 h 25"/>
                <a:gd name="T86" fmla="*/ 6 w 26"/>
                <a:gd name="T87" fmla="*/ 24 h 25"/>
                <a:gd name="T88" fmla="*/ 5 w 26"/>
                <a:gd name="T89" fmla="*/ 25 h 25"/>
                <a:gd name="T90" fmla="*/ 4 w 26"/>
                <a:gd name="T91" fmla="*/ 25 h 25"/>
                <a:gd name="T92" fmla="*/ 4 w 26"/>
                <a:gd name="T93" fmla="*/ 8 h 25"/>
                <a:gd name="T94" fmla="*/ 2 w 26"/>
                <a:gd name="T95" fmla="*/ 11 h 25"/>
                <a:gd name="T96" fmla="*/ 1 w 26"/>
                <a:gd name="T97" fmla="*/ 12 h 25"/>
                <a:gd name="T98" fmla="*/ 0 w 26"/>
                <a:gd name="T99" fmla="*/ 12 h 25"/>
                <a:gd name="T100" fmla="*/ 1 w 26"/>
                <a:gd name="T101" fmla="*/ 11 h 25"/>
                <a:gd name="T102" fmla="*/ 3 w 26"/>
                <a:gd name="T103" fmla="*/ 7 h 25"/>
                <a:gd name="T104" fmla="*/ 6 w 26"/>
                <a:gd name="T105" fmla="*/ 1 h 25"/>
                <a:gd name="T106" fmla="*/ 7 w 26"/>
                <a:gd name="T107" fmla="*/ 0 h 25"/>
                <a:gd name="T108" fmla="*/ 9 w 26"/>
                <a:gd name="T109" fmla="*/ 1 h 25"/>
                <a:gd name="T110" fmla="*/ 8 w 26"/>
                <a:gd name="T1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25">
                  <a:moveTo>
                    <a:pt x="12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8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7"/>
                    <a:pt x="13" y="18"/>
                  </a:cubicBezTo>
                  <a:cubicBezTo>
                    <a:pt x="13" y="19"/>
                    <a:pt x="13" y="19"/>
                    <a:pt x="12" y="20"/>
                  </a:cubicBezTo>
                  <a:cubicBezTo>
                    <a:pt x="11" y="21"/>
                    <a:pt x="11" y="22"/>
                    <a:pt x="10" y="23"/>
                  </a:cubicBezTo>
                  <a:cubicBezTo>
                    <a:pt x="9" y="23"/>
                    <a:pt x="9" y="24"/>
                    <a:pt x="8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10" y="21"/>
                    <a:pt x="11" y="20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lose/>
                  <a:moveTo>
                    <a:pt x="20" y="14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9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8" y="2"/>
                  </a:moveTo>
                  <a:cubicBezTo>
                    <a:pt x="7" y="3"/>
                    <a:pt x="6" y="5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472"/>
            <p:cNvSpPr>
              <a:spLocks noEditPoints="1"/>
            </p:cNvSpPr>
            <p:nvPr/>
          </p:nvSpPr>
          <p:spPr bwMode="auto">
            <a:xfrm>
              <a:off x="5406" y="794"/>
              <a:ext cx="36" cy="36"/>
            </a:xfrm>
            <a:custGeom>
              <a:avLst/>
              <a:gdLst>
                <a:gd name="T0" fmla="*/ 11 w 26"/>
                <a:gd name="T1" fmla="*/ 6 h 25"/>
                <a:gd name="T2" fmla="*/ 11 w 26"/>
                <a:gd name="T3" fmla="*/ 4 h 25"/>
                <a:gd name="T4" fmla="*/ 2 w 26"/>
                <a:gd name="T5" fmla="*/ 4 h 25"/>
                <a:gd name="T6" fmla="*/ 11 w 26"/>
                <a:gd name="T7" fmla="*/ 3 h 25"/>
                <a:gd name="T8" fmla="*/ 12 w 26"/>
                <a:gd name="T9" fmla="*/ 1 h 25"/>
                <a:gd name="T10" fmla="*/ 13 w 26"/>
                <a:gd name="T11" fmla="*/ 0 h 25"/>
                <a:gd name="T12" fmla="*/ 15 w 26"/>
                <a:gd name="T13" fmla="*/ 1 h 25"/>
                <a:gd name="T14" fmla="*/ 14 w 26"/>
                <a:gd name="T15" fmla="*/ 2 h 25"/>
                <a:gd name="T16" fmla="*/ 20 w 26"/>
                <a:gd name="T17" fmla="*/ 3 h 25"/>
                <a:gd name="T18" fmla="*/ 22 w 26"/>
                <a:gd name="T19" fmla="*/ 2 h 25"/>
                <a:gd name="T20" fmla="*/ 24 w 26"/>
                <a:gd name="T21" fmla="*/ 3 h 25"/>
                <a:gd name="T22" fmla="*/ 24 w 26"/>
                <a:gd name="T23" fmla="*/ 4 h 25"/>
                <a:gd name="T24" fmla="*/ 12 w 26"/>
                <a:gd name="T25" fmla="*/ 7 h 25"/>
                <a:gd name="T26" fmla="*/ 19 w 26"/>
                <a:gd name="T27" fmla="*/ 6 h 25"/>
                <a:gd name="T28" fmla="*/ 20 w 26"/>
                <a:gd name="T29" fmla="*/ 6 h 25"/>
                <a:gd name="T30" fmla="*/ 22 w 26"/>
                <a:gd name="T31" fmla="*/ 8 h 25"/>
                <a:gd name="T32" fmla="*/ 12 w 26"/>
                <a:gd name="T33" fmla="*/ 8 h 25"/>
                <a:gd name="T34" fmla="*/ 11 w 26"/>
                <a:gd name="T35" fmla="*/ 10 h 25"/>
                <a:gd name="T36" fmla="*/ 11 w 26"/>
                <a:gd name="T37" fmla="*/ 11 h 25"/>
                <a:gd name="T38" fmla="*/ 23 w 26"/>
                <a:gd name="T39" fmla="*/ 10 h 25"/>
                <a:gd name="T40" fmla="*/ 24 w 26"/>
                <a:gd name="T41" fmla="*/ 10 h 25"/>
                <a:gd name="T42" fmla="*/ 25 w 26"/>
                <a:gd name="T43" fmla="*/ 11 h 25"/>
                <a:gd name="T44" fmla="*/ 17 w 26"/>
                <a:gd name="T45" fmla="*/ 12 h 25"/>
                <a:gd name="T46" fmla="*/ 20 w 26"/>
                <a:gd name="T47" fmla="*/ 15 h 25"/>
                <a:gd name="T48" fmla="*/ 26 w 26"/>
                <a:gd name="T49" fmla="*/ 17 h 25"/>
                <a:gd name="T50" fmla="*/ 26 w 26"/>
                <a:gd name="T51" fmla="*/ 18 h 25"/>
                <a:gd name="T52" fmla="*/ 25 w 26"/>
                <a:gd name="T53" fmla="*/ 19 h 25"/>
                <a:gd name="T54" fmla="*/ 24 w 26"/>
                <a:gd name="T55" fmla="*/ 20 h 25"/>
                <a:gd name="T56" fmla="*/ 21 w 26"/>
                <a:gd name="T57" fmla="*/ 18 h 25"/>
                <a:gd name="T58" fmla="*/ 19 w 26"/>
                <a:gd name="T59" fmla="*/ 17 h 25"/>
                <a:gd name="T60" fmla="*/ 19 w 26"/>
                <a:gd name="T61" fmla="*/ 24 h 25"/>
                <a:gd name="T62" fmla="*/ 16 w 26"/>
                <a:gd name="T63" fmla="*/ 25 h 25"/>
                <a:gd name="T64" fmla="*/ 10 w 26"/>
                <a:gd name="T65" fmla="*/ 24 h 25"/>
                <a:gd name="T66" fmla="*/ 9 w 26"/>
                <a:gd name="T67" fmla="*/ 25 h 25"/>
                <a:gd name="T68" fmla="*/ 8 w 26"/>
                <a:gd name="T69" fmla="*/ 25 h 25"/>
                <a:gd name="T70" fmla="*/ 7 w 26"/>
                <a:gd name="T71" fmla="*/ 23 h 25"/>
                <a:gd name="T72" fmla="*/ 7 w 26"/>
                <a:gd name="T73" fmla="*/ 16 h 25"/>
                <a:gd name="T74" fmla="*/ 3 w 26"/>
                <a:gd name="T75" fmla="*/ 19 h 25"/>
                <a:gd name="T76" fmla="*/ 1 w 26"/>
                <a:gd name="T77" fmla="*/ 20 h 25"/>
                <a:gd name="T78" fmla="*/ 1 w 26"/>
                <a:gd name="T79" fmla="*/ 20 h 25"/>
                <a:gd name="T80" fmla="*/ 1 w 26"/>
                <a:gd name="T81" fmla="*/ 19 h 25"/>
                <a:gd name="T82" fmla="*/ 5 w 26"/>
                <a:gd name="T83" fmla="*/ 16 h 25"/>
                <a:gd name="T84" fmla="*/ 1 w 26"/>
                <a:gd name="T85" fmla="*/ 12 h 25"/>
                <a:gd name="T86" fmla="*/ 1 w 26"/>
                <a:gd name="T87" fmla="*/ 11 h 25"/>
                <a:gd name="T88" fmla="*/ 10 w 26"/>
                <a:gd name="T89" fmla="*/ 8 h 25"/>
                <a:gd name="T90" fmla="*/ 3 w 26"/>
                <a:gd name="T91" fmla="*/ 7 h 25"/>
                <a:gd name="T92" fmla="*/ 10 w 26"/>
                <a:gd name="T93" fmla="*/ 7 h 25"/>
                <a:gd name="T94" fmla="*/ 16 w 26"/>
                <a:gd name="T95" fmla="*/ 15 h 25"/>
                <a:gd name="T96" fmla="*/ 17 w 26"/>
                <a:gd name="T97" fmla="*/ 15 h 25"/>
                <a:gd name="T98" fmla="*/ 16 w 26"/>
                <a:gd name="T99" fmla="*/ 12 h 25"/>
                <a:gd name="T100" fmla="*/ 9 w 26"/>
                <a:gd name="T101" fmla="*/ 14 h 25"/>
                <a:gd name="T102" fmla="*/ 10 w 26"/>
                <a:gd name="T103" fmla="*/ 16 h 25"/>
                <a:gd name="T104" fmla="*/ 16 w 26"/>
                <a:gd name="T105" fmla="*/ 19 h 25"/>
                <a:gd name="T106" fmla="*/ 10 w 26"/>
                <a:gd name="T107" fmla="*/ 16 h 25"/>
                <a:gd name="T108" fmla="*/ 16 w 26"/>
                <a:gd name="T109" fmla="*/ 20 h 25"/>
                <a:gd name="T110" fmla="*/ 10 w 26"/>
                <a:gd name="T1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25">
                  <a:moveTo>
                    <a:pt x="10" y="7"/>
                  </a:moveTo>
                  <a:cubicBezTo>
                    <a:pt x="10" y="6"/>
                    <a:pt x="10" y="6"/>
                    <a:pt x="11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8" y="14"/>
                    <a:pt x="20" y="15"/>
                  </a:cubicBezTo>
                  <a:cubicBezTo>
                    <a:pt x="21" y="16"/>
                    <a:pt x="23" y="17"/>
                    <a:pt x="25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2" y="19"/>
                    <a:pt x="21" y="18"/>
                    <a:pt x="21" y="18"/>
                  </a:cubicBezTo>
                  <a:cubicBezTo>
                    <a:pt x="20" y="17"/>
                    <a:pt x="19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5"/>
                    <a:pt x="7" y="13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9"/>
                    <a:pt x="1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16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6" y="23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1473"/>
            <p:cNvSpPr>
              <a:spLocks noEditPoints="1"/>
            </p:cNvSpPr>
            <p:nvPr/>
          </p:nvSpPr>
          <p:spPr bwMode="auto">
            <a:xfrm>
              <a:off x="4964" y="2723"/>
              <a:ext cx="35" cy="37"/>
            </a:xfrm>
            <a:custGeom>
              <a:avLst/>
              <a:gdLst>
                <a:gd name="T0" fmla="*/ 11 w 25"/>
                <a:gd name="T1" fmla="*/ 11 h 26"/>
                <a:gd name="T2" fmla="*/ 11 w 25"/>
                <a:gd name="T3" fmla="*/ 7 h 26"/>
                <a:gd name="T4" fmla="*/ 13 w 25"/>
                <a:gd name="T5" fmla="*/ 8 h 26"/>
                <a:gd name="T6" fmla="*/ 13 w 25"/>
                <a:gd name="T7" fmla="*/ 9 h 26"/>
                <a:gd name="T8" fmla="*/ 18 w 25"/>
                <a:gd name="T9" fmla="*/ 11 h 26"/>
                <a:gd name="T10" fmla="*/ 20 w 25"/>
                <a:gd name="T11" fmla="*/ 11 h 26"/>
                <a:gd name="T12" fmla="*/ 19 w 25"/>
                <a:gd name="T13" fmla="*/ 13 h 26"/>
                <a:gd name="T14" fmla="*/ 16 w 25"/>
                <a:gd name="T15" fmla="*/ 25 h 26"/>
                <a:gd name="T16" fmla="*/ 14 w 25"/>
                <a:gd name="T17" fmla="*/ 25 h 26"/>
                <a:gd name="T18" fmla="*/ 11 w 25"/>
                <a:gd name="T19" fmla="*/ 23 h 26"/>
                <a:gd name="T20" fmla="*/ 13 w 25"/>
                <a:gd name="T21" fmla="*/ 23 h 26"/>
                <a:gd name="T22" fmla="*/ 17 w 25"/>
                <a:gd name="T23" fmla="*/ 15 h 26"/>
                <a:gd name="T24" fmla="*/ 12 w 25"/>
                <a:gd name="T25" fmla="*/ 12 h 26"/>
                <a:gd name="T26" fmla="*/ 6 w 25"/>
                <a:gd name="T27" fmla="*/ 23 h 26"/>
                <a:gd name="T28" fmla="*/ 0 w 25"/>
                <a:gd name="T29" fmla="*/ 26 h 26"/>
                <a:gd name="T30" fmla="*/ 0 w 25"/>
                <a:gd name="T31" fmla="*/ 25 h 26"/>
                <a:gd name="T32" fmla="*/ 9 w 25"/>
                <a:gd name="T33" fmla="*/ 19 h 26"/>
                <a:gd name="T34" fmla="*/ 10 w 25"/>
                <a:gd name="T35" fmla="*/ 12 h 26"/>
                <a:gd name="T36" fmla="*/ 2 w 25"/>
                <a:gd name="T37" fmla="*/ 11 h 26"/>
                <a:gd name="T38" fmla="*/ 23 w 25"/>
                <a:gd name="T39" fmla="*/ 5 h 26"/>
                <a:gd name="T40" fmla="*/ 17 w 25"/>
                <a:gd name="T41" fmla="*/ 7 h 26"/>
                <a:gd name="T42" fmla="*/ 15 w 25"/>
                <a:gd name="T43" fmla="*/ 8 h 26"/>
                <a:gd name="T44" fmla="*/ 10 w 25"/>
                <a:gd name="T45" fmla="*/ 5 h 26"/>
                <a:gd name="T46" fmla="*/ 9 w 25"/>
                <a:gd name="T47" fmla="*/ 8 h 26"/>
                <a:gd name="T48" fmla="*/ 8 w 25"/>
                <a:gd name="T49" fmla="*/ 6 h 26"/>
                <a:gd name="T50" fmla="*/ 0 w 25"/>
                <a:gd name="T51" fmla="*/ 4 h 26"/>
                <a:gd name="T52" fmla="*/ 8 w 25"/>
                <a:gd name="T53" fmla="*/ 2 h 26"/>
                <a:gd name="T54" fmla="*/ 10 w 25"/>
                <a:gd name="T55" fmla="*/ 0 h 26"/>
                <a:gd name="T56" fmla="*/ 10 w 25"/>
                <a:gd name="T57" fmla="*/ 1 h 26"/>
                <a:gd name="T58" fmla="*/ 15 w 25"/>
                <a:gd name="T59" fmla="*/ 4 h 26"/>
                <a:gd name="T60" fmla="*/ 15 w 25"/>
                <a:gd name="T61" fmla="*/ 0 h 26"/>
                <a:gd name="T62" fmla="*/ 17 w 25"/>
                <a:gd name="T63" fmla="*/ 1 h 26"/>
                <a:gd name="T64" fmla="*/ 17 w 25"/>
                <a:gd name="T65" fmla="*/ 2 h 26"/>
                <a:gd name="T66" fmla="*/ 22 w 25"/>
                <a:gd name="T67" fmla="*/ 3 h 26"/>
                <a:gd name="T68" fmla="*/ 25 w 25"/>
                <a:gd name="T69" fmla="*/ 4 h 26"/>
                <a:gd name="T70" fmla="*/ 23 w 25"/>
                <a:gd name="T71" fmla="*/ 5 h 26"/>
                <a:gd name="T72" fmla="*/ 5 w 25"/>
                <a:gd name="T73" fmla="*/ 14 h 26"/>
                <a:gd name="T74" fmla="*/ 5 w 25"/>
                <a:gd name="T75" fmla="*/ 17 h 26"/>
                <a:gd name="T76" fmla="*/ 2 w 25"/>
                <a:gd name="T77" fmla="*/ 20 h 26"/>
                <a:gd name="T78" fmla="*/ 2 w 25"/>
                <a:gd name="T79" fmla="*/ 18 h 26"/>
                <a:gd name="T80" fmla="*/ 4 w 25"/>
                <a:gd name="T81" fmla="*/ 16 h 26"/>
                <a:gd name="T82" fmla="*/ 20 w 25"/>
                <a:gd name="T83" fmla="*/ 15 h 26"/>
                <a:gd name="T84" fmla="*/ 22 w 25"/>
                <a:gd name="T85" fmla="*/ 16 h 26"/>
                <a:gd name="T86" fmla="*/ 25 w 25"/>
                <a:gd name="T87" fmla="*/ 21 h 26"/>
                <a:gd name="T88" fmla="*/ 23 w 25"/>
                <a:gd name="T89" fmla="*/ 21 h 26"/>
                <a:gd name="T90" fmla="*/ 21 w 25"/>
                <a:gd name="T9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6"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10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19" y="20"/>
                    <a:pt x="19" y="21"/>
                    <a:pt x="18" y="22"/>
                  </a:cubicBezTo>
                  <a:cubicBezTo>
                    <a:pt x="18" y="23"/>
                    <a:pt x="17" y="24"/>
                    <a:pt x="16" y="25"/>
                  </a:cubicBezTo>
                  <a:cubicBezTo>
                    <a:pt x="16" y="25"/>
                    <a:pt x="15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5" y="24"/>
                    <a:pt x="16" y="23"/>
                    <a:pt x="16" y="22"/>
                  </a:cubicBezTo>
                  <a:cubicBezTo>
                    <a:pt x="17" y="21"/>
                    <a:pt x="17" y="20"/>
                    <a:pt x="17" y="18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4"/>
                    <a:pt x="12" y="16"/>
                  </a:cubicBezTo>
                  <a:cubicBezTo>
                    <a:pt x="11" y="17"/>
                    <a:pt x="11" y="18"/>
                    <a:pt x="10" y="20"/>
                  </a:cubicBezTo>
                  <a:cubicBezTo>
                    <a:pt x="9" y="21"/>
                    <a:pt x="8" y="22"/>
                    <a:pt x="6" y="23"/>
                  </a:cubicBezTo>
                  <a:cubicBezTo>
                    <a:pt x="5" y="24"/>
                    <a:pt x="3" y="25"/>
                    <a:pt x="2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6" y="23"/>
                    <a:pt x="8" y="21"/>
                    <a:pt x="9" y="19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23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6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8"/>
                    <a:pt x="25" y="19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2" y="19"/>
                    <a:pt x="22" y="18"/>
                    <a:pt x="22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474"/>
            <p:cNvSpPr>
              <a:spLocks noEditPoints="1"/>
            </p:cNvSpPr>
            <p:nvPr/>
          </p:nvSpPr>
          <p:spPr bwMode="auto">
            <a:xfrm>
              <a:off x="5004" y="2724"/>
              <a:ext cx="34" cy="34"/>
            </a:xfrm>
            <a:custGeom>
              <a:avLst/>
              <a:gdLst>
                <a:gd name="T0" fmla="*/ 3 w 24"/>
                <a:gd name="T1" fmla="*/ 7 h 24"/>
                <a:gd name="T2" fmla="*/ 3 w 24"/>
                <a:gd name="T3" fmla="*/ 10 h 24"/>
                <a:gd name="T4" fmla="*/ 3 w 24"/>
                <a:gd name="T5" fmla="*/ 14 h 24"/>
                <a:gd name="T6" fmla="*/ 1 w 24"/>
                <a:gd name="T7" fmla="*/ 15 h 24"/>
                <a:gd name="T8" fmla="*/ 0 w 24"/>
                <a:gd name="T9" fmla="*/ 14 h 24"/>
                <a:gd name="T10" fmla="*/ 1 w 24"/>
                <a:gd name="T11" fmla="*/ 12 h 24"/>
                <a:gd name="T12" fmla="*/ 2 w 24"/>
                <a:gd name="T13" fmla="*/ 9 h 24"/>
                <a:gd name="T14" fmla="*/ 2 w 24"/>
                <a:gd name="T15" fmla="*/ 7 h 24"/>
                <a:gd name="T16" fmla="*/ 8 w 24"/>
                <a:gd name="T17" fmla="*/ 6 h 24"/>
                <a:gd name="T18" fmla="*/ 6 w 24"/>
                <a:gd name="T19" fmla="*/ 18 h 24"/>
                <a:gd name="T20" fmla="*/ 1 w 24"/>
                <a:gd name="T21" fmla="*/ 23 h 24"/>
                <a:gd name="T22" fmla="*/ 1 w 24"/>
                <a:gd name="T23" fmla="*/ 24 h 24"/>
                <a:gd name="T24" fmla="*/ 0 w 24"/>
                <a:gd name="T25" fmla="*/ 24 h 24"/>
                <a:gd name="T26" fmla="*/ 1 w 24"/>
                <a:gd name="T27" fmla="*/ 23 h 24"/>
                <a:gd name="T28" fmla="*/ 5 w 24"/>
                <a:gd name="T29" fmla="*/ 18 h 24"/>
                <a:gd name="T30" fmla="*/ 6 w 24"/>
                <a:gd name="T31" fmla="*/ 11 h 24"/>
                <a:gd name="T32" fmla="*/ 6 w 24"/>
                <a:gd name="T33" fmla="*/ 2 h 24"/>
                <a:gd name="T34" fmla="*/ 6 w 24"/>
                <a:gd name="T35" fmla="*/ 0 h 24"/>
                <a:gd name="T36" fmla="*/ 7 w 24"/>
                <a:gd name="T37" fmla="*/ 0 h 24"/>
                <a:gd name="T38" fmla="*/ 9 w 24"/>
                <a:gd name="T39" fmla="*/ 0 h 24"/>
                <a:gd name="T40" fmla="*/ 8 w 24"/>
                <a:gd name="T41" fmla="*/ 1 h 24"/>
                <a:gd name="T42" fmla="*/ 9 w 24"/>
                <a:gd name="T43" fmla="*/ 8 h 24"/>
                <a:gd name="T44" fmla="*/ 10 w 24"/>
                <a:gd name="T45" fmla="*/ 9 h 24"/>
                <a:gd name="T46" fmla="*/ 12 w 24"/>
                <a:gd name="T47" fmla="*/ 11 h 24"/>
                <a:gd name="T48" fmla="*/ 12 w 24"/>
                <a:gd name="T49" fmla="*/ 12 h 24"/>
                <a:gd name="T50" fmla="*/ 11 w 24"/>
                <a:gd name="T51" fmla="*/ 13 h 24"/>
                <a:gd name="T52" fmla="*/ 10 w 24"/>
                <a:gd name="T53" fmla="*/ 13 h 24"/>
                <a:gd name="T54" fmla="*/ 10 w 24"/>
                <a:gd name="T55" fmla="*/ 12 h 24"/>
                <a:gd name="T56" fmla="*/ 10 w 24"/>
                <a:gd name="T57" fmla="*/ 10 h 24"/>
                <a:gd name="T58" fmla="*/ 10 w 24"/>
                <a:gd name="T59" fmla="*/ 8 h 24"/>
                <a:gd name="T60" fmla="*/ 15 w 24"/>
                <a:gd name="T61" fmla="*/ 1 h 24"/>
                <a:gd name="T62" fmla="*/ 15 w 24"/>
                <a:gd name="T63" fmla="*/ 22 h 24"/>
                <a:gd name="T64" fmla="*/ 14 w 24"/>
                <a:gd name="T65" fmla="*/ 22 h 24"/>
                <a:gd name="T66" fmla="*/ 14 w 24"/>
                <a:gd name="T67" fmla="*/ 19 h 24"/>
                <a:gd name="T68" fmla="*/ 13 w 24"/>
                <a:gd name="T69" fmla="*/ 0 h 24"/>
                <a:gd name="T70" fmla="*/ 14 w 24"/>
                <a:gd name="T71" fmla="*/ 0 h 24"/>
                <a:gd name="T72" fmla="*/ 16 w 24"/>
                <a:gd name="T73" fmla="*/ 1 h 24"/>
                <a:gd name="T74" fmla="*/ 16 w 24"/>
                <a:gd name="T75" fmla="*/ 1 h 24"/>
                <a:gd name="T76" fmla="*/ 17 w 24"/>
                <a:gd name="T77" fmla="*/ 8 h 24"/>
                <a:gd name="T78" fmla="*/ 17 w 24"/>
                <a:gd name="T79" fmla="*/ 8 h 24"/>
                <a:gd name="T80" fmla="*/ 18 w 24"/>
                <a:gd name="T81" fmla="*/ 8 h 24"/>
                <a:gd name="T82" fmla="*/ 20 w 24"/>
                <a:gd name="T83" fmla="*/ 11 h 24"/>
                <a:gd name="T84" fmla="*/ 20 w 24"/>
                <a:gd name="T85" fmla="*/ 12 h 24"/>
                <a:gd name="T86" fmla="*/ 19 w 24"/>
                <a:gd name="T87" fmla="*/ 14 h 24"/>
                <a:gd name="T88" fmla="*/ 18 w 24"/>
                <a:gd name="T89" fmla="*/ 13 h 24"/>
                <a:gd name="T90" fmla="*/ 18 w 24"/>
                <a:gd name="T91" fmla="*/ 11 h 24"/>
                <a:gd name="T92" fmla="*/ 17 w 24"/>
                <a:gd name="T93" fmla="*/ 8 h 24"/>
                <a:gd name="T94" fmla="*/ 23 w 24"/>
                <a:gd name="T95" fmla="*/ 21 h 24"/>
                <a:gd name="T96" fmla="*/ 23 w 24"/>
                <a:gd name="T97" fmla="*/ 24 h 24"/>
                <a:gd name="T98" fmla="*/ 21 w 24"/>
                <a:gd name="T99" fmla="*/ 24 h 24"/>
                <a:gd name="T100" fmla="*/ 22 w 24"/>
                <a:gd name="T101" fmla="*/ 2 h 24"/>
                <a:gd name="T102" fmla="*/ 22 w 24"/>
                <a:gd name="T103" fmla="*/ 0 h 24"/>
                <a:gd name="T104" fmla="*/ 24 w 24"/>
                <a:gd name="T105" fmla="*/ 0 h 24"/>
                <a:gd name="T106" fmla="*/ 24 w 24"/>
                <a:gd name="T10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4">
                  <a:moveTo>
                    <a:pt x="2" y="7"/>
                  </a:move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8" y="1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8" y="7"/>
                    <a:pt x="8" y="9"/>
                    <a:pt x="8" y="10"/>
                  </a:cubicBezTo>
                  <a:cubicBezTo>
                    <a:pt x="8" y="14"/>
                    <a:pt x="7" y="17"/>
                    <a:pt x="6" y="18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5" y="17"/>
                    <a:pt x="6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6" y="9"/>
                    <a:pt x="6" y="6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1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10"/>
                    <a:pt x="19" y="10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475"/>
            <p:cNvSpPr>
              <a:spLocks noEditPoints="1"/>
            </p:cNvSpPr>
            <p:nvPr/>
          </p:nvSpPr>
          <p:spPr bwMode="auto">
            <a:xfrm>
              <a:off x="5073" y="2870"/>
              <a:ext cx="35" cy="37"/>
            </a:xfrm>
            <a:custGeom>
              <a:avLst/>
              <a:gdLst>
                <a:gd name="T0" fmla="*/ 22 w 25"/>
                <a:gd name="T1" fmla="*/ 15 h 26"/>
                <a:gd name="T2" fmla="*/ 24 w 25"/>
                <a:gd name="T3" fmla="*/ 15 h 26"/>
                <a:gd name="T4" fmla="*/ 24 w 25"/>
                <a:gd name="T5" fmla="*/ 16 h 26"/>
                <a:gd name="T6" fmla="*/ 24 w 25"/>
                <a:gd name="T7" fmla="*/ 25 h 26"/>
                <a:gd name="T8" fmla="*/ 22 w 25"/>
                <a:gd name="T9" fmla="*/ 24 h 26"/>
                <a:gd name="T10" fmla="*/ 13 w 25"/>
                <a:gd name="T11" fmla="*/ 25 h 26"/>
                <a:gd name="T12" fmla="*/ 12 w 25"/>
                <a:gd name="T13" fmla="*/ 25 h 26"/>
                <a:gd name="T14" fmla="*/ 12 w 25"/>
                <a:gd name="T15" fmla="*/ 15 h 26"/>
                <a:gd name="T16" fmla="*/ 13 w 25"/>
                <a:gd name="T17" fmla="*/ 16 h 26"/>
                <a:gd name="T18" fmla="*/ 13 w 25"/>
                <a:gd name="T19" fmla="*/ 16 h 26"/>
                <a:gd name="T20" fmla="*/ 22 w 25"/>
                <a:gd name="T21" fmla="*/ 3 h 26"/>
                <a:gd name="T22" fmla="*/ 23 w 25"/>
                <a:gd name="T23" fmla="*/ 2 h 26"/>
                <a:gd name="T24" fmla="*/ 25 w 25"/>
                <a:gd name="T25" fmla="*/ 3 h 26"/>
                <a:gd name="T26" fmla="*/ 24 w 25"/>
                <a:gd name="T27" fmla="*/ 4 h 26"/>
                <a:gd name="T28" fmla="*/ 24 w 25"/>
                <a:gd name="T29" fmla="*/ 10 h 26"/>
                <a:gd name="T30" fmla="*/ 19 w 25"/>
                <a:gd name="T31" fmla="*/ 13 h 26"/>
                <a:gd name="T32" fmla="*/ 18 w 25"/>
                <a:gd name="T33" fmla="*/ 12 h 26"/>
                <a:gd name="T34" fmla="*/ 17 w 25"/>
                <a:gd name="T35" fmla="*/ 11 h 26"/>
                <a:gd name="T36" fmla="*/ 18 w 25"/>
                <a:gd name="T37" fmla="*/ 11 h 26"/>
                <a:gd name="T38" fmla="*/ 21 w 25"/>
                <a:gd name="T39" fmla="*/ 11 h 26"/>
                <a:gd name="T40" fmla="*/ 23 w 25"/>
                <a:gd name="T41" fmla="*/ 4 h 26"/>
                <a:gd name="T42" fmla="*/ 17 w 25"/>
                <a:gd name="T43" fmla="*/ 3 h 26"/>
                <a:gd name="T44" fmla="*/ 16 w 25"/>
                <a:gd name="T45" fmla="*/ 9 h 26"/>
                <a:gd name="T46" fmla="*/ 10 w 25"/>
                <a:gd name="T47" fmla="*/ 14 h 26"/>
                <a:gd name="T48" fmla="*/ 9 w 25"/>
                <a:gd name="T49" fmla="*/ 14 h 26"/>
                <a:gd name="T50" fmla="*/ 10 w 25"/>
                <a:gd name="T51" fmla="*/ 14 h 26"/>
                <a:gd name="T52" fmla="*/ 14 w 25"/>
                <a:gd name="T53" fmla="*/ 8 h 26"/>
                <a:gd name="T54" fmla="*/ 12 w 25"/>
                <a:gd name="T55" fmla="*/ 3 h 26"/>
                <a:gd name="T56" fmla="*/ 22 w 25"/>
                <a:gd name="T57" fmla="*/ 3 h 26"/>
                <a:gd name="T58" fmla="*/ 1 w 25"/>
                <a:gd name="T59" fmla="*/ 11 h 26"/>
                <a:gd name="T60" fmla="*/ 1 w 25"/>
                <a:gd name="T61" fmla="*/ 10 h 26"/>
                <a:gd name="T62" fmla="*/ 1 w 25"/>
                <a:gd name="T63" fmla="*/ 9 h 26"/>
                <a:gd name="T64" fmla="*/ 4 w 25"/>
                <a:gd name="T65" fmla="*/ 5 h 26"/>
                <a:gd name="T66" fmla="*/ 6 w 25"/>
                <a:gd name="T67" fmla="*/ 1 h 26"/>
                <a:gd name="T68" fmla="*/ 8 w 25"/>
                <a:gd name="T69" fmla="*/ 2 h 26"/>
                <a:gd name="T70" fmla="*/ 8 w 25"/>
                <a:gd name="T71" fmla="*/ 3 h 26"/>
                <a:gd name="T72" fmla="*/ 4 w 25"/>
                <a:gd name="T73" fmla="*/ 8 h 26"/>
                <a:gd name="T74" fmla="*/ 8 w 25"/>
                <a:gd name="T75" fmla="*/ 7 h 26"/>
                <a:gd name="T76" fmla="*/ 9 w 25"/>
                <a:gd name="T77" fmla="*/ 6 h 26"/>
                <a:gd name="T78" fmla="*/ 11 w 25"/>
                <a:gd name="T79" fmla="*/ 8 h 26"/>
                <a:gd name="T80" fmla="*/ 3 w 25"/>
                <a:gd name="T81" fmla="*/ 16 h 26"/>
                <a:gd name="T82" fmla="*/ 9 w 25"/>
                <a:gd name="T83" fmla="*/ 16 h 26"/>
                <a:gd name="T84" fmla="*/ 4 w 25"/>
                <a:gd name="T85" fmla="*/ 18 h 26"/>
                <a:gd name="T86" fmla="*/ 1 w 25"/>
                <a:gd name="T87" fmla="*/ 18 h 26"/>
                <a:gd name="T88" fmla="*/ 0 w 25"/>
                <a:gd name="T89" fmla="*/ 16 h 26"/>
                <a:gd name="T90" fmla="*/ 1 w 25"/>
                <a:gd name="T91" fmla="*/ 16 h 26"/>
                <a:gd name="T92" fmla="*/ 4 w 25"/>
                <a:gd name="T93" fmla="*/ 13 h 26"/>
                <a:gd name="T94" fmla="*/ 3 w 25"/>
                <a:gd name="T95" fmla="*/ 22 h 26"/>
                <a:gd name="T96" fmla="*/ 9 w 25"/>
                <a:gd name="T97" fmla="*/ 21 h 26"/>
                <a:gd name="T98" fmla="*/ 10 w 25"/>
                <a:gd name="T99" fmla="*/ 22 h 26"/>
                <a:gd name="T100" fmla="*/ 4 w 25"/>
                <a:gd name="T101" fmla="*/ 24 h 26"/>
                <a:gd name="T102" fmla="*/ 1 w 25"/>
                <a:gd name="T103" fmla="*/ 25 h 26"/>
                <a:gd name="T104" fmla="*/ 0 w 25"/>
                <a:gd name="T10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26">
                  <a:moveTo>
                    <a:pt x="13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22" y="23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22" y="3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3" y="11"/>
                    <a:pt x="23" y="11"/>
                    <a:pt x="22" y="12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2" y="8"/>
                    <a:pt x="22" y="6"/>
                  </a:cubicBezTo>
                  <a:cubicBezTo>
                    <a:pt x="22" y="5"/>
                    <a:pt x="23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6"/>
                    <a:pt x="16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5" y="10"/>
                    <a:pt x="14" y="11"/>
                    <a:pt x="13" y="12"/>
                  </a:cubicBezTo>
                  <a:cubicBezTo>
                    <a:pt x="12" y="13"/>
                    <a:pt x="12" y="13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2"/>
                    <a:pt x="12" y="11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6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9"/>
                    <a:pt x="7" y="8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10"/>
                    <a:pt x="6" y="13"/>
                    <a:pt x="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2"/>
                    <a:pt x="6" y="10"/>
                  </a:cubicBezTo>
                  <a:close/>
                  <a:moveTo>
                    <a:pt x="2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1476"/>
            <p:cNvSpPr>
              <a:spLocks noEditPoints="1"/>
            </p:cNvSpPr>
            <p:nvPr/>
          </p:nvSpPr>
          <p:spPr bwMode="auto">
            <a:xfrm>
              <a:off x="5113" y="2872"/>
              <a:ext cx="36" cy="35"/>
            </a:xfrm>
            <a:custGeom>
              <a:avLst/>
              <a:gdLst>
                <a:gd name="T0" fmla="*/ 23 w 26"/>
                <a:gd name="T1" fmla="*/ 11 h 25"/>
                <a:gd name="T2" fmla="*/ 24 w 26"/>
                <a:gd name="T3" fmla="*/ 11 h 25"/>
                <a:gd name="T4" fmla="*/ 26 w 26"/>
                <a:gd name="T5" fmla="*/ 13 h 25"/>
                <a:gd name="T6" fmla="*/ 23 w 26"/>
                <a:gd name="T7" fmla="*/ 13 h 25"/>
                <a:gd name="T8" fmla="*/ 0 w 26"/>
                <a:gd name="T9" fmla="*/ 13 h 25"/>
                <a:gd name="T10" fmla="*/ 16 w 26"/>
                <a:gd name="T11" fmla="*/ 13 h 25"/>
                <a:gd name="T12" fmla="*/ 18 w 26"/>
                <a:gd name="T13" fmla="*/ 6 h 25"/>
                <a:gd name="T14" fmla="*/ 19 w 26"/>
                <a:gd name="T15" fmla="*/ 1 h 25"/>
                <a:gd name="T16" fmla="*/ 20 w 26"/>
                <a:gd name="T17" fmla="*/ 0 h 25"/>
                <a:gd name="T18" fmla="*/ 23 w 26"/>
                <a:gd name="T19" fmla="*/ 1 h 25"/>
                <a:gd name="T20" fmla="*/ 23 w 26"/>
                <a:gd name="T21" fmla="*/ 2 h 25"/>
                <a:gd name="T22" fmla="*/ 20 w 26"/>
                <a:gd name="T23" fmla="*/ 7 h 25"/>
                <a:gd name="T24" fmla="*/ 22 w 26"/>
                <a:gd name="T25" fmla="*/ 13 h 25"/>
                <a:gd name="T26" fmla="*/ 5 w 26"/>
                <a:gd name="T27" fmla="*/ 22 h 25"/>
                <a:gd name="T28" fmla="*/ 1 w 26"/>
                <a:gd name="T29" fmla="*/ 25 h 25"/>
                <a:gd name="T30" fmla="*/ 0 w 26"/>
                <a:gd name="T31" fmla="*/ 25 h 25"/>
                <a:gd name="T32" fmla="*/ 1 w 26"/>
                <a:gd name="T33" fmla="*/ 24 h 25"/>
                <a:gd name="T34" fmla="*/ 4 w 26"/>
                <a:gd name="T35" fmla="*/ 21 h 25"/>
                <a:gd name="T36" fmla="*/ 7 w 26"/>
                <a:gd name="T37" fmla="*/ 16 h 25"/>
                <a:gd name="T38" fmla="*/ 8 w 26"/>
                <a:gd name="T39" fmla="*/ 16 h 25"/>
                <a:gd name="T40" fmla="*/ 10 w 26"/>
                <a:gd name="T41" fmla="*/ 17 h 25"/>
                <a:gd name="T42" fmla="*/ 10 w 26"/>
                <a:gd name="T43" fmla="*/ 18 h 25"/>
                <a:gd name="T44" fmla="*/ 17 w 26"/>
                <a:gd name="T45" fmla="*/ 18 h 25"/>
                <a:gd name="T46" fmla="*/ 16 w 26"/>
                <a:gd name="T47" fmla="*/ 17 h 25"/>
                <a:gd name="T48" fmla="*/ 15 w 26"/>
                <a:gd name="T49" fmla="*/ 16 h 25"/>
                <a:gd name="T50" fmla="*/ 16 w 26"/>
                <a:gd name="T51" fmla="*/ 16 h 25"/>
                <a:gd name="T52" fmla="*/ 23 w 26"/>
                <a:gd name="T53" fmla="*/ 20 h 25"/>
                <a:gd name="T54" fmla="*/ 24 w 26"/>
                <a:gd name="T55" fmla="*/ 23 h 25"/>
                <a:gd name="T56" fmla="*/ 22 w 26"/>
                <a:gd name="T57" fmla="*/ 24 h 25"/>
                <a:gd name="T58" fmla="*/ 21 w 26"/>
                <a:gd name="T59" fmla="*/ 24 h 25"/>
                <a:gd name="T60" fmla="*/ 19 w 26"/>
                <a:gd name="T61" fmla="*/ 19 h 25"/>
                <a:gd name="T62" fmla="*/ 4 w 26"/>
                <a:gd name="T63" fmla="*/ 3 h 25"/>
                <a:gd name="T64" fmla="*/ 3 w 26"/>
                <a:gd name="T65" fmla="*/ 2 h 25"/>
                <a:gd name="T66" fmla="*/ 3 w 26"/>
                <a:gd name="T67" fmla="*/ 2 h 25"/>
                <a:gd name="T68" fmla="*/ 3 w 26"/>
                <a:gd name="T69" fmla="*/ 2 h 25"/>
                <a:gd name="T70" fmla="*/ 6 w 26"/>
                <a:gd name="T71" fmla="*/ 5 h 25"/>
                <a:gd name="T72" fmla="*/ 7 w 26"/>
                <a:gd name="T73" fmla="*/ 8 h 25"/>
                <a:gd name="T74" fmla="*/ 5 w 26"/>
                <a:gd name="T75" fmla="*/ 10 h 25"/>
                <a:gd name="T76" fmla="*/ 4 w 26"/>
                <a:gd name="T77" fmla="*/ 8 h 25"/>
                <a:gd name="T78" fmla="*/ 4 w 26"/>
                <a:gd name="T79" fmla="*/ 6 h 25"/>
                <a:gd name="T80" fmla="*/ 10 w 26"/>
                <a:gd name="T81" fmla="*/ 2 h 25"/>
                <a:gd name="T82" fmla="*/ 10 w 26"/>
                <a:gd name="T83" fmla="*/ 1 h 25"/>
                <a:gd name="T84" fmla="*/ 10 w 26"/>
                <a:gd name="T85" fmla="*/ 0 h 25"/>
                <a:gd name="T86" fmla="*/ 13 w 26"/>
                <a:gd name="T87" fmla="*/ 4 h 25"/>
                <a:gd name="T88" fmla="*/ 14 w 26"/>
                <a:gd name="T89" fmla="*/ 7 h 25"/>
                <a:gd name="T90" fmla="*/ 11 w 26"/>
                <a:gd name="T91" fmla="*/ 8 h 25"/>
                <a:gd name="T92" fmla="*/ 11 w 26"/>
                <a:gd name="T93" fmla="*/ 6 h 25"/>
                <a:gd name="T94" fmla="*/ 11 w 26"/>
                <a:gd name="T9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5">
                  <a:moveTo>
                    <a:pt x="22" y="13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1"/>
                    <a:pt x="17" y="10"/>
                  </a:cubicBezTo>
                  <a:cubicBezTo>
                    <a:pt x="17" y="9"/>
                    <a:pt x="17" y="8"/>
                    <a:pt x="18" y="6"/>
                  </a:cubicBezTo>
                  <a:cubicBezTo>
                    <a:pt x="19" y="4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4"/>
                    <a:pt x="20" y="6"/>
                    <a:pt x="20" y="7"/>
                  </a:cubicBezTo>
                  <a:cubicBezTo>
                    <a:pt x="19" y="8"/>
                    <a:pt x="18" y="10"/>
                    <a:pt x="17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9" y="18"/>
                  </a:moveTo>
                  <a:cubicBezTo>
                    <a:pt x="8" y="20"/>
                    <a:pt x="6" y="21"/>
                    <a:pt x="5" y="22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5" y="20"/>
                    <a:pt x="6" y="19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7" y="18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7"/>
                    <a:pt x="19" y="17"/>
                  </a:cubicBezTo>
                  <a:cubicBezTo>
                    <a:pt x="21" y="18"/>
                    <a:pt x="22" y="19"/>
                    <a:pt x="23" y="20"/>
                  </a:cubicBezTo>
                  <a:cubicBezTo>
                    <a:pt x="23" y="21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0" y="21"/>
                    <a:pt x="20" y="20"/>
                    <a:pt x="19" y="19"/>
                  </a:cubicBezTo>
                  <a:cubicBezTo>
                    <a:pt x="18" y="18"/>
                    <a:pt x="17" y="18"/>
                    <a:pt x="17" y="18"/>
                  </a:cubicBezTo>
                  <a:close/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477"/>
            <p:cNvSpPr>
              <a:spLocks noEditPoints="1"/>
            </p:cNvSpPr>
            <p:nvPr/>
          </p:nvSpPr>
          <p:spPr bwMode="auto">
            <a:xfrm>
              <a:off x="5212" y="2846"/>
              <a:ext cx="37" cy="37"/>
            </a:xfrm>
            <a:custGeom>
              <a:avLst/>
              <a:gdLst>
                <a:gd name="T0" fmla="*/ 11 w 26"/>
                <a:gd name="T1" fmla="*/ 6 h 26"/>
                <a:gd name="T2" fmla="*/ 12 w 26"/>
                <a:gd name="T3" fmla="*/ 7 h 26"/>
                <a:gd name="T4" fmla="*/ 14 w 26"/>
                <a:gd name="T5" fmla="*/ 9 h 26"/>
                <a:gd name="T6" fmla="*/ 14 w 26"/>
                <a:gd name="T7" fmla="*/ 11 h 26"/>
                <a:gd name="T8" fmla="*/ 12 w 26"/>
                <a:gd name="T9" fmla="*/ 10 h 26"/>
                <a:gd name="T10" fmla="*/ 12 w 26"/>
                <a:gd name="T11" fmla="*/ 8 h 26"/>
                <a:gd name="T12" fmla="*/ 11 w 26"/>
                <a:gd name="T13" fmla="*/ 7 h 26"/>
                <a:gd name="T14" fmla="*/ 22 w 26"/>
                <a:gd name="T15" fmla="*/ 12 h 26"/>
                <a:gd name="T16" fmla="*/ 24 w 26"/>
                <a:gd name="T17" fmla="*/ 10 h 26"/>
                <a:gd name="T18" fmla="*/ 25 w 26"/>
                <a:gd name="T19" fmla="*/ 12 h 26"/>
                <a:gd name="T20" fmla="*/ 26 w 26"/>
                <a:gd name="T21" fmla="*/ 13 h 26"/>
                <a:gd name="T22" fmla="*/ 20 w 26"/>
                <a:gd name="T23" fmla="*/ 24 h 26"/>
                <a:gd name="T24" fmla="*/ 18 w 26"/>
                <a:gd name="T25" fmla="*/ 26 h 26"/>
                <a:gd name="T26" fmla="*/ 17 w 26"/>
                <a:gd name="T27" fmla="*/ 25 h 26"/>
                <a:gd name="T28" fmla="*/ 15 w 26"/>
                <a:gd name="T29" fmla="*/ 24 h 26"/>
                <a:gd name="T30" fmla="*/ 14 w 26"/>
                <a:gd name="T31" fmla="*/ 24 h 26"/>
                <a:gd name="T32" fmla="*/ 16 w 26"/>
                <a:gd name="T33" fmla="*/ 24 h 26"/>
                <a:gd name="T34" fmla="*/ 18 w 26"/>
                <a:gd name="T35" fmla="*/ 24 h 26"/>
                <a:gd name="T36" fmla="*/ 18 w 26"/>
                <a:gd name="T37" fmla="*/ 13 h 26"/>
                <a:gd name="T38" fmla="*/ 8 w 26"/>
                <a:gd name="T39" fmla="*/ 13 h 26"/>
                <a:gd name="T40" fmla="*/ 8 w 26"/>
                <a:gd name="T41" fmla="*/ 16 h 26"/>
                <a:gd name="T42" fmla="*/ 7 w 26"/>
                <a:gd name="T43" fmla="*/ 19 h 26"/>
                <a:gd name="T44" fmla="*/ 2 w 26"/>
                <a:gd name="T45" fmla="*/ 25 h 26"/>
                <a:gd name="T46" fmla="*/ 1 w 26"/>
                <a:gd name="T47" fmla="*/ 26 h 26"/>
                <a:gd name="T48" fmla="*/ 1 w 26"/>
                <a:gd name="T49" fmla="*/ 25 h 26"/>
                <a:gd name="T50" fmla="*/ 2 w 26"/>
                <a:gd name="T51" fmla="*/ 25 h 26"/>
                <a:gd name="T52" fmla="*/ 6 w 26"/>
                <a:gd name="T53" fmla="*/ 19 h 26"/>
                <a:gd name="T54" fmla="*/ 6 w 26"/>
                <a:gd name="T55" fmla="*/ 13 h 26"/>
                <a:gd name="T56" fmla="*/ 1 w 26"/>
                <a:gd name="T57" fmla="*/ 13 h 26"/>
                <a:gd name="T58" fmla="*/ 1 w 26"/>
                <a:gd name="T59" fmla="*/ 12 h 26"/>
                <a:gd name="T60" fmla="*/ 6 w 26"/>
                <a:gd name="T61" fmla="*/ 12 h 26"/>
                <a:gd name="T62" fmla="*/ 6 w 26"/>
                <a:gd name="T63" fmla="*/ 9 h 26"/>
                <a:gd name="T64" fmla="*/ 6 w 26"/>
                <a:gd name="T65" fmla="*/ 5 h 26"/>
                <a:gd name="T66" fmla="*/ 7 w 26"/>
                <a:gd name="T67" fmla="*/ 3 h 26"/>
                <a:gd name="T68" fmla="*/ 10 w 26"/>
                <a:gd name="T69" fmla="*/ 4 h 26"/>
                <a:gd name="T70" fmla="*/ 11 w 26"/>
                <a:gd name="T71" fmla="*/ 1 h 26"/>
                <a:gd name="T72" fmla="*/ 11 w 26"/>
                <a:gd name="T73" fmla="*/ 0 h 26"/>
                <a:gd name="T74" fmla="*/ 13 w 26"/>
                <a:gd name="T75" fmla="*/ 1 h 26"/>
                <a:gd name="T76" fmla="*/ 13 w 26"/>
                <a:gd name="T77" fmla="*/ 2 h 26"/>
                <a:gd name="T78" fmla="*/ 18 w 26"/>
                <a:gd name="T79" fmla="*/ 4 h 26"/>
                <a:gd name="T80" fmla="*/ 18 w 26"/>
                <a:gd name="T81" fmla="*/ 3 h 26"/>
                <a:gd name="T82" fmla="*/ 20 w 26"/>
                <a:gd name="T83" fmla="*/ 4 h 26"/>
                <a:gd name="T84" fmla="*/ 20 w 26"/>
                <a:gd name="T85" fmla="*/ 5 h 26"/>
                <a:gd name="T86" fmla="*/ 20 w 26"/>
                <a:gd name="T87" fmla="*/ 12 h 26"/>
                <a:gd name="T88" fmla="*/ 8 w 26"/>
                <a:gd name="T89" fmla="*/ 12 h 26"/>
                <a:gd name="T90" fmla="*/ 18 w 26"/>
                <a:gd name="T91" fmla="*/ 5 h 26"/>
                <a:gd name="T92" fmla="*/ 8 w 26"/>
                <a:gd name="T93" fmla="*/ 12 h 26"/>
                <a:gd name="T94" fmla="*/ 11 w 26"/>
                <a:gd name="T95" fmla="*/ 15 h 26"/>
                <a:gd name="T96" fmla="*/ 11 w 26"/>
                <a:gd name="T97" fmla="*/ 14 h 26"/>
                <a:gd name="T98" fmla="*/ 12 w 26"/>
                <a:gd name="T99" fmla="*/ 15 h 26"/>
                <a:gd name="T100" fmla="*/ 14 w 26"/>
                <a:gd name="T101" fmla="*/ 18 h 26"/>
                <a:gd name="T102" fmla="*/ 13 w 26"/>
                <a:gd name="T103" fmla="*/ 20 h 26"/>
                <a:gd name="T104" fmla="*/ 12 w 26"/>
                <a:gd name="T105" fmla="*/ 19 h 26"/>
                <a:gd name="T106" fmla="*/ 12 w 26"/>
                <a:gd name="T107" fmla="*/ 17 h 26"/>
                <a:gd name="T108" fmla="*/ 12 w 26"/>
                <a:gd name="T10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11" y="7"/>
                  </a:move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3" y="7"/>
                    <a:pt x="13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22" y="12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19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5" y="23"/>
                    <a:pt x="4" y="24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5" y="21"/>
                    <a:pt x="5" y="20"/>
                    <a:pt x="6" y="19"/>
                  </a:cubicBezTo>
                  <a:cubicBezTo>
                    <a:pt x="6" y="18"/>
                    <a:pt x="6" y="17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1478"/>
            <p:cNvSpPr>
              <a:spLocks/>
            </p:cNvSpPr>
            <p:nvPr/>
          </p:nvSpPr>
          <p:spPr bwMode="auto">
            <a:xfrm>
              <a:off x="5256" y="2847"/>
              <a:ext cx="29" cy="34"/>
            </a:xfrm>
            <a:custGeom>
              <a:avLst/>
              <a:gdLst>
                <a:gd name="T0" fmla="*/ 11 w 21"/>
                <a:gd name="T1" fmla="*/ 21 h 24"/>
                <a:gd name="T2" fmla="*/ 19 w 21"/>
                <a:gd name="T3" fmla="*/ 21 h 24"/>
                <a:gd name="T4" fmla="*/ 19 w 21"/>
                <a:gd name="T5" fmla="*/ 7 h 24"/>
                <a:gd name="T6" fmla="*/ 19 w 21"/>
                <a:gd name="T7" fmla="*/ 4 h 24"/>
                <a:gd name="T8" fmla="*/ 19 w 21"/>
                <a:gd name="T9" fmla="*/ 4 h 24"/>
                <a:gd name="T10" fmla="*/ 21 w 21"/>
                <a:gd name="T11" fmla="*/ 5 h 24"/>
                <a:gd name="T12" fmla="*/ 21 w 21"/>
                <a:gd name="T13" fmla="*/ 5 h 24"/>
                <a:gd name="T14" fmla="*/ 21 w 21"/>
                <a:gd name="T15" fmla="*/ 5 h 24"/>
                <a:gd name="T16" fmla="*/ 21 w 21"/>
                <a:gd name="T17" fmla="*/ 5 h 24"/>
                <a:gd name="T18" fmla="*/ 21 w 21"/>
                <a:gd name="T19" fmla="*/ 6 h 24"/>
                <a:gd name="T20" fmla="*/ 21 w 21"/>
                <a:gd name="T21" fmla="*/ 21 h 24"/>
                <a:gd name="T22" fmla="*/ 21 w 21"/>
                <a:gd name="T23" fmla="*/ 24 h 24"/>
                <a:gd name="T24" fmla="*/ 20 w 21"/>
                <a:gd name="T25" fmla="*/ 24 h 24"/>
                <a:gd name="T26" fmla="*/ 19 w 21"/>
                <a:gd name="T27" fmla="*/ 24 h 24"/>
                <a:gd name="T28" fmla="*/ 19 w 21"/>
                <a:gd name="T29" fmla="*/ 24 h 24"/>
                <a:gd name="T30" fmla="*/ 19 w 21"/>
                <a:gd name="T31" fmla="*/ 22 h 24"/>
                <a:gd name="T32" fmla="*/ 2 w 21"/>
                <a:gd name="T33" fmla="*/ 22 h 24"/>
                <a:gd name="T34" fmla="*/ 1 w 21"/>
                <a:gd name="T35" fmla="*/ 22 h 24"/>
                <a:gd name="T36" fmla="*/ 0 w 21"/>
                <a:gd name="T37" fmla="*/ 22 h 24"/>
                <a:gd name="T38" fmla="*/ 0 w 21"/>
                <a:gd name="T39" fmla="*/ 22 h 24"/>
                <a:gd name="T40" fmla="*/ 0 w 21"/>
                <a:gd name="T41" fmla="*/ 19 h 24"/>
                <a:gd name="T42" fmla="*/ 0 w 21"/>
                <a:gd name="T43" fmla="*/ 7 h 24"/>
                <a:gd name="T44" fmla="*/ 0 w 21"/>
                <a:gd name="T45" fmla="*/ 5 h 24"/>
                <a:gd name="T46" fmla="*/ 0 w 21"/>
                <a:gd name="T47" fmla="*/ 4 h 24"/>
                <a:gd name="T48" fmla="*/ 1 w 21"/>
                <a:gd name="T49" fmla="*/ 5 h 24"/>
                <a:gd name="T50" fmla="*/ 2 w 21"/>
                <a:gd name="T51" fmla="*/ 5 h 24"/>
                <a:gd name="T52" fmla="*/ 3 w 21"/>
                <a:gd name="T53" fmla="*/ 5 h 24"/>
                <a:gd name="T54" fmla="*/ 3 w 21"/>
                <a:gd name="T55" fmla="*/ 5 h 24"/>
                <a:gd name="T56" fmla="*/ 3 w 21"/>
                <a:gd name="T57" fmla="*/ 5 h 24"/>
                <a:gd name="T58" fmla="*/ 2 w 21"/>
                <a:gd name="T59" fmla="*/ 6 h 24"/>
                <a:gd name="T60" fmla="*/ 2 w 21"/>
                <a:gd name="T61" fmla="*/ 6 h 24"/>
                <a:gd name="T62" fmla="*/ 2 w 21"/>
                <a:gd name="T63" fmla="*/ 21 h 24"/>
                <a:gd name="T64" fmla="*/ 9 w 21"/>
                <a:gd name="T65" fmla="*/ 21 h 24"/>
                <a:gd name="T66" fmla="*/ 9 w 21"/>
                <a:gd name="T67" fmla="*/ 2 h 24"/>
                <a:gd name="T68" fmla="*/ 9 w 21"/>
                <a:gd name="T69" fmla="*/ 0 h 24"/>
                <a:gd name="T70" fmla="*/ 9 w 21"/>
                <a:gd name="T71" fmla="*/ 0 h 24"/>
                <a:gd name="T72" fmla="*/ 10 w 21"/>
                <a:gd name="T73" fmla="*/ 0 h 24"/>
                <a:gd name="T74" fmla="*/ 11 w 21"/>
                <a:gd name="T75" fmla="*/ 0 h 24"/>
                <a:gd name="T76" fmla="*/ 12 w 21"/>
                <a:gd name="T77" fmla="*/ 0 h 24"/>
                <a:gd name="T78" fmla="*/ 12 w 21"/>
                <a:gd name="T79" fmla="*/ 0 h 24"/>
                <a:gd name="T80" fmla="*/ 12 w 21"/>
                <a:gd name="T81" fmla="*/ 0 h 24"/>
                <a:gd name="T82" fmla="*/ 12 w 21"/>
                <a:gd name="T83" fmla="*/ 1 h 24"/>
                <a:gd name="T84" fmla="*/ 11 w 21"/>
                <a:gd name="T85" fmla="*/ 1 h 24"/>
                <a:gd name="T86" fmla="*/ 11 w 21"/>
                <a:gd name="T8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4">
                  <a:moveTo>
                    <a:pt x="11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479"/>
            <p:cNvSpPr>
              <a:spLocks noEditPoints="1"/>
            </p:cNvSpPr>
            <p:nvPr/>
          </p:nvSpPr>
          <p:spPr bwMode="auto">
            <a:xfrm>
              <a:off x="4409" y="2141"/>
              <a:ext cx="37" cy="37"/>
            </a:xfrm>
            <a:custGeom>
              <a:avLst/>
              <a:gdLst>
                <a:gd name="T0" fmla="*/ 3 w 26"/>
                <a:gd name="T1" fmla="*/ 2 h 26"/>
                <a:gd name="T2" fmla="*/ 3 w 26"/>
                <a:gd name="T3" fmla="*/ 0 h 26"/>
                <a:gd name="T4" fmla="*/ 5 w 26"/>
                <a:gd name="T5" fmla="*/ 0 h 26"/>
                <a:gd name="T6" fmla="*/ 5 w 26"/>
                <a:gd name="T7" fmla="*/ 1 h 26"/>
                <a:gd name="T8" fmla="*/ 5 w 26"/>
                <a:gd name="T9" fmla="*/ 6 h 26"/>
                <a:gd name="T10" fmla="*/ 10 w 26"/>
                <a:gd name="T11" fmla="*/ 2 h 26"/>
                <a:gd name="T12" fmla="*/ 10 w 26"/>
                <a:gd name="T13" fmla="*/ 0 h 26"/>
                <a:gd name="T14" fmla="*/ 12 w 26"/>
                <a:gd name="T15" fmla="*/ 1 h 26"/>
                <a:gd name="T16" fmla="*/ 12 w 26"/>
                <a:gd name="T17" fmla="*/ 1 h 26"/>
                <a:gd name="T18" fmla="*/ 12 w 26"/>
                <a:gd name="T19" fmla="*/ 6 h 26"/>
                <a:gd name="T20" fmla="*/ 14 w 26"/>
                <a:gd name="T21" fmla="*/ 5 h 26"/>
                <a:gd name="T22" fmla="*/ 14 w 26"/>
                <a:gd name="T23" fmla="*/ 5 h 26"/>
                <a:gd name="T24" fmla="*/ 16 w 26"/>
                <a:gd name="T25" fmla="*/ 7 h 26"/>
                <a:gd name="T26" fmla="*/ 12 w 26"/>
                <a:gd name="T27" fmla="*/ 7 h 26"/>
                <a:gd name="T28" fmla="*/ 12 w 26"/>
                <a:gd name="T29" fmla="*/ 22 h 26"/>
                <a:gd name="T30" fmla="*/ 10 w 26"/>
                <a:gd name="T31" fmla="*/ 22 h 26"/>
                <a:gd name="T32" fmla="*/ 5 w 26"/>
                <a:gd name="T33" fmla="*/ 20 h 26"/>
                <a:gd name="T34" fmla="*/ 5 w 26"/>
                <a:gd name="T35" fmla="*/ 23 h 26"/>
                <a:gd name="T36" fmla="*/ 3 w 26"/>
                <a:gd name="T37" fmla="*/ 23 h 26"/>
                <a:gd name="T38" fmla="*/ 3 w 26"/>
                <a:gd name="T39" fmla="*/ 20 h 26"/>
                <a:gd name="T40" fmla="*/ 0 w 26"/>
                <a:gd name="T41" fmla="*/ 7 h 26"/>
                <a:gd name="T42" fmla="*/ 0 w 26"/>
                <a:gd name="T43" fmla="*/ 7 h 26"/>
                <a:gd name="T44" fmla="*/ 0 w 26"/>
                <a:gd name="T45" fmla="*/ 6 h 26"/>
                <a:gd name="T46" fmla="*/ 5 w 26"/>
                <a:gd name="T47" fmla="*/ 13 h 26"/>
                <a:gd name="T48" fmla="*/ 10 w 26"/>
                <a:gd name="T49" fmla="*/ 20 h 26"/>
                <a:gd name="T50" fmla="*/ 5 w 26"/>
                <a:gd name="T51" fmla="*/ 13 h 26"/>
                <a:gd name="T52" fmla="*/ 10 w 26"/>
                <a:gd name="T53" fmla="*/ 7 h 26"/>
                <a:gd name="T54" fmla="*/ 5 w 26"/>
                <a:gd name="T55" fmla="*/ 13 h 26"/>
                <a:gd name="T56" fmla="*/ 22 w 26"/>
                <a:gd name="T57" fmla="*/ 3 h 26"/>
                <a:gd name="T58" fmla="*/ 18 w 26"/>
                <a:gd name="T59" fmla="*/ 23 h 26"/>
                <a:gd name="T60" fmla="*/ 17 w 26"/>
                <a:gd name="T61" fmla="*/ 26 h 26"/>
                <a:gd name="T62" fmla="*/ 16 w 26"/>
                <a:gd name="T63" fmla="*/ 25 h 26"/>
                <a:gd name="T64" fmla="*/ 16 w 26"/>
                <a:gd name="T65" fmla="*/ 3 h 26"/>
                <a:gd name="T66" fmla="*/ 16 w 26"/>
                <a:gd name="T67" fmla="*/ 1 h 26"/>
                <a:gd name="T68" fmla="*/ 18 w 26"/>
                <a:gd name="T69" fmla="*/ 2 h 26"/>
                <a:gd name="T70" fmla="*/ 22 w 26"/>
                <a:gd name="T71" fmla="*/ 1 h 26"/>
                <a:gd name="T72" fmla="*/ 23 w 26"/>
                <a:gd name="T73" fmla="*/ 1 h 26"/>
                <a:gd name="T74" fmla="*/ 24 w 26"/>
                <a:gd name="T75" fmla="*/ 3 h 26"/>
                <a:gd name="T76" fmla="*/ 24 w 26"/>
                <a:gd name="T77" fmla="*/ 3 h 26"/>
                <a:gd name="T78" fmla="*/ 21 w 26"/>
                <a:gd name="T79" fmla="*/ 10 h 26"/>
                <a:gd name="T80" fmla="*/ 26 w 26"/>
                <a:gd name="T81" fmla="*/ 17 h 26"/>
                <a:gd name="T82" fmla="*/ 25 w 26"/>
                <a:gd name="T83" fmla="*/ 20 h 26"/>
                <a:gd name="T84" fmla="*/ 22 w 26"/>
                <a:gd name="T85" fmla="*/ 22 h 26"/>
                <a:gd name="T86" fmla="*/ 21 w 26"/>
                <a:gd name="T87" fmla="*/ 21 h 26"/>
                <a:gd name="T88" fmla="*/ 20 w 26"/>
                <a:gd name="T89" fmla="*/ 20 h 26"/>
                <a:gd name="T90" fmla="*/ 19 w 26"/>
                <a:gd name="T91" fmla="*/ 19 h 26"/>
                <a:gd name="T92" fmla="*/ 20 w 26"/>
                <a:gd name="T93" fmla="*/ 19 h 26"/>
                <a:gd name="T94" fmla="*/ 24 w 26"/>
                <a:gd name="T95" fmla="*/ 18 h 26"/>
                <a:gd name="T96" fmla="*/ 24 w 26"/>
                <a:gd name="T97" fmla="*/ 14 h 26"/>
                <a:gd name="T98" fmla="*/ 20 w 26"/>
                <a:gd name="T99" fmla="*/ 10 h 26"/>
                <a:gd name="T100" fmla="*/ 22 w 26"/>
                <a:gd name="T10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" h="26">
                  <a:moveTo>
                    <a:pt x="3" y="6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3"/>
                    <a:pt x="11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5" y="13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0" y="13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22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6"/>
                    <a:pt x="17" y="26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5"/>
                    <a:pt x="22" y="7"/>
                    <a:pt x="21" y="10"/>
                  </a:cubicBezTo>
                  <a:cubicBezTo>
                    <a:pt x="24" y="12"/>
                    <a:pt x="25" y="13"/>
                    <a:pt x="26" y="14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0"/>
                    <a:pt x="22" y="19"/>
                    <a:pt x="22" y="19"/>
                  </a:cubicBezTo>
                  <a:cubicBezTo>
                    <a:pt x="23" y="19"/>
                    <a:pt x="23" y="18"/>
                    <a:pt x="24" y="18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3" y="13"/>
                    <a:pt x="23" y="12"/>
                  </a:cubicBezTo>
                  <a:cubicBezTo>
                    <a:pt x="22" y="11"/>
                    <a:pt x="21" y="11"/>
                    <a:pt x="20" y="10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2" y="5"/>
                    <a:pt x="22" y="4"/>
                    <a:pt x="2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1480"/>
            <p:cNvSpPr>
              <a:spLocks noEditPoints="1"/>
            </p:cNvSpPr>
            <p:nvPr/>
          </p:nvSpPr>
          <p:spPr bwMode="auto">
            <a:xfrm>
              <a:off x="4447" y="2141"/>
              <a:ext cx="39" cy="35"/>
            </a:xfrm>
            <a:custGeom>
              <a:avLst/>
              <a:gdLst>
                <a:gd name="T0" fmla="*/ 5 w 27"/>
                <a:gd name="T1" fmla="*/ 14 h 25"/>
                <a:gd name="T2" fmla="*/ 4 w 27"/>
                <a:gd name="T3" fmla="*/ 16 h 25"/>
                <a:gd name="T4" fmla="*/ 3 w 27"/>
                <a:gd name="T5" fmla="*/ 13 h 25"/>
                <a:gd name="T6" fmla="*/ 3 w 27"/>
                <a:gd name="T7" fmla="*/ 5 h 25"/>
                <a:gd name="T8" fmla="*/ 9 w 27"/>
                <a:gd name="T9" fmla="*/ 5 h 25"/>
                <a:gd name="T10" fmla="*/ 11 w 27"/>
                <a:gd name="T11" fmla="*/ 1 h 25"/>
                <a:gd name="T12" fmla="*/ 13 w 27"/>
                <a:gd name="T13" fmla="*/ 1 h 25"/>
                <a:gd name="T14" fmla="*/ 13 w 27"/>
                <a:gd name="T15" fmla="*/ 2 h 25"/>
                <a:gd name="T16" fmla="*/ 12 w 27"/>
                <a:gd name="T17" fmla="*/ 6 h 25"/>
                <a:gd name="T18" fmla="*/ 14 w 27"/>
                <a:gd name="T19" fmla="*/ 5 h 25"/>
                <a:gd name="T20" fmla="*/ 15 w 27"/>
                <a:gd name="T21" fmla="*/ 7 h 25"/>
                <a:gd name="T22" fmla="*/ 14 w 27"/>
                <a:gd name="T23" fmla="*/ 15 h 25"/>
                <a:gd name="T24" fmla="*/ 13 w 27"/>
                <a:gd name="T25" fmla="*/ 14 h 25"/>
                <a:gd name="T26" fmla="*/ 13 w 27"/>
                <a:gd name="T27" fmla="*/ 17 h 25"/>
                <a:gd name="T28" fmla="*/ 15 w 27"/>
                <a:gd name="T29" fmla="*/ 16 h 25"/>
                <a:gd name="T30" fmla="*/ 17 w 27"/>
                <a:gd name="T31" fmla="*/ 18 h 25"/>
                <a:gd name="T32" fmla="*/ 9 w 27"/>
                <a:gd name="T33" fmla="*/ 22 h 25"/>
                <a:gd name="T34" fmla="*/ 8 w 27"/>
                <a:gd name="T35" fmla="*/ 24 h 25"/>
                <a:gd name="T36" fmla="*/ 8 w 27"/>
                <a:gd name="T37" fmla="*/ 18 h 25"/>
                <a:gd name="T38" fmla="*/ 1 w 27"/>
                <a:gd name="T39" fmla="*/ 17 h 25"/>
                <a:gd name="T40" fmla="*/ 8 w 27"/>
                <a:gd name="T41" fmla="*/ 14 h 25"/>
                <a:gd name="T42" fmla="*/ 5 w 27"/>
                <a:gd name="T43" fmla="*/ 14 h 25"/>
                <a:gd name="T44" fmla="*/ 5 w 27"/>
                <a:gd name="T45" fmla="*/ 6 h 25"/>
                <a:gd name="T46" fmla="*/ 13 w 27"/>
                <a:gd name="T47" fmla="*/ 14 h 25"/>
                <a:gd name="T48" fmla="*/ 9 w 27"/>
                <a:gd name="T49" fmla="*/ 14 h 25"/>
                <a:gd name="T50" fmla="*/ 9 w 27"/>
                <a:gd name="T51" fmla="*/ 7 h 25"/>
                <a:gd name="T52" fmla="*/ 13 w 27"/>
                <a:gd name="T53" fmla="*/ 6 h 25"/>
                <a:gd name="T54" fmla="*/ 19 w 27"/>
                <a:gd name="T55" fmla="*/ 3 h 25"/>
                <a:gd name="T56" fmla="*/ 18 w 27"/>
                <a:gd name="T57" fmla="*/ 25 h 25"/>
                <a:gd name="T58" fmla="*/ 18 w 27"/>
                <a:gd name="T59" fmla="*/ 22 h 25"/>
                <a:gd name="T60" fmla="*/ 18 w 27"/>
                <a:gd name="T61" fmla="*/ 1 h 25"/>
                <a:gd name="T62" fmla="*/ 24 w 27"/>
                <a:gd name="T63" fmla="*/ 2 h 25"/>
                <a:gd name="T64" fmla="*/ 25 w 27"/>
                <a:gd name="T65" fmla="*/ 1 h 25"/>
                <a:gd name="T66" fmla="*/ 26 w 27"/>
                <a:gd name="T67" fmla="*/ 3 h 25"/>
                <a:gd name="T68" fmla="*/ 23 w 27"/>
                <a:gd name="T69" fmla="*/ 7 h 25"/>
                <a:gd name="T70" fmla="*/ 27 w 27"/>
                <a:gd name="T71" fmla="*/ 15 h 25"/>
                <a:gd name="T72" fmla="*/ 24 w 27"/>
                <a:gd name="T73" fmla="*/ 20 h 25"/>
                <a:gd name="T74" fmla="*/ 22 w 27"/>
                <a:gd name="T75" fmla="*/ 20 h 25"/>
                <a:gd name="T76" fmla="*/ 20 w 27"/>
                <a:gd name="T77" fmla="*/ 18 h 25"/>
                <a:gd name="T78" fmla="*/ 21 w 27"/>
                <a:gd name="T79" fmla="*/ 18 h 25"/>
                <a:gd name="T80" fmla="*/ 25 w 27"/>
                <a:gd name="T81" fmla="*/ 15 h 25"/>
                <a:gd name="T82" fmla="*/ 23 w 27"/>
                <a:gd name="T83" fmla="*/ 6 h 25"/>
                <a:gd name="T84" fmla="*/ 4 w 27"/>
                <a:gd name="T85" fmla="*/ 1 h 25"/>
                <a:gd name="T86" fmla="*/ 5 w 27"/>
                <a:gd name="T87" fmla="*/ 1 h 25"/>
                <a:gd name="T88" fmla="*/ 7 w 27"/>
                <a:gd name="T89" fmla="*/ 4 h 25"/>
                <a:gd name="T90" fmla="*/ 5 w 27"/>
                <a:gd name="T91" fmla="*/ 4 h 25"/>
                <a:gd name="T92" fmla="*/ 4 w 27"/>
                <a:gd name="T9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" h="25">
                  <a:moveTo>
                    <a:pt x="8" y="17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1" y="4"/>
                    <a:pt x="11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5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8" y="10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13" y="14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0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24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10"/>
                    <a:pt x="25" y="11"/>
                    <a:pt x="26" y="12"/>
                  </a:cubicBezTo>
                  <a:cubicBezTo>
                    <a:pt x="26" y="13"/>
                    <a:pt x="27" y="14"/>
                    <a:pt x="27" y="15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1" y="19"/>
                    <a:pt x="21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4" y="18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1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481"/>
            <p:cNvSpPr>
              <a:spLocks noEditPoints="1"/>
            </p:cNvSpPr>
            <p:nvPr/>
          </p:nvSpPr>
          <p:spPr bwMode="auto">
            <a:xfrm>
              <a:off x="2747" y="1356"/>
              <a:ext cx="37" cy="36"/>
            </a:xfrm>
            <a:custGeom>
              <a:avLst/>
              <a:gdLst>
                <a:gd name="T0" fmla="*/ 17 w 26"/>
                <a:gd name="T1" fmla="*/ 10 h 25"/>
                <a:gd name="T2" fmla="*/ 19 w 26"/>
                <a:gd name="T3" fmla="*/ 10 h 25"/>
                <a:gd name="T4" fmla="*/ 20 w 26"/>
                <a:gd name="T5" fmla="*/ 11 h 25"/>
                <a:gd name="T6" fmla="*/ 17 w 26"/>
                <a:gd name="T7" fmla="*/ 12 h 25"/>
                <a:gd name="T8" fmla="*/ 11 w 26"/>
                <a:gd name="T9" fmla="*/ 12 h 25"/>
                <a:gd name="T10" fmla="*/ 11 w 26"/>
                <a:gd name="T11" fmla="*/ 11 h 25"/>
                <a:gd name="T12" fmla="*/ 1 w 26"/>
                <a:gd name="T13" fmla="*/ 13 h 25"/>
                <a:gd name="T14" fmla="*/ 1 w 26"/>
                <a:gd name="T15" fmla="*/ 17 h 25"/>
                <a:gd name="T16" fmla="*/ 0 w 26"/>
                <a:gd name="T17" fmla="*/ 17 h 25"/>
                <a:gd name="T18" fmla="*/ 0 w 26"/>
                <a:gd name="T19" fmla="*/ 14 h 25"/>
                <a:gd name="T20" fmla="*/ 0 w 26"/>
                <a:gd name="T21" fmla="*/ 2 h 25"/>
                <a:gd name="T22" fmla="*/ 1 w 26"/>
                <a:gd name="T23" fmla="*/ 3 h 25"/>
                <a:gd name="T24" fmla="*/ 4 w 26"/>
                <a:gd name="T25" fmla="*/ 2 h 25"/>
                <a:gd name="T26" fmla="*/ 5 w 26"/>
                <a:gd name="T27" fmla="*/ 2 h 25"/>
                <a:gd name="T28" fmla="*/ 7 w 26"/>
                <a:gd name="T29" fmla="*/ 3 h 25"/>
                <a:gd name="T30" fmla="*/ 6 w 26"/>
                <a:gd name="T31" fmla="*/ 3 h 25"/>
                <a:gd name="T32" fmla="*/ 6 w 26"/>
                <a:gd name="T33" fmla="*/ 13 h 25"/>
                <a:gd name="T34" fmla="*/ 5 w 26"/>
                <a:gd name="T35" fmla="*/ 16 h 25"/>
                <a:gd name="T36" fmla="*/ 4 w 26"/>
                <a:gd name="T37" fmla="*/ 13 h 25"/>
                <a:gd name="T38" fmla="*/ 4 w 26"/>
                <a:gd name="T39" fmla="*/ 13 h 25"/>
                <a:gd name="T40" fmla="*/ 1 w 26"/>
                <a:gd name="T41" fmla="*/ 3 h 25"/>
                <a:gd name="T42" fmla="*/ 4 w 26"/>
                <a:gd name="T43" fmla="*/ 13 h 25"/>
                <a:gd name="T44" fmla="*/ 11 w 26"/>
                <a:gd name="T45" fmla="*/ 25 h 25"/>
                <a:gd name="T46" fmla="*/ 10 w 26"/>
                <a:gd name="T47" fmla="*/ 25 h 25"/>
                <a:gd name="T48" fmla="*/ 10 w 26"/>
                <a:gd name="T49" fmla="*/ 23 h 25"/>
                <a:gd name="T50" fmla="*/ 9 w 26"/>
                <a:gd name="T51" fmla="*/ 15 h 25"/>
                <a:gd name="T52" fmla="*/ 10 w 26"/>
                <a:gd name="T53" fmla="*/ 15 h 25"/>
                <a:gd name="T54" fmla="*/ 19 w 26"/>
                <a:gd name="T55" fmla="*/ 16 h 25"/>
                <a:gd name="T56" fmla="*/ 19 w 26"/>
                <a:gd name="T57" fmla="*/ 15 h 25"/>
                <a:gd name="T58" fmla="*/ 21 w 26"/>
                <a:gd name="T59" fmla="*/ 15 h 25"/>
                <a:gd name="T60" fmla="*/ 21 w 26"/>
                <a:gd name="T61" fmla="*/ 16 h 25"/>
                <a:gd name="T62" fmla="*/ 21 w 26"/>
                <a:gd name="T63" fmla="*/ 17 h 25"/>
                <a:gd name="T64" fmla="*/ 21 w 26"/>
                <a:gd name="T65" fmla="*/ 24 h 25"/>
                <a:gd name="T66" fmla="*/ 19 w 26"/>
                <a:gd name="T67" fmla="*/ 24 h 25"/>
                <a:gd name="T68" fmla="*/ 11 w 26"/>
                <a:gd name="T69" fmla="*/ 23 h 25"/>
                <a:gd name="T70" fmla="*/ 19 w 26"/>
                <a:gd name="T71" fmla="*/ 16 h 25"/>
                <a:gd name="T72" fmla="*/ 11 w 26"/>
                <a:gd name="T73" fmla="*/ 22 h 25"/>
                <a:gd name="T74" fmla="*/ 15 w 26"/>
                <a:gd name="T75" fmla="*/ 1 h 25"/>
                <a:gd name="T76" fmla="*/ 11 w 26"/>
                <a:gd name="T77" fmla="*/ 9 h 25"/>
                <a:gd name="T78" fmla="*/ 7 w 26"/>
                <a:gd name="T79" fmla="*/ 13 h 25"/>
                <a:gd name="T80" fmla="*/ 6 w 26"/>
                <a:gd name="T81" fmla="*/ 14 h 25"/>
                <a:gd name="T82" fmla="*/ 6 w 26"/>
                <a:gd name="T83" fmla="*/ 14 h 25"/>
                <a:gd name="T84" fmla="*/ 8 w 26"/>
                <a:gd name="T85" fmla="*/ 12 h 25"/>
                <a:gd name="T86" fmla="*/ 12 w 26"/>
                <a:gd name="T87" fmla="*/ 4 h 25"/>
                <a:gd name="T88" fmla="*/ 13 w 26"/>
                <a:gd name="T89" fmla="*/ 0 h 25"/>
                <a:gd name="T90" fmla="*/ 14 w 26"/>
                <a:gd name="T91" fmla="*/ 0 h 25"/>
                <a:gd name="T92" fmla="*/ 16 w 26"/>
                <a:gd name="T93" fmla="*/ 0 h 25"/>
                <a:gd name="T94" fmla="*/ 16 w 26"/>
                <a:gd name="T95" fmla="*/ 1 h 25"/>
                <a:gd name="T96" fmla="*/ 19 w 26"/>
                <a:gd name="T97" fmla="*/ 6 h 25"/>
                <a:gd name="T98" fmla="*/ 25 w 26"/>
                <a:gd name="T99" fmla="*/ 11 h 25"/>
                <a:gd name="T100" fmla="*/ 26 w 26"/>
                <a:gd name="T101" fmla="*/ 11 h 25"/>
                <a:gd name="T102" fmla="*/ 25 w 26"/>
                <a:gd name="T103" fmla="*/ 11 h 25"/>
                <a:gd name="T104" fmla="*/ 23 w 26"/>
                <a:gd name="T105" fmla="*/ 13 h 25"/>
                <a:gd name="T106" fmla="*/ 18 w 26"/>
                <a:gd name="T107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5"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" y="13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6"/>
                    <a:pt x="5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  <a:moveTo>
                    <a:pt x="4" y="1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11" y="23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  <a:moveTo>
                    <a:pt x="19" y="22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15" y="1"/>
                  </a:moveTo>
                  <a:cubicBezTo>
                    <a:pt x="15" y="3"/>
                    <a:pt x="14" y="4"/>
                    <a:pt x="13" y="5"/>
                  </a:cubicBezTo>
                  <a:cubicBezTo>
                    <a:pt x="13" y="6"/>
                    <a:pt x="12" y="8"/>
                    <a:pt x="11" y="9"/>
                  </a:cubicBezTo>
                  <a:cubicBezTo>
                    <a:pt x="10" y="10"/>
                    <a:pt x="9" y="12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1"/>
                    <a:pt x="10" y="9"/>
                  </a:cubicBezTo>
                  <a:cubicBezTo>
                    <a:pt x="11" y="8"/>
                    <a:pt x="12" y="6"/>
                    <a:pt x="12" y="4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7" y="5"/>
                    <a:pt x="19" y="6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2" y="12"/>
                    <a:pt x="21" y="11"/>
                  </a:cubicBezTo>
                  <a:cubicBezTo>
                    <a:pt x="20" y="10"/>
                    <a:pt x="19" y="9"/>
                    <a:pt x="18" y="7"/>
                  </a:cubicBezTo>
                  <a:cubicBezTo>
                    <a:pt x="17" y="5"/>
                    <a:pt x="16" y="3"/>
                    <a:pt x="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482"/>
            <p:cNvSpPr>
              <a:spLocks noEditPoints="1"/>
            </p:cNvSpPr>
            <p:nvPr/>
          </p:nvSpPr>
          <p:spPr bwMode="auto">
            <a:xfrm>
              <a:off x="2787" y="1356"/>
              <a:ext cx="35" cy="36"/>
            </a:xfrm>
            <a:custGeom>
              <a:avLst/>
              <a:gdLst>
                <a:gd name="T0" fmla="*/ 4 w 25"/>
                <a:gd name="T1" fmla="*/ 5 h 25"/>
                <a:gd name="T2" fmla="*/ 2 w 25"/>
                <a:gd name="T3" fmla="*/ 7 h 25"/>
                <a:gd name="T4" fmla="*/ 1 w 25"/>
                <a:gd name="T5" fmla="*/ 6 h 25"/>
                <a:gd name="T6" fmla="*/ 3 w 25"/>
                <a:gd name="T7" fmla="*/ 3 h 25"/>
                <a:gd name="T8" fmla="*/ 4 w 25"/>
                <a:gd name="T9" fmla="*/ 4 h 25"/>
                <a:gd name="T10" fmla="*/ 22 w 25"/>
                <a:gd name="T11" fmla="*/ 3 h 25"/>
                <a:gd name="T12" fmla="*/ 25 w 25"/>
                <a:gd name="T13" fmla="*/ 5 h 25"/>
                <a:gd name="T14" fmla="*/ 21 w 25"/>
                <a:gd name="T15" fmla="*/ 7 h 25"/>
                <a:gd name="T16" fmla="*/ 20 w 25"/>
                <a:gd name="T17" fmla="*/ 7 h 25"/>
                <a:gd name="T18" fmla="*/ 21 w 25"/>
                <a:gd name="T19" fmla="*/ 5 h 25"/>
                <a:gd name="T20" fmla="*/ 5 w 25"/>
                <a:gd name="T21" fmla="*/ 25 h 25"/>
                <a:gd name="T22" fmla="*/ 4 w 25"/>
                <a:gd name="T23" fmla="*/ 22 h 25"/>
                <a:gd name="T24" fmla="*/ 5 w 25"/>
                <a:gd name="T25" fmla="*/ 18 h 25"/>
                <a:gd name="T26" fmla="*/ 7 w 25"/>
                <a:gd name="T27" fmla="*/ 19 h 25"/>
                <a:gd name="T28" fmla="*/ 12 w 25"/>
                <a:gd name="T29" fmla="*/ 23 h 25"/>
                <a:gd name="T30" fmla="*/ 12 w 25"/>
                <a:gd name="T31" fmla="*/ 16 h 25"/>
                <a:gd name="T32" fmla="*/ 14 w 25"/>
                <a:gd name="T33" fmla="*/ 17 h 25"/>
                <a:gd name="T34" fmla="*/ 14 w 25"/>
                <a:gd name="T35" fmla="*/ 18 h 25"/>
                <a:gd name="T36" fmla="*/ 20 w 25"/>
                <a:gd name="T37" fmla="*/ 19 h 25"/>
                <a:gd name="T38" fmla="*/ 23 w 25"/>
                <a:gd name="T39" fmla="*/ 18 h 25"/>
                <a:gd name="T40" fmla="*/ 22 w 25"/>
                <a:gd name="T41" fmla="*/ 19 h 25"/>
                <a:gd name="T42" fmla="*/ 21 w 25"/>
                <a:gd name="T43" fmla="*/ 25 h 25"/>
                <a:gd name="T44" fmla="*/ 20 w 25"/>
                <a:gd name="T45" fmla="*/ 24 h 25"/>
                <a:gd name="T46" fmla="*/ 14 w 25"/>
                <a:gd name="T47" fmla="*/ 14 h 25"/>
                <a:gd name="T48" fmla="*/ 19 w 25"/>
                <a:gd name="T49" fmla="*/ 11 h 25"/>
                <a:gd name="T50" fmla="*/ 19 w 25"/>
                <a:gd name="T51" fmla="*/ 12 h 25"/>
                <a:gd name="T52" fmla="*/ 19 w 25"/>
                <a:gd name="T53" fmla="*/ 13 h 25"/>
                <a:gd name="T54" fmla="*/ 19 w 25"/>
                <a:gd name="T55" fmla="*/ 14 h 25"/>
                <a:gd name="T56" fmla="*/ 9 w 25"/>
                <a:gd name="T57" fmla="*/ 15 h 25"/>
                <a:gd name="T58" fmla="*/ 1 w 25"/>
                <a:gd name="T59" fmla="*/ 18 h 25"/>
                <a:gd name="T60" fmla="*/ 0 w 25"/>
                <a:gd name="T61" fmla="*/ 18 h 25"/>
                <a:gd name="T62" fmla="*/ 7 w 25"/>
                <a:gd name="T63" fmla="*/ 14 h 25"/>
                <a:gd name="T64" fmla="*/ 7 w 25"/>
                <a:gd name="T65" fmla="*/ 7 h 25"/>
                <a:gd name="T66" fmla="*/ 10 w 25"/>
                <a:gd name="T67" fmla="*/ 7 h 25"/>
                <a:gd name="T68" fmla="*/ 9 w 25"/>
                <a:gd name="T69" fmla="*/ 13 h 25"/>
                <a:gd name="T70" fmla="*/ 12 w 25"/>
                <a:gd name="T71" fmla="*/ 11 h 25"/>
                <a:gd name="T72" fmla="*/ 17 w 25"/>
                <a:gd name="T73" fmla="*/ 6 h 25"/>
                <a:gd name="T74" fmla="*/ 19 w 25"/>
                <a:gd name="T75" fmla="*/ 8 h 25"/>
                <a:gd name="T76" fmla="*/ 16 w 25"/>
                <a:gd name="T77" fmla="*/ 10 h 25"/>
                <a:gd name="T78" fmla="*/ 4 w 25"/>
                <a:gd name="T79" fmla="*/ 8 h 25"/>
                <a:gd name="T80" fmla="*/ 5 w 25"/>
                <a:gd name="T81" fmla="*/ 9 h 25"/>
                <a:gd name="T82" fmla="*/ 4 w 25"/>
                <a:gd name="T83" fmla="*/ 12 h 25"/>
                <a:gd name="T84" fmla="*/ 1 w 25"/>
                <a:gd name="T85" fmla="*/ 12 h 25"/>
                <a:gd name="T86" fmla="*/ 4 w 25"/>
                <a:gd name="T87" fmla="*/ 10 h 25"/>
                <a:gd name="T88" fmla="*/ 20 w 25"/>
                <a:gd name="T89" fmla="*/ 9 h 25"/>
                <a:gd name="T90" fmla="*/ 20 w 25"/>
                <a:gd name="T91" fmla="*/ 9 h 25"/>
                <a:gd name="T92" fmla="*/ 24 w 25"/>
                <a:gd name="T93" fmla="*/ 12 h 25"/>
                <a:gd name="T94" fmla="*/ 23 w 25"/>
                <a:gd name="T95" fmla="*/ 14 h 25"/>
                <a:gd name="T96" fmla="*/ 22 w 25"/>
                <a:gd name="T97" fmla="*/ 11 h 25"/>
                <a:gd name="T98" fmla="*/ 11 w 25"/>
                <a:gd name="T99" fmla="*/ 0 h 25"/>
                <a:gd name="T100" fmla="*/ 11 w 25"/>
                <a:gd name="T101" fmla="*/ 0 h 25"/>
                <a:gd name="T102" fmla="*/ 14 w 25"/>
                <a:gd name="T103" fmla="*/ 2 h 25"/>
                <a:gd name="T104" fmla="*/ 12 w 25"/>
                <a:gd name="T105" fmla="*/ 3 h 25"/>
                <a:gd name="T106" fmla="*/ 12 w 25"/>
                <a:gd name="T107" fmla="*/ 2 h 25"/>
                <a:gd name="T108" fmla="*/ 11 w 25"/>
                <a:gd name="T109" fmla="*/ 0 h 25"/>
                <a:gd name="T110" fmla="*/ 10 w 25"/>
                <a:gd name="T111" fmla="*/ 6 h 25"/>
                <a:gd name="T112" fmla="*/ 13 w 25"/>
                <a:gd name="T113" fmla="*/ 8 h 25"/>
                <a:gd name="T114" fmla="*/ 12 w 25"/>
                <a:gd name="T115" fmla="*/ 9 h 25"/>
                <a:gd name="T116" fmla="*/ 10 w 25"/>
                <a:gd name="T11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" h="25">
                  <a:moveTo>
                    <a:pt x="2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20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lose/>
                  <a:moveTo>
                    <a:pt x="11" y="14"/>
                  </a:moveTo>
                  <a:cubicBezTo>
                    <a:pt x="11" y="14"/>
                    <a:pt x="12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7" y="15"/>
                    <a:pt x="16" y="16"/>
                    <a:pt x="13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6"/>
                    <a:pt x="6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5" y="8"/>
                    <a:pt x="16" y="7"/>
                    <a:pt x="16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5" y="11"/>
                    <a:pt x="14" y="11"/>
                    <a:pt x="14" y="12"/>
                  </a:cubicBezTo>
                  <a:cubicBezTo>
                    <a:pt x="14" y="12"/>
                    <a:pt x="12" y="13"/>
                    <a:pt x="11" y="14"/>
                  </a:cubicBezTo>
                  <a:close/>
                  <a:moveTo>
                    <a:pt x="4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4" y="13"/>
                    <a:pt x="4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10"/>
                    <a:pt x="23" y="10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1" y="5"/>
                    <a:pt x="11" y="6"/>
                    <a:pt x="12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483"/>
            <p:cNvSpPr>
              <a:spLocks noEditPoints="1"/>
            </p:cNvSpPr>
            <p:nvPr/>
          </p:nvSpPr>
          <p:spPr bwMode="auto">
            <a:xfrm>
              <a:off x="2400" y="1293"/>
              <a:ext cx="36" cy="34"/>
            </a:xfrm>
            <a:custGeom>
              <a:avLst/>
              <a:gdLst>
                <a:gd name="T0" fmla="*/ 21 w 25"/>
                <a:gd name="T1" fmla="*/ 23 h 24"/>
                <a:gd name="T2" fmla="*/ 22 w 25"/>
                <a:gd name="T3" fmla="*/ 22 h 24"/>
                <a:gd name="T4" fmla="*/ 24 w 25"/>
                <a:gd name="T5" fmla="*/ 23 h 24"/>
                <a:gd name="T6" fmla="*/ 24 w 25"/>
                <a:gd name="T7" fmla="*/ 24 h 24"/>
                <a:gd name="T8" fmla="*/ 22 w 25"/>
                <a:gd name="T9" fmla="*/ 24 h 24"/>
                <a:gd name="T10" fmla="*/ 4 w 25"/>
                <a:gd name="T11" fmla="*/ 24 h 24"/>
                <a:gd name="T12" fmla="*/ 13 w 25"/>
                <a:gd name="T13" fmla="*/ 23 h 24"/>
                <a:gd name="T14" fmla="*/ 8 w 25"/>
                <a:gd name="T15" fmla="*/ 12 h 24"/>
                <a:gd name="T16" fmla="*/ 8 w 25"/>
                <a:gd name="T17" fmla="*/ 11 h 24"/>
                <a:gd name="T18" fmla="*/ 13 w 25"/>
                <a:gd name="T19" fmla="*/ 2 h 24"/>
                <a:gd name="T20" fmla="*/ 14 w 25"/>
                <a:gd name="T21" fmla="*/ 0 h 24"/>
                <a:gd name="T22" fmla="*/ 16 w 25"/>
                <a:gd name="T23" fmla="*/ 1 h 24"/>
                <a:gd name="T24" fmla="*/ 16 w 25"/>
                <a:gd name="T25" fmla="*/ 1 h 24"/>
                <a:gd name="T26" fmla="*/ 15 w 25"/>
                <a:gd name="T27" fmla="*/ 11 h 24"/>
                <a:gd name="T28" fmla="*/ 20 w 25"/>
                <a:gd name="T29" fmla="*/ 10 h 24"/>
                <a:gd name="T30" fmla="*/ 21 w 25"/>
                <a:gd name="T31" fmla="*/ 10 h 24"/>
                <a:gd name="T32" fmla="*/ 23 w 25"/>
                <a:gd name="T33" fmla="*/ 12 h 24"/>
                <a:gd name="T34" fmla="*/ 20 w 25"/>
                <a:gd name="T35" fmla="*/ 12 h 24"/>
                <a:gd name="T36" fmla="*/ 15 w 25"/>
                <a:gd name="T37" fmla="*/ 12 h 24"/>
                <a:gd name="T38" fmla="*/ 5 w 25"/>
                <a:gd name="T39" fmla="*/ 16 h 24"/>
                <a:gd name="T40" fmla="*/ 2 w 25"/>
                <a:gd name="T41" fmla="*/ 19 h 24"/>
                <a:gd name="T42" fmla="*/ 1 w 25"/>
                <a:gd name="T43" fmla="*/ 19 h 24"/>
                <a:gd name="T44" fmla="*/ 0 w 25"/>
                <a:gd name="T45" fmla="*/ 19 h 24"/>
                <a:gd name="T46" fmla="*/ 0 w 25"/>
                <a:gd name="T47" fmla="*/ 5 h 24"/>
                <a:gd name="T48" fmla="*/ 0 w 25"/>
                <a:gd name="T49" fmla="*/ 3 h 24"/>
                <a:gd name="T50" fmla="*/ 2 w 25"/>
                <a:gd name="T51" fmla="*/ 4 h 24"/>
                <a:gd name="T52" fmla="*/ 6 w 25"/>
                <a:gd name="T53" fmla="*/ 4 h 24"/>
                <a:gd name="T54" fmla="*/ 7 w 25"/>
                <a:gd name="T55" fmla="*/ 4 h 24"/>
                <a:gd name="T56" fmla="*/ 8 w 25"/>
                <a:gd name="T57" fmla="*/ 5 h 24"/>
                <a:gd name="T58" fmla="*/ 8 w 25"/>
                <a:gd name="T59" fmla="*/ 5 h 24"/>
                <a:gd name="T60" fmla="*/ 7 w 25"/>
                <a:gd name="T61" fmla="*/ 15 h 24"/>
                <a:gd name="T62" fmla="*/ 6 w 25"/>
                <a:gd name="T63" fmla="*/ 18 h 24"/>
                <a:gd name="T64" fmla="*/ 5 w 25"/>
                <a:gd name="T65" fmla="*/ 16 h 24"/>
                <a:gd name="T66" fmla="*/ 5 w 25"/>
                <a:gd name="T67" fmla="*/ 5 h 24"/>
                <a:gd name="T68" fmla="*/ 2 w 25"/>
                <a:gd name="T69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24">
                  <a:moveTo>
                    <a:pt x="15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5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5" y="1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484"/>
            <p:cNvSpPr>
              <a:spLocks noEditPoints="1"/>
            </p:cNvSpPr>
            <p:nvPr/>
          </p:nvSpPr>
          <p:spPr bwMode="auto">
            <a:xfrm>
              <a:off x="2439" y="1291"/>
              <a:ext cx="36" cy="37"/>
            </a:xfrm>
            <a:custGeom>
              <a:avLst/>
              <a:gdLst>
                <a:gd name="T0" fmla="*/ 24 w 26"/>
                <a:gd name="T1" fmla="*/ 13 h 26"/>
                <a:gd name="T2" fmla="*/ 26 w 26"/>
                <a:gd name="T3" fmla="*/ 15 h 26"/>
                <a:gd name="T4" fmla="*/ 26 w 26"/>
                <a:gd name="T5" fmla="*/ 16 h 26"/>
                <a:gd name="T6" fmla="*/ 0 w 26"/>
                <a:gd name="T7" fmla="*/ 16 h 26"/>
                <a:gd name="T8" fmla="*/ 0 w 26"/>
                <a:gd name="T9" fmla="*/ 15 h 26"/>
                <a:gd name="T10" fmla="*/ 7 w 26"/>
                <a:gd name="T11" fmla="*/ 13 h 26"/>
                <a:gd name="T12" fmla="*/ 6 w 26"/>
                <a:gd name="T13" fmla="*/ 14 h 26"/>
                <a:gd name="T14" fmla="*/ 5 w 26"/>
                <a:gd name="T15" fmla="*/ 14 h 26"/>
                <a:gd name="T16" fmla="*/ 3 w 26"/>
                <a:gd name="T17" fmla="*/ 9 h 26"/>
                <a:gd name="T18" fmla="*/ 2 w 26"/>
                <a:gd name="T19" fmla="*/ 10 h 26"/>
                <a:gd name="T20" fmla="*/ 3 w 26"/>
                <a:gd name="T21" fmla="*/ 9 h 26"/>
                <a:gd name="T22" fmla="*/ 8 w 26"/>
                <a:gd name="T23" fmla="*/ 1 h 26"/>
                <a:gd name="T24" fmla="*/ 10 w 26"/>
                <a:gd name="T25" fmla="*/ 0 h 26"/>
                <a:gd name="T26" fmla="*/ 12 w 26"/>
                <a:gd name="T27" fmla="*/ 1 h 26"/>
                <a:gd name="T28" fmla="*/ 11 w 26"/>
                <a:gd name="T29" fmla="*/ 2 h 26"/>
                <a:gd name="T30" fmla="*/ 15 w 26"/>
                <a:gd name="T31" fmla="*/ 2 h 26"/>
                <a:gd name="T32" fmla="*/ 17 w 26"/>
                <a:gd name="T33" fmla="*/ 4 h 26"/>
                <a:gd name="T34" fmla="*/ 16 w 26"/>
                <a:gd name="T35" fmla="*/ 5 h 26"/>
                <a:gd name="T36" fmla="*/ 19 w 26"/>
                <a:gd name="T37" fmla="*/ 6 h 26"/>
                <a:gd name="T38" fmla="*/ 21 w 26"/>
                <a:gd name="T39" fmla="*/ 6 h 26"/>
                <a:gd name="T40" fmla="*/ 21 w 26"/>
                <a:gd name="T41" fmla="*/ 7 h 26"/>
                <a:gd name="T42" fmla="*/ 21 w 26"/>
                <a:gd name="T43" fmla="*/ 13 h 26"/>
                <a:gd name="T44" fmla="*/ 19 w 26"/>
                <a:gd name="T45" fmla="*/ 14 h 26"/>
                <a:gd name="T46" fmla="*/ 14 w 26"/>
                <a:gd name="T47" fmla="*/ 4 h 26"/>
                <a:gd name="T48" fmla="*/ 13 w 26"/>
                <a:gd name="T49" fmla="*/ 6 h 26"/>
                <a:gd name="T50" fmla="*/ 19 w 26"/>
                <a:gd name="T51" fmla="*/ 7 h 26"/>
                <a:gd name="T52" fmla="*/ 13 w 26"/>
                <a:gd name="T53" fmla="*/ 9 h 26"/>
                <a:gd name="T54" fmla="*/ 12 w 26"/>
                <a:gd name="T55" fmla="*/ 7 h 26"/>
                <a:gd name="T56" fmla="*/ 12 w 26"/>
                <a:gd name="T57" fmla="*/ 9 h 26"/>
                <a:gd name="T58" fmla="*/ 13 w 26"/>
                <a:gd name="T59" fmla="*/ 10 h 26"/>
                <a:gd name="T60" fmla="*/ 19 w 26"/>
                <a:gd name="T61" fmla="*/ 10 h 26"/>
                <a:gd name="T62" fmla="*/ 7 w 26"/>
                <a:gd name="T63" fmla="*/ 12 h 26"/>
                <a:gd name="T64" fmla="*/ 8 w 26"/>
                <a:gd name="T65" fmla="*/ 25 h 26"/>
                <a:gd name="T66" fmla="*/ 7 w 26"/>
                <a:gd name="T67" fmla="*/ 26 h 26"/>
                <a:gd name="T68" fmla="*/ 6 w 26"/>
                <a:gd name="T69" fmla="*/ 24 h 26"/>
                <a:gd name="T70" fmla="*/ 6 w 26"/>
                <a:gd name="T71" fmla="*/ 17 h 26"/>
                <a:gd name="T72" fmla="*/ 18 w 26"/>
                <a:gd name="T73" fmla="*/ 17 h 26"/>
                <a:gd name="T74" fmla="*/ 20 w 26"/>
                <a:gd name="T75" fmla="*/ 18 h 26"/>
                <a:gd name="T76" fmla="*/ 21 w 26"/>
                <a:gd name="T77" fmla="*/ 18 h 26"/>
                <a:gd name="T78" fmla="*/ 20 w 26"/>
                <a:gd name="T79" fmla="*/ 24 h 26"/>
                <a:gd name="T80" fmla="*/ 18 w 26"/>
                <a:gd name="T81" fmla="*/ 26 h 26"/>
                <a:gd name="T82" fmla="*/ 18 w 26"/>
                <a:gd name="T83" fmla="*/ 25 h 26"/>
                <a:gd name="T84" fmla="*/ 18 w 26"/>
                <a:gd name="T85" fmla="*/ 19 h 26"/>
                <a:gd name="T86" fmla="*/ 18 w 26"/>
                <a:gd name="T87" fmla="*/ 21 h 26"/>
                <a:gd name="T88" fmla="*/ 18 w 26"/>
                <a:gd name="T8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6">
                  <a:moveTo>
                    <a:pt x="22" y="15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19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6" y="4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5" y="5"/>
                    <a:pt x="15" y="5"/>
                    <a:pt x="13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4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4" y="4"/>
                    <a:pt x="14" y="4"/>
                  </a:cubicBezTo>
                  <a:close/>
                  <a:moveTo>
                    <a:pt x="19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2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9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2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8" y="25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18" y="21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8" y="21"/>
                    <a:pt x="18" y="21"/>
                    <a:pt x="18" y="21"/>
                  </a:cubicBezTo>
                  <a:close/>
                  <a:moveTo>
                    <a:pt x="8" y="21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485"/>
            <p:cNvSpPr>
              <a:spLocks noEditPoints="1"/>
            </p:cNvSpPr>
            <p:nvPr/>
          </p:nvSpPr>
          <p:spPr bwMode="auto">
            <a:xfrm>
              <a:off x="2478" y="1293"/>
              <a:ext cx="37" cy="35"/>
            </a:xfrm>
            <a:custGeom>
              <a:avLst/>
              <a:gdLst>
                <a:gd name="T0" fmla="*/ 18 w 26"/>
                <a:gd name="T1" fmla="*/ 14 h 25"/>
                <a:gd name="T2" fmla="*/ 20 w 26"/>
                <a:gd name="T3" fmla="*/ 15 h 25"/>
                <a:gd name="T4" fmla="*/ 20 w 26"/>
                <a:gd name="T5" fmla="*/ 16 h 25"/>
                <a:gd name="T6" fmla="*/ 20 w 26"/>
                <a:gd name="T7" fmla="*/ 25 h 25"/>
                <a:gd name="T8" fmla="*/ 18 w 26"/>
                <a:gd name="T9" fmla="*/ 24 h 25"/>
                <a:gd name="T10" fmla="*/ 7 w 26"/>
                <a:gd name="T11" fmla="*/ 24 h 25"/>
                <a:gd name="T12" fmla="*/ 5 w 26"/>
                <a:gd name="T13" fmla="*/ 25 h 25"/>
                <a:gd name="T14" fmla="*/ 5 w 26"/>
                <a:gd name="T15" fmla="*/ 16 h 25"/>
                <a:gd name="T16" fmla="*/ 6 w 26"/>
                <a:gd name="T17" fmla="*/ 14 h 25"/>
                <a:gd name="T18" fmla="*/ 18 w 26"/>
                <a:gd name="T19" fmla="*/ 16 h 25"/>
                <a:gd name="T20" fmla="*/ 13 w 26"/>
                <a:gd name="T21" fmla="*/ 19 h 25"/>
                <a:gd name="T22" fmla="*/ 11 w 26"/>
                <a:gd name="T23" fmla="*/ 16 h 25"/>
                <a:gd name="T24" fmla="*/ 11 w 26"/>
                <a:gd name="T25" fmla="*/ 19 h 25"/>
                <a:gd name="T26" fmla="*/ 7 w 26"/>
                <a:gd name="T27" fmla="*/ 22 h 25"/>
                <a:gd name="T28" fmla="*/ 7 w 26"/>
                <a:gd name="T29" fmla="*/ 20 h 25"/>
                <a:gd name="T30" fmla="*/ 18 w 26"/>
                <a:gd name="T31" fmla="*/ 22 h 25"/>
                <a:gd name="T32" fmla="*/ 1 w 26"/>
                <a:gd name="T33" fmla="*/ 8 h 25"/>
                <a:gd name="T34" fmla="*/ 12 w 26"/>
                <a:gd name="T35" fmla="*/ 7 h 25"/>
                <a:gd name="T36" fmla="*/ 5 w 26"/>
                <a:gd name="T37" fmla="*/ 3 h 25"/>
                <a:gd name="T38" fmla="*/ 3 w 26"/>
                <a:gd name="T39" fmla="*/ 3 h 25"/>
                <a:gd name="T40" fmla="*/ 3 w 26"/>
                <a:gd name="T41" fmla="*/ 3 h 25"/>
                <a:gd name="T42" fmla="*/ 18 w 26"/>
                <a:gd name="T43" fmla="*/ 0 h 25"/>
                <a:gd name="T44" fmla="*/ 21 w 26"/>
                <a:gd name="T45" fmla="*/ 1 h 25"/>
                <a:gd name="T46" fmla="*/ 19 w 26"/>
                <a:gd name="T47" fmla="*/ 2 h 25"/>
                <a:gd name="T48" fmla="*/ 14 w 26"/>
                <a:gd name="T49" fmla="*/ 3 h 25"/>
                <a:gd name="T50" fmla="*/ 13 w 26"/>
                <a:gd name="T51" fmla="*/ 4 h 25"/>
                <a:gd name="T52" fmla="*/ 18 w 26"/>
                <a:gd name="T53" fmla="*/ 4 h 25"/>
                <a:gd name="T54" fmla="*/ 20 w 26"/>
                <a:gd name="T55" fmla="*/ 4 h 25"/>
                <a:gd name="T56" fmla="*/ 19 w 26"/>
                <a:gd name="T57" fmla="*/ 5 h 25"/>
                <a:gd name="T58" fmla="*/ 22 w 26"/>
                <a:gd name="T59" fmla="*/ 6 h 25"/>
                <a:gd name="T60" fmla="*/ 24 w 26"/>
                <a:gd name="T61" fmla="*/ 7 h 25"/>
                <a:gd name="T62" fmla="*/ 15 w 26"/>
                <a:gd name="T63" fmla="*/ 8 h 25"/>
                <a:gd name="T64" fmla="*/ 25 w 26"/>
                <a:gd name="T65" fmla="*/ 13 h 25"/>
                <a:gd name="T66" fmla="*/ 26 w 26"/>
                <a:gd name="T67" fmla="*/ 13 h 25"/>
                <a:gd name="T68" fmla="*/ 24 w 26"/>
                <a:gd name="T69" fmla="*/ 14 h 25"/>
                <a:gd name="T70" fmla="*/ 22 w 26"/>
                <a:gd name="T71" fmla="*/ 15 h 25"/>
                <a:gd name="T72" fmla="*/ 13 w 26"/>
                <a:gd name="T73" fmla="*/ 8 h 25"/>
                <a:gd name="T74" fmla="*/ 12 w 26"/>
                <a:gd name="T75" fmla="*/ 14 h 25"/>
                <a:gd name="T76" fmla="*/ 12 w 26"/>
                <a:gd name="T77" fmla="*/ 12 h 25"/>
                <a:gd name="T78" fmla="*/ 5 w 26"/>
                <a:gd name="T79" fmla="*/ 14 h 25"/>
                <a:gd name="T80" fmla="*/ 1 w 26"/>
                <a:gd name="T81" fmla="*/ 16 h 25"/>
                <a:gd name="T82" fmla="*/ 0 w 26"/>
                <a:gd name="T83" fmla="*/ 16 h 25"/>
                <a:gd name="T84" fmla="*/ 7 w 26"/>
                <a:gd name="T85" fmla="*/ 11 h 25"/>
                <a:gd name="T86" fmla="*/ 1 w 26"/>
                <a:gd name="T87" fmla="*/ 8 h 25"/>
                <a:gd name="T88" fmla="*/ 7 w 26"/>
                <a:gd name="T89" fmla="*/ 4 h 25"/>
                <a:gd name="T90" fmla="*/ 8 w 26"/>
                <a:gd name="T91" fmla="*/ 7 h 25"/>
                <a:gd name="T92" fmla="*/ 6 w 26"/>
                <a:gd name="T93" fmla="*/ 6 h 25"/>
                <a:gd name="T94" fmla="*/ 5 w 26"/>
                <a:gd name="T9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5">
                  <a:moveTo>
                    <a:pt x="18" y="1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5"/>
                    <a:pt x="20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1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7" y="20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7" y="20"/>
                    <a:pt x="7" y="20"/>
                  </a:cubicBezTo>
                  <a:close/>
                  <a:moveTo>
                    <a:pt x="13" y="20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5" y="1"/>
                    <a:pt x="17" y="1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6" y="10"/>
                  </a:cubicBezTo>
                  <a:cubicBezTo>
                    <a:pt x="17" y="11"/>
                    <a:pt x="18" y="12"/>
                    <a:pt x="20" y="12"/>
                  </a:cubicBezTo>
                  <a:cubicBezTo>
                    <a:pt x="22" y="13"/>
                    <a:pt x="23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6"/>
                    <a:pt x="23" y="16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1" y="15"/>
                    <a:pt x="20" y="14"/>
                    <a:pt x="18" y="13"/>
                  </a:cubicBezTo>
                  <a:cubicBezTo>
                    <a:pt x="17" y="12"/>
                    <a:pt x="15" y="10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9" y="11"/>
                    <a:pt x="9" y="12"/>
                  </a:cubicBezTo>
                  <a:cubicBezTo>
                    <a:pt x="8" y="12"/>
                    <a:pt x="7" y="13"/>
                    <a:pt x="5" y="14"/>
                  </a:cubicBezTo>
                  <a:cubicBezTo>
                    <a:pt x="4" y="15"/>
                    <a:pt x="3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5" y="13"/>
                    <a:pt x="7" y="11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5"/>
                    <a:pt x="9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486"/>
            <p:cNvSpPr>
              <a:spLocks noEditPoints="1"/>
            </p:cNvSpPr>
            <p:nvPr/>
          </p:nvSpPr>
          <p:spPr bwMode="auto">
            <a:xfrm>
              <a:off x="2133" y="916"/>
              <a:ext cx="37" cy="37"/>
            </a:xfrm>
            <a:custGeom>
              <a:avLst/>
              <a:gdLst>
                <a:gd name="T0" fmla="*/ 7 w 26"/>
                <a:gd name="T1" fmla="*/ 17 h 26"/>
                <a:gd name="T2" fmla="*/ 6 w 26"/>
                <a:gd name="T3" fmla="*/ 17 h 26"/>
                <a:gd name="T4" fmla="*/ 5 w 26"/>
                <a:gd name="T5" fmla="*/ 17 h 26"/>
                <a:gd name="T6" fmla="*/ 5 w 26"/>
                <a:gd name="T7" fmla="*/ 10 h 26"/>
                <a:gd name="T8" fmla="*/ 5 w 26"/>
                <a:gd name="T9" fmla="*/ 8 h 26"/>
                <a:gd name="T10" fmla="*/ 7 w 26"/>
                <a:gd name="T11" fmla="*/ 9 h 26"/>
                <a:gd name="T12" fmla="*/ 11 w 26"/>
                <a:gd name="T13" fmla="*/ 5 h 26"/>
                <a:gd name="T14" fmla="*/ 0 w 26"/>
                <a:gd name="T15" fmla="*/ 5 h 26"/>
                <a:gd name="T16" fmla="*/ 11 w 26"/>
                <a:gd name="T17" fmla="*/ 4 h 26"/>
                <a:gd name="T18" fmla="*/ 12 w 26"/>
                <a:gd name="T19" fmla="*/ 0 h 26"/>
                <a:gd name="T20" fmla="*/ 14 w 26"/>
                <a:gd name="T21" fmla="*/ 0 h 26"/>
                <a:gd name="T22" fmla="*/ 14 w 26"/>
                <a:gd name="T23" fmla="*/ 1 h 26"/>
                <a:gd name="T24" fmla="*/ 13 w 26"/>
                <a:gd name="T25" fmla="*/ 4 h 26"/>
                <a:gd name="T26" fmla="*/ 22 w 26"/>
                <a:gd name="T27" fmla="*/ 3 h 26"/>
                <a:gd name="T28" fmla="*/ 23 w 26"/>
                <a:gd name="T29" fmla="*/ 3 h 26"/>
                <a:gd name="T30" fmla="*/ 25 w 26"/>
                <a:gd name="T31" fmla="*/ 5 h 26"/>
                <a:gd name="T32" fmla="*/ 13 w 26"/>
                <a:gd name="T33" fmla="*/ 5 h 26"/>
                <a:gd name="T34" fmla="*/ 18 w 26"/>
                <a:gd name="T35" fmla="*/ 9 h 26"/>
                <a:gd name="T36" fmla="*/ 19 w 26"/>
                <a:gd name="T37" fmla="*/ 8 h 26"/>
                <a:gd name="T38" fmla="*/ 20 w 26"/>
                <a:gd name="T39" fmla="*/ 9 h 26"/>
                <a:gd name="T40" fmla="*/ 21 w 26"/>
                <a:gd name="T41" fmla="*/ 9 h 26"/>
                <a:gd name="T42" fmla="*/ 20 w 26"/>
                <a:gd name="T43" fmla="*/ 10 h 26"/>
                <a:gd name="T44" fmla="*/ 20 w 26"/>
                <a:gd name="T45" fmla="*/ 17 h 26"/>
                <a:gd name="T46" fmla="*/ 18 w 26"/>
                <a:gd name="T47" fmla="*/ 17 h 26"/>
                <a:gd name="T48" fmla="*/ 16 w 26"/>
                <a:gd name="T49" fmla="*/ 16 h 26"/>
                <a:gd name="T50" fmla="*/ 15 w 26"/>
                <a:gd name="T51" fmla="*/ 23 h 26"/>
                <a:gd name="T52" fmla="*/ 16 w 26"/>
                <a:gd name="T53" fmla="*/ 24 h 26"/>
                <a:gd name="T54" fmla="*/ 23 w 26"/>
                <a:gd name="T55" fmla="*/ 23 h 26"/>
                <a:gd name="T56" fmla="*/ 24 w 26"/>
                <a:gd name="T57" fmla="*/ 19 h 26"/>
                <a:gd name="T58" fmla="*/ 25 w 26"/>
                <a:gd name="T59" fmla="*/ 19 h 26"/>
                <a:gd name="T60" fmla="*/ 25 w 26"/>
                <a:gd name="T61" fmla="*/ 22 h 26"/>
                <a:gd name="T62" fmla="*/ 26 w 26"/>
                <a:gd name="T63" fmla="*/ 23 h 26"/>
                <a:gd name="T64" fmla="*/ 25 w 26"/>
                <a:gd name="T65" fmla="*/ 24 h 26"/>
                <a:gd name="T66" fmla="*/ 19 w 26"/>
                <a:gd name="T67" fmla="*/ 25 h 26"/>
                <a:gd name="T68" fmla="*/ 13 w 26"/>
                <a:gd name="T69" fmla="*/ 24 h 26"/>
                <a:gd name="T70" fmla="*/ 13 w 26"/>
                <a:gd name="T71" fmla="*/ 16 h 26"/>
                <a:gd name="T72" fmla="*/ 11 w 26"/>
                <a:gd name="T73" fmla="*/ 16 h 26"/>
                <a:gd name="T74" fmla="*/ 7 w 26"/>
                <a:gd name="T75" fmla="*/ 24 h 26"/>
                <a:gd name="T76" fmla="*/ 1 w 26"/>
                <a:gd name="T77" fmla="*/ 25 h 26"/>
                <a:gd name="T78" fmla="*/ 0 w 26"/>
                <a:gd name="T79" fmla="*/ 25 h 26"/>
                <a:gd name="T80" fmla="*/ 1 w 26"/>
                <a:gd name="T81" fmla="*/ 25 h 26"/>
                <a:gd name="T82" fmla="*/ 6 w 26"/>
                <a:gd name="T83" fmla="*/ 23 h 26"/>
                <a:gd name="T84" fmla="*/ 9 w 26"/>
                <a:gd name="T85" fmla="*/ 18 h 26"/>
                <a:gd name="T86" fmla="*/ 9 w 26"/>
                <a:gd name="T87" fmla="*/ 16 h 26"/>
                <a:gd name="T88" fmla="*/ 7 w 26"/>
                <a:gd name="T89" fmla="*/ 16 h 26"/>
                <a:gd name="T90" fmla="*/ 18 w 26"/>
                <a:gd name="T91" fmla="*/ 9 h 26"/>
                <a:gd name="T92" fmla="*/ 7 w 26"/>
                <a:gd name="T9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6">
                  <a:moveTo>
                    <a:pt x="7" y="16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8"/>
                    <a:pt x="19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4"/>
                    <a:pt x="17" y="24"/>
                    <a:pt x="19" y="24"/>
                  </a:cubicBezTo>
                  <a:cubicBezTo>
                    <a:pt x="21" y="24"/>
                    <a:pt x="23" y="23"/>
                    <a:pt x="23" y="23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4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3" y="25"/>
                    <a:pt x="21" y="25"/>
                    <a:pt x="19" y="25"/>
                  </a:cubicBezTo>
                  <a:cubicBezTo>
                    <a:pt x="17" y="25"/>
                    <a:pt x="15" y="25"/>
                    <a:pt x="15" y="25"/>
                  </a:cubicBezTo>
                  <a:cubicBezTo>
                    <a:pt x="14" y="25"/>
                    <a:pt x="14" y="25"/>
                    <a:pt x="13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8"/>
                    <a:pt x="10" y="20"/>
                    <a:pt x="10" y="21"/>
                  </a:cubicBezTo>
                  <a:cubicBezTo>
                    <a:pt x="9" y="22"/>
                    <a:pt x="8" y="23"/>
                    <a:pt x="7" y="24"/>
                  </a:cubicBezTo>
                  <a:cubicBezTo>
                    <a:pt x="5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" y="24"/>
                    <a:pt x="5" y="24"/>
                    <a:pt x="6" y="23"/>
                  </a:cubicBezTo>
                  <a:cubicBezTo>
                    <a:pt x="6" y="23"/>
                    <a:pt x="7" y="22"/>
                    <a:pt x="8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18" y="15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487"/>
            <p:cNvSpPr>
              <a:spLocks noEditPoints="1"/>
            </p:cNvSpPr>
            <p:nvPr/>
          </p:nvSpPr>
          <p:spPr bwMode="auto">
            <a:xfrm>
              <a:off x="2172" y="916"/>
              <a:ext cx="37" cy="37"/>
            </a:xfrm>
            <a:custGeom>
              <a:avLst/>
              <a:gdLst>
                <a:gd name="T0" fmla="*/ 22 w 26"/>
                <a:gd name="T1" fmla="*/ 23 h 26"/>
                <a:gd name="T2" fmla="*/ 24 w 26"/>
                <a:gd name="T3" fmla="*/ 21 h 26"/>
                <a:gd name="T4" fmla="*/ 26 w 26"/>
                <a:gd name="T5" fmla="*/ 23 h 26"/>
                <a:gd name="T6" fmla="*/ 26 w 26"/>
                <a:gd name="T7" fmla="*/ 23 h 26"/>
                <a:gd name="T8" fmla="*/ 25 w 26"/>
                <a:gd name="T9" fmla="*/ 23 h 26"/>
                <a:gd name="T10" fmla="*/ 8 w 26"/>
                <a:gd name="T11" fmla="*/ 23 h 26"/>
                <a:gd name="T12" fmla="*/ 8 w 26"/>
                <a:gd name="T13" fmla="*/ 23 h 26"/>
                <a:gd name="T14" fmla="*/ 18 w 26"/>
                <a:gd name="T15" fmla="*/ 21 h 26"/>
                <a:gd name="T16" fmla="*/ 20 w 26"/>
                <a:gd name="T17" fmla="*/ 11 h 26"/>
                <a:gd name="T18" fmla="*/ 21 w 26"/>
                <a:gd name="T19" fmla="*/ 10 h 26"/>
                <a:gd name="T20" fmla="*/ 23 w 26"/>
                <a:gd name="T21" fmla="*/ 11 h 26"/>
                <a:gd name="T22" fmla="*/ 23 w 26"/>
                <a:gd name="T23" fmla="*/ 11 h 26"/>
                <a:gd name="T24" fmla="*/ 18 w 26"/>
                <a:gd name="T25" fmla="*/ 23 h 26"/>
                <a:gd name="T26" fmla="*/ 22 w 26"/>
                <a:gd name="T27" fmla="*/ 5 h 26"/>
                <a:gd name="T28" fmla="*/ 23 w 26"/>
                <a:gd name="T29" fmla="*/ 5 h 26"/>
                <a:gd name="T30" fmla="*/ 25 w 26"/>
                <a:gd name="T31" fmla="*/ 7 h 26"/>
                <a:gd name="T32" fmla="*/ 22 w 26"/>
                <a:gd name="T33" fmla="*/ 7 h 26"/>
                <a:gd name="T34" fmla="*/ 10 w 26"/>
                <a:gd name="T35" fmla="*/ 7 h 26"/>
                <a:gd name="T36" fmla="*/ 10 w 26"/>
                <a:gd name="T37" fmla="*/ 6 h 26"/>
                <a:gd name="T38" fmla="*/ 4 w 26"/>
                <a:gd name="T39" fmla="*/ 7 h 26"/>
                <a:gd name="T40" fmla="*/ 4 w 26"/>
                <a:gd name="T41" fmla="*/ 0 h 26"/>
                <a:gd name="T42" fmla="*/ 5 w 26"/>
                <a:gd name="T43" fmla="*/ 0 h 26"/>
                <a:gd name="T44" fmla="*/ 7 w 26"/>
                <a:gd name="T45" fmla="*/ 0 h 26"/>
                <a:gd name="T46" fmla="*/ 6 w 26"/>
                <a:gd name="T47" fmla="*/ 1 h 26"/>
                <a:gd name="T48" fmla="*/ 7 w 26"/>
                <a:gd name="T49" fmla="*/ 7 h 26"/>
                <a:gd name="T50" fmla="*/ 8 w 26"/>
                <a:gd name="T51" fmla="*/ 6 h 26"/>
                <a:gd name="T52" fmla="*/ 10 w 26"/>
                <a:gd name="T53" fmla="*/ 8 h 26"/>
                <a:gd name="T54" fmla="*/ 6 w 26"/>
                <a:gd name="T55" fmla="*/ 8 h 26"/>
                <a:gd name="T56" fmla="*/ 9 w 26"/>
                <a:gd name="T57" fmla="*/ 11 h 26"/>
                <a:gd name="T58" fmla="*/ 10 w 26"/>
                <a:gd name="T59" fmla="*/ 11 h 26"/>
                <a:gd name="T60" fmla="*/ 6 w 26"/>
                <a:gd name="T61" fmla="*/ 14 h 26"/>
                <a:gd name="T62" fmla="*/ 5 w 26"/>
                <a:gd name="T63" fmla="*/ 25 h 26"/>
                <a:gd name="T64" fmla="*/ 3 w 26"/>
                <a:gd name="T65" fmla="*/ 25 h 26"/>
                <a:gd name="T66" fmla="*/ 2 w 26"/>
                <a:gd name="T67" fmla="*/ 24 h 26"/>
                <a:gd name="T68" fmla="*/ 1 w 26"/>
                <a:gd name="T69" fmla="*/ 23 h 26"/>
                <a:gd name="T70" fmla="*/ 2 w 26"/>
                <a:gd name="T71" fmla="*/ 23 h 26"/>
                <a:gd name="T72" fmla="*/ 4 w 26"/>
                <a:gd name="T73" fmla="*/ 23 h 26"/>
                <a:gd name="T74" fmla="*/ 4 w 26"/>
                <a:gd name="T75" fmla="*/ 15 h 26"/>
                <a:gd name="T76" fmla="*/ 1 w 26"/>
                <a:gd name="T77" fmla="*/ 17 h 26"/>
                <a:gd name="T78" fmla="*/ 0 w 26"/>
                <a:gd name="T79" fmla="*/ 16 h 26"/>
                <a:gd name="T80" fmla="*/ 0 w 26"/>
                <a:gd name="T81" fmla="*/ 15 h 26"/>
                <a:gd name="T82" fmla="*/ 1 w 26"/>
                <a:gd name="T83" fmla="*/ 14 h 26"/>
                <a:gd name="T84" fmla="*/ 4 w 26"/>
                <a:gd name="T85" fmla="*/ 8 h 26"/>
                <a:gd name="T86" fmla="*/ 0 w 26"/>
                <a:gd name="T87" fmla="*/ 8 h 26"/>
                <a:gd name="T88" fmla="*/ 4 w 26"/>
                <a:gd name="T89" fmla="*/ 7 h 26"/>
                <a:gd name="T90" fmla="*/ 12 w 26"/>
                <a:gd name="T91" fmla="*/ 11 h 26"/>
                <a:gd name="T92" fmla="*/ 15 w 26"/>
                <a:gd name="T93" fmla="*/ 15 h 26"/>
                <a:gd name="T94" fmla="*/ 15 w 26"/>
                <a:gd name="T95" fmla="*/ 18 h 26"/>
                <a:gd name="T96" fmla="*/ 14 w 26"/>
                <a:gd name="T97" fmla="*/ 20 h 26"/>
                <a:gd name="T98" fmla="*/ 13 w 26"/>
                <a:gd name="T99" fmla="*/ 20 h 26"/>
                <a:gd name="T100" fmla="*/ 13 w 26"/>
                <a:gd name="T101" fmla="*/ 17 h 26"/>
                <a:gd name="T102" fmla="*/ 13 w 26"/>
                <a:gd name="T103" fmla="*/ 14 h 26"/>
                <a:gd name="T104" fmla="*/ 12 w 26"/>
                <a:gd name="T105" fmla="*/ 11 h 26"/>
                <a:gd name="T106" fmla="*/ 12 w 26"/>
                <a:gd name="T107" fmla="*/ 11 h 26"/>
                <a:gd name="T108" fmla="*/ 14 w 26"/>
                <a:gd name="T109" fmla="*/ 0 h 26"/>
                <a:gd name="T110" fmla="*/ 14 w 26"/>
                <a:gd name="T111" fmla="*/ 0 h 26"/>
                <a:gd name="T112" fmla="*/ 17 w 26"/>
                <a:gd name="T113" fmla="*/ 2 h 26"/>
                <a:gd name="T114" fmla="*/ 18 w 26"/>
                <a:gd name="T115" fmla="*/ 5 h 26"/>
                <a:gd name="T116" fmla="*/ 16 w 26"/>
                <a:gd name="T117" fmla="*/ 5 h 26"/>
                <a:gd name="T118" fmla="*/ 15 w 26"/>
                <a:gd name="T119" fmla="*/ 4 h 26"/>
                <a:gd name="T120" fmla="*/ 15 w 26"/>
                <a:gd name="T121" fmla="*/ 3 h 26"/>
                <a:gd name="T122" fmla="*/ 14 w 26"/>
                <a:gd name="T1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18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2"/>
                    <a:pt x="18" y="21"/>
                  </a:cubicBezTo>
                  <a:cubicBezTo>
                    <a:pt x="18" y="20"/>
                    <a:pt x="18" y="18"/>
                    <a:pt x="19" y="16"/>
                  </a:cubicBezTo>
                  <a:cubicBezTo>
                    <a:pt x="19" y="14"/>
                    <a:pt x="20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21" y="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4" y="7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3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0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5" y="14"/>
                    <a:pt x="15" y="15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2" y="13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488"/>
            <p:cNvSpPr>
              <a:spLocks noEditPoints="1"/>
            </p:cNvSpPr>
            <p:nvPr/>
          </p:nvSpPr>
          <p:spPr bwMode="auto">
            <a:xfrm>
              <a:off x="2212" y="916"/>
              <a:ext cx="37" cy="35"/>
            </a:xfrm>
            <a:custGeom>
              <a:avLst/>
              <a:gdLst>
                <a:gd name="T0" fmla="*/ 19 w 26"/>
                <a:gd name="T1" fmla="*/ 17 h 25"/>
                <a:gd name="T2" fmla="*/ 20 w 26"/>
                <a:gd name="T3" fmla="*/ 17 h 25"/>
                <a:gd name="T4" fmla="*/ 21 w 26"/>
                <a:gd name="T5" fmla="*/ 19 h 25"/>
                <a:gd name="T6" fmla="*/ 20 w 26"/>
                <a:gd name="T7" fmla="*/ 19 h 25"/>
                <a:gd name="T8" fmla="*/ 9 w 26"/>
                <a:gd name="T9" fmla="*/ 19 h 25"/>
                <a:gd name="T10" fmla="*/ 8 w 26"/>
                <a:gd name="T11" fmla="*/ 19 h 25"/>
                <a:gd name="T12" fmla="*/ 8 w 26"/>
                <a:gd name="T13" fmla="*/ 18 h 25"/>
                <a:gd name="T14" fmla="*/ 7 w 26"/>
                <a:gd name="T15" fmla="*/ 3 h 25"/>
                <a:gd name="T16" fmla="*/ 8 w 26"/>
                <a:gd name="T17" fmla="*/ 2 h 25"/>
                <a:gd name="T18" fmla="*/ 10 w 26"/>
                <a:gd name="T19" fmla="*/ 3 h 25"/>
                <a:gd name="T20" fmla="*/ 10 w 26"/>
                <a:gd name="T21" fmla="*/ 4 h 25"/>
                <a:gd name="T22" fmla="*/ 8 w 26"/>
                <a:gd name="T23" fmla="*/ 4 h 25"/>
                <a:gd name="T24" fmla="*/ 5 w 26"/>
                <a:gd name="T25" fmla="*/ 4 h 25"/>
                <a:gd name="T26" fmla="*/ 7 w 26"/>
                <a:gd name="T27" fmla="*/ 10 h 25"/>
                <a:gd name="T28" fmla="*/ 8 w 26"/>
                <a:gd name="T29" fmla="*/ 9 h 25"/>
                <a:gd name="T30" fmla="*/ 10 w 26"/>
                <a:gd name="T31" fmla="*/ 10 h 25"/>
                <a:gd name="T32" fmla="*/ 10 w 26"/>
                <a:gd name="T33" fmla="*/ 11 h 25"/>
                <a:gd name="T34" fmla="*/ 8 w 26"/>
                <a:gd name="T35" fmla="*/ 11 h 25"/>
                <a:gd name="T36" fmla="*/ 5 w 26"/>
                <a:gd name="T37" fmla="*/ 17 h 25"/>
                <a:gd name="T38" fmla="*/ 10 w 26"/>
                <a:gd name="T39" fmla="*/ 16 h 25"/>
                <a:gd name="T40" fmla="*/ 10 w 26"/>
                <a:gd name="T41" fmla="*/ 16 h 25"/>
                <a:gd name="T42" fmla="*/ 2 w 26"/>
                <a:gd name="T43" fmla="*/ 21 h 25"/>
                <a:gd name="T44" fmla="*/ 1 w 26"/>
                <a:gd name="T45" fmla="*/ 20 h 25"/>
                <a:gd name="T46" fmla="*/ 0 w 26"/>
                <a:gd name="T47" fmla="*/ 19 h 25"/>
                <a:gd name="T48" fmla="*/ 2 w 26"/>
                <a:gd name="T49" fmla="*/ 18 h 25"/>
                <a:gd name="T50" fmla="*/ 4 w 26"/>
                <a:gd name="T51" fmla="*/ 11 h 25"/>
                <a:gd name="T52" fmla="*/ 0 w 26"/>
                <a:gd name="T53" fmla="*/ 10 h 25"/>
                <a:gd name="T54" fmla="*/ 4 w 26"/>
                <a:gd name="T55" fmla="*/ 10 h 25"/>
                <a:gd name="T56" fmla="*/ 0 w 26"/>
                <a:gd name="T57" fmla="*/ 4 h 25"/>
                <a:gd name="T58" fmla="*/ 0 w 26"/>
                <a:gd name="T59" fmla="*/ 3 h 25"/>
                <a:gd name="T60" fmla="*/ 19 w 26"/>
                <a:gd name="T61" fmla="*/ 13 h 25"/>
                <a:gd name="T62" fmla="*/ 20 w 26"/>
                <a:gd name="T63" fmla="*/ 2 h 25"/>
                <a:gd name="T64" fmla="*/ 11 w 26"/>
                <a:gd name="T65" fmla="*/ 2 h 25"/>
                <a:gd name="T66" fmla="*/ 20 w 26"/>
                <a:gd name="T67" fmla="*/ 1 h 25"/>
                <a:gd name="T68" fmla="*/ 20 w 26"/>
                <a:gd name="T69" fmla="*/ 0 h 25"/>
                <a:gd name="T70" fmla="*/ 22 w 26"/>
                <a:gd name="T71" fmla="*/ 1 h 25"/>
                <a:gd name="T72" fmla="*/ 22 w 26"/>
                <a:gd name="T73" fmla="*/ 2 h 25"/>
                <a:gd name="T74" fmla="*/ 20 w 26"/>
                <a:gd name="T75" fmla="*/ 13 h 25"/>
                <a:gd name="T76" fmla="*/ 23 w 26"/>
                <a:gd name="T77" fmla="*/ 13 h 25"/>
                <a:gd name="T78" fmla="*/ 24 w 26"/>
                <a:gd name="T79" fmla="*/ 13 h 25"/>
                <a:gd name="T80" fmla="*/ 26 w 26"/>
                <a:gd name="T81" fmla="*/ 14 h 25"/>
                <a:gd name="T82" fmla="*/ 25 w 26"/>
                <a:gd name="T83" fmla="*/ 15 h 25"/>
                <a:gd name="T84" fmla="*/ 24 w 26"/>
                <a:gd name="T85" fmla="*/ 18 h 25"/>
                <a:gd name="T86" fmla="*/ 23 w 26"/>
                <a:gd name="T87" fmla="*/ 24 h 25"/>
                <a:gd name="T88" fmla="*/ 20 w 26"/>
                <a:gd name="T89" fmla="*/ 25 h 25"/>
                <a:gd name="T90" fmla="*/ 19 w 26"/>
                <a:gd name="T91" fmla="*/ 24 h 25"/>
                <a:gd name="T92" fmla="*/ 17 w 26"/>
                <a:gd name="T93" fmla="*/ 23 h 25"/>
                <a:gd name="T94" fmla="*/ 17 w 26"/>
                <a:gd name="T95" fmla="*/ 22 h 25"/>
                <a:gd name="T96" fmla="*/ 20 w 26"/>
                <a:gd name="T97" fmla="*/ 23 h 25"/>
                <a:gd name="T98" fmla="*/ 23 w 26"/>
                <a:gd name="T99" fmla="*/ 18 h 25"/>
                <a:gd name="T100" fmla="*/ 23 w 26"/>
                <a:gd name="T101" fmla="*/ 14 h 25"/>
                <a:gd name="T102" fmla="*/ 11 w 26"/>
                <a:gd name="T103" fmla="*/ 14 h 25"/>
                <a:gd name="T104" fmla="*/ 11 w 26"/>
                <a:gd name="T105" fmla="*/ 14 h 25"/>
                <a:gd name="T106" fmla="*/ 11 w 26"/>
                <a:gd name="T107" fmla="*/ 8 h 25"/>
                <a:gd name="T108" fmla="*/ 12 w 26"/>
                <a:gd name="T109" fmla="*/ 3 h 25"/>
                <a:gd name="T110" fmla="*/ 14 w 26"/>
                <a:gd name="T111" fmla="*/ 4 h 25"/>
                <a:gd name="T112" fmla="*/ 14 w 26"/>
                <a:gd name="T113" fmla="*/ 4 h 25"/>
                <a:gd name="T114" fmla="*/ 13 w 26"/>
                <a:gd name="T115" fmla="*/ 10 h 25"/>
                <a:gd name="T116" fmla="*/ 19 w 26"/>
                <a:gd name="T11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5">
                  <a:moveTo>
                    <a:pt x="18" y="18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7" y="3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10"/>
                    <a:pt x="19" y="7"/>
                    <a:pt x="2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7"/>
                    <a:pt x="25" y="17"/>
                    <a:pt x="24" y="18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2"/>
                    <a:pt x="23" y="23"/>
                    <a:pt x="23" y="24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9" y="24"/>
                    <a:pt x="19" y="24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7" y="22"/>
                    <a:pt x="17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1" y="23"/>
                    <a:pt x="21" y="22"/>
                    <a:pt x="22" y="21"/>
                  </a:cubicBezTo>
                  <a:cubicBezTo>
                    <a:pt x="22" y="20"/>
                    <a:pt x="23" y="19"/>
                    <a:pt x="23" y="18"/>
                  </a:cubicBezTo>
                  <a:cubicBezTo>
                    <a:pt x="23" y="17"/>
                    <a:pt x="23" y="16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0"/>
                    <a:pt x="11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489"/>
            <p:cNvSpPr>
              <a:spLocks noEditPoints="1"/>
            </p:cNvSpPr>
            <p:nvPr/>
          </p:nvSpPr>
          <p:spPr bwMode="auto">
            <a:xfrm>
              <a:off x="2252" y="916"/>
              <a:ext cx="37" cy="37"/>
            </a:xfrm>
            <a:custGeom>
              <a:avLst/>
              <a:gdLst>
                <a:gd name="T0" fmla="*/ 22 w 26"/>
                <a:gd name="T1" fmla="*/ 5 h 26"/>
                <a:gd name="T2" fmla="*/ 23 w 26"/>
                <a:gd name="T3" fmla="*/ 5 h 26"/>
                <a:gd name="T4" fmla="*/ 25 w 26"/>
                <a:gd name="T5" fmla="*/ 7 h 26"/>
                <a:gd name="T6" fmla="*/ 24 w 26"/>
                <a:gd name="T7" fmla="*/ 7 h 26"/>
                <a:gd name="T8" fmla="*/ 16 w 26"/>
                <a:gd name="T9" fmla="*/ 8 h 26"/>
                <a:gd name="T10" fmla="*/ 16 w 26"/>
                <a:gd name="T11" fmla="*/ 8 h 26"/>
                <a:gd name="T12" fmla="*/ 20 w 26"/>
                <a:gd name="T13" fmla="*/ 12 h 26"/>
                <a:gd name="T14" fmla="*/ 21 w 26"/>
                <a:gd name="T15" fmla="*/ 10 h 26"/>
                <a:gd name="T16" fmla="*/ 23 w 26"/>
                <a:gd name="T17" fmla="*/ 11 h 26"/>
                <a:gd name="T18" fmla="*/ 23 w 26"/>
                <a:gd name="T19" fmla="*/ 12 h 26"/>
                <a:gd name="T20" fmla="*/ 18 w 26"/>
                <a:gd name="T21" fmla="*/ 15 h 26"/>
                <a:gd name="T22" fmla="*/ 25 w 26"/>
                <a:gd name="T23" fmla="*/ 22 h 26"/>
                <a:gd name="T24" fmla="*/ 26 w 26"/>
                <a:gd name="T25" fmla="*/ 22 h 26"/>
                <a:gd name="T26" fmla="*/ 25 w 26"/>
                <a:gd name="T27" fmla="*/ 22 h 26"/>
                <a:gd name="T28" fmla="*/ 23 w 26"/>
                <a:gd name="T29" fmla="*/ 23 h 26"/>
                <a:gd name="T30" fmla="*/ 20 w 26"/>
                <a:gd name="T31" fmla="*/ 22 h 26"/>
                <a:gd name="T32" fmla="*/ 16 w 26"/>
                <a:gd name="T33" fmla="*/ 12 h 26"/>
                <a:gd name="T34" fmla="*/ 13 w 26"/>
                <a:gd name="T35" fmla="*/ 13 h 26"/>
                <a:gd name="T36" fmla="*/ 13 w 26"/>
                <a:gd name="T37" fmla="*/ 14 h 26"/>
                <a:gd name="T38" fmla="*/ 13 w 26"/>
                <a:gd name="T39" fmla="*/ 15 h 26"/>
                <a:gd name="T40" fmla="*/ 17 w 26"/>
                <a:gd name="T41" fmla="*/ 20 h 26"/>
                <a:gd name="T42" fmla="*/ 18 w 26"/>
                <a:gd name="T43" fmla="*/ 20 h 26"/>
                <a:gd name="T44" fmla="*/ 11 w 26"/>
                <a:gd name="T45" fmla="*/ 25 h 26"/>
                <a:gd name="T46" fmla="*/ 10 w 26"/>
                <a:gd name="T47" fmla="*/ 23 h 26"/>
                <a:gd name="T48" fmla="*/ 10 w 26"/>
                <a:gd name="T49" fmla="*/ 22 h 26"/>
                <a:gd name="T50" fmla="*/ 11 w 26"/>
                <a:gd name="T51" fmla="*/ 16 h 26"/>
                <a:gd name="T52" fmla="*/ 6 w 26"/>
                <a:gd name="T53" fmla="*/ 20 h 26"/>
                <a:gd name="T54" fmla="*/ 6 w 26"/>
                <a:gd name="T55" fmla="*/ 20 h 26"/>
                <a:gd name="T56" fmla="*/ 6 w 26"/>
                <a:gd name="T57" fmla="*/ 20 h 26"/>
                <a:gd name="T58" fmla="*/ 7 w 26"/>
                <a:gd name="T59" fmla="*/ 19 h 26"/>
                <a:gd name="T60" fmla="*/ 12 w 26"/>
                <a:gd name="T61" fmla="*/ 12 h 26"/>
                <a:gd name="T62" fmla="*/ 14 w 26"/>
                <a:gd name="T63" fmla="*/ 7 h 26"/>
                <a:gd name="T64" fmla="*/ 7 w 26"/>
                <a:gd name="T65" fmla="*/ 7 h 26"/>
                <a:gd name="T66" fmla="*/ 21 w 26"/>
                <a:gd name="T67" fmla="*/ 6 h 26"/>
                <a:gd name="T68" fmla="*/ 13 w 26"/>
                <a:gd name="T69" fmla="*/ 0 h 26"/>
                <a:gd name="T70" fmla="*/ 14 w 26"/>
                <a:gd name="T71" fmla="*/ 1 h 26"/>
                <a:gd name="T72" fmla="*/ 17 w 26"/>
                <a:gd name="T73" fmla="*/ 4 h 26"/>
                <a:gd name="T74" fmla="*/ 15 w 26"/>
                <a:gd name="T75" fmla="*/ 5 h 26"/>
                <a:gd name="T76" fmla="*/ 14 w 26"/>
                <a:gd name="T77" fmla="*/ 4 h 26"/>
                <a:gd name="T78" fmla="*/ 14 w 26"/>
                <a:gd name="T79" fmla="*/ 2 h 26"/>
                <a:gd name="T80" fmla="*/ 13 w 26"/>
                <a:gd name="T81" fmla="*/ 1 h 26"/>
                <a:gd name="T82" fmla="*/ 6 w 26"/>
                <a:gd name="T83" fmla="*/ 7 h 26"/>
                <a:gd name="T84" fmla="*/ 6 w 26"/>
                <a:gd name="T85" fmla="*/ 8 h 26"/>
                <a:gd name="T86" fmla="*/ 5 w 26"/>
                <a:gd name="T87" fmla="*/ 8 h 26"/>
                <a:gd name="T88" fmla="*/ 5 w 26"/>
                <a:gd name="T89" fmla="*/ 25 h 26"/>
                <a:gd name="T90" fmla="*/ 4 w 26"/>
                <a:gd name="T91" fmla="*/ 25 h 26"/>
                <a:gd name="T92" fmla="*/ 4 w 26"/>
                <a:gd name="T93" fmla="*/ 23 h 26"/>
                <a:gd name="T94" fmla="*/ 1 w 26"/>
                <a:gd name="T95" fmla="*/ 12 h 26"/>
                <a:gd name="T96" fmla="*/ 0 w 26"/>
                <a:gd name="T97" fmla="*/ 13 h 26"/>
                <a:gd name="T98" fmla="*/ 0 w 26"/>
                <a:gd name="T99" fmla="*/ 13 h 26"/>
                <a:gd name="T100" fmla="*/ 1 w 26"/>
                <a:gd name="T101" fmla="*/ 12 h 26"/>
                <a:gd name="T102" fmla="*/ 3 w 26"/>
                <a:gd name="T103" fmla="*/ 9 h 26"/>
                <a:gd name="T104" fmla="*/ 6 w 26"/>
                <a:gd name="T105" fmla="*/ 2 h 26"/>
                <a:gd name="T106" fmla="*/ 6 w 26"/>
                <a:gd name="T107" fmla="*/ 0 h 26"/>
                <a:gd name="T108" fmla="*/ 8 w 26"/>
                <a:gd name="T109" fmla="*/ 1 h 26"/>
                <a:gd name="T110" fmla="*/ 9 w 26"/>
                <a:gd name="T111" fmla="*/ 2 h 26"/>
                <a:gd name="T112" fmla="*/ 8 w 26"/>
                <a:gd name="T1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6">
                  <a:moveTo>
                    <a:pt x="21" y="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7" y="11"/>
                    <a:pt x="17" y="13"/>
                    <a:pt x="18" y="14"/>
                  </a:cubicBezTo>
                  <a:cubicBezTo>
                    <a:pt x="19" y="14"/>
                    <a:pt x="19" y="13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3"/>
                    <a:pt x="20" y="14"/>
                    <a:pt x="18" y="15"/>
                  </a:cubicBezTo>
                  <a:cubicBezTo>
                    <a:pt x="19" y="17"/>
                    <a:pt x="20" y="18"/>
                    <a:pt x="21" y="19"/>
                  </a:cubicBezTo>
                  <a:cubicBezTo>
                    <a:pt x="23" y="21"/>
                    <a:pt x="24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3"/>
                    <a:pt x="20" y="22"/>
                  </a:cubicBezTo>
                  <a:cubicBezTo>
                    <a:pt x="19" y="21"/>
                    <a:pt x="18" y="19"/>
                    <a:pt x="17" y="17"/>
                  </a:cubicBezTo>
                  <a:cubicBezTo>
                    <a:pt x="17" y="14"/>
                    <a:pt x="16" y="13"/>
                    <a:pt x="16" y="12"/>
                  </a:cubicBezTo>
                  <a:cubicBezTo>
                    <a:pt x="16" y="11"/>
                    <a:pt x="16" y="10"/>
                    <a:pt x="16" y="8"/>
                  </a:cubicBezTo>
                  <a:cubicBezTo>
                    <a:pt x="15" y="10"/>
                    <a:pt x="14" y="11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9" y="18"/>
                    <a:pt x="7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7"/>
                    <a:pt x="9" y="16"/>
                    <a:pt x="10" y="15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5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0"/>
                    <a:pt x="3" y="9"/>
                  </a:cubicBezTo>
                  <a:cubicBezTo>
                    <a:pt x="4" y="7"/>
                    <a:pt x="4" y="6"/>
                    <a:pt x="5" y="4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4"/>
                    <a:pt x="7" y="5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490"/>
            <p:cNvSpPr>
              <a:spLocks noEditPoints="1"/>
            </p:cNvSpPr>
            <p:nvPr/>
          </p:nvSpPr>
          <p:spPr bwMode="auto">
            <a:xfrm>
              <a:off x="1991" y="2832"/>
              <a:ext cx="23" cy="31"/>
            </a:xfrm>
            <a:custGeom>
              <a:avLst/>
              <a:gdLst>
                <a:gd name="T0" fmla="*/ 3 w 16"/>
                <a:gd name="T1" fmla="*/ 19 h 22"/>
                <a:gd name="T2" fmla="*/ 3 w 16"/>
                <a:gd name="T3" fmla="*/ 21 h 22"/>
                <a:gd name="T4" fmla="*/ 2 w 16"/>
                <a:gd name="T5" fmla="*/ 22 h 22"/>
                <a:gd name="T6" fmla="*/ 1 w 16"/>
                <a:gd name="T7" fmla="*/ 22 h 22"/>
                <a:gd name="T8" fmla="*/ 1 w 16"/>
                <a:gd name="T9" fmla="*/ 22 h 22"/>
                <a:gd name="T10" fmla="*/ 0 w 16"/>
                <a:gd name="T11" fmla="*/ 21 h 22"/>
                <a:gd name="T12" fmla="*/ 1 w 16"/>
                <a:gd name="T13" fmla="*/ 19 h 22"/>
                <a:gd name="T14" fmla="*/ 1 w 16"/>
                <a:gd name="T15" fmla="*/ 2 h 22"/>
                <a:gd name="T16" fmla="*/ 0 w 16"/>
                <a:gd name="T17" fmla="*/ 0 h 22"/>
                <a:gd name="T18" fmla="*/ 1 w 16"/>
                <a:gd name="T19" fmla="*/ 0 h 22"/>
                <a:gd name="T20" fmla="*/ 1 w 16"/>
                <a:gd name="T21" fmla="*/ 0 h 22"/>
                <a:gd name="T22" fmla="*/ 3 w 16"/>
                <a:gd name="T23" fmla="*/ 1 h 22"/>
                <a:gd name="T24" fmla="*/ 12 w 16"/>
                <a:gd name="T25" fmla="*/ 1 h 22"/>
                <a:gd name="T26" fmla="*/ 13 w 16"/>
                <a:gd name="T27" fmla="*/ 0 h 22"/>
                <a:gd name="T28" fmla="*/ 13 w 16"/>
                <a:gd name="T29" fmla="*/ 0 h 22"/>
                <a:gd name="T30" fmla="*/ 14 w 16"/>
                <a:gd name="T31" fmla="*/ 0 h 22"/>
                <a:gd name="T32" fmla="*/ 15 w 16"/>
                <a:gd name="T33" fmla="*/ 1 h 22"/>
                <a:gd name="T34" fmla="*/ 16 w 16"/>
                <a:gd name="T35" fmla="*/ 1 h 22"/>
                <a:gd name="T36" fmla="*/ 16 w 16"/>
                <a:gd name="T37" fmla="*/ 1 h 22"/>
                <a:gd name="T38" fmla="*/ 16 w 16"/>
                <a:gd name="T39" fmla="*/ 2 h 22"/>
                <a:gd name="T40" fmla="*/ 15 w 16"/>
                <a:gd name="T41" fmla="*/ 2 h 22"/>
                <a:gd name="T42" fmla="*/ 15 w 16"/>
                <a:gd name="T43" fmla="*/ 18 h 22"/>
                <a:gd name="T44" fmla="*/ 15 w 16"/>
                <a:gd name="T45" fmla="*/ 20 h 22"/>
                <a:gd name="T46" fmla="*/ 14 w 16"/>
                <a:gd name="T47" fmla="*/ 21 h 22"/>
                <a:gd name="T48" fmla="*/ 13 w 16"/>
                <a:gd name="T49" fmla="*/ 21 h 22"/>
                <a:gd name="T50" fmla="*/ 13 w 16"/>
                <a:gd name="T51" fmla="*/ 19 h 22"/>
                <a:gd name="T52" fmla="*/ 3 w 16"/>
                <a:gd name="T53" fmla="*/ 19 h 22"/>
                <a:gd name="T54" fmla="*/ 3 w 16"/>
                <a:gd name="T55" fmla="*/ 18 h 22"/>
                <a:gd name="T56" fmla="*/ 13 w 16"/>
                <a:gd name="T57" fmla="*/ 18 h 22"/>
                <a:gd name="T58" fmla="*/ 13 w 16"/>
                <a:gd name="T59" fmla="*/ 10 h 22"/>
                <a:gd name="T60" fmla="*/ 3 w 16"/>
                <a:gd name="T61" fmla="*/ 10 h 22"/>
                <a:gd name="T62" fmla="*/ 3 w 16"/>
                <a:gd name="T63" fmla="*/ 18 h 22"/>
                <a:gd name="T64" fmla="*/ 3 w 16"/>
                <a:gd name="T65" fmla="*/ 2 h 22"/>
                <a:gd name="T66" fmla="*/ 3 w 16"/>
                <a:gd name="T67" fmla="*/ 9 h 22"/>
                <a:gd name="T68" fmla="*/ 13 w 16"/>
                <a:gd name="T69" fmla="*/ 9 h 22"/>
                <a:gd name="T70" fmla="*/ 13 w 16"/>
                <a:gd name="T71" fmla="*/ 2 h 22"/>
                <a:gd name="T72" fmla="*/ 3 w 16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22">
                  <a:moveTo>
                    <a:pt x="3" y="19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  <a:moveTo>
                    <a:pt x="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2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491"/>
            <p:cNvSpPr>
              <a:spLocks noEditPoints="1"/>
            </p:cNvSpPr>
            <p:nvPr/>
          </p:nvSpPr>
          <p:spPr bwMode="auto">
            <a:xfrm>
              <a:off x="2024" y="2828"/>
              <a:ext cx="37" cy="36"/>
            </a:xfrm>
            <a:custGeom>
              <a:avLst/>
              <a:gdLst>
                <a:gd name="T0" fmla="*/ 2 w 26"/>
                <a:gd name="T1" fmla="*/ 17 h 26"/>
                <a:gd name="T2" fmla="*/ 0 w 26"/>
                <a:gd name="T3" fmla="*/ 17 h 26"/>
                <a:gd name="T4" fmla="*/ 0 w 26"/>
                <a:gd name="T5" fmla="*/ 3 h 26"/>
                <a:gd name="T6" fmla="*/ 2 w 26"/>
                <a:gd name="T7" fmla="*/ 4 h 26"/>
                <a:gd name="T8" fmla="*/ 5 w 26"/>
                <a:gd name="T9" fmla="*/ 3 h 26"/>
                <a:gd name="T10" fmla="*/ 7 w 26"/>
                <a:gd name="T11" fmla="*/ 4 h 26"/>
                <a:gd name="T12" fmla="*/ 6 w 26"/>
                <a:gd name="T13" fmla="*/ 5 h 26"/>
                <a:gd name="T14" fmla="*/ 5 w 26"/>
                <a:gd name="T15" fmla="*/ 16 h 26"/>
                <a:gd name="T16" fmla="*/ 5 w 26"/>
                <a:gd name="T17" fmla="*/ 13 h 26"/>
                <a:gd name="T18" fmla="*/ 2 w 26"/>
                <a:gd name="T19" fmla="*/ 13 h 26"/>
                <a:gd name="T20" fmla="*/ 21 w 26"/>
                <a:gd name="T21" fmla="*/ 4 h 26"/>
                <a:gd name="T22" fmla="*/ 24 w 26"/>
                <a:gd name="T23" fmla="*/ 5 h 26"/>
                <a:gd name="T24" fmla="*/ 23 w 26"/>
                <a:gd name="T25" fmla="*/ 6 h 26"/>
                <a:gd name="T26" fmla="*/ 20 w 26"/>
                <a:gd name="T27" fmla="*/ 8 h 26"/>
                <a:gd name="T28" fmla="*/ 20 w 26"/>
                <a:gd name="T29" fmla="*/ 7 h 26"/>
                <a:gd name="T30" fmla="*/ 10 w 26"/>
                <a:gd name="T31" fmla="*/ 6 h 26"/>
                <a:gd name="T32" fmla="*/ 9 w 26"/>
                <a:gd name="T33" fmla="*/ 8 h 26"/>
                <a:gd name="T34" fmla="*/ 7 w 26"/>
                <a:gd name="T35" fmla="*/ 7 h 26"/>
                <a:gd name="T36" fmla="*/ 8 w 26"/>
                <a:gd name="T37" fmla="*/ 6 h 26"/>
                <a:gd name="T38" fmla="*/ 9 w 26"/>
                <a:gd name="T39" fmla="*/ 4 h 26"/>
                <a:gd name="T40" fmla="*/ 21 w 26"/>
                <a:gd name="T41" fmla="*/ 5 h 26"/>
                <a:gd name="T42" fmla="*/ 18 w 26"/>
                <a:gd name="T43" fmla="*/ 8 h 26"/>
                <a:gd name="T44" fmla="*/ 20 w 26"/>
                <a:gd name="T45" fmla="*/ 9 h 26"/>
                <a:gd name="T46" fmla="*/ 19 w 26"/>
                <a:gd name="T47" fmla="*/ 10 h 26"/>
                <a:gd name="T48" fmla="*/ 26 w 26"/>
                <a:gd name="T49" fmla="*/ 15 h 26"/>
                <a:gd name="T50" fmla="*/ 25 w 26"/>
                <a:gd name="T51" fmla="*/ 16 h 26"/>
                <a:gd name="T52" fmla="*/ 20 w 26"/>
                <a:gd name="T53" fmla="*/ 17 h 26"/>
                <a:gd name="T54" fmla="*/ 12 w 26"/>
                <a:gd name="T55" fmla="*/ 18 h 26"/>
                <a:gd name="T56" fmla="*/ 20 w 26"/>
                <a:gd name="T57" fmla="*/ 17 h 26"/>
                <a:gd name="T58" fmla="*/ 21 w 26"/>
                <a:gd name="T59" fmla="*/ 18 h 26"/>
                <a:gd name="T60" fmla="*/ 21 w 26"/>
                <a:gd name="T61" fmla="*/ 18 h 26"/>
                <a:gd name="T62" fmla="*/ 21 w 26"/>
                <a:gd name="T63" fmla="*/ 25 h 26"/>
                <a:gd name="T64" fmla="*/ 19 w 26"/>
                <a:gd name="T65" fmla="*/ 24 h 26"/>
                <a:gd name="T66" fmla="*/ 11 w 26"/>
                <a:gd name="T67" fmla="*/ 26 h 26"/>
                <a:gd name="T68" fmla="*/ 10 w 26"/>
                <a:gd name="T69" fmla="*/ 23 h 26"/>
                <a:gd name="T70" fmla="*/ 7 w 26"/>
                <a:gd name="T71" fmla="*/ 19 h 26"/>
                <a:gd name="T72" fmla="*/ 5 w 26"/>
                <a:gd name="T73" fmla="*/ 19 h 26"/>
                <a:gd name="T74" fmla="*/ 11 w 26"/>
                <a:gd name="T75" fmla="*/ 16 h 26"/>
                <a:gd name="T76" fmla="*/ 13 w 26"/>
                <a:gd name="T77" fmla="*/ 11 h 26"/>
                <a:gd name="T78" fmla="*/ 10 w 26"/>
                <a:gd name="T79" fmla="*/ 13 h 26"/>
                <a:gd name="T80" fmla="*/ 8 w 26"/>
                <a:gd name="T81" fmla="*/ 13 h 26"/>
                <a:gd name="T82" fmla="*/ 9 w 26"/>
                <a:gd name="T83" fmla="*/ 13 h 26"/>
                <a:gd name="T84" fmla="*/ 12 w 26"/>
                <a:gd name="T85" fmla="*/ 7 h 26"/>
                <a:gd name="T86" fmla="*/ 13 w 26"/>
                <a:gd name="T87" fmla="*/ 5 h 26"/>
                <a:gd name="T88" fmla="*/ 16 w 26"/>
                <a:gd name="T89" fmla="*/ 6 h 26"/>
                <a:gd name="T90" fmla="*/ 14 w 26"/>
                <a:gd name="T91" fmla="*/ 9 h 26"/>
                <a:gd name="T92" fmla="*/ 14 w 26"/>
                <a:gd name="T93" fmla="*/ 10 h 26"/>
                <a:gd name="T94" fmla="*/ 17 w 26"/>
                <a:gd name="T95" fmla="*/ 10 h 26"/>
                <a:gd name="T96" fmla="*/ 12 w 26"/>
                <a:gd name="T97" fmla="*/ 18 h 26"/>
                <a:gd name="T98" fmla="*/ 19 w 26"/>
                <a:gd name="T99" fmla="*/ 18 h 26"/>
                <a:gd name="T100" fmla="*/ 14 w 26"/>
                <a:gd name="T101" fmla="*/ 0 h 26"/>
                <a:gd name="T102" fmla="*/ 16 w 26"/>
                <a:gd name="T103" fmla="*/ 2 h 26"/>
                <a:gd name="T104" fmla="*/ 15 w 26"/>
                <a:gd name="T105" fmla="*/ 4 h 26"/>
                <a:gd name="T106" fmla="*/ 14 w 26"/>
                <a:gd name="T107" fmla="*/ 2 h 26"/>
                <a:gd name="T108" fmla="*/ 13 w 26"/>
                <a:gd name="T10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5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5" y="1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21" y="5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6"/>
                    <a:pt x="2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14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3"/>
                  </a:cubicBezTo>
                  <a:cubicBezTo>
                    <a:pt x="19" y="15"/>
                    <a:pt x="21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3" y="18"/>
                    <a:pt x="23" y="18"/>
                  </a:cubicBezTo>
                  <a:cubicBezTo>
                    <a:pt x="23" y="18"/>
                    <a:pt x="22" y="17"/>
                    <a:pt x="20" y="17"/>
                  </a:cubicBezTo>
                  <a:cubicBezTo>
                    <a:pt x="19" y="16"/>
                    <a:pt x="17" y="15"/>
                    <a:pt x="16" y="14"/>
                  </a:cubicBezTo>
                  <a:cubicBezTo>
                    <a:pt x="15" y="15"/>
                    <a:pt x="13" y="16"/>
                    <a:pt x="11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10" y="17"/>
                    <a:pt x="11" y="16"/>
                  </a:cubicBezTo>
                  <a:cubicBezTo>
                    <a:pt x="12" y="15"/>
                    <a:pt x="14" y="14"/>
                    <a:pt x="15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8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1"/>
                    <a:pt x="14" y="11"/>
                    <a:pt x="15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19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6" y="3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492"/>
            <p:cNvSpPr>
              <a:spLocks noEditPoints="1"/>
            </p:cNvSpPr>
            <p:nvPr/>
          </p:nvSpPr>
          <p:spPr bwMode="auto">
            <a:xfrm>
              <a:off x="2065" y="2828"/>
              <a:ext cx="34" cy="35"/>
            </a:xfrm>
            <a:custGeom>
              <a:avLst/>
              <a:gdLst>
                <a:gd name="T0" fmla="*/ 3 w 24"/>
                <a:gd name="T1" fmla="*/ 3 h 25"/>
                <a:gd name="T2" fmla="*/ 2 w 24"/>
                <a:gd name="T3" fmla="*/ 19 h 25"/>
                <a:gd name="T4" fmla="*/ 1 w 24"/>
                <a:gd name="T5" fmla="*/ 19 h 25"/>
                <a:gd name="T6" fmla="*/ 1 w 24"/>
                <a:gd name="T7" fmla="*/ 16 h 25"/>
                <a:gd name="T8" fmla="*/ 1 w 24"/>
                <a:gd name="T9" fmla="*/ 1 h 25"/>
                <a:gd name="T10" fmla="*/ 3 w 24"/>
                <a:gd name="T11" fmla="*/ 2 h 25"/>
                <a:gd name="T12" fmla="*/ 10 w 24"/>
                <a:gd name="T13" fmla="*/ 2 h 25"/>
                <a:gd name="T14" fmla="*/ 11 w 24"/>
                <a:gd name="T15" fmla="*/ 1 h 25"/>
                <a:gd name="T16" fmla="*/ 12 w 24"/>
                <a:gd name="T17" fmla="*/ 2 h 25"/>
                <a:gd name="T18" fmla="*/ 12 w 24"/>
                <a:gd name="T19" fmla="*/ 3 h 25"/>
                <a:gd name="T20" fmla="*/ 12 w 24"/>
                <a:gd name="T21" fmla="*/ 16 h 25"/>
                <a:gd name="T22" fmla="*/ 10 w 24"/>
                <a:gd name="T23" fmla="*/ 18 h 25"/>
                <a:gd name="T24" fmla="*/ 10 w 24"/>
                <a:gd name="T25" fmla="*/ 3 h 25"/>
                <a:gd name="T26" fmla="*/ 7 w 24"/>
                <a:gd name="T27" fmla="*/ 9 h 25"/>
                <a:gd name="T28" fmla="*/ 7 w 24"/>
                <a:gd name="T29" fmla="*/ 15 h 25"/>
                <a:gd name="T30" fmla="*/ 11 w 24"/>
                <a:gd name="T31" fmla="*/ 21 h 25"/>
                <a:gd name="T32" fmla="*/ 12 w 24"/>
                <a:gd name="T33" fmla="*/ 24 h 25"/>
                <a:gd name="T34" fmla="*/ 10 w 24"/>
                <a:gd name="T35" fmla="*/ 24 h 25"/>
                <a:gd name="T36" fmla="*/ 9 w 24"/>
                <a:gd name="T37" fmla="*/ 22 h 25"/>
                <a:gd name="T38" fmla="*/ 6 w 24"/>
                <a:gd name="T39" fmla="*/ 19 h 25"/>
                <a:gd name="T40" fmla="*/ 4 w 24"/>
                <a:gd name="T41" fmla="*/ 23 h 25"/>
                <a:gd name="T42" fmla="*/ 0 w 24"/>
                <a:gd name="T43" fmla="*/ 25 h 25"/>
                <a:gd name="T44" fmla="*/ 0 w 24"/>
                <a:gd name="T45" fmla="*/ 25 h 25"/>
                <a:gd name="T46" fmla="*/ 0 w 24"/>
                <a:gd name="T47" fmla="*/ 25 h 25"/>
                <a:gd name="T48" fmla="*/ 1 w 24"/>
                <a:gd name="T49" fmla="*/ 24 h 25"/>
                <a:gd name="T50" fmla="*/ 5 w 24"/>
                <a:gd name="T51" fmla="*/ 17 h 25"/>
                <a:gd name="T52" fmla="*/ 5 w 24"/>
                <a:gd name="T53" fmla="*/ 10 h 25"/>
                <a:gd name="T54" fmla="*/ 5 w 24"/>
                <a:gd name="T55" fmla="*/ 6 h 25"/>
                <a:gd name="T56" fmla="*/ 5 w 24"/>
                <a:gd name="T57" fmla="*/ 5 h 25"/>
                <a:gd name="T58" fmla="*/ 7 w 24"/>
                <a:gd name="T59" fmla="*/ 6 h 25"/>
                <a:gd name="T60" fmla="*/ 8 w 24"/>
                <a:gd name="T61" fmla="*/ 6 h 25"/>
                <a:gd name="T62" fmla="*/ 7 w 24"/>
                <a:gd name="T63" fmla="*/ 7 h 25"/>
                <a:gd name="T64" fmla="*/ 18 w 24"/>
                <a:gd name="T65" fmla="*/ 17 h 25"/>
                <a:gd name="T66" fmla="*/ 17 w 24"/>
                <a:gd name="T67" fmla="*/ 20 h 25"/>
                <a:gd name="T68" fmla="*/ 16 w 24"/>
                <a:gd name="T69" fmla="*/ 19 h 25"/>
                <a:gd name="T70" fmla="*/ 16 w 24"/>
                <a:gd name="T71" fmla="*/ 5 h 25"/>
                <a:gd name="T72" fmla="*/ 16 w 24"/>
                <a:gd name="T73" fmla="*/ 3 h 25"/>
                <a:gd name="T74" fmla="*/ 18 w 24"/>
                <a:gd name="T75" fmla="*/ 4 h 25"/>
                <a:gd name="T76" fmla="*/ 18 w 24"/>
                <a:gd name="T77" fmla="*/ 4 h 25"/>
                <a:gd name="T78" fmla="*/ 23 w 24"/>
                <a:gd name="T79" fmla="*/ 2 h 25"/>
                <a:gd name="T80" fmla="*/ 23 w 24"/>
                <a:gd name="T81" fmla="*/ 24 h 25"/>
                <a:gd name="T82" fmla="*/ 21 w 24"/>
                <a:gd name="T83" fmla="*/ 25 h 25"/>
                <a:gd name="T84" fmla="*/ 20 w 24"/>
                <a:gd name="T85" fmla="*/ 25 h 25"/>
                <a:gd name="T86" fmla="*/ 19 w 24"/>
                <a:gd name="T87" fmla="*/ 24 h 25"/>
                <a:gd name="T88" fmla="*/ 18 w 24"/>
                <a:gd name="T89" fmla="*/ 23 h 25"/>
                <a:gd name="T90" fmla="*/ 19 w 24"/>
                <a:gd name="T91" fmla="*/ 23 h 25"/>
                <a:gd name="T92" fmla="*/ 21 w 24"/>
                <a:gd name="T93" fmla="*/ 22 h 25"/>
                <a:gd name="T94" fmla="*/ 21 w 24"/>
                <a:gd name="T95" fmla="*/ 0 h 25"/>
                <a:gd name="T96" fmla="*/ 23 w 24"/>
                <a:gd name="T97" fmla="*/ 1 h 25"/>
                <a:gd name="T98" fmla="*/ 24 w 24"/>
                <a:gd name="T99" fmla="*/ 1 h 25"/>
                <a:gd name="T100" fmla="*/ 23 w 24"/>
                <a:gd name="T10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" h="25">
                  <a:moveTo>
                    <a:pt x="10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7" y="7"/>
                  </a:moveTo>
                  <a:cubicBezTo>
                    <a:pt x="7" y="8"/>
                    <a:pt x="7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9" y="19"/>
                    <a:pt x="10" y="20"/>
                    <a:pt x="11" y="21"/>
                  </a:cubicBezTo>
                  <a:cubicBezTo>
                    <a:pt x="12" y="22"/>
                    <a:pt x="12" y="23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1" y="25"/>
                    <a:pt x="11" y="25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2"/>
                    <a:pt x="9" y="22"/>
                  </a:cubicBezTo>
                  <a:cubicBezTo>
                    <a:pt x="9" y="21"/>
                    <a:pt x="9" y="21"/>
                    <a:pt x="8" y="20"/>
                  </a:cubicBezTo>
                  <a:cubicBezTo>
                    <a:pt x="8" y="20"/>
                    <a:pt x="7" y="19"/>
                    <a:pt x="6" y="19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5" y="21"/>
                    <a:pt x="4" y="22"/>
                    <a:pt x="4" y="23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4" y="21"/>
                    <a:pt x="4" y="20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5" y="16"/>
                    <a:pt x="5" y="15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18" y="5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23" y="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493"/>
            <p:cNvSpPr>
              <a:spLocks noEditPoints="1"/>
            </p:cNvSpPr>
            <p:nvPr/>
          </p:nvSpPr>
          <p:spPr bwMode="auto">
            <a:xfrm>
              <a:off x="2773" y="2717"/>
              <a:ext cx="28" cy="34"/>
            </a:xfrm>
            <a:custGeom>
              <a:avLst/>
              <a:gdLst>
                <a:gd name="T0" fmla="*/ 2 w 20"/>
                <a:gd name="T1" fmla="*/ 23 h 24"/>
                <a:gd name="T2" fmla="*/ 1 w 20"/>
                <a:gd name="T3" fmla="*/ 24 h 24"/>
                <a:gd name="T4" fmla="*/ 0 w 20"/>
                <a:gd name="T5" fmla="*/ 24 h 24"/>
                <a:gd name="T6" fmla="*/ 0 w 20"/>
                <a:gd name="T7" fmla="*/ 21 h 24"/>
                <a:gd name="T8" fmla="*/ 0 w 20"/>
                <a:gd name="T9" fmla="*/ 13 h 24"/>
                <a:gd name="T10" fmla="*/ 2 w 20"/>
                <a:gd name="T11" fmla="*/ 14 h 24"/>
                <a:gd name="T12" fmla="*/ 17 w 20"/>
                <a:gd name="T13" fmla="*/ 13 h 24"/>
                <a:gd name="T14" fmla="*/ 18 w 20"/>
                <a:gd name="T15" fmla="*/ 13 h 24"/>
                <a:gd name="T16" fmla="*/ 20 w 20"/>
                <a:gd name="T17" fmla="*/ 14 h 24"/>
                <a:gd name="T18" fmla="*/ 20 w 20"/>
                <a:gd name="T19" fmla="*/ 14 h 24"/>
                <a:gd name="T20" fmla="*/ 19 w 20"/>
                <a:gd name="T21" fmla="*/ 15 h 24"/>
                <a:gd name="T22" fmla="*/ 19 w 20"/>
                <a:gd name="T23" fmla="*/ 23 h 24"/>
                <a:gd name="T24" fmla="*/ 18 w 20"/>
                <a:gd name="T25" fmla="*/ 24 h 24"/>
                <a:gd name="T26" fmla="*/ 17 w 20"/>
                <a:gd name="T27" fmla="*/ 23 h 24"/>
                <a:gd name="T28" fmla="*/ 17 w 20"/>
                <a:gd name="T29" fmla="*/ 18 h 24"/>
                <a:gd name="T30" fmla="*/ 2 w 20"/>
                <a:gd name="T31" fmla="*/ 22 h 24"/>
                <a:gd name="T32" fmla="*/ 17 w 20"/>
                <a:gd name="T33" fmla="*/ 18 h 24"/>
                <a:gd name="T34" fmla="*/ 2 w 20"/>
                <a:gd name="T35" fmla="*/ 14 h 24"/>
                <a:gd name="T36" fmla="*/ 17 w 20"/>
                <a:gd name="T37" fmla="*/ 18 h 24"/>
                <a:gd name="T38" fmla="*/ 5 w 20"/>
                <a:gd name="T39" fmla="*/ 11 h 24"/>
                <a:gd name="T40" fmla="*/ 4 w 20"/>
                <a:gd name="T41" fmla="*/ 11 h 24"/>
                <a:gd name="T42" fmla="*/ 3 w 20"/>
                <a:gd name="T43" fmla="*/ 11 h 24"/>
                <a:gd name="T44" fmla="*/ 3 w 20"/>
                <a:gd name="T45" fmla="*/ 2 h 24"/>
                <a:gd name="T46" fmla="*/ 3 w 20"/>
                <a:gd name="T47" fmla="*/ 0 h 24"/>
                <a:gd name="T48" fmla="*/ 5 w 20"/>
                <a:gd name="T49" fmla="*/ 1 h 24"/>
                <a:gd name="T50" fmla="*/ 15 w 20"/>
                <a:gd name="T51" fmla="*/ 0 h 24"/>
                <a:gd name="T52" fmla="*/ 15 w 20"/>
                <a:gd name="T53" fmla="*/ 0 h 24"/>
                <a:gd name="T54" fmla="*/ 17 w 20"/>
                <a:gd name="T55" fmla="*/ 1 h 24"/>
                <a:gd name="T56" fmla="*/ 17 w 20"/>
                <a:gd name="T57" fmla="*/ 1 h 24"/>
                <a:gd name="T58" fmla="*/ 16 w 20"/>
                <a:gd name="T59" fmla="*/ 8 h 24"/>
                <a:gd name="T60" fmla="*/ 16 w 20"/>
                <a:gd name="T61" fmla="*/ 11 h 24"/>
                <a:gd name="T62" fmla="*/ 14 w 20"/>
                <a:gd name="T63" fmla="*/ 11 h 24"/>
                <a:gd name="T64" fmla="*/ 14 w 20"/>
                <a:gd name="T65" fmla="*/ 10 h 24"/>
                <a:gd name="T66" fmla="*/ 5 w 20"/>
                <a:gd name="T67" fmla="*/ 6 h 24"/>
                <a:gd name="T68" fmla="*/ 14 w 20"/>
                <a:gd name="T69" fmla="*/ 9 h 24"/>
                <a:gd name="T70" fmla="*/ 5 w 20"/>
                <a:gd name="T71" fmla="*/ 6 h 24"/>
                <a:gd name="T72" fmla="*/ 14 w 20"/>
                <a:gd name="T73" fmla="*/ 2 h 24"/>
                <a:gd name="T74" fmla="*/ 5 w 20"/>
                <a:gd name="T7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4">
                  <a:moveTo>
                    <a:pt x="17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17" y="22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17" y="18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5" y="10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5" y="6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4" y="5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4" y="5"/>
                    <a:pt x="14" y="5"/>
                    <a:pt x="1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494"/>
            <p:cNvSpPr>
              <a:spLocks noEditPoints="1"/>
            </p:cNvSpPr>
            <p:nvPr/>
          </p:nvSpPr>
          <p:spPr bwMode="auto">
            <a:xfrm>
              <a:off x="2807" y="2716"/>
              <a:ext cx="36" cy="37"/>
            </a:xfrm>
            <a:custGeom>
              <a:avLst/>
              <a:gdLst>
                <a:gd name="T0" fmla="*/ 0 w 26"/>
                <a:gd name="T1" fmla="*/ 9 h 26"/>
                <a:gd name="T2" fmla="*/ 6 w 26"/>
                <a:gd name="T3" fmla="*/ 5 h 26"/>
                <a:gd name="T4" fmla="*/ 1 w 26"/>
                <a:gd name="T5" fmla="*/ 4 h 26"/>
                <a:gd name="T6" fmla="*/ 6 w 26"/>
                <a:gd name="T7" fmla="*/ 0 h 26"/>
                <a:gd name="T8" fmla="*/ 8 w 26"/>
                <a:gd name="T9" fmla="*/ 1 h 26"/>
                <a:gd name="T10" fmla="*/ 7 w 26"/>
                <a:gd name="T11" fmla="*/ 4 h 26"/>
                <a:gd name="T12" fmla="*/ 9 w 26"/>
                <a:gd name="T13" fmla="*/ 3 h 26"/>
                <a:gd name="T14" fmla="*/ 12 w 26"/>
                <a:gd name="T15" fmla="*/ 3 h 26"/>
                <a:gd name="T16" fmla="*/ 15 w 26"/>
                <a:gd name="T17" fmla="*/ 3 h 26"/>
                <a:gd name="T18" fmla="*/ 14 w 26"/>
                <a:gd name="T19" fmla="*/ 4 h 26"/>
                <a:gd name="T20" fmla="*/ 13 w 26"/>
                <a:gd name="T21" fmla="*/ 9 h 26"/>
                <a:gd name="T22" fmla="*/ 15 w 26"/>
                <a:gd name="T23" fmla="*/ 8 h 26"/>
                <a:gd name="T24" fmla="*/ 16 w 26"/>
                <a:gd name="T25" fmla="*/ 10 h 26"/>
                <a:gd name="T26" fmla="*/ 10 w 26"/>
                <a:gd name="T27" fmla="*/ 10 h 26"/>
                <a:gd name="T28" fmla="*/ 11 w 26"/>
                <a:gd name="T29" fmla="*/ 13 h 26"/>
                <a:gd name="T30" fmla="*/ 13 w 26"/>
                <a:gd name="T31" fmla="*/ 13 h 26"/>
                <a:gd name="T32" fmla="*/ 13 w 26"/>
                <a:gd name="T33" fmla="*/ 14 h 26"/>
                <a:gd name="T34" fmla="*/ 13 w 26"/>
                <a:gd name="T35" fmla="*/ 22 h 26"/>
                <a:gd name="T36" fmla="*/ 11 w 26"/>
                <a:gd name="T37" fmla="*/ 24 h 26"/>
                <a:gd name="T38" fmla="*/ 6 w 26"/>
                <a:gd name="T39" fmla="*/ 24 h 26"/>
                <a:gd name="T40" fmla="*/ 4 w 26"/>
                <a:gd name="T41" fmla="*/ 25 h 26"/>
                <a:gd name="T42" fmla="*/ 4 w 26"/>
                <a:gd name="T43" fmla="*/ 16 h 26"/>
                <a:gd name="T44" fmla="*/ 0 w 26"/>
                <a:gd name="T45" fmla="*/ 18 h 26"/>
                <a:gd name="T46" fmla="*/ 0 w 26"/>
                <a:gd name="T47" fmla="*/ 18 h 26"/>
                <a:gd name="T48" fmla="*/ 3 w 26"/>
                <a:gd name="T49" fmla="*/ 16 h 26"/>
                <a:gd name="T50" fmla="*/ 4 w 26"/>
                <a:gd name="T51" fmla="*/ 13 h 26"/>
                <a:gd name="T52" fmla="*/ 8 w 26"/>
                <a:gd name="T53" fmla="*/ 10 h 26"/>
                <a:gd name="T54" fmla="*/ 6 w 26"/>
                <a:gd name="T55" fmla="*/ 18 h 26"/>
                <a:gd name="T56" fmla="*/ 11 w 26"/>
                <a:gd name="T57" fmla="*/ 18 h 26"/>
                <a:gd name="T58" fmla="*/ 6 w 26"/>
                <a:gd name="T59" fmla="*/ 18 h 26"/>
                <a:gd name="T60" fmla="*/ 7 w 26"/>
                <a:gd name="T61" fmla="*/ 9 h 26"/>
                <a:gd name="T62" fmla="*/ 10 w 26"/>
                <a:gd name="T63" fmla="*/ 7 h 26"/>
                <a:gd name="T64" fmla="*/ 23 w 26"/>
                <a:gd name="T65" fmla="*/ 3 h 26"/>
                <a:gd name="T66" fmla="*/ 19 w 26"/>
                <a:gd name="T67" fmla="*/ 25 h 26"/>
                <a:gd name="T68" fmla="*/ 17 w 26"/>
                <a:gd name="T69" fmla="*/ 26 h 26"/>
                <a:gd name="T70" fmla="*/ 17 w 26"/>
                <a:gd name="T71" fmla="*/ 2 h 26"/>
                <a:gd name="T72" fmla="*/ 18 w 26"/>
                <a:gd name="T73" fmla="*/ 3 h 26"/>
                <a:gd name="T74" fmla="*/ 24 w 26"/>
                <a:gd name="T75" fmla="*/ 1 h 26"/>
                <a:gd name="T76" fmla="*/ 26 w 26"/>
                <a:gd name="T77" fmla="*/ 3 h 26"/>
                <a:gd name="T78" fmla="*/ 22 w 26"/>
                <a:gd name="T79" fmla="*/ 11 h 26"/>
                <a:gd name="T80" fmla="*/ 26 w 26"/>
                <a:gd name="T81" fmla="*/ 18 h 26"/>
                <a:gd name="T82" fmla="*/ 22 w 26"/>
                <a:gd name="T83" fmla="*/ 22 h 26"/>
                <a:gd name="T84" fmla="*/ 20 w 26"/>
                <a:gd name="T85" fmla="*/ 20 h 26"/>
                <a:gd name="T86" fmla="*/ 19 w 26"/>
                <a:gd name="T87" fmla="*/ 20 h 26"/>
                <a:gd name="T88" fmla="*/ 23 w 26"/>
                <a:gd name="T89" fmla="*/ 19 h 26"/>
                <a:gd name="T90" fmla="*/ 24 w 26"/>
                <a:gd name="T91" fmla="*/ 16 h 26"/>
                <a:gd name="T92" fmla="*/ 22 w 26"/>
                <a:gd name="T9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6">
                  <a:moveTo>
                    <a:pt x="8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1"/>
                    <a:pt x="8" y="12"/>
                    <a:pt x="6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2"/>
                    <a:pt x="7" y="11"/>
                    <a:pt x="8" y="10"/>
                  </a:cubicBezTo>
                  <a:close/>
                  <a:moveTo>
                    <a:pt x="11" y="22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1" y="18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7" y="5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23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7"/>
                    <a:pt x="22" y="9"/>
                    <a:pt x="22" y="11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4"/>
                    <a:pt x="25" y="15"/>
                    <a:pt x="26" y="16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0"/>
                    <a:pt x="25" y="20"/>
                  </a:cubicBezTo>
                  <a:cubicBezTo>
                    <a:pt x="25" y="21"/>
                    <a:pt x="24" y="21"/>
                    <a:pt x="24" y="22"/>
                  </a:cubicBezTo>
                  <a:cubicBezTo>
                    <a:pt x="23" y="22"/>
                    <a:pt x="23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1" y="21"/>
                  </a:cubicBezTo>
                  <a:cubicBezTo>
                    <a:pt x="21" y="21"/>
                    <a:pt x="21" y="21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3" y="19"/>
                  </a:cubicBezTo>
                  <a:cubicBezTo>
                    <a:pt x="23" y="19"/>
                    <a:pt x="24" y="19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6"/>
                    <a:pt x="24" y="15"/>
                    <a:pt x="23" y="14"/>
                  </a:cubicBezTo>
                  <a:cubicBezTo>
                    <a:pt x="23" y="13"/>
                    <a:pt x="22" y="12"/>
                    <a:pt x="21" y="11"/>
                  </a:cubicBezTo>
                  <a:cubicBezTo>
                    <a:pt x="21" y="10"/>
                    <a:pt x="21" y="9"/>
                    <a:pt x="22" y="8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3" y="4"/>
                    <a:pt x="23" y="4"/>
                    <a:pt x="23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495"/>
            <p:cNvSpPr>
              <a:spLocks noEditPoints="1"/>
            </p:cNvSpPr>
            <p:nvPr/>
          </p:nvSpPr>
          <p:spPr bwMode="auto">
            <a:xfrm>
              <a:off x="2502" y="2859"/>
              <a:ext cx="37" cy="37"/>
            </a:xfrm>
            <a:custGeom>
              <a:avLst/>
              <a:gdLst>
                <a:gd name="T0" fmla="*/ 5 w 26"/>
                <a:gd name="T1" fmla="*/ 2 h 26"/>
                <a:gd name="T2" fmla="*/ 5 w 26"/>
                <a:gd name="T3" fmla="*/ 0 h 26"/>
                <a:gd name="T4" fmla="*/ 7 w 26"/>
                <a:gd name="T5" fmla="*/ 1 h 26"/>
                <a:gd name="T6" fmla="*/ 7 w 26"/>
                <a:gd name="T7" fmla="*/ 1 h 26"/>
                <a:gd name="T8" fmla="*/ 7 w 26"/>
                <a:gd name="T9" fmla="*/ 8 h 26"/>
                <a:gd name="T10" fmla="*/ 9 w 26"/>
                <a:gd name="T11" fmla="*/ 7 h 26"/>
                <a:gd name="T12" fmla="*/ 10 w 26"/>
                <a:gd name="T13" fmla="*/ 7 h 26"/>
                <a:gd name="T14" fmla="*/ 11 w 26"/>
                <a:gd name="T15" fmla="*/ 8 h 26"/>
                <a:gd name="T16" fmla="*/ 7 w 26"/>
                <a:gd name="T17" fmla="*/ 9 h 26"/>
                <a:gd name="T18" fmla="*/ 9 w 26"/>
                <a:gd name="T19" fmla="*/ 13 h 26"/>
                <a:gd name="T20" fmla="*/ 11 w 26"/>
                <a:gd name="T21" fmla="*/ 14 h 26"/>
                <a:gd name="T22" fmla="*/ 10 w 26"/>
                <a:gd name="T23" fmla="*/ 16 h 26"/>
                <a:gd name="T24" fmla="*/ 9 w 26"/>
                <a:gd name="T25" fmla="*/ 15 h 26"/>
                <a:gd name="T26" fmla="*/ 9 w 26"/>
                <a:gd name="T27" fmla="*/ 14 h 26"/>
                <a:gd name="T28" fmla="*/ 7 w 26"/>
                <a:gd name="T29" fmla="*/ 13 h 26"/>
                <a:gd name="T30" fmla="*/ 7 w 26"/>
                <a:gd name="T31" fmla="*/ 25 h 26"/>
                <a:gd name="T32" fmla="*/ 6 w 26"/>
                <a:gd name="T33" fmla="*/ 26 h 26"/>
                <a:gd name="T34" fmla="*/ 5 w 26"/>
                <a:gd name="T35" fmla="*/ 25 h 26"/>
                <a:gd name="T36" fmla="*/ 5 w 26"/>
                <a:gd name="T37" fmla="*/ 13 h 26"/>
                <a:gd name="T38" fmla="*/ 0 w 26"/>
                <a:gd name="T39" fmla="*/ 19 h 26"/>
                <a:gd name="T40" fmla="*/ 0 w 26"/>
                <a:gd name="T41" fmla="*/ 19 h 26"/>
                <a:gd name="T42" fmla="*/ 0 w 26"/>
                <a:gd name="T43" fmla="*/ 19 h 26"/>
                <a:gd name="T44" fmla="*/ 1 w 26"/>
                <a:gd name="T45" fmla="*/ 18 h 26"/>
                <a:gd name="T46" fmla="*/ 5 w 26"/>
                <a:gd name="T47" fmla="*/ 9 h 26"/>
                <a:gd name="T48" fmla="*/ 0 w 26"/>
                <a:gd name="T49" fmla="*/ 8 h 26"/>
                <a:gd name="T50" fmla="*/ 5 w 26"/>
                <a:gd name="T51" fmla="*/ 8 h 26"/>
                <a:gd name="T52" fmla="*/ 22 w 26"/>
                <a:gd name="T53" fmla="*/ 7 h 26"/>
                <a:gd name="T54" fmla="*/ 23 w 26"/>
                <a:gd name="T55" fmla="*/ 7 h 26"/>
                <a:gd name="T56" fmla="*/ 25 w 26"/>
                <a:gd name="T57" fmla="*/ 9 h 26"/>
                <a:gd name="T58" fmla="*/ 24 w 26"/>
                <a:gd name="T59" fmla="*/ 9 h 26"/>
                <a:gd name="T60" fmla="*/ 18 w 26"/>
                <a:gd name="T61" fmla="*/ 9 h 26"/>
                <a:gd name="T62" fmla="*/ 21 w 26"/>
                <a:gd name="T63" fmla="*/ 16 h 26"/>
                <a:gd name="T64" fmla="*/ 26 w 26"/>
                <a:gd name="T65" fmla="*/ 19 h 26"/>
                <a:gd name="T66" fmla="*/ 26 w 26"/>
                <a:gd name="T67" fmla="*/ 19 h 26"/>
                <a:gd name="T68" fmla="*/ 24 w 26"/>
                <a:gd name="T69" fmla="*/ 20 h 26"/>
                <a:gd name="T70" fmla="*/ 23 w 26"/>
                <a:gd name="T71" fmla="*/ 21 h 26"/>
                <a:gd name="T72" fmla="*/ 20 w 26"/>
                <a:gd name="T73" fmla="*/ 16 h 26"/>
                <a:gd name="T74" fmla="*/ 18 w 26"/>
                <a:gd name="T75" fmla="*/ 9 h 26"/>
                <a:gd name="T76" fmla="*/ 18 w 26"/>
                <a:gd name="T77" fmla="*/ 25 h 26"/>
                <a:gd name="T78" fmla="*/ 16 w 26"/>
                <a:gd name="T79" fmla="*/ 26 h 26"/>
                <a:gd name="T80" fmla="*/ 16 w 26"/>
                <a:gd name="T81" fmla="*/ 23 h 26"/>
                <a:gd name="T82" fmla="*/ 13 w 26"/>
                <a:gd name="T83" fmla="*/ 17 h 26"/>
                <a:gd name="T84" fmla="*/ 9 w 26"/>
                <a:gd name="T85" fmla="*/ 21 h 26"/>
                <a:gd name="T86" fmla="*/ 8 w 26"/>
                <a:gd name="T87" fmla="*/ 21 h 26"/>
                <a:gd name="T88" fmla="*/ 8 w 26"/>
                <a:gd name="T89" fmla="*/ 20 h 26"/>
                <a:gd name="T90" fmla="*/ 12 w 26"/>
                <a:gd name="T91" fmla="*/ 15 h 26"/>
                <a:gd name="T92" fmla="*/ 15 w 26"/>
                <a:gd name="T93" fmla="*/ 9 h 26"/>
                <a:gd name="T94" fmla="*/ 12 w 26"/>
                <a:gd name="T95" fmla="*/ 8 h 26"/>
                <a:gd name="T96" fmla="*/ 16 w 26"/>
                <a:gd name="T97" fmla="*/ 8 h 26"/>
                <a:gd name="T98" fmla="*/ 16 w 26"/>
                <a:gd name="T99" fmla="*/ 1 h 26"/>
                <a:gd name="T100" fmla="*/ 17 w 26"/>
                <a:gd name="T101" fmla="*/ 1 h 26"/>
                <a:gd name="T102" fmla="*/ 18 w 26"/>
                <a:gd name="T103" fmla="*/ 1 h 26"/>
                <a:gd name="T104" fmla="*/ 18 w 26"/>
                <a:gd name="T105" fmla="*/ 2 h 26"/>
                <a:gd name="T106" fmla="*/ 18 w 26"/>
                <a:gd name="T10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6">
                  <a:moveTo>
                    <a:pt x="5" y="8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5"/>
                    <a:pt x="3" y="17"/>
                    <a:pt x="1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2" y="15"/>
                    <a:pt x="3" y="14"/>
                  </a:cubicBezTo>
                  <a:cubicBezTo>
                    <a:pt x="4" y="12"/>
                    <a:pt x="4" y="10"/>
                    <a:pt x="5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21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4" y="18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1" y="19"/>
                    <a:pt x="20" y="17"/>
                    <a:pt x="20" y="16"/>
                  </a:cubicBezTo>
                  <a:cubicBezTo>
                    <a:pt x="19" y="14"/>
                    <a:pt x="18" y="13"/>
                    <a:pt x="18" y="12"/>
                  </a:cubicBezTo>
                  <a:cubicBezTo>
                    <a:pt x="18" y="12"/>
                    <a:pt x="18" y="10"/>
                    <a:pt x="18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4" y="16"/>
                    <a:pt x="13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8"/>
                    <a:pt x="11" y="17"/>
                    <a:pt x="12" y="15"/>
                  </a:cubicBezTo>
                  <a:cubicBezTo>
                    <a:pt x="13" y="14"/>
                    <a:pt x="14" y="12"/>
                    <a:pt x="15" y="11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496"/>
            <p:cNvSpPr>
              <a:spLocks noEditPoints="1"/>
            </p:cNvSpPr>
            <p:nvPr/>
          </p:nvSpPr>
          <p:spPr bwMode="auto">
            <a:xfrm>
              <a:off x="2542" y="2860"/>
              <a:ext cx="37" cy="36"/>
            </a:xfrm>
            <a:custGeom>
              <a:avLst/>
              <a:gdLst>
                <a:gd name="T0" fmla="*/ 8 w 26"/>
                <a:gd name="T1" fmla="*/ 1 h 25"/>
                <a:gd name="T2" fmla="*/ 8 w 26"/>
                <a:gd name="T3" fmla="*/ 0 h 25"/>
                <a:gd name="T4" fmla="*/ 10 w 26"/>
                <a:gd name="T5" fmla="*/ 0 h 25"/>
                <a:gd name="T6" fmla="*/ 9 w 26"/>
                <a:gd name="T7" fmla="*/ 1 h 25"/>
                <a:gd name="T8" fmla="*/ 15 w 26"/>
                <a:gd name="T9" fmla="*/ 3 h 25"/>
                <a:gd name="T10" fmla="*/ 15 w 26"/>
                <a:gd name="T11" fmla="*/ 0 h 25"/>
                <a:gd name="T12" fmla="*/ 17 w 26"/>
                <a:gd name="T13" fmla="*/ 0 h 25"/>
                <a:gd name="T14" fmla="*/ 17 w 26"/>
                <a:gd name="T15" fmla="*/ 1 h 25"/>
                <a:gd name="T16" fmla="*/ 17 w 26"/>
                <a:gd name="T17" fmla="*/ 1 h 25"/>
                <a:gd name="T18" fmla="*/ 21 w 26"/>
                <a:gd name="T19" fmla="*/ 3 h 25"/>
                <a:gd name="T20" fmla="*/ 23 w 26"/>
                <a:gd name="T21" fmla="*/ 1 h 25"/>
                <a:gd name="T22" fmla="*/ 25 w 26"/>
                <a:gd name="T23" fmla="*/ 3 h 25"/>
                <a:gd name="T24" fmla="*/ 25 w 26"/>
                <a:gd name="T25" fmla="*/ 4 h 25"/>
                <a:gd name="T26" fmla="*/ 17 w 26"/>
                <a:gd name="T27" fmla="*/ 5 h 25"/>
                <a:gd name="T28" fmla="*/ 15 w 26"/>
                <a:gd name="T29" fmla="*/ 8 h 25"/>
                <a:gd name="T30" fmla="*/ 15 w 26"/>
                <a:gd name="T31" fmla="*/ 7 h 25"/>
                <a:gd name="T32" fmla="*/ 15 w 26"/>
                <a:gd name="T33" fmla="*/ 4 h 25"/>
                <a:gd name="T34" fmla="*/ 9 w 26"/>
                <a:gd name="T35" fmla="*/ 5 h 25"/>
                <a:gd name="T36" fmla="*/ 8 w 26"/>
                <a:gd name="T37" fmla="*/ 8 h 25"/>
                <a:gd name="T38" fmla="*/ 8 w 26"/>
                <a:gd name="T39" fmla="*/ 7 h 25"/>
                <a:gd name="T40" fmla="*/ 8 w 26"/>
                <a:gd name="T41" fmla="*/ 4 h 25"/>
                <a:gd name="T42" fmla="*/ 0 w 26"/>
                <a:gd name="T43" fmla="*/ 3 h 25"/>
                <a:gd name="T44" fmla="*/ 8 w 26"/>
                <a:gd name="T45" fmla="*/ 3 h 25"/>
                <a:gd name="T46" fmla="*/ 2 w 26"/>
                <a:gd name="T47" fmla="*/ 11 h 25"/>
                <a:gd name="T48" fmla="*/ 2 w 26"/>
                <a:gd name="T49" fmla="*/ 10 h 25"/>
                <a:gd name="T50" fmla="*/ 11 w 26"/>
                <a:gd name="T51" fmla="*/ 10 h 25"/>
                <a:gd name="T52" fmla="*/ 11 w 26"/>
                <a:gd name="T53" fmla="*/ 8 h 25"/>
                <a:gd name="T54" fmla="*/ 10 w 26"/>
                <a:gd name="T55" fmla="*/ 7 h 25"/>
                <a:gd name="T56" fmla="*/ 10 w 26"/>
                <a:gd name="T57" fmla="*/ 6 h 25"/>
                <a:gd name="T58" fmla="*/ 10 w 26"/>
                <a:gd name="T59" fmla="*/ 6 h 25"/>
                <a:gd name="T60" fmla="*/ 13 w 26"/>
                <a:gd name="T61" fmla="*/ 9 h 25"/>
                <a:gd name="T62" fmla="*/ 18 w 26"/>
                <a:gd name="T63" fmla="*/ 10 h 25"/>
                <a:gd name="T64" fmla="*/ 19 w 26"/>
                <a:gd name="T65" fmla="*/ 9 h 25"/>
                <a:gd name="T66" fmla="*/ 21 w 26"/>
                <a:gd name="T67" fmla="*/ 10 h 25"/>
                <a:gd name="T68" fmla="*/ 21 w 26"/>
                <a:gd name="T69" fmla="*/ 11 h 25"/>
                <a:gd name="T70" fmla="*/ 13 w 26"/>
                <a:gd name="T71" fmla="*/ 17 h 25"/>
                <a:gd name="T72" fmla="*/ 10 w 26"/>
                <a:gd name="T73" fmla="*/ 22 h 25"/>
                <a:gd name="T74" fmla="*/ 24 w 26"/>
                <a:gd name="T75" fmla="*/ 22 h 25"/>
                <a:gd name="T76" fmla="*/ 26 w 26"/>
                <a:gd name="T77" fmla="*/ 22 h 25"/>
                <a:gd name="T78" fmla="*/ 25 w 26"/>
                <a:gd name="T79" fmla="*/ 22 h 25"/>
                <a:gd name="T80" fmla="*/ 24 w 26"/>
                <a:gd name="T81" fmla="*/ 23 h 25"/>
                <a:gd name="T82" fmla="*/ 24 w 26"/>
                <a:gd name="T83" fmla="*/ 25 h 25"/>
                <a:gd name="T84" fmla="*/ 14 w 26"/>
                <a:gd name="T85" fmla="*/ 24 h 25"/>
                <a:gd name="T86" fmla="*/ 8 w 26"/>
                <a:gd name="T87" fmla="*/ 22 h 25"/>
                <a:gd name="T88" fmla="*/ 5 w 26"/>
                <a:gd name="T89" fmla="*/ 20 h 25"/>
                <a:gd name="T90" fmla="*/ 3 w 26"/>
                <a:gd name="T91" fmla="*/ 23 h 25"/>
                <a:gd name="T92" fmla="*/ 2 w 26"/>
                <a:gd name="T93" fmla="*/ 24 h 25"/>
                <a:gd name="T94" fmla="*/ 1 w 26"/>
                <a:gd name="T95" fmla="*/ 22 h 25"/>
                <a:gd name="T96" fmla="*/ 1 w 26"/>
                <a:gd name="T97" fmla="*/ 22 h 25"/>
                <a:gd name="T98" fmla="*/ 4 w 26"/>
                <a:gd name="T99" fmla="*/ 20 h 25"/>
                <a:gd name="T100" fmla="*/ 7 w 26"/>
                <a:gd name="T101" fmla="*/ 20 h 25"/>
                <a:gd name="T102" fmla="*/ 16 w 26"/>
                <a:gd name="T10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5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18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2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8" y="14"/>
                    <a:pt x="15" y="16"/>
                    <a:pt x="13" y="17"/>
                  </a:cubicBezTo>
                  <a:cubicBezTo>
                    <a:pt x="11" y="18"/>
                    <a:pt x="9" y="19"/>
                    <a:pt x="7" y="20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1" y="22"/>
                    <a:pt x="14" y="23"/>
                    <a:pt x="18" y="23"/>
                  </a:cubicBezTo>
                  <a:cubicBezTo>
                    <a:pt x="20" y="23"/>
                    <a:pt x="23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2" y="25"/>
                    <a:pt x="20" y="25"/>
                  </a:cubicBezTo>
                  <a:cubicBezTo>
                    <a:pt x="18" y="25"/>
                    <a:pt x="16" y="25"/>
                    <a:pt x="14" y="24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0" y="23"/>
                    <a:pt x="9" y="23"/>
                    <a:pt x="8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1"/>
                    <a:pt x="4" y="21"/>
                  </a:cubicBezTo>
                  <a:cubicBezTo>
                    <a:pt x="4" y="22"/>
                    <a:pt x="3" y="23"/>
                    <a:pt x="3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3" y="21"/>
                    <a:pt x="4" y="20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9" y="19"/>
                    <a:pt x="10" y="18"/>
                    <a:pt x="12" y="17"/>
                  </a:cubicBezTo>
                  <a:cubicBezTo>
                    <a:pt x="13" y="15"/>
                    <a:pt x="15" y="14"/>
                    <a:pt x="16" y="13"/>
                  </a:cubicBezTo>
                  <a:cubicBezTo>
                    <a:pt x="17" y="12"/>
                    <a:pt x="17" y="12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497"/>
            <p:cNvSpPr>
              <a:spLocks/>
            </p:cNvSpPr>
            <p:nvPr/>
          </p:nvSpPr>
          <p:spPr bwMode="auto">
            <a:xfrm>
              <a:off x="2310" y="2901"/>
              <a:ext cx="31" cy="34"/>
            </a:xfrm>
            <a:custGeom>
              <a:avLst/>
              <a:gdLst>
                <a:gd name="T0" fmla="*/ 12 w 22"/>
                <a:gd name="T1" fmla="*/ 21 h 24"/>
                <a:gd name="T2" fmla="*/ 19 w 22"/>
                <a:gd name="T3" fmla="*/ 21 h 24"/>
                <a:gd name="T4" fmla="*/ 19 w 22"/>
                <a:gd name="T5" fmla="*/ 7 h 24"/>
                <a:gd name="T6" fmla="*/ 19 w 22"/>
                <a:gd name="T7" fmla="*/ 4 h 24"/>
                <a:gd name="T8" fmla="*/ 20 w 22"/>
                <a:gd name="T9" fmla="*/ 4 h 24"/>
                <a:gd name="T10" fmla="*/ 21 w 22"/>
                <a:gd name="T11" fmla="*/ 4 h 24"/>
                <a:gd name="T12" fmla="*/ 22 w 22"/>
                <a:gd name="T13" fmla="*/ 5 h 24"/>
                <a:gd name="T14" fmla="*/ 22 w 22"/>
                <a:gd name="T15" fmla="*/ 5 h 24"/>
                <a:gd name="T16" fmla="*/ 22 w 22"/>
                <a:gd name="T17" fmla="*/ 5 h 24"/>
                <a:gd name="T18" fmla="*/ 21 w 22"/>
                <a:gd name="T19" fmla="*/ 6 h 24"/>
                <a:gd name="T20" fmla="*/ 21 w 22"/>
                <a:gd name="T21" fmla="*/ 21 h 24"/>
                <a:gd name="T22" fmla="*/ 21 w 22"/>
                <a:gd name="T23" fmla="*/ 24 h 24"/>
                <a:gd name="T24" fmla="*/ 20 w 22"/>
                <a:gd name="T25" fmla="*/ 24 h 24"/>
                <a:gd name="T26" fmla="*/ 19 w 22"/>
                <a:gd name="T27" fmla="*/ 24 h 24"/>
                <a:gd name="T28" fmla="*/ 19 w 22"/>
                <a:gd name="T29" fmla="*/ 24 h 24"/>
                <a:gd name="T30" fmla="*/ 19 w 22"/>
                <a:gd name="T31" fmla="*/ 22 h 24"/>
                <a:gd name="T32" fmla="*/ 2 w 22"/>
                <a:gd name="T33" fmla="*/ 22 h 24"/>
                <a:gd name="T34" fmla="*/ 1 w 22"/>
                <a:gd name="T35" fmla="*/ 22 h 24"/>
                <a:gd name="T36" fmla="*/ 1 w 22"/>
                <a:gd name="T37" fmla="*/ 22 h 24"/>
                <a:gd name="T38" fmla="*/ 0 w 22"/>
                <a:gd name="T39" fmla="*/ 22 h 24"/>
                <a:gd name="T40" fmla="*/ 1 w 22"/>
                <a:gd name="T41" fmla="*/ 19 h 24"/>
                <a:gd name="T42" fmla="*/ 1 w 22"/>
                <a:gd name="T43" fmla="*/ 7 h 24"/>
                <a:gd name="T44" fmla="*/ 0 w 22"/>
                <a:gd name="T45" fmla="*/ 5 h 24"/>
                <a:gd name="T46" fmla="*/ 1 w 22"/>
                <a:gd name="T47" fmla="*/ 4 h 24"/>
                <a:gd name="T48" fmla="*/ 1 w 22"/>
                <a:gd name="T49" fmla="*/ 4 h 24"/>
                <a:gd name="T50" fmla="*/ 3 w 22"/>
                <a:gd name="T51" fmla="*/ 5 h 24"/>
                <a:gd name="T52" fmla="*/ 3 w 22"/>
                <a:gd name="T53" fmla="*/ 5 h 24"/>
                <a:gd name="T54" fmla="*/ 3 w 22"/>
                <a:gd name="T55" fmla="*/ 5 h 24"/>
                <a:gd name="T56" fmla="*/ 3 w 22"/>
                <a:gd name="T57" fmla="*/ 5 h 24"/>
                <a:gd name="T58" fmla="*/ 3 w 22"/>
                <a:gd name="T59" fmla="*/ 6 h 24"/>
                <a:gd name="T60" fmla="*/ 2 w 22"/>
                <a:gd name="T61" fmla="*/ 6 h 24"/>
                <a:gd name="T62" fmla="*/ 2 w 22"/>
                <a:gd name="T63" fmla="*/ 21 h 24"/>
                <a:gd name="T64" fmla="*/ 10 w 22"/>
                <a:gd name="T65" fmla="*/ 21 h 24"/>
                <a:gd name="T66" fmla="*/ 10 w 22"/>
                <a:gd name="T67" fmla="*/ 2 h 24"/>
                <a:gd name="T68" fmla="*/ 9 w 22"/>
                <a:gd name="T69" fmla="*/ 0 h 24"/>
                <a:gd name="T70" fmla="*/ 10 w 22"/>
                <a:gd name="T71" fmla="*/ 0 h 24"/>
                <a:gd name="T72" fmla="*/ 10 w 22"/>
                <a:gd name="T73" fmla="*/ 0 h 24"/>
                <a:gd name="T74" fmla="*/ 12 w 22"/>
                <a:gd name="T75" fmla="*/ 0 h 24"/>
                <a:gd name="T76" fmla="*/ 12 w 22"/>
                <a:gd name="T77" fmla="*/ 0 h 24"/>
                <a:gd name="T78" fmla="*/ 12 w 22"/>
                <a:gd name="T79" fmla="*/ 0 h 24"/>
                <a:gd name="T80" fmla="*/ 12 w 22"/>
                <a:gd name="T81" fmla="*/ 0 h 24"/>
                <a:gd name="T82" fmla="*/ 12 w 22"/>
                <a:gd name="T83" fmla="*/ 1 h 24"/>
                <a:gd name="T84" fmla="*/ 12 w 22"/>
                <a:gd name="T85" fmla="*/ 1 h 24"/>
                <a:gd name="T86" fmla="*/ 12 w 22"/>
                <a:gd name="T8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24">
                  <a:moveTo>
                    <a:pt x="12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498"/>
            <p:cNvSpPr>
              <a:spLocks noEditPoints="1"/>
            </p:cNvSpPr>
            <p:nvPr/>
          </p:nvSpPr>
          <p:spPr bwMode="auto">
            <a:xfrm>
              <a:off x="2347" y="2900"/>
              <a:ext cx="35" cy="37"/>
            </a:xfrm>
            <a:custGeom>
              <a:avLst/>
              <a:gdLst>
                <a:gd name="T0" fmla="*/ 11 w 25"/>
                <a:gd name="T1" fmla="*/ 2 h 26"/>
                <a:gd name="T2" fmla="*/ 12 w 25"/>
                <a:gd name="T3" fmla="*/ 0 h 26"/>
                <a:gd name="T4" fmla="*/ 14 w 25"/>
                <a:gd name="T5" fmla="*/ 1 h 26"/>
                <a:gd name="T6" fmla="*/ 14 w 25"/>
                <a:gd name="T7" fmla="*/ 1 h 26"/>
                <a:gd name="T8" fmla="*/ 13 w 25"/>
                <a:gd name="T9" fmla="*/ 4 h 26"/>
                <a:gd name="T10" fmla="*/ 22 w 25"/>
                <a:gd name="T11" fmla="*/ 3 h 26"/>
                <a:gd name="T12" fmla="*/ 23 w 25"/>
                <a:gd name="T13" fmla="*/ 3 h 26"/>
                <a:gd name="T14" fmla="*/ 25 w 25"/>
                <a:gd name="T15" fmla="*/ 4 h 26"/>
                <a:gd name="T16" fmla="*/ 25 w 25"/>
                <a:gd name="T17" fmla="*/ 5 h 26"/>
                <a:gd name="T18" fmla="*/ 12 w 25"/>
                <a:gd name="T19" fmla="*/ 8 h 26"/>
                <a:gd name="T20" fmla="*/ 21 w 25"/>
                <a:gd name="T21" fmla="*/ 8 h 26"/>
                <a:gd name="T22" fmla="*/ 22 w 25"/>
                <a:gd name="T23" fmla="*/ 8 h 26"/>
                <a:gd name="T24" fmla="*/ 24 w 25"/>
                <a:gd name="T25" fmla="*/ 8 h 26"/>
                <a:gd name="T26" fmla="*/ 23 w 25"/>
                <a:gd name="T27" fmla="*/ 9 h 26"/>
                <a:gd name="T28" fmla="*/ 23 w 25"/>
                <a:gd name="T29" fmla="*/ 24 h 26"/>
                <a:gd name="T30" fmla="*/ 21 w 25"/>
                <a:gd name="T31" fmla="*/ 26 h 26"/>
                <a:gd name="T32" fmla="*/ 21 w 25"/>
                <a:gd name="T33" fmla="*/ 26 h 26"/>
                <a:gd name="T34" fmla="*/ 19 w 25"/>
                <a:gd name="T35" fmla="*/ 24 h 26"/>
                <a:gd name="T36" fmla="*/ 18 w 25"/>
                <a:gd name="T37" fmla="*/ 24 h 26"/>
                <a:gd name="T38" fmla="*/ 18 w 25"/>
                <a:gd name="T39" fmla="*/ 23 h 26"/>
                <a:gd name="T40" fmla="*/ 21 w 25"/>
                <a:gd name="T41" fmla="*/ 24 h 26"/>
                <a:gd name="T42" fmla="*/ 21 w 25"/>
                <a:gd name="T43" fmla="*/ 9 h 26"/>
                <a:gd name="T44" fmla="*/ 4 w 25"/>
                <a:gd name="T45" fmla="*/ 25 h 26"/>
                <a:gd name="T46" fmla="*/ 3 w 25"/>
                <a:gd name="T47" fmla="*/ 26 h 26"/>
                <a:gd name="T48" fmla="*/ 2 w 25"/>
                <a:gd name="T49" fmla="*/ 25 h 26"/>
                <a:gd name="T50" fmla="*/ 2 w 25"/>
                <a:gd name="T51" fmla="*/ 9 h 26"/>
                <a:gd name="T52" fmla="*/ 2 w 25"/>
                <a:gd name="T53" fmla="*/ 7 h 26"/>
                <a:gd name="T54" fmla="*/ 4 w 25"/>
                <a:gd name="T55" fmla="*/ 8 h 26"/>
                <a:gd name="T56" fmla="*/ 11 w 25"/>
                <a:gd name="T57" fmla="*/ 5 h 26"/>
                <a:gd name="T58" fmla="*/ 0 w 25"/>
                <a:gd name="T59" fmla="*/ 4 h 26"/>
                <a:gd name="T60" fmla="*/ 11 w 25"/>
                <a:gd name="T61" fmla="*/ 4 h 26"/>
                <a:gd name="T62" fmla="*/ 11 w 25"/>
                <a:gd name="T63" fmla="*/ 15 h 26"/>
                <a:gd name="T64" fmla="*/ 6 w 25"/>
                <a:gd name="T65" fmla="*/ 15 h 26"/>
                <a:gd name="T66" fmla="*/ 13 w 25"/>
                <a:gd name="T67" fmla="*/ 14 h 26"/>
                <a:gd name="T68" fmla="*/ 13 w 25"/>
                <a:gd name="T69" fmla="*/ 14 h 26"/>
                <a:gd name="T70" fmla="*/ 14 w 25"/>
                <a:gd name="T71" fmla="*/ 11 h 26"/>
                <a:gd name="T72" fmla="*/ 15 w 25"/>
                <a:gd name="T73" fmla="*/ 9 h 26"/>
                <a:gd name="T74" fmla="*/ 17 w 25"/>
                <a:gd name="T75" fmla="*/ 10 h 26"/>
                <a:gd name="T76" fmla="*/ 18 w 25"/>
                <a:gd name="T77" fmla="*/ 11 h 26"/>
                <a:gd name="T78" fmla="*/ 17 w 25"/>
                <a:gd name="T79" fmla="*/ 11 h 26"/>
                <a:gd name="T80" fmla="*/ 14 w 25"/>
                <a:gd name="T81" fmla="*/ 14 h 26"/>
                <a:gd name="T82" fmla="*/ 16 w 25"/>
                <a:gd name="T83" fmla="*/ 14 h 26"/>
                <a:gd name="T84" fmla="*/ 17 w 25"/>
                <a:gd name="T85" fmla="*/ 13 h 26"/>
                <a:gd name="T86" fmla="*/ 19 w 25"/>
                <a:gd name="T87" fmla="*/ 15 h 26"/>
                <a:gd name="T88" fmla="*/ 14 w 25"/>
                <a:gd name="T89" fmla="*/ 15 h 26"/>
                <a:gd name="T90" fmla="*/ 13 w 25"/>
                <a:gd name="T91" fmla="*/ 19 h 26"/>
                <a:gd name="T92" fmla="*/ 17 w 25"/>
                <a:gd name="T93" fmla="*/ 18 h 26"/>
                <a:gd name="T94" fmla="*/ 19 w 25"/>
                <a:gd name="T95" fmla="*/ 18 h 26"/>
                <a:gd name="T96" fmla="*/ 20 w 25"/>
                <a:gd name="T97" fmla="*/ 20 h 26"/>
                <a:gd name="T98" fmla="*/ 13 w 25"/>
                <a:gd name="T99" fmla="*/ 20 h 26"/>
                <a:gd name="T100" fmla="*/ 13 w 25"/>
                <a:gd name="T101" fmla="*/ 25 h 26"/>
                <a:gd name="T102" fmla="*/ 12 w 25"/>
                <a:gd name="T103" fmla="*/ 26 h 26"/>
                <a:gd name="T104" fmla="*/ 11 w 25"/>
                <a:gd name="T105" fmla="*/ 25 h 26"/>
                <a:gd name="T106" fmla="*/ 11 w 25"/>
                <a:gd name="T107" fmla="*/ 20 h 26"/>
                <a:gd name="T108" fmla="*/ 5 w 25"/>
                <a:gd name="T109" fmla="*/ 19 h 26"/>
                <a:gd name="T110" fmla="*/ 11 w 25"/>
                <a:gd name="T111" fmla="*/ 19 h 26"/>
                <a:gd name="T112" fmla="*/ 7 w 25"/>
                <a:gd name="T113" fmla="*/ 10 h 26"/>
                <a:gd name="T114" fmla="*/ 10 w 25"/>
                <a:gd name="T115" fmla="*/ 11 h 26"/>
                <a:gd name="T116" fmla="*/ 10 w 25"/>
                <a:gd name="T117" fmla="*/ 14 h 26"/>
                <a:gd name="T118" fmla="*/ 8 w 25"/>
                <a:gd name="T119" fmla="*/ 14 h 26"/>
                <a:gd name="T120" fmla="*/ 8 w 25"/>
                <a:gd name="T121" fmla="*/ 12 h 26"/>
                <a:gd name="T122" fmla="*/ 8 w 25"/>
                <a:gd name="T12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6">
                  <a:moveTo>
                    <a:pt x="11" y="4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1" y="19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7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3"/>
                    <a:pt x="15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499"/>
            <p:cNvSpPr>
              <a:spLocks noEditPoints="1"/>
            </p:cNvSpPr>
            <p:nvPr/>
          </p:nvSpPr>
          <p:spPr bwMode="auto">
            <a:xfrm>
              <a:off x="2940" y="1757"/>
              <a:ext cx="37" cy="37"/>
            </a:xfrm>
            <a:custGeom>
              <a:avLst/>
              <a:gdLst>
                <a:gd name="T0" fmla="*/ 15 w 26"/>
                <a:gd name="T1" fmla="*/ 12 h 26"/>
                <a:gd name="T2" fmla="*/ 7 w 26"/>
                <a:gd name="T3" fmla="*/ 13 h 26"/>
                <a:gd name="T4" fmla="*/ 7 w 26"/>
                <a:gd name="T5" fmla="*/ 11 h 26"/>
                <a:gd name="T6" fmla="*/ 7 w 26"/>
                <a:gd name="T7" fmla="*/ 8 h 26"/>
                <a:gd name="T8" fmla="*/ 17 w 26"/>
                <a:gd name="T9" fmla="*/ 8 h 26"/>
                <a:gd name="T10" fmla="*/ 19 w 26"/>
                <a:gd name="T11" fmla="*/ 8 h 26"/>
                <a:gd name="T12" fmla="*/ 19 w 26"/>
                <a:gd name="T13" fmla="*/ 9 h 26"/>
                <a:gd name="T14" fmla="*/ 18 w 26"/>
                <a:gd name="T15" fmla="*/ 13 h 26"/>
                <a:gd name="T16" fmla="*/ 17 w 26"/>
                <a:gd name="T17" fmla="*/ 12 h 26"/>
                <a:gd name="T18" fmla="*/ 17 w 26"/>
                <a:gd name="T19" fmla="*/ 13 h 26"/>
                <a:gd name="T20" fmla="*/ 15 w 26"/>
                <a:gd name="T21" fmla="*/ 15 h 26"/>
                <a:gd name="T22" fmla="*/ 24 w 26"/>
                <a:gd name="T23" fmla="*/ 14 h 26"/>
                <a:gd name="T24" fmla="*/ 26 w 26"/>
                <a:gd name="T25" fmla="*/ 16 h 26"/>
                <a:gd name="T26" fmla="*/ 24 w 26"/>
                <a:gd name="T27" fmla="*/ 16 h 26"/>
                <a:gd name="T28" fmla="*/ 0 w 26"/>
                <a:gd name="T29" fmla="*/ 15 h 26"/>
                <a:gd name="T30" fmla="*/ 10 w 26"/>
                <a:gd name="T31" fmla="*/ 15 h 26"/>
                <a:gd name="T32" fmla="*/ 9 w 26"/>
                <a:gd name="T33" fmla="*/ 13 h 26"/>
                <a:gd name="T34" fmla="*/ 11 w 26"/>
                <a:gd name="T35" fmla="*/ 13 h 26"/>
                <a:gd name="T36" fmla="*/ 15 w 26"/>
                <a:gd name="T37" fmla="*/ 15 h 26"/>
                <a:gd name="T38" fmla="*/ 8 w 26"/>
                <a:gd name="T39" fmla="*/ 9 h 26"/>
                <a:gd name="T40" fmla="*/ 11 w 26"/>
                <a:gd name="T41" fmla="*/ 20 h 26"/>
                <a:gd name="T42" fmla="*/ 2 w 26"/>
                <a:gd name="T43" fmla="*/ 25 h 26"/>
                <a:gd name="T44" fmla="*/ 1 w 26"/>
                <a:gd name="T45" fmla="*/ 25 h 26"/>
                <a:gd name="T46" fmla="*/ 4 w 26"/>
                <a:gd name="T47" fmla="*/ 23 h 26"/>
                <a:gd name="T48" fmla="*/ 1 w 26"/>
                <a:gd name="T49" fmla="*/ 20 h 26"/>
                <a:gd name="T50" fmla="*/ 2 w 26"/>
                <a:gd name="T51" fmla="*/ 19 h 26"/>
                <a:gd name="T52" fmla="*/ 6 w 26"/>
                <a:gd name="T53" fmla="*/ 16 h 26"/>
                <a:gd name="T54" fmla="*/ 9 w 26"/>
                <a:gd name="T55" fmla="*/ 16 h 26"/>
                <a:gd name="T56" fmla="*/ 8 w 26"/>
                <a:gd name="T57" fmla="*/ 17 h 26"/>
                <a:gd name="T58" fmla="*/ 11 w 26"/>
                <a:gd name="T59" fmla="*/ 18 h 26"/>
                <a:gd name="T60" fmla="*/ 13 w 26"/>
                <a:gd name="T61" fmla="*/ 19 h 26"/>
                <a:gd name="T62" fmla="*/ 13 w 26"/>
                <a:gd name="T63" fmla="*/ 20 h 26"/>
                <a:gd name="T64" fmla="*/ 11 w 26"/>
                <a:gd name="T65" fmla="*/ 25 h 26"/>
                <a:gd name="T66" fmla="*/ 9 w 26"/>
                <a:gd name="T67" fmla="*/ 25 h 26"/>
                <a:gd name="T68" fmla="*/ 7 w 26"/>
                <a:gd name="T69" fmla="*/ 24 h 26"/>
                <a:gd name="T70" fmla="*/ 8 w 26"/>
                <a:gd name="T71" fmla="*/ 23 h 26"/>
                <a:gd name="T72" fmla="*/ 11 w 26"/>
                <a:gd name="T73" fmla="*/ 20 h 26"/>
                <a:gd name="T74" fmla="*/ 21 w 26"/>
                <a:gd name="T75" fmla="*/ 3 h 26"/>
                <a:gd name="T76" fmla="*/ 23 w 26"/>
                <a:gd name="T77" fmla="*/ 2 h 26"/>
                <a:gd name="T78" fmla="*/ 24 w 26"/>
                <a:gd name="T79" fmla="*/ 3 h 26"/>
                <a:gd name="T80" fmla="*/ 14 w 26"/>
                <a:gd name="T81" fmla="*/ 3 h 26"/>
                <a:gd name="T82" fmla="*/ 19 w 26"/>
                <a:gd name="T83" fmla="*/ 5 h 26"/>
                <a:gd name="T84" fmla="*/ 21 w 26"/>
                <a:gd name="T85" fmla="*/ 6 h 26"/>
                <a:gd name="T86" fmla="*/ 19 w 26"/>
                <a:gd name="T87" fmla="*/ 7 h 26"/>
                <a:gd name="T88" fmla="*/ 4 w 26"/>
                <a:gd name="T89" fmla="*/ 6 h 26"/>
                <a:gd name="T90" fmla="*/ 12 w 26"/>
                <a:gd name="T91" fmla="*/ 3 h 26"/>
                <a:gd name="T92" fmla="*/ 1 w 26"/>
                <a:gd name="T93" fmla="*/ 3 h 26"/>
                <a:gd name="T94" fmla="*/ 12 w 26"/>
                <a:gd name="T95" fmla="*/ 0 h 26"/>
                <a:gd name="T96" fmla="*/ 14 w 26"/>
                <a:gd name="T97" fmla="*/ 0 h 26"/>
                <a:gd name="T98" fmla="*/ 14 w 26"/>
                <a:gd name="T99" fmla="*/ 1 h 26"/>
                <a:gd name="T100" fmla="*/ 17 w 26"/>
                <a:gd name="T101" fmla="*/ 25 h 26"/>
                <a:gd name="T102" fmla="*/ 15 w 26"/>
                <a:gd name="T103" fmla="*/ 25 h 26"/>
                <a:gd name="T104" fmla="*/ 15 w 26"/>
                <a:gd name="T105" fmla="*/ 19 h 26"/>
                <a:gd name="T106" fmla="*/ 17 w 26"/>
                <a:gd name="T107" fmla="*/ 18 h 26"/>
                <a:gd name="T108" fmla="*/ 21 w 26"/>
                <a:gd name="T109" fmla="*/ 17 h 26"/>
                <a:gd name="T110" fmla="*/ 23 w 26"/>
                <a:gd name="T111" fmla="*/ 18 h 26"/>
                <a:gd name="T112" fmla="*/ 23 w 26"/>
                <a:gd name="T113" fmla="*/ 19 h 26"/>
                <a:gd name="T114" fmla="*/ 23 w 26"/>
                <a:gd name="T115" fmla="*/ 23 h 26"/>
                <a:gd name="T116" fmla="*/ 21 w 26"/>
                <a:gd name="T117" fmla="*/ 25 h 26"/>
                <a:gd name="T118" fmla="*/ 21 w 26"/>
                <a:gd name="T119" fmla="*/ 23 h 26"/>
                <a:gd name="T120" fmla="*/ 17 w 26"/>
                <a:gd name="T1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6">
                  <a:moveTo>
                    <a:pt x="15" y="15"/>
                  </a:moveTo>
                  <a:cubicBezTo>
                    <a:pt x="15" y="14"/>
                    <a:pt x="15" y="14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7" y="12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1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7" y="20"/>
                    <a:pt x="7" y="21"/>
                    <a:pt x="6" y="23"/>
                  </a:cubicBezTo>
                  <a:cubicBezTo>
                    <a:pt x="5" y="24"/>
                    <a:pt x="4" y="25"/>
                    <a:pt x="2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4"/>
                    <a:pt x="4" y="23"/>
                  </a:cubicBezTo>
                  <a:cubicBezTo>
                    <a:pt x="5" y="22"/>
                    <a:pt x="5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2"/>
                    <a:pt x="12" y="23"/>
                    <a:pt x="12" y="24"/>
                  </a:cubicBezTo>
                  <a:cubicBezTo>
                    <a:pt x="12" y="24"/>
                    <a:pt x="11" y="25"/>
                    <a:pt x="11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3"/>
                    <a:pt x="11" y="22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14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7" y="23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21" y="23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500"/>
            <p:cNvSpPr>
              <a:spLocks noEditPoints="1"/>
            </p:cNvSpPr>
            <p:nvPr/>
          </p:nvSpPr>
          <p:spPr bwMode="auto">
            <a:xfrm>
              <a:off x="2981" y="1757"/>
              <a:ext cx="35" cy="36"/>
            </a:xfrm>
            <a:custGeom>
              <a:avLst/>
              <a:gdLst>
                <a:gd name="T0" fmla="*/ 3 w 25"/>
                <a:gd name="T1" fmla="*/ 1 h 25"/>
                <a:gd name="T2" fmla="*/ 5 w 25"/>
                <a:gd name="T3" fmla="*/ 1 h 25"/>
                <a:gd name="T4" fmla="*/ 4 w 25"/>
                <a:gd name="T5" fmla="*/ 18 h 25"/>
                <a:gd name="T6" fmla="*/ 6 w 25"/>
                <a:gd name="T7" fmla="*/ 5 h 25"/>
                <a:gd name="T8" fmla="*/ 7 w 25"/>
                <a:gd name="T9" fmla="*/ 6 h 25"/>
                <a:gd name="T10" fmla="*/ 8 w 25"/>
                <a:gd name="T11" fmla="*/ 6 h 25"/>
                <a:gd name="T12" fmla="*/ 7 w 25"/>
                <a:gd name="T13" fmla="*/ 7 h 25"/>
                <a:gd name="T14" fmla="*/ 7 w 25"/>
                <a:gd name="T15" fmla="*/ 20 h 25"/>
                <a:gd name="T16" fmla="*/ 1 w 25"/>
                <a:gd name="T17" fmla="*/ 18 h 25"/>
                <a:gd name="T18" fmla="*/ 0 w 25"/>
                <a:gd name="T19" fmla="*/ 19 h 25"/>
                <a:gd name="T20" fmla="*/ 0 w 25"/>
                <a:gd name="T21" fmla="*/ 7 h 25"/>
                <a:gd name="T22" fmla="*/ 1 w 25"/>
                <a:gd name="T23" fmla="*/ 5 h 25"/>
                <a:gd name="T24" fmla="*/ 2 w 25"/>
                <a:gd name="T25" fmla="*/ 5 h 25"/>
                <a:gd name="T26" fmla="*/ 1 w 25"/>
                <a:gd name="T27" fmla="*/ 6 h 25"/>
                <a:gd name="T28" fmla="*/ 14 w 25"/>
                <a:gd name="T29" fmla="*/ 3 h 25"/>
                <a:gd name="T30" fmla="*/ 9 w 25"/>
                <a:gd name="T31" fmla="*/ 8 h 25"/>
                <a:gd name="T32" fmla="*/ 9 w 25"/>
                <a:gd name="T33" fmla="*/ 9 h 25"/>
                <a:gd name="T34" fmla="*/ 11 w 25"/>
                <a:gd name="T35" fmla="*/ 5 h 25"/>
                <a:gd name="T36" fmla="*/ 13 w 25"/>
                <a:gd name="T37" fmla="*/ 1 h 25"/>
                <a:gd name="T38" fmla="*/ 15 w 25"/>
                <a:gd name="T39" fmla="*/ 3 h 25"/>
                <a:gd name="T40" fmla="*/ 19 w 25"/>
                <a:gd name="T41" fmla="*/ 16 h 25"/>
                <a:gd name="T42" fmla="*/ 20 w 25"/>
                <a:gd name="T43" fmla="*/ 15 h 25"/>
                <a:gd name="T44" fmla="*/ 21 w 25"/>
                <a:gd name="T45" fmla="*/ 16 h 25"/>
                <a:gd name="T46" fmla="*/ 21 w 25"/>
                <a:gd name="T47" fmla="*/ 17 h 25"/>
                <a:gd name="T48" fmla="*/ 20 w 25"/>
                <a:gd name="T49" fmla="*/ 25 h 25"/>
                <a:gd name="T50" fmla="*/ 13 w 25"/>
                <a:gd name="T51" fmla="*/ 24 h 25"/>
                <a:gd name="T52" fmla="*/ 11 w 25"/>
                <a:gd name="T53" fmla="*/ 25 h 25"/>
                <a:gd name="T54" fmla="*/ 11 w 25"/>
                <a:gd name="T55" fmla="*/ 17 h 25"/>
                <a:gd name="T56" fmla="*/ 12 w 25"/>
                <a:gd name="T57" fmla="*/ 15 h 25"/>
                <a:gd name="T58" fmla="*/ 13 w 25"/>
                <a:gd name="T59" fmla="*/ 23 h 25"/>
                <a:gd name="T60" fmla="*/ 13 w 25"/>
                <a:gd name="T61" fmla="*/ 17 h 25"/>
                <a:gd name="T62" fmla="*/ 18 w 25"/>
                <a:gd name="T63" fmla="*/ 2 h 25"/>
                <a:gd name="T64" fmla="*/ 23 w 25"/>
                <a:gd name="T65" fmla="*/ 6 h 25"/>
                <a:gd name="T66" fmla="*/ 21 w 25"/>
                <a:gd name="T67" fmla="*/ 7 h 25"/>
                <a:gd name="T68" fmla="*/ 20 w 25"/>
                <a:gd name="T69" fmla="*/ 4 h 25"/>
                <a:gd name="T70" fmla="*/ 18 w 25"/>
                <a:gd name="T71" fmla="*/ 2 h 25"/>
                <a:gd name="T72" fmla="*/ 20 w 25"/>
                <a:gd name="T73" fmla="*/ 13 h 25"/>
                <a:gd name="T74" fmla="*/ 25 w 25"/>
                <a:gd name="T75" fmla="*/ 15 h 25"/>
                <a:gd name="T76" fmla="*/ 23 w 25"/>
                <a:gd name="T77" fmla="*/ 16 h 25"/>
                <a:gd name="T78" fmla="*/ 18 w 25"/>
                <a:gd name="T79" fmla="*/ 11 h 25"/>
                <a:gd name="T80" fmla="*/ 10 w 25"/>
                <a:gd name="T81" fmla="*/ 16 h 25"/>
                <a:gd name="T82" fmla="*/ 8 w 25"/>
                <a:gd name="T83" fmla="*/ 17 h 25"/>
                <a:gd name="T84" fmla="*/ 8 w 25"/>
                <a:gd name="T85" fmla="*/ 17 h 25"/>
                <a:gd name="T86" fmla="*/ 15 w 25"/>
                <a:gd name="T87" fmla="*/ 7 h 25"/>
                <a:gd name="T88" fmla="*/ 17 w 25"/>
                <a:gd name="T89" fmla="*/ 7 h 25"/>
                <a:gd name="T90" fmla="*/ 17 w 25"/>
                <a:gd name="T9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3" y="18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14" y="3"/>
                  </a:moveTo>
                  <a:cubicBezTo>
                    <a:pt x="13" y="4"/>
                    <a:pt x="12" y="6"/>
                    <a:pt x="12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3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13" y="17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1" y="3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5"/>
                    <a:pt x="21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7" y="8"/>
                  </a:moveTo>
                  <a:cubicBezTo>
                    <a:pt x="17" y="9"/>
                    <a:pt x="17" y="10"/>
                    <a:pt x="18" y="10"/>
                  </a:cubicBezTo>
                  <a:cubicBezTo>
                    <a:pt x="18" y="11"/>
                    <a:pt x="19" y="12"/>
                    <a:pt x="20" y="13"/>
                  </a:cubicBezTo>
                  <a:cubicBezTo>
                    <a:pt x="21" y="13"/>
                    <a:pt x="23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1" y="16"/>
                    <a:pt x="20" y="15"/>
                  </a:cubicBezTo>
                  <a:cubicBezTo>
                    <a:pt x="19" y="14"/>
                    <a:pt x="18" y="13"/>
                    <a:pt x="18" y="11"/>
                  </a:cubicBezTo>
                  <a:cubicBezTo>
                    <a:pt x="17" y="10"/>
                    <a:pt x="17" y="9"/>
                    <a:pt x="16" y="9"/>
                  </a:cubicBezTo>
                  <a:cubicBezTo>
                    <a:pt x="15" y="10"/>
                    <a:pt x="14" y="11"/>
                    <a:pt x="13" y="13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2" y="13"/>
                    <a:pt x="13" y="11"/>
                  </a:cubicBezTo>
                  <a:cubicBezTo>
                    <a:pt x="14" y="9"/>
                    <a:pt x="14" y="8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501"/>
            <p:cNvSpPr>
              <a:spLocks noEditPoints="1"/>
            </p:cNvSpPr>
            <p:nvPr/>
          </p:nvSpPr>
          <p:spPr bwMode="auto">
            <a:xfrm>
              <a:off x="3019" y="1757"/>
              <a:ext cx="37" cy="36"/>
            </a:xfrm>
            <a:custGeom>
              <a:avLst/>
              <a:gdLst>
                <a:gd name="T0" fmla="*/ 15 w 26"/>
                <a:gd name="T1" fmla="*/ 7 h 25"/>
                <a:gd name="T2" fmla="*/ 16 w 26"/>
                <a:gd name="T3" fmla="*/ 4 h 25"/>
                <a:gd name="T4" fmla="*/ 16 w 26"/>
                <a:gd name="T5" fmla="*/ 0 h 25"/>
                <a:gd name="T6" fmla="*/ 19 w 26"/>
                <a:gd name="T7" fmla="*/ 1 h 25"/>
                <a:gd name="T8" fmla="*/ 19 w 26"/>
                <a:gd name="T9" fmla="*/ 2 h 25"/>
                <a:gd name="T10" fmla="*/ 18 w 26"/>
                <a:gd name="T11" fmla="*/ 3 h 25"/>
                <a:gd name="T12" fmla="*/ 15 w 26"/>
                <a:gd name="T13" fmla="*/ 8 h 25"/>
                <a:gd name="T14" fmla="*/ 21 w 26"/>
                <a:gd name="T15" fmla="*/ 7 h 25"/>
                <a:gd name="T16" fmla="*/ 22 w 26"/>
                <a:gd name="T17" fmla="*/ 7 h 25"/>
                <a:gd name="T18" fmla="*/ 24 w 26"/>
                <a:gd name="T19" fmla="*/ 8 h 25"/>
                <a:gd name="T20" fmla="*/ 23 w 26"/>
                <a:gd name="T21" fmla="*/ 8 h 25"/>
                <a:gd name="T22" fmla="*/ 14 w 26"/>
                <a:gd name="T23" fmla="*/ 8 h 25"/>
                <a:gd name="T24" fmla="*/ 13 w 26"/>
                <a:gd name="T25" fmla="*/ 11 h 25"/>
                <a:gd name="T26" fmla="*/ 13 w 26"/>
                <a:gd name="T27" fmla="*/ 14 h 25"/>
                <a:gd name="T28" fmla="*/ 22 w 26"/>
                <a:gd name="T29" fmla="*/ 13 h 25"/>
                <a:gd name="T30" fmla="*/ 23 w 26"/>
                <a:gd name="T31" fmla="*/ 13 h 25"/>
                <a:gd name="T32" fmla="*/ 25 w 26"/>
                <a:gd name="T33" fmla="*/ 15 h 25"/>
                <a:gd name="T34" fmla="*/ 23 w 26"/>
                <a:gd name="T35" fmla="*/ 15 h 25"/>
                <a:gd name="T36" fmla="*/ 18 w 26"/>
                <a:gd name="T37" fmla="*/ 20 h 25"/>
                <a:gd name="T38" fmla="*/ 25 w 26"/>
                <a:gd name="T39" fmla="*/ 23 h 25"/>
                <a:gd name="T40" fmla="*/ 25 w 26"/>
                <a:gd name="T41" fmla="*/ 23 h 25"/>
                <a:gd name="T42" fmla="*/ 23 w 26"/>
                <a:gd name="T43" fmla="*/ 24 h 25"/>
                <a:gd name="T44" fmla="*/ 19 w 26"/>
                <a:gd name="T45" fmla="*/ 24 h 25"/>
                <a:gd name="T46" fmla="*/ 14 w 26"/>
                <a:gd name="T47" fmla="*/ 17 h 25"/>
                <a:gd name="T48" fmla="*/ 13 w 26"/>
                <a:gd name="T49" fmla="*/ 15 h 25"/>
                <a:gd name="T50" fmla="*/ 13 w 26"/>
                <a:gd name="T51" fmla="*/ 16 h 25"/>
                <a:gd name="T52" fmla="*/ 10 w 26"/>
                <a:gd name="T53" fmla="*/ 21 h 25"/>
                <a:gd name="T54" fmla="*/ 3 w 26"/>
                <a:gd name="T55" fmla="*/ 25 h 25"/>
                <a:gd name="T56" fmla="*/ 2 w 26"/>
                <a:gd name="T57" fmla="*/ 25 h 25"/>
                <a:gd name="T58" fmla="*/ 1 w 26"/>
                <a:gd name="T59" fmla="*/ 25 h 25"/>
                <a:gd name="T60" fmla="*/ 1 w 26"/>
                <a:gd name="T61" fmla="*/ 25 h 25"/>
                <a:gd name="T62" fmla="*/ 3 w 26"/>
                <a:gd name="T63" fmla="*/ 25 h 25"/>
                <a:gd name="T64" fmla="*/ 9 w 26"/>
                <a:gd name="T65" fmla="*/ 20 h 25"/>
                <a:gd name="T66" fmla="*/ 11 w 26"/>
                <a:gd name="T67" fmla="*/ 15 h 25"/>
                <a:gd name="T68" fmla="*/ 0 w 26"/>
                <a:gd name="T69" fmla="*/ 15 h 25"/>
                <a:gd name="T70" fmla="*/ 0 w 26"/>
                <a:gd name="T71" fmla="*/ 15 h 25"/>
                <a:gd name="T72" fmla="*/ 11 w 26"/>
                <a:gd name="T73" fmla="*/ 14 h 25"/>
                <a:gd name="T74" fmla="*/ 11 w 26"/>
                <a:gd name="T75" fmla="*/ 10 h 25"/>
                <a:gd name="T76" fmla="*/ 2 w 26"/>
                <a:gd name="T77" fmla="*/ 8 h 25"/>
                <a:gd name="T78" fmla="*/ 2 w 26"/>
                <a:gd name="T79" fmla="*/ 8 h 25"/>
                <a:gd name="T80" fmla="*/ 6 w 26"/>
                <a:gd name="T81" fmla="*/ 1 h 25"/>
                <a:gd name="T82" fmla="*/ 6 w 26"/>
                <a:gd name="T83" fmla="*/ 1 h 25"/>
                <a:gd name="T84" fmla="*/ 8 w 26"/>
                <a:gd name="T85" fmla="*/ 1 h 25"/>
                <a:gd name="T86" fmla="*/ 11 w 26"/>
                <a:gd name="T87" fmla="*/ 5 h 25"/>
                <a:gd name="T88" fmla="*/ 10 w 26"/>
                <a:gd name="T89" fmla="*/ 6 h 25"/>
                <a:gd name="T90" fmla="*/ 8 w 26"/>
                <a:gd name="T91" fmla="*/ 6 h 25"/>
                <a:gd name="T92" fmla="*/ 8 w 26"/>
                <a:gd name="T93" fmla="*/ 4 h 25"/>
                <a:gd name="T94" fmla="*/ 7 w 26"/>
                <a:gd name="T9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5">
                  <a:moveTo>
                    <a:pt x="14" y="8"/>
                  </a:moveTo>
                  <a:cubicBezTo>
                    <a:pt x="14" y="7"/>
                    <a:pt x="14" y="7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5"/>
                    <a:pt x="16" y="6"/>
                  </a:cubicBezTo>
                  <a:cubicBezTo>
                    <a:pt x="16" y="7"/>
                    <a:pt x="15" y="7"/>
                    <a:pt x="1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6" y="19"/>
                    <a:pt x="18" y="20"/>
                  </a:cubicBezTo>
                  <a:cubicBezTo>
                    <a:pt x="20" y="22"/>
                    <a:pt x="22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6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19" y="24"/>
                  </a:cubicBezTo>
                  <a:cubicBezTo>
                    <a:pt x="18" y="23"/>
                    <a:pt x="17" y="22"/>
                    <a:pt x="16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12" y="19"/>
                    <a:pt x="11" y="20"/>
                    <a:pt x="10" y="21"/>
                  </a:cubicBezTo>
                  <a:cubicBezTo>
                    <a:pt x="9" y="22"/>
                    <a:pt x="8" y="23"/>
                    <a:pt x="6" y="24"/>
                  </a:cubicBezTo>
                  <a:cubicBezTo>
                    <a:pt x="5" y="25"/>
                    <a:pt x="4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4"/>
                    <a:pt x="6" y="23"/>
                    <a:pt x="7" y="22"/>
                  </a:cubicBezTo>
                  <a:cubicBezTo>
                    <a:pt x="8" y="22"/>
                    <a:pt x="9" y="21"/>
                    <a:pt x="9" y="20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1" y="16"/>
                    <a:pt x="1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3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502"/>
            <p:cNvSpPr>
              <a:spLocks noEditPoints="1"/>
            </p:cNvSpPr>
            <p:nvPr/>
          </p:nvSpPr>
          <p:spPr bwMode="auto">
            <a:xfrm>
              <a:off x="3158" y="1875"/>
              <a:ext cx="37" cy="37"/>
            </a:xfrm>
            <a:custGeom>
              <a:avLst/>
              <a:gdLst>
                <a:gd name="T0" fmla="*/ 12 w 26"/>
                <a:gd name="T1" fmla="*/ 0 h 26"/>
                <a:gd name="T2" fmla="*/ 14 w 26"/>
                <a:gd name="T3" fmla="*/ 1 h 26"/>
                <a:gd name="T4" fmla="*/ 15 w 26"/>
                <a:gd name="T5" fmla="*/ 1 h 26"/>
                <a:gd name="T6" fmla="*/ 19 w 26"/>
                <a:gd name="T7" fmla="*/ 5 h 26"/>
                <a:gd name="T8" fmla="*/ 22 w 26"/>
                <a:gd name="T9" fmla="*/ 3 h 26"/>
                <a:gd name="T10" fmla="*/ 23 w 26"/>
                <a:gd name="T11" fmla="*/ 5 h 26"/>
                <a:gd name="T12" fmla="*/ 14 w 26"/>
                <a:gd name="T13" fmla="*/ 10 h 26"/>
                <a:gd name="T14" fmla="*/ 23 w 26"/>
                <a:gd name="T15" fmla="*/ 11 h 26"/>
                <a:gd name="T16" fmla="*/ 25 w 26"/>
                <a:gd name="T17" fmla="*/ 13 h 26"/>
                <a:gd name="T18" fmla="*/ 23 w 26"/>
                <a:gd name="T19" fmla="*/ 13 h 26"/>
                <a:gd name="T20" fmla="*/ 19 w 26"/>
                <a:gd name="T21" fmla="*/ 17 h 26"/>
                <a:gd name="T22" fmla="*/ 26 w 26"/>
                <a:gd name="T23" fmla="*/ 23 h 26"/>
                <a:gd name="T24" fmla="*/ 26 w 26"/>
                <a:gd name="T25" fmla="*/ 23 h 26"/>
                <a:gd name="T26" fmla="*/ 24 w 26"/>
                <a:gd name="T27" fmla="*/ 24 h 26"/>
                <a:gd name="T28" fmla="*/ 20 w 26"/>
                <a:gd name="T29" fmla="*/ 21 h 26"/>
                <a:gd name="T30" fmla="*/ 17 w 26"/>
                <a:gd name="T31" fmla="*/ 14 h 26"/>
                <a:gd name="T32" fmla="*/ 14 w 26"/>
                <a:gd name="T33" fmla="*/ 22 h 26"/>
                <a:gd name="T34" fmla="*/ 18 w 26"/>
                <a:gd name="T35" fmla="*/ 20 h 26"/>
                <a:gd name="T36" fmla="*/ 13 w 26"/>
                <a:gd name="T37" fmla="*/ 25 h 26"/>
                <a:gd name="T38" fmla="*/ 12 w 26"/>
                <a:gd name="T39" fmla="*/ 23 h 26"/>
                <a:gd name="T40" fmla="*/ 12 w 26"/>
                <a:gd name="T41" fmla="*/ 22 h 26"/>
                <a:gd name="T42" fmla="*/ 8 w 26"/>
                <a:gd name="T43" fmla="*/ 13 h 26"/>
                <a:gd name="T44" fmla="*/ 6 w 26"/>
                <a:gd name="T45" fmla="*/ 8 h 26"/>
                <a:gd name="T46" fmla="*/ 0 w 26"/>
                <a:gd name="T47" fmla="*/ 2 h 26"/>
                <a:gd name="T48" fmla="*/ 6 w 26"/>
                <a:gd name="T49" fmla="*/ 2 h 26"/>
                <a:gd name="T50" fmla="*/ 7 w 26"/>
                <a:gd name="T51" fmla="*/ 1 h 26"/>
                <a:gd name="T52" fmla="*/ 9 w 26"/>
                <a:gd name="T53" fmla="*/ 2 h 26"/>
                <a:gd name="T54" fmla="*/ 8 w 26"/>
                <a:gd name="T55" fmla="*/ 8 h 26"/>
                <a:gd name="T56" fmla="*/ 6 w 26"/>
                <a:gd name="T57" fmla="*/ 9 h 26"/>
                <a:gd name="T58" fmla="*/ 3 w 26"/>
                <a:gd name="T59" fmla="*/ 9 h 26"/>
                <a:gd name="T60" fmla="*/ 2 w 26"/>
                <a:gd name="T61" fmla="*/ 14 h 26"/>
                <a:gd name="T62" fmla="*/ 7 w 26"/>
                <a:gd name="T63" fmla="*/ 13 h 26"/>
                <a:gd name="T64" fmla="*/ 9 w 26"/>
                <a:gd name="T65" fmla="*/ 15 h 26"/>
                <a:gd name="T66" fmla="*/ 8 w 26"/>
                <a:gd name="T67" fmla="*/ 18 h 26"/>
                <a:gd name="T68" fmla="*/ 6 w 26"/>
                <a:gd name="T69" fmla="*/ 24 h 26"/>
                <a:gd name="T70" fmla="*/ 3 w 26"/>
                <a:gd name="T71" fmla="*/ 26 h 26"/>
                <a:gd name="T72" fmla="*/ 0 w 26"/>
                <a:gd name="T73" fmla="*/ 24 h 26"/>
                <a:gd name="T74" fmla="*/ 0 w 26"/>
                <a:gd name="T75" fmla="*/ 23 h 26"/>
                <a:gd name="T76" fmla="*/ 5 w 26"/>
                <a:gd name="T77" fmla="*/ 23 h 26"/>
                <a:gd name="T78" fmla="*/ 6 w 26"/>
                <a:gd name="T79" fmla="*/ 15 h 26"/>
                <a:gd name="T80" fmla="*/ 1 w 26"/>
                <a:gd name="T81" fmla="*/ 15 h 26"/>
                <a:gd name="T82" fmla="*/ 0 w 26"/>
                <a:gd name="T83" fmla="*/ 15 h 26"/>
                <a:gd name="T84" fmla="*/ 1 w 26"/>
                <a:gd name="T85" fmla="*/ 11 h 26"/>
                <a:gd name="T86" fmla="*/ 1 w 26"/>
                <a:gd name="T87" fmla="*/ 7 h 26"/>
                <a:gd name="T88" fmla="*/ 1 w 26"/>
                <a:gd name="T8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26">
                  <a:moveTo>
                    <a:pt x="12" y="13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8"/>
                    <a:pt x="18" y="6"/>
                    <a:pt x="19" y="5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19" y="7"/>
                    <a:pt x="17" y="8"/>
                    <a:pt x="14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8"/>
                    <a:pt x="20" y="19"/>
                    <a:pt x="21" y="20"/>
                  </a:cubicBezTo>
                  <a:cubicBezTo>
                    <a:pt x="22" y="21"/>
                    <a:pt x="24" y="22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2" y="24"/>
                    <a:pt x="21" y="23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19" y="21"/>
                    <a:pt x="19" y="20"/>
                    <a:pt x="18" y="19"/>
                  </a:cubicBezTo>
                  <a:cubicBezTo>
                    <a:pt x="18" y="18"/>
                    <a:pt x="17" y="16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7" y="21"/>
                    <a:pt x="7" y="22"/>
                    <a:pt x="7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3" y="24"/>
                    <a:pt x="4" y="23"/>
                    <a:pt x="5" y="23"/>
                  </a:cubicBezTo>
                  <a:cubicBezTo>
                    <a:pt x="5" y="23"/>
                    <a:pt x="6" y="22"/>
                    <a:pt x="6" y="20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503"/>
            <p:cNvSpPr>
              <a:spLocks noEditPoints="1"/>
            </p:cNvSpPr>
            <p:nvPr/>
          </p:nvSpPr>
          <p:spPr bwMode="auto">
            <a:xfrm>
              <a:off x="3197" y="1875"/>
              <a:ext cx="37" cy="37"/>
            </a:xfrm>
            <a:custGeom>
              <a:avLst/>
              <a:gdLst>
                <a:gd name="T0" fmla="*/ 8 w 26"/>
                <a:gd name="T1" fmla="*/ 6 h 26"/>
                <a:gd name="T2" fmla="*/ 10 w 26"/>
                <a:gd name="T3" fmla="*/ 7 h 26"/>
                <a:gd name="T4" fmla="*/ 7 w 26"/>
                <a:gd name="T5" fmla="*/ 8 h 26"/>
                <a:gd name="T6" fmla="*/ 10 w 26"/>
                <a:gd name="T7" fmla="*/ 12 h 26"/>
                <a:gd name="T8" fmla="*/ 7 w 26"/>
                <a:gd name="T9" fmla="*/ 14 h 26"/>
                <a:gd name="T10" fmla="*/ 4 w 26"/>
                <a:gd name="T11" fmla="*/ 26 h 26"/>
                <a:gd name="T12" fmla="*/ 3 w 26"/>
                <a:gd name="T13" fmla="*/ 24 h 26"/>
                <a:gd name="T14" fmla="*/ 1 w 26"/>
                <a:gd name="T15" fmla="*/ 23 h 26"/>
                <a:gd name="T16" fmla="*/ 5 w 26"/>
                <a:gd name="T17" fmla="*/ 23 h 26"/>
                <a:gd name="T18" fmla="*/ 1 w 26"/>
                <a:gd name="T19" fmla="*/ 17 h 26"/>
                <a:gd name="T20" fmla="*/ 0 w 26"/>
                <a:gd name="T21" fmla="*/ 15 h 26"/>
                <a:gd name="T22" fmla="*/ 1 w 26"/>
                <a:gd name="T23" fmla="*/ 14 h 26"/>
                <a:gd name="T24" fmla="*/ 5 w 26"/>
                <a:gd name="T25" fmla="*/ 8 h 26"/>
                <a:gd name="T26" fmla="*/ 0 w 26"/>
                <a:gd name="T27" fmla="*/ 8 h 26"/>
                <a:gd name="T28" fmla="*/ 5 w 26"/>
                <a:gd name="T29" fmla="*/ 2 h 26"/>
                <a:gd name="T30" fmla="*/ 5 w 26"/>
                <a:gd name="T31" fmla="*/ 0 h 26"/>
                <a:gd name="T32" fmla="*/ 7 w 26"/>
                <a:gd name="T33" fmla="*/ 2 h 26"/>
                <a:gd name="T34" fmla="*/ 18 w 26"/>
                <a:gd name="T35" fmla="*/ 13 h 26"/>
                <a:gd name="T36" fmla="*/ 20 w 26"/>
                <a:gd name="T37" fmla="*/ 16 h 26"/>
                <a:gd name="T38" fmla="*/ 18 w 26"/>
                <a:gd name="T39" fmla="*/ 16 h 26"/>
                <a:gd name="T40" fmla="*/ 18 w 26"/>
                <a:gd name="T41" fmla="*/ 14 h 26"/>
                <a:gd name="T42" fmla="*/ 18 w 26"/>
                <a:gd name="T43" fmla="*/ 13 h 26"/>
                <a:gd name="T44" fmla="*/ 22 w 26"/>
                <a:gd name="T45" fmla="*/ 10 h 26"/>
                <a:gd name="T46" fmla="*/ 24 w 26"/>
                <a:gd name="T47" fmla="*/ 11 h 26"/>
                <a:gd name="T48" fmla="*/ 24 w 26"/>
                <a:gd name="T49" fmla="*/ 13 h 26"/>
                <a:gd name="T50" fmla="*/ 21 w 26"/>
                <a:gd name="T51" fmla="*/ 19 h 26"/>
                <a:gd name="T52" fmla="*/ 26 w 26"/>
                <a:gd name="T53" fmla="*/ 23 h 26"/>
                <a:gd name="T54" fmla="*/ 25 w 26"/>
                <a:gd name="T55" fmla="*/ 24 h 26"/>
                <a:gd name="T56" fmla="*/ 23 w 26"/>
                <a:gd name="T57" fmla="*/ 25 h 26"/>
                <a:gd name="T58" fmla="*/ 19 w 26"/>
                <a:gd name="T59" fmla="*/ 22 h 26"/>
                <a:gd name="T60" fmla="*/ 13 w 26"/>
                <a:gd name="T61" fmla="*/ 25 h 26"/>
                <a:gd name="T62" fmla="*/ 13 w 26"/>
                <a:gd name="T63" fmla="*/ 25 h 26"/>
                <a:gd name="T64" fmla="*/ 14 w 26"/>
                <a:gd name="T65" fmla="*/ 24 h 26"/>
                <a:gd name="T66" fmla="*/ 17 w 26"/>
                <a:gd name="T67" fmla="*/ 18 h 26"/>
                <a:gd name="T68" fmla="*/ 15 w 26"/>
                <a:gd name="T69" fmla="*/ 16 h 26"/>
                <a:gd name="T70" fmla="*/ 14 w 26"/>
                <a:gd name="T71" fmla="*/ 17 h 26"/>
                <a:gd name="T72" fmla="*/ 14 w 26"/>
                <a:gd name="T73" fmla="*/ 17 h 26"/>
                <a:gd name="T74" fmla="*/ 16 w 26"/>
                <a:gd name="T75" fmla="*/ 12 h 26"/>
                <a:gd name="T76" fmla="*/ 18 w 26"/>
                <a:gd name="T77" fmla="*/ 8 h 26"/>
                <a:gd name="T78" fmla="*/ 20 w 26"/>
                <a:gd name="T79" fmla="*/ 8 h 26"/>
                <a:gd name="T80" fmla="*/ 19 w 26"/>
                <a:gd name="T81" fmla="*/ 9 h 26"/>
                <a:gd name="T82" fmla="*/ 22 w 26"/>
                <a:gd name="T83" fmla="*/ 12 h 26"/>
                <a:gd name="T84" fmla="*/ 17 w 26"/>
                <a:gd name="T85" fmla="*/ 17 h 26"/>
                <a:gd name="T86" fmla="*/ 21 w 26"/>
                <a:gd name="T87" fmla="*/ 15 h 26"/>
                <a:gd name="T88" fmla="*/ 23 w 26"/>
                <a:gd name="T89" fmla="*/ 4 h 26"/>
                <a:gd name="T90" fmla="*/ 25 w 26"/>
                <a:gd name="T91" fmla="*/ 6 h 26"/>
                <a:gd name="T92" fmla="*/ 25 w 26"/>
                <a:gd name="T93" fmla="*/ 6 h 26"/>
                <a:gd name="T94" fmla="*/ 9 w 26"/>
                <a:gd name="T95" fmla="*/ 6 h 26"/>
                <a:gd name="T96" fmla="*/ 15 w 26"/>
                <a:gd name="T97" fmla="*/ 1 h 26"/>
                <a:gd name="T98" fmla="*/ 16 w 26"/>
                <a:gd name="T99" fmla="*/ 1 h 26"/>
                <a:gd name="T100" fmla="*/ 18 w 26"/>
                <a:gd name="T101" fmla="*/ 4 h 26"/>
                <a:gd name="T102" fmla="*/ 15 w 26"/>
                <a:gd name="T103" fmla="*/ 4 h 26"/>
                <a:gd name="T104" fmla="*/ 15 w 26"/>
                <a:gd name="T105" fmla="*/ 1 h 26"/>
                <a:gd name="T106" fmla="*/ 13 w 26"/>
                <a:gd name="T107" fmla="*/ 12 h 26"/>
                <a:gd name="T108" fmla="*/ 13 w 26"/>
                <a:gd name="T109" fmla="*/ 13 h 26"/>
                <a:gd name="T110" fmla="*/ 12 w 26"/>
                <a:gd name="T111" fmla="*/ 25 h 26"/>
                <a:gd name="T112" fmla="*/ 11 w 26"/>
                <a:gd name="T113" fmla="*/ 25 h 26"/>
                <a:gd name="T114" fmla="*/ 9 w 26"/>
                <a:gd name="T115" fmla="*/ 17 h 26"/>
                <a:gd name="T116" fmla="*/ 8 w 26"/>
                <a:gd name="T117" fmla="*/ 18 h 26"/>
                <a:gd name="T118" fmla="*/ 8 w 26"/>
                <a:gd name="T119" fmla="*/ 17 h 26"/>
                <a:gd name="T120" fmla="*/ 12 w 26"/>
                <a:gd name="T121" fmla="*/ 10 h 26"/>
                <a:gd name="T122" fmla="*/ 13 w 26"/>
                <a:gd name="T123" fmla="*/ 7 h 26"/>
                <a:gd name="T124" fmla="*/ 15 w 26"/>
                <a:gd name="T1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6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6" y="25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3" y="24"/>
                    <a:pt x="3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4" y="14"/>
                    <a:pt x="5" y="13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18" y="13"/>
                  </a:move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18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3" y="15"/>
                  </a:cubicBezTo>
                  <a:cubicBezTo>
                    <a:pt x="23" y="15"/>
                    <a:pt x="23" y="16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2"/>
                    <a:pt x="23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5"/>
                    <a:pt x="22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2"/>
                    <a:pt x="19" y="22"/>
                  </a:cubicBezTo>
                  <a:cubicBezTo>
                    <a:pt x="17" y="23"/>
                    <a:pt x="15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3"/>
                    <a:pt x="17" y="22"/>
                    <a:pt x="18" y="21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7"/>
                    <a:pt x="16" y="16"/>
                    <a:pt x="16" y="15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5" y="15"/>
                    <a:pt x="16" y="14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lose/>
                  <a:moveTo>
                    <a:pt x="22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3"/>
                    <a:pt x="16" y="15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9" y="20"/>
                  </a:cubicBezTo>
                  <a:cubicBezTo>
                    <a:pt x="19" y="19"/>
                    <a:pt x="20" y="18"/>
                    <a:pt x="20" y="17"/>
                  </a:cubicBezTo>
                  <a:cubicBezTo>
                    <a:pt x="20" y="17"/>
                    <a:pt x="21" y="16"/>
                    <a:pt x="21" y="15"/>
                  </a:cubicBezTo>
                  <a:cubicBezTo>
                    <a:pt x="22" y="14"/>
                    <a:pt x="22" y="13"/>
                    <a:pt x="22" y="12"/>
                  </a:cubicBezTo>
                  <a:close/>
                  <a:moveTo>
                    <a:pt x="22" y="6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15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4" y="9"/>
                  </a:moveTo>
                  <a:cubicBezTo>
                    <a:pt x="14" y="10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10" y="14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504"/>
            <p:cNvSpPr>
              <a:spLocks noEditPoints="1"/>
            </p:cNvSpPr>
            <p:nvPr/>
          </p:nvSpPr>
          <p:spPr bwMode="auto">
            <a:xfrm>
              <a:off x="3338" y="2172"/>
              <a:ext cx="36" cy="35"/>
            </a:xfrm>
            <a:custGeom>
              <a:avLst/>
              <a:gdLst>
                <a:gd name="T0" fmla="*/ 23 w 26"/>
                <a:gd name="T1" fmla="*/ 2 h 25"/>
                <a:gd name="T2" fmla="*/ 12 w 26"/>
                <a:gd name="T3" fmla="*/ 4 h 25"/>
                <a:gd name="T4" fmla="*/ 8 w 26"/>
                <a:gd name="T5" fmla="*/ 10 h 25"/>
                <a:gd name="T6" fmla="*/ 7 w 26"/>
                <a:gd name="T7" fmla="*/ 10 h 25"/>
                <a:gd name="T8" fmla="*/ 10 w 26"/>
                <a:gd name="T9" fmla="*/ 1 h 25"/>
                <a:gd name="T10" fmla="*/ 14 w 26"/>
                <a:gd name="T11" fmla="*/ 1 h 25"/>
                <a:gd name="T12" fmla="*/ 21 w 26"/>
                <a:gd name="T13" fmla="*/ 3 h 25"/>
                <a:gd name="T14" fmla="*/ 16 w 26"/>
                <a:gd name="T15" fmla="*/ 19 h 25"/>
                <a:gd name="T16" fmla="*/ 14 w 26"/>
                <a:gd name="T17" fmla="*/ 19 h 25"/>
                <a:gd name="T18" fmla="*/ 14 w 26"/>
                <a:gd name="T19" fmla="*/ 17 h 25"/>
                <a:gd name="T20" fmla="*/ 14 w 26"/>
                <a:gd name="T21" fmla="*/ 16 h 25"/>
                <a:gd name="T22" fmla="*/ 17 w 26"/>
                <a:gd name="T23" fmla="*/ 13 h 25"/>
                <a:gd name="T24" fmla="*/ 15 w 26"/>
                <a:gd name="T25" fmla="*/ 12 h 25"/>
                <a:gd name="T26" fmla="*/ 14 w 26"/>
                <a:gd name="T27" fmla="*/ 9 h 25"/>
                <a:gd name="T28" fmla="*/ 21 w 26"/>
                <a:gd name="T29" fmla="*/ 22 h 25"/>
                <a:gd name="T30" fmla="*/ 16 w 26"/>
                <a:gd name="T31" fmla="*/ 25 h 25"/>
                <a:gd name="T32" fmla="*/ 14 w 26"/>
                <a:gd name="T33" fmla="*/ 24 h 25"/>
                <a:gd name="T34" fmla="*/ 18 w 26"/>
                <a:gd name="T35" fmla="*/ 23 h 25"/>
                <a:gd name="T36" fmla="*/ 9 w 26"/>
                <a:gd name="T37" fmla="*/ 22 h 25"/>
                <a:gd name="T38" fmla="*/ 10 w 26"/>
                <a:gd name="T39" fmla="*/ 15 h 25"/>
                <a:gd name="T40" fmla="*/ 6 w 26"/>
                <a:gd name="T41" fmla="*/ 14 h 25"/>
                <a:gd name="T42" fmla="*/ 11 w 26"/>
                <a:gd name="T43" fmla="*/ 7 h 25"/>
                <a:gd name="T44" fmla="*/ 20 w 26"/>
                <a:gd name="T45" fmla="*/ 7 h 25"/>
                <a:gd name="T46" fmla="*/ 22 w 26"/>
                <a:gd name="T47" fmla="*/ 8 h 25"/>
                <a:gd name="T48" fmla="*/ 22 w 26"/>
                <a:gd name="T49" fmla="*/ 14 h 25"/>
                <a:gd name="T50" fmla="*/ 25 w 26"/>
                <a:gd name="T51" fmla="*/ 13 h 25"/>
                <a:gd name="T52" fmla="*/ 22 w 26"/>
                <a:gd name="T53" fmla="*/ 15 h 25"/>
                <a:gd name="T54" fmla="*/ 22 w 26"/>
                <a:gd name="T55" fmla="*/ 20 h 25"/>
                <a:gd name="T56" fmla="*/ 25 w 26"/>
                <a:gd name="T57" fmla="*/ 20 h 25"/>
                <a:gd name="T58" fmla="*/ 20 w 26"/>
                <a:gd name="T59" fmla="*/ 9 h 25"/>
                <a:gd name="T60" fmla="*/ 20 w 26"/>
                <a:gd name="T61" fmla="*/ 14 h 25"/>
                <a:gd name="T62" fmla="*/ 10 w 26"/>
                <a:gd name="T63" fmla="*/ 20 h 25"/>
                <a:gd name="T64" fmla="*/ 20 w 26"/>
                <a:gd name="T65" fmla="*/ 16 h 25"/>
                <a:gd name="T66" fmla="*/ 0 w 26"/>
                <a:gd name="T67" fmla="*/ 8 h 25"/>
                <a:gd name="T68" fmla="*/ 4 w 26"/>
                <a:gd name="T69" fmla="*/ 10 h 25"/>
                <a:gd name="T70" fmla="*/ 2 w 26"/>
                <a:gd name="T71" fmla="*/ 11 h 25"/>
                <a:gd name="T72" fmla="*/ 0 w 26"/>
                <a:gd name="T73" fmla="*/ 8 h 25"/>
                <a:gd name="T74" fmla="*/ 6 w 26"/>
                <a:gd name="T75" fmla="*/ 2 h 25"/>
                <a:gd name="T76" fmla="*/ 4 w 26"/>
                <a:gd name="T77" fmla="*/ 4 h 25"/>
                <a:gd name="T78" fmla="*/ 2 w 26"/>
                <a:gd name="T79" fmla="*/ 1 h 25"/>
                <a:gd name="T80" fmla="*/ 4 w 26"/>
                <a:gd name="T81" fmla="*/ 17 h 25"/>
                <a:gd name="T82" fmla="*/ 5 w 26"/>
                <a:gd name="T83" fmla="*/ 23 h 25"/>
                <a:gd name="T84" fmla="*/ 2 w 26"/>
                <a:gd name="T85" fmla="*/ 24 h 25"/>
                <a:gd name="T86" fmla="*/ 2 w 26"/>
                <a:gd name="T87" fmla="*/ 19 h 25"/>
                <a:gd name="T88" fmla="*/ 0 w 26"/>
                <a:gd name="T89" fmla="*/ 16 h 25"/>
                <a:gd name="T90" fmla="*/ 4 w 26"/>
                <a:gd name="T91" fmla="*/ 14 h 25"/>
                <a:gd name="T92" fmla="*/ 7 w 26"/>
                <a:gd name="T93" fmla="*/ 5 h 25"/>
                <a:gd name="T94" fmla="*/ 5 w 26"/>
                <a:gd name="T9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5">
                  <a:moveTo>
                    <a:pt x="21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0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6"/>
                    <a:pt x="10" y="4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14" y="16"/>
                  </a:moveTo>
                  <a:cubicBezTo>
                    <a:pt x="14" y="16"/>
                    <a:pt x="15" y="16"/>
                    <a:pt x="16" y="17"/>
                  </a:cubicBezTo>
                  <a:cubicBezTo>
                    <a:pt x="16" y="17"/>
                    <a:pt x="17" y="18"/>
                    <a:pt x="17" y="18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lose/>
                  <a:moveTo>
                    <a:pt x="14" y="9"/>
                  </a:moveTo>
                  <a:cubicBezTo>
                    <a:pt x="15" y="10"/>
                    <a:pt x="16" y="10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24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3"/>
                    <a:pt x="20" y="23"/>
                    <a:pt x="20" y="24"/>
                  </a:cubicBezTo>
                  <a:cubicBezTo>
                    <a:pt x="19" y="24"/>
                    <a:pt x="19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7" y="24"/>
                    <a:pt x="18" y="23"/>
                    <a:pt x="18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6"/>
                    <a:pt x="21" y="16"/>
                  </a:cubicBezTo>
                  <a:cubicBezTo>
                    <a:pt x="21" y="17"/>
                    <a:pt x="21" y="18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lose/>
                  <a:moveTo>
                    <a:pt x="20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0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14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2"/>
                    <a:pt x="5" y="10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10"/>
                    <a:pt x="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505"/>
            <p:cNvSpPr>
              <a:spLocks noEditPoints="1"/>
            </p:cNvSpPr>
            <p:nvPr/>
          </p:nvSpPr>
          <p:spPr bwMode="auto">
            <a:xfrm>
              <a:off x="3377" y="2172"/>
              <a:ext cx="37" cy="35"/>
            </a:xfrm>
            <a:custGeom>
              <a:avLst/>
              <a:gdLst>
                <a:gd name="T0" fmla="*/ 11 w 26"/>
                <a:gd name="T1" fmla="*/ 5 h 25"/>
                <a:gd name="T2" fmla="*/ 9 w 26"/>
                <a:gd name="T3" fmla="*/ 9 h 25"/>
                <a:gd name="T4" fmla="*/ 7 w 26"/>
                <a:gd name="T5" fmla="*/ 13 h 25"/>
                <a:gd name="T6" fmla="*/ 13 w 26"/>
                <a:gd name="T7" fmla="*/ 9 h 25"/>
                <a:gd name="T8" fmla="*/ 13 w 26"/>
                <a:gd name="T9" fmla="*/ 7 h 25"/>
                <a:gd name="T10" fmla="*/ 15 w 26"/>
                <a:gd name="T11" fmla="*/ 8 h 25"/>
                <a:gd name="T12" fmla="*/ 16 w 26"/>
                <a:gd name="T13" fmla="*/ 8 h 25"/>
                <a:gd name="T14" fmla="*/ 15 w 26"/>
                <a:gd name="T15" fmla="*/ 9 h 25"/>
                <a:gd name="T16" fmla="*/ 21 w 26"/>
                <a:gd name="T17" fmla="*/ 13 h 25"/>
                <a:gd name="T18" fmla="*/ 22 w 26"/>
                <a:gd name="T19" fmla="*/ 11 h 25"/>
                <a:gd name="T20" fmla="*/ 25 w 26"/>
                <a:gd name="T21" fmla="*/ 13 h 25"/>
                <a:gd name="T22" fmla="*/ 25 w 26"/>
                <a:gd name="T23" fmla="*/ 13 h 25"/>
                <a:gd name="T24" fmla="*/ 24 w 26"/>
                <a:gd name="T25" fmla="*/ 13 h 25"/>
                <a:gd name="T26" fmla="*/ 15 w 26"/>
                <a:gd name="T27" fmla="*/ 23 h 25"/>
                <a:gd name="T28" fmla="*/ 14 w 26"/>
                <a:gd name="T29" fmla="*/ 25 h 25"/>
                <a:gd name="T30" fmla="*/ 12 w 26"/>
                <a:gd name="T31" fmla="*/ 25 h 25"/>
                <a:gd name="T32" fmla="*/ 9 w 26"/>
                <a:gd name="T33" fmla="*/ 23 h 25"/>
                <a:gd name="T34" fmla="*/ 9 w 26"/>
                <a:gd name="T35" fmla="*/ 23 h 25"/>
                <a:gd name="T36" fmla="*/ 11 w 26"/>
                <a:gd name="T37" fmla="*/ 23 h 25"/>
                <a:gd name="T38" fmla="*/ 13 w 26"/>
                <a:gd name="T39" fmla="*/ 23 h 25"/>
                <a:gd name="T40" fmla="*/ 13 w 26"/>
                <a:gd name="T41" fmla="*/ 13 h 25"/>
                <a:gd name="T42" fmla="*/ 5 w 26"/>
                <a:gd name="T43" fmla="*/ 14 h 25"/>
                <a:gd name="T44" fmla="*/ 4 w 26"/>
                <a:gd name="T45" fmla="*/ 13 h 25"/>
                <a:gd name="T46" fmla="*/ 5 w 26"/>
                <a:gd name="T47" fmla="*/ 12 h 25"/>
                <a:gd name="T48" fmla="*/ 8 w 26"/>
                <a:gd name="T49" fmla="*/ 7 h 25"/>
                <a:gd name="T50" fmla="*/ 1 w 26"/>
                <a:gd name="T51" fmla="*/ 5 h 25"/>
                <a:gd name="T52" fmla="*/ 1 w 26"/>
                <a:gd name="T53" fmla="*/ 4 h 25"/>
                <a:gd name="T54" fmla="*/ 11 w 26"/>
                <a:gd name="T55" fmla="*/ 1 h 25"/>
                <a:gd name="T56" fmla="*/ 12 w 26"/>
                <a:gd name="T57" fmla="*/ 0 h 25"/>
                <a:gd name="T58" fmla="*/ 14 w 26"/>
                <a:gd name="T59" fmla="*/ 1 h 25"/>
                <a:gd name="T60" fmla="*/ 14 w 26"/>
                <a:gd name="T61" fmla="*/ 2 h 25"/>
                <a:gd name="T62" fmla="*/ 12 w 26"/>
                <a:gd name="T63" fmla="*/ 4 h 25"/>
                <a:gd name="T64" fmla="*/ 23 w 26"/>
                <a:gd name="T65" fmla="*/ 3 h 25"/>
                <a:gd name="T66" fmla="*/ 24 w 26"/>
                <a:gd name="T67" fmla="*/ 3 h 25"/>
                <a:gd name="T68" fmla="*/ 26 w 26"/>
                <a:gd name="T69" fmla="*/ 5 h 25"/>
                <a:gd name="T70" fmla="*/ 23 w 26"/>
                <a:gd name="T71" fmla="*/ 5 h 25"/>
                <a:gd name="T72" fmla="*/ 5 w 26"/>
                <a:gd name="T73" fmla="*/ 21 h 25"/>
                <a:gd name="T74" fmla="*/ 1 w 26"/>
                <a:gd name="T75" fmla="*/ 25 h 25"/>
                <a:gd name="T76" fmla="*/ 0 w 26"/>
                <a:gd name="T77" fmla="*/ 25 h 25"/>
                <a:gd name="T78" fmla="*/ 1 w 26"/>
                <a:gd name="T79" fmla="*/ 24 h 25"/>
                <a:gd name="T80" fmla="*/ 5 w 26"/>
                <a:gd name="T81" fmla="*/ 19 h 25"/>
                <a:gd name="T82" fmla="*/ 8 w 26"/>
                <a:gd name="T83" fmla="*/ 15 h 25"/>
                <a:gd name="T84" fmla="*/ 9 w 26"/>
                <a:gd name="T85" fmla="*/ 15 h 25"/>
                <a:gd name="T86" fmla="*/ 11 w 26"/>
                <a:gd name="T87" fmla="*/ 17 h 25"/>
                <a:gd name="T88" fmla="*/ 10 w 26"/>
                <a:gd name="T89" fmla="*/ 17 h 25"/>
                <a:gd name="T90" fmla="*/ 17 w 26"/>
                <a:gd name="T91" fmla="*/ 16 h 25"/>
                <a:gd name="T92" fmla="*/ 19 w 26"/>
                <a:gd name="T93" fmla="*/ 17 h 25"/>
                <a:gd name="T94" fmla="*/ 25 w 26"/>
                <a:gd name="T95" fmla="*/ 21 h 25"/>
                <a:gd name="T96" fmla="*/ 25 w 26"/>
                <a:gd name="T97" fmla="*/ 23 h 25"/>
                <a:gd name="T98" fmla="*/ 23 w 26"/>
                <a:gd name="T99" fmla="*/ 24 h 25"/>
                <a:gd name="T100" fmla="*/ 23 w 26"/>
                <a:gd name="T101" fmla="*/ 22 h 25"/>
                <a:gd name="T102" fmla="*/ 18 w 26"/>
                <a:gd name="T10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5">
                  <a:moveTo>
                    <a:pt x="23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7" y="9"/>
                    <a:pt x="8" y="8"/>
                    <a:pt x="8" y="7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2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5"/>
                    <a:pt x="23" y="5"/>
                    <a:pt x="23" y="5"/>
                  </a:cubicBezTo>
                  <a:close/>
                  <a:moveTo>
                    <a:pt x="10" y="17"/>
                  </a:moveTo>
                  <a:cubicBezTo>
                    <a:pt x="8" y="19"/>
                    <a:pt x="7" y="20"/>
                    <a:pt x="5" y="21"/>
                  </a:cubicBezTo>
                  <a:cubicBezTo>
                    <a:pt x="4" y="22"/>
                    <a:pt x="3" y="23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4" y="21"/>
                    <a:pt x="5" y="19"/>
                  </a:cubicBezTo>
                  <a:cubicBezTo>
                    <a:pt x="7" y="18"/>
                    <a:pt x="7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2" y="22"/>
                    <a:pt x="22" y="21"/>
                    <a:pt x="21" y="20"/>
                  </a:cubicBezTo>
                  <a:cubicBezTo>
                    <a:pt x="21" y="19"/>
                    <a:pt x="20" y="18"/>
                    <a:pt x="18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506"/>
            <p:cNvSpPr>
              <a:spLocks noEditPoints="1"/>
            </p:cNvSpPr>
            <p:nvPr/>
          </p:nvSpPr>
          <p:spPr bwMode="auto">
            <a:xfrm>
              <a:off x="3142" y="3691"/>
              <a:ext cx="37" cy="37"/>
            </a:xfrm>
            <a:custGeom>
              <a:avLst/>
              <a:gdLst>
                <a:gd name="T0" fmla="*/ 10 w 26"/>
                <a:gd name="T1" fmla="*/ 6 h 26"/>
                <a:gd name="T2" fmla="*/ 2 w 26"/>
                <a:gd name="T3" fmla="*/ 5 h 26"/>
                <a:gd name="T4" fmla="*/ 15 w 26"/>
                <a:gd name="T5" fmla="*/ 5 h 26"/>
                <a:gd name="T6" fmla="*/ 16 w 26"/>
                <a:gd name="T7" fmla="*/ 1 h 26"/>
                <a:gd name="T8" fmla="*/ 16 w 26"/>
                <a:gd name="T9" fmla="*/ 0 h 26"/>
                <a:gd name="T10" fmla="*/ 18 w 26"/>
                <a:gd name="T11" fmla="*/ 1 h 26"/>
                <a:gd name="T12" fmla="*/ 19 w 26"/>
                <a:gd name="T13" fmla="*/ 2 h 26"/>
                <a:gd name="T14" fmla="*/ 18 w 26"/>
                <a:gd name="T15" fmla="*/ 2 h 26"/>
                <a:gd name="T16" fmla="*/ 16 w 26"/>
                <a:gd name="T17" fmla="*/ 5 h 26"/>
                <a:gd name="T18" fmla="*/ 22 w 26"/>
                <a:gd name="T19" fmla="*/ 4 h 26"/>
                <a:gd name="T20" fmla="*/ 23 w 26"/>
                <a:gd name="T21" fmla="*/ 4 h 26"/>
                <a:gd name="T22" fmla="*/ 25 w 26"/>
                <a:gd name="T23" fmla="*/ 5 h 26"/>
                <a:gd name="T24" fmla="*/ 17 w 26"/>
                <a:gd name="T25" fmla="*/ 6 h 26"/>
                <a:gd name="T26" fmla="*/ 17 w 26"/>
                <a:gd name="T27" fmla="*/ 6 h 26"/>
                <a:gd name="T28" fmla="*/ 17 w 26"/>
                <a:gd name="T29" fmla="*/ 12 h 26"/>
                <a:gd name="T30" fmla="*/ 18 w 26"/>
                <a:gd name="T31" fmla="*/ 12 h 26"/>
                <a:gd name="T32" fmla="*/ 19 w 26"/>
                <a:gd name="T33" fmla="*/ 8 h 26"/>
                <a:gd name="T34" fmla="*/ 20 w 26"/>
                <a:gd name="T35" fmla="*/ 7 h 26"/>
                <a:gd name="T36" fmla="*/ 22 w 26"/>
                <a:gd name="T37" fmla="*/ 9 h 26"/>
                <a:gd name="T38" fmla="*/ 21 w 26"/>
                <a:gd name="T39" fmla="*/ 9 h 26"/>
                <a:gd name="T40" fmla="*/ 18 w 26"/>
                <a:gd name="T41" fmla="*/ 12 h 26"/>
                <a:gd name="T42" fmla="*/ 24 w 26"/>
                <a:gd name="T43" fmla="*/ 11 h 26"/>
                <a:gd name="T44" fmla="*/ 24 w 26"/>
                <a:gd name="T45" fmla="*/ 11 h 26"/>
                <a:gd name="T46" fmla="*/ 26 w 26"/>
                <a:gd name="T47" fmla="*/ 13 h 26"/>
                <a:gd name="T48" fmla="*/ 26 w 26"/>
                <a:gd name="T49" fmla="*/ 13 h 26"/>
                <a:gd name="T50" fmla="*/ 0 w 26"/>
                <a:gd name="T51" fmla="*/ 13 h 26"/>
                <a:gd name="T52" fmla="*/ 10 w 26"/>
                <a:gd name="T53" fmla="*/ 12 h 26"/>
                <a:gd name="T54" fmla="*/ 15 w 26"/>
                <a:gd name="T55" fmla="*/ 6 h 26"/>
                <a:gd name="T56" fmla="*/ 13 w 26"/>
                <a:gd name="T57" fmla="*/ 6 h 26"/>
                <a:gd name="T58" fmla="*/ 12 w 26"/>
                <a:gd name="T59" fmla="*/ 6 h 26"/>
                <a:gd name="T60" fmla="*/ 15 w 26"/>
                <a:gd name="T61" fmla="*/ 12 h 26"/>
                <a:gd name="T62" fmla="*/ 9 w 26"/>
                <a:gd name="T63" fmla="*/ 24 h 26"/>
                <a:gd name="T64" fmla="*/ 7 w 26"/>
                <a:gd name="T65" fmla="*/ 26 h 26"/>
                <a:gd name="T66" fmla="*/ 7 w 26"/>
                <a:gd name="T67" fmla="*/ 25 h 26"/>
                <a:gd name="T68" fmla="*/ 7 w 26"/>
                <a:gd name="T69" fmla="*/ 17 h 26"/>
                <a:gd name="T70" fmla="*/ 7 w 26"/>
                <a:gd name="T71" fmla="*/ 15 h 26"/>
                <a:gd name="T72" fmla="*/ 9 w 26"/>
                <a:gd name="T73" fmla="*/ 16 h 26"/>
                <a:gd name="T74" fmla="*/ 19 w 26"/>
                <a:gd name="T75" fmla="*/ 15 h 26"/>
                <a:gd name="T76" fmla="*/ 20 w 26"/>
                <a:gd name="T77" fmla="*/ 15 h 26"/>
                <a:gd name="T78" fmla="*/ 21 w 26"/>
                <a:gd name="T79" fmla="*/ 16 h 26"/>
                <a:gd name="T80" fmla="*/ 21 w 26"/>
                <a:gd name="T81" fmla="*/ 17 h 26"/>
                <a:gd name="T82" fmla="*/ 20 w 26"/>
                <a:gd name="T83" fmla="*/ 22 h 26"/>
                <a:gd name="T84" fmla="*/ 19 w 26"/>
                <a:gd name="T85" fmla="*/ 25 h 26"/>
                <a:gd name="T86" fmla="*/ 18 w 26"/>
                <a:gd name="T87" fmla="*/ 25 h 26"/>
                <a:gd name="T88" fmla="*/ 18 w 26"/>
                <a:gd name="T89" fmla="*/ 23 h 26"/>
                <a:gd name="T90" fmla="*/ 9 w 26"/>
                <a:gd name="T91" fmla="*/ 20 h 26"/>
                <a:gd name="T92" fmla="*/ 18 w 26"/>
                <a:gd name="T93" fmla="*/ 23 h 26"/>
                <a:gd name="T94" fmla="*/ 18 w 26"/>
                <a:gd name="T95" fmla="*/ 17 h 26"/>
                <a:gd name="T96" fmla="*/ 9 w 26"/>
                <a:gd name="T97" fmla="*/ 20 h 26"/>
                <a:gd name="T98" fmla="*/ 5 w 26"/>
                <a:gd name="T99" fmla="*/ 7 h 26"/>
                <a:gd name="T100" fmla="*/ 5 w 26"/>
                <a:gd name="T101" fmla="*/ 7 h 26"/>
                <a:gd name="T102" fmla="*/ 8 w 26"/>
                <a:gd name="T103" fmla="*/ 9 h 26"/>
                <a:gd name="T104" fmla="*/ 9 w 26"/>
                <a:gd name="T105" fmla="*/ 11 h 26"/>
                <a:gd name="T106" fmla="*/ 7 w 26"/>
                <a:gd name="T107" fmla="*/ 12 h 26"/>
                <a:gd name="T108" fmla="*/ 6 w 26"/>
                <a:gd name="T109" fmla="*/ 11 h 26"/>
                <a:gd name="T110" fmla="*/ 6 w 26"/>
                <a:gd name="T111" fmla="*/ 9 h 26"/>
                <a:gd name="T112" fmla="*/ 5 w 26"/>
                <a:gd name="T113" fmla="*/ 7 h 26"/>
                <a:gd name="T114" fmla="*/ 8 w 26"/>
                <a:gd name="T115" fmla="*/ 0 h 26"/>
                <a:gd name="T116" fmla="*/ 10 w 26"/>
                <a:gd name="T117" fmla="*/ 1 h 26"/>
                <a:gd name="T118" fmla="*/ 12 w 26"/>
                <a:gd name="T119" fmla="*/ 3 h 26"/>
                <a:gd name="T120" fmla="*/ 10 w 26"/>
                <a:gd name="T121" fmla="*/ 5 h 26"/>
                <a:gd name="T122" fmla="*/ 9 w 26"/>
                <a:gd name="T123" fmla="*/ 4 h 26"/>
                <a:gd name="T124" fmla="*/ 8 w 26"/>
                <a:gd name="T12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" h="26">
                  <a:moveTo>
                    <a:pt x="10" y="12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11"/>
                    <a:pt x="19" y="12"/>
                    <a:pt x="18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5" y="12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8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8" y="23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8" y="20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8"/>
                    <a:pt x="8" y="8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4"/>
                    <a:pt x="11" y="4"/>
                  </a:cubicBezTo>
                  <a:cubicBezTo>
                    <a:pt x="11" y="4"/>
                    <a:pt x="11" y="5"/>
                    <a:pt x="10" y="5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507"/>
            <p:cNvSpPr>
              <a:spLocks noEditPoints="1"/>
            </p:cNvSpPr>
            <p:nvPr/>
          </p:nvSpPr>
          <p:spPr bwMode="auto">
            <a:xfrm>
              <a:off x="3182" y="3691"/>
              <a:ext cx="37" cy="37"/>
            </a:xfrm>
            <a:custGeom>
              <a:avLst/>
              <a:gdLst>
                <a:gd name="T0" fmla="*/ 8 w 26"/>
                <a:gd name="T1" fmla="*/ 3 h 26"/>
                <a:gd name="T2" fmla="*/ 8 w 26"/>
                <a:gd name="T3" fmla="*/ 2 h 26"/>
                <a:gd name="T4" fmla="*/ 23 w 26"/>
                <a:gd name="T5" fmla="*/ 1 h 26"/>
                <a:gd name="T6" fmla="*/ 24 w 26"/>
                <a:gd name="T7" fmla="*/ 1 h 26"/>
                <a:gd name="T8" fmla="*/ 26 w 26"/>
                <a:gd name="T9" fmla="*/ 3 h 26"/>
                <a:gd name="T10" fmla="*/ 23 w 26"/>
                <a:gd name="T11" fmla="*/ 3 h 26"/>
                <a:gd name="T12" fmla="*/ 22 w 26"/>
                <a:gd name="T13" fmla="*/ 3 h 26"/>
                <a:gd name="T14" fmla="*/ 21 w 26"/>
                <a:gd name="T15" fmla="*/ 17 h 26"/>
                <a:gd name="T16" fmla="*/ 24 w 26"/>
                <a:gd name="T17" fmla="*/ 15 h 26"/>
                <a:gd name="T18" fmla="*/ 24 w 26"/>
                <a:gd name="T19" fmla="*/ 15 h 26"/>
                <a:gd name="T20" fmla="*/ 26 w 26"/>
                <a:gd name="T21" fmla="*/ 17 h 26"/>
                <a:gd name="T22" fmla="*/ 21 w 26"/>
                <a:gd name="T23" fmla="*/ 18 h 26"/>
                <a:gd name="T24" fmla="*/ 21 w 26"/>
                <a:gd name="T25" fmla="*/ 25 h 26"/>
                <a:gd name="T26" fmla="*/ 19 w 26"/>
                <a:gd name="T27" fmla="*/ 25 h 26"/>
                <a:gd name="T28" fmla="*/ 19 w 26"/>
                <a:gd name="T29" fmla="*/ 23 h 26"/>
                <a:gd name="T30" fmla="*/ 7 w 26"/>
                <a:gd name="T31" fmla="*/ 20 h 26"/>
                <a:gd name="T32" fmla="*/ 7 w 26"/>
                <a:gd name="T33" fmla="*/ 19 h 26"/>
                <a:gd name="T34" fmla="*/ 11 w 26"/>
                <a:gd name="T35" fmla="*/ 3 h 26"/>
                <a:gd name="T36" fmla="*/ 13 w 26"/>
                <a:gd name="T37" fmla="*/ 13 h 26"/>
                <a:gd name="T38" fmla="*/ 19 w 26"/>
                <a:gd name="T39" fmla="*/ 17 h 26"/>
                <a:gd name="T40" fmla="*/ 19 w 26"/>
                <a:gd name="T41" fmla="*/ 12 h 26"/>
                <a:gd name="T42" fmla="*/ 13 w 26"/>
                <a:gd name="T43" fmla="*/ 8 h 26"/>
                <a:gd name="T44" fmla="*/ 19 w 26"/>
                <a:gd name="T45" fmla="*/ 12 h 26"/>
                <a:gd name="T46" fmla="*/ 19 w 26"/>
                <a:gd name="T47" fmla="*/ 3 h 26"/>
                <a:gd name="T48" fmla="*/ 13 w 26"/>
                <a:gd name="T49" fmla="*/ 3 h 26"/>
                <a:gd name="T50" fmla="*/ 19 w 26"/>
                <a:gd name="T51" fmla="*/ 7 h 26"/>
                <a:gd name="T52" fmla="*/ 0 w 26"/>
                <a:gd name="T53" fmla="*/ 8 h 26"/>
                <a:gd name="T54" fmla="*/ 2 w 26"/>
                <a:gd name="T55" fmla="*/ 8 h 26"/>
                <a:gd name="T56" fmla="*/ 3 w 26"/>
                <a:gd name="T57" fmla="*/ 9 h 26"/>
                <a:gd name="T58" fmla="*/ 3 w 26"/>
                <a:gd name="T59" fmla="*/ 10 h 26"/>
                <a:gd name="T60" fmla="*/ 1 w 26"/>
                <a:gd name="T61" fmla="*/ 10 h 26"/>
                <a:gd name="T62" fmla="*/ 1 w 26"/>
                <a:gd name="T63" fmla="*/ 8 h 26"/>
                <a:gd name="T64" fmla="*/ 0 w 26"/>
                <a:gd name="T65" fmla="*/ 8 h 26"/>
                <a:gd name="T66" fmla="*/ 2 w 26"/>
                <a:gd name="T67" fmla="*/ 0 h 26"/>
                <a:gd name="T68" fmla="*/ 4 w 26"/>
                <a:gd name="T69" fmla="*/ 1 h 26"/>
                <a:gd name="T70" fmla="*/ 6 w 26"/>
                <a:gd name="T71" fmla="*/ 2 h 26"/>
                <a:gd name="T72" fmla="*/ 5 w 26"/>
                <a:gd name="T73" fmla="*/ 4 h 26"/>
                <a:gd name="T74" fmla="*/ 4 w 26"/>
                <a:gd name="T75" fmla="*/ 4 h 26"/>
                <a:gd name="T76" fmla="*/ 3 w 26"/>
                <a:gd name="T77" fmla="*/ 2 h 26"/>
                <a:gd name="T78" fmla="*/ 2 w 26"/>
                <a:gd name="T79" fmla="*/ 1 h 26"/>
                <a:gd name="T80" fmla="*/ 5 w 26"/>
                <a:gd name="T81" fmla="*/ 15 h 26"/>
                <a:gd name="T82" fmla="*/ 4 w 26"/>
                <a:gd name="T83" fmla="*/ 19 h 26"/>
                <a:gd name="T84" fmla="*/ 5 w 26"/>
                <a:gd name="T85" fmla="*/ 23 h 26"/>
                <a:gd name="T86" fmla="*/ 3 w 26"/>
                <a:gd name="T87" fmla="*/ 24 h 26"/>
                <a:gd name="T88" fmla="*/ 2 w 26"/>
                <a:gd name="T89" fmla="*/ 23 h 26"/>
                <a:gd name="T90" fmla="*/ 2 w 26"/>
                <a:gd name="T91" fmla="*/ 21 h 26"/>
                <a:gd name="T92" fmla="*/ 1 w 26"/>
                <a:gd name="T93" fmla="*/ 17 h 26"/>
                <a:gd name="T94" fmla="*/ 0 w 26"/>
                <a:gd name="T95" fmla="*/ 17 h 26"/>
                <a:gd name="T96" fmla="*/ 1 w 26"/>
                <a:gd name="T97" fmla="*/ 16 h 26"/>
                <a:gd name="T98" fmla="*/ 2 w 26"/>
                <a:gd name="T99" fmla="*/ 17 h 26"/>
                <a:gd name="T100" fmla="*/ 3 w 26"/>
                <a:gd name="T101" fmla="*/ 15 h 26"/>
                <a:gd name="T102" fmla="*/ 7 w 26"/>
                <a:gd name="T103" fmla="*/ 6 h 26"/>
                <a:gd name="T104" fmla="*/ 8 w 26"/>
                <a:gd name="T105" fmla="*/ 4 h 26"/>
                <a:gd name="T106" fmla="*/ 8 w 26"/>
                <a:gd name="T107" fmla="*/ 5 h 26"/>
                <a:gd name="T108" fmla="*/ 6 w 26"/>
                <a:gd name="T109" fmla="*/ 10 h 26"/>
                <a:gd name="T110" fmla="*/ 5 w 26"/>
                <a:gd name="T11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26">
                  <a:moveTo>
                    <a:pt x="11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6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19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2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19" y="7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15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2"/>
                    <a:pt x="5" y="23"/>
                    <a:pt x="5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2" y="18"/>
                    <a:pt x="2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3"/>
                    <a:pt x="5" y="11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9"/>
                    <a:pt x="6" y="10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4"/>
                    <a:pt x="5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508"/>
            <p:cNvSpPr>
              <a:spLocks noEditPoints="1"/>
            </p:cNvSpPr>
            <p:nvPr/>
          </p:nvSpPr>
          <p:spPr bwMode="auto">
            <a:xfrm>
              <a:off x="3571" y="3335"/>
              <a:ext cx="37" cy="36"/>
            </a:xfrm>
            <a:custGeom>
              <a:avLst/>
              <a:gdLst>
                <a:gd name="T0" fmla="*/ 9 w 26"/>
                <a:gd name="T1" fmla="*/ 13 h 26"/>
                <a:gd name="T2" fmla="*/ 11 w 26"/>
                <a:gd name="T3" fmla="*/ 9 h 26"/>
                <a:gd name="T4" fmla="*/ 12 w 26"/>
                <a:gd name="T5" fmla="*/ 7 h 26"/>
                <a:gd name="T6" fmla="*/ 14 w 26"/>
                <a:gd name="T7" fmla="*/ 8 h 26"/>
                <a:gd name="T8" fmla="*/ 13 w 26"/>
                <a:gd name="T9" fmla="*/ 9 h 26"/>
                <a:gd name="T10" fmla="*/ 11 w 26"/>
                <a:gd name="T11" fmla="*/ 13 h 26"/>
                <a:gd name="T12" fmla="*/ 23 w 26"/>
                <a:gd name="T13" fmla="*/ 12 h 26"/>
                <a:gd name="T14" fmla="*/ 24 w 26"/>
                <a:gd name="T15" fmla="*/ 12 h 26"/>
                <a:gd name="T16" fmla="*/ 26 w 26"/>
                <a:gd name="T17" fmla="*/ 14 h 26"/>
                <a:gd name="T18" fmla="*/ 23 w 26"/>
                <a:gd name="T19" fmla="*/ 14 h 26"/>
                <a:gd name="T20" fmla="*/ 19 w 26"/>
                <a:gd name="T21" fmla="*/ 14 h 26"/>
                <a:gd name="T22" fmla="*/ 20 w 26"/>
                <a:gd name="T23" fmla="*/ 14 h 26"/>
                <a:gd name="T24" fmla="*/ 19 w 26"/>
                <a:gd name="T25" fmla="*/ 15 h 26"/>
                <a:gd name="T26" fmla="*/ 16 w 26"/>
                <a:gd name="T27" fmla="*/ 19 h 26"/>
                <a:gd name="T28" fmla="*/ 22 w 26"/>
                <a:gd name="T29" fmla="*/ 23 h 26"/>
                <a:gd name="T30" fmla="*/ 22 w 26"/>
                <a:gd name="T31" fmla="*/ 25 h 26"/>
                <a:gd name="T32" fmla="*/ 21 w 26"/>
                <a:gd name="T33" fmla="*/ 26 h 26"/>
                <a:gd name="T34" fmla="*/ 18 w 26"/>
                <a:gd name="T35" fmla="*/ 23 h 26"/>
                <a:gd name="T36" fmla="*/ 11 w 26"/>
                <a:gd name="T37" fmla="*/ 24 h 26"/>
                <a:gd name="T38" fmla="*/ 2 w 26"/>
                <a:gd name="T39" fmla="*/ 25 h 26"/>
                <a:gd name="T40" fmla="*/ 2 w 26"/>
                <a:gd name="T41" fmla="*/ 25 h 26"/>
                <a:gd name="T42" fmla="*/ 8 w 26"/>
                <a:gd name="T43" fmla="*/ 23 h 26"/>
                <a:gd name="T44" fmla="*/ 11 w 26"/>
                <a:gd name="T45" fmla="*/ 19 h 26"/>
                <a:gd name="T46" fmla="*/ 8 w 26"/>
                <a:gd name="T47" fmla="*/ 18 h 26"/>
                <a:gd name="T48" fmla="*/ 6 w 26"/>
                <a:gd name="T49" fmla="*/ 18 h 26"/>
                <a:gd name="T50" fmla="*/ 7 w 26"/>
                <a:gd name="T51" fmla="*/ 16 h 26"/>
                <a:gd name="T52" fmla="*/ 0 w 26"/>
                <a:gd name="T53" fmla="*/ 14 h 26"/>
                <a:gd name="T54" fmla="*/ 0 w 26"/>
                <a:gd name="T55" fmla="*/ 13 h 26"/>
                <a:gd name="T56" fmla="*/ 17 w 26"/>
                <a:gd name="T57" fmla="*/ 14 h 26"/>
                <a:gd name="T58" fmla="*/ 8 w 26"/>
                <a:gd name="T59" fmla="*/ 18 h 26"/>
                <a:gd name="T60" fmla="*/ 15 w 26"/>
                <a:gd name="T61" fmla="*/ 16 h 26"/>
                <a:gd name="T62" fmla="*/ 17 w 26"/>
                <a:gd name="T63" fmla="*/ 14 h 26"/>
                <a:gd name="T64" fmla="*/ 5 w 26"/>
                <a:gd name="T65" fmla="*/ 7 h 26"/>
                <a:gd name="T66" fmla="*/ 2 w 26"/>
                <a:gd name="T67" fmla="*/ 9 h 26"/>
                <a:gd name="T68" fmla="*/ 1 w 26"/>
                <a:gd name="T69" fmla="*/ 8 h 26"/>
                <a:gd name="T70" fmla="*/ 3 w 26"/>
                <a:gd name="T71" fmla="*/ 6 h 26"/>
                <a:gd name="T72" fmla="*/ 4 w 26"/>
                <a:gd name="T73" fmla="*/ 4 h 26"/>
                <a:gd name="T74" fmla="*/ 4 w 26"/>
                <a:gd name="T75" fmla="*/ 4 h 26"/>
                <a:gd name="T76" fmla="*/ 5 w 26"/>
                <a:gd name="T77" fmla="*/ 5 h 26"/>
                <a:gd name="T78" fmla="*/ 21 w 26"/>
                <a:gd name="T79" fmla="*/ 5 h 26"/>
                <a:gd name="T80" fmla="*/ 23 w 26"/>
                <a:gd name="T81" fmla="*/ 5 h 26"/>
                <a:gd name="T82" fmla="*/ 25 w 26"/>
                <a:gd name="T83" fmla="*/ 6 h 26"/>
                <a:gd name="T84" fmla="*/ 24 w 26"/>
                <a:gd name="T85" fmla="*/ 7 h 26"/>
                <a:gd name="T86" fmla="*/ 21 w 26"/>
                <a:gd name="T87" fmla="*/ 8 h 26"/>
                <a:gd name="T88" fmla="*/ 20 w 26"/>
                <a:gd name="T89" fmla="*/ 9 h 26"/>
                <a:gd name="T90" fmla="*/ 20 w 26"/>
                <a:gd name="T91" fmla="*/ 9 h 26"/>
                <a:gd name="T92" fmla="*/ 20 w 26"/>
                <a:gd name="T93" fmla="*/ 8 h 26"/>
                <a:gd name="T94" fmla="*/ 21 w 26"/>
                <a:gd name="T95" fmla="*/ 6 h 26"/>
                <a:gd name="T96" fmla="*/ 11 w 26"/>
                <a:gd name="T97" fmla="*/ 0 h 26"/>
                <a:gd name="T98" fmla="*/ 11 w 26"/>
                <a:gd name="T99" fmla="*/ 0 h 26"/>
                <a:gd name="T100" fmla="*/ 14 w 26"/>
                <a:gd name="T101" fmla="*/ 2 h 26"/>
                <a:gd name="T102" fmla="*/ 14 w 26"/>
                <a:gd name="T103" fmla="*/ 4 h 26"/>
                <a:gd name="T104" fmla="*/ 12 w 26"/>
                <a:gd name="T105" fmla="*/ 4 h 26"/>
                <a:gd name="T106" fmla="*/ 12 w 26"/>
                <a:gd name="T107" fmla="*/ 3 h 26"/>
                <a:gd name="T108" fmla="*/ 11 w 26"/>
                <a:gd name="T10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8"/>
                    <a:pt x="17" y="18"/>
                    <a:pt x="16" y="19"/>
                  </a:cubicBezTo>
                  <a:cubicBezTo>
                    <a:pt x="17" y="20"/>
                    <a:pt x="18" y="20"/>
                    <a:pt x="19" y="21"/>
                  </a:cubicBezTo>
                  <a:cubicBezTo>
                    <a:pt x="20" y="21"/>
                    <a:pt x="21" y="22"/>
                    <a:pt x="22" y="23"/>
                  </a:cubicBezTo>
                  <a:cubicBezTo>
                    <a:pt x="22" y="23"/>
                    <a:pt x="23" y="24"/>
                    <a:pt x="23" y="24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4"/>
                    <a:pt x="19" y="24"/>
                    <a:pt x="18" y="23"/>
                  </a:cubicBezTo>
                  <a:cubicBezTo>
                    <a:pt x="17" y="22"/>
                    <a:pt x="16" y="21"/>
                    <a:pt x="15" y="21"/>
                  </a:cubicBezTo>
                  <a:cubicBezTo>
                    <a:pt x="14" y="22"/>
                    <a:pt x="12" y="23"/>
                    <a:pt x="11" y="24"/>
                  </a:cubicBezTo>
                  <a:cubicBezTo>
                    <a:pt x="9" y="25"/>
                    <a:pt x="7" y="25"/>
                    <a:pt x="4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5"/>
                    <a:pt x="7" y="24"/>
                    <a:pt x="8" y="23"/>
                  </a:cubicBezTo>
                  <a:cubicBezTo>
                    <a:pt x="10" y="22"/>
                    <a:pt x="12" y="21"/>
                    <a:pt x="13" y="20"/>
                  </a:cubicBezTo>
                  <a:cubicBezTo>
                    <a:pt x="12" y="20"/>
                    <a:pt x="12" y="19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7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2" y="18"/>
                    <a:pt x="14" y="19"/>
                  </a:cubicBezTo>
                  <a:cubicBezTo>
                    <a:pt x="14" y="18"/>
                    <a:pt x="15" y="17"/>
                    <a:pt x="15" y="16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1" y="8"/>
                    <a:pt x="21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509"/>
            <p:cNvSpPr>
              <a:spLocks noEditPoints="1"/>
            </p:cNvSpPr>
            <p:nvPr/>
          </p:nvSpPr>
          <p:spPr bwMode="auto">
            <a:xfrm>
              <a:off x="3612" y="3336"/>
              <a:ext cx="36" cy="34"/>
            </a:xfrm>
            <a:custGeom>
              <a:avLst/>
              <a:gdLst>
                <a:gd name="T0" fmla="*/ 22 w 25"/>
                <a:gd name="T1" fmla="*/ 0 h 24"/>
                <a:gd name="T2" fmla="*/ 25 w 25"/>
                <a:gd name="T3" fmla="*/ 2 h 24"/>
                <a:gd name="T4" fmla="*/ 19 w 25"/>
                <a:gd name="T5" fmla="*/ 2 h 24"/>
                <a:gd name="T6" fmla="*/ 21 w 25"/>
                <a:gd name="T7" fmla="*/ 6 h 24"/>
                <a:gd name="T8" fmla="*/ 22 w 25"/>
                <a:gd name="T9" fmla="*/ 6 h 24"/>
                <a:gd name="T10" fmla="*/ 23 w 25"/>
                <a:gd name="T11" fmla="*/ 7 h 24"/>
                <a:gd name="T12" fmla="*/ 23 w 25"/>
                <a:gd name="T13" fmla="*/ 7 h 24"/>
                <a:gd name="T14" fmla="*/ 22 w 25"/>
                <a:gd name="T15" fmla="*/ 19 h 24"/>
                <a:gd name="T16" fmla="*/ 21 w 25"/>
                <a:gd name="T17" fmla="*/ 7 h 24"/>
                <a:gd name="T18" fmla="*/ 13 w 25"/>
                <a:gd name="T19" fmla="*/ 19 h 24"/>
                <a:gd name="T20" fmla="*/ 12 w 25"/>
                <a:gd name="T21" fmla="*/ 17 h 24"/>
                <a:gd name="T22" fmla="*/ 12 w 25"/>
                <a:gd name="T23" fmla="*/ 5 h 24"/>
                <a:gd name="T24" fmla="*/ 15 w 25"/>
                <a:gd name="T25" fmla="*/ 6 h 24"/>
                <a:gd name="T26" fmla="*/ 16 w 25"/>
                <a:gd name="T27" fmla="*/ 3 h 24"/>
                <a:gd name="T28" fmla="*/ 11 w 25"/>
                <a:gd name="T29" fmla="*/ 2 h 24"/>
                <a:gd name="T30" fmla="*/ 21 w 25"/>
                <a:gd name="T31" fmla="*/ 2 h 24"/>
                <a:gd name="T32" fmla="*/ 3 w 25"/>
                <a:gd name="T33" fmla="*/ 5 h 24"/>
                <a:gd name="T34" fmla="*/ 3 w 25"/>
                <a:gd name="T35" fmla="*/ 14 h 24"/>
                <a:gd name="T36" fmla="*/ 0 w 25"/>
                <a:gd name="T37" fmla="*/ 23 h 24"/>
                <a:gd name="T38" fmla="*/ 0 w 25"/>
                <a:gd name="T39" fmla="*/ 23 h 24"/>
                <a:gd name="T40" fmla="*/ 0 w 25"/>
                <a:gd name="T41" fmla="*/ 22 h 24"/>
                <a:gd name="T42" fmla="*/ 1 w 25"/>
                <a:gd name="T43" fmla="*/ 18 h 24"/>
                <a:gd name="T44" fmla="*/ 2 w 25"/>
                <a:gd name="T45" fmla="*/ 11 h 24"/>
                <a:gd name="T46" fmla="*/ 2 w 25"/>
                <a:gd name="T47" fmla="*/ 5 h 24"/>
                <a:gd name="T48" fmla="*/ 2 w 25"/>
                <a:gd name="T49" fmla="*/ 0 h 24"/>
                <a:gd name="T50" fmla="*/ 4 w 25"/>
                <a:gd name="T51" fmla="*/ 1 h 24"/>
                <a:gd name="T52" fmla="*/ 7 w 25"/>
                <a:gd name="T53" fmla="*/ 17 h 24"/>
                <a:gd name="T54" fmla="*/ 5 w 25"/>
                <a:gd name="T55" fmla="*/ 20 h 24"/>
                <a:gd name="T56" fmla="*/ 5 w 25"/>
                <a:gd name="T57" fmla="*/ 6 h 24"/>
                <a:gd name="T58" fmla="*/ 6 w 25"/>
                <a:gd name="T59" fmla="*/ 3 h 24"/>
                <a:gd name="T60" fmla="*/ 7 w 25"/>
                <a:gd name="T61" fmla="*/ 4 h 24"/>
                <a:gd name="T62" fmla="*/ 10 w 25"/>
                <a:gd name="T63" fmla="*/ 21 h 24"/>
                <a:gd name="T64" fmla="*/ 9 w 25"/>
                <a:gd name="T65" fmla="*/ 24 h 24"/>
                <a:gd name="T66" fmla="*/ 8 w 25"/>
                <a:gd name="T67" fmla="*/ 3 h 24"/>
                <a:gd name="T68" fmla="*/ 9 w 25"/>
                <a:gd name="T69" fmla="*/ 0 h 24"/>
                <a:gd name="T70" fmla="*/ 10 w 25"/>
                <a:gd name="T71" fmla="*/ 1 h 24"/>
                <a:gd name="T72" fmla="*/ 18 w 25"/>
                <a:gd name="T73" fmla="*/ 12 h 24"/>
                <a:gd name="T74" fmla="*/ 18 w 25"/>
                <a:gd name="T75" fmla="*/ 17 h 24"/>
                <a:gd name="T76" fmla="*/ 15 w 25"/>
                <a:gd name="T77" fmla="*/ 22 h 24"/>
                <a:gd name="T78" fmla="*/ 11 w 25"/>
                <a:gd name="T79" fmla="*/ 24 h 24"/>
                <a:gd name="T80" fmla="*/ 11 w 25"/>
                <a:gd name="T81" fmla="*/ 23 h 24"/>
                <a:gd name="T82" fmla="*/ 14 w 25"/>
                <a:gd name="T83" fmla="*/ 21 h 24"/>
                <a:gd name="T84" fmla="*/ 16 w 25"/>
                <a:gd name="T85" fmla="*/ 15 h 24"/>
                <a:gd name="T86" fmla="*/ 16 w 25"/>
                <a:gd name="T87" fmla="*/ 9 h 24"/>
                <a:gd name="T88" fmla="*/ 19 w 25"/>
                <a:gd name="T89" fmla="*/ 10 h 24"/>
                <a:gd name="T90" fmla="*/ 19 w 25"/>
                <a:gd name="T91" fmla="*/ 19 h 24"/>
                <a:gd name="T92" fmla="*/ 24 w 25"/>
                <a:gd name="T93" fmla="*/ 22 h 24"/>
                <a:gd name="T94" fmla="*/ 22 w 25"/>
                <a:gd name="T95" fmla="*/ 24 h 24"/>
                <a:gd name="T96" fmla="*/ 21 w 25"/>
                <a:gd name="T97" fmla="*/ 23 h 24"/>
                <a:gd name="T98" fmla="*/ 21 w 25"/>
                <a:gd name="T99" fmla="*/ 22 h 24"/>
                <a:gd name="T100" fmla="*/ 18 w 25"/>
                <a:gd name="T101" fmla="*/ 19 h 24"/>
                <a:gd name="T102" fmla="*/ 19 w 25"/>
                <a:gd name="T10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4">
                  <a:moveTo>
                    <a:pt x="21" y="2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4" y="2"/>
                  </a:move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3" y="12"/>
                    <a:pt x="3" y="13"/>
                    <a:pt x="3" y="14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3" y="19"/>
                    <a:pt x="2" y="21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2" y="17"/>
                    <a:pt x="2" y="17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7" y="5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0" y="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18" y="10"/>
                  </a:move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8"/>
                    <a:pt x="17" y="18"/>
                  </a:cubicBezTo>
                  <a:cubicBezTo>
                    <a:pt x="17" y="18"/>
                    <a:pt x="17" y="19"/>
                    <a:pt x="17" y="20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3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3" y="22"/>
                  </a:cubicBezTo>
                  <a:cubicBezTo>
                    <a:pt x="13" y="22"/>
                    <a:pt x="14" y="22"/>
                    <a:pt x="14" y="21"/>
                  </a:cubicBezTo>
                  <a:cubicBezTo>
                    <a:pt x="15" y="21"/>
                    <a:pt x="15" y="20"/>
                    <a:pt x="16" y="19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9" y="19"/>
                  </a:moveTo>
                  <a:cubicBezTo>
                    <a:pt x="20" y="19"/>
                    <a:pt x="21" y="20"/>
                    <a:pt x="21" y="20"/>
                  </a:cubicBezTo>
                  <a:cubicBezTo>
                    <a:pt x="22" y="20"/>
                    <a:pt x="22" y="20"/>
                    <a:pt x="23" y="21"/>
                  </a:cubicBezTo>
                  <a:cubicBezTo>
                    <a:pt x="23" y="21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510"/>
            <p:cNvSpPr>
              <a:spLocks noEditPoints="1"/>
            </p:cNvSpPr>
            <p:nvPr/>
          </p:nvSpPr>
          <p:spPr bwMode="auto">
            <a:xfrm>
              <a:off x="3619" y="3220"/>
              <a:ext cx="37" cy="37"/>
            </a:xfrm>
            <a:custGeom>
              <a:avLst/>
              <a:gdLst>
                <a:gd name="T0" fmla="*/ 23 w 26"/>
                <a:gd name="T1" fmla="*/ 17 h 26"/>
                <a:gd name="T2" fmla="*/ 24 w 26"/>
                <a:gd name="T3" fmla="*/ 17 h 26"/>
                <a:gd name="T4" fmla="*/ 25 w 26"/>
                <a:gd name="T5" fmla="*/ 19 h 26"/>
                <a:gd name="T6" fmla="*/ 22 w 26"/>
                <a:gd name="T7" fmla="*/ 19 h 26"/>
                <a:gd name="T8" fmla="*/ 13 w 26"/>
                <a:gd name="T9" fmla="*/ 19 h 26"/>
                <a:gd name="T10" fmla="*/ 14 w 26"/>
                <a:gd name="T11" fmla="*/ 26 h 26"/>
                <a:gd name="T12" fmla="*/ 12 w 26"/>
                <a:gd name="T13" fmla="*/ 26 h 26"/>
                <a:gd name="T14" fmla="*/ 12 w 26"/>
                <a:gd name="T15" fmla="*/ 23 h 26"/>
                <a:gd name="T16" fmla="*/ 0 w 26"/>
                <a:gd name="T17" fmla="*/ 19 h 26"/>
                <a:gd name="T18" fmla="*/ 0 w 26"/>
                <a:gd name="T19" fmla="*/ 18 h 26"/>
                <a:gd name="T20" fmla="*/ 12 w 26"/>
                <a:gd name="T21" fmla="*/ 16 h 26"/>
                <a:gd name="T22" fmla="*/ 12 w 26"/>
                <a:gd name="T23" fmla="*/ 14 h 26"/>
                <a:gd name="T24" fmla="*/ 14 w 26"/>
                <a:gd name="T25" fmla="*/ 14 h 26"/>
                <a:gd name="T26" fmla="*/ 14 w 26"/>
                <a:gd name="T27" fmla="*/ 15 h 26"/>
                <a:gd name="T28" fmla="*/ 13 w 26"/>
                <a:gd name="T29" fmla="*/ 18 h 26"/>
                <a:gd name="T30" fmla="*/ 5 w 26"/>
                <a:gd name="T31" fmla="*/ 6 h 26"/>
                <a:gd name="T32" fmla="*/ 9 w 26"/>
                <a:gd name="T33" fmla="*/ 5 h 26"/>
                <a:gd name="T34" fmla="*/ 10 w 26"/>
                <a:gd name="T35" fmla="*/ 5 h 26"/>
                <a:gd name="T36" fmla="*/ 12 w 26"/>
                <a:gd name="T37" fmla="*/ 7 h 26"/>
                <a:gd name="T38" fmla="*/ 5 w 26"/>
                <a:gd name="T39" fmla="*/ 7 h 26"/>
                <a:gd name="T40" fmla="*/ 12 w 26"/>
                <a:gd name="T41" fmla="*/ 11 h 26"/>
                <a:gd name="T42" fmla="*/ 12 w 26"/>
                <a:gd name="T43" fmla="*/ 11 h 26"/>
                <a:gd name="T44" fmla="*/ 4 w 26"/>
                <a:gd name="T45" fmla="*/ 15 h 26"/>
                <a:gd name="T46" fmla="*/ 3 w 26"/>
                <a:gd name="T47" fmla="*/ 14 h 26"/>
                <a:gd name="T48" fmla="*/ 3 w 26"/>
                <a:gd name="T49" fmla="*/ 13 h 26"/>
                <a:gd name="T50" fmla="*/ 3 w 26"/>
                <a:gd name="T51" fmla="*/ 3 h 26"/>
                <a:gd name="T52" fmla="*/ 3 w 26"/>
                <a:gd name="T53" fmla="*/ 1 h 26"/>
                <a:gd name="T54" fmla="*/ 5 w 26"/>
                <a:gd name="T55" fmla="*/ 1 h 26"/>
                <a:gd name="T56" fmla="*/ 6 w 26"/>
                <a:gd name="T57" fmla="*/ 2 h 26"/>
                <a:gd name="T58" fmla="*/ 5 w 26"/>
                <a:gd name="T59" fmla="*/ 6 h 26"/>
                <a:gd name="T60" fmla="*/ 16 w 26"/>
                <a:gd name="T61" fmla="*/ 7 h 26"/>
                <a:gd name="T62" fmla="*/ 22 w 26"/>
                <a:gd name="T63" fmla="*/ 3 h 26"/>
                <a:gd name="T64" fmla="*/ 23 w 26"/>
                <a:gd name="T65" fmla="*/ 4 h 26"/>
                <a:gd name="T66" fmla="*/ 24 w 26"/>
                <a:gd name="T67" fmla="*/ 6 h 26"/>
                <a:gd name="T68" fmla="*/ 23 w 26"/>
                <a:gd name="T69" fmla="*/ 6 h 26"/>
                <a:gd name="T70" fmla="*/ 16 w 26"/>
                <a:gd name="T71" fmla="*/ 11 h 26"/>
                <a:gd name="T72" fmla="*/ 18 w 26"/>
                <a:gd name="T73" fmla="*/ 12 h 26"/>
                <a:gd name="T74" fmla="*/ 23 w 26"/>
                <a:gd name="T75" fmla="*/ 12 h 26"/>
                <a:gd name="T76" fmla="*/ 25 w 26"/>
                <a:gd name="T77" fmla="*/ 8 h 26"/>
                <a:gd name="T78" fmla="*/ 25 w 26"/>
                <a:gd name="T79" fmla="*/ 8 h 26"/>
                <a:gd name="T80" fmla="*/ 25 w 26"/>
                <a:gd name="T81" fmla="*/ 11 h 26"/>
                <a:gd name="T82" fmla="*/ 25 w 26"/>
                <a:gd name="T83" fmla="*/ 12 h 26"/>
                <a:gd name="T84" fmla="*/ 26 w 26"/>
                <a:gd name="T85" fmla="*/ 12 h 26"/>
                <a:gd name="T86" fmla="*/ 20 w 26"/>
                <a:gd name="T87" fmla="*/ 14 h 26"/>
                <a:gd name="T88" fmla="*/ 14 w 26"/>
                <a:gd name="T89" fmla="*/ 12 h 26"/>
                <a:gd name="T90" fmla="*/ 14 w 26"/>
                <a:gd name="T91" fmla="*/ 0 h 26"/>
                <a:gd name="T92" fmla="*/ 14 w 26"/>
                <a:gd name="T93" fmla="*/ 0 h 26"/>
                <a:gd name="T94" fmla="*/ 16 w 26"/>
                <a:gd name="T95" fmla="*/ 1 h 26"/>
                <a:gd name="T96" fmla="*/ 16 w 26"/>
                <a:gd name="T9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6">
                  <a:moveTo>
                    <a:pt x="22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5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6" y="2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9" y="6"/>
                    <a:pt x="21" y="5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0" y="7"/>
                    <a:pt x="18" y="7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5" y="14"/>
                    <a:pt x="24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17" y="14"/>
                    <a:pt x="15" y="14"/>
                    <a:pt x="15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511"/>
            <p:cNvSpPr>
              <a:spLocks noEditPoints="1"/>
            </p:cNvSpPr>
            <p:nvPr/>
          </p:nvSpPr>
          <p:spPr bwMode="auto">
            <a:xfrm>
              <a:off x="3659" y="3220"/>
              <a:ext cx="35" cy="37"/>
            </a:xfrm>
            <a:custGeom>
              <a:avLst/>
              <a:gdLst>
                <a:gd name="T0" fmla="*/ 8 w 25"/>
                <a:gd name="T1" fmla="*/ 2 h 26"/>
                <a:gd name="T2" fmla="*/ 9 w 25"/>
                <a:gd name="T3" fmla="*/ 0 h 26"/>
                <a:gd name="T4" fmla="*/ 11 w 25"/>
                <a:gd name="T5" fmla="*/ 1 h 26"/>
                <a:gd name="T6" fmla="*/ 10 w 25"/>
                <a:gd name="T7" fmla="*/ 2 h 26"/>
                <a:gd name="T8" fmla="*/ 15 w 25"/>
                <a:gd name="T9" fmla="*/ 4 h 26"/>
                <a:gd name="T10" fmla="*/ 14 w 25"/>
                <a:gd name="T11" fmla="*/ 0 h 26"/>
                <a:gd name="T12" fmla="*/ 17 w 25"/>
                <a:gd name="T13" fmla="*/ 1 h 26"/>
                <a:gd name="T14" fmla="*/ 17 w 25"/>
                <a:gd name="T15" fmla="*/ 1 h 26"/>
                <a:gd name="T16" fmla="*/ 16 w 25"/>
                <a:gd name="T17" fmla="*/ 2 h 26"/>
                <a:gd name="T18" fmla="*/ 22 w 25"/>
                <a:gd name="T19" fmla="*/ 4 h 26"/>
                <a:gd name="T20" fmla="*/ 23 w 25"/>
                <a:gd name="T21" fmla="*/ 3 h 26"/>
                <a:gd name="T22" fmla="*/ 25 w 25"/>
                <a:gd name="T23" fmla="*/ 4 h 26"/>
                <a:gd name="T24" fmla="*/ 25 w 25"/>
                <a:gd name="T25" fmla="*/ 5 h 26"/>
                <a:gd name="T26" fmla="*/ 19 w 25"/>
                <a:gd name="T27" fmla="*/ 5 h 26"/>
                <a:gd name="T28" fmla="*/ 16 w 25"/>
                <a:gd name="T29" fmla="*/ 6 h 26"/>
                <a:gd name="T30" fmla="*/ 15 w 25"/>
                <a:gd name="T31" fmla="*/ 9 h 26"/>
                <a:gd name="T32" fmla="*/ 14 w 25"/>
                <a:gd name="T33" fmla="*/ 9 h 26"/>
                <a:gd name="T34" fmla="*/ 15 w 25"/>
                <a:gd name="T35" fmla="*/ 5 h 26"/>
                <a:gd name="T36" fmla="*/ 10 w 25"/>
                <a:gd name="T37" fmla="*/ 7 h 26"/>
                <a:gd name="T38" fmla="*/ 9 w 25"/>
                <a:gd name="T39" fmla="*/ 9 h 26"/>
                <a:gd name="T40" fmla="*/ 8 w 25"/>
                <a:gd name="T41" fmla="*/ 9 h 26"/>
                <a:gd name="T42" fmla="*/ 8 w 25"/>
                <a:gd name="T43" fmla="*/ 5 h 26"/>
                <a:gd name="T44" fmla="*/ 0 w 25"/>
                <a:gd name="T45" fmla="*/ 5 h 26"/>
                <a:gd name="T46" fmla="*/ 8 w 25"/>
                <a:gd name="T47" fmla="*/ 4 h 26"/>
                <a:gd name="T48" fmla="*/ 13 w 25"/>
                <a:gd name="T49" fmla="*/ 12 h 26"/>
                <a:gd name="T50" fmla="*/ 13 w 25"/>
                <a:gd name="T51" fmla="*/ 26 h 26"/>
                <a:gd name="T52" fmla="*/ 11 w 25"/>
                <a:gd name="T53" fmla="*/ 26 h 26"/>
                <a:gd name="T54" fmla="*/ 11 w 25"/>
                <a:gd name="T55" fmla="*/ 23 h 26"/>
                <a:gd name="T56" fmla="*/ 1 w 25"/>
                <a:gd name="T57" fmla="*/ 11 h 26"/>
                <a:gd name="T58" fmla="*/ 1 w 25"/>
                <a:gd name="T59" fmla="*/ 11 h 26"/>
                <a:gd name="T60" fmla="*/ 21 w 25"/>
                <a:gd name="T61" fmla="*/ 10 h 26"/>
                <a:gd name="T62" fmla="*/ 22 w 25"/>
                <a:gd name="T63" fmla="*/ 10 h 26"/>
                <a:gd name="T64" fmla="*/ 23 w 25"/>
                <a:gd name="T65" fmla="*/ 11 h 26"/>
                <a:gd name="T66" fmla="*/ 22 w 25"/>
                <a:gd name="T67" fmla="*/ 12 h 26"/>
                <a:gd name="T68" fmla="*/ 22 w 25"/>
                <a:gd name="T69" fmla="*/ 16 h 26"/>
                <a:gd name="T70" fmla="*/ 22 w 25"/>
                <a:gd name="T71" fmla="*/ 20 h 26"/>
                <a:gd name="T72" fmla="*/ 20 w 25"/>
                <a:gd name="T73" fmla="*/ 22 h 26"/>
                <a:gd name="T74" fmla="*/ 19 w 25"/>
                <a:gd name="T75" fmla="*/ 23 h 26"/>
                <a:gd name="T76" fmla="*/ 19 w 25"/>
                <a:gd name="T77" fmla="*/ 22 h 26"/>
                <a:gd name="T78" fmla="*/ 16 w 25"/>
                <a:gd name="T79" fmla="*/ 21 h 26"/>
                <a:gd name="T80" fmla="*/ 16 w 25"/>
                <a:gd name="T81" fmla="*/ 20 h 26"/>
                <a:gd name="T82" fmla="*/ 17 w 25"/>
                <a:gd name="T83" fmla="*/ 20 h 26"/>
                <a:gd name="T84" fmla="*/ 20 w 25"/>
                <a:gd name="T85" fmla="*/ 20 h 26"/>
                <a:gd name="T86" fmla="*/ 20 w 25"/>
                <a:gd name="T87" fmla="*/ 18 h 26"/>
                <a:gd name="T88" fmla="*/ 20 w 25"/>
                <a:gd name="T89" fmla="*/ 12 h 26"/>
                <a:gd name="T90" fmla="*/ 20 w 25"/>
                <a:gd name="T9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6">
                  <a:moveTo>
                    <a:pt x="8" y="4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3" y="1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5"/>
                    <a:pt x="22" y="16"/>
                  </a:cubicBezTo>
                  <a:cubicBezTo>
                    <a:pt x="22" y="17"/>
                    <a:pt x="22" y="18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512"/>
            <p:cNvSpPr>
              <a:spLocks/>
            </p:cNvSpPr>
            <p:nvPr/>
          </p:nvSpPr>
          <p:spPr bwMode="auto">
            <a:xfrm>
              <a:off x="3592" y="2399"/>
              <a:ext cx="37" cy="34"/>
            </a:xfrm>
            <a:custGeom>
              <a:avLst/>
              <a:gdLst>
                <a:gd name="T0" fmla="*/ 11 w 26"/>
                <a:gd name="T1" fmla="*/ 9 h 24"/>
                <a:gd name="T2" fmla="*/ 11 w 26"/>
                <a:gd name="T3" fmla="*/ 6 h 24"/>
                <a:gd name="T4" fmla="*/ 11 w 26"/>
                <a:gd name="T5" fmla="*/ 2 h 24"/>
                <a:gd name="T6" fmla="*/ 2 w 26"/>
                <a:gd name="T7" fmla="*/ 2 h 24"/>
                <a:gd name="T8" fmla="*/ 2 w 26"/>
                <a:gd name="T9" fmla="*/ 1 h 24"/>
                <a:gd name="T10" fmla="*/ 21 w 26"/>
                <a:gd name="T11" fmla="*/ 0 h 24"/>
                <a:gd name="T12" fmla="*/ 22 w 26"/>
                <a:gd name="T13" fmla="*/ 0 h 24"/>
                <a:gd name="T14" fmla="*/ 24 w 26"/>
                <a:gd name="T15" fmla="*/ 2 h 24"/>
                <a:gd name="T16" fmla="*/ 14 w 26"/>
                <a:gd name="T17" fmla="*/ 2 h 24"/>
                <a:gd name="T18" fmla="*/ 13 w 26"/>
                <a:gd name="T19" fmla="*/ 6 h 24"/>
                <a:gd name="T20" fmla="*/ 13 w 26"/>
                <a:gd name="T21" fmla="*/ 9 h 24"/>
                <a:gd name="T22" fmla="*/ 21 w 26"/>
                <a:gd name="T23" fmla="*/ 9 h 24"/>
                <a:gd name="T24" fmla="*/ 23 w 26"/>
                <a:gd name="T25" fmla="*/ 7 h 24"/>
                <a:gd name="T26" fmla="*/ 25 w 26"/>
                <a:gd name="T27" fmla="*/ 9 h 24"/>
                <a:gd name="T28" fmla="*/ 26 w 26"/>
                <a:gd name="T29" fmla="*/ 10 h 24"/>
                <a:gd name="T30" fmla="*/ 14 w 26"/>
                <a:gd name="T31" fmla="*/ 10 h 24"/>
                <a:gd name="T32" fmla="*/ 17 w 26"/>
                <a:gd name="T33" fmla="*/ 16 h 24"/>
                <a:gd name="T34" fmla="*/ 25 w 26"/>
                <a:gd name="T35" fmla="*/ 21 h 24"/>
                <a:gd name="T36" fmla="*/ 26 w 26"/>
                <a:gd name="T37" fmla="*/ 21 h 24"/>
                <a:gd name="T38" fmla="*/ 26 w 26"/>
                <a:gd name="T39" fmla="*/ 21 h 24"/>
                <a:gd name="T40" fmla="*/ 24 w 26"/>
                <a:gd name="T41" fmla="*/ 22 h 24"/>
                <a:gd name="T42" fmla="*/ 23 w 26"/>
                <a:gd name="T43" fmla="*/ 23 h 24"/>
                <a:gd name="T44" fmla="*/ 15 w 26"/>
                <a:gd name="T45" fmla="*/ 16 h 24"/>
                <a:gd name="T46" fmla="*/ 13 w 26"/>
                <a:gd name="T47" fmla="*/ 10 h 24"/>
                <a:gd name="T48" fmla="*/ 9 w 26"/>
                <a:gd name="T49" fmla="*/ 19 h 24"/>
                <a:gd name="T50" fmla="*/ 3 w 26"/>
                <a:gd name="T51" fmla="*/ 23 h 24"/>
                <a:gd name="T52" fmla="*/ 1 w 26"/>
                <a:gd name="T53" fmla="*/ 24 h 24"/>
                <a:gd name="T54" fmla="*/ 1 w 26"/>
                <a:gd name="T55" fmla="*/ 23 h 24"/>
                <a:gd name="T56" fmla="*/ 1 w 26"/>
                <a:gd name="T57" fmla="*/ 23 h 24"/>
                <a:gd name="T58" fmla="*/ 2 w 26"/>
                <a:gd name="T59" fmla="*/ 22 h 24"/>
                <a:gd name="T60" fmla="*/ 11 w 26"/>
                <a:gd name="T61" fmla="*/ 10 h 24"/>
                <a:gd name="T62" fmla="*/ 0 w 26"/>
                <a:gd name="T63" fmla="*/ 9 h 24"/>
                <a:gd name="T64" fmla="*/ 11 w 26"/>
                <a:gd name="T6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4"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7"/>
                    <a:pt x="23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4"/>
                    <a:pt x="17" y="16"/>
                  </a:cubicBezTo>
                  <a:cubicBezTo>
                    <a:pt x="18" y="17"/>
                    <a:pt x="19" y="18"/>
                    <a:pt x="20" y="19"/>
                  </a:cubicBezTo>
                  <a:cubicBezTo>
                    <a:pt x="22" y="20"/>
                    <a:pt x="23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4" y="22"/>
                  </a:cubicBezTo>
                  <a:cubicBezTo>
                    <a:pt x="24" y="22"/>
                    <a:pt x="24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1" y="22"/>
                    <a:pt x="19" y="21"/>
                  </a:cubicBezTo>
                  <a:cubicBezTo>
                    <a:pt x="17" y="20"/>
                    <a:pt x="16" y="18"/>
                    <a:pt x="15" y="16"/>
                  </a:cubicBezTo>
                  <a:cubicBezTo>
                    <a:pt x="14" y="13"/>
                    <a:pt x="14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2" y="14"/>
                    <a:pt x="12" y="16"/>
                  </a:cubicBezTo>
                  <a:cubicBezTo>
                    <a:pt x="11" y="17"/>
                    <a:pt x="10" y="18"/>
                    <a:pt x="9" y="19"/>
                  </a:cubicBezTo>
                  <a:cubicBezTo>
                    <a:pt x="8" y="21"/>
                    <a:pt x="7" y="21"/>
                    <a:pt x="6" y="22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1"/>
                    <a:pt x="7" y="20"/>
                    <a:pt x="8" y="18"/>
                  </a:cubicBezTo>
                  <a:cubicBezTo>
                    <a:pt x="10" y="15"/>
                    <a:pt x="11" y="13"/>
                    <a:pt x="1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513"/>
            <p:cNvSpPr>
              <a:spLocks noEditPoints="1"/>
            </p:cNvSpPr>
            <p:nvPr/>
          </p:nvSpPr>
          <p:spPr bwMode="auto">
            <a:xfrm>
              <a:off x="3632" y="2397"/>
              <a:ext cx="37" cy="36"/>
            </a:xfrm>
            <a:custGeom>
              <a:avLst/>
              <a:gdLst>
                <a:gd name="T0" fmla="*/ 8 w 26"/>
                <a:gd name="T1" fmla="*/ 8 h 25"/>
                <a:gd name="T2" fmla="*/ 9 w 26"/>
                <a:gd name="T3" fmla="*/ 8 h 25"/>
                <a:gd name="T4" fmla="*/ 11 w 26"/>
                <a:gd name="T5" fmla="*/ 9 h 25"/>
                <a:gd name="T6" fmla="*/ 11 w 26"/>
                <a:gd name="T7" fmla="*/ 10 h 25"/>
                <a:gd name="T8" fmla="*/ 8 w 26"/>
                <a:gd name="T9" fmla="*/ 14 h 25"/>
                <a:gd name="T10" fmla="*/ 5 w 26"/>
                <a:gd name="T11" fmla="*/ 20 h 25"/>
                <a:gd name="T12" fmla="*/ 1 w 26"/>
                <a:gd name="T13" fmla="*/ 24 h 25"/>
                <a:gd name="T14" fmla="*/ 0 w 26"/>
                <a:gd name="T15" fmla="*/ 24 h 25"/>
                <a:gd name="T16" fmla="*/ 0 w 26"/>
                <a:gd name="T17" fmla="*/ 24 h 25"/>
                <a:gd name="T18" fmla="*/ 1 w 26"/>
                <a:gd name="T19" fmla="*/ 23 h 25"/>
                <a:gd name="T20" fmla="*/ 7 w 26"/>
                <a:gd name="T21" fmla="*/ 14 h 25"/>
                <a:gd name="T22" fmla="*/ 1 w 26"/>
                <a:gd name="T23" fmla="*/ 9 h 25"/>
                <a:gd name="T24" fmla="*/ 1 w 26"/>
                <a:gd name="T25" fmla="*/ 9 h 25"/>
                <a:gd name="T26" fmla="*/ 17 w 26"/>
                <a:gd name="T27" fmla="*/ 12 h 25"/>
                <a:gd name="T28" fmla="*/ 26 w 26"/>
                <a:gd name="T29" fmla="*/ 20 h 25"/>
                <a:gd name="T30" fmla="*/ 26 w 26"/>
                <a:gd name="T31" fmla="*/ 21 h 25"/>
                <a:gd name="T32" fmla="*/ 24 w 26"/>
                <a:gd name="T33" fmla="*/ 21 h 25"/>
                <a:gd name="T34" fmla="*/ 23 w 26"/>
                <a:gd name="T35" fmla="*/ 22 h 25"/>
                <a:gd name="T36" fmla="*/ 19 w 26"/>
                <a:gd name="T37" fmla="*/ 20 h 25"/>
                <a:gd name="T38" fmla="*/ 15 w 26"/>
                <a:gd name="T39" fmla="*/ 12 h 25"/>
                <a:gd name="T40" fmla="*/ 14 w 26"/>
                <a:gd name="T41" fmla="*/ 23 h 25"/>
                <a:gd name="T42" fmla="*/ 13 w 26"/>
                <a:gd name="T43" fmla="*/ 25 h 25"/>
                <a:gd name="T44" fmla="*/ 11 w 26"/>
                <a:gd name="T45" fmla="*/ 25 h 25"/>
                <a:gd name="T46" fmla="*/ 11 w 26"/>
                <a:gd name="T47" fmla="*/ 25 h 25"/>
                <a:gd name="T48" fmla="*/ 9 w 26"/>
                <a:gd name="T49" fmla="*/ 24 h 25"/>
                <a:gd name="T50" fmla="*/ 8 w 26"/>
                <a:gd name="T51" fmla="*/ 23 h 25"/>
                <a:gd name="T52" fmla="*/ 10 w 26"/>
                <a:gd name="T53" fmla="*/ 23 h 25"/>
                <a:gd name="T54" fmla="*/ 12 w 26"/>
                <a:gd name="T55" fmla="*/ 23 h 25"/>
                <a:gd name="T56" fmla="*/ 12 w 26"/>
                <a:gd name="T57" fmla="*/ 3 h 25"/>
                <a:gd name="T58" fmla="*/ 12 w 26"/>
                <a:gd name="T59" fmla="*/ 0 h 25"/>
                <a:gd name="T60" fmla="*/ 14 w 26"/>
                <a:gd name="T61" fmla="*/ 0 h 25"/>
                <a:gd name="T62" fmla="*/ 15 w 26"/>
                <a:gd name="T63" fmla="*/ 1 h 25"/>
                <a:gd name="T64" fmla="*/ 14 w 26"/>
                <a:gd name="T65" fmla="*/ 4 h 25"/>
                <a:gd name="T66" fmla="*/ 15 w 26"/>
                <a:gd name="T67" fmla="*/ 7 h 25"/>
                <a:gd name="T68" fmla="*/ 20 w 26"/>
                <a:gd name="T69" fmla="*/ 7 h 25"/>
                <a:gd name="T70" fmla="*/ 21 w 26"/>
                <a:gd name="T71" fmla="*/ 6 h 25"/>
                <a:gd name="T72" fmla="*/ 23 w 26"/>
                <a:gd name="T73" fmla="*/ 8 h 25"/>
                <a:gd name="T74" fmla="*/ 22 w 26"/>
                <a:gd name="T75" fmla="*/ 9 h 25"/>
                <a:gd name="T76" fmla="*/ 17 w 26"/>
                <a:gd name="T77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25">
                  <a:moveTo>
                    <a:pt x="8" y="9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8" y="15"/>
                    <a:pt x="8" y="16"/>
                    <a:pt x="7" y="17"/>
                  </a:cubicBezTo>
                  <a:cubicBezTo>
                    <a:pt x="7" y="18"/>
                    <a:pt x="6" y="19"/>
                    <a:pt x="5" y="20"/>
                  </a:cubicBezTo>
                  <a:cubicBezTo>
                    <a:pt x="4" y="21"/>
                    <a:pt x="3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1"/>
                    <a:pt x="4" y="19"/>
                  </a:cubicBezTo>
                  <a:cubicBezTo>
                    <a:pt x="5" y="17"/>
                    <a:pt x="6" y="16"/>
                    <a:pt x="7" y="14"/>
                  </a:cubicBezTo>
                  <a:cubicBezTo>
                    <a:pt x="7" y="12"/>
                    <a:pt x="8" y="10"/>
                    <a:pt x="8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17" y="12"/>
                  </a:moveTo>
                  <a:cubicBezTo>
                    <a:pt x="19" y="16"/>
                    <a:pt x="21" y="19"/>
                    <a:pt x="24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19" y="20"/>
                  </a:cubicBezTo>
                  <a:cubicBezTo>
                    <a:pt x="19" y="19"/>
                    <a:pt x="18" y="18"/>
                    <a:pt x="17" y="16"/>
                  </a:cubicBezTo>
                  <a:cubicBezTo>
                    <a:pt x="16" y="15"/>
                    <a:pt x="16" y="13"/>
                    <a:pt x="15" y="12"/>
                  </a:cubicBezTo>
                  <a:cubicBezTo>
                    <a:pt x="15" y="10"/>
                    <a:pt x="14" y="9"/>
                    <a:pt x="14" y="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6"/>
                    <a:pt x="15" y="7"/>
                  </a:cubicBezTo>
                  <a:cubicBezTo>
                    <a:pt x="15" y="9"/>
                    <a:pt x="16" y="10"/>
                    <a:pt x="17" y="12"/>
                  </a:cubicBezTo>
                  <a:cubicBezTo>
                    <a:pt x="18" y="10"/>
                    <a:pt x="19" y="9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9" y="11"/>
                    <a:pt x="18" y="12"/>
                    <a:pt x="17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514"/>
            <p:cNvSpPr>
              <a:spLocks noEditPoints="1"/>
            </p:cNvSpPr>
            <p:nvPr/>
          </p:nvSpPr>
          <p:spPr bwMode="auto">
            <a:xfrm>
              <a:off x="3812" y="2243"/>
              <a:ext cx="37" cy="35"/>
            </a:xfrm>
            <a:custGeom>
              <a:avLst/>
              <a:gdLst>
                <a:gd name="T0" fmla="*/ 22 w 26"/>
                <a:gd name="T1" fmla="*/ 10 h 25"/>
                <a:gd name="T2" fmla="*/ 23 w 26"/>
                <a:gd name="T3" fmla="*/ 10 h 25"/>
                <a:gd name="T4" fmla="*/ 25 w 26"/>
                <a:gd name="T5" fmla="*/ 12 h 25"/>
                <a:gd name="T6" fmla="*/ 15 w 26"/>
                <a:gd name="T7" fmla="*/ 12 h 25"/>
                <a:gd name="T8" fmla="*/ 17 w 26"/>
                <a:gd name="T9" fmla="*/ 15 h 25"/>
                <a:gd name="T10" fmla="*/ 25 w 26"/>
                <a:gd name="T11" fmla="*/ 22 h 25"/>
                <a:gd name="T12" fmla="*/ 26 w 26"/>
                <a:gd name="T13" fmla="*/ 22 h 25"/>
                <a:gd name="T14" fmla="*/ 25 w 26"/>
                <a:gd name="T15" fmla="*/ 23 h 25"/>
                <a:gd name="T16" fmla="*/ 24 w 26"/>
                <a:gd name="T17" fmla="*/ 24 h 25"/>
                <a:gd name="T18" fmla="*/ 21 w 26"/>
                <a:gd name="T19" fmla="*/ 23 h 25"/>
                <a:gd name="T20" fmla="*/ 17 w 26"/>
                <a:gd name="T21" fmla="*/ 19 h 25"/>
                <a:gd name="T22" fmla="*/ 15 w 26"/>
                <a:gd name="T23" fmla="*/ 13 h 25"/>
                <a:gd name="T24" fmla="*/ 15 w 26"/>
                <a:gd name="T25" fmla="*/ 12 h 25"/>
                <a:gd name="T26" fmla="*/ 14 w 26"/>
                <a:gd name="T27" fmla="*/ 17 h 25"/>
                <a:gd name="T28" fmla="*/ 10 w 26"/>
                <a:gd name="T29" fmla="*/ 22 h 25"/>
                <a:gd name="T30" fmla="*/ 4 w 26"/>
                <a:gd name="T31" fmla="*/ 25 h 25"/>
                <a:gd name="T32" fmla="*/ 3 w 26"/>
                <a:gd name="T33" fmla="*/ 25 h 25"/>
                <a:gd name="T34" fmla="*/ 3 w 26"/>
                <a:gd name="T35" fmla="*/ 24 h 25"/>
                <a:gd name="T36" fmla="*/ 5 w 26"/>
                <a:gd name="T37" fmla="*/ 24 h 25"/>
                <a:gd name="T38" fmla="*/ 9 w 26"/>
                <a:gd name="T39" fmla="*/ 21 h 25"/>
                <a:gd name="T40" fmla="*/ 13 w 26"/>
                <a:gd name="T41" fmla="*/ 14 h 25"/>
                <a:gd name="T42" fmla="*/ 13 w 26"/>
                <a:gd name="T43" fmla="*/ 12 h 25"/>
                <a:gd name="T44" fmla="*/ 6 w 26"/>
                <a:gd name="T45" fmla="*/ 11 h 25"/>
                <a:gd name="T46" fmla="*/ 13 w 26"/>
                <a:gd name="T47" fmla="*/ 11 h 25"/>
                <a:gd name="T48" fmla="*/ 13 w 26"/>
                <a:gd name="T49" fmla="*/ 10 h 25"/>
                <a:gd name="T50" fmla="*/ 13 w 26"/>
                <a:gd name="T51" fmla="*/ 8 h 25"/>
                <a:gd name="T52" fmla="*/ 13 w 26"/>
                <a:gd name="T53" fmla="*/ 5 h 25"/>
                <a:gd name="T54" fmla="*/ 16 w 26"/>
                <a:gd name="T55" fmla="*/ 6 h 25"/>
                <a:gd name="T56" fmla="*/ 15 w 26"/>
                <a:gd name="T57" fmla="*/ 7 h 25"/>
                <a:gd name="T58" fmla="*/ 15 w 26"/>
                <a:gd name="T59" fmla="*/ 11 h 25"/>
                <a:gd name="T60" fmla="*/ 22 w 26"/>
                <a:gd name="T61" fmla="*/ 4 h 25"/>
                <a:gd name="T62" fmla="*/ 23 w 26"/>
                <a:gd name="T63" fmla="*/ 2 h 25"/>
                <a:gd name="T64" fmla="*/ 25 w 26"/>
                <a:gd name="T65" fmla="*/ 4 h 25"/>
                <a:gd name="T66" fmla="*/ 25 w 26"/>
                <a:gd name="T67" fmla="*/ 5 h 25"/>
                <a:gd name="T68" fmla="*/ 5 w 26"/>
                <a:gd name="T69" fmla="*/ 8 h 25"/>
                <a:gd name="T70" fmla="*/ 5 w 26"/>
                <a:gd name="T71" fmla="*/ 15 h 25"/>
                <a:gd name="T72" fmla="*/ 4 w 26"/>
                <a:gd name="T73" fmla="*/ 20 h 25"/>
                <a:gd name="T74" fmla="*/ 1 w 26"/>
                <a:gd name="T75" fmla="*/ 24 h 25"/>
                <a:gd name="T76" fmla="*/ 0 w 26"/>
                <a:gd name="T77" fmla="*/ 25 h 25"/>
                <a:gd name="T78" fmla="*/ 0 w 26"/>
                <a:gd name="T79" fmla="*/ 25 h 25"/>
                <a:gd name="T80" fmla="*/ 0 w 26"/>
                <a:gd name="T81" fmla="*/ 24 h 25"/>
                <a:gd name="T82" fmla="*/ 3 w 26"/>
                <a:gd name="T83" fmla="*/ 19 h 25"/>
                <a:gd name="T84" fmla="*/ 4 w 26"/>
                <a:gd name="T85" fmla="*/ 12 h 25"/>
                <a:gd name="T86" fmla="*/ 3 w 26"/>
                <a:gd name="T87" fmla="*/ 6 h 25"/>
                <a:gd name="T88" fmla="*/ 3 w 26"/>
                <a:gd name="T89" fmla="*/ 3 h 25"/>
                <a:gd name="T90" fmla="*/ 5 w 26"/>
                <a:gd name="T91" fmla="*/ 4 h 25"/>
                <a:gd name="T92" fmla="*/ 12 w 26"/>
                <a:gd name="T93" fmla="*/ 0 h 25"/>
                <a:gd name="T94" fmla="*/ 12 w 26"/>
                <a:gd name="T95" fmla="*/ 0 h 25"/>
                <a:gd name="T96" fmla="*/ 15 w 26"/>
                <a:gd name="T97" fmla="*/ 1 h 25"/>
                <a:gd name="T98" fmla="*/ 15 w 26"/>
                <a:gd name="T99" fmla="*/ 3 h 25"/>
                <a:gd name="T100" fmla="*/ 14 w 26"/>
                <a:gd name="T101" fmla="*/ 4 h 25"/>
                <a:gd name="T102" fmla="*/ 13 w 26"/>
                <a:gd name="T103" fmla="*/ 2 h 25"/>
                <a:gd name="T104" fmla="*/ 12 w 26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5">
                  <a:moveTo>
                    <a:pt x="21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6" y="14"/>
                    <a:pt x="17" y="15"/>
                  </a:cubicBezTo>
                  <a:cubicBezTo>
                    <a:pt x="17" y="17"/>
                    <a:pt x="18" y="18"/>
                    <a:pt x="19" y="19"/>
                  </a:cubicBezTo>
                  <a:cubicBezTo>
                    <a:pt x="21" y="21"/>
                    <a:pt x="23" y="21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1" y="23"/>
                  </a:cubicBezTo>
                  <a:cubicBezTo>
                    <a:pt x="20" y="22"/>
                    <a:pt x="19" y="22"/>
                    <a:pt x="19" y="21"/>
                  </a:cubicBezTo>
                  <a:cubicBezTo>
                    <a:pt x="18" y="20"/>
                    <a:pt x="18" y="20"/>
                    <a:pt x="17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8" y="23"/>
                    <a:pt x="7" y="24"/>
                    <a:pt x="5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6" y="23"/>
                    <a:pt x="7" y="23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10" y="20"/>
                    <a:pt x="11" y="19"/>
                    <a:pt x="12" y="18"/>
                  </a:cubicBezTo>
                  <a:cubicBezTo>
                    <a:pt x="12" y="16"/>
                    <a:pt x="12" y="15"/>
                    <a:pt x="13" y="14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22" y="4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3" y="2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5" y="17"/>
                    <a:pt x="5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3"/>
                    <a:pt x="2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1"/>
                    <a:pt x="3" y="19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3" y="14"/>
                    <a:pt x="4" y="13"/>
                    <a:pt x="4" y="12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515"/>
            <p:cNvSpPr>
              <a:spLocks noEditPoints="1"/>
            </p:cNvSpPr>
            <p:nvPr/>
          </p:nvSpPr>
          <p:spPr bwMode="auto">
            <a:xfrm>
              <a:off x="3854" y="2241"/>
              <a:ext cx="33" cy="37"/>
            </a:xfrm>
            <a:custGeom>
              <a:avLst/>
              <a:gdLst>
                <a:gd name="T0" fmla="*/ 2 w 23"/>
                <a:gd name="T1" fmla="*/ 2 h 26"/>
                <a:gd name="T2" fmla="*/ 2 w 23"/>
                <a:gd name="T3" fmla="*/ 25 h 26"/>
                <a:gd name="T4" fmla="*/ 0 w 23"/>
                <a:gd name="T5" fmla="*/ 26 h 26"/>
                <a:gd name="T6" fmla="*/ 0 w 23"/>
                <a:gd name="T7" fmla="*/ 23 h 26"/>
                <a:gd name="T8" fmla="*/ 0 w 23"/>
                <a:gd name="T9" fmla="*/ 1 h 26"/>
                <a:gd name="T10" fmla="*/ 1 w 23"/>
                <a:gd name="T11" fmla="*/ 1 h 26"/>
                <a:gd name="T12" fmla="*/ 6 w 23"/>
                <a:gd name="T13" fmla="*/ 2 h 26"/>
                <a:gd name="T14" fmla="*/ 7 w 23"/>
                <a:gd name="T15" fmla="*/ 1 h 26"/>
                <a:gd name="T16" fmla="*/ 8 w 23"/>
                <a:gd name="T17" fmla="*/ 2 h 26"/>
                <a:gd name="T18" fmla="*/ 9 w 23"/>
                <a:gd name="T19" fmla="*/ 3 h 26"/>
                <a:gd name="T20" fmla="*/ 5 w 23"/>
                <a:gd name="T21" fmla="*/ 9 h 26"/>
                <a:gd name="T22" fmla="*/ 9 w 23"/>
                <a:gd name="T23" fmla="*/ 14 h 26"/>
                <a:gd name="T24" fmla="*/ 7 w 23"/>
                <a:gd name="T25" fmla="*/ 19 h 26"/>
                <a:gd name="T26" fmla="*/ 5 w 23"/>
                <a:gd name="T27" fmla="*/ 19 h 26"/>
                <a:gd name="T28" fmla="*/ 4 w 23"/>
                <a:gd name="T29" fmla="*/ 18 h 26"/>
                <a:gd name="T30" fmla="*/ 3 w 23"/>
                <a:gd name="T31" fmla="*/ 17 h 26"/>
                <a:gd name="T32" fmla="*/ 4 w 23"/>
                <a:gd name="T33" fmla="*/ 17 h 26"/>
                <a:gd name="T34" fmla="*/ 7 w 23"/>
                <a:gd name="T35" fmla="*/ 14 h 26"/>
                <a:gd name="T36" fmla="*/ 4 w 23"/>
                <a:gd name="T37" fmla="*/ 9 h 26"/>
                <a:gd name="T38" fmla="*/ 5 w 23"/>
                <a:gd name="T39" fmla="*/ 6 h 26"/>
                <a:gd name="T40" fmla="*/ 6 w 23"/>
                <a:gd name="T41" fmla="*/ 2 h 26"/>
                <a:gd name="T42" fmla="*/ 12 w 23"/>
                <a:gd name="T43" fmla="*/ 25 h 26"/>
                <a:gd name="T44" fmla="*/ 11 w 23"/>
                <a:gd name="T45" fmla="*/ 25 h 26"/>
                <a:gd name="T46" fmla="*/ 10 w 23"/>
                <a:gd name="T47" fmla="*/ 25 h 26"/>
                <a:gd name="T48" fmla="*/ 10 w 23"/>
                <a:gd name="T49" fmla="*/ 4 h 26"/>
                <a:gd name="T50" fmla="*/ 10 w 23"/>
                <a:gd name="T51" fmla="*/ 2 h 26"/>
                <a:gd name="T52" fmla="*/ 12 w 23"/>
                <a:gd name="T53" fmla="*/ 3 h 26"/>
                <a:gd name="T54" fmla="*/ 20 w 23"/>
                <a:gd name="T55" fmla="*/ 2 h 26"/>
                <a:gd name="T56" fmla="*/ 21 w 23"/>
                <a:gd name="T57" fmla="*/ 2 h 26"/>
                <a:gd name="T58" fmla="*/ 23 w 23"/>
                <a:gd name="T59" fmla="*/ 3 h 26"/>
                <a:gd name="T60" fmla="*/ 22 w 23"/>
                <a:gd name="T61" fmla="*/ 4 h 26"/>
                <a:gd name="T62" fmla="*/ 22 w 23"/>
                <a:gd name="T63" fmla="*/ 24 h 26"/>
                <a:gd name="T64" fmla="*/ 20 w 23"/>
                <a:gd name="T65" fmla="*/ 24 h 26"/>
                <a:gd name="T66" fmla="*/ 12 w 23"/>
                <a:gd name="T67" fmla="*/ 22 h 26"/>
                <a:gd name="T68" fmla="*/ 20 w 23"/>
                <a:gd name="T69" fmla="*/ 4 h 26"/>
                <a:gd name="T70" fmla="*/ 12 w 23"/>
                <a:gd name="T71" fmla="*/ 12 h 26"/>
                <a:gd name="T72" fmla="*/ 12 w 23"/>
                <a:gd name="T73" fmla="*/ 21 h 26"/>
                <a:gd name="T74" fmla="*/ 20 w 23"/>
                <a:gd name="T75" fmla="*/ 12 h 26"/>
                <a:gd name="T76" fmla="*/ 12 w 23"/>
                <a:gd name="T7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6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9" y="16"/>
                    <a:pt x="8" y="17"/>
                  </a:cubicBezTo>
                  <a:cubicBezTo>
                    <a:pt x="8" y="18"/>
                    <a:pt x="8" y="18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6" y="17"/>
                    <a:pt x="6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3"/>
                    <a:pt x="7" y="12"/>
                    <a:pt x="6" y="12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4" y="9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  <a:moveTo>
                    <a:pt x="12" y="22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20" y="12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2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516"/>
            <p:cNvSpPr>
              <a:spLocks noEditPoints="1"/>
            </p:cNvSpPr>
            <p:nvPr/>
          </p:nvSpPr>
          <p:spPr bwMode="auto">
            <a:xfrm>
              <a:off x="3384" y="2026"/>
              <a:ext cx="37" cy="36"/>
            </a:xfrm>
            <a:custGeom>
              <a:avLst/>
              <a:gdLst>
                <a:gd name="T0" fmla="*/ 22 w 26"/>
                <a:gd name="T1" fmla="*/ 8 h 25"/>
                <a:gd name="T2" fmla="*/ 23 w 26"/>
                <a:gd name="T3" fmla="*/ 8 h 25"/>
                <a:gd name="T4" fmla="*/ 25 w 26"/>
                <a:gd name="T5" fmla="*/ 10 h 25"/>
                <a:gd name="T6" fmla="*/ 17 w 26"/>
                <a:gd name="T7" fmla="*/ 10 h 25"/>
                <a:gd name="T8" fmla="*/ 18 w 26"/>
                <a:gd name="T9" fmla="*/ 15 h 25"/>
                <a:gd name="T10" fmla="*/ 20 w 26"/>
                <a:gd name="T11" fmla="*/ 20 h 25"/>
                <a:gd name="T12" fmla="*/ 23 w 26"/>
                <a:gd name="T13" fmla="*/ 23 h 25"/>
                <a:gd name="T14" fmla="*/ 25 w 26"/>
                <a:gd name="T15" fmla="*/ 19 h 25"/>
                <a:gd name="T16" fmla="*/ 25 w 26"/>
                <a:gd name="T17" fmla="*/ 19 h 25"/>
                <a:gd name="T18" fmla="*/ 25 w 26"/>
                <a:gd name="T19" fmla="*/ 22 h 25"/>
                <a:gd name="T20" fmla="*/ 25 w 26"/>
                <a:gd name="T21" fmla="*/ 23 h 25"/>
                <a:gd name="T22" fmla="*/ 25 w 26"/>
                <a:gd name="T23" fmla="*/ 24 h 25"/>
                <a:gd name="T24" fmla="*/ 25 w 26"/>
                <a:gd name="T25" fmla="*/ 25 h 25"/>
                <a:gd name="T26" fmla="*/ 20 w 26"/>
                <a:gd name="T27" fmla="*/ 24 h 25"/>
                <a:gd name="T28" fmla="*/ 17 w 26"/>
                <a:gd name="T29" fmla="*/ 19 h 25"/>
                <a:gd name="T30" fmla="*/ 15 w 26"/>
                <a:gd name="T31" fmla="*/ 13 h 25"/>
                <a:gd name="T32" fmla="*/ 15 w 26"/>
                <a:gd name="T33" fmla="*/ 10 h 25"/>
                <a:gd name="T34" fmla="*/ 10 w 26"/>
                <a:gd name="T35" fmla="*/ 11 h 25"/>
                <a:gd name="T36" fmla="*/ 11 w 26"/>
                <a:gd name="T37" fmla="*/ 12 h 25"/>
                <a:gd name="T38" fmla="*/ 10 w 26"/>
                <a:gd name="T39" fmla="*/ 15 h 25"/>
                <a:gd name="T40" fmla="*/ 13 w 26"/>
                <a:gd name="T41" fmla="*/ 14 h 25"/>
                <a:gd name="T42" fmla="*/ 14 w 26"/>
                <a:gd name="T43" fmla="*/ 14 h 25"/>
                <a:gd name="T44" fmla="*/ 15 w 26"/>
                <a:gd name="T45" fmla="*/ 16 h 25"/>
                <a:gd name="T46" fmla="*/ 13 w 26"/>
                <a:gd name="T47" fmla="*/ 16 h 25"/>
                <a:gd name="T48" fmla="*/ 10 w 26"/>
                <a:gd name="T49" fmla="*/ 21 h 25"/>
                <a:gd name="T50" fmla="*/ 16 w 26"/>
                <a:gd name="T51" fmla="*/ 20 h 25"/>
                <a:gd name="T52" fmla="*/ 5 w 26"/>
                <a:gd name="T53" fmla="*/ 24 h 25"/>
                <a:gd name="T54" fmla="*/ 2 w 26"/>
                <a:gd name="T55" fmla="*/ 25 h 25"/>
                <a:gd name="T56" fmla="*/ 1 w 26"/>
                <a:gd name="T57" fmla="*/ 23 h 25"/>
                <a:gd name="T58" fmla="*/ 2 w 26"/>
                <a:gd name="T59" fmla="*/ 23 h 25"/>
                <a:gd name="T60" fmla="*/ 4 w 26"/>
                <a:gd name="T61" fmla="*/ 14 h 25"/>
                <a:gd name="T62" fmla="*/ 4 w 26"/>
                <a:gd name="T63" fmla="*/ 12 h 25"/>
                <a:gd name="T64" fmla="*/ 6 w 26"/>
                <a:gd name="T65" fmla="*/ 13 h 25"/>
                <a:gd name="T66" fmla="*/ 6 w 26"/>
                <a:gd name="T67" fmla="*/ 14 h 25"/>
                <a:gd name="T68" fmla="*/ 6 w 26"/>
                <a:gd name="T69" fmla="*/ 22 h 25"/>
                <a:gd name="T70" fmla="*/ 8 w 26"/>
                <a:gd name="T71" fmla="*/ 12 h 25"/>
                <a:gd name="T72" fmla="*/ 8 w 26"/>
                <a:gd name="T73" fmla="*/ 10 h 25"/>
                <a:gd name="T74" fmla="*/ 0 w 26"/>
                <a:gd name="T75" fmla="*/ 10 h 25"/>
                <a:gd name="T76" fmla="*/ 15 w 26"/>
                <a:gd name="T77" fmla="*/ 9 h 25"/>
                <a:gd name="T78" fmla="*/ 15 w 26"/>
                <a:gd name="T79" fmla="*/ 8 h 25"/>
                <a:gd name="T80" fmla="*/ 15 w 26"/>
                <a:gd name="T81" fmla="*/ 0 h 25"/>
                <a:gd name="T82" fmla="*/ 16 w 26"/>
                <a:gd name="T83" fmla="*/ 0 h 25"/>
                <a:gd name="T84" fmla="*/ 18 w 26"/>
                <a:gd name="T85" fmla="*/ 1 h 25"/>
                <a:gd name="T86" fmla="*/ 17 w 26"/>
                <a:gd name="T87" fmla="*/ 2 h 25"/>
                <a:gd name="T88" fmla="*/ 17 w 26"/>
                <a:gd name="T89" fmla="*/ 6 h 25"/>
                <a:gd name="T90" fmla="*/ 17 w 26"/>
                <a:gd name="T91" fmla="*/ 9 h 25"/>
                <a:gd name="T92" fmla="*/ 10 w 26"/>
                <a:gd name="T93" fmla="*/ 4 h 25"/>
                <a:gd name="T94" fmla="*/ 11 w 26"/>
                <a:gd name="T95" fmla="*/ 2 h 25"/>
                <a:gd name="T96" fmla="*/ 13 w 26"/>
                <a:gd name="T97" fmla="*/ 4 h 25"/>
                <a:gd name="T98" fmla="*/ 14 w 26"/>
                <a:gd name="T99" fmla="*/ 5 h 25"/>
                <a:gd name="T100" fmla="*/ 3 w 26"/>
                <a:gd name="T101" fmla="*/ 5 h 25"/>
                <a:gd name="T102" fmla="*/ 3 w 26"/>
                <a:gd name="T103" fmla="*/ 4 h 25"/>
                <a:gd name="T104" fmla="*/ 18 w 26"/>
                <a:gd name="T105" fmla="*/ 2 h 25"/>
                <a:gd name="T106" fmla="*/ 18 w 26"/>
                <a:gd name="T107" fmla="*/ 2 h 25"/>
                <a:gd name="T108" fmla="*/ 19 w 26"/>
                <a:gd name="T109" fmla="*/ 2 h 25"/>
                <a:gd name="T110" fmla="*/ 22 w 26"/>
                <a:gd name="T111" fmla="*/ 3 h 25"/>
                <a:gd name="T112" fmla="*/ 21 w 26"/>
                <a:gd name="T113" fmla="*/ 6 h 25"/>
                <a:gd name="T114" fmla="*/ 20 w 26"/>
                <a:gd name="T115" fmla="*/ 5 h 25"/>
                <a:gd name="T116" fmla="*/ 20 w 26"/>
                <a:gd name="T117" fmla="*/ 4 h 25"/>
                <a:gd name="T118" fmla="*/ 18 w 26"/>
                <a:gd name="T11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25">
                  <a:moveTo>
                    <a:pt x="21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4"/>
                    <a:pt x="18" y="15"/>
                    <a:pt x="18" y="15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9" y="18"/>
                    <a:pt x="19" y="19"/>
                    <a:pt x="20" y="20"/>
                  </a:cubicBezTo>
                  <a:cubicBezTo>
                    <a:pt x="20" y="21"/>
                    <a:pt x="21" y="22"/>
                    <a:pt x="22" y="22"/>
                  </a:cubicBezTo>
                  <a:cubicBezTo>
                    <a:pt x="22" y="23"/>
                    <a:pt x="23" y="23"/>
                    <a:pt x="23" y="23"/>
                  </a:cubicBezTo>
                  <a:cubicBezTo>
                    <a:pt x="23" y="23"/>
                    <a:pt x="24" y="22"/>
                    <a:pt x="24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4"/>
                    <a:pt x="25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2" y="25"/>
                    <a:pt x="21" y="25"/>
                    <a:pt x="20" y="24"/>
                  </a:cubicBezTo>
                  <a:cubicBezTo>
                    <a:pt x="19" y="23"/>
                    <a:pt x="19" y="22"/>
                    <a:pt x="18" y="22"/>
                  </a:cubicBezTo>
                  <a:cubicBezTo>
                    <a:pt x="18" y="21"/>
                    <a:pt x="18" y="20"/>
                    <a:pt x="17" y="19"/>
                  </a:cubicBezTo>
                  <a:cubicBezTo>
                    <a:pt x="16" y="18"/>
                    <a:pt x="16" y="16"/>
                    <a:pt x="16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0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3"/>
                    <a:pt x="22" y="3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517"/>
            <p:cNvSpPr>
              <a:spLocks noEditPoints="1"/>
            </p:cNvSpPr>
            <p:nvPr/>
          </p:nvSpPr>
          <p:spPr bwMode="auto">
            <a:xfrm>
              <a:off x="3424" y="2026"/>
              <a:ext cx="37" cy="36"/>
            </a:xfrm>
            <a:custGeom>
              <a:avLst/>
              <a:gdLst>
                <a:gd name="T0" fmla="*/ 4 w 26"/>
                <a:gd name="T1" fmla="*/ 14 h 25"/>
                <a:gd name="T2" fmla="*/ 7 w 26"/>
                <a:gd name="T3" fmla="*/ 13 h 25"/>
                <a:gd name="T4" fmla="*/ 8 w 26"/>
                <a:gd name="T5" fmla="*/ 10 h 25"/>
                <a:gd name="T6" fmla="*/ 5 w 26"/>
                <a:gd name="T7" fmla="*/ 10 h 25"/>
                <a:gd name="T8" fmla="*/ 11 w 26"/>
                <a:gd name="T9" fmla="*/ 9 h 25"/>
                <a:gd name="T10" fmla="*/ 13 w 26"/>
                <a:gd name="T11" fmla="*/ 8 h 25"/>
                <a:gd name="T12" fmla="*/ 14 w 26"/>
                <a:gd name="T13" fmla="*/ 10 h 25"/>
                <a:gd name="T14" fmla="*/ 9 w 26"/>
                <a:gd name="T15" fmla="*/ 10 h 25"/>
                <a:gd name="T16" fmla="*/ 10 w 26"/>
                <a:gd name="T17" fmla="*/ 11 h 25"/>
                <a:gd name="T18" fmla="*/ 11 w 26"/>
                <a:gd name="T19" fmla="*/ 14 h 25"/>
                <a:gd name="T20" fmla="*/ 12 w 26"/>
                <a:gd name="T21" fmla="*/ 13 h 25"/>
                <a:gd name="T22" fmla="*/ 13 w 26"/>
                <a:gd name="T23" fmla="*/ 14 h 25"/>
                <a:gd name="T24" fmla="*/ 11 w 26"/>
                <a:gd name="T25" fmla="*/ 20 h 25"/>
                <a:gd name="T26" fmla="*/ 13 w 26"/>
                <a:gd name="T27" fmla="*/ 23 h 25"/>
                <a:gd name="T28" fmla="*/ 11 w 26"/>
                <a:gd name="T29" fmla="*/ 22 h 25"/>
                <a:gd name="T30" fmla="*/ 4 w 26"/>
                <a:gd name="T31" fmla="*/ 25 h 25"/>
                <a:gd name="T32" fmla="*/ 4 w 26"/>
                <a:gd name="T33" fmla="*/ 24 h 25"/>
                <a:gd name="T34" fmla="*/ 9 w 26"/>
                <a:gd name="T35" fmla="*/ 20 h 25"/>
                <a:gd name="T36" fmla="*/ 6 w 26"/>
                <a:gd name="T37" fmla="*/ 19 h 25"/>
                <a:gd name="T38" fmla="*/ 5 w 26"/>
                <a:gd name="T39" fmla="*/ 19 h 25"/>
                <a:gd name="T40" fmla="*/ 6 w 26"/>
                <a:gd name="T41" fmla="*/ 15 h 25"/>
                <a:gd name="T42" fmla="*/ 8 w 26"/>
                <a:gd name="T43" fmla="*/ 14 h 25"/>
                <a:gd name="T44" fmla="*/ 9 w 26"/>
                <a:gd name="T45" fmla="*/ 19 h 25"/>
                <a:gd name="T46" fmla="*/ 14 w 26"/>
                <a:gd name="T47" fmla="*/ 5 h 25"/>
                <a:gd name="T48" fmla="*/ 14 w 26"/>
                <a:gd name="T49" fmla="*/ 1 h 25"/>
                <a:gd name="T50" fmla="*/ 16 w 26"/>
                <a:gd name="T51" fmla="*/ 1 h 25"/>
                <a:gd name="T52" fmla="*/ 16 w 26"/>
                <a:gd name="T53" fmla="*/ 2 h 25"/>
                <a:gd name="T54" fmla="*/ 16 w 26"/>
                <a:gd name="T55" fmla="*/ 5 h 25"/>
                <a:gd name="T56" fmla="*/ 23 w 26"/>
                <a:gd name="T57" fmla="*/ 4 h 25"/>
                <a:gd name="T58" fmla="*/ 25 w 26"/>
                <a:gd name="T59" fmla="*/ 6 h 25"/>
                <a:gd name="T60" fmla="*/ 16 w 26"/>
                <a:gd name="T61" fmla="*/ 8 h 25"/>
                <a:gd name="T62" fmla="*/ 20 w 26"/>
                <a:gd name="T63" fmla="*/ 14 h 25"/>
                <a:gd name="T64" fmla="*/ 21 w 26"/>
                <a:gd name="T65" fmla="*/ 10 h 25"/>
                <a:gd name="T66" fmla="*/ 23 w 26"/>
                <a:gd name="T67" fmla="*/ 11 h 25"/>
                <a:gd name="T68" fmla="*/ 21 w 26"/>
                <a:gd name="T69" fmla="*/ 15 h 25"/>
                <a:gd name="T70" fmla="*/ 23 w 26"/>
                <a:gd name="T71" fmla="*/ 22 h 25"/>
                <a:gd name="T72" fmla="*/ 25 w 26"/>
                <a:gd name="T73" fmla="*/ 19 h 25"/>
                <a:gd name="T74" fmla="*/ 25 w 26"/>
                <a:gd name="T75" fmla="*/ 22 h 25"/>
                <a:gd name="T76" fmla="*/ 26 w 26"/>
                <a:gd name="T77" fmla="*/ 24 h 25"/>
                <a:gd name="T78" fmla="*/ 24 w 26"/>
                <a:gd name="T79" fmla="*/ 25 h 25"/>
                <a:gd name="T80" fmla="*/ 15 w 26"/>
                <a:gd name="T81" fmla="*/ 23 h 25"/>
                <a:gd name="T82" fmla="*/ 12 w 26"/>
                <a:gd name="T83" fmla="*/ 25 h 25"/>
                <a:gd name="T84" fmla="*/ 12 w 26"/>
                <a:gd name="T85" fmla="*/ 25 h 25"/>
                <a:gd name="T86" fmla="*/ 14 w 26"/>
                <a:gd name="T87" fmla="*/ 23 h 25"/>
                <a:gd name="T88" fmla="*/ 15 w 26"/>
                <a:gd name="T89" fmla="*/ 11 h 25"/>
                <a:gd name="T90" fmla="*/ 4 w 26"/>
                <a:gd name="T91" fmla="*/ 9 h 25"/>
                <a:gd name="T92" fmla="*/ 4 w 26"/>
                <a:gd name="T93" fmla="*/ 19 h 25"/>
                <a:gd name="T94" fmla="*/ 1 w 26"/>
                <a:gd name="T95" fmla="*/ 24 h 25"/>
                <a:gd name="T96" fmla="*/ 0 w 26"/>
                <a:gd name="T97" fmla="*/ 24 h 25"/>
                <a:gd name="T98" fmla="*/ 3 w 26"/>
                <a:gd name="T99" fmla="*/ 12 h 25"/>
                <a:gd name="T100" fmla="*/ 2 w 26"/>
                <a:gd name="T101" fmla="*/ 4 h 25"/>
                <a:gd name="T102" fmla="*/ 3 w 26"/>
                <a:gd name="T103" fmla="*/ 5 h 25"/>
                <a:gd name="T104" fmla="*/ 18 w 26"/>
                <a:gd name="T105" fmla="*/ 1 h 25"/>
                <a:gd name="T106" fmla="*/ 18 w 26"/>
                <a:gd name="T107" fmla="*/ 1 h 25"/>
                <a:gd name="T108" fmla="*/ 21 w 26"/>
                <a:gd name="T109" fmla="*/ 2 h 25"/>
                <a:gd name="T110" fmla="*/ 20 w 26"/>
                <a:gd name="T111" fmla="*/ 4 h 25"/>
                <a:gd name="T112" fmla="*/ 19 w 26"/>
                <a:gd name="T1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5">
                  <a:moveTo>
                    <a:pt x="7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8"/>
                    <a:pt x="11" y="19"/>
                    <a:pt x="11" y="20"/>
                  </a:cubicBezTo>
                  <a:cubicBezTo>
                    <a:pt x="12" y="20"/>
                    <a:pt x="12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2" y="23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8" y="23"/>
                    <a:pt x="6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6" y="23"/>
                    <a:pt x="7" y="22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0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7" y="14"/>
                  </a:cubicBezTo>
                  <a:close/>
                  <a:moveTo>
                    <a:pt x="11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0" y="17"/>
                    <a:pt x="11" y="16"/>
                    <a:pt x="11" y="14"/>
                  </a:cubicBezTo>
                  <a:close/>
                  <a:moveTo>
                    <a:pt x="14" y="5"/>
                  </a:moveTo>
                  <a:cubicBezTo>
                    <a:pt x="14" y="5"/>
                    <a:pt x="14" y="4"/>
                    <a:pt x="14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10"/>
                    <a:pt x="16" y="12"/>
                  </a:cubicBezTo>
                  <a:cubicBezTo>
                    <a:pt x="17" y="14"/>
                    <a:pt x="17" y="16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2"/>
                    <a:pt x="20" y="11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4"/>
                    <a:pt x="21" y="15"/>
                  </a:cubicBezTo>
                  <a:cubicBezTo>
                    <a:pt x="21" y="16"/>
                    <a:pt x="20" y="18"/>
                    <a:pt x="19" y="19"/>
                  </a:cubicBezTo>
                  <a:cubicBezTo>
                    <a:pt x="20" y="20"/>
                    <a:pt x="20" y="21"/>
                    <a:pt x="21" y="21"/>
                  </a:cubicBezTo>
                  <a:cubicBezTo>
                    <a:pt x="22" y="22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3" y="25"/>
                    <a:pt x="22" y="25"/>
                    <a:pt x="21" y="24"/>
                  </a:cubicBezTo>
                  <a:cubicBezTo>
                    <a:pt x="20" y="23"/>
                    <a:pt x="19" y="22"/>
                    <a:pt x="18" y="21"/>
                  </a:cubicBezTo>
                  <a:cubicBezTo>
                    <a:pt x="17" y="22"/>
                    <a:pt x="16" y="22"/>
                    <a:pt x="15" y="23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2"/>
                    <a:pt x="16" y="21"/>
                    <a:pt x="17" y="19"/>
                  </a:cubicBezTo>
                  <a:cubicBezTo>
                    <a:pt x="16" y="18"/>
                    <a:pt x="16" y="16"/>
                    <a:pt x="15" y="15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4" y="10"/>
                    <a:pt x="14" y="8"/>
                    <a:pt x="1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6"/>
                    <a:pt x="4" y="17"/>
                    <a:pt x="4" y="19"/>
                  </a:cubicBezTo>
                  <a:cubicBezTo>
                    <a:pt x="3" y="20"/>
                    <a:pt x="3" y="21"/>
                    <a:pt x="2" y="22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19"/>
                    <a:pt x="2" y="17"/>
                  </a:cubicBezTo>
                  <a:cubicBezTo>
                    <a:pt x="2" y="15"/>
                    <a:pt x="3" y="13"/>
                    <a:pt x="3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518"/>
            <p:cNvSpPr>
              <a:spLocks noEditPoints="1"/>
            </p:cNvSpPr>
            <p:nvPr/>
          </p:nvSpPr>
          <p:spPr bwMode="auto">
            <a:xfrm>
              <a:off x="3629" y="1903"/>
              <a:ext cx="37" cy="34"/>
            </a:xfrm>
            <a:custGeom>
              <a:avLst/>
              <a:gdLst>
                <a:gd name="T0" fmla="*/ 11 w 26"/>
                <a:gd name="T1" fmla="*/ 2 h 24"/>
                <a:gd name="T2" fmla="*/ 1 w 26"/>
                <a:gd name="T3" fmla="*/ 2 h 24"/>
                <a:gd name="T4" fmla="*/ 0 w 26"/>
                <a:gd name="T5" fmla="*/ 2 h 24"/>
                <a:gd name="T6" fmla="*/ 1 w 26"/>
                <a:gd name="T7" fmla="*/ 2 h 24"/>
                <a:gd name="T8" fmla="*/ 21 w 26"/>
                <a:gd name="T9" fmla="*/ 2 h 24"/>
                <a:gd name="T10" fmla="*/ 23 w 26"/>
                <a:gd name="T11" fmla="*/ 0 h 24"/>
                <a:gd name="T12" fmla="*/ 23 w 26"/>
                <a:gd name="T13" fmla="*/ 0 h 24"/>
                <a:gd name="T14" fmla="*/ 24 w 26"/>
                <a:gd name="T15" fmla="*/ 0 h 24"/>
                <a:gd name="T16" fmla="*/ 25 w 26"/>
                <a:gd name="T17" fmla="*/ 1 h 24"/>
                <a:gd name="T18" fmla="*/ 26 w 26"/>
                <a:gd name="T19" fmla="*/ 2 h 24"/>
                <a:gd name="T20" fmla="*/ 26 w 26"/>
                <a:gd name="T21" fmla="*/ 2 h 24"/>
                <a:gd name="T22" fmla="*/ 22 w 26"/>
                <a:gd name="T23" fmla="*/ 2 h 24"/>
                <a:gd name="T24" fmla="*/ 14 w 26"/>
                <a:gd name="T25" fmla="*/ 2 h 24"/>
                <a:gd name="T26" fmla="*/ 13 w 26"/>
                <a:gd name="T27" fmla="*/ 3 h 24"/>
                <a:gd name="T28" fmla="*/ 11 w 26"/>
                <a:gd name="T29" fmla="*/ 6 h 24"/>
                <a:gd name="T30" fmla="*/ 9 w 26"/>
                <a:gd name="T31" fmla="*/ 10 h 24"/>
                <a:gd name="T32" fmla="*/ 9 w 26"/>
                <a:gd name="T33" fmla="*/ 10 h 24"/>
                <a:gd name="T34" fmla="*/ 20 w 26"/>
                <a:gd name="T35" fmla="*/ 10 h 24"/>
                <a:gd name="T36" fmla="*/ 21 w 26"/>
                <a:gd name="T37" fmla="*/ 9 h 24"/>
                <a:gd name="T38" fmla="*/ 21 w 26"/>
                <a:gd name="T39" fmla="*/ 9 h 24"/>
                <a:gd name="T40" fmla="*/ 23 w 26"/>
                <a:gd name="T41" fmla="*/ 10 h 24"/>
                <a:gd name="T42" fmla="*/ 23 w 26"/>
                <a:gd name="T43" fmla="*/ 10 h 24"/>
                <a:gd name="T44" fmla="*/ 23 w 26"/>
                <a:gd name="T45" fmla="*/ 11 h 24"/>
                <a:gd name="T46" fmla="*/ 23 w 26"/>
                <a:gd name="T47" fmla="*/ 11 h 24"/>
                <a:gd name="T48" fmla="*/ 22 w 26"/>
                <a:gd name="T49" fmla="*/ 11 h 24"/>
                <a:gd name="T50" fmla="*/ 22 w 26"/>
                <a:gd name="T51" fmla="*/ 20 h 24"/>
                <a:gd name="T52" fmla="*/ 22 w 26"/>
                <a:gd name="T53" fmla="*/ 23 h 24"/>
                <a:gd name="T54" fmla="*/ 22 w 26"/>
                <a:gd name="T55" fmla="*/ 23 h 24"/>
                <a:gd name="T56" fmla="*/ 21 w 26"/>
                <a:gd name="T57" fmla="*/ 24 h 24"/>
                <a:gd name="T58" fmla="*/ 20 w 26"/>
                <a:gd name="T59" fmla="*/ 23 h 24"/>
                <a:gd name="T60" fmla="*/ 20 w 26"/>
                <a:gd name="T61" fmla="*/ 23 h 24"/>
                <a:gd name="T62" fmla="*/ 20 w 26"/>
                <a:gd name="T63" fmla="*/ 21 h 24"/>
                <a:gd name="T64" fmla="*/ 9 w 26"/>
                <a:gd name="T65" fmla="*/ 21 h 24"/>
                <a:gd name="T66" fmla="*/ 9 w 26"/>
                <a:gd name="T67" fmla="*/ 23 h 24"/>
                <a:gd name="T68" fmla="*/ 8 w 26"/>
                <a:gd name="T69" fmla="*/ 24 h 24"/>
                <a:gd name="T70" fmla="*/ 7 w 26"/>
                <a:gd name="T71" fmla="*/ 24 h 24"/>
                <a:gd name="T72" fmla="*/ 7 w 26"/>
                <a:gd name="T73" fmla="*/ 24 h 24"/>
                <a:gd name="T74" fmla="*/ 7 w 26"/>
                <a:gd name="T75" fmla="*/ 21 h 24"/>
                <a:gd name="T76" fmla="*/ 7 w 26"/>
                <a:gd name="T77" fmla="*/ 12 h 24"/>
                <a:gd name="T78" fmla="*/ 3 w 26"/>
                <a:gd name="T79" fmla="*/ 16 h 24"/>
                <a:gd name="T80" fmla="*/ 1 w 26"/>
                <a:gd name="T81" fmla="*/ 18 h 24"/>
                <a:gd name="T82" fmla="*/ 1 w 26"/>
                <a:gd name="T83" fmla="*/ 18 h 24"/>
                <a:gd name="T84" fmla="*/ 0 w 26"/>
                <a:gd name="T85" fmla="*/ 18 h 24"/>
                <a:gd name="T86" fmla="*/ 0 w 26"/>
                <a:gd name="T87" fmla="*/ 18 h 24"/>
                <a:gd name="T88" fmla="*/ 0 w 26"/>
                <a:gd name="T89" fmla="*/ 18 h 24"/>
                <a:gd name="T90" fmla="*/ 1 w 26"/>
                <a:gd name="T91" fmla="*/ 17 h 24"/>
                <a:gd name="T92" fmla="*/ 1 w 26"/>
                <a:gd name="T93" fmla="*/ 16 h 24"/>
                <a:gd name="T94" fmla="*/ 5 w 26"/>
                <a:gd name="T95" fmla="*/ 12 h 24"/>
                <a:gd name="T96" fmla="*/ 8 w 26"/>
                <a:gd name="T97" fmla="*/ 7 h 24"/>
                <a:gd name="T98" fmla="*/ 11 w 26"/>
                <a:gd name="T99" fmla="*/ 2 h 24"/>
                <a:gd name="T100" fmla="*/ 20 w 26"/>
                <a:gd name="T101" fmla="*/ 20 h 24"/>
                <a:gd name="T102" fmla="*/ 20 w 26"/>
                <a:gd name="T103" fmla="*/ 11 h 24"/>
                <a:gd name="T104" fmla="*/ 9 w 26"/>
                <a:gd name="T105" fmla="*/ 11 h 24"/>
                <a:gd name="T106" fmla="*/ 9 w 26"/>
                <a:gd name="T107" fmla="*/ 20 h 24"/>
                <a:gd name="T108" fmla="*/ 20 w 26"/>
                <a:gd name="T10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4">
                  <a:moveTo>
                    <a:pt x="1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1" y="7"/>
                    <a:pt x="10" y="8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4"/>
                    <a:pt x="4" y="15"/>
                    <a:pt x="3" y="16"/>
                  </a:cubicBezTo>
                  <a:cubicBezTo>
                    <a:pt x="2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4" y="14"/>
                    <a:pt x="5" y="12"/>
                  </a:cubicBezTo>
                  <a:cubicBezTo>
                    <a:pt x="6" y="10"/>
                    <a:pt x="7" y="9"/>
                    <a:pt x="8" y="7"/>
                  </a:cubicBezTo>
                  <a:cubicBezTo>
                    <a:pt x="9" y="5"/>
                    <a:pt x="10" y="4"/>
                    <a:pt x="11" y="2"/>
                  </a:cubicBezTo>
                  <a:close/>
                  <a:moveTo>
                    <a:pt x="20" y="2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519"/>
            <p:cNvSpPr>
              <a:spLocks noEditPoints="1"/>
            </p:cNvSpPr>
            <p:nvPr/>
          </p:nvSpPr>
          <p:spPr bwMode="auto">
            <a:xfrm>
              <a:off x="3669" y="1902"/>
              <a:ext cx="37" cy="36"/>
            </a:xfrm>
            <a:custGeom>
              <a:avLst/>
              <a:gdLst>
                <a:gd name="T0" fmla="*/ 1 w 26"/>
                <a:gd name="T1" fmla="*/ 16 h 26"/>
                <a:gd name="T2" fmla="*/ 0 w 26"/>
                <a:gd name="T3" fmla="*/ 2 h 26"/>
                <a:gd name="T4" fmla="*/ 5 w 26"/>
                <a:gd name="T5" fmla="*/ 3 h 26"/>
                <a:gd name="T6" fmla="*/ 7 w 26"/>
                <a:gd name="T7" fmla="*/ 3 h 26"/>
                <a:gd name="T8" fmla="*/ 7 w 26"/>
                <a:gd name="T9" fmla="*/ 4 h 26"/>
                <a:gd name="T10" fmla="*/ 6 w 26"/>
                <a:gd name="T11" fmla="*/ 15 h 26"/>
                <a:gd name="T12" fmla="*/ 5 w 26"/>
                <a:gd name="T13" fmla="*/ 13 h 26"/>
                <a:gd name="T14" fmla="*/ 5 w 26"/>
                <a:gd name="T15" fmla="*/ 13 h 26"/>
                <a:gd name="T16" fmla="*/ 15 w 26"/>
                <a:gd name="T17" fmla="*/ 3 h 26"/>
                <a:gd name="T18" fmla="*/ 17 w 26"/>
                <a:gd name="T19" fmla="*/ 5 h 26"/>
                <a:gd name="T20" fmla="*/ 17 w 26"/>
                <a:gd name="T21" fmla="*/ 7 h 26"/>
                <a:gd name="T22" fmla="*/ 15 w 26"/>
                <a:gd name="T23" fmla="*/ 9 h 26"/>
                <a:gd name="T24" fmla="*/ 13 w 26"/>
                <a:gd name="T25" fmla="*/ 11 h 26"/>
                <a:gd name="T26" fmla="*/ 18 w 26"/>
                <a:gd name="T27" fmla="*/ 11 h 26"/>
                <a:gd name="T28" fmla="*/ 19 w 26"/>
                <a:gd name="T29" fmla="*/ 13 h 26"/>
                <a:gd name="T30" fmla="*/ 21 w 26"/>
                <a:gd name="T31" fmla="*/ 14 h 26"/>
                <a:gd name="T32" fmla="*/ 23 w 26"/>
                <a:gd name="T33" fmla="*/ 14 h 26"/>
                <a:gd name="T34" fmla="*/ 23 w 26"/>
                <a:gd name="T35" fmla="*/ 15 h 26"/>
                <a:gd name="T36" fmla="*/ 21 w 26"/>
                <a:gd name="T37" fmla="*/ 26 h 26"/>
                <a:gd name="T38" fmla="*/ 18 w 26"/>
                <a:gd name="T39" fmla="*/ 24 h 26"/>
                <a:gd name="T40" fmla="*/ 21 w 26"/>
                <a:gd name="T41" fmla="*/ 24 h 26"/>
                <a:gd name="T42" fmla="*/ 17 w 26"/>
                <a:gd name="T43" fmla="*/ 22 h 26"/>
                <a:gd name="T44" fmla="*/ 15 w 26"/>
                <a:gd name="T45" fmla="*/ 24 h 26"/>
                <a:gd name="T46" fmla="*/ 7 w 26"/>
                <a:gd name="T47" fmla="*/ 25 h 26"/>
                <a:gd name="T48" fmla="*/ 5 w 26"/>
                <a:gd name="T49" fmla="*/ 26 h 26"/>
                <a:gd name="T50" fmla="*/ 10 w 26"/>
                <a:gd name="T51" fmla="*/ 18 h 26"/>
                <a:gd name="T52" fmla="*/ 8 w 26"/>
                <a:gd name="T53" fmla="*/ 16 h 26"/>
                <a:gd name="T54" fmla="*/ 7 w 26"/>
                <a:gd name="T55" fmla="*/ 16 h 26"/>
                <a:gd name="T56" fmla="*/ 13 w 26"/>
                <a:gd name="T57" fmla="*/ 9 h 26"/>
                <a:gd name="T58" fmla="*/ 8 w 26"/>
                <a:gd name="T59" fmla="*/ 9 h 26"/>
                <a:gd name="T60" fmla="*/ 9 w 26"/>
                <a:gd name="T61" fmla="*/ 4 h 26"/>
                <a:gd name="T62" fmla="*/ 11 w 26"/>
                <a:gd name="T63" fmla="*/ 3 h 26"/>
                <a:gd name="T64" fmla="*/ 12 w 26"/>
                <a:gd name="T65" fmla="*/ 8 h 26"/>
                <a:gd name="T66" fmla="*/ 12 w 26"/>
                <a:gd name="T67" fmla="*/ 0 h 26"/>
                <a:gd name="T68" fmla="*/ 14 w 26"/>
                <a:gd name="T69" fmla="*/ 1 h 26"/>
                <a:gd name="T70" fmla="*/ 13 w 26"/>
                <a:gd name="T71" fmla="*/ 12 h 26"/>
                <a:gd name="T72" fmla="*/ 16 w 26"/>
                <a:gd name="T73" fmla="*/ 13 h 26"/>
                <a:gd name="T74" fmla="*/ 11 w 26"/>
                <a:gd name="T75" fmla="*/ 17 h 26"/>
                <a:gd name="T76" fmla="*/ 17 w 26"/>
                <a:gd name="T77" fmla="*/ 15 h 26"/>
                <a:gd name="T78" fmla="*/ 21 w 26"/>
                <a:gd name="T79" fmla="*/ 15 h 26"/>
                <a:gd name="T80" fmla="*/ 11 w 26"/>
                <a:gd name="T81" fmla="*/ 19 h 26"/>
                <a:gd name="T82" fmla="*/ 17 w 26"/>
                <a:gd name="T83" fmla="*/ 18 h 26"/>
                <a:gd name="T84" fmla="*/ 17 w 26"/>
                <a:gd name="T85" fmla="*/ 18 h 26"/>
                <a:gd name="T86" fmla="*/ 22 w 26"/>
                <a:gd name="T87" fmla="*/ 3 h 26"/>
                <a:gd name="T88" fmla="*/ 24 w 26"/>
                <a:gd name="T89" fmla="*/ 3 h 26"/>
                <a:gd name="T90" fmla="*/ 21 w 26"/>
                <a:gd name="T91" fmla="*/ 4 h 26"/>
                <a:gd name="T92" fmla="*/ 21 w 26"/>
                <a:gd name="T93" fmla="*/ 8 h 26"/>
                <a:gd name="T94" fmla="*/ 25 w 26"/>
                <a:gd name="T95" fmla="*/ 5 h 26"/>
                <a:gd name="T96" fmla="*/ 25 w 26"/>
                <a:gd name="T97" fmla="*/ 7 h 26"/>
                <a:gd name="T98" fmla="*/ 26 w 26"/>
                <a:gd name="T99" fmla="*/ 8 h 26"/>
                <a:gd name="T100" fmla="*/ 17 w 26"/>
                <a:gd name="T101" fmla="*/ 8 h 26"/>
                <a:gd name="T102" fmla="*/ 19 w 26"/>
                <a:gd name="T103" fmla="*/ 0 h 26"/>
                <a:gd name="T104" fmla="*/ 19 w 26"/>
                <a:gd name="T10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6">
                  <a:moveTo>
                    <a:pt x="2" y="13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5" y="1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3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5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9" y="24"/>
                    <a:pt x="7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3"/>
                    <a:pt x="9" y="22"/>
                    <a:pt x="9" y="21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9" y="14"/>
                    <a:pt x="10" y="13"/>
                  </a:cubicBezTo>
                  <a:cubicBezTo>
                    <a:pt x="11" y="12"/>
                    <a:pt x="12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4"/>
                    <a:pt x="13" y="4"/>
                    <a:pt x="13" y="4"/>
                  </a:cubicBezTo>
                  <a:close/>
                  <a:moveTo>
                    <a:pt x="17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1" y="15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17" y="18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9" y="1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1" y="4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8"/>
                    <a:pt x="21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9"/>
                    <a:pt x="25" y="9"/>
                  </a:cubicBezTo>
                  <a:cubicBezTo>
                    <a:pt x="25" y="10"/>
                    <a:pt x="24" y="10"/>
                    <a:pt x="21" y="10"/>
                  </a:cubicBezTo>
                  <a:cubicBezTo>
                    <a:pt x="19" y="10"/>
                    <a:pt x="18" y="10"/>
                    <a:pt x="18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520"/>
            <p:cNvSpPr>
              <a:spLocks/>
            </p:cNvSpPr>
            <p:nvPr/>
          </p:nvSpPr>
          <p:spPr bwMode="auto">
            <a:xfrm>
              <a:off x="3713" y="1903"/>
              <a:ext cx="29" cy="34"/>
            </a:xfrm>
            <a:custGeom>
              <a:avLst/>
              <a:gdLst>
                <a:gd name="T0" fmla="*/ 11 w 21"/>
                <a:gd name="T1" fmla="*/ 21 h 24"/>
                <a:gd name="T2" fmla="*/ 18 w 21"/>
                <a:gd name="T3" fmla="*/ 21 h 24"/>
                <a:gd name="T4" fmla="*/ 18 w 21"/>
                <a:gd name="T5" fmla="*/ 7 h 24"/>
                <a:gd name="T6" fmla="*/ 18 w 21"/>
                <a:gd name="T7" fmla="*/ 4 h 24"/>
                <a:gd name="T8" fmla="*/ 19 w 21"/>
                <a:gd name="T9" fmla="*/ 4 h 24"/>
                <a:gd name="T10" fmla="*/ 21 w 21"/>
                <a:gd name="T11" fmla="*/ 5 h 24"/>
                <a:gd name="T12" fmla="*/ 21 w 21"/>
                <a:gd name="T13" fmla="*/ 5 h 24"/>
                <a:gd name="T14" fmla="*/ 21 w 21"/>
                <a:gd name="T15" fmla="*/ 5 h 24"/>
                <a:gd name="T16" fmla="*/ 21 w 21"/>
                <a:gd name="T17" fmla="*/ 5 h 24"/>
                <a:gd name="T18" fmla="*/ 20 w 21"/>
                <a:gd name="T19" fmla="*/ 6 h 24"/>
                <a:gd name="T20" fmla="*/ 20 w 21"/>
                <a:gd name="T21" fmla="*/ 21 h 24"/>
                <a:gd name="T22" fmla="*/ 20 w 21"/>
                <a:gd name="T23" fmla="*/ 24 h 24"/>
                <a:gd name="T24" fmla="*/ 19 w 21"/>
                <a:gd name="T25" fmla="*/ 24 h 24"/>
                <a:gd name="T26" fmla="*/ 19 w 21"/>
                <a:gd name="T27" fmla="*/ 24 h 24"/>
                <a:gd name="T28" fmla="*/ 18 w 21"/>
                <a:gd name="T29" fmla="*/ 24 h 24"/>
                <a:gd name="T30" fmla="*/ 18 w 21"/>
                <a:gd name="T31" fmla="*/ 22 h 24"/>
                <a:gd name="T32" fmla="*/ 2 w 21"/>
                <a:gd name="T33" fmla="*/ 22 h 24"/>
                <a:gd name="T34" fmla="*/ 0 w 21"/>
                <a:gd name="T35" fmla="*/ 22 h 24"/>
                <a:gd name="T36" fmla="*/ 0 w 21"/>
                <a:gd name="T37" fmla="*/ 22 h 24"/>
                <a:gd name="T38" fmla="*/ 0 w 21"/>
                <a:gd name="T39" fmla="*/ 22 h 24"/>
                <a:gd name="T40" fmla="*/ 0 w 21"/>
                <a:gd name="T41" fmla="*/ 19 h 24"/>
                <a:gd name="T42" fmla="*/ 0 w 21"/>
                <a:gd name="T43" fmla="*/ 7 h 24"/>
                <a:gd name="T44" fmla="*/ 0 w 21"/>
                <a:gd name="T45" fmla="*/ 5 h 24"/>
                <a:gd name="T46" fmla="*/ 0 w 21"/>
                <a:gd name="T47" fmla="*/ 4 h 24"/>
                <a:gd name="T48" fmla="*/ 0 w 21"/>
                <a:gd name="T49" fmla="*/ 5 h 24"/>
                <a:gd name="T50" fmla="*/ 2 w 21"/>
                <a:gd name="T51" fmla="*/ 5 h 24"/>
                <a:gd name="T52" fmla="*/ 2 w 21"/>
                <a:gd name="T53" fmla="*/ 5 h 24"/>
                <a:gd name="T54" fmla="*/ 2 w 21"/>
                <a:gd name="T55" fmla="*/ 5 h 24"/>
                <a:gd name="T56" fmla="*/ 2 w 21"/>
                <a:gd name="T57" fmla="*/ 5 h 24"/>
                <a:gd name="T58" fmla="*/ 2 w 21"/>
                <a:gd name="T59" fmla="*/ 6 h 24"/>
                <a:gd name="T60" fmla="*/ 2 w 21"/>
                <a:gd name="T61" fmla="*/ 6 h 24"/>
                <a:gd name="T62" fmla="*/ 2 w 21"/>
                <a:gd name="T63" fmla="*/ 21 h 24"/>
                <a:gd name="T64" fmla="*/ 9 w 21"/>
                <a:gd name="T65" fmla="*/ 21 h 24"/>
                <a:gd name="T66" fmla="*/ 9 w 21"/>
                <a:gd name="T67" fmla="*/ 2 h 24"/>
                <a:gd name="T68" fmla="*/ 9 w 21"/>
                <a:gd name="T69" fmla="*/ 0 h 24"/>
                <a:gd name="T70" fmla="*/ 9 w 21"/>
                <a:gd name="T71" fmla="*/ 0 h 24"/>
                <a:gd name="T72" fmla="*/ 9 w 21"/>
                <a:gd name="T73" fmla="*/ 0 h 24"/>
                <a:gd name="T74" fmla="*/ 11 w 21"/>
                <a:gd name="T75" fmla="*/ 0 h 24"/>
                <a:gd name="T76" fmla="*/ 11 w 21"/>
                <a:gd name="T77" fmla="*/ 0 h 24"/>
                <a:gd name="T78" fmla="*/ 12 w 21"/>
                <a:gd name="T79" fmla="*/ 0 h 24"/>
                <a:gd name="T80" fmla="*/ 12 w 21"/>
                <a:gd name="T81" fmla="*/ 0 h 24"/>
                <a:gd name="T82" fmla="*/ 11 w 21"/>
                <a:gd name="T83" fmla="*/ 1 h 24"/>
                <a:gd name="T84" fmla="*/ 11 w 21"/>
                <a:gd name="T85" fmla="*/ 1 h 24"/>
                <a:gd name="T86" fmla="*/ 11 w 21"/>
                <a:gd name="T8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24">
                  <a:moveTo>
                    <a:pt x="11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521"/>
            <p:cNvSpPr>
              <a:spLocks noEditPoints="1"/>
            </p:cNvSpPr>
            <p:nvPr/>
          </p:nvSpPr>
          <p:spPr bwMode="auto">
            <a:xfrm>
              <a:off x="3625" y="2093"/>
              <a:ext cx="31" cy="38"/>
            </a:xfrm>
            <a:custGeom>
              <a:avLst/>
              <a:gdLst>
                <a:gd name="T0" fmla="*/ 12 w 22"/>
                <a:gd name="T1" fmla="*/ 7 h 27"/>
                <a:gd name="T2" fmla="*/ 19 w 22"/>
                <a:gd name="T3" fmla="*/ 7 h 27"/>
                <a:gd name="T4" fmla="*/ 19 w 22"/>
                <a:gd name="T5" fmla="*/ 7 h 27"/>
                <a:gd name="T6" fmla="*/ 19 w 22"/>
                <a:gd name="T7" fmla="*/ 6 h 27"/>
                <a:gd name="T8" fmla="*/ 20 w 22"/>
                <a:gd name="T9" fmla="*/ 6 h 27"/>
                <a:gd name="T10" fmla="*/ 21 w 22"/>
                <a:gd name="T11" fmla="*/ 7 h 27"/>
                <a:gd name="T12" fmla="*/ 22 w 22"/>
                <a:gd name="T13" fmla="*/ 8 h 27"/>
                <a:gd name="T14" fmla="*/ 21 w 22"/>
                <a:gd name="T15" fmla="*/ 8 h 27"/>
                <a:gd name="T16" fmla="*/ 21 w 22"/>
                <a:gd name="T17" fmla="*/ 9 h 27"/>
                <a:gd name="T18" fmla="*/ 21 w 22"/>
                <a:gd name="T19" fmla="*/ 15 h 27"/>
                <a:gd name="T20" fmla="*/ 21 w 22"/>
                <a:gd name="T21" fmla="*/ 17 h 27"/>
                <a:gd name="T22" fmla="*/ 20 w 22"/>
                <a:gd name="T23" fmla="*/ 18 h 27"/>
                <a:gd name="T24" fmla="*/ 19 w 22"/>
                <a:gd name="T25" fmla="*/ 18 h 27"/>
                <a:gd name="T26" fmla="*/ 19 w 22"/>
                <a:gd name="T27" fmla="*/ 17 h 27"/>
                <a:gd name="T28" fmla="*/ 19 w 22"/>
                <a:gd name="T29" fmla="*/ 16 h 27"/>
                <a:gd name="T30" fmla="*/ 12 w 22"/>
                <a:gd name="T31" fmla="*/ 16 h 27"/>
                <a:gd name="T32" fmla="*/ 12 w 22"/>
                <a:gd name="T33" fmla="*/ 23 h 27"/>
                <a:gd name="T34" fmla="*/ 12 w 22"/>
                <a:gd name="T35" fmla="*/ 26 h 27"/>
                <a:gd name="T36" fmla="*/ 10 w 22"/>
                <a:gd name="T37" fmla="*/ 27 h 27"/>
                <a:gd name="T38" fmla="*/ 10 w 22"/>
                <a:gd name="T39" fmla="*/ 26 h 27"/>
                <a:gd name="T40" fmla="*/ 9 w 22"/>
                <a:gd name="T41" fmla="*/ 26 h 27"/>
                <a:gd name="T42" fmla="*/ 10 w 22"/>
                <a:gd name="T43" fmla="*/ 24 h 27"/>
                <a:gd name="T44" fmla="*/ 10 w 22"/>
                <a:gd name="T45" fmla="*/ 16 h 27"/>
                <a:gd name="T46" fmla="*/ 2 w 22"/>
                <a:gd name="T47" fmla="*/ 16 h 27"/>
                <a:gd name="T48" fmla="*/ 2 w 22"/>
                <a:gd name="T49" fmla="*/ 18 h 27"/>
                <a:gd name="T50" fmla="*/ 2 w 22"/>
                <a:gd name="T51" fmla="*/ 19 h 27"/>
                <a:gd name="T52" fmla="*/ 1 w 22"/>
                <a:gd name="T53" fmla="*/ 18 h 27"/>
                <a:gd name="T54" fmla="*/ 0 w 22"/>
                <a:gd name="T55" fmla="*/ 18 h 27"/>
                <a:gd name="T56" fmla="*/ 1 w 22"/>
                <a:gd name="T57" fmla="*/ 16 h 27"/>
                <a:gd name="T58" fmla="*/ 1 w 22"/>
                <a:gd name="T59" fmla="*/ 9 h 27"/>
                <a:gd name="T60" fmla="*/ 0 w 22"/>
                <a:gd name="T61" fmla="*/ 7 h 27"/>
                <a:gd name="T62" fmla="*/ 1 w 22"/>
                <a:gd name="T63" fmla="*/ 6 h 27"/>
                <a:gd name="T64" fmla="*/ 1 w 22"/>
                <a:gd name="T65" fmla="*/ 7 h 27"/>
                <a:gd name="T66" fmla="*/ 2 w 22"/>
                <a:gd name="T67" fmla="*/ 7 h 27"/>
                <a:gd name="T68" fmla="*/ 10 w 22"/>
                <a:gd name="T69" fmla="*/ 7 h 27"/>
                <a:gd name="T70" fmla="*/ 10 w 22"/>
                <a:gd name="T71" fmla="*/ 3 h 27"/>
                <a:gd name="T72" fmla="*/ 9 w 22"/>
                <a:gd name="T73" fmla="*/ 0 h 27"/>
                <a:gd name="T74" fmla="*/ 10 w 22"/>
                <a:gd name="T75" fmla="*/ 0 h 27"/>
                <a:gd name="T76" fmla="*/ 10 w 22"/>
                <a:gd name="T77" fmla="*/ 0 h 27"/>
                <a:gd name="T78" fmla="*/ 12 w 22"/>
                <a:gd name="T79" fmla="*/ 1 h 27"/>
                <a:gd name="T80" fmla="*/ 12 w 22"/>
                <a:gd name="T81" fmla="*/ 1 h 27"/>
                <a:gd name="T82" fmla="*/ 12 w 22"/>
                <a:gd name="T83" fmla="*/ 1 h 27"/>
                <a:gd name="T84" fmla="*/ 12 w 22"/>
                <a:gd name="T85" fmla="*/ 2 h 27"/>
                <a:gd name="T86" fmla="*/ 12 w 22"/>
                <a:gd name="T87" fmla="*/ 7 h 27"/>
                <a:gd name="T88" fmla="*/ 10 w 22"/>
                <a:gd name="T89" fmla="*/ 15 h 27"/>
                <a:gd name="T90" fmla="*/ 10 w 22"/>
                <a:gd name="T91" fmla="*/ 8 h 27"/>
                <a:gd name="T92" fmla="*/ 2 w 22"/>
                <a:gd name="T93" fmla="*/ 8 h 27"/>
                <a:gd name="T94" fmla="*/ 2 w 22"/>
                <a:gd name="T95" fmla="*/ 15 h 27"/>
                <a:gd name="T96" fmla="*/ 10 w 22"/>
                <a:gd name="T97" fmla="*/ 15 h 27"/>
                <a:gd name="T98" fmla="*/ 19 w 22"/>
                <a:gd name="T99" fmla="*/ 15 h 27"/>
                <a:gd name="T100" fmla="*/ 19 w 22"/>
                <a:gd name="T101" fmla="*/ 8 h 27"/>
                <a:gd name="T102" fmla="*/ 12 w 22"/>
                <a:gd name="T103" fmla="*/ 8 h 27"/>
                <a:gd name="T104" fmla="*/ 12 w 22"/>
                <a:gd name="T105" fmla="*/ 15 h 27"/>
                <a:gd name="T106" fmla="*/ 19 w 22"/>
                <a:gd name="T10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27">
                  <a:moveTo>
                    <a:pt x="12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0" y="15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9" y="15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522"/>
            <p:cNvSpPr>
              <a:spLocks/>
            </p:cNvSpPr>
            <p:nvPr/>
          </p:nvSpPr>
          <p:spPr bwMode="auto">
            <a:xfrm>
              <a:off x="3662" y="2096"/>
              <a:ext cx="36" cy="31"/>
            </a:xfrm>
            <a:custGeom>
              <a:avLst/>
              <a:gdLst>
                <a:gd name="T0" fmla="*/ 10 w 26"/>
                <a:gd name="T1" fmla="*/ 22 h 22"/>
                <a:gd name="T2" fmla="*/ 10 w 26"/>
                <a:gd name="T3" fmla="*/ 2 h 22"/>
                <a:gd name="T4" fmla="*/ 2 w 26"/>
                <a:gd name="T5" fmla="*/ 2 h 22"/>
                <a:gd name="T6" fmla="*/ 2 w 26"/>
                <a:gd name="T7" fmla="*/ 2 h 22"/>
                <a:gd name="T8" fmla="*/ 2 w 26"/>
                <a:gd name="T9" fmla="*/ 1 h 22"/>
                <a:gd name="T10" fmla="*/ 20 w 26"/>
                <a:gd name="T11" fmla="*/ 1 h 22"/>
                <a:gd name="T12" fmla="*/ 20 w 26"/>
                <a:gd name="T13" fmla="*/ 1 h 22"/>
                <a:gd name="T14" fmla="*/ 20 w 26"/>
                <a:gd name="T15" fmla="*/ 0 h 22"/>
                <a:gd name="T16" fmla="*/ 21 w 26"/>
                <a:gd name="T17" fmla="*/ 0 h 22"/>
                <a:gd name="T18" fmla="*/ 22 w 26"/>
                <a:gd name="T19" fmla="*/ 1 h 22"/>
                <a:gd name="T20" fmla="*/ 23 w 26"/>
                <a:gd name="T21" fmla="*/ 2 h 22"/>
                <a:gd name="T22" fmla="*/ 23 w 26"/>
                <a:gd name="T23" fmla="*/ 2 h 22"/>
                <a:gd name="T24" fmla="*/ 23 w 26"/>
                <a:gd name="T25" fmla="*/ 2 h 22"/>
                <a:gd name="T26" fmla="*/ 22 w 26"/>
                <a:gd name="T27" fmla="*/ 2 h 22"/>
                <a:gd name="T28" fmla="*/ 22 w 26"/>
                <a:gd name="T29" fmla="*/ 3 h 22"/>
                <a:gd name="T30" fmla="*/ 22 w 26"/>
                <a:gd name="T31" fmla="*/ 5 h 22"/>
                <a:gd name="T32" fmla="*/ 22 w 26"/>
                <a:gd name="T33" fmla="*/ 8 h 22"/>
                <a:gd name="T34" fmla="*/ 22 w 26"/>
                <a:gd name="T35" fmla="*/ 14 h 22"/>
                <a:gd name="T36" fmla="*/ 20 w 26"/>
                <a:gd name="T37" fmla="*/ 16 h 22"/>
                <a:gd name="T38" fmla="*/ 19 w 26"/>
                <a:gd name="T39" fmla="*/ 17 h 22"/>
                <a:gd name="T40" fmla="*/ 18 w 26"/>
                <a:gd name="T41" fmla="*/ 17 h 22"/>
                <a:gd name="T42" fmla="*/ 18 w 26"/>
                <a:gd name="T43" fmla="*/ 16 h 22"/>
                <a:gd name="T44" fmla="*/ 17 w 26"/>
                <a:gd name="T45" fmla="*/ 16 h 22"/>
                <a:gd name="T46" fmla="*/ 16 w 26"/>
                <a:gd name="T47" fmla="*/ 15 h 22"/>
                <a:gd name="T48" fmla="*/ 15 w 26"/>
                <a:gd name="T49" fmla="*/ 15 h 22"/>
                <a:gd name="T50" fmla="*/ 15 w 26"/>
                <a:gd name="T51" fmla="*/ 15 h 22"/>
                <a:gd name="T52" fmla="*/ 15 w 26"/>
                <a:gd name="T53" fmla="*/ 15 h 22"/>
                <a:gd name="T54" fmla="*/ 15 w 26"/>
                <a:gd name="T55" fmla="*/ 15 h 22"/>
                <a:gd name="T56" fmla="*/ 17 w 26"/>
                <a:gd name="T57" fmla="*/ 15 h 22"/>
                <a:gd name="T58" fmla="*/ 18 w 26"/>
                <a:gd name="T59" fmla="*/ 14 h 22"/>
                <a:gd name="T60" fmla="*/ 20 w 26"/>
                <a:gd name="T61" fmla="*/ 13 h 22"/>
                <a:gd name="T62" fmla="*/ 20 w 26"/>
                <a:gd name="T63" fmla="*/ 11 h 22"/>
                <a:gd name="T64" fmla="*/ 20 w 26"/>
                <a:gd name="T65" fmla="*/ 7 h 22"/>
                <a:gd name="T66" fmla="*/ 20 w 26"/>
                <a:gd name="T67" fmla="*/ 2 h 22"/>
                <a:gd name="T68" fmla="*/ 20 w 26"/>
                <a:gd name="T69" fmla="*/ 2 h 22"/>
                <a:gd name="T70" fmla="*/ 13 w 26"/>
                <a:gd name="T71" fmla="*/ 2 h 22"/>
                <a:gd name="T72" fmla="*/ 12 w 26"/>
                <a:gd name="T73" fmla="*/ 3 h 22"/>
                <a:gd name="T74" fmla="*/ 12 w 26"/>
                <a:gd name="T75" fmla="*/ 22 h 22"/>
                <a:gd name="T76" fmla="*/ 21 w 26"/>
                <a:gd name="T77" fmla="*/ 22 h 22"/>
                <a:gd name="T78" fmla="*/ 23 w 26"/>
                <a:gd name="T79" fmla="*/ 20 h 22"/>
                <a:gd name="T80" fmla="*/ 23 w 26"/>
                <a:gd name="T81" fmla="*/ 20 h 22"/>
                <a:gd name="T82" fmla="*/ 23 w 26"/>
                <a:gd name="T83" fmla="*/ 20 h 22"/>
                <a:gd name="T84" fmla="*/ 25 w 26"/>
                <a:gd name="T85" fmla="*/ 22 h 22"/>
                <a:gd name="T86" fmla="*/ 25 w 26"/>
                <a:gd name="T87" fmla="*/ 22 h 22"/>
                <a:gd name="T88" fmla="*/ 25 w 26"/>
                <a:gd name="T89" fmla="*/ 22 h 22"/>
                <a:gd name="T90" fmla="*/ 1 w 26"/>
                <a:gd name="T91" fmla="*/ 22 h 22"/>
                <a:gd name="T92" fmla="*/ 0 w 26"/>
                <a:gd name="T93" fmla="*/ 22 h 22"/>
                <a:gd name="T94" fmla="*/ 1 w 26"/>
                <a:gd name="T95" fmla="*/ 22 h 22"/>
                <a:gd name="T96" fmla="*/ 10 w 26"/>
                <a:gd name="T9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2">
                  <a:moveTo>
                    <a:pt x="10" y="2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2" y="11"/>
                    <a:pt x="22" y="13"/>
                    <a:pt x="22" y="14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4"/>
                  </a:cubicBezTo>
                  <a:cubicBezTo>
                    <a:pt x="19" y="14"/>
                    <a:pt x="19" y="14"/>
                    <a:pt x="20" y="13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0"/>
                    <a:pt x="20" y="9"/>
                    <a:pt x="20" y="7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523"/>
            <p:cNvSpPr>
              <a:spLocks noEditPoints="1"/>
            </p:cNvSpPr>
            <p:nvPr/>
          </p:nvSpPr>
          <p:spPr bwMode="auto">
            <a:xfrm>
              <a:off x="3564" y="2499"/>
              <a:ext cx="35" cy="36"/>
            </a:xfrm>
            <a:custGeom>
              <a:avLst/>
              <a:gdLst>
                <a:gd name="T0" fmla="*/ 1 w 25"/>
                <a:gd name="T1" fmla="*/ 22 h 25"/>
                <a:gd name="T2" fmla="*/ 0 w 25"/>
                <a:gd name="T3" fmla="*/ 25 h 25"/>
                <a:gd name="T4" fmla="*/ 0 w 25"/>
                <a:gd name="T5" fmla="*/ 3 h 25"/>
                <a:gd name="T6" fmla="*/ 0 w 25"/>
                <a:gd name="T7" fmla="*/ 1 h 25"/>
                <a:gd name="T8" fmla="*/ 5 w 25"/>
                <a:gd name="T9" fmla="*/ 1 h 25"/>
                <a:gd name="T10" fmla="*/ 7 w 25"/>
                <a:gd name="T11" fmla="*/ 2 h 25"/>
                <a:gd name="T12" fmla="*/ 7 w 25"/>
                <a:gd name="T13" fmla="*/ 4 h 25"/>
                <a:gd name="T14" fmla="*/ 5 w 25"/>
                <a:gd name="T15" fmla="*/ 8 h 25"/>
                <a:gd name="T16" fmla="*/ 8 w 25"/>
                <a:gd name="T17" fmla="*/ 14 h 25"/>
                <a:gd name="T18" fmla="*/ 5 w 25"/>
                <a:gd name="T19" fmla="*/ 19 h 25"/>
                <a:gd name="T20" fmla="*/ 3 w 25"/>
                <a:gd name="T21" fmla="*/ 18 h 25"/>
                <a:gd name="T22" fmla="*/ 2 w 25"/>
                <a:gd name="T23" fmla="*/ 17 h 25"/>
                <a:gd name="T24" fmla="*/ 5 w 25"/>
                <a:gd name="T25" fmla="*/ 16 h 25"/>
                <a:gd name="T26" fmla="*/ 5 w 25"/>
                <a:gd name="T27" fmla="*/ 11 h 25"/>
                <a:gd name="T28" fmla="*/ 5 w 25"/>
                <a:gd name="T29" fmla="*/ 3 h 25"/>
                <a:gd name="T30" fmla="*/ 11 w 25"/>
                <a:gd name="T31" fmla="*/ 6 h 25"/>
                <a:gd name="T32" fmla="*/ 11 w 25"/>
                <a:gd name="T33" fmla="*/ 1 h 25"/>
                <a:gd name="T34" fmla="*/ 12 w 25"/>
                <a:gd name="T35" fmla="*/ 0 h 25"/>
                <a:gd name="T36" fmla="*/ 14 w 25"/>
                <a:gd name="T37" fmla="*/ 1 h 25"/>
                <a:gd name="T38" fmla="*/ 13 w 25"/>
                <a:gd name="T39" fmla="*/ 5 h 25"/>
                <a:gd name="T40" fmla="*/ 20 w 25"/>
                <a:gd name="T41" fmla="*/ 7 h 25"/>
                <a:gd name="T42" fmla="*/ 22 w 25"/>
                <a:gd name="T43" fmla="*/ 6 h 25"/>
                <a:gd name="T44" fmla="*/ 24 w 25"/>
                <a:gd name="T45" fmla="*/ 7 h 25"/>
                <a:gd name="T46" fmla="*/ 22 w 25"/>
                <a:gd name="T47" fmla="*/ 8 h 25"/>
                <a:gd name="T48" fmla="*/ 17 w 25"/>
                <a:gd name="T49" fmla="*/ 17 h 25"/>
                <a:gd name="T50" fmla="*/ 20 w 25"/>
                <a:gd name="T51" fmla="*/ 10 h 25"/>
                <a:gd name="T52" fmla="*/ 22 w 25"/>
                <a:gd name="T53" fmla="*/ 11 h 25"/>
                <a:gd name="T54" fmla="*/ 21 w 25"/>
                <a:gd name="T55" fmla="*/ 12 h 25"/>
                <a:gd name="T56" fmla="*/ 17 w 25"/>
                <a:gd name="T57" fmla="*/ 22 h 25"/>
                <a:gd name="T58" fmla="*/ 22 w 25"/>
                <a:gd name="T59" fmla="*/ 22 h 25"/>
                <a:gd name="T60" fmla="*/ 23 w 25"/>
                <a:gd name="T61" fmla="*/ 19 h 25"/>
                <a:gd name="T62" fmla="*/ 24 w 25"/>
                <a:gd name="T63" fmla="*/ 20 h 25"/>
                <a:gd name="T64" fmla="*/ 24 w 25"/>
                <a:gd name="T65" fmla="*/ 22 h 25"/>
                <a:gd name="T66" fmla="*/ 23 w 25"/>
                <a:gd name="T67" fmla="*/ 24 h 25"/>
                <a:gd name="T68" fmla="*/ 15 w 25"/>
                <a:gd name="T69" fmla="*/ 23 h 25"/>
                <a:gd name="T70" fmla="*/ 13 w 25"/>
                <a:gd name="T71" fmla="*/ 22 h 25"/>
                <a:gd name="T72" fmla="*/ 11 w 25"/>
                <a:gd name="T73" fmla="*/ 23 h 25"/>
                <a:gd name="T74" fmla="*/ 12 w 25"/>
                <a:gd name="T75" fmla="*/ 22 h 25"/>
                <a:gd name="T76" fmla="*/ 15 w 25"/>
                <a:gd name="T77" fmla="*/ 8 h 25"/>
                <a:gd name="T78" fmla="*/ 13 w 25"/>
                <a:gd name="T79" fmla="*/ 9 h 25"/>
                <a:gd name="T80" fmla="*/ 9 w 25"/>
                <a:gd name="T81" fmla="*/ 22 h 25"/>
                <a:gd name="T82" fmla="*/ 4 w 25"/>
                <a:gd name="T83" fmla="*/ 25 h 25"/>
                <a:gd name="T84" fmla="*/ 4 w 25"/>
                <a:gd name="T85" fmla="*/ 24 h 25"/>
                <a:gd name="T86" fmla="*/ 10 w 25"/>
                <a:gd name="T87" fmla="*/ 17 h 25"/>
                <a:gd name="T88" fmla="*/ 11 w 25"/>
                <a:gd name="T89" fmla="*/ 8 h 25"/>
                <a:gd name="T90" fmla="*/ 7 w 25"/>
                <a:gd name="T91" fmla="*/ 8 h 25"/>
                <a:gd name="T92" fmla="*/ 11 w 25"/>
                <a:gd name="T93" fmla="*/ 7 h 25"/>
                <a:gd name="T94" fmla="*/ 16 w 25"/>
                <a:gd name="T95" fmla="*/ 1 h 25"/>
                <a:gd name="T96" fmla="*/ 19 w 25"/>
                <a:gd name="T97" fmla="*/ 4 h 25"/>
                <a:gd name="T98" fmla="*/ 17 w 25"/>
                <a:gd name="T99" fmla="*/ 4 h 25"/>
                <a:gd name="T100" fmla="*/ 16 w 25"/>
                <a:gd name="T10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25">
                  <a:moveTo>
                    <a:pt x="5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6" y="11"/>
                    <a:pt x="7" y="12"/>
                  </a:cubicBezTo>
                  <a:cubicBezTo>
                    <a:pt x="7" y="12"/>
                    <a:pt x="8" y="13"/>
                    <a:pt x="8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7"/>
                    <a:pt x="7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4" y="7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11" y="7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5"/>
                    <a:pt x="18" y="14"/>
                  </a:cubicBezTo>
                  <a:cubicBezTo>
                    <a:pt x="19" y="13"/>
                    <a:pt x="19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4"/>
                    <a:pt x="20" y="15"/>
                    <a:pt x="19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8" y="23"/>
                    <a:pt x="20" y="23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4" y="18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3" y="24"/>
                    <a:pt x="21" y="24"/>
                    <a:pt x="19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3"/>
                    <a:pt x="13" y="15"/>
                    <a:pt x="12" y="17"/>
                  </a:cubicBezTo>
                  <a:cubicBezTo>
                    <a:pt x="12" y="19"/>
                    <a:pt x="11" y="20"/>
                    <a:pt x="9" y="22"/>
                  </a:cubicBezTo>
                  <a:cubicBezTo>
                    <a:pt x="8" y="23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23"/>
                    <a:pt x="8" y="21"/>
                    <a:pt x="9" y="20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1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6" y="2"/>
                  </a:move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524"/>
            <p:cNvSpPr>
              <a:spLocks noEditPoints="1"/>
            </p:cNvSpPr>
            <p:nvPr/>
          </p:nvSpPr>
          <p:spPr bwMode="auto">
            <a:xfrm>
              <a:off x="3602" y="2499"/>
              <a:ext cx="36" cy="37"/>
            </a:xfrm>
            <a:custGeom>
              <a:avLst/>
              <a:gdLst>
                <a:gd name="T0" fmla="*/ 11 w 25"/>
                <a:gd name="T1" fmla="*/ 1 h 26"/>
                <a:gd name="T2" fmla="*/ 12 w 25"/>
                <a:gd name="T3" fmla="*/ 0 h 26"/>
                <a:gd name="T4" fmla="*/ 14 w 25"/>
                <a:gd name="T5" fmla="*/ 1 h 26"/>
                <a:gd name="T6" fmla="*/ 14 w 25"/>
                <a:gd name="T7" fmla="*/ 1 h 26"/>
                <a:gd name="T8" fmla="*/ 13 w 25"/>
                <a:gd name="T9" fmla="*/ 4 h 26"/>
                <a:gd name="T10" fmla="*/ 22 w 25"/>
                <a:gd name="T11" fmla="*/ 3 h 26"/>
                <a:gd name="T12" fmla="*/ 23 w 25"/>
                <a:gd name="T13" fmla="*/ 3 h 26"/>
                <a:gd name="T14" fmla="*/ 25 w 25"/>
                <a:gd name="T15" fmla="*/ 4 h 26"/>
                <a:gd name="T16" fmla="*/ 25 w 25"/>
                <a:gd name="T17" fmla="*/ 4 h 26"/>
                <a:gd name="T18" fmla="*/ 12 w 25"/>
                <a:gd name="T19" fmla="*/ 8 h 26"/>
                <a:gd name="T20" fmla="*/ 21 w 25"/>
                <a:gd name="T21" fmla="*/ 8 h 26"/>
                <a:gd name="T22" fmla="*/ 23 w 25"/>
                <a:gd name="T23" fmla="*/ 7 h 26"/>
                <a:gd name="T24" fmla="*/ 24 w 25"/>
                <a:gd name="T25" fmla="*/ 8 h 26"/>
                <a:gd name="T26" fmla="*/ 23 w 25"/>
                <a:gd name="T27" fmla="*/ 9 h 26"/>
                <a:gd name="T28" fmla="*/ 23 w 25"/>
                <a:gd name="T29" fmla="*/ 24 h 26"/>
                <a:gd name="T30" fmla="*/ 21 w 25"/>
                <a:gd name="T31" fmla="*/ 26 h 26"/>
                <a:gd name="T32" fmla="*/ 21 w 25"/>
                <a:gd name="T33" fmla="*/ 25 h 26"/>
                <a:gd name="T34" fmla="*/ 19 w 25"/>
                <a:gd name="T35" fmla="*/ 24 h 26"/>
                <a:gd name="T36" fmla="*/ 18 w 25"/>
                <a:gd name="T37" fmla="*/ 24 h 26"/>
                <a:gd name="T38" fmla="*/ 18 w 25"/>
                <a:gd name="T39" fmla="*/ 23 h 26"/>
                <a:gd name="T40" fmla="*/ 21 w 25"/>
                <a:gd name="T41" fmla="*/ 23 h 26"/>
                <a:gd name="T42" fmla="*/ 21 w 25"/>
                <a:gd name="T43" fmla="*/ 9 h 26"/>
                <a:gd name="T44" fmla="*/ 4 w 25"/>
                <a:gd name="T45" fmla="*/ 25 h 26"/>
                <a:gd name="T46" fmla="*/ 3 w 25"/>
                <a:gd name="T47" fmla="*/ 26 h 26"/>
                <a:gd name="T48" fmla="*/ 2 w 25"/>
                <a:gd name="T49" fmla="*/ 25 h 26"/>
                <a:gd name="T50" fmla="*/ 2 w 25"/>
                <a:gd name="T51" fmla="*/ 9 h 26"/>
                <a:gd name="T52" fmla="*/ 2 w 25"/>
                <a:gd name="T53" fmla="*/ 7 h 26"/>
                <a:gd name="T54" fmla="*/ 4 w 25"/>
                <a:gd name="T55" fmla="*/ 8 h 26"/>
                <a:gd name="T56" fmla="*/ 11 w 25"/>
                <a:gd name="T57" fmla="*/ 4 h 26"/>
                <a:gd name="T58" fmla="*/ 0 w 25"/>
                <a:gd name="T59" fmla="*/ 4 h 26"/>
                <a:gd name="T60" fmla="*/ 11 w 25"/>
                <a:gd name="T61" fmla="*/ 4 h 26"/>
                <a:gd name="T62" fmla="*/ 11 w 25"/>
                <a:gd name="T63" fmla="*/ 15 h 26"/>
                <a:gd name="T64" fmla="*/ 6 w 25"/>
                <a:gd name="T65" fmla="*/ 15 h 26"/>
                <a:gd name="T66" fmla="*/ 13 w 25"/>
                <a:gd name="T67" fmla="*/ 14 h 26"/>
                <a:gd name="T68" fmla="*/ 13 w 25"/>
                <a:gd name="T69" fmla="*/ 14 h 26"/>
                <a:gd name="T70" fmla="*/ 14 w 25"/>
                <a:gd name="T71" fmla="*/ 11 h 26"/>
                <a:gd name="T72" fmla="*/ 15 w 25"/>
                <a:gd name="T73" fmla="*/ 9 h 26"/>
                <a:gd name="T74" fmla="*/ 17 w 25"/>
                <a:gd name="T75" fmla="*/ 10 h 26"/>
                <a:gd name="T76" fmla="*/ 18 w 25"/>
                <a:gd name="T77" fmla="*/ 11 h 26"/>
                <a:gd name="T78" fmla="*/ 17 w 25"/>
                <a:gd name="T79" fmla="*/ 11 h 26"/>
                <a:gd name="T80" fmla="*/ 14 w 25"/>
                <a:gd name="T81" fmla="*/ 14 h 26"/>
                <a:gd name="T82" fmla="*/ 16 w 25"/>
                <a:gd name="T83" fmla="*/ 14 h 26"/>
                <a:gd name="T84" fmla="*/ 17 w 25"/>
                <a:gd name="T85" fmla="*/ 13 h 26"/>
                <a:gd name="T86" fmla="*/ 19 w 25"/>
                <a:gd name="T87" fmla="*/ 15 h 26"/>
                <a:gd name="T88" fmla="*/ 14 w 25"/>
                <a:gd name="T89" fmla="*/ 15 h 26"/>
                <a:gd name="T90" fmla="*/ 13 w 25"/>
                <a:gd name="T91" fmla="*/ 19 h 26"/>
                <a:gd name="T92" fmla="*/ 17 w 25"/>
                <a:gd name="T93" fmla="*/ 18 h 26"/>
                <a:gd name="T94" fmla="*/ 19 w 25"/>
                <a:gd name="T95" fmla="*/ 18 h 26"/>
                <a:gd name="T96" fmla="*/ 20 w 25"/>
                <a:gd name="T97" fmla="*/ 19 h 26"/>
                <a:gd name="T98" fmla="*/ 13 w 25"/>
                <a:gd name="T99" fmla="*/ 20 h 26"/>
                <a:gd name="T100" fmla="*/ 13 w 25"/>
                <a:gd name="T101" fmla="*/ 25 h 26"/>
                <a:gd name="T102" fmla="*/ 12 w 25"/>
                <a:gd name="T103" fmla="*/ 26 h 26"/>
                <a:gd name="T104" fmla="*/ 11 w 25"/>
                <a:gd name="T105" fmla="*/ 25 h 26"/>
                <a:gd name="T106" fmla="*/ 11 w 25"/>
                <a:gd name="T107" fmla="*/ 20 h 26"/>
                <a:gd name="T108" fmla="*/ 5 w 25"/>
                <a:gd name="T109" fmla="*/ 19 h 26"/>
                <a:gd name="T110" fmla="*/ 11 w 25"/>
                <a:gd name="T111" fmla="*/ 19 h 26"/>
                <a:gd name="T112" fmla="*/ 7 w 25"/>
                <a:gd name="T113" fmla="*/ 9 h 26"/>
                <a:gd name="T114" fmla="*/ 10 w 25"/>
                <a:gd name="T115" fmla="*/ 11 h 26"/>
                <a:gd name="T116" fmla="*/ 10 w 25"/>
                <a:gd name="T117" fmla="*/ 14 h 26"/>
                <a:gd name="T118" fmla="*/ 8 w 25"/>
                <a:gd name="T119" fmla="*/ 14 h 26"/>
                <a:gd name="T120" fmla="*/ 8 w 25"/>
                <a:gd name="T121" fmla="*/ 12 h 26"/>
                <a:gd name="T122" fmla="*/ 8 w 25"/>
                <a:gd name="T12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" h="26">
                  <a:moveTo>
                    <a:pt x="11" y="4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4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1" y="19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8"/>
                    <a:pt x="19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7" y="10"/>
                  </a:moveTo>
                  <a:cubicBezTo>
                    <a:pt x="7" y="10"/>
                    <a:pt x="7" y="9"/>
                    <a:pt x="7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525"/>
            <p:cNvSpPr>
              <a:spLocks noEditPoints="1"/>
            </p:cNvSpPr>
            <p:nvPr/>
          </p:nvSpPr>
          <p:spPr bwMode="auto">
            <a:xfrm>
              <a:off x="4106" y="2326"/>
              <a:ext cx="37" cy="34"/>
            </a:xfrm>
            <a:custGeom>
              <a:avLst/>
              <a:gdLst>
                <a:gd name="T0" fmla="*/ 8 w 26"/>
                <a:gd name="T1" fmla="*/ 9 h 24"/>
                <a:gd name="T2" fmla="*/ 8 w 26"/>
                <a:gd name="T3" fmla="*/ 8 h 24"/>
                <a:gd name="T4" fmla="*/ 22 w 26"/>
                <a:gd name="T5" fmla="*/ 7 h 24"/>
                <a:gd name="T6" fmla="*/ 23 w 26"/>
                <a:gd name="T7" fmla="*/ 7 h 24"/>
                <a:gd name="T8" fmla="*/ 25 w 26"/>
                <a:gd name="T9" fmla="*/ 8 h 24"/>
                <a:gd name="T10" fmla="*/ 16 w 26"/>
                <a:gd name="T11" fmla="*/ 9 h 24"/>
                <a:gd name="T12" fmla="*/ 17 w 26"/>
                <a:gd name="T13" fmla="*/ 10 h 24"/>
                <a:gd name="T14" fmla="*/ 16 w 26"/>
                <a:gd name="T15" fmla="*/ 10 h 24"/>
                <a:gd name="T16" fmla="*/ 11 w 26"/>
                <a:gd name="T17" fmla="*/ 16 h 24"/>
                <a:gd name="T18" fmla="*/ 21 w 26"/>
                <a:gd name="T19" fmla="*/ 15 h 24"/>
                <a:gd name="T20" fmla="*/ 19 w 26"/>
                <a:gd name="T21" fmla="*/ 13 h 24"/>
                <a:gd name="T22" fmla="*/ 19 w 26"/>
                <a:gd name="T23" fmla="*/ 12 h 24"/>
                <a:gd name="T24" fmla="*/ 19 w 26"/>
                <a:gd name="T25" fmla="*/ 12 h 24"/>
                <a:gd name="T26" fmla="*/ 21 w 26"/>
                <a:gd name="T27" fmla="*/ 13 h 24"/>
                <a:gd name="T28" fmla="*/ 24 w 26"/>
                <a:gd name="T29" fmla="*/ 17 h 24"/>
                <a:gd name="T30" fmla="*/ 23 w 26"/>
                <a:gd name="T31" fmla="*/ 19 h 24"/>
                <a:gd name="T32" fmla="*/ 21 w 26"/>
                <a:gd name="T33" fmla="*/ 16 h 24"/>
                <a:gd name="T34" fmla="*/ 14 w 26"/>
                <a:gd name="T35" fmla="*/ 18 h 24"/>
                <a:gd name="T36" fmla="*/ 10 w 26"/>
                <a:gd name="T37" fmla="*/ 19 h 24"/>
                <a:gd name="T38" fmla="*/ 9 w 26"/>
                <a:gd name="T39" fmla="*/ 18 h 24"/>
                <a:gd name="T40" fmla="*/ 8 w 26"/>
                <a:gd name="T41" fmla="*/ 17 h 24"/>
                <a:gd name="T42" fmla="*/ 9 w 26"/>
                <a:gd name="T43" fmla="*/ 16 h 24"/>
                <a:gd name="T44" fmla="*/ 12 w 26"/>
                <a:gd name="T45" fmla="*/ 13 h 24"/>
                <a:gd name="T46" fmla="*/ 14 w 26"/>
                <a:gd name="T47" fmla="*/ 9 h 24"/>
                <a:gd name="T48" fmla="*/ 14 w 26"/>
                <a:gd name="T49" fmla="*/ 9 h 24"/>
                <a:gd name="T50" fmla="*/ 20 w 26"/>
                <a:gd name="T51" fmla="*/ 0 h 24"/>
                <a:gd name="T52" fmla="*/ 21 w 26"/>
                <a:gd name="T53" fmla="*/ 0 h 24"/>
                <a:gd name="T54" fmla="*/ 22 w 26"/>
                <a:gd name="T55" fmla="*/ 2 h 24"/>
                <a:gd name="T56" fmla="*/ 9 w 26"/>
                <a:gd name="T57" fmla="*/ 2 h 24"/>
                <a:gd name="T58" fmla="*/ 9 w 26"/>
                <a:gd name="T59" fmla="*/ 1 h 24"/>
                <a:gd name="T60" fmla="*/ 4 w 26"/>
                <a:gd name="T61" fmla="*/ 11 h 24"/>
                <a:gd name="T62" fmla="*/ 0 w 26"/>
                <a:gd name="T63" fmla="*/ 10 h 24"/>
                <a:gd name="T64" fmla="*/ 4 w 26"/>
                <a:gd name="T65" fmla="*/ 10 h 24"/>
                <a:gd name="T66" fmla="*/ 5 w 26"/>
                <a:gd name="T67" fmla="*/ 9 h 24"/>
                <a:gd name="T68" fmla="*/ 6 w 26"/>
                <a:gd name="T69" fmla="*/ 10 h 24"/>
                <a:gd name="T70" fmla="*/ 7 w 26"/>
                <a:gd name="T71" fmla="*/ 11 h 24"/>
                <a:gd name="T72" fmla="*/ 6 w 26"/>
                <a:gd name="T73" fmla="*/ 19 h 24"/>
                <a:gd name="T74" fmla="*/ 17 w 26"/>
                <a:gd name="T75" fmla="*/ 22 h 24"/>
                <a:gd name="T76" fmla="*/ 26 w 26"/>
                <a:gd name="T77" fmla="*/ 21 h 24"/>
                <a:gd name="T78" fmla="*/ 26 w 26"/>
                <a:gd name="T79" fmla="*/ 22 h 24"/>
                <a:gd name="T80" fmla="*/ 24 w 26"/>
                <a:gd name="T81" fmla="*/ 23 h 24"/>
                <a:gd name="T82" fmla="*/ 24 w 26"/>
                <a:gd name="T83" fmla="*/ 24 h 24"/>
                <a:gd name="T84" fmla="*/ 22 w 26"/>
                <a:gd name="T85" fmla="*/ 24 h 24"/>
                <a:gd name="T86" fmla="*/ 12 w 26"/>
                <a:gd name="T87" fmla="*/ 24 h 24"/>
                <a:gd name="T88" fmla="*/ 7 w 26"/>
                <a:gd name="T89" fmla="*/ 21 h 24"/>
                <a:gd name="T90" fmla="*/ 4 w 26"/>
                <a:gd name="T91" fmla="*/ 21 h 24"/>
                <a:gd name="T92" fmla="*/ 2 w 26"/>
                <a:gd name="T93" fmla="*/ 23 h 24"/>
                <a:gd name="T94" fmla="*/ 1 w 26"/>
                <a:gd name="T95" fmla="*/ 23 h 24"/>
                <a:gd name="T96" fmla="*/ 0 w 26"/>
                <a:gd name="T97" fmla="*/ 21 h 24"/>
                <a:gd name="T98" fmla="*/ 4 w 26"/>
                <a:gd name="T99" fmla="*/ 19 h 24"/>
                <a:gd name="T100" fmla="*/ 2 w 26"/>
                <a:gd name="T101" fmla="*/ 1 h 24"/>
                <a:gd name="T102" fmla="*/ 2 w 26"/>
                <a:gd name="T103" fmla="*/ 0 h 24"/>
                <a:gd name="T104" fmla="*/ 5 w 26"/>
                <a:gd name="T105" fmla="*/ 2 h 24"/>
                <a:gd name="T106" fmla="*/ 6 w 26"/>
                <a:gd name="T107" fmla="*/ 4 h 24"/>
                <a:gd name="T108" fmla="*/ 4 w 26"/>
                <a:gd name="T109" fmla="*/ 5 h 24"/>
                <a:gd name="T110" fmla="*/ 3 w 26"/>
                <a:gd name="T111" fmla="*/ 3 h 24"/>
                <a:gd name="T112" fmla="*/ 2 w 26"/>
                <a:gd name="T1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4">
                  <a:moveTo>
                    <a:pt x="14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2"/>
                    <a:pt x="14" y="13"/>
                    <a:pt x="13" y="14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20" y="14"/>
                    <a:pt x="20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2" y="19"/>
                    <a:pt x="22" y="19"/>
                    <a:pt x="22" y="18"/>
                  </a:cubicBezTo>
                  <a:cubicBezTo>
                    <a:pt x="22" y="18"/>
                    <a:pt x="21" y="17"/>
                    <a:pt x="21" y="16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7"/>
                    <a:pt x="14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5"/>
                  </a:cubicBezTo>
                  <a:cubicBezTo>
                    <a:pt x="11" y="15"/>
                    <a:pt x="11" y="14"/>
                    <a:pt x="12" y="13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9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4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1" y="22"/>
                    <a:pt x="14" y="22"/>
                    <a:pt x="17" y="22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5" y="24"/>
                    <a:pt x="13" y="24"/>
                    <a:pt x="12" y="24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3"/>
                    <a:pt x="8" y="22"/>
                    <a:pt x="7" y="21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526"/>
            <p:cNvSpPr>
              <a:spLocks noEditPoints="1"/>
            </p:cNvSpPr>
            <p:nvPr/>
          </p:nvSpPr>
          <p:spPr bwMode="auto">
            <a:xfrm>
              <a:off x="4146" y="2325"/>
              <a:ext cx="37" cy="35"/>
            </a:xfrm>
            <a:custGeom>
              <a:avLst/>
              <a:gdLst>
                <a:gd name="T0" fmla="*/ 3 w 26"/>
                <a:gd name="T1" fmla="*/ 1 h 25"/>
                <a:gd name="T2" fmla="*/ 6 w 26"/>
                <a:gd name="T3" fmla="*/ 1 h 25"/>
                <a:gd name="T4" fmla="*/ 5 w 26"/>
                <a:gd name="T5" fmla="*/ 3 h 25"/>
                <a:gd name="T6" fmla="*/ 6 w 26"/>
                <a:gd name="T7" fmla="*/ 8 h 25"/>
                <a:gd name="T8" fmla="*/ 8 w 26"/>
                <a:gd name="T9" fmla="*/ 9 h 25"/>
                <a:gd name="T10" fmla="*/ 5 w 26"/>
                <a:gd name="T11" fmla="*/ 10 h 25"/>
                <a:gd name="T12" fmla="*/ 9 w 26"/>
                <a:gd name="T13" fmla="*/ 16 h 25"/>
                <a:gd name="T14" fmla="*/ 3 w 26"/>
                <a:gd name="T15" fmla="*/ 19 h 25"/>
                <a:gd name="T16" fmla="*/ 0 w 26"/>
                <a:gd name="T17" fmla="*/ 19 h 25"/>
                <a:gd name="T18" fmla="*/ 0 w 26"/>
                <a:gd name="T19" fmla="*/ 18 h 25"/>
                <a:gd name="T20" fmla="*/ 3 w 26"/>
                <a:gd name="T21" fmla="*/ 10 h 25"/>
                <a:gd name="T22" fmla="*/ 0 w 26"/>
                <a:gd name="T23" fmla="*/ 9 h 25"/>
                <a:gd name="T24" fmla="*/ 16 w 26"/>
                <a:gd name="T25" fmla="*/ 7 h 25"/>
                <a:gd name="T26" fmla="*/ 16 w 26"/>
                <a:gd name="T27" fmla="*/ 0 h 25"/>
                <a:gd name="T28" fmla="*/ 19 w 26"/>
                <a:gd name="T29" fmla="*/ 1 h 25"/>
                <a:gd name="T30" fmla="*/ 18 w 26"/>
                <a:gd name="T31" fmla="*/ 7 h 25"/>
                <a:gd name="T32" fmla="*/ 23 w 26"/>
                <a:gd name="T33" fmla="*/ 6 h 25"/>
                <a:gd name="T34" fmla="*/ 25 w 26"/>
                <a:gd name="T35" fmla="*/ 8 h 25"/>
                <a:gd name="T36" fmla="*/ 24 w 26"/>
                <a:gd name="T37" fmla="*/ 8 h 25"/>
                <a:gd name="T38" fmla="*/ 18 w 26"/>
                <a:gd name="T39" fmla="*/ 8 h 25"/>
                <a:gd name="T40" fmla="*/ 18 w 26"/>
                <a:gd name="T41" fmla="*/ 13 h 25"/>
                <a:gd name="T42" fmla="*/ 20 w 26"/>
                <a:gd name="T43" fmla="*/ 14 h 25"/>
                <a:gd name="T44" fmla="*/ 22 w 26"/>
                <a:gd name="T45" fmla="*/ 10 h 25"/>
                <a:gd name="T46" fmla="*/ 24 w 26"/>
                <a:gd name="T47" fmla="*/ 12 h 25"/>
                <a:gd name="T48" fmla="*/ 20 w 26"/>
                <a:gd name="T49" fmla="*/ 19 h 25"/>
                <a:gd name="T50" fmla="*/ 24 w 26"/>
                <a:gd name="T51" fmla="*/ 22 h 25"/>
                <a:gd name="T52" fmla="*/ 25 w 26"/>
                <a:gd name="T53" fmla="*/ 19 h 25"/>
                <a:gd name="T54" fmla="*/ 25 w 26"/>
                <a:gd name="T55" fmla="*/ 21 h 25"/>
                <a:gd name="T56" fmla="*/ 26 w 26"/>
                <a:gd name="T57" fmla="*/ 25 h 25"/>
                <a:gd name="T58" fmla="*/ 22 w 26"/>
                <a:gd name="T59" fmla="*/ 24 h 25"/>
                <a:gd name="T60" fmla="*/ 12 w 26"/>
                <a:gd name="T61" fmla="*/ 25 h 25"/>
                <a:gd name="T62" fmla="*/ 11 w 26"/>
                <a:gd name="T63" fmla="*/ 25 h 25"/>
                <a:gd name="T64" fmla="*/ 12 w 26"/>
                <a:gd name="T65" fmla="*/ 24 h 25"/>
                <a:gd name="T66" fmla="*/ 18 w 26"/>
                <a:gd name="T67" fmla="*/ 19 h 25"/>
                <a:gd name="T68" fmla="*/ 16 w 26"/>
                <a:gd name="T69" fmla="*/ 11 h 25"/>
                <a:gd name="T70" fmla="*/ 16 w 26"/>
                <a:gd name="T71" fmla="*/ 8 h 25"/>
                <a:gd name="T72" fmla="*/ 13 w 26"/>
                <a:gd name="T73" fmla="*/ 12 h 25"/>
                <a:gd name="T74" fmla="*/ 15 w 26"/>
                <a:gd name="T75" fmla="*/ 12 h 25"/>
                <a:gd name="T76" fmla="*/ 16 w 26"/>
                <a:gd name="T77" fmla="*/ 14 h 25"/>
                <a:gd name="T78" fmla="*/ 15 w 26"/>
                <a:gd name="T79" fmla="*/ 18 h 25"/>
                <a:gd name="T80" fmla="*/ 12 w 26"/>
                <a:gd name="T81" fmla="*/ 22 h 25"/>
                <a:gd name="T82" fmla="*/ 11 w 26"/>
                <a:gd name="T83" fmla="*/ 21 h 25"/>
                <a:gd name="T84" fmla="*/ 10 w 26"/>
                <a:gd name="T85" fmla="*/ 21 h 25"/>
                <a:gd name="T86" fmla="*/ 13 w 26"/>
                <a:gd name="T87" fmla="*/ 17 h 25"/>
                <a:gd name="T88" fmla="*/ 14 w 26"/>
                <a:gd name="T89" fmla="*/ 13 h 25"/>
                <a:gd name="T90" fmla="*/ 10 w 26"/>
                <a:gd name="T91" fmla="*/ 17 h 25"/>
                <a:gd name="T92" fmla="*/ 4 w 26"/>
                <a:gd name="T93" fmla="*/ 25 h 25"/>
                <a:gd name="T94" fmla="*/ 3 w 26"/>
                <a:gd name="T95" fmla="*/ 25 h 25"/>
                <a:gd name="T96" fmla="*/ 5 w 26"/>
                <a:gd name="T97" fmla="*/ 24 h 25"/>
                <a:gd name="T98" fmla="*/ 9 w 26"/>
                <a:gd name="T99" fmla="*/ 14 h 25"/>
                <a:gd name="T100" fmla="*/ 9 w 26"/>
                <a:gd name="T101" fmla="*/ 8 h 25"/>
                <a:gd name="T102" fmla="*/ 9 w 26"/>
                <a:gd name="T103" fmla="*/ 6 h 25"/>
                <a:gd name="T104" fmla="*/ 16 w 26"/>
                <a:gd name="T105" fmla="*/ 7 h 25"/>
                <a:gd name="T106" fmla="*/ 19 w 26"/>
                <a:gd name="T107" fmla="*/ 1 h 25"/>
                <a:gd name="T108" fmla="*/ 22 w 26"/>
                <a:gd name="T109" fmla="*/ 5 h 25"/>
                <a:gd name="T110" fmla="*/ 20 w 26"/>
                <a:gd name="T111" fmla="*/ 4 h 25"/>
                <a:gd name="T112" fmla="*/ 20 w 26"/>
                <a:gd name="T1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5">
                  <a:moveTo>
                    <a:pt x="3" y="9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9" y="15"/>
                    <a:pt x="19" y="17"/>
                  </a:cubicBezTo>
                  <a:cubicBezTo>
                    <a:pt x="19" y="16"/>
                    <a:pt x="20" y="15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4"/>
                    <a:pt x="22" y="15"/>
                    <a:pt x="21" y="16"/>
                  </a:cubicBezTo>
                  <a:cubicBezTo>
                    <a:pt x="21" y="16"/>
                    <a:pt x="20" y="17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2" y="22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5"/>
                    <a:pt x="24" y="25"/>
                    <a:pt x="23" y="25"/>
                  </a:cubicBezTo>
                  <a:cubicBezTo>
                    <a:pt x="23" y="25"/>
                    <a:pt x="22" y="24"/>
                    <a:pt x="22" y="24"/>
                  </a:cubicBezTo>
                  <a:cubicBezTo>
                    <a:pt x="21" y="23"/>
                    <a:pt x="20" y="22"/>
                    <a:pt x="19" y="20"/>
                  </a:cubicBezTo>
                  <a:cubicBezTo>
                    <a:pt x="17" y="22"/>
                    <a:pt x="15" y="23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5" y="17"/>
                    <a:pt x="15" y="17"/>
                    <a:pt x="15" y="18"/>
                  </a:cubicBezTo>
                  <a:cubicBezTo>
                    <a:pt x="15" y="19"/>
                    <a:pt x="15" y="20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3" y="16"/>
                    <a:pt x="14" y="15"/>
                    <a:pt x="13" y="15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8"/>
                    <a:pt x="10" y="19"/>
                    <a:pt x="9" y="21"/>
                  </a:cubicBezTo>
                  <a:cubicBezTo>
                    <a:pt x="8" y="22"/>
                    <a:pt x="7" y="23"/>
                    <a:pt x="5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7" y="22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7"/>
                    <a:pt x="9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2" y="3"/>
                    <a:pt x="23" y="3"/>
                    <a:pt x="23" y="4"/>
                  </a:cubicBezTo>
                  <a:cubicBezTo>
                    <a:pt x="23" y="4"/>
                    <a:pt x="23" y="4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527"/>
            <p:cNvSpPr>
              <a:spLocks noEditPoints="1"/>
            </p:cNvSpPr>
            <p:nvPr/>
          </p:nvSpPr>
          <p:spPr bwMode="auto">
            <a:xfrm>
              <a:off x="4440" y="3717"/>
              <a:ext cx="38" cy="35"/>
            </a:xfrm>
            <a:custGeom>
              <a:avLst/>
              <a:gdLst>
                <a:gd name="T0" fmla="*/ 7 w 27"/>
                <a:gd name="T1" fmla="*/ 15 h 25"/>
                <a:gd name="T2" fmla="*/ 15 w 27"/>
                <a:gd name="T3" fmla="*/ 12 h 25"/>
                <a:gd name="T4" fmla="*/ 17 w 27"/>
                <a:gd name="T5" fmla="*/ 11 h 25"/>
                <a:gd name="T6" fmla="*/ 17 w 27"/>
                <a:gd name="T7" fmla="*/ 12 h 25"/>
                <a:gd name="T8" fmla="*/ 23 w 27"/>
                <a:gd name="T9" fmla="*/ 13 h 25"/>
                <a:gd name="T10" fmla="*/ 25 w 27"/>
                <a:gd name="T11" fmla="*/ 14 h 25"/>
                <a:gd name="T12" fmla="*/ 18 w 27"/>
                <a:gd name="T13" fmla="*/ 15 h 25"/>
                <a:gd name="T14" fmla="*/ 25 w 27"/>
                <a:gd name="T15" fmla="*/ 22 h 25"/>
                <a:gd name="T16" fmla="*/ 27 w 27"/>
                <a:gd name="T17" fmla="*/ 22 h 25"/>
                <a:gd name="T18" fmla="*/ 25 w 27"/>
                <a:gd name="T19" fmla="*/ 23 h 25"/>
                <a:gd name="T20" fmla="*/ 23 w 27"/>
                <a:gd name="T21" fmla="*/ 23 h 25"/>
                <a:gd name="T22" fmla="*/ 17 w 27"/>
                <a:gd name="T23" fmla="*/ 15 h 25"/>
                <a:gd name="T24" fmla="*/ 17 w 27"/>
                <a:gd name="T25" fmla="*/ 25 h 25"/>
                <a:gd name="T26" fmla="*/ 15 w 27"/>
                <a:gd name="T27" fmla="*/ 25 h 25"/>
                <a:gd name="T28" fmla="*/ 12 w 27"/>
                <a:gd name="T29" fmla="*/ 20 h 25"/>
                <a:gd name="T30" fmla="*/ 6 w 27"/>
                <a:gd name="T31" fmla="*/ 24 h 25"/>
                <a:gd name="T32" fmla="*/ 8 w 27"/>
                <a:gd name="T33" fmla="*/ 23 h 25"/>
                <a:gd name="T34" fmla="*/ 14 w 27"/>
                <a:gd name="T35" fmla="*/ 15 h 25"/>
                <a:gd name="T36" fmla="*/ 22 w 27"/>
                <a:gd name="T37" fmla="*/ 2 h 25"/>
                <a:gd name="T38" fmla="*/ 24 w 27"/>
                <a:gd name="T39" fmla="*/ 1 h 25"/>
                <a:gd name="T40" fmla="*/ 25 w 27"/>
                <a:gd name="T41" fmla="*/ 4 h 25"/>
                <a:gd name="T42" fmla="*/ 22 w 27"/>
                <a:gd name="T43" fmla="*/ 6 h 25"/>
                <a:gd name="T44" fmla="*/ 22 w 27"/>
                <a:gd name="T45" fmla="*/ 4 h 25"/>
                <a:gd name="T46" fmla="*/ 11 w 27"/>
                <a:gd name="T47" fmla="*/ 3 h 25"/>
                <a:gd name="T48" fmla="*/ 9 w 27"/>
                <a:gd name="T49" fmla="*/ 7 h 25"/>
                <a:gd name="T50" fmla="*/ 8 w 27"/>
                <a:gd name="T51" fmla="*/ 5 h 25"/>
                <a:gd name="T52" fmla="*/ 10 w 27"/>
                <a:gd name="T53" fmla="*/ 3 h 25"/>
                <a:gd name="T54" fmla="*/ 10 w 27"/>
                <a:gd name="T55" fmla="*/ 1 h 25"/>
                <a:gd name="T56" fmla="*/ 22 w 27"/>
                <a:gd name="T57" fmla="*/ 2 h 25"/>
                <a:gd name="T58" fmla="*/ 4 w 27"/>
                <a:gd name="T59" fmla="*/ 18 h 25"/>
                <a:gd name="T60" fmla="*/ 5 w 27"/>
                <a:gd name="T61" fmla="*/ 21 h 25"/>
                <a:gd name="T62" fmla="*/ 3 w 27"/>
                <a:gd name="T63" fmla="*/ 25 h 25"/>
                <a:gd name="T64" fmla="*/ 2 w 27"/>
                <a:gd name="T65" fmla="*/ 21 h 25"/>
                <a:gd name="T66" fmla="*/ 1 w 27"/>
                <a:gd name="T67" fmla="*/ 17 h 25"/>
                <a:gd name="T68" fmla="*/ 2 w 27"/>
                <a:gd name="T69" fmla="*/ 17 h 25"/>
                <a:gd name="T70" fmla="*/ 4 w 27"/>
                <a:gd name="T71" fmla="*/ 12 h 25"/>
                <a:gd name="T72" fmla="*/ 7 w 27"/>
                <a:gd name="T73" fmla="*/ 5 h 25"/>
                <a:gd name="T74" fmla="*/ 7 w 27"/>
                <a:gd name="T75" fmla="*/ 7 h 25"/>
                <a:gd name="T76" fmla="*/ 5 w 27"/>
                <a:gd name="T77" fmla="*/ 14 h 25"/>
                <a:gd name="T78" fmla="*/ 4 w 27"/>
                <a:gd name="T79" fmla="*/ 10 h 25"/>
                <a:gd name="T80" fmla="*/ 2 w 27"/>
                <a:gd name="T81" fmla="*/ 11 h 25"/>
                <a:gd name="T82" fmla="*/ 1 w 27"/>
                <a:gd name="T83" fmla="*/ 8 h 25"/>
                <a:gd name="T84" fmla="*/ 1 w 27"/>
                <a:gd name="T85" fmla="*/ 8 h 25"/>
                <a:gd name="T86" fmla="*/ 3 w 27"/>
                <a:gd name="T87" fmla="*/ 0 h 25"/>
                <a:gd name="T88" fmla="*/ 7 w 27"/>
                <a:gd name="T89" fmla="*/ 2 h 25"/>
                <a:gd name="T90" fmla="*/ 5 w 27"/>
                <a:gd name="T91" fmla="*/ 4 h 25"/>
                <a:gd name="T92" fmla="*/ 4 w 27"/>
                <a:gd name="T93" fmla="*/ 2 h 25"/>
                <a:gd name="T94" fmla="*/ 14 w 27"/>
                <a:gd name="T95" fmla="*/ 7 h 25"/>
                <a:gd name="T96" fmla="*/ 8 w 27"/>
                <a:gd name="T97" fmla="*/ 12 h 25"/>
                <a:gd name="T98" fmla="*/ 8 w 27"/>
                <a:gd name="T99" fmla="*/ 12 h 25"/>
                <a:gd name="T100" fmla="*/ 9 w 27"/>
                <a:gd name="T101" fmla="*/ 11 h 25"/>
                <a:gd name="T102" fmla="*/ 13 w 27"/>
                <a:gd name="T103" fmla="*/ 5 h 25"/>
                <a:gd name="T104" fmla="*/ 15 w 27"/>
                <a:gd name="T105" fmla="*/ 7 h 25"/>
                <a:gd name="T106" fmla="*/ 18 w 27"/>
                <a:gd name="T107" fmla="*/ 6 h 25"/>
                <a:gd name="T108" fmla="*/ 23 w 27"/>
                <a:gd name="T109" fmla="*/ 10 h 25"/>
                <a:gd name="T110" fmla="*/ 22 w 27"/>
                <a:gd name="T111" fmla="*/ 11 h 25"/>
                <a:gd name="T112" fmla="*/ 20 w 27"/>
                <a:gd name="T113" fmla="*/ 9 h 25"/>
                <a:gd name="T114" fmla="*/ 18 w 27"/>
                <a:gd name="T115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25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9" y="17"/>
                    <a:pt x="20" y="18"/>
                    <a:pt x="21" y="19"/>
                  </a:cubicBezTo>
                  <a:cubicBezTo>
                    <a:pt x="22" y="20"/>
                    <a:pt x="24" y="21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4"/>
                    <a:pt x="23" y="23"/>
                    <a:pt x="23" y="23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1" y="22"/>
                    <a:pt x="20" y="21"/>
                    <a:pt x="19" y="20"/>
                  </a:cubicBezTo>
                  <a:cubicBezTo>
                    <a:pt x="18" y="19"/>
                    <a:pt x="18" y="17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1" y="21"/>
                    <a:pt x="10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9" y="21"/>
                    <a:pt x="10" y="20"/>
                  </a:cubicBezTo>
                  <a:cubicBezTo>
                    <a:pt x="11" y="19"/>
                    <a:pt x="12" y="18"/>
                    <a:pt x="13" y="17"/>
                  </a:cubicBezTo>
                  <a:cubicBezTo>
                    <a:pt x="13" y="17"/>
                    <a:pt x="14" y="16"/>
                    <a:pt x="1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22" y="2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3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5"/>
                    <a:pt x="11" y="6"/>
                    <a:pt x="10" y="6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5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4"/>
                    <a:pt x="4" y="12"/>
                  </a:cubicBezTo>
                  <a:cubicBezTo>
                    <a:pt x="5" y="10"/>
                    <a:pt x="6" y="8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9"/>
                    <a:pt x="6" y="10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lose/>
                  <a:moveTo>
                    <a:pt x="1" y="8"/>
                  </a:moveTo>
                  <a:cubicBezTo>
                    <a:pt x="2" y="8"/>
                    <a:pt x="3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3"/>
                    <a:pt x="7" y="3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14" y="7"/>
                  </a:moveTo>
                  <a:cubicBezTo>
                    <a:pt x="12" y="9"/>
                    <a:pt x="11" y="10"/>
                    <a:pt x="11" y="10"/>
                  </a:cubicBezTo>
                  <a:cubicBezTo>
                    <a:pt x="10" y="10"/>
                    <a:pt x="10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9"/>
                    <a:pt x="12" y="8"/>
                    <a:pt x="12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8" y="6"/>
                  </a:moveTo>
                  <a:cubicBezTo>
                    <a:pt x="18" y="6"/>
                    <a:pt x="19" y="6"/>
                    <a:pt x="21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528"/>
            <p:cNvSpPr>
              <a:spLocks noEditPoints="1"/>
            </p:cNvSpPr>
            <p:nvPr/>
          </p:nvSpPr>
          <p:spPr bwMode="auto">
            <a:xfrm>
              <a:off x="4481" y="3717"/>
              <a:ext cx="36" cy="35"/>
            </a:xfrm>
            <a:custGeom>
              <a:avLst/>
              <a:gdLst>
                <a:gd name="T0" fmla="*/ 4 w 25"/>
                <a:gd name="T1" fmla="*/ 3 h 25"/>
                <a:gd name="T2" fmla="*/ 5 w 25"/>
                <a:gd name="T3" fmla="*/ 1 h 25"/>
                <a:gd name="T4" fmla="*/ 6 w 25"/>
                <a:gd name="T5" fmla="*/ 1 h 25"/>
                <a:gd name="T6" fmla="*/ 6 w 25"/>
                <a:gd name="T7" fmla="*/ 2 h 25"/>
                <a:gd name="T8" fmla="*/ 6 w 25"/>
                <a:gd name="T9" fmla="*/ 8 h 25"/>
                <a:gd name="T10" fmla="*/ 8 w 25"/>
                <a:gd name="T11" fmla="*/ 7 h 25"/>
                <a:gd name="T12" fmla="*/ 9 w 25"/>
                <a:gd name="T13" fmla="*/ 7 h 25"/>
                <a:gd name="T14" fmla="*/ 11 w 25"/>
                <a:gd name="T15" fmla="*/ 9 h 25"/>
                <a:gd name="T16" fmla="*/ 6 w 25"/>
                <a:gd name="T17" fmla="*/ 9 h 25"/>
                <a:gd name="T18" fmla="*/ 9 w 25"/>
                <a:gd name="T19" fmla="*/ 15 h 25"/>
                <a:gd name="T20" fmla="*/ 10 w 25"/>
                <a:gd name="T21" fmla="*/ 16 h 25"/>
                <a:gd name="T22" fmla="*/ 1 w 25"/>
                <a:gd name="T23" fmla="*/ 20 h 25"/>
                <a:gd name="T24" fmla="*/ 0 w 25"/>
                <a:gd name="T25" fmla="*/ 19 h 25"/>
                <a:gd name="T26" fmla="*/ 0 w 25"/>
                <a:gd name="T27" fmla="*/ 18 h 25"/>
                <a:gd name="T28" fmla="*/ 4 w 25"/>
                <a:gd name="T29" fmla="*/ 17 h 25"/>
                <a:gd name="T30" fmla="*/ 0 w 25"/>
                <a:gd name="T31" fmla="*/ 9 h 25"/>
                <a:gd name="T32" fmla="*/ 0 w 25"/>
                <a:gd name="T33" fmla="*/ 8 h 25"/>
                <a:gd name="T34" fmla="*/ 13 w 25"/>
                <a:gd name="T35" fmla="*/ 2 h 25"/>
                <a:gd name="T36" fmla="*/ 13 w 25"/>
                <a:gd name="T37" fmla="*/ 10 h 25"/>
                <a:gd name="T38" fmla="*/ 12 w 25"/>
                <a:gd name="T39" fmla="*/ 19 h 25"/>
                <a:gd name="T40" fmla="*/ 7 w 25"/>
                <a:gd name="T41" fmla="*/ 25 h 25"/>
                <a:gd name="T42" fmla="*/ 6 w 25"/>
                <a:gd name="T43" fmla="*/ 25 h 25"/>
                <a:gd name="T44" fmla="*/ 6 w 25"/>
                <a:gd name="T45" fmla="*/ 25 h 25"/>
                <a:gd name="T46" fmla="*/ 6 w 25"/>
                <a:gd name="T47" fmla="*/ 24 h 25"/>
                <a:gd name="T48" fmla="*/ 10 w 25"/>
                <a:gd name="T49" fmla="*/ 19 h 25"/>
                <a:gd name="T50" fmla="*/ 11 w 25"/>
                <a:gd name="T51" fmla="*/ 10 h 25"/>
                <a:gd name="T52" fmla="*/ 11 w 25"/>
                <a:gd name="T53" fmla="*/ 3 h 25"/>
                <a:gd name="T54" fmla="*/ 12 w 25"/>
                <a:gd name="T55" fmla="*/ 0 h 25"/>
                <a:gd name="T56" fmla="*/ 14 w 25"/>
                <a:gd name="T57" fmla="*/ 1 h 25"/>
                <a:gd name="T58" fmla="*/ 14 w 25"/>
                <a:gd name="T59" fmla="*/ 2 h 25"/>
                <a:gd name="T60" fmla="*/ 19 w 25"/>
                <a:gd name="T61" fmla="*/ 4 h 25"/>
                <a:gd name="T62" fmla="*/ 19 w 25"/>
                <a:gd name="T63" fmla="*/ 22 h 25"/>
                <a:gd name="T64" fmla="*/ 17 w 25"/>
                <a:gd name="T65" fmla="*/ 22 h 25"/>
                <a:gd name="T66" fmla="*/ 17 w 25"/>
                <a:gd name="T67" fmla="*/ 20 h 25"/>
                <a:gd name="T68" fmla="*/ 17 w 25"/>
                <a:gd name="T69" fmla="*/ 3 h 25"/>
                <a:gd name="T70" fmla="*/ 19 w 25"/>
                <a:gd name="T71" fmla="*/ 3 h 25"/>
                <a:gd name="T72" fmla="*/ 19 w 25"/>
                <a:gd name="T73" fmla="*/ 3 h 25"/>
                <a:gd name="T74" fmla="*/ 19 w 25"/>
                <a:gd name="T75" fmla="*/ 4 h 25"/>
                <a:gd name="T76" fmla="*/ 25 w 25"/>
                <a:gd name="T77" fmla="*/ 2 h 25"/>
                <a:gd name="T78" fmla="*/ 25 w 25"/>
                <a:gd name="T79" fmla="*/ 25 h 25"/>
                <a:gd name="T80" fmla="*/ 23 w 25"/>
                <a:gd name="T81" fmla="*/ 25 h 25"/>
                <a:gd name="T82" fmla="*/ 23 w 25"/>
                <a:gd name="T83" fmla="*/ 22 h 25"/>
                <a:gd name="T84" fmla="*/ 23 w 25"/>
                <a:gd name="T85" fmla="*/ 1 h 25"/>
                <a:gd name="T86" fmla="*/ 23 w 25"/>
                <a:gd name="T87" fmla="*/ 1 h 25"/>
                <a:gd name="T88" fmla="*/ 25 w 25"/>
                <a:gd name="T89" fmla="*/ 1 h 25"/>
                <a:gd name="T90" fmla="*/ 25 w 25"/>
                <a:gd name="T9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25">
                  <a:moveTo>
                    <a:pt x="4" y="8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13" y="2"/>
                  </a:moveTo>
                  <a:cubicBezTo>
                    <a:pt x="13" y="3"/>
                    <a:pt x="13" y="4"/>
                    <a:pt x="13" y="5"/>
                  </a:cubicBezTo>
                  <a:cubicBezTo>
                    <a:pt x="13" y="6"/>
                    <a:pt x="13" y="8"/>
                    <a:pt x="13" y="10"/>
                  </a:cubicBezTo>
                  <a:cubicBezTo>
                    <a:pt x="13" y="12"/>
                    <a:pt x="13" y="13"/>
                    <a:pt x="13" y="15"/>
                  </a:cubicBezTo>
                  <a:cubicBezTo>
                    <a:pt x="13" y="16"/>
                    <a:pt x="13" y="17"/>
                    <a:pt x="12" y="19"/>
                  </a:cubicBezTo>
                  <a:cubicBezTo>
                    <a:pt x="11" y="21"/>
                    <a:pt x="10" y="23"/>
                    <a:pt x="8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1" y="18"/>
                    <a:pt x="11" y="16"/>
                    <a:pt x="11" y="15"/>
                  </a:cubicBezTo>
                  <a:cubicBezTo>
                    <a:pt x="11" y="14"/>
                    <a:pt x="11" y="12"/>
                    <a:pt x="11" y="10"/>
                  </a:cubicBezTo>
                  <a:cubicBezTo>
                    <a:pt x="12" y="8"/>
                    <a:pt x="12" y="7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9" y="4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5" y="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529"/>
            <p:cNvSpPr>
              <a:spLocks noEditPoints="1"/>
            </p:cNvSpPr>
            <p:nvPr/>
          </p:nvSpPr>
          <p:spPr bwMode="auto">
            <a:xfrm>
              <a:off x="4991" y="2492"/>
              <a:ext cx="38" cy="35"/>
            </a:xfrm>
            <a:custGeom>
              <a:avLst/>
              <a:gdLst>
                <a:gd name="T0" fmla="*/ 24 w 27"/>
                <a:gd name="T1" fmla="*/ 23 h 25"/>
                <a:gd name="T2" fmla="*/ 25 w 27"/>
                <a:gd name="T3" fmla="*/ 23 h 25"/>
                <a:gd name="T4" fmla="*/ 27 w 27"/>
                <a:gd name="T5" fmla="*/ 25 h 25"/>
                <a:gd name="T6" fmla="*/ 1 w 27"/>
                <a:gd name="T7" fmla="*/ 25 h 25"/>
                <a:gd name="T8" fmla="*/ 1 w 27"/>
                <a:gd name="T9" fmla="*/ 24 h 25"/>
                <a:gd name="T10" fmla="*/ 5 w 27"/>
                <a:gd name="T11" fmla="*/ 18 h 25"/>
                <a:gd name="T12" fmla="*/ 5 w 27"/>
                <a:gd name="T13" fmla="*/ 16 h 25"/>
                <a:gd name="T14" fmla="*/ 7 w 27"/>
                <a:gd name="T15" fmla="*/ 17 h 25"/>
                <a:gd name="T16" fmla="*/ 20 w 27"/>
                <a:gd name="T17" fmla="*/ 17 h 25"/>
                <a:gd name="T18" fmla="*/ 22 w 27"/>
                <a:gd name="T19" fmla="*/ 17 h 25"/>
                <a:gd name="T20" fmla="*/ 22 w 27"/>
                <a:gd name="T21" fmla="*/ 18 h 25"/>
                <a:gd name="T22" fmla="*/ 22 w 27"/>
                <a:gd name="T23" fmla="*/ 18 h 25"/>
                <a:gd name="T24" fmla="*/ 23 w 27"/>
                <a:gd name="T25" fmla="*/ 24 h 25"/>
                <a:gd name="T26" fmla="*/ 10 w 27"/>
                <a:gd name="T27" fmla="*/ 18 h 25"/>
                <a:gd name="T28" fmla="*/ 7 w 27"/>
                <a:gd name="T29" fmla="*/ 24 h 25"/>
                <a:gd name="T30" fmla="*/ 14 w 27"/>
                <a:gd name="T31" fmla="*/ 24 h 25"/>
                <a:gd name="T32" fmla="*/ 12 w 27"/>
                <a:gd name="T33" fmla="*/ 18 h 25"/>
                <a:gd name="T34" fmla="*/ 11 w 27"/>
                <a:gd name="T35" fmla="*/ 24 h 25"/>
                <a:gd name="T36" fmla="*/ 20 w 27"/>
                <a:gd name="T37" fmla="*/ 24 h 25"/>
                <a:gd name="T38" fmla="*/ 17 w 27"/>
                <a:gd name="T39" fmla="*/ 18 h 25"/>
                <a:gd name="T40" fmla="*/ 16 w 27"/>
                <a:gd name="T41" fmla="*/ 24 h 25"/>
                <a:gd name="T42" fmla="*/ 6 w 27"/>
                <a:gd name="T43" fmla="*/ 6 h 25"/>
                <a:gd name="T44" fmla="*/ 6 w 27"/>
                <a:gd name="T45" fmla="*/ 1 h 25"/>
                <a:gd name="T46" fmla="*/ 8 w 27"/>
                <a:gd name="T47" fmla="*/ 1 h 25"/>
                <a:gd name="T48" fmla="*/ 9 w 27"/>
                <a:gd name="T49" fmla="*/ 2 h 25"/>
                <a:gd name="T50" fmla="*/ 8 w 27"/>
                <a:gd name="T51" fmla="*/ 6 h 25"/>
                <a:gd name="T52" fmla="*/ 11 w 27"/>
                <a:gd name="T53" fmla="*/ 5 h 25"/>
                <a:gd name="T54" fmla="*/ 12 w 27"/>
                <a:gd name="T55" fmla="*/ 5 h 25"/>
                <a:gd name="T56" fmla="*/ 14 w 27"/>
                <a:gd name="T57" fmla="*/ 6 h 25"/>
                <a:gd name="T58" fmla="*/ 8 w 27"/>
                <a:gd name="T59" fmla="*/ 7 h 25"/>
                <a:gd name="T60" fmla="*/ 13 w 27"/>
                <a:gd name="T61" fmla="*/ 11 h 25"/>
                <a:gd name="T62" fmla="*/ 13 w 27"/>
                <a:gd name="T63" fmla="*/ 11 h 25"/>
                <a:gd name="T64" fmla="*/ 3 w 27"/>
                <a:gd name="T65" fmla="*/ 16 h 25"/>
                <a:gd name="T66" fmla="*/ 2 w 27"/>
                <a:gd name="T67" fmla="*/ 14 h 25"/>
                <a:gd name="T68" fmla="*/ 2 w 27"/>
                <a:gd name="T69" fmla="*/ 13 h 25"/>
                <a:gd name="T70" fmla="*/ 6 w 27"/>
                <a:gd name="T71" fmla="*/ 12 h 25"/>
                <a:gd name="T72" fmla="*/ 1 w 27"/>
                <a:gd name="T73" fmla="*/ 7 h 25"/>
                <a:gd name="T74" fmla="*/ 1 w 27"/>
                <a:gd name="T75" fmla="*/ 6 h 25"/>
                <a:gd name="T76" fmla="*/ 18 w 27"/>
                <a:gd name="T77" fmla="*/ 2 h 25"/>
                <a:gd name="T78" fmla="*/ 18 w 27"/>
                <a:gd name="T79" fmla="*/ 15 h 25"/>
                <a:gd name="T80" fmla="*/ 16 w 27"/>
                <a:gd name="T81" fmla="*/ 15 h 25"/>
                <a:gd name="T82" fmla="*/ 16 w 27"/>
                <a:gd name="T83" fmla="*/ 12 h 25"/>
                <a:gd name="T84" fmla="*/ 16 w 27"/>
                <a:gd name="T85" fmla="*/ 1 h 25"/>
                <a:gd name="T86" fmla="*/ 18 w 27"/>
                <a:gd name="T87" fmla="*/ 1 h 25"/>
                <a:gd name="T88" fmla="*/ 18 w 27"/>
                <a:gd name="T89" fmla="*/ 1 h 25"/>
                <a:gd name="T90" fmla="*/ 18 w 27"/>
                <a:gd name="T91" fmla="*/ 2 h 25"/>
                <a:gd name="T92" fmla="*/ 18 w 27"/>
                <a:gd name="T93" fmla="*/ 6 h 25"/>
                <a:gd name="T94" fmla="*/ 19 w 27"/>
                <a:gd name="T95" fmla="*/ 6 h 25"/>
                <a:gd name="T96" fmla="*/ 23 w 27"/>
                <a:gd name="T97" fmla="*/ 7 h 25"/>
                <a:gd name="T98" fmla="*/ 25 w 27"/>
                <a:gd name="T99" fmla="*/ 11 h 25"/>
                <a:gd name="T100" fmla="*/ 23 w 27"/>
                <a:gd name="T101" fmla="*/ 11 h 25"/>
                <a:gd name="T102" fmla="*/ 22 w 27"/>
                <a:gd name="T103" fmla="*/ 9 h 25"/>
                <a:gd name="T104" fmla="*/ 20 w 27"/>
                <a:gd name="T105" fmla="*/ 7 h 25"/>
                <a:gd name="T106" fmla="*/ 19 w 27"/>
                <a:gd name="T10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25">
                  <a:moveTo>
                    <a:pt x="23" y="24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7" y="25"/>
                    <a:pt x="2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  <a:moveTo>
                    <a:pt x="10" y="24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4" y="24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20" y="24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0" y="24"/>
                    <a:pt x="20" y="24"/>
                    <a:pt x="20" y="24"/>
                  </a:cubicBezTo>
                  <a:close/>
                  <a:moveTo>
                    <a:pt x="6" y="6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18" y="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6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1" y="7"/>
                    <a:pt x="23" y="7"/>
                  </a:cubicBezTo>
                  <a:cubicBezTo>
                    <a:pt x="24" y="8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3" y="11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8"/>
                    <a:pt x="21" y="8"/>
                  </a:cubicBezTo>
                  <a:cubicBezTo>
                    <a:pt x="21" y="8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530"/>
            <p:cNvSpPr>
              <a:spLocks noEditPoints="1"/>
            </p:cNvSpPr>
            <p:nvPr/>
          </p:nvSpPr>
          <p:spPr bwMode="auto">
            <a:xfrm>
              <a:off x="5031" y="2492"/>
              <a:ext cx="36" cy="35"/>
            </a:xfrm>
            <a:custGeom>
              <a:avLst/>
              <a:gdLst>
                <a:gd name="T0" fmla="*/ 4 w 26"/>
                <a:gd name="T1" fmla="*/ 1 h 25"/>
                <a:gd name="T2" fmla="*/ 7 w 26"/>
                <a:gd name="T3" fmla="*/ 2 h 25"/>
                <a:gd name="T4" fmla="*/ 6 w 26"/>
                <a:gd name="T5" fmla="*/ 3 h 25"/>
                <a:gd name="T6" fmla="*/ 7 w 26"/>
                <a:gd name="T7" fmla="*/ 8 h 25"/>
                <a:gd name="T8" fmla="*/ 9 w 26"/>
                <a:gd name="T9" fmla="*/ 9 h 25"/>
                <a:gd name="T10" fmla="*/ 6 w 26"/>
                <a:gd name="T11" fmla="*/ 10 h 25"/>
                <a:gd name="T12" fmla="*/ 9 w 26"/>
                <a:gd name="T13" fmla="*/ 16 h 25"/>
                <a:gd name="T14" fmla="*/ 4 w 26"/>
                <a:gd name="T15" fmla="*/ 20 h 25"/>
                <a:gd name="T16" fmla="*/ 1 w 26"/>
                <a:gd name="T17" fmla="*/ 19 h 25"/>
                <a:gd name="T18" fmla="*/ 1 w 26"/>
                <a:gd name="T19" fmla="*/ 19 h 25"/>
                <a:gd name="T20" fmla="*/ 4 w 26"/>
                <a:gd name="T21" fmla="*/ 10 h 25"/>
                <a:gd name="T22" fmla="*/ 1 w 26"/>
                <a:gd name="T23" fmla="*/ 9 h 25"/>
                <a:gd name="T24" fmla="*/ 17 w 26"/>
                <a:gd name="T25" fmla="*/ 7 h 25"/>
                <a:gd name="T26" fmla="*/ 16 w 26"/>
                <a:gd name="T27" fmla="*/ 0 h 25"/>
                <a:gd name="T28" fmla="*/ 19 w 26"/>
                <a:gd name="T29" fmla="*/ 1 h 25"/>
                <a:gd name="T30" fmla="*/ 18 w 26"/>
                <a:gd name="T31" fmla="*/ 7 h 25"/>
                <a:gd name="T32" fmla="*/ 23 w 26"/>
                <a:gd name="T33" fmla="*/ 6 h 25"/>
                <a:gd name="T34" fmla="*/ 26 w 26"/>
                <a:gd name="T35" fmla="*/ 8 h 25"/>
                <a:gd name="T36" fmla="*/ 25 w 26"/>
                <a:gd name="T37" fmla="*/ 8 h 25"/>
                <a:gd name="T38" fmla="*/ 18 w 26"/>
                <a:gd name="T39" fmla="*/ 8 h 25"/>
                <a:gd name="T40" fmla="*/ 19 w 26"/>
                <a:gd name="T41" fmla="*/ 13 h 25"/>
                <a:gd name="T42" fmla="*/ 21 w 26"/>
                <a:gd name="T43" fmla="*/ 14 h 25"/>
                <a:gd name="T44" fmla="*/ 22 w 26"/>
                <a:gd name="T45" fmla="*/ 11 h 25"/>
                <a:gd name="T46" fmla="*/ 25 w 26"/>
                <a:gd name="T47" fmla="*/ 12 h 25"/>
                <a:gd name="T48" fmla="*/ 20 w 26"/>
                <a:gd name="T49" fmla="*/ 19 h 25"/>
                <a:gd name="T50" fmla="*/ 25 w 26"/>
                <a:gd name="T51" fmla="*/ 22 h 25"/>
                <a:gd name="T52" fmla="*/ 26 w 26"/>
                <a:gd name="T53" fmla="*/ 19 h 25"/>
                <a:gd name="T54" fmla="*/ 26 w 26"/>
                <a:gd name="T55" fmla="*/ 21 h 25"/>
                <a:gd name="T56" fmla="*/ 26 w 26"/>
                <a:gd name="T57" fmla="*/ 25 h 25"/>
                <a:gd name="T58" fmla="*/ 22 w 26"/>
                <a:gd name="T59" fmla="*/ 24 h 25"/>
                <a:gd name="T60" fmla="*/ 12 w 26"/>
                <a:gd name="T61" fmla="*/ 25 h 25"/>
                <a:gd name="T62" fmla="*/ 11 w 26"/>
                <a:gd name="T63" fmla="*/ 25 h 25"/>
                <a:gd name="T64" fmla="*/ 12 w 26"/>
                <a:gd name="T65" fmla="*/ 25 h 25"/>
                <a:gd name="T66" fmla="*/ 18 w 26"/>
                <a:gd name="T67" fmla="*/ 19 h 25"/>
                <a:gd name="T68" fmla="*/ 17 w 26"/>
                <a:gd name="T69" fmla="*/ 11 h 25"/>
                <a:gd name="T70" fmla="*/ 17 w 26"/>
                <a:gd name="T71" fmla="*/ 8 h 25"/>
                <a:gd name="T72" fmla="*/ 14 w 26"/>
                <a:gd name="T73" fmla="*/ 13 h 25"/>
                <a:gd name="T74" fmla="*/ 15 w 26"/>
                <a:gd name="T75" fmla="*/ 12 h 25"/>
                <a:gd name="T76" fmla="*/ 16 w 26"/>
                <a:gd name="T77" fmla="*/ 14 h 25"/>
                <a:gd name="T78" fmla="*/ 15 w 26"/>
                <a:gd name="T79" fmla="*/ 18 h 25"/>
                <a:gd name="T80" fmla="*/ 13 w 26"/>
                <a:gd name="T81" fmla="*/ 22 h 25"/>
                <a:gd name="T82" fmla="*/ 12 w 26"/>
                <a:gd name="T83" fmla="*/ 21 h 25"/>
                <a:gd name="T84" fmla="*/ 11 w 26"/>
                <a:gd name="T85" fmla="*/ 21 h 25"/>
                <a:gd name="T86" fmla="*/ 14 w 26"/>
                <a:gd name="T87" fmla="*/ 17 h 25"/>
                <a:gd name="T88" fmla="*/ 14 w 26"/>
                <a:gd name="T89" fmla="*/ 13 h 25"/>
                <a:gd name="T90" fmla="*/ 11 w 26"/>
                <a:gd name="T91" fmla="*/ 17 h 25"/>
                <a:gd name="T92" fmla="*/ 5 w 26"/>
                <a:gd name="T93" fmla="*/ 25 h 25"/>
                <a:gd name="T94" fmla="*/ 4 w 26"/>
                <a:gd name="T95" fmla="*/ 25 h 25"/>
                <a:gd name="T96" fmla="*/ 6 w 26"/>
                <a:gd name="T97" fmla="*/ 24 h 25"/>
                <a:gd name="T98" fmla="*/ 10 w 26"/>
                <a:gd name="T99" fmla="*/ 15 h 25"/>
                <a:gd name="T100" fmla="*/ 10 w 26"/>
                <a:gd name="T101" fmla="*/ 9 h 25"/>
                <a:gd name="T102" fmla="*/ 10 w 26"/>
                <a:gd name="T103" fmla="*/ 6 h 25"/>
                <a:gd name="T104" fmla="*/ 17 w 26"/>
                <a:gd name="T105" fmla="*/ 7 h 25"/>
                <a:gd name="T106" fmla="*/ 20 w 26"/>
                <a:gd name="T107" fmla="*/ 2 h 25"/>
                <a:gd name="T108" fmla="*/ 23 w 26"/>
                <a:gd name="T109" fmla="*/ 5 h 25"/>
                <a:gd name="T110" fmla="*/ 21 w 26"/>
                <a:gd name="T111" fmla="*/ 4 h 25"/>
                <a:gd name="T112" fmla="*/ 20 w 26"/>
                <a:gd name="T1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" h="25">
                  <a:moveTo>
                    <a:pt x="4" y="9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9" y="11"/>
                    <a:pt x="19" y="12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5"/>
                    <a:pt x="19" y="15"/>
                    <a:pt x="20" y="17"/>
                  </a:cubicBezTo>
                  <a:cubicBezTo>
                    <a:pt x="20" y="16"/>
                    <a:pt x="20" y="15"/>
                    <a:pt x="21" y="14"/>
                  </a:cubicBezTo>
                  <a:cubicBezTo>
                    <a:pt x="21" y="13"/>
                    <a:pt x="21" y="13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3" y="15"/>
                    <a:pt x="22" y="16"/>
                  </a:cubicBezTo>
                  <a:cubicBezTo>
                    <a:pt x="22" y="17"/>
                    <a:pt x="21" y="18"/>
                    <a:pt x="20" y="19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3"/>
                    <a:pt x="24" y="23"/>
                  </a:cubicBezTo>
                  <a:cubicBezTo>
                    <a:pt x="24" y="23"/>
                    <a:pt x="24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6" y="23"/>
                    <a:pt x="26" y="23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3" y="25"/>
                    <a:pt x="23" y="24"/>
                    <a:pt x="22" y="24"/>
                  </a:cubicBezTo>
                  <a:cubicBezTo>
                    <a:pt x="21" y="23"/>
                    <a:pt x="20" y="22"/>
                    <a:pt x="19" y="21"/>
                  </a:cubicBezTo>
                  <a:cubicBezTo>
                    <a:pt x="17" y="22"/>
                    <a:pt x="16" y="24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5" y="22"/>
                    <a:pt x="16" y="22"/>
                  </a:cubicBezTo>
                  <a:cubicBezTo>
                    <a:pt x="17" y="21"/>
                    <a:pt x="18" y="20"/>
                    <a:pt x="18" y="19"/>
                  </a:cubicBezTo>
                  <a:cubicBezTo>
                    <a:pt x="18" y="17"/>
                    <a:pt x="18" y="16"/>
                    <a:pt x="17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1"/>
                    <a:pt x="15" y="21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0"/>
                  </a:cubicBezTo>
                  <a:cubicBezTo>
                    <a:pt x="14" y="19"/>
                    <a:pt x="14" y="19"/>
                    <a:pt x="14" y="17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18"/>
                    <a:pt x="10" y="20"/>
                    <a:pt x="10" y="21"/>
                  </a:cubicBezTo>
                  <a:cubicBezTo>
                    <a:pt x="9" y="22"/>
                    <a:pt x="8" y="23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3"/>
                    <a:pt x="8" y="22"/>
                    <a:pt x="8" y="21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9" y="17"/>
                    <a:pt x="10" y="16"/>
                    <a:pt x="10" y="15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20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0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531"/>
            <p:cNvSpPr>
              <a:spLocks/>
            </p:cNvSpPr>
            <p:nvPr/>
          </p:nvSpPr>
          <p:spPr bwMode="auto">
            <a:xfrm>
              <a:off x="4099" y="2653"/>
              <a:ext cx="37" cy="37"/>
            </a:xfrm>
            <a:custGeom>
              <a:avLst/>
              <a:gdLst>
                <a:gd name="T0" fmla="*/ 21 w 26"/>
                <a:gd name="T1" fmla="*/ 10 h 26"/>
                <a:gd name="T2" fmla="*/ 23 w 26"/>
                <a:gd name="T3" fmla="*/ 9 h 26"/>
                <a:gd name="T4" fmla="*/ 23 w 26"/>
                <a:gd name="T5" fmla="*/ 8 h 26"/>
                <a:gd name="T6" fmla="*/ 24 w 26"/>
                <a:gd name="T7" fmla="*/ 9 h 26"/>
                <a:gd name="T8" fmla="*/ 25 w 26"/>
                <a:gd name="T9" fmla="*/ 10 h 26"/>
                <a:gd name="T10" fmla="*/ 26 w 26"/>
                <a:gd name="T11" fmla="*/ 10 h 26"/>
                <a:gd name="T12" fmla="*/ 26 w 26"/>
                <a:gd name="T13" fmla="*/ 11 h 26"/>
                <a:gd name="T14" fmla="*/ 25 w 26"/>
                <a:gd name="T15" fmla="*/ 11 h 26"/>
                <a:gd name="T16" fmla="*/ 22 w 26"/>
                <a:gd name="T17" fmla="*/ 11 h 26"/>
                <a:gd name="T18" fmla="*/ 22 w 26"/>
                <a:gd name="T19" fmla="*/ 11 h 26"/>
                <a:gd name="T20" fmla="*/ 14 w 26"/>
                <a:gd name="T21" fmla="*/ 11 h 26"/>
                <a:gd name="T22" fmla="*/ 14 w 26"/>
                <a:gd name="T23" fmla="*/ 22 h 26"/>
                <a:gd name="T24" fmla="*/ 14 w 26"/>
                <a:gd name="T25" fmla="*/ 25 h 26"/>
                <a:gd name="T26" fmla="*/ 13 w 26"/>
                <a:gd name="T27" fmla="*/ 26 h 26"/>
                <a:gd name="T28" fmla="*/ 12 w 26"/>
                <a:gd name="T29" fmla="*/ 25 h 26"/>
                <a:gd name="T30" fmla="*/ 12 w 26"/>
                <a:gd name="T31" fmla="*/ 25 h 26"/>
                <a:gd name="T32" fmla="*/ 12 w 26"/>
                <a:gd name="T33" fmla="*/ 22 h 26"/>
                <a:gd name="T34" fmla="*/ 12 w 26"/>
                <a:gd name="T35" fmla="*/ 11 h 26"/>
                <a:gd name="T36" fmla="*/ 0 w 26"/>
                <a:gd name="T37" fmla="*/ 11 h 26"/>
                <a:gd name="T38" fmla="*/ 0 w 26"/>
                <a:gd name="T39" fmla="*/ 11 h 26"/>
                <a:gd name="T40" fmla="*/ 0 w 26"/>
                <a:gd name="T41" fmla="*/ 10 h 26"/>
                <a:gd name="T42" fmla="*/ 12 w 26"/>
                <a:gd name="T43" fmla="*/ 10 h 26"/>
                <a:gd name="T44" fmla="*/ 12 w 26"/>
                <a:gd name="T45" fmla="*/ 2 h 26"/>
                <a:gd name="T46" fmla="*/ 12 w 26"/>
                <a:gd name="T47" fmla="*/ 0 h 26"/>
                <a:gd name="T48" fmla="*/ 12 w 26"/>
                <a:gd name="T49" fmla="*/ 0 h 26"/>
                <a:gd name="T50" fmla="*/ 13 w 26"/>
                <a:gd name="T51" fmla="*/ 0 h 26"/>
                <a:gd name="T52" fmla="*/ 14 w 26"/>
                <a:gd name="T53" fmla="*/ 0 h 26"/>
                <a:gd name="T54" fmla="*/ 15 w 26"/>
                <a:gd name="T55" fmla="*/ 1 h 26"/>
                <a:gd name="T56" fmla="*/ 15 w 26"/>
                <a:gd name="T57" fmla="*/ 1 h 26"/>
                <a:gd name="T58" fmla="*/ 15 w 26"/>
                <a:gd name="T59" fmla="*/ 1 h 26"/>
                <a:gd name="T60" fmla="*/ 14 w 26"/>
                <a:gd name="T61" fmla="*/ 2 h 26"/>
                <a:gd name="T62" fmla="*/ 14 w 26"/>
                <a:gd name="T63" fmla="*/ 10 h 26"/>
                <a:gd name="T64" fmla="*/ 21 w 26"/>
                <a:gd name="T6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6">
                  <a:moveTo>
                    <a:pt x="21" y="10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6"/>
                    <a:pt x="13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532"/>
            <p:cNvSpPr>
              <a:spLocks noEditPoints="1"/>
            </p:cNvSpPr>
            <p:nvPr/>
          </p:nvSpPr>
          <p:spPr bwMode="auto">
            <a:xfrm>
              <a:off x="4139" y="2653"/>
              <a:ext cx="37" cy="36"/>
            </a:xfrm>
            <a:custGeom>
              <a:avLst/>
              <a:gdLst>
                <a:gd name="T0" fmla="*/ 14 w 26"/>
                <a:gd name="T1" fmla="*/ 12 h 25"/>
                <a:gd name="T2" fmla="*/ 13 w 26"/>
                <a:gd name="T3" fmla="*/ 12 h 25"/>
                <a:gd name="T4" fmla="*/ 13 w 26"/>
                <a:gd name="T5" fmla="*/ 6 h 25"/>
                <a:gd name="T6" fmla="*/ 13 w 26"/>
                <a:gd name="T7" fmla="*/ 4 h 25"/>
                <a:gd name="T8" fmla="*/ 20 w 26"/>
                <a:gd name="T9" fmla="*/ 5 h 25"/>
                <a:gd name="T10" fmla="*/ 22 w 26"/>
                <a:gd name="T11" fmla="*/ 5 h 25"/>
                <a:gd name="T12" fmla="*/ 22 w 26"/>
                <a:gd name="T13" fmla="*/ 6 h 25"/>
                <a:gd name="T14" fmla="*/ 22 w 26"/>
                <a:gd name="T15" fmla="*/ 12 h 25"/>
                <a:gd name="T16" fmla="*/ 20 w 26"/>
                <a:gd name="T17" fmla="*/ 11 h 25"/>
                <a:gd name="T18" fmla="*/ 20 w 26"/>
                <a:gd name="T19" fmla="*/ 6 h 25"/>
                <a:gd name="T20" fmla="*/ 20 w 26"/>
                <a:gd name="T21" fmla="*/ 8 h 25"/>
                <a:gd name="T22" fmla="*/ 14 w 26"/>
                <a:gd name="T23" fmla="*/ 9 h 25"/>
                <a:gd name="T24" fmla="*/ 2 w 26"/>
                <a:gd name="T25" fmla="*/ 8 h 25"/>
                <a:gd name="T26" fmla="*/ 3 w 26"/>
                <a:gd name="T27" fmla="*/ 0 h 25"/>
                <a:gd name="T28" fmla="*/ 5 w 26"/>
                <a:gd name="T29" fmla="*/ 1 h 25"/>
                <a:gd name="T30" fmla="*/ 4 w 26"/>
                <a:gd name="T31" fmla="*/ 8 h 25"/>
                <a:gd name="T32" fmla="*/ 6 w 26"/>
                <a:gd name="T33" fmla="*/ 7 h 25"/>
                <a:gd name="T34" fmla="*/ 8 w 26"/>
                <a:gd name="T35" fmla="*/ 9 h 25"/>
                <a:gd name="T36" fmla="*/ 4 w 26"/>
                <a:gd name="T37" fmla="*/ 9 h 25"/>
                <a:gd name="T38" fmla="*/ 8 w 26"/>
                <a:gd name="T39" fmla="*/ 17 h 25"/>
                <a:gd name="T40" fmla="*/ 7 w 26"/>
                <a:gd name="T41" fmla="*/ 17 h 25"/>
                <a:gd name="T42" fmla="*/ 1 w 26"/>
                <a:gd name="T43" fmla="*/ 21 h 25"/>
                <a:gd name="T44" fmla="*/ 0 w 26"/>
                <a:gd name="T45" fmla="*/ 19 h 25"/>
                <a:gd name="T46" fmla="*/ 2 w 26"/>
                <a:gd name="T47" fmla="*/ 18 h 25"/>
                <a:gd name="T48" fmla="*/ 0 w 26"/>
                <a:gd name="T49" fmla="*/ 9 h 25"/>
                <a:gd name="T50" fmla="*/ 10 w 26"/>
                <a:gd name="T51" fmla="*/ 24 h 25"/>
                <a:gd name="T52" fmla="*/ 24 w 26"/>
                <a:gd name="T53" fmla="*/ 22 h 25"/>
                <a:gd name="T54" fmla="*/ 26 w 26"/>
                <a:gd name="T55" fmla="*/ 24 h 25"/>
                <a:gd name="T56" fmla="*/ 9 w 26"/>
                <a:gd name="T57" fmla="*/ 25 h 25"/>
                <a:gd name="T58" fmla="*/ 8 w 26"/>
                <a:gd name="T59" fmla="*/ 22 h 25"/>
                <a:gd name="T60" fmla="*/ 8 w 26"/>
                <a:gd name="T61" fmla="*/ 1 h 25"/>
                <a:gd name="T62" fmla="*/ 22 w 26"/>
                <a:gd name="T63" fmla="*/ 2 h 25"/>
                <a:gd name="T64" fmla="*/ 23 w 26"/>
                <a:gd name="T65" fmla="*/ 1 h 25"/>
                <a:gd name="T66" fmla="*/ 25 w 26"/>
                <a:gd name="T67" fmla="*/ 2 h 25"/>
                <a:gd name="T68" fmla="*/ 16 w 26"/>
                <a:gd name="T69" fmla="*/ 15 h 25"/>
                <a:gd name="T70" fmla="*/ 23 w 26"/>
                <a:gd name="T71" fmla="*/ 14 h 25"/>
                <a:gd name="T72" fmla="*/ 26 w 26"/>
                <a:gd name="T73" fmla="*/ 15 h 25"/>
                <a:gd name="T74" fmla="*/ 24 w 26"/>
                <a:gd name="T75" fmla="*/ 16 h 25"/>
                <a:gd name="T76" fmla="*/ 20 w 26"/>
                <a:gd name="T77" fmla="*/ 18 h 25"/>
                <a:gd name="T78" fmla="*/ 23 w 26"/>
                <a:gd name="T79" fmla="*/ 22 h 25"/>
                <a:gd name="T80" fmla="*/ 21 w 26"/>
                <a:gd name="T81" fmla="*/ 22 h 25"/>
                <a:gd name="T82" fmla="*/ 13 w 26"/>
                <a:gd name="T83" fmla="*/ 23 h 25"/>
                <a:gd name="T84" fmla="*/ 11 w 26"/>
                <a:gd name="T85" fmla="*/ 22 h 25"/>
                <a:gd name="T86" fmla="*/ 15 w 26"/>
                <a:gd name="T87" fmla="*/ 21 h 25"/>
                <a:gd name="T88" fmla="*/ 15 w 26"/>
                <a:gd name="T89" fmla="*/ 18 h 25"/>
                <a:gd name="T90" fmla="*/ 13 w 26"/>
                <a:gd name="T91" fmla="*/ 18 h 25"/>
                <a:gd name="T92" fmla="*/ 14 w 26"/>
                <a:gd name="T93" fmla="*/ 16 h 25"/>
                <a:gd name="T94" fmla="*/ 10 w 26"/>
                <a:gd name="T95" fmla="*/ 15 h 25"/>
                <a:gd name="T96" fmla="*/ 15 w 26"/>
                <a:gd name="T97" fmla="*/ 14 h 25"/>
                <a:gd name="T98" fmla="*/ 16 w 26"/>
                <a:gd name="T99" fmla="*/ 12 h 25"/>
                <a:gd name="T100" fmla="*/ 18 w 26"/>
                <a:gd name="T101" fmla="*/ 13 h 25"/>
                <a:gd name="T102" fmla="*/ 16 w 26"/>
                <a:gd name="T103" fmla="*/ 15 h 25"/>
                <a:gd name="T104" fmla="*/ 15 w 26"/>
                <a:gd name="T105" fmla="*/ 18 h 25"/>
                <a:gd name="T106" fmla="*/ 19 w 26"/>
                <a:gd name="T10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25">
                  <a:moveTo>
                    <a:pt x="14" y="11"/>
                  </a:move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0" y="8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0" y="11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2" y="8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3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0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22" y="21"/>
                    <a:pt x="23" y="21"/>
                    <a:pt x="23" y="22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19" y="21"/>
                    <a:pt x="19" y="20"/>
                  </a:cubicBezTo>
                  <a:cubicBezTo>
                    <a:pt x="17" y="22"/>
                    <a:pt x="15" y="22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9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ubicBezTo>
                    <a:pt x="19" y="18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533"/>
            <p:cNvSpPr>
              <a:spLocks noEditPoints="1"/>
            </p:cNvSpPr>
            <p:nvPr/>
          </p:nvSpPr>
          <p:spPr bwMode="auto">
            <a:xfrm>
              <a:off x="4030" y="4098"/>
              <a:ext cx="35" cy="37"/>
            </a:xfrm>
            <a:custGeom>
              <a:avLst/>
              <a:gdLst>
                <a:gd name="T0" fmla="*/ 23 w 25"/>
                <a:gd name="T1" fmla="*/ 11 h 26"/>
                <a:gd name="T2" fmla="*/ 23 w 25"/>
                <a:gd name="T3" fmla="*/ 13 h 26"/>
                <a:gd name="T4" fmla="*/ 11 w 25"/>
                <a:gd name="T5" fmla="*/ 13 h 26"/>
                <a:gd name="T6" fmla="*/ 13 w 25"/>
                <a:gd name="T7" fmla="*/ 25 h 26"/>
                <a:gd name="T8" fmla="*/ 12 w 25"/>
                <a:gd name="T9" fmla="*/ 23 h 26"/>
                <a:gd name="T10" fmla="*/ 13 w 25"/>
                <a:gd name="T11" fmla="*/ 20 h 26"/>
                <a:gd name="T12" fmla="*/ 23 w 25"/>
                <a:gd name="T13" fmla="*/ 20 h 26"/>
                <a:gd name="T14" fmla="*/ 23 w 25"/>
                <a:gd name="T15" fmla="*/ 20 h 26"/>
                <a:gd name="T16" fmla="*/ 21 w 25"/>
                <a:gd name="T17" fmla="*/ 25 h 26"/>
                <a:gd name="T18" fmla="*/ 20 w 25"/>
                <a:gd name="T19" fmla="*/ 23 h 26"/>
                <a:gd name="T20" fmla="*/ 20 w 25"/>
                <a:gd name="T21" fmla="*/ 23 h 26"/>
                <a:gd name="T22" fmla="*/ 20 w 25"/>
                <a:gd name="T23" fmla="*/ 14 h 26"/>
                <a:gd name="T24" fmla="*/ 22 w 25"/>
                <a:gd name="T25" fmla="*/ 16 h 26"/>
                <a:gd name="T26" fmla="*/ 12 w 25"/>
                <a:gd name="T27" fmla="*/ 15 h 26"/>
                <a:gd name="T28" fmla="*/ 20 w 25"/>
                <a:gd name="T29" fmla="*/ 17 h 26"/>
                <a:gd name="T30" fmla="*/ 22 w 25"/>
                <a:gd name="T31" fmla="*/ 18 h 26"/>
                <a:gd name="T32" fmla="*/ 13 w 25"/>
                <a:gd name="T33" fmla="*/ 17 h 26"/>
                <a:gd name="T34" fmla="*/ 17 w 25"/>
                <a:gd name="T35" fmla="*/ 2 h 26"/>
                <a:gd name="T36" fmla="*/ 19 w 25"/>
                <a:gd name="T37" fmla="*/ 3 h 26"/>
                <a:gd name="T38" fmla="*/ 16 w 25"/>
                <a:gd name="T39" fmla="*/ 6 h 26"/>
                <a:gd name="T40" fmla="*/ 23 w 25"/>
                <a:gd name="T41" fmla="*/ 5 h 26"/>
                <a:gd name="T42" fmla="*/ 25 w 25"/>
                <a:gd name="T43" fmla="*/ 6 h 26"/>
                <a:gd name="T44" fmla="*/ 10 w 25"/>
                <a:gd name="T45" fmla="*/ 8 h 26"/>
                <a:gd name="T46" fmla="*/ 8 w 25"/>
                <a:gd name="T47" fmla="*/ 22 h 26"/>
                <a:gd name="T48" fmla="*/ 5 w 25"/>
                <a:gd name="T49" fmla="*/ 25 h 26"/>
                <a:gd name="T50" fmla="*/ 6 w 25"/>
                <a:gd name="T51" fmla="*/ 23 h 26"/>
                <a:gd name="T52" fmla="*/ 8 w 25"/>
                <a:gd name="T53" fmla="*/ 9 h 26"/>
                <a:gd name="T54" fmla="*/ 6 w 25"/>
                <a:gd name="T55" fmla="*/ 9 h 26"/>
                <a:gd name="T56" fmla="*/ 6 w 25"/>
                <a:gd name="T57" fmla="*/ 8 h 26"/>
                <a:gd name="T58" fmla="*/ 11 w 25"/>
                <a:gd name="T59" fmla="*/ 0 h 26"/>
                <a:gd name="T60" fmla="*/ 14 w 25"/>
                <a:gd name="T61" fmla="*/ 1 h 26"/>
                <a:gd name="T62" fmla="*/ 16 w 25"/>
                <a:gd name="T63" fmla="*/ 3 h 26"/>
                <a:gd name="T64" fmla="*/ 10 w 25"/>
                <a:gd name="T65" fmla="*/ 5 h 26"/>
                <a:gd name="T66" fmla="*/ 16 w 25"/>
                <a:gd name="T67" fmla="*/ 4 h 26"/>
                <a:gd name="T68" fmla="*/ 5 w 25"/>
                <a:gd name="T69" fmla="*/ 5 h 26"/>
                <a:gd name="T70" fmla="*/ 5 w 25"/>
                <a:gd name="T71" fmla="*/ 7 h 26"/>
                <a:gd name="T72" fmla="*/ 3 w 25"/>
                <a:gd name="T73" fmla="*/ 26 h 26"/>
                <a:gd name="T74" fmla="*/ 2 w 25"/>
                <a:gd name="T75" fmla="*/ 9 h 26"/>
                <a:gd name="T76" fmla="*/ 0 w 25"/>
                <a:gd name="T77" fmla="*/ 13 h 26"/>
                <a:gd name="T78" fmla="*/ 0 w 25"/>
                <a:gd name="T79" fmla="*/ 11 h 26"/>
                <a:gd name="T80" fmla="*/ 4 w 25"/>
                <a:gd name="T81" fmla="*/ 1 h 26"/>
                <a:gd name="T82" fmla="*/ 7 w 25"/>
                <a:gd name="T83" fmla="*/ 1 h 26"/>
                <a:gd name="T84" fmla="*/ 19 w 25"/>
                <a:gd name="T85" fmla="*/ 7 h 26"/>
                <a:gd name="T86" fmla="*/ 23 w 25"/>
                <a:gd name="T87" fmla="*/ 10 h 26"/>
                <a:gd name="T88" fmla="*/ 19 w 25"/>
                <a:gd name="T89" fmla="*/ 8 h 26"/>
                <a:gd name="T90" fmla="*/ 13 w 25"/>
                <a:gd name="T91" fmla="*/ 10 h 26"/>
                <a:gd name="T92" fmla="*/ 11 w 25"/>
                <a:gd name="T93" fmla="*/ 12 h 26"/>
                <a:gd name="T94" fmla="*/ 12 w 25"/>
                <a:gd name="T95" fmla="*/ 9 h 26"/>
                <a:gd name="T96" fmla="*/ 14 w 25"/>
                <a:gd name="T97" fmla="*/ 7 h 26"/>
                <a:gd name="T98" fmla="*/ 15 w 25"/>
                <a:gd name="T99" fmla="*/ 8 h 26"/>
                <a:gd name="T100" fmla="*/ 17 w 25"/>
                <a:gd name="T101" fmla="*/ 9 h 26"/>
                <a:gd name="T102" fmla="*/ 17 w 25"/>
                <a:gd name="T103" fmla="*/ 12 h 26"/>
                <a:gd name="T104" fmla="*/ 16 w 25"/>
                <a:gd name="T10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26">
                  <a:moveTo>
                    <a:pt x="22" y="12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13" y="24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20" y="23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19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9" y="17"/>
                    <a:pt x="19" y="17"/>
                    <a:pt x="19" y="17"/>
                  </a:cubicBezTo>
                  <a:close/>
                  <a:moveTo>
                    <a:pt x="13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7" y="5"/>
                  </a:cubicBezTo>
                  <a:cubicBezTo>
                    <a:pt x="17" y="5"/>
                    <a:pt x="16" y="6"/>
                    <a:pt x="1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9"/>
                    <a:pt x="10" y="11"/>
                  </a:cubicBezTo>
                  <a:cubicBezTo>
                    <a:pt x="10" y="12"/>
                    <a:pt x="10" y="14"/>
                    <a:pt x="10" y="15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9" y="20"/>
                    <a:pt x="8" y="21"/>
                    <a:pt x="8" y="22"/>
                  </a:cubicBezTo>
                  <a:cubicBezTo>
                    <a:pt x="7" y="23"/>
                    <a:pt x="7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2"/>
                    <a:pt x="7" y="21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6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lose/>
                  <a:moveTo>
                    <a:pt x="6" y="2"/>
                  </a:moveTo>
                  <a:cubicBezTo>
                    <a:pt x="6" y="3"/>
                    <a:pt x="6" y="3"/>
                    <a:pt x="5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8"/>
                    <a:pt x="2" y="7"/>
                    <a:pt x="3" y="6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9" y="7"/>
                  </a:cubicBezTo>
                  <a:cubicBezTo>
                    <a:pt x="20" y="7"/>
                    <a:pt x="20" y="7"/>
                    <a:pt x="21" y="8"/>
                  </a:cubicBezTo>
                  <a:cubicBezTo>
                    <a:pt x="22" y="8"/>
                    <a:pt x="22" y="8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lose/>
                  <a:moveTo>
                    <a:pt x="15" y="8"/>
                  </a:moveTo>
                  <a:cubicBezTo>
                    <a:pt x="14" y="9"/>
                    <a:pt x="14" y="9"/>
                    <a:pt x="13" y="10"/>
                  </a:cubicBezTo>
                  <a:cubicBezTo>
                    <a:pt x="13" y="10"/>
                    <a:pt x="13" y="10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534"/>
            <p:cNvSpPr>
              <a:spLocks noEditPoints="1"/>
            </p:cNvSpPr>
            <p:nvPr/>
          </p:nvSpPr>
          <p:spPr bwMode="auto">
            <a:xfrm>
              <a:off x="4069" y="4098"/>
              <a:ext cx="34" cy="35"/>
            </a:xfrm>
            <a:custGeom>
              <a:avLst/>
              <a:gdLst>
                <a:gd name="T0" fmla="*/ 2 w 24"/>
                <a:gd name="T1" fmla="*/ 8 h 25"/>
                <a:gd name="T2" fmla="*/ 3 w 24"/>
                <a:gd name="T3" fmla="*/ 10 h 25"/>
                <a:gd name="T4" fmla="*/ 3 w 24"/>
                <a:gd name="T5" fmla="*/ 14 h 25"/>
                <a:gd name="T6" fmla="*/ 0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2 w 24"/>
                <a:gd name="T13" fmla="*/ 9 h 25"/>
                <a:gd name="T14" fmla="*/ 2 w 24"/>
                <a:gd name="T15" fmla="*/ 8 h 25"/>
                <a:gd name="T16" fmla="*/ 8 w 24"/>
                <a:gd name="T17" fmla="*/ 6 h 25"/>
                <a:gd name="T18" fmla="*/ 6 w 24"/>
                <a:gd name="T19" fmla="*/ 19 h 25"/>
                <a:gd name="T20" fmla="*/ 1 w 24"/>
                <a:gd name="T21" fmla="*/ 24 h 25"/>
                <a:gd name="T22" fmla="*/ 0 w 24"/>
                <a:gd name="T23" fmla="*/ 24 h 25"/>
                <a:gd name="T24" fmla="*/ 0 w 24"/>
                <a:gd name="T25" fmla="*/ 24 h 25"/>
                <a:gd name="T26" fmla="*/ 1 w 24"/>
                <a:gd name="T27" fmla="*/ 24 h 25"/>
                <a:gd name="T28" fmla="*/ 4 w 24"/>
                <a:gd name="T29" fmla="*/ 19 h 25"/>
                <a:gd name="T30" fmla="*/ 6 w 24"/>
                <a:gd name="T31" fmla="*/ 12 h 25"/>
                <a:gd name="T32" fmla="*/ 6 w 24"/>
                <a:gd name="T33" fmla="*/ 2 h 25"/>
                <a:gd name="T34" fmla="*/ 6 w 24"/>
                <a:gd name="T35" fmla="*/ 0 h 25"/>
                <a:gd name="T36" fmla="*/ 6 w 24"/>
                <a:gd name="T37" fmla="*/ 0 h 25"/>
                <a:gd name="T38" fmla="*/ 8 w 24"/>
                <a:gd name="T39" fmla="*/ 1 h 25"/>
                <a:gd name="T40" fmla="*/ 8 w 24"/>
                <a:gd name="T41" fmla="*/ 2 h 25"/>
                <a:gd name="T42" fmla="*/ 9 w 24"/>
                <a:gd name="T43" fmla="*/ 8 h 25"/>
                <a:gd name="T44" fmla="*/ 10 w 24"/>
                <a:gd name="T45" fmla="*/ 9 h 25"/>
                <a:gd name="T46" fmla="*/ 12 w 24"/>
                <a:gd name="T47" fmla="*/ 12 h 25"/>
                <a:gd name="T48" fmla="*/ 12 w 24"/>
                <a:gd name="T49" fmla="*/ 12 h 25"/>
                <a:gd name="T50" fmla="*/ 10 w 24"/>
                <a:gd name="T51" fmla="*/ 14 h 25"/>
                <a:gd name="T52" fmla="*/ 10 w 24"/>
                <a:gd name="T53" fmla="*/ 13 h 25"/>
                <a:gd name="T54" fmla="*/ 9 w 24"/>
                <a:gd name="T55" fmla="*/ 12 h 25"/>
                <a:gd name="T56" fmla="*/ 10 w 24"/>
                <a:gd name="T57" fmla="*/ 11 h 25"/>
                <a:gd name="T58" fmla="*/ 9 w 24"/>
                <a:gd name="T59" fmla="*/ 9 h 25"/>
                <a:gd name="T60" fmla="*/ 15 w 24"/>
                <a:gd name="T61" fmla="*/ 2 h 25"/>
                <a:gd name="T62" fmla="*/ 15 w 24"/>
                <a:gd name="T63" fmla="*/ 22 h 25"/>
                <a:gd name="T64" fmla="*/ 13 w 24"/>
                <a:gd name="T65" fmla="*/ 23 h 25"/>
                <a:gd name="T66" fmla="*/ 13 w 24"/>
                <a:gd name="T67" fmla="*/ 19 h 25"/>
                <a:gd name="T68" fmla="*/ 13 w 24"/>
                <a:gd name="T69" fmla="*/ 1 h 25"/>
                <a:gd name="T70" fmla="*/ 14 w 24"/>
                <a:gd name="T71" fmla="*/ 1 h 25"/>
                <a:gd name="T72" fmla="*/ 16 w 24"/>
                <a:gd name="T73" fmla="*/ 1 h 25"/>
                <a:gd name="T74" fmla="*/ 15 w 24"/>
                <a:gd name="T75" fmla="*/ 1 h 25"/>
                <a:gd name="T76" fmla="*/ 17 w 24"/>
                <a:gd name="T77" fmla="*/ 8 h 25"/>
                <a:gd name="T78" fmla="*/ 17 w 24"/>
                <a:gd name="T79" fmla="*/ 8 h 25"/>
                <a:gd name="T80" fmla="*/ 18 w 24"/>
                <a:gd name="T81" fmla="*/ 9 h 25"/>
                <a:gd name="T82" fmla="*/ 19 w 24"/>
                <a:gd name="T83" fmla="*/ 11 h 25"/>
                <a:gd name="T84" fmla="*/ 20 w 24"/>
                <a:gd name="T85" fmla="*/ 13 h 25"/>
                <a:gd name="T86" fmla="*/ 19 w 24"/>
                <a:gd name="T87" fmla="*/ 14 h 25"/>
                <a:gd name="T88" fmla="*/ 17 w 24"/>
                <a:gd name="T89" fmla="*/ 13 h 25"/>
                <a:gd name="T90" fmla="*/ 17 w 24"/>
                <a:gd name="T91" fmla="*/ 11 h 25"/>
                <a:gd name="T92" fmla="*/ 17 w 24"/>
                <a:gd name="T93" fmla="*/ 8 h 25"/>
                <a:gd name="T94" fmla="*/ 23 w 24"/>
                <a:gd name="T95" fmla="*/ 21 h 25"/>
                <a:gd name="T96" fmla="*/ 22 w 24"/>
                <a:gd name="T97" fmla="*/ 25 h 25"/>
                <a:gd name="T98" fmla="*/ 21 w 24"/>
                <a:gd name="T99" fmla="*/ 24 h 25"/>
                <a:gd name="T100" fmla="*/ 21 w 24"/>
                <a:gd name="T101" fmla="*/ 2 h 25"/>
                <a:gd name="T102" fmla="*/ 21 w 24"/>
                <a:gd name="T103" fmla="*/ 0 h 25"/>
                <a:gd name="T104" fmla="*/ 23 w 24"/>
                <a:gd name="T105" fmla="*/ 0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2" y="8"/>
                  </a:moveTo>
                  <a:cubicBezTo>
                    <a:pt x="2" y="8"/>
                    <a:pt x="2" y="7"/>
                    <a:pt x="2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2"/>
                  </a:moveTo>
                  <a:cubicBezTo>
                    <a:pt x="8" y="2"/>
                    <a:pt x="8" y="4"/>
                    <a:pt x="8" y="6"/>
                  </a:cubicBezTo>
                  <a:cubicBezTo>
                    <a:pt x="8" y="8"/>
                    <a:pt x="8" y="9"/>
                    <a:pt x="7" y="11"/>
                  </a:cubicBezTo>
                  <a:cubicBezTo>
                    <a:pt x="7" y="14"/>
                    <a:pt x="7" y="17"/>
                    <a:pt x="6" y="19"/>
                  </a:cubicBezTo>
                  <a:cubicBezTo>
                    <a:pt x="5" y="20"/>
                    <a:pt x="4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1"/>
                    <a:pt x="4" y="20"/>
                    <a:pt x="4" y="19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1"/>
                    <a:pt x="6" y="9"/>
                    <a:pt x="6" y="6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5" y="2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0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4"/>
                    <a:pt x="21" y="24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535"/>
            <p:cNvSpPr>
              <a:spLocks noEditPoints="1"/>
            </p:cNvSpPr>
            <p:nvPr/>
          </p:nvSpPr>
          <p:spPr bwMode="auto">
            <a:xfrm>
              <a:off x="4320" y="3357"/>
              <a:ext cx="37" cy="37"/>
            </a:xfrm>
            <a:custGeom>
              <a:avLst/>
              <a:gdLst>
                <a:gd name="T0" fmla="*/ 4 w 26"/>
                <a:gd name="T1" fmla="*/ 0 h 26"/>
                <a:gd name="T2" fmla="*/ 7 w 26"/>
                <a:gd name="T3" fmla="*/ 1 h 26"/>
                <a:gd name="T4" fmla="*/ 7 w 26"/>
                <a:gd name="T5" fmla="*/ 1 h 26"/>
                <a:gd name="T6" fmla="*/ 6 w 26"/>
                <a:gd name="T7" fmla="*/ 2 h 26"/>
                <a:gd name="T8" fmla="*/ 7 w 26"/>
                <a:gd name="T9" fmla="*/ 7 h 26"/>
                <a:gd name="T10" fmla="*/ 9 w 26"/>
                <a:gd name="T11" fmla="*/ 8 h 26"/>
                <a:gd name="T12" fmla="*/ 11 w 26"/>
                <a:gd name="T13" fmla="*/ 3 h 26"/>
                <a:gd name="T14" fmla="*/ 14 w 26"/>
                <a:gd name="T15" fmla="*/ 1 h 26"/>
                <a:gd name="T16" fmla="*/ 14 w 26"/>
                <a:gd name="T17" fmla="*/ 2 h 26"/>
                <a:gd name="T18" fmla="*/ 14 w 26"/>
                <a:gd name="T19" fmla="*/ 7 h 26"/>
                <a:gd name="T20" fmla="*/ 16 w 26"/>
                <a:gd name="T21" fmla="*/ 7 h 26"/>
                <a:gd name="T22" fmla="*/ 17 w 26"/>
                <a:gd name="T23" fmla="*/ 8 h 26"/>
                <a:gd name="T24" fmla="*/ 15 w 26"/>
                <a:gd name="T25" fmla="*/ 8 h 26"/>
                <a:gd name="T26" fmla="*/ 16 w 26"/>
                <a:gd name="T27" fmla="*/ 14 h 26"/>
                <a:gd name="T28" fmla="*/ 16 w 26"/>
                <a:gd name="T29" fmla="*/ 17 h 26"/>
                <a:gd name="T30" fmla="*/ 15 w 26"/>
                <a:gd name="T31" fmla="*/ 16 h 26"/>
                <a:gd name="T32" fmla="*/ 13 w 26"/>
                <a:gd name="T33" fmla="*/ 12 h 26"/>
                <a:gd name="T34" fmla="*/ 12 w 26"/>
                <a:gd name="T35" fmla="*/ 25 h 26"/>
                <a:gd name="T36" fmla="*/ 11 w 26"/>
                <a:gd name="T37" fmla="*/ 23 h 26"/>
                <a:gd name="T38" fmla="*/ 7 w 26"/>
                <a:gd name="T39" fmla="*/ 19 h 26"/>
                <a:gd name="T40" fmla="*/ 6 w 26"/>
                <a:gd name="T41" fmla="*/ 19 h 26"/>
                <a:gd name="T42" fmla="*/ 7 w 26"/>
                <a:gd name="T43" fmla="*/ 18 h 26"/>
                <a:gd name="T44" fmla="*/ 11 w 26"/>
                <a:gd name="T45" fmla="*/ 9 h 26"/>
                <a:gd name="T46" fmla="*/ 9 w 26"/>
                <a:gd name="T47" fmla="*/ 8 h 26"/>
                <a:gd name="T48" fmla="*/ 8 w 26"/>
                <a:gd name="T49" fmla="*/ 11 h 26"/>
                <a:gd name="T50" fmla="*/ 8 w 26"/>
                <a:gd name="T51" fmla="*/ 14 h 26"/>
                <a:gd name="T52" fmla="*/ 7 w 26"/>
                <a:gd name="T53" fmla="*/ 13 h 26"/>
                <a:gd name="T54" fmla="*/ 6 w 26"/>
                <a:gd name="T55" fmla="*/ 23 h 26"/>
                <a:gd name="T56" fmla="*/ 4 w 26"/>
                <a:gd name="T57" fmla="*/ 25 h 26"/>
                <a:gd name="T58" fmla="*/ 5 w 26"/>
                <a:gd name="T59" fmla="*/ 13 h 26"/>
                <a:gd name="T60" fmla="*/ 1 w 26"/>
                <a:gd name="T61" fmla="*/ 19 h 26"/>
                <a:gd name="T62" fmla="*/ 0 w 26"/>
                <a:gd name="T63" fmla="*/ 19 h 26"/>
                <a:gd name="T64" fmla="*/ 0 w 26"/>
                <a:gd name="T65" fmla="*/ 19 h 26"/>
                <a:gd name="T66" fmla="*/ 3 w 26"/>
                <a:gd name="T67" fmla="*/ 13 h 26"/>
                <a:gd name="T68" fmla="*/ 0 w 26"/>
                <a:gd name="T69" fmla="*/ 8 h 26"/>
                <a:gd name="T70" fmla="*/ 5 w 26"/>
                <a:gd name="T71" fmla="*/ 7 h 26"/>
                <a:gd name="T72" fmla="*/ 19 w 26"/>
                <a:gd name="T73" fmla="*/ 23 h 26"/>
                <a:gd name="T74" fmla="*/ 18 w 26"/>
                <a:gd name="T75" fmla="*/ 26 h 26"/>
                <a:gd name="T76" fmla="*/ 18 w 26"/>
                <a:gd name="T77" fmla="*/ 5 h 26"/>
                <a:gd name="T78" fmla="*/ 18 w 26"/>
                <a:gd name="T79" fmla="*/ 2 h 26"/>
                <a:gd name="T80" fmla="*/ 23 w 26"/>
                <a:gd name="T81" fmla="*/ 3 h 26"/>
                <a:gd name="T82" fmla="*/ 25 w 26"/>
                <a:gd name="T83" fmla="*/ 4 h 26"/>
                <a:gd name="T84" fmla="*/ 25 w 26"/>
                <a:gd name="T85" fmla="*/ 5 h 26"/>
                <a:gd name="T86" fmla="*/ 22 w 26"/>
                <a:gd name="T87" fmla="*/ 11 h 26"/>
                <a:gd name="T88" fmla="*/ 26 w 26"/>
                <a:gd name="T89" fmla="*/ 19 h 26"/>
                <a:gd name="T90" fmla="*/ 23 w 26"/>
                <a:gd name="T91" fmla="*/ 22 h 26"/>
                <a:gd name="T92" fmla="*/ 21 w 26"/>
                <a:gd name="T93" fmla="*/ 21 h 26"/>
                <a:gd name="T94" fmla="*/ 20 w 26"/>
                <a:gd name="T95" fmla="*/ 20 h 26"/>
                <a:gd name="T96" fmla="*/ 24 w 26"/>
                <a:gd name="T97" fmla="*/ 19 h 26"/>
                <a:gd name="T98" fmla="*/ 23 w 26"/>
                <a:gd name="T99" fmla="*/ 13 h 26"/>
                <a:gd name="T100" fmla="*/ 21 w 26"/>
                <a:gd name="T101" fmla="*/ 11 h 26"/>
                <a:gd name="T102" fmla="*/ 23 w 26"/>
                <a:gd name="T10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" h="26">
                  <a:moveTo>
                    <a:pt x="5" y="7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4" y="14"/>
                  </a:cubicBezTo>
                  <a:cubicBezTo>
                    <a:pt x="14" y="14"/>
                    <a:pt x="14" y="13"/>
                    <a:pt x="13" y="1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9" y="15"/>
                    <a:pt x="10" y="13"/>
                  </a:cubicBezTo>
                  <a:cubicBezTo>
                    <a:pt x="10" y="12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6"/>
                    <a:pt x="5" y="26"/>
                  </a:cubicBezTo>
                  <a:cubicBezTo>
                    <a:pt x="5" y="26"/>
                    <a:pt x="5" y="26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7"/>
                    <a:pt x="2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2" y="16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23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4" y="12"/>
                    <a:pt x="25" y="13"/>
                    <a:pt x="25" y="15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6" y="19"/>
                    <a:pt x="25" y="20"/>
                    <a:pt x="25" y="20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19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4" y="16"/>
                    <a:pt x="24" y="16"/>
                    <a:pt x="24" y="15"/>
                  </a:cubicBezTo>
                  <a:cubicBezTo>
                    <a:pt x="24" y="15"/>
                    <a:pt x="24" y="14"/>
                    <a:pt x="23" y="13"/>
                  </a:cubicBezTo>
                  <a:cubicBezTo>
                    <a:pt x="23" y="13"/>
                    <a:pt x="22" y="12"/>
                    <a:pt x="22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536"/>
            <p:cNvSpPr>
              <a:spLocks noEditPoints="1"/>
            </p:cNvSpPr>
            <p:nvPr/>
          </p:nvSpPr>
          <p:spPr bwMode="auto">
            <a:xfrm>
              <a:off x="4361" y="3359"/>
              <a:ext cx="33" cy="34"/>
            </a:xfrm>
            <a:custGeom>
              <a:avLst/>
              <a:gdLst>
                <a:gd name="T0" fmla="*/ 2 w 23"/>
                <a:gd name="T1" fmla="*/ 7 h 24"/>
                <a:gd name="T2" fmla="*/ 3 w 23"/>
                <a:gd name="T3" fmla="*/ 10 h 24"/>
                <a:gd name="T4" fmla="*/ 2 w 23"/>
                <a:gd name="T5" fmla="*/ 14 h 24"/>
                <a:gd name="T6" fmla="*/ 0 w 23"/>
                <a:gd name="T7" fmla="*/ 15 h 24"/>
                <a:gd name="T8" fmla="*/ 0 w 23"/>
                <a:gd name="T9" fmla="*/ 14 h 24"/>
                <a:gd name="T10" fmla="*/ 0 w 23"/>
                <a:gd name="T11" fmla="*/ 12 h 24"/>
                <a:gd name="T12" fmla="*/ 2 w 23"/>
                <a:gd name="T13" fmla="*/ 9 h 24"/>
                <a:gd name="T14" fmla="*/ 2 w 23"/>
                <a:gd name="T15" fmla="*/ 7 h 24"/>
                <a:gd name="T16" fmla="*/ 7 w 23"/>
                <a:gd name="T17" fmla="*/ 6 h 24"/>
                <a:gd name="T18" fmla="*/ 5 w 23"/>
                <a:gd name="T19" fmla="*/ 18 h 24"/>
                <a:gd name="T20" fmla="*/ 1 w 23"/>
                <a:gd name="T21" fmla="*/ 23 h 24"/>
                <a:gd name="T22" fmla="*/ 0 w 23"/>
                <a:gd name="T23" fmla="*/ 24 h 24"/>
                <a:gd name="T24" fmla="*/ 0 w 23"/>
                <a:gd name="T25" fmla="*/ 24 h 24"/>
                <a:gd name="T26" fmla="*/ 0 w 23"/>
                <a:gd name="T27" fmla="*/ 23 h 24"/>
                <a:gd name="T28" fmla="*/ 4 w 23"/>
                <a:gd name="T29" fmla="*/ 18 h 24"/>
                <a:gd name="T30" fmla="*/ 5 w 23"/>
                <a:gd name="T31" fmla="*/ 11 h 24"/>
                <a:gd name="T32" fmla="*/ 5 w 23"/>
                <a:gd name="T33" fmla="*/ 2 h 24"/>
                <a:gd name="T34" fmla="*/ 5 w 23"/>
                <a:gd name="T35" fmla="*/ 0 h 24"/>
                <a:gd name="T36" fmla="*/ 6 w 23"/>
                <a:gd name="T37" fmla="*/ 0 h 24"/>
                <a:gd name="T38" fmla="*/ 8 w 23"/>
                <a:gd name="T39" fmla="*/ 0 h 24"/>
                <a:gd name="T40" fmla="*/ 7 w 23"/>
                <a:gd name="T41" fmla="*/ 1 h 24"/>
                <a:gd name="T42" fmla="*/ 9 w 23"/>
                <a:gd name="T43" fmla="*/ 8 h 24"/>
                <a:gd name="T44" fmla="*/ 10 w 23"/>
                <a:gd name="T45" fmla="*/ 9 h 24"/>
                <a:gd name="T46" fmla="*/ 11 w 23"/>
                <a:gd name="T47" fmla="*/ 11 h 24"/>
                <a:gd name="T48" fmla="*/ 11 w 23"/>
                <a:gd name="T49" fmla="*/ 12 h 24"/>
                <a:gd name="T50" fmla="*/ 10 w 23"/>
                <a:gd name="T51" fmla="*/ 13 h 24"/>
                <a:gd name="T52" fmla="*/ 9 w 23"/>
                <a:gd name="T53" fmla="*/ 13 h 24"/>
                <a:gd name="T54" fmla="*/ 9 w 23"/>
                <a:gd name="T55" fmla="*/ 12 h 24"/>
                <a:gd name="T56" fmla="*/ 9 w 23"/>
                <a:gd name="T57" fmla="*/ 10 h 24"/>
                <a:gd name="T58" fmla="*/ 9 w 23"/>
                <a:gd name="T59" fmla="*/ 8 h 24"/>
                <a:gd name="T60" fmla="*/ 14 w 23"/>
                <a:gd name="T61" fmla="*/ 1 h 24"/>
                <a:gd name="T62" fmla="*/ 15 w 23"/>
                <a:gd name="T63" fmla="*/ 22 h 24"/>
                <a:gd name="T64" fmla="*/ 13 w 23"/>
                <a:gd name="T65" fmla="*/ 22 h 24"/>
                <a:gd name="T66" fmla="*/ 13 w 23"/>
                <a:gd name="T67" fmla="*/ 19 h 24"/>
                <a:gd name="T68" fmla="*/ 13 w 23"/>
                <a:gd name="T69" fmla="*/ 0 h 24"/>
                <a:gd name="T70" fmla="*/ 13 w 23"/>
                <a:gd name="T71" fmla="*/ 0 h 24"/>
                <a:gd name="T72" fmla="*/ 15 w 23"/>
                <a:gd name="T73" fmla="*/ 1 h 24"/>
                <a:gd name="T74" fmla="*/ 15 w 23"/>
                <a:gd name="T75" fmla="*/ 1 h 24"/>
                <a:gd name="T76" fmla="*/ 16 w 23"/>
                <a:gd name="T77" fmla="*/ 8 h 24"/>
                <a:gd name="T78" fmla="*/ 16 w 23"/>
                <a:gd name="T79" fmla="*/ 8 h 24"/>
                <a:gd name="T80" fmla="*/ 17 w 23"/>
                <a:gd name="T81" fmla="*/ 8 h 24"/>
                <a:gd name="T82" fmla="*/ 19 w 23"/>
                <a:gd name="T83" fmla="*/ 11 h 24"/>
                <a:gd name="T84" fmla="*/ 19 w 23"/>
                <a:gd name="T85" fmla="*/ 12 h 24"/>
                <a:gd name="T86" fmla="*/ 19 w 23"/>
                <a:gd name="T87" fmla="*/ 14 h 24"/>
                <a:gd name="T88" fmla="*/ 17 w 23"/>
                <a:gd name="T89" fmla="*/ 13 h 24"/>
                <a:gd name="T90" fmla="*/ 17 w 23"/>
                <a:gd name="T91" fmla="*/ 11 h 24"/>
                <a:gd name="T92" fmla="*/ 16 w 23"/>
                <a:gd name="T93" fmla="*/ 8 h 24"/>
                <a:gd name="T94" fmla="*/ 23 w 23"/>
                <a:gd name="T95" fmla="*/ 21 h 24"/>
                <a:gd name="T96" fmla="*/ 22 w 23"/>
                <a:gd name="T97" fmla="*/ 24 h 24"/>
                <a:gd name="T98" fmla="*/ 21 w 23"/>
                <a:gd name="T99" fmla="*/ 24 h 24"/>
                <a:gd name="T100" fmla="*/ 21 w 23"/>
                <a:gd name="T101" fmla="*/ 2 h 24"/>
                <a:gd name="T102" fmla="*/ 21 w 23"/>
                <a:gd name="T103" fmla="*/ 0 h 24"/>
                <a:gd name="T104" fmla="*/ 23 w 23"/>
                <a:gd name="T105" fmla="*/ 0 h 24"/>
                <a:gd name="T106" fmla="*/ 23 w 23"/>
                <a:gd name="T10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24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4"/>
                    <a:pt x="2" y="14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7" y="1"/>
                  </a:moveTo>
                  <a:cubicBezTo>
                    <a:pt x="7" y="2"/>
                    <a:pt x="7" y="4"/>
                    <a:pt x="7" y="6"/>
                  </a:cubicBezTo>
                  <a:cubicBezTo>
                    <a:pt x="7" y="7"/>
                    <a:pt x="7" y="9"/>
                    <a:pt x="7" y="10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0"/>
                    <a:pt x="3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1"/>
                    <a:pt x="4" y="20"/>
                    <a:pt x="4" y="18"/>
                  </a:cubicBezTo>
                  <a:cubicBezTo>
                    <a:pt x="4" y="17"/>
                    <a:pt x="5" y="16"/>
                    <a:pt x="5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5" y="10"/>
                    <a:pt x="5" y="9"/>
                    <a:pt x="5" y="6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10" y="9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14" y="1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10"/>
                    <a:pt x="19" y="10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3" y="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537"/>
            <p:cNvSpPr>
              <a:spLocks noEditPoints="1"/>
            </p:cNvSpPr>
            <p:nvPr/>
          </p:nvSpPr>
          <p:spPr bwMode="auto">
            <a:xfrm>
              <a:off x="4444" y="2687"/>
              <a:ext cx="37" cy="37"/>
            </a:xfrm>
            <a:custGeom>
              <a:avLst/>
              <a:gdLst>
                <a:gd name="T0" fmla="*/ 23 w 26"/>
                <a:gd name="T1" fmla="*/ 5 h 26"/>
                <a:gd name="T2" fmla="*/ 25 w 26"/>
                <a:gd name="T3" fmla="*/ 5 h 26"/>
                <a:gd name="T4" fmla="*/ 26 w 26"/>
                <a:gd name="T5" fmla="*/ 7 h 26"/>
                <a:gd name="T6" fmla="*/ 9 w 26"/>
                <a:gd name="T7" fmla="*/ 7 h 26"/>
                <a:gd name="T8" fmla="*/ 9 w 26"/>
                <a:gd name="T9" fmla="*/ 6 h 26"/>
                <a:gd name="T10" fmla="*/ 20 w 26"/>
                <a:gd name="T11" fmla="*/ 10 h 26"/>
                <a:gd name="T12" fmla="*/ 21 w 26"/>
                <a:gd name="T13" fmla="*/ 9 h 26"/>
                <a:gd name="T14" fmla="*/ 23 w 26"/>
                <a:gd name="T15" fmla="*/ 10 h 26"/>
                <a:gd name="T16" fmla="*/ 23 w 26"/>
                <a:gd name="T17" fmla="*/ 11 h 26"/>
                <a:gd name="T18" fmla="*/ 11 w 26"/>
                <a:gd name="T19" fmla="*/ 11 h 26"/>
                <a:gd name="T20" fmla="*/ 11 w 26"/>
                <a:gd name="T21" fmla="*/ 10 h 26"/>
                <a:gd name="T22" fmla="*/ 13 w 26"/>
                <a:gd name="T23" fmla="*/ 24 h 26"/>
                <a:gd name="T24" fmla="*/ 13 w 26"/>
                <a:gd name="T25" fmla="*/ 26 h 26"/>
                <a:gd name="T26" fmla="*/ 11 w 26"/>
                <a:gd name="T27" fmla="*/ 26 h 26"/>
                <a:gd name="T28" fmla="*/ 11 w 26"/>
                <a:gd name="T29" fmla="*/ 24 h 26"/>
                <a:gd name="T30" fmla="*/ 11 w 26"/>
                <a:gd name="T31" fmla="*/ 17 h 26"/>
                <a:gd name="T32" fmla="*/ 12 w 26"/>
                <a:gd name="T33" fmla="*/ 17 h 26"/>
                <a:gd name="T34" fmla="*/ 21 w 26"/>
                <a:gd name="T35" fmla="*/ 18 h 26"/>
                <a:gd name="T36" fmla="*/ 22 w 26"/>
                <a:gd name="T37" fmla="*/ 17 h 26"/>
                <a:gd name="T38" fmla="*/ 23 w 26"/>
                <a:gd name="T39" fmla="*/ 18 h 26"/>
                <a:gd name="T40" fmla="*/ 24 w 26"/>
                <a:gd name="T41" fmla="*/ 19 h 26"/>
                <a:gd name="T42" fmla="*/ 23 w 26"/>
                <a:gd name="T43" fmla="*/ 23 h 26"/>
                <a:gd name="T44" fmla="*/ 22 w 26"/>
                <a:gd name="T45" fmla="*/ 26 h 26"/>
                <a:gd name="T46" fmla="*/ 21 w 26"/>
                <a:gd name="T47" fmla="*/ 25 h 26"/>
                <a:gd name="T48" fmla="*/ 13 w 26"/>
                <a:gd name="T49" fmla="*/ 24 h 26"/>
                <a:gd name="T50" fmla="*/ 21 w 26"/>
                <a:gd name="T51" fmla="*/ 18 h 26"/>
                <a:gd name="T52" fmla="*/ 13 w 26"/>
                <a:gd name="T53" fmla="*/ 23 h 26"/>
                <a:gd name="T54" fmla="*/ 21 w 26"/>
                <a:gd name="T55" fmla="*/ 14 h 26"/>
                <a:gd name="T56" fmla="*/ 22 w 26"/>
                <a:gd name="T57" fmla="*/ 12 h 26"/>
                <a:gd name="T58" fmla="*/ 24 w 26"/>
                <a:gd name="T59" fmla="*/ 14 h 26"/>
                <a:gd name="T60" fmla="*/ 24 w 26"/>
                <a:gd name="T61" fmla="*/ 15 h 26"/>
                <a:gd name="T62" fmla="*/ 11 w 26"/>
                <a:gd name="T63" fmla="*/ 14 h 26"/>
                <a:gd name="T64" fmla="*/ 11 w 26"/>
                <a:gd name="T65" fmla="*/ 14 h 26"/>
                <a:gd name="T66" fmla="*/ 14 w 26"/>
                <a:gd name="T67" fmla="*/ 1 h 26"/>
                <a:gd name="T68" fmla="*/ 15 w 26"/>
                <a:gd name="T69" fmla="*/ 0 h 26"/>
                <a:gd name="T70" fmla="*/ 16 w 26"/>
                <a:gd name="T71" fmla="*/ 1 h 26"/>
                <a:gd name="T72" fmla="*/ 18 w 26"/>
                <a:gd name="T73" fmla="*/ 3 h 26"/>
                <a:gd name="T74" fmla="*/ 17 w 26"/>
                <a:gd name="T75" fmla="*/ 5 h 26"/>
                <a:gd name="T76" fmla="*/ 16 w 26"/>
                <a:gd name="T77" fmla="*/ 4 h 26"/>
                <a:gd name="T78" fmla="*/ 15 w 26"/>
                <a:gd name="T79" fmla="*/ 2 h 26"/>
                <a:gd name="T80" fmla="*/ 14 w 26"/>
                <a:gd name="T81" fmla="*/ 1 h 26"/>
                <a:gd name="T82" fmla="*/ 6 w 26"/>
                <a:gd name="T83" fmla="*/ 7 h 26"/>
                <a:gd name="T84" fmla="*/ 7 w 26"/>
                <a:gd name="T85" fmla="*/ 8 h 26"/>
                <a:gd name="T86" fmla="*/ 7 w 26"/>
                <a:gd name="T87" fmla="*/ 8 h 26"/>
                <a:gd name="T88" fmla="*/ 7 w 26"/>
                <a:gd name="T89" fmla="*/ 23 h 26"/>
                <a:gd name="T90" fmla="*/ 5 w 26"/>
                <a:gd name="T91" fmla="*/ 26 h 26"/>
                <a:gd name="T92" fmla="*/ 5 w 26"/>
                <a:gd name="T93" fmla="*/ 26 h 26"/>
                <a:gd name="T94" fmla="*/ 5 w 26"/>
                <a:gd name="T95" fmla="*/ 9 h 26"/>
                <a:gd name="T96" fmla="*/ 1 w 26"/>
                <a:gd name="T97" fmla="*/ 13 h 26"/>
                <a:gd name="T98" fmla="*/ 0 w 26"/>
                <a:gd name="T99" fmla="*/ 14 h 26"/>
                <a:gd name="T100" fmla="*/ 1 w 26"/>
                <a:gd name="T101" fmla="*/ 13 h 26"/>
                <a:gd name="T102" fmla="*/ 1 w 26"/>
                <a:gd name="T103" fmla="*/ 12 h 26"/>
                <a:gd name="T104" fmla="*/ 6 w 26"/>
                <a:gd name="T105" fmla="*/ 2 h 26"/>
                <a:gd name="T106" fmla="*/ 7 w 26"/>
                <a:gd name="T107" fmla="*/ 1 h 26"/>
                <a:gd name="T108" fmla="*/ 9 w 26"/>
                <a:gd name="T109" fmla="*/ 2 h 26"/>
                <a:gd name="T110" fmla="*/ 9 w 26"/>
                <a:gd name="T1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" h="26">
                  <a:moveTo>
                    <a:pt x="22" y="6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4"/>
                    <a:pt x="24" y="4"/>
                  </a:cubicBezTo>
                  <a:cubicBezTo>
                    <a:pt x="24" y="4"/>
                    <a:pt x="24" y="5"/>
                    <a:pt x="25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13" y="24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21" y="23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21" y="14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2" y="12"/>
                    <a:pt x="22" y="13"/>
                    <a:pt x="23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8" y="2"/>
                  </a:moveTo>
                  <a:cubicBezTo>
                    <a:pt x="7" y="4"/>
                    <a:pt x="7" y="6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538"/>
            <p:cNvSpPr>
              <a:spLocks noEditPoints="1"/>
            </p:cNvSpPr>
            <p:nvPr/>
          </p:nvSpPr>
          <p:spPr bwMode="auto">
            <a:xfrm>
              <a:off x="4488" y="2687"/>
              <a:ext cx="32" cy="37"/>
            </a:xfrm>
            <a:custGeom>
              <a:avLst/>
              <a:gdLst>
                <a:gd name="T0" fmla="*/ 1 w 22"/>
                <a:gd name="T1" fmla="*/ 2 h 26"/>
                <a:gd name="T2" fmla="*/ 1 w 22"/>
                <a:gd name="T3" fmla="*/ 25 h 26"/>
                <a:gd name="T4" fmla="*/ 0 w 22"/>
                <a:gd name="T5" fmla="*/ 26 h 26"/>
                <a:gd name="T6" fmla="*/ 0 w 22"/>
                <a:gd name="T7" fmla="*/ 23 h 26"/>
                <a:gd name="T8" fmla="*/ 0 w 22"/>
                <a:gd name="T9" fmla="*/ 1 h 26"/>
                <a:gd name="T10" fmla="*/ 0 w 22"/>
                <a:gd name="T11" fmla="*/ 1 h 26"/>
                <a:gd name="T12" fmla="*/ 5 w 22"/>
                <a:gd name="T13" fmla="*/ 2 h 26"/>
                <a:gd name="T14" fmla="*/ 6 w 22"/>
                <a:gd name="T15" fmla="*/ 1 h 26"/>
                <a:gd name="T16" fmla="*/ 8 w 22"/>
                <a:gd name="T17" fmla="*/ 2 h 26"/>
                <a:gd name="T18" fmla="*/ 8 w 22"/>
                <a:gd name="T19" fmla="*/ 3 h 26"/>
                <a:gd name="T20" fmla="*/ 5 w 22"/>
                <a:gd name="T21" fmla="*/ 9 h 26"/>
                <a:gd name="T22" fmla="*/ 8 w 22"/>
                <a:gd name="T23" fmla="*/ 14 h 26"/>
                <a:gd name="T24" fmla="*/ 6 w 22"/>
                <a:gd name="T25" fmla="*/ 18 h 26"/>
                <a:gd name="T26" fmla="*/ 5 w 22"/>
                <a:gd name="T27" fmla="*/ 19 h 26"/>
                <a:gd name="T28" fmla="*/ 3 w 22"/>
                <a:gd name="T29" fmla="*/ 17 h 26"/>
                <a:gd name="T30" fmla="*/ 2 w 22"/>
                <a:gd name="T31" fmla="*/ 17 h 26"/>
                <a:gd name="T32" fmla="*/ 3 w 22"/>
                <a:gd name="T33" fmla="*/ 17 h 26"/>
                <a:gd name="T34" fmla="*/ 7 w 22"/>
                <a:gd name="T35" fmla="*/ 14 h 26"/>
                <a:gd name="T36" fmla="*/ 4 w 22"/>
                <a:gd name="T37" fmla="*/ 9 h 26"/>
                <a:gd name="T38" fmla="*/ 5 w 22"/>
                <a:gd name="T39" fmla="*/ 5 h 26"/>
                <a:gd name="T40" fmla="*/ 6 w 22"/>
                <a:gd name="T41" fmla="*/ 2 h 26"/>
                <a:gd name="T42" fmla="*/ 11 w 22"/>
                <a:gd name="T43" fmla="*/ 24 h 26"/>
                <a:gd name="T44" fmla="*/ 10 w 22"/>
                <a:gd name="T45" fmla="*/ 25 h 26"/>
                <a:gd name="T46" fmla="*/ 10 w 22"/>
                <a:gd name="T47" fmla="*/ 25 h 26"/>
                <a:gd name="T48" fmla="*/ 10 w 22"/>
                <a:gd name="T49" fmla="*/ 4 h 26"/>
                <a:gd name="T50" fmla="*/ 10 w 22"/>
                <a:gd name="T51" fmla="*/ 2 h 26"/>
                <a:gd name="T52" fmla="*/ 11 w 22"/>
                <a:gd name="T53" fmla="*/ 3 h 26"/>
                <a:gd name="T54" fmla="*/ 20 w 22"/>
                <a:gd name="T55" fmla="*/ 2 h 26"/>
                <a:gd name="T56" fmla="*/ 21 w 22"/>
                <a:gd name="T57" fmla="*/ 2 h 26"/>
                <a:gd name="T58" fmla="*/ 22 w 22"/>
                <a:gd name="T59" fmla="*/ 3 h 26"/>
                <a:gd name="T60" fmla="*/ 21 w 22"/>
                <a:gd name="T61" fmla="*/ 4 h 26"/>
                <a:gd name="T62" fmla="*/ 22 w 22"/>
                <a:gd name="T63" fmla="*/ 24 h 26"/>
                <a:gd name="T64" fmla="*/ 20 w 22"/>
                <a:gd name="T65" fmla="*/ 24 h 26"/>
                <a:gd name="T66" fmla="*/ 11 w 22"/>
                <a:gd name="T67" fmla="*/ 21 h 26"/>
                <a:gd name="T68" fmla="*/ 20 w 22"/>
                <a:gd name="T69" fmla="*/ 4 h 26"/>
                <a:gd name="T70" fmla="*/ 11 w 22"/>
                <a:gd name="T71" fmla="*/ 12 h 26"/>
                <a:gd name="T72" fmla="*/ 11 w 22"/>
                <a:gd name="T73" fmla="*/ 21 h 26"/>
                <a:gd name="T74" fmla="*/ 20 w 22"/>
                <a:gd name="T75" fmla="*/ 12 h 26"/>
                <a:gd name="T76" fmla="*/ 11 w 22"/>
                <a:gd name="T7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26">
                  <a:moveTo>
                    <a:pt x="6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7" y="11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7"/>
                    <a:pt x="7" y="18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6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5" y="11"/>
                    <a:pt x="5" y="10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lose/>
                  <a:moveTo>
                    <a:pt x="11" y="21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20" y="12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1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1"/>
                    <a:pt x="11" y="21"/>
                    <a:pt x="1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539"/>
            <p:cNvSpPr>
              <a:spLocks noEditPoints="1"/>
            </p:cNvSpPr>
            <p:nvPr/>
          </p:nvSpPr>
          <p:spPr bwMode="auto">
            <a:xfrm>
              <a:off x="4125" y="2105"/>
              <a:ext cx="28" cy="36"/>
            </a:xfrm>
            <a:custGeom>
              <a:avLst/>
              <a:gdLst>
                <a:gd name="T0" fmla="*/ 18 w 20"/>
                <a:gd name="T1" fmla="*/ 23 h 25"/>
                <a:gd name="T2" fmla="*/ 2 w 20"/>
                <a:gd name="T3" fmla="*/ 23 h 25"/>
                <a:gd name="T4" fmla="*/ 2 w 20"/>
                <a:gd name="T5" fmla="*/ 24 h 25"/>
                <a:gd name="T6" fmla="*/ 1 w 20"/>
                <a:gd name="T7" fmla="*/ 25 h 25"/>
                <a:gd name="T8" fmla="*/ 1 w 20"/>
                <a:gd name="T9" fmla="*/ 25 h 25"/>
                <a:gd name="T10" fmla="*/ 0 w 20"/>
                <a:gd name="T11" fmla="*/ 25 h 25"/>
                <a:gd name="T12" fmla="*/ 0 w 20"/>
                <a:gd name="T13" fmla="*/ 25 h 25"/>
                <a:gd name="T14" fmla="*/ 0 w 20"/>
                <a:gd name="T15" fmla="*/ 22 h 25"/>
                <a:gd name="T16" fmla="*/ 0 w 20"/>
                <a:gd name="T17" fmla="*/ 15 h 25"/>
                <a:gd name="T18" fmla="*/ 0 w 20"/>
                <a:gd name="T19" fmla="*/ 13 h 25"/>
                <a:gd name="T20" fmla="*/ 0 w 20"/>
                <a:gd name="T21" fmla="*/ 13 h 25"/>
                <a:gd name="T22" fmla="*/ 0 w 20"/>
                <a:gd name="T23" fmla="*/ 13 h 25"/>
                <a:gd name="T24" fmla="*/ 2 w 20"/>
                <a:gd name="T25" fmla="*/ 14 h 25"/>
                <a:gd name="T26" fmla="*/ 18 w 20"/>
                <a:gd name="T27" fmla="*/ 14 h 25"/>
                <a:gd name="T28" fmla="*/ 18 w 20"/>
                <a:gd name="T29" fmla="*/ 14 h 25"/>
                <a:gd name="T30" fmla="*/ 18 w 20"/>
                <a:gd name="T31" fmla="*/ 13 h 25"/>
                <a:gd name="T32" fmla="*/ 19 w 20"/>
                <a:gd name="T33" fmla="*/ 13 h 25"/>
                <a:gd name="T34" fmla="*/ 20 w 20"/>
                <a:gd name="T35" fmla="*/ 14 h 25"/>
                <a:gd name="T36" fmla="*/ 20 w 20"/>
                <a:gd name="T37" fmla="*/ 15 h 25"/>
                <a:gd name="T38" fmla="*/ 20 w 20"/>
                <a:gd name="T39" fmla="*/ 15 h 25"/>
                <a:gd name="T40" fmla="*/ 20 w 20"/>
                <a:gd name="T41" fmla="*/ 15 h 25"/>
                <a:gd name="T42" fmla="*/ 20 w 20"/>
                <a:gd name="T43" fmla="*/ 22 h 25"/>
                <a:gd name="T44" fmla="*/ 20 w 20"/>
                <a:gd name="T45" fmla="*/ 24 h 25"/>
                <a:gd name="T46" fmla="*/ 19 w 20"/>
                <a:gd name="T47" fmla="*/ 25 h 25"/>
                <a:gd name="T48" fmla="*/ 18 w 20"/>
                <a:gd name="T49" fmla="*/ 25 h 25"/>
                <a:gd name="T50" fmla="*/ 18 w 20"/>
                <a:gd name="T51" fmla="*/ 23 h 25"/>
                <a:gd name="T52" fmla="*/ 18 w 20"/>
                <a:gd name="T53" fmla="*/ 22 h 25"/>
                <a:gd name="T54" fmla="*/ 18 w 20"/>
                <a:gd name="T55" fmla="*/ 15 h 25"/>
                <a:gd name="T56" fmla="*/ 2 w 20"/>
                <a:gd name="T57" fmla="*/ 15 h 25"/>
                <a:gd name="T58" fmla="*/ 2 w 20"/>
                <a:gd name="T59" fmla="*/ 22 h 25"/>
                <a:gd name="T60" fmla="*/ 18 w 20"/>
                <a:gd name="T61" fmla="*/ 22 h 25"/>
                <a:gd name="T62" fmla="*/ 4 w 20"/>
                <a:gd name="T63" fmla="*/ 10 h 25"/>
                <a:gd name="T64" fmla="*/ 4 w 20"/>
                <a:gd name="T65" fmla="*/ 10 h 25"/>
                <a:gd name="T66" fmla="*/ 3 w 20"/>
                <a:gd name="T67" fmla="*/ 11 h 25"/>
                <a:gd name="T68" fmla="*/ 2 w 20"/>
                <a:gd name="T69" fmla="*/ 11 h 25"/>
                <a:gd name="T70" fmla="*/ 2 w 20"/>
                <a:gd name="T71" fmla="*/ 11 h 25"/>
                <a:gd name="T72" fmla="*/ 2 w 20"/>
                <a:gd name="T73" fmla="*/ 8 h 25"/>
                <a:gd name="T74" fmla="*/ 2 w 20"/>
                <a:gd name="T75" fmla="*/ 2 h 25"/>
                <a:gd name="T76" fmla="*/ 2 w 20"/>
                <a:gd name="T77" fmla="*/ 1 h 25"/>
                <a:gd name="T78" fmla="*/ 2 w 20"/>
                <a:gd name="T79" fmla="*/ 1 h 25"/>
                <a:gd name="T80" fmla="*/ 3 w 20"/>
                <a:gd name="T81" fmla="*/ 1 h 25"/>
                <a:gd name="T82" fmla="*/ 4 w 20"/>
                <a:gd name="T83" fmla="*/ 1 h 25"/>
                <a:gd name="T84" fmla="*/ 15 w 20"/>
                <a:gd name="T85" fmla="*/ 1 h 25"/>
                <a:gd name="T86" fmla="*/ 15 w 20"/>
                <a:gd name="T87" fmla="*/ 1 h 25"/>
                <a:gd name="T88" fmla="*/ 15 w 20"/>
                <a:gd name="T89" fmla="*/ 0 h 25"/>
                <a:gd name="T90" fmla="*/ 16 w 20"/>
                <a:gd name="T91" fmla="*/ 1 h 25"/>
                <a:gd name="T92" fmla="*/ 17 w 20"/>
                <a:gd name="T93" fmla="*/ 1 h 25"/>
                <a:gd name="T94" fmla="*/ 18 w 20"/>
                <a:gd name="T95" fmla="*/ 2 h 25"/>
                <a:gd name="T96" fmla="*/ 18 w 20"/>
                <a:gd name="T97" fmla="*/ 2 h 25"/>
                <a:gd name="T98" fmla="*/ 17 w 20"/>
                <a:gd name="T99" fmla="*/ 2 h 25"/>
                <a:gd name="T100" fmla="*/ 17 w 20"/>
                <a:gd name="T101" fmla="*/ 3 h 25"/>
                <a:gd name="T102" fmla="*/ 17 w 20"/>
                <a:gd name="T103" fmla="*/ 8 h 25"/>
                <a:gd name="T104" fmla="*/ 17 w 20"/>
                <a:gd name="T105" fmla="*/ 10 h 25"/>
                <a:gd name="T106" fmla="*/ 16 w 20"/>
                <a:gd name="T107" fmla="*/ 11 h 25"/>
                <a:gd name="T108" fmla="*/ 15 w 20"/>
                <a:gd name="T109" fmla="*/ 10 h 25"/>
                <a:gd name="T110" fmla="*/ 15 w 20"/>
                <a:gd name="T111" fmla="*/ 10 h 25"/>
                <a:gd name="T112" fmla="*/ 4 w 20"/>
                <a:gd name="T113" fmla="*/ 10 h 25"/>
                <a:gd name="T114" fmla="*/ 15 w 20"/>
                <a:gd name="T115" fmla="*/ 9 h 25"/>
                <a:gd name="T116" fmla="*/ 15 w 20"/>
                <a:gd name="T117" fmla="*/ 2 h 25"/>
                <a:gd name="T118" fmla="*/ 4 w 20"/>
                <a:gd name="T119" fmla="*/ 2 h 25"/>
                <a:gd name="T120" fmla="*/ 4 w 20"/>
                <a:gd name="T121" fmla="*/ 9 h 25"/>
                <a:gd name="T122" fmla="*/ 15 w 20"/>
                <a:gd name="T12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25">
                  <a:moveTo>
                    <a:pt x="18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8" y="22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5" y="9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5" y="9"/>
                    <a:pt x="15" y="9"/>
                    <a:pt x="1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540"/>
            <p:cNvSpPr>
              <a:spLocks noEditPoints="1"/>
            </p:cNvSpPr>
            <p:nvPr/>
          </p:nvSpPr>
          <p:spPr bwMode="auto">
            <a:xfrm>
              <a:off x="4160" y="2107"/>
              <a:ext cx="37" cy="34"/>
            </a:xfrm>
            <a:custGeom>
              <a:avLst/>
              <a:gdLst>
                <a:gd name="T0" fmla="*/ 15 w 26"/>
                <a:gd name="T1" fmla="*/ 2 h 24"/>
                <a:gd name="T2" fmla="*/ 9 w 26"/>
                <a:gd name="T3" fmla="*/ 13 h 24"/>
                <a:gd name="T4" fmla="*/ 8 w 26"/>
                <a:gd name="T5" fmla="*/ 13 h 24"/>
                <a:gd name="T6" fmla="*/ 8 w 26"/>
                <a:gd name="T7" fmla="*/ 12 h 24"/>
                <a:gd name="T8" fmla="*/ 13 w 26"/>
                <a:gd name="T9" fmla="*/ 5 h 24"/>
                <a:gd name="T10" fmla="*/ 13 w 26"/>
                <a:gd name="T11" fmla="*/ 1 h 24"/>
                <a:gd name="T12" fmla="*/ 9 w 26"/>
                <a:gd name="T13" fmla="*/ 1 h 24"/>
                <a:gd name="T14" fmla="*/ 19 w 26"/>
                <a:gd name="T15" fmla="*/ 0 h 24"/>
                <a:gd name="T16" fmla="*/ 21 w 26"/>
                <a:gd name="T17" fmla="*/ 0 h 24"/>
                <a:gd name="T18" fmla="*/ 21 w 26"/>
                <a:gd name="T19" fmla="*/ 2 h 24"/>
                <a:gd name="T20" fmla="*/ 19 w 26"/>
                <a:gd name="T21" fmla="*/ 9 h 24"/>
                <a:gd name="T22" fmla="*/ 16 w 26"/>
                <a:gd name="T23" fmla="*/ 12 h 24"/>
                <a:gd name="T24" fmla="*/ 13 w 26"/>
                <a:gd name="T25" fmla="*/ 11 h 24"/>
                <a:gd name="T26" fmla="*/ 14 w 26"/>
                <a:gd name="T27" fmla="*/ 10 h 24"/>
                <a:gd name="T28" fmla="*/ 17 w 26"/>
                <a:gd name="T29" fmla="*/ 10 h 24"/>
                <a:gd name="T30" fmla="*/ 19 w 26"/>
                <a:gd name="T31" fmla="*/ 2 h 24"/>
                <a:gd name="T32" fmla="*/ 0 w 26"/>
                <a:gd name="T33" fmla="*/ 16 h 24"/>
                <a:gd name="T34" fmla="*/ 0 w 26"/>
                <a:gd name="T35" fmla="*/ 15 h 24"/>
                <a:gd name="T36" fmla="*/ 12 w 26"/>
                <a:gd name="T37" fmla="*/ 13 h 24"/>
                <a:gd name="T38" fmla="*/ 14 w 26"/>
                <a:gd name="T39" fmla="*/ 13 h 24"/>
                <a:gd name="T40" fmla="*/ 14 w 26"/>
                <a:gd name="T41" fmla="*/ 13 h 24"/>
                <a:gd name="T42" fmla="*/ 22 w 26"/>
                <a:gd name="T43" fmla="*/ 15 h 24"/>
                <a:gd name="T44" fmla="*/ 24 w 26"/>
                <a:gd name="T45" fmla="*/ 14 h 24"/>
                <a:gd name="T46" fmla="*/ 25 w 26"/>
                <a:gd name="T47" fmla="*/ 16 h 24"/>
                <a:gd name="T48" fmla="*/ 24 w 26"/>
                <a:gd name="T49" fmla="*/ 21 h 24"/>
                <a:gd name="T50" fmla="*/ 25 w 26"/>
                <a:gd name="T51" fmla="*/ 21 h 24"/>
                <a:gd name="T52" fmla="*/ 23 w 26"/>
                <a:gd name="T53" fmla="*/ 23 h 24"/>
                <a:gd name="T54" fmla="*/ 14 w 26"/>
                <a:gd name="T55" fmla="*/ 16 h 24"/>
                <a:gd name="T56" fmla="*/ 14 w 26"/>
                <a:gd name="T57" fmla="*/ 23 h 24"/>
                <a:gd name="T58" fmla="*/ 12 w 26"/>
                <a:gd name="T59" fmla="*/ 24 h 24"/>
                <a:gd name="T60" fmla="*/ 12 w 26"/>
                <a:gd name="T61" fmla="*/ 18 h 24"/>
                <a:gd name="T62" fmla="*/ 2 w 26"/>
                <a:gd name="T63" fmla="*/ 23 h 24"/>
                <a:gd name="T64" fmla="*/ 1 w 26"/>
                <a:gd name="T65" fmla="*/ 23 h 24"/>
                <a:gd name="T66" fmla="*/ 6 w 26"/>
                <a:gd name="T67" fmla="*/ 21 h 24"/>
                <a:gd name="T68" fmla="*/ 0 w 26"/>
                <a:gd name="T69" fmla="*/ 16 h 24"/>
                <a:gd name="T70" fmla="*/ 1 w 26"/>
                <a:gd name="T71" fmla="*/ 4 h 24"/>
                <a:gd name="T72" fmla="*/ 4 w 26"/>
                <a:gd name="T73" fmla="*/ 6 h 24"/>
                <a:gd name="T74" fmla="*/ 3 w 26"/>
                <a:gd name="T75" fmla="*/ 7 h 24"/>
                <a:gd name="T76" fmla="*/ 2 w 26"/>
                <a:gd name="T77" fmla="*/ 6 h 24"/>
                <a:gd name="T78" fmla="*/ 3 w 26"/>
                <a:gd name="T79" fmla="*/ 0 h 24"/>
                <a:gd name="T80" fmla="*/ 4 w 26"/>
                <a:gd name="T81" fmla="*/ 0 h 24"/>
                <a:gd name="T82" fmla="*/ 5 w 26"/>
                <a:gd name="T83" fmla="*/ 3 h 24"/>
                <a:gd name="T84" fmla="*/ 4 w 26"/>
                <a:gd name="T85" fmla="*/ 2 h 24"/>
                <a:gd name="T86" fmla="*/ 3 w 26"/>
                <a:gd name="T87" fmla="*/ 0 h 24"/>
                <a:gd name="T88" fmla="*/ 10 w 26"/>
                <a:gd name="T89" fmla="*/ 4 h 24"/>
                <a:gd name="T90" fmla="*/ 8 w 26"/>
                <a:gd name="T91" fmla="*/ 8 h 24"/>
                <a:gd name="T92" fmla="*/ 7 w 26"/>
                <a:gd name="T93" fmla="*/ 7 h 24"/>
                <a:gd name="T94" fmla="*/ 9 w 26"/>
                <a:gd name="T95" fmla="*/ 5 h 24"/>
                <a:gd name="T96" fmla="*/ 21 w 26"/>
                <a:gd name="T97" fmla="*/ 5 h 24"/>
                <a:gd name="T98" fmla="*/ 22 w 26"/>
                <a:gd name="T99" fmla="*/ 5 h 24"/>
                <a:gd name="T100" fmla="*/ 25 w 26"/>
                <a:gd name="T101" fmla="*/ 9 h 24"/>
                <a:gd name="T102" fmla="*/ 23 w 26"/>
                <a:gd name="T103" fmla="*/ 9 h 24"/>
                <a:gd name="T104" fmla="*/ 21 w 26"/>
                <a:gd name="T105" fmla="*/ 5 h 24"/>
                <a:gd name="T106" fmla="*/ 4 w 26"/>
                <a:gd name="T107" fmla="*/ 10 h 24"/>
                <a:gd name="T108" fmla="*/ 5 w 26"/>
                <a:gd name="T109" fmla="*/ 13 h 24"/>
                <a:gd name="T110" fmla="*/ 3 w 26"/>
                <a:gd name="T111" fmla="*/ 14 h 24"/>
                <a:gd name="T112" fmla="*/ 2 w 26"/>
                <a:gd name="T113" fmla="*/ 12 h 24"/>
                <a:gd name="T114" fmla="*/ 1 w 26"/>
                <a:gd name="T115" fmla="*/ 10 h 24"/>
                <a:gd name="T116" fmla="*/ 1 w 26"/>
                <a:gd name="T117" fmla="*/ 9 h 24"/>
                <a:gd name="T118" fmla="*/ 4 w 26"/>
                <a:gd name="T119" fmla="*/ 8 h 24"/>
                <a:gd name="T120" fmla="*/ 8 w 26"/>
                <a:gd name="T121" fmla="*/ 2 h 24"/>
                <a:gd name="T122" fmla="*/ 8 w 26"/>
                <a:gd name="T1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4">
                  <a:moveTo>
                    <a:pt x="19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3"/>
                    <a:pt x="14" y="5"/>
                    <a:pt x="14" y="7"/>
                  </a:cubicBezTo>
                  <a:cubicBezTo>
                    <a:pt x="13" y="9"/>
                    <a:pt x="12" y="11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1" y="10"/>
                    <a:pt x="12" y="8"/>
                  </a:cubicBezTo>
                  <a:cubicBezTo>
                    <a:pt x="12" y="7"/>
                    <a:pt x="13" y="6"/>
                    <a:pt x="13" y="5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0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10"/>
                    <a:pt x="19" y="11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8" y="9"/>
                    <a:pt x="18" y="8"/>
                  </a:cubicBezTo>
                  <a:cubicBezTo>
                    <a:pt x="18" y="7"/>
                    <a:pt x="18" y="6"/>
                    <a:pt x="19" y="4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7"/>
                    <a:pt x="17" y="18"/>
                    <a:pt x="19" y="19"/>
                  </a:cubicBezTo>
                  <a:cubicBezTo>
                    <a:pt x="20" y="20"/>
                    <a:pt x="22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1" y="22"/>
                  </a:cubicBezTo>
                  <a:cubicBezTo>
                    <a:pt x="20" y="22"/>
                    <a:pt x="18" y="21"/>
                    <a:pt x="17" y="20"/>
                  </a:cubicBezTo>
                  <a:cubicBezTo>
                    <a:pt x="16" y="19"/>
                    <a:pt x="15" y="18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0" y="19"/>
                    <a:pt x="8" y="20"/>
                  </a:cubicBezTo>
                  <a:cubicBezTo>
                    <a:pt x="7" y="21"/>
                    <a:pt x="5" y="22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2"/>
                    <a:pt x="6" y="21"/>
                  </a:cubicBezTo>
                  <a:cubicBezTo>
                    <a:pt x="7" y="20"/>
                    <a:pt x="9" y="18"/>
                    <a:pt x="1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21" y="5"/>
                  </a:moveTo>
                  <a:cubicBezTo>
                    <a:pt x="21" y="5"/>
                    <a:pt x="20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3" y="6"/>
                    <a:pt x="24" y="6"/>
                    <a:pt x="24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6" y="7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541"/>
            <p:cNvSpPr>
              <a:spLocks noEditPoints="1"/>
            </p:cNvSpPr>
            <p:nvPr/>
          </p:nvSpPr>
          <p:spPr bwMode="auto">
            <a:xfrm>
              <a:off x="3871" y="1832"/>
              <a:ext cx="36" cy="37"/>
            </a:xfrm>
            <a:custGeom>
              <a:avLst/>
              <a:gdLst>
                <a:gd name="T0" fmla="*/ 3 w 25"/>
                <a:gd name="T1" fmla="*/ 18 h 26"/>
                <a:gd name="T2" fmla="*/ 5 w 25"/>
                <a:gd name="T3" fmla="*/ 14 h 26"/>
                <a:gd name="T4" fmla="*/ 0 w 25"/>
                <a:gd name="T5" fmla="*/ 14 h 26"/>
                <a:gd name="T6" fmla="*/ 13 w 25"/>
                <a:gd name="T7" fmla="*/ 12 h 26"/>
                <a:gd name="T8" fmla="*/ 15 w 25"/>
                <a:gd name="T9" fmla="*/ 14 h 26"/>
                <a:gd name="T10" fmla="*/ 7 w 25"/>
                <a:gd name="T11" fmla="*/ 15 h 26"/>
                <a:gd name="T12" fmla="*/ 10 w 25"/>
                <a:gd name="T13" fmla="*/ 17 h 26"/>
                <a:gd name="T14" fmla="*/ 12 w 25"/>
                <a:gd name="T15" fmla="*/ 17 h 26"/>
                <a:gd name="T16" fmla="*/ 13 w 25"/>
                <a:gd name="T17" fmla="*/ 18 h 26"/>
                <a:gd name="T18" fmla="*/ 9 w 25"/>
                <a:gd name="T19" fmla="*/ 24 h 26"/>
                <a:gd name="T20" fmla="*/ 6 w 25"/>
                <a:gd name="T21" fmla="*/ 25 h 26"/>
                <a:gd name="T22" fmla="*/ 4 w 25"/>
                <a:gd name="T23" fmla="*/ 23 h 26"/>
                <a:gd name="T24" fmla="*/ 4 w 25"/>
                <a:gd name="T25" fmla="*/ 22 h 26"/>
                <a:gd name="T26" fmla="*/ 9 w 25"/>
                <a:gd name="T27" fmla="*/ 21 h 26"/>
                <a:gd name="T28" fmla="*/ 5 w 25"/>
                <a:gd name="T29" fmla="*/ 18 h 26"/>
                <a:gd name="T30" fmla="*/ 3 w 25"/>
                <a:gd name="T31" fmla="*/ 8 h 26"/>
                <a:gd name="T32" fmla="*/ 1 w 25"/>
                <a:gd name="T33" fmla="*/ 8 h 26"/>
                <a:gd name="T34" fmla="*/ 1 w 25"/>
                <a:gd name="T35" fmla="*/ 2 h 26"/>
                <a:gd name="T36" fmla="*/ 2 w 25"/>
                <a:gd name="T37" fmla="*/ 0 h 26"/>
                <a:gd name="T38" fmla="*/ 5 w 25"/>
                <a:gd name="T39" fmla="*/ 0 h 26"/>
                <a:gd name="T40" fmla="*/ 7 w 25"/>
                <a:gd name="T41" fmla="*/ 1 h 26"/>
                <a:gd name="T42" fmla="*/ 7 w 25"/>
                <a:gd name="T43" fmla="*/ 2 h 26"/>
                <a:gd name="T44" fmla="*/ 7 w 25"/>
                <a:gd name="T45" fmla="*/ 7 h 26"/>
                <a:gd name="T46" fmla="*/ 5 w 25"/>
                <a:gd name="T47" fmla="*/ 8 h 26"/>
                <a:gd name="T48" fmla="*/ 5 w 25"/>
                <a:gd name="T49" fmla="*/ 2 h 26"/>
                <a:gd name="T50" fmla="*/ 5 w 25"/>
                <a:gd name="T51" fmla="*/ 6 h 26"/>
                <a:gd name="T52" fmla="*/ 11 w 25"/>
                <a:gd name="T53" fmla="*/ 9 h 26"/>
                <a:gd name="T54" fmla="*/ 13 w 25"/>
                <a:gd name="T55" fmla="*/ 11 h 26"/>
                <a:gd name="T56" fmla="*/ 1 w 25"/>
                <a:gd name="T57" fmla="*/ 10 h 26"/>
                <a:gd name="T58" fmla="*/ 10 w 25"/>
                <a:gd name="T59" fmla="*/ 7 h 26"/>
                <a:gd name="T60" fmla="*/ 9 w 25"/>
                <a:gd name="T61" fmla="*/ 8 h 26"/>
                <a:gd name="T62" fmla="*/ 9 w 25"/>
                <a:gd name="T63" fmla="*/ 2 h 26"/>
                <a:gd name="T64" fmla="*/ 9 w 25"/>
                <a:gd name="T65" fmla="*/ 0 h 26"/>
                <a:gd name="T66" fmla="*/ 13 w 25"/>
                <a:gd name="T67" fmla="*/ 1 h 26"/>
                <a:gd name="T68" fmla="*/ 14 w 25"/>
                <a:gd name="T69" fmla="*/ 1 h 26"/>
                <a:gd name="T70" fmla="*/ 15 w 25"/>
                <a:gd name="T71" fmla="*/ 2 h 26"/>
                <a:gd name="T72" fmla="*/ 14 w 25"/>
                <a:gd name="T73" fmla="*/ 8 h 26"/>
                <a:gd name="T74" fmla="*/ 13 w 25"/>
                <a:gd name="T75" fmla="*/ 7 h 26"/>
                <a:gd name="T76" fmla="*/ 13 w 25"/>
                <a:gd name="T77" fmla="*/ 2 h 26"/>
                <a:gd name="T78" fmla="*/ 13 w 25"/>
                <a:gd name="T79" fmla="*/ 6 h 26"/>
                <a:gd name="T80" fmla="*/ 18 w 25"/>
                <a:gd name="T81" fmla="*/ 23 h 26"/>
                <a:gd name="T82" fmla="*/ 16 w 25"/>
                <a:gd name="T83" fmla="*/ 26 h 26"/>
                <a:gd name="T84" fmla="*/ 16 w 25"/>
                <a:gd name="T85" fmla="*/ 3 h 26"/>
                <a:gd name="T86" fmla="*/ 18 w 25"/>
                <a:gd name="T87" fmla="*/ 2 h 26"/>
                <a:gd name="T88" fmla="*/ 23 w 25"/>
                <a:gd name="T89" fmla="*/ 1 h 26"/>
                <a:gd name="T90" fmla="*/ 25 w 25"/>
                <a:gd name="T91" fmla="*/ 3 h 26"/>
                <a:gd name="T92" fmla="*/ 21 w 25"/>
                <a:gd name="T93" fmla="*/ 10 h 26"/>
                <a:gd name="T94" fmla="*/ 25 w 25"/>
                <a:gd name="T95" fmla="*/ 18 h 26"/>
                <a:gd name="T96" fmla="*/ 21 w 25"/>
                <a:gd name="T97" fmla="*/ 21 h 26"/>
                <a:gd name="T98" fmla="*/ 20 w 25"/>
                <a:gd name="T99" fmla="*/ 19 h 26"/>
                <a:gd name="T100" fmla="*/ 19 w 25"/>
                <a:gd name="T101" fmla="*/ 18 h 26"/>
                <a:gd name="T102" fmla="*/ 23 w 25"/>
                <a:gd name="T103" fmla="*/ 18 h 26"/>
                <a:gd name="T104" fmla="*/ 21 w 25"/>
                <a:gd name="T10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26">
                  <a:moveTo>
                    <a:pt x="5" y="18"/>
                  </a:move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5"/>
                    <a:pt x="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1" y="21"/>
                    <a:pt x="11" y="22"/>
                  </a:cubicBezTo>
                  <a:cubicBezTo>
                    <a:pt x="10" y="23"/>
                    <a:pt x="10" y="23"/>
                    <a:pt x="9" y="24"/>
                  </a:cubicBezTo>
                  <a:cubicBezTo>
                    <a:pt x="8" y="24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8" y="22"/>
                    <a:pt x="9" y="21"/>
                    <a:pt x="9" y="21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5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5" y="6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0" y="1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7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3" y="6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6"/>
                    <a:pt x="13" y="6"/>
                    <a:pt x="13" y="6"/>
                  </a:cubicBezTo>
                  <a:close/>
                  <a:moveTo>
                    <a:pt x="22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6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23" y="11"/>
                    <a:pt x="24" y="12"/>
                    <a:pt x="25" y="13"/>
                  </a:cubicBezTo>
                  <a:cubicBezTo>
                    <a:pt x="25" y="14"/>
                    <a:pt x="25" y="15"/>
                    <a:pt x="25" y="16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4" y="19"/>
                    <a:pt x="24" y="20"/>
                    <a:pt x="23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7"/>
                    <a:pt x="24" y="16"/>
                    <a:pt x="24" y="15"/>
                  </a:cubicBezTo>
                  <a:cubicBezTo>
                    <a:pt x="23" y="13"/>
                    <a:pt x="22" y="11"/>
                    <a:pt x="20" y="10"/>
                  </a:cubicBezTo>
                  <a:cubicBezTo>
                    <a:pt x="20" y="9"/>
                    <a:pt x="21" y="8"/>
                    <a:pt x="21" y="6"/>
                  </a:cubicBezTo>
                  <a:cubicBezTo>
                    <a:pt x="22" y="5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542"/>
            <p:cNvSpPr>
              <a:spLocks noEditPoints="1"/>
            </p:cNvSpPr>
            <p:nvPr/>
          </p:nvSpPr>
          <p:spPr bwMode="auto">
            <a:xfrm>
              <a:off x="3912" y="1832"/>
              <a:ext cx="34" cy="36"/>
            </a:xfrm>
            <a:custGeom>
              <a:avLst/>
              <a:gdLst>
                <a:gd name="T0" fmla="*/ 5 w 24"/>
                <a:gd name="T1" fmla="*/ 7 h 25"/>
                <a:gd name="T2" fmla="*/ 3 w 24"/>
                <a:gd name="T3" fmla="*/ 10 h 25"/>
                <a:gd name="T4" fmla="*/ 2 w 24"/>
                <a:gd name="T5" fmla="*/ 12 h 25"/>
                <a:gd name="T6" fmla="*/ 1 w 24"/>
                <a:gd name="T7" fmla="*/ 12 h 25"/>
                <a:gd name="T8" fmla="*/ 1 w 24"/>
                <a:gd name="T9" fmla="*/ 12 h 25"/>
                <a:gd name="T10" fmla="*/ 2 w 24"/>
                <a:gd name="T11" fmla="*/ 11 h 25"/>
                <a:gd name="T12" fmla="*/ 6 w 24"/>
                <a:gd name="T13" fmla="*/ 3 h 25"/>
                <a:gd name="T14" fmla="*/ 7 w 24"/>
                <a:gd name="T15" fmla="*/ 0 h 25"/>
                <a:gd name="T16" fmla="*/ 8 w 24"/>
                <a:gd name="T17" fmla="*/ 0 h 25"/>
                <a:gd name="T18" fmla="*/ 10 w 24"/>
                <a:gd name="T19" fmla="*/ 1 h 25"/>
                <a:gd name="T20" fmla="*/ 9 w 24"/>
                <a:gd name="T21" fmla="*/ 2 h 25"/>
                <a:gd name="T22" fmla="*/ 6 w 24"/>
                <a:gd name="T23" fmla="*/ 6 h 25"/>
                <a:gd name="T24" fmla="*/ 21 w 24"/>
                <a:gd name="T25" fmla="*/ 5 h 25"/>
                <a:gd name="T26" fmla="*/ 22 w 24"/>
                <a:gd name="T27" fmla="*/ 6 h 25"/>
                <a:gd name="T28" fmla="*/ 24 w 24"/>
                <a:gd name="T29" fmla="*/ 7 h 25"/>
                <a:gd name="T30" fmla="*/ 24 w 24"/>
                <a:gd name="T31" fmla="*/ 8 h 25"/>
                <a:gd name="T32" fmla="*/ 22 w 24"/>
                <a:gd name="T33" fmla="*/ 8 h 25"/>
                <a:gd name="T34" fmla="*/ 19 w 24"/>
                <a:gd name="T35" fmla="*/ 10 h 25"/>
                <a:gd name="T36" fmla="*/ 19 w 24"/>
                <a:gd name="T37" fmla="*/ 10 h 25"/>
                <a:gd name="T38" fmla="*/ 19 w 24"/>
                <a:gd name="T39" fmla="*/ 9 h 25"/>
                <a:gd name="T40" fmla="*/ 20 w 24"/>
                <a:gd name="T41" fmla="*/ 7 h 25"/>
                <a:gd name="T42" fmla="*/ 5 w 24"/>
                <a:gd name="T43" fmla="*/ 18 h 25"/>
                <a:gd name="T44" fmla="*/ 0 w 24"/>
                <a:gd name="T45" fmla="*/ 23 h 25"/>
                <a:gd name="T46" fmla="*/ 0 w 24"/>
                <a:gd name="T47" fmla="*/ 23 h 25"/>
                <a:gd name="T48" fmla="*/ 0 w 24"/>
                <a:gd name="T49" fmla="*/ 22 h 25"/>
                <a:gd name="T50" fmla="*/ 3 w 24"/>
                <a:gd name="T51" fmla="*/ 18 h 25"/>
                <a:gd name="T52" fmla="*/ 6 w 24"/>
                <a:gd name="T53" fmla="*/ 12 h 25"/>
                <a:gd name="T54" fmla="*/ 7 w 24"/>
                <a:gd name="T55" fmla="*/ 12 h 25"/>
                <a:gd name="T56" fmla="*/ 9 w 24"/>
                <a:gd name="T57" fmla="*/ 13 h 25"/>
                <a:gd name="T58" fmla="*/ 8 w 24"/>
                <a:gd name="T59" fmla="*/ 14 h 25"/>
                <a:gd name="T60" fmla="*/ 16 w 24"/>
                <a:gd name="T61" fmla="*/ 13 h 25"/>
                <a:gd name="T62" fmla="*/ 17 w 24"/>
                <a:gd name="T63" fmla="*/ 13 h 25"/>
                <a:gd name="T64" fmla="*/ 20 w 24"/>
                <a:gd name="T65" fmla="*/ 15 h 25"/>
                <a:gd name="T66" fmla="*/ 24 w 24"/>
                <a:gd name="T67" fmla="*/ 20 h 25"/>
                <a:gd name="T68" fmla="*/ 24 w 24"/>
                <a:gd name="T69" fmla="*/ 22 h 25"/>
                <a:gd name="T70" fmla="*/ 22 w 24"/>
                <a:gd name="T71" fmla="*/ 22 h 25"/>
                <a:gd name="T72" fmla="*/ 21 w 24"/>
                <a:gd name="T73" fmla="*/ 19 h 25"/>
                <a:gd name="T74" fmla="*/ 16 w 24"/>
                <a:gd name="T75" fmla="*/ 13 h 25"/>
                <a:gd name="T76" fmla="*/ 14 w 24"/>
                <a:gd name="T77" fmla="*/ 24 h 25"/>
                <a:gd name="T78" fmla="*/ 12 w 24"/>
                <a:gd name="T79" fmla="*/ 25 h 25"/>
                <a:gd name="T80" fmla="*/ 11 w 24"/>
                <a:gd name="T81" fmla="*/ 25 h 25"/>
                <a:gd name="T82" fmla="*/ 9 w 24"/>
                <a:gd name="T83" fmla="*/ 24 h 25"/>
                <a:gd name="T84" fmla="*/ 8 w 24"/>
                <a:gd name="T85" fmla="*/ 23 h 25"/>
                <a:gd name="T86" fmla="*/ 10 w 24"/>
                <a:gd name="T87" fmla="*/ 23 h 25"/>
                <a:gd name="T88" fmla="*/ 12 w 24"/>
                <a:gd name="T89" fmla="*/ 9 h 25"/>
                <a:gd name="T90" fmla="*/ 12 w 24"/>
                <a:gd name="T91" fmla="*/ 7 h 25"/>
                <a:gd name="T92" fmla="*/ 14 w 24"/>
                <a:gd name="T93" fmla="*/ 8 h 25"/>
                <a:gd name="T94" fmla="*/ 14 w 24"/>
                <a:gd name="T9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25">
                  <a:moveTo>
                    <a:pt x="20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7"/>
                  </a:cubicBezTo>
                  <a:cubicBezTo>
                    <a:pt x="5" y="5"/>
                    <a:pt x="6" y="3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5"/>
                    <a:pt x="22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8" y="14"/>
                  </a:moveTo>
                  <a:cubicBezTo>
                    <a:pt x="7" y="15"/>
                    <a:pt x="6" y="17"/>
                    <a:pt x="5" y="18"/>
                  </a:cubicBezTo>
                  <a:cubicBezTo>
                    <a:pt x="4" y="20"/>
                    <a:pt x="2" y="21"/>
                    <a:pt x="1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2" y="20"/>
                    <a:pt x="3" y="18"/>
                  </a:cubicBezTo>
                  <a:cubicBezTo>
                    <a:pt x="5" y="16"/>
                    <a:pt x="5" y="15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9" y="14"/>
                    <a:pt x="20" y="15"/>
                  </a:cubicBezTo>
                  <a:cubicBezTo>
                    <a:pt x="22" y="16"/>
                    <a:pt x="23" y="17"/>
                    <a:pt x="23" y="18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2" y="21"/>
                    <a:pt x="21" y="20"/>
                    <a:pt x="21" y="19"/>
                  </a:cubicBezTo>
                  <a:cubicBezTo>
                    <a:pt x="21" y="17"/>
                    <a:pt x="19" y="16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14" y="9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543"/>
            <p:cNvSpPr>
              <a:spLocks noEditPoints="1"/>
            </p:cNvSpPr>
            <p:nvPr/>
          </p:nvSpPr>
          <p:spPr bwMode="auto">
            <a:xfrm>
              <a:off x="3952" y="1832"/>
              <a:ext cx="32" cy="36"/>
            </a:xfrm>
            <a:custGeom>
              <a:avLst/>
              <a:gdLst>
                <a:gd name="T0" fmla="*/ 10 w 23"/>
                <a:gd name="T1" fmla="*/ 5 h 25"/>
                <a:gd name="T2" fmla="*/ 4 w 23"/>
                <a:gd name="T3" fmla="*/ 9 h 25"/>
                <a:gd name="T4" fmla="*/ 2 w 23"/>
                <a:gd name="T5" fmla="*/ 10 h 25"/>
                <a:gd name="T6" fmla="*/ 2 w 23"/>
                <a:gd name="T7" fmla="*/ 10 h 25"/>
                <a:gd name="T8" fmla="*/ 2 w 23"/>
                <a:gd name="T9" fmla="*/ 9 h 25"/>
                <a:gd name="T10" fmla="*/ 8 w 23"/>
                <a:gd name="T11" fmla="*/ 5 h 25"/>
                <a:gd name="T12" fmla="*/ 11 w 23"/>
                <a:gd name="T13" fmla="*/ 0 h 25"/>
                <a:gd name="T14" fmla="*/ 14 w 23"/>
                <a:gd name="T15" fmla="*/ 1 h 25"/>
                <a:gd name="T16" fmla="*/ 14 w 23"/>
                <a:gd name="T17" fmla="*/ 2 h 25"/>
                <a:gd name="T18" fmla="*/ 11 w 23"/>
                <a:gd name="T19" fmla="*/ 4 h 25"/>
                <a:gd name="T20" fmla="*/ 18 w 23"/>
                <a:gd name="T21" fmla="*/ 3 h 25"/>
                <a:gd name="T22" fmla="*/ 20 w 23"/>
                <a:gd name="T23" fmla="*/ 3 h 25"/>
                <a:gd name="T24" fmla="*/ 21 w 23"/>
                <a:gd name="T25" fmla="*/ 5 h 25"/>
                <a:gd name="T26" fmla="*/ 21 w 23"/>
                <a:gd name="T27" fmla="*/ 5 h 25"/>
                <a:gd name="T28" fmla="*/ 17 w 23"/>
                <a:gd name="T29" fmla="*/ 8 h 25"/>
                <a:gd name="T30" fmla="*/ 16 w 23"/>
                <a:gd name="T31" fmla="*/ 12 h 25"/>
                <a:gd name="T32" fmla="*/ 16 w 23"/>
                <a:gd name="T33" fmla="*/ 13 h 25"/>
                <a:gd name="T34" fmla="*/ 14 w 23"/>
                <a:gd name="T35" fmla="*/ 14 h 25"/>
                <a:gd name="T36" fmla="*/ 21 w 23"/>
                <a:gd name="T37" fmla="*/ 14 h 25"/>
                <a:gd name="T38" fmla="*/ 22 w 23"/>
                <a:gd name="T39" fmla="*/ 14 h 25"/>
                <a:gd name="T40" fmla="*/ 23 w 23"/>
                <a:gd name="T41" fmla="*/ 15 h 25"/>
                <a:gd name="T42" fmla="*/ 23 w 23"/>
                <a:gd name="T43" fmla="*/ 15 h 25"/>
                <a:gd name="T44" fmla="*/ 18 w 23"/>
                <a:gd name="T45" fmla="*/ 20 h 25"/>
                <a:gd name="T46" fmla="*/ 9 w 23"/>
                <a:gd name="T47" fmla="*/ 24 h 25"/>
                <a:gd name="T48" fmla="*/ 2 w 23"/>
                <a:gd name="T49" fmla="*/ 25 h 25"/>
                <a:gd name="T50" fmla="*/ 1 w 23"/>
                <a:gd name="T51" fmla="*/ 25 h 25"/>
                <a:gd name="T52" fmla="*/ 0 w 23"/>
                <a:gd name="T53" fmla="*/ 25 h 25"/>
                <a:gd name="T54" fmla="*/ 0 w 23"/>
                <a:gd name="T55" fmla="*/ 25 h 25"/>
                <a:gd name="T56" fmla="*/ 2 w 23"/>
                <a:gd name="T57" fmla="*/ 25 h 25"/>
                <a:gd name="T58" fmla="*/ 13 w 23"/>
                <a:gd name="T59" fmla="*/ 21 h 25"/>
                <a:gd name="T60" fmla="*/ 11 w 23"/>
                <a:gd name="T61" fmla="*/ 21 h 25"/>
                <a:gd name="T62" fmla="*/ 11 w 23"/>
                <a:gd name="T63" fmla="*/ 20 h 25"/>
                <a:gd name="T64" fmla="*/ 10 w 23"/>
                <a:gd name="T65" fmla="*/ 18 h 25"/>
                <a:gd name="T66" fmla="*/ 9 w 23"/>
                <a:gd name="T67" fmla="*/ 18 h 25"/>
                <a:gd name="T68" fmla="*/ 4 w 23"/>
                <a:gd name="T69" fmla="*/ 20 h 25"/>
                <a:gd name="T70" fmla="*/ 2 w 23"/>
                <a:gd name="T71" fmla="*/ 21 h 25"/>
                <a:gd name="T72" fmla="*/ 2 w 23"/>
                <a:gd name="T73" fmla="*/ 21 h 25"/>
                <a:gd name="T74" fmla="*/ 3 w 23"/>
                <a:gd name="T75" fmla="*/ 20 h 25"/>
                <a:gd name="T76" fmla="*/ 11 w 23"/>
                <a:gd name="T77" fmla="*/ 15 h 25"/>
                <a:gd name="T78" fmla="*/ 14 w 23"/>
                <a:gd name="T79" fmla="*/ 11 h 25"/>
                <a:gd name="T80" fmla="*/ 2 w 23"/>
                <a:gd name="T81" fmla="*/ 16 h 25"/>
                <a:gd name="T82" fmla="*/ 0 w 23"/>
                <a:gd name="T83" fmla="*/ 16 h 25"/>
                <a:gd name="T84" fmla="*/ 1 w 23"/>
                <a:gd name="T85" fmla="*/ 15 h 25"/>
                <a:gd name="T86" fmla="*/ 7 w 23"/>
                <a:gd name="T87" fmla="*/ 13 h 25"/>
                <a:gd name="T88" fmla="*/ 10 w 23"/>
                <a:gd name="T89" fmla="*/ 11 h 25"/>
                <a:gd name="T90" fmla="*/ 9 w 23"/>
                <a:gd name="T91" fmla="*/ 10 h 25"/>
                <a:gd name="T92" fmla="*/ 8 w 23"/>
                <a:gd name="T93" fmla="*/ 7 h 25"/>
                <a:gd name="T94" fmla="*/ 8 w 23"/>
                <a:gd name="T95" fmla="*/ 7 h 25"/>
                <a:gd name="T96" fmla="*/ 11 w 23"/>
                <a:gd name="T97" fmla="*/ 10 h 25"/>
                <a:gd name="T98" fmla="*/ 14 w 23"/>
                <a:gd name="T99" fmla="*/ 9 h 25"/>
                <a:gd name="T100" fmla="*/ 17 w 23"/>
                <a:gd name="T101" fmla="*/ 5 h 25"/>
                <a:gd name="T102" fmla="*/ 13 w 23"/>
                <a:gd name="T103" fmla="*/ 15 h 25"/>
                <a:gd name="T104" fmla="*/ 10 w 23"/>
                <a:gd name="T105" fmla="*/ 18 h 25"/>
                <a:gd name="T106" fmla="*/ 13 w 23"/>
                <a:gd name="T107" fmla="*/ 20 h 25"/>
                <a:gd name="T108" fmla="*/ 16 w 23"/>
                <a:gd name="T109" fmla="*/ 19 h 25"/>
                <a:gd name="T110" fmla="*/ 20 w 23"/>
                <a:gd name="T11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25">
                  <a:moveTo>
                    <a:pt x="18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10" y="3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6" y="9"/>
                    <a:pt x="15" y="10"/>
                    <a:pt x="14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12" y="23"/>
                    <a:pt x="11" y="24"/>
                    <a:pt x="9" y="24"/>
                  </a:cubicBezTo>
                  <a:cubicBezTo>
                    <a:pt x="8" y="25"/>
                    <a:pt x="6" y="25"/>
                    <a:pt x="5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5" y="24"/>
                    <a:pt x="7" y="24"/>
                  </a:cubicBezTo>
                  <a:cubicBezTo>
                    <a:pt x="9" y="23"/>
                    <a:pt x="11" y="22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6" y="20"/>
                    <a:pt x="4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8"/>
                    <a:pt x="9" y="17"/>
                    <a:pt x="11" y="15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1" y="13"/>
                    <a:pt x="9" y="14"/>
                  </a:cubicBezTo>
                  <a:cubicBezTo>
                    <a:pt x="7" y="15"/>
                    <a:pt x="4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5" y="14"/>
                    <a:pt x="7" y="13"/>
                  </a:cubicBezTo>
                  <a:cubicBezTo>
                    <a:pt x="8" y="13"/>
                    <a:pt x="10" y="12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2" y="10"/>
                    <a:pt x="13" y="10"/>
                    <a:pt x="14" y="9"/>
                  </a:cubicBezTo>
                  <a:cubicBezTo>
                    <a:pt x="14" y="8"/>
                    <a:pt x="15" y="7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13" y="15"/>
                  </a:moveTo>
                  <a:cubicBezTo>
                    <a:pt x="13" y="15"/>
                    <a:pt x="12" y="16"/>
                    <a:pt x="12" y="16"/>
                  </a:cubicBezTo>
                  <a:cubicBezTo>
                    <a:pt x="11" y="16"/>
                    <a:pt x="11" y="17"/>
                    <a:pt x="10" y="18"/>
                  </a:cubicBezTo>
                  <a:cubicBezTo>
                    <a:pt x="11" y="18"/>
                    <a:pt x="13" y="18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6" y="19"/>
                    <a:pt x="17" y="18"/>
                    <a:pt x="18" y="17"/>
                  </a:cubicBezTo>
                  <a:cubicBezTo>
                    <a:pt x="19" y="16"/>
                    <a:pt x="20" y="16"/>
                    <a:pt x="20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544"/>
            <p:cNvSpPr>
              <a:spLocks noEditPoints="1"/>
            </p:cNvSpPr>
            <p:nvPr/>
          </p:nvSpPr>
          <p:spPr bwMode="auto">
            <a:xfrm>
              <a:off x="3989" y="1832"/>
              <a:ext cx="38" cy="36"/>
            </a:xfrm>
            <a:custGeom>
              <a:avLst/>
              <a:gdLst>
                <a:gd name="T0" fmla="*/ 4 w 27"/>
                <a:gd name="T1" fmla="*/ 0 h 25"/>
                <a:gd name="T2" fmla="*/ 6 w 27"/>
                <a:gd name="T3" fmla="*/ 0 h 25"/>
                <a:gd name="T4" fmla="*/ 6 w 27"/>
                <a:gd name="T5" fmla="*/ 1 h 25"/>
                <a:gd name="T6" fmla="*/ 10 w 27"/>
                <a:gd name="T7" fmla="*/ 1 h 25"/>
                <a:gd name="T8" fmla="*/ 12 w 27"/>
                <a:gd name="T9" fmla="*/ 0 h 25"/>
                <a:gd name="T10" fmla="*/ 12 w 27"/>
                <a:gd name="T11" fmla="*/ 2 h 25"/>
                <a:gd name="T12" fmla="*/ 13 w 27"/>
                <a:gd name="T13" fmla="*/ 4 h 25"/>
                <a:gd name="T14" fmla="*/ 16 w 27"/>
                <a:gd name="T15" fmla="*/ 5 h 25"/>
                <a:gd name="T16" fmla="*/ 12 w 27"/>
                <a:gd name="T17" fmla="*/ 5 h 25"/>
                <a:gd name="T18" fmla="*/ 14 w 27"/>
                <a:gd name="T19" fmla="*/ 15 h 25"/>
                <a:gd name="T20" fmla="*/ 16 w 27"/>
                <a:gd name="T21" fmla="*/ 16 h 25"/>
                <a:gd name="T22" fmla="*/ 14 w 27"/>
                <a:gd name="T23" fmla="*/ 16 h 25"/>
                <a:gd name="T24" fmla="*/ 1 w 27"/>
                <a:gd name="T25" fmla="*/ 15 h 25"/>
                <a:gd name="T26" fmla="*/ 1 w 27"/>
                <a:gd name="T27" fmla="*/ 5 h 25"/>
                <a:gd name="T28" fmla="*/ 4 w 27"/>
                <a:gd name="T29" fmla="*/ 4 h 25"/>
                <a:gd name="T30" fmla="*/ 6 w 27"/>
                <a:gd name="T31" fmla="*/ 12 h 25"/>
                <a:gd name="T32" fmla="*/ 10 w 27"/>
                <a:gd name="T33" fmla="*/ 12 h 25"/>
                <a:gd name="T34" fmla="*/ 6 w 27"/>
                <a:gd name="T35" fmla="*/ 12 h 25"/>
                <a:gd name="T36" fmla="*/ 10 w 27"/>
                <a:gd name="T37" fmla="*/ 5 h 25"/>
                <a:gd name="T38" fmla="*/ 10 w 27"/>
                <a:gd name="T39" fmla="*/ 8 h 25"/>
                <a:gd name="T40" fmla="*/ 25 w 27"/>
                <a:gd name="T41" fmla="*/ 8 h 25"/>
                <a:gd name="T42" fmla="*/ 27 w 27"/>
                <a:gd name="T43" fmla="*/ 10 h 25"/>
                <a:gd name="T44" fmla="*/ 24 w 27"/>
                <a:gd name="T45" fmla="*/ 10 h 25"/>
                <a:gd name="T46" fmla="*/ 22 w 27"/>
                <a:gd name="T47" fmla="*/ 25 h 25"/>
                <a:gd name="T48" fmla="*/ 22 w 27"/>
                <a:gd name="T49" fmla="*/ 23 h 25"/>
                <a:gd name="T50" fmla="*/ 19 w 27"/>
                <a:gd name="T51" fmla="*/ 10 h 25"/>
                <a:gd name="T52" fmla="*/ 18 w 27"/>
                <a:gd name="T53" fmla="*/ 17 h 25"/>
                <a:gd name="T54" fmla="*/ 13 w 27"/>
                <a:gd name="T55" fmla="*/ 24 h 25"/>
                <a:gd name="T56" fmla="*/ 11 w 27"/>
                <a:gd name="T57" fmla="*/ 25 h 25"/>
                <a:gd name="T58" fmla="*/ 11 w 27"/>
                <a:gd name="T59" fmla="*/ 24 h 25"/>
                <a:gd name="T60" fmla="*/ 15 w 27"/>
                <a:gd name="T61" fmla="*/ 20 h 25"/>
                <a:gd name="T62" fmla="*/ 17 w 27"/>
                <a:gd name="T63" fmla="*/ 14 h 25"/>
                <a:gd name="T64" fmla="*/ 17 w 27"/>
                <a:gd name="T65" fmla="*/ 6 h 25"/>
                <a:gd name="T66" fmla="*/ 16 w 27"/>
                <a:gd name="T67" fmla="*/ 2 h 25"/>
                <a:gd name="T68" fmla="*/ 22 w 27"/>
                <a:gd name="T69" fmla="*/ 1 h 25"/>
                <a:gd name="T70" fmla="*/ 24 w 27"/>
                <a:gd name="T71" fmla="*/ 0 h 25"/>
                <a:gd name="T72" fmla="*/ 26 w 27"/>
                <a:gd name="T73" fmla="*/ 2 h 25"/>
                <a:gd name="T74" fmla="*/ 19 w 27"/>
                <a:gd name="T75" fmla="*/ 4 h 25"/>
                <a:gd name="T76" fmla="*/ 19 w 27"/>
                <a:gd name="T77" fmla="*/ 9 h 25"/>
                <a:gd name="T78" fmla="*/ 2 w 27"/>
                <a:gd name="T79" fmla="*/ 24 h 25"/>
                <a:gd name="T80" fmla="*/ 1 w 27"/>
                <a:gd name="T81" fmla="*/ 24 h 25"/>
                <a:gd name="T82" fmla="*/ 2 w 27"/>
                <a:gd name="T83" fmla="*/ 22 h 25"/>
                <a:gd name="T84" fmla="*/ 5 w 27"/>
                <a:gd name="T85" fmla="*/ 17 h 25"/>
                <a:gd name="T86" fmla="*/ 8 w 27"/>
                <a:gd name="T87" fmla="*/ 19 h 25"/>
                <a:gd name="T88" fmla="*/ 10 w 27"/>
                <a:gd name="T89" fmla="*/ 18 h 25"/>
                <a:gd name="T90" fmla="*/ 14 w 27"/>
                <a:gd name="T91" fmla="*/ 20 h 25"/>
                <a:gd name="T92" fmla="*/ 12 w 27"/>
                <a:gd name="T93" fmla="*/ 22 h 25"/>
                <a:gd name="T94" fmla="*/ 11 w 27"/>
                <a:gd name="T95" fmla="*/ 20 h 25"/>
                <a:gd name="T96" fmla="*/ 10 w 27"/>
                <a:gd name="T9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25">
                  <a:moveTo>
                    <a:pt x="4" y="4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10" y="15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10" y="12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0" y="8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23" y="9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10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8"/>
                    <a:pt x="18" y="19"/>
                    <a:pt x="17" y="20"/>
                  </a:cubicBezTo>
                  <a:cubicBezTo>
                    <a:pt x="17" y="21"/>
                    <a:pt x="16" y="22"/>
                    <a:pt x="15" y="22"/>
                  </a:cubicBezTo>
                  <a:cubicBezTo>
                    <a:pt x="14" y="23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5" y="21"/>
                    <a:pt x="15" y="20"/>
                  </a:cubicBezTo>
                  <a:cubicBezTo>
                    <a:pt x="16" y="19"/>
                    <a:pt x="16" y="18"/>
                    <a:pt x="16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5"/>
                    <a:pt x="17" y="14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5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2" y="2"/>
                    <a:pt x="22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4" y="3"/>
                    <a:pt x="23" y="3"/>
                  </a:cubicBezTo>
                  <a:cubicBezTo>
                    <a:pt x="22" y="3"/>
                    <a:pt x="20" y="3"/>
                    <a:pt x="19" y="4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7" y="20"/>
                  </a:moveTo>
                  <a:cubicBezTo>
                    <a:pt x="5" y="22"/>
                    <a:pt x="3" y="23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2" y="23"/>
                    <a:pt x="2" y="22"/>
                  </a:cubicBezTo>
                  <a:cubicBezTo>
                    <a:pt x="3" y="22"/>
                    <a:pt x="3" y="21"/>
                    <a:pt x="4" y="20"/>
                  </a:cubicBezTo>
                  <a:cubicBezTo>
                    <a:pt x="4" y="20"/>
                    <a:pt x="5" y="19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lose/>
                  <a:moveTo>
                    <a:pt x="10" y="18"/>
                  </a:moveTo>
                  <a:cubicBezTo>
                    <a:pt x="11" y="18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2"/>
                  </a:cubicBezTo>
                  <a:cubicBezTo>
                    <a:pt x="13" y="22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545"/>
            <p:cNvSpPr>
              <a:spLocks noEditPoints="1"/>
            </p:cNvSpPr>
            <p:nvPr/>
          </p:nvSpPr>
          <p:spPr bwMode="auto">
            <a:xfrm>
              <a:off x="4648" y="2515"/>
              <a:ext cx="36" cy="37"/>
            </a:xfrm>
            <a:custGeom>
              <a:avLst/>
              <a:gdLst>
                <a:gd name="T0" fmla="*/ 17 w 25"/>
                <a:gd name="T1" fmla="*/ 10 h 26"/>
                <a:gd name="T2" fmla="*/ 20 w 25"/>
                <a:gd name="T3" fmla="*/ 12 h 26"/>
                <a:gd name="T4" fmla="*/ 22 w 25"/>
                <a:gd name="T5" fmla="*/ 13 h 26"/>
                <a:gd name="T6" fmla="*/ 22 w 25"/>
                <a:gd name="T7" fmla="*/ 14 h 26"/>
                <a:gd name="T8" fmla="*/ 22 w 25"/>
                <a:gd name="T9" fmla="*/ 25 h 26"/>
                <a:gd name="T10" fmla="*/ 20 w 25"/>
                <a:gd name="T11" fmla="*/ 25 h 26"/>
                <a:gd name="T12" fmla="*/ 12 w 25"/>
                <a:gd name="T13" fmla="*/ 25 h 26"/>
                <a:gd name="T14" fmla="*/ 11 w 25"/>
                <a:gd name="T15" fmla="*/ 25 h 26"/>
                <a:gd name="T16" fmla="*/ 11 w 25"/>
                <a:gd name="T17" fmla="*/ 13 h 26"/>
                <a:gd name="T18" fmla="*/ 13 w 25"/>
                <a:gd name="T19" fmla="*/ 13 h 26"/>
                <a:gd name="T20" fmla="*/ 14 w 25"/>
                <a:gd name="T21" fmla="*/ 12 h 26"/>
                <a:gd name="T22" fmla="*/ 14 w 25"/>
                <a:gd name="T23" fmla="*/ 10 h 26"/>
                <a:gd name="T24" fmla="*/ 9 w 25"/>
                <a:gd name="T25" fmla="*/ 9 h 26"/>
                <a:gd name="T26" fmla="*/ 22 w 25"/>
                <a:gd name="T27" fmla="*/ 8 h 26"/>
                <a:gd name="T28" fmla="*/ 24 w 25"/>
                <a:gd name="T29" fmla="*/ 9 h 26"/>
                <a:gd name="T30" fmla="*/ 21 w 25"/>
                <a:gd name="T31" fmla="*/ 10 h 26"/>
                <a:gd name="T32" fmla="*/ 12 w 25"/>
                <a:gd name="T33" fmla="*/ 14 h 26"/>
                <a:gd name="T34" fmla="*/ 20 w 25"/>
                <a:gd name="T35" fmla="*/ 14 h 26"/>
                <a:gd name="T36" fmla="*/ 12 w 25"/>
                <a:gd name="T37" fmla="*/ 23 h 26"/>
                <a:gd name="T38" fmla="*/ 22 w 25"/>
                <a:gd name="T39" fmla="*/ 5 h 26"/>
                <a:gd name="T40" fmla="*/ 4 w 25"/>
                <a:gd name="T41" fmla="*/ 6 h 26"/>
                <a:gd name="T42" fmla="*/ 1 w 25"/>
                <a:gd name="T43" fmla="*/ 8 h 26"/>
                <a:gd name="T44" fmla="*/ 1 w 25"/>
                <a:gd name="T45" fmla="*/ 7 h 26"/>
                <a:gd name="T46" fmla="*/ 3 w 25"/>
                <a:gd name="T47" fmla="*/ 3 h 26"/>
                <a:gd name="T48" fmla="*/ 22 w 25"/>
                <a:gd name="T49" fmla="*/ 4 h 26"/>
                <a:gd name="T50" fmla="*/ 23 w 25"/>
                <a:gd name="T51" fmla="*/ 4 h 26"/>
                <a:gd name="T52" fmla="*/ 25 w 25"/>
                <a:gd name="T53" fmla="*/ 6 h 26"/>
                <a:gd name="T54" fmla="*/ 22 w 25"/>
                <a:gd name="T55" fmla="*/ 7 h 26"/>
                <a:gd name="T56" fmla="*/ 21 w 25"/>
                <a:gd name="T57" fmla="*/ 7 h 26"/>
                <a:gd name="T58" fmla="*/ 22 w 25"/>
                <a:gd name="T59" fmla="*/ 5 h 26"/>
                <a:gd name="T60" fmla="*/ 6 w 25"/>
                <a:gd name="T61" fmla="*/ 12 h 26"/>
                <a:gd name="T62" fmla="*/ 7 w 25"/>
                <a:gd name="T63" fmla="*/ 13 h 26"/>
                <a:gd name="T64" fmla="*/ 6 w 25"/>
                <a:gd name="T65" fmla="*/ 25 h 26"/>
                <a:gd name="T66" fmla="*/ 4 w 25"/>
                <a:gd name="T67" fmla="*/ 25 h 26"/>
                <a:gd name="T68" fmla="*/ 2 w 25"/>
                <a:gd name="T69" fmla="*/ 16 h 26"/>
                <a:gd name="T70" fmla="*/ 0 w 25"/>
                <a:gd name="T71" fmla="*/ 17 h 26"/>
                <a:gd name="T72" fmla="*/ 0 w 25"/>
                <a:gd name="T73" fmla="*/ 17 h 26"/>
                <a:gd name="T74" fmla="*/ 2 w 25"/>
                <a:gd name="T75" fmla="*/ 15 h 26"/>
                <a:gd name="T76" fmla="*/ 6 w 25"/>
                <a:gd name="T77" fmla="*/ 7 h 26"/>
                <a:gd name="T78" fmla="*/ 9 w 25"/>
                <a:gd name="T79" fmla="*/ 8 h 26"/>
                <a:gd name="T80" fmla="*/ 11 w 25"/>
                <a:gd name="T81" fmla="*/ 1 h 26"/>
                <a:gd name="T82" fmla="*/ 13 w 25"/>
                <a:gd name="T83" fmla="*/ 1 h 26"/>
                <a:gd name="T84" fmla="*/ 13 w 25"/>
                <a:gd name="T85" fmla="*/ 4 h 26"/>
                <a:gd name="T86" fmla="*/ 12 w 25"/>
                <a:gd name="T87" fmla="*/ 3 h 26"/>
                <a:gd name="T88" fmla="*/ 11 w 25"/>
                <a:gd name="T8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6"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2"/>
                    <a:pt x="15" y="13"/>
                    <a:pt x="15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20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9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2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5"/>
                  </a:cubicBezTo>
                  <a:close/>
                  <a:moveTo>
                    <a:pt x="8" y="8"/>
                  </a:moveTo>
                  <a:cubicBezTo>
                    <a:pt x="7" y="10"/>
                    <a:pt x="7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5"/>
                  </a:cubicBezTo>
                  <a:cubicBezTo>
                    <a:pt x="3" y="14"/>
                    <a:pt x="4" y="13"/>
                    <a:pt x="4" y="11"/>
                  </a:cubicBezTo>
                  <a:cubicBezTo>
                    <a:pt x="5" y="9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1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546"/>
            <p:cNvSpPr>
              <a:spLocks noEditPoints="1"/>
            </p:cNvSpPr>
            <p:nvPr/>
          </p:nvSpPr>
          <p:spPr bwMode="auto">
            <a:xfrm>
              <a:off x="4688" y="2515"/>
              <a:ext cx="34" cy="35"/>
            </a:xfrm>
            <a:custGeom>
              <a:avLst/>
              <a:gdLst>
                <a:gd name="T0" fmla="*/ 3 w 24"/>
                <a:gd name="T1" fmla="*/ 8 h 25"/>
                <a:gd name="T2" fmla="*/ 4 w 24"/>
                <a:gd name="T3" fmla="*/ 11 h 25"/>
                <a:gd name="T4" fmla="*/ 3 w 24"/>
                <a:gd name="T5" fmla="*/ 15 h 25"/>
                <a:gd name="T6" fmla="*/ 1 w 24"/>
                <a:gd name="T7" fmla="*/ 15 h 25"/>
                <a:gd name="T8" fmla="*/ 0 w 24"/>
                <a:gd name="T9" fmla="*/ 14 h 25"/>
                <a:gd name="T10" fmla="*/ 1 w 24"/>
                <a:gd name="T11" fmla="*/ 13 h 25"/>
                <a:gd name="T12" fmla="*/ 3 w 24"/>
                <a:gd name="T13" fmla="*/ 10 h 25"/>
                <a:gd name="T14" fmla="*/ 3 w 24"/>
                <a:gd name="T15" fmla="*/ 8 h 25"/>
                <a:gd name="T16" fmla="*/ 8 w 24"/>
                <a:gd name="T17" fmla="*/ 6 h 25"/>
                <a:gd name="T18" fmla="*/ 6 w 24"/>
                <a:gd name="T19" fmla="*/ 19 h 25"/>
                <a:gd name="T20" fmla="*/ 2 w 24"/>
                <a:gd name="T21" fmla="*/ 24 h 25"/>
                <a:gd name="T22" fmla="*/ 1 w 24"/>
                <a:gd name="T23" fmla="*/ 25 h 25"/>
                <a:gd name="T24" fmla="*/ 1 w 24"/>
                <a:gd name="T25" fmla="*/ 25 h 25"/>
                <a:gd name="T26" fmla="*/ 1 w 24"/>
                <a:gd name="T27" fmla="*/ 24 h 25"/>
                <a:gd name="T28" fmla="*/ 5 w 24"/>
                <a:gd name="T29" fmla="*/ 19 h 25"/>
                <a:gd name="T30" fmla="*/ 6 w 24"/>
                <a:gd name="T31" fmla="*/ 12 h 25"/>
                <a:gd name="T32" fmla="*/ 6 w 24"/>
                <a:gd name="T33" fmla="*/ 3 h 25"/>
                <a:gd name="T34" fmla="*/ 6 w 24"/>
                <a:gd name="T35" fmla="*/ 1 h 25"/>
                <a:gd name="T36" fmla="*/ 7 w 24"/>
                <a:gd name="T37" fmla="*/ 1 h 25"/>
                <a:gd name="T38" fmla="*/ 9 w 24"/>
                <a:gd name="T39" fmla="*/ 1 h 25"/>
                <a:gd name="T40" fmla="*/ 8 w 24"/>
                <a:gd name="T41" fmla="*/ 2 h 25"/>
                <a:gd name="T42" fmla="*/ 9 w 24"/>
                <a:gd name="T43" fmla="*/ 9 h 25"/>
                <a:gd name="T44" fmla="*/ 11 w 24"/>
                <a:gd name="T45" fmla="*/ 9 h 25"/>
                <a:gd name="T46" fmla="*/ 12 w 24"/>
                <a:gd name="T47" fmla="*/ 12 h 25"/>
                <a:gd name="T48" fmla="*/ 12 w 24"/>
                <a:gd name="T49" fmla="*/ 13 h 25"/>
                <a:gd name="T50" fmla="*/ 11 w 24"/>
                <a:gd name="T51" fmla="*/ 14 h 25"/>
                <a:gd name="T52" fmla="*/ 10 w 24"/>
                <a:gd name="T53" fmla="*/ 14 h 25"/>
                <a:gd name="T54" fmla="*/ 10 w 24"/>
                <a:gd name="T55" fmla="*/ 12 h 25"/>
                <a:gd name="T56" fmla="*/ 10 w 24"/>
                <a:gd name="T57" fmla="*/ 11 h 25"/>
                <a:gd name="T58" fmla="*/ 10 w 24"/>
                <a:gd name="T59" fmla="*/ 9 h 25"/>
                <a:gd name="T60" fmla="*/ 15 w 24"/>
                <a:gd name="T61" fmla="*/ 2 h 25"/>
                <a:gd name="T62" fmla="*/ 15 w 24"/>
                <a:gd name="T63" fmla="*/ 23 h 25"/>
                <a:gd name="T64" fmla="*/ 14 w 24"/>
                <a:gd name="T65" fmla="*/ 23 h 25"/>
                <a:gd name="T66" fmla="*/ 14 w 24"/>
                <a:gd name="T67" fmla="*/ 20 h 25"/>
                <a:gd name="T68" fmla="*/ 14 w 24"/>
                <a:gd name="T69" fmla="*/ 1 h 25"/>
                <a:gd name="T70" fmla="*/ 14 w 24"/>
                <a:gd name="T71" fmla="*/ 1 h 25"/>
                <a:gd name="T72" fmla="*/ 16 w 24"/>
                <a:gd name="T73" fmla="*/ 1 h 25"/>
                <a:gd name="T74" fmla="*/ 16 w 24"/>
                <a:gd name="T75" fmla="*/ 2 h 25"/>
                <a:gd name="T76" fmla="*/ 17 w 24"/>
                <a:gd name="T77" fmla="*/ 9 h 25"/>
                <a:gd name="T78" fmla="*/ 17 w 24"/>
                <a:gd name="T79" fmla="*/ 9 h 25"/>
                <a:gd name="T80" fmla="*/ 18 w 24"/>
                <a:gd name="T81" fmla="*/ 9 h 25"/>
                <a:gd name="T82" fmla="*/ 20 w 24"/>
                <a:gd name="T83" fmla="*/ 11 h 25"/>
                <a:gd name="T84" fmla="*/ 20 w 24"/>
                <a:gd name="T85" fmla="*/ 13 h 25"/>
                <a:gd name="T86" fmla="*/ 20 w 24"/>
                <a:gd name="T87" fmla="*/ 15 h 25"/>
                <a:gd name="T88" fmla="*/ 18 w 24"/>
                <a:gd name="T89" fmla="*/ 14 h 25"/>
                <a:gd name="T90" fmla="*/ 18 w 24"/>
                <a:gd name="T91" fmla="*/ 12 h 25"/>
                <a:gd name="T92" fmla="*/ 17 w 24"/>
                <a:gd name="T93" fmla="*/ 9 h 25"/>
                <a:gd name="T94" fmla="*/ 23 w 24"/>
                <a:gd name="T95" fmla="*/ 22 h 25"/>
                <a:gd name="T96" fmla="*/ 23 w 24"/>
                <a:gd name="T97" fmla="*/ 25 h 25"/>
                <a:gd name="T98" fmla="*/ 22 w 24"/>
                <a:gd name="T99" fmla="*/ 25 h 25"/>
                <a:gd name="T100" fmla="*/ 22 w 24"/>
                <a:gd name="T101" fmla="*/ 2 h 25"/>
                <a:gd name="T102" fmla="*/ 22 w 24"/>
                <a:gd name="T103" fmla="*/ 0 h 25"/>
                <a:gd name="T104" fmla="*/ 24 w 24"/>
                <a:gd name="T105" fmla="*/ 1 h 25"/>
                <a:gd name="T106" fmla="*/ 24 w 24"/>
                <a:gd name="T10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25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3" y="14"/>
                    <a:pt x="3" y="15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8" y="2"/>
                  </a:moveTo>
                  <a:cubicBezTo>
                    <a:pt x="8" y="3"/>
                    <a:pt x="8" y="4"/>
                    <a:pt x="8" y="6"/>
                  </a:cubicBezTo>
                  <a:cubicBezTo>
                    <a:pt x="8" y="8"/>
                    <a:pt x="8" y="10"/>
                    <a:pt x="8" y="11"/>
                  </a:cubicBezTo>
                  <a:cubicBezTo>
                    <a:pt x="8" y="15"/>
                    <a:pt x="7" y="17"/>
                    <a:pt x="6" y="19"/>
                  </a:cubicBezTo>
                  <a:cubicBezTo>
                    <a:pt x="5" y="21"/>
                    <a:pt x="4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4" y="20"/>
                    <a:pt x="5" y="19"/>
                  </a:cubicBezTo>
                  <a:cubicBezTo>
                    <a:pt x="5" y="18"/>
                    <a:pt x="6" y="16"/>
                    <a:pt x="6" y="15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1"/>
                    <a:pt x="6" y="9"/>
                    <a:pt x="6" y="7"/>
                  </a:cubicBezTo>
                  <a:cubicBezTo>
                    <a:pt x="6" y="5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5" y="2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23" y="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547"/>
            <p:cNvSpPr>
              <a:spLocks noEditPoints="1"/>
            </p:cNvSpPr>
            <p:nvPr/>
          </p:nvSpPr>
          <p:spPr bwMode="auto">
            <a:xfrm>
              <a:off x="4730" y="3320"/>
              <a:ext cx="37" cy="32"/>
            </a:xfrm>
            <a:custGeom>
              <a:avLst/>
              <a:gdLst>
                <a:gd name="T0" fmla="*/ 21 w 26"/>
                <a:gd name="T1" fmla="*/ 21 h 22"/>
                <a:gd name="T2" fmla="*/ 23 w 26"/>
                <a:gd name="T3" fmla="*/ 20 h 22"/>
                <a:gd name="T4" fmla="*/ 23 w 26"/>
                <a:gd name="T5" fmla="*/ 19 h 22"/>
                <a:gd name="T6" fmla="*/ 24 w 26"/>
                <a:gd name="T7" fmla="*/ 20 h 22"/>
                <a:gd name="T8" fmla="*/ 25 w 26"/>
                <a:gd name="T9" fmla="*/ 21 h 22"/>
                <a:gd name="T10" fmla="*/ 26 w 26"/>
                <a:gd name="T11" fmla="*/ 21 h 22"/>
                <a:gd name="T12" fmla="*/ 26 w 26"/>
                <a:gd name="T13" fmla="*/ 22 h 22"/>
                <a:gd name="T14" fmla="*/ 26 w 26"/>
                <a:gd name="T15" fmla="*/ 22 h 22"/>
                <a:gd name="T16" fmla="*/ 1 w 26"/>
                <a:gd name="T17" fmla="*/ 22 h 22"/>
                <a:gd name="T18" fmla="*/ 0 w 26"/>
                <a:gd name="T19" fmla="*/ 21 h 22"/>
                <a:gd name="T20" fmla="*/ 1 w 26"/>
                <a:gd name="T21" fmla="*/ 21 h 22"/>
                <a:gd name="T22" fmla="*/ 21 w 26"/>
                <a:gd name="T23" fmla="*/ 21 h 22"/>
                <a:gd name="T24" fmla="*/ 20 w 26"/>
                <a:gd name="T25" fmla="*/ 2 h 22"/>
                <a:gd name="T26" fmla="*/ 21 w 26"/>
                <a:gd name="T27" fmla="*/ 1 h 22"/>
                <a:gd name="T28" fmla="*/ 22 w 26"/>
                <a:gd name="T29" fmla="*/ 0 h 22"/>
                <a:gd name="T30" fmla="*/ 22 w 26"/>
                <a:gd name="T31" fmla="*/ 1 h 22"/>
                <a:gd name="T32" fmla="*/ 24 w 26"/>
                <a:gd name="T33" fmla="*/ 2 h 22"/>
                <a:gd name="T34" fmla="*/ 24 w 26"/>
                <a:gd name="T35" fmla="*/ 2 h 22"/>
                <a:gd name="T36" fmla="*/ 24 w 26"/>
                <a:gd name="T37" fmla="*/ 3 h 22"/>
                <a:gd name="T38" fmla="*/ 22 w 26"/>
                <a:gd name="T39" fmla="*/ 3 h 22"/>
                <a:gd name="T40" fmla="*/ 2 w 26"/>
                <a:gd name="T41" fmla="*/ 3 h 22"/>
                <a:gd name="T42" fmla="*/ 2 w 26"/>
                <a:gd name="T43" fmla="*/ 2 h 22"/>
                <a:gd name="T44" fmla="*/ 2 w 26"/>
                <a:gd name="T45" fmla="*/ 2 h 22"/>
                <a:gd name="T46" fmla="*/ 20 w 26"/>
                <a:gd name="T47" fmla="*/ 2 h 22"/>
                <a:gd name="T48" fmla="*/ 18 w 26"/>
                <a:gd name="T49" fmla="*/ 11 h 22"/>
                <a:gd name="T50" fmla="*/ 19 w 26"/>
                <a:gd name="T51" fmla="*/ 10 h 22"/>
                <a:gd name="T52" fmla="*/ 19 w 26"/>
                <a:gd name="T53" fmla="*/ 9 h 22"/>
                <a:gd name="T54" fmla="*/ 20 w 26"/>
                <a:gd name="T55" fmla="*/ 10 h 22"/>
                <a:gd name="T56" fmla="*/ 21 w 26"/>
                <a:gd name="T57" fmla="*/ 11 h 22"/>
                <a:gd name="T58" fmla="*/ 22 w 26"/>
                <a:gd name="T59" fmla="*/ 12 h 22"/>
                <a:gd name="T60" fmla="*/ 21 w 26"/>
                <a:gd name="T61" fmla="*/ 12 h 22"/>
                <a:gd name="T62" fmla="*/ 19 w 26"/>
                <a:gd name="T63" fmla="*/ 12 h 22"/>
                <a:gd name="T64" fmla="*/ 19 w 26"/>
                <a:gd name="T65" fmla="*/ 12 h 22"/>
                <a:gd name="T66" fmla="*/ 4 w 26"/>
                <a:gd name="T67" fmla="*/ 12 h 22"/>
                <a:gd name="T68" fmla="*/ 4 w 26"/>
                <a:gd name="T69" fmla="*/ 11 h 22"/>
                <a:gd name="T70" fmla="*/ 4 w 26"/>
                <a:gd name="T71" fmla="*/ 11 h 22"/>
                <a:gd name="T72" fmla="*/ 18 w 26"/>
                <a:gd name="T7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" h="22">
                  <a:moveTo>
                    <a:pt x="21" y="21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1" y="21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20" y="2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0" y="2"/>
                    <a:pt x="20" y="2"/>
                    <a:pt x="20" y="2"/>
                  </a:cubicBezTo>
                  <a:close/>
                  <a:moveTo>
                    <a:pt x="18" y="11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548"/>
            <p:cNvSpPr>
              <a:spLocks noEditPoints="1"/>
            </p:cNvSpPr>
            <p:nvPr/>
          </p:nvSpPr>
          <p:spPr bwMode="auto">
            <a:xfrm>
              <a:off x="4773" y="3319"/>
              <a:ext cx="32" cy="35"/>
            </a:xfrm>
            <a:custGeom>
              <a:avLst/>
              <a:gdLst>
                <a:gd name="T0" fmla="*/ 2 w 23"/>
                <a:gd name="T1" fmla="*/ 17 h 25"/>
                <a:gd name="T2" fmla="*/ 1 w 23"/>
                <a:gd name="T3" fmla="*/ 18 h 25"/>
                <a:gd name="T4" fmla="*/ 0 w 23"/>
                <a:gd name="T5" fmla="*/ 17 h 25"/>
                <a:gd name="T6" fmla="*/ 0 w 23"/>
                <a:gd name="T7" fmla="*/ 3 h 25"/>
                <a:gd name="T8" fmla="*/ 1 w 23"/>
                <a:gd name="T9" fmla="*/ 1 h 25"/>
                <a:gd name="T10" fmla="*/ 7 w 23"/>
                <a:gd name="T11" fmla="*/ 2 h 25"/>
                <a:gd name="T12" fmla="*/ 8 w 23"/>
                <a:gd name="T13" fmla="*/ 1 h 25"/>
                <a:gd name="T14" fmla="*/ 10 w 23"/>
                <a:gd name="T15" fmla="*/ 2 h 25"/>
                <a:gd name="T16" fmla="*/ 9 w 23"/>
                <a:gd name="T17" fmla="*/ 3 h 25"/>
                <a:gd name="T18" fmla="*/ 9 w 23"/>
                <a:gd name="T19" fmla="*/ 17 h 25"/>
                <a:gd name="T20" fmla="*/ 7 w 23"/>
                <a:gd name="T21" fmla="*/ 17 h 25"/>
                <a:gd name="T22" fmla="*/ 2 w 23"/>
                <a:gd name="T23" fmla="*/ 15 h 25"/>
                <a:gd name="T24" fmla="*/ 7 w 23"/>
                <a:gd name="T25" fmla="*/ 9 h 25"/>
                <a:gd name="T26" fmla="*/ 2 w 23"/>
                <a:gd name="T27" fmla="*/ 14 h 25"/>
                <a:gd name="T28" fmla="*/ 7 w 23"/>
                <a:gd name="T29" fmla="*/ 8 h 25"/>
                <a:gd name="T30" fmla="*/ 2 w 23"/>
                <a:gd name="T31" fmla="*/ 3 h 25"/>
                <a:gd name="T32" fmla="*/ 7 w 23"/>
                <a:gd name="T33" fmla="*/ 8 h 25"/>
                <a:gd name="T34" fmla="*/ 19 w 23"/>
                <a:gd name="T35" fmla="*/ 1 h 25"/>
                <a:gd name="T36" fmla="*/ 20 w 23"/>
                <a:gd name="T37" fmla="*/ 0 h 25"/>
                <a:gd name="T38" fmla="*/ 22 w 23"/>
                <a:gd name="T39" fmla="*/ 1 h 25"/>
                <a:gd name="T40" fmla="*/ 22 w 23"/>
                <a:gd name="T41" fmla="*/ 2 h 25"/>
                <a:gd name="T42" fmla="*/ 22 w 23"/>
                <a:gd name="T43" fmla="*/ 23 h 25"/>
                <a:gd name="T44" fmla="*/ 21 w 23"/>
                <a:gd name="T45" fmla="*/ 24 h 25"/>
                <a:gd name="T46" fmla="*/ 19 w 23"/>
                <a:gd name="T47" fmla="*/ 25 h 25"/>
                <a:gd name="T48" fmla="*/ 18 w 23"/>
                <a:gd name="T49" fmla="*/ 23 h 25"/>
                <a:gd name="T50" fmla="*/ 16 w 23"/>
                <a:gd name="T51" fmla="*/ 22 h 25"/>
                <a:gd name="T52" fmla="*/ 18 w 23"/>
                <a:gd name="T53" fmla="*/ 22 h 25"/>
                <a:gd name="T54" fmla="*/ 20 w 23"/>
                <a:gd name="T55" fmla="*/ 22 h 25"/>
                <a:gd name="T56" fmla="*/ 14 w 23"/>
                <a:gd name="T57" fmla="*/ 15 h 25"/>
                <a:gd name="T58" fmla="*/ 14 w 23"/>
                <a:gd name="T59" fmla="*/ 16 h 25"/>
                <a:gd name="T60" fmla="*/ 5 w 23"/>
                <a:gd name="T61" fmla="*/ 24 h 25"/>
                <a:gd name="T62" fmla="*/ 4 w 23"/>
                <a:gd name="T63" fmla="*/ 24 h 25"/>
                <a:gd name="T64" fmla="*/ 4 w 23"/>
                <a:gd name="T65" fmla="*/ 24 h 25"/>
                <a:gd name="T66" fmla="*/ 4 w 23"/>
                <a:gd name="T67" fmla="*/ 24 h 25"/>
                <a:gd name="T68" fmla="*/ 9 w 23"/>
                <a:gd name="T69" fmla="*/ 21 h 25"/>
                <a:gd name="T70" fmla="*/ 12 w 23"/>
                <a:gd name="T71" fmla="*/ 15 h 25"/>
                <a:gd name="T72" fmla="*/ 12 w 23"/>
                <a:gd name="T73" fmla="*/ 8 h 25"/>
                <a:gd name="T74" fmla="*/ 12 w 23"/>
                <a:gd name="T75" fmla="*/ 2 h 25"/>
                <a:gd name="T76" fmla="*/ 13 w 23"/>
                <a:gd name="T77" fmla="*/ 0 h 25"/>
                <a:gd name="T78" fmla="*/ 20 w 23"/>
                <a:gd name="T79" fmla="*/ 2 h 25"/>
                <a:gd name="T80" fmla="*/ 14 w 23"/>
                <a:gd name="T81" fmla="*/ 7 h 25"/>
                <a:gd name="T82" fmla="*/ 20 w 23"/>
                <a:gd name="T83" fmla="*/ 2 h 25"/>
                <a:gd name="T84" fmla="*/ 20 w 23"/>
                <a:gd name="T85" fmla="*/ 14 h 25"/>
                <a:gd name="T86" fmla="*/ 14 w 23"/>
                <a:gd name="T87" fmla="*/ 8 h 25"/>
                <a:gd name="T88" fmla="*/ 14 w 23"/>
                <a:gd name="T8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" h="25">
                  <a:moveTo>
                    <a:pt x="2" y="15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  <a:moveTo>
                    <a:pt x="7" y="14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7" y="8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14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4"/>
                    <a:pt x="18" y="23"/>
                    <a:pt x="18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8"/>
                    <a:pt x="12" y="19"/>
                    <a:pt x="11" y="21"/>
                  </a:cubicBezTo>
                  <a:cubicBezTo>
                    <a:pt x="10" y="22"/>
                    <a:pt x="8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2" y="16"/>
                    <a:pt x="12" y="15"/>
                  </a:cubicBezTo>
                  <a:cubicBezTo>
                    <a:pt x="12" y="13"/>
                    <a:pt x="12" y="12"/>
                    <a:pt x="12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20" y="2"/>
                  </a:moveTo>
                  <a:cubicBezTo>
                    <a:pt x="14" y="2"/>
                    <a:pt x="14" y="2"/>
                    <a:pt x="14" y="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lose/>
                  <a:moveTo>
                    <a:pt x="14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11"/>
                    <a:pt x="14" y="12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549"/>
            <p:cNvSpPr>
              <a:spLocks noEditPoints="1"/>
            </p:cNvSpPr>
            <p:nvPr/>
          </p:nvSpPr>
          <p:spPr bwMode="auto">
            <a:xfrm>
              <a:off x="3847" y="2428"/>
              <a:ext cx="36" cy="36"/>
            </a:xfrm>
            <a:custGeom>
              <a:avLst/>
              <a:gdLst>
                <a:gd name="T0" fmla="*/ 8 w 25"/>
                <a:gd name="T1" fmla="*/ 20 h 25"/>
                <a:gd name="T2" fmla="*/ 7 w 25"/>
                <a:gd name="T3" fmla="*/ 21 h 25"/>
                <a:gd name="T4" fmla="*/ 7 w 25"/>
                <a:gd name="T5" fmla="*/ 15 h 25"/>
                <a:gd name="T6" fmla="*/ 8 w 25"/>
                <a:gd name="T7" fmla="*/ 13 h 25"/>
                <a:gd name="T8" fmla="*/ 13 w 25"/>
                <a:gd name="T9" fmla="*/ 13 h 25"/>
                <a:gd name="T10" fmla="*/ 14 w 25"/>
                <a:gd name="T11" fmla="*/ 14 h 25"/>
                <a:gd name="T12" fmla="*/ 13 w 25"/>
                <a:gd name="T13" fmla="*/ 18 h 25"/>
                <a:gd name="T14" fmla="*/ 11 w 25"/>
                <a:gd name="T15" fmla="*/ 19 h 25"/>
                <a:gd name="T16" fmla="*/ 11 w 25"/>
                <a:gd name="T17" fmla="*/ 14 h 25"/>
                <a:gd name="T18" fmla="*/ 11 w 25"/>
                <a:gd name="T19" fmla="*/ 18 h 25"/>
                <a:gd name="T20" fmla="*/ 12 w 25"/>
                <a:gd name="T21" fmla="*/ 8 h 25"/>
                <a:gd name="T22" fmla="*/ 14 w 25"/>
                <a:gd name="T23" fmla="*/ 10 h 25"/>
                <a:gd name="T24" fmla="*/ 6 w 25"/>
                <a:gd name="T25" fmla="*/ 10 h 25"/>
                <a:gd name="T26" fmla="*/ 14 w 25"/>
                <a:gd name="T27" fmla="*/ 5 h 25"/>
                <a:gd name="T28" fmla="*/ 14 w 25"/>
                <a:gd name="T29" fmla="*/ 0 h 25"/>
                <a:gd name="T30" fmla="*/ 17 w 25"/>
                <a:gd name="T31" fmla="*/ 0 h 25"/>
                <a:gd name="T32" fmla="*/ 16 w 25"/>
                <a:gd name="T33" fmla="*/ 1 h 25"/>
                <a:gd name="T34" fmla="*/ 16 w 25"/>
                <a:gd name="T35" fmla="*/ 5 h 25"/>
                <a:gd name="T36" fmla="*/ 23 w 25"/>
                <a:gd name="T37" fmla="*/ 4 h 25"/>
                <a:gd name="T38" fmla="*/ 25 w 25"/>
                <a:gd name="T39" fmla="*/ 5 h 25"/>
                <a:gd name="T40" fmla="*/ 16 w 25"/>
                <a:gd name="T41" fmla="*/ 6 h 25"/>
                <a:gd name="T42" fmla="*/ 17 w 25"/>
                <a:gd name="T43" fmla="*/ 11 h 25"/>
                <a:gd name="T44" fmla="*/ 20 w 25"/>
                <a:gd name="T45" fmla="*/ 9 h 25"/>
                <a:gd name="T46" fmla="*/ 22 w 25"/>
                <a:gd name="T47" fmla="*/ 9 h 25"/>
                <a:gd name="T48" fmla="*/ 21 w 25"/>
                <a:gd name="T49" fmla="*/ 10 h 25"/>
                <a:gd name="T50" fmla="*/ 23 w 25"/>
                <a:gd name="T51" fmla="*/ 21 h 25"/>
                <a:gd name="T52" fmla="*/ 25 w 25"/>
                <a:gd name="T53" fmla="*/ 18 h 25"/>
                <a:gd name="T54" fmla="*/ 25 w 25"/>
                <a:gd name="T55" fmla="*/ 21 h 25"/>
                <a:gd name="T56" fmla="*/ 25 w 25"/>
                <a:gd name="T57" fmla="*/ 23 h 25"/>
                <a:gd name="T58" fmla="*/ 24 w 25"/>
                <a:gd name="T59" fmla="*/ 24 h 25"/>
                <a:gd name="T60" fmla="*/ 17 w 25"/>
                <a:gd name="T61" fmla="*/ 18 h 25"/>
                <a:gd name="T62" fmla="*/ 14 w 25"/>
                <a:gd name="T63" fmla="*/ 22 h 25"/>
                <a:gd name="T64" fmla="*/ 9 w 25"/>
                <a:gd name="T65" fmla="*/ 25 h 25"/>
                <a:gd name="T66" fmla="*/ 9 w 25"/>
                <a:gd name="T67" fmla="*/ 24 h 25"/>
                <a:gd name="T68" fmla="*/ 16 w 25"/>
                <a:gd name="T69" fmla="*/ 17 h 25"/>
                <a:gd name="T70" fmla="*/ 14 w 25"/>
                <a:gd name="T71" fmla="*/ 8 h 25"/>
                <a:gd name="T72" fmla="*/ 6 w 25"/>
                <a:gd name="T73" fmla="*/ 10 h 25"/>
                <a:gd name="T74" fmla="*/ 2 w 25"/>
                <a:gd name="T75" fmla="*/ 23 h 25"/>
                <a:gd name="T76" fmla="*/ 0 w 25"/>
                <a:gd name="T77" fmla="*/ 24 h 25"/>
                <a:gd name="T78" fmla="*/ 1 w 25"/>
                <a:gd name="T79" fmla="*/ 24 h 25"/>
                <a:gd name="T80" fmla="*/ 3 w 25"/>
                <a:gd name="T81" fmla="*/ 18 h 25"/>
                <a:gd name="T82" fmla="*/ 4 w 25"/>
                <a:gd name="T83" fmla="*/ 7 h 25"/>
                <a:gd name="T84" fmla="*/ 4 w 25"/>
                <a:gd name="T85" fmla="*/ 4 h 25"/>
                <a:gd name="T86" fmla="*/ 14 w 25"/>
                <a:gd name="T87" fmla="*/ 5 h 25"/>
                <a:gd name="T88" fmla="*/ 18 w 25"/>
                <a:gd name="T89" fmla="*/ 1 h 25"/>
                <a:gd name="T90" fmla="*/ 21 w 25"/>
                <a:gd name="T91" fmla="*/ 3 h 25"/>
                <a:gd name="T92" fmla="*/ 19 w 25"/>
                <a:gd name="T93" fmla="*/ 4 h 25"/>
                <a:gd name="T94" fmla="*/ 19 w 25"/>
                <a:gd name="T9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25">
                  <a:moveTo>
                    <a:pt x="11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20"/>
                    <a:pt x="11" y="20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1" y="18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11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3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  <a:moveTo>
                    <a:pt x="14" y="5"/>
                  </a:moveTo>
                  <a:cubicBezTo>
                    <a:pt x="14" y="5"/>
                    <a:pt x="14" y="4"/>
                    <a:pt x="14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10"/>
                    <a:pt x="17" y="11"/>
                  </a:cubicBezTo>
                  <a:cubicBezTo>
                    <a:pt x="17" y="12"/>
                    <a:pt x="17" y="13"/>
                    <a:pt x="18" y="15"/>
                  </a:cubicBezTo>
                  <a:cubicBezTo>
                    <a:pt x="18" y="14"/>
                    <a:pt x="18" y="13"/>
                    <a:pt x="19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3"/>
                    <a:pt x="19" y="15"/>
                    <a:pt x="18" y="17"/>
                  </a:cubicBezTo>
                  <a:cubicBezTo>
                    <a:pt x="19" y="18"/>
                    <a:pt x="20" y="19"/>
                    <a:pt x="21" y="20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3" y="24"/>
                    <a:pt x="22" y="24"/>
                    <a:pt x="22" y="23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19" y="21"/>
                    <a:pt x="18" y="20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5" y="21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4" y="20"/>
                    <a:pt x="15" y="18"/>
                    <a:pt x="16" y="17"/>
                  </a:cubicBezTo>
                  <a:cubicBezTo>
                    <a:pt x="16" y="15"/>
                    <a:pt x="15" y="13"/>
                    <a:pt x="15" y="13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4" y="8"/>
                    <a:pt x="14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9"/>
                    <a:pt x="6" y="10"/>
                  </a:cubicBezTo>
                  <a:cubicBezTo>
                    <a:pt x="6" y="12"/>
                    <a:pt x="5" y="13"/>
                    <a:pt x="5" y="15"/>
                  </a:cubicBezTo>
                  <a:cubicBezTo>
                    <a:pt x="5" y="16"/>
                    <a:pt x="5" y="18"/>
                    <a:pt x="4" y="19"/>
                  </a:cubicBezTo>
                  <a:cubicBezTo>
                    <a:pt x="4" y="20"/>
                    <a:pt x="3" y="22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2"/>
                    <a:pt x="2" y="21"/>
                  </a:cubicBezTo>
                  <a:cubicBezTo>
                    <a:pt x="2" y="20"/>
                    <a:pt x="3" y="19"/>
                    <a:pt x="3" y="18"/>
                  </a:cubicBezTo>
                  <a:cubicBezTo>
                    <a:pt x="3" y="17"/>
                    <a:pt x="4" y="15"/>
                    <a:pt x="4" y="14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5"/>
                    <a:pt x="19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550"/>
            <p:cNvSpPr>
              <a:spLocks noEditPoints="1"/>
            </p:cNvSpPr>
            <p:nvPr/>
          </p:nvSpPr>
          <p:spPr bwMode="auto">
            <a:xfrm>
              <a:off x="3890" y="2427"/>
              <a:ext cx="31" cy="37"/>
            </a:xfrm>
            <a:custGeom>
              <a:avLst/>
              <a:gdLst>
                <a:gd name="T0" fmla="*/ 2 w 22"/>
                <a:gd name="T1" fmla="*/ 2 h 26"/>
                <a:gd name="T2" fmla="*/ 2 w 22"/>
                <a:gd name="T3" fmla="*/ 25 h 26"/>
                <a:gd name="T4" fmla="*/ 0 w 22"/>
                <a:gd name="T5" fmla="*/ 26 h 26"/>
                <a:gd name="T6" fmla="*/ 0 w 22"/>
                <a:gd name="T7" fmla="*/ 23 h 26"/>
                <a:gd name="T8" fmla="*/ 0 w 22"/>
                <a:gd name="T9" fmla="*/ 0 h 26"/>
                <a:gd name="T10" fmla="*/ 0 w 22"/>
                <a:gd name="T11" fmla="*/ 0 h 26"/>
                <a:gd name="T12" fmla="*/ 6 w 22"/>
                <a:gd name="T13" fmla="*/ 1 h 26"/>
                <a:gd name="T14" fmla="*/ 6 w 22"/>
                <a:gd name="T15" fmla="*/ 0 h 26"/>
                <a:gd name="T16" fmla="*/ 8 w 22"/>
                <a:gd name="T17" fmla="*/ 1 h 26"/>
                <a:gd name="T18" fmla="*/ 8 w 22"/>
                <a:gd name="T19" fmla="*/ 3 h 26"/>
                <a:gd name="T20" fmla="*/ 5 w 22"/>
                <a:gd name="T21" fmla="*/ 9 h 26"/>
                <a:gd name="T22" fmla="*/ 9 w 22"/>
                <a:gd name="T23" fmla="*/ 14 h 26"/>
                <a:gd name="T24" fmla="*/ 7 w 22"/>
                <a:gd name="T25" fmla="*/ 18 h 26"/>
                <a:gd name="T26" fmla="*/ 5 w 22"/>
                <a:gd name="T27" fmla="*/ 19 h 26"/>
                <a:gd name="T28" fmla="*/ 3 w 22"/>
                <a:gd name="T29" fmla="*/ 17 h 26"/>
                <a:gd name="T30" fmla="*/ 2 w 22"/>
                <a:gd name="T31" fmla="*/ 17 h 26"/>
                <a:gd name="T32" fmla="*/ 4 w 22"/>
                <a:gd name="T33" fmla="*/ 17 h 26"/>
                <a:gd name="T34" fmla="*/ 7 w 22"/>
                <a:gd name="T35" fmla="*/ 14 h 26"/>
                <a:gd name="T36" fmla="*/ 4 w 22"/>
                <a:gd name="T37" fmla="*/ 9 h 26"/>
                <a:gd name="T38" fmla="*/ 5 w 22"/>
                <a:gd name="T39" fmla="*/ 5 h 26"/>
                <a:gd name="T40" fmla="*/ 6 w 22"/>
                <a:gd name="T41" fmla="*/ 2 h 26"/>
                <a:gd name="T42" fmla="*/ 12 w 22"/>
                <a:gd name="T43" fmla="*/ 24 h 26"/>
                <a:gd name="T44" fmla="*/ 11 w 22"/>
                <a:gd name="T45" fmla="*/ 25 h 26"/>
                <a:gd name="T46" fmla="*/ 10 w 22"/>
                <a:gd name="T47" fmla="*/ 25 h 26"/>
                <a:gd name="T48" fmla="*/ 10 w 22"/>
                <a:gd name="T49" fmla="*/ 4 h 26"/>
                <a:gd name="T50" fmla="*/ 10 w 22"/>
                <a:gd name="T51" fmla="*/ 1 h 26"/>
                <a:gd name="T52" fmla="*/ 12 w 22"/>
                <a:gd name="T53" fmla="*/ 3 h 26"/>
                <a:gd name="T54" fmla="*/ 20 w 22"/>
                <a:gd name="T55" fmla="*/ 2 h 26"/>
                <a:gd name="T56" fmla="*/ 21 w 22"/>
                <a:gd name="T57" fmla="*/ 2 h 26"/>
                <a:gd name="T58" fmla="*/ 22 w 22"/>
                <a:gd name="T59" fmla="*/ 3 h 26"/>
                <a:gd name="T60" fmla="*/ 22 w 22"/>
                <a:gd name="T61" fmla="*/ 4 h 26"/>
                <a:gd name="T62" fmla="*/ 22 w 22"/>
                <a:gd name="T63" fmla="*/ 24 h 26"/>
                <a:gd name="T64" fmla="*/ 20 w 22"/>
                <a:gd name="T65" fmla="*/ 24 h 26"/>
                <a:gd name="T66" fmla="*/ 12 w 22"/>
                <a:gd name="T67" fmla="*/ 21 h 26"/>
                <a:gd name="T68" fmla="*/ 20 w 22"/>
                <a:gd name="T69" fmla="*/ 3 h 26"/>
                <a:gd name="T70" fmla="*/ 12 w 22"/>
                <a:gd name="T71" fmla="*/ 11 h 26"/>
                <a:gd name="T72" fmla="*/ 12 w 22"/>
                <a:gd name="T73" fmla="*/ 20 h 26"/>
                <a:gd name="T74" fmla="*/ 20 w 22"/>
                <a:gd name="T75" fmla="*/ 12 h 26"/>
                <a:gd name="T76" fmla="*/ 12 w 22"/>
                <a:gd name="T7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26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9" y="15"/>
                    <a:pt x="8" y="16"/>
                    <a:pt x="8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6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4" y="8"/>
                    <a:pt x="4" y="8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0" y="11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12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0"/>
                    <a:pt x="12" y="20"/>
                    <a:pt x="1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551"/>
            <p:cNvSpPr>
              <a:spLocks noEditPoints="1"/>
            </p:cNvSpPr>
            <p:nvPr/>
          </p:nvSpPr>
          <p:spPr bwMode="auto">
            <a:xfrm>
              <a:off x="5015" y="1504"/>
              <a:ext cx="37" cy="37"/>
            </a:xfrm>
            <a:custGeom>
              <a:avLst/>
              <a:gdLst>
                <a:gd name="T0" fmla="*/ 12 w 26"/>
                <a:gd name="T1" fmla="*/ 16 h 26"/>
                <a:gd name="T2" fmla="*/ 8 w 26"/>
                <a:gd name="T3" fmla="*/ 16 h 26"/>
                <a:gd name="T4" fmla="*/ 7 w 26"/>
                <a:gd name="T5" fmla="*/ 17 h 26"/>
                <a:gd name="T6" fmla="*/ 6 w 26"/>
                <a:gd name="T7" fmla="*/ 17 h 26"/>
                <a:gd name="T8" fmla="*/ 6 w 26"/>
                <a:gd name="T9" fmla="*/ 15 h 26"/>
                <a:gd name="T10" fmla="*/ 6 w 26"/>
                <a:gd name="T11" fmla="*/ 3 h 26"/>
                <a:gd name="T12" fmla="*/ 6 w 26"/>
                <a:gd name="T13" fmla="*/ 3 h 26"/>
                <a:gd name="T14" fmla="*/ 10 w 26"/>
                <a:gd name="T15" fmla="*/ 4 h 26"/>
                <a:gd name="T16" fmla="*/ 11 w 26"/>
                <a:gd name="T17" fmla="*/ 0 h 26"/>
                <a:gd name="T18" fmla="*/ 11 w 26"/>
                <a:gd name="T19" fmla="*/ 0 h 26"/>
                <a:gd name="T20" fmla="*/ 13 w 26"/>
                <a:gd name="T21" fmla="*/ 1 h 26"/>
                <a:gd name="T22" fmla="*/ 13 w 26"/>
                <a:gd name="T23" fmla="*/ 1 h 26"/>
                <a:gd name="T24" fmla="*/ 11 w 26"/>
                <a:gd name="T25" fmla="*/ 4 h 26"/>
                <a:gd name="T26" fmla="*/ 18 w 26"/>
                <a:gd name="T27" fmla="*/ 3 h 26"/>
                <a:gd name="T28" fmla="*/ 19 w 26"/>
                <a:gd name="T29" fmla="*/ 3 h 26"/>
                <a:gd name="T30" fmla="*/ 20 w 26"/>
                <a:gd name="T31" fmla="*/ 4 h 26"/>
                <a:gd name="T32" fmla="*/ 20 w 26"/>
                <a:gd name="T33" fmla="*/ 5 h 26"/>
                <a:gd name="T34" fmla="*/ 20 w 26"/>
                <a:gd name="T35" fmla="*/ 8 h 26"/>
                <a:gd name="T36" fmla="*/ 19 w 26"/>
                <a:gd name="T37" fmla="*/ 10 h 26"/>
                <a:gd name="T38" fmla="*/ 18 w 26"/>
                <a:gd name="T39" fmla="*/ 9 h 26"/>
                <a:gd name="T40" fmla="*/ 8 w 26"/>
                <a:gd name="T41" fmla="*/ 9 h 26"/>
                <a:gd name="T42" fmla="*/ 19 w 26"/>
                <a:gd name="T43" fmla="*/ 11 h 26"/>
                <a:gd name="T44" fmla="*/ 19 w 26"/>
                <a:gd name="T45" fmla="*/ 11 h 26"/>
                <a:gd name="T46" fmla="*/ 21 w 26"/>
                <a:gd name="T47" fmla="*/ 11 h 26"/>
                <a:gd name="T48" fmla="*/ 21 w 26"/>
                <a:gd name="T49" fmla="*/ 12 h 26"/>
                <a:gd name="T50" fmla="*/ 21 w 26"/>
                <a:gd name="T51" fmla="*/ 13 h 26"/>
                <a:gd name="T52" fmla="*/ 21 w 26"/>
                <a:gd name="T53" fmla="*/ 17 h 26"/>
                <a:gd name="T54" fmla="*/ 19 w 26"/>
                <a:gd name="T55" fmla="*/ 17 h 26"/>
                <a:gd name="T56" fmla="*/ 19 w 26"/>
                <a:gd name="T57" fmla="*/ 16 h 26"/>
                <a:gd name="T58" fmla="*/ 14 w 26"/>
                <a:gd name="T59" fmla="*/ 16 h 26"/>
                <a:gd name="T60" fmla="*/ 14 w 26"/>
                <a:gd name="T61" fmla="*/ 20 h 26"/>
                <a:gd name="T62" fmla="*/ 23 w 26"/>
                <a:gd name="T63" fmla="*/ 18 h 26"/>
                <a:gd name="T64" fmla="*/ 24 w 26"/>
                <a:gd name="T65" fmla="*/ 18 h 26"/>
                <a:gd name="T66" fmla="*/ 26 w 26"/>
                <a:gd name="T67" fmla="*/ 20 h 26"/>
                <a:gd name="T68" fmla="*/ 14 w 26"/>
                <a:gd name="T69" fmla="*/ 20 h 26"/>
                <a:gd name="T70" fmla="*/ 14 w 26"/>
                <a:gd name="T71" fmla="*/ 25 h 26"/>
                <a:gd name="T72" fmla="*/ 13 w 26"/>
                <a:gd name="T73" fmla="*/ 26 h 26"/>
                <a:gd name="T74" fmla="*/ 12 w 26"/>
                <a:gd name="T75" fmla="*/ 25 h 26"/>
                <a:gd name="T76" fmla="*/ 12 w 26"/>
                <a:gd name="T77" fmla="*/ 20 h 26"/>
                <a:gd name="T78" fmla="*/ 0 w 26"/>
                <a:gd name="T79" fmla="*/ 20 h 26"/>
                <a:gd name="T80" fmla="*/ 12 w 26"/>
                <a:gd name="T81" fmla="*/ 20 h 26"/>
                <a:gd name="T82" fmla="*/ 19 w 26"/>
                <a:gd name="T83" fmla="*/ 12 h 26"/>
                <a:gd name="T84" fmla="*/ 8 w 26"/>
                <a:gd name="T85" fmla="*/ 15 h 26"/>
                <a:gd name="T86" fmla="*/ 18 w 26"/>
                <a:gd name="T87" fmla="*/ 8 h 26"/>
                <a:gd name="T88" fmla="*/ 8 w 26"/>
                <a:gd name="T89" fmla="*/ 5 h 26"/>
                <a:gd name="T90" fmla="*/ 18 w 26"/>
                <a:gd name="T9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26">
                  <a:moveTo>
                    <a:pt x="12" y="20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7"/>
                    <a:pt x="7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2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1" y="3"/>
                    <a:pt x="1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9" y="15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8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8" y="8"/>
                    <a:pt x="18" y="8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552"/>
            <p:cNvSpPr>
              <a:spLocks noEditPoints="1"/>
            </p:cNvSpPr>
            <p:nvPr/>
          </p:nvSpPr>
          <p:spPr bwMode="auto">
            <a:xfrm>
              <a:off x="5055" y="1502"/>
              <a:ext cx="36" cy="39"/>
            </a:xfrm>
            <a:custGeom>
              <a:avLst/>
              <a:gdLst>
                <a:gd name="T0" fmla="*/ 23 w 26"/>
                <a:gd name="T1" fmla="*/ 26 h 27"/>
                <a:gd name="T2" fmla="*/ 21 w 26"/>
                <a:gd name="T3" fmla="*/ 24 h 27"/>
                <a:gd name="T4" fmla="*/ 17 w 26"/>
                <a:gd name="T5" fmla="*/ 14 h 27"/>
                <a:gd name="T6" fmla="*/ 11 w 26"/>
                <a:gd name="T7" fmla="*/ 26 h 27"/>
                <a:gd name="T8" fmla="*/ 10 w 26"/>
                <a:gd name="T9" fmla="*/ 26 h 27"/>
                <a:gd name="T10" fmla="*/ 15 w 26"/>
                <a:gd name="T11" fmla="*/ 18 h 27"/>
                <a:gd name="T12" fmla="*/ 16 w 26"/>
                <a:gd name="T13" fmla="*/ 11 h 27"/>
                <a:gd name="T14" fmla="*/ 15 w 26"/>
                <a:gd name="T15" fmla="*/ 4 h 27"/>
                <a:gd name="T16" fmla="*/ 23 w 26"/>
                <a:gd name="T17" fmla="*/ 2 h 27"/>
                <a:gd name="T18" fmla="*/ 26 w 26"/>
                <a:gd name="T19" fmla="*/ 4 h 27"/>
                <a:gd name="T20" fmla="*/ 18 w 26"/>
                <a:gd name="T21" fmla="*/ 5 h 27"/>
                <a:gd name="T22" fmla="*/ 23 w 26"/>
                <a:gd name="T23" fmla="*/ 11 h 27"/>
                <a:gd name="T24" fmla="*/ 26 w 26"/>
                <a:gd name="T25" fmla="*/ 11 h 27"/>
                <a:gd name="T26" fmla="*/ 8 w 26"/>
                <a:gd name="T27" fmla="*/ 11 h 27"/>
                <a:gd name="T28" fmla="*/ 10 w 26"/>
                <a:gd name="T29" fmla="*/ 6 h 27"/>
                <a:gd name="T30" fmla="*/ 12 w 26"/>
                <a:gd name="T31" fmla="*/ 7 h 27"/>
                <a:gd name="T32" fmla="*/ 12 w 26"/>
                <a:gd name="T33" fmla="*/ 11 h 27"/>
                <a:gd name="T34" fmla="*/ 15 w 26"/>
                <a:gd name="T35" fmla="*/ 11 h 27"/>
                <a:gd name="T36" fmla="*/ 14 w 26"/>
                <a:gd name="T37" fmla="*/ 12 h 27"/>
                <a:gd name="T38" fmla="*/ 0 w 26"/>
                <a:gd name="T39" fmla="*/ 11 h 27"/>
                <a:gd name="T40" fmla="*/ 7 w 26"/>
                <a:gd name="T41" fmla="*/ 5 h 27"/>
                <a:gd name="T42" fmla="*/ 6 w 26"/>
                <a:gd name="T43" fmla="*/ 2 h 27"/>
                <a:gd name="T44" fmla="*/ 5 w 26"/>
                <a:gd name="T45" fmla="*/ 0 h 27"/>
                <a:gd name="T46" fmla="*/ 8 w 26"/>
                <a:gd name="T47" fmla="*/ 4 h 27"/>
                <a:gd name="T48" fmla="*/ 12 w 26"/>
                <a:gd name="T49" fmla="*/ 3 h 27"/>
                <a:gd name="T50" fmla="*/ 14 w 26"/>
                <a:gd name="T51" fmla="*/ 6 h 27"/>
                <a:gd name="T52" fmla="*/ 1 w 26"/>
                <a:gd name="T53" fmla="*/ 5 h 27"/>
                <a:gd name="T54" fmla="*/ 12 w 26"/>
                <a:gd name="T55" fmla="*/ 14 h 27"/>
                <a:gd name="T56" fmla="*/ 14 w 26"/>
                <a:gd name="T57" fmla="*/ 16 h 27"/>
                <a:gd name="T58" fmla="*/ 8 w 26"/>
                <a:gd name="T59" fmla="*/ 26 h 27"/>
                <a:gd name="T60" fmla="*/ 6 w 26"/>
                <a:gd name="T61" fmla="*/ 26 h 27"/>
                <a:gd name="T62" fmla="*/ 3 w 26"/>
                <a:gd name="T63" fmla="*/ 24 h 27"/>
                <a:gd name="T64" fmla="*/ 7 w 26"/>
                <a:gd name="T65" fmla="*/ 23 h 27"/>
                <a:gd name="T66" fmla="*/ 0 w 26"/>
                <a:gd name="T67" fmla="*/ 16 h 27"/>
                <a:gd name="T68" fmla="*/ 7 w 26"/>
                <a:gd name="T69" fmla="*/ 12 h 27"/>
                <a:gd name="T70" fmla="*/ 9 w 26"/>
                <a:gd name="T71" fmla="*/ 13 h 27"/>
                <a:gd name="T72" fmla="*/ 8 w 26"/>
                <a:gd name="T73" fmla="*/ 15 h 27"/>
                <a:gd name="T74" fmla="*/ 1 w 26"/>
                <a:gd name="T75" fmla="*/ 25 h 27"/>
                <a:gd name="T76" fmla="*/ 0 w 26"/>
                <a:gd name="T77" fmla="*/ 25 h 27"/>
                <a:gd name="T78" fmla="*/ 1 w 26"/>
                <a:gd name="T79" fmla="*/ 23 h 27"/>
                <a:gd name="T80" fmla="*/ 4 w 26"/>
                <a:gd name="T81" fmla="*/ 17 h 27"/>
                <a:gd name="T82" fmla="*/ 6 w 26"/>
                <a:gd name="T83" fmla="*/ 18 h 27"/>
                <a:gd name="T84" fmla="*/ 9 w 26"/>
                <a:gd name="T85" fmla="*/ 18 h 27"/>
                <a:gd name="T86" fmla="*/ 13 w 26"/>
                <a:gd name="T87" fmla="*/ 22 h 27"/>
                <a:gd name="T88" fmla="*/ 11 w 26"/>
                <a:gd name="T89" fmla="*/ 22 h 27"/>
                <a:gd name="T90" fmla="*/ 9 w 26"/>
                <a:gd name="T91" fmla="*/ 18 h 27"/>
                <a:gd name="T92" fmla="*/ 4 w 26"/>
                <a:gd name="T93" fmla="*/ 6 h 27"/>
                <a:gd name="T94" fmla="*/ 6 w 26"/>
                <a:gd name="T95" fmla="*/ 9 h 27"/>
                <a:gd name="T96" fmla="*/ 4 w 26"/>
                <a:gd name="T97" fmla="*/ 10 h 27"/>
                <a:gd name="T98" fmla="*/ 4 w 26"/>
                <a:gd name="T9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27">
                  <a:moveTo>
                    <a:pt x="23" y="12"/>
                  </a:moveTo>
                  <a:cubicBezTo>
                    <a:pt x="23" y="12"/>
                    <a:pt x="23" y="12"/>
                    <a:pt x="23" y="12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5" y="23"/>
                    <a:pt x="14" y="24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4" y="22"/>
                    <a:pt x="14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0" y="3"/>
                    <a:pt x="22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1" y="4"/>
                    <a:pt x="18" y="5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3" y="12"/>
                    <a:pt x="23" y="12"/>
                    <a:pt x="23" y="12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1" y="15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5"/>
                    <a:pt x="4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5" y="19"/>
                  </a:moveTo>
                  <a:cubicBezTo>
                    <a:pt x="5" y="19"/>
                    <a:pt x="4" y="20"/>
                    <a:pt x="4" y="21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4" y="7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553"/>
            <p:cNvSpPr>
              <a:spLocks noEditPoints="1"/>
            </p:cNvSpPr>
            <p:nvPr/>
          </p:nvSpPr>
          <p:spPr bwMode="auto">
            <a:xfrm>
              <a:off x="3706" y="2829"/>
              <a:ext cx="36" cy="37"/>
            </a:xfrm>
            <a:custGeom>
              <a:avLst/>
              <a:gdLst>
                <a:gd name="T0" fmla="*/ 12 w 26"/>
                <a:gd name="T1" fmla="*/ 1 h 26"/>
                <a:gd name="T2" fmla="*/ 12 w 26"/>
                <a:gd name="T3" fmla="*/ 0 h 26"/>
                <a:gd name="T4" fmla="*/ 15 w 26"/>
                <a:gd name="T5" fmla="*/ 0 h 26"/>
                <a:gd name="T6" fmla="*/ 15 w 26"/>
                <a:gd name="T7" fmla="*/ 1 h 26"/>
                <a:gd name="T8" fmla="*/ 14 w 26"/>
                <a:gd name="T9" fmla="*/ 4 h 26"/>
                <a:gd name="T10" fmla="*/ 22 w 26"/>
                <a:gd name="T11" fmla="*/ 3 h 26"/>
                <a:gd name="T12" fmla="*/ 24 w 26"/>
                <a:gd name="T13" fmla="*/ 2 h 26"/>
                <a:gd name="T14" fmla="*/ 25 w 26"/>
                <a:gd name="T15" fmla="*/ 4 h 26"/>
                <a:gd name="T16" fmla="*/ 25 w 26"/>
                <a:gd name="T17" fmla="*/ 4 h 26"/>
                <a:gd name="T18" fmla="*/ 13 w 26"/>
                <a:gd name="T19" fmla="*/ 8 h 26"/>
                <a:gd name="T20" fmla="*/ 22 w 26"/>
                <a:gd name="T21" fmla="*/ 8 h 26"/>
                <a:gd name="T22" fmla="*/ 23 w 26"/>
                <a:gd name="T23" fmla="*/ 7 h 26"/>
                <a:gd name="T24" fmla="*/ 24 w 26"/>
                <a:gd name="T25" fmla="*/ 8 h 26"/>
                <a:gd name="T26" fmla="*/ 24 w 26"/>
                <a:gd name="T27" fmla="*/ 9 h 26"/>
                <a:gd name="T28" fmla="*/ 24 w 26"/>
                <a:gd name="T29" fmla="*/ 23 h 26"/>
                <a:gd name="T30" fmla="*/ 22 w 26"/>
                <a:gd name="T31" fmla="*/ 25 h 26"/>
                <a:gd name="T32" fmla="*/ 21 w 26"/>
                <a:gd name="T33" fmla="*/ 25 h 26"/>
                <a:gd name="T34" fmla="*/ 20 w 26"/>
                <a:gd name="T35" fmla="*/ 24 h 26"/>
                <a:gd name="T36" fmla="*/ 18 w 26"/>
                <a:gd name="T37" fmla="*/ 24 h 26"/>
                <a:gd name="T38" fmla="*/ 19 w 26"/>
                <a:gd name="T39" fmla="*/ 23 h 26"/>
                <a:gd name="T40" fmla="*/ 22 w 26"/>
                <a:gd name="T41" fmla="*/ 23 h 26"/>
                <a:gd name="T42" fmla="*/ 22 w 26"/>
                <a:gd name="T43" fmla="*/ 9 h 26"/>
                <a:gd name="T44" fmla="*/ 4 w 26"/>
                <a:gd name="T45" fmla="*/ 25 h 26"/>
                <a:gd name="T46" fmla="*/ 3 w 26"/>
                <a:gd name="T47" fmla="*/ 25 h 26"/>
                <a:gd name="T48" fmla="*/ 3 w 26"/>
                <a:gd name="T49" fmla="*/ 25 h 26"/>
                <a:gd name="T50" fmla="*/ 3 w 26"/>
                <a:gd name="T51" fmla="*/ 9 h 26"/>
                <a:gd name="T52" fmla="*/ 3 w 26"/>
                <a:gd name="T53" fmla="*/ 7 h 26"/>
                <a:gd name="T54" fmla="*/ 4 w 26"/>
                <a:gd name="T55" fmla="*/ 8 h 26"/>
                <a:gd name="T56" fmla="*/ 12 w 26"/>
                <a:gd name="T57" fmla="*/ 4 h 26"/>
                <a:gd name="T58" fmla="*/ 0 w 26"/>
                <a:gd name="T59" fmla="*/ 4 h 26"/>
                <a:gd name="T60" fmla="*/ 12 w 26"/>
                <a:gd name="T61" fmla="*/ 4 h 26"/>
                <a:gd name="T62" fmla="*/ 12 w 26"/>
                <a:gd name="T63" fmla="*/ 15 h 26"/>
                <a:gd name="T64" fmla="*/ 7 w 26"/>
                <a:gd name="T65" fmla="*/ 15 h 26"/>
                <a:gd name="T66" fmla="*/ 14 w 26"/>
                <a:gd name="T67" fmla="*/ 14 h 26"/>
                <a:gd name="T68" fmla="*/ 14 w 26"/>
                <a:gd name="T69" fmla="*/ 14 h 26"/>
                <a:gd name="T70" fmla="*/ 15 w 26"/>
                <a:gd name="T71" fmla="*/ 11 h 26"/>
                <a:gd name="T72" fmla="*/ 16 w 26"/>
                <a:gd name="T73" fmla="*/ 9 h 26"/>
                <a:gd name="T74" fmla="*/ 18 w 26"/>
                <a:gd name="T75" fmla="*/ 10 h 26"/>
                <a:gd name="T76" fmla="*/ 18 w 26"/>
                <a:gd name="T77" fmla="*/ 10 h 26"/>
                <a:gd name="T78" fmla="*/ 18 w 26"/>
                <a:gd name="T79" fmla="*/ 11 h 26"/>
                <a:gd name="T80" fmla="*/ 15 w 26"/>
                <a:gd name="T81" fmla="*/ 14 h 26"/>
                <a:gd name="T82" fmla="*/ 17 w 26"/>
                <a:gd name="T83" fmla="*/ 13 h 26"/>
                <a:gd name="T84" fmla="*/ 18 w 26"/>
                <a:gd name="T85" fmla="*/ 13 h 26"/>
                <a:gd name="T86" fmla="*/ 19 w 26"/>
                <a:gd name="T87" fmla="*/ 15 h 26"/>
                <a:gd name="T88" fmla="*/ 14 w 26"/>
                <a:gd name="T89" fmla="*/ 15 h 26"/>
                <a:gd name="T90" fmla="*/ 13 w 26"/>
                <a:gd name="T91" fmla="*/ 19 h 26"/>
                <a:gd name="T92" fmla="*/ 18 w 26"/>
                <a:gd name="T93" fmla="*/ 18 h 26"/>
                <a:gd name="T94" fmla="*/ 19 w 26"/>
                <a:gd name="T95" fmla="*/ 18 h 26"/>
                <a:gd name="T96" fmla="*/ 20 w 26"/>
                <a:gd name="T97" fmla="*/ 19 h 26"/>
                <a:gd name="T98" fmla="*/ 13 w 26"/>
                <a:gd name="T99" fmla="*/ 20 h 26"/>
                <a:gd name="T100" fmla="*/ 14 w 26"/>
                <a:gd name="T101" fmla="*/ 25 h 26"/>
                <a:gd name="T102" fmla="*/ 12 w 26"/>
                <a:gd name="T103" fmla="*/ 25 h 26"/>
                <a:gd name="T104" fmla="*/ 12 w 26"/>
                <a:gd name="T105" fmla="*/ 25 h 26"/>
                <a:gd name="T106" fmla="*/ 12 w 26"/>
                <a:gd name="T107" fmla="*/ 20 h 26"/>
                <a:gd name="T108" fmla="*/ 6 w 26"/>
                <a:gd name="T109" fmla="*/ 19 h 26"/>
                <a:gd name="T110" fmla="*/ 12 w 26"/>
                <a:gd name="T111" fmla="*/ 19 h 26"/>
                <a:gd name="T112" fmla="*/ 8 w 26"/>
                <a:gd name="T113" fmla="*/ 9 h 26"/>
                <a:gd name="T114" fmla="*/ 10 w 26"/>
                <a:gd name="T115" fmla="*/ 11 h 26"/>
                <a:gd name="T116" fmla="*/ 10 w 26"/>
                <a:gd name="T117" fmla="*/ 14 h 26"/>
                <a:gd name="T118" fmla="*/ 9 w 26"/>
                <a:gd name="T119" fmla="*/ 14 h 26"/>
                <a:gd name="T120" fmla="*/ 9 w 26"/>
                <a:gd name="T121" fmla="*/ 12 h 26"/>
                <a:gd name="T122" fmla="*/ 8 w 26"/>
                <a:gd name="T12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6">
                  <a:moveTo>
                    <a:pt x="12" y="4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3" y="25"/>
                    <a:pt x="23" y="25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4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9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8" y="10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554"/>
            <p:cNvSpPr>
              <a:spLocks noEditPoints="1"/>
            </p:cNvSpPr>
            <p:nvPr/>
          </p:nvSpPr>
          <p:spPr bwMode="auto">
            <a:xfrm>
              <a:off x="3747" y="2829"/>
              <a:ext cx="34" cy="35"/>
            </a:xfrm>
            <a:custGeom>
              <a:avLst/>
              <a:gdLst>
                <a:gd name="T0" fmla="*/ 21 w 24"/>
                <a:gd name="T1" fmla="*/ 4 h 25"/>
                <a:gd name="T2" fmla="*/ 22 w 24"/>
                <a:gd name="T3" fmla="*/ 4 h 25"/>
                <a:gd name="T4" fmla="*/ 24 w 24"/>
                <a:gd name="T5" fmla="*/ 5 h 25"/>
                <a:gd name="T6" fmla="*/ 12 w 24"/>
                <a:gd name="T7" fmla="*/ 5 h 25"/>
                <a:gd name="T8" fmla="*/ 13 w 24"/>
                <a:gd name="T9" fmla="*/ 7 h 25"/>
                <a:gd name="T10" fmla="*/ 12 w 24"/>
                <a:gd name="T11" fmla="*/ 7 h 25"/>
                <a:gd name="T12" fmla="*/ 5 w 24"/>
                <a:gd name="T13" fmla="*/ 10 h 25"/>
                <a:gd name="T14" fmla="*/ 17 w 24"/>
                <a:gd name="T15" fmla="*/ 8 h 25"/>
                <a:gd name="T16" fmla="*/ 16 w 24"/>
                <a:gd name="T17" fmla="*/ 7 h 25"/>
                <a:gd name="T18" fmla="*/ 18 w 24"/>
                <a:gd name="T19" fmla="*/ 8 h 25"/>
                <a:gd name="T20" fmla="*/ 21 w 24"/>
                <a:gd name="T21" fmla="*/ 11 h 25"/>
                <a:gd name="T22" fmla="*/ 19 w 24"/>
                <a:gd name="T23" fmla="*/ 12 h 25"/>
                <a:gd name="T24" fmla="*/ 14 w 24"/>
                <a:gd name="T25" fmla="*/ 11 h 25"/>
                <a:gd name="T26" fmla="*/ 15 w 24"/>
                <a:gd name="T27" fmla="*/ 11 h 25"/>
                <a:gd name="T28" fmla="*/ 15 w 24"/>
                <a:gd name="T29" fmla="*/ 12 h 25"/>
                <a:gd name="T30" fmla="*/ 14 w 24"/>
                <a:gd name="T31" fmla="*/ 12 h 25"/>
                <a:gd name="T32" fmla="*/ 14 w 24"/>
                <a:gd name="T33" fmla="*/ 22 h 25"/>
                <a:gd name="T34" fmla="*/ 18 w 24"/>
                <a:gd name="T35" fmla="*/ 23 h 25"/>
                <a:gd name="T36" fmla="*/ 22 w 24"/>
                <a:gd name="T37" fmla="*/ 22 h 25"/>
                <a:gd name="T38" fmla="*/ 23 w 24"/>
                <a:gd name="T39" fmla="*/ 19 h 25"/>
                <a:gd name="T40" fmla="*/ 24 w 24"/>
                <a:gd name="T41" fmla="*/ 18 h 25"/>
                <a:gd name="T42" fmla="*/ 24 w 24"/>
                <a:gd name="T43" fmla="*/ 20 h 25"/>
                <a:gd name="T44" fmla="*/ 24 w 24"/>
                <a:gd name="T45" fmla="*/ 21 h 25"/>
                <a:gd name="T46" fmla="*/ 24 w 24"/>
                <a:gd name="T47" fmla="*/ 22 h 25"/>
                <a:gd name="T48" fmla="*/ 18 w 24"/>
                <a:gd name="T49" fmla="*/ 24 h 25"/>
                <a:gd name="T50" fmla="*/ 13 w 24"/>
                <a:gd name="T51" fmla="*/ 22 h 25"/>
                <a:gd name="T52" fmla="*/ 13 w 24"/>
                <a:gd name="T53" fmla="*/ 11 h 25"/>
                <a:gd name="T54" fmla="*/ 10 w 24"/>
                <a:gd name="T55" fmla="*/ 12 h 25"/>
                <a:gd name="T56" fmla="*/ 10 w 24"/>
                <a:gd name="T57" fmla="*/ 12 h 25"/>
                <a:gd name="T58" fmla="*/ 9 w 24"/>
                <a:gd name="T59" fmla="*/ 13 h 25"/>
                <a:gd name="T60" fmla="*/ 8 w 24"/>
                <a:gd name="T61" fmla="*/ 18 h 25"/>
                <a:gd name="T62" fmla="*/ 1 w 24"/>
                <a:gd name="T63" fmla="*/ 24 h 25"/>
                <a:gd name="T64" fmla="*/ 0 w 24"/>
                <a:gd name="T65" fmla="*/ 25 h 25"/>
                <a:gd name="T66" fmla="*/ 0 w 24"/>
                <a:gd name="T67" fmla="*/ 24 h 25"/>
                <a:gd name="T68" fmla="*/ 1 w 24"/>
                <a:gd name="T69" fmla="*/ 24 h 25"/>
                <a:gd name="T70" fmla="*/ 7 w 24"/>
                <a:gd name="T71" fmla="*/ 15 h 25"/>
                <a:gd name="T72" fmla="*/ 7 w 24"/>
                <a:gd name="T73" fmla="*/ 12 h 25"/>
                <a:gd name="T74" fmla="*/ 2 w 24"/>
                <a:gd name="T75" fmla="*/ 12 h 25"/>
                <a:gd name="T76" fmla="*/ 2 w 24"/>
                <a:gd name="T77" fmla="*/ 12 h 25"/>
                <a:gd name="T78" fmla="*/ 1 w 24"/>
                <a:gd name="T79" fmla="*/ 10 h 25"/>
                <a:gd name="T80" fmla="*/ 2 w 24"/>
                <a:gd name="T81" fmla="*/ 10 h 25"/>
                <a:gd name="T82" fmla="*/ 10 w 24"/>
                <a:gd name="T83" fmla="*/ 5 h 25"/>
                <a:gd name="T84" fmla="*/ 0 w 24"/>
                <a:gd name="T85" fmla="*/ 5 h 25"/>
                <a:gd name="T86" fmla="*/ 20 w 24"/>
                <a:gd name="T87" fmla="*/ 5 h 25"/>
                <a:gd name="T88" fmla="*/ 9 w 24"/>
                <a:gd name="T89" fmla="*/ 0 h 25"/>
                <a:gd name="T90" fmla="*/ 12 w 24"/>
                <a:gd name="T91" fmla="*/ 1 h 25"/>
                <a:gd name="T92" fmla="*/ 13 w 24"/>
                <a:gd name="T93" fmla="*/ 4 h 25"/>
                <a:gd name="T94" fmla="*/ 11 w 24"/>
                <a:gd name="T95" fmla="*/ 4 h 25"/>
                <a:gd name="T96" fmla="*/ 11 w 24"/>
                <a:gd name="T97" fmla="*/ 3 h 25"/>
                <a:gd name="T98" fmla="*/ 10 w 24"/>
                <a:gd name="T9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5">
                  <a:moveTo>
                    <a:pt x="20" y="5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10"/>
                    <a:pt x="15" y="10"/>
                    <a:pt x="18" y="10"/>
                  </a:cubicBezTo>
                  <a:cubicBezTo>
                    <a:pt x="18" y="9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8"/>
                    <a:pt x="20" y="9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0" y="13"/>
                  </a:cubicBezTo>
                  <a:cubicBezTo>
                    <a:pt x="20" y="13"/>
                    <a:pt x="20" y="13"/>
                    <a:pt x="19" y="12"/>
                  </a:cubicBezTo>
                  <a:cubicBezTo>
                    <a:pt x="19" y="12"/>
                    <a:pt x="19" y="12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20" y="23"/>
                    <a:pt x="21" y="23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4"/>
                    <a:pt x="22" y="24"/>
                    <a:pt x="18" y="24"/>
                  </a:cubicBezTo>
                  <a:cubicBezTo>
                    <a:pt x="15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6"/>
                    <a:pt x="9" y="17"/>
                    <a:pt x="8" y="18"/>
                  </a:cubicBezTo>
                  <a:cubicBezTo>
                    <a:pt x="8" y="19"/>
                    <a:pt x="7" y="20"/>
                    <a:pt x="6" y="22"/>
                  </a:cubicBezTo>
                  <a:cubicBezTo>
                    <a:pt x="5" y="23"/>
                    <a:pt x="4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3"/>
                    <a:pt x="6" y="21"/>
                    <a:pt x="6" y="19"/>
                  </a:cubicBezTo>
                  <a:cubicBezTo>
                    <a:pt x="7" y="18"/>
                    <a:pt x="7" y="16"/>
                    <a:pt x="7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5" y="10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555"/>
            <p:cNvSpPr>
              <a:spLocks noEditPoints="1"/>
            </p:cNvSpPr>
            <p:nvPr/>
          </p:nvSpPr>
          <p:spPr bwMode="auto">
            <a:xfrm>
              <a:off x="4338" y="3766"/>
              <a:ext cx="37" cy="36"/>
            </a:xfrm>
            <a:custGeom>
              <a:avLst/>
              <a:gdLst>
                <a:gd name="T0" fmla="*/ 12 w 26"/>
                <a:gd name="T1" fmla="*/ 8 h 25"/>
                <a:gd name="T2" fmla="*/ 10 w 26"/>
                <a:gd name="T3" fmla="*/ 12 h 25"/>
                <a:gd name="T4" fmla="*/ 10 w 26"/>
                <a:gd name="T5" fmla="*/ 11 h 25"/>
                <a:gd name="T6" fmla="*/ 11 w 26"/>
                <a:gd name="T7" fmla="*/ 7 h 25"/>
                <a:gd name="T8" fmla="*/ 12 w 26"/>
                <a:gd name="T9" fmla="*/ 3 h 25"/>
                <a:gd name="T10" fmla="*/ 15 w 26"/>
                <a:gd name="T11" fmla="*/ 4 h 25"/>
                <a:gd name="T12" fmla="*/ 13 w 26"/>
                <a:gd name="T13" fmla="*/ 7 h 25"/>
                <a:gd name="T14" fmla="*/ 16 w 26"/>
                <a:gd name="T15" fmla="*/ 0 h 25"/>
                <a:gd name="T16" fmla="*/ 18 w 26"/>
                <a:gd name="T17" fmla="*/ 1 h 25"/>
                <a:gd name="T18" fmla="*/ 18 w 26"/>
                <a:gd name="T19" fmla="*/ 1 h 25"/>
                <a:gd name="T20" fmla="*/ 21 w 26"/>
                <a:gd name="T21" fmla="*/ 7 h 25"/>
                <a:gd name="T22" fmla="*/ 23 w 26"/>
                <a:gd name="T23" fmla="*/ 6 h 25"/>
                <a:gd name="T24" fmla="*/ 24 w 26"/>
                <a:gd name="T25" fmla="*/ 8 h 25"/>
                <a:gd name="T26" fmla="*/ 22 w 26"/>
                <a:gd name="T27" fmla="*/ 12 h 25"/>
                <a:gd name="T28" fmla="*/ 24 w 26"/>
                <a:gd name="T29" fmla="*/ 11 h 25"/>
                <a:gd name="T30" fmla="*/ 26 w 26"/>
                <a:gd name="T31" fmla="*/ 13 h 25"/>
                <a:gd name="T32" fmla="*/ 22 w 26"/>
                <a:gd name="T33" fmla="*/ 18 h 25"/>
                <a:gd name="T34" fmla="*/ 26 w 26"/>
                <a:gd name="T35" fmla="*/ 21 h 25"/>
                <a:gd name="T36" fmla="*/ 24 w 26"/>
                <a:gd name="T37" fmla="*/ 21 h 25"/>
                <a:gd name="T38" fmla="*/ 23 w 26"/>
                <a:gd name="T39" fmla="*/ 22 h 25"/>
                <a:gd name="T40" fmla="*/ 18 w 26"/>
                <a:gd name="T41" fmla="*/ 13 h 25"/>
                <a:gd name="T42" fmla="*/ 17 w 26"/>
                <a:gd name="T43" fmla="*/ 25 h 25"/>
                <a:gd name="T44" fmla="*/ 16 w 26"/>
                <a:gd name="T45" fmla="*/ 25 h 25"/>
                <a:gd name="T46" fmla="*/ 12 w 26"/>
                <a:gd name="T47" fmla="*/ 20 h 25"/>
                <a:gd name="T48" fmla="*/ 7 w 26"/>
                <a:gd name="T49" fmla="*/ 23 h 25"/>
                <a:gd name="T50" fmla="*/ 8 w 26"/>
                <a:gd name="T51" fmla="*/ 22 h 25"/>
                <a:gd name="T52" fmla="*/ 9 w 26"/>
                <a:gd name="T53" fmla="*/ 13 h 25"/>
                <a:gd name="T54" fmla="*/ 9 w 26"/>
                <a:gd name="T55" fmla="*/ 12 h 25"/>
                <a:gd name="T56" fmla="*/ 7 w 26"/>
                <a:gd name="T57" fmla="*/ 4 h 25"/>
                <a:gd name="T58" fmla="*/ 8 w 26"/>
                <a:gd name="T59" fmla="*/ 3 h 25"/>
                <a:gd name="T60" fmla="*/ 9 w 26"/>
                <a:gd name="T61" fmla="*/ 5 h 25"/>
                <a:gd name="T62" fmla="*/ 6 w 26"/>
                <a:gd name="T63" fmla="*/ 5 h 25"/>
                <a:gd name="T64" fmla="*/ 7 w 26"/>
                <a:gd name="T65" fmla="*/ 11 h 25"/>
                <a:gd name="T66" fmla="*/ 8 w 26"/>
                <a:gd name="T67" fmla="*/ 10 h 25"/>
                <a:gd name="T68" fmla="*/ 9 w 26"/>
                <a:gd name="T69" fmla="*/ 12 h 25"/>
                <a:gd name="T70" fmla="*/ 6 w 26"/>
                <a:gd name="T71" fmla="*/ 19 h 25"/>
                <a:gd name="T72" fmla="*/ 10 w 26"/>
                <a:gd name="T73" fmla="*/ 18 h 25"/>
                <a:gd name="T74" fmla="*/ 1 w 26"/>
                <a:gd name="T75" fmla="*/ 22 h 25"/>
                <a:gd name="T76" fmla="*/ 1 w 26"/>
                <a:gd name="T77" fmla="*/ 20 h 25"/>
                <a:gd name="T78" fmla="*/ 4 w 26"/>
                <a:gd name="T79" fmla="*/ 19 h 25"/>
                <a:gd name="T80" fmla="*/ 0 w 26"/>
                <a:gd name="T81" fmla="*/ 12 h 25"/>
                <a:gd name="T82" fmla="*/ 4 w 26"/>
                <a:gd name="T83" fmla="*/ 5 h 25"/>
                <a:gd name="T84" fmla="*/ 1 w 26"/>
                <a:gd name="T8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5">
                  <a:moveTo>
                    <a:pt x="16" y="12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5"/>
                    <a:pt x="20" y="17"/>
                    <a:pt x="22" y="18"/>
                  </a:cubicBezTo>
                  <a:cubicBezTo>
                    <a:pt x="23" y="19"/>
                    <a:pt x="24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1"/>
                    <a:pt x="20" y="20"/>
                    <a:pt x="20" y="18"/>
                  </a:cubicBezTo>
                  <a:cubicBezTo>
                    <a:pt x="19" y="16"/>
                    <a:pt x="18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7"/>
                    <a:pt x="14" y="18"/>
                    <a:pt x="12" y="20"/>
                  </a:cubicBezTo>
                  <a:cubicBezTo>
                    <a:pt x="11" y="21"/>
                    <a:pt x="10" y="22"/>
                    <a:pt x="9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1"/>
                    <a:pt x="11" y="19"/>
                    <a:pt x="13" y="17"/>
                  </a:cubicBezTo>
                  <a:cubicBezTo>
                    <a:pt x="14" y="15"/>
                    <a:pt x="15" y="14"/>
                    <a:pt x="15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4" y="19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556"/>
            <p:cNvSpPr>
              <a:spLocks noEditPoints="1"/>
            </p:cNvSpPr>
            <p:nvPr/>
          </p:nvSpPr>
          <p:spPr bwMode="auto">
            <a:xfrm>
              <a:off x="4378" y="3766"/>
              <a:ext cx="37" cy="37"/>
            </a:xfrm>
            <a:custGeom>
              <a:avLst/>
              <a:gdLst>
                <a:gd name="T0" fmla="*/ 23 w 26"/>
                <a:gd name="T1" fmla="*/ 3 h 26"/>
                <a:gd name="T2" fmla="*/ 12 w 26"/>
                <a:gd name="T3" fmla="*/ 4 h 26"/>
                <a:gd name="T4" fmla="*/ 8 w 26"/>
                <a:gd name="T5" fmla="*/ 10 h 26"/>
                <a:gd name="T6" fmla="*/ 7 w 26"/>
                <a:gd name="T7" fmla="*/ 10 h 26"/>
                <a:gd name="T8" fmla="*/ 11 w 26"/>
                <a:gd name="T9" fmla="*/ 2 h 26"/>
                <a:gd name="T10" fmla="*/ 14 w 26"/>
                <a:gd name="T11" fmla="*/ 1 h 26"/>
                <a:gd name="T12" fmla="*/ 21 w 26"/>
                <a:gd name="T13" fmla="*/ 4 h 26"/>
                <a:gd name="T14" fmla="*/ 16 w 26"/>
                <a:gd name="T15" fmla="*/ 20 h 26"/>
                <a:gd name="T16" fmla="*/ 14 w 26"/>
                <a:gd name="T17" fmla="*/ 19 h 26"/>
                <a:gd name="T18" fmla="*/ 14 w 26"/>
                <a:gd name="T19" fmla="*/ 18 h 26"/>
                <a:gd name="T20" fmla="*/ 14 w 26"/>
                <a:gd name="T21" fmla="*/ 16 h 26"/>
                <a:gd name="T22" fmla="*/ 17 w 26"/>
                <a:gd name="T23" fmla="*/ 13 h 26"/>
                <a:gd name="T24" fmla="*/ 15 w 26"/>
                <a:gd name="T25" fmla="*/ 12 h 26"/>
                <a:gd name="T26" fmla="*/ 14 w 26"/>
                <a:gd name="T27" fmla="*/ 10 h 26"/>
                <a:gd name="T28" fmla="*/ 21 w 26"/>
                <a:gd name="T29" fmla="*/ 23 h 26"/>
                <a:gd name="T30" fmla="*/ 17 w 26"/>
                <a:gd name="T31" fmla="*/ 26 h 26"/>
                <a:gd name="T32" fmla="*/ 14 w 26"/>
                <a:gd name="T33" fmla="*/ 24 h 26"/>
                <a:gd name="T34" fmla="*/ 18 w 26"/>
                <a:gd name="T35" fmla="*/ 23 h 26"/>
                <a:gd name="T36" fmla="*/ 9 w 26"/>
                <a:gd name="T37" fmla="*/ 22 h 26"/>
                <a:gd name="T38" fmla="*/ 10 w 26"/>
                <a:gd name="T39" fmla="*/ 15 h 26"/>
                <a:gd name="T40" fmla="*/ 6 w 26"/>
                <a:gd name="T41" fmla="*/ 14 h 26"/>
                <a:gd name="T42" fmla="*/ 11 w 26"/>
                <a:gd name="T43" fmla="*/ 7 h 26"/>
                <a:gd name="T44" fmla="*/ 20 w 26"/>
                <a:gd name="T45" fmla="*/ 7 h 26"/>
                <a:gd name="T46" fmla="*/ 23 w 26"/>
                <a:gd name="T47" fmla="*/ 9 h 26"/>
                <a:gd name="T48" fmla="*/ 22 w 26"/>
                <a:gd name="T49" fmla="*/ 14 h 26"/>
                <a:gd name="T50" fmla="*/ 25 w 26"/>
                <a:gd name="T51" fmla="*/ 13 h 26"/>
                <a:gd name="T52" fmla="*/ 22 w 26"/>
                <a:gd name="T53" fmla="*/ 15 h 26"/>
                <a:gd name="T54" fmla="*/ 22 w 26"/>
                <a:gd name="T55" fmla="*/ 21 h 26"/>
                <a:gd name="T56" fmla="*/ 25 w 26"/>
                <a:gd name="T57" fmla="*/ 21 h 26"/>
                <a:gd name="T58" fmla="*/ 20 w 26"/>
                <a:gd name="T59" fmla="*/ 9 h 26"/>
                <a:gd name="T60" fmla="*/ 20 w 26"/>
                <a:gd name="T61" fmla="*/ 14 h 26"/>
                <a:gd name="T62" fmla="*/ 11 w 26"/>
                <a:gd name="T63" fmla="*/ 21 h 26"/>
                <a:gd name="T64" fmla="*/ 20 w 26"/>
                <a:gd name="T65" fmla="*/ 16 h 26"/>
                <a:gd name="T66" fmla="*/ 0 w 26"/>
                <a:gd name="T67" fmla="*/ 9 h 26"/>
                <a:gd name="T68" fmla="*/ 4 w 26"/>
                <a:gd name="T69" fmla="*/ 10 h 26"/>
                <a:gd name="T70" fmla="*/ 2 w 26"/>
                <a:gd name="T71" fmla="*/ 11 h 26"/>
                <a:gd name="T72" fmla="*/ 0 w 26"/>
                <a:gd name="T73" fmla="*/ 9 h 26"/>
                <a:gd name="T74" fmla="*/ 6 w 26"/>
                <a:gd name="T75" fmla="*/ 2 h 26"/>
                <a:gd name="T76" fmla="*/ 4 w 26"/>
                <a:gd name="T77" fmla="*/ 4 h 26"/>
                <a:gd name="T78" fmla="*/ 3 w 26"/>
                <a:gd name="T79" fmla="*/ 1 h 26"/>
                <a:gd name="T80" fmla="*/ 4 w 26"/>
                <a:gd name="T81" fmla="*/ 17 h 26"/>
                <a:gd name="T82" fmla="*/ 5 w 26"/>
                <a:gd name="T83" fmla="*/ 23 h 26"/>
                <a:gd name="T84" fmla="*/ 3 w 26"/>
                <a:gd name="T85" fmla="*/ 25 h 26"/>
                <a:gd name="T86" fmla="*/ 2 w 26"/>
                <a:gd name="T87" fmla="*/ 19 h 26"/>
                <a:gd name="T88" fmla="*/ 1 w 26"/>
                <a:gd name="T89" fmla="*/ 16 h 26"/>
                <a:gd name="T90" fmla="*/ 4 w 26"/>
                <a:gd name="T91" fmla="*/ 14 h 26"/>
                <a:gd name="T92" fmla="*/ 8 w 26"/>
                <a:gd name="T93" fmla="*/ 5 h 26"/>
                <a:gd name="T94" fmla="*/ 5 w 26"/>
                <a:gd name="T9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" h="26">
                  <a:moveTo>
                    <a:pt x="21" y="4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6"/>
                    <a:pt x="10" y="5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4" y="16"/>
                  </a:moveTo>
                  <a:cubicBezTo>
                    <a:pt x="14" y="16"/>
                    <a:pt x="15" y="16"/>
                    <a:pt x="16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19"/>
                    <a:pt x="17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lose/>
                  <a:moveTo>
                    <a:pt x="15" y="10"/>
                  </a:moveTo>
                  <a:cubicBezTo>
                    <a:pt x="16" y="10"/>
                    <a:pt x="16" y="10"/>
                    <a:pt x="17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lose/>
                  <a:moveTo>
                    <a:pt x="25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1" y="23"/>
                    <a:pt x="20" y="24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5"/>
                    <a:pt x="16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1" y="18"/>
                    <a:pt x="21" y="19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0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1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3" y="1"/>
                  </a:cubicBezTo>
                  <a:close/>
                  <a:moveTo>
                    <a:pt x="5" y="14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1"/>
                    <a:pt x="4" y="21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0"/>
                    <a:pt x="3" y="20"/>
                    <a:pt x="2" y="19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2"/>
                    <a:pt x="5" y="10"/>
                  </a:cubicBezTo>
                  <a:cubicBezTo>
                    <a:pt x="6" y="9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6" y="10"/>
                    <a:pt x="5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557"/>
            <p:cNvSpPr>
              <a:spLocks noEditPoints="1"/>
            </p:cNvSpPr>
            <p:nvPr/>
          </p:nvSpPr>
          <p:spPr bwMode="auto">
            <a:xfrm>
              <a:off x="4327" y="3023"/>
              <a:ext cx="37" cy="34"/>
            </a:xfrm>
            <a:custGeom>
              <a:avLst/>
              <a:gdLst>
                <a:gd name="T0" fmla="*/ 5 w 26"/>
                <a:gd name="T1" fmla="*/ 4 h 24"/>
                <a:gd name="T2" fmla="*/ 5 w 26"/>
                <a:gd name="T3" fmla="*/ 2 h 24"/>
                <a:gd name="T4" fmla="*/ 7 w 26"/>
                <a:gd name="T5" fmla="*/ 3 h 24"/>
                <a:gd name="T6" fmla="*/ 18 w 26"/>
                <a:gd name="T7" fmla="*/ 0 h 24"/>
                <a:gd name="T8" fmla="*/ 18 w 26"/>
                <a:gd name="T9" fmla="*/ 0 h 24"/>
                <a:gd name="T10" fmla="*/ 20 w 26"/>
                <a:gd name="T11" fmla="*/ 2 h 24"/>
                <a:gd name="T12" fmla="*/ 18 w 26"/>
                <a:gd name="T13" fmla="*/ 2 h 24"/>
                <a:gd name="T14" fmla="*/ 7 w 26"/>
                <a:gd name="T15" fmla="*/ 3 h 24"/>
                <a:gd name="T16" fmla="*/ 19 w 26"/>
                <a:gd name="T17" fmla="*/ 7 h 24"/>
                <a:gd name="T18" fmla="*/ 20 w 26"/>
                <a:gd name="T19" fmla="*/ 5 h 24"/>
                <a:gd name="T20" fmla="*/ 22 w 26"/>
                <a:gd name="T21" fmla="*/ 7 h 24"/>
                <a:gd name="T22" fmla="*/ 22 w 26"/>
                <a:gd name="T23" fmla="*/ 8 h 24"/>
                <a:gd name="T24" fmla="*/ 20 w 26"/>
                <a:gd name="T25" fmla="*/ 8 h 24"/>
                <a:gd name="T26" fmla="*/ 15 w 26"/>
                <a:gd name="T27" fmla="*/ 8 h 24"/>
                <a:gd name="T28" fmla="*/ 22 w 26"/>
                <a:gd name="T29" fmla="*/ 13 h 24"/>
                <a:gd name="T30" fmla="*/ 23 w 26"/>
                <a:gd name="T31" fmla="*/ 11 h 24"/>
                <a:gd name="T32" fmla="*/ 25 w 26"/>
                <a:gd name="T33" fmla="*/ 13 h 24"/>
                <a:gd name="T34" fmla="*/ 25 w 26"/>
                <a:gd name="T35" fmla="*/ 13 h 24"/>
                <a:gd name="T36" fmla="*/ 0 w 26"/>
                <a:gd name="T37" fmla="*/ 13 h 24"/>
                <a:gd name="T38" fmla="*/ 5 w 26"/>
                <a:gd name="T39" fmla="*/ 13 h 24"/>
                <a:gd name="T40" fmla="*/ 13 w 26"/>
                <a:gd name="T41" fmla="*/ 8 h 24"/>
                <a:gd name="T42" fmla="*/ 7 w 26"/>
                <a:gd name="T43" fmla="*/ 13 h 24"/>
                <a:gd name="T44" fmla="*/ 6 w 26"/>
                <a:gd name="T45" fmla="*/ 22 h 24"/>
                <a:gd name="T46" fmla="*/ 12 w 26"/>
                <a:gd name="T47" fmla="*/ 16 h 24"/>
                <a:gd name="T48" fmla="*/ 12 w 26"/>
                <a:gd name="T49" fmla="*/ 14 h 24"/>
                <a:gd name="T50" fmla="*/ 14 w 26"/>
                <a:gd name="T51" fmla="*/ 14 h 24"/>
                <a:gd name="T52" fmla="*/ 14 w 26"/>
                <a:gd name="T53" fmla="*/ 15 h 24"/>
                <a:gd name="T54" fmla="*/ 13 w 26"/>
                <a:gd name="T55" fmla="*/ 15 h 24"/>
                <a:gd name="T56" fmla="*/ 19 w 26"/>
                <a:gd name="T57" fmla="*/ 22 h 24"/>
                <a:gd name="T58" fmla="*/ 19 w 26"/>
                <a:gd name="T59" fmla="*/ 15 h 24"/>
                <a:gd name="T60" fmla="*/ 21 w 26"/>
                <a:gd name="T61" fmla="*/ 15 h 24"/>
                <a:gd name="T62" fmla="*/ 22 w 26"/>
                <a:gd name="T63" fmla="*/ 16 h 24"/>
                <a:gd name="T64" fmla="*/ 21 w 26"/>
                <a:gd name="T65" fmla="*/ 16 h 24"/>
                <a:gd name="T66" fmla="*/ 21 w 26"/>
                <a:gd name="T67" fmla="*/ 24 h 24"/>
                <a:gd name="T68" fmla="*/ 19 w 26"/>
                <a:gd name="T69" fmla="*/ 24 h 24"/>
                <a:gd name="T70" fmla="*/ 6 w 26"/>
                <a:gd name="T71" fmla="*/ 23 h 24"/>
                <a:gd name="T72" fmla="*/ 5 w 26"/>
                <a:gd name="T73" fmla="*/ 24 h 24"/>
                <a:gd name="T74" fmla="*/ 4 w 26"/>
                <a:gd name="T75" fmla="*/ 23 h 24"/>
                <a:gd name="T76" fmla="*/ 4 w 26"/>
                <a:gd name="T77" fmla="*/ 17 h 24"/>
                <a:gd name="T78" fmla="*/ 4 w 26"/>
                <a:gd name="T79" fmla="*/ 15 h 24"/>
                <a:gd name="T80" fmla="*/ 6 w 26"/>
                <a:gd name="T81" fmla="*/ 15 h 24"/>
                <a:gd name="T82" fmla="*/ 6 w 26"/>
                <a:gd name="T83" fmla="*/ 16 h 24"/>
                <a:gd name="T84" fmla="*/ 6 w 26"/>
                <a:gd name="T8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24">
                  <a:moveTo>
                    <a:pt x="5" y="1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2" y="2"/>
                    <a:pt x="15" y="1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6" y="2"/>
                    <a:pt x="14" y="3"/>
                  </a:cubicBezTo>
                  <a:cubicBezTo>
                    <a:pt x="12" y="3"/>
                    <a:pt x="10" y="3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0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3" y="13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6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22"/>
                    <a:pt x="6" y="22"/>
                    <a:pt x="6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558"/>
            <p:cNvSpPr>
              <a:spLocks noEditPoints="1"/>
            </p:cNvSpPr>
            <p:nvPr/>
          </p:nvSpPr>
          <p:spPr bwMode="auto">
            <a:xfrm>
              <a:off x="4368" y="3022"/>
              <a:ext cx="33" cy="36"/>
            </a:xfrm>
            <a:custGeom>
              <a:avLst/>
              <a:gdLst>
                <a:gd name="T0" fmla="*/ 2 w 23"/>
                <a:gd name="T1" fmla="*/ 2 h 26"/>
                <a:gd name="T2" fmla="*/ 2 w 23"/>
                <a:gd name="T3" fmla="*/ 25 h 26"/>
                <a:gd name="T4" fmla="*/ 1 w 23"/>
                <a:gd name="T5" fmla="*/ 26 h 26"/>
                <a:gd name="T6" fmla="*/ 1 w 23"/>
                <a:gd name="T7" fmla="*/ 23 h 26"/>
                <a:gd name="T8" fmla="*/ 0 w 23"/>
                <a:gd name="T9" fmla="*/ 0 h 26"/>
                <a:gd name="T10" fmla="*/ 1 w 23"/>
                <a:gd name="T11" fmla="*/ 1 h 26"/>
                <a:gd name="T12" fmla="*/ 6 w 23"/>
                <a:gd name="T13" fmla="*/ 1 h 26"/>
                <a:gd name="T14" fmla="*/ 7 w 23"/>
                <a:gd name="T15" fmla="*/ 0 h 26"/>
                <a:gd name="T16" fmla="*/ 9 w 23"/>
                <a:gd name="T17" fmla="*/ 2 h 26"/>
                <a:gd name="T18" fmla="*/ 9 w 23"/>
                <a:gd name="T19" fmla="*/ 3 h 26"/>
                <a:gd name="T20" fmla="*/ 5 w 23"/>
                <a:gd name="T21" fmla="*/ 9 h 26"/>
                <a:gd name="T22" fmla="*/ 9 w 23"/>
                <a:gd name="T23" fmla="*/ 14 h 26"/>
                <a:gd name="T24" fmla="*/ 7 w 23"/>
                <a:gd name="T25" fmla="*/ 18 h 26"/>
                <a:gd name="T26" fmla="*/ 5 w 23"/>
                <a:gd name="T27" fmla="*/ 19 h 26"/>
                <a:gd name="T28" fmla="*/ 4 w 23"/>
                <a:gd name="T29" fmla="*/ 17 h 26"/>
                <a:gd name="T30" fmla="*/ 3 w 23"/>
                <a:gd name="T31" fmla="*/ 17 h 26"/>
                <a:gd name="T32" fmla="*/ 4 w 23"/>
                <a:gd name="T33" fmla="*/ 17 h 26"/>
                <a:gd name="T34" fmla="*/ 7 w 23"/>
                <a:gd name="T35" fmla="*/ 14 h 26"/>
                <a:gd name="T36" fmla="*/ 5 w 23"/>
                <a:gd name="T37" fmla="*/ 9 h 26"/>
                <a:gd name="T38" fmla="*/ 6 w 23"/>
                <a:gd name="T39" fmla="*/ 5 h 26"/>
                <a:gd name="T40" fmla="*/ 6 w 23"/>
                <a:gd name="T41" fmla="*/ 2 h 26"/>
                <a:gd name="T42" fmla="*/ 12 w 23"/>
                <a:gd name="T43" fmla="*/ 24 h 26"/>
                <a:gd name="T44" fmla="*/ 11 w 23"/>
                <a:gd name="T45" fmla="*/ 25 h 26"/>
                <a:gd name="T46" fmla="*/ 11 w 23"/>
                <a:gd name="T47" fmla="*/ 25 h 26"/>
                <a:gd name="T48" fmla="*/ 11 w 23"/>
                <a:gd name="T49" fmla="*/ 4 h 26"/>
                <a:gd name="T50" fmla="*/ 11 w 23"/>
                <a:gd name="T51" fmla="*/ 2 h 26"/>
                <a:gd name="T52" fmla="*/ 12 w 23"/>
                <a:gd name="T53" fmla="*/ 3 h 26"/>
                <a:gd name="T54" fmla="*/ 21 w 23"/>
                <a:gd name="T55" fmla="*/ 2 h 26"/>
                <a:gd name="T56" fmla="*/ 22 w 23"/>
                <a:gd name="T57" fmla="*/ 2 h 26"/>
                <a:gd name="T58" fmla="*/ 23 w 23"/>
                <a:gd name="T59" fmla="*/ 3 h 26"/>
                <a:gd name="T60" fmla="*/ 22 w 23"/>
                <a:gd name="T61" fmla="*/ 4 h 26"/>
                <a:gd name="T62" fmla="*/ 23 w 23"/>
                <a:gd name="T63" fmla="*/ 24 h 26"/>
                <a:gd name="T64" fmla="*/ 21 w 23"/>
                <a:gd name="T65" fmla="*/ 24 h 26"/>
                <a:gd name="T66" fmla="*/ 12 w 23"/>
                <a:gd name="T67" fmla="*/ 21 h 26"/>
                <a:gd name="T68" fmla="*/ 21 w 23"/>
                <a:gd name="T69" fmla="*/ 3 h 26"/>
                <a:gd name="T70" fmla="*/ 12 w 23"/>
                <a:gd name="T71" fmla="*/ 12 h 26"/>
                <a:gd name="T72" fmla="*/ 12 w 23"/>
                <a:gd name="T73" fmla="*/ 21 h 26"/>
                <a:gd name="T74" fmla="*/ 21 w 23"/>
                <a:gd name="T75" fmla="*/ 12 h 26"/>
                <a:gd name="T76" fmla="*/ 12 w 23"/>
                <a:gd name="T7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6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10"/>
                    <a:pt x="7" y="10"/>
                    <a:pt x="8" y="11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5" y="18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6" y="17"/>
                    <a:pt x="7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8" y="13"/>
                    <a:pt x="7" y="12"/>
                    <a:pt x="7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5"/>
                    <a:pt x="21" y="25"/>
                  </a:cubicBezTo>
                  <a:cubicBezTo>
                    <a:pt x="21" y="25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1" y="1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2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559"/>
            <p:cNvSpPr>
              <a:spLocks noEditPoints="1"/>
            </p:cNvSpPr>
            <p:nvPr/>
          </p:nvSpPr>
          <p:spPr bwMode="auto">
            <a:xfrm>
              <a:off x="4798" y="2764"/>
              <a:ext cx="37" cy="37"/>
            </a:xfrm>
            <a:custGeom>
              <a:avLst/>
              <a:gdLst>
                <a:gd name="T0" fmla="*/ 14 w 26"/>
                <a:gd name="T1" fmla="*/ 1 h 26"/>
                <a:gd name="T2" fmla="*/ 15 w 26"/>
                <a:gd name="T3" fmla="*/ 0 h 26"/>
                <a:gd name="T4" fmla="*/ 17 w 26"/>
                <a:gd name="T5" fmla="*/ 0 h 26"/>
                <a:gd name="T6" fmla="*/ 16 w 26"/>
                <a:gd name="T7" fmla="*/ 1 h 26"/>
                <a:gd name="T8" fmla="*/ 21 w 26"/>
                <a:gd name="T9" fmla="*/ 3 h 26"/>
                <a:gd name="T10" fmla="*/ 22 w 26"/>
                <a:gd name="T11" fmla="*/ 2 h 26"/>
                <a:gd name="T12" fmla="*/ 24 w 26"/>
                <a:gd name="T13" fmla="*/ 3 h 26"/>
                <a:gd name="T14" fmla="*/ 24 w 26"/>
                <a:gd name="T15" fmla="*/ 4 h 26"/>
                <a:gd name="T16" fmla="*/ 16 w 26"/>
                <a:gd name="T17" fmla="*/ 5 h 26"/>
                <a:gd name="T18" fmla="*/ 15 w 26"/>
                <a:gd name="T19" fmla="*/ 7 h 26"/>
                <a:gd name="T20" fmla="*/ 14 w 26"/>
                <a:gd name="T21" fmla="*/ 6 h 26"/>
                <a:gd name="T22" fmla="*/ 14 w 26"/>
                <a:gd name="T23" fmla="*/ 4 h 26"/>
                <a:gd name="T24" fmla="*/ 10 w 26"/>
                <a:gd name="T25" fmla="*/ 5 h 26"/>
                <a:gd name="T26" fmla="*/ 9 w 26"/>
                <a:gd name="T27" fmla="*/ 7 h 26"/>
                <a:gd name="T28" fmla="*/ 8 w 26"/>
                <a:gd name="T29" fmla="*/ 6 h 26"/>
                <a:gd name="T30" fmla="*/ 8 w 26"/>
                <a:gd name="T31" fmla="*/ 4 h 26"/>
                <a:gd name="T32" fmla="*/ 0 w 26"/>
                <a:gd name="T33" fmla="*/ 4 h 26"/>
                <a:gd name="T34" fmla="*/ 8 w 26"/>
                <a:gd name="T35" fmla="*/ 3 h 26"/>
                <a:gd name="T36" fmla="*/ 8 w 26"/>
                <a:gd name="T37" fmla="*/ 0 h 26"/>
                <a:gd name="T38" fmla="*/ 10 w 26"/>
                <a:gd name="T39" fmla="*/ 0 h 26"/>
                <a:gd name="T40" fmla="*/ 11 w 26"/>
                <a:gd name="T41" fmla="*/ 1 h 26"/>
                <a:gd name="T42" fmla="*/ 10 w 26"/>
                <a:gd name="T43" fmla="*/ 1 h 26"/>
                <a:gd name="T44" fmla="*/ 14 w 26"/>
                <a:gd name="T45" fmla="*/ 3 h 26"/>
                <a:gd name="T46" fmla="*/ 20 w 26"/>
                <a:gd name="T47" fmla="*/ 8 h 26"/>
                <a:gd name="T48" fmla="*/ 20 w 26"/>
                <a:gd name="T49" fmla="*/ 8 h 26"/>
                <a:gd name="T50" fmla="*/ 22 w 26"/>
                <a:gd name="T51" fmla="*/ 9 h 26"/>
                <a:gd name="T52" fmla="*/ 21 w 26"/>
                <a:gd name="T53" fmla="*/ 9 h 26"/>
                <a:gd name="T54" fmla="*/ 13 w 26"/>
                <a:gd name="T55" fmla="*/ 9 h 26"/>
                <a:gd name="T56" fmla="*/ 12 w 26"/>
                <a:gd name="T57" fmla="*/ 10 h 26"/>
                <a:gd name="T58" fmla="*/ 12 w 26"/>
                <a:gd name="T59" fmla="*/ 13 h 26"/>
                <a:gd name="T60" fmla="*/ 12 w 26"/>
                <a:gd name="T61" fmla="*/ 14 h 26"/>
                <a:gd name="T62" fmla="*/ 22 w 26"/>
                <a:gd name="T63" fmla="*/ 13 h 26"/>
                <a:gd name="T64" fmla="*/ 23 w 26"/>
                <a:gd name="T65" fmla="*/ 13 h 26"/>
                <a:gd name="T66" fmla="*/ 24 w 26"/>
                <a:gd name="T67" fmla="*/ 15 h 26"/>
                <a:gd name="T68" fmla="*/ 24 w 26"/>
                <a:gd name="T69" fmla="*/ 15 h 26"/>
                <a:gd name="T70" fmla="*/ 15 w 26"/>
                <a:gd name="T71" fmla="*/ 15 h 26"/>
                <a:gd name="T72" fmla="*/ 15 w 26"/>
                <a:gd name="T73" fmla="*/ 22 h 26"/>
                <a:gd name="T74" fmla="*/ 15 w 26"/>
                <a:gd name="T75" fmla="*/ 23 h 26"/>
                <a:gd name="T76" fmla="*/ 19 w 26"/>
                <a:gd name="T77" fmla="*/ 24 h 26"/>
                <a:gd name="T78" fmla="*/ 24 w 26"/>
                <a:gd name="T79" fmla="*/ 21 h 26"/>
                <a:gd name="T80" fmla="*/ 25 w 26"/>
                <a:gd name="T81" fmla="*/ 20 h 26"/>
                <a:gd name="T82" fmla="*/ 25 w 26"/>
                <a:gd name="T83" fmla="*/ 20 h 26"/>
                <a:gd name="T84" fmla="*/ 25 w 26"/>
                <a:gd name="T85" fmla="*/ 21 h 26"/>
                <a:gd name="T86" fmla="*/ 25 w 26"/>
                <a:gd name="T87" fmla="*/ 23 h 26"/>
                <a:gd name="T88" fmla="*/ 26 w 26"/>
                <a:gd name="T89" fmla="*/ 24 h 26"/>
                <a:gd name="T90" fmla="*/ 20 w 26"/>
                <a:gd name="T91" fmla="*/ 25 h 26"/>
                <a:gd name="T92" fmla="*/ 13 w 26"/>
                <a:gd name="T93" fmla="*/ 25 h 26"/>
                <a:gd name="T94" fmla="*/ 13 w 26"/>
                <a:gd name="T95" fmla="*/ 23 h 26"/>
                <a:gd name="T96" fmla="*/ 11 w 26"/>
                <a:gd name="T97" fmla="*/ 15 h 26"/>
                <a:gd name="T98" fmla="*/ 9 w 26"/>
                <a:gd name="T99" fmla="*/ 21 h 26"/>
                <a:gd name="T100" fmla="*/ 2 w 26"/>
                <a:gd name="T101" fmla="*/ 25 h 26"/>
                <a:gd name="T102" fmla="*/ 0 w 26"/>
                <a:gd name="T103" fmla="*/ 25 h 26"/>
                <a:gd name="T104" fmla="*/ 1 w 26"/>
                <a:gd name="T105" fmla="*/ 25 h 26"/>
                <a:gd name="T106" fmla="*/ 8 w 26"/>
                <a:gd name="T107" fmla="*/ 20 h 26"/>
                <a:gd name="T108" fmla="*/ 10 w 26"/>
                <a:gd name="T109" fmla="*/ 15 h 26"/>
                <a:gd name="T110" fmla="*/ 0 w 26"/>
                <a:gd name="T111" fmla="*/ 15 h 26"/>
                <a:gd name="T112" fmla="*/ 10 w 26"/>
                <a:gd name="T113" fmla="*/ 14 h 26"/>
                <a:gd name="T114" fmla="*/ 10 w 26"/>
                <a:gd name="T115" fmla="*/ 10 h 26"/>
                <a:gd name="T116" fmla="*/ 10 w 26"/>
                <a:gd name="T117" fmla="*/ 9 h 26"/>
                <a:gd name="T118" fmla="*/ 3 w 26"/>
                <a:gd name="T119" fmla="*/ 9 h 26"/>
                <a:gd name="T120" fmla="*/ 18 w 26"/>
                <a:gd name="T12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" h="26">
                  <a:moveTo>
                    <a:pt x="14" y="3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8" y="9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6" y="24"/>
                    <a:pt x="17" y="24"/>
                    <a:pt x="19" y="24"/>
                  </a:cubicBezTo>
                  <a:cubicBezTo>
                    <a:pt x="21" y="24"/>
                    <a:pt x="23" y="24"/>
                    <a:pt x="23" y="23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3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5" y="25"/>
                  </a:cubicBezTo>
                  <a:cubicBezTo>
                    <a:pt x="25" y="25"/>
                    <a:pt x="23" y="25"/>
                    <a:pt x="20" y="25"/>
                  </a:cubicBezTo>
                  <a:cubicBezTo>
                    <a:pt x="18" y="26"/>
                    <a:pt x="16" y="25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18"/>
                    <a:pt x="10" y="20"/>
                    <a:pt x="9" y="21"/>
                  </a:cubicBezTo>
                  <a:cubicBezTo>
                    <a:pt x="8" y="22"/>
                    <a:pt x="7" y="23"/>
                    <a:pt x="5" y="24"/>
                  </a:cubicBezTo>
                  <a:cubicBezTo>
                    <a:pt x="4" y="24"/>
                    <a:pt x="3" y="25"/>
                    <a:pt x="2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3"/>
                    <a:pt x="7" y="22"/>
                    <a:pt x="8" y="20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8" y="9"/>
                    <a:pt x="18" y="9"/>
                    <a:pt x="1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560"/>
            <p:cNvSpPr>
              <a:spLocks noEditPoints="1"/>
            </p:cNvSpPr>
            <p:nvPr/>
          </p:nvSpPr>
          <p:spPr bwMode="auto">
            <a:xfrm>
              <a:off x="4838" y="2764"/>
              <a:ext cx="35" cy="35"/>
            </a:xfrm>
            <a:custGeom>
              <a:avLst/>
              <a:gdLst>
                <a:gd name="T0" fmla="*/ 10 w 25"/>
                <a:gd name="T1" fmla="*/ 0 h 25"/>
                <a:gd name="T2" fmla="*/ 13 w 25"/>
                <a:gd name="T3" fmla="*/ 1 h 25"/>
                <a:gd name="T4" fmla="*/ 12 w 25"/>
                <a:gd name="T5" fmla="*/ 7 h 25"/>
                <a:gd name="T6" fmla="*/ 15 w 25"/>
                <a:gd name="T7" fmla="*/ 5 h 25"/>
                <a:gd name="T8" fmla="*/ 16 w 25"/>
                <a:gd name="T9" fmla="*/ 7 h 25"/>
                <a:gd name="T10" fmla="*/ 13 w 25"/>
                <a:gd name="T11" fmla="*/ 7 h 25"/>
                <a:gd name="T12" fmla="*/ 12 w 25"/>
                <a:gd name="T13" fmla="*/ 12 h 25"/>
                <a:gd name="T14" fmla="*/ 13 w 25"/>
                <a:gd name="T15" fmla="*/ 11 h 25"/>
                <a:gd name="T16" fmla="*/ 15 w 25"/>
                <a:gd name="T17" fmla="*/ 12 h 25"/>
                <a:gd name="T18" fmla="*/ 15 w 25"/>
                <a:gd name="T19" fmla="*/ 13 h 25"/>
                <a:gd name="T20" fmla="*/ 15 w 25"/>
                <a:gd name="T21" fmla="*/ 21 h 25"/>
                <a:gd name="T22" fmla="*/ 14 w 25"/>
                <a:gd name="T23" fmla="*/ 22 h 25"/>
                <a:gd name="T24" fmla="*/ 9 w 25"/>
                <a:gd name="T25" fmla="*/ 20 h 25"/>
                <a:gd name="T26" fmla="*/ 8 w 25"/>
                <a:gd name="T27" fmla="*/ 23 h 25"/>
                <a:gd name="T28" fmla="*/ 7 w 25"/>
                <a:gd name="T29" fmla="*/ 20 h 25"/>
                <a:gd name="T30" fmla="*/ 8 w 25"/>
                <a:gd name="T31" fmla="*/ 11 h 25"/>
                <a:gd name="T32" fmla="*/ 10 w 25"/>
                <a:gd name="T33" fmla="*/ 12 h 25"/>
                <a:gd name="T34" fmla="*/ 7 w 25"/>
                <a:gd name="T35" fmla="*/ 7 h 25"/>
                <a:gd name="T36" fmla="*/ 10 w 25"/>
                <a:gd name="T37" fmla="*/ 7 h 25"/>
                <a:gd name="T38" fmla="*/ 9 w 25"/>
                <a:gd name="T39" fmla="*/ 13 h 25"/>
                <a:gd name="T40" fmla="*/ 19 w 25"/>
                <a:gd name="T41" fmla="*/ 15 h 25"/>
                <a:gd name="T42" fmla="*/ 13 w 25"/>
                <a:gd name="T43" fmla="*/ 25 h 25"/>
                <a:gd name="T44" fmla="*/ 12 w 25"/>
                <a:gd name="T45" fmla="*/ 25 h 25"/>
                <a:gd name="T46" fmla="*/ 12 w 25"/>
                <a:gd name="T47" fmla="*/ 25 h 25"/>
                <a:gd name="T48" fmla="*/ 17 w 25"/>
                <a:gd name="T49" fmla="*/ 17 h 25"/>
                <a:gd name="T50" fmla="*/ 17 w 25"/>
                <a:gd name="T51" fmla="*/ 8 h 25"/>
                <a:gd name="T52" fmla="*/ 17 w 25"/>
                <a:gd name="T53" fmla="*/ 1 h 25"/>
                <a:gd name="T54" fmla="*/ 19 w 25"/>
                <a:gd name="T55" fmla="*/ 2 h 25"/>
                <a:gd name="T56" fmla="*/ 23 w 25"/>
                <a:gd name="T57" fmla="*/ 1 h 25"/>
                <a:gd name="T58" fmla="*/ 25 w 25"/>
                <a:gd name="T59" fmla="*/ 2 h 25"/>
                <a:gd name="T60" fmla="*/ 24 w 25"/>
                <a:gd name="T61" fmla="*/ 3 h 25"/>
                <a:gd name="T62" fmla="*/ 23 w 25"/>
                <a:gd name="T63" fmla="*/ 25 h 25"/>
                <a:gd name="T64" fmla="*/ 21 w 25"/>
                <a:gd name="T65" fmla="*/ 25 h 25"/>
                <a:gd name="T66" fmla="*/ 19 w 25"/>
                <a:gd name="T67" fmla="*/ 23 h 25"/>
                <a:gd name="T68" fmla="*/ 19 w 25"/>
                <a:gd name="T69" fmla="*/ 23 h 25"/>
                <a:gd name="T70" fmla="*/ 22 w 25"/>
                <a:gd name="T71" fmla="*/ 23 h 25"/>
                <a:gd name="T72" fmla="*/ 19 w 25"/>
                <a:gd name="T73" fmla="*/ 15 h 25"/>
                <a:gd name="T74" fmla="*/ 19 w 25"/>
                <a:gd name="T75" fmla="*/ 9 h 25"/>
                <a:gd name="T76" fmla="*/ 19 w 25"/>
                <a:gd name="T77" fmla="*/ 13 h 25"/>
                <a:gd name="T78" fmla="*/ 22 w 25"/>
                <a:gd name="T79" fmla="*/ 8 h 25"/>
                <a:gd name="T80" fmla="*/ 19 w 25"/>
                <a:gd name="T81" fmla="*/ 8 h 25"/>
                <a:gd name="T82" fmla="*/ 1 w 25"/>
                <a:gd name="T83" fmla="*/ 16 h 25"/>
                <a:gd name="T84" fmla="*/ 2 w 25"/>
                <a:gd name="T85" fmla="*/ 15 h 25"/>
                <a:gd name="T86" fmla="*/ 5 w 25"/>
                <a:gd name="T87" fmla="*/ 8 h 25"/>
                <a:gd name="T88" fmla="*/ 7 w 25"/>
                <a:gd name="T89" fmla="*/ 4 h 25"/>
                <a:gd name="T90" fmla="*/ 7 w 25"/>
                <a:gd name="T91" fmla="*/ 6 h 25"/>
                <a:gd name="T92" fmla="*/ 4 w 25"/>
                <a:gd name="T93" fmla="*/ 16 h 25"/>
                <a:gd name="T94" fmla="*/ 4 w 25"/>
                <a:gd name="T95" fmla="*/ 21 h 25"/>
                <a:gd name="T96" fmla="*/ 3 w 25"/>
                <a:gd name="T97" fmla="*/ 25 h 25"/>
                <a:gd name="T98" fmla="*/ 2 w 25"/>
                <a:gd name="T99" fmla="*/ 22 h 25"/>
                <a:gd name="T100" fmla="*/ 1 w 25"/>
                <a:gd name="T101" fmla="*/ 17 h 25"/>
                <a:gd name="T102" fmla="*/ 0 w 25"/>
                <a:gd name="T103" fmla="*/ 16 h 25"/>
                <a:gd name="T104" fmla="*/ 0 w 25"/>
                <a:gd name="T105" fmla="*/ 7 h 25"/>
                <a:gd name="T106" fmla="*/ 3 w 25"/>
                <a:gd name="T107" fmla="*/ 8 h 25"/>
                <a:gd name="T108" fmla="*/ 3 w 25"/>
                <a:gd name="T109" fmla="*/ 10 h 25"/>
                <a:gd name="T110" fmla="*/ 2 w 25"/>
                <a:gd name="T111" fmla="*/ 9 h 25"/>
                <a:gd name="T112" fmla="*/ 0 w 25"/>
                <a:gd name="T113" fmla="*/ 7 h 25"/>
                <a:gd name="T114" fmla="*/ 6 w 25"/>
                <a:gd name="T115" fmla="*/ 2 h 25"/>
                <a:gd name="T116" fmla="*/ 4 w 25"/>
                <a:gd name="T117" fmla="*/ 3 h 25"/>
                <a:gd name="T118" fmla="*/ 3 w 25"/>
                <a:gd name="T119" fmla="*/ 1 h 25"/>
                <a:gd name="T120" fmla="*/ 3 w 25"/>
                <a:gd name="T1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" h="25">
                  <a:moveTo>
                    <a:pt x="10" y="7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3" y="19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6"/>
                    <a:pt x="19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21"/>
                    <a:pt x="16" y="23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3"/>
                    <a:pt x="15" y="22"/>
                    <a:pt x="16" y="21"/>
                  </a:cubicBezTo>
                  <a:cubicBezTo>
                    <a:pt x="16" y="19"/>
                    <a:pt x="17" y="18"/>
                    <a:pt x="17" y="17"/>
                  </a:cubicBezTo>
                  <a:cubicBezTo>
                    <a:pt x="17" y="16"/>
                    <a:pt x="17" y="15"/>
                    <a:pt x="17" y="14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7" y="11"/>
                    <a:pt x="17" y="10"/>
                    <a:pt x="17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4"/>
                    <a:pt x="24" y="24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22" y="14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8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5" y="10"/>
                    <a:pt x="5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4" y="25"/>
                    <a:pt x="3" y="25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3" y="0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561"/>
            <p:cNvSpPr>
              <a:spLocks noEditPoints="1"/>
            </p:cNvSpPr>
            <p:nvPr/>
          </p:nvSpPr>
          <p:spPr bwMode="auto">
            <a:xfrm>
              <a:off x="3741" y="2029"/>
              <a:ext cx="35" cy="35"/>
            </a:xfrm>
            <a:custGeom>
              <a:avLst/>
              <a:gdLst>
                <a:gd name="T0" fmla="*/ 22 w 25"/>
                <a:gd name="T1" fmla="*/ 15 h 25"/>
                <a:gd name="T2" fmla="*/ 23 w 25"/>
                <a:gd name="T3" fmla="*/ 15 h 25"/>
                <a:gd name="T4" fmla="*/ 25 w 25"/>
                <a:gd name="T5" fmla="*/ 17 h 25"/>
                <a:gd name="T6" fmla="*/ 14 w 25"/>
                <a:gd name="T7" fmla="*/ 17 h 25"/>
                <a:gd name="T8" fmla="*/ 21 w 25"/>
                <a:gd name="T9" fmla="*/ 22 h 25"/>
                <a:gd name="T10" fmla="*/ 25 w 25"/>
                <a:gd name="T11" fmla="*/ 22 h 25"/>
                <a:gd name="T12" fmla="*/ 25 w 25"/>
                <a:gd name="T13" fmla="*/ 22 h 25"/>
                <a:gd name="T14" fmla="*/ 24 w 25"/>
                <a:gd name="T15" fmla="*/ 23 h 25"/>
                <a:gd name="T16" fmla="*/ 23 w 25"/>
                <a:gd name="T17" fmla="*/ 24 h 25"/>
                <a:gd name="T18" fmla="*/ 23 w 25"/>
                <a:gd name="T19" fmla="*/ 24 h 25"/>
                <a:gd name="T20" fmla="*/ 19 w 25"/>
                <a:gd name="T21" fmla="*/ 23 h 25"/>
                <a:gd name="T22" fmla="*/ 14 w 25"/>
                <a:gd name="T23" fmla="*/ 19 h 25"/>
                <a:gd name="T24" fmla="*/ 12 w 25"/>
                <a:gd name="T25" fmla="*/ 17 h 25"/>
                <a:gd name="T26" fmla="*/ 7 w 25"/>
                <a:gd name="T27" fmla="*/ 23 h 25"/>
                <a:gd name="T28" fmla="*/ 1 w 25"/>
                <a:gd name="T29" fmla="*/ 25 h 25"/>
                <a:gd name="T30" fmla="*/ 1 w 25"/>
                <a:gd name="T31" fmla="*/ 25 h 25"/>
                <a:gd name="T32" fmla="*/ 1 w 25"/>
                <a:gd name="T33" fmla="*/ 24 h 25"/>
                <a:gd name="T34" fmla="*/ 2 w 25"/>
                <a:gd name="T35" fmla="*/ 24 h 25"/>
                <a:gd name="T36" fmla="*/ 9 w 25"/>
                <a:gd name="T37" fmla="*/ 20 h 25"/>
                <a:gd name="T38" fmla="*/ 10 w 25"/>
                <a:gd name="T39" fmla="*/ 17 h 25"/>
                <a:gd name="T40" fmla="*/ 0 w 25"/>
                <a:gd name="T41" fmla="*/ 17 h 25"/>
                <a:gd name="T42" fmla="*/ 0 w 25"/>
                <a:gd name="T43" fmla="*/ 16 h 25"/>
                <a:gd name="T44" fmla="*/ 11 w 25"/>
                <a:gd name="T45" fmla="*/ 14 h 25"/>
                <a:gd name="T46" fmla="*/ 11 w 25"/>
                <a:gd name="T47" fmla="*/ 12 h 25"/>
                <a:gd name="T48" fmla="*/ 2 w 25"/>
                <a:gd name="T49" fmla="*/ 12 h 25"/>
                <a:gd name="T50" fmla="*/ 2 w 25"/>
                <a:gd name="T51" fmla="*/ 12 h 25"/>
                <a:gd name="T52" fmla="*/ 19 w 25"/>
                <a:gd name="T53" fmla="*/ 11 h 25"/>
                <a:gd name="T54" fmla="*/ 21 w 25"/>
                <a:gd name="T55" fmla="*/ 10 h 25"/>
                <a:gd name="T56" fmla="*/ 22 w 25"/>
                <a:gd name="T57" fmla="*/ 12 h 25"/>
                <a:gd name="T58" fmla="*/ 14 w 25"/>
                <a:gd name="T59" fmla="*/ 12 h 25"/>
                <a:gd name="T60" fmla="*/ 13 w 25"/>
                <a:gd name="T61" fmla="*/ 14 h 25"/>
                <a:gd name="T62" fmla="*/ 13 w 25"/>
                <a:gd name="T63" fmla="*/ 16 h 25"/>
                <a:gd name="T64" fmla="*/ 17 w 25"/>
                <a:gd name="T65" fmla="*/ 8 h 25"/>
                <a:gd name="T66" fmla="*/ 7 w 25"/>
                <a:gd name="T67" fmla="*/ 9 h 25"/>
                <a:gd name="T68" fmla="*/ 5 w 25"/>
                <a:gd name="T69" fmla="*/ 9 h 25"/>
                <a:gd name="T70" fmla="*/ 5 w 25"/>
                <a:gd name="T71" fmla="*/ 7 h 25"/>
                <a:gd name="T72" fmla="*/ 5 w 25"/>
                <a:gd name="T73" fmla="*/ 0 h 25"/>
                <a:gd name="T74" fmla="*/ 5 w 25"/>
                <a:gd name="T75" fmla="*/ 0 h 25"/>
                <a:gd name="T76" fmla="*/ 17 w 25"/>
                <a:gd name="T77" fmla="*/ 1 h 25"/>
                <a:gd name="T78" fmla="*/ 17 w 25"/>
                <a:gd name="T79" fmla="*/ 0 h 25"/>
                <a:gd name="T80" fmla="*/ 19 w 25"/>
                <a:gd name="T81" fmla="*/ 1 h 25"/>
                <a:gd name="T82" fmla="*/ 19 w 25"/>
                <a:gd name="T83" fmla="*/ 2 h 25"/>
                <a:gd name="T84" fmla="*/ 19 w 25"/>
                <a:gd name="T85" fmla="*/ 6 h 25"/>
                <a:gd name="T86" fmla="*/ 17 w 25"/>
                <a:gd name="T87" fmla="*/ 9 h 25"/>
                <a:gd name="T88" fmla="*/ 17 w 25"/>
                <a:gd name="T89" fmla="*/ 8 h 25"/>
                <a:gd name="T90" fmla="*/ 17 w 25"/>
                <a:gd name="T91" fmla="*/ 2 h 25"/>
                <a:gd name="T92" fmla="*/ 7 w 25"/>
                <a:gd name="T93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" h="25">
                  <a:moveTo>
                    <a:pt x="21" y="16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6" y="19"/>
                    <a:pt x="17" y="20"/>
                  </a:cubicBezTo>
                  <a:cubicBezTo>
                    <a:pt x="19" y="21"/>
                    <a:pt x="20" y="22"/>
                    <a:pt x="21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0" y="24"/>
                    <a:pt x="19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4" y="19"/>
                    <a:pt x="13" y="18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1" y="19"/>
                    <a:pt x="11" y="20"/>
                  </a:cubicBezTo>
                  <a:cubicBezTo>
                    <a:pt x="10" y="21"/>
                    <a:pt x="9" y="22"/>
                    <a:pt x="7" y="23"/>
                  </a:cubicBezTo>
                  <a:cubicBezTo>
                    <a:pt x="5" y="24"/>
                    <a:pt x="4" y="24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4"/>
                    <a:pt x="6" y="23"/>
                    <a:pt x="7" y="22"/>
                  </a:cubicBezTo>
                  <a:cubicBezTo>
                    <a:pt x="8" y="21"/>
                    <a:pt x="9" y="20"/>
                    <a:pt x="9" y="20"/>
                  </a:cubicBezTo>
                  <a:cubicBezTo>
                    <a:pt x="9" y="19"/>
                    <a:pt x="10" y="19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1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17" y="7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562"/>
            <p:cNvSpPr>
              <a:spLocks noEditPoints="1"/>
            </p:cNvSpPr>
            <p:nvPr/>
          </p:nvSpPr>
          <p:spPr bwMode="auto">
            <a:xfrm>
              <a:off x="3781" y="2028"/>
              <a:ext cx="35" cy="36"/>
            </a:xfrm>
            <a:custGeom>
              <a:avLst/>
              <a:gdLst>
                <a:gd name="T0" fmla="*/ 13 w 25"/>
                <a:gd name="T1" fmla="*/ 13 h 26"/>
                <a:gd name="T2" fmla="*/ 11 w 25"/>
                <a:gd name="T3" fmla="*/ 16 h 26"/>
                <a:gd name="T4" fmla="*/ 11 w 25"/>
                <a:gd name="T5" fmla="*/ 12 h 26"/>
                <a:gd name="T6" fmla="*/ 5 w 25"/>
                <a:gd name="T7" fmla="*/ 13 h 26"/>
                <a:gd name="T8" fmla="*/ 4 w 25"/>
                <a:gd name="T9" fmla="*/ 13 h 26"/>
                <a:gd name="T10" fmla="*/ 4 w 25"/>
                <a:gd name="T11" fmla="*/ 4 h 26"/>
                <a:gd name="T12" fmla="*/ 11 w 25"/>
                <a:gd name="T13" fmla="*/ 5 h 26"/>
                <a:gd name="T14" fmla="*/ 12 w 25"/>
                <a:gd name="T15" fmla="*/ 0 h 26"/>
                <a:gd name="T16" fmla="*/ 14 w 25"/>
                <a:gd name="T17" fmla="*/ 1 h 26"/>
                <a:gd name="T18" fmla="*/ 13 w 25"/>
                <a:gd name="T19" fmla="*/ 2 h 26"/>
                <a:gd name="T20" fmla="*/ 20 w 25"/>
                <a:gd name="T21" fmla="*/ 4 h 26"/>
                <a:gd name="T22" fmla="*/ 22 w 25"/>
                <a:gd name="T23" fmla="*/ 5 h 26"/>
                <a:gd name="T24" fmla="*/ 22 w 25"/>
                <a:gd name="T25" fmla="*/ 5 h 26"/>
                <a:gd name="T26" fmla="*/ 22 w 25"/>
                <a:gd name="T27" fmla="*/ 6 h 26"/>
                <a:gd name="T28" fmla="*/ 21 w 25"/>
                <a:gd name="T29" fmla="*/ 13 h 26"/>
                <a:gd name="T30" fmla="*/ 11 w 25"/>
                <a:gd name="T31" fmla="*/ 11 h 26"/>
                <a:gd name="T32" fmla="*/ 5 w 25"/>
                <a:gd name="T33" fmla="*/ 11 h 26"/>
                <a:gd name="T34" fmla="*/ 20 w 25"/>
                <a:gd name="T35" fmla="*/ 6 h 26"/>
                <a:gd name="T36" fmla="*/ 20 w 25"/>
                <a:gd name="T37" fmla="*/ 11 h 26"/>
                <a:gd name="T38" fmla="*/ 3 w 25"/>
                <a:gd name="T39" fmla="*/ 20 h 26"/>
                <a:gd name="T40" fmla="*/ 3 w 25"/>
                <a:gd name="T41" fmla="*/ 24 h 26"/>
                <a:gd name="T42" fmla="*/ 0 w 25"/>
                <a:gd name="T43" fmla="*/ 23 h 26"/>
                <a:gd name="T44" fmla="*/ 1 w 25"/>
                <a:gd name="T45" fmla="*/ 21 h 26"/>
                <a:gd name="T46" fmla="*/ 3 w 25"/>
                <a:gd name="T47" fmla="*/ 18 h 26"/>
                <a:gd name="T48" fmla="*/ 13 w 25"/>
                <a:gd name="T49" fmla="*/ 17 h 26"/>
                <a:gd name="T50" fmla="*/ 14 w 25"/>
                <a:gd name="T51" fmla="*/ 21 h 26"/>
                <a:gd name="T52" fmla="*/ 13 w 25"/>
                <a:gd name="T53" fmla="*/ 19 h 26"/>
                <a:gd name="T54" fmla="*/ 11 w 25"/>
                <a:gd name="T55" fmla="*/ 17 h 26"/>
                <a:gd name="T56" fmla="*/ 23 w 25"/>
                <a:gd name="T57" fmla="*/ 19 h 26"/>
                <a:gd name="T58" fmla="*/ 25 w 25"/>
                <a:gd name="T59" fmla="*/ 24 h 26"/>
                <a:gd name="T60" fmla="*/ 23 w 25"/>
                <a:gd name="T61" fmla="*/ 22 h 26"/>
                <a:gd name="T62" fmla="*/ 22 w 25"/>
                <a:gd name="T63" fmla="*/ 19 h 26"/>
                <a:gd name="T64" fmla="*/ 21 w 25"/>
                <a:gd name="T65" fmla="*/ 18 h 26"/>
                <a:gd name="T66" fmla="*/ 9 w 25"/>
                <a:gd name="T67" fmla="*/ 24 h 26"/>
                <a:gd name="T68" fmla="*/ 18 w 25"/>
                <a:gd name="T69" fmla="*/ 23 h 26"/>
                <a:gd name="T70" fmla="*/ 19 w 25"/>
                <a:gd name="T71" fmla="*/ 20 h 26"/>
                <a:gd name="T72" fmla="*/ 20 w 25"/>
                <a:gd name="T73" fmla="*/ 21 h 26"/>
                <a:gd name="T74" fmla="*/ 20 w 25"/>
                <a:gd name="T75" fmla="*/ 24 h 26"/>
                <a:gd name="T76" fmla="*/ 18 w 25"/>
                <a:gd name="T77" fmla="*/ 26 h 26"/>
                <a:gd name="T78" fmla="*/ 12 w 25"/>
                <a:gd name="T79" fmla="*/ 26 h 26"/>
                <a:gd name="T80" fmla="*/ 6 w 25"/>
                <a:gd name="T81" fmla="*/ 23 h 26"/>
                <a:gd name="T82" fmla="*/ 7 w 25"/>
                <a:gd name="T83" fmla="*/ 16 h 26"/>
                <a:gd name="T84" fmla="*/ 9 w 25"/>
                <a:gd name="T85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26">
                  <a:moveTo>
                    <a:pt x="20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1" y="11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20" y="11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3" y="18"/>
                  </a:move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9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11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7"/>
                    <a:pt x="14" y="18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21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3" y="18"/>
                    <a:pt x="23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3" y="21"/>
                    <a:pt x="22" y="20"/>
                    <a:pt x="22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8" y="18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9" y="24"/>
                    <a:pt x="10" y="24"/>
                    <a:pt x="13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8" y="22"/>
                    <a:pt x="19" y="22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9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20" y="25"/>
                    <a:pt x="19" y="26"/>
                    <a:pt x="18" y="26"/>
                  </a:cubicBezTo>
                  <a:cubicBezTo>
                    <a:pt x="18" y="26"/>
                    <a:pt x="17" y="26"/>
                    <a:pt x="16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0" y="26"/>
                    <a:pt x="8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563"/>
            <p:cNvSpPr>
              <a:spLocks noEditPoints="1"/>
            </p:cNvSpPr>
            <p:nvPr/>
          </p:nvSpPr>
          <p:spPr bwMode="auto">
            <a:xfrm>
              <a:off x="4453" y="2401"/>
              <a:ext cx="37" cy="34"/>
            </a:xfrm>
            <a:custGeom>
              <a:avLst/>
              <a:gdLst>
                <a:gd name="T0" fmla="*/ 9 w 26"/>
                <a:gd name="T1" fmla="*/ 10 h 24"/>
                <a:gd name="T2" fmla="*/ 9 w 26"/>
                <a:gd name="T3" fmla="*/ 3 h 24"/>
                <a:gd name="T4" fmla="*/ 9 w 26"/>
                <a:gd name="T5" fmla="*/ 2 h 24"/>
                <a:gd name="T6" fmla="*/ 2 w 26"/>
                <a:gd name="T7" fmla="*/ 2 h 24"/>
                <a:gd name="T8" fmla="*/ 21 w 26"/>
                <a:gd name="T9" fmla="*/ 2 h 24"/>
                <a:gd name="T10" fmla="*/ 22 w 26"/>
                <a:gd name="T11" fmla="*/ 0 h 24"/>
                <a:gd name="T12" fmla="*/ 24 w 26"/>
                <a:gd name="T13" fmla="*/ 1 h 24"/>
                <a:gd name="T14" fmla="*/ 24 w 26"/>
                <a:gd name="T15" fmla="*/ 2 h 24"/>
                <a:gd name="T16" fmla="*/ 24 w 26"/>
                <a:gd name="T17" fmla="*/ 2 h 24"/>
                <a:gd name="T18" fmla="*/ 18 w 26"/>
                <a:gd name="T19" fmla="*/ 3 h 24"/>
                <a:gd name="T20" fmla="*/ 22 w 26"/>
                <a:gd name="T21" fmla="*/ 11 h 24"/>
                <a:gd name="T22" fmla="*/ 24 w 26"/>
                <a:gd name="T23" fmla="*/ 9 h 24"/>
                <a:gd name="T24" fmla="*/ 25 w 26"/>
                <a:gd name="T25" fmla="*/ 11 h 24"/>
                <a:gd name="T26" fmla="*/ 26 w 26"/>
                <a:gd name="T27" fmla="*/ 12 h 24"/>
                <a:gd name="T28" fmla="*/ 22 w 26"/>
                <a:gd name="T29" fmla="*/ 12 h 24"/>
                <a:gd name="T30" fmla="*/ 18 w 26"/>
                <a:gd name="T31" fmla="*/ 21 h 24"/>
                <a:gd name="T32" fmla="*/ 17 w 26"/>
                <a:gd name="T33" fmla="*/ 24 h 24"/>
                <a:gd name="T34" fmla="*/ 16 w 26"/>
                <a:gd name="T35" fmla="*/ 23 h 24"/>
                <a:gd name="T36" fmla="*/ 17 w 26"/>
                <a:gd name="T37" fmla="*/ 12 h 24"/>
                <a:gd name="T38" fmla="*/ 10 w 26"/>
                <a:gd name="T39" fmla="*/ 15 h 24"/>
                <a:gd name="T40" fmla="*/ 2 w 26"/>
                <a:gd name="T41" fmla="*/ 23 h 24"/>
                <a:gd name="T42" fmla="*/ 1 w 26"/>
                <a:gd name="T43" fmla="*/ 23 h 24"/>
                <a:gd name="T44" fmla="*/ 0 w 26"/>
                <a:gd name="T45" fmla="*/ 23 h 24"/>
                <a:gd name="T46" fmla="*/ 1 w 26"/>
                <a:gd name="T47" fmla="*/ 23 h 24"/>
                <a:gd name="T48" fmla="*/ 5 w 26"/>
                <a:gd name="T49" fmla="*/ 21 h 24"/>
                <a:gd name="T50" fmla="*/ 8 w 26"/>
                <a:gd name="T51" fmla="*/ 15 h 24"/>
                <a:gd name="T52" fmla="*/ 8 w 26"/>
                <a:gd name="T53" fmla="*/ 12 h 24"/>
                <a:gd name="T54" fmla="*/ 1 w 26"/>
                <a:gd name="T55" fmla="*/ 12 h 24"/>
                <a:gd name="T56" fmla="*/ 1 w 26"/>
                <a:gd name="T57" fmla="*/ 11 h 24"/>
                <a:gd name="T58" fmla="*/ 17 w 26"/>
                <a:gd name="T59" fmla="*/ 11 h 24"/>
                <a:gd name="T60" fmla="*/ 11 w 26"/>
                <a:gd name="T61" fmla="*/ 2 h 24"/>
                <a:gd name="T62" fmla="*/ 11 w 26"/>
                <a:gd name="T63" fmla="*/ 4 h 24"/>
                <a:gd name="T64" fmla="*/ 10 w 26"/>
                <a:gd name="T65" fmla="*/ 10 h 24"/>
                <a:gd name="T66" fmla="*/ 10 w 26"/>
                <a:gd name="T6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4">
                  <a:moveTo>
                    <a:pt x="8" y="11"/>
                  </a:move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9" y="9"/>
                    <a:pt x="9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9" y="16"/>
                    <a:pt x="9" y="18"/>
                    <a:pt x="8" y="19"/>
                  </a:cubicBezTo>
                  <a:cubicBezTo>
                    <a:pt x="7" y="21"/>
                    <a:pt x="5" y="22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1"/>
                    <a:pt x="5" y="21"/>
                  </a:cubicBezTo>
                  <a:cubicBezTo>
                    <a:pt x="6" y="20"/>
                    <a:pt x="6" y="19"/>
                    <a:pt x="7" y="18"/>
                  </a:cubicBezTo>
                  <a:cubicBezTo>
                    <a:pt x="7" y="17"/>
                    <a:pt x="8" y="16"/>
                    <a:pt x="8" y="15"/>
                  </a:cubicBezTo>
                  <a:cubicBezTo>
                    <a:pt x="8" y="14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17" y="11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564"/>
            <p:cNvSpPr>
              <a:spLocks noEditPoints="1"/>
            </p:cNvSpPr>
            <p:nvPr/>
          </p:nvSpPr>
          <p:spPr bwMode="auto">
            <a:xfrm>
              <a:off x="4493" y="2399"/>
              <a:ext cx="36" cy="36"/>
            </a:xfrm>
            <a:custGeom>
              <a:avLst/>
              <a:gdLst>
                <a:gd name="T0" fmla="*/ 24 w 26"/>
                <a:gd name="T1" fmla="*/ 8 h 26"/>
                <a:gd name="T2" fmla="*/ 26 w 26"/>
                <a:gd name="T3" fmla="*/ 9 h 26"/>
                <a:gd name="T4" fmla="*/ 25 w 26"/>
                <a:gd name="T5" fmla="*/ 10 h 26"/>
                <a:gd name="T6" fmla="*/ 22 w 26"/>
                <a:gd name="T7" fmla="*/ 24 h 26"/>
                <a:gd name="T8" fmla="*/ 20 w 26"/>
                <a:gd name="T9" fmla="*/ 26 h 26"/>
                <a:gd name="T10" fmla="*/ 19 w 26"/>
                <a:gd name="T11" fmla="*/ 25 h 26"/>
                <a:gd name="T12" fmla="*/ 16 w 26"/>
                <a:gd name="T13" fmla="*/ 24 h 26"/>
                <a:gd name="T14" fmla="*/ 18 w 26"/>
                <a:gd name="T15" fmla="*/ 24 h 26"/>
                <a:gd name="T16" fmla="*/ 20 w 26"/>
                <a:gd name="T17" fmla="*/ 23 h 26"/>
                <a:gd name="T18" fmla="*/ 13 w 26"/>
                <a:gd name="T19" fmla="*/ 10 h 26"/>
                <a:gd name="T20" fmla="*/ 20 w 26"/>
                <a:gd name="T21" fmla="*/ 4 h 26"/>
                <a:gd name="T22" fmla="*/ 21 w 26"/>
                <a:gd name="T23" fmla="*/ 1 h 26"/>
                <a:gd name="T24" fmla="*/ 23 w 26"/>
                <a:gd name="T25" fmla="*/ 2 h 26"/>
                <a:gd name="T26" fmla="*/ 22 w 26"/>
                <a:gd name="T27" fmla="*/ 3 h 26"/>
                <a:gd name="T28" fmla="*/ 6 w 26"/>
                <a:gd name="T29" fmla="*/ 11 h 26"/>
                <a:gd name="T30" fmla="*/ 1 w 26"/>
                <a:gd name="T31" fmla="*/ 6 h 26"/>
                <a:gd name="T32" fmla="*/ 6 w 26"/>
                <a:gd name="T33" fmla="*/ 3 h 26"/>
                <a:gd name="T34" fmla="*/ 7 w 26"/>
                <a:gd name="T35" fmla="*/ 0 h 26"/>
                <a:gd name="T36" fmla="*/ 9 w 26"/>
                <a:gd name="T37" fmla="*/ 1 h 26"/>
                <a:gd name="T38" fmla="*/ 8 w 26"/>
                <a:gd name="T39" fmla="*/ 5 h 26"/>
                <a:gd name="T40" fmla="*/ 11 w 26"/>
                <a:gd name="T41" fmla="*/ 4 h 26"/>
                <a:gd name="T42" fmla="*/ 13 w 26"/>
                <a:gd name="T43" fmla="*/ 6 h 26"/>
                <a:gd name="T44" fmla="*/ 8 w 26"/>
                <a:gd name="T45" fmla="*/ 11 h 26"/>
                <a:gd name="T46" fmla="*/ 12 w 26"/>
                <a:gd name="T47" fmla="*/ 10 h 26"/>
                <a:gd name="T48" fmla="*/ 14 w 26"/>
                <a:gd name="T49" fmla="*/ 12 h 26"/>
                <a:gd name="T50" fmla="*/ 12 w 26"/>
                <a:gd name="T51" fmla="*/ 12 h 26"/>
                <a:gd name="T52" fmla="*/ 0 w 26"/>
                <a:gd name="T53" fmla="*/ 11 h 26"/>
                <a:gd name="T54" fmla="*/ 6 w 26"/>
                <a:gd name="T55" fmla="*/ 15 h 26"/>
                <a:gd name="T56" fmla="*/ 7 w 26"/>
                <a:gd name="T57" fmla="*/ 12 h 26"/>
                <a:gd name="T58" fmla="*/ 9 w 26"/>
                <a:gd name="T59" fmla="*/ 13 h 26"/>
                <a:gd name="T60" fmla="*/ 10 w 26"/>
                <a:gd name="T61" fmla="*/ 17 h 26"/>
                <a:gd name="T62" fmla="*/ 12 w 26"/>
                <a:gd name="T63" fmla="*/ 16 h 26"/>
                <a:gd name="T64" fmla="*/ 14 w 26"/>
                <a:gd name="T65" fmla="*/ 17 h 26"/>
                <a:gd name="T66" fmla="*/ 13 w 26"/>
                <a:gd name="T67" fmla="*/ 17 h 26"/>
                <a:gd name="T68" fmla="*/ 14 w 26"/>
                <a:gd name="T69" fmla="*/ 21 h 26"/>
                <a:gd name="T70" fmla="*/ 5 w 26"/>
                <a:gd name="T71" fmla="*/ 24 h 26"/>
                <a:gd name="T72" fmla="*/ 1 w 26"/>
                <a:gd name="T73" fmla="*/ 25 h 26"/>
                <a:gd name="T74" fmla="*/ 1 w 26"/>
                <a:gd name="T75" fmla="*/ 23 h 26"/>
                <a:gd name="T76" fmla="*/ 6 w 26"/>
                <a:gd name="T77" fmla="*/ 17 h 26"/>
                <a:gd name="T78" fmla="*/ 1 w 26"/>
                <a:gd name="T79" fmla="*/ 17 h 26"/>
                <a:gd name="T80" fmla="*/ 14 w 26"/>
                <a:gd name="T81" fmla="*/ 13 h 26"/>
                <a:gd name="T82" fmla="*/ 18 w 26"/>
                <a:gd name="T83" fmla="*/ 16 h 26"/>
                <a:gd name="T84" fmla="*/ 16 w 26"/>
                <a:gd name="T85" fmla="*/ 17 h 26"/>
                <a:gd name="T86" fmla="*/ 15 w 26"/>
                <a:gd name="T87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6">
                  <a:moveTo>
                    <a:pt x="23" y="9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6" y="1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6" y="17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6" y="17"/>
                    <a:pt x="6" y="17"/>
                    <a:pt x="6" y="17"/>
                  </a:cubicBezTo>
                  <a:close/>
                  <a:moveTo>
                    <a:pt x="14" y="14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565"/>
            <p:cNvSpPr>
              <a:spLocks noEditPoints="1"/>
            </p:cNvSpPr>
            <p:nvPr/>
          </p:nvSpPr>
          <p:spPr bwMode="auto">
            <a:xfrm>
              <a:off x="4654" y="2290"/>
              <a:ext cx="35" cy="35"/>
            </a:xfrm>
            <a:custGeom>
              <a:avLst/>
              <a:gdLst>
                <a:gd name="T0" fmla="*/ 8 w 25"/>
                <a:gd name="T1" fmla="*/ 5 h 25"/>
                <a:gd name="T2" fmla="*/ 22 w 25"/>
                <a:gd name="T3" fmla="*/ 3 h 25"/>
                <a:gd name="T4" fmla="*/ 24 w 25"/>
                <a:gd name="T5" fmla="*/ 4 h 25"/>
                <a:gd name="T6" fmla="*/ 25 w 25"/>
                <a:gd name="T7" fmla="*/ 5 h 25"/>
                <a:gd name="T8" fmla="*/ 20 w 25"/>
                <a:gd name="T9" fmla="*/ 5 h 25"/>
                <a:gd name="T10" fmla="*/ 21 w 25"/>
                <a:gd name="T11" fmla="*/ 6 h 25"/>
                <a:gd name="T12" fmla="*/ 19 w 25"/>
                <a:gd name="T13" fmla="*/ 7 h 25"/>
                <a:gd name="T14" fmla="*/ 21 w 25"/>
                <a:gd name="T15" fmla="*/ 12 h 25"/>
                <a:gd name="T16" fmla="*/ 25 w 25"/>
                <a:gd name="T17" fmla="*/ 12 h 25"/>
                <a:gd name="T18" fmla="*/ 24 w 25"/>
                <a:gd name="T19" fmla="*/ 13 h 25"/>
                <a:gd name="T20" fmla="*/ 21 w 25"/>
                <a:gd name="T21" fmla="*/ 14 h 25"/>
                <a:gd name="T22" fmla="*/ 21 w 25"/>
                <a:gd name="T23" fmla="*/ 15 h 25"/>
                <a:gd name="T24" fmla="*/ 21 w 25"/>
                <a:gd name="T25" fmla="*/ 22 h 25"/>
                <a:gd name="T26" fmla="*/ 19 w 25"/>
                <a:gd name="T27" fmla="*/ 25 h 25"/>
                <a:gd name="T28" fmla="*/ 19 w 25"/>
                <a:gd name="T29" fmla="*/ 15 h 25"/>
                <a:gd name="T30" fmla="*/ 20 w 25"/>
                <a:gd name="T31" fmla="*/ 14 h 25"/>
                <a:gd name="T32" fmla="*/ 12 w 25"/>
                <a:gd name="T33" fmla="*/ 14 h 25"/>
                <a:gd name="T34" fmla="*/ 14 w 25"/>
                <a:gd name="T35" fmla="*/ 14 h 25"/>
                <a:gd name="T36" fmla="*/ 12 w 25"/>
                <a:gd name="T37" fmla="*/ 21 h 25"/>
                <a:gd name="T38" fmla="*/ 7 w 25"/>
                <a:gd name="T39" fmla="*/ 25 h 25"/>
                <a:gd name="T40" fmla="*/ 6 w 25"/>
                <a:gd name="T41" fmla="*/ 25 h 25"/>
                <a:gd name="T42" fmla="*/ 7 w 25"/>
                <a:gd name="T43" fmla="*/ 24 h 25"/>
                <a:gd name="T44" fmla="*/ 11 w 25"/>
                <a:gd name="T45" fmla="*/ 17 h 25"/>
                <a:gd name="T46" fmla="*/ 11 w 25"/>
                <a:gd name="T47" fmla="*/ 14 h 25"/>
                <a:gd name="T48" fmla="*/ 6 w 25"/>
                <a:gd name="T49" fmla="*/ 15 h 25"/>
                <a:gd name="T50" fmla="*/ 6 w 25"/>
                <a:gd name="T51" fmla="*/ 15 h 25"/>
                <a:gd name="T52" fmla="*/ 12 w 25"/>
                <a:gd name="T53" fmla="*/ 12 h 25"/>
                <a:gd name="T54" fmla="*/ 13 w 25"/>
                <a:gd name="T55" fmla="*/ 7 h 25"/>
                <a:gd name="T56" fmla="*/ 13 w 25"/>
                <a:gd name="T57" fmla="*/ 7 h 25"/>
                <a:gd name="T58" fmla="*/ 18 w 25"/>
                <a:gd name="T59" fmla="*/ 5 h 25"/>
                <a:gd name="T60" fmla="*/ 1 w 25"/>
                <a:gd name="T61" fmla="*/ 7 h 25"/>
                <a:gd name="T62" fmla="*/ 4 w 25"/>
                <a:gd name="T63" fmla="*/ 10 h 25"/>
                <a:gd name="T64" fmla="*/ 2 w 25"/>
                <a:gd name="T65" fmla="*/ 10 h 25"/>
                <a:gd name="T66" fmla="*/ 0 w 25"/>
                <a:gd name="T67" fmla="*/ 8 h 25"/>
                <a:gd name="T68" fmla="*/ 7 w 25"/>
                <a:gd name="T69" fmla="*/ 5 h 25"/>
                <a:gd name="T70" fmla="*/ 8 w 25"/>
                <a:gd name="T71" fmla="*/ 3 h 25"/>
                <a:gd name="T72" fmla="*/ 5 w 25"/>
                <a:gd name="T73" fmla="*/ 14 h 25"/>
                <a:gd name="T74" fmla="*/ 4 w 25"/>
                <a:gd name="T75" fmla="*/ 18 h 25"/>
                <a:gd name="T76" fmla="*/ 4 w 25"/>
                <a:gd name="T77" fmla="*/ 20 h 25"/>
                <a:gd name="T78" fmla="*/ 4 w 25"/>
                <a:gd name="T79" fmla="*/ 24 h 25"/>
                <a:gd name="T80" fmla="*/ 2 w 25"/>
                <a:gd name="T81" fmla="*/ 22 h 25"/>
                <a:gd name="T82" fmla="*/ 0 w 25"/>
                <a:gd name="T83" fmla="*/ 17 h 25"/>
                <a:gd name="T84" fmla="*/ 0 w 25"/>
                <a:gd name="T85" fmla="*/ 16 h 25"/>
                <a:gd name="T86" fmla="*/ 3 w 25"/>
                <a:gd name="T87" fmla="*/ 15 h 25"/>
                <a:gd name="T88" fmla="*/ 6 w 25"/>
                <a:gd name="T89" fmla="*/ 7 h 25"/>
                <a:gd name="T90" fmla="*/ 2 w 25"/>
                <a:gd name="T91" fmla="*/ 1 h 25"/>
                <a:gd name="T92" fmla="*/ 6 w 25"/>
                <a:gd name="T93" fmla="*/ 2 h 25"/>
                <a:gd name="T94" fmla="*/ 5 w 25"/>
                <a:gd name="T95" fmla="*/ 4 h 25"/>
                <a:gd name="T96" fmla="*/ 4 w 25"/>
                <a:gd name="T97" fmla="*/ 3 h 25"/>
                <a:gd name="T98" fmla="*/ 2 w 25"/>
                <a:gd name="T99" fmla="*/ 1 h 25"/>
                <a:gd name="T100" fmla="*/ 17 w 25"/>
                <a:gd name="T101" fmla="*/ 2 h 25"/>
                <a:gd name="T102" fmla="*/ 15 w 25"/>
                <a:gd name="T103" fmla="*/ 4 h 25"/>
                <a:gd name="T104" fmla="*/ 14 w 25"/>
                <a:gd name="T105" fmla="*/ 1 h 25"/>
                <a:gd name="T106" fmla="*/ 13 w 25"/>
                <a:gd name="T10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25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20" y="12"/>
                    <a:pt x="21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8" y="13"/>
                    <a:pt x="17" y="12"/>
                    <a:pt x="16" y="11"/>
                  </a:cubicBezTo>
                  <a:cubicBezTo>
                    <a:pt x="15" y="12"/>
                    <a:pt x="14" y="12"/>
                    <a:pt x="14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8"/>
                    <a:pt x="13" y="19"/>
                    <a:pt x="12" y="21"/>
                  </a:cubicBezTo>
                  <a:cubicBezTo>
                    <a:pt x="12" y="22"/>
                    <a:pt x="11" y="23"/>
                    <a:pt x="10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3"/>
                    <a:pt x="10" y="22"/>
                    <a:pt x="11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8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11" y="13"/>
                    <a:pt x="12" y="12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2" y="7"/>
                    <a:pt x="12" y="6"/>
                    <a:pt x="12" y="5"/>
                  </a:cubicBezTo>
                  <a:close/>
                  <a:moveTo>
                    <a:pt x="12" y="5"/>
                  </a:moveTo>
                  <a:cubicBezTo>
                    <a:pt x="12" y="5"/>
                    <a:pt x="13" y="6"/>
                    <a:pt x="13" y="7"/>
                  </a:cubicBezTo>
                  <a:cubicBezTo>
                    <a:pt x="13" y="7"/>
                    <a:pt x="14" y="8"/>
                    <a:pt x="15" y="9"/>
                  </a:cubicBezTo>
                  <a:cubicBezTo>
                    <a:pt x="17" y="8"/>
                    <a:pt x="17" y="7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" y="7"/>
                  </a:moveTo>
                  <a:cubicBezTo>
                    <a:pt x="2" y="7"/>
                    <a:pt x="3" y="7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lose/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8"/>
                    <a:pt x="6" y="11"/>
                    <a:pt x="5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" y="21"/>
                    <a:pt x="4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5"/>
                    <a:pt x="4" y="25"/>
                    <a:pt x="3" y="25"/>
                  </a:cubicBezTo>
                  <a:cubicBezTo>
                    <a:pt x="2" y="25"/>
                    <a:pt x="2" y="24"/>
                    <a:pt x="2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9"/>
                    <a:pt x="2" y="1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2"/>
                    <a:pt x="5" y="11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3" y="0"/>
                  </a:moveTo>
                  <a:cubicBezTo>
                    <a:pt x="16" y="0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566"/>
            <p:cNvSpPr>
              <a:spLocks noEditPoints="1"/>
            </p:cNvSpPr>
            <p:nvPr/>
          </p:nvSpPr>
          <p:spPr bwMode="auto">
            <a:xfrm>
              <a:off x="4695" y="2290"/>
              <a:ext cx="34" cy="36"/>
            </a:xfrm>
            <a:custGeom>
              <a:avLst/>
              <a:gdLst>
                <a:gd name="T0" fmla="*/ 21 w 24"/>
                <a:gd name="T1" fmla="*/ 10 h 26"/>
                <a:gd name="T2" fmla="*/ 23 w 24"/>
                <a:gd name="T3" fmla="*/ 10 h 26"/>
                <a:gd name="T4" fmla="*/ 24 w 24"/>
                <a:gd name="T5" fmla="*/ 12 h 26"/>
                <a:gd name="T6" fmla="*/ 24 w 24"/>
                <a:gd name="T7" fmla="*/ 12 h 26"/>
                <a:gd name="T8" fmla="*/ 14 w 24"/>
                <a:gd name="T9" fmla="*/ 12 h 26"/>
                <a:gd name="T10" fmla="*/ 13 w 24"/>
                <a:gd name="T11" fmla="*/ 12 h 26"/>
                <a:gd name="T12" fmla="*/ 13 w 24"/>
                <a:gd name="T13" fmla="*/ 23 h 26"/>
                <a:gd name="T14" fmla="*/ 11 w 24"/>
                <a:gd name="T15" fmla="*/ 25 h 26"/>
                <a:gd name="T16" fmla="*/ 10 w 24"/>
                <a:gd name="T17" fmla="*/ 25 h 26"/>
                <a:gd name="T18" fmla="*/ 10 w 24"/>
                <a:gd name="T19" fmla="*/ 25 h 26"/>
                <a:gd name="T20" fmla="*/ 7 w 24"/>
                <a:gd name="T21" fmla="*/ 24 h 26"/>
                <a:gd name="T22" fmla="*/ 7 w 24"/>
                <a:gd name="T23" fmla="*/ 23 h 26"/>
                <a:gd name="T24" fmla="*/ 9 w 24"/>
                <a:gd name="T25" fmla="*/ 23 h 26"/>
                <a:gd name="T26" fmla="*/ 11 w 24"/>
                <a:gd name="T27" fmla="*/ 23 h 26"/>
                <a:gd name="T28" fmla="*/ 11 w 24"/>
                <a:gd name="T29" fmla="*/ 12 h 26"/>
                <a:gd name="T30" fmla="*/ 0 w 24"/>
                <a:gd name="T31" fmla="*/ 12 h 26"/>
                <a:gd name="T32" fmla="*/ 20 w 24"/>
                <a:gd name="T33" fmla="*/ 11 h 26"/>
                <a:gd name="T34" fmla="*/ 3 w 24"/>
                <a:gd name="T35" fmla="*/ 5 h 26"/>
                <a:gd name="T36" fmla="*/ 3 w 24"/>
                <a:gd name="T37" fmla="*/ 6 h 26"/>
                <a:gd name="T38" fmla="*/ 2 w 24"/>
                <a:gd name="T39" fmla="*/ 8 h 26"/>
                <a:gd name="T40" fmla="*/ 0 w 24"/>
                <a:gd name="T41" fmla="*/ 9 h 26"/>
                <a:gd name="T42" fmla="*/ 0 w 24"/>
                <a:gd name="T43" fmla="*/ 7 h 26"/>
                <a:gd name="T44" fmla="*/ 1 w 24"/>
                <a:gd name="T45" fmla="*/ 6 h 26"/>
                <a:gd name="T46" fmla="*/ 2 w 24"/>
                <a:gd name="T47" fmla="*/ 5 h 26"/>
                <a:gd name="T48" fmla="*/ 2 w 24"/>
                <a:gd name="T49" fmla="*/ 3 h 26"/>
                <a:gd name="T50" fmla="*/ 3 w 24"/>
                <a:gd name="T51" fmla="*/ 4 h 26"/>
                <a:gd name="T52" fmla="*/ 3 w 24"/>
                <a:gd name="T53" fmla="*/ 4 h 26"/>
                <a:gd name="T54" fmla="*/ 20 w 24"/>
                <a:gd name="T55" fmla="*/ 4 h 26"/>
                <a:gd name="T56" fmla="*/ 22 w 24"/>
                <a:gd name="T57" fmla="*/ 4 h 26"/>
                <a:gd name="T58" fmla="*/ 24 w 24"/>
                <a:gd name="T59" fmla="*/ 6 h 26"/>
                <a:gd name="T60" fmla="*/ 22 w 24"/>
                <a:gd name="T61" fmla="*/ 6 h 26"/>
                <a:gd name="T62" fmla="*/ 19 w 24"/>
                <a:gd name="T63" fmla="*/ 8 h 26"/>
                <a:gd name="T64" fmla="*/ 18 w 24"/>
                <a:gd name="T65" fmla="*/ 8 h 26"/>
                <a:gd name="T66" fmla="*/ 18 w 24"/>
                <a:gd name="T67" fmla="*/ 8 h 26"/>
                <a:gd name="T68" fmla="*/ 20 w 24"/>
                <a:gd name="T69" fmla="*/ 5 h 26"/>
                <a:gd name="T70" fmla="*/ 9 w 24"/>
                <a:gd name="T71" fmla="*/ 0 h 26"/>
                <a:gd name="T72" fmla="*/ 9 w 24"/>
                <a:gd name="T73" fmla="*/ 0 h 26"/>
                <a:gd name="T74" fmla="*/ 13 w 24"/>
                <a:gd name="T75" fmla="*/ 1 h 26"/>
                <a:gd name="T76" fmla="*/ 13 w 24"/>
                <a:gd name="T77" fmla="*/ 3 h 26"/>
                <a:gd name="T78" fmla="*/ 11 w 24"/>
                <a:gd name="T79" fmla="*/ 4 h 26"/>
                <a:gd name="T80" fmla="*/ 10 w 24"/>
                <a:gd name="T81" fmla="*/ 2 h 26"/>
                <a:gd name="T82" fmla="*/ 10 w 24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6">
                  <a:moveTo>
                    <a:pt x="20" y="11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5"/>
                    <a:pt x="20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567"/>
            <p:cNvSpPr>
              <a:spLocks noEditPoints="1"/>
            </p:cNvSpPr>
            <p:nvPr/>
          </p:nvSpPr>
          <p:spPr bwMode="auto">
            <a:xfrm>
              <a:off x="4405" y="2254"/>
              <a:ext cx="37" cy="37"/>
            </a:xfrm>
            <a:custGeom>
              <a:avLst/>
              <a:gdLst>
                <a:gd name="T0" fmla="*/ 9 w 26"/>
                <a:gd name="T1" fmla="*/ 13 h 26"/>
                <a:gd name="T2" fmla="*/ 11 w 26"/>
                <a:gd name="T3" fmla="*/ 9 h 26"/>
                <a:gd name="T4" fmla="*/ 12 w 26"/>
                <a:gd name="T5" fmla="*/ 7 h 26"/>
                <a:gd name="T6" fmla="*/ 14 w 26"/>
                <a:gd name="T7" fmla="*/ 8 h 26"/>
                <a:gd name="T8" fmla="*/ 14 w 26"/>
                <a:gd name="T9" fmla="*/ 9 h 26"/>
                <a:gd name="T10" fmla="*/ 11 w 26"/>
                <a:gd name="T11" fmla="*/ 13 h 26"/>
                <a:gd name="T12" fmla="*/ 23 w 26"/>
                <a:gd name="T13" fmla="*/ 12 h 26"/>
                <a:gd name="T14" fmla="*/ 24 w 26"/>
                <a:gd name="T15" fmla="*/ 12 h 26"/>
                <a:gd name="T16" fmla="*/ 26 w 26"/>
                <a:gd name="T17" fmla="*/ 14 h 26"/>
                <a:gd name="T18" fmla="*/ 23 w 26"/>
                <a:gd name="T19" fmla="*/ 14 h 26"/>
                <a:gd name="T20" fmla="*/ 19 w 26"/>
                <a:gd name="T21" fmla="*/ 14 h 26"/>
                <a:gd name="T22" fmla="*/ 20 w 26"/>
                <a:gd name="T23" fmla="*/ 14 h 26"/>
                <a:gd name="T24" fmla="*/ 19 w 26"/>
                <a:gd name="T25" fmla="*/ 15 h 26"/>
                <a:gd name="T26" fmla="*/ 16 w 26"/>
                <a:gd name="T27" fmla="*/ 20 h 26"/>
                <a:gd name="T28" fmla="*/ 22 w 26"/>
                <a:gd name="T29" fmla="*/ 23 h 26"/>
                <a:gd name="T30" fmla="*/ 23 w 26"/>
                <a:gd name="T31" fmla="*/ 25 h 26"/>
                <a:gd name="T32" fmla="*/ 21 w 26"/>
                <a:gd name="T33" fmla="*/ 26 h 26"/>
                <a:gd name="T34" fmla="*/ 18 w 26"/>
                <a:gd name="T35" fmla="*/ 23 h 26"/>
                <a:gd name="T36" fmla="*/ 11 w 26"/>
                <a:gd name="T37" fmla="*/ 24 h 26"/>
                <a:gd name="T38" fmla="*/ 3 w 26"/>
                <a:gd name="T39" fmla="*/ 26 h 26"/>
                <a:gd name="T40" fmla="*/ 3 w 26"/>
                <a:gd name="T41" fmla="*/ 25 h 26"/>
                <a:gd name="T42" fmla="*/ 9 w 26"/>
                <a:gd name="T43" fmla="*/ 23 h 26"/>
                <a:gd name="T44" fmla="*/ 11 w 26"/>
                <a:gd name="T45" fmla="*/ 19 h 26"/>
                <a:gd name="T46" fmla="*/ 8 w 26"/>
                <a:gd name="T47" fmla="*/ 19 h 26"/>
                <a:gd name="T48" fmla="*/ 6 w 26"/>
                <a:gd name="T49" fmla="*/ 18 h 26"/>
                <a:gd name="T50" fmla="*/ 7 w 26"/>
                <a:gd name="T51" fmla="*/ 16 h 26"/>
                <a:gd name="T52" fmla="*/ 0 w 26"/>
                <a:gd name="T53" fmla="*/ 14 h 26"/>
                <a:gd name="T54" fmla="*/ 0 w 26"/>
                <a:gd name="T55" fmla="*/ 13 h 26"/>
                <a:gd name="T56" fmla="*/ 17 w 26"/>
                <a:gd name="T57" fmla="*/ 14 h 26"/>
                <a:gd name="T58" fmla="*/ 8 w 26"/>
                <a:gd name="T59" fmla="*/ 18 h 26"/>
                <a:gd name="T60" fmla="*/ 16 w 26"/>
                <a:gd name="T61" fmla="*/ 16 h 26"/>
                <a:gd name="T62" fmla="*/ 17 w 26"/>
                <a:gd name="T63" fmla="*/ 14 h 26"/>
                <a:gd name="T64" fmla="*/ 5 w 26"/>
                <a:gd name="T65" fmla="*/ 7 h 26"/>
                <a:gd name="T66" fmla="*/ 2 w 26"/>
                <a:gd name="T67" fmla="*/ 9 h 26"/>
                <a:gd name="T68" fmla="*/ 1 w 26"/>
                <a:gd name="T69" fmla="*/ 8 h 26"/>
                <a:gd name="T70" fmla="*/ 3 w 26"/>
                <a:gd name="T71" fmla="*/ 7 h 26"/>
                <a:gd name="T72" fmla="*/ 4 w 26"/>
                <a:gd name="T73" fmla="*/ 4 h 26"/>
                <a:gd name="T74" fmla="*/ 4 w 26"/>
                <a:gd name="T75" fmla="*/ 4 h 26"/>
                <a:gd name="T76" fmla="*/ 5 w 26"/>
                <a:gd name="T77" fmla="*/ 5 h 26"/>
                <a:gd name="T78" fmla="*/ 21 w 26"/>
                <a:gd name="T79" fmla="*/ 5 h 26"/>
                <a:gd name="T80" fmla="*/ 23 w 26"/>
                <a:gd name="T81" fmla="*/ 5 h 26"/>
                <a:gd name="T82" fmla="*/ 25 w 26"/>
                <a:gd name="T83" fmla="*/ 7 h 26"/>
                <a:gd name="T84" fmla="*/ 24 w 26"/>
                <a:gd name="T85" fmla="*/ 7 h 26"/>
                <a:gd name="T86" fmla="*/ 21 w 26"/>
                <a:gd name="T87" fmla="*/ 8 h 26"/>
                <a:gd name="T88" fmla="*/ 20 w 26"/>
                <a:gd name="T89" fmla="*/ 9 h 26"/>
                <a:gd name="T90" fmla="*/ 20 w 26"/>
                <a:gd name="T91" fmla="*/ 9 h 26"/>
                <a:gd name="T92" fmla="*/ 20 w 26"/>
                <a:gd name="T93" fmla="*/ 8 h 26"/>
                <a:gd name="T94" fmla="*/ 21 w 26"/>
                <a:gd name="T95" fmla="*/ 6 h 26"/>
                <a:gd name="T96" fmla="*/ 11 w 26"/>
                <a:gd name="T97" fmla="*/ 1 h 26"/>
                <a:gd name="T98" fmla="*/ 11 w 26"/>
                <a:gd name="T99" fmla="*/ 0 h 26"/>
                <a:gd name="T100" fmla="*/ 14 w 26"/>
                <a:gd name="T101" fmla="*/ 2 h 26"/>
                <a:gd name="T102" fmla="*/ 14 w 26"/>
                <a:gd name="T103" fmla="*/ 5 h 26"/>
                <a:gd name="T104" fmla="*/ 13 w 26"/>
                <a:gd name="T105" fmla="*/ 5 h 26"/>
                <a:gd name="T106" fmla="*/ 12 w 26"/>
                <a:gd name="T107" fmla="*/ 3 h 26"/>
                <a:gd name="T108" fmla="*/ 11 w 26"/>
                <a:gd name="T10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26"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8"/>
                    <a:pt x="17" y="18"/>
                    <a:pt x="16" y="20"/>
                  </a:cubicBezTo>
                  <a:cubicBezTo>
                    <a:pt x="17" y="20"/>
                    <a:pt x="18" y="20"/>
                    <a:pt x="19" y="21"/>
                  </a:cubicBezTo>
                  <a:cubicBezTo>
                    <a:pt x="20" y="21"/>
                    <a:pt x="21" y="22"/>
                    <a:pt x="22" y="23"/>
                  </a:cubicBezTo>
                  <a:cubicBezTo>
                    <a:pt x="22" y="24"/>
                    <a:pt x="23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5"/>
                    <a:pt x="20" y="25"/>
                  </a:cubicBezTo>
                  <a:cubicBezTo>
                    <a:pt x="20" y="24"/>
                    <a:pt x="19" y="24"/>
                    <a:pt x="18" y="23"/>
                  </a:cubicBezTo>
                  <a:cubicBezTo>
                    <a:pt x="18" y="22"/>
                    <a:pt x="16" y="22"/>
                    <a:pt x="15" y="21"/>
                  </a:cubicBezTo>
                  <a:cubicBezTo>
                    <a:pt x="14" y="22"/>
                    <a:pt x="12" y="23"/>
                    <a:pt x="11" y="24"/>
                  </a:cubicBezTo>
                  <a:cubicBezTo>
                    <a:pt x="9" y="25"/>
                    <a:pt x="7" y="25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5"/>
                    <a:pt x="7" y="24"/>
                    <a:pt x="9" y="23"/>
                  </a:cubicBezTo>
                  <a:cubicBezTo>
                    <a:pt x="11" y="23"/>
                    <a:pt x="12" y="21"/>
                    <a:pt x="13" y="20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5"/>
                    <a:pt x="9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17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8"/>
                    <a:pt x="13" y="19"/>
                    <a:pt x="14" y="19"/>
                  </a:cubicBezTo>
                  <a:cubicBezTo>
                    <a:pt x="14" y="18"/>
                    <a:pt x="15" y="18"/>
                    <a:pt x="16" y="16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4" y="9"/>
                    <a:pt x="3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2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568"/>
            <p:cNvSpPr>
              <a:spLocks noEditPoints="1"/>
            </p:cNvSpPr>
            <p:nvPr/>
          </p:nvSpPr>
          <p:spPr bwMode="auto">
            <a:xfrm>
              <a:off x="4447" y="2254"/>
              <a:ext cx="33" cy="37"/>
            </a:xfrm>
            <a:custGeom>
              <a:avLst/>
              <a:gdLst>
                <a:gd name="T0" fmla="*/ 2 w 23"/>
                <a:gd name="T1" fmla="*/ 2 h 26"/>
                <a:gd name="T2" fmla="*/ 2 w 23"/>
                <a:gd name="T3" fmla="*/ 25 h 26"/>
                <a:gd name="T4" fmla="*/ 0 w 23"/>
                <a:gd name="T5" fmla="*/ 26 h 26"/>
                <a:gd name="T6" fmla="*/ 0 w 23"/>
                <a:gd name="T7" fmla="*/ 23 h 26"/>
                <a:gd name="T8" fmla="*/ 0 w 23"/>
                <a:gd name="T9" fmla="*/ 0 h 26"/>
                <a:gd name="T10" fmla="*/ 1 w 23"/>
                <a:gd name="T11" fmla="*/ 1 h 26"/>
                <a:gd name="T12" fmla="*/ 6 w 23"/>
                <a:gd name="T13" fmla="*/ 2 h 26"/>
                <a:gd name="T14" fmla="*/ 7 w 23"/>
                <a:gd name="T15" fmla="*/ 1 h 26"/>
                <a:gd name="T16" fmla="*/ 9 w 23"/>
                <a:gd name="T17" fmla="*/ 2 h 26"/>
                <a:gd name="T18" fmla="*/ 9 w 23"/>
                <a:gd name="T19" fmla="*/ 3 h 26"/>
                <a:gd name="T20" fmla="*/ 5 w 23"/>
                <a:gd name="T21" fmla="*/ 9 h 26"/>
                <a:gd name="T22" fmla="*/ 9 w 23"/>
                <a:gd name="T23" fmla="*/ 14 h 26"/>
                <a:gd name="T24" fmla="*/ 7 w 23"/>
                <a:gd name="T25" fmla="*/ 18 h 26"/>
                <a:gd name="T26" fmla="*/ 5 w 23"/>
                <a:gd name="T27" fmla="*/ 19 h 26"/>
                <a:gd name="T28" fmla="*/ 4 w 23"/>
                <a:gd name="T29" fmla="*/ 17 h 26"/>
                <a:gd name="T30" fmla="*/ 3 w 23"/>
                <a:gd name="T31" fmla="*/ 17 h 26"/>
                <a:gd name="T32" fmla="*/ 4 w 23"/>
                <a:gd name="T33" fmla="*/ 17 h 26"/>
                <a:gd name="T34" fmla="*/ 7 w 23"/>
                <a:gd name="T35" fmla="*/ 14 h 26"/>
                <a:gd name="T36" fmla="*/ 4 w 23"/>
                <a:gd name="T37" fmla="*/ 9 h 26"/>
                <a:gd name="T38" fmla="*/ 5 w 23"/>
                <a:gd name="T39" fmla="*/ 5 h 26"/>
                <a:gd name="T40" fmla="*/ 6 w 23"/>
                <a:gd name="T41" fmla="*/ 2 h 26"/>
                <a:gd name="T42" fmla="*/ 12 w 23"/>
                <a:gd name="T43" fmla="*/ 24 h 26"/>
                <a:gd name="T44" fmla="*/ 11 w 23"/>
                <a:gd name="T45" fmla="*/ 25 h 26"/>
                <a:gd name="T46" fmla="*/ 10 w 23"/>
                <a:gd name="T47" fmla="*/ 25 h 26"/>
                <a:gd name="T48" fmla="*/ 10 w 23"/>
                <a:gd name="T49" fmla="*/ 4 h 26"/>
                <a:gd name="T50" fmla="*/ 10 w 23"/>
                <a:gd name="T51" fmla="*/ 2 h 26"/>
                <a:gd name="T52" fmla="*/ 12 w 23"/>
                <a:gd name="T53" fmla="*/ 3 h 26"/>
                <a:gd name="T54" fmla="*/ 20 w 23"/>
                <a:gd name="T55" fmla="*/ 2 h 26"/>
                <a:gd name="T56" fmla="*/ 21 w 23"/>
                <a:gd name="T57" fmla="*/ 2 h 26"/>
                <a:gd name="T58" fmla="*/ 23 w 23"/>
                <a:gd name="T59" fmla="*/ 3 h 26"/>
                <a:gd name="T60" fmla="*/ 22 w 23"/>
                <a:gd name="T61" fmla="*/ 4 h 26"/>
                <a:gd name="T62" fmla="*/ 22 w 23"/>
                <a:gd name="T63" fmla="*/ 24 h 26"/>
                <a:gd name="T64" fmla="*/ 20 w 23"/>
                <a:gd name="T65" fmla="*/ 24 h 26"/>
                <a:gd name="T66" fmla="*/ 12 w 23"/>
                <a:gd name="T67" fmla="*/ 21 h 26"/>
                <a:gd name="T68" fmla="*/ 20 w 23"/>
                <a:gd name="T69" fmla="*/ 4 h 26"/>
                <a:gd name="T70" fmla="*/ 12 w 23"/>
                <a:gd name="T71" fmla="*/ 12 h 26"/>
                <a:gd name="T72" fmla="*/ 12 w 23"/>
                <a:gd name="T73" fmla="*/ 21 h 26"/>
                <a:gd name="T74" fmla="*/ 20 w 23"/>
                <a:gd name="T75" fmla="*/ 12 h 26"/>
                <a:gd name="T76" fmla="*/ 12 w 23"/>
                <a:gd name="T7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6">
                  <a:moveTo>
                    <a:pt x="6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9" y="12"/>
                    <a:pt x="9" y="13"/>
                    <a:pt x="9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6" y="17"/>
                    <a:pt x="6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6" y="11"/>
                    <a:pt x="5" y="10"/>
                    <a:pt x="4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lose/>
                  <a:moveTo>
                    <a:pt x="12" y="21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5"/>
                    <a:pt x="21" y="25"/>
                  </a:cubicBezTo>
                  <a:cubicBezTo>
                    <a:pt x="21" y="25"/>
                    <a:pt x="20" y="24"/>
                    <a:pt x="20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20" y="12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2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21"/>
                    <a:pt x="12" y="21"/>
                    <a:pt x="1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569"/>
            <p:cNvSpPr>
              <a:spLocks/>
            </p:cNvSpPr>
            <p:nvPr/>
          </p:nvSpPr>
          <p:spPr bwMode="auto">
            <a:xfrm>
              <a:off x="4600" y="1849"/>
              <a:ext cx="10" cy="14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4 h 14"/>
                <a:gd name="T4" fmla="*/ 4 w 10"/>
                <a:gd name="T5" fmla="*/ 6 h 14"/>
                <a:gd name="T6" fmla="*/ 2 w 10"/>
                <a:gd name="T7" fmla="*/ 0 h 14"/>
                <a:gd name="T8" fmla="*/ 0 w 10"/>
                <a:gd name="T9" fmla="*/ 14 h 14"/>
                <a:gd name="T10" fmla="*/ 0 w 10"/>
                <a:gd name="T11" fmla="*/ 14 h 14"/>
                <a:gd name="T12" fmla="*/ 0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0" y="4"/>
                  </a:lnTo>
                  <a:lnTo>
                    <a:pt x="4" y="6"/>
                  </a:lnTo>
                  <a:lnTo>
                    <a:pt x="2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570"/>
            <p:cNvSpPr>
              <a:spLocks/>
            </p:cNvSpPr>
            <p:nvPr/>
          </p:nvSpPr>
          <p:spPr bwMode="auto">
            <a:xfrm>
              <a:off x="4603" y="1802"/>
              <a:ext cx="28" cy="54"/>
            </a:xfrm>
            <a:custGeom>
              <a:avLst/>
              <a:gdLst>
                <a:gd name="T0" fmla="*/ 0 w 28"/>
                <a:gd name="T1" fmla="*/ 54 h 54"/>
                <a:gd name="T2" fmla="*/ 27 w 28"/>
                <a:gd name="T3" fmla="*/ 0 h 54"/>
                <a:gd name="T4" fmla="*/ 28 w 28"/>
                <a:gd name="T5" fmla="*/ 0 h 54"/>
                <a:gd name="T6" fmla="*/ 1 w 28"/>
                <a:gd name="T7" fmla="*/ 54 h 54"/>
                <a:gd name="T8" fmla="*/ 0 w 28"/>
                <a:gd name="T9" fmla="*/ 54 h 54"/>
                <a:gd name="T10" fmla="*/ 0 w 28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lnTo>
                    <a:pt x="27" y="0"/>
                  </a:lnTo>
                  <a:lnTo>
                    <a:pt x="28" y="0"/>
                  </a:lnTo>
                  <a:lnTo>
                    <a:pt x="1" y="54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571"/>
            <p:cNvSpPr>
              <a:spLocks noEditPoints="1"/>
            </p:cNvSpPr>
            <p:nvPr/>
          </p:nvSpPr>
          <p:spPr bwMode="auto">
            <a:xfrm>
              <a:off x="3459" y="2098"/>
              <a:ext cx="53" cy="33"/>
            </a:xfrm>
            <a:custGeom>
              <a:avLst/>
              <a:gdLst>
                <a:gd name="T0" fmla="*/ 27 w 37"/>
                <a:gd name="T1" fmla="*/ 9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3 w 37"/>
                <a:gd name="T15" fmla="*/ 22 h 23"/>
                <a:gd name="T16" fmla="*/ 10 w 37"/>
                <a:gd name="T17" fmla="*/ 20 h 23"/>
                <a:gd name="T18" fmla="*/ 10 w 37"/>
                <a:gd name="T19" fmla="*/ 16 h 23"/>
                <a:gd name="T20" fmla="*/ 10 w 37"/>
                <a:gd name="T21" fmla="*/ 12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6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1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6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6 w 37"/>
                <a:gd name="T53" fmla="*/ 18 h 23"/>
                <a:gd name="T54" fmla="*/ 24 w 37"/>
                <a:gd name="T55" fmla="*/ 17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8 h 23"/>
                <a:gd name="T64" fmla="*/ 19 w 37"/>
                <a:gd name="T65" fmla="*/ 13 h 23"/>
                <a:gd name="T66" fmla="*/ 26 w 37"/>
                <a:gd name="T67" fmla="*/ 13 h 23"/>
                <a:gd name="T68" fmla="*/ 27 w 37"/>
                <a:gd name="T69" fmla="*/ 12 h 23"/>
                <a:gd name="T70" fmla="*/ 25 w 37"/>
                <a:gd name="T71" fmla="*/ 11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5 h 23"/>
                <a:gd name="T84" fmla="*/ 25 w 37"/>
                <a:gd name="T85" fmla="*/ 14 h 23"/>
                <a:gd name="T86" fmla="*/ 15 w 37"/>
                <a:gd name="T87" fmla="*/ 15 h 23"/>
                <a:gd name="T88" fmla="*/ 14 w 37"/>
                <a:gd name="T89" fmla="*/ 15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8 h 23"/>
                <a:gd name="T96" fmla="*/ 5 w 37"/>
                <a:gd name="T97" fmla="*/ 6 h 23"/>
                <a:gd name="T98" fmla="*/ 11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0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1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7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8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4" y="9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8"/>
                    <a:pt x="26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1" y="7"/>
                    <a:pt x="8" y="8"/>
                  </a:cubicBezTo>
                  <a:cubicBezTo>
                    <a:pt x="6" y="8"/>
                    <a:pt x="5" y="9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4"/>
                    <a:pt x="33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5" y="8"/>
                    <a:pt x="35" y="7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572"/>
            <p:cNvSpPr>
              <a:spLocks noEditPoints="1"/>
            </p:cNvSpPr>
            <p:nvPr/>
          </p:nvSpPr>
          <p:spPr bwMode="auto">
            <a:xfrm>
              <a:off x="3298" y="1947"/>
              <a:ext cx="51" cy="35"/>
            </a:xfrm>
            <a:custGeom>
              <a:avLst/>
              <a:gdLst>
                <a:gd name="T0" fmla="*/ 12 w 36"/>
                <a:gd name="T1" fmla="*/ 6 h 25"/>
                <a:gd name="T2" fmla="*/ 16 w 36"/>
                <a:gd name="T3" fmla="*/ 5 h 25"/>
                <a:gd name="T4" fmla="*/ 12 w 36"/>
                <a:gd name="T5" fmla="*/ 5 h 25"/>
                <a:gd name="T6" fmla="*/ 6 w 36"/>
                <a:gd name="T7" fmla="*/ 5 h 25"/>
                <a:gd name="T8" fmla="*/ 10 w 36"/>
                <a:gd name="T9" fmla="*/ 3 h 25"/>
                <a:gd name="T10" fmla="*/ 16 w 36"/>
                <a:gd name="T11" fmla="*/ 2 h 25"/>
                <a:gd name="T12" fmla="*/ 17 w 36"/>
                <a:gd name="T13" fmla="*/ 0 h 25"/>
                <a:gd name="T14" fmla="*/ 20 w 36"/>
                <a:gd name="T15" fmla="*/ 3 h 25"/>
                <a:gd name="T16" fmla="*/ 25 w 36"/>
                <a:gd name="T17" fmla="*/ 3 h 25"/>
                <a:gd name="T18" fmla="*/ 29 w 36"/>
                <a:gd name="T19" fmla="*/ 5 h 25"/>
                <a:gd name="T20" fmla="*/ 31 w 36"/>
                <a:gd name="T21" fmla="*/ 6 h 25"/>
                <a:gd name="T22" fmla="*/ 34 w 36"/>
                <a:gd name="T23" fmla="*/ 10 h 25"/>
                <a:gd name="T24" fmla="*/ 28 w 36"/>
                <a:gd name="T25" fmla="*/ 8 h 25"/>
                <a:gd name="T26" fmla="*/ 27 w 36"/>
                <a:gd name="T27" fmla="*/ 11 h 25"/>
                <a:gd name="T28" fmla="*/ 30 w 36"/>
                <a:gd name="T29" fmla="*/ 12 h 25"/>
                <a:gd name="T30" fmla="*/ 30 w 36"/>
                <a:gd name="T31" fmla="*/ 17 h 25"/>
                <a:gd name="T32" fmla="*/ 30 w 36"/>
                <a:gd name="T33" fmla="*/ 23 h 25"/>
                <a:gd name="T34" fmla="*/ 27 w 36"/>
                <a:gd name="T35" fmla="*/ 24 h 25"/>
                <a:gd name="T36" fmla="*/ 26 w 36"/>
                <a:gd name="T37" fmla="*/ 14 h 25"/>
                <a:gd name="T38" fmla="*/ 26 w 36"/>
                <a:gd name="T39" fmla="*/ 11 h 25"/>
                <a:gd name="T40" fmla="*/ 20 w 36"/>
                <a:gd name="T41" fmla="*/ 11 h 25"/>
                <a:gd name="T42" fmla="*/ 20 w 36"/>
                <a:gd name="T43" fmla="*/ 23 h 25"/>
                <a:gd name="T44" fmla="*/ 16 w 36"/>
                <a:gd name="T45" fmla="*/ 22 h 25"/>
                <a:gd name="T46" fmla="*/ 15 w 36"/>
                <a:gd name="T47" fmla="*/ 11 h 25"/>
                <a:gd name="T48" fmla="*/ 10 w 36"/>
                <a:gd name="T49" fmla="*/ 11 h 25"/>
                <a:gd name="T50" fmla="*/ 9 w 36"/>
                <a:gd name="T51" fmla="*/ 20 h 25"/>
                <a:gd name="T52" fmla="*/ 0 w 36"/>
                <a:gd name="T53" fmla="*/ 22 h 25"/>
                <a:gd name="T54" fmla="*/ 7 w 36"/>
                <a:gd name="T55" fmla="*/ 18 h 25"/>
                <a:gd name="T56" fmla="*/ 8 w 36"/>
                <a:gd name="T57" fmla="*/ 12 h 25"/>
                <a:gd name="T58" fmla="*/ 7 w 36"/>
                <a:gd name="T59" fmla="*/ 11 h 25"/>
                <a:gd name="T60" fmla="*/ 7 w 36"/>
                <a:gd name="T61" fmla="*/ 9 h 25"/>
                <a:gd name="T62" fmla="*/ 10 w 36"/>
                <a:gd name="T63" fmla="*/ 9 h 25"/>
                <a:gd name="T64" fmla="*/ 16 w 36"/>
                <a:gd name="T65" fmla="*/ 8 h 25"/>
                <a:gd name="T66" fmla="*/ 7 w 36"/>
                <a:gd name="T67" fmla="*/ 8 h 25"/>
                <a:gd name="T68" fmla="*/ 0 w 36"/>
                <a:gd name="T69" fmla="*/ 9 h 25"/>
                <a:gd name="T70" fmla="*/ 20 w 36"/>
                <a:gd name="T71" fmla="*/ 8 h 25"/>
                <a:gd name="T72" fmla="*/ 25 w 36"/>
                <a:gd name="T73" fmla="*/ 9 h 25"/>
                <a:gd name="T74" fmla="*/ 21 w 36"/>
                <a:gd name="T75" fmla="*/ 8 h 25"/>
                <a:gd name="T76" fmla="*/ 20 w 36"/>
                <a:gd name="T77" fmla="*/ 8 h 25"/>
                <a:gd name="T78" fmla="*/ 25 w 36"/>
                <a:gd name="T79" fmla="*/ 6 h 25"/>
                <a:gd name="T80" fmla="*/ 24 w 36"/>
                <a:gd name="T81" fmla="*/ 5 h 25"/>
                <a:gd name="T82" fmla="*/ 20 w 36"/>
                <a:gd name="T83" fmla="*/ 6 h 25"/>
                <a:gd name="T84" fmla="*/ 12 w 36"/>
                <a:gd name="T85" fmla="*/ 16 h 25"/>
                <a:gd name="T86" fmla="*/ 13 w 36"/>
                <a:gd name="T87" fmla="*/ 12 h 25"/>
                <a:gd name="T88" fmla="*/ 13 w 36"/>
                <a:gd name="T89" fmla="*/ 20 h 25"/>
                <a:gd name="T90" fmla="*/ 22 w 36"/>
                <a:gd name="T91" fmla="*/ 17 h 25"/>
                <a:gd name="T92" fmla="*/ 22 w 36"/>
                <a:gd name="T93" fmla="*/ 13 h 25"/>
                <a:gd name="T94" fmla="*/ 24 w 36"/>
                <a:gd name="T95" fmla="*/ 16 h 25"/>
                <a:gd name="T96" fmla="*/ 23 w 36"/>
                <a:gd name="T9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25">
                  <a:moveTo>
                    <a:pt x="2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9" y="5"/>
                    <a:pt x="9" y="5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3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28" y="3"/>
                    <a:pt x="29" y="4"/>
                    <a:pt x="29" y="4"/>
                  </a:cubicBezTo>
                  <a:cubicBezTo>
                    <a:pt x="29" y="4"/>
                    <a:pt x="29" y="5"/>
                    <a:pt x="29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31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35" y="9"/>
                    <a:pt x="34" y="10"/>
                    <a:pt x="34" y="10"/>
                  </a:cubicBezTo>
                  <a:cubicBezTo>
                    <a:pt x="33" y="10"/>
                    <a:pt x="33" y="10"/>
                    <a:pt x="32" y="9"/>
                  </a:cubicBezTo>
                  <a:cubicBezTo>
                    <a:pt x="32" y="9"/>
                    <a:pt x="31" y="9"/>
                    <a:pt x="30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0"/>
                    <a:pt x="30" y="21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2"/>
                    <a:pt x="26" y="21"/>
                    <a:pt x="26" y="19"/>
                  </a:cubicBezTo>
                  <a:cubicBezTo>
                    <a:pt x="26" y="17"/>
                    <a:pt x="26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2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18" y="25"/>
                    <a:pt x="18" y="25"/>
                    <a:pt x="17" y="25"/>
                  </a:cubicBezTo>
                  <a:cubicBezTo>
                    <a:pt x="16" y="25"/>
                    <a:pt x="16" y="24"/>
                    <a:pt x="16" y="2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4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18"/>
                    <a:pt x="10" y="19"/>
                    <a:pt x="9" y="20"/>
                  </a:cubicBezTo>
                  <a:cubicBezTo>
                    <a:pt x="9" y="21"/>
                    <a:pt x="8" y="22"/>
                    <a:pt x="7" y="23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3" y="21"/>
                    <a:pt x="4" y="20"/>
                    <a:pt x="5" y="20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1" y="8"/>
                    <a:pt x="8" y="8"/>
                    <a:pt x="7" y="8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6"/>
                    <a:pt x="2" y="6"/>
                  </a:cubicBezTo>
                  <a:close/>
                  <a:moveTo>
                    <a:pt x="20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1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lose/>
                  <a:moveTo>
                    <a:pt x="10" y="21"/>
                  </a:move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2" y="17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5" y="13"/>
                    <a:pt x="15" y="13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22" y="17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4" y="21"/>
                    <a:pt x="24" y="21"/>
                    <a:pt x="23" y="20"/>
                  </a:cubicBezTo>
                  <a:cubicBezTo>
                    <a:pt x="23" y="20"/>
                    <a:pt x="23" y="19"/>
                    <a:pt x="22" y="1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573"/>
            <p:cNvSpPr>
              <a:spLocks noEditPoints="1"/>
            </p:cNvSpPr>
            <p:nvPr/>
          </p:nvSpPr>
          <p:spPr bwMode="auto">
            <a:xfrm>
              <a:off x="3701" y="2236"/>
              <a:ext cx="36" cy="21"/>
            </a:xfrm>
            <a:custGeom>
              <a:avLst/>
              <a:gdLst>
                <a:gd name="T0" fmla="*/ 10 w 25"/>
                <a:gd name="T1" fmla="*/ 4 h 15"/>
                <a:gd name="T2" fmla="*/ 14 w 25"/>
                <a:gd name="T3" fmla="*/ 1 h 15"/>
                <a:gd name="T4" fmla="*/ 17 w 25"/>
                <a:gd name="T5" fmla="*/ 0 h 15"/>
                <a:gd name="T6" fmla="*/ 16 w 25"/>
                <a:gd name="T7" fmla="*/ 2 h 15"/>
                <a:gd name="T8" fmla="*/ 13 w 25"/>
                <a:gd name="T9" fmla="*/ 4 h 15"/>
                <a:gd name="T10" fmla="*/ 16 w 25"/>
                <a:gd name="T11" fmla="*/ 6 h 15"/>
                <a:gd name="T12" fmla="*/ 19 w 25"/>
                <a:gd name="T13" fmla="*/ 4 h 15"/>
                <a:gd name="T14" fmla="*/ 17 w 25"/>
                <a:gd name="T15" fmla="*/ 2 h 15"/>
                <a:gd name="T16" fmla="*/ 20 w 25"/>
                <a:gd name="T17" fmla="*/ 2 h 15"/>
                <a:gd name="T18" fmla="*/ 24 w 25"/>
                <a:gd name="T19" fmla="*/ 5 h 15"/>
                <a:gd name="T20" fmla="*/ 24 w 25"/>
                <a:gd name="T21" fmla="*/ 6 h 15"/>
                <a:gd name="T22" fmla="*/ 21 w 25"/>
                <a:gd name="T23" fmla="*/ 5 h 15"/>
                <a:gd name="T24" fmla="*/ 19 w 25"/>
                <a:gd name="T25" fmla="*/ 6 h 15"/>
                <a:gd name="T26" fmla="*/ 15 w 25"/>
                <a:gd name="T27" fmla="*/ 7 h 15"/>
                <a:gd name="T28" fmla="*/ 12 w 25"/>
                <a:gd name="T29" fmla="*/ 7 h 15"/>
                <a:gd name="T30" fmla="*/ 10 w 25"/>
                <a:gd name="T31" fmla="*/ 7 h 15"/>
                <a:gd name="T32" fmla="*/ 13 w 25"/>
                <a:gd name="T33" fmla="*/ 8 h 15"/>
                <a:gd name="T34" fmla="*/ 18 w 25"/>
                <a:gd name="T35" fmla="*/ 8 h 15"/>
                <a:gd name="T36" fmla="*/ 21 w 25"/>
                <a:gd name="T37" fmla="*/ 8 h 15"/>
                <a:gd name="T38" fmla="*/ 23 w 25"/>
                <a:gd name="T39" fmla="*/ 9 h 15"/>
                <a:gd name="T40" fmla="*/ 23 w 25"/>
                <a:gd name="T41" fmla="*/ 11 h 15"/>
                <a:gd name="T42" fmla="*/ 22 w 25"/>
                <a:gd name="T43" fmla="*/ 14 h 15"/>
                <a:gd name="T44" fmla="*/ 21 w 25"/>
                <a:gd name="T45" fmla="*/ 15 h 15"/>
                <a:gd name="T46" fmla="*/ 17 w 25"/>
                <a:gd name="T47" fmla="*/ 14 h 15"/>
                <a:gd name="T48" fmla="*/ 13 w 25"/>
                <a:gd name="T49" fmla="*/ 15 h 15"/>
                <a:gd name="T50" fmla="*/ 11 w 25"/>
                <a:gd name="T51" fmla="*/ 13 h 15"/>
                <a:gd name="T52" fmla="*/ 10 w 25"/>
                <a:gd name="T53" fmla="*/ 10 h 15"/>
                <a:gd name="T54" fmla="*/ 11 w 25"/>
                <a:gd name="T55" fmla="*/ 8 h 15"/>
                <a:gd name="T56" fmla="*/ 13 w 25"/>
                <a:gd name="T57" fmla="*/ 8 h 15"/>
                <a:gd name="T58" fmla="*/ 13 w 25"/>
                <a:gd name="T59" fmla="*/ 11 h 15"/>
                <a:gd name="T60" fmla="*/ 14 w 25"/>
                <a:gd name="T61" fmla="*/ 13 h 15"/>
                <a:gd name="T62" fmla="*/ 19 w 25"/>
                <a:gd name="T63" fmla="*/ 13 h 15"/>
                <a:gd name="T64" fmla="*/ 20 w 25"/>
                <a:gd name="T65" fmla="*/ 12 h 15"/>
                <a:gd name="T66" fmla="*/ 20 w 25"/>
                <a:gd name="T67" fmla="*/ 10 h 15"/>
                <a:gd name="T68" fmla="*/ 17 w 25"/>
                <a:gd name="T69" fmla="*/ 10 h 15"/>
                <a:gd name="T70" fmla="*/ 13 w 25"/>
                <a:gd name="T71" fmla="*/ 11 h 15"/>
                <a:gd name="T72" fmla="*/ 3 w 25"/>
                <a:gd name="T73" fmla="*/ 2 h 15"/>
                <a:gd name="T74" fmla="*/ 6 w 25"/>
                <a:gd name="T75" fmla="*/ 2 h 15"/>
                <a:gd name="T76" fmla="*/ 8 w 25"/>
                <a:gd name="T77" fmla="*/ 4 h 15"/>
                <a:gd name="T78" fmla="*/ 8 w 25"/>
                <a:gd name="T79" fmla="*/ 4 h 15"/>
                <a:gd name="T80" fmla="*/ 3 w 25"/>
                <a:gd name="T81" fmla="*/ 4 h 15"/>
                <a:gd name="T82" fmla="*/ 3 w 25"/>
                <a:gd name="T83" fmla="*/ 6 h 15"/>
                <a:gd name="T84" fmla="*/ 8 w 25"/>
                <a:gd name="T85" fmla="*/ 8 h 15"/>
                <a:gd name="T86" fmla="*/ 5 w 25"/>
                <a:gd name="T87" fmla="*/ 9 h 15"/>
                <a:gd name="T88" fmla="*/ 0 w 25"/>
                <a:gd name="T89" fmla="*/ 6 h 15"/>
                <a:gd name="T90" fmla="*/ 8 w 25"/>
                <a:gd name="T91" fmla="*/ 10 h 15"/>
                <a:gd name="T92" fmla="*/ 8 w 25"/>
                <a:gd name="T93" fmla="*/ 12 h 15"/>
                <a:gd name="T94" fmla="*/ 3 w 25"/>
                <a:gd name="T95" fmla="*/ 14 h 15"/>
                <a:gd name="T96" fmla="*/ 3 w 25"/>
                <a:gd name="T97" fmla="*/ 12 h 15"/>
                <a:gd name="T98" fmla="*/ 7 w 25"/>
                <a:gd name="T9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" h="15"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0" y="4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1"/>
                    <a:pt x="14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6"/>
                    <a:pt x="17" y="5"/>
                    <a:pt x="18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lose/>
                  <a:moveTo>
                    <a:pt x="13" y="8"/>
                  </a:move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4"/>
                    <a:pt x="19" y="14"/>
                  </a:cubicBezTo>
                  <a:cubicBezTo>
                    <a:pt x="19" y="14"/>
                    <a:pt x="18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2" y="3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5"/>
                    <a:pt x="6" y="5"/>
                    <a:pt x="5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close/>
                  <a:moveTo>
                    <a:pt x="2" y="6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5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lose/>
                  <a:moveTo>
                    <a:pt x="8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8" y="12"/>
                    <a:pt x="8" y="13"/>
                    <a:pt x="7" y="14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4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574"/>
            <p:cNvSpPr>
              <a:spLocks noEditPoints="1"/>
            </p:cNvSpPr>
            <p:nvPr/>
          </p:nvSpPr>
          <p:spPr bwMode="auto">
            <a:xfrm>
              <a:off x="3706" y="2199"/>
              <a:ext cx="25" cy="21"/>
            </a:xfrm>
            <a:custGeom>
              <a:avLst/>
              <a:gdLst>
                <a:gd name="T0" fmla="*/ 3 w 18"/>
                <a:gd name="T1" fmla="*/ 3 h 15"/>
                <a:gd name="T2" fmla="*/ 4 w 18"/>
                <a:gd name="T3" fmla="*/ 3 h 15"/>
                <a:gd name="T4" fmla="*/ 6 w 18"/>
                <a:gd name="T5" fmla="*/ 2 h 15"/>
                <a:gd name="T6" fmla="*/ 7 w 18"/>
                <a:gd name="T7" fmla="*/ 0 h 15"/>
                <a:gd name="T8" fmla="*/ 8 w 18"/>
                <a:gd name="T9" fmla="*/ 0 h 15"/>
                <a:gd name="T10" fmla="*/ 10 w 18"/>
                <a:gd name="T11" fmla="*/ 1 h 15"/>
                <a:gd name="T12" fmla="*/ 9 w 18"/>
                <a:gd name="T13" fmla="*/ 2 h 15"/>
                <a:gd name="T14" fmla="*/ 8 w 18"/>
                <a:gd name="T15" fmla="*/ 3 h 15"/>
                <a:gd name="T16" fmla="*/ 11 w 18"/>
                <a:gd name="T17" fmla="*/ 3 h 15"/>
                <a:gd name="T18" fmla="*/ 15 w 18"/>
                <a:gd name="T19" fmla="*/ 3 h 15"/>
                <a:gd name="T20" fmla="*/ 17 w 18"/>
                <a:gd name="T21" fmla="*/ 3 h 15"/>
                <a:gd name="T22" fmla="*/ 18 w 18"/>
                <a:gd name="T23" fmla="*/ 4 h 15"/>
                <a:gd name="T24" fmla="*/ 18 w 18"/>
                <a:gd name="T25" fmla="*/ 8 h 15"/>
                <a:gd name="T26" fmla="*/ 18 w 18"/>
                <a:gd name="T27" fmla="*/ 12 h 15"/>
                <a:gd name="T28" fmla="*/ 18 w 18"/>
                <a:gd name="T29" fmla="*/ 14 h 15"/>
                <a:gd name="T30" fmla="*/ 16 w 18"/>
                <a:gd name="T31" fmla="*/ 15 h 15"/>
                <a:gd name="T32" fmla="*/ 13 w 18"/>
                <a:gd name="T33" fmla="*/ 14 h 15"/>
                <a:gd name="T34" fmla="*/ 7 w 18"/>
                <a:gd name="T35" fmla="*/ 14 h 15"/>
                <a:gd name="T36" fmla="*/ 3 w 18"/>
                <a:gd name="T37" fmla="*/ 15 h 15"/>
                <a:gd name="T38" fmla="*/ 1 w 18"/>
                <a:gd name="T39" fmla="*/ 14 h 15"/>
                <a:gd name="T40" fmla="*/ 0 w 18"/>
                <a:gd name="T41" fmla="*/ 9 h 15"/>
                <a:gd name="T42" fmla="*/ 0 w 18"/>
                <a:gd name="T43" fmla="*/ 4 h 15"/>
                <a:gd name="T44" fmla="*/ 1 w 18"/>
                <a:gd name="T45" fmla="*/ 3 h 15"/>
                <a:gd name="T46" fmla="*/ 3 w 18"/>
                <a:gd name="T47" fmla="*/ 6 h 15"/>
                <a:gd name="T48" fmla="*/ 4 w 18"/>
                <a:gd name="T49" fmla="*/ 6 h 15"/>
                <a:gd name="T50" fmla="*/ 9 w 18"/>
                <a:gd name="T51" fmla="*/ 6 h 15"/>
                <a:gd name="T52" fmla="*/ 13 w 18"/>
                <a:gd name="T53" fmla="*/ 6 h 15"/>
                <a:gd name="T54" fmla="*/ 15 w 18"/>
                <a:gd name="T55" fmla="*/ 6 h 15"/>
                <a:gd name="T56" fmla="*/ 15 w 18"/>
                <a:gd name="T57" fmla="*/ 5 h 15"/>
                <a:gd name="T58" fmla="*/ 15 w 18"/>
                <a:gd name="T59" fmla="*/ 5 h 15"/>
                <a:gd name="T60" fmla="*/ 9 w 18"/>
                <a:gd name="T61" fmla="*/ 4 h 15"/>
                <a:gd name="T62" fmla="*/ 3 w 18"/>
                <a:gd name="T63" fmla="*/ 5 h 15"/>
                <a:gd name="T64" fmla="*/ 3 w 18"/>
                <a:gd name="T65" fmla="*/ 5 h 15"/>
                <a:gd name="T66" fmla="*/ 4 w 18"/>
                <a:gd name="T67" fmla="*/ 9 h 15"/>
                <a:gd name="T68" fmla="*/ 10 w 18"/>
                <a:gd name="T69" fmla="*/ 9 h 15"/>
                <a:gd name="T70" fmla="*/ 15 w 18"/>
                <a:gd name="T71" fmla="*/ 9 h 15"/>
                <a:gd name="T72" fmla="*/ 15 w 18"/>
                <a:gd name="T73" fmla="*/ 9 h 15"/>
                <a:gd name="T74" fmla="*/ 15 w 18"/>
                <a:gd name="T75" fmla="*/ 8 h 15"/>
                <a:gd name="T76" fmla="*/ 15 w 18"/>
                <a:gd name="T77" fmla="*/ 8 h 15"/>
                <a:gd name="T78" fmla="*/ 10 w 18"/>
                <a:gd name="T79" fmla="*/ 8 h 15"/>
                <a:gd name="T80" fmla="*/ 4 w 18"/>
                <a:gd name="T81" fmla="*/ 8 h 15"/>
                <a:gd name="T82" fmla="*/ 3 w 18"/>
                <a:gd name="T83" fmla="*/ 8 h 15"/>
                <a:gd name="T84" fmla="*/ 3 w 18"/>
                <a:gd name="T85" fmla="*/ 9 h 15"/>
                <a:gd name="T86" fmla="*/ 4 w 18"/>
                <a:gd name="T87" fmla="*/ 9 h 15"/>
                <a:gd name="T88" fmla="*/ 6 w 18"/>
                <a:gd name="T89" fmla="*/ 13 h 15"/>
                <a:gd name="T90" fmla="*/ 12 w 18"/>
                <a:gd name="T91" fmla="*/ 13 h 15"/>
                <a:gd name="T92" fmla="*/ 15 w 18"/>
                <a:gd name="T93" fmla="*/ 13 h 15"/>
                <a:gd name="T94" fmla="*/ 15 w 18"/>
                <a:gd name="T95" fmla="*/ 12 h 15"/>
                <a:gd name="T96" fmla="*/ 15 w 18"/>
                <a:gd name="T97" fmla="*/ 11 h 15"/>
                <a:gd name="T98" fmla="*/ 7 w 18"/>
                <a:gd name="T99" fmla="*/ 11 h 15"/>
                <a:gd name="T100" fmla="*/ 3 w 18"/>
                <a:gd name="T101" fmla="*/ 11 h 15"/>
                <a:gd name="T102" fmla="*/ 3 w 18"/>
                <a:gd name="T103" fmla="*/ 12 h 15"/>
                <a:gd name="T104" fmla="*/ 5 w 18"/>
                <a:gd name="T10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" h="15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4"/>
                    <a:pt x="13" y="14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1"/>
                    <a:pt x="1" y="10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7" y="4"/>
                    <a:pt x="5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lose/>
                  <a:moveTo>
                    <a:pt x="4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lose/>
                  <a:moveTo>
                    <a:pt x="5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3" y="11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575"/>
            <p:cNvSpPr>
              <a:spLocks noEditPoints="1"/>
            </p:cNvSpPr>
            <p:nvPr/>
          </p:nvSpPr>
          <p:spPr bwMode="auto">
            <a:xfrm>
              <a:off x="3700" y="2161"/>
              <a:ext cx="37" cy="24"/>
            </a:xfrm>
            <a:custGeom>
              <a:avLst/>
              <a:gdLst>
                <a:gd name="T0" fmla="*/ 6 w 26"/>
                <a:gd name="T1" fmla="*/ 9 h 17"/>
                <a:gd name="T2" fmla="*/ 6 w 26"/>
                <a:gd name="T3" fmla="*/ 5 h 17"/>
                <a:gd name="T4" fmla="*/ 2 w 26"/>
                <a:gd name="T5" fmla="*/ 6 h 17"/>
                <a:gd name="T6" fmla="*/ 4 w 26"/>
                <a:gd name="T7" fmla="*/ 4 h 17"/>
                <a:gd name="T8" fmla="*/ 8 w 26"/>
                <a:gd name="T9" fmla="*/ 4 h 17"/>
                <a:gd name="T10" fmla="*/ 12 w 26"/>
                <a:gd name="T11" fmla="*/ 5 h 17"/>
                <a:gd name="T12" fmla="*/ 9 w 26"/>
                <a:gd name="T13" fmla="*/ 6 h 17"/>
                <a:gd name="T14" fmla="*/ 9 w 26"/>
                <a:gd name="T15" fmla="*/ 7 h 17"/>
                <a:gd name="T16" fmla="*/ 11 w 26"/>
                <a:gd name="T17" fmla="*/ 8 h 17"/>
                <a:gd name="T18" fmla="*/ 10 w 26"/>
                <a:gd name="T19" fmla="*/ 13 h 17"/>
                <a:gd name="T20" fmla="*/ 5 w 26"/>
                <a:gd name="T21" fmla="*/ 14 h 17"/>
                <a:gd name="T22" fmla="*/ 3 w 26"/>
                <a:gd name="T23" fmla="*/ 16 h 17"/>
                <a:gd name="T24" fmla="*/ 1 w 26"/>
                <a:gd name="T25" fmla="*/ 15 h 17"/>
                <a:gd name="T26" fmla="*/ 8 w 26"/>
                <a:gd name="T27" fmla="*/ 12 h 17"/>
                <a:gd name="T28" fmla="*/ 9 w 26"/>
                <a:gd name="T29" fmla="*/ 8 h 17"/>
                <a:gd name="T30" fmla="*/ 8 w 26"/>
                <a:gd name="T31" fmla="*/ 9 h 17"/>
                <a:gd name="T32" fmla="*/ 5 w 26"/>
                <a:gd name="T33" fmla="*/ 14 h 17"/>
                <a:gd name="T34" fmla="*/ 10 w 26"/>
                <a:gd name="T35" fmla="*/ 3 h 17"/>
                <a:gd name="T36" fmla="*/ 6 w 26"/>
                <a:gd name="T37" fmla="*/ 1 h 17"/>
                <a:gd name="T38" fmla="*/ 9 w 26"/>
                <a:gd name="T39" fmla="*/ 1 h 17"/>
                <a:gd name="T40" fmla="*/ 14 w 26"/>
                <a:gd name="T41" fmla="*/ 11 h 17"/>
                <a:gd name="T42" fmla="*/ 11 w 26"/>
                <a:gd name="T43" fmla="*/ 12 h 17"/>
                <a:gd name="T44" fmla="*/ 12 w 26"/>
                <a:gd name="T45" fmla="*/ 9 h 17"/>
                <a:gd name="T46" fmla="*/ 15 w 26"/>
                <a:gd name="T47" fmla="*/ 9 h 17"/>
                <a:gd name="T48" fmla="*/ 16 w 26"/>
                <a:gd name="T49" fmla="*/ 7 h 17"/>
                <a:gd name="T50" fmla="*/ 14 w 26"/>
                <a:gd name="T51" fmla="*/ 8 h 17"/>
                <a:gd name="T52" fmla="*/ 12 w 26"/>
                <a:gd name="T53" fmla="*/ 8 h 17"/>
                <a:gd name="T54" fmla="*/ 13 w 26"/>
                <a:gd name="T55" fmla="*/ 7 h 17"/>
                <a:gd name="T56" fmla="*/ 16 w 26"/>
                <a:gd name="T57" fmla="*/ 5 h 17"/>
                <a:gd name="T58" fmla="*/ 16 w 26"/>
                <a:gd name="T59" fmla="*/ 6 h 17"/>
                <a:gd name="T60" fmla="*/ 21 w 26"/>
                <a:gd name="T61" fmla="*/ 6 h 17"/>
                <a:gd name="T62" fmla="*/ 21 w 26"/>
                <a:gd name="T63" fmla="*/ 7 h 17"/>
                <a:gd name="T64" fmla="*/ 18 w 26"/>
                <a:gd name="T65" fmla="*/ 7 h 17"/>
                <a:gd name="T66" fmla="*/ 19 w 26"/>
                <a:gd name="T67" fmla="*/ 9 h 17"/>
                <a:gd name="T68" fmla="*/ 24 w 26"/>
                <a:gd name="T69" fmla="*/ 9 h 17"/>
                <a:gd name="T70" fmla="*/ 26 w 26"/>
                <a:gd name="T71" fmla="*/ 9 h 17"/>
                <a:gd name="T72" fmla="*/ 25 w 26"/>
                <a:gd name="T73" fmla="*/ 11 h 17"/>
                <a:gd name="T74" fmla="*/ 21 w 26"/>
                <a:gd name="T75" fmla="*/ 11 h 17"/>
                <a:gd name="T76" fmla="*/ 18 w 26"/>
                <a:gd name="T77" fmla="*/ 11 h 17"/>
                <a:gd name="T78" fmla="*/ 17 w 26"/>
                <a:gd name="T79" fmla="*/ 14 h 17"/>
                <a:gd name="T80" fmla="*/ 11 w 26"/>
                <a:gd name="T81" fmla="*/ 16 h 17"/>
                <a:gd name="T82" fmla="*/ 14 w 26"/>
                <a:gd name="T83" fmla="*/ 14 h 17"/>
                <a:gd name="T84" fmla="*/ 11 w 26"/>
                <a:gd name="T85" fmla="*/ 6 h 17"/>
                <a:gd name="T86" fmla="*/ 13 w 26"/>
                <a:gd name="T87" fmla="*/ 1 h 17"/>
                <a:gd name="T88" fmla="*/ 16 w 26"/>
                <a:gd name="T89" fmla="*/ 1 h 17"/>
                <a:gd name="T90" fmla="*/ 16 w 26"/>
                <a:gd name="T91" fmla="*/ 2 h 17"/>
                <a:gd name="T92" fmla="*/ 19 w 26"/>
                <a:gd name="T93" fmla="*/ 2 h 17"/>
                <a:gd name="T94" fmla="*/ 23 w 26"/>
                <a:gd name="T95" fmla="*/ 3 h 17"/>
                <a:gd name="T96" fmla="*/ 20 w 26"/>
                <a:gd name="T97" fmla="*/ 4 h 17"/>
                <a:gd name="T98" fmla="*/ 15 w 26"/>
                <a:gd name="T99" fmla="*/ 4 h 17"/>
                <a:gd name="T100" fmla="*/ 12 w 26"/>
                <a:gd name="T101" fmla="*/ 6 h 17"/>
                <a:gd name="T102" fmla="*/ 11 w 26"/>
                <a:gd name="T103" fmla="*/ 6 h 17"/>
                <a:gd name="T104" fmla="*/ 20 w 26"/>
                <a:gd name="T105" fmla="*/ 11 h 17"/>
                <a:gd name="T106" fmla="*/ 23 w 26"/>
                <a:gd name="T107" fmla="*/ 14 h 17"/>
                <a:gd name="T108" fmla="*/ 22 w 26"/>
                <a:gd name="T10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17">
                  <a:moveTo>
                    <a:pt x="1" y="15"/>
                  </a:moveTo>
                  <a:cubicBezTo>
                    <a:pt x="1" y="14"/>
                    <a:pt x="2" y="14"/>
                    <a:pt x="2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6" y="10"/>
                    <a:pt x="6" y="9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2" y="11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7" y="14"/>
                    <a:pt x="17" y="14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1" y="6"/>
                  </a:moveTo>
                  <a:cubicBezTo>
                    <a:pt x="11" y="5"/>
                    <a:pt x="12" y="5"/>
                    <a:pt x="12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lose/>
                  <a:moveTo>
                    <a:pt x="18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2" y="16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9" y="13"/>
                    <a:pt x="18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576"/>
            <p:cNvSpPr>
              <a:spLocks noEditPoints="1"/>
            </p:cNvSpPr>
            <p:nvPr/>
          </p:nvSpPr>
          <p:spPr bwMode="auto">
            <a:xfrm>
              <a:off x="3704" y="2127"/>
              <a:ext cx="28" cy="20"/>
            </a:xfrm>
            <a:custGeom>
              <a:avLst/>
              <a:gdLst>
                <a:gd name="T0" fmla="*/ 5 w 20"/>
                <a:gd name="T1" fmla="*/ 4 h 14"/>
                <a:gd name="T2" fmla="*/ 7 w 20"/>
                <a:gd name="T3" fmla="*/ 4 h 14"/>
                <a:gd name="T4" fmla="*/ 8 w 20"/>
                <a:gd name="T5" fmla="*/ 4 h 14"/>
                <a:gd name="T6" fmla="*/ 10 w 20"/>
                <a:gd name="T7" fmla="*/ 4 h 14"/>
                <a:gd name="T8" fmla="*/ 13 w 20"/>
                <a:gd name="T9" fmla="*/ 4 h 14"/>
                <a:gd name="T10" fmla="*/ 14 w 20"/>
                <a:gd name="T11" fmla="*/ 4 h 14"/>
                <a:gd name="T12" fmla="*/ 15 w 20"/>
                <a:gd name="T13" fmla="*/ 5 h 14"/>
                <a:gd name="T14" fmla="*/ 15 w 20"/>
                <a:gd name="T15" fmla="*/ 6 h 14"/>
                <a:gd name="T16" fmla="*/ 15 w 20"/>
                <a:gd name="T17" fmla="*/ 9 h 14"/>
                <a:gd name="T18" fmla="*/ 13 w 20"/>
                <a:gd name="T19" fmla="*/ 10 h 14"/>
                <a:gd name="T20" fmla="*/ 10 w 20"/>
                <a:gd name="T21" fmla="*/ 9 h 14"/>
                <a:gd name="T22" fmla="*/ 7 w 20"/>
                <a:gd name="T23" fmla="*/ 10 h 14"/>
                <a:gd name="T24" fmla="*/ 6 w 20"/>
                <a:gd name="T25" fmla="*/ 10 h 14"/>
                <a:gd name="T26" fmla="*/ 5 w 20"/>
                <a:gd name="T27" fmla="*/ 8 h 14"/>
                <a:gd name="T28" fmla="*/ 5 w 20"/>
                <a:gd name="T29" fmla="*/ 5 h 14"/>
                <a:gd name="T30" fmla="*/ 13 w 20"/>
                <a:gd name="T31" fmla="*/ 6 h 14"/>
                <a:gd name="T32" fmla="*/ 12 w 20"/>
                <a:gd name="T33" fmla="*/ 5 h 14"/>
                <a:gd name="T34" fmla="*/ 8 w 20"/>
                <a:gd name="T35" fmla="*/ 6 h 14"/>
                <a:gd name="T36" fmla="*/ 7 w 20"/>
                <a:gd name="T37" fmla="*/ 6 h 14"/>
                <a:gd name="T38" fmla="*/ 7 w 20"/>
                <a:gd name="T39" fmla="*/ 8 h 14"/>
                <a:gd name="T40" fmla="*/ 9 w 20"/>
                <a:gd name="T41" fmla="*/ 8 h 14"/>
                <a:gd name="T42" fmla="*/ 12 w 20"/>
                <a:gd name="T43" fmla="*/ 8 h 14"/>
                <a:gd name="T44" fmla="*/ 13 w 20"/>
                <a:gd name="T45" fmla="*/ 7 h 14"/>
                <a:gd name="T46" fmla="*/ 11 w 20"/>
                <a:gd name="T47" fmla="*/ 0 h 14"/>
                <a:gd name="T48" fmla="*/ 15 w 20"/>
                <a:gd name="T49" fmla="*/ 0 h 14"/>
                <a:gd name="T50" fmla="*/ 17 w 20"/>
                <a:gd name="T51" fmla="*/ 0 h 14"/>
                <a:gd name="T52" fmla="*/ 18 w 20"/>
                <a:gd name="T53" fmla="*/ 0 h 14"/>
                <a:gd name="T54" fmla="*/ 20 w 20"/>
                <a:gd name="T55" fmla="*/ 0 h 14"/>
                <a:gd name="T56" fmla="*/ 20 w 20"/>
                <a:gd name="T57" fmla="*/ 1 h 14"/>
                <a:gd name="T58" fmla="*/ 20 w 20"/>
                <a:gd name="T59" fmla="*/ 5 h 14"/>
                <a:gd name="T60" fmla="*/ 20 w 20"/>
                <a:gd name="T61" fmla="*/ 9 h 14"/>
                <a:gd name="T62" fmla="*/ 20 w 20"/>
                <a:gd name="T63" fmla="*/ 12 h 14"/>
                <a:gd name="T64" fmla="*/ 18 w 20"/>
                <a:gd name="T65" fmla="*/ 14 h 14"/>
                <a:gd name="T66" fmla="*/ 17 w 20"/>
                <a:gd name="T67" fmla="*/ 13 h 14"/>
                <a:gd name="T68" fmla="*/ 15 w 20"/>
                <a:gd name="T69" fmla="*/ 13 h 14"/>
                <a:gd name="T70" fmla="*/ 10 w 20"/>
                <a:gd name="T71" fmla="*/ 13 h 14"/>
                <a:gd name="T72" fmla="*/ 5 w 20"/>
                <a:gd name="T73" fmla="*/ 13 h 14"/>
                <a:gd name="T74" fmla="*/ 3 w 20"/>
                <a:gd name="T75" fmla="*/ 13 h 14"/>
                <a:gd name="T76" fmla="*/ 1 w 20"/>
                <a:gd name="T77" fmla="*/ 13 h 14"/>
                <a:gd name="T78" fmla="*/ 1 w 20"/>
                <a:gd name="T79" fmla="*/ 8 h 14"/>
                <a:gd name="T80" fmla="*/ 0 w 20"/>
                <a:gd name="T81" fmla="*/ 2 h 14"/>
                <a:gd name="T82" fmla="*/ 0 w 20"/>
                <a:gd name="T83" fmla="*/ 1 h 14"/>
                <a:gd name="T84" fmla="*/ 2 w 20"/>
                <a:gd name="T85" fmla="*/ 0 h 14"/>
                <a:gd name="T86" fmla="*/ 3 w 20"/>
                <a:gd name="T87" fmla="*/ 0 h 14"/>
                <a:gd name="T88" fmla="*/ 5 w 20"/>
                <a:gd name="T89" fmla="*/ 0 h 14"/>
                <a:gd name="T90" fmla="*/ 11 w 20"/>
                <a:gd name="T91" fmla="*/ 0 h 14"/>
                <a:gd name="T92" fmla="*/ 7 w 20"/>
                <a:gd name="T93" fmla="*/ 11 h 14"/>
                <a:gd name="T94" fmla="*/ 13 w 20"/>
                <a:gd name="T95" fmla="*/ 11 h 14"/>
                <a:gd name="T96" fmla="*/ 17 w 20"/>
                <a:gd name="T97" fmla="*/ 11 h 14"/>
                <a:gd name="T98" fmla="*/ 17 w 20"/>
                <a:gd name="T99" fmla="*/ 9 h 14"/>
                <a:gd name="T100" fmla="*/ 18 w 20"/>
                <a:gd name="T101" fmla="*/ 4 h 14"/>
                <a:gd name="T102" fmla="*/ 17 w 20"/>
                <a:gd name="T103" fmla="*/ 2 h 14"/>
                <a:gd name="T104" fmla="*/ 15 w 20"/>
                <a:gd name="T105" fmla="*/ 2 h 14"/>
                <a:gd name="T106" fmla="*/ 8 w 20"/>
                <a:gd name="T107" fmla="*/ 2 h 14"/>
                <a:gd name="T108" fmla="*/ 4 w 20"/>
                <a:gd name="T109" fmla="*/ 2 h 14"/>
                <a:gd name="T110" fmla="*/ 3 w 20"/>
                <a:gd name="T111" fmla="*/ 3 h 14"/>
                <a:gd name="T112" fmla="*/ 3 w 20"/>
                <a:gd name="T113" fmla="*/ 5 h 14"/>
                <a:gd name="T114" fmla="*/ 3 w 20"/>
                <a:gd name="T115" fmla="*/ 9 h 14"/>
                <a:gd name="T116" fmla="*/ 3 w 20"/>
                <a:gd name="T117" fmla="*/ 11 h 14"/>
                <a:gd name="T118" fmla="*/ 4 w 20"/>
                <a:gd name="T11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14">
                  <a:moveTo>
                    <a:pt x="5" y="5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9"/>
                    <a:pt x="12" y="9"/>
                    <a:pt x="10" y="9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lose/>
                  <a:moveTo>
                    <a:pt x="1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2" y="13"/>
                    <a:pt x="11" y="13"/>
                    <a:pt x="10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4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577"/>
            <p:cNvSpPr>
              <a:spLocks noEditPoints="1"/>
            </p:cNvSpPr>
            <p:nvPr/>
          </p:nvSpPr>
          <p:spPr bwMode="auto">
            <a:xfrm>
              <a:off x="3700" y="2091"/>
              <a:ext cx="37" cy="23"/>
            </a:xfrm>
            <a:custGeom>
              <a:avLst/>
              <a:gdLst>
                <a:gd name="T0" fmla="*/ 13 w 26"/>
                <a:gd name="T1" fmla="*/ 12 h 16"/>
                <a:gd name="T2" fmla="*/ 12 w 26"/>
                <a:gd name="T3" fmla="*/ 11 h 16"/>
                <a:gd name="T4" fmla="*/ 8 w 26"/>
                <a:gd name="T5" fmla="*/ 12 h 16"/>
                <a:gd name="T6" fmla="*/ 6 w 26"/>
                <a:gd name="T7" fmla="*/ 11 h 16"/>
                <a:gd name="T8" fmla="*/ 11 w 26"/>
                <a:gd name="T9" fmla="*/ 8 h 16"/>
                <a:gd name="T10" fmla="*/ 7 w 26"/>
                <a:gd name="T11" fmla="*/ 8 h 16"/>
                <a:gd name="T12" fmla="*/ 7 w 26"/>
                <a:gd name="T13" fmla="*/ 6 h 16"/>
                <a:gd name="T14" fmla="*/ 7 w 26"/>
                <a:gd name="T15" fmla="*/ 3 h 16"/>
                <a:gd name="T16" fmla="*/ 9 w 26"/>
                <a:gd name="T17" fmla="*/ 2 h 16"/>
                <a:gd name="T18" fmla="*/ 11 w 26"/>
                <a:gd name="T19" fmla="*/ 2 h 16"/>
                <a:gd name="T20" fmla="*/ 12 w 26"/>
                <a:gd name="T21" fmla="*/ 2 h 16"/>
                <a:gd name="T22" fmla="*/ 7 w 26"/>
                <a:gd name="T23" fmla="*/ 2 h 16"/>
                <a:gd name="T24" fmla="*/ 4 w 26"/>
                <a:gd name="T25" fmla="*/ 2 h 16"/>
                <a:gd name="T26" fmla="*/ 7 w 26"/>
                <a:gd name="T27" fmla="*/ 0 h 16"/>
                <a:gd name="T28" fmla="*/ 12 w 26"/>
                <a:gd name="T29" fmla="*/ 0 h 16"/>
                <a:gd name="T30" fmla="*/ 18 w 26"/>
                <a:gd name="T31" fmla="*/ 0 h 16"/>
                <a:gd name="T32" fmla="*/ 23 w 26"/>
                <a:gd name="T33" fmla="*/ 1 h 16"/>
                <a:gd name="T34" fmla="*/ 17 w 26"/>
                <a:gd name="T35" fmla="*/ 2 h 16"/>
                <a:gd name="T36" fmla="*/ 15 w 26"/>
                <a:gd name="T37" fmla="*/ 2 h 16"/>
                <a:gd name="T38" fmla="*/ 15 w 26"/>
                <a:gd name="T39" fmla="*/ 2 h 16"/>
                <a:gd name="T40" fmla="*/ 17 w 26"/>
                <a:gd name="T41" fmla="*/ 2 h 16"/>
                <a:gd name="T42" fmla="*/ 18 w 26"/>
                <a:gd name="T43" fmla="*/ 2 h 16"/>
                <a:gd name="T44" fmla="*/ 20 w 26"/>
                <a:gd name="T45" fmla="*/ 4 h 16"/>
                <a:gd name="T46" fmla="*/ 20 w 26"/>
                <a:gd name="T47" fmla="*/ 7 h 16"/>
                <a:gd name="T48" fmla="*/ 18 w 26"/>
                <a:gd name="T49" fmla="*/ 9 h 16"/>
                <a:gd name="T50" fmla="*/ 15 w 26"/>
                <a:gd name="T51" fmla="*/ 8 h 16"/>
                <a:gd name="T52" fmla="*/ 14 w 26"/>
                <a:gd name="T53" fmla="*/ 9 h 16"/>
                <a:gd name="T54" fmla="*/ 17 w 26"/>
                <a:gd name="T55" fmla="*/ 9 h 16"/>
                <a:gd name="T56" fmla="*/ 18 w 26"/>
                <a:gd name="T57" fmla="*/ 10 h 16"/>
                <a:gd name="T58" fmla="*/ 18 w 26"/>
                <a:gd name="T59" fmla="*/ 11 h 16"/>
                <a:gd name="T60" fmla="*/ 25 w 26"/>
                <a:gd name="T61" fmla="*/ 12 h 16"/>
                <a:gd name="T62" fmla="*/ 26 w 26"/>
                <a:gd name="T63" fmla="*/ 13 h 16"/>
                <a:gd name="T64" fmla="*/ 22 w 26"/>
                <a:gd name="T65" fmla="*/ 16 h 16"/>
                <a:gd name="T66" fmla="*/ 15 w 26"/>
                <a:gd name="T67" fmla="*/ 13 h 16"/>
                <a:gd name="T68" fmla="*/ 14 w 26"/>
                <a:gd name="T69" fmla="*/ 13 h 16"/>
                <a:gd name="T70" fmla="*/ 2 w 26"/>
                <a:gd name="T71" fmla="*/ 14 h 16"/>
                <a:gd name="T72" fmla="*/ 1 w 26"/>
                <a:gd name="T73" fmla="*/ 13 h 16"/>
                <a:gd name="T74" fmla="*/ 4 w 26"/>
                <a:gd name="T75" fmla="*/ 13 h 16"/>
                <a:gd name="T76" fmla="*/ 10 w 26"/>
                <a:gd name="T77" fmla="*/ 6 h 16"/>
                <a:gd name="T78" fmla="*/ 14 w 26"/>
                <a:gd name="T79" fmla="*/ 6 h 16"/>
                <a:gd name="T80" fmla="*/ 17 w 26"/>
                <a:gd name="T81" fmla="*/ 5 h 16"/>
                <a:gd name="T82" fmla="*/ 14 w 26"/>
                <a:gd name="T83" fmla="*/ 5 h 16"/>
                <a:gd name="T84" fmla="*/ 10 w 26"/>
                <a:gd name="T85" fmla="*/ 5 h 16"/>
                <a:gd name="T86" fmla="*/ 15 w 26"/>
                <a:gd name="T87" fmla="*/ 3 h 16"/>
                <a:gd name="T88" fmla="*/ 10 w 26"/>
                <a:gd name="T89" fmla="*/ 4 h 16"/>
                <a:gd name="T90" fmla="*/ 12 w 26"/>
                <a:gd name="T91" fmla="*/ 4 h 16"/>
                <a:gd name="T92" fmla="*/ 17 w 26"/>
                <a:gd name="T93" fmla="*/ 4 h 16"/>
                <a:gd name="T94" fmla="*/ 15 w 26"/>
                <a:gd name="T95" fmla="*/ 7 h 16"/>
                <a:gd name="T96" fmla="*/ 17 w 26"/>
                <a:gd name="T97" fmla="*/ 7 h 16"/>
                <a:gd name="T98" fmla="*/ 16 w 26"/>
                <a:gd name="T99" fmla="*/ 6 h 16"/>
                <a:gd name="T100" fmla="*/ 10 w 26"/>
                <a:gd name="T101" fmla="*/ 6 h 16"/>
                <a:gd name="T102" fmla="*/ 15 w 26"/>
                <a:gd name="T103" fmla="*/ 11 h 16"/>
                <a:gd name="T104" fmla="*/ 15 w 26"/>
                <a:gd name="T105" fmla="*/ 10 h 16"/>
                <a:gd name="T106" fmla="*/ 13 w 26"/>
                <a:gd name="T107" fmla="*/ 10 h 16"/>
                <a:gd name="T108" fmla="*/ 15 w 26"/>
                <a:gd name="T10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16">
                  <a:moveTo>
                    <a:pt x="4" y="13"/>
                  </a:moveTo>
                  <a:cubicBezTo>
                    <a:pt x="6" y="13"/>
                    <a:pt x="8" y="13"/>
                    <a:pt x="9" y="13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2"/>
                    <a:pt x="20" y="12"/>
                    <a:pt x="21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2" y="16"/>
                    <a:pt x="22" y="16"/>
                  </a:cubicBezTo>
                  <a:cubicBezTo>
                    <a:pt x="21" y="16"/>
                    <a:pt x="21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4"/>
                    <a:pt x="11" y="14"/>
                    <a:pt x="9" y="15"/>
                  </a:cubicBezTo>
                  <a:cubicBezTo>
                    <a:pt x="8" y="15"/>
                    <a:pt x="7" y="15"/>
                    <a:pt x="5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3" y="15"/>
                    <a:pt x="2" y="15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0" y="7"/>
                  </a:moveTo>
                  <a:cubicBezTo>
                    <a:pt x="10" y="7"/>
                    <a:pt x="11" y="7"/>
                    <a:pt x="12" y="7"/>
                  </a:cubicBezTo>
                  <a:cubicBezTo>
                    <a:pt x="13" y="7"/>
                    <a:pt x="14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5" y="11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578"/>
            <p:cNvSpPr>
              <a:spLocks noEditPoints="1"/>
            </p:cNvSpPr>
            <p:nvPr/>
          </p:nvSpPr>
          <p:spPr bwMode="auto">
            <a:xfrm>
              <a:off x="3701" y="2055"/>
              <a:ext cx="36" cy="22"/>
            </a:xfrm>
            <a:custGeom>
              <a:avLst/>
              <a:gdLst>
                <a:gd name="T0" fmla="*/ 6 w 25"/>
                <a:gd name="T1" fmla="*/ 6 h 16"/>
                <a:gd name="T2" fmla="*/ 15 w 25"/>
                <a:gd name="T3" fmla="*/ 6 h 16"/>
                <a:gd name="T4" fmla="*/ 24 w 25"/>
                <a:gd name="T5" fmla="*/ 7 h 16"/>
                <a:gd name="T6" fmla="*/ 25 w 25"/>
                <a:gd name="T7" fmla="*/ 7 h 16"/>
                <a:gd name="T8" fmla="*/ 25 w 25"/>
                <a:gd name="T9" fmla="*/ 8 h 16"/>
                <a:gd name="T10" fmla="*/ 22 w 25"/>
                <a:gd name="T11" fmla="*/ 10 h 16"/>
                <a:gd name="T12" fmla="*/ 20 w 25"/>
                <a:gd name="T13" fmla="*/ 9 h 16"/>
                <a:gd name="T14" fmla="*/ 15 w 25"/>
                <a:gd name="T15" fmla="*/ 8 h 16"/>
                <a:gd name="T16" fmla="*/ 14 w 25"/>
                <a:gd name="T17" fmla="*/ 9 h 16"/>
                <a:gd name="T18" fmla="*/ 14 w 25"/>
                <a:gd name="T19" fmla="*/ 11 h 16"/>
                <a:gd name="T20" fmla="*/ 14 w 25"/>
                <a:gd name="T21" fmla="*/ 15 h 16"/>
                <a:gd name="T22" fmla="*/ 10 w 25"/>
                <a:gd name="T23" fmla="*/ 16 h 16"/>
                <a:gd name="T24" fmla="*/ 5 w 25"/>
                <a:gd name="T25" fmla="*/ 14 h 16"/>
                <a:gd name="T26" fmla="*/ 5 w 25"/>
                <a:gd name="T27" fmla="*/ 13 h 16"/>
                <a:gd name="T28" fmla="*/ 5 w 25"/>
                <a:gd name="T29" fmla="*/ 14 h 16"/>
                <a:gd name="T30" fmla="*/ 11 w 25"/>
                <a:gd name="T31" fmla="*/ 14 h 16"/>
                <a:gd name="T32" fmla="*/ 11 w 25"/>
                <a:gd name="T33" fmla="*/ 11 h 16"/>
                <a:gd name="T34" fmla="*/ 11 w 25"/>
                <a:gd name="T35" fmla="*/ 8 h 16"/>
                <a:gd name="T36" fmla="*/ 10 w 25"/>
                <a:gd name="T37" fmla="*/ 8 h 16"/>
                <a:gd name="T38" fmla="*/ 6 w 25"/>
                <a:gd name="T39" fmla="*/ 9 h 16"/>
                <a:gd name="T40" fmla="*/ 0 w 25"/>
                <a:gd name="T41" fmla="*/ 10 h 16"/>
                <a:gd name="T42" fmla="*/ 0 w 25"/>
                <a:gd name="T43" fmla="*/ 8 h 16"/>
                <a:gd name="T44" fmla="*/ 1 w 25"/>
                <a:gd name="T45" fmla="*/ 7 h 16"/>
                <a:gd name="T46" fmla="*/ 3 w 25"/>
                <a:gd name="T47" fmla="*/ 7 h 16"/>
                <a:gd name="T48" fmla="*/ 3 w 25"/>
                <a:gd name="T49" fmla="*/ 6 h 16"/>
                <a:gd name="T50" fmla="*/ 3 w 25"/>
                <a:gd name="T51" fmla="*/ 4 h 16"/>
                <a:gd name="T52" fmla="*/ 2 w 25"/>
                <a:gd name="T53" fmla="*/ 3 h 16"/>
                <a:gd name="T54" fmla="*/ 3 w 25"/>
                <a:gd name="T55" fmla="*/ 2 h 16"/>
                <a:gd name="T56" fmla="*/ 4 w 25"/>
                <a:gd name="T57" fmla="*/ 2 h 16"/>
                <a:gd name="T58" fmla="*/ 6 w 25"/>
                <a:gd name="T59" fmla="*/ 2 h 16"/>
                <a:gd name="T60" fmla="*/ 8 w 25"/>
                <a:gd name="T61" fmla="*/ 2 h 16"/>
                <a:gd name="T62" fmla="*/ 10 w 25"/>
                <a:gd name="T63" fmla="*/ 2 h 16"/>
                <a:gd name="T64" fmla="*/ 11 w 25"/>
                <a:gd name="T65" fmla="*/ 2 h 16"/>
                <a:gd name="T66" fmla="*/ 10 w 25"/>
                <a:gd name="T67" fmla="*/ 1 h 16"/>
                <a:gd name="T68" fmla="*/ 10 w 25"/>
                <a:gd name="T69" fmla="*/ 0 h 16"/>
                <a:gd name="T70" fmla="*/ 12 w 25"/>
                <a:gd name="T71" fmla="*/ 0 h 16"/>
                <a:gd name="T72" fmla="*/ 14 w 25"/>
                <a:gd name="T73" fmla="*/ 1 h 16"/>
                <a:gd name="T74" fmla="*/ 14 w 25"/>
                <a:gd name="T75" fmla="*/ 2 h 16"/>
                <a:gd name="T76" fmla="*/ 18 w 25"/>
                <a:gd name="T77" fmla="*/ 2 h 16"/>
                <a:gd name="T78" fmla="*/ 20 w 25"/>
                <a:gd name="T79" fmla="*/ 2 h 16"/>
                <a:gd name="T80" fmla="*/ 21 w 25"/>
                <a:gd name="T81" fmla="*/ 1 h 16"/>
                <a:gd name="T82" fmla="*/ 22 w 25"/>
                <a:gd name="T83" fmla="*/ 2 h 16"/>
                <a:gd name="T84" fmla="*/ 22 w 25"/>
                <a:gd name="T85" fmla="*/ 4 h 16"/>
                <a:gd name="T86" fmla="*/ 22 w 25"/>
                <a:gd name="T87" fmla="*/ 5 h 16"/>
                <a:gd name="T88" fmla="*/ 21 w 25"/>
                <a:gd name="T89" fmla="*/ 6 h 16"/>
                <a:gd name="T90" fmla="*/ 20 w 25"/>
                <a:gd name="T91" fmla="*/ 6 h 16"/>
                <a:gd name="T92" fmla="*/ 20 w 25"/>
                <a:gd name="T93" fmla="*/ 4 h 16"/>
                <a:gd name="T94" fmla="*/ 19 w 25"/>
                <a:gd name="T95" fmla="*/ 3 h 16"/>
                <a:gd name="T96" fmla="*/ 16 w 25"/>
                <a:gd name="T97" fmla="*/ 3 h 16"/>
                <a:gd name="T98" fmla="*/ 10 w 25"/>
                <a:gd name="T99" fmla="*/ 3 h 16"/>
                <a:gd name="T100" fmla="*/ 5 w 25"/>
                <a:gd name="T101" fmla="*/ 4 h 16"/>
                <a:gd name="T102" fmla="*/ 4 w 25"/>
                <a:gd name="T103" fmla="*/ 4 h 16"/>
                <a:gd name="T104" fmla="*/ 4 w 25"/>
                <a:gd name="T105" fmla="*/ 6 h 16"/>
                <a:gd name="T106" fmla="*/ 3 w 25"/>
                <a:gd name="T10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" h="16">
                  <a:moveTo>
                    <a:pt x="3" y="7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10" y="6"/>
                    <a:pt x="12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8"/>
                    <a:pt x="24" y="9"/>
                    <a:pt x="24" y="9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0"/>
                    <a:pt x="21" y="10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8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8" y="16"/>
                    <a:pt x="6" y="16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9" y="14"/>
                    <a:pt x="10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7" y="8"/>
                    <a:pt x="6" y="9"/>
                  </a:cubicBezTo>
                  <a:cubicBezTo>
                    <a:pt x="4" y="9"/>
                    <a:pt x="2" y="9"/>
                    <a:pt x="2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579"/>
            <p:cNvSpPr>
              <a:spLocks noEditPoints="1"/>
            </p:cNvSpPr>
            <p:nvPr/>
          </p:nvSpPr>
          <p:spPr bwMode="auto">
            <a:xfrm>
              <a:off x="3912" y="1654"/>
              <a:ext cx="50" cy="38"/>
            </a:xfrm>
            <a:custGeom>
              <a:avLst/>
              <a:gdLst>
                <a:gd name="T0" fmla="*/ 14 w 35"/>
                <a:gd name="T1" fmla="*/ 17 h 27"/>
                <a:gd name="T2" fmla="*/ 5 w 35"/>
                <a:gd name="T3" fmla="*/ 20 h 27"/>
                <a:gd name="T4" fmla="*/ 11 w 35"/>
                <a:gd name="T5" fmla="*/ 17 h 27"/>
                <a:gd name="T6" fmla="*/ 12 w 35"/>
                <a:gd name="T7" fmla="*/ 15 h 27"/>
                <a:gd name="T8" fmla="*/ 3 w 35"/>
                <a:gd name="T9" fmla="*/ 18 h 27"/>
                <a:gd name="T10" fmla="*/ 11 w 35"/>
                <a:gd name="T11" fmla="*/ 14 h 27"/>
                <a:gd name="T12" fmla="*/ 11 w 35"/>
                <a:gd name="T13" fmla="*/ 13 h 27"/>
                <a:gd name="T14" fmla="*/ 6 w 35"/>
                <a:gd name="T15" fmla="*/ 14 h 27"/>
                <a:gd name="T16" fmla="*/ 8 w 35"/>
                <a:gd name="T17" fmla="*/ 12 h 27"/>
                <a:gd name="T18" fmla="*/ 17 w 35"/>
                <a:gd name="T19" fmla="*/ 10 h 27"/>
                <a:gd name="T20" fmla="*/ 23 w 35"/>
                <a:gd name="T21" fmla="*/ 10 h 27"/>
                <a:gd name="T22" fmla="*/ 18 w 35"/>
                <a:gd name="T23" fmla="*/ 11 h 27"/>
                <a:gd name="T24" fmla="*/ 16 w 35"/>
                <a:gd name="T25" fmla="*/ 13 h 27"/>
                <a:gd name="T26" fmla="*/ 19 w 35"/>
                <a:gd name="T27" fmla="*/ 14 h 27"/>
                <a:gd name="T28" fmla="*/ 23 w 35"/>
                <a:gd name="T29" fmla="*/ 11 h 27"/>
                <a:gd name="T30" fmla="*/ 24 w 35"/>
                <a:gd name="T31" fmla="*/ 13 h 27"/>
                <a:gd name="T32" fmla="*/ 22 w 35"/>
                <a:gd name="T33" fmla="*/ 14 h 27"/>
                <a:gd name="T34" fmla="*/ 33 w 35"/>
                <a:gd name="T35" fmla="*/ 16 h 27"/>
                <a:gd name="T36" fmla="*/ 35 w 35"/>
                <a:gd name="T37" fmla="*/ 17 h 27"/>
                <a:gd name="T38" fmla="*/ 27 w 35"/>
                <a:gd name="T39" fmla="*/ 20 h 27"/>
                <a:gd name="T40" fmla="*/ 20 w 35"/>
                <a:gd name="T41" fmla="*/ 17 h 27"/>
                <a:gd name="T42" fmla="*/ 20 w 35"/>
                <a:gd name="T43" fmla="*/ 22 h 27"/>
                <a:gd name="T44" fmla="*/ 13 w 35"/>
                <a:gd name="T45" fmla="*/ 24 h 27"/>
                <a:gd name="T46" fmla="*/ 16 w 35"/>
                <a:gd name="T47" fmla="*/ 21 h 27"/>
                <a:gd name="T48" fmla="*/ 16 w 35"/>
                <a:gd name="T49" fmla="*/ 19 h 27"/>
                <a:gd name="T50" fmla="*/ 9 w 35"/>
                <a:gd name="T51" fmla="*/ 24 h 27"/>
                <a:gd name="T52" fmla="*/ 0 w 35"/>
                <a:gd name="T53" fmla="*/ 25 h 27"/>
                <a:gd name="T54" fmla="*/ 2 w 35"/>
                <a:gd name="T55" fmla="*/ 24 h 27"/>
                <a:gd name="T56" fmla="*/ 15 w 35"/>
                <a:gd name="T57" fmla="*/ 17 h 27"/>
                <a:gd name="T58" fmla="*/ 17 w 35"/>
                <a:gd name="T59" fmla="*/ 0 h 27"/>
                <a:gd name="T60" fmla="*/ 20 w 35"/>
                <a:gd name="T61" fmla="*/ 2 h 27"/>
                <a:gd name="T62" fmla="*/ 24 w 35"/>
                <a:gd name="T63" fmla="*/ 1 h 27"/>
                <a:gd name="T64" fmla="*/ 21 w 35"/>
                <a:gd name="T65" fmla="*/ 3 h 27"/>
                <a:gd name="T66" fmla="*/ 20 w 35"/>
                <a:gd name="T67" fmla="*/ 4 h 27"/>
                <a:gd name="T68" fmla="*/ 24 w 35"/>
                <a:gd name="T69" fmla="*/ 4 h 27"/>
                <a:gd name="T70" fmla="*/ 27 w 35"/>
                <a:gd name="T71" fmla="*/ 4 h 27"/>
                <a:gd name="T72" fmla="*/ 27 w 35"/>
                <a:gd name="T73" fmla="*/ 11 h 27"/>
                <a:gd name="T74" fmla="*/ 25 w 35"/>
                <a:gd name="T75" fmla="*/ 7 h 27"/>
                <a:gd name="T76" fmla="*/ 5 w 35"/>
                <a:gd name="T77" fmla="*/ 10 h 27"/>
                <a:gd name="T78" fmla="*/ 3 w 35"/>
                <a:gd name="T79" fmla="*/ 14 h 27"/>
                <a:gd name="T80" fmla="*/ 0 w 35"/>
                <a:gd name="T81" fmla="*/ 10 h 27"/>
                <a:gd name="T82" fmla="*/ 3 w 35"/>
                <a:gd name="T83" fmla="*/ 8 h 27"/>
                <a:gd name="T84" fmla="*/ 7 w 35"/>
                <a:gd name="T85" fmla="*/ 6 h 27"/>
                <a:gd name="T86" fmla="*/ 1 w 35"/>
                <a:gd name="T87" fmla="*/ 7 h 27"/>
                <a:gd name="T88" fmla="*/ 4 w 35"/>
                <a:gd name="T89" fmla="*/ 5 h 27"/>
                <a:gd name="T90" fmla="*/ 7 w 35"/>
                <a:gd name="T91" fmla="*/ 4 h 27"/>
                <a:gd name="T92" fmla="*/ 9 w 35"/>
                <a:gd name="T93" fmla="*/ 2 h 27"/>
                <a:gd name="T94" fmla="*/ 12 w 35"/>
                <a:gd name="T95" fmla="*/ 3 h 27"/>
                <a:gd name="T96" fmla="*/ 16 w 35"/>
                <a:gd name="T97" fmla="*/ 2 h 27"/>
                <a:gd name="T98" fmla="*/ 17 w 35"/>
                <a:gd name="T99" fmla="*/ 5 h 27"/>
                <a:gd name="T100" fmla="*/ 16 w 35"/>
                <a:gd name="T101" fmla="*/ 4 h 27"/>
                <a:gd name="T102" fmla="*/ 11 w 35"/>
                <a:gd name="T103" fmla="*/ 5 h 27"/>
                <a:gd name="T104" fmla="*/ 7 w 35"/>
                <a:gd name="T105" fmla="*/ 10 h 27"/>
                <a:gd name="T106" fmla="*/ 10 w 35"/>
                <a:gd name="T107" fmla="*/ 9 h 27"/>
                <a:gd name="T108" fmla="*/ 19 w 35"/>
                <a:gd name="T109" fmla="*/ 7 h 27"/>
                <a:gd name="T110" fmla="*/ 18 w 35"/>
                <a:gd name="T111" fmla="*/ 9 h 27"/>
                <a:gd name="T112" fmla="*/ 7 w 35"/>
                <a:gd name="T11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27"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7"/>
                    <a:pt x="14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10" y="18"/>
                    <a:pt x="11" y="17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5" y="19"/>
                    <a:pt x="5" y="19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6"/>
                    <a:pt x="7" y="16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8" y="13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2"/>
                    <a:pt x="7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2"/>
                    <a:pt x="10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ubicBezTo>
                    <a:pt x="21" y="13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6" y="15"/>
                  </a:cubicBezTo>
                  <a:cubicBezTo>
                    <a:pt x="28" y="16"/>
                    <a:pt x="30" y="16"/>
                    <a:pt x="32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7"/>
                  </a:cubicBezTo>
                  <a:cubicBezTo>
                    <a:pt x="35" y="18"/>
                    <a:pt x="34" y="18"/>
                    <a:pt x="34" y="19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0" y="21"/>
                    <a:pt x="29" y="21"/>
                    <a:pt x="27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18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20"/>
                    <a:pt x="20" y="21"/>
                    <a:pt x="20" y="22"/>
                  </a:cubicBezTo>
                  <a:cubicBezTo>
                    <a:pt x="19" y="23"/>
                    <a:pt x="19" y="23"/>
                    <a:pt x="18" y="24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5" y="26"/>
                    <a:pt x="14" y="25"/>
                    <a:pt x="14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2" y="22"/>
                    <a:pt x="11" y="23"/>
                    <a:pt x="9" y="24"/>
                  </a:cubicBezTo>
                  <a:cubicBezTo>
                    <a:pt x="7" y="25"/>
                    <a:pt x="5" y="26"/>
                    <a:pt x="4" y="26"/>
                  </a:cubicBezTo>
                  <a:cubicBezTo>
                    <a:pt x="2" y="27"/>
                    <a:pt x="1" y="27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2"/>
                    <a:pt x="8" y="21"/>
                    <a:pt x="10" y="20"/>
                  </a:cubicBezTo>
                  <a:cubicBezTo>
                    <a:pt x="12" y="19"/>
                    <a:pt x="14" y="18"/>
                    <a:pt x="14" y="18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16" y="2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10"/>
                    <a:pt x="28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6" y="8"/>
                    <a:pt x="26" y="8"/>
                    <a:pt x="25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6"/>
                    <a:pt x="20" y="6"/>
                    <a:pt x="15" y="7"/>
                  </a:cubicBezTo>
                  <a:cubicBezTo>
                    <a:pt x="9" y="8"/>
                    <a:pt x="6" y="9"/>
                    <a:pt x="5" y="10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4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2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5"/>
                    <a:pt x="15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7" y="10"/>
                  </a:move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8" y="8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0" y="9"/>
                    <a:pt x="18" y="9"/>
                  </a:cubicBezTo>
                  <a:cubicBezTo>
                    <a:pt x="16" y="9"/>
                    <a:pt x="15" y="9"/>
                    <a:pt x="13" y="10"/>
                  </a:cubicBezTo>
                  <a:cubicBezTo>
                    <a:pt x="11" y="10"/>
                    <a:pt x="10" y="10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580"/>
            <p:cNvSpPr>
              <a:spLocks noEditPoints="1"/>
            </p:cNvSpPr>
            <p:nvPr/>
          </p:nvSpPr>
          <p:spPr bwMode="auto">
            <a:xfrm>
              <a:off x="3122" y="1808"/>
              <a:ext cx="51" cy="33"/>
            </a:xfrm>
            <a:custGeom>
              <a:avLst/>
              <a:gdLst>
                <a:gd name="T0" fmla="*/ 21 w 36"/>
                <a:gd name="T1" fmla="*/ 22 h 23"/>
                <a:gd name="T2" fmla="*/ 16 w 36"/>
                <a:gd name="T3" fmla="*/ 22 h 23"/>
                <a:gd name="T4" fmla="*/ 13 w 36"/>
                <a:gd name="T5" fmla="*/ 22 h 23"/>
                <a:gd name="T6" fmla="*/ 10 w 36"/>
                <a:gd name="T7" fmla="*/ 20 h 23"/>
                <a:gd name="T8" fmla="*/ 10 w 36"/>
                <a:gd name="T9" fmla="*/ 12 h 23"/>
                <a:gd name="T10" fmla="*/ 9 w 36"/>
                <a:gd name="T11" fmla="*/ 9 h 23"/>
                <a:gd name="T12" fmla="*/ 0 w 36"/>
                <a:gd name="T13" fmla="*/ 10 h 23"/>
                <a:gd name="T14" fmla="*/ 1 w 36"/>
                <a:gd name="T15" fmla="*/ 7 h 23"/>
                <a:gd name="T16" fmla="*/ 6 w 36"/>
                <a:gd name="T17" fmla="*/ 6 h 23"/>
                <a:gd name="T18" fmla="*/ 10 w 36"/>
                <a:gd name="T19" fmla="*/ 5 h 23"/>
                <a:gd name="T20" fmla="*/ 10 w 36"/>
                <a:gd name="T21" fmla="*/ 2 h 23"/>
                <a:gd name="T22" fmla="*/ 12 w 36"/>
                <a:gd name="T23" fmla="*/ 0 h 23"/>
                <a:gd name="T24" fmla="*/ 14 w 36"/>
                <a:gd name="T25" fmla="*/ 3 h 23"/>
                <a:gd name="T26" fmla="*/ 14 w 36"/>
                <a:gd name="T27" fmla="*/ 6 h 23"/>
                <a:gd name="T28" fmla="*/ 16 w 36"/>
                <a:gd name="T29" fmla="*/ 6 h 23"/>
                <a:gd name="T30" fmla="*/ 20 w 36"/>
                <a:gd name="T31" fmla="*/ 6 h 23"/>
                <a:gd name="T32" fmla="*/ 22 w 36"/>
                <a:gd name="T33" fmla="*/ 6 h 23"/>
                <a:gd name="T34" fmla="*/ 22 w 36"/>
                <a:gd name="T35" fmla="*/ 3 h 23"/>
                <a:gd name="T36" fmla="*/ 22 w 36"/>
                <a:gd name="T37" fmla="*/ 1 h 23"/>
                <a:gd name="T38" fmla="*/ 26 w 36"/>
                <a:gd name="T39" fmla="*/ 2 h 23"/>
                <a:gd name="T40" fmla="*/ 26 w 36"/>
                <a:gd name="T41" fmla="*/ 5 h 23"/>
                <a:gd name="T42" fmla="*/ 29 w 36"/>
                <a:gd name="T43" fmla="*/ 6 h 23"/>
                <a:gd name="T44" fmla="*/ 36 w 36"/>
                <a:gd name="T45" fmla="*/ 7 h 23"/>
                <a:gd name="T46" fmla="*/ 30 w 36"/>
                <a:gd name="T47" fmla="*/ 10 h 23"/>
                <a:gd name="T48" fmla="*/ 26 w 36"/>
                <a:gd name="T49" fmla="*/ 9 h 23"/>
                <a:gd name="T50" fmla="*/ 26 w 36"/>
                <a:gd name="T51" fmla="*/ 13 h 23"/>
                <a:gd name="T52" fmla="*/ 26 w 36"/>
                <a:gd name="T53" fmla="*/ 18 h 23"/>
                <a:gd name="T54" fmla="*/ 23 w 36"/>
                <a:gd name="T55" fmla="*/ 23 h 23"/>
                <a:gd name="T56" fmla="*/ 15 w 36"/>
                <a:gd name="T57" fmla="*/ 19 h 23"/>
                <a:gd name="T58" fmla="*/ 20 w 36"/>
                <a:gd name="T59" fmla="*/ 19 h 23"/>
                <a:gd name="T60" fmla="*/ 22 w 36"/>
                <a:gd name="T61" fmla="*/ 17 h 23"/>
                <a:gd name="T62" fmla="*/ 22 w 36"/>
                <a:gd name="T63" fmla="*/ 16 h 23"/>
                <a:gd name="T64" fmla="*/ 20 w 36"/>
                <a:gd name="T65" fmla="*/ 15 h 23"/>
                <a:gd name="T66" fmla="*/ 16 w 36"/>
                <a:gd name="T67" fmla="*/ 15 h 23"/>
                <a:gd name="T68" fmla="*/ 14 w 36"/>
                <a:gd name="T69" fmla="*/ 15 h 23"/>
                <a:gd name="T70" fmla="*/ 14 w 36"/>
                <a:gd name="T71" fmla="*/ 18 h 23"/>
                <a:gd name="T72" fmla="*/ 22 w 36"/>
                <a:gd name="T73" fmla="*/ 12 h 23"/>
                <a:gd name="T74" fmla="*/ 22 w 36"/>
                <a:gd name="T75" fmla="*/ 10 h 23"/>
                <a:gd name="T76" fmla="*/ 21 w 36"/>
                <a:gd name="T77" fmla="*/ 8 h 23"/>
                <a:gd name="T78" fmla="*/ 17 w 36"/>
                <a:gd name="T79" fmla="*/ 8 h 23"/>
                <a:gd name="T80" fmla="*/ 14 w 36"/>
                <a:gd name="T81" fmla="*/ 9 h 23"/>
                <a:gd name="T82" fmla="*/ 14 w 36"/>
                <a:gd name="T83" fmla="*/ 12 h 23"/>
                <a:gd name="T84" fmla="*/ 19 w 36"/>
                <a:gd name="T85" fmla="*/ 12 h 23"/>
                <a:gd name="T86" fmla="*/ 22 w 36"/>
                <a:gd name="T8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23"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3" y="23"/>
                    <a:pt x="13" y="23"/>
                    <a:pt x="12" y="23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2"/>
                    <a:pt x="10" y="21"/>
                    <a:pt x="10" y="20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6" y="9"/>
                    <a:pt x="4" y="9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8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2" y="6"/>
                    <a:pt x="33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6" y="7"/>
                    <a:pt x="36" y="7"/>
                  </a:cubicBezTo>
                  <a:cubicBezTo>
                    <a:pt x="36" y="7"/>
                    <a:pt x="36" y="8"/>
                    <a:pt x="35" y="9"/>
                  </a:cubicBezTo>
                  <a:cubicBezTo>
                    <a:pt x="34" y="10"/>
                    <a:pt x="33" y="10"/>
                    <a:pt x="32" y="10"/>
                  </a:cubicBezTo>
                  <a:cubicBezTo>
                    <a:pt x="32" y="10"/>
                    <a:pt x="31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6" y="16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6" y="20"/>
                    <a:pt x="25" y="20"/>
                    <a:pt x="25" y="21"/>
                  </a:cubicBezTo>
                  <a:cubicBezTo>
                    <a:pt x="25" y="21"/>
                    <a:pt x="25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14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22" y="12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6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581"/>
            <p:cNvSpPr>
              <a:spLocks/>
            </p:cNvSpPr>
            <p:nvPr/>
          </p:nvSpPr>
          <p:spPr bwMode="auto">
            <a:xfrm>
              <a:off x="3578" y="1720"/>
              <a:ext cx="48" cy="34"/>
            </a:xfrm>
            <a:custGeom>
              <a:avLst/>
              <a:gdLst>
                <a:gd name="T0" fmla="*/ 34 w 34"/>
                <a:gd name="T1" fmla="*/ 15 h 24"/>
                <a:gd name="T2" fmla="*/ 34 w 34"/>
                <a:gd name="T3" fmla="*/ 21 h 24"/>
                <a:gd name="T4" fmla="*/ 32 w 34"/>
                <a:gd name="T5" fmla="*/ 23 h 24"/>
                <a:gd name="T6" fmla="*/ 29 w 34"/>
                <a:gd name="T7" fmla="*/ 24 h 24"/>
                <a:gd name="T8" fmla="*/ 29 w 34"/>
                <a:gd name="T9" fmla="*/ 21 h 24"/>
                <a:gd name="T10" fmla="*/ 29 w 34"/>
                <a:gd name="T11" fmla="*/ 14 h 24"/>
                <a:gd name="T12" fmla="*/ 30 w 34"/>
                <a:gd name="T13" fmla="*/ 10 h 24"/>
                <a:gd name="T14" fmla="*/ 29 w 34"/>
                <a:gd name="T15" fmla="*/ 7 h 24"/>
                <a:gd name="T16" fmla="*/ 26 w 34"/>
                <a:gd name="T17" fmla="*/ 7 h 24"/>
                <a:gd name="T18" fmla="*/ 23 w 34"/>
                <a:gd name="T19" fmla="*/ 7 h 24"/>
                <a:gd name="T20" fmla="*/ 22 w 34"/>
                <a:gd name="T21" fmla="*/ 8 h 24"/>
                <a:gd name="T22" fmla="*/ 23 w 34"/>
                <a:gd name="T23" fmla="*/ 10 h 24"/>
                <a:gd name="T24" fmla="*/ 27 w 34"/>
                <a:gd name="T25" fmla="*/ 14 h 24"/>
                <a:gd name="T26" fmla="*/ 29 w 34"/>
                <a:gd name="T27" fmla="*/ 15 h 24"/>
                <a:gd name="T28" fmla="*/ 29 w 34"/>
                <a:gd name="T29" fmla="*/ 16 h 24"/>
                <a:gd name="T30" fmla="*/ 27 w 34"/>
                <a:gd name="T31" fmla="*/ 17 h 24"/>
                <a:gd name="T32" fmla="*/ 23 w 34"/>
                <a:gd name="T33" fmla="*/ 13 h 24"/>
                <a:gd name="T34" fmla="*/ 21 w 34"/>
                <a:gd name="T35" fmla="*/ 11 h 24"/>
                <a:gd name="T36" fmla="*/ 20 w 34"/>
                <a:gd name="T37" fmla="*/ 11 h 24"/>
                <a:gd name="T38" fmla="*/ 17 w 34"/>
                <a:gd name="T39" fmla="*/ 15 h 24"/>
                <a:gd name="T40" fmla="*/ 12 w 34"/>
                <a:gd name="T41" fmla="*/ 16 h 24"/>
                <a:gd name="T42" fmla="*/ 11 w 34"/>
                <a:gd name="T43" fmla="*/ 15 h 24"/>
                <a:gd name="T44" fmla="*/ 13 w 34"/>
                <a:gd name="T45" fmla="*/ 14 h 24"/>
                <a:gd name="T46" fmla="*/ 17 w 34"/>
                <a:gd name="T47" fmla="*/ 10 h 24"/>
                <a:gd name="T48" fmla="*/ 18 w 34"/>
                <a:gd name="T49" fmla="*/ 7 h 24"/>
                <a:gd name="T50" fmla="*/ 18 w 34"/>
                <a:gd name="T51" fmla="*/ 7 h 24"/>
                <a:gd name="T52" fmla="*/ 15 w 34"/>
                <a:gd name="T53" fmla="*/ 7 h 24"/>
                <a:gd name="T54" fmla="*/ 12 w 34"/>
                <a:gd name="T55" fmla="*/ 7 h 24"/>
                <a:gd name="T56" fmla="*/ 11 w 34"/>
                <a:gd name="T57" fmla="*/ 8 h 24"/>
                <a:gd name="T58" fmla="*/ 11 w 34"/>
                <a:gd name="T59" fmla="*/ 12 h 24"/>
                <a:gd name="T60" fmla="*/ 10 w 34"/>
                <a:gd name="T61" fmla="*/ 17 h 24"/>
                <a:gd name="T62" fmla="*/ 6 w 34"/>
                <a:gd name="T63" fmla="*/ 21 h 24"/>
                <a:gd name="T64" fmla="*/ 1 w 34"/>
                <a:gd name="T65" fmla="*/ 20 h 24"/>
                <a:gd name="T66" fmla="*/ 0 w 34"/>
                <a:gd name="T67" fmla="*/ 19 h 24"/>
                <a:gd name="T68" fmla="*/ 1 w 34"/>
                <a:gd name="T69" fmla="*/ 18 h 24"/>
                <a:gd name="T70" fmla="*/ 4 w 34"/>
                <a:gd name="T71" fmla="*/ 18 h 24"/>
                <a:gd name="T72" fmla="*/ 8 w 34"/>
                <a:gd name="T73" fmla="*/ 15 h 24"/>
                <a:gd name="T74" fmla="*/ 8 w 34"/>
                <a:gd name="T75" fmla="*/ 9 h 24"/>
                <a:gd name="T76" fmla="*/ 7 w 34"/>
                <a:gd name="T77" fmla="*/ 6 h 24"/>
                <a:gd name="T78" fmla="*/ 8 w 34"/>
                <a:gd name="T79" fmla="*/ 4 h 24"/>
                <a:gd name="T80" fmla="*/ 9 w 34"/>
                <a:gd name="T81" fmla="*/ 4 h 24"/>
                <a:gd name="T82" fmla="*/ 11 w 34"/>
                <a:gd name="T83" fmla="*/ 4 h 24"/>
                <a:gd name="T84" fmla="*/ 14 w 34"/>
                <a:gd name="T85" fmla="*/ 4 h 24"/>
                <a:gd name="T86" fmla="*/ 17 w 34"/>
                <a:gd name="T87" fmla="*/ 4 h 24"/>
                <a:gd name="T88" fmla="*/ 18 w 34"/>
                <a:gd name="T89" fmla="*/ 4 h 24"/>
                <a:gd name="T90" fmla="*/ 18 w 34"/>
                <a:gd name="T91" fmla="*/ 3 h 24"/>
                <a:gd name="T92" fmla="*/ 18 w 34"/>
                <a:gd name="T93" fmla="*/ 0 h 24"/>
                <a:gd name="T94" fmla="*/ 21 w 34"/>
                <a:gd name="T95" fmla="*/ 0 h 24"/>
                <a:gd name="T96" fmla="*/ 23 w 34"/>
                <a:gd name="T97" fmla="*/ 2 h 24"/>
                <a:gd name="T98" fmla="*/ 23 w 34"/>
                <a:gd name="T99" fmla="*/ 4 h 24"/>
                <a:gd name="T100" fmla="*/ 25 w 34"/>
                <a:gd name="T101" fmla="*/ 4 h 24"/>
                <a:gd name="T102" fmla="*/ 29 w 34"/>
                <a:gd name="T103" fmla="*/ 5 h 24"/>
                <a:gd name="T104" fmla="*/ 31 w 34"/>
                <a:gd name="T105" fmla="*/ 4 h 24"/>
                <a:gd name="T106" fmla="*/ 34 w 34"/>
                <a:gd name="T107" fmla="*/ 6 h 24"/>
                <a:gd name="T108" fmla="*/ 34 w 34"/>
                <a:gd name="T109" fmla="*/ 9 h 24"/>
                <a:gd name="T110" fmla="*/ 34 w 34"/>
                <a:gd name="T1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" h="24"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3"/>
                    <a:pt x="33" y="23"/>
                    <a:pt x="32" y="23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9" y="17"/>
                    <a:pt x="29" y="15"/>
                    <a:pt x="29" y="14"/>
                  </a:cubicBezTo>
                  <a:cubicBezTo>
                    <a:pt x="29" y="14"/>
                    <a:pt x="30" y="13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30" y="8"/>
                    <a:pt x="30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4" y="10"/>
                    <a:pt x="25" y="11"/>
                    <a:pt x="26" y="12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5"/>
                    <a:pt x="23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2"/>
                    <a:pt x="19" y="13"/>
                  </a:cubicBezTo>
                  <a:cubicBezTo>
                    <a:pt x="19" y="13"/>
                    <a:pt x="18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1"/>
                    <a:pt x="17" y="11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8"/>
                    <a:pt x="9" y="19"/>
                    <a:pt x="8" y="20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7" y="16"/>
                    <a:pt x="7" y="15"/>
                    <a:pt x="8" y="15"/>
                  </a:cubicBezTo>
                  <a:cubicBezTo>
                    <a:pt x="8" y="14"/>
                    <a:pt x="8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4"/>
                    <a:pt x="33" y="5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8"/>
                    <a:pt x="34" y="8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2"/>
                    <a:pt x="34" y="12"/>
                    <a:pt x="34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582"/>
            <p:cNvSpPr>
              <a:spLocks noEditPoints="1"/>
            </p:cNvSpPr>
            <p:nvPr/>
          </p:nvSpPr>
          <p:spPr bwMode="auto">
            <a:xfrm>
              <a:off x="4691" y="1143"/>
              <a:ext cx="45" cy="44"/>
            </a:xfrm>
            <a:custGeom>
              <a:avLst/>
              <a:gdLst>
                <a:gd name="T0" fmla="*/ 10 w 32"/>
                <a:gd name="T1" fmla="*/ 14 h 31"/>
                <a:gd name="T2" fmla="*/ 10 w 32"/>
                <a:gd name="T3" fmla="*/ 7 h 31"/>
                <a:gd name="T4" fmla="*/ 12 w 32"/>
                <a:gd name="T5" fmla="*/ 3 h 31"/>
                <a:gd name="T6" fmla="*/ 13 w 32"/>
                <a:gd name="T7" fmla="*/ 5 h 31"/>
                <a:gd name="T8" fmla="*/ 12 w 32"/>
                <a:gd name="T9" fmla="*/ 11 h 31"/>
                <a:gd name="T10" fmla="*/ 17 w 32"/>
                <a:gd name="T11" fmla="*/ 9 h 31"/>
                <a:gd name="T12" fmla="*/ 18 w 32"/>
                <a:gd name="T13" fmla="*/ 5 h 31"/>
                <a:gd name="T14" fmla="*/ 15 w 32"/>
                <a:gd name="T15" fmla="*/ 4 h 31"/>
                <a:gd name="T16" fmla="*/ 18 w 32"/>
                <a:gd name="T17" fmla="*/ 2 h 31"/>
                <a:gd name="T18" fmla="*/ 25 w 32"/>
                <a:gd name="T19" fmla="*/ 0 h 31"/>
                <a:gd name="T20" fmla="*/ 26 w 32"/>
                <a:gd name="T21" fmla="*/ 2 h 31"/>
                <a:gd name="T22" fmla="*/ 22 w 32"/>
                <a:gd name="T23" fmla="*/ 4 h 31"/>
                <a:gd name="T24" fmla="*/ 21 w 32"/>
                <a:gd name="T25" fmla="*/ 7 h 31"/>
                <a:gd name="T26" fmla="*/ 18 w 32"/>
                <a:gd name="T27" fmla="*/ 12 h 31"/>
                <a:gd name="T28" fmla="*/ 14 w 32"/>
                <a:gd name="T29" fmla="*/ 14 h 31"/>
                <a:gd name="T30" fmla="*/ 12 w 32"/>
                <a:gd name="T31" fmla="*/ 17 h 31"/>
                <a:gd name="T32" fmla="*/ 17 w 32"/>
                <a:gd name="T33" fmla="*/ 14 h 31"/>
                <a:gd name="T34" fmla="*/ 22 w 32"/>
                <a:gd name="T35" fmla="*/ 9 h 31"/>
                <a:gd name="T36" fmla="*/ 24 w 32"/>
                <a:gd name="T37" fmla="*/ 7 h 31"/>
                <a:gd name="T38" fmla="*/ 27 w 32"/>
                <a:gd name="T39" fmla="*/ 5 h 31"/>
                <a:gd name="T40" fmla="*/ 29 w 32"/>
                <a:gd name="T41" fmla="*/ 7 h 31"/>
                <a:gd name="T42" fmla="*/ 32 w 32"/>
                <a:gd name="T43" fmla="*/ 11 h 31"/>
                <a:gd name="T44" fmla="*/ 31 w 32"/>
                <a:gd name="T45" fmla="*/ 14 h 31"/>
                <a:gd name="T46" fmla="*/ 27 w 32"/>
                <a:gd name="T47" fmla="*/ 17 h 31"/>
                <a:gd name="T48" fmla="*/ 23 w 32"/>
                <a:gd name="T49" fmla="*/ 21 h 31"/>
                <a:gd name="T50" fmla="*/ 19 w 32"/>
                <a:gd name="T51" fmla="*/ 21 h 31"/>
                <a:gd name="T52" fmla="*/ 16 w 32"/>
                <a:gd name="T53" fmla="*/ 19 h 31"/>
                <a:gd name="T54" fmla="*/ 15 w 32"/>
                <a:gd name="T55" fmla="*/ 17 h 31"/>
                <a:gd name="T56" fmla="*/ 16 w 32"/>
                <a:gd name="T57" fmla="*/ 15 h 31"/>
                <a:gd name="T58" fmla="*/ 20 w 32"/>
                <a:gd name="T59" fmla="*/ 18 h 31"/>
                <a:gd name="T60" fmla="*/ 22 w 32"/>
                <a:gd name="T61" fmla="*/ 18 h 31"/>
                <a:gd name="T62" fmla="*/ 27 w 32"/>
                <a:gd name="T63" fmla="*/ 13 h 31"/>
                <a:gd name="T64" fmla="*/ 28 w 32"/>
                <a:gd name="T65" fmla="*/ 11 h 31"/>
                <a:gd name="T66" fmla="*/ 26 w 32"/>
                <a:gd name="T67" fmla="*/ 9 h 31"/>
                <a:gd name="T68" fmla="*/ 22 w 32"/>
                <a:gd name="T69" fmla="*/ 12 h 31"/>
                <a:gd name="T70" fmla="*/ 19 w 32"/>
                <a:gd name="T71" fmla="*/ 17 h 31"/>
                <a:gd name="T72" fmla="*/ 0 w 32"/>
                <a:gd name="T73" fmla="*/ 18 h 31"/>
                <a:gd name="T74" fmla="*/ 3 w 32"/>
                <a:gd name="T75" fmla="*/ 16 h 31"/>
                <a:gd name="T76" fmla="*/ 8 w 32"/>
                <a:gd name="T77" fmla="*/ 15 h 31"/>
                <a:gd name="T78" fmla="*/ 8 w 32"/>
                <a:gd name="T79" fmla="*/ 16 h 31"/>
                <a:gd name="T80" fmla="*/ 2 w 32"/>
                <a:gd name="T81" fmla="*/ 20 h 31"/>
                <a:gd name="T82" fmla="*/ 5 w 32"/>
                <a:gd name="T83" fmla="*/ 23 h 31"/>
                <a:gd name="T84" fmla="*/ 11 w 32"/>
                <a:gd name="T85" fmla="*/ 20 h 31"/>
                <a:gd name="T86" fmla="*/ 9 w 32"/>
                <a:gd name="T87" fmla="*/ 24 h 31"/>
                <a:gd name="T88" fmla="*/ 2 w 32"/>
                <a:gd name="T89" fmla="*/ 26 h 31"/>
                <a:gd name="T90" fmla="*/ 14 w 32"/>
                <a:gd name="T91" fmla="*/ 21 h 31"/>
                <a:gd name="T92" fmla="*/ 16 w 32"/>
                <a:gd name="T93" fmla="*/ 23 h 31"/>
                <a:gd name="T94" fmla="*/ 13 w 32"/>
                <a:gd name="T95" fmla="*/ 31 h 31"/>
                <a:gd name="T96" fmla="*/ 11 w 32"/>
                <a:gd name="T97" fmla="*/ 28 h 31"/>
                <a:gd name="T98" fmla="*/ 13 w 32"/>
                <a:gd name="T9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" h="31">
                  <a:moveTo>
                    <a:pt x="10" y="16"/>
                  </a:move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1" y="3"/>
                    <a:pt x="12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4"/>
                  </a:cubicBezTo>
                  <a:cubicBezTo>
                    <a:pt x="14" y="4"/>
                    <a:pt x="14" y="5"/>
                    <a:pt x="13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5" y="11"/>
                    <a:pt x="16" y="10"/>
                    <a:pt x="17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6" y="2"/>
                    <a:pt x="25" y="2"/>
                    <a:pt x="25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5"/>
                    <a:pt x="21" y="5"/>
                    <a:pt x="21" y="7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10"/>
                    <a:pt x="20" y="10"/>
                    <a:pt x="19" y="11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6"/>
                    <a:pt x="10" y="16"/>
                    <a:pt x="10" y="16"/>
                  </a:cubicBezTo>
                  <a:close/>
                  <a:moveTo>
                    <a:pt x="17" y="14"/>
                  </a:moveTo>
                  <a:cubicBezTo>
                    <a:pt x="17" y="14"/>
                    <a:pt x="18" y="14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1" y="9"/>
                    <a:pt x="31" y="10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29" y="14"/>
                  </a:cubicBezTo>
                  <a:cubicBezTo>
                    <a:pt x="29" y="14"/>
                    <a:pt x="28" y="15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2" y="23"/>
                    <a:pt x="21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lose/>
                  <a:moveTo>
                    <a:pt x="19" y="17"/>
                  </a:moveTo>
                  <a:cubicBezTo>
                    <a:pt x="20" y="17"/>
                    <a:pt x="20" y="17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5" y="15"/>
                  </a:cubicBezTo>
                  <a:cubicBezTo>
                    <a:pt x="26" y="15"/>
                    <a:pt x="26" y="14"/>
                    <a:pt x="27" y="13"/>
                  </a:cubicBezTo>
                  <a:cubicBezTo>
                    <a:pt x="27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7" y="11"/>
                    <a:pt x="27" y="10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5" y="9"/>
                    <a:pt x="25" y="10"/>
                    <a:pt x="24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0" y="14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lose/>
                  <a:moveTo>
                    <a:pt x="0" y="20"/>
                  </a:move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6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8" y="17"/>
                    <a:pt x="7" y="17"/>
                  </a:cubicBezTo>
                  <a:cubicBezTo>
                    <a:pt x="7" y="17"/>
                    <a:pt x="6" y="18"/>
                    <a:pt x="5" y="19"/>
                  </a:cubicBezTo>
                  <a:cubicBezTo>
                    <a:pt x="4" y="20"/>
                    <a:pt x="3" y="20"/>
                    <a:pt x="2" y="20"/>
                  </a:cubicBezTo>
                  <a:cubicBezTo>
                    <a:pt x="1" y="20"/>
                    <a:pt x="1" y="20"/>
                    <a:pt x="0" y="20"/>
                  </a:cubicBezTo>
                  <a:close/>
                  <a:moveTo>
                    <a:pt x="3" y="24"/>
                  </a:moveTo>
                  <a:cubicBezTo>
                    <a:pt x="4" y="23"/>
                    <a:pt x="4" y="23"/>
                    <a:pt x="5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1" y="22"/>
                    <a:pt x="9" y="24"/>
                  </a:cubicBezTo>
                  <a:cubicBezTo>
                    <a:pt x="7" y="27"/>
                    <a:pt x="5" y="28"/>
                    <a:pt x="4" y="28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4"/>
                    <a:pt x="3" y="24"/>
                    <a:pt x="3" y="24"/>
                  </a:cubicBezTo>
                  <a:close/>
                  <a:moveTo>
                    <a:pt x="14" y="21"/>
                  </a:move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2"/>
                    <a:pt x="16" y="23"/>
                  </a:cubicBezTo>
                  <a:cubicBezTo>
                    <a:pt x="16" y="24"/>
                    <a:pt x="16" y="25"/>
                    <a:pt x="16" y="26"/>
                  </a:cubicBezTo>
                  <a:cubicBezTo>
                    <a:pt x="16" y="28"/>
                    <a:pt x="16" y="29"/>
                    <a:pt x="15" y="30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13" y="31"/>
                    <a:pt x="12" y="30"/>
                    <a:pt x="12" y="30"/>
                  </a:cubicBezTo>
                  <a:cubicBezTo>
                    <a:pt x="12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4" y="22"/>
                    <a:pt x="14" y="21"/>
                    <a:pt x="14" y="2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583"/>
            <p:cNvSpPr>
              <a:spLocks noEditPoints="1"/>
            </p:cNvSpPr>
            <p:nvPr/>
          </p:nvSpPr>
          <p:spPr bwMode="auto">
            <a:xfrm>
              <a:off x="4487" y="1344"/>
              <a:ext cx="41" cy="39"/>
            </a:xfrm>
            <a:custGeom>
              <a:avLst/>
              <a:gdLst>
                <a:gd name="T0" fmla="*/ 2 w 29"/>
                <a:gd name="T1" fmla="*/ 14 h 28"/>
                <a:gd name="T2" fmla="*/ 4 w 29"/>
                <a:gd name="T3" fmla="*/ 13 h 28"/>
                <a:gd name="T4" fmla="*/ 5 w 29"/>
                <a:gd name="T5" fmla="*/ 10 h 28"/>
                <a:gd name="T6" fmla="*/ 4 w 29"/>
                <a:gd name="T7" fmla="*/ 8 h 28"/>
                <a:gd name="T8" fmla="*/ 5 w 29"/>
                <a:gd name="T9" fmla="*/ 6 h 28"/>
                <a:gd name="T10" fmla="*/ 8 w 29"/>
                <a:gd name="T11" fmla="*/ 5 h 28"/>
                <a:gd name="T12" fmla="*/ 8 w 29"/>
                <a:gd name="T13" fmla="*/ 7 h 28"/>
                <a:gd name="T14" fmla="*/ 8 w 29"/>
                <a:gd name="T15" fmla="*/ 9 h 28"/>
                <a:gd name="T16" fmla="*/ 10 w 29"/>
                <a:gd name="T17" fmla="*/ 7 h 28"/>
                <a:gd name="T18" fmla="*/ 15 w 29"/>
                <a:gd name="T19" fmla="*/ 2 h 28"/>
                <a:gd name="T20" fmla="*/ 17 w 29"/>
                <a:gd name="T21" fmla="*/ 0 h 28"/>
                <a:gd name="T22" fmla="*/ 20 w 29"/>
                <a:gd name="T23" fmla="*/ 0 h 28"/>
                <a:gd name="T24" fmla="*/ 23 w 29"/>
                <a:gd name="T25" fmla="*/ 4 h 28"/>
                <a:gd name="T26" fmla="*/ 27 w 29"/>
                <a:gd name="T27" fmla="*/ 9 h 28"/>
                <a:gd name="T28" fmla="*/ 29 w 29"/>
                <a:gd name="T29" fmla="*/ 11 h 28"/>
                <a:gd name="T30" fmla="*/ 27 w 29"/>
                <a:gd name="T31" fmla="*/ 14 h 28"/>
                <a:gd name="T32" fmla="*/ 24 w 29"/>
                <a:gd name="T33" fmla="*/ 16 h 28"/>
                <a:gd name="T34" fmla="*/ 18 w 29"/>
                <a:gd name="T35" fmla="*/ 22 h 28"/>
                <a:gd name="T36" fmla="*/ 14 w 29"/>
                <a:gd name="T37" fmla="*/ 26 h 28"/>
                <a:gd name="T38" fmla="*/ 11 w 29"/>
                <a:gd name="T39" fmla="*/ 28 h 28"/>
                <a:gd name="T40" fmla="*/ 6 w 29"/>
                <a:gd name="T41" fmla="*/ 23 h 28"/>
                <a:gd name="T42" fmla="*/ 1 w 29"/>
                <a:gd name="T43" fmla="*/ 18 h 28"/>
                <a:gd name="T44" fmla="*/ 0 w 29"/>
                <a:gd name="T45" fmla="*/ 16 h 28"/>
                <a:gd name="T46" fmla="*/ 5 w 29"/>
                <a:gd name="T47" fmla="*/ 17 h 28"/>
                <a:gd name="T48" fmla="*/ 7 w 29"/>
                <a:gd name="T49" fmla="*/ 17 h 28"/>
                <a:gd name="T50" fmla="*/ 12 w 29"/>
                <a:gd name="T51" fmla="*/ 11 h 28"/>
                <a:gd name="T52" fmla="*/ 16 w 29"/>
                <a:gd name="T53" fmla="*/ 8 h 28"/>
                <a:gd name="T54" fmla="*/ 19 w 29"/>
                <a:gd name="T55" fmla="*/ 5 h 28"/>
                <a:gd name="T56" fmla="*/ 18 w 29"/>
                <a:gd name="T57" fmla="*/ 4 h 28"/>
                <a:gd name="T58" fmla="*/ 17 w 29"/>
                <a:gd name="T59" fmla="*/ 4 h 28"/>
                <a:gd name="T60" fmla="*/ 10 w 29"/>
                <a:gd name="T61" fmla="*/ 9 h 28"/>
                <a:gd name="T62" fmla="*/ 4 w 29"/>
                <a:gd name="T63" fmla="*/ 16 h 28"/>
                <a:gd name="T64" fmla="*/ 5 w 29"/>
                <a:gd name="T65" fmla="*/ 17 h 28"/>
                <a:gd name="T66" fmla="*/ 9 w 29"/>
                <a:gd name="T67" fmla="*/ 20 h 28"/>
                <a:gd name="T68" fmla="*/ 15 w 29"/>
                <a:gd name="T69" fmla="*/ 14 h 28"/>
                <a:gd name="T70" fmla="*/ 21 w 29"/>
                <a:gd name="T71" fmla="*/ 9 h 28"/>
                <a:gd name="T72" fmla="*/ 21 w 29"/>
                <a:gd name="T73" fmla="*/ 8 h 28"/>
                <a:gd name="T74" fmla="*/ 20 w 29"/>
                <a:gd name="T75" fmla="*/ 7 h 28"/>
                <a:gd name="T76" fmla="*/ 20 w 29"/>
                <a:gd name="T77" fmla="*/ 8 h 28"/>
                <a:gd name="T78" fmla="*/ 14 w 29"/>
                <a:gd name="T79" fmla="*/ 13 h 28"/>
                <a:gd name="T80" fmla="*/ 8 w 29"/>
                <a:gd name="T81" fmla="*/ 18 h 28"/>
                <a:gd name="T82" fmla="*/ 8 w 29"/>
                <a:gd name="T83" fmla="*/ 20 h 28"/>
                <a:gd name="T84" fmla="*/ 8 w 29"/>
                <a:gd name="T85" fmla="*/ 20 h 28"/>
                <a:gd name="T86" fmla="*/ 9 w 29"/>
                <a:gd name="T87" fmla="*/ 20 h 28"/>
                <a:gd name="T88" fmla="*/ 15 w 29"/>
                <a:gd name="T89" fmla="*/ 21 h 28"/>
                <a:gd name="T90" fmla="*/ 21 w 29"/>
                <a:gd name="T91" fmla="*/ 16 h 28"/>
                <a:gd name="T92" fmla="*/ 24 w 29"/>
                <a:gd name="T93" fmla="*/ 13 h 28"/>
                <a:gd name="T94" fmla="*/ 24 w 29"/>
                <a:gd name="T95" fmla="*/ 11 h 28"/>
                <a:gd name="T96" fmla="*/ 22 w 29"/>
                <a:gd name="T97" fmla="*/ 11 h 28"/>
                <a:gd name="T98" fmla="*/ 14 w 29"/>
                <a:gd name="T99" fmla="*/ 19 h 28"/>
                <a:gd name="T100" fmla="*/ 11 w 29"/>
                <a:gd name="T101" fmla="*/ 22 h 28"/>
                <a:gd name="T102" fmla="*/ 12 w 29"/>
                <a:gd name="T103" fmla="*/ 23 h 28"/>
                <a:gd name="T104" fmla="*/ 14 w 29"/>
                <a:gd name="T10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28">
                  <a:moveTo>
                    <a:pt x="1" y="15"/>
                  </a:moveTo>
                  <a:cubicBezTo>
                    <a:pt x="1" y="15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10"/>
                    <a:pt x="5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2" y="5"/>
                    <a:pt x="13" y="4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1"/>
                    <a:pt x="20" y="1"/>
                    <a:pt x="21" y="2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8" y="10"/>
                    <a:pt x="29" y="11"/>
                  </a:cubicBezTo>
                  <a:cubicBezTo>
                    <a:pt x="29" y="12"/>
                    <a:pt x="29" y="13"/>
                    <a:pt x="28" y="13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4"/>
                    <a:pt x="26" y="15"/>
                    <a:pt x="26" y="15"/>
                  </a:cubicBezTo>
                  <a:cubicBezTo>
                    <a:pt x="26" y="15"/>
                    <a:pt x="25" y="15"/>
                    <a:pt x="24" y="16"/>
                  </a:cubicBezTo>
                  <a:cubicBezTo>
                    <a:pt x="22" y="18"/>
                    <a:pt x="21" y="19"/>
                    <a:pt x="20" y="2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6" y="24"/>
                    <a:pt x="15" y="24"/>
                    <a:pt x="15" y="25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4" y="27"/>
                    <a:pt x="14" y="27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10" y="27"/>
                    <a:pt x="9" y="26"/>
                    <a:pt x="9" y="25"/>
                  </a:cubicBezTo>
                  <a:cubicBezTo>
                    <a:pt x="8" y="25"/>
                    <a:pt x="7" y="24"/>
                    <a:pt x="6" y="2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lose/>
                  <a:moveTo>
                    <a:pt x="5" y="17"/>
                  </a:moveTo>
                  <a:cubicBezTo>
                    <a:pt x="5" y="17"/>
                    <a:pt x="5" y="18"/>
                    <a:pt x="6" y="18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4"/>
                    <a:pt x="14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2"/>
                    <a:pt x="6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9" y="20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14" y="23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2"/>
                  </a:cubicBezTo>
                  <a:cubicBezTo>
                    <a:pt x="25" y="12"/>
                    <a:pt x="24" y="12"/>
                    <a:pt x="24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3" y="10"/>
                    <a:pt x="23" y="10"/>
                    <a:pt x="22" y="11"/>
                  </a:cubicBezTo>
                  <a:cubicBezTo>
                    <a:pt x="22" y="11"/>
                    <a:pt x="20" y="13"/>
                    <a:pt x="17" y="15"/>
                  </a:cubicBezTo>
                  <a:cubicBezTo>
                    <a:pt x="16" y="17"/>
                    <a:pt x="15" y="18"/>
                    <a:pt x="14" y="19"/>
                  </a:cubicBezTo>
                  <a:cubicBezTo>
                    <a:pt x="13" y="20"/>
                    <a:pt x="12" y="20"/>
                    <a:pt x="12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3"/>
                    <a:pt x="14" y="2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584"/>
            <p:cNvSpPr>
              <a:spLocks noEditPoints="1"/>
            </p:cNvSpPr>
            <p:nvPr/>
          </p:nvSpPr>
          <p:spPr bwMode="auto">
            <a:xfrm>
              <a:off x="4218" y="1531"/>
              <a:ext cx="47" cy="38"/>
            </a:xfrm>
            <a:custGeom>
              <a:avLst/>
              <a:gdLst>
                <a:gd name="T0" fmla="*/ 18 w 33"/>
                <a:gd name="T1" fmla="*/ 9 h 27"/>
                <a:gd name="T2" fmla="*/ 19 w 33"/>
                <a:gd name="T3" fmla="*/ 11 h 27"/>
                <a:gd name="T4" fmla="*/ 20 w 33"/>
                <a:gd name="T5" fmla="*/ 12 h 27"/>
                <a:gd name="T6" fmla="*/ 22 w 33"/>
                <a:gd name="T7" fmla="*/ 11 h 27"/>
                <a:gd name="T8" fmla="*/ 25 w 33"/>
                <a:gd name="T9" fmla="*/ 10 h 27"/>
                <a:gd name="T10" fmla="*/ 27 w 33"/>
                <a:gd name="T11" fmla="*/ 9 h 27"/>
                <a:gd name="T12" fmla="*/ 30 w 33"/>
                <a:gd name="T13" fmla="*/ 10 h 27"/>
                <a:gd name="T14" fmla="*/ 30 w 33"/>
                <a:gd name="T15" fmla="*/ 13 h 27"/>
                <a:gd name="T16" fmla="*/ 31 w 33"/>
                <a:gd name="T17" fmla="*/ 19 h 27"/>
                <a:gd name="T18" fmla="*/ 30 w 33"/>
                <a:gd name="T19" fmla="*/ 21 h 27"/>
                <a:gd name="T20" fmla="*/ 28 w 33"/>
                <a:gd name="T21" fmla="*/ 21 h 27"/>
                <a:gd name="T22" fmla="*/ 26 w 33"/>
                <a:gd name="T23" fmla="*/ 21 h 27"/>
                <a:gd name="T24" fmla="*/ 16 w 33"/>
                <a:gd name="T25" fmla="*/ 26 h 27"/>
                <a:gd name="T26" fmla="*/ 14 w 33"/>
                <a:gd name="T27" fmla="*/ 27 h 27"/>
                <a:gd name="T28" fmla="*/ 11 w 33"/>
                <a:gd name="T29" fmla="*/ 23 h 27"/>
                <a:gd name="T30" fmla="*/ 8 w 33"/>
                <a:gd name="T31" fmla="*/ 19 h 27"/>
                <a:gd name="T32" fmla="*/ 9 w 33"/>
                <a:gd name="T33" fmla="*/ 16 h 27"/>
                <a:gd name="T34" fmla="*/ 12 w 33"/>
                <a:gd name="T35" fmla="*/ 16 h 27"/>
                <a:gd name="T36" fmla="*/ 15 w 33"/>
                <a:gd name="T37" fmla="*/ 14 h 27"/>
                <a:gd name="T38" fmla="*/ 15 w 33"/>
                <a:gd name="T39" fmla="*/ 13 h 27"/>
                <a:gd name="T40" fmla="*/ 15 w 33"/>
                <a:gd name="T41" fmla="*/ 11 h 27"/>
                <a:gd name="T42" fmla="*/ 14 w 33"/>
                <a:gd name="T43" fmla="*/ 10 h 27"/>
                <a:gd name="T44" fmla="*/ 7 w 33"/>
                <a:gd name="T45" fmla="*/ 14 h 27"/>
                <a:gd name="T46" fmla="*/ 2 w 33"/>
                <a:gd name="T47" fmla="*/ 18 h 27"/>
                <a:gd name="T48" fmla="*/ 1 w 33"/>
                <a:gd name="T49" fmla="*/ 17 h 27"/>
                <a:gd name="T50" fmla="*/ 2 w 33"/>
                <a:gd name="T51" fmla="*/ 13 h 27"/>
                <a:gd name="T52" fmla="*/ 4 w 33"/>
                <a:gd name="T53" fmla="*/ 12 h 27"/>
                <a:gd name="T54" fmla="*/ 5 w 33"/>
                <a:gd name="T55" fmla="*/ 11 h 27"/>
                <a:gd name="T56" fmla="*/ 11 w 33"/>
                <a:gd name="T57" fmla="*/ 8 h 27"/>
                <a:gd name="T58" fmla="*/ 13 w 33"/>
                <a:gd name="T59" fmla="*/ 7 h 27"/>
                <a:gd name="T60" fmla="*/ 12 w 33"/>
                <a:gd name="T61" fmla="*/ 6 h 27"/>
                <a:gd name="T62" fmla="*/ 12 w 33"/>
                <a:gd name="T63" fmla="*/ 3 h 27"/>
                <a:gd name="T64" fmla="*/ 15 w 33"/>
                <a:gd name="T65" fmla="*/ 2 h 27"/>
                <a:gd name="T66" fmla="*/ 17 w 33"/>
                <a:gd name="T67" fmla="*/ 4 h 27"/>
                <a:gd name="T68" fmla="*/ 18 w 33"/>
                <a:gd name="T69" fmla="*/ 6 h 27"/>
                <a:gd name="T70" fmla="*/ 21 w 33"/>
                <a:gd name="T71" fmla="*/ 4 h 27"/>
                <a:gd name="T72" fmla="*/ 28 w 33"/>
                <a:gd name="T73" fmla="*/ 2 h 27"/>
                <a:gd name="T74" fmla="*/ 33 w 33"/>
                <a:gd name="T75" fmla="*/ 0 h 27"/>
                <a:gd name="T76" fmla="*/ 33 w 33"/>
                <a:gd name="T77" fmla="*/ 1 h 27"/>
                <a:gd name="T78" fmla="*/ 32 w 33"/>
                <a:gd name="T79" fmla="*/ 5 h 27"/>
                <a:gd name="T80" fmla="*/ 27 w 33"/>
                <a:gd name="T81" fmla="*/ 7 h 27"/>
                <a:gd name="T82" fmla="*/ 19 w 33"/>
                <a:gd name="T83" fmla="*/ 8 h 27"/>
                <a:gd name="T84" fmla="*/ 17 w 33"/>
                <a:gd name="T85" fmla="*/ 22 h 27"/>
                <a:gd name="T86" fmla="*/ 25 w 33"/>
                <a:gd name="T87" fmla="*/ 18 h 27"/>
                <a:gd name="T88" fmla="*/ 27 w 33"/>
                <a:gd name="T89" fmla="*/ 16 h 27"/>
                <a:gd name="T90" fmla="*/ 27 w 33"/>
                <a:gd name="T91" fmla="*/ 14 h 27"/>
                <a:gd name="T92" fmla="*/ 26 w 33"/>
                <a:gd name="T93" fmla="*/ 13 h 27"/>
                <a:gd name="T94" fmla="*/ 17 w 33"/>
                <a:gd name="T95" fmla="*/ 16 h 27"/>
                <a:gd name="T96" fmla="*/ 12 w 33"/>
                <a:gd name="T97" fmla="*/ 19 h 27"/>
                <a:gd name="T98" fmla="*/ 13 w 33"/>
                <a:gd name="T99" fmla="*/ 20 h 27"/>
                <a:gd name="T100" fmla="*/ 14 w 33"/>
                <a:gd name="T101" fmla="*/ 22 h 27"/>
                <a:gd name="T102" fmla="*/ 15 w 33"/>
                <a:gd name="T10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27">
                  <a:moveTo>
                    <a:pt x="19" y="8"/>
                  </a:moveTo>
                  <a:cubicBezTo>
                    <a:pt x="19" y="8"/>
                    <a:pt x="19" y="9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1"/>
                    <a:pt x="22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8" y="9"/>
                    <a:pt x="29" y="10"/>
                  </a:cubicBezTo>
                  <a:cubicBezTo>
                    <a:pt x="29" y="10"/>
                    <a:pt x="29" y="10"/>
                    <a:pt x="30" y="10"/>
                  </a:cubicBezTo>
                  <a:cubicBezTo>
                    <a:pt x="30" y="11"/>
                    <a:pt x="30" y="11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1" y="15"/>
                    <a:pt x="31" y="16"/>
                  </a:cubicBezTo>
                  <a:cubicBezTo>
                    <a:pt x="31" y="17"/>
                    <a:pt x="31" y="18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24"/>
                    <a:pt x="17" y="25"/>
                    <a:pt x="16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5"/>
                    <a:pt x="13" y="15"/>
                  </a:cubicBezTo>
                  <a:cubicBezTo>
                    <a:pt x="13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1"/>
                    <a:pt x="10" y="12"/>
                    <a:pt x="7" y="14"/>
                  </a:cubicBezTo>
                  <a:cubicBezTo>
                    <a:pt x="5" y="15"/>
                    <a:pt x="4" y="16"/>
                    <a:pt x="3" y="17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6"/>
                    <a:pt x="1" y="15"/>
                  </a:cubicBezTo>
                  <a:cubicBezTo>
                    <a:pt x="1" y="14"/>
                    <a:pt x="1" y="14"/>
                    <a:pt x="2" y="13"/>
                  </a:cubicBezTo>
                  <a:cubicBezTo>
                    <a:pt x="2" y="13"/>
                    <a:pt x="2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1" y="4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8" y="5"/>
                    <a:pt x="19" y="5"/>
                    <a:pt x="21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1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2" y="5"/>
                  </a:cubicBezTo>
                  <a:cubicBezTo>
                    <a:pt x="32" y="5"/>
                    <a:pt x="32" y="6"/>
                    <a:pt x="31" y="6"/>
                  </a:cubicBezTo>
                  <a:cubicBezTo>
                    <a:pt x="30" y="6"/>
                    <a:pt x="29" y="6"/>
                    <a:pt x="27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8"/>
                    <a:pt x="20" y="8"/>
                    <a:pt x="19" y="8"/>
                  </a:cubicBezTo>
                  <a:close/>
                  <a:moveTo>
                    <a:pt x="15" y="22"/>
                  </a:moveTo>
                  <a:cubicBezTo>
                    <a:pt x="17" y="22"/>
                    <a:pt x="17" y="22"/>
                    <a:pt x="17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0"/>
                    <a:pt x="24" y="19"/>
                    <a:pt x="25" y="18"/>
                  </a:cubicBezTo>
                  <a:cubicBezTo>
                    <a:pt x="26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1" y="14"/>
                    <a:pt x="19" y="15"/>
                    <a:pt x="17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585"/>
            <p:cNvSpPr>
              <a:spLocks noEditPoints="1"/>
            </p:cNvSpPr>
            <p:nvPr/>
          </p:nvSpPr>
          <p:spPr bwMode="auto">
            <a:xfrm>
              <a:off x="3703" y="2271"/>
              <a:ext cx="34" cy="23"/>
            </a:xfrm>
            <a:custGeom>
              <a:avLst/>
              <a:gdLst>
                <a:gd name="T0" fmla="*/ 21 w 24"/>
                <a:gd name="T1" fmla="*/ 12 h 16"/>
                <a:gd name="T2" fmla="*/ 24 w 24"/>
                <a:gd name="T3" fmla="*/ 12 h 16"/>
                <a:gd name="T4" fmla="*/ 23 w 24"/>
                <a:gd name="T5" fmla="*/ 15 h 16"/>
                <a:gd name="T6" fmla="*/ 20 w 24"/>
                <a:gd name="T7" fmla="*/ 16 h 16"/>
                <a:gd name="T8" fmla="*/ 17 w 24"/>
                <a:gd name="T9" fmla="*/ 15 h 16"/>
                <a:gd name="T10" fmla="*/ 10 w 24"/>
                <a:gd name="T11" fmla="*/ 14 h 16"/>
                <a:gd name="T12" fmla="*/ 3 w 24"/>
                <a:gd name="T13" fmla="*/ 15 h 16"/>
                <a:gd name="T14" fmla="*/ 1 w 24"/>
                <a:gd name="T15" fmla="*/ 15 h 16"/>
                <a:gd name="T16" fmla="*/ 0 w 24"/>
                <a:gd name="T17" fmla="*/ 14 h 16"/>
                <a:gd name="T18" fmla="*/ 0 w 24"/>
                <a:gd name="T19" fmla="*/ 11 h 16"/>
                <a:gd name="T20" fmla="*/ 1 w 24"/>
                <a:gd name="T21" fmla="*/ 8 h 16"/>
                <a:gd name="T22" fmla="*/ 0 w 24"/>
                <a:gd name="T23" fmla="*/ 3 h 16"/>
                <a:gd name="T24" fmla="*/ 1 w 24"/>
                <a:gd name="T25" fmla="*/ 1 h 16"/>
                <a:gd name="T26" fmla="*/ 3 w 24"/>
                <a:gd name="T27" fmla="*/ 1 h 16"/>
                <a:gd name="T28" fmla="*/ 5 w 24"/>
                <a:gd name="T29" fmla="*/ 1 h 16"/>
                <a:gd name="T30" fmla="*/ 10 w 24"/>
                <a:gd name="T31" fmla="*/ 1 h 16"/>
                <a:gd name="T32" fmla="*/ 15 w 24"/>
                <a:gd name="T33" fmla="*/ 1 h 16"/>
                <a:gd name="T34" fmla="*/ 20 w 24"/>
                <a:gd name="T35" fmla="*/ 1 h 16"/>
                <a:gd name="T36" fmla="*/ 20 w 24"/>
                <a:gd name="T37" fmla="*/ 2 h 16"/>
                <a:gd name="T38" fmla="*/ 18 w 24"/>
                <a:gd name="T39" fmla="*/ 3 h 16"/>
                <a:gd name="T40" fmla="*/ 7 w 24"/>
                <a:gd name="T41" fmla="*/ 3 h 16"/>
                <a:gd name="T42" fmla="*/ 4 w 24"/>
                <a:gd name="T43" fmla="*/ 3 h 16"/>
                <a:gd name="T44" fmla="*/ 3 w 24"/>
                <a:gd name="T45" fmla="*/ 6 h 16"/>
                <a:gd name="T46" fmla="*/ 3 w 24"/>
                <a:gd name="T47" fmla="*/ 10 h 16"/>
                <a:gd name="T48" fmla="*/ 3 w 24"/>
                <a:gd name="T49" fmla="*/ 12 h 16"/>
                <a:gd name="T50" fmla="*/ 5 w 24"/>
                <a:gd name="T51" fmla="*/ 12 h 16"/>
                <a:gd name="T52" fmla="*/ 12 w 24"/>
                <a:gd name="T53" fmla="*/ 12 h 16"/>
                <a:gd name="T54" fmla="*/ 14 w 24"/>
                <a:gd name="T55" fmla="*/ 8 h 16"/>
                <a:gd name="T56" fmla="*/ 17 w 24"/>
                <a:gd name="T57" fmla="*/ 10 h 16"/>
                <a:gd name="T58" fmla="*/ 18 w 24"/>
                <a:gd name="T59" fmla="*/ 12 h 16"/>
                <a:gd name="T60" fmla="*/ 15 w 24"/>
                <a:gd name="T61" fmla="*/ 11 h 16"/>
                <a:gd name="T62" fmla="*/ 11 w 24"/>
                <a:gd name="T63" fmla="*/ 9 h 16"/>
                <a:gd name="T64" fmla="*/ 7 w 24"/>
                <a:gd name="T65" fmla="*/ 11 h 16"/>
                <a:gd name="T66" fmla="*/ 4 w 24"/>
                <a:gd name="T67" fmla="*/ 11 h 16"/>
                <a:gd name="T68" fmla="*/ 6 w 24"/>
                <a:gd name="T69" fmla="*/ 10 h 16"/>
                <a:gd name="T70" fmla="*/ 9 w 24"/>
                <a:gd name="T71" fmla="*/ 8 h 16"/>
                <a:gd name="T72" fmla="*/ 9 w 24"/>
                <a:gd name="T73" fmla="*/ 8 h 16"/>
                <a:gd name="T74" fmla="*/ 7 w 24"/>
                <a:gd name="T75" fmla="*/ 6 h 16"/>
                <a:gd name="T76" fmla="*/ 6 w 24"/>
                <a:gd name="T77" fmla="*/ 4 h 16"/>
                <a:gd name="T78" fmla="*/ 6 w 24"/>
                <a:gd name="T79" fmla="*/ 4 h 16"/>
                <a:gd name="T80" fmla="*/ 8 w 24"/>
                <a:gd name="T81" fmla="*/ 4 h 16"/>
                <a:gd name="T82" fmla="*/ 9 w 24"/>
                <a:gd name="T83" fmla="*/ 5 h 16"/>
                <a:gd name="T84" fmla="*/ 11 w 24"/>
                <a:gd name="T85" fmla="*/ 6 h 16"/>
                <a:gd name="T86" fmla="*/ 11 w 24"/>
                <a:gd name="T87" fmla="*/ 6 h 16"/>
                <a:gd name="T88" fmla="*/ 13 w 24"/>
                <a:gd name="T89" fmla="*/ 4 h 16"/>
                <a:gd name="T90" fmla="*/ 14 w 24"/>
                <a:gd name="T91" fmla="*/ 3 h 16"/>
                <a:gd name="T92" fmla="*/ 15 w 24"/>
                <a:gd name="T93" fmla="*/ 4 h 16"/>
                <a:gd name="T94" fmla="*/ 15 w 24"/>
                <a:gd name="T95" fmla="*/ 6 h 16"/>
                <a:gd name="T96" fmla="*/ 13 w 24"/>
                <a:gd name="T97" fmla="*/ 7 h 16"/>
                <a:gd name="T98" fmla="*/ 13 w 24"/>
                <a:gd name="T9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16">
                  <a:moveTo>
                    <a:pt x="12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5"/>
                    <a:pt x="17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3" y="14"/>
                    <a:pt x="12" y="14"/>
                    <a:pt x="10" y="14"/>
                  </a:cubicBezTo>
                  <a:cubicBezTo>
                    <a:pt x="9" y="14"/>
                    <a:pt x="7" y="14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9" y="10"/>
                    <a:pt x="9" y="11"/>
                    <a:pt x="7" y="11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7" y="10"/>
                    <a:pt x="8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5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586"/>
            <p:cNvSpPr>
              <a:spLocks noEditPoints="1"/>
            </p:cNvSpPr>
            <p:nvPr/>
          </p:nvSpPr>
          <p:spPr bwMode="auto">
            <a:xfrm>
              <a:off x="3946" y="2166"/>
              <a:ext cx="51" cy="34"/>
            </a:xfrm>
            <a:custGeom>
              <a:avLst/>
              <a:gdLst>
                <a:gd name="T0" fmla="*/ 1 w 36"/>
                <a:gd name="T1" fmla="*/ 6 h 24"/>
                <a:gd name="T2" fmla="*/ 2 w 36"/>
                <a:gd name="T3" fmla="*/ 3 h 24"/>
                <a:gd name="T4" fmla="*/ 5 w 36"/>
                <a:gd name="T5" fmla="*/ 3 h 24"/>
                <a:gd name="T6" fmla="*/ 9 w 36"/>
                <a:gd name="T7" fmla="*/ 3 h 24"/>
                <a:gd name="T8" fmla="*/ 11 w 36"/>
                <a:gd name="T9" fmla="*/ 6 h 24"/>
                <a:gd name="T10" fmla="*/ 8 w 36"/>
                <a:gd name="T11" fmla="*/ 10 h 24"/>
                <a:gd name="T12" fmla="*/ 11 w 36"/>
                <a:gd name="T13" fmla="*/ 12 h 24"/>
                <a:gd name="T14" fmla="*/ 18 w 36"/>
                <a:gd name="T15" fmla="*/ 11 h 24"/>
                <a:gd name="T16" fmla="*/ 18 w 36"/>
                <a:gd name="T17" fmla="*/ 7 h 24"/>
                <a:gd name="T18" fmla="*/ 13 w 36"/>
                <a:gd name="T19" fmla="*/ 7 h 24"/>
                <a:gd name="T20" fmla="*/ 13 w 36"/>
                <a:gd name="T21" fmla="*/ 5 h 24"/>
                <a:gd name="T22" fmla="*/ 16 w 36"/>
                <a:gd name="T23" fmla="*/ 4 h 24"/>
                <a:gd name="T24" fmla="*/ 18 w 36"/>
                <a:gd name="T25" fmla="*/ 4 h 24"/>
                <a:gd name="T26" fmla="*/ 18 w 36"/>
                <a:gd name="T27" fmla="*/ 1 h 24"/>
                <a:gd name="T28" fmla="*/ 22 w 36"/>
                <a:gd name="T29" fmla="*/ 3 h 24"/>
                <a:gd name="T30" fmla="*/ 23 w 36"/>
                <a:gd name="T31" fmla="*/ 4 h 24"/>
                <a:gd name="T32" fmla="*/ 29 w 36"/>
                <a:gd name="T33" fmla="*/ 5 h 24"/>
                <a:gd name="T34" fmla="*/ 24 w 36"/>
                <a:gd name="T35" fmla="*/ 6 h 24"/>
                <a:gd name="T36" fmla="*/ 22 w 36"/>
                <a:gd name="T37" fmla="*/ 10 h 24"/>
                <a:gd name="T38" fmla="*/ 29 w 36"/>
                <a:gd name="T39" fmla="*/ 11 h 24"/>
                <a:gd name="T40" fmla="*/ 26 w 36"/>
                <a:gd name="T41" fmla="*/ 13 h 24"/>
                <a:gd name="T42" fmla="*/ 22 w 36"/>
                <a:gd name="T43" fmla="*/ 13 h 24"/>
                <a:gd name="T44" fmla="*/ 36 w 36"/>
                <a:gd name="T45" fmla="*/ 19 h 24"/>
                <a:gd name="T46" fmla="*/ 33 w 36"/>
                <a:gd name="T47" fmla="*/ 23 h 24"/>
                <a:gd name="T48" fmla="*/ 22 w 36"/>
                <a:gd name="T49" fmla="*/ 17 h 24"/>
                <a:gd name="T50" fmla="*/ 20 w 36"/>
                <a:gd name="T51" fmla="*/ 18 h 24"/>
                <a:gd name="T52" fmla="*/ 10 w 36"/>
                <a:gd name="T53" fmla="*/ 23 h 24"/>
                <a:gd name="T54" fmla="*/ 11 w 36"/>
                <a:gd name="T55" fmla="*/ 21 h 24"/>
                <a:gd name="T56" fmla="*/ 18 w 36"/>
                <a:gd name="T57" fmla="*/ 14 h 24"/>
                <a:gd name="T58" fmla="*/ 13 w 36"/>
                <a:gd name="T59" fmla="*/ 14 h 24"/>
                <a:gd name="T60" fmla="*/ 11 w 36"/>
                <a:gd name="T61" fmla="*/ 14 h 24"/>
                <a:gd name="T62" fmla="*/ 6 w 36"/>
                <a:gd name="T63" fmla="*/ 18 h 24"/>
                <a:gd name="T64" fmla="*/ 6 w 36"/>
                <a:gd name="T65" fmla="*/ 22 h 24"/>
                <a:gd name="T66" fmla="*/ 3 w 36"/>
                <a:gd name="T67" fmla="*/ 24 h 24"/>
                <a:gd name="T68" fmla="*/ 3 w 36"/>
                <a:gd name="T69" fmla="*/ 8 h 24"/>
                <a:gd name="T70" fmla="*/ 8 w 36"/>
                <a:gd name="T71" fmla="*/ 8 h 24"/>
                <a:gd name="T72" fmla="*/ 6 w 36"/>
                <a:gd name="T73" fmla="*/ 5 h 24"/>
                <a:gd name="T74" fmla="*/ 6 w 36"/>
                <a:gd name="T75" fmla="*/ 7 h 24"/>
                <a:gd name="T76" fmla="*/ 6 w 36"/>
                <a:gd name="T77" fmla="*/ 9 h 24"/>
                <a:gd name="T78" fmla="*/ 8 w 36"/>
                <a:gd name="T79" fmla="*/ 14 h 24"/>
                <a:gd name="T80" fmla="*/ 8 w 36"/>
                <a:gd name="T81" fmla="*/ 11 h 24"/>
                <a:gd name="T82" fmla="*/ 6 w 36"/>
                <a:gd name="T83" fmla="*/ 12 h 24"/>
                <a:gd name="T84" fmla="*/ 6 w 36"/>
                <a:gd name="T85" fmla="*/ 15 h 24"/>
                <a:gd name="T86" fmla="*/ 16 w 36"/>
                <a:gd name="T87" fmla="*/ 8 h 24"/>
                <a:gd name="T88" fmla="*/ 16 w 36"/>
                <a:gd name="T89" fmla="*/ 11 h 24"/>
                <a:gd name="T90" fmla="*/ 23 w 36"/>
                <a:gd name="T91" fmla="*/ 10 h 24"/>
                <a:gd name="T92" fmla="*/ 25 w 36"/>
                <a:gd name="T93" fmla="*/ 7 h 24"/>
                <a:gd name="T94" fmla="*/ 25 w 36"/>
                <a:gd name="T95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" h="24">
                  <a:moveTo>
                    <a:pt x="3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20" y="0"/>
                    <a:pt x="20" y="0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4"/>
                    <a:pt x="27" y="4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3"/>
                    <a:pt x="30" y="13"/>
                  </a:cubicBezTo>
                  <a:cubicBezTo>
                    <a:pt x="30" y="13"/>
                    <a:pt x="28" y="13"/>
                    <a:pt x="26" y="13"/>
                  </a:cubicBezTo>
                  <a:cubicBezTo>
                    <a:pt x="26" y="13"/>
                    <a:pt x="25" y="13"/>
                    <a:pt x="24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5" y="15"/>
                    <a:pt x="26" y="16"/>
                  </a:cubicBezTo>
                  <a:cubicBezTo>
                    <a:pt x="28" y="17"/>
                    <a:pt x="30" y="18"/>
                    <a:pt x="32" y="18"/>
                  </a:cubicBezTo>
                  <a:cubicBezTo>
                    <a:pt x="34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2"/>
                    <a:pt x="33" y="23"/>
                    <a:pt x="33" y="23"/>
                  </a:cubicBezTo>
                  <a:cubicBezTo>
                    <a:pt x="32" y="23"/>
                    <a:pt x="31" y="24"/>
                    <a:pt x="31" y="23"/>
                  </a:cubicBezTo>
                  <a:cubicBezTo>
                    <a:pt x="29" y="23"/>
                    <a:pt x="29" y="23"/>
                    <a:pt x="28" y="22"/>
                  </a:cubicBezTo>
                  <a:cubicBezTo>
                    <a:pt x="27" y="22"/>
                    <a:pt x="26" y="21"/>
                    <a:pt x="24" y="19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7" y="21"/>
                    <a:pt x="17" y="22"/>
                    <a:pt x="15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6" y="17"/>
                    <a:pt x="17" y="16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6" y="22"/>
                    <a:pt x="6" y="23"/>
                    <a:pt x="5" y="23"/>
                  </a:cubicBezTo>
                  <a:cubicBezTo>
                    <a:pt x="5" y="23"/>
                    <a:pt x="5" y="24"/>
                    <a:pt x="4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14" y="9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6" y="11"/>
                  </a:cubicBezTo>
                  <a:cubicBezTo>
                    <a:pt x="16" y="11"/>
                    <a:pt x="15" y="10"/>
                    <a:pt x="15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23" y="10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6" y="9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587"/>
            <p:cNvSpPr>
              <a:spLocks noEditPoints="1"/>
            </p:cNvSpPr>
            <p:nvPr/>
          </p:nvSpPr>
          <p:spPr bwMode="auto">
            <a:xfrm>
              <a:off x="4559" y="1627"/>
              <a:ext cx="53" cy="31"/>
            </a:xfrm>
            <a:custGeom>
              <a:avLst/>
              <a:gdLst>
                <a:gd name="T0" fmla="*/ 14 w 37"/>
                <a:gd name="T1" fmla="*/ 4 h 22"/>
                <a:gd name="T2" fmla="*/ 11 w 37"/>
                <a:gd name="T3" fmla="*/ 3 h 22"/>
                <a:gd name="T4" fmla="*/ 15 w 37"/>
                <a:gd name="T5" fmla="*/ 0 h 22"/>
                <a:gd name="T6" fmla="*/ 22 w 37"/>
                <a:gd name="T7" fmla="*/ 0 h 22"/>
                <a:gd name="T8" fmla="*/ 34 w 37"/>
                <a:gd name="T9" fmla="*/ 1 h 22"/>
                <a:gd name="T10" fmla="*/ 37 w 37"/>
                <a:gd name="T11" fmla="*/ 1 h 22"/>
                <a:gd name="T12" fmla="*/ 32 w 37"/>
                <a:gd name="T13" fmla="*/ 4 h 22"/>
                <a:gd name="T14" fmla="*/ 30 w 37"/>
                <a:gd name="T15" fmla="*/ 6 h 22"/>
                <a:gd name="T16" fmla="*/ 30 w 37"/>
                <a:gd name="T17" fmla="*/ 13 h 22"/>
                <a:gd name="T18" fmla="*/ 30 w 37"/>
                <a:gd name="T19" fmla="*/ 17 h 22"/>
                <a:gd name="T20" fmla="*/ 24 w 37"/>
                <a:gd name="T21" fmla="*/ 22 h 22"/>
                <a:gd name="T22" fmla="*/ 17 w 37"/>
                <a:gd name="T23" fmla="*/ 18 h 22"/>
                <a:gd name="T24" fmla="*/ 19 w 37"/>
                <a:gd name="T25" fmla="*/ 18 h 22"/>
                <a:gd name="T26" fmla="*/ 26 w 37"/>
                <a:gd name="T27" fmla="*/ 17 h 22"/>
                <a:gd name="T28" fmla="*/ 26 w 37"/>
                <a:gd name="T29" fmla="*/ 13 h 22"/>
                <a:gd name="T30" fmla="*/ 26 w 37"/>
                <a:gd name="T31" fmla="*/ 10 h 22"/>
                <a:gd name="T32" fmla="*/ 26 w 37"/>
                <a:gd name="T33" fmla="*/ 4 h 22"/>
                <a:gd name="T34" fmla="*/ 22 w 37"/>
                <a:gd name="T35" fmla="*/ 3 h 22"/>
                <a:gd name="T36" fmla="*/ 19 w 37"/>
                <a:gd name="T37" fmla="*/ 6 h 22"/>
                <a:gd name="T38" fmla="*/ 22 w 37"/>
                <a:gd name="T39" fmla="*/ 6 h 22"/>
                <a:gd name="T40" fmla="*/ 24 w 37"/>
                <a:gd name="T41" fmla="*/ 7 h 22"/>
                <a:gd name="T42" fmla="*/ 24 w 37"/>
                <a:gd name="T43" fmla="*/ 10 h 22"/>
                <a:gd name="T44" fmla="*/ 21 w 37"/>
                <a:gd name="T45" fmla="*/ 14 h 22"/>
                <a:gd name="T46" fmla="*/ 16 w 37"/>
                <a:gd name="T47" fmla="*/ 14 h 22"/>
                <a:gd name="T48" fmla="*/ 14 w 37"/>
                <a:gd name="T49" fmla="*/ 12 h 22"/>
                <a:gd name="T50" fmla="*/ 13 w 37"/>
                <a:gd name="T51" fmla="*/ 8 h 22"/>
                <a:gd name="T52" fmla="*/ 15 w 37"/>
                <a:gd name="T53" fmla="*/ 6 h 22"/>
                <a:gd name="T54" fmla="*/ 16 w 37"/>
                <a:gd name="T55" fmla="*/ 6 h 22"/>
                <a:gd name="T56" fmla="*/ 16 w 37"/>
                <a:gd name="T57" fmla="*/ 11 h 22"/>
                <a:gd name="T58" fmla="*/ 18 w 37"/>
                <a:gd name="T59" fmla="*/ 11 h 22"/>
                <a:gd name="T60" fmla="*/ 21 w 37"/>
                <a:gd name="T61" fmla="*/ 11 h 22"/>
                <a:gd name="T62" fmla="*/ 21 w 37"/>
                <a:gd name="T63" fmla="*/ 10 h 22"/>
                <a:gd name="T64" fmla="*/ 19 w 37"/>
                <a:gd name="T65" fmla="*/ 8 h 22"/>
                <a:gd name="T66" fmla="*/ 16 w 37"/>
                <a:gd name="T67" fmla="*/ 10 h 22"/>
                <a:gd name="T68" fmla="*/ 6 w 37"/>
                <a:gd name="T69" fmla="*/ 15 h 22"/>
                <a:gd name="T70" fmla="*/ 12 w 37"/>
                <a:gd name="T71" fmla="*/ 13 h 22"/>
                <a:gd name="T72" fmla="*/ 5 w 37"/>
                <a:gd name="T73" fmla="*/ 19 h 22"/>
                <a:gd name="T74" fmla="*/ 0 w 37"/>
                <a:gd name="T75" fmla="*/ 8 h 22"/>
                <a:gd name="T76" fmla="*/ 3 w 37"/>
                <a:gd name="T77" fmla="*/ 6 h 22"/>
                <a:gd name="T78" fmla="*/ 10 w 37"/>
                <a:gd name="T79" fmla="*/ 10 h 22"/>
                <a:gd name="T80" fmla="*/ 3 w 37"/>
                <a:gd name="T81" fmla="*/ 10 h 22"/>
                <a:gd name="T82" fmla="*/ 11 w 37"/>
                <a:gd name="T83" fmla="*/ 4 h 22"/>
                <a:gd name="T84" fmla="*/ 10 w 37"/>
                <a:gd name="T85" fmla="*/ 5 h 22"/>
                <a:gd name="T86" fmla="*/ 4 w 37"/>
                <a:gd name="T87" fmla="*/ 1 h 22"/>
                <a:gd name="T88" fmla="*/ 7 w 37"/>
                <a:gd name="T8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22">
                  <a:moveTo>
                    <a:pt x="22" y="3"/>
                  </a:moveTo>
                  <a:cubicBezTo>
                    <a:pt x="21" y="3"/>
                    <a:pt x="19" y="3"/>
                    <a:pt x="18" y="3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20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6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4"/>
                    <a:pt x="34" y="5"/>
                    <a:pt x="33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0" y="4"/>
                    <a:pt x="30" y="5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1"/>
                  </a:cubicBezTo>
                  <a:cubicBezTo>
                    <a:pt x="30" y="11"/>
                    <a:pt x="30" y="12"/>
                    <a:pt x="30" y="13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5"/>
                    <a:pt x="30" y="16"/>
                    <a:pt x="30" y="16"/>
                  </a:cubicBezTo>
                  <a:cubicBezTo>
                    <a:pt x="30" y="16"/>
                    <a:pt x="30" y="17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7" y="22"/>
                    <a:pt x="26" y="22"/>
                    <a:pt x="24" y="22"/>
                  </a:cubicBezTo>
                  <a:cubicBezTo>
                    <a:pt x="23" y="22"/>
                    <a:pt x="22" y="22"/>
                    <a:pt x="21" y="21"/>
                  </a:cubicBezTo>
                  <a:cubicBezTo>
                    <a:pt x="19" y="21"/>
                    <a:pt x="18" y="20"/>
                    <a:pt x="18" y="20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0" y="19"/>
                    <a:pt x="21" y="19"/>
                    <a:pt x="22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7" y="6"/>
                  </a:move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4" y="13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3"/>
                    <a:pt x="19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8"/>
                    <a:pt x="20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lose/>
                  <a:moveTo>
                    <a:pt x="3" y="17"/>
                  </a:moveTo>
                  <a:cubicBezTo>
                    <a:pt x="3" y="17"/>
                    <a:pt x="3" y="17"/>
                    <a:pt x="3" y="16"/>
                  </a:cubicBezTo>
                  <a:cubicBezTo>
                    <a:pt x="4" y="16"/>
                    <a:pt x="4" y="15"/>
                    <a:pt x="6" y="15"/>
                  </a:cubicBezTo>
                  <a:cubicBezTo>
                    <a:pt x="8" y="14"/>
                    <a:pt x="9" y="14"/>
                    <a:pt x="10" y="13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4"/>
                    <a:pt x="12" y="14"/>
                    <a:pt x="11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lose/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1"/>
                    <a:pt x="7" y="11"/>
                  </a:cubicBezTo>
                  <a:cubicBezTo>
                    <a:pt x="6" y="11"/>
                    <a:pt x="5" y="11"/>
                    <a:pt x="3" y="10"/>
                  </a:cubicBez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0" y="3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9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588"/>
            <p:cNvSpPr>
              <a:spLocks/>
            </p:cNvSpPr>
            <p:nvPr/>
          </p:nvSpPr>
          <p:spPr bwMode="auto">
            <a:xfrm>
              <a:off x="4242" y="1920"/>
              <a:ext cx="43" cy="30"/>
            </a:xfrm>
            <a:custGeom>
              <a:avLst/>
              <a:gdLst>
                <a:gd name="T0" fmla="*/ 1 w 30"/>
                <a:gd name="T1" fmla="*/ 16 h 21"/>
                <a:gd name="T2" fmla="*/ 2 w 30"/>
                <a:gd name="T3" fmla="*/ 12 h 21"/>
                <a:gd name="T4" fmla="*/ 1 w 30"/>
                <a:gd name="T5" fmla="*/ 8 h 21"/>
                <a:gd name="T6" fmla="*/ 3 w 30"/>
                <a:gd name="T7" fmla="*/ 6 h 21"/>
                <a:gd name="T8" fmla="*/ 5 w 30"/>
                <a:gd name="T9" fmla="*/ 8 h 21"/>
                <a:gd name="T10" fmla="*/ 5 w 30"/>
                <a:gd name="T11" fmla="*/ 11 h 21"/>
                <a:gd name="T12" fmla="*/ 5 w 30"/>
                <a:gd name="T13" fmla="*/ 14 h 21"/>
                <a:gd name="T14" fmla="*/ 5 w 30"/>
                <a:gd name="T15" fmla="*/ 17 h 21"/>
                <a:gd name="T16" fmla="*/ 8 w 30"/>
                <a:gd name="T17" fmla="*/ 17 h 21"/>
                <a:gd name="T18" fmla="*/ 13 w 30"/>
                <a:gd name="T19" fmla="*/ 17 h 21"/>
                <a:gd name="T20" fmla="*/ 13 w 30"/>
                <a:gd name="T21" fmla="*/ 16 h 21"/>
                <a:gd name="T22" fmla="*/ 13 w 30"/>
                <a:gd name="T23" fmla="*/ 13 h 21"/>
                <a:gd name="T24" fmla="*/ 13 w 30"/>
                <a:gd name="T25" fmla="*/ 11 h 21"/>
                <a:gd name="T26" fmla="*/ 13 w 30"/>
                <a:gd name="T27" fmla="*/ 6 h 21"/>
                <a:gd name="T28" fmla="*/ 13 w 30"/>
                <a:gd name="T29" fmla="*/ 3 h 21"/>
                <a:gd name="T30" fmla="*/ 13 w 30"/>
                <a:gd name="T31" fmla="*/ 1 h 21"/>
                <a:gd name="T32" fmla="*/ 15 w 30"/>
                <a:gd name="T33" fmla="*/ 1 h 21"/>
                <a:gd name="T34" fmla="*/ 17 w 30"/>
                <a:gd name="T35" fmla="*/ 3 h 21"/>
                <a:gd name="T36" fmla="*/ 17 w 30"/>
                <a:gd name="T37" fmla="*/ 5 h 21"/>
                <a:gd name="T38" fmla="*/ 17 w 30"/>
                <a:gd name="T39" fmla="*/ 8 h 21"/>
                <a:gd name="T40" fmla="*/ 17 w 30"/>
                <a:gd name="T41" fmla="*/ 13 h 21"/>
                <a:gd name="T42" fmla="*/ 17 w 30"/>
                <a:gd name="T43" fmla="*/ 16 h 21"/>
                <a:gd name="T44" fmla="*/ 18 w 30"/>
                <a:gd name="T45" fmla="*/ 17 h 21"/>
                <a:gd name="T46" fmla="*/ 21 w 30"/>
                <a:gd name="T47" fmla="*/ 17 h 21"/>
                <a:gd name="T48" fmla="*/ 26 w 30"/>
                <a:gd name="T49" fmla="*/ 16 h 21"/>
                <a:gd name="T50" fmla="*/ 26 w 30"/>
                <a:gd name="T51" fmla="*/ 14 h 21"/>
                <a:gd name="T52" fmla="*/ 26 w 30"/>
                <a:gd name="T53" fmla="*/ 11 h 21"/>
                <a:gd name="T54" fmla="*/ 26 w 30"/>
                <a:gd name="T55" fmla="*/ 7 h 21"/>
                <a:gd name="T56" fmla="*/ 27 w 30"/>
                <a:gd name="T57" fmla="*/ 5 h 21"/>
                <a:gd name="T58" fmla="*/ 29 w 30"/>
                <a:gd name="T59" fmla="*/ 8 h 21"/>
                <a:gd name="T60" fmla="*/ 29 w 30"/>
                <a:gd name="T61" fmla="*/ 11 h 21"/>
                <a:gd name="T62" fmla="*/ 29 w 30"/>
                <a:gd name="T63" fmla="*/ 14 h 21"/>
                <a:gd name="T64" fmla="*/ 29 w 30"/>
                <a:gd name="T65" fmla="*/ 16 h 21"/>
                <a:gd name="T66" fmla="*/ 30 w 30"/>
                <a:gd name="T67" fmla="*/ 19 h 21"/>
                <a:gd name="T68" fmla="*/ 29 w 30"/>
                <a:gd name="T69" fmla="*/ 21 h 21"/>
                <a:gd name="T70" fmla="*/ 26 w 30"/>
                <a:gd name="T71" fmla="*/ 21 h 21"/>
                <a:gd name="T72" fmla="*/ 12 w 30"/>
                <a:gd name="T73" fmla="*/ 20 h 21"/>
                <a:gd name="T74" fmla="*/ 5 w 30"/>
                <a:gd name="T75" fmla="*/ 21 h 21"/>
                <a:gd name="T76" fmla="*/ 3 w 30"/>
                <a:gd name="T77" fmla="*/ 21 h 21"/>
                <a:gd name="T78" fmla="*/ 0 w 30"/>
                <a:gd name="T7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1">
                  <a:moveTo>
                    <a:pt x="0" y="18"/>
                  </a:moveTo>
                  <a:cubicBezTo>
                    <a:pt x="0" y="18"/>
                    <a:pt x="1" y="17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3"/>
                    <a:pt x="2" y="12"/>
                    <a:pt x="2" y="12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1"/>
                    <a:pt x="16" y="1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5" y="17"/>
                    <a:pt x="25" y="17"/>
                  </a:cubicBezTo>
                  <a:cubicBezTo>
                    <a:pt x="25" y="17"/>
                    <a:pt x="26" y="17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3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7" y="5"/>
                    <a:pt x="27" y="5"/>
                  </a:cubicBezTo>
                  <a:cubicBezTo>
                    <a:pt x="28" y="5"/>
                    <a:pt x="29" y="6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30" y="16"/>
                    <a:pt x="30" y="17"/>
                  </a:cubicBezTo>
                  <a:cubicBezTo>
                    <a:pt x="30" y="18"/>
                    <a:pt x="30" y="19"/>
                    <a:pt x="30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0" y="21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6" y="21"/>
                    <a:pt x="23" y="21"/>
                    <a:pt x="20" y="20"/>
                  </a:cubicBezTo>
                  <a:cubicBezTo>
                    <a:pt x="17" y="20"/>
                    <a:pt x="14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1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589"/>
            <p:cNvSpPr>
              <a:spLocks noEditPoints="1"/>
            </p:cNvSpPr>
            <p:nvPr/>
          </p:nvSpPr>
          <p:spPr bwMode="auto">
            <a:xfrm>
              <a:off x="4239" y="2267"/>
              <a:ext cx="53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8 h 22"/>
                <a:gd name="T8" fmla="*/ 30 w 37"/>
                <a:gd name="T9" fmla="*/ 21 h 22"/>
                <a:gd name="T10" fmla="*/ 27 w 37"/>
                <a:gd name="T11" fmla="*/ 21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7 w 37"/>
                <a:gd name="T33" fmla="*/ 4 h 22"/>
                <a:gd name="T34" fmla="*/ 16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7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8 h 22"/>
                <a:gd name="T60" fmla="*/ 21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7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7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1 h 22"/>
                <a:gd name="T92" fmla="*/ 14 w 37"/>
                <a:gd name="T93" fmla="*/ 4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1" y="8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4" y="9"/>
                    <a:pt x="27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5"/>
                  </a:moveTo>
                  <a:cubicBezTo>
                    <a:pt x="15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5"/>
                    <a:pt x="11" y="6"/>
                    <a:pt x="9" y="7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26" y="0"/>
                  </a:move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30" y="2"/>
                    <a:pt x="30" y="3"/>
                    <a:pt x="31" y="3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7"/>
                    <a:pt x="31" y="6"/>
                    <a:pt x="29" y="5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590"/>
            <p:cNvSpPr>
              <a:spLocks noEditPoints="1"/>
            </p:cNvSpPr>
            <p:nvPr/>
          </p:nvSpPr>
          <p:spPr bwMode="auto">
            <a:xfrm>
              <a:off x="4239" y="2104"/>
              <a:ext cx="53" cy="33"/>
            </a:xfrm>
            <a:custGeom>
              <a:avLst/>
              <a:gdLst>
                <a:gd name="T0" fmla="*/ 28 w 37"/>
                <a:gd name="T1" fmla="*/ 1 h 23"/>
                <a:gd name="T2" fmla="*/ 37 w 37"/>
                <a:gd name="T3" fmla="*/ 1 h 23"/>
                <a:gd name="T4" fmla="*/ 35 w 37"/>
                <a:gd name="T5" fmla="*/ 3 h 23"/>
                <a:gd name="T6" fmla="*/ 30 w 37"/>
                <a:gd name="T7" fmla="*/ 5 h 23"/>
                <a:gd name="T8" fmla="*/ 22 w 37"/>
                <a:gd name="T9" fmla="*/ 4 h 23"/>
                <a:gd name="T10" fmla="*/ 22 w 37"/>
                <a:gd name="T11" fmla="*/ 6 h 23"/>
                <a:gd name="T12" fmla="*/ 22 w 37"/>
                <a:gd name="T13" fmla="*/ 7 h 23"/>
                <a:gd name="T14" fmla="*/ 25 w 37"/>
                <a:gd name="T15" fmla="*/ 7 h 23"/>
                <a:gd name="T16" fmla="*/ 29 w 37"/>
                <a:gd name="T17" fmla="*/ 7 h 23"/>
                <a:gd name="T18" fmla="*/ 31 w 37"/>
                <a:gd name="T19" fmla="*/ 8 h 23"/>
                <a:gd name="T20" fmla="*/ 31 w 37"/>
                <a:gd name="T21" fmla="*/ 14 h 23"/>
                <a:gd name="T22" fmla="*/ 31 w 37"/>
                <a:gd name="T23" fmla="*/ 19 h 23"/>
                <a:gd name="T24" fmla="*/ 28 w 37"/>
                <a:gd name="T25" fmla="*/ 23 h 23"/>
                <a:gd name="T26" fmla="*/ 25 w 37"/>
                <a:gd name="T27" fmla="*/ 21 h 23"/>
                <a:gd name="T28" fmla="*/ 14 w 37"/>
                <a:gd name="T29" fmla="*/ 21 h 23"/>
                <a:gd name="T30" fmla="*/ 7 w 37"/>
                <a:gd name="T31" fmla="*/ 22 h 23"/>
                <a:gd name="T32" fmla="*/ 6 w 37"/>
                <a:gd name="T33" fmla="*/ 18 h 23"/>
                <a:gd name="T34" fmla="*/ 5 w 37"/>
                <a:gd name="T35" fmla="*/ 10 h 23"/>
                <a:gd name="T36" fmla="*/ 7 w 37"/>
                <a:gd name="T37" fmla="*/ 6 h 23"/>
                <a:gd name="T38" fmla="*/ 10 w 37"/>
                <a:gd name="T39" fmla="*/ 7 h 23"/>
                <a:gd name="T40" fmla="*/ 14 w 37"/>
                <a:gd name="T41" fmla="*/ 6 h 23"/>
                <a:gd name="T42" fmla="*/ 14 w 37"/>
                <a:gd name="T43" fmla="*/ 4 h 23"/>
                <a:gd name="T44" fmla="*/ 3 w 37"/>
                <a:gd name="T45" fmla="*/ 5 h 23"/>
                <a:gd name="T46" fmla="*/ 0 w 37"/>
                <a:gd name="T47" fmla="*/ 4 h 23"/>
                <a:gd name="T48" fmla="*/ 5 w 37"/>
                <a:gd name="T49" fmla="*/ 1 h 23"/>
                <a:gd name="T50" fmla="*/ 13 w 37"/>
                <a:gd name="T51" fmla="*/ 1 h 23"/>
                <a:gd name="T52" fmla="*/ 13 w 37"/>
                <a:gd name="T53" fmla="*/ 9 h 23"/>
                <a:gd name="T54" fmla="*/ 9 w 37"/>
                <a:gd name="T55" fmla="*/ 11 h 23"/>
                <a:gd name="T56" fmla="*/ 9 w 37"/>
                <a:gd name="T57" fmla="*/ 15 h 23"/>
                <a:gd name="T58" fmla="*/ 13 w 37"/>
                <a:gd name="T59" fmla="*/ 13 h 23"/>
                <a:gd name="T60" fmla="*/ 14 w 37"/>
                <a:gd name="T61" fmla="*/ 10 h 23"/>
                <a:gd name="T62" fmla="*/ 9 w 37"/>
                <a:gd name="T63" fmla="*/ 16 h 23"/>
                <a:gd name="T64" fmla="*/ 9 w 37"/>
                <a:gd name="T65" fmla="*/ 18 h 23"/>
                <a:gd name="T66" fmla="*/ 11 w 37"/>
                <a:gd name="T67" fmla="*/ 19 h 23"/>
                <a:gd name="T68" fmla="*/ 23 w 37"/>
                <a:gd name="T69" fmla="*/ 19 h 23"/>
                <a:gd name="T70" fmla="*/ 27 w 37"/>
                <a:gd name="T71" fmla="*/ 19 h 23"/>
                <a:gd name="T72" fmla="*/ 27 w 37"/>
                <a:gd name="T73" fmla="*/ 16 h 23"/>
                <a:gd name="T74" fmla="*/ 26 w 37"/>
                <a:gd name="T75" fmla="*/ 17 h 23"/>
                <a:gd name="T76" fmla="*/ 20 w 37"/>
                <a:gd name="T77" fmla="*/ 17 h 23"/>
                <a:gd name="T78" fmla="*/ 19 w 37"/>
                <a:gd name="T79" fmla="*/ 10 h 23"/>
                <a:gd name="T80" fmla="*/ 17 w 37"/>
                <a:gd name="T81" fmla="*/ 9 h 23"/>
                <a:gd name="T82" fmla="*/ 17 w 37"/>
                <a:gd name="T83" fmla="*/ 12 h 23"/>
                <a:gd name="T84" fmla="*/ 15 w 37"/>
                <a:gd name="T85" fmla="*/ 16 h 23"/>
                <a:gd name="T86" fmla="*/ 17 w 37"/>
                <a:gd name="T87" fmla="*/ 4 h 23"/>
                <a:gd name="T88" fmla="*/ 17 w 37"/>
                <a:gd name="T89" fmla="*/ 6 h 23"/>
                <a:gd name="T90" fmla="*/ 18 w 37"/>
                <a:gd name="T91" fmla="*/ 7 h 23"/>
                <a:gd name="T92" fmla="*/ 19 w 37"/>
                <a:gd name="T93" fmla="*/ 5 h 23"/>
                <a:gd name="T94" fmla="*/ 19 w 37"/>
                <a:gd name="T95" fmla="*/ 4 h 23"/>
                <a:gd name="T96" fmla="*/ 21 w 37"/>
                <a:gd name="T97" fmla="*/ 10 h 23"/>
                <a:gd name="T98" fmla="*/ 23 w 37"/>
                <a:gd name="T99" fmla="*/ 13 h 23"/>
                <a:gd name="T100" fmla="*/ 28 w 37"/>
                <a:gd name="T101" fmla="*/ 13 h 23"/>
                <a:gd name="T102" fmla="*/ 28 w 37"/>
                <a:gd name="T103" fmla="*/ 10 h 23"/>
                <a:gd name="T104" fmla="*/ 23 w 37"/>
                <a:gd name="T10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3">
                  <a:moveTo>
                    <a:pt x="19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6" y="1"/>
                    <a:pt x="36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7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4"/>
                    <a:pt x="35" y="4"/>
                    <a:pt x="34" y="5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29" y="4"/>
                    <a:pt x="27" y="4"/>
                    <a:pt x="26" y="4"/>
                  </a:cubicBezTo>
                  <a:cubicBezTo>
                    <a:pt x="25" y="4"/>
                    <a:pt x="24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31" y="12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0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3"/>
                    <a:pt x="27" y="23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7" y="21"/>
                    <a:pt x="14" y="21"/>
                  </a:cubicBezTo>
                  <a:cubicBezTo>
                    <a:pt x="12" y="21"/>
                    <a:pt x="11" y="21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1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4"/>
                    <a:pt x="5" y="4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10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1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8" y="19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6" y="17"/>
                    <a:pt x="26" y="17"/>
                  </a:cubicBezTo>
                  <a:cubicBezTo>
                    <a:pt x="25" y="17"/>
                    <a:pt x="25" y="17"/>
                    <a:pt x="24" y="18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2" y="18"/>
                    <a:pt x="21" y="17"/>
                    <a:pt x="20" y="17"/>
                  </a:cubicBezTo>
                  <a:cubicBezTo>
                    <a:pt x="19" y="16"/>
                    <a:pt x="19" y="15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10"/>
                    <a:pt x="18" y="9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2" y="17"/>
                    <a:pt x="12" y="17"/>
                    <a:pt x="11" y="17"/>
                  </a:cubicBezTo>
                  <a:close/>
                  <a:moveTo>
                    <a:pt x="17" y="4"/>
                  </a:move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3" y="14"/>
                    <a:pt x="24" y="14"/>
                    <a:pt x="25" y="14"/>
                  </a:cubicBezTo>
                  <a:cubicBezTo>
                    <a:pt x="26" y="14"/>
                    <a:pt x="27" y="14"/>
                    <a:pt x="27" y="13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7" y="10"/>
                    <a:pt x="26" y="10"/>
                  </a:cubicBezTo>
                  <a:cubicBezTo>
                    <a:pt x="25" y="10"/>
                    <a:pt x="24" y="10"/>
                    <a:pt x="23" y="10"/>
                  </a:cubicBezTo>
                  <a:cubicBezTo>
                    <a:pt x="22" y="9"/>
                    <a:pt x="22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591"/>
            <p:cNvSpPr>
              <a:spLocks noEditPoints="1"/>
            </p:cNvSpPr>
            <p:nvPr/>
          </p:nvSpPr>
          <p:spPr bwMode="auto">
            <a:xfrm>
              <a:off x="4500" y="2074"/>
              <a:ext cx="52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1 h 22"/>
                <a:gd name="T4" fmla="*/ 31 w 37"/>
                <a:gd name="T5" fmla="*/ 14 h 22"/>
                <a:gd name="T6" fmla="*/ 31 w 37"/>
                <a:gd name="T7" fmla="*/ 19 h 22"/>
                <a:gd name="T8" fmla="*/ 30 w 37"/>
                <a:gd name="T9" fmla="*/ 22 h 22"/>
                <a:gd name="T10" fmla="*/ 27 w 37"/>
                <a:gd name="T11" fmla="*/ 22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4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6 w 37"/>
                <a:gd name="T33" fmla="*/ 5 h 22"/>
                <a:gd name="T34" fmla="*/ 16 w 37"/>
                <a:gd name="T35" fmla="*/ 2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5 h 22"/>
                <a:gd name="T42" fmla="*/ 21 w 37"/>
                <a:gd name="T43" fmla="*/ 6 h 22"/>
                <a:gd name="T44" fmla="*/ 24 w 37"/>
                <a:gd name="T45" fmla="*/ 4 h 22"/>
                <a:gd name="T46" fmla="*/ 26 w 37"/>
                <a:gd name="T47" fmla="*/ 6 h 22"/>
                <a:gd name="T48" fmla="*/ 20 w 37"/>
                <a:gd name="T49" fmla="*/ 9 h 22"/>
                <a:gd name="T50" fmla="*/ 19 w 37"/>
                <a:gd name="T51" fmla="*/ 10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8 h 22"/>
                <a:gd name="T58" fmla="*/ 14 w 37"/>
                <a:gd name="T59" fmla="*/ 19 h 22"/>
                <a:gd name="T60" fmla="*/ 20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6 w 37"/>
                <a:gd name="T67" fmla="*/ 13 h 22"/>
                <a:gd name="T68" fmla="*/ 27 w 37"/>
                <a:gd name="T69" fmla="*/ 12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6 h 22"/>
                <a:gd name="T80" fmla="*/ 24 w 37"/>
                <a:gd name="T81" fmla="*/ 16 h 22"/>
                <a:gd name="T82" fmla="*/ 26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2 h 22"/>
                <a:gd name="T92" fmla="*/ 13 w 37"/>
                <a:gd name="T93" fmla="*/ 4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5 h 22"/>
                <a:gd name="T104" fmla="*/ 37 w 37"/>
                <a:gd name="T105" fmla="*/ 7 h 22"/>
                <a:gd name="T106" fmla="*/ 29 w 37"/>
                <a:gd name="T107" fmla="*/ 6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0" y="15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0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8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4" y="9"/>
                    <a:pt x="26" y="10"/>
                  </a:cubicBezTo>
                  <a:close/>
                  <a:moveTo>
                    <a:pt x="27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6"/>
                    <a:pt x="11" y="7"/>
                    <a:pt x="9" y="7"/>
                  </a:cubicBezTo>
                  <a:cubicBezTo>
                    <a:pt x="7" y="8"/>
                    <a:pt x="5" y="9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32" y="4"/>
                    <a:pt x="33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3" y="7"/>
                  </a:cubicBezTo>
                  <a:cubicBezTo>
                    <a:pt x="32" y="7"/>
                    <a:pt x="31" y="6"/>
                    <a:pt x="29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592"/>
            <p:cNvSpPr>
              <a:spLocks noEditPoints="1"/>
            </p:cNvSpPr>
            <p:nvPr/>
          </p:nvSpPr>
          <p:spPr bwMode="auto">
            <a:xfrm>
              <a:off x="4529" y="1865"/>
              <a:ext cx="51" cy="31"/>
            </a:xfrm>
            <a:custGeom>
              <a:avLst/>
              <a:gdLst>
                <a:gd name="T0" fmla="*/ 13 w 36"/>
                <a:gd name="T1" fmla="*/ 0 h 22"/>
                <a:gd name="T2" fmla="*/ 15 w 36"/>
                <a:gd name="T3" fmla="*/ 2 h 22"/>
                <a:gd name="T4" fmla="*/ 15 w 36"/>
                <a:gd name="T5" fmla="*/ 4 h 22"/>
                <a:gd name="T6" fmla="*/ 15 w 36"/>
                <a:gd name="T7" fmla="*/ 8 h 22"/>
                <a:gd name="T8" fmla="*/ 15 w 36"/>
                <a:gd name="T9" fmla="*/ 16 h 22"/>
                <a:gd name="T10" fmla="*/ 15 w 36"/>
                <a:gd name="T11" fmla="*/ 19 h 22"/>
                <a:gd name="T12" fmla="*/ 15 w 36"/>
                <a:gd name="T13" fmla="*/ 21 h 22"/>
                <a:gd name="T14" fmla="*/ 12 w 36"/>
                <a:gd name="T15" fmla="*/ 21 h 22"/>
                <a:gd name="T16" fmla="*/ 11 w 36"/>
                <a:gd name="T17" fmla="*/ 20 h 22"/>
                <a:gd name="T18" fmla="*/ 11 w 36"/>
                <a:gd name="T19" fmla="*/ 18 h 22"/>
                <a:gd name="T20" fmla="*/ 11 w 36"/>
                <a:gd name="T21" fmla="*/ 17 h 22"/>
                <a:gd name="T22" fmla="*/ 7 w 36"/>
                <a:gd name="T23" fmla="*/ 19 h 22"/>
                <a:gd name="T24" fmla="*/ 3 w 36"/>
                <a:gd name="T25" fmla="*/ 21 h 22"/>
                <a:gd name="T26" fmla="*/ 1 w 36"/>
                <a:gd name="T27" fmla="*/ 20 h 22"/>
                <a:gd name="T28" fmla="*/ 1 w 36"/>
                <a:gd name="T29" fmla="*/ 17 h 22"/>
                <a:gd name="T30" fmla="*/ 4 w 36"/>
                <a:gd name="T31" fmla="*/ 16 h 22"/>
                <a:gd name="T32" fmla="*/ 11 w 36"/>
                <a:gd name="T33" fmla="*/ 14 h 22"/>
                <a:gd name="T34" fmla="*/ 11 w 36"/>
                <a:gd name="T35" fmla="*/ 13 h 22"/>
                <a:gd name="T36" fmla="*/ 11 w 36"/>
                <a:gd name="T37" fmla="*/ 11 h 22"/>
                <a:gd name="T38" fmla="*/ 11 w 36"/>
                <a:gd name="T39" fmla="*/ 9 h 22"/>
                <a:gd name="T40" fmla="*/ 7 w 36"/>
                <a:gd name="T41" fmla="*/ 9 h 22"/>
                <a:gd name="T42" fmla="*/ 3 w 36"/>
                <a:gd name="T43" fmla="*/ 10 h 22"/>
                <a:gd name="T44" fmla="*/ 2 w 36"/>
                <a:gd name="T45" fmla="*/ 9 h 22"/>
                <a:gd name="T46" fmla="*/ 5 w 36"/>
                <a:gd name="T47" fmla="*/ 6 h 22"/>
                <a:gd name="T48" fmla="*/ 7 w 36"/>
                <a:gd name="T49" fmla="*/ 6 h 22"/>
                <a:gd name="T50" fmla="*/ 11 w 36"/>
                <a:gd name="T51" fmla="*/ 6 h 22"/>
                <a:gd name="T52" fmla="*/ 11 w 36"/>
                <a:gd name="T53" fmla="*/ 5 h 22"/>
                <a:gd name="T54" fmla="*/ 11 w 36"/>
                <a:gd name="T55" fmla="*/ 2 h 22"/>
                <a:gd name="T56" fmla="*/ 11 w 36"/>
                <a:gd name="T57" fmla="*/ 1 h 22"/>
                <a:gd name="T58" fmla="*/ 21 w 36"/>
                <a:gd name="T59" fmla="*/ 0 h 22"/>
                <a:gd name="T60" fmla="*/ 23 w 36"/>
                <a:gd name="T61" fmla="*/ 1 h 22"/>
                <a:gd name="T62" fmla="*/ 23 w 36"/>
                <a:gd name="T63" fmla="*/ 3 h 22"/>
                <a:gd name="T64" fmla="*/ 22 w 36"/>
                <a:gd name="T65" fmla="*/ 7 h 22"/>
                <a:gd name="T66" fmla="*/ 22 w 36"/>
                <a:gd name="T67" fmla="*/ 8 h 22"/>
                <a:gd name="T68" fmla="*/ 23 w 36"/>
                <a:gd name="T69" fmla="*/ 8 h 22"/>
                <a:gd name="T70" fmla="*/ 27 w 36"/>
                <a:gd name="T71" fmla="*/ 6 h 22"/>
                <a:gd name="T72" fmla="*/ 29 w 36"/>
                <a:gd name="T73" fmla="*/ 4 h 22"/>
                <a:gd name="T74" fmla="*/ 32 w 36"/>
                <a:gd name="T75" fmla="*/ 5 h 22"/>
                <a:gd name="T76" fmla="*/ 30 w 36"/>
                <a:gd name="T77" fmla="*/ 8 h 22"/>
                <a:gd name="T78" fmla="*/ 24 w 36"/>
                <a:gd name="T79" fmla="*/ 10 h 22"/>
                <a:gd name="T80" fmla="*/ 22 w 36"/>
                <a:gd name="T81" fmla="*/ 11 h 22"/>
                <a:gd name="T82" fmla="*/ 22 w 36"/>
                <a:gd name="T83" fmla="*/ 12 h 22"/>
                <a:gd name="T84" fmla="*/ 22 w 36"/>
                <a:gd name="T85" fmla="*/ 15 h 22"/>
                <a:gd name="T86" fmla="*/ 24 w 36"/>
                <a:gd name="T87" fmla="*/ 16 h 22"/>
                <a:gd name="T88" fmla="*/ 30 w 36"/>
                <a:gd name="T89" fmla="*/ 17 h 22"/>
                <a:gd name="T90" fmla="*/ 34 w 36"/>
                <a:gd name="T91" fmla="*/ 17 h 22"/>
                <a:gd name="T92" fmla="*/ 36 w 36"/>
                <a:gd name="T93" fmla="*/ 17 h 22"/>
                <a:gd name="T94" fmla="*/ 36 w 36"/>
                <a:gd name="T95" fmla="*/ 18 h 22"/>
                <a:gd name="T96" fmla="*/ 31 w 36"/>
                <a:gd name="T97" fmla="*/ 22 h 22"/>
                <a:gd name="T98" fmla="*/ 28 w 36"/>
                <a:gd name="T99" fmla="*/ 21 h 22"/>
                <a:gd name="T100" fmla="*/ 20 w 36"/>
                <a:gd name="T101" fmla="*/ 19 h 22"/>
                <a:gd name="T102" fmla="*/ 19 w 36"/>
                <a:gd name="T103" fmla="*/ 18 h 22"/>
                <a:gd name="T104" fmla="*/ 19 w 36"/>
                <a:gd name="T105" fmla="*/ 14 h 22"/>
                <a:gd name="T106" fmla="*/ 19 w 36"/>
                <a:gd name="T107" fmla="*/ 8 h 22"/>
                <a:gd name="T108" fmla="*/ 19 w 36"/>
                <a:gd name="T109" fmla="*/ 3 h 22"/>
                <a:gd name="T110" fmla="*/ 19 w 36"/>
                <a:gd name="T111" fmla="*/ 2 h 22"/>
                <a:gd name="T112" fmla="*/ 20 w 36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" h="22">
                  <a:moveTo>
                    <a:pt x="12" y="0"/>
                  </a:move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1"/>
                    <a:pt x="15" y="13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3" y="21"/>
                    <a:pt x="13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3" y="20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1" y="20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8"/>
                    <a:pt x="0" y="18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5" y="16"/>
                    <a:pt x="6" y="16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7"/>
                  </a:cubicBezTo>
                  <a:cubicBezTo>
                    <a:pt x="4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0"/>
                    <a:pt x="12" y="0"/>
                  </a:cubicBezTo>
                  <a:close/>
                  <a:moveTo>
                    <a:pt x="21" y="0"/>
                  </a:move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3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7"/>
                    <a:pt x="25" y="7"/>
                  </a:cubicBezTo>
                  <a:cubicBezTo>
                    <a:pt x="26" y="7"/>
                    <a:pt x="26" y="6"/>
                    <a:pt x="27" y="6"/>
                  </a:cubicBezTo>
                  <a:cubicBezTo>
                    <a:pt x="27" y="6"/>
                    <a:pt x="28" y="6"/>
                    <a:pt x="28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3" y="6"/>
                    <a:pt x="33" y="6"/>
                  </a:cubicBezTo>
                  <a:cubicBezTo>
                    <a:pt x="33" y="7"/>
                    <a:pt x="32" y="8"/>
                    <a:pt x="30" y="8"/>
                  </a:cubicBezTo>
                  <a:cubicBezTo>
                    <a:pt x="29" y="9"/>
                    <a:pt x="28" y="9"/>
                    <a:pt x="27" y="9"/>
                  </a:cubicBezTo>
                  <a:cubicBezTo>
                    <a:pt x="26" y="10"/>
                    <a:pt x="25" y="10"/>
                    <a:pt x="24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6"/>
                    <a:pt x="25" y="17"/>
                    <a:pt x="26" y="17"/>
                  </a:cubicBezTo>
                  <a:cubicBezTo>
                    <a:pt x="28" y="17"/>
                    <a:pt x="29" y="17"/>
                    <a:pt x="30" y="17"/>
                  </a:cubicBezTo>
                  <a:cubicBezTo>
                    <a:pt x="31" y="17"/>
                    <a:pt x="31" y="17"/>
                    <a:pt x="32" y="17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5" y="17"/>
                    <a:pt x="35" y="16"/>
                    <a:pt x="36" y="16"/>
                  </a:cubicBezTo>
                  <a:cubicBezTo>
                    <a:pt x="36" y="16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5" y="19"/>
                    <a:pt x="34" y="20"/>
                  </a:cubicBezTo>
                  <a:cubicBezTo>
                    <a:pt x="33" y="21"/>
                    <a:pt x="32" y="22"/>
                    <a:pt x="31" y="22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1"/>
                    <a:pt x="25" y="20"/>
                    <a:pt x="23" y="20"/>
                  </a:cubicBezTo>
                  <a:cubicBezTo>
                    <a:pt x="22" y="20"/>
                    <a:pt x="21" y="19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593"/>
            <p:cNvSpPr>
              <a:spLocks noEditPoints="1"/>
            </p:cNvSpPr>
            <p:nvPr/>
          </p:nvSpPr>
          <p:spPr bwMode="auto">
            <a:xfrm>
              <a:off x="3582" y="3265"/>
              <a:ext cx="53" cy="34"/>
            </a:xfrm>
            <a:custGeom>
              <a:avLst/>
              <a:gdLst>
                <a:gd name="T0" fmla="*/ 16 w 37"/>
                <a:gd name="T1" fmla="*/ 2 h 24"/>
                <a:gd name="T2" fmla="*/ 18 w 37"/>
                <a:gd name="T3" fmla="*/ 0 h 24"/>
                <a:gd name="T4" fmla="*/ 20 w 37"/>
                <a:gd name="T5" fmla="*/ 1 h 24"/>
                <a:gd name="T6" fmla="*/ 22 w 37"/>
                <a:gd name="T7" fmla="*/ 2 h 24"/>
                <a:gd name="T8" fmla="*/ 25 w 37"/>
                <a:gd name="T9" fmla="*/ 2 h 24"/>
                <a:gd name="T10" fmla="*/ 27 w 37"/>
                <a:gd name="T11" fmla="*/ 2 h 24"/>
                <a:gd name="T12" fmla="*/ 29 w 37"/>
                <a:gd name="T13" fmla="*/ 3 h 24"/>
                <a:gd name="T14" fmla="*/ 28 w 37"/>
                <a:gd name="T15" fmla="*/ 6 h 24"/>
                <a:gd name="T16" fmla="*/ 23 w 37"/>
                <a:gd name="T17" fmla="*/ 6 h 24"/>
                <a:gd name="T18" fmla="*/ 20 w 37"/>
                <a:gd name="T19" fmla="*/ 7 h 24"/>
                <a:gd name="T20" fmla="*/ 23 w 37"/>
                <a:gd name="T21" fmla="*/ 7 h 24"/>
                <a:gd name="T22" fmla="*/ 34 w 37"/>
                <a:gd name="T23" fmla="*/ 8 h 24"/>
                <a:gd name="T24" fmla="*/ 37 w 37"/>
                <a:gd name="T25" fmla="*/ 9 h 24"/>
                <a:gd name="T26" fmla="*/ 30 w 37"/>
                <a:gd name="T27" fmla="*/ 11 h 24"/>
                <a:gd name="T28" fmla="*/ 11 w 37"/>
                <a:gd name="T29" fmla="*/ 9 h 24"/>
                <a:gd name="T30" fmla="*/ 1 w 37"/>
                <a:gd name="T31" fmla="*/ 11 h 24"/>
                <a:gd name="T32" fmla="*/ 1 w 37"/>
                <a:gd name="T33" fmla="*/ 9 h 24"/>
                <a:gd name="T34" fmla="*/ 7 w 37"/>
                <a:gd name="T35" fmla="*/ 8 h 24"/>
                <a:gd name="T36" fmla="*/ 13 w 37"/>
                <a:gd name="T37" fmla="*/ 7 h 24"/>
                <a:gd name="T38" fmla="*/ 16 w 37"/>
                <a:gd name="T39" fmla="*/ 7 h 24"/>
                <a:gd name="T40" fmla="*/ 12 w 37"/>
                <a:gd name="T41" fmla="*/ 6 h 24"/>
                <a:gd name="T42" fmla="*/ 8 w 37"/>
                <a:gd name="T43" fmla="*/ 7 h 24"/>
                <a:gd name="T44" fmla="*/ 7 w 37"/>
                <a:gd name="T45" fmla="*/ 4 h 24"/>
                <a:gd name="T46" fmla="*/ 7 w 37"/>
                <a:gd name="T47" fmla="*/ 2 h 24"/>
                <a:gd name="T48" fmla="*/ 10 w 37"/>
                <a:gd name="T49" fmla="*/ 2 h 24"/>
                <a:gd name="T50" fmla="*/ 11 w 37"/>
                <a:gd name="T51" fmla="*/ 5 h 24"/>
                <a:gd name="T52" fmla="*/ 16 w 37"/>
                <a:gd name="T53" fmla="*/ 4 h 24"/>
                <a:gd name="T54" fmla="*/ 13 w 37"/>
                <a:gd name="T55" fmla="*/ 4 h 24"/>
                <a:gd name="T56" fmla="*/ 10 w 37"/>
                <a:gd name="T57" fmla="*/ 5 h 24"/>
                <a:gd name="T58" fmla="*/ 21 w 37"/>
                <a:gd name="T59" fmla="*/ 5 h 24"/>
                <a:gd name="T60" fmla="*/ 25 w 37"/>
                <a:gd name="T61" fmla="*/ 4 h 24"/>
                <a:gd name="T62" fmla="*/ 22 w 37"/>
                <a:gd name="T63" fmla="*/ 4 h 24"/>
                <a:gd name="T64" fmla="*/ 20 w 37"/>
                <a:gd name="T65" fmla="*/ 4 h 24"/>
                <a:gd name="T66" fmla="*/ 3 w 37"/>
                <a:gd name="T67" fmla="*/ 22 h 24"/>
                <a:gd name="T68" fmla="*/ 9 w 37"/>
                <a:gd name="T69" fmla="*/ 21 h 24"/>
                <a:gd name="T70" fmla="*/ 16 w 37"/>
                <a:gd name="T71" fmla="*/ 16 h 24"/>
                <a:gd name="T72" fmla="*/ 18 w 37"/>
                <a:gd name="T73" fmla="*/ 13 h 24"/>
                <a:gd name="T74" fmla="*/ 19 w 37"/>
                <a:gd name="T75" fmla="*/ 16 h 24"/>
                <a:gd name="T76" fmla="*/ 7 w 37"/>
                <a:gd name="T77" fmla="*/ 23 h 24"/>
                <a:gd name="T78" fmla="*/ 3 w 37"/>
                <a:gd name="T79" fmla="*/ 22 h 24"/>
                <a:gd name="T80" fmla="*/ 18 w 37"/>
                <a:gd name="T81" fmla="*/ 12 h 24"/>
                <a:gd name="T82" fmla="*/ 12 w 37"/>
                <a:gd name="T83" fmla="*/ 13 h 24"/>
                <a:gd name="T84" fmla="*/ 12 w 37"/>
                <a:gd name="T85" fmla="*/ 15 h 24"/>
                <a:gd name="T86" fmla="*/ 11 w 37"/>
                <a:gd name="T87" fmla="*/ 19 h 24"/>
                <a:gd name="T88" fmla="*/ 8 w 37"/>
                <a:gd name="T89" fmla="*/ 18 h 24"/>
                <a:gd name="T90" fmla="*/ 8 w 37"/>
                <a:gd name="T91" fmla="*/ 15 h 24"/>
                <a:gd name="T92" fmla="*/ 8 w 37"/>
                <a:gd name="T93" fmla="*/ 12 h 24"/>
                <a:gd name="T94" fmla="*/ 8 w 37"/>
                <a:gd name="T95" fmla="*/ 10 h 24"/>
                <a:gd name="T96" fmla="*/ 12 w 37"/>
                <a:gd name="T97" fmla="*/ 10 h 24"/>
                <a:gd name="T98" fmla="*/ 18 w 37"/>
                <a:gd name="T99" fmla="*/ 10 h 24"/>
                <a:gd name="T100" fmla="*/ 25 w 37"/>
                <a:gd name="T101" fmla="*/ 10 h 24"/>
                <a:gd name="T102" fmla="*/ 28 w 37"/>
                <a:gd name="T103" fmla="*/ 11 h 24"/>
                <a:gd name="T104" fmla="*/ 28 w 37"/>
                <a:gd name="T105" fmla="*/ 13 h 24"/>
                <a:gd name="T106" fmla="*/ 28 w 37"/>
                <a:gd name="T107" fmla="*/ 18 h 24"/>
                <a:gd name="T108" fmla="*/ 24 w 37"/>
                <a:gd name="T109" fmla="*/ 19 h 24"/>
                <a:gd name="T110" fmla="*/ 24 w 37"/>
                <a:gd name="T111" fmla="*/ 14 h 24"/>
                <a:gd name="T112" fmla="*/ 22 w 37"/>
                <a:gd name="T113" fmla="*/ 12 h 24"/>
                <a:gd name="T114" fmla="*/ 21 w 37"/>
                <a:gd name="T115" fmla="*/ 18 h 24"/>
                <a:gd name="T116" fmla="*/ 28 w 37"/>
                <a:gd name="T117" fmla="*/ 21 h 24"/>
                <a:gd name="T118" fmla="*/ 31 w 37"/>
                <a:gd name="T119" fmla="*/ 23 h 24"/>
                <a:gd name="T120" fmla="*/ 28 w 37"/>
                <a:gd name="T121" fmla="*/ 23 h 24"/>
                <a:gd name="T122" fmla="*/ 20 w 37"/>
                <a:gd name="T123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" h="24">
                  <a:moveTo>
                    <a:pt x="13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6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6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4" y="11"/>
                    <a:pt x="33" y="11"/>
                  </a:cubicBezTo>
                  <a:cubicBezTo>
                    <a:pt x="33" y="11"/>
                    <a:pt x="32" y="11"/>
                    <a:pt x="30" y="11"/>
                  </a:cubicBezTo>
                  <a:cubicBezTo>
                    <a:pt x="28" y="10"/>
                    <a:pt x="27" y="10"/>
                    <a:pt x="25" y="9"/>
                  </a:cubicBezTo>
                  <a:cubicBezTo>
                    <a:pt x="24" y="9"/>
                    <a:pt x="21" y="9"/>
                    <a:pt x="17" y="9"/>
                  </a:cubicBezTo>
                  <a:cubicBezTo>
                    <a:pt x="15" y="9"/>
                    <a:pt x="13" y="9"/>
                    <a:pt x="11" y="9"/>
                  </a:cubicBezTo>
                  <a:cubicBezTo>
                    <a:pt x="8" y="9"/>
                    <a:pt x="6" y="10"/>
                    <a:pt x="5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5" y="8"/>
                    <a:pt x="7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lose/>
                  <a:moveTo>
                    <a:pt x="11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1" y="5"/>
                    <a:pt x="21" y="5"/>
                  </a:cubicBezTo>
                  <a:close/>
                  <a:moveTo>
                    <a:pt x="3" y="22"/>
                  </a:move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3" y="23"/>
                    <a:pt x="10" y="23"/>
                    <a:pt x="7" y="23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22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5" y="12"/>
                    <a:pt x="14" y="12"/>
                    <a:pt x="13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6" y="10"/>
                    <a:pt x="16" y="10"/>
                    <a:pt x="18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2" y="10"/>
                    <a:pt x="23" y="10"/>
                  </a:cubicBezTo>
                  <a:cubicBezTo>
                    <a:pt x="24" y="11"/>
                    <a:pt x="24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7" y="18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5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3" y="12"/>
                    <a:pt x="22" y="12"/>
                  </a:cubicBezTo>
                  <a:close/>
                  <a:moveTo>
                    <a:pt x="19" y="19"/>
                  </a:moveTo>
                  <a:cubicBezTo>
                    <a:pt x="19" y="19"/>
                    <a:pt x="20" y="18"/>
                    <a:pt x="20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3" y="18"/>
                    <a:pt x="24" y="19"/>
                  </a:cubicBezTo>
                  <a:cubicBezTo>
                    <a:pt x="24" y="19"/>
                    <a:pt x="26" y="20"/>
                    <a:pt x="28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4"/>
                  </a:cubicBezTo>
                  <a:cubicBezTo>
                    <a:pt x="31" y="24"/>
                    <a:pt x="30" y="24"/>
                    <a:pt x="29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7" y="23"/>
                    <a:pt x="25" y="22"/>
                  </a:cubicBezTo>
                  <a:cubicBezTo>
                    <a:pt x="24" y="22"/>
                    <a:pt x="22" y="21"/>
                    <a:pt x="21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20"/>
                    <a:pt x="19" y="19"/>
                    <a:pt x="19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594"/>
            <p:cNvSpPr>
              <a:spLocks noEditPoints="1"/>
            </p:cNvSpPr>
            <p:nvPr/>
          </p:nvSpPr>
          <p:spPr bwMode="auto">
            <a:xfrm>
              <a:off x="3723" y="3265"/>
              <a:ext cx="46" cy="33"/>
            </a:xfrm>
            <a:custGeom>
              <a:avLst/>
              <a:gdLst>
                <a:gd name="T0" fmla="*/ 2 w 33"/>
                <a:gd name="T1" fmla="*/ 19 h 23"/>
                <a:gd name="T2" fmla="*/ 10 w 33"/>
                <a:gd name="T3" fmla="*/ 16 h 23"/>
                <a:gd name="T4" fmla="*/ 11 w 33"/>
                <a:gd name="T5" fmla="*/ 9 h 23"/>
                <a:gd name="T6" fmla="*/ 11 w 33"/>
                <a:gd name="T7" fmla="*/ 3 h 23"/>
                <a:gd name="T8" fmla="*/ 12 w 33"/>
                <a:gd name="T9" fmla="*/ 0 h 23"/>
                <a:gd name="T10" fmla="*/ 14 w 33"/>
                <a:gd name="T11" fmla="*/ 2 h 23"/>
                <a:gd name="T12" fmla="*/ 15 w 33"/>
                <a:gd name="T13" fmla="*/ 4 h 23"/>
                <a:gd name="T14" fmla="*/ 14 w 33"/>
                <a:gd name="T15" fmla="*/ 7 h 23"/>
                <a:gd name="T16" fmla="*/ 14 w 33"/>
                <a:gd name="T17" fmla="*/ 13 h 23"/>
                <a:gd name="T18" fmla="*/ 12 w 33"/>
                <a:gd name="T19" fmla="*/ 20 h 23"/>
                <a:gd name="T20" fmla="*/ 7 w 33"/>
                <a:gd name="T21" fmla="*/ 22 h 23"/>
                <a:gd name="T22" fmla="*/ 5 w 33"/>
                <a:gd name="T23" fmla="*/ 22 h 23"/>
                <a:gd name="T24" fmla="*/ 1 w 33"/>
                <a:gd name="T25" fmla="*/ 20 h 23"/>
                <a:gd name="T26" fmla="*/ 1 w 33"/>
                <a:gd name="T27" fmla="*/ 19 h 23"/>
                <a:gd name="T28" fmla="*/ 5 w 33"/>
                <a:gd name="T29" fmla="*/ 6 h 23"/>
                <a:gd name="T30" fmla="*/ 8 w 33"/>
                <a:gd name="T31" fmla="*/ 6 h 23"/>
                <a:gd name="T32" fmla="*/ 8 w 33"/>
                <a:gd name="T33" fmla="*/ 7 h 23"/>
                <a:gd name="T34" fmla="*/ 10 w 33"/>
                <a:gd name="T35" fmla="*/ 11 h 23"/>
                <a:gd name="T36" fmla="*/ 10 w 33"/>
                <a:gd name="T37" fmla="*/ 12 h 23"/>
                <a:gd name="T38" fmla="*/ 7 w 33"/>
                <a:gd name="T39" fmla="*/ 11 h 23"/>
                <a:gd name="T40" fmla="*/ 5 w 33"/>
                <a:gd name="T41" fmla="*/ 8 h 23"/>
                <a:gd name="T42" fmla="*/ 5 w 33"/>
                <a:gd name="T43" fmla="*/ 7 h 23"/>
                <a:gd name="T44" fmla="*/ 15 w 33"/>
                <a:gd name="T45" fmla="*/ 6 h 23"/>
                <a:gd name="T46" fmla="*/ 17 w 33"/>
                <a:gd name="T47" fmla="*/ 6 h 23"/>
                <a:gd name="T48" fmla="*/ 18 w 33"/>
                <a:gd name="T49" fmla="*/ 7 h 23"/>
                <a:gd name="T50" fmla="*/ 19 w 33"/>
                <a:gd name="T51" fmla="*/ 9 h 23"/>
                <a:gd name="T52" fmla="*/ 19 w 33"/>
                <a:gd name="T53" fmla="*/ 11 h 23"/>
                <a:gd name="T54" fmla="*/ 17 w 33"/>
                <a:gd name="T55" fmla="*/ 10 h 23"/>
                <a:gd name="T56" fmla="*/ 15 w 33"/>
                <a:gd name="T57" fmla="*/ 7 h 23"/>
                <a:gd name="T58" fmla="*/ 19 w 33"/>
                <a:gd name="T59" fmla="*/ 3 h 23"/>
                <a:gd name="T60" fmla="*/ 21 w 33"/>
                <a:gd name="T61" fmla="*/ 1 h 23"/>
                <a:gd name="T62" fmla="*/ 23 w 33"/>
                <a:gd name="T63" fmla="*/ 3 h 23"/>
                <a:gd name="T64" fmla="*/ 23 w 33"/>
                <a:gd name="T65" fmla="*/ 5 h 23"/>
                <a:gd name="T66" fmla="*/ 23 w 33"/>
                <a:gd name="T67" fmla="*/ 9 h 23"/>
                <a:gd name="T68" fmla="*/ 23 w 33"/>
                <a:gd name="T69" fmla="*/ 13 h 23"/>
                <a:gd name="T70" fmla="*/ 23 w 33"/>
                <a:gd name="T71" fmla="*/ 17 h 23"/>
                <a:gd name="T72" fmla="*/ 23 w 33"/>
                <a:gd name="T73" fmla="*/ 20 h 23"/>
                <a:gd name="T74" fmla="*/ 21 w 33"/>
                <a:gd name="T75" fmla="*/ 21 h 23"/>
                <a:gd name="T76" fmla="*/ 20 w 33"/>
                <a:gd name="T77" fmla="*/ 20 h 23"/>
                <a:gd name="T78" fmla="*/ 20 w 33"/>
                <a:gd name="T79" fmla="*/ 16 h 23"/>
                <a:gd name="T80" fmla="*/ 20 w 33"/>
                <a:gd name="T81" fmla="*/ 11 h 23"/>
                <a:gd name="T82" fmla="*/ 20 w 33"/>
                <a:gd name="T83" fmla="*/ 7 h 23"/>
                <a:gd name="T84" fmla="*/ 24 w 33"/>
                <a:gd name="T85" fmla="*/ 7 h 23"/>
                <a:gd name="T86" fmla="*/ 25 w 33"/>
                <a:gd name="T87" fmla="*/ 6 h 23"/>
                <a:gd name="T88" fmla="*/ 27 w 33"/>
                <a:gd name="T89" fmla="*/ 7 h 23"/>
                <a:gd name="T90" fmla="*/ 27 w 33"/>
                <a:gd name="T91" fmla="*/ 9 h 23"/>
                <a:gd name="T92" fmla="*/ 28 w 33"/>
                <a:gd name="T93" fmla="*/ 11 h 23"/>
                <a:gd name="T94" fmla="*/ 27 w 33"/>
                <a:gd name="T95" fmla="*/ 11 h 23"/>
                <a:gd name="T96" fmla="*/ 24 w 33"/>
                <a:gd name="T97" fmla="*/ 9 h 23"/>
                <a:gd name="T98" fmla="*/ 28 w 33"/>
                <a:gd name="T99" fmla="*/ 2 h 23"/>
                <a:gd name="T100" fmla="*/ 30 w 33"/>
                <a:gd name="T101" fmla="*/ 0 h 23"/>
                <a:gd name="T102" fmla="*/ 32 w 33"/>
                <a:gd name="T103" fmla="*/ 2 h 23"/>
                <a:gd name="T104" fmla="*/ 32 w 33"/>
                <a:gd name="T105" fmla="*/ 4 h 23"/>
                <a:gd name="T106" fmla="*/ 32 w 33"/>
                <a:gd name="T107" fmla="*/ 10 h 23"/>
                <a:gd name="T108" fmla="*/ 33 w 33"/>
                <a:gd name="T109" fmla="*/ 18 h 23"/>
                <a:gd name="T110" fmla="*/ 33 w 33"/>
                <a:gd name="T111" fmla="*/ 22 h 23"/>
                <a:gd name="T112" fmla="*/ 30 w 33"/>
                <a:gd name="T113" fmla="*/ 23 h 23"/>
                <a:gd name="T114" fmla="*/ 29 w 33"/>
                <a:gd name="T115" fmla="*/ 21 h 23"/>
                <a:gd name="T116" fmla="*/ 29 w 33"/>
                <a:gd name="T117" fmla="*/ 18 h 23"/>
                <a:gd name="T118" fmla="*/ 29 w 33"/>
                <a:gd name="T119" fmla="*/ 13 h 23"/>
                <a:gd name="T120" fmla="*/ 29 w 33"/>
                <a:gd name="T121" fmla="*/ 9 h 23"/>
                <a:gd name="T122" fmla="*/ 29 w 33"/>
                <a:gd name="T1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" h="23">
                  <a:moveTo>
                    <a:pt x="1" y="19"/>
                  </a:moveTo>
                  <a:cubicBezTo>
                    <a:pt x="1" y="19"/>
                    <a:pt x="2" y="19"/>
                    <a:pt x="2" y="19"/>
                  </a:cubicBezTo>
                  <a:cubicBezTo>
                    <a:pt x="4" y="19"/>
                    <a:pt x="5" y="19"/>
                    <a:pt x="7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5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5"/>
                    <a:pt x="7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lose/>
                  <a:moveTo>
                    <a:pt x="19" y="4"/>
                  </a:moveTo>
                  <a:cubicBezTo>
                    <a:pt x="19" y="4"/>
                    <a:pt x="19" y="3"/>
                    <a:pt x="19" y="3"/>
                  </a:cubicBezTo>
                  <a:cubicBezTo>
                    <a:pt x="19" y="2"/>
                    <a:pt x="20" y="2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20" y="9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4" y="7"/>
                  </a:moveTo>
                  <a:cubicBezTo>
                    <a:pt x="24" y="7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lose/>
                  <a:moveTo>
                    <a:pt x="28" y="2"/>
                  </a:moveTo>
                  <a:cubicBezTo>
                    <a:pt x="28" y="1"/>
                    <a:pt x="29" y="1"/>
                    <a:pt x="29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1"/>
                    <a:pt x="32" y="1"/>
                    <a:pt x="32" y="2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8"/>
                    <a:pt x="32" y="9"/>
                    <a:pt x="32" y="10"/>
                  </a:cubicBezTo>
                  <a:cubicBezTo>
                    <a:pt x="32" y="11"/>
                    <a:pt x="32" y="12"/>
                    <a:pt x="33" y="14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3" y="21"/>
                    <a:pt x="33" y="21"/>
                    <a:pt x="33" y="22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0" y="23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1"/>
                    <a:pt x="29" y="11"/>
                    <a:pt x="29" y="9"/>
                  </a:cubicBezTo>
                  <a:cubicBezTo>
                    <a:pt x="29" y="8"/>
                    <a:pt x="29" y="7"/>
                    <a:pt x="29" y="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3"/>
                    <a:pt x="28" y="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595"/>
            <p:cNvSpPr>
              <a:spLocks noEditPoints="1"/>
            </p:cNvSpPr>
            <p:nvPr/>
          </p:nvSpPr>
          <p:spPr bwMode="auto">
            <a:xfrm>
              <a:off x="3866" y="3265"/>
              <a:ext cx="52" cy="33"/>
            </a:xfrm>
            <a:custGeom>
              <a:avLst/>
              <a:gdLst>
                <a:gd name="T0" fmla="*/ 27 w 37"/>
                <a:gd name="T1" fmla="*/ 9 h 23"/>
                <a:gd name="T2" fmla="*/ 31 w 37"/>
                <a:gd name="T3" fmla="*/ 11 h 23"/>
                <a:gd name="T4" fmla="*/ 30 w 37"/>
                <a:gd name="T5" fmla="*/ 14 h 23"/>
                <a:gd name="T6" fmla="*/ 30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2 w 37"/>
                <a:gd name="T15" fmla="*/ 22 h 23"/>
                <a:gd name="T16" fmla="*/ 10 w 37"/>
                <a:gd name="T17" fmla="*/ 20 h 23"/>
                <a:gd name="T18" fmla="*/ 10 w 37"/>
                <a:gd name="T19" fmla="*/ 16 h 23"/>
                <a:gd name="T20" fmla="*/ 9 w 37"/>
                <a:gd name="T21" fmla="*/ 13 h 23"/>
                <a:gd name="T22" fmla="*/ 5 w 37"/>
                <a:gd name="T23" fmla="*/ 14 h 23"/>
                <a:gd name="T24" fmla="*/ 0 w 37"/>
                <a:gd name="T25" fmla="*/ 11 h 23"/>
                <a:gd name="T26" fmla="*/ 5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6 w 37"/>
                <a:gd name="T33" fmla="*/ 5 h 23"/>
                <a:gd name="T34" fmla="*/ 16 w 37"/>
                <a:gd name="T35" fmla="*/ 2 h 23"/>
                <a:gd name="T36" fmla="*/ 17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6 w 37"/>
                <a:gd name="T47" fmla="*/ 6 h 23"/>
                <a:gd name="T48" fmla="*/ 20 w 37"/>
                <a:gd name="T49" fmla="*/ 9 h 23"/>
                <a:gd name="T50" fmla="*/ 18 w 37"/>
                <a:gd name="T51" fmla="*/ 10 h 23"/>
                <a:gd name="T52" fmla="*/ 26 w 37"/>
                <a:gd name="T53" fmla="*/ 18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8 h 23"/>
                <a:gd name="T64" fmla="*/ 19 w 37"/>
                <a:gd name="T65" fmla="*/ 13 h 23"/>
                <a:gd name="T66" fmla="*/ 26 w 37"/>
                <a:gd name="T67" fmla="*/ 13 h 23"/>
                <a:gd name="T68" fmla="*/ 26 w 37"/>
                <a:gd name="T69" fmla="*/ 12 h 23"/>
                <a:gd name="T70" fmla="*/ 25 w 37"/>
                <a:gd name="T71" fmla="*/ 11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5 h 23"/>
                <a:gd name="T84" fmla="*/ 25 w 37"/>
                <a:gd name="T85" fmla="*/ 14 h 23"/>
                <a:gd name="T86" fmla="*/ 14 w 37"/>
                <a:gd name="T87" fmla="*/ 15 h 23"/>
                <a:gd name="T88" fmla="*/ 14 w 37"/>
                <a:gd name="T89" fmla="*/ 15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8 h 23"/>
                <a:gd name="T96" fmla="*/ 5 w 37"/>
                <a:gd name="T97" fmla="*/ 7 h 23"/>
                <a:gd name="T98" fmla="*/ 10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6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1"/>
                    <a:pt x="13" y="21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4" y="10"/>
                    <a:pt x="5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5" y="7"/>
                  </a:cubicBezTo>
                  <a:cubicBezTo>
                    <a:pt x="25" y="7"/>
                    <a:pt x="24" y="7"/>
                    <a:pt x="22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3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5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0" y="7"/>
                    <a:pt x="8" y="8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4"/>
                    <a:pt x="33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6" y="6"/>
                    <a:pt x="37" y="6"/>
                    <a:pt x="37" y="7"/>
                  </a:cubicBezTo>
                  <a:cubicBezTo>
                    <a:pt x="37" y="7"/>
                    <a:pt x="37" y="7"/>
                    <a:pt x="36" y="7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35" y="8"/>
                    <a:pt x="34" y="8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5" y="2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596"/>
            <p:cNvSpPr>
              <a:spLocks noEditPoints="1"/>
            </p:cNvSpPr>
            <p:nvPr/>
          </p:nvSpPr>
          <p:spPr bwMode="auto">
            <a:xfrm>
              <a:off x="3367" y="3527"/>
              <a:ext cx="51" cy="33"/>
            </a:xfrm>
            <a:custGeom>
              <a:avLst/>
              <a:gdLst>
                <a:gd name="T0" fmla="*/ 27 w 36"/>
                <a:gd name="T1" fmla="*/ 9 h 23"/>
                <a:gd name="T2" fmla="*/ 30 w 36"/>
                <a:gd name="T3" fmla="*/ 11 h 23"/>
                <a:gd name="T4" fmla="*/ 30 w 36"/>
                <a:gd name="T5" fmla="*/ 14 h 23"/>
                <a:gd name="T6" fmla="*/ 30 w 36"/>
                <a:gd name="T7" fmla="*/ 19 h 23"/>
                <a:gd name="T8" fmla="*/ 30 w 36"/>
                <a:gd name="T9" fmla="*/ 22 h 23"/>
                <a:gd name="T10" fmla="*/ 27 w 36"/>
                <a:gd name="T11" fmla="*/ 22 h 23"/>
                <a:gd name="T12" fmla="*/ 18 w 36"/>
                <a:gd name="T13" fmla="*/ 21 h 23"/>
                <a:gd name="T14" fmla="*/ 12 w 36"/>
                <a:gd name="T15" fmla="*/ 22 h 23"/>
                <a:gd name="T16" fmla="*/ 10 w 36"/>
                <a:gd name="T17" fmla="*/ 21 h 23"/>
                <a:gd name="T18" fmla="*/ 10 w 36"/>
                <a:gd name="T19" fmla="*/ 16 h 23"/>
                <a:gd name="T20" fmla="*/ 9 w 36"/>
                <a:gd name="T21" fmla="*/ 13 h 23"/>
                <a:gd name="T22" fmla="*/ 5 w 36"/>
                <a:gd name="T23" fmla="*/ 14 h 23"/>
                <a:gd name="T24" fmla="*/ 0 w 36"/>
                <a:gd name="T25" fmla="*/ 11 h 23"/>
                <a:gd name="T26" fmla="*/ 5 w 36"/>
                <a:gd name="T27" fmla="*/ 10 h 23"/>
                <a:gd name="T28" fmla="*/ 16 w 36"/>
                <a:gd name="T29" fmla="*/ 8 h 23"/>
                <a:gd name="T30" fmla="*/ 16 w 36"/>
                <a:gd name="T31" fmla="*/ 7 h 23"/>
                <a:gd name="T32" fmla="*/ 16 w 36"/>
                <a:gd name="T33" fmla="*/ 5 h 23"/>
                <a:gd name="T34" fmla="*/ 16 w 36"/>
                <a:gd name="T35" fmla="*/ 2 h 23"/>
                <a:gd name="T36" fmla="*/ 17 w 36"/>
                <a:gd name="T37" fmla="*/ 0 h 23"/>
                <a:gd name="T38" fmla="*/ 20 w 36"/>
                <a:gd name="T39" fmla="*/ 2 h 23"/>
                <a:gd name="T40" fmla="*/ 20 w 36"/>
                <a:gd name="T41" fmla="*/ 5 h 23"/>
                <a:gd name="T42" fmla="*/ 21 w 36"/>
                <a:gd name="T43" fmla="*/ 6 h 23"/>
                <a:gd name="T44" fmla="*/ 23 w 36"/>
                <a:gd name="T45" fmla="*/ 4 h 23"/>
                <a:gd name="T46" fmla="*/ 26 w 36"/>
                <a:gd name="T47" fmla="*/ 6 h 23"/>
                <a:gd name="T48" fmla="*/ 19 w 36"/>
                <a:gd name="T49" fmla="*/ 9 h 23"/>
                <a:gd name="T50" fmla="*/ 18 w 36"/>
                <a:gd name="T51" fmla="*/ 10 h 23"/>
                <a:gd name="T52" fmla="*/ 26 w 36"/>
                <a:gd name="T53" fmla="*/ 18 h 23"/>
                <a:gd name="T54" fmla="*/ 23 w 36"/>
                <a:gd name="T55" fmla="*/ 18 h 23"/>
                <a:gd name="T56" fmla="*/ 14 w 36"/>
                <a:gd name="T57" fmla="*/ 18 h 23"/>
                <a:gd name="T58" fmla="*/ 14 w 36"/>
                <a:gd name="T59" fmla="*/ 19 h 23"/>
                <a:gd name="T60" fmla="*/ 20 w 36"/>
                <a:gd name="T61" fmla="*/ 19 h 23"/>
                <a:gd name="T62" fmla="*/ 26 w 36"/>
                <a:gd name="T63" fmla="*/ 18 h 23"/>
                <a:gd name="T64" fmla="*/ 19 w 36"/>
                <a:gd name="T65" fmla="*/ 13 h 23"/>
                <a:gd name="T66" fmla="*/ 26 w 36"/>
                <a:gd name="T67" fmla="*/ 13 h 23"/>
                <a:gd name="T68" fmla="*/ 26 w 36"/>
                <a:gd name="T69" fmla="*/ 12 h 23"/>
                <a:gd name="T70" fmla="*/ 25 w 36"/>
                <a:gd name="T71" fmla="*/ 12 h 23"/>
                <a:gd name="T72" fmla="*/ 16 w 36"/>
                <a:gd name="T73" fmla="*/ 12 h 23"/>
                <a:gd name="T74" fmla="*/ 13 w 36"/>
                <a:gd name="T75" fmla="*/ 12 h 23"/>
                <a:gd name="T76" fmla="*/ 14 w 36"/>
                <a:gd name="T77" fmla="*/ 13 h 23"/>
                <a:gd name="T78" fmla="*/ 15 w 36"/>
                <a:gd name="T79" fmla="*/ 16 h 23"/>
                <a:gd name="T80" fmla="*/ 23 w 36"/>
                <a:gd name="T81" fmla="*/ 16 h 23"/>
                <a:gd name="T82" fmla="*/ 26 w 36"/>
                <a:gd name="T83" fmla="*/ 16 h 23"/>
                <a:gd name="T84" fmla="*/ 25 w 36"/>
                <a:gd name="T85" fmla="*/ 15 h 23"/>
                <a:gd name="T86" fmla="*/ 14 w 36"/>
                <a:gd name="T87" fmla="*/ 15 h 23"/>
                <a:gd name="T88" fmla="*/ 14 w 36"/>
                <a:gd name="T89" fmla="*/ 16 h 23"/>
                <a:gd name="T90" fmla="*/ 11 w 36"/>
                <a:gd name="T91" fmla="*/ 2 h 23"/>
                <a:gd name="T92" fmla="*/ 13 w 36"/>
                <a:gd name="T93" fmla="*/ 4 h 23"/>
                <a:gd name="T94" fmla="*/ 4 w 36"/>
                <a:gd name="T95" fmla="*/ 8 h 23"/>
                <a:gd name="T96" fmla="*/ 5 w 36"/>
                <a:gd name="T97" fmla="*/ 7 h 23"/>
                <a:gd name="T98" fmla="*/ 10 w 36"/>
                <a:gd name="T99" fmla="*/ 2 h 23"/>
                <a:gd name="T100" fmla="*/ 27 w 36"/>
                <a:gd name="T101" fmla="*/ 1 h 23"/>
                <a:gd name="T102" fmla="*/ 33 w 36"/>
                <a:gd name="T103" fmla="*/ 5 h 23"/>
                <a:gd name="T104" fmla="*/ 36 w 36"/>
                <a:gd name="T105" fmla="*/ 7 h 23"/>
                <a:gd name="T106" fmla="*/ 29 w 36"/>
                <a:gd name="T107" fmla="*/ 6 h 23"/>
                <a:gd name="T108" fmla="*/ 25 w 36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9" y="22"/>
                    <a:pt x="29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0" y="22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3" y="11"/>
                    <a:pt x="5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4" y="7"/>
                    <a:pt x="24" y="8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9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0"/>
                    <a:pt x="23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2" y="19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8" y="12"/>
                    <a:pt x="16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5"/>
                    <a:pt x="22" y="15"/>
                    <a:pt x="20" y="15"/>
                  </a:cubicBezTo>
                  <a:cubicBezTo>
                    <a:pt x="17" y="15"/>
                    <a:pt x="16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2" y="2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2" y="6"/>
                    <a:pt x="10" y="7"/>
                    <a:pt x="8" y="8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8" y="2"/>
                    <a:pt x="28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5"/>
                    <a:pt x="34" y="5"/>
                    <a:pt x="35" y="6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2" y="7"/>
                    <a:pt x="30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597"/>
            <p:cNvSpPr>
              <a:spLocks noEditPoints="1"/>
            </p:cNvSpPr>
            <p:nvPr/>
          </p:nvSpPr>
          <p:spPr bwMode="auto">
            <a:xfrm>
              <a:off x="3203" y="3527"/>
              <a:ext cx="52" cy="33"/>
            </a:xfrm>
            <a:custGeom>
              <a:avLst/>
              <a:gdLst>
                <a:gd name="T0" fmla="*/ 22 w 37"/>
                <a:gd name="T1" fmla="*/ 14 h 23"/>
                <a:gd name="T2" fmla="*/ 20 w 37"/>
                <a:gd name="T3" fmla="*/ 15 h 23"/>
                <a:gd name="T4" fmla="*/ 22 w 37"/>
                <a:gd name="T5" fmla="*/ 16 h 23"/>
                <a:gd name="T6" fmla="*/ 26 w 37"/>
                <a:gd name="T7" fmla="*/ 17 h 23"/>
                <a:gd name="T8" fmla="*/ 20 w 37"/>
                <a:gd name="T9" fmla="*/ 18 h 23"/>
                <a:gd name="T10" fmla="*/ 20 w 37"/>
                <a:gd name="T11" fmla="*/ 20 h 23"/>
                <a:gd name="T12" fmla="*/ 18 w 37"/>
                <a:gd name="T13" fmla="*/ 22 h 23"/>
                <a:gd name="T14" fmla="*/ 17 w 37"/>
                <a:gd name="T15" fmla="*/ 20 h 23"/>
                <a:gd name="T16" fmla="*/ 15 w 37"/>
                <a:gd name="T17" fmla="*/ 18 h 23"/>
                <a:gd name="T18" fmla="*/ 11 w 37"/>
                <a:gd name="T19" fmla="*/ 18 h 23"/>
                <a:gd name="T20" fmla="*/ 11 w 37"/>
                <a:gd name="T21" fmla="*/ 17 h 23"/>
                <a:gd name="T22" fmla="*/ 14 w 37"/>
                <a:gd name="T23" fmla="*/ 16 h 23"/>
                <a:gd name="T24" fmla="*/ 17 w 37"/>
                <a:gd name="T25" fmla="*/ 15 h 23"/>
                <a:gd name="T26" fmla="*/ 15 w 37"/>
                <a:gd name="T27" fmla="*/ 14 h 23"/>
                <a:gd name="T28" fmla="*/ 12 w 37"/>
                <a:gd name="T29" fmla="*/ 14 h 23"/>
                <a:gd name="T30" fmla="*/ 14 w 37"/>
                <a:gd name="T31" fmla="*/ 12 h 23"/>
                <a:gd name="T32" fmla="*/ 15 w 37"/>
                <a:gd name="T33" fmla="*/ 12 h 23"/>
                <a:gd name="T34" fmla="*/ 14 w 37"/>
                <a:gd name="T35" fmla="*/ 10 h 23"/>
                <a:gd name="T36" fmla="*/ 10 w 37"/>
                <a:gd name="T37" fmla="*/ 11 h 23"/>
                <a:gd name="T38" fmla="*/ 8 w 37"/>
                <a:gd name="T39" fmla="*/ 21 h 23"/>
                <a:gd name="T40" fmla="*/ 2 w 37"/>
                <a:gd name="T41" fmla="*/ 22 h 23"/>
                <a:gd name="T42" fmla="*/ 2 w 37"/>
                <a:gd name="T43" fmla="*/ 20 h 23"/>
                <a:gd name="T44" fmla="*/ 7 w 37"/>
                <a:gd name="T45" fmla="*/ 15 h 23"/>
                <a:gd name="T46" fmla="*/ 7 w 37"/>
                <a:gd name="T47" fmla="*/ 9 h 23"/>
                <a:gd name="T48" fmla="*/ 7 w 37"/>
                <a:gd name="T49" fmla="*/ 7 h 23"/>
                <a:gd name="T50" fmla="*/ 10 w 37"/>
                <a:gd name="T51" fmla="*/ 8 h 23"/>
                <a:gd name="T52" fmla="*/ 16 w 37"/>
                <a:gd name="T53" fmla="*/ 8 h 23"/>
                <a:gd name="T54" fmla="*/ 16 w 37"/>
                <a:gd name="T55" fmla="*/ 6 h 23"/>
                <a:gd name="T56" fmla="*/ 5 w 37"/>
                <a:gd name="T57" fmla="*/ 6 h 23"/>
                <a:gd name="T58" fmla="*/ 0 w 37"/>
                <a:gd name="T59" fmla="*/ 7 h 23"/>
                <a:gd name="T60" fmla="*/ 4 w 37"/>
                <a:gd name="T61" fmla="*/ 3 h 23"/>
                <a:gd name="T62" fmla="*/ 7 w 37"/>
                <a:gd name="T63" fmla="*/ 3 h 23"/>
                <a:gd name="T64" fmla="*/ 16 w 37"/>
                <a:gd name="T65" fmla="*/ 3 h 23"/>
                <a:gd name="T66" fmla="*/ 17 w 37"/>
                <a:gd name="T67" fmla="*/ 0 h 23"/>
                <a:gd name="T68" fmla="*/ 20 w 37"/>
                <a:gd name="T69" fmla="*/ 2 h 23"/>
                <a:gd name="T70" fmla="*/ 25 w 37"/>
                <a:gd name="T71" fmla="*/ 3 h 23"/>
                <a:gd name="T72" fmla="*/ 35 w 37"/>
                <a:gd name="T73" fmla="*/ 3 h 23"/>
                <a:gd name="T74" fmla="*/ 37 w 37"/>
                <a:gd name="T75" fmla="*/ 4 h 23"/>
                <a:gd name="T76" fmla="*/ 34 w 37"/>
                <a:gd name="T77" fmla="*/ 7 h 23"/>
                <a:gd name="T78" fmla="*/ 21 w 37"/>
                <a:gd name="T79" fmla="*/ 6 h 23"/>
                <a:gd name="T80" fmla="*/ 20 w 37"/>
                <a:gd name="T81" fmla="*/ 7 h 23"/>
                <a:gd name="T82" fmla="*/ 22 w 37"/>
                <a:gd name="T83" fmla="*/ 8 h 23"/>
                <a:gd name="T84" fmla="*/ 27 w 37"/>
                <a:gd name="T85" fmla="*/ 8 h 23"/>
                <a:gd name="T86" fmla="*/ 30 w 37"/>
                <a:gd name="T87" fmla="*/ 8 h 23"/>
                <a:gd name="T88" fmla="*/ 32 w 37"/>
                <a:gd name="T89" fmla="*/ 11 h 23"/>
                <a:gd name="T90" fmla="*/ 32 w 37"/>
                <a:gd name="T91" fmla="*/ 17 h 23"/>
                <a:gd name="T92" fmla="*/ 29 w 37"/>
                <a:gd name="T93" fmla="*/ 23 h 23"/>
                <a:gd name="T94" fmla="*/ 28 w 37"/>
                <a:gd name="T95" fmla="*/ 21 h 23"/>
                <a:gd name="T96" fmla="*/ 28 w 37"/>
                <a:gd name="T97" fmla="*/ 13 h 23"/>
                <a:gd name="T98" fmla="*/ 27 w 37"/>
                <a:gd name="T99" fmla="*/ 10 h 23"/>
                <a:gd name="T100" fmla="*/ 23 w 37"/>
                <a:gd name="T101" fmla="*/ 10 h 23"/>
                <a:gd name="T102" fmla="*/ 22 w 37"/>
                <a:gd name="T103" fmla="*/ 12 h 23"/>
                <a:gd name="T104" fmla="*/ 24 w 37"/>
                <a:gd name="T105" fmla="*/ 12 h 23"/>
                <a:gd name="T106" fmla="*/ 20 w 37"/>
                <a:gd name="T107" fmla="*/ 12 h 23"/>
                <a:gd name="T108" fmla="*/ 20 w 37"/>
                <a:gd name="T109" fmla="*/ 10 h 23"/>
                <a:gd name="T110" fmla="*/ 17 w 37"/>
                <a:gd name="T111" fmla="*/ 10 h 23"/>
                <a:gd name="T112" fmla="*/ 17 w 37"/>
                <a:gd name="T113" fmla="*/ 11 h 23"/>
                <a:gd name="T114" fmla="*/ 19 w 37"/>
                <a:gd name="T11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3">
                  <a:moveTo>
                    <a:pt x="25" y="13"/>
                  </a:moveTo>
                  <a:cubicBezTo>
                    <a:pt x="25" y="13"/>
                    <a:pt x="25" y="14"/>
                    <a:pt x="24" y="14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8"/>
                    <a:pt x="24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7"/>
                    <a:pt x="11" y="17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6"/>
                    <a:pt x="10" y="17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4" y="23"/>
                    <a:pt x="3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6" y="17"/>
                    <a:pt x="6" y="16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3" y="6"/>
                    <a:pt x="11" y="6"/>
                  </a:cubicBezTo>
                  <a:cubicBezTo>
                    <a:pt x="8" y="6"/>
                    <a:pt x="6" y="6"/>
                    <a:pt x="5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3"/>
                    <a:pt x="27" y="3"/>
                    <a:pt x="29" y="3"/>
                  </a:cubicBezTo>
                  <a:cubicBezTo>
                    <a:pt x="30" y="3"/>
                    <a:pt x="32" y="3"/>
                    <a:pt x="32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6" y="6"/>
                    <a:pt x="35" y="6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3" y="8"/>
                    <a:pt x="32" y="8"/>
                    <a:pt x="31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1" y="8"/>
                    <a:pt x="22" y="8"/>
                  </a:cubicBezTo>
                  <a:cubicBezTo>
                    <a:pt x="23" y="8"/>
                    <a:pt x="24" y="8"/>
                    <a:pt x="25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7"/>
                    <a:pt x="29" y="7"/>
                  </a:cubicBezTo>
                  <a:cubicBezTo>
                    <a:pt x="29" y="7"/>
                    <a:pt x="29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2" y="16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1" y="22"/>
                  </a:cubicBezTo>
                  <a:cubicBezTo>
                    <a:pt x="30" y="22"/>
                    <a:pt x="30" y="23"/>
                    <a:pt x="29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0"/>
                    <a:pt x="28" y="19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3"/>
                    <a:pt x="25" y="13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1598"/>
            <p:cNvSpPr>
              <a:spLocks noEditPoints="1"/>
            </p:cNvSpPr>
            <p:nvPr/>
          </p:nvSpPr>
          <p:spPr bwMode="auto">
            <a:xfrm>
              <a:off x="3030" y="3529"/>
              <a:ext cx="51" cy="31"/>
            </a:xfrm>
            <a:custGeom>
              <a:avLst/>
              <a:gdLst>
                <a:gd name="T0" fmla="*/ 12 w 36"/>
                <a:gd name="T1" fmla="*/ 7 h 22"/>
                <a:gd name="T2" fmla="*/ 23 w 36"/>
                <a:gd name="T3" fmla="*/ 7 h 22"/>
                <a:gd name="T4" fmla="*/ 34 w 36"/>
                <a:gd name="T5" fmla="*/ 7 h 22"/>
                <a:gd name="T6" fmla="*/ 36 w 36"/>
                <a:gd name="T7" fmla="*/ 7 h 22"/>
                <a:gd name="T8" fmla="*/ 35 w 36"/>
                <a:gd name="T9" fmla="*/ 10 h 22"/>
                <a:gd name="T10" fmla="*/ 32 w 36"/>
                <a:gd name="T11" fmla="*/ 12 h 22"/>
                <a:gd name="T12" fmla="*/ 25 w 36"/>
                <a:gd name="T13" fmla="*/ 10 h 22"/>
                <a:gd name="T14" fmla="*/ 20 w 36"/>
                <a:gd name="T15" fmla="*/ 10 h 22"/>
                <a:gd name="T16" fmla="*/ 18 w 36"/>
                <a:gd name="T17" fmla="*/ 13 h 22"/>
                <a:gd name="T18" fmla="*/ 13 w 36"/>
                <a:gd name="T19" fmla="*/ 17 h 22"/>
                <a:gd name="T20" fmla="*/ 14 w 36"/>
                <a:gd name="T21" fmla="*/ 18 h 22"/>
                <a:gd name="T22" fmla="*/ 22 w 36"/>
                <a:gd name="T23" fmla="*/ 18 h 22"/>
                <a:gd name="T24" fmla="*/ 23 w 36"/>
                <a:gd name="T25" fmla="*/ 16 h 22"/>
                <a:gd name="T26" fmla="*/ 20 w 36"/>
                <a:gd name="T27" fmla="*/ 13 h 22"/>
                <a:gd name="T28" fmla="*/ 22 w 36"/>
                <a:gd name="T29" fmla="*/ 12 h 22"/>
                <a:gd name="T30" fmla="*/ 24 w 36"/>
                <a:gd name="T31" fmla="*/ 13 h 22"/>
                <a:gd name="T32" fmla="*/ 30 w 36"/>
                <a:gd name="T33" fmla="*/ 17 h 22"/>
                <a:gd name="T34" fmla="*/ 32 w 36"/>
                <a:gd name="T35" fmla="*/ 19 h 22"/>
                <a:gd name="T36" fmla="*/ 31 w 36"/>
                <a:gd name="T37" fmla="*/ 20 h 22"/>
                <a:gd name="T38" fmla="*/ 28 w 36"/>
                <a:gd name="T39" fmla="*/ 19 h 22"/>
                <a:gd name="T40" fmla="*/ 24 w 36"/>
                <a:gd name="T41" fmla="*/ 19 h 22"/>
                <a:gd name="T42" fmla="*/ 21 w 36"/>
                <a:gd name="T43" fmla="*/ 21 h 22"/>
                <a:gd name="T44" fmla="*/ 17 w 36"/>
                <a:gd name="T45" fmla="*/ 22 h 22"/>
                <a:gd name="T46" fmla="*/ 12 w 36"/>
                <a:gd name="T47" fmla="*/ 20 h 22"/>
                <a:gd name="T48" fmla="*/ 10 w 36"/>
                <a:gd name="T49" fmla="*/ 20 h 22"/>
                <a:gd name="T50" fmla="*/ 8 w 36"/>
                <a:gd name="T51" fmla="*/ 20 h 22"/>
                <a:gd name="T52" fmla="*/ 7 w 36"/>
                <a:gd name="T53" fmla="*/ 18 h 22"/>
                <a:gd name="T54" fmla="*/ 8 w 36"/>
                <a:gd name="T55" fmla="*/ 17 h 22"/>
                <a:gd name="T56" fmla="*/ 12 w 36"/>
                <a:gd name="T57" fmla="*/ 14 h 22"/>
                <a:gd name="T58" fmla="*/ 15 w 36"/>
                <a:gd name="T59" fmla="*/ 11 h 22"/>
                <a:gd name="T60" fmla="*/ 15 w 36"/>
                <a:gd name="T61" fmla="*/ 10 h 22"/>
                <a:gd name="T62" fmla="*/ 14 w 36"/>
                <a:gd name="T63" fmla="*/ 10 h 22"/>
                <a:gd name="T64" fmla="*/ 8 w 36"/>
                <a:gd name="T65" fmla="*/ 10 h 22"/>
                <a:gd name="T66" fmla="*/ 2 w 36"/>
                <a:gd name="T67" fmla="*/ 13 h 22"/>
                <a:gd name="T68" fmla="*/ 0 w 36"/>
                <a:gd name="T69" fmla="*/ 12 h 22"/>
                <a:gd name="T70" fmla="*/ 2 w 36"/>
                <a:gd name="T71" fmla="*/ 8 h 22"/>
                <a:gd name="T72" fmla="*/ 5 w 36"/>
                <a:gd name="T73" fmla="*/ 8 h 22"/>
                <a:gd name="T74" fmla="*/ 10 w 36"/>
                <a:gd name="T75" fmla="*/ 7 h 22"/>
                <a:gd name="T76" fmla="*/ 27 w 36"/>
                <a:gd name="T77" fmla="*/ 1 h 22"/>
                <a:gd name="T78" fmla="*/ 27 w 36"/>
                <a:gd name="T79" fmla="*/ 3 h 22"/>
                <a:gd name="T80" fmla="*/ 20 w 36"/>
                <a:gd name="T81" fmla="*/ 3 h 22"/>
                <a:gd name="T82" fmla="*/ 10 w 36"/>
                <a:gd name="T83" fmla="*/ 4 h 22"/>
                <a:gd name="T84" fmla="*/ 8 w 36"/>
                <a:gd name="T85" fmla="*/ 4 h 22"/>
                <a:gd name="T86" fmla="*/ 8 w 36"/>
                <a:gd name="T87" fmla="*/ 2 h 22"/>
                <a:gd name="T88" fmla="*/ 12 w 36"/>
                <a:gd name="T89" fmla="*/ 1 h 22"/>
                <a:gd name="T90" fmla="*/ 16 w 36"/>
                <a:gd name="T91" fmla="*/ 1 h 22"/>
                <a:gd name="T92" fmla="*/ 20 w 36"/>
                <a:gd name="T9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22">
                  <a:moveTo>
                    <a:pt x="10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20" y="7"/>
                    <a:pt x="23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2" y="7"/>
                    <a:pt x="34" y="7"/>
                    <a:pt x="34" y="7"/>
                  </a:cubicBezTo>
                  <a:cubicBezTo>
                    <a:pt x="35" y="7"/>
                    <a:pt x="35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6" y="9"/>
                    <a:pt x="35" y="9"/>
                    <a:pt x="35" y="10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0" y="12"/>
                    <a:pt x="29" y="11"/>
                  </a:cubicBezTo>
                  <a:cubicBezTo>
                    <a:pt x="28" y="11"/>
                    <a:pt x="27" y="10"/>
                    <a:pt x="25" y="10"/>
                  </a:cubicBezTo>
                  <a:cubicBezTo>
                    <a:pt x="24" y="10"/>
                    <a:pt x="22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19" y="11"/>
                  </a:cubicBezTo>
                  <a:cubicBezTo>
                    <a:pt x="19" y="11"/>
                    <a:pt x="18" y="12"/>
                    <a:pt x="18" y="13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4" y="16"/>
                    <a:pt x="14" y="16"/>
                    <a:pt x="13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3" y="18"/>
                    <a:pt x="14" y="18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20" y="19"/>
                    <a:pt x="22" y="18"/>
                    <a:pt x="22" y="18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5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4" y="12"/>
                    <a:pt x="24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9" y="16"/>
                    <a:pt x="30" y="17"/>
                  </a:cubicBezTo>
                  <a:cubicBezTo>
                    <a:pt x="31" y="17"/>
                    <a:pt x="31" y="18"/>
                    <a:pt x="31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29" y="20"/>
                    <a:pt x="28" y="19"/>
                    <a:pt x="28" y="19"/>
                  </a:cubicBezTo>
                  <a:cubicBezTo>
                    <a:pt x="27" y="19"/>
                    <a:pt x="26" y="18"/>
                    <a:pt x="26" y="18"/>
                  </a:cubicBezTo>
                  <a:cubicBezTo>
                    <a:pt x="26" y="18"/>
                    <a:pt x="25" y="19"/>
                    <a:pt x="24" y="19"/>
                  </a:cubicBezTo>
                  <a:cubicBezTo>
                    <a:pt x="24" y="20"/>
                    <a:pt x="23" y="20"/>
                    <a:pt x="23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2"/>
                    <a:pt x="19" y="22"/>
                    <a:pt x="18" y="22"/>
                  </a:cubicBezTo>
                  <a:cubicBezTo>
                    <a:pt x="18" y="22"/>
                    <a:pt x="18" y="22"/>
                    <a:pt x="17" y="22"/>
                  </a:cubicBezTo>
                  <a:cubicBezTo>
                    <a:pt x="17" y="22"/>
                    <a:pt x="16" y="21"/>
                    <a:pt x="15" y="21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24" y="1"/>
                  </a:move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6" y="3"/>
                    <a:pt x="14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1599"/>
            <p:cNvSpPr>
              <a:spLocks noEditPoints="1"/>
            </p:cNvSpPr>
            <p:nvPr/>
          </p:nvSpPr>
          <p:spPr bwMode="auto">
            <a:xfrm>
              <a:off x="3207" y="2778"/>
              <a:ext cx="43" cy="27"/>
            </a:xfrm>
            <a:custGeom>
              <a:avLst/>
              <a:gdLst>
                <a:gd name="T0" fmla="*/ 0 w 30"/>
                <a:gd name="T1" fmla="*/ 2 h 19"/>
                <a:gd name="T2" fmla="*/ 1 w 30"/>
                <a:gd name="T3" fmla="*/ 0 h 19"/>
                <a:gd name="T4" fmla="*/ 4 w 30"/>
                <a:gd name="T5" fmla="*/ 1 h 19"/>
                <a:gd name="T6" fmla="*/ 12 w 30"/>
                <a:gd name="T7" fmla="*/ 1 h 19"/>
                <a:gd name="T8" fmla="*/ 17 w 30"/>
                <a:gd name="T9" fmla="*/ 1 h 19"/>
                <a:gd name="T10" fmla="*/ 23 w 30"/>
                <a:gd name="T11" fmla="*/ 1 h 19"/>
                <a:gd name="T12" fmla="*/ 25 w 30"/>
                <a:gd name="T13" fmla="*/ 1 h 19"/>
                <a:gd name="T14" fmla="*/ 27 w 30"/>
                <a:gd name="T15" fmla="*/ 0 h 19"/>
                <a:gd name="T16" fmla="*/ 30 w 30"/>
                <a:gd name="T17" fmla="*/ 2 h 19"/>
                <a:gd name="T18" fmla="*/ 30 w 30"/>
                <a:gd name="T19" fmla="*/ 4 h 19"/>
                <a:gd name="T20" fmla="*/ 29 w 30"/>
                <a:gd name="T21" fmla="*/ 8 h 19"/>
                <a:gd name="T22" fmla="*/ 29 w 30"/>
                <a:gd name="T23" fmla="*/ 13 h 19"/>
                <a:gd name="T24" fmla="*/ 28 w 30"/>
                <a:gd name="T25" fmla="*/ 17 h 19"/>
                <a:gd name="T26" fmla="*/ 26 w 30"/>
                <a:gd name="T27" fmla="*/ 19 h 19"/>
                <a:gd name="T28" fmla="*/ 24 w 30"/>
                <a:gd name="T29" fmla="*/ 18 h 19"/>
                <a:gd name="T30" fmla="*/ 15 w 30"/>
                <a:gd name="T31" fmla="*/ 18 h 19"/>
                <a:gd name="T32" fmla="*/ 7 w 30"/>
                <a:gd name="T33" fmla="*/ 18 h 19"/>
                <a:gd name="T34" fmla="*/ 5 w 30"/>
                <a:gd name="T35" fmla="*/ 19 h 19"/>
                <a:gd name="T36" fmla="*/ 2 w 30"/>
                <a:gd name="T37" fmla="*/ 18 h 19"/>
                <a:gd name="T38" fmla="*/ 1 w 30"/>
                <a:gd name="T39" fmla="*/ 14 h 19"/>
                <a:gd name="T40" fmla="*/ 1 w 30"/>
                <a:gd name="T41" fmla="*/ 7 h 19"/>
                <a:gd name="T42" fmla="*/ 0 w 30"/>
                <a:gd name="T43" fmla="*/ 3 h 19"/>
                <a:gd name="T44" fmla="*/ 4 w 30"/>
                <a:gd name="T45" fmla="*/ 9 h 19"/>
                <a:gd name="T46" fmla="*/ 4 w 30"/>
                <a:gd name="T47" fmla="*/ 10 h 19"/>
                <a:gd name="T48" fmla="*/ 8 w 30"/>
                <a:gd name="T49" fmla="*/ 10 h 19"/>
                <a:gd name="T50" fmla="*/ 10 w 30"/>
                <a:gd name="T51" fmla="*/ 6 h 19"/>
                <a:gd name="T52" fmla="*/ 10 w 30"/>
                <a:gd name="T53" fmla="*/ 4 h 19"/>
                <a:gd name="T54" fmla="*/ 8 w 30"/>
                <a:gd name="T55" fmla="*/ 3 h 19"/>
                <a:gd name="T56" fmla="*/ 4 w 30"/>
                <a:gd name="T57" fmla="*/ 4 h 19"/>
                <a:gd name="T58" fmla="*/ 4 w 30"/>
                <a:gd name="T59" fmla="*/ 5 h 19"/>
                <a:gd name="T60" fmla="*/ 4 w 30"/>
                <a:gd name="T61" fmla="*/ 7 h 19"/>
                <a:gd name="T62" fmla="*/ 26 w 30"/>
                <a:gd name="T63" fmla="*/ 10 h 19"/>
                <a:gd name="T64" fmla="*/ 21 w 30"/>
                <a:gd name="T65" fmla="*/ 13 h 19"/>
                <a:gd name="T66" fmla="*/ 15 w 30"/>
                <a:gd name="T67" fmla="*/ 10 h 19"/>
                <a:gd name="T68" fmla="*/ 15 w 30"/>
                <a:gd name="T69" fmla="*/ 7 h 19"/>
                <a:gd name="T70" fmla="*/ 15 w 30"/>
                <a:gd name="T71" fmla="*/ 4 h 19"/>
                <a:gd name="T72" fmla="*/ 15 w 30"/>
                <a:gd name="T73" fmla="*/ 3 h 19"/>
                <a:gd name="T74" fmla="*/ 14 w 30"/>
                <a:gd name="T75" fmla="*/ 4 h 19"/>
                <a:gd name="T76" fmla="*/ 13 w 30"/>
                <a:gd name="T77" fmla="*/ 4 h 19"/>
                <a:gd name="T78" fmla="*/ 13 w 30"/>
                <a:gd name="T79" fmla="*/ 6 h 19"/>
                <a:gd name="T80" fmla="*/ 10 w 30"/>
                <a:gd name="T81" fmla="*/ 11 h 19"/>
                <a:gd name="T82" fmla="*/ 5 w 30"/>
                <a:gd name="T83" fmla="*/ 13 h 19"/>
                <a:gd name="T84" fmla="*/ 4 w 30"/>
                <a:gd name="T85" fmla="*/ 14 h 19"/>
                <a:gd name="T86" fmla="*/ 5 w 30"/>
                <a:gd name="T87" fmla="*/ 15 h 19"/>
                <a:gd name="T88" fmla="*/ 6 w 30"/>
                <a:gd name="T89" fmla="*/ 15 h 19"/>
                <a:gd name="T90" fmla="*/ 8 w 30"/>
                <a:gd name="T91" fmla="*/ 15 h 19"/>
                <a:gd name="T92" fmla="*/ 14 w 30"/>
                <a:gd name="T93" fmla="*/ 15 h 19"/>
                <a:gd name="T94" fmla="*/ 19 w 30"/>
                <a:gd name="T95" fmla="*/ 15 h 19"/>
                <a:gd name="T96" fmla="*/ 23 w 30"/>
                <a:gd name="T97" fmla="*/ 15 h 19"/>
                <a:gd name="T98" fmla="*/ 25 w 30"/>
                <a:gd name="T99" fmla="*/ 15 h 19"/>
                <a:gd name="T100" fmla="*/ 25 w 30"/>
                <a:gd name="T101" fmla="*/ 12 h 19"/>
                <a:gd name="T102" fmla="*/ 26 w 30"/>
                <a:gd name="T103" fmla="*/ 10 h 19"/>
                <a:gd name="T104" fmla="*/ 18 w 30"/>
                <a:gd name="T105" fmla="*/ 8 h 19"/>
                <a:gd name="T106" fmla="*/ 21 w 30"/>
                <a:gd name="T107" fmla="*/ 10 h 19"/>
                <a:gd name="T108" fmla="*/ 24 w 30"/>
                <a:gd name="T109" fmla="*/ 9 h 19"/>
                <a:gd name="T110" fmla="*/ 26 w 30"/>
                <a:gd name="T111" fmla="*/ 7 h 19"/>
                <a:gd name="T112" fmla="*/ 26 w 30"/>
                <a:gd name="T113" fmla="*/ 4 h 19"/>
                <a:gd name="T114" fmla="*/ 24 w 30"/>
                <a:gd name="T115" fmla="*/ 4 h 19"/>
                <a:gd name="T116" fmla="*/ 22 w 30"/>
                <a:gd name="T117" fmla="*/ 3 h 19"/>
                <a:gd name="T118" fmla="*/ 19 w 30"/>
                <a:gd name="T119" fmla="*/ 4 h 19"/>
                <a:gd name="T120" fmla="*/ 18 w 30"/>
                <a:gd name="T12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" h="19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30" y="1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9" y="6"/>
                    <a:pt x="29" y="7"/>
                    <a:pt x="29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5"/>
                  </a:cubicBezTo>
                  <a:cubicBezTo>
                    <a:pt x="29" y="16"/>
                    <a:pt x="29" y="17"/>
                    <a:pt x="28" y="17"/>
                  </a:cubicBezTo>
                  <a:cubicBezTo>
                    <a:pt x="28" y="18"/>
                    <a:pt x="28" y="18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1" y="18"/>
                    <a:pt x="17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8"/>
                    <a:pt x="10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2" y="19"/>
                    <a:pt x="2" y="18"/>
                  </a:cubicBezTo>
                  <a:cubicBezTo>
                    <a:pt x="2" y="17"/>
                    <a:pt x="1" y="17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3"/>
                    <a:pt x="1" y="12"/>
                    <a:pt x="1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26" y="10"/>
                  </a:moveTo>
                  <a:cubicBezTo>
                    <a:pt x="25" y="11"/>
                    <a:pt x="24" y="12"/>
                    <a:pt x="24" y="13"/>
                  </a:cubicBezTo>
                  <a:cubicBezTo>
                    <a:pt x="23" y="13"/>
                    <a:pt x="22" y="13"/>
                    <a:pt x="21" y="13"/>
                  </a:cubicBezTo>
                  <a:cubicBezTo>
                    <a:pt x="20" y="13"/>
                    <a:pt x="19" y="13"/>
                    <a:pt x="17" y="12"/>
                  </a:cubicBezTo>
                  <a:cubicBezTo>
                    <a:pt x="16" y="12"/>
                    <a:pt x="16" y="11"/>
                    <a:pt x="15" y="10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1" y="10"/>
                    <a:pt x="10" y="11"/>
                  </a:cubicBezTo>
                  <a:cubicBezTo>
                    <a:pt x="9" y="12"/>
                    <a:pt x="7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18" y="7"/>
                  </a:move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3" y="10"/>
                    <a:pt x="23" y="10"/>
                    <a:pt x="24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4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6"/>
                    <a:pt x="18" y="6"/>
                    <a:pt x="18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1600"/>
            <p:cNvSpPr>
              <a:spLocks noEditPoints="1"/>
            </p:cNvSpPr>
            <p:nvPr/>
          </p:nvSpPr>
          <p:spPr bwMode="auto">
            <a:xfrm>
              <a:off x="3597" y="2777"/>
              <a:ext cx="51" cy="31"/>
            </a:xfrm>
            <a:custGeom>
              <a:avLst/>
              <a:gdLst>
                <a:gd name="T0" fmla="*/ 27 w 36"/>
                <a:gd name="T1" fmla="*/ 9 h 22"/>
                <a:gd name="T2" fmla="*/ 30 w 36"/>
                <a:gd name="T3" fmla="*/ 11 h 22"/>
                <a:gd name="T4" fmla="*/ 30 w 36"/>
                <a:gd name="T5" fmla="*/ 14 h 22"/>
                <a:gd name="T6" fmla="*/ 30 w 36"/>
                <a:gd name="T7" fmla="*/ 19 h 22"/>
                <a:gd name="T8" fmla="*/ 30 w 36"/>
                <a:gd name="T9" fmla="*/ 21 h 22"/>
                <a:gd name="T10" fmla="*/ 27 w 36"/>
                <a:gd name="T11" fmla="*/ 22 h 22"/>
                <a:gd name="T12" fmla="*/ 18 w 36"/>
                <a:gd name="T13" fmla="*/ 21 h 22"/>
                <a:gd name="T14" fmla="*/ 12 w 36"/>
                <a:gd name="T15" fmla="*/ 22 h 22"/>
                <a:gd name="T16" fmla="*/ 9 w 36"/>
                <a:gd name="T17" fmla="*/ 20 h 22"/>
                <a:gd name="T18" fmla="*/ 10 w 36"/>
                <a:gd name="T19" fmla="*/ 15 h 22"/>
                <a:gd name="T20" fmla="*/ 9 w 36"/>
                <a:gd name="T21" fmla="*/ 12 h 22"/>
                <a:gd name="T22" fmla="*/ 5 w 36"/>
                <a:gd name="T23" fmla="*/ 13 h 22"/>
                <a:gd name="T24" fmla="*/ 0 w 36"/>
                <a:gd name="T25" fmla="*/ 11 h 22"/>
                <a:gd name="T26" fmla="*/ 5 w 36"/>
                <a:gd name="T27" fmla="*/ 10 h 22"/>
                <a:gd name="T28" fmla="*/ 15 w 36"/>
                <a:gd name="T29" fmla="*/ 8 h 22"/>
                <a:gd name="T30" fmla="*/ 16 w 36"/>
                <a:gd name="T31" fmla="*/ 7 h 22"/>
                <a:gd name="T32" fmla="*/ 16 w 36"/>
                <a:gd name="T33" fmla="*/ 5 h 22"/>
                <a:gd name="T34" fmla="*/ 16 w 36"/>
                <a:gd name="T35" fmla="*/ 1 h 22"/>
                <a:gd name="T36" fmla="*/ 17 w 36"/>
                <a:gd name="T37" fmla="*/ 0 h 22"/>
                <a:gd name="T38" fmla="*/ 20 w 36"/>
                <a:gd name="T39" fmla="*/ 1 h 22"/>
                <a:gd name="T40" fmla="*/ 20 w 36"/>
                <a:gd name="T41" fmla="*/ 5 h 22"/>
                <a:gd name="T42" fmla="*/ 20 w 36"/>
                <a:gd name="T43" fmla="*/ 6 h 22"/>
                <a:gd name="T44" fmla="*/ 23 w 36"/>
                <a:gd name="T45" fmla="*/ 4 h 22"/>
                <a:gd name="T46" fmla="*/ 26 w 36"/>
                <a:gd name="T47" fmla="*/ 6 h 22"/>
                <a:gd name="T48" fmla="*/ 19 w 36"/>
                <a:gd name="T49" fmla="*/ 9 h 22"/>
                <a:gd name="T50" fmla="*/ 18 w 36"/>
                <a:gd name="T51" fmla="*/ 9 h 22"/>
                <a:gd name="T52" fmla="*/ 26 w 36"/>
                <a:gd name="T53" fmla="*/ 18 h 22"/>
                <a:gd name="T54" fmla="*/ 23 w 36"/>
                <a:gd name="T55" fmla="*/ 17 h 22"/>
                <a:gd name="T56" fmla="*/ 14 w 36"/>
                <a:gd name="T57" fmla="*/ 17 h 22"/>
                <a:gd name="T58" fmla="*/ 13 w 36"/>
                <a:gd name="T59" fmla="*/ 19 h 22"/>
                <a:gd name="T60" fmla="*/ 20 w 36"/>
                <a:gd name="T61" fmla="*/ 19 h 22"/>
                <a:gd name="T62" fmla="*/ 26 w 36"/>
                <a:gd name="T63" fmla="*/ 18 h 22"/>
                <a:gd name="T64" fmla="*/ 19 w 36"/>
                <a:gd name="T65" fmla="*/ 13 h 22"/>
                <a:gd name="T66" fmla="*/ 26 w 36"/>
                <a:gd name="T67" fmla="*/ 13 h 22"/>
                <a:gd name="T68" fmla="*/ 26 w 36"/>
                <a:gd name="T69" fmla="*/ 11 h 22"/>
                <a:gd name="T70" fmla="*/ 25 w 36"/>
                <a:gd name="T71" fmla="*/ 11 h 22"/>
                <a:gd name="T72" fmla="*/ 16 w 36"/>
                <a:gd name="T73" fmla="*/ 11 h 22"/>
                <a:gd name="T74" fmla="*/ 13 w 36"/>
                <a:gd name="T75" fmla="*/ 12 h 22"/>
                <a:gd name="T76" fmla="*/ 13 w 36"/>
                <a:gd name="T77" fmla="*/ 13 h 22"/>
                <a:gd name="T78" fmla="*/ 15 w 36"/>
                <a:gd name="T79" fmla="*/ 16 h 22"/>
                <a:gd name="T80" fmla="*/ 23 w 36"/>
                <a:gd name="T81" fmla="*/ 16 h 22"/>
                <a:gd name="T82" fmla="*/ 26 w 36"/>
                <a:gd name="T83" fmla="*/ 15 h 22"/>
                <a:gd name="T84" fmla="*/ 25 w 36"/>
                <a:gd name="T85" fmla="*/ 14 h 22"/>
                <a:gd name="T86" fmla="*/ 14 w 36"/>
                <a:gd name="T87" fmla="*/ 14 h 22"/>
                <a:gd name="T88" fmla="*/ 13 w 36"/>
                <a:gd name="T89" fmla="*/ 15 h 22"/>
                <a:gd name="T90" fmla="*/ 11 w 36"/>
                <a:gd name="T91" fmla="*/ 1 h 22"/>
                <a:gd name="T92" fmla="*/ 13 w 36"/>
                <a:gd name="T93" fmla="*/ 4 h 22"/>
                <a:gd name="T94" fmla="*/ 4 w 36"/>
                <a:gd name="T95" fmla="*/ 8 h 22"/>
                <a:gd name="T96" fmla="*/ 5 w 36"/>
                <a:gd name="T97" fmla="*/ 6 h 22"/>
                <a:gd name="T98" fmla="*/ 10 w 36"/>
                <a:gd name="T99" fmla="*/ 2 h 22"/>
                <a:gd name="T100" fmla="*/ 27 w 36"/>
                <a:gd name="T101" fmla="*/ 1 h 22"/>
                <a:gd name="T102" fmla="*/ 33 w 36"/>
                <a:gd name="T103" fmla="*/ 5 h 22"/>
                <a:gd name="T104" fmla="*/ 36 w 36"/>
                <a:gd name="T105" fmla="*/ 7 h 22"/>
                <a:gd name="T106" fmla="*/ 29 w 36"/>
                <a:gd name="T107" fmla="*/ 6 h 22"/>
                <a:gd name="T108" fmla="*/ 25 w 36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22"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1"/>
                    <a:pt x="31" y="11"/>
                    <a:pt x="31" y="11"/>
                  </a:cubicBezTo>
                  <a:cubicBezTo>
                    <a:pt x="31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5"/>
                    <a:pt x="30" y="16"/>
                    <a:pt x="30" y="16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3" y="10"/>
                    <a:pt x="5" y="10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2" y="9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6" y="6"/>
                    <a:pt x="25" y="6"/>
                    <a:pt x="25" y="6"/>
                  </a:cubicBezTo>
                  <a:cubicBezTo>
                    <a:pt x="24" y="7"/>
                    <a:pt x="23" y="7"/>
                    <a:pt x="22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9"/>
                    <a:pt x="23" y="9"/>
                    <a:pt x="26" y="9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7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2" y="19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4"/>
                    <a:pt x="22" y="14"/>
                    <a:pt x="19" y="14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1"/>
                  </a:move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1" y="6"/>
                    <a:pt x="10" y="7"/>
                    <a:pt x="8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lose/>
                  <a:moveTo>
                    <a:pt x="26" y="1"/>
                  </a:move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8" y="1"/>
                    <a:pt x="28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32" y="4"/>
                    <a:pt x="33" y="4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7"/>
                    <a:pt x="34" y="7"/>
                    <a:pt x="33" y="7"/>
                  </a:cubicBezTo>
                  <a:cubicBezTo>
                    <a:pt x="32" y="7"/>
                    <a:pt x="30" y="6"/>
                    <a:pt x="29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4" y="2"/>
                    <a:pt x="24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1601"/>
            <p:cNvSpPr>
              <a:spLocks noEditPoints="1"/>
            </p:cNvSpPr>
            <p:nvPr/>
          </p:nvSpPr>
          <p:spPr bwMode="auto">
            <a:xfrm>
              <a:off x="3403" y="2775"/>
              <a:ext cx="45" cy="34"/>
            </a:xfrm>
            <a:custGeom>
              <a:avLst/>
              <a:gdLst>
                <a:gd name="T0" fmla="*/ 11 w 32"/>
                <a:gd name="T1" fmla="*/ 7 h 24"/>
                <a:gd name="T2" fmla="*/ 10 w 32"/>
                <a:gd name="T3" fmla="*/ 4 h 24"/>
                <a:gd name="T4" fmla="*/ 9 w 32"/>
                <a:gd name="T5" fmla="*/ 2 h 24"/>
                <a:gd name="T6" fmla="*/ 12 w 32"/>
                <a:gd name="T7" fmla="*/ 1 h 24"/>
                <a:gd name="T8" fmla="*/ 14 w 32"/>
                <a:gd name="T9" fmla="*/ 3 h 24"/>
                <a:gd name="T10" fmla="*/ 14 w 32"/>
                <a:gd name="T11" fmla="*/ 7 h 24"/>
                <a:gd name="T12" fmla="*/ 14 w 32"/>
                <a:gd name="T13" fmla="*/ 12 h 24"/>
                <a:gd name="T14" fmla="*/ 13 w 32"/>
                <a:gd name="T15" fmla="*/ 18 h 24"/>
                <a:gd name="T16" fmla="*/ 7 w 32"/>
                <a:gd name="T17" fmla="*/ 23 h 24"/>
                <a:gd name="T18" fmla="*/ 1 w 32"/>
                <a:gd name="T19" fmla="*/ 22 h 24"/>
                <a:gd name="T20" fmla="*/ 0 w 32"/>
                <a:gd name="T21" fmla="*/ 20 h 24"/>
                <a:gd name="T22" fmla="*/ 7 w 32"/>
                <a:gd name="T23" fmla="*/ 18 h 24"/>
                <a:gd name="T24" fmla="*/ 10 w 32"/>
                <a:gd name="T25" fmla="*/ 14 h 24"/>
                <a:gd name="T26" fmla="*/ 11 w 32"/>
                <a:gd name="T27" fmla="*/ 10 h 24"/>
                <a:gd name="T28" fmla="*/ 19 w 32"/>
                <a:gd name="T29" fmla="*/ 2 h 24"/>
                <a:gd name="T30" fmla="*/ 21 w 32"/>
                <a:gd name="T31" fmla="*/ 2 h 24"/>
                <a:gd name="T32" fmla="*/ 23 w 32"/>
                <a:gd name="T33" fmla="*/ 4 h 24"/>
                <a:gd name="T34" fmla="*/ 22 w 32"/>
                <a:gd name="T35" fmla="*/ 7 h 24"/>
                <a:gd name="T36" fmla="*/ 22 w 32"/>
                <a:gd name="T37" fmla="*/ 11 h 24"/>
                <a:gd name="T38" fmla="*/ 22 w 32"/>
                <a:gd name="T39" fmla="*/ 15 h 24"/>
                <a:gd name="T40" fmla="*/ 22 w 32"/>
                <a:gd name="T41" fmla="*/ 20 h 24"/>
                <a:gd name="T42" fmla="*/ 22 w 32"/>
                <a:gd name="T43" fmla="*/ 21 h 24"/>
                <a:gd name="T44" fmla="*/ 20 w 32"/>
                <a:gd name="T45" fmla="*/ 23 h 24"/>
                <a:gd name="T46" fmla="*/ 19 w 32"/>
                <a:gd name="T47" fmla="*/ 21 h 24"/>
                <a:gd name="T48" fmla="*/ 19 w 32"/>
                <a:gd name="T49" fmla="*/ 16 h 24"/>
                <a:gd name="T50" fmla="*/ 19 w 32"/>
                <a:gd name="T51" fmla="*/ 8 h 24"/>
                <a:gd name="T52" fmla="*/ 18 w 32"/>
                <a:gd name="T53" fmla="*/ 3 h 24"/>
                <a:gd name="T54" fmla="*/ 28 w 32"/>
                <a:gd name="T55" fmla="*/ 2 h 24"/>
                <a:gd name="T56" fmla="*/ 29 w 32"/>
                <a:gd name="T57" fmla="*/ 0 h 24"/>
                <a:gd name="T58" fmla="*/ 32 w 32"/>
                <a:gd name="T59" fmla="*/ 2 h 24"/>
                <a:gd name="T60" fmla="*/ 32 w 32"/>
                <a:gd name="T61" fmla="*/ 3 h 24"/>
                <a:gd name="T62" fmla="*/ 32 w 32"/>
                <a:gd name="T63" fmla="*/ 6 h 24"/>
                <a:gd name="T64" fmla="*/ 32 w 32"/>
                <a:gd name="T65" fmla="*/ 11 h 24"/>
                <a:gd name="T66" fmla="*/ 32 w 32"/>
                <a:gd name="T67" fmla="*/ 18 h 24"/>
                <a:gd name="T68" fmla="*/ 32 w 32"/>
                <a:gd name="T69" fmla="*/ 22 h 24"/>
                <a:gd name="T70" fmla="*/ 32 w 32"/>
                <a:gd name="T71" fmla="*/ 23 h 24"/>
                <a:gd name="T72" fmla="*/ 30 w 32"/>
                <a:gd name="T73" fmla="*/ 24 h 24"/>
                <a:gd name="T74" fmla="*/ 28 w 32"/>
                <a:gd name="T75" fmla="*/ 18 h 24"/>
                <a:gd name="T76" fmla="*/ 28 w 32"/>
                <a:gd name="T77" fmla="*/ 13 h 24"/>
                <a:gd name="T78" fmla="*/ 28 w 32"/>
                <a:gd name="T7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24">
                  <a:moveTo>
                    <a:pt x="11" y="10"/>
                  </a:moveTo>
                  <a:cubicBezTo>
                    <a:pt x="11" y="9"/>
                    <a:pt x="11" y="8"/>
                    <a:pt x="11" y="7"/>
                  </a:cubicBezTo>
                  <a:cubicBezTo>
                    <a:pt x="11" y="7"/>
                    <a:pt x="11" y="6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4"/>
                  </a:cubicBezTo>
                  <a:cubicBezTo>
                    <a:pt x="14" y="16"/>
                    <a:pt x="13" y="17"/>
                    <a:pt x="13" y="18"/>
                  </a:cubicBezTo>
                  <a:cubicBezTo>
                    <a:pt x="12" y="20"/>
                    <a:pt x="11" y="20"/>
                    <a:pt x="10" y="21"/>
                  </a:cubicBezTo>
                  <a:cubicBezTo>
                    <a:pt x="9" y="22"/>
                    <a:pt x="8" y="22"/>
                    <a:pt x="7" y="23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4" y="20"/>
                    <a:pt x="5" y="19"/>
                    <a:pt x="7" y="18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9" y="16"/>
                    <a:pt x="10" y="15"/>
                    <a:pt x="10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lose/>
                  <a:moveTo>
                    <a:pt x="18" y="3"/>
                  </a:moveTo>
                  <a:cubicBezTo>
                    <a:pt x="18" y="3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7"/>
                    <a:pt x="19" y="16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10"/>
                    <a:pt x="19" y="9"/>
                    <a:pt x="19" y="8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8" y="4"/>
                    <a:pt x="18" y="3"/>
                  </a:cubicBezTo>
                  <a:close/>
                  <a:moveTo>
                    <a:pt x="28" y="3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0"/>
                    <a:pt x="29" y="0"/>
                  </a:cubicBezTo>
                  <a:cubicBezTo>
                    <a:pt x="30" y="0"/>
                    <a:pt x="31" y="1"/>
                    <a:pt x="31" y="1"/>
                  </a:cubicBezTo>
                  <a:cubicBezTo>
                    <a:pt x="31" y="1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1" y="7"/>
                    <a:pt x="31" y="8"/>
                    <a:pt x="31" y="9"/>
                  </a:cubicBezTo>
                  <a:cubicBezTo>
                    <a:pt x="31" y="10"/>
                    <a:pt x="31" y="10"/>
                    <a:pt x="32" y="11"/>
                  </a:cubicBezTo>
                  <a:cubicBezTo>
                    <a:pt x="32" y="12"/>
                    <a:pt x="32" y="13"/>
                    <a:pt x="32" y="15"/>
                  </a:cubicBezTo>
                  <a:cubicBezTo>
                    <a:pt x="32" y="16"/>
                    <a:pt x="32" y="18"/>
                    <a:pt x="32" y="18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1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8" y="23"/>
                    <a:pt x="28" y="22"/>
                  </a:cubicBezTo>
                  <a:cubicBezTo>
                    <a:pt x="28" y="21"/>
                    <a:pt x="28" y="20"/>
                    <a:pt x="28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4"/>
                    <a:pt x="28" y="13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8" y="5"/>
                    <a:pt x="28" y="4"/>
                    <a:pt x="28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1602"/>
            <p:cNvSpPr>
              <a:spLocks noEditPoints="1"/>
            </p:cNvSpPr>
            <p:nvPr/>
          </p:nvSpPr>
          <p:spPr bwMode="auto">
            <a:xfrm>
              <a:off x="4110" y="2779"/>
              <a:ext cx="50" cy="34"/>
            </a:xfrm>
            <a:custGeom>
              <a:avLst/>
              <a:gdLst>
                <a:gd name="T0" fmla="*/ 9 w 35"/>
                <a:gd name="T1" fmla="*/ 12 h 24"/>
                <a:gd name="T2" fmla="*/ 2 w 35"/>
                <a:gd name="T3" fmla="*/ 12 h 24"/>
                <a:gd name="T4" fmla="*/ 2 w 35"/>
                <a:gd name="T5" fmla="*/ 9 h 24"/>
                <a:gd name="T6" fmla="*/ 10 w 35"/>
                <a:gd name="T7" fmla="*/ 16 h 24"/>
                <a:gd name="T8" fmla="*/ 5 w 35"/>
                <a:gd name="T9" fmla="*/ 22 h 24"/>
                <a:gd name="T10" fmla="*/ 4 w 35"/>
                <a:gd name="T11" fmla="*/ 18 h 24"/>
                <a:gd name="T12" fmla="*/ 8 w 35"/>
                <a:gd name="T13" fmla="*/ 4 h 24"/>
                <a:gd name="T14" fmla="*/ 5 w 35"/>
                <a:gd name="T15" fmla="*/ 6 h 24"/>
                <a:gd name="T16" fmla="*/ 7 w 35"/>
                <a:gd name="T17" fmla="*/ 3 h 24"/>
                <a:gd name="T18" fmla="*/ 19 w 35"/>
                <a:gd name="T19" fmla="*/ 3 h 24"/>
                <a:gd name="T20" fmla="*/ 19 w 35"/>
                <a:gd name="T21" fmla="*/ 6 h 24"/>
                <a:gd name="T22" fmla="*/ 23 w 35"/>
                <a:gd name="T23" fmla="*/ 7 h 24"/>
                <a:gd name="T24" fmla="*/ 19 w 35"/>
                <a:gd name="T25" fmla="*/ 9 h 24"/>
                <a:gd name="T26" fmla="*/ 18 w 35"/>
                <a:gd name="T27" fmla="*/ 11 h 24"/>
                <a:gd name="T28" fmla="*/ 21 w 35"/>
                <a:gd name="T29" fmla="*/ 11 h 24"/>
                <a:gd name="T30" fmla="*/ 22 w 35"/>
                <a:gd name="T31" fmla="*/ 16 h 24"/>
                <a:gd name="T32" fmla="*/ 19 w 35"/>
                <a:gd name="T33" fmla="*/ 19 h 24"/>
                <a:gd name="T34" fmla="*/ 12 w 35"/>
                <a:gd name="T35" fmla="*/ 19 h 24"/>
                <a:gd name="T36" fmla="*/ 11 w 35"/>
                <a:gd name="T37" fmla="*/ 14 h 24"/>
                <a:gd name="T38" fmla="*/ 13 w 35"/>
                <a:gd name="T39" fmla="*/ 11 h 24"/>
                <a:gd name="T40" fmla="*/ 15 w 35"/>
                <a:gd name="T41" fmla="*/ 11 h 24"/>
                <a:gd name="T42" fmla="*/ 15 w 35"/>
                <a:gd name="T43" fmla="*/ 9 h 24"/>
                <a:gd name="T44" fmla="*/ 10 w 35"/>
                <a:gd name="T45" fmla="*/ 9 h 24"/>
                <a:gd name="T46" fmla="*/ 11 w 35"/>
                <a:gd name="T47" fmla="*/ 7 h 24"/>
                <a:gd name="T48" fmla="*/ 15 w 35"/>
                <a:gd name="T49" fmla="*/ 6 h 24"/>
                <a:gd name="T50" fmla="*/ 15 w 35"/>
                <a:gd name="T51" fmla="*/ 3 h 24"/>
                <a:gd name="T52" fmla="*/ 16 w 35"/>
                <a:gd name="T53" fmla="*/ 0 h 24"/>
                <a:gd name="T54" fmla="*/ 19 w 35"/>
                <a:gd name="T55" fmla="*/ 15 h 24"/>
                <a:gd name="T56" fmla="*/ 14 w 35"/>
                <a:gd name="T57" fmla="*/ 14 h 24"/>
                <a:gd name="T58" fmla="*/ 15 w 35"/>
                <a:gd name="T59" fmla="*/ 17 h 24"/>
                <a:gd name="T60" fmla="*/ 24 w 35"/>
                <a:gd name="T61" fmla="*/ 11 h 24"/>
                <a:gd name="T62" fmla="*/ 23 w 35"/>
                <a:gd name="T63" fmla="*/ 4 h 24"/>
                <a:gd name="T64" fmla="*/ 25 w 35"/>
                <a:gd name="T65" fmla="*/ 1 h 24"/>
                <a:gd name="T66" fmla="*/ 28 w 35"/>
                <a:gd name="T67" fmla="*/ 2 h 24"/>
                <a:gd name="T68" fmla="*/ 31 w 35"/>
                <a:gd name="T69" fmla="*/ 2 h 24"/>
                <a:gd name="T70" fmla="*/ 34 w 35"/>
                <a:gd name="T71" fmla="*/ 4 h 24"/>
                <a:gd name="T72" fmla="*/ 34 w 35"/>
                <a:gd name="T73" fmla="*/ 11 h 24"/>
                <a:gd name="T74" fmla="*/ 34 w 35"/>
                <a:gd name="T75" fmla="*/ 19 h 24"/>
                <a:gd name="T76" fmla="*/ 33 w 35"/>
                <a:gd name="T77" fmla="*/ 23 h 24"/>
                <a:gd name="T78" fmla="*/ 30 w 35"/>
                <a:gd name="T79" fmla="*/ 19 h 24"/>
                <a:gd name="T80" fmla="*/ 30 w 35"/>
                <a:gd name="T81" fmla="*/ 15 h 24"/>
                <a:gd name="T82" fmla="*/ 26 w 35"/>
                <a:gd name="T83" fmla="*/ 15 h 24"/>
                <a:gd name="T84" fmla="*/ 20 w 35"/>
                <a:gd name="T85" fmla="*/ 24 h 24"/>
                <a:gd name="T86" fmla="*/ 17 w 35"/>
                <a:gd name="T87" fmla="*/ 21 h 24"/>
                <a:gd name="T88" fmla="*/ 24 w 35"/>
                <a:gd name="T89" fmla="*/ 13 h 24"/>
                <a:gd name="T90" fmla="*/ 29 w 35"/>
                <a:gd name="T91" fmla="*/ 13 h 24"/>
                <a:gd name="T92" fmla="*/ 31 w 35"/>
                <a:gd name="T93" fmla="*/ 11 h 24"/>
                <a:gd name="T94" fmla="*/ 27 w 35"/>
                <a:gd name="T95" fmla="*/ 10 h 24"/>
                <a:gd name="T96" fmla="*/ 26 w 35"/>
                <a:gd name="T97" fmla="*/ 13 h 24"/>
                <a:gd name="T98" fmla="*/ 31 w 35"/>
                <a:gd name="T99" fmla="*/ 8 h 24"/>
                <a:gd name="T100" fmla="*/ 30 w 35"/>
                <a:gd name="T101" fmla="*/ 5 h 24"/>
                <a:gd name="T102" fmla="*/ 27 w 35"/>
                <a:gd name="T103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4">
                  <a:moveTo>
                    <a:pt x="4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3"/>
                    <a:pt x="7" y="13"/>
                    <a:pt x="6" y="13"/>
                  </a:cubicBezTo>
                  <a:cubicBezTo>
                    <a:pt x="4" y="13"/>
                    <a:pt x="3" y="13"/>
                    <a:pt x="2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9"/>
                    <a:pt x="4" y="9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9" y="18"/>
                    <a:pt x="9" y="19"/>
                    <a:pt x="8" y="20"/>
                  </a:cubicBezTo>
                  <a:cubicBezTo>
                    <a:pt x="8" y="20"/>
                    <a:pt x="7" y="21"/>
                    <a:pt x="6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8" y="16"/>
                    <a:pt x="10" y="15"/>
                  </a:cubicBezTo>
                  <a:close/>
                  <a:moveTo>
                    <a:pt x="7" y="3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7" y="3"/>
                    <a:pt x="7" y="3"/>
                  </a:cubicBezTo>
                  <a:close/>
                  <a:moveTo>
                    <a:pt x="16" y="0"/>
                  </a:move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3" y="7"/>
                    <a:pt x="23" y="7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5"/>
                    <a:pt x="22" y="15"/>
                    <a:pt x="22" y="16"/>
                  </a:cubicBezTo>
                  <a:cubicBezTo>
                    <a:pt x="22" y="16"/>
                    <a:pt x="22" y="17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2" y="20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lose/>
                  <a:moveTo>
                    <a:pt x="18" y="17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7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24" y="11"/>
                  </a:moveTo>
                  <a:cubicBezTo>
                    <a:pt x="24" y="10"/>
                    <a:pt x="24" y="9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2"/>
                    <a:pt x="26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4" y="7"/>
                    <a:pt x="34" y="7"/>
                    <a:pt x="34" y="8"/>
                  </a:cubicBezTo>
                  <a:cubicBezTo>
                    <a:pt x="34" y="8"/>
                    <a:pt x="34" y="8"/>
                    <a:pt x="34" y="9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4" y="15"/>
                    <a:pt x="34" y="16"/>
                    <a:pt x="34" y="1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0" y="23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7"/>
                    <a:pt x="26" y="18"/>
                  </a:cubicBezTo>
                  <a:cubicBezTo>
                    <a:pt x="25" y="18"/>
                    <a:pt x="25" y="20"/>
                    <a:pt x="24" y="21"/>
                  </a:cubicBezTo>
                  <a:cubicBezTo>
                    <a:pt x="23" y="23"/>
                    <a:pt x="21" y="24"/>
                    <a:pt x="20" y="24"/>
                  </a:cubicBezTo>
                  <a:cubicBezTo>
                    <a:pt x="18" y="24"/>
                    <a:pt x="18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0"/>
                    <a:pt x="22" y="20"/>
                    <a:pt x="22" y="19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lose/>
                  <a:moveTo>
                    <a:pt x="27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30" y="8"/>
                  </a:moveTo>
                  <a:cubicBezTo>
                    <a:pt x="30" y="8"/>
                    <a:pt x="30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30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603"/>
            <p:cNvSpPr>
              <a:spLocks noEditPoints="1"/>
            </p:cNvSpPr>
            <p:nvPr/>
          </p:nvSpPr>
          <p:spPr bwMode="auto">
            <a:xfrm>
              <a:off x="4405" y="2771"/>
              <a:ext cx="52" cy="33"/>
            </a:xfrm>
            <a:custGeom>
              <a:avLst/>
              <a:gdLst>
                <a:gd name="T0" fmla="*/ 27 w 37"/>
                <a:gd name="T1" fmla="*/ 9 h 23"/>
                <a:gd name="T2" fmla="*/ 31 w 37"/>
                <a:gd name="T3" fmla="*/ 11 h 23"/>
                <a:gd name="T4" fmla="*/ 30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3 w 37"/>
                <a:gd name="T15" fmla="*/ 22 h 23"/>
                <a:gd name="T16" fmla="*/ 10 w 37"/>
                <a:gd name="T17" fmla="*/ 20 h 23"/>
                <a:gd name="T18" fmla="*/ 10 w 37"/>
                <a:gd name="T19" fmla="*/ 16 h 23"/>
                <a:gd name="T20" fmla="*/ 10 w 37"/>
                <a:gd name="T21" fmla="*/ 13 h 23"/>
                <a:gd name="T22" fmla="*/ 5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6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6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6 w 37"/>
                <a:gd name="T53" fmla="*/ 18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8 h 23"/>
                <a:gd name="T64" fmla="*/ 19 w 37"/>
                <a:gd name="T65" fmla="*/ 13 h 23"/>
                <a:gd name="T66" fmla="*/ 26 w 37"/>
                <a:gd name="T67" fmla="*/ 13 h 23"/>
                <a:gd name="T68" fmla="*/ 26 w 37"/>
                <a:gd name="T69" fmla="*/ 12 h 23"/>
                <a:gd name="T70" fmla="*/ 25 w 37"/>
                <a:gd name="T71" fmla="*/ 11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5 h 23"/>
                <a:gd name="T84" fmla="*/ 25 w 37"/>
                <a:gd name="T85" fmla="*/ 14 h 23"/>
                <a:gd name="T86" fmla="*/ 14 w 37"/>
                <a:gd name="T87" fmla="*/ 15 h 23"/>
                <a:gd name="T88" fmla="*/ 14 w 37"/>
                <a:gd name="T89" fmla="*/ 15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8 h 23"/>
                <a:gd name="T96" fmla="*/ 5 w 37"/>
                <a:gd name="T97" fmla="*/ 7 h 23"/>
                <a:gd name="T98" fmla="*/ 10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0" y="14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30" y="22"/>
                    <a:pt x="29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11"/>
                    <a:pt x="4" y="10"/>
                    <a:pt x="6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5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4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0" y="7"/>
                    <a:pt x="8" y="8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4"/>
                    <a:pt x="33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6" y="6"/>
                    <a:pt x="37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35" y="8"/>
                    <a:pt x="34" y="8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604"/>
            <p:cNvSpPr>
              <a:spLocks noEditPoints="1"/>
            </p:cNvSpPr>
            <p:nvPr/>
          </p:nvSpPr>
          <p:spPr bwMode="auto">
            <a:xfrm>
              <a:off x="4259" y="2774"/>
              <a:ext cx="51" cy="31"/>
            </a:xfrm>
            <a:custGeom>
              <a:avLst/>
              <a:gdLst>
                <a:gd name="T0" fmla="*/ 13 w 36"/>
                <a:gd name="T1" fmla="*/ 0 h 22"/>
                <a:gd name="T2" fmla="*/ 15 w 36"/>
                <a:gd name="T3" fmla="*/ 2 h 22"/>
                <a:gd name="T4" fmla="*/ 15 w 36"/>
                <a:gd name="T5" fmla="*/ 3 h 22"/>
                <a:gd name="T6" fmla="*/ 15 w 36"/>
                <a:gd name="T7" fmla="*/ 8 h 22"/>
                <a:gd name="T8" fmla="*/ 15 w 36"/>
                <a:gd name="T9" fmla="*/ 16 h 22"/>
                <a:gd name="T10" fmla="*/ 15 w 36"/>
                <a:gd name="T11" fmla="*/ 19 h 22"/>
                <a:gd name="T12" fmla="*/ 14 w 36"/>
                <a:gd name="T13" fmla="*/ 20 h 22"/>
                <a:gd name="T14" fmla="*/ 12 w 36"/>
                <a:gd name="T15" fmla="*/ 21 h 22"/>
                <a:gd name="T16" fmla="*/ 11 w 36"/>
                <a:gd name="T17" fmla="*/ 20 h 22"/>
                <a:gd name="T18" fmla="*/ 11 w 36"/>
                <a:gd name="T19" fmla="*/ 18 h 22"/>
                <a:gd name="T20" fmla="*/ 10 w 36"/>
                <a:gd name="T21" fmla="*/ 17 h 22"/>
                <a:gd name="T22" fmla="*/ 7 w 36"/>
                <a:gd name="T23" fmla="*/ 19 h 22"/>
                <a:gd name="T24" fmla="*/ 3 w 36"/>
                <a:gd name="T25" fmla="*/ 20 h 22"/>
                <a:gd name="T26" fmla="*/ 0 w 36"/>
                <a:gd name="T27" fmla="*/ 20 h 22"/>
                <a:gd name="T28" fmla="*/ 0 w 36"/>
                <a:gd name="T29" fmla="*/ 17 h 22"/>
                <a:gd name="T30" fmla="*/ 4 w 36"/>
                <a:gd name="T31" fmla="*/ 16 h 22"/>
                <a:gd name="T32" fmla="*/ 10 w 36"/>
                <a:gd name="T33" fmla="*/ 14 h 22"/>
                <a:gd name="T34" fmla="*/ 11 w 36"/>
                <a:gd name="T35" fmla="*/ 13 h 22"/>
                <a:gd name="T36" fmla="*/ 11 w 36"/>
                <a:gd name="T37" fmla="*/ 11 h 22"/>
                <a:gd name="T38" fmla="*/ 11 w 36"/>
                <a:gd name="T39" fmla="*/ 9 h 22"/>
                <a:gd name="T40" fmla="*/ 6 w 36"/>
                <a:gd name="T41" fmla="*/ 9 h 22"/>
                <a:gd name="T42" fmla="*/ 3 w 36"/>
                <a:gd name="T43" fmla="*/ 10 h 22"/>
                <a:gd name="T44" fmla="*/ 2 w 36"/>
                <a:gd name="T45" fmla="*/ 9 h 22"/>
                <a:gd name="T46" fmla="*/ 5 w 36"/>
                <a:gd name="T47" fmla="*/ 6 h 22"/>
                <a:gd name="T48" fmla="*/ 7 w 36"/>
                <a:gd name="T49" fmla="*/ 6 h 22"/>
                <a:gd name="T50" fmla="*/ 11 w 36"/>
                <a:gd name="T51" fmla="*/ 6 h 22"/>
                <a:gd name="T52" fmla="*/ 11 w 36"/>
                <a:gd name="T53" fmla="*/ 4 h 22"/>
                <a:gd name="T54" fmla="*/ 11 w 36"/>
                <a:gd name="T55" fmla="*/ 2 h 22"/>
                <a:gd name="T56" fmla="*/ 11 w 36"/>
                <a:gd name="T57" fmla="*/ 1 h 22"/>
                <a:gd name="T58" fmla="*/ 20 w 36"/>
                <a:gd name="T59" fmla="*/ 0 h 22"/>
                <a:gd name="T60" fmla="*/ 23 w 36"/>
                <a:gd name="T61" fmla="*/ 1 h 22"/>
                <a:gd name="T62" fmla="*/ 23 w 36"/>
                <a:gd name="T63" fmla="*/ 3 h 22"/>
                <a:gd name="T64" fmla="*/ 22 w 36"/>
                <a:gd name="T65" fmla="*/ 7 h 22"/>
                <a:gd name="T66" fmla="*/ 22 w 36"/>
                <a:gd name="T67" fmla="*/ 8 h 22"/>
                <a:gd name="T68" fmla="*/ 23 w 36"/>
                <a:gd name="T69" fmla="*/ 8 h 22"/>
                <a:gd name="T70" fmla="*/ 26 w 36"/>
                <a:gd name="T71" fmla="*/ 6 h 22"/>
                <a:gd name="T72" fmla="*/ 29 w 36"/>
                <a:gd name="T73" fmla="*/ 4 h 22"/>
                <a:gd name="T74" fmla="*/ 32 w 36"/>
                <a:gd name="T75" fmla="*/ 5 h 22"/>
                <a:gd name="T76" fmla="*/ 30 w 36"/>
                <a:gd name="T77" fmla="*/ 8 h 22"/>
                <a:gd name="T78" fmla="*/ 24 w 36"/>
                <a:gd name="T79" fmla="*/ 10 h 22"/>
                <a:gd name="T80" fmla="*/ 22 w 36"/>
                <a:gd name="T81" fmla="*/ 11 h 22"/>
                <a:gd name="T82" fmla="*/ 22 w 36"/>
                <a:gd name="T83" fmla="*/ 12 h 22"/>
                <a:gd name="T84" fmla="*/ 22 w 36"/>
                <a:gd name="T85" fmla="*/ 15 h 22"/>
                <a:gd name="T86" fmla="*/ 23 w 36"/>
                <a:gd name="T87" fmla="*/ 16 h 22"/>
                <a:gd name="T88" fmla="*/ 30 w 36"/>
                <a:gd name="T89" fmla="*/ 17 h 22"/>
                <a:gd name="T90" fmla="*/ 34 w 36"/>
                <a:gd name="T91" fmla="*/ 17 h 22"/>
                <a:gd name="T92" fmla="*/ 36 w 36"/>
                <a:gd name="T93" fmla="*/ 16 h 22"/>
                <a:gd name="T94" fmla="*/ 36 w 36"/>
                <a:gd name="T95" fmla="*/ 18 h 22"/>
                <a:gd name="T96" fmla="*/ 31 w 36"/>
                <a:gd name="T97" fmla="*/ 22 h 22"/>
                <a:gd name="T98" fmla="*/ 27 w 36"/>
                <a:gd name="T99" fmla="*/ 21 h 22"/>
                <a:gd name="T100" fmla="*/ 20 w 36"/>
                <a:gd name="T101" fmla="*/ 19 h 22"/>
                <a:gd name="T102" fmla="*/ 19 w 36"/>
                <a:gd name="T103" fmla="*/ 18 h 22"/>
                <a:gd name="T104" fmla="*/ 18 w 36"/>
                <a:gd name="T105" fmla="*/ 14 h 22"/>
                <a:gd name="T106" fmla="*/ 19 w 36"/>
                <a:gd name="T107" fmla="*/ 8 h 22"/>
                <a:gd name="T108" fmla="*/ 18 w 36"/>
                <a:gd name="T109" fmla="*/ 3 h 22"/>
                <a:gd name="T110" fmla="*/ 18 w 36"/>
                <a:gd name="T111" fmla="*/ 2 h 22"/>
                <a:gd name="T112" fmla="*/ 19 w 36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" h="22">
                  <a:moveTo>
                    <a:pt x="12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1"/>
                    <a:pt x="15" y="12"/>
                  </a:cubicBezTo>
                  <a:cubicBezTo>
                    <a:pt x="15" y="14"/>
                    <a:pt x="15" y="15"/>
                    <a:pt x="15" y="16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1" y="21"/>
                    <a:pt x="1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4" y="16"/>
                    <a:pt x="6" y="16"/>
                    <a:pt x="8" y="15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3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lose/>
                  <a:moveTo>
                    <a:pt x="20" y="0"/>
                  </a:move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2" y="4"/>
                    <a:pt x="22" y="5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6" y="6"/>
                    <a:pt x="26" y="6"/>
                  </a:cubicBezTo>
                  <a:cubicBezTo>
                    <a:pt x="27" y="6"/>
                    <a:pt x="27" y="6"/>
                    <a:pt x="28" y="5"/>
                  </a:cubicBezTo>
                  <a:cubicBezTo>
                    <a:pt x="28" y="5"/>
                    <a:pt x="29" y="4"/>
                    <a:pt x="29" y="4"/>
                  </a:cubicBezTo>
                  <a:cubicBezTo>
                    <a:pt x="29" y="4"/>
                    <a:pt x="30" y="4"/>
                    <a:pt x="30" y="4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6"/>
                  </a:cubicBezTo>
                  <a:cubicBezTo>
                    <a:pt x="32" y="7"/>
                    <a:pt x="32" y="8"/>
                    <a:pt x="30" y="8"/>
                  </a:cubicBezTo>
                  <a:cubicBezTo>
                    <a:pt x="29" y="9"/>
                    <a:pt x="27" y="9"/>
                    <a:pt x="27" y="9"/>
                  </a:cubicBezTo>
                  <a:cubicBezTo>
                    <a:pt x="26" y="9"/>
                    <a:pt x="25" y="10"/>
                    <a:pt x="24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7" y="17"/>
                    <a:pt x="29" y="17"/>
                    <a:pt x="30" y="17"/>
                  </a:cubicBezTo>
                  <a:cubicBezTo>
                    <a:pt x="30" y="17"/>
                    <a:pt x="31" y="17"/>
                    <a:pt x="31" y="17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5" y="19"/>
                    <a:pt x="34" y="20"/>
                  </a:cubicBezTo>
                  <a:cubicBezTo>
                    <a:pt x="33" y="21"/>
                    <a:pt x="32" y="22"/>
                    <a:pt x="31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0"/>
                    <a:pt x="24" y="20"/>
                    <a:pt x="23" y="20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605"/>
            <p:cNvSpPr>
              <a:spLocks noEditPoints="1"/>
            </p:cNvSpPr>
            <p:nvPr/>
          </p:nvSpPr>
          <p:spPr bwMode="auto">
            <a:xfrm>
              <a:off x="4243" y="3397"/>
              <a:ext cx="53" cy="32"/>
            </a:xfrm>
            <a:custGeom>
              <a:avLst/>
              <a:gdLst>
                <a:gd name="T0" fmla="*/ 27 w 37"/>
                <a:gd name="T1" fmla="*/ 9 h 23"/>
                <a:gd name="T2" fmla="*/ 31 w 37"/>
                <a:gd name="T3" fmla="*/ 11 h 23"/>
                <a:gd name="T4" fmla="*/ 30 w 37"/>
                <a:gd name="T5" fmla="*/ 14 h 23"/>
                <a:gd name="T6" fmla="*/ 30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3 w 37"/>
                <a:gd name="T15" fmla="*/ 22 h 23"/>
                <a:gd name="T16" fmla="*/ 10 w 37"/>
                <a:gd name="T17" fmla="*/ 21 h 23"/>
                <a:gd name="T18" fmla="*/ 10 w 37"/>
                <a:gd name="T19" fmla="*/ 16 h 23"/>
                <a:gd name="T20" fmla="*/ 10 w 37"/>
                <a:gd name="T21" fmla="*/ 13 h 23"/>
                <a:gd name="T22" fmla="*/ 5 w 37"/>
                <a:gd name="T23" fmla="*/ 14 h 23"/>
                <a:gd name="T24" fmla="*/ 0 w 37"/>
                <a:gd name="T25" fmla="*/ 11 h 23"/>
                <a:gd name="T26" fmla="*/ 5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6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6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6 w 37"/>
                <a:gd name="T53" fmla="*/ 18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8 h 23"/>
                <a:gd name="T64" fmla="*/ 19 w 37"/>
                <a:gd name="T65" fmla="*/ 13 h 23"/>
                <a:gd name="T66" fmla="*/ 26 w 37"/>
                <a:gd name="T67" fmla="*/ 13 h 23"/>
                <a:gd name="T68" fmla="*/ 26 w 37"/>
                <a:gd name="T69" fmla="*/ 12 h 23"/>
                <a:gd name="T70" fmla="*/ 25 w 37"/>
                <a:gd name="T71" fmla="*/ 12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5 h 23"/>
                <a:gd name="T84" fmla="*/ 25 w 37"/>
                <a:gd name="T85" fmla="*/ 15 h 23"/>
                <a:gd name="T86" fmla="*/ 14 w 37"/>
                <a:gd name="T87" fmla="*/ 15 h 23"/>
                <a:gd name="T88" fmla="*/ 14 w 37"/>
                <a:gd name="T89" fmla="*/ 16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8 h 23"/>
                <a:gd name="T96" fmla="*/ 5 w 37"/>
                <a:gd name="T97" fmla="*/ 7 h 23"/>
                <a:gd name="T98" fmla="*/ 10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1" y="20"/>
                    <a:pt x="31" y="20"/>
                  </a:cubicBezTo>
                  <a:cubicBezTo>
                    <a:pt x="31" y="20"/>
                    <a:pt x="31" y="20"/>
                    <a:pt x="30" y="21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30" y="22"/>
                    <a:pt x="29" y="23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1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2" y="11"/>
                    <a:pt x="4" y="11"/>
                    <a:pt x="5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4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4"/>
                    <a:pt x="22" y="15"/>
                    <a:pt x="20" y="15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0" y="7"/>
                    <a:pt x="8" y="8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6" y="6"/>
                    <a:pt x="37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4" y="8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5" y="2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606"/>
            <p:cNvSpPr>
              <a:spLocks noEditPoints="1"/>
            </p:cNvSpPr>
            <p:nvPr/>
          </p:nvSpPr>
          <p:spPr bwMode="auto">
            <a:xfrm>
              <a:off x="4201" y="3230"/>
              <a:ext cx="52" cy="32"/>
            </a:xfrm>
            <a:custGeom>
              <a:avLst/>
              <a:gdLst>
                <a:gd name="T0" fmla="*/ 22 w 37"/>
                <a:gd name="T1" fmla="*/ 14 h 23"/>
                <a:gd name="T2" fmla="*/ 21 w 37"/>
                <a:gd name="T3" fmla="*/ 15 h 23"/>
                <a:gd name="T4" fmla="*/ 22 w 37"/>
                <a:gd name="T5" fmla="*/ 16 h 23"/>
                <a:gd name="T6" fmla="*/ 27 w 37"/>
                <a:gd name="T7" fmla="*/ 17 h 23"/>
                <a:gd name="T8" fmla="*/ 21 w 37"/>
                <a:gd name="T9" fmla="*/ 18 h 23"/>
                <a:gd name="T10" fmla="*/ 21 w 37"/>
                <a:gd name="T11" fmla="*/ 20 h 23"/>
                <a:gd name="T12" fmla="*/ 18 w 37"/>
                <a:gd name="T13" fmla="*/ 22 h 23"/>
                <a:gd name="T14" fmla="*/ 17 w 37"/>
                <a:gd name="T15" fmla="*/ 20 h 23"/>
                <a:gd name="T16" fmla="*/ 15 w 37"/>
                <a:gd name="T17" fmla="*/ 18 h 23"/>
                <a:gd name="T18" fmla="*/ 11 w 37"/>
                <a:gd name="T19" fmla="*/ 18 h 23"/>
                <a:gd name="T20" fmla="*/ 11 w 37"/>
                <a:gd name="T21" fmla="*/ 17 h 23"/>
                <a:gd name="T22" fmla="*/ 15 w 37"/>
                <a:gd name="T23" fmla="*/ 16 h 23"/>
                <a:gd name="T24" fmla="*/ 17 w 37"/>
                <a:gd name="T25" fmla="*/ 15 h 23"/>
                <a:gd name="T26" fmla="*/ 16 w 37"/>
                <a:gd name="T27" fmla="*/ 14 h 23"/>
                <a:gd name="T28" fmla="*/ 12 w 37"/>
                <a:gd name="T29" fmla="*/ 14 h 23"/>
                <a:gd name="T30" fmla="*/ 14 w 37"/>
                <a:gd name="T31" fmla="*/ 12 h 23"/>
                <a:gd name="T32" fmla="*/ 15 w 37"/>
                <a:gd name="T33" fmla="*/ 12 h 23"/>
                <a:gd name="T34" fmla="*/ 15 w 37"/>
                <a:gd name="T35" fmla="*/ 10 h 23"/>
                <a:gd name="T36" fmla="*/ 10 w 37"/>
                <a:gd name="T37" fmla="*/ 11 h 23"/>
                <a:gd name="T38" fmla="*/ 9 w 37"/>
                <a:gd name="T39" fmla="*/ 21 h 23"/>
                <a:gd name="T40" fmla="*/ 3 w 37"/>
                <a:gd name="T41" fmla="*/ 22 h 23"/>
                <a:gd name="T42" fmla="*/ 2 w 37"/>
                <a:gd name="T43" fmla="*/ 20 h 23"/>
                <a:gd name="T44" fmla="*/ 7 w 37"/>
                <a:gd name="T45" fmla="*/ 15 h 23"/>
                <a:gd name="T46" fmla="*/ 7 w 37"/>
                <a:gd name="T47" fmla="*/ 9 h 23"/>
                <a:gd name="T48" fmla="*/ 8 w 37"/>
                <a:gd name="T49" fmla="*/ 7 h 23"/>
                <a:gd name="T50" fmla="*/ 11 w 37"/>
                <a:gd name="T51" fmla="*/ 8 h 23"/>
                <a:gd name="T52" fmla="*/ 16 w 37"/>
                <a:gd name="T53" fmla="*/ 8 h 23"/>
                <a:gd name="T54" fmla="*/ 16 w 37"/>
                <a:gd name="T55" fmla="*/ 6 h 23"/>
                <a:gd name="T56" fmla="*/ 5 w 37"/>
                <a:gd name="T57" fmla="*/ 6 h 23"/>
                <a:gd name="T58" fmla="*/ 0 w 37"/>
                <a:gd name="T59" fmla="*/ 7 h 23"/>
                <a:gd name="T60" fmla="*/ 4 w 37"/>
                <a:gd name="T61" fmla="*/ 3 h 23"/>
                <a:gd name="T62" fmla="*/ 7 w 37"/>
                <a:gd name="T63" fmla="*/ 3 h 23"/>
                <a:gd name="T64" fmla="*/ 16 w 37"/>
                <a:gd name="T65" fmla="*/ 3 h 23"/>
                <a:gd name="T66" fmla="*/ 18 w 37"/>
                <a:gd name="T67" fmla="*/ 0 h 23"/>
                <a:gd name="T68" fmla="*/ 20 w 37"/>
                <a:gd name="T69" fmla="*/ 2 h 23"/>
                <a:gd name="T70" fmla="*/ 25 w 37"/>
                <a:gd name="T71" fmla="*/ 3 h 23"/>
                <a:gd name="T72" fmla="*/ 35 w 37"/>
                <a:gd name="T73" fmla="*/ 3 h 23"/>
                <a:gd name="T74" fmla="*/ 37 w 37"/>
                <a:gd name="T75" fmla="*/ 4 h 23"/>
                <a:gd name="T76" fmla="*/ 34 w 37"/>
                <a:gd name="T77" fmla="*/ 7 h 23"/>
                <a:gd name="T78" fmla="*/ 21 w 37"/>
                <a:gd name="T79" fmla="*/ 6 h 23"/>
                <a:gd name="T80" fmla="*/ 20 w 37"/>
                <a:gd name="T81" fmla="*/ 7 h 23"/>
                <a:gd name="T82" fmla="*/ 23 w 37"/>
                <a:gd name="T83" fmla="*/ 8 h 23"/>
                <a:gd name="T84" fmla="*/ 27 w 37"/>
                <a:gd name="T85" fmla="*/ 8 h 23"/>
                <a:gd name="T86" fmla="*/ 30 w 37"/>
                <a:gd name="T87" fmla="*/ 8 h 23"/>
                <a:gd name="T88" fmla="*/ 32 w 37"/>
                <a:gd name="T89" fmla="*/ 11 h 23"/>
                <a:gd name="T90" fmla="*/ 32 w 37"/>
                <a:gd name="T91" fmla="*/ 17 h 23"/>
                <a:gd name="T92" fmla="*/ 29 w 37"/>
                <a:gd name="T93" fmla="*/ 23 h 23"/>
                <a:gd name="T94" fmla="*/ 28 w 37"/>
                <a:gd name="T95" fmla="*/ 21 h 23"/>
                <a:gd name="T96" fmla="*/ 28 w 37"/>
                <a:gd name="T97" fmla="*/ 13 h 23"/>
                <a:gd name="T98" fmla="*/ 28 w 37"/>
                <a:gd name="T99" fmla="*/ 10 h 23"/>
                <a:gd name="T100" fmla="*/ 24 w 37"/>
                <a:gd name="T101" fmla="*/ 10 h 23"/>
                <a:gd name="T102" fmla="*/ 23 w 37"/>
                <a:gd name="T103" fmla="*/ 12 h 23"/>
                <a:gd name="T104" fmla="*/ 25 w 37"/>
                <a:gd name="T105" fmla="*/ 12 h 23"/>
                <a:gd name="T106" fmla="*/ 20 w 37"/>
                <a:gd name="T107" fmla="*/ 12 h 23"/>
                <a:gd name="T108" fmla="*/ 21 w 37"/>
                <a:gd name="T109" fmla="*/ 10 h 23"/>
                <a:gd name="T110" fmla="*/ 17 w 37"/>
                <a:gd name="T111" fmla="*/ 10 h 23"/>
                <a:gd name="T112" fmla="*/ 17 w 37"/>
                <a:gd name="T113" fmla="*/ 11 h 23"/>
                <a:gd name="T114" fmla="*/ 19 w 37"/>
                <a:gd name="T11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3">
                  <a:moveTo>
                    <a:pt x="25" y="13"/>
                  </a:move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4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7"/>
                    <a:pt x="26" y="18"/>
                    <a:pt x="25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6"/>
                    <a:pt x="10" y="17"/>
                  </a:cubicBezTo>
                  <a:cubicBezTo>
                    <a:pt x="10" y="19"/>
                    <a:pt x="9" y="20"/>
                    <a:pt x="9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7"/>
                    <a:pt x="6" y="16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4" y="6"/>
                    <a:pt x="11" y="6"/>
                  </a:cubicBezTo>
                  <a:cubicBezTo>
                    <a:pt x="8" y="6"/>
                    <a:pt x="6" y="6"/>
                    <a:pt x="5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3"/>
                    <a:pt x="27" y="3"/>
                    <a:pt x="29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6" y="5"/>
                  </a:cubicBezTo>
                  <a:cubicBezTo>
                    <a:pt x="36" y="5"/>
                    <a:pt x="36" y="6"/>
                    <a:pt x="35" y="6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3" y="8"/>
                    <a:pt x="32" y="8"/>
                    <a:pt x="31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6"/>
                    <a:pt x="25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1" y="8"/>
                  </a:cubicBezTo>
                  <a:cubicBezTo>
                    <a:pt x="21" y="8"/>
                    <a:pt x="21" y="8"/>
                    <a:pt x="23" y="8"/>
                  </a:cubicBezTo>
                  <a:cubicBezTo>
                    <a:pt x="24" y="8"/>
                    <a:pt x="25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9" y="7"/>
                    <a:pt x="29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2" y="16"/>
                    <a:pt x="32" y="17"/>
                  </a:cubicBezTo>
                  <a:cubicBezTo>
                    <a:pt x="32" y="18"/>
                    <a:pt x="32" y="19"/>
                    <a:pt x="32" y="20"/>
                  </a:cubicBezTo>
                  <a:cubicBezTo>
                    <a:pt x="32" y="21"/>
                    <a:pt x="32" y="21"/>
                    <a:pt x="31" y="22"/>
                  </a:cubicBezTo>
                  <a:cubicBezTo>
                    <a:pt x="31" y="22"/>
                    <a:pt x="30" y="23"/>
                    <a:pt x="29" y="23"/>
                  </a:cubicBezTo>
                  <a:cubicBezTo>
                    <a:pt x="29" y="23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0"/>
                    <a:pt x="28" y="19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607"/>
            <p:cNvSpPr>
              <a:spLocks noEditPoints="1"/>
            </p:cNvSpPr>
            <p:nvPr/>
          </p:nvSpPr>
          <p:spPr bwMode="auto">
            <a:xfrm>
              <a:off x="4572" y="3352"/>
              <a:ext cx="52" cy="32"/>
            </a:xfrm>
            <a:custGeom>
              <a:avLst/>
              <a:gdLst>
                <a:gd name="T0" fmla="*/ 27 w 37"/>
                <a:gd name="T1" fmla="*/ 9 h 23"/>
                <a:gd name="T2" fmla="*/ 31 w 37"/>
                <a:gd name="T3" fmla="*/ 11 h 23"/>
                <a:gd name="T4" fmla="*/ 30 w 37"/>
                <a:gd name="T5" fmla="*/ 14 h 23"/>
                <a:gd name="T6" fmla="*/ 30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2 w 37"/>
                <a:gd name="T15" fmla="*/ 22 h 23"/>
                <a:gd name="T16" fmla="*/ 10 w 37"/>
                <a:gd name="T17" fmla="*/ 21 h 23"/>
                <a:gd name="T18" fmla="*/ 10 w 37"/>
                <a:gd name="T19" fmla="*/ 16 h 23"/>
                <a:gd name="T20" fmla="*/ 9 w 37"/>
                <a:gd name="T21" fmla="*/ 13 h 23"/>
                <a:gd name="T22" fmla="*/ 5 w 37"/>
                <a:gd name="T23" fmla="*/ 14 h 23"/>
                <a:gd name="T24" fmla="*/ 0 w 37"/>
                <a:gd name="T25" fmla="*/ 11 h 23"/>
                <a:gd name="T26" fmla="*/ 5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6 w 37"/>
                <a:gd name="T33" fmla="*/ 5 h 23"/>
                <a:gd name="T34" fmla="*/ 16 w 37"/>
                <a:gd name="T35" fmla="*/ 2 h 23"/>
                <a:gd name="T36" fmla="*/ 17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6 w 37"/>
                <a:gd name="T47" fmla="*/ 6 h 23"/>
                <a:gd name="T48" fmla="*/ 20 w 37"/>
                <a:gd name="T49" fmla="*/ 9 h 23"/>
                <a:gd name="T50" fmla="*/ 18 w 37"/>
                <a:gd name="T51" fmla="*/ 10 h 23"/>
                <a:gd name="T52" fmla="*/ 26 w 37"/>
                <a:gd name="T53" fmla="*/ 18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8 h 23"/>
                <a:gd name="T64" fmla="*/ 19 w 37"/>
                <a:gd name="T65" fmla="*/ 13 h 23"/>
                <a:gd name="T66" fmla="*/ 26 w 37"/>
                <a:gd name="T67" fmla="*/ 13 h 23"/>
                <a:gd name="T68" fmla="*/ 26 w 37"/>
                <a:gd name="T69" fmla="*/ 12 h 23"/>
                <a:gd name="T70" fmla="*/ 25 w 37"/>
                <a:gd name="T71" fmla="*/ 12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5 h 23"/>
                <a:gd name="T84" fmla="*/ 25 w 37"/>
                <a:gd name="T85" fmla="*/ 15 h 23"/>
                <a:gd name="T86" fmla="*/ 14 w 37"/>
                <a:gd name="T87" fmla="*/ 15 h 23"/>
                <a:gd name="T88" fmla="*/ 14 w 37"/>
                <a:gd name="T89" fmla="*/ 16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8 h 23"/>
                <a:gd name="T96" fmla="*/ 5 w 37"/>
                <a:gd name="T97" fmla="*/ 7 h 23"/>
                <a:gd name="T98" fmla="*/ 10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6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9" y="22"/>
                    <a:pt x="29" y="23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4" y="11"/>
                    <a:pt x="5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2" y="6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7"/>
                    <a:pt x="22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3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4"/>
                    <a:pt x="22" y="15"/>
                    <a:pt x="20" y="15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0" y="7"/>
                    <a:pt x="8" y="8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6" y="6"/>
                    <a:pt x="37" y="6"/>
                    <a:pt x="37" y="7"/>
                  </a:cubicBezTo>
                  <a:cubicBezTo>
                    <a:pt x="37" y="7"/>
                    <a:pt x="37" y="7"/>
                    <a:pt x="36" y="7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4" y="8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4" y="2"/>
                  </a:cubicBezTo>
                  <a:cubicBezTo>
                    <a:pt x="24" y="2"/>
                    <a:pt x="25" y="2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608"/>
            <p:cNvSpPr>
              <a:spLocks noEditPoints="1"/>
            </p:cNvSpPr>
            <p:nvPr/>
          </p:nvSpPr>
          <p:spPr bwMode="auto">
            <a:xfrm>
              <a:off x="4589" y="3221"/>
              <a:ext cx="52" cy="31"/>
            </a:xfrm>
            <a:custGeom>
              <a:avLst/>
              <a:gdLst>
                <a:gd name="T0" fmla="*/ 28 w 37"/>
                <a:gd name="T1" fmla="*/ 0 h 22"/>
                <a:gd name="T2" fmla="*/ 37 w 37"/>
                <a:gd name="T3" fmla="*/ 0 h 22"/>
                <a:gd name="T4" fmla="*/ 36 w 37"/>
                <a:gd name="T5" fmla="*/ 3 h 22"/>
                <a:gd name="T6" fmla="*/ 30 w 37"/>
                <a:gd name="T7" fmla="*/ 4 h 22"/>
                <a:gd name="T8" fmla="*/ 22 w 37"/>
                <a:gd name="T9" fmla="*/ 3 h 22"/>
                <a:gd name="T10" fmla="*/ 22 w 37"/>
                <a:gd name="T11" fmla="*/ 5 h 22"/>
                <a:gd name="T12" fmla="*/ 22 w 37"/>
                <a:gd name="T13" fmla="*/ 6 h 22"/>
                <a:gd name="T14" fmla="*/ 25 w 37"/>
                <a:gd name="T15" fmla="*/ 6 h 22"/>
                <a:gd name="T16" fmla="*/ 29 w 37"/>
                <a:gd name="T17" fmla="*/ 6 h 22"/>
                <a:gd name="T18" fmla="*/ 32 w 37"/>
                <a:gd name="T19" fmla="*/ 8 h 22"/>
                <a:gd name="T20" fmla="*/ 31 w 37"/>
                <a:gd name="T21" fmla="*/ 13 h 22"/>
                <a:gd name="T22" fmla="*/ 31 w 37"/>
                <a:gd name="T23" fmla="*/ 19 h 22"/>
                <a:gd name="T24" fmla="*/ 28 w 37"/>
                <a:gd name="T25" fmla="*/ 22 h 22"/>
                <a:gd name="T26" fmla="*/ 25 w 37"/>
                <a:gd name="T27" fmla="*/ 21 h 22"/>
                <a:gd name="T28" fmla="*/ 15 w 37"/>
                <a:gd name="T29" fmla="*/ 20 h 22"/>
                <a:gd name="T30" fmla="*/ 7 w 37"/>
                <a:gd name="T31" fmla="*/ 22 h 22"/>
                <a:gd name="T32" fmla="*/ 6 w 37"/>
                <a:gd name="T33" fmla="*/ 18 h 22"/>
                <a:gd name="T34" fmla="*/ 5 w 37"/>
                <a:gd name="T35" fmla="*/ 9 h 22"/>
                <a:gd name="T36" fmla="*/ 7 w 37"/>
                <a:gd name="T37" fmla="*/ 6 h 22"/>
                <a:gd name="T38" fmla="*/ 10 w 37"/>
                <a:gd name="T39" fmla="*/ 6 h 22"/>
                <a:gd name="T40" fmla="*/ 14 w 37"/>
                <a:gd name="T41" fmla="*/ 5 h 22"/>
                <a:gd name="T42" fmla="*/ 14 w 37"/>
                <a:gd name="T43" fmla="*/ 3 h 22"/>
                <a:gd name="T44" fmla="*/ 4 w 37"/>
                <a:gd name="T45" fmla="*/ 4 h 22"/>
                <a:gd name="T46" fmla="*/ 0 w 37"/>
                <a:gd name="T47" fmla="*/ 3 h 22"/>
                <a:gd name="T48" fmla="*/ 5 w 37"/>
                <a:gd name="T49" fmla="*/ 0 h 22"/>
                <a:gd name="T50" fmla="*/ 13 w 37"/>
                <a:gd name="T51" fmla="*/ 0 h 22"/>
                <a:gd name="T52" fmla="*/ 14 w 37"/>
                <a:gd name="T53" fmla="*/ 9 h 22"/>
                <a:gd name="T54" fmla="*/ 9 w 37"/>
                <a:gd name="T55" fmla="*/ 10 h 22"/>
                <a:gd name="T56" fmla="*/ 9 w 37"/>
                <a:gd name="T57" fmla="*/ 15 h 22"/>
                <a:gd name="T58" fmla="*/ 13 w 37"/>
                <a:gd name="T59" fmla="*/ 12 h 22"/>
                <a:gd name="T60" fmla="*/ 14 w 37"/>
                <a:gd name="T61" fmla="*/ 9 h 22"/>
                <a:gd name="T62" fmla="*/ 9 w 37"/>
                <a:gd name="T63" fmla="*/ 16 h 22"/>
                <a:gd name="T64" fmla="*/ 9 w 37"/>
                <a:gd name="T65" fmla="*/ 17 h 22"/>
                <a:gd name="T66" fmla="*/ 11 w 37"/>
                <a:gd name="T67" fmla="*/ 18 h 22"/>
                <a:gd name="T68" fmla="*/ 23 w 37"/>
                <a:gd name="T69" fmla="*/ 18 h 22"/>
                <a:gd name="T70" fmla="*/ 27 w 37"/>
                <a:gd name="T71" fmla="*/ 18 h 22"/>
                <a:gd name="T72" fmla="*/ 27 w 37"/>
                <a:gd name="T73" fmla="*/ 15 h 22"/>
                <a:gd name="T74" fmla="*/ 26 w 37"/>
                <a:gd name="T75" fmla="*/ 16 h 22"/>
                <a:gd name="T76" fmla="*/ 20 w 37"/>
                <a:gd name="T77" fmla="*/ 16 h 22"/>
                <a:gd name="T78" fmla="*/ 19 w 37"/>
                <a:gd name="T79" fmla="*/ 9 h 22"/>
                <a:gd name="T80" fmla="*/ 17 w 37"/>
                <a:gd name="T81" fmla="*/ 9 h 22"/>
                <a:gd name="T82" fmla="*/ 17 w 37"/>
                <a:gd name="T83" fmla="*/ 11 h 22"/>
                <a:gd name="T84" fmla="*/ 15 w 37"/>
                <a:gd name="T85" fmla="*/ 15 h 22"/>
                <a:gd name="T86" fmla="*/ 17 w 37"/>
                <a:gd name="T87" fmla="*/ 3 h 22"/>
                <a:gd name="T88" fmla="*/ 17 w 37"/>
                <a:gd name="T89" fmla="*/ 6 h 22"/>
                <a:gd name="T90" fmla="*/ 18 w 37"/>
                <a:gd name="T91" fmla="*/ 6 h 22"/>
                <a:gd name="T92" fmla="*/ 19 w 37"/>
                <a:gd name="T93" fmla="*/ 5 h 22"/>
                <a:gd name="T94" fmla="*/ 19 w 37"/>
                <a:gd name="T95" fmla="*/ 3 h 22"/>
                <a:gd name="T96" fmla="*/ 21 w 37"/>
                <a:gd name="T97" fmla="*/ 10 h 22"/>
                <a:gd name="T98" fmla="*/ 23 w 37"/>
                <a:gd name="T99" fmla="*/ 12 h 22"/>
                <a:gd name="T100" fmla="*/ 28 w 37"/>
                <a:gd name="T101" fmla="*/ 12 h 22"/>
                <a:gd name="T102" fmla="*/ 28 w 37"/>
                <a:gd name="T103" fmla="*/ 10 h 22"/>
                <a:gd name="T104" fmla="*/ 23 w 37"/>
                <a:gd name="T10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2">
                  <a:moveTo>
                    <a:pt x="19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5" y="3"/>
                    <a:pt x="35" y="3"/>
                    <a:pt x="34" y="4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2" y="4"/>
                    <a:pt x="31" y="4"/>
                    <a:pt x="30" y="4"/>
                  </a:cubicBezTo>
                  <a:cubicBezTo>
                    <a:pt x="29" y="3"/>
                    <a:pt x="27" y="3"/>
                    <a:pt x="26" y="3"/>
                  </a:cubicBezTo>
                  <a:cubicBezTo>
                    <a:pt x="25" y="3"/>
                    <a:pt x="24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6"/>
                    <a:pt x="26" y="7"/>
                    <a:pt x="26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1" y="6"/>
                    <a:pt x="31" y="7"/>
                  </a:cubicBezTo>
                  <a:cubicBezTo>
                    <a:pt x="31" y="7"/>
                    <a:pt x="32" y="7"/>
                    <a:pt x="32" y="8"/>
                  </a:cubicBezTo>
                  <a:cubicBezTo>
                    <a:pt x="32" y="8"/>
                    <a:pt x="31" y="8"/>
                    <a:pt x="31" y="9"/>
                  </a:cubicBezTo>
                  <a:cubicBezTo>
                    <a:pt x="31" y="9"/>
                    <a:pt x="31" y="10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20"/>
                    <a:pt x="30" y="20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4" y="21"/>
                    <a:pt x="23" y="21"/>
                    <a:pt x="2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5" y="20"/>
                  </a:cubicBezTo>
                  <a:cubicBezTo>
                    <a:pt x="12" y="20"/>
                    <a:pt x="11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6" y="20"/>
                    <a:pt x="6" y="19"/>
                    <a:pt x="6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5" y="3"/>
                    <a:pt x="4" y="4"/>
                  </a:cubicBezTo>
                  <a:cubicBezTo>
                    <a:pt x="2" y="4"/>
                    <a:pt x="1" y="5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1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1" y="17"/>
                  </a:moveTo>
                  <a:cubicBezTo>
                    <a:pt x="10" y="17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5" y="18"/>
                    <a:pt x="18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6" y="12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lose/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lose/>
                  <a:moveTo>
                    <a:pt x="21" y="10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1"/>
                    <a:pt x="22" y="11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5" y="9"/>
                    <a:pt x="24" y="9"/>
                    <a:pt x="23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1609"/>
            <p:cNvSpPr>
              <a:spLocks noEditPoints="1"/>
            </p:cNvSpPr>
            <p:nvPr/>
          </p:nvSpPr>
          <p:spPr bwMode="auto">
            <a:xfrm>
              <a:off x="4825" y="3238"/>
              <a:ext cx="48" cy="33"/>
            </a:xfrm>
            <a:custGeom>
              <a:avLst/>
              <a:gdLst>
                <a:gd name="T0" fmla="*/ 25 w 34"/>
                <a:gd name="T1" fmla="*/ 11 h 23"/>
                <a:gd name="T2" fmla="*/ 32 w 34"/>
                <a:gd name="T3" fmla="*/ 11 h 23"/>
                <a:gd name="T4" fmla="*/ 34 w 34"/>
                <a:gd name="T5" fmla="*/ 14 h 23"/>
                <a:gd name="T6" fmla="*/ 33 w 34"/>
                <a:gd name="T7" fmla="*/ 22 h 23"/>
                <a:gd name="T8" fmla="*/ 25 w 34"/>
                <a:gd name="T9" fmla="*/ 22 h 23"/>
                <a:gd name="T10" fmla="*/ 17 w 34"/>
                <a:gd name="T11" fmla="*/ 22 h 23"/>
                <a:gd name="T12" fmla="*/ 17 w 34"/>
                <a:gd name="T13" fmla="*/ 16 h 23"/>
                <a:gd name="T14" fmla="*/ 17 w 34"/>
                <a:gd name="T15" fmla="*/ 13 h 23"/>
                <a:gd name="T16" fmla="*/ 14 w 34"/>
                <a:gd name="T17" fmla="*/ 13 h 23"/>
                <a:gd name="T18" fmla="*/ 14 w 34"/>
                <a:gd name="T19" fmla="*/ 14 h 23"/>
                <a:gd name="T20" fmla="*/ 14 w 34"/>
                <a:gd name="T21" fmla="*/ 22 h 23"/>
                <a:gd name="T22" fmla="*/ 10 w 34"/>
                <a:gd name="T23" fmla="*/ 22 h 23"/>
                <a:gd name="T24" fmla="*/ 10 w 34"/>
                <a:gd name="T25" fmla="*/ 16 h 23"/>
                <a:gd name="T26" fmla="*/ 10 w 34"/>
                <a:gd name="T27" fmla="*/ 13 h 23"/>
                <a:gd name="T28" fmla="*/ 5 w 34"/>
                <a:gd name="T29" fmla="*/ 17 h 23"/>
                <a:gd name="T30" fmla="*/ 0 w 34"/>
                <a:gd name="T31" fmla="*/ 15 h 23"/>
                <a:gd name="T32" fmla="*/ 8 w 34"/>
                <a:gd name="T33" fmla="*/ 12 h 23"/>
                <a:gd name="T34" fmla="*/ 10 w 34"/>
                <a:gd name="T35" fmla="*/ 8 h 23"/>
                <a:gd name="T36" fmla="*/ 4 w 34"/>
                <a:gd name="T37" fmla="*/ 8 h 23"/>
                <a:gd name="T38" fmla="*/ 7 w 34"/>
                <a:gd name="T39" fmla="*/ 5 h 23"/>
                <a:gd name="T40" fmla="*/ 10 w 34"/>
                <a:gd name="T41" fmla="*/ 5 h 23"/>
                <a:gd name="T42" fmla="*/ 15 w 34"/>
                <a:gd name="T43" fmla="*/ 5 h 23"/>
                <a:gd name="T44" fmla="*/ 14 w 34"/>
                <a:gd name="T45" fmla="*/ 9 h 23"/>
                <a:gd name="T46" fmla="*/ 16 w 34"/>
                <a:gd name="T47" fmla="*/ 12 h 23"/>
                <a:gd name="T48" fmla="*/ 17 w 34"/>
                <a:gd name="T49" fmla="*/ 11 h 23"/>
                <a:gd name="T50" fmla="*/ 20 w 34"/>
                <a:gd name="T51" fmla="*/ 12 h 23"/>
                <a:gd name="T52" fmla="*/ 23 w 34"/>
                <a:gd name="T53" fmla="*/ 15 h 23"/>
                <a:gd name="T54" fmla="*/ 21 w 34"/>
                <a:gd name="T55" fmla="*/ 13 h 23"/>
                <a:gd name="T56" fmla="*/ 20 w 34"/>
                <a:gd name="T57" fmla="*/ 16 h 23"/>
                <a:gd name="T58" fmla="*/ 24 w 34"/>
                <a:gd name="T59" fmla="*/ 19 h 23"/>
                <a:gd name="T60" fmla="*/ 23 w 34"/>
                <a:gd name="T61" fmla="*/ 17 h 23"/>
                <a:gd name="T62" fmla="*/ 20 w 34"/>
                <a:gd name="T63" fmla="*/ 20 h 23"/>
                <a:gd name="T64" fmla="*/ 29 w 34"/>
                <a:gd name="T65" fmla="*/ 16 h 23"/>
                <a:gd name="T66" fmla="*/ 30 w 34"/>
                <a:gd name="T67" fmla="*/ 14 h 23"/>
                <a:gd name="T68" fmla="*/ 27 w 34"/>
                <a:gd name="T69" fmla="*/ 14 h 23"/>
                <a:gd name="T70" fmla="*/ 30 w 34"/>
                <a:gd name="T71" fmla="*/ 19 h 23"/>
                <a:gd name="T72" fmla="*/ 28 w 34"/>
                <a:gd name="T73" fmla="*/ 17 h 23"/>
                <a:gd name="T74" fmla="*/ 27 w 34"/>
                <a:gd name="T75" fmla="*/ 18 h 23"/>
                <a:gd name="T76" fmla="*/ 6 w 34"/>
                <a:gd name="T77" fmla="*/ 2 h 23"/>
                <a:gd name="T78" fmla="*/ 9 w 34"/>
                <a:gd name="T79" fmla="*/ 0 h 23"/>
                <a:gd name="T80" fmla="*/ 15 w 34"/>
                <a:gd name="T81" fmla="*/ 2 h 23"/>
                <a:gd name="T82" fmla="*/ 6 w 34"/>
                <a:gd name="T83" fmla="*/ 3 h 23"/>
                <a:gd name="T84" fmla="*/ 16 w 34"/>
                <a:gd name="T85" fmla="*/ 2 h 23"/>
                <a:gd name="T86" fmla="*/ 22 w 34"/>
                <a:gd name="T87" fmla="*/ 0 h 23"/>
                <a:gd name="T88" fmla="*/ 34 w 34"/>
                <a:gd name="T89" fmla="*/ 2 h 23"/>
                <a:gd name="T90" fmla="*/ 26 w 34"/>
                <a:gd name="T91" fmla="*/ 3 h 23"/>
                <a:gd name="T92" fmla="*/ 17 w 34"/>
                <a:gd name="T93" fmla="*/ 4 h 23"/>
                <a:gd name="T94" fmla="*/ 19 w 34"/>
                <a:gd name="T95" fmla="*/ 4 h 23"/>
                <a:gd name="T96" fmla="*/ 23 w 34"/>
                <a:gd name="T97" fmla="*/ 4 h 23"/>
                <a:gd name="T98" fmla="*/ 29 w 34"/>
                <a:gd name="T99" fmla="*/ 4 h 23"/>
                <a:gd name="T100" fmla="*/ 31 w 34"/>
                <a:gd name="T101" fmla="*/ 6 h 23"/>
                <a:gd name="T102" fmla="*/ 29 w 34"/>
                <a:gd name="T103" fmla="*/ 11 h 23"/>
                <a:gd name="T104" fmla="*/ 21 w 34"/>
                <a:gd name="T105" fmla="*/ 11 h 23"/>
                <a:gd name="T106" fmla="*/ 19 w 34"/>
                <a:gd name="T107" fmla="*/ 8 h 23"/>
                <a:gd name="T108" fmla="*/ 22 w 34"/>
                <a:gd name="T109" fmla="*/ 8 h 23"/>
                <a:gd name="T110" fmla="*/ 26 w 34"/>
                <a:gd name="T111" fmla="*/ 8 h 23"/>
                <a:gd name="T112" fmla="*/ 28 w 34"/>
                <a:gd name="T113" fmla="*/ 8 h 23"/>
                <a:gd name="T114" fmla="*/ 26 w 34"/>
                <a:gd name="T1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23">
                  <a:moveTo>
                    <a:pt x="20" y="12"/>
                  </a:moveTo>
                  <a:cubicBezTo>
                    <a:pt x="20" y="12"/>
                    <a:pt x="20" y="12"/>
                    <a:pt x="2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7" y="12"/>
                    <a:pt x="28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1" y="11"/>
                    <a:pt x="32" y="11"/>
                    <a:pt x="32" y="11"/>
                  </a:cubicBezTo>
                  <a:cubicBezTo>
                    <a:pt x="33" y="11"/>
                    <a:pt x="33" y="12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4" y="17"/>
                  </a:cubicBezTo>
                  <a:cubicBezTo>
                    <a:pt x="34" y="17"/>
                    <a:pt x="34" y="18"/>
                    <a:pt x="34" y="20"/>
                  </a:cubicBezTo>
                  <a:cubicBezTo>
                    <a:pt x="34" y="21"/>
                    <a:pt x="33" y="21"/>
                    <a:pt x="33" y="22"/>
                  </a:cubicBezTo>
                  <a:cubicBezTo>
                    <a:pt x="33" y="22"/>
                    <a:pt x="33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8" y="22"/>
                    <a:pt x="25" y="22"/>
                  </a:cubicBezTo>
                  <a:cubicBezTo>
                    <a:pt x="23" y="22"/>
                    <a:pt x="21" y="22"/>
                    <a:pt x="21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8" y="23"/>
                    <a:pt x="18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2"/>
                    <a:pt x="13" y="22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1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6"/>
                    <a:pt x="5" y="17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2" y="18"/>
                    <a:pt x="1" y="17"/>
                    <a:pt x="1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1" y="15"/>
                    <a:pt x="2" y="15"/>
                    <a:pt x="4" y="14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6"/>
                    <a:pt x="16" y="6"/>
                    <a:pt x="16" y="7"/>
                  </a:cubicBezTo>
                  <a:cubicBezTo>
                    <a:pt x="16" y="7"/>
                    <a:pt x="16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lose/>
                  <a:moveTo>
                    <a:pt x="20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1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19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20" y="20"/>
                    <a:pt x="20" y="20"/>
                    <a:pt x="21" y="20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3"/>
                    <a:pt x="29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9" y="20"/>
                  </a:move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6" y="2"/>
                  </a:move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3"/>
                    <a:pt x="12" y="3"/>
                    <a:pt x="1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16" y="3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0"/>
                    <a:pt x="30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4" y="1"/>
                    <a:pt x="34" y="1"/>
                    <a:pt x="34" y="2"/>
                  </a:cubicBezTo>
                  <a:cubicBezTo>
                    <a:pt x="34" y="2"/>
                    <a:pt x="34" y="3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1" y="3"/>
                    <a:pt x="29" y="3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8" y="6"/>
                  </a:moveTo>
                  <a:cubicBezTo>
                    <a:pt x="18" y="5"/>
                    <a:pt x="18" y="5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4"/>
                    <a:pt x="23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4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610"/>
            <p:cNvSpPr>
              <a:spLocks noEditPoints="1"/>
            </p:cNvSpPr>
            <p:nvPr/>
          </p:nvSpPr>
          <p:spPr bwMode="auto">
            <a:xfrm>
              <a:off x="4824" y="3435"/>
              <a:ext cx="52" cy="33"/>
            </a:xfrm>
            <a:custGeom>
              <a:avLst/>
              <a:gdLst>
                <a:gd name="T0" fmla="*/ 28 w 37"/>
                <a:gd name="T1" fmla="*/ 9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9 w 37"/>
                <a:gd name="T13" fmla="*/ 21 h 23"/>
                <a:gd name="T14" fmla="*/ 13 w 37"/>
                <a:gd name="T15" fmla="*/ 22 h 23"/>
                <a:gd name="T16" fmla="*/ 10 w 37"/>
                <a:gd name="T17" fmla="*/ 20 h 23"/>
                <a:gd name="T18" fmla="*/ 10 w 37"/>
                <a:gd name="T19" fmla="*/ 16 h 23"/>
                <a:gd name="T20" fmla="*/ 10 w 37"/>
                <a:gd name="T21" fmla="*/ 12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8 h 23"/>
                <a:gd name="T30" fmla="*/ 17 w 37"/>
                <a:gd name="T31" fmla="*/ 7 h 23"/>
                <a:gd name="T32" fmla="*/ 17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1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7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7 w 37"/>
                <a:gd name="T53" fmla="*/ 18 h 23"/>
                <a:gd name="T54" fmla="*/ 24 w 37"/>
                <a:gd name="T55" fmla="*/ 17 h 23"/>
                <a:gd name="T56" fmla="*/ 14 w 37"/>
                <a:gd name="T57" fmla="*/ 18 h 23"/>
                <a:gd name="T58" fmla="*/ 14 w 37"/>
                <a:gd name="T59" fmla="*/ 19 h 23"/>
                <a:gd name="T60" fmla="*/ 21 w 37"/>
                <a:gd name="T61" fmla="*/ 19 h 23"/>
                <a:gd name="T62" fmla="*/ 27 w 37"/>
                <a:gd name="T63" fmla="*/ 18 h 23"/>
                <a:gd name="T64" fmla="*/ 19 w 37"/>
                <a:gd name="T65" fmla="*/ 13 h 23"/>
                <a:gd name="T66" fmla="*/ 27 w 37"/>
                <a:gd name="T67" fmla="*/ 13 h 23"/>
                <a:gd name="T68" fmla="*/ 27 w 37"/>
                <a:gd name="T69" fmla="*/ 12 h 23"/>
                <a:gd name="T70" fmla="*/ 25 w 37"/>
                <a:gd name="T71" fmla="*/ 11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7 w 37"/>
                <a:gd name="T83" fmla="*/ 15 h 23"/>
                <a:gd name="T84" fmla="*/ 25 w 37"/>
                <a:gd name="T85" fmla="*/ 14 h 23"/>
                <a:gd name="T86" fmla="*/ 15 w 37"/>
                <a:gd name="T87" fmla="*/ 15 h 23"/>
                <a:gd name="T88" fmla="*/ 14 w 37"/>
                <a:gd name="T89" fmla="*/ 15 h 23"/>
                <a:gd name="T90" fmla="*/ 12 w 37"/>
                <a:gd name="T91" fmla="*/ 2 h 23"/>
                <a:gd name="T92" fmla="*/ 14 w 37"/>
                <a:gd name="T93" fmla="*/ 4 h 23"/>
                <a:gd name="T94" fmla="*/ 5 w 37"/>
                <a:gd name="T95" fmla="*/ 8 h 23"/>
                <a:gd name="T96" fmla="*/ 6 w 37"/>
                <a:gd name="T97" fmla="*/ 6 h 23"/>
                <a:gd name="T98" fmla="*/ 11 w 37"/>
                <a:gd name="T99" fmla="*/ 2 h 23"/>
                <a:gd name="T100" fmla="*/ 28 w 37"/>
                <a:gd name="T101" fmla="*/ 1 h 23"/>
                <a:gd name="T102" fmla="*/ 34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1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10"/>
                    <a:pt x="10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9"/>
                    <a:pt x="24" y="9"/>
                    <a:pt x="27" y="10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8"/>
                    <a:pt x="5" y="9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30" y="3"/>
                    <a:pt x="30" y="3"/>
                    <a:pt x="32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5" y="5"/>
                    <a:pt x="36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6" y="8"/>
                    <a:pt x="35" y="7"/>
                    <a:pt x="34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611"/>
            <p:cNvSpPr>
              <a:spLocks noEditPoints="1"/>
            </p:cNvSpPr>
            <p:nvPr/>
          </p:nvSpPr>
          <p:spPr bwMode="auto">
            <a:xfrm>
              <a:off x="4824" y="3332"/>
              <a:ext cx="52" cy="34"/>
            </a:xfrm>
            <a:custGeom>
              <a:avLst/>
              <a:gdLst>
                <a:gd name="T0" fmla="*/ 13 w 37"/>
                <a:gd name="T1" fmla="*/ 9 h 24"/>
                <a:gd name="T2" fmla="*/ 13 w 37"/>
                <a:gd name="T3" fmla="*/ 14 h 24"/>
                <a:gd name="T4" fmla="*/ 21 w 37"/>
                <a:gd name="T5" fmla="*/ 17 h 24"/>
                <a:gd name="T6" fmla="*/ 21 w 37"/>
                <a:gd name="T7" fmla="*/ 15 h 24"/>
                <a:gd name="T8" fmla="*/ 15 w 37"/>
                <a:gd name="T9" fmla="*/ 15 h 24"/>
                <a:gd name="T10" fmla="*/ 16 w 37"/>
                <a:gd name="T11" fmla="*/ 13 h 24"/>
                <a:gd name="T12" fmla="*/ 19 w 37"/>
                <a:gd name="T13" fmla="*/ 12 h 24"/>
                <a:gd name="T14" fmla="*/ 21 w 37"/>
                <a:gd name="T15" fmla="*/ 11 h 24"/>
                <a:gd name="T16" fmla="*/ 16 w 37"/>
                <a:gd name="T17" fmla="*/ 12 h 24"/>
                <a:gd name="T18" fmla="*/ 17 w 37"/>
                <a:gd name="T19" fmla="*/ 10 h 24"/>
                <a:gd name="T20" fmla="*/ 21 w 37"/>
                <a:gd name="T21" fmla="*/ 9 h 24"/>
                <a:gd name="T22" fmla="*/ 19 w 37"/>
                <a:gd name="T23" fmla="*/ 9 h 24"/>
                <a:gd name="T24" fmla="*/ 17 w 37"/>
                <a:gd name="T25" fmla="*/ 7 h 24"/>
                <a:gd name="T26" fmla="*/ 21 w 37"/>
                <a:gd name="T27" fmla="*/ 7 h 24"/>
                <a:gd name="T28" fmla="*/ 18 w 37"/>
                <a:gd name="T29" fmla="*/ 6 h 24"/>
                <a:gd name="T30" fmla="*/ 14 w 37"/>
                <a:gd name="T31" fmla="*/ 6 h 24"/>
                <a:gd name="T32" fmla="*/ 18 w 37"/>
                <a:gd name="T33" fmla="*/ 5 h 24"/>
                <a:gd name="T34" fmla="*/ 21 w 37"/>
                <a:gd name="T35" fmla="*/ 4 h 24"/>
                <a:gd name="T36" fmla="*/ 19 w 37"/>
                <a:gd name="T37" fmla="*/ 4 h 24"/>
                <a:gd name="T38" fmla="*/ 16 w 37"/>
                <a:gd name="T39" fmla="*/ 3 h 24"/>
                <a:gd name="T40" fmla="*/ 20 w 37"/>
                <a:gd name="T41" fmla="*/ 2 h 24"/>
                <a:gd name="T42" fmla="*/ 22 w 37"/>
                <a:gd name="T43" fmla="*/ 0 h 24"/>
                <a:gd name="T44" fmla="*/ 26 w 37"/>
                <a:gd name="T45" fmla="*/ 2 h 24"/>
                <a:gd name="T46" fmla="*/ 30 w 37"/>
                <a:gd name="T47" fmla="*/ 2 h 24"/>
                <a:gd name="T48" fmla="*/ 31 w 37"/>
                <a:gd name="T49" fmla="*/ 5 h 24"/>
                <a:gd name="T50" fmla="*/ 32 w 37"/>
                <a:gd name="T51" fmla="*/ 7 h 24"/>
                <a:gd name="T52" fmla="*/ 31 w 37"/>
                <a:gd name="T53" fmla="*/ 8 h 24"/>
                <a:gd name="T54" fmla="*/ 26 w 37"/>
                <a:gd name="T55" fmla="*/ 9 h 24"/>
                <a:gd name="T56" fmla="*/ 28 w 37"/>
                <a:gd name="T57" fmla="*/ 10 h 24"/>
                <a:gd name="T58" fmla="*/ 28 w 37"/>
                <a:gd name="T59" fmla="*/ 11 h 24"/>
                <a:gd name="T60" fmla="*/ 25 w 37"/>
                <a:gd name="T61" fmla="*/ 12 h 24"/>
                <a:gd name="T62" fmla="*/ 32 w 37"/>
                <a:gd name="T63" fmla="*/ 13 h 24"/>
                <a:gd name="T64" fmla="*/ 29 w 37"/>
                <a:gd name="T65" fmla="*/ 14 h 24"/>
                <a:gd name="T66" fmla="*/ 25 w 37"/>
                <a:gd name="T67" fmla="*/ 15 h 24"/>
                <a:gd name="T68" fmla="*/ 26 w 37"/>
                <a:gd name="T69" fmla="*/ 18 h 24"/>
                <a:gd name="T70" fmla="*/ 37 w 37"/>
                <a:gd name="T71" fmla="*/ 19 h 24"/>
                <a:gd name="T72" fmla="*/ 31 w 37"/>
                <a:gd name="T73" fmla="*/ 24 h 24"/>
                <a:gd name="T74" fmla="*/ 12 w 37"/>
                <a:gd name="T75" fmla="*/ 16 h 24"/>
                <a:gd name="T76" fmla="*/ 4 w 37"/>
                <a:gd name="T77" fmla="*/ 22 h 24"/>
                <a:gd name="T78" fmla="*/ 1 w 37"/>
                <a:gd name="T79" fmla="*/ 20 h 24"/>
                <a:gd name="T80" fmla="*/ 8 w 37"/>
                <a:gd name="T81" fmla="*/ 16 h 24"/>
                <a:gd name="T82" fmla="*/ 5 w 37"/>
                <a:gd name="T83" fmla="*/ 15 h 24"/>
                <a:gd name="T84" fmla="*/ 9 w 37"/>
                <a:gd name="T85" fmla="*/ 13 h 24"/>
                <a:gd name="T86" fmla="*/ 10 w 37"/>
                <a:gd name="T87" fmla="*/ 10 h 24"/>
                <a:gd name="T88" fmla="*/ 5 w 37"/>
                <a:gd name="T89" fmla="*/ 10 h 24"/>
                <a:gd name="T90" fmla="*/ 10 w 37"/>
                <a:gd name="T91" fmla="*/ 5 h 24"/>
                <a:gd name="T92" fmla="*/ 4 w 37"/>
                <a:gd name="T93" fmla="*/ 5 h 24"/>
                <a:gd name="T94" fmla="*/ 10 w 37"/>
                <a:gd name="T95" fmla="*/ 3 h 24"/>
                <a:gd name="T96" fmla="*/ 14 w 37"/>
                <a:gd name="T97" fmla="*/ 4 h 24"/>
                <a:gd name="T98" fmla="*/ 28 w 37"/>
                <a:gd name="T99" fmla="*/ 7 h 24"/>
                <a:gd name="T100" fmla="*/ 25 w 37"/>
                <a:gd name="T101" fmla="*/ 7 h 24"/>
                <a:gd name="T102" fmla="*/ 25 w 37"/>
                <a:gd name="T103" fmla="*/ 5 h 24"/>
                <a:gd name="T104" fmla="*/ 28 w 37"/>
                <a:gd name="T105" fmla="*/ 4 h 24"/>
                <a:gd name="T106" fmla="*/ 26 w 37"/>
                <a:gd name="T10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24"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7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8"/>
                    <a:pt x="19" y="8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2"/>
                    <a:pt x="17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2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7"/>
                    <a:pt x="34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9"/>
                    <a:pt x="28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10"/>
                    <a:pt x="28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1"/>
                    <a:pt x="29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3" y="13"/>
                    <a:pt x="33" y="14"/>
                  </a:cubicBezTo>
                  <a:cubicBezTo>
                    <a:pt x="33" y="14"/>
                    <a:pt x="33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1" y="15"/>
                    <a:pt x="31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8" y="18"/>
                    <a:pt x="30" y="18"/>
                    <a:pt x="31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7" y="20"/>
                    <a:pt x="37" y="21"/>
                    <a:pt x="36" y="21"/>
                  </a:cubicBezTo>
                  <a:cubicBezTo>
                    <a:pt x="36" y="21"/>
                    <a:pt x="36" y="22"/>
                    <a:pt x="35" y="23"/>
                  </a:cubicBezTo>
                  <a:cubicBezTo>
                    <a:pt x="34" y="24"/>
                    <a:pt x="32" y="24"/>
                    <a:pt x="31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8" y="23"/>
                    <a:pt x="27" y="23"/>
                    <a:pt x="26" y="22"/>
                  </a:cubicBezTo>
                  <a:cubicBezTo>
                    <a:pt x="24" y="22"/>
                    <a:pt x="22" y="21"/>
                    <a:pt x="20" y="19"/>
                  </a:cubicBezTo>
                  <a:cubicBezTo>
                    <a:pt x="17" y="18"/>
                    <a:pt x="15" y="17"/>
                    <a:pt x="14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6" y="21"/>
                    <a:pt x="5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4" y="19"/>
                    <a:pt x="5" y="19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7" y="10"/>
                    <a:pt x="7" y="11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28" y="7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8" y="7"/>
                  </a:cubicBezTo>
                  <a:close/>
                  <a:moveTo>
                    <a:pt x="25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Group 1813"/>
          <p:cNvGrpSpPr>
            <a:grpSpLocks/>
          </p:cNvGrpSpPr>
          <p:nvPr/>
        </p:nvGrpSpPr>
        <p:grpSpPr bwMode="auto">
          <a:xfrm>
            <a:off x="2473325" y="1404938"/>
            <a:ext cx="8153400" cy="5227638"/>
            <a:chOff x="1558" y="885"/>
            <a:chExt cx="5136" cy="3293"/>
          </a:xfrm>
        </p:grpSpPr>
        <p:sp>
          <p:nvSpPr>
            <p:cNvPr id="367" name="Freeform 1613"/>
            <p:cNvSpPr>
              <a:spLocks/>
            </p:cNvSpPr>
            <p:nvPr/>
          </p:nvSpPr>
          <p:spPr bwMode="auto">
            <a:xfrm>
              <a:off x="3690" y="3625"/>
              <a:ext cx="52" cy="32"/>
            </a:xfrm>
            <a:custGeom>
              <a:avLst/>
              <a:gdLst>
                <a:gd name="T0" fmla="*/ 10 w 37"/>
                <a:gd name="T1" fmla="*/ 3 h 23"/>
                <a:gd name="T2" fmla="*/ 11 w 37"/>
                <a:gd name="T3" fmla="*/ 3 h 23"/>
                <a:gd name="T4" fmla="*/ 12 w 37"/>
                <a:gd name="T5" fmla="*/ 4 h 23"/>
                <a:gd name="T6" fmla="*/ 12 w 37"/>
                <a:gd name="T7" fmla="*/ 4 h 23"/>
                <a:gd name="T8" fmla="*/ 14 w 37"/>
                <a:gd name="T9" fmla="*/ 4 h 23"/>
                <a:gd name="T10" fmla="*/ 17 w 37"/>
                <a:gd name="T11" fmla="*/ 3 h 23"/>
                <a:gd name="T12" fmla="*/ 17 w 37"/>
                <a:gd name="T13" fmla="*/ 3 h 23"/>
                <a:gd name="T14" fmla="*/ 18 w 37"/>
                <a:gd name="T15" fmla="*/ 3 h 23"/>
                <a:gd name="T16" fmla="*/ 17 w 37"/>
                <a:gd name="T17" fmla="*/ 2 h 23"/>
                <a:gd name="T18" fmla="*/ 17 w 37"/>
                <a:gd name="T19" fmla="*/ 2 h 23"/>
                <a:gd name="T20" fmla="*/ 17 w 37"/>
                <a:gd name="T21" fmla="*/ 1 h 23"/>
                <a:gd name="T22" fmla="*/ 17 w 37"/>
                <a:gd name="T23" fmla="*/ 0 h 23"/>
                <a:gd name="T24" fmla="*/ 19 w 37"/>
                <a:gd name="T25" fmla="*/ 0 h 23"/>
                <a:gd name="T26" fmla="*/ 21 w 37"/>
                <a:gd name="T27" fmla="*/ 0 h 23"/>
                <a:gd name="T28" fmla="*/ 22 w 37"/>
                <a:gd name="T29" fmla="*/ 1 h 23"/>
                <a:gd name="T30" fmla="*/ 22 w 37"/>
                <a:gd name="T31" fmla="*/ 2 h 23"/>
                <a:gd name="T32" fmla="*/ 23 w 37"/>
                <a:gd name="T33" fmla="*/ 3 h 23"/>
                <a:gd name="T34" fmla="*/ 23 w 37"/>
                <a:gd name="T35" fmla="*/ 3 h 23"/>
                <a:gd name="T36" fmla="*/ 24 w 37"/>
                <a:gd name="T37" fmla="*/ 3 h 23"/>
                <a:gd name="T38" fmla="*/ 29 w 37"/>
                <a:gd name="T39" fmla="*/ 3 h 23"/>
                <a:gd name="T40" fmla="*/ 36 w 37"/>
                <a:gd name="T41" fmla="*/ 3 h 23"/>
                <a:gd name="T42" fmla="*/ 37 w 37"/>
                <a:gd name="T43" fmla="*/ 3 h 23"/>
                <a:gd name="T44" fmla="*/ 37 w 37"/>
                <a:gd name="T45" fmla="*/ 4 h 23"/>
                <a:gd name="T46" fmla="*/ 37 w 37"/>
                <a:gd name="T47" fmla="*/ 4 h 23"/>
                <a:gd name="T48" fmla="*/ 36 w 37"/>
                <a:gd name="T49" fmla="*/ 6 h 23"/>
                <a:gd name="T50" fmla="*/ 33 w 37"/>
                <a:gd name="T51" fmla="*/ 8 h 23"/>
                <a:gd name="T52" fmla="*/ 29 w 37"/>
                <a:gd name="T53" fmla="*/ 7 h 23"/>
                <a:gd name="T54" fmla="*/ 24 w 37"/>
                <a:gd name="T55" fmla="*/ 6 h 23"/>
                <a:gd name="T56" fmla="*/ 20 w 37"/>
                <a:gd name="T57" fmla="*/ 6 h 23"/>
                <a:gd name="T58" fmla="*/ 17 w 37"/>
                <a:gd name="T59" fmla="*/ 6 h 23"/>
                <a:gd name="T60" fmla="*/ 13 w 37"/>
                <a:gd name="T61" fmla="*/ 6 h 23"/>
                <a:gd name="T62" fmla="*/ 12 w 37"/>
                <a:gd name="T63" fmla="*/ 7 h 23"/>
                <a:gd name="T64" fmla="*/ 12 w 37"/>
                <a:gd name="T65" fmla="*/ 8 h 23"/>
                <a:gd name="T66" fmla="*/ 12 w 37"/>
                <a:gd name="T67" fmla="*/ 9 h 23"/>
                <a:gd name="T68" fmla="*/ 12 w 37"/>
                <a:gd name="T69" fmla="*/ 12 h 23"/>
                <a:gd name="T70" fmla="*/ 12 w 37"/>
                <a:gd name="T71" fmla="*/ 15 h 23"/>
                <a:gd name="T72" fmla="*/ 11 w 37"/>
                <a:gd name="T73" fmla="*/ 18 h 23"/>
                <a:gd name="T74" fmla="*/ 9 w 37"/>
                <a:gd name="T75" fmla="*/ 21 h 23"/>
                <a:gd name="T76" fmla="*/ 5 w 37"/>
                <a:gd name="T77" fmla="*/ 23 h 23"/>
                <a:gd name="T78" fmla="*/ 1 w 37"/>
                <a:gd name="T79" fmla="*/ 21 h 23"/>
                <a:gd name="T80" fmla="*/ 0 w 37"/>
                <a:gd name="T81" fmla="*/ 20 h 23"/>
                <a:gd name="T82" fmla="*/ 0 w 37"/>
                <a:gd name="T83" fmla="*/ 19 h 23"/>
                <a:gd name="T84" fmla="*/ 2 w 37"/>
                <a:gd name="T85" fmla="*/ 19 h 23"/>
                <a:gd name="T86" fmla="*/ 5 w 37"/>
                <a:gd name="T87" fmla="*/ 18 h 23"/>
                <a:gd name="T88" fmla="*/ 8 w 37"/>
                <a:gd name="T89" fmla="*/ 15 h 23"/>
                <a:gd name="T90" fmla="*/ 9 w 37"/>
                <a:gd name="T91" fmla="*/ 12 h 23"/>
                <a:gd name="T92" fmla="*/ 9 w 37"/>
                <a:gd name="T93" fmla="*/ 10 h 23"/>
                <a:gd name="T94" fmla="*/ 9 w 37"/>
                <a:gd name="T95" fmla="*/ 8 h 23"/>
                <a:gd name="T96" fmla="*/ 9 w 37"/>
                <a:gd name="T97" fmla="*/ 7 h 23"/>
                <a:gd name="T98" fmla="*/ 9 w 37"/>
                <a:gd name="T99" fmla="*/ 5 h 23"/>
                <a:gd name="T100" fmla="*/ 9 w 37"/>
                <a:gd name="T101" fmla="*/ 5 h 23"/>
                <a:gd name="T102" fmla="*/ 9 w 37"/>
                <a:gd name="T103" fmla="*/ 4 h 23"/>
                <a:gd name="T104" fmla="*/ 10 w 37"/>
                <a:gd name="T10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3">
                  <a:moveTo>
                    <a:pt x="10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6" y="4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1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3"/>
                    <a:pt x="29" y="3"/>
                  </a:cubicBezTo>
                  <a:cubicBezTo>
                    <a:pt x="32" y="3"/>
                    <a:pt x="34" y="3"/>
                    <a:pt x="36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5" y="7"/>
                    <a:pt x="34" y="7"/>
                    <a:pt x="33" y="8"/>
                  </a:cubicBezTo>
                  <a:cubicBezTo>
                    <a:pt x="33" y="8"/>
                    <a:pt x="31" y="7"/>
                    <a:pt x="29" y="7"/>
                  </a:cubicBezTo>
                  <a:cubicBezTo>
                    <a:pt x="27" y="6"/>
                    <a:pt x="26" y="6"/>
                    <a:pt x="24" y="6"/>
                  </a:cubicBezTo>
                  <a:cubicBezTo>
                    <a:pt x="23" y="6"/>
                    <a:pt x="22" y="6"/>
                    <a:pt x="20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2" y="17"/>
                    <a:pt x="11" y="18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8" y="22"/>
                    <a:pt x="6" y="23"/>
                    <a:pt x="5" y="23"/>
                  </a:cubicBezTo>
                  <a:cubicBezTo>
                    <a:pt x="3" y="23"/>
                    <a:pt x="2" y="22"/>
                    <a:pt x="1" y="21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7" y="17"/>
                    <a:pt x="8" y="16"/>
                    <a:pt x="8" y="15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614"/>
            <p:cNvSpPr>
              <a:spLocks noEditPoints="1"/>
            </p:cNvSpPr>
            <p:nvPr/>
          </p:nvSpPr>
          <p:spPr bwMode="auto">
            <a:xfrm>
              <a:off x="3837" y="3626"/>
              <a:ext cx="53" cy="33"/>
            </a:xfrm>
            <a:custGeom>
              <a:avLst/>
              <a:gdLst>
                <a:gd name="T0" fmla="*/ 21 w 37"/>
                <a:gd name="T1" fmla="*/ 8 h 23"/>
                <a:gd name="T2" fmla="*/ 21 w 37"/>
                <a:gd name="T3" fmla="*/ 3 h 23"/>
                <a:gd name="T4" fmla="*/ 22 w 37"/>
                <a:gd name="T5" fmla="*/ 0 h 23"/>
                <a:gd name="T6" fmla="*/ 25 w 37"/>
                <a:gd name="T7" fmla="*/ 4 h 23"/>
                <a:gd name="T8" fmla="*/ 25 w 37"/>
                <a:gd name="T9" fmla="*/ 7 h 23"/>
                <a:gd name="T10" fmla="*/ 26 w 37"/>
                <a:gd name="T11" fmla="*/ 8 h 23"/>
                <a:gd name="T12" fmla="*/ 32 w 37"/>
                <a:gd name="T13" fmla="*/ 8 h 23"/>
                <a:gd name="T14" fmla="*/ 37 w 37"/>
                <a:gd name="T15" fmla="*/ 8 h 23"/>
                <a:gd name="T16" fmla="*/ 34 w 37"/>
                <a:gd name="T17" fmla="*/ 12 h 23"/>
                <a:gd name="T18" fmla="*/ 29 w 37"/>
                <a:gd name="T19" fmla="*/ 11 h 23"/>
                <a:gd name="T20" fmla="*/ 25 w 37"/>
                <a:gd name="T21" fmla="*/ 11 h 23"/>
                <a:gd name="T22" fmla="*/ 25 w 37"/>
                <a:gd name="T23" fmla="*/ 14 h 23"/>
                <a:gd name="T24" fmla="*/ 25 w 37"/>
                <a:gd name="T25" fmla="*/ 17 h 23"/>
                <a:gd name="T26" fmla="*/ 31 w 37"/>
                <a:gd name="T27" fmla="*/ 18 h 23"/>
                <a:gd name="T28" fmla="*/ 34 w 37"/>
                <a:gd name="T29" fmla="*/ 20 h 23"/>
                <a:gd name="T30" fmla="*/ 28 w 37"/>
                <a:gd name="T31" fmla="*/ 21 h 23"/>
                <a:gd name="T32" fmla="*/ 22 w 37"/>
                <a:gd name="T33" fmla="*/ 21 h 23"/>
                <a:gd name="T34" fmla="*/ 16 w 37"/>
                <a:gd name="T35" fmla="*/ 21 h 23"/>
                <a:gd name="T36" fmla="*/ 14 w 37"/>
                <a:gd name="T37" fmla="*/ 20 h 23"/>
                <a:gd name="T38" fmla="*/ 16 w 37"/>
                <a:gd name="T39" fmla="*/ 18 h 23"/>
                <a:gd name="T40" fmla="*/ 20 w 37"/>
                <a:gd name="T41" fmla="*/ 18 h 23"/>
                <a:gd name="T42" fmla="*/ 21 w 37"/>
                <a:gd name="T43" fmla="*/ 15 h 23"/>
                <a:gd name="T44" fmla="*/ 21 w 37"/>
                <a:gd name="T45" fmla="*/ 11 h 23"/>
                <a:gd name="T46" fmla="*/ 15 w 37"/>
                <a:gd name="T47" fmla="*/ 11 h 23"/>
                <a:gd name="T48" fmla="*/ 13 w 37"/>
                <a:gd name="T49" fmla="*/ 13 h 23"/>
                <a:gd name="T50" fmla="*/ 13 w 37"/>
                <a:gd name="T51" fmla="*/ 17 h 23"/>
                <a:gd name="T52" fmla="*/ 12 w 37"/>
                <a:gd name="T53" fmla="*/ 23 h 23"/>
                <a:gd name="T54" fmla="*/ 10 w 37"/>
                <a:gd name="T55" fmla="*/ 22 h 23"/>
                <a:gd name="T56" fmla="*/ 9 w 37"/>
                <a:gd name="T57" fmla="*/ 19 h 23"/>
                <a:gd name="T58" fmla="*/ 10 w 37"/>
                <a:gd name="T59" fmla="*/ 14 h 23"/>
                <a:gd name="T60" fmla="*/ 9 w 37"/>
                <a:gd name="T61" fmla="*/ 14 h 23"/>
                <a:gd name="T62" fmla="*/ 6 w 37"/>
                <a:gd name="T63" fmla="*/ 17 h 23"/>
                <a:gd name="T64" fmla="*/ 1 w 37"/>
                <a:gd name="T65" fmla="*/ 18 h 23"/>
                <a:gd name="T66" fmla="*/ 1 w 37"/>
                <a:gd name="T67" fmla="*/ 15 h 23"/>
                <a:gd name="T68" fmla="*/ 9 w 37"/>
                <a:gd name="T69" fmla="*/ 10 h 23"/>
                <a:gd name="T70" fmla="*/ 9 w 37"/>
                <a:gd name="T71" fmla="*/ 7 h 23"/>
                <a:gd name="T72" fmla="*/ 9 w 37"/>
                <a:gd name="T73" fmla="*/ 2 h 23"/>
                <a:gd name="T74" fmla="*/ 13 w 37"/>
                <a:gd name="T75" fmla="*/ 3 h 23"/>
                <a:gd name="T76" fmla="*/ 13 w 37"/>
                <a:gd name="T77" fmla="*/ 8 h 23"/>
                <a:gd name="T78" fmla="*/ 14 w 37"/>
                <a:gd name="T79" fmla="*/ 8 h 23"/>
                <a:gd name="T80" fmla="*/ 17 w 37"/>
                <a:gd name="T81" fmla="*/ 8 h 23"/>
                <a:gd name="T82" fmla="*/ 2 w 37"/>
                <a:gd name="T83" fmla="*/ 5 h 23"/>
                <a:gd name="T84" fmla="*/ 5 w 37"/>
                <a:gd name="T85" fmla="*/ 5 h 23"/>
                <a:gd name="T86" fmla="*/ 9 w 37"/>
                <a:gd name="T87" fmla="*/ 10 h 23"/>
                <a:gd name="T88" fmla="*/ 3 w 37"/>
                <a:gd name="T89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23">
                  <a:moveTo>
                    <a:pt x="18" y="8"/>
                  </a:move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5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4" y="0"/>
                    <a:pt x="25" y="1"/>
                    <a:pt x="25" y="1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6" y="3"/>
                    <a:pt x="25" y="3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2"/>
                  </a:cubicBezTo>
                  <a:cubicBezTo>
                    <a:pt x="34" y="12"/>
                    <a:pt x="33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0"/>
                    <a:pt x="26" y="10"/>
                  </a:cubicBezTo>
                  <a:cubicBezTo>
                    <a:pt x="26" y="10"/>
                    <a:pt x="25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8"/>
                    <a:pt x="26" y="18"/>
                  </a:cubicBezTo>
                  <a:cubicBezTo>
                    <a:pt x="26" y="18"/>
                    <a:pt x="27" y="18"/>
                    <a:pt x="29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8"/>
                    <a:pt x="35" y="18"/>
                    <a:pt x="35" y="19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21"/>
                    <a:pt x="33" y="21"/>
                    <a:pt x="32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4" y="19"/>
                    <a:pt x="15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0" y="10"/>
                  </a:cubicBezTo>
                  <a:cubicBezTo>
                    <a:pt x="18" y="10"/>
                    <a:pt x="17" y="11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4"/>
                    <a:pt x="13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1"/>
                    <a:pt x="13" y="22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1" y="15"/>
                    <a:pt x="2" y="15"/>
                    <a:pt x="3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8" y="9"/>
                    <a:pt x="9" y="10"/>
                    <a:pt x="9" y="10"/>
                  </a:cubicBezTo>
                  <a:cubicBezTo>
                    <a:pt x="9" y="10"/>
                    <a:pt x="8" y="11"/>
                    <a:pt x="8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615"/>
            <p:cNvSpPr>
              <a:spLocks noEditPoints="1"/>
            </p:cNvSpPr>
            <p:nvPr/>
          </p:nvSpPr>
          <p:spPr bwMode="auto">
            <a:xfrm>
              <a:off x="4000" y="3628"/>
              <a:ext cx="37" cy="31"/>
            </a:xfrm>
            <a:custGeom>
              <a:avLst/>
              <a:gdLst>
                <a:gd name="T0" fmla="*/ 4 w 26"/>
                <a:gd name="T1" fmla="*/ 4 h 22"/>
                <a:gd name="T2" fmla="*/ 6 w 26"/>
                <a:gd name="T3" fmla="*/ 4 h 22"/>
                <a:gd name="T4" fmla="*/ 9 w 26"/>
                <a:gd name="T5" fmla="*/ 3 h 22"/>
                <a:gd name="T6" fmla="*/ 10 w 26"/>
                <a:gd name="T7" fmla="*/ 1 h 22"/>
                <a:gd name="T8" fmla="*/ 12 w 26"/>
                <a:gd name="T9" fmla="*/ 0 h 22"/>
                <a:gd name="T10" fmla="*/ 14 w 26"/>
                <a:gd name="T11" fmla="*/ 1 h 22"/>
                <a:gd name="T12" fmla="*/ 13 w 26"/>
                <a:gd name="T13" fmla="*/ 3 h 22"/>
                <a:gd name="T14" fmla="*/ 12 w 26"/>
                <a:gd name="T15" fmla="*/ 4 h 22"/>
                <a:gd name="T16" fmla="*/ 15 w 26"/>
                <a:gd name="T17" fmla="*/ 4 h 22"/>
                <a:gd name="T18" fmla="*/ 22 w 26"/>
                <a:gd name="T19" fmla="*/ 5 h 22"/>
                <a:gd name="T20" fmla="*/ 25 w 26"/>
                <a:gd name="T21" fmla="*/ 4 h 22"/>
                <a:gd name="T22" fmla="*/ 26 w 26"/>
                <a:gd name="T23" fmla="*/ 6 h 22"/>
                <a:gd name="T24" fmla="*/ 26 w 26"/>
                <a:gd name="T25" fmla="*/ 11 h 22"/>
                <a:gd name="T26" fmla="*/ 26 w 26"/>
                <a:gd name="T27" fmla="*/ 17 h 22"/>
                <a:gd name="T28" fmla="*/ 26 w 26"/>
                <a:gd name="T29" fmla="*/ 20 h 22"/>
                <a:gd name="T30" fmla="*/ 22 w 26"/>
                <a:gd name="T31" fmla="*/ 22 h 22"/>
                <a:gd name="T32" fmla="*/ 18 w 26"/>
                <a:gd name="T33" fmla="*/ 21 h 22"/>
                <a:gd name="T34" fmla="*/ 10 w 26"/>
                <a:gd name="T35" fmla="*/ 21 h 22"/>
                <a:gd name="T36" fmla="*/ 5 w 26"/>
                <a:gd name="T37" fmla="*/ 21 h 22"/>
                <a:gd name="T38" fmla="*/ 1 w 26"/>
                <a:gd name="T39" fmla="*/ 20 h 22"/>
                <a:gd name="T40" fmla="*/ 1 w 26"/>
                <a:gd name="T41" fmla="*/ 13 h 22"/>
                <a:gd name="T42" fmla="*/ 0 w 26"/>
                <a:gd name="T43" fmla="*/ 6 h 22"/>
                <a:gd name="T44" fmla="*/ 1 w 26"/>
                <a:gd name="T45" fmla="*/ 4 h 22"/>
                <a:gd name="T46" fmla="*/ 4 w 26"/>
                <a:gd name="T47" fmla="*/ 8 h 22"/>
                <a:gd name="T48" fmla="*/ 5 w 26"/>
                <a:gd name="T49" fmla="*/ 9 h 22"/>
                <a:gd name="T50" fmla="*/ 13 w 26"/>
                <a:gd name="T51" fmla="*/ 9 h 22"/>
                <a:gd name="T52" fmla="*/ 19 w 26"/>
                <a:gd name="T53" fmla="*/ 9 h 22"/>
                <a:gd name="T54" fmla="*/ 22 w 26"/>
                <a:gd name="T55" fmla="*/ 9 h 22"/>
                <a:gd name="T56" fmla="*/ 22 w 26"/>
                <a:gd name="T57" fmla="*/ 8 h 22"/>
                <a:gd name="T58" fmla="*/ 22 w 26"/>
                <a:gd name="T59" fmla="*/ 7 h 22"/>
                <a:gd name="T60" fmla="*/ 13 w 26"/>
                <a:gd name="T61" fmla="*/ 6 h 22"/>
                <a:gd name="T62" fmla="*/ 5 w 26"/>
                <a:gd name="T63" fmla="*/ 7 h 22"/>
                <a:gd name="T64" fmla="*/ 4 w 26"/>
                <a:gd name="T65" fmla="*/ 8 h 22"/>
                <a:gd name="T66" fmla="*/ 5 w 26"/>
                <a:gd name="T67" fmla="*/ 13 h 22"/>
                <a:gd name="T68" fmla="*/ 14 w 26"/>
                <a:gd name="T69" fmla="*/ 13 h 22"/>
                <a:gd name="T70" fmla="*/ 21 w 26"/>
                <a:gd name="T71" fmla="*/ 13 h 22"/>
                <a:gd name="T72" fmla="*/ 22 w 26"/>
                <a:gd name="T73" fmla="*/ 12 h 22"/>
                <a:gd name="T74" fmla="*/ 22 w 26"/>
                <a:gd name="T75" fmla="*/ 12 h 22"/>
                <a:gd name="T76" fmla="*/ 21 w 26"/>
                <a:gd name="T77" fmla="*/ 11 h 22"/>
                <a:gd name="T78" fmla="*/ 14 w 26"/>
                <a:gd name="T79" fmla="*/ 11 h 22"/>
                <a:gd name="T80" fmla="*/ 6 w 26"/>
                <a:gd name="T81" fmla="*/ 11 h 22"/>
                <a:gd name="T82" fmla="*/ 4 w 26"/>
                <a:gd name="T83" fmla="*/ 12 h 22"/>
                <a:gd name="T84" fmla="*/ 4 w 26"/>
                <a:gd name="T85" fmla="*/ 13 h 22"/>
                <a:gd name="T86" fmla="*/ 5 w 26"/>
                <a:gd name="T87" fmla="*/ 13 h 22"/>
                <a:gd name="T88" fmla="*/ 9 w 26"/>
                <a:gd name="T89" fmla="*/ 18 h 22"/>
                <a:gd name="T90" fmla="*/ 17 w 26"/>
                <a:gd name="T91" fmla="*/ 18 h 22"/>
                <a:gd name="T92" fmla="*/ 21 w 26"/>
                <a:gd name="T93" fmla="*/ 19 h 22"/>
                <a:gd name="T94" fmla="*/ 22 w 26"/>
                <a:gd name="T95" fmla="*/ 17 h 22"/>
                <a:gd name="T96" fmla="*/ 21 w 26"/>
                <a:gd name="T97" fmla="*/ 16 h 22"/>
                <a:gd name="T98" fmla="*/ 10 w 26"/>
                <a:gd name="T99" fmla="*/ 16 h 22"/>
                <a:gd name="T100" fmla="*/ 5 w 26"/>
                <a:gd name="T101" fmla="*/ 16 h 22"/>
                <a:gd name="T102" fmla="*/ 5 w 26"/>
                <a:gd name="T103" fmla="*/ 18 h 22"/>
                <a:gd name="T104" fmla="*/ 7 w 26"/>
                <a:gd name="T10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2"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7" y="4"/>
                    <a:pt x="19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9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1"/>
                    <a:pt x="25" y="22"/>
                    <a:pt x="24" y="22"/>
                  </a:cubicBezTo>
                  <a:cubicBezTo>
                    <a:pt x="23" y="22"/>
                    <a:pt x="23" y="22"/>
                    <a:pt x="22" y="22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0" y="21"/>
                    <a:pt x="18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7"/>
                    <a:pt x="19" y="6"/>
                  </a:cubicBezTo>
                  <a:cubicBezTo>
                    <a:pt x="17" y="6"/>
                    <a:pt x="15" y="6"/>
                    <a:pt x="13" y="6"/>
                  </a:cubicBezTo>
                  <a:cubicBezTo>
                    <a:pt x="9" y="6"/>
                    <a:pt x="7" y="6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5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7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18" y="16"/>
                    <a:pt x="14" y="16"/>
                  </a:cubicBezTo>
                  <a:cubicBezTo>
                    <a:pt x="13" y="16"/>
                    <a:pt x="11" y="16"/>
                    <a:pt x="10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9"/>
                    <a:pt x="7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616"/>
            <p:cNvSpPr>
              <a:spLocks noEditPoints="1"/>
            </p:cNvSpPr>
            <p:nvPr/>
          </p:nvSpPr>
          <p:spPr bwMode="auto">
            <a:xfrm>
              <a:off x="3759" y="3629"/>
              <a:ext cx="53" cy="31"/>
            </a:xfrm>
            <a:custGeom>
              <a:avLst/>
              <a:gdLst>
                <a:gd name="T0" fmla="*/ 28 w 37"/>
                <a:gd name="T1" fmla="*/ 0 h 22"/>
                <a:gd name="T2" fmla="*/ 37 w 37"/>
                <a:gd name="T3" fmla="*/ 0 h 22"/>
                <a:gd name="T4" fmla="*/ 36 w 37"/>
                <a:gd name="T5" fmla="*/ 3 h 22"/>
                <a:gd name="T6" fmla="*/ 30 w 37"/>
                <a:gd name="T7" fmla="*/ 4 h 22"/>
                <a:gd name="T8" fmla="*/ 22 w 37"/>
                <a:gd name="T9" fmla="*/ 3 h 22"/>
                <a:gd name="T10" fmla="*/ 22 w 37"/>
                <a:gd name="T11" fmla="*/ 5 h 22"/>
                <a:gd name="T12" fmla="*/ 22 w 37"/>
                <a:gd name="T13" fmla="*/ 6 h 22"/>
                <a:gd name="T14" fmla="*/ 26 w 37"/>
                <a:gd name="T15" fmla="*/ 6 h 22"/>
                <a:gd name="T16" fmla="*/ 29 w 37"/>
                <a:gd name="T17" fmla="*/ 6 h 22"/>
                <a:gd name="T18" fmla="*/ 32 w 37"/>
                <a:gd name="T19" fmla="*/ 8 h 22"/>
                <a:gd name="T20" fmla="*/ 31 w 37"/>
                <a:gd name="T21" fmla="*/ 13 h 22"/>
                <a:gd name="T22" fmla="*/ 31 w 37"/>
                <a:gd name="T23" fmla="*/ 19 h 22"/>
                <a:gd name="T24" fmla="*/ 28 w 37"/>
                <a:gd name="T25" fmla="*/ 22 h 22"/>
                <a:gd name="T26" fmla="*/ 25 w 37"/>
                <a:gd name="T27" fmla="*/ 21 h 22"/>
                <a:gd name="T28" fmla="*/ 15 w 37"/>
                <a:gd name="T29" fmla="*/ 20 h 22"/>
                <a:gd name="T30" fmla="*/ 7 w 37"/>
                <a:gd name="T31" fmla="*/ 22 h 22"/>
                <a:gd name="T32" fmla="*/ 6 w 37"/>
                <a:gd name="T33" fmla="*/ 18 h 22"/>
                <a:gd name="T34" fmla="*/ 5 w 37"/>
                <a:gd name="T35" fmla="*/ 9 h 22"/>
                <a:gd name="T36" fmla="*/ 7 w 37"/>
                <a:gd name="T37" fmla="*/ 6 h 22"/>
                <a:gd name="T38" fmla="*/ 10 w 37"/>
                <a:gd name="T39" fmla="*/ 6 h 22"/>
                <a:gd name="T40" fmla="*/ 14 w 37"/>
                <a:gd name="T41" fmla="*/ 5 h 22"/>
                <a:gd name="T42" fmla="*/ 14 w 37"/>
                <a:gd name="T43" fmla="*/ 3 h 22"/>
                <a:gd name="T44" fmla="*/ 4 w 37"/>
                <a:gd name="T45" fmla="*/ 4 h 22"/>
                <a:gd name="T46" fmla="*/ 0 w 37"/>
                <a:gd name="T47" fmla="*/ 3 h 22"/>
                <a:gd name="T48" fmla="*/ 5 w 37"/>
                <a:gd name="T49" fmla="*/ 0 h 22"/>
                <a:gd name="T50" fmla="*/ 13 w 37"/>
                <a:gd name="T51" fmla="*/ 0 h 22"/>
                <a:gd name="T52" fmla="*/ 14 w 37"/>
                <a:gd name="T53" fmla="*/ 9 h 22"/>
                <a:gd name="T54" fmla="*/ 9 w 37"/>
                <a:gd name="T55" fmla="*/ 10 h 22"/>
                <a:gd name="T56" fmla="*/ 9 w 37"/>
                <a:gd name="T57" fmla="*/ 15 h 22"/>
                <a:gd name="T58" fmla="*/ 13 w 37"/>
                <a:gd name="T59" fmla="*/ 12 h 22"/>
                <a:gd name="T60" fmla="*/ 14 w 37"/>
                <a:gd name="T61" fmla="*/ 9 h 22"/>
                <a:gd name="T62" fmla="*/ 9 w 37"/>
                <a:gd name="T63" fmla="*/ 16 h 22"/>
                <a:gd name="T64" fmla="*/ 9 w 37"/>
                <a:gd name="T65" fmla="*/ 17 h 22"/>
                <a:gd name="T66" fmla="*/ 12 w 37"/>
                <a:gd name="T67" fmla="*/ 18 h 22"/>
                <a:gd name="T68" fmla="*/ 23 w 37"/>
                <a:gd name="T69" fmla="*/ 18 h 22"/>
                <a:gd name="T70" fmla="*/ 27 w 37"/>
                <a:gd name="T71" fmla="*/ 18 h 22"/>
                <a:gd name="T72" fmla="*/ 28 w 37"/>
                <a:gd name="T73" fmla="*/ 15 h 22"/>
                <a:gd name="T74" fmla="*/ 26 w 37"/>
                <a:gd name="T75" fmla="*/ 16 h 22"/>
                <a:gd name="T76" fmla="*/ 20 w 37"/>
                <a:gd name="T77" fmla="*/ 16 h 22"/>
                <a:gd name="T78" fmla="*/ 19 w 37"/>
                <a:gd name="T79" fmla="*/ 9 h 22"/>
                <a:gd name="T80" fmla="*/ 17 w 37"/>
                <a:gd name="T81" fmla="*/ 9 h 22"/>
                <a:gd name="T82" fmla="*/ 17 w 37"/>
                <a:gd name="T83" fmla="*/ 11 h 22"/>
                <a:gd name="T84" fmla="*/ 15 w 37"/>
                <a:gd name="T85" fmla="*/ 15 h 22"/>
                <a:gd name="T86" fmla="*/ 17 w 37"/>
                <a:gd name="T87" fmla="*/ 3 h 22"/>
                <a:gd name="T88" fmla="*/ 17 w 37"/>
                <a:gd name="T89" fmla="*/ 6 h 22"/>
                <a:gd name="T90" fmla="*/ 18 w 37"/>
                <a:gd name="T91" fmla="*/ 6 h 22"/>
                <a:gd name="T92" fmla="*/ 19 w 37"/>
                <a:gd name="T93" fmla="*/ 5 h 22"/>
                <a:gd name="T94" fmla="*/ 19 w 37"/>
                <a:gd name="T95" fmla="*/ 3 h 22"/>
                <a:gd name="T96" fmla="*/ 22 w 37"/>
                <a:gd name="T97" fmla="*/ 10 h 22"/>
                <a:gd name="T98" fmla="*/ 23 w 37"/>
                <a:gd name="T99" fmla="*/ 12 h 22"/>
                <a:gd name="T100" fmla="*/ 28 w 37"/>
                <a:gd name="T101" fmla="*/ 12 h 22"/>
                <a:gd name="T102" fmla="*/ 28 w 37"/>
                <a:gd name="T103" fmla="*/ 10 h 22"/>
                <a:gd name="T104" fmla="*/ 23 w 37"/>
                <a:gd name="T10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2">
                  <a:moveTo>
                    <a:pt x="1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7" y="1"/>
                    <a:pt x="37" y="1"/>
                    <a:pt x="36" y="2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5" y="3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2" y="4"/>
                    <a:pt x="32" y="4"/>
                    <a:pt x="30" y="4"/>
                  </a:cubicBezTo>
                  <a:cubicBezTo>
                    <a:pt x="29" y="3"/>
                    <a:pt x="28" y="3"/>
                    <a:pt x="26" y="3"/>
                  </a:cubicBezTo>
                  <a:cubicBezTo>
                    <a:pt x="25" y="3"/>
                    <a:pt x="24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8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1" y="6"/>
                    <a:pt x="31" y="7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1" y="9"/>
                    <a:pt x="31" y="10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4" y="21"/>
                    <a:pt x="23" y="21"/>
                    <a:pt x="23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7" y="20"/>
                    <a:pt x="15" y="20"/>
                  </a:cubicBezTo>
                  <a:cubicBezTo>
                    <a:pt x="13" y="20"/>
                    <a:pt x="11" y="21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1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6" y="20"/>
                    <a:pt x="6" y="19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1"/>
                    <a:pt x="5" y="10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5" y="3"/>
                    <a:pt x="4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1" y="14"/>
                    <a:pt x="12" y="14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1" y="17"/>
                  </a:moveTo>
                  <a:cubicBezTo>
                    <a:pt x="11" y="17"/>
                    <a:pt x="10" y="17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5" y="18"/>
                    <a:pt x="18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6"/>
                    <a:pt x="27" y="16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6" y="13"/>
                    <a:pt x="16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lose/>
                  <a:moveTo>
                    <a:pt x="17" y="3"/>
                  </a:move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7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26" y="13"/>
                    <a:pt x="27" y="13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5" y="9"/>
                    <a:pt x="24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617"/>
            <p:cNvSpPr>
              <a:spLocks noEditPoints="1"/>
            </p:cNvSpPr>
            <p:nvPr/>
          </p:nvSpPr>
          <p:spPr bwMode="auto">
            <a:xfrm>
              <a:off x="3915" y="3626"/>
              <a:ext cx="52" cy="34"/>
            </a:xfrm>
            <a:custGeom>
              <a:avLst/>
              <a:gdLst>
                <a:gd name="T0" fmla="*/ 9 w 37"/>
                <a:gd name="T1" fmla="*/ 13 h 24"/>
                <a:gd name="T2" fmla="*/ 8 w 37"/>
                <a:gd name="T3" fmla="*/ 8 h 24"/>
                <a:gd name="T4" fmla="*/ 3 w 37"/>
                <a:gd name="T5" fmla="*/ 9 h 24"/>
                <a:gd name="T6" fmla="*/ 5 w 37"/>
                <a:gd name="T7" fmla="*/ 6 h 24"/>
                <a:gd name="T8" fmla="*/ 11 w 37"/>
                <a:gd name="T9" fmla="*/ 6 h 24"/>
                <a:gd name="T10" fmla="*/ 17 w 37"/>
                <a:gd name="T11" fmla="*/ 7 h 24"/>
                <a:gd name="T12" fmla="*/ 13 w 37"/>
                <a:gd name="T13" fmla="*/ 8 h 24"/>
                <a:gd name="T14" fmla="*/ 13 w 37"/>
                <a:gd name="T15" fmla="*/ 10 h 24"/>
                <a:gd name="T16" fmla="*/ 16 w 37"/>
                <a:gd name="T17" fmla="*/ 11 h 24"/>
                <a:gd name="T18" fmla="*/ 14 w 37"/>
                <a:gd name="T19" fmla="*/ 19 h 24"/>
                <a:gd name="T20" fmla="*/ 7 w 37"/>
                <a:gd name="T21" fmla="*/ 21 h 24"/>
                <a:gd name="T22" fmla="*/ 5 w 37"/>
                <a:gd name="T23" fmla="*/ 23 h 24"/>
                <a:gd name="T24" fmla="*/ 1 w 37"/>
                <a:gd name="T25" fmla="*/ 21 h 24"/>
                <a:gd name="T26" fmla="*/ 11 w 37"/>
                <a:gd name="T27" fmla="*/ 18 h 24"/>
                <a:gd name="T28" fmla="*/ 13 w 37"/>
                <a:gd name="T29" fmla="*/ 12 h 24"/>
                <a:gd name="T30" fmla="*/ 11 w 37"/>
                <a:gd name="T31" fmla="*/ 13 h 24"/>
                <a:gd name="T32" fmla="*/ 7 w 37"/>
                <a:gd name="T33" fmla="*/ 20 h 24"/>
                <a:gd name="T34" fmla="*/ 14 w 37"/>
                <a:gd name="T35" fmla="*/ 5 h 24"/>
                <a:gd name="T36" fmla="*/ 9 w 37"/>
                <a:gd name="T37" fmla="*/ 2 h 24"/>
                <a:gd name="T38" fmla="*/ 13 w 37"/>
                <a:gd name="T39" fmla="*/ 2 h 24"/>
                <a:gd name="T40" fmla="*/ 21 w 37"/>
                <a:gd name="T41" fmla="*/ 16 h 24"/>
                <a:gd name="T42" fmla="*/ 15 w 37"/>
                <a:gd name="T43" fmla="*/ 17 h 24"/>
                <a:gd name="T44" fmla="*/ 18 w 37"/>
                <a:gd name="T45" fmla="*/ 13 h 24"/>
                <a:gd name="T46" fmla="*/ 22 w 37"/>
                <a:gd name="T47" fmla="*/ 13 h 24"/>
                <a:gd name="T48" fmla="*/ 23 w 37"/>
                <a:gd name="T49" fmla="*/ 11 h 24"/>
                <a:gd name="T50" fmla="*/ 21 w 37"/>
                <a:gd name="T51" fmla="*/ 11 h 24"/>
                <a:gd name="T52" fmla="*/ 18 w 37"/>
                <a:gd name="T53" fmla="*/ 13 h 24"/>
                <a:gd name="T54" fmla="*/ 19 w 37"/>
                <a:gd name="T55" fmla="*/ 10 h 24"/>
                <a:gd name="T56" fmla="*/ 23 w 37"/>
                <a:gd name="T57" fmla="*/ 7 h 24"/>
                <a:gd name="T58" fmla="*/ 23 w 37"/>
                <a:gd name="T59" fmla="*/ 8 h 24"/>
                <a:gd name="T60" fmla="*/ 29 w 37"/>
                <a:gd name="T61" fmla="*/ 8 h 24"/>
                <a:gd name="T62" fmla="*/ 30 w 37"/>
                <a:gd name="T63" fmla="*/ 10 h 24"/>
                <a:gd name="T64" fmla="*/ 26 w 37"/>
                <a:gd name="T65" fmla="*/ 11 h 24"/>
                <a:gd name="T66" fmla="*/ 27 w 37"/>
                <a:gd name="T67" fmla="*/ 13 h 24"/>
                <a:gd name="T68" fmla="*/ 35 w 37"/>
                <a:gd name="T69" fmla="*/ 13 h 24"/>
                <a:gd name="T70" fmla="*/ 37 w 37"/>
                <a:gd name="T71" fmla="*/ 13 h 24"/>
                <a:gd name="T72" fmla="*/ 35 w 37"/>
                <a:gd name="T73" fmla="*/ 17 h 24"/>
                <a:gd name="T74" fmla="*/ 30 w 37"/>
                <a:gd name="T75" fmla="*/ 16 h 24"/>
                <a:gd name="T76" fmla="*/ 26 w 37"/>
                <a:gd name="T77" fmla="*/ 16 h 24"/>
                <a:gd name="T78" fmla="*/ 24 w 37"/>
                <a:gd name="T79" fmla="*/ 21 h 24"/>
                <a:gd name="T80" fmla="*/ 15 w 37"/>
                <a:gd name="T81" fmla="*/ 23 h 24"/>
                <a:gd name="T82" fmla="*/ 20 w 37"/>
                <a:gd name="T83" fmla="*/ 20 h 24"/>
                <a:gd name="T84" fmla="*/ 16 w 37"/>
                <a:gd name="T85" fmla="*/ 9 h 24"/>
                <a:gd name="T86" fmla="*/ 19 w 37"/>
                <a:gd name="T87" fmla="*/ 2 h 24"/>
                <a:gd name="T88" fmla="*/ 22 w 37"/>
                <a:gd name="T89" fmla="*/ 2 h 24"/>
                <a:gd name="T90" fmla="*/ 23 w 37"/>
                <a:gd name="T91" fmla="*/ 4 h 24"/>
                <a:gd name="T92" fmla="*/ 27 w 37"/>
                <a:gd name="T93" fmla="*/ 4 h 24"/>
                <a:gd name="T94" fmla="*/ 33 w 37"/>
                <a:gd name="T95" fmla="*/ 5 h 24"/>
                <a:gd name="T96" fmla="*/ 28 w 37"/>
                <a:gd name="T97" fmla="*/ 6 h 24"/>
                <a:gd name="T98" fmla="*/ 21 w 37"/>
                <a:gd name="T99" fmla="*/ 6 h 24"/>
                <a:gd name="T100" fmla="*/ 17 w 37"/>
                <a:gd name="T101" fmla="*/ 10 h 24"/>
                <a:gd name="T102" fmla="*/ 16 w 37"/>
                <a:gd name="T103" fmla="*/ 9 h 24"/>
                <a:gd name="T104" fmla="*/ 29 w 37"/>
                <a:gd name="T105" fmla="*/ 17 h 24"/>
                <a:gd name="T106" fmla="*/ 33 w 37"/>
                <a:gd name="T107" fmla="*/ 21 h 24"/>
                <a:gd name="T108" fmla="*/ 32 w 37"/>
                <a:gd name="T10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4">
                  <a:moveTo>
                    <a:pt x="1" y="21"/>
                  </a:moveTo>
                  <a:cubicBezTo>
                    <a:pt x="2" y="21"/>
                    <a:pt x="2" y="21"/>
                    <a:pt x="3" y="20"/>
                  </a:cubicBezTo>
                  <a:cubicBezTo>
                    <a:pt x="4" y="20"/>
                    <a:pt x="5" y="19"/>
                    <a:pt x="6" y="17"/>
                  </a:cubicBezTo>
                  <a:cubicBezTo>
                    <a:pt x="7" y="16"/>
                    <a:pt x="8" y="14"/>
                    <a:pt x="9" y="13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2"/>
                    <a:pt x="11" y="23"/>
                    <a:pt x="10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8" y="23"/>
                    <a:pt x="7" y="23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1" y="22"/>
                    <a:pt x="1" y="21"/>
                  </a:cubicBezTo>
                  <a:close/>
                  <a:moveTo>
                    <a:pt x="7" y="20"/>
                  </a:moveTo>
                  <a:cubicBezTo>
                    <a:pt x="7" y="21"/>
                    <a:pt x="8" y="21"/>
                    <a:pt x="8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lose/>
                  <a:moveTo>
                    <a:pt x="13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0" y="4"/>
                    <a:pt x="10" y="4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lose/>
                  <a:moveTo>
                    <a:pt x="23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5" y="16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9" y="10"/>
                    <a:pt x="19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4" y="9"/>
                  </a:cubicBezTo>
                  <a:cubicBezTo>
                    <a:pt x="24" y="9"/>
                    <a:pt x="24" y="9"/>
                    <a:pt x="25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1" y="10"/>
                    <a:pt x="30" y="11"/>
                    <a:pt x="30" y="10"/>
                  </a:cubicBezTo>
                  <a:cubicBezTo>
                    <a:pt x="30" y="10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8" y="13"/>
                    <a:pt x="29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7" y="15"/>
                    <a:pt x="36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3" y="17"/>
                    <a:pt x="32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9"/>
                    <a:pt x="25" y="20"/>
                    <a:pt x="24" y="21"/>
                  </a:cubicBezTo>
                  <a:cubicBezTo>
                    <a:pt x="24" y="22"/>
                    <a:pt x="23" y="22"/>
                    <a:pt x="22" y="23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9" y="21"/>
                    <a:pt x="20" y="20"/>
                  </a:cubicBezTo>
                  <a:cubicBezTo>
                    <a:pt x="21" y="19"/>
                    <a:pt x="22" y="18"/>
                    <a:pt x="22" y="18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lose/>
                  <a:moveTo>
                    <a:pt x="16" y="9"/>
                  </a:moveTo>
                  <a:cubicBezTo>
                    <a:pt x="16" y="8"/>
                    <a:pt x="17" y="8"/>
                    <a:pt x="18" y="7"/>
                  </a:cubicBezTo>
                  <a:cubicBezTo>
                    <a:pt x="18" y="6"/>
                    <a:pt x="18" y="5"/>
                    <a:pt x="19" y="5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0"/>
                    <a:pt x="21" y="0"/>
                  </a:cubicBezTo>
                  <a:cubicBezTo>
                    <a:pt x="21" y="0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8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9" y="17"/>
                    <a:pt x="30" y="17"/>
                    <a:pt x="30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5" y="24"/>
                    <a:pt x="34" y="24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2"/>
                    <a:pt x="30" y="22"/>
                    <a:pt x="28" y="21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618"/>
            <p:cNvSpPr>
              <a:spLocks noEditPoints="1"/>
            </p:cNvSpPr>
            <p:nvPr/>
          </p:nvSpPr>
          <p:spPr bwMode="auto">
            <a:xfrm>
              <a:off x="4067" y="3629"/>
              <a:ext cx="49" cy="31"/>
            </a:xfrm>
            <a:custGeom>
              <a:avLst/>
              <a:gdLst>
                <a:gd name="T0" fmla="*/ 14 w 35"/>
                <a:gd name="T1" fmla="*/ 7 h 22"/>
                <a:gd name="T2" fmla="*/ 20 w 35"/>
                <a:gd name="T3" fmla="*/ 2 h 22"/>
                <a:gd name="T4" fmla="*/ 24 w 35"/>
                <a:gd name="T5" fmla="*/ 1 h 22"/>
                <a:gd name="T6" fmla="*/ 23 w 35"/>
                <a:gd name="T7" fmla="*/ 3 h 22"/>
                <a:gd name="T8" fmla="*/ 18 w 35"/>
                <a:gd name="T9" fmla="*/ 7 h 22"/>
                <a:gd name="T10" fmla="*/ 23 w 35"/>
                <a:gd name="T11" fmla="*/ 9 h 22"/>
                <a:gd name="T12" fmla="*/ 27 w 35"/>
                <a:gd name="T13" fmla="*/ 6 h 22"/>
                <a:gd name="T14" fmla="*/ 25 w 35"/>
                <a:gd name="T15" fmla="*/ 4 h 22"/>
                <a:gd name="T16" fmla="*/ 29 w 35"/>
                <a:gd name="T17" fmla="*/ 4 h 22"/>
                <a:gd name="T18" fmla="*/ 35 w 35"/>
                <a:gd name="T19" fmla="*/ 8 h 22"/>
                <a:gd name="T20" fmla="*/ 34 w 35"/>
                <a:gd name="T21" fmla="*/ 10 h 22"/>
                <a:gd name="T22" fmla="*/ 30 w 35"/>
                <a:gd name="T23" fmla="*/ 9 h 22"/>
                <a:gd name="T24" fmla="*/ 28 w 35"/>
                <a:gd name="T25" fmla="*/ 10 h 22"/>
                <a:gd name="T26" fmla="*/ 22 w 35"/>
                <a:gd name="T27" fmla="*/ 11 h 22"/>
                <a:gd name="T28" fmla="*/ 18 w 35"/>
                <a:gd name="T29" fmla="*/ 10 h 22"/>
                <a:gd name="T30" fmla="*/ 14 w 35"/>
                <a:gd name="T31" fmla="*/ 11 h 22"/>
                <a:gd name="T32" fmla="*/ 19 w 35"/>
                <a:gd name="T33" fmla="*/ 12 h 22"/>
                <a:gd name="T34" fmla="*/ 26 w 35"/>
                <a:gd name="T35" fmla="*/ 12 h 22"/>
                <a:gd name="T36" fmla="*/ 30 w 35"/>
                <a:gd name="T37" fmla="*/ 12 h 22"/>
                <a:gd name="T38" fmla="*/ 33 w 35"/>
                <a:gd name="T39" fmla="*/ 13 h 22"/>
                <a:gd name="T40" fmla="*/ 33 w 35"/>
                <a:gd name="T41" fmla="*/ 16 h 22"/>
                <a:gd name="T42" fmla="*/ 32 w 35"/>
                <a:gd name="T43" fmla="*/ 21 h 22"/>
                <a:gd name="T44" fmla="*/ 30 w 35"/>
                <a:gd name="T45" fmla="*/ 22 h 22"/>
                <a:gd name="T46" fmla="*/ 24 w 35"/>
                <a:gd name="T47" fmla="*/ 21 h 22"/>
                <a:gd name="T48" fmla="*/ 19 w 35"/>
                <a:gd name="T49" fmla="*/ 22 h 22"/>
                <a:gd name="T50" fmla="*/ 16 w 35"/>
                <a:gd name="T51" fmla="*/ 19 h 22"/>
                <a:gd name="T52" fmla="*/ 15 w 35"/>
                <a:gd name="T53" fmla="*/ 15 h 22"/>
                <a:gd name="T54" fmla="*/ 16 w 35"/>
                <a:gd name="T55" fmla="*/ 12 h 22"/>
                <a:gd name="T56" fmla="*/ 18 w 35"/>
                <a:gd name="T57" fmla="*/ 12 h 22"/>
                <a:gd name="T58" fmla="*/ 19 w 35"/>
                <a:gd name="T59" fmla="*/ 17 h 22"/>
                <a:gd name="T60" fmla="*/ 20 w 35"/>
                <a:gd name="T61" fmla="*/ 19 h 22"/>
                <a:gd name="T62" fmla="*/ 27 w 35"/>
                <a:gd name="T63" fmla="*/ 19 h 22"/>
                <a:gd name="T64" fmla="*/ 29 w 35"/>
                <a:gd name="T65" fmla="*/ 18 h 22"/>
                <a:gd name="T66" fmla="*/ 29 w 35"/>
                <a:gd name="T67" fmla="*/ 15 h 22"/>
                <a:gd name="T68" fmla="*/ 24 w 35"/>
                <a:gd name="T69" fmla="*/ 15 h 22"/>
                <a:gd name="T70" fmla="*/ 19 w 35"/>
                <a:gd name="T71" fmla="*/ 16 h 22"/>
                <a:gd name="T72" fmla="*/ 5 w 35"/>
                <a:gd name="T73" fmla="*/ 3 h 22"/>
                <a:gd name="T74" fmla="*/ 8 w 35"/>
                <a:gd name="T75" fmla="*/ 4 h 22"/>
                <a:gd name="T76" fmla="*/ 12 w 35"/>
                <a:gd name="T77" fmla="*/ 6 h 22"/>
                <a:gd name="T78" fmla="*/ 12 w 35"/>
                <a:gd name="T79" fmla="*/ 7 h 22"/>
                <a:gd name="T80" fmla="*/ 4 w 35"/>
                <a:gd name="T81" fmla="*/ 6 h 22"/>
                <a:gd name="T82" fmla="*/ 4 w 35"/>
                <a:gd name="T83" fmla="*/ 9 h 22"/>
                <a:gd name="T84" fmla="*/ 11 w 35"/>
                <a:gd name="T85" fmla="*/ 12 h 22"/>
                <a:gd name="T86" fmla="*/ 7 w 35"/>
                <a:gd name="T87" fmla="*/ 14 h 22"/>
                <a:gd name="T88" fmla="*/ 1 w 35"/>
                <a:gd name="T89" fmla="*/ 9 h 22"/>
                <a:gd name="T90" fmla="*/ 12 w 35"/>
                <a:gd name="T91" fmla="*/ 15 h 22"/>
                <a:gd name="T92" fmla="*/ 12 w 35"/>
                <a:gd name="T93" fmla="*/ 17 h 22"/>
                <a:gd name="T94" fmla="*/ 5 w 35"/>
                <a:gd name="T95" fmla="*/ 21 h 22"/>
                <a:gd name="T96" fmla="*/ 5 w 35"/>
                <a:gd name="T97" fmla="*/ 18 h 22"/>
                <a:gd name="T98" fmla="*/ 11 w 35"/>
                <a:gd name="T9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22"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5" y="6"/>
                    <a:pt x="16" y="6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19" y="3"/>
                    <a:pt x="20" y="3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25" y="2"/>
                    <a:pt x="24" y="2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9" y="6"/>
                    <a:pt x="19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8"/>
                    <a:pt x="22" y="9"/>
                    <a:pt x="23" y="9"/>
                  </a:cubicBezTo>
                  <a:cubicBezTo>
                    <a:pt x="24" y="9"/>
                    <a:pt x="25" y="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7" y="3"/>
                    <a:pt x="27" y="3"/>
                    <a:pt x="28" y="3"/>
                  </a:cubicBezTo>
                  <a:cubicBezTo>
                    <a:pt x="28" y="3"/>
                    <a:pt x="28" y="4"/>
                    <a:pt x="29" y="4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10"/>
                    <a:pt x="34" y="10"/>
                    <a:pt x="34" y="10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32" y="10"/>
                    <a:pt x="32" y="9"/>
                    <a:pt x="31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9"/>
                  </a:cubicBezTo>
                  <a:cubicBezTo>
                    <a:pt x="29" y="9"/>
                    <a:pt x="29" y="9"/>
                    <a:pt x="28" y="10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9"/>
                    <a:pt x="13" y="9"/>
                    <a:pt x="13" y="8"/>
                  </a:cubicBezTo>
                  <a:close/>
                  <a:moveTo>
                    <a:pt x="19" y="12"/>
                  </a:moveTo>
                  <a:cubicBezTo>
                    <a:pt x="19" y="12"/>
                    <a:pt x="20" y="12"/>
                    <a:pt x="21" y="12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2" y="12"/>
                    <a:pt x="32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2" y="19"/>
                    <a:pt x="32" y="19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1"/>
                    <a:pt x="28" y="21"/>
                  </a:cubicBezTo>
                  <a:cubicBezTo>
                    <a:pt x="27" y="21"/>
                    <a:pt x="26" y="21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8" y="22"/>
                    <a:pt x="18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1"/>
                    <a:pt x="16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3"/>
                    <a:pt x="15" y="13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19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6" y="7"/>
                    <a:pt x="5" y="7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lose/>
                  <a:moveTo>
                    <a:pt x="3" y="9"/>
                  </a:moveTo>
                  <a:cubicBezTo>
                    <a:pt x="3" y="9"/>
                    <a:pt x="4" y="9"/>
                    <a:pt x="4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9" y="14"/>
                    <a:pt x="7" y="14"/>
                  </a:cubicBezTo>
                  <a:cubicBezTo>
                    <a:pt x="3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12" y="15"/>
                  </a:moveTo>
                  <a:cubicBezTo>
                    <a:pt x="12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1"/>
                    <a:pt x="8" y="22"/>
                    <a:pt x="6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619"/>
            <p:cNvSpPr>
              <a:spLocks noEditPoints="1"/>
            </p:cNvSpPr>
            <p:nvPr/>
          </p:nvSpPr>
          <p:spPr bwMode="auto">
            <a:xfrm>
              <a:off x="4146" y="3633"/>
              <a:ext cx="48" cy="31"/>
            </a:xfrm>
            <a:custGeom>
              <a:avLst/>
              <a:gdLst>
                <a:gd name="T0" fmla="*/ 29 w 34"/>
                <a:gd name="T1" fmla="*/ 17 h 22"/>
                <a:gd name="T2" fmla="*/ 34 w 34"/>
                <a:gd name="T3" fmla="*/ 17 h 22"/>
                <a:gd name="T4" fmla="*/ 32 w 34"/>
                <a:gd name="T5" fmla="*/ 20 h 22"/>
                <a:gd name="T6" fmla="*/ 28 w 34"/>
                <a:gd name="T7" fmla="*/ 22 h 22"/>
                <a:gd name="T8" fmla="*/ 24 w 34"/>
                <a:gd name="T9" fmla="*/ 21 h 22"/>
                <a:gd name="T10" fmla="*/ 14 w 34"/>
                <a:gd name="T11" fmla="*/ 20 h 22"/>
                <a:gd name="T12" fmla="*/ 5 w 34"/>
                <a:gd name="T13" fmla="*/ 21 h 22"/>
                <a:gd name="T14" fmla="*/ 1 w 34"/>
                <a:gd name="T15" fmla="*/ 21 h 22"/>
                <a:gd name="T16" fmla="*/ 0 w 34"/>
                <a:gd name="T17" fmla="*/ 19 h 22"/>
                <a:gd name="T18" fmla="*/ 0 w 34"/>
                <a:gd name="T19" fmla="*/ 16 h 22"/>
                <a:gd name="T20" fmla="*/ 1 w 34"/>
                <a:gd name="T21" fmla="*/ 10 h 22"/>
                <a:gd name="T22" fmla="*/ 0 w 34"/>
                <a:gd name="T23" fmla="*/ 4 h 22"/>
                <a:gd name="T24" fmla="*/ 2 w 34"/>
                <a:gd name="T25" fmla="*/ 1 h 22"/>
                <a:gd name="T26" fmla="*/ 5 w 34"/>
                <a:gd name="T27" fmla="*/ 1 h 22"/>
                <a:gd name="T28" fmla="*/ 7 w 34"/>
                <a:gd name="T29" fmla="*/ 1 h 22"/>
                <a:gd name="T30" fmla="*/ 15 w 34"/>
                <a:gd name="T31" fmla="*/ 1 h 22"/>
                <a:gd name="T32" fmla="*/ 21 w 34"/>
                <a:gd name="T33" fmla="*/ 1 h 22"/>
                <a:gd name="T34" fmla="*/ 29 w 34"/>
                <a:gd name="T35" fmla="*/ 1 h 22"/>
                <a:gd name="T36" fmla="*/ 29 w 34"/>
                <a:gd name="T37" fmla="*/ 3 h 22"/>
                <a:gd name="T38" fmla="*/ 25 w 34"/>
                <a:gd name="T39" fmla="*/ 4 h 22"/>
                <a:gd name="T40" fmla="*/ 10 w 34"/>
                <a:gd name="T41" fmla="*/ 4 h 22"/>
                <a:gd name="T42" fmla="*/ 5 w 34"/>
                <a:gd name="T43" fmla="*/ 4 h 22"/>
                <a:gd name="T44" fmla="*/ 4 w 34"/>
                <a:gd name="T45" fmla="*/ 9 h 22"/>
                <a:gd name="T46" fmla="*/ 4 w 34"/>
                <a:gd name="T47" fmla="*/ 14 h 22"/>
                <a:gd name="T48" fmla="*/ 5 w 34"/>
                <a:gd name="T49" fmla="*/ 17 h 22"/>
                <a:gd name="T50" fmla="*/ 7 w 34"/>
                <a:gd name="T51" fmla="*/ 17 h 22"/>
                <a:gd name="T52" fmla="*/ 17 w 34"/>
                <a:gd name="T53" fmla="*/ 17 h 22"/>
                <a:gd name="T54" fmla="*/ 19 w 34"/>
                <a:gd name="T55" fmla="*/ 11 h 22"/>
                <a:gd name="T56" fmla="*/ 25 w 34"/>
                <a:gd name="T57" fmla="*/ 15 h 22"/>
                <a:gd name="T58" fmla="*/ 25 w 34"/>
                <a:gd name="T59" fmla="*/ 16 h 22"/>
                <a:gd name="T60" fmla="*/ 21 w 34"/>
                <a:gd name="T61" fmla="*/ 15 h 22"/>
                <a:gd name="T62" fmla="*/ 16 w 34"/>
                <a:gd name="T63" fmla="*/ 13 h 22"/>
                <a:gd name="T64" fmla="*/ 10 w 34"/>
                <a:gd name="T65" fmla="*/ 15 h 22"/>
                <a:gd name="T66" fmla="*/ 6 w 34"/>
                <a:gd name="T67" fmla="*/ 16 h 22"/>
                <a:gd name="T68" fmla="*/ 8 w 34"/>
                <a:gd name="T69" fmla="*/ 14 h 22"/>
                <a:gd name="T70" fmla="*/ 13 w 34"/>
                <a:gd name="T71" fmla="*/ 11 h 22"/>
                <a:gd name="T72" fmla="*/ 13 w 34"/>
                <a:gd name="T73" fmla="*/ 10 h 22"/>
                <a:gd name="T74" fmla="*/ 10 w 34"/>
                <a:gd name="T75" fmla="*/ 8 h 22"/>
                <a:gd name="T76" fmla="*/ 8 w 34"/>
                <a:gd name="T77" fmla="*/ 6 h 22"/>
                <a:gd name="T78" fmla="*/ 9 w 34"/>
                <a:gd name="T79" fmla="*/ 5 h 22"/>
                <a:gd name="T80" fmla="*/ 11 w 34"/>
                <a:gd name="T81" fmla="*/ 5 h 22"/>
                <a:gd name="T82" fmla="*/ 13 w 34"/>
                <a:gd name="T83" fmla="*/ 7 h 22"/>
                <a:gd name="T84" fmla="*/ 15 w 34"/>
                <a:gd name="T85" fmla="*/ 9 h 22"/>
                <a:gd name="T86" fmla="*/ 16 w 34"/>
                <a:gd name="T87" fmla="*/ 9 h 22"/>
                <a:gd name="T88" fmla="*/ 18 w 34"/>
                <a:gd name="T89" fmla="*/ 6 h 22"/>
                <a:gd name="T90" fmla="*/ 20 w 34"/>
                <a:gd name="T91" fmla="*/ 4 h 22"/>
                <a:gd name="T92" fmla="*/ 22 w 34"/>
                <a:gd name="T93" fmla="*/ 5 h 22"/>
                <a:gd name="T94" fmla="*/ 21 w 34"/>
                <a:gd name="T95" fmla="*/ 8 h 22"/>
                <a:gd name="T96" fmla="*/ 18 w 34"/>
                <a:gd name="T97" fmla="*/ 10 h 22"/>
                <a:gd name="T98" fmla="*/ 18 w 34"/>
                <a:gd name="T9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2">
                  <a:moveTo>
                    <a:pt x="17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8"/>
                    <a:pt x="34" y="19"/>
                  </a:cubicBezTo>
                  <a:cubicBezTo>
                    <a:pt x="33" y="19"/>
                    <a:pt x="33" y="20"/>
                    <a:pt x="32" y="20"/>
                  </a:cubicBezTo>
                  <a:cubicBezTo>
                    <a:pt x="32" y="21"/>
                    <a:pt x="31" y="21"/>
                    <a:pt x="30" y="22"/>
                  </a:cubicBezTo>
                  <a:cubicBezTo>
                    <a:pt x="30" y="22"/>
                    <a:pt x="29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6" y="22"/>
                    <a:pt x="24" y="21"/>
                  </a:cubicBezTo>
                  <a:cubicBezTo>
                    <a:pt x="22" y="21"/>
                    <a:pt x="21" y="21"/>
                    <a:pt x="19" y="20"/>
                  </a:cubicBezTo>
                  <a:cubicBezTo>
                    <a:pt x="18" y="20"/>
                    <a:pt x="16" y="20"/>
                    <a:pt x="14" y="20"/>
                  </a:cubicBezTo>
                  <a:cubicBezTo>
                    <a:pt x="12" y="20"/>
                    <a:pt x="10" y="20"/>
                    <a:pt x="8" y="21"/>
                  </a:cubicBezTo>
                  <a:cubicBezTo>
                    <a:pt x="7" y="21"/>
                    <a:pt x="5" y="21"/>
                    <a:pt x="5" y="21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10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4" y="1"/>
                    <a:pt x="26" y="1"/>
                    <a:pt x="27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4"/>
                    <a:pt x="27" y="4"/>
                    <a:pt x="25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3"/>
                    <a:pt x="13" y="3"/>
                    <a:pt x="1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8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2"/>
                    <a:pt x="22" y="13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4" y="17"/>
                    <a:pt x="23" y="16"/>
                  </a:cubicBezTo>
                  <a:cubicBezTo>
                    <a:pt x="23" y="16"/>
                    <a:pt x="22" y="16"/>
                    <a:pt x="21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4"/>
                  </a:cubicBezTo>
                  <a:cubicBezTo>
                    <a:pt x="13" y="14"/>
                    <a:pt x="12" y="15"/>
                    <a:pt x="10" y="15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1" y="9"/>
                    <a:pt x="10" y="9"/>
                    <a:pt x="10" y="8"/>
                  </a:cubicBezTo>
                  <a:cubicBezTo>
                    <a:pt x="9" y="8"/>
                    <a:pt x="9" y="8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2" y="6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8" y="5"/>
                    <a:pt x="18" y="5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6"/>
                    <a:pt x="22" y="7"/>
                    <a:pt x="21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620"/>
            <p:cNvSpPr>
              <a:spLocks/>
            </p:cNvSpPr>
            <p:nvPr/>
          </p:nvSpPr>
          <p:spPr bwMode="auto">
            <a:xfrm>
              <a:off x="4326" y="3601"/>
              <a:ext cx="49" cy="34"/>
            </a:xfrm>
            <a:custGeom>
              <a:avLst/>
              <a:gdLst>
                <a:gd name="T0" fmla="*/ 8 w 35"/>
                <a:gd name="T1" fmla="*/ 4 h 24"/>
                <a:gd name="T2" fmla="*/ 9 w 35"/>
                <a:gd name="T3" fmla="*/ 4 h 24"/>
                <a:gd name="T4" fmla="*/ 10 w 35"/>
                <a:gd name="T5" fmla="*/ 4 h 24"/>
                <a:gd name="T6" fmla="*/ 11 w 35"/>
                <a:gd name="T7" fmla="*/ 4 h 24"/>
                <a:gd name="T8" fmla="*/ 13 w 35"/>
                <a:gd name="T9" fmla="*/ 4 h 24"/>
                <a:gd name="T10" fmla="*/ 15 w 35"/>
                <a:gd name="T11" fmla="*/ 4 h 24"/>
                <a:gd name="T12" fmla="*/ 16 w 35"/>
                <a:gd name="T13" fmla="*/ 4 h 24"/>
                <a:gd name="T14" fmla="*/ 16 w 35"/>
                <a:gd name="T15" fmla="*/ 3 h 24"/>
                <a:gd name="T16" fmla="*/ 15 w 35"/>
                <a:gd name="T17" fmla="*/ 3 h 24"/>
                <a:gd name="T18" fmla="*/ 15 w 35"/>
                <a:gd name="T19" fmla="*/ 2 h 24"/>
                <a:gd name="T20" fmla="*/ 15 w 35"/>
                <a:gd name="T21" fmla="*/ 1 h 24"/>
                <a:gd name="T22" fmla="*/ 15 w 35"/>
                <a:gd name="T23" fmla="*/ 1 h 24"/>
                <a:gd name="T24" fmla="*/ 17 w 35"/>
                <a:gd name="T25" fmla="*/ 0 h 24"/>
                <a:gd name="T26" fmla="*/ 19 w 35"/>
                <a:gd name="T27" fmla="*/ 0 h 24"/>
                <a:gd name="T28" fmla="*/ 20 w 35"/>
                <a:gd name="T29" fmla="*/ 1 h 24"/>
                <a:gd name="T30" fmla="*/ 21 w 35"/>
                <a:gd name="T31" fmla="*/ 2 h 24"/>
                <a:gd name="T32" fmla="*/ 21 w 35"/>
                <a:gd name="T33" fmla="*/ 3 h 24"/>
                <a:gd name="T34" fmla="*/ 21 w 35"/>
                <a:gd name="T35" fmla="*/ 3 h 24"/>
                <a:gd name="T36" fmla="*/ 23 w 35"/>
                <a:gd name="T37" fmla="*/ 3 h 24"/>
                <a:gd name="T38" fmla="*/ 28 w 35"/>
                <a:gd name="T39" fmla="*/ 3 h 24"/>
                <a:gd name="T40" fmla="*/ 34 w 35"/>
                <a:gd name="T41" fmla="*/ 3 h 24"/>
                <a:gd name="T42" fmla="*/ 35 w 35"/>
                <a:gd name="T43" fmla="*/ 3 h 24"/>
                <a:gd name="T44" fmla="*/ 35 w 35"/>
                <a:gd name="T45" fmla="*/ 3 h 24"/>
                <a:gd name="T46" fmla="*/ 35 w 35"/>
                <a:gd name="T47" fmla="*/ 3 h 24"/>
                <a:gd name="T48" fmla="*/ 34 w 35"/>
                <a:gd name="T49" fmla="*/ 5 h 24"/>
                <a:gd name="T50" fmla="*/ 32 w 35"/>
                <a:gd name="T51" fmla="*/ 7 h 24"/>
                <a:gd name="T52" fmla="*/ 28 w 35"/>
                <a:gd name="T53" fmla="*/ 6 h 24"/>
                <a:gd name="T54" fmla="*/ 23 w 35"/>
                <a:gd name="T55" fmla="*/ 6 h 24"/>
                <a:gd name="T56" fmla="*/ 19 w 35"/>
                <a:gd name="T57" fmla="*/ 6 h 24"/>
                <a:gd name="T58" fmla="*/ 16 w 35"/>
                <a:gd name="T59" fmla="*/ 6 h 24"/>
                <a:gd name="T60" fmla="*/ 12 w 35"/>
                <a:gd name="T61" fmla="*/ 7 h 24"/>
                <a:gd name="T62" fmla="*/ 11 w 35"/>
                <a:gd name="T63" fmla="*/ 8 h 24"/>
                <a:gd name="T64" fmla="*/ 11 w 35"/>
                <a:gd name="T65" fmla="*/ 8 h 24"/>
                <a:gd name="T66" fmla="*/ 11 w 35"/>
                <a:gd name="T67" fmla="*/ 10 h 24"/>
                <a:gd name="T68" fmla="*/ 11 w 35"/>
                <a:gd name="T69" fmla="*/ 13 h 24"/>
                <a:gd name="T70" fmla="*/ 11 w 35"/>
                <a:gd name="T71" fmla="*/ 15 h 24"/>
                <a:gd name="T72" fmla="*/ 10 w 35"/>
                <a:gd name="T73" fmla="*/ 19 h 24"/>
                <a:gd name="T74" fmla="*/ 8 w 35"/>
                <a:gd name="T75" fmla="*/ 22 h 24"/>
                <a:gd name="T76" fmla="*/ 4 w 35"/>
                <a:gd name="T77" fmla="*/ 24 h 24"/>
                <a:gd name="T78" fmla="*/ 1 w 35"/>
                <a:gd name="T79" fmla="*/ 22 h 24"/>
                <a:gd name="T80" fmla="*/ 0 w 35"/>
                <a:gd name="T81" fmla="*/ 21 h 24"/>
                <a:gd name="T82" fmla="*/ 0 w 35"/>
                <a:gd name="T83" fmla="*/ 20 h 24"/>
                <a:gd name="T84" fmla="*/ 1 w 35"/>
                <a:gd name="T85" fmla="*/ 20 h 24"/>
                <a:gd name="T86" fmla="*/ 5 w 35"/>
                <a:gd name="T87" fmla="*/ 19 h 24"/>
                <a:gd name="T88" fmla="*/ 7 w 35"/>
                <a:gd name="T89" fmla="*/ 16 h 24"/>
                <a:gd name="T90" fmla="*/ 8 w 35"/>
                <a:gd name="T91" fmla="*/ 13 h 24"/>
                <a:gd name="T92" fmla="*/ 8 w 35"/>
                <a:gd name="T93" fmla="*/ 11 h 24"/>
                <a:gd name="T94" fmla="*/ 8 w 35"/>
                <a:gd name="T95" fmla="*/ 9 h 24"/>
                <a:gd name="T96" fmla="*/ 7 w 35"/>
                <a:gd name="T97" fmla="*/ 7 h 24"/>
                <a:gd name="T98" fmla="*/ 7 w 35"/>
                <a:gd name="T99" fmla="*/ 6 h 24"/>
                <a:gd name="T100" fmla="*/ 7 w 35"/>
                <a:gd name="T101" fmla="*/ 5 h 24"/>
                <a:gd name="T102" fmla="*/ 7 w 35"/>
                <a:gd name="T103" fmla="*/ 5 h 24"/>
                <a:gd name="T104" fmla="*/ 8 w 35"/>
                <a:gd name="T10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" h="24">
                  <a:moveTo>
                    <a:pt x="8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0" y="1"/>
                    <a:pt x="20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5" y="3"/>
                    <a:pt x="28" y="3"/>
                  </a:cubicBezTo>
                  <a:cubicBezTo>
                    <a:pt x="30" y="3"/>
                    <a:pt x="32" y="3"/>
                    <a:pt x="34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5" y="5"/>
                    <a:pt x="34" y="5"/>
                  </a:cubicBezTo>
                  <a:cubicBezTo>
                    <a:pt x="34" y="6"/>
                    <a:pt x="33" y="7"/>
                    <a:pt x="32" y="7"/>
                  </a:cubicBezTo>
                  <a:cubicBezTo>
                    <a:pt x="31" y="7"/>
                    <a:pt x="30" y="7"/>
                    <a:pt x="28" y="6"/>
                  </a:cubicBezTo>
                  <a:cubicBezTo>
                    <a:pt x="26" y="6"/>
                    <a:pt x="24" y="6"/>
                    <a:pt x="23" y="6"/>
                  </a:cubicBezTo>
                  <a:cubicBezTo>
                    <a:pt x="22" y="6"/>
                    <a:pt x="20" y="6"/>
                    <a:pt x="19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8"/>
                    <a:pt x="10" y="19"/>
                  </a:cubicBezTo>
                  <a:cubicBezTo>
                    <a:pt x="10" y="20"/>
                    <a:pt x="9" y="21"/>
                    <a:pt x="8" y="22"/>
                  </a:cubicBezTo>
                  <a:cubicBezTo>
                    <a:pt x="7" y="23"/>
                    <a:pt x="6" y="23"/>
                    <a:pt x="4" y="24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2" y="20"/>
                    <a:pt x="3" y="20"/>
                    <a:pt x="5" y="19"/>
                  </a:cubicBezTo>
                  <a:cubicBezTo>
                    <a:pt x="6" y="18"/>
                    <a:pt x="7" y="17"/>
                    <a:pt x="7" y="16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621"/>
            <p:cNvSpPr>
              <a:spLocks noEditPoints="1"/>
            </p:cNvSpPr>
            <p:nvPr/>
          </p:nvSpPr>
          <p:spPr bwMode="auto">
            <a:xfrm>
              <a:off x="4573" y="3602"/>
              <a:ext cx="53" cy="33"/>
            </a:xfrm>
            <a:custGeom>
              <a:avLst/>
              <a:gdLst>
                <a:gd name="T0" fmla="*/ 28 w 37"/>
                <a:gd name="T1" fmla="*/ 10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9 w 37"/>
                <a:gd name="T13" fmla="*/ 21 h 23"/>
                <a:gd name="T14" fmla="*/ 13 w 37"/>
                <a:gd name="T15" fmla="*/ 22 h 23"/>
                <a:gd name="T16" fmla="*/ 10 w 37"/>
                <a:gd name="T17" fmla="*/ 21 h 23"/>
                <a:gd name="T18" fmla="*/ 10 w 37"/>
                <a:gd name="T19" fmla="*/ 16 h 23"/>
                <a:gd name="T20" fmla="*/ 10 w 37"/>
                <a:gd name="T21" fmla="*/ 13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9 h 23"/>
                <a:gd name="T30" fmla="*/ 16 w 37"/>
                <a:gd name="T31" fmla="*/ 8 h 23"/>
                <a:gd name="T32" fmla="*/ 17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7 h 23"/>
                <a:gd name="T44" fmla="*/ 24 w 37"/>
                <a:gd name="T45" fmla="*/ 5 h 23"/>
                <a:gd name="T46" fmla="*/ 27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7 w 37"/>
                <a:gd name="T53" fmla="*/ 19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1 w 37"/>
                <a:gd name="T61" fmla="*/ 19 h 23"/>
                <a:gd name="T62" fmla="*/ 27 w 37"/>
                <a:gd name="T63" fmla="*/ 19 h 23"/>
                <a:gd name="T64" fmla="*/ 19 w 37"/>
                <a:gd name="T65" fmla="*/ 13 h 23"/>
                <a:gd name="T66" fmla="*/ 27 w 37"/>
                <a:gd name="T67" fmla="*/ 13 h 23"/>
                <a:gd name="T68" fmla="*/ 27 w 37"/>
                <a:gd name="T69" fmla="*/ 12 h 23"/>
                <a:gd name="T70" fmla="*/ 25 w 37"/>
                <a:gd name="T71" fmla="*/ 12 h 23"/>
                <a:gd name="T72" fmla="*/ 17 w 37"/>
                <a:gd name="T73" fmla="*/ 12 h 23"/>
                <a:gd name="T74" fmla="*/ 14 w 37"/>
                <a:gd name="T75" fmla="*/ 13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7 w 37"/>
                <a:gd name="T83" fmla="*/ 16 h 23"/>
                <a:gd name="T84" fmla="*/ 25 w 37"/>
                <a:gd name="T85" fmla="*/ 15 h 23"/>
                <a:gd name="T86" fmla="*/ 15 w 37"/>
                <a:gd name="T87" fmla="*/ 15 h 23"/>
                <a:gd name="T88" fmla="*/ 14 w 37"/>
                <a:gd name="T89" fmla="*/ 16 h 23"/>
                <a:gd name="T90" fmla="*/ 11 w 37"/>
                <a:gd name="T91" fmla="*/ 2 h 23"/>
                <a:gd name="T92" fmla="*/ 14 w 37"/>
                <a:gd name="T93" fmla="*/ 4 h 23"/>
                <a:gd name="T94" fmla="*/ 5 w 37"/>
                <a:gd name="T95" fmla="*/ 9 h 23"/>
                <a:gd name="T96" fmla="*/ 5 w 37"/>
                <a:gd name="T97" fmla="*/ 7 h 23"/>
                <a:gd name="T98" fmla="*/ 11 w 37"/>
                <a:gd name="T99" fmla="*/ 2 h 23"/>
                <a:gd name="T100" fmla="*/ 28 w 37"/>
                <a:gd name="T101" fmla="*/ 1 h 23"/>
                <a:gd name="T102" fmla="*/ 34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6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2"/>
                    <a:pt x="30" y="22"/>
                  </a:cubicBezTo>
                  <a:cubicBezTo>
                    <a:pt x="30" y="23"/>
                    <a:pt x="29" y="23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3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3" y="11"/>
                    <a:pt x="4" y="11"/>
                    <a:pt x="6" y="10"/>
                  </a:cubicBezTo>
                  <a:cubicBezTo>
                    <a:pt x="8" y="10"/>
                    <a:pt x="10" y="10"/>
                    <a:pt x="11" y="10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5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8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0"/>
                    <a:pt x="24" y="10"/>
                    <a:pt x="27" y="10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15" y="14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5" y="14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2" y="15"/>
                    <a:pt x="20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30" y="3"/>
                    <a:pt x="30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5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5" y="8"/>
                    <a:pt x="35" y="8"/>
                    <a:pt x="34" y="8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622"/>
            <p:cNvSpPr>
              <a:spLocks noEditPoints="1"/>
            </p:cNvSpPr>
            <p:nvPr/>
          </p:nvSpPr>
          <p:spPr bwMode="auto">
            <a:xfrm>
              <a:off x="4452" y="3602"/>
              <a:ext cx="51" cy="34"/>
            </a:xfrm>
            <a:custGeom>
              <a:avLst/>
              <a:gdLst>
                <a:gd name="T0" fmla="*/ 15 w 36"/>
                <a:gd name="T1" fmla="*/ 15 h 24"/>
                <a:gd name="T2" fmla="*/ 8 w 36"/>
                <a:gd name="T3" fmla="*/ 20 h 24"/>
                <a:gd name="T4" fmla="*/ 0 w 36"/>
                <a:gd name="T5" fmla="*/ 22 h 24"/>
                <a:gd name="T6" fmla="*/ 0 w 36"/>
                <a:gd name="T7" fmla="*/ 21 h 24"/>
                <a:gd name="T8" fmla="*/ 7 w 36"/>
                <a:gd name="T9" fmla="*/ 18 h 24"/>
                <a:gd name="T10" fmla="*/ 13 w 36"/>
                <a:gd name="T11" fmla="*/ 13 h 24"/>
                <a:gd name="T12" fmla="*/ 20 w 36"/>
                <a:gd name="T13" fmla="*/ 1 h 24"/>
                <a:gd name="T14" fmla="*/ 19 w 36"/>
                <a:gd name="T15" fmla="*/ 3 h 24"/>
                <a:gd name="T16" fmla="*/ 26 w 36"/>
                <a:gd name="T17" fmla="*/ 3 h 24"/>
                <a:gd name="T18" fmla="*/ 32 w 36"/>
                <a:gd name="T19" fmla="*/ 5 h 24"/>
                <a:gd name="T20" fmla="*/ 19 w 36"/>
                <a:gd name="T21" fmla="*/ 6 h 24"/>
                <a:gd name="T22" fmla="*/ 14 w 36"/>
                <a:gd name="T23" fmla="*/ 8 h 24"/>
                <a:gd name="T24" fmla="*/ 15 w 36"/>
                <a:gd name="T25" fmla="*/ 10 h 24"/>
                <a:gd name="T26" fmla="*/ 17 w 36"/>
                <a:gd name="T27" fmla="*/ 10 h 24"/>
                <a:gd name="T28" fmla="*/ 17 w 36"/>
                <a:gd name="T29" fmla="*/ 8 h 24"/>
                <a:gd name="T30" fmla="*/ 18 w 36"/>
                <a:gd name="T31" fmla="*/ 7 h 24"/>
                <a:gd name="T32" fmla="*/ 21 w 36"/>
                <a:gd name="T33" fmla="*/ 9 h 24"/>
                <a:gd name="T34" fmla="*/ 21 w 36"/>
                <a:gd name="T35" fmla="*/ 10 h 24"/>
                <a:gd name="T36" fmla="*/ 28 w 36"/>
                <a:gd name="T37" fmla="*/ 11 h 24"/>
                <a:gd name="T38" fmla="*/ 29 w 36"/>
                <a:gd name="T39" fmla="*/ 12 h 24"/>
                <a:gd name="T40" fmla="*/ 21 w 36"/>
                <a:gd name="T41" fmla="*/ 13 h 24"/>
                <a:gd name="T42" fmla="*/ 21 w 36"/>
                <a:gd name="T43" fmla="*/ 14 h 24"/>
                <a:gd name="T44" fmla="*/ 21 w 36"/>
                <a:gd name="T45" fmla="*/ 22 h 24"/>
                <a:gd name="T46" fmla="*/ 13 w 36"/>
                <a:gd name="T47" fmla="*/ 22 h 24"/>
                <a:gd name="T48" fmla="*/ 11 w 36"/>
                <a:gd name="T49" fmla="*/ 19 h 24"/>
                <a:gd name="T50" fmla="*/ 12 w 36"/>
                <a:gd name="T51" fmla="*/ 19 h 24"/>
                <a:gd name="T52" fmla="*/ 16 w 36"/>
                <a:gd name="T53" fmla="*/ 20 h 24"/>
                <a:gd name="T54" fmla="*/ 17 w 36"/>
                <a:gd name="T55" fmla="*/ 15 h 24"/>
                <a:gd name="T56" fmla="*/ 17 w 36"/>
                <a:gd name="T57" fmla="*/ 13 h 24"/>
                <a:gd name="T58" fmla="*/ 10 w 36"/>
                <a:gd name="T59" fmla="*/ 13 h 24"/>
                <a:gd name="T60" fmla="*/ 8 w 36"/>
                <a:gd name="T61" fmla="*/ 10 h 24"/>
                <a:gd name="T62" fmla="*/ 12 w 36"/>
                <a:gd name="T63" fmla="*/ 7 h 24"/>
                <a:gd name="T64" fmla="*/ 8 w 36"/>
                <a:gd name="T65" fmla="*/ 6 h 24"/>
                <a:gd name="T66" fmla="*/ 4 w 36"/>
                <a:gd name="T67" fmla="*/ 5 h 24"/>
                <a:gd name="T68" fmla="*/ 8 w 36"/>
                <a:gd name="T69" fmla="*/ 3 h 24"/>
                <a:gd name="T70" fmla="*/ 13 w 36"/>
                <a:gd name="T71" fmla="*/ 3 h 24"/>
                <a:gd name="T72" fmla="*/ 16 w 36"/>
                <a:gd name="T73" fmla="*/ 1 h 24"/>
                <a:gd name="T74" fmla="*/ 32 w 36"/>
                <a:gd name="T75" fmla="*/ 19 h 24"/>
                <a:gd name="T76" fmla="*/ 36 w 36"/>
                <a:gd name="T77" fmla="*/ 22 h 24"/>
                <a:gd name="T78" fmla="*/ 31 w 36"/>
                <a:gd name="T79" fmla="*/ 21 h 24"/>
                <a:gd name="T80" fmla="*/ 22 w 36"/>
                <a:gd name="T81" fmla="*/ 15 h 24"/>
                <a:gd name="T82" fmla="*/ 25 w 36"/>
                <a:gd name="T83" fmla="*/ 14 h 24"/>
                <a:gd name="T84" fmla="*/ 32 w 36"/>
                <a:gd name="T8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24">
                  <a:moveTo>
                    <a:pt x="13" y="13"/>
                  </a:moveTo>
                  <a:cubicBezTo>
                    <a:pt x="14" y="13"/>
                    <a:pt x="14" y="13"/>
                    <a:pt x="14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7" y="21"/>
                    <a:pt x="6" y="21"/>
                    <a:pt x="4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1" y="20"/>
                    <a:pt x="3" y="20"/>
                  </a:cubicBezTo>
                  <a:cubicBezTo>
                    <a:pt x="4" y="19"/>
                    <a:pt x="6" y="18"/>
                    <a:pt x="7" y="18"/>
                  </a:cubicBezTo>
                  <a:cubicBezTo>
                    <a:pt x="8" y="17"/>
                    <a:pt x="9" y="16"/>
                    <a:pt x="10" y="16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9" y="3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6" y="6"/>
                    <a:pt x="23" y="6"/>
                    <a:pt x="22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1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3"/>
                    <a:pt x="26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7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0" y="23"/>
                    <a:pt x="19" y="24"/>
                    <a:pt x="18" y="24"/>
                  </a:cubicBezTo>
                  <a:cubicBezTo>
                    <a:pt x="17" y="24"/>
                    <a:pt x="16" y="23"/>
                    <a:pt x="15" y="23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4" y="13"/>
                    <a:pt x="12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8" y="10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lose/>
                  <a:moveTo>
                    <a:pt x="32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5" y="21"/>
                    <a:pt x="36" y="21"/>
                    <a:pt x="36" y="21"/>
                  </a:cubicBezTo>
                  <a:cubicBezTo>
                    <a:pt x="36" y="21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3" y="22"/>
                    <a:pt x="31" y="21"/>
                  </a:cubicBezTo>
                  <a:cubicBezTo>
                    <a:pt x="29" y="20"/>
                    <a:pt x="27" y="19"/>
                    <a:pt x="25" y="18"/>
                  </a:cubicBezTo>
                  <a:cubicBezTo>
                    <a:pt x="23" y="17"/>
                    <a:pt x="22" y="16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5"/>
                    <a:pt x="22" y="14"/>
                    <a:pt x="23" y="14"/>
                  </a:cubicBezTo>
                  <a:cubicBezTo>
                    <a:pt x="23" y="14"/>
                    <a:pt x="23" y="13"/>
                    <a:pt x="24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6" y="15"/>
                    <a:pt x="27" y="15"/>
                  </a:cubicBezTo>
                  <a:cubicBezTo>
                    <a:pt x="27" y="16"/>
                    <a:pt x="28" y="16"/>
                    <a:pt x="28" y="17"/>
                  </a:cubicBezTo>
                  <a:cubicBezTo>
                    <a:pt x="29" y="17"/>
                    <a:pt x="30" y="18"/>
                    <a:pt x="32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623"/>
            <p:cNvSpPr>
              <a:spLocks noEditPoints="1"/>
            </p:cNvSpPr>
            <p:nvPr/>
          </p:nvSpPr>
          <p:spPr bwMode="auto">
            <a:xfrm>
              <a:off x="4435" y="2506"/>
              <a:ext cx="52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8 h 22"/>
                <a:gd name="T8" fmla="*/ 30 w 37"/>
                <a:gd name="T9" fmla="*/ 21 h 22"/>
                <a:gd name="T10" fmla="*/ 27 w 37"/>
                <a:gd name="T11" fmla="*/ 21 h 22"/>
                <a:gd name="T12" fmla="*/ 19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7 w 37"/>
                <a:gd name="T33" fmla="*/ 4 h 22"/>
                <a:gd name="T34" fmla="*/ 16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7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8 h 22"/>
                <a:gd name="T60" fmla="*/ 21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7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7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1 h 22"/>
                <a:gd name="T92" fmla="*/ 14 w 37"/>
                <a:gd name="T93" fmla="*/ 3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1" y="8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4" y="9"/>
                    <a:pt x="27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5"/>
                  </a:moveTo>
                  <a:cubicBezTo>
                    <a:pt x="15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5"/>
                    <a:pt x="11" y="6"/>
                    <a:pt x="9" y="7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30" y="2"/>
                    <a:pt x="30" y="3"/>
                    <a:pt x="32" y="3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7"/>
                    <a:pt x="31" y="6"/>
                    <a:pt x="29" y="5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624"/>
            <p:cNvSpPr>
              <a:spLocks noEditPoints="1"/>
            </p:cNvSpPr>
            <p:nvPr/>
          </p:nvSpPr>
          <p:spPr bwMode="auto">
            <a:xfrm>
              <a:off x="4330" y="2505"/>
              <a:ext cx="52" cy="32"/>
            </a:xfrm>
            <a:custGeom>
              <a:avLst/>
              <a:gdLst>
                <a:gd name="T0" fmla="*/ 22 w 37"/>
                <a:gd name="T1" fmla="*/ 14 h 23"/>
                <a:gd name="T2" fmla="*/ 20 w 37"/>
                <a:gd name="T3" fmla="*/ 15 h 23"/>
                <a:gd name="T4" fmla="*/ 22 w 37"/>
                <a:gd name="T5" fmla="*/ 16 h 23"/>
                <a:gd name="T6" fmla="*/ 26 w 37"/>
                <a:gd name="T7" fmla="*/ 17 h 23"/>
                <a:gd name="T8" fmla="*/ 20 w 37"/>
                <a:gd name="T9" fmla="*/ 18 h 23"/>
                <a:gd name="T10" fmla="*/ 20 w 37"/>
                <a:gd name="T11" fmla="*/ 20 h 23"/>
                <a:gd name="T12" fmla="*/ 18 w 37"/>
                <a:gd name="T13" fmla="*/ 22 h 23"/>
                <a:gd name="T14" fmla="*/ 17 w 37"/>
                <a:gd name="T15" fmla="*/ 20 h 23"/>
                <a:gd name="T16" fmla="*/ 15 w 37"/>
                <a:gd name="T17" fmla="*/ 18 h 23"/>
                <a:gd name="T18" fmla="*/ 11 w 37"/>
                <a:gd name="T19" fmla="*/ 19 h 23"/>
                <a:gd name="T20" fmla="*/ 10 w 37"/>
                <a:gd name="T21" fmla="*/ 17 h 23"/>
                <a:gd name="T22" fmla="*/ 14 w 37"/>
                <a:gd name="T23" fmla="*/ 16 h 23"/>
                <a:gd name="T24" fmla="*/ 17 w 37"/>
                <a:gd name="T25" fmla="*/ 15 h 23"/>
                <a:gd name="T26" fmla="*/ 15 w 37"/>
                <a:gd name="T27" fmla="*/ 14 h 23"/>
                <a:gd name="T28" fmla="*/ 12 w 37"/>
                <a:gd name="T29" fmla="*/ 15 h 23"/>
                <a:gd name="T30" fmla="*/ 13 w 37"/>
                <a:gd name="T31" fmla="*/ 12 h 23"/>
                <a:gd name="T32" fmla="*/ 15 w 37"/>
                <a:gd name="T33" fmla="*/ 12 h 23"/>
                <a:gd name="T34" fmla="*/ 14 w 37"/>
                <a:gd name="T35" fmla="*/ 11 h 23"/>
                <a:gd name="T36" fmla="*/ 10 w 37"/>
                <a:gd name="T37" fmla="*/ 11 h 23"/>
                <a:gd name="T38" fmla="*/ 8 w 37"/>
                <a:gd name="T39" fmla="*/ 21 h 23"/>
                <a:gd name="T40" fmla="*/ 2 w 37"/>
                <a:gd name="T41" fmla="*/ 22 h 23"/>
                <a:gd name="T42" fmla="*/ 2 w 37"/>
                <a:gd name="T43" fmla="*/ 20 h 23"/>
                <a:gd name="T44" fmla="*/ 6 w 37"/>
                <a:gd name="T45" fmla="*/ 16 h 23"/>
                <a:gd name="T46" fmla="*/ 6 w 37"/>
                <a:gd name="T47" fmla="*/ 10 h 23"/>
                <a:gd name="T48" fmla="*/ 7 w 37"/>
                <a:gd name="T49" fmla="*/ 8 h 23"/>
                <a:gd name="T50" fmla="*/ 10 w 37"/>
                <a:gd name="T51" fmla="*/ 8 h 23"/>
                <a:gd name="T52" fmla="*/ 15 w 37"/>
                <a:gd name="T53" fmla="*/ 8 h 23"/>
                <a:gd name="T54" fmla="*/ 16 w 37"/>
                <a:gd name="T55" fmla="*/ 6 h 23"/>
                <a:gd name="T56" fmla="*/ 5 w 37"/>
                <a:gd name="T57" fmla="*/ 6 h 23"/>
                <a:gd name="T58" fmla="*/ 0 w 37"/>
                <a:gd name="T59" fmla="*/ 8 h 23"/>
                <a:gd name="T60" fmla="*/ 4 w 37"/>
                <a:gd name="T61" fmla="*/ 3 h 23"/>
                <a:gd name="T62" fmla="*/ 7 w 37"/>
                <a:gd name="T63" fmla="*/ 4 h 23"/>
                <a:gd name="T64" fmla="*/ 16 w 37"/>
                <a:gd name="T65" fmla="*/ 3 h 23"/>
                <a:gd name="T66" fmla="*/ 17 w 37"/>
                <a:gd name="T67" fmla="*/ 0 h 23"/>
                <a:gd name="T68" fmla="*/ 20 w 37"/>
                <a:gd name="T69" fmla="*/ 3 h 23"/>
                <a:gd name="T70" fmla="*/ 25 w 37"/>
                <a:gd name="T71" fmla="*/ 3 h 23"/>
                <a:gd name="T72" fmla="*/ 35 w 37"/>
                <a:gd name="T73" fmla="*/ 4 h 23"/>
                <a:gd name="T74" fmla="*/ 36 w 37"/>
                <a:gd name="T75" fmla="*/ 4 h 23"/>
                <a:gd name="T76" fmla="*/ 33 w 37"/>
                <a:gd name="T77" fmla="*/ 8 h 23"/>
                <a:gd name="T78" fmla="*/ 21 w 37"/>
                <a:gd name="T79" fmla="*/ 6 h 23"/>
                <a:gd name="T80" fmla="*/ 20 w 37"/>
                <a:gd name="T81" fmla="*/ 7 h 23"/>
                <a:gd name="T82" fmla="*/ 22 w 37"/>
                <a:gd name="T83" fmla="*/ 8 h 23"/>
                <a:gd name="T84" fmla="*/ 27 w 37"/>
                <a:gd name="T85" fmla="*/ 8 h 23"/>
                <a:gd name="T86" fmla="*/ 30 w 37"/>
                <a:gd name="T87" fmla="*/ 8 h 23"/>
                <a:gd name="T88" fmla="*/ 32 w 37"/>
                <a:gd name="T89" fmla="*/ 11 h 23"/>
                <a:gd name="T90" fmla="*/ 32 w 37"/>
                <a:gd name="T91" fmla="*/ 17 h 23"/>
                <a:gd name="T92" fmla="*/ 29 w 37"/>
                <a:gd name="T93" fmla="*/ 23 h 23"/>
                <a:gd name="T94" fmla="*/ 28 w 37"/>
                <a:gd name="T95" fmla="*/ 21 h 23"/>
                <a:gd name="T96" fmla="*/ 28 w 37"/>
                <a:gd name="T97" fmla="*/ 13 h 23"/>
                <a:gd name="T98" fmla="*/ 27 w 37"/>
                <a:gd name="T99" fmla="*/ 11 h 23"/>
                <a:gd name="T100" fmla="*/ 23 w 37"/>
                <a:gd name="T101" fmla="*/ 10 h 23"/>
                <a:gd name="T102" fmla="*/ 22 w 37"/>
                <a:gd name="T103" fmla="*/ 12 h 23"/>
                <a:gd name="T104" fmla="*/ 24 w 37"/>
                <a:gd name="T105" fmla="*/ 13 h 23"/>
                <a:gd name="T106" fmla="*/ 20 w 37"/>
                <a:gd name="T107" fmla="*/ 12 h 23"/>
                <a:gd name="T108" fmla="*/ 20 w 37"/>
                <a:gd name="T109" fmla="*/ 11 h 23"/>
                <a:gd name="T110" fmla="*/ 17 w 37"/>
                <a:gd name="T111" fmla="*/ 10 h 23"/>
                <a:gd name="T112" fmla="*/ 17 w 37"/>
                <a:gd name="T113" fmla="*/ 12 h 23"/>
                <a:gd name="T114" fmla="*/ 19 w 37"/>
                <a:gd name="T11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3">
                  <a:moveTo>
                    <a:pt x="25" y="13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8"/>
                    <a:pt x="26" y="18"/>
                    <a:pt x="24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3" y="10"/>
                    <a:pt x="12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3" y="23"/>
                    <a:pt x="3" y="23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3" y="6"/>
                    <a:pt x="10" y="6"/>
                  </a:cubicBezTo>
                  <a:cubicBezTo>
                    <a:pt x="8" y="6"/>
                    <a:pt x="6" y="6"/>
                    <a:pt x="5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8" y="0"/>
                    <a:pt x="18" y="1"/>
                    <a:pt x="19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3" y="3"/>
                    <a:pt x="25" y="3"/>
                  </a:cubicBezTo>
                  <a:cubicBezTo>
                    <a:pt x="26" y="3"/>
                    <a:pt x="27" y="3"/>
                    <a:pt x="29" y="4"/>
                  </a:cubicBezTo>
                  <a:cubicBezTo>
                    <a:pt x="30" y="4"/>
                    <a:pt x="31" y="4"/>
                    <a:pt x="32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6" y="5"/>
                    <a:pt x="36" y="6"/>
                    <a:pt x="35" y="6"/>
                  </a:cubicBezTo>
                  <a:cubicBezTo>
                    <a:pt x="35" y="7"/>
                    <a:pt x="34" y="7"/>
                    <a:pt x="33" y="8"/>
                  </a:cubicBezTo>
                  <a:cubicBezTo>
                    <a:pt x="33" y="8"/>
                    <a:pt x="32" y="8"/>
                    <a:pt x="31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2" y="8"/>
                  </a:cubicBezTo>
                  <a:cubicBezTo>
                    <a:pt x="23" y="8"/>
                    <a:pt x="24" y="8"/>
                    <a:pt x="25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1" y="12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6"/>
                    <a:pt x="32" y="17"/>
                  </a:cubicBezTo>
                  <a:cubicBezTo>
                    <a:pt x="32" y="19"/>
                    <a:pt x="32" y="19"/>
                    <a:pt x="32" y="20"/>
                  </a:cubicBezTo>
                  <a:cubicBezTo>
                    <a:pt x="32" y="21"/>
                    <a:pt x="31" y="22"/>
                    <a:pt x="31" y="22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8" y="15"/>
                    <a:pt x="28" y="14"/>
                    <a:pt x="28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0"/>
                    <a:pt x="27" y="10"/>
                  </a:cubicBezTo>
                  <a:cubicBezTo>
                    <a:pt x="27" y="10"/>
                    <a:pt x="26" y="10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3" y="13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625"/>
            <p:cNvSpPr>
              <a:spLocks noEditPoints="1"/>
            </p:cNvSpPr>
            <p:nvPr/>
          </p:nvSpPr>
          <p:spPr bwMode="auto">
            <a:xfrm>
              <a:off x="4224" y="2508"/>
              <a:ext cx="52" cy="31"/>
            </a:xfrm>
            <a:custGeom>
              <a:avLst/>
              <a:gdLst>
                <a:gd name="T0" fmla="*/ 14 w 37"/>
                <a:gd name="T1" fmla="*/ 3 h 22"/>
                <a:gd name="T2" fmla="*/ 11 w 37"/>
                <a:gd name="T3" fmla="*/ 3 h 22"/>
                <a:gd name="T4" fmla="*/ 15 w 37"/>
                <a:gd name="T5" fmla="*/ 0 h 22"/>
                <a:gd name="T6" fmla="*/ 22 w 37"/>
                <a:gd name="T7" fmla="*/ 0 h 22"/>
                <a:gd name="T8" fmla="*/ 34 w 37"/>
                <a:gd name="T9" fmla="*/ 0 h 22"/>
                <a:gd name="T10" fmla="*/ 37 w 37"/>
                <a:gd name="T11" fmla="*/ 1 h 22"/>
                <a:gd name="T12" fmla="*/ 31 w 37"/>
                <a:gd name="T13" fmla="*/ 4 h 22"/>
                <a:gd name="T14" fmla="*/ 30 w 37"/>
                <a:gd name="T15" fmla="*/ 6 h 22"/>
                <a:gd name="T16" fmla="*/ 30 w 37"/>
                <a:gd name="T17" fmla="*/ 13 h 22"/>
                <a:gd name="T18" fmla="*/ 30 w 37"/>
                <a:gd name="T19" fmla="*/ 17 h 22"/>
                <a:gd name="T20" fmla="*/ 24 w 37"/>
                <a:gd name="T21" fmla="*/ 22 h 22"/>
                <a:gd name="T22" fmla="*/ 17 w 37"/>
                <a:gd name="T23" fmla="*/ 18 h 22"/>
                <a:gd name="T24" fmla="*/ 19 w 37"/>
                <a:gd name="T25" fmla="*/ 18 h 22"/>
                <a:gd name="T26" fmla="*/ 26 w 37"/>
                <a:gd name="T27" fmla="*/ 16 h 22"/>
                <a:gd name="T28" fmla="*/ 26 w 37"/>
                <a:gd name="T29" fmla="*/ 13 h 22"/>
                <a:gd name="T30" fmla="*/ 26 w 37"/>
                <a:gd name="T31" fmla="*/ 10 h 22"/>
                <a:gd name="T32" fmla="*/ 26 w 37"/>
                <a:gd name="T33" fmla="*/ 4 h 22"/>
                <a:gd name="T34" fmla="*/ 22 w 37"/>
                <a:gd name="T35" fmla="*/ 3 h 22"/>
                <a:gd name="T36" fmla="*/ 19 w 37"/>
                <a:gd name="T37" fmla="*/ 6 h 22"/>
                <a:gd name="T38" fmla="*/ 22 w 37"/>
                <a:gd name="T39" fmla="*/ 6 h 22"/>
                <a:gd name="T40" fmla="*/ 24 w 37"/>
                <a:gd name="T41" fmla="*/ 6 h 22"/>
                <a:gd name="T42" fmla="*/ 24 w 37"/>
                <a:gd name="T43" fmla="*/ 10 h 22"/>
                <a:gd name="T44" fmla="*/ 21 w 37"/>
                <a:gd name="T45" fmla="*/ 13 h 22"/>
                <a:gd name="T46" fmla="*/ 16 w 37"/>
                <a:gd name="T47" fmla="*/ 14 h 22"/>
                <a:gd name="T48" fmla="*/ 14 w 37"/>
                <a:gd name="T49" fmla="*/ 11 h 22"/>
                <a:gd name="T50" fmla="*/ 13 w 37"/>
                <a:gd name="T51" fmla="*/ 7 h 22"/>
                <a:gd name="T52" fmla="*/ 15 w 37"/>
                <a:gd name="T53" fmla="*/ 5 h 22"/>
                <a:gd name="T54" fmla="*/ 16 w 37"/>
                <a:gd name="T55" fmla="*/ 6 h 22"/>
                <a:gd name="T56" fmla="*/ 16 w 37"/>
                <a:gd name="T57" fmla="*/ 10 h 22"/>
                <a:gd name="T58" fmla="*/ 18 w 37"/>
                <a:gd name="T59" fmla="*/ 11 h 22"/>
                <a:gd name="T60" fmla="*/ 21 w 37"/>
                <a:gd name="T61" fmla="*/ 11 h 22"/>
                <a:gd name="T62" fmla="*/ 21 w 37"/>
                <a:gd name="T63" fmla="*/ 9 h 22"/>
                <a:gd name="T64" fmla="*/ 19 w 37"/>
                <a:gd name="T65" fmla="*/ 8 h 22"/>
                <a:gd name="T66" fmla="*/ 16 w 37"/>
                <a:gd name="T67" fmla="*/ 9 h 22"/>
                <a:gd name="T68" fmla="*/ 6 w 37"/>
                <a:gd name="T69" fmla="*/ 15 h 22"/>
                <a:gd name="T70" fmla="*/ 12 w 37"/>
                <a:gd name="T71" fmla="*/ 13 h 22"/>
                <a:gd name="T72" fmla="*/ 5 w 37"/>
                <a:gd name="T73" fmla="*/ 19 h 22"/>
                <a:gd name="T74" fmla="*/ 0 w 37"/>
                <a:gd name="T75" fmla="*/ 8 h 22"/>
                <a:gd name="T76" fmla="*/ 3 w 37"/>
                <a:gd name="T77" fmla="*/ 6 h 22"/>
                <a:gd name="T78" fmla="*/ 10 w 37"/>
                <a:gd name="T79" fmla="*/ 10 h 22"/>
                <a:gd name="T80" fmla="*/ 3 w 37"/>
                <a:gd name="T81" fmla="*/ 10 h 22"/>
                <a:gd name="T82" fmla="*/ 11 w 37"/>
                <a:gd name="T83" fmla="*/ 3 h 22"/>
                <a:gd name="T84" fmla="*/ 10 w 37"/>
                <a:gd name="T85" fmla="*/ 5 h 22"/>
                <a:gd name="T86" fmla="*/ 4 w 37"/>
                <a:gd name="T87" fmla="*/ 1 h 22"/>
                <a:gd name="T88" fmla="*/ 7 w 37"/>
                <a:gd name="T8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22">
                  <a:moveTo>
                    <a:pt x="22" y="3"/>
                  </a:moveTo>
                  <a:cubicBezTo>
                    <a:pt x="21" y="3"/>
                    <a:pt x="19" y="3"/>
                    <a:pt x="18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2"/>
                  </a:cubicBezTo>
                  <a:cubicBezTo>
                    <a:pt x="36" y="4"/>
                    <a:pt x="34" y="5"/>
                    <a:pt x="33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5"/>
                    <a:pt x="30" y="5"/>
                    <a:pt x="30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1"/>
                    <a:pt x="30" y="12"/>
                    <a:pt x="30" y="13"/>
                  </a:cubicBezTo>
                  <a:cubicBezTo>
                    <a:pt x="30" y="13"/>
                    <a:pt x="30" y="14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29" y="19"/>
                    <a:pt x="29" y="20"/>
                    <a:pt x="28" y="21"/>
                  </a:cubicBezTo>
                  <a:cubicBezTo>
                    <a:pt x="27" y="21"/>
                    <a:pt x="26" y="22"/>
                    <a:pt x="24" y="22"/>
                  </a:cubicBezTo>
                  <a:cubicBezTo>
                    <a:pt x="23" y="22"/>
                    <a:pt x="22" y="21"/>
                    <a:pt x="21" y="21"/>
                  </a:cubicBezTo>
                  <a:cubicBezTo>
                    <a:pt x="19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8"/>
                    <a:pt x="19" y="18"/>
                  </a:cubicBezTo>
                  <a:cubicBezTo>
                    <a:pt x="20" y="18"/>
                    <a:pt x="21" y="18"/>
                    <a:pt x="22" y="18"/>
                  </a:cubicBezTo>
                  <a:cubicBezTo>
                    <a:pt x="24" y="18"/>
                    <a:pt x="25" y="18"/>
                    <a:pt x="25" y="18"/>
                  </a:cubicBezTo>
                  <a:cubicBezTo>
                    <a:pt x="25" y="17"/>
                    <a:pt x="26" y="17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7" y="6"/>
                  </a:move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4" y="13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6" y="13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0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19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3" y="17"/>
                  </a:moveTo>
                  <a:cubicBezTo>
                    <a:pt x="3" y="17"/>
                    <a:pt x="3" y="16"/>
                    <a:pt x="3" y="16"/>
                  </a:cubicBezTo>
                  <a:cubicBezTo>
                    <a:pt x="4" y="16"/>
                    <a:pt x="4" y="15"/>
                    <a:pt x="6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4" y="19"/>
                    <a:pt x="4" y="19"/>
                    <a:pt x="3" y="18"/>
                  </a:cubicBezTo>
                  <a:cubicBezTo>
                    <a:pt x="3" y="18"/>
                    <a:pt x="3" y="18"/>
                    <a:pt x="3" y="17"/>
                  </a:cubicBezTo>
                  <a:close/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1"/>
                    <a:pt x="7" y="11"/>
                  </a:cubicBezTo>
                  <a:cubicBezTo>
                    <a:pt x="6" y="11"/>
                    <a:pt x="5" y="10"/>
                    <a:pt x="3" y="10"/>
                  </a:cubicBez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0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9" y="2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626"/>
            <p:cNvSpPr>
              <a:spLocks noEditPoints="1"/>
            </p:cNvSpPr>
            <p:nvPr/>
          </p:nvSpPr>
          <p:spPr bwMode="auto">
            <a:xfrm>
              <a:off x="4667" y="2560"/>
              <a:ext cx="52" cy="34"/>
            </a:xfrm>
            <a:custGeom>
              <a:avLst/>
              <a:gdLst>
                <a:gd name="T0" fmla="*/ 12 w 37"/>
                <a:gd name="T1" fmla="*/ 15 h 24"/>
                <a:gd name="T2" fmla="*/ 12 w 37"/>
                <a:gd name="T3" fmla="*/ 13 h 24"/>
                <a:gd name="T4" fmla="*/ 6 w 37"/>
                <a:gd name="T5" fmla="*/ 14 h 24"/>
                <a:gd name="T6" fmla="*/ 0 w 37"/>
                <a:gd name="T7" fmla="*/ 15 h 24"/>
                <a:gd name="T8" fmla="*/ 1 w 37"/>
                <a:gd name="T9" fmla="*/ 12 h 24"/>
                <a:gd name="T10" fmla="*/ 6 w 37"/>
                <a:gd name="T11" fmla="*/ 11 h 24"/>
                <a:gd name="T12" fmla="*/ 12 w 37"/>
                <a:gd name="T13" fmla="*/ 10 h 24"/>
                <a:gd name="T14" fmla="*/ 16 w 37"/>
                <a:gd name="T15" fmla="*/ 6 h 24"/>
                <a:gd name="T16" fmla="*/ 15 w 37"/>
                <a:gd name="T17" fmla="*/ 5 h 24"/>
                <a:gd name="T18" fmla="*/ 9 w 37"/>
                <a:gd name="T19" fmla="*/ 6 h 24"/>
                <a:gd name="T20" fmla="*/ 8 w 37"/>
                <a:gd name="T21" fmla="*/ 9 h 24"/>
                <a:gd name="T22" fmla="*/ 6 w 37"/>
                <a:gd name="T23" fmla="*/ 9 h 24"/>
                <a:gd name="T24" fmla="*/ 5 w 37"/>
                <a:gd name="T25" fmla="*/ 5 h 24"/>
                <a:gd name="T26" fmla="*/ 8 w 37"/>
                <a:gd name="T27" fmla="*/ 3 h 24"/>
                <a:gd name="T28" fmla="*/ 15 w 37"/>
                <a:gd name="T29" fmla="*/ 3 h 24"/>
                <a:gd name="T30" fmla="*/ 16 w 37"/>
                <a:gd name="T31" fmla="*/ 3 h 24"/>
                <a:gd name="T32" fmla="*/ 16 w 37"/>
                <a:gd name="T33" fmla="*/ 0 h 24"/>
                <a:gd name="T34" fmla="*/ 20 w 37"/>
                <a:gd name="T35" fmla="*/ 1 h 24"/>
                <a:gd name="T36" fmla="*/ 22 w 37"/>
                <a:gd name="T37" fmla="*/ 3 h 24"/>
                <a:gd name="T38" fmla="*/ 27 w 37"/>
                <a:gd name="T39" fmla="*/ 3 h 24"/>
                <a:gd name="T40" fmla="*/ 31 w 37"/>
                <a:gd name="T41" fmla="*/ 4 h 24"/>
                <a:gd name="T42" fmla="*/ 31 w 37"/>
                <a:gd name="T43" fmla="*/ 6 h 24"/>
                <a:gd name="T44" fmla="*/ 31 w 37"/>
                <a:gd name="T45" fmla="*/ 8 h 24"/>
                <a:gd name="T46" fmla="*/ 29 w 37"/>
                <a:gd name="T47" fmla="*/ 10 h 24"/>
                <a:gd name="T48" fmla="*/ 28 w 37"/>
                <a:gd name="T49" fmla="*/ 6 h 24"/>
                <a:gd name="T50" fmla="*/ 20 w 37"/>
                <a:gd name="T51" fmla="*/ 5 h 24"/>
                <a:gd name="T52" fmla="*/ 19 w 37"/>
                <a:gd name="T53" fmla="*/ 6 h 24"/>
                <a:gd name="T54" fmla="*/ 19 w 37"/>
                <a:gd name="T55" fmla="*/ 8 h 24"/>
                <a:gd name="T56" fmla="*/ 20 w 37"/>
                <a:gd name="T57" fmla="*/ 9 h 24"/>
                <a:gd name="T58" fmla="*/ 24 w 37"/>
                <a:gd name="T59" fmla="*/ 10 h 24"/>
                <a:gd name="T60" fmla="*/ 33 w 37"/>
                <a:gd name="T61" fmla="*/ 11 h 24"/>
                <a:gd name="T62" fmla="*/ 37 w 37"/>
                <a:gd name="T63" fmla="*/ 11 h 24"/>
                <a:gd name="T64" fmla="*/ 35 w 37"/>
                <a:gd name="T65" fmla="*/ 15 h 24"/>
                <a:gd name="T66" fmla="*/ 24 w 37"/>
                <a:gd name="T67" fmla="*/ 13 h 24"/>
                <a:gd name="T68" fmla="*/ 23 w 37"/>
                <a:gd name="T69" fmla="*/ 15 h 24"/>
                <a:gd name="T70" fmla="*/ 22 w 37"/>
                <a:gd name="T71" fmla="*/ 18 h 24"/>
                <a:gd name="T72" fmla="*/ 22 w 37"/>
                <a:gd name="T73" fmla="*/ 18 h 24"/>
                <a:gd name="T74" fmla="*/ 29 w 37"/>
                <a:gd name="T75" fmla="*/ 21 h 24"/>
                <a:gd name="T76" fmla="*/ 31 w 37"/>
                <a:gd name="T77" fmla="*/ 23 h 24"/>
                <a:gd name="T78" fmla="*/ 25 w 37"/>
                <a:gd name="T79" fmla="*/ 22 h 24"/>
                <a:gd name="T80" fmla="*/ 19 w 37"/>
                <a:gd name="T81" fmla="*/ 20 h 24"/>
                <a:gd name="T82" fmla="*/ 13 w 37"/>
                <a:gd name="T83" fmla="*/ 23 h 24"/>
                <a:gd name="T84" fmla="*/ 5 w 37"/>
                <a:gd name="T85" fmla="*/ 21 h 24"/>
                <a:gd name="T86" fmla="*/ 5 w 37"/>
                <a:gd name="T87" fmla="*/ 20 h 24"/>
                <a:gd name="T88" fmla="*/ 13 w 37"/>
                <a:gd name="T89" fmla="*/ 20 h 24"/>
                <a:gd name="T90" fmla="*/ 18 w 37"/>
                <a:gd name="T91" fmla="*/ 16 h 24"/>
                <a:gd name="T92" fmla="*/ 20 w 37"/>
                <a:gd name="T93" fmla="*/ 13 h 24"/>
                <a:gd name="T94" fmla="*/ 16 w 37"/>
                <a:gd name="T95" fmla="*/ 12 h 24"/>
                <a:gd name="T96" fmla="*/ 15 w 37"/>
                <a:gd name="T97" fmla="*/ 15 h 24"/>
                <a:gd name="T98" fmla="*/ 18 w 37"/>
                <a:gd name="T9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" h="24">
                  <a:moveTo>
                    <a:pt x="16" y="19"/>
                  </a:moveTo>
                  <a:cubicBezTo>
                    <a:pt x="14" y="18"/>
                    <a:pt x="13" y="17"/>
                    <a:pt x="12" y="17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9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3" y="14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5" y="7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6"/>
                    <a:pt x="25" y="5"/>
                    <a:pt x="23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1" y="9"/>
                    <a:pt x="21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31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6" y="14"/>
                    <a:pt x="36" y="14"/>
                    <a:pt x="35" y="15"/>
                  </a:cubicBezTo>
                  <a:cubicBezTo>
                    <a:pt x="34" y="15"/>
                    <a:pt x="33" y="16"/>
                    <a:pt x="33" y="16"/>
                  </a:cubicBezTo>
                  <a:cubicBezTo>
                    <a:pt x="32" y="16"/>
                    <a:pt x="31" y="15"/>
                    <a:pt x="28" y="14"/>
                  </a:cubicBezTo>
                  <a:cubicBezTo>
                    <a:pt x="26" y="14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8" y="23"/>
                    <a:pt x="27" y="23"/>
                    <a:pt x="25" y="22"/>
                  </a:cubicBezTo>
                  <a:cubicBezTo>
                    <a:pt x="23" y="22"/>
                    <a:pt x="21" y="21"/>
                    <a:pt x="21" y="21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6" y="22"/>
                    <a:pt x="15" y="23"/>
                    <a:pt x="13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10" y="20"/>
                    <a:pt x="12" y="20"/>
                    <a:pt x="13" y="20"/>
                  </a:cubicBezTo>
                  <a:cubicBezTo>
                    <a:pt x="14" y="20"/>
                    <a:pt x="14" y="20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627"/>
            <p:cNvSpPr>
              <a:spLocks noEditPoints="1"/>
            </p:cNvSpPr>
            <p:nvPr/>
          </p:nvSpPr>
          <p:spPr bwMode="auto">
            <a:xfrm>
              <a:off x="4880" y="2445"/>
              <a:ext cx="51" cy="30"/>
            </a:xfrm>
            <a:custGeom>
              <a:avLst/>
              <a:gdLst>
                <a:gd name="T0" fmla="*/ 0 w 36"/>
                <a:gd name="T1" fmla="*/ 7 h 21"/>
                <a:gd name="T2" fmla="*/ 3 w 36"/>
                <a:gd name="T3" fmla="*/ 7 h 21"/>
                <a:gd name="T4" fmla="*/ 8 w 36"/>
                <a:gd name="T5" fmla="*/ 9 h 21"/>
                <a:gd name="T6" fmla="*/ 11 w 36"/>
                <a:gd name="T7" fmla="*/ 11 h 21"/>
                <a:gd name="T8" fmla="*/ 8 w 36"/>
                <a:gd name="T9" fmla="*/ 12 h 21"/>
                <a:gd name="T10" fmla="*/ 1 w 36"/>
                <a:gd name="T11" fmla="*/ 11 h 21"/>
                <a:gd name="T12" fmla="*/ 0 w 36"/>
                <a:gd name="T13" fmla="*/ 9 h 21"/>
                <a:gd name="T14" fmla="*/ 12 w 36"/>
                <a:gd name="T15" fmla="*/ 13 h 21"/>
                <a:gd name="T16" fmla="*/ 12 w 36"/>
                <a:gd name="T17" fmla="*/ 14 h 21"/>
                <a:gd name="T18" fmla="*/ 7 w 36"/>
                <a:gd name="T19" fmla="*/ 19 h 21"/>
                <a:gd name="T20" fmla="*/ 3 w 36"/>
                <a:gd name="T21" fmla="*/ 19 h 21"/>
                <a:gd name="T22" fmla="*/ 2 w 36"/>
                <a:gd name="T23" fmla="*/ 17 h 21"/>
                <a:gd name="T24" fmla="*/ 4 w 36"/>
                <a:gd name="T25" fmla="*/ 16 h 21"/>
                <a:gd name="T26" fmla="*/ 8 w 36"/>
                <a:gd name="T27" fmla="*/ 15 h 21"/>
                <a:gd name="T28" fmla="*/ 3 w 36"/>
                <a:gd name="T29" fmla="*/ 1 h 21"/>
                <a:gd name="T30" fmla="*/ 5 w 36"/>
                <a:gd name="T31" fmla="*/ 0 h 21"/>
                <a:gd name="T32" fmla="*/ 8 w 36"/>
                <a:gd name="T33" fmla="*/ 3 h 21"/>
                <a:gd name="T34" fmla="*/ 11 w 36"/>
                <a:gd name="T35" fmla="*/ 5 h 21"/>
                <a:gd name="T36" fmla="*/ 10 w 36"/>
                <a:gd name="T37" fmla="*/ 6 h 21"/>
                <a:gd name="T38" fmla="*/ 3 w 36"/>
                <a:gd name="T39" fmla="*/ 3 h 21"/>
                <a:gd name="T40" fmla="*/ 3 w 36"/>
                <a:gd name="T41" fmla="*/ 1 h 21"/>
                <a:gd name="T42" fmla="*/ 14 w 36"/>
                <a:gd name="T43" fmla="*/ 4 h 21"/>
                <a:gd name="T44" fmla="*/ 12 w 36"/>
                <a:gd name="T45" fmla="*/ 4 h 21"/>
                <a:gd name="T46" fmla="*/ 12 w 36"/>
                <a:gd name="T47" fmla="*/ 3 h 21"/>
                <a:gd name="T48" fmla="*/ 15 w 36"/>
                <a:gd name="T49" fmla="*/ 1 h 21"/>
                <a:gd name="T50" fmla="*/ 17 w 36"/>
                <a:gd name="T51" fmla="*/ 1 h 21"/>
                <a:gd name="T52" fmla="*/ 20 w 36"/>
                <a:gd name="T53" fmla="*/ 1 h 21"/>
                <a:gd name="T54" fmla="*/ 24 w 36"/>
                <a:gd name="T55" fmla="*/ 1 h 21"/>
                <a:gd name="T56" fmla="*/ 29 w 36"/>
                <a:gd name="T57" fmla="*/ 1 h 21"/>
                <a:gd name="T58" fmla="*/ 30 w 36"/>
                <a:gd name="T59" fmla="*/ 2 h 21"/>
                <a:gd name="T60" fmla="*/ 29 w 36"/>
                <a:gd name="T61" fmla="*/ 4 h 21"/>
                <a:gd name="T62" fmla="*/ 25 w 36"/>
                <a:gd name="T63" fmla="*/ 4 h 21"/>
                <a:gd name="T64" fmla="*/ 23 w 36"/>
                <a:gd name="T65" fmla="*/ 5 h 21"/>
                <a:gd name="T66" fmla="*/ 22 w 36"/>
                <a:gd name="T67" fmla="*/ 9 h 21"/>
                <a:gd name="T68" fmla="*/ 22 w 36"/>
                <a:gd name="T69" fmla="*/ 12 h 21"/>
                <a:gd name="T70" fmla="*/ 22 w 36"/>
                <a:gd name="T71" fmla="*/ 14 h 21"/>
                <a:gd name="T72" fmla="*/ 24 w 36"/>
                <a:gd name="T73" fmla="*/ 16 h 21"/>
                <a:gd name="T74" fmla="*/ 29 w 36"/>
                <a:gd name="T75" fmla="*/ 16 h 21"/>
                <a:gd name="T76" fmla="*/ 35 w 36"/>
                <a:gd name="T77" fmla="*/ 16 h 21"/>
                <a:gd name="T78" fmla="*/ 36 w 36"/>
                <a:gd name="T79" fmla="*/ 16 h 21"/>
                <a:gd name="T80" fmla="*/ 36 w 36"/>
                <a:gd name="T81" fmla="*/ 17 h 21"/>
                <a:gd name="T82" fmla="*/ 32 w 36"/>
                <a:gd name="T83" fmla="*/ 21 h 21"/>
                <a:gd name="T84" fmla="*/ 29 w 36"/>
                <a:gd name="T85" fmla="*/ 20 h 21"/>
                <a:gd name="T86" fmla="*/ 21 w 36"/>
                <a:gd name="T87" fmla="*/ 18 h 21"/>
                <a:gd name="T88" fmla="*/ 12 w 36"/>
                <a:gd name="T89" fmla="*/ 20 h 21"/>
                <a:gd name="T90" fmla="*/ 10 w 36"/>
                <a:gd name="T91" fmla="*/ 20 h 21"/>
                <a:gd name="T92" fmla="*/ 10 w 36"/>
                <a:gd name="T93" fmla="*/ 18 h 21"/>
                <a:gd name="T94" fmla="*/ 13 w 36"/>
                <a:gd name="T95" fmla="*/ 16 h 21"/>
                <a:gd name="T96" fmla="*/ 14 w 36"/>
                <a:gd name="T97" fmla="*/ 16 h 21"/>
                <a:gd name="T98" fmla="*/ 16 w 36"/>
                <a:gd name="T99" fmla="*/ 16 h 21"/>
                <a:gd name="T100" fmla="*/ 18 w 36"/>
                <a:gd name="T101" fmla="*/ 16 h 21"/>
                <a:gd name="T102" fmla="*/ 19 w 36"/>
                <a:gd name="T103" fmla="*/ 15 h 21"/>
                <a:gd name="T104" fmla="*/ 19 w 36"/>
                <a:gd name="T105" fmla="*/ 13 h 21"/>
                <a:gd name="T106" fmla="*/ 19 w 36"/>
                <a:gd name="T107" fmla="*/ 8 h 21"/>
                <a:gd name="T108" fmla="*/ 19 w 36"/>
                <a:gd name="T109" fmla="*/ 5 h 21"/>
                <a:gd name="T110" fmla="*/ 17 w 36"/>
                <a:gd name="T1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21">
                  <a:moveTo>
                    <a:pt x="0" y="9"/>
                  </a:move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7" y="12"/>
                    <a:pt x="6" y="12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5"/>
                    <a:pt x="10" y="16"/>
                  </a:cubicBezTo>
                  <a:cubicBezTo>
                    <a:pt x="10" y="17"/>
                    <a:pt x="9" y="18"/>
                    <a:pt x="7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4"/>
                    <a:pt x="9" y="14"/>
                    <a:pt x="11" y="13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1"/>
                    <a:pt x="7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17" y="4"/>
                  </a:moveTo>
                  <a:cubicBezTo>
                    <a:pt x="16" y="4"/>
                    <a:pt x="15" y="4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3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6" y="15"/>
                    <a:pt x="36" y="15"/>
                  </a:cubicBezTo>
                  <a:cubicBezTo>
                    <a:pt x="36" y="15"/>
                    <a:pt x="36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9"/>
                    <a:pt x="34" y="20"/>
                  </a:cubicBezTo>
                  <a:cubicBezTo>
                    <a:pt x="33" y="21"/>
                    <a:pt x="32" y="21"/>
                    <a:pt x="32" y="21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1" y="21"/>
                    <a:pt x="30" y="20"/>
                    <a:pt x="29" y="20"/>
                  </a:cubicBezTo>
                  <a:cubicBezTo>
                    <a:pt x="28" y="19"/>
                    <a:pt x="27" y="19"/>
                    <a:pt x="25" y="19"/>
                  </a:cubicBezTo>
                  <a:cubicBezTo>
                    <a:pt x="24" y="19"/>
                    <a:pt x="22" y="18"/>
                    <a:pt x="21" y="18"/>
                  </a:cubicBezTo>
                  <a:cubicBezTo>
                    <a:pt x="19" y="18"/>
                    <a:pt x="17" y="19"/>
                    <a:pt x="15" y="19"/>
                  </a:cubicBezTo>
                  <a:cubicBezTo>
                    <a:pt x="14" y="19"/>
                    <a:pt x="12" y="19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0" y="18"/>
                    <a:pt x="10" y="17"/>
                    <a:pt x="11" y="17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628"/>
            <p:cNvSpPr>
              <a:spLocks noEditPoints="1"/>
            </p:cNvSpPr>
            <p:nvPr/>
          </p:nvSpPr>
          <p:spPr bwMode="auto">
            <a:xfrm>
              <a:off x="4997" y="2604"/>
              <a:ext cx="52" cy="32"/>
            </a:xfrm>
            <a:custGeom>
              <a:avLst/>
              <a:gdLst>
                <a:gd name="T0" fmla="*/ 27 w 37"/>
                <a:gd name="T1" fmla="*/ 10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3 w 37"/>
                <a:gd name="T15" fmla="*/ 22 h 23"/>
                <a:gd name="T16" fmla="*/ 10 w 37"/>
                <a:gd name="T17" fmla="*/ 21 h 23"/>
                <a:gd name="T18" fmla="*/ 10 w 37"/>
                <a:gd name="T19" fmla="*/ 16 h 23"/>
                <a:gd name="T20" fmla="*/ 10 w 37"/>
                <a:gd name="T21" fmla="*/ 13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9 h 23"/>
                <a:gd name="T30" fmla="*/ 16 w 37"/>
                <a:gd name="T31" fmla="*/ 8 h 23"/>
                <a:gd name="T32" fmla="*/ 16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7 h 23"/>
                <a:gd name="T44" fmla="*/ 24 w 37"/>
                <a:gd name="T45" fmla="*/ 5 h 23"/>
                <a:gd name="T46" fmla="*/ 26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6 w 37"/>
                <a:gd name="T53" fmla="*/ 19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0 w 37"/>
                <a:gd name="T61" fmla="*/ 19 h 23"/>
                <a:gd name="T62" fmla="*/ 26 w 37"/>
                <a:gd name="T63" fmla="*/ 19 h 23"/>
                <a:gd name="T64" fmla="*/ 19 w 37"/>
                <a:gd name="T65" fmla="*/ 13 h 23"/>
                <a:gd name="T66" fmla="*/ 26 w 37"/>
                <a:gd name="T67" fmla="*/ 13 h 23"/>
                <a:gd name="T68" fmla="*/ 27 w 37"/>
                <a:gd name="T69" fmla="*/ 12 h 23"/>
                <a:gd name="T70" fmla="*/ 25 w 37"/>
                <a:gd name="T71" fmla="*/ 12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6 w 37"/>
                <a:gd name="T83" fmla="*/ 16 h 23"/>
                <a:gd name="T84" fmla="*/ 25 w 37"/>
                <a:gd name="T85" fmla="*/ 15 h 23"/>
                <a:gd name="T86" fmla="*/ 15 w 37"/>
                <a:gd name="T87" fmla="*/ 15 h 23"/>
                <a:gd name="T88" fmla="*/ 14 w 37"/>
                <a:gd name="T89" fmla="*/ 16 h 23"/>
                <a:gd name="T90" fmla="*/ 11 w 37"/>
                <a:gd name="T91" fmla="*/ 2 h 23"/>
                <a:gd name="T92" fmla="*/ 13 w 37"/>
                <a:gd name="T93" fmla="*/ 4 h 23"/>
                <a:gd name="T94" fmla="*/ 5 w 37"/>
                <a:gd name="T95" fmla="*/ 9 h 23"/>
                <a:gd name="T96" fmla="*/ 5 w 37"/>
                <a:gd name="T97" fmla="*/ 7 h 23"/>
                <a:gd name="T98" fmla="*/ 11 w 37"/>
                <a:gd name="T99" fmla="*/ 2 h 23"/>
                <a:gd name="T100" fmla="*/ 27 w 37"/>
                <a:gd name="T101" fmla="*/ 1 h 23"/>
                <a:gd name="T102" fmla="*/ 33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2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2" y="11"/>
                    <a:pt x="4" y="11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6"/>
                    <a:pt x="22" y="6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5"/>
                    <a:pt x="27" y="5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8"/>
                    <a:pt x="23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4" y="10"/>
                    <a:pt x="26" y="10"/>
                  </a:cubicBezTo>
                  <a:close/>
                  <a:moveTo>
                    <a:pt x="26" y="19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15" y="14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5" y="14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2" y="15"/>
                    <a:pt x="20" y="15"/>
                  </a:cubicBezTo>
                  <a:cubicBezTo>
                    <a:pt x="18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8" y="8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6" y="6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8"/>
                    <a:pt x="35" y="8"/>
                    <a:pt x="33" y="8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4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629"/>
            <p:cNvSpPr>
              <a:spLocks noEditPoints="1"/>
            </p:cNvSpPr>
            <p:nvPr/>
          </p:nvSpPr>
          <p:spPr bwMode="auto">
            <a:xfrm>
              <a:off x="4937" y="2525"/>
              <a:ext cx="50" cy="34"/>
            </a:xfrm>
            <a:custGeom>
              <a:avLst/>
              <a:gdLst>
                <a:gd name="T0" fmla="*/ 0 w 35"/>
                <a:gd name="T1" fmla="*/ 16 h 24"/>
                <a:gd name="T2" fmla="*/ 9 w 35"/>
                <a:gd name="T3" fmla="*/ 14 h 24"/>
                <a:gd name="T4" fmla="*/ 12 w 35"/>
                <a:gd name="T5" fmla="*/ 15 h 24"/>
                <a:gd name="T6" fmla="*/ 2 w 35"/>
                <a:gd name="T7" fmla="*/ 19 h 24"/>
                <a:gd name="T8" fmla="*/ 20 w 35"/>
                <a:gd name="T9" fmla="*/ 4 h 24"/>
                <a:gd name="T10" fmla="*/ 23 w 35"/>
                <a:gd name="T11" fmla="*/ 1 h 24"/>
                <a:gd name="T12" fmla="*/ 26 w 35"/>
                <a:gd name="T13" fmla="*/ 1 h 24"/>
                <a:gd name="T14" fmla="*/ 26 w 35"/>
                <a:gd name="T15" fmla="*/ 3 h 24"/>
                <a:gd name="T16" fmla="*/ 31 w 35"/>
                <a:gd name="T17" fmla="*/ 3 h 24"/>
                <a:gd name="T18" fmla="*/ 34 w 35"/>
                <a:gd name="T19" fmla="*/ 5 h 24"/>
                <a:gd name="T20" fmla="*/ 27 w 35"/>
                <a:gd name="T21" fmla="*/ 6 h 24"/>
                <a:gd name="T22" fmla="*/ 26 w 35"/>
                <a:gd name="T23" fmla="*/ 7 h 24"/>
                <a:gd name="T24" fmla="*/ 24 w 35"/>
                <a:gd name="T25" fmla="*/ 9 h 24"/>
                <a:gd name="T26" fmla="*/ 22 w 35"/>
                <a:gd name="T27" fmla="*/ 7 h 24"/>
                <a:gd name="T28" fmla="*/ 20 w 35"/>
                <a:gd name="T29" fmla="*/ 6 h 24"/>
                <a:gd name="T30" fmla="*/ 15 w 35"/>
                <a:gd name="T31" fmla="*/ 6 h 24"/>
                <a:gd name="T32" fmla="*/ 14 w 35"/>
                <a:gd name="T33" fmla="*/ 9 h 24"/>
                <a:gd name="T34" fmla="*/ 11 w 35"/>
                <a:gd name="T35" fmla="*/ 7 h 24"/>
                <a:gd name="T36" fmla="*/ 6 w 35"/>
                <a:gd name="T37" fmla="*/ 7 h 24"/>
                <a:gd name="T38" fmla="*/ 3 w 35"/>
                <a:gd name="T39" fmla="*/ 6 h 24"/>
                <a:gd name="T40" fmla="*/ 6 w 35"/>
                <a:gd name="T41" fmla="*/ 3 h 24"/>
                <a:gd name="T42" fmla="*/ 8 w 35"/>
                <a:gd name="T43" fmla="*/ 4 h 24"/>
                <a:gd name="T44" fmla="*/ 11 w 35"/>
                <a:gd name="T45" fmla="*/ 3 h 24"/>
                <a:gd name="T46" fmla="*/ 14 w 35"/>
                <a:gd name="T47" fmla="*/ 1 h 24"/>
                <a:gd name="T48" fmla="*/ 15 w 35"/>
                <a:gd name="T49" fmla="*/ 3 h 24"/>
                <a:gd name="T50" fmla="*/ 18 w 35"/>
                <a:gd name="T51" fmla="*/ 4 h 24"/>
                <a:gd name="T52" fmla="*/ 17 w 35"/>
                <a:gd name="T53" fmla="*/ 12 h 24"/>
                <a:gd name="T54" fmla="*/ 14 w 35"/>
                <a:gd name="T55" fmla="*/ 12 h 24"/>
                <a:gd name="T56" fmla="*/ 11 w 35"/>
                <a:gd name="T57" fmla="*/ 11 h 24"/>
                <a:gd name="T58" fmla="*/ 16 w 35"/>
                <a:gd name="T59" fmla="*/ 9 h 24"/>
                <a:gd name="T60" fmla="*/ 18 w 35"/>
                <a:gd name="T61" fmla="*/ 9 h 24"/>
                <a:gd name="T62" fmla="*/ 21 w 35"/>
                <a:gd name="T63" fmla="*/ 7 h 24"/>
                <a:gd name="T64" fmla="*/ 22 w 35"/>
                <a:gd name="T65" fmla="*/ 10 h 24"/>
                <a:gd name="T66" fmla="*/ 24 w 35"/>
                <a:gd name="T67" fmla="*/ 10 h 24"/>
                <a:gd name="T68" fmla="*/ 27 w 35"/>
                <a:gd name="T69" fmla="*/ 11 h 24"/>
                <a:gd name="T70" fmla="*/ 25 w 35"/>
                <a:gd name="T71" fmla="*/ 16 h 24"/>
                <a:gd name="T72" fmla="*/ 16 w 35"/>
                <a:gd name="T73" fmla="*/ 24 h 24"/>
                <a:gd name="T74" fmla="*/ 14 w 35"/>
                <a:gd name="T75" fmla="*/ 21 h 24"/>
                <a:gd name="T76" fmla="*/ 15 w 35"/>
                <a:gd name="T77" fmla="*/ 20 h 24"/>
                <a:gd name="T78" fmla="*/ 21 w 35"/>
                <a:gd name="T79" fmla="*/ 17 h 24"/>
                <a:gd name="T80" fmla="*/ 22 w 35"/>
                <a:gd name="T81" fmla="*/ 13 h 24"/>
                <a:gd name="T82" fmla="*/ 19 w 35"/>
                <a:gd name="T83" fmla="*/ 15 h 24"/>
                <a:gd name="T84" fmla="*/ 8 w 35"/>
                <a:gd name="T85" fmla="*/ 23 h 24"/>
                <a:gd name="T86" fmla="*/ 6 w 35"/>
                <a:gd name="T87" fmla="*/ 21 h 24"/>
                <a:gd name="T88" fmla="*/ 14 w 35"/>
                <a:gd name="T89" fmla="*/ 16 h 24"/>
                <a:gd name="T90" fmla="*/ 17 w 35"/>
                <a:gd name="T91" fmla="*/ 12 h 24"/>
                <a:gd name="T92" fmla="*/ 32 w 35"/>
                <a:gd name="T93" fmla="*/ 15 h 24"/>
                <a:gd name="T94" fmla="*/ 35 w 35"/>
                <a:gd name="T95" fmla="*/ 21 h 24"/>
                <a:gd name="T96" fmla="*/ 30 w 35"/>
                <a:gd name="T97" fmla="*/ 19 h 24"/>
                <a:gd name="T98" fmla="*/ 28 w 35"/>
                <a:gd name="T99" fmla="*/ 14 h 24"/>
                <a:gd name="T100" fmla="*/ 30 w 35"/>
                <a:gd name="T10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" h="24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6" y="14"/>
                    <a:pt x="8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8"/>
                    <a:pt x="6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8"/>
                    <a:pt x="0" y="17"/>
                    <a:pt x="0" y="17"/>
                  </a:cubicBezTo>
                  <a:close/>
                  <a:moveTo>
                    <a:pt x="20" y="4"/>
                  </a:move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3" y="6"/>
                    <a:pt x="32" y="7"/>
                    <a:pt x="31" y="7"/>
                  </a:cubicBezTo>
                  <a:cubicBezTo>
                    <a:pt x="31" y="7"/>
                    <a:pt x="30" y="7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9" y="6"/>
                    <a:pt x="7" y="6"/>
                    <a:pt x="6" y="7"/>
                  </a:cubicBezTo>
                  <a:cubicBezTo>
                    <a:pt x="5" y="7"/>
                    <a:pt x="4" y="8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2"/>
                    <a:pt x="27" y="12"/>
                    <a:pt x="26" y="13"/>
                  </a:cubicBezTo>
                  <a:cubicBezTo>
                    <a:pt x="26" y="13"/>
                    <a:pt x="26" y="14"/>
                    <a:pt x="25" y="16"/>
                  </a:cubicBezTo>
                  <a:cubicBezTo>
                    <a:pt x="25" y="18"/>
                    <a:pt x="24" y="20"/>
                    <a:pt x="22" y="21"/>
                  </a:cubicBezTo>
                  <a:cubicBezTo>
                    <a:pt x="21" y="23"/>
                    <a:pt x="19" y="24"/>
                    <a:pt x="18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20" y="19"/>
                    <a:pt x="20" y="18"/>
                    <a:pt x="21" y="17"/>
                  </a:cubicBezTo>
                  <a:cubicBezTo>
                    <a:pt x="22" y="16"/>
                    <a:pt x="22" y="15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0" y="13"/>
                    <a:pt x="19" y="15"/>
                  </a:cubicBezTo>
                  <a:cubicBezTo>
                    <a:pt x="18" y="16"/>
                    <a:pt x="17" y="17"/>
                    <a:pt x="15" y="19"/>
                  </a:cubicBezTo>
                  <a:cubicBezTo>
                    <a:pt x="12" y="21"/>
                    <a:pt x="11" y="23"/>
                    <a:pt x="10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7" y="23"/>
                    <a:pt x="7" y="23"/>
                    <a:pt x="6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0"/>
                    <a:pt x="9" y="19"/>
                    <a:pt x="10" y="19"/>
                  </a:cubicBezTo>
                  <a:cubicBezTo>
                    <a:pt x="11" y="18"/>
                    <a:pt x="12" y="17"/>
                    <a:pt x="14" y="16"/>
                  </a:cubicBezTo>
                  <a:cubicBezTo>
                    <a:pt x="15" y="15"/>
                    <a:pt x="16" y="14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30" y="13"/>
                  </a:moveTo>
                  <a:cubicBezTo>
                    <a:pt x="30" y="13"/>
                    <a:pt x="31" y="13"/>
                    <a:pt x="31" y="13"/>
                  </a:cubicBezTo>
                  <a:cubicBezTo>
                    <a:pt x="31" y="14"/>
                    <a:pt x="31" y="14"/>
                    <a:pt x="32" y="15"/>
                  </a:cubicBezTo>
                  <a:cubicBezTo>
                    <a:pt x="32" y="16"/>
                    <a:pt x="33" y="17"/>
                    <a:pt x="34" y="18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2" y="20"/>
                    <a:pt x="31" y="19"/>
                    <a:pt x="30" y="19"/>
                  </a:cubicBezTo>
                  <a:cubicBezTo>
                    <a:pt x="30" y="18"/>
                    <a:pt x="29" y="18"/>
                    <a:pt x="29" y="17"/>
                  </a:cubicBezTo>
                  <a:cubicBezTo>
                    <a:pt x="28" y="17"/>
                    <a:pt x="28" y="16"/>
                    <a:pt x="28" y="16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630"/>
            <p:cNvSpPr>
              <a:spLocks noEditPoints="1"/>
            </p:cNvSpPr>
            <p:nvPr/>
          </p:nvSpPr>
          <p:spPr bwMode="auto">
            <a:xfrm>
              <a:off x="4963" y="2922"/>
              <a:ext cx="51" cy="34"/>
            </a:xfrm>
            <a:custGeom>
              <a:avLst/>
              <a:gdLst>
                <a:gd name="T0" fmla="*/ 7 w 36"/>
                <a:gd name="T1" fmla="*/ 19 h 24"/>
                <a:gd name="T2" fmla="*/ 2 w 36"/>
                <a:gd name="T3" fmla="*/ 20 h 24"/>
                <a:gd name="T4" fmla="*/ 3 w 36"/>
                <a:gd name="T5" fmla="*/ 18 h 24"/>
                <a:gd name="T6" fmla="*/ 8 w 36"/>
                <a:gd name="T7" fmla="*/ 15 h 24"/>
                <a:gd name="T8" fmla="*/ 9 w 36"/>
                <a:gd name="T9" fmla="*/ 15 h 24"/>
                <a:gd name="T10" fmla="*/ 11 w 36"/>
                <a:gd name="T11" fmla="*/ 8 h 24"/>
                <a:gd name="T12" fmla="*/ 10 w 36"/>
                <a:gd name="T13" fmla="*/ 7 h 24"/>
                <a:gd name="T14" fmla="*/ 12 w 36"/>
                <a:gd name="T15" fmla="*/ 5 h 24"/>
                <a:gd name="T16" fmla="*/ 14 w 36"/>
                <a:gd name="T17" fmla="*/ 5 h 24"/>
                <a:gd name="T18" fmla="*/ 13 w 36"/>
                <a:gd name="T19" fmla="*/ 2 h 24"/>
                <a:gd name="T20" fmla="*/ 16 w 36"/>
                <a:gd name="T21" fmla="*/ 0 h 24"/>
                <a:gd name="T22" fmla="*/ 17 w 36"/>
                <a:gd name="T23" fmla="*/ 3 h 24"/>
                <a:gd name="T24" fmla="*/ 17 w 36"/>
                <a:gd name="T25" fmla="*/ 5 h 24"/>
                <a:gd name="T26" fmla="*/ 20 w 36"/>
                <a:gd name="T27" fmla="*/ 6 h 24"/>
                <a:gd name="T28" fmla="*/ 18 w 36"/>
                <a:gd name="T29" fmla="*/ 8 h 24"/>
                <a:gd name="T30" fmla="*/ 17 w 36"/>
                <a:gd name="T31" fmla="*/ 9 h 24"/>
                <a:gd name="T32" fmla="*/ 19 w 36"/>
                <a:gd name="T33" fmla="*/ 10 h 24"/>
                <a:gd name="T34" fmla="*/ 20 w 36"/>
                <a:gd name="T35" fmla="*/ 11 h 24"/>
                <a:gd name="T36" fmla="*/ 17 w 36"/>
                <a:gd name="T37" fmla="*/ 13 h 24"/>
                <a:gd name="T38" fmla="*/ 17 w 36"/>
                <a:gd name="T39" fmla="*/ 16 h 24"/>
                <a:gd name="T40" fmla="*/ 17 w 36"/>
                <a:gd name="T41" fmla="*/ 18 h 24"/>
                <a:gd name="T42" fmla="*/ 19 w 36"/>
                <a:gd name="T43" fmla="*/ 17 h 24"/>
                <a:gd name="T44" fmla="*/ 21 w 36"/>
                <a:gd name="T45" fmla="*/ 11 h 24"/>
                <a:gd name="T46" fmla="*/ 20 w 36"/>
                <a:gd name="T47" fmla="*/ 6 h 24"/>
                <a:gd name="T48" fmla="*/ 20 w 36"/>
                <a:gd name="T49" fmla="*/ 4 h 24"/>
                <a:gd name="T50" fmla="*/ 23 w 36"/>
                <a:gd name="T51" fmla="*/ 3 h 24"/>
                <a:gd name="T52" fmla="*/ 27 w 36"/>
                <a:gd name="T53" fmla="*/ 2 h 24"/>
                <a:gd name="T54" fmla="*/ 31 w 36"/>
                <a:gd name="T55" fmla="*/ 2 h 24"/>
                <a:gd name="T56" fmla="*/ 28 w 36"/>
                <a:gd name="T57" fmla="*/ 5 h 24"/>
                <a:gd name="T58" fmla="*/ 24 w 36"/>
                <a:gd name="T59" fmla="*/ 5 h 24"/>
                <a:gd name="T60" fmla="*/ 24 w 36"/>
                <a:gd name="T61" fmla="*/ 7 h 24"/>
                <a:gd name="T62" fmla="*/ 26 w 36"/>
                <a:gd name="T63" fmla="*/ 8 h 24"/>
                <a:gd name="T64" fmla="*/ 36 w 36"/>
                <a:gd name="T65" fmla="*/ 8 h 24"/>
                <a:gd name="T66" fmla="*/ 33 w 36"/>
                <a:gd name="T67" fmla="*/ 11 h 24"/>
                <a:gd name="T68" fmla="*/ 30 w 36"/>
                <a:gd name="T69" fmla="*/ 11 h 24"/>
                <a:gd name="T70" fmla="*/ 30 w 36"/>
                <a:gd name="T71" fmla="*/ 14 h 24"/>
                <a:gd name="T72" fmla="*/ 30 w 36"/>
                <a:gd name="T73" fmla="*/ 20 h 24"/>
                <a:gd name="T74" fmla="*/ 29 w 36"/>
                <a:gd name="T75" fmla="*/ 23 h 24"/>
                <a:gd name="T76" fmla="*/ 26 w 36"/>
                <a:gd name="T77" fmla="*/ 22 h 24"/>
                <a:gd name="T78" fmla="*/ 26 w 36"/>
                <a:gd name="T79" fmla="*/ 14 h 24"/>
                <a:gd name="T80" fmla="*/ 25 w 36"/>
                <a:gd name="T81" fmla="*/ 11 h 24"/>
                <a:gd name="T82" fmla="*/ 24 w 36"/>
                <a:gd name="T83" fmla="*/ 12 h 24"/>
                <a:gd name="T84" fmla="*/ 22 w 36"/>
                <a:gd name="T85" fmla="*/ 18 h 24"/>
                <a:gd name="T86" fmla="*/ 18 w 36"/>
                <a:gd name="T87" fmla="*/ 21 h 24"/>
                <a:gd name="T88" fmla="*/ 17 w 36"/>
                <a:gd name="T89" fmla="*/ 20 h 24"/>
                <a:gd name="T90" fmla="*/ 12 w 36"/>
                <a:gd name="T91" fmla="*/ 23 h 24"/>
                <a:gd name="T92" fmla="*/ 7 w 36"/>
                <a:gd name="T93" fmla="*/ 20 h 24"/>
                <a:gd name="T94" fmla="*/ 10 w 36"/>
                <a:gd name="T95" fmla="*/ 20 h 24"/>
                <a:gd name="T96" fmla="*/ 13 w 36"/>
                <a:gd name="T97" fmla="*/ 17 h 24"/>
                <a:gd name="T98" fmla="*/ 14 w 36"/>
                <a:gd name="T99" fmla="*/ 14 h 24"/>
                <a:gd name="T100" fmla="*/ 12 w 36"/>
                <a:gd name="T101" fmla="*/ 14 h 24"/>
                <a:gd name="T102" fmla="*/ 10 w 36"/>
                <a:gd name="T103" fmla="*/ 13 h 24"/>
                <a:gd name="T104" fmla="*/ 14 w 36"/>
                <a:gd name="T105" fmla="*/ 11 h 24"/>
                <a:gd name="T106" fmla="*/ 14 w 36"/>
                <a:gd name="T107" fmla="*/ 9 h 24"/>
                <a:gd name="T108" fmla="*/ 13 w 36"/>
                <a:gd name="T109" fmla="*/ 8 h 24"/>
                <a:gd name="T110" fmla="*/ 8 w 36"/>
                <a:gd name="T111" fmla="*/ 4 h 24"/>
                <a:gd name="T112" fmla="*/ 10 w 36"/>
                <a:gd name="T113" fmla="*/ 6 h 24"/>
                <a:gd name="T114" fmla="*/ 5 w 36"/>
                <a:gd name="T115" fmla="*/ 6 h 24"/>
                <a:gd name="T116" fmla="*/ 5 w 36"/>
                <a:gd name="T117" fmla="*/ 2 h 24"/>
                <a:gd name="T118" fmla="*/ 9 w 36"/>
                <a:gd name="T119" fmla="*/ 11 h 24"/>
                <a:gd name="T120" fmla="*/ 1 w 36"/>
                <a:gd name="T121" fmla="*/ 12 h 24"/>
                <a:gd name="T122" fmla="*/ 2 w 36"/>
                <a:gd name="T123" fmla="*/ 8 h 24"/>
                <a:gd name="T124" fmla="*/ 8 w 36"/>
                <a:gd name="T12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24">
                  <a:moveTo>
                    <a:pt x="9" y="15"/>
                  </a:moveTo>
                  <a:cubicBezTo>
                    <a:pt x="9" y="16"/>
                    <a:pt x="9" y="16"/>
                    <a:pt x="9" y="17"/>
                  </a:cubicBezTo>
                  <a:cubicBezTo>
                    <a:pt x="8" y="18"/>
                    <a:pt x="8" y="18"/>
                    <a:pt x="7" y="19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3" y="21"/>
                    <a:pt x="2" y="21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13" y="8"/>
                  </a:moveTo>
                  <a:cubicBezTo>
                    <a:pt x="13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4"/>
                    <a:pt x="13" y="4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2"/>
                    <a:pt x="19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5" y="3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2"/>
                    <a:pt x="31" y="2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30" y="4"/>
                    <a:pt x="29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6" y="8"/>
                  </a:cubicBezTo>
                  <a:cubicBezTo>
                    <a:pt x="27" y="8"/>
                    <a:pt x="28" y="8"/>
                    <a:pt x="30" y="8"/>
                  </a:cubicBezTo>
                  <a:cubicBezTo>
                    <a:pt x="32" y="8"/>
                    <a:pt x="33" y="8"/>
                    <a:pt x="34" y="8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5" y="10"/>
                  </a:cubicBezTo>
                  <a:cubicBezTo>
                    <a:pt x="35" y="11"/>
                    <a:pt x="34" y="11"/>
                    <a:pt x="33" y="11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7" y="24"/>
                    <a:pt x="26" y="24"/>
                    <a:pt x="26" y="23"/>
                  </a:cubicBezTo>
                  <a:cubicBezTo>
                    <a:pt x="26" y="23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4" y="13"/>
                    <a:pt x="23" y="14"/>
                    <a:pt x="23" y="15"/>
                  </a:cubicBezTo>
                  <a:cubicBezTo>
                    <a:pt x="23" y="16"/>
                    <a:pt x="23" y="17"/>
                    <a:pt x="22" y="18"/>
                  </a:cubicBezTo>
                  <a:cubicBezTo>
                    <a:pt x="22" y="19"/>
                    <a:pt x="21" y="20"/>
                    <a:pt x="20" y="20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5" y="22"/>
                    <a:pt x="15" y="23"/>
                  </a:cubicBezTo>
                  <a:cubicBezTo>
                    <a:pt x="14" y="23"/>
                    <a:pt x="13" y="23"/>
                    <a:pt x="12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2"/>
                    <a:pt x="8" y="21"/>
                    <a:pt x="8" y="21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lose/>
                  <a:moveTo>
                    <a:pt x="5" y="2"/>
                  </a:moveTo>
                  <a:cubicBezTo>
                    <a:pt x="6" y="2"/>
                    <a:pt x="6" y="2"/>
                    <a:pt x="6" y="3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2"/>
                    <a:pt x="5" y="2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7" y="13"/>
                    <a:pt x="5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5" y="10"/>
                    <a:pt x="6" y="10"/>
                    <a:pt x="8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631"/>
            <p:cNvSpPr>
              <a:spLocks noEditPoints="1"/>
            </p:cNvSpPr>
            <p:nvPr/>
          </p:nvSpPr>
          <p:spPr bwMode="auto">
            <a:xfrm>
              <a:off x="4961" y="3105"/>
              <a:ext cx="53" cy="31"/>
            </a:xfrm>
            <a:custGeom>
              <a:avLst/>
              <a:gdLst>
                <a:gd name="T0" fmla="*/ 27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8 h 22"/>
                <a:gd name="T8" fmla="*/ 30 w 37"/>
                <a:gd name="T9" fmla="*/ 21 h 22"/>
                <a:gd name="T10" fmla="*/ 27 w 37"/>
                <a:gd name="T11" fmla="*/ 21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6 w 37"/>
                <a:gd name="T33" fmla="*/ 4 h 22"/>
                <a:gd name="T34" fmla="*/ 16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6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6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8 h 22"/>
                <a:gd name="T60" fmla="*/ 20 w 37"/>
                <a:gd name="T61" fmla="*/ 19 h 22"/>
                <a:gd name="T62" fmla="*/ 26 w 37"/>
                <a:gd name="T63" fmla="*/ 18 h 22"/>
                <a:gd name="T64" fmla="*/ 19 w 37"/>
                <a:gd name="T65" fmla="*/ 13 h 22"/>
                <a:gd name="T66" fmla="*/ 26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6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1 h 22"/>
                <a:gd name="T92" fmla="*/ 13 w 37"/>
                <a:gd name="T93" fmla="*/ 3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1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6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5"/>
                    <a:pt x="30" y="15"/>
                    <a:pt x="31" y="1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1" y="8"/>
                    <a:pt x="20" y="8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4" y="9"/>
                    <a:pt x="26" y="9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5"/>
                  </a:moveTo>
                  <a:cubicBezTo>
                    <a:pt x="15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1" y="1"/>
                  </a:move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5"/>
                    <a:pt x="11" y="6"/>
                    <a:pt x="8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3"/>
                    <a:pt x="10" y="2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26" y="0"/>
                  </a:move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29" y="2"/>
                    <a:pt x="30" y="3"/>
                    <a:pt x="31" y="3"/>
                  </a:cubicBezTo>
                  <a:cubicBezTo>
                    <a:pt x="32" y="4"/>
                    <a:pt x="33" y="4"/>
                    <a:pt x="34" y="4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6" y="5"/>
                    <a:pt x="37" y="6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3" y="7"/>
                  </a:cubicBezTo>
                  <a:cubicBezTo>
                    <a:pt x="32" y="7"/>
                    <a:pt x="31" y="6"/>
                    <a:pt x="29" y="5"/>
                  </a:cubicBezTo>
                  <a:cubicBezTo>
                    <a:pt x="27" y="4"/>
                    <a:pt x="26" y="4"/>
                    <a:pt x="25" y="3"/>
                  </a:cubicBezTo>
                  <a:cubicBezTo>
                    <a:pt x="25" y="3"/>
                    <a:pt x="24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632"/>
            <p:cNvSpPr>
              <a:spLocks noEditPoints="1"/>
            </p:cNvSpPr>
            <p:nvPr/>
          </p:nvSpPr>
          <p:spPr bwMode="auto">
            <a:xfrm>
              <a:off x="4963" y="3013"/>
              <a:ext cx="51" cy="28"/>
            </a:xfrm>
            <a:custGeom>
              <a:avLst/>
              <a:gdLst>
                <a:gd name="T0" fmla="*/ 0 w 36"/>
                <a:gd name="T1" fmla="*/ 7 h 20"/>
                <a:gd name="T2" fmla="*/ 3 w 36"/>
                <a:gd name="T3" fmla="*/ 7 h 20"/>
                <a:gd name="T4" fmla="*/ 8 w 36"/>
                <a:gd name="T5" fmla="*/ 9 h 20"/>
                <a:gd name="T6" fmla="*/ 11 w 36"/>
                <a:gd name="T7" fmla="*/ 10 h 20"/>
                <a:gd name="T8" fmla="*/ 8 w 36"/>
                <a:gd name="T9" fmla="*/ 11 h 20"/>
                <a:gd name="T10" fmla="*/ 1 w 36"/>
                <a:gd name="T11" fmla="*/ 10 h 20"/>
                <a:gd name="T12" fmla="*/ 0 w 36"/>
                <a:gd name="T13" fmla="*/ 8 h 20"/>
                <a:gd name="T14" fmla="*/ 12 w 36"/>
                <a:gd name="T15" fmla="*/ 13 h 20"/>
                <a:gd name="T16" fmla="*/ 12 w 36"/>
                <a:gd name="T17" fmla="*/ 13 h 20"/>
                <a:gd name="T18" fmla="*/ 7 w 36"/>
                <a:gd name="T19" fmla="*/ 18 h 20"/>
                <a:gd name="T20" fmla="*/ 3 w 36"/>
                <a:gd name="T21" fmla="*/ 19 h 20"/>
                <a:gd name="T22" fmla="*/ 2 w 36"/>
                <a:gd name="T23" fmla="*/ 16 h 20"/>
                <a:gd name="T24" fmla="*/ 4 w 36"/>
                <a:gd name="T25" fmla="*/ 15 h 20"/>
                <a:gd name="T26" fmla="*/ 8 w 36"/>
                <a:gd name="T27" fmla="*/ 14 h 20"/>
                <a:gd name="T28" fmla="*/ 3 w 36"/>
                <a:gd name="T29" fmla="*/ 1 h 20"/>
                <a:gd name="T30" fmla="*/ 5 w 36"/>
                <a:gd name="T31" fmla="*/ 0 h 20"/>
                <a:gd name="T32" fmla="*/ 8 w 36"/>
                <a:gd name="T33" fmla="*/ 2 h 20"/>
                <a:gd name="T34" fmla="*/ 11 w 36"/>
                <a:gd name="T35" fmla="*/ 4 h 20"/>
                <a:gd name="T36" fmla="*/ 10 w 36"/>
                <a:gd name="T37" fmla="*/ 5 h 20"/>
                <a:gd name="T38" fmla="*/ 3 w 36"/>
                <a:gd name="T39" fmla="*/ 3 h 20"/>
                <a:gd name="T40" fmla="*/ 3 w 36"/>
                <a:gd name="T41" fmla="*/ 1 h 20"/>
                <a:gd name="T42" fmla="*/ 14 w 36"/>
                <a:gd name="T43" fmla="*/ 4 h 20"/>
                <a:gd name="T44" fmla="*/ 12 w 36"/>
                <a:gd name="T45" fmla="*/ 4 h 20"/>
                <a:gd name="T46" fmla="*/ 12 w 36"/>
                <a:gd name="T47" fmla="*/ 3 h 20"/>
                <a:gd name="T48" fmla="*/ 15 w 36"/>
                <a:gd name="T49" fmla="*/ 0 h 20"/>
                <a:gd name="T50" fmla="*/ 17 w 36"/>
                <a:gd name="T51" fmla="*/ 1 h 20"/>
                <a:gd name="T52" fmla="*/ 20 w 36"/>
                <a:gd name="T53" fmla="*/ 1 h 20"/>
                <a:gd name="T54" fmla="*/ 24 w 36"/>
                <a:gd name="T55" fmla="*/ 0 h 20"/>
                <a:gd name="T56" fmla="*/ 29 w 36"/>
                <a:gd name="T57" fmla="*/ 1 h 20"/>
                <a:gd name="T58" fmla="*/ 30 w 36"/>
                <a:gd name="T59" fmla="*/ 2 h 20"/>
                <a:gd name="T60" fmla="*/ 29 w 36"/>
                <a:gd name="T61" fmla="*/ 3 h 20"/>
                <a:gd name="T62" fmla="*/ 25 w 36"/>
                <a:gd name="T63" fmla="*/ 3 h 20"/>
                <a:gd name="T64" fmla="*/ 23 w 36"/>
                <a:gd name="T65" fmla="*/ 4 h 20"/>
                <a:gd name="T66" fmla="*/ 22 w 36"/>
                <a:gd name="T67" fmla="*/ 9 h 20"/>
                <a:gd name="T68" fmla="*/ 22 w 36"/>
                <a:gd name="T69" fmla="*/ 12 h 20"/>
                <a:gd name="T70" fmla="*/ 23 w 36"/>
                <a:gd name="T71" fmla="*/ 14 h 20"/>
                <a:gd name="T72" fmla="*/ 24 w 36"/>
                <a:gd name="T73" fmla="*/ 15 h 20"/>
                <a:gd name="T74" fmla="*/ 29 w 36"/>
                <a:gd name="T75" fmla="*/ 15 h 20"/>
                <a:gd name="T76" fmla="*/ 35 w 36"/>
                <a:gd name="T77" fmla="*/ 15 h 20"/>
                <a:gd name="T78" fmla="*/ 36 w 36"/>
                <a:gd name="T79" fmla="*/ 15 h 20"/>
                <a:gd name="T80" fmla="*/ 36 w 36"/>
                <a:gd name="T81" fmla="*/ 17 h 20"/>
                <a:gd name="T82" fmla="*/ 32 w 36"/>
                <a:gd name="T83" fmla="*/ 20 h 20"/>
                <a:gd name="T84" fmla="*/ 29 w 36"/>
                <a:gd name="T85" fmla="*/ 19 h 20"/>
                <a:gd name="T86" fmla="*/ 21 w 36"/>
                <a:gd name="T87" fmla="*/ 18 h 20"/>
                <a:gd name="T88" fmla="*/ 12 w 36"/>
                <a:gd name="T89" fmla="*/ 19 h 20"/>
                <a:gd name="T90" fmla="*/ 10 w 36"/>
                <a:gd name="T91" fmla="*/ 19 h 20"/>
                <a:gd name="T92" fmla="*/ 10 w 36"/>
                <a:gd name="T93" fmla="*/ 18 h 20"/>
                <a:gd name="T94" fmla="*/ 13 w 36"/>
                <a:gd name="T95" fmla="*/ 15 h 20"/>
                <a:gd name="T96" fmla="*/ 14 w 36"/>
                <a:gd name="T97" fmla="*/ 15 h 20"/>
                <a:gd name="T98" fmla="*/ 16 w 36"/>
                <a:gd name="T99" fmla="*/ 15 h 20"/>
                <a:gd name="T100" fmla="*/ 18 w 36"/>
                <a:gd name="T101" fmla="*/ 15 h 20"/>
                <a:gd name="T102" fmla="*/ 19 w 36"/>
                <a:gd name="T103" fmla="*/ 14 h 20"/>
                <a:gd name="T104" fmla="*/ 19 w 36"/>
                <a:gd name="T105" fmla="*/ 12 h 20"/>
                <a:gd name="T106" fmla="*/ 19 w 36"/>
                <a:gd name="T107" fmla="*/ 7 h 20"/>
                <a:gd name="T108" fmla="*/ 19 w 36"/>
                <a:gd name="T109" fmla="*/ 5 h 20"/>
                <a:gd name="T110" fmla="*/ 17 w 36"/>
                <a:gd name="T1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20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7" y="11"/>
                    <a:pt x="6" y="11"/>
                    <a:pt x="4" y="11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11" y="13"/>
                  </a:move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1" y="14"/>
                    <a:pt x="10" y="15"/>
                  </a:cubicBezTo>
                  <a:cubicBezTo>
                    <a:pt x="10" y="16"/>
                    <a:pt x="9" y="17"/>
                    <a:pt x="7" y="18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9" y="13"/>
                    <a:pt x="11" y="13"/>
                  </a:cubicBezTo>
                  <a:close/>
                  <a:moveTo>
                    <a:pt x="3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7" y="5"/>
                    <a:pt x="6" y="5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  <a:moveTo>
                    <a:pt x="17" y="3"/>
                  </a:moveTo>
                  <a:cubicBezTo>
                    <a:pt x="16" y="4"/>
                    <a:pt x="15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3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8" y="1"/>
                    <a:pt x="29" y="1"/>
                  </a:cubicBezTo>
                  <a:cubicBezTo>
                    <a:pt x="29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5"/>
                    <a:pt x="34" y="15"/>
                    <a:pt x="34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20"/>
                    <a:pt x="32" y="20"/>
                    <a:pt x="32" y="20"/>
                  </a:cubicBezTo>
                  <a:cubicBezTo>
                    <a:pt x="32" y="20"/>
                    <a:pt x="31" y="20"/>
                    <a:pt x="31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9"/>
                    <a:pt x="27" y="19"/>
                    <a:pt x="25" y="18"/>
                  </a:cubicBezTo>
                  <a:cubicBezTo>
                    <a:pt x="24" y="18"/>
                    <a:pt x="22" y="18"/>
                    <a:pt x="21" y="18"/>
                  </a:cubicBezTo>
                  <a:cubicBezTo>
                    <a:pt x="19" y="18"/>
                    <a:pt x="17" y="18"/>
                    <a:pt x="15" y="18"/>
                  </a:cubicBezTo>
                  <a:cubicBezTo>
                    <a:pt x="14" y="19"/>
                    <a:pt x="12" y="19"/>
                    <a:pt x="12" y="19"/>
                  </a:cubicBezTo>
                  <a:cubicBezTo>
                    <a:pt x="11" y="19"/>
                    <a:pt x="11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0" y="17"/>
                    <a:pt x="11" y="16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633"/>
            <p:cNvSpPr>
              <a:spLocks noEditPoints="1"/>
            </p:cNvSpPr>
            <p:nvPr/>
          </p:nvSpPr>
          <p:spPr bwMode="auto">
            <a:xfrm>
              <a:off x="4667" y="2777"/>
              <a:ext cx="52" cy="32"/>
            </a:xfrm>
            <a:custGeom>
              <a:avLst/>
              <a:gdLst>
                <a:gd name="T0" fmla="*/ 28 w 37"/>
                <a:gd name="T1" fmla="*/ 10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9 w 37"/>
                <a:gd name="T13" fmla="*/ 21 h 23"/>
                <a:gd name="T14" fmla="*/ 13 w 37"/>
                <a:gd name="T15" fmla="*/ 22 h 23"/>
                <a:gd name="T16" fmla="*/ 10 w 37"/>
                <a:gd name="T17" fmla="*/ 21 h 23"/>
                <a:gd name="T18" fmla="*/ 10 w 37"/>
                <a:gd name="T19" fmla="*/ 16 h 23"/>
                <a:gd name="T20" fmla="*/ 10 w 37"/>
                <a:gd name="T21" fmla="*/ 13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7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5 h 23"/>
                <a:gd name="T46" fmla="*/ 27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7 w 37"/>
                <a:gd name="T53" fmla="*/ 19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1 w 37"/>
                <a:gd name="T61" fmla="*/ 19 h 23"/>
                <a:gd name="T62" fmla="*/ 27 w 37"/>
                <a:gd name="T63" fmla="*/ 19 h 23"/>
                <a:gd name="T64" fmla="*/ 19 w 37"/>
                <a:gd name="T65" fmla="*/ 13 h 23"/>
                <a:gd name="T66" fmla="*/ 27 w 37"/>
                <a:gd name="T67" fmla="*/ 13 h 23"/>
                <a:gd name="T68" fmla="*/ 27 w 37"/>
                <a:gd name="T69" fmla="*/ 12 h 23"/>
                <a:gd name="T70" fmla="*/ 25 w 37"/>
                <a:gd name="T71" fmla="*/ 12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7 w 37"/>
                <a:gd name="T83" fmla="*/ 16 h 23"/>
                <a:gd name="T84" fmla="*/ 25 w 37"/>
                <a:gd name="T85" fmla="*/ 15 h 23"/>
                <a:gd name="T86" fmla="*/ 15 w 37"/>
                <a:gd name="T87" fmla="*/ 15 h 23"/>
                <a:gd name="T88" fmla="*/ 14 w 37"/>
                <a:gd name="T89" fmla="*/ 16 h 23"/>
                <a:gd name="T90" fmla="*/ 11 w 37"/>
                <a:gd name="T91" fmla="*/ 2 h 23"/>
                <a:gd name="T92" fmla="*/ 14 w 37"/>
                <a:gd name="T93" fmla="*/ 4 h 23"/>
                <a:gd name="T94" fmla="*/ 5 w 37"/>
                <a:gd name="T95" fmla="*/ 9 h 23"/>
                <a:gd name="T96" fmla="*/ 5 w 37"/>
                <a:gd name="T97" fmla="*/ 7 h 23"/>
                <a:gd name="T98" fmla="*/ 11 w 37"/>
                <a:gd name="T99" fmla="*/ 2 h 23"/>
                <a:gd name="T100" fmla="*/ 28 w 37"/>
                <a:gd name="T101" fmla="*/ 1 h 23"/>
                <a:gd name="T102" fmla="*/ 34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1"/>
                    <a:pt x="31" y="22"/>
                    <a:pt x="30" y="22"/>
                  </a:cubicBezTo>
                  <a:cubicBezTo>
                    <a:pt x="30" y="22"/>
                    <a:pt x="29" y="23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3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3" y="11"/>
                    <a:pt x="4" y="11"/>
                    <a:pt x="6" y="10"/>
                  </a:cubicBezTo>
                  <a:cubicBezTo>
                    <a:pt x="8" y="10"/>
                    <a:pt x="10" y="10"/>
                    <a:pt x="11" y="10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3" y="6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5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8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0"/>
                    <a:pt x="24" y="10"/>
                    <a:pt x="27" y="10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2" y="15"/>
                    <a:pt x="20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30" y="3"/>
                    <a:pt x="30" y="3"/>
                    <a:pt x="32" y="4"/>
                  </a:cubicBezTo>
                  <a:cubicBezTo>
                    <a:pt x="33" y="5"/>
                    <a:pt x="33" y="5"/>
                    <a:pt x="34" y="5"/>
                  </a:cubicBezTo>
                  <a:cubicBezTo>
                    <a:pt x="34" y="5"/>
                    <a:pt x="35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5" y="8"/>
                    <a:pt x="35" y="8"/>
                    <a:pt x="34" y="8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634"/>
            <p:cNvSpPr>
              <a:spLocks noEditPoints="1"/>
            </p:cNvSpPr>
            <p:nvPr/>
          </p:nvSpPr>
          <p:spPr bwMode="auto">
            <a:xfrm>
              <a:off x="4665" y="2670"/>
              <a:ext cx="56" cy="33"/>
            </a:xfrm>
            <a:custGeom>
              <a:avLst/>
              <a:gdLst>
                <a:gd name="T0" fmla="*/ 1 w 39"/>
                <a:gd name="T1" fmla="*/ 13 h 23"/>
                <a:gd name="T2" fmla="*/ 1 w 39"/>
                <a:gd name="T3" fmla="*/ 10 h 23"/>
                <a:gd name="T4" fmla="*/ 11 w 39"/>
                <a:gd name="T5" fmla="*/ 5 h 23"/>
                <a:gd name="T6" fmla="*/ 10 w 39"/>
                <a:gd name="T7" fmla="*/ 10 h 23"/>
                <a:gd name="T8" fmla="*/ 9 w 39"/>
                <a:gd name="T9" fmla="*/ 18 h 23"/>
                <a:gd name="T10" fmla="*/ 7 w 39"/>
                <a:gd name="T11" fmla="*/ 23 h 23"/>
                <a:gd name="T12" fmla="*/ 6 w 39"/>
                <a:gd name="T13" fmla="*/ 17 h 23"/>
                <a:gd name="T14" fmla="*/ 6 w 39"/>
                <a:gd name="T15" fmla="*/ 12 h 23"/>
                <a:gd name="T16" fmla="*/ 10 w 39"/>
                <a:gd name="T17" fmla="*/ 0 h 23"/>
                <a:gd name="T18" fmla="*/ 5 w 39"/>
                <a:gd name="T19" fmla="*/ 6 h 23"/>
                <a:gd name="T20" fmla="*/ 10 w 39"/>
                <a:gd name="T21" fmla="*/ 21 h 23"/>
                <a:gd name="T22" fmla="*/ 14 w 39"/>
                <a:gd name="T23" fmla="*/ 17 h 23"/>
                <a:gd name="T24" fmla="*/ 14 w 39"/>
                <a:gd name="T25" fmla="*/ 20 h 23"/>
                <a:gd name="T26" fmla="*/ 17 w 39"/>
                <a:gd name="T27" fmla="*/ 11 h 23"/>
                <a:gd name="T28" fmla="*/ 21 w 39"/>
                <a:gd name="T29" fmla="*/ 10 h 23"/>
                <a:gd name="T30" fmla="*/ 19 w 39"/>
                <a:gd name="T31" fmla="*/ 13 h 23"/>
                <a:gd name="T32" fmla="*/ 21 w 39"/>
                <a:gd name="T33" fmla="*/ 14 h 23"/>
                <a:gd name="T34" fmla="*/ 25 w 39"/>
                <a:gd name="T35" fmla="*/ 15 h 23"/>
                <a:gd name="T36" fmla="*/ 20 w 39"/>
                <a:gd name="T37" fmla="*/ 16 h 23"/>
                <a:gd name="T38" fmla="*/ 20 w 39"/>
                <a:gd name="T39" fmla="*/ 22 h 23"/>
                <a:gd name="T40" fmla="*/ 14 w 39"/>
                <a:gd name="T41" fmla="*/ 21 h 23"/>
                <a:gd name="T42" fmla="*/ 17 w 39"/>
                <a:gd name="T43" fmla="*/ 19 h 23"/>
                <a:gd name="T44" fmla="*/ 15 w 39"/>
                <a:gd name="T45" fmla="*/ 16 h 23"/>
                <a:gd name="T46" fmla="*/ 13 w 39"/>
                <a:gd name="T47" fmla="*/ 14 h 23"/>
                <a:gd name="T48" fmla="*/ 14 w 39"/>
                <a:gd name="T49" fmla="*/ 13 h 23"/>
                <a:gd name="T50" fmla="*/ 14 w 39"/>
                <a:gd name="T51" fmla="*/ 11 h 23"/>
                <a:gd name="T52" fmla="*/ 13 w 39"/>
                <a:gd name="T53" fmla="*/ 10 h 23"/>
                <a:gd name="T54" fmla="*/ 12 w 39"/>
                <a:gd name="T55" fmla="*/ 8 h 23"/>
                <a:gd name="T56" fmla="*/ 17 w 39"/>
                <a:gd name="T57" fmla="*/ 8 h 23"/>
                <a:gd name="T58" fmla="*/ 23 w 39"/>
                <a:gd name="T59" fmla="*/ 8 h 23"/>
                <a:gd name="T60" fmla="*/ 22 w 39"/>
                <a:gd name="T61" fmla="*/ 9 h 23"/>
                <a:gd name="T62" fmla="*/ 22 w 39"/>
                <a:gd name="T63" fmla="*/ 4 h 23"/>
                <a:gd name="T64" fmla="*/ 24 w 39"/>
                <a:gd name="T65" fmla="*/ 5 h 23"/>
                <a:gd name="T66" fmla="*/ 20 w 39"/>
                <a:gd name="T67" fmla="*/ 7 h 23"/>
                <a:gd name="T68" fmla="*/ 13 w 39"/>
                <a:gd name="T69" fmla="*/ 7 h 23"/>
                <a:gd name="T70" fmla="*/ 13 w 39"/>
                <a:gd name="T71" fmla="*/ 4 h 23"/>
                <a:gd name="T72" fmla="*/ 15 w 39"/>
                <a:gd name="T73" fmla="*/ 3 h 23"/>
                <a:gd name="T74" fmla="*/ 17 w 39"/>
                <a:gd name="T75" fmla="*/ 4 h 23"/>
                <a:gd name="T76" fmla="*/ 18 w 39"/>
                <a:gd name="T77" fmla="*/ 0 h 23"/>
                <a:gd name="T78" fmla="*/ 20 w 39"/>
                <a:gd name="T79" fmla="*/ 4 h 23"/>
                <a:gd name="T80" fmla="*/ 24 w 39"/>
                <a:gd name="T81" fmla="*/ 18 h 23"/>
                <a:gd name="T82" fmla="*/ 21 w 39"/>
                <a:gd name="T83" fmla="*/ 16 h 23"/>
                <a:gd name="T84" fmla="*/ 26 w 39"/>
                <a:gd name="T85" fmla="*/ 16 h 23"/>
                <a:gd name="T86" fmla="*/ 24 w 39"/>
                <a:gd name="T87" fmla="*/ 12 h 23"/>
                <a:gd name="T88" fmla="*/ 22 w 39"/>
                <a:gd name="T89" fmla="*/ 11 h 23"/>
                <a:gd name="T90" fmla="*/ 25 w 39"/>
                <a:gd name="T91" fmla="*/ 5 h 23"/>
                <a:gd name="T92" fmla="*/ 27 w 39"/>
                <a:gd name="T93" fmla="*/ 0 h 23"/>
                <a:gd name="T94" fmla="*/ 29 w 39"/>
                <a:gd name="T95" fmla="*/ 4 h 23"/>
                <a:gd name="T96" fmla="*/ 35 w 39"/>
                <a:gd name="T97" fmla="*/ 6 h 23"/>
                <a:gd name="T98" fmla="*/ 30 w 39"/>
                <a:gd name="T99" fmla="*/ 7 h 23"/>
                <a:gd name="T100" fmla="*/ 30 w 39"/>
                <a:gd name="T101" fmla="*/ 13 h 23"/>
                <a:gd name="T102" fmla="*/ 35 w 39"/>
                <a:gd name="T103" fmla="*/ 17 h 23"/>
                <a:gd name="T104" fmla="*/ 36 w 39"/>
                <a:gd name="T105" fmla="*/ 22 h 23"/>
                <a:gd name="T106" fmla="*/ 30 w 39"/>
                <a:gd name="T107" fmla="*/ 19 h 23"/>
                <a:gd name="T108" fmla="*/ 24 w 39"/>
                <a:gd name="T109" fmla="*/ 21 h 23"/>
                <a:gd name="T110" fmla="*/ 25 w 39"/>
                <a:gd name="T111" fmla="*/ 11 h 23"/>
                <a:gd name="T112" fmla="*/ 27 w 39"/>
                <a:gd name="T113" fmla="*/ 11 h 23"/>
                <a:gd name="T114" fmla="*/ 26 w 39"/>
                <a:gd name="T11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" h="23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6" y="8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5" y="3"/>
                  </a:cubicBezTo>
                  <a:cubicBezTo>
                    <a:pt x="6" y="3"/>
                    <a:pt x="7" y="2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11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5" y="16"/>
                    <a:pt x="15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5" y="19"/>
                  </a:cubicBezTo>
                  <a:cubicBezTo>
                    <a:pt x="15" y="19"/>
                    <a:pt x="15" y="19"/>
                    <a:pt x="14" y="20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20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2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8" y="14"/>
                    <a:pt x="18" y="15"/>
                    <a:pt x="19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2"/>
                    <a:pt x="21" y="12"/>
                  </a:cubicBezTo>
                  <a:cubicBezTo>
                    <a:pt x="21" y="12"/>
                    <a:pt x="22" y="13"/>
                    <a:pt x="23" y="13"/>
                  </a:cubicBezTo>
                  <a:cubicBezTo>
                    <a:pt x="24" y="14"/>
                    <a:pt x="25" y="14"/>
                    <a:pt x="25" y="15"/>
                  </a:cubicBezTo>
                  <a:cubicBezTo>
                    <a:pt x="25" y="15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19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2"/>
                    <a:pt x="15" y="22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9"/>
                    <a:pt x="15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1" y="9"/>
                    <a:pt x="11" y="8"/>
                    <a:pt x="12" y="8"/>
                  </a:cubicBezTo>
                  <a:cubicBezTo>
                    <a:pt x="12" y="8"/>
                    <a:pt x="13" y="7"/>
                    <a:pt x="13" y="7"/>
                  </a:cubicBezTo>
                  <a:cubicBezTo>
                    <a:pt x="13" y="7"/>
                    <a:pt x="13" y="7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lose/>
                  <a:moveTo>
                    <a:pt x="20" y="4"/>
                  </a:moveTo>
                  <a:cubicBezTo>
                    <a:pt x="20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4" y="3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0" y="7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1"/>
                    <a:pt x="19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20"/>
                  </a:moveTo>
                  <a:cubicBezTo>
                    <a:pt x="22" y="20"/>
                    <a:pt x="22" y="20"/>
                    <a:pt x="23" y="19"/>
                  </a:cubicBezTo>
                  <a:cubicBezTo>
                    <a:pt x="23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2" y="12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5" y="7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1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4"/>
                    <a:pt x="29" y="4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4" y="5"/>
                    <a:pt x="35" y="5"/>
                    <a:pt x="35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1" y="11"/>
                    <a:pt x="31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19"/>
                    <a:pt x="39" y="20"/>
                    <a:pt x="38" y="20"/>
                  </a:cubicBezTo>
                  <a:cubicBezTo>
                    <a:pt x="37" y="21"/>
                    <a:pt x="37" y="22"/>
                    <a:pt x="36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2" y="22"/>
                    <a:pt x="32" y="22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19"/>
                    <a:pt x="25" y="20"/>
                    <a:pt x="24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7" y="7"/>
                    <a:pt x="27" y="8"/>
                  </a:cubicBezTo>
                  <a:cubicBezTo>
                    <a:pt x="27" y="8"/>
                    <a:pt x="26" y="9"/>
                    <a:pt x="26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4" y="11"/>
                    <a:pt x="25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635"/>
            <p:cNvSpPr>
              <a:spLocks noEditPoints="1"/>
            </p:cNvSpPr>
            <p:nvPr/>
          </p:nvSpPr>
          <p:spPr bwMode="auto">
            <a:xfrm>
              <a:off x="3939" y="2519"/>
              <a:ext cx="53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1 h 22"/>
                <a:gd name="T4" fmla="*/ 31 w 37"/>
                <a:gd name="T5" fmla="*/ 14 h 22"/>
                <a:gd name="T6" fmla="*/ 31 w 37"/>
                <a:gd name="T7" fmla="*/ 19 h 22"/>
                <a:gd name="T8" fmla="*/ 30 w 37"/>
                <a:gd name="T9" fmla="*/ 21 h 22"/>
                <a:gd name="T10" fmla="*/ 27 w 37"/>
                <a:gd name="T11" fmla="*/ 22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6 w 37"/>
                <a:gd name="T33" fmla="*/ 5 h 22"/>
                <a:gd name="T34" fmla="*/ 16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5 h 22"/>
                <a:gd name="T42" fmla="*/ 21 w 37"/>
                <a:gd name="T43" fmla="*/ 6 h 22"/>
                <a:gd name="T44" fmla="*/ 24 w 37"/>
                <a:gd name="T45" fmla="*/ 4 h 22"/>
                <a:gd name="T46" fmla="*/ 26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9 h 22"/>
                <a:gd name="T60" fmla="*/ 20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6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6 h 22"/>
                <a:gd name="T80" fmla="*/ 24 w 37"/>
                <a:gd name="T81" fmla="*/ 16 h 22"/>
                <a:gd name="T82" fmla="*/ 26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1 h 22"/>
                <a:gd name="T92" fmla="*/ 13 w 37"/>
                <a:gd name="T93" fmla="*/ 4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5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6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0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6"/>
                    <a:pt x="26" y="6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4" y="9"/>
                    <a:pt x="26" y="9"/>
                  </a:cubicBezTo>
                  <a:close/>
                  <a:moveTo>
                    <a:pt x="27" y="18"/>
                  </a:moveTo>
                  <a:cubicBezTo>
                    <a:pt x="26" y="18"/>
                    <a:pt x="26" y="18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1"/>
                  </a:move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6"/>
                    <a:pt x="11" y="7"/>
                    <a:pt x="9" y="7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26" y="0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29" y="2"/>
                    <a:pt x="30" y="3"/>
                    <a:pt x="31" y="3"/>
                  </a:cubicBezTo>
                  <a:cubicBezTo>
                    <a:pt x="32" y="4"/>
                    <a:pt x="33" y="4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3" y="7"/>
                  </a:cubicBezTo>
                  <a:cubicBezTo>
                    <a:pt x="32" y="7"/>
                    <a:pt x="31" y="6"/>
                    <a:pt x="29" y="5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636"/>
            <p:cNvSpPr>
              <a:spLocks noEditPoints="1"/>
            </p:cNvSpPr>
            <p:nvPr/>
          </p:nvSpPr>
          <p:spPr bwMode="auto">
            <a:xfrm>
              <a:off x="3941" y="2336"/>
              <a:ext cx="51" cy="33"/>
            </a:xfrm>
            <a:custGeom>
              <a:avLst/>
              <a:gdLst>
                <a:gd name="T0" fmla="*/ 28 w 36"/>
                <a:gd name="T1" fmla="*/ 1 h 23"/>
                <a:gd name="T2" fmla="*/ 36 w 36"/>
                <a:gd name="T3" fmla="*/ 1 h 23"/>
                <a:gd name="T4" fmla="*/ 35 w 36"/>
                <a:gd name="T5" fmla="*/ 3 h 23"/>
                <a:gd name="T6" fmla="*/ 29 w 36"/>
                <a:gd name="T7" fmla="*/ 4 h 23"/>
                <a:gd name="T8" fmla="*/ 22 w 36"/>
                <a:gd name="T9" fmla="*/ 4 h 23"/>
                <a:gd name="T10" fmla="*/ 21 w 36"/>
                <a:gd name="T11" fmla="*/ 6 h 23"/>
                <a:gd name="T12" fmla="*/ 21 w 36"/>
                <a:gd name="T13" fmla="*/ 7 h 23"/>
                <a:gd name="T14" fmla="*/ 25 w 36"/>
                <a:gd name="T15" fmla="*/ 7 h 23"/>
                <a:gd name="T16" fmla="*/ 28 w 36"/>
                <a:gd name="T17" fmla="*/ 7 h 23"/>
                <a:gd name="T18" fmla="*/ 31 w 36"/>
                <a:gd name="T19" fmla="*/ 8 h 23"/>
                <a:gd name="T20" fmla="*/ 30 w 36"/>
                <a:gd name="T21" fmla="*/ 14 h 23"/>
                <a:gd name="T22" fmla="*/ 30 w 36"/>
                <a:gd name="T23" fmla="*/ 19 h 23"/>
                <a:gd name="T24" fmla="*/ 27 w 36"/>
                <a:gd name="T25" fmla="*/ 23 h 23"/>
                <a:gd name="T26" fmla="*/ 24 w 36"/>
                <a:gd name="T27" fmla="*/ 21 h 23"/>
                <a:gd name="T28" fmla="*/ 14 w 36"/>
                <a:gd name="T29" fmla="*/ 21 h 23"/>
                <a:gd name="T30" fmla="*/ 7 w 36"/>
                <a:gd name="T31" fmla="*/ 22 h 23"/>
                <a:gd name="T32" fmla="*/ 5 w 36"/>
                <a:gd name="T33" fmla="*/ 18 h 23"/>
                <a:gd name="T34" fmla="*/ 5 w 36"/>
                <a:gd name="T35" fmla="*/ 10 h 23"/>
                <a:gd name="T36" fmla="*/ 6 w 36"/>
                <a:gd name="T37" fmla="*/ 6 h 23"/>
                <a:gd name="T38" fmla="*/ 9 w 36"/>
                <a:gd name="T39" fmla="*/ 7 h 23"/>
                <a:gd name="T40" fmla="*/ 14 w 36"/>
                <a:gd name="T41" fmla="*/ 6 h 23"/>
                <a:gd name="T42" fmla="*/ 13 w 36"/>
                <a:gd name="T43" fmla="*/ 4 h 23"/>
                <a:gd name="T44" fmla="*/ 3 w 36"/>
                <a:gd name="T45" fmla="*/ 4 h 23"/>
                <a:gd name="T46" fmla="*/ 0 w 36"/>
                <a:gd name="T47" fmla="*/ 4 h 23"/>
                <a:gd name="T48" fmla="*/ 4 w 36"/>
                <a:gd name="T49" fmla="*/ 0 h 23"/>
                <a:gd name="T50" fmla="*/ 12 w 36"/>
                <a:gd name="T51" fmla="*/ 1 h 23"/>
                <a:gd name="T52" fmla="*/ 13 w 36"/>
                <a:gd name="T53" fmla="*/ 9 h 23"/>
                <a:gd name="T54" fmla="*/ 8 w 36"/>
                <a:gd name="T55" fmla="*/ 11 h 23"/>
                <a:gd name="T56" fmla="*/ 8 w 36"/>
                <a:gd name="T57" fmla="*/ 15 h 23"/>
                <a:gd name="T58" fmla="*/ 12 w 36"/>
                <a:gd name="T59" fmla="*/ 13 h 23"/>
                <a:gd name="T60" fmla="*/ 13 w 36"/>
                <a:gd name="T61" fmla="*/ 9 h 23"/>
                <a:gd name="T62" fmla="*/ 9 w 36"/>
                <a:gd name="T63" fmla="*/ 16 h 23"/>
                <a:gd name="T64" fmla="*/ 9 w 36"/>
                <a:gd name="T65" fmla="*/ 18 h 23"/>
                <a:gd name="T66" fmla="*/ 11 w 36"/>
                <a:gd name="T67" fmla="*/ 19 h 23"/>
                <a:gd name="T68" fmla="*/ 23 w 36"/>
                <a:gd name="T69" fmla="*/ 19 h 23"/>
                <a:gd name="T70" fmla="*/ 26 w 36"/>
                <a:gd name="T71" fmla="*/ 19 h 23"/>
                <a:gd name="T72" fmla="*/ 27 w 36"/>
                <a:gd name="T73" fmla="*/ 16 h 23"/>
                <a:gd name="T74" fmla="*/ 25 w 36"/>
                <a:gd name="T75" fmla="*/ 17 h 23"/>
                <a:gd name="T76" fmla="*/ 20 w 36"/>
                <a:gd name="T77" fmla="*/ 17 h 23"/>
                <a:gd name="T78" fmla="*/ 18 w 36"/>
                <a:gd name="T79" fmla="*/ 10 h 23"/>
                <a:gd name="T80" fmla="*/ 16 w 36"/>
                <a:gd name="T81" fmla="*/ 9 h 23"/>
                <a:gd name="T82" fmla="*/ 16 w 36"/>
                <a:gd name="T83" fmla="*/ 12 h 23"/>
                <a:gd name="T84" fmla="*/ 14 w 36"/>
                <a:gd name="T85" fmla="*/ 16 h 23"/>
                <a:gd name="T86" fmla="*/ 17 w 36"/>
                <a:gd name="T87" fmla="*/ 4 h 23"/>
                <a:gd name="T88" fmla="*/ 17 w 36"/>
                <a:gd name="T89" fmla="*/ 6 h 23"/>
                <a:gd name="T90" fmla="*/ 17 w 36"/>
                <a:gd name="T91" fmla="*/ 7 h 23"/>
                <a:gd name="T92" fmla="*/ 18 w 36"/>
                <a:gd name="T93" fmla="*/ 5 h 23"/>
                <a:gd name="T94" fmla="*/ 18 w 36"/>
                <a:gd name="T95" fmla="*/ 4 h 23"/>
                <a:gd name="T96" fmla="*/ 21 w 36"/>
                <a:gd name="T97" fmla="*/ 10 h 23"/>
                <a:gd name="T98" fmla="*/ 22 w 36"/>
                <a:gd name="T99" fmla="*/ 13 h 23"/>
                <a:gd name="T100" fmla="*/ 27 w 36"/>
                <a:gd name="T101" fmla="*/ 13 h 23"/>
                <a:gd name="T102" fmla="*/ 27 w 36"/>
                <a:gd name="T103" fmla="*/ 10 h 23"/>
                <a:gd name="T104" fmla="*/ 22 w 36"/>
                <a:gd name="T10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23">
                  <a:moveTo>
                    <a:pt x="19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1" y="5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4" y="4"/>
                    <a:pt x="23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1"/>
                    <a:pt x="30" y="12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4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1"/>
                    <a:pt x="14" y="21"/>
                  </a:cubicBezTo>
                  <a:cubicBezTo>
                    <a:pt x="12" y="21"/>
                    <a:pt x="10" y="21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1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4" y="4"/>
                    <a:pt x="3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8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5" y="19"/>
                    <a:pt x="17" y="19"/>
                    <a:pt x="20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7"/>
                    <a:pt x="20" y="17"/>
                  </a:cubicBezTo>
                  <a:cubicBezTo>
                    <a:pt x="19" y="16"/>
                    <a:pt x="18" y="15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3"/>
                    <a:pt x="15" y="14"/>
                    <a:pt x="15" y="14"/>
                  </a:cubicBezTo>
                  <a:cubicBezTo>
                    <a:pt x="15" y="15"/>
                    <a:pt x="14" y="16"/>
                    <a:pt x="14" y="16"/>
                  </a:cubicBezTo>
                  <a:cubicBezTo>
                    <a:pt x="14" y="16"/>
                    <a:pt x="13" y="17"/>
                    <a:pt x="13" y="17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3" y="13"/>
                    <a:pt x="23" y="14"/>
                    <a:pt x="24" y="14"/>
                  </a:cubicBezTo>
                  <a:cubicBezTo>
                    <a:pt x="25" y="14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637"/>
            <p:cNvSpPr>
              <a:spLocks noEditPoints="1"/>
            </p:cNvSpPr>
            <p:nvPr/>
          </p:nvSpPr>
          <p:spPr bwMode="auto">
            <a:xfrm>
              <a:off x="3943" y="2777"/>
              <a:ext cx="51" cy="31"/>
            </a:xfrm>
            <a:custGeom>
              <a:avLst/>
              <a:gdLst>
                <a:gd name="T0" fmla="*/ 20 w 36"/>
                <a:gd name="T1" fmla="*/ 3 h 22"/>
                <a:gd name="T2" fmla="*/ 26 w 36"/>
                <a:gd name="T3" fmla="*/ 4 h 22"/>
                <a:gd name="T4" fmla="*/ 35 w 36"/>
                <a:gd name="T5" fmla="*/ 4 h 22"/>
                <a:gd name="T6" fmla="*/ 34 w 36"/>
                <a:gd name="T7" fmla="*/ 8 h 22"/>
                <a:gd name="T8" fmla="*/ 23 w 36"/>
                <a:gd name="T9" fmla="*/ 6 h 22"/>
                <a:gd name="T10" fmla="*/ 20 w 36"/>
                <a:gd name="T11" fmla="*/ 6 h 22"/>
                <a:gd name="T12" fmla="*/ 23 w 36"/>
                <a:gd name="T13" fmla="*/ 7 h 22"/>
                <a:gd name="T14" fmla="*/ 27 w 36"/>
                <a:gd name="T15" fmla="*/ 7 h 22"/>
                <a:gd name="T16" fmla="*/ 28 w 36"/>
                <a:gd name="T17" fmla="*/ 11 h 22"/>
                <a:gd name="T18" fmla="*/ 25 w 36"/>
                <a:gd name="T19" fmla="*/ 14 h 22"/>
                <a:gd name="T20" fmla="*/ 21 w 36"/>
                <a:gd name="T21" fmla="*/ 14 h 22"/>
                <a:gd name="T22" fmla="*/ 20 w 36"/>
                <a:gd name="T23" fmla="*/ 15 h 22"/>
                <a:gd name="T24" fmla="*/ 27 w 36"/>
                <a:gd name="T25" fmla="*/ 15 h 22"/>
                <a:gd name="T26" fmla="*/ 24 w 36"/>
                <a:gd name="T27" fmla="*/ 17 h 22"/>
                <a:gd name="T28" fmla="*/ 20 w 36"/>
                <a:gd name="T29" fmla="*/ 18 h 22"/>
                <a:gd name="T30" fmla="*/ 28 w 36"/>
                <a:gd name="T31" fmla="*/ 19 h 22"/>
                <a:gd name="T32" fmla="*/ 33 w 36"/>
                <a:gd name="T33" fmla="*/ 21 h 22"/>
                <a:gd name="T34" fmla="*/ 24 w 36"/>
                <a:gd name="T35" fmla="*/ 21 h 22"/>
                <a:gd name="T36" fmla="*/ 12 w 36"/>
                <a:gd name="T37" fmla="*/ 21 h 22"/>
                <a:gd name="T38" fmla="*/ 4 w 36"/>
                <a:gd name="T39" fmla="*/ 22 h 22"/>
                <a:gd name="T40" fmla="*/ 7 w 36"/>
                <a:gd name="T41" fmla="*/ 19 h 22"/>
                <a:gd name="T42" fmla="*/ 15 w 36"/>
                <a:gd name="T43" fmla="*/ 19 h 22"/>
                <a:gd name="T44" fmla="*/ 16 w 36"/>
                <a:gd name="T45" fmla="*/ 17 h 22"/>
                <a:gd name="T46" fmla="*/ 8 w 36"/>
                <a:gd name="T47" fmla="*/ 17 h 22"/>
                <a:gd name="T48" fmla="*/ 13 w 36"/>
                <a:gd name="T49" fmla="*/ 15 h 22"/>
                <a:gd name="T50" fmla="*/ 16 w 36"/>
                <a:gd name="T51" fmla="*/ 14 h 22"/>
                <a:gd name="T52" fmla="*/ 9 w 36"/>
                <a:gd name="T53" fmla="*/ 15 h 22"/>
                <a:gd name="T54" fmla="*/ 7 w 36"/>
                <a:gd name="T55" fmla="*/ 9 h 22"/>
                <a:gd name="T56" fmla="*/ 11 w 36"/>
                <a:gd name="T57" fmla="*/ 7 h 22"/>
                <a:gd name="T58" fmla="*/ 16 w 36"/>
                <a:gd name="T59" fmla="*/ 7 h 22"/>
                <a:gd name="T60" fmla="*/ 15 w 36"/>
                <a:gd name="T61" fmla="*/ 6 h 22"/>
                <a:gd name="T62" fmla="*/ 2 w 36"/>
                <a:gd name="T63" fmla="*/ 7 h 22"/>
                <a:gd name="T64" fmla="*/ 0 w 36"/>
                <a:gd name="T65" fmla="*/ 7 h 22"/>
                <a:gd name="T66" fmla="*/ 4 w 36"/>
                <a:gd name="T67" fmla="*/ 4 h 22"/>
                <a:gd name="T68" fmla="*/ 13 w 36"/>
                <a:gd name="T69" fmla="*/ 4 h 22"/>
                <a:gd name="T70" fmla="*/ 16 w 36"/>
                <a:gd name="T71" fmla="*/ 3 h 22"/>
                <a:gd name="T72" fmla="*/ 8 w 36"/>
                <a:gd name="T73" fmla="*/ 3 h 22"/>
                <a:gd name="T74" fmla="*/ 13 w 36"/>
                <a:gd name="T75" fmla="*/ 1 h 22"/>
                <a:gd name="T76" fmla="*/ 28 w 36"/>
                <a:gd name="T77" fmla="*/ 1 h 22"/>
                <a:gd name="T78" fmla="*/ 13 w 36"/>
                <a:gd name="T79" fmla="*/ 10 h 22"/>
                <a:gd name="T80" fmla="*/ 16 w 36"/>
                <a:gd name="T81" fmla="*/ 9 h 22"/>
                <a:gd name="T82" fmla="*/ 13 w 36"/>
                <a:gd name="T83" fmla="*/ 9 h 22"/>
                <a:gd name="T84" fmla="*/ 11 w 36"/>
                <a:gd name="T85" fmla="*/ 10 h 22"/>
                <a:gd name="T86" fmla="*/ 15 w 36"/>
                <a:gd name="T87" fmla="*/ 11 h 22"/>
                <a:gd name="T88" fmla="*/ 11 w 36"/>
                <a:gd name="T89" fmla="*/ 12 h 22"/>
                <a:gd name="T90" fmla="*/ 16 w 36"/>
                <a:gd name="T91" fmla="*/ 12 h 22"/>
                <a:gd name="T92" fmla="*/ 23 w 36"/>
                <a:gd name="T93" fmla="*/ 12 h 22"/>
                <a:gd name="T94" fmla="*/ 25 w 36"/>
                <a:gd name="T95" fmla="*/ 12 h 22"/>
                <a:gd name="T96" fmla="*/ 21 w 36"/>
                <a:gd name="T97" fmla="*/ 11 h 22"/>
                <a:gd name="T98" fmla="*/ 20 w 36"/>
                <a:gd name="T99" fmla="*/ 12 h 22"/>
                <a:gd name="T100" fmla="*/ 25 w 36"/>
                <a:gd name="T101" fmla="*/ 9 h 22"/>
                <a:gd name="T102" fmla="*/ 20 w 36"/>
                <a:gd name="T103" fmla="*/ 9 h 22"/>
                <a:gd name="T104" fmla="*/ 21 w 36"/>
                <a:gd name="T105" fmla="*/ 10 h 22"/>
                <a:gd name="T106" fmla="*/ 25 w 36"/>
                <a:gd name="T10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" h="22">
                  <a:moveTo>
                    <a:pt x="24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2" y="4"/>
                    <a:pt x="23" y="4"/>
                    <a:pt x="26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7" y="6"/>
                    <a:pt x="25" y="6"/>
                    <a:pt x="23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4"/>
                    <a:pt x="27" y="15"/>
                    <a:pt x="26" y="15"/>
                  </a:cubicBezTo>
                  <a:cubicBezTo>
                    <a:pt x="26" y="15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6"/>
                    <a:pt x="29" y="16"/>
                  </a:cubicBezTo>
                  <a:cubicBezTo>
                    <a:pt x="29" y="16"/>
                    <a:pt x="29" y="17"/>
                    <a:pt x="29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5" y="19"/>
                    <a:pt x="26" y="19"/>
                    <a:pt x="28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5" y="19"/>
                    <a:pt x="5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0" y="19"/>
                    <a:pt x="11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0" y="17"/>
                    <a:pt x="9" y="17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9" y="6"/>
                    <a:pt x="7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1"/>
                    <a:pt x="11" y="1"/>
                    <a:pt x="13" y="1"/>
                  </a:cubicBezTo>
                  <a:cubicBezTo>
                    <a:pt x="17" y="1"/>
                    <a:pt x="20" y="1"/>
                    <a:pt x="2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7" y="2"/>
                    <a:pt x="26" y="2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13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4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4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lose/>
                  <a:moveTo>
                    <a:pt x="23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638"/>
            <p:cNvSpPr>
              <a:spLocks/>
            </p:cNvSpPr>
            <p:nvPr/>
          </p:nvSpPr>
          <p:spPr bwMode="auto">
            <a:xfrm>
              <a:off x="3731" y="2998"/>
              <a:ext cx="51" cy="34"/>
            </a:xfrm>
            <a:custGeom>
              <a:avLst/>
              <a:gdLst>
                <a:gd name="T0" fmla="*/ 14 w 36"/>
                <a:gd name="T1" fmla="*/ 2 h 24"/>
                <a:gd name="T2" fmla="*/ 17 w 36"/>
                <a:gd name="T3" fmla="*/ 0 h 24"/>
                <a:gd name="T4" fmla="*/ 20 w 36"/>
                <a:gd name="T5" fmla="*/ 3 h 24"/>
                <a:gd name="T6" fmla="*/ 20 w 36"/>
                <a:gd name="T7" fmla="*/ 5 h 24"/>
                <a:gd name="T8" fmla="*/ 21 w 36"/>
                <a:gd name="T9" fmla="*/ 5 h 24"/>
                <a:gd name="T10" fmla="*/ 32 w 36"/>
                <a:gd name="T11" fmla="*/ 5 h 24"/>
                <a:gd name="T12" fmla="*/ 36 w 36"/>
                <a:gd name="T13" fmla="*/ 5 h 24"/>
                <a:gd name="T14" fmla="*/ 33 w 36"/>
                <a:gd name="T15" fmla="*/ 9 h 24"/>
                <a:gd name="T16" fmla="*/ 23 w 36"/>
                <a:gd name="T17" fmla="*/ 7 h 24"/>
                <a:gd name="T18" fmla="*/ 20 w 36"/>
                <a:gd name="T19" fmla="*/ 8 h 24"/>
                <a:gd name="T20" fmla="*/ 21 w 36"/>
                <a:gd name="T21" fmla="*/ 9 h 24"/>
                <a:gd name="T22" fmla="*/ 25 w 36"/>
                <a:gd name="T23" fmla="*/ 10 h 24"/>
                <a:gd name="T24" fmla="*/ 26 w 36"/>
                <a:gd name="T25" fmla="*/ 9 h 24"/>
                <a:gd name="T26" fmla="*/ 29 w 36"/>
                <a:gd name="T27" fmla="*/ 11 h 24"/>
                <a:gd name="T28" fmla="*/ 28 w 36"/>
                <a:gd name="T29" fmla="*/ 15 h 24"/>
                <a:gd name="T30" fmla="*/ 29 w 36"/>
                <a:gd name="T31" fmla="*/ 19 h 24"/>
                <a:gd name="T32" fmla="*/ 28 w 36"/>
                <a:gd name="T33" fmla="*/ 22 h 24"/>
                <a:gd name="T34" fmla="*/ 25 w 36"/>
                <a:gd name="T35" fmla="*/ 21 h 24"/>
                <a:gd name="T36" fmla="*/ 25 w 36"/>
                <a:gd name="T37" fmla="*/ 14 h 24"/>
                <a:gd name="T38" fmla="*/ 22 w 36"/>
                <a:gd name="T39" fmla="*/ 12 h 24"/>
                <a:gd name="T40" fmla="*/ 20 w 36"/>
                <a:gd name="T41" fmla="*/ 13 h 24"/>
                <a:gd name="T42" fmla="*/ 20 w 36"/>
                <a:gd name="T43" fmla="*/ 16 h 24"/>
                <a:gd name="T44" fmla="*/ 20 w 36"/>
                <a:gd name="T45" fmla="*/ 22 h 24"/>
                <a:gd name="T46" fmla="*/ 17 w 36"/>
                <a:gd name="T47" fmla="*/ 24 h 24"/>
                <a:gd name="T48" fmla="*/ 16 w 36"/>
                <a:gd name="T49" fmla="*/ 21 h 24"/>
                <a:gd name="T50" fmla="*/ 16 w 36"/>
                <a:gd name="T51" fmla="*/ 14 h 24"/>
                <a:gd name="T52" fmla="*/ 15 w 36"/>
                <a:gd name="T53" fmla="*/ 12 h 24"/>
                <a:gd name="T54" fmla="*/ 11 w 36"/>
                <a:gd name="T55" fmla="*/ 12 h 24"/>
                <a:gd name="T56" fmla="*/ 11 w 36"/>
                <a:gd name="T57" fmla="*/ 17 h 24"/>
                <a:gd name="T58" fmla="*/ 8 w 36"/>
                <a:gd name="T59" fmla="*/ 22 h 24"/>
                <a:gd name="T60" fmla="*/ 4 w 36"/>
                <a:gd name="T61" fmla="*/ 21 h 24"/>
                <a:gd name="T62" fmla="*/ 5 w 36"/>
                <a:gd name="T63" fmla="*/ 19 h 24"/>
                <a:gd name="T64" fmla="*/ 8 w 36"/>
                <a:gd name="T65" fmla="*/ 15 h 24"/>
                <a:gd name="T66" fmla="*/ 8 w 36"/>
                <a:gd name="T67" fmla="*/ 11 h 24"/>
                <a:gd name="T68" fmla="*/ 8 w 36"/>
                <a:gd name="T69" fmla="*/ 9 h 24"/>
                <a:gd name="T70" fmla="*/ 11 w 36"/>
                <a:gd name="T71" fmla="*/ 9 h 24"/>
                <a:gd name="T72" fmla="*/ 13 w 36"/>
                <a:gd name="T73" fmla="*/ 10 h 24"/>
                <a:gd name="T74" fmla="*/ 16 w 36"/>
                <a:gd name="T75" fmla="*/ 8 h 24"/>
                <a:gd name="T76" fmla="*/ 14 w 36"/>
                <a:gd name="T77" fmla="*/ 7 h 24"/>
                <a:gd name="T78" fmla="*/ 4 w 36"/>
                <a:gd name="T79" fmla="*/ 9 h 24"/>
                <a:gd name="T80" fmla="*/ 0 w 36"/>
                <a:gd name="T81" fmla="*/ 8 h 24"/>
                <a:gd name="T82" fmla="*/ 3 w 36"/>
                <a:gd name="T83" fmla="*/ 5 h 24"/>
                <a:gd name="T84" fmla="*/ 9 w 36"/>
                <a:gd name="T85" fmla="*/ 5 h 24"/>
                <a:gd name="T86" fmla="*/ 16 w 36"/>
                <a:gd name="T8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24">
                  <a:moveTo>
                    <a:pt x="18" y="5"/>
                  </a:moveTo>
                  <a:cubicBezTo>
                    <a:pt x="16" y="4"/>
                    <a:pt x="15" y="4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0" y="5"/>
                    <a:pt x="21" y="5"/>
                    <a:pt x="21" y="5"/>
                  </a:cubicBezTo>
                  <a:cubicBezTo>
                    <a:pt x="21" y="5"/>
                    <a:pt x="22" y="5"/>
                    <a:pt x="24" y="5"/>
                  </a:cubicBezTo>
                  <a:cubicBezTo>
                    <a:pt x="25" y="5"/>
                    <a:pt x="27" y="5"/>
                    <a:pt x="28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4" y="8"/>
                    <a:pt x="33" y="9"/>
                  </a:cubicBezTo>
                  <a:cubicBezTo>
                    <a:pt x="32" y="9"/>
                    <a:pt x="31" y="9"/>
                    <a:pt x="30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8"/>
                    <a:pt x="25" y="7"/>
                    <a:pt x="23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5"/>
                    <a:pt x="28" y="15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8" y="22"/>
                    <a:pt x="28" y="22"/>
                  </a:cubicBezTo>
                  <a:cubicBezTo>
                    <a:pt x="28" y="22"/>
                    <a:pt x="27" y="23"/>
                    <a:pt x="26" y="23"/>
                  </a:cubicBezTo>
                  <a:cubicBezTo>
                    <a:pt x="26" y="23"/>
                    <a:pt x="26" y="22"/>
                    <a:pt x="25" y="22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5" y="21"/>
                    <a:pt x="25" y="20"/>
                    <a:pt x="25" y="19"/>
                  </a:cubicBezTo>
                  <a:cubicBezTo>
                    <a:pt x="25" y="18"/>
                    <a:pt x="25" y="17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2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19"/>
                  </a:cubicBezTo>
                  <a:cubicBezTo>
                    <a:pt x="6" y="19"/>
                    <a:pt x="7" y="18"/>
                    <a:pt x="7" y="18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9" y="8"/>
                    <a:pt x="8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639"/>
            <p:cNvSpPr>
              <a:spLocks/>
            </p:cNvSpPr>
            <p:nvPr/>
          </p:nvSpPr>
          <p:spPr bwMode="auto">
            <a:xfrm>
              <a:off x="3824" y="2884"/>
              <a:ext cx="53" cy="34"/>
            </a:xfrm>
            <a:custGeom>
              <a:avLst/>
              <a:gdLst>
                <a:gd name="T0" fmla="*/ 8 w 37"/>
                <a:gd name="T1" fmla="*/ 18 h 24"/>
                <a:gd name="T2" fmla="*/ 13 w 37"/>
                <a:gd name="T3" fmla="*/ 18 h 24"/>
                <a:gd name="T4" fmla="*/ 17 w 37"/>
                <a:gd name="T5" fmla="*/ 13 h 24"/>
                <a:gd name="T6" fmla="*/ 18 w 37"/>
                <a:gd name="T7" fmla="*/ 12 h 24"/>
                <a:gd name="T8" fmla="*/ 16 w 37"/>
                <a:gd name="T9" fmla="*/ 12 h 24"/>
                <a:gd name="T10" fmla="*/ 13 w 37"/>
                <a:gd name="T11" fmla="*/ 12 h 24"/>
                <a:gd name="T12" fmla="*/ 11 w 37"/>
                <a:gd name="T13" fmla="*/ 12 h 24"/>
                <a:gd name="T14" fmla="*/ 11 w 37"/>
                <a:gd name="T15" fmla="*/ 11 h 24"/>
                <a:gd name="T16" fmla="*/ 13 w 37"/>
                <a:gd name="T17" fmla="*/ 9 h 24"/>
                <a:gd name="T18" fmla="*/ 15 w 37"/>
                <a:gd name="T19" fmla="*/ 9 h 24"/>
                <a:gd name="T20" fmla="*/ 17 w 37"/>
                <a:gd name="T21" fmla="*/ 9 h 24"/>
                <a:gd name="T22" fmla="*/ 18 w 37"/>
                <a:gd name="T23" fmla="*/ 8 h 24"/>
                <a:gd name="T24" fmla="*/ 18 w 37"/>
                <a:gd name="T25" fmla="*/ 6 h 24"/>
                <a:gd name="T26" fmla="*/ 21 w 37"/>
                <a:gd name="T27" fmla="*/ 6 h 24"/>
                <a:gd name="T28" fmla="*/ 22 w 37"/>
                <a:gd name="T29" fmla="*/ 7 h 24"/>
                <a:gd name="T30" fmla="*/ 22 w 37"/>
                <a:gd name="T31" fmla="*/ 9 h 24"/>
                <a:gd name="T32" fmla="*/ 25 w 37"/>
                <a:gd name="T33" fmla="*/ 9 h 24"/>
                <a:gd name="T34" fmla="*/ 30 w 37"/>
                <a:gd name="T35" fmla="*/ 10 h 24"/>
                <a:gd name="T36" fmla="*/ 29 w 37"/>
                <a:gd name="T37" fmla="*/ 12 h 24"/>
                <a:gd name="T38" fmla="*/ 25 w 37"/>
                <a:gd name="T39" fmla="*/ 12 h 24"/>
                <a:gd name="T40" fmla="*/ 22 w 37"/>
                <a:gd name="T41" fmla="*/ 12 h 24"/>
                <a:gd name="T42" fmla="*/ 23 w 37"/>
                <a:gd name="T43" fmla="*/ 13 h 24"/>
                <a:gd name="T44" fmla="*/ 31 w 37"/>
                <a:gd name="T45" fmla="*/ 17 h 24"/>
                <a:gd name="T46" fmla="*/ 36 w 37"/>
                <a:gd name="T47" fmla="*/ 19 h 24"/>
                <a:gd name="T48" fmla="*/ 37 w 37"/>
                <a:gd name="T49" fmla="*/ 19 h 24"/>
                <a:gd name="T50" fmla="*/ 34 w 37"/>
                <a:gd name="T51" fmla="*/ 22 h 24"/>
                <a:gd name="T52" fmla="*/ 30 w 37"/>
                <a:gd name="T53" fmla="*/ 24 h 24"/>
                <a:gd name="T54" fmla="*/ 26 w 37"/>
                <a:gd name="T55" fmla="*/ 20 h 24"/>
                <a:gd name="T56" fmla="*/ 21 w 37"/>
                <a:gd name="T57" fmla="*/ 14 h 24"/>
                <a:gd name="T58" fmla="*/ 18 w 37"/>
                <a:gd name="T59" fmla="*/ 18 h 24"/>
                <a:gd name="T60" fmla="*/ 11 w 37"/>
                <a:gd name="T61" fmla="*/ 22 h 24"/>
                <a:gd name="T62" fmla="*/ 8 w 37"/>
                <a:gd name="T63" fmla="*/ 21 h 24"/>
                <a:gd name="T64" fmla="*/ 8 w 37"/>
                <a:gd name="T65" fmla="*/ 19 h 24"/>
                <a:gd name="T66" fmla="*/ 6 w 37"/>
                <a:gd name="T67" fmla="*/ 20 h 24"/>
                <a:gd name="T68" fmla="*/ 3 w 37"/>
                <a:gd name="T69" fmla="*/ 22 h 24"/>
                <a:gd name="T70" fmla="*/ 0 w 37"/>
                <a:gd name="T71" fmla="*/ 19 h 24"/>
                <a:gd name="T72" fmla="*/ 1 w 37"/>
                <a:gd name="T73" fmla="*/ 19 h 24"/>
                <a:gd name="T74" fmla="*/ 7 w 37"/>
                <a:gd name="T75" fmla="*/ 13 h 24"/>
                <a:gd name="T76" fmla="*/ 7 w 37"/>
                <a:gd name="T77" fmla="*/ 8 h 24"/>
                <a:gd name="T78" fmla="*/ 6 w 37"/>
                <a:gd name="T79" fmla="*/ 5 h 24"/>
                <a:gd name="T80" fmla="*/ 6 w 37"/>
                <a:gd name="T81" fmla="*/ 4 h 24"/>
                <a:gd name="T82" fmla="*/ 8 w 37"/>
                <a:gd name="T83" fmla="*/ 3 h 24"/>
                <a:gd name="T84" fmla="*/ 11 w 37"/>
                <a:gd name="T85" fmla="*/ 4 h 24"/>
                <a:gd name="T86" fmla="*/ 12 w 37"/>
                <a:gd name="T87" fmla="*/ 4 h 24"/>
                <a:gd name="T88" fmla="*/ 16 w 37"/>
                <a:gd name="T89" fmla="*/ 3 h 24"/>
                <a:gd name="T90" fmla="*/ 17 w 37"/>
                <a:gd name="T91" fmla="*/ 2 h 24"/>
                <a:gd name="T92" fmla="*/ 17 w 37"/>
                <a:gd name="T93" fmla="*/ 1 h 24"/>
                <a:gd name="T94" fmla="*/ 19 w 37"/>
                <a:gd name="T95" fmla="*/ 0 h 24"/>
                <a:gd name="T96" fmla="*/ 22 w 37"/>
                <a:gd name="T97" fmla="*/ 1 h 24"/>
                <a:gd name="T98" fmla="*/ 23 w 37"/>
                <a:gd name="T99" fmla="*/ 3 h 24"/>
                <a:gd name="T100" fmla="*/ 25 w 37"/>
                <a:gd name="T101" fmla="*/ 3 h 24"/>
                <a:gd name="T102" fmla="*/ 28 w 37"/>
                <a:gd name="T103" fmla="*/ 3 h 24"/>
                <a:gd name="T104" fmla="*/ 31 w 37"/>
                <a:gd name="T105" fmla="*/ 3 h 24"/>
                <a:gd name="T106" fmla="*/ 33 w 37"/>
                <a:gd name="T107" fmla="*/ 4 h 24"/>
                <a:gd name="T108" fmla="*/ 28 w 37"/>
                <a:gd name="T109" fmla="*/ 6 h 24"/>
                <a:gd name="T110" fmla="*/ 22 w 37"/>
                <a:gd name="T111" fmla="*/ 5 h 24"/>
                <a:gd name="T112" fmla="*/ 14 w 37"/>
                <a:gd name="T113" fmla="*/ 6 h 24"/>
                <a:gd name="T114" fmla="*/ 10 w 37"/>
                <a:gd name="T115" fmla="*/ 6 h 24"/>
                <a:gd name="T116" fmla="*/ 10 w 37"/>
                <a:gd name="T117" fmla="*/ 8 h 24"/>
                <a:gd name="T118" fmla="*/ 10 w 37"/>
                <a:gd name="T119" fmla="*/ 14 h 24"/>
                <a:gd name="T120" fmla="*/ 9 w 37"/>
                <a:gd name="T121" fmla="*/ 17 h 24"/>
                <a:gd name="T122" fmla="*/ 8 w 37"/>
                <a:gd name="T123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" h="24">
                  <a:moveTo>
                    <a:pt x="8" y="18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3" y="18"/>
                  </a:cubicBezTo>
                  <a:cubicBezTo>
                    <a:pt x="14" y="18"/>
                    <a:pt x="15" y="17"/>
                    <a:pt x="16" y="16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30" y="10"/>
                    <a:pt x="30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1" y="11"/>
                    <a:pt x="30" y="12"/>
                    <a:pt x="29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5" y="14"/>
                    <a:pt x="27" y="15"/>
                  </a:cubicBezTo>
                  <a:cubicBezTo>
                    <a:pt x="28" y="16"/>
                    <a:pt x="29" y="16"/>
                    <a:pt x="31" y="17"/>
                  </a:cubicBezTo>
                  <a:cubicBezTo>
                    <a:pt x="32" y="17"/>
                    <a:pt x="33" y="18"/>
                    <a:pt x="34" y="18"/>
                  </a:cubicBezTo>
                  <a:cubicBezTo>
                    <a:pt x="36" y="18"/>
                    <a:pt x="36" y="18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1"/>
                    <a:pt x="34" y="22"/>
                  </a:cubicBezTo>
                  <a:cubicBezTo>
                    <a:pt x="33" y="23"/>
                    <a:pt x="32" y="24"/>
                    <a:pt x="31" y="24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3"/>
                    <a:pt x="29" y="23"/>
                    <a:pt x="28" y="2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4"/>
                    <a:pt x="21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6"/>
                    <a:pt x="19" y="17"/>
                    <a:pt x="18" y="18"/>
                  </a:cubicBezTo>
                  <a:cubicBezTo>
                    <a:pt x="17" y="19"/>
                    <a:pt x="16" y="20"/>
                    <a:pt x="14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10" y="22"/>
                    <a:pt x="10" y="22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8"/>
                    <a:pt x="3" y="18"/>
                    <a:pt x="4" y="17"/>
                  </a:cubicBezTo>
                  <a:cubicBezTo>
                    <a:pt x="6" y="16"/>
                    <a:pt x="7" y="14"/>
                    <a:pt x="7" y="13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1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32" y="6"/>
                    <a:pt x="30" y="6"/>
                    <a:pt x="28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4" y="5"/>
                    <a:pt x="22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6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9"/>
                    <a:pt x="10" y="10"/>
                    <a:pt x="10" y="11"/>
                  </a:cubicBezTo>
                  <a:cubicBezTo>
                    <a:pt x="10" y="12"/>
                    <a:pt x="10" y="13"/>
                    <a:pt x="10" y="14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640"/>
            <p:cNvSpPr>
              <a:spLocks noEditPoints="1"/>
            </p:cNvSpPr>
            <p:nvPr/>
          </p:nvSpPr>
          <p:spPr bwMode="auto">
            <a:xfrm>
              <a:off x="4609" y="3095"/>
              <a:ext cx="52" cy="30"/>
            </a:xfrm>
            <a:custGeom>
              <a:avLst/>
              <a:gdLst>
                <a:gd name="T0" fmla="*/ 1 w 37"/>
                <a:gd name="T1" fmla="*/ 7 h 21"/>
                <a:gd name="T2" fmla="*/ 4 w 37"/>
                <a:gd name="T3" fmla="*/ 7 h 21"/>
                <a:gd name="T4" fmla="*/ 9 w 37"/>
                <a:gd name="T5" fmla="*/ 9 h 21"/>
                <a:gd name="T6" fmla="*/ 11 w 37"/>
                <a:gd name="T7" fmla="*/ 10 h 21"/>
                <a:gd name="T8" fmla="*/ 8 w 37"/>
                <a:gd name="T9" fmla="*/ 11 h 21"/>
                <a:gd name="T10" fmla="*/ 2 w 37"/>
                <a:gd name="T11" fmla="*/ 11 h 21"/>
                <a:gd name="T12" fmla="*/ 0 w 37"/>
                <a:gd name="T13" fmla="*/ 9 h 21"/>
                <a:gd name="T14" fmla="*/ 12 w 37"/>
                <a:gd name="T15" fmla="*/ 13 h 21"/>
                <a:gd name="T16" fmla="*/ 12 w 37"/>
                <a:gd name="T17" fmla="*/ 14 h 21"/>
                <a:gd name="T18" fmla="*/ 8 w 37"/>
                <a:gd name="T19" fmla="*/ 18 h 21"/>
                <a:gd name="T20" fmla="*/ 3 w 37"/>
                <a:gd name="T21" fmla="*/ 19 h 21"/>
                <a:gd name="T22" fmla="*/ 3 w 37"/>
                <a:gd name="T23" fmla="*/ 17 h 21"/>
                <a:gd name="T24" fmla="*/ 5 w 37"/>
                <a:gd name="T25" fmla="*/ 16 h 21"/>
                <a:gd name="T26" fmla="*/ 9 w 37"/>
                <a:gd name="T27" fmla="*/ 14 h 21"/>
                <a:gd name="T28" fmla="*/ 3 w 37"/>
                <a:gd name="T29" fmla="*/ 1 h 21"/>
                <a:gd name="T30" fmla="*/ 5 w 37"/>
                <a:gd name="T31" fmla="*/ 0 h 21"/>
                <a:gd name="T32" fmla="*/ 9 w 37"/>
                <a:gd name="T33" fmla="*/ 3 h 21"/>
                <a:gd name="T34" fmla="*/ 12 w 37"/>
                <a:gd name="T35" fmla="*/ 5 h 21"/>
                <a:gd name="T36" fmla="*/ 11 w 37"/>
                <a:gd name="T37" fmla="*/ 6 h 21"/>
                <a:gd name="T38" fmla="*/ 4 w 37"/>
                <a:gd name="T39" fmla="*/ 3 h 21"/>
                <a:gd name="T40" fmla="*/ 3 w 37"/>
                <a:gd name="T41" fmla="*/ 1 h 21"/>
                <a:gd name="T42" fmla="*/ 15 w 37"/>
                <a:gd name="T43" fmla="*/ 4 h 21"/>
                <a:gd name="T44" fmla="*/ 13 w 37"/>
                <a:gd name="T45" fmla="*/ 4 h 21"/>
                <a:gd name="T46" fmla="*/ 13 w 37"/>
                <a:gd name="T47" fmla="*/ 3 h 21"/>
                <a:gd name="T48" fmla="*/ 16 w 37"/>
                <a:gd name="T49" fmla="*/ 1 h 21"/>
                <a:gd name="T50" fmla="*/ 17 w 37"/>
                <a:gd name="T51" fmla="*/ 1 h 21"/>
                <a:gd name="T52" fmla="*/ 21 w 37"/>
                <a:gd name="T53" fmla="*/ 1 h 21"/>
                <a:gd name="T54" fmla="*/ 25 w 37"/>
                <a:gd name="T55" fmla="*/ 1 h 21"/>
                <a:gd name="T56" fmla="*/ 30 w 37"/>
                <a:gd name="T57" fmla="*/ 1 h 21"/>
                <a:gd name="T58" fmla="*/ 31 w 37"/>
                <a:gd name="T59" fmla="*/ 2 h 21"/>
                <a:gd name="T60" fmla="*/ 30 w 37"/>
                <a:gd name="T61" fmla="*/ 3 h 21"/>
                <a:gd name="T62" fmla="*/ 26 w 37"/>
                <a:gd name="T63" fmla="*/ 4 h 21"/>
                <a:gd name="T64" fmla="*/ 23 w 37"/>
                <a:gd name="T65" fmla="*/ 5 h 21"/>
                <a:gd name="T66" fmla="*/ 23 w 37"/>
                <a:gd name="T67" fmla="*/ 9 h 21"/>
                <a:gd name="T68" fmla="*/ 23 w 37"/>
                <a:gd name="T69" fmla="*/ 12 h 21"/>
                <a:gd name="T70" fmla="*/ 23 w 37"/>
                <a:gd name="T71" fmla="*/ 14 h 21"/>
                <a:gd name="T72" fmla="*/ 25 w 37"/>
                <a:gd name="T73" fmla="*/ 15 h 21"/>
                <a:gd name="T74" fmla="*/ 30 w 37"/>
                <a:gd name="T75" fmla="*/ 15 h 21"/>
                <a:gd name="T76" fmla="*/ 36 w 37"/>
                <a:gd name="T77" fmla="*/ 15 h 21"/>
                <a:gd name="T78" fmla="*/ 37 w 37"/>
                <a:gd name="T79" fmla="*/ 16 h 21"/>
                <a:gd name="T80" fmla="*/ 36 w 37"/>
                <a:gd name="T81" fmla="*/ 17 h 21"/>
                <a:gd name="T82" fmla="*/ 33 w 37"/>
                <a:gd name="T83" fmla="*/ 21 h 21"/>
                <a:gd name="T84" fmla="*/ 30 w 37"/>
                <a:gd name="T85" fmla="*/ 20 h 21"/>
                <a:gd name="T86" fmla="*/ 21 w 37"/>
                <a:gd name="T87" fmla="*/ 18 h 21"/>
                <a:gd name="T88" fmla="*/ 12 w 37"/>
                <a:gd name="T89" fmla="*/ 20 h 21"/>
                <a:gd name="T90" fmla="*/ 10 w 37"/>
                <a:gd name="T91" fmla="*/ 20 h 21"/>
                <a:gd name="T92" fmla="*/ 10 w 37"/>
                <a:gd name="T93" fmla="*/ 18 h 21"/>
                <a:gd name="T94" fmla="*/ 13 w 37"/>
                <a:gd name="T95" fmla="*/ 16 h 21"/>
                <a:gd name="T96" fmla="*/ 15 w 37"/>
                <a:gd name="T97" fmla="*/ 16 h 21"/>
                <a:gd name="T98" fmla="*/ 17 w 37"/>
                <a:gd name="T99" fmla="*/ 16 h 21"/>
                <a:gd name="T100" fmla="*/ 19 w 37"/>
                <a:gd name="T101" fmla="*/ 15 h 21"/>
                <a:gd name="T102" fmla="*/ 20 w 37"/>
                <a:gd name="T103" fmla="*/ 15 h 21"/>
                <a:gd name="T104" fmla="*/ 20 w 37"/>
                <a:gd name="T105" fmla="*/ 13 h 21"/>
                <a:gd name="T106" fmla="*/ 20 w 37"/>
                <a:gd name="T107" fmla="*/ 7 h 21"/>
                <a:gd name="T108" fmla="*/ 20 w 37"/>
                <a:gd name="T109" fmla="*/ 5 h 21"/>
                <a:gd name="T110" fmla="*/ 18 w 37"/>
                <a:gd name="T1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" h="21">
                  <a:moveTo>
                    <a:pt x="0" y="9"/>
                  </a:move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8" y="11"/>
                  </a:cubicBezTo>
                  <a:cubicBezTo>
                    <a:pt x="8" y="11"/>
                    <a:pt x="7" y="11"/>
                    <a:pt x="5" y="11"/>
                  </a:cubicBezTo>
                  <a:cubicBezTo>
                    <a:pt x="4" y="11"/>
                    <a:pt x="2" y="11"/>
                    <a:pt x="2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2" y="15"/>
                    <a:pt x="11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10" y="14"/>
                    <a:pt x="12" y="13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6" y="5"/>
                    <a:pt x="5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18" y="4"/>
                  </a:move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4" y="2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9" y="1"/>
                    <a:pt x="30" y="1"/>
                  </a:cubicBezTo>
                  <a:cubicBezTo>
                    <a:pt x="30" y="1"/>
                    <a:pt x="30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29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3" y="16"/>
                    <a:pt x="34" y="16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5"/>
                    <a:pt x="37" y="15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5" y="19"/>
                    <a:pt x="35" y="20"/>
                  </a:cubicBezTo>
                  <a:cubicBezTo>
                    <a:pt x="34" y="20"/>
                    <a:pt x="33" y="21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1" y="20"/>
                    <a:pt x="30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5" y="18"/>
                    <a:pt x="23" y="18"/>
                    <a:pt x="21" y="18"/>
                  </a:cubicBezTo>
                  <a:cubicBezTo>
                    <a:pt x="20" y="18"/>
                    <a:pt x="18" y="18"/>
                    <a:pt x="16" y="19"/>
                  </a:cubicBezTo>
                  <a:cubicBezTo>
                    <a:pt x="14" y="19"/>
                    <a:pt x="13" y="19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1" y="17"/>
                    <a:pt x="12" y="17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1"/>
                    <a:pt x="20" y="10"/>
                  </a:cubicBezTo>
                  <a:cubicBezTo>
                    <a:pt x="20" y="9"/>
                    <a:pt x="20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641"/>
            <p:cNvSpPr>
              <a:spLocks noEditPoints="1"/>
            </p:cNvSpPr>
            <p:nvPr/>
          </p:nvSpPr>
          <p:spPr bwMode="auto">
            <a:xfrm>
              <a:off x="4168" y="3057"/>
              <a:ext cx="50" cy="33"/>
            </a:xfrm>
            <a:custGeom>
              <a:avLst/>
              <a:gdLst>
                <a:gd name="T0" fmla="*/ 9 w 35"/>
                <a:gd name="T1" fmla="*/ 11 h 23"/>
                <a:gd name="T2" fmla="*/ 2 w 35"/>
                <a:gd name="T3" fmla="*/ 12 h 23"/>
                <a:gd name="T4" fmla="*/ 2 w 35"/>
                <a:gd name="T5" fmla="*/ 8 h 23"/>
                <a:gd name="T6" fmla="*/ 11 w 35"/>
                <a:gd name="T7" fmla="*/ 15 h 23"/>
                <a:gd name="T8" fmla="*/ 5 w 35"/>
                <a:gd name="T9" fmla="*/ 21 h 23"/>
                <a:gd name="T10" fmla="*/ 4 w 35"/>
                <a:gd name="T11" fmla="*/ 17 h 23"/>
                <a:gd name="T12" fmla="*/ 8 w 35"/>
                <a:gd name="T13" fmla="*/ 3 h 23"/>
                <a:gd name="T14" fmla="*/ 5 w 35"/>
                <a:gd name="T15" fmla="*/ 5 h 23"/>
                <a:gd name="T16" fmla="*/ 7 w 35"/>
                <a:gd name="T17" fmla="*/ 2 h 23"/>
                <a:gd name="T18" fmla="*/ 19 w 35"/>
                <a:gd name="T19" fmla="*/ 2 h 23"/>
                <a:gd name="T20" fmla="*/ 19 w 35"/>
                <a:gd name="T21" fmla="*/ 6 h 23"/>
                <a:gd name="T22" fmla="*/ 23 w 35"/>
                <a:gd name="T23" fmla="*/ 7 h 23"/>
                <a:gd name="T24" fmla="*/ 20 w 35"/>
                <a:gd name="T25" fmla="*/ 8 h 23"/>
                <a:gd name="T26" fmla="*/ 19 w 35"/>
                <a:gd name="T27" fmla="*/ 10 h 23"/>
                <a:gd name="T28" fmla="*/ 22 w 35"/>
                <a:gd name="T29" fmla="*/ 11 h 23"/>
                <a:gd name="T30" fmla="*/ 22 w 35"/>
                <a:gd name="T31" fmla="*/ 15 h 23"/>
                <a:gd name="T32" fmla="*/ 19 w 35"/>
                <a:gd name="T33" fmla="*/ 18 h 23"/>
                <a:gd name="T34" fmla="*/ 12 w 35"/>
                <a:gd name="T35" fmla="*/ 19 h 23"/>
                <a:gd name="T36" fmla="*/ 11 w 35"/>
                <a:gd name="T37" fmla="*/ 13 h 23"/>
                <a:gd name="T38" fmla="*/ 13 w 35"/>
                <a:gd name="T39" fmla="*/ 10 h 23"/>
                <a:gd name="T40" fmla="*/ 15 w 35"/>
                <a:gd name="T41" fmla="*/ 11 h 23"/>
                <a:gd name="T42" fmla="*/ 15 w 35"/>
                <a:gd name="T43" fmla="*/ 8 h 23"/>
                <a:gd name="T44" fmla="*/ 11 w 35"/>
                <a:gd name="T45" fmla="*/ 9 h 23"/>
                <a:gd name="T46" fmla="*/ 11 w 35"/>
                <a:gd name="T47" fmla="*/ 6 h 23"/>
                <a:gd name="T48" fmla="*/ 15 w 35"/>
                <a:gd name="T49" fmla="*/ 6 h 23"/>
                <a:gd name="T50" fmla="*/ 15 w 35"/>
                <a:gd name="T51" fmla="*/ 2 h 23"/>
                <a:gd name="T52" fmla="*/ 16 w 35"/>
                <a:gd name="T53" fmla="*/ 0 h 23"/>
                <a:gd name="T54" fmla="*/ 19 w 35"/>
                <a:gd name="T55" fmla="*/ 15 h 23"/>
                <a:gd name="T56" fmla="*/ 15 w 35"/>
                <a:gd name="T57" fmla="*/ 13 h 23"/>
                <a:gd name="T58" fmla="*/ 15 w 35"/>
                <a:gd name="T59" fmla="*/ 16 h 23"/>
                <a:gd name="T60" fmla="*/ 24 w 35"/>
                <a:gd name="T61" fmla="*/ 10 h 23"/>
                <a:gd name="T62" fmla="*/ 23 w 35"/>
                <a:gd name="T63" fmla="*/ 3 h 23"/>
                <a:gd name="T64" fmla="*/ 25 w 35"/>
                <a:gd name="T65" fmla="*/ 1 h 23"/>
                <a:gd name="T66" fmla="*/ 29 w 35"/>
                <a:gd name="T67" fmla="*/ 2 h 23"/>
                <a:gd name="T68" fmla="*/ 31 w 35"/>
                <a:gd name="T69" fmla="*/ 1 h 23"/>
                <a:gd name="T70" fmla="*/ 35 w 35"/>
                <a:gd name="T71" fmla="*/ 4 h 23"/>
                <a:gd name="T72" fmla="*/ 34 w 35"/>
                <a:gd name="T73" fmla="*/ 10 h 23"/>
                <a:gd name="T74" fmla="*/ 35 w 35"/>
                <a:gd name="T75" fmla="*/ 18 h 23"/>
                <a:gd name="T76" fmla="*/ 33 w 35"/>
                <a:gd name="T77" fmla="*/ 23 h 23"/>
                <a:gd name="T78" fmla="*/ 31 w 35"/>
                <a:gd name="T79" fmla="*/ 19 h 23"/>
                <a:gd name="T80" fmla="*/ 30 w 35"/>
                <a:gd name="T81" fmla="*/ 15 h 23"/>
                <a:gd name="T82" fmla="*/ 27 w 35"/>
                <a:gd name="T83" fmla="*/ 15 h 23"/>
                <a:gd name="T84" fmla="*/ 20 w 35"/>
                <a:gd name="T85" fmla="*/ 23 h 23"/>
                <a:gd name="T86" fmla="*/ 17 w 35"/>
                <a:gd name="T87" fmla="*/ 20 h 23"/>
                <a:gd name="T88" fmla="*/ 24 w 35"/>
                <a:gd name="T89" fmla="*/ 13 h 23"/>
                <a:gd name="T90" fmla="*/ 29 w 35"/>
                <a:gd name="T91" fmla="*/ 12 h 23"/>
                <a:gd name="T92" fmla="*/ 31 w 35"/>
                <a:gd name="T93" fmla="*/ 10 h 23"/>
                <a:gd name="T94" fmla="*/ 27 w 35"/>
                <a:gd name="T95" fmla="*/ 10 h 23"/>
                <a:gd name="T96" fmla="*/ 27 w 35"/>
                <a:gd name="T97" fmla="*/ 12 h 23"/>
                <a:gd name="T98" fmla="*/ 31 w 35"/>
                <a:gd name="T99" fmla="*/ 7 h 23"/>
                <a:gd name="T100" fmla="*/ 31 w 35"/>
                <a:gd name="T101" fmla="*/ 4 h 23"/>
                <a:gd name="T102" fmla="*/ 27 w 35"/>
                <a:gd name="T103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3">
                  <a:moveTo>
                    <a:pt x="4" y="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7" y="13"/>
                    <a:pt x="6" y="13"/>
                  </a:cubicBezTo>
                  <a:cubicBezTo>
                    <a:pt x="5" y="13"/>
                    <a:pt x="3" y="12"/>
                    <a:pt x="2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1" y="15"/>
                    <a:pt x="10" y="16"/>
                    <a:pt x="10" y="17"/>
                  </a:cubicBezTo>
                  <a:cubicBezTo>
                    <a:pt x="10" y="17"/>
                    <a:pt x="9" y="18"/>
                    <a:pt x="9" y="19"/>
                  </a:cubicBezTo>
                  <a:cubicBezTo>
                    <a:pt x="8" y="20"/>
                    <a:pt x="7" y="20"/>
                    <a:pt x="7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4" y="21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4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9" y="15"/>
                    <a:pt x="10" y="14"/>
                  </a:cubicBezTo>
                  <a:close/>
                  <a:moveTo>
                    <a:pt x="7" y="2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8" y="6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lose/>
                  <a:moveTo>
                    <a:pt x="16" y="0"/>
                  </a:move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11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8"/>
                    <a:pt x="21" y="18"/>
                  </a:cubicBezTo>
                  <a:cubicBezTo>
                    <a:pt x="21" y="18"/>
                    <a:pt x="21" y="19"/>
                    <a:pt x="20" y="19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8"/>
                    <a:pt x="18" y="18"/>
                    <a:pt x="17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6"/>
                    <a:pt x="11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8" y="13"/>
                    <a:pt x="17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24" y="10"/>
                  </a:move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1"/>
                    <a:pt x="34" y="2"/>
                  </a:cubicBezTo>
                  <a:cubicBezTo>
                    <a:pt x="34" y="2"/>
                    <a:pt x="34" y="3"/>
                    <a:pt x="35" y="3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3"/>
                    <a:pt x="34" y="14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1"/>
                    <a:pt x="35" y="21"/>
                    <a:pt x="35" y="22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8"/>
                    <a:pt x="25" y="19"/>
                    <a:pt x="24" y="21"/>
                  </a:cubicBezTo>
                  <a:cubicBezTo>
                    <a:pt x="23" y="22"/>
                    <a:pt x="22" y="23"/>
                    <a:pt x="20" y="23"/>
                  </a:cubicBezTo>
                  <a:cubicBezTo>
                    <a:pt x="19" y="23"/>
                    <a:pt x="18" y="23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0" y="20"/>
                    <a:pt x="22" y="19"/>
                    <a:pt x="22" y="18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lose/>
                  <a:moveTo>
                    <a:pt x="27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9"/>
                    <a:pt x="29" y="9"/>
                  </a:cubicBezTo>
                  <a:cubicBezTo>
                    <a:pt x="28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3"/>
                    <a:pt x="27" y="13"/>
                  </a:cubicBezTo>
                  <a:close/>
                  <a:moveTo>
                    <a:pt x="30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30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642"/>
            <p:cNvSpPr>
              <a:spLocks noEditPoints="1"/>
            </p:cNvSpPr>
            <p:nvPr/>
          </p:nvSpPr>
          <p:spPr bwMode="auto">
            <a:xfrm>
              <a:off x="4900" y="885"/>
              <a:ext cx="46" cy="48"/>
            </a:xfrm>
            <a:custGeom>
              <a:avLst/>
              <a:gdLst>
                <a:gd name="T0" fmla="*/ 28 w 32"/>
                <a:gd name="T1" fmla="*/ 7 h 34"/>
                <a:gd name="T2" fmla="*/ 30 w 32"/>
                <a:gd name="T3" fmla="*/ 3 h 34"/>
                <a:gd name="T4" fmla="*/ 32 w 32"/>
                <a:gd name="T5" fmla="*/ 6 h 34"/>
                <a:gd name="T6" fmla="*/ 32 w 32"/>
                <a:gd name="T7" fmla="*/ 11 h 34"/>
                <a:gd name="T8" fmla="*/ 29 w 32"/>
                <a:gd name="T9" fmla="*/ 14 h 34"/>
                <a:gd name="T10" fmla="*/ 23 w 32"/>
                <a:gd name="T11" fmla="*/ 22 h 34"/>
                <a:gd name="T12" fmla="*/ 19 w 32"/>
                <a:gd name="T13" fmla="*/ 31 h 34"/>
                <a:gd name="T14" fmla="*/ 17 w 32"/>
                <a:gd name="T15" fmla="*/ 33 h 34"/>
                <a:gd name="T16" fmla="*/ 15 w 32"/>
                <a:gd name="T17" fmla="*/ 34 h 34"/>
                <a:gd name="T18" fmla="*/ 12 w 32"/>
                <a:gd name="T19" fmla="*/ 32 h 34"/>
                <a:gd name="T20" fmla="*/ 8 w 32"/>
                <a:gd name="T21" fmla="*/ 29 h 34"/>
                <a:gd name="T22" fmla="*/ 1 w 32"/>
                <a:gd name="T23" fmla="*/ 26 h 34"/>
                <a:gd name="T24" fmla="*/ 0 w 32"/>
                <a:gd name="T25" fmla="*/ 23 h 34"/>
                <a:gd name="T26" fmla="*/ 1 w 32"/>
                <a:gd name="T27" fmla="*/ 20 h 34"/>
                <a:gd name="T28" fmla="*/ 3 w 32"/>
                <a:gd name="T29" fmla="*/ 19 h 34"/>
                <a:gd name="T30" fmla="*/ 6 w 32"/>
                <a:gd name="T31" fmla="*/ 12 h 34"/>
                <a:gd name="T32" fmla="*/ 10 w 32"/>
                <a:gd name="T33" fmla="*/ 6 h 34"/>
                <a:gd name="T34" fmla="*/ 14 w 32"/>
                <a:gd name="T35" fmla="*/ 0 h 34"/>
                <a:gd name="T36" fmla="*/ 15 w 32"/>
                <a:gd name="T37" fmla="*/ 1 h 34"/>
                <a:gd name="T38" fmla="*/ 14 w 32"/>
                <a:gd name="T39" fmla="*/ 4 h 34"/>
                <a:gd name="T40" fmla="*/ 7 w 32"/>
                <a:gd name="T41" fmla="*/ 17 h 34"/>
                <a:gd name="T42" fmla="*/ 4 w 32"/>
                <a:gd name="T43" fmla="*/ 22 h 34"/>
                <a:gd name="T44" fmla="*/ 8 w 32"/>
                <a:gd name="T45" fmla="*/ 25 h 34"/>
                <a:gd name="T46" fmla="*/ 13 w 32"/>
                <a:gd name="T47" fmla="*/ 27 h 34"/>
                <a:gd name="T48" fmla="*/ 16 w 32"/>
                <a:gd name="T49" fmla="*/ 28 h 34"/>
                <a:gd name="T50" fmla="*/ 17 w 32"/>
                <a:gd name="T51" fmla="*/ 27 h 34"/>
                <a:gd name="T52" fmla="*/ 22 w 32"/>
                <a:gd name="T53" fmla="*/ 18 h 34"/>
                <a:gd name="T54" fmla="*/ 18 w 32"/>
                <a:gd name="T55" fmla="*/ 13 h 34"/>
                <a:gd name="T56" fmla="*/ 23 w 32"/>
                <a:gd name="T57" fmla="*/ 10 h 34"/>
                <a:gd name="T58" fmla="*/ 25 w 32"/>
                <a:gd name="T59" fmla="*/ 11 h 34"/>
                <a:gd name="T60" fmla="*/ 22 w 32"/>
                <a:gd name="T61" fmla="*/ 14 h 34"/>
                <a:gd name="T62" fmla="*/ 17 w 32"/>
                <a:gd name="T63" fmla="*/ 17 h 34"/>
                <a:gd name="T64" fmla="*/ 17 w 32"/>
                <a:gd name="T65" fmla="*/ 23 h 34"/>
                <a:gd name="T66" fmla="*/ 15 w 32"/>
                <a:gd name="T67" fmla="*/ 27 h 34"/>
                <a:gd name="T68" fmla="*/ 14 w 32"/>
                <a:gd name="T69" fmla="*/ 24 h 34"/>
                <a:gd name="T70" fmla="*/ 15 w 32"/>
                <a:gd name="T71" fmla="*/ 18 h 34"/>
                <a:gd name="T72" fmla="*/ 14 w 32"/>
                <a:gd name="T73" fmla="*/ 18 h 34"/>
                <a:gd name="T74" fmla="*/ 10 w 32"/>
                <a:gd name="T75" fmla="*/ 20 h 34"/>
                <a:gd name="T76" fmla="*/ 8 w 32"/>
                <a:gd name="T77" fmla="*/ 20 h 34"/>
                <a:gd name="T78" fmla="*/ 7 w 32"/>
                <a:gd name="T79" fmla="*/ 19 h 34"/>
                <a:gd name="T80" fmla="*/ 8 w 32"/>
                <a:gd name="T81" fmla="*/ 17 h 34"/>
                <a:gd name="T82" fmla="*/ 11 w 32"/>
                <a:gd name="T83" fmla="*/ 16 h 34"/>
                <a:gd name="T84" fmla="*/ 14 w 32"/>
                <a:gd name="T85" fmla="*/ 15 h 34"/>
                <a:gd name="T86" fmla="*/ 14 w 32"/>
                <a:gd name="T87" fmla="*/ 14 h 34"/>
                <a:gd name="T88" fmla="*/ 12 w 32"/>
                <a:gd name="T89" fmla="*/ 11 h 34"/>
                <a:gd name="T90" fmla="*/ 12 w 32"/>
                <a:gd name="T91" fmla="*/ 9 h 34"/>
                <a:gd name="T92" fmla="*/ 14 w 32"/>
                <a:gd name="T93" fmla="*/ 8 h 34"/>
                <a:gd name="T94" fmla="*/ 15 w 32"/>
                <a:gd name="T95" fmla="*/ 10 h 34"/>
                <a:gd name="T96" fmla="*/ 16 w 32"/>
                <a:gd name="T97" fmla="*/ 13 h 34"/>
                <a:gd name="T98" fmla="*/ 17 w 32"/>
                <a:gd name="T99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2" h="34">
                  <a:moveTo>
                    <a:pt x="22" y="1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4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2" y="7"/>
                    <a:pt x="32" y="8"/>
                    <a:pt x="32" y="9"/>
                  </a:cubicBezTo>
                  <a:cubicBezTo>
                    <a:pt x="32" y="9"/>
                    <a:pt x="32" y="10"/>
                    <a:pt x="32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0" y="13"/>
                    <a:pt x="29" y="14"/>
                  </a:cubicBezTo>
                  <a:cubicBezTo>
                    <a:pt x="27" y="15"/>
                    <a:pt x="26" y="17"/>
                    <a:pt x="26" y="18"/>
                  </a:cubicBezTo>
                  <a:cubicBezTo>
                    <a:pt x="25" y="19"/>
                    <a:pt x="24" y="20"/>
                    <a:pt x="23" y="22"/>
                  </a:cubicBezTo>
                  <a:cubicBezTo>
                    <a:pt x="22" y="24"/>
                    <a:pt x="21" y="25"/>
                    <a:pt x="20" y="27"/>
                  </a:cubicBezTo>
                  <a:cubicBezTo>
                    <a:pt x="20" y="28"/>
                    <a:pt x="19" y="30"/>
                    <a:pt x="19" y="31"/>
                  </a:cubicBezTo>
                  <a:cubicBezTo>
                    <a:pt x="19" y="32"/>
                    <a:pt x="19" y="32"/>
                    <a:pt x="18" y="32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3" y="33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1" y="31"/>
                    <a:pt x="11" y="31"/>
                    <a:pt x="10" y="30"/>
                  </a:cubicBezTo>
                  <a:cubicBezTo>
                    <a:pt x="9" y="30"/>
                    <a:pt x="9" y="29"/>
                    <a:pt x="8" y="29"/>
                  </a:cubicBezTo>
                  <a:cubicBezTo>
                    <a:pt x="6" y="28"/>
                    <a:pt x="5" y="27"/>
                    <a:pt x="4" y="27"/>
                  </a:cubicBezTo>
                  <a:cubicBezTo>
                    <a:pt x="2" y="27"/>
                    <a:pt x="2" y="26"/>
                    <a:pt x="1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3" y="18"/>
                    <a:pt x="3" y="18"/>
                    <a:pt x="4" y="16"/>
                  </a:cubicBezTo>
                  <a:cubicBezTo>
                    <a:pt x="5" y="15"/>
                    <a:pt x="6" y="14"/>
                    <a:pt x="6" y="12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3"/>
                    <a:pt x="12" y="2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2"/>
                    <a:pt x="8" y="14"/>
                    <a:pt x="7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2"/>
                  </a:cubicBezTo>
                  <a:cubicBezTo>
                    <a:pt x="4" y="22"/>
                    <a:pt x="5" y="23"/>
                    <a:pt x="5" y="23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3" y="27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8"/>
                    <a:pt x="15" y="29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17" y="14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2" y="11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20"/>
                    <a:pt x="17" y="21"/>
                    <a:pt x="17" y="23"/>
                  </a:cubicBezTo>
                  <a:cubicBezTo>
                    <a:pt x="17" y="24"/>
                    <a:pt x="16" y="25"/>
                    <a:pt x="16" y="26"/>
                  </a:cubicBezTo>
                  <a:cubicBezTo>
                    <a:pt x="16" y="26"/>
                    <a:pt x="15" y="27"/>
                    <a:pt x="15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4" y="25"/>
                    <a:pt x="14" y="24"/>
                  </a:cubicBezTo>
                  <a:cubicBezTo>
                    <a:pt x="15" y="23"/>
                    <a:pt x="15" y="22"/>
                    <a:pt x="15" y="21"/>
                  </a:cubicBezTo>
                  <a:cubicBezTo>
                    <a:pt x="15" y="19"/>
                    <a:pt x="15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3" y="18"/>
                    <a:pt x="12" y="19"/>
                  </a:cubicBezTo>
                  <a:cubicBezTo>
                    <a:pt x="12" y="19"/>
                    <a:pt x="11" y="19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10" y="16"/>
                    <a:pt x="11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643"/>
            <p:cNvSpPr>
              <a:spLocks/>
            </p:cNvSpPr>
            <p:nvPr/>
          </p:nvSpPr>
          <p:spPr bwMode="auto">
            <a:xfrm>
              <a:off x="4651" y="1783"/>
              <a:ext cx="37" cy="22"/>
            </a:xfrm>
            <a:custGeom>
              <a:avLst/>
              <a:gdLst>
                <a:gd name="T0" fmla="*/ 21 w 26"/>
                <a:gd name="T1" fmla="*/ 15 h 16"/>
                <a:gd name="T2" fmla="*/ 19 w 26"/>
                <a:gd name="T3" fmla="*/ 13 h 16"/>
                <a:gd name="T4" fmla="*/ 14 w 26"/>
                <a:gd name="T5" fmla="*/ 9 h 16"/>
                <a:gd name="T6" fmla="*/ 13 w 26"/>
                <a:gd name="T7" fmla="*/ 8 h 16"/>
                <a:gd name="T8" fmla="*/ 12 w 26"/>
                <a:gd name="T9" fmla="*/ 11 h 16"/>
                <a:gd name="T10" fmla="*/ 7 w 26"/>
                <a:gd name="T11" fmla="*/ 14 h 16"/>
                <a:gd name="T12" fmla="*/ 2 w 26"/>
                <a:gd name="T13" fmla="*/ 14 h 16"/>
                <a:gd name="T14" fmla="*/ 0 w 26"/>
                <a:gd name="T15" fmla="*/ 13 h 16"/>
                <a:gd name="T16" fmla="*/ 0 w 26"/>
                <a:gd name="T17" fmla="*/ 12 h 16"/>
                <a:gd name="T18" fmla="*/ 1 w 26"/>
                <a:gd name="T19" fmla="*/ 12 h 16"/>
                <a:gd name="T20" fmla="*/ 7 w 26"/>
                <a:gd name="T21" fmla="*/ 11 h 16"/>
                <a:gd name="T22" fmla="*/ 10 w 26"/>
                <a:gd name="T23" fmla="*/ 7 h 16"/>
                <a:gd name="T24" fmla="*/ 11 w 26"/>
                <a:gd name="T25" fmla="*/ 6 h 16"/>
                <a:gd name="T26" fmla="*/ 11 w 26"/>
                <a:gd name="T27" fmla="*/ 6 h 16"/>
                <a:gd name="T28" fmla="*/ 10 w 26"/>
                <a:gd name="T29" fmla="*/ 6 h 16"/>
                <a:gd name="T30" fmla="*/ 6 w 26"/>
                <a:gd name="T31" fmla="*/ 6 h 16"/>
                <a:gd name="T32" fmla="*/ 4 w 26"/>
                <a:gd name="T33" fmla="*/ 6 h 16"/>
                <a:gd name="T34" fmla="*/ 5 w 26"/>
                <a:gd name="T35" fmla="*/ 5 h 16"/>
                <a:gd name="T36" fmla="*/ 7 w 26"/>
                <a:gd name="T37" fmla="*/ 4 h 16"/>
                <a:gd name="T38" fmla="*/ 10 w 26"/>
                <a:gd name="T39" fmla="*/ 4 h 16"/>
                <a:gd name="T40" fmla="*/ 10 w 26"/>
                <a:gd name="T41" fmla="*/ 4 h 16"/>
                <a:gd name="T42" fmla="*/ 11 w 26"/>
                <a:gd name="T43" fmla="*/ 3 h 16"/>
                <a:gd name="T44" fmla="*/ 11 w 26"/>
                <a:gd name="T45" fmla="*/ 3 h 16"/>
                <a:gd name="T46" fmla="*/ 11 w 26"/>
                <a:gd name="T47" fmla="*/ 2 h 16"/>
                <a:gd name="T48" fmla="*/ 8 w 26"/>
                <a:gd name="T49" fmla="*/ 2 h 16"/>
                <a:gd name="T50" fmla="*/ 5 w 26"/>
                <a:gd name="T51" fmla="*/ 2 h 16"/>
                <a:gd name="T52" fmla="*/ 4 w 26"/>
                <a:gd name="T53" fmla="*/ 2 h 16"/>
                <a:gd name="T54" fmla="*/ 4 w 26"/>
                <a:gd name="T55" fmla="*/ 2 h 16"/>
                <a:gd name="T56" fmla="*/ 5 w 26"/>
                <a:gd name="T57" fmla="*/ 0 h 16"/>
                <a:gd name="T58" fmla="*/ 7 w 26"/>
                <a:gd name="T59" fmla="*/ 0 h 16"/>
                <a:gd name="T60" fmla="*/ 8 w 26"/>
                <a:gd name="T61" fmla="*/ 0 h 16"/>
                <a:gd name="T62" fmla="*/ 11 w 26"/>
                <a:gd name="T63" fmla="*/ 0 h 16"/>
                <a:gd name="T64" fmla="*/ 15 w 26"/>
                <a:gd name="T65" fmla="*/ 0 h 16"/>
                <a:gd name="T66" fmla="*/ 20 w 26"/>
                <a:gd name="T67" fmla="*/ 0 h 16"/>
                <a:gd name="T68" fmla="*/ 21 w 26"/>
                <a:gd name="T69" fmla="*/ 1 h 16"/>
                <a:gd name="T70" fmla="*/ 18 w 26"/>
                <a:gd name="T71" fmla="*/ 2 h 16"/>
                <a:gd name="T72" fmla="*/ 14 w 26"/>
                <a:gd name="T73" fmla="*/ 2 h 16"/>
                <a:gd name="T74" fmla="*/ 14 w 26"/>
                <a:gd name="T75" fmla="*/ 3 h 16"/>
                <a:gd name="T76" fmla="*/ 14 w 26"/>
                <a:gd name="T77" fmla="*/ 4 h 16"/>
                <a:gd name="T78" fmla="*/ 14 w 26"/>
                <a:gd name="T79" fmla="*/ 4 h 16"/>
                <a:gd name="T80" fmla="*/ 15 w 26"/>
                <a:gd name="T81" fmla="*/ 4 h 16"/>
                <a:gd name="T82" fmla="*/ 19 w 26"/>
                <a:gd name="T83" fmla="*/ 4 h 16"/>
                <a:gd name="T84" fmla="*/ 21 w 26"/>
                <a:gd name="T85" fmla="*/ 5 h 16"/>
                <a:gd name="T86" fmla="*/ 20 w 26"/>
                <a:gd name="T87" fmla="*/ 6 h 16"/>
                <a:gd name="T88" fmla="*/ 16 w 26"/>
                <a:gd name="T89" fmla="*/ 6 h 16"/>
                <a:gd name="T90" fmla="*/ 15 w 26"/>
                <a:gd name="T91" fmla="*/ 6 h 16"/>
                <a:gd name="T92" fmla="*/ 14 w 26"/>
                <a:gd name="T93" fmla="*/ 6 h 16"/>
                <a:gd name="T94" fmla="*/ 14 w 26"/>
                <a:gd name="T95" fmla="*/ 6 h 16"/>
                <a:gd name="T96" fmla="*/ 16 w 26"/>
                <a:gd name="T97" fmla="*/ 8 h 16"/>
                <a:gd name="T98" fmla="*/ 22 w 26"/>
                <a:gd name="T99" fmla="*/ 11 h 16"/>
                <a:gd name="T100" fmla="*/ 25 w 26"/>
                <a:gd name="T101" fmla="*/ 12 h 16"/>
                <a:gd name="T102" fmla="*/ 26 w 26"/>
                <a:gd name="T103" fmla="*/ 13 h 16"/>
                <a:gd name="T104" fmla="*/ 24 w 26"/>
                <a:gd name="T105" fmla="*/ 15 h 16"/>
                <a:gd name="T106" fmla="*/ 22 w 26"/>
                <a:gd name="T10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16">
                  <a:moveTo>
                    <a:pt x="22" y="16"/>
                  </a:moveTo>
                  <a:cubicBezTo>
                    <a:pt x="22" y="16"/>
                    <a:pt x="21" y="16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19" y="14"/>
                    <a:pt x="19" y="13"/>
                  </a:cubicBezTo>
                  <a:cubicBezTo>
                    <a:pt x="18" y="13"/>
                    <a:pt x="17" y="12"/>
                    <a:pt x="16" y="11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9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10"/>
                    <a:pt x="12" y="11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2"/>
                    <a:pt x="5" y="12"/>
                    <a:pt x="7" y="11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0" y="2"/>
                    <a:pt x="18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5" y="7"/>
                    <a:pt x="16" y="8"/>
                  </a:cubicBezTo>
                  <a:cubicBezTo>
                    <a:pt x="17" y="9"/>
                    <a:pt x="18" y="9"/>
                    <a:pt x="19" y="10"/>
                  </a:cubicBezTo>
                  <a:cubicBezTo>
                    <a:pt x="19" y="10"/>
                    <a:pt x="20" y="11"/>
                    <a:pt x="22" y="11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6"/>
                    <a:pt x="22" y="16"/>
                    <a:pt x="22" y="1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644"/>
            <p:cNvSpPr>
              <a:spLocks noEditPoints="1"/>
            </p:cNvSpPr>
            <p:nvPr/>
          </p:nvSpPr>
          <p:spPr bwMode="auto">
            <a:xfrm>
              <a:off x="4655" y="1839"/>
              <a:ext cx="37" cy="24"/>
            </a:xfrm>
            <a:custGeom>
              <a:avLst/>
              <a:gdLst>
                <a:gd name="T0" fmla="*/ 4 w 26"/>
                <a:gd name="T1" fmla="*/ 2 h 17"/>
                <a:gd name="T2" fmla="*/ 7 w 26"/>
                <a:gd name="T3" fmla="*/ 4 h 17"/>
                <a:gd name="T4" fmla="*/ 7 w 26"/>
                <a:gd name="T5" fmla="*/ 5 h 17"/>
                <a:gd name="T6" fmla="*/ 13 w 26"/>
                <a:gd name="T7" fmla="*/ 6 h 17"/>
                <a:gd name="T8" fmla="*/ 8 w 26"/>
                <a:gd name="T9" fmla="*/ 6 h 17"/>
                <a:gd name="T10" fmla="*/ 9 w 26"/>
                <a:gd name="T11" fmla="*/ 5 h 17"/>
                <a:gd name="T12" fmla="*/ 13 w 26"/>
                <a:gd name="T13" fmla="*/ 5 h 17"/>
                <a:gd name="T14" fmla="*/ 13 w 26"/>
                <a:gd name="T15" fmla="*/ 4 h 17"/>
                <a:gd name="T16" fmla="*/ 9 w 26"/>
                <a:gd name="T17" fmla="*/ 4 h 17"/>
                <a:gd name="T18" fmla="*/ 10 w 26"/>
                <a:gd name="T19" fmla="*/ 2 h 17"/>
                <a:gd name="T20" fmla="*/ 13 w 26"/>
                <a:gd name="T21" fmla="*/ 2 h 17"/>
                <a:gd name="T22" fmla="*/ 13 w 26"/>
                <a:gd name="T23" fmla="*/ 2 h 17"/>
                <a:gd name="T24" fmla="*/ 14 w 26"/>
                <a:gd name="T25" fmla="*/ 0 h 17"/>
                <a:gd name="T26" fmla="*/ 16 w 26"/>
                <a:gd name="T27" fmla="*/ 2 h 17"/>
                <a:gd name="T28" fmla="*/ 19 w 26"/>
                <a:gd name="T29" fmla="*/ 2 h 17"/>
                <a:gd name="T30" fmla="*/ 21 w 26"/>
                <a:gd name="T31" fmla="*/ 3 h 17"/>
                <a:gd name="T32" fmla="*/ 22 w 26"/>
                <a:gd name="T33" fmla="*/ 4 h 17"/>
                <a:gd name="T34" fmla="*/ 25 w 26"/>
                <a:gd name="T35" fmla="*/ 4 h 17"/>
                <a:gd name="T36" fmla="*/ 25 w 26"/>
                <a:gd name="T37" fmla="*/ 6 h 17"/>
                <a:gd name="T38" fmla="*/ 21 w 26"/>
                <a:gd name="T39" fmla="*/ 6 h 17"/>
                <a:gd name="T40" fmla="*/ 20 w 26"/>
                <a:gd name="T41" fmla="*/ 8 h 17"/>
                <a:gd name="T42" fmla="*/ 16 w 26"/>
                <a:gd name="T43" fmla="*/ 8 h 17"/>
                <a:gd name="T44" fmla="*/ 17 w 26"/>
                <a:gd name="T45" fmla="*/ 9 h 17"/>
                <a:gd name="T46" fmla="*/ 20 w 26"/>
                <a:gd name="T47" fmla="*/ 11 h 17"/>
                <a:gd name="T48" fmla="*/ 16 w 26"/>
                <a:gd name="T49" fmla="*/ 11 h 17"/>
                <a:gd name="T50" fmla="*/ 18 w 26"/>
                <a:gd name="T51" fmla="*/ 12 h 17"/>
                <a:gd name="T52" fmla="*/ 23 w 26"/>
                <a:gd name="T53" fmla="*/ 12 h 17"/>
                <a:gd name="T54" fmla="*/ 17 w 26"/>
                <a:gd name="T55" fmla="*/ 13 h 17"/>
                <a:gd name="T56" fmla="*/ 16 w 26"/>
                <a:gd name="T57" fmla="*/ 15 h 17"/>
                <a:gd name="T58" fmla="*/ 14 w 26"/>
                <a:gd name="T59" fmla="*/ 17 h 17"/>
                <a:gd name="T60" fmla="*/ 13 w 26"/>
                <a:gd name="T61" fmla="*/ 14 h 17"/>
                <a:gd name="T62" fmla="*/ 11 w 26"/>
                <a:gd name="T63" fmla="*/ 13 h 17"/>
                <a:gd name="T64" fmla="*/ 8 w 26"/>
                <a:gd name="T65" fmla="*/ 13 h 17"/>
                <a:gd name="T66" fmla="*/ 10 w 26"/>
                <a:gd name="T67" fmla="*/ 12 h 17"/>
                <a:gd name="T68" fmla="*/ 13 w 26"/>
                <a:gd name="T69" fmla="*/ 11 h 17"/>
                <a:gd name="T70" fmla="*/ 12 w 26"/>
                <a:gd name="T71" fmla="*/ 11 h 17"/>
                <a:gd name="T72" fmla="*/ 9 w 26"/>
                <a:gd name="T73" fmla="*/ 10 h 17"/>
                <a:gd name="T74" fmla="*/ 11 w 26"/>
                <a:gd name="T75" fmla="*/ 9 h 17"/>
                <a:gd name="T76" fmla="*/ 13 w 26"/>
                <a:gd name="T77" fmla="*/ 9 h 17"/>
                <a:gd name="T78" fmla="*/ 13 w 26"/>
                <a:gd name="T79" fmla="*/ 8 h 17"/>
                <a:gd name="T80" fmla="*/ 11 w 26"/>
                <a:gd name="T81" fmla="*/ 8 h 17"/>
                <a:gd name="T82" fmla="*/ 9 w 26"/>
                <a:gd name="T83" fmla="*/ 8 h 17"/>
                <a:gd name="T84" fmla="*/ 11 w 26"/>
                <a:gd name="T85" fmla="*/ 7 h 17"/>
                <a:gd name="T86" fmla="*/ 13 w 26"/>
                <a:gd name="T87" fmla="*/ 7 h 17"/>
                <a:gd name="T88" fmla="*/ 13 w 26"/>
                <a:gd name="T89" fmla="*/ 6 h 17"/>
                <a:gd name="T90" fmla="*/ 18 w 26"/>
                <a:gd name="T91" fmla="*/ 7 h 17"/>
                <a:gd name="T92" fmla="*/ 19 w 26"/>
                <a:gd name="T93" fmla="*/ 6 h 17"/>
                <a:gd name="T94" fmla="*/ 16 w 26"/>
                <a:gd name="T95" fmla="*/ 6 h 17"/>
                <a:gd name="T96" fmla="*/ 18 w 26"/>
                <a:gd name="T97" fmla="*/ 4 h 17"/>
                <a:gd name="T98" fmla="*/ 19 w 26"/>
                <a:gd name="T99" fmla="*/ 4 h 17"/>
                <a:gd name="T100" fmla="*/ 16 w 26"/>
                <a:gd name="T101" fmla="*/ 4 h 17"/>
                <a:gd name="T102" fmla="*/ 16 w 26"/>
                <a:gd name="T103" fmla="*/ 4 h 17"/>
                <a:gd name="T104" fmla="*/ 0 w 26"/>
                <a:gd name="T105" fmla="*/ 7 h 17"/>
                <a:gd name="T106" fmla="*/ 7 w 26"/>
                <a:gd name="T107" fmla="*/ 8 h 17"/>
                <a:gd name="T108" fmla="*/ 5 w 26"/>
                <a:gd name="T109" fmla="*/ 9 h 17"/>
                <a:gd name="T110" fmla="*/ 2 w 26"/>
                <a:gd name="T111" fmla="*/ 13 h 17"/>
                <a:gd name="T112" fmla="*/ 7 w 26"/>
                <a:gd name="T113" fmla="*/ 11 h 17"/>
                <a:gd name="T114" fmla="*/ 3 w 26"/>
                <a:gd name="T1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7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  <a:moveTo>
                    <a:pt x="13" y="6"/>
                  </a:moveTo>
                  <a:cubicBezTo>
                    <a:pt x="13" y="6"/>
                    <a:pt x="12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3"/>
                    <a:pt x="21" y="14"/>
                    <a:pt x="20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lose/>
                  <a:moveTo>
                    <a:pt x="17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7" y="4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lose/>
                  <a:moveTo>
                    <a:pt x="1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3"/>
                    <a:pt x="6" y="14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645"/>
            <p:cNvSpPr>
              <a:spLocks/>
            </p:cNvSpPr>
            <p:nvPr/>
          </p:nvSpPr>
          <p:spPr bwMode="auto">
            <a:xfrm>
              <a:off x="4654" y="1912"/>
              <a:ext cx="35" cy="24"/>
            </a:xfrm>
            <a:custGeom>
              <a:avLst/>
              <a:gdLst>
                <a:gd name="T0" fmla="*/ 10 w 25"/>
                <a:gd name="T1" fmla="*/ 1 h 17"/>
                <a:gd name="T2" fmla="*/ 12 w 25"/>
                <a:gd name="T3" fmla="*/ 0 h 17"/>
                <a:gd name="T4" fmla="*/ 14 w 25"/>
                <a:gd name="T5" fmla="*/ 1 h 17"/>
                <a:gd name="T6" fmla="*/ 14 w 25"/>
                <a:gd name="T7" fmla="*/ 3 h 17"/>
                <a:gd name="T8" fmla="*/ 15 w 25"/>
                <a:gd name="T9" fmla="*/ 3 h 17"/>
                <a:gd name="T10" fmla="*/ 22 w 25"/>
                <a:gd name="T11" fmla="*/ 3 h 17"/>
                <a:gd name="T12" fmla="*/ 25 w 25"/>
                <a:gd name="T13" fmla="*/ 3 h 17"/>
                <a:gd name="T14" fmla="*/ 23 w 25"/>
                <a:gd name="T15" fmla="*/ 5 h 17"/>
                <a:gd name="T16" fmla="*/ 16 w 25"/>
                <a:gd name="T17" fmla="*/ 4 h 17"/>
                <a:gd name="T18" fmla="*/ 14 w 25"/>
                <a:gd name="T19" fmla="*/ 5 h 17"/>
                <a:gd name="T20" fmla="*/ 14 w 25"/>
                <a:gd name="T21" fmla="*/ 6 h 17"/>
                <a:gd name="T22" fmla="*/ 17 w 25"/>
                <a:gd name="T23" fmla="*/ 6 h 17"/>
                <a:gd name="T24" fmla="*/ 18 w 25"/>
                <a:gd name="T25" fmla="*/ 6 h 17"/>
                <a:gd name="T26" fmla="*/ 20 w 25"/>
                <a:gd name="T27" fmla="*/ 7 h 17"/>
                <a:gd name="T28" fmla="*/ 20 w 25"/>
                <a:gd name="T29" fmla="*/ 10 h 17"/>
                <a:gd name="T30" fmla="*/ 20 w 25"/>
                <a:gd name="T31" fmla="*/ 13 h 17"/>
                <a:gd name="T32" fmla="*/ 20 w 25"/>
                <a:gd name="T33" fmla="*/ 15 h 17"/>
                <a:gd name="T34" fmla="*/ 18 w 25"/>
                <a:gd name="T35" fmla="*/ 14 h 17"/>
                <a:gd name="T36" fmla="*/ 17 w 25"/>
                <a:gd name="T37" fmla="*/ 9 h 17"/>
                <a:gd name="T38" fmla="*/ 16 w 25"/>
                <a:gd name="T39" fmla="*/ 8 h 17"/>
                <a:gd name="T40" fmla="*/ 14 w 25"/>
                <a:gd name="T41" fmla="*/ 8 h 17"/>
                <a:gd name="T42" fmla="*/ 14 w 25"/>
                <a:gd name="T43" fmla="*/ 11 h 17"/>
                <a:gd name="T44" fmla="*/ 14 w 25"/>
                <a:gd name="T45" fmla="*/ 15 h 17"/>
                <a:gd name="T46" fmla="*/ 12 w 25"/>
                <a:gd name="T47" fmla="*/ 17 h 17"/>
                <a:gd name="T48" fmla="*/ 11 w 25"/>
                <a:gd name="T49" fmla="*/ 14 h 17"/>
                <a:gd name="T50" fmla="*/ 11 w 25"/>
                <a:gd name="T51" fmla="*/ 9 h 17"/>
                <a:gd name="T52" fmla="*/ 10 w 25"/>
                <a:gd name="T53" fmla="*/ 8 h 17"/>
                <a:gd name="T54" fmla="*/ 8 w 25"/>
                <a:gd name="T55" fmla="*/ 8 h 17"/>
                <a:gd name="T56" fmla="*/ 8 w 25"/>
                <a:gd name="T57" fmla="*/ 11 h 17"/>
                <a:gd name="T58" fmla="*/ 6 w 25"/>
                <a:gd name="T59" fmla="*/ 15 h 17"/>
                <a:gd name="T60" fmla="*/ 3 w 25"/>
                <a:gd name="T61" fmla="*/ 14 h 17"/>
                <a:gd name="T62" fmla="*/ 4 w 25"/>
                <a:gd name="T63" fmla="*/ 13 h 17"/>
                <a:gd name="T64" fmla="*/ 6 w 25"/>
                <a:gd name="T65" fmla="*/ 10 h 17"/>
                <a:gd name="T66" fmla="*/ 5 w 25"/>
                <a:gd name="T67" fmla="*/ 7 h 17"/>
                <a:gd name="T68" fmla="*/ 6 w 25"/>
                <a:gd name="T69" fmla="*/ 6 h 17"/>
                <a:gd name="T70" fmla="*/ 8 w 25"/>
                <a:gd name="T71" fmla="*/ 6 h 17"/>
                <a:gd name="T72" fmla="*/ 9 w 25"/>
                <a:gd name="T73" fmla="*/ 6 h 17"/>
                <a:gd name="T74" fmla="*/ 11 w 25"/>
                <a:gd name="T75" fmla="*/ 5 h 17"/>
                <a:gd name="T76" fmla="*/ 10 w 25"/>
                <a:gd name="T77" fmla="*/ 4 h 17"/>
                <a:gd name="T78" fmla="*/ 2 w 25"/>
                <a:gd name="T79" fmla="*/ 5 h 17"/>
                <a:gd name="T80" fmla="*/ 0 w 25"/>
                <a:gd name="T81" fmla="*/ 5 h 17"/>
                <a:gd name="T82" fmla="*/ 2 w 25"/>
                <a:gd name="T83" fmla="*/ 3 h 17"/>
                <a:gd name="T84" fmla="*/ 6 w 25"/>
                <a:gd name="T85" fmla="*/ 3 h 17"/>
                <a:gd name="T86" fmla="*/ 11 w 25"/>
                <a:gd name="T8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17">
                  <a:moveTo>
                    <a:pt x="12" y="3"/>
                  </a:moveTo>
                  <a:cubicBezTo>
                    <a:pt x="11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0"/>
                    <a:pt x="18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2"/>
                    <a:pt x="7" y="12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646"/>
            <p:cNvSpPr>
              <a:spLocks noEditPoints="1"/>
            </p:cNvSpPr>
            <p:nvPr/>
          </p:nvSpPr>
          <p:spPr bwMode="auto">
            <a:xfrm>
              <a:off x="4544" y="1730"/>
              <a:ext cx="35" cy="22"/>
            </a:xfrm>
            <a:custGeom>
              <a:avLst/>
              <a:gdLst>
                <a:gd name="T0" fmla="*/ 9 w 25"/>
                <a:gd name="T1" fmla="*/ 0 h 15"/>
                <a:gd name="T2" fmla="*/ 10 w 25"/>
                <a:gd name="T3" fmla="*/ 1 h 15"/>
                <a:gd name="T4" fmla="*/ 10 w 25"/>
                <a:gd name="T5" fmla="*/ 2 h 15"/>
                <a:gd name="T6" fmla="*/ 10 w 25"/>
                <a:gd name="T7" fmla="*/ 5 h 15"/>
                <a:gd name="T8" fmla="*/ 10 w 25"/>
                <a:gd name="T9" fmla="*/ 11 h 15"/>
                <a:gd name="T10" fmla="*/ 10 w 25"/>
                <a:gd name="T11" fmla="*/ 13 h 15"/>
                <a:gd name="T12" fmla="*/ 10 w 25"/>
                <a:gd name="T13" fmla="*/ 14 h 15"/>
                <a:gd name="T14" fmla="*/ 8 w 25"/>
                <a:gd name="T15" fmla="*/ 15 h 15"/>
                <a:gd name="T16" fmla="*/ 8 w 25"/>
                <a:gd name="T17" fmla="*/ 14 h 15"/>
                <a:gd name="T18" fmla="*/ 8 w 25"/>
                <a:gd name="T19" fmla="*/ 12 h 15"/>
                <a:gd name="T20" fmla="*/ 7 w 25"/>
                <a:gd name="T21" fmla="*/ 12 h 15"/>
                <a:gd name="T22" fmla="*/ 5 w 25"/>
                <a:gd name="T23" fmla="*/ 13 h 15"/>
                <a:gd name="T24" fmla="*/ 2 w 25"/>
                <a:gd name="T25" fmla="*/ 14 h 15"/>
                <a:gd name="T26" fmla="*/ 0 w 25"/>
                <a:gd name="T27" fmla="*/ 14 h 15"/>
                <a:gd name="T28" fmla="*/ 0 w 25"/>
                <a:gd name="T29" fmla="*/ 12 h 15"/>
                <a:gd name="T30" fmla="*/ 2 w 25"/>
                <a:gd name="T31" fmla="*/ 11 h 15"/>
                <a:gd name="T32" fmla="*/ 7 w 25"/>
                <a:gd name="T33" fmla="*/ 10 h 15"/>
                <a:gd name="T34" fmla="*/ 8 w 25"/>
                <a:gd name="T35" fmla="*/ 9 h 15"/>
                <a:gd name="T36" fmla="*/ 8 w 25"/>
                <a:gd name="T37" fmla="*/ 7 h 15"/>
                <a:gd name="T38" fmla="*/ 7 w 25"/>
                <a:gd name="T39" fmla="*/ 6 h 15"/>
                <a:gd name="T40" fmla="*/ 4 w 25"/>
                <a:gd name="T41" fmla="*/ 6 h 15"/>
                <a:gd name="T42" fmla="*/ 2 w 25"/>
                <a:gd name="T43" fmla="*/ 7 h 15"/>
                <a:gd name="T44" fmla="*/ 1 w 25"/>
                <a:gd name="T45" fmla="*/ 6 h 15"/>
                <a:gd name="T46" fmla="*/ 3 w 25"/>
                <a:gd name="T47" fmla="*/ 4 h 15"/>
                <a:gd name="T48" fmla="*/ 5 w 25"/>
                <a:gd name="T49" fmla="*/ 4 h 15"/>
                <a:gd name="T50" fmla="*/ 7 w 25"/>
                <a:gd name="T51" fmla="*/ 4 h 15"/>
                <a:gd name="T52" fmla="*/ 8 w 25"/>
                <a:gd name="T53" fmla="*/ 3 h 15"/>
                <a:gd name="T54" fmla="*/ 7 w 25"/>
                <a:gd name="T55" fmla="*/ 1 h 15"/>
                <a:gd name="T56" fmla="*/ 8 w 25"/>
                <a:gd name="T57" fmla="*/ 0 h 15"/>
                <a:gd name="T58" fmla="*/ 14 w 25"/>
                <a:gd name="T59" fmla="*/ 0 h 15"/>
                <a:gd name="T60" fmla="*/ 16 w 25"/>
                <a:gd name="T61" fmla="*/ 1 h 15"/>
                <a:gd name="T62" fmla="*/ 16 w 25"/>
                <a:gd name="T63" fmla="*/ 2 h 15"/>
                <a:gd name="T64" fmla="*/ 15 w 25"/>
                <a:gd name="T65" fmla="*/ 4 h 15"/>
                <a:gd name="T66" fmla="*/ 15 w 25"/>
                <a:gd name="T67" fmla="*/ 5 h 15"/>
                <a:gd name="T68" fmla="*/ 16 w 25"/>
                <a:gd name="T69" fmla="*/ 5 h 15"/>
                <a:gd name="T70" fmla="*/ 18 w 25"/>
                <a:gd name="T71" fmla="*/ 4 h 15"/>
                <a:gd name="T72" fmla="*/ 20 w 25"/>
                <a:gd name="T73" fmla="*/ 3 h 15"/>
                <a:gd name="T74" fmla="*/ 22 w 25"/>
                <a:gd name="T75" fmla="*/ 3 h 15"/>
                <a:gd name="T76" fmla="*/ 21 w 25"/>
                <a:gd name="T77" fmla="*/ 6 h 15"/>
                <a:gd name="T78" fmla="*/ 16 w 25"/>
                <a:gd name="T79" fmla="*/ 7 h 15"/>
                <a:gd name="T80" fmla="*/ 15 w 25"/>
                <a:gd name="T81" fmla="*/ 7 h 15"/>
                <a:gd name="T82" fmla="*/ 15 w 25"/>
                <a:gd name="T83" fmla="*/ 8 h 15"/>
                <a:gd name="T84" fmla="*/ 15 w 25"/>
                <a:gd name="T85" fmla="*/ 10 h 15"/>
                <a:gd name="T86" fmla="*/ 16 w 25"/>
                <a:gd name="T87" fmla="*/ 11 h 15"/>
                <a:gd name="T88" fmla="*/ 21 w 25"/>
                <a:gd name="T89" fmla="*/ 12 h 15"/>
                <a:gd name="T90" fmla="*/ 23 w 25"/>
                <a:gd name="T91" fmla="*/ 11 h 15"/>
                <a:gd name="T92" fmla="*/ 25 w 25"/>
                <a:gd name="T93" fmla="*/ 11 h 15"/>
                <a:gd name="T94" fmla="*/ 25 w 25"/>
                <a:gd name="T95" fmla="*/ 12 h 15"/>
                <a:gd name="T96" fmla="*/ 22 w 25"/>
                <a:gd name="T97" fmla="*/ 15 h 15"/>
                <a:gd name="T98" fmla="*/ 19 w 25"/>
                <a:gd name="T99" fmla="*/ 15 h 15"/>
                <a:gd name="T100" fmla="*/ 14 w 25"/>
                <a:gd name="T101" fmla="*/ 13 h 15"/>
                <a:gd name="T102" fmla="*/ 13 w 25"/>
                <a:gd name="T103" fmla="*/ 12 h 15"/>
                <a:gd name="T104" fmla="*/ 13 w 25"/>
                <a:gd name="T105" fmla="*/ 9 h 15"/>
                <a:gd name="T106" fmla="*/ 13 w 25"/>
                <a:gd name="T107" fmla="*/ 5 h 15"/>
                <a:gd name="T108" fmla="*/ 13 w 25"/>
                <a:gd name="T109" fmla="*/ 2 h 15"/>
                <a:gd name="T110" fmla="*/ 13 w 25"/>
                <a:gd name="T111" fmla="*/ 1 h 15"/>
                <a:gd name="T112" fmla="*/ 13 w 25"/>
                <a:gd name="T1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15">
                  <a:moveTo>
                    <a:pt x="8" y="0"/>
                  </a:move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7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14" y="0"/>
                  </a:move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2" y="5"/>
                    <a:pt x="22" y="5"/>
                    <a:pt x="21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8" y="6"/>
                    <a:pt x="17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7" y="11"/>
                    <a:pt x="18" y="11"/>
                  </a:cubicBezTo>
                  <a:cubicBezTo>
                    <a:pt x="19" y="12"/>
                    <a:pt x="20" y="12"/>
                    <a:pt x="21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4" y="13"/>
                    <a:pt x="24" y="14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647"/>
            <p:cNvSpPr>
              <a:spLocks noEditPoints="1"/>
            </p:cNvSpPr>
            <p:nvPr/>
          </p:nvSpPr>
          <p:spPr bwMode="auto">
            <a:xfrm>
              <a:off x="4583" y="1729"/>
              <a:ext cx="36" cy="23"/>
            </a:xfrm>
            <a:custGeom>
              <a:avLst/>
              <a:gdLst>
                <a:gd name="T0" fmla="*/ 14 w 25"/>
                <a:gd name="T1" fmla="*/ 0 h 16"/>
                <a:gd name="T2" fmla="*/ 15 w 25"/>
                <a:gd name="T3" fmla="*/ 2 h 16"/>
                <a:gd name="T4" fmla="*/ 21 w 25"/>
                <a:gd name="T5" fmla="*/ 2 h 16"/>
                <a:gd name="T6" fmla="*/ 25 w 25"/>
                <a:gd name="T7" fmla="*/ 3 h 16"/>
                <a:gd name="T8" fmla="*/ 22 w 25"/>
                <a:gd name="T9" fmla="*/ 5 h 16"/>
                <a:gd name="T10" fmla="*/ 13 w 25"/>
                <a:gd name="T11" fmla="*/ 4 h 16"/>
                <a:gd name="T12" fmla="*/ 3 w 25"/>
                <a:gd name="T13" fmla="*/ 5 h 16"/>
                <a:gd name="T14" fmla="*/ 0 w 25"/>
                <a:gd name="T15" fmla="*/ 6 h 16"/>
                <a:gd name="T16" fmla="*/ 0 w 25"/>
                <a:gd name="T17" fmla="*/ 4 h 16"/>
                <a:gd name="T18" fmla="*/ 4 w 25"/>
                <a:gd name="T19" fmla="*/ 2 h 16"/>
                <a:gd name="T20" fmla="*/ 8 w 25"/>
                <a:gd name="T21" fmla="*/ 2 h 16"/>
                <a:gd name="T22" fmla="*/ 11 w 25"/>
                <a:gd name="T23" fmla="*/ 2 h 16"/>
                <a:gd name="T24" fmla="*/ 10 w 25"/>
                <a:gd name="T25" fmla="*/ 0 h 16"/>
                <a:gd name="T26" fmla="*/ 8 w 25"/>
                <a:gd name="T27" fmla="*/ 13 h 16"/>
                <a:gd name="T28" fmla="*/ 2 w 25"/>
                <a:gd name="T29" fmla="*/ 15 h 16"/>
                <a:gd name="T30" fmla="*/ 3 w 25"/>
                <a:gd name="T31" fmla="*/ 13 h 16"/>
                <a:gd name="T32" fmla="*/ 7 w 25"/>
                <a:gd name="T33" fmla="*/ 12 h 16"/>
                <a:gd name="T34" fmla="*/ 9 w 25"/>
                <a:gd name="T35" fmla="*/ 10 h 16"/>
                <a:gd name="T36" fmla="*/ 10 w 25"/>
                <a:gd name="T37" fmla="*/ 11 h 16"/>
                <a:gd name="T38" fmla="*/ 8 w 25"/>
                <a:gd name="T39" fmla="*/ 5 h 16"/>
                <a:gd name="T40" fmla="*/ 13 w 25"/>
                <a:gd name="T41" fmla="*/ 5 h 16"/>
                <a:gd name="T42" fmla="*/ 17 w 25"/>
                <a:gd name="T43" fmla="*/ 5 h 16"/>
                <a:gd name="T44" fmla="*/ 19 w 25"/>
                <a:gd name="T45" fmla="*/ 6 h 16"/>
                <a:gd name="T46" fmla="*/ 19 w 25"/>
                <a:gd name="T47" fmla="*/ 7 h 16"/>
                <a:gd name="T48" fmla="*/ 17 w 25"/>
                <a:gd name="T49" fmla="*/ 10 h 16"/>
                <a:gd name="T50" fmla="*/ 14 w 25"/>
                <a:gd name="T51" fmla="*/ 10 h 16"/>
                <a:gd name="T52" fmla="*/ 14 w 25"/>
                <a:gd name="T53" fmla="*/ 14 h 16"/>
                <a:gd name="T54" fmla="*/ 10 w 25"/>
                <a:gd name="T55" fmla="*/ 16 h 16"/>
                <a:gd name="T56" fmla="*/ 8 w 25"/>
                <a:gd name="T57" fmla="*/ 13 h 16"/>
                <a:gd name="T58" fmla="*/ 10 w 25"/>
                <a:gd name="T59" fmla="*/ 14 h 16"/>
                <a:gd name="T60" fmla="*/ 11 w 25"/>
                <a:gd name="T61" fmla="*/ 10 h 16"/>
                <a:gd name="T62" fmla="*/ 11 w 25"/>
                <a:gd name="T63" fmla="*/ 9 h 16"/>
                <a:gd name="T64" fmla="*/ 6 w 25"/>
                <a:gd name="T65" fmla="*/ 10 h 16"/>
                <a:gd name="T66" fmla="*/ 6 w 25"/>
                <a:gd name="T67" fmla="*/ 6 h 16"/>
                <a:gd name="T68" fmla="*/ 6 w 25"/>
                <a:gd name="T69" fmla="*/ 5 h 16"/>
                <a:gd name="T70" fmla="*/ 16 w 25"/>
                <a:gd name="T71" fmla="*/ 6 h 16"/>
                <a:gd name="T72" fmla="*/ 9 w 25"/>
                <a:gd name="T73" fmla="*/ 7 h 16"/>
                <a:gd name="T74" fmla="*/ 8 w 25"/>
                <a:gd name="T75" fmla="*/ 7 h 16"/>
                <a:gd name="T76" fmla="*/ 10 w 25"/>
                <a:gd name="T77" fmla="*/ 8 h 16"/>
                <a:gd name="T78" fmla="*/ 16 w 25"/>
                <a:gd name="T79" fmla="*/ 8 h 16"/>
                <a:gd name="T80" fmla="*/ 19 w 25"/>
                <a:gd name="T81" fmla="*/ 12 h 16"/>
                <a:gd name="T82" fmla="*/ 22 w 25"/>
                <a:gd name="T83" fmla="*/ 14 h 16"/>
                <a:gd name="T84" fmla="*/ 22 w 25"/>
                <a:gd name="T85" fmla="*/ 15 h 16"/>
                <a:gd name="T86" fmla="*/ 16 w 25"/>
                <a:gd name="T87" fmla="*/ 12 h 16"/>
                <a:gd name="T88" fmla="*/ 15 w 25"/>
                <a:gd name="T89" fmla="*/ 10 h 16"/>
                <a:gd name="T90" fmla="*/ 18 w 25"/>
                <a:gd name="T9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16">
                  <a:moveTo>
                    <a:pt x="11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4" y="4"/>
                    <a:pt x="24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1" y="4"/>
                    <a:pt x="9" y="4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4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2"/>
                    <a:pt x="8" y="13"/>
                  </a:cubicBezTo>
                  <a:cubicBezTo>
                    <a:pt x="7" y="13"/>
                    <a:pt x="6" y="14"/>
                    <a:pt x="5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9" y="16"/>
                    <a:pt x="9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4"/>
                  </a:cubicBezTo>
                  <a:cubicBezTo>
                    <a:pt x="18" y="14"/>
                    <a:pt x="18" y="14"/>
                    <a:pt x="17" y="13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7" y="11"/>
                    <a:pt x="18" y="11"/>
                  </a:cubicBezTo>
                  <a:cubicBezTo>
                    <a:pt x="18" y="11"/>
                    <a:pt x="18" y="12"/>
                    <a:pt x="19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648"/>
            <p:cNvSpPr>
              <a:spLocks/>
            </p:cNvSpPr>
            <p:nvPr/>
          </p:nvSpPr>
          <p:spPr bwMode="auto">
            <a:xfrm>
              <a:off x="4621" y="1727"/>
              <a:ext cx="37" cy="25"/>
            </a:xfrm>
            <a:custGeom>
              <a:avLst/>
              <a:gdLst>
                <a:gd name="T0" fmla="*/ 11 w 26"/>
                <a:gd name="T1" fmla="*/ 2 h 17"/>
                <a:gd name="T2" fmla="*/ 13 w 26"/>
                <a:gd name="T3" fmla="*/ 1 h 17"/>
                <a:gd name="T4" fmla="*/ 15 w 26"/>
                <a:gd name="T5" fmla="*/ 2 h 17"/>
                <a:gd name="T6" fmla="*/ 15 w 26"/>
                <a:gd name="T7" fmla="*/ 4 h 17"/>
                <a:gd name="T8" fmla="*/ 15 w 26"/>
                <a:gd name="T9" fmla="*/ 4 h 17"/>
                <a:gd name="T10" fmla="*/ 23 w 26"/>
                <a:gd name="T11" fmla="*/ 4 h 17"/>
                <a:gd name="T12" fmla="*/ 26 w 26"/>
                <a:gd name="T13" fmla="*/ 4 h 17"/>
                <a:gd name="T14" fmla="*/ 24 w 26"/>
                <a:gd name="T15" fmla="*/ 6 h 17"/>
                <a:gd name="T16" fmla="*/ 17 w 26"/>
                <a:gd name="T17" fmla="*/ 5 h 17"/>
                <a:gd name="T18" fmla="*/ 14 w 26"/>
                <a:gd name="T19" fmla="*/ 6 h 17"/>
                <a:gd name="T20" fmla="*/ 15 w 26"/>
                <a:gd name="T21" fmla="*/ 7 h 17"/>
                <a:gd name="T22" fmla="*/ 18 w 26"/>
                <a:gd name="T23" fmla="*/ 7 h 17"/>
                <a:gd name="T24" fmla="*/ 19 w 26"/>
                <a:gd name="T25" fmla="*/ 7 h 17"/>
                <a:gd name="T26" fmla="*/ 21 w 26"/>
                <a:gd name="T27" fmla="*/ 8 h 17"/>
                <a:gd name="T28" fmla="*/ 21 w 26"/>
                <a:gd name="T29" fmla="*/ 11 h 17"/>
                <a:gd name="T30" fmla="*/ 21 w 26"/>
                <a:gd name="T31" fmla="*/ 13 h 17"/>
                <a:gd name="T32" fmla="*/ 20 w 26"/>
                <a:gd name="T33" fmla="*/ 16 h 17"/>
                <a:gd name="T34" fmla="*/ 18 w 26"/>
                <a:gd name="T35" fmla="*/ 15 h 17"/>
                <a:gd name="T36" fmla="*/ 18 w 26"/>
                <a:gd name="T37" fmla="*/ 10 h 17"/>
                <a:gd name="T38" fmla="*/ 16 w 26"/>
                <a:gd name="T39" fmla="*/ 9 h 17"/>
                <a:gd name="T40" fmla="*/ 14 w 26"/>
                <a:gd name="T41" fmla="*/ 9 h 17"/>
                <a:gd name="T42" fmla="*/ 14 w 26"/>
                <a:gd name="T43" fmla="*/ 12 h 17"/>
                <a:gd name="T44" fmla="*/ 14 w 26"/>
                <a:gd name="T45" fmla="*/ 16 h 17"/>
                <a:gd name="T46" fmla="*/ 13 w 26"/>
                <a:gd name="T47" fmla="*/ 17 h 17"/>
                <a:gd name="T48" fmla="*/ 12 w 26"/>
                <a:gd name="T49" fmla="*/ 15 h 17"/>
                <a:gd name="T50" fmla="*/ 12 w 26"/>
                <a:gd name="T51" fmla="*/ 10 h 17"/>
                <a:gd name="T52" fmla="*/ 11 w 26"/>
                <a:gd name="T53" fmla="*/ 9 h 17"/>
                <a:gd name="T54" fmla="*/ 9 w 26"/>
                <a:gd name="T55" fmla="*/ 9 h 17"/>
                <a:gd name="T56" fmla="*/ 8 w 26"/>
                <a:gd name="T57" fmla="*/ 12 h 17"/>
                <a:gd name="T58" fmla="*/ 6 w 26"/>
                <a:gd name="T59" fmla="*/ 16 h 17"/>
                <a:gd name="T60" fmla="*/ 3 w 26"/>
                <a:gd name="T61" fmla="*/ 15 h 17"/>
                <a:gd name="T62" fmla="*/ 4 w 26"/>
                <a:gd name="T63" fmla="*/ 14 h 17"/>
                <a:gd name="T64" fmla="*/ 6 w 26"/>
                <a:gd name="T65" fmla="*/ 11 h 17"/>
                <a:gd name="T66" fmla="*/ 6 w 26"/>
                <a:gd name="T67" fmla="*/ 8 h 17"/>
                <a:gd name="T68" fmla="*/ 6 w 26"/>
                <a:gd name="T69" fmla="*/ 7 h 17"/>
                <a:gd name="T70" fmla="*/ 8 w 26"/>
                <a:gd name="T71" fmla="*/ 7 h 17"/>
                <a:gd name="T72" fmla="*/ 10 w 26"/>
                <a:gd name="T73" fmla="*/ 7 h 17"/>
                <a:gd name="T74" fmla="*/ 12 w 26"/>
                <a:gd name="T75" fmla="*/ 6 h 17"/>
                <a:gd name="T76" fmla="*/ 11 w 26"/>
                <a:gd name="T77" fmla="*/ 5 h 17"/>
                <a:gd name="T78" fmla="*/ 3 w 26"/>
                <a:gd name="T79" fmla="*/ 6 h 17"/>
                <a:gd name="T80" fmla="*/ 0 w 26"/>
                <a:gd name="T81" fmla="*/ 6 h 17"/>
                <a:gd name="T82" fmla="*/ 3 w 26"/>
                <a:gd name="T83" fmla="*/ 4 h 17"/>
                <a:gd name="T84" fmla="*/ 7 w 26"/>
                <a:gd name="T85" fmla="*/ 4 h 17"/>
                <a:gd name="T86" fmla="*/ 12 w 26"/>
                <a:gd name="T8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17">
                  <a:moveTo>
                    <a:pt x="13" y="4"/>
                  </a:moveTo>
                  <a:cubicBezTo>
                    <a:pt x="12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8" y="4"/>
                    <a:pt x="19" y="4"/>
                    <a:pt x="20" y="4"/>
                  </a:cubicBezTo>
                  <a:cubicBezTo>
                    <a:pt x="21" y="4"/>
                    <a:pt x="22" y="4"/>
                    <a:pt x="23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2" y="7"/>
                    <a:pt x="22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5"/>
                    <a:pt x="17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4"/>
                    <a:pt x="7" y="15"/>
                  </a:cubicBezTo>
                  <a:cubicBezTo>
                    <a:pt x="7" y="15"/>
                    <a:pt x="7" y="15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649"/>
            <p:cNvSpPr>
              <a:spLocks noEditPoints="1"/>
            </p:cNvSpPr>
            <p:nvPr/>
          </p:nvSpPr>
          <p:spPr bwMode="auto">
            <a:xfrm>
              <a:off x="5168" y="3485"/>
              <a:ext cx="47" cy="34"/>
            </a:xfrm>
            <a:custGeom>
              <a:avLst/>
              <a:gdLst>
                <a:gd name="T0" fmla="*/ 22 w 33"/>
                <a:gd name="T1" fmla="*/ 6 h 24"/>
                <a:gd name="T2" fmla="*/ 21 w 33"/>
                <a:gd name="T3" fmla="*/ 4 h 24"/>
                <a:gd name="T4" fmla="*/ 25 w 33"/>
                <a:gd name="T5" fmla="*/ 4 h 24"/>
                <a:gd name="T6" fmla="*/ 32 w 33"/>
                <a:gd name="T7" fmla="*/ 9 h 24"/>
                <a:gd name="T8" fmla="*/ 33 w 33"/>
                <a:gd name="T9" fmla="*/ 10 h 24"/>
                <a:gd name="T10" fmla="*/ 31 w 33"/>
                <a:gd name="T11" fmla="*/ 11 h 24"/>
                <a:gd name="T12" fmla="*/ 27 w 33"/>
                <a:gd name="T13" fmla="*/ 9 h 24"/>
                <a:gd name="T14" fmla="*/ 24 w 33"/>
                <a:gd name="T15" fmla="*/ 10 h 24"/>
                <a:gd name="T16" fmla="*/ 11 w 33"/>
                <a:gd name="T17" fmla="*/ 11 h 24"/>
                <a:gd name="T18" fmla="*/ 5 w 33"/>
                <a:gd name="T19" fmla="*/ 11 h 24"/>
                <a:gd name="T20" fmla="*/ 1 w 33"/>
                <a:gd name="T21" fmla="*/ 11 h 24"/>
                <a:gd name="T22" fmla="*/ 0 w 33"/>
                <a:gd name="T23" fmla="*/ 9 h 24"/>
                <a:gd name="T24" fmla="*/ 1 w 33"/>
                <a:gd name="T25" fmla="*/ 8 h 24"/>
                <a:gd name="T26" fmla="*/ 8 w 33"/>
                <a:gd name="T27" fmla="*/ 6 h 24"/>
                <a:gd name="T28" fmla="*/ 12 w 33"/>
                <a:gd name="T29" fmla="*/ 1 h 24"/>
                <a:gd name="T30" fmla="*/ 14 w 33"/>
                <a:gd name="T31" fmla="*/ 0 h 24"/>
                <a:gd name="T32" fmla="*/ 17 w 33"/>
                <a:gd name="T33" fmla="*/ 2 h 24"/>
                <a:gd name="T34" fmla="*/ 14 w 33"/>
                <a:gd name="T35" fmla="*/ 5 h 24"/>
                <a:gd name="T36" fmla="*/ 9 w 33"/>
                <a:gd name="T37" fmla="*/ 8 h 24"/>
                <a:gd name="T38" fmla="*/ 10 w 33"/>
                <a:gd name="T39" fmla="*/ 9 h 24"/>
                <a:gd name="T40" fmla="*/ 20 w 33"/>
                <a:gd name="T41" fmla="*/ 9 h 24"/>
                <a:gd name="T42" fmla="*/ 23 w 33"/>
                <a:gd name="T43" fmla="*/ 8 h 24"/>
                <a:gd name="T44" fmla="*/ 7 w 33"/>
                <a:gd name="T45" fmla="*/ 12 h 24"/>
                <a:gd name="T46" fmla="*/ 9 w 33"/>
                <a:gd name="T47" fmla="*/ 13 h 24"/>
                <a:gd name="T48" fmla="*/ 12 w 33"/>
                <a:gd name="T49" fmla="*/ 13 h 24"/>
                <a:gd name="T50" fmla="*/ 21 w 33"/>
                <a:gd name="T51" fmla="*/ 13 h 24"/>
                <a:gd name="T52" fmla="*/ 24 w 33"/>
                <a:gd name="T53" fmla="*/ 13 h 24"/>
                <a:gd name="T54" fmla="*/ 26 w 33"/>
                <a:gd name="T55" fmla="*/ 12 h 24"/>
                <a:gd name="T56" fmla="*/ 28 w 33"/>
                <a:gd name="T57" fmla="*/ 15 h 24"/>
                <a:gd name="T58" fmla="*/ 28 w 33"/>
                <a:gd name="T59" fmla="*/ 19 h 24"/>
                <a:gd name="T60" fmla="*/ 27 w 33"/>
                <a:gd name="T61" fmla="*/ 23 h 24"/>
                <a:gd name="T62" fmla="*/ 25 w 33"/>
                <a:gd name="T63" fmla="*/ 24 h 24"/>
                <a:gd name="T64" fmla="*/ 23 w 33"/>
                <a:gd name="T65" fmla="*/ 23 h 24"/>
                <a:gd name="T66" fmla="*/ 11 w 33"/>
                <a:gd name="T67" fmla="*/ 23 h 24"/>
                <a:gd name="T68" fmla="*/ 9 w 33"/>
                <a:gd name="T69" fmla="*/ 23 h 24"/>
                <a:gd name="T70" fmla="*/ 6 w 33"/>
                <a:gd name="T71" fmla="*/ 24 h 24"/>
                <a:gd name="T72" fmla="*/ 5 w 33"/>
                <a:gd name="T73" fmla="*/ 20 h 24"/>
                <a:gd name="T74" fmla="*/ 5 w 33"/>
                <a:gd name="T75" fmla="*/ 15 h 24"/>
                <a:gd name="T76" fmla="*/ 5 w 33"/>
                <a:gd name="T77" fmla="*/ 13 h 24"/>
                <a:gd name="T78" fmla="*/ 21 w 33"/>
                <a:gd name="T79" fmla="*/ 20 h 24"/>
                <a:gd name="T80" fmla="*/ 24 w 33"/>
                <a:gd name="T81" fmla="*/ 20 h 24"/>
                <a:gd name="T82" fmla="*/ 24 w 33"/>
                <a:gd name="T83" fmla="*/ 17 h 24"/>
                <a:gd name="T84" fmla="*/ 24 w 33"/>
                <a:gd name="T85" fmla="*/ 16 h 24"/>
                <a:gd name="T86" fmla="*/ 20 w 33"/>
                <a:gd name="T87" fmla="*/ 15 h 24"/>
                <a:gd name="T88" fmla="*/ 9 w 33"/>
                <a:gd name="T89" fmla="*/ 16 h 24"/>
                <a:gd name="T90" fmla="*/ 9 w 33"/>
                <a:gd name="T91" fmla="*/ 18 h 24"/>
                <a:gd name="T92" fmla="*/ 10 w 33"/>
                <a:gd name="T93" fmla="*/ 20 h 24"/>
                <a:gd name="T94" fmla="*/ 17 w 33"/>
                <a:gd name="T9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24">
                  <a:moveTo>
                    <a:pt x="23" y="7"/>
                  </a:moveTo>
                  <a:cubicBezTo>
                    <a:pt x="23" y="7"/>
                    <a:pt x="23" y="7"/>
                    <a:pt x="22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3"/>
                    <a:pt x="24" y="3"/>
                    <a:pt x="25" y="4"/>
                  </a:cubicBezTo>
                  <a:cubicBezTo>
                    <a:pt x="26" y="5"/>
                    <a:pt x="28" y="6"/>
                    <a:pt x="30" y="7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6" y="9"/>
                    <a:pt x="25" y="9"/>
                    <a:pt x="24" y="10"/>
                  </a:cubicBezTo>
                  <a:cubicBezTo>
                    <a:pt x="22" y="11"/>
                    <a:pt x="20" y="12"/>
                    <a:pt x="17" y="12"/>
                  </a:cubicBezTo>
                  <a:cubicBezTo>
                    <a:pt x="15" y="12"/>
                    <a:pt x="13" y="11"/>
                    <a:pt x="11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4" y="8"/>
                  </a:cubicBezTo>
                  <a:cubicBezTo>
                    <a:pt x="5" y="7"/>
                    <a:pt x="6" y="7"/>
                    <a:pt x="8" y="6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9"/>
                    <a:pt x="18" y="9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lose/>
                  <a:moveTo>
                    <a:pt x="7" y="12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5" y="13"/>
                    <a:pt x="16" y="13"/>
                  </a:cubicBezTo>
                  <a:cubicBezTo>
                    <a:pt x="18" y="13"/>
                    <a:pt x="19" y="13"/>
                    <a:pt x="21" y="13"/>
                  </a:cubicBezTo>
                  <a:cubicBezTo>
                    <a:pt x="22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7"/>
                    <a:pt x="28" y="18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4"/>
                    <a:pt x="26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0" y="23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19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6" y="13"/>
                    <a:pt x="6" y="13"/>
                    <a:pt x="7" y="12"/>
                  </a:cubicBezTo>
                  <a:close/>
                  <a:moveTo>
                    <a:pt x="21" y="20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4" y="19"/>
                    <a:pt x="24" y="18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6" y="15"/>
                    <a:pt x="13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650"/>
            <p:cNvSpPr>
              <a:spLocks noEditPoints="1"/>
            </p:cNvSpPr>
            <p:nvPr/>
          </p:nvSpPr>
          <p:spPr bwMode="auto">
            <a:xfrm>
              <a:off x="5137" y="3618"/>
              <a:ext cx="52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8 h 22"/>
                <a:gd name="T8" fmla="*/ 30 w 37"/>
                <a:gd name="T9" fmla="*/ 21 h 22"/>
                <a:gd name="T10" fmla="*/ 28 w 37"/>
                <a:gd name="T11" fmla="*/ 21 h 22"/>
                <a:gd name="T12" fmla="*/ 19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1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7 w 37"/>
                <a:gd name="T31" fmla="*/ 7 h 22"/>
                <a:gd name="T32" fmla="*/ 17 w 37"/>
                <a:gd name="T33" fmla="*/ 4 h 22"/>
                <a:gd name="T34" fmla="*/ 17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7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9 h 22"/>
                <a:gd name="T60" fmla="*/ 21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7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7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2 w 37"/>
                <a:gd name="T91" fmla="*/ 1 h 22"/>
                <a:gd name="T92" fmla="*/ 14 w 37"/>
                <a:gd name="T93" fmla="*/ 4 h 22"/>
                <a:gd name="T94" fmla="*/ 5 w 37"/>
                <a:gd name="T95" fmla="*/ 8 h 22"/>
                <a:gd name="T96" fmla="*/ 6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3"/>
                    <a:pt x="25" y="3"/>
                    <a:pt x="26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8"/>
                    <a:pt x="21" y="8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4" y="9"/>
                    <a:pt x="27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lose/>
                  <a:moveTo>
                    <a:pt x="15" y="15"/>
                  </a:moveTo>
                  <a:cubicBezTo>
                    <a:pt x="15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2" y="6"/>
                    <a:pt x="11" y="6"/>
                    <a:pt x="9" y="7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27" y="0"/>
                  </a:move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9" y="1"/>
                    <a:pt x="29" y="2"/>
                  </a:cubicBezTo>
                  <a:cubicBezTo>
                    <a:pt x="30" y="2"/>
                    <a:pt x="31" y="3"/>
                    <a:pt x="32" y="3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3" y="7"/>
                    <a:pt x="31" y="6"/>
                    <a:pt x="29" y="5"/>
                  </a:cubicBezTo>
                  <a:cubicBezTo>
                    <a:pt x="28" y="4"/>
                    <a:pt x="26" y="4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651"/>
            <p:cNvSpPr>
              <a:spLocks noEditPoints="1"/>
            </p:cNvSpPr>
            <p:nvPr/>
          </p:nvSpPr>
          <p:spPr bwMode="auto">
            <a:xfrm>
              <a:off x="5155" y="3555"/>
              <a:ext cx="50" cy="32"/>
            </a:xfrm>
            <a:custGeom>
              <a:avLst/>
              <a:gdLst>
                <a:gd name="T0" fmla="*/ 3 w 35"/>
                <a:gd name="T1" fmla="*/ 8 h 22"/>
                <a:gd name="T2" fmla="*/ 10 w 35"/>
                <a:gd name="T3" fmla="*/ 10 h 22"/>
                <a:gd name="T4" fmla="*/ 2 w 35"/>
                <a:gd name="T5" fmla="*/ 11 h 22"/>
                <a:gd name="T6" fmla="*/ 2 w 35"/>
                <a:gd name="T7" fmla="*/ 3 h 22"/>
                <a:gd name="T8" fmla="*/ 5 w 35"/>
                <a:gd name="T9" fmla="*/ 2 h 22"/>
                <a:gd name="T10" fmla="*/ 8 w 35"/>
                <a:gd name="T11" fmla="*/ 5 h 22"/>
                <a:gd name="T12" fmla="*/ 8 w 35"/>
                <a:gd name="T13" fmla="*/ 6 h 22"/>
                <a:gd name="T14" fmla="*/ 3 w 35"/>
                <a:gd name="T15" fmla="*/ 18 h 22"/>
                <a:gd name="T16" fmla="*/ 7 w 35"/>
                <a:gd name="T17" fmla="*/ 14 h 22"/>
                <a:gd name="T18" fmla="*/ 11 w 35"/>
                <a:gd name="T19" fmla="*/ 13 h 22"/>
                <a:gd name="T20" fmla="*/ 3 w 35"/>
                <a:gd name="T21" fmla="*/ 19 h 22"/>
                <a:gd name="T22" fmla="*/ 35 w 35"/>
                <a:gd name="T23" fmla="*/ 2 h 22"/>
                <a:gd name="T24" fmla="*/ 30 w 35"/>
                <a:gd name="T25" fmla="*/ 5 h 22"/>
                <a:gd name="T26" fmla="*/ 25 w 35"/>
                <a:gd name="T27" fmla="*/ 4 h 22"/>
                <a:gd name="T28" fmla="*/ 24 w 35"/>
                <a:gd name="T29" fmla="*/ 7 h 22"/>
                <a:gd name="T30" fmla="*/ 26 w 35"/>
                <a:gd name="T31" fmla="*/ 8 h 22"/>
                <a:gd name="T32" fmla="*/ 29 w 35"/>
                <a:gd name="T33" fmla="*/ 9 h 22"/>
                <a:gd name="T34" fmla="*/ 27 w 35"/>
                <a:gd name="T35" fmla="*/ 13 h 22"/>
                <a:gd name="T36" fmla="*/ 21 w 35"/>
                <a:gd name="T37" fmla="*/ 12 h 22"/>
                <a:gd name="T38" fmla="*/ 18 w 35"/>
                <a:gd name="T39" fmla="*/ 13 h 22"/>
                <a:gd name="T40" fmla="*/ 25 w 35"/>
                <a:gd name="T41" fmla="*/ 13 h 22"/>
                <a:gd name="T42" fmla="*/ 31 w 35"/>
                <a:gd name="T43" fmla="*/ 15 h 22"/>
                <a:gd name="T44" fmla="*/ 28 w 35"/>
                <a:gd name="T45" fmla="*/ 21 h 22"/>
                <a:gd name="T46" fmla="*/ 12 w 35"/>
                <a:gd name="T47" fmla="*/ 19 h 22"/>
                <a:gd name="T48" fmla="*/ 14 w 35"/>
                <a:gd name="T49" fmla="*/ 18 h 22"/>
                <a:gd name="T50" fmla="*/ 27 w 35"/>
                <a:gd name="T51" fmla="*/ 17 h 22"/>
                <a:gd name="T52" fmla="*/ 15 w 35"/>
                <a:gd name="T53" fmla="*/ 16 h 22"/>
                <a:gd name="T54" fmla="*/ 14 w 35"/>
                <a:gd name="T55" fmla="*/ 13 h 22"/>
                <a:gd name="T56" fmla="*/ 18 w 35"/>
                <a:gd name="T57" fmla="*/ 11 h 22"/>
                <a:gd name="T58" fmla="*/ 25 w 35"/>
                <a:gd name="T59" fmla="*/ 10 h 22"/>
                <a:gd name="T60" fmla="*/ 13 w 35"/>
                <a:gd name="T61" fmla="*/ 10 h 22"/>
                <a:gd name="T62" fmla="*/ 16 w 35"/>
                <a:gd name="T63" fmla="*/ 8 h 22"/>
                <a:gd name="T64" fmla="*/ 17 w 35"/>
                <a:gd name="T65" fmla="*/ 6 h 22"/>
                <a:gd name="T66" fmla="*/ 13 w 35"/>
                <a:gd name="T67" fmla="*/ 5 h 22"/>
                <a:gd name="T68" fmla="*/ 9 w 35"/>
                <a:gd name="T69" fmla="*/ 4 h 22"/>
                <a:gd name="T70" fmla="*/ 13 w 35"/>
                <a:gd name="T71" fmla="*/ 2 h 22"/>
                <a:gd name="T72" fmla="*/ 18 w 35"/>
                <a:gd name="T73" fmla="*/ 2 h 22"/>
                <a:gd name="T74" fmla="*/ 18 w 35"/>
                <a:gd name="T75" fmla="*/ 1 h 22"/>
                <a:gd name="T76" fmla="*/ 23 w 35"/>
                <a:gd name="T77" fmla="*/ 1 h 22"/>
                <a:gd name="T78" fmla="*/ 20 w 35"/>
                <a:gd name="T79" fmla="*/ 8 h 22"/>
                <a:gd name="T80" fmla="*/ 21 w 35"/>
                <a:gd name="T81" fmla="*/ 6 h 22"/>
                <a:gd name="T82" fmla="*/ 20 w 35"/>
                <a:gd name="T83" fmla="*/ 4 h 22"/>
                <a:gd name="T84" fmla="*/ 20 w 35"/>
                <a:gd name="T85" fmla="*/ 8 h 22"/>
                <a:gd name="T86" fmla="*/ 11 w 35"/>
                <a:gd name="T87" fmla="*/ 9 h 22"/>
                <a:gd name="T88" fmla="*/ 12 w 35"/>
                <a:gd name="T89" fmla="*/ 7 h 22"/>
                <a:gd name="T90" fmla="*/ 16 w 35"/>
                <a:gd name="T91" fmla="*/ 6 h 22"/>
                <a:gd name="T92" fmla="*/ 26 w 35"/>
                <a:gd name="T93" fmla="*/ 5 h 22"/>
                <a:gd name="T94" fmla="*/ 29 w 35"/>
                <a:gd name="T95" fmla="*/ 6 h 22"/>
                <a:gd name="T96" fmla="*/ 32 w 35"/>
                <a:gd name="T97" fmla="*/ 9 h 22"/>
                <a:gd name="T98" fmla="*/ 27 w 35"/>
                <a:gd name="T9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22"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8" y="11"/>
                    <a:pt x="7" y="12"/>
                    <a:pt x="5" y="12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2" y="5"/>
                    <a:pt x="2" y="4"/>
                  </a:cubicBezTo>
                  <a:close/>
                  <a:moveTo>
                    <a:pt x="3" y="18"/>
                  </a:move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3" y="17"/>
                    <a:pt x="3" y="16"/>
                  </a:cubicBezTo>
                  <a:cubicBezTo>
                    <a:pt x="3" y="16"/>
                    <a:pt x="4" y="16"/>
                    <a:pt x="5" y="15"/>
                  </a:cubicBezTo>
                  <a:cubicBezTo>
                    <a:pt x="6" y="15"/>
                    <a:pt x="6" y="15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5"/>
                    <a:pt x="10" y="16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4" y="20"/>
                    <a:pt x="3" y="19"/>
                    <a:pt x="3" y="19"/>
                  </a:cubicBezTo>
                  <a:cubicBezTo>
                    <a:pt x="3" y="19"/>
                    <a:pt x="3" y="19"/>
                    <a:pt x="3" y="18"/>
                  </a:cubicBezTo>
                  <a:close/>
                  <a:moveTo>
                    <a:pt x="27" y="2"/>
                  </a:moveTo>
                  <a:cubicBezTo>
                    <a:pt x="31" y="2"/>
                    <a:pt x="33" y="2"/>
                    <a:pt x="34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3" y="5"/>
                    <a:pt x="32" y="5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3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9" y="13"/>
                    <a:pt x="29" y="13"/>
                    <a:pt x="30" y="14"/>
                  </a:cubicBezTo>
                  <a:cubicBezTo>
                    <a:pt x="30" y="14"/>
                    <a:pt x="31" y="14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0" y="18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7" y="22"/>
                    <a:pt x="25" y="22"/>
                    <a:pt x="21" y="22"/>
                  </a:cubicBezTo>
                  <a:cubicBezTo>
                    <a:pt x="19" y="22"/>
                    <a:pt x="17" y="22"/>
                    <a:pt x="15" y="21"/>
                  </a:cubicBezTo>
                  <a:cubicBezTo>
                    <a:pt x="14" y="20"/>
                    <a:pt x="13" y="20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2" y="17"/>
                  </a:cubicBezTo>
                  <a:cubicBezTo>
                    <a:pt x="12" y="17"/>
                    <a:pt x="13" y="17"/>
                    <a:pt x="14" y="18"/>
                  </a:cubicBezTo>
                  <a:cubicBezTo>
                    <a:pt x="14" y="18"/>
                    <a:pt x="15" y="19"/>
                    <a:pt x="17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3" y="19"/>
                    <a:pt x="24" y="19"/>
                    <a:pt x="25" y="19"/>
                  </a:cubicBezTo>
                  <a:cubicBezTo>
                    <a:pt x="26" y="18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5"/>
                    <a:pt x="23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1"/>
                    <a:pt x="20" y="11"/>
                    <a:pt x="22" y="11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3" y="10"/>
                  </a:cubicBezTo>
                  <a:cubicBezTo>
                    <a:pt x="19" y="10"/>
                    <a:pt x="16" y="10"/>
                    <a:pt x="15" y="10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5" y="2"/>
                    <a:pt x="27" y="2"/>
                  </a:cubicBezTo>
                  <a:close/>
                  <a:moveTo>
                    <a:pt x="20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15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5" y="7"/>
                  </a:cubicBezTo>
                  <a:close/>
                  <a:moveTo>
                    <a:pt x="25" y="6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8" y="5"/>
                  </a:cubicBezTo>
                  <a:cubicBezTo>
                    <a:pt x="28" y="5"/>
                    <a:pt x="29" y="6"/>
                    <a:pt x="29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2" y="8"/>
                    <a:pt x="32" y="8"/>
                  </a:cubicBezTo>
                  <a:cubicBezTo>
                    <a:pt x="32" y="8"/>
                    <a:pt x="33" y="8"/>
                    <a:pt x="33" y="8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29" y="8"/>
                  </a:cubicBezTo>
                  <a:cubicBezTo>
                    <a:pt x="28" y="8"/>
                    <a:pt x="28" y="8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652"/>
            <p:cNvSpPr>
              <a:spLocks noEditPoints="1"/>
            </p:cNvSpPr>
            <p:nvPr/>
          </p:nvSpPr>
          <p:spPr bwMode="auto">
            <a:xfrm>
              <a:off x="3938" y="4144"/>
              <a:ext cx="52" cy="34"/>
            </a:xfrm>
            <a:custGeom>
              <a:avLst/>
              <a:gdLst>
                <a:gd name="T0" fmla="*/ 4 w 37"/>
                <a:gd name="T1" fmla="*/ 11 h 24"/>
                <a:gd name="T2" fmla="*/ 5 w 37"/>
                <a:gd name="T3" fmla="*/ 14 h 24"/>
                <a:gd name="T4" fmla="*/ 10 w 37"/>
                <a:gd name="T5" fmla="*/ 16 h 24"/>
                <a:gd name="T6" fmla="*/ 6 w 37"/>
                <a:gd name="T7" fmla="*/ 22 h 24"/>
                <a:gd name="T8" fmla="*/ 2 w 37"/>
                <a:gd name="T9" fmla="*/ 20 h 24"/>
                <a:gd name="T10" fmla="*/ 10 w 37"/>
                <a:gd name="T11" fmla="*/ 16 h 24"/>
                <a:gd name="T12" fmla="*/ 5 w 37"/>
                <a:gd name="T13" fmla="*/ 3 h 24"/>
                <a:gd name="T14" fmla="*/ 11 w 37"/>
                <a:gd name="T15" fmla="*/ 6 h 24"/>
                <a:gd name="T16" fmla="*/ 5 w 37"/>
                <a:gd name="T17" fmla="*/ 7 h 24"/>
                <a:gd name="T18" fmla="*/ 19 w 37"/>
                <a:gd name="T19" fmla="*/ 16 h 24"/>
                <a:gd name="T20" fmla="*/ 22 w 37"/>
                <a:gd name="T21" fmla="*/ 15 h 24"/>
                <a:gd name="T22" fmla="*/ 23 w 37"/>
                <a:gd name="T23" fmla="*/ 17 h 24"/>
                <a:gd name="T24" fmla="*/ 21 w 37"/>
                <a:gd name="T25" fmla="*/ 9 h 24"/>
                <a:gd name="T26" fmla="*/ 23 w 37"/>
                <a:gd name="T27" fmla="*/ 11 h 24"/>
                <a:gd name="T28" fmla="*/ 23 w 37"/>
                <a:gd name="T29" fmla="*/ 12 h 24"/>
                <a:gd name="T30" fmla="*/ 17 w 37"/>
                <a:gd name="T31" fmla="*/ 7 h 24"/>
                <a:gd name="T32" fmla="*/ 21 w 37"/>
                <a:gd name="T33" fmla="*/ 7 h 24"/>
                <a:gd name="T34" fmla="*/ 27 w 37"/>
                <a:gd name="T35" fmla="*/ 7 h 24"/>
                <a:gd name="T36" fmla="*/ 31 w 37"/>
                <a:gd name="T37" fmla="*/ 8 h 24"/>
                <a:gd name="T38" fmla="*/ 30 w 37"/>
                <a:gd name="T39" fmla="*/ 12 h 24"/>
                <a:gd name="T40" fmla="*/ 37 w 37"/>
                <a:gd name="T41" fmla="*/ 13 h 24"/>
                <a:gd name="T42" fmla="*/ 34 w 37"/>
                <a:gd name="T43" fmla="*/ 17 h 24"/>
                <a:gd name="T44" fmla="*/ 30 w 37"/>
                <a:gd name="T45" fmla="*/ 16 h 24"/>
                <a:gd name="T46" fmla="*/ 29 w 37"/>
                <a:gd name="T47" fmla="*/ 18 h 24"/>
                <a:gd name="T48" fmla="*/ 33 w 37"/>
                <a:gd name="T49" fmla="*/ 19 h 24"/>
                <a:gd name="T50" fmla="*/ 29 w 37"/>
                <a:gd name="T51" fmla="*/ 21 h 24"/>
                <a:gd name="T52" fmla="*/ 26 w 37"/>
                <a:gd name="T53" fmla="*/ 24 h 24"/>
                <a:gd name="T54" fmla="*/ 19 w 37"/>
                <a:gd name="T55" fmla="*/ 21 h 24"/>
                <a:gd name="T56" fmla="*/ 24 w 37"/>
                <a:gd name="T57" fmla="*/ 21 h 24"/>
                <a:gd name="T58" fmla="*/ 15 w 37"/>
                <a:gd name="T59" fmla="*/ 20 h 24"/>
                <a:gd name="T60" fmla="*/ 12 w 37"/>
                <a:gd name="T61" fmla="*/ 19 h 24"/>
                <a:gd name="T62" fmla="*/ 13 w 37"/>
                <a:gd name="T63" fmla="*/ 16 h 24"/>
                <a:gd name="T64" fmla="*/ 13 w 37"/>
                <a:gd name="T65" fmla="*/ 15 h 24"/>
                <a:gd name="T66" fmla="*/ 9 w 37"/>
                <a:gd name="T67" fmla="*/ 16 h 24"/>
                <a:gd name="T68" fmla="*/ 11 w 37"/>
                <a:gd name="T69" fmla="*/ 12 h 24"/>
                <a:gd name="T70" fmla="*/ 15 w 37"/>
                <a:gd name="T71" fmla="*/ 10 h 24"/>
                <a:gd name="T72" fmla="*/ 16 w 37"/>
                <a:gd name="T73" fmla="*/ 7 h 24"/>
                <a:gd name="T74" fmla="*/ 21 w 37"/>
                <a:gd name="T75" fmla="*/ 18 h 24"/>
                <a:gd name="T76" fmla="*/ 26 w 37"/>
                <a:gd name="T77" fmla="*/ 18 h 24"/>
                <a:gd name="T78" fmla="*/ 26 w 37"/>
                <a:gd name="T79" fmla="*/ 15 h 24"/>
                <a:gd name="T80" fmla="*/ 18 w 37"/>
                <a:gd name="T81" fmla="*/ 14 h 24"/>
                <a:gd name="T82" fmla="*/ 16 w 37"/>
                <a:gd name="T83" fmla="*/ 17 h 24"/>
                <a:gd name="T84" fmla="*/ 25 w 37"/>
                <a:gd name="T85" fmla="*/ 12 h 24"/>
                <a:gd name="T86" fmla="*/ 26 w 37"/>
                <a:gd name="T87" fmla="*/ 11 h 24"/>
                <a:gd name="T88" fmla="*/ 20 w 37"/>
                <a:gd name="T89" fmla="*/ 9 h 24"/>
                <a:gd name="T90" fmla="*/ 17 w 37"/>
                <a:gd name="T91" fmla="*/ 12 h 24"/>
                <a:gd name="T92" fmla="*/ 12 w 37"/>
                <a:gd name="T93" fmla="*/ 7 h 24"/>
                <a:gd name="T94" fmla="*/ 17 w 37"/>
                <a:gd name="T95" fmla="*/ 1 h 24"/>
                <a:gd name="T96" fmla="*/ 20 w 37"/>
                <a:gd name="T97" fmla="*/ 3 h 24"/>
                <a:gd name="T98" fmla="*/ 27 w 37"/>
                <a:gd name="T99" fmla="*/ 3 h 24"/>
                <a:gd name="T100" fmla="*/ 22 w 37"/>
                <a:gd name="T101" fmla="*/ 5 h 24"/>
                <a:gd name="T102" fmla="*/ 14 w 37"/>
                <a:gd name="T103" fmla="*/ 8 h 24"/>
                <a:gd name="T104" fmla="*/ 11 w 37"/>
                <a:gd name="T10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4">
                  <a:moveTo>
                    <a:pt x="0" y="11"/>
                  </a:move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7" y="12"/>
                    <a:pt x="8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7" y="14"/>
                    <a:pt x="5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9" y="19"/>
                    <a:pt x="8" y="20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3" y="23"/>
                    <a:pt x="3" y="23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3" y="19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8"/>
                    <a:pt x="8" y="8"/>
                  </a:cubicBezTo>
                  <a:cubicBezTo>
                    <a:pt x="7" y="8"/>
                    <a:pt x="6" y="8"/>
                    <a:pt x="5" y="7"/>
                  </a:cubicBezTo>
                  <a:cubicBezTo>
                    <a:pt x="4" y="7"/>
                    <a:pt x="4" y="6"/>
                    <a:pt x="4" y="5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20" y="17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8"/>
                    <a:pt x="22" y="18"/>
                  </a:cubicBezTo>
                  <a:close/>
                  <a:moveTo>
                    <a:pt x="20" y="11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7"/>
                    <a:pt x="30" y="8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6" y="15"/>
                    <a:pt x="36" y="15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2" y="16"/>
                    <a:pt x="32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30" y="19"/>
                    <a:pt x="30" y="18"/>
                  </a:cubicBezTo>
                  <a:cubicBezTo>
                    <a:pt x="30" y="18"/>
                    <a:pt x="30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2" y="21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8" y="23"/>
                  </a:cubicBezTo>
                  <a:cubicBezTo>
                    <a:pt x="28" y="23"/>
                    <a:pt x="27" y="24"/>
                    <a:pt x="26" y="24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2" y="24"/>
                    <a:pt x="20" y="24"/>
                    <a:pt x="20" y="23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1" y="22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5" y="20"/>
                    <a:pt x="25" y="20"/>
                    <a:pt x="24" y="20"/>
                  </a:cubicBezTo>
                  <a:cubicBezTo>
                    <a:pt x="24" y="20"/>
                    <a:pt x="22" y="20"/>
                    <a:pt x="19" y="20"/>
                  </a:cubicBezTo>
                  <a:cubicBezTo>
                    <a:pt x="17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4"/>
                    <a:pt x="9" y="13"/>
                    <a:pt x="10" y="13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8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5" y="9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lose/>
                  <a:moveTo>
                    <a:pt x="11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8" y="0"/>
                    <a:pt x="18" y="1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30" y="3"/>
                    <a:pt x="31" y="3"/>
                    <a:pt x="31" y="4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5"/>
                    <a:pt x="18" y="5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7"/>
                    <a:pt x="15" y="7"/>
                    <a:pt x="14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53"/>
            <p:cNvSpPr>
              <a:spLocks noEditPoints="1"/>
            </p:cNvSpPr>
            <p:nvPr/>
          </p:nvSpPr>
          <p:spPr bwMode="auto">
            <a:xfrm>
              <a:off x="4151" y="4146"/>
              <a:ext cx="51" cy="32"/>
            </a:xfrm>
            <a:custGeom>
              <a:avLst/>
              <a:gdLst>
                <a:gd name="T0" fmla="*/ 27 w 36"/>
                <a:gd name="T1" fmla="*/ 9 h 23"/>
                <a:gd name="T2" fmla="*/ 30 w 36"/>
                <a:gd name="T3" fmla="*/ 11 h 23"/>
                <a:gd name="T4" fmla="*/ 30 w 36"/>
                <a:gd name="T5" fmla="*/ 14 h 23"/>
                <a:gd name="T6" fmla="*/ 30 w 36"/>
                <a:gd name="T7" fmla="*/ 19 h 23"/>
                <a:gd name="T8" fmla="*/ 30 w 36"/>
                <a:gd name="T9" fmla="*/ 22 h 23"/>
                <a:gd name="T10" fmla="*/ 27 w 36"/>
                <a:gd name="T11" fmla="*/ 22 h 23"/>
                <a:gd name="T12" fmla="*/ 18 w 36"/>
                <a:gd name="T13" fmla="*/ 21 h 23"/>
                <a:gd name="T14" fmla="*/ 12 w 36"/>
                <a:gd name="T15" fmla="*/ 22 h 23"/>
                <a:gd name="T16" fmla="*/ 9 w 36"/>
                <a:gd name="T17" fmla="*/ 20 h 23"/>
                <a:gd name="T18" fmla="*/ 10 w 36"/>
                <a:gd name="T19" fmla="*/ 16 h 23"/>
                <a:gd name="T20" fmla="*/ 9 w 36"/>
                <a:gd name="T21" fmla="*/ 13 h 23"/>
                <a:gd name="T22" fmla="*/ 5 w 36"/>
                <a:gd name="T23" fmla="*/ 14 h 23"/>
                <a:gd name="T24" fmla="*/ 0 w 36"/>
                <a:gd name="T25" fmla="*/ 11 h 23"/>
                <a:gd name="T26" fmla="*/ 5 w 36"/>
                <a:gd name="T27" fmla="*/ 10 h 23"/>
                <a:gd name="T28" fmla="*/ 15 w 36"/>
                <a:gd name="T29" fmla="*/ 8 h 23"/>
                <a:gd name="T30" fmla="*/ 16 w 36"/>
                <a:gd name="T31" fmla="*/ 7 h 23"/>
                <a:gd name="T32" fmla="*/ 16 w 36"/>
                <a:gd name="T33" fmla="*/ 5 h 23"/>
                <a:gd name="T34" fmla="*/ 16 w 36"/>
                <a:gd name="T35" fmla="*/ 2 h 23"/>
                <a:gd name="T36" fmla="*/ 17 w 36"/>
                <a:gd name="T37" fmla="*/ 0 h 23"/>
                <a:gd name="T38" fmla="*/ 20 w 36"/>
                <a:gd name="T39" fmla="*/ 2 h 23"/>
                <a:gd name="T40" fmla="*/ 20 w 36"/>
                <a:gd name="T41" fmla="*/ 5 h 23"/>
                <a:gd name="T42" fmla="*/ 20 w 36"/>
                <a:gd name="T43" fmla="*/ 6 h 23"/>
                <a:gd name="T44" fmla="*/ 23 w 36"/>
                <a:gd name="T45" fmla="*/ 4 h 23"/>
                <a:gd name="T46" fmla="*/ 26 w 36"/>
                <a:gd name="T47" fmla="*/ 6 h 23"/>
                <a:gd name="T48" fmla="*/ 19 w 36"/>
                <a:gd name="T49" fmla="*/ 9 h 23"/>
                <a:gd name="T50" fmla="*/ 18 w 36"/>
                <a:gd name="T51" fmla="*/ 10 h 23"/>
                <a:gd name="T52" fmla="*/ 26 w 36"/>
                <a:gd name="T53" fmla="*/ 18 h 23"/>
                <a:gd name="T54" fmla="*/ 23 w 36"/>
                <a:gd name="T55" fmla="*/ 18 h 23"/>
                <a:gd name="T56" fmla="*/ 14 w 36"/>
                <a:gd name="T57" fmla="*/ 18 h 23"/>
                <a:gd name="T58" fmla="*/ 13 w 36"/>
                <a:gd name="T59" fmla="*/ 19 h 23"/>
                <a:gd name="T60" fmla="*/ 20 w 36"/>
                <a:gd name="T61" fmla="*/ 19 h 23"/>
                <a:gd name="T62" fmla="*/ 26 w 36"/>
                <a:gd name="T63" fmla="*/ 18 h 23"/>
                <a:gd name="T64" fmla="*/ 19 w 36"/>
                <a:gd name="T65" fmla="*/ 13 h 23"/>
                <a:gd name="T66" fmla="*/ 26 w 36"/>
                <a:gd name="T67" fmla="*/ 13 h 23"/>
                <a:gd name="T68" fmla="*/ 26 w 36"/>
                <a:gd name="T69" fmla="*/ 12 h 23"/>
                <a:gd name="T70" fmla="*/ 25 w 36"/>
                <a:gd name="T71" fmla="*/ 11 h 23"/>
                <a:gd name="T72" fmla="*/ 16 w 36"/>
                <a:gd name="T73" fmla="*/ 12 h 23"/>
                <a:gd name="T74" fmla="*/ 13 w 36"/>
                <a:gd name="T75" fmla="*/ 12 h 23"/>
                <a:gd name="T76" fmla="*/ 13 w 36"/>
                <a:gd name="T77" fmla="*/ 13 h 23"/>
                <a:gd name="T78" fmla="*/ 15 w 36"/>
                <a:gd name="T79" fmla="*/ 16 h 23"/>
                <a:gd name="T80" fmla="*/ 23 w 36"/>
                <a:gd name="T81" fmla="*/ 16 h 23"/>
                <a:gd name="T82" fmla="*/ 26 w 36"/>
                <a:gd name="T83" fmla="*/ 15 h 23"/>
                <a:gd name="T84" fmla="*/ 25 w 36"/>
                <a:gd name="T85" fmla="*/ 14 h 23"/>
                <a:gd name="T86" fmla="*/ 14 w 36"/>
                <a:gd name="T87" fmla="*/ 15 h 23"/>
                <a:gd name="T88" fmla="*/ 13 w 36"/>
                <a:gd name="T89" fmla="*/ 15 h 23"/>
                <a:gd name="T90" fmla="*/ 11 w 36"/>
                <a:gd name="T91" fmla="*/ 2 h 23"/>
                <a:gd name="T92" fmla="*/ 13 w 36"/>
                <a:gd name="T93" fmla="*/ 4 h 23"/>
                <a:gd name="T94" fmla="*/ 4 w 36"/>
                <a:gd name="T95" fmla="*/ 8 h 23"/>
                <a:gd name="T96" fmla="*/ 5 w 36"/>
                <a:gd name="T97" fmla="*/ 7 h 23"/>
                <a:gd name="T98" fmla="*/ 10 w 36"/>
                <a:gd name="T99" fmla="*/ 2 h 23"/>
                <a:gd name="T100" fmla="*/ 27 w 36"/>
                <a:gd name="T101" fmla="*/ 1 h 23"/>
                <a:gd name="T102" fmla="*/ 33 w 36"/>
                <a:gd name="T103" fmla="*/ 5 h 23"/>
                <a:gd name="T104" fmla="*/ 36 w 36"/>
                <a:gd name="T105" fmla="*/ 7 h 23"/>
                <a:gd name="T106" fmla="*/ 28 w 36"/>
                <a:gd name="T107" fmla="*/ 6 h 23"/>
                <a:gd name="T108" fmla="*/ 25 w 36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23"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9"/>
                    <a:pt x="29" y="9"/>
                    <a:pt x="29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1"/>
                    <a:pt x="24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1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0" y="22"/>
                  </a:cubicBezTo>
                  <a:cubicBezTo>
                    <a:pt x="10" y="22"/>
                    <a:pt x="9" y="22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2" y="11"/>
                    <a:pt x="3" y="10"/>
                    <a:pt x="5" y="10"/>
                  </a:cubicBezTo>
                  <a:cubicBezTo>
                    <a:pt x="7" y="10"/>
                    <a:pt x="9" y="10"/>
                    <a:pt x="11" y="9"/>
                  </a:cubicBezTo>
                  <a:cubicBezTo>
                    <a:pt x="12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5" y="7"/>
                    <a:pt x="25" y="7"/>
                  </a:cubicBezTo>
                  <a:cubicBezTo>
                    <a:pt x="24" y="7"/>
                    <a:pt x="23" y="7"/>
                    <a:pt x="22" y="8"/>
                  </a:cubicBezTo>
                  <a:cubicBezTo>
                    <a:pt x="21" y="9"/>
                    <a:pt x="20" y="9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0"/>
                    <a:pt x="23" y="10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5" y="18"/>
                    <a:pt x="25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1" y="19"/>
                    <a:pt x="22" y="19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14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7" y="12"/>
                    <a:pt x="16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4"/>
                    <a:pt x="22" y="14"/>
                    <a:pt x="19" y="15"/>
                  </a:cubicBezTo>
                  <a:cubicBezTo>
                    <a:pt x="17" y="15"/>
                    <a:pt x="16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1" y="2"/>
                  </a:move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6"/>
                    <a:pt x="10" y="7"/>
                    <a:pt x="8" y="8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lose/>
                  <a:moveTo>
                    <a:pt x="26" y="1"/>
                  </a:moveTo>
                  <a:cubicBezTo>
                    <a:pt x="26" y="1"/>
                    <a:pt x="27" y="1"/>
                    <a:pt x="27" y="1"/>
                  </a:cubicBezTo>
                  <a:cubicBezTo>
                    <a:pt x="27" y="1"/>
                    <a:pt x="28" y="2"/>
                    <a:pt x="28" y="2"/>
                  </a:cubicBezTo>
                  <a:cubicBezTo>
                    <a:pt x="29" y="3"/>
                    <a:pt x="30" y="3"/>
                    <a:pt x="31" y="4"/>
                  </a:cubicBezTo>
                  <a:cubicBezTo>
                    <a:pt x="32" y="4"/>
                    <a:pt x="33" y="5"/>
                    <a:pt x="33" y="5"/>
                  </a:cubicBezTo>
                  <a:cubicBezTo>
                    <a:pt x="33" y="5"/>
                    <a:pt x="34" y="5"/>
                    <a:pt x="35" y="6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35" y="8"/>
                    <a:pt x="34" y="8"/>
                    <a:pt x="33" y="7"/>
                  </a:cubicBezTo>
                  <a:cubicBezTo>
                    <a:pt x="32" y="7"/>
                    <a:pt x="30" y="7"/>
                    <a:pt x="28" y="6"/>
                  </a:cubicBezTo>
                  <a:cubicBezTo>
                    <a:pt x="27" y="5"/>
                    <a:pt x="25" y="4"/>
                    <a:pt x="25" y="4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4" y="2"/>
                    <a:pt x="24" y="2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654"/>
            <p:cNvSpPr>
              <a:spLocks noEditPoints="1"/>
            </p:cNvSpPr>
            <p:nvPr/>
          </p:nvSpPr>
          <p:spPr bwMode="auto">
            <a:xfrm>
              <a:off x="4044" y="4146"/>
              <a:ext cx="52" cy="31"/>
            </a:xfrm>
            <a:custGeom>
              <a:avLst/>
              <a:gdLst>
                <a:gd name="T0" fmla="*/ 22 w 37"/>
                <a:gd name="T1" fmla="*/ 14 h 22"/>
                <a:gd name="T2" fmla="*/ 20 w 37"/>
                <a:gd name="T3" fmla="*/ 15 h 22"/>
                <a:gd name="T4" fmla="*/ 22 w 37"/>
                <a:gd name="T5" fmla="*/ 16 h 22"/>
                <a:gd name="T6" fmla="*/ 27 w 37"/>
                <a:gd name="T7" fmla="*/ 17 h 22"/>
                <a:gd name="T8" fmla="*/ 20 w 37"/>
                <a:gd name="T9" fmla="*/ 18 h 22"/>
                <a:gd name="T10" fmla="*/ 20 w 37"/>
                <a:gd name="T11" fmla="*/ 20 h 22"/>
                <a:gd name="T12" fmla="*/ 18 w 37"/>
                <a:gd name="T13" fmla="*/ 22 h 22"/>
                <a:gd name="T14" fmla="*/ 17 w 37"/>
                <a:gd name="T15" fmla="*/ 20 h 22"/>
                <a:gd name="T16" fmla="*/ 15 w 37"/>
                <a:gd name="T17" fmla="*/ 18 h 22"/>
                <a:gd name="T18" fmla="*/ 11 w 37"/>
                <a:gd name="T19" fmla="*/ 18 h 22"/>
                <a:gd name="T20" fmla="*/ 11 w 37"/>
                <a:gd name="T21" fmla="*/ 17 h 22"/>
                <a:gd name="T22" fmla="*/ 15 w 37"/>
                <a:gd name="T23" fmla="*/ 16 h 22"/>
                <a:gd name="T24" fmla="*/ 17 w 37"/>
                <a:gd name="T25" fmla="*/ 15 h 22"/>
                <a:gd name="T26" fmla="*/ 16 w 37"/>
                <a:gd name="T27" fmla="*/ 14 h 22"/>
                <a:gd name="T28" fmla="*/ 12 w 37"/>
                <a:gd name="T29" fmla="*/ 14 h 22"/>
                <a:gd name="T30" fmla="*/ 14 w 37"/>
                <a:gd name="T31" fmla="*/ 12 h 22"/>
                <a:gd name="T32" fmla="*/ 15 w 37"/>
                <a:gd name="T33" fmla="*/ 12 h 22"/>
                <a:gd name="T34" fmla="*/ 14 w 37"/>
                <a:gd name="T35" fmla="*/ 10 h 22"/>
                <a:gd name="T36" fmla="*/ 10 w 37"/>
                <a:gd name="T37" fmla="*/ 11 h 22"/>
                <a:gd name="T38" fmla="*/ 9 w 37"/>
                <a:gd name="T39" fmla="*/ 20 h 22"/>
                <a:gd name="T40" fmla="*/ 3 w 37"/>
                <a:gd name="T41" fmla="*/ 22 h 22"/>
                <a:gd name="T42" fmla="*/ 2 w 37"/>
                <a:gd name="T43" fmla="*/ 19 h 22"/>
                <a:gd name="T44" fmla="*/ 7 w 37"/>
                <a:gd name="T45" fmla="*/ 15 h 22"/>
                <a:gd name="T46" fmla="*/ 7 w 37"/>
                <a:gd name="T47" fmla="*/ 9 h 22"/>
                <a:gd name="T48" fmla="*/ 8 w 37"/>
                <a:gd name="T49" fmla="*/ 7 h 22"/>
                <a:gd name="T50" fmla="*/ 11 w 37"/>
                <a:gd name="T51" fmla="*/ 8 h 22"/>
                <a:gd name="T52" fmla="*/ 16 w 37"/>
                <a:gd name="T53" fmla="*/ 7 h 22"/>
                <a:gd name="T54" fmla="*/ 16 w 37"/>
                <a:gd name="T55" fmla="*/ 6 h 22"/>
                <a:gd name="T56" fmla="*/ 5 w 37"/>
                <a:gd name="T57" fmla="*/ 6 h 22"/>
                <a:gd name="T58" fmla="*/ 0 w 37"/>
                <a:gd name="T59" fmla="*/ 7 h 22"/>
                <a:gd name="T60" fmla="*/ 4 w 37"/>
                <a:gd name="T61" fmla="*/ 3 h 22"/>
                <a:gd name="T62" fmla="*/ 7 w 37"/>
                <a:gd name="T63" fmla="*/ 3 h 22"/>
                <a:gd name="T64" fmla="*/ 16 w 37"/>
                <a:gd name="T65" fmla="*/ 2 h 22"/>
                <a:gd name="T66" fmla="*/ 18 w 37"/>
                <a:gd name="T67" fmla="*/ 0 h 22"/>
                <a:gd name="T68" fmla="*/ 20 w 37"/>
                <a:gd name="T69" fmla="*/ 2 h 22"/>
                <a:gd name="T70" fmla="*/ 25 w 37"/>
                <a:gd name="T71" fmla="*/ 3 h 22"/>
                <a:gd name="T72" fmla="*/ 35 w 37"/>
                <a:gd name="T73" fmla="*/ 3 h 22"/>
                <a:gd name="T74" fmla="*/ 37 w 37"/>
                <a:gd name="T75" fmla="*/ 4 h 22"/>
                <a:gd name="T76" fmla="*/ 34 w 37"/>
                <a:gd name="T77" fmla="*/ 7 h 22"/>
                <a:gd name="T78" fmla="*/ 21 w 37"/>
                <a:gd name="T79" fmla="*/ 5 h 22"/>
                <a:gd name="T80" fmla="*/ 20 w 37"/>
                <a:gd name="T81" fmla="*/ 7 h 22"/>
                <a:gd name="T82" fmla="*/ 22 w 37"/>
                <a:gd name="T83" fmla="*/ 8 h 22"/>
                <a:gd name="T84" fmla="*/ 27 w 37"/>
                <a:gd name="T85" fmla="*/ 8 h 22"/>
                <a:gd name="T86" fmla="*/ 30 w 37"/>
                <a:gd name="T87" fmla="*/ 8 h 22"/>
                <a:gd name="T88" fmla="*/ 32 w 37"/>
                <a:gd name="T89" fmla="*/ 11 h 22"/>
                <a:gd name="T90" fmla="*/ 32 w 37"/>
                <a:gd name="T91" fmla="*/ 17 h 22"/>
                <a:gd name="T92" fmla="*/ 29 w 37"/>
                <a:gd name="T93" fmla="*/ 22 h 22"/>
                <a:gd name="T94" fmla="*/ 28 w 37"/>
                <a:gd name="T95" fmla="*/ 21 h 22"/>
                <a:gd name="T96" fmla="*/ 28 w 37"/>
                <a:gd name="T97" fmla="*/ 13 h 22"/>
                <a:gd name="T98" fmla="*/ 28 w 37"/>
                <a:gd name="T99" fmla="*/ 10 h 22"/>
                <a:gd name="T100" fmla="*/ 24 w 37"/>
                <a:gd name="T101" fmla="*/ 10 h 22"/>
                <a:gd name="T102" fmla="*/ 22 w 37"/>
                <a:gd name="T103" fmla="*/ 12 h 22"/>
                <a:gd name="T104" fmla="*/ 24 w 37"/>
                <a:gd name="T105" fmla="*/ 12 h 22"/>
                <a:gd name="T106" fmla="*/ 20 w 37"/>
                <a:gd name="T107" fmla="*/ 12 h 22"/>
                <a:gd name="T108" fmla="*/ 21 w 37"/>
                <a:gd name="T109" fmla="*/ 10 h 22"/>
                <a:gd name="T110" fmla="*/ 17 w 37"/>
                <a:gd name="T111" fmla="*/ 10 h 22"/>
                <a:gd name="T112" fmla="*/ 17 w 37"/>
                <a:gd name="T113" fmla="*/ 11 h 22"/>
                <a:gd name="T114" fmla="*/ 19 w 37"/>
                <a:gd name="T11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" h="22">
                  <a:moveTo>
                    <a:pt x="25" y="13"/>
                  </a:moveTo>
                  <a:cubicBezTo>
                    <a:pt x="25" y="13"/>
                    <a:pt x="25" y="14"/>
                    <a:pt x="25" y="14"/>
                  </a:cubicBezTo>
                  <a:cubicBezTo>
                    <a:pt x="24" y="14"/>
                    <a:pt x="24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6"/>
                    <a:pt x="27" y="17"/>
                  </a:cubicBezTo>
                  <a:cubicBezTo>
                    <a:pt x="27" y="17"/>
                    <a:pt x="26" y="18"/>
                    <a:pt x="24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2" y="15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3" y="14"/>
                    <a:pt x="13" y="15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6"/>
                    <a:pt x="10" y="17"/>
                  </a:cubicBezTo>
                  <a:cubicBezTo>
                    <a:pt x="9" y="18"/>
                    <a:pt x="9" y="20"/>
                    <a:pt x="9" y="20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6" y="17"/>
                    <a:pt x="6" y="16"/>
                    <a:pt x="7" y="15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5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4" y="6"/>
                    <a:pt x="11" y="6"/>
                  </a:cubicBezTo>
                  <a:cubicBezTo>
                    <a:pt x="8" y="6"/>
                    <a:pt x="6" y="6"/>
                    <a:pt x="5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3"/>
                    <a:pt x="27" y="3"/>
                    <a:pt x="29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6" y="4"/>
                    <a:pt x="36" y="5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5" y="6"/>
                    <a:pt x="34" y="7"/>
                    <a:pt x="34" y="7"/>
                  </a:cubicBezTo>
                  <a:cubicBezTo>
                    <a:pt x="33" y="8"/>
                    <a:pt x="32" y="7"/>
                    <a:pt x="31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7" y="6"/>
                    <a:pt x="25" y="6"/>
                    <a:pt x="21" y="5"/>
                  </a:cubicBezTo>
                  <a:cubicBezTo>
                    <a:pt x="21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ubicBezTo>
                    <a:pt x="32" y="15"/>
                    <a:pt x="32" y="16"/>
                    <a:pt x="32" y="17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32" y="21"/>
                    <a:pt x="32" y="21"/>
                    <a:pt x="31" y="22"/>
                  </a:cubicBezTo>
                  <a:cubicBezTo>
                    <a:pt x="31" y="22"/>
                    <a:pt x="30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8" y="19"/>
                    <a:pt x="28" y="17"/>
                    <a:pt x="28" y="16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3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655"/>
            <p:cNvSpPr>
              <a:spLocks/>
            </p:cNvSpPr>
            <p:nvPr/>
          </p:nvSpPr>
          <p:spPr bwMode="auto">
            <a:xfrm>
              <a:off x="5148" y="2712"/>
              <a:ext cx="52" cy="32"/>
            </a:xfrm>
            <a:custGeom>
              <a:avLst/>
              <a:gdLst>
                <a:gd name="T0" fmla="*/ 15 w 37"/>
                <a:gd name="T1" fmla="*/ 8 h 23"/>
                <a:gd name="T2" fmla="*/ 15 w 37"/>
                <a:gd name="T3" fmla="*/ 5 h 23"/>
                <a:gd name="T4" fmla="*/ 14 w 37"/>
                <a:gd name="T5" fmla="*/ 3 h 23"/>
                <a:gd name="T6" fmla="*/ 14 w 37"/>
                <a:gd name="T7" fmla="*/ 2 h 23"/>
                <a:gd name="T8" fmla="*/ 15 w 37"/>
                <a:gd name="T9" fmla="*/ 1 h 23"/>
                <a:gd name="T10" fmla="*/ 16 w 37"/>
                <a:gd name="T11" fmla="*/ 0 h 23"/>
                <a:gd name="T12" fmla="*/ 17 w 37"/>
                <a:gd name="T13" fmla="*/ 1 h 23"/>
                <a:gd name="T14" fmla="*/ 19 w 37"/>
                <a:gd name="T15" fmla="*/ 2 h 23"/>
                <a:gd name="T16" fmla="*/ 19 w 37"/>
                <a:gd name="T17" fmla="*/ 3 h 23"/>
                <a:gd name="T18" fmla="*/ 19 w 37"/>
                <a:gd name="T19" fmla="*/ 4 h 23"/>
                <a:gd name="T20" fmla="*/ 19 w 37"/>
                <a:gd name="T21" fmla="*/ 5 h 23"/>
                <a:gd name="T22" fmla="*/ 19 w 37"/>
                <a:gd name="T23" fmla="*/ 6 h 23"/>
                <a:gd name="T24" fmla="*/ 20 w 37"/>
                <a:gd name="T25" fmla="*/ 6 h 23"/>
                <a:gd name="T26" fmla="*/ 22 w 37"/>
                <a:gd name="T27" fmla="*/ 6 h 23"/>
                <a:gd name="T28" fmla="*/ 26 w 37"/>
                <a:gd name="T29" fmla="*/ 6 h 23"/>
                <a:gd name="T30" fmla="*/ 28 w 37"/>
                <a:gd name="T31" fmla="*/ 6 h 23"/>
                <a:gd name="T32" fmla="*/ 28 w 37"/>
                <a:gd name="T33" fmla="*/ 8 h 23"/>
                <a:gd name="T34" fmla="*/ 26 w 37"/>
                <a:gd name="T35" fmla="*/ 9 h 23"/>
                <a:gd name="T36" fmla="*/ 22 w 37"/>
                <a:gd name="T37" fmla="*/ 8 h 23"/>
                <a:gd name="T38" fmla="*/ 21 w 37"/>
                <a:gd name="T39" fmla="*/ 8 h 23"/>
                <a:gd name="T40" fmla="*/ 19 w 37"/>
                <a:gd name="T41" fmla="*/ 9 h 23"/>
                <a:gd name="T42" fmla="*/ 19 w 37"/>
                <a:gd name="T43" fmla="*/ 9 h 23"/>
                <a:gd name="T44" fmla="*/ 19 w 37"/>
                <a:gd name="T45" fmla="*/ 11 h 23"/>
                <a:gd name="T46" fmla="*/ 19 w 37"/>
                <a:gd name="T47" fmla="*/ 13 h 23"/>
                <a:gd name="T48" fmla="*/ 19 w 37"/>
                <a:gd name="T49" fmla="*/ 15 h 23"/>
                <a:gd name="T50" fmla="*/ 19 w 37"/>
                <a:gd name="T51" fmla="*/ 16 h 23"/>
                <a:gd name="T52" fmla="*/ 22 w 37"/>
                <a:gd name="T53" fmla="*/ 17 h 23"/>
                <a:gd name="T54" fmla="*/ 27 w 37"/>
                <a:gd name="T55" fmla="*/ 17 h 23"/>
                <a:gd name="T56" fmla="*/ 32 w 37"/>
                <a:gd name="T57" fmla="*/ 17 h 23"/>
                <a:gd name="T58" fmla="*/ 34 w 37"/>
                <a:gd name="T59" fmla="*/ 17 h 23"/>
                <a:gd name="T60" fmla="*/ 36 w 37"/>
                <a:gd name="T61" fmla="*/ 17 h 23"/>
                <a:gd name="T62" fmla="*/ 37 w 37"/>
                <a:gd name="T63" fmla="*/ 17 h 23"/>
                <a:gd name="T64" fmla="*/ 37 w 37"/>
                <a:gd name="T65" fmla="*/ 18 h 23"/>
                <a:gd name="T66" fmla="*/ 37 w 37"/>
                <a:gd name="T67" fmla="*/ 18 h 23"/>
                <a:gd name="T68" fmla="*/ 36 w 37"/>
                <a:gd name="T69" fmla="*/ 20 h 23"/>
                <a:gd name="T70" fmla="*/ 34 w 37"/>
                <a:gd name="T71" fmla="*/ 22 h 23"/>
                <a:gd name="T72" fmla="*/ 32 w 37"/>
                <a:gd name="T73" fmla="*/ 23 h 23"/>
                <a:gd name="T74" fmla="*/ 30 w 37"/>
                <a:gd name="T75" fmla="*/ 22 h 23"/>
                <a:gd name="T76" fmla="*/ 25 w 37"/>
                <a:gd name="T77" fmla="*/ 20 h 23"/>
                <a:gd name="T78" fmla="*/ 16 w 37"/>
                <a:gd name="T79" fmla="*/ 19 h 23"/>
                <a:gd name="T80" fmla="*/ 9 w 37"/>
                <a:gd name="T81" fmla="*/ 20 h 23"/>
                <a:gd name="T82" fmla="*/ 3 w 37"/>
                <a:gd name="T83" fmla="*/ 21 h 23"/>
                <a:gd name="T84" fmla="*/ 1 w 37"/>
                <a:gd name="T85" fmla="*/ 22 h 23"/>
                <a:gd name="T86" fmla="*/ 0 w 37"/>
                <a:gd name="T87" fmla="*/ 20 h 23"/>
                <a:gd name="T88" fmla="*/ 1 w 37"/>
                <a:gd name="T89" fmla="*/ 19 h 23"/>
                <a:gd name="T90" fmla="*/ 2 w 37"/>
                <a:gd name="T91" fmla="*/ 17 h 23"/>
                <a:gd name="T92" fmla="*/ 4 w 37"/>
                <a:gd name="T93" fmla="*/ 16 h 23"/>
                <a:gd name="T94" fmla="*/ 5 w 37"/>
                <a:gd name="T95" fmla="*/ 17 h 23"/>
                <a:gd name="T96" fmla="*/ 7 w 37"/>
                <a:gd name="T97" fmla="*/ 17 h 23"/>
                <a:gd name="T98" fmla="*/ 10 w 37"/>
                <a:gd name="T99" fmla="*/ 17 h 23"/>
                <a:gd name="T100" fmla="*/ 13 w 37"/>
                <a:gd name="T101" fmla="*/ 17 h 23"/>
                <a:gd name="T102" fmla="*/ 14 w 37"/>
                <a:gd name="T103" fmla="*/ 16 h 23"/>
                <a:gd name="T104" fmla="*/ 15 w 37"/>
                <a:gd name="T105" fmla="*/ 16 h 23"/>
                <a:gd name="T106" fmla="*/ 15 w 37"/>
                <a:gd name="T107" fmla="*/ 13 h 23"/>
                <a:gd name="T108" fmla="*/ 15 w 37"/>
                <a:gd name="T10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15" y="8"/>
                  </a:move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5" y="1"/>
                    <a:pt x="15" y="1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4" y="6"/>
                    <a:pt x="25" y="6"/>
                    <a:pt x="26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8" y="9"/>
                    <a:pt x="26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0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2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7"/>
                    <a:pt x="31" y="17"/>
                    <a:pt x="32" y="17"/>
                  </a:cubicBezTo>
                  <a:cubicBezTo>
                    <a:pt x="33" y="17"/>
                    <a:pt x="34" y="17"/>
                    <a:pt x="34" y="17"/>
                  </a:cubicBezTo>
                  <a:cubicBezTo>
                    <a:pt x="35" y="17"/>
                    <a:pt x="35" y="17"/>
                    <a:pt x="36" y="17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6" y="19"/>
                    <a:pt x="36" y="20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3" y="22"/>
                    <a:pt x="33" y="23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29" y="21"/>
                    <a:pt x="27" y="21"/>
                    <a:pt x="25" y="20"/>
                  </a:cubicBezTo>
                  <a:cubicBezTo>
                    <a:pt x="23" y="19"/>
                    <a:pt x="20" y="19"/>
                    <a:pt x="16" y="19"/>
                  </a:cubicBezTo>
                  <a:cubicBezTo>
                    <a:pt x="14" y="19"/>
                    <a:pt x="12" y="19"/>
                    <a:pt x="9" y="20"/>
                  </a:cubicBezTo>
                  <a:cubicBezTo>
                    <a:pt x="6" y="20"/>
                    <a:pt x="5" y="20"/>
                    <a:pt x="3" y="21"/>
                  </a:cubicBezTo>
                  <a:cubicBezTo>
                    <a:pt x="2" y="21"/>
                    <a:pt x="2" y="22"/>
                    <a:pt x="1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" y="18"/>
                    <a:pt x="1" y="18"/>
                    <a:pt x="2" y="17"/>
                  </a:cubicBezTo>
                  <a:cubicBezTo>
                    <a:pt x="3" y="17"/>
                    <a:pt x="4" y="16"/>
                    <a:pt x="4" y="16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3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8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656"/>
            <p:cNvSpPr>
              <a:spLocks noEditPoints="1"/>
            </p:cNvSpPr>
            <p:nvPr/>
          </p:nvSpPr>
          <p:spPr bwMode="auto">
            <a:xfrm>
              <a:off x="5205" y="2710"/>
              <a:ext cx="52" cy="34"/>
            </a:xfrm>
            <a:custGeom>
              <a:avLst/>
              <a:gdLst>
                <a:gd name="T0" fmla="*/ 4 w 37"/>
                <a:gd name="T1" fmla="*/ 10 h 24"/>
                <a:gd name="T2" fmla="*/ 5 w 37"/>
                <a:gd name="T3" fmla="*/ 14 h 24"/>
                <a:gd name="T4" fmla="*/ 10 w 37"/>
                <a:gd name="T5" fmla="*/ 16 h 24"/>
                <a:gd name="T6" fmla="*/ 6 w 37"/>
                <a:gd name="T7" fmla="*/ 22 h 24"/>
                <a:gd name="T8" fmla="*/ 3 w 37"/>
                <a:gd name="T9" fmla="*/ 20 h 24"/>
                <a:gd name="T10" fmla="*/ 10 w 37"/>
                <a:gd name="T11" fmla="*/ 16 h 24"/>
                <a:gd name="T12" fmla="*/ 6 w 37"/>
                <a:gd name="T13" fmla="*/ 3 h 24"/>
                <a:gd name="T14" fmla="*/ 11 w 37"/>
                <a:gd name="T15" fmla="*/ 6 h 24"/>
                <a:gd name="T16" fmla="*/ 5 w 37"/>
                <a:gd name="T17" fmla="*/ 7 h 24"/>
                <a:gd name="T18" fmla="*/ 20 w 37"/>
                <a:gd name="T19" fmla="*/ 16 h 24"/>
                <a:gd name="T20" fmla="*/ 22 w 37"/>
                <a:gd name="T21" fmla="*/ 15 h 24"/>
                <a:gd name="T22" fmla="*/ 24 w 37"/>
                <a:gd name="T23" fmla="*/ 17 h 24"/>
                <a:gd name="T24" fmla="*/ 21 w 37"/>
                <a:gd name="T25" fmla="*/ 9 h 24"/>
                <a:gd name="T26" fmla="*/ 24 w 37"/>
                <a:gd name="T27" fmla="*/ 10 h 24"/>
                <a:gd name="T28" fmla="*/ 23 w 37"/>
                <a:gd name="T29" fmla="*/ 12 h 24"/>
                <a:gd name="T30" fmla="*/ 17 w 37"/>
                <a:gd name="T31" fmla="*/ 7 h 24"/>
                <a:gd name="T32" fmla="*/ 21 w 37"/>
                <a:gd name="T33" fmla="*/ 7 h 24"/>
                <a:gd name="T34" fmla="*/ 27 w 37"/>
                <a:gd name="T35" fmla="*/ 7 h 24"/>
                <a:gd name="T36" fmla="*/ 31 w 37"/>
                <a:gd name="T37" fmla="*/ 8 h 24"/>
                <a:gd name="T38" fmla="*/ 31 w 37"/>
                <a:gd name="T39" fmla="*/ 12 h 24"/>
                <a:gd name="T40" fmla="*/ 37 w 37"/>
                <a:gd name="T41" fmla="*/ 13 h 24"/>
                <a:gd name="T42" fmla="*/ 34 w 37"/>
                <a:gd name="T43" fmla="*/ 17 h 24"/>
                <a:gd name="T44" fmla="*/ 30 w 37"/>
                <a:gd name="T45" fmla="*/ 16 h 24"/>
                <a:gd name="T46" fmla="*/ 30 w 37"/>
                <a:gd name="T47" fmla="*/ 18 h 24"/>
                <a:gd name="T48" fmla="*/ 33 w 37"/>
                <a:gd name="T49" fmla="*/ 19 h 24"/>
                <a:gd name="T50" fmla="*/ 30 w 37"/>
                <a:gd name="T51" fmla="*/ 20 h 24"/>
                <a:gd name="T52" fmla="*/ 27 w 37"/>
                <a:gd name="T53" fmla="*/ 24 h 24"/>
                <a:gd name="T54" fmla="*/ 19 w 37"/>
                <a:gd name="T55" fmla="*/ 21 h 24"/>
                <a:gd name="T56" fmla="*/ 25 w 37"/>
                <a:gd name="T57" fmla="*/ 21 h 24"/>
                <a:gd name="T58" fmla="*/ 15 w 37"/>
                <a:gd name="T59" fmla="*/ 20 h 24"/>
                <a:gd name="T60" fmla="*/ 12 w 37"/>
                <a:gd name="T61" fmla="*/ 19 h 24"/>
                <a:gd name="T62" fmla="*/ 14 w 37"/>
                <a:gd name="T63" fmla="*/ 16 h 24"/>
                <a:gd name="T64" fmla="*/ 13 w 37"/>
                <a:gd name="T65" fmla="*/ 15 h 24"/>
                <a:gd name="T66" fmla="*/ 9 w 37"/>
                <a:gd name="T67" fmla="*/ 15 h 24"/>
                <a:gd name="T68" fmla="*/ 12 w 37"/>
                <a:gd name="T69" fmla="*/ 12 h 24"/>
                <a:gd name="T70" fmla="*/ 15 w 37"/>
                <a:gd name="T71" fmla="*/ 10 h 24"/>
                <a:gd name="T72" fmla="*/ 17 w 37"/>
                <a:gd name="T73" fmla="*/ 7 h 24"/>
                <a:gd name="T74" fmla="*/ 21 w 37"/>
                <a:gd name="T75" fmla="*/ 18 h 24"/>
                <a:gd name="T76" fmla="*/ 26 w 37"/>
                <a:gd name="T77" fmla="*/ 18 h 24"/>
                <a:gd name="T78" fmla="*/ 26 w 37"/>
                <a:gd name="T79" fmla="*/ 15 h 24"/>
                <a:gd name="T80" fmla="*/ 18 w 37"/>
                <a:gd name="T81" fmla="*/ 14 h 24"/>
                <a:gd name="T82" fmla="*/ 16 w 37"/>
                <a:gd name="T83" fmla="*/ 17 h 24"/>
                <a:gd name="T84" fmla="*/ 25 w 37"/>
                <a:gd name="T85" fmla="*/ 12 h 24"/>
                <a:gd name="T86" fmla="*/ 27 w 37"/>
                <a:gd name="T87" fmla="*/ 11 h 24"/>
                <a:gd name="T88" fmla="*/ 21 w 37"/>
                <a:gd name="T89" fmla="*/ 9 h 24"/>
                <a:gd name="T90" fmla="*/ 18 w 37"/>
                <a:gd name="T91" fmla="*/ 12 h 24"/>
                <a:gd name="T92" fmla="*/ 13 w 37"/>
                <a:gd name="T93" fmla="*/ 7 h 24"/>
                <a:gd name="T94" fmla="*/ 17 w 37"/>
                <a:gd name="T95" fmla="*/ 1 h 24"/>
                <a:gd name="T96" fmla="*/ 20 w 37"/>
                <a:gd name="T97" fmla="*/ 3 h 24"/>
                <a:gd name="T98" fmla="*/ 28 w 37"/>
                <a:gd name="T99" fmla="*/ 3 h 24"/>
                <a:gd name="T100" fmla="*/ 23 w 37"/>
                <a:gd name="T101" fmla="*/ 5 h 24"/>
                <a:gd name="T102" fmla="*/ 14 w 37"/>
                <a:gd name="T103" fmla="*/ 7 h 24"/>
                <a:gd name="T104" fmla="*/ 12 w 37"/>
                <a:gd name="T10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4">
                  <a:moveTo>
                    <a:pt x="0" y="11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7" y="12"/>
                    <a:pt x="8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7" y="14"/>
                    <a:pt x="5" y="14"/>
                  </a:cubicBezTo>
                  <a:cubicBezTo>
                    <a:pt x="3" y="14"/>
                    <a:pt x="1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8"/>
                    <a:pt x="10" y="19"/>
                    <a:pt x="9" y="20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4" y="19"/>
                    <a:pt x="4" y="19"/>
                    <a:pt x="6" y="18"/>
                  </a:cubicBezTo>
                  <a:cubicBezTo>
                    <a:pt x="7" y="18"/>
                    <a:pt x="8" y="17"/>
                    <a:pt x="9" y="17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4" y="5"/>
                  </a:move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5"/>
                    <a:pt x="9" y="5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4" y="6"/>
                    <a:pt x="4" y="5"/>
                  </a:cubicBezTo>
                  <a:close/>
                  <a:moveTo>
                    <a:pt x="23" y="17"/>
                  </a:moveTo>
                  <a:cubicBezTo>
                    <a:pt x="21" y="17"/>
                    <a:pt x="21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2" y="12"/>
                    <a:pt x="21" y="12"/>
                  </a:cubicBezTo>
                  <a:cubicBezTo>
                    <a:pt x="21" y="11"/>
                    <a:pt x="20" y="11"/>
                    <a:pt x="20" y="10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6" y="15"/>
                    <a:pt x="36" y="16"/>
                  </a:cubicBezTo>
                  <a:cubicBezTo>
                    <a:pt x="35" y="16"/>
                    <a:pt x="35" y="17"/>
                    <a:pt x="34" y="17"/>
                  </a:cubicBezTo>
                  <a:cubicBezTo>
                    <a:pt x="34" y="17"/>
                    <a:pt x="34" y="17"/>
                    <a:pt x="33" y="16"/>
                  </a:cubicBezTo>
                  <a:cubicBezTo>
                    <a:pt x="33" y="16"/>
                    <a:pt x="33" y="16"/>
                    <a:pt x="32" y="16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30" y="15"/>
                    <a:pt x="30" y="16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1" y="18"/>
                    <a:pt x="31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2" y="21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9" y="22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2" y="24"/>
                    <a:pt x="21" y="24"/>
                    <a:pt x="20" y="23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2"/>
                    <a:pt x="21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3" y="20"/>
                    <a:pt x="20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5" y="14"/>
                    <a:pt x="24" y="14"/>
                  </a:cubicBezTo>
                  <a:cubicBezTo>
                    <a:pt x="24" y="14"/>
                    <a:pt x="23" y="14"/>
                    <a:pt x="21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8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6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3" y="7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0" y="3"/>
                    <a:pt x="32" y="3"/>
                    <a:pt x="32" y="4"/>
                  </a:cubicBezTo>
                  <a:cubicBezTo>
                    <a:pt x="32" y="5"/>
                    <a:pt x="31" y="5"/>
                    <a:pt x="30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18" y="5"/>
                    <a:pt x="18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657"/>
            <p:cNvSpPr>
              <a:spLocks/>
            </p:cNvSpPr>
            <p:nvPr/>
          </p:nvSpPr>
          <p:spPr bwMode="auto">
            <a:xfrm>
              <a:off x="5261" y="2710"/>
              <a:ext cx="53" cy="35"/>
            </a:xfrm>
            <a:custGeom>
              <a:avLst/>
              <a:gdLst>
                <a:gd name="T0" fmla="*/ 15 w 37"/>
                <a:gd name="T1" fmla="*/ 2 h 25"/>
                <a:gd name="T2" fmla="*/ 18 w 37"/>
                <a:gd name="T3" fmla="*/ 0 h 25"/>
                <a:gd name="T4" fmla="*/ 21 w 37"/>
                <a:gd name="T5" fmla="*/ 3 h 25"/>
                <a:gd name="T6" fmla="*/ 20 w 37"/>
                <a:gd name="T7" fmla="*/ 5 h 25"/>
                <a:gd name="T8" fmla="*/ 22 w 37"/>
                <a:gd name="T9" fmla="*/ 5 h 25"/>
                <a:gd name="T10" fmla="*/ 33 w 37"/>
                <a:gd name="T11" fmla="*/ 5 h 25"/>
                <a:gd name="T12" fmla="*/ 37 w 37"/>
                <a:gd name="T13" fmla="*/ 5 h 25"/>
                <a:gd name="T14" fmla="*/ 34 w 37"/>
                <a:gd name="T15" fmla="*/ 9 h 25"/>
                <a:gd name="T16" fmla="*/ 23 w 37"/>
                <a:gd name="T17" fmla="*/ 7 h 25"/>
                <a:gd name="T18" fmla="*/ 20 w 37"/>
                <a:gd name="T19" fmla="*/ 8 h 25"/>
                <a:gd name="T20" fmla="*/ 21 w 37"/>
                <a:gd name="T21" fmla="*/ 9 h 25"/>
                <a:gd name="T22" fmla="*/ 25 w 37"/>
                <a:gd name="T23" fmla="*/ 10 h 25"/>
                <a:gd name="T24" fmla="*/ 27 w 37"/>
                <a:gd name="T25" fmla="*/ 9 h 25"/>
                <a:gd name="T26" fmla="*/ 29 w 37"/>
                <a:gd name="T27" fmla="*/ 11 h 25"/>
                <a:gd name="T28" fmla="*/ 29 w 37"/>
                <a:gd name="T29" fmla="*/ 15 h 25"/>
                <a:gd name="T30" fmla="*/ 29 w 37"/>
                <a:gd name="T31" fmla="*/ 19 h 25"/>
                <a:gd name="T32" fmla="*/ 29 w 37"/>
                <a:gd name="T33" fmla="*/ 22 h 25"/>
                <a:gd name="T34" fmla="*/ 26 w 37"/>
                <a:gd name="T35" fmla="*/ 21 h 25"/>
                <a:gd name="T36" fmla="*/ 26 w 37"/>
                <a:gd name="T37" fmla="*/ 14 h 25"/>
                <a:gd name="T38" fmla="*/ 23 w 37"/>
                <a:gd name="T39" fmla="*/ 12 h 25"/>
                <a:gd name="T40" fmla="*/ 20 w 37"/>
                <a:gd name="T41" fmla="*/ 13 h 25"/>
                <a:gd name="T42" fmla="*/ 20 w 37"/>
                <a:gd name="T43" fmla="*/ 16 h 25"/>
                <a:gd name="T44" fmla="*/ 20 w 37"/>
                <a:gd name="T45" fmla="*/ 22 h 25"/>
                <a:gd name="T46" fmla="*/ 18 w 37"/>
                <a:gd name="T47" fmla="*/ 25 h 25"/>
                <a:gd name="T48" fmla="*/ 16 w 37"/>
                <a:gd name="T49" fmla="*/ 21 h 25"/>
                <a:gd name="T50" fmla="*/ 16 w 37"/>
                <a:gd name="T51" fmla="*/ 14 h 25"/>
                <a:gd name="T52" fmla="*/ 15 w 37"/>
                <a:gd name="T53" fmla="*/ 12 h 25"/>
                <a:gd name="T54" fmla="*/ 12 w 37"/>
                <a:gd name="T55" fmla="*/ 12 h 25"/>
                <a:gd name="T56" fmla="*/ 12 w 37"/>
                <a:gd name="T57" fmla="*/ 17 h 25"/>
                <a:gd name="T58" fmla="*/ 9 w 37"/>
                <a:gd name="T59" fmla="*/ 22 h 25"/>
                <a:gd name="T60" fmla="*/ 5 w 37"/>
                <a:gd name="T61" fmla="*/ 21 h 25"/>
                <a:gd name="T62" fmla="*/ 6 w 37"/>
                <a:gd name="T63" fmla="*/ 19 h 25"/>
                <a:gd name="T64" fmla="*/ 9 w 37"/>
                <a:gd name="T65" fmla="*/ 15 h 25"/>
                <a:gd name="T66" fmla="*/ 9 w 37"/>
                <a:gd name="T67" fmla="*/ 11 h 25"/>
                <a:gd name="T68" fmla="*/ 9 w 37"/>
                <a:gd name="T69" fmla="*/ 9 h 25"/>
                <a:gd name="T70" fmla="*/ 12 w 37"/>
                <a:gd name="T71" fmla="*/ 9 h 25"/>
                <a:gd name="T72" fmla="*/ 14 w 37"/>
                <a:gd name="T73" fmla="*/ 10 h 25"/>
                <a:gd name="T74" fmla="*/ 16 w 37"/>
                <a:gd name="T75" fmla="*/ 8 h 25"/>
                <a:gd name="T76" fmla="*/ 15 w 37"/>
                <a:gd name="T77" fmla="*/ 7 h 25"/>
                <a:gd name="T78" fmla="*/ 4 w 37"/>
                <a:gd name="T79" fmla="*/ 9 h 25"/>
                <a:gd name="T80" fmla="*/ 0 w 37"/>
                <a:gd name="T81" fmla="*/ 8 h 25"/>
                <a:gd name="T82" fmla="*/ 4 w 37"/>
                <a:gd name="T83" fmla="*/ 5 h 25"/>
                <a:gd name="T84" fmla="*/ 10 w 37"/>
                <a:gd name="T85" fmla="*/ 5 h 25"/>
                <a:gd name="T86" fmla="*/ 17 w 37"/>
                <a:gd name="T8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5">
                  <a:moveTo>
                    <a:pt x="18" y="5"/>
                  </a:moveTo>
                  <a:cubicBezTo>
                    <a:pt x="17" y="4"/>
                    <a:pt x="16" y="4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6" y="5"/>
                    <a:pt x="27" y="5"/>
                    <a:pt x="29" y="5"/>
                  </a:cubicBezTo>
                  <a:cubicBezTo>
                    <a:pt x="30" y="5"/>
                    <a:pt x="32" y="5"/>
                    <a:pt x="33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8"/>
                    <a:pt x="35" y="8"/>
                    <a:pt x="34" y="9"/>
                  </a:cubicBezTo>
                  <a:cubicBezTo>
                    <a:pt x="33" y="9"/>
                    <a:pt x="32" y="9"/>
                    <a:pt x="31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5" y="7"/>
                    <a:pt x="23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3"/>
                    <a:pt x="29" y="13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6" y="22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6" y="20"/>
                    <a:pt x="26" y="19"/>
                  </a:cubicBezTo>
                  <a:cubicBezTo>
                    <a:pt x="26" y="18"/>
                    <a:pt x="26" y="17"/>
                    <a:pt x="26" y="16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3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8" y="25"/>
                    <a:pt x="18" y="25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7"/>
                  </a:cubicBezTo>
                  <a:cubicBezTo>
                    <a:pt x="12" y="18"/>
                    <a:pt x="11" y="19"/>
                    <a:pt x="11" y="19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8"/>
                    <a:pt x="8" y="8"/>
                  </a:cubicBezTo>
                  <a:cubicBezTo>
                    <a:pt x="7" y="8"/>
                    <a:pt x="5" y="8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10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658"/>
            <p:cNvSpPr>
              <a:spLocks noEditPoints="1"/>
            </p:cNvSpPr>
            <p:nvPr/>
          </p:nvSpPr>
          <p:spPr bwMode="auto">
            <a:xfrm>
              <a:off x="1558" y="1531"/>
              <a:ext cx="53" cy="34"/>
            </a:xfrm>
            <a:custGeom>
              <a:avLst/>
              <a:gdLst>
                <a:gd name="T0" fmla="*/ 7 w 37"/>
                <a:gd name="T1" fmla="*/ 9 h 24"/>
                <a:gd name="T2" fmla="*/ 8 w 37"/>
                <a:gd name="T3" fmla="*/ 6 h 24"/>
                <a:gd name="T4" fmla="*/ 7 w 37"/>
                <a:gd name="T5" fmla="*/ 5 h 24"/>
                <a:gd name="T6" fmla="*/ 4 w 37"/>
                <a:gd name="T7" fmla="*/ 5 h 24"/>
                <a:gd name="T8" fmla="*/ 6 w 37"/>
                <a:gd name="T9" fmla="*/ 3 h 24"/>
                <a:gd name="T10" fmla="*/ 11 w 37"/>
                <a:gd name="T11" fmla="*/ 3 h 24"/>
                <a:gd name="T12" fmla="*/ 11 w 37"/>
                <a:gd name="T13" fmla="*/ 0 h 24"/>
                <a:gd name="T14" fmla="*/ 15 w 37"/>
                <a:gd name="T15" fmla="*/ 3 h 24"/>
                <a:gd name="T16" fmla="*/ 19 w 37"/>
                <a:gd name="T17" fmla="*/ 4 h 24"/>
                <a:gd name="T18" fmla="*/ 17 w 37"/>
                <a:gd name="T19" fmla="*/ 5 h 24"/>
                <a:gd name="T20" fmla="*/ 16 w 37"/>
                <a:gd name="T21" fmla="*/ 8 h 24"/>
                <a:gd name="T22" fmla="*/ 18 w 37"/>
                <a:gd name="T23" fmla="*/ 8 h 24"/>
                <a:gd name="T24" fmla="*/ 20 w 37"/>
                <a:gd name="T25" fmla="*/ 9 h 24"/>
                <a:gd name="T26" fmla="*/ 15 w 37"/>
                <a:gd name="T27" fmla="*/ 10 h 24"/>
                <a:gd name="T28" fmla="*/ 14 w 37"/>
                <a:gd name="T29" fmla="*/ 12 h 24"/>
                <a:gd name="T30" fmla="*/ 17 w 37"/>
                <a:gd name="T31" fmla="*/ 12 h 24"/>
                <a:gd name="T32" fmla="*/ 19 w 37"/>
                <a:gd name="T33" fmla="*/ 13 h 24"/>
                <a:gd name="T34" fmla="*/ 14 w 37"/>
                <a:gd name="T35" fmla="*/ 14 h 24"/>
                <a:gd name="T36" fmla="*/ 14 w 37"/>
                <a:gd name="T37" fmla="*/ 20 h 24"/>
                <a:gd name="T38" fmla="*/ 12 w 37"/>
                <a:gd name="T39" fmla="*/ 23 h 24"/>
                <a:gd name="T40" fmla="*/ 11 w 37"/>
                <a:gd name="T41" fmla="*/ 18 h 24"/>
                <a:gd name="T42" fmla="*/ 10 w 37"/>
                <a:gd name="T43" fmla="*/ 14 h 24"/>
                <a:gd name="T44" fmla="*/ 5 w 37"/>
                <a:gd name="T45" fmla="*/ 14 h 24"/>
                <a:gd name="T46" fmla="*/ 8 w 37"/>
                <a:gd name="T47" fmla="*/ 12 h 24"/>
                <a:gd name="T48" fmla="*/ 11 w 37"/>
                <a:gd name="T49" fmla="*/ 11 h 24"/>
                <a:gd name="T50" fmla="*/ 5 w 37"/>
                <a:gd name="T51" fmla="*/ 11 h 24"/>
                <a:gd name="T52" fmla="*/ 0 w 37"/>
                <a:gd name="T53" fmla="*/ 12 h 24"/>
                <a:gd name="T54" fmla="*/ 2 w 37"/>
                <a:gd name="T55" fmla="*/ 9 h 24"/>
                <a:gd name="T56" fmla="*/ 11 w 37"/>
                <a:gd name="T57" fmla="*/ 5 h 24"/>
                <a:gd name="T58" fmla="*/ 11 w 37"/>
                <a:gd name="T59" fmla="*/ 6 h 24"/>
                <a:gd name="T60" fmla="*/ 13 w 37"/>
                <a:gd name="T61" fmla="*/ 8 h 24"/>
                <a:gd name="T62" fmla="*/ 14 w 37"/>
                <a:gd name="T63" fmla="*/ 5 h 24"/>
                <a:gd name="T64" fmla="*/ 1 w 37"/>
                <a:gd name="T65" fmla="*/ 20 h 24"/>
                <a:gd name="T66" fmla="*/ 5 w 37"/>
                <a:gd name="T67" fmla="*/ 17 h 24"/>
                <a:gd name="T68" fmla="*/ 9 w 37"/>
                <a:gd name="T69" fmla="*/ 15 h 24"/>
                <a:gd name="T70" fmla="*/ 4 w 37"/>
                <a:gd name="T71" fmla="*/ 20 h 24"/>
                <a:gd name="T72" fmla="*/ 19 w 37"/>
                <a:gd name="T73" fmla="*/ 17 h 24"/>
                <a:gd name="T74" fmla="*/ 21 w 37"/>
                <a:gd name="T75" fmla="*/ 9 h 24"/>
                <a:gd name="T76" fmla="*/ 20 w 37"/>
                <a:gd name="T77" fmla="*/ 4 h 24"/>
                <a:gd name="T78" fmla="*/ 22 w 37"/>
                <a:gd name="T79" fmla="*/ 2 h 24"/>
                <a:gd name="T80" fmla="*/ 25 w 37"/>
                <a:gd name="T81" fmla="*/ 2 h 24"/>
                <a:gd name="T82" fmla="*/ 31 w 37"/>
                <a:gd name="T83" fmla="*/ 2 h 24"/>
                <a:gd name="T84" fmla="*/ 23 w 37"/>
                <a:gd name="T85" fmla="*/ 4 h 24"/>
                <a:gd name="T86" fmla="*/ 24 w 37"/>
                <a:gd name="T87" fmla="*/ 7 h 24"/>
                <a:gd name="T88" fmla="*/ 28 w 37"/>
                <a:gd name="T89" fmla="*/ 7 h 24"/>
                <a:gd name="T90" fmla="*/ 35 w 37"/>
                <a:gd name="T91" fmla="*/ 7 h 24"/>
                <a:gd name="T92" fmla="*/ 37 w 37"/>
                <a:gd name="T93" fmla="*/ 7 h 24"/>
                <a:gd name="T94" fmla="*/ 32 w 37"/>
                <a:gd name="T95" fmla="*/ 11 h 24"/>
                <a:gd name="T96" fmla="*/ 30 w 37"/>
                <a:gd name="T97" fmla="*/ 12 h 24"/>
                <a:gd name="T98" fmla="*/ 31 w 37"/>
                <a:gd name="T99" fmla="*/ 21 h 24"/>
                <a:gd name="T100" fmla="*/ 27 w 37"/>
                <a:gd name="T101" fmla="*/ 22 h 24"/>
                <a:gd name="T102" fmla="*/ 27 w 37"/>
                <a:gd name="T103" fmla="*/ 17 h 24"/>
                <a:gd name="T104" fmla="*/ 26 w 37"/>
                <a:gd name="T105" fmla="*/ 10 h 24"/>
                <a:gd name="T106" fmla="*/ 23 w 37"/>
                <a:gd name="T107" fmla="*/ 12 h 24"/>
                <a:gd name="T108" fmla="*/ 18 w 37"/>
                <a:gd name="T109" fmla="*/ 21 h 24"/>
                <a:gd name="T110" fmla="*/ 15 w 37"/>
                <a:gd name="T111" fmla="*/ 19 h 24"/>
                <a:gd name="T112" fmla="*/ 18 w 37"/>
                <a:gd name="T113" fmla="*/ 18 h 24"/>
                <a:gd name="T114" fmla="*/ 16 w 37"/>
                <a:gd name="T115" fmla="*/ 17 h 24"/>
                <a:gd name="T116" fmla="*/ 17 w 37"/>
                <a:gd name="T117" fmla="*/ 14 h 24"/>
                <a:gd name="T118" fmla="*/ 19 w 37"/>
                <a:gd name="T11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" h="24">
                  <a:moveTo>
                    <a:pt x="3" y="9"/>
                  </a:move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4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0" y="21"/>
                    <a:pt x="10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3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  <a:moveTo>
                    <a:pt x="14" y="5"/>
                  </a:move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lose/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9" y="18"/>
                    <a:pt x="8" y="18"/>
                    <a:pt x="7" y="19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0"/>
                    <a:pt x="1" y="20"/>
                  </a:cubicBezTo>
                  <a:close/>
                  <a:moveTo>
                    <a:pt x="19" y="17"/>
                  </a:moveTo>
                  <a:cubicBezTo>
                    <a:pt x="19" y="16"/>
                    <a:pt x="20" y="16"/>
                    <a:pt x="20" y="15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20" y="13"/>
                    <a:pt x="20" y="12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29" y="4"/>
                    <a:pt x="27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5" y="10"/>
                    <a:pt x="34" y="11"/>
                    <a:pt x="33" y="11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1"/>
                  </a:cubicBezTo>
                  <a:cubicBezTo>
                    <a:pt x="30" y="11"/>
                    <a:pt x="30" y="11"/>
                    <a:pt x="30" y="12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0" y="22"/>
                    <a:pt x="30" y="23"/>
                  </a:cubicBezTo>
                  <a:cubicBezTo>
                    <a:pt x="29" y="23"/>
                    <a:pt x="29" y="24"/>
                    <a:pt x="28" y="24"/>
                  </a:cubicBezTo>
                  <a:cubicBezTo>
                    <a:pt x="28" y="24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19"/>
                    <a:pt x="27" y="18"/>
                    <a:pt x="27" y="17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1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2" y="17"/>
                    <a:pt x="22" y="18"/>
                    <a:pt x="21" y="19"/>
                  </a:cubicBezTo>
                  <a:cubicBezTo>
                    <a:pt x="20" y="20"/>
                    <a:pt x="19" y="20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659"/>
            <p:cNvSpPr>
              <a:spLocks noEditPoints="1"/>
            </p:cNvSpPr>
            <p:nvPr/>
          </p:nvSpPr>
          <p:spPr bwMode="auto">
            <a:xfrm>
              <a:off x="1670" y="1532"/>
              <a:ext cx="52" cy="30"/>
            </a:xfrm>
            <a:custGeom>
              <a:avLst/>
              <a:gdLst>
                <a:gd name="T0" fmla="*/ 9 w 37"/>
                <a:gd name="T1" fmla="*/ 14 h 21"/>
                <a:gd name="T2" fmla="*/ 5 w 37"/>
                <a:gd name="T3" fmla="*/ 11 h 21"/>
                <a:gd name="T4" fmla="*/ 7 w 37"/>
                <a:gd name="T5" fmla="*/ 12 h 21"/>
                <a:gd name="T6" fmla="*/ 6 w 37"/>
                <a:gd name="T7" fmla="*/ 14 h 21"/>
                <a:gd name="T8" fmla="*/ 9 w 37"/>
                <a:gd name="T9" fmla="*/ 15 h 21"/>
                <a:gd name="T10" fmla="*/ 1 w 37"/>
                <a:gd name="T11" fmla="*/ 16 h 21"/>
                <a:gd name="T12" fmla="*/ 4 w 37"/>
                <a:gd name="T13" fmla="*/ 13 h 21"/>
                <a:gd name="T14" fmla="*/ 2 w 37"/>
                <a:gd name="T15" fmla="*/ 12 h 21"/>
                <a:gd name="T16" fmla="*/ 4 w 37"/>
                <a:gd name="T17" fmla="*/ 12 h 21"/>
                <a:gd name="T18" fmla="*/ 4 w 37"/>
                <a:gd name="T19" fmla="*/ 9 h 21"/>
                <a:gd name="T20" fmla="*/ 5 w 37"/>
                <a:gd name="T21" fmla="*/ 4 h 21"/>
                <a:gd name="T22" fmla="*/ 10 w 37"/>
                <a:gd name="T23" fmla="*/ 4 h 21"/>
                <a:gd name="T24" fmla="*/ 7 w 37"/>
                <a:gd name="T25" fmla="*/ 3 h 21"/>
                <a:gd name="T26" fmla="*/ 4 w 37"/>
                <a:gd name="T27" fmla="*/ 1 h 21"/>
                <a:gd name="T28" fmla="*/ 9 w 37"/>
                <a:gd name="T29" fmla="*/ 1 h 21"/>
                <a:gd name="T30" fmla="*/ 13 w 37"/>
                <a:gd name="T31" fmla="*/ 3 h 21"/>
                <a:gd name="T32" fmla="*/ 7 w 37"/>
                <a:gd name="T33" fmla="*/ 7 h 21"/>
                <a:gd name="T34" fmla="*/ 10 w 37"/>
                <a:gd name="T35" fmla="*/ 8 h 21"/>
                <a:gd name="T36" fmla="*/ 14 w 37"/>
                <a:gd name="T37" fmla="*/ 9 h 21"/>
                <a:gd name="T38" fmla="*/ 27 w 37"/>
                <a:gd name="T39" fmla="*/ 9 h 21"/>
                <a:gd name="T40" fmla="*/ 36 w 37"/>
                <a:gd name="T41" fmla="*/ 11 h 21"/>
                <a:gd name="T42" fmla="*/ 16 w 37"/>
                <a:gd name="T43" fmla="*/ 11 h 21"/>
                <a:gd name="T44" fmla="*/ 12 w 37"/>
                <a:gd name="T45" fmla="*/ 16 h 21"/>
                <a:gd name="T46" fmla="*/ 0 w 37"/>
                <a:gd name="T47" fmla="*/ 18 h 21"/>
                <a:gd name="T48" fmla="*/ 34 w 37"/>
                <a:gd name="T49" fmla="*/ 19 h 21"/>
                <a:gd name="T50" fmla="*/ 25 w 37"/>
                <a:gd name="T51" fmla="*/ 21 h 21"/>
                <a:gd name="T52" fmla="*/ 13 w 37"/>
                <a:gd name="T53" fmla="*/ 21 h 21"/>
                <a:gd name="T54" fmla="*/ 19 w 37"/>
                <a:gd name="T55" fmla="*/ 19 h 21"/>
                <a:gd name="T56" fmla="*/ 15 w 37"/>
                <a:gd name="T57" fmla="*/ 1 h 21"/>
                <a:gd name="T58" fmla="*/ 25 w 37"/>
                <a:gd name="T59" fmla="*/ 0 h 21"/>
                <a:gd name="T60" fmla="*/ 31 w 37"/>
                <a:gd name="T61" fmla="*/ 2 h 21"/>
                <a:gd name="T62" fmla="*/ 16 w 37"/>
                <a:gd name="T63" fmla="*/ 2 h 21"/>
                <a:gd name="T64" fmla="*/ 20 w 37"/>
                <a:gd name="T65" fmla="*/ 12 h 21"/>
                <a:gd name="T66" fmla="*/ 29 w 37"/>
                <a:gd name="T67" fmla="*/ 11 h 21"/>
                <a:gd name="T68" fmla="*/ 30 w 37"/>
                <a:gd name="T69" fmla="*/ 15 h 21"/>
                <a:gd name="T70" fmla="*/ 27 w 37"/>
                <a:gd name="T71" fmla="*/ 18 h 21"/>
                <a:gd name="T72" fmla="*/ 18 w 37"/>
                <a:gd name="T73" fmla="*/ 18 h 21"/>
                <a:gd name="T74" fmla="*/ 16 w 37"/>
                <a:gd name="T75" fmla="*/ 12 h 21"/>
                <a:gd name="T76" fmla="*/ 22 w 37"/>
                <a:gd name="T77" fmla="*/ 13 h 21"/>
                <a:gd name="T78" fmla="*/ 19 w 37"/>
                <a:gd name="T79" fmla="*/ 14 h 21"/>
                <a:gd name="T80" fmla="*/ 22 w 37"/>
                <a:gd name="T81" fmla="*/ 15 h 21"/>
                <a:gd name="T82" fmla="*/ 19 w 37"/>
                <a:gd name="T83" fmla="*/ 16 h 21"/>
                <a:gd name="T84" fmla="*/ 27 w 37"/>
                <a:gd name="T85" fmla="*/ 13 h 21"/>
                <a:gd name="T86" fmla="*/ 24 w 37"/>
                <a:gd name="T87" fmla="*/ 13 h 21"/>
                <a:gd name="T88" fmla="*/ 26 w 37"/>
                <a:gd name="T89" fmla="*/ 16 h 21"/>
                <a:gd name="T90" fmla="*/ 24 w 37"/>
                <a:gd name="T91" fmla="*/ 16 h 21"/>
                <a:gd name="T92" fmla="*/ 16 w 37"/>
                <a:gd name="T93" fmla="*/ 3 h 21"/>
                <a:gd name="T94" fmla="*/ 22 w 37"/>
                <a:gd name="T95" fmla="*/ 2 h 21"/>
                <a:gd name="T96" fmla="*/ 28 w 37"/>
                <a:gd name="T97" fmla="*/ 2 h 21"/>
                <a:gd name="T98" fmla="*/ 30 w 37"/>
                <a:gd name="T99" fmla="*/ 5 h 21"/>
                <a:gd name="T100" fmla="*/ 26 w 37"/>
                <a:gd name="T101" fmla="*/ 8 h 21"/>
                <a:gd name="T102" fmla="*/ 19 w 37"/>
                <a:gd name="T103" fmla="*/ 9 h 21"/>
                <a:gd name="T104" fmla="*/ 21 w 37"/>
                <a:gd name="T105" fmla="*/ 4 h 21"/>
                <a:gd name="T106" fmla="*/ 19 w 37"/>
                <a:gd name="T107" fmla="*/ 5 h 21"/>
                <a:gd name="T108" fmla="*/ 21 w 37"/>
                <a:gd name="T109" fmla="*/ 4 h 21"/>
                <a:gd name="T110" fmla="*/ 20 w 37"/>
                <a:gd name="T111" fmla="*/ 6 h 21"/>
                <a:gd name="T112" fmla="*/ 19 w 37"/>
                <a:gd name="T113" fmla="*/ 7 h 21"/>
                <a:gd name="T114" fmla="*/ 26 w 37"/>
                <a:gd name="T115" fmla="*/ 6 h 21"/>
                <a:gd name="T116" fmla="*/ 25 w 37"/>
                <a:gd name="T117" fmla="*/ 7 h 21"/>
                <a:gd name="T118" fmla="*/ 27 w 37"/>
                <a:gd name="T119" fmla="*/ 4 h 21"/>
                <a:gd name="T120" fmla="*/ 24 w 37"/>
                <a:gd name="T12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21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7"/>
                    <a:pt x="1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11" y="7"/>
                    <a:pt x="11" y="7"/>
                    <a:pt x="10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3" y="9"/>
                    <a:pt x="24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6" y="11"/>
                    <a:pt x="36" y="11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2"/>
                    <a:pt x="33" y="12"/>
                    <a:pt x="32" y="12"/>
                  </a:cubicBezTo>
                  <a:cubicBezTo>
                    <a:pt x="32" y="11"/>
                    <a:pt x="31" y="11"/>
                    <a:pt x="30" y="11"/>
                  </a:cubicBezTo>
                  <a:cubicBezTo>
                    <a:pt x="28" y="10"/>
                    <a:pt x="27" y="10"/>
                    <a:pt x="24" y="10"/>
                  </a:cubicBezTo>
                  <a:cubicBezTo>
                    <a:pt x="23" y="10"/>
                    <a:pt x="22" y="10"/>
                    <a:pt x="20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1" y="19"/>
                    <a:pt x="11" y="20"/>
                    <a:pt x="9" y="21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5" y="21"/>
                    <a:pt x="4" y="21"/>
                    <a:pt x="3" y="21"/>
                  </a:cubicBezTo>
                  <a:cubicBezTo>
                    <a:pt x="2" y="20"/>
                    <a:pt x="1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29" y="19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4" y="20"/>
                    <a:pt x="34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8" y="19"/>
                    <a:pt x="1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9"/>
                    <a:pt x="25" y="19"/>
                    <a:pt x="27" y="19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15" y="2"/>
                  </a:moveTo>
                  <a:cubicBezTo>
                    <a:pt x="14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2"/>
                    <a:pt x="22" y="2"/>
                    <a:pt x="22" y="2"/>
                  </a:cubicBezTo>
                  <a:cubicBezTo>
                    <a:pt x="21" y="2"/>
                    <a:pt x="21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7" y="11"/>
                  </a:moveTo>
                  <a:cubicBezTo>
                    <a:pt x="18" y="11"/>
                    <a:pt x="18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5" y="11"/>
                    <a:pt x="26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0" y="14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8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2" y="18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3"/>
                    <a:pt x="15" y="13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21" y="14"/>
                  </a:moveTo>
                  <a:cubicBezTo>
                    <a:pt x="21" y="14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1" y="14"/>
                  </a:cubicBezTo>
                  <a:close/>
                  <a:moveTo>
                    <a:pt x="19" y="16"/>
                  </a:move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16" y="4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2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4"/>
                    <a:pt x="31" y="4"/>
                    <a:pt x="30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lose/>
                  <a:moveTo>
                    <a:pt x="19" y="7"/>
                  </a:move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25" y="7"/>
                  </a:move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660"/>
            <p:cNvSpPr>
              <a:spLocks noEditPoints="1"/>
            </p:cNvSpPr>
            <p:nvPr/>
          </p:nvSpPr>
          <p:spPr bwMode="auto">
            <a:xfrm>
              <a:off x="1782" y="1531"/>
              <a:ext cx="55" cy="34"/>
            </a:xfrm>
            <a:custGeom>
              <a:avLst/>
              <a:gdLst>
                <a:gd name="T0" fmla="*/ 15 w 39"/>
                <a:gd name="T1" fmla="*/ 18 h 24"/>
                <a:gd name="T2" fmla="*/ 6 w 39"/>
                <a:gd name="T3" fmla="*/ 22 h 24"/>
                <a:gd name="T4" fmla="*/ 0 w 39"/>
                <a:gd name="T5" fmla="*/ 21 h 24"/>
                <a:gd name="T6" fmla="*/ 9 w 39"/>
                <a:gd name="T7" fmla="*/ 18 h 24"/>
                <a:gd name="T8" fmla="*/ 8 w 39"/>
                <a:gd name="T9" fmla="*/ 9 h 24"/>
                <a:gd name="T10" fmla="*/ 12 w 39"/>
                <a:gd name="T11" fmla="*/ 7 h 24"/>
                <a:gd name="T12" fmla="*/ 13 w 39"/>
                <a:gd name="T13" fmla="*/ 10 h 24"/>
                <a:gd name="T14" fmla="*/ 8 w 39"/>
                <a:gd name="T15" fmla="*/ 14 h 24"/>
                <a:gd name="T16" fmla="*/ 8 w 39"/>
                <a:gd name="T17" fmla="*/ 14 h 24"/>
                <a:gd name="T18" fmla="*/ 12 w 39"/>
                <a:gd name="T19" fmla="*/ 13 h 24"/>
                <a:gd name="T20" fmla="*/ 14 w 39"/>
                <a:gd name="T21" fmla="*/ 14 h 24"/>
                <a:gd name="T22" fmla="*/ 8 w 39"/>
                <a:gd name="T23" fmla="*/ 16 h 24"/>
                <a:gd name="T24" fmla="*/ 4 w 39"/>
                <a:gd name="T25" fmla="*/ 15 h 24"/>
                <a:gd name="T26" fmla="*/ 6 w 39"/>
                <a:gd name="T27" fmla="*/ 13 h 24"/>
                <a:gd name="T28" fmla="*/ 7 w 39"/>
                <a:gd name="T29" fmla="*/ 11 h 24"/>
                <a:gd name="T30" fmla="*/ 2 w 39"/>
                <a:gd name="T31" fmla="*/ 9 h 24"/>
                <a:gd name="T32" fmla="*/ 7 w 39"/>
                <a:gd name="T33" fmla="*/ 4 h 24"/>
                <a:gd name="T34" fmla="*/ 12 w 39"/>
                <a:gd name="T35" fmla="*/ 1 h 24"/>
                <a:gd name="T36" fmla="*/ 12 w 39"/>
                <a:gd name="T37" fmla="*/ 4 h 24"/>
                <a:gd name="T38" fmla="*/ 6 w 39"/>
                <a:gd name="T39" fmla="*/ 9 h 24"/>
                <a:gd name="T40" fmla="*/ 30 w 39"/>
                <a:gd name="T41" fmla="*/ 16 h 24"/>
                <a:gd name="T42" fmla="*/ 28 w 39"/>
                <a:gd name="T43" fmla="*/ 17 h 24"/>
                <a:gd name="T44" fmla="*/ 31 w 39"/>
                <a:gd name="T45" fmla="*/ 18 h 24"/>
                <a:gd name="T46" fmla="*/ 36 w 39"/>
                <a:gd name="T47" fmla="*/ 19 h 24"/>
                <a:gd name="T48" fmla="*/ 39 w 39"/>
                <a:gd name="T49" fmla="*/ 19 h 24"/>
                <a:gd name="T50" fmla="*/ 35 w 39"/>
                <a:gd name="T51" fmla="*/ 23 h 24"/>
                <a:gd name="T52" fmla="*/ 27 w 39"/>
                <a:gd name="T53" fmla="*/ 21 h 24"/>
                <a:gd name="T54" fmla="*/ 20 w 39"/>
                <a:gd name="T55" fmla="*/ 23 h 24"/>
                <a:gd name="T56" fmla="*/ 17 w 39"/>
                <a:gd name="T57" fmla="*/ 20 h 24"/>
                <a:gd name="T58" fmla="*/ 17 w 39"/>
                <a:gd name="T59" fmla="*/ 13 h 24"/>
                <a:gd name="T60" fmla="*/ 18 w 39"/>
                <a:gd name="T61" fmla="*/ 8 h 24"/>
                <a:gd name="T62" fmla="*/ 16 w 39"/>
                <a:gd name="T63" fmla="*/ 7 h 24"/>
                <a:gd name="T64" fmla="*/ 15 w 39"/>
                <a:gd name="T65" fmla="*/ 4 h 24"/>
                <a:gd name="T66" fmla="*/ 25 w 39"/>
                <a:gd name="T67" fmla="*/ 0 h 24"/>
                <a:gd name="T68" fmla="*/ 25 w 39"/>
                <a:gd name="T69" fmla="*/ 2 h 24"/>
                <a:gd name="T70" fmla="*/ 21 w 39"/>
                <a:gd name="T71" fmla="*/ 6 h 24"/>
                <a:gd name="T72" fmla="*/ 22 w 39"/>
                <a:gd name="T73" fmla="*/ 7 h 24"/>
                <a:gd name="T74" fmla="*/ 26 w 39"/>
                <a:gd name="T75" fmla="*/ 6 h 24"/>
                <a:gd name="T76" fmla="*/ 29 w 39"/>
                <a:gd name="T77" fmla="*/ 3 h 24"/>
                <a:gd name="T78" fmla="*/ 28 w 39"/>
                <a:gd name="T79" fmla="*/ 6 h 24"/>
                <a:gd name="T80" fmla="*/ 30 w 39"/>
                <a:gd name="T81" fmla="*/ 7 h 24"/>
                <a:gd name="T82" fmla="*/ 34 w 39"/>
                <a:gd name="T83" fmla="*/ 8 h 24"/>
                <a:gd name="T84" fmla="*/ 29 w 39"/>
                <a:gd name="T85" fmla="*/ 9 h 24"/>
                <a:gd name="T86" fmla="*/ 28 w 39"/>
                <a:gd name="T87" fmla="*/ 9 h 24"/>
                <a:gd name="T88" fmla="*/ 31 w 39"/>
                <a:gd name="T89" fmla="*/ 11 h 24"/>
                <a:gd name="T90" fmla="*/ 33 w 39"/>
                <a:gd name="T91" fmla="*/ 12 h 24"/>
                <a:gd name="T92" fmla="*/ 28 w 39"/>
                <a:gd name="T93" fmla="*/ 13 h 24"/>
                <a:gd name="T94" fmla="*/ 29 w 39"/>
                <a:gd name="T95" fmla="*/ 14 h 24"/>
                <a:gd name="T96" fmla="*/ 32 w 39"/>
                <a:gd name="T97" fmla="*/ 14 h 24"/>
                <a:gd name="T98" fmla="*/ 34 w 39"/>
                <a:gd name="T99" fmla="*/ 15 h 24"/>
                <a:gd name="T100" fmla="*/ 21 w 39"/>
                <a:gd name="T101" fmla="*/ 19 h 24"/>
                <a:gd name="T102" fmla="*/ 24 w 39"/>
                <a:gd name="T103" fmla="*/ 19 h 24"/>
                <a:gd name="T104" fmla="*/ 24 w 39"/>
                <a:gd name="T105" fmla="*/ 17 h 24"/>
                <a:gd name="T106" fmla="*/ 21 w 39"/>
                <a:gd name="T107" fmla="*/ 16 h 24"/>
                <a:gd name="T108" fmla="*/ 21 w 39"/>
                <a:gd name="T109" fmla="*/ 19 h 24"/>
                <a:gd name="T110" fmla="*/ 22 w 39"/>
                <a:gd name="T111" fmla="*/ 14 h 24"/>
                <a:gd name="T112" fmla="*/ 25 w 39"/>
                <a:gd name="T113" fmla="*/ 13 h 24"/>
                <a:gd name="T114" fmla="*/ 22 w 39"/>
                <a:gd name="T115" fmla="*/ 13 h 24"/>
                <a:gd name="T116" fmla="*/ 21 w 39"/>
                <a:gd name="T117" fmla="*/ 11 h 24"/>
                <a:gd name="T118" fmla="*/ 24 w 39"/>
                <a:gd name="T119" fmla="*/ 10 h 24"/>
                <a:gd name="T120" fmla="*/ 22 w 39"/>
                <a:gd name="T121" fmla="*/ 9 h 24"/>
                <a:gd name="T122" fmla="*/ 21 w 39"/>
                <a:gd name="T12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24">
                  <a:moveTo>
                    <a:pt x="15" y="17"/>
                  </a:moveTo>
                  <a:cubicBezTo>
                    <a:pt x="15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3" y="19"/>
                    <a:pt x="12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7" y="21"/>
                    <a:pt x="6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3"/>
                    <a:pt x="3" y="23"/>
                    <a:pt x="2" y="23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5" y="19"/>
                    <a:pt x="6" y="19"/>
                    <a:pt x="7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4" y="17"/>
                    <a:pt x="15" y="17"/>
                    <a:pt x="15" y="17"/>
                  </a:cubicBezTo>
                  <a:close/>
                  <a:moveTo>
                    <a:pt x="8" y="9"/>
                  </a:move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1"/>
                    <a:pt x="2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5"/>
                    <a:pt x="10" y="6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8" y="9"/>
                  </a:cubicBezTo>
                  <a:close/>
                  <a:moveTo>
                    <a:pt x="32" y="16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6"/>
                    <a:pt x="29" y="16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7" y="22"/>
                    <a:pt x="37" y="22"/>
                    <a:pt x="36" y="22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4" y="23"/>
                    <a:pt x="34" y="23"/>
                    <a:pt x="34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1" y="21"/>
                    <a:pt x="30" y="21"/>
                    <a:pt x="30" y="21"/>
                  </a:cubicBezTo>
                  <a:cubicBezTo>
                    <a:pt x="29" y="21"/>
                    <a:pt x="28" y="21"/>
                    <a:pt x="27" y="21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19" y="23"/>
                    <a:pt x="19" y="24"/>
                    <a:pt x="18" y="23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2"/>
                    <a:pt x="18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4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6" y="1"/>
                    <a:pt x="25" y="1"/>
                    <a:pt x="25" y="2"/>
                  </a:cubicBezTo>
                  <a:cubicBezTo>
                    <a:pt x="25" y="2"/>
                    <a:pt x="25" y="3"/>
                    <a:pt x="24" y="3"/>
                  </a:cubicBezTo>
                  <a:cubicBezTo>
                    <a:pt x="24" y="3"/>
                    <a:pt x="23" y="4"/>
                    <a:pt x="22" y="4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9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30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9"/>
                  </a:cubicBezTo>
                  <a:cubicBezTo>
                    <a:pt x="31" y="9"/>
                    <a:pt x="31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2" y="16"/>
                  </a:cubicBezTo>
                  <a:close/>
                  <a:moveTo>
                    <a:pt x="21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1"/>
                  </a:move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661"/>
            <p:cNvSpPr>
              <a:spLocks noEditPoints="1"/>
            </p:cNvSpPr>
            <p:nvPr/>
          </p:nvSpPr>
          <p:spPr bwMode="auto">
            <a:xfrm>
              <a:off x="1896" y="1532"/>
              <a:ext cx="53" cy="31"/>
            </a:xfrm>
            <a:custGeom>
              <a:avLst/>
              <a:gdLst>
                <a:gd name="T0" fmla="*/ 29 w 37"/>
                <a:gd name="T1" fmla="*/ 0 h 22"/>
                <a:gd name="T2" fmla="*/ 30 w 37"/>
                <a:gd name="T3" fmla="*/ 2 h 22"/>
                <a:gd name="T4" fmla="*/ 21 w 37"/>
                <a:gd name="T5" fmla="*/ 2 h 22"/>
                <a:gd name="T6" fmla="*/ 20 w 37"/>
                <a:gd name="T7" fmla="*/ 4 h 22"/>
                <a:gd name="T8" fmla="*/ 22 w 37"/>
                <a:gd name="T9" fmla="*/ 4 h 22"/>
                <a:gd name="T10" fmla="*/ 25 w 37"/>
                <a:gd name="T11" fmla="*/ 4 h 22"/>
                <a:gd name="T12" fmla="*/ 26 w 37"/>
                <a:gd name="T13" fmla="*/ 6 h 22"/>
                <a:gd name="T14" fmla="*/ 26 w 37"/>
                <a:gd name="T15" fmla="*/ 9 h 22"/>
                <a:gd name="T16" fmla="*/ 33 w 37"/>
                <a:gd name="T17" fmla="*/ 9 h 22"/>
                <a:gd name="T18" fmla="*/ 37 w 37"/>
                <a:gd name="T19" fmla="*/ 11 h 22"/>
                <a:gd name="T20" fmla="*/ 33 w 37"/>
                <a:gd name="T21" fmla="*/ 14 h 22"/>
                <a:gd name="T22" fmla="*/ 25 w 37"/>
                <a:gd name="T23" fmla="*/ 12 h 22"/>
                <a:gd name="T24" fmla="*/ 16 w 37"/>
                <a:gd name="T25" fmla="*/ 12 h 22"/>
                <a:gd name="T26" fmla="*/ 5 w 37"/>
                <a:gd name="T27" fmla="*/ 13 h 22"/>
                <a:gd name="T28" fmla="*/ 0 w 37"/>
                <a:gd name="T29" fmla="*/ 13 h 22"/>
                <a:gd name="T30" fmla="*/ 1 w 37"/>
                <a:gd name="T31" fmla="*/ 11 h 22"/>
                <a:gd name="T32" fmla="*/ 4 w 37"/>
                <a:gd name="T33" fmla="*/ 10 h 22"/>
                <a:gd name="T34" fmla="*/ 10 w 37"/>
                <a:gd name="T35" fmla="*/ 9 h 22"/>
                <a:gd name="T36" fmla="*/ 13 w 37"/>
                <a:gd name="T37" fmla="*/ 7 h 22"/>
                <a:gd name="T38" fmla="*/ 14 w 37"/>
                <a:gd name="T39" fmla="*/ 6 h 22"/>
                <a:gd name="T40" fmla="*/ 11 w 37"/>
                <a:gd name="T41" fmla="*/ 7 h 22"/>
                <a:gd name="T42" fmla="*/ 10 w 37"/>
                <a:gd name="T43" fmla="*/ 6 h 22"/>
                <a:gd name="T44" fmla="*/ 13 w 37"/>
                <a:gd name="T45" fmla="*/ 4 h 22"/>
                <a:gd name="T46" fmla="*/ 16 w 37"/>
                <a:gd name="T47" fmla="*/ 3 h 22"/>
                <a:gd name="T48" fmla="*/ 13 w 37"/>
                <a:gd name="T49" fmla="*/ 2 h 22"/>
                <a:gd name="T50" fmla="*/ 7 w 37"/>
                <a:gd name="T51" fmla="*/ 3 h 22"/>
                <a:gd name="T52" fmla="*/ 6 w 37"/>
                <a:gd name="T53" fmla="*/ 1 h 22"/>
                <a:gd name="T54" fmla="*/ 11 w 37"/>
                <a:gd name="T55" fmla="*/ 0 h 22"/>
                <a:gd name="T56" fmla="*/ 18 w 37"/>
                <a:gd name="T57" fmla="*/ 0 h 22"/>
                <a:gd name="T58" fmla="*/ 23 w 37"/>
                <a:gd name="T59" fmla="*/ 7 h 22"/>
                <a:gd name="T60" fmla="*/ 21 w 37"/>
                <a:gd name="T61" fmla="*/ 6 h 22"/>
                <a:gd name="T62" fmla="*/ 18 w 37"/>
                <a:gd name="T63" fmla="*/ 7 h 22"/>
                <a:gd name="T64" fmla="*/ 17 w 37"/>
                <a:gd name="T65" fmla="*/ 9 h 22"/>
                <a:gd name="T66" fmla="*/ 21 w 37"/>
                <a:gd name="T67" fmla="*/ 9 h 22"/>
                <a:gd name="T68" fmla="*/ 8 w 37"/>
                <a:gd name="T69" fmla="*/ 15 h 22"/>
                <a:gd name="T70" fmla="*/ 10 w 37"/>
                <a:gd name="T71" fmla="*/ 13 h 22"/>
                <a:gd name="T72" fmla="*/ 13 w 37"/>
                <a:gd name="T73" fmla="*/ 13 h 22"/>
                <a:gd name="T74" fmla="*/ 19 w 37"/>
                <a:gd name="T75" fmla="*/ 13 h 22"/>
                <a:gd name="T76" fmla="*/ 25 w 37"/>
                <a:gd name="T77" fmla="*/ 13 h 22"/>
                <a:gd name="T78" fmla="*/ 28 w 37"/>
                <a:gd name="T79" fmla="*/ 14 h 22"/>
                <a:gd name="T80" fmla="*/ 28 w 37"/>
                <a:gd name="T81" fmla="*/ 18 h 22"/>
                <a:gd name="T82" fmla="*/ 27 w 37"/>
                <a:gd name="T83" fmla="*/ 22 h 22"/>
                <a:gd name="T84" fmla="*/ 24 w 37"/>
                <a:gd name="T85" fmla="*/ 21 h 22"/>
                <a:gd name="T86" fmla="*/ 20 w 37"/>
                <a:gd name="T87" fmla="*/ 21 h 22"/>
                <a:gd name="T88" fmla="*/ 13 w 37"/>
                <a:gd name="T89" fmla="*/ 21 h 22"/>
                <a:gd name="T90" fmla="*/ 11 w 37"/>
                <a:gd name="T91" fmla="*/ 22 h 22"/>
                <a:gd name="T92" fmla="*/ 9 w 37"/>
                <a:gd name="T93" fmla="*/ 20 h 22"/>
                <a:gd name="T94" fmla="*/ 8 w 37"/>
                <a:gd name="T95" fmla="*/ 15 h 22"/>
                <a:gd name="T96" fmla="*/ 22 w 37"/>
                <a:gd name="T97" fmla="*/ 19 h 22"/>
                <a:gd name="T98" fmla="*/ 24 w 37"/>
                <a:gd name="T99" fmla="*/ 18 h 22"/>
                <a:gd name="T100" fmla="*/ 24 w 37"/>
                <a:gd name="T101" fmla="*/ 16 h 22"/>
                <a:gd name="T102" fmla="*/ 13 w 37"/>
                <a:gd name="T103" fmla="*/ 16 h 22"/>
                <a:gd name="T104" fmla="*/ 12 w 37"/>
                <a:gd name="T105" fmla="*/ 17 h 22"/>
                <a:gd name="T106" fmla="*/ 14 w 37"/>
                <a:gd name="T10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22">
                  <a:moveTo>
                    <a:pt x="18" y="0"/>
                  </a:moveTo>
                  <a:cubicBezTo>
                    <a:pt x="23" y="0"/>
                    <a:pt x="25" y="0"/>
                    <a:pt x="2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29" y="3"/>
                    <a:pt x="27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9"/>
                    <a:pt x="28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9"/>
                    <a:pt x="33" y="9"/>
                  </a:cubicBezTo>
                  <a:cubicBezTo>
                    <a:pt x="35" y="9"/>
                    <a:pt x="36" y="10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5" y="13"/>
                    <a:pt x="35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2" y="14"/>
                    <a:pt x="31" y="14"/>
                    <a:pt x="29" y="13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2"/>
                    <a:pt x="19" y="11"/>
                    <a:pt x="18" y="11"/>
                  </a:cubicBezTo>
                  <a:cubicBezTo>
                    <a:pt x="17" y="11"/>
                    <a:pt x="17" y="12"/>
                    <a:pt x="16" y="12"/>
                  </a:cubicBezTo>
                  <a:cubicBezTo>
                    <a:pt x="16" y="12"/>
                    <a:pt x="15" y="12"/>
                    <a:pt x="12" y="12"/>
                  </a:cubicBezTo>
                  <a:cubicBezTo>
                    <a:pt x="10" y="12"/>
                    <a:pt x="8" y="12"/>
                    <a:pt x="7" y="12"/>
                  </a:cubicBezTo>
                  <a:cubicBezTo>
                    <a:pt x="7" y="12"/>
                    <a:pt x="6" y="12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2" y="9"/>
                  </a:move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8" y="1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7" y="21"/>
                    <a:pt x="27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lose/>
                  <a:moveTo>
                    <a:pt x="16" y="19"/>
                  </a:moveTo>
                  <a:cubicBezTo>
                    <a:pt x="17" y="19"/>
                    <a:pt x="19" y="19"/>
                    <a:pt x="20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2" y="15"/>
                    <a:pt x="19" y="15"/>
                  </a:cubicBezTo>
                  <a:cubicBezTo>
                    <a:pt x="19" y="15"/>
                    <a:pt x="18" y="15"/>
                    <a:pt x="16" y="15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662"/>
            <p:cNvSpPr>
              <a:spLocks noEditPoints="1"/>
            </p:cNvSpPr>
            <p:nvPr/>
          </p:nvSpPr>
          <p:spPr bwMode="auto">
            <a:xfrm>
              <a:off x="2010" y="1529"/>
              <a:ext cx="52" cy="34"/>
            </a:xfrm>
            <a:custGeom>
              <a:avLst/>
              <a:gdLst>
                <a:gd name="T0" fmla="*/ 1 w 37"/>
                <a:gd name="T1" fmla="*/ 21 h 24"/>
                <a:gd name="T2" fmla="*/ 2 w 37"/>
                <a:gd name="T3" fmla="*/ 19 h 24"/>
                <a:gd name="T4" fmla="*/ 12 w 37"/>
                <a:gd name="T5" fmla="*/ 13 h 24"/>
                <a:gd name="T6" fmla="*/ 14 w 37"/>
                <a:gd name="T7" fmla="*/ 11 h 24"/>
                <a:gd name="T8" fmla="*/ 16 w 37"/>
                <a:gd name="T9" fmla="*/ 12 h 24"/>
                <a:gd name="T10" fmla="*/ 14 w 37"/>
                <a:gd name="T11" fmla="*/ 16 h 24"/>
                <a:gd name="T12" fmla="*/ 4 w 37"/>
                <a:gd name="T13" fmla="*/ 21 h 24"/>
                <a:gd name="T14" fmla="*/ 16 w 37"/>
                <a:gd name="T15" fmla="*/ 21 h 24"/>
                <a:gd name="T16" fmla="*/ 17 w 37"/>
                <a:gd name="T17" fmla="*/ 19 h 24"/>
                <a:gd name="T18" fmla="*/ 17 w 37"/>
                <a:gd name="T19" fmla="*/ 14 h 24"/>
                <a:gd name="T20" fmla="*/ 17 w 37"/>
                <a:gd name="T21" fmla="*/ 11 h 24"/>
                <a:gd name="T22" fmla="*/ 17 w 37"/>
                <a:gd name="T23" fmla="*/ 9 h 24"/>
                <a:gd name="T24" fmla="*/ 17 w 37"/>
                <a:gd name="T25" fmla="*/ 8 h 24"/>
                <a:gd name="T26" fmla="*/ 17 w 37"/>
                <a:gd name="T27" fmla="*/ 8 h 24"/>
                <a:gd name="T28" fmla="*/ 14 w 37"/>
                <a:gd name="T29" fmla="*/ 8 h 24"/>
                <a:gd name="T30" fmla="*/ 13 w 37"/>
                <a:gd name="T31" fmla="*/ 8 h 24"/>
                <a:gd name="T32" fmla="*/ 13 w 37"/>
                <a:gd name="T33" fmla="*/ 9 h 24"/>
                <a:gd name="T34" fmla="*/ 7 w 37"/>
                <a:gd name="T35" fmla="*/ 11 h 24"/>
                <a:gd name="T36" fmla="*/ 4 w 37"/>
                <a:gd name="T37" fmla="*/ 11 h 24"/>
                <a:gd name="T38" fmla="*/ 3 w 37"/>
                <a:gd name="T39" fmla="*/ 10 h 24"/>
                <a:gd name="T40" fmla="*/ 5 w 37"/>
                <a:gd name="T41" fmla="*/ 9 h 24"/>
                <a:gd name="T42" fmla="*/ 11 w 37"/>
                <a:gd name="T43" fmla="*/ 5 h 24"/>
                <a:gd name="T44" fmla="*/ 13 w 37"/>
                <a:gd name="T45" fmla="*/ 1 h 24"/>
                <a:gd name="T46" fmla="*/ 16 w 37"/>
                <a:gd name="T47" fmla="*/ 1 h 24"/>
                <a:gd name="T48" fmla="*/ 17 w 37"/>
                <a:gd name="T49" fmla="*/ 3 h 24"/>
                <a:gd name="T50" fmla="*/ 16 w 37"/>
                <a:gd name="T51" fmla="*/ 5 h 24"/>
                <a:gd name="T52" fmla="*/ 16 w 37"/>
                <a:gd name="T53" fmla="*/ 5 h 24"/>
                <a:gd name="T54" fmla="*/ 18 w 37"/>
                <a:gd name="T55" fmla="*/ 5 h 24"/>
                <a:gd name="T56" fmla="*/ 26 w 37"/>
                <a:gd name="T57" fmla="*/ 5 h 24"/>
                <a:gd name="T58" fmla="*/ 29 w 37"/>
                <a:gd name="T59" fmla="*/ 5 h 24"/>
                <a:gd name="T60" fmla="*/ 32 w 37"/>
                <a:gd name="T61" fmla="*/ 6 h 24"/>
                <a:gd name="T62" fmla="*/ 32 w 37"/>
                <a:gd name="T63" fmla="*/ 11 h 24"/>
                <a:gd name="T64" fmla="*/ 30 w 37"/>
                <a:gd name="T65" fmla="*/ 13 h 24"/>
                <a:gd name="T66" fmla="*/ 30 w 37"/>
                <a:gd name="T67" fmla="*/ 12 h 24"/>
                <a:gd name="T68" fmla="*/ 29 w 37"/>
                <a:gd name="T69" fmla="*/ 9 h 24"/>
                <a:gd name="T70" fmla="*/ 26 w 37"/>
                <a:gd name="T71" fmla="*/ 8 h 24"/>
                <a:gd name="T72" fmla="*/ 21 w 37"/>
                <a:gd name="T73" fmla="*/ 8 h 24"/>
                <a:gd name="T74" fmla="*/ 21 w 37"/>
                <a:gd name="T75" fmla="*/ 8 h 24"/>
                <a:gd name="T76" fmla="*/ 22 w 37"/>
                <a:gd name="T77" fmla="*/ 9 h 24"/>
                <a:gd name="T78" fmla="*/ 22 w 37"/>
                <a:gd name="T79" fmla="*/ 12 h 24"/>
                <a:gd name="T80" fmla="*/ 22 w 37"/>
                <a:gd name="T81" fmla="*/ 16 h 24"/>
                <a:gd name="T82" fmla="*/ 22 w 37"/>
                <a:gd name="T83" fmla="*/ 20 h 24"/>
                <a:gd name="T84" fmla="*/ 21 w 37"/>
                <a:gd name="T85" fmla="*/ 23 h 24"/>
                <a:gd name="T86" fmla="*/ 18 w 37"/>
                <a:gd name="T87" fmla="*/ 24 h 24"/>
                <a:gd name="T88" fmla="*/ 13 w 37"/>
                <a:gd name="T89" fmla="*/ 21 h 24"/>
                <a:gd name="T90" fmla="*/ 12 w 37"/>
                <a:gd name="T91" fmla="*/ 19 h 24"/>
                <a:gd name="T92" fmla="*/ 13 w 37"/>
                <a:gd name="T93" fmla="*/ 20 h 24"/>
                <a:gd name="T94" fmla="*/ 15 w 37"/>
                <a:gd name="T95" fmla="*/ 21 h 24"/>
                <a:gd name="T96" fmla="*/ 26 w 37"/>
                <a:gd name="T97" fmla="*/ 12 h 24"/>
                <a:gd name="T98" fmla="*/ 28 w 37"/>
                <a:gd name="T99" fmla="*/ 14 h 24"/>
                <a:gd name="T100" fmla="*/ 35 w 37"/>
                <a:gd name="T101" fmla="*/ 18 h 24"/>
                <a:gd name="T102" fmla="*/ 35 w 37"/>
                <a:gd name="T103" fmla="*/ 21 h 24"/>
                <a:gd name="T104" fmla="*/ 31 w 37"/>
                <a:gd name="T105" fmla="*/ 20 h 24"/>
                <a:gd name="T106" fmla="*/ 24 w 37"/>
                <a:gd name="T107" fmla="*/ 15 h 24"/>
                <a:gd name="T108" fmla="*/ 24 w 37"/>
                <a:gd name="T10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4">
                  <a:moveTo>
                    <a:pt x="3" y="21"/>
                  </a:moveTo>
                  <a:cubicBezTo>
                    <a:pt x="2" y="21"/>
                    <a:pt x="1" y="21"/>
                    <a:pt x="1" y="21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3" y="19"/>
                    <a:pt x="5" y="18"/>
                    <a:pt x="7" y="17"/>
                  </a:cubicBezTo>
                  <a:cubicBezTo>
                    <a:pt x="9" y="16"/>
                    <a:pt x="11" y="14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6" y="12"/>
                    <a:pt x="16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4"/>
                    <a:pt x="15" y="15"/>
                    <a:pt x="14" y="16"/>
                  </a:cubicBezTo>
                  <a:cubicBezTo>
                    <a:pt x="12" y="17"/>
                    <a:pt x="10" y="18"/>
                    <a:pt x="8" y="19"/>
                  </a:cubicBezTo>
                  <a:cubicBezTo>
                    <a:pt x="6" y="20"/>
                    <a:pt x="5" y="21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lose/>
                  <a:moveTo>
                    <a:pt x="16" y="21"/>
                  </a:moveTo>
                  <a:cubicBezTo>
                    <a:pt x="16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2" y="9"/>
                    <a:pt x="11" y="9"/>
                    <a:pt x="10" y="10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7" y="8"/>
                    <a:pt x="9" y="7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4" y="1"/>
                    <a:pt x="14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20" y="5"/>
                    <a:pt x="22" y="5"/>
                  </a:cubicBezTo>
                  <a:cubicBezTo>
                    <a:pt x="23" y="5"/>
                    <a:pt x="24" y="5"/>
                    <a:pt x="26" y="5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10"/>
                    <a:pt x="32" y="11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6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6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1" y="22"/>
                    <a:pt x="21" y="23"/>
                  </a:cubicBezTo>
                  <a:cubicBezTo>
                    <a:pt x="21" y="23"/>
                    <a:pt x="20" y="24"/>
                    <a:pt x="20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4" y="22"/>
                    <a:pt x="13" y="22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lose/>
                  <a:moveTo>
                    <a:pt x="26" y="12"/>
                  </a:moveTo>
                  <a:cubicBezTo>
                    <a:pt x="26" y="12"/>
                    <a:pt x="27" y="12"/>
                    <a:pt x="27" y="12"/>
                  </a:cubicBezTo>
                  <a:cubicBezTo>
                    <a:pt x="27" y="13"/>
                    <a:pt x="28" y="13"/>
                    <a:pt x="28" y="14"/>
                  </a:cubicBezTo>
                  <a:cubicBezTo>
                    <a:pt x="29" y="14"/>
                    <a:pt x="30" y="15"/>
                    <a:pt x="31" y="16"/>
                  </a:cubicBezTo>
                  <a:cubicBezTo>
                    <a:pt x="32" y="17"/>
                    <a:pt x="34" y="18"/>
                    <a:pt x="35" y="18"/>
                  </a:cubicBezTo>
                  <a:cubicBezTo>
                    <a:pt x="36" y="19"/>
                    <a:pt x="37" y="20"/>
                    <a:pt x="37" y="20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5" y="21"/>
                    <a:pt x="34" y="21"/>
                    <a:pt x="33" y="21"/>
                  </a:cubicBez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7"/>
                    <a:pt x="25" y="16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5" y="12"/>
                    <a:pt x="25" y="12"/>
                    <a:pt x="26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663"/>
            <p:cNvSpPr>
              <a:spLocks noEditPoints="1"/>
            </p:cNvSpPr>
            <p:nvPr/>
          </p:nvSpPr>
          <p:spPr bwMode="auto">
            <a:xfrm>
              <a:off x="2131" y="1531"/>
              <a:ext cx="37" cy="31"/>
            </a:xfrm>
            <a:custGeom>
              <a:avLst/>
              <a:gdLst>
                <a:gd name="T0" fmla="*/ 3 w 26"/>
                <a:gd name="T1" fmla="*/ 4 h 22"/>
                <a:gd name="T2" fmla="*/ 6 w 26"/>
                <a:gd name="T3" fmla="*/ 5 h 22"/>
                <a:gd name="T4" fmla="*/ 8 w 26"/>
                <a:gd name="T5" fmla="*/ 4 h 22"/>
                <a:gd name="T6" fmla="*/ 10 w 26"/>
                <a:gd name="T7" fmla="*/ 1 h 22"/>
                <a:gd name="T8" fmla="*/ 11 w 26"/>
                <a:gd name="T9" fmla="*/ 0 h 22"/>
                <a:gd name="T10" fmla="*/ 14 w 26"/>
                <a:gd name="T11" fmla="*/ 2 h 22"/>
                <a:gd name="T12" fmla="*/ 13 w 26"/>
                <a:gd name="T13" fmla="*/ 4 h 22"/>
                <a:gd name="T14" fmla="*/ 11 w 26"/>
                <a:gd name="T15" fmla="*/ 5 h 22"/>
                <a:gd name="T16" fmla="*/ 15 w 26"/>
                <a:gd name="T17" fmla="*/ 5 h 22"/>
                <a:gd name="T18" fmla="*/ 22 w 26"/>
                <a:gd name="T19" fmla="*/ 5 h 22"/>
                <a:gd name="T20" fmla="*/ 24 w 26"/>
                <a:gd name="T21" fmla="*/ 4 h 22"/>
                <a:gd name="T22" fmla="*/ 26 w 26"/>
                <a:gd name="T23" fmla="*/ 7 h 22"/>
                <a:gd name="T24" fmla="*/ 26 w 26"/>
                <a:gd name="T25" fmla="*/ 11 h 22"/>
                <a:gd name="T26" fmla="*/ 26 w 26"/>
                <a:gd name="T27" fmla="*/ 18 h 22"/>
                <a:gd name="T28" fmla="*/ 25 w 26"/>
                <a:gd name="T29" fmla="*/ 21 h 22"/>
                <a:gd name="T30" fmla="*/ 22 w 26"/>
                <a:gd name="T31" fmla="*/ 22 h 22"/>
                <a:gd name="T32" fmla="*/ 18 w 26"/>
                <a:gd name="T33" fmla="*/ 21 h 22"/>
                <a:gd name="T34" fmla="*/ 9 w 26"/>
                <a:gd name="T35" fmla="*/ 21 h 22"/>
                <a:gd name="T36" fmla="*/ 4 w 26"/>
                <a:gd name="T37" fmla="*/ 22 h 22"/>
                <a:gd name="T38" fmla="*/ 1 w 26"/>
                <a:gd name="T39" fmla="*/ 21 h 22"/>
                <a:gd name="T40" fmla="*/ 0 w 26"/>
                <a:gd name="T41" fmla="*/ 13 h 22"/>
                <a:gd name="T42" fmla="*/ 0 w 26"/>
                <a:gd name="T43" fmla="*/ 7 h 22"/>
                <a:gd name="T44" fmla="*/ 1 w 26"/>
                <a:gd name="T45" fmla="*/ 4 h 22"/>
                <a:gd name="T46" fmla="*/ 4 w 26"/>
                <a:gd name="T47" fmla="*/ 8 h 22"/>
                <a:gd name="T48" fmla="*/ 5 w 26"/>
                <a:gd name="T49" fmla="*/ 10 h 22"/>
                <a:gd name="T50" fmla="*/ 13 w 26"/>
                <a:gd name="T51" fmla="*/ 9 h 22"/>
                <a:gd name="T52" fmla="*/ 18 w 26"/>
                <a:gd name="T53" fmla="*/ 10 h 22"/>
                <a:gd name="T54" fmla="*/ 22 w 26"/>
                <a:gd name="T55" fmla="*/ 9 h 22"/>
                <a:gd name="T56" fmla="*/ 22 w 26"/>
                <a:gd name="T57" fmla="*/ 8 h 22"/>
                <a:gd name="T58" fmla="*/ 22 w 26"/>
                <a:gd name="T59" fmla="*/ 7 h 22"/>
                <a:gd name="T60" fmla="*/ 13 w 26"/>
                <a:gd name="T61" fmla="*/ 7 h 22"/>
                <a:gd name="T62" fmla="*/ 4 w 26"/>
                <a:gd name="T63" fmla="*/ 7 h 22"/>
                <a:gd name="T64" fmla="*/ 4 w 26"/>
                <a:gd name="T65" fmla="*/ 8 h 22"/>
                <a:gd name="T66" fmla="*/ 5 w 26"/>
                <a:gd name="T67" fmla="*/ 14 h 22"/>
                <a:gd name="T68" fmla="*/ 14 w 26"/>
                <a:gd name="T69" fmla="*/ 13 h 22"/>
                <a:gd name="T70" fmla="*/ 21 w 26"/>
                <a:gd name="T71" fmla="*/ 14 h 22"/>
                <a:gd name="T72" fmla="*/ 22 w 26"/>
                <a:gd name="T73" fmla="*/ 13 h 22"/>
                <a:gd name="T74" fmla="*/ 22 w 26"/>
                <a:gd name="T75" fmla="*/ 12 h 22"/>
                <a:gd name="T76" fmla="*/ 21 w 26"/>
                <a:gd name="T77" fmla="*/ 12 h 22"/>
                <a:gd name="T78" fmla="*/ 13 w 26"/>
                <a:gd name="T79" fmla="*/ 11 h 22"/>
                <a:gd name="T80" fmla="*/ 5 w 26"/>
                <a:gd name="T81" fmla="*/ 12 h 22"/>
                <a:gd name="T82" fmla="*/ 4 w 26"/>
                <a:gd name="T83" fmla="*/ 12 h 22"/>
                <a:gd name="T84" fmla="*/ 4 w 26"/>
                <a:gd name="T85" fmla="*/ 13 h 22"/>
                <a:gd name="T86" fmla="*/ 5 w 26"/>
                <a:gd name="T87" fmla="*/ 14 h 22"/>
                <a:gd name="T88" fmla="*/ 9 w 26"/>
                <a:gd name="T89" fmla="*/ 19 h 22"/>
                <a:gd name="T90" fmla="*/ 17 w 26"/>
                <a:gd name="T91" fmla="*/ 19 h 22"/>
                <a:gd name="T92" fmla="*/ 21 w 26"/>
                <a:gd name="T93" fmla="*/ 19 h 22"/>
                <a:gd name="T94" fmla="*/ 22 w 26"/>
                <a:gd name="T95" fmla="*/ 17 h 22"/>
                <a:gd name="T96" fmla="*/ 21 w 26"/>
                <a:gd name="T97" fmla="*/ 16 h 22"/>
                <a:gd name="T98" fmla="*/ 9 w 26"/>
                <a:gd name="T99" fmla="*/ 16 h 22"/>
                <a:gd name="T100" fmla="*/ 5 w 26"/>
                <a:gd name="T101" fmla="*/ 16 h 22"/>
                <a:gd name="T102" fmla="*/ 4 w 26"/>
                <a:gd name="T103" fmla="*/ 18 h 22"/>
                <a:gd name="T104" fmla="*/ 6 w 26"/>
                <a:gd name="T10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2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20" y="5"/>
                    <a:pt x="21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5"/>
                    <a:pt x="26" y="5"/>
                    <a:pt x="26" y="6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26" y="8"/>
                    <a:pt x="26" y="9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5" y="19"/>
                    <a:pt x="25" y="21"/>
                  </a:cubicBezTo>
                  <a:cubicBezTo>
                    <a:pt x="25" y="22"/>
                    <a:pt x="24" y="22"/>
                    <a:pt x="23" y="22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2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6" y="21"/>
                    <a:pt x="14" y="21"/>
                    <a:pt x="13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5" y="21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7" y="7"/>
                    <a:pt x="15" y="7"/>
                    <a:pt x="13" y="7"/>
                  </a:cubicBezTo>
                  <a:cubicBezTo>
                    <a:pt x="9" y="7"/>
                    <a:pt x="7" y="7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5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lose/>
                  <a:moveTo>
                    <a:pt x="6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8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6"/>
                    <a:pt x="18" y="16"/>
                    <a:pt x="14" y="16"/>
                  </a:cubicBezTo>
                  <a:cubicBezTo>
                    <a:pt x="12" y="16"/>
                    <a:pt x="11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664"/>
            <p:cNvSpPr>
              <a:spLocks noEditPoints="1"/>
            </p:cNvSpPr>
            <p:nvPr/>
          </p:nvSpPr>
          <p:spPr bwMode="auto">
            <a:xfrm>
              <a:off x="2238" y="1531"/>
              <a:ext cx="49" cy="31"/>
            </a:xfrm>
            <a:custGeom>
              <a:avLst/>
              <a:gdLst>
                <a:gd name="T0" fmla="*/ 14 w 35"/>
                <a:gd name="T1" fmla="*/ 7 h 22"/>
                <a:gd name="T2" fmla="*/ 20 w 35"/>
                <a:gd name="T3" fmla="*/ 2 h 22"/>
                <a:gd name="T4" fmla="*/ 25 w 35"/>
                <a:gd name="T5" fmla="*/ 1 h 22"/>
                <a:gd name="T6" fmla="*/ 23 w 35"/>
                <a:gd name="T7" fmla="*/ 4 h 22"/>
                <a:gd name="T8" fmla="*/ 19 w 35"/>
                <a:gd name="T9" fmla="*/ 7 h 22"/>
                <a:gd name="T10" fmla="*/ 23 w 35"/>
                <a:gd name="T11" fmla="*/ 9 h 22"/>
                <a:gd name="T12" fmla="*/ 27 w 35"/>
                <a:gd name="T13" fmla="*/ 6 h 22"/>
                <a:gd name="T14" fmla="*/ 25 w 35"/>
                <a:gd name="T15" fmla="*/ 4 h 22"/>
                <a:gd name="T16" fmla="*/ 29 w 35"/>
                <a:gd name="T17" fmla="*/ 4 h 22"/>
                <a:gd name="T18" fmla="*/ 35 w 35"/>
                <a:gd name="T19" fmla="*/ 8 h 22"/>
                <a:gd name="T20" fmla="*/ 34 w 35"/>
                <a:gd name="T21" fmla="*/ 10 h 22"/>
                <a:gd name="T22" fmla="*/ 31 w 35"/>
                <a:gd name="T23" fmla="*/ 9 h 22"/>
                <a:gd name="T24" fmla="*/ 28 w 35"/>
                <a:gd name="T25" fmla="*/ 10 h 22"/>
                <a:gd name="T26" fmla="*/ 22 w 35"/>
                <a:gd name="T27" fmla="*/ 11 h 22"/>
                <a:gd name="T28" fmla="*/ 18 w 35"/>
                <a:gd name="T29" fmla="*/ 10 h 22"/>
                <a:gd name="T30" fmla="*/ 15 w 35"/>
                <a:gd name="T31" fmla="*/ 11 h 22"/>
                <a:gd name="T32" fmla="*/ 19 w 35"/>
                <a:gd name="T33" fmla="*/ 12 h 22"/>
                <a:gd name="T34" fmla="*/ 27 w 35"/>
                <a:gd name="T35" fmla="*/ 12 h 22"/>
                <a:gd name="T36" fmla="*/ 30 w 35"/>
                <a:gd name="T37" fmla="*/ 12 h 22"/>
                <a:gd name="T38" fmla="*/ 33 w 35"/>
                <a:gd name="T39" fmla="*/ 13 h 22"/>
                <a:gd name="T40" fmla="*/ 33 w 35"/>
                <a:gd name="T41" fmla="*/ 16 h 22"/>
                <a:gd name="T42" fmla="*/ 32 w 35"/>
                <a:gd name="T43" fmla="*/ 21 h 22"/>
                <a:gd name="T44" fmla="*/ 30 w 35"/>
                <a:gd name="T45" fmla="*/ 22 h 22"/>
                <a:gd name="T46" fmla="*/ 25 w 35"/>
                <a:gd name="T47" fmla="*/ 21 h 22"/>
                <a:gd name="T48" fmla="*/ 19 w 35"/>
                <a:gd name="T49" fmla="*/ 22 h 22"/>
                <a:gd name="T50" fmla="*/ 16 w 35"/>
                <a:gd name="T51" fmla="*/ 19 h 22"/>
                <a:gd name="T52" fmla="*/ 15 w 35"/>
                <a:gd name="T53" fmla="*/ 15 h 22"/>
                <a:gd name="T54" fmla="*/ 16 w 35"/>
                <a:gd name="T55" fmla="*/ 12 h 22"/>
                <a:gd name="T56" fmla="*/ 18 w 35"/>
                <a:gd name="T57" fmla="*/ 12 h 22"/>
                <a:gd name="T58" fmla="*/ 19 w 35"/>
                <a:gd name="T59" fmla="*/ 17 h 22"/>
                <a:gd name="T60" fmla="*/ 21 w 35"/>
                <a:gd name="T61" fmla="*/ 19 h 22"/>
                <a:gd name="T62" fmla="*/ 27 w 35"/>
                <a:gd name="T63" fmla="*/ 19 h 22"/>
                <a:gd name="T64" fmla="*/ 29 w 35"/>
                <a:gd name="T65" fmla="*/ 18 h 22"/>
                <a:gd name="T66" fmla="*/ 29 w 35"/>
                <a:gd name="T67" fmla="*/ 15 h 22"/>
                <a:gd name="T68" fmla="*/ 25 w 35"/>
                <a:gd name="T69" fmla="*/ 15 h 22"/>
                <a:gd name="T70" fmla="*/ 19 w 35"/>
                <a:gd name="T71" fmla="*/ 16 h 22"/>
                <a:gd name="T72" fmla="*/ 5 w 35"/>
                <a:gd name="T73" fmla="*/ 3 h 22"/>
                <a:gd name="T74" fmla="*/ 9 w 35"/>
                <a:gd name="T75" fmla="*/ 4 h 22"/>
                <a:gd name="T76" fmla="*/ 12 w 35"/>
                <a:gd name="T77" fmla="*/ 6 h 22"/>
                <a:gd name="T78" fmla="*/ 12 w 35"/>
                <a:gd name="T79" fmla="*/ 7 h 22"/>
                <a:gd name="T80" fmla="*/ 5 w 35"/>
                <a:gd name="T81" fmla="*/ 6 h 22"/>
                <a:gd name="T82" fmla="*/ 5 w 35"/>
                <a:gd name="T83" fmla="*/ 9 h 22"/>
                <a:gd name="T84" fmla="*/ 12 w 35"/>
                <a:gd name="T85" fmla="*/ 12 h 22"/>
                <a:gd name="T86" fmla="*/ 7 w 35"/>
                <a:gd name="T87" fmla="*/ 14 h 22"/>
                <a:gd name="T88" fmla="*/ 1 w 35"/>
                <a:gd name="T89" fmla="*/ 10 h 22"/>
                <a:gd name="T90" fmla="*/ 12 w 35"/>
                <a:gd name="T91" fmla="*/ 15 h 22"/>
                <a:gd name="T92" fmla="*/ 12 w 35"/>
                <a:gd name="T93" fmla="*/ 17 h 22"/>
                <a:gd name="T94" fmla="*/ 5 w 35"/>
                <a:gd name="T95" fmla="*/ 21 h 22"/>
                <a:gd name="T96" fmla="*/ 5 w 35"/>
                <a:gd name="T97" fmla="*/ 18 h 22"/>
                <a:gd name="T98" fmla="*/ 11 w 35"/>
                <a:gd name="T9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22">
                  <a:moveTo>
                    <a:pt x="14" y="9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5" y="7"/>
                    <a:pt x="15" y="7"/>
                    <a:pt x="16" y="6"/>
                  </a:cubicBezTo>
                  <a:cubicBezTo>
                    <a:pt x="17" y="5"/>
                    <a:pt x="18" y="4"/>
                    <a:pt x="19" y="4"/>
                  </a:cubicBezTo>
                  <a:cubicBezTo>
                    <a:pt x="19" y="3"/>
                    <a:pt x="20" y="3"/>
                    <a:pt x="20" y="2"/>
                  </a:cubicBezTo>
                  <a:cubicBezTo>
                    <a:pt x="21" y="2"/>
                    <a:pt x="21" y="1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4" y="0"/>
                    <a:pt x="24" y="0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2"/>
                    <a:pt x="25" y="2"/>
                    <a:pt x="25" y="3"/>
                  </a:cubicBezTo>
                  <a:cubicBezTo>
                    <a:pt x="24" y="3"/>
                    <a:pt x="24" y="3"/>
                    <a:pt x="23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1" y="8"/>
                    <a:pt x="22" y="9"/>
                    <a:pt x="23" y="9"/>
                  </a:cubicBezTo>
                  <a:cubicBezTo>
                    <a:pt x="24" y="9"/>
                    <a:pt x="25" y="8"/>
                    <a:pt x="26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9" y="4"/>
                    <a:pt x="29" y="4"/>
                  </a:cubicBezTo>
                  <a:cubicBezTo>
                    <a:pt x="30" y="5"/>
                    <a:pt x="30" y="5"/>
                    <a:pt x="31" y="5"/>
                  </a:cubicBezTo>
                  <a:cubicBezTo>
                    <a:pt x="32" y="6"/>
                    <a:pt x="32" y="6"/>
                    <a:pt x="33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3" y="10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29" y="9"/>
                    <a:pt x="29" y="9"/>
                    <a:pt x="28" y="10"/>
                  </a:cubicBezTo>
                  <a:cubicBezTo>
                    <a:pt x="27" y="11"/>
                    <a:pt x="26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9" y="12"/>
                  </a:moveTo>
                  <a:cubicBezTo>
                    <a:pt x="20" y="12"/>
                    <a:pt x="20" y="12"/>
                    <a:pt x="21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2" y="12"/>
                    <a:pt x="33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2" y="21"/>
                    <a:pt x="32" y="21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1"/>
                    <a:pt x="28" y="21"/>
                  </a:cubicBezTo>
                  <a:cubicBezTo>
                    <a:pt x="28" y="21"/>
                    <a:pt x="27" y="21"/>
                    <a:pt x="25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6" y="21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8" y="15"/>
                    <a:pt x="27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2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3"/>
                    <a:pt x="8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1" y="5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4" y="5"/>
                    <a:pt x="4" y="5"/>
                    <a:pt x="4" y="4"/>
                  </a:cubicBezTo>
                  <a:close/>
                  <a:moveTo>
                    <a:pt x="3" y="9"/>
                  </a:moveTo>
                  <a:cubicBezTo>
                    <a:pt x="4" y="9"/>
                    <a:pt x="4" y="9"/>
                    <a:pt x="5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0" y="14"/>
                    <a:pt x="7" y="14"/>
                  </a:cubicBezTo>
                  <a:cubicBezTo>
                    <a:pt x="4" y="14"/>
                    <a:pt x="2" y="13"/>
                    <a:pt x="1" y="13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lose/>
                  <a:moveTo>
                    <a:pt x="12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2" y="18"/>
                    <a:pt x="11" y="19"/>
                    <a:pt x="10" y="20"/>
                  </a:cubicBezTo>
                  <a:cubicBezTo>
                    <a:pt x="9" y="21"/>
                    <a:pt x="8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5" y="21"/>
                    <a:pt x="4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9" y="17"/>
                    <a:pt x="10" y="16"/>
                    <a:pt x="11" y="16"/>
                  </a:cubicBezTo>
                  <a:cubicBezTo>
                    <a:pt x="12" y="15"/>
                    <a:pt x="12" y="15"/>
                    <a:pt x="12" y="1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665"/>
            <p:cNvSpPr>
              <a:spLocks noEditPoints="1"/>
            </p:cNvSpPr>
            <p:nvPr/>
          </p:nvSpPr>
          <p:spPr bwMode="auto">
            <a:xfrm>
              <a:off x="2354" y="1533"/>
              <a:ext cx="48" cy="30"/>
            </a:xfrm>
            <a:custGeom>
              <a:avLst/>
              <a:gdLst>
                <a:gd name="T0" fmla="*/ 30 w 34"/>
                <a:gd name="T1" fmla="*/ 16 h 21"/>
                <a:gd name="T2" fmla="*/ 34 w 34"/>
                <a:gd name="T3" fmla="*/ 16 h 21"/>
                <a:gd name="T4" fmla="*/ 32 w 34"/>
                <a:gd name="T5" fmla="*/ 20 h 21"/>
                <a:gd name="T6" fmla="*/ 28 w 34"/>
                <a:gd name="T7" fmla="*/ 21 h 21"/>
                <a:gd name="T8" fmla="*/ 24 w 34"/>
                <a:gd name="T9" fmla="*/ 21 h 21"/>
                <a:gd name="T10" fmla="*/ 14 w 34"/>
                <a:gd name="T11" fmla="*/ 19 h 21"/>
                <a:gd name="T12" fmla="*/ 5 w 34"/>
                <a:gd name="T13" fmla="*/ 20 h 21"/>
                <a:gd name="T14" fmla="*/ 1 w 34"/>
                <a:gd name="T15" fmla="*/ 20 h 21"/>
                <a:gd name="T16" fmla="*/ 0 w 34"/>
                <a:gd name="T17" fmla="*/ 18 h 21"/>
                <a:gd name="T18" fmla="*/ 0 w 34"/>
                <a:gd name="T19" fmla="*/ 15 h 21"/>
                <a:gd name="T20" fmla="*/ 1 w 34"/>
                <a:gd name="T21" fmla="*/ 10 h 21"/>
                <a:gd name="T22" fmla="*/ 0 w 34"/>
                <a:gd name="T23" fmla="*/ 3 h 21"/>
                <a:gd name="T24" fmla="*/ 2 w 34"/>
                <a:gd name="T25" fmla="*/ 0 h 21"/>
                <a:gd name="T26" fmla="*/ 5 w 34"/>
                <a:gd name="T27" fmla="*/ 0 h 21"/>
                <a:gd name="T28" fmla="*/ 7 w 34"/>
                <a:gd name="T29" fmla="*/ 0 h 21"/>
                <a:gd name="T30" fmla="*/ 15 w 34"/>
                <a:gd name="T31" fmla="*/ 0 h 21"/>
                <a:gd name="T32" fmla="*/ 21 w 34"/>
                <a:gd name="T33" fmla="*/ 0 h 21"/>
                <a:gd name="T34" fmla="*/ 29 w 34"/>
                <a:gd name="T35" fmla="*/ 1 h 21"/>
                <a:gd name="T36" fmla="*/ 29 w 34"/>
                <a:gd name="T37" fmla="*/ 2 h 21"/>
                <a:gd name="T38" fmla="*/ 25 w 34"/>
                <a:gd name="T39" fmla="*/ 3 h 21"/>
                <a:gd name="T40" fmla="*/ 10 w 34"/>
                <a:gd name="T41" fmla="*/ 3 h 21"/>
                <a:gd name="T42" fmla="*/ 5 w 34"/>
                <a:gd name="T43" fmla="*/ 3 h 21"/>
                <a:gd name="T44" fmla="*/ 4 w 34"/>
                <a:gd name="T45" fmla="*/ 8 h 21"/>
                <a:gd name="T46" fmla="*/ 4 w 34"/>
                <a:gd name="T47" fmla="*/ 14 h 21"/>
                <a:gd name="T48" fmla="*/ 5 w 34"/>
                <a:gd name="T49" fmla="*/ 16 h 21"/>
                <a:gd name="T50" fmla="*/ 7 w 34"/>
                <a:gd name="T51" fmla="*/ 17 h 21"/>
                <a:gd name="T52" fmla="*/ 17 w 34"/>
                <a:gd name="T53" fmla="*/ 16 h 21"/>
                <a:gd name="T54" fmla="*/ 19 w 34"/>
                <a:gd name="T55" fmla="*/ 11 h 21"/>
                <a:gd name="T56" fmla="*/ 25 w 34"/>
                <a:gd name="T57" fmla="*/ 14 h 21"/>
                <a:gd name="T58" fmla="*/ 25 w 34"/>
                <a:gd name="T59" fmla="*/ 15 h 21"/>
                <a:gd name="T60" fmla="*/ 21 w 34"/>
                <a:gd name="T61" fmla="*/ 14 h 21"/>
                <a:gd name="T62" fmla="*/ 16 w 34"/>
                <a:gd name="T63" fmla="*/ 12 h 21"/>
                <a:gd name="T64" fmla="*/ 10 w 34"/>
                <a:gd name="T65" fmla="*/ 15 h 21"/>
                <a:gd name="T66" fmla="*/ 6 w 34"/>
                <a:gd name="T67" fmla="*/ 15 h 21"/>
                <a:gd name="T68" fmla="*/ 8 w 34"/>
                <a:gd name="T69" fmla="*/ 13 h 21"/>
                <a:gd name="T70" fmla="*/ 13 w 34"/>
                <a:gd name="T71" fmla="*/ 11 h 21"/>
                <a:gd name="T72" fmla="*/ 13 w 34"/>
                <a:gd name="T73" fmla="*/ 10 h 21"/>
                <a:gd name="T74" fmla="*/ 10 w 34"/>
                <a:gd name="T75" fmla="*/ 7 h 21"/>
                <a:gd name="T76" fmla="*/ 8 w 34"/>
                <a:gd name="T77" fmla="*/ 5 h 21"/>
                <a:gd name="T78" fmla="*/ 9 w 34"/>
                <a:gd name="T79" fmla="*/ 4 h 21"/>
                <a:gd name="T80" fmla="*/ 11 w 34"/>
                <a:gd name="T81" fmla="*/ 4 h 21"/>
                <a:gd name="T82" fmla="*/ 13 w 34"/>
                <a:gd name="T83" fmla="*/ 6 h 21"/>
                <a:gd name="T84" fmla="*/ 15 w 34"/>
                <a:gd name="T85" fmla="*/ 8 h 21"/>
                <a:gd name="T86" fmla="*/ 16 w 34"/>
                <a:gd name="T87" fmla="*/ 8 h 21"/>
                <a:gd name="T88" fmla="*/ 18 w 34"/>
                <a:gd name="T89" fmla="*/ 5 h 21"/>
                <a:gd name="T90" fmla="*/ 20 w 34"/>
                <a:gd name="T91" fmla="*/ 3 h 21"/>
                <a:gd name="T92" fmla="*/ 22 w 34"/>
                <a:gd name="T93" fmla="*/ 4 h 21"/>
                <a:gd name="T94" fmla="*/ 21 w 34"/>
                <a:gd name="T95" fmla="*/ 7 h 21"/>
                <a:gd name="T96" fmla="*/ 18 w 34"/>
                <a:gd name="T97" fmla="*/ 9 h 21"/>
                <a:gd name="T98" fmla="*/ 18 w 34"/>
                <a:gd name="T9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1">
                  <a:moveTo>
                    <a:pt x="17" y="16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19"/>
                    <a:pt x="32" y="20"/>
                  </a:cubicBezTo>
                  <a:cubicBezTo>
                    <a:pt x="32" y="20"/>
                    <a:pt x="31" y="21"/>
                    <a:pt x="30" y="21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6" y="21"/>
                    <a:pt x="24" y="21"/>
                  </a:cubicBezTo>
                  <a:cubicBezTo>
                    <a:pt x="22" y="20"/>
                    <a:pt x="21" y="20"/>
                    <a:pt x="19" y="20"/>
                  </a:cubicBezTo>
                  <a:cubicBezTo>
                    <a:pt x="18" y="20"/>
                    <a:pt x="16" y="19"/>
                    <a:pt x="14" y="19"/>
                  </a:cubicBezTo>
                  <a:cubicBezTo>
                    <a:pt x="12" y="19"/>
                    <a:pt x="10" y="20"/>
                    <a:pt x="8" y="20"/>
                  </a:cubicBezTo>
                  <a:cubicBezTo>
                    <a:pt x="7" y="20"/>
                    <a:pt x="6" y="20"/>
                    <a:pt x="5" y="20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8" y="2"/>
                    <a:pt x="28" y="3"/>
                  </a:cubicBezTo>
                  <a:cubicBezTo>
                    <a:pt x="28" y="3"/>
                    <a:pt x="27" y="3"/>
                    <a:pt x="25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8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2" y="12"/>
                  </a:cubicBezTo>
                  <a:cubicBezTo>
                    <a:pt x="24" y="13"/>
                    <a:pt x="24" y="13"/>
                    <a:pt x="25" y="14"/>
                  </a:cubicBezTo>
                  <a:cubicBezTo>
                    <a:pt x="25" y="14"/>
                    <a:pt x="25" y="14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5" y="12"/>
                    <a:pt x="14" y="13"/>
                  </a:cubicBezTo>
                  <a:cubicBezTo>
                    <a:pt x="13" y="13"/>
                    <a:pt x="12" y="14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7" y="16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4"/>
                    <a:pt x="7" y="13"/>
                    <a:pt x="8" y="13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1" y="8"/>
                    <a:pt x="10" y="8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1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666"/>
            <p:cNvSpPr>
              <a:spLocks noEditPoints="1"/>
            </p:cNvSpPr>
            <p:nvPr/>
          </p:nvSpPr>
          <p:spPr bwMode="auto">
            <a:xfrm>
              <a:off x="1636" y="2495"/>
              <a:ext cx="51" cy="32"/>
            </a:xfrm>
            <a:custGeom>
              <a:avLst/>
              <a:gdLst>
                <a:gd name="T0" fmla="*/ 28 w 36"/>
                <a:gd name="T1" fmla="*/ 1 h 23"/>
                <a:gd name="T2" fmla="*/ 36 w 36"/>
                <a:gd name="T3" fmla="*/ 1 h 23"/>
                <a:gd name="T4" fmla="*/ 35 w 36"/>
                <a:gd name="T5" fmla="*/ 3 h 23"/>
                <a:gd name="T6" fmla="*/ 29 w 36"/>
                <a:gd name="T7" fmla="*/ 4 h 23"/>
                <a:gd name="T8" fmla="*/ 22 w 36"/>
                <a:gd name="T9" fmla="*/ 3 h 23"/>
                <a:gd name="T10" fmla="*/ 21 w 36"/>
                <a:gd name="T11" fmla="*/ 6 h 23"/>
                <a:gd name="T12" fmla="*/ 21 w 36"/>
                <a:gd name="T13" fmla="*/ 7 h 23"/>
                <a:gd name="T14" fmla="*/ 25 w 36"/>
                <a:gd name="T15" fmla="*/ 7 h 23"/>
                <a:gd name="T16" fmla="*/ 28 w 36"/>
                <a:gd name="T17" fmla="*/ 7 h 23"/>
                <a:gd name="T18" fmla="*/ 31 w 36"/>
                <a:gd name="T19" fmla="*/ 8 h 23"/>
                <a:gd name="T20" fmla="*/ 30 w 36"/>
                <a:gd name="T21" fmla="*/ 14 h 23"/>
                <a:gd name="T22" fmla="*/ 30 w 36"/>
                <a:gd name="T23" fmla="*/ 19 h 23"/>
                <a:gd name="T24" fmla="*/ 27 w 36"/>
                <a:gd name="T25" fmla="*/ 23 h 23"/>
                <a:gd name="T26" fmla="*/ 24 w 36"/>
                <a:gd name="T27" fmla="*/ 21 h 23"/>
                <a:gd name="T28" fmla="*/ 14 w 36"/>
                <a:gd name="T29" fmla="*/ 21 h 23"/>
                <a:gd name="T30" fmla="*/ 7 w 36"/>
                <a:gd name="T31" fmla="*/ 22 h 23"/>
                <a:gd name="T32" fmla="*/ 5 w 36"/>
                <a:gd name="T33" fmla="*/ 18 h 23"/>
                <a:gd name="T34" fmla="*/ 5 w 36"/>
                <a:gd name="T35" fmla="*/ 10 h 23"/>
                <a:gd name="T36" fmla="*/ 6 w 36"/>
                <a:gd name="T37" fmla="*/ 6 h 23"/>
                <a:gd name="T38" fmla="*/ 9 w 36"/>
                <a:gd name="T39" fmla="*/ 7 h 23"/>
                <a:gd name="T40" fmla="*/ 14 w 36"/>
                <a:gd name="T41" fmla="*/ 6 h 23"/>
                <a:gd name="T42" fmla="*/ 13 w 36"/>
                <a:gd name="T43" fmla="*/ 3 h 23"/>
                <a:gd name="T44" fmla="*/ 3 w 36"/>
                <a:gd name="T45" fmla="*/ 4 h 23"/>
                <a:gd name="T46" fmla="*/ 0 w 36"/>
                <a:gd name="T47" fmla="*/ 4 h 23"/>
                <a:gd name="T48" fmla="*/ 4 w 36"/>
                <a:gd name="T49" fmla="*/ 0 h 23"/>
                <a:gd name="T50" fmla="*/ 12 w 36"/>
                <a:gd name="T51" fmla="*/ 1 h 23"/>
                <a:gd name="T52" fmla="*/ 13 w 36"/>
                <a:gd name="T53" fmla="*/ 9 h 23"/>
                <a:gd name="T54" fmla="*/ 8 w 36"/>
                <a:gd name="T55" fmla="*/ 11 h 23"/>
                <a:gd name="T56" fmla="*/ 8 w 36"/>
                <a:gd name="T57" fmla="*/ 15 h 23"/>
                <a:gd name="T58" fmla="*/ 13 w 36"/>
                <a:gd name="T59" fmla="*/ 13 h 23"/>
                <a:gd name="T60" fmla="*/ 13 w 36"/>
                <a:gd name="T61" fmla="*/ 9 h 23"/>
                <a:gd name="T62" fmla="*/ 9 w 36"/>
                <a:gd name="T63" fmla="*/ 16 h 23"/>
                <a:gd name="T64" fmla="*/ 9 w 36"/>
                <a:gd name="T65" fmla="*/ 18 h 23"/>
                <a:gd name="T66" fmla="*/ 11 w 36"/>
                <a:gd name="T67" fmla="*/ 19 h 23"/>
                <a:gd name="T68" fmla="*/ 23 w 36"/>
                <a:gd name="T69" fmla="*/ 19 h 23"/>
                <a:gd name="T70" fmla="*/ 26 w 36"/>
                <a:gd name="T71" fmla="*/ 19 h 23"/>
                <a:gd name="T72" fmla="*/ 27 w 36"/>
                <a:gd name="T73" fmla="*/ 16 h 23"/>
                <a:gd name="T74" fmla="*/ 25 w 36"/>
                <a:gd name="T75" fmla="*/ 17 h 23"/>
                <a:gd name="T76" fmla="*/ 20 w 36"/>
                <a:gd name="T77" fmla="*/ 16 h 23"/>
                <a:gd name="T78" fmla="*/ 18 w 36"/>
                <a:gd name="T79" fmla="*/ 10 h 23"/>
                <a:gd name="T80" fmla="*/ 16 w 36"/>
                <a:gd name="T81" fmla="*/ 9 h 23"/>
                <a:gd name="T82" fmla="*/ 16 w 36"/>
                <a:gd name="T83" fmla="*/ 12 h 23"/>
                <a:gd name="T84" fmla="*/ 14 w 36"/>
                <a:gd name="T85" fmla="*/ 16 h 23"/>
                <a:gd name="T86" fmla="*/ 17 w 36"/>
                <a:gd name="T87" fmla="*/ 3 h 23"/>
                <a:gd name="T88" fmla="*/ 17 w 36"/>
                <a:gd name="T89" fmla="*/ 6 h 23"/>
                <a:gd name="T90" fmla="*/ 17 w 36"/>
                <a:gd name="T91" fmla="*/ 7 h 23"/>
                <a:gd name="T92" fmla="*/ 18 w 36"/>
                <a:gd name="T93" fmla="*/ 5 h 23"/>
                <a:gd name="T94" fmla="*/ 18 w 36"/>
                <a:gd name="T95" fmla="*/ 4 h 23"/>
                <a:gd name="T96" fmla="*/ 21 w 36"/>
                <a:gd name="T97" fmla="*/ 10 h 23"/>
                <a:gd name="T98" fmla="*/ 22 w 36"/>
                <a:gd name="T99" fmla="*/ 13 h 23"/>
                <a:gd name="T100" fmla="*/ 27 w 36"/>
                <a:gd name="T101" fmla="*/ 13 h 23"/>
                <a:gd name="T102" fmla="*/ 27 w 36"/>
                <a:gd name="T103" fmla="*/ 10 h 23"/>
                <a:gd name="T104" fmla="*/ 22 w 36"/>
                <a:gd name="T10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" h="23">
                  <a:moveTo>
                    <a:pt x="19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5" y="3"/>
                    <a:pt x="35" y="3"/>
                  </a:cubicBezTo>
                  <a:cubicBezTo>
                    <a:pt x="35" y="4"/>
                    <a:pt x="34" y="4"/>
                    <a:pt x="34" y="4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2" y="5"/>
                    <a:pt x="31" y="5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30" y="13"/>
                    <a:pt x="30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1"/>
                  </a:cubicBezTo>
                  <a:cubicBezTo>
                    <a:pt x="30" y="21"/>
                    <a:pt x="29" y="22"/>
                    <a:pt x="29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4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6" y="21"/>
                    <a:pt x="14" y="21"/>
                  </a:cubicBezTo>
                  <a:cubicBezTo>
                    <a:pt x="12" y="21"/>
                    <a:pt x="10" y="21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4"/>
                    <a:pt x="4" y="4"/>
                    <a:pt x="3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8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5" y="19"/>
                    <a:pt x="17" y="19"/>
                    <a:pt x="20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6" y="16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7"/>
                    <a:pt x="20" y="16"/>
                  </a:cubicBezTo>
                  <a:cubicBezTo>
                    <a:pt x="19" y="16"/>
                    <a:pt x="18" y="15"/>
                    <a:pt x="18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5"/>
                    <a:pt x="14" y="16"/>
                    <a:pt x="14" y="16"/>
                  </a:cubicBezTo>
                  <a:cubicBezTo>
                    <a:pt x="14" y="16"/>
                    <a:pt x="13" y="17"/>
                    <a:pt x="13" y="17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2" y="13"/>
                    <a:pt x="22" y="13"/>
                  </a:cubicBezTo>
                  <a:cubicBezTo>
                    <a:pt x="23" y="13"/>
                    <a:pt x="23" y="14"/>
                    <a:pt x="24" y="14"/>
                  </a:cubicBezTo>
                  <a:cubicBezTo>
                    <a:pt x="25" y="14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667"/>
            <p:cNvSpPr>
              <a:spLocks noEditPoints="1"/>
            </p:cNvSpPr>
            <p:nvPr/>
          </p:nvSpPr>
          <p:spPr bwMode="auto">
            <a:xfrm>
              <a:off x="1748" y="2493"/>
              <a:ext cx="54" cy="34"/>
            </a:xfrm>
            <a:custGeom>
              <a:avLst/>
              <a:gdLst>
                <a:gd name="T0" fmla="*/ 6 w 38"/>
                <a:gd name="T1" fmla="*/ 16 h 24"/>
                <a:gd name="T2" fmla="*/ 3 w 38"/>
                <a:gd name="T3" fmla="*/ 20 h 24"/>
                <a:gd name="T4" fmla="*/ 4 w 38"/>
                <a:gd name="T5" fmla="*/ 16 h 24"/>
                <a:gd name="T6" fmla="*/ 5 w 38"/>
                <a:gd name="T7" fmla="*/ 14 h 24"/>
                <a:gd name="T8" fmla="*/ 9 w 38"/>
                <a:gd name="T9" fmla="*/ 13 h 24"/>
                <a:gd name="T10" fmla="*/ 4 w 38"/>
                <a:gd name="T11" fmla="*/ 12 h 24"/>
                <a:gd name="T12" fmla="*/ 4 w 38"/>
                <a:gd name="T13" fmla="*/ 9 h 24"/>
                <a:gd name="T14" fmla="*/ 7 w 38"/>
                <a:gd name="T15" fmla="*/ 10 h 24"/>
                <a:gd name="T16" fmla="*/ 9 w 38"/>
                <a:gd name="T17" fmla="*/ 10 h 24"/>
                <a:gd name="T18" fmla="*/ 12 w 38"/>
                <a:gd name="T19" fmla="*/ 7 h 24"/>
                <a:gd name="T20" fmla="*/ 19 w 38"/>
                <a:gd name="T21" fmla="*/ 6 h 24"/>
                <a:gd name="T22" fmla="*/ 21 w 38"/>
                <a:gd name="T23" fmla="*/ 5 h 24"/>
                <a:gd name="T24" fmla="*/ 17 w 38"/>
                <a:gd name="T25" fmla="*/ 4 h 24"/>
                <a:gd name="T26" fmla="*/ 13 w 38"/>
                <a:gd name="T27" fmla="*/ 6 h 24"/>
                <a:gd name="T28" fmla="*/ 11 w 38"/>
                <a:gd name="T29" fmla="*/ 4 h 24"/>
                <a:gd name="T30" fmla="*/ 4 w 38"/>
                <a:gd name="T31" fmla="*/ 6 h 24"/>
                <a:gd name="T32" fmla="*/ 5 w 38"/>
                <a:gd name="T33" fmla="*/ 2 h 24"/>
                <a:gd name="T34" fmla="*/ 12 w 38"/>
                <a:gd name="T35" fmla="*/ 2 h 24"/>
                <a:gd name="T36" fmla="*/ 15 w 38"/>
                <a:gd name="T37" fmla="*/ 0 h 24"/>
                <a:gd name="T38" fmla="*/ 18 w 38"/>
                <a:gd name="T39" fmla="*/ 2 h 24"/>
                <a:gd name="T40" fmla="*/ 22 w 38"/>
                <a:gd name="T41" fmla="*/ 0 h 24"/>
                <a:gd name="T42" fmla="*/ 31 w 38"/>
                <a:gd name="T43" fmla="*/ 2 h 24"/>
                <a:gd name="T44" fmla="*/ 27 w 38"/>
                <a:gd name="T45" fmla="*/ 4 h 24"/>
                <a:gd name="T46" fmla="*/ 27 w 38"/>
                <a:gd name="T47" fmla="*/ 6 h 24"/>
                <a:gd name="T48" fmla="*/ 31 w 38"/>
                <a:gd name="T49" fmla="*/ 7 h 24"/>
                <a:gd name="T50" fmla="*/ 25 w 38"/>
                <a:gd name="T51" fmla="*/ 8 h 24"/>
                <a:gd name="T52" fmla="*/ 23 w 38"/>
                <a:gd name="T53" fmla="*/ 12 h 24"/>
                <a:gd name="T54" fmla="*/ 26 w 38"/>
                <a:gd name="T55" fmla="*/ 11 h 24"/>
                <a:gd name="T56" fmla="*/ 28 w 38"/>
                <a:gd name="T57" fmla="*/ 12 h 24"/>
                <a:gd name="T58" fmla="*/ 27 w 38"/>
                <a:gd name="T59" fmla="*/ 17 h 24"/>
                <a:gd name="T60" fmla="*/ 37 w 38"/>
                <a:gd name="T61" fmla="*/ 21 h 24"/>
                <a:gd name="T62" fmla="*/ 27 w 38"/>
                <a:gd name="T63" fmla="*/ 22 h 24"/>
                <a:gd name="T64" fmla="*/ 22 w 38"/>
                <a:gd name="T65" fmla="*/ 21 h 24"/>
                <a:gd name="T66" fmla="*/ 19 w 38"/>
                <a:gd name="T67" fmla="*/ 21 h 24"/>
                <a:gd name="T68" fmla="*/ 14 w 38"/>
                <a:gd name="T69" fmla="*/ 21 h 24"/>
                <a:gd name="T70" fmla="*/ 12 w 38"/>
                <a:gd name="T71" fmla="*/ 17 h 24"/>
                <a:gd name="T72" fmla="*/ 12 w 38"/>
                <a:gd name="T73" fmla="*/ 9 h 24"/>
                <a:gd name="T74" fmla="*/ 18 w 38"/>
                <a:gd name="T75" fmla="*/ 10 h 24"/>
                <a:gd name="T76" fmla="*/ 20 w 38"/>
                <a:gd name="T77" fmla="*/ 9 h 24"/>
                <a:gd name="T78" fmla="*/ 16 w 38"/>
                <a:gd name="T79" fmla="*/ 9 h 24"/>
                <a:gd name="T80" fmla="*/ 11 w 38"/>
                <a:gd name="T81" fmla="*/ 12 h 24"/>
                <a:gd name="T82" fmla="*/ 4 w 38"/>
                <a:gd name="T83" fmla="*/ 24 h 24"/>
                <a:gd name="T84" fmla="*/ 7 w 38"/>
                <a:gd name="T85" fmla="*/ 20 h 24"/>
                <a:gd name="T86" fmla="*/ 16 w 38"/>
                <a:gd name="T87" fmla="*/ 17 h 24"/>
                <a:gd name="T88" fmla="*/ 15 w 38"/>
                <a:gd name="T89" fmla="*/ 18 h 24"/>
                <a:gd name="T90" fmla="*/ 15 w 38"/>
                <a:gd name="T91" fmla="*/ 15 h 24"/>
                <a:gd name="T92" fmla="*/ 18 w 38"/>
                <a:gd name="T93" fmla="*/ 14 h 24"/>
                <a:gd name="T94" fmla="*/ 14 w 38"/>
                <a:gd name="T95" fmla="*/ 15 h 24"/>
                <a:gd name="T96" fmla="*/ 14 w 38"/>
                <a:gd name="T97" fmla="*/ 12 h 24"/>
                <a:gd name="T98" fmla="*/ 16 w 38"/>
                <a:gd name="T99" fmla="*/ 12 h 24"/>
                <a:gd name="T100" fmla="*/ 15 w 38"/>
                <a:gd name="T101" fmla="*/ 11 h 24"/>
                <a:gd name="T102" fmla="*/ 20 w 38"/>
                <a:gd name="T103" fmla="*/ 13 h 24"/>
                <a:gd name="T104" fmla="*/ 20 w 38"/>
                <a:gd name="T105" fmla="*/ 16 h 24"/>
                <a:gd name="T106" fmla="*/ 18 w 38"/>
                <a:gd name="T107" fmla="*/ 18 h 24"/>
                <a:gd name="T108" fmla="*/ 22 w 38"/>
                <a:gd name="T109" fmla="*/ 18 h 24"/>
                <a:gd name="T110" fmla="*/ 21 w 38"/>
                <a:gd name="T111" fmla="*/ 13 h 24"/>
                <a:gd name="T112" fmla="*/ 18 w 38"/>
                <a:gd name="T113" fmla="*/ 11 h 24"/>
                <a:gd name="T114" fmla="*/ 24 w 38"/>
                <a:gd name="T115" fmla="*/ 6 h 24"/>
                <a:gd name="T116" fmla="*/ 25 w 38"/>
                <a:gd name="T117" fmla="*/ 4 h 24"/>
                <a:gd name="T118" fmla="*/ 23 w 38"/>
                <a:gd name="T11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" h="24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2"/>
                    <a:pt x="31" y="2"/>
                  </a:cubicBezTo>
                  <a:cubicBezTo>
                    <a:pt x="31" y="2"/>
                    <a:pt x="32" y="2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0" y="9"/>
                  </a:cubicBezTo>
                  <a:cubicBezTo>
                    <a:pt x="30" y="9"/>
                    <a:pt x="29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1"/>
                    <a:pt x="28" y="12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4"/>
                    <a:pt x="27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8" y="18"/>
                    <a:pt x="29" y="19"/>
                    <a:pt x="31" y="19"/>
                  </a:cubicBezTo>
                  <a:cubicBezTo>
                    <a:pt x="33" y="19"/>
                    <a:pt x="34" y="20"/>
                    <a:pt x="35" y="20"/>
                  </a:cubicBezTo>
                  <a:cubicBezTo>
                    <a:pt x="36" y="20"/>
                    <a:pt x="37" y="20"/>
                    <a:pt x="37" y="19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2"/>
                  </a:cubicBezTo>
                  <a:cubicBezTo>
                    <a:pt x="35" y="23"/>
                    <a:pt x="34" y="24"/>
                    <a:pt x="33" y="24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5" y="20"/>
                    <a:pt x="25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2"/>
                    <a:pt x="17" y="22"/>
                    <a:pt x="18" y="22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2" y="22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1" y="20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7"/>
                    <a:pt x="11" y="18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8" y="22"/>
                    <a:pt x="7" y="23"/>
                    <a:pt x="6" y="23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lose/>
                  <a:moveTo>
                    <a:pt x="16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9" y="12"/>
                  </a:cubicBezTo>
                  <a:close/>
                  <a:moveTo>
                    <a:pt x="23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668"/>
            <p:cNvSpPr>
              <a:spLocks noEditPoints="1"/>
            </p:cNvSpPr>
            <p:nvPr/>
          </p:nvSpPr>
          <p:spPr bwMode="auto">
            <a:xfrm>
              <a:off x="1870" y="2493"/>
              <a:ext cx="36" cy="33"/>
            </a:xfrm>
            <a:custGeom>
              <a:avLst/>
              <a:gdLst>
                <a:gd name="T0" fmla="*/ 3 w 26"/>
                <a:gd name="T1" fmla="*/ 5 h 23"/>
                <a:gd name="T2" fmla="*/ 6 w 26"/>
                <a:gd name="T3" fmla="*/ 5 h 23"/>
                <a:gd name="T4" fmla="*/ 8 w 26"/>
                <a:gd name="T5" fmla="*/ 4 h 23"/>
                <a:gd name="T6" fmla="*/ 10 w 26"/>
                <a:gd name="T7" fmla="*/ 1 h 23"/>
                <a:gd name="T8" fmla="*/ 11 w 26"/>
                <a:gd name="T9" fmla="*/ 0 h 23"/>
                <a:gd name="T10" fmla="*/ 14 w 26"/>
                <a:gd name="T11" fmla="*/ 2 h 23"/>
                <a:gd name="T12" fmla="*/ 13 w 26"/>
                <a:gd name="T13" fmla="*/ 4 h 23"/>
                <a:gd name="T14" fmla="*/ 11 w 26"/>
                <a:gd name="T15" fmla="*/ 5 h 23"/>
                <a:gd name="T16" fmla="*/ 15 w 26"/>
                <a:gd name="T17" fmla="*/ 5 h 23"/>
                <a:gd name="T18" fmla="*/ 22 w 26"/>
                <a:gd name="T19" fmla="*/ 5 h 23"/>
                <a:gd name="T20" fmla="*/ 24 w 26"/>
                <a:gd name="T21" fmla="*/ 5 h 23"/>
                <a:gd name="T22" fmla="*/ 26 w 26"/>
                <a:gd name="T23" fmla="*/ 7 h 23"/>
                <a:gd name="T24" fmla="*/ 26 w 26"/>
                <a:gd name="T25" fmla="*/ 12 h 23"/>
                <a:gd name="T26" fmla="*/ 26 w 26"/>
                <a:gd name="T27" fmla="*/ 18 h 23"/>
                <a:gd name="T28" fmla="*/ 25 w 26"/>
                <a:gd name="T29" fmla="*/ 21 h 23"/>
                <a:gd name="T30" fmla="*/ 22 w 26"/>
                <a:gd name="T31" fmla="*/ 22 h 23"/>
                <a:gd name="T32" fmla="*/ 18 w 26"/>
                <a:gd name="T33" fmla="*/ 21 h 23"/>
                <a:gd name="T34" fmla="*/ 9 w 26"/>
                <a:gd name="T35" fmla="*/ 21 h 23"/>
                <a:gd name="T36" fmla="*/ 4 w 26"/>
                <a:gd name="T37" fmla="*/ 22 h 23"/>
                <a:gd name="T38" fmla="*/ 1 w 26"/>
                <a:gd name="T39" fmla="*/ 21 h 23"/>
                <a:gd name="T40" fmla="*/ 0 w 26"/>
                <a:gd name="T41" fmla="*/ 13 h 23"/>
                <a:gd name="T42" fmla="*/ 0 w 26"/>
                <a:gd name="T43" fmla="*/ 7 h 23"/>
                <a:gd name="T44" fmla="*/ 1 w 26"/>
                <a:gd name="T45" fmla="*/ 5 h 23"/>
                <a:gd name="T46" fmla="*/ 4 w 26"/>
                <a:gd name="T47" fmla="*/ 9 h 23"/>
                <a:gd name="T48" fmla="*/ 5 w 26"/>
                <a:gd name="T49" fmla="*/ 10 h 23"/>
                <a:gd name="T50" fmla="*/ 13 w 26"/>
                <a:gd name="T51" fmla="*/ 10 h 23"/>
                <a:gd name="T52" fmla="*/ 18 w 26"/>
                <a:gd name="T53" fmla="*/ 10 h 23"/>
                <a:gd name="T54" fmla="*/ 22 w 26"/>
                <a:gd name="T55" fmla="*/ 10 h 23"/>
                <a:gd name="T56" fmla="*/ 22 w 26"/>
                <a:gd name="T57" fmla="*/ 8 h 23"/>
                <a:gd name="T58" fmla="*/ 22 w 26"/>
                <a:gd name="T59" fmla="*/ 7 h 23"/>
                <a:gd name="T60" fmla="*/ 13 w 26"/>
                <a:gd name="T61" fmla="*/ 7 h 23"/>
                <a:gd name="T62" fmla="*/ 4 w 26"/>
                <a:gd name="T63" fmla="*/ 8 h 23"/>
                <a:gd name="T64" fmla="*/ 4 w 26"/>
                <a:gd name="T65" fmla="*/ 9 h 23"/>
                <a:gd name="T66" fmla="*/ 5 w 26"/>
                <a:gd name="T67" fmla="*/ 14 h 23"/>
                <a:gd name="T68" fmla="*/ 14 w 26"/>
                <a:gd name="T69" fmla="*/ 14 h 23"/>
                <a:gd name="T70" fmla="*/ 21 w 26"/>
                <a:gd name="T71" fmla="*/ 14 h 23"/>
                <a:gd name="T72" fmla="*/ 22 w 26"/>
                <a:gd name="T73" fmla="*/ 13 h 23"/>
                <a:gd name="T74" fmla="*/ 22 w 26"/>
                <a:gd name="T75" fmla="*/ 13 h 23"/>
                <a:gd name="T76" fmla="*/ 21 w 26"/>
                <a:gd name="T77" fmla="*/ 12 h 23"/>
                <a:gd name="T78" fmla="*/ 13 w 26"/>
                <a:gd name="T79" fmla="*/ 12 h 23"/>
                <a:gd name="T80" fmla="*/ 5 w 26"/>
                <a:gd name="T81" fmla="*/ 12 h 23"/>
                <a:gd name="T82" fmla="*/ 4 w 26"/>
                <a:gd name="T83" fmla="*/ 13 h 23"/>
                <a:gd name="T84" fmla="*/ 4 w 26"/>
                <a:gd name="T85" fmla="*/ 13 h 23"/>
                <a:gd name="T86" fmla="*/ 5 w 26"/>
                <a:gd name="T87" fmla="*/ 14 h 23"/>
                <a:gd name="T88" fmla="*/ 9 w 26"/>
                <a:gd name="T89" fmla="*/ 19 h 23"/>
                <a:gd name="T90" fmla="*/ 17 w 26"/>
                <a:gd name="T91" fmla="*/ 19 h 23"/>
                <a:gd name="T92" fmla="*/ 21 w 26"/>
                <a:gd name="T93" fmla="*/ 19 h 23"/>
                <a:gd name="T94" fmla="*/ 22 w 26"/>
                <a:gd name="T95" fmla="*/ 17 h 23"/>
                <a:gd name="T96" fmla="*/ 21 w 26"/>
                <a:gd name="T97" fmla="*/ 16 h 23"/>
                <a:gd name="T98" fmla="*/ 9 w 26"/>
                <a:gd name="T99" fmla="*/ 16 h 23"/>
                <a:gd name="T100" fmla="*/ 5 w 26"/>
                <a:gd name="T101" fmla="*/ 17 h 23"/>
                <a:gd name="T102" fmla="*/ 4 w 26"/>
                <a:gd name="T103" fmla="*/ 18 h 23"/>
                <a:gd name="T104" fmla="*/ 6 w 26"/>
                <a:gd name="T10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3"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9" y="5"/>
                  </a:cubicBezTo>
                  <a:cubicBezTo>
                    <a:pt x="20" y="5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7"/>
                    <a:pt x="26" y="8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6" y="19"/>
                    <a:pt x="25" y="20"/>
                    <a:pt x="25" y="21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19" y="21"/>
                    <a:pt x="18" y="21"/>
                  </a:cubicBezTo>
                  <a:cubicBezTo>
                    <a:pt x="16" y="21"/>
                    <a:pt x="14" y="21"/>
                    <a:pt x="13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4" y="22"/>
                  </a:cubicBezTo>
                  <a:cubicBezTo>
                    <a:pt x="4" y="22"/>
                    <a:pt x="3" y="23"/>
                    <a:pt x="3" y="23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20"/>
                    <a:pt x="1" y="19"/>
                    <a:pt x="1" y="17"/>
                  </a:cubicBezTo>
                  <a:cubicBezTo>
                    <a:pt x="1" y="16"/>
                    <a:pt x="0" y="15"/>
                    <a:pt x="0" y="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lose/>
                  <a:moveTo>
                    <a:pt x="4" y="9"/>
                  </a:move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7" y="7"/>
                    <a:pt x="15" y="7"/>
                    <a:pt x="13" y="7"/>
                  </a:cubicBezTo>
                  <a:cubicBezTo>
                    <a:pt x="9" y="7"/>
                    <a:pt x="7" y="7"/>
                    <a:pt x="6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5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6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lose/>
                  <a:moveTo>
                    <a:pt x="6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18" y="19"/>
                    <a:pt x="19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1" y="16"/>
                    <a:pt x="21" y="16"/>
                  </a:cubicBezTo>
                  <a:cubicBezTo>
                    <a:pt x="20" y="16"/>
                    <a:pt x="18" y="16"/>
                    <a:pt x="14" y="16"/>
                  </a:cubicBezTo>
                  <a:cubicBezTo>
                    <a:pt x="12" y="16"/>
                    <a:pt x="11" y="16"/>
                    <a:pt x="9" y="16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669"/>
            <p:cNvSpPr>
              <a:spLocks noEditPoints="1"/>
            </p:cNvSpPr>
            <p:nvPr/>
          </p:nvSpPr>
          <p:spPr bwMode="auto">
            <a:xfrm>
              <a:off x="1976" y="2495"/>
              <a:ext cx="49" cy="31"/>
            </a:xfrm>
            <a:custGeom>
              <a:avLst/>
              <a:gdLst>
                <a:gd name="T0" fmla="*/ 14 w 35"/>
                <a:gd name="T1" fmla="*/ 7 h 22"/>
                <a:gd name="T2" fmla="*/ 20 w 35"/>
                <a:gd name="T3" fmla="*/ 1 h 22"/>
                <a:gd name="T4" fmla="*/ 25 w 35"/>
                <a:gd name="T5" fmla="*/ 0 h 22"/>
                <a:gd name="T6" fmla="*/ 23 w 35"/>
                <a:gd name="T7" fmla="*/ 3 h 22"/>
                <a:gd name="T8" fmla="*/ 19 w 35"/>
                <a:gd name="T9" fmla="*/ 6 h 22"/>
                <a:gd name="T10" fmla="*/ 23 w 35"/>
                <a:gd name="T11" fmla="*/ 8 h 22"/>
                <a:gd name="T12" fmla="*/ 27 w 35"/>
                <a:gd name="T13" fmla="*/ 6 h 22"/>
                <a:gd name="T14" fmla="*/ 25 w 35"/>
                <a:gd name="T15" fmla="*/ 3 h 22"/>
                <a:gd name="T16" fmla="*/ 29 w 35"/>
                <a:gd name="T17" fmla="*/ 4 h 22"/>
                <a:gd name="T18" fmla="*/ 35 w 35"/>
                <a:gd name="T19" fmla="*/ 8 h 22"/>
                <a:gd name="T20" fmla="*/ 34 w 35"/>
                <a:gd name="T21" fmla="*/ 9 h 22"/>
                <a:gd name="T22" fmla="*/ 31 w 35"/>
                <a:gd name="T23" fmla="*/ 8 h 22"/>
                <a:gd name="T24" fmla="*/ 28 w 35"/>
                <a:gd name="T25" fmla="*/ 9 h 22"/>
                <a:gd name="T26" fmla="*/ 22 w 35"/>
                <a:gd name="T27" fmla="*/ 11 h 22"/>
                <a:gd name="T28" fmla="*/ 18 w 35"/>
                <a:gd name="T29" fmla="*/ 10 h 22"/>
                <a:gd name="T30" fmla="*/ 15 w 35"/>
                <a:gd name="T31" fmla="*/ 10 h 22"/>
                <a:gd name="T32" fmla="*/ 19 w 35"/>
                <a:gd name="T33" fmla="*/ 12 h 22"/>
                <a:gd name="T34" fmla="*/ 27 w 35"/>
                <a:gd name="T35" fmla="*/ 12 h 22"/>
                <a:gd name="T36" fmla="*/ 30 w 35"/>
                <a:gd name="T37" fmla="*/ 12 h 22"/>
                <a:gd name="T38" fmla="*/ 33 w 35"/>
                <a:gd name="T39" fmla="*/ 13 h 22"/>
                <a:gd name="T40" fmla="*/ 33 w 35"/>
                <a:gd name="T41" fmla="*/ 16 h 22"/>
                <a:gd name="T42" fmla="*/ 32 w 35"/>
                <a:gd name="T43" fmla="*/ 21 h 22"/>
                <a:gd name="T44" fmla="*/ 30 w 35"/>
                <a:gd name="T45" fmla="*/ 22 h 22"/>
                <a:gd name="T46" fmla="*/ 25 w 35"/>
                <a:gd name="T47" fmla="*/ 21 h 22"/>
                <a:gd name="T48" fmla="*/ 19 w 35"/>
                <a:gd name="T49" fmla="*/ 21 h 22"/>
                <a:gd name="T50" fmla="*/ 16 w 35"/>
                <a:gd name="T51" fmla="*/ 19 h 22"/>
                <a:gd name="T52" fmla="*/ 15 w 35"/>
                <a:gd name="T53" fmla="*/ 15 h 22"/>
                <a:gd name="T54" fmla="*/ 16 w 35"/>
                <a:gd name="T55" fmla="*/ 12 h 22"/>
                <a:gd name="T56" fmla="*/ 18 w 35"/>
                <a:gd name="T57" fmla="*/ 12 h 22"/>
                <a:gd name="T58" fmla="*/ 19 w 35"/>
                <a:gd name="T59" fmla="*/ 17 h 22"/>
                <a:gd name="T60" fmla="*/ 21 w 35"/>
                <a:gd name="T61" fmla="*/ 18 h 22"/>
                <a:gd name="T62" fmla="*/ 27 w 35"/>
                <a:gd name="T63" fmla="*/ 18 h 22"/>
                <a:gd name="T64" fmla="*/ 29 w 35"/>
                <a:gd name="T65" fmla="*/ 17 h 22"/>
                <a:gd name="T66" fmla="*/ 29 w 35"/>
                <a:gd name="T67" fmla="*/ 14 h 22"/>
                <a:gd name="T68" fmla="*/ 25 w 35"/>
                <a:gd name="T69" fmla="*/ 14 h 22"/>
                <a:gd name="T70" fmla="*/ 19 w 35"/>
                <a:gd name="T71" fmla="*/ 15 h 22"/>
                <a:gd name="T72" fmla="*/ 5 w 35"/>
                <a:gd name="T73" fmla="*/ 2 h 22"/>
                <a:gd name="T74" fmla="*/ 9 w 35"/>
                <a:gd name="T75" fmla="*/ 3 h 22"/>
                <a:gd name="T76" fmla="*/ 12 w 35"/>
                <a:gd name="T77" fmla="*/ 6 h 22"/>
                <a:gd name="T78" fmla="*/ 12 w 35"/>
                <a:gd name="T79" fmla="*/ 7 h 22"/>
                <a:gd name="T80" fmla="*/ 5 w 35"/>
                <a:gd name="T81" fmla="*/ 5 h 22"/>
                <a:gd name="T82" fmla="*/ 5 w 35"/>
                <a:gd name="T83" fmla="*/ 9 h 22"/>
                <a:gd name="T84" fmla="*/ 12 w 35"/>
                <a:gd name="T85" fmla="*/ 11 h 22"/>
                <a:gd name="T86" fmla="*/ 7 w 35"/>
                <a:gd name="T87" fmla="*/ 13 h 22"/>
                <a:gd name="T88" fmla="*/ 1 w 35"/>
                <a:gd name="T89" fmla="*/ 9 h 22"/>
                <a:gd name="T90" fmla="*/ 12 w 35"/>
                <a:gd name="T91" fmla="*/ 14 h 22"/>
                <a:gd name="T92" fmla="*/ 12 w 35"/>
                <a:gd name="T93" fmla="*/ 17 h 22"/>
                <a:gd name="T94" fmla="*/ 5 w 35"/>
                <a:gd name="T95" fmla="*/ 20 h 22"/>
                <a:gd name="T96" fmla="*/ 5 w 35"/>
                <a:gd name="T97" fmla="*/ 18 h 22"/>
                <a:gd name="T98" fmla="*/ 11 w 35"/>
                <a:gd name="T9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22">
                  <a:moveTo>
                    <a:pt x="14" y="8"/>
                  </a:move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7" y="5"/>
                    <a:pt x="18" y="4"/>
                    <a:pt x="19" y="3"/>
                  </a:cubicBezTo>
                  <a:cubicBezTo>
                    <a:pt x="19" y="3"/>
                    <a:pt x="20" y="2"/>
                    <a:pt x="20" y="1"/>
                  </a:cubicBezTo>
                  <a:cubicBezTo>
                    <a:pt x="21" y="1"/>
                    <a:pt x="21" y="1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2"/>
                    <a:pt x="24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21" y="8"/>
                    <a:pt x="22" y="8"/>
                    <a:pt x="23" y="8"/>
                  </a:cubicBezTo>
                  <a:cubicBezTo>
                    <a:pt x="24" y="8"/>
                    <a:pt x="25" y="8"/>
                    <a:pt x="26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6" y="3"/>
                    <a:pt x="26" y="2"/>
                    <a:pt x="27" y="2"/>
                  </a:cubicBezTo>
                  <a:cubicBezTo>
                    <a:pt x="27" y="2"/>
                    <a:pt x="28" y="3"/>
                    <a:pt x="28" y="3"/>
                  </a:cubicBezTo>
                  <a:cubicBezTo>
                    <a:pt x="28" y="3"/>
                    <a:pt x="29" y="3"/>
                    <a:pt x="29" y="4"/>
                  </a:cubicBezTo>
                  <a:cubicBezTo>
                    <a:pt x="30" y="4"/>
                    <a:pt x="30" y="4"/>
                    <a:pt x="31" y="5"/>
                  </a:cubicBezTo>
                  <a:cubicBezTo>
                    <a:pt x="32" y="5"/>
                    <a:pt x="32" y="6"/>
                    <a:pt x="33" y="7"/>
                  </a:cubicBezTo>
                  <a:cubicBezTo>
                    <a:pt x="35" y="7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10"/>
                    <a:pt x="34" y="9"/>
                    <a:pt x="33" y="9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9"/>
                    <a:pt x="28" y="9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2" y="11"/>
                    <a:pt x="21" y="11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lose/>
                  <a:moveTo>
                    <a:pt x="19" y="12"/>
                  </a:moveTo>
                  <a:cubicBezTo>
                    <a:pt x="20" y="12"/>
                    <a:pt x="20" y="12"/>
                    <a:pt x="21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1" y="11"/>
                    <a:pt x="31" y="11"/>
                  </a:cubicBezTo>
                  <a:cubicBezTo>
                    <a:pt x="31" y="11"/>
                    <a:pt x="31" y="11"/>
                    <a:pt x="32" y="12"/>
                  </a:cubicBezTo>
                  <a:cubicBezTo>
                    <a:pt x="32" y="12"/>
                    <a:pt x="33" y="12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4"/>
                    <a:pt x="33" y="14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2" y="20"/>
                    <a:pt x="32" y="21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7" y="20"/>
                    <a:pt x="25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1"/>
                  </a:cubicBezTo>
                  <a:cubicBezTo>
                    <a:pt x="17" y="21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5" y="18"/>
                    <a:pt x="26" y="18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8" y="14"/>
                    <a:pt x="27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2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4" y="4"/>
                  </a:move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7"/>
                  </a:cubicBezTo>
                  <a:cubicBezTo>
                    <a:pt x="12" y="7"/>
                    <a:pt x="11" y="7"/>
                    <a:pt x="11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3" y="8"/>
                  </a:moveTo>
                  <a:cubicBezTo>
                    <a:pt x="4" y="9"/>
                    <a:pt x="4" y="9"/>
                    <a:pt x="5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3"/>
                    <a:pt x="10" y="13"/>
                    <a:pt x="7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9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lose/>
                  <a:moveTo>
                    <a:pt x="12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2" y="18"/>
                    <a:pt x="11" y="18"/>
                    <a:pt x="10" y="20"/>
                  </a:cubicBezTo>
                  <a:cubicBezTo>
                    <a:pt x="9" y="21"/>
                    <a:pt x="8" y="21"/>
                    <a:pt x="7" y="21"/>
                  </a:cubicBezTo>
                  <a:cubicBezTo>
                    <a:pt x="6" y="21"/>
                    <a:pt x="5" y="21"/>
                    <a:pt x="5" y="20"/>
                  </a:cubicBezTo>
                  <a:cubicBezTo>
                    <a:pt x="5" y="20"/>
                    <a:pt x="4" y="20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2" y="15"/>
                    <a:pt x="12" y="15"/>
                    <a:pt x="12" y="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670"/>
            <p:cNvSpPr>
              <a:spLocks noEditPoints="1"/>
            </p:cNvSpPr>
            <p:nvPr/>
          </p:nvSpPr>
          <p:spPr bwMode="auto">
            <a:xfrm>
              <a:off x="2092" y="2496"/>
              <a:ext cx="48" cy="31"/>
            </a:xfrm>
            <a:custGeom>
              <a:avLst/>
              <a:gdLst>
                <a:gd name="T0" fmla="*/ 30 w 34"/>
                <a:gd name="T1" fmla="*/ 17 h 22"/>
                <a:gd name="T2" fmla="*/ 34 w 34"/>
                <a:gd name="T3" fmla="*/ 17 h 22"/>
                <a:gd name="T4" fmla="*/ 32 w 34"/>
                <a:gd name="T5" fmla="*/ 20 h 22"/>
                <a:gd name="T6" fmla="*/ 28 w 34"/>
                <a:gd name="T7" fmla="*/ 22 h 22"/>
                <a:gd name="T8" fmla="*/ 24 w 34"/>
                <a:gd name="T9" fmla="*/ 21 h 22"/>
                <a:gd name="T10" fmla="*/ 14 w 34"/>
                <a:gd name="T11" fmla="*/ 20 h 22"/>
                <a:gd name="T12" fmla="*/ 5 w 34"/>
                <a:gd name="T13" fmla="*/ 21 h 22"/>
                <a:gd name="T14" fmla="*/ 1 w 34"/>
                <a:gd name="T15" fmla="*/ 21 h 22"/>
                <a:gd name="T16" fmla="*/ 0 w 34"/>
                <a:gd name="T17" fmla="*/ 19 h 22"/>
                <a:gd name="T18" fmla="*/ 0 w 34"/>
                <a:gd name="T19" fmla="*/ 15 h 22"/>
                <a:gd name="T20" fmla="*/ 1 w 34"/>
                <a:gd name="T21" fmla="*/ 10 h 22"/>
                <a:gd name="T22" fmla="*/ 0 w 34"/>
                <a:gd name="T23" fmla="*/ 3 h 22"/>
                <a:gd name="T24" fmla="*/ 2 w 34"/>
                <a:gd name="T25" fmla="*/ 0 h 22"/>
                <a:gd name="T26" fmla="*/ 5 w 34"/>
                <a:gd name="T27" fmla="*/ 1 h 22"/>
                <a:gd name="T28" fmla="*/ 7 w 34"/>
                <a:gd name="T29" fmla="*/ 1 h 22"/>
                <a:gd name="T30" fmla="*/ 15 w 34"/>
                <a:gd name="T31" fmla="*/ 1 h 22"/>
                <a:gd name="T32" fmla="*/ 21 w 34"/>
                <a:gd name="T33" fmla="*/ 1 h 22"/>
                <a:gd name="T34" fmla="*/ 29 w 34"/>
                <a:gd name="T35" fmla="*/ 1 h 22"/>
                <a:gd name="T36" fmla="*/ 29 w 34"/>
                <a:gd name="T37" fmla="*/ 2 h 22"/>
                <a:gd name="T38" fmla="*/ 25 w 34"/>
                <a:gd name="T39" fmla="*/ 3 h 22"/>
                <a:gd name="T40" fmla="*/ 10 w 34"/>
                <a:gd name="T41" fmla="*/ 3 h 22"/>
                <a:gd name="T42" fmla="*/ 5 w 34"/>
                <a:gd name="T43" fmla="*/ 4 h 22"/>
                <a:gd name="T44" fmla="*/ 4 w 34"/>
                <a:gd name="T45" fmla="*/ 8 h 22"/>
                <a:gd name="T46" fmla="*/ 4 w 34"/>
                <a:gd name="T47" fmla="*/ 14 h 22"/>
                <a:gd name="T48" fmla="*/ 5 w 34"/>
                <a:gd name="T49" fmla="*/ 17 h 22"/>
                <a:gd name="T50" fmla="*/ 7 w 34"/>
                <a:gd name="T51" fmla="*/ 17 h 22"/>
                <a:gd name="T52" fmla="*/ 17 w 34"/>
                <a:gd name="T53" fmla="*/ 17 h 22"/>
                <a:gd name="T54" fmla="*/ 19 w 34"/>
                <a:gd name="T55" fmla="*/ 11 h 22"/>
                <a:gd name="T56" fmla="*/ 25 w 34"/>
                <a:gd name="T57" fmla="*/ 14 h 22"/>
                <a:gd name="T58" fmla="*/ 25 w 34"/>
                <a:gd name="T59" fmla="*/ 16 h 22"/>
                <a:gd name="T60" fmla="*/ 21 w 34"/>
                <a:gd name="T61" fmla="*/ 15 h 22"/>
                <a:gd name="T62" fmla="*/ 16 w 34"/>
                <a:gd name="T63" fmla="*/ 12 h 22"/>
                <a:gd name="T64" fmla="*/ 10 w 34"/>
                <a:gd name="T65" fmla="*/ 15 h 22"/>
                <a:gd name="T66" fmla="*/ 6 w 34"/>
                <a:gd name="T67" fmla="*/ 15 h 22"/>
                <a:gd name="T68" fmla="*/ 8 w 34"/>
                <a:gd name="T69" fmla="*/ 14 h 22"/>
                <a:gd name="T70" fmla="*/ 13 w 34"/>
                <a:gd name="T71" fmla="*/ 11 h 22"/>
                <a:gd name="T72" fmla="*/ 13 w 34"/>
                <a:gd name="T73" fmla="*/ 10 h 22"/>
                <a:gd name="T74" fmla="*/ 10 w 34"/>
                <a:gd name="T75" fmla="*/ 8 h 22"/>
                <a:gd name="T76" fmla="*/ 8 w 34"/>
                <a:gd name="T77" fmla="*/ 6 h 22"/>
                <a:gd name="T78" fmla="*/ 9 w 34"/>
                <a:gd name="T79" fmla="*/ 5 h 22"/>
                <a:gd name="T80" fmla="*/ 11 w 34"/>
                <a:gd name="T81" fmla="*/ 5 h 22"/>
                <a:gd name="T82" fmla="*/ 13 w 34"/>
                <a:gd name="T83" fmla="*/ 7 h 22"/>
                <a:gd name="T84" fmla="*/ 15 w 34"/>
                <a:gd name="T85" fmla="*/ 8 h 22"/>
                <a:gd name="T86" fmla="*/ 16 w 34"/>
                <a:gd name="T87" fmla="*/ 8 h 22"/>
                <a:gd name="T88" fmla="*/ 18 w 34"/>
                <a:gd name="T89" fmla="*/ 5 h 22"/>
                <a:gd name="T90" fmla="*/ 20 w 34"/>
                <a:gd name="T91" fmla="*/ 4 h 22"/>
                <a:gd name="T92" fmla="*/ 22 w 34"/>
                <a:gd name="T93" fmla="*/ 5 h 22"/>
                <a:gd name="T94" fmla="*/ 21 w 34"/>
                <a:gd name="T95" fmla="*/ 7 h 22"/>
                <a:gd name="T96" fmla="*/ 18 w 34"/>
                <a:gd name="T97" fmla="*/ 10 h 22"/>
                <a:gd name="T98" fmla="*/ 18 w 34"/>
                <a:gd name="T9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2">
                  <a:moveTo>
                    <a:pt x="17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3" y="19"/>
                    <a:pt x="33" y="20"/>
                    <a:pt x="32" y="20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30" y="22"/>
                    <a:pt x="29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6" y="21"/>
                    <a:pt x="24" y="21"/>
                  </a:cubicBezTo>
                  <a:cubicBezTo>
                    <a:pt x="22" y="21"/>
                    <a:pt x="21" y="20"/>
                    <a:pt x="19" y="20"/>
                  </a:cubicBezTo>
                  <a:cubicBezTo>
                    <a:pt x="18" y="20"/>
                    <a:pt x="16" y="20"/>
                    <a:pt x="14" y="20"/>
                  </a:cubicBezTo>
                  <a:cubicBezTo>
                    <a:pt x="12" y="20"/>
                    <a:pt x="10" y="20"/>
                    <a:pt x="8" y="20"/>
                  </a:cubicBezTo>
                  <a:cubicBezTo>
                    <a:pt x="7" y="20"/>
                    <a:pt x="6" y="21"/>
                    <a:pt x="5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1"/>
                    <a:pt x="1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10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4" y="1"/>
                    <a:pt x="26" y="1"/>
                    <a:pt x="27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7" y="3"/>
                    <a:pt x="25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8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2"/>
                    <a:pt x="22" y="12"/>
                  </a:cubicBezTo>
                  <a:cubicBezTo>
                    <a:pt x="24" y="13"/>
                    <a:pt x="24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3" y="16"/>
                    <a:pt x="22" y="15"/>
                    <a:pt x="21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6" y="12"/>
                    <a:pt x="16" y="12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3" y="14"/>
                    <a:pt x="12" y="14"/>
                    <a:pt x="10" y="15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6" y="16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9" y="13"/>
                    <a:pt x="10" y="13"/>
                    <a:pt x="11" y="12"/>
                  </a:cubicBezTo>
                  <a:cubicBezTo>
                    <a:pt x="12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1" y="9"/>
                    <a:pt x="10" y="8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6"/>
                    <a:pt x="13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5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2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671"/>
            <p:cNvSpPr>
              <a:spLocks noEditPoints="1"/>
            </p:cNvSpPr>
            <p:nvPr/>
          </p:nvSpPr>
          <p:spPr bwMode="auto">
            <a:xfrm>
              <a:off x="2634" y="2193"/>
              <a:ext cx="51" cy="36"/>
            </a:xfrm>
            <a:custGeom>
              <a:avLst/>
              <a:gdLst>
                <a:gd name="T0" fmla="*/ 11 w 36"/>
                <a:gd name="T1" fmla="*/ 8 h 25"/>
                <a:gd name="T2" fmla="*/ 9 w 36"/>
                <a:gd name="T3" fmla="*/ 7 h 25"/>
                <a:gd name="T4" fmla="*/ 12 w 36"/>
                <a:gd name="T5" fmla="*/ 6 h 25"/>
                <a:gd name="T6" fmla="*/ 16 w 36"/>
                <a:gd name="T7" fmla="*/ 6 h 25"/>
                <a:gd name="T8" fmla="*/ 13 w 36"/>
                <a:gd name="T9" fmla="*/ 5 h 25"/>
                <a:gd name="T10" fmla="*/ 7 w 36"/>
                <a:gd name="T11" fmla="*/ 6 h 25"/>
                <a:gd name="T12" fmla="*/ 10 w 36"/>
                <a:gd name="T13" fmla="*/ 3 h 25"/>
                <a:gd name="T14" fmla="*/ 14 w 36"/>
                <a:gd name="T15" fmla="*/ 3 h 25"/>
                <a:gd name="T16" fmla="*/ 16 w 36"/>
                <a:gd name="T17" fmla="*/ 1 h 25"/>
                <a:gd name="T18" fmla="*/ 19 w 36"/>
                <a:gd name="T19" fmla="*/ 0 h 25"/>
                <a:gd name="T20" fmla="*/ 20 w 36"/>
                <a:gd name="T21" fmla="*/ 2 h 25"/>
                <a:gd name="T22" fmla="*/ 29 w 36"/>
                <a:gd name="T23" fmla="*/ 3 h 25"/>
                <a:gd name="T24" fmla="*/ 28 w 36"/>
                <a:gd name="T25" fmla="*/ 5 h 25"/>
                <a:gd name="T26" fmla="*/ 20 w 36"/>
                <a:gd name="T27" fmla="*/ 5 h 25"/>
                <a:gd name="T28" fmla="*/ 21 w 36"/>
                <a:gd name="T29" fmla="*/ 6 h 25"/>
                <a:gd name="T30" fmla="*/ 27 w 36"/>
                <a:gd name="T31" fmla="*/ 7 h 25"/>
                <a:gd name="T32" fmla="*/ 21 w 36"/>
                <a:gd name="T33" fmla="*/ 8 h 25"/>
                <a:gd name="T34" fmla="*/ 20 w 36"/>
                <a:gd name="T35" fmla="*/ 8 h 25"/>
                <a:gd name="T36" fmla="*/ 34 w 36"/>
                <a:gd name="T37" fmla="*/ 9 h 25"/>
                <a:gd name="T38" fmla="*/ 36 w 36"/>
                <a:gd name="T39" fmla="*/ 10 h 25"/>
                <a:gd name="T40" fmla="*/ 32 w 36"/>
                <a:gd name="T41" fmla="*/ 13 h 25"/>
                <a:gd name="T42" fmla="*/ 19 w 36"/>
                <a:gd name="T43" fmla="*/ 11 h 25"/>
                <a:gd name="T44" fmla="*/ 2 w 36"/>
                <a:gd name="T45" fmla="*/ 13 h 25"/>
                <a:gd name="T46" fmla="*/ 0 w 36"/>
                <a:gd name="T47" fmla="*/ 13 h 25"/>
                <a:gd name="T48" fmla="*/ 4 w 36"/>
                <a:gd name="T49" fmla="*/ 10 h 25"/>
                <a:gd name="T50" fmla="*/ 16 w 36"/>
                <a:gd name="T51" fmla="*/ 9 h 25"/>
                <a:gd name="T52" fmla="*/ 16 w 36"/>
                <a:gd name="T53" fmla="*/ 8 h 25"/>
                <a:gd name="T54" fmla="*/ 15 w 36"/>
                <a:gd name="T55" fmla="*/ 12 h 25"/>
                <a:gd name="T56" fmla="*/ 23 w 36"/>
                <a:gd name="T57" fmla="*/ 12 h 25"/>
                <a:gd name="T58" fmla="*/ 27 w 36"/>
                <a:gd name="T59" fmla="*/ 12 h 25"/>
                <a:gd name="T60" fmla="*/ 27 w 36"/>
                <a:gd name="T61" fmla="*/ 16 h 25"/>
                <a:gd name="T62" fmla="*/ 27 w 36"/>
                <a:gd name="T63" fmla="*/ 23 h 25"/>
                <a:gd name="T64" fmla="*/ 24 w 36"/>
                <a:gd name="T65" fmla="*/ 24 h 25"/>
                <a:gd name="T66" fmla="*/ 24 w 36"/>
                <a:gd name="T67" fmla="*/ 20 h 25"/>
                <a:gd name="T68" fmla="*/ 19 w 36"/>
                <a:gd name="T69" fmla="*/ 19 h 25"/>
                <a:gd name="T70" fmla="*/ 15 w 36"/>
                <a:gd name="T71" fmla="*/ 19 h 25"/>
                <a:gd name="T72" fmla="*/ 8 w 36"/>
                <a:gd name="T73" fmla="*/ 24 h 25"/>
                <a:gd name="T74" fmla="*/ 4 w 36"/>
                <a:gd name="T75" fmla="*/ 22 h 25"/>
                <a:gd name="T76" fmla="*/ 9 w 36"/>
                <a:gd name="T77" fmla="*/ 21 h 25"/>
                <a:gd name="T78" fmla="*/ 12 w 36"/>
                <a:gd name="T79" fmla="*/ 15 h 25"/>
                <a:gd name="T80" fmla="*/ 12 w 36"/>
                <a:gd name="T81" fmla="*/ 12 h 25"/>
                <a:gd name="T82" fmla="*/ 15 w 36"/>
                <a:gd name="T83" fmla="*/ 12 h 25"/>
                <a:gd name="T84" fmla="*/ 23 w 36"/>
                <a:gd name="T85" fmla="*/ 18 h 25"/>
                <a:gd name="T86" fmla="*/ 23 w 36"/>
                <a:gd name="T87" fmla="*/ 17 h 25"/>
                <a:gd name="T88" fmla="*/ 19 w 36"/>
                <a:gd name="T89" fmla="*/ 16 h 25"/>
                <a:gd name="T90" fmla="*/ 15 w 36"/>
                <a:gd name="T91" fmla="*/ 17 h 25"/>
                <a:gd name="T92" fmla="*/ 15 w 36"/>
                <a:gd name="T93" fmla="*/ 18 h 25"/>
                <a:gd name="T94" fmla="*/ 23 w 36"/>
                <a:gd name="T95" fmla="*/ 15 h 25"/>
                <a:gd name="T96" fmla="*/ 23 w 36"/>
                <a:gd name="T97" fmla="*/ 14 h 25"/>
                <a:gd name="T98" fmla="*/ 19 w 36"/>
                <a:gd name="T99" fmla="*/ 14 h 25"/>
                <a:gd name="T100" fmla="*/ 15 w 36"/>
                <a:gd name="T101" fmla="*/ 14 h 25"/>
                <a:gd name="T102" fmla="*/ 15 w 36"/>
                <a:gd name="T103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25">
                  <a:moveTo>
                    <a:pt x="15" y="8"/>
                  </a:moveTo>
                  <a:cubicBezTo>
                    <a:pt x="14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9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4"/>
                    <a:pt x="12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4" y="3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29" y="3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8" y="12"/>
                    <a:pt x="27" y="12"/>
                    <a:pt x="26" y="11"/>
                  </a:cubicBezTo>
                  <a:cubicBezTo>
                    <a:pt x="24" y="11"/>
                    <a:pt x="22" y="11"/>
                    <a:pt x="19" y="11"/>
                  </a:cubicBezTo>
                  <a:cubicBezTo>
                    <a:pt x="17" y="11"/>
                    <a:pt x="15" y="11"/>
                    <a:pt x="12" y="11"/>
                  </a:cubicBezTo>
                  <a:cubicBezTo>
                    <a:pt x="9" y="11"/>
                    <a:pt x="7" y="12"/>
                    <a:pt x="6" y="12"/>
                  </a:cubicBezTo>
                  <a:cubicBezTo>
                    <a:pt x="4" y="12"/>
                    <a:pt x="3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2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9" y="9"/>
                  </a:cubicBezTo>
                  <a:cubicBezTo>
                    <a:pt x="12" y="9"/>
                    <a:pt x="14" y="9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7" y="16"/>
                    <a:pt x="27" y="18"/>
                    <a:pt x="27" y="19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6" y="24"/>
                    <a:pt x="26" y="24"/>
                  </a:cubicBezTo>
                  <a:cubicBezTo>
                    <a:pt x="25" y="25"/>
                    <a:pt x="24" y="25"/>
                    <a:pt x="24" y="24"/>
                  </a:cubicBezTo>
                  <a:cubicBezTo>
                    <a:pt x="24" y="24"/>
                    <a:pt x="23" y="24"/>
                    <a:pt x="23" y="23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20"/>
                    <a:pt x="14" y="21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10" y="24"/>
                    <a:pt x="9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1"/>
                    <a:pt x="7" y="21"/>
                    <a:pt x="9" y="21"/>
                  </a:cubicBezTo>
                  <a:cubicBezTo>
                    <a:pt x="10" y="20"/>
                    <a:pt x="11" y="19"/>
                    <a:pt x="11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lose/>
                  <a:moveTo>
                    <a:pt x="19" y="15"/>
                  </a:move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672"/>
            <p:cNvSpPr>
              <a:spLocks noEditPoints="1"/>
            </p:cNvSpPr>
            <p:nvPr/>
          </p:nvSpPr>
          <p:spPr bwMode="auto">
            <a:xfrm>
              <a:off x="2860" y="2193"/>
              <a:ext cx="53" cy="34"/>
            </a:xfrm>
            <a:custGeom>
              <a:avLst/>
              <a:gdLst>
                <a:gd name="T0" fmla="*/ 4 w 37"/>
                <a:gd name="T1" fmla="*/ 10 h 24"/>
                <a:gd name="T2" fmla="*/ 5 w 37"/>
                <a:gd name="T3" fmla="*/ 14 h 24"/>
                <a:gd name="T4" fmla="*/ 10 w 37"/>
                <a:gd name="T5" fmla="*/ 16 h 24"/>
                <a:gd name="T6" fmla="*/ 6 w 37"/>
                <a:gd name="T7" fmla="*/ 22 h 24"/>
                <a:gd name="T8" fmla="*/ 2 w 37"/>
                <a:gd name="T9" fmla="*/ 20 h 24"/>
                <a:gd name="T10" fmla="*/ 10 w 37"/>
                <a:gd name="T11" fmla="*/ 16 h 24"/>
                <a:gd name="T12" fmla="*/ 6 w 37"/>
                <a:gd name="T13" fmla="*/ 3 h 24"/>
                <a:gd name="T14" fmla="*/ 11 w 37"/>
                <a:gd name="T15" fmla="*/ 6 h 24"/>
                <a:gd name="T16" fmla="*/ 5 w 37"/>
                <a:gd name="T17" fmla="*/ 7 h 24"/>
                <a:gd name="T18" fmla="*/ 20 w 37"/>
                <a:gd name="T19" fmla="*/ 15 h 24"/>
                <a:gd name="T20" fmla="*/ 22 w 37"/>
                <a:gd name="T21" fmla="*/ 15 h 24"/>
                <a:gd name="T22" fmla="*/ 23 w 37"/>
                <a:gd name="T23" fmla="*/ 17 h 24"/>
                <a:gd name="T24" fmla="*/ 21 w 37"/>
                <a:gd name="T25" fmla="*/ 9 h 24"/>
                <a:gd name="T26" fmla="*/ 23 w 37"/>
                <a:gd name="T27" fmla="*/ 10 h 24"/>
                <a:gd name="T28" fmla="*/ 23 w 37"/>
                <a:gd name="T29" fmla="*/ 12 h 24"/>
                <a:gd name="T30" fmla="*/ 17 w 37"/>
                <a:gd name="T31" fmla="*/ 7 h 24"/>
                <a:gd name="T32" fmla="*/ 21 w 37"/>
                <a:gd name="T33" fmla="*/ 7 h 24"/>
                <a:gd name="T34" fmla="*/ 27 w 37"/>
                <a:gd name="T35" fmla="*/ 7 h 24"/>
                <a:gd name="T36" fmla="*/ 31 w 37"/>
                <a:gd name="T37" fmla="*/ 8 h 24"/>
                <a:gd name="T38" fmla="*/ 30 w 37"/>
                <a:gd name="T39" fmla="*/ 12 h 24"/>
                <a:gd name="T40" fmla="*/ 37 w 37"/>
                <a:gd name="T41" fmla="*/ 13 h 24"/>
                <a:gd name="T42" fmla="*/ 34 w 37"/>
                <a:gd name="T43" fmla="*/ 16 h 24"/>
                <a:gd name="T44" fmla="*/ 30 w 37"/>
                <a:gd name="T45" fmla="*/ 16 h 24"/>
                <a:gd name="T46" fmla="*/ 29 w 37"/>
                <a:gd name="T47" fmla="*/ 18 h 24"/>
                <a:gd name="T48" fmla="*/ 33 w 37"/>
                <a:gd name="T49" fmla="*/ 19 h 24"/>
                <a:gd name="T50" fmla="*/ 29 w 37"/>
                <a:gd name="T51" fmla="*/ 20 h 24"/>
                <a:gd name="T52" fmla="*/ 26 w 37"/>
                <a:gd name="T53" fmla="*/ 24 h 24"/>
                <a:gd name="T54" fmla="*/ 19 w 37"/>
                <a:gd name="T55" fmla="*/ 21 h 24"/>
                <a:gd name="T56" fmla="*/ 25 w 37"/>
                <a:gd name="T57" fmla="*/ 21 h 24"/>
                <a:gd name="T58" fmla="*/ 15 w 37"/>
                <a:gd name="T59" fmla="*/ 20 h 24"/>
                <a:gd name="T60" fmla="*/ 12 w 37"/>
                <a:gd name="T61" fmla="*/ 19 h 24"/>
                <a:gd name="T62" fmla="*/ 13 w 37"/>
                <a:gd name="T63" fmla="*/ 15 h 24"/>
                <a:gd name="T64" fmla="*/ 13 w 37"/>
                <a:gd name="T65" fmla="*/ 14 h 24"/>
                <a:gd name="T66" fmla="*/ 9 w 37"/>
                <a:gd name="T67" fmla="*/ 15 h 24"/>
                <a:gd name="T68" fmla="*/ 11 w 37"/>
                <a:gd name="T69" fmla="*/ 12 h 24"/>
                <a:gd name="T70" fmla="*/ 15 w 37"/>
                <a:gd name="T71" fmla="*/ 10 h 24"/>
                <a:gd name="T72" fmla="*/ 16 w 37"/>
                <a:gd name="T73" fmla="*/ 7 h 24"/>
                <a:gd name="T74" fmla="*/ 21 w 37"/>
                <a:gd name="T75" fmla="*/ 18 h 24"/>
                <a:gd name="T76" fmla="*/ 26 w 37"/>
                <a:gd name="T77" fmla="*/ 17 h 24"/>
                <a:gd name="T78" fmla="*/ 26 w 37"/>
                <a:gd name="T79" fmla="*/ 15 h 24"/>
                <a:gd name="T80" fmla="*/ 18 w 37"/>
                <a:gd name="T81" fmla="*/ 14 h 24"/>
                <a:gd name="T82" fmla="*/ 16 w 37"/>
                <a:gd name="T83" fmla="*/ 17 h 24"/>
                <a:gd name="T84" fmla="*/ 25 w 37"/>
                <a:gd name="T85" fmla="*/ 12 h 24"/>
                <a:gd name="T86" fmla="*/ 27 w 37"/>
                <a:gd name="T87" fmla="*/ 11 h 24"/>
                <a:gd name="T88" fmla="*/ 20 w 37"/>
                <a:gd name="T89" fmla="*/ 9 h 24"/>
                <a:gd name="T90" fmla="*/ 18 w 37"/>
                <a:gd name="T91" fmla="*/ 12 h 24"/>
                <a:gd name="T92" fmla="*/ 12 w 37"/>
                <a:gd name="T93" fmla="*/ 6 h 24"/>
                <a:gd name="T94" fmla="*/ 17 w 37"/>
                <a:gd name="T95" fmla="*/ 1 h 24"/>
                <a:gd name="T96" fmla="*/ 20 w 37"/>
                <a:gd name="T97" fmla="*/ 2 h 24"/>
                <a:gd name="T98" fmla="*/ 28 w 37"/>
                <a:gd name="T99" fmla="*/ 3 h 24"/>
                <a:gd name="T100" fmla="*/ 22 w 37"/>
                <a:gd name="T101" fmla="*/ 5 h 24"/>
                <a:gd name="T102" fmla="*/ 14 w 37"/>
                <a:gd name="T103" fmla="*/ 7 h 24"/>
                <a:gd name="T104" fmla="*/ 11 w 37"/>
                <a:gd name="T10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" h="24">
                  <a:moveTo>
                    <a:pt x="0" y="11"/>
                  </a:moveTo>
                  <a:cubicBezTo>
                    <a:pt x="0" y="10"/>
                    <a:pt x="1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7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7" y="14"/>
                    <a:pt x="5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8"/>
                    <a:pt x="9" y="19"/>
                    <a:pt x="9" y="20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3" y="23"/>
                    <a:pt x="3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19"/>
                    <a:pt x="3" y="19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7" y="18"/>
                    <a:pt x="8" y="17"/>
                    <a:pt x="9" y="17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4" y="5"/>
                  </a:move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0" y="8"/>
                    <a:pt x="8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lose/>
                  <a:moveTo>
                    <a:pt x="23" y="17"/>
                  </a:moveTo>
                  <a:cubicBezTo>
                    <a:pt x="21" y="17"/>
                    <a:pt x="20" y="17"/>
                    <a:pt x="20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4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2" y="12"/>
                    <a:pt x="22" y="12"/>
                    <a:pt x="21" y="11"/>
                  </a:cubicBezTo>
                  <a:cubicBezTo>
                    <a:pt x="20" y="11"/>
                    <a:pt x="20" y="11"/>
                    <a:pt x="20" y="10"/>
                  </a:cubicBezTo>
                  <a:close/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30" y="8"/>
                    <a:pt x="30" y="8"/>
                    <a:pt x="31" y="8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6" y="15"/>
                    <a:pt x="36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3" y="16"/>
                    <a:pt x="32" y="16"/>
                    <a:pt x="32" y="16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30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0"/>
                    <a:pt x="32" y="20"/>
                  </a:cubicBezTo>
                  <a:cubicBezTo>
                    <a:pt x="31" y="21"/>
                    <a:pt x="31" y="21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28" y="22"/>
                    <a:pt x="28" y="22"/>
                  </a:cubicBezTo>
                  <a:cubicBezTo>
                    <a:pt x="28" y="23"/>
                    <a:pt x="27" y="23"/>
                    <a:pt x="26" y="24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2" y="24"/>
                    <a:pt x="20" y="24"/>
                    <a:pt x="20" y="23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1" y="22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3" y="20"/>
                    <a:pt x="20" y="20"/>
                  </a:cubicBezTo>
                  <a:cubicBezTo>
                    <a:pt x="17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10" y="13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5" y="11"/>
                    <a:pt x="15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4"/>
                    <a:pt x="23" y="14"/>
                    <a:pt x="21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8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7" y="11"/>
                  </a:cubicBezTo>
                  <a:cubicBezTo>
                    <a:pt x="27" y="11"/>
                    <a:pt x="27" y="10"/>
                    <a:pt x="27" y="10"/>
                  </a:cubicBezTo>
                  <a:cubicBezTo>
                    <a:pt x="27" y="10"/>
                    <a:pt x="26" y="10"/>
                    <a:pt x="26" y="9"/>
                  </a:cubicBezTo>
                  <a:cubicBezTo>
                    <a:pt x="26" y="9"/>
                    <a:pt x="25" y="9"/>
                    <a:pt x="23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lose/>
                  <a:moveTo>
                    <a:pt x="11" y="7"/>
                  </a:moveTo>
                  <a:cubicBezTo>
                    <a:pt x="11" y="7"/>
                    <a:pt x="12" y="7"/>
                    <a:pt x="12" y="6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0" y="3"/>
                    <a:pt x="31" y="3"/>
                    <a:pt x="31" y="4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7"/>
                    <a:pt x="15" y="7"/>
                    <a:pt x="14" y="7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673"/>
            <p:cNvSpPr>
              <a:spLocks noEditPoints="1"/>
            </p:cNvSpPr>
            <p:nvPr/>
          </p:nvSpPr>
          <p:spPr bwMode="auto">
            <a:xfrm>
              <a:off x="3087" y="2195"/>
              <a:ext cx="52" cy="31"/>
            </a:xfrm>
            <a:custGeom>
              <a:avLst/>
              <a:gdLst>
                <a:gd name="T0" fmla="*/ 27 w 37"/>
                <a:gd name="T1" fmla="*/ 9 h 22"/>
                <a:gd name="T2" fmla="*/ 31 w 37"/>
                <a:gd name="T3" fmla="*/ 11 h 22"/>
                <a:gd name="T4" fmla="*/ 31 w 37"/>
                <a:gd name="T5" fmla="*/ 14 h 22"/>
                <a:gd name="T6" fmla="*/ 31 w 37"/>
                <a:gd name="T7" fmla="*/ 19 h 22"/>
                <a:gd name="T8" fmla="*/ 30 w 37"/>
                <a:gd name="T9" fmla="*/ 22 h 22"/>
                <a:gd name="T10" fmla="*/ 27 w 37"/>
                <a:gd name="T11" fmla="*/ 22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6 w 37"/>
                <a:gd name="T33" fmla="*/ 5 h 22"/>
                <a:gd name="T34" fmla="*/ 16 w 37"/>
                <a:gd name="T35" fmla="*/ 2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5 h 22"/>
                <a:gd name="T42" fmla="*/ 21 w 37"/>
                <a:gd name="T43" fmla="*/ 6 h 22"/>
                <a:gd name="T44" fmla="*/ 24 w 37"/>
                <a:gd name="T45" fmla="*/ 4 h 22"/>
                <a:gd name="T46" fmla="*/ 26 w 37"/>
                <a:gd name="T47" fmla="*/ 6 h 22"/>
                <a:gd name="T48" fmla="*/ 20 w 37"/>
                <a:gd name="T49" fmla="*/ 9 h 22"/>
                <a:gd name="T50" fmla="*/ 19 w 37"/>
                <a:gd name="T51" fmla="*/ 10 h 22"/>
                <a:gd name="T52" fmla="*/ 26 w 37"/>
                <a:gd name="T53" fmla="*/ 18 h 22"/>
                <a:gd name="T54" fmla="*/ 24 w 37"/>
                <a:gd name="T55" fmla="*/ 17 h 22"/>
                <a:gd name="T56" fmla="*/ 14 w 37"/>
                <a:gd name="T57" fmla="*/ 18 h 22"/>
                <a:gd name="T58" fmla="*/ 14 w 37"/>
                <a:gd name="T59" fmla="*/ 19 h 22"/>
                <a:gd name="T60" fmla="*/ 20 w 37"/>
                <a:gd name="T61" fmla="*/ 19 h 22"/>
                <a:gd name="T62" fmla="*/ 26 w 37"/>
                <a:gd name="T63" fmla="*/ 18 h 22"/>
                <a:gd name="T64" fmla="*/ 19 w 37"/>
                <a:gd name="T65" fmla="*/ 13 h 22"/>
                <a:gd name="T66" fmla="*/ 26 w 37"/>
                <a:gd name="T67" fmla="*/ 13 h 22"/>
                <a:gd name="T68" fmla="*/ 27 w 37"/>
                <a:gd name="T69" fmla="*/ 12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6 h 22"/>
                <a:gd name="T80" fmla="*/ 24 w 37"/>
                <a:gd name="T81" fmla="*/ 16 h 22"/>
                <a:gd name="T82" fmla="*/ 26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2 h 22"/>
                <a:gd name="T92" fmla="*/ 13 w 37"/>
                <a:gd name="T93" fmla="*/ 4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7 w 37"/>
                <a:gd name="T101" fmla="*/ 1 h 22"/>
                <a:gd name="T102" fmla="*/ 33 w 37"/>
                <a:gd name="T103" fmla="*/ 5 h 22"/>
                <a:gd name="T104" fmla="*/ 37 w 37"/>
                <a:gd name="T105" fmla="*/ 7 h 22"/>
                <a:gd name="T106" fmla="*/ 29 w 37"/>
                <a:gd name="T107" fmla="*/ 6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6" y="10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5"/>
                    <a:pt x="30" y="16"/>
                    <a:pt x="30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0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6" y="6"/>
                    <a:pt x="26" y="6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8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4" y="9"/>
                    <a:pt x="26" y="10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6" y="11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6"/>
                    <a:pt x="11" y="7"/>
                    <a:pt x="8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32" y="4"/>
                    <a:pt x="33" y="5"/>
                    <a:pt x="33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3" y="7"/>
                  </a:cubicBezTo>
                  <a:cubicBezTo>
                    <a:pt x="32" y="7"/>
                    <a:pt x="31" y="6"/>
                    <a:pt x="29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5" y="3"/>
                    <a:pt x="24" y="2"/>
                    <a:pt x="24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674"/>
            <p:cNvSpPr>
              <a:spLocks noEditPoints="1"/>
            </p:cNvSpPr>
            <p:nvPr/>
          </p:nvSpPr>
          <p:spPr bwMode="auto">
            <a:xfrm>
              <a:off x="5274" y="943"/>
              <a:ext cx="52" cy="31"/>
            </a:xfrm>
            <a:custGeom>
              <a:avLst/>
              <a:gdLst>
                <a:gd name="T0" fmla="*/ 14 w 37"/>
                <a:gd name="T1" fmla="*/ 4 h 22"/>
                <a:gd name="T2" fmla="*/ 15 w 37"/>
                <a:gd name="T3" fmla="*/ 6 h 22"/>
                <a:gd name="T4" fmla="*/ 12 w 37"/>
                <a:gd name="T5" fmla="*/ 5 h 22"/>
                <a:gd name="T6" fmla="*/ 23 w 37"/>
                <a:gd name="T7" fmla="*/ 4 h 22"/>
                <a:gd name="T8" fmla="*/ 25 w 37"/>
                <a:gd name="T9" fmla="*/ 4 h 22"/>
                <a:gd name="T10" fmla="*/ 22 w 37"/>
                <a:gd name="T11" fmla="*/ 7 h 22"/>
                <a:gd name="T12" fmla="*/ 28 w 37"/>
                <a:gd name="T13" fmla="*/ 1 h 22"/>
                <a:gd name="T14" fmla="*/ 30 w 37"/>
                <a:gd name="T15" fmla="*/ 4 h 22"/>
                <a:gd name="T16" fmla="*/ 26 w 37"/>
                <a:gd name="T17" fmla="*/ 9 h 22"/>
                <a:gd name="T18" fmla="*/ 21 w 37"/>
                <a:gd name="T19" fmla="*/ 10 h 22"/>
                <a:gd name="T20" fmla="*/ 28 w 37"/>
                <a:gd name="T21" fmla="*/ 11 h 22"/>
                <a:gd name="T22" fmla="*/ 21 w 37"/>
                <a:gd name="T23" fmla="*/ 12 h 22"/>
                <a:gd name="T24" fmla="*/ 29 w 37"/>
                <a:gd name="T25" fmla="*/ 13 h 22"/>
                <a:gd name="T26" fmla="*/ 37 w 37"/>
                <a:gd name="T27" fmla="*/ 13 h 22"/>
                <a:gd name="T28" fmla="*/ 28 w 37"/>
                <a:gd name="T29" fmla="*/ 16 h 22"/>
                <a:gd name="T30" fmla="*/ 2 w 37"/>
                <a:gd name="T31" fmla="*/ 17 h 22"/>
                <a:gd name="T32" fmla="*/ 3 w 37"/>
                <a:gd name="T33" fmla="*/ 13 h 22"/>
                <a:gd name="T34" fmla="*/ 8 w 37"/>
                <a:gd name="T35" fmla="*/ 13 h 22"/>
                <a:gd name="T36" fmla="*/ 17 w 37"/>
                <a:gd name="T37" fmla="*/ 12 h 22"/>
                <a:gd name="T38" fmla="*/ 9 w 37"/>
                <a:gd name="T39" fmla="*/ 12 h 22"/>
                <a:gd name="T40" fmla="*/ 9 w 37"/>
                <a:gd name="T41" fmla="*/ 10 h 22"/>
                <a:gd name="T42" fmla="*/ 17 w 37"/>
                <a:gd name="T43" fmla="*/ 9 h 22"/>
                <a:gd name="T44" fmla="*/ 16 w 37"/>
                <a:gd name="T45" fmla="*/ 9 h 22"/>
                <a:gd name="T46" fmla="*/ 8 w 37"/>
                <a:gd name="T47" fmla="*/ 9 h 22"/>
                <a:gd name="T48" fmla="*/ 7 w 37"/>
                <a:gd name="T49" fmla="*/ 2 h 22"/>
                <a:gd name="T50" fmla="*/ 12 w 37"/>
                <a:gd name="T51" fmla="*/ 1 h 22"/>
                <a:gd name="T52" fmla="*/ 16 w 37"/>
                <a:gd name="T53" fmla="*/ 2 h 22"/>
                <a:gd name="T54" fmla="*/ 10 w 37"/>
                <a:gd name="T55" fmla="*/ 4 h 22"/>
                <a:gd name="T56" fmla="*/ 12 w 37"/>
                <a:gd name="T57" fmla="*/ 7 h 22"/>
                <a:gd name="T58" fmla="*/ 17 w 37"/>
                <a:gd name="T59" fmla="*/ 6 h 22"/>
                <a:gd name="T60" fmla="*/ 16 w 37"/>
                <a:gd name="T61" fmla="*/ 2 h 22"/>
                <a:gd name="T62" fmla="*/ 27 w 37"/>
                <a:gd name="T63" fmla="*/ 4 h 22"/>
                <a:gd name="T64" fmla="*/ 21 w 37"/>
                <a:gd name="T65" fmla="*/ 3 h 22"/>
                <a:gd name="T66" fmla="*/ 22 w 37"/>
                <a:gd name="T67" fmla="*/ 7 h 22"/>
                <a:gd name="T68" fmla="*/ 5 w 37"/>
                <a:gd name="T69" fmla="*/ 22 h 22"/>
                <a:gd name="T70" fmla="*/ 10 w 37"/>
                <a:gd name="T71" fmla="*/ 17 h 22"/>
                <a:gd name="T72" fmla="*/ 13 w 37"/>
                <a:gd name="T73" fmla="*/ 17 h 22"/>
                <a:gd name="T74" fmla="*/ 6 w 37"/>
                <a:gd name="T75" fmla="*/ 22 h 22"/>
                <a:gd name="T76" fmla="*/ 15 w 37"/>
                <a:gd name="T77" fmla="*/ 19 h 22"/>
                <a:gd name="T78" fmla="*/ 17 w 37"/>
                <a:gd name="T79" fmla="*/ 19 h 22"/>
                <a:gd name="T80" fmla="*/ 13 w 37"/>
                <a:gd name="T81" fmla="*/ 21 h 22"/>
                <a:gd name="T82" fmla="*/ 22 w 37"/>
                <a:gd name="T83" fmla="*/ 17 h 22"/>
                <a:gd name="T84" fmla="*/ 24 w 37"/>
                <a:gd name="T85" fmla="*/ 20 h 22"/>
                <a:gd name="T86" fmla="*/ 21 w 37"/>
                <a:gd name="T87" fmla="*/ 20 h 22"/>
                <a:gd name="T88" fmla="*/ 25 w 37"/>
                <a:gd name="T89" fmla="*/ 16 h 22"/>
                <a:gd name="T90" fmla="*/ 29 w 37"/>
                <a:gd name="T91" fmla="*/ 19 h 22"/>
                <a:gd name="T92" fmla="*/ 29 w 37"/>
                <a:gd name="T93" fmla="*/ 21 h 22"/>
                <a:gd name="T94" fmla="*/ 25 w 37"/>
                <a:gd name="T9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" h="22">
                  <a:moveTo>
                    <a:pt x="12" y="5"/>
                  </a:moveTo>
                  <a:cubicBezTo>
                    <a:pt x="12" y="4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lose/>
                  <a:moveTo>
                    <a:pt x="27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29" y="7"/>
                    <a:pt x="29" y="8"/>
                    <a:pt x="29" y="9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4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3" y="13"/>
                    <a:pt x="29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7" y="13"/>
                    <a:pt x="37" y="13"/>
                  </a:cubicBezTo>
                  <a:cubicBezTo>
                    <a:pt x="37" y="13"/>
                    <a:pt x="37" y="14"/>
                    <a:pt x="36" y="14"/>
                  </a:cubicBezTo>
                  <a:cubicBezTo>
                    <a:pt x="36" y="14"/>
                    <a:pt x="35" y="15"/>
                    <a:pt x="34" y="16"/>
                  </a:cubicBezTo>
                  <a:cubicBezTo>
                    <a:pt x="33" y="17"/>
                    <a:pt x="32" y="17"/>
                    <a:pt x="31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6" y="15"/>
                    <a:pt x="25" y="15"/>
                  </a:cubicBezTo>
                  <a:cubicBezTo>
                    <a:pt x="23" y="15"/>
                    <a:pt x="21" y="15"/>
                    <a:pt x="19" y="15"/>
                  </a:cubicBezTo>
                  <a:cubicBezTo>
                    <a:pt x="12" y="15"/>
                    <a:pt x="7" y="15"/>
                    <a:pt x="4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1" y="15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10" y="13"/>
                    <a:pt x="12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2" y="1"/>
                    <a:pt x="27" y="1"/>
                  </a:cubicBezTo>
                  <a:close/>
                  <a:moveTo>
                    <a:pt x="16" y="2"/>
                  </a:moveTo>
                  <a:cubicBezTo>
                    <a:pt x="13" y="2"/>
                    <a:pt x="12" y="2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26" y="7"/>
                  </a:moveTo>
                  <a:cubicBezTo>
                    <a:pt x="26" y="7"/>
                    <a:pt x="27" y="6"/>
                    <a:pt x="27" y="6"/>
                  </a:cubicBezTo>
                  <a:cubicBezTo>
                    <a:pt x="27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3"/>
                    <a:pt x="25" y="2"/>
                    <a:pt x="24" y="2"/>
                  </a:cubicBezTo>
                  <a:cubicBezTo>
                    <a:pt x="22" y="2"/>
                    <a:pt x="21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3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5" y="22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8" y="19"/>
                    <a:pt x="8" y="19"/>
                  </a:cubicBezTo>
                  <a:cubicBezTo>
                    <a:pt x="9" y="18"/>
                    <a:pt x="9" y="18"/>
                    <a:pt x="10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2" y="19"/>
                  </a:cubicBezTo>
                  <a:cubicBezTo>
                    <a:pt x="12" y="19"/>
                    <a:pt x="11" y="20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lose/>
                  <a:moveTo>
                    <a:pt x="13" y="21"/>
                  </a:moveTo>
                  <a:cubicBezTo>
                    <a:pt x="13" y="21"/>
                    <a:pt x="13" y="20"/>
                    <a:pt x="14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6" y="20"/>
                    <a:pt x="16" y="20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6"/>
                    <a:pt x="21" y="16"/>
                  </a:cubicBezTo>
                  <a:cubicBezTo>
                    <a:pt x="21" y="16"/>
                    <a:pt x="21" y="17"/>
                    <a:pt x="22" y="17"/>
                  </a:cubicBezTo>
                  <a:cubicBezTo>
                    <a:pt x="22" y="17"/>
                    <a:pt x="22" y="17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2" y="21"/>
                    <a:pt x="22" y="21"/>
                    <a:pt x="21" y="20"/>
                  </a:cubicBezTo>
                  <a:cubicBezTo>
                    <a:pt x="21" y="20"/>
                    <a:pt x="20" y="19"/>
                    <a:pt x="20" y="19"/>
                  </a:cubicBezTo>
                  <a:cubicBezTo>
                    <a:pt x="20" y="18"/>
                    <a:pt x="20" y="18"/>
                    <a:pt x="20" y="17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2"/>
                    <a:pt x="30" y="22"/>
                    <a:pt x="29" y="21"/>
                  </a:cubicBezTo>
                  <a:cubicBezTo>
                    <a:pt x="28" y="21"/>
                    <a:pt x="27" y="20"/>
                    <a:pt x="27" y="20"/>
                  </a:cubicBezTo>
                  <a:cubicBezTo>
                    <a:pt x="26" y="20"/>
                    <a:pt x="26" y="19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675"/>
            <p:cNvSpPr>
              <a:spLocks noEditPoints="1"/>
            </p:cNvSpPr>
            <p:nvPr/>
          </p:nvSpPr>
          <p:spPr bwMode="auto">
            <a:xfrm>
              <a:off x="5416" y="942"/>
              <a:ext cx="52" cy="34"/>
            </a:xfrm>
            <a:custGeom>
              <a:avLst/>
              <a:gdLst>
                <a:gd name="T0" fmla="*/ 18 w 37"/>
                <a:gd name="T1" fmla="*/ 8 h 24"/>
                <a:gd name="T2" fmla="*/ 16 w 37"/>
                <a:gd name="T3" fmla="*/ 13 h 24"/>
                <a:gd name="T4" fmla="*/ 7 w 37"/>
                <a:gd name="T5" fmla="*/ 21 h 24"/>
                <a:gd name="T6" fmla="*/ 1 w 37"/>
                <a:gd name="T7" fmla="*/ 21 h 24"/>
                <a:gd name="T8" fmla="*/ 0 w 37"/>
                <a:gd name="T9" fmla="*/ 19 h 24"/>
                <a:gd name="T10" fmla="*/ 4 w 37"/>
                <a:gd name="T11" fmla="*/ 19 h 24"/>
                <a:gd name="T12" fmla="*/ 13 w 37"/>
                <a:gd name="T13" fmla="*/ 12 h 24"/>
                <a:gd name="T14" fmla="*/ 15 w 37"/>
                <a:gd name="T15" fmla="*/ 8 h 24"/>
                <a:gd name="T16" fmla="*/ 13 w 37"/>
                <a:gd name="T17" fmla="*/ 8 h 24"/>
                <a:gd name="T18" fmla="*/ 8 w 37"/>
                <a:gd name="T19" fmla="*/ 8 h 24"/>
                <a:gd name="T20" fmla="*/ 5 w 37"/>
                <a:gd name="T21" fmla="*/ 9 h 24"/>
                <a:gd name="T22" fmla="*/ 4 w 37"/>
                <a:gd name="T23" fmla="*/ 7 h 24"/>
                <a:gd name="T24" fmla="*/ 7 w 37"/>
                <a:gd name="T25" fmla="*/ 5 h 24"/>
                <a:gd name="T26" fmla="*/ 10 w 37"/>
                <a:gd name="T27" fmla="*/ 5 h 24"/>
                <a:gd name="T28" fmla="*/ 14 w 37"/>
                <a:gd name="T29" fmla="*/ 5 h 24"/>
                <a:gd name="T30" fmla="*/ 15 w 37"/>
                <a:gd name="T31" fmla="*/ 5 h 24"/>
                <a:gd name="T32" fmla="*/ 15 w 37"/>
                <a:gd name="T33" fmla="*/ 3 h 24"/>
                <a:gd name="T34" fmla="*/ 15 w 37"/>
                <a:gd name="T35" fmla="*/ 1 h 24"/>
                <a:gd name="T36" fmla="*/ 19 w 37"/>
                <a:gd name="T37" fmla="*/ 1 h 24"/>
                <a:gd name="T38" fmla="*/ 19 w 37"/>
                <a:gd name="T39" fmla="*/ 3 h 24"/>
                <a:gd name="T40" fmla="*/ 19 w 37"/>
                <a:gd name="T41" fmla="*/ 5 h 24"/>
                <a:gd name="T42" fmla="*/ 19 w 37"/>
                <a:gd name="T43" fmla="*/ 5 h 24"/>
                <a:gd name="T44" fmla="*/ 31 w 37"/>
                <a:gd name="T45" fmla="*/ 5 h 24"/>
                <a:gd name="T46" fmla="*/ 32 w 37"/>
                <a:gd name="T47" fmla="*/ 6 h 24"/>
                <a:gd name="T48" fmla="*/ 30 w 37"/>
                <a:gd name="T49" fmla="*/ 7 h 24"/>
                <a:gd name="T50" fmla="*/ 22 w 37"/>
                <a:gd name="T51" fmla="*/ 8 h 24"/>
                <a:gd name="T52" fmla="*/ 21 w 37"/>
                <a:gd name="T53" fmla="*/ 8 h 24"/>
                <a:gd name="T54" fmla="*/ 22 w 37"/>
                <a:gd name="T55" fmla="*/ 8 h 24"/>
                <a:gd name="T56" fmla="*/ 21 w 37"/>
                <a:gd name="T57" fmla="*/ 10 h 24"/>
                <a:gd name="T58" fmla="*/ 20 w 37"/>
                <a:gd name="T59" fmla="*/ 12 h 24"/>
                <a:gd name="T60" fmla="*/ 21 w 37"/>
                <a:gd name="T61" fmla="*/ 12 h 24"/>
                <a:gd name="T62" fmla="*/ 22 w 37"/>
                <a:gd name="T63" fmla="*/ 12 h 24"/>
                <a:gd name="T64" fmla="*/ 24 w 37"/>
                <a:gd name="T65" fmla="*/ 10 h 24"/>
                <a:gd name="T66" fmla="*/ 26 w 37"/>
                <a:gd name="T67" fmla="*/ 9 h 24"/>
                <a:gd name="T68" fmla="*/ 27 w 37"/>
                <a:gd name="T69" fmla="*/ 12 h 24"/>
                <a:gd name="T70" fmla="*/ 25 w 37"/>
                <a:gd name="T71" fmla="*/ 13 h 24"/>
                <a:gd name="T72" fmla="*/ 21 w 37"/>
                <a:gd name="T73" fmla="*/ 15 h 24"/>
                <a:gd name="T74" fmla="*/ 20 w 37"/>
                <a:gd name="T75" fmla="*/ 16 h 24"/>
                <a:gd name="T76" fmla="*/ 21 w 37"/>
                <a:gd name="T77" fmla="*/ 17 h 24"/>
                <a:gd name="T78" fmla="*/ 33 w 37"/>
                <a:gd name="T79" fmla="*/ 18 h 24"/>
                <a:gd name="T80" fmla="*/ 36 w 37"/>
                <a:gd name="T81" fmla="*/ 18 h 24"/>
                <a:gd name="T82" fmla="*/ 37 w 37"/>
                <a:gd name="T83" fmla="*/ 18 h 24"/>
                <a:gd name="T84" fmla="*/ 36 w 37"/>
                <a:gd name="T85" fmla="*/ 20 h 24"/>
                <a:gd name="T86" fmla="*/ 30 w 37"/>
                <a:gd name="T87" fmla="*/ 24 h 24"/>
                <a:gd name="T88" fmla="*/ 23 w 37"/>
                <a:gd name="T89" fmla="*/ 22 h 24"/>
                <a:gd name="T90" fmla="*/ 18 w 37"/>
                <a:gd name="T91" fmla="*/ 19 h 24"/>
                <a:gd name="T92" fmla="*/ 17 w 37"/>
                <a:gd name="T93" fmla="*/ 17 h 24"/>
                <a:gd name="T94" fmla="*/ 17 w 37"/>
                <a:gd name="T95" fmla="*/ 17 h 24"/>
                <a:gd name="T96" fmla="*/ 15 w 37"/>
                <a:gd name="T97" fmla="*/ 17 h 24"/>
                <a:gd name="T98" fmla="*/ 14 w 37"/>
                <a:gd name="T99" fmla="*/ 16 h 24"/>
                <a:gd name="T100" fmla="*/ 16 w 37"/>
                <a:gd name="T101" fmla="*/ 15 h 24"/>
                <a:gd name="T102" fmla="*/ 18 w 37"/>
                <a:gd name="T103" fmla="*/ 13 h 24"/>
                <a:gd name="T104" fmla="*/ 19 w 37"/>
                <a:gd name="T105" fmla="*/ 9 h 24"/>
                <a:gd name="T106" fmla="*/ 19 w 37"/>
                <a:gd name="T107" fmla="*/ 8 h 24"/>
                <a:gd name="T108" fmla="*/ 19 w 37"/>
                <a:gd name="T109" fmla="*/ 8 h 24"/>
                <a:gd name="T110" fmla="*/ 26 w 37"/>
                <a:gd name="T111" fmla="*/ 1 h 24"/>
                <a:gd name="T112" fmla="*/ 28 w 37"/>
                <a:gd name="T113" fmla="*/ 2 h 24"/>
                <a:gd name="T114" fmla="*/ 27 w 37"/>
                <a:gd name="T115" fmla="*/ 4 h 24"/>
                <a:gd name="T116" fmla="*/ 22 w 37"/>
                <a:gd name="T117" fmla="*/ 3 h 24"/>
                <a:gd name="T118" fmla="*/ 23 w 37"/>
                <a:gd name="T119" fmla="*/ 3 h 24"/>
                <a:gd name="T120" fmla="*/ 26 w 37"/>
                <a:gd name="T1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24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7" y="11"/>
                    <a:pt x="16" y="13"/>
                  </a:cubicBezTo>
                  <a:cubicBezTo>
                    <a:pt x="15" y="15"/>
                    <a:pt x="13" y="17"/>
                    <a:pt x="12" y="18"/>
                  </a:cubicBezTo>
                  <a:cubicBezTo>
                    <a:pt x="10" y="20"/>
                    <a:pt x="8" y="21"/>
                    <a:pt x="7" y="21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2" y="19"/>
                    <a:pt x="4" y="19"/>
                  </a:cubicBezTo>
                  <a:cubicBezTo>
                    <a:pt x="5" y="18"/>
                    <a:pt x="7" y="17"/>
                    <a:pt x="9" y="16"/>
                  </a:cubicBezTo>
                  <a:cubicBezTo>
                    <a:pt x="11" y="14"/>
                    <a:pt x="12" y="13"/>
                    <a:pt x="13" y="12"/>
                  </a:cubicBezTo>
                  <a:cubicBezTo>
                    <a:pt x="14" y="11"/>
                    <a:pt x="14" y="10"/>
                    <a:pt x="14" y="9"/>
                  </a:cubicBezTo>
                  <a:cubicBezTo>
                    <a:pt x="14" y="9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1" y="5"/>
                    <a:pt x="23" y="5"/>
                  </a:cubicBezTo>
                  <a:cubicBezTo>
                    <a:pt x="28" y="5"/>
                    <a:pt x="31" y="5"/>
                    <a:pt x="31" y="5"/>
                  </a:cubicBezTo>
                  <a:cubicBezTo>
                    <a:pt x="31" y="5"/>
                    <a:pt x="32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8"/>
                    <a:pt x="27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0"/>
                    <a:pt x="24" y="10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3"/>
                    <a:pt x="25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7"/>
                  </a:cubicBezTo>
                  <a:cubicBezTo>
                    <a:pt x="22" y="18"/>
                    <a:pt x="24" y="19"/>
                    <a:pt x="29" y="19"/>
                  </a:cubicBezTo>
                  <a:cubicBezTo>
                    <a:pt x="31" y="19"/>
                    <a:pt x="32" y="19"/>
                    <a:pt x="33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7"/>
                  </a:cubicBezTo>
                  <a:cubicBezTo>
                    <a:pt x="37" y="17"/>
                    <a:pt x="37" y="17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6" y="19"/>
                    <a:pt x="36" y="20"/>
                  </a:cubicBezTo>
                  <a:cubicBezTo>
                    <a:pt x="35" y="22"/>
                    <a:pt x="35" y="22"/>
                    <a:pt x="33" y="23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4"/>
                    <a:pt x="28" y="24"/>
                    <a:pt x="27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1" y="21"/>
                    <a:pt x="20" y="21"/>
                    <a:pt x="19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4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676"/>
            <p:cNvSpPr>
              <a:spLocks noEditPoints="1"/>
            </p:cNvSpPr>
            <p:nvPr/>
          </p:nvSpPr>
          <p:spPr bwMode="auto">
            <a:xfrm>
              <a:off x="5559" y="946"/>
              <a:ext cx="51" cy="28"/>
            </a:xfrm>
            <a:custGeom>
              <a:avLst/>
              <a:gdLst>
                <a:gd name="T0" fmla="*/ 0 w 36"/>
                <a:gd name="T1" fmla="*/ 6 h 20"/>
                <a:gd name="T2" fmla="*/ 4 w 36"/>
                <a:gd name="T3" fmla="*/ 6 h 20"/>
                <a:gd name="T4" fmla="*/ 8 w 36"/>
                <a:gd name="T5" fmla="*/ 8 h 20"/>
                <a:gd name="T6" fmla="*/ 11 w 36"/>
                <a:gd name="T7" fmla="*/ 10 h 20"/>
                <a:gd name="T8" fmla="*/ 8 w 36"/>
                <a:gd name="T9" fmla="*/ 11 h 20"/>
                <a:gd name="T10" fmla="*/ 1 w 36"/>
                <a:gd name="T11" fmla="*/ 10 h 20"/>
                <a:gd name="T12" fmla="*/ 0 w 36"/>
                <a:gd name="T13" fmla="*/ 8 h 20"/>
                <a:gd name="T14" fmla="*/ 12 w 36"/>
                <a:gd name="T15" fmla="*/ 12 h 20"/>
                <a:gd name="T16" fmla="*/ 12 w 36"/>
                <a:gd name="T17" fmla="*/ 13 h 20"/>
                <a:gd name="T18" fmla="*/ 8 w 36"/>
                <a:gd name="T19" fmla="*/ 18 h 20"/>
                <a:gd name="T20" fmla="*/ 3 w 36"/>
                <a:gd name="T21" fmla="*/ 18 h 20"/>
                <a:gd name="T22" fmla="*/ 3 w 36"/>
                <a:gd name="T23" fmla="*/ 16 h 20"/>
                <a:gd name="T24" fmla="*/ 4 w 36"/>
                <a:gd name="T25" fmla="*/ 15 h 20"/>
                <a:gd name="T26" fmla="*/ 8 w 36"/>
                <a:gd name="T27" fmla="*/ 14 h 20"/>
                <a:gd name="T28" fmla="*/ 3 w 36"/>
                <a:gd name="T29" fmla="*/ 0 h 20"/>
                <a:gd name="T30" fmla="*/ 5 w 36"/>
                <a:gd name="T31" fmla="*/ 0 h 20"/>
                <a:gd name="T32" fmla="*/ 9 w 36"/>
                <a:gd name="T33" fmla="*/ 2 h 20"/>
                <a:gd name="T34" fmla="*/ 11 w 36"/>
                <a:gd name="T35" fmla="*/ 4 h 20"/>
                <a:gd name="T36" fmla="*/ 10 w 36"/>
                <a:gd name="T37" fmla="*/ 5 h 20"/>
                <a:gd name="T38" fmla="*/ 3 w 36"/>
                <a:gd name="T39" fmla="*/ 2 h 20"/>
                <a:gd name="T40" fmla="*/ 3 w 36"/>
                <a:gd name="T41" fmla="*/ 0 h 20"/>
                <a:gd name="T42" fmla="*/ 14 w 36"/>
                <a:gd name="T43" fmla="*/ 3 h 20"/>
                <a:gd name="T44" fmla="*/ 13 w 36"/>
                <a:gd name="T45" fmla="*/ 3 h 20"/>
                <a:gd name="T46" fmla="*/ 12 w 36"/>
                <a:gd name="T47" fmla="*/ 2 h 20"/>
                <a:gd name="T48" fmla="*/ 15 w 36"/>
                <a:gd name="T49" fmla="*/ 0 h 20"/>
                <a:gd name="T50" fmla="*/ 17 w 36"/>
                <a:gd name="T51" fmla="*/ 0 h 20"/>
                <a:gd name="T52" fmla="*/ 20 w 36"/>
                <a:gd name="T53" fmla="*/ 0 h 20"/>
                <a:gd name="T54" fmla="*/ 25 w 36"/>
                <a:gd name="T55" fmla="*/ 0 h 20"/>
                <a:gd name="T56" fmla="*/ 29 w 36"/>
                <a:gd name="T57" fmla="*/ 0 h 20"/>
                <a:gd name="T58" fmla="*/ 30 w 36"/>
                <a:gd name="T59" fmla="*/ 1 h 20"/>
                <a:gd name="T60" fmla="*/ 30 w 36"/>
                <a:gd name="T61" fmla="*/ 3 h 20"/>
                <a:gd name="T62" fmla="*/ 25 w 36"/>
                <a:gd name="T63" fmla="*/ 3 h 20"/>
                <a:gd name="T64" fmla="*/ 23 w 36"/>
                <a:gd name="T65" fmla="*/ 4 h 20"/>
                <a:gd name="T66" fmla="*/ 23 w 36"/>
                <a:gd name="T67" fmla="*/ 8 h 20"/>
                <a:gd name="T68" fmla="*/ 23 w 36"/>
                <a:gd name="T69" fmla="*/ 11 h 20"/>
                <a:gd name="T70" fmla="*/ 23 w 36"/>
                <a:gd name="T71" fmla="*/ 14 h 20"/>
                <a:gd name="T72" fmla="*/ 25 w 36"/>
                <a:gd name="T73" fmla="*/ 15 h 20"/>
                <a:gd name="T74" fmla="*/ 29 w 36"/>
                <a:gd name="T75" fmla="*/ 15 h 20"/>
                <a:gd name="T76" fmla="*/ 35 w 36"/>
                <a:gd name="T77" fmla="*/ 15 h 20"/>
                <a:gd name="T78" fmla="*/ 36 w 36"/>
                <a:gd name="T79" fmla="*/ 15 h 20"/>
                <a:gd name="T80" fmla="*/ 36 w 36"/>
                <a:gd name="T81" fmla="*/ 16 h 20"/>
                <a:gd name="T82" fmla="*/ 32 w 36"/>
                <a:gd name="T83" fmla="*/ 20 h 20"/>
                <a:gd name="T84" fmla="*/ 29 w 36"/>
                <a:gd name="T85" fmla="*/ 19 h 20"/>
                <a:gd name="T86" fmla="*/ 21 w 36"/>
                <a:gd name="T87" fmla="*/ 17 h 20"/>
                <a:gd name="T88" fmla="*/ 12 w 36"/>
                <a:gd name="T89" fmla="*/ 19 h 20"/>
                <a:gd name="T90" fmla="*/ 10 w 36"/>
                <a:gd name="T91" fmla="*/ 19 h 20"/>
                <a:gd name="T92" fmla="*/ 10 w 36"/>
                <a:gd name="T93" fmla="*/ 17 h 20"/>
                <a:gd name="T94" fmla="*/ 13 w 36"/>
                <a:gd name="T95" fmla="*/ 15 h 20"/>
                <a:gd name="T96" fmla="*/ 14 w 36"/>
                <a:gd name="T97" fmla="*/ 15 h 20"/>
                <a:gd name="T98" fmla="*/ 17 w 36"/>
                <a:gd name="T99" fmla="*/ 15 h 20"/>
                <a:gd name="T100" fmla="*/ 18 w 36"/>
                <a:gd name="T101" fmla="*/ 15 h 20"/>
                <a:gd name="T102" fmla="*/ 19 w 36"/>
                <a:gd name="T103" fmla="*/ 14 h 20"/>
                <a:gd name="T104" fmla="*/ 19 w 36"/>
                <a:gd name="T105" fmla="*/ 12 h 20"/>
                <a:gd name="T106" fmla="*/ 19 w 36"/>
                <a:gd name="T107" fmla="*/ 7 h 20"/>
                <a:gd name="T108" fmla="*/ 19 w 36"/>
                <a:gd name="T109" fmla="*/ 4 h 20"/>
                <a:gd name="T110" fmla="*/ 18 w 36"/>
                <a:gd name="T11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20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1"/>
                    <a:pt x="8" y="11"/>
                  </a:cubicBezTo>
                  <a:cubicBezTo>
                    <a:pt x="7" y="11"/>
                    <a:pt x="6" y="11"/>
                    <a:pt x="5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11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4"/>
                    <a:pt x="11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6" y="18"/>
                    <a:pt x="5" y="19"/>
                    <a:pt x="4" y="19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3" y="18"/>
                    <a:pt x="2" y="17"/>
                    <a:pt x="2" y="17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9" y="13"/>
                    <a:pt x="10" y="13"/>
                    <a:pt x="11" y="12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8" y="5"/>
                    <a:pt x="6" y="5"/>
                    <a:pt x="5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lose/>
                  <a:moveTo>
                    <a:pt x="18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3"/>
                    <a:pt x="30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2" y="15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7"/>
                    <a:pt x="35" y="18"/>
                    <a:pt x="34" y="19"/>
                  </a:cubicBezTo>
                  <a:cubicBezTo>
                    <a:pt x="33" y="20"/>
                    <a:pt x="33" y="20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0" y="19"/>
                    <a:pt x="29" y="19"/>
                  </a:cubicBezTo>
                  <a:cubicBezTo>
                    <a:pt x="28" y="18"/>
                    <a:pt x="27" y="18"/>
                    <a:pt x="26" y="18"/>
                  </a:cubicBezTo>
                  <a:cubicBezTo>
                    <a:pt x="24" y="18"/>
                    <a:pt x="23" y="17"/>
                    <a:pt x="21" y="17"/>
                  </a:cubicBezTo>
                  <a:cubicBezTo>
                    <a:pt x="19" y="17"/>
                    <a:pt x="17" y="18"/>
                    <a:pt x="16" y="18"/>
                  </a:cubicBezTo>
                  <a:cubicBezTo>
                    <a:pt x="14" y="18"/>
                    <a:pt x="13" y="18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1"/>
                    <a:pt x="19" y="11"/>
                    <a:pt x="19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677"/>
            <p:cNvSpPr>
              <a:spLocks noEditPoints="1"/>
            </p:cNvSpPr>
            <p:nvPr/>
          </p:nvSpPr>
          <p:spPr bwMode="auto">
            <a:xfrm>
              <a:off x="5699" y="943"/>
              <a:ext cx="52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8 h 22"/>
                <a:gd name="T8" fmla="*/ 30 w 37"/>
                <a:gd name="T9" fmla="*/ 21 h 22"/>
                <a:gd name="T10" fmla="*/ 27 w 37"/>
                <a:gd name="T11" fmla="*/ 21 h 22"/>
                <a:gd name="T12" fmla="*/ 19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7 w 37"/>
                <a:gd name="T31" fmla="*/ 7 h 22"/>
                <a:gd name="T32" fmla="*/ 17 w 37"/>
                <a:gd name="T33" fmla="*/ 4 h 22"/>
                <a:gd name="T34" fmla="*/ 16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7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8 h 22"/>
                <a:gd name="T60" fmla="*/ 21 w 37"/>
                <a:gd name="T61" fmla="*/ 19 h 22"/>
                <a:gd name="T62" fmla="*/ 27 w 37"/>
                <a:gd name="T63" fmla="*/ 18 h 22"/>
                <a:gd name="T64" fmla="*/ 19 w 37"/>
                <a:gd name="T65" fmla="*/ 12 h 22"/>
                <a:gd name="T66" fmla="*/ 27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7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2 w 37"/>
                <a:gd name="T91" fmla="*/ 1 h 22"/>
                <a:gd name="T92" fmla="*/ 14 w 37"/>
                <a:gd name="T93" fmla="*/ 3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1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5"/>
                    <a:pt x="31" y="1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1" y="8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4" y="9"/>
                    <a:pt x="27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5"/>
                  </a:moveTo>
                  <a:cubicBezTo>
                    <a:pt x="15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5"/>
                    <a:pt x="11" y="6"/>
                    <a:pt x="9" y="7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30" y="2"/>
                    <a:pt x="30" y="3"/>
                    <a:pt x="32" y="3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7" y="5"/>
                    <a:pt x="37" y="6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2" y="7"/>
                    <a:pt x="31" y="6"/>
                    <a:pt x="29" y="5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678"/>
            <p:cNvSpPr>
              <a:spLocks noEditPoints="1"/>
            </p:cNvSpPr>
            <p:nvPr/>
          </p:nvSpPr>
          <p:spPr bwMode="auto">
            <a:xfrm>
              <a:off x="5186" y="1294"/>
              <a:ext cx="53" cy="31"/>
            </a:xfrm>
            <a:custGeom>
              <a:avLst/>
              <a:gdLst>
                <a:gd name="T0" fmla="*/ 13 w 37"/>
                <a:gd name="T1" fmla="*/ 4 h 22"/>
                <a:gd name="T2" fmla="*/ 15 w 37"/>
                <a:gd name="T3" fmla="*/ 3 h 22"/>
                <a:gd name="T4" fmla="*/ 15 w 37"/>
                <a:gd name="T5" fmla="*/ 2 h 22"/>
                <a:gd name="T6" fmla="*/ 20 w 37"/>
                <a:gd name="T7" fmla="*/ 2 h 22"/>
                <a:gd name="T8" fmla="*/ 20 w 37"/>
                <a:gd name="T9" fmla="*/ 3 h 22"/>
                <a:gd name="T10" fmla="*/ 21 w 37"/>
                <a:gd name="T11" fmla="*/ 4 h 22"/>
                <a:gd name="T12" fmla="*/ 28 w 37"/>
                <a:gd name="T13" fmla="*/ 4 h 22"/>
                <a:gd name="T14" fmla="*/ 36 w 37"/>
                <a:gd name="T15" fmla="*/ 4 h 22"/>
                <a:gd name="T16" fmla="*/ 35 w 37"/>
                <a:gd name="T17" fmla="*/ 6 h 22"/>
                <a:gd name="T18" fmla="*/ 23 w 37"/>
                <a:gd name="T19" fmla="*/ 6 h 22"/>
                <a:gd name="T20" fmla="*/ 20 w 37"/>
                <a:gd name="T21" fmla="*/ 7 h 22"/>
                <a:gd name="T22" fmla="*/ 20 w 37"/>
                <a:gd name="T23" fmla="*/ 8 h 22"/>
                <a:gd name="T24" fmla="*/ 26 w 37"/>
                <a:gd name="T25" fmla="*/ 9 h 22"/>
                <a:gd name="T26" fmla="*/ 30 w 37"/>
                <a:gd name="T27" fmla="*/ 11 h 22"/>
                <a:gd name="T28" fmla="*/ 21 w 37"/>
                <a:gd name="T29" fmla="*/ 11 h 22"/>
                <a:gd name="T30" fmla="*/ 8 w 37"/>
                <a:gd name="T31" fmla="*/ 11 h 22"/>
                <a:gd name="T32" fmla="*/ 5 w 37"/>
                <a:gd name="T33" fmla="*/ 11 h 22"/>
                <a:gd name="T34" fmla="*/ 6 w 37"/>
                <a:gd name="T35" fmla="*/ 9 h 22"/>
                <a:gd name="T36" fmla="*/ 11 w 37"/>
                <a:gd name="T37" fmla="*/ 9 h 22"/>
                <a:gd name="T38" fmla="*/ 16 w 37"/>
                <a:gd name="T39" fmla="*/ 8 h 22"/>
                <a:gd name="T40" fmla="*/ 16 w 37"/>
                <a:gd name="T41" fmla="*/ 7 h 22"/>
                <a:gd name="T42" fmla="*/ 15 w 37"/>
                <a:gd name="T43" fmla="*/ 6 h 22"/>
                <a:gd name="T44" fmla="*/ 5 w 37"/>
                <a:gd name="T45" fmla="*/ 7 h 22"/>
                <a:gd name="T46" fmla="*/ 0 w 37"/>
                <a:gd name="T47" fmla="*/ 8 h 22"/>
                <a:gd name="T48" fmla="*/ 1 w 37"/>
                <a:gd name="T49" fmla="*/ 5 h 22"/>
                <a:gd name="T50" fmla="*/ 7 w 37"/>
                <a:gd name="T51" fmla="*/ 5 h 22"/>
                <a:gd name="T52" fmla="*/ 22 w 37"/>
                <a:gd name="T53" fmla="*/ 13 h 22"/>
                <a:gd name="T54" fmla="*/ 26 w 37"/>
                <a:gd name="T55" fmla="*/ 13 h 22"/>
                <a:gd name="T56" fmla="*/ 29 w 37"/>
                <a:gd name="T57" fmla="*/ 14 h 22"/>
                <a:gd name="T58" fmla="*/ 29 w 37"/>
                <a:gd name="T59" fmla="*/ 18 h 22"/>
                <a:gd name="T60" fmla="*/ 28 w 37"/>
                <a:gd name="T61" fmla="*/ 22 h 22"/>
                <a:gd name="T62" fmla="*/ 24 w 37"/>
                <a:gd name="T63" fmla="*/ 22 h 22"/>
                <a:gd name="T64" fmla="*/ 16 w 37"/>
                <a:gd name="T65" fmla="*/ 21 h 22"/>
                <a:gd name="T66" fmla="*/ 9 w 37"/>
                <a:gd name="T67" fmla="*/ 22 h 22"/>
                <a:gd name="T68" fmla="*/ 8 w 37"/>
                <a:gd name="T69" fmla="*/ 17 h 22"/>
                <a:gd name="T70" fmla="*/ 7 w 37"/>
                <a:gd name="T71" fmla="*/ 13 h 22"/>
                <a:gd name="T72" fmla="*/ 12 w 37"/>
                <a:gd name="T73" fmla="*/ 13 h 22"/>
                <a:gd name="T74" fmla="*/ 16 w 37"/>
                <a:gd name="T75" fmla="*/ 13 h 22"/>
                <a:gd name="T76" fmla="*/ 15 w 37"/>
                <a:gd name="T77" fmla="*/ 19 h 22"/>
                <a:gd name="T78" fmla="*/ 21 w 37"/>
                <a:gd name="T79" fmla="*/ 19 h 22"/>
                <a:gd name="T80" fmla="*/ 25 w 37"/>
                <a:gd name="T81" fmla="*/ 18 h 22"/>
                <a:gd name="T82" fmla="*/ 25 w 37"/>
                <a:gd name="T83" fmla="*/ 15 h 22"/>
                <a:gd name="T84" fmla="*/ 20 w 37"/>
                <a:gd name="T85" fmla="*/ 15 h 22"/>
                <a:gd name="T86" fmla="*/ 12 w 37"/>
                <a:gd name="T87" fmla="*/ 15 h 22"/>
                <a:gd name="T88" fmla="*/ 11 w 37"/>
                <a:gd name="T89" fmla="*/ 16 h 22"/>
                <a:gd name="T90" fmla="*/ 12 w 37"/>
                <a:gd name="T9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" h="22">
                  <a:moveTo>
                    <a:pt x="7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7" y="0"/>
                  </a:cubicBezTo>
                  <a:cubicBezTo>
                    <a:pt x="18" y="0"/>
                    <a:pt x="18" y="1"/>
                    <a:pt x="19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5" y="4"/>
                    <a:pt x="35" y="4"/>
                    <a:pt x="36" y="4"/>
                  </a:cubicBezTo>
                  <a:cubicBezTo>
                    <a:pt x="36" y="4"/>
                    <a:pt x="37" y="4"/>
                    <a:pt x="37" y="5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7"/>
                    <a:pt x="34" y="7"/>
                    <a:pt x="33" y="8"/>
                  </a:cubicBezTo>
                  <a:cubicBezTo>
                    <a:pt x="32" y="8"/>
                    <a:pt x="31" y="7"/>
                    <a:pt x="29" y="7"/>
                  </a:cubicBezTo>
                  <a:cubicBezTo>
                    <a:pt x="28" y="7"/>
                    <a:pt x="26" y="7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2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9"/>
                    <a:pt x="30" y="10"/>
                    <a:pt x="31" y="10"/>
                  </a:cubicBezTo>
                  <a:cubicBezTo>
                    <a:pt x="31" y="10"/>
                    <a:pt x="30" y="10"/>
                    <a:pt x="30" y="11"/>
                  </a:cubicBezTo>
                  <a:cubicBezTo>
                    <a:pt x="30" y="11"/>
                    <a:pt x="29" y="11"/>
                    <a:pt x="27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4" y="11"/>
                    <a:pt x="13" y="11"/>
                    <a:pt x="11" y="11"/>
                  </a:cubicBezTo>
                  <a:cubicBezTo>
                    <a:pt x="10" y="11"/>
                    <a:pt x="9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7" y="9"/>
                    <a:pt x="7" y="8"/>
                    <a:pt x="8" y="8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6" y="5"/>
                    <a:pt x="7" y="5"/>
                    <a:pt x="7" y="5"/>
                  </a:cubicBezTo>
                  <a:close/>
                  <a:moveTo>
                    <a:pt x="18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3"/>
                  </a:cubicBezTo>
                  <a:cubicBezTo>
                    <a:pt x="29" y="13"/>
                    <a:pt x="29" y="13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29" y="16"/>
                  </a:cubicBezTo>
                  <a:cubicBezTo>
                    <a:pt x="29" y="16"/>
                    <a:pt x="29" y="17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3" y="21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7" y="21"/>
                    <a:pt x="16" y="21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8" y="22"/>
                    <a:pt x="8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7" y="13"/>
                    <a:pt x="17" y="13"/>
                    <a:pt x="18" y="13"/>
                  </a:cubicBezTo>
                  <a:close/>
                  <a:moveTo>
                    <a:pt x="14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8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5" y="15"/>
                    <a:pt x="14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3" y="19"/>
                    <a:pt x="14" y="1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679"/>
            <p:cNvSpPr>
              <a:spLocks noEditPoints="1"/>
            </p:cNvSpPr>
            <p:nvPr/>
          </p:nvSpPr>
          <p:spPr bwMode="auto">
            <a:xfrm>
              <a:off x="5328" y="1293"/>
              <a:ext cx="52" cy="34"/>
            </a:xfrm>
            <a:custGeom>
              <a:avLst/>
              <a:gdLst>
                <a:gd name="T0" fmla="*/ 16 w 37"/>
                <a:gd name="T1" fmla="*/ 8 h 24"/>
                <a:gd name="T2" fmla="*/ 14 w 37"/>
                <a:gd name="T3" fmla="*/ 9 h 24"/>
                <a:gd name="T4" fmla="*/ 14 w 37"/>
                <a:gd name="T5" fmla="*/ 10 h 24"/>
                <a:gd name="T6" fmla="*/ 17 w 37"/>
                <a:gd name="T7" fmla="*/ 13 h 24"/>
                <a:gd name="T8" fmla="*/ 17 w 37"/>
                <a:gd name="T9" fmla="*/ 15 h 24"/>
                <a:gd name="T10" fmla="*/ 14 w 37"/>
                <a:gd name="T11" fmla="*/ 13 h 24"/>
                <a:gd name="T12" fmla="*/ 14 w 37"/>
                <a:gd name="T13" fmla="*/ 22 h 24"/>
                <a:gd name="T14" fmla="*/ 11 w 37"/>
                <a:gd name="T15" fmla="*/ 23 h 24"/>
                <a:gd name="T16" fmla="*/ 10 w 37"/>
                <a:gd name="T17" fmla="*/ 15 h 24"/>
                <a:gd name="T18" fmla="*/ 7 w 37"/>
                <a:gd name="T19" fmla="*/ 17 h 24"/>
                <a:gd name="T20" fmla="*/ 0 w 37"/>
                <a:gd name="T21" fmla="*/ 17 h 24"/>
                <a:gd name="T22" fmla="*/ 0 w 37"/>
                <a:gd name="T23" fmla="*/ 16 h 24"/>
                <a:gd name="T24" fmla="*/ 10 w 37"/>
                <a:gd name="T25" fmla="*/ 10 h 24"/>
                <a:gd name="T26" fmla="*/ 10 w 37"/>
                <a:gd name="T27" fmla="*/ 9 h 24"/>
                <a:gd name="T28" fmla="*/ 4 w 37"/>
                <a:gd name="T29" fmla="*/ 9 h 24"/>
                <a:gd name="T30" fmla="*/ 5 w 37"/>
                <a:gd name="T31" fmla="*/ 6 h 24"/>
                <a:gd name="T32" fmla="*/ 9 w 37"/>
                <a:gd name="T33" fmla="*/ 6 h 24"/>
                <a:gd name="T34" fmla="*/ 10 w 37"/>
                <a:gd name="T35" fmla="*/ 5 h 24"/>
                <a:gd name="T36" fmla="*/ 11 w 37"/>
                <a:gd name="T37" fmla="*/ 1 h 24"/>
                <a:gd name="T38" fmla="*/ 14 w 37"/>
                <a:gd name="T39" fmla="*/ 3 h 24"/>
                <a:gd name="T40" fmla="*/ 14 w 37"/>
                <a:gd name="T41" fmla="*/ 6 h 24"/>
                <a:gd name="T42" fmla="*/ 17 w 37"/>
                <a:gd name="T43" fmla="*/ 7 h 24"/>
                <a:gd name="T44" fmla="*/ 20 w 37"/>
                <a:gd name="T45" fmla="*/ 8 h 24"/>
                <a:gd name="T46" fmla="*/ 17 w 37"/>
                <a:gd name="T47" fmla="*/ 8 h 24"/>
                <a:gd name="T48" fmla="*/ 19 w 37"/>
                <a:gd name="T49" fmla="*/ 6 h 24"/>
                <a:gd name="T50" fmla="*/ 22 w 37"/>
                <a:gd name="T51" fmla="*/ 6 h 24"/>
                <a:gd name="T52" fmla="*/ 22 w 37"/>
                <a:gd name="T53" fmla="*/ 3 h 24"/>
                <a:gd name="T54" fmla="*/ 24 w 37"/>
                <a:gd name="T55" fmla="*/ 0 h 24"/>
                <a:gd name="T56" fmla="*/ 26 w 37"/>
                <a:gd name="T57" fmla="*/ 2 h 24"/>
                <a:gd name="T58" fmla="*/ 26 w 37"/>
                <a:gd name="T59" fmla="*/ 5 h 24"/>
                <a:gd name="T60" fmla="*/ 27 w 37"/>
                <a:gd name="T61" fmla="*/ 6 h 24"/>
                <a:gd name="T62" fmla="*/ 32 w 37"/>
                <a:gd name="T63" fmla="*/ 8 h 24"/>
                <a:gd name="T64" fmla="*/ 27 w 37"/>
                <a:gd name="T65" fmla="*/ 8 h 24"/>
                <a:gd name="T66" fmla="*/ 26 w 37"/>
                <a:gd name="T67" fmla="*/ 9 h 24"/>
                <a:gd name="T68" fmla="*/ 34 w 37"/>
                <a:gd name="T69" fmla="*/ 15 h 24"/>
                <a:gd name="T70" fmla="*/ 36 w 37"/>
                <a:gd name="T71" fmla="*/ 17 h 24"/>
                <a:gd name="T72" fmla="*/ 31 w 37"/>
                <a:gd name="T73" fmla="*/ 19 h 24"/>
                <a:gd name="T74" fmla="*/ 26 w 37"/>
                <a:gd name="T75" fmla="*/ 13 h 24"/>
                <a:gd name="T76" fmla="*/ 26 w 37"/>
                <a:gd name="T77" fmla="*/ 22 h 24"/>
                <a:gd name="T78" fmla="*/ 23 w 37"/>
                <a:gd name="T79" fmla="*/ 24 h 24"/>
                <a:gd name="T80" fmla="*/ 22 w 37"/>
                <a:gd name="T81" fmla="*/ 14 h 24"/>
                <a:gd name="T82" fmla="*/ 21 w 37"/>
                <a:gd name="T83" fmla="*/ 15 h 24"/>
                <a:gd name="T84" fmla="*/ 16 w 37"/>
                <a:gd name="T85" fmla="*/ 19 h 24"/>
                <a:gd name="T86" fmla="*/ 15 w 37"/>
                <a:gd name="T87" fmla="*/ 17 h 24"/>
                <a:gd name="T88" fmla="*/ 19 w 37"/>
                <a:gd name="T89" fmla="*/ 13 h 24"/>
                <a:gd name="T90" fmla="*/ 22 w 37"/>
                <a:gd name="T9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" h="24"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2"/>
                    <a:pt x="10" y="21"/>
                    <a:pt x="10" y="2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8" y="16"/>
                    <a:pt x="7" y="17"/>
                  </a:cubicBezTo>
                  <a:cubicBezTo>
                    <a:pt x="5" y="18"/>
                    <a:pt x="4" y="19"/>
                    <a:pt x="2" y="19"/>
                  </a:cubicBezTo>
                  <a:cubicBezTo>
                    <a:pt x="1" y="19"/>
                    <a:pt x="1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4" y="15"/>
                  </a:cubicBezTo>
                  <a:cubicBezTo>
                    <a:pt x="5" y="15"/>
                    <a:pt x="7" y="14"/>
                    <a:pt x="8" y="12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22" y="8"/>
                  </a:moveTo>
                  <a:cubicBezTo>
                    <a:pt x="21" y="8"/>
                    <a:pt x="21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2" y="6"/>
                    <a:pt x="32" y="7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7" y="10"/>
                    <a:pt x="28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3" y="14"/>
                    <a:pt x="34" y="15"/>
                  </a:cubicBezTo>
                  <a:cubicBezTo>
                    <a:pt x="36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8"/>
                    <a:pt x="35" y="18"/>
                    <a:pt x="35" y="19"/>
                  </a:cubicBezTo>
                  <a:cubicBezTo>
                    <a:pt x="34" y="19"/>
                    <a:pt x="33" y="19"/>
                    <a:pt x="32" y="19"/>
                  </a:cubicBezTo>
                  <a:cubicBezTo>
                    <a:pt x="32" y="20"/>
                    <a:pt x="31" y="19"/>
                    <a:pt x="31" y="19"/>
                  </a:cubicBezTo>
                  <a:cubicBezTo>
                    <a:pt x="30" y="18"/>
                    <a:pt x="30" y="18"/>
                    <a:pt x="29" y="17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7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1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8" y="18"/>
                    <a:pt x="18" y="18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6" y="16"/>
                    <a:pt x="16" y="16"/>
                    <a:pt x="17" y="15"/>
                  </a:cubicBezTo>
                  <a:cubicBezTo>
                    <a:pt x="18" y="14"/>
                    <a:pt x="19" y="14"/>
                    <a:pt x="19" y="13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680"/>
            <p:cNvSpPr>
              <a:spLocks noEditPoints="1"/>
            </p:cNvSpPr>
            <p:nvPr/>
          </p:nvSpPr>
          <p:spPr bwMode="auto">
            <a:xfrm>
              <a:off x="5469" y="1294"/>
              <a:ext cx="53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1 h 22"/>
                <a:gd name="T4" fmla="*/ 31 w 37"/>
                <a:gd name="T5" fmla="*/ 14 h 22"/>
                <a:gd name="T6" fmla="*/ 31 w 37"/>
                <a:gd name="T7" fmla="*/ 19 h 22"/>
                <a:gd name="T8" fmla="*/ 30 w 37"/>
                <a:gd name="T9" fmla="*/ 22 h 22"/>
                <a:gd name="T10" fmla="*/ 27 w 37"/>
                <a:gd name="T11" fmla="*/ 22 h 22"/>
                <a:gd name="T12" fmla="*/ 18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0 w 37"/>
                <a:gd name="T19" fmla="*/ 15 h 22"/>
                <a:gd name="T20" fmla="*/ 10 w 37"/>
                <a:gd name="T21" fmla="*/ 12 h 22"/>
                <a:gd name="T22" fmla="*/ 6 w 37"/>
                <a:gd name="T23" fmla="*/ 14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6 w 37"/>
                <a:gd name="T31" fmla="*/ 7 h 22"/>
                <a:gd name="T32" fmla="*/ 16 w 37"/>
                <a:gd name="T33" fmla="*/ 5 h 22"/>
                <a:gd name="T34" fmla="*/ 16 w 37"/>
                <a:gd name="T35" fmla="*/ 2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5 h 22"/>
                <a:gd name="T42" fmla="*/ 21 w 37"/>
                <a:gd name="T43" fmla="*/ 6 h 22"/>
                <a:gd name="T44" fmla="*/ 24 w 37"/>
                <a:gd name="T45" fmla="*/ 4 h 22"/>
                <a:gd name="T46" fmla="*/ 26 w 37"/>
                <a:gd name="T47" fmla="*/ 6 h 22"/>
                <a:gd name="T48" fmla="*/ 20 w 37"/>
                <a:gd name="T49" fmla="*/ 9 h 22"/>
                <a:gd name="T50" fmla="*/ 19 w 37"/>
                <a:gd name="T51" fmla="*/ 10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8 h 22"/>
                <a:gd name="T58" fmla="*/ 14 w 37"/>
                <a:gd name="T59" fmla="*/ 19 h 22"/>
                <a:gd name="T60" fmla="*/ 20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6 w 37"/>
                <a:gd name="T67" fmla="*/ 13 h 22"/>
                <a:gd name="T68" fmla="*/ 27 w 37"/>
                <a:gd name="T69" fmla="*/ 12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6 h 22"/>
                <a:gd name="T80" fmla="*/ 24 w 37"/>
                <a:gd name="T81" fmla="*/ 16 h 22"/>
                <a:gd name="T82" fmla="*/ 26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1 w 37"/>
                <a:gd name="T91" fmla="*/ 2 h 22"/>
                <a:gd name="T92" fmla="*/ 14 w 37"/>
                <a:gd name="T93" fmla="*/ 4 h 22"/>
                <a:gd name="T94" fmla="*/ 5 w 37"/>
                <a:gd name="T95" fmla="*/ 8 h 22"/>
                <a:gd name="T96" fmla="*/ 5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5 h 22"/>
                <a:gd name="T104" fmla="*/ 37 w 37"/>
                <a:gd name="T105" fmla="*/ 7 h 22"/>
                <a:gd name="T106" fmla="*/ 29 w 37"/>
                <a:gd name="T107" fmla="*/ 6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6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0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5" y="21"/>
                    <a:pt x="15" y="21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6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10"/>
                    <a:pt x="2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8" y="10"/>
                    <a:pt x="9" y="9"/>
                    <a:pt x="11" y="9"/>
                  </a:cubicBezTo>
                  <a:cubicBezTo>
                    <a:pt x="13" y="9"/>
                    <a:pt x="14" y="9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5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9"/>
                    <a:pt x="24" y="9"/>
                    <a:pt x="26" y="10"/>
                  </a:cubicBezTo>
                  <a:close/>
                  <a:moveTo>
                    <a:pt x="27" y="18"/>
                  </a:moveTo>
                  <a:cubicBezTo>
                    <a:pt x="27" y="18"/>
                    <a:pt x="26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1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4"/>
                    <a:pt x="14" y="4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8"/>
                    <a:pt x="5" y="9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1"/>
                    <a:pt x="29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7"/>
                    <a:pt x="35" y="7"/>
                    <a:pt x="33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5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681"/>
            <p:cNvSpPr>
              <a:spLocks noEditPoints="1"/>
            </p:cNvSpPr>
            <p:nvPr/>
          </p:nvSpPr>
          <p:spPr bwMode="auto">
            <a:xfrm>
              <a:off x="4975" y="1565"/>
              <a:ext cx="53" cy="32"/>
            </a:xfrm>
            <a:custGeom>
              <a:avLst/>
              <a:gdLst>
                <a:gd name="T0" fmla="*/ 10 w 37"/>
                <a:gd name="T1" fmla="*/ 7 h 23"/>
                <a:gd name="T2" fmla="*/ 12 w 37"/>
                <a:gd name="T3" fmla="*/ 8 h 23"/>
                <a:gd name="T4" fmla="*/ 11 w 37"/>
                <a:gd name="T5" fmla="*/ 10 h 23"/>
                <a:gd name="T6" fmla="*/ 10 w 37"/>
                <a:gd name="T7" fmla="*/ 12 h 23"/>
                <a:gd name="T8" fmla="*/ 12 w 37"/>
                <a:gd name="T9" fmla="*/ 14 h 23"/>
                <a:gd name="T10" fmla="*/ 11 w 37"/>
                <a:gd name="T11" fmla="*/ 16 h 23"/>
                <a:gd name="T12" fmla="*/ 12 w 37"/>
                <a:gd name="T13" fmla="*/ 16 h 23"/>
                <a:gd name="T14" fmla="*/ 19 w 37"/>
                <a:gd name="T15" fmla="*/ 17 h 23"/>
                <a:gd name="T16" fmla="*/ 33 w 37"/>
                <a:gd name="T17" fmla="*/ 18 h 23"/>
                <a:gd name="T18" fmla="*/ 36 w 37"/>
                <a:gd name="T19" fmla="*/ 19 h 23"/>
                <a:gd name="T20" fmla="*/ 30 w 37"/>
                <a:gd name="T21" fmla="*/ 23 h 23"/>
                <a:gd name="T22" fmla="*/ 18 w 37"/>
                <a:gd name="T23" fmla="*/ 20 h 23"/>
                <a:gd name="T24" fmla="*/ 7 w 37"/>
                <a:gd name="T25" fmla="*/ 19 h 23"/>
                <a:gd name="T26" fmla="*/ 2 w 37"/>
                <a:gd name="T27" fmla="*/ 20 h 23"/>
                <a:gd name="T28" fmla="*/ 1 w 37"/>
                <a:gd name="T29" fmla="*/ 18 h 23"/>
                <a:gd name="T30" fmla="*/ 5 w 37"/>
                <a:gd name="T31" fmla="*/ 16 h 23"/>
                <a:gd name="T32" fmla="*/ 9 w 37"/>
                <a:gd name="T33" fmla="*/ 15 h 23"/>
                <a:gd name="T34" fmla="*/ 8 w 37"/>
                <a:gd name="T35" fmla="*/ 13 h 23"/>
                <a:gd name="T36" fmla="*/ 8 w 37"/>
                <a:gd name="T37" fmla="*/ 11 h 23"/>
                <a:gd name="T38" fmla="*/ 9 w 37"/>
                <a:gd name="T39" fmla="*/ 10 h 23"/>
                <a:gd name="T40" fmla="*/ 7 w 37"/>
                <a:gd name="T41" fmla="*/ 9 h 23"/>
                <a:gd name="T42" fmla="*/ 3 w 37"/>
                <a:gd name="T43" fmla="*/ 10 h 23"/>
                <a:gd name="T44" fmla="*/ 5 w 37"/>
                <a:gd name="T45" fmla="*/ 7 h 23"/>
                <a:gd name="T46" fmla="*/ 9 w 37"/>
                <a:gd name="T47" fmla="*/ 7 h 23"/>
                <a:gd name="T48" fmla="*/ 9 w 37"/>
                <a:gd name="T49" fmla="*/ 3 h 23"/>
                <a:gd name="T50" fmla="*/ 11 w 37"/>
                <a:gd name="T51" fmla="*/ 5 h 23"/>
                <a:gd name="T52" fmla="*/ 4 w 37"/>
                <a:gd name="T53" fmla="*/ 4 h 23"/>
                <a:gd name="T54" fmla="*/ 6 w 37"/>
                <a:gd name="T55" fmla="*/ 1 h 23"/>
                <a:gd name="T56" fmla="*/ 14 w 37"/>
                <a:gd name="T57" fmla="*/ 2 h 23"/>
                <a:gd name="T58" fmla="*/ 17 w 37"/>
                <a:gd name="T59" fmla="*/ 0 h 23"/>
                <a:gd name="T60" fmla="*/ 21 w 37"/>
                <a:gd name="T61" fmla="*/ 0 h 23"/>
                <a:gd name="T62" fmla="*/ 26 w 37"/>
                <a:gd name="T63" fmla="*/ 0 h 23"/>
                <a:gd name="T64" fmla="*/ 30 w 37"/>
                <a:gd name="T65" fmla="*/ 1 h 23"/>
                <a:gd name="T66" fmla="*/ 31 w 37"/>
                <a:gd name="T67" fmla="*/ 3 h 23"/>
                <a:gd name="T68" fmla="*/ 28 w 37"/>
                <a:gd name="T69" fmla="*/ 5 h 23"/>
                <a:gd name="T70" fmla="*/ 25 w 37"/>
                <a:gd name="T71" fmla="*/ 6 h 23"/>
                <a:gd name="T72" fmla="*/ 26 w 37"/>
                <a:gd name="T73" fmla="*/ 9 h 23"/>
                <a:gd name="T74" fmla="*/ 26 w 37"/>
                <a:gd name="T75" fmla="*/ 13 h 23"/>
                <a:gd name="T76" fmla="*/ 22 w 37"/>
                <a:gd name="T77" fmla="*/ 17 h 23"/>
                <a:gd name="T78" fmla="*/ 16 w 37"/>
                <a:gd name="T79" fmla="*/ 15 h 23"/>
                <a:gd name="T80" fmla="*/ 14 w 37"/>
                <a:gd name="T81" fmla="*/ 13 h 23"/>
                <a:gd name="T82" fmla="*/ 18 w 37"/>
                <a:gd name="T83" fmla="*/ 14 h 23"/>
                <a:gd name="T84" fmla="*/ 22 w 37"/>
                <a:gd name="T85" fmla="*/ 12 h 23"/>
                <a:gd name="T86" fmla="*/ 22 w 37"/>
                <a:gd name="T87" fmla="*/ 7 h 23"/>
                <a:gd name="T88" fmla="*/ 22 w 37"/>
                <a:gd name="T89" fmla="*/ 5 h 23"/>
                <a:gd name="T90" fmla="*/ 24 w 37"/>
                <a:gd name="T91" fmla="*/ 5 h 23"/>
                <a:gd name="T92" fmla="*/ 26 w 37"/>
                <a:gd name="T93" fmla="*/ 3 h 23"/>
                <a:gd name="T94" fmla="*/ 19 w 37"/>
                <a:gd name="T95" fmla="*/ 2 h 23"/>
                <a:gd name="T96" fmla="*/ 14 w 37"/>
                <a:gd name="T97" fmla="*/ 4 h 23"/>
                <a:gd name="T98" fmla="*/ 13 w 37"/>
                <a:gd name="T9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" h="23"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6"/>
                    <a:pt x="14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2" y="17"/>
                    <a:pt x="24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8"/>
                    <a:pt x="31" y="18"/>
                    <a:pt x="33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6" y="20"/>
                    <a:pt x="35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29" y="23"/>
                    <a:pt x="28" y="23"/>
                    <a:pt x="26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1" y="21"/>
                    <a:pt x="19" y="20"/>
                    <a:pt x="18" y="20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19"/>
                  </a:cubicBezTo>
                  <a:cubicBezTo>
                    <a:pt x="0" y="19"/>
                    <a:pt x="1" y="19"/>
                    <a:pt x="1" y="18"/>
                  </a:cubicBezTo>
                  <a:cubicBezTo>
                    <a:pt x="1" y="18"/>
                    <a:pt x="2" y="17"/>
                    <a:pt x="2" y="17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8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7" y="5"/>
                    <a:pt x="6" y="5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2"/>
                  </a:cubicBezTo>
                  <a:close/>
                  <a:moveTo>
                    <a:pt x="13" y="3"/>
                  </a:move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8" y="5"/>
                    <a:pt x="28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6" y="10"/>
                    <a:pt x="26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7" y="12"/>
                    <a:pt x="27" y="12"/>
                    <a:pt x="26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5"/>
                    <a:pt x="25" y="15"/>
                    <a:pt x="25" y="16"/>
                  </a:cubicBezTo>
                  <a:cubicBezTo>
                    <a:pt x="24" y="17"/>
                    <a:pt x="23" y="17"/>
                    <a:pt x="22" y="17"/>
                  </a:cubicBezTo>
                  <a:cubicBezTo>
                    <a:pt x="21" y="17"/>
                    <a:pt x="20" y="17"/>
                    <a:pt x="19" y="17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5" y="13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2" y="14"/>
                    <a:pt x="22" y="13"/>
                    <a:pt x="22" y="12"/>
                  </a:cubicBezTo>
                  <a:cubicBezTo>
                    <a:pt x="22" y="12"/>
                    <a:pt x="23" y="11"/>
                    <a:pt x="23" y="10"/>
                  </a:cubicBezTo>
                  <a:cubicBezTo>
                    <a:pt x="23" y="10"/>
                    <a:pt x="23" y="9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1" y="2"/>
                    <a:pt x="19" y="2"/>
                    <a:pt x="19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682"/>
            <p:cNvSpPr>
              <a:spLocks noEditPoints="1"/>
            </p:cNvSpPr>
            <p:nvPr/>
          </p:nvSpPr>
          <p:spPr bwMode="auto">
            <a:xfrm>
              <a:off x="5104" y="1563"/>
              <a:ext cx="51" cy="34"/>
            </a:xfrm>
            <a:custGeom>
              <a:avLst/>
              <a:gdLst>
                <a:gd name="T0" fmla="*/ 9 w 36"/>
                <a:gd name="T1" fmla="*/ 10 h 24"/>
                <a:gd name="T2" fmla="*/ 21 w 36"/>
                <a:gd name="T3" fmla="*/ 9 h 24"/>
                <a:gd name="T4" fmla="*/ 34 w 36"/>
                <a:gd name="T5" fmla="*/ 10 h 24"/>
                <a:gd name="T6" fmla="*/ 36 w 36"/>
                <a:gd name="T7" fmla="*/ 10 h 24"/>
                <a:gd name="T8" fmla="*/ 36 w 36"/>
                <a:gd name="T9" fmla="*/ 12 h 24"/>
                <a:gd name="T10" fmla="*/ 32 w 36"/>
                <a:gd name="T11" fmla="*/ 14 h 24"/>
                <a:gd name="T12" fmla="*/ 29 w 36"/>
                <a:gd name="T13" fmla="*/ 13 h 24"/>
                <a:gd name="T14" fmla="*/ 22 w 36"/>
                <a:gd name="T15" fmla="*/ 12 h 24"/>
                <a:gd name="T16" fmla="*/ 21 w 36"/>
                <a:gd name="T17" fmla="*/ 13 h 24"/>
                <a:gd name="T18" fmla="*/ 21 w 36"/>
                <a:gd name="T19" fmla="*/ 16 h 24"/>
                <a:gd name="T20" fmla="*/ 20 w 36"/>
                <a:gd name="T21" fmla="*/ 21 h 24"/>
                <a:gd name="T22" fmla="*/ 15 w 36"/>
                <a:gd name="T23" fmla="*/ 24 h 24"/>
                <a:gd name="T24" fmla="*/ 7 w 36"/>
                <a:gd name="T25" fmla="*/ 20 h 24"/>
                <a:gd name="T26" fmla="*/ 7 w 36"/>
                <a:gd name="T27" fmla="*/ 19 h 24"/>
                <a:gd name="T28" fmla="*/ 8 w 36"/>
                <a:gd name="T29" fmla="*/ 20 h 24"/>
                <a:gd name="T30" fmla="*/ 15 w 36"/>
                <a:gd name="T31" fmla="*/ 20 h 24"/>
                <a:gd name="T32" fmla="*/ 17 w 36"/>
                <a:gd name="T33" fmla="*/ 16 h 24"/>
                <a:gd name="T34" fmla="*/ 16 w 36"/>
                <a:gd name="T35" fmla="*/ 12 h 24"/>
                <a:gd name="T36" fmla="*/ 15 w 36"/>
                <a:gd name="T37" fmla="*/ 12 h 24"/>
                <a:gd name="T38" fmla="*/ 8 w 36"/>
                <a:gd name="T39" fmla="*/ 13 h 24"/>
                <a:gd name="T40" fmla="*/ 0 w 36"/>
                <a:gd name="T41" fmla="*/ 14 h 24"/>
                <a:gd name="T42" fmla="*/ 0 w 36"/>
                <a:gd name="T43" fmla="*/ 12 h 24"/>
                <a:gd name="T44" fmla="*/ 2 w 36"/>
                <a:gd name="T45" fmla="*/ 10 h 24"/>
                <a:gd name="T46" fmla="*/ 5 w 36"/>
                <a:gd name="T47" fmla="*/ 10 h 24"/>
                <a:gd name="T48" fmla="*/ 4 w 36"/>
                <a:gd name="T49" fmla="*/ 9 h 24"/>
                <a:gd name="T50" fmla="*/ 4 w 36"/>
                <a:gd name="T51" fmla="*/ 7 h 24"/>
                <a:gd name="T52" fmla="*/ 4 w 36"/>
                <a:gd name="T53" fmla="*/ 5 h 24"/>
                <a:gd name="T54" fmla="*/ 4 w 36"/>
                <a:gd name="T55" fmla="*/ 3 h 24"/>
                <a:gd name="T56" fmla="*/ 6 w 36"/>
                <a:gd name="T57" fmla="*/ 3 h 24"/>
                <a:gd name="T58" fmla="*/ 8 w 36"/>
                <a:gd name="T59" fmla="*/ 3 h 24"/>
                <a:gd name="T60" fmla="*/ 12 w 36"/>
                <a:gd name="T61" fmla="*/ 3 h 24"/>
                <a:gd name="T62" fmla="*/ 14 w 36"/>
                <a:gd name="T63" fmla="*/ 3 h 24"/>
                <a:gd name="T64" fmla="*/ 16 w 36"/>
                <a:gd name="T65" fmla="*/ 3 h 24"/>
                <a:gd name="T66" fmla="*/ 15 w 36"/>
                <a:gd name="T67" fmla="*/ 2 h 24"/>
                <a:gd name="T68" fmla="*/ 15 w 36"/>
                <a:gd name="T69" fmla="*/ 0 h 24"/>
                <a:gd name="T70" fmla="*/ 18 w 36"/>
                <a:gd name="T71" fmla="*/ 0 h 24"/>
                <a:gd name="T72" fmla="*/ 20 w 36"/>
                <a:gd name="T73" fmla="*/ 1 h 24"/>
                <a:gd name="T74" fmla="*/ 21 w 36"/>
                <a:gd name="T75" fmla="*/ 3 h 24"/>
                <a:gd name="T76" fmla="*/ 26 w 36"/>
                <a:gd name="T77" fmla="*/ 3 h 24"/>
                <a:gd name="T78" fmla="*/ 29 w 36"/>
                <a:gd name="T79" fmla="*/ 3 h 24"/>
                <a:gd name="T80" fmla="*/ 30 w 36"/>
                <a:gd name="T81" fmla="*/ 2 h 24"/>
                <a:gd name="T82" fmla="*/ 32 w 36"/>
                <a:gd name="T83" fmla="*/ 4 h 24"/>
                <a:gd name="T84" fmla="*/ 32 w 36"/>
                <a:gd name="T85" fmla="*/ 6 h 24"/>
                <a:gd name="T86" fmla="*/ 32 w 36"/>
                <a:gd name="T87" fmla="*/ 7 h 24"/>
                <a:gd name="T88" fmla="*/ 30 w 36"/>
                <a:gd name="T89" fmla="*/ 9 h 24"/>
                <a:gd name="T90" fmla="*/ 29 w 36"/>
                <a:gd name="T91" fmla="*/ 9 h 24"/>
                <a:gd name="T92" fmla="*/ 29 w 36"/>
                <a:gd name="T93" fmla="*/ 7 h 24"/>
                <a:gd name="T94" fmla="*/ 28 w 36"/>
                <a:gd name="T95" fmla="*/ 5 h 24"/>
                <a:gd name="T96" fmla="*/ 23 w 36"/>
                <a:gd name="T97" fmla="*/ 5 h 24"/>
                <a:gd name="T98" fmla="*/ 15 w 36"/>
                <a:gd name="T99" fmla="*/ 5 h 24"/>
                <a:gd name="T100" fmla="*/ 8 w 36"/>
                <a:gd name="T101" fmla="*/ 6 h 24"/>
                <a:gd name="T102" fmla="*/ 7 w 36"/>
                <a:gd name="T103" fmla="*/ 6 h 24"/>
                <a:gd name="T104" fmla="*/ 6 w 36"/>
                <a:gd name="T105" fmla="*/ 9 h 24"/>
                <a:gd name="T106" fmla="*/ 5 w 36"/>
                <a:gd name="T107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" h="24">
                  <a:moveTo>
                    <a:pt x="5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2" y="9"/>
                    <a:pt x="14" y="9"/>
                    <a:pt x="18" y="9"/>
                  </a:cubicBezTo>
                  <a:cubicBezTo>
                    <a:pt x="19" y="9"/>
                    <a:pt x="20" y="9"/>
                    <a:pt x="21" y="9"/>
                  </a:cubicBezTo>
                  <a:cubicBezTo>
                    <a:pt x="23" y="9"/>
                    <a:pt x="25" y="9"/>
                    <a:pt x="29" y="10"/>
                  </a:cubicBezTo>
                  <a:cubicBezTo>
                    <a:pt x="32" y="10"/>
                    <a:pt x="34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3"/>
                    <a:pt x="25" y="12"/>
                  </a:cubicBezTo>
                  <a:cubicBezTo>
                    <a:pt x="24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1" y="16"/>
                    <a:pt x="21" y="17"/>
                    <a:pt x="21" y="19"/>
                  </a:cubicBezTo>
                  <a:cubicBezTo>
                    <a:pt x="21" y="20"/>
                    <a:pt x="21" y="21"/>
                    <a:pt x="20" y="21"/>
                  </a:cubicBezTo>
                  <a:cubicBezTo>
                    <a:pt x="20" y="22"/>
                    <a:pt x="20" y="22"/>
                    <a:pt x="19" y="23"/>
                  </a:cubicBezTo>
                  <a:cubicBezTo>
                    <a:pt x="18" y="23"/>
                    <a:pt x="16" y="24"/>
                    <a:pt x="15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20"/>
                  </a:cubicBezTo>
                  <a:cubicBezTo>
                    <a:pt x="9" y="20"/>
                    <a:pt x="10" y="21"/>
                    <a:pt x="12" y="21"/>
                  </a:cubicBezTo>
                  <a:cubicBezTo>
                    <a:pt x="14" y="21"/>
                    <a:pt x="15" y="20"/>
                    <a:pt x="15" y="20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7"/>
                    <a:pt x="17" y="16"/>
                  </a:cubicBezTo>
                  <a:cubicBezTo>
                    <a:pt x="17" y="16"/>
                    <a:pt x="17" y="15"/>
                    <a:pt x="17" y="14"/>
                  </a:cubicBezTo>
                  <a:cubicBezTo>
                    <a:pt x="17" y="13"/>
                    <a:pt x="17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1" y="12"/>
                    <a:pt x="8" y="13"/>
                  </a:cubicBezTo>
                  <a:cubicBezTo>
                    <a:pt x="6" y="13"/>
                    <a:pt x="4" y="13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lose/>
                  <a:moveTo>
                    <a:pt x="5" y="10"/>
                  </a:moveTo>
                  <a:cubicBezTo>
                    <a:pt x="5" y="10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3"/>
                    <a:pt x="21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5"/>
                    <a:pt x="32" y="6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8"/>
                    <a:pt x="32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683"/>
            <p:cNvSpPr>
              <a:spLocks noEditPoints="1"/>
            </p:cNvSpPr>
            <p:nvPr/>
          </p:nvSpPr>
          <p:spPr bwMode="auto">
            <a:xfrm>
              <a:off x="5230" y="1565"/>
              <a:ext cx="53" cy="31"/>
            </a:xfrm>
            <a:custGeom>
              <a:avLst/>
              <a:gdLst>
                <a:gd name="T0" fmla="*/ 28 w 37"/>
                <a:gd name="T1" fmla="*/ 9 h 22"/>
                <a:gd name="T2" fmla="*/ 31 w 37"/>
                <a:gd name="T3" fmla="*/ 10 h 22"/>
                <a:gd name="T4" fmla="*/ 31 w 37"/>
                <a:gd name="T5" fmla="*/ 14 h 22"/>
                <a:gd name="T6" fmla="*/ 31 w 37"/>
                <a:gd name="T7" fmla="*/ 19 h 22"/>
                <a:gd name="T8" fmla="*/ 30 w 37"/>
                <a:gd name="T9" fmla="*/ 21 h 22"/>
                <a:gd name="T10" fmla="*/ 27 w 37"/>
                <a:gd name="T11" fmla="*/ 21 h 22"/>
                <a:gd name="T12" fmla="*/ 19 w 37"/>
                <a:gd name="T13" fmla="*/ 21 h 22"/>
                <a:gd name="T14" fmla="*/ 13 w 37"/>
                <a:gd name="T15" fmla="*/ 22 h 22"/>
                <a:gd name="T16" fmla="*/ 10 w 37"/>
                <a:gd name="T17" fmla="*/ 20 h 22"/>
                <a:gd name="T18" fmla="*/ 11 w 37"/>
                <a:gd name="T19" fmla="*/ 15 h 22"/>
                <a:gd name="T20" fmla="*/ 10 w 37"/>
                <a:gd name="T21" fmla="*/ 12 h 22"/>
                <a:gd name="T22" fmla="*/ 6 w 37"/>
                <a:gd name="T23" fmla="*/ 13 h 22"/>
                <a:gd name="T24" fmla="*/ 0 w 37"/>
                <a:gd name="T25" fmla="*/ 11 h 22"/>
                <a:gd name="T26" fmla="*/ 6 w 37"/>
                <a:gd name="T27" fmla="*/ 10 h 22"/>
                <a:gd name="T28" fmla="*/ 16 w 37"/>
                <a:gd name="T29" fmla="*/ 8 h 22"/>
                <a:gd name="T30" fmla="*/ 17 w 37"/>
                <a:gd name="T31" fmla="*/ 7 h 22"/>
                <a:gd name="T32" fmla="*/ 17 w 37"/>
                <a:gd name="T33" fmla="*/ 4 h 22"/>
                <a:gd name="T34" fmla="*/ 17 w 37"/>
                <a:gd name="T35" fmla="*/ 1 h 22"/>
                <a:gd name="T36" fmla="*/ 18 w 37"/>
                <a:gd name="T37" fmla="*/ 0 h 22"/>
                <a:gd name="T38" fmla="*/ 21 w 37"/>
                <a:gd name="T39" fmla="*/ 1 h 22"/>
                <a:gd name="T40" fmla="*/ 21 w 37"/>
                <a:gd name="T41" fmla="*/ 4 h 22"/>
                <a:gd name="T42" fmla="*/ 21 w 37"/>
                <a:gd name="T43" fmla="*/ 6 h 22"/>
                <a:gd name="T44" fmla="*/ 24 w 37"/>
                <a:gd name="T45" fmla="*/ 4 h 22"/>
                <a:gd name="T46" fmla="*/ 27 w 37"/>
                <a:gd name="T47" fmla="*/ 6 h 22"/>
                <a:gd name="T48" fmla="*/ 20 w 37"/>
                <a:gd name="T49" fmla="*/ 9 h 22"/>
                <a:gd name="T50" fmla="*/ 19 w 37"/>
                <a:gd name="T51" fmla="*/ 9 h 22"/>
                <a:gd name="T52" fmla="*/ 27 w 37"/>
                <a:gd name="T53" fmla="*/ 18 h 22"/>
                <a:gd name="T54" fmla="*/ 24 w 37"/>
                <a:gd name="T55" fmla="*/ 17 h 22"/>
                <a:gd name="T56" fmla="*/ 14 w 37"/>
                <a:gd name="T57" fmla="*/ 17 h 22"/>
                <a:gd name="T58" fmla="*/ 14 w 37"/>
                <a:gd name="T59" fmla="*/ 19 h 22"/>
                <a:gd name="T60" fmla="*/ 21 w 37"/>
                <a:gd name="T61" fmla="*/ 19 h 22"/>
                <a:gd name="T62" fmla="*/ 27 w 37"/>
                <a:gd name="T63" fmla="*/ 18 h 22"/>
                <a:gd name="T64" fmla="*/ 19 w 37"/>
                <a:gd name="T65" fmla="*/ 13 h 22"/>
                <a:gd name="T66" fmla="*/ 27 w 37"/>
                <a:gd name="T67" fmla="*/ 12 h 22"/>
                <a:gd name="T68" fmla="*/ 27 w 37"/>
                <a:gd name="T69" fmla="*/ 11 h 22"/>
                <a:gd name="T70" fmla="*/ 25 w 37"/>
                <a:gd name="T71" fmla="*/ 11 h 22"/>
                <a:gd name="T72" fmla="*/ 17 w 37"/>
                <a:gd name="T73" fmla="*/ 11 h 22"/>
                <a:gd name="T74" fmla="*/ 14 w 37"/>
                <a:gd name="T75" fmla="*/ 12 h 22"/>
                <a:gd name="T76" fmla="*/ 14 w 37"/>
                <a:gd name="T77" fmla="*/ 13 h 22"/>
                <a:gd name="T78" fmla="*/ 16 w 37"/>
                <a:gd name="T79" fmla="*/ 15 h 22"/>
                <a:gd name="T80" fmla="*/ 24 w 37"/>
                <a:gd name="T81" fmla="*/ 15 h 22"/>
                <a:gd name="T82" fmla="*/ 27 w 37"/>
                <a:gd name="T83" fmla="*/ 15 h 22"/>
                <a:gd name="T84" fmla="*/ 25 w 37"/>
                <a:gd name="T85" fmla="*/ 14 h 22"/>
                <a:gd name="T86" fmla="*/ 15 w 37"/>
                <a:gd name="T87" fmla="*/ 14 h 22"/>
                <a:gd name="T88" fmla="*/ 14 w 37"/>
                <a:gd name="T89" fmla="*/ 15 h 22"/>
                <a:gd name="T90" fmla="*/ 12 w 37"/>
                <a:gd name="T91" fmla="*/ 1 h 22"/>
                <a:gd name="T92" fmla="*/ 14 w 37"/>
                <a:gd name="T93" fmla="*/ 4 h 22"/>
                <a:gd name="T94" fmla="*/ 5 w 37"/>
                <a:gd name="T95" fmla="*/ 8 h 22"/>
                <a:gd name="T96" fmla="*/ 6 w 37"/>
                <a:gd name="T97" fmla="*/ 6 h 22"/>
                <a:gd name="T98" fmla="*/ 11 w 37"/>
                <a:gd name="T99" fmla="*/ 2 h 22"/>
                <a:gd name="T100" fmla="*/ 28 w 37"/>
                <a:gd name="T101" fmla="*/ 1 h 22"/>
                <a:gd name="T102" fmla="*/ 34 w 37"/>
                <a:gd name="T103" fmla="*/ 4 h 22"/>
                <a:gd name="T104" fmla="*/ 37 w 37"/>
                <a:gd name="T105" fmla="*/ 7 h 22"/>
                <a:gd name="T106" fmla="*/ 29 w 37"/>
                <a:gd name="T107" fmla="*/ 5 h 22"/>
                <a:gd name="T108" fmla="*/ 25 w 37"/>
                <a:gd name="T10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2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8" y="22"/>
                  </a:cubicBezTo>
                  <a:cubicBezTo>
                    <a:pt x="28" y="22"/>
                    <a:pt x="28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3"/>
                    <a:pt x="25" y="3"/>
                    <a:pt x="26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2" y="8"/>
                    <a:pt x="21" y="8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9"/>
                    <a:pt x="24" y="9"/>
                    <a:pt x="27" y="9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15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8" y="11"/>
                    <a:pt x="17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6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2" y="6"/>
                    <a:pt x="11" y="6"/>
                    <a:pt x="9" y="7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27" y="0"/>
                  </a:moveTo>
                  <a:cubicBezTo>
                    <a:pt x="27" y="0"/>
                    <a:pt x="28" y="0"/>
                    <a:pt x="28" y="1"/>
                  </a:cubicBezTo>
                  <a:cubicBezTo>
                    <a:pt x="28" y="1"/>
                    <a:pt x="29" y="1"/>
                    <a:pt x="29" y="2"/>
                  </a:cubicBezTo>
                  <a:cubicBezTo>
                    <a:pt x="30" y="2"/>
                    <a:pt x="31" y="3"/>
                    <a:pt x="32" y="3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33" y="7"/>
                    <a:pt x="31" y="6"/>
                    <a:pt x="29" y="5"/>
                  </a:cubicBezTo>
                  <a:cubicBezTo>
                    <a:pt x="28" y="4"/>
                    <a:pt x="26" y="4"/>
                    <a:pt x="26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684"/>
            <p:cNvSpPr>
              <a:spLocks/>
            </p:cNvSpPr>
            <p:nvPr/>
          </p:nvSpPr>
          <p:spPr bwMode="auto">
            <a:xfrm>
              <a:off x="4638" y="2224"/>
              <a:ext cx="43" cy="30"/>
            </a:xfrm>
            <a:custGeom>
              <a:avLst/>
              <a:gdLst>
                <a:gd name="T0" fmla="*/ 1 w 30"/>
                <a:gd name="T1" fmla="*/ 16 h 21"/>
                <a:gd name="T2" fmla="*/ 1 w 30"/>
                <a:gd name="T3" fmla="*/ 12 h 21"/>
                <a:gd name="T4" fmla="*/ 1 w 30"/>
                <a:gd name="T5" fmla="*/ 7 h 21"/>
                <a:gd name="T6" fmla="*/ 2 w 30"/>
                <a:gd name="T7" fmla="*/ 6 h 21"/>
                <a:gd name="T8" fmla="*/ 4 w 30"/>
                <a:gd name="T9" fmla="*/ 8 h 21"/>
                <a:gd name="T10" fmla="*/ 5 w 30"/>
                <a:gd name="T11" fmla="*/ 10 h 21"/>
                <a:gd name="T12" fmla="*/ 4 w 30"/>
                <a:gd name="T13" fmla="*/ 14 h 21"/>
                <a:gd name="T14" fmla="*/ 5 w 30"/>
                <a:gd name="T15" fmla="*/ 16 h 21"/>
                <a:gd name="T16" fmla="*/ 8 w 30"/>
                <a:gd name="T17" fmla="*/ 17 h 21"/>
                <a:gd name="T18" fmla="*/ 12 w 30"/>
                <a:gd name="T19" fmla="*/ 17 h 21"/>
                <a:gd name="T20" fmla="*/ 13 w 30"/>
                <a:gd name="T21" fmla="*/ 16 h 21"/>
                <a:gd name="T22" fmla="*/ 13 w 30"/>
                <a:gd name="T23" fmla="*/ 13 h 21"/>
                <a:gd name="T24" fmla="*/ 13 w 30"/>
                <a:gd name="T25" fmla="*/ 11 h 21"/>
                <a:gd name="T26" fmla="*/ 13 w 30"/>
                <a:gd name="T27" fmla="*/ 6 h 21"/>
                <a:gd name="T28" fmla="*/ 13 w 30"/>
                <a:gd name="T29" fmla="*/ 3 h 21"/>
                <a:gd name="T30" fmla="*/ 13 w 30"/>
                <a:gd name="T31" fmla="*/ 1 h 21"/>
                <a:gd name="T32" fmla="*/ 15 w 30"/>
                <a:gd name="T33" fmla="*/ 0 h 21"/>
                <a:gd name="T34" fmla="*/ 17 w 30"/>
                <a:gd name="T35" fmla="*/ 2 h 21"/>
                <a:gd name="T36" fmla="*/ 17 w 30"/>
                <a:gd name="T37" fmla="*/ 4 h 21"/>
                <a:gd name="T38" fmla="*/ 17 w 30"/>
                <a:gd name="T39" fmla="*/ 8 h 21"/>
                <a:gd name="T40" fmla="*/ 17 w 30"/>
                <a:gd name="T41" fmla="*/ 13 h 21"/>
                <a:gd name="T42" fmla="*/ 17 w 30"/>
                <a:gd name="T43" fmla="*/ 16 h 21"/>
                <a:gd name="T44" fmla="*/ 18 w 30"/>
                <a:gd name="T45" fmla="*/ 17 h 21"/>
                <a:gd name="T46" fmla="*/ 21 w 30"/>
                <a:gd name="T47" fmla="*/ 17 h 21"/>
                <a:gd name="T48" fmla="*/ 26 w 30"/>
                <a:gd name="T49" fmla="*/ 16 h 21"/>
                <a:gd name="T50" fmla="*/ 26 w 30"/>
                <a:gd name="T51" fmla="*/ 14 h 21"/>
                <a:gd name="T52" fmla="*/ 26 w 30"/>
                <a:gd name="T53" fmla="*/ 10 h 21"/>
                <a:gd name="T54" fmla="*/ 26 w 30"/>
                <a:gd name="T55" fmla="*/ 7 h 21"/>
                <a:gd name="T56" fmla="*/ 27 w 30"/>
                <a:gd name="T57" fmla="*/ 5 h 21"/>
                <a:gd name="T58" fmla="*/ 29 w 30"/>
                <a:gd name="T59" fmla="*/ 8 h 21"/>
                <a:gd name="T60" fmla="*/ 29 w 30"/>
                <a:gd name="T61" fmla="*/ 10 h 21"/>
                <a:gd name="T62" fmla="*/ 29 w 30"/>
                <a:gd name="T63" fmla="*/ 13 h 21"/>
                <a:gd name="T64" fmla="*/ 29 w 30"/>
                <a:gd name="T65" fmla="*/ 15 h 21"/>
                <a:gd name="T66" fmla="*/ 30 w 30"/>
                <a:gd name="T67" fmla="*/ 19 h 21"/>
                <a:gd name="T68" fmla="*/ 29 w 30"/>
                <a:gd name="T69" fmla="*/ 21 h 21"/>
                <a:gd name="T70" fmla="*/ 26 w 30"/>
                <a:gd name="T71" fmla="*/ 21 h 21"/>
                <a:gd name="T72" fmla="*/ 12 w 30"/>
                <a:gd name="T73" fmla="*/ 20 h 21"/>
                <a:gd name="T74" fmla="*/ 5 w 30"/>
                <a:gd name="T75" fmla="*/ 20 h 21"/>
                <a:gd name="T76" fmla="*/ 3 w 30"/>
                <a:gd name="T77" fmla="*/ 21 h 21"/>
                <a:gd name="T78" fmla="*/ 0 w 30"/>
                <a:gd name="T7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1">
                  <a:moveTo>
                    <a:pt x="0" y="18"/>
                  </a:moveTo>
                  <a:cubicBezTo>
                    <a:pt x="0" y="18"/>
                    <a:pt x="1" y="17"/>
                    <a:pt x="1" y="16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7"/>
                    <a:pt x="24" y="17"/>
                    <a:pt x="25" y="17"/>
                  </a:cubicBezTo>
                  <a:cubicBezTo>
                    <a:pt x="25" y="17"/>
                    <a:pt x="26" y="16"/>
                    <a:pt x="26" y="16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9"/>
                    <a:pt x="26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8" y="5"/>
                    <a:pt x="29" y="5"/>
                    <a:pt x="29" y="6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6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19"/>
                    <a:pt x="30" y="19"/>
                    <a:pt x="30" y="20"/>
                  </a:cubicBezTo>
                  <a:cubicBezTo>
                    <a:pt x="30" y="20"/>
                    <a:pt x="30" y="20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5" y="20"/>
                    <a:pt x="23" y="20"/>
                    <a:pt x="20" y="20"/>
                  </a:cubicBezTo>
                  <a:cubicBezTo>
                    <a:pt x="17" y="20"/>
                    <a:pt x="14" y="20"/>
                    <a:pt x="12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685"/>
            <p:cNvSpPr>
              <a:spLocks noEditPoints="1"/>
            </p:cNvSpPr>
            <p:nvPr/>
          </p:nvSpPr>
          <p:spPr bwMode="auto">
            <a:xfrm>
              <a:off x="4733" y="2222"/>
              <a:ext cx="51" cy="34"/>
            </a:xfrm>
            <a:custGeom>
              <a:avLst/>
              <a:gdLst>
                <a:gd name="T0" fmla="*/ 16 w 36"/>
                <a:gd name="T1" fmla="*/ 16 h 24"/>
                <a:gd name="T2" fmla="*/ 9 w 36"/>
                <a:gd name="T3" fmla="*/ 21 h 24"/>
                <a:gd name="T4" fmla="*/ 1 w 36"/>
                <a:gd name="T5" fmla="*/ 22 h 24"/>
                <a:gd name="T6" fmla="*/ 0 w 36"/>
                <a:gd name="T7" fmla="*/ 22 h 24"/>
                <a:gd name="T8" fmla="*/ 8 w 36"/>
                <a:gd name="T9" fmla="*/ 18 h 24"/>
                <a:gd name="T10" fmla="*/ 13 w 36"/>
                <a:gd name="T11" fmla="*/ 14 h 24"/>
                <a:gd name="T12" fmla="*/ 20 w 36"/>
                <a:gd name="T13" fmla="*/ 1 h 24"/>
                <a:gd name="T14" fmla="*/ 20 w 36"/>
                <a:gd name="T15" fmla="*/ 3 h 24"/>
                <a:gd name="T16" fmla="*/ 27 w 36"/>
                <a:gd name="T17" fmla="*/ 4 h 24"/>
                <a:gd name="T18" fmla="*/ 33 w 36"/>
                <a:gd name="T19" fmla="*/ 6 h 24"/>
                <a:gd name="T20" fmla="*/ 20 w 36"/>
                <a:gd name="T21" fmla="*/ 6 h 24"/>
                <a:gd name="T22" fmla="*/ 15 w 36"/>
                <a:gd name="T23" fmla="*/ 9 h 24"/>
                <a:gd name="T24" fmla="*/ 15 w 36"/>
                <a:gd name="T25" fmla="*/ 11 h 24"/>
                <a:gd name="T26" fmla="*/ 18 w 36"/>
                <a:gd name="T27" fmla="*/ 11 h 24"/>
                <a:gd name="T28" fmla="*/ 18 w 36"/>
                <a:gd name="T29" fmla="*/ 9 h 24"/>
                <a:gd name="T30" fmla="*/ 19 w 36"/>
                <a:gd name="T31" fmla="*/ 7 h 24"/>
                <a:gd name="T32" fmla="*/ 22 w 36"/>
                <a:gd name="T33" fmla="*/ 10 h 24"/>
                <a:gd name="T34" fmla="*/ 22 w 36"/>
                <a:gd name="T35" fmla="*/ 11 h 24"/>
                <a:gd name="T36" fmla="*/ 29 w 36"/>
                <a:gd name="T37" fmla="*/ 11 h 24"/>
                <a:gd name="T38" fmla="*/ 29 w 36"/>
                <a:gd name="T39" fmla="*/ 13 h 24"/>
                <a:gd name="T40" fmla="*/ 22 w 36"/>
                <a:gd name="T41" fmla="*/ 13 h 24"/>
                <a:gd name="T42" fmla="*/ 22 w 36"/>
                <a:gd name="T43" fmla="*/ 15 h 24"/>
                <a:gd name="T44" fmla="*/ 21 w 36"/>
                <a:gd name="T45" fmla="*/ 23 h 24"/>
                <a:gd name="T46" fmla="*/ 14 w 36"/>
                <a:gd name="T47" fmla="*/ 22 h 24"/>
                <a:gd name="T48" fmla="*/ 12 w 36"/>
                <a:gd name="T49" fmla="*/ 20 h 24"/>
                <a:gd name="T50" fmla="*/ 13 w 36"/>
                <a:gd name="T51" fmla="*/ 20 h 24"/>
                <a:gd name="T52" fmla="*/ 17 w 36"/>
                <a:gd name="T53" fmla="*/ 20 h 24"/>
                <a:gd name="T54" fmla="*/ 18 w 36"/>
                <a:gd name="T55" fmla="*/ 16 h 24"/>
                <a:gd name="T56" fmla="*/ 18 w 36"/>
                <a:gd name="T57" fmla="*/ 13 h 24"/>
                <a:gd name="T58" fmla="*/ 11 w 36"/>
                <a:gd name="T59" fmla="*/ 14 h 24"/>
                <a:gd name="T60" fmla="*/ 8 w 36"/>
                <a:gd name="T61" fmla="*/ 11 h 24"/>
                <a:gd name="T62" fmla="*/ 13 w 36"/>
                <a:gd name="T63" fmla="*/ 7 h 24"/>
                <a:gd name="T64" fmla="*/ 8 w 36"/>
                <a:gd name="T65" fmla="*/ 7 h 24"/>
                <a:gd name="T66" fmla="*/ 5 w 36"/>
                <a:gd name="T67" fmla="*/ 6 h 24"/>
                <a:gd name="T68" fmla="*/ 9 w 36"/>
                <a:gd name="T69" fmla="*/ 4 h 24"/>
                <a:gd name="T70" fmla="*/ 14 w 36"/>
                <a:gd name="T71" fmla="*/ 4 h 24"/>
                <a:gd name="T72" fmla="*/ 16 w 36"/>
                <a:gd name="T73" fmla="*/ 1 h 24"/>
                <a:gd name="T74" fmla="*/ 33 w 36"/>
                <a:gd name="T75" fmla="*/ 20 h 24"/>
                <a:gd name="T76" fmla="*/ 36 w 36"/>
                <a:gd name="T77" fmla="*/ 22 h 24"/>
                <a:gd name="T78" fmla="*/ 32 w 36"/>
                <a:gd name="T79" fmla="*/ 22 h 24"/>
                <a:gd name="T80" fmla="*/ 23 w 36"/>
                <a:gd name="T81" fmla="*/ 16 h 24"/>
                <a:gd name="T82" fmla="*/ 26 w 36"/>
                <a:gd name="T83" fmla="*/ 15 h 24"/>
                <a:gd name="T84" fmla="*/ 33 w 36"/>
                <a:gd name="T8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" h="24">
                  <a:moveTo>
                    <a:pt x="14" y="14"/>
                  </a:move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6" y="16"/>
                    <a:pt x="16" y="17"/>
                    <a:pt x="15" y="17"/>
                  </a:cubicBezTo>
                  <a:cubicBezTo>
                    <a:pt x="15" y="18"/>
                    <a:pt x="14" y="18"/>
                    <a:pt x="12" y="19"/>
                  </a:cubicBezTo>
                  <a:cubicBezTo>
                    <a:pt x="10" y="20"/>
                    <a:pt x="9" y="21"/>
                    <a:pt x="9" y="21"/>
                  </a:cubicBezTo>
                  <a:cubicBezTo>
                    <a:pt x="8" y="21"/>
                    <a:pt x="7" y="22"/>
                    <a:pt x="5" y="22"/>
                  </a:cubicBezTo>
                  <a:cubicBezTo>
                    <a:pt x="4" y="23"/>
                    <a:pt x="2" y="23"/>
                    <a:pt x="2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2" y="21"/>
                    <a:pt x="4" y="20"/>
                  </a:cubicBezTo>
                  <a:cubicBezTo>
                    <a:pt x="5" y="20"/>
                    <a:pt x="6" y="19"/>
                    <a:pt x="8" y="18"/>
                  </a:cubicBezTo>
                  <a:cubicBezTo>
                    <a:pt x="9" y="18"/>
                    <a:pt x="10" y="17"/>
                    <a:pt x="11" y="16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8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0" y="4"/>
                    <a:pt x="32" y="4"/>
                    <a:pt x="32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2" y="6"/>
                    <a:pt x="32" y="7"/>
                    <a:pt x="31" y="6"/>
                  </a:cubicBezTo>
                  <a:cubicBezTo>
                    <a:pt x="27" y="6"/>
                    <a:pt x="24" y="6"/>
                    <a:pt x="22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8" y="6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4" y="11"/>
                    <a:pt x="15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20" y="8"/>
                    <a:pt x="20" y="8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5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6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6"/>
                    <a:pt x="22" y="17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2"/>
                    <a:pt x="21" y="23"/>
                  </a:cubicBezTo>
                  <a:cubicBezTo>
                    <a:pt x="21" y="24"/>
                    <a:pt x="20" y="24"/>
                    <a:pt x="19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3"/>
                    <a:pt x="14" y="23"/>
                    <a:pt x="14" y="22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7" y="13"/>
                    <a:pt x="16" y="13"/>
                  </a:cubicBezTo>
                  <a:cubicBezTo>
                    <a:pt x="14" y="13"/>
                    <a:pt x="13" y="13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9" y="14"/>
                    <a:pt x="9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0" y="10"/>
                    <a:pt x="11" y="9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6"/>
                    <a:pt x="10" y="6"/>
                    <a:pt x="8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7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lose/>
                  <a:moveTo>
                    <a:pt x="33" y="20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4" y="23"/>
                    <a:pt x="32" y="22"/>
                  </a:cubicBezTo>
                  <a:cubicBezTo>
                    <a:pt x="30" y="21"/>
                    <a:pt x="28" y="20"/>
                    <a:pt x="26" y="19"/>
                  </a:cubicBezTo>
                  <a:cubicBezTo>
                    <a:pt x="24" y="18"/>
                    <a:pt x="23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4"/>
                    <a:pt x="24" y="14"/>
                    <a:pt x="25" y="14"/>
                  </a:cubicBezTo>
                  <a:cubicBezTo>
                    <a:pt x="25" y="14"/>
                    <a:pt x="25" y="14"/>
                    <a:pt x="26" y="15"/>
                  </a:cubicBezTo>
                  <a:cubicBezTo>
                    <a:pt x="26" y="15"/>
                    <a:pt x="27" y="15"/>
                    <a:pt x="27" y="16"/>
                  </a:cubicBezTo>
                  <a:cubicBezTo>
                    <a:pt x="28" y="16"/>
                    <a:pt x="29" y="17"/>
                    <a:pt x="29" y="17"/>
                  </a:cubicBezTo>
                  <a:cubicBezTo>
                    <a:pt x="30" y="18"/>
                    <a:pt x="31" y="19"/>
                    <a:pt x="33" y="2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686"/>
            <p:cNvSpPr>
              <a:spLocks noEditPoints="1"/>
            </p:cNvSpPr>
            <p:nvPr/>
          </p:nvSpPr>
          <p:spPr bwMode="auto">
            <a:xfrm>
              <a:off x="4832" y="2223"/>
              <a:ext cx="53" cy="33"/>
            </a:xfrm>
            <a:custGeom>
              <a:avLst/>
              <a:gdLst>
                <a:gd name="T0" fmla="*/ 28 w 37"/>
                <a:gd name="T1" fmla="*/ 9 h 23"/>
                <a:gd name="T2" fmla="*/ 31 w 37"/>
                <a:gd name="T3" fmla="*/ 11 h 23"/>
                <a:gd name="T4" fmla="*/ 31 w 37"/>
                <a:gd name="T5" fmla="*/ 14 h 23"/>
                <a:gd name="T6" fmla="*/ 31 w 37"/>
                <a:gd name="T7" fmla="*/ 19 h 23"/>
                <a:gd name="T8" fmla="*/ 30 w 37"/>
                <a:gd name="T9" fmla="*/ 22 h 23"/>
                <a:gd name="T10" fmla="*/ 27 w 37"/>
                <a:gd name="T11" fmla="*/ 22 h 23"/>
                <a:gd name="T12" fmla="*/ 18 w 37"/>
                <a:gd name="T13" fmla="*/ 21 h 23"/>
                <a:gd name="T14" fmla="*/ 13 w 37"/>
                <a:gd name="T15" fmla="*/ 22 h 23"/>
                <a:gd name="T16" fmla="*/ 10 w 37"/>
                <a:gd name="T17" fmla="*/ 20 h 23"/>
                <a:gd name="T18" fmla="*/ 10 w 37"/>
                <a:gd name="T19" fmla="*/ 16 h 23"/>
                <a:gd name="T20" fmla="*/ 10 w 37"/>
                <a:gd name="T21" fmla="*/ 13 h 23"/>
                <a:gd name="T22" fmla="*/ 6 w 37"/>
                <a:gd name="T23" fmla="*/ 14 h 23"/>
                <a:gd name="T24" fmla="*/ 0 w 37"/>
                <a:gd name="T25" fmla="*/ 11 h 23"/>
                <a:gd name="T26" fmla="*/ 6 w 37"/>
                <a:gd name="T27" fmla="*/ 10 h 23"/>
                <a:gd name="T28" fmla="*/ 16 w 37"/>
                <a:gd name="T29" fmla="*/ 8 h 23"/>
                <a:gd name="T30" fmla="*/ 16 w 37"/>
                <a:gd name="T31" fmla="*/ 7 h 23"/>
                <a:gd name="T32" fmla="*/ 17 w 37"/>
                <a:gd name="T33" fmla="*/ 5 h 23"/>
                <a:gd name="T34" fmla="*/ 16 w 37"/>
                <a:gd name="T35" fmla="*/ 2 h 23"/>
                <a:gd name="T36" fmla="*/ 18 w 37"/>
                <a:gd name="T37" fmla="*/ 0 h 23"/>
                <a:gd name="T38" fmla="*/ 21 w 37"/>
                <a:gd name="T39" fmla="*/ 2 h 23"/>
                <a:gd name="T40" fmla="*/ 21 w 37"/>
                <a:gd name="T41" fmla="*/ 5 h 23"/>
                <a:gd name="T42" fmla="*/ 21 w 37"/>
                <a:gd name="T43" fmla="*/ 6 h 23"/>
                <a:gd name="T44" fmla="*/ 24 w 37"/>
                <a:gd name="T45" fmla="*/ 4 h 23"/>
                <a:gd name="T46" fmla="*/ 27 w 37"/>
                <a:gd name="T47" fmla="*/ 6 h 23"/>
                <a:gd name="T48" fmla="*/ 20 w 37"/>
                <a:gd name="T49" fmla="*/ 9 h 23"/>
                <a:gd name="T50" fmla="*/ 19 w 37"/>
                <a:gd name="T51" fmla="*/ 10 h 23"/>
                <a:gd name="T52" fmla="*/ 27 w 37"/>
                <a:gd name="T53" fmla="*/ 18 h 23"/>
                <a:gd name="T54" fmla="*/ 24 w 37"/>
                <a:gd name="T55" fmla="*/ 18 h 23"/>
                <a:gd name="T56" fmla="*/ 14 w 37"/>
                <a:gd name="T57" fmla="*/ 18 h 23"/>
                <a:gd name="T58" fmla="*/ 14 w 37"/>
                <a:gd name="T59" fmla="*/ 19 h 23"/>
                <a:gd name="T60" fmla="*/ 21 w 37"/>
                <a:gd name="T61" fmla="*/ 19 h 23"/>
                <a:gd name="T62" fmla="*/ 27 w 37"/>
                <a:gd name="T63" fmla="*/ 18 h 23"/>
                <a:gd name="T64" fmla="*/ 19 w 37"/>
                <a:gd name="T65" fmla="*/ 13 h 23"/>
                <a:gd name="T66" fmla="*/ 27 w 37"/>
                <a:gd name="T67" fmla="*/ 13 h 23"/>
                <a:gd name="T68" fmla="*/ 27 w 37"/>
                <a:gd name="T69" fmla="*/ 12 h 23"/>
                <a:gd name="T70" fmla="*/ 25 w 37"/>
                <a:gd name="T71" fmla="*/ 11 h 23"/>
                <a:gd name="T72" fmla="*/ 17 w 37"/>
                <a:gd name="T73" fmla="*/ 12 h 23"/>
                <a:gd name="T74" fmla="*/ 14 w 37"/>
                <a:gd name="T75" fmla="*/ 12 h 23"/>
                <a:gd name="T76" fmla="*/ 14 w 37"/>
                <a:gd name="T77" fmla="*/ 13 h 23"/>
                <a:gd name="T78" fmla="*/ 16 w 37"/>
                <a:gd name="T79" fmla="*/ 16 h 23"/>
                <a:gd name="T80" fmla="*/ 24 w 37"/>
                <a:gd name="T81" fmla="*/ 16 h 23"/>
                <a:gd name="T82" fmla="*/ 27 w 37"/>
                <a:gd name="T83" fmla="*/ 15 h 23"/>
                <a:gd name="T84" fmla="*/ 25 w 37"/>
                <a:gd name="T85" fmla="*/ 14 h 23"/>
                <a:gd name="T86" fmla="*/ 15 w 37"/>
                <a:gd name="T87" fmla="*/ 15 h 23"/>
                <a:gd name="T88" fmla="*/ 14 w 37"/>
                <a:gd name="T89" fmla="*/ 15 h 23"/>
                <a:gd name="T90" fmla="*/ 11 w 37"/>
                <a:gd name="T91" fmla="*/ 2 h 23"/>
                <a:gd name="T92" fmla="*/ 14 w 37"/>
                <a:gd name="T93" fmla="*/ 4 h 23"/>
                <a:gd name="T94" fmla="*/ 5 w 37"/>
                <a:gd name="T95" fmla="*/ 8 h 23"/>
                <a:gd name="T96" fmla="*/ 5 w 37"/>
                <a:gd name="T97" fmla="*/ 7 h 23"/>
                <a:gd name="T98" fmla="*/ 11 w 37"/>
                <a:gd name="T99" fmla="*/ 2 h 23"/>
                <a:gd name="T100" fmla="*/ 28 w 37"/>
                <a:gd name="T101" fmla="*/ 1 h 23"/>
                <a:gd name="T102" fmla="*/ 34 w 37"/>
                <a:gd name="T103" fmla="*/ 5 h 23"/>
                <a:gd name="T104" fmla="*/ 37 w 37"/>
                <a:gd name="T105" fmla="*/ 7 h 23"/>
                <a:gd name="T106" fmla="*/ 29 w 37"/>
                <a:gd name="T107" fmla="*/ 6 h 23"/>
                <a:gd name="T108" fmla="*/ 25 w 37"/>
                <a:gd name="T10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23"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1" y="21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1"/>
                    <a:pt x="23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1"/>
                    <a:pt x="15" y="21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3" y="11"/>
                    <a:pt x="4" y="10"/>
                    <a:pt x="6" y="10"/>
                  </a:cubicBezTo>
                  <a:cubicBezTo>
                    <a:pt x="8" y="10"/>
                    <a:pt x="9" y="10"/>
                    <a:pt x="11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3" y="5"/>
                    <a:pt x="23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5" y="7"/>
                    <a:pt x="24" y="7"/>
                    <a:pt x="23" y="8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9"/>
                    <a:pt x="24" y="10"/>
                    <a:pt x="27" y="10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1" y="19"/>
                  </a:cubicBezTo>
                  <a:cubicBezTo>
                    <a:pt x="22" y="19"/>
                    <a:pt x="23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15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2" y="14"/>
                    <a:pt x="20" y="14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9"/>
                    <a:pt x="5" y="9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8" y="1"/>
                  </a:cubicBezTo>
                  <a:cubicBezTo>
                    <a:pt x="28" y="1"/>
                    <a:pt x="28" y="2"/>
                    <a:pt x="29" y="2"/>
                  </a:cubicBezTo>
                  <a:cubicBezTo>
                    <a:pt x="30" y="3"/>
                    <a:pt x="30" y="3"/>
                    <a:pt x="31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4" y="5"/>
                    <a:pt x="35" y="5"/>
                    <a:pt x="36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6" y="8"/>
                    <a:pt x="36" y="8"/>
                  </a:cubicBezTo>
                  <a:cubicBezTo>
                    <a:pt x="35" y="8"/>
                    <a:pt x="35" y="8"/>
                    <a:pt x="34" y="7"/>
                  </a:cubicBezTo>
                  <a:cubicBezTo>
                    <a:pt x="32" y="7"/>
                    <a:pt x="31" y="7"/>
                    <a:pt x="29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687"/>
            <p:cNvSpPr>
              <a:spLocks noEditPoints="1"/>
            </p:cNvSpPr>
            <p:nvPr/>
          </p:nvSpPr>
          <p:spPr bwMode="auto">
            <a:xfrm>
              <a:off x="4498" y="3820"/>
              <a:ext cx="43" cy="27"/>
            </a:xfrm>
            <a:custGeom>
              <a:avLst/>
              <a:gdLst>
                <a:gd name="T0" fmla="*/ 5 w 30"/>
                <a:gd name="T1" fmla="*/ 6 h 19"/>
                <a:gd name="T2" fmla="*/ 5 w 30"/>
                <a:gd name="T3" fmla="*/ 5 h 19"/>
                <a:gd name="T4" fmla="*/ 10 w 30"/>
                <a:gd name="T5" fmla="*/ 4 h 19"/>
                <a:gd name="T6" fmla="*/ 13 w 30"/>
                <a:gd name="T7" fmla="*/ 3 h 19"/>
                <a:gd name="T8" fmla="*/ 12 w 30"/>
                <a:gd name="T9" fmla="*/ 3 h 19"/>
                <a:gd name="T10" fmla="*/ 6 w 30"/>
                <a:gd name="T11" fmla="*/ 2 h 19"/>
                <a:gd name="T12" fmla="*/ 10 w 30"/>
                <a:gd name="T13" fmla="*/ 2 h 19"/>
                <a:gd name="T14" fmla="*/ 21 w 30"/>
                <a:gd name="T15" fmla="*/ 0 h 19"/>
                <a:gd name="T16" fmla="*/ 22 w 30"/>
                <a:gd name="T17" fmla="*/ 2 h 19"/>
                <a:gd name="T18" fmla="*/ 17 w 30"/>
                <a:gd name="T19" fmla="*/ 3 h 19"/>
                <a:gd name="T20" fmla="*/ 16 w 30"/>
                <a:gd name="T21" fmla="*/ 3 h 19"/>
                <a:gd name="T22" fmla="*/ 19 w 30"/>
                <a:gd name="T23" fmla="*/ 4 h 19"/>
                <a:gd name="T24" fmla="*/ 23 w 30"/>
                <a:gd name="T25" fmla="*/ 4 h 19"/>
                <a:gd name="T26" fmla="*/ 17 w 30"/>
                <a:gd name="T27" fmla="*/ 5 h 19"/>
                <a:gd name="T28" fmla="*/ 19 w 30"/>
                <a:gd name="T29" fmla="*/ 7 h 19"/>
                <a:gd name="T30" fmla="*/ 29 w 30"/>
                <a:gd name="T31" fmla="*/ 9 h 19"/>
                <a:gd name="T32" fmla="*/ 30 w 30"/>
                <a:gd name="T33" fmla="*/ 10 h 19"/>
                <a:gd name="T34" fmla="*/ 25 w 30"/>
                <a:gd name="T35" fmla="*/ 12 h 19"/>
                <a:gd name="T36" fmla="*/ 22 w 30"/>
                <a:gd name="T37" fmla="*/ 11 h 19"/>
                <a:gd name="T38" fmla="*/ 22 w 30"/>
                <a:gd name="T39" fmla="*/ 12 h 19"/>
                <a:gd name="T40" fmla="*/ 22 w 30"/>
                <a:gd name="T41" fmla="*/ 18 h 19"/>
                <a:gd name="T42" fmla="*/ 19 w 30"/>
                <a:gd name="T43" fmla="*/ 19 h 19"/>
                <a:gd name="T44" fmla="*/ 15 w 30"/>
                <a:gd name="T45" fmla="*/ 19 h 19"/>
                <a:gd name="T46" fmla="*/ 11 w 30"/>
                <a:gd name="T47" fmla="*/ 19 h 19"/>
                <a:gd name="T48" fmla="*/ 8 w 30"/>
                <a:gd name="T49" fmla="*/ 19 h 19"/>
                <a:gd name="T50" fmla="*/ 7 w 30"/>
                <a:gd name="T51" fmla="*/ 12 h 19"/>
                <a:gd name="T52" fmla="*/ 7 w 30"/>
                <a:gd name="T53" fmla="*/ 11 h 19"/>
                <a:gd name="T54" fmla="*/ 6 w 30"/>
                <a:gd name="T55" fmla="*/ 11 h 19"/>
                <a:gd name="T56" fmla="*/ 2 w 30"/>
                <a:gd name="T57" fmla="*/ 12 h 19"/>
                <a:gd name="T58" fmla="*/ 0 w 30"/>
                <a:gd name="T59" fmla="*/ 10 h 19"/>
                <a:gd name="T60" fmla="*/ 2 w 30"/>
                <a:gd name="T61" fmla="*/ 10 h 19"/>
                <a:gd name="T62" fmla="*/ 12 w 30"/>
                <a:gd name="T63" fmla="*/ 6 h 19"/>
                <a:gd name="T64" fmla="*/ 13 w 30"/>
                <a:gd name="T65" fmla="*/ 9 h 19"/>
                <a:gd name="T66" fmla="*/ 13 w 30"/>
                <a:gd name="T67" fmla="*/ 8 h 19"/>
                <a:gd name="T68" fmla="*/ 12 w 30"/>
                <a:gd name="T69" fmla="*/ 8 h 19"/>
                <a:gd name="T70" fmla="*/ 9 w 30"/>
                <a:gd name="T71" fmla="*/ 10 h 19"/>
                <a:gd name="T72" fmla="*/ 13 w 30"/>
                <a:gd name="T73" fmla="*/ 10 h 19"/>
                <a:gd name="T74" fmla="*/ 12 w 30"/>
                <a:gd name="T75" fmla="*/ 13 h 19"/>
                <a:gd name="T76" fmla="*/ 17 w 30"/>
                <a:gd name="T77" fmla="*/ 13 h 19"/>
                <a:gd name="T78" fmla="*/ 19 w 30"/>
                <a:gd name="T79" fmla="*/ 13 h 19"/>
                <a:gd name="T80" fmla="*/ 19 w 30"/>
                <a:gd name="T81" fmla="*/ 12 h 19"/>
                <a:gd name="T82" fmla="*/ 15 w 30"/>
                <a:gd name="T83" fmla="*/ 12 h 19"/>
                <a:gd name="T84" fmla="*/ 10 w 30"/>
                <a:gd name="T85" fmla="*/ 12 h 19"/>
                <a:gd name="T86" fmla="*/ 10 w 30"/>
                <a:gd name="T87" fmla="*/ 13 h 19"/>
                <a:gd name="T88" fmla="*/ 19 w 30"/>
                <a:gd name="T89" fmla="*/ 15 h 19"/>
                <a:gd name="T90" fmla="*/ 17 w 30"/>
                <a:gd name="T91" fmla="*/ 15 h 19"/>
                <a:gd name="T92" fmla="*/ 10 w 30"/>
                <a:gd name="T93" fmla="*/ 15 h 19"/>
                <a:gd name="T94" fmla="*/ 10 w 30"/>
                <a:gd name="T95" fmla="*/ 16 h 19"/>
                <a:gd name="T96" fmla="*/ 10 w 30"/>
                <a:gd name="T97" fmla="*/ 17 h 19"/>
                <a:gd name="T98" fmla="*/ 17 w 30"/>
                <a:gd name="T99" fmla="*/ 17 h 19"/>
                <a:gd name="T100" fmla="*/ 18 w 30"/>
                <a:gd name="T101" fmla="*/ 8 h 19"/>
                <a:gd name="T102" fmla="*/ 16 w 30"/>
                <a:gd name="T103" fmla="*/ 9 h 19"/>
                <a:gd name="T104" fmla="*/ 16 w 30"/>
                <a:gd name="T105" fmla="*/ 10 h 19"/>
                <a:gd name="T106" fmla="*/ 20 w 30"/>
                <a:gd name="T10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19">
                  <a:moveTo>
                    <a:pt x="12" y="5"/>
                  </a:moveTo>
                  <a:cubicBezTo>
                    <a:pt x="9" y="6"/>
                    <a:pt x="8" y="6"/>
                    <a:pt x="7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0" y="3"/>
                    <a:pt x="8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3" y="2"/>
                    <a:pt x="16" y="1"/>
                    <a:pt x="18" y="1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0" y="2"/>
                    <a:pt x="19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8" y="6"/>
                    <a:pt x="19" y="6"/>
                    <a:pt x="19" y="7"/>
                  </a:cubicBezTo>
                  <a:cubicBezTo>
                    <a:pt x="20" y="7"/>
                    <a:pt x="21" y="7"/>
                    <a:pt x="23" y="8"/>
                  </a:cubicBezTo>
                  <a:cubicBezTo>
                    <a:pt x="24" y="8"/>
                    <a:pt x="26" y="8"/>
                    <a:pt x="27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10"/>
                  </a:cubicBezTo>
                  <a:cubicBezTo>
                    <a:pt x="29" y="10"/>
                    <a:pt x="29" y="11"/>
                    <a:pt x="28" y="11"/>
                  </a:cubicBezTo>
                  <a:cubicBezTo>
                    <a:pt x="28" y="12"/>
                    <a:pt x="27" y="12"/>
                    <a:pt x="26" y="12"/>
                  </a:cubicBezTo>
                  <a:cubicBezTo>
                    <a:pt x="26" y="13"/>
                    <a:pt x="25" y="12"/>
                    <a:pt x="25" y="12"/>
                  </a:cubicBezTo>
                  <a:cubicBezTo>
                    <a:pt x="24" y="12"/>
                    <a:pt x="24" y="12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2" y="14"/>
                    <a:pt x="22" y="15"/>
                    <a:pt x="22" y="16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8" y="19"/>
                    <a:pt x="17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4" y="9"/>
                    <a:pt x="6" y="9"/>
                  </a:cubicBezTo>
                  <a:cubicBezTo>
                    <a:pt x="9" y="8"/>
                    <a:pt x="10" y="7"/>
                    <a:pt x="11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3" y="10"/>
                  </a:moveTo>
                  <a:cubicBezTo>
                    <a:pt x="13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0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7" y="17"/>
                  </a:moveTo>
                  <a:cubicBezTo>
                    <a:pt x="18" y="17"/>
                    <a:pt x="19" y="17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21" y="10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688"/>
            <p:cNvSpPr>
              <a:spLocks noEditPoints="1"/>
            </p:cNvSpPr>
            <p:nvPr/>
          </p:nvSpPr>
          <p:spPr bwMode="auto">
            <a:xfrm>
              <a:off x="4544" y="3820"/>
              <a:ext cx="42" cy="27"/>
            </a:xfrm>
            <a:custGeom>
              <a:avLst/>
              <a:gdLst>
                <a:gd name="T0" fmla="*/ 8 w 30"/>
                <a:gd name="T1" fmla="*/ 10 h 19"/>
                <a:gd name="T2" fmla="*/ 1 w 30"/>
                <a:gd name="T3" fmla="*/ 7 h 19"/>
                <a:gd name="T4" fmla="*/ 4 w 30"/>
                <a:gd name="T5" fmla="*/ 14 h 19"/>
                <a:gd name="T6" fmla="*/ 9 w 30"/>
                <a:gd name="T7" fmla="*/ 13 h 19"/>
                <a:gd name="T8" fmla="*/ 3 w 30"/>
                <a:gd name="T9" fmla="*/ 17 h 19"/>
                <a:gd name="T10" fmla="*/ 9 w 30"/>
                <a:gd name="T11" fmla="*/ 4 h 19"/>
                <a:gd name="T12" fmla="*/ 6 w 30"/>
                <a:gd name="T13" fmla="*/ 5 h 19"/>
                <a:gd name="T14" fmla="*/ 4 w 30"/>
                <a:gd name="T15" fmla="*/ 2 h 19"/>
                <a:gd name="T16" fmla="*/ 15 w 30"/>
                <a:gd name="T17" fmla="*/ 0 h 19"/>
                <a:gd name="T18" fmla="*/ 16 w 30"/>
                <a:gd name="T19" fmla="*/ 3 h 19"/>
                <a:gd name="T20" fmla="*/ 19 w 30"/>
                <a:gd name="T21" fmla="*/ 2 h 19"/>
                <a:gd name="T22" fmla="*/ 21 w 30"/>
                <a:gd name="T23" fmla="*/ 1 h 19"/>
                <a:gd name="T24" fmla="*/ 24 w 30"/>
                <a:gd name="T25" fmla="*/ 3 h 19"/>
                <a:gd name="T26" fmla="*/ 24 w 30"/>
                <a:gd name="T27" fmla="*/ 4 h 19"/>
                <a:gd name="T28" fmla="*/ 22 w 30"/>
                <a:gd name="T29" fmla="*/ 4 h 19"/>
                <a:gd name="T30" fmla="*/ 22 w 30"/>
                <a:gd name="T31" fmla="*/ 5 h 19"/>
                <a:gd name="T32" fmla="*/ 26 w 30"/>
                <a:gd name="T33" fmla="*/ 6 h 19"/>
                <a:gd name="T34" fmla="*/ 21 w 30"/>
                <a:gd name="T35" fmla="*/ 7 h 19"/>
                <a:gd name="T36" fmla="*/ 25 w 30"/>
                <a:gd name="T37" fmla="*/ 9 h 19"/>
                <a:gd name="T38" fmla="*/ 30 w 30"/>
                <a:gd name="T39" fmla="*/ 11 h 19"/>
                <a:gd name="T40" fmla="*/ 26 w 30"/>
                <a:gd name="T41" fmla="*/ 13 h 19"/>
                <a:gd name="T42" fmla="*/ 22 w 30"/>
                <a:gd name="T43" fmla="*/ 11 h 19"/>
                <a:gd name="T44" fmla="*/ 20 w 30"/>
                <a:gd name="T45" fmla="*/ 14 h 19"/>
                <a:gd name="T46" fmla="*/ 15 w 30"/>
                <a:gd name="T47" fmla="*/ 14 h 19"/>
                <a:gd name="T48" fmla="*/ 18 w 30"/>
                <a:gd name="T49" fmla="*/ 16 h 19"/>
                <a:gd name="T50" fmla="*/ 24 w 30"/>
                <a:gd name="T51" fmla="*/ 17 h 19"/>
                <a:gd name="T52" fmla="*/ 12 w 30"/>
                <a:gd name="T53" fmla="*/ 16 h 19"/>
                <a:gd name="T54" fmla="*/ 12 w 30"/>
                <a:gd name="T55" fmla="*/ 12 h 19"/>
                <a:gd name="T56" fmla="*/ 12 w 30"/>
                <a:gd name="T57" fmla="*/ 11 h 19"/>
                <a:gd name="T58" fmla="*/ 7 w 30"/>
                <a:gd name="T59" fmla="*/ 12 h 19"/>
                <a:gd name="T60" fmla="*/ 11 w 30"/>
                <a:gd name="T61" fmla="*/ 9 h 19"/>
                <a:gd name="T62" fmla="*/ 13 w 30"/>
                <a:gd name="T63" fmla="*/ 7 h 19"/>
                <a:gd name="T64" fmla="*/ 9 w 30"/>
                <a:gd name="T65" fmla="*/ 7 h 19"/>
                <a:gd name="T66" fmla="*/ 12 w 30"/>
                <a:gd name="T67" fmla="*/ 5 h 19"/>
                <a:gd name="T68" fmla="*/ 14 w 30"/>
                <a:gd name="T69" fmla="*/ 5 h 19"/>
                <a:gd name="T70" fmla="*/ 13 w 30"/>
                <a:gd name="T71" fmla="*/ 4 h 19"/>
                <a:gd name="T72" fmla="*/ 10 w 30"/>
                <a:gd name="T73" fmla="*/ 4 h 19"/>
                <a:gd name="T74" fmla="*/ 14 w 30"/>
                <a:gd name="T75" fmla="*/ 3 h 19"/>
                <a:gd name="T76" fmla="*/ 15 w 30"/>
                <a:gd name="T77" fmla="*/ 12 h 19"/>
                <a:gd name="T78" fmla="*/ 20 w 30"/>
                <a:gd name="T79" fmla="*/ 12 h 19"/>
                <a:gd name="T80" fmla="*/ 19 w 30"/>
                <a:gd name="T81" fmla="*/ 11 h 19"/>
                <a:gd name="T82" fmla="*/ 15 w 30"/>
                <a:gd name="T83" fmla="*/ 11 h 19"/>
                <a:gd name="T84" fmla="*/ 15 w 30"/>
                <a:gd name="T85" fmla="*/ 12 h 19"/>
                <a:gd name="T86" fmla="*/ 19 w 30"/>
                <a:gd name="T87" fmla="*/ 7 h 19"/>
                <a:gd name="T88" fmla="*/ 17 w 30"/>
                <a:gd name="T89" fmla="*/ 7 h 19"/>
                <a:gd name="T90" fmla="*/ 15 w 30"/>
                <a:gd name="T91" fmla="*/ 9 h 19"/>
                <a:gd name="T92" fmla="*/ 18 w 30"/>
                <a:gd name="T93" fmla="*/ 5 h 19"/>
                <a:gd name="T94" fmla="*/ 19 w 30"/>
                <a:gd name="T95" fmla="*/ 4 h 19"/>
                <a:gd name="T96" fmla="*/ 16 w 30"/>
                <a:gd name="T9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" h="19">
                  <a:moveTo>
                    <a:pt x="6" y="8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5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4" y="14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8" y="15"/>
                    <a:pt x="7" y="16"/>
                  </a:cubicBezTo>
                  <a:cubicBezTo>
                    <a:pt x="6" y="17"/>
                    <a:pt x="6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4"/>
                    <a:pt x="4" y="14"/>
                  </a:cubicBezTo>
                  <a:close/>
                  <a:moveTo>
                    <a:pt x="8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15" y="0"/>
                  </a:moveTo>
                  <a:cubicBezTo>
                    <a:pt x="15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3"/>
                    <a:pt x="19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2" y="1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3" y="8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8" y="14"/>
                    <a:pt x="17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7" y="16"/>
                    <a:pt x="18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3" y="18"/>
                    <a:pt x="22" y="18"/>
                  </a:cubicBezTo>
                  <a:cubicBezTo>
                    <a:pt x="21" y="18"/>
                    <a:pt x="20" y="19"/>
                    <a:pt x="18" y="19"/>
                  </a:cubicBezTo>
                  <a:cubicBezTo>
                    <a:pt x="16" y="19"/>
                    <a:pt x="15" y="18"/>
                    <a:pt x="14" y="18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9" y="10"/>
                    <a:pt x="9" y="10"/>
                    <a:pt x="11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  <a:close/>
                  <a:moveTo>
                    <a:pt x="15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7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21" y="9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8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8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689"/>
            <p:cNvSpPr>
              <a:spLocks noEditPoints="1"/>
            </p:cNvSpPr>
            <p:nvPr/>
          </p:nvSpPr>
          <p:spPr bwMode="auto">
            <a:xfrm>
              <a:off x="4589" y="3820"/>
              <a:ext cx="41" cy="27"/>
            </a:xfrm>
            <a:custGeom>
              <a:avLst/>
              <a:gdLst>
                <a:gd name="T0" fmla="*/ 8 w 29"/>
                <a:gd name="T1" fmla="*/ 0 h 19"/>
                <a:gd name="T2" fmla="*/ 10 w 29"/>
                <a:gd name="T3" fmla="*/ 4 h 19"/>
                <a:gd name="T4" fmla="*/ 10 w 29"/>
                <a:gd name="T5" fmla="*/ 5 h 19"/>
                <a:gd name="T6" fmla="*/ 12 w 29"/>
                <a:gd name="T7" fmla="*/ 6 h 19"/>
                <a:gd name="T8" fmla="*/ 10 w 29"/>
                <a:gd name="T9" fmla="*/ 7 h 19"/>
                <a:gd name="T10" fmla="*/ 11 w 29"/>
                <a:gd name="T11" fmla="*/ 8 h 19"/>
                <a:gd name="T12" fmla="*/ 12 w 29"/>
                <a:gd name="T13" fmla="*/ 9 h 19"/>
                <a:gd name="T14" fmla="*/ 10 w 29"/>
                <a:gd name="T15" fmla="*/ 11 h 19"/>
                <a:gd name="T16" fmla="*/ 9 w 29"/>
                <a:gd name="T17" fmla="*/ 19 h 19"/>
                <a:gd name="T18" fmla="*/ 7 w 29"/>
                <a:gd name="T19" fmla="*/ 12 h 19"/>
                <a:gd name="T20" fmla="*/ 3 w 29"/>
                <a:gd name="T21" fmla="*/ 12 h 19"/>
                <a:gd name="T22" fmla="*/ 0 w 29"/>
                <a:gd name="T23" fmla="*/ 10 h 19"/>
                <a:gd name="T24" fmla="*/ 7 w 29"/>
                <a:gd name="T25" fmla="*/ 8 h 19"/>
                <a:gd name="T26" fmla="*/ 5 w 29"/>
                <a:gd name="T27" fmla="*/ 6 h 19"/>
                <a:gd name="T28" fmla="*/ 4 w 29"/>
                <a:gd name="T29" fmla="*/ 6 h 19"/>
                <a:gd name="T30" fmla="*/ 1 w 29"/>
                <a:gd name="T31" fmla="*/ 8 h 19"/>
                <a:gd name="T32" fmla="*/ 4 w 29"/>
                <a:gd name="T33" fmla="*/ 3 h 19"/>
                <a:gd name="T34" fmla="*/ 6 w 29"/>
                <a:gd name="T35" fmla="*/ 3 h 19"/>
                <a:gd name="T36" fmla="*/ 6 w 29"/>
                <a:gd name="T37" fmla="*/ 5 h 19"/>
                <a:gd name="T38" fmla="*/ 7 w 29"/>
                <a:gd name="T39" fmla="*/ 5 h 19"/>
                <a:gd name="T40" fmla="*/ 18 w 29"/>
                <a:gd name="T41" fmla="*/ 0 h 19"/>
                <a:gd name="T42" fmla="*/ 20 w 29"/>
                <a:gd name="T43" fmla="*/ 3 h 19"/>
                <a:gd name="T44" fmla="*/ 23 w 29"/>
                <a:gd name="T45" fmla="*/ 3 h 19"/>
                <a:gd name="T46" fmla="*/ 25 w 29"/>
                <a:gd name="T47" fmla="*/ 4 h 19"/>
                <a:gd name="T48" fmla="*/ 20 w 29"/>
                <a:gd name="T49" fmla="*/ 5 h 19"/>
                <a:gd name="T50" fmla="*/ 21 w 29"/>
                <a:gd name="T51" fmla="*/ 6 h 19"/>
                <a:gd name="T52" fmla="*/ 28 w 29"/>
                <a:gd name="T53" fmla="*/ 6 h 19"/>
                <a:gd name="T54" fmla="*/ 26 w 29"/>
                <a:gd name="T55" fmla="*/ 9 h 19"/>
                <a:gd name="T56" fmla="*/ 23 w 29"/>
                <a:gd name="T57" fmla="*/ 8 h 19"/>
                <a:gd name="T58" fmla="*/ 24 w 29"/>
                <a:gd name="T59" fmla="*/ 9 h 19"/>
                <a:gd name="T60" fmla="*/ 25 w 29"/>
                <a:gd name="T61" fmla="*/ 11 h 19"/>
                <a:gd name="T62" fmla="*/ 23 w 29"/>
                <a:gd name="T63" fmla="*/ 12 h 19"/>
                <a:gd name="T64" fmla="*/ 23 w 29"/>
                <a:gd name="T65" fmla="*/ 16 h 19"/>
                <a:gd name="T66" fmla="*/ 13 w 29"/>
                <a:gd name="T67" fmla="*/ 17 h 19"/>
                <a:gd name="T68" fmla="*/ 14 w 29"/>
                <a:gd name="T69" fmla="*/ 16 h 19"/>
                <a:gd name="T70" fmla="*/ 21 w 29"/>
                <a:gd name="T71" fmla="*/ 14 h 19"/>
                <a:gd name="T72" fmla="*/ 19 w 29"/>
                <a:gd name="T73" fmla="*/ 11 h 19"/>
                <a:gd name="T74" fmla="*/ 12 w 29"/>
                <a:gd name="T75" fmla="*/ 11 h 19"/>
                <a:gd name="T76" fmla="*/ 14 w 29"/>
                <a:gd name="T77" fmla="*/ 9 h 19"/>
                <a:gd name="T78" fmla="*/ 20 w 29"/>
                <a:gd name="T79" fmla="*/ 9 h 19"/>
                <a:gd name="T80" fmla="*/ 21 w 29"/>
                <a:gd name="T81" fmla="*/ 8 h 19"/>
                <a:gd name="T82" fmla="*/ 17 w 29"/>
                <a:gd name="T83" fmla="*/ 7 h 19"/>
                <a:gd name="T84" fmla="*/ 11 w 29"/>
                <a:gd name="T85" fmla="*/ 8 h 19"/>
                <a:gd name="T86" fmla="*/ 14 w 29"/>
                <a:gd name="T87" fmla="*/ 6 h 19"/>
                <a:gd name="T88" fmla="*/ 17 w 29"/>
                <a:gd name="T89" fmla="*/ 6 h 19"/>
                <a:gd name="T90" fmla="*/ 16 w 29"/>
                <a:gd name="T91" fmla="*/ 5 h 19"/>
                <a:gd name="T92" fmla="*/ 12 w 29"/>
                <a:gd name="T93" fmla="*/ 4 h 19"/>
                <a:gd name="T94" fmla="*/ 15 w 29"/>
                <a:gd name="T95" fmla="*/ 3 h 19"/>
                <a:gd name="T96" fmla="*/ 16 w 29"/>
                <a:gd name="T97" fmla="*/ 1 h 19"/>
                <a:gd name="T98" fmla="*/ 18 w 29"/>
                <a:gd name="T99" fmla="*/ 12 h 19"/>
                <a:gd name="T100" fmla="*/ 20 w 29"/>
                <a:gd name="T101" fmla="*/ 15 h 19"/>
                <a:gd name="T102" fmla="*/ 15 w 29"/>
                <a:gd name="T103" fmla="*/ 13 h 19"/>
                <a:gd name="T104" fmla="*/ 17 w 29"/>
                <a:gd name="T10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19">
                  <a:moveTo>
                    <a:pt x="7" y="2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6" y="11"/>
                    <a:pt x="5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4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18" y="0"/>
                  </a:moveTo>
                  <a:cubicBezTo>
                    <a:pt x="19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5"/>
                    <a:pt x="23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2" y="6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5" y="9"/>
                    <a:pt x="26" y="9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4" y="16"/>
                    <a:pt x="23" y="16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1" y="19"/>
                    <a:pt x="20" y="19"/>
                    <a:pt x="18" y="19"/>
                  </a:cubicBezTo>
                  <a:cubicBezTo>
                    <a:pt x="18" y="19"/>
                    <a:pt x="17" y="19"/>
                    <a:pt x="15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7"/>
                    <a:pt x="17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5"/>
                    <a:pt x="21" y="14"/>
                    <a:pt x="21" y="14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lose/>
                  <a:moveTo>
                    <a:pt x="17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5"/>
                    <a:pt x="18" y="15"/>
                    <a:pt x="17" y="14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690"/>
            <p:cNvSpPr>
              <a:spLocks noEditPoints="1"/>
            </p:cNvSpPr>
            <p:nvPr/>
          </p:nvSpPr>
          <p:spPr bwMode="auto">
            <a:xfrm>
              <a:off x="4634" y="3820"/>
              <a:ext cx="40" cy="27"/>
            </a:xfrm>
            <a:custGeom>
              <a:avLst/>
              <a:gdLst>
                <a:gd name="T0" fmla="*/ 5 w 28"/>
                <a:gd name="T1" fmla="*/ 11 h 19"/>
                <a:gd name="T2" fmla="*/ 4 w 28"/>
                <a:gd name="T3" fmla="*/ 10 h 19"/>
                <a:gd name="T4" fmla="*/ 6 w 28"/>
                <a:gd name="T5" fmla="*/ 9 h 19"/>
                <a:gd name="T6" fmla="*/ 10 w 28"/>
                <a:gd name="T7" fmla="*/ 8 h 19"/>
                <a:gd name="T8" fmla="*/ 9 w 28"/>
                <a:gd name="T9" fmla="*/ 7 h 19"/>
                <a:gd name="T10" fmla="*/ 7 w 28"/>
                <a:gd name="T11" fmla="*/ 8 h 19"/>
                <a:gd name="T12" fmla="*/ 6 w 28"/>
                <a:gd name="T13" fmla="*/ 5 h 19"/>
                <a:gd name="T14" fmla="*/ 5 w 28"/>
                <a:gd name="T15" fmla="*/ 2 h 19"/>
                <a:gd name="T16" fmla="*/ 7 w 28"/>
                <a:gd name="T17" fmla="*/ 1 h 19"/>
                <a:gd name="T18" fmla="*/ 11 w 28"/>
                <a:gd name="T19" fmla="*/ 1 h 19"/>
                <a:gd name="T20" fmla="*/ 13 w 28"/>
                <a:gd name="T21" fmla="*/ 1 h 19"/>
                <a:gd name="T22" fmla="*/ 16 w 28"/>
                <a:gd name="T23" fmla="*/ 1 h 19"/>
                <a:gd name="T24" fmla="*/ 17 w 28"/>
                <a:gd name="T25" fmla="*/ 3 h 19"/>
                <a:gd name="T26" fmla="*/ 15 w 28"/>
                <a:gd name="T27" fmla="*/ 8 h 19"/>
                <a:gd name="T28" fmla="*/ 13 w 28"/>
                <a:gd name="T29" fmla="*/ 8 h 19"/>
                <a:gd name="T30" fmla="*/ 12 w 28"/>
                <a:gd name="T31" fmla="*/ 9 h 19"/>
                <a:gd name="T32" fmla="*/ 15 w 28"/>
                <a:gd name="T33" fmla="*/ 9 h 19"/>
                <a:gd name="T34" fmla="*/ 17 w 28"/>
                <a:gd name="T35" fmla="*/ 11 h 19"/>
                <a:gd name="T36" fmla="*/ 11 w 28"/>
                <a:gd name="T37" fmla="*/ 19 h 19"/>
                <a:gd name="T38" fmla="*/ 8 w 28"/>
                <a:gd name="T39" fmla="*/ 17 h 19"/>
                <a:gd name="T40" fmla="*/ 8 w 28"/>
                <a:gd name="T41" fmla="*/ 16 h 19"/>
                <a:gd name="T42" fmla="*/ 12 w 28"/>
                <a:gd name="T43" fmla="*/ 16 h 19"/>
                <a:gd name="T44" fmla="*/ 14 w 28"/>
                <a:gd name="T45" fmla="*/ 11 h 19"/>
                <a:gd name="T46" fmla="*/ 11 w 28"/>
                <a:gd name="T47" fmla="*/ 11 h 19"/>
                <a:gd name="T48" fmla="*/ 3 w 28"/>
                <a:gd name="T49" fmla="*/ 18 h 19"/>
                <a:gd name="T50" fmla="*/ 0 w 28"/>
                <a:gd name="T51" fmla="*/ 16 h 19"/>
                <a:gd name="T52" fmla="*/ 7 w 28"/>
                <a:gd name="T53" fmla="*/ 13 h 19"/>
                <a:gd name="T54" fmla="*/ 8 w 28"/>
                <a:gd name="T55" fmla="*/ 11 h 19"/>
                <a:gd name="T56" fmla="*/ 13 w 28"/>
                <a:gd name="T57" fmla="*/ 6 h 19"/>
                <a:gd name="T58" fmla="*/ 14 w 28"/>
                <a:gd name="T59" fmla="*/ 4 h 19"/>
                <a:gd name="T60" fmla="*/ 14 w 28"/>
                <a:gd name="T61" fmla="*/ 3 h 19"/>
                <a:gd name="T62" fmla="*/ 9 w 28"/>
                <a:gd name="T63" fmla="*/ 3 h 19"/>
                <a:gd name="T64" fmla="*/ 9 w 28"/>
                <a:gd name="T65" fmla="*/ 5 h 19"/>
                <a:gd name="T66" fmla="*/ 11 w 28"/>
                <a:gd name="T67" fmla="*/ 6 h 19"/>
                <a:gd name="T68" fmla="*/ 25 w 28"/>
                <a:gd name="T69" fmla="*/ 7 h 19"/>
                <a:gd name="T70" fmla="*/ 25 w 28"/>
                <a:gd name="T71" fmla="*/ 2 h 19"/>
                <a:gd name="T72" fmla="*/ 25 w 28"/>
                <a:gd name="T73" fmla="*/ 0 h 19"/>
                <a:gd name="T74" fmla="*/ 28 w 28"/>
                <a:gd name="T75" fmla="*/ 2 h 19"/>
                <a:gd name="T76" fmla="*/ 27 w 28"/>
                <a:gd name="T77" fmla="*/ 8 h 19"/>
                <a:gd name="T78" fmla="*/ 27 w 28"/>
                <a:gd name="T79" fmla="*/ 15 h 19"/>
                <a:gd name="T80" fmla="*/ 23 w 28"/>
                <a:gd name="T81" fmla="*/ 19 h 19"/>
                <a:gd name="T82" fmla="*/ 19 w 28"/>
                <a:gd name="T83" fmla="*/ 17 h 19"/>
                <a:gd name="T84" fmla="*/ 18 w 28"/>
                <a:gd name="T85" fmla="*/ 15 h 19"/>
                <a:gd name="T86" fmla="*/ 20 w 28"/>
                <a:gd name="T87" fmla="*/ 16 h 19"/>
                <a:gd name="T88" fmla="*/ 24 w 28"/>
                <a:gd name="T89" fmla="*/ 15 h 19"/>
                <a:gd name="T90" fmla="*/ 25 w 28"/>
                <a:gd name="T91" fmla="*/ 10 h 19"/>
                <a:gd name="T92" fmla="*/ 22 w 28"/>
                <a:gd name="T93" fmla="*/ 4 h 19"/>
                <a:gd name="T94" fmla="*/ 22 w 28"/>
                <a:gd name="T95" fmla="*/ 7 h 19"/>
                <a:gd name="T96" fmla="*/ 22 w 28"/>
                <a:gd name="T97" fmla="*/ 10 h 19"/>
                <a:gd name="T98" fmla="*/ 21 w 28"/>
                <a:gd name="T99" fmla="*/ 12 h 19"/>
                <a:gd name="T100" fmla="*/ 19 w 28"/>
                <a:gd name="T101" fmla="*/ 11 h 19"/>
                <a:gd name="T102" fmla="*/ 19 w 28"/>
                <a:gd name="T103" fmla="*/ 6 h 19"/>
                <a:gd name="T104" fmla="*/ 19 w 28"/>
                <a:gd name="T10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" h="19">
                  <a:moveTo>
                    <a:pt x="8" y="11"/>
                  </a:moveTo>
                  <a:cubicBezTo>
                    <a:pt x="8" y="11"/>
                    <a:pt x="8" y="11"/>
                    <a:pt x="7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4"/>
                    <a:pt x="16" y="15"/>
                    <a:pt x="15" y="17"/>
                  </a:cubicBezTo>
                  <a:cubicBezTo>
                    <a:pt x="14" y="18"/>
                    <a:pt x="13" y="19"/>
                    <a:pt x="11" y="19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4"/>
                    <a:pt x="8" y="15"/>
                    <a:pt x="7" y="16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lose/>
                  <a:moveTo>
                    <a:pt x="12" y="6"/>
                  </a:move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25" y="10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1"/>
                    <a:pt x="25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7" y="12"/>
                    <a:pt x="27" y="13"/>
                    <a:pt x="27" y="13"/>
                  </a:cubicBezTo>
                  <a:cubicBezTo>
                    <a:pt x="27" y="14"/>
                    <a:pt x="28" y="14"/>
                    <a:pt x="27" y="15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6" y="17"/>
                    <a:pt x="26" y="18"/>
                    <a:pt x="25" y="18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0" y="18"/>
                    <a:pt x="19" y="17"/>
                    <a:pt x="19" y="17"/>
                  </a:cubicBezTo>
                  <a:cubicBezTo>
                    <a:pt x="19" y="17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5" y="14"/>
                    <a:pt x="25" y="13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691"/>
            <p:cNvSpPr>
              <a:spLocks noEditPoints="1"/>
            </p:cNvSpPr>
            <p:nvPr/>
          </p:nvSpPr>
          <p:spPr bwMode="auto">
            <a:xfrm>
              <a:off x="4521" y="3857"/>
              <a:ext cx="41" cy="25"/>
            </a:xfrm>
            <a:custGeom>
              <a:avLst/>
              <a:gdLst>
                <a:gd name="T0" fmla="*/ 6 w 29"/>
                <a:gd name="T1" fmla="*/ 17 h 18"/>
                <a:gd name="T2" fmla="*/ 6 w 29"/>
                <a:gd name="T3" fmla="*/ 14 h 18"/>
                <a:gd name="T4" fmla="*/ 6 w 29"/>
                <a:gd name="T5" fmla="*/ 11 h 18"/>
                <a:gd name="T6" fmla="*/ 6 w 29"/>
                <a:gd name="T7" fmla="*/ 10 h 18"/>
                <a:gd name="T8" fmla="*/ 3 w 29"/>
                <a:gd name="T9" fmla="*/ 11 h 18"/>
                <a:gd name="T10" fmla="*/ 0 w 29"/>
                <a:gd name="T11" fmla="*/ 9 h 18"/>
                <a:gd name="T12" fmla="*/ 1 w 29"/>
                <a:gd name="T13" fmla="*/ 9 h 18"/>
                <a:gd name="T14" fmla="*/ 7 w 29"/>
                <a:gd name="T15" fmla="*/ 6 h 18"/>
                <a:gd name="T16" fmla="*/ 11 w 29"/>
                <a:gd name="T17" fmla="*/ 4 h 18"/>
                <a:gd name="T18" fmla="*/ 10 w 29"/>
                <a:gd name="T19" fmla="*/ 6 h 18"/>
                <a:gd name="T20" fmla="*/ 9 w 29"/>
                <a:gd name="T21" fmla="*/ 8 h 18"/>
                <a:gd name="T22" fmla="*/ 9 w 29"/>
                <a:gd name="T23" fmla="*/ 14 h 18"/>
                <a:gd name="T24" fmla="*/ 9 w 29"/>
                <a:gd name="T25" fmla="*/ 17 h 18"/>
                <a:gd name="T26" fmla="*/ 3 w 29"/>
                <a:gd name="T27" fmla="*/ 3 h 18"/>
                <a:gd name="T28" fmla="*/ 6 w 29"/>
                <a:gd name="T29" fmla="*/ 2 h 18"/>
                <a:gd name="T30" fmla="*/ 10 w 29"/>
                <a:gd name="T31" fmla="*/ 1 h 18"/>
                <a:gd name="T32" fmla="*/ 6 w 29"/>
                <a:gd name="T33" fmla="*/ 5 h 18"/>
                <a:gd name="T34" fmla="*/ 3 w 29"/>
                <a:gd name="T35" fmla="*/ 4 h 18"/>
                <a:gd name="T36" fmla="*/ 14 w 29"/>
                <a:gd name="T37" fmla="*/ 5 h 18"/>
                <a:gd name="T38" fmla="*/ 18 w 29"/>
                <a:gd name="T39" fmla="*/ 5 h 18"/>
                <a:gd name="T40" fmla="*/ 26 w 29"/>
                <a:gd name="T41" fmla="*/ 5 h 18"/>
                <a:gd name="T42" fmla="*/ 29 w 29"/>
                <a:gd name="T43" fmla="*/ 5 h 18"/>
                <a:gd name="T44" fmla="*/ 29 w 29"/>
                <a:gd name="T45" fmla="*/ 7 h 18"/>
                <a:gd name="T46" fmla="*/ 25 w 29"/>
                <a:gd name="T47" fmla="*/ 8 h 18"/>
                <a:gd name="T48" fmla="*/ 22 w 29"/>
                <a:gd name="T49" fmla="*/ 8 h 18"/>
                <a:gd name="T50" fmla="*/ 22 w 29"/>
                <a:gd name="T51" fmla="*/ 10 h 18"/>
                <a:gd name="T52" fmla="*/ 22 w 29"/>
                <a:gd name="T53" fmla="*/ 16 h 18"/>
                <a:gd name="T54" fmla="*/ 16 w 29"/>
                <a:gd name="T55" fmla="*/ 18 h 18"/>
                <a:gd name="T56" fmla="*/ 12 w 29"/>
                <a:gd name="T57" fmla="*/ 15 h 18"/>
                <a:gd name="T58" fmla="*/ 12 w 29"/>
                <a:gd name="T59" fmla="*/ 14 h 18"/>
                <a:gd name="T60" fmla="*/ 19 w 29"/>
                <a:gd name="T61" fmla="*/ 15 h 18"/>
                <a:gd name="T62" fmla="*/ 19 w 29"/>
                <a:gd name="T63" fmla="*/ 10 h 18"/>
                <a:gd name="T64" fmla="*/ 19 w 29"/>
                <a:gd name="T65" fmla="*/ 8 h 18"/>
                <a:gd name="T66" fmla="*/ 16 w 29"/>
                <a:gd name="T67" fmla="*/ 8 h 18"/>
                <a:gd name="T68" fmla="*/ 12 w 29"/>
                <a:gd name="T69" fmla="*/ 9 h 18"/>
                <a:gd name="T70" fmla="*/ 11 w 29"/>
                <a:gd name="T71" fmla="*/ 7 h 18"/>
                <a:gd name="T72" fmla="*/ 13 w 29"/>
                <a:gd name="T73" fmla="*/ 5 h 18"/>
                <a:gd name="T74" fmla="*/ 14 w 29"/>
                <a:gd name="T75" fmla="*/ 1 h 18"/>
                <a:gd name="T76" fmla="*/ 17 w 29"/>
                <a:gd name="T77" fmla="*/ 1 h 18"/>
                <a:gd name="T78" fmla="*/ 21 w 29"/>
                <a:gd name="T79" fmla="*/ 1 h 18"/>
                <a:gd name="T80" fmla="*/ 24 w 29"/>
                <a:gd name="T81" fmla="*/ 3 h 18"/>
                <a:gd name="T82" fmla="*/ 19 w 29"/>
                <a:gd name="T83" fmla="*/ 3 h 18"/>
                <a:gd name="T84" fmla="*/ 14 w 29"/>
                <a:gd name="T85" fmla="*/ 3 h 18"/>
                <a:gd name="T86" fmla="*/ 13 w 29"/>
                <a:gd name="T8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18">
                  <a:moveTo>
                    <a:pt x="7" y="18"/>
                  </a:moveTo>
                  <a:cubicBezTo>
                    <a:pt x="7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1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13" y="5"/>
                  </a:move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5"/>
                    <a:pt x="19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8" y="7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1" y="18"/>
                  </a:cubicBezTo>
                  <a:cubicBezTo>
                    <a:pt x="20" y="18"/>
                    <a:pt x="19" y="18"/>
                    <a:pt x="18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5" y="18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3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4" y="15"/>
                    <a:pt x="15" y="16"/>
                    <a:pt x="17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4"/>
                    <a:pt x="19" y="13"/>
                    <a:pt x="19" y="12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3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25" y="2"/>
                    <a:pt x="25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692"/>
            <p:cNvSpPr>
              <a:spLocks noEditPoints="1"/>
            </p:cNvSpPr>
            <p:nvPr/>
          </p:nvSpPr>
          <p:spPr bwMode="auto">
            <a:xfrm>
              <a:off x="4568" y="3857"/>
              <a:ext cx="41" cy="27"/>
            </a:xfrm>
            <a:custGeom>
              <a:avLst/>
              <a:gdLst>
                <a:gd name="T0" fmla="*/ 9 w 29"/>
                <a:gd name="T1" fmla="*/ 7 h 19"/>
                <a:gd name="T2" fmla="*/ 12 w 29"/>
                <a:gd name="T3" fmla="*/ 7 h 19"/>
                <a:gd name="T4" fmla="*/ 10 w 29"/>
                <a:gd name="T5" fmla="*/ 9 h 19"/>
                <a:gd name="T6" fmla="*/ 9 w 29"/>
                <a:gd name="T7" fmla="*/ 11 h 19"/>
                <a:gd name="T8" fmla="*/ 10 w 29"/>
                <a:gd name="T9" fmla="*/ 13 h 19"/>
                <a:gd name="T10" fmla="*/ 12 w 29"/>
                <a:gd name="T11" fmla="*/ 12 h 19"/>
                <a:gd name="T12" fmla="*/ 13 w 29"/>
                <a:gd name="T13" fmla="*/ 13 h 19"/>
                <a:gd name="T14" fmla="*/ 7 w 29"/>
                <a:gd name="T15" fmla="*/ 16 h 19"/>
                <a:gd name="T16" fmla="*/ 0 w 29"/>
                <a:gd name="T17" fmla="*/ 17 h 19"/>
                <a:gd name="T18" fmla="*/ 0 w 29"/>
                <a:gd name="T19" fmla="*/ 15 h 19"/>
                <a:gd name="T20" fmla="*/ 2 w 29"/>
                <a:gd name="T21" fmla="*/ 14 h 19"/>
                <a:gd name="T22" fmla="*/ 2 w 29"/>
                <a:gd name="T23" fmla="*/ 11 h 19"/>
                <a:gd name="T24" fmla="*/ 2 w 29"/>
                <a:gd name="T25" fmla="*/ 8 h 19"/>
                <a:gd name="T26" fmla="*/ 4 w 29"/>
                <a:gd name="T27" fmla="*/ 8 h 19"/>
                <a:gd name="T28" fmla="*/ 4 w 29"/>
                <a:gd name="T29" fmla="*/ 10 h 19"/>
                <a:gd name="T30" fmla="*/ 4 w 29"/>
                <a:gd name="T31" fmla="*/ 12 h 19"/>
                <a:gd name="T32" fmla="*/ 6 w 29"/>
                <a:gd name="T33" fmla="*/ 13 h 19"/>
                <a:gd name="T34" fmla="*/ 6 w 29"/>
                <a:gd name="T35" fmla="*/ 9 h 19"/>
                <a:gd name="T36" fmla="*/ 6 w 29"/>
                <a:gd name="T37" fmla="*/ 5 h 19"/>
                <a:gd name="T38" fmla="*/ 4 w 29"/>
                <a:gd name="T39" fmla="*/ 4 h 19"/>
                <a:gd name="T40" fmla="*/ 1 w 29"/>
                <a:gd name="T41" fmla="*/ 5 h 19"/>
                <a:gd name="T42" fmla="*/ 2 w 29"/>
                <a:gd name="T43" fmla="*/ 3 h 19"/>
                <a:gd name="T44" fmla="*/ 4 w 29"/>
                <a:gd name="T45" fmla="*/ 2 h 19"/>
                <a:gd name="T46" fmla="*/ 9 w 29"/>
                <a:gd name="T47" fmla="*/ 2 h 19"/>
                <a:gd name="T48" fmla="*/ 13 w 29"/>
                <a:gd name="T49" fmla="*/ 3 h 19"/>
                <a:gd name="T50" fmla="*/ 10 w 29"/>
                <a:gd name="T51" fmla="*/ 4 h 19"/>
                <a:gd name="T52" fmla="*/ 9 w 29"/>
                <a:gd name="T53" fmla="*/ 6 h 19"/>
                <a:gd name="T54" fmla="*/ 18 w 29"/>
                <a:gd name="T55" fmla="*/ 14 h 19"/>
                <a:gd name="T56" fmla="*/ 9 w 29"/>
                <a:gd name="T57" fmla="*/ 17 h 19"/>
                <a:gd name="T58" fmla="*/ 9 w 29"/>
                <a:gd name="T59" fmla="*/ 16 h 19"/>
                <a:gd name="T60" fmla="*/ 15 w 29"/>
                <a:gd name="T61" fmla="*/ 13 h 19"/>
                <a:gd name="T62" fmla="*/ 14 w 29"/>
                <a:gd name="T63" fmla="*/ 10 h 19"/>
                <a:gd name="T64" fmla="*/ 11 w 29"/>
                <a:gd name="T65" fmla="*/ 11 h 19"/>
                <a:gd name="T66" fmla="*/ 11 w 29"/>
                <a:gd name="T67" fmla="*/ 10 h 19"/>
                <a:gd name="T68" fmla="*/ 13 w 29"/>
                <a:gd name="T69" fmla="*/ 7 h 19"/>
                <a:gd name="T70" fmla="*/ 14 w 29"/>
                <a:gd name="T71" fmla="*/ 2 h 19"/>
                <a:gd name="T72" fmla="*/ 15 w 29"/>
                <a:gd name="T73" fmla="*/ 0 h 19"/>
                <a:gd name="T74" fmla="*/ 17 w 29"/>
                <a:gd name="T75" fmla="*/ 1 h 19"/>
                <a:gd name="T76" fmla="*/ 17 w 29"/>
                <a:gd name="T77" fmla="*/ 3 h 19"/>
                <a:gd name="T78" fmla="*/ 18 w 29"/>
                <a:gd name="T79" fmla="*/ 4 h 19"/>
                <a:gd name="T80" fmla="*/ 24 w 29"/>
                <a:gd name="T81" fmla="*/ 4 h 19"/>
                <a:gd name="T82" fmla="*/ 24 w 29"/>
                <a:gd name="T83" fmla="*/ 6 h 19"/>
                <a:gd name="T84" fmla="*/ 20 w 29"/>
                <a:gd name="T85" fmla="*/ 6 h 19"/>
                <a:gd name="T86" fmla="*/ 20 w 29"/>
                <a:gd name="T87" fmla="*/ 7 h 19"/>
                <a:gd name="T88" fmla="*/ 20 w 29"/>
                <a:gd name="T89" fmla="*/ 9 h 19"/>
                <a:gd name="T90" fmla="*/ 20 w 29"/>
                <a:gd name="T91" fmla="*/ 11 h 19"/>
                <a:gd name="T92" fmla="*/ 28 w 29"/>
                <a:gd name="T93" fmla="*/ 14 h 19"/>
                <a:gd name="T94" fmla="*/ 29 w 29"/>
                <a:gd name="T95" fmla="*/ 15 h 19"/>
                <a:gd name="T96" fmla="*/ 25 w 29"/>
                <a:gd name="T97" fmla="*/ 19 h 19"/>
                <a:gd name="T98" fmla="*/ 20 w 29"/>
                <a:gd name="T99" fmla="*/ 15 h 19"/>
                <a:gd name="T100" fmla="*/ 16 w 29"/>
                <a:gd name="T101" fmla="*/ 8 h 19"/>
                <a:gd name="T102" fmla="*/ 17 w 29"/>
                <a:gd name="T103" fmla="*/ 9 h 19"/>
                <a:gd name="T104" fmla="*/ 18 w 29"/>
                <a:gd name="T105" fmla="*/ 6 h 19"/>
                <a:gd name="T106" fmla="*/ 15 w 29"/>
                <a:gd name="T107" fmla="*/ 7 h 19"/>
                <a:gd name="T108" fmla="*/ 15 w 29"/>
                <a:gd name="T10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19"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2" y="14"/>
                    <a:pt x="9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4" y="17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9" y="14"/>
                  </a:moveTo>
                  <a:cubicBezTo>
                    <a:pt x="19" y="14"/>
                    <a:pt x="19" y="13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7" y="15"/>
                    <a:pt x="17" y="15"/>
                    <a:pt x="15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2" y="15"/>
                    <a:pt x="13" y="15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2" y="12"/>
                  </a:cubicBezTo>
                  <a:cubicBezTo>
                    <a:pt x="23" y="13"/>
                    <a:pt x="24" y="13"/>
                    <a:pt x="25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7"/>
                    <a:pt x="27" y="18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25" y="19"/>
                    <a:pt x="24" y="19"/>
                    <a:pt x="24" y="19"/>
                  </a:cubicBezTo>
                  <a:cubicBezTo>
                    <a:pt x="23" y="19"/>
                    <a:pt x="23" y="18"/>
                    <a:pt x="22" y="17"/>
                  </a:cubicBezTo>
                  <a:cubicBezTo>
                    <a:pt x="21" y="17"/>
                    <a:pt x="21" y="16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5" y="8"/>
                  </a:moveTo>
                  <a:cubicBezTo>
                    <a:pt x="15" y="8"/>
                    <a:pt x="15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693"/>
            <p:cNvSpPr>
              <a:spLocks noEditPoints="1"/>
            </p:cNvSpPr>
            <p:nvPr/>
          </p:nvSpPr>
          <p:spPr bwMode="auto">
            <a:xfrm>
              <a:off x="4614" y="3858"/>
              <a:ext cx="40" cy="26"/>
            </a:xfrm>
            <a:custGeom>
              <a:avLst/>
              <a:gdLst>
                <a:gd name="T0" fmla="*/ 24 w 28"/>
                <a:gd name="T1" fmla="*/ 14 h 18"/>
                <a:gd name="T2" fmla="*/ 28 w 28"/>
                <a:gd name="T3" fmla="*/ 14 h 18"/>
                <a:gd name="T4" fmla="*/ 26 w 28"/>
                <a:gd name="T5" fmla="*/ 16 h 18"/>
                <a:gd name="T6" fmla="*/ 23 w 28"/>
                <a:gd name="T7" fmla="*/ 18 h 18"/>
                <a:gd name="T8" fmla="*/ 19 w 28"/>
                <a:gd name="T9" fmla="*/ 17 h 18"/>
                <a:gd name="T10" fmla="*/ 12 w 28"/>
                <a:gd name="T11" fmla="*/ 16 h 18"/>
                <a:gd name="T12" fmla="*/ 4 w 28"/>
                <a:gd name="T13" fmla="*/ 17 h 18"/>
                <a:gd name="T14" fmla="*/ 1 w 28"/>
                <a:gd name="T15" fmla="*/ 17 h 18"/>
                <a:gd name="T16" fmla="*/ 0 w 28"/>
                <a:gd name="T17" fmla="*/ 15 h 18"/>
                <a:gd name="T18" fmla="*/ 0 w 28"/>
                <a:gd name="T19" fmla="*/ 12 h 18"/>
                <a:gd name="T20" fmla="*/ 1 w 28"/>
                <a:gd name="T21" fmla="*/ 8 h 18"/>
                <a:gd name="T22" fmla="*/ 0 w 28"/>
                <a:gd name="T23" fmla="*/ 3 h 18"/>
                <a:gd name="T24" fmla="*/ 2 w 28"/>
                <a:gd name="T25" fmla="*/ 1 h 18"/>
                <a:gd name="T26" fmla="*/ 4 w 28"/>
                <a:gd name="T27" fmla="*/ 1 h 18"/>
                <a:gd name="T28" fmla="*/ 6 w 28"/>
                <a:gd name="T29" fmla="*/ 1 h 18"/>
                <a:gd name="T30" fmla="*/ 12 w 28"/>
                <a:gd name="T31" fmla="*/ 1 h 18"/>
                <a:gd name="T32" fmla="*/ 17 w 28"/>
                <a:gd name="T33" fmla="*/ 1 h 18"/>
                <a:gd name="T34" fmla="*/ 23 w 28"/>
                <a:gd name="T35" fmla="*/ 1 h 18"/>
                <a:gd name="T36" fmla="*/ 23 w 28"/>
                <a:gd name="T37" fmla="*/ 2 h 18"/>
                <a:gd name="T38" fmla="*/ 20 w 28"/>
                <a:gd name="T39" fmla="*/ 3 h 18"/>
                <a:gd name="T40" fmla="*/ 9 w 28"/>
                <a:gd name="T41" fmla="*/ 3 h 18"/>
                <a:gd name="T42" fmla="*/ 4 w 28"/>
                <a:gd name="T43" fmla="*/ 3 h 18"/>
                <a:gd name="T44" fmla="*/ 4 w 28"/>
                <a:gd name="T45" fmla="*/ 7 h 18"/>
                <a:gd name="T46" fmla="*/ 4 w 28"/>
                <a:gd name="T47" fmla="*/ 11 h 18"/>
                <a:gd name="T48" fmla="*/ 4 w 28"/>
                <a:gd name="T49" fmla="*/ 14 h 18"/>
                <a:gd name="T50" fmla="*/ 6 w 28"/>
                <a:gd name="T51" fmla="*/ 14 h 18"/>
                <a:gd name="T52" fmla="*/ 13 w 28"/>
                <a:gd name="T53" fmla="*/ 14 h 18"/>
                <a:gd name="T54" fmla="*/ 16 w 28"/>
                <a:gd name="T55" fmla="*/ 9 h 18"/>
                <a:gd name="T56" fmla="*/ 20 w 28"/>
                <a:gd name="T57" fmla="*/ 12 h 18"/>
                <a:gd name="T58" fmla="*/ 20 w 28"/>
                <a:gd name="T59" fmla="*/ 13 h 18"/>
                <a:gd name="T60" fmla="*/ 17 w 28"/>
                <a:gd name="T61" fmla="*/ 12 h 18"/>
                <a:gd name="T62" fmla="*/ 13 w 28"/>
                <a:gd name="T63" fmla="*/ 10 h 18"/>
                <a:gd name="T64" fmla="*/ 9 w 28"/>
                <a:gd name="T65" fmla="*/ 12 h 18"/>
                <a:gd name="T66" fmla="*/ 5 w 28"/>
                <a:gd name="T67" fmla="*/ 13 h 18"/>
                <a:gd name="T68" fmla="*/ 7 w 28"/>
                <a:gd name="T69" fmla="*/ 11 h 18"/>
                <a:gd name="T70" fmla="*/ 11 w 28"/>
                <a:gd name="T71" fmla="*/ 9 h 18"/>
                <a:gd name="T72" fmla="*/ 11 w 28"/>
                <a:gd name="T73" fmla="*/ 8 h 18"/>
                <a:gd name="T74" fmla="*/ 8 w 28"/>
                <a:gd name="T75" fmla="*/ 7 h 18"/>
                <a:gd name="T76" fmla="*/ 6 w 28"/>
                <a:gd name="T77" fmla="*/ 5 h 18"/>
                <a:gd name="T78" fmla="*/ 7 w 28"/>
                <a:gd name="T79" fmla="*/ 4 h 18"/>
                <a:gd name="T80" fmla="*/ 9 w 28"/>
                <a:gd name="T81" fmla="*/ 4 h 18"/>
                <a:gd name="T82" fmla="*/ 11 w 28"/>
                <a:gd name="T83" fmla="*/ 5 h 18"/>
                <a:gd name="T84" fmla="*/ 13 w 28"/>
                <a:gd name="T85" fmla="*/ 7 h 18"/>
                <a:gd name="T86" fmla="*/ 13 w 28"/>
                <a:gd name="T87" fmla="*/ 7 h 18"/>
                <a:gd name="T88" fmla="*/ 14 w 28"/>
                <a:gd name="T89" fmla="*/ 5 h 18"/>
                <a:gd name="T90" fmla="*/ 16 w 28"/>
                <a:gd name="T91" fmla="*/ 3 h 18"/>
                <a:gd name="T92" fmla="*/ 18 w 28"/>
                <a:gd name="T93" fmla="*/ 4 h 18"/>
                <a:gd name="T94" fmla="*/ 17 w 28"/>
                <a:gd name="T95" fmla="*/ 6 h 18"/>
                <a:gd name="T96" fmla="*/ 15 w 28"/>
                <a:gd name="T97" fmla="*/ 8 h 18"/>
                <a:gd name="T98" fmla="*/ 15 w 28"/>
                <a:gd name="T9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" h="18">
                  <a:moveTo>
                    <a:pt x="13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7" y="14"/>
                    <a:pt x="27" y="13"/>
                  </a:cubicBezTo>
                  <a:cubicBezTo>
                    <a:pt x="27" y="13"/>
                    <a:pt x="28" y="13"/>
                    <a:pt x="28" y="14"/>
                  </a:cubicBezTo>
                  <a:cubicBezTo>
                    <a:pt x="28" y="14"/>
                    <a:pt x="27" y="14"/>
                    <a:pt x="27" y="15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7"/>
                    <a:pt x="19" y="17"/>
                  </a:cubicBezTo>
                  <a:cubicBezTo>
                    <a:pt x="18" y="17"/>
                    <a:pt x="17" y="16"/>
                    <a:pt x="16" y="16"/>
                  </a:cubicBezTo>
                  <a:cubicBezTo>
                    <a:pt x="15" y="16"/>
                    <a:pt x="13" y="16"/>
                    <a:pt x="12" y="16"/>
                  </a:cubicBezTo>
                  <a:cubicBezTo>
                    <a:pt x="10" y="16"/>
                    <a:pt x="8" y="16"/>
                    <a:pt x="7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1" y="11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1"/>
                    <a:pt x="10" y="1"/>
                    <a:pt x="12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1" y="3"/>
                    <a:pt x="9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5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8" y="10"/>
                  </a:cubicBezTo>
                  <a:cubicBezTo>
                    <a:pt x="19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8" y="12"/>
                    <a:pt x="17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7" y="11"/>
                    <a:pt x="8" y="11"/>
                    <a:pt x="9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0" y="8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694"/>
            <p:cNvSpPr>
              <a:spLocks noEditPoints="1"/>
            </p:cNvSpPr>
            <p:nvPr/>
          </p:nvSpPr>
          <p:spPr bwMode="auto">
            <a:xfrm>
              <a:off x="4321" y="3875"/>
              <a:ext cx="43" cy="29"/>
            </a:xfrm>
            <a:custGeom>
              <a:avLst/>
              <a:gdLst>
                <a:gd name="T0" fmla="*/ 2 w 30"/>
                <a:gd name="T1" fmla="*/ 6 h 20"/>
                <a:gd name="T2" fmla="*/ 8 w 30"/>
                <a:gd name="T3" fmla="*/ 9 h 20"/>
                <a:gd name="T4" fmla="*/ 3 w 30"/>
                <a:gd name="T5" fmla="*/ 13 h 20"/>
                <a:gd name="T6" fmla="*/ 8 w 30"/>
                <a:gd name="T7" fmla="*/ 11 h 20"/>
                <a:gd name="T8" fmla="*/ 2 w 30"/>
                <a:gd name="T9" fmla="*/ 16 h 20"/>
                <a:gd name="T10" fmla="*/ 2 w 30"/>
                <a:gd name="T11" fmla="*/ 3 h 20"/>
                <a:gd name="T12" fmla="*/ 7 w 30"/>
                <a:gd name="T13" fmla="*/ 3 h 20"/>
                <a:gd name="T14" fmla="*/ 5 w 30"/>
                <a:gd name="T15" fmla="*/ 5 h 20"/>
                <a:gd name="T16" fmla="*/ 14 w 30"/>
                <a:gd name="T17" fmla="*/ 8 h 20"/>
                <a:gd name="T18" fmla="*/ 14 w 30"/>
                <a:gd name="T19" fmla="*/ 10 h 20"/>
                <a:gd name="T20" fmla="*/ 14 w 30"/>
                <a:gd name="T21" fmla="*/ 6 h 20"/>
                <a:gd name="T22" fmla="*/ 13 w 30"/>
                <a:gd name="T23" fmla="*/ 4 h 20"/>
                <a:gd name="T24" fmla="*/ 14 w 30"/>
                <a:gd name="T25" fmla="*/ 6 h 20"/>
                <a:gd name="T26" fmla="*/ 19 w 30"/>
                <a:gd name="T27" fmla="*/ 8 h 20"/>
                <a:gd name="T28" fmla="*/ 21 w 30"/>
                <a:gd name="T29" fmla="*/ 10 h 20"/>
                <a:gd name="T30" fmla="*/ 18 w 30"/>
                <a:gd name="T31" fmla="*/ 5 h 20"/>
                <a:gd name="T32" fmla="*/ 20 w 30"/>
                <a:gd name="T33" fmla="*/ 5 h 20"/>
                <a:gd name="T34" fmla="*/ 18 w 30"/>
                <a:gd name="T35" fmla="*/ 2 h 20"/>
                <a:gd name="T36" fmla="*/ 23 w 30"/>
                <a:gd name="T37" fmla="*/ 2 h 20"/>
                <a:gd name="T38" fmla="*/ 24 w 30"/>
                <a:gd name="T39" fmla="*/ 6 h 20"/>
                <a:gd name="T40" fmla="*/ 24 w 30"/>
                <a:gd name="T41" fmla="*/ 11 h 20"/>
                <a:gd name="T42" fmla="*/ 30 w 30"/>
                <a:gd name="T43" fmla="*/ 12 h 20"/>
                <a:gd name="T44" fmla="*/ 25 w 30"/>
                <a:gd name="T45" fmla="*/ 15 h 20"/>
                <a:gd name="T46" fmla="*/ 17 w 30"/>
                <a:gd name="T47" fmla="*/ 13 h 20"/>
                <a:gd name="T48" fmla="*/ 8 w 30"/>
                <a:gd name="T49" fmla="*/ 19 h 20"/>
                <a:gd name="T50" fmla="*/ 11 w 30"/>
                <a:gd name="T51" fmla="*/ 16 h 20"/>
                <a:gd name="T52" fmla="*/ 9 w 30"/>
                <a:gd name="T53" fmla="*/ 13 h 20"/>
                <a:gd name="T54" fmla="*/ 10 w 30"/>
                <a:gd name="T55" fmla="*/ 11 h 20"/>
                <a:gd name="T56" fmla="*/ 10 w 30"/>
                <a:gd name="T57" fmla="*/ 9 h 20"/>
                <a:gd name="T58" fmla="*/ 10 w 30"/>
                <a:gd name="T59" fmla="*/ 3 h 20"/>
                <a:gd name="T60" fmla="*/ 14 w 30"/>
                <a:gd name="T61" fmla="*/ 2 h 20"/>
                <a:gd name="T62" fmla="*/ 17 w 30"/>
                <a:gd name="T63" fmla="*/ 0 h 20"/>
                <a:gd name="T64" fmla="*/ 17 w 30"/>
                <a:gd name="T65" fmla="*/ 2 h 20"/>
                <a:gd name="T66" fmla="*/ 12 w 30"/>
                <a:gd name="T67" fmla="*/ 4 h 20"/>
                <a:gd name="T68" fmla="*/ 12 w 30"/>
                <a:gd name="T69" fmla="*/ 10 h 20"/>
                <a:gd name="T70" fmla="*/ 14 w 30"/>
                <a:gd name="T71" fmla="*/ 11 h 20"/>
                <a:gd name="T72" fmla="*/ 15 w 30"/>
                <a:gd name="T73" fmla="*/ 9 h 20"/>
                <a:gd name="T74" fmla="*/ 14 w 30"/>
                <a:gd name="T75" fmla="*/ 7 h 20"/>
                <a:gd name="T76" fmla="*/ 13 w 30"/>
                <a:gd name="T77" fmla="*/ 6 h 20"/>
                <a:gd name="T78" fmla="*/ 16 w 30"/>
                <a:gd name="T79" fmla="*/ 6 h 20"/>
                <a:gd name="T80" fmla="*/ 16 w 30"/>
                <a:gd name="T81" fmla="*/ 3 h 20"/>
                <a:gd name="T82" fmla="*/ 20 w 30"/>
                <a:gd name="T83" fmla="*/ 11 h 20"/>
                <a:gd name="T84" fmla="*/ 21 w 30"/>
                <a:gd name="T85" fmla="*/ 6 h 20"/>
                <a:gd name="T86" fmla="*/ 17 w 30"/>
                <a:gd name="T87" fmla="*/ 3 h 20"/>
                <a:gd name="T88" fmla="*/ 18 w 30"/>
                <a:gd name="T89" fmla="*/ 6 h 20"/>
                <a:gd name="T90" fmla="*/ 21 w 30"/>
                <a:gd name="T91" fmla="*/ 7 h 20"/>
                <a:gd name="T92" fmla="*/ 18 w 30"/>
                <a:gd name="T93" fmla="*/ 7 h 20"/>
                <a:gd name="T94" fmla="*/ 17 w 30"/>
                <a:gd name="T95" fmla="*/ 9 h 20"/>
                <a:gd name="T96" fmla="*/ 17 w 30"/>
                <a:gd name="T97" fmla="*/ 11 h 20"/>
                <a:gd name="T98" fmla="*/ 24 w 30"/>
                <a:gd name="T99" fmla="*/ 17 h 20"/>
                <a:gd name="T100" fmla="*/ 24 w 30"/>
                <a:gd name="T101" fmla="*/ 19 h 20"/>
                <a:gd name="T102" fmla="*/ 17 w 30"/>
                <a:gd name="T10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" h="20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3" y="13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lose/>
                  <a:moveTo>
                    <a:pt x="13" y="9"/>
                  </a:moveTo>
                  <a:cubicBezTo>
                    <a:pt x="13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lose/>
                  <a:moveTo>
                    <a:pt x="18" y="9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18" y="6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18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3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12" y="19"/>
                    <a:pt x="10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10" y="17"/>
                    <a:pt x="11" y="16"/>
                  </a:cubicBezTo>
                  <a:cubicBezTo>
                    <a:pt x="12" y="16"/>
                    <a:pt x="13" y="15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1" y="13"/>
                    <a:pt x="10" y="13"/>
                    <a:pt x="9" y="13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lose/>
                  <a:moveTo>
                    <a:pt x="16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7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8"/>
                    <a:pt x="21" y="8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20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20"/>
                    <a:pt x="24" y="19"/>
                    <a:pt x="24" y="19"/>
                  </a:cubicBezTo>
                  <a:cubicBezTo>
                    <a:pt x="23" y="19"/>
                    <a:pt x="23" y="19"/>
                    <a:pt x="22" y="19"/>
                  </a:cubicBezTo>
                  <a:cubicBezTo>
                    <a:pt x="22" y="18"/>
                    <a:pt x="21" y="18"/>
                    <a:pt x="21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695"/>
            <p:cNvSpPr>
              <a:spLocks noEditPoints="1"/>
            </p:cNvSpPr>
            <p:nvPr/>
          </p:nvSpPr>
          <p:spPr bwMode="auto">
            <a:xfrm>
              <a:off x="4367" y="3875"/>
              <a:ext cx="36" cy="26"/>
            </a:xfrm>
            <a:custGeom>
              <a:avLst/>
              <a:gdLst>
                <a:gd name="T0" fmla="*/ 0 w 26"/>
                <a:gd name="T1" fmla="*/ 16 h 18"/>
                <a:gd name="T2" fmla="*/ 2 w 26"/>
                <a:gd name="T3" fmla="*/ 15 h 18"/>
                <a:gd name="T4" fmla="*/ 5 w 26"/>
                <a:gd name="T5" fmla="*/ 12 h 18"/>
                <a:gd name="T6" fmla="*/ 6 w 26"/>
                <a:gd name="T7" fmla="*/ 8 h 18"/>
                <a:gd name="T8" fmla="*/ 5 w 26"/>
                <a:gd name="T9" fmla="*/ 4 h 18"/>
                <a:gd name="T10" fmla="*/ 6 w 26"/>
                <a:gd name="T11" fmla="*/ 3 h 18"/>
                <a:gd name="T12" fmla="*/ 8 w 26"/>
                <a:gd name="T13" fmla="*/ 5 h 18"/>
                <a:gd name="T14" fmla="*/ 8 w 26"/>
                <a:gd name="T15" fmla="*/ 10 h 18"/>
                <a:gd name="T16" fmla="*/ 7 w 26"/>
                <a:gd name="T17" fmla="*/ 15 h 18"/>
                <a:gd name="T18" fmla="*/ 4 w 26"/>
                <a:gd name="T19" fmla="*/ 18 h 18"/>
                <a:gd name="T20" fmla="*/ 1 w 26"/>
                <a:gd name="T21" fmla="*/ 18 h 18"/>
                <a:gd name="T22" fmla="*/ 0 w 26"/>
                <a:gd name="T23" fmla="*/ 16 h 18"/>
                <a:gd name="T24" fmla="*/ 12 w 26"/>
                <a:gd name="T25" fmla="*/ 4 h 18"/>
                <a:gd name="T26" fmla="*/ 9 w 26"/>
                <a:gd name="T27" fmla="*/ 2 h 18"/>
                <a:gd name="T28" fmla="*/ 9 w 26"/>
                <a:gd name="T29" fmla="*/ 0 h 18"/>
                <a:gd name="T30" fmla="*/ 11 w 26"/>
                <a:gd name="T31" fmla="*/ 0 h 18"/>
                <a:gd name="T32" fmla="*/ 12 w 26"/>
                <a:gd name="T33" fmla="*/ 2 h 18"/>
                <a:gd name="T34" fmla="*/ 12 w 26"/>
                <a:gd name="T35" fmla="*/ 4 h 18"/>
                <a:gd name="T36" fmla="*/ 14 w 26"/>
                <a:gd name="T37" fmla="*/ 2 h 18"/>
                <a:gd name="T38" fmla="*/ 17 w 26"/>
                <a:gd name="T39" fmla="*/ 1 h 18"/>
                <a:gd name="T40" fmla="*/ 20 w 26"/>
                <a:gd name="T41" fmla="*/ 2 h 18"/>
                <a:gd name="T42" fmla="*/ 22 w 26"/>
                <a:gd name="T43" fmla="*/ 2 h 18"/>
                <a:gd name="T44" fmla="*/ 24 w 26"/>
                <a:gd name="T45" fmla="*/ 1 h 18"/>
                <a:gd name="T46" fmla="*/ 26 w 26"/>
                <a:gd name="T47" fmla="*/ 3 h 18"/>
                <a:gd name="T48" fmla="*/ 26 w 26"/>
                <a:gd name="T49" fmla="*/ 4 h 18"/>
                <a:gd name="T50" fmla="*/ 26 w 26"/>
                <a:gd name="T51" fmla="*/ 7 h 18"/>
                <a:gd name="T52" fmla="*/ 26 w 26"/>
                <a:gd name="T53" fmla="*/ 11 h 18"/>
                <a:gd name="T54" fmla="*/ 26 w 26"/>
                <a:gd name="T55" fmla="*/ 16 h 18"/>
                <a:gd name="T56" fmla="*/ 25 w 26"/>
                <a:gd name="T57" fmla="*/ 18 h 18"/>
                <a:gd name="T58" fmla="*/ 23 w 26"/>
                <a:gd name="T59" fmla="*/ 18 h 18"/>
                <a:gd name="T60" fmla="*/ 23 w 26"/>
                <a:gd name="T61" fmla="*/ 14 h 18"/>
                <a:gd name="T62" fmla="*/ 23 w 26"/>
                <a:gd name="T63" fmla="*/ 5 h 18"/>
                <a:gd name="T64" fmla="*/ 21 w 26"/>
                <a:gd name="T65" fmla="*/ 3 h 18"/>
                <a:gd name="T66" fmla="*/ 15 w 26"/>
                <a:gd name="T67" fmla="*/ 4 h 18"/>
                <a:gd name="T68" fmla="*/ 14 w 26"/>
                <a:gd name="T6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18"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3" y="14"/>
                  </a:cubicBezTo>
                  <a:cubicBezTo>
                    <a:pt x="4" y="14"/>
                    <a:pt x="4" y="13"/>
                    <a:pt x="5" y="12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6" y="2"/>
                    <a:pt x="26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26" y="8"/>
                    <a:pt x="26" y="9"/>
                  </a:cubicBezTo>
                  <a:cubicBezTo>
                    <a:pt x="26" y="9"/>
                    <a:pt x="26" y="10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5" y="18"/>
                    <a:pt x="24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3" y="17"/>
                    <a:pt x="23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696"/>
            <p:cNvSpPr>
              <a:spLocks noEditPoints="1"/>
            </p:cNvSpPr>
            <p:nvPr/>
          </p:nvSpPr>
          <p:spPr bwMode="auto">
            <a:xfrm>
              <a:off x="4412" y="3875"/>
              <a:ext cx="41" cy="27"/>
            </a:xfrm>
            <a:custGeom>
              <a:avLst/>
              <a:gdLst>
                <a:gd name="T0" fmla="*/ 8 w 29"/>
                <a:gd name="T1" fmla="*/ 0 h 19"/>
                <a:gd name="T2" fmla="*/ 10 w 29"/>
                <a:gd name="T3" fmla="*/ 3 h 19"/>
                <a:gd name="T4" fmla="*/ 10 w 29"/>
                <a:gd name="T5" fmla="*/ 4 h 19"/>
                <a:gd name="T6" fmla="*/ 12 w 29"/>
                <a:gd name="T7" fmla="*/ 6 h 19"/>
                <a:gd name="T8" fmla="*/ 10 w 29"/>
                <a:gd name="T9" fmla="*/ 7 h 19"/>
                <a:gd name="T10" fmla="*/ 11 w 29"/>
                <a:gd name="T11" fmla="*/ 8 h 19"/>
                <a:gd name="T12" fmla="*/ 12 w 29"/>
                <a:gd name="T13" fmla="*/ 9 h 19"/>
                <a:gd name="T14" fmla="*/ 10 w 29"/>
                <a:gd name="T15" fmla="*/ 11 h 19"/>
                <a:gd name="T16" fmla="*/ 8 w 29"/>
                <a:gd name="T17" fmla="*/ 18 h 19"/>
                <a:gd name="T18" fmla="*/ 7 w 29"/>
                <a:gd name="T19" fmla="*/ 12 h 19"/>
                <a:gd name="T20" fmla="*/ 3 w 29"/>
                <a:gd name="T21" fmla="*/ 12 h 19"/>
                <a:gd name="T22" fmla="*/ 0 w 29"/>
                <a:gd name="T23" fmla="*/ 10 h 19"/>
                <a:gd name="T24" fmla="*/ 7 w 29"/>
                <a:gd name="T25" fmla="*/ 8 h 19"/>
                <a:gd name="T26" fmla="*/ 5 w 29"/>
                <a:gd name="T27" fmla="*/ 6 h 19"/>
                <a:gd name="T28" fmla="*/ 4 w 29"/>
                <a:gd name="T29" fmla="*/ 6 h 19"/>
                <a:gd name="T30" fmla="*/ 1 w 29"/>
                <a:gd name="T31" fmla="*/ 8 h 19"/>
                <a:gd name="T32" fmla="*/ 4 w 29"/>
                <a:gd name="T33" fmla="*/ 3 h 19"/>
                <a:gd name="T34" fmla="*/ 6 w 29"/>
                <a:gd name="T35" fmla="*/ 2 h 19"/>
                <a:gd name="T36" fmla="*/ 5 w 29"/>
                <a:gd name="T37" fmla="*/ 4 h 19"/>
                <a:gd name="T38" fmla="*/ 7 w 29"/>
                <a:gd name="T39" fmla="*/ 4 h 19"/>
                <a:gd name="T40" fmla="*/ 17 w 29"/>
                <a:gd name="T41" fmla="*/ 0 h 19"/>
                <a:gd name="T42" fmla="*/ 20 w 29"/>
                <a:gd name="T43" fmla="*/ 2 h 19"/>
                <a:gd name="T44" fmla="*/ 23 w 29"/>
                <a:gd name="T45" fmla="*/ 3 h 19"/>
                <a:gd name="T46" fmla="*/ 24 w 29"/>
                <a:gd name="T47" fmla="*/ 4 h 19"/>
                <a:gd name="T48" fmla="*/ 20 w 29"/>
                <a:gd name="T49" fmla="*/ 5 h 19"/>
                <a:gd name="T50" fmla="*/ 21 w 29"/>
                <a:gd name="T51" fmla="*/ 6 h 19"/>
                <a:gd name="T52" fmla="*/ 28 w 29"/>
                <a:gd name="T53" fmla="*/ 6 h 19"/>
                <a:gd name="T54" fmla="*/ 25 w 29"/>
                <a:gd name="T55" fmla="*/ 8 h 19"/>
                <a:gd name="T56" fmla="*/ 23 w 29"/>
                <a:gd name="T57" fmla="*/ 8 h 19"/>
                <a:gd name="T58" fmla="*/ 24 w 29"/>
                <a:gd name="T59" fmla="*/ 9 h 19"/>
                <a:gd name="T60" fmla="*/ 25 w 29"/>
                <a:gd name="T61" fmla="*/ 11 h 19"/>
                <a:gd name="T62" fmla="*/ 23 w 29"/>
                <a:gd name="T63" fmla="*/ 11 h 19"/>
                <a:gd name="T64" fmla="*/ 23 w 29"/>
                <a:gd name="T65" fmla="*/ 16 h 19"/>
                <a:gd name="T66" fmla="*/ 13 w 29"/>
                <a:gd name="T67" fmla="*/ 17 h 19"/>
                <a:gd name="T68" fmla="*/ 14 w 29"/>
                <a:gd name="T69" fmla="*/ 16 h 19"/>
                <a:gd name="T70" fmla="*/ 20 w 29"/>
                <a:gd name="T71" fmla="*/ 13 h 19"/>
                <a:gd name="T72" fmla="*/ 19 w 29"/>
                <a:gd name="T73" fmla="*/ 11 h 19"/>
                <a:gd name="T74" fmla="*/ 12 w 29"/>
                <a:gd name="T75" fmla="*/ 11 h 19"/>
                <a:gd name="T76" fmla="*/ 14 w 29"/>
                <a:gd name="T77" fmla="*/ 9 h 19"/>
                <a:gd name="T78" fmla="*/ 20 w 29"/>
                <a:gd name="T79" fmla="*/ 9 h 19"/>
                <a:gd name="T80" fmla="*/ 20 w 29"/>
                <a:gd name="T81" fmla="*/ 8 h 19"/>
                <a:gd name="T82" fmla="*/ 17 w 29"/>
                <a:gd name="T83" fmla="*/ 7 h 19"/>
                <a:gd name="T84" fmla="*/ 11 w 29"/>
                <a:gd name="T85" fmla="*/ 7 h 19"/>
                <a:gd name="T86" fmla="*/ 14 w 29"/>
                <a:gd name="T87" fmla="*/ 6 h 19"/>
                <a:gd name="T88" fmla="*/ 16 w 29"/>
                <a:gd name="T89" fmla="*/ 5 h 19"/>
                <a:gd name="T90" fmla="*/ 16 w 29"/>
                <a:gd name="T91" fmla="*/ 4 h 19"/>
                <a:gd name="T92" fmla="*/ 12 w 29"/>
                <a:gd name="T93" fmla="*/ 4 h 19"/>
                <a:gd name="T94" fmla="*/ 15 w 29"/>
                <a:gd name="T95" fmla="*/ 3 h 19"/>
                <a:gd name="T96" fmla="*/ 16 w 29"/>
                <a:gd name="T97" fmla="*/ 1 h 19"/>
                <a:gd name="T98" fmla="*/ 18 w 29"/>
                <a:gd name="T99" fmla="*/ 12 h 19"/>
                <a:gd name="T100" fmla="*/ 20 w 29"/>
                <a:gd name="T101" fmla="*/ 14 h 19"/>
                <a:gd name="T102" fmla="*/ 15 w 29"/>
                <a:gd name="T103" fmla="*/ 12 h 19"/>
                <a:gd name="T104" fmla="*/ 17 w 29"/>
                <a:gd name="T10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" h="19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9" y="17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4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17" y="0"/>
                  </a:move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3" y="6"/>
                    <a:pt x="24" y="6"/>
                  </a:cubicBezTo>
                  <a:cubicBezTo>
                    <a:pt x="25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7"/>
                    <a:pt x="28" y="8"/>
                  </a:cubicBezTo>
                  <a:cubicBezTo>
                    <a:pt x="28" y="8"/>
                    <a:pt x="27" y="8"/>
                    <a:pt x="26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10"/>
                    <a:pt x="27" y="10"/>
                  </a:cubicBezTo>
                  <a:cubicBezTo>
                    <a:pt x="27" y="10"/>
                    <a:pt x="27" y="10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1" y="18"/>
                    <a:pt x="20" y="19"/>
                    <a:pt x="18" y="19"/>
                  </a:cubicBezTo>
                  <a:cubicBezTo>
                    <a:pt x="18" y="19"/>
                    <a:pt x="16" y="18"/>
                    <a:pt x="15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0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7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7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697"/>
            <p:cNvSpPr>
              <a:spLocks noEditPoints="1"/>
            </p:cNvSpPr>
            <p:nvPr/>
          </p:nvSpPr>
          <p:spPr bwMode="auto">
            <a:xfrm>
              <a:off x="4457" y="3875"/>
              <a:ext cx="38" cy="27"/>
            </a:xfrm>
            <a:custGeom>
              <a:avLst/>
              <a:gdLst>
                <a:gd name="T0" fmla="*/ 5 w 27"/>
                <a:gd name="T1" fmla="*/ 11 h 19"/>
                <a:gd name="T2" fmla="*/ 3 w 27"/>
                <a:gd name="T3" fmla="*/ 10 h 19"/>
                <a:gd name="T4" fmla="*/ 6 w 27"/>
                <a:gd name="T5" fmla="*/ 9 h 19"/>
                <a:gd name="T6" fmla="*/ 10 w 27"/>
                <a:gd name="T7" fmla="*/ 8 h 19"/>
                <a:gd name="T8" fmla="*/ 9 w 27"/>
                <a:gd name="T9" fmla="*/ 7 h 19"/>
                <a:gd name="T10" fmla="*/ 7 w 27"/>
                <a:gd name="T11" fmla="*/ 7 h 19"/>
                <a:gd name="T12" fmla="*/ 6 w 27"/>
                <a:gd name="T13" fmla="*/ 5 h 19"/>
                <a:gd name="T14" fmla="*/ 5 w 27"/>
                <a:gd name="T15" fmla="*/ 2 h 19"/>
                <a:gd name="T16" fmla="*/ 7 w 27"/>
                <a:gd name="T17" fmla="*/ 1 h 19"/>
                <a:gd name="T18" fmla="*/ 11 w 27"/>
                <a:gd name="T19" fmla="*/ 1 h 19"/>
                <a:gd name="T20" fmla="*/ 13 w 27"/>
                <a:gd name="T21" fmla="*/ 1 h 19"/>
                <a:gd name="T22" fmla="*/ 16 w 27"/>
                <a:gd name="T23" fmla="*/ 1 h 19"/>
                <a:gd name="T24" fmla="*/ 16 w 27"/>
                <a:gd name="T25" fmla="*/ 3 h 19"/>
                <a:gd name="T26" fmla="*/ 15 w 27"/>
                <a:gd name="T27" fmla="*/ 7 h 19"/>
                <a:gd name="T28" fmla="*/ 13 w 27"/>
                <a:gd name="T29" fmla="*/ 7 h 19"/>
                <a:gd name="T30" fmla="*/ 12 w 27"/>
                <a:gd name="T31" fmla="*/ 9 h 19"/>
                <a:gd name="T32" fmla="*/ 15 w 27"/>
                <a:gd name="T33" fmla="*/ 9 h 19"/>
                <a:gd name="T34" fmla="*/ 17 w 27"/>
                <a:gd name="T35" fmla="*/ 11 h 19"/>
                <a:gd name="T36" fmla="*/ 11 w 27"/>
                <a:gd name="T37" fmla="*/ 18 h 19"/>
                <a:gd name="T38" fmla="*/ 8 w 27"/>
                <a:gd name="T39" fmla="*/ 17 h 19"/>
                <a:gd name="T40" fmla="*/ 8 w 27"/>
                <a:gd name="T41" fmla="*/ 16 h 19"/>
                <a:gd name="T42" fmla="*/ 12 w 27"/>
                <a:gd name="T43" fmla="*/ 15 h 19"/>
                <a:gd name="T44" fmla="*/ 14 w 27"/>
                <a:gd name="T45" fmla="*/ 11 h 19"/>
                <a:gd name="T46" fmla="*/ 11 w 27"/>
                <a:gd name="T47" fmla="*/ 11 h 19"/>
                <a:gd name="T48" fmla="*/ 2 w 27"/>
                <a:gd name="T49" fmla="*/ 18 h 19"/>
                <a:gd name="T50" fmla="*/ 0 w 27"/>
                <a:gd name="T51" fmla="*/ 15 h 19"/>
                <a:gd name="T52" fmla="*/ 7 w 27"/>
                <a:gd name="T53" fmla="*/ 13 h 19"/>
                <a:gd name="T54" fmla="*/ 8 w 27"/>
                <a:gd name="T55" fmla="*/ 11 h 19"/>
                <a:gd name="T56" fmla="*/ 13 w 27"/>
                <a:gd name="T57" fmla="*/ 5 h 19"/>
                <a:gd name="T58" fmla="*/ 14 w 27"/>
                <a:gd name="T59" fmla="*/ 4 h 19"/>
                <a:gd name="T60" fmla="*/ 13 w 27"/>
                <a:gd name="T61" fmla="*/ 3 h 19"/>
                <a:gd name="T62" fmla="*/ 8 w 27"/>
                <a:gd name="T63" fmla="*/ 3 h 19"/>
                <a:gd name="T64" fmla="*/ 8 w 27"/>
                <a:gd name="T65" fmla="*/ 5 h 19"/>
                <a:gd name="T66" fmla="*/ 11 w 27"/>
                <a:gd name="T67" fmla="*/ 5 h 19"/>
                <a:gd name="T68" fmla="*/ 25 w 27"/>
                <a:gd name="T69" fmla="*/ 7 h 19"/>
                <a:gd name="T70" fmla="*/ 24 w 27"/>
                <a:gd name="T71" fmla="*/ 2 h 19"/>
                <a:gd name="T72" fmla="*/ 25 w 27"/>
                <a:gd name="T73" fmla="*/ 0 h 19"/>
                <a:gd name="T74" fmla="*/ 27 w 27"/>
                <a:gd name="T75" fmla="*/ 2 h 19"/>
                <a:gd name="T76" fmla="*/ 27 w 27"/>
                <a:gd name="T77" fmla="*/ 8 h 19"/>
                <a:gd name="T78" fmla="*/ 27 w 27"/>
                <a:gd name="T79" fmla="*/ 15 h 19"/>
                <a:gd name="T80" fmla="*/ 23 w 27"/>
                <a:gd name="T81" fmla="*/ 19 h 19"/>
                <a:gd name="T82" fmla="*/ 19 w 27"/>
                <a:gd name="T83" fmla="*/ 17 h 19"/>
                <a:gd name="T84" fmla="*/ 18 w 27"/>
                <a:gd name="T85" fmla="*/ 15 h 19"/>
                <a:gd name="T86" fmla="*/ 20 w 27"/>
                <a:gd name="T87" fmla="*/ 15 h 19"/>
                <a:gd name="T88" fmla="*/ 24 w 27"/>
                <a:gd name="T89" fmla="*/ 15 h 19"/>
                <a:gd name="T90" fmla="*/ 25 w 27"/>
                <a:gd name="T91" fmla="*/ 10 h 19"/>
                <a:gd name="T92" fmla="*/ 21 w 27"/>
                <a:gd name="T93" fmla="*/ 4 h 19"/>
                <a:gd name="T94" fmla="*/ 22 w 27"/>
                <a:gd name="T95" fmla="*/ 6 h 19"/>
                <a:gd name="T96" fmla="*/ 22 w 27"/>
                <a:gd name="T97" fmla="*/ 10 h 19"/>
                <a:gd name="T98" fmla="*/ 21 w 27"/>
                <a:gd name="T99" fmla="*/ 11 h 19"/>
                <a:gd name="T100" fmla="*/ 19 w 27"/>
                <a:gd name="T101" fmla="*/ 11 h 19"/>
                <a:gd name="T102" fmla="*/ 19 w 27"/>
                <a:gd name="T103" fmla="*/ 6 h 19"/>
                <a:gd name="T104" fmla="*/ 19 w 27"/>
                <a:gd name="T10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" h="19">
                  <a:moveTo>
                    <a:pt x="8" y="11"/>
                  </a:moveTo>
                  <a:cubicBezTo>
                    <a:pt x="8" y="11"/>
                    <a:pt x="8" y="11"/>
                    <a:pt x="7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2"/>
                    <a:pt x="17" y="13"/>
                  </a:cubicBezTo>
                  <a:cubicBezTo>
                    <a:pt x="16" y="14"/>
                    <a:pt x="16" y="15"/>
                    <a:pt x="15" y="16"/>
                  </a:cubicBezTo>
                  <a:cubicBezTo>
                    <a:pt x="14" y="18"/>
                    <a:pt x="13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3"/>
                  </a:cubicBezTo>
                  <a:cubicBezTo>
                    <a:pt x="9" y="14"/>
                    <a:pt x="8" y="15"/>
                    <a:pt x="6" y="16"/>
                  </a:cubicBezTo>
                  <a:cubicBezTo>
                    <a:pt x="5" y="17"/>
                    <a:pt x="3" y="18"/>
                    <a:pt x="2" y="18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lose/>
                  <a:moveTo>
                    <a:pt x="12" y="5"/>
                  </a:move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25" y="10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7" y="9"/>
                    <a:pt x="27" y="9"/>
                    <a:pt x="27" y="11"/>
                  </a:cubicBezTo>
                  <a:cubicBezTo>
                    <a:pt x="27" y="12"/>
                    <a:pt x="27" y="13"/>
                    <a:pt x="27" y="13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7" y="15"/>
                    <a:pt x="27" y="16"/>
                    <a:pt x="27" y="17"/>
                  </a:cubicBezTo>
                  <a:cubicBezTo>
                    <a:pt x="26" y="17"/>
                    <a:pt x="26" y="18"/>
                    <a:pt x="25" y="18"/>
                  </a:cubicBezTo>
                  <a:cubicBezTo>
                    <a:pt x="24" y="18"/>
                    <a:pt x="24" y="19"/>
                    <a:pt x="23" y="19"/>
                  </a:cubicBezTo>
                  <a:cubicBezTo>
                    <a:pt x="22" y="19"/>
                    <a:pt x="22" y="19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3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698"/>
            <p:cNvSpPr>
              <a:spLocks noEditPoints="1"/>
            </p:cNvSpPr>
            <p:nvPr/>
          </p:nvSpPr>
          <p:spPr bwMode="auto">
            <a:xfrm>
              <a:off x="4344" y="3912"/>
              <a:ext cx="41" cy="26"/>
            </a:xfrm>
            <a:custGeom>
              <a:avLst/>
              <a:gdLst>
                <a:gd name="T0" fmla="*/ 6 w 29"/>
                <a:gd name="T1" fmla="*/ 17 h 18"/>
                <a:gd name="T2" fmla="*/ 6 w 29"/>
                <a:gd name="T3" fmla="*/ 14 h 18"/>
                <a:gd name="T4" fmla="*/ 6 w 29"/>
                <a:gd name="T5" fmla="*/ 10 h 18"/>
                <a:gd name="T6" fmla="*/ 6 w 29"/>
                <a:gd name="T7" fmla="*/ 10 h 18"/>
                <a:gd name="T8" fmla="*/ 3 w 29"/>
                <a:gd name="T9" fmla="*/ 11 h 18"/>
                <a:gd name="T10" fmla="*/ 0 w 29"/>
                <a:gd name="T11" fmla="*/ 9 h 18"/>
                <a:gd name="T12" fmla="*/ 0 w 29"/>
                <a:gd name="T13" fmla="*/ 9 h 18"/>
                <a:gd name="T14" fmla="*/ 7 w 29"/>
                <a:gd name="T15" fmla="*/ 6 h 18"/>
                <a:gd name="T16" fmla="*/ 11 w 29"/>
                <a:gd name="T17" fmla="*/ 4 h 18"/>
                <a:gd name="T18" fmla="*/ 10 w 29"/>
                <a:gd name="T19" fmla="*/ 6 h 18"/>
                <a:gd name="T20" fmla="*/ 9 w 29"/>
                <a:gd name="T21" fmla="*/ 8 h 18"/>
                <a:gd name="T22" fmla="*/ 9 w 29"/>
                <a:gd name="T23" fmla="*/ 14 h 18"/>
                <a:gd name="T24" fmla="*/ 9 w 29"/>
                <a:gd name="T25" fmla="*/ 17 h 18"/>
                <a:gd name="T26" fmla="*/ 3 w 29"/>
                <a:gd name="T27" fmla="*/ 3 h 18"/>
                <a:gd name="T28" fmla="*/ 6 w 29"/>
                <a:gd name="T29" fmla="*/ 2 h 18"/>
                <a:gd name="T30" fmla="*/ 10 w 29"/>
                <a:gd name="T31" fmla="*/ 1 h 18"/>
                <a:gd name="T32" fmla="*/ 6 w 29"/>
                <a:gd name="T33" fmla="*/ 5 h 18"/>
                <a:gd name="T34" fmla="*/ 3 w 29"/>
                <a:gd name="T35" fmla="*/ 3 h 18"/>
                <a:gd name="T36" fmla="*/ 14 w 29"/>
                <a:gd name="T37" fmla="*/ 5 h 18"/>
                <a:gd name="T38" fmla="*/ 18 w 29"/>
                <a:gd name="T39" fmla="*/ 5 h 18"/>
                <a:gd name="T40" fmla="*/ 26 w 29"/>
                <a:gd name="T41" fmla="*/ 5 h 18"/>
                <a:gd name="T42" fmla="*/ 29 w 29"/>
                <a:gd name="T43" fmla="*/ 5 h 18"/>
                <a:gd name="T44" fmla="*/ 29 w 29"/>
                <a:gd name="T45" fmla="*/ 6 h 18"/>
                <a:gd name="T46" fmla="*/ 25 w 29"/>
                <a:gd name="T47" fmla="*/ 8 h 18"/>
                <a:gd name="T48" fmla="*/ 22 w 29"/>
                <a:gd name="T49" fmla="*/ 8 h 18"/>
                <a:gd name="T50" fmla="*/ 22 w 29"/>
                <a:gd name="T51" fmla="*/ 10 h 18"/>
                <a:gd name="T52" fmla="*/ 22 w 29"/>
                <a:gd name="T53" fmla="*/ 16 h 18"/>
                <a:gd name="T54" fmla="*/ 16 w 29"/>
                <a:gd name="T55" fmla="*/ 18 h 18"/>
                <a:gd name="T56" fmla="*/ 12 w 29"/>
                <a:gd name="T57" fmla="*/ 15 h 18"/>
                <a:gd name="T58" fmla="*/ 12 w 29"/>
                <a:gd name="T59" fmla="*/ 14 h 18"/>
                <a:gd name="T60" fmla="*/ 18 w 29"/>
                <a:gd name="T61" fmla="*/ 15 h 18"/>
                <a:gd name="T62" fmla="*/ 19 w 29"/>
                <a:gd name="T63" fmla="*/ 10 h 18"/>
                <a:gd name="T64" fmla="*/ 19 w 29"/>
                <a:gd name="T65" fmla="*/ 8 h 18"/>
                <a:gd name="T66" fmla="*/ 16 w 29"/>
                <a:gd name="T67" fmla="*/ 7 h 18"/>
                <a:gd name="T68" fmla="*/ 12 w 29"/>
                <a:gd name="T69" fmla="*/ 8 h 18"/>
                <a:gd name="T70" fmla="*/ 11 w 29"/>
                <a:gd name="T71" fmla="*/ 6 h 18"/>
                <a:gd name="T72" fmla="*/ 13 w 29"/>
                <a:gd name="T73" fmla="*/ 5 h 18"/>
                <a:gd name="T74" fmla="*/ 14 w 29"/>
                <a:gd name="T75" fmla="*/ 1 h 18"/>
                <a:gd name="T76" fmla="*/ 17 w 29"/>
                <a:gd name="T77" fmla="*/ 1 h 18"/>
                <a:gd name="T78" fmla="*/ 21 w 29"/>
                <a:gd name="T79" fmla="*/ 1 h 18"/>
                <a:gd name="T80" fmla="*/ 24 w 29"/>
                <a:gd name="T81" fmla="*/ 2 h 18"/>
                <a:gd name="T82" fmla="*/ 19 w 29"/>
                <a:gd name="T83" fmla="*/ 3 h 18"/>
                <a:gd name="T84" fmla="*/ 14 w 29"/>
                <a:gd name="T85" fmla="*/ 3 h 18"/>
                <a:gd name="T86" fmla="*/ 13 w 29"/>
                <a:gd name="T8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" h="18">
                  <a:moveTo>
                    <a:pt x="7" y="18"/>
                  </a:move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10"/>
                    <a:pt x="9" y="11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8"/>
                    <a:pt x="8" y="18"/>
                    <a:pt x="7" y="18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13" y="5"/>
                  </a:move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5"/>
                    <a:pt x="19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7"/>
                    <a:pt x="28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1" y="18"/>
                  </a:cubicBezTo>
                  <a:cubicBezTo>
                    <a:pt x="20" y="18"/>
                    <a:pt x="19" y="18"/>
                    <a:pt x="18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4" y="15"/>
                    <a:pt x="15" y="16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699"/>
            <p:cNvSpPr>
              <a:spLocks noEditPoints="1"/>
            </p:cNvSpPr>
            <p:nvPr/>
          </p:nvSpPr>
          <p:spPr bwMode="auto">
            <a:xfrm>
              <a:off x="4391" y="3912"/>
              <a:ext cx="41" cy="27"/>
            </a:xfrm>
            <a:custGeom>
              <a:avLst/>
              <a:gdLst>
                <a:gd name="T0" fmla="*/ 9 w 29"/>
                <a:gd name="T1" fmla="*/ 7 h 19"/>
                <a:gd name="T2" fmla="*/ 12 w 29"/>
                <a:gd name="T3" fmla="*/ 7 h 19"/>
                <a:gd name="T4" fmla="*/ 10 w 29"/>
                <a:gd name="T5" fmla="*/ 9 h 19"/>
                <a:gd name="T6" fmla="*/ 9 w 29"/>
                <a:gd name="T7" fmla="*/ 11 h 19"/>
                <a:gd name="T8" fmla="*/ 9 w 29"/>
                <a:gd name="T9" fmla="*/ 12 h 19"/>
                <a:gd name="T10" fmla="*/ 12 w 29"/>
                <a:gd name="T11" fmla="*/ 12 h 19"/>
                <a:gd name="T12" fmla="*/ 13 w 29"/>
                <a:gd name="T13" fmla="*/ 13 h 19"/>
                <a:gd name="T14" fmla="*/ 7 w 29"/>
                <a:gd name="T15" fmla="*/ 16 h 19"/>
                <a:gd name="T16" fmla="*/ 0 w 29"/>
                <a:gd name="T17" fmla="*/ 16 h 19"/>
                <a:gd name="T18" fmla="*/ 0 w 29"/>
                <a:gd name="T19" fmla="*/ 15 h 19"/>
                <a:gd name="T20" fmla="*/ 2 w 29"/>
                <a:gd name="T21" fmla="*/ 13 h 19"/>
                <a:gd name="T22" fmla="*/ 2 w 29"/>
                <a:gd name="T23" fmla="*/ 11 h 19"/>
                <a:gd name="T24" fmla="*/ 2 w 29"/>
                <a:gd name="T25" fmla="*/ 8 h 19"/>
                <a:gd name="T26" fmla="*/ 4 w 29"/>
                <a:gd name="T27" fmla="*/ 8 h 19"/>
                <a:gd name="T28" fmla="*/ 4 w 29"/>
                <a:gd name="T29" fmla="*/ 10 h 19"/>
                <a:gd name="T30" fmla="*/ 4 w 29"/>
                <a:gd name="T31" fmla="*/ 12 h 19"/>
                <a:gd name="T32" fmla="*/ 6 w 29"/>
                <a:gd name="T33" fmla="*/ 13 h 19"/>
                <a:gd name="T34" fmla="*/ 6 w 29"/>
                <a:gd name="T35" fmla="*/ 9 h 19"/>
                <a:gd name="T36" fmla="*/ 6 w 29"/>
                <a:gd name="T37" fmla="*/ 5 h 19"/>
                <a:gd name="T38" fmla="*/ 4 w 29"/>
                <a:gd name="T39" fmla="*/ 4 h 19"/>
                <a:gd name="T40" fmla="*/ 1 w 29"/>
                <a:gd name="T41" fmla="*/ 4 h 19"/>
                <a:gd name="T42" fmla="*/ 2 w 29"/>
                <a:gd name="T43" fmla="*/ 2 h 19"/>
                <a:gd name="T44" fmla="*/ 4 w 29"/>
                <a:gd name="T45" fmla="*/ 2 h 19"/>
                <a:gd name="T46" fmla="*/ 9 w 29"/>
                <a:gd name="T47" fmla="*/ 2 h 19"/>
                <a:gd name="T48" fmla="*/ 13 w 29"/>
                <a:gd name="T49" fmla="*/ 3 h 19"/>
                <a:gd name="T50" fmla="*/ 10 w 29"/>
                <a:gd name="T51" fmla="*/ 4 h 19"/>
                <a:gd name="T52" fmla="*/ 9 w 29"/>
                <a:gd name="T53" fmla="*/ 6 h 19"/>
                <a:gd name="T54" fmla="*/ 18 w 29"/>
                <a:gd name="T55" fmla="*/ 14 h 19"/>
                <a:gd name="T56" fmla="*/ 9 w 29"/>
                <a:gd name="T57" fmla="*/ 17 h 19"/>
                <a:gd name="T58" fmla="*/ 9 w 29"/>
                <a:gd name="T59" fmla="*/ 16 h 19"/>
                <a:gd name="T60" fmla="*/ 15 w 29"/>
                <a:gd name="T61" fmla="*/ 13 h 19"/>
                <a:gd name="T62" fmla="*/ 14 w 29"/>
                <a:gd name="T63" fmla="*/ 10 h 19"/>
                <a:gd name="T64" fmla="*/ 11 w 29"/>
                <a:gd name="T65" fmla="*/ 11 h 19"/>
                <a:gd name="T66" fmla="*/ 11 w 29"/>
                <a:gd name="T67" fmla="*/ 10 h 19"/>
                <a:gd name="T68" fmla="*/ 13 w 29"/>
                <a:gd name="T69" fmla="*/ 7 h 19"/>
                <a:gd name="T70" fmla="*/ 14 w 29"/>
                <a:gd name="T71" fmla="*/ 2 h 19"/>
                <a:gd name="T72" fmla="*/ 15 w 29"/>
                <a:gd name="T73" fmla="*/ 0 h 19"/>
                <a:gd name="T74" fmla="*/ 17 w 29"/>
                <a:gd name="T75" fmla="*/ 1 h 19"/>
                <a:gd name="T76" fmla="*/ 17 w 29"/>
                <a:gd name="T77" fmla="*/ 3 h 19"/>
                <a:gd name="T78" fmla="*/ 18 w 29"/>
                <a:gd name="T79" fmla="*/ 3 h 19"/>
                <a:gd name="T80" fmla="*/ 24 w 29"/>
                <a:gd name="T81" fmla="*/ 4 h 19"/>
                <a:gd name="T82" fmla="*/ 24 w 29"/>
                <a:gd name="T83" fmla="*/ 5 h 19"/>
                <a:gd name="T84" fmla="*/ 20 w 29"/>
                <a:gd name="T85" fmla="*/ 6 h 19"/>
                <a:gd name="T86" fmla="*/ 20 w 29"/>
                <a:gd name="T87" fmla="*/ 7 h 19"/>
                <a:gd name="T88" fmla="*/ 20 w 29"/>
                <a:gd name="T89" fmla="*/ 9 h 19"/>
                <a:gd name="T90" fmla="*/ 20 w 29"/>
                <a:gd name="T91" fmla="*/ 11 h 19"/>
                <a:gd name="T92" fmla="*/ 28 w 29"/>
                <a:gd name="T93" fmla="*/ 14 h 19"/>
                <a:gd name="T94" fmla="*/ 29 w 29"/>
                <a:gd name="T95" fmla="*/ 15 h 19"/>
                <a:gd name="T96" fmla="*/ 25 w 29"/>
                <a:gd name="T97" fmla="*/ 19 h 19"/>
                <a:gd name="T98" fmla="*/ 20 w 29"/>
                <a:gd name="T99" fmla="*/ 15 h 19"/>
                <a:gd name="T100" fmla="*/ 15 w 29"/>
                <a:gd name="T101" fmla="*/ 8 h 19"/>
                <a:gd name="T102" fmla="*/ 17 w 29"/>
                <a:gd name="T103" fmla="*/ 9 h 19"/>
                <a:gd name="T104" fmla="*/ 17 w 29"/>
                <a:gd name="T105" fmla="*/ 6 h 19"/>
                <a:gd name="T106" fmla="*/ 15 w 29"/>
                <a:gd name="T107" fmla="*/ 6 h 19"/>
                <a:gd name="T108" fmla="*/ 14 w 29"/>
                <a:gd name="T10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19"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4"/>
                    <a:pt x="9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4" y="16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3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7" y="14"/>
                    <a:pt x="17" y="15"/>
                    <a:pt x="15" y="16"/>
                  </a:cubicBezTo>
                  <a:cubicBezTo>
                    <a:pt x="14" y="17"/>
                    <a:pt x="13" y="18"/>
                    <a:pt x="11" y="18"/>
                  </a:cubicBezTo>
                  <a:cubicBezTo>
                    <a:pt x="10" y="18"/>
                    <a:pt x="9" y="17"/>
                    <a:pt x="9" y="17"/>
                  </a:cubicBezTo>
                  <a:cubicBezTo>
                    <a:pt x="9" y="17"/>
                    <a:pt x="8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2" y="15"/>
                    <a:pt x="13" y="15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3" y="7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4" y="4"/>
                    <a:pt x="25" y="4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2" y="12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26" y="14"/>
                    <a:pt x="27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7"/>
                    <a:pt x="27" y="18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8"/>
                    <a:pt x="23" y="18"/>
                    <a:pt x="22" y="17"/>
                  </a:cubicBezTo>
                  <a:cubicBezTo>
                    <a:pt x="21" y="17"/>
                    <a:pt x="20" y="16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4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700"/>
            <p:cNvSpPr>
              <a:spLocks noEditPoints="1"/>
            </p:cNvSpPr>
            <p:nvPr/>
          </p:nvSpPr>
          <p:spPr bwMode="auto">
            <a:xfrm>
              <a:off x="4437" y="3914"/>
              <a:ext cx="39" cy="25"/>
            </a:xfrm>
            <a:custGeom>
              <a:avLst/>
              <a:gdLst>
                <a:gd name="T0" fmla="*/ 24 w 27"/>
                <a:gd name="T1" fmla="*/ 13 h 18"/>
                <a:gd name="T2" fmla="*/ 27 w 27"/>
                <a:gd name="T3" fmla="*/ 14 h 18"/>
                <a:gd name="T4" fmla="*/ 26 w 27"/>
                <a:gd name="T5" fmla="*/ 16 h 18"/>
                <a:gd name="T6" fmla="*/ 23 w 27"/>
                <a:gd name="T7" fmla="*/ 18 h 18"/>
                <a:gd name="T8" fmla="*/ 19 w 27"/>
                <a:gd name="T9" fmla="*/ 17 h 18"/>
                <a:gd name="T10" fmla="*/ 11 w 27"/>
                <a:gd name="T11" fmla="*/ 16 h 18"/>
                <a:gd name="T12" fmla="*/ 4 w 27"/>
                <a:gd name="T13" fmla="*/ 17 h 18"/>
                <a:gd name="T14" fmla="*/ 1 w 27"/>
                <a:gd name="T15" fmla="*/ 17 h 18"/>
                <a:gd name="T16" fmla="*/ 0 w 27"/>
                <a:gd name="T17" fmla="*/ 15 h 18"/>
                <a:gd name="T18" fmla="*/ 0 w 27"/>
                <a:gd name="T19" fmla="*/ 12 h 18"/>
                <a:gd name="T20" fmla="*/ 1 w 27"/>
                <a:gd name="T21" fmla="*/ 8 h 18"/>
                <a:gd name="T22" fmla="*/ 0 w 27"/>
                <a:gd name="T23" fmla="*/ 3 h 18"/>
                <a:gd name="T24" fmla="*/ 1 w 27"/>
                <a:gd name="T25" fmla="*/ 0 h 18"/>
                <a:gd name="T26" fmla="*/ 4 w 27"/>
                <a:gd name="T27" fmla="*/ 0 h 18"/>
                <a:gd name="T28" fmla="*/ 6 w 27"/>
                <a:gd name="T29" fmla="*/ 1 h 18"/>
                <a:gd name="T30" fmla="*/ 12 w 27"/>
                <a:gd name="T31" fmla="*/ 1 h 18"/>
                <a:gd name="T32" fmla="*/ 17 w 27"/>
                <a:gd name="T33" fmla="*/ 0 h 18"/>
                <a:gd name="T34" fmla="*/ 23 w 27"/>
                <a:gd name="T35" fmla="*/ 1 h 18"/>
                <a:gd name="T36" fmla="*/ 23 w 27"/>
                <a:gd name="T37" fmla="*/ 2 h 18"/>
                <a:gd name="T38" fmla="*/ 20 w 27"/>
                <a:gd name="T39" fmla="*/ 3 h 18"/>
                <a:gd name="T40" fmla="*/ 8 w 27"/>
                <a:gd name="T41" fmla="*/ 3 h 18"/>
                <a:gd name="T42" fmla="*/ 4 w 27"/>
                <a:gd name="T43" fmla="*/ 3 h 18"/>
                <a:gd name="T44" fmla="*/ 4 w 27"/>
                <a:gd name="T45" fmla="*/ 7 h 18"/>
                <a:gd name="T46" fmla="*/ 4 w 27"/>
                <a:gd name="T47" fmla="*/ 11 h 18"/>
                <a:gd name="T48" fmla="*/ 4 w 27"/>
                <a:gd name="T49" fmla="*/ 14 h 18"/>
                <a:gd name="T50" fmla="*/ 6 w 27"/>
                <a:gd name="T51" fmla="*/ 14 h 18"/>
                <a:gd name="T52" fmla="*/ 13 w 27"/>
                <a:gd name="T53" fmla="*/ 14 h 18"/>
                <a:gd name="T54" fmla="*/ 15 w 27"/>
                <a:gd name="T55" fmla="*/ 9 h 18"/>
                <a:gd name="T56" fmla="*/ 20 w 27"/>
                <a:gd name="T57" fmla="*/ 11 h 18"/>
                <a:gd name="T58" fmla="*/ 20 w 27"/>
                <a:gd name="T59" fmla="*/ 13 h 18"/>
                <a:gd name="T60" fmla="*/ 17 w 27"/>
                <a:gd name="T61" fmla="*/ 12 h 18"/>
                <a:gd name="T62" fmla="*/ 13 w 27"/>
                <a:gd name="T63" fmla="*/ 10 h 18"/>
                <a:gd name="T64" fmla="*/ 8 w 27"/>
                <a:gd name="T65" fmla="*/ 12 h 18"/>
                <a:gd name="T66" fmla="*/ 5 w 27"/>
                <a:gd name="T67" fmla="*/ 12 h 18"/>
                <a:gd name="T68" fmla="*/ 6 w 27"/>
                <a:gd name="T69" fmla="*/ 11 h 18"/>
                <a:gd name="T70" fmla="*/ 11 w 27"/>
                <a:gd name="T71" fmla="*/ 9 h 18"/>
                <a:gd name="T72" fmla="*/ 11 w 27"/>
                <a:gd name="T73" fmla="*/ 8 h 18"/>
                <a:gd name="T74" fmla="*/ 8 w 27"/>
                <a:gd name="T75" fmla="*/ 6 h 18"/>
                <a:gd name="T76" fmla="*/ 6 w 27"/>
                <a:gd name="T77" fmla="*/ 5 h 18"/>
                <a:gd name="T78" fmla="*/ 7 w 27"/>
                <a:gd name="T79" fmla="*/ 4 h 18"/>
                <a:gd name="T80" fmla="*/ 9 w 27"/>
                <a:gd name="T81" fmla="*/ 4 h 18"/>
                <a:gd name="T82" fmla="*/ 11 w 27"/>
                <a:gd name="T83" fmla="*/ 5 h 18"/>
                <a:gd name="T84" fmla="*/ 12 w 27"/>
                <a:gd name="T85" fmla="*/ 7 h 18"/>
                <a:gd name="T86" fmla="*/ 13 w 27"/>
                <a:gd name="T87" fmla="*/ 7 h 18"/>
                <a:gd name="T88" fmla="*/ 14 w 27"/>
                <a:gd name="T89" fmla="*/ 4 h 18"/>
                <a:gd name="T90" fmla="*/ 16 w 27"/>
                <a:gd name="T91" fmla="*/ 3 h 18"/>
                <a:gd name="T92" fmla="*/ 18 w 27"/>
                <a:gd name="T93" fmla="*/ 4 h 18"/>
                <a:gd name="T94" fmla="*/ 17 w 27"/>
                <a:gd name="T95" fmla="*/ 6 h 18"/>
                <a:gd name="T96" fmla="*/ 15 w 27"/>
                <a:gd name="T97" fmla="*/ 8 h 18"/>
                <a:gd name="T98" fmla="*/ 15 w 27"/>
                <a:gd name="T9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18">
                  <a:moveTo>
                    <a:pt x="13" y="14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5" y="17"/>
                    <a:pt x="24" y="17"/>
                  </a:cubicBezTo>
                  <a:cubicBezTo>
                    <a:pt x="24" y="17"/>
                    <a:pt x="23" y="18"/>
                    <a:pt x="23" y="18"/>
                  </a:cubicBezTo>
                  <a:cubicBezTo>
                    <a:pt x="22" y="18"/>
                    <a:pt x="22" y="17"/>
                    <a:pt x="22" y="17"/>
                  </a:cubicBezTo>
                  <a:cubicBezTo>
                    <a:pt x="21" y="17"/>
                    <a:pt x="21" y="17"/>
                    <a:pt x="19" y="17"/>
                  </a:cubicBezTo>
                  <a:cubicBezTo>
                    <a:pt x="18" y="17"/>
                    <a:pt x="17" y="16"/>
                    <a:pt x="15" y="16"/>
                  </a:cubicBezTo>
                  <a:cubicBezTo>
                    <a:pt x="14" y="16"/>
                    <a:pt x="13" y="16"/>
                    <a:pt x="11" y="16"/>
                  </a:cubicBezTo>
                  <a:cubicBezTo>
                    <a:pt x="10" y="16"/>
                    <a:pt x="8" y="16"/>
                    <a:pt x="7" y="16"/>
                  </a:cubicBezTo>
                  <a:cubicBezTo>
                    <a:pt x="5" y="16"/>
                    <a:pt x="4" y="16"/>
                    <a:pt x="4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1" y="9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1"/>
                    <a:pt x="10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1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8" y="10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2"/>
                    <a:pt x="17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1"/>
                    <a:pt x="10" y="12"/>
                    <a:pt x="8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0" y="5"/>
                    <a:pt x="11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7" y="5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701"/>
            <p:cNvSpPr>
              <a:spLocks/>
            </p:cNvSpPr>
            <p:nvPr/>
          </p:nvSpPr>
          <p:spPr bwMode="auto">
            <a:xfrm>
              <a:off x="5867" y="3032"/>
              <a:ext cx="613" cy="199"/>
            </a:xfrm>
            <a:custGeom>
              <a:avLst/>
              <a:gdLst>
                <a:gd name="T0" fmla="*/ 27 w 433"/>
                <a:gd name="T1" fmla="*/ 51 h 141"/>
                <a:gd name="T2" fmla="*/ 55 w 433"/>
                <a:gd name="T3" fmla="*/ 86 h 141"/>
                <a:gd name="T4" fmla="*/ 84 w 433"/>
                <a:gd name="T5" fmla="*/ 88 h 141"/>
                <a:gd name="T6" fmla="*/ 94 w 433"/>
                <a:gd name="T7" fmla="*/ 87 h 141"/>
                <a:gd name="T8" fmla="*/ 99 w 433"/>
                <a:gd name="T9" fmla="*/ 77 h 141"/>
                <a:gd name="T10" fmla="*/ 110 w 433"/>
                <a:gd name="T11" fmla="*/ 87 h 141"/>
                <a:gd name="T12" fmla="*/ 112 w 433"/>
                <a:gd name="T13" fmla="*/ 87 h 141"/>
                <a:gd name="T14" fmla="*/ 120 w 433"/>
                <a:gd name="T15" fmla="*/ 97 h 141"/>
                <a:gd name="T16" fmla="*/ 135 w 433"/>
                <a:gd name="T17" fmla="*/ 88 h 141"/>
                <a:gd name="T18" fmla="*/ 141 w 433"/>
                <a:gd name="T19" fmla="*/ 89 h 141"/>
                <a:gd name="T20" fmla="*/ 150 w 433"/>
                <a:gd name="T21" fmla="*/ 95 h 141"/>
                <a:gd name="T22" fmla="*/ 141 w 433"/>
                <a:gd name="T23" fmla="*/ 112 h 141"/>
                <a:gd name="T24" fmla="*/ 144 w 433"/>
                <a:gd name="T25" fmla="*/ 126 h 141"/>
                <a:gd name="T26" fmla="*/ 147 w 433"/>
                <a:gd name="T27" fmla="*/ 134 h 141"/>
                <a:gd name="T28" fmla="*/ 165 w 433"/>
                <a:gd name="T29" fmla="*/ 139 h 141"/>
                <a:gd name="T30" fmla="*/ 163 w 433"/>
                <a:gd name="T31" fmla="*/ 122 h 141"/>
                <a:gd name="T32" fmla="*/ 159 w 433"/>
                <a:gd name="T33" fmla="*/ 113 h 141"/>
                <a:gd name="T34" fmla="*/ 162 w 433"/>
                <a:gd name="T35" fmla="*/ 112 h 141"/>
                <a:gd name="T36" fmla="*/ 166 w 433"/>
                <a:gd name="T37" fmla="*/ 107 h 141"/>
                <a:gd name="T38" fmla="*/ 167 w 433"/>
                <a:gd name="T39" fmla="*/ 94 h 141"/>
                <a:gd name="T40" fmla="*/ 170 w 433"/>
                <a:gd name="T41" fmla="*/ 102 h 141"/>
                <a:gd name="T42" fmla="*/ 197 w 433"/>
                <a:gd name="T43" fmla="*/ 93 h 141"/>
                <a:gd name="T44" fmla="*/ 202 w 433"/>
                <a:gd name="T45" fmla="*/ 94 h 141"/>
                <a:gd name="T46" fmla="*/ 213 w 433"/>
                <a:gd name="T47" fmla="*/ 92 h 141"/>
                <a:gd name="T48" fmla="*/ 220 w 433"/>
                <a:gd name="T49" fmla="*/ 85 h 141"/>
                <a:gd name="T50" fmla="*/ 225 w 433"/>
                <a:gd name="T51" fmla="*/ 89 h 141"/>
                <a:gd name="T52" fmla="*/ 232 w 433"/>
                <a:gd name="T53" fmla="*/ 82 h 141"/>
                <a:gd name="T54" fmla="*/ 241 w 433"/>
                <a:gd name="T55" fmla="*/ 73 h 141"/>
                <a:gd name="T56" fmla="*/ 251 w 433"/>
                <a:gd name="T57" fmla="*/ 81 h 141"/>
                <a:gd name="T58" fmla="*/ 264 w 433"/>
                <a:gd name="T59" fmla="*/ 73 h 141"/>
                <a:gd name="T60" fmla="*/ 265 w 433"/>
                <a:gd name="T61" fmla="*/ 56 h 141"/>
                <a:gd name="T62" fmla="*/ 269 w 433"/>
                <a:gd name="T63" fmla="*/ 71 h 141"/>
                <a:gd name="T64" fmla="*/ 272 w 433"/>
                <a:gd name="T65" fmla="*/ 76 h 141"/>
                <a:gd name="T66" fmla="*/ 272 w 433"/>
                <a:gd name="T67" fmla="*/ 75 h 141"/>
                <a:gd name="T68" fmla="*/ 274 w 433"/>
                <a:gd name="T69" fmla="*/ 71 h 141"/>
                <a:gd name="T70" fmla="*/ 279 w 433"/>
                <a:gd name="T71" fmla="*/ 72 h 141"/>
                <a:gd name="T72" fmla="*/ 284 w 433"/>
                <a:gd name="T73" fmla="*/ 64 h 141"/>
                <a:gd name="T74" fmla="*/ 283 w 433"/>
                <a:gd name="T75" fmla="*/ 49 h 141"/>
                <a:gd name="T76" fmla="*/ 284 w 433"/>
                <a:gd name="T77" fmla="*/ 35 h 141"/>
                <a:gd name="T78" fmla="*/ 292 w 433"/>
                <a:gd name="T79" fmla="*/ 46 h 141"/>
                <a:gd name="T80" fmla="*/ 297 w 433"/>
                <a:gd name="T81" fmla="*/ 58 h 141"/>
                <a:gd name="T82" fmla="*/ 310 w 433"/>
                <a:gd name="T83" fmla="*/ 57 h 141"/>
                <a:gd name="T84" fmla="*/ 309 w 433"/>
                <a:gd name="T85" fmla="*/ 52 h 141"/>
                <a:gd name="T86" fmla="*/ 322 w 433"/>
                <a:gd name="T87" fmla="*/ 52 h 141"/>
                <a:gd name="T88" fmla="*/ 328 w 433"/>
                <a:gd name="T89" fmla="*/ 42 h 141"/>
                <a:gd name="T90" fmla="*/ 333 w 433"/>
                <a:gd name="T91" fmla="*/ 46 h 141"/>
                <a:gd name="T92" fmla="*/ 340 w 433"/>
                <a:gd name="T93" fmla="*/ 42 h 141"/>
                <a:gd name="T94" fmla="*/ 350 w 433"/>
                <a:gd name="T95" fmla="*/ 45 h 141"/>
                <a:gd name="T96" fmla="*/ 359 w 433"/>
                <a:gd name="T97" fmla="*/ 39 h 141"/>
                <a:gd name="T98" fmla="*/ 375 w 433"/>
                <a:gd name="T99" fmla="*/ 40 h 141"/>
                <a:gd name="T100" fmla="*/ 393 w 433"/>
                <a:gd name="T101" fmla="*/ 28 h 141"/>
                <a:gd name="T102" fmla="*/ 397 w 433"/>
                <a:gd name="T103" fmla="*/ 26 h 141"/>
                <a:gd name="T104" fmla="*/ 404 w 433"/>
                <a:gd name="T105" fmla="*/ 15 h 141"/>
                <a:gd name="T106" fmla="*/ 418 w 433"/>
                <a:gd name="T107" fmla="*/ 8 h 141"/>
                <a:gd name="T108" fmla="*/ 426 w 433"/>
                <a:gd name="T109" fmla="*/ 8 h 141"/>
                <a:gd name="T110" fmla="*/ 1 w 433"/>
                <a:gd name="T111" fmla="*/ 3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3" h="141">
                  <a:moveTo>
                    <a:pt x="1" y="32"/>
                  </a:moveTo>
                  <a:cubicBezTo>
                    <a:pt x="2" y="38"/>
                    <a:pt x="13" y="34"/>
                    <a:pt x="14" y="35"/>
                  </a:cubicBezTo>
                  <a:cubicBezTo>
                    <a:pt x="17" y="37"/>
                    <a:pt x="25" y="36"/>
                    <a:pt x="27" y="37"/>
                  </a:cubicBezTo>
                  <a:cubicBezTo>
                    <a:pt x="29" y="38"/>
                    <a:pt x="34" y="39"/>
                    <a:pt x="34" y="42"/>
                  </a:cubicBezTo>
                  <a:cubicBezTo>
                    <a:pt x="34" y="46"/>
                    <a:pt x="29" y="48"/>
                    <a:pt x="27" y="51"/>
                  </a:cubicBezTo>
                  <a:cubicBezTo>
                    <a:pt x="25" y="53"/>
                    <a:pt x="27" y="56"/>
                    <a:pt x="28" y="59"/>
                  </a:cubicBezTo>
                  <a:cubicBezTo>
                    <a:pt x="28" y="62"/>
                    <a:pt x="30" y="62"/>
                    <a:pt x="29" y="66"/>
                  </a:cubicBezTo>
                  <a:cubicBezTo>
                    <a:pt x="28" y="71"/>
                    <a:pt x="32" y="70"/>
                    <a:pt x="34" y="71"/>
                  </a:cubicBezTo>
                  <a:cubicBezTo>
                    <a:pt x="35" y="73"/>
                    <a:pt x="43" y="74"/>
                    <a:pt x="43" y="77"/>
                  </a:cubicBezTo>
                  <a:cubicBezTo>
                    <a:pt x="43" y="81"/>
                    <a:pt x="50" y="84"/>
                    <a:pt x="55" y="86"/>
                  </a:cubicBezTo>
                  <a:cubicBezTo>
                    <a:pt x="60" y="87"/>
                    <a:pt x="67" y="87"/>
                    <a:pt x="70" y="87"/>
                  </a:cubicBezTo>
                  <a:cubicBezTo>
                    <a:pt x="72" y="87"/>
                    <a:pt x="78" y="91"/>
                    <a:pt x="78" y="91"/>
                  </a:cubicBezTo>
                  <a:cubicBezTo>
                    <a:pt x="78" y="91"/>
                    <a:pt x="78" y="91"/>
                    <a:pt x="79" y="91"/>
                  </a:cubicBezTo>
                  <a:cubicBezTo>
                    <a:pt x="80" y="91"/>
                    <a:pt x="82" y="90"/>
                    <a:pt x="83" y="89"/>
                  </a:cubicBezTo>
                  <a:cubicBezTo>
                    <a:pt x="83" y="89"/>
                    <a:pt x="83" y="88"/>
                    <a:pt x="84" y="88"/>
                  </a:cubicBezTo>
                  <a:cubicBezTo>
                    <a:pt x="86" y="87"/>
                    <a:pt x="88" y="86"/>
                    <a:pt x="87" y="88"/>
                  </a:cubicBezTo>
                  <a:cubicBezTo>
                    <a:pt x="86" y="90"/>
                    <a:pt x="85" y="91"/>
                    <a:pt x="86" y="92"/>
                  </a:cubicBezTo>
                  <a:cubicBezTo>
                    <a:pt x="87" y="92"/>
                    <a:pt x="90" y="90"/>
                    <a:pt x="90" y="89"/>
                  </a:cubicBezTo>
                  <a:cubicBezTo>
                    <a:pt x="91" y="87"/>
                    <a:pt x="90" y="86"/>
                    <a:pt x="92" y="86"/>
                  </a:cubicBezTo>
                  <a:cubicBezTo>
                    <a:pt x="93" y="86"/>
                    <a:pt x="94" y="85"/>
                    <a:pt x="94" y="87"/>
                  </a:cubicBezTo>
                  <a:cubicBezTo>
                    <a:pt x="94" y="90"/>
                    <a:pt x="95" y="90"/>
                    <a:pt x="96" y="90"/>
                  </a:cubicBezTo>
                  <a:cubicBezTo>
                    <a:pt x="97" y="89"/>
                    <a:pt x="98" y="88"/>
                    <a:pt x="98" y="87"/>
                  </a:cubicBezTo>
                  <a:cubicBezTo>
                    <a:pt x="99" y="86"/>
                    <a:pt x="98" y="85"/>
                    <a:pt x="98" y="84"/>
                  </a:cubicBezTo>
                  <a:cubicBezTo>
                    <a:pt x="98" y="83"/>
                    <a:pt x="97" y="82"/>
                    <a:pt x="97" y="81"/>
                  </a:cubicBezTo>
                  <a:cubicBezTo>
                    <a:pt x="97" y="80"/>
                    <a:pt x="98" y="76"/>
                    <a:pt x="99" y="77"/>
                  </a:cubicBezTo>
                  <a:cubicBezTo>
                    <a:pt x="100" y="78"/>
                    <a:pt x="100" y="79"/>
                    <a:pt x="100" y="80"/>
                  </a:cubicBezTo>
                  <a:cubicBezTo>
                    <a:pt x="100" y="81"/>
                    <a:pt x="100" y="83"/>
                    <a:pt x="102" y="84"/>
                  </a:cubicBezTo>
                  <a:cubicBezTo>
                    <a:pt x="105" y="84"/>
                    <a:pt x="105" y="84"/>
                    <a:pt x="105" y="86"/>
                  </a:cubicBezTo>
                  <a:cubicBezTo>
                    <a:pt x="106" y="88"/>
                    <a:pt x="106" y="89"/>
                    <a:pt x="108" y="89"/>
                  </a:cubicBezTo>
                  <a:cubicBezTo>
                    <a:pt x="109" y="89"/>
                    <a:pt x="110" y="88"/>
                    <a:pt x="110" y="87"/>
                  </a:cubicBezTo>
                  <a:cubicBezTo>
                    <a:pt x="110" y="86"/>
                    <a:pt x="109" y="85"/>
                    <a:pt x="109" y="84"/>
                  </a:cubicBezTo>
                  <a:cubicBezTo>
                    <a:pt x="110" y="84"/>
                    <a:pt x="110" y="84"/>
                    <a:pt x="109" y="83"/>
                  </a:cubicBezTo>
                  <a:cubicBezTo>
                    <a:pt x="109" y="82"/>
                    <a:pt x="109" y="81"/>
                    <a:pt x="110" y="82"/>
                  </a:cubicBezTo>
                  <a:cubicBezTo>
                    <a:pt x="111" y="82"/>
                    <a:pt x="112" y="83"/>
                    <a:pt x="112" y="84"/>
                  </a:cubicBezTo>
                  <a:cubicBezTo>
                    <a:pt x="111" y="85"/>
                    <a:pt x="111" y="86"/>
                    <a:pt x="112" y="87"/>
                  </a:cubicBezTo>
                  <a:cubicBezTo>
                    <a:pt x="113" y="88"/>
                    <a:pt x="114" y="89"/>
                    <a:pt x="115" y="89"/>
                  </a:cubicBezTo>
                  <a:cubicBezTo>
                    <a:pt x="117" y="89"/>
                    <a:pt x="117" y="89"/>
                    <a:pt x="119" y="89"/>
                  </a:cubicBezTo>
                  <a:cubicBezTo>
                    <a:pt x="120" y="90"/>
                    <a:pt x="122" y="91"/>
                    <a:pt x="120" y="91"/>
                  </a:cubicBezTo>
                  <a:cubicBezTo>
                    <a:pt x="119" y="92"/>
                    <a:pt x="118" y="93"/>
                    <a:pt x="118" y="95"/>
                  </a:cubicBezTo>
                  <a:cubicBezTo>
                    <a:pt x="118" y="96"/>
                    <a:pt x="119" y="97"/>
                    <a:pt x="120" y="97"/>
                  </a:cubicBezTo>
                  <a:cubicBezTo>
                    <a:pt x="121" y="98"/>
                    <a:pt x="123" y="97"/>
                    <a:pt x="124" y="96"/>
                  </a:cubicBezTo>
                  <a:cubicBezTo>
                    <a:pt x="125" y="95"/>
                    <a:pt x="125" y="94"/>
                    <a:pt x="126" y="95"/>
                  </a:cubicBezTo>
                  <a:cubicBezTo>
                    <a:pt x="127" y="95"/>
                    <a:pt x="129" y="96"/>
                    <a:pt x="131" y="95"/>
                  </a:cubicBezTo>
                  <a:cubicBezTo>
                    <a:pt x="133" y="94"/>
                    <a:pt x="136" y="92"/>
                    <a:pt x="137" y="91"/>
                  </a:cubicBezTo>
                  <a:cubicBezTo>
                    <a:pt x="137" y="89"/>
                    <a:pt x="136" y="88"/>
                    <a:pt x="135" y="88"/>
                  </a:cubicBezTo>
                  <a:cubicBezTo>
                    <a:pt x="134" y="87"/>
                    <a:pt x="133" y="86"/>
                    <a:pt x="134" y="85"/>
                  </a:cubicBezTo>
                  <a:cubicBezTo>
                    <a:pt x="135" y="85"/>
                    <a:pt x="136" y="84"/>
                    <a:pt x="137" y="84"/>
                  </a:cubicBezTo>
                  <a:cubicBezTo>
                    <a:pt x="137" y="83"/>
                    <a:pt x="137" y="83"/>
                    <a:pt x="137" y="84"/>
                  </a:cubicBezTo>
                  <a:cubicBezTo>
                    <a:pt x="137" y="86"/>
                    <a:pt x="137" y="89"/>
                    <a:pt x="139" y="89"/>
                  </a:cubicBezTo>
                  <a:cubicBezTo>
                    <a:pt x="140" y="88"/>
                    <a:pt x="141" y="88"/>
                    <a:pt x="141" y="89"/>
                  </a:cubicBezTo>
                  <a:cubicBezTo>
                    <a:pt x="141" y="91"/>
                    <a:pt x="140" y="93"/>
                    <a:pt x="142" y="93"/>
                  </a:cubicBezTo>
                  <a:cubicBezTo>
                    <a:pt x="143" y="94"/>
                    <a:pt x="145" y="94"/>
                    <a:pt x="145" y="93"/>
                  </a:cubicBezTo>
                  <a:cubicBezTo>
                    <a:pt x="145" y="91"/>
                    <a:pt x="145" y="92"/>
                    <a:pt x="145" y="93"/>
                  </a:cubicBezTo>
                  <a:cubicBezTo>
                    <a:pt x="146" y="94"/>
                    <a:pt x="147" y="94"/>
                    <a:pt x="148" y="94"/>
                  </a:cubicBezTo>
                  <a:cubicBezTo>
                    <a:pt x="149" y="94"/>
                    <a:pt x="150" y="94"/>
                    <a:pt x="150" y="95"/>
                  </a:cubicBezTo>
                  <a:cubicBezTo>
                    <a:pt x="150" y="97"/>
                    <a:pt x="150" y="98"/>
                    <a:pt x="148" y="98"/>
                  </a:cubicBezTo>
                  <a:cubicBezTo>
                    <a:pt x="146" y="99"/>
                    <a:pt x="145" y="99"/>
                    <a:pt x="145" y="101"/>
                  </a:cubicBezTo>
                  <a:cubicBezTo>
                    <a:pt x="144" y="102"/>
                    <a:pt x="145" y="103"/>
                    <a:pt x="143" y="104"/>
                  </a:cubicBezTo>
                  <a:cubicBezTo>
                    <a:pt x="142" y="105"/>
                    <a:pt x="142" y="106"/>
                    <a:pt x="141" y="108"/>
                  </a:cubicBezTo>
                  <a:cubicBezTo>
                    <a:pt x="141" y="110"/>
                    <a:pt x="141" y="111"/>
                    <a:pt x="141" y="112"/>
                  </a:cubicBezTo>
                  <a:cubicBezTo>
                    <a:pt x="140" y="114"/>
                    <a:pt x="140" y="118"/>
                    <a:pt x="142" y="117"/>
                  </a:cubicBezTo>
                  <a:cubicBezTo>
                    <a:pt x="143" y="117"/>
                    <a:pt x="143" y="117"/>
                    <a:pt x="143" y="118"/>
                  </a:cubicBezTo>
                  <a:cubicBezTo>
                    <a:pt x="143" y="120"/>
                    <a:pt x="143" y="121"/>
                    <a:pt x="145" y="121"/>
                  </a:cubicBezTo>
                  <a:cubicBezTo>
                    <a:pt x="146" y="121"/>
                    <a:pt x="146" y="121"/>
                    <a:pt x="145" y="123"/>
                  </a:cubicBezTo>
                  <a:cubicBezTo>
                    <a:pt x="143" y="124"/>
                    <a:pt x="143" y="125"/>
                    <a:pt x="144" y="126"/>
                  </a:cubicBezTo>
                  <a:cubicBezTo>
                    <a:pt x="145" y="127"/>
                    <a:pt x="145" y="127"/>
                    <a:pt x="145" y="128"/>
                  </a:cubicBezTo>
                  <a:cubicBezTo>
                    <a:pt x="146" y="129"/>
                    <a:pt x="146" y="130"/>
                    <a:pt x="147" y="130"/>
                  </a:cubicBezTo>
                  <a:cubicBezTo>
                    <a:pt x="148" y="131"/>
                    <a:pt x="148" y="132"/>
                    <a:pt x="150" y="132"/>
                  </a:cubicBezTo>
                  <a:cubicBezTo>
                    <a:pt x="151" y="132"/>
                    <a:pt x="152" y="133"/>
                    <a:pt x="150" y="133"/>
                  </a:cubicBezTo>
                  <a:cubicBezTo>
                    <a:pt x="149" y="133"/>
                    <a:pt x="147" y="133"/>
                    <a:pt x="147" y="134"/>
                  </a:cubicBezTo>
                  <a:cubicBezTo>
                    <a:pt x="147" y="135"/>
                    <a:pt x="148" y="136"/>
                    <a:pt x="148" y="137"/>
                  </a:cubicBezTo>
                  <a:cubicBezTo>
                    <a:pt x="149" y="139"/>
                    <a:pt x="149" y="140"/>
                    <a:pt x="150" y="140"/>
                  </a:cubicBezTo>
                  <a:cubicBezTo>
                    <a:pt x="151" y="141"/>
                    <a:pt x="152" y="140"/>
                    <a:pt x="153" y="139"/>
                  </a:cubicBezTo>
                  <a:cubicBezTo>
                    <a:pt x="153" y="139"/>
                    <a:pt x="154" y="139"/>
                    <a:pt x="156" y="140"/>
                  </a:cubicBezTo>
                  <a:cubicBezTo>
                    <a:pt x="157" y="140"/>
                    <a:pt x="163" y="139"/>
                    <a:pt x="165" y="139"/>
                  </a:cubicBezTo>
                  <a:cubicBezTo>
                    <a:pt x="166" y="138"/>
                    <a:pt x="169" y="134"/>
                    <a:pt x="170" y="133"/>
                  </a:cubicBezTo>
                  <a:cubicBezTo>
                    <a:pt x="171" y="132"/>
                    <a:pt x="171" y="130"/>
                    <a:pt x="170" y="129"/>
                  </a:cubicBezTo>
                  <a:cubicBezTo>
                    <a:pt x="169" y="128"/>
                    <a:pt x="168" y="128"/>
                    <a:pt x="167" y="126"/>
                  </a:cubicBezTo>
                  <a:cubicBezTo>
                    <a:pt x="167" y="125"/>
                    <a:pt x="165" y="125"/>
                    <a:pt x="164" y="125"/>
                  </a:cubicBezTo>
                  <a:cubicBezTo>
                    <a:pt x="164" y="124"/>
                    <a:pt x="163" y="123"/>
                    <a:pt x="163" y="122"/>
                  </a:cubicBezTo>
                  <a:cubicBezTo>
                    <a:pt x="163" y="121"/>
                    <a:pt x="163" y="119"/>
                    <a:pt x="164" y="120"/>
                  </a:cubicBezTo>
                  <a:cubicBezTo>
                    <a:pt x="167" y="125"/>
                    <a:pt x="167" y="120"/>
                    <a:pt x="164" y="117"/>
                  </a:cubicBezTo>
                  <a:cubicBezTo>
                    <a:pt x="163" y="116"/>
                    <a:pt x="162" y="116"/>
                    <a:pt x="161" y="117"/>
                  </a:cubicBezTo>
                  <a:cubicBezTo>
                    <a:pt x="159" y="117"/>
                    <a:pt x="159" y="117"/>
                    <a:pt x="159" y="116"/>
                  </a:cubicBezTo>
                  <a:cubicBezTo>
                    <a:pt x="158" y="115"/>
                    <a:pt x="158" y="113"/>
                    <a:pt x="159" y="113"/>
                  </a:cubicBezTo>
                  <a:cubicBezTo>
                    <a:pt x="159" y="112"/>
                    <a:pt x="159" y="112"/>
                    <a:pt x="158" y="111"/>
                  </a:cubicBezTo>
                  <a:cubicBezTo>
                    <a:pt x="157" y="111"/>
                    <a:pt x="157" y="110"/>
                    <a:pt x="158" y="109"/>
                  </a:cubicBezTo>
                  <a:cubicBezTo>
                    <a:pt x="160" y="108"/>
                    <a:pt x="161" y="106"/>
                    <a:pt x="162" y="107"/>
                  </a:cubicBezTo>
                  <a:cubicBezTo>
                    <a:pt x="163" y="107"/>
                    <a:pt x="163" y="107"/>
                    <a:pt x="163" y="108"/>
                  </a:cubicBezTo>
                  <a:cubicBezTo>
                    <a:pt x="162" y="109"/>
                    <a:pt x="161" y="111"/>
                    <a:pt x="162" y="112"/>
                  </a:cubicBezTo>
                  <a:cubicBezTo>
                    <a:pt x="162" y="112"/>
                    <a:pt x="163" y="111"/>
                    <a:pt x="164" y="111"/>
                  </a:cubicBezTo>
                  <a:cubicBezTo>
                    <a:pt x="165" y="110"/>
                    <a:pt x="166" y="110"/>
                    <a:pt x="168" y="111"/>
                  </a:cubicBezTo>
                  <a:cubicBezTo>
                    <a:pt x="169" y="112"/>
                    <a:pt x="170" y="114"/>
                    <a:pt x="171" y="112"/>
                  </a:cubicBezTo>
                  <a:cubicBezTo>
                    <a:pt x="171" y="111"/>
                    <a:pt x="172" y="108"/>
                    <a:pt x="170" y="108"/>
                  </a:cubicBezTo>
                  <a:cubicBezTo>
                    <a:pt x="168" y="108"/>
                    <a:pt x="167" y="108"/>
                    <a:pt x="166" y="107"/>
                  </a:cubicBezTo>
                  <a:cubicBezTo>
                    <a:pt x="165" y="107"/>
                    <a:pt x="165" y="105"/>
                    <a:pt x="166" y="105"/>
                  </a:cubicBezTo>
                  <a:cubicBezTo>
                    <a:pt x="166" y="105"/>
                    <a:pt x="169" y="103"/>
                    <a:pt x="168" y="101"/>
                  </a:cubicBezTo>
                  <a:cubicBezTo>
                    <a:pt x="168" y="99"/>
                    <a:pt x="168" y="98"/>
                    <a:pt x="167" y="97"/>
                  </a:cubicBezTo>
                  <a:cubicBezTo>
                    <a:pt x="167" y="96"/>
                    <a:pt x="167" y="95"/>
                    <a:pt x="166" y="94"/>
                  </a:cubicBezTo>
                  <a:cubicBezTo>
                    <a:pt x="166" y="93"/>
                    <a:pt x="167" y="93"/>
                    <a:pt x="167" y="94"/>
                  </a:cubicBezTo>
                  <a:cubicBezTo>
                    <a:pt x="168" y="95"/>
                    <a:pt x="168" y="95"/>
                    <a:pt x="169" y="95"/>
                  </a:cubicBezTo>
                  <a:cubicBezTo>
                    <a:pt x="170" y="95"/>
                    <a:pt x="169" y="96"/>
                    <a:pt x="169" y="97"/>
                  </a:cubicBezTo>
                  <a:cubicBezTo>
                    <a:pt x="169" y="97"/>
                    <a:pt x="169" y="98"/>
                    <a:pt x="169" y="98"/>
                  </a:cubicBezTo>
                  <a:cubicBezTo>
                    <a:pt x="170" y="98"/>
                    <a:pt x="170" y="99"/>
                    <a:pt x="170" y="100"/>
                  </a:cubicBezTo>
                  <a:cubicBezTo>
                    <a:pt x="170" y="100"/>
                    <a:pt x="169" y="102"/>
                    <a:pt x="170" y="102"/>
                  </a:cubicBezTo>
                  <a:cubicBezTo>
                    <a:pt x="172" y="102"/>
                    <a:pt x="176" y="101"/>
                    <a:pt x="177" y="99"/>
                  </a:cubicBezTo>
                  <a:cubicBezTo>
                    <a:pt x="178" y="98"/>
                    <a:pt x="179" y="95"/>
                    <a:pt x="181" y="95"/>
                  </a:cubicBezTo>
                  <a:cubicBezTo>
                    <a:pt x="183" y="95"/>
                    <a:pt x="187" y="95"/>
                    <a:pt x="189" y="94"/>
                  </a:cubicBezTo>
                  <a:cubicBezTo>
                    <a:pt x="191" y="94"/>
                    <a:pt x="193" y="94"/>
                    <a:pt x="194" y="94"/>
                  </a:cubicBezTo>
                  <a:cubicBezTo>
                    <a:pt x="195" y="94"/>
                    <a:pt x="197" y="94"/>
                    <a:pt x="197" y="93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198" y="92"/>
                    <a:pt x="201" y="92"/>
                    <a:pt x="200" y="93"/>
                  </a:cubicBezTo>
                  <a:cubicBezTo>
                    <a:pt x="198" y="95"/>
                    <a:pt x="198" y="94"/>
                    <a:pt x="198" y="96"/>
                  </a:cubicBezTo>
                  <a:cubicBezTo>
                    <a:pt x="199" y="97"/>
                    <a:pt x="200" y="96"/>
                    <a:pt x="200" y="95"/>
                  </a:cubicBezTo>
                  <a:cubicBezTo>
                    <a:pt x="201" y="95"/>
                    <a:pt x="201" y="94"/>
                    <a:pt x="202" y="94"/>
                  </a:cubicBezTo>
                  <a:cubicBezTo>
                    <a:pt x="204" y="94"/>
                    <a:pt x="205" y="93"/>
                    <a:pt x="204" y="93"/>
                  </a:cubicBezTo>
                  <a:cubicBezTo>
                    <a:pt x="203" y="92"/>
                    <a:pt x="203" y="92"/>
                    <a:pt x="204" y="91"/>
                  </a:cubicBezTo>
                  <a:cubicBezTo>
                    <a:pt x="206" y="91"/>
                    <a:pt x="207" y="91"/>
                    <a:pt x="208" y="92"/>
                  </a:cubicBezTo>
                  <a:cubicBezTo>
                    <a:pt x="209" y="93"/>
                    <a:pt x="211" y="93"/>
                    <a:pt x="211" y="92"/>
                  </a:cubicBezTo>
                  <a:cubicBezTo>
                    <a:pt x="212" y="91"/>
                    <a:pt x="212" y="91"/>
                    <a:pt x="213" y="92"/>
                  </a:cubicBezTo>
                  <a:cubicBezTo>
                    <a:pt x="214" y="92"/>
                    <a:pt x="214" y="92"/>
                    <a:pt x="215" y="91"/>
                  </a:cubicBezTo>
                  <a:cubicBezTo>
                    <a:pt x="215" y="90"/>
                    <a:pt x="216" y="89"/>
                    <a:pt x="217" y="89"/>
                  </a:cubicBezTo>
                  <a:cubicBezTo>
                    <a:pt x="218" y="88"/>
                    <a:pt x="219" y="86"/>
                    <a:pt x="217" y="85"/>
                  </a:cubicBezTo>
                  <a:cubicBezTo>
                    <a:pt x="216" y="84"/>
                    <a:pt x="215" y="84"/>
                    <a:pt x="217" y="84"/>
                  </a:cubicBezTo>
                  <a:cubicBezTo>
                    <a:pt x="219" y="84"/>
                    <a:pt x="220" y="84"/>
                    <a:pt x="220" y="85"/>
                  </a:cubicBezTo>
                  <a:cubicBezTo>
                    <a:pt x="221" y="86"/>
                    <a:pt x="221" y="86"/>
                    <a:pt x="222" y="86"/>
                  </a:cubicBezTo>
                  <a:cubicBezTo>
                    <a:pt x="223" y="87"/>
                    <a:pt x="223" y="87"/>
                    <a:pt x="222" y="88"/>
                  </a:cubicBezTo>
                  <a:cubicBezTo>
                    <a:pt x="221" y="89"/>
                    <a:pt x="219" y="91"/>
                    <a:pt x="220" y="92"/>
                  </a:cubicBezTo>
                  <a:cubicBezTo>
                    <a:pt x="221" y="92"/>
                    <a:pt x="221" y="91"/>
                    <a:pt x="222" y="91"/>
                  </a:cubicBezTo>
                  <a:cubicBezTo>
                    <a:pt x="223" y="90"/>
                    <a:pt x="224" y="89"/>
                    <a:pt x="225" y="89"/>
                  </a:cubicBezTo>
                  <a:cubicBezTo>
                    <a:pt x="227" y="89"/>
                    <a:pt x="229" y="88"/>
                    <a:pt x="227" y="88"/>
                  </a:cubicBezTo>
                  <a:cubicBezTo>
                    <a:pt x="225" y="87"/>
                    <a:pt x="223" y="87"/>
                    <a:pt x="225" y="86"/>
                  </a:cubicBezTo>
                  <a:cubicBezTo>
                    <a:pt x="226" y="85"/>
                    <a:pt x="227" y="84"/>
                    <a:pt x="226" y="83"/>
                  </a:cubicBezTo>
                  <a:cubicBezTo>
                    <a:pt x="225" y="82"/>
                    <a:pt x="229" y="82"/>
                    <a:pt x="229" y="82"/>
                  </a:cubicBezTo>
                  <a:cubicBezTo>
                    <a:pt x="231" y="82"/>
                    <a:pt x="232" y="82"/>
                    <a:pt x="232" y="82"/>
                  </a:cubicBezTo>
                  <a:cubicBezTo>
                    <a:pt x="233" y="82"/>
                    <a:pt x="234" y="82"/>
                    <a:pt x="234" y="83"/>
                  </a:cubicBezTo>
                  <a:cubicBezTo>
                    <a:pt x="234" y="84"/>
                    <a:pt x="236" y="86"/>
                    <a:pt x="237" y="86"/>
                  </a:cubicBezTo>
                  <a:cubicBezTo>
                    <a:pt x="239" y="85"/>
                    <a:pt x="241" y="84"/>
                    <a:pt x="241" y="82"/>
                  </a:cubicBezTo>
                  <a:cubicBezTo>
                    <a:pt x="242" y="81"/>
                    <a:pt x="240" y="78"/>
                    <a:pt x="240" y="75"/>
                  </a:cubicBezTo>
                  <a:cubicBezTo>
                    <a:pt x="240" y="73"/>
                    <a:pt x="240" y="72"/>
                    <a:pt x="241" y="73"/>
                  </a:cubicBezTo>
                  <a:cubicBezTo>
                    <a:pt x="242" y="75"/>
                    <a:pt x="241" y="75"/>
                    <a:pt x="243" y="75"/>
                  </a:cubicBezTo>
                  <a:cubicBezTo>
                    <a:pt x="244" y="76"/>
                    <a:pt x="244" y="76"/>
                    <a:pt x="243" y="77"/>
                  </a:cubicBezTo>
                  <a:cubicBezTo>
                    <a:pt x="243" y="78"/>
                    <a:pt x="242" y="80"/>
                    <a:pt x="244" y="82"/>
                  </a:cubicBezTo>
                  <a:cubicBezTo>
                    <a:pt x="245" y="83"/>
                    <a:pt x="246" y="84"/>
                    <a:pt x="248" y="84"/>
                  </a:cubicBezTo>
                  <a:cubicBezTo>
                    <a:pt x="249" y="84"/>
                    <a:pt x="250" y="82"/>
                    <a:pt x="251" y="81"/>
                  </a:cubicBezTo>
                  <a:cubicBezTo>
                    <a:pt x="252" y="79"/>
                    <a:pt x="254" y="77"/>
                    <a:pt x="255" y="76"/>
                  </a:cubicBezTo>
                  <a:cubicBezTo>
                    <a:pt x="257" y="76"/>
                    <a:pt x="258" y="76"/>
                    <a:pt x="259" y="77"/>
                  </a:cubicBezTo>
                  <a:cubicBezTo>
                    <a:pt x="260" y="78"/>
                    <a:pt x="261" y="79"/>
                    <a:pt x="262" y="78"/>
                  </a:cubicBezTo>
                  <a:cubicBezTo>
                    <a:pt x="263" y="78"/>
                    <a:pt x="264" y="77"/>
                    <a:pt x="265" y="76"/>
                  </a:cubicBezTo>
                  <a:cubicBezTo>
                    <a:pt x="265" y="75"/>
                    <a:pt x="265" y="74"/>
                    <a:pt x="264" y="73"/>
                  </a:cubicBezTo>
                  <a:cubicBezTo>
                    <a:pt x="263" y="71"/>
                    <a:pt x="263" y="70"/>
                    <a:pt x="264" y="69"/>
                  </a:cubicBezTo>
                  <a:cubicBezTo>
                    <a:pt x="265" y="68"/>
                    <a:pt x="265" y="68"/>
                    <a:pt x="265" y="67"/>
                  </a:cubicBezTo>
                  <a:cubicBezTo>
                    <a:pt x="265" y="66"/>
                    <a:pt x="265" y="64"/>
                    <a:pt x="265" y="63"/>
                  </a:cubicBezTo>
                  <a:cubicBezTo>
                    <a:pt x="264" y="62"/>
                    <a:pt x="265" y="60"/>
                    <a:pt x="264" y="59"/>
                  </a:cubicBezTo>
                  <a:cubicBezTo>
                    <a:pt x="264" y="58"/>
                    <a:pt x="264" y="55"/>
                    <a:pt x="265" y="56"/>
                  </a:cubicBezTo>
                  <a:cubicBezTo>
                    <a:pt x="266" y="57"/>
                    <a:pt x="265" y="58"/>
                    <a:pt x="265" y="60"/>
                  </a:cubicBezTo>
                  <a:cubicBezTo>
                    <a:pt x="266" y="61"/>
                    <a:pt x="265" y="65"/>
                    <a:pt x="266" y="65"/>
                  </a:cubicBezTo>
                  <a:cubicBezTo>
                    <a:pt x="267" y="66"/>
                    <a:pt x="268" y="67"/>
                    <a:pt x="268" y="68"/>
                  </a:cubicBezTo>
                  <a:cubicBezTo>
                    <a:pt x="267" y="69"/>
                    <a:pt x="268" y="70"/>
                    <a:pt x="269" y="71"/>
                  </a:cubicBezTo>
                  <a:cubicBezTo>
                    <a:pt x="269" y="71"/>
                    <a:pt x="269" y="71"/>
                    <a:pt x="269" y="71"/>
                  </a:cubicBezTo>
                  <a:cubicBezTo>
                    <a:pt x="269" y="71"/>
                    <a:pt x="269" y="71"/>
                    <a:pt x="270" y="72"/>
                  </a:cubicBezTo>
                  <a:cubicBezTo>
                    <a:pt x="270" y="72"/>
                    <a:pt x="270" y="72"/>
                    <a:pt x="270" y="73"/>
                  </a:cubicBezTo>
                  <a:cubicBezTo>
                    <a:pt x="270" y="74"/>
                    <a:pt x="270" y="74"/>
                    <a:pt x="270" y="75"/>
                  </a:cubicBezTo>
                  <a:cubicBezTo>
                    <a:pt x="270" y="75"/>
                    <a:pt x="271" y="75"/>
                    <a:pt x="271" y="75"/>
                  </a:cubicBezTo>
                  <a:cubicBezTo>
                    <a:pt x="271" y="76"/>
                    <a:pt x="272" y="76"/>
                    <a:pt x="272" y="76"/>
                  </a:cubicBezTo>
                  <a:cubicBezTo>
                    <a:pt x="272" y="76"/>
                    <a:pt x="272" y="77"/>
                    <a:pt x="272" y="7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74" y="78"/>
                    <a:pt x="275" y="78"/>
                    <a:pt x="275" y="78"/>
                  </a:cubicBezTo>
                  <a:cubicBezTo>
                    <a:pt x="275" y="77"/>
                    <a:pt x="275" y="76"/>
                    <a:pt x="274" y="76"/>
                  </a:cubicBezTo>
                  <a:cubicBezTo>
                    <a:pt x="274" y="75"/>
                    <a:pt x="273" y="76"/>
                    <a:pt x="272" y="75"/>
                  </a:cubicBezTo>
                  <a:cubicBezTo>
                    <a:pt x="272" y="75"/>
                    <a:pt x="272" y="75"/>
                    <a:pt x="272" y="74"/>
                  </a:cubicBezTo>
                  <a:cubicBezTo>
                    <a:pt x="272" y="74"/>
                    <a:pt x="272" y="74"/>
                    <a:pt x="273" y="74"/>
                  </a:cubicBezTo>
                  <a:cubicBezTo>
                    <a:pt x="273" y="73"/>
                    <a:pt x="273" y="73"/>
                    <a:pt x="273" y="73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1"/>
                    <a:pt x="274" y="71"/>
                    <a:pt x="274" y="71"/>
                  </a:cubicBezTo>
                  <a:cubicBezTo>
                    <a:pt x="274" y="71"/>
                    <a:pt x="275" y="72"/>
                    <a:pt x="275" y="72"/>
                  </a:cubicBezTo>
                  <a:cubicBezTo>
                    <a:pt x="275" y="72"/>
                    <a:pt x="275" y="73"/>
                    <a:pt x="275" y="73"/>
                  </a:cubicBezTo>
                  <a:cubicBezTo>
                    <a:pt x="275" y="73"/>
                    <a:pt x="276" y="74"/>
                    <a:pt x="276" y="74"/>
                  </a:cubicBezTo>
                  <a:cubicBezTo>
                    <a:pt x="276" y="74"/>
                    <a:pt x="278" y="74"/>
                    <a:pt x="279" y="73"/>
                  </a:cubicBezTo>
                  <a:cubicBezTo>
                    <a:pt x="279" y="73"/>
                    <a:pt x="279" y="72"/>
                    <a:pt x="279" y="72"/>
                  </a:cubicBezTo>
                  <a:cubicBezTo>
                    <a:pt x="278" y="71"/>
                    <a:pt x="278" y="71"/>
                    <a:pt x="278" y="70"/>
                  </a:cubicBezTo>
                  <a:cubicBezTo>
                    <a:pt x="278" y="69"/>
                    <a:pt x="278" y="68"/>
                    <a:pt x="278" y="68"/>
                  </a:cubicBezTo>
                  <a:cubicBezTo>
                    <a:pt x="278" y="68"/>
                    <a:pt x="278" y="67"/>
                    <a:pt x="278" y="67"/>
                  </a:cubicBezTo>
                  <a:cubicBezTo>
                    <a:pt x="278" y="67"/>
                    <a:pt x="280" y="68"/>
                    <a:pt x="281" y="68"/>
                  </a:cubicBezTo>
                  <a:cubicBezTo>
                    <a:pt x="283" y="68"/>
                    <a:pt x="284" y="65"/>
                    <a:pt x="284" y="64"/>
                  </a:cubicBezTo>
                  <a:cubicBezTo>
                    <a:pt x="284" y="63"/>
                    <a:pt x="284" y="62"/>
                    <a:pt x="285" y="61"/>
                  </a:cubicBezTo>
                  <a:cubicBezTo>
                    <a:pt x="285" y="60"/>
                    <a:pt x="284" y="60"/>
                    <a:pt x="283" y="59"/>
                  </a:cubicBezTo>
                  <a:cubicBezTo>
                    <a:pt x="283" y="58"/>
                    <a:pt x="282" y="57"/>
                    <a:pt x="283" y="56"/>
                  </a:cubicBezTo>
                  <a:cubicBezTo>
                    <a:pt x="284" y="54"/>
                    <a:pt x="284" y="52"/>
                    <a:pt x="283" y="51"/>
                  </a:cubicBezTo>
                  <a:cubicBezTo>
                    <a:pt x="282" y="49"/>
                    <a:pt x="282" y="49"/>
                    <a:pt x="283" y="49"/>
                  </a:cubicBezTo>
                  <a:cubicBezTo>
                    <a:pt x="284" y="49"/>
                    <a:pt x="284" y="47"/>
                    <a:pt x="283" y="46"/>
                  </a:cubicBezTo>
                  <a:cubicBezTo>
                    <a:pt x="283" y="45"/>
                    <a:pt x="284" y="45"/>
                    <a:pt x="284" y="45"/>
                  </a:cubicBezTo>
                  <a:cubicBezTo>
                    <a:pt x="285" y="45"/>
                    <a:pt x="285" y="44"/>
                    <a:pt x="283" y="42"/>
                  </a:cubicBezTo>
                  <a:cubicBezTo>
                    <a:pt x="282" y="39"/>
                    <a:pt x="282" y="38"/>
                    <a:pt x="282" y="37"/>
                  </a:cubicBezTo>
                  <a:cubicBezTo>
                    <a:pt x="282" y="35"/>
                    <a:pt x="282" y="34"/>
                    <a:pt x="284" y="35"/>
                  </a:cubicBezTo>
                  <a:cubicBezTo>
                    <a:pt x="285" y="36"/>
                    <a:pt x="286" y="37"/>
                    <a:pt x="286" y="38"/>
                  </a:cubicBezTo>
                  <a:cubicBezTo>
                    <a:pt x="285" y="39"/>
                    <a:pt x="285" y="40"/>
                    <a:pt x="285" y="41"/>
                  </a:cubicBezTo>
                  <a:cubicBezTo>
                    <a:pt x="286" y="42"/>
                    <a:pt x="286" y="43"/>
                    <a:pt x="287" y="44"/>
                  </a:cubicBezTo>
                  <a:cubicBezTo>
                    <a:pt x="288" y="45"/>
                    <a:pt x="288" y="45"/>
                    <a:pt x="289" y="45"/>
                  </a:cubicBezTo>
                  <a:cubicBezTo>
                    <a:pt x="291" y="45"/>
                    <a:pt x="292" y="45"/>
                    <a:pt x="292" y="46"/>
                  </a:cubicBezTo>
                  <a:cubicBezTo>
                    <a:pt x="291" y="47"/>
                    <a:pt x="292" y="49"/>
                    <a:pt x="293" y="51"/>
                  </a:cubicBezTo>
                  <a:cubicBezTo>
                    <a:pt x="294" y="52"/>
                    <a:pt x="295" y="55"/>
                    <a:pt x="296" y="55"/>
                  </a:cubicBezTo>
                  <a:cubicBezTo>
                    <a:pt x="297" y="54"/>
                    <a:pt x="299" y="53"/>
                    <a:pt x="300" y="54"/>
                  </a:cubicBezTo>
                  <a:cubicBezTo>
                    <a:pt x="301" y="54"/>
                    <a:pt x="300" y="55"/>
                    <a:pt x="299" y="56"/>
                  </a:cubicBezTo>
                  <a:cubicBezTo>
                    <a:pt x="298" y="57"/>
                    <a:pt x="297" y="57"/>
                    <a:pt x="297" y="58"/>
                  </a:cubicBezTo>
                  <a:cubicBezTo>
                    <a:pt x="297" y="59"/>
                    <a:pt x="298" y="60"/>
                    <a:pt x="300" y="60"/>
                  </a:cubicBezTo>
                  <a:cubicBezTo>
                    <a:pt x="302" y="60"/>
                    <a:pt x="304" y="59"/>
                    <a:pt x="305" y="60"/>
                  </a:cubicBezTo>
                  <a:cubicBezTo>
                    <a:pt x="306" y="60"/>
                    <a:pt x="309" y="61"/>
                    <a:pt x="312" y="60"/>
                  </a:cubicBezTo>
                  <a:cubicBezTo>
                    <a:pt x="314" y="59"/>
                    <a:pt x="314" y="59"/>
                    <a:pt x="314" y="58"/>
                  </a:cubicBezTo>
                  <a:cubicBezTo>
                    <a:pt x="314" y="57"/>
                    <a:pt x="311" y="57"/>
                    <a:pt x="310" y="57"/>
                  </a:cubicBezTo>
                  <a:cubicBezTo>
                    <a:pt x="309" y="57"/>
                    <a:pt x="308" y="58"/>
                    <a:pt x="307" y="57"/>
                  </a:cubicBezTo>
                  <a:cubicBezTo>
                    <a:pt x="307" y="56"/>
                    <a:pt x="307" y="56"/>
                    <a:pt x="309" y="55"/>
                  </a:cubicBezTo>
                  <a:cubicBezTo>
                    <a:pt x="311" y="55"/>
                    <a:pt x="312" y="55"/>
                    <a:pt x="312" y="54"/>
                  </a:cubicBezTo>
                  <a:cubicBezTo>
                    <a:pt x="311" y="54"/>
                    <a:pt x="311" y="53"/>
                    <a:pt x="311" y="53"/>
                  </a:cubicBezTo>
                  <a:cubicBezTo>
                    <a:pt x="311" y="53"/>
                    <a:pt x="310" y="53"/>
                    <a:pt x="309" y="52"/>
                  </a:cubicBezTo>
                  <a:cubicBezTo>
                    <a:pt x="309" y="52"/>
                    <a:pt x="308" y="51"/>
                    <a:pt x="310" y="51"/>
                  </a:cubicBezTo>
                  <a:cubicBezTo>
                    <a:pt x="311" y="51"/>
                    <a:pt x="314" y="50"/>
                    <a:pt x="315" y="53"/>
                  </a:cubicBezTo>
                  <a:cubicBezTo>
                    <a:pt x="315" y="55"/>
                    <a:pt x="315" y="56"/>
                    <a:pt x="317" y="56"/>
                  </a:cubicBezTo>
                  <a:cubicBezTo>
                    <a:pt x="318" y="56"/>
                    <a:pt x="321" y="54"/>
                    <a:pt x="322" y="54"/>
                  </a:cubicBezTo>
                  <a:cubicBezTo>
                    <a:pt x="323" y="53"/>
                    <a:pt x="323" y="53"/>
                    <a:pt x="322" y="52"/>
                  </a:cubicBezTo>
                  <a:cubicBezTo>
                    <a:pt x="320" y="51"/>
                    <a:pt x="320" y="50"/>
                    <a:pt x="321" y="49"/>
                  </a:cubicBezTo>
                  <a:cubicBezTo>
                    <a:pt x="321" y="49"/>
                    <a:pt x="321" y="48"/>
                    <a:pt x="321" y="48"/>
                  </a:cubicBezTo>
                  <a:cubicBezTo>
                    <a:pt x="320" y="47"/>
                    <a:pt x="320" y="45"/>
                    <a:pt x="322" y="45"/>
                  </a:cubicBezTo>
                  <a:cubicBezTo>
                    <a:pt x="323" y="44"/>
                    <a:pt x="325" y="44"/>
                    <a:pt x="326" y="43"/>
                  </a:cubicBezTo>
                  <a:cubicBezTo>
                    <a:pt x="327" y="42"/>
                    <a:pt x="328" y="41"/>
                    <a:pt x="328" y="42"/>
                  </a:cubicBezTo>
                  <a:cubicBezTo>
                    <a:pt x="329" y="43"/>
                    <a:pt x="327" y="44"/>
                    <a:pt x="326" y="45"/>
                  </a:cubicBezTo>
                  <a:cubicBezTo>
                    <a:pt x="326" y="46"/>
                    <a:pt x="326" y="49"/>
                    <a:pt x="327" y="50"/>
                  </a:cubicBezTo>
                  <a:cubicBezTo>
                    <a:pt x="329" y="51"/>
                    <a:pt x="330" y="51"/>
                    <a:pt x="331" y="51"/>
                  </a:cubicBezTo>
                  <a:cubicBezTo>
                    <a:pt x="332" y="51"/>
                    <a:pt x="332" y="51"/>
                    <a:pt x="333" y="50"/>
                  </a:cubicBezTo>
                  <a:cubicBezTo>
                    <a:pt x="334" y="49"/>
                    <a:pt x="334" y="47"/>
                    <a:pt x="333" y="46"/>
                  </a:cubicBezTo>
                  <a:cubicBezTo>
                    <a:pt x="333" y="46"/>
                    <a:pt x="332" y="46"/>
                    <a:pt x="331" y="45"/>
                  </a:cubicBezTo>
                  <a:cubicBezTo>
                    <a:pt x="331" y="45"/>
                    <a:pt x="331" y="44"/>
                    <a:pt x="331" y="44"/>
                  </a:cubicBezTo>
                  <a:cubicBezTo>
                    <a:pt x="332" y="44"/>
                    <a:pt x="333" y="44"/>
                    <a:pt x="334" y="44"/>
                  </a:cubicBezTo>
                  <a:cubicBezTo>
                    <a:pt x="334" y="45"/>
                    <a:pt x="336" y="46"/>
                    <a:pt x="337" y="45"/>
                  </a:cubicBezTo>
                  <a:cubicBezTo>
                    <a:pt x="337" y="44"/>
                    <a:pt x="339" y="42"/>
                    <a:pt x="340" y="42"/>
                  </a:cubicBezTo>
                  <a:cubicBezTo>
                    <a:pt x="342" y="41"/>
                    <a:pt x="342" y="41"/>
                    <a:pt x="343" y="41"/>
                  </a:cubicBezTo>
                  <a:cubicBezTo>
                    <a:pt x="344" y="40"/>
                    <a:pt x="345" y="41"/>
                    <a:pt x="345" y="41"/>
                  </a:cubicBezTo>
                  <a:cubicBezTo>
                    <a:pt x="346" y="42"/>
                    <a:pt x="346" y="42"/>
                    <a:pt x="348" y="42"/>
                  </a:cubicBezTo>
                  <a:cubicBezTo>
                    <a:pt x="349" y="42"/>
                    <a:pt x="351" y="42"/>
                    <a:pt x="350" y="43"/>
                  </a:cubicBezTo>
                  <a:cubicBezTo>
                    <a:pt x="349" y="45"/>
                    <a:pt x="348" y="45"/>
                    <a:pt x="350" y="45"/>
                  </a:cubicBezTo>
                  <a:cubicBezTo>
                    <a:pt x="352" y="46"/>
                    <a:pt x="353" y="46"/>
                    <a:pt x="355" y="46"/>
                  </a:cubicBezTo>
                  <a:cubicBezTo>
                    <a:pt x="356" y="46"/>
                    <a:pt x="357" y="46"/>
                    <a:pt x="357" y="45"/>
                  </a:cubicBezTo>
                  <a:cubicBezTo>
                    <a:pt x="357" y="44"/>
                    <a:pt x="358" y="43"/>
                    <a:pt x="356" y="43"/>
                  </a:cubicBezTo>
                  <a:cubicBezTo>
                    <a:pt x="355" y="44"/>
                    <a:pt x="354" y="43"/>
                    <a:pt x="355" y="43"/>
                  </a:cubicBezTo>
                  <a:cubicBezTo>
                    <a:pt x="356" y="42"/>
                    <a:pt x="357" y="40"/>
                    <a:pt x="359" y="39"/>
                  </a:cubicBezTo>
                  <a:cubicBezTo>
                    <a:pt x="360" y="38"/>
                    <a:pt x="360" y="38"/>
                    <a:pt x="361" y="39"/>
                  </a:cubicBezTo>
                  <a:cubicBezTo>
                    <a:pt x="361" y="40"/>
                    <a:pt x="362" y="40"/>
                    <a:pt x="363" y="40"/>
                  </a:cubicBezTo>
                  <a:cubicBezTo>
                    <a:pt x="364" y="41"/>
                    <a:pt x="364" y="41"/>
                    <a:pt x="364" y="42"/>
                  </a:cubicBezTo>
                  <a:cubicBezTo>
                    <a:pt x="365" y="43"/>
                    <a:pt x="366" y="44"/>
                    <a:pt x="367" y="43"/>
                  </a:cubicBezTo>
                  <a:cubicBezTo>
                    <a:pt x="369" y="43"/>
                    <a:pt x="373" y="40"/>
                    <a:pt x="375" y="40"/>
                  </a:cubicBezTo>
                  <a:cubicBezTo>
                    <a:pt x="377" y="40"/>
                    <a:pt x="378" y="39"/>
                    <a:pt x="379" y="38"/>
                  </a:cubicBezTo>
                  <a:cubicBezTo>
                    <a:pt x="380" y="38"/>
                    <a:pt x="381" y="36"/>
                    <a:pt x="384" y="36"/>
                  </a:cubicBezTo>
                  <a:cubicBezTo>
                    <a:pt x="387" y="36"/>
                    <a:pt x="389" y="35"/>
                    <a:pt x="390" y="34"/>
                  </a:cubicBezTo>
                  <a:cubicBezTo>
                    <a:pt x="392" y="33"/>
                    <a:pt x="393" y="31"/>
                    <a:pt x="393" y="30"/>
                  </a:cubicBezTo>
                  <a:cubicBezTo>
                    <a:pt x="393" y="29"/>
                    <a:pt x="392" y="29"/>
                    <a:pt x="393" y="28"/>
                  </a:cubicBezTo>
                  <a:cubicBezTo>
                    <a:pt x="394" y="27"/>
                    <a:pt x="395" y="25"/>
                    <a:pt x="393" y="26"/>
                  </a:cubicBezTo>
                  <a:cubicBezTo>
                    <a:pt x="392" y="26"/>
                    <a:pt x="392" y="25"/>
                    <a:pt x="393" y="24"/>
                  </a:cubicBezTo>
                  <a:cubicBezTo>
                    <a:pt x="394" y="24"/>
                    <a:pt x="394" y="24"/>
                    <a:pt x="394" y="24"/>
                  </a:cubicBezTo>
                  <a:cubicBezTo>
                    <a:pt x="395" y="24"/>
                    <a:pt x="396" y="26"/>
                    <a:pt x="396" y="26"/>
                  </a:cubicBezTo>
                  <a:cubicBezTo>
                    <a:pt x="396" y="26"/>
                    <a:pt x="396" y="27"/>
                    <a:pt x="397" y="26"/>
                  </a:cubicBezTo>
                  <a:cubicBezTo>
                    <a:pt x="397" y="25"/>
                    <a:pt x="398" y="24"/>
                    <a:pt x="399" y="25"/>
                  </a:cubicBezTo>
                  <a:cubicBezTo>
                    <a:pt x="401" y="25"/>
                    <a:pt x="402" y="25"/>
                    <a:pt x="402" y="25"/>
                  </a:cubicBezTo>
                  <a:cubicBezTo>
                    <a:pt x="402" y="24"/>
                    <a:pt x="401" y="22"/>
                    <a:pt x="400" y="22"/>
                  </a:cubicBezTo>
                  <a:cubicBezTo>
                    <a:pt x="399" y="22"/>
                    <a:pt x="398" y="21"/>
                    <a:pt x="400" y="20"/>
                  </a:cubicBezTo>
                  <a:cubicBezTo>
                    <a:pt x="401" y="19"/>
                    <a:pt x="403" y="17"/>
                    <a:pt x="404" y="15"/>
                  </a:cubicBezTo>
                  <a:cubicBezTo>
                    <a:pt x="405" y="12"/>
                    <a:pt x="405" y="12"/>
                    <a:pt x="405" y="11"/>
                  </a:cubicBezTo>
                  <a:cubicBezTo>
                    <a:pt x="405" y="10"/>
                    <a:pt x="406" y="10"/>
                    <a:pt x="407" y="10"/>
                  </a:cubicBezTo>
                  <a:cubicBezTo>
                    <a:pt x="407" y="10"/>
                    <a:pt x="410" y="9"/>
                    <a:pt x="411" y="10"/>
                  </a:cubicBezTo>
                  <a:cubicBezTo>
                    <a:pt x="412" y="11"/>
                    <a:pt x="413" y="11"/>
                    <a:pt x="415" y="10"/>
                  </a:cubicBezTo>
                  <a:cubicBezTo>
                    <a:pt x="417" y="10"/>
                    <a:pt x="418" y="9"/>
                    <a:pt x="418" y="8"/>
                  </a:cubicBezTo>
                  <a:cubicBezTo>
                    <a:pt x="418" y="7"/>
                    <a:pt x="418" y="4"/>
                    <a:pt x="419" y="5"/>
                  </a:cubicBezTo>
                  <a:cubicBezTo>
                    <a:pt x="421" y="5"/>
                    <a:pt x="420" y="7"/>
                    <a:pt x="421" y="7"/>
                  </a:cubicBezTo>
                  <a:cubicBezTo>
                    <a:pt x="422" y="7"/>
                    <a:pt x="422" y="8"/>
                    <a:pt x="422" y="9"/>
                  </a:cubicBezTo>
                  <a:cubicBezTo>
                    <a:pt x="421" y="10"/>
                    <a:pt x="422" y="11"/>
                    <a:pt x="423" y="11"/>
                  </a:cubicBezTo>
                  <a:cubicBezTo>
                    <a:pt x="423" y="10"/>
                    <a:pt x="425" y="9"/>
                    <a:pt x="426" y="8"/>
                  </a:cubicBezTo>
                  <a:cubicBezTo>
                    <a:pt x="426" y="7"/>
                    <a:pt x="426" y="7"/>
                    <a:pt x="427" y="6"/>
                  </a:cubicBezTo>
                  <a:cubicBezTo>
                    <a:pt x="429" y="6"/>
                    <a:pt x="430" y="5"/>
                    <a:pt x="431" y="4"/>
                  </a:cubicBezTo>
                  <a:cubicBezTo>
                    <a:pt x="432" y="2"/>
                    <a:pt x="433" y="0"/>
                    <a:pt x="4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3" y="0"/>
                    <a:pt x="0" y="23"/>
                    <a:pt x="1" y="32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702"/>
            <p:cNvSpPr>
              <a:spLocks/>
            </p:cNvSpPr>
            <p:nvPr/>
          </p:nvSpPr>
          <p:spPr bwMode="auto">
            <a:xfrm>
              <a:off x="6009" y="3235"/>
              <a:ext cx="127" cy="112"/>
            </a:xfrm>
            <a:custGeom>
              <a:avLst/>
              <a:gdLst>
                <a:gd name="T0" fmla="*/ 7 w 90"/>
                <a:gd name="T1" fmla="*/ 30 h 79"/>
                <a:gd name="T2" fmla="*/ 2 w 90"/>
                <a:gd name="T3" fmla="*/ 37 h 79"/>
                <a:gd name="T4" fmla="*/ 1 w 90"/>
                <a:gd name="T5" fmla="*/ 42 h 79"/>
                <a:gd name="T6" fmla="*/ 1 w 90"/>
                <a:gd name="T7" fmla="*/ 50 h 79"/>
                <a:gd name="T8" fmla="*/ 4 w 90"/>
                <a:gd name="T9" fmla="*/ 61 h 79"/>
                <a:gd name="T10" fmla="*/ 13 w 90"/>
                <a:gd name="T11" fmla="*/ 70 h 79"/>
                <a:gd name="T12" fmla="*/ 20 w 90"/>
                <a:gd name="T13" fmla="*/ 73 h 79"/>
                <a:gd name="T14" fmla="*/ 31 w 90"/>
                <a:gd name="T15" fmla="*/ 76 h 79"/>
                <a:gd name="T16" fmla="*/ 36 w 90"/>
                <a:gd name="T17" fmla="*/ 78 h 79"/>
                <a:gd name="T18" fmla="*/ 41 w 90"/>
                <a:gd name="T19" fmla="*/ 77 h 79"/>
                <a:gd name="T20" fmla="*/ 42 w 90"/>
                <a:gd name="T21" fmla="*/ 74 h 79"/>
                <a:gd name="T22" fmla="*/ 45 w 90"/>
                <a:gd name="T23" fmla="*/ 71 h 79"/>
                <a:gd name="T24" fmla="*/ 51 w 90"/>
                <a:gd name="T25" fmla="*/ 70 h 79"/>
                <a:gd name="T26" fmla="*/ 54 w 90"/>
                <a:gd name="T27" fmla="*/ 69 h 79"/>
                <a:gd name="T28" fmla="*/ 58 w 90"/>
                <a:gd name="T29" fmla="*/ 63 h 79"/>
                <a:gd name="T30" fmla="*/ 65 w 90"/>
                <a:gd name="T31" fmla="*/ 60 h 79"/>
                <a:gd name="T32" fmla="*/ 70 w 90"/>
                <a:gd name="T33" fmla="*/ 56 h 79"/>
                <a:gd name="T34" fmla="*/ 71 w 90"/>
                <a:gd name="T35" fmla="*/ 53 h 79"/>
                <a:gd name="T36" fmla="*/ 70 w 90"/>
                <a:gd name="T37" fmla="*/ 50 h 79"/>
                <a:gd name="T38" fmla="*/ 72 w 90"/>
                <a:gd name="T39" fmla="*/ 45 h 79"/>
                <a:gd name="T40" fmla="*/ 76 w 90"/>
                <a:gd name="T41" fmla="*/ 36 h 79"/>
                <a:gd name="T42" fmla="*/ 78 w 90"/>
                <a:gd name="T43" fmla="*/ 30 h 79"/>
                <a:gd name="T44" fmla="*/ 82 w 90"/>
                <a:gd name="T45" fmla="*/ 23 h 79"/>
                <a:gd name="T46" fmla="*/ 85 w 90"/>
                <a:gd name="T47" fmla="*/ 21 h 79"/>
                <a:gd name="T48" fmla="*/ 85 w 90"/>
                <a:gd name="T49" fmla="*/ 25 h 79"/>
                <a:gd name="T50" fmla="*/ 88 w 90"/>
                <a:gd name="T51" fmla="*/ 21 h 79"/>
                <a:gd name="T52" fmla="*/ 88 w 90"/>
                <a:gd name="T53" fmla="*/ 11 h 79"/>
                <a:gd name="T54" fmla="*/ 78 w 90"/>
                <a:gd name="T55" fmla="*/ 3 h 79"/>
                <a:gd name="T56" fmla="*/ 73 w 90"/>
                <a:gd name="T57" fmla="*/ 5 h 79"/>
                <a:gd name="T58" fmla="*/ 69 w 90"/>
                <a:gd name="T59" fmla="*/ 4 h 79"/>
                <a:gd name="T60" fmla="*/ 60 w 90"/>
                <a:gd name="T61" fmla="*/ 3 h 79"/>
                <a:gd name="T62" fmla="*/ 56 w 90"/>
                <a:gd name="T63" fmla="*/ 6 h 79"/>
                <a:gd name="T64" fmla="*/ 51 w 90"/>
                <a:gd name="T65" fmla="*/ 8 h 79"/>
                <a:gd name="T66" fmla="*/ 46 w 90"/>
                <a:gd name="T67" fmla="*/ 9 h 79"/>
                <a:gd name="T68" fmla="*/ 41 w 90"/>
                <a:gd name="T69" fmla="*/ 6 h 79"/>
                <a:gd name="T70" fmla="*/ 34 w 90"/>
                <a:gd name="T71" fmla="*/ 11 h 79"/>
                <a:gd name="T72" fmla="*/ 31 w 90"/>
                <a:gd name="T73" fmla="*/ 13 h 79"/>
                <a:gd name="T74" fmla="*/ 23 w 90"/>
                <a:gd name="T75" fmla="*/ 12 h 79"/>
                <a:gd name="T76" fmla="*/ 22 w 90"/>
                <a:gd name="T77" fmla="*/ 17 h 79"/>
                <a:gd name="T78" fmla="*/ 23 w 90"/>
                <a:gd name="T79" fmla="*/ 18 h 79"/>
                <a:gd name="T80" fmla="*/ 17 w 90"/>
                <a:gd name="T81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0" h="79">
                  <a:moveTo>
                    <a:pt x="13" y="25"/>
                  </a:moveTo>
                  <a:cubicBezTo>
                    <a:pt x="13" y="25"/>
                    <a:pt x="9" y="29"/>
                    <a:pt x="7" y="30"/>
                  </a:cubicBezTo>
                  <a:cubicBezTo>
                    <a:pt x="4" y="32"/>
                    <a:pt x="2" y="33"/>
                    <a:pt x="2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1" y="38"/>
                    <a:pt x="2" y="38"/>
                    <a:pt x="2" y="39"/>
                  </a:cubicBezTo>
                  <a:cubicBezTo>
                    <a:pt x="2" y="40"/>
                    <a:pt x="2" y="41"/>
                    <a:pt x="1" y="42"/>
                  </a:cubicBezTo>
                  <a:cubicBezTo>
                    <a:pt x="1" y="43"/>
                    <a:pt x="1" y="44"/>
                    <a:pt x="1" y="45"/>
                  </a:cubicBezTo>
                  <a:cubicBezTo>
                    <a:pt x="1" y="46"/>
                    <a:pt x="2" y="48"/>
                    <a:pt x="1" y="50"/>
                  </a:cubicBezTo>
                  <a:cubicBezTo>
                    <a:pt x="1" y="52"/>
                    <a:pt x="0" y="53"/>
                    <a:pt x="2" y="54"/>
                  </a:cubicBezTo>
                  <a:cubicBezTo>
                    <a:pt x="3" y="56"/>
                    <a:pt x="4" y="57"/>
                    <a:pt x="4" y="61"/>
                  </a:cubicBezTo>
                  <a:cubicBezTo>
                    <a:pt x="4" y="64"/>
                    <a:pt x="3" y="66"/>
                    <a:pt x="5" y="67"/>
                  </a:cubicBezTo>
                  <a:cubicBezTo>
                    <a:pt x="6" y="67"/>
                    <a:pt x="11" y="68"/>
                    <a:pt x="13" y="70"/>
                  </a:cubicBezTo>
                  <a:cubicBezTo>
                    <a:pt x="14" y="71"/>
                    <a:pt x="15" y="72"/>
                    <a:pt x="16" y="72"/>
                  </a:cubicBezTo>
                  <a:cubicBezTo>
                    <a:pt x="18" y="72"/>
                    <a:pt x="19" y="72"/>
                    <a:pt x="20" y="73"/>
                  </a:cubicBezTo>
                  <a:cubicBezTo>
                    <a:pt x="21" y="75"/>
                    <a:pt x="21" y="76"/>
                    <a:pt x="22" y="76"/>
                  </a:cubicBezTo>
                  <a:cubicBezTo>
                    <a:pt x="23" y="75"/>
                    <a:pt x="29" y="74"/>
                    <a:pt x="31" y="76"/>
                  </a:cubicBezTo>
                  <a:cubicBezTo>
                    <a:pt x="32" y="78"/>
                    <a:pt x="32" y="78"/>
                    <a:pt x="34" y="78"/>
                  </a:cubicBezTo>
                  <a:cubicBezTo>
                    <a:pt x="35" y="78"/>
                    <a:pt x="36" y="77"/>
                    <a:pt x="36" y="78"/>
                  </a:cubicBezTo>
                  <a:cubicBezTo>
                    <a:pt x="37" y="79"/>
                    <a:pt x="37" y="78"/>
                    <a:pt x="38" y="78"/>
                  </a:cubicBezTo>
                  <a:cubicBezTo>
                    <a:pt x="39" y="78"/>
                    <a:pt x="40" y="77"/>
                    <a:pt x="41" y="77"/>
                  </a:cubicBezTo>
                  <a:cubicBezTo>
                    <a:pt x="42" y="77"/>
                    <a:pt x="42" y="76"/>
                    <a:pt x="42" y="76"/>
                  </a:cubicBezTo>
                  <a:cubicBezTo>
                    <a:pt x="42" y="76"/>
                    <a:pt x="41" y="75"/>
                    <a:pt x="42" y="74"/>
                  </a:cubicBezTo>
                  <a:cubicBezTo>
                    <a:pt x="43" y="74"/>
                    <a:pt x="43" y="73"/>
                    <a:pt x="43" y="72"/>
                  </a:cubicBezTo>
                  <a:cubicBezTo>
                    <a:pt x="43" y="72"/>
                    <a:pt x="43" y="71"/>
                    <a:pt x="45" y="71"/>
                  </a:cubicBezTo>
                  <a:cubicBezTo>
                    <a:pt x="46" y="71"/>
                    <a:pt x="47" y="72"/>
                    <a:pt x="49" y="70"/>
                  </a:cubicBezTo>
                  <a:cubicBezTo>
                    <a:pt x="50" y="68"/>
                    <a:pt x="51" y="68"/>
                    <a:pt x="51" y="70"/>
                  </a:cubicBezTo>
                  <a:cubicBezTo>
                    <a:pt x="51" y="71"/>
                    <a:pt x="51" y="72"/>
                    <a:pt x="52" y="71"/>
                  </a:cubicBezTo>
                  <a:cubicBezTo>
                    <a:pt x="52" y="70"/>
                    <a:pt x="53" y="70"/>
                    <a:pt x="54" y="69"/>
                  </a:cubicBezTo>
                  <a:cubicBezTo>
                    <a:pt x="55" y="69"/>
                    <a:pt x="55" y="68"/>
                    <a:pt x="55" y="67"/>
                  </a:cubicBezTo>
                  <a:cubicBezTo>
                    <a:pt x="55" y="67"/>
                    <a:pt x="56" y="63"/>
                    <a:pt x="58" y="63"/>
                  </a:cubicBezTo>
                  <a:cubicBezTo>
                    <a:pt x="59" y="63"/>
                    <a:pt x="60" y="62"/>
                    <a:pt x="61" y="61"/>
                  </a:cubicBezTo>
                  <a:cubicBezTo>
                    <a:pt x="61" y="61"/>
                    <a:pt x="64" y="58"/>
                    <a:pt x="65" y="60"/>
                  </a:cubicBezTo>
                  <a:cubicBezTo>
                    <a:pt x="65" y="60"/>
                    <a:pt x="66" y="60"/>
                    <a:pt x="66" y="60"/>
                  </a:cubicBezTo>
                  <a:cubicBezTo>
                    <a:pt x="67" y="59"/>
                    <a:pt x="69" y="57"/>
                    <a:pt x="70" y="56"/>
                  </a:cubicBezTo>
                  <a:cubicBezTo>
                    <a:pt x="71" y="56"/>
                    <a:pt x="72" y="55"/>
                    <a:pt x="72" y="53"/>
                  </a:cubicBezTo>
                  <a:cubicBezTo>
                    <a:pt x="72" y="52"/>
                    <a:pt x="72" y="52"/>
                    <a:pt x="71" y="53"/>
                  </a:cubicBezTo>
                  <a:cubicBezTo>
                    <a:pt x="71" y="54"/>
                    <a:pt x="70" y="54"/>
                    <a:pt x="70" y="53"/>
                  </a:cubicBezTo>
                  <a:cubicBezTo>
                    <a:pt x="69" y="52"/>
                    <a:pt x="70" y="51"/>
                    <a:pt x="70" y="50"/>
                  </a:cubicBezTo>
                  <a:cubicBezTo>
                    <a:pt x="71" y="50"/>
                    <a:pt x="72" y="48"/>
                    <a:pt x="72" y="47"/>
                  </a:cubicBezTo>
                  <a:cubicBezTo>
                    <a:pt x="72" y="46"/>
                    <a:pt x="72" y="46"/>
                    <a:pt x="72" y="45"/>
                  </a:cubicBezTo>
                  <a:cubicBezTo>
                    <a:pt x="73" y="44"/>
                    <a:pt x="73" y="44"/>
                    <a:pt x="73" y="42"/>
                  </a:cubicBezTo>
                  <a:cubicBezTo>
                    <a:pt x="73" y="41"/>
                    <a:pt x="75" y="37"/>
                    <a:pt x="76" y="36"/>
                  </a:cubicBezTo>
                  <a:cubicBezTo>
                    <a:pt x="77" y="35"/>
                    <a:pt x="78" y="34"/>
                    <a:pt x="78" y="33"/>
                  </a:cubicBezTo>
                  <a:cubicBezTo>
                    <a:pt x="78" y="32"/>
                    <a:pt x="77" y="31"/>
                    <a:pt x="78" y="30"/>
                  </a:cubicBezTo>
                  <a:cubicBezTo>
                    <a:pt x="79" y="30"/>
                    <a:pt x="82" y="28"/>
                    <a:pt x="82" y="26"/>
                  </a:cubicBezTo>
                  <a:cubicBezTo>
                    <a:pt x="82" y="25"/>
                    <a:pt x="82" y="24"/>
                    <a:pt x="82" y="23"/>
                  </a:cubicBezTo>
                  <a:cubicBezTo>
                    <a:pt x="81" y="23"/>
                    <a:pt x="81" y="22"/>
                    <a:pt x="82" y="22"/>
                  </a:cubicBezTo>
                  <a:cubicBezTo>
                    <a:pt x="83" y="21"/>
                    <a:pt x="85" y="20"/>
                    <a:pt x="85" y="21"/>
                  </a:cubicBezTo>
                  <a:cubicBezTo>
                    <a:pt x="84" y="22"/>
                    <a:pt x="83" y="23"/>
                    <a:pt x="84" y="24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6" y="25"/>
                    <a:pt x="85" y="25"/>
                    <a:pt x="86" y="24"/>
                  </a:cubicBezTo>
                  <a:cubicBezTo>
                    <a:pt x="86" y="23"/>
                    <a:pt x="87" y="22"/>
                    <a:pt x="88" y="21"/>
                  </a:cubicBezTo>
                  <a:cubicBezTo>
                    <a:pt x="89" y="20"/>
                    <a:pt x="90" y="20"/>
                    <a:pt x="90" y="19"/>
                  </a:cubicBezTo>
                  <a:cubicBezTo>
                    <a:pt x="89" y="18"/>
                    <a:pt x="88" y="13"/>
                    <a:pt x="88" y="11"/>
                  </a:cubicBezTo>
                  <a:cubicBezTo>
                    <a:pt x="88" y="9"/>
                    <a:pt x="86" y="6"/>
                    <a:pt x="84" y="6"/>
                  </a:cubicBezTo>
                  <a:cubicBezTo>
                    <a:pt x="83" y="5"/>
                    <a:pt x="78" y="5"/>
                    <a:pt x="78" y="3"/>
                  </a:cubicBezTo>
                  <a:cubicBezTo>
                    <a:pt x="78" y="1"/>
                    <a:pt x="78" y="0"/>
                    <a:pt x="76" y="1"/>
                  </a:cubicBezTo>
                  <a:cubicBezTo>
                    <a:pt x="75" y="2"/>
                    <a:pt x="73" y="3"/>
                    <a:pt x="73" y="5"/>
                  </a:cubicBezTo>
                  <a:cubicBezTo>
                    <a:pt x="73" y="7"/>
                    <a:pt x="72" y="8"/>
                    <a:pt x="72" y="7"/>
                  </a:cubicBezTo>
                  <a:cubicBezTo>
                    <a:pt x="71" y="6"/>
                    <a:pt x="70" y="4"/>
                    <a:pt x="69" y="4"/>
                  </a:cubicBezTo>
                  <a:cubicBezTo>
                    <a:pt x="67" y="3"/>
                    <a:pt x="67" y="3"/>
                    <a:pt x="65" y="3"/>
                  </a:cubicBezTo>
                  <a:cubicBezTo>
                    <a:pt x="64" y="4"/>
                    <a:pt x="62" y="4"/>
                    <a:pt x="60" y="3"/>
                  </a:cubicBezTo>
                  <a:cubicBezTo>
                    <a:pt x="58" y="3"/>
                    <a:pt x="57" y="3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ubicBezTo>
                    <a:pt x="56" y="6"/>
                    <a:pt x="55" y="7"/>
                    <a:pt x="54" y="8"/>
                  </a:cubicBezTo>
                  <a:cubicBezTo>
                    <a:pt x="53" y="8"/>
                    <a:pt x="52" y="9"/>
                    <a:pt x="51" y="8"/>
                  </a:cubicBezTo>
                  <a:cubicBezTo>
                    <a:pt x="50" y="7"/>
                    <a:pt x="49" y="7"/>
                    <a:pt x="48" y="8"/>
                  </a:cubicBezTo>
                  <a:cubicBezTo>
                    <a:pt x="47" y="8"/>
                    <a:pt x="47" y="10"/>
                    <a:pt x="46" y="9"/>
                  </a:cubicBezTo>
                  <a:cubicBezTo>
                    <a:pt x="45" y="8"/>
                    <a:pt x="45" y="7"/>
                    <a:pt x="43" y="7"/>
                  </a:cubicBezTo>
                  <a:cubicBezTo>
                    <a:pt x="42" y="7"/>
                    <a:pt x="41" y="6"/>
                    <a:pt x="41" y="6"/>
                  </a:cubicBezTo>
                  <a:cubicBezTo>
                    <a:pt x="40" y="5"/>
                    <a:pt x="40" y="5"/>
                    <a:pt x="38" y="6"/>
                  </a:cubicBezTo>
                  <a:cubicBezTo>
                    <a:pt x="36" y="7"/>
                    <a:pt x="34" y="10"/>
                    <a:pt x="34" y="11"/>
                  </a:cubicBezTo>
                  <a:cubicBezTo>
                    <a:pt x="35" y="12"/>
                    <a:pt x="35" y="13"/>
                    <a:pt x="34" y="13"/>
                  </a:cubicBezTo>
                  <a:cubicBezTo>
                    <a:pt x="33" y="13"/>
                    <a:pt x="31" y="14"/>
                    <a:pt x="31" y="13"/>
                  </a:cubicBezTo>
                  <a:cubicBezTo>
                    <a:pt x="30" y="12"/>
                    <a:pt x="30" y="11"/>
                    <a:pt x="28" y="11"/>
                  </a:cubicBezTo>
                  <a:cubicBezTo>
                    <a:pt x="26" y="11"/>
                    <a:pt x="23" y="11"/>
                    <a:pt x="23" y="12"/>
                  </a:cubicBezTo>
                  <a:cubicBezTo>
                    <a:pt x="22" y="14"/>
                    <a:pt x="22" y="15"/>
                    <a:pt x="21" y="16"/>
                  </a:cubicBezTo>
                  <a:cubicBezTo>
                    <a:pt x="21" y="17"/>
                    <a:pt x="21" y="18"/>
                    <a:pt x="22" y="17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7"/>
                    <a:pt x="24" y="18"/>
                    <a:pt x="23" y="18"/>
                  </a:cubicBezTo>
                  <a:cubicBezTo>
                    <a:pt x="22" y="19"/>
                    <a:pt x="22" y="19"/>
                    <a:pt x="21" y="20"/>
                  </a:cubicBezTo>
                  <a:cubicBezTo>
                    <a:pt x="21" y="21"/>
                    <a:pt x="19" y="21"/>
                    <a:pt x="17" y="22"/>
                  </a:cubicBezTo>
                  <a:cubicBezTo>
                    <a:pt x="15" y="22"/>
                    <a:pt x="15" y="24"/>
                    <a:pt x="13" y="2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703"/>
            <p:cNvSpPr>
              <a:spLocks/>
            </p:cNvSpPr>
            <p:nvPr/>
          </p:nvSpPr>
          <p:spPr bwMode="auto">
            <a:xfrm>
              <a:off x="6603" y="3032"/>
              <a:ext cx="80" cy="103"/>
            </a:xfrm>
            <a:custGeom>
              <a:avLst/>
              <a:gdLst>
                <a:gd name="T0" fmla="*/ 56 w 56"/>
                <a:gd name="T1" fmla="*/ 0 h 73"/>
                <a:gd name="T2" fmla="*/ 54 w 56"/>
                <a:gd name="T3" fmla="*/ 6 h 73"/>
                <a:gd name="T4" fmla="*/ 54 w 56"/>
                <a:gd name="T5" fmla="*/ 13 h 73"/>
                <a:gd name="T6" fmla="*/ 50 w 56"/>
                <a:gd name="T7" fmla="*/ 25 h 73"/>
                <a:gd name="T8" fmla="*/ 44 w 56"/>
                <a:gd name="T9" fmla="*/ 37 h 73"/>
                <a:gd name="T10" fmla="*/ 40 w 56"/>
                <a:gd name="T11" fmla="*/ 41 h 73"/>
                <a:gd name="T12" fmla="*/ 34 w 56"/>
                <a:gd name="T13" fmla="*/ 52 h 73"/>
                <a:gd name="T14" fmla="*/ 33 w 56"/>
                <a:gd name="T15" fmla="*/ 61 h 73"/>
                <a:gd name="T16" fmla="*/ 33 w 56"/>
                <a:gd name="T17" fmla="*/ 70 h 73"/>
                <a:gd name="T18" fmla="*/ 33 w 56"/>
                <a:gd name="T19" fmla="*/ 72 h 73"/>
                <a:gd name="T20" fmla="*/ 30 w 56"/>
                <a:gd name="T21" fmla="*/ 71 h 73"/>
                <a:gd name="T22" fmla="*/ 26 w 56"/>
                <a:gd name="T23" fmla="*/ 70 h 73"/>
                <a:gd name="T24" fmla="*/ 24 w 56"/>
                <a:gd name="T25" fmla="*/ 60 h 73"/>
                <a:gd name="T26" fmla="*/ 13 w 56"/>
                <a:gd name="T27" fmla="*/ 50 h 73"/>
                <a:gd name="T28" fmla="*/ 8 w 56"/>
                <a:gd name="T29" fmla="*/ 44 h 73"/>
                <a:gd name="T30" fmla="*/ 7 w 56"/>
                <a:gd name="T31" fmla="*/ 37 h 73"/>
                <a:gd name="T32" fmla="*/ 2 w 56"/>
                <a:gd name="T33" fmla="*/ 29 h 73"/>
                <a:gd name="T34" fmla="*/ 1 w 56"/>
                <a:gd name="T35" fmla="*/ 21 h 73"/>
                <a:gd name="T36" fmla="*/ 3 w 56"/>
                <a:gd name="T37" fmla="*/ 17 h 73"/>
                <a:gd name="T38" fmla="*/ 3 w 56"/>
                <a:gd name="T39" fmla="*/ 13 h 73"/>
                <a:gd name="T40" fmla="*/ 3 w 56"/>
                <a:gd name="T41" fmla="*/ 7 h 73"/>
                <a:gd name="T42" fmla="*/ 5 w 56"/>
                <a:gd name="T43" fmla="*/ 0 h 73"/>
                <a:gd name="T44" fmla="*/ 56 w 56"/>
                <a:gd name="T4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73">
                  <a:moveTo>
                    <a:pt x="56" y="0"/>
                  </a:moveTo>
                  <a:cubicBezTo>
                    <a:pt x="56" y="1"/>
                    <a:pt x="55" y="5"/>
                    <a:pt x="54" y="6"/>
                  </a:cubicBezTo>
                  <a:cubicBezTo>
                    <a:pt x="54" y="8"/>
                    <a:pt x="54" y="11"/>
                    <a:pt x="54" y="13"/>
                  </a:cubicBezTo>
                  <a:cubicBezTo>
                    <a:pt x="54" y="14"/>
                    <a:pt x="50" y="24"/>
                    <a:pt x="50" y="25"/>
                  </a:cubicBezTo>
                  <a:cubicBezTo>
                    <a:pt x="49" y="26"/>
                    <a:pt x="45" y="36"/>
                    <a:pt x="44" y="37"/>
                  </a:cubicBezTo>
                  <a:cubicBezTo>
                    <a:pt x="43" y="39"/>
                    <a:pt x="42" y="40"/>
                    <a:pt x="40" y="41"/>
                  </a:cubicBezTo>
                  <a:cubicBezTo>
                    <a:pt x="38" y="43"/>
                    <a:pt x="36" y="48"/>
                    <a:pt x="34" y="52"/>
                  </a:cubicBezTo>
                  <a:cubicBezTo>
                    <a:pt x="32" y="55"/>
                    <a:pt x="33" y="59"/>
                    <a:pt x="33" y="61"/>
                  </a:cubicBezTo>
                  <a:cubicBezTo>
                    <a:pt x="33" y="62"/>
                    <a:pt x="33" y="69"/>
                    <a:pt x="33" y="70"/>
                  </a:cubicBezTo>
                  <a:cubicBezTo>
                    <a:pt x="33" y="71"/>
                    <a:pt x="33" y="73"/>
                    <a:pt x="33" y="72"/>
                  </a:cubicBezTo>
                  <a:cubicBezTo>
                    <a:pt x="33" y="72"/>
                    <a:pt x="31" y="72"/>
                    <a:pt x="30" y="71"/>
                  </a:cubicBezTo>
                  <a:cubicBezTo>
                    <a:pt x="29" y="70"/>
                    <a:pt x="28" y="70"/>
                    <a:pt x="26" y="70"/>
                  </a:cubicBezTo>
                  <a:cubicBezTo>
                    <a:pt x="25" y="69"/>
                    <a:pt x="25" y="65"/>
                    <a:pt x="24" y="60"/>
                  </a:cubicBezTo>
                  <a:cubicBezTo>
                    <a:pt x="23" y="55"/>
                    <a:pt x="17" y="52"/>
                    <a:pt x="13" y="50"/>
                  </a:cubicBezTo>
                  <a:cubicBezTo>
                    <a:pt x="9" y="48"/>
                    <a:pt x="8" y="45"/>
                    <a:pt x="8" y="44"/>
                  </a:cubicBezTo>
                  <a:cubicBezTo>
                    <a:pt x="8" y="42"/>
                    <a:pt x="8" y="40"/>
                    <a:pt x="7" y="37"/>
                  </a:cubicBezTo>
                  <a:cubicBezTo>
                    <a:pt x="7" y="34"/>
                    <a:pt x="3" y="31"/>
                    <a:pt x="2" y="29"/>
                  </a:cubicBezTo>
                  <a:cubicBezTo>
                    <a:pt x="0" y="27"/>
                    <a:pt x="1" y="23"/>
                    <a:pt x="1" y="21"/>
                  </a:cubicBezTo>
                  <a:cubicBezTo>
                    <a:pt x="2" y="19"/>
                    <a:pt x="2" y="17"/>
                    <a:pt x="3" y="17"/>
                  </a:cubicBezTo>
                  <a:cubicBezTo>
                    <a:pt x="4" y="16"/>
                    <a:pt x="4" y="14"/>
                    <a:pt x="3" y="13"/>
                  </a:cubicBezTo>
                  <a:cubicBezTo>
                    <a:pt x="3" y="12"/>
                    <a:pt x="3" y="8"/>
                    <a:pt x="3" y="7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6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704"/>
            <p:cNvSpPr>
              <a:spLocks/>
            </p:cNvSpPr>
            <p:nvPr/>
          </p:nvSpPr>
          <p:spPr bwMode="auto">
            <a:xfrm>
              <a:off x="5849" y="3032"/>
              <a:ext cx="328" cy="138"/>
            </a:xfrm>
            <a:custGeom>
              <a:avLst/>
              <a:gdLst>
                <a:gd name="T0" fmla="*/ 232 w 232"/>
                <a:gd name="T1" fmla="*/ 2 h 98"/>
                <a:gd name="T2" fmla="*/ 230 w 232"/>
                <a:gd name="T3" fmla="*/ 3 h 98"/>
                <a:gd name="T4" fmla="*/ 228 w 232"/>
                <a:gd name="T5" fmla="*/ 6 h 98"/>
                <a:gd name="T6" fmla="*/ 225 w 232"/>
                <a:gd name="T7" fmla="*/ 10 h 98"/>
                <a:gd name="T8" fmla="*/ 221 w 232"/>
                <a:gd name="T9" fmla="*/ 13 h 98"/>
                <a:gd name="T10" fmla="*/ 217 w 232"/>
                <a:gd name="T11" fmla="*/ 21 h 98"/>
                <a:gd name="T12" fmla="*/ 218 w 232"/>
                <a:gd name="T13" fmla="*/ 30 h 98"/>
                <a:gd name="T14" fmla="*/ 214 w 232"/>
                <a:gd name="T15" fmla="*/ 40 h 98"/>
                <a:gd name="T16" fmla="*/ 209 w 232"/>
                <a:gd name="T17" fmla="*/ 44 h 98"/>
                <a:gd name="T18" fmla="*/ 206 w 232"/>
                <a:gd name="T19" fmla="*/ 47 h 98"/>
                <a:gd name="T20" fmla="*/ 203 w 232"/>
                <a:gd name="T21" fmla="*/ 50 h 98"/>
                <a:gd name="T22" fmla="*/ 193 w 232"/>
                <a:gd name="T23" fmla="*/ 55 h 98"/>
                <a:gd name="T24" fmla="*/ 193 w 232"/>
                <a:gd name="T25" fmla="*/ 61 h 98"/>
                <a:gd name="T26" fmla="*/ 191 w 232"/>
                <a:gd name="T27" fmla="*/ 66 h 98"/>
                <a:gd name="T28" fmla="*/ 183 w 232"/>
                <a:gd name="T29" fmla="*/ 67 h 98"/>
                <a:gd name="T30" fmla="*/ 179 w 232"/>
                <a:gd name="T31" fmla="*/ 67 h 98"/>
                <a:gd name="T32" fmla="*/ 180 w 232"/>
                <a:gd name="T33" fmla="*/ 74 h 98"/>
                <a:gd name="T34" fmla="*/ 175 w 232"/>
                <a:gd name="T35" fmla="*/ 77 h 98"/>
                <a:gd name="T36" fmla="*/ 170 w 232"/>
                <a:gd name="T37" fmla="*/ 78 h 98"/>
                <a:gd name="T38" fmla="*/ 167 w 232"/>
                <a:gd name="T39" fmla="*/ 80 h 98"/>
                <a:gd name="T40" fmla="*/ 162 w 232"/>
                <a:gd name="T41" fmla="*/ 85 h 98"/>
                <a:gd name="T42" fmla="*/ 158 w 232"/>
                <a:gd name="T43" fmla="*/ 87 h 98"/>
                <a:gd name="T44" fmla="*/ 158 w 232"/>
                <a:gd name="T45" fmla="*/ 92 h 98"/>
                <a:gd name="T46" fmla="*/ 154 w 232"/>
                <a:gd name="T47" fmla="*/ 92 h 98"/>
                <a:gd name="T48" fmla="*/ 152 w 232"/>
                <a:gd name="T49" fmla="*/ 89 h 98"/>
                <a:gd name="T50" fmla="*/ 150 w 232"/>
                <a:gd name="T51" fmla="*/ 87 h 98"/>
                <a:gd name="T52" fmla="*/ 150 w 232"/>
                <a:gd name="T53" fmla="*/ 84 h 98"/>
                <a:gd name="T54" fmla="*/ 147 w 232"/>
                <a:gd name="T55" fmla="*/ 87 h 98"/>
                <a:gd name="T56" fmla="*/ 148 w 232"/>
                <a:gd name="T57" fmla="*/ 93 h 98"/>
                <a:gd name="T58" fmla="*/ 140 w 232"/>
                <a:gd name="T59" fmla="*/ 95 h 98"/>
                <a:gd name="T60" fmla="*/ 138 w 232"/>
                <a:gd name="T61" fmla="*/ 96 h 98"/>
                <a:gd name="T62" fmla="*/ 133 w 232"/>
                <a:gd name="T63" fmla="*/ 97 h 98"/>
                <a:gd name="T64" fmla="*/ 131 w 232"/>
                <a:gd name="T65" fmla="*/ 93 h 98"/>
                <a:gd name="T66" fmla="*/ 132 w 232"/>
                <a:gd name="T67" fmla="*/ 90 h 98"/>
                <a:gd name="T68" fmla="*/ 128 w 232"/>
                <a:gd name="T69" fmla="*/ 89 h 98"/>
                <a:gd name="T70" fmla="*/ 124 w 232"/>
                <a:gd name="T71" fmla="*/ 85 h 98"/>
                <a:gd name="T72" fmla="*/ 122 w 232"/>
                <a:gd name="T73" fmla="*/ 82 h 98"/>
                <a:gd name="T74" fmla="*/ 123 w 232"/>
                <a:gd name="T75" fmla="*/ 88 h 98"/>
                <a:gd name="T76" fmla="*/ 119 w 232"/>
                <a:gd name="T77" fmla="*/ 88 h 98"/>
                <a:gd name="T78" fmla="*/ 117 w 232"/>
                <a:gd name="T79" fmla="*/ 84 h 98"/>
                <a:gd name="T80" fmla="*/ 113 w 232"/>
                <a:gd name="T81" fmla="*/ 81 h 98"/>
                <a:gd name="T82" fmla="*/ 111 w 232"/>
                <a:gd name="T83" fmla="*/ 77 h 98"/>
                <a:gd name="T84" fmla="*/ 111 w 232"/>
                <a:gd name="T85" fmla="*/ 83 h 98"/>
                <a:gd name="T86" fmla="*/ 111 w 232"/>
                <a:gd name="T87" fmla="*/ 88 h 98"/>
                <a:gd name="T88" fmla="*/ 107 w 232"/>
                <a:gd name="T89" fmla="*/ 88 h 98"/>
                <a:gd name="T90" fmla="*/ 105 w 232"/>
                <a:gd name="T91" fmla="*/ 86 h 98"/>
                <a:gd name="T92" fmla="*/ 103 w 232"/>
                <a:gd name="T93" fmla="*/ 88 h 98"/>
                <a:gd name="T94" fmla="*/ 100 w 232"/>
                <a:gd name="T95" fmla="*/ 91 h 98"/>
                <a:gd name="T96" fmla="*/ 99 w 232"/>
                <a:gd name="T97" fmla="*/ 90 h 98"/>
                <a:gd name="T98" fmla="*/ 98 w 232"/>
                <a:gd name="T99" fmla="*/ 87 h 98"/>
                <a:gd name="T100" fmla="*/ 95 w 232"/>
                <a:gd name="T101" fmla="*/ 90 h 98"/>
                <a:gd name="T102" fmla="*/ 92 w 232"/>
                <a:gd name="T103" fmla="*/ 91 h 98"/>
                <a:gd name="T104" fmla="*/ 88 w 232"/>
                <a:gd name="T105" fmla="*/ 89 h 98"/>
                <a:gd name="T106" fmla="*/ 52 w 232"/>
                <a:gd name="T107" fmla="*/ 81 h 98"/>
                <a:gd name="T108" fmla="*/ 37 w 232"/>
                <a:gd name="T109" fmla="*/ 67 h 98"/>
                <a:gd name="T110" fmla="*/ 35 w 232"/>
                <a:gd name="T111" fmla="*/ 45 h 98"/>
                <a:gd name="T112" fmla="*/ 22 w 232"/>
                <a:gd name="T113" fmla="*/ 39 h 98"/>
                <a:gd name="T114" fmla="*/ 0 w 232"/>
                <a:gd name="T115" fmla="*/ 38 h 98"/>
                <a:gd name="T116" fmla="*/ 0 w 232"/>
                <a:gd name="T117" fmla="*/ 0 h 98"/>
                <a:gd name="T118" fmla="*/ 232 w 232"/>
                <a:gd name="T119" fmla="*/ 0 h 98"/>
                <a:gd name="T120" fmla="*/ 232 w 232"/>
                <a:gd name="T121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98">
                  <a:moveTo>
                    <a:pt x="232" y="2"/>
                  </a:moveTo>
                  <a:cubicBezTo>
                    <a:pt x="232" y="3"/>
                    <a:pt x="231" y="3"/>
                    <a:pt x="230" y="3"/>
                  </a:cubicBezTo>
                  <a:cubicBezTo>
                    <a:pt x="228" y="4"/>
                    <a:pt x="228" y="5"/>
                    <a:pt x="228" y="6"/>
                  </a:cubicBezTo>
                  <a:cubicBezTo>
                    <a:pt x="227" y="8"/>
                    <a:pt x="227" y="9"/>
                    <a:pt x="225" y="10"/>
                  </a:cubicBezTo>
                  <a:cubicBezTo>
                    <a:pt x="224" y="10"/>
                    <a:pt x="222" y="11"/>
                    <a:pt x="221" y="13"/>
                  </a:cubicBezTo>
                  <a:cubicBezTo>
                    <a:pt x="221" y="15"/>
                    <a:pt x="218" y="18"/>
                    <a:pt x="217" y="21"/>
                  </a:cubicBezTo>
                  <a:cubicBezTo>
                    <a:pt x="216" y="23"/>
                    <a:pt x="217" y="25"/>
                    <a:pt x="218" y="30"/>
                  </a:cubicBezTo>
                  <a:cubicBezTo>
                    <a:pt x="218" y="34"/>
                    <a:pt x="216" y="38"/>
                    <a:pt x="214" y="40"/>
                  </a:cubicBezTo>
                  <a:cubicBezTo>
                    <a:pt x="213" y="43"/>
                    <a:pt x="212" y="44"/>
                    <a:pt x="209" y="44"/>
                  </a:cubicBezTo>
                  <a:cubicBezTo>
                    <a:pt x="205" y="44"/>
                    <a:pt x="206" y="45"/>
                    <a:pt x="206" y="47"/>
                  </a:cubicBezTo>
                  <a:cubicBezTo>
                    <a:pt x="205" y="49"/>
                    <a:pt x="205" y="50"/>
                    <a:pt x="203" y="50"/>
                  </a:cubicBezTo>
                  <a:cubicBezTo>
                    <a:pt x="200" y="51"/>
                    <a:pt x="195" y="54"/>
                    <a:pt x="193" y="55"/>
                  </a:cubicBezTo>
                  <a:cubicBezTo>
                    <a:pt x="190" y="57"/>
                    <a:pt x="192" y="60"/>
                    <a:pt x="193" y="61"/>
                  </a:cubicBezTo>
                  <a:cubicBezTo>
                    <a:pt x="194" y="63"/>
                    <a:pt x="193" y="64"/>
                    <a:pt x="191" y="66"/>
                  </a:cubicBezTo>
                  <a:cubicBezTo>
                    <a:pt x="189" y="68"/>
                    <a:pt x="185" y="68"/>
                    <a:pt x="183" y="67"/>
                  </a:cubicBezTo>
                  <a:cubicBezTo>
                    <a:pt x="180" y="66"/>
                    <a:pt x="179" y="66"/>
                    <a:pt x="179" y="67"/>
                  </a:cubicBezTo>
                  <a:cubicBezTo>
                    <a:pt x="178" y="68"/>
                    <a:pt x="179" y="72"/>
                    <a:pt x="180" y="74"/>
                  </a:cubicBezTo>
                  <a:cubicBezTo>
                    <a:pt x="181" y="77"/>
                    <a:pt x="179" y="78"/>
                    <a:pt x="175" y="77"/>
                  </a:cubicBezTo>
                  <a:cubicBezTo>
                    <a:pt x="171" y="77"/>
                    <a:pt x="171" y="77"/>
                    <a:pt x="170" y="78"/>
                  </a:cubicBezTo>
                  <a:cubicBezTo>
                    <a:pt x="169" y="79"/>
                    <a:pt x="168" y="80"/>
                    <a:pt x="167" y="80"/>
                  </a:cubicBezTo>
                  <a:cubicBezTo>
                    <a:pt x="165" y="80"/>
                    <a:pt x="163" y="82"/>
                    <a:pt x="162" y="85"/>
                  </a:cubicBezTo>
                  <a:cubicBezTo>
                    <a:pt x="161" y="87"/>
                    <a:pt x="161" y="87"/>
                    <a:pt x="158" y="87"/>
                  </a:cubicBezTo>
                  <a:cubicBezTo>
                    <a:pt x="155" y="87"/>
                    <a:pt x="158" y="92"/>
                    <a:pt x="158" y="92"/>
                  </a:cubicBezTo>
                  <a:cubicBezTo>
                    <a:pt x="158" y="92"/>
                    <a:pt x="155" y="95"/>
                    <a:pt x="154" y="92"/>
                  </a:cubicBezTo>
                  <a:cubicBezTo>
                    <a:pt x="153" y="89"/>
                    <a:pt x="154" y="88"/>
                    <a:pt x="152" y="89"/>
                  </a:cubicBezTo>
                  <a:cubicBezTo>
                    <a:pt x="151" y="89"/>
                    <a:pt x="151" y="88"/>
                    <a:pt x="150" y="87"/>
                  </a:cubicBezTo>
                  <a:cubicBezTo>
                    <a:pt x="150" y="85"/>
                    <a:pt x="152" y="83"/>
                    <a:pt x="150" y="84"/>
                  </a:cubicBezTo>
                  <a:cubicBezTo>
                    <a:pt x="148" y="84"/>
                    <a:pt x="145" y="86"/>
                    <a:pt x="147" y="87"/>
                  </a:cubicBezTo>
                  <a:cubicBezTo>
                    <a:pt x="148" y="87"/>
                    <a:pt x="152" y="91"/>
                    <a:pt x="148" y="93"/>
                  </a:cubicBezTo>
                  <a:cubicBezTo>
                    <a:pt x="144" y="95"/>
                    <a:pt x="141" y="95"/>
                    <a:pt x="140" y="95"/>
                  </a:cubicBezTo>
                  <a:cubicBezTo>
                    <a:pt x="139" y="94"/>
                    <a:pt x="138" y="95"/>
                    <a:pt x="138" y="96"/>
                  </a:cubicBezTo>
                  <a:cubicBezTo>
                    <a:pt x="137" y="97"/>
                    <a:pt x="134" y="98"/>
                    <a:pt x="133" y="97"/>
                  </a:cubicBezTo>
                  <a:cubicBezTo>
                    <a:pt x="131" y="96"/>
                    <a:pt x="130" y="95"/>
                    <a:pt x="131" y="93"/>
                  </a:cubicBezTo>
                  <a:cubicBezTo>
                    <a:pt x="133" y="92"/>
                    <a:pt x="135" y="90"/>
                    <a:pt x="132" y="90"/>
                  </a:cubicBezTo>
                  <a:cubicBezTo>
                    <a:pt x="130" y="90"/>
                    <a:pt x="130" y="89"/>
                    <a:pt x="128" y="89"/>
                  </a:cubicBezTo>
                  <a:cubicBezTo>
                    <a:pt x="126" y="89"/>
                    <a:pt x="124" y="87"/>
                    <a:pt x="124" y="85"/>
                  </a:cubicBezTo>
                  <a:cubicBezTo>
                    <a:pt x="124" y="84"/>
                    <a:pt x="123" y="80"/>
                    <a:pt x="122" y="82"/>
                  </a:cubicBezTo>
                  <a:cubicBezTo>
                    <a:pt x="122" y="84"/>
                    <a:pt x="123" y="87"/>
                    <a:pt x="123" y="88"/>
                  </a:cubicBezTo>
                  <a:cubicBezTo>
                    <a:pt x="122" y="89"/>
                    <a:pt x="120" y="90"/>
                    <a:pt x="119" y="88"/>
                  </a:cubicBezTo>
                  <a:cubicBezTo>
                    <a:pt x="118" y="86"/>
                    <a:pt x="119" y="84"/>
                    <a:pt x="117" y="84"/>
                  </a:cubicBezTo>
                  <a:cubicBezTo>
                    <a:pt x="115" y="84"/>
                    <a:pt x="113" y="83"/>
                    <a:pt x="113" y="81"/>
                  </a:cubicBezTo>
                  <a:cubicBezTo>
                    <a:pt x="113" y="79"/>
                    <a:pt x="112" y="75"/>
                    <a:pt x="111" y="77"/>
                  </a:cubicBezTo>
                  <a:cubicBezTo>
                    <a:pt x="110" y="79"/>
                    <a:pt x="110" y="81"/>
                    <a:pt x="111" y="83"/>
                  </a:cubicBezTo>
                  <a:cubicBezTo>
                    <a:pt x="111" y="85"/>
                    <a:pt x="112" y="87"/>
                    <a:pt x="111" y="88"/>
                  </a:cubicBezTo>
                  <a:cubicBezTo>
                    <a:pt x="110" y="89"/>
                    <a:pt x="108" y="91"/>
                    <a:pt x="107" y="88"/>
                  </a:cubicBezTo>
                  <a:cubicBezTo>
                    <a:pt x="107" y="86"/>
                    <a:pt x="106" y="85"/>
                    <a:pt x="105" y="86"/>
                  </a:cubicBezTo>
                  <a:cubicBezTo>
                    <a:pt x="104" y="86"/>
                    <a:pt x="103" y="86"/>
                    <a:pt x="103" y="88"/>
                  </a:cubicBezTo>
                  <a:cubicBezTo>
                    <a:pt x="103" y="90"/>
                    <a:pt x="101" y="91"/>
                    <a:pt x="100" y="91"/>
                  </a:cubicBezTo>
                  <a:cubicBezTo>
                    <a:pt x="99" y="92"/>
                    <a:pt x="98" y="92"/>
                    <a:pt x="99" y="90"/>
                  </a:cubicBezTo>
                  <a:cubicBezTo>
                    <a:pt x="99" y="88"/>
                    <a:pt x="100" y="87"/>
                    <a:pt x="98" y="87"/>
                  </a:cubicBezTo>
                  <a:cubicBezTo>
                    <a:pt x="97" y="88"/>
                    <a:pt x="97" y="89"/>
                    <a:pt x="95" y="90"/>
                  </a:cubicBezTo>
                  <a:cubicBezTo>
                    <a:pt x="94" y="90"/>
                    <a:pt x="94" y="91"/>
                    <a:pt x="92" y="91"/>
                  </a:cubicBezTo>
                  <a:cubicBezTo>
                    <a:pt x="90" y="91"/>
                    <a:pt x="90" y="89"/>
                    <a:pt x="88" y="89"/>
                  </a:cubicBezTo>
                  <a:cubicBezTo>
                    <a:pt x="86" y="89"/>
                    <a:pt x="60" y="84"/>
                    <a:pt x="52" y="81"/>
                  </a:cubicBezTo>
                  <a:cubicBezTo>
                    <a:pt x="43" y="78"/>
                    <a:pt x="40" y="72"/>
                    <a:pt x="37" y="67"/>
                  </a:cubicBezTo>
                  <a:cubicBezTo>
                    <a:pt x="33" y="62"/>
                    <a:pt x="40" y="48"/>
                    <a:pt x="35" y="45"/>
                  </a:cubicBezTo>
                  <a:cubicBezTo>
                    <a:pt x="29" y="41"/>
                    <a:pt x="28" y="39"/>
                    <a:pt x="22" y="39"/>
                  </a:cubicBezTo>
                  <a:cubicBezTo>
                    <a:pt x="17" y="39"/>
                    <a:pt x="4" y="39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32" y="2"/>
                    <a:pt x="232" y="2"/>
                    <a:pt x="232" y="2"/>
                  </a:cubicBezTo>
                  <a:close/>
                </a:path>
              </a:pathLst>
            </a:custGeom>
            <a:solidFill>
              <a:srgbClr val="FAD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705"/>
            <p:cNvSpPr>
              <a:spLocks/>
            </p:cNvSpPr>
            <p:nvPr/>
          </p:nvSpPr>
          <p:spPr bwMode="auto">
            <a:xfrm>
              <a:off x="6446" y="3032"/>
              <a:ext cx="35" cy="15"/>
            </a:xfrm>
            <a:custGeom>
              <a:avLst/>
              <a:gdLst>
                <a:gd name="T0" fmla="*/ 0 w 25"/>
                <a:gd name="T1" fmla="*/ 0 h 11"/>
                <a:gd name="T2" fmla="*/ 2 w 25"/>
                <a:gd name="T3" fmla="*/ 7 h 11"/>
                <a:gd name="T4" fmla="*/ 6 w 25"/>
                <a:gd name="T5" fmla="*/ 10 h 11"/>
                <a:gd name="T6" fmla="*/ 9 w 25"/>
                <a:gd name="T7" fmla="*/ 8 h 11"/>
                <a:gd name="T8" fmla="*/ 11 w 25"/>
                <a:gd name="T9" fmla="*/ 6 h 11"/>
                <a:gd name="T10" fmla="*/ 13 w 25"/>
                <a:gd name="T11" fmla="*/ 9 h 11"/>
                <a:gd name="T12" fmla="*/ 14 w 25"/>
                <a:gd name="T13" fmla="*/ 10 h 11"/>
                <a:gd name="T14" fmla="*/ 17 w 25"/>
                <a:gd name="T15" fmla="*/ 8 h 11"/>
                <a:gd name="T16" fmla="*/ 19 w 25"/>
                <a:gd name="T17" fmla="*/ 6 h 11"/>
                <a:gd name="T18" fmla="*/ 23 w 25"/>
                <a:gd name="T19" fmla="*/ 3 h 11"/>
                <a:gd name="T20" fmla="*/ 25 w 25"/>
                <a:gd name="T21" fmla="*/ 0 h 11"/>
                <a:gd name="T22" fmla="*/ 0 w 2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1">
                  <a:moveTo>
                    <a:pt x="0" y="0"/>
                  </a:moveTo>
                  <a:cubicBezTo>
                    <a:pt x="0" y="0"/>
                    <a:pt x="0" y="6"/>
                    <a:pt x="2" y="7"/>
                  </a:cubicBezTo>
                  <a:cubicBezTo>
                    <a:pt x="4" y="9"/>
                    <a:pt x="6" y="10"/>
                    <a:pt x="6" y="10"/>
                  </a:cubicBezTo>
                  <a:cubicBezTo>
                    <a:pt x="6" y="10"/>
                    <a:pt x="9" y="10"/>
                    <a:pt x="9" y="8"/>
                  </a:cubicBezTo>
                  <a:cubicBezTo>
                    <a:pt x="10" y="6"/>
                    <a:pt x="9" y="4"/>
                    <a:pt x="11" y="6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1"/>
                    <a:pt x="14" y="10"/>
                  </a:cubicBezTo>
                  <a:cubicBezTo>
                    <a:pt x="16" y="9"/>
                    <a:pt x="16" y="9"/>
                    <a:pt x="17" y="8"/>
                  </a:cubicBezTo>
                  <a:cubicBezTo>
                    <a:pt x="17" y="7"/>
                    <a:pt x="18" y="6"/>
                    <a:pt x="19" y="6"/>
                  </a:cubicBezTo>
                  <a:cubicBezTo>
                    <a:pt x="20" y="6"/>
                    <a:pt x="22" y="4"/>
                    <a:pt x="23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706"/>
            <p:cNvSpPr>
              <a:spLocks/>
            </p:cNvSpPr>
            <p:nvPr/>
          </p:nvSpPr>
          <p:spPr bwMode="auto">
            <a:xfrm>
              <a:off x="6288" y="3105"/>
              <a:ext cx="24" cy="13"/>
            </a:xfrm>
            <a:custGeom>
              <a:avLst/>
              <a:gdLst>
                <a:gd name="T0" fmla="*/ 1 w 17"/>
                <a:gd name="T1" fmla="*/ 3 h 9"/>
                <a:gd name="T2" fmla="*/ 8 w 17"/>
                <a:gd name="T3" fmla="*/ 1 h 9"/>
                <a:gd name="T4" fmla="*/ 14 w 17"/>
                <a:gd name="T5" fmla="*/ 1 h 9"/>
                <a:gd name="T6" fmla="*/ 14 w 17"/>
                <a:gd name="T7" fmla="*/ 3 h 9"/>
                <a:gd name="T8" fmla="*/ 11 w 17"/>
                <a:gd name="T9" fmla="*/ 4 h 9"/>
                <a:gd name="T10" fmla="*/ 12 w 17"/>
                <a:gd name="T11" fmla="*/ 5 h 9"/>
                <a:gd name="T12" fmla="*/ 17 w 17"/>
                <a:gd name="T13" fmla="*/ 5 h 9"/>
                <a:gd name="T14" fmla="*/ 14 w 17"/>
                <a:gd name="T15" fmla="*/ 8 h 9"/>
                <a:gd name="T16" fmla="*/ 8 w 17"/>
                <a:gd name="T17" fmla="*/ 8 h 9"/>
                <a:gd name="T18" fmla="*/ 3 w 17"/>
                <a:gd name="T19" fmla="*/ 7 h 9"/>
                <a:gd name="T20" fmla="*/ 0 w 17"/>
                <a:gd name="T21" fmla="*/ 5 h 9"/>
                <a:gd name="T22" fmla="*/ 1 w 17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" y="3"/>
                  </a:moveTo>
                  <a:cubicBezTo>
                    <a:pt x="1" y="3"/>
                    <a:pt x="4" y="2"/>
                    <a:pt x="8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7" y="2"/>
                    <a:pt x="14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5"/>
                    <a:pt x="10" y="5"/>
                    <a:pt x="12" y="5"/>
                  </a:cubicBezTo>
                  <a:cubicBezTo>
                    <a:pt x="15" y="5"/>
                    <a:pt x="17" y="5"/>
                    <a:pt x="17" y="5"/>
                  </a:cubicBezTo>
                  <a:cubicBezTo>
                    <a:pt x="17" y="6"/>
                    <a:pt x="17" y="8"/>
                    <a:pt x="14" y="8"/>
                  </a:cubicBezTo>
                  <a:cubicBezTo>
                    <a:pt x="11" y="9"/>
                    <a:pt x="11" y="9"/>
                    <a:pt x="8" y="8"/>
                  </a:cubicBezTo>
                  <a:cubicBezTo>
                    <a:pt x="5" y="8"/>
                    <a:pt x="5" y="8"/>
                    <a:pt x="3" y="7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9D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707"/>
            <p:cNvSpPr>
              <a:spLocks noEditPoints="1"/>
            </p:cNvSpPr>
            <p:nvPr/>
          </p:nvSpPr>
          <p:spPr bwMode="auto">
            <a:xfrm>
              <a:off x="6286" y="3105"/>
              <a:ext cx="26" cy="13"/>
            </a:xfrm>
            <a:custGeom>
              <a:avLst/>
              <a:gdLst>
                <a:gd name="T0" fmla="*/ 4 w 18"/>
                <a:gd name="T1" fmla="*/ 8 h 9"/>
                <a:gd name="T2" fmla="*/ 0 w 18"/>
                <a:gd name="T3" fmla="*/ 6 h 9"/>
                <a:gd name="T4" fmla="*/ 1 w 18"/>
                <a:gd name="T5" fmla="*/ 5 h 9"/>
                <a:gd name="T6" fmla="*/ 2 w 18"/>
                <a:gd name="T7" fmla="*/ 2 h 9"/>
                <a:gd name="T8" fmla="*/ 2 w 18"/>
                <a:gd name="T9" fmla="*/ 2 h 9"/>
                <a:gd name="T10" fmla="*/ 9 w 18"/>
                <a:gd name="T11" fmla="*/ 1 h 9"/>
                <a:gd name="T12" fmla="*/ 14 w 18"/>
                <a:gd name="T13" fmla="*/ 0 h 9"/>
                <a:gd name="T14" fmla="*/ 16 w 18"/>
                <a:gd name="T15" fmla="*/ 0 h 9"/>
                <a:gd name="T16" fmla="*/ 17 w 18"/>
                <a:gd name="T17" fmla="*/ 2 h 9"/>
                <a:gd name="T18" fmla="*/ 15 w 18"/>
                <a:gd name="T19" fmla="*/ 4 h 9"/>
                <a:gd name="T20" fmla="*/ 13 w 18"/>
                <a:gd name="T21" fmla="*/ 4 h 9"/>
                <a:gd name="T22" fmla="*/ 12 w 18"/>
                <a:gd name="T23" fmla="*/ 4 h 9"/>
                <a:gd name="T24" fmla="*/ 12 w 18"/>
                <a:gd name="T25" fmla="*/ 4 h 9"/>
                <a:gd name="T26" fmla="*/ 12 w 18"/>
                <a:gd name="T27" fmla="*/ 5 h 9"/>
                <a:gd name="T28" fmla="*/ 13 w 18"/>
                <a:gd name="T29" fmla="*/ 5 h 9"/>
                <a:gd name="T30" fmla="*/ 13 w 18"/>
                <a:gd name="T31" fmla="*/ 5 h 9"/>
                <a:gd name="T32" fmla="*/ 17 w 18"/>
                <a:gd name="T33" fmla="*/ 4 h 9"/>
                <a:gd name="T34" fmla="*/ 18 w 18"/>
                <a:gd name="T35" fmla="*/ 5 h 9"/>
                <a:gd name="T36" fmla="*/ 18 w 18"/>
                <a:gd name="T37" fmla="*/ 6 h 9"/>
                <a:gd name="T38" fmla="*/ 15 w 18"/>
                <a:gd name="T39" fmla="*/ 9 h 9"/>
                <a:gd name="T40" fmla="*/ 12 w 18"/>
                <a:gd name="T41" fmla="*/ 9 h 9"/>
                <a:gd name="T42" fmla="*/ 9 w 18"/>
                <a:gd name="T43" fmla="*/ 9 h 9"/>
                <a:gd name="T44" fmla="*/ 17 w 18"/>
                <a:gd name="T45" fmla="*/ 6 h 9"/>
                <a:gd name="T46" fmla="*/ 17 w 18"/>
                <a:gd name="T47" fmla="*/ 6 h 9"/>
                <a:gd name="T48" fmla="*/ 17 w 18"/>
                <a:gd name="T49" fmla="*/ 6 h 9"/>
                <a:gd name="T50" fmla="*/ 17 w 18"/>
                <a:gd name="T51" fmla="*/ 5 h 9"/>
                <a:gd name="T52" fmla="*/ 13 w 18"/>
                <a:gd name="T53" fmla="*/ 6 h 9"/>
                <a:gd name="T54" fmla="*/ 13 w 18"/>
                <a:gd name="T55" fmla="*/ 6 h 9"/>
                <a:gd name="T56" fmla="*/ 11 w 18"/>
                <a:gd name="T57" fmla="*/ 5 h 9"/>
                <a:gd name="T58" fmla="*/ 11 w 18"/>
                <a:gd name="T59" fmla="*/ 4 h 9"/>
                <a:gd name="T60" fmla="*/ 12 w 18"/>
                <a:gd name="T61" fmla="*/ 3 h 9"/>
                <a:gd name="T62" fmla="*/ 15 w 18"/>
                <a:gd name="T63" fmla="*/ 2 h 9"/>
                <a:gd name="T64" fmla="*/ 16 w 18"/>
                <a:gd name="T65" fmla="*/ 2 h 9"/>
                <a:gd name="T66" fmla="*/ 15 w 18"/>
                <a:gd name="T67" fmla="*/ 1 h 9"/>
                <a:gd name="T68" fmla="*/ 14 w 18"/>
                <a:gd name="T69" fmla="*/ 1 h 9"/>
                <a:gd name="T70" fmla="*/ 9 w 18"/>
                <a:gd name="T71" fmla="*/ 2 h 9"/>
                <a:gd name="T72" fmla="*/ 3 w 18"/>
                <a:gd name="T73" fmla="*/ 3 h 9"/>
                <a:gd name="T74" fmla="*/ 2 w 18"/>
                <a:gd name="T75" fmla="*/ 5 h 9"/>
                <a:gd name="T76" fmla="*/ 2 w 18"/>
                <a:gd name="T77" fmla="*/ 6 h 9"/>
                <a:gd name="T78" fmla="*/ 4 w 18"/>
                <a:gd name="T79" fmla="*/ 7 h 9"/>
                <a:gd name="T80" fmla="*/ 9 w 18"/>
                <a:gd name="T81" fmla="*/ 8 h 9"/>
                <a:gd name="T82" fmla="*/ 12 w 18"/>
                <a:gd name="T8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9">
                  <a:moveTo>
                    <a:pt x="9" y="9"/>
                  </a:moveTo>
                  <a:cubicBezTo>
                    <a:pt x="6" y="8"/>
                    <a:pt x="6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5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9" y="9"/>
                  </a:cubicBezTo>
                  <a:close/>
                  <a:moveTo>
                    <a:pt x="15" y="8"/>
                  </a:move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1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6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5" y="8"/>
                  </a:cubicBezTo>
                  <a:close/>
                </a:path>
              </a:pathLst>
            </a:custGeom>
            <a:solidFill>
              <a:srgbClr val="009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708"/>
            <p:cNvSpPr>
              <a:spLocks/>
            </p:cNvSpPr>
            <p:nvPr/>
          </p:nvSpPr>
          <p:spPr bwMode="auto">
            <a:xfrm>
              <a:off x="6282" y="3118"/>
              <a:ext cx="11" cy="7"/>
            </a:xfrm>
            <a:custGeom>
              <a:avLst/>
              <a:gdLst>
                <a:gd name="T0" fmla="*/ 2 w 8"/>
                <a:gd name="T1" fmla="*/ 2 h 5"/>
                <a:gd name="T2" fmla="*/ 0 w 8"/>
                <a:gd name="T3" fmla="*/ 3 h 5"/>
                <a:gd name="T4" fmla="*/ 2 w 8"/>
                <a:gd name="T5" fmla="*/ 5 h 5"/>
                <a:gd name="T6" fmla="*/ 5 w 8"/>
                <a:gd name="T7" fmla="*/ 4 h 5"/>
                <a:gd name="T8" fmla="*/ 7 w 8"/>
                <a:gd name="T9" fmla="*/ 3 h 5"/>
                <a:gd name="T10" fmla="*/ 7 w 8"/>
                <a:gd name="T11" fmla="*/ 1 h 5"/>
                <a:gd name="T12" fmla="*/ 7 w 8"/>
                <a:gd name="T13" fmla="*/ 0 h 5"/>
                <a:gd name="T14" fmla="*/ 2 w 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2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F9D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709"/>
            <p:cNvSpPr>
              <a:spLocks/>
            </p:cNvSpPr>
            <p:nvPr/>
          </p:nvSpPr>
          <p:spPr bwMode="auto">
            <a:xfrm>
              <a:off x="6225" y="3148"/>
              <a:ext cx="9" cy="12"/>
            </a:xfrm>
            <a:custGeom>
              <a:avLst/>
              <a:gdLst>
                <a:gd name="T0" fmla="*/ 4 w 6"/>
                <a:gd name="T1" fmla="*/ 0 h 9"/>
                <a:gd name="T2" fmla="*/ 2 w 6"/>
                <a:gd name="T3" fmla="*/ 1 h 9"/>
                <a:gd name="T4" fmla="*/ 1 w 6"/>
                <a:gd name="T5" fmla="*/ 3 h 9"/>
                <a:gd name="T6" fmla="*/ 1 w 6"/>
                <a:gd name="T7" fmla="*/ 5 h 9"/>
                <a:gd name="T8" fmla="*/ 0 w 6"/>
                <a:gd name="T9" fmla="*/ 7 h 9"/>
                <a:gd name="T10" fmla="*/ 2 w 6"/>
                <a:gd name="T11" fmla="*/ 8 h 9"/>
                <a:gd name="T12" fmla="*/ 3 w 6"/>
                <a:gd name="T13" fmla="*/ 5 h 9"/>
                <a:gd name="T14" fmla="*/ 4 w 6"/>
                <a:gd name="T15" fmla="*/ 2 h 9"/>
                <a:gd name="T16" fmla="*/ 6 w 6"/>
                <a:gd name="T17" fmla="*/ 1 h 9"/>
                <a:gd name="T18" fmla="*/ 6 w 6"/>
                <a:gd name="T19" fmla="*/ 0 h 9"/>
                <a:gd name="T20" fmla="*/ 4 w 6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7"/>
                    <a:pt x="3" y="5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710"/>
            <p:cNvSpPr>
              <a:spLocks/>
            </p:cNvSpPr>
            <p:nvPr/>
          </p:nvSpPr>
          <p:spPr bwMode="auto">
            <a:xfrm>
              <a:off x="6214" y="3152"/>
              <a:ext cx="10" cy="7"/>
            </a:xfrm>
            <a:custGeom>
              <a:avLst/>
              <a:gdLst>
                <a:gd name="T0" fmla="*/ 6 w 7"/>
                <a:gd name="T1" fmla="*/ 1 h 5"/>
                <a:gd name="T2" fmla="*/ 6 w 7"/>
                <a:gd name="T3" fmla="*/ 0 h 5"/>
                <a:gd name="T4" fmla="*/ 3 w 7"/>
                <a:gd name="T5" fmla="*/ 1 h 5"/>
                <a:gd name="T6" fmla="*/ 1 w 7"/>
                <a:gd name="T7" fmla="*/ 3 h 5"/>
                <a:gd name="T8" fmla="*/ 1 w 7"/>
                <a:gd name="T9" fmla="*/ 5 h 5"/>
                <a:gd name="T10" fmla="*/ 3 w 7"/>
                <a:gd name="T11" fmla="*/ 3 h 5"/>
                <a:gd name="T12" fmla="*/ 6 w 7"/>
                <a:gd name="T13" fmla="*/ 2 h 5"/>
                <a:gd name="T14" fmla="*/ 6 w 7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6" y="1"/>
                    <a:pt x="7" y="0"/>
                    <a:pt x="6" y="0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711"/>
            <p:cNvSpPr>
              <a:spLocks/>
            </p:cNvSpPr>
            <p:nvPr/>
          </p:nvSpPr>
          <p:spPr bwMode="auto">
            <a:xfrm>
              <a:off x="6112" y="3190"/>
              <a:ext cx="4" cy="6"/>
            </a:xfrm>
            <a:custGeom>
              <a:avLst/>
              <a:gdLst>
                <a:gd name="T0" fmla="*/ 2 w 3"/>
                <a:gd name="T1" fmla="*/ 2 h 4"/>
                <a:gd name="T2" fmla="*/ 3 w 3"/>
                <a:gd name="T3" fmla="*/ 0 h 4"/>
                <a:gd name="T4" fmla="*/ 1 w 3"/>
                <a:gd name="T5" fmla="*/ 1 h 4"/>
                <a:gd name="T6" fmla="*/ 0 w 3"/>
                <a:gd name="T7" fmla="*/ 3 h 4"/>
                <a:gd name="T8" fmla="*/ 2 w 3"/>
                <a:gd name="T9" fmla="*/ 3 h 4"/>
                <a:gd name="T10" fmla="*/ 2 w 3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712"/>
            <p:cNvSpPr>
              <a:spLocks/>
            </p:cNvSpPr>
            <p:nvPr/>
          </p:nvSpPr>
          <p:spPr bwMode="auto">
            <a:xfrm>
              <a:off x="6442" y="3051"/>
              <a:ext cx="11" cy="6"/>
            </a:xfrm>
            <a:custGeom>
              <a:avLst/>
              <a:gdLst>
                <a:gd name="T0" fmla="*/ 5 w 8"/>
                <a:gd name="T1" fmla="*/ 1 h 4"/>
                <a:gd name="T2" fmla="*/ 3 w 8"/>
                <a:gd name="T3" fmla="*/ 1 h 4"/>
                <a:gd name="T4" fmla="*/ 0 w 8"/>
                <a:gd name="T5" fmla="*/ 2 h 4"/>
                <a:gd name="T6" fmla="*/ 1 w 8"/>
                <a:gd name="T7" fmla="*/ 3 h 4"/>
                <a:gd name="T8" fmla="*/ 4 w 8"/>
                <a:gd name="T9" fmla="*/ 4 h 4"/>
                <a:gd name="T10" fmla="*/ 7 w 8"/>
                <a:gd name="T11" fmla="*/ 4 h 4"/>
                <a:gd name="T12" fmla="*/ 7 w 8"/>
                <a:gd name="T13" fmla="*/ 3 h 4"/>
                <a:gd name="T14" fmla="*/ 7 w 8"/>
                <a:gd name="T15" fmla="*/ 0 h 4"/>
                <a:gd name="T16" fmla="*/ 5 w 8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F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713"/>
            <p:cNvSpPr>
              <a:spLocks/>
            </p:cNvSpPr>
            <p:nvPr/>
          </p:nvSpPr>
          <p:spPr bwMode="auto">
            <a:xfrm>
              <a:off x="5849" y="3075"/>
              <a:ext cx="129" cy="118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27 h 83"/>
                <a:gd name="T4" fmla="*/ 12 w 91"/>
                <a:gd name="T5" fmla="*/ 28 h 83"/>
                <a:gd name="T6" fmla="*/ 14 w 91"/>
                <a:gd name="T7" fmla="*/ 38 h 83"/>
                <a:gd name="T8" fmla="*/ 17 w 91"/>
                <a:gd name="T9" fmla="*/ 50 h 83"/>
                <a:gd name="T10" fmla="*/ 24 w 91"/>
                <a:gd name="T11" fmla="*/ 59 h 83"/>
                <a:gd name="T12" fmla="*/ 35 w 91"/>
                <a:gd name="T13" fmla="*/ 65 h 83"/>
                <a:gd name="T14" fmla="*/ 47 w 91"/>
                <a:gd name="T15" fmla="*/ 75 h 83"/>
                <a:gd name="T16" fmla="*/ 74 w 91"/>
                <a:gd name="T17" fmla="*/ 83 h 83"/>
                <a:gd name="T18" fmla="*/ 91 w 91"/>
                <a:gd name="T19" fmla="*/ 60 h 83"/>
                <a:gd name="T20" fmla="*/ 83 w 91"/>
                <a:gd name="T21" fmla="*/ 56 h 83"/>
                <a:gd name="T22" fmla="*/ 68 w 91"/>
                <a:gd name="T23" fmla="*/ 55 h 83"/>
                <a:gd name="T24" fmla="*/ 56 w 91"/>
                <a:gd name="T25" fmla="*/ 46 h 83"/>
                <a:gd name="T26" fmla="*/ 47 w 91"/>
                <a:gd name="T27" fmla="*/ 40 h 83"/>
                <a:gd name="T28" fmla="*/ 42 w 91"/>
                <a:gd name="T29" fmla="*/ 35 h 83"/>
                <a:gd name="T30" fmla="*/ 41 w 91"/>
                <a:gd name="T31" fmla="*/ 28 h 83"/>
                <a:gd name="T32" fmla="*/ 40 w 91"/>
                <a:gd name="T33" fmla="*/ 20 h 83"/>
                <a:gd name="T34" fmla="*/ 47 w 91"/>
                <a:gd name="T35" fmla="*/ 11 h 83"/>
                <a:gd name="T36" fmla="*/ 40 w 91"/>
                <a:gd name="T37" fmla="*/ 6 h 83"/>
                <a:gd name="T38" fmla="*/ 27 w 91"/>
                <a:gd name="T39" fmla="*/ 4 h 83"/>
                <a:gd name="T40" fmla="*/ 15 w 91"/>
                <a:gd name="T41" fmla="*/ 1 h 83"/>
                <a:gd name="T42" fmla="*/ 0 w 91"/>
                <a:gd name="T4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" h="83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4" y="27"/>
                    <a:pt x="9" y="28"/>
                    <a:pt x="12" y="28"/>
                  </a:cubicBezTo>
                  <a:cubicBezTo>
                    <a:pt x="13" y="31"/>
                    <a:pt x="15" y="34"/>
                    <a:pt x="14" y="38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8" y="62"/>
                    <a:pt x="31" y="63"/>
                    <a:pt x="35" y="65"/>
                  </a:cubicBezTo>
                  <a:cubicBezTo>
                    <a:pt x="39" y="69"/>
                    <a:pt x="42" y="72"/>
                    <a:pt x="47" y="75"/>
                  </a:cubicBezTo>
                  <a:cubicBezTo>
                    <a:pt x="55" y="80"/>
                    <a:pt x="64" y="82"/>
                    <a:pt x="74" y="83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85" y="56"/>
                    <a:pt x="83" y="56"/>
                  </a:cubicBezTo>
                  <a:cubicBezTo>
                    <a:pt x="80" y="56"/>
                    <a:pt x="73" y="56"/>
                    <a:pt x="68" y="55"/>
                  </a:cubicBezTo>
                  <a:cubicBezTo>
                    <a:pt x="63" y="53"/>
                    <a:pt x="56" y="50"/>
                    <a:pt x="56" y="46"/>
                  </a:cubicBezTo>
                  <a:cubicBezTo>
                    <a:pt x="56" y="43"/>
                    <a:pt x="48" y="42"/>
                    <a:pt x="47" y="40"/>
                  </a:cubicBezTo>
                  <a:cubicBezTo>
                    <a:pt x="45" y="39"/>
                    <a:pt x="41" y="40"/>
                    <a:pt x="42" y="35"/>
                  </a:cubicBezTo>
                  <a:cubicBezTo>
                    <a:pt x="43" y="31"/>
                    <a:pt x="41" y="31"/>
                    <a:pt x="41" y="28"/>
                  </a:cubicBezTo>
                  <a:cubicBezTo>
                    <a:pt x="40" y="25"/>
                    <a:pt x="38" y="22"/>
                    <a:pt x="40" y="20"/>
                  </a:cubicBezTo>
                  <a:cubicBezTo>
                    <a:pt x="42" y="17"/>
                    <a:pt x="47" y="15"/>
                    <a:pt x="47" y="11"/>
                  </a:cubicBezTo>
                  <a:cubicBezTo>
                    <a:pt x="47" y="8"/>
                    <a:pt x="42" y="7"/>
                    <a:pt x="40" y="6"/>
                  </a:cubicBezTo>
                  <a:cubicBezTo>
                    <a:pt x="38" y="5"/>
                    <a:pt x="30" y="6"/>
                    <a:pt x="27" y="4"/>
                  </a:cubicBezTo>
                  <a:cubicBezTo>
                    <a:pt x="25" y="2"/>
                    <a:pt x="20" y="1"/>
                    <a:pt x="15" y="1"/>
                  </a:cubicBezTo>
                  <a:cubicBezTo>
                    <a:pt x="9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714"/>
            <p:cNvSpPr>
              <a:spLocks/>
            </p:cNvSpPr>
            <p:nvPr/>
          </p:nvSpPr>
          <p:spPr bwMode="auto">
            <a:xfrm>
              <a:off x="5849" y="3075"/>
              <a:ext cx="129" cy="101"/>
            </a:xfrm>
            <a:custGeom>
              <a:avLst/>
              <a:gdLst>
                <a:gd name="T0" fmla="*/ 0 w 91"/>
                <a:gd name="T1" fmla="*/ 13 h 71"/>
                <a:gd name="T2" fmla="*/ 0 w 91"/>
                <a:gd name="T3" fmla="*/ 0 h 71"/>
                <a:gd name="T4" fmla="*/ 15 w 91"/>
                <a:gd name="T5" fmla="*/ 1 h 71"/>
                <a:gd name="T6" fmla="*/ 27 w 91"/>
                <a:gd name="T7" fmla="*/ 4 h 71"/>
                <a:gd name="T8" fmla="*/ 40 w 91"/>
                <a:gd name="T9" fmla="*/ 6 h 71"/>
                <a:gd name="T10" fmla="*/ 47 w 91"/>
                <a:gd name="T11" fmla="*/ 11 h 71"/>
                <a:gd name="T12" fmla="*/ 40 w 91"/>
                <a:gd name="T13" fmla="*/ 20 h 71"/>
                <a:gd name="T14" fmla="*/ 41 w 91"/>
                <a:gd name="T15" fmla="*/ 28 h 71"/>
                <a:gd name="T16" fmla="*/ 42 w 91"/>
                <a:gd name="T17" fmla="*/ 35 h 71"/>
                <a:gd name="T18" fmla="*/ 47 w 91"/>
                <a:gd name="T19" fmla="*/ 40 h 71"/>
                <a:gd name="T20" fmla="*/ 56 w 91"/>
                <a:gd name="T21" fmla="*/ 46 h 71"/>
                <a:gd name="T22" fmla="*/ 68 w 91"/>
                <a:gd name="T23" fmla="*/ 55 h 71"/>
                <a:gd name="T24" fmla="*/ 83 w 91"/>
                <a:gd name="T25" fmla="*/ 56 h 71"/>
                <a:gd name="T26" fmla="*/ 91 w 91"/>
                <a:gd name="T27" fmla="*/ 60 h 71"/>
                <a:gd name="T28" fmla="*/ 83 w 91"/>
                <a:gd name="T29" fmla="*/ 71 h 71"/>
                <a:gd name="T30" fmla="*/ 80 w 91"/>
                <a:gd name="T31" fmla="*/ 69 h 71"/>
                <a:gd name="T32" fmla="*/ 72 w 91"/>
                <a:gd name="T33" fmla="*/ 69 h 71"/>
                <a:gd name="T34" fmla="*/ 49 w 91"/>
                <a:gd name="T35" fmla="*/ 60 h 71"/>
                <a:gd name="T36" fmla="*/ 44 w 91"/>
                <a:gd name="T37" fmla="*/ 54 h 71"/>
                <a:gd name="T38" fmla="*/ 38 w 91"/>
                <a:gd name="T39" fmla="*/ 51 h 71"/>
                <a:gd name="T40" fmla="*/ 34 w 91"/>
                <a:gd name="T41" fmla="*/ 49 h 71"/>
                <a:gd name="T42" fmla="*/ 29 w 91"/>
                <a:gd name="T43" fmla="*/ 44 h 71"/>
                <a:gd name="T44" fmla="*/ 28 w 91"/>
                <a:gd name="T45" fmla="*/ 37 h 71"/>
                <a:gd name="T46" fmla="*/ 28 w 91"/>
                <a:gd name="T47" fmla="*/ 34 h 71"/>
                <a:gd name="T48" fmla="*/ 26 w 91"/>
                <a:gd name="T49" fmla="*/ 18 h 71"/>
                <a:gd name="T50" fmla="*/ 19 w 91"/>
                <a:gd name="T51" fmla="*/ 15 h 71"/>
                <a:gd name="T52" fmla="*/ 14 w 91"/>
                <a:gd name="T53" fmla="*/ 14 h 71"/>
                <a:gd name="T54" fmla="*/ 0 w 91"/>
                <a:gd name="T55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1" h="71">
                  <a:moveTo>
                    <a:pt x="0" y="1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9" y="0"/>
                    <a:pt x="15" y="1"/>
                  </a:cubicBezTo>
                  <a:cubicBezTo>
                    <a:pt x="20" y="1"/>
                    <a:pt x="25" y="2"/>
                    <a:pt x="27" y="4"/>
                  </a:cubicBezTo>
                  <a:cubicBezTo>
                    <a:pt x="30" y="6"/>
                    <a:pt x="38" y="5"/>
                    <a:pt x="40" y="6"/>
                  </a:cubicBezTo>
                  <a:cubicBezTo>
                    <a:pt x="42" y="7"/>
                    <a:pt x="47" y="8"/>
                    <a:pt x="47" y="11"/>
                  </a:cubicBezTo>
                  <a:cubicBezTo>
                    <a:pt x="47" y="15"/>
                    <a:pt x="42" y="17"/>
                    <a:pt x="40" y="20"/>
                  </a:cubicBezTo>
                  <a:cubicBezTo>
                    <a:pt x="38" y="22"/>
                    <a:pt x="40" y="25"/>
                    <a:pt x="41" y="28"/>
                  </a:cubicBezTo>
                  <a:cubicBezTo>
                    <a:pt x="41" y="31"/>
                    <a:pt x="43" y="31"/>
                    <a:pt x="42" y="35"/>
                  </a:cubicBezTo>
                  <a:cubicBezTo>
                    <a:pt x="41" y="40"/>
                    <a:pt x="45" y="39"/>
                    <a:pt x="47" y="40"/>
                  </a:cubicBezTo>
                  <a:cubicBezTo>
                    <a:pt x="48" y="42"/>
                    <a:pt x="56" y="43"/>
                    <a:pt x="56" y="46"/>
                  </a:cubicBezTo>
                  <a:cubicBezTo>
                    <a:pt x="56" y="50"/>
                    <a:pt x="63" y="53"/>
                    <a:pt x="68" y="55"/>
                  </a:cubicBezTo>
                  <a:cubicBezTo>
                    <a:pt x="73" y="56"/>
                    <a:pt x="80" y="56"/>
                    <a:pt x="83" y="56"/>
                  </a:cubicBezTo>
                  <a:cubicBezTo>
                    <a:pt x="85" y="56"/>
                    <a:pt x="91" y="60"/>
                    <a:pt x="91" y="60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7" y="69"/>
                    <a:pt x="75" y="69"/>
                    <a:pt x="72" y="69"/>
                  </a:cubicBezTo>
                  <a:cubicBezTo>
                    <a:pt x="64" y="68"/>
                    <a:pt x="56" y="65"/>
                    <a:pt x="49" y="60"/>
                  </a:cubicBezTo>
                  <a:cubicBezTo>
                    <a:pt x="47" y="58"/>
                    <a:pt x="46" y="56"/>
                    <a:pt x="44" y="54"/>
                  </a:cubicBezTo>
                  <a:cubicBezTo>
                    <a:pt x="42" y="53"/>
                    <a:pt x="40" y="52"/>
                    <a:pt x="38" y="51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6" y="29"/>
                    <a:pt x="24" y="24"/>
                    <a:pt x="26" y="18"/>
                  </a:cubicBezTo>
                  <a:cubicBezTo>
                    <a:pt x="23" y="17"/>
                    <a:pt x="21" y="16"/>
                    <a:pt x="19" y="15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0" y="14"/>
                    <a:pt x="4" y="13"/>
                    <a:pt x="0" y="13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715"/>
            <p:cNvSpPr>
              <a:spLocks/>
            </p:cNvSpPr>
            <p:nvPr/>
          </p:nvSpPr>
          <p:spPr bwMode="auto">
            <a:xfrm>
              <a:off x="6667" y="3153"/>
              <a:ext cx="27" cy="57"/>
            </a:xfrm>
            <a:custGeom>
              <a:avLst/>
              <a:gdLst>
                <a:gd name="T0" fmla="*/ 27 w 27"/>
                <a:gd name="T1" fmla="*/ 57 h 57"/>
                <a:gd name="T2" fmla="*/ 0 w 27"/>
                <a:gd name="T3" fmla="*/ 39 h 57"/>
                <a:gd name="T4" fmla="*/ 27 w 27"/>
                <a:gd name="T5" fmla="*/ 0 h 57"/>
                <a:gd name="T6" fmla="*/ 27 w 27"/>
                <a:gd name="T7" fmla="*/ 57 h 57"/>
                <a:gd name="T8" fmla="*/ 27 w 2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7">
                  <a:moveTo>
                    <a:pt x="27" y="57"/>
                  </a:moveTo>
                  <a:lnTo>
                    <a:pt x="0" y="39"/>
                  </a:lnTo>
                  <a:lnTo>
                    <a:pt x="27" y="0"/>
                  </a:lnTo>
                  <a:lnTo>
                    <a:pt x="27" y="57"/>
                  </a:lnTo>
                  <a:lnTo>
                    <a:pt x="27" y="57"/>
                  </a:ln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716"/>
            <p:cNvSpPr>
              <a:spLocks/>
            </p:cNvSpPr>
            <p:nvPr/>
          </p:nvSpPr>
          <p:spPr bwMode="auto">
            <a:xfrm>
              <a:off x="6667" y="3155"/>
              <a:ext cx="27" cy="48"/>
            </a:xfrm>
            <a:custGeom>
              <a:avLst/>
              <a:gdLst>
                <a:gd name="T0" fmla="*/ 16 w 27"/>
                <a:gd name="T1" fmla="*/ 48 h 48"/>
                <a:gd name="T2" fmla="*/ 0 w 27"/>
                <a:gd name="T3" fmla="*/ 37 h 48"/>
                <a:gd name="T4" fmla="*/ 27 w 27"/>
                <a:gd name="T5" fmla="*/ 0 h 48"/>
                <a:gd name="T6" fmla="*/ 27 w 27"/>
                <a:gd name="T7" fmla="*/ 32 h 48"/>
                <a:gd name="T8" fmla="*/ 17 w 27"/>
                <a:gd name="T9" fmla="*/ 46 h 48"/>
                <a:gd name="T10" fmla="*/ 16 w 27"/>
                <a:gd name="T11" fmla="*/ 48 h 48"/>
                <a:gd name="T12" fmla="*/ 16 w 27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8">
                  <a:moveTo>
                    <a:pt x="16" y="48"/>
                  </a:moveTo>
                  <a:lnTo>
                    <a:pt x="0" y="37"/>
                  </a:lnTo>
                  <a:lnTo>
                    <a:pt x="27" y="0"/>
                  </a:lnTo>
                  <a:lnTo>
                    <a:pt x="27" y="32"/>
                  </a:lnTo>
                  <a:lnTo>
                    <a:pt x="17" y="46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717"/>
            <p:cNvSpPr>
              <a:spLocks/>
            </p:cNvSpPr>
            <p:nvPr/>
          </p:nvSpPr>
          <p:spPr bwMode="auto">
            <a:xfrm>
              <a:off x="6566" y="3470"/>
              <a:ext cx="40" cy="46"/>
            </a:xfrm>
            <a:custGeom>
              <a:avLst/>
              <a:gdLst>
                <a:gd name="T0" fmla="*/ 27 w 28"/>
                <a:gd name="T1" fmla="*/ 32 h 32"/>
                <a:gd name="T2" fmla="*/ 0 w 28"/>
                <a:gd name="T3" fmla="*/ 32 h 32"/>
                <a:gd name="T4" fmla="*/ 0 w 28"/>
                <a:gd name="T5" fmla="*/ 0 h 32"/>
                <a:gd name="T6" fmla="*/ 28 w 28"/>
                <a:gd name="T7" fmla="*/ 2 h 32"/>
                <a:gd name="T8" fmla="*/ 27 w 28"/>
                <a:gd name="T9" fmla="*/ 3 h 32"/>
                <a:gd name="T10" fmla="*/ 27 w 28"/>
                <a:gd name="T11" fmla="*/ 31 h 32"/>
                <a:gd name="T12" fmla="*/ 27 w 2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27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24"/>
                    <a:pt x="0" y="9"/>
                    <a:pt x="0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718"/>
            <p:cNvSpPr>
              <a:spLocks/>
            </p:cNvSpPr>
            <p:nvPr/>
          </p:nvSpPr>
          <p:spPr bwMode="auto">
            <a:xfrm>
              <a:off x="6566" y="3470"/>
              <a:ext cx="20" cy="46"/>
            </a:xfrm>
            <a:custGeom>
              <a:avLst/>
              <a:gdLst>
                <a:gd name="T0" fmla="*/ 13 w 14"/>
                <a:gd name="T1" fmla="*/ 32 h 32"/>
                <a:gd name="T2" fmla="*/ 0 w 14"/>
                <a:gd name="T3" fmla="*/ 32 h 32"/>
                <a:gd name="T4" fmla="*/ 0 w 14"/>
                <a:gd name="T5" fmla="*/ 0 h 32"/>
                <a:gd name="T6" fmla="*/ 14 w 14"/>
                <a:gd name="T7" fmla="*/ 1 h 32"/>
                <a:gd name="T8" fmla="*/ 13 w 14"/>
                <a:gd name="T9" fmla="*/ 31 h 32"/>
                <a:gd name="T10" fmla="*/ 13 w 14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2">
                  <a:moveTo>
                    <a:pt x="13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24"/>
                    <a:pt x="0" y="9"/>
                    <a:pt x="0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719"/>
            <p:cNvSpPr>
              <a:spLocks/>
            </p:cNvSpPr>
            <p:nvPr/>
          </p:nvSpPr>
          <p:spPr bwMode="auto">
            <a:xfrm>
              <a:off x="6389" y="3919"/>
              <a:ext cx="61" cy="64"/>
            </a:xfrm>
            <a:custGeom>
              <a:avLst/>
              <a:gdLst>
                <a:gd name="T0" fmla="*/ 20 w 43"/>
                <a:gd name="T1" fmla="*/ 45 h 45"/>
                <a:gd name="T2" fmla="*/ 43 w 43"/>
                <a:gd name="T3" fmla="*/ 17 h 45"/>
                <a:gd name="T4" fmla="*/ 22 w 43"/>
                <a:gd name="T5" fmla="*/ 0 h 45"/>
                <a:gd name="T6" fmla="*/ 0 w 43"/>
                <a:gd name="T7" fmla="*/ 25 h 45"/>
                <a:gd name="T8" fmla="*/ 20 w 4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20" y="45"/>
                  </a:moveTo>
                  <a:cubicBezTo>
                    <a:pt x="28" y="36"/>
                    <a:pt x="36" y="25"/>
                    <a:pt x="43" y="1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8"/>
                    <a:pt x="5" y="19"/>
                    <a:pt x="0" y="25"/>
                  </a:cubicBezTo>
                  <a:cubicBezTo>
                    <a:pt x="20" y="45"/>
                    <a:pt x="20" y="45"/>
                    <a:pt x="20" y="45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720"/>
            <p:cNvSpPr>
              <a:spLocks/>
            </p:cNvSpPr>
            <p:nvPr/>
          </p:nvSpPr>
          <p:spPr bwMode="auto">
            <a:xfrm>
              <a:off x="6389" y="3919"/>
              <a:ext cx="47" cy="50"/>
            </a:xfrm>
            <a:custGeom>
              <a:avLst/>
              <a:gdLst>
                <a:gd name="T0" fmla="*/ 10 w 33"/>
                <a:gd name="T1" fmla="*/ 35 h 35"/>
                <a:gd name="T2" fmla="*/ 0 w 33"/>
                <a:gd name="T3" fmla="*/ 25 h 35"/>
                <a:gd name="T4" fmla="*/ 22 w 33"/>
                <a:gd name="T5" fmla="*/ 0 h 35"/>
                <a:gd name="T6" fmla="*/ 33 w 33"/>
                <a:gd name="T7" fmla="*/ 8 h 35"/>
                <a:gd name="T8" fmla="*/ 11 w 33"/>
                <a:gd name="T9" fmla="*/ 34 h 35"/>
                <a:gd name="T10" fmla="*/ 10 w 33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5">
                  <a:moveTo>
                    <a:pt x="10" y="3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5" y="19"/>
                    <a:pt x="15" y="8"/>
                    <a:pt x="22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26" y="17"/>
                    <a:pt x="18" y="25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721"/>
            <p:cNvSpPr>
              <a:spLocks/>
            </p:cNvSpPr>
            <p:nvPr/>
          </p:nvSpPr>
          <p:spPr bwMode="auto">
            <a:xfrm>
              <a:off x="5941" y="3958"/>
              <a:ext cx="41" cy="51"/>
            </a:xfrm>
            <a:custGeom>
              <a:avLst/>
              <a:gdLst>
                <a:gd name="T0" fmla="*/ 1 w 29"/>
                <a:gd name="T1" fmla="*/ 36 h 36"/>
                <a:gd name="T2" fmla="*/ 1 w 29"/>
                <a:gd name="T3" fmla="*/ 0 h 36"/>
                <a:gd name="T4" fmla="*/ 28 w 29"/>
                <a:gd name="T5" fmla="*/ 1 h 36"/>
                <a:gd name="T6" fmla="*/ 29 w 29"/>
                <a:gd name="T7" fmla="*/ 35 h 36"/>
                <a:gd name="T8" fmla="*/ 1 w 29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1" y="36"/>
                  </a:moveTo>
                  <a:cubicBezTo>
                    <a:pt x="0" y="23"/>
                    <a:pt x="0" y="11"/>
                    <a:pt x="1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9"/>
                    <a:pt x="27" y="24"/>
                    <a:pt x="29" y="35"/>
                  </a:cubicBezTo>
                  <a:cubicBezTo>
                    <a:pt x="1" y="36"/>
                    <a:pt x="1" y="36"/>
                    <a:pt x="1" y="36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722"/>
            <p:cNvSpPr>
              <a:spLocks/>
            </p:cNvSpPr>
            <p:nvPr/>
          </p:nvSpPr>
          <p:spPr bwMode="auto">
            <a:xfrm>
              <a:off x="5959" y="3959"/>
              <a:ext cx="23" cy="50"/>
            </a:xfrm>
            <a:custGeom>
              <a:avLst/>
              <a:gdLst>
                <a:gd name="T0" fmla="*/ 2 w 16"/>
                <a:gd name="T1" fmla="*/ 35 h 35"/>
                <a:gd name="T2" fmla="*/ 1 w 16"/>
                <a:gd name="T3" fmla="*/ 0 h 35"/>
                <a:gd name="T4" fmla="*/ 15 w 16"/>
                <a:gd name="T5" fmla="*/ 0 h 35"/>
                <a:gd name="T6" fmla="*/ 16 w 16"/>
                <a:gd name="T7" fmla="*/ 34 h 35"/>
                <a:gd name="T8" fmla="*/ 2 w 16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2" y="35"/>
                  </a:moveTo>
                  <a:cubicBezTo>
                    <a:pt x="0" y="22"/>
                    <a:pt x="1" y="1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8"/>
                    <a:pt x="14" y="23"/>
                    <a:pt x="16" y="34"/>
                  </a:cubicBezTo>
                  <a:cubicBezTo>
                    <a:pt x="2" y="35"/>
                    <a:pt x="2" y="35"/>
                    <a:pt x="2" y="35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723"/>
            <p:cNvSpPr>
              <a:spLocks/>
            </p:cNvSpPr>
            <p:nvPr/>
          </p:nvSpPr>
          <p:spPr bwMode="auto">
            <a:xfrm>
              <a:off x="6051" y="3677"/>
              <a:ext cx="45" cy="53"/>
            </a:xfrm>
            <a:custGeom>
              <a:avLst/>
              <a:gdLst>
                <a:gd name="T0" fmla="*/ 0 w 32"/>
                <a:gd name="T1" fmla="*/ 28 h 37"/>
                <a:gd name="T2" fmla="*/ 25 w 32"/>
                <a:gd name="T3" fmla="*/ 37 h 37"/>
                <a:gd name="T4" fmla="*/ 32 w 32"/>
                <a:gd name="T5" fmla="*/ 4 h 37"/>
                <a:gd name="T6" fmla="*/ 6 w 32"/>
                <a:gd name="T7" fmla="*/ 0 h 37"/>
                <a:gd name="T8" fmla="*/ 2 w 32"/>
                <a:gd name="T9" fmla="*/ 21 h 37"/>
                <a:gd name="T10" fmla="*/ 0 w 32"/>
                <a:gd name="T1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7">
                  <a:moveTo>
                    <a:pt x="0" y="28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30" y="28"/>
                    <a:pt x="32" y="13"/>
                    <a:pt x="32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7"/>
                    <a:pt x="4" y="14"/>
                    <a:pt x="2" y="21"/>
                  </a:cubicBezTo>
                  <a:cubicBezTo>
                    <a:pt x="0" y="28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724"/>
            <p:cNvSpPr>
              <a:spLocks/>
            </p:cNvSpPr>
            <p:nvPr/>
          </p:nvSpPr>
          <p:spPr bwMode="auto">
            <a:xfrm>
              <a:off x="6068" y="3680"/>
              <a:ext cx="28" cy="50"/>
            </a:xfrm>
            <a:custGeom>
              <a:avLst/>
              <a:gdLst>
                <a:gd name="T0" fmla="*/ 0 w 20"/>
                <a:gd name="T1" fmla="*/ 30 h 35"/>
                <a:gd name="T2" fmla="*/ 13 w 20"/>
                <a:gd name="T3" fmla="*/ 35 h 35"/>
                <a:gd name="T4" fmla="*/ 20 w 20"/>
                <a:gd name="T5" fmla="*/ 2 h 35"/>
                <a:gd name="T6" fmla="*/ 6 w 20"/>
                <a:gd name="T7" fmla="*/ 0 h 35"/>
                <a:gd name="T8" fmla="*/ 7 w 20"/>
                <a:gd name="T9" fmla="*/ 2 h 35"/>
                <a:gd name="T10" fmla="*/ 2 w 20"/>
                <a:gd name="T11" fmla="*/ 26 h 35"/>
                <a:gd name="T12" fmla="*/ 0 w 20"/>
                <a:gd name="T13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5">
                  <a:moveTo>
                    <a:pt x="0" y="30"/>
                  </a:moveTo>
                  <a:cubicBezTo>
                    <a:pt x="13" y="35"/>
                    <a:pt x="13" y="35"/>
                    <a:pt x="13" y="35"/>
                  </a:cubicBezTo>
                  <a:cubicBezTo>
                    <a:pt x="18" y="26"/>
                    <a:pt x="20" y="11"/>
                    <a:pt x="20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0"/>
                    <a:pt x="5" y="18"/>
                    <a:pt x="2" y="26"/>
                  </a:cubicBezTo>
                  <a:cubicBezTo>
                    <a:pt x="0" y="30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725"/>
            <p:cNvSpPr>
              <a:spLocks/>
            </p:cNvSpPr>
            <p:nvPr/>
          </p:nvSpPr>
          <p:spPr bwMode="auto">
            <a:xfrm>
              <a:off x="6016" y="3466"/>
              <a:ext cx="54" cy="60"/>
            </a:xfrm>
            <a:custGeom>
              <a:avLst/>
              <a:gdLst>
                <a:gd name="T0" fmla="*/ 14 w 38"/>
                <a:gd name="T1" fmla="*/ 42 h 42"/>
                <a:gd name="T2" fmla="*/ 11 w 38"/>
                <a:gd name="T3" fmla="*/ 35 h 42"/>
                <a:gd name="T4" fmla="*/ 0 w 38"/>
                <a:gd name="T5" fmla="*/ 14 h 42"/>
                <a:gd name="T6" fmla="*/ 23 w 38"/>
                <a:gd name="T7" fmla="*/ 0 h 42"/>
                <a:gd name="T8" fmla="*/ 38 w 38"/>
                <a:gd name="T9" fmla="*/ 32 h 42"/>
                <a:gd name="T10" fmla="*/ 14 w 38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2">
                  <a:moveTo>
                    <a:pt x="14" y="42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8" y="27"/>
                    <a:pt x="4" y="21"/>
                    <a:pt x="0" y="1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7" y="7"/>
                    <a:pt x="35" y="19"/>
                    <a:pt x="38" y="32"/>
                  </a:cubicBezTo>
                  <a:cubicBezTo>
                    <a:pt x="14" y="42"/>
                    <a:pt x="14" y="42"/>
                    <a:pt x="14" y="42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726"/>
            <p:cNvSpPr>
              <a:spLocks/>
            </p:cNvSpPr>
            <p:nvPr/>
          </p:nvSpPr>
          <p:spPr bwMode="auto">
            <a:xfrm>
              <a:off x="6031" y="3466"/>
              <a:ext cx="39" cy="53"/>
            </a:xfrm>
            <a:custGeom>
              <a:avLst/>
              <a:gdLst>
                <a:gd name="T0" fmla="*/ 15 w 27"/>
                <a:gd name="T1" fmla="*/ 37 h 37"/>
                <a:gd name="T2" fmla="*/ 27 w 27"/>
                <a:gd name="T3" fmla="*/ 32 h 37"/>
                <a:gd name="T4" fmla="*/ 12 w 27"/>
                <a:gd name="T5" fmla="*/ 0 h 37"/>
                <a:gd name="T6" fmla="*/ 0 w 27"/>
                <a:gd name="T7" fmla="*/ 7 h 37"/>
                <a:gd name="T8" fmla="*/ 15 w 2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7">
                  <a:moveTo>
                    <a:pt x="15" y="37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4" y="19"/>
                    <a:pt x="16" y="7"/>
                    <a:pt x="12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6"/>
                    <a:pt x="12" y="26"/>
                    <a:pt x="15" y="37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727"/>
            <p:cNvSpPr>
              <a:spLocks noEditPoints="1"/>
            </p:cNvSpPr>
            <p:nvPr/>
          </p:nvSpPr>
          <p:spPr bwMode="auto">
            <a:xfrm>
              <a:off x="6009" y="3032"/>
              <a:ext cx="675" cy="315"/>
            </a:xfrm>
            <a:custGeom>
              <a:avLst/>
              <a:gdLst>
                <a:gd name="T0" fmla="*/ 16 w 477"/>
                <a:gd name="T1" fmla="*/ 216 h 223"/>
                <a:gd name="T2" fmla="*/ 1 w 477"/>
                <a:gd name="T3" fmla="*/ 192 h 223"/>
                <a:gd name="T4" fmla="*/ 1 w 477"/>
                <a:gd name="T5" fmla="*/ 178 h 223"/>
                <a:gd name="T6" fmla="*/ 21 w 477"/>
                <a:gd name="T7" fmla="*/ 162 h 223"/>
                <a:gd name="T8" fmla="*/ 34 w 477"/>
                <a:gd name="T9" fmla="*/ 156 h 223"/>
                <a:gd name="T10" fmla="*/ 47 w 477"/>
                <a:gd name="T11" fmla="*/ 151 h 223"/>
                <a:gd name="T12" fmla="*/ 63 w 477"/>
                <a:gd name="T13" fmla="*/ 147 h 223"/>
                <a:gd name="T14" fmla="*/ 76 w 477"/>
                <a:gd name="T15" fmla="*/ 144 h 223"/>
                <a:gd name="T16" fmla="*/ 83 w 477"/>
                <a:gd name="T17" fmla="*/ 168 h 223"/>
                <a:gd name="T18" fmla="*/ 78 w 477"/>
                <a:gd name="T19" fmla="*/ 177 h 223"/>
                <a:gd name="T20" fmla="*/ 72 w 477"/>
                <a:gd name="T21" fmla="*/ 195 h 223"/>
                <a:gd name="T22" fmla="*/ 56 w 477"/>
                <a:gd name="T23" fmla="*/ 212 h 223"/>
                <a:gd name="T24" fmla="*/ 44 w 477"/>
                <a:gd name="T25" fmla="*/ 216 h 223"/>
                <a:gd name="T26" fmla="*/ 38 w 477"/>
                <a:gd name="T27" fmla="*/ 221 h 223"/>
                <a:gd name="T28" fmla="*/ 50 w 477"/>
                <a:gd name="T29" fmla="*/ 212 h 223"/>
                <a:gd name="T30" fmla="*/ 70 w 477"/>
                <a:gd name="T31" fmla="*/ 200 h 223"/>
                <a:gd name="T32" fmla="*/ 77 w 477"/>
                <a:gd name="T33" fmla="*/ 177 h 223"/>
                <a:gd name="T34" fmla="*/ 85 w 477"/>
                <a:gd name="T35" fmla="*/ 164 h 223"/>
                <a:gd name="T36" fmla="*/ 87 w 477"/>
                <a:gd name="T37" fmla="*/ 155 h 223"/>
                <a:gd name="T38" fmla="*/ 68 w 477"/>
                <a:gd name="T39" fmla="*/ 148 h 223"/>
                <a:gd name="T40" fmla="*/ 50 w 477"/>
                <a:gd name="T41" fmla="*/ 153 h 223"/>
                <a:gd name="T42" fmla="*/ 35 w 477"/>
                <a:gd name="T43" fmla="*/ 155 h 223"/>
                <a:gd name="T44" fmla="*/ 22 w 477"/>
                <a:gd name="T45" fmla="*/ 160 h 223"/>
                <a:gd name="T46" fmla="*/ 2 w 477"/>
                <a:gd name="T47" fmla="*/ 179 h 223"/>
                <a:gd name="T48" fmla="*/ 2 w 477"/>
                <a:gd name="T49" fmla="*/ 194 h 223"/>
                <a:gd name="T50" fmla="*/ 16 w 477"/>
                <a:gd name="T51" fmla="*/ 215 h 223"/>
                <a:gd name="T52" fmla="*/ 37 w 477"/>
                <a:gd name="T53" fmla="*/ 221 h 223"/>
                <a:gd name="T54" fmla="*/ 71 w 477"/>
                <a:gd name="T55" fmla="*/ 125 h 223"/>
                <a:gd name="T56" fmla="*/ 69 w 477"/>
                <a:gd name="T57" fmla="*/ 123 h 223"/>
                <a:gd name="T58" fmla="*/ 75 w 477"/>
                <a:gd name="T59" fmla="*/ 115 h 223"/>
                <a:gd name="T60" fmla="*/ 17 w 477"/>
                <a:gd name="T61" fmla="*/ 112 h 223"/>
                <a:gd name="T62" fmla="*/ 18 w 477"/>
                <a:gd name="T63" fmla="*/ 110 h 223"/>
                <a:gd name="T64" fmla="*/ 153 w 477"/>
                <a:gd name="T65" fmla="*/ 90 h 223"/>
                <a:gd name="T66" fmla="*/ 160 w 477"/>
                <a:gd name="T67" fmla="*/ 83 h 223"/>
                <a:gd name="T68" fmla="*/ 155 w 477"/>
                <a:gd name="T69" fmla="*/ 86 h 223"/>
                <a:gd name="T70" fmla="*/ 157 w 477"/>
                <a:gd name="T71" fmla="*/ 83 h 223"/>
                <a:gd name="T72" fmla="*/ 148 w 477"/>
                <a:gd name="T73" fmla="*/ 85 h 223"/>
                <a:gd name="T74" fmla="*/ 146 w 477"/>
                <a:gd name="T75" fmla="*/ 88 h 223"/>
                <a:gd name="T76" fmla="*/ 142 w 477"/>
                <a:gd name="T77" fmla="*/ 87 h 223"/>
                <a:gd name="T78" fmla="*/ 168 w 477"/>
                <a:gd name="T79" fmla="*/ 77 h 223"/>
                <a:gd name="T80" fmla="*/ 172 w 477"/>
                <a:gd name="T81" fmla="*/ 79 h 223"/>
                <a:gd name="T82" fmla="*/ 166 w 477"/>
                <a:gd name="T83" fmla="*/ 79 h 223"/>
                <a:gd name="T84" fmla="*/ 165 w 477"/>
                <a:gd name="T85" fmla="*/ 79 h 223"/>
                <a:gd name="T86" fmla="*/ 205 w 477"/>
                <a:gd name="T87" fmla="*/ 76 h 223"/>
                <a:gd name="T88" fmla="*/ 189 w 477"/>
                <a:gd name="T89" fmla="*/ 75 h 223"/>
                <a:gd name="T90" fmla="*/ 191 w 477"/>
                <a:gd name="T91" fmla="*/ 75 h 223"/>
                <a:gd name="T92" fmla="*/ 188 w 477"/>
                <a:gd name="T93" fmla="*/ 72 h 223"/>
                <a:gd name="T94" fmla="*/ 432 w 477"/>
                <a:gd name="T95" fmla="*/ 51 h 223"/>
                <a:gd name="T96" fmla="*/ 422 w 477"/>
                <a:gd name="T97" fmla="*/ 7 h 223"/>
                <a:gd name="T98" fmla="*/ 422 w 477"/>
                <a:gd name="T99" fmla="*/ 28 h 223"/>
                <a:gd name="T100" fmla="*/ 452 w 477"/>
                <a:gd name="T101" fmla="*/ 61 h 223"/>
                <a:gd name="T102" fmla="*/ 475 w 477"/>
                <a:gd name="T103" fmla="*/ 0 h 223"/>
                <a:gd name="T104" fmla="*/ 453 w 477"/>
                <a:gd name="T105" fmla="*/ 58 h 223"/>
                <a:gd name="T106" fmla="*/ 212 w 477"/>
                <a:gd name="T107" fmla="*/ 72 h 223"/>
                <a:gd name="T108" fmla="*/ 183 w 477"/>
                <a:gd name="T109" fmla="*/ 71 h 223"/>
                <a:gd name="T110" fmla="*/ 201 w 477"/>
                <a:gd name="T111" fmla="*/ 68 h 223"/>
                <a:gd name="T112" fmla="*/ 202 w 477"/>
                <a:gd name="T113" fmla="*/ 61 h 223"/>
                <a:gd name="T114" fmla="*/ 195 w 477"/>
                <a:gd name="T115" fmla="*/ 65 h 223"/>
                <a:gd name="T116" fmla="*/ 185 w 477"/>
                <a:gd name="T117" fmla="*/ 57 h 223"/>
                <a:gd name="T118" fmla="*/ 194 w 477"/>
                <a:gd name="T119" fmla="*/ 57 h 223"/>
                <a:gd name="T120" fmla="*/ 183 w 477"/>
                <a:gd name="T121" fmla="*/ 37 h 223"/>
                <a:gd name="T122" fmla="*/ 334 w 477"/>
                <a:gd name="T123" fmla="*/ 4 h 223"/>
                <a:gd name="T124" fmla="*/ 337 w 477"/>
                <a:gd name="T125" fmla="*/ 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7" h="223">
                  <a:moveTo>
                    <a:pt x="36" y="222"/>
                  </a:moveTo>
                  <a:cubicBezTo>
                    <a:pt x="36" y="222"/>
                    <a:pt x="36" y="222"/>
                    <a:pt x="36" y="222"/>
                  </a:cubicBezTo>
                  <a:cubicBezTo>
                    <a:pt x="36" y="222"/>
                    <a:pt x="35" y="222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1" y="222"/>
                    <a:pt x="30" y="221"/>
                  </a:cubicBezTo>
                  <a:cubicBezTo>
                    <a:pt x="30" y="221"/>
                    <a:pt x="30" y="221"/>
                    <a:pt x="30" y="221"/>
                  </a:cubicBezTo>
                  <a:cubicBezTo>
                    <a:pt x="30" y="220"/>
                    <a:pt x="29" y="220"/>
                    <a:pt x="27" y="220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5" y="220"/>
                    <a:pt x="23" y="220"/>
                    <a:pt x="22" y="220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2" y="220"/>
                    <a:pt x="22" y="220"/>
                    <a:pt x="22" y="220"/>
                  </a:cubicBezTo>
                  <a:cubicBezTo>
                    <a:pt x="20" y="220"/>
                    <a:pt x="20" y="219"/>
                    <a:pt x="19" y="218"/>
                  </a:cubicBezTo>
                  <a:cubicBezTo>
                    <a:pt x="19" y="218"/>
                    <a:pt x="19" y="218"/>
                    <a:pt x="19" y="218"/>
                  </a:cubicBezTo>
                  <a:cubicBezTo>
                    <a:pt x="18" y="216"/>
                    <a:pt x="18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6" y="216"/>
                    <a:pt x="16" y="216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4" y="216"/>
                    <a:pt x="13" y="216"/>
                    <a:pt x="12" y="21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1" y="213"/>
                    <a:pt x="6" y="212"/>
                    <a:pt x="4" y="211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3" y="211"/>
                    <a:pt x="3" y="210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3" y="208"/>
                    <a:pt x="3" y="206"/>
                    <a:pt x="3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3" y="201"/>
                    <a:pt x="2" y="201"/>
                    <a:pt x="1" y="199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0" y="198"/>
                    <a:pt x="0" y="197"/>
                    <a:pt x="0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6"/>
                    <a:pt x="0" y="195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1" y="192"/>
                    <a:pt x="1" y="192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1" y="191"/>
                    <a:pt x="1" y="190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8"/>
                    <a:pt x="0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87"/>
                    <a:pt x="0" y="186"/>
                    <a:pt x="1" y="186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1" y="185"/>
                    <a:pt x="1" y="184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1" y="183"/>
                    <a:pt x="1" y="182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1" y="179"/>
                    <a:pt x="1" y="178"/>
                    <a:pt x="1" y="178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2" y="176"/>
                    <a:pt x="4" y="175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9" y="173"/>
                    <a:pt x="12" y="169"/>
                    <a:pt x="12" y="169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14" y="168"/>
                    <a:pt x="14" y="166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9" y="165"/>
                    <a:pt x="20" y="164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2" y="162"/>
                    <a:pt x="23" y="162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3" y="161"/>
                    <a:pt x="23" y="161"/>
                    <a:pt x="22" y="162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22" y="162"/>
                    <a:pt x="22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58"/>
                    <a:pt x="22" y="157"/>
                    <a:pt x="22" y="156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23" y="155"/>
                    <a:pt x="25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54"/>
                    <a:pt x="31" y="156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3" y="157"/>
                    <a:pt x="33" y="157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3"/>
                    <a:pt x="36" y="151"/>
                    <a:pt x="38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49"/>
                    <a:pt x="39" y="149"/>
                    <a:pt x="40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0" y="149"/>
                    <a:pt x="41" y="149"/>
                    <a:pt x="41" y="149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50"/>
                    <a:pt x="42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5" y="151"/>
                    <a:pt x="46" y="151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7" y="152"/>
                    <a:pt x="47" y="151"/>
                    <a:pt x="47" y="151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48" y="151"/>
                    <a:pt x="48" y="150"/>
                    <a:pt x="49" y="150"/>
                  </a:cubicBezTo>
                  <a:cubicBezTo>
                    <a:pt x="49" y="150"/>
                    <a:pt x="49" y="150"/>
                    <a:pt x="49" y="150"/>
                  </a:cubicBezTo>
                  <a:cubicBezTo>
                    <a:pt x="50" y="151"/>
                    <a:pt x="50" y="151"/>
                    <a:pt x="51" y="152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1" y="152"/>
                    <a:pt x="51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2"/>
                    <a:pt x="53" y="151"/>
                    <a:pt x="53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5" y="149"/>
                    <a:pt x="55" y="148"/>
                    <a:pt x="56" y="147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47"/>
                    <a:pt x="57" y="146"/>
                    <a:pt x="58" y="146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9" y="146"/>
                    <a:pt x="59" y="146"/>
                    <a:pt x="60" y="147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1" y="147"/>
                    <a:pt x="62" y="147"/>
                    <a:pt x="63" y="147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64" y="147"/>
                    <a:pt x="65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5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7" y="146"/>
                    <a:pt x="68" y="147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70" y="148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0"/>
                    <a:pt x="73" y="150"/>
                    <a:pt x="73" y="150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73" y="147"/>
                    <a:pt x="74" y="146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7" y="144"/>
                    <a:pt x="77" y="144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4"/>
                    <a:pt x="78" y="145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3" y="149"/>
                    <a:pt x="85" y="149"/>
                  </a:cubicBezTo>
                  <a:cubicBezTo>
                    <a:pt x="85" y="149"/>
                    <a:pt x="85" y="149"/>
                    <a:pt x="85" y="149"/>
                  </a:cubicBezTo>
                  <a:cubicBezTo>
                    <a:pt x="87" y="149"/>
                    <a:pt x="88" y="152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7"/>
                    <a:pt x="90" y="162"/>
                    <a:pt x="90" y="162"/>
                  </a:cubicBezTo>
                  <a:cubicBezTo>
                    <a:pt x="90" y="162"/>
                    <a:pt x="90" y="162"/>
                    <a:pt x="90" y="162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5"/>
                    <a:pt x="89" y="165"/>
                    <a:pt x="88" y="166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6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9"/>
                    <a:pt x="86" y="170"/>
                    <a:pt x="85" y="170"/>
                  </a:cubicBezTo>
                  <a:cubicBezTo>
                    <a:pt x="85" y="170"/>
                    <a:pt x="85" y="170"/>
                    <a:pt x="85" y="170"/>
                  </a:cubicBezTo>
                  <a:cubicBezTo>
                    <a:pt x="83" y="170"/>
                    <a:pt x="83" y="169"/>
                    <a:pt x="83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68"/>
                    <a:pt x="83" y="168"/>
                    <a:pt x="83" y="167"/>
                  </a:cubicBezTo>
                  <a:cubicBezTo>
                    <a:pt x="83" y="167"/>
                    <a:pt x="83" y="167"/>
                    <a:pt x="83" y="167"/>
                  </a:cubicBezTo>
                  <a:cubicBezTo>
                    <a:pt x="83" y="167"/>
                    <a:pt x="83" y="166"/>
                    <a:pt x="83" y="166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66"/>
                    <a:pt x="83" y="166"/>
                    <a:pt x="82" y="166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82" y="166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2" y="167"/>
                    <a:pt x="82" y="167"/>
                    <a:pt x="82" y="167"/>
                  </a:cubicBezTo>
                  <a:cubicBezTo>
                    <a:pt x="83" y="168"/>
                    <a:pt x="83" y="169"/>
                    <a:pt x="83" y="170"/>
                  </a:cubicBezTo>
                  <a:cubicBezTo>
                    <a:pt x="83" y="170"/>
                    <a:pt x="83" y="170"/>
                    <a:pt x="83" y="170"/>
                  </a:cubicBezTo>
                  <a:cubicBezTo>
                    <a:pt x="83" y="170"/>
                    <a:pt x="83" y="170"/>
                    <a:pt x="83" y="170"/>
                  </a:cubicBezTo>
                  <a:cubicBezTo>
                    <a:pt x="83" y="170"/>
                    <a:pt x="83" y="170"/>
                    <a:pt x="83" y="170"/>
                  </a:cubicBezTo>
                  <a:cubicBezTo>
                    <a:pt x="83" y="172"/>
                    <a:pt x="80" y="174"/>
                    <a:pt x="78" y="175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8" y="175"/>
                    <a:pt x="78" y="175"/>
                    <a:pt x="78" y="176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8" y="176"/>
                    <a:pt x="78" y="176"/>
                    <a:pt x="78" y="177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178"/>
                    <a:pt x="77" y="179"/>
                    <a:pt x="76" y="180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81"/>
                    <a:pt x="74" y="185"/>
                    <a:pt x="74" y="186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4" y="188"/>
                    <a:pt x="73" y="188"/>
                    <a:pt x="73" y="189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2" y="190"/>
                    <a:pt x="73" y="190"/>
                    <a:pt x="73" y="191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2" y="192"/>
                    <a:pt x="72" y="194"/>
                    <a:pt x="71" y="195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0" y="195"/>
                    <a:pt x="70" y="196"/>
                    <a:pt x="70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0" y="197"/>
                    <a:pt x="70" y="197"/>
                    <a:pt x="71" y="196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1" y="196"/>
                    <a:pt x="71" y="195"/>
                    <a:pt x="72" y="19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73" y="195"/>
                    <a:pt x="73" y="196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3" y="197"/>
                    <a:pt x="73" y="197"/>
                    <a:pt x="73" y="197"/>
                  </a:cubicBezTo>
                  <a:cubicBezTo>
                    <a:pt x="72" y="199"/>
                    <a:pt x="72" y="200"/>
                    <a:pt x="70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69" y="202"/>
                    <a:pt x="68" y="203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6" y="205"/>
                    <a:pt x="66" y="205"/>
                    <a:pt x="65" y="205"/>
                  </a:cubicBezTo>
                  <a:cubicBezTo>
                    <a:pt x="65" y="205"/>
                    <a:pt x="65" y="205"/>
                    <a:pt x="65" y="205"/>
                  </a:cubicBezTo>
                  <a:cubicBezTo>
                    <a:pt x="65" y="205"/>
                    <a:pt x="64" y="204"/>
                    <a:pt x="64" y="204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4" y="204"/>
                    <a:pt x="64" y="204"/>
                    <a:pt x="64" y="204"/>
                  </a:cubicBezTo>
                  <a:cubicBezTo>
                    <a:pt x="63" y="203"/>
                    <a:pt x="61" y="205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0" y="207"/>
                    <a:pt x="60" y="207"/>
                    <a:pt x="58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7" y="208"/>
                    <a:pt x="56" y="211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4"/>
                    <a:pt x="54" y="214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3" y="214"/>
                    <a:pt x="53" y="215"/>
                    <a:pt x="52" y="215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2" y="216"/>
                    <a:pt x="52" y="216"/>
                    <a:pt x="51" y="216"/>
                  </a:cubicBezTo>
                  <a:cubicBezTo>
                    <a:pt x="51" y="216"/>
                    <a:pt x="51" y="216"/>
                    <a:pt x="51" y="216"/>
                  </a:cubicBezTo>
                  <a:cubicBezTo>
                    <a:pt x="50" y="216"/>
                    <a:pt x="50" y="215"/>
                    <a:pt x="50" y="215"/>
                  </a:cubicBezTo>
                  <a:cubicBezTo>
                    <a:pt x="50" y="215"/>
                    <a:pt x="50" y="215"/>
                    <a:pt x="50" y="215"/>
                  </a:cubicBezTo>
                  <a:cubicBezTo>
                    <a:pt x="50" y="215"/>
                    <a:pt x="50" y="214"/>
                    <a:pt x="50" y="214"/>
                  </a:cubicBezTo>
                  <a:cubicBezTo>
                    <a:pt x="50" y="214"/>
                    <a:pt x="50" y="214"/>
                    <a:pt x="50" y="214"/>
                  </a:cubicBezTo>
                  <a:cubicBezTo>
                    <a:pt x="50" y="214"/>
                    <a:pt x="50" y="214"/>
                    <a:pt x="49" y="215"/>
                  </a:cubicBezTo>
                  <a:cubicBezTo>
                    <a:pt x="49" y="215"/>
                    <a:pt x="49" y="215"/>
                    <a:pt x="49" y="215"/>
                  </a:cubicBezTo>
                  <a:cubicBezTo>
                    <a:pt x="48" y="216"/>
                    <a:pt x="47" y="216"/>
                    <a:pt x="46" y="216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6" y="216"/>
                    <a:pt x="46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3" y="216"/>
                    <a:pt x="44" y="216"/>
                    <a:pt x="44" y="216"/>
                  </a:cubicBezTo>
                  <a:cubicBezTo>
                    <a:pt x="44" y="216"/>
                    <a:pt x="44" y="216"/>
                    <a:pt x="44" y="216"/>
                  </a:cubicBezTo>
                  <a:cubicBezTo>
                    <a:pt x="44" y="217"/>
                    <a:pt x="43" y="218"/>
                    <a:pt x="42" y="219"/>
                  </a:cubicBezTo>
                  <a:cubicBezTo>
                    <a:pt x="42" y="219"/>
                    <a:pt x="42" y="219"/>
                    <a:pt x="42" y="219"/>
                  </a:cubicBezTo>
                  <a:cubicBezTo>
                    <a:pt x="42" y="219"/>
                    <a:pt x="42" y="219"/>
                    <a:pt x="42" y="219"/>
                  </a:cubicBezTo>
                  <a:cubicBezTo>
                    <a:pt x="42" y="219"/>
                    <a:pt x="42" y="219"/>
                    <a:pt x="42" y="219"/>
                  </a:cubicBezTo>
                  <a:cubicBezTo>
                    <a:pt x="42" y="220"/>
                    <a:pt x="42" y="220"/>
                    <a:pt x="42" y="220"/>
                  </a:cubicBezTo>
                  <a:cubicBezTo>
                    <a:pt x="42" y="220"/>
                    <a:pt x="42" y="220"/>
                    <a:pt x="42" y="220"/>
                  </a:cubicBezTo>
                  <a:cubicBezTo>
                    <a:pt x="42" y="220"/>
                    <a:pt x="42" y="220"/>
                    <a:pt x="42" y="220"/>
                  </a:cubicBezTo>
                  <a:cubicBezTo>
                    <a:pt x="42" y="220"/>
                    <a:pt x="42" y="220"/>
                    <a:pt x="42" y="220"/>
                  </a:cubicBezTo>
                  <a:cubicBezTo>
                    <a:pt x="42" y="221"/>
                    <a:pt x="42" y="222"/>
                    <a:pt x="41" y="222"/>
                  </a:cubicBezTo>
                  <a:cubicBezTo>
                    <a:pt x="41" y="222"/>
                    <a:pt x="41" y="222"/>
                    <a:pt x="41" y="222"/>
                  </a:cubicBezTo>
                  <a:cubicBezTo>
                    <a:pt x="40" y="222"/>
                    <a:pt x="40" y="222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8" y="223"/>
                    <a:pt x="38" y="223"/>
                    <a:pt x="37" y="223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7" y="223"/>
                    <a:pt x="37" y="223"/>
                    <a:pt x="37" y="223"/>
                  </a:cubicBezTo>
                  <a:cubicBezTo>
                    <a:pt x="37" y="223"/>
                    <a:pt x="36" y="223"/>
                    <a:pt x="36" y="222"/>
                  </a:cubicBezTo>
                  <a:close/>
                  <a:moveTo>
                    <a:pt x="37" y="222"/>
                  </a:moveTo>
                  <a:cubicBezTo>
                    <a:pt x="37" y="222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9" y="221"/>
                    <a:pt x="39" y="221"/>
                    <a:pt x="41" y="220"/>
                  </a:cubicBezTo>
                  <a:cubicBezTo>
                    <a:pt x="41" y="220"/>
                    <a:pt x="41" y="220"/>
                    <a:pt x="41" y="220"/>
                  </a:cubicBezTo>
                  <a:cubicBezTo>
                    <a:pt x="41" y="220"/>
                    <a:pt x="41" y="220"/>
                    <a:pt x="41" y="220"/>
                  </a:cubicBezTo>
                  <a:cubicBezTo>
                    <a:pt x="41" y="220"/>
                    <a:pt x="41" y="220"/>
                    <a:pt x="41" y="220"/>
                  </a:cubicBezTo>
                  <a:cubicBezTo>
                    <a:pt x="41" y="220"/>
                    <a:pt x="41" y="220"/>
                    <a:pt x="41" y="219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1" y="219"/>
                    <a:pt x="41" y="218"/>
                    <a:pt x="41" y="218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2" y="217"/>
                    <a:pt x="42" y="216"/>
                    <a:pt x="42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3" y="215"/>
                    <a:pt x="43" y="214"/>
                    <a:pt x="45" y="215"/>
                  </a:cubicBezTo>
                  <a:cubicBezTo>
                    <a:pt x="45" y="215"/>
                    <a:pt x="45" y="215"/>
                    <a:pt x="45" y="215"/>
                  </a:cubicBezTo>
                  <a:cubicBezTo>
                    <a:pt x="45" y="214"/>
                    <a:pt x="45" y="214"/>
                    <a:pt x="45" y="214"/>
                  </a:cubicBezTo>
                  <a:cubicBezTo>
                    <a:pt x="45" y="214"/>
                    <a:pt x="45" y="214"/>
                    <a:pt x="45" y="214"/>
                  </a:cubicBezTo>
                  <a:cubicBezTo>
                    <a:pt x="46" y="214"/>
                    <a:pt x="46" y="215"/>
                    <a:pt x="46" y="215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7" y="214"/>
                    <a:pt x="47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9" y="213"/>
                    <a:pt x="50" y="212"/>
                    <a:pt x="50" y="212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2" y="212"/>
                    <a:pt x="51" y="213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3"/>
                    <a:pt x="53" y="213"/>
                    <a:pt x="54" y="213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4" y="212"/>
                    <a:pt x="54" y="211"/>
                  </a:cubicBezTo>
                  <a:cubicBezTo>
                    <a:pt x="54" y="211"/>
                    <a:pt x="54" y="211"/>
                    <a:pt x="54" y="211"/>
                  </a:cubicBezTo>
                  <a:cubicBezTo>
                    <a:pt x="55" y="210"/>
                    <a:pt x="55" y="207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9" y="206"/>
                    <a:pt x="59" y="206"/>
                    <a:pt x="60" y="205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1" y="204"/>
                    <a:pt x="62" y="202"/>
                    <a:pt x="64" y="202"/>
                  </a:cubicBezTo>
                  <a:cubicBezTo>
                    <a:pt x="64" y="202"/>
                    <a:pt x="64" y="202"/>
                    <a:pt x="64" y="202"/>
                  </a:cubicBezTo>
                  <a:cubicBezTo>
                    <a:pt x="65" y="202"/>
                    <a:pt x="65" y="203"/>
                    <a:pt x="65" y="204"/>
                  </a:cubicBezTo>
                  <a:cubicBezTo>
                    <a:pt x="65" y="204"/>
                    <a:pt x="65" y="204"/>
                    <a:pt x="65" y="204"/>
                  </a:cubicBezTo>
                  <a:cubicBezTo>
                    <a:pt x="65" y="204"/>
                    <a:pt x="66" y="203"/>
                    <a:pt x="66" y="203"/>
                  </a:cubicBezTo>
                  <a:cubicBezTo>
                    <a:pt x="66" y="203"/>
                    <a:pt x="66" y="203"/>
                    <a:pt x="66" y="203"/>
                  </a:cubicBezTo>
                  <a:cubicBezTo>
                    <a:pt x="67" y="202"/>
                    <a:pt x="68" y="201"/>
                    <a:pt x="70" y="200"/>
                  </a:cubicBezTo>
                  <a:cubicBezTo>
                    <a:pt x="70" y="200"/>
                    <a:pt x="70" y="200"/>
                    <a:pt x="70" y="200"/>
                  </a:cubicBezTo>
                  <a:cubicBezTo>
                    <a:pt x="71" y="199"/>
                    <a:pt x="71" y="199"/>
                    <a:pt x="71" y="198"/>
                  </a:cubicBezTo>
                  <a:cubicBezTo>
                    <a:pt x="71" y="198"/>
                    <a:pt x="71" y="198"/>
                    <a:pt x="71" y="198"/>
                  </a:cubicBezTo>
                  <a:cubicBezTo>
                    <a:pt x="71" y="198"/>
                    <a:pt x="71" y="198"/>
                    <a:pt x="70" y="198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198"/>
                    <a:pt x="69" y="198"/>
                    <a:pt x="69" y="197"/>
                  </a:cubicBezTo>
                  <a:cubicBezTo>
                    <a:pt x="69" y="197"/>
                    <a:pt x="69" y="197"/>
                    <a:pt x="69" y="197"/>
                  </a:cubicBezTo>
                  <a:cubicBezTo>
                    <a:pt x="69" y="197"/>
                    <a:pt x="69" y="197"/>
                    <a:pt x="69" y="196"/>
                  </a:cubicBezTo>
                  <a:cubicBezTo>
                    <a:pt x="69" y="196"/>
                    <a:pt x="69" y="196"/>
                    <a:pt x="69" y="196"/>
                  </a:cubicBezTo>
                  <a:cubicBezTo>
                    <a:pt x="69" y="196"/>
                    <a:pt x="69" y="195"/>
                    <a:pt x="70" y="194"/>
                  </a:cubicBezTo>
                  <a:cubicBezTo>
                    <a:pt x="70" y="194"/>
                    <a:pt x="70" y="194"/>
                    <a:pt x="70" y="194"/>
                  </a:cubicBezTo>
                  <a:cubicBezTo>
                    <a:pt x="70" y="193"/>
                    <a:pt x="71" y="192"/>
                    <a:pt x="71" y="191"/>
                  </a:cubicBezTo>
                  <a:cubicBezTo>
                    <a:pt x="71" y="191"/>
                    <a:pt x="71" y="191"/>
                    <a:pt x="71" y="191"/>
                  </a:cubicBezTo>
                  <a:cubicBezTo>
                    <a:pt x="71" y="190"/>
                    <a:pt x="71" y="189"/>
                    <a:pt x="72" y="188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3" y="187"/>
                    <a:pt x="73" y="188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4"/>
                    <a:pt x="74" y="180"/>
                    <a:pt x="76" y="179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7"/>
                    <a:pt x="77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77" y="177"/>
                    <a:pt x="77" y="176"/>
                    <a:pt x="77" y="176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77" y="175"/>
                    <a:pt x="77" y="174"/>
                    <a:pt x="78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9" y="173"/>
                    <a:pt x="82" y="171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82" y="169"/>
                    <a:pt x="81" y="168"/>
                    <a:pt x="81" y="168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1" y="167"/>
                    <a:pt x="81" y="167"/>
                    <a:pt x="81" y="166"/>
                  </a:cubicBezTo>
                  <a:cubicBezTo>
                    <a:pt x="81" y="166"/>
                    <a:pt x="81" y="166"/>
                    <a:pt x="81" y="166"/>
                  </a:cubicBezTo>
                  <a:cubicBezTo>
                    <a:pt x="81" y="166"/>
                    <a:pt x="81" y="165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82" y="165"/>
                    <a:pt x="84" y="164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5" y="166"/>
                    <a:pt x="84" y="167"/>
                    <a:pt x="84" y="167"/>
                  </a:cubicBezTo>
                  <a:cubicBezTo>
                    <a:pt x="84" y="167"/>
                    <a:pt x="84" y="167"/>
                    <a:pt x="84" y="167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5" y="168"/>
                    <a:pt x="85" y="169"/>
                    <a:pt x="85" y="169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9"/>
                    <a:pt x="85" y="168"/>
                    <a:pt x="85" y="168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5" y="167"/>
                    <a:pt x="87" y="165"/>
                    <a:pt x="87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8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8" y="162"/>
                    <a:pt x="87" y="157"/>
                    <a:pt x="87" y="155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3"/>
                    <a:pt x="85" y="150"/>
                    <a:pt x="84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3" y="150"/>
                    <a:pt x="78" y="150"/>
                    <a:pt x="77" y="147"/>
                  </a:cubicBezTo>
                  <a:cubicBezTo>
                    <a:pt x="77" y="147"/>
                    <a:pt x="77" y="147"/>
                    <a:pt x="77" y="147"/>
                  </a:cubicBezTo>
                  <a:cubicBezTo>
                    <a:pt x="77" y="146"/>
                    <a:pt x="77" y="145"/>
                    <a:pt x="77" y="145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5" y="147"/>
                    <a:pt x="74" y="148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4" y="149"/>
                    <a:pt x="74" y="149"/>
                    <a:pt x="74" y="150"/>
                  </a:cubicBezTo>
                  <a:cubicBezTo>
                    <a:pt x="74" y="150"/>
                    <a:pt x="74" y="150"/>
                    <a:pt x="74" y="150"/>
                  </a:cubicBezTo>
                  <a:cubicBezTo>
                    <a:pt x="74" y="151"/>
                    <a:pt x="74" y="152"/>
                    <a:pt x="72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2" y="152"/>
                    <a:pt x="71" y="152"/>
                    <a:pt x="71" y="151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1" y="150"/>
                    <a:pt x="69" y="149"/>
                    <a:pt x="68" y="148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7" y="148"/>
                    <a:pt x="67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cubicBezTo>
                    <a:pt x="62" y="148"/>
                    <a:pt x="61" y="148"/>
                    <a:pt x="60" y="148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59" y="148"/>
                    <a:pt x="59" y="148"/>
                    <a:pt x="58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8" y="148"/>
                    <a:pt x="57" y="148"/>
                    <a:pt x="57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1"/>
                    <a:pt x="55" y="152"/>
                    <a:pt x="54" y="152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4" y="153"/>
                    <a:pt x="53" y="153"/>
                    <a:pt x="52" y="153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1" y="153"/>
                    <a:pt x="51" y="153"/>
                    <a:pt x="50" y="153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50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8" y="152"/>
                    <a:pt x="48" y="153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4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5" y="152"/>
                    <a:pt x="45" y="152"/>
                    <a:pt x="43" y="152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2" y="152"/>
                    <a:pt x="41" y="151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39" y="150"/>
                    <a:pt x="38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7" y="152"/>
                    <a:pt x="35" y="154"/>
                    <a:pt x="35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35" y="155"/>
                    <a:pt x="35" y="155"/>
                    <a:pt x="35" y="155"/>
                  </a:cubicBezTo>
                  <a:cubicBezTo>
                    <a:pt x="35" y="155"/>
                    <a:pt x="35" y="156"/>
                    <a:pt x="35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5" y="157"/>
                    <a:pt x="35" y="158"/>
                    <a:pt x="34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3" y="158"/>
                    <a:pt x="32" y="158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58"/>
                    <a:pt x="30" y="158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0" y="156"/>
                    <a:pt x="30" y="156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7" y="156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6" y="156"/>
                    <a:pt x="24" y="156"/>
                    <a:pt x="23" y="157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23" y="158"/>
                    <a:pt x="22" y="159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3" y="160"/>
                    <a:pt x="23" y="160"/>
                    <a:pt x="24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4" y="159"/>
                    <a:pt x="25" y="160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5" y="160"/>
                    <a:pt x="25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5" y="162"/>
                    <a:pt x="25" y="163"/>
                    <a:pt x="24" y="163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2" y="164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4"/>
                  </a:cubicBezTo>
                  <a:cubicBezTo>
                    <a:pt x="21" y="166"/>
                    <a:pt x="19" y="166"/>
                    <a:pt x="17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5" y="167"/>
                    <a:pt x="15" y="168"/>
                    <a:pt x="13" y="170"/>
                  </a:cubicBezTo>
                  <a:cubicBezTo>
                    <a:pt x="13" y="170"/>
                    <a:pt x="13" y="170"/>
                    <a:pt x="13" y="170"/>
                  </a:cubicBezTo>
                  <a:cubicBezTo>
                    <a:pt x="13" y="170"/>
                    <a:pt x="9" y="174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4" y="176"/>
                    <a:pt x="2" y="178"/>
                    <a:pt x="2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2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2" y="179"/>
                    <a:pt x="2" y="179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0"/>
                    <a:pt x="2" y="180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2" y="182"/>
                    <a:pt x="3" y="18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3"/>
                    <a:pt x="3" y="183"/>
                    <a:pt x="3" y="184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5"/>
                    <a:pt x="2" y="186"/>
                    <a:pt x="2" y="186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87"/>
                    <a:pt x="2" y="187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2" y="190"/>
                    <a:pt x="2" y="192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2" y="193"/>
                    <a:pt x="2" y="194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6"/>
                    <a:pt x="1" y="196"/>
                    <a:pt x="1" y="197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1" y="197"/>
                    <a:pt x="2" y="197"/>
                    <a:pt x="2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3" y="200"/>
                    <a:pt x="5" y="200"/>
                    <a:pt x="5" y="204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5" y="204"/>
                    <a:pt x="5" y="204"/>
                    <a:pt x="5" y="205"/>
                  </a:cubicBezTo>
                  <a:cubicBezTo>
                    <a:pt x="5" y="205"/>
                    <a:pt x="5" y="205"/>
                    <a:pt x="5" y="205"/>
                  </a:cubicBezTo>
                  <a:cubicBezTo>
                    <a:pt x="4" y="206"/>
                    <a:pt x="4" y="208"/>
                    <a:pt x="4" y="209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10"/>
                    <a:pt x="4" y="210"/>
                    <a:pt x="5" y="210"/>
                  </a:cubicBezTo>
                  <a:cubicBezTo>
                    <a:pt x="5" y="210"/>
                    <a:pt x="5" y="210"/>
                    <a:pt x="5" y="210"/>
                  </a:cubicBezTo>
                  <a:cubicBezTo>
                    <a:pt x="6" y="210"/>
                    <a:pt x="12" y="212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4" y="215"/>
                    <a:pt x="15" y="215"/>
                    <a:pt x="16" y="215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15"/>
                    <a:pt x="16" y="215"/>
                    <a:pt x="16" y="215"/>
                  </a:cubicBezTo>
                  <a:cubicBezTo>
                    <a:pt x="16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5"/>
                    <a:pt x="19" y="215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9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3" y="219"/>
                    <a:pt x="25" y="218"/>
                    <a:pt x="27" y="218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29" y="218"/>
                    <a:pt x="30" y="219"/>
                    <a:pt x="31" y="220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32" y="221"/>
                    <a:pt x="33" y="221"/>
                    <a:pt x="33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3" y="221"/>
                    <a:pt x="33" y="221"/>
                    <a:pt x="34" y="221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21"/>
                    <a:pt x="35" y="221"/>
                    <a:pt x="36" y="221"/>
                  </a:cubicBezTo>
                  <a:cubicBezTo>
                    <a:pt x="36" y="221"/>
                    <a:pt x="36" y="221"/>
                    <a:pt x="36" y="221"/>
                  </a:cubicBezTo>
                  <a:cubicBezTo>
                    <a:pt x="36" y="221"/>
                    <a:pt x="37" y="221"/>
                    <a:pt x="37" y="221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37" y="222"/>
                    <a:pt x="37" y="222"/>
                    <a:pt x="37" y="222"/>
                  </a:cubicBezTo>
                  <a:close/>
                  <a:moveTo>
                    <a:pt x="72" y="197"/>
                  </a:move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ubicBezTo>
                    <a:pt x="72" y="197"/>
                    <a:pt x="72" y="197"/>
                    <a:pt x="72" y="197"/>
                  </a:cubicBezTo>
                  <a:close/>
                  <a:moveTo>
                    <a:pt x="68" y="125"/>
                  </a:move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4"/>
                    <a:pt x="69" y="124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1" y="123"/>
                    <a:pt x="71" y="124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1" y="125"/>
                    <a:pt x="71" y="126"/>
                    <a:pt x="70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8" y="126"/>
                    <a:pt x="68" y="125"/>
                  </a:cubicBezTo>
                  <a:close/>
                  <a:moveTo>
                    <a:pt x="69" y="125"/>
                  </a:moveTo>
                  <a:cubicBezTo>
                    <a:pt x="69" y="125"/>
                    <a:pt x="69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69" y="125"/>
                  </a:cubicBezTo>
                  <a:close/>
                  <a:moveTo>
                    <a:pt x="67" y="123"/>
                  </a:move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1"/>
                    <a:pt x="69" y="122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7" y="124"/>
                    <a:pt x="67" y="123"/>
                    <a:pt x="67" y="123"/>
                  </a:cubicBezTo>
                  <a:close/>
                  <a:moveTo>
                    <a:pt x="73" y="116"/>
                  </a:moveTo>
                  <a:cubicBezTo>
                    <a:pt x="73" y="116"/>
                    <a:pt x="72" y="115"/>
                    <a:pt x="72" y="115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2" y="114"/>
                    <a:pt x="73" y="114"/>
                    <a:pt x="73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4" y="112"/>
                    <a:pt x="74" y="112"/>
                    <a:pt x="75" y="112"/>
                  </a:cubicBezTo>
                  <a:cubicBezTo>
                    <a:pt x="75" y="112"/>
                    <a:pt x="75" y="112"/>
                    <a:pt x="75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4"/>
                    <a:pt x="76" y="115"/>
                    <a:pt x="75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5" y="116"/>
                    <a:pt x="75" y="116"/>
                    <a:pt x="74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16"/>
                    <a:pt x="73" y="116"/>
                    <a:pt x="73" y="116"/>
                  </a:cubicBezTo>
                  <a:close/>
                  <a:moveTo>
                    <a:pt x="74" y="114"/>
                  </a:moveTo>
                  <a:cubicBezTo>
                    <a:pt x="74" y="114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74" y="115"/>
                    <a:pt x="74" y="115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4"/>
                    <a:pt x="75" y="113"/>
                    <a:pt x="75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5" y="113"/>
                    <a:pt x="75" y="113"/>
                    <a:pt x="74" y="114"/>
                  </a:cubicBezTo>
                  <a:close/>
                  <a:moveTo>
                    <a:pt x="17" y="111"/>
                  </a:moveTo>
                  <a:cubicBezTo>
                    <a:pt x="17" y="112"/>
                    <a:pt x="17" y="112"/>
                    <a:pt x="17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6" y="112"/>
                    <a:pt x="16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6" y="110"/>
                    <a:pt x="16" y="109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09"/>
                    <a:pt x="19" y="109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8" y="112"/>
                    <a:pt x="17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7" y="111"/>
                    <a:pt x="17" y="111"/>
                    <a:pt x="17" y="111"/>
                  </a:cubicBezTo>
                  <a:close/>
                  <a:moveTo>
                    <a:pt x="17" y="111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7" y="111"/>
                  </a:cubicBezTo>
                  <a:close/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lose/>
                  <a:moveTo>
                    <a:pt x="134" y="92"/>
                  </a:moveTo>
                  <a:cubicBezTo>
                    <a:pt x="134" y="92"/>
                    <a:pt x="134" y="92"/>
                    <a:pt x="134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2" y="92"/>
                    <a:pt x="133" y="91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3" y="91"/>
                    <a:pt x="133" y="90"/>
                    <a:pt x="134" y="90"/>
                  </a:cubicBezTo>
                  <a:cubicBezTo>
                    <a:pt x="134" y="90"/>
                    <a:pt x="134" y="90"/>
                    <a:pt x="134" y="90"/>
                  </a:cubicBezTo>
                  <a:cubicBezTo>
                    <a:pt x="134" y="90"/>
                    <a:pt x="134" y="90"/>
                    <a:pt x="135" y="90"/>
                  </a:cubicBezTo>
                  <a:cubicBezTo>
                    <a:pt x="135" y="90"/>
                    <a:pt x="135" y="90"/>
                    <a:pt x="135" y="90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2"/>
                    <a:pt x="134" y="92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4" y="92"/>
                    <a:pt x="134" y="92"/>
                    <a:pt x="134" y="92"/>
                  </a:cubicBezTo>
                  <a:close/>
                  <a:moveTo>
                    <a:pt x="153" y="90"/>
                  </a:moveTo>
                  <a:cubicBezTo>
                    <a:pt x="153" y="89"/>
                    <a:pt x="152" y="89"/>
                    <a:pt x="15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2" y="87"/>
                    <a:pt x="153" y="87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3" y="84"/>
                    <a:pt x="154" y="83"/>
                    <a:pt x="154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5" y="82"/>
                    <a:pt x="156" y="82"/>
                    <a:pt x="157" y="82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57" y="82"/>
                    <a:pt x="157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9" y="82"/>
                    <a:pt x="159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60" y="82"/>
                    <a:pt x="160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3"/>
                    <a:pt x="160" y="84"/>
                    <a:pt x="159" y="84"/>
                  </a:cubicBezTo>
                  <a:cubicBezTo>
                    <a:pt x="159" y="84"/>
                    <a:pt x="159" y="84"/>
                    <a:pt x="159" y="84"/>
                  </a:cubicBezTo>
                  <a:cubicBezTo>
                    <a:pt x="158" y="84"/>
                    <a:pt x="158" y="84"/>
                    <a:pt x="157" y="85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7" y="85"/>
                    <a:pt x="157" y="85"/>
                    <a:pt x="157" y="87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8"/>
                    <a:pt x="156" y="89"/>
                    <a:pt x="156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6" y="91"/>
                    <a:pt x="155" y="91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1"/>
                    <a:pt x="153" y="91"/>
                    <a:pt x="153" y="90"/>
                  </a:cubicBezTo>
                  <a:close/>
                  <a:moveTo>
                    <a:pt x="157" y="83"/>
                  </a:moveTo>
                  <a:cubicBezTo>
                    <a:pt x="157" y="83"/>
                    <a:pt x="156" y="83"/>
                    <a:pt x="155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5" y="85"/>
                    <a:pt x="155" y="86"/>
                    <a:pt x="155" y="8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5" y="87"/>
                    <a:pt x="154" y="87"/>
                    <a:pt x="154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4" y="88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5" y="89"/>
                    <a:pt x="155" y="87"/>
                    <a:pt x="155" y="86"/>
                  </a:cubicBezTo>
                  <a:cubicBezTo>
                    <a:pt x="155" y="86"/>
                    <a:pt x="155" y="86"/>
                    <a:pt x="155" y="86"/>
                  </a:cubicBezTo>
                  <a:cubicBezTo>
                    <a:pt x="155" y="86"/>
                    <a:pt x="155" y="85"/>
                    <a:pt x="156" y="8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7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57" y="83"/>
                    <a:pt x="157" y="83"/>
                    <a:pt x="157" y="83"/>
                  </a:cubicBezTo>
                  <a:close/>
                  <a:moveTo>
                    <a:pt x="159" y="90"/>
                  </a:moveTo>
                  <a:cubicBezTo>
                    <a:pt x="158" y="90"/>
                    <a:pt x="158" y="90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8"/>
                    <a:pt x="158" y="88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8" y="88"/>
                    <a:pt x="159" y="88"/>
                    <a:pt x="159" y="88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8"/>
                    <a:pt x="160" y="89"/>
                    <a:pt x="160" y="89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0" y="89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lose/>
                  <a:moveTo>
                    <a:pt x="145" y="89"/>
                  </a:moveTo>
                  <a:cubicBezTo>
                    <a:pt x="145" y="88"/>
                    <a:pt x="145" y="88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5" y="86"/>
                    <a:pt x="147" y="86"/>
                    <a:pt x="148" y="85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48" y="85"/>
                    <a:pt x="150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2" y="84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6"/>
                    <a:pt x="152" y="86"/>
                    <a:pt x="152" y="86"/>
                  </a:cubicBezTo>
                  <a:cubicBezTo>
                    <a:pt x="152" y="86"/>
                    <a:pt x="152" y="86"/>
                    <a:pt x="152" y="86"/>
                  </a:cubicBezTo>
                  <a:cubicBezTo>
                    <a:pt x="152" y="86"/>
                    <a:pt x="152" y="87"/>
                    <a:pt x="151" y="87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1" y="88"/>
                    <a:pt x="150" y="88"/>
                    <a:pt x="149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8" y="89"/>
                    <a:pt x="147" y="89"/>
                    <a:pt x="147" y="90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47" y="90"/>
                    <a:pt x="146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5" y="89"/>
                    <a:pt x="145" y="89"/>
                  </a:cubicBezTo>
                  <a:close/>
                  <a:moveTo>
                    <a:pt x="148" y="87"/>
                  </a:moveTo>
                  <a:cubicBezTo>
                    <a:pt x="147" y="87"/>
                    <a:pt x="146" y="87"/>
                    <a:pt x="146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88"/>
                    <a:pt x="146" y="88"/>
                    <a:pt x="146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7" y="88"/>
                    <a:pt x="147" y="87"/>
                    <a:pt x="148" y="87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9" y="87"/>
                    <a:pt x="150" y="87"/>
                    <a:pt x="150" y="86"/>
                  </a:cubicBezTo>
                  <a:cubicBezTo>
                    <a:pt x="150" y="86"/>
                    <a:pt x="150" y="86"/>
                    <a:pt x="150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1" y="86"/>
                    <a:pt x="151" y="86"/>
                    <a:pt x="151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0" y="86"/>
                    <a:pt x="149" y="86"/>
                    <a:pt x="148" y="87"/>
                  </a:cubicBezTo>
                  <a:close/>
                  <a:moveTo>
                    <a:pt x="143" y="88"/>
                  </a:move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2" y="88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2" y="87"/>
                    <a:pt x="143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5" y="86"/>
                    <a:pt x="145" y="87"/>
                    <a:pt x="145" y="87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5" y="88"/>
                    <a:pt x="144" y="88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3" y="88"/>
                    <a:pt x="143" y="88"/>
                    <a:pt x="143" y="88"/>
                  </a:cubicBezTo>
                  <a:close/>
                  <a:moveTo>
                    <a:pt x="169" y="80"/>
                  </a:moveTo>
                  <a:cubicBezTo>
                    <a:pt x="168" y="80"/>
                    <a:pt x="168" y="80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9"/>
                    <a:pt x="168" y="79"/>
                    <a:pt x="168" y="79"/>
                  </a:cubicBezTo>
                  <a:cubicBezTo>
                    <a:pt x="168" y="78"/>
                    <a:pt x="169" y="78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8" y="78"/>
                    <a:pt x="168" y="78"/>
                    <a:pt x="168" y="77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8" y="77"/>
                    <a:pt x="168" y="76"/>
                    <a:pt x="168" y="76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6"/>
                    <a:pt x="169" y="75"/>
                    <a:pt x="169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77"/>
                    <a:pt x="170" y="78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8"/>
                    <a:pt x="170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1" y="78"/>
                    <a:pt x="171" y="78"/>
                  </a:cubicBezTo>
                  <a:cubicBezTo>
                    <a:pt x="171" y="78"/>
                    <a:pt x="172" y="78"/>
                    <a:pt x="172" y="79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72" y="80"/>
                    <a:pt x="171" y="80"/>
                    <a:pt x="171" y="80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71" y="80"/>
                    <a:pt x="170" y="80"/>
                    <a:pt x="170" y="81"/>
                  </a:cubicBezTo>
                  <a:cubicBezTo>
                    <a:pt x="170" y="81"/>
                    <a:pt x="170" y="81"/>
                    <a:pt x="170" y="81"/>
                  </a:cubicBezTo>
                  <a:cubicBezTo>
                    <a:pt x="170" y="81"/>
                    <a:pt x="170" y="81"/>
                    <a:pt x="169" y="81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9" y="81"/>
                    <a:pt x="169" y="81"/>
                    <a:pt x="169" y="80"/>
                  </a:cubicBezTo>
                  <a:close/>
                  <a:moveTo>
                    <a:pt x="164" y="79"/>
                  </a:move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8"/>
                    <a:pt x="164" y="78"/>
                    <a:pt x="165" y="78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5" y="78"/>
                    <a:pt x="166" y="78"/>
                    <a:pt x="166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6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4" y="80"/>
                    <a:pt x="164" y="80"/>
                    <a:pt x="164" y="79"/>
                  </a:cubicBezTo>
                  <a:close/>
                  <a:moveTo>
                    <a:pt x="165" y="79"/>
                  </a:move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lose/>
                  <a:moveTo>
                    <a:pt x="165" y="79"/>
                  </a:move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lose/>
                  <a:moveTo>
                    <a:pt x="165" y="79"/>
                  </a:move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lose/>
                  <a:moveTo>
                    <a:pt x="165" y="79"/>
                  </a:move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lose/>
                  <a:moveTo>
                    <a:pt x="204" y="75"/>
                  </a:moveTo>
                  <a:cubicBezTo>
                    <a:pt x="204" y="75"/>
                    <a:pt x="204" y="75"/>
                    <a:pt x="204" y="75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4" y="74"/>
                    <a:pt x="205" y="73"/>
                    <a:pt x="206" y="73"/>
                  </a:cubicBezTo>
                  <a:cubicBezTo>
                    <a:pt x="206" y="73"/>
                    <a:pt x="206" y="73"/>
                    <a:pt x="206" y="73"/>
                  </a:cubicBezTo>
                  <a:cubicBezTo>
                    <a:pt x="206" y="73"/>
                    <a:pt x="206" y="73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73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7" y="75"/>
                    <a:pt x="207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6" y="75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5" y="76"/>
                    <a:pt x="205" y="76"/>
                  </a:cubicBezTo>
                  <a:cubicBezTo>
                    <a:pt x="205" y="76"/>
                    <a:pt x="205" y="76"/>
                    <a:pt x="205" y="76"/>
                  </a:cubicBezTo>
                  <a:cubicBezTo>
                    <a:pt x="204" y="76"/>
                    <a:pt x="204" y="75"/>
                    <a:pt x="204" y="75"/>
                  </a:cubicBezTo>
                  <a:close/>
                  <a:moveTo>
                    <a:pt x="188" y="76"/>
                  </a:move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9" y="74"/>
                    <a:pt x="189" y="74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6"/>
                    <a:pt x="189" y="76"/>
                  </a:cubicBezTo>
                  <a:cubicBezTo>
                    <a:pt x="189" y="76"/>
                    <a:pt x="189" y="76"/>
                    <a:pt x="189" y="76"/>
                  </a:cubicBezTo>
                  <a:cubicBezTo>
                    <a:pt x="189" y="76"/>
                    <a:pt x="188" y="76"/>
                    <a:pt x="188" y="76"/>
                  </a:cubicBezTo>
                  <a:close/>
                  <a:moveTo>
                    <a:pt x="189" y="75"/>
                  </a:moveTo>
                  <a:cubicBezTo>
                    <a:pt x="189" y="74"/>
                    <a:pt x="189" y="74"/>
                    <a:pt x="189" y="74"/>
                  </a:cubicBezTo>
                  <a:cubicBezTo>
                    <a:pt x="189" y="75"/>
                    <a:pt x="189" y="75"/>
                    <a:pt x="189" y="75"/>
                  </a:cubicBezTo>
                  <a:close/>
                  <a:moveTo>
                    <a:pt x="189" y="75"/>
                  </a:moveTo>
                  <a:cubicBezTo>
                    <a:pt x="189" y="75"/>
                    <a:pt x="189" y="75"/>
                    <a:pt x="189" y="75"/>
                  </a:cubicBezTo>
                  <a:cubicBezTo>
                    <a:pt x="189" y="75"/>
                    <a:pt x="189" y="75"/>
                    <a:pt x="189" y="75"/>
                  </a:cubicBezTo>
                  <a:close/>
                  <a:moveTo>
                    <a:pt x="189" y="75"/>
                  </a:moveTo>
                  <a:cubicBezTo>
                    <a:pt x="189" y="75"/>
                    <a:pt x="189" y="75"/>
                    <a:pt x="189" y="75"/>
                  </a:cubicBezTo>
                  <a:cubicBezTo>
                    <a:pt x="189" y="75"/>
                    <a:pt x="189" y="75"/>
                    <a:pt x="189" y="75"/>
                  </a:cubicBezTo>
                  <a:close/>
                  <a:moveTo>
                    <a:pt x="191" y="75"/>
                  </a:moveTo>
                  <a:cubicBezTo>
                    <a:pt x="191" y="75"/>
                    <a:pt x="190" y="75"/>
                    <a:pt x="190" y="74"/>
                  </a:cubicBezTo>
                  <a:cubicBezTo>
                    <a:pt x="190" y="74"/>
                    <a:pt x="190" y="74"/>
                    <a:pt x="190" y="74"/>
                  </a:cubicBezTo>
                  <a:cubicBezTo>
                    <a:pt x="190" y="73"/>
                    <a:pt x="190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3" y="73"/>
                    <a:pt x="193" y="74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3" y="75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lose/>
                  <a:moveTo>
                    <a:pt x="191" y="74"/>
                  </a:move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lose/>
                  <a:moveTo>
                    <a:pt x="191" y="74"/>
                  </a:move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lose/>
                  <a:moveTo>
                    <a:pt x="191" y="74"/>
                  </a:move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lose/>
                  <a:moveTo>
                    <a:pt x="191" y="74"/>
                  </a:move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lose/>
                  <a:moveTo>
                    <a:pt x="191" y="74"/>
                  </a:move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lose/>
                  <a:moveTo>
                    <a:pt x="188" y="73"/>
                  </a:moveTo>
                  <a:cubicBezTo>
                    <a:pt x="188" y="73"/>
                    <a:pt x="188" y="72"/>
                    <a:pt x="188" y="72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8" y="71"/>
                    <a:pt x="189" y="71"/>
                    <a:pt x="189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71"/>
                    <a:pt x="190" y="71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3"/>
                    <a:pt x="190" y="73"/>
                    <a:pt x="189" y="73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8" y="73"/>
                    <a:pt x="188" y="73"/>
                    <a:pt x="188" y="73"/>
                  </a:cubicBezTo>
                  <a:close/>
                  <a:moveTo>
                    <a:pt x="453" y="73"/>
                  </a:moveTo>
                  <a:cubicBezTo>
                    <a:pt x="452" y="73"/>
                    <a:pt x="451" y="72"/>
                    <a:pt x="450" y="71"/>
                  </a:cubicBezTo>
                  <a:cubicBezTo>
                    <a:pt x="450" y="71"/>
                    <a:pt x="450" y="71"/>
                    <a:pt x="450" y="71"/>
                  </a:cubicBezTo>
                  <a:cubicBezTo>
                    <a:pt x="449" y="71"/>
                    <a:pt x="448" y="71"/>
                    <a:pt x="446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4" y="69"/>
                    <a:pt x="444" y="65"/>
                    <a:pt x="443" y="60"/>
                  </a:cubicBezTo>
                  <a:cubicBezTo>
                    <a:pt x="443" y="60"/>
                    <a:pt x="443" y="60"/>
                    <a:pt x="443" y="60"/>
                  </a:cubicBezTo>
                  <a:cubicBezTo>
                    <a:pt x="443" y="56"/>
                    <a:pt x="436" y="53"/>
                    <a:pt x="432" y="51"/>
                  </a:cubicBezTo>
                  <a:cubicBezTo>
                    <a:pt x="432" y="51"/>
                    <a:pt x="432" y="51"/>
                    <a:pt x="432" y="51"/>
                  </a:cubicBezTo>
                  <a:cubicBezTo>
                    <a:pt x="428" y="48"/>
                    <a:pt x="428" y="45"/>
                    <a:pt x="428" y="44"/>
                  </a:cubicBezTo>
                  <a:cubicBezTo>
                    <a:pt x="428" y="44"/>
                    <a:pt x="428" y="44"/>
                    <a:pt x="428" y="44"/>
                  </a:cubicBezTo>
                  <a:cubicBezTo>
                    <a:pt x="428" y="42"/>
                    <a:pt x="427" y="40"/>
                    <a:pt x="427" y="37"/>
                  </a:cubicBezTo>
                  <a:cubicBezTo>
                    <a:pt x="427" y="37"/>
                    <a:pt x="427" y="37"/>
                    <a:pt x="427" y="37"/>
                  </a:cubicBezTo>
                  <a:cubicBezTo>
                    <a:pt x="426" y="34"/>
                    <a:pt x="423" y="31"/>
                    <a:pt x="421" y="29"/>
                  </a:cubicBezTo>
                  <a:cubicBezTo>
                    <a:pt x="421" y="29"/>
                    <a:pt x="421" y="29"/>
                    <a:pt x="421" y="29"/>
                  </a:cubicBezTo>
                  <a:cubicBezTo>
                    <a:pt x="420" y="28"/>
                    <a:pt x="420" y="26"/>
                    <a:pt x="420" y="25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20" y="23"/>
                    <a:pt x="420" y="22"/>
                    <a:pt x="421" y="20"/>
                  </a:cubicBezTo>
                  <a:cubicBezTo>
                    <a:pt x="421" y="20"/>
                    <a:pt x="421" y="20"/>
                    <a:pt x="421" y="20"/>
                  </a:cubicBezTo>
                  <a:cubicBezTo>
                    <a:pt x="421" y="18"/>
                    <a:pt x="422" y="17"/>
                    <a:pt x="423" y="16"/>
                  </a:cubicBezTo>
                  <a:cubicBezTo>
                    <a:pt x="423" y="16"/>
                    <a:pt x="423" y="16"/>
                    <a:pt x="423" y="16"/>
                  </a:cubicBezTo>
                  <a:cubicBezTo>
                    <a:pt x="423" y="16"/>
                    <a:pt x="423" y="16"/>
                    <a:pt x="423" y="15"/>
                  </a:cubicBezTo>
                  <a:cubicBezTo>
                    <a:pt x="423" y="15"/>
                    <a:pt x="423" y="15"/>
                    <a:pt x="423" y="15"/>
                  </a:cubicBezTo>
                  <a:cubicBezTo>
                    <a:pt x="423" y="14"/>
                    <a:pt x="423" y="14"/>
                    <a:pt x="423" y="13"/>
                  </a:cubicBezTo>
                  <a:cubicBezTo>
                    <a:pt x="423" y="13"/>
                    <a:pt x="423" y="13"/>
                    <a:pt x="423" y="13"/>
                  </a:cubicBezTo>
                  <a:cubicBezTo>
                    <a:pt x="423" y="12"/>
                    <a:pt x="422" y="8"/>
                    <a:pt x="422" y="7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2" y="5"/>
                    <a:pt x="424" y="0"/>
                    <a:pt x="424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426" y="0"/>
                    <a:pt x="424" y="5"/>
                    <a:pt x="424" y="7"/>
                  </a:cubicBezTo>
                  <a:cubicBezTo>
                    <a:pt x="424" y="7"/>
                    <a:pt x="424" y="7"/>
                    <a:pt x="424" y="7"/>
                  </a:cubicBezTo>
                  <a:cubicBezTo>
                    <a:pt x="423" y="7"/>
                    <a:pt x="423" y="7"/>
                    <a:pt x="423" y="7"/>
                  </a:cubicBezTo>
                  <a:cubicBezTo>
                    <a:pt x="424" y="7"/>
                    <a:pt x="424" y="7"/>
                    <a:pt x="424" y="7"/>
                  </a:cubicBezTo>
                  <a:cubicBezTo>
                    <a:pt x="424" y="8"/>
                    <a:pt x="424" y="12"/>
                    <a:pt x="424" y="13"/>
                  </a:cubicBezTo>
                  <a:cubicBezTo>
                    <a:pt x="424" y="13"/>
                    <a:pt x="424" y="13"/>
                    <a:pt x="424" y="13"/>
                  </a:cubicBezTo>
                  <a:cubicBezTo>
                    <a:pt x="424" y="14"/>
                    <a:pt x="424" y="14"/>
                    <a:pt x="424" y="15"/>
                  </a:cubicBezTo>
                  <a:cubicBezTo>
                    <a:pt x="424" y="15"/>
                    <a:pt x="424" y="15"/>
                    <a:pt x="424" y="15"/>
                  </a:cubicBezTo>
                  <a:cubicBezTo>
                    <a:pt x="424" y="16"/>
                    <a:pt x="424" y="17"/>
                    <a:pt x="424" y="17"/>
                  </a:cubicBezTo>
                  <a:cubicBezTo>
                    <a:pt x="424" y="17"/>
                    <a:pt x="424" y="17"/>
                    <a:pt x="424" y="17"/>
                  </a:cubicBezTo>
                  <a:cubicBezTo>
                    <a:pt x="423" y="18"/>
                    <a:pt x="423" y="19"/>
                    <a:pt x="422" y="21"/>
                  </a:cubicBezTo>
                  <a:cubicBezTo>
                    <a:pt x="422" y="21"/>
                    <a:pt x="422" y="21"/>
                    <a:pt x="422" y="21"/>
                  </a:cubicBezTo>
                  <a:cubicBezTo>
                    <a:pt x="422" y="22"/>
                    <a:pt x="421" y="23"/>
                    <a:pt x="421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6"/>
                    <a:pt x="422" y="27"/>
                    <a:pt x="422" y="28"/>
                  </a:cubicBezTo>
                  <a:cubicBezTo>
                    <a:pt x="422" y="28"/>
                    <a:pt x="422" y="28"/>
                    <a:pt x="422" y="28"/>
                  </a:cubicBezTo>
                  <a:cubicBezTo>
                    <a:pt x="424" y="30"/>
                    <a:pt x="427" y="33"/>
                    <a:pt x="428" y="37"/>
                  </a:cubicBezTo>
                  <a:cubicBezTo>
                    <a:pt x="428" y="37"/>
                    <a:pt x="428" y="37"/>
                    <a:pt x="428" y="37"/>
                  </a:cubicBezTo>
                  <a:cubicBezTo>
                    <a:pt x="429" y="40"/>
                    <a:pt x="429" y="42"/>
                    <a:pt x="429" y="43"/>
                  </a:cubicBezTo>
                  <a:cubicBezTo>
                    <a:pt x="429" y="43"/>
                    <a:pt x="429" y="43"/>
                    <a:pt x="429" y="43"/>
                  </a:cubicBezTo>
                  <a:cubicBezTo>
                    <a:pt x="429" y="45"/>
                    <a:pt x="429" y="47"/>
                    <a:pt x="433" y="49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7" y="52"/>
                    <a:pt x="444" y="54"/>
                    <a:pt x="445" y="60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45" y="64"/>
                    <a:pt x="446" y="67"/>
                    <a:pt x="446" y="68"/>
                  </a:cubicBezTo>
                  <a:cubicBezTo>
                    <a:pt x="446" y="68"/>
                    <a:pt x="446" y="68"/>
                    <a:pt x="446" y="68"/>
                  </a:cubicBezTo>
                  <a:cubicBezTo>
                    <a:pt x="446" y="69"/>
                    <a:pt x="447" y="69"/>
                    <a:pt x="447" y="69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9"/>
                    <a:pt x="450" y="69"/>
                    <a:pt x="451" y="70"/>
                  </a:cubicBezTo>
                  <a:cubicBezTo>
                    <a:pt x="451" y="70"/>
                    <a:pt x="451" y="70"/>
                    <a:pt x="451" y="70"/>
                  </a:cubicBezTo>
                  <a:cubicBezTo>
                    <a:pt x="451" y="71"/>
                    <a:pt x="452" y="71"/>
                    <a:pt x="453" y="72"/>
                  </a:cubicBezTo>
                  <a:cubicBezTo>
                    <a:pt x="453" y="72"/>
                    <a:pt x="453" y="72"/>
                    <a:pt x="453" y="72"/>
                  </a:cubicBezTo>
                  <a:cubicBezTo>
                    <a:pt x="453" y="71"/>
                    <a:pt x="453" y="71"/>
                    <a:pt x="453" y="70"/>
                  </a:cubicBezTo>
                  <a:cubicBezTo>
                    <a:pt x="453" y="70"/>
                    <a:pt x="453" y="70"/>
                    <a:pt x="453" y="70"/>
                  </a:cubicBezTo>
                  <a:cubicBezTo>
                    <a:pt x="452" y="69"/>
                    <a:pt x="452" y="62"/>
                    <a:pt x="452" y="61"/>
                  </a:cubicBezTo>
                  <a:cubicBezTo>
                    <a:pt x="452" y="61"/>
                    <a:pt x="452" y="61"/>
                    <a:pt x="452" y="61"/>
                  </a:cubicBezTo>
                  <a:cubicBezTo>
                    <a:pt x="452" y="60"/>
                    <a:pt x="452" y="59"/>
                    <a:pt x="452" y="58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2" y="56"/>
                    <a:pt x="452" y="53"/>
                    <a:pt x="453" y="51"/>
                  </a:cubicBezTo>
                  <a:cubicBezTo>
                    <a:pt x="453" y="51"/>
                    <a:pt x="453" y="51"/>
                    <a:pt x="453" y="51"/>
                  </a:cubicBezTo>
                  <a:cubicBezTo>
                    <a:pt x="455" y="48"/>
                    <a:pt x="458" y="42"/>
                    <a:pt x="460" y="41"/>
                  </a:cubicBezTo>
                  <a:cubicBezTo>
                    <a:pt x="460" y="41"/>
                    <a:pt x="460" y="41"/>
                    <a:pt x="460" y="41"/>
                  </a:cubicBezTo>
                  <a:cubicBezTo>
                    <a:pt x="461" y="40"/>
                    <a:pt x="463" y="38"/>
                    <a:pt x="464" y="37"/>
                  </a:cubicBezTo>
                  <a:cubicBezTo>
                    <a:pt x="464" y="37"/>
                    <a:pt x="464" y="37"/>
                    <a:pt x="464" y="37"/>
                  </a:cubicBezTo>
                  <a:cubicBezTo>
                    <a:pt x="464" y="35"/>
                    <a:pt x="469" y="26"/>
                    <a:pt x="469" y="24"/>
                  </a:cubicBezTo>
                  <a:cubicBezTo>
                    <a:pt x="469" y="24"/>
                    <a:pt x="469" y="24"/>
                    <a:pt x="469" y="24"/>
                  </a:cubicBezTo>
                  <a:cubicBezTo>
                    <a:pt x="470" y="23"/>
                    <a:pt x="474" y="14"/>
                    <a:pt x="474" y="13"/>
                  </a:cubicBezTo>
                  <a:cubicBezTo>
                    <a:pt x="474" y="13"/>
                    <a:pt x="474" y="13"/>
                    <a:pt x="474" y="13"/>
                  </a:cubicBezTo>
                  <a:cubicBezTo>
                    <a:pt x="474" y="13"/>
                    <a:pt x="474" y="13"/>
                    <a:pt x="474" y="13"/>
                  </a:cubicBezTo>
                  <a:cubicBezTo>
                    <a:pt x="474" y="13"/>
                    <a:pt x="474" y="13"/>
                    <a:pt x="474" y="13"/>
                  </a:cubicBezTo>
                  <a:cubicBezTo>
                    <a:pt x="474" y="12"/>
                    <a:pt x="474" y="10"/>
                    <a:pt x="474" y="9"/>
                  </a:cubicBezTo>
                  <a:cubicBezTo>
                    <a:pt x="474" y="9"/>
                    <a:pt x="474" y="9"/>
                    <a:pt x="474" y="9"/>
                  </a:cubicBezTo>
                  <a:cubicBezTo>
                    <a:pt x="474" y="8"/>
                    <a:pt x="474" y="7"/>
                    <a:pt x="474" y="6"/>
                  </a:cubicBezTo>
                  <a:cubicBezTo>
                    <a:pt x="474" y="6"/>
                    <a:pt x="474" y="6"/>
                    <a:pt x="474" y="6"/>
                  </a:cubicBezTo>
                  <a:cubicBezTo>
                    <a:pt x="474" y="4"/>
                    <a:pt x="475" y="1"/>
                    <a:pt x="475" y="0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477" y="0"/>
                    <a:pt x="477" y="0"/>
                    <a:pt x="477" y="0"/>
                  </a:cubicBezTo>
                  <a:cubicBezTo>
                    <a:pt x="477" y="2"/>
                    <a:pt x="476" y="5"/>
                    <a:pt x="475" y="6"/>
                  </a:cubicBezTo>
                  <a:cubicBezTo>
                    <a:pt x="475" y="6"/>
                    <a:pt x="475" y="6"/>
                    <a:pt x="475" y="6"/>
                  </a:cubicBezTo>
                  <a:cubicBezTo>
                    <a:pt x="475" y="7"/>
                    <a:pt x="475" y="8"/>
                    <a:pt x="475" y="9"/>
                  </a:cubicBezTo>
                  <a:cubicBezTo>
                    <a:pt x="475" y="9"/>
                    <a:pt x="475" y="9"/>
                    <a:pt x="475" y="9"/>
                  </a:cubicBezTo>
                  <a:cubicBezTo>
                    <a:pt x="475" y="10"/>
                    <a:pt x="475" y="12"/>
                    <a:pt x="475" y="13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74" y="16"/>
                    <a:pt x="471" y="24"/>
                    <a:pt x="470" y="25"/>
                  </a:cubicBezTo>
                  <a:cubicBezTo>
                    <a:pt x="470" y="25"/>
                    <a:pt x="470" y="25"/>
                    <a:pt x="470" y="25"/>
                  </a:cubicBezTo>
                  <a:cubicBezTo>
                    <a:pt x="470" y="26"/>
                    <a:pt x="466" y="36"/>
                    <a:pt x="465" y="38"/>
                  </a:cubicBezTo>
                  <a:cubicBezTo>
                    <a:pt x="465" y="38"/>
                    <a:pt x="465" y="38"/>
                    <a:pt x="465" y="38"/>
                  </a:cubicBezTo>
                  <a:cubicBezTo>
                    <a:pt x="464" y="39"/>
                    <a:pt x="462" y="41"/>
                    <a:pt x="460" y="42"/>
                  </a:cubicBezTo>
                  <a:cubicBezTo>
                    <a:pt x="460" y="42"/>
                    <a:pt x="460" y="42"/>
                    <a:pt x="460" y="42"/>
                  </a:cubicBezTo>
                  <a:cubicBezTo>
                    <a:pt x="459" y="43"/>
                    <a:pt x="456" y="48"/>
                    <a:pt x="455" y="52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4" y="54"/>
                    <a:pt x="453" y="56"/>
                    <a:pt x="453" y="58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53" y="59"/>
                    <a:pt x="454" y="60"/>
                    <a:pt x="454" y="61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62"/>
                    <a:pt x="454" y="69"/>
                    <a:pt x="454" y="70"/>
                  </a:cubicBezTo>
                  <a:cubicBezTo>
                    <a:pt x="454" y="70"/>
                    <a:pt x="454" y="70"/>
                    <a:pt x="454" y="70"/>
                  </a:cubicBezTo>
                  <a:cubicBezTo>
                    <a:pt x="454" y="71"/>
                    <a:pt x="454" y="71"/>
                    <a:pt x="454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4" y="72"/>
                    <a:pt x="454" y="73"/>
                    <a:pt x="453" y="73"/>
                  </a:cubicBezTo>
                  <a:cubicBezTo>
                    <a:pt x="453" y="73"/>
                    <a:pt x="453" y="73"/>
                    <a:pt x="453" y="73"/>
                  </a:cubicBezTo>
                  <a:cubicBezTo>
                    <a:pt x="453" y="73"/>
                    <a:pt x="453" y="73"/>
                    <a:pt x="453" y="73"/>
                  </a:cubicBezTo>
                  <a:close/>
                  <a:moveTo>
                    <a:pt x="210" y="73"/>
                  </a:moveTo>
                  <a:cubicBezTo>
                    <a:pt x="210" y="72"/>
                    <a:pt x="210" y="72"/>
                    <a:pt x="210" y="72"/>
                  </a:cubicBezTo>
                  <a:cubicBezTo>
                    <a:pt x="210" y="73"/>
                    <a:pt x="210" y="73"/>
                    <a:pt x="210" y="73"/>
                  </a:cubicBezTo>
                  <a:cubicBezTo>
                    <a:pt x="210" y="72"/>
                    <a:pt x="209" y="72"/>
                    <a:pt x="209" y="72"/>
                  </a:cubicBezTo>
                  <a:cubicBezTo>
                    <a:pt x="209" y="72"/>
                    <a:pt x="209" y="72"/>
                    <a:pt x="209" y="72"/>
                  </a:cubicBezTo>
                  <a:cubicBezTo>
                    <a:pt x="209" y="71"/>
                    <a:pt x="210" y="70"/>
                    <a:pt x="211" y="70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11" y="70"/>
                    <a:pt x="211" y="71"/>
                    <a:pt x="212" y="71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2" y="71"/>
                    <a:pt x="212" y="71"/>
                    <a:pt x="212" y="72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2"/>
                    <a:pt x="211" y="73"/>
                    <a:pt x="211" y="73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0" y="73"/>
                    <a:pt x="210" y="73"/>
                    <a:pt x="210" y="73"/>
                  </a:cubicBezTo>
                  <a:close/>
                  <a:moveTo>
                    <a:pt x="181" y="71"/>
                  </a:move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1" y="71"/>
                    <a:pt x="181" y="71"/>
                    <a:pt x="181" y="71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1" y="70"/>
                    <a:pt x="181" y="70"/>
                    <a:pt x="181" y="70"/>
                  </a:cubicBezTo>
                  <a:cubicBezTo>
                    <a:pt x="181" y="69"/>
                    <a:pt x="182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ubicBezTo>
                    <a:pt x="183" y="68"/>
                    <a:pt x="184" y="68"/>
                    <a:pt x="184" y="68"/>
                  </a:cubicBezTo>
                  <a:cubicBezTo>
                    <a:pt x="184" y="68"/>
                    <a:pt x="184" y="68"/>
                    <a:pt x="184" y="68"/>
                  </a:cubicBezTo>
                  <a:cubicBezTo>
                    <a:pt x="184" y="69"/>
                    <a:pt x="185" y="69"/>
                    <a:pt x="185" y="70"/>
                  </a:cubicBezTo>
                  <a:cubicBezTo>
                    <a:pt x="185" y="70"/>
                    <a:pt x="185" y="70"/>
                    <a:pt x="185" y="70"/>
                  </a:cubicBezTo>
                  <a:cubicBezTo>
                    <a:pt x="185" y="70"/>
                    <a:pt x="185" y="71"/>
                    <a:pt x="184" y="71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4" y="71"/>
                    <a:pt x="183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2" y="71"/>
                    <a:pt x="182" y="71"/>
                    <a:pt x="181" y="71"/>
                  </a:cubicBezTo>
                  <a:close/>
                  <a:moveTo>
                    <a:pt x="183" y="70"/>
                  </a:move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2" y="69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3" y="70"/>
                  </a:cubicBezTo>
                  <a:close/>
                  <a:moveTo>
                    <a:pt x="201" y="71"/>
                  </a:moveTo>
                  <a:cubicBezTo>
                    <a:pt x="201" y="70"/>
                    <a:pt x="201" y="70"/>
                    <a:pt x="201" y="70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69"/>
                    <a:pt x="201" y="69"/>
                    <a:pt x="201" y="68"/>
                  </a:cubicBezTo>
                  <a:cubicBezTo>
                    <a:pt x="201" y="68"/>
                    <a:pt x="201" y="68"/>
                    <a:pt x="201" y="68"/>
                  </a:cubicBezTo>
                  <a:cubicBezTo>
                    <a:pt x="202" y="68"/>
                    <a:pt x="202" y="69"/>
                    <a:pt x="202" y="69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2" y="69"/>
                    <a:pt x="203" y="69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1"/>
                    <a:pt x="202" y="71"/>
                    <a:pt x="201" y="71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201" y="71"/>
                    <a:pt x="201" y="71"/>
                    <a:pt x="201" y="71"/>
                  </a:cubicBezTo>
                  <a:close/>
                  <a:moveTo>
                    <a:pt x="201" y="70"/>
                  </a:move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lose/>
                  <a:moveTo>
                    <a:pt x="194" y="66"/>
                  </a:moveTo>
                  <a:cubicBezTo>
                    <a:pt x="193" y="66"/>
                    <a:pt x="192" y="66"/>
                    <a:pt x="192" y="65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63"/>
                    <a:pt x="193" y="62"/>
                    <a:pt x="194" y="62"/>
                  </a:cubicBezTo>
                  <a:cubicBezTo>
                    <a:pt x="194" y="62"/>
                    <a:pt x="194" y="62"/>
                    <a:pt x="194" y="62"/>
                  </a:cubicBezTo>
                  <a:cubicBezTo>
                    <a:pt x="195" y="62"/>
                    <a:pt x="199" y="60"/>
                    <a:pt x="200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1" y="60"/>
                    <a:pt x="202" y="60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2"/>
                    <a:pt x="201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0" y="63"/>
                    <a:pt x="200" y="63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5"/>
                  </a:cubicBezTo>
                  <a:cubicBezTo>
                    <a:pt x="200" y="65"/>
                    <a:pt x="200" y="65"/>
                    <a:pt x="200" y="65"/>
                  </a:cubicBezTo>
                  <a:cubicBezTo>
                    <a:pt x="200" y="65"/>
                    <a:pt x="199" y="66"/>
                    <a:pt x="199" y="6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6"/>
                    <a:pt x="198" y="66"/>
                    <a:pt x="198" y="66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7" y="66"/>
                    <a:pt x="196" y="66"/>
                    <a:pt x="195" y="66"/>
                  </a:cubicBezTo>
                  <a:cubicBezTo>
                    <a:pt x="195" y="66"/>
                    <a:pt x="195" y="66"/>
                    <a:pt x="195" y="66"/>
                  </a:cubicBezTo>
                  <a:cubicBezTo>
                    <a:pt x="195" y="66"/>
                    <a:pt x="195" y="66"/>
                    <a:pt x="194" y="66"/>
                  </a:cubicBezTo>
                  <a:close/>
                  <a:moveTo>
                    <a:pt x="194" y="65"/>
                  </a:moveTo>
                  <a:cubicBezTo>
                    <a:pt x="194" y="65"/>
                    <a:pt x="194" y="65"/>
                    <a:pt x="194" y="65"/>
                  </a:cubicBezTo>
                  <a:cubicBezTo>
                    <a:pt x="193" y="65"/>
                    <a:pt x="193" y="65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5" y="65"/>
                    <a:pt x="196" y="64"/>
                    <a:pt x="198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8" y="64"/>
                    <a:pt x="198" y="64"/>
                    <a:pt x="198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4"/>
                    <a:pt x="199" y="64"/>
                    <a:pt x="199" y="64"/>
                  </a:cubicBezTo>
                  <a:cubicBezTo>
                    <a:pt x="199" y="63"/>
                    <a:pt x="199" y="62"/>
                    <a:pt x="200" y="61"/>
                  </a:cubicBezTo>
                  <a:cubicBezTo>
                    <a:pt x="200" y="61"/>
                    <a:pt x="200" y="61"/>
                    <a:pt x="200" y="61"/>
                  </a:cubicBezTo>
                  <a:cubicBezTo>
                    <a:pt x="198" y="62"/>
                    <a:pt x="196" y="63"/>
                    <a:pt x="195" y="63"/>
                  </a:cubicBezTo>
                  <a:cubicBezTo>
                    <a:pt x="195" y="63"/>
                    <a:pt x="195" y="63"/>
                    <a:pt x="195" y="63"/>
                  </a:cubicBezTo>
                  <a:cubicBezTo>
                    <a:pt x="194" y="64"/>
                    <a:pt x="194" y="64"/>
                    <a:pt x="194" y="65"/>
                  </a:cubicBezTo>
                  <a:close/>
                  <a:moveTo>
                    <a:pt x="185" y="58"/>
                  </a:moveTo>
                  <a:cubicBezTo>
                    <a:pt x="185" y="57"/>
                    <a:pt x="185" y="57"/>
                    <a:pt x="185" y="57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5" y="57"/>
                    <a:pt x="186" y="56"/>
                    <a:pt x="186" y="56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7" y="56"/>
                    <a:pt x="187" y="56"/>
                    <a:pt x="187" y="56"/>
                  </a:cubicBezTo>
                  <a:cubicBezTo>
                    <a:pt x="187" y="57"/>
                    <a:pt x="188" y="57"/>
                    <a:pt x="188" y="57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8" y="58"/>
                    <a:pt x="187" y="59"/>
                    <a:pt x="186" y="59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86" y="59"/>
                    <a:pt x="185" y="58"/>
                    <a:pt x="185" y="58"/>
                  </a:cubicBezTo>
                  <a:close/>
                  <a:moveTo>
                    <a:pt x="192" y="58"/>
                  </a:moveTo>
                  <a:cubicBezTo>
                    <a:pt x="192" y="58"/>
                    <a:pt x="191" y="58"/>
                    <a:pt x="191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6"/>
                    <a:pt x="192" y="56"/>
                    <a:pt x="193" y="56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193" y="56"/>
                    <a:pt x="193" y="56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4" y="58"/>
                    <a:pt x="193" y="58"/>
                    <a:pt x="193" y="58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2" y="58"/>
                    <a:pt x="192" y="58"/>
                    <a:pt x="192" y="58"/>
                  </a:cubicBezTo>
                  <a:close/>
                  <a:moveTo>
                    <a:pt x="193" y="57"/>
                  </a:moveTo>
                  <a:cubicBezTo>
                    <a:pt x="193" y="57"/>
                    <a:pt x="193" y="57"/>
                    <a:pt x="193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3" y="57"/>
                    <a:pt x="193" y="57"/>
                    <a:pt x="193" y="57"/>
                  </a:cubicBezTo>
                  <a:close/>
                  <a:moveTo>
                    <a:pt x="193" y="57"/>
                  </a:move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lose/>
                  <a:moveTo>
                    <a:pt x="183" y="39"/>
                  </a:moveTo>
                  <a:cubicBezTo>
                    <a:pt x="182" y="39"/>
                    <a:pt x="182" y="38"/>
                    <a:pt x="182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2" y="37"/>
                    <a:pt x="183" y="37"/>
                    <a:pt x="183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4" y="37"/>
                    <a:pt x="184" y="38"/>
                    <a:pt x="184" y="38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3" y="39"/>
                    <a:pt x="183" y="39"/>
                    <a:pt x="183" y="39"/>
                  </a:cubicBezTo>
                  <a:close/>
                  <a:moveTo>
                    <a:pt x="333" y="3"/>
                  </a:moveTo>
                  <a:cubicBezTo>
                    <a:pt x="333" y="2"/>
                    <a:pt x="334" y="1"/>
                    <a:pt x="334" y="1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5" y="1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2"/>
                    <a:pt x="335" y="2"/>
                    <a:pt x="335" y="2"/>
                  </a:cubicBezTo>
                  <a:cubicBezTo>
                    <a:pt x="335" y="3"/>
                    <a:pt x="335" y="4"/>
                    <a:pt x="334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4" y="4"/>
                    <a:pt x="333" y="3"/>
                    <a:pt x="333" y="3"/>
                  </a:cubicBezTo>
                  <a:close/>
                  <a:moveTo>
                    <a:pt x="334" y="3"/>
                  </a:move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34" y="3"/>
                    <a:pt x="334" y="3"/>
                    <a:pt x="334" y="3"/>
                  </a:cubicBezTo>
                  <a:close/>
                  <a:moveTo>
                    <a:pt x="335" y="3"/>
                  </a:moveTo>
                  <a:cubicBezTo>
                    <a:pt x="335" y="3"/>
                    <a:pt x="335" y="3"/>
                    <a:pt x="335" y="3"/>
                  </a:cubicBezTo>
                  <a:cubicBezTo>
                    <a:pt x="335" y="3"/>
                    <a:pt x="335" y="3"/>
                    <a:pt x="335" y="3"/>
                  </a:cubicBezTo>
                  <a:close/>
                  <a:moveTo>
                    <a:pt x="335" y="3"/>
                  </a:moveTo>
                  <a:cubicBezTo>
                    <a:pt x="335" y="3"/>
                    <a:pt x="335" y="3"/>
                    <a:pt x="335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5" y="3"/>
                    <a:pt x="335" y="3"/>
                    <a:pt x="335" y="3"/>
                  </a:cubicBezTo>
                  <a:close/>
                  <a:moveTo>
                    <a:pt x="337" y="3"/>
                  </a:moveTo>
                  <a:cubicBezTo>
                    <a:pt x="336" y="3"/>
                    <a:pt x="336" y="2"/>
                    <a:pt x="336" y="2"/>
                  </a:cubicBezTo>
                  <a:cubicBezTo>
                    <a:pt x="336" y="2"/>
                    <a:pt x="336" y="2"/>
                    <a:pt x="336" y="2"/>
                  </a:cubicBezTo>
                  <a:cubicBezTo>
                    <a:pt x="336" y="1"/>
                    <a:pt x="336" y="1"/>
                    <a:pt x="336" y="1"/>
                  </a:cubicBezTo>
                  <a:cubicBezTo>
                    <a:pt x="336" y="1"/>
                    <a:pt x="336" y="1"/>
                    <a:pt x="336" y="1"/>
                  </a:cubicBezTo>
                  <a:cubicBezTo>
                    <a:pt x="337" y="1"/>
                    <a:pt x="337" y="1"/>
                    <a:pt x="337" y="1"/>
                  </a:cubicBezTo>
                  <a:cubicBezTo>
                    <a:pt x="337" y="1"/>
                    <a:pt x="337" y="1"/>
                    <a:pt x="337" y="1"/>
                  </a:cubicBezTo>
                  <a:cubicBezTo>
                    <a:pt x="338" y="1"/>
                    <a:pt x="338" y="2"/>
                    <a:pt x="338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8" y="2"/>
                    <a:pt x="338" y="2"/>
                    <a:pt x="338" y="2"/>
                  </a:cubicBezTo>
                  <a:cubicBezTo>
                    <a:pt x="338" y="2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lose/>
                  <a:moveTo>
                    <a:pt x="337" y="2"/>
                  </a:move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ubicBezTo>
                    <a:pt x="337" y="2"/>
                    <a:pt x="337" y="2"/>
                    <a:pt x="337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728"/>
            <p:cNvSpPr>
              <a:spLocks noEditPoints="1"/>
            </p:cNvSpPr>
            <p:nvPr/>
          </p:nvSpPr>
          <p:spPr bwMode="auto">
            <a:xfrm>
              <a:off x="6647" y="3139"/>
              <a:ext cx="3" cy="6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2 h 4"/>
                <a:gd name="T12" fmla="*/ 1 w 2"/>
                <a:gd name="T13" fmla="*/ 2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2 w 2"/>
                <a:gd name="T21" fmla="*/ 2 h 4"/>
                <a:gd name="T22" fmla="*/ 2 w 2"/>
                <a:gd name="T23" fmla="*/ 3 h 4"/>
                <a:gd name="T24" fmla="*/ 2 w 2"/>
                <a:gd name="T25" fmla="*/ 3 h 4"/>
                <a:gd name="T26" fmla="*/ 2 w 2"/>
                <a:gd name="T27" fmla="*/ 3 h 4"/>
                <a:gd name="T28" fmla="*/ 2 w 2"/>
                <a:gd name="T29" fmla="*/ 3 h 4"/>
                <a:gd name="T30" fmla="*/ 2 w 2"/>
                <a:gd name="T31" fmla="*/ 4 h 4"/>
                <a:gd name="T32" fmla="*/ 2 w 2"/>
                <a:gd name="T33" fmla="*/ 4 h 4"/>
                <a:gd name="T34" fmla="*/ 2 w 2"/>
                <a:gd name="T35" fmla="*/ 4 h 4"/>
                <a:gd name="T36" fmla="*/ 1 w 2"/>
                <a:gd name="T37" fmla="*/ 2 h 4"/>
                <a:gd name="T38" fmla="*/ 0 w 2"/>
                <a:gd name="T39" fmla="*/ 1 h 4"/>
                <a:gd name="T40" fmla="*/ 0 w 2"/>
                <a:gd name="T41" fmla="*/ 1 h 4"/>
                <a:gd name="T42" fmla="*/ 1 w 2"/>
                <a:gd name="T43" fmla="*/ 0 h 4"/>
                <a:gd name="T44" fmla="*/ 1 w 2"/>
                <a:gd name="T45" fmla="*/ 0 h 4"/>
                <a:gd name="T46" fmla="*/ 1 w 2"/>
                <a:gd name="T47" fmla="*/ 0 h 4"/>
                <a:gd name="T48" fmla="*/ 1 w 2"/>
                <a:gd name="T49" fmla="*/ 0 h 4"/>
                <a:gd name="T50" fmla="*/ 1 w 2"/>
                <a:gd name="T51" fmla="*/ 0 h 4"/>
                <a:gd name="T52" fmla="*/ 1 w 2"/>
                <a:gd name="T53" fmla="*/ 0 h 4"/>
                <a:gd name="T54" fmla="*/ 1 w 2"/>
                <a:gd name="T55" fmla="*/ 0 h 4"/>
                <a:gd name="T56" fmla="*/ 1 w 2"/>
                <a:gd name="T57" fmla="*/ 0 h 4"/>
                <a:gd name="T58" fmla="*/ 1 w 2"/>
                <a:gd name="T59" fmla="*/ 0 h 4"/>
                <a:gd name="T60" fmla="*/ 1 w 2"/>
                <a:gd name="T61" fmla="*/ 0 h 4"/>
                <a:gd name="T62" fmla="*/ 2 w 2"/>
                <a:gd name="T63" fmla="*/ 1 h 4"/>
                <a:gd name="T64" fmla="*/ 2 w 2"/>
                <a:gd name="T65" fmla="*/ 1 h 4"/>
                <a:gd name="T66" fmla="*/ 2 w 2"/>
                <a:gd name="T67" fmla="*/ 1 h 4"/>
                <a:gd name="T68" fmla="*/ 2 w 2"/>
                <a:gd name="T69" fmla="*/ 1 h 4"/>
                <a:gd name="T70" fmla="*/ 1 w 2"/>
                <a:gd name="T71" fmla="*/ 2 h 4"/>
                <a:gd name="T72" fmla="*/ 1 w 2"/>
                <a:gd name="T73" fmla="*/ 2 h 4"/>
                <a:gd name="T74" fmla="*/ 1 w 2"/>
                <a:gd name="T75" fmla="*/ 2 h 4"/>
                <a:gd name="T76" fmla="*/ 1 w 2"/>
                <a:gd name="T77" fmla="*/ 1 h 4"/>
                <a:gd name="T78" fmla="*/ 1 w 2"/>
                <a:gd name="T79" fmla="*/ 1 h 4"/>
                <a:gd name="T80" fmla="*/ 1 w 2"/>
                <a:gd name="T81" fmla="*/ 1 h 4"/>
                <a:gd name="T82" fmla="*/ 1 w 2"/>
                <a:gd name="T83" fmla="*/ 1 h 4"/>
                <a:gd name="T84" fmla="*/ 1 w 2"/>
                <a:gd name="T85" fmla="*/ 1 h 4"/>
                <a:gd name="T86" fmla="*/ 1 w 2"/>
                <a:gd name="T87" fmla="*/ 1 h 4"/>
                <a:gd name="T88" fmla="*/ 1 w 2"/>
                <a:gd name="T89" fmla="*/ 1 h 4"/>
                <a:gd name="T90" fmla="*/ 1 w 2"/>
                <a:gd name="T91" fmla="*/ 1 h 4"/>
                <a:gd name="T92" fmla="*/ 1 w 2"/>
                <a:gd name="T93" fmla="*/ 1 h 4"/>
                <a:gd name="T94" fmla="*/ 1 w 2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729"/>
            <p:cNvSpPr>
              <a:spLocks noEditPoints="1"/>
            </p:cNvSpPr>
            <p:nvPr/>
          </p:nvSpPr>
          <p:spPr bwMode="auto">
            <a:xfrm>
              <a:off x="6678" y="3090"/>
              <a:ext cx="5" cy="4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1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2 w 3"/>
                <a:gd name="T21" fmla="*/ 0 h 3"/>
                <a:gd name="T22" fmla="*/ 3 w 3"/>
                <a:gd name="T23" fmla="*/ 1 h 3"/>
                <a:gd name="T24" fmla="*/ 3 w 3"/>
                <a:gd name="T25" fmla="*/ 1 h 3"/>
                <a:gd name="T26" fmla="*/ 3 w 3"/>
                <a:gd name="T27" fmla="*/ 2 h 3"/>
                <a:gd name="T28" fmla="*/ 3 w 3"/>
                <a:gd name="T29" fmla="*/ 2 h 3"/>
                <a:gd name="T30" fmla="*/ 1 w 3"/>
                <a:gd name="T31" fmla="*/ 3 h 3"/>
                <a:gd name="T32" fmla="*/ 1 w 3"/>
                <a:gd name="T33" fmla="*/ 3 h 3"/>
                <a:gd name="T34" fmla="*/ 1 w 3"/>
                <a:gd name="T35" fmla="*/ 3 h 3"/>
                <a:gd name="T36" fmla="*/ 1 w 3"/>
                <a:gd name="T37" fmla="*/ 1 h 3"/>
                <a:gd name="T38" fmla="*/ 1 w 3"/>
                <a:gd name="T39" fmla="*/ 1 h 3"/>
                <a:gd name="T40" fmla="*/ 1 w 3"/>
                <a:gd name="T41" fmla="*/ 2 h 3"/>
                <a:gd name="T42" fmla="*/ 1 w 3"/>
                <a:gd name="T43" fmla="*/ 2 h 3"/>
                <a:gd name="T44" fmla="*/ 1 w 3"/>
                <a:gd name="T45" fmla="*/ 2 h 3"/>
                <a:gd name="T46" fmla="*/ 1 w 3"/>
                <a:gd name="T47" fmla="*/ 2 h 3"/>
                <a:gd name="T48" fmla="*/ 1 w 3"/>
                <a:gd name="T49" fmla="*/ 2 h 3"/>
                <a:gd name="T50" fmla="*/ 1 w 3"/>
                <a:gd name="T51" fmla="*/ 2 h 3"/>
                <a:gd name="T52" fmla="*/ 1 w 3"/>
                <a:gd name="T53" fmla="*/ 1 h 3"/>
                <a:gd name="T54" fmla="*/ 1 w 3"/>
                <a:gd name="T55" fmla="*/ 1 h 3"/>
                <a:gd name="T56" fmla="*/ 1 w 3"/>
                <a:gd name="T57" fmla="*/ 1 h 3"/>
                <a:gd name="T58" fmla="*/ 1 w 3"/>
                <a:gd name="T59" fmla="*/ 1 h 3"/>
                <a:gd name="T60" fmla="*/ 1 w 3"/>
                <a:gd name="T61" fmla="*/ 1 h 3"/>
                <a:gd name="T62" fmla="*/ 1 w 3"/>
                <a:gd name="T63" fmla="*/ 1 h 3"/>
                <a:gd name="T64" fmla="*/ 1 w 3"/>
                <a:gd name="T65" fmla="*/ 1 h 3"/>
                <a:gd name="T66" fmla="*/ 1 w 3"/>
                <a:gd name="T67" fmla="*/ 1 h 3"/>
                <a:gd name="T68" fmla="*/ 1 w 3"/>
                <a:gd name="T6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730"/>
            <p:cNvSpPr>
              <a:spLocks/>
            </p:cNvSpPr>
            <p:nvPr/>
          </p:nvSpPr>
          <p:spPr bwMode="auto">
            <a:xfrm>
              <a:off x="6442" y="3197"/>
              <a:ext cx="10" cy="14"/>
            </a:xfrm>
            <a:custGeom>
              <a:avLst/>
              <a:gdLst>
                <a:gd name="T0" fmla="*/ 3 w 7"/>
                <a:gd name="T1" fmla="*/ 5 h 10"/>
                <a:gd name="T2" fmla="*/ 3 w 7"/>
                <a:gd name="T3" fmla="*/ 5 h 10"/>
                <a:gd name="T4" fmla="*/ 3 w 7"/>
                <a:gd name="T5" fmla="*/ 4 h 10"/>
                <a:gd name="T6" fmla="*/ 4 w 7"/>
                <a:gd name="T7" fmla="*/ 3 h 10"/>
                <a:gd name="T8" fmla="*/ 3 w 7"/>
                <a:gd name="T9" fmla="*/ 2 h 10"/>
                <a:gd name="T10" fmla="*/ 2 w 7"/>
                <a:gd name="T11" fmla="*/ 1 h 10"/>
                <a:gd name="T12" fmla="*/ 1 w 7"/>
                <a:gd name="T13" fmla="*/ 2 h 10"/>
                <a:gd name="T14" fmla="*/ 1 w 7"/>
                <a:gd name="T15" fmla="*/ 3 h 10"/>
                <a:gd name="T16" fmla="*/ 1 w 7"/>
                <a:gd name="T17" fmla="*/ 3 h 10"/>
                <a:gd name="T18" fmla="*/ 1 w 7"/>
                <a:gd name="T19" fmla="*/ 3 h 10"/>
                <a:gd name="T20" fmla="*/ 1 w 7"/>
                <a:gd name="T21" fmla="*/ 3 h 10"/>
                <a:gd name="T22" fmla="*/ 1 w 7"/>
                <a:gd name="T23" fmla="*/ 2 h 10"/>
                <a:gd name="T24" fmla="*/ 1 w 7"/>
                <a:gd name="T25" fmla="*/ 1 h 10"/>
                <a:gd name="T26" fmla="*/ 2 w 7"/>
                <a:gd name="T27" fmla="*/ 0 h 10"/>
                <a:gd name="T28" fmla="*/ 3 w 7"/>
                <a:gd name="T29" fmla="*/ 0 h 10"/>
                <a:gd name="T30" fmla="*/ 4 w 7"/>
                <a:gd name="T31" fmla="*/ 1 h 10"/>
                <a:gd name="T32" fmla="*/ 4 w 7"/>
                <a:gd name="T33" fmla="*/ 2 h 10"/>
                <a:gd name="T34" fmla="*/ 4 w 7"/>
                <a:gd name="T35" fmla="*/ 3 h 10"/>
                <a:gd name="T36" fmla="*/ 4 w 7"/>
                <a:gd name="T37" fmla="*/ 4 h 10"/>
                <a:gd name="T38" fmla="*/ 5 w 7"/>
                <a:gd name="T39" fmla="*/ 4 h 10"/>
                <a:gd name="T40" fmla="*/ 6 w 7"/>
                <a:gd name="T41" fmla="*/ 4 h 10"/>
                <a:gd name="T42" fmla="*/ 7 w 7"/>
                <a:gd name="T43" fmla="*/ 6 h 10"/>
                <a:gd name="T44" fmla="*/ 7 w 7"/>
                <a:gd name="T45" fmla="*/ 7 h 10"/>
                <a:gd name="T46" fmla="*/ 6 w 7"/>
                <a:gd name="T47" fmla="*/ 8 h 10"/>
                <a:gd name="T48" fmla="*/ 5 w 7"/>
                <a:gd name="T49" fmla="*/ 9 h 10"/>
                <a:gd name="T50" fmla="*/ 4 w 7"/>
                <a:gd name="T51" fmla="*/ 9 h 10"/>
                <a:gd name="T52" fmla="*/ 5 w 7"/>
                <a:gd name="T53" fmla="*/ 9 h 10"/>
                <a:gd name="T54" fmla="*/ 6 w 7"/>
                <a:gd name="T55" fmla="*/ 8 h 10"/>
                <a:gd name="T56" fmla="*/ 6 w 7"/>
                <a:gd name="T57" fmla="*/ 7 h 10"/>
                <a:gd name="T58" fmla="*/ 6 w 7"/>
                <a:gd name="T59" fmla="*/ 6 h 10"/>
                <a:gd name="T60" fmla="*/ 5 w 7"/>
                <a:gd name="T61" fmla="*/ 5 h 10"/>
                <a:gd name="T62" fmla="*/ 4 w 7"/>
                <a:gd name="T63" fmla="*/ 5 h 10"/>
                <a:gd name="T64" fmla="*/ 3 w 7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10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731"/>
            <p:cNvSpPr>
              <a:spLocks/>
            </p:cNvSpPr>
            <p:nvPr/>
          </p:nvSpPr>
          <p:spPr bwMode="auto">
            <a:xfrm>
              <a:off x="6435" y="3210"/>
              <a:ext cx="14" cy="8"/>
            </a:xfrm>
            <a:custGeom>
              <a:avLst/>
              <a:gdLst>
                <a:gd name="T0" fmla="*/ 5 w 10"/>
                <a:gd name="T1" fmla="*/ 2 h 6"/>
                <a:gd name="T2" fmla="*/ 5 w 10"/>
                <a:gd name="T3" fmla="*/ 2 h 6"/>
                <a:gd name="T4" fmla="*/ 6 w 10"/>
                <a:gd name="T5" fmla="*/ 3 h 6"/>
                <a:gd name="T6" fmla="*/ 7 w 10"/>
                <a:gd name="T7" fmla="*/ 3 h 6"/>
                <a:gd name="T8" fmla="*/ 8 w 10"/>
                <a:gd name="T9" fmla="*/ 3 h 6"/>
                <a:gd name="T10" fmla="*/ 9 w 10"/>
                <a:gd name="T11" fmla="*/ 2 h 6"/>
                <a:gd name="T12" fmla="*/ 8 w 10"/>
                <a:gd name="T13" fmla="*/ 1 h 6"/>
                <a:gd name="T14" fmla="*/ 7 w 10"/>
                <a:gd name="T15" fmla="*/ 0 h 6"/>
                <a:gd name="T16" fmla="*/ 7 w 10"/>
                <a:gd name="T17" fmla="*/ 0 h 6"/>
                <a:gd name="T18" fmla="*/ 7 w 10"/>
                <a:gd name="T19" fmla="*/ 0 h 6"/>
                <a:gd name="T20" fmla="*/ 7 w 10"/>
                <a:gd name="T21" fmla="*/ 0 h 6"/>
                <a:gd name="T22" fmla="*/ 8 w 10"/>
                <a:gd name="T23" fmla="*/ 0 h 6"/>
                <a:gd name="T24" fmla="*/ 9 w 10"/>
                <a:gd name="T25" fmla="*/ 1 h 6"/>
                <a:gd name="T26" fmla="*/ 10 w 10"/>
                <a:gd name="T27" fmla="*/ 2 h 6"/>
                <a:gd name="T28" fmla="*/ 9 w 10"/>
                <a:gd name="T29" fmla="*/ 3 h 6"/>
                <a:gd name="T30" fmla="*/ 9 w 10"/>
                <a:gd name="T31" fmla="*/ 3 h 6"/>
                <a:gd name="T32" fmla="*/ 8 w 10"/>
                <a:gd name="T33" fmla="*/ 4 h 6"/>
                <a:gd name="T34" fmla="*/ 6 w 10"/>
                <a:gd name="T35" fmla="*/ 3 h 6"/>
                <a:gd name="T36" fmla="*/ 6 w 10"/>
                <a:gd name="T37" fmla="*/ 3 h 6"/>
                <a:gd name="T38" fmla="*/ 6 w 10"/>
                <a:gd name="T39" fmla="*/ 4 h 6"/>
                <a:gd name="T40" fmla="*/ 5 w 10"/>
                <a:gd name="T41" fmla="*/ 5 h 6"/>
                <a:gd name="T42" fmla="*/ 4 w 10"/>
                <a:gd name="T43" fmla="*/ 5 h 6"/>
                <a:gd name="T44" fmla="*/ 2 w 10"/>
                <a:gd name="T45" fmla="*/ 5 h 6"/>
                <a:gd name="T46" fmla="*/ 1 w 10"/>
                <a:gd name="T47" fmla="*/ 5 h 6"/>
                <a:gd name="T48" fmla="*/ 0 w 10"/>
                <a:gd name="T49" fmla="*/ 3 h 6"/>
                <a:gd name="T50" fmla="*/ 1 w 10"/>
                <a:gd name="T51" fmla="*/ 2 h 6"/>
                <a:gd name="T52" fmla="*/ 1 w 10"/>
                <a:gd name="T53" fmla="*/ 3 h 6"/>
                <a:gd name="T54" fmla="*/ 1 w 10"/>
                <a:gd name="T55" fmla="*/ 4 h 6"/>
                <a:gd name="T56" fmla="*/ 2 w 10"/>
                <a:gd name="T57" fmla="*/ 5 h 6"/>
                <a:gd name="T58" fmla="*/ 4 w 10"/>
                <a:gd name="T59" fmla="*/ 5 h 6"/>
                <a:gd name="T60" fmla="*/ 5 w 10"/>
                <a:gd name="T61" fmla="*/ 4 h 6"/>
                <a:gd name="T62" fmla="*/ 5 w 10"/>
                <a:gd name="T63" fmla="*/ 3 h 6"/>
                <a:gd name="T64" fmla="*/ 5 w 10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7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732"/>
            <p:cNvSpPr>
              <a:spLocks/>
            </p:cNvSpPr>
            <p:nvPr/>
          </p:nvSpPr>
          <p:spPr bwMode="auto">
            <a:xfrm>
              <a:off x="6429" y="3196"/>
              <a:ext cx="13" cy="10"/>
            </a:xfrm>
            <a:custGeom>
              <a:avLst/>
              <a:gdLst>
                <a:gd name="T0" fmla="*/ 5 w 9"/>
                <a:gd name="T1" fmla="*/ 5 h 7"/>
                <a:gd name="T2" fmla="*/ 5 w 9"/>
                <a:gd name="T3" fmla="*/ 5 h 7"/>
                <a:gd name="T4" fmla="*/ 4 w 9"/>
                <a:gd name="T5" fmla="*/ 4 h 7"/>
                <a:gd name="T6" fmla="*/ 3 w 9"/>
                <a:gd name="T7" fmla="*/ 4 h 7"/>
                <a:gd name="T8" fmla="*/ 1 w 9"/>
                <a:gd name="T9" fmla="*/ 5 h 7"/>
                <a:gd name="T10" fmla="*/ 1 w 9"/>
                <a:gd name="T11" fmla="*/ 6 h 7"/>
                <a:gd name="T12" fmla="*/ 2 w 9"/>
                <a:gd name="T13" fmla="*/ 7 h 7"/>
                <a:gd name="T14" fmla="*/ 3 w 9"/>
                <a:gd name="T15" fmla="*/ 7 h 7"/>
                <a:gd name="T16" fmla="*/ 3 w 9"/>
                <a:gd name="T17" fmla="*/ 7 h 7"/>
                <a:gd name="T18" fmla="*/ 3 w 9"/>
                <a:gd name="T19" fmla="*/ 7 h 7"/>
                <a:gd name="T20" fmla="*/ 3 w 9"/>
                <a:gd name="T21" fmla="*/ 7 h 7"/>
                <a:gd name="T22" fmla="*/ 3 w 9"/>
                <a:gd name="T23" fmla="*/ 7 h 7"/>
                <a:gd name="T24" fmla="*/ 1 w 9"/>
                <a:gd name="T25" fmla="*/ 7 h 7"/>
                <a:gd name="T26" fmla="*/ 0 w 9"/>
                <a:gd name="T27" fmla="*/ 6 h 7"/>
                <a:gd name="T28" fmla="*/ 0 w 9"/>
                <a:gd name="T29" fmla="*/ 5 h 7"/>
                <a:gd name="T30" fmla="*/ 1 w 9"/>
                <a:gd name="T31" fmla="*/ 4 h 7"/>
                <a:gd name="T32" fmla="*/ 2 w 9"/>
                <a:gd name="T33" fmla="*/ 4 h 7"/>
                <a:gd name="T34" fmla="*/ 3 w 9"/>
                <a:gd name="T35" fmla="*/ 4 h 7"/>
                <a:gd name="T36" fmla="*/ 3 w 9"/>
                <a:gd name="T37" fmla="*/ 4 h 7"/>
                <a:gd name="T38" fmla="*/ 3 w 9"/>
                <a:gd name="T39" fmla="*/ 3 h 7"/>
                <a:gd name="T40" fmla="*/ 4 w 9"/>
                <a:gd name="T41" fmla="*/ 2 h 7"/>
                <a:gd name="T42" fmla="*/ 5 w 9"/>
                <a:gd name="T43" fmla="*/ 1 h 7"/>
                <a:gd name="T44" fmla="*/ 6 w 9"/>
                <a:gd name="T45" fmla="*/ 0 h 7"/>
                <a:gd name="T46" fmla="*/ 8 w 9"/>
                <a:gd name="T47" fmla="*/ 1 h 7"/>
                <a:gd name="T48" fmla="*/ 9 w 9"/>
                <a:gd name="T49" fmla="*/ 2 h 7"/>
                <a:gd name="T50" fmla="*/ 9 w 9"/>
                <a:gd name="T51" fmla="*/ 3 h 7"/>
                <a:gd name="T52" fmla="*/ 8 w 9"/>
                <a:gd name="T53" fmla="*/ 2 h 7"/>
                <a:gd name="T54" fmla="*/ 8 w 9"/>
                <a:gd name="T55" fmla="*/ 1 h 7"/>
                <a:gd name="T56" fmla="*/ 6 w 9"/>
                <a:gd name="T57" fmla="*/ 1 h 7"/>
                <a:gd name="T58" fmla="*/ 5 w 9"/>
                <a:gd name="T59" fmla="*/ 2 h 7"/>
                <a:gd name="T60" fmla="*/ 4 w 9"/>
                <a:gd name="T61" fmla="*/ 3 h 7"/>
                <a:gd name="T62" fmla="*/ 4 w 9"/>
                <a:gd name="T63" fmla="*/ 4 h 7"/>
                <a:gd name="T64" fmla="*/ 5 w 9"/>
                <a:gd name="T6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733"/>
            <p:cNvSpPr>
              <a:spLocks/>
            </p:cNvSpPr>
            <p:nvPr/>
          </p:nvSpPr>
          <p:spPr bwMode="auto">
            <a:xfrm>
              <a:off x="6031" y="3251"/>
              <a:ext cx="7" cy="13"/>
            </a:xfrm>
            <a:custGeom>
              <a:avLst/>
              <a:gdLst>
                <a:gd name="T0" fmla="*/ 3 w 5"/>
                <a:gd name="T1" fmla="*/ 5 h 9"/>
                <a:gd name="T2" fmla="*/ 3 w 5"/>
                <a:gd name="T3" fmla="*/ 5 h 9"/>
                <a:gd name="T4" fmla="*/ 2 w 5"/>
                <a:gd name="T5" fmla="*/ 5 h 9"/>
                <a:gd name="T6" fmla="*/ 1 w 5"/>
                <a:gd name="T7" fmla="*/ 6 h 9"/>
                <a:gd name="T8" fmla="*/ 1 w 5"/>
                <a:gd name="T9" fmla="*/ 8 h 9"/>
                <a:gd name="T10" fmla="*/ 2 w 5"/>
                <a:gd name="T11" fmla="*/ 8 h 9"/>
                <a:gd name="T12" fmla="*/ 3 w 5"/>
                <a:gd name="T13" fmla="*/ 8 h 9"/>
                <a:gd name="T14" fmla="*/ 4 w 5"/>
                <a:gd name="T15" fmla="*/ 8 h 9"/>
                <a:gd name="T16" fmla="*/ 4 w 5"/>
                <a:gd name="T17" fmla="*/ 8 h 9"/>
                <a:gd name="T18" fmla="*/ 4 w 5"/>
                <a:gd name="T19" fmla="*/ 8 h 9"/>
                <a:gd name="T20" fmla="*/ 4 w 5"/>
                <a:gd name="T21" fmla="*/ 8 h 9"/>
                <a:gd name="T22" fmla="*/ 4 w 5"/>
                <a:gd name="T23" fmla="*/ 9 h 9"/>
                <a:gd name="T24" fmla="*/ 3 w 5"/>
                <a:gd name="T25" fmla="*/ 9 h 9"/>
                <a:gd name="T26" fmla="*/ 1 w 5"/>
                <a:gd name="T27" fmla="*/ 9 h 9"/>
                <a:gd name="T28" fmla="*/ 1 w 5"/>
                <a:gd name="T29" fmla="*/ 9 h 9"/>
                <a:gd name="T30" fmla="*/ 0 w 5"/>
                <a:gd name="T31" fmla="*/ 8 h 9"/>
                <a:gd name="T32" fmla="*/ 0 w 5"/>
                <a:gd name="T33" fmla="*/ 7 h 9"/>
                <a:gd name="T34" fmla="*/ 1 w 5"/>
                <a:gd name="T35" fmla="*/ 6 h 9"/>
                <a:gd name="T36" fmla="*/ 2 w 5"/>
                <a:gd name="T37" fmla="*/ 5 h 9"/>
                <a:gd name="T38" fmla="*/ 1 w 5"/>
                <a:gd name="T39" fmla="*/ 5 h 9"/>
                <a:gd name="T40" fmla="*/ 1 w 5"/>
                <a:gd name="T41" fmla="*/ 4 h 9"/>
                <a:gd name="T42" fmla="*/ 1 w 5"/>
                <a:gd name="T43" fmla="*/ 2 h 9"/>
                <a:gd name="T44" fmla="*/ 1 w 5"/>
                <a:gd name="T45" fmla="*/ 1 h 9"/>
                <a:gd name="T46" fmla="*/ 3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4 w 5"/>
                <a:gd name="T53" fmla="*/ 1 h 9"/>
                <a:gd name="T54" fmla="*/ 3 w 5"/>
                <a:gd name="T55" fmla="*/ 1 h 9"/>
                <a:gd name="T56" fmla="*/ 2 w 5"/>
                <a:gd name="T57" fmla="*/ 1 h 9"/>
                <a:gd name="T58" fmla="*/ 1 w 5"/>
                <a:gd name="T59" fmla="*/ 3 h 9"/>
                <a:gd name="T60" fmla="*/ 2 w 5"/>
                <a:gd name="T61" fmla="*/ 4 h 9"/>
                <a:gd name="T62" fmla="*/ 2 w 5"/>
                <a:gd name="T63" fmla="*/ 5 h 9"/>
                <a:gd name="T64" fmla="*/ 3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734"/>
            <p:cNvSpPr>
              <a:spLocks/>
            </p:cNvSpPr>
            <p:nvPr/>
          </p:nvSpPr>
          <p:spPr bwMode="auto">
            <a:xfrm>
              <a:off x="6044" y="3247"/>
              <a:ext cx="13" cy="5"/>
            </a:xfrm>
            <a:custGeom>
              <a:avLst/>
              <a:gdLst>
                <a:gd name="T0" fmla="*/ 5 w 9"/>
                <a:gd name="T1" fmla="*/ 3 h 4"/>
                <a:gd name="T2" fmla="*/ 4 w 9"/>
                <a:gd name="T3" fmla="*/ 3 h 4"/>
                <a:gd name="T4" fmla="*/ 4 w 9"/>
                <a:gd name="T5" fmla="*/ 2 h 4"/>
                <a:gd name="T6" fmla="*/ 3 w 9"/>
                <a:gd name="T7" fmla="*/ 1 h 4"/>
                <a:gd name="T8" fmla="*/ 2 w 9"/>
                <a:gd name="T9" fmla="*/ 1 h 4"/>
                <a:gd name="T10" fmla="*/ 1 w 9"/>
                <a:gd name="T11" fmla="*/ 2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1 w 9"/>
                <a:gd name="T23" fmla="*/ 4 h 4"/>
                <a:gd name="T24" fmla="*/ 0 w 9"/>
                <a:gd name="T25" fmla="*/ 3 h 4"/>
                <a:gd name="T26" fmla="*/ 0 w 9"/>
                <a:gd name="T27" fmla="*/ 2 h 4"/>
                <a:gd name="T28" fmla="*/ 0 w 9"/>
                <a:gd name="T29" fmla="*/ 1 h 4"/>
                <a:gd name="T30" fmla="*/ 1 w 9"/>
                <a:gd name="T31" fmla="*/ 0 h 4"/>
                <a:gd name="T32" fmla="*/ 2 w 9"/>
                <a:gd name="T33" fmla="*/ 0 h 4"/>
                <a:gd name="T34" fmla="*/ 4 w 9"/>
                <a:gd name="T35" fmla="*/ 1 h 4"/>
                <a:gd name="T36" fmla="*/ 4 w 9"/>
                <a:gd name="T37" fmla="*/ 1 h 4"/>
                <a:gd name="T38" fmla="*/ 4 w 9"/>
                <a:gd name="T39" fmla="*/ 1 h 4"/>
                <a:gd name="T40" fmla="*/ 5 w 9"/>
                <a:gd name="T41" fmla="*/ 0 h 4"/>
                <a:gd name="T42" fmla="*/ 7 w 9"/>
                <a:gd name="T43" fmla="*/ 0 h 4"/>
                <a:gd name="T44" fmla="*/ 8 w 9"/>
                <a:gd name="T45" fmla="*/ 1 h 4"/>
                <a:gd name="T46" fmla="*/ 9 w 9"/>
                <a:gd name="T47" fmla="*/ 2 h 4"/>
                <a:gd name="T48" fmla="*/ 9 w 9"/>
                <a:gd name="T49" fmla="*/ 3 h 4"/>
                <a:gd name="T50" fmla="*/ 9 w 9"/>
                <a:gd name="T51" fmla="*/ 4 h 4"/>
                <a:gd name="T52" fmla="*/ 9 w 9"/>
                <a:gd name="T53" fmla="*/ 3 h 4"/>
                <a:gd name="T54" fmla="*/ 9 w 9"/>
                <a:gd name="T55" fmla="*/ 2 h 4"/>
                <a:gd name="T56" fmla="*/ 8 w 9"/>
                <a:gd name="T57" fmla="*/ 1 h 4"/>
                <a:gd name="T58" fmla="*/ 7 w 9"/>
                <a:gd name="T59" fmla="*/ 1 h 4"/>
                <a:gd name="T60" fmla="*/ 6 w 9"/>
                <a:gd name="T61" fmla="*/ 1 h 4"/>
                <a:gd name="T62" fmla="*/ 5 w 9"/>
                <a:gd name="T63" fmla="*/ 2 h 4"/>
                <a:gd name="T64" fmla="*/ 5 w 9"/>
                <a:gd name="T6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735"/>
            <p:cNvSpPr>
              <a:spLocks/>
            </p:cNvSpPr>
            <p:nvPr/>
          </p:nvSpPr>
          <p:spPr bwMode="auto">
            <a:xfrm>
              <a:off x="6020" y="3262"/>
              <a:ext cx="13" cy="10"/>
            </a:xfrm>
            <a:custGeom>
              <a:avLst/>
              <a:gdLst>
                <a:gd name="T0" fmla="*/ 5 w 9"/>
                <a:gd name="T1" fmla="*/ 4 h 7"/>
                <a:gd name="T2" fmla="*/ 4 w 9"/>
                <a:gd name="T3" fmla="*/ 4 h 7"/>
                <a:gd name="T4" fmla="*/ 3 w 9"/>
                <a:gd name="T5" fmla="*/ 4 h 7"/>
                <a:gd name="T6" fmla="*/ 2 w 9"/>
                <a:gd name="T7" fmla="*/ 4 h 7"/>
                <a:gd name="T8" fmla="*/ 1 w 9"/>
                <a:gd name="T9" fmla="*/ 5 h 7"/>
                <a:gd name="T10" fmla="*/ 1 w 9"/>
                <a:gd name="T11" fmla="*/ 6 h 7"/>
                <a:gd name="T12" fmla="*/ 2 w 9"/>
                <a:gd name="T13" fmla="*/ 6 h 7"/>
                <a:gd name="T14" fmla="*/ 3 w 9"/>
                <a:gd name="T15" fmla="*/ 7 h 7"/>
                <a:gd name="T16" fmla="*/ 3 w 9"/>
                <a:gd name="T17" fmla="*/ 7 h 7"/>
                <a:gd name="T18" fmla="*/ 3 w 9"/>
                <a:gd name="T19" fmla="*/ 7 h 7"/>
                <a:gd name="T20" fmla="*/ 3 w 9"/>
                <a:gd name="T21" fmla="*/ 7 h 7"/>
                <a:gd name="T22" fmla="*/ 2 w 9"/>
                <a:gd name="T23" fmla="*/ 7 h 7"/>
                <a:gd name="T24" fmla="*/ 1 w 9"/>
                <a:gd name="T25" fmla="*/ 7 h 7"/>
                <a:gd name="T26" fmla="*/ 0 w 9"/>
                <a:gd name="T27" fmla="*/ 6 h 7"/>
                <a:gd name="T28" fmla="*/ 0 w 9"/>
                <a:gd name="T29" fmla="*/ 5 h 7"/>
                <a:gd name="T30" fmla="*/ 0 w 9"/>
                <a:gd name="T31" fmla="*/ 4 h 7"/>
                <a:gd name="T32" fmla="*/ 1 w 9"/>
                <a:gd name="T33" fmla="*/ 3 h 7"/>
                <a:gd name="T34" fmla="*/ 2 w 9"/>
                <a:gd name="T35" fmla="*/ 3 h 7"/>
                <a:gd name="T36" fmla="*/ 3 w 9"/>
                <a:gd name="T37" fmla="*/ 3 h 7"/>
                <a:gd name="T38" fmla="*/ 3 w 9"/>
                <a:gd name="T39" fmla="*/ 3 h 7"/>
                <a:gd name="T40" fmla="*/ 3 w 9"/>
                <a:gd name="T41" fmla="*/ 1 h 7"/>
                <a:gd name="T42" fmla="*/ 4 w 9"/>
                <a:gd name="T43" fmla="*/ 0 h 7"/>
                <a:gd name="T44" fmla="*/ 6 w 9"/>
                <a:gd name="T45" fmla="*/ 0 h 7"/>
                <a:gd name="T46" fmla="*/ 7 w 9"/>
                <a:gd name="T47" fmla="*/ 0 h 7"/>
                <a:gd name="T48" fmla="*/ 8 w 9"/>
                <a:gd name="T49" fmla="*/ 1 h 7"/>
                <a:gd name="T50" fmla="*/ 8 w 9"/>
                <a:gd name="T51" fmla="*/ 3 h 7"/>
                <a:gd name="T52" fmla="*/ 8 w 9"/>
                <a:gd name="T53" fmla="*/ 2 h 7"/>
                <a:gd name="T54" fmla="*/ 7 w 9"/>
                <a:gd name="T55" fmla="*/ 1 h 7"/>
                <a:gd name="T56" fmla="*/ 6 w 9"/>
                <a:gd name="T57" fmla="*/ 1 h 7"/>
                <a:gd name="T58" fmla="*/ 5 w 9"/>
                <a:gd name="T59" fmla="*/ 1 h 7"/>
                <a:gd name="T60" fmla="*/ 4 w 9"/>
                <a:gd name="T61" fmla="*/ 2 h 7"/>
                <a:gd name="T62" fmla="*/ 4 w 9"/>
                <a:gd name="T63" fmla="*/ 3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4" y="1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2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736"/>
            <p:cNvSpPr>
              <a:spLocks/>
            </p:cNvSpPr>
            <p:nvPr/>
          </p:nvSpPr>
          <p:spPr bwMode="auto">
            <a:xfrm>
              <a:off x="6007" y="3271"/>
              <a:ext cx="14" cy="10"/>
            </a:xfrm>
            <a:custGeom>
              <a:avLst/>
              <a:gdLst>
                <a:gd name="T0" fmla="*/ 5 w 10"/>
                <a:gd name="T1" fmla="*/ 4 h 7"/>
                <a:gd name="T2" fmla="*/ 5 w 10"/>
                <a:gd name="T3" fmla="*/ 5 h 7"/>
                <a:gd name="T4" fmla="*/ 4 w 10"/>
                <a:gd name="T5" fmla="*/ 4 h 7"/>
                <a:gd name="T6" fmla="*/ 3 w 10"/>
                <a:gd name="T7" fmla="*/ 4 h 7"/>
                <a:gd name="T8" fmla="*/ 2 w 10"/>
                <a:gd name="T9" fmla="*/ 4 h 7"/>
                <a:gd name="T10" fmla="*/ 1 w 10"/>
                <a:gd name="T11" fmla="*/ 5 h 7"/>
                <a:gd name="T12" fmla="*/ 2 w 10"/>
                <a:gd name="T13" fmla="*/ 6 h 7"/>
                <a:gd name="T14" fmla="*/ 3 w 10"/>
                <a:gd name="T15" fmla="*/ 7 h 7"/>
                <a:gd name="T16" fmla="*/ 3 w 10"/>
                <a:gd name="T17" fmla="*/ 7 h 7"/>
                <a:gd name="T18" fmla="*/ 3 w 10"/>
                <a:gd name="T19" fmla="*/ 7 h 7"/>
                <a:gd name="T20" fmla="*/ 3 w 10"/>
                <a:gd name="T21" fmla="*/ 7 h 7"/>
                <a:gd name="T22" fmla="*/ 3 w 10"/>
                <a:gd name="T23" fmla="*/ 7 h 7"/>
                <a:gd name="T24" fmla="*/ 1 w 10"/>
                <a:gd name="T25" fmla="*/ 7 h 7"/>
                <a:gd name="T26" fmla="*/ 1 w 10"/>
                <a:gd name="T27" fmla="*/ 6 h 7"/>
                <a:gd name="T28" fmla="*/ 0 w 10"/>
                <a:gd name="T29" fmla="*/ 5 h 7"/>
                <a:gd name="T30" fmla="*/ 1 w 10"/>
                <a:gd name="T31" fmla="*/ 4 h 7"/>
                <a:gd name="T32" fmla="*/ 2 w 10"/>
                <a:gd name="T33" fmla="*/ 3 h 7"/>
                <a:gd name="T34" fmla="*/ 3 w 10"/>
                <a:gd name="T35" fmla="*/ 3 h 7"/>
                <a:gd name="T36" fmla="*/ 4 w 10"/>
                <a:gd name="T37" fmla="*/ 3 h 7"/>
                <a:gd name="T38" fmla="*/ 4 w 10"/>
                <a:gd name="T39" fmla="*/ 3 h 7"/>
                <a:gd name="T40" fmla="*/ 4 w 10"/>
                <a:gd name="T41" fmla="*/ 2 h 7"/>
                <a:gd name="T42" fmla="*/ 5 w 10"/>
                <a:gd name="T43" fmla="*/ 1 h 7"/>
                <a:gd name="T44" fmla="*/ 7 w 10"/>
                <a:gd name="T45" fmla="*/ 0 h 7"/>
                <a:gd name="T46" fmla="*/ 8 w 10"/>
                <a:gd name="T47" fmla="*/ 1 h 7"/>
                <a:gd name="T48" fmla="*/ 9 w 10"/>
                <a:gd name="T49" fmla="*/ 2 h 7"/>
                <a:gd name="T50" fmla="*/ 9 w 10"/>
                <a:gd name="T51" fmla="*/ 4 h 7"/>
                <a:gd name="T52" fmla="*/ 9 w 10"/>
                <a:gd name="T53" fmla="*/ 2 h 7"/>
                <a:gd name="T54" fmla="*/ 8 w 10"/>
                <a:gd name="T55" fmla="*/ 2 h 7"/>
                <a:gd name="T56" fmla="*/ 7 w 10"/>
                <a:gd name="T57" fmla="*/ 1 h 7"/>
                <a:gd name="T58" fmla="*/ 6 w 10"/>
                <a:gd name="T59" fmla="*/ 1 h 7"/>
                <a:gd name="T60" fmla="*/ 5 w 10"/>
                <a:gd name="T61" fmla="*/ 2 h 7"/>
                <a:gd name="T62" fmla="*/ 5 w 10"/>
                <a:gd name="T63" fmla="*/ 4 h 7"/>
                <a:gd name="T64" fmla="*/ 5 w 10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10" y="3"/>
                    <a:pt x="9" y="4"/>
                  </a:cubicBezTo>
                  <a:cubicBezTo>
                    <a:pt x="9" y="4"/>
                    <a:pt x="9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737"/>
            <p:cNvSpPr>
              <a:spLocks/>
            </p:cNvSpPr>
            <p:nvPr/>
          </p:nvSpPr>
          <p:spPr bwMode="auto">
            <a:xfrm>
              <a:off x="6162" y="3432"/>
              <a:ext cx="12" cy="10"/>
            </a:xfrm>
            <a:custGeom>
              <a:avLst/>
              <a:gdLst>
                <a:gd name="T0" fmla="*/ 5 w 9"/>
                <a:gd name="T1" fmla="*/ 4 h 7"/>
                <a:gd name="T2" fmla="*/ 5 w 9"/>
                <a:gd name="T3" fmla="*/ 4 h 7"/>
                <a:gd name="T4" fmla="*/ 4 w 9"/>
                <a:gd name="T5" fmla="*/ 4 h 7"/>
                <a:gd name="T6" fmla="*/ 3 w 9"/>
                <a:gd name="T7" fmla="*/ 4 h 7"/>
                <a:gd name="T8" fmla="*/ 1 w 9"/>
                <a:gd name="T9" fmla="*/ 5 h 7"/>
                <a:gd name="T10" fmla="*/ 1 w 9"/>
                <a:gd name="T11" fmla="*/ 6 h 7"/>
                <a:gd name="T12" fmla="*/ 2 w 9"/>
                <a:gd name="T13" fmla="*/ 7 h 7"/>
                <a:gd name="T14" fmla="*/ 3 w 9"/>
                <a:gd name="T15" fmla="*/ 7 h 7"/>
                <a:gd name="T16" fmla="*/ 3 w 9"/>
                <a:gd name="T17" fmla="*/ 7 h 7"/>
                <a:gd name="T18" fmla="*/ 3 w 9"/>
                <a:gd name="T19" fmla="*/ 7 h 7"/>
                <a:gd name="T20" fmla="*/ 3 w 9"/>
                <a:gd name="T21" fmla="*/ 7 h 7"/>
                <a:gd name="T22" fmla="*/ 2 w 9"/>
                <a:gd name="T23" fmla="*/ 7 h 7"/>
                <a:gd name="T24" fmla="*/ 1 w 9"/>
                <a:gd name="T25" fmla="*/ 7 h 7"/>
                <a:gd name="T26" fmla="*/ 0 w 9"/>
                <a:gd name="T27" fmla="*/ 6 h 7"/>
                <a:gd name="T28" fmla="*/ 0 w 9"/>
                <a:gd name="T29" fmla="*/ 5 h 7"/>
                <a:gd name="T30" fmla="*/ 0 w 9"/>
                <a:gd name="T31" fmla="*/ 4 h 7"/>
                <a:gd name="T32" fmla="*/ 1 w 9"/>
                <a:gd name="T33" fmla="*/ 3 h 7"/>
                <a:gd name="T34" fmla="*/ 3 w 9"/>
                <a:gd name="T35" fmla="*/ 3 h 7"/>
                <a:gd name="T36" fmla="*/ 3 w 9"/>
                <a:gd name="T37" fmla="*/ 3 h 7"/>
                <a:gd name="T38" fmla="*/ 3 w 9"/>
                <a:gd name="T39" fmla="*/ 3 h 7"/>
                <a:gd name="T40" fmla="*/ 4 w 9"/>
                <a:gd name="T41" fmla="*/ 2 h 7"/>
                <a:gd name="T42" fmla="*/ 5 w 9"/>
                <a:gd name="T43" fmla="*/ 1 h 7"/>
                <a:gd name="T44" fmla="*/ 6 w 9"/>
                <a:gd name="T45" fmla="*/ 0 h 7"/>
                <a:gd name="T46" fmla="*/ 8 w 9"/>
                <a:gd name="T47" fmla="*/ 1 h 7"/>
                <a:gd name="T48" fmla="*/ 9 w 9"/>
                <a:gd name="T49" fmla="*/ 2 h 7"/>
                <a:gd name="T50" fmla="*/ 9 w 9"/>
                <a:gd name="T51" fmla="*/ 3 h 7"/>
                <a:gd name="T52" fmla="*/ 8 w 9"/>
                <a:gd name="T53" fmla="*/ 2 h 7"/>
                <a:gd name="T54" fmla="*/ 8 w 9"/>
                <a:gd name="T55" fmla="*/ 1 h 7"/>
                <a:gd name="T56" fmla="*/ 6 w 9"/>
                <a:gd name="T57" fmla="*/ 1 h 7"/>
                <a:gd name="T58" fmla="*/ 5 w 9"/>
                <a:gd name="T59" fmla="*/ 1 h 7"/>
                <a:gd name="T60" fmla="*/ 4 w 9"/>
                <a:gd name="T61" fmla="*/ 2 h 7"/>
                <a:gd name="T62" fmla="*/ 4 w 9"/>
                <a:gd name="T63" fmla="*/ 3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738"/>
            <p:cNvSpPr>
              <a:spLocks/>
            </p:cNvSpPr>
            <p:nvPr/>
          </p:nvSpPr>
          <p:spPr bwMode="auto">
            <a:xfrm>
              <a:off x="6167" y="3451"/>
              <a:ext cx="13" cy="7"/>
            </a:xfrm>
            <a:custGeom>
              <a:avLst/>
              <a:gdLst>
                <a:gd name="T0" fmla="*/ 5 w 9"/>
                <a:gd name="T1" fmla="*/ 3 h 5"/>
                <a:gd name="T2" fmla="*/ 4 w 9"/>
                <a:gd name="T3" fmla="*/ 3 h 5"/>
                <a:gd name="T4" fmla="*/ 4 w 9"/>
                <a:gd name="T5" fmla="*/ 2 h 5"/>
                <a:gd name="T6" fmla="*/ 3 w 9"/>
                <a:gd name="T7" fmla="*/ 2 h 5"/>
                <a:gd name="T8" fmla="*/ 1 w 9"/>
                <a:gd name="T9" fmla="*/ 2 h 5"/>
                <a:gd name="T10" fmla="*/ 1 w 9"/>
                <a:gd name="T11" fmla="*/ 3 h 5"/>
                <a:gd name="T12" fmla="*/ 1 w 9"/>
                <a:gd name="T13" fmla="*/ 4 h 5"/>
                <a:gd name="T14" fmla="*/ 2 w 9"/>
                <a:gd name="T15" fmla="*/ 4 h 5"/>
                <a:gd name="T16" fmla="*/ 2 w 9"/>
                <a:gd name="T17" fmla="*/ 5 h 5"/>
                <a:gd name="T18" fmla="*/ 2 w 9"/>
                <a:gd name="T19" fmla="*/ 5 h 5"/>
                <a:gd name="T20" fmla="*/ 2 w 9"/>
                <a:gd name="T21" fmla="*/ 5 h 5"/>
                <a:gd name="T22" fmla="*/ 1 w 9"/>
                <a:gd name="T23" fmla="*/ 5 h 5"/>
                <a:gd name="T24" fmla="*/ 0 w 9"/>
                <a:gd name="T25" fmla="*/ 4 h 5"/>
                <a:gd name="T26" fmla="*/ 0 w 9"/>
                <a:gd name="T27" fmla="*/ 3 h 5"/>
                <a:gd name="T28" fmla="*/ 0 w 9"/>
                <a:gd name="T29" fmla="*/ 2 h 5"/>
                <a:gd name="T30" fmla="*/ 1 w 9"/>
                <a:gd name="T31" fmla="*/ 1 h 5"/>
                <a:gd name="T32" fmla="*/ 2 w 9"/>
                <a:gd name="T33" fmla="*/ 1 h 5"/>
                <a:gd name="T34" fmla="*/ 3 w 9"/>
                <a:gd name="T35" fmla="*/ 1 h 5"/>
                <a:gd name="T36" fmla="*/ 3 w 9"/>
                <a:gd name="T37" fmla="*/ 2 h 5"/>
                <a:gd name="T38" fmla="*/ 4 w 9"/>
                <a:gd name="T39" fmla="*/ 1 h 5"/>
                <a:gd name="T40" fmla="*/ 5 w 9"/>
                <a:gd name="T41" fmla="*/ 0 h 5"/>
                <a:gd name="T42" fmla="*/ 6 w 9"/>
                <a:gd name="T43" fmla="*/ 0 h 5"/>
                <a:gd name="T44" fmla="*/ 8 w 9"/>
                <a:gd name="T45" fmla="*/ 0 h 5"/>
                <a:gd name="T46" fmla="*/ 9 w 9"/>
                <a:gd name="T47" fmla="*/ 1 h 5"/>
                <a:gd name="T48" fmla="*/ 9 w 9"/>
                <a:gd name="T49" fmla="*/ 3 h 5"/>
                <a:gd name="T50" fmla="*/ 9 w 9"/>
                <a:gd name="T51" fmla="*/ 4 h 5"/>
                <a:gd name="T52" fmla="*/ 9 w 9"/>
                <a:gd name="T53" fmla="*/ 3 h 5"/>
                <a:gd name="T54" fmla="*/ 8 w 9"/>
                <a:gd name="T55" fmla="*/ 2 h 5"/>
                <a:gd name="T56" fmla="*/ 7 w 9"/>
                <a:gd name="T57" fmla="*/ 1 h 5"/>
                <a:gd name="T58" fmla="*/ 6 w 9"/>
                <a:gd name="T59" fmla="*/ 1 h 5"/>
                <a:gd name="T60" fmla="*/ 5 w 9"/>
                <a:gd name="T61" fmla="*/ 1 h 5"/>
                <a:gd name="T62" fmla="*/ 4 w 9"/>
                <a:gd name="T63" fmla="*/ 2 h 5"/>
                <a:gd name="T64" fmla="*/ 5 w 9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8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739"/>
            <p:cNvSpPr>
              <a:spLocks/>
            </p:cNvSpPr>
            <p:nvPr/>
          </p:nvSpPr>
          <p:spPr bwMode="auto">
            <a:xfrm>
              <a:off x="6200" y="3407"/>
              <a:ext cx="11" cy="11"/>
            </a:xfrm>
            <a:custGeom>
              <a:avLst/>
              <a:gdLst>
                <a:gd name="T0" fmla="*/ 4 w 8"/>
                <a:gd name="T1" fmla="*/ 5 h 8"/>
                <a:gd name="T2" fmla="*/ 4 w 8"/>
                <a:gd name="T3" fmla="*/ 4 h 8"/>
                <a:gd name="T4" fmla="*/ 4 w 8"/>
                <a:gd name="T5" fmla="*/ 3 h 8"/>
                <a:gd name="T6" fmla="*/ 4 w 8"/>
                <a:gd name="T7" fmla="*/ 2 h 8"/>
                <a:gd name="T8" fmla="*/ 2 w 8"/>
                <a:gd name="T9" fmla="*/ 1 h 8"/>
                <a:gd name="T10" fmla="*/ 1 w 8"/>
                <a:gd name="T11" fmla="*/ 2 h 8"/>
                <a:gd name="T12" fmla="*/ 1 w 8"/>
                <a:gd name="T13" fmla="*/ 3 h 8"/>
                <a:gd name="T14" fmla="*/ 1 w 8"/>
                <a:gd name="T15" fmla="*/ 4 h 8"/>
                <a:gd name="T16" fmla="*/ 1 w 8"/>
                <a:gd name="T17" fmla="*/ 4 h 8"/>
                <a:gd name="T18" fmla="*/ 1 w 8"/>
                <a:gd name="T19" fmla="*/ 4 h 8"/>
                <a:gd name="T20" fmla="*/ 1 w 8"/>
                <a:gd name="T21" fmla="*/ 4 h 8"/>
                <a:gd name="T22" fmla="*/ 1 w 8"/>
                <a:gd name="T23" fmla="*/ 3 h 8"/>
                <a:gd name="T24" fmla="*/ 0 w 8"/>
                <a:gd name="T25" fmla="*/ 2 h 8"/>
                <a:gd name="T26" fmla="*/ 1 w 8"/>
                <a:gd name="T27" fmla="*/ 1 h 8"/>
                <a:gd name="T28" fmla="*/ 2 w 8"/>
                <a:gd name="T29" fmla="*/ 0 h 8"/>
                <a:gd name="T30" fmla="*/ 3 w 8"/>
                <a:gd name="T31" fmla="*/ 0 h 8"/>
                <a:gd name="T32" fmla="*/ 4 w 8"/>
                <a:gd name="T33" fmla="*/ 1 h 8"/>
                <a:gd name="T34" fmla="*/ 4 w 8"/>
                <a:gd name="T35" fmla="*/ 2 h 8"/>
                <a:gd name="T36" fmla="*/ 4 w 8"/>
                <a:gd name="T37" fmla="*/ 3 h 8"/>
                <a:gd name="T38" fmla="*/ 5 w 8"/>
                <a:gd name="T39" fmla="*/ 2 h 8"/>
                <a:gd name="T40" fmla="*/ 6 w 8"/>
                <a:gd name="T41" fmla="*/ 2 h 8"/>
                <a:gd name="T42" fmla="*/ 7 w 8"/>
                <a:gd name="T43" fmla="*/ 3 h 8"/>
                <a:gd name="T44" fmla="*/ 8 w 8"/>
                <a:gd name="T45" fmla="*/ 5 h 8"/>
                <a:gd name="T46" fmla="*/ 8 w 8"/>
                <a:gd name="T47" fmla="*/ 6 h 8"/>
                <a:gd name="T48" fmla="*/ 8 w 8"/>
                <a:gd name="T49" fmla="*/ 7 h 8"/>
                <a:gd name="T50" fmla="*/ 6 w 8"/>
                <a:gd name="T51" fmla="*/ 8 h 8"/>
                <a:gd name="T52" fmla="*/ 7 w 8"/>
                <a:gd name="T53" fmla="*/ 7 h 8"/>
                <a:gd name="T54" fmla="*/ 8 w 8"/>
                <a:gd name="T55" fmla="*/ 6 h 8"/>
                <a:gd name="T56" fmla="*/ 8 w 8"/>
                <a:gd name="T57" fmla="*/ 5 h 8"/>
                <a:gd name="T58" fmla="*/ 7 w 8"/>
                <a:gd name="T59" fmla="*/ 4 h 8"/>
                <a:gd name="T60" fmla="*/ 6 w 8"/>
                <a:gd name="T61" fmla="*/ 3 h 8"/>
                <a:gd name="T62" fmla="*/ 5 w 8"/>
                <a:gd name="T63" fmla="*/ 4 h 8"/>
                <a:gd name="T64" fmla="*/ 4 w 8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740"/>
            <p:cNvSpPr>
              <a:spLocks/>
            </p:cNvSpPr>
            <p:nvPr/>
          </p:nvSpPr>
          <p:spPr bwMode="auto">
            <a:xfrm>
              <a:off x="6157" y="3404"/>
              <a:ext cx="14" cy="8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4 h 6"/>
                <a:gd name="T4" fmla="*/ 4 w 10"/>
                <a:gd name="T5" fmla="*/ 3 h 6"/>
                <a:gd name="T6" fmla="*/ 3 w 10"/>
                <a:gd name="T7" fmla="*/ 3 h 6"/>
                <a:gd name="T8" fmla="*/ 2 w 10"/>
                <a:gd name="T9" fmla="*/ 3 h 6"/>
                <a:gd name="T10" fmla="*/ 1 w 10"/>
                <a:gd name="T11" fmla="*/ 4 h 6"/>
                <a:gd name="T12" fmla="*/ 2 w 10"/>
                <a:gd name="T13" fmla="*/ 5 h 6"/>
                <a:gd name="T14" fmla="*/ 3 w 10"/>
                <a:gd name="T15" fmla="*/ 6 h 6"/>
                <a:gd name="T16" fmla="*/ 3 w 10"/>
                <a:gd name="T17" fmla="*/ 6 h 6"/>
                <a:gd name="T18" fmla="*/ 3 w 10"/>
                <a:gd name="T19" fmla="*/ 6 h 6"/>
                <a:gd name="T20" fmla="*/ 3 w 10"/>
                <a:gd name="T21" fmla="*/ 6 h 6"/>
                <a:gd name="T22" fmla="*/ 2 w 10"/>
                <a:gd name="T23" fmla="*/ 6 h 6"/>
                <a:gd name="T24" fmla="*/ 1 w 10"/>
                <a:gd name="T25" fmla="*/ 5 h 6"/>
                <a:gd name="T26" fmla="*/ 0 w 10"/>
                <a:gd name="T27" fmla="*/ 4 h 6"/>
                <a:gd name="T28" fmla="*/ 0 w 10"/>
                <a:gd name="T29" fmla="*/ 3 h 6"/>
                <a:gd name="T30" fmla="*/ 1 w 10"/>
                <a:gd name="T31" fmla="*/ 3 h 6"/>
                <a:gd name="T32" fmla="*/ 2 w 10"/>
                <a:gd name="T33" fmla="*/ 2 h 6"/>
                <a:gd name="T34" fmla="*/ 3 w 10"/>
                <a:gd name="T35" fmla="*/ 2 h 6"/>
                <a:gd name="T36" fmla="*/ 4 w 10"/>
                <a:gd name="T37" fmla="*/ 3 h 6"/>
                <a:gd name="T38" fmla="*/ 4 w 10"/>
                <a:gd name="T39" fmla="*/ 2 h 6"/>
                <a:gd name="T40" fmla="*/ 4 w 10"/>
                <a:gd name="T41" fmla="*/ 1 h 6"/>
                <a:gd name="T42" fmla="*/ 6 w 10"/>
                <a:gd name="T43" fmla="*/ 0 h 6"/>
                <a:gd name="T44" fmla="*/ 7 w 10"/>
                <a:gd name="T45" fmla="*/ 0 h 6"/>
                <a:gd name="T46" fmla="*/ 9 w 10"/>
                <a:gd name="T47" fmla="*/ 1 h 6"/>
                <a:gd name="T48" fmla="*/ 10 w 10"/>
                <a:gd name="T49" fmla="*/ 2 h 6"/>
                <a:gd name="T50" fmla="*/ 9 w 10"/>
                <a:gd name="T51" fmla="*/ 3 h 6"/>
                <a:gd name="T52" fmla="*/ 9 w 10"/>
                <a:gd name="T53" fmla="*/ 2 h 6"/>
                <a:gd name="T54" fmla="*/ 8 w 10"/>
                <a:gd name="T55" fmla="*/ 1 h 6"/>
                <a:gd name="T56" fmla="*/ 7 w 10"/>
                <a:gd name="T57" fmla="*/ 1 h 6"/>
                <a:gd name="T58" fmla="*/ 6 w 10"/>
                <a:gd name="T59" fmla="*/ 1 h 6"/>
                <a:gd name="T60" fmla="*/ 5 w 10"/>
                <a:gd name="T61" fmla="*/ 2 h 6"/>
                <a:gd name="T62" fmla="*/ 5 w 10"/>
                <a:gd name="T63" fmla="*/ 3 h 6"/>
                <a:gd name="T64" fmla="*/ 5 w 10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741"/>
            <p:cNvSpPr>
              <a:spLocks/>
            </p:cNvSpPr>
            <p:nvPr/>
          </p:nvSpPr>
          <p:spPr bwMode="auto">
            <a:xfrm>
              <a:off x="6222" y="3427"/>
              <a:ext cx="10" cy="12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5 h 9"/>
                <a:gd name="T4" fmla="*/ 4 w 7"/>
                <a:gd name="T5" fmla="*/ 6 h 9"/>
                <a:gd name="T6" fmla="*/ 4 w 7"/>
                <a:gd name="T7" fmla="*/ 7 h 9"/>
                <a:gd name="T8" fmla="*/ 5 w 7"/>
                <a:gd name="T9" fmla="*/ 8 h 9"/>
                <a:gd name="T10" fmla="*/ 6 w 7"/>
                <a:gd name="T11" fmla="*/ 8 h 9"/>
                <a:gd name="T12" fmla="*/ 7 w 7"/>
                <a:gd name="T13" fmla="*/ 7 h 9"/>
                <a:gd name="T14" fmla="*/ 7 w 7"/>
                <a:gd name="T15" fmla="*/ 6 h 9"/>
                <a:gd name="T16" fmla="*/ 7 w 7"/>
                <a:gd name="T17" fmla="*/ 6 h 9"/>
                <a:gd name="T18" fmla="*/ 7 w 7"/>
                <a:gd name="T19" fmla="*/ 6 h 9"/>
                <a:gd name="T20" fmla="*/ 7 w 7"/>
                <a:gd name="T21" fmla="*/ 6 h 9"/>
                <a:gd name="T22" fmla="*/ 7 w 7"/>
                <a:gd name="T23" fmla="*/ 6 h 9"/>
                <a:gd name="T24" fmla="*/ 7 w 7"/>
                <a:gd name="T25" fmla="*/ 8 h 9"/>
                <a:gd name="T26" fmla="*/ 6 w 7"/>
                <a:gd name="T27" fmla="*/ 9 h 9"/>
                <a:gd name="T28" fmla="*/ 5 w 7"/>
                <a:gd name="T29" fmla="*/ 9 h 9"/>
                <a:gd name="T30" fmla="*/ 5 w 7"/>
                <a:gd name="T31" fmla="*/ 9 h 9"/>
                <a:gd name="T32" fmla="*/ 4 w 7"/>
                <a:gd name="T33" fmla="*/ 8 h 9"/>
                <a:gd name="T34" fmla="*/ 4 w 7"/>
                <a:gd name="T35" fmla="*/ 7 h 9"/>
                <a:gd name="T36" fmla="*/ 4 w 7"/>
                <a:gd name="T37" fmla="*/ 6 h 9"/>
                <a:gd name="T38" fmla="*/ 3 w 7"/>
                <a:gd name="T39" fmla="*/ 6 h 9"/>
                <a:gd name="T40" fmla="*/ 2 w 7"/>
                <a:gd name="T41" fmla="*/ 6 h 9"/>
                <a:gd name="T42" fmla="*/ 0 w 7"/>
                <a:gd name="T43" fmla="*/ 5 h 9"/>
                <a:gd name="T44" fmla="*/ 0 w 7"/>
                <a:gd name="T45" fmla="*/ 4 h 9"/>
                <a:gd name="T46" fmla="*/ 0 w 7"/>
                <a:gd name="T47" fmla="*/ 2 h 9"/>
                <a:gd name="T48" fmla="*/ 1 w 7"/>
                <a:gd name="T49" fmla="*/ 1 h 9"/>
                <a:gd name="T50" fmla="*/ 2 w 7"/>
                <a:gd name="T51" fmla="*/ 1 h 9"/>
                <a:gd name="T52" fmla="*/ 1 w 7"/>
                <a:gd name="T53" fmla="*/ 2 h 9"/>
                <a:gd name="T54" fmla="*/ 1 w 7"/>
                <a:gd name="T55" fmla="*/ 2 h 9"/>
                <a:gd name="T56" fmla="*/ 0 w 7"/>
                <a:gd name="T57" fmla="*/ 3 h 9"/>
                <a:gd name="T58" fmla="*/ 1 w 7"/>
                <a:gd name="T59" fmla="*/ 5 h 9"/>
                <a:gd name="T60" fmla="*/ 2 w 7"/>
                <a:gd name="T61" fmla="*/ 5 h 9"/>
                <a:gd name="T62" fmla="*/ 3 w 7"/>
                <a:gd name="T63" fmla="*/ 5 h 9"/>
                <a:gd name="T64" fmla="*/ 4 w 7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742"/>
            <p:cNvSpPr>
              <a:spLocks/>
            </p:cNvSpPr>
            <p:nvPr/>
          </p:nvSpPr>
          <p:spPr bwMode="auto">
            <a:xfrm>
              <a:off x="6210" y="3463"/>
              <a:ext cx="14" cy="9"/>
            </a:xfrm>
            <a:custGeom>
              <a:avLst/>
              <a:gdLst>
                <a:gd name="T0" fmla="*/ 5 w 10"/>
                <a:gd name="T1" fmla="*/ 2 h 6"/>
                <a:gd name="T2" fmla="*/ 5 w 10"/>
                <a:gd name="T3" fmla="*/ 2 h 6"/>
                <a:gd name="T4" fmla="*/ 6 w 10"/>
                <a:gd name="T5" fmla="*/ 3 h 6"/>
                <a:gd name="T6" fmla="*/ 7 w 10"/>
                <a:gd name="T7" fmla="*/ 3 h 6"/>
                <a:gd name="T8" fmla="*/ 8 w 10"/>
                <a:gd name="T9" fmla="*/ 3 h 6"/>
                <a:gd name="T10" fmla="*/ 9 w 10"/>
                <a:gd name="T11" fmla="*/ 2 h 6"/>
                <a:gd name="T12" fmla="*/ 8 w 10"/>
                <a:gd name="T13" fmla="*/ 1 h 6"/>
                <a:gd name="T14" fmla="*/ 7 w 10"/>
                <a:gd name="T15" fmla="*/ 1 h 6"/>
                <a:gd name="T16" fmla="*/ 7 w 10"/>
                <a:gd name="T17" fmla="*/ 0 h 6"/>
                <a:gd name="T18" fmla="*/ 7 w 10"/>
                <a:gd name="T19" fmla="*/ 0 h 6"/>
                <a:gd name="T20" fmla="*/ 7 w 10"/>
                <a:gd name="T21" fmla="*/ 0 h 6"/>
                <a:gd name="T22" fmla="*/ 8 w 10"/>
                <a:gd name="T23" fmla="*/ 0 h 6"/>
                <a:gd name="T24" fmla="*/ 9 w 10"/>
                <a:gd name="T25" fmla="*/ 1 h 6"/>
                <a:gd name="T26" fmla="*/ 10 w 10"/>
                <a:gd name="T27" fmla="*/ 2 h 6"/>
                <a:gd name="T28" fmla="*/ 10 w 10"/>
                <a:gd name="T29" fmla="*/ 3 h 6"/>
                <a:gd name="T30" fmla="*/ 9 w 10"/>
                <a:gd name="T31" fmla="*/ 4 h 6"/>
                <a:gd name="T32" fmla="*/ 8 w 10"/>
                <a:gd name="T33" fmla="*/ 4 h 6"/>
                <a:gd name="T34" fmla="*/ 7 w 10"/>
                <a:gd name="T35" fmla="*/ 4 h 6"/>
                <a:gd name="T36" fmla="*/ 6 w 10"/>
                <a:gd name="T37" fmla="*/ 4 h 6"/>
                <a:gd name="T38" fmla="*/ 6 w 10"/>
                <a:gd name="T39" fmla="*/ 4 h 6"/>
                <a:gd name="T40" fmla="*/ 5 w 10"/>
                <a:gd name="T41" fmla="*/ 5 h 6"/>
                <a:gd name="T42" fmla="*/ 4 w 10"/>
                <a:gd name="T43" fmla="*/ 6 h 6"/>
                <a:gd name="T44" fmla="*/ 2 w 10"/>
                <a:gd name="T45" fmla="*/ 6 h 6"/>
                <a:gd name="T46" fmla="*/ 1 w 10"/>
                <a:gd name="T47" fmla="*/ 5 h 6"/>
                <a:gd name="T48" fmla="*/ 0 w 10"/>
                <a:gd name="T49" fmla="*/ 4 h 6"/>
                <a:gd name="T50" fmla="*/ 1 w 10"/>
                <a:gd name="T51" fmla="*/ 2 h 6"/>
                <a:gd name="T52" fmla="*/ 1 w 10"/>
                <a:gd name="T53" fmla="*/ 4 h 6"/>
                <a:gd name="T54" fmla="*/ 1 w 10"/>
                <a:gd name="T55" fmla="*/ 5 h 6"/>
                <a:gd name="T56" fmla="*/ 2 w 10"/>
                <a:gd name="T57" fmla="*/ 5 h 6"/>
                <a:gd name="T58" fmla="*/ 4 w 10"/>
                <a:gd name="T59" fmla="*/ 5 h 6"/>
                <a:gd name="T60" fmla="*/ 5 w 10"/>
                <a:gd name="T61" fmla="*/ 4 h 6"/>
                <a:gd name="T62" fmla="*/ 5 w 10"/>
                <a:gd name="T63" fmla="*/ 3 h 6"/>
                <a:gd name="T64" fmla="*/ 5 w 10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743"/>
            <p:cNvSpPr>
              <a:spLocks/>
            </p:cNvSpPr>
            <p:nvPr/>
          </p:nvSpPr>
          <p:spPr bwMode="auto">
            <a:xfrm>
              <a:off x="6208" y="3461"/>
              <a:ext cx="13" cy="7"/>
            </a:xfrm>
            <a:custGeom>
              <a:avLst/>
              <a:gdLst>
                <a:gd name="T0" fmla="*/ 5 w 9"/>
                <a:gd name="T1" fmla="*/ 3 h 5"/>
                <a:gd name="T2" fmla="*/ 4 w 9"/>
                <a:gd name="T3" fmla="*/ 3 h 5"/>
                <a:gd name="T4" fmla="*/ 4 w 9"/>
                <a:gd name="T5" fmla="*/ 3 h 5"/>
                <a:gd name="T6" fmla="*/ 3 w 9"/>
                <a:gd name="T7" fmla="*/ 2 h 5"/>
                <a:gd name="T8" fmla="*/ 1 w 9"/>
                <a:gd name="T9" fmla="*/ 3 h 5"/>
                <a:gd name="T10" fmla="*/ 1 w 9"/>
                <a:gd name="T11" fmla="*/ 4 h 5"/>
                <a:gd name="T12" fmla="*/ 1 w 9"/>
                <a:gd name="T13" fmla="*/ 5 h 5"/>
                <a:gd name="T14" fmla="*/ 2 w 9"/>
                <a:gd name="T15" fmla="*/ 5 h 5"/>
                <a:gd name="T16" fmla="*/ 2 w 9"/>
                <a:gd name="T17" fmla="*/ 5 h 5"/>
                <a:gd name="T18" fmla="*/ 3 w 9"/>
                <a:gd name="T19" fmla="*/ 5 h 5"/>
                <a:gd name="T20" fmla="*/ 2 w 9"/>
                <a:gd name="T21" fmla="*/ 5 h 5"/>
                <a:gd name="T22" fmla="*/ 2 w 9"/>
                <a:gd name="T23" fmla="*/ 5 h 5"/>
                <a:gd name="T24" fmla="*/ 1 w 9"/>
                <a:gd name="T25" fmla="*/ 5 h 5"/>
                <a:gd name="T26" fmla="*/ 0 w 9"/>
                <a:gd name="T27" fmla="*/ 4 h 5"/>
                <a:gd name="T28" fmla="*/ 0 w 9"/>
                <a:gd name="T29" fmla="*/ 3 h 5"/>
                <a:gd name="T30" fmla="*/ 1 w 9"/>
                <a:gd name="T31" fmla="*/ 2 h 5"/>
                <a:gd name="T32" fmla="*/ 2 w 9"/>
                <a:gd name="T33" fmla="*/ 2 h 5"/>
                <a:gd name="T34" fmla="*/ 3 w 9"/>
                <a:gd name="T35" fmla="*/ 2 h 5"/>
                <a:gd name="T36" fmla="*/ 3 w 9"/>
                <a:gd name="T37" fmla="*/ 2 h 5"/>
                <a:gd name="T38" fmla="*/ 3 w 9"/>
                <a:gd name="T39" fmla="*/ 1 h 5"/>
                <a:gd name="T40" fmla="*/ 4 w 9"/>
                <a:gd name="T41" fmla="*/ 0 h 5"/>
                <a:gd name="T42" fmla="*/ 6 w 9"/>
                <a:gd name="T43" fmla="*/ 0 h 5"/>
                <a:gd name="T44" fmla="*/ 7 w 9"/>
                <a:gd name="T45" fmla="*/ 0 h 5"/>
                <a:gd name="T46" fmla="*/ 8 w 9"/>
                <a:gd name="T47" fmla="*/ 0 h 5"/>
                <a:gd name="T48" fmla="*/ 9 w 9"/>
                <a:gd name="T49" fmla="*/ 2 h 5"/>
                <a:gd name="T50" fmla="*/ 9 w 9"/>
                <a:gd name="T51" fmla="*/ 3 h 5"/>
                <a:gd name="T52" fmla="*/ 8 w 9"/>
                <a:gd name="T53" fmla="*/ 2 h 5"/>
                <a:gd name="T54" fmla="*/ 8 w 9"/>
                <a:gd name="T55" fmla="*/ 1 h 5"/>
                <a:gd name="T56" fmla="*/ 7 w 9"/>
                <a:gd name="T57" fmla="*/ 0 h 5"/>
                <a:gd name="T58" fmla="*/ 6 w 9"/>
                <a:gd name="T59" fmla="*/ 0 h 5"/>
                <a:gd name="T60" fmla="*/ 5 w 9"/>
                <a:gd name="T61" fmla="*/ 1 h 5"/>
                <a:gd name="T62" fmla="*/ 4 w 9"/>
                <a:gd name="T63" fmla="*/ 2 h 5"/>
                <a:gd name="T64" fmla="*/ 5 w 9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744"/>
            <p:cNvSpPr>
              <a:spLocks/>
            </p:cNvSpPr>
            <p:nvPr/>
          </p:nvSpPr>
          <p:spPr bwMode="auto">
            <a:xfrm>
              <a:off x="6431" y="3810"/>
              <a:ext cx="12" cy="7"/>
            </a:xfrm>
            <a:custGeom>
              <a:avLst/>
              <a:gdLst>
                <a:gd name="T0" fmla="*/ 5 w 9"/>
                <a:gd name="T1" fmla="*/ 2 h 5"/>
                <a:gd name="T2" fmla="*/ 5 w 9"/>
                <a:gd name="T3" fmla="*/ 2 h 5"/>
                <a:gd name="T4" fmla="*/ 5 w 9"/>
                <a:gd name="T5" fmla="*/ 3 h 5"/>
                <a:gd name="T6" fmla="*/ 6 w 9"/>
                <a:gd name="T7" fmla="*/ 3 h 5"/>
                <a:gd name="T8" fmla="*/ 8 w 9"/>
                <a:gd name="T9" fmla="*/ 3 h 5"/>
                <a:gd name="T10" fmla="*/ 9 w 9"/>
                <a:gd name="T11" fmla="*/ 3 h 5"/>
                <a:gd name="T12" fmla="*/ 8 w 9"/>
                <a:gd name="T13" fmla="*/ 1 h 5"/>
                <a:gd name="T14" fmla="*/ 8 w 9"/>
                <a:gd name="T15" fmla="*/ 1 h 5"/>
                <a:gd name="T16" fmla="*/ 7 w 9"/>
                <a:gd name="T17" fmla="*/ 1 h 5"/>
                <a:gd name="T18" fmla="*/ 7 w 9"/>
                <a:gd name="T19" fmla="*/ 1 h 5"/>
                <a:gd name="T20" fmla="*/ 7 w 9"/>
                <a:gd name="T21" fmla="*/ 0 h 5"/>
                <a:gd name="T22" fmla="*/ 8 w 9"/>
                <a:gd name="T23" fmla="*/ 1 h 5"/>
                <a:gd name="T24" fmla="*/ 9 w 9"/>
                <a:gd name="T25" fmla="*/ 2 h 5"/>
                <a:gd name="T26" fmla="*/ 9 w 9"/>
                <a:gd name="T27" fmla="*/ 3 h 5"/>
                <a:gd name="T28" fmla="*/ 9 w 9"/>
                <a:gd name="T29" fmla="*/ 4 h 5"/>
                <a:gd name="T30" fmla="*/ 8 w 9"/>
                <a:gd name="T31" fmla="*/ 4 h 5"/>
                <a:gd name="T32" fmla="*/ 7 w 9"/>
                <a:gd name="T33" fmla="*/ 4 h 5"/>
                <a:gd name="T34" fmla="*/ 6 w 9"/>
                <a:gd name="T35" fmla="*/ 4 h 5"/>
                <a:gd name="T36" fmla="*/ 6 w 9"/>
                <a:gd name="T37" fmla="*/ 3 h 5"/>
                <a:gd name="T38" fmla="*/ 5 w 9"/>
                <a:gd name="T39" fmla="*/ 4 h 5"/>
                <a:gd name="T40" fmla="*/ 4 w 9"/>
                <a:gd name="T41" fmla="*/ 5 h 5"/>
                <a:gd name="T42" fmla="*/ 3 w 9"/>
                <a:gd name="T43" fmla="*/ 5 h 5"/>
                <a:gd name="T44" fmla="*/ 1 w 9"/>
                <a:gd name="T45" fmla="*/ 5 h 5"/>
                <a:gd name="T46" fmla="*/ 0 w 9"/>
                <a:gd name="T47" fmla="*/ 3 h 5"/>
                <a:gd name="T48" fmla="*/ 0 w 9"/>
                <a:gd name="T49" fmla="*/ 2 h 5"/>
                <a:gd name="T50" fmla="*/ 1 w 9"/>
                <a:gd name="T51" fmla="*/ 1 h 5"/>
                <a:gd name="T52" fmla="*/ 1 w 9"/>
                <a:gd name="T53" fmla="*/ 2 h 5"/>
                <a:gd name="T54" fmla="*/ 1 w 9"/>
                <a:gd name="T55" fmla="*/ 3 h 5"/>
                <a:gd name="T56" fmla="*/ 2 w 9"/>
                <a:gd name="T57" fmla="*/ 4 h 5"/>
                <a:gd name="T58" fmla="*/ 3 w 9"/>
                <a:gd name="T59" fmla="*/ 4 h 5"/>
                <a:gd name="T60" fmla="*/ 4 w 9"/>
                <a:gd name="T61" fmla="*/ 4 h 5"/>
                <a:gd name="T62" fmla="*/ 5 w 9"/>
                <a:gd name="T63" fmla="*/ 3 h 5"/>
                <a:gd name="T64" fmla="*/ 5 w 9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745"/>
            <p:cNvSpPr>
              <a:spLocks/>
            </p:cNvSpPr>
            <p:nvPr/>
          </p:nvSpPr>
          <p:spPr bwMode="auto">
            <a:xfrm>
              <a:off x="6425" y="3806"/>
              <a:ext cx="14" cy="7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4 w 10"/>
                <a:gd name="T5" fmla="*/ 2 h 5"/>
                <a:gd name="T6" fmla="*/ 3 w 10"/>
                <a:gd name="T7" fmla="*/ 2 h 5"/>
                <a:gd name="T8" fmla="*/ 2 w 10"/>
                <a:gd name="T9" fmla="*/ 2 h 5"/>
                <a:gd name="T10" fmla="*/ 1 w 10"/>
                <a:gd name="T11" fmla="*/ 2 h 5"/>
                <a:gd name="T12" fmla="*/ 1 w 10"/>
                <a:gd name="T13" fmla="*/ 4 h 5"/>
                <a:gd name="T14" fmla="*/ 2 w 10"/>
                <a:gd name="T15" fmla="*/ 4 h 5"/>
                <a:gd name="T16" fmla="*/ 2 w 10"/>
                <a:gd name="T17" fmla="*/ 4 h 5"/>
                <a:gd name="T18" fmla="*/ 2 w 10"/>
                <a:gd name="T19" fmla="*/ 5 h 5"/>
                <a:gd name="T20" fmla="*/ 2 w 10"/>
                <a:gd name="T21" fmla="*/ 5 h 5"/>
                <a:gd name="T22" fmla="*/ 1 w 10"/>
                <a:gd name="T23" fmla="*/ 4 h 5"/>
                <a:gd name="T24" fmla="*/ 1 w 10"/>
                <a:gd name="T25" fmla="*/ 3 h 5"/>
                <a:gd name="T26" fmla="*/ 0 w 10"/>
                <a:gd name="T27" fmla="*/ 2 h 5"/>
                <a:gd name="T28" fmla="*/ 1 w 10"/>
                <a:gd name="T29" fmla="*/ 1 h 5"/>
                <a:gd name="T30" fmla="*/ 1 w 10"/>
                <a:gd name="T31" fmla="*/ 1 h 5"/>
                <a:gd name="T32" fmla="*/ 3 w 10"/>
                <a:gd name="T33" fmla="*/ 1 h 5"/>
                <a:gd name="T34" fmla="*/ 4 w 10"/>
                <a:gd name="T35" fmla="*/ 1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0 h 5"/>
                <a:gd name="T42" fmla="*/ 7 w 10"/>
                <a:gd name="T43" fmla="*/ 0 h 5"/>
                <a:gd name="T44" fmla="*/ 8 w 10"/>
                <a:gd name="T45" fmla="*/ 1 h 5"/>
                <a:gd name="T46" fmla="*/ 9 w 10"/>
                <a:gd name="T47" fmla="*/ 2 h 5"/>
                <a:gd name="T48" fmla="*/ 10 w 10"/>
                <a:gd name="T49" fmla="*/ 3 h 5"/>
                <a:gd name="T50" fmla="*/ 9 w 10"/>
                <a:gd name="T51" fmla="*/ 4 h 5"/>
                <a:gd name="T52" fmla="*/ 9 w 10"/>
                <a:gd name="T53" fmla="*/ 3 h 5"/>
                <a:gd name="T54" fmla="*/ 9 w 10"/>
                <a:gd name="T55" fmla="*/ 2 h 5"/>
                <a:gd name="T56" fmla="*/ 8 w 10"/>
                <a:gd name="T57" fmla="*/ 1 h 5"/>
                <a:gd name="T58" fmla="*/ 7 w 10"/>
                <a:gd name="T59" fmla="*/ 1 h 5"/>
                <a:gd name="T60" fmla="*/ 6 w 10"/>
                <a:gd name="T61" fmla="*/ 1 h 5"/>
                <a:gd name="T62" fmla="*/ 5 w 10"/>
                <a:gd name="T63" fmla="*/ 2 h 5"/>
                <a:gd name="T64" fmla="*/ 5 w 10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746"/>
            <p:cNvSpPr>
              <a:spLocks/>
            </p:cNvSpPr>
            <p:nvPr/>
          </p:nvSpPr>
          <p:spPr bwMode="auto">
            <a:xfrm>
              <a:off x="6442" y="3843"/>
              <a:ext cx="7" cy="14"/>
            </a:xfrm>
            <a:custGeom>
              <a:avLst/>
              <a:gdLst>
                <a:gd name="T0" fmla="*/ 4 w 5"/>
                <a:gd name="T1" fmla="*/ 5 h 10"/>
                <a:gd name="T2" fmla="*/ 4 w 5"/>
                <a:gd name="T3" fmla="*/ 5 h 10"/>
                <a:gd name="T4" fmla="*/ 3 w 5"/>
                <a:gd name="T5" fmla="*/ 6 h 10"/>
                <a:gd name="T6" fmla="*/ 2 w 5"/>
                <a:gd name="T7" fmla="*/ 7 h 10"/>
                <a:gd name="T8" fmla="*/ 2 w 5"/>
                <a:gd name="T9" fmla="*/ 8 h 10"/>
                <a:gd name="T10" fmla="*/ 3 w 5"/>
                <a:gd name="T11" fmla="*/ 9 h 10"/>
                <a:gd name="T12" fmla="*/ 4 w 5"/>
                <a:gd name="T13" fmla="*/ 9 h 10"/>
                <a:gd name="T14" fmla="*/ 5 w 5"/>
                <a:gd name="T15" fmla="*/ 8 h 10"/>
                <a:gd name="T16" fmla="*/ 5 w 5"/>
                <a:gd name="T17" fmla="*/ 8 h 10"/>
                <a:gd name="T18" fmla="*/ 5 w 5"/>
                <a:gd name="T19" fmla="*/ 8 h 10"/>
                <a:gd name="T20" fmla="*/ 5 w 5"/>
                <a:gd name="T21" fmla="*/ 8 h 10"/>
                <a:gd name="T22" fmla="*/ 5 w 5"/>
                <a:gd name="T23" fmla="*/ 9 h 10"/>
                <a:gd name="T24" fmla="*/ 4 w 5"/>
                <a:gd name="T25" fmla="*/ 9 h 10"/>
                <a:gd name="T26" fmla="*/ 3 w 5"/>
                <a:gd name="T27" fmla="*/ 10 h 10"/>
                <a:gd name="T28" fmla="*/ 2 w 5"/>
                <a:gd name="T29" fmla="*/ 9 h 10"/>
                <a:gd name="T30" fmla="*/ 1 w 5"/>
                <a:gd name="T31" fmla="*/ 9 h 10"/>
                <a:gd name="T32" fmla="*/ 1 w 5"/>
                <a:gd name="T33" fmla="*/ 8 h 10"/>
                <a:gd name="T34" fmla="*/ 2 w 5"/>
                <a:gd name="T35" fmla="*/ 6 h 10"/>
                <a:gd name="T36" fmla="*/ 2 w 5"/>
                <a:gd name="T37" fmla="*/ 6 h 10"/>
                <a:gd name="T38" fmla="*/ 1 w 5"/>
                <a:gd name="T39" fmla="*/ 6 h 10"/>
                <a:gd name="T40" fmla="*/ 1 w 5"/>
                <a:gd name="T41" fmla="*/ 5 h 10"/>
                <a:gd name="T42" fmla="*/ 0 w 5"/>
                <a:gd name="T43" fmla="*/ 3 h 10"/>
                <a:gd name="T44" fmla="*/ 1 w 5"/>
                <a:gd name="T45" fmla="*/ 2 h 10"/>
                <a:gd name="T46" fmla="*/ 2 w 5"/>
                <a:gd name="T47" fmla="*/ 1 h 10"/>
                <a:gd name="T48" fmla="*/ 3 w 5"/>
                <a:gd name="T49" fmla="*/ 0 h 10"/>
                <a:gd name="T50" fmla="*/ 5 w 5"/>
                <a:gd name="T51" fmla="*/ 1 h 10"/>
                <a:gd name="T52" fmla="*/ 3 w 5"/>
                <a:gd name="T53" fmla="*/ 1 h 10"/>
                <a:gd name="T54" fmla="*/ 2 w 5"/>
                <a:gd name="T55" fmla="*/ 1 h 10"/>
                <a:gd name="T56" fmla="*/ 1 w 5"/>
                <a:gd name="T57" fmla="*/ 2 h 10"/>
                <a:gd name="T58" fmla="*/ 1 w 5"/>
                <a:gd name="T59" fmla="*/ 3 h 10"/>
                <a:gd name="T60" fmla="*/ 2 w 5"/>
                <a:gd name="T61" fmla="*/ 4 h 10"/>
                <a:gd name="T62" fmla="*/ 3 w 5"/>
                <a:gd name="T63" fmla="*/ 5 h 10"/>
                <a:gd name="T64" fmla="*/ 4 w 5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0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0" y="5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747"/>
            <p:cNvSpPr>
              <a:spLocks/>
            </p:cNvSpPr>
            <p:nvPr/>
          </p:nvSpPr>
          <p:spPr bwMode="auto">
            <a:xfrm>
              <a:off x="6456" y="3823"/>
              <a:ext cx="10" cy="11"/>
            </a:xfrm>
            <a:custGeom>
              <a:avLst/>
              <a:gdLst>
                <a:gd name="T0" fmla="*/ 3 w 7"/>
                <a:gd name="T1" fmla="*/ 4 h 8"/>
                <a:gd name="T2" fmla="*/ 3 w 7"/>
                <a:gd name="T3" fmla="*/ 4 h 8"/>
                <a:gd name="T4" fmla="*/ 4 w 7"/>
                <a:gd name="T5" fmla="*/ 4 h 8"/>
                <a:gd name="T6" fmla="*/ 5 w 7"/>
                <a:gd name="T7" fmla="*/ 3 h 8"/>
                <a:gd name="T8" fmla="*/ 6 w 7"/>
                <a:gd name="T9" fmla="*/ 2 h 8"/>
                <a:gd name="T10" fmla="*/ 6 w 7"/>
                <a:gd name="T11" fmla="*/ 1 h 8"/>
                <a:gd name="T12" fmla="*/ 5 w 7"/>
                <a:gd name="T13" fmla="*/ 1 h 8"/>
                <a:gd name="T14" fmla="*/ 4 w 7"/>
                <a:gd name="T15" fmla="*/ 1 h 8"/>
                <a:gd name="T16" fmla="*/ 4 w 7"/>
                <a:gd name="T17" fmla="*/ 1 h 8"/>
                <a:gd name="T18" fmla="*/ 3 w 7"/>
                <a:gd name="T19" fmla="*/ 1 h 8"/>
                <a:gd name="T20" fmla="*/ 3 w 7"/>
                <a:gd name="T21" fmla="*/ 1 h 8"/>
                <a:gd name="T22" fmla="*/ 4 w 7"/>
                <a:gd name="T23" fmla="*/ 0 h 8"/>
                <a:gd name="T24" fmla="*/ 5 w 7"/>
                <a:gd name="T25" fmla="*/ 0 h 8"/>
                <a:gd name="T26" fmla="*/ 6 w 7"/>
                <a:gd name="T27" fmla="*/ 0 h 8"/>
                <a:gd name="T28" fmla="*/ 7 w 7"/>
                <a:gd name="T29" fmla="*/ 1 h 8"/>
                <a:gd name="T30" fmla="*/ 7 w 7"/>
                <a:gd name="T31" fmla="*/ 2 h 8"/>
                <a:gd name="T32" fmla="*/ 7 w 7"/>
                <a:gd name="T33" fmla="*/ 3 h 8"/>
                <a:gd name="T34" fmla="*/ 5 w 7"/>
                <a:gd name="T35" fmla="*/ 4 h 8"/>
                <a:gd name="T36" fmla="*/ 5 w 7"/>
                <a:gd name="T37" fmla="*/ 4 h 8"/>
                <a:gd name="T38" fmla="*/ 5 w 7"/>
                <a:gd name="T39" fmla="*/ 5 h 8"/>
                <a:gd name="T40" fmla="*/ 6 w 7"/>
                <a:gd name="T41" fmla="*/ 6 h 8"/>
                <a:gd name="T42" fmla="*/ 5 w 7"/>
                <a:gd name="T43" fmla="*/ 7 h 8"/>
                <a:gd name="T44" fmla="*/ 4 w 7"/>
                <a:gd name="T45" fmla="*/ 8 h 8"/>
                <a:gd name="T46" fmla="*/ 2 w 7"/>
                <a:gd name="T47" fmla="*/ 8 h 8"/>
                <a:gd name="T48" fmla="*/ 1 w 7"/>
                <a:gd name="T49" fmla="*/ 8 h 8"/>
                <a:gd name="T50" fmla="*/ 0 w 7"/>
                <a:gd name="T51" fmla="*/ 7 h 8"/>
                <a:gd name="T52" fmla="*/ 1 w 7"/>
                <a:gd name="T53" fmla="*/ 7 h 8"/>
                <a:gd name="T54" fmla="*/ 2 w 7"/>
                <a:gd name="T55" fmla="*/ 8 h 8"/>
                <a:gd name="T56" fmla="*/ 3 w 7"/>
                <a:gd name="T57" fmla="*/ 8 h 8"/>
                <a:gd name="T58" fmla="*/ 4 w 7"/>
                <a:gd name="T59" fmla="*/ 7 h 8"/>
                <a:gd name="T60" fmla="*/ 5 w 7"/>
                <a:gd name="T61" fmla="*/ 5 h 8"/>
                <a:gd name="T62" fmla="*/ 4 w 7"/>
                <a:gd name="T63" fmla="*/ 4 h 8"/>
                <a:gd name="T64" fmla="*/ 3 w 7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748"/>
            <p:cNvSpPr>
              <a:spLocks/>
            </p:cNvSpPr>
            <p:nvPr/>
          </p:nvSpPr>
          <p:spPr bwMode="auto">
            <a:xfrm>
              <a:off x="6450" y="3820"/>
              <a:ext cx="10" cy="13"/>
            </a:xfrm>
            <a:custGeom>
              <a:avLst/>
              <a:gdLst>
                <a:gd name="T0" fmla="*/ 4 w 7"/>
                <a:gd name="T1" fmla="*/ 5 h 9"/>
                <a:gd name="T2" fmla="*/ 4 w 7"/>
                <a:gd name="T3" fmla="*/ 5 h 9"/>
                <a:gd name="T4" fmla="*/ 3 w 7"/>
                <a:gd name="T5" fmla="*/ 5 h 9"/>
                <a:gd name="T6" fmla="*/ 2 w 7"/>
                <a:gd name="T7" fmla="*/ 6 h 9"/>
                <a:gd name="T8" fmla="*/ 1 w 7"/>
                <a:gd name="T9" fmla="*/ 7 h 9"/>
                <a:gd name="T10" fmla="*/ 2 w 7"/>
                <a:gd name="T11" fmla="*/ 8 h 9"/>
                <a:gd name="T12" fmla="*/ 3 w 7"/>
                <a:gd name="T13" fmla="*/ 8 h 9"/>
                <a:gd name="T14" fmla="*/ 4 w 7"/>
                <a:gd name="T15" fmla="*/ 8 h 9"/>
                <a:gd name="T16" fmla="*/ 4 w 7"/>
                <a:gd name="T17" fmla="*/ 8 h 9"/>
                <a:gd name="T18" fmla="*/ 4 w 7"/>
                <a:gd name="T19" fmla="*/ 8 h 9"/>
                <a:gd name="T20" fmla="*/ 4 w 7"/>
                <a:gd name="T21" fmla="*/ 8 h 9"/>
                <a:gd name="T22" fmla="*/ 3 w 7"/>
                <a:gd name="T23" fmla="*/ 9 h 9"/>
                <a:gd name="T24" fmla="*/ 2 w 7"/>
                <a:gd name="T25" fmla="*/ 9 h 9"/>
                <a:gd name="T26" fmla="*/ 1 w 7"/>
                <a:gd name="T27" fmla="*/ 9 h 9"/>
                <a:gd name="T28" fmla="*/ 0 w 7"/>
                <a:gd name="T29" fmla="*/ 8 h 9"/>
                <a:gd name="T30" fmla="*/ 0 w 7"/>
                <a:gd name="T31" fmla="*/ 7 h 9"/>
                <a:gd name="T32" fmla="*/ 1 w 7"/>
                <a:gd name="T33" fmla="*/ 6 h 9"/>
                <a:gd name="T34" fmla="*/ 2 w 7"/>
                <a:gd name="T35" fmla="*/ 5 h 9"/>
                <a:gd name="T36" fmla="*/ 2 w 7"/>
                <a:gd name="T37" fmla="*/ 5 h 9"/>
                <a:gd name="T38" fmla="*/ 2 w 7"/>
                <a:gd name="T39" fmla="*/ 4 h 9"/>
                <a:gd name="T40" fmla="*/ 2 w 7"/>
                <a:gd name="T41" fmla="*/ 3 h 9"/>
                <a:gd name="T42" fmla="*/ 3 w 7"/>
                <a:gd name="T43" fmla="*/ 2 h 9"/>
                <a:gd name="T44" fmla="*/ 4 w 7"/>
                <a:gd name="T45" fmla="*/ 1 h 9"/>
                <a:gd name="T46" fmla="*/ 5 w 7"/>
                <a:gd name="T47" fmla="*/ 1 h 9"/>
                <a:gd name="T48" fmla="*/ 7 w 7"/>
                <a:gd name="T49" fmla="*/ 1 h 9"/>
                <a:gd name="T50" fmla="*/ 7 w 7"/>
                <a:gd name="T51" fmla="*/ 2 h 9"/>
                <a:gd name="T52" fmla="*/ 6 w 7"/>
                <a:gd name="T53" fmla="*/ 2 h 9"/>
                <a:gd name="T54" fmla="*/ 5 w 7"/>
                <a:gd name="T55" fmla="*/ 1 h 9"/>
                <a:gd name="T56" fmla="*/ 4 w 7"/>
                <a:gd name="T57" fmla="*/ 1 h 9"/>
                <a:gd name="T58" fmla="*/ 3 w 7"/>
                <a:gd name="T59" fmla="*/ 2 h 9"/>
                <a:gd name="T60" fmla="*/ 3 w 7"/>
                <a:gd name="T61" fmla="*/ 3 h 9"/>
                <a:gd name="T62" fmla="*/ 4 w 7"/>
                <a:gd name="T63" fmla="*/ 5 h 9"/>
                <a:gd name="T64" fmla="*/ 4 w 7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749"/>
            <p:cNvSpPr>
              <a:spLocks/>
            </p:cNvSpPr>
            <p:nvPr/>
          </p:nvSpPr>
          <p:spPr bwMode="auto">
            <a:xfrm>
              <a:off x="6416" y="3856"/>
              <a:ext cx="12" cy="11"/>
            </a:xfrm>
            <a:custGeom>
              <a:avLst/>
              <a:gdLst>
                <a:gd name="T0" fmla="*/ 3 w 8"/>
                <a:gd name="T1" fmla="*/ 3 h 8"/>
                <a:gd name="T2" fmla="*/ 3 w 8"/>
                <a:gd name="T3" fmla="*/ 3 h 8"/>
                <a:gd name="T4" fmla="*/ 4 w 8"/>
                <a:gd name="T5" fmla="*/ 3 h 8"/>
                <a:gd name="T6" fmla="*/ 6 w 8"/>
                <a:gd name="T7" fmla="*/ 3 h 8"/>
                <a:gd name="T8" fmla="*/ 6 w 8"/>
                <a:gd name="T9" fmla="*/ 2 h 8"/>
                <a:gd name="T10" fmla="*/ 6 w 8"/>
                <a:gd name="T11" fmla="*/ 1 h 8"/>
                <a:gd name="T12" fmla="*/ 5 w 8"/>
                <a:gd name="T13" fmla="*/ 0 h 8"/>
                <a:gd name="T14" fmla="*/ 4 w 8"/>
                <a:gd name="T15" fmla="*/ 0 h 8"/>
                <a:gd name="T16" fmla="*/ 4 w 8"/>
                <a:gd name="T17" fmla="*/ 1 h 8"/>
                <a:gd name="T18" fmla="*/ 4 w 8"/>
                <a:gd name="T19" fmla="*/ 1 h 8"/>
                <a:gd name="T20" fmla="*/ 4 w 8"/>
                <a:gd name="T21" fmla="*/ 0 h 8"/>
                <a:gd name="T22" fmla="*/ 5 w 8"/>
                <a:gd name="T23" fmla="*/ 0 h 8"/>
                <a:gd name="T24" fmla="*/ 6 w 8"/>
                <a:gd name="T25" fmla="*/ 0 h 8"/>
                <a:gd name="T26" fmla="*/ 7 w 8"/>
                <a:gd name="T27" fmla="*/ 0 h 8"/>
                <a:gd name="T28" fmla="*/ 8 w 8"/>
                <a:gd name="T29" fmla="*/ 1 h 8"/>
                <a:gd name="T30" fmla="*/ 7 w 8"/>
                <a:gd name="T31" fmla="*/ 2 h 8"/>
                <a:gd name="T32" fmla="*/ 7 w 8"/>
                <a:gd name="T33" fmla="*/ 3 h 8"/>
                <a:gd name="T34" fmla="*/ 6 w 8"/>
                <a:gd name="T35" fmla="*/ 3 h 8"/>
                <a:gd name="T36" fmla="*/ 5 w 8"/>
                <a:gd name="T37" fmla="*/ 4 h 8"/>
                <a:gd name="T38" fmla="*/ 5 w 8"/>
                <a:gd name="T39" fmla="*/ 4 h 8"/>
                <a:gd name="T40" fmla="*/ 5 w 8"/>
                <a:gd name="T41" fmla="*/ 5 h 8"/>
                <a:gd name="T42" fmla="*/ 5 w 8"/>
                <a:gd name="T43" fmla="*/ 7 h 8"/>
                <a:gd name="T44" fmla="*/ 3 w 8"/>
                <a:gd name="T45" fmla="*/ 8 h 8"/>
                <a:gd name="T46" fmla="*/ 2 w 8"/>
                <a:gd name="T47" fmla="*/ 8 h 8"/>
                <a:gd name="T48" fmla="*/ 1 w 8"/>
                <a:gd name="T49" fmla="*/ 7 h 8"/>
                <a:gd name="T50" fmla="*/ 0 w 8"/>
                <a:gd name="T51" fmla="*/ 6 h 8"/>
                <a:gd name="T52" fmla="*/ 1 w 8"/>
                <a:gd name="T53" fmla="*/ 7 h 8"/>
                <a:gd name="T54" fmla="*/ 2 w 8"/>
                <a:gd name="T55" fmla="*/ 7 h 8"/>
                <a:gd name="T56" fmla="*/ 3 w 8"/>
                <a:gd name="T57" fmla="*/ 7 h 8"/>
                <a:gd name="T58" fmla="*/ 4 w 8"/>
                <a:gd name="T59" fmla="*/ 6 h 8"/>
                <a:gd name="T60" fmla="*/ 4 w 8"/>
                <a:gd name="T61" fmla="*/ 5 h 8"/>
                <a:gd name="T62" fmla="*/ 4 w 8"/>
                <a:gd name="T63" fmla="*/ 4 h 8"/>
                <a:gd name="T64" fmla="*/ 3 w 8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750"/>
            <p:cNvSpPr>
              <a:spLocks/>
            </p:cNvSpPr>
            <p:nvPr/>
          </p:nvSpPr>
          <p:spPr bwMode="auto">
            <a:xfrm>
              <a:off x="6336" y="3899"/>
              <a:ext cx="10" cy="12"/>
            </a:xfrm>
            <a:custGeom>
              <a:avLst/>
              <a:gdLst>
                <a:gd name="T0" fmla="*/ 3 w 7"/>
                <a:gd name="T1" fmla="*/ 3 h 8"/>
                <a:gd name="T2" fmla="*/ 3 w 7"/>
                <a:gd name="T3" fmla="*/ 3 h 8"/>
                <a:gd name="T4" fmla="*/ 4 w 7"/>
                <a:gd name="T5" fmla="*/ 3 h 8"/>
                <a:gd name="T6" fmla="*/ 5 w 7"/>
                <a:gd name="T7" fmla="*/ 3 h 8"/>
                <a:gd name="T8" fmla="*/ 6 w 7"/>
                <a:gd name="T9" fmla="*/ 2 h 8"/>
                <a:gd name="T10" fmla="*/ 6 w 7"/>
                <a:gd name="T11" fmla="*/ 1 h 8"/>
                <a:gd name="T12" fmla="*/ 5 w 7"/>
                <a:gd name="T13" fmla="*/ 0 h 8"/>
                <a:gd name="T14" fmla="*/ 4 w 7"/>
                <a:gd name="T15" fmla="*/ 1 h 8"/>
                <a:gd name="T16" fmla="*/ 4 w 7"/>
                <a:gd name="T17" fmla="*/ 1 h 8"/>
                <a:gd name="T18" fmla="*/ 4 w 7"/>
                <a:gd name="T19" fmla="*/ 1 h 8"/>
                <a:gd name="T20" fmla="*/ 4 w 7"/>
                <a:gd name="T21" fmla="*/ 0 h 8"/>
                <a:gd name="T22" fmla="*/ 4 w 7"/>
                <a:gd name="T23" fmla="*/ 0 h 8"/>
                <a:gd name="T24" fmla="*/ 6 w 7"/>
                <a:gd name="T25" fmla="*/ 0 h 8"/>
                <a:gd name="T26" fmla="*/ 7 w 7"/>
                <a:gd name="T27" fmla="*/ 0 h 8"/>
                <a:gd name="T28" fmla="*/ 7 w 7"/>
                <a:gd name="T29" fmla="*/ 1 h 8"/>
                <a:gd name="T30" fmla="*/ 7 w 7"/>
                <a:gd name="T31" fmla="*/ 2 h 8"/>
                <a:gd name="T32" fmla="*/ 7 w 7"/>
                <a:gd name="T33" fmla="*/ 3 h 8"/>
                <a:gd name="T34" fmla="*/ 5 w 7"/>
                <a:gd name="T35" fmla="*/ 4 h 8"/>
                <a:gd name="T36" fmla="*/ 5 w 7"/>
                <a:gd name="T37" fmla="*/ 4 h 8"/>
                <a:gd name="T38" fmla="*/ 5 w 7"/>
                <a:gd name="T39" fmla="*/ 4 h 8"/>
                <a:gd name="T40" fmla="*/ 5 w 7"/>
                <a:gd name="T41" fmla="*/ 5 h 8"/>
                <a:gd name="T42" fmla="*/ 4 w 7"/>
                <a:gd name="T43" fmla="*/ 7 h 8"/>
                <a:gd name="T44" fmla="*/ 3 w 7"/>
                <a:gd name="T45" fmla="*/ 8 h 8"/>
                <a:gd name="T46" fmla="*/ 2 w 7"/>
                <a:gd name="T47" fmla="*/ 8 h 8"/>
                <a:gd name="T48" fmla="*/ 0 w 7"/>
                <a:gd name="T49" fmla="*/ 7 h 8"/>
                <a:gd name="T50" fmla="*/ 0 w 7"/>
                <a:gd name="T51" fmla="*/ 6 h 8"/>
                <a:gd name="T52" fmla="*/ 1 w 7"/>
                <a:gd name="T53" fmla="*/ 7 h 8"/>
                <a:gd name="T54" fmla="*/ 2 w 7"/>
                <a:gd name="T55" fmla="*/ 7 h 8"/>
                <a:gd name="T56" fmla="*/ 3 w 7"/>
                <a:gd name="T57" fmla="*/ 7 h 8"/>
                <a:gd name="T58" fmla="*/ 4 w 7"/>
                <a:gd name="T59" fmla="*/ 6 h 8"/>
                <a:gd name="T60" fmla="*/ 4 w 7"/>
                <a:gd name="T61" fmla="*/ 5 h 8"/>
                <a:gd name="T62" fmla="*/ 4 w 7"/>
                <a:gd name="T63" fmla="*/ 4 h 8"/>
                <a:gd name="T64" fmla="*/ 3 w 7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751"/>
            <p:cNvSpPr>
              <a:spLocks/>
            </p:cNvSpPr>
            <p:nvPr/>
          </p:nvSpPr>
          <p:spPr bwMode="auto">
            <a:xfrm>
              <a:off x="6326" y="3899"/>
              <a:ext cx="13" cy="10"/>
            </a:xfrm>
            <a:custGeom>
              <a:avLst/>
              <a:gdLst>
                <a:gd name="T0" fmla="*/ 5 w 9"/>
                <a:gd name="T1" fmla="*/ 4 h 7"/>
                <a:gd name="T2" fmla="*/ 5 w 9"/>
                <a:gd name="T3" fmla="*/ 4 h 7"/>
                <a:gd name="T4" fmla="*/ 4 w 9"/>
                <a:gd name="T5" fmla="*/ 3 h 7"/>
                <a:gd name="T6" fmla="*/ 2 w 9"/>
                <a:gd name="T7" fmla="*/ 3 h 7"/>
                <a:gd name="T8" fmla="*/ 1 w 9"/>
                <a:gd name="T9" fmla="*/ 4 h 7"/>
                <a:gd name="T10" fmla="*/ 1 w 9"/>
                <a:gd name="T11" fmla="*/ 5 h 7"/>
                <a:gd name="T12" fmla="*/ 2 w 9"/>
                <a:gd name="T13" fmla="*/ 6 h 7"/>
                <a:gd name="T14" fmla="*/ 3 w 9"/>
                <a:gd name="T15" fmla="*/ 6 h 7"/>
                <a:gd name="T16" fmla="*/ 3 w 9"/>
                <a:gd name="T17" fmla="*/ 6 h 7"/>
                <a:gd name="T18" fmla="*/ 3 w 9"/>
                <a:gd name="T19" fmla="*/ 6 h 7"/>
                <a:gd name="T20" fmla="*/ 3 w 9"/>
                <a:gd name="T21" fmla="*/ 6 h 7"/>
                <a:gd name="T22" fmla="*/ 2 w 9"/>
                <a:gd name="T23" fmla="*/ 7 h 7"/>
                <a:gd name="T24" fmla="*/ 1 w 9"/>
                <a:gd name="T25" fmla="*/ 6 h 7"/>
                <a:gd name="T26" fmla="*/ 0 w 9"/>
                <a:gd name="T27" fmla="*/ 5 h 7"/>
                <a:gd name="T28" fmla="*/ 0 w 9"/>
                <a:gd name="T29" fmla="*/ 5 h 7"/>
                <a:gd name="T30" fmla="*/ 0 w 9"/>
                <a:gd name="T31" fmla="*/ 4 h 7"/>
                <a:gd name="T32" fmla="*/ 1 w 9"/>
                <a:gd name="T33" fmla="*/ 3 h 7"/>
                <a:gd name="T34" fmla="*/ 3 w 9"/>
                <a:gd name="T35" fmla="*/ 3 h 7"/>
                <a:gd name="T36" fmla="*/ 3 w 9"/>
                <a:gd name="T37" fmla="*/ 3 h 7"/>
                <a:gd name="T38" fmla="*/ 3 w 9"/>
                <a:gd name="T39" fmla="*/ 2 h 7"/>
                <a:gd name="T40" fmla="*/ 3 w 9"/>
                <a:gd name="T41" fmla="*/ 1 h 7"/>
                <a:gd name="T42" fmla="*/ 5 w 9"/>
                <a:gd name="T43" fmla="*/ 0 h 7"/>
                <a:gd name="T44" fmla="*/ 6 w 9"/>
                <a:gd name="T45" fmla="*/ 0 h 7"/>
                <a:gd name="T46" fmla="*/ 7 w 9"/>
                <a:gd name="T47" fmla="*/ 0 h 7"/>
                <a:gd name="T48" fmla="*/ 9 w 9"/>
                <a:gd name="T49" fmla="*/ 1 h 7"/>
                <a:gd name="T50" fmla="*/ 9 w 9"/>
                <a:gd name="T51" fmla="*/ 2 h 7"/>
                <a:gd name="T52" fmla="*/ 8 w 9"/>
                <a:gd name="T53" fmla="*/ 1 h 7"/>
                <a:gd name="T54" fmla="*/ 7 w 9"/>
                <a:gd name="T55" fmla="*/ 1 h 7"/>
                <a:gd name="T56" fmla="*/ 6 w 9"/>
                <a:gd name="T57" fmla="*/ 0 h 7"/>
                <a:gd name="T58" fmla="*/ 5 w 9"/>
                <a:gd name="T59" fmla="*/ 1 h 7"/>
                <a:gd name="T60" fmla="*/ 4 w 9"/>
                <a:gd name="T61" fmla="*/ 2 h 7"/>
                <a:gd name="T62" fmla="*/ 4 w 9"/>
                <a:gd name="T63" fmla="*/ 3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752"/>
            <p:cNvSpPr>
              <a:spLocks/>
            </p:cNvSpPr>
            <p:nvPr/>
          </p:nvSpPr>
          <p:spPr bwMode="auto">
            <a:xfrm>
              <a:off x="6360" y="3885"/>
              <a:ext cx="11" cy="9"/>
            </a:xfrm>
            <a:custGeom>
              <a:avLst/>
              <a:gdLst>
                <a:gd name="T0" fmla="*/ 4 w 8"/>
                <a:gd name="T1" fmla="*/ 4 h 6"/>
                <a:gd name="T2" fmla="*/ 3 w 8"/>
                <a:gd name="T3" fmla="*/ 4 h 6"/>
                <a:gd name="T4" fmla="*/ 3 w 8"/>
                <a:gd name="T5" fmla="*/ 3 h 6"/>
                <a:gd name="T6" fmla="*/ 3 w 8"/>
                <a:gd name="T7" fmla="*/ 2 h 6"/>
                <a:gd name="T8" fmla="*/ 1 w 8"/>
                <a:gd name="T9" fmla="*/ 1 h 6"/>
                <a:gd name="T10" fmla="*/ 1 w 8"/>
                <a:gd name="T11" fmla="*/ 1 h 6"/>
                <a:gd name="T12" fmla="*/ 0 w 8"/>
                <a:gd name="T13" fmla="*/ 3 h 6"/>
                <a:gd name="T14" fmla="*/ 1 w 8"/>
                <a:gd name="T15" fmla="*/ 3 h 6"/>
                <a:gd name="T16" fmla="*/ 1 w 8"/>
                <a:gd name="T17" fmla="*/ 4 h 6"/>
                <a:gd name="T18" fmla="*/ 1 w 8"/>
                <a:gd name="T19" fmla="*/ 4 h 6"/>
                <a:gd name="T20" fmla="*/ 1 w 8"/>
                <a:gd name="T21" fmla="*/ 4 h 6"/>
                <a:gd name="T22" fmla="*/ 0 w 8"/>
                <a:gd name="T23" fmla="*/ 3 h 6"/>
                <a:gd name="T24" fmla="*/ 0 w 8"/>
                <a:gd name="T25" fmla="*/ 2 h 6"/>
                <a:gd name="T26" fmla="*/ 0 w 8"/>
                <a:gd name="T27" fmla="*/ 1 h 6"/>
                <a:gd name="T28" fmla="*/ 0 w 8"/>
                <a:gd name="T29" fmla="*/ 0 h 6"/>
                <a:gd name="T30" fmla="*/ 1 w 8"/>
                <a:gd name="T31" fmla="*/ 0 h 6"/>
                <a:gd name="T32" fmla="*/ 2 w 8"/>
                <a:gd name="T33" fmla="*/ 0 h 6"/>
                <a:gd name="T34" fmla="*/ 3 w 8"/>
                <a:gd name="T35" fmla="*/ 1 h 6"/>
                <a:gd name="T36" fmla="*/ 3 w 8"/>
                <a:gd name="T37" fmla="*/ 2 h 6"/>
                <a:gd name="T38" fmla="*/ 4 w 8"/>
                <a:gd name="T39" fmla="*/ 1 h 6"/>
                <a:gd name="T40" fmla="*/ 5 w 8"/>
                <a:gd name="T41" fmla="*/ 1 h 6"/>
                <a:gd name="T42" fmla="*/ 7 w 8"/>
                <a:gd name="T43" fmla="*/ 2 h 6"/>
                <a:gd name="T44" fmla="*/ 8 w 8"/>
                <a:gd name="T45" fmla="*/ 3 h 6"/>
                <a:gd name="T46" fmla="*/ 8 w 8"/>
                <a:gd name="T47" fmla="*/ 4 h 6"/>
                <a:gd name="T48" fmla="*/ 8 w 8"/>
                <a:gd name="T49" fmla="*/ 5 h 6"/>
                <a:gd name="T50" fmla="*/ 7 w 8"/>
                <a:gd name="T51" fmla="*/ 6 h 6"/>
                <a:gd name="T52" fmla="*/ 7 w 8"/>
                <a:gd name="T53" fmla="*/ 5 h 6"/>
                <a:gd name="T54" fmla="*/ 8 w 8"/>
                <a:gd name="T55" fmla="*/ 4 h 6"/>
                <a:gd name="T56" fmla="*/ 7 w 8"/>
                <a:gd name="T57" fmla="*/ 3 h 6"/>
                <a:gd name="T58" fmla="*/ 6 w 8"/>
                <a:gd name="T59" fmla="*/ 2 h 6"/>
                <a:gd name="T60" fmla="*/ 5 w 8"/>
                <a:gd name="T61" fmla="*/ 2 h 6"/>
                <a:gd name="T62" fmla="*/ 4 w 8"/>
                <a:gd name="T63" fmla="*/ 3 h 6"/>
                <a:gd name="T64" fmla="*/ 4 w 8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6"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8" y="5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753"/>
            <p:cNvSpPr>
              <a:spLocks/>
            </p:cNvSpPr>
            <p:nvPr/>
          </p:nvSpPr>
          <p:spPr bwMode="auto">
            <a:xfrm>
              <a:off x="6397" y="3832"/>
              <a:ext cx="12" cy="7"/>
            </a:xfrm>
            <a:custGeom>
              <a:avLst/>
              <a:gdLst>
                <a:gd name="T0" fmla="*/ 5 w 9"/>
                <a:gd name="T1" fmla="*/ 4 h 5"/>
                <a:gd name="T2" fmla="*/ 5 w 9"/>
                <a:gd name="T3" fmla="*/ 4 h 5"/>
                <a:gd name="T4" fmla="*/ 4 w 9"/>
                <a:gd name="T5" fmla="*/ 3 h 5"/>
                <a:gd name="T6" fmla="*/ 3 w 9"/>
                <a:gd name="T7" fmla="*/ 2 h 5"/>
                <a:gd name="T8" fmla="*/ 2 w 9"/>
                <a:gd name="T9" fmla="*/ 2 h 5"/>
                <a:gd name="T10" fmla="*/ 1 w 9"/>
                <a:gd name="T11" fmla="*/ 3 h 5"/>
                <a:gd name="T12" fmla="*/ 1 w 9"/>
                <a:gd name="T13" fmla="*/ 4 h 5"/>
                <a:gd name="T14" fmla="*/ 2 w 9"/>
                <a:gd name="T15" fmla="*/ 5 h 5"/>
                <a:gd name="T16" fmla="*/ 2 w 9"/>
                <a:gd name="T17" fmla="*/ 5 h 5"/>
                <a:gd name="T18" fmla="*/ 2 w 9"/>
                <a:gd name="T19" fmla="*/ 5 h 5"/>
                <a:gd name="T20" fmla="*/ 2 w 9"/>
                <a:gd name="T21" fmla="*/ 5 h 5"/>
                <a:gd name="T22" fmla="*/ 1 w 9"/>
                <a:gd name="T23" fmla="*/ 5 h 5"/>
                <a:gd name="T24" fmla="*/ 0 w 9"/>
                <a:gd name="T25" fmla="*/ 4 h 5"/>
                <a:gd name="T26" fmla="*/ 0 w 9"/>
                <a:gd name="T27" fmla="*/ 3 h 5"/>
                <a:gd name="T28" fmla="*/ 0 w 9"/>
                <a:gd name="T29" fmla="*/ 2 h 5"/>
                <a:gd name="T30" fmla="*/ 1 w 9"/>
                <a:gd name="T31" fmla="*/ 1 h 5"/>
                <a:gd name="T32" fmla="*/ 2 w 9"/>
                <a:gd name="T33" fmla="*/ 1 h 5"/>
                <a:gd name="T34" fmla="*/ 3 w 9"/>
                <a:gd name="T35" fmla="*/ 2 h 5"/>
                <a:gd name="T36" fmla="*/ 4 w 9"/>
                <a:gd name="T37" fmla="*/ 2 h 5"/>
                <a:gd name="T38" fmla="*/ 4 w 9"/>
                <a:gd name="T39" fmla="*/ 1 h 5"/>
                <a:gd name="T40" fmla="*/ 5 w 9"/>
                <a:gd name="T41" fmla="*/ 1 h 5"/>
                <a:gd name="T42" fmla="*/ 7 w 9"/>
                <a:gd name="T43" fmla="*/ 0 h 5"/>
                <a:gd name="T44" fmla="*/ 8 w 9"/>
                <a:gd name="T45" fmla="*/ 1 h 5"/>
                <a:gd name="T46" fmla="*/ 9 w 9"/>
                <a:gd name="T47" fmla="*/ 2 h 5"/>
                <a:gd name="T48" fmla="*/ 9 w 9"/>
                <a:gd name="T49" fmla="*/ 3 h 5"/>
                <a:gd name="T50" fmla="*/ 9 w 9"/>
                <a:gd name="T51" fmla="*/ 5 h 5"/>
                <a:gd name="T52" fmla="*/ 9 w 9"/>
                <a:gd name="T53" fmla="*/ 3 h 5"/>
                <a:gd name="T54" fmla="*/ 9 w 9"/>
                <a:gd name="T55" fmla="*/ 2 h 5"/>
                <a:gd name="T56" fmla="*/ 8 w 9"/>
                <a:gd name="T57" fmla="*/ 1 h 5"/>
                <a:gd name="T58" fmla="*/ 6 w 9"/>
                <a:gd name="T59" fmla="*/ 1 h 5"/>
                <a:gd name="T60" fmla="*/ 5 w 9"/>
                <a:gd name="T61" fmla="*/ 2 h 5"/>
                <a:gd name="T62" fmla="*/ 5 w 9"/>
                <a:gd name="T63" fmla="*/ 3 h 5"/>
                <a:gd name="T64" fmla="*/ 5 w 9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5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754"/>
            <p:cNvSpPr>
              <a:spLocks/>
            </p:cNvSpPr>
            <p:nvPr/>
          </p:nvSpPr>
          <p:spPr bwMode="auto">
            <a:xfrm>
              <a:off x="6374" y="3826"/>
              <a:ext cx="6" cy="14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5 h 10"/>
                <a:gd name="T4" fmla="*/ 2 w 4"/>
                <a:gd name="T5" fmla="*/ 6 h 10"/>
                <a:gd name="T6" fmla="*/ 1 w 4"/>
                <a:gd name="T7" fmla="*/ 7 h 10"/>
                <a:gd name="T8" fmla="*/ 1 w 4"/>
                <a:gd name="T9" fmla="*/ 8 h 10"/>
                <a:gd name="T10" fmla="*/ 2 w 4"/>
                <a:gd name="T11" fmla="*/ 9 h 10"/>
                <a:gd name="T12" fmla="*/ 3 w 4"/>
                <a:gd name="T13" fmla="*/ 9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7 h 10"/>
                <a:gd name="T20" fmla="*/ 4 w 4"/>
                <a:gd name="T21" fmla="*/ 8 h 10"/>
                <a:gd name="T22" fmla="*/ 4 w 4"/>
                <a:gd name="T23" fmla="*/ 8 h 10"/>
                <a:gd name="T24" fmla="*/ 3 w 4"/>
                <a:gd name="T25" fmla="*/ 9 h 10"/>
                <a:gd name="T26" fmla="*/ 2 w 4"/>
                <a:gd name="T27" fmla="*/ 10 h 10"/>
                <a:gd name="T28" fmla="*/ 1 w 4"/>
                <a:gd name="T29" fmla="*/ 9 h 10"/>
                <a:gd name="T30" fmla="*/ 1 w 4"/>
                <a:gd name="T31" fmla="*/ 9 h 10"/>
                <a:gd name="T32" fmla="*/ 0 w 4"/>
                <a:gd name="T33" fmla="*/ 8 h 10"/>
                <a:gd name="T34" fmla="*/ 1 w 4"/>
                <a:gd name="T35" fmla="*/ 6 h 10"/>
                <a:gd name="T36" fmla="*/ 1 w 4"/>
                <a:gd name="T37" fmla="*/ 6 h 10"/>
                <a:gd name="T38" fmla="*/ 1 w 4"/>
                <a:gd name="T39" fmla="*/ 6 h 10"/>
                <a:gd name="T40" fmla="*/ 0 w 4"/>
                <a:gd name="T41" fmla="*/ 5 h 10"/>
                <a:gd name="T42" fmla="*/ 0 w 4"/>
                <a:gd name="T43" fmla="*/ 3 h 10"/>
                <a:gd name="T44" fmla="*/ 0 w 4"/>
                <a:gd name="T45" fmla="*/ 2 h 10"/>
                <a:gd name="T46" fmla="*/ 1 w 4"/>
                <a:gd name="T47" fmla="*/ 1 h 10"/>
                <a:gd name="T48" fmla="*/ 2 w 4"/>
                <a:gd name="T49" fmla="*/ 0 h 10"/>
                <a:gd name="T50" fmla="*/ 4 w 4"/>
                <a:gd name="T51" fmla="*/ 1 h 10"/>
                <a:gd name="T52" fmla="*/ 2 w 4"/>
                <a:gd name="T53" fmla="*/ 1 h 10"/>
                <a:gd name="T54" fmla="*/ 1 w 4"/>
                <a:gd name="T55" fmla="*/ 1 h 10"/>
                <a:gd name="T56" fmla="*/ 1 w 4"/>
                <a:gd name="T57" fmla="*/ 2 h 10"/>
                <a:gd name="T58" fmla="*/ 0 w 4"/>
                <a:gd name="T59" fmla="*/ 3 h 10"/>
                <a:gd name="T60" fmla="*/ 1 w 4"/>
                <a:gd name="T61" fmla="*/ 4 h 10"/>
                <a:gd name="T62" fmla="*/ 2 w 4"/>
                <a:gd name="T63" fmla="*/ 5 h 10"/>
                <a:gd name="T64" fmla="*/ 3 w 4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755"/>
            <p:cNvSpPr>
              <a:spLocks/>
            </p:cNvSpPr>
            <p:nvPr/>
          </p:nvSpPr>
          <p:spPr bwMode="auto">
            <a:xfrm>
              <a:off x="6397" y="3805"/>
              <a:ext cx="7" cy="12"/>
            </a:xfrm>
            <a:custGeom>
              <a:avLst/>
              <a:gdLst>
                <a:gd name="T0" fmla="*/ 3 w 5"/>
                <a:gd name="T1" fmla="*/ 5 h 9"/>
                <a:gd name="T2" fmla="*/ 3 w 5"/>
                <a:gd name="T3" fmla="*/ 5 h 9"/>
                <a:gd name="T4" fmla="*/ 2 w 5"/>
                <a:gd name="T5" fmla="*/ 5 h 9"/>
                <a:gd name="T6" fmla="*/ 1 w 5"/>
                <a:gd name="T7" fmla="*/ 6 h 9"/>
                <a:gd name="T8" fmla="*/ 1 w 5"/>
                <a:gd name="T9" fmla="*/ 8 h 9"/>
                <a:gd name="T10" fmla="*/ 1 w 5"/>
                <a:gd name="T11" fmla="*/ 8 h 9"/>
                <a:gd name="T12" fmla="*/ 2 w 5"/>
                <a:gd name="T13" fmla="*/ 9 h 9"/>
                <a:gd name="T14" fmla="*/ 3 w 5"/>
                <a:gd name="T15" fmla="*/ 8 h 9"/>
                <a:gd name="T16" fmla="*/ 3 w 5"/>
                <a:gd name="T17" fmla="*/ 8 h 9"/>
                <a:gd name="T18" fmla="*/ 3 w 5"/>
                <a:gd name="T19" fmla="*/ 8 h 9"/>
                <a:gd name="T20" fmla="*/ 3 w 5"/>
                <a:gd name="T21" fmla="*/ 8 h 9"/>
                <a:gd name="T22" fmla="*/ 3 w 5"/>
                <a:gd name="T23" fmla="*/ 9 h 9"/>
                <a:gd name="T24" fmla="*/ 2 w 5"/>
                <a:gd name="T25" fmla="*/ 9 h 9"/>
                <a:gd name="T26" fmla="*/ 1 w 5"/>
                <a:gd name="T27" fmla="*/ 9 h 9"/>
                <a:gd name="T28" fmla="*/ 0 w 5"/>
                <a:gd name="T29" fmla="*/ 9 h 9"/>
                <a:gd name="T30" fmla="*/ 0 w 5"/>
                <a:gd name="T31" fmla="*/ 8 h 9"/>
                <a:gd name="T32" fmla="*/ 0 w 5"/>
                <a:gd name="T33" fmla="*/ 7 h 9"/>
                <a:gd name="T34" fmla="*/ 1 w 5"/>
                <a:gd name="T35" fmla="*/ 6 h 9"/>
                <a:gd name="T36" fmla="*/ 1 w 5"/>
                <a:gd name="T37" fmla="*/ 5 h 9"/>
                <a:gd name="T38" fmla="*/ 1 w 5"/>
                <a:gd name="T39" fmla="*/ 5 h 9"/>
                <a:gd name="T40" fmla="*/ 0 w 5"/>
                <a:gd name="T41" fmla="*/ 4 h 9"/>
                <a:gd name="T42" fmla="*/ 1 w 5"/>
                <a:gd name="T43" fmla="*/ 2 h 9"/>
                <a:gd name="T44" fmla="*/ 1 w 5"/>
                <a:gd name="T45" fmla="*/ 1 h 9"/>
                <a:gd name="T46" fmla="*/ 3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4 w 5"/>
                <a:gd name="T53" fmla="*/ 1 h 9"/>
                <a:gd name="T54" fmla="*/ 3 w 5"/>
                <a:gd name="T55" fmla="*/ 1 h 9"/>
                <a:gd name="T56" fmla="*/ 2 w 5"/>
                <a:gd name="T57" fmla="*/ 1 h 9"/>
                <a:gd name="T58" fmla="*/ 1 w 5"/>
                <a:gd name="T59" fmla="*/ 3 h 9"/>
                <a:gd name="T60" fmla="*/ 1 w 5"/>
                <a:gd name="T61" fmla="*/ 4 h 9"/>
                <a:gd name="T62" fmla="*/ 2 w 5"/>
                <a:gd name="T63" fmla="*/ 5 h 9"/>
                <a:gd name="T64" fmla="*/ 3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756"/>
            <p:cNvSpPr>
              <a:spLocks/>
            </p:cNvSpPr>
            <p:nvPr/>
          </p:nvSpPr>
          <p:spPr bwMode="auto">
            <a:xfrm>
              <a:off x="6234" y="3817"/>
              <a:ext cx="13" cy="10"/>
            </a:xfrm>
            <a:custGeom>
              <a:avLst/>
              <a:gdLst>
                <a:gd name="T0" fmla="*/ 5 w 9"/>
                <a:gd name="T1" fmla="*/ 3 h 7"/>
                <a:gd name="T2" fmla="*/ 5 w 9"/>
                <a:gd name="T3" fmla="*/ 3 h 7"/>
                <a:gd name="T4" fmla="*/ 6 w 9"/>
                <a:gd name="T5" fmla="*/ 3 h 7"/>
                <a:gd name="T6" fmla="*/ 7 w 9"/>
                <a:gd name="T7" fmla="*/ 3 h 7"/>
                <a:gd name="T8" fmla="*/ 8 w 9"/>
                <a:gd name="T9" fmla="*/ 3 h 7"/>
                <a:gd name="T10" fmla="*/ 8 w 9"/>
                <a:gd name="T11" fmla="*/ 2 h 7"/>
                <a:gd name="T12" fmla="*/ 8 w 9"/>
                <a:gd name="T13" fmla="*/ 1 h 7"/>
                <a:gd name="T14" fmla="*/ 7 w 9"/>
                <a:gd name="T15" fmla="*/ 1 h 7"/>
                <a:gd name="T16" fmla="*/ 6 w 9"/>
                <a:gd name="T17" fmla="*/ 1 h 7"/>
                <a:gd name="T18" fmla="*/ 6 w 9"/>
                <a:gd name="T19" fmla="*/ 0 h 7"/>
                <a:gd name="T20" fmla="*/ 6 w 9"/>
                <a:gd name="T21" fmla="*/ 0 h 7"/>
                <a:gd name="T22" fmla="*/ 7 w 9"/>
                <a:gd name="T23" fmla="*/ 0 h 7"/>
                <a:gd name="T24" fmla="*/ 8 w 9"/>
                <a:gd name="T25" fmla="*/ 0 h 7"/>
                <a:gd name="T26" fmla="*/ 9 w 9"/>
                <a:gd name="T27" fmla="*/ 1 h 7"/>
                <a:gd name="T28" fmla="*/ 9 w 9"/>
                <a:gd name="T29" fmla="*/ 2 h 7"/>
                <a:gd name="T30" fmla="*/ 9 w 9"/>
                <a:gd name="T31" fmla="*/ 3 h 7"/>
                <a:gd name="T32" fmla="*/ 8 w 9"/>
                <a:gd name="T33" fmla="*/ 4 h 7"/>
                <a:gd name="T34" fmla="*/ 7 w 9"/>
                <a:gd name="T35" fmla="*/ 4 h 7"/>
                <a:gd name="T36" fmla="*/ 6 w 9"/>
                <a:gd name="T37" fmla="*/ 4 h 7"/>
                <a:gd name="T38" fmla="*/ 6 w 9"/>
                <a:gd name="T39" fmla="*/ 4 h 7"/>
                <a:gd name="T40" fmla="*/ 6 w 9"/>
                <a:gd name="T41" fmla="*/ 6 h 7"/>
                <a:gd name="T42" fmla="*/ 5 w 9"/>
                <a:gd name="T43" fmla="*/ 7 h 7"/>
                <a:gd name="T44" fmla="*/ 3 w 9"/>
                <a:gd name="T45" fmla="*/ 7 h 7"/>
                <a:gd name="T46" fmla="*/ 2 w 9"/>
                <a:gd name="T47" fmla="*/ 7 h 7"/>
                <a:gd name="T48" fmla="*/ 1 w 9"/>
                <a:gd name="T49" fmla="*/ 6 h 7"/>
                <a:gd name="T50" fmla="*/ 1 w 9"/>
                <a:gd name="T51" fmla="*/ 4 h 7"/>
                <a:gd name="T52" fmla="*/ 1 w 9"/>
                <a:gd name="T53" fmla="*/ 5 h 7"/>
                <a:gd name="T54" fmla="*/ 2 w 9"/>
                <a:gd name="T55" fmla="*/ 6 h 7"/>
                <a:gd name="T56" fmla="*/ 3 w 9"/>
                <a:gd name="T57" fmla="*/ 6 h 7"/>
                <a:gd name="T58" fmla="*/ 4 w 9"/>
                <a:gd name="T59" fmla="*/ 6 h 7"/>
                <a:gd name="T60" fmla="*/ 5 w 9"/>
                <a:gd name="T61" fmla="*/ 5 h 7"/>
                <a:gd name="T62" fmla="*/ 5 w 9"/>
                <a:gd name="T63" fmla="*/ 4 h 7"/>
                <a:gd name="T64" fmla="*/ 5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757"/>
            <p:cNvSpPr>
              <a:spLocks/>
            </p:cNvSpPr>
            <p:nvPr/>
          </p:nvSpPr>
          <p:spPr bwMode="auto">
            <a:xfrm>
              <a:off x="6341" y="3744"/>
              <a:ext cx="12" cy="11"/>
            </a:xfrm>
            <a:custGeom>
              <a:avLst/>
              <a:gdLst>
                <a:gd name="T0" fmla="*/ 3 w 8"/>
                <a:gd name="T1" fmla="*/ 4 h 8"/>
                <a:gd name="T2" fmla="*/ 3 w 8"/>
                <a:gd name="T3" fmla="*/ 4 h 8"/>
                <a:gd name="T4" fmla="*/ 5 w 8"/>
                <a:gd name="T5" fmla="*/ 4 h 8"/>
                <a:gd name="T6" fmla="*/ 6 w 8"/>
                <a:gd name="T7" fmla="*/ 3 h 8"/>
                <a:gd name="T8" fmla="*/ 6 w 8"/>
                <a:gd name="T9" fmla="*/ 2 h 8"/>
                <a:gd name="T10" fmla="*/ 6 w 8"/>
                <a:gd name="T11" fmla="*/ 1 h 8"/>
                <a:gd name="T12" fmla="*/ 5 w 8"/>
                <a:gd name="T13" fmla="*/ 1 h 8"/>
                <a:gd name="T14" fmla="*/ 4 w 8"/>
                <a:gd name="T15" fmla="*/ 1 h 8"/>
                <a:gd name="T16" fmla="*/ 4 w 8"/>
                <a:gd name="T17" fmla="*/ 1 h 8"/>
                <a:gd name="T18" fmla="*/ 4 w 8"/>
                <a:gd name="T19" fmla="*/ 1 h 8"/>
                <a:gd name="T20" fmla="*/ 4 w 8"/>
                <a:gd name="T21" fmla="*/ 1 h 8"/>
                <a:gd name="T22" fmla="*/ 5 w 8"/>
                <a:gd name="T23" fmla="*/ 0 h 8"/>
                <a:gd name="T24" fmla="*/ 6 w 8"/>
                <a:gd name="T25" fmla="*/ 0 h 8"/>
                <a:gd name="T26" fmla="*/ 7 w 8"/>
                <a:gd name="T27" fmla="*/ 1 h 8"/>
                <a:gd name="T28" fmla="*/ 8 w 8"/>
                <a:gd name="T29" fmla="*/ 1 h 8"/>
                <a:gd name="T30" fmla="*/ 7 w 8"/>
                <a:gd name="T31" fmla="*/ 2 h 8"/>
                <a:gd name="T32" fmla="*/ 7 w 8"/>
                <a:gd name="T33" fmla="*/ 3 h 8"/>
                <a:gd name="T34" fmla="*/ 6 w 8"/>
                <a:gd name="T35" fmla="*/ 4 h 8"/>
                <a:gd name="T36" fmla="*/ 5 w 8"/>
                <a:gd name="T37" fmla="*/ 4 h 8"/>
                <a:gd name="T38" fmla="*/ 6 w 8"/>
                <a:gd name="T39" fmla="*/ 5 h 8"/>
                <a:gd name="T40" fmla="*/ 6 w 8"/>
                <a:gd name="T41" fmla="*/ 6 h 8"/>
                <a:gd name="T42" fmla="*/ 5 w 8"/>
                <a:gd name="T43" fmla="*/ 7 h 8"/>
                <a:gd name="T44" fmla="*/ 4 w 8"/>
                <a:gd name="T45" fmla="*/ 8 h 8"/>
                <a:gd name="T46" fmla="*/ 2 w 8"/>
                <a:gd name="T47" fmla="*/ 8 h 8"/>
                <a:gd name="T48" fmla="*/ 1 w 8"/>
                <a:gd name="T49" fmla="*/ 8 h 8"/>
                <a:gd name="T50" fmla="*/ 0 w 8"/>
                <a:gd name="T51" fmla="*/ 6 h 8"/>
                <a:gd name="T52" fmla="*/ 1 w 8"/>
                <a:gd name="T53" fmla="*/ 7 h 8"/>
                <a:gd name="T54" fmla="*/ 2 w 8"/>
                <a:gd name="T55" fmla="*/ 8 h 8"/>
                <a:gd name="T56" fmla="*/ 3 w 8"/>
                <a:gd name="T57" fmla="*/ 8 h 8"/>
                <a:gd name="T58" fmla="*/ 4 w 8"/>
                <a:gd name="T59" fmla="*/ 7 h 8"/>
                <a:gd name="T60" fmla="*/ 5 w 8"/>
                <a:gd name="T61" fmla="*/ 5 h 8"/>
                <a:gd name="T62" fmla="*/ 4 w 8"/>
                <a:gd name="T63" fmla="*/ 4 h 8"/>
                <a:gd name="T64" fmla="*/ 3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758"/>
            <p:cNvSpPr>
              <a:spLocks/>
            </p:cNvSpPr>
            <p:nvPr/>
          </p:nvSpPr>
          <p:spPr bwMode="auto">
            <a:xfrm>
              <a:off x="6374" y="3800"/>
              <a:ext cx="14" cy="7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4 h 5"/>
                <a:gd name="T4" fmla="*/ 4 w 10"/>
                <a:gd name="T5" fmla="*/ 3 h 5"/>
                <a:gd name="T6" fmla="*/ 3 w 10"/>
                <a:gd name="T7" fmla="*/ 2 h 5"/>
                <a:gd name="T8" fmla="*/ 2 w 10"/>
                <a:gd name="T9" fmla="*/ 2 h 5"/>
                <a:gd name="T10" fmla="*/ 1 w 10"/>
                <a:gd name="T11" fmla="*/ 3 h 5"/>
                <a:gd name="T12" fmla="*/ 2 w 10"/>
                <a:gd name="T13" fmla="*/ 4 h 5"/>
                <a:gd name="T14" fmla="*/ 2 w 10"/>
                <a:gd name="T15" fmla="*/ 5 h 5"/>
                <a:gd name="T16" fmla="*/ 3 w 10"/>
                <a:gd name="T17" fmla="*/ 5 h 5"/>
                <a:gd name="T18" fmla="*/ 3 w 10"/>
                <a:gd name="T19" fmla="*/ 5 h 5"/>
                <a:gd name="T20" fmla="*/ 3 w 10"/>
                <a:gd name="T21" fmla="*/ 5 h 5"/>
                <a:gd name="T22" fmla="*/ 2 w 10"/>
                <a:gd name="T23" fmla="*/ 5 h 5"/>
                <a:gd name="T24" fmla="*/ 1 w 10"/>
                <a:gd name="T25" fmla="*/ 4 h 5"/>
                <a:gd name="T26" fmla="*/ 0 w 10"/>
                <a:gd name="T27" fmla="*/ 3 h 5"/>
                <a:gd name="T28" fmla="*/ 1 w 10"/>
                <a:gd name="T29" fmla="*/ 2 h 5"/>
                <a:gd name="T30" fmla="*/ 2 w 10"/>
                <a:gd name="T31" fmla="*/ 1 h 5"/>
                <a:gd name="T32" fmla="*/ 3 w 10"/>
                <a:gd name="T33" fmla="*/ 1 h 5"/>
                <a:gd name="T34" fmla="*/ 4 w 10"/>
                <a:gd name="T35" fmla="*/ 2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0 h 5"/>
                <a:gd name="T42" fmla="*/ 7 w 10"/>
                <a:gd name="T43" fmla="*/ 0 h 5"/>
                <a:gd name="T44" fmla="*/ 8 w 10"/>
                <a:gd name="T45" fmla="*/ 1 h 5"/>
                <a:gd name="T46" fmla="*/ 9 w 10"/>
                <a:gd name="T47" fmla="*/ 2 h 5"/>
                <a:gd name="T48" fmla="*/ 10 w 10"/>
                <a:gd name="T49" fmla="*/ 3 h 5"/>
                <a:gd name="T50" fmla="*/ 9 w 10"/>
                <a:gd name="T51" fmla="*/ 4 h 5"/>
                <a:gd name="T52" fmla="*/ 9 w 10"/>
                <a:gd name="T53" fmla="*/ 3 h 5"/>
                <a:gd name="T54" fmla="*/ 9 w 10"/>
                <a:gd name="T55" fmla="*/ 2 h 5"/>
                <a:gd name="T56" fmla="*/ 8 w 10"/>
                <a:gd name="T57" fmla="*/ 1 h 5"/>
                <a:gd name="T58" fmla="*/ 7 w 10"/>
                <a:gd name="T59" fmla="*/ 1 h 5"/>
                <a:gd name="T60" fmla="*/ 6 w 10"/>
                <a:gd name="T61" fmla="*/ 1 h 5"/>
                <a:gd name="T62" fmla="*/ 5 w 10"/>
                <a:gd name="T63" fmla="*/ 2 h 5"/>
                <a:gd name="T64" fmla="*/ 5 w 10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759"/>
            <p:cNvSpPr>
              <a:spLocks/>
            </p:cNvSpPr>
            <p:nvPr/>
          </p:nvSpPr>
          <p:spPr bwMode="auto">
            <a:xfrm>
              <a:off x="6348" y="3737"/>
              <a:ext cx="13" cy="10"/>
            </a:xfrm>
            <a:custGeom>
              <a:avLst/>
              <a:gdLst>
                <a:gd name="T0" fmla="*/ 4 w 9"/>
                <a:gd name="T1" fmla="*/ 3 h 7"/>
                <a:gd name="T2" fmla="*/ 5 w 9"/>
                <a:gd name="T3" fmla="*/ 3 h 7"/>
                <a:gd name="T4" fmla="*/ 6 w 9"/>
                <a:gd name="T5" fmla="*/ 3 h 7"/>
                <a:gd name="T6" fmla="*/ 7 w 9"/>
                <a:gd name="T7" fmla="*/ 3 h 7"/>
                <a:gd name="T8" fmla="*/ 8 w 9"/>
                <a:gd name="T9" fmla="*/ 2 h 7"/>
                <a:gd name="T10" fmla="*/ 8 w 9"/>
                <a:gd name="T11" fmla="*/ 1 h 7"/>
                <a:gd name="T12" fmla="*/ 7 w 9"/>
                <a:gd name="T13" fmla="*/ 0 h 7"/>
                <a:gd name="T14" fmla="*/ 6 w 9"/>
                <a:gd name="T15" fmla="*/ 0 h 7"/>
                <a:gd name="T16" fmla="*/ 6 w 9"/>
                <a:gd name="T17" fmla="*/ 0 h 7"/>
                <a:gd name="T18" fmla="*/ 6 w 9"/>
                <a:gd name="T19" fmla="*/ 0 h 7"/>
                <a:gd name="T20" fmla="*/ 6 w 9"/>
                <a:gd name="T21" fmla="*/ 0 h 7"/>
                <a:gd name="T22" fmla="*/ 6 w 9"/>
                <a:gd name="T23" fmla="*/ 0 h 7"/>
                <a:gd name="T24" fmla="*/ 8 w 9"/>
                <a:gd name="T25" fmla="*/ 0 h 7"/>
                <a:gd name="T26" fmla="*/ 9 w 9"/>
                <a:gd name="T27" fmla="*/ 1 h 7"/>
                <a:gd name="T28" fmla="*/ 9 w 9"/>
                <a:gd name="T29" fmla="*/ 2 h 7"/>
                <a:gd name="T30" fmla="*/ 9 w 9"/>
                <a:gd name="T31" fmla="*/ 3 h 7"/>
                <a:gd name="T32" fmla="*/ 8 w 9"/>
                <a:gd name="T33" fmla="*/ 3 h 7"/>
                <a:gd name="T34" fmla="*/ 7 w 9"/>
                <a:gd name="T35" fmla="*/ 4 h 7"/>
                <a:gd name="T36" fmla="*/ 6 w 9"/>
                <a:gd name="T37" fmla="*/ 4 h 7"/>
                <a:gd name="T38" fmla="*/ 6 w 9"/>
                <a:gd name="T39" fmla="*/ 4 h 7"/>
                <a:gd name="T40" fmla="*/ 6 w 9"/>
                <a:gd name="T41" fmla="*/ 6 h 7"/>
                <a:gd name="T42" fmla="*/ 5 w 9"/>
                <a:gd name="T43" fmla="*/ 7 h 7"/>
                <a:gd name="T44" fmla="*/ 4 w 9"/>
                <a:gd name="T45" fmla="*/ 7 h 7"/>
                <a:gd name="T46" fmla="*/ 2 w 9"/>
                <a:gd name="T47" fmla="*/ 7 h 7"/>
                <a:gd name="T48" fmla="*/ 1 w 9"/>
                <a:gd name="T49" fmla="*/ 6 h 7"/>
                <a:gd name="T50" fmla="*/ 1 w 9"/>
                <a:gd name="T51" fmla="*/ 5 h 7"/>
                <a:gd name="T52" fmla="*/ 1 w 9"/>
                <a:gd name="T53" fmla="*/ 6 h 7"/>
                <a:gd name="T54" fmla="*/ 2 w 9"/>
                <a:gd name="T55" fmla="*/ 6 h 7"/>
                <a:gd name="T56" fmla="*/ 3 w 9"/>
                <a:gd name="T57" fmla="*/ 7 h 7"/>
                <a:gd name="T58" fmla="*/ 5 w 9"/>
                <a:gd name="T59" fmla="*/ 6 h 7"/>
                <a:gd name="T60" fmla="*/ 5 w 9"/>
                <a:gd name="T61" fmla="*/ 5 h 7"/>
                <a:gd name="T62" fmla="*/ 5 w 9"/>
                <a:gd name="T63" fmla="*/ 4 h 7"/>
                <a:gd name="T64" fmla="*/ 4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760"/>
            <p:cNvSpPr>
              <a:spLocks/>
            </p:cNvSpPr>
            <p:nvPr/>
          </p:nvSpPr>
          <p:spPr bwMode="auto">
            <a:xfrm>
              <a:off x="6334" y="3731"/>
              <a:ext cx="13" cy="10"/>
            </a:xfrm>
            <a:custGeom>
              <a:avLst/>
              <a:gdLst>
                <a:gd name="T0" fmla="*/ 4 w 9"/>
                <a:gd name="T1" fmla="*/ 4 h 7"/>
                <a:gd name="T2" fmla="*/ 4 w 9"/>
                <a:gd name="T3" fmla="*/ 4 h 7"/>
                <a:gd name="T4" fmla="*/ 4 w 9"/>
                <a:gd name="T5" fmla="*/ 3 h 7"/>
                <a:gd name="T6" fmla="*/ 3 w 9"/>
                <a:gd name="T7" fmla="*/ 2 h 7"/>
                <a:gd name="T8" fmla="*/ 2 w 9"/>
                <a:gd name="T9" fmla="*/ 1 h 7"/>
                <a:gd name="T10" fmla="*/ 1 w 9"/>
                <a:gd name="T11" fmla="*/ 1 h 7"/>
                <a:gd name="T12" fmla="*/ 1 w 9"/>
                <a:gd name="T13" fmla="*/ 3 h 7"/>
                <a:gd name="T14" fmla="*/ 1 w 9"/>
                <a:gd name="T15" fmla="*/ 3 h 7"/>
                <a:gd name="T16" fmla="*/ 1 w 9"/>
                <a:gd name="T17" fmla="*/ 4 h 7"/>
                <a:gd name="T18" fmla="*/ 1 w 9"/>
                <a:gd name="T19" fmla="*/ 4 h 7"/>
                <a:gd name="T20" fmla="*/ 1 w 9"/>
                <a:gd name="T21" fmla="*/ 4 h 7"/>
                <a:gd name="T22" fmla="*/ 1 w 9"/>
                <a:gd name="T23" fmla="*/ 3 h 7"/>
                <a:gd name="T24" fmla="*/ 0 w 9"/>
                <a:gd name="T25" fmla="*/ 2 h 7"/>
                <a:gd name="T26" fmla="*/ 0 w 9"/>
                <a:gd name="T27" fmla="*/ 1 h 7"/>
                <a:gd name="T28" fmla="*/ 1 w 9"/>
                <a:gd name="T29" fmla="*/ 0 h 7"/>
                <a:gd name="T30" fmla="*/ 2 w 9"/>
                <a:gd name="T31" fmla="*/ 0 h 7"/>
                <a:gd name="T32" fmla="*/ 3 w 9"/>
                <a:gd name="T33" fmla="*/ 1 h 7"/>
                <a:gd name="T34" fmla="*/ 4 w 9"/>
                <a:gd name="T35" fmla="*/ 2 h 7"/>
                <a:gd name="T36" fmla="*/ 4 w 9"/>
                <a:gd name="T37" fmla="*/ 2 h 7"/>
                <a:gd name="T38" fmla="*/ 5 w 9"/>
                <a:gd name="T39" fmla="*/ 2 h 7"/>
                <a:gd name="T40" fmla="*/ 6 w 9"/>
                <a:gd name="T41" fmla="*/ 1 h 7"/>
                <a:gd name="T42" fmla="*/ 7 w 9"/>
                <a:gd name="T43" fmla="*/ 2 h 7"/>
                <a:gd name="T44" fmla="*/ 8 w 9"/>
                <a:gd name="T45" fmla="*/ 3 h 7"/>
                <a:gd name="T46" fmla="*/ 9 w 9"/>
                <a:gd name="T47" fmla="*/ 4 h 7"/>
                <a:gd name="T48" fmla="*/ 8 w 9"/>
                <a:gd name="T49" fmla="*/ 6 h 7"/>
                <a:gd name="T50" fmla="*/ 7 w 9"/>
                <a:gd name="T51" fmla="*/ 7 h 7"/>
                <a:gd name="T52" fmla="*/ 8 w 9"/>
                <a:gd name="T53" fmla="*/ 5 h 7"/>
                <a:gd name="T54" fmla="*/ 8 w 9"/>
                <a:gd name="T55" fmla="*/ 5 h 7"/>
                <a:gd name="T56" fmla="*/ 8 w 9"/>
                <a:gd name="T57" fmla="*/ 3 h 7"/>
                <a:gd name="T58" fmla="*/ 7 w 9"/>
                <a:gd name="T59" fmla="*/ 3 h 7"/>
                <a:gd name="T60" fmla="*/ 6 w 9"/>
                <a:gd name="T61" fmla="*/ 2 h 7"/>
                <a:gd name="T62" fmla="*/ 5 w 9"/>
                <a:gd name="T63" fmla="*/ 3 h 7"/>
                <a:gd name="T64" fmla="*/ 4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9" y="5"/>
                    <a:pt x="9" y="5"/>
                    <a:pt x="8" y="6"/>
                  </a:cubicBezTo>
                  <a:cubicBezTo>
                    <a:pt x="8" y="6"/>
                    <a:pt x="8" y="7"/>
                    <a:pt x="7" y="7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761"/>
            <p:cNvSpPr>
              <a:spLocks/>
            </p:cNvSpPr>
            <p:nvPr/>
          </p:nvSpPr>
          <p:spPr bwMode="auto">
            <a:xfrm>
              <a:off x="6346" y="3732"/>
              <a:ext cx="11" cy="12"/>
            </a:xfrm>
            <a:custGeom>
              <a:avLst/>
              <a:gdLst>
                <a:gd name="T0" fmla="*/ 4 w 8"/>
                <a:gd name="T1" fmla="*/ 4 h 8"/>
                <a:gd name="T2" fmla="*/ 4 w 8"/>
                <a:gd name="T3" fmla="*/ 4 h 8"/>
                <a:gd name="T4" fmla="*/ 3 w 8"/>
                <a:gd name="T5" fmla="*/ 4 h 8"/>
                <a:gd name="T6" fmla="*/ 2 w 8"/>
                <a:gd name="T7" fmla="*/ 4 h 8"/>
                <a:gd name="T8" fmla="*/ 1 w 8"/>
                <a:gd name="T9" fmla="*/ 5 h 8"/>
                <a:gd name="T10" fmla="*/ 1 w 8"/>
                <a:gd name="T11" fmla="*/ 6 h 8"/>
                <a:gd name="T12" fmla="*/ 2 w 8"/>
                <a:gd name="T13" fmla="*/ 7 h 8"/>
                <a:gd name="T14" fmla="*/ 3 w 8"/>
                <a:gd name="T15" fmla="*/ 7 h 8"/>
                <a:gd name="T16" fmla="*/ 3 w 8"/>
                <a:gd name="T17" fmla="*/ 7 h 8"/>
                <a:gd name="T18" fmla="*/ 4 w 8"/>
                <a:gd name="T19" fmla="*/ 7 h 8"/>
                <a:gd name="T20" fmla="*/ 3 w 8"/>
                <a:gd name="T21" fmla="*/ 7 h 8"/>
                <a:gd name="T22" fmla="*/ 3 w 8"/>
                <a:gd name="T23" fmla="*/ 7 h 8"/>
                <a:gd name="T24" fmla="*/ 2 w 8"/>
                <a:gd name="T25" fmla="*/ 8 h 8"/>
                <a:gd name="T26" fmla="*/ 0 w 8"/>
                <a:gd name="T27" fmla="*/ 7 h 8"/>
                <a:gd name="T28" fmla="*/ 0 w 8"/>
                <a:gd name="T29" fmla="*/ 6 h 8"/>
                <a:gd name="T30" fmla="*/ 0 w 8"/>
                <a:gd name="T31" fmla="*/ 5 h 8"/>
                <a:gd name="T32" fmla="*/ 1 w 8"/>
                <a:gd name="T33" fmla="*/ 4 h 8"/>
                <a:gd name="T34" fmla="*/ 2 w 8"/>
                <a:gd name="T35" fmla="*/ 4 h 8"/>
                <a:gd name="T36" fmla="*/ 2 w 8"/>
                <a:gd name="T37" fmla="*/ 4 h 8"/>
                <a:gd name="T38" fmla="*/ 2 w 8"/>
                <a:gd name="T39" fmla="*/ 3 h 8"/>
                <a:gd name="T40" fmla="*/ 2 w 8"/>
                <a:gd name="T41" fmla="*/ 2 h 8"/>
                <a:gd name="T42" fmla="*/ 3 w 8"/>
                <a:gd name="T43" fmla="*/ 1 h 8"/>
                <a:gd name="T44" fmla="*/ 5 w 8"/>
                <a:gd name="T45" fmla="*/ 0 h 8"/>
                <a:gd name="T46" fmla="*/ 6 w 8"/>
                <a:gd name="T47" fmla="*/ 0 h 8"/>
                <a:gd name="T48" fmla="*/ 7 w 8"/>
                <a:gd name="T49" fmla="*/ 1 h 8"/>
                <a:gd name="T50" fmla="*/ 8 w 8"/>
                <a:gd name="T51" fmla="*/ 2 h 8"/>
                <a:gd name="T52" fmla="*/ 7 w 8"/>
                <a:gd name="T53" fmla="*/ 1 h 8"/>
                <a:gd name="T54" fmla="*/ 6 w 8"/>
                <a:gd name="T55" fmla="*/ 0 h 8"/>
                <a:gd name="T56" fmla="*/ 5 w 8"/>
                <a:gd name="T57" fmla="*/ 0 h 8"/>
                <a:gd name="T58" fmla="*/ 4 w 8"/>
                <a:gd name="T59" fmla="*/ 1 h 8"/>
                <a:gd name="T60" fmla="*/ 3 w 8"/>
                <a:gd name="T61" fmla="*/ 2 h 8"/>
                <a:gd name="T62" fmla="*/ 4 w 8"/>
                <a:gd name="T63" fmla="*/ 3 h 8"/>
                <a:gd name="T64" fmla="*/ 4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762"/>
            <p:cNvSpPr>
              <a:spLocks/>
            </p:cNvSpPr>
            <p:nvPr/>
          </p:nvSpPr>
          <p:spPr bwMode="auto">
            <a:xfrm>
              <a:off x="6314" y="3732"/>
              <a:ext cx="9" cy="1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5 h 10"/>
                <a:gd name="T4" fmla="*/ 3 w 6"/>
                <a:gd name="T5" fmla="*/ 4 h 10"/>
                <a:gd name="T6" fmla="*/ 4 w 6"/>
                <a:gd name="T7" fmla="*/ 3 h 10"/>
                <a:gd name="T8" fmla="*/ 3 w 6"/>
                <a:gd name="T9" fmla="*/ 2 h 10"/>
                <a:gd name="T10" fmla="*/ 2 w 6"/>
                <a:gd name="T11" fmla="*/ 1 h 10"/>
                <a:gd name="T12" fmla="*/ 1 w 6"/>
                <a:gd name="T13" fmla="*/ 2 h 10"/>
                <a:gd name="T14" fmla="*/ 1 w 6"/>
                <a:gd name="T15" fmla="*/ 2 h 10"/>
                <a:gd name="T16" fmla="*/ 1 w 6"/>
                <a:gd name="T17" fmla="*/ 3 h 10"/>
                <a:gd name="T18" fmla="*/ 1 w 6"/>
                <a:gd name="T19" fmla="*/ 3 h 10"/>
                <a:gd name="T20" fmla="*/ 0 w 6"/>
                <a:gd name="T21" fmla="*/ 3 h 10"/>
                <a:gd name="T22" fmla="*/ 1 w 6"/>
                <a:gd name="T23" fmla="*/ 2 h 10"/>
                <a:gd name="T24" fmla="*/ 1 w 6"/>
                <a:gd name="T25" fmla="*/ 1 h 10"/>
                <a:gd name="T26" fmla="*/ 2 w 6"/>
                <a:gd name="T27" fmla="*/ 0 h 10"/>
                <a:gd name="T28" fmla="*/ 3 w 6"/>
                <a:gd name="T29" fmla="*/ 0 h 10"/>
                <a:gd name="T30" fmla="*/ 4 w 6"/>
                <a:gd name="T31" fmla="*/ 1 h 10"/>
                <a:gd name="T32" fmla="*/ 4 w 6"/>
                <a:gd name="T33" fmla="*/ 2 h 10"/>
                <a:gd name="T34" fmla="*/ 4 w 6"/>
                <a:gd name="T35" fmla="*/ 3 h 10"/>
                <a:gd name="T36" fmla="*/ 4 w 6"/>
                <a:gd name="T37" fmla="*/ 4 h 10"/>
                <a:gd name="T38" fmla="*/ 4 w 6"/>
                <a:gd name="T39" fmla="*/ 4 h 10"/>
                <a:gd name="T40" fmla="*/ 5 w 6"/>
                <a:gd name="T41" fmla="*/ 5 h 10"/>
                <a:gd name="T42" fmla="*/ 6 w 6"/>
                <a:gd name="T43" fmla="*/ 6 h 10"/>
                <a:gd name="T44" fmla="*/ 5 w 6"/>
                <a:gd name="T45" fmla="*/ 8 h 10"/>
                <a:gd name="T46" fmla="*/ 5 w 6"/>
                <a:gd name="T47" fmla="*/ 9 h 10"/>
                <a:gd name="T48" fmla="*/ 3 w 6"/>
                <a:gd name="T49" fmla="*/ 10 h 10"/>
                <a:gd name="T50" fmla="*/ 2 w 6"/>
                <a:gd name="T51" fmla="*/ 9 h 10"/>
                <a:gd name="T52" fmla="*/ 3 w 6"/>
                <a:gd name="T53" fmla="*/ 9 h 10"/>
                <a:gd name="T54" fmla="*/ 4 w 6"/>
                <a:gd name="T55" fmla="*/ 9 h 10"/>
                <a:gd name="T56" fmla="*/ 5 w 6"/>
                <a:gd name="T57" fmla="*/ 8 h 10"/>
                <a:gd name="T58" fmla="*/ 5 w 6"/>
                <a:gd name="T59" fmla="*/ 6 h 10"/>
                <a:gd name="T60" fmla="*/ 4 w 6"/>
                <a:gd name="T61" fmla="*/ 5 h 10"/>
                <a:gd name="T62" fmla="*/ 3 w 6"/>
                <a:gd name="T63" fmla="*/ 5 h 10"/>
                <a:gd name="T64" fmla="*/ 2 w 6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763"/>
            <p:cNvSpPr>
              <a:spLocks/>
            </p:cNvSpPr>
            <p:nvPr/>
          </p:nvSpPr>
          <p:spPr bwMode="auto">
            <a:xfrm>
              <a:off x="6312" y="3761"/>
              <a:ext cx="14" cy="7"/>
            </a:xfrm>
            <a:custGeom>
              <a:avLst/>
              <a:gdLst>
                <a:gd name="T0" fmla="*/ 5 w 10"/>
                <a:gd name="T1" fmla="*/ 2 h 5"/>
                <a:gd name="T2" fmla="*/ 5 w 10"/>
                <a:gd name="T3" fmla="*/ 2 h 5"/>
                <a:gd name="T4" fmla="*/ 6 w 10"/>
                <a:gd name="T5" fmla="*/ 3 h 5"/>
                <a:gd name="T6" fmla="*/ 7 w 10"/>
                <a:gd name="T7" fmla="*/ 3 h 5"/>
                <a:gd name="T8" fmla="*/ 8 w 10"/>
                <a:gd name="T9" fmla="*/ 3 h 5"/>
                <a:gd name="T10" fmla="*/ 9 w 10"/>
                <a:gd name="T11" fmla="*/ 3 h 5"/>
                <a:gd name="T12" fmla="*/ 9 w 10"/>
                <a:gd name="T13" fmla="*/ 2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1 h 5"/>
                <a:gd name="T22" fmla="*/ 9 w 10"/>
                <a:gd name="T23" fmla="*/ 1 h 5"/>
                <a:gd name="T24" fmla="*/ 9 w 10"/>
                <a:gd name="T25" fmla="*/ 2 h 5"/>
                <a:gd name="T26" fmla="*/ 10 w 10"/>
                <a:gd name="T27" fmla="*/ 3 h 5"/>
                <a:gd name="T28" fmla="*/ 9 w 10"/>
                <a:gd name="T29" fmla="*/ 4 h 5"/>
                <a:gd name="T30" fmla="*/ 9 w 10"/>
                <a:gd name="T31" fmla="*/ 4 h 5"/>
                <a:gd name="T32" fmla="*/ 7 w 10"/>
                <a:gd name="T33" fmla="*/ 4 h 5"/>
                <a:gd name="T34" fmla="*/ 6 w 10"/>
                <a:gd name="T35" fmla="*/ 4 h 5"/>
                <a:gd name="T36" fmla="*/ 6 w 10"/>
                <a:gd name="T37" fmla="*/ 3 h 5"/>
                <a:gd name="T38" fmla="*/ 6 w 10"/>
                <a:gd name="T39" fmla="*/ 4 h 5"/>
                <a:gd name="T40" fmla="*/ 5 w 10"/>
                <a:gd name="T41" fmla="*/ 5 h 5"/>
                <a:gd name="T42" fmla="*/ 3 w 10"/>
                <a:gd name="T43" fmla="*/ 5 h 5"/>
                <a:gd name="T44" fmla="*/ 2 w 10"/>
                <a:gd name="T45" fmla="*/ 4 h 5"/>
                <a:gd name="T46" fmla="*/ 1 w 10"/>
                <a:gd name="T47" fmla="*/ 3 h 5"/>
                <a:gd name="T48" fmla="*/ 0 w 10"/>
                <a:gd name="T49" fmla="*/ 2 h 5"/>
                <a:gd name="T50" fmla="*/ 1 w 10"/>
                <a:gd name="T51" fmla="*/ 0 h 5"/>
                <a:gd name="T52" fmla="*/ 1 w 10"/>
                <a:gd name="T53" fmla="*/ 2 h 5"/>
                <a:gd name="T54" fmla="*/ 1 w 10"/>
                <a:gd name="T55" fmla="*/ 3 h 5"/>
                <a:gd name="T56" fmla="*/ 2 w 10"/>
                <a:gd name="T57" fmla="*/ 4 h 5"/>
                <a:gd name="T58" fmla="*/ 3 w 10"/>
                <a:gd name="T59" fmla="*/ 4 h 5"/>
                <a:gd name="T60" fmla="*/ 4 w 10"/>
                <a:gd name="T61" fmla="*/ 4 h 5"/>
                <a:gd name="T62" fmla="*/ 5 w 10"/>
                <a:gd name="T63" fmla="*/ 3 h 5"/>
                <a:gd name="T64" fmla="*/ 5 w 10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764"/>
            <p:cNvSpPr>
              <a:spLocks/>
            </p:cNvSpPr>
            <p:nvPr/>
          </p:nvSpPr>
          <p:spPr bwMode="auto">
            <a:xfrm>
              <a:off x="6322" y="3754"/>
              <a:ext cx="12" cy="10"/>
            </a:xfrm>
            <a:custGeom>
              <a:avLst/>
              <a:gdLst>
                <a:gd name="T0" fmla="*/ 5 w 9"/>
                <a:gd name="T1" fmla="*/ 4 h 7"/>
                <a:gd name="T2" fmla="*/ 5 w 9"/>
                <a:gd name="T3" fmla="*/ 4 h 7"/>
                <a:gd name="T4" fmla="*/ 4 w 9"/>
                <a:gd name="T5" fmla="*/ 4 h 7"/>
                <a:gd name="T6" fmla="*/ 3 w 9"/>
                <a:gd name="T7" fmla="*/ 4 h 7"/>
                <a:gd name="T8" fmla="*/ 2 w 9"/>
                <a:gd name="T9" fmla="*/ 5 h 7"/>
                <a:gd name="T10" fmla="*/ 2 w 9"/>
                <a:gd name="T11" fmla="*/ 6 h 7"/>
                <a:gd name="T12" fmla="*/ 3 w 9"/>
                <a:gd name="T13" fmla="*/ 7 h 7"/>
                <a:gd name="T14" fmla="*/ 4 w 9"/>
                <a:gd name="T15" fmla="*/ 7 h 7"/>
                <a:gd name="T16" fmla="*/ 4 w 9"/>
                <a:gd name="T17" fmla="*/ 7 h 7"/>
                <a:gd name="T18" fmla="*/ 4 w 9"/>
                <a:gd name="T19" fmla="*/ 7 h 7"/>
                <a:gd name="T20" fmla="*/ 4 w 9"/>
                <a:gd name="T21" fmla="*/ 7 h 7"/>
                <a:gd name="T22" fmla="*/ 3 w 9"/>
                <a:gd name="T23" fmla="*/ 7 h 7"/>
                <a:gd name="T24" fmla="*/ 2 w 9"/>
                <a:gd name="T25" fmla="*/ 7 h 7"/>
                <a:gd name="T26" fmla="*/ 1 w 9"/>
                <a:gd name="T27" fmla="*/ 7 h 7"/>
                <a:gd name="T28" fmla="*/ 0 w 9"/>
                <a:gd name="T29" fmla="*/ 6 h 7"/>
                <a:gd name="T30" fmla="*/ 1 w 9"/>
                <a:gd name="T31" fmla="*/ 5 h 7"/>
                <a:gd name="T32" fmla="*/ 1 w 9"/>
                <a:gd name="T33" fmla="*/ 4 h 7"/>
                <a:gd name="T34" fmla="*/ 3 w 9"/>
                <a:gd name="T35" fmla="*/ 4 h 7"/>
                <a:gd name="T36" fmla="*/ 3 w 9"/>
                <a:gd name="T37" fmla="*/ 4 h 7"/>
                <a:gd name="T38" fmla="*/ 3 w 9"/>
                <a:gd name="T39" fmla="*/ 3 h 7"/>
                <a:gd name="T40" fmla="*/ 3 w 9"/>
                <a:gd name="T41" fmla="*/ 2 h 7"/>
                <a:gd name="T42" fmla="*/ 4 w 9"/>
                <a:gd name="T43" fmla="*/ 0 h 7"/>
                <a:gd name="T44" fmla="*/ 5 w 9"/>
                <a:gd name="T45" fmla="*/ 0 h 7"/>
                <a:gd name="T46" fmla="*/ 7 w 9"/>
                <a:gd name="T47" fmla="*/ 0 h 7"/>
                <a:gd name="T48" fmla="*/ 8 w 9"/>
                <a:gd name="T49" fmla="*/ 0 h 7"/>
                <a:gd name="T50" fmla="*/ 8 w 9"/>
                <a:gd name="T51" fmla="*/ 2 h 7"/>
                <a:gd name="T52" fmla="*/ 7 w 9"/>
                <a:gd name="T53" fmla="*/ 1 h 7"/>
                <a:gd name="T54" fmla="*/ 7 w 9"/>
                <a:gd name="T55" fmla="*/ 0 h 7"/>
                <a:gd name="T56" fmla="*/ 6 w 9"/>
                <a:gd name="T57" fmla="*/ 0 h 7"/>
                <a:gd name="T58" fmla="*/ 4 w 9"/>
                <a:gd name="T59" fmla="*/ 1 h 7"/>
                <a:gd name="T60" fmla="*/ 4 w 9"/>
                <a:gd name="T61" fmla="*/ 2 h 7"/>
                <a:gd name="T62" fmla="*/ 4 w 9"/>
                <a:gd name="T63" fmla="*/ 3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9" y="1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765"/>
            <p:cNvSpPr>
              <a:spLocks/>
            </p:cNvSpPr>
            <p:nvPr/>
          </p:nvSpPr>
          <p:spPr bwMode="auto">
            <a:xfrm>
              <a:off x="6387" y="3766"/>
              <a:ext cx="12" cy="7"/>
            </a:xfrm>
            <a:custGeom>
              <a:avLst/>
              <a:gdLst>
                <a:gd name="T0" fmla="*/ 4 w 9"/>
                <a:gd name="T1" fmla="*/ 3 h 5"/>
                <a:gd name="T2" fmla="*/ 4 w 9"/>
                <a:gd name="T3" fmla="*/ 3 h 5"/>
                <a:gd name="T4" fmla="*/ 4 w 9"/>
                <a:gd name="T5" fmla="*/ 2 h 5"/>
                <a:gd name="T6" fmla="*/ 3 w 9"/>
                <a:gd name="T7" fmla="*/ 2 h 5"/>
                <a:gd name="T8" fmla="*/ 1 w 9"/>
                <a:gd name="T9" fmla="*/ 2 h 5"/>
                <a:gd name="T10" fmla="*/ 1 w 9"/>
                <a:gd name="T11" fmla="*/ 3 h 5"/>
                <a:gd name="T12" fmla="*/ 1 w 9"/>
                <a:gd name="T13" fmla="*/ 4 h 5"/>
                <a:gd name="T14" fmla="*/ 1 w 9"/>
                <a:gd name="T15" fmla="*/ 4 h 5"/>
                <a:gd name="T16" fmla="*/ 2 w 9"/>
                <a:gd name="T17" fmla="*/ 4 h 5"/>
                <a:gd name="T18" fmla="*/ 2 w 9"/>
                <a:gd name="T19" fmla="*/ 5 h 5"/>
                <a:gd name="T20" fmla="*/ 2 w 9"/>
                <a:gd name="T21" fmla="*/ 5 h 5"/>
                <a:gd name="T22" fmla="*/ 1 w 9"/>
                <a:gd name="T23" fmla="*/ 4 h 5"/>
                <a:gd name="T24" fmla="*/ 0 w 9"/>
                <a:gd name="T25" fmla="*/ 4 h 5"/>
                <a:gd name="T26" fmla="*/ 0 w 9"/>
                <a:gd name="T27" fmla="*/ 2 h 5"/>
                <a:gd name="T28" fmla="*/ 0 w 9"/>
                <a:gd name="T29" fmla="*/ 1 h 5"/>
                <a:gd name="T30" fmla="*/ 1 w 9"/>
                <a:gd name="T31" fmla="*/ 1 h 5"/>
                <a:gd name="T32" fmla="*/ 2 w 9"/>
                <a:gd name="T33" fmla="*/ 1 h 5"/>
                <a:gd name="T34" fmla="*/ 3 w 9"/>
                <a:gd name="T35" fmla="*/ 1 h 5"/>
                <a:gd name="T36" fmla="*/ 3 w 9"/>
                <a:gd name="T37" fmla="*/ 2 h 5"/>
                <a:gd name="T38" fmla="*/ 4 w 9"/>
                <a:gd name="T39" fmla="*/ 1 h 5"/>
                <a:gd name="T40" fmla="*/ 5 w 9"/>
                <a:gd name="T41" fmla="*/ 0 h 5"/>
                <a:gd name="T42" fmla="*/ 6 w 9"/>
                <a:gd name="T43" fmla="*/ 0 h 5"/>
                <a:gd name="T44" fmla="*/ 8 w 9"/>
                <a:gd name="T45" fmla="*/ 1 h 5"/>
                <a:gd name="T46" fmla="*/ 9 w 9"/>
                <a:gd name="T47" fmla="*/ 2 h 5"/>
                <a:gd name="T48" fmla="*/ 9 w 9"/>
                <a:gd name="T49" fmla="*/ 3 h 5"/>
                <a:gd name="T50" fmla="*/ 8 w 9"/>
                <a:gd name="T51" fmla="*/ 4 h 5"/>
                <a:gd name="T52" fmla="*/ 8 w 9"/>
                <a:gd name="T53" fmla="*/ 3 h 5"/>
                <a:gd name="T54" fmla="*/ 8 w 9"/>
                <a:gd name="T55" fmla="*/ 2 h 5"/>
                <a:gd name="T56" fmla="*/ 7 w 9"/>
                <a:gd name="T57" fmla="*/ 1 h 5"/>
                <a:gd name="T58" fmla="*/ 6 w 9"/>
                <a:gd name="T59" fmla="*/ 1 h 5"/>
                <a:gd name="T60" fmla="*/ 5 w 9"/>
                <a:gd name="T61" fmla="*/ 1 h 5"/>
                <a:gd name="T62" fmla="*/ 4 w 9"/>
                <a:gd name="T63" fmla="*/ 2 h 5"/>
                <a:gd name="T64" fmla="*/ 4 w 9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766"/>
            <p:cNvSpPr>
              <a:spLocks/>
            </p:cNvSpPr>
            <p:nvPr/>
          </p:nvSpPr>
          <p:spPr bwMode="auto">
            <a:xfrm>
              <a:off x="6387" y="3771"/>
              <a:ext cx="14" cy="7"/>
            </a:xfrm>
            <a:custGeom>
              <a:avLst/>
              <a:gdLst>
                <a:gd name="T0" fmla="*/ 5 w 10"/>
                <a:gd name="T1" fmla="*/ 2 h 5"/>
                <a:gd name="T2" fmla="*/ 5 w 10"/>
                <a:gd name="T3" fmla="*/ 2 h 5"/>
                <a:gd name="T4" fmla="*/ 6 w 10"/>
                <a:gd name="T5" fmla="*/ 3 h 5"/>
                <a:gd name="T6" fmla="*/ 7 w 10"/>
                <a:gd name="T7" fmla="*/ 3 h 5"/>
                <a:gd name="T8" fmla="*/ 8 w 10"/>
                <a:gd name="T9" fmla="*/ 3 h 5"/>
                <a:gd name="T10" fmla="*/ 9 w 10"/>
                <a:gd name="T11" fmla="*/ 3 h 5"/>
                <a:gd name="T12" fmla="*/ 9 w 10"/>
                <a:gd name="T13" fmla="*/ 1 h 5"/>
                <a:gd name="T14" fmla="*/ 8 w 10"/>
                <a:gd name="T15" fmla="*/ 1 h 5"/>
                <a:gd name="T16" fmla="*/ 8 w 10"/>
                <a:gd name="T17" fmla="*/ 1 h 5"/>
                <a:gd name="T18" fmla="*/ 8 w 10"/>
                <a:gd name="T19" fmla="*/ 1 h 5"/>
                <a:gd name="T20" fmla="*/ 8 w 10"/>
                <a:gd name="T21" fmla="*/ 0 h 5"/>
                <a:gd name="T22" fmla="*/ 8 w 10"/>
                <a:gd name="T23" fmla="*/ 1 h 5"/>
                <a:gd name="T24" fmla="*/ 9 w 10"/>
                <a:gd name="T25" fmla="*/ 2 h 5"/>
                <a:gd name="T26" fmla="*/ 10 w 10"/>
                <a:gd name="T27" fmla="*/ 3 h 5"/>
                <a:gd name="T28" fmla="*/ 9 w 10"/>
                <a:gd name="T29" fmla="*/ 4 h 5"/>
                <a:gd name="T30" fmla="*/ 9 w 10"/>
                <a:gd name="T31" fmla="*/ 4 h 5"/>
                <a:gd name="T32" fmla="*/ 7 w 10"/>
                <a:gd name="T33" fmla="*/ 4 h 5"/>
                <a:gd name="T34" fmla="*/ 6 w 10"/>
                <a:gd name="T35" fmla="*/ 4 h 5"/>
                <a:gd name="T36" fmla="*/ 6 w 10"/>
                <a:gd name="T37" fmla="*/ 3 h 5"/>
                <a:gd name="T38" fmla="*/ 6 w 10"/>
                <a:gd name="T39" fmla="*/ 4 h 5"/>
                <a:gd name="T40" fmla="*/ 5 w 10"/>
                <a:gd name="T41" fmla="*/ 5 h 5"/>
                <a:gd name="T42" fmla="*/ 3 w 10"/>
                <a:gd name="T43" fmla="*/ 5 h 5"/>
                <a:gd name="T44" fmla="*/ 2 w 10"/>
                <a:gd name="T45" fmla="*/ 4 h 5"/>
                <a:gd name="T46" fmla="*/ 1 w 10"/>
                <a:gd name="T47" fmla="*/ 3 h 5"/>
                <a:gd name="T48" fmla="*/ 0 w 10"/>
                <a:gd name="T49" fmla="*/ 2 h 5"/>
                <a:gd name="T50" fmla="*/ 1 w 10"/>
                <a:gd name="T51" fmla="*/ 1 h 5"/>
                <a:gd name="T52" fmla="*/ 1 w 10"/>
                <a:gd name="T53" fmla="*/ 2 h 5"/>
                <a:gd name="T54" fmla="*/ 1 w 10"/>
                <a:gd name="T55" fmla="*/ 3 h 5"/>
                <a:gd name="T56" fmla="*/ 2 w 10"/>
                <a:gd name="T57" fmla="*/ 4 h 5"/>
                <a:gd name="T58" fmla="*/ 3 w 10"/>
                <a:gd name="T59" fmla="*/ 4 h 5"/>
                <a:gd name="T60" fmla="*/ 4 w 10"/>
                <a:gd name="T61" fmla="*/ 4 h 5"/>
                <a:gd name="T62" fmla="*/ 5 w 10"/>
                <a:gd name="T63" fmla="*/ 3 h 5"/>
                <a:gd name="T64" fmla="*/ 5 w 10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0" y="3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767"/>
            <p:cNvSpPr>
              <a:spLocks/>
            </p:cNvSpPr>
            <p:nvPr/>
          </p:nvSpPr>
          <p:spPr bwMode="auto">
            <a:xfrm>
              <a:off x="6392" y="3747"/>
              <a:ext cx="12" cy="9"/>
            </a:xfrm>
            <a:custGeom>
              <a:avLst/>
              <a:gdLst>
                <a:gd name="T0" fmla="*/ 4 w 8"/>
                <a:gd name="T1" fmla="*/ 4 h 7"/>
                <a:gd name="T2" fmla="*/ 4 w 8"/>
                <a:gd name="T3" fmla="*/ 4 h 7"/>
                <a:gd name="T4" fmla="*/ 4 w 8"/>
                <a:gd name="T5" fmla="*/ 3 h 7"/>
                <a:gd name="T6" fmla="*/ 3 w 8"/>
                <a:gd name="T7" fmla="*/ 2 h 7"/>
                <a:gd name="T8" fmla="*/ 2 w 8"/>
                <a:gd name="T9" fmla="*/ 1 h 7"/>
                <a:gd name="T10" fmla="*/ 1 w 8"/>
                <a:gd name="T11" fmla="*/ 1 h 7"/>
                <a:gd name="T12" fmla="*/ 1 w 8"/>
                <a:gd name="T13" fmla="*/ 2 h 7"/>
                <a:gd name="T14" fmla="*/ 1 w 8"/>
                <a:gd name="T15" fmla="*/ 3 h 7"/>
                <a:gd name="T16" fmla="*/ 1 w 8"/>
                <a:gd name="T17" fmla="*/ 3 h 7"/>
                <a:gd name="T18" fmla="*/ 1 w 8"/>
                <a:gd name="T19" fmla="*/ 4 h 7"/>
                <a:gd name="T20" fmla="*/ 1 w 8"/>
                <a:gd name="T21" fmla="*/ 4 h 7"/>
                <a:gd name="T22" fmla="*/ 0 w 8"/>
                <a:gd name="T23" fmla="*/ 3 h 7"/>
                <a:gd name="T24" fmla="*/ 0 w 8"/>
                <a:gd name="T25" fmla="*/ 2 h 7"/>
                <a:gd name="T26" fmla="*/ 0 w 8"/>
                <a:gd name="T27" fmla="*/ 1 h 7"/>
                <a:gd name="T28" fmla="*/ 1 w 8"/>
                <a:gd name="T29" fmla="*/ 0 h 7"/>
                <a:gd name="T30" fmla="*/ 2 w 8"/>
                <a:gd name="T31" fmla="*/ 0 h 7"/>
                <a:gd name="T32" fmla="*/ 3 w 8"/>
                <a:gd name="T33" fmla="*/ 0 h 7"/>
                <a:gd name="T34" fmla="*/ 4 w 8"/>
                <a:gd name="T35" fmla="*/ 1 h 7"/>
                <a:gd name="T36" fmla="*/ 4 w 8"/>
                <a:gd name="T37" fmla="*/ 2 h 7"/>
                <a:gd name="T38" fmla="*/ 4 w 8"/>
                <a:gd name="T39" fmla="*/ 2 h 7"/>
                <a:gd name="T40" fmla="*/ 6 w 8"/>
                <a:gd name="T41" fmla="*/ 1 h 7"/>
                <a:gd name="T42" fmla="*/ 7 w 8"/>
                <a:gd name="T43" fmla="*/ 2 h 7"/>
                <a:gd name="T44" fmla="*/ 8 w 8"/>
                <a:gd name="T45" fmla="*/ 3 h 7"/>
                <a:gd name="T46" fmla="*/ 8 w 8"/>
                <a:gd name="T47" fmla="*/ 4 h 7"/>
                <a:gd name="T48" fmla="*/ 8 w 8"/>
                <a:gd name="T49" fmla="*/ 6 h 7"/>
                <a:gd name="T50" fmla="*/ 7 w 8"/>
                <a:gd name="T51" fmla="*/ 7 h 7"/>
                <a:gd name="T52" fmla="*/ 7 w 8"/>
                <a:gd name="T53" fmla="*/ 5 h 7"/>
                <a:gd name="T54" fmla="*/ 8 w 8"/>
                <a:gd name="T55" fmla="*/ 5 h 7"/>
                <a:gd name="T56" fmla="*/ 8 w 8"/>
                <a:gd name="T57" fmla="*/ 3 h 7"/>
                <a:gd name="T58" fmla="*/ 7 w 8"/>
                <a:gd name="T59" fmla="*/ 3 h 7"/>
                <a:gd name="T60" fmla="*/ 5 w 8"/>
                <a:gd name="T61" fmla="*/ 2 h 7"/>
                <a:gd name="T62" fmla="*/ 4 w 8"/>
                <a:gd name="T63" fmla="*/ 3 h 7"/>
                <a:gd name="T64" fmla="*/ 4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7"/>
                    <a:pt x="7" y="7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768"/>
            <p:cNvSpPr>
              <a:spLocks/>
            </p:cNvSpPr>
            <p:nvPr/>
          </p:nvSpPr>
          <p:spPr bwMode="auto">
            <a:xfrm>
              <a:off x="6391" y="3752"/>
              <a:ext cx="11" cy="12"/>
            </a:xfrm>
            <a:custGeom>
              <a:avLst/>
              <a:gdLst>
                <a:gd name="T0" fmla="*/ 4 w 8"/>
                <a:gd name="T1" fmla="*/ 4 h 8"/>
                <a:gd name="T2" fmla="*/ 4 w 8"/>
                <a:gd name="T3" fmla="*/ 4 h 8"/>
                <a:gd name="T4" fmla="*/ 5 w 8"/>
                <a:gd name="T5" fmla="*/ 4 h 8"/>
                <a:gd name="T6" fmla="*/ 6 w 8"/>
                <a:gd name="T7" fmla="*/ 4 h 8"/>
                <a:gd name="T8" fmla="*/ 7 w 8"/>
                <a:gd name="T9" fmla="*/ 3 h 8"/>
                <a:gd name="T10" fmla="*/ 7 w 8"/>
                <a:gd name="T11" fmla="*/ 2 h 8"/>
                <a:gd name="T12" fmla="*/ 6 w 8"/>
                <a:gd name="T13" fmla="*/ 1 h 8"/>
                <a:gd name="T14" fmla="*/ 5 w 8"/>
                <a:gd name="T15" fmla="*/ 1 h 8"/>
                <a:gd name="T16" fmla="*/ 5 w 8"/>
                <a:gd name="T17" fmla="*/ 1 h 8"/>
                <a:gd name="T18" fmla="*/ 5 w 8"/>
                <a:gd name="T19" fmla="*/ 1 h 8"/>
                <a:gd name="T20" fmla="*/ 5 w 8"/>
                <a:gd name="T21" fmla="*/ 1 h 8"/>
                <a:gd name="T22" fmla="*/ 5 w 8"/>
                <a:gd name="T23" fmla="*/ 1 h 8"/>
                <a:gd name="T24" fmla="*/ 7 w 8"/>
                <a:gd name="T25" fmla="*/ 0 h 8"/>
                <a:gd name="T26" fmla="*/ 8 w 8"/>
                <a:gd name="T27" fmla="*/ 1 h 8"/>
                <a:gd name="T28" fmla="*/ 8 w 8"/>
                <a:gd name="T29" fmla="*/ 2 h 8"/>
                <a:gd name="T30" fmla="*/ 8 w 8"/>
                <a:gd name="T31" fmla="*/ 3 h 8"/>
                <a:gd name="T32" fmla="*/ 7 w 8"/>
                <a:gd name="T33" fmla="*/ 4 h 8"/>
                <a:gd name="T34" fmla="*/ 6 w 8"/>
                <a:gd name="T35" fmla="*/ 4 h 8"/>
                <a:gd name="T36" fmla="*/ 6 w 8"/>
                <a:gd name="T37" fmla="*/ 4 h 8"/>
                <a:gd name="T38" fmla="*/ 6 w 8"/>
                <a:gd name="T39" fmla="*/ 5 h 8"/>
                <a:gd name="T40" fmla="*/ 6 w 8"/>
                <a:gd name="T41" fmla="*/ 6 h 8"/>
                <a:gd name="T42" fmla="*/ 5 w 8"/>
                <a:gd name="T43" fmla="*/ 7 h 8"/>
                <a:gd name="T44" fmla="*/ 4 w 8"/>
                <a:gd name="T45" fmla="*/ 8 h 8"/>
                <a:gd name="T46" fmla="*/ 2 w 8"/>
                <a:gd name="T47" fmla="*/ 8 h 8"/>
                <a:gd name="T48" fmla="*/ 1 w 8"/>
                <a:gd name="T49" fmla="*/ 8 h 8"/>
                <a:gd name="T50" fmla="*/ 0 w 8"/>
                <a:gd name="T51" fmla="*/ 6 h 8"/>
                <a:gd name="T52" fmla="*/ 1 w 8"/>
                <a:gd name="T53" fmla="*/ 7 h 8"/>
                <a:gd name="T54" fmla="*/ 2 w 8"/>
                <a:gd name="T55" fmla="*/ 8 h 8"/>
                <a:gd name="T56" fmla="*/ 3 w 8"/>
                <a:gd name="T57" fmla="*/ 8 h 8"/>
                <a:gd name="T58" fmla="*/ 4 w 8"/>
                <a:gd name="T59" fmla="*/ 7 h 8"/>
                <a:gd name="T60" fmla="*/ 5 w 8"/>
                <a:gd name="T61" fmla="*/ 6 h 8"/>
                <a:gd name="T62" fmla="*/ 5 w 8"/>
                <a:gd name="T63" fmla="*/ 5 h 8"/>
                <a:gd name="T64" fmla="*/ 4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769"/>
            <p:cNvSpPr>
              <a:spLocks/>
            </p:cNvSpPr>
            <p:nvPr/>
          </p:nvSpPr>
          <p:spPr bwMode="auto">
            <a:xfrm>
              <a:off x="6313" y="3812"/>
              <a:ext cx="9" cy="12"/>
            </a:xfrm>
            <a:custGeom>
              <a:avLst/>
              <a:gdLst>
                <a:gd name="T0" fmla="*/ 2 w 6"/>
                <a:gd name="T1" fmla="*/ 4 h 9"/>
                <a:gd name="T2" fmla="*/ 2 w 6"/>
                <a:gd name="T3" fmla="*/ 4 h 9"/>
                <a:gd name="T4" fmla="*/ 4 w 6"/>
                <a:gd name="T5" fmla="*/ 4 h 9"/>
                <a:gd name="T6" fmla="*/ 5 w 6"/>
                <a:gd name="T7" fmla="*/ 3 h 9"/>
                <a:gd name="T8" fmla="*/ 5 w 6"/>
                <a:gd name="T9" fmla="*/ 2 h 9"/>
                <a:gd name="T10" fmla="*/ 4 w 6"/>
                <a:gd name="T11" fmla="*/ 1 h 9"/>
                <a:gd name="T12" fmla="*/ 3 w 6"/>
                <a:gd name="T13" fmla="*/ 1 h 9"/>
                <a:gd name="T14" fmla="*/ 2 w 6"/>
                <a:gd name="T15" fmla="*/ 1 h 9"/>
                <a:gd name="T16" fmla="*/ 2 w 6"/>
                <a:gd name="T17" fmla="*/ 1 h 9"/>
                <a:gd name="T18" fmla="*/ 2 w 6"/>
                <a:gd name="T19" fmla="*/ 1 h 9"/>
                <a:gd name="T20" fmla="*/ 2 w 6"/>
                <a:gd name="T21" fmla="*/ 1 h 9"/>
                <a:gd name="T22" fmla="*/ 3 w 6"/>
                <a:gd name="T23" fmla="*/ 1 h 9"/>
                <a:gd name="T24" fmla="*/ 4 w 6"/>
                <a:gd name="T25" fmla="*/ 0 h 9"/>
                <a:gd name="T26" fmla="*/ 5 w 6"/>
                <a:gd name="T27" fmla="*/ 0 h 9"/>
                <a:gd name="T28" fmla="*/ 6 w 6"/>
                <a:gd name="T29" fmla="*/ 1 h 9"/>
                <a:gd name="T30" fmla="*/ 6 w 6"/>
                <a:gd name="T31" fmla="*/ 2 h 9"/>
                <a:gd name="T32" fmla="*/ 6 w 6"/>
                <a:gd name="T33" fmla="*/ 3 h 9"/>
                <a:gd name="T34" fmla="*/ 5 w 6"/>
                <a:gd name="T35" fmla="*/ 4 h 9"/>
                <a:gd name="T36" fmla="*/ 4 w 6"/>
                <a:gd name="T37" fmla="*/ 4 h 9"/>
                <a:gd name="T38" fmla="*/ 5 w 6"/>
                <a:gd name="T39" fmla="*/ 4 h 9"/>
                <a:gd name="T40" fmla="*/ 5 w 6"/>
                <a:gd name="T41" fmla="*/ 5 h 9"/>
                <a:gd name="T42" fmla="*/ 5 w 6"/>
                <a:gd name="T43" fmla="*/ 7 h 9"/>
                <a:gd name="T44" fmla="*/ 4 w 6"/>
                <a:gd name="T45" fmla="*/ 8 h 9"/>
                <a:gd name="T46" fmla="*/ 3 w 6"/>
                <a:gd name="T47" fmla="*/ 9 h 9"/>
                <a:gd name="T48" fmla="*/ 1 w 6"/>
                <a:gd name="T49" fmla="*/ 9 h 9"/>
                <a:gd name="T50" fmla="*/ 0 w 6"/>
                <a:gd name="T51" fmla="*/ 8 h 9"/>
                <a:gd name="T52" fmla="*/ 2 w 6"/>
                <a:gd name="T53" fmla="*/ 8 h 9"/>
                <a:gd name="T54" fmla="*/ 2 w 6"/>
                <a:gd name="T55" fmla="*/ 8 h 9"/>
                <a:gd name="T56" fmla="*/ 4 w 6"/>
                <a:gd name="T57" fmla="*/ 8 h 9"/>
                <a:gd name="T58" fmla="*/ 4 w 6"/>
                <a:gd name="T59" fmla="*/ 7 h 9"/>
                <a:gd name="T60" fmla="*/ 4 w 6"/>
                <a:gd name="T61" fmla="*/ 6 h 9"/>
                <a:gd name="T62" fmla="*/ 3 w 6"/>
                <a:gd name="T63" fmla="*/ 5 h 9"/>
                <a:gd name="T64" fmla="*/ 2 w 6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770"/>
            <p:cNvSpPr>
              <a:spLocks/>
            </p:cNvSpPr>
            <p:nvPr/>
          </p:nvSpPr>
          <p:spPr bwMode="auto">
            <a:xfrm>
              <a:off x="6310" y="3800"/>
              <a:ext cx="7" cy="13"/>
            </a:xfrm>
            <a:custGeom>
              <a:avLst/>
              <a:gdLst>
                <a:gd name="T0" fmla="*/ 3 w 5"/>
                <a:gd name="T1" fmla="*/ 4 h 9"/>
                <a:gd name="T2" fmla="*/ 3 w 5"/>
                <a:gd name="T3" fmla="*/ 5 h 9"/>
                <a:gd name="T4" fmla="*/ 2 w 5"/>
                <a:gd name="T5" fmla="*/ 5 h 9"/>
                <a:gd name="T6" fmla="*/ 1 w 5"/>
                <a:gd name="T7" fmla="*/ 6 h 9"/>
                <a:gd name="T8" fmla="*/ 1 w 5"/>
                <a:gd name="T9" fmla="*/ 7 h 9"/>
                <a:gd name="T10" fmla="*/ 1 w 5"/>
                <a:gd name="T11" fmla="*/ 8 h 9"/>
                <a:gd name="T12" fmla="*/ 2 w 5"/>
                <a:gd name="T13" fmla="*/ 8 h 9"/>
                <a:gd name="T14" fmla="*/ 3 w 5"/>
                <a:gd name="T15" fmla="*/ 7 h 9"/>
                <a:gd name="T16" fmla="*/ 3 w 5"/>
                <a:gd name="T17" fmla="*/ 7 h 9"/>
                <a:gd name="T18" fmla="*/ 4 w 5"/>
                <a:gd name="T19" fmla="*/ 7 h 9"/>
                <a:gd name="T20" fmla="*/ 4 w 5"/>
                <a:gd name="T21" fmla="*/ 7 h 9"/>
                <a:gd name="T22" fmla="*/ 3 w 5"/>
                <a:gd name="T23" fmla="*/ 8 h 9"/>
                <a:gd name="T24" fmla="*/ 2 w 5"/>
                <a:gd name="T25" fmla="*/ 9 h 9"/>
                <a:gd name="T26" fmla="*/ 1 w 5"/>
                <a:gd name="T27" fmla="*/ 9 h 9"/>
                <a:gd name="T28" fmla="*/ 0 w 5"/>
                <a:gd name="T29" fmla="*/ 8 h 9"/>
                <a:gd name="T30" fmla="*/ 0 w 5"/>
                <a:gd name="T31" fmla="*/ 7 h 9"/>
                <a:gd name="T32" fmla="*/ 0 w 5"/>
                <a:gd name="T33" fmla="*/ 6 h 9"/>
                <a:gd name="T34" fmla="*/ 1 w 5"/>
                <a:gd name="T35" fmla="*/ 5 h 9"/>
                <a:gd name="T36" fmla="*/ 1 w 5"/>
                <a:gd name="T37" fmla="*/ 5 h 9"/>
                <a:gd name="T38" fmla="*/ 0 w 5"/>
                <a:gd name="T39" fmla="*/ 5 h 9"/>
                <a:gd name="T40" fmla="*/ 0 w 5"/>
                <a:gd name="T41" fmla="*/ 4 h 9"/>
                <a:gd name="T42" fmla="*/ 0 w 5"/>
                <a:gd name="T43" fmla="*/ 2 h 9"/>
                <a:gd name="T44" fmla="*/ 1 w 5"/>
                <a:gd name="T45" fmla="*/ 1 h 9"/>
                <a:gd name="T46" fmla="*/ 2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3 w 5"/>
                <a:gd name="T53" fmla="*/ 0 h 9"/>
                <a:gd name="T54" fmla="*/ 2 w 5"/>
                <a:gd name="T55" fmla="*/ 0 h 9"/>
                <a:gd name="T56" fmla="*/ 1 w 5"/>
                <a:gd name="T57" fmla="*/ 1 h 9"/>
                <a:gd name="T58" fmla="*/ 1 w 5"/>
                <a:gd name="T59" fmla="*/ 2 h 9"/>
                <a:gd name="T60" fmla="*/ 1 w 5"/>
                <a:gd name="T61" fmla="*/ 3 h 9"/>
                <a:gd name="T62" fmla="*/ 2 w 5"/>
                <a:gd name="T63" fmla="*/ 4 h 9"/>
                <a:gd name="T64" fmla="*/ 3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771"/>
            <p:cNvSpPr>
              <a:spLocks/>
            </p:cNvSpPr>
            <p:nvPr/>
          </p:nvSpPr>
          <p:spPr bwMode="auto">
            <a:xfrm>
              <a:off x="6317" y="3799"/>
              <a:ext cx="6" cy="14"/>
            </a:xfrm>
            <a:custGeom>
              <a:avLst/>
              <a:gdLst>
                <a:gd name="T0" fmla="*/ 1 w 4"/>
                <a:gd name="T1" fmla="*/ 5 h 10"/>
                <a:gd name="T2" fmla="*/ 1 w 4"/>
                <a:gd name="T3" fmla="*/ 5 h 10"/>
                <a:gd name="T4" fmla="*/ 2 w 4"/>
                <a:gd name="T5" fmla="*/ 4 h 10"/>
                <a:gd name="T6" fmla="*/ 3 w 4"/>
                <a:gd name="T7" fmla="*/ 3 h 10"/>
                <a:gd name="T8" fmla="*/ 3 w 4"/>
                <a:gd name="T9" fmla="*/ 2 h 10"/>
                <a:gd name="T10" fmla="*/ 3 w 4"/>
                <a:gd name="T11" fmla="*/ 1 h 10"/>
                <a:gd name="T12" fmla="*/ 1 w 4"/>
                <a:gd name="T13" fmla="*/ 1 h 10"/>
                <a:gd name="T14" fmla="*/ 1 w 4"/>
                <a:gd name="T15" fmla="*/ 2 h 10"/>
                <a:gd name="T16" fmla="*/ 1 w 4"/>
                <a:gd name="T17" fmla="*/ 2 h 10"/>
                <a:gd name="T18" fmla="*/ 0 w 4"/>
                <a:gd name="T19" fmla="*/ 2 h 10"/>
                <a:gd name="T20" fmla="*/ 0 w 4"/>
                <a:gd name="T21" fmla="*/ 2 h 10"/>
                <a:gd name="T22" fmla="*/ 1 w 4"/>
                <a:gd name="T23" fmla="*/ 1 h 10"/>
                <a:gd name="T24" fmla="*/ 2 w 4"/>
                <a:gd name="T25" fmla="*/ 1 h 10"/>
                <a:gd name="T26" fmla="*/ 3 w 4"/>
                <a:gd name="T27" fmla="*/ 0 h 10"/>
                <a:gd name="T28" fmla="*/ 4 w 4"/>
                <a:gd name="T29" fmla="*/ 1 h 10"/>
                <a:gd name="T30" fmla="*/ 4 w 4"/>
                <a:gd name="T31" fmla="*/ 2 h 10"/>
                <a:gd name="T32" fmla="*/ 4 w 4"/>
                <a:gd name="T33" fmla="*/ 3 h 10"/>
                <a:gd name="T34" fmla="*/ 3 w 4"/>
                <a:gd name="T35" fmla="*/ 4 h 10"/>
                <a:gd name="T36" fmla="*/ 3 w 4"/>
                <a:gd name="T37" fmla="*/ 4 h 10"/>
                <a:gd name="T38" fmla="*/ 4 w 4"/>
                <a:gd name="T39" fmla="*/ 5 h 10"/>
                <a:gd name="T40" fmla="*/ 4 w 4"/>
                <a:gd name="T41" fmla="*/ 6 h 10"/>
                <a:gd name="T42" fmla="*/ 4 w 4"/>
                <a:gd name="T43" fmla="*/ 7 h 10"/>
                <a:gd name="T44" fmla="*/ 4 w 4"/>
                <a:gd name="T45" fmla="*/ 9 h 10"/>
                <a:gd name="T46" fmla="*/ 2 w 4"/>
                <a:gd name="T47" fmla="*/ 9 h 10"/>
                <a:gd name="T48" fmla="*/ 1 w 4"/>
                <a:gd name="T49" fmla="*/ 10 h 10"/>
                <a:gd name="T50" fmla="*/ 0 w 4"/>
                <a:gd name="T51" fmla="*/ 9 h 10"/>
                <a:gd name="T52" fmla="*/ 1 w 4"/>
                <a:gd name="T53" fmla="*/ 9 h 10"/>
                <a:gd name="T54" fmla="*/ 2 w 4"/>
                <a:gd name="T55" fmla="*/ 9 h 10"/>
                <a:gd name="T56" fmla="*/ 3 w 4"/>
                <a:gd name="T57" fmla="*/ 8 h 10"/>
                <a:gd name="T58" fmla="*/ 4 w 4"/>
                <a:gd name="T59" fmla="*/ 7 h 10"/>
                <a:gd name="T60" fmla="*/ 3 w 4"/>
                <a:gd name="T61" fmla="*/ 6 h 10"/>
                <a:gd name="T62" fmla="*/ 2 w 4"/>
                <a:gd name="T63" fmla="*/ 5 h 10"/>
                <a:gd name="T64" fmla="*/ 1 w 4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0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772"/>
            <p:cNvSpPr>
              <a:spLocks/>
            </p:cNvSpPr>
            <p:nvPr/>
          </p:nvSpPr>
          <p:spPr bwMode="auto">
            <a:xfrm>
              <a:off x="6323" y="3800"/>
              <a:ext cx="7" cy="13"/>
            </a:xfrm>
            <a:custGeom>
              <a:avLst/>
              <a:gdLst>
                <a:gd name="T0" fmla="*/ 3 w 5"/>
                <a:gd name="T1" fmla="*/ 5 h 9"/>
                <a:gd name="T2" fmla="*/ 3 w 5"/>
                <a:gd name="T3" fmla="*/ 5 h 9"/>
                <a:gd name="T4" fmla="*/ 2 w 5"/>
                <a:gd name="T5" fmla="*/ 5 h 9"/>
                <a:gd name="T6" fmla="*/ 1 w 5"/>
                <a:gd name="T7" fmla="*/ 6 h 9"/>
                <a:gd name="T8" fmla="*/ 2 w 5"/>
                <a:gd name="T9" fmla="*/ 8 h 9"/>
                <a:gd name="T10" fmla="*/ 2 w 5"/>
                <a:gd name="T11" fmla="*/ 8 h 9"/>
                <a:gd name="T12" fmla="*/ 4 w 5"/>
                <a:gd name="T13" fmla="*/ 8 h 9"/>
                <a:gd name="T14" fmla="*/ 4 w 5"/>
                <a:gd name="T15" fmla="*/ 7 h 9"/>
                <a:gd name="T16" fmla="*/ 4 w 5"/>
                <a:gd name="T17" fmla="*/ 7 h 9"/>
                <a:gd name="T18" fmla="*/ 4 w 5"/>
                <a:gd name="T19" fmla="*/ 7 h 9"/>
                <a:gd name="T20" fmla="*/ 5 w 5"/>
                <a:gd name="T21" fmla="*/ 7 h 9"/>
                <a:gd name="T22" fmla="*/ 4 w 5"/>
                <a:gd name="T23" fmla="*/ 8 h 9"/>
                <a:gd name="T24" fmla="*/ 4 w 5"/>
                <a:gd name="T25" fmla="*/ 9 h 9"/>
                <a:gd name="T26" fmla="*/ 2 w 5"/>
                <a:gd name="T27" fmla="*/ 9 h 9"/>
                <a:gd name="T28" fmla="*/ 1 w 5"/>
                <a:gd name="T29" fmla="*/ 9 h 9"/>
                <a:gd name="T30" fmla="*/ 1 w 5"/>
                <a:gd name="T31" fmla="*/ 8 h 9"/>
                <a:gd name="T32" fmla="*/ 1 w 5"/>
                <a:gd name="T33" fmla="*/ 7 h 9"/>
                <a:gd name="T34" fmla="*/ 1 w 5"/>
                <a:gd name="T35" fmla="*/ 6 h 9"/>
                <a:gd name="T36" fmla="*/ 1 w 5"/>
                <a:gd name="T37" fmla="*/ 6 h 9"/>
                <a:gd name="T38" fmla="*/ 1 w 5"/>
                <a:gd name="T39" fmla="*/ 5 h 9"/>
                <a:gd name="T40" fmla="*/ 0 w 5"/>
                <a:gd name="T41" fmla="*/ 5 h 9"/>
                <a:gd name="T42" fmla="*/ 0 w 5"/>
                <a:gd name="T43" fmla="*/ 3 h 9"/>
                <a:gd name="T44" fmla="*/ 0 w 5"/>
                <a:gd name="T45" fmla="*/ 2 h 9"/>
                <a:gd name="T46" fmla="*/ 1 w 5"/>
                <a:gd name="T47" fmla="*/ 0 h 9"/>
                <a:gd name="T48" fmla="*/ 2 w 5"/>
                <a:gd name="T49" fmla="*/ 0 h 9"/>
                <a:gd name="T50" fmla="*/ 4 w 5"/>
                <a:gd name="T51" fmla="*/ 1 h 9"/>
                <a:gd name="T52" fmla="*/ 2 w 5"/>
                <a:gd name="T53" fmla="*/ 1 h 9"/>
                <a:gd name="T54" fmla="*/ 1 w 5"/>
                <a:gd name="T55" fmla="*/ 1 h 9"/>
                <a:gd name="T56" fmla="*/ 1 w 5"/>
                <a:gd name="T57" fmla="*/ 2 h 9"/>
                <a:gd name="T58" fmla="*/ 0 w 5"/>
                <a:gd name="T59" fmla="*/ 3 h 9"/>
                <a:gd name="T60" fmla="*/ 1 w 5"/>
                <a:gd name="T61" fmla="*/ 4 h 9"/>
                <a:gd name="T62" fmla="*/ 2 w 5"/>
                <a:gd name="T63" fmla="*/ 5 h 9"/>
                <a:gd name="T64" fmla="*/ 3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773"/>
            <p:cNvSpPr>
              <a:spLocks/>
            </p:cNvSpPr>
            <p:nvPr/>
          </p:nvSpPr>
          <p:spPr bwMode="auto">
            <a:xfrm>
              <a:off x="6329" y="3799"/>
              <a:ext cx="7" cy="13"/>
            </a:xfrm>
            <a:custGeom>
              <a:avLst/>
              <a:gdLst>
                <a:gd name="T0" fmla="*/ 1 w 5"/>
                <a:gd name="T1" fmla="*/ 5 h 9"/>
                <a:gd name="T2" fmla="*/ 1 w 5"/>
                <a:gd name="T3" fmla="*/ 4 h 9"/>
                <a:gd name="T4" fmla="*/ 2 w 5"/>
                <a:gd name="T5" fmla="*/ 4 h 9"/>
                <a:gd name="T6" fmla="*/ 3 w 5"/>
                <a:gd name="T7" fmla="*/ 3 h 9"/>
                <a:gd name="T8" fmla="*/ 2 w 5"/>
                <a:gd name="T9" fmla="*/ 1 h 9"/>
                <a:gd name="T10" fmla="*/ 1 w 5"/>
                <a:gd name="T11" fmla="*/ 1 h 9"/>
                <a:gd name="T12" fmla="*/ 0 w 5"/>
                <a:gd name="T13" fmla="*/ 1 h 9"/>
                <a:gd name="T14" fmla="*/ 0 w 5"/>
                <a:gd name="T15" fmla="*/ 2 h 9"/>
                <a:gd name="T16" fmla="*/ 0 w 5"/>
                <a:gd name="T17" fmla="*/ 2 h 9"/>
                <a:gd name="T18" fmla="*/ 0 w 5"/>
                <a:gd name="T19" fmla="*/ 2 h 9"/>
                <a:gd name="T20" fmla="*/ 0 w 5"/>
                <a:gd name="T21" fmla="*/ 2 h 9"/>
                <a:gd name="T22" fmla="*/ 0 w 5"/>
                <a:gd name="T23" fmla="*/ 1 h 9"/>
                <a:gd name="T24" fmla="*/ 0 w 5"/>
                <a:gd name="T25" fmla="*/ 0 h 9"/>
                <a:gd name="T26" fmla="*/ 2 w 5"/>
                <a:gd name="T27" fmla="*/ 0 h 9"/>
                <a:gd name="T28" fmla="*/ 2 w 5"/>
                <a:gd name="T29" fmla="*/ 0 h 9"/>
                <a:gd name="T30" fmla="*/ 3 w 5"/>
                <a:gd name="T31" fmla="*/ 1 h 9"/>
                <a:gd name="T32" fmla="*/ 3 w 5"/>
                <a:gd name="T33" fmla="*/ 2 h 9"/>
                <a:gd name="T34" fmla="*/ 3 w 5"/>
                <a:gd name="T35" fmla="*/ 3 h 9"/>
                <a:gd name="T36" fmla="*/ 3 w 5"/>
                <a:gd name="T37" fmla="*/ 3 h 9"/>
                <a:gd name="T38" fmla="*/ 4 w 5"/>
                <a:gd name="T39" fmla="*/ 4 h 9"/>
                <a:gd name="T40" fmla="*/ 4 w 5"/>
                <a:gd name="T41" fmla="*/ 4 h 9"/>
                <a:gd name="T42" fmla="*/ 5 w 5"/>
                <a:gd name="T43" fmla="*/ 6 h 9"/>
                <a:gd name="T44" fmla="*/ 5 w 5"/>
                <a:gd name="T45" fmla="*/ 7 h 9"/>
                <a:gd name="T46" fmla="*/ 4 w 5"/>
                <a:gd name="T47" fmla="*/ 9 h 9"/>
                <a:gd name="T48" fmla="*/ 3 w 5"/>
                <a:gd name="T49" fmla="*/ 9 h 9"/>
                <a:gd name="T50" fmla="*/ 1 w 5"/>
                <a:gd name="T51" fmla="*/ 9 h 9"/>
                <a:gd name="T52" fmla="*/ 2 w 5"/>
                <a:gd name="T53" fmla="*/ 8 h 9"/>
                <a:gd name="T54" fmla="*/ 3 w 5"/>
                <a:gd name="T55" fmla="*/ 8 h 9"/>
                <a:gd name="T56" fmla="*/ 4 w 5"/>
                <a:gd name="T57" fmla="*/ 7 h 9"/>
                <a:gd name="T58" fmla="*/ 4 w 5"/>
                <a:gd name="T59" fmla="*/ 6 h 9"/>
                <a:gd name="T60" fmla="*/ 4 w 5"/>
                <a:gd name="T61" fmla="*/ 5 h 9"/>
                <a:gd name="T62" fmla="*/ 2 w 5"/>
                <a:gd name="T63" fmla="*/ 4 h 9"/>
                <a:gd name="T64" fmla="*/ 1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774"/>
            <p:cNvSpPr>
              <a:spLocks/>
            </p:cNvSpPr>
            <p:nvPr/>
          </p:nvSpPr>
          <p:spPr bwMode="auto">
            <a:xfrm>
              <a:off x="6286" y="3790"/>
              <a:ext cx="7" cy="13"/>
            </a:xfrm>
            <a:custGeom>
              <a:avLst/>
              <a:gdLst>
                <a:gd name="T0" fmla="*/ 1 w 5"/>
                <a:gd name="T1" fmla="*/ 5 h 9"/>
                <a:gd name="T2" fmla="*/ 2 w 5"/>
                <a:gd name="T3" fmla="*/ 4 h 9"/>
                <a:gd name="T4" fmla="*/ 3 w 5"/>
                <a:gd name="T5" fmla="*/ 4 h 9"/>
                <a:gd name="T6" fmla="*/ 3 w 5"/>
                <a:gd name="T7" fmla="*/ 3 h 9"/>
                <a:gd name="T8" fmla="*/ 4 w 5"/>
                <a:gd name="T9" fmla="*/ 2 h 9"/>
                <a:gd name="T10" fmla="*/ 3 w 5"/>
                <a:gd name="T11" fmla="*/ 1 h 9"/>
                <a:gd name="T12" fmla="*/ 2 w 5"/>
                <a:gd name="T13" fmla="*/ 1 h 9"/>
                <a:gd name="T14" fmla="*/ 1 w 5"/>
                <a:gd name="T15" fmla="*/ 2 h 9"/>
                <a:gd name="T16" fmla="*/ 1 w 5"/>
                <a:gd name="T17" fmla="*/ 2 h 9"/>
                <a:gd name="T18" fmla="*/ 1 w 5"/>
                <a:gd name="T19" fmla="*/ 2 h 9"/>
                <a:gd name="T20" fmla="*/ 1 w 5"/>
                <a:gd name="T21" fmla="*/ 2 h 9"/>
                <a:gd name="T22" fmla="*/ 1 w 5"/>
                <a:gd name="T23" fmla="*/ 1 h 9"/>
                <a:gd name="T24" fmla="*/ 2 w 5"/>
                <a:gd name="T25" fmla="*/ 0 h 9"/>
                <a:gd name="T26" fmla="*/ 3 w 5"/>
                <a:gd name="T27" fmla="*/ 0 h 9"/>
                <a:gd name="T28" fmla="*/ 4 w 5"/>
                <a:gd name="T29" fmla="*/ 1 h 9"/>
                <a:gd name="T30" fmla="*/ 5 w 5"/>
                <a:gd name="T31" fmla="*/ 2 h 9"/>
                <a:gd name="T32" fmla="*/ 4 w 5"/>
                <a:gd name="T33" fmla="*/ 3 h 9"/>
                <a:gd name="T34" fmla="*/ 4 w 5"/>
                <a:gd name="T35" fmla="*/ 4 h 9"/>
                <a:gd name="T36" fmla="*/ 3 w 5"/>
                <a:gd name="T37" fmla="*/ 4 h 9"/>
                <a:gd name="T38" fmla="*/ 4 w 5"/>
                <a:gd name="T39" fmla="*/ 5 h 9"/>
                <a:gd name="T40" fmla="*/ 4 w 5"/>
                <a:gd name="T41" fmla="*/ 6 h 9"/>
                <a:gd name="T42" fmla="*/ 4 w 5"/>
                <a:gd name="T43" fmla="*/ 7 h 9"/>
                <a:gd name="T44" fmla="*/ 3 w 5"/>
                <a:gd name="T45" fmla="*/ 9 h 9"/>
                <a:gd name="T46" fmla="*/ 2 w 5"/>
                <a:gd name="T47" fmla="*/ 9 h 9"/>
                <a:gd name="T48" fmla="*/ 1 w 5"/>
                <a:gd name="T49" fmla="*/ 9 h 9"/>
                <a:gd name="T50" fmla="*/ 0 w 5"/>
                <a:gd name="T51" fmla="*/ 8 h 9"/>
                <a:gd name="T52" fmla="*/ 1 w 5"/>
                <a:gd name="T53" fmla="*/ 9 h 9"/>
                <a:gd name="T54" fmla="*/ 2 w 5"/>
                <a:gd name="T55" fmla="*/ 9 h 9"/>
                <a:gd name="T56" fmla="*/ 3 w 5"/>
                <a:gd name="T57" fmla="*/ 8 h 9"/>
                <a:gd name="T58" fmla="*/ 4 w 5"/>
                <a:gd name="T59" fmla="*/ 7 h 9"/>
                <a:gd name="T60" fmla="*/ 3 w 5"/>
                <a:gd name="T61" fmla="*/ 6 h 9"/>
                <a:gd name="T62" fmla="*/ 2 w 5"/>
                <a:gd name="T63" fmla="*/ 5 h 9"/>
                <a:gd name="T64" fmla="*/ 1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1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775"/>
            <p:cNvSpPr>
              <a:spLocks/>
            </p:cNvSpPr>
            <p:nvPr/>
          </p:nvSpPr>
          <p:spPr bwMode="auto">
            <a:xfrm>
              <a:off x="6309" y="3785"/>
              <a:ext cx="8" cy="14"/>
            </a:xfrm>
            <a:custGeom>
              <a:avLst/>
              <a:gdLst>
                <a:gd name="T0" fmla="*/ 4 w 6"/>
                <a:gd name="T1" fmla="*/ 5 h 10"/>
                <a:gd name="T2" fmla="*/ 4 w 6"/>
                <a:gd name="T3" fmla="*/ 5 h 10"/>
                <a:gd name="T4" fmla="*/ 3 w 6"/>
                <a:gd name="T5" fmla="*/ 6 h 10"/>
                <a:gd name="T6" fmla="*/ 3 w 6"/>
                <a:gd name="T7" fmla="*/ 7 h 10"/>
                <a:gd name="T8" fmla="*/ 3 w 6"/>
                <a:gd name="T9" fmla="*/ 9 h 10"/>
                <a:gd name="T10" fmla="*/ 4 w 6"/>
                <a:gd name="T11" fmla="*/ 9 h 10"/>
                <a:gd name="T12" fmla="*/ 5 w 6"/>
                <a:gd name="T13" fmla="*/ 8 h 10"/>
                <a:gd name="T14" fmla="*/ 6 w 6"/>
                <a:gd name="T15" fmla="*/ 8 h 10"/>
                <a:gd name="T16" fmla="*/ 6 w 6"/>
                <a:gd name="T17" fmla="*/ 7 h 10"/>
                <a:gd name="T18" fmla="*/ 6 w 6"/>
                <a:gd name="T19" fmla="*/ 7 h 10"/>
                <a:gd name="T20" fmla="*/ 6 w 6"/>
                <a:gd name="T21" fmla="*/ 7 h 10"/>
                <a:gd name="T22" fmla="*/ 6 w 6"/>
                <a:gd name="T23" fmla="*/ 8 h 10"/>
                <a:gd name="T24" fmla="*/ 5 w 6"/>
                <a:gd name="T25" fmla="*/ 9 h 10"/>
                <a:gd name="T26" fmla="*/ 4 w 6"/>
                <a:gd name="T27" fmla="*/ 10 h 10"/>
                <a:gd name="T28" fmla="*/ 3 w 6"/>
                <a:gd name="T29" fmla="*/ 10 h 10"/>
                <a:gd name="T30" fmla="*/ 2 w 6"/>
                <a:gd name="T31" fmla="*/ 9 h 10"/>
                <a:gd name="T32" fmla="*/ 2 w 6"/>
                <a:gd name="T33" fmla="*/ 8 h 10"/>
                <a:gd name="T34" fmla="*/ 2 w 6"/>
                <a:gd name="T35" fmla="*/ 7 h 10"/>
                <a:gd name="T36" fmla="*/ 3 w 6"/>
                <a:gd name="T37" fmla="*/ 6 h 10"/>
                <a:gd name="T38" fmla="*/ 2 w 6"/>
                <a:gd name="T39" fmla="*/ 6 h 10"/>
                <a:gd name="T40" fmla="*/ 1 w 6"/>
                <a:gd name="T41" fmla="*/ 6 h 10"/>
                <a:gd name="T42" fmla="*/ 0 w 6"/>
                <a:gd name="T43" fmla="*/ 4 h 10"/>
                <a:gd name="T44" fmla="*/ 0 w 6"/>
                <a:gd name="T45" fmla="*/ 3 h 10"/>
                <a:gd name="T46" fmla="*/ 1 w 6"/>
                <a:gd name="T47" fmla="*/ 1 h 10"/>
                <a:gd name="T48" fmla="*/ 2 w 6"/>
                <a:gd name="T49" fmla="*/ 1 h 10"/>
                <a:gd name="T50" fmla="*/ 4 w 6"/>
                <a:gd name="T51" fmla="*/ 1 h 10"/>
                <a:gd name="T52" fmla="*/ 3 w 6"/>
                <a:gd name="T53" fmla="*/ 1 h 10"/>
                <a:gd name="T54" fmla="*/ 2 w 6"/>
                <a:gd name="T55" fmla="*/ 2 h 10"/>
                <a:gd name="T56" fmla="*/ 1 w 6"/>
                <a:gd name="T57" fmla="*/ 3 h 10"/>
                <a:gd name="T58" fmla="*/ 1 w 6"/>
                <a:gd name="T59" fmla="*/ 4 h 10"/>
                <a:gd name="T60" fmla="*/ 2 w 6"/>
                <a:gd name="T61" fmla="*/ 5 h 10"/>
                <a:gd name="T62" fmla="*/ 3 w 6"/>
                <a:gd name="T63" fmla="*/ 5 h 10"/>
                <a:gd name="T64" fmla="*/ 4 w 6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776"/>
            <p:cNvSpPr>
              <a:spLocks/>
            </p:cNvSpPr>
            <p:nvPr/>
          </p:nvSpPr>
          <p:spPr bwMode="auto">
            <a:xfrm>
              <a:off x="6316" y="3783"/>
              <a:ext cx="7" cy="13"/>
            </a:xfrm>
            <a:custGeom>
              <a:avLst/>
              <a:gdLst>
                <a:gd name="T0" fmla="*/ 2 w 5"/>
                <a:gd name="T1" fmla="*/ 5 h 9"/>
                <a:gd name="T2" fmla="*/ 2 w 5"/>
                <a:gd name="T3" fmla="*/ 4 h 9"/>
                <a:gd name="T4" fmla="*/ 2 w 5"/>
                <a:gd name="T5" fmla="*/ 4 h 9"/>
                <a:gd name="T6" fmla="*/ 3 w 5"/>
                <a:gd name="T7" fmla="*/ 3 h 9"/>
                <a:gd name="T8" fmla="*/ 2 w 5"/>
                <a:gd name="T9" fmla="*/ 1 h 9"/>
                <a:gd name="T10" fmla="*/ 2 w 5"/>
                <a:gd name="T11" fmla="*/ 1 h 9"/>
                <a:gd name="T12" fmla="*/ 1 w 5"/>
                <a:gd name="T13" fmla="*/ 1 h 9"/>
                <a:gd name="T14" fmla="*/ 0 w 5"/>
                <a:gd name="T15" fmla="*/ 2 h 9"/>
                <a:gd name="T16" fmla="*/ 0 w 5"/>
                <a:gd name="T17" fmla="*/ 2 h 9"/>
                <a:gd name="T18" fmla="*/ 0 w 5"/>
                <a:gd name="T19" fmla="*/ 2 h 9"/>
                <a:gd name="T20" fmla="*/ 0 w 5"/>
                <a:gd name="T21" fmla="*/ 2 h 9"/>
                <a:gd name="T22" fmla="*/ 0 w 5"/>
                <a:gd name="T23" fmla="*/ 1 h 9"/>
                <a:gd name="T24" fmla="*/ 1 w 5"/>
                <a:gd name="T25" fmla="*/ 0 h 9"/>
                <a:gd name="T26" fmla="*/ 2 w 5"/>
                <a:gd name="T27" fmla="*/ 0 h 9"/>
                <a:gd name="T28" fmla="*/ 3 w 5"/>
                <a:gd name="T29" fmla="*/ 0 h 9"/>
                <a:gd name="T30" fmla="*/ 3 w 5"/>
                <a:gd name="T31" fmla="*/ 1 h 9"/>
                <a:gd name="T32" fmla="*/ 4 w 5"/>
                <a:gd name="T33" fmla="*/ 2 h 9"/>
                <a:gd name="T34" fmla="*/ 3 w 5"/>
                <a:gd name="T35" fmla="*/ 3 h 9"/>
                <a:gd name="T36" fmla="*/ 3 w 5"/>
                <a:gd name="T37" fmla="*/ 3 h 9"/>
                <a:gd name="T38" fmla="*/ 4 w 5"/>
                <a:gd name="T39" fmla="*/ 4 h 9"/>
                <a:gd name="T40" fmla="*/ 5 w 5"/>
                <a:gd name="T41" fmla="*/ 4 h 9"/>
                <a:gd name="T42" fmla="*/ 5 w 5"/>
                <a:gd name="T43" fmla="*/ 6 h 9"/>
                <a:gd name="T44" fmla="*/ 5 w 5"/>
                <a:gd name="T45" fmla="*/ 7 h 9"/>
                <a:gd name="T46" fmla="*/ 4 w 5"/>
                <a:gd name="T47" fmla="*/ 9 h 9"/>
                <a:gd name="T48" fmla="*/ 3 w 5"/>
                <a:gd name="T49" fmla="*/ 9 h 9"/>
                <a:gd name="T50" fmla="*/ 1 w 5"/>
                <a:gd name="T51" fmla="*/ 9 h 9"/>
                <a:gd name="T52" fmla="*/ 3 w 5"/>
                <a:gd name="T53" fmla="*/ 9 h 9"/>
                <a:gd name="T54" fmla="*/ 4 w 5"/>
                <a:gd name="T55" fmla="*/ 8 h 9"/>
                <a:gd name="T56" fmla="*/ 4 w 5"/>
                <a:gd name="T57" fmla="*/ 7 h 9"/>
                <a:gd name="T58" fmla="*/ 4 w 5"/>
                <a:gd name="T59" fmla="*/ 6 h 9"/>
                <a:gd name="T60" fmla="*/ 4 w 5"/>
                <a:gd name="T61" fmla="*/ 5 h 9"/>
                <a:gd name="T62" fmla="*/ 3 w 5"/>
                <a:gd name="T63" fmla="*/ 4 h 9"/>
                <a:gd name="T64" fmla="*/ 2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1" y="9"/>
                    <a:pt x="3" y="9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777"/>
            <p:cNvSpPr>
              <a:spLocks/>
            </p:cNvSpPr>
            <p:nvPr/>
          </p:nvSpPr>
          <p:spPr bwMode="auto">
            <a:xfrm>
              <a:off x="6303" y="3779"/>
              <a:ext cx="11" cy="10"/>
            </a:xfrm>
            <a:custGeom>
              <a:avLst/>
              <a:gdLst>
                <a:gd name="T0" fmla="*/ 3 w 8"/>
                <a:gd name="T1" fmla="*/ 3 h 7"/>
                <a:gd name="T2" fmla="*/ 4 w 8"/>
                <a:gd name="T3" fmla="*/ 3 h 7"/>
                <a:gd name="T4" fmla="*/ 5 w 8"/>
                <a:gd name="T5" fmla="*/ 3 h 7"/>
                <a:gd name="T6" fmla="*/ 6 w 8"/>
                <a:gd name="T7" fmla="*/ 3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0 h 7"/>
                <a:gd name="T14" fmla="*/ 5 w 8"/>
                <a:gd name="T15" fmla="*/ 0 h 7"/>
                <a:gd name="T16" fmla="*/ 5 w 8"/>
                <a:gd name="T17" fmla="*/ 0 h 7"/>
                <a:gd name="T18" fmla="*/ 4 w 8"/>
                <a:gd name="T19" fmla="*/ 0 h 7"/>
                <a:gd name="T20" fmla="*/ 4 w 8"/>
                <a:gd name="T21" fmla="*/ 0 h 7"/>
                <a:gd name="T22" fmla="*/ 5 w 8"/>
                <a:gd name="T23" fmla="*/ 0 h 7"/>
                <a:gd name="T24" fmla="*/ 6 w 8"/>
                <a:gd name="T25" fmla="*/ 0 h 7"/>
                <a:gd name="T26" fmla="*/ 7 w 8"/>
                <a:gd name="T27" fmla="*/ 1 h 7"/>
                <a:gd name="T28" fmla="*/ 8 w 8"/>
                <a:gd name="T29" fmla="*/ 1 h 7"/>
                <a:gd name="T30" fmla="*/ 8 w 8"/>
                <a:gd name="T31" fmla="*/ 2 h 7"/>
                <a:gd name="T32" fmla="*/ 7 w 8"/>
                <a:gd name="T33" fmla="*/ 3 h 7"/>
                <a:gd name="T34" fmla="*/ 6 w 8"/>
                <a:gd name="T35" fmla="*/ 4 h 7"/>
                <a:gd name="T36" fmla="*/ 5 w 8"/>
                <a:gd name="T37" fmla="*/ 4 h 7"/>
                <a:gd name="T38" fmla="*/ 5 w 8"/>
                <a:gd name="T39" fmla="*/ 4 h 7"/>
                <a:gd name="T40" fmla="*/ 5 w 8"/>
                <a:gd name="T41" fmla="*/ 5 h 7"/>
                <a:gd name="T42" fmla="*/ 4 w 8"/>
                <a:gd name="T43" fmla="*/ 7 h 7"/>
                <a:gd name="T44" fmla="*/ 3 w 8"/>
                <a:gd name="T45" fmla="*/ 7 h 7"/>
                <a:gd name="T46" fmla="*/ 1 w 8"/>
                <a:gd name="T47" fmla="*/ 7 h 7"/>
                <a:gd name="T48" fmla="*/ 0 w 8"/>
                <a:gd name="T49" fmla="*/ 7 h 7"/>
                <a:gd name="T50" fmla="*/ 0 w 8"/>
                <a:gd name="T51" fmla="*/ 5 h 7"/>
                <a:gd name="T52" fmla="*/ 1 w 8"/>
                <a:gd name="T53" fmla="*/ 6 h 7"/>
                <a:gd name="T54" fmla="*/ 1 w 8"/>
                <a:gd name="T55" fmla="*/ 7 h 7"/>
                <a:gd name="T56" fmla="*/ 3 w 8"/>
                <a:gd name="T57" fmla="*/ 7 h 7"/>
                <a:gd name="T58" fmla="*/ 4 w 8"/>
                <a:gd name="T59" fmla="*/ 6 h 7"/>
                <a:gd name="T60" fmla="*/ 4 w 8"/>
                <a:gd name="T61" fmla="*/ 5 h 7"/>
                <a:gd name="T62" fmla="*/ 4 w 8"/>
                <a:gd name="T63" fmla="*/ 4 h 7"/>
                <a:gd name="T64" fmla="*/ 3 w 8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778"/>
            <p:cNvSpPr>
              <a:spLocks/>
            </p:cNvSpPr>
            <p:nvPr/>
          </p:nvSpPr>
          <p:spPr bwMode="auto">
            <a:xfrm>
              <a:off x="6313" y="3775"/>
              <a:ext cx="13" cy="10"/>
            </a:xfrm>
            <a:custGeom>
              <a:avLst/>
              <a:gdLst>
                <a:gd name="T0" fmla="*/ 4 w 9"/>
                <a:gd name="T1" fmla="*/ 3 h 7"/>
                <a:gd name="T2" fmla="*/ 4 w 9"/>
                <a:gd name="T3" fmla="*/ 3 h 7"/>
                <a:gd name="T4" fmla="*/ 5 w 9"/>
                <a:gd name="T5" fmla="*/ 3 h 7"/>
                <a:gd name="T6" fmla="*/ 7 w 9"/>
                <a:gd name="T7" fmla="*/ 3 h 7"/>
                <a:gd name="T8" fmla="*/ 8 w 9"/>
                <a:gd name="T9" fmla="*/ 2 h 7"/>
                <a:gd name="T10" fmla="*/ 7 w 9"/>
                <a:gd name="T11" fmla="*/ 1 h 7"/>
                <a:gd name="T12" fmla="*/ 7 w 9"/>
                <a:gd name="T13" fmla="*/ 0 h 7"/>
                <a:gd name="T14" fmla="*/ 6 w 9"/>
                <a:gd name="T15" fmla="*/ 0 h 7"/>
                <a:gd name="T16" fmla="*/ 5 w 9"/>
                <a:gd name="T17" fmla="*/ 0 h 7"/>
                <a:gd name="T18" fmla="*/ 5 w 9"/>
                <a:gd name="T19" fmla="*/ 0 h 7"/>
                <a:gd name="T20" fmla="*/ 5 w 9"/>
                <a:gd name="T21" fmla="*/ 0 h 7"/>
                <a:gd name="T22" fmla="*/ 6 w 9"/>
                <a:gd name="T23" fmla="*/ 0 h 7"/>
                <a:gd name="T24" fmla="*/ 7 w 9"/>
                <a:gd name="T25" fmla="*/ 0 h 7"/>
                <a:gd name="T26" fmla="*/ 8 w 9"/>
                <a:gd name="T27" fmla="*/ 0 h 7"/>
                <a:gd name="T28" fmla="*/ 9 w 9"/>
                <a:gd name="T29" fmla="*/ 1 h 7"/>
                <a:gd name="T30" fmla="*/ 9 w 9"/>
                <a:gd name="T31" fmla="*/ 2 h 7"/>
                <a:gd name="T32" fmla="*/ 8 w 9"/>
                <a:gd name="T33" fmla="*/ 3 h 7"/>
                <a:gd name="T34" fmla="*/ 7 w 9"/>
                <a:gd name="T35" fmla="*/ 3 h 7"/>
                <a:gd name="T36" fmla="*/ 6 w 9"/>
                <a:gd name="T37" fmla="*/ 3 h 7"/>
                <a:gd name="T38" fmla="*/ 6 w 9"/>
                <a:gd name="T39" fmla="*/ 4 h 7"/>
                <a:gd name="T40" fmla="*/ 6 w 9"/>
                <a:gd name="T41" fmla="*/ 5 h 7"/>
                <a:gd name="T42" fmla="*/ 5 w 9"/>
                <a:gd name="T43" fmla="*/ 7 h 7"/>
                <a:gd name="T44" fmla="*/ 4 w 9"/>
                <a:gd name="T45" fmla="*/ 7 h 7"/>
                <a:gd name="T46" fmla="*/ 2 w 9"/>
                <a:gd name="T47" fmla="*/ 7 h 7"/>
                <a:gd name="T48" fmla="*/ 1 w 9"/>
                <a:gd name="T49" fmla="*/ 6 h 7"/>
                <a:gd name="T50" fmla="*/ 1 w 9"/>
                <a:gd name="T51" fmla="*/ 5 h 7"/>
                <a:gd name="T52" fmla="*/ 2 w 9"/>
                <a:gd name="T53" fmla="*/ 6 h 7"/>
                <a:gd name="T54" fmla="*/ 2 w 9"/>
                <a:gd name="T55" fmla="*/ 7 h 7"/>
                <a:gd name="T56" fmla="*/ 3 w 9"/>
                <a:gd name="T57" fmla="*/ 7 h 7"/>
                <a:gd name="T58" fmla="*/ 5 w 9"/>
                <a:gd name="T59" fmla="*/ 6 h 7"/>
                <a:gd name="T60" fmla="*/ 5 w 9"/>
                <a:gd name="T61" fmla="*/ 5 h 7"/>
                <a:gd name="T62" fmla="*/ 5 w 9"/>
                <a:gd name="T63" fmla="*/ 4 h 7"/>
                <a:gd name="T64" fmla="*/ 4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0" y="6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779"/>
            <p:cNvSpPr>
              <a:spLocks/>
            </p:cNvSpPr>
            <p:nvPr/>
          </p:nvSpPr>
          <p:spPr bwMode="auto">
            <a:xfrm>
              <a:off x="6314" y="3713"/>
              <a:ext cx="9" cy="12"/>
            </a:xfrm>
            <a:custGeom>
              <a:avLst/>
              <a:gdLst>
                <a:gd name="T0" fmla="*/ 2 w 6"/>
                <a:gd name="T1" fmla="*/ 5 h 9"/>
                <a:gd name="T2" fmla="*/ 2 w 6"/>
                <a:gd name="T3" fmla="*/ 4 h 9"/>
                <a:gd name="T4" fmla="*/ 3 w 6"/>
                <a:gd name="T5" fmla="*/ 4 h 9"/>
                <a:gd name="T6" fmla="*/ 3 w 6"/>
                <a:gd name="T7" fmla="*/ 2 h 9"/>
                <a:gd name="T8" fmla="*/ 3 w 6"/>
                <a:gd name="T9" fmla="*/ 1 h 9"/>
                <a:gd name="T10" fmla="*/ 2 w 6"/>
                <a:gd name="T11" fmla="*/ 1 h 9"/>
                <a:gd name="T12" fmla="*/ 1 w 6"/>
                <a:gd name="T13" fmla="*/ 1 h 9"/>
                <a:gd name="T14" fmla="*/ 1 w 6"/>
                <a:gd name="T15" fmla="*/ 2 h 9"/>
                <a:gd name="T16" fmla="*/ 1 w 6"/>
                <a:gd name="T17" fmla="*/ 2 h 9"/>
                <a:gd name="T18" fmla="*/ 0 w 6"/>
                <a:gd name="T19" fmla="*/ 2 h 9"/>
                <a:gd name="T20" fmla="*/ 0 w 6"/>
                <a:gd name="T21" fmla="*/ 2 h 9"/>
                <a:gd name="T22" fmla="*/ 0 w 6"/>
                <a:gd name="T23" fmla="*/ 1 h 9"/>
                <a:gd name="T24" fmla="*/ 1 w 6"/>
                <a:gd name="T25" fmla="*/ 0 h 9"/>
                <a:gd name="T26" fmla="*/ 2 w 6"/>
                <a:gd name="T27" fmla="*/ 0 h 9"/>
                <a:gd name="T28" fmla="*/ 3 w 6"/>
                <a:gd name="T29" fmla="*/ 0 h 9"/>
                <a:gd name="T30" fmla="*/ 4 w 6"/>
                <a:gd name="T31" fmla="*/ 0 h 9"/>
                <a:gd name="T32" fmla="*/ 4 w 6"/>
                <a:gd name="T33" fmla="*/ 2 h 9"/>
                <a:gd name="T34" fmla="*/ 4 w 6"/>
                <a:gd name="T35" fmla="*/ 3 h 9"/>
                <a:gd name="T36" fmla="*/ 4 w 6"/>
                <a:gd name="T37" fmla="*/ 3 h 9"/>
                <a:gd name="T38" fmla="*/ 4 w 6"/>
                <a:gd name="T39" fmla="*/ 3 h 9"/>
                <a:gd name="T40" fmla="*/ 5 w 6"/>
                <a:gd name="T41" fmla="*/ 4 h 9"/>
                <a:gd name="T42" fmla="*/ 6 w 6"/>
                <a:gd name="T43" fmla="*/ 6 h 9"/>
                <a:gd name="T44" fmla="*/ 6 w 6"/>
                <a:gd name="T45" fmla="*/ 7 h 9"/>
                <a:gd name="T46" fmla="*/ 5 w 6"/>
                <a:gd name="T47" fmla="*/ 8 h 9"/>
                <a:gd name="T48" fmla="*/ 4 w 6"/>
                <a:gd name="T49" fmla="*/ 9 h 9"/>
                <a:gd name="T50" fmla="*/ 2 w 6"/>
                <a:gd name="T51" fmla="*/ 9 h 9"/>
                <a:gd name="T52" fmla="*/ 3 w 6"/>
                <a:gd name="T53" fmla="*/ 8 h 9"/>
                <a:gd name="T54" fmla="*/ 4 w 6"/>
                <a:gd name="T55" fmla="*/ 8 h 9"/>
                <a:gd name="T56" fmla="*/ 5 w 6"/>
                <a:gd name="T57" fmla="*/ 7 h 9"/>
                <a:gd name="T58" fmla="*/ 5 w 6"/>
                <a:gd name="T59" fmla="*/ 6 h 9"/>
                <a:gd name="T60" fmla="*/ 4 w 6"/>
                <a:gd name="T61" fmla="*/ 5 h 9"/>
                <a:gd name="T62" fmla="*/ 3 w 6"/>
                <a:gd name="T63" fmla="*/ 4 h 9"/>
                <a:gd name="T64" fmla="*/ 2 w 6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780"/>
            <p:cNvSpPr>
              <a:spLocks/>
            </p:cNvSpPr>
            <p:nvPr/>
          </p:nvSpPr>
          <p:spPr bwMode="auto">
            <a:xfrm>
              <a:off x="6309" y="3715"/>
              <a:ext cx="10" cy="13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5 h 9"/>
                <a:gd name="T4" fmla="*/ 3 w 7"/>
                <a:gd name="T5" fmla="*/ 6 h 9"/>
                <a:gd name="T6" fmla="*/ 4 w 7"/>
                <a:gd name="T7" fmla="*/ 7 h 9"/>
                <a:gd name="T8" fmla="*/ 4 w 7"/>
                <a:gd name="T9" fmla="*/ 8 h 9"/>
                <a:gd name="T10" fmla="*/ 5 w 7"/>
                <a:gd name="T11" fmla="*/ 8 h 9"/>
                <a:gd name="T12" fmla="*/ 6 w 7"/>
                <a:gd name="T13" fmla="*/ 7 h 9"/>
                <a:gd name="T14" fmla="*/ 6 w 7"/>
                <a:gd name="T15" fmla="*/ 6 h 9"/>
                <a:gd name="T16" fmla="*/ 6 w 7"/>
                <a:gd name="T17" fmla="*/ 6 h 9"/>
                <a:gd name="T18" fmla="*/ 6 w 7"/>
                <a:gd name="T19" fmla="*/ 6 h 9"/>
                <a:gd name="T20" fmla="*/ 7 w 7"/>
                <a:gd name="T21" fmla="*/ 6 h 9"/>
                <a:gd name="T22" fmla="*/ 7 w 7"/>
                <a:gd name="T23" fmla="*/ 7 h 9"/>
                <a:gd name="T24" fmla="*/ 7 w 7"/>
                <a:gd name="T25" fmla="*/ 8 h 9"/>
                <a:gd name="T26" fmla="*/ 6 w 7"/>
                <a:gd name="T27" fmla="*/ 9 h 9"/>
                <a:gd name="T28" fmla="*/ 5 w 7"/>
                <a:gd name="T29" fmla="*/ 9 h 9"/>
                <a:gd name="T30" fmla="*/ 4 w 7"/>
                <a:gd name="T31" fmla="*/ 9 h 9"/>
                <a:gd name="T32" fmla="*/ 3 w 7"/>
                <a:gd name="T33" fmla="*/ 8 h 9"/>
                <a:gd name="T34" fmla="*/ 3 w 7"/>
                <a:gd name="T35" fmla="*/ 7 h 9"/>
                <a:gd name="T36" fmla="*/ 3 w 7"/>
                <a:gd name="T37" fmla="*/ 6 h 9"/>
                <a:gd name="T38" fmla="*/ 2 w 7"/>
                <a:gd name="T39" fmla="*/ 6 h 9"/>
                <a:gd name="T40" fmla="*/ 1 w 7"/>
                <a:gd name="T41" fmla="*/ 6 h 9"/>
                <a:gd name="T42" fmla="*/ 0 w 7"/>
                <a:gd name="T43" fmla="*/ 5 h 9"/>
                <a:gd name="T44" fmla="*/ 0 w 7"/>
                <a:gd name="T45" fmla="*/ 3 h 9"/>
                <a:gd name="T46" fmla="*/ 0 w 7"/>
                <a:gd name="T47" fmla="*/ 2 h 9"/>
                <a:gd name="T48" fmla="*/ 1 w 7"/>
                <a:gd name="T49" fmla="*/ 1 h 9"/>
                <a:gd name="T50" fmla="*/ 2 w 7"/>
                <a:gd name="T51" fmla="*/ 1 h 9"/>
                <a:gd name="T52" fmla="*/ 1 w 7"/>
                <a:gd name="T53" fmla="*/ 1 h 9"/>
                <a:gd name="T54" fmla="*/ 1 w 7"/>
                <a:gd name="T55" fmla="*/ 2 h 9"/>
                <a:gd name="T56" fmla="*/ 0 w 7"/>
                <a:gd name="T57" fmla="*/ 3 h 9"/>
                <a:gd name="T58" fmla="*/ 1 w 7"/>
                <a:gd name="T59" fmla="*/ 4 h 9"/>
                <a:gd name="T60" fmla="*/ 2 w 7"/>
                <a:gd name="T61" fmla="*/ 5 h 9"/>
                <a:gd name="T62" fmla="*/ 3 w 7"/>
                <a:gd name="T63" fmla="*/ 5 h 9"/>
                <a:gd name="T64" fmla="*/ 4 w 7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781"/>
            <p:cNvSpPr>
              <a:spLocks/>
            </p:cNvSpPr>
            <p:nvPr/>
          </p:nvSpPr>
          <p:spPr bwMode="auto">
            <a:xfrm>
              <a:off x="6296" y="3744"/>
              <a:ext cx="11" cy="11"/>
            </a:xfrm>
            <a:custGeom>
              <a:avLst/>
              <a:gdLst>
                <a:gd name="T0" fmla="*/ 3 w 8"/>
                <a:gd name="T1" fmla="*/ 4 h 8"/>
                <a:gd name="T2" fmla="*/ 3 w 8"/>
                <a:gd name="T3" fmla="*/ 3 h 8"/>
                <a:gd name="T4" fmla="*/ 5 w 8"/>
                <a:gd name="T5" fmla="*/ 4 h 8"/>
                <a:gd name="T6" fmla="*/ 6 w 8"/>
                <a:gd name="T7" fmla="*/ 3 h 8"/>
                <a:gd name="T8" fmla="*/ 6 w 8"/>
                <a:gd name="T9" fmla="*/ 2 h 8"/>
                <a:gd name="T10" fmla="*/ 6 w 8"/>
                <a:gd name="T11" fmla="*/ 1 h 8"/>
                <a:gd name="T12" fmla="*/ 5 w 8"/>
                <a:gd name="T13" fmla="*/ 0 h 8"/>
                <a:gd name="T14" fmla="*/ 4 w 8"/>
                <a:gd name="T15" fmla="*/ 1 h 8"/>
                <a:gd name="T16" fmla="*/ 4 w 8"/>
                <a:gd name="T17" fmla="*/ 1 h 8"/>
                <a:gd name="T18" fmla="*/ 4 w 8"/>
                <a:gd name="T19" fmla="*/ 1 h 8"/>
                <a:gd name="T20" fmla="*/ 4 w 8"/>
                <a:gd name="T21" fmla="*/ 1 h 8"/>
                <a:gd name="T22" fmla="*/ 5 w 8"/>
                <a:gd name="T23" fmla="*/ 0 h 8"/>
                <a:gd name="T24" fmla="*/ 6 w 8"/>
                <a:gd name="T25" fmla="*/ 0 h 8"/>
                <a:gd name="T26" fmla="*/ 7 w 8"/>
                <a:gd name="T27" fmla="*/ 0 h 8"/>
                <a:gd name="T28" fmla="*/ 8 w 8"/>
                <a:gd name="T29" fmla="*/ 1 h 8"/>
                <a:gd name="T30" fmla="*/ 8 w 8"/>
                <a:gd name="T31" fmla="*/ 2 h 8"/>
                <a:gd name="T32" fmla="*/ 7 w 8"/>
                <a:gd name="T33" fmla="*/ 3 h 8"/>
                <a:gd name="T34" fmla="*/ 6 w 8"/>
                <a:gd name="T35" fmla="*/ 4 h 8"/>
                <a:gd name="T36" fmla="*/ 5 w 8"/>
                <a:gd name="T37" fmla="*/ 4 h 8"/>
                <a:gd name="T38" fmla="*/ 6 w 8"/>
                <a:gd name="T39" fmla="*/ 4 h 8"/>
                <a:gd name="T40" fmla="*/ 6 w 8"/>
                <a:gd name="T41" fmla="*/ 6 h 8"/>
                <a:gd name="T42" fmla="*/ 5 w 8"/>
                <a:gd name="T43" fmla="*/ 7 h 8"/>
                <a:gd name="T44" fmla="*/ 4 w 8"/>
                <a:gd name="T45" fmla="*/ 8 h 8"/>
                <a:gd name="T46" fmla="*/ 2 w 8"/>
                <a:gd name="T47" fmla="*/ 8 h 8"/>
                <a:gd name="T48" fmla="*/ 1 w 8"/>
                <a:gd name="T49" fmla="*/ 8 h 8"/>
                <a:gd name="T50" fmla="*/ 0 w 8"/>
                <a:gd name="T51" fmla="*/ 6 h 8"/>
                <a:gd name="T52" fmla="*/ 1 w 8"/>
                <a:gd name="T53" fmla="*/ 7 h 8"/>
                <a:gd name="T54" fmla="*/ 2 w 8"/>
                <a:gd name="T55" fmla="*/ 7 h 8"/>
                <a:gd name="T56" fmla="*/ 3 w 8"/>
                <a:gd name="T57" fmla="*/ 7 h 8"/>
                <a:gd name="T58" fmla="*/ 4 w 8"/>
                <a:gd name="T59" fmla="*/ 6 h 8"/>
                <a:gd name="T60" fmla="*/ 5 w 8"/>
                <a:gd name="T61" fmla="*/ 5 h 8"/>
                <a:gd name="T62" fmla="*/ 4 w 8"/>
                <a:gd name="T63" fmla="*/ 4 h 8"/>
                <a:gd name="T64" fmla="*/ 3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782"/>
            <p:cNvSpPr>
              <a:spLocks/>
            </p:cNvSpPr>
            <p:nvPr/>
          </p:nvSpPr>
          <p:spPr bwMode="auto">
            <a:xfrm>
              <a:off x="6306" y="3735"/>
              <a:ext cx="7" cy="13"/>
            </a:xfrm>
            <a:custGeom>
              <a:avLst/>
              <a:gdLst>
                <a:gd name="T0" fmla="*/ 3 w 5"/>
                <a:gd name="T1" fmla="*/ 5 h 9"/>
                <a:gd name="T2" fmla="*/ 3 w 5"/>
                <a:gd name="T3" fmla="*/ 5 h 9"/>
                <a:gd name="T4" fmla="*/ 2 w 5"/>
                <a:gd name="T5" fmla="*/ 5 h 9"/>
                <a:gd name="T6" fmla="*/ 1 w 5"/>
                <a:gd name="T7" fmla="*/ 6 h 9"/>
                <a:gd name="T8" fmla="*/ 1 w 5"/>
                <a:gd name="T9" fmla="*/ 7 h 9"/>
                <a:gd name="T10" fmla="*/ 1 w 5"/>
                <a:gd name="T11" fmla="*/ 8 h 9"/>
                <a:gd name="T12" fmla="*/ 2 w 5"/>
                <a:gd name="T13" fmla="*/ 8 h 9"/>
                <a:gd name="T14" fmla="*/ 3 w 5"/>
                <a:gd name="T15" fmla="*/ 8 h 9"/>
                <a:gd name="T16" fmla="*/ 3 w 5"/>
                <a:gd name="T17" fmla="*/ 8 h 9"/>
                <a:gd name="T18" fmla="*/ 3 w 5"/>
                <a:gd name="T19" fmla="*/ 8 h 9"/>
                <a:gd name="T20" fmla="*/ 3 w 5"/>
                <a:gd name="T21" fmla="*/ 8 h 9"/>
                <a:gd name="T22" fmla="*/ 3 w 5"/>
                <a:gd name="T23" fmla="*/ 8 h 9"/>
                <a:gd name="T24" fmla="*/ 2 w 5"/>
                <a:gd name="T25" fmla="*/ 9 h 9"/>
                <a:gd name="T26" fmla="*/ 1 w 5"/>
                <a:gd name="T27" fmla="*/ 9 h 9"/>
                <a:gd name="T28" fmla="*/ 0 w 5"/>
                <a:gd name="T29" fmla="*/ 8 h 9"/>
                <a:gd name="T30" fmla="*/ 0 w 5"/>
                <a:gd name="T31" fmla="*/ 7 h 9"/>
                <a:gd name="T32" fmla="*/ 0 w 5"/>
                <a:gd name="T33" fmla="*/ 6 h 9"/>
                <a:gd name="T34" fmla="*/ 1 w 5"/>
                <a:gd name="T35" fmla="*/ 5 h 9"/>
                <a:gd name="T36" fmla="*/ 1 w 5"/>
                <a:gd name="T37" fmla="*/ 5 h 9"/>
                <a:gd name="T38" fmla="*/ 1 w 5"/>
                <a:gd name="T39" fmla="*/ 5 h 9"/>
                <a:gd name="T40" fmla="*/ 0 w 5"/>
                <a:gd name="T41" fmla="*/ 4 h 9"/>
                <a:gd name="T42" fmla="*/ 1 w 5"/>
                <a:gd name="T43" fmla="*/ 2 h 9"/>
                <a:gd name="T44" fmla="*/ 1 w 5"/>
                <a:gd name="T45" fmla="*/ 1 h 9"/>
                <a:gd name="T46" fmla="*/ 3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4 w 5"/>
                <a:gd name="T53" fmla="*/ 1 h 9"/>
                <a:gd name="T54" fmla="*/ 3 w 5"/>
                <a:gd name="T55" fmla="*/ 1 h 9"/>
                <a:gd name="T56" fmla="*/ 2 w 5"/>
                <a:gd name="T57" fmla="*/ 1 h 9"/>
                <a:gd name="T58" fmla="*/ 1 w 5"/>
                <a:gd name="T59" fmla="*/ 2 h 9"/>
                <a:gd name="T60" fmla="*/ 1 w 5"/>
                <a:gd name="T61" fmla="*/ 4 h 9"/>
                <a:gd name="T62" fmla="*/ 2 w 5"/>
                <a:gd name="T63" fmla="*/ 4 h 9"/>
                <a:gd name="T64" fmla="*/ 3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783"/>
            <p:cNvSpPr>
              <a:spLocks/>
            </p:cNvSpPr>
            <p:nvPr/>
          </p:nvSpPr>
          <p:spPr bwMode="auto">
            <a:xfrm>
              <a:off x="6290" y="3860"/>
              <a:ext cx="12" cy="13"/>
            </a:xfrm>
            <a:custGeom>
              <a:avLst/>
              <a:gdLst>
                <a:gd name="T0" fmla="*/ 5 w 8"/>
                <a:gd name="T1" fmla="*/ 4 h 9"/>
                <a:gd name="T2" fmla="*/ 5 w 8"/>
                <a:gd name="T3" fmla="*/ 4 h 9"/>
                <a:gd name="T4" fmla="*/ 4 w 8"/>
                <a:gd name="T5" fmla="*/ 5 h 9"/>
                <a:gd name="T6" fmla="*/ 4 w 8"/>
                <a:gd name="T7" fmla="*/ 7 h 9"/>
                <a:gd name="T8" fmla="*/ 5 w 8"/>
                <a:gd name="T9" fmla="*/ 8 h 9"/>
                <a:gd name="T10" fmla="*/ 6 w 8"/>
                <a:gd name="T11" fmla="*/ 8 h 9"/>
                <a:gd name="T12" fmla="*/ 7 w 8"/>
                <a:gd name="T13" fmla="*/ 7 h 9"/>
                <a:gd name="T14" fmla="*/ 7 w 8"/>
                <a:gd name="T15" fmla="*/ 6 h 9"/>
                <a:gd name="T16" fmla="*/ 7 w 8"/>
                <a:gd name="T17" fmla="*/ 6 h 9"/>
                <a:gd name="T18" fmla="*/ 7 w 8"/>
                <a:gd name="T19" fmla="*/ 5 h 9"/>
                <a:gd name="T20" fmla="*/ 7 w 8"/>
                <a:gd name="T21" fmla="*/ 5 h 9"/>
                <a:gd name="T22" fmla="*/ 8 w 8"/>
                <a:gd name="T23" fmla="*/ 6 h 9"/>
                <a:gd name="T24" fmla="*/ 8 w 8"/>
                <a:gd name="T25" fmla="*/ 7 h 9"/>
                <a:gd name="T26" fmla="*/ 7 w 8"/>
                <a:gd name="T27" fmla="*/ 9 h 9"/>
                <a:gd name="T28" fmla="*/ 6 w 8"/>
                <a:gd name="T29" fmla="*/ 9 h 9"/>
                <a:gd name="T30" fmla="*/ 5 w 8"/>
                <a:gd name="T31" fmla="*/ 9 h 9"/>
                <a:gd name="T32" fmla="*/ 4 w 8"/>
                <a:gd name="T33" fmla="*/ 8 h 9"/>
                <a:gd name="T34" fmla="*/ 4 w 8"/>
                <a:gd name="T35" fmla="*/ 7 h 9"/>
                <a:gd name="T36" fmla="*/ 4 w 8"/>
                <a:gd name="T37" fmla="*/ 6 h 9"/>
                <a:gd name="T38" fmla="*/ 3 w 8"/>
                <a:gd name="T39" fmla="*/ 6 h 9"/>
                <a:gd name="T40" fmla="*/ 2 w 8"/>
                <a:gd name="T41" fmla="*/ 6 h 9"/>
                <a:gd name="T42" fmla="*/ 1 w 8"/>
                <a:gd name="T43" fmla="*/ 5 h 9"/>
                <a:gd name="T44" fmla="*/ 0 w 8"/>
                <a:gd name="T45" fmla="*/ 3 h 9"/>
                <a:gd name="T46" fmla="*/ 1 w 8"/>
                <a:gd name="T47" fmla="*/ 2 h 9"/>
                <a:gd name="T48" fmla="*/ 1 w 8"/>
                <a:gd name="T49" fmla="*/ 1 h 9"/>
                <a:gd name="T50" fmla="*/ 3 w 8"/>
                <a:gd name="T51" fmla="*/ 0 h 9"/>
                <a:gd name="T52" fmla="*/ 2 w 8"/>
                <a:gd name="T53" fmla="*/ 1 h 9"/>
                <a:gd name="T54" fmla="*/ 1 w 8"/>
                <a:gd name="T55" fmla="*/ 2 h 9"/>
                <a:gd name="T56" fmla="*/ 1 w 8"/>
                <a:gd name="T57" fmla="*/ 3 h 9"/>
                <a:gd name="T58" fmla="*/ 2 w 8"/>
                <a:gd name="T59" fmla="*/ 4 h 9"/>
                <a:gd name="T60" fmla="*/ 3 w 8"/>
                <a:gd name="T61" fmla="*/ 5 h 9"/>
                <a:gd name="T62" fmla="*/ 4 w 8"/>
                <a:gd name="T63" fmla="*/ 5 h 9"/>
                <a:gd name="T64" fmla="*/ 5 w 8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784"/>
            <p:cNvSpPr>
              <a:spLocks/>
            </p:cNvSpPr>
            <p:nvPr/>
          </p:nvSpPr>
          <p:spPr bwMode="auto">
            <a:xfrm>
              <a:off x="6306" y="3864"/>
              <a:ext cx="7" cy="14"/>
            </a:xfrm>
            <a:custGeom>
              <a:avLst/>
              <a:gdLst>
                <a:gd name="T0" fmla="*/ 3 w 5"/>
                <a:gd name="T1" fmla="*/ 5 h 10"/>
                <a:gd name="T2" fmla="*/ 3 w 5"/>
                <a:gd name="T3" fmla="*/ 5 h 10"/>
                <a:gd name="T4" fmla="*/ 2 w 5"/>
                <a:gd name="T5" fmla="*/ 6 h 10"/>
                <a:gd name="T6" fmla="*/ 2 w 5"/>
                <a:gd name="T7" fmla="*/ 7 h 10"/>
                <a:gd name="T8" fmla="*/ 2 w 5"/>
                <a:gd name="T9" fmla="*/ 8 h 10"/>
                <a:gd name="T10" fmla="*/ 3 w 5"/>
                <a:gd name="T11" fmla="*/ 9 h 10"/>
                <a:gd name="T12" fmla="*/ 4 w 5"/>
                <a:gd name="T13" fmla="*/ 9 h 10"/>
                <a:gd name="T14" fmla="*/ 4 w 5"/>
                <a:gd name="T15" fmla="*/ 8 h 10"/>
                <a:gd name="T16" fmla="*/ 4 w 5"/>
                <a:gd name="T17" fmla="*/ 8 h 10"/>
                <a:gd name="T18" fmla="*/ 5 w 5"/>
                <a:gd name="T19" fmla="*/ 7 h 10"/>
                <a:gd name="T20" fmla="*/ 5 w 5"/>
                <a:gd name="T21" fmla="*/ 8 h 10"/>
                <a:gd name="T22" fmla="*/ 4 w 5"/>
                <a:gd name="T23" fmla="*/ 8 h 10"/>
                <a:gd name="T24" fmla="*/ 4 w 5"/>
                <a:gd name="T25" fmla="*/ 9 h 10"/>
                <a:gd name="T26" fmla="*/ 3 w 5"/>
                <a:gd name="T27" fmla="*/ 10 h 10"/>
                <a:gd name="T28" fmla="*/ 2 w 5"/>
                <a:gd name="T29" fmla="*/ 10 h 10"/>
                <a:gd name="T30" fmla="*/ 1 w 5"/>
                <a:gd name="T31" fmla="*/ 9 h 10"/>
                <a:gd name="T32" fmla="*/ 1 w 5"/>
                <a:gd name="T33" fmla="*/ 8 h 10"/>
                <a:gd name="T34" fmla="*/ 1 w 5"/>
                <a:gd name="T35" fmla="*/ 7 h 10"/>
                <a:gd name="T36" fmla="*/ 2 w 5"/>
                <a:gd name="T37" fmla="*/ 6 h 10"/>
                <a:gd name="T38" fmla="*/ 1 w 5"/>
                <a:gd name="T39" fmla="*/ 6 h 10"/>
                <a:gd name="T40" fmla="*/ 0 w 5"/>
                <a:gd name="T41" fmla="*/ 5 h 10"/>
                <a:gd name="T42" fmla="*/ 0 w 5"/>
                <a:gd name="T43" fmla="*/ 4 h 10"/>
                <a:gd name="T44" fmla="*/ 0 w 5"/>
                <a:gd name="T45" fmla="*/ 2 h 10"/>
                <a:gd name="T46" fmla="*/ 1 w 5"/>
                <a:gd name="T47" fmla="*/ 1 h 10"/>
                <a:gd name="T48" fmla="*/ 2 w 5"/>
                <a:gd name="T49" fmla="*/ 0 h 10"/>
                <a:gd name="T50" fmla="*/ 3 w 5"/>
                <a:gd name="T51" fmla="*/ 1 h 10"/>
                <a:gd name="T52" fmla="*/ 2 w 5"/>
                <a:gd name="T53" fmla="*/ 1 h 10"/>
                <a:gd name="T54" fmla="*/ 1 w 5"/>
                <a:gd name="T55" fmla="*/ 1 h 10"/>
                <a:gd name="T56" fmla="*/ 0 w 5"/>
                <a:gd name="T57" fmla="*/ 2 h 10"/>
                <a:gd name="T58" fmla="*/ 0 w 5"/>
                <a:gd name="T59" fmla="*/ 4 h 10"/>
                <a:gd name="T60" fmla="*/ 1 w 5"/>
                <a:gd name="T61" fmla="*/ 5 h 10"/>
                <a:gd name="T62" fmla="*/ 2 w 5"/>
                <a:gd name="T63" fmla="*/ 5 h 10"/>
                <a:gd name="T64" fmla="*/ 3 w 5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785"/>
            <p:cNvSpPr>
              <a:spLocks/>
            </p:cNvSpPr>
            <p:nvPr/>
          </p:nvSpPr>
          <p:spPr bwMode="auto">
            <a:xfrm>
              <a:off x="6329" y="3860"/>
              <a:ext cx="12" cy="8"/>
            </a:xfrm>
            <a:custGeom>
              <a:avLst/>
              <a:gdLst>
                <a:gd name="T0" fmla="*/ 5 w 9"/>
                <a:gd name="T1" fmla="*/ 4 h 6"/>
                <a:gd name="T2" fmla="*/ 5 w 9"/>
                <a:gd name="T3" fmla="*/ 4 h 6"/>
                <a:gd name="T4" fmla="*/ 4 w 9"/>
                <a:gd name="T5" fmla="*/ 3 h 6"/>
                <a:gd name="T6" fmla="*/ 2 w 9"/>
                <a:gd name="T7" fmla="*/ 3 h 6"/>
                <a:gd name="T8" fmla="*/ 1 w 9"/>
                <a:gd name="T9" fmla="*/ 4 h 6"/>
                <a:gd name="T10" fmla="*/ 1 w 9"/>
                <a:gd name="T11" fmla="*/ 5 h 6"/>
                <a:gd name="T12" fmla="*/ 2 w 9"/>
                <a:gd name="T13" fmla="*/ 6 h 6"/>
                <a:gd name="T14" fmla="*/ 3 w 9"/>
                <a:gd name="T15" fmla="*/ 6 h 6"/>
                <a:gd name="T16" fmla="*/ 3 w 9"/>
                <a:gd name="T17" fmla="*/ 6 h 6"/>
                <a:gd name="T18" fmla="*/ 3 w 9"/>
                <a:gd name="T19" fmla="*/ 6 h 6"/>
                <a:gd name="T20" fmla="*/ 3 w 9"/>
                <a:gd name="T21" fmla="*/ 6 h 6"/>
                <a:gd name="T22" fmla="*/ 2 w 9"/>
                <a:gd name="T23" fmla="*/ 6 h 6"/>
                <a:gd name="T24" fmla="*/ 1 w 9"/>
                <a:gd name="T25" fmla="*/ 6 h 6"/>
                <a:gd name="T26" fmla="*/ 0 w 9"/>
                <a:gd name="T27" fmla="*/ 5 h 6"/>
                <a:gd name="T28" fmla="*/ 0 w 9"/>
                <a:gd name="T29" fmla="*/ 4 h 6"/>
                <a:gd name="T30" fmla="*/ 0 w 9"/>
                <a:gd name="T31" fmla="*/ 3 h 6"/>
                <a:gd name="T32" fmla="*/ 1 w 9"/>
                <a:gd name="T33" fmla="*/ 3 h 6"/>
                <a:gd name="T34" fmla="*/ 3 w 9"/>
                <a:gd name="T35" fmla="*/ 3 h 6"/>
                <a:gd name="T36" fmla="*/ 3 w 9"/>
                <a:gd name="T37" fmla="*/ 3 h 6"/>
                <a:gd name="T38" fmla="*/ 3 w 9"/>
                <a:gd name="T39" fmla="*/ 2 h 6"/>
                <a:gd name="T40" fmla="*/ 3 w 9"/>
                <a:gd name="T41" fmla="*/ 1 h 6"/>
                <a:gd name="T42" fmla="*/ 5 w 9"/>
                <a:gd name="T43" fmla="*/ 0 h 6"/>
                <a:gd name="T44" fmla="*/ 6 w 9"/>
                <a:gd name="T45" fmla="*/ 0 h 6"/>
                <a:gd name="T46" fmla="*/ 8 w 9"/>
                <a:gd name="T47" fmla="*/ 0 h 6"/>
                <a:gd name="T48" fmla="*/ 9 w 9"/>
                <a:gd name="T49" fmla="*/ 1 h 6"/>
                <a:gd name="T50" fmla="*/ 9 w 9"/>
                <a:gd name="T51" fmla="*/ 2 h 6"/>
                <a:gd name="T52" fmla="*/ 8 w 9"/>
                <a:gd name="T53" fmla="*/ 1 h 6"/>
                <a:gd name="T54" fmla="*/ 8 w 9"/>
                <a:gd name="T55" fmla="*/ 1 h 6"/>
                <a:gd name="T56" fmla="*/ 6 w 9"/>
                <a:gd name="T57" fmla="*/ 0 h 6"/>
                <a:gd name="T58" fmla="*/ 5 w 9"/>
                <a:gd name="T59" fmla="*/ 1 h 6"/>
                <a:gd name="T60" fmla="*/ 4 w 9"/>
                <a:gd name="T61" fmla="*/ 2 h 6"/>
                <a:gd name="T62" fmla="*/ 4 w 9"/>
                <a:gd name="T63" fmla="*/ 3 h 6"/>
                <a:gd name="T64" fmla="*/ 5 w 9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786"/>
            <p:cNvSpPr>
              <a:spLocks/>
            </p:cNvSpPr>
            <p:nvPr/>
          </p:nvSpPr>
          <p:spPr bwMode="auto">
            <a:xfrm>
              <a:off x="6273" y="3854"/>
              <a:ext cx="15" cy="9"/>
            </a:xfrm>
            <a:custGeom>
              <a:avLst/>
              <a:gdLst>
                <a:gd name="T0" fmla="*/ 5 w 10"/>
                <a:gd name="T1" fmla="*/ 2 h 6"/>
                <a:gd name="T2" fmla="*/ 5 w 10"/>
                <a:gd name="T3" fmla="*/ 2 h 6"/>
                <a:gd name="T4" fmla="*/ 6 w 10"/>
                <a:gd name="T5" fmla="*/ 3 h 6"/>
                <a:gd name="T6" fmla="*/ 7 w 10"/>
                <a:gd name="T7" fmla="*/ 3 h 6"/>
                <a:gd name="T8" fmla="*/ 8 w 10"/>
                <a:gd name="T9" fmla="*/ 3 h 6"/>
                <a:gd name="T10" fmla="*/ 9 w 10"/>
                <a:gd name="T11" fmla="*/ 2 h 6"/>
                <a:gd name="T12" fmla="*/ 8 w 10"/>
                <a:gd name="T13" fmla="*/ 1 h 6"/>
                <a:gd name="T14" fmla="*/ 7 w 10"/>
                <a:gd name="T15" fmla="*/ 0 h 6"/>
                <a:gd name="T16" fmla="*/ 7 w 10"/>
                <a:gd name="T17" fmla="*/ 0 h 6"/>
                <a:gd name="T18" fmla="*/ 7 w 10"/>
                <a:gd name="T19" fmla="*/ 0 h 6"/>
                <a:gd name="T20" fmla="*/ 7 w 10"/>
                <a:gd name="T21" fmla="*/ 0 h 6"/>
                <a:gd name="T22" fmla="*/ 8 w 10"/>
                <a:gd name="T23" fmla="*/ 0 h 6"/>
                <a:gd name="T24" fmla="*/ 9 w 10"/>
                <a:gd name="T25" fmla="*/ 1 h 6"/>
                <a:gd name="T26" fmla="*/ 10 w 10"/>
                <a:gd name="T27" fmla="*/ 2 h 6"/>
                <a:gd name="T28" fmla="*/ 10 w 10"/>
                <a:gd name="T29" fmla="*/ 3 h 6"/>
                <a:gd name="T30" fmla="*/ 9 w 10"/>
                <a:gd name="T31" fmla="*/ 3 h 6"/>
                <a:gd name="T32" fmla="*/ 8 w 10"/>
                <a:gd name="T33" fmla="*/ 4 h 6"/>
                <a:gd name="T34" fmla="*/ 7 w 10"/>
                <a:gd name="T35" fmla="*/ 4 h 6"/>
                <a:gd name="T36" fmla="*/ 6 w 10"/>
                <a:gd name="T37" fmla="*/ 3 h 6"/>
                <a:gd name="T38" fmla="*/ 6 w 10"/>
                <a:gd name="T39" fmla="*/ 4 h 6"/>
                <a:gd name="T40" fmla="*/ 6 w 10"/>
                <a:gd name="T41" fmla="*/ 5 h 6"/>
                <a:gd name="T42" fmla="*/ 4 w 10"/>
                <a:gd name="T43" fmla="*/ 6 h 6"/>
                <a:gd name="T44" fmla="*/ 3 w 10"/>
                <a:gd name="T45" fmla="*/ 6 h 6"/>
                <a:gd name="T46" fmla="*/ 1 w 10"/>
                <a:gd name="T47" fmla="*/ 5 h 6"/>
                <a:gd name="T48" fmla="*/ 1 w 10"/>
                <a:gd name="T49" fmla="*/ 4 h 6"/>
                <a:gd name="T50" fmla="*/ 1 w 10"/>
                <a:gd name="T51" fmla="*/ 3 h 6"/>
                <a:gd name="T52" fmla="*/ 1 w 10"/>
                <a:gd name="T53" fmla="*/ 4 h 6"/>
                <a:gd name="T54" fmla="*/ 2 w 10"/>
                <a:gd name="T55" fmla="*/ 5 h 6"/>
                <a:gd name="T56" fmla="*/ 3 w 10"/>
                <a:gd name="T57" fmla="*/ 5 h 6"/>
                <a:gd name="T58" fmla="*/ 4 w 10"/>
                <a:gd name="T59" fmla="*/ 5 h 6"/>
                <a:gd name="T60" fmla="*/ 5 w 10"/>
                <a:gd name="T61" fmla="*/ 4 h 6"/>
                <a:gd name="T62" fmla="*/ 5 w 10"/>
                <a:gd name="T63" fmla="*/ 3 h 6"/>
                <a:gd name="T64" fmla="*/ 5 w 10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787"/>
            <p:cNvSpPr>
              <a:spLocks/>
            </p:cNvSpPr>
            <p:nvPr/>
          </p:nvSpPr>
          <p:spPr bwMode="auto">
            <a:xfrm>
              <a:off x="6228" y="3860"/>
              <a:ext cx="13" cy="7"/>
            </a:xfrm>
            <a:custGeom>
              <a:avLst/>
              <a:gdLst>
                <a:gd name="T0" fmla="*/ 5 w 9"/>
                <a:gd name="T1" fmla="*/ 3 h 5"/>
                <a:gd name="T2" fmla="*/ 5 w 9"/>
                <a:gd name="T3" fmla="*/ 3 h 5"/>
                <a:gd name="T4" fmla="*/ 4 w 9"/>
                <a:gd name="T5" fmla="*/ 2 h 5"/>
                <a:gd name="T6" fmla="*/ 3 w 9"/>
                <a:gd name="T7" fmla="*/ 1 h 5"/>
                <a:gd name="T8" fmla="*/ 2 w 9"/>
                <a:gd name="T9" fmla="*/ 1 h 5"/>
                <a:gd name="T10" fmla="*/ 1 w 9"/>
                <a:gd name="T11" fmla="*/ 2 h 5"/>
                <a:gd name="T12" fmla="*/ 1 w 9"/>
                <a:gd name="T13" fmla="*/ 3 h 5"/>
                <a:gd name="T14" fmla="*/ 2 w 9"/>
                <a:gd name="T15" fmla="*/ 4 h 5"/>
                <a:gd name="T16" fmla="*/ 2 w 9"/>
                <a:gd name="T17" fmla="*/ 4 h 5"/>
                <a:gd name="T18" fmla="*/ 2 w 9"/>
                <a:gd name="T19" fmla="*/ 4 h 5"/>
                <a:gd name="T20" fmla="*/ 2 w 9"/>
                <a:gd name="T21" fmla="*/ 4 h 5"/>
                <a:gd name="T22" fmla="*/ 1 w 9"/>
                <a:gd name="T23" fmla="*/ 4 h 5"/>
                <a:gd name="T24" fmla="*/ 0 w 9"/>
                <a:gd name="T25" fmla="*/ 3 h 5"/>
                <a:gd name="T26" fmla="*/ 0 w 9"/>
                <a:gd name="T27" fmla="*/ 1 h 5"/>
                <a:gd name="T28" fmla="*/ 1 w 9"/>
                <a:gd name="T29" fmla="*/ 0 h 5"/>
                <a:gd name="T30" fmla="*/ 2 w 9"/>
                <a:gd name="T31" fmla="*/ 0 h 5"/>
                <a:gd name="T32" fmla="*/ 3 w 9"/>
                <a:gd name="T33" fmla="*/ 0 h 5"/>
                <a:gd name="T34" fmla="*/ 4 w 9"/>
                <a:gd name="T35" fmla="*/ 1 h 5"/>
                <a:gd name="T36" fmla="*/ 4 w 9"/>
                <a:gd name="T37" fmla="*/ 2 h 5"/>
                <a:gd name="T38" fmla="*/ 5 w 9"/>
                <a:gd name="T39" fmla="*/ 1 h 5"/>
                <a:gd name="T40" fmla="*/ 6 w 9"/>
                <a:gd name="T41" fmla="*/ 1 h 5"/>
                <a:gd name="T42" fmla="*/ 7 w 9"/>
                <a:gd name="T43" fmla="*/ 1 h 5"/>
                <a:gd name="T44" fmla="*/ 9 w 9"/>
                <a:gd name="T45" fmla="*/ 2 h 5"/>
                <a:gd name="T46" fmla="*/ 9 w 9"/>
                <a:gd name="T47" fmla="*/ 3 h 5"/>
                <a:gd name="T48" fmla="*/ 9 w 9"/>
                <a:gd name="T49" fmla="*/ 4 h 5"/>
                <a:gd name="T50" fmla="*/ 8 w 9"/>
                <a:gd name="T51" fmla="*/ 5 h 5"/>
                <a:gd name="T52" fmla="*/ 9 w 9"/>
                <a:gd name="T53" fmla="*/ 4 h 5"/>
                <a:gd name="T54" fmla="*/ 9 w 9"/>
                <a:gd name="T55" fmla="*/ 3 h 5"/>
                <a:gd name="T56" fmla="*/ 8 w 9"/>
                <a:gd name="T57" fmla="*/ 2 h 5"/>
                <a:gd name="T58" fmla="*/ 7 w 9"/>
                <a:gd name="T59" fmla="*/ 1 h 5"/>
                <a:gd name="T60" fmla="*/ 6 w 9"/>
                <a:gd name="T61" fmla="*/ 2 h 5"/>
                <a:gd name="T62" fmla="*/ 5 w 9"/>
                <a:gd name="T63" fmla="*/ 2 h 5"/>
                <a:gd name="T64" fmla="*/ 5 w 9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788"/>
            <p:cNvSpPr>
              <a:spLocks/>
            </p:cNvSpPr>
            <p:nvPr/>
          </p:nvSpPr>
          <p:spPr bwMode="auto">
            <a:xfrm>
              <a:off x="6215" y="3864"/>
              <a:ext cx="13" cy="7"/>
            </a:xfrm>
            <a:custGeom>
              <a:avLst/>
              <a:gdLst>
                <a:gd name="T0" fmla="*/ 5 w 9"/>
                <a:gd name="T1" fmla="*/ 3 h 5"/>
                <a:gd name="T2" fmla="*/ 4 w 9"/>
                <a:gd name="T3" fmla="*/ 3 h 5"/>
                <a:gd name="T4" fmla="*/ 4 w 9"/>
                <a:gd name="T5" fmla="*/ 2 h 5"/>
                <a:gd name="T6" fmla="*/ 3 w 9"/>
                <a:gd name="T7" fmla="*/ 1 h 5"/>
                <a:gd name="T8" fmla="*/ 2 w 9"/>
                <a:gd name="T9" fmla="*/ 1 h 5"/>
                <a:gd name="T10" fmla="*/ 1 w 9"/>
                <a:gd name="T11" fmla="*/ 1 h 5"/>
                <a:gd name="T12" fmla="*/ 1 w 9"/>
                <a:gd name="T13" fmla="*/ 2 h 5"/>
                <a:gd name="T14" fmla="*/ 2 w 9"/>
                <a:gd name="T15" fmla="*/ 3 h 5"/>
                <a:gd name="T16" fmla="*/ 2 w 9"/>
                <a:gd name="T17" fmla="*/ 3 h 5"/>
                <a:gd name="T18" fmla="*/ 2 w 9"/>
                <a:gd name="T19" fmla="*/ 3 h 5"/>
                <a:gd name="T20" fmla="*/ 2 w 9"/>
                <a:gd name="T21" fmla="*/ 3 h 5"/>
                <a:gd name="T22" fmla="*/ 1 w 9"/>
                <a:gd name="T23" fmla="*/ 3 h 5"/>
                <a:gd name="T24" fmla="*/ 0 w 9"/>
                <a:gd name="T25" fmla="*/ 2 h 5"/>
                <a:gd name="T26" fmla="*/ 0 w 9"/>
                <a:gd name="T27" fmla="*/ 1 h 5"/>
                <a:gd name="T28" fmla="*/ 1 w 9"/>
                <a:gd name="T29" fmla="*/ 0 h 5"/>
                <a:gd name="T30" fmla="*/ 2 w 9"/>
                <a:gd name="T31" fmla="*/ 0 h 5"/>
                <a:gd name="T32" fmla="*/ 3 w 9"/>
                <a:gd name="T33" fmla="*/ 0 h 5"/>
                <a:gd name="T34" fmla="*/ 4 w 9"/>
                <a:gd name="T35" fmla="*/ 1 h 5"/>
                <a:gd name="T36" fmla="*/ 4 w 9"/>
                <a:gd name="T37" fmla="*/ 1 h 5"/>
                <a:gd name="T38" fmla="*/ 4 w 9"/>
                <a:gd name="T39" fmla="*/ 0 h 5"/>
                <a:gd name="T40" fmla="*/ 5 w 9"/>
                <a:gd name="T41" fmla="*/ 0 h 5"/>
                <a:gd name="T42" fmla="*/ 7 w 9"/>
                <a:gd name="T43" fmla="*/ 0 h 5"/>
                <a:gd name="T44" fmla="*/ 8 w 9"/>
                <a:gd name="T45" fmla="*/ 1 h 5"/>
                <a:gd name="T46" fmla="*/ 9 w 9"/>
                <a:gd name="T47" fmla="*/ 2 h 5"/>
                <a:gd name="T48" fmla="*/ 9 w 9"/>
                <a:gd name="T49" fmla="*/ 3 h 5"/>
                <a:gd name="T50" fmla="*/ 8 w 9"/>
                <a:gd name="T51" fmla="*/ 5 h 5"/>
                <a:gd name="T52" fmla="*/ 8 w 9"/>
                <a:gd name="T53" fmla="*/ 3 h 5"/>
                <a:gd name="T54" fmla="*/ 9 w 9"/>
                <a:gd name="T55" fmla="*/ 2 h 5"/>
                <a:gd name="T56" fmla="*/ 8 w 9"/>
                <a:gd name="T57" fmla="*/ 1 h 5"/>
                <a:gd name="T58" fmla="*/ 7 w 9"/>
                <a:gd name="T59" fmla="*/ 1 h 5"/>
                <a:gd name="T60" fmla="*/ 6 w 9"/>
                <a:gd name="T61" fmla="*/ 1 h 5"/>
                <a:gd name="T62" fmla="*/ 5 w 9"/>
                <a:gd name="T63" fmla="*/ 2 h 5"/>
                <a:gd name="T64" fmla="*/ 5 w 9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8" y="5"/>
                  </a:cubicBezTo>
                  <a:cubicBezTo>
                    <a:pt x="8" y="5"/>
                    <a:pt x="8" y="3"/>
                    <a:pt x="8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789"/>
            <p:cNvSpPr>
              <a:spLocks/>
            </p:cNvSpPr>
            <p:nvPr/>
          </p:nvSpPr>
          <p:spPr bwMode="auto">
            <a:xfrm>
              <a:off x="6197" y="3857"/>
              <a:ext cx="6" cy="14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5 h 10"/>
                <a:gd name="T4" fmla="*/ 2 w 4"/>
                <a:gd name="T5" fmla="*/ 6 h 10"/>
                <a:gd name="T6" fmla="*/ 1 w 4"/>
                <a:gd name="T7" fmla="*/ 7 h 10"/>
                <a:gd name="T8" fmla="*/ 1 w 4"/>
                <a:gd name="T9" fmla="*/ 8 h 10"/>
                <a:gd name="T10" fmla="*/ 2 w 4"/>
                <a:gd name="T11" fmla="*/ 9 h 10"/>
                <a:gd name="T12" fmla="*/ 3 w 4"/>
                <a:gd name="T13" fmla="*/ 9 h 10"/>
                <a:gd name="T14" fmla="*/ 4 w 4"/>
                <a:gd name="T15" fmla="*/ 8 h 10"/>
                <a:gd name="T16" fmla="*/ 4 w 4"/>
                <a:gd name="T17" fmla="*/ 8 h 10"/>
                <a:gd name="T18" fmla="*/ 4 w 4"/>
                <a:gd name="T19" fmla="*/ 8 h 10"/>
                <a:gd name="T20" fmla="*/ 4 w 4"/>
                <a:gd name="T21" fmla="*/ 8 h 10"/>
                <a:gd name="T22" fmla="*/ 4 w 4"/>
                <a:gd name="T23" fmla="*/ 9 h 10"/>
                <a:gd name="T24" fmla="*/ 3 w 4"/>
                <a:gd name="T25" fmla="*/ 9 h 10"/>
                <a:gd name="T26" fmla="*/ 2 w 4"/>
                <a:gd name="T27" fmla="*/ 10 h 10"/>
                <a:gd name="T28" fmla="*/ 1 w 4"/>
                <a:gd name="T29" fmla="*/ 9 h 10"/>
                <a:gd name="T30" fmla="*/ 0 w 4"/>
                <a:gd name="T31" fmla="*/ 9 h 10"/>
                <a:gd name="T32" fmla="*/ 0 w 4"/>
                <a:gd name="T33" fmla="*/ 8 h 10"/>
                <a:gd name="T34" fmla="*/ 1 w 4"/>
                <a:gd name="T35" fmla="*/ 6 h 10"/>
                <a:gd name="T36" fmla="*/ 1 w 4"/>
                <a:gd name="T37" fmla="*/ 6 h 10"/>
                <a:gd name="T38" fmla="*/ 1 w 4"/>
                <a:gd name="T39" fmla="*/ 6 h 10"/>
                <a:gd name="T40" fmla="*/ 0 w 4"/>
                <a:gd name="T41" fmla="*/ 5 h 10"/>
                <a:gd name="T42" fmla="*/ 0 w 4"/>
                <a:gd name="T43" fmla="*/ 3 h 10"/>
                <a:gd name="T44" fmla="*/ 0 w 4"/>
                <a:gd name="T45" fmla="*/ 2 h 10"/>
                <a:gd name="T46" fmla="*/ 1 w 4"/>
                <a:gd name="T47" fmla="*/ 1 h 10"/>
                <a:gd name="T48" fmla="*/ 2 w 4"/>
                <a:gd name="T49" fmla="*/ 0 h 10"/>
                <a:gd name="T50" fmla="*/ 4 w 4"/>
                <a:gd name="T51" fmla="*/ 1 h 10"/>
                <a:gd name="T52" fmla="*/ 2 w 4"/>
                <a:gd name="T53" fmla="*/ 1 h 10"/>
                <a:gd name="T54" fmla="*/ 2 w 4"/>
                <a:gd name="T55" fmla="*/ 1 h 10"/>
                <a:gd name="T56" fmla="*/ 1 w 4"/>
                <a:gd name="T57" fmla="*/ 2 h 10"/>
                <a:gd name="T58" fmla="*/ 0 w 4"/>
                <a:gd name="T59" fmla="*/ 3 h 10"/>
                <a:gd name="T60" fmla="*/ 1 w 4"/>
                <a:gd name="T61" fmla="*/ 4 h 10"/>
                <a:gd name="T62" fmla="*/ 2 w 4"/>
                <a:gd name="T63" fmla="*/ 5 h 10"/>
                <a:gd name="T64" fmla="*/ 3 w 4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790"/>
            <p:cNvSpPr>
              <a:spLocks/>
            </p:cNvSpPr>
            <p:nvPr/>
          </p:nvSpPr>
          <p:spPr bwMode="auto">
            <a:xfrm>
              <a:off x="6203" y="3853"/>
              <a:ext cx="12" cy="11"/>
            </a:xfrm>
            <a:custGeom>
              <a:avLst/>
              <a:gdLst>
                <a:gd name="T0" fmla="*/ 5 w 9"/>
                <a:gd name="T1" fmla="*/ 3 h 8"/>
                <a:gd name="T2" fmla="*/ 5 w 9"/>
                <a:gd name="T3" fmla="*/ 3 h 8"/>
                <a:gd name="T4" fmla="*/ 5 w 9"/>
                <a:gd name="T5" fmla="*/ 5 h 8"/>
                <a:gd name="T6" fmla="*/ 5 w 9"/>
                <a:gd name="T7" fmla="*/ 6 h 8"/>
                <a:gd name="T8" fmla="*/ 7 w 9"/>
                <a:gd name="T9" fmla="*/ 6 h 8"/>
                <a:gd name="T10" fmla="*/ 7 w 9"/>
                <a:gd name="T11" fmla="*/ 6 h 8"/>
                <a:gd name="T12" fmla="*/ 8 w 9"/>
                <a:gd name="T13" fmla="*/ 5 h 8"/>
                <a:gd name="T14" fmla="*/ 8 w 9"/>
                <a:gd name="T15" fmla="*/ 4 h 8"/>
                <a:gd name="T16" fmla="*/ 8 w 9"/>
                <a:gd name="T17" fmla="*/ 4 h 8"/>
                <a:gd name="T18" fmla="*/ 8 w 9"/>
                <a:gd name="T19" fmla="*/ 4 h 8"/>
                <a:gd name="T20" fmla="*/ 8 w 9"/>
                <a:gd name="T21" fmla="*/ 4 h 8"/>
                <a:gd name="T22" fmla="*/ 8 w 9"/>
                <a:gd name="T23" fmla="*/ 5 h 8"/>
                <a:gd name="T24" fmla="*/ 9 w 9"/>
                <a:gd name="T25" fmla="*/ 6 h 8"/>
                <a:gd name="T26" fmla="*/ 8 w 9"/>
                <a:gd name="T27" fmla="*/ 7 h 8"/>
                <a:gd name="T28" fmla="*/ 7 w 9"/>
                <a:gd name="T29" fmla="*/ 8 h 8"/>
                <a:gd name="T30" fmla="*/ 6 w 9"/>
                <a:gd name="T31" fmla="*/ 7 h 8"/>
                <a:gd name="T32" fmla="*/ 5 w 9"/>
                <a:gd name="T33" fmla="*/ 7 h 8"/>
                <a:gd name="T34" fmla="*/ 5 w 9"/>
                <a:gd name="T35" fmla="*/ 6 h 8"/>
                <a:gd name="T36" fmla="*/ 5 w 9"/>
                <a:gd name="T37" fmla="*/ 5 h 8"/>
                <a:gd name="T38" fmla="*/ 4 w 9"/>
                <a:gd name="T39" fmla="*/ 6 h 8"/>
                <a:gd name="T40" fmla="*/ 3 w 9"/>
                <a:gd name="T41" fmla="*/ 6 h 8"/>
                <a:gd name="T42" fmla="*/ 1 w 9"/>
                <a:gd name="T43" fmla="*/ 5 h 8"/>
                <a:gd name="T44" fmla="*/ 1 w 9"/>
                <a:gd name="T45" fmla="*/ 3 h 8"/>
                <a:gd name="T46" fmla="*/ 0 w 9"/>
                <a:gd name="T47" fmla="*/ 2 h 8"/>
                <a:gd name="T48" fmla="*/ 1 w 9"/>
                <a:gd name="T49" fmla="*/ 1 h 8"/>
                <a:gd name="T50" fmla="*/ 2 w 9"/>
                <a:gd name="T51" fmla="*/ 0 h 8"/>
                <a:gd name="T52" fmla="*/ 2 w 9"/>
                <a:gd name="T53" fmla="*/ 1 h 8"/>
                <a:gd name="T54" fmla="*/ 1 w 9"/>
                <a:gd name="T55" fmla="*/ 2 h 8"/>
                <a:gd name="T56" fmla="*/ 1 w 9"/>
                <a:gd name="T57" fmla="*/ 3 h 8"/>
                <a:gd name="T58" fmla="*/ 2 w 9"/>
                <a:gd name="T59" fmla="*/ 4 h 8"/>
                <a:gd name="T60" fmla="*/ 3 w 9"/>
                <a:gd name="T61" fmla="*/ 5 h 8"/>
                <a:gd name="T62" fmla="*/ 4 w 9"/>
                <a:gd name="T63" fmla="*/ 4 h 8"/>
                <a:gd name="T64" fmla="*/ 5 w 9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9" y="6"/>
                    <a:pt x="9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791"/>
            <p:cNvSpPr>
              <a:spLocks/>
            </p:cNvSpPr>
            <p:nvPr/>
          </p:nvSpPr>
          <p:spPr bwMode="auto">
            <a:xfrm>
              <a:off x="6177" y="3868"/>
              <a:ext cx="13" cy="7"/>
            </a:xfrm>
            <a:custGeom>
              <a:avLst/>
              <a:gdLst>
                <a:gd name="T0" fmla="*/ 5 w 9"/>
                <a:gd name="T1" fmla="*/ 4 h 5"/>
                <a:gd name="T2" fmla="*/ 4 w 9"/>
                <a:gd name="T3" fmla="*/ 4 h 5"/>
                <a:gd name="T4" fmla="*/ 4 w 9"/>
                <a:gd name="T5" fmla="*/ 3 h 5"/>
                <a:gd name="T6" fmla="*/ 3 w 9"/>
                <a:gd name="T7" fmla="*/ 2 h 5"/>
                <a:gd name="T8" fmla="*/ 1 w 9"/>
                <a:gd name="T9" fmla="*/ 2 h 5"/>
                <a:gd name="T10" fmla="*/ 1 w 9"/>
                <a:gd name="T11" fmla="*/ 3 h 5"/>
                <a:gd name="T12" fmla="*/ 1 w 9"/>
                <a:gd name="T13" fmla="*/ 4 h 5"/>
                <a:gd name="T14" fmla="*/ 2 w 9"/>
                <a:gd name="T15" fmla="*/ 5 h 5"/>
                <a:gd name="T16" fmla="*/ 2 w 9"/>
                <a:gd name="T17" fmla="*/ 5 h 5"/>
                <a:gd name="T18" fmla="*/ 2 w 9"/>
                <a:gd name="T19" fmla="*/ 5 h 5"/>
                <a:gd name="T20" fmla="*/ 2 w 9"/>
                <a:gd name="T21" fmla="*/ 5 h 5"/>
                <a:gd name="T22" fmla="*/ 1 w 9"/>
                <a:gd name="T23" fmla="*/ 5 h 5"/>
                <a:gd name="T24" fmla="*/ 0 w 9"/>
                <a:gd name="T25" fmla="*/ 4 h 5"/>
                <a:gd name="T26" fmla="*/ 0 w 9"/>
                <a:gd name="T27" fmla="*/ 3 h 5"/>
                <a:gd name="T28" fmla="*/ 0 w 9"/>
                <a:gd name="T29" fmla="*/ 2 h 5"/>
                <a:gd name="T30" fmla="*/ 1 w 9"/>
                <a:gd name="T31" fmla="*/ 2 h 5"/>
                <a:gd name="T32" fmla="*/ 2 w 9"/>
                <a:gd name="T33" fmla="*/ 1 h 5"/>
                <a:gd name="T34" fmla="*/ 3 w 9"/>
                <a:gd name="T35" fmla="*/ 2 h 5"/>
                <a:gd name="T36" fmla="*/ 4 w 9"/>
                <a:gd name="T37" fmla="*/ 2 h 5"/>
                <a:gd name="T38" fmla="*/ 4 w 9"/>
                <a:gd name="T39" fmla="*/ 2 h 5"/>
                <a:gd name="T40" fmla="*/ 5 w 9"/>
                <a:gd name="T41" fmla="*/ 1 h 5"/>
                <a:gd name="T42" fmla="*/ 6 w 9"/>
                <a:gd name="T43" fmla="*/ 0 h 5"/>
                <a:gd name="T44" fmla="*/ 8 w 9"/>
                <a:gd name="T45" fmla="*/ 1 h 5"/>
                <a:gd name="T46" fmla="*/ 9 w 9"/>
                <a:gd name="T47" fmla="*/ 2 h 5"/>
                <a:gd name="T48" fmla="*/ 9 w 9"/>
                <a:gd name="T49" fmla="*/ 3 h 5"/>
                <a:gd name="T50" fmla="*/ 9 w 9"/>
                <a:gd name="T51" fmla="*/ 4 h 5"/>
                <a:gd name="T52" fmla="*/ 9 w 9"/>
                <a:gd name="T53" fmla="*/ 3 h 5"/>
                <a:gd name="T54" fmla="*/ 9 w 9"/>
                <a:gd name="T55" fmla="*/ 2 h 5"/>
                <a:gd name="T56" fmla="*/ 8 w 9"/>
                <a:gd name="T57" fmla="*/ 1 h 5"/>
                <a:gd name="T58" fmla="*/ 6 w 9"/>
                <a:gd name="T59" fmla="*/ 1 h 5"/>
                <a:gd name="T60" fmla="*/ 5 w 9"/>
                <a:gd name="T61" fmla="*/ 2 h 5"/>
                <a:gd name="T62" fmla="*/ 5 w 9"/>
                <a:gd name="T63" fmla="*/ 3 h 5"/>
                <a:gd name="T64" fmla="*/ 5 w 9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792"/>
            <p:cNvSpPr>
              <a:spLocks/>
            </p:cNvSpPr>
            <p:nvPr/>
          </p:nvSpPr>
          <p:spPr bwMode="auto">
            <a:xfrm>
              <a:off x="6162" y="3868"/>
              <a:ext cx="11" cy="12"/>
            </a:xfrm>
            <a:custGeom>
              <a:avLst/>
              <a:gdLst>
                <a:gd name="T0" fmla="*/ 4 w 8"/>
                <a:gd name="T1" fmla="*/ 3 h 8"/>
                <a:gd name="T2" fmla="*/ 4 w 8"/>
                <a:gd name="T3" fmla="*/ 3 h 8"/>
                <a:gd name="T4" fmla="*/ 5 w 8"/>
                <a:gd name="T5" fmla="*/ 4 h 8"/>
                <a:gd name="T6" fmla="*/ 6 w 8"/>
                <a:gd name="T7" fmla="*/ 3 h 8"/>
                <a:gd name="T8" fmla="*/ 7 w 8"/>
                <a:gd name="T9" fmla="*/ 2 h 8"/>
                <a:gd name="T10" fmla="*/ 7 w 8"/>
                <a:gd name="T11" fmla="*/ 1 h 8"/>
                <a:gd name="T12" fmla="*/ 6 w 8"/>
                <a:gd name="T13" fmla="*/ 1 h 8"/>
                <a:gd name="T14" fmla="*/ 5 w 8"/>
                <a:gd name="T15" fmla="*/ 1 h 8"/>
                <a:gd name="T16" fmla="*/ 5 w 8"/>
                <a:gd name="T17" fmla="*/ 1 h 8"/>
                <a:gd name="T18" fmla="*/ 5 w 8"/>
                <a:gd name="T19" fmla="*/ 1 h 8"/>
                <a:gd name="T20" fmla="*/ 5 w 8"/>
                <a:gd name="T21" fmla="*/ 0 h 8"/>
                <a:gd name="T22" fmla="*/ 6 w 8"/>
                <a:gd name="T23" fmla="*/ 0 h 8"/>
                <a:gd name="T24" fmla="*/ 7 w 8"/>
                <a:gd name="T25" fmla="*/ 0 h 8"/>
                <a:gd name="T26" fmla="*/ 8 w 8"/>
                <a:gd name="T27" fmla="*/ 1 h 8"/>
                <a:gd name="T28" fmla="*/ 8 w 8"/>
                <a:gd name="T29" fmla="*/ 2 h 8"/>
                <a:gd name="T30" fmla="*/ 8 w 8"/>
                <a:gd name="T31" fmla="*/ 3 h 8"/>
                <a:gd name="T32" fmla="*/ 7 w 8"/>
                <a:gd name="T33" fmla="*/ 4 h 8"/>
                <a:gd name="T34" fmla="*/ 6 w 8"/>
                <a:gd name="T35" fmla="*/ 4 h 8"/>
                <a:gd name="T36" fmla="*/ 6 w 8"/>
                <a:gd name="T37" fmla="*/ 4 h 8"/>
                <a:gd name="T38" fmla="*/ 6 w 8"/>
                <a:gd name="T39" fmla="*/ 5 h 8"/>
                <a:gd name="T40" fmla="*/ 6 w 8"/>
                <a:gd name="T41" fmla="*/ 6 h 8"/>
                <a:gd name="T42" fmla="*/ 4 w 8"/>
                <a:gd name="T43" fmla="*/ 7 h 8"/>
                <a:gd name="T44" fmla="*/ 3 w 8"/>
                <a:gd name="T45" fmla="*/ 7 h 8"/>
                <a:gd name="T46" fmla="*/ 2 w 8"/>
                <a:gd name="T47" fmla="*/ 7 h 8"/>
                <a:gd name="T48" fmla="*/ 0 w 8"/>
                <a:gd name="T49" fmla="*/ 6 h 8"/>
                <a:gd name="T50" fmla="*/ 0 w 8"/>
                <a:gd name="T51" fmla="*/ 5 h 8"/>
                <a:gd name="T52" fmla="*/ 1 w 8"/>
                <a:gd name="T53" fmla="*/ 6 h 8"/>
                <a:gd name="T54" fmla="*/ 2 w 8"/>
                <a:gd name="T55" fmla="*/ 7 h 8"/>
                <a:gd name="T56" fmla="*/ 3 w 8"/>
                <a:gd name="T57" fmla="*/ 7 h 8"/>
                <a:gd name="T58" fmla="*/ 4 w 8"/>
                <a:gd name="T59" fmla="*/ 6 h 8"/>
                <a:gd name="T60" fmla="*/ 5 w 8"/>
                <a:gd name="T61" fmla="*/ 5 h 8"/>
                <a:gd name="T62" fmla="*/ 4 w 8"/>
                <a:gd name="T63" fmla="*/ 4 h 8"/>
                <a:gd name="T64" fmla="*/ 4 w 8"/>
                <a:gd name="T6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793"/>
            <p:cNvSpPr>
              <a:spLocks/>
            </p:cNvSpPr>
            <p:nvPr/>
          </p:nvSpPr>
          <p:spPr bwMode="auto">
            <a:xfrm>
              <a:off x="6258" y="3892"/>
              <a:ext cx="10" cy="12"/>
            </a:xfrm>
            <a:custGeom>
              <a:avLst/>
              <a:gdLst>
                <a:gd name="T0" fmla="*/ 4 w 7"/>
                <a:gd name="T1" fmla="*/ 4 h 8"/>
                <a:gd name="T2" fmla="*/ 4 w 7"/>
                <a:gd name="T3" fmla="*/ 5 h 8"/>
                <a:gd name="T4" fmla="*/ 3 w 7"/>
                <a:gd name="T5" fmla="*/ 5 h 8"/>
                <a:gd name="T6" fmla="*/ 2 w 7"/>
                <a:gd name="T7" fmla="*/ 5 h 8"/>
                <a:gd name="T8" fmla="*/ 1 w 7"/>
                <a:gd name="T9" fmla="*/ 7 h 8"/>
                <a:gd name="T10" fmla="*/ 2 w 7"/>
                <a:gd name="T11" fmla="*/ 7 h 8"/>
                <a:gd name="T12" fmla="*/ 3 w 7"/>
                <a:gd name="T13" fmla="*/ 8 h 8"/>
                <a:gd name="T14" fmla="*/ 4 w 7"/>
                <a:gd name="T15" fmla="*/ 7 h 8"/>
                <a:gd name="T16" fmla="*/ 4 w 7"/>
                <a:gd name="T17" fmla="*/ 7 h 8"/>
                <a:gd name="T18" fmla="*/ 4 w 7"/>
                <a:gd name="T19" fmla="*/ 7 h 8"/>
                <a:gd name="T20" fmla="*/ 4 w 7"/>
                <a:gd name="T21" fmla="*/ 7 h 8"/>
                <a:gd name="T22" fmla="*/ 4 w 7"/>
                <a:gd name="T23" fmla="*/ 8 h 8"/>
                <a:gd name="T24" fmla="*/ 2 w 7"/>
                <a:gd name="T25" fmla="*/ 8 h 8"/>
                <a:gd name="T26" fmla="*/ 1 w 7"/>
                <a:gd name="T27" fmla="*/ 8 h 8"/>
                <a:gd name="T28" fmla="*/ 0 w 7"/>
                <a:gd name="T29" fmla="*/ 8 h 8"/>
                <a:gd name="T30" fmla="*/ 0 w 7"/>
                <a:gd name="T31" fmla="*/ 7 h 8"/>
                <a:gd name="T32" fmla="*/ 1 w 7"/>
                <a:gd name="T33" fmla="*/ 6 h 8"/>
                <a:gd name="T34" fmla="*/ 2 w 7"/>
                <a:gd name="T35" fmla="*/ 5 h 8"/>
                <a:gd name="T36" fmla="*/ 2 w 7"/>
                <a:gd name="T37" fmla="*/ 5 h 8"/>
                <a:gd name="T38" fmla="*/ 2 w 7"/>
                <a:gd name="T39" fmla="*/ 4 h 8"/>
                <a:gd name="T40" fmla="*/ 1 w 7"/>
                <a:gd name="T41" fmla="*/ 3 h 8"/>
                <a:gd name="T42" fmla="*/ 2 w 7"/>
                <a:gd name="T43" fmla="*/ 1 h 8"/>
                <a:gd name="T44" fmla="*/ 3 w 7"/>
                <a:gd name="T45" fmla="*/ 0 h 8"/>
                <a:gd name="T46" fmla="*/ 4 w 7"/>
                <a:gd name="T47" fmla="*/ 0 h 8"/>
                <a:gd name="T48" fmla="*/ 6 w 7"/>
                <a:gd name="T49" fmla="*/ 0 h 8"/>
                <a:gd name="T50" fmla="*/ 7 w 7"/>
                <a:gd name="T51" fmla="*/ 1 h 8"/>
                <a:gd name="T52" fmla="*/ 6 w 7"/>
                <a:gd name="T53" fmla="*/ 1 h 8"/>
                <a:gd name="T54" fmla="*/ 5 w 7"/>
                <a:gd name="T55" fmla="*/ 0 h 8"/>
                <a:gd name="T56" fmla="*/ 4 w 7"/>
                <a:gd name="T57" fmla="*/ 1 h 8"/>
                <a:gd name="T58" fmla="*/ 3 w 7"/>
                <a:gd name="T59" fmla="*/ 2 h 8"/>
                <a:gd name="T60" fmla="*/ 3 w 7"/>
                <a:gd name="T61" fmla="*/ 3 h 8"/>
                <a:gd name="T62" fmla="*/ 3 w 7"/>
                <a:gd name="T63" fmla="*/ 4 h 8"/>
                <a:gd name="T64" fmla="*/ 4 w 7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794"/>
            <p:cNvSpPr>
              <a:spLocks/>
            </p:cNvSpPr>
            <p:nvPr/>
          </p:nvSpPr>
          <p:spPr bwMode="auto">
            <a:xfrm>
              <a:off x="6249" y="3902"/>
              <a:ext cx="13" cy="10"/>
            </a:xfrm>
            <a:custGeom>
              <a:avLst/>
              <a:gdLst>
                <a:gd name="T0" fmla="*/ 4 w 9"/>
                <a:gd name="T1" fmla="*/ 3 h 7"/>
                <a:gd name="T2" fmla="*/ 4 w 9"/>
                <a:gd name="T3" fmla="*/ 3 h 7"/>
                <a:gd name="T4" fmla="*/ 5 w 9"/>
                <a:gd name="T5" fmla="*/ 3 h 7"/>
                <a:gd name="T6" fmla="*/ 6 w 9"/>
                <a:gd name="T7" fmla="*/ 3 h 7"/>
                <a:gd name="T8" fmla="*/ 7 w 9"/>
                <a:gd name="T9" fmla="*/ 2 h 7"/>
                <a:gd name="T10" fmla="*/ 8 w 9"/>
                <a:gd name="T11" fmla="*/ 2 h 7"/>
                <a:gd name="T12" fmla="*/ 7 w 9"/>
                <a:gd name="T13" fmla="*/ 1 h 7"/>
                <a:gd name="T14" fmla="*/ 6 w 9"/>
                <a:gd name="T15" fmla="*/ 1 h 7"/>
                <a:gd name="T16" fmla="*/ 6 w 9"/>
                <a:gd name="T17" fmla="*/ 1 h 7"/>
                <a:gd name="T18" fmla="*/ 5 w 9"/>
                <a:gd name="T19" fmla="*/ 1 h 7"/>
                <a:gd name="T20" fmla="*/ 5 w 9"/>
                <a:gd name="T21" fmla="*/ 0 h 7"/>
                <a:gd name="T22" fmla="*/ 6 w 9"/>
                <a:gd name="T23" fmla="*/ 0 h 7"/>
                <a:gd name="T24" fmla="*/ 7 w 9"/>
                <a:gd name="T25" fmla="*/ 0 h 7"/>
                <a:gd name="T26" fmla="*/ 8 w 9"/>
                <a:gd name="T27" fmla="*/ 1 h 7"/>
                <a:gd name="T28" fmla="*/ 9 w 9"/>
                <a:gd name="T29" fmla="*/ 2 h 7"/>
                <a:gd name="T30" fmla="*/ 8 w 9"/>
                <a:gd name="T31" fmla="*/ 3 h 7"/>
                <a:gd name="T32" fmla="*/ 7 w 9"/>
                <a:gd name="T33" fmla="*/ 4 h 7"/>
                <a:gd name="T34" fmla="*/ 6 w 9"/>
                <a:gd name="T35" fmla="*/ 4 h 7"/>
                <a:gd name="T36" fmla="*/ 6 w 9"/>
                <a:gd name="T37" fmla="*/ 4 h 7"/>
                <a:gd name="T38" fmla="*/ 6 w 9"/>
                <a:gd name="T39" fmla="*/ 5 h 7"/>
                <a:gd name="T40" fmla="*/ 6 w 9"/>
                <a:gd name="T41" fmla="*/ 6 h 7"/>
                <a:gd name="T42" fmla="*/ 4 w 9"/>
                <a:gd name="T43" fmla="*/ 7 h 7"/>
                <a:gd name="T44" fmla="*/ 3 w 9"/>
                <a:gd name="T45" fmla="*/ 7 h 7"/>
                <a:gd name="T46" fmla="*/ 2 w 9"/>
                <a:gd name="T47" fmla="*/ 7 h 7"/>
                <a:gd name="T48" fmla="*/ 0 w 9"/>
                <a:gd name="T49" fmla="*/ 6 h 7"/>
                <a:gd name="T50" fmla="*/ 0 w 9"/>
                <a:gd name="T51" fmla="*/ 5 h 7"/>
                <a:gd name="T52" fmla="*/ 1 w 9"/>
                <a:gd name="T53" fmla="*/ 6 h 7"/>
                <a:gd name="T54" fmla="*/ 2 w 9"/>
                <a:gd name="T55" fmla="*/ 6 h 7"/>
                <a:gd name="T56" fmla="*/ 3 w 9"/>
                <a:gd name="T57" fmla="*/ 7 h 7"/>
                <a:gd name="T58" fmla="*/ 4 w 9"/>
                <a:gd name="T59" fmla="*/ 6 h 7"/>
                <a:gd name="T60" fmla="*/ 5 w 9"/>
                <a:gd name="T61" fmla="*/ 5 h 7"/>
                <a:gd name="T62" fmla="*/ 5 w 9"/>
                <a:gd name="T63" fmla="*/ 4 h 7"/>
                <a:gd name="T64" fmla="*/ 4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795"/>
            <p:cNvSpPr>
              <a:spLocks/>
            </p:cNvSpPr>
            <p:nvPr/>
          </p:nvSpPr>
          <p:spPr bwMode="auto">
            <a:xfrm>
              <a:off x="6215" y="4052"/>
              <a:ext cx="15" cy="10"/>
            </a:xfrm>
            <a:custGeom>
              <a:avLst/>
              <a:gdLst>
                <a:gd name="T0" fmla="*/ 5 w 10"/>
                <a:gd name="T1" fmla="*/ 3 h 7"/>
                <a:gd name="T2" fmla="*/ 5 w 10"/>
                <a:gd name="T3" fmla="*/ 3 h 7"/>
                <a:gd name="T4" fmla="*/ 6 w 10"/>
                <a:gd name="T5" fmla="*/ 3 h 7"/>
                <a:gd name="T6" fmla="*/ 7 w 10"/>
                <a:gd name="T7" fmla="*/ 3 h 7"/>
                <a:gd name="T8" fmla="*/ 8 w 10"/>
                <a:gd name="T9" fmla="*/ 3 h 7"/>
                <a:gd name="T10" fmla="*/ 8 w 10"/>
                <a:gd name="T11" fmla="*/ 2 h 7"/>
                <a:gd name="T12" fmla="*/ 8 w 10"/>
                <a:gd name="T13" fmla="*/ 1 h 7"/>
                <a:gd name="T14" fmla="*/ 7 w 10"/>
                <a:gd name="T15" fmla="*/ 0 h 7"/>
                <a:gd name="T16" fmla="*/ 7 w 10"/>
                <a:gd name="T17" fmla="*/ 0 h 7"/>
                <a:gd name="T18" fmla="*/ 6 w 10"/>
                <a:gd name="T19" fmla="*/ 0 h 7"/>
                <a:gd name="T20" fmla="*/ 6 w 10"/>
                <a:gd name="T21" fmla="*/ 0 h 7"/>
                <a:gd name="T22" fmla="*/ 7 w 10"/>
                <a:gd name="T23" fmla="*/ 0 h 7"/>
                <a:gd name="T24" fmla="*/ 8 w 10"/>
                <a:gd name="T25" fmla="*/ 0 h 7"/>
                <a:gd name="T26" fmla="*/ 9 w 10"/>
                <a:gd name="T27" fmla="*/ 1 h 7"/>
                <a:gd name="T28" fmla="*/ 10 w 10"/>
                <a:gd name="T29" fmla="*/ 2 h 7"/>
                <a:gd name="T30" fmla="*/ 9 w 10"/>
                <a:gd name="T31" fmla="*/ 3 h 7"/>
                <a:gd name="T32" fmla="*/ 8 w 10"/>
                <a:gd name="T33" fmla="*/ 4 h 7"/>
                <a:gd name="T34" fmla="*/ 7 w 10"/>
                <a:gd name="T35" fmla="*/ 4 h 7"/>
                <a:gd name="T36" fmla="*/ 6 w 10"/>
                <a:gd name="T37" fmla="*/ 4 h 7"/>
                <a:gd name="T38" fmla="*/ 6 w 10"/>
                <a:gd name="T39" fmla="*/ 4 h 7"/>
                <a:gd name="T40" fmla="*/ 6 w 10"/>
                <a:gd name="T41" fmla="*/ 5 h 7"/>
                <a:gd name="T42" fmla="*/ 5 w 10"/>
                <a:gd name="T43" fmla="*/ 6 h 7"/>
                <a:gd name="T44" fmla="*/ 3 w 10"/>
                <a:gd name="T45" fmla="*/ 7 h 7"/>
                <a:gd name="T46" fmla="*/ 2 w 10"/>
                <a:gd name="T47" fmla="*/ 6 h 7"/>
                <a:gd name="T48" fmla="*/ 1 w 10"/>
                <a:gd name="T49" fmla="*/ 5 h 7"/>
                <a:gd name="T50" fmla="*/ 1 w 10"/>
                <a:gd name="T51" fmla="*/ 4 h 7"/>
                <a:gd name="T52" fmla="*/ 1 w 10"/>
                <a:gd name="T53" fmla="*/ 5 h 7"/>
                <a:gd name="T54" fmla="*/ 2 w 10"/>
                <a:gd name="T55" fmla="*/ 6 h 7"/>
                <a:gd name="T56" fmla="*/ 3 w 10"/>
                <a:gd name="T57" fmla="*/ 6 h 7"/>
                <a:gd name="T58" fmla="*/ 4 w 10"/>
                <a:gd name="T59" fmla="*/ 6 h 7"/>
                <a:gd name="T60" fmla="*/ 5 w 10"/>
                <a:gd name="T61" fmla="*/ 5 h 7"/>
                <a:gd name="T62" fmla="*/ 5 w 10"/>
                <a:gd name="T63" fmla="*/ 4 h 7"/>
                <a:gd name="T64" fmla="*/ 5 w 10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7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796"/>
            <p:cNvSpPr>
              <a:spLocks/>
            </p:cNvSpPr>
            <p:nvPr/>
          </p:nvSpPr>
          <p:spPr bwMode="auto">
            <a:xfrm>
              <a:off x="6213" y="4035"/>
              <a:ext cx="7" cy="15"/>
            </a:xfrm>
            <a:custGeom>
              <a:avLst/>
              <a:gdLst>
                <a:gd name="T0" fmla="*/ 3 w 5"/>
                <a:gd name="T1" fmla="*/ 5 h 10"/>
                <a:gd name="T2" fmla="*/ 3 w 5"/>
                <a:gd name="T3" fmla="*/ 5 h 10"/>
                <a:gd name="T4" fmla="*/ 2 w 5"/>
                <a:gd name="T5" fmla="*/ 6 h 10"/>
                <a:gd name="T6" fmla="*/ 2 w 5"/>
                <a:gd name="T7" fmla="*/ 6 h 10"/>
                <a:gd name="T8" fmla="*/ 1 w 5"/>
                <a:gd name="T9" fmla="*/ 8 h 10"/>
                <a:gd name="T10" fmla="*/ 2 w 5"/>
                <a:gd name="T11" fmla="*/ 9 h 10"/>
                <a:gd name="T12" fmla="*/ 3 w 5"/>
                <a:gd name="T13" fmla="*/ 9 h 10"/>
                <a:gd name="T14" fmla="*/ 4 w 5"/>
                <a:gd name="T15" fmla="*/ 8 h 10"/>
                <a:gd name="T16" fmla="*/ 4 w 5"/>
                <a:gd name="T17" fmla="*/ 8 h 10"/>
                <a:gd name="T18" fmla="*/ 4 w 5"/>
                <a:gd name="T19" fmla="*/ 8 h 10"/>
                <a:gd name="T20" fmla="*/ 4 w 5"/>
                <a:gd name="T21" fmla="*/ 8 h 10"/>
                <a:gd name="T22" fmla="*/ 4 w 5"/>
                <a:gd name="T23" fmla="*/ 9 h 10"/>
                <a:gd name="T24" fmla="*/ 3 w 5"/>
                <a:gd name="T25" fmla="*/ 9 h 10"/>
                <a:gd name="T26" fmla="*/ 2 w 5"/>
                <a:gd name="T27" fmla="*/ 10 h 10"/>
                <a:gd name="T28" fmla="*/ 1 w 5"/>
                <a:gd name="T29" fmla="*/ 9 h 10"/>
                <a:gd name="T30" fmla="*/ 0 w 5"/>
                <a:gd name="T31" fmla="*/ 8 h 10"/>
                <a:gd name="T32" fmla="*/ 1 w 5"/>
                <a:gd name="T33" fmla="*/ 7 h 10"/>
                <a:gd name="T34" fmla="*/ 1 w 5"/>
                <a:gd name="T35" fmla="*/ 6 h 10"/>
                <a:gd name="T36" fmla="*/ 2 w 5"/>
                <a:gd name="T37" fmla="*/ 6 h 10"/>
                <a:gd name="T38" fmla="*/ 1 w 5"/>
                <a:gd name="T39" fmla="*/ 5 h 10"/>
                <a:gd name="T40" fmla="*/ 0 w 5"/>
                <a:gd name="T41" fmla="*/ 4 h 10"/>
                <a:gd name="T42" fmla="*/ 0 w 5"/>
                <a:gd name="T43" fmla="*/ 3 h 10"/>
                <a:gd name="T44" fmla="*/ 1 w 5"/>
                <a:gd name="T45" fmla="*/ 1 h 10"/>
                <a:gd name="T46" fmla="*/ 2 w 5"/>
                <a:gd name="T47" fmla="*/ 0 h 10"/>
                <a:gd name="T48" fmla="*/ 4 w 5"/>
                <a:gd name="T49" fmla="*/ 0 h 10"/>
                <a:gd name="T50" fmla="*/ 5 w 5"/>
                <a:gd name="T51" fmla="*/ 1 h 10"/>
                <a:gd name="T52" fmla="*/ 4 w 5"/>
                <a:gd name="T53" fmla="*/ 1 h 10"/>
                <a:gd name="T54" fmla="*/ 3 w 5"/>
                <a:gd name="T55" fmla="*/ 1 h 10"/>
                <a:gd name="T56" fmla="*/ 2 w 5"/>
                <a:gd name="T57" fmla="*/ 2 h 10"/>
                <a:gd name="T58" fmla="*/ 1 w 5"/>
                <a:gd name="T59" fmla="*/ 3 h 10"/>
                <a:gd name="T60" fmla="*/ 1 w 5"/>
                <a:gd name="T61" fmla="*/ 4 h 10"/>
                <a:gd name="T62" fmla="*/ 2 w 5"/>
                <a:gd name="T63" fmla="*/ 5 h 10"/>
                <a:gd name="T64" fmla="*/ 3 w 5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797"/>
            <p:cNvSpPr>
              <a:spLocks/>
            </p:cNvSpPr>
            <p:nvPr/>
          </p:nvSpPr>
          <p:spPr bwMode="auto">
            <a:xfrm>
              <a:off x="6220" y="4035"/>
              <a:ext cx="5" cy="13"/>
            </a:xfrm>
            <a:custGeom>
              <a:avLst/>
              <a:gdLst>
                <a:gd name="T0" fmla="*/ 1 w 4"/>
                <a:gd name="T1" fmla="*/ 4 h 9"/>
                <a:gd name="T2" fmla="*/ 1 w 4"/>
                <a:gd name="T3" fmla="*/ 4 h 9"/>
                <a:gd name="T4" fmla="*/ 2 w 4"/>
                <a:gd name="T5" fmla="*/ 4 h 9"/>
                <a:gd name="T6" fmla="*/ 3 w 4"/>
                <a:gd name="T7" fmla="*/ 3 h 9"/>
                <a:gd name="T8" fmla="*/ 3 w 4"/>
                <a:gd name="T9" fmla="*/ 1 h 9"/>
                <a:gd name="T10" fmla="*/ 2 w 4"/>
                <a:gd name="T11" fmla="*/ 1 h 9"/>
                <a:gd name="T12" fmla="*/ 1 w 4"/>
                <a:gd name="T13" fmla="*/ 1 h 9"/>
                <a:gd name="T14" fmla="*/ 0 w 4"/>
                <a:gd name="T15" fmla="*/ 2 h 9"/>
                <a:gd name="T16" fmla="*/ 0 w 4"/>
                <a:gd name="T17" fmla="*/ 2 h 9"/>
                <a:gd name="T18" fmla="*/ 0 w 4"/>
                <a:gd name="T19" fmla="*/ 2 h 9"/>
                <a:gd name="T20" fmla="*/ 0 w 4"/>
                <a:gd name="T21" fmla="*/ 2 h 9"/>
                <a:gd name="T22" fmla="*/ 0 w 4"/>
                <a:gd name="T23" fmla="*/ 1 h 9"/>
                <a:gd name="T24" fmla="*/ 1 w 4"/>
                <a:gd name="T25" fmla="*/ 0 h 9"/>
                <a:gd name="T26" fmla="*/ 2 w 4"/>
                <a:gd name="T27" fmla="*/ 0 h 9"/>
                <a:gd name="T28" fmla="*/ 3 w 4"/>
                <a:gd name="T29" fmla="*/ 0 h 9"/>
                <a:gd name="T30" fmla="*/ 3 w 4"/>
                <a:gd name="T31" fmla="*/ 1 h 9"/>
                <a:gd name="T32" fmla="*/ 3 w 4"/>
                <a:gd name="T33" fmla="*/ 2 h 9"/>
                <a:gd name="T34" fmla="*/ 3 w 4"/>
                <a:gd name="T35" fmla="*/ 3 h 9"/>
                <a:gd name="T36" fmla="*/ 3 w 4"/>
                <a:gd name="T37" fmla="*/ 4 h 9"/>
                <a:gd name="T38" fmla="*/ 3 w 4"/>
                <a:gd name="T39" fmla="*/ 4 h 9"/>
                <a:gd name="T40" fmla="*/ 4 w 4"/>
                <a:gd name="T41" fmla="*/ 5 h 9"/>
                <a:gd name="T42" fmla="*/ 4 w 4"/>
                <a:gd name="T43" fmla="*/ 6 h 9"/>
                <a:gd name="T44" fmla="*/ 4 w 4"/>
                <a:gd name="T45" fmla="*/ 8 h 9"/>
                <a:gd name="T46" fmla="*/ 2 w 4"/>
                <a:gd name="T47" fmla="*/ 9 h 9"/>
                <a:gd name="T48" fmla="*/ 1 w 4"/>
                <a:gd name="T49" fmla="*/ 9 h 9"/>
                <a:gd name="T50" fmla="*/ 0 w 4"/>
                <a:gd name="T51" fmla="*/ 8 h 9"/>
                <a:gd name="T52" fmla="*/ 1 w 4"/>
                <a:gd name="T53" fmla="*/ 8 h 9"/>
                <a:gd name="T54" fmla="*/ 2 w 4"/>
                <a:gd name="T55" fmla="*/ 8 h 9"/>
                <a:gd name="T56" fmla="*/ 3 w 4"/>
                <a:gd name="T57" fmla="*/ 8 h 9"/>
                <a:gd name="T58" fmla="*/ 3 w 4"/>
                <a:gd name="T59" fmla="*/ 6 h 9"/>
                <a:gd name="T60" fmla="*/ 3 w 4"/>
                <a:gd name="T61" fmla="*/ 5 h 9"/>
                <a:gd name="T62" fmla="*/ 2 w 4"/>
                <a:gd name="T63" fmla="*/ 5 h 9"/>
                <a:gd name="T64" fmla="*/ 1 w 4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798"/>
            <p:cNvSpPr>
              <a:spLocks/>
            </p:cNvSpPr>
            <p:nvPr/>
          </p:nvSpPr>
          <p:spPr bwMode="auto">
            <a:xfrm>
              <a:off x="6289" y="3908"/>
              <a:ext cx="10" cy="13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4 w 7"/>
                <a:gd name="T5" fmla="*/ 6 h 9"/>
                <a:gd name="T6" fmla="*/ 4 w 7"/>
                <a:gd name="T7" fmla="*/ 7 h 9"/>
                <a:gd name="T8" fmla="*/ 5 w 7"/>
                <a:gd name="T9" fmla="*/ 8 h 9"/>
                <a:gd name="T10" fmla="*/ 6 w 7"/>
                <a:gd name="T11" fmla="*/ 8 h 9"/>
                <a:gd name="T12" fmla="*/ 7 w 7"/>
                <a:gd name="T13" fmla="*/ 7 h 9"/>
                <a:gd name="T14" fmla="*/ 7 w 7"/>
                <a:gd name="T15" fmla="*/ 6 h 9"/>
                <a:gd name="T16" fmla="*/ 7 w 7"/>
                <a:gd name="T17" fmla="*/ 6 h 9"/>
                <a:gd name="T18" fmla="*/ 7 w 7"/>
                <a:gd name="T19" fmla="*/ 6 h 9"/>
                <a:gd name="T20" fmla="*/ 7 w 7"/>
                <a:gd name="T21" fmla="*/ 6 h 9"/>
                <a:gd name="T22" fmla="*/ 7 w 7"/>
                <a:gd name="T23" fmla="*/ 7 h 9"/>
                <a:gd name="T24" fmla="*/ 7 w 7"/>
                <a:gd name="T25" fmla="*/ 8 h 9"/>
                <a:gd name="T26" fmla="*/ 6 w 7"/>
                <a:gd name="T27" fmla="*/ 9 h 9"/>
                <a:gd name="T28" fmla="*/ 5 w 7"/>
                <a:gd name="T29" fmla="*/ 9 h 9"/>
                <a:gd name="T30" fmla="*/ 4 w 7"/>
                <a:gd name="T31" fmla="*/ 9 h 9"/>
                <a:gd name="T32" fmla="*/ 4 w 7"/>
                <a:gd name="T33" fmla="*/ 8 h 9"/>
                <a:gd name="T34" fmla="*/ 3 w 7"/>
                <a:gd name="T35" fmla="*/ 7 h 9"/>
                <a:gd name="T36" fmla="*/ 3 w 7"/>
                <a:gd name="T37" fmla="*/ 6 h 9"/>
                <a:gd name="T38" fmla="*/ 3 w 7"/>
                <a:gd name="T39" fmla="*/ 6 h 9"/>
                <a:gd name="T40" fmla="*/ 2 w 7"/>
                <a:gd name="T41" fmla="*/ 6 h 9"/>
                <a:gd name="T42" fmla="*/ 0 w 7"/>
                <a:gd name="T43" fmla="*/ 5 h 9"/>
                <a:gd name="T44" fmla="*/ 0 w 7"/>
                <a:gd name="T45" fmla="*/ 3 h 9"/>
                <a:gd name="T46" fmla="*/ 0 w 7"/>
                <a:gd name="T47" fmla="*/ 2 h 9"/>
                <a:gd name="T48" fmla="*/ 1 w 7"/>
                <a:gd name="T49" fmla="*/ 1 h 9"/>
                <a:gd name="T50" fmla="*/ 2 w 7"/>
                <a:gd name="T51" fmla="*/ 1 h 9"/>
                <a:gd name="T52" fmla="*/ 1 w 7"/>
                <a:gd name="T53" fmla="*/ 1 h 9"/>
                <a:gd name="T54" fmla="*/ 1 w 7"/>
                <a:gd name="T55" fmla="*/ 2 h 9"/>
                <a:gd name="T56" fmla="*/ 1 w 7"/>
                <a:gd name="T57" fmla="*/ 3 h 9"/>
                <a:gd name="T58" fmla="*/ 1 w 7"/>
                <a:gd name="T59" fmla="*/ 4 h 9"/>
                <a:gd name="T60" fmla="*/ 2 w 7"/>
                <a:gd name="T61" fmla="*/ 5 h 9"/>
                <a:gd name="T62" fmla="*/ 3 w 7"/>
                <a:gd name="T63" fmla="*/ 5 h 9"/>
                <a:gd name="T64" fmla="*/ 4 w 7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799"/>
            <p:cNvSpPr>
              <a:spLocks/>
            </p:cNvSpPr>
            <p:nvPr/>
          </p:nvSpPr>
          <p:spPr bwMode="auto">
            <a:xfrm>
              <a:off x="6299" y="3902"/>
              <a:ext cx="13" cy="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8 w 9"/>
                <a:gd name="T9" fmla="*/ 2 h 6"/>
                <a:gd name="T10" fmla="*/ 8 w 9"/>
                <a:gd name="T11" fmla="*/ 1 h 6"/>
                <a:gd name="T12" fmla="*/ 7 w 9"/>
                <a:gd name="T13" fmla="*/ 0 h 6"/>
                <a:gd name="T14" fmla="*/ 6 w 9"/>
                <a:gd name="T15" fmla="*/ 0 h 6"/>
                <a:gd name="T16" fmla="*/ 6 w 9"/>
                <a:gd name="T17" fmla="*/ 0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0 h 6"/>
                <a:gd name="T26" fmla="*/ 9 w 9"/>
                <a:gd name="T27" fmla="*/ 1 h 6"/>
                <a:gd name="T28" fmla="*/ 9 w 9"/>
                <a:gd name="T29" fmla="*/ 2 h 6"/>
                <a:gd name="T30" fmla="*/ 8 w 9"/>
                <a:gd name="T31" fmla="*/ 3 h 6"/>
                <a:gd name="T32" fmla="*/ 7 w 9"/>
                <a:gd name="T33" fmla="*/ 3 h 6"/>
                <a:gd name="T34" fmla="*/ 6 w 9"/>
                <a:gd name="T35" fmla="*/ 3 h 6"/>
                <a:gd name="T36" fmla="*/ 6 w 9"/>
                <a:gd name="T37" fmla="*/ 3 h 6"/>
                <a:gd name="T38" fmla="*/ 6 w 9"/>
                <a:gd name="T39" fmla="*/ 4 h 6"/>
                <a:gd name="T40" fmla="*/ 5 w 9"/>
                <a:gd name="T41" fmla="*/ 5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6 h 6"/>
                <a:gd name="T48" fmla="*/ 0 w 9"/>
                <a:gd name="T49" fmla="*/ 5 h 6"/>
                <a:gd name="T50" fmla="*/ 0 w 9"/>
                <a:gd name="T51" fmla="*/ 3 h 6"/>
                <a:gd name="T52" fmla="*/ 1 w 9"/>
                <a:gd name="T53" fmla="*/ 4 h 6"/>
                <a:gd name="T54" fmla="*/ 1 w 9"/>
                <a:gd name="T55" fmla="*/ 5 h 6"/>
                <a:gd name="T56" fmla="*/ 2 w 9"/>
                <a:gd name="T57" fmla="*/ 6 h 6"/>
                <a:gd name="T58" fmla="*/ 4 w 9"/>
                <a:gd name="T59" fmla="*/ 5 h 6"/>
                <a:gd name="T60" fmla="*/ 4 w 9"/>
                <a:gd name="T61" fmla="*/ 4 h 6"/>
                <a:gd name="T62" fmla="*/ 4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800"/>
            <p:cNvSpPr>
              <a:spLocks/>
            </p:cNvSpPr>
            <p:nvPr/>
          </p:nvSpPr>
          <p:spPr bwMode="auto">
            <a:xfrm>
              <a:off x="6290" y="3929"/>
              <a:ext cx="13" cy="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8 w 9"/>
                <a:gd name="T9" fmla="*/ 2 h 6"/>
                <a:gd name="T10" fmla="*/ 8 w 9"/>
                <a:gd name="T11" fmla="*/ 1 h 6"/>
                <a:gd name="T12" fmla="*/ 7 w 9"/>
                <a:gd name="T13" fmla="*/ 0 h 6"/>
                <a:gd name="T14" fmla="*/ 7 w 9"/>
                <a:gd name="T15" fmla="*/ 0 h 6"/>
                <a:gd name="T16" fmla="*/ 6 w 9"/>
                <a:gd name="T17" fmla="*/ 0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0 h 6"/>
                <a:gd name="T26" fmla="*/ 9 w 9"/>
                <a:gd name="T27" fmla="*/ 1 h 6"/>
                <a:gd name="T28" fmla="*/ 9 w 9"/>
                <a:gd name="T29" fmla="*/ 2 h 6"/>
                <a:gd name="T30" fmla="*/ 8 w 9"/>
                <a:gd name="T31" fmla="*/ 3 h 6"/>
                <a:gd name="T32" fmla="*/ 7 w 9"/>
                <a:gd name="T33" fmla="*/ 3 h 6"/>
                <a:gd name="T34" fmla="*/ 6 w 9"/>
                <a:gd name="T35" fmla="*/ 3 h 6"/>
                <a:gd name="T36" fmla="*/ 6 w 9"/>
                <a:gd name="T37" fmla="*/ 3 h 6"/>
                <a:gd name="T38" fmla="*/ 6 w 9"/>
                <a:gd name="T39" fmla="*/ 4 h 6"/>
                <a:gd name="T40" fmla="*/ 5 w 9"/>
                <a:gd name="T41" fmla="*/ 5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5 h 6"/>
                <a:gd name="T48" fmla="*/ 0 w 9"/>
                <a:gd name="T49" fmla="*/ 4 h 6"/>
                <a:gd name="T50" fmla="*/ 0 w 9"/>
                <a:gd name="T51" fmla="*/ 2 h 6"/>
                <a:gd name="T52" fmla="*/ 1 w 9"/>
                <a:gd name="T53" fmla="*/ 3 h 6"/>
                <a:gd name="T54" fmla="*/ 1 w 9"/>
                <a:gd name="T55" fmla="*/ 4 h 6"/>
                <a:gd name="T56" fmla="*/ 2 w 9"/>
                <a:gd name="T57" fmla="*/ 5 h 6"/>
                <a:gd name="T58" fmla="*/ 3 w 9"/>
                <a:gd name="T59" fmla="*/ 5 h 6"/>
                <a:gd name="T60" fmla="*/ 4 w 9"/>
                <a:gd name="T61" fmla="*/ 4 h 6"/>
                <a:gd name="T62" fmla="*/ 5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801"/>
            <p:cNvSpPr>
              <a:spLocks/>
            </p:cNvSpPr>
            <p:nvPr/>
          </p:nvSpPr>
          <p:spPr bwMode="auto">
            <a:xfrm>
              <a:off x="6269" y="3966"/>
              <a:ext cx="11" cy="10"/>
            </a:xfrm>
            <a:custGeom>
              <a:avLst/>
              <a:gdLst>
                <a:gd name="T0" fmla="*/ 5 w 8"/>
                <a:gd name="T1" fmla="*/ 3 h 7"/>
                <a:gd name="T2" fmla="*/ 5 w 8"/>
                <a:gd name="T3" fmla="*/ 4 h 7"/>
                <a:gd name="T4" fmla="*/ 5 w 8"/>
                <a:gd name="T5" fmla="*/ 5 h 7"/>
                <a:gd name="T6" fmla="*/ 5 w 8"/>
                <a:gd name="T7" fmla="*/ 6 h 7"/>
                <a:gd name="T8" fmla="*/ 7 w 8"/>
                <a:gd name="T9" fmla="*/ 6 h 7"/>
                <a:gd name="T10" fmla="*/ 7 w 8"/>
                <a:gd name="T11" fmla="*/ 6 h 7"/>
                <a:gd name="T12" fmla="*/ 8 w 8"/>
                <a:gd name="T13" fmla="*/ 5 h 7"/>
                <a:gd name="T14" fmla="*/ 8 w 8"/>
                <a:gd name="T15" fmla="*/ 4 h 7"/>
                <a:gd name="T16" fmla="*/ 7 w 8"/>
                <a:gd name="T17" fmla="*/ 4 h 7"/>
                <a:gd name="T18" fmla="*/ 7 w 8"/>
                <a:gd name="T19" fmla="*/ 4 h 7"/>
                <a:gd name="T20" fmla="*/ 8 w 8"/>
                <a:gd name="T21" fmla="*/ 4 h 7"/>
                <a:gd name="T22" fmla="*/ 8 w 8"/>
                <a:gd name="T23" fmla="*/ 4 h 7"/>
                <a:gd name="T24" fmla="*/ 8 w 8"/>
                <a:gd name="T25" fmla="*/ 6 h 7"/>
                <a:gd name="T26" fmla="*/ 8 w 8"/>
                <a:gd name="T27" fmla="*/ 7 h 7"/>
                <a:gd name="T28" fmla="*/ 7 w 8"/>
                <a:gd name="T29" fmla="*/ 7 h 7"/>
                <a:gd name="T30" fmla="*/ 6 w 8"/>
                <a:gd name="T31" fmla="*/ 7 h 7"/>
                <a:gd name="T32" fmla="*/ 5 w 8"/>
                <a:gd name="T33" fmla="*/ 7 h 7"/>
                <a:gd name="T34" fmla="*/ 5 w 8"/>
                <a:gd name="T35" fmla="*/ 6 h 7"/>
                <a:gd name="T36" fmla="*/ 5 w 8"/>
                <a:gd name="T37" fmla="*/ 5 h 7"/>
                <a:gd name="T38" fmla="*/ 4 w 8"/>
                <a:gd name="T39" fmla="*/ 6 h 7"/>
                <a:gd name="T40" fmla="*/ 3 w 8"/>
                <a:gd name="T41" fmla="*/ 6 h 7"/>
                <a:gd name="T42" fmla="*/ 1 w 8"/>
                <a:gd name="T43" fmla="*/ 5 h 7"/>
                <a:gd name="T44" fmla="*/ 0 w 8"/>
                <a:gd name="T45" fmla="*/ 4 h 7"/>
                <a:gd name="T46" fmla="*/ 0 w 8"/>
                <a:gd name="T47" fmla="*/ 3 h 7"/>
                <a:gd name="T48" fmla="*/ 0 w 8"/>
                <a:gd name="T49" fmla="*/ 1 h 7"/>
                <a:gd name="T50" fmla="*/ 2 w 8"/>
                <a:gd name="T51" fmla="*/ 0 h 7"/>
                <a:gd name="T52" fmla="*/ 1 w 8"/>
                <a:gd name="T53" fmla="*/ 2 h 7"/>
                <a:gd name="T54" fmla="*/ 1 w 8"/>
                <a:gd name="T55" fmla="*/ 2 h 7"/>
                <a:gd name="T56" fmla="*/ 1 w 8"/>
                <a:gd name="T57" fmla="*/ 4 h 7"/>
                <a:gd name="T58" fmla="*/ 2 w 8"/>
                <a:gd name="T59" fmla="*/ 5 h 7"/>
                <a:gd name="T60" fmla="*/ 3 w 8"/>
                <a:gd name="T61" fmla="*/ 5 h 7"/>
                <a:gd name="T62" fmla="*/ 4 w 8"/>
                <a:gd name="T63" fmla="*/ 4 h 7"/>
                <a:gd name="T64" fmla="*/ 5 w 8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802"/>
            <p:cNvSpPr>
              <a:spLocks/>
            </p:cNvSpPr>
            <p:nvPr/>
          </p:nvSpPr>
          <p:spPr bwMode="auto">
            <a:xfrm>
              <a:off x="6282" y="3942"/>
              <a:ext cx="13" cy="10"/>
            </a:xfrm>
            <a:custGeom>
              <a:avLst/>
              <a:gdLst>
                <a:gd name="T0" fmla="*/ 5 w 9"/>
                <a:gd name="T1" fmla="*/ 3 h 7"/>
                <a:gd name="T2" fmla="*/ 5 w 9"/>
                <a:gd name="T3" fmla="*/ 3 h 7"/>
                <a:gd name="T4" fmla="*/ 5 w 9"/>
                <a:gd name="T5" fmla="*/ 4 h 7"/>
                <a:gd name="T6" fmla="*/ 5 w 9"/>
                <a:gd name="T7" fmla="*/ 5 h 7"/>
                <a:gd name="T8" fmla="*/ 7 w 9"/>
                <a:gd name="T9" fmla="*/ 6 h 7"/>
                <a:gd name="T10" fmla="*/ 7 w 9"/>
                <a:gd name="T11" fmla="*/ 6 h 7"/>
                <a:gd name="T12" fmla="*/ 8 w 9"/>
                <a:gd name="T13" fmla="*/ 5 h 7"/>
                <a:gd name="T14" fmla="*/ 8 w 9"/>
                <a:gd name="T15" fmla="*/ 4 h 7"/>
                <a:gd name="T16" fmla="*/ 8 w 9"/>
                <a:gd name="T17" fmla="*/ 3 h 7"/>
                <a:gd name="T18" fmla="*/ 8 w 9"/>
                <a:gd name="T19" fmla="*/ 3 h 7"/>
                <a:gd name="T20" fmla="*/ 8 w 9"/>
                <a:gd name="T21" fmla="*/ 3 h 7"/>
                <a:gd name="T22" fmla="*/ 8 w 9"/>
                <a:gd name="T23" fmla="*/ 4 h 7"/>
                <a:gd name="T24" fmla="*/ 9 w 9"/>
                <a:gd name="T25" fmla="*/ 5 h 7"/>
                <a:gd name="T26" fmla="*/ 8 w 9"/>
                <a:gd name="T27" fmla="*/ 6 h 7"/>
                <a:gd name="T28" fmla="*/ 7 w 9"/>
                <a:gd name="T29" fmla="*/ 7 h 7"/>
                <a:gd name="T30" fmla="*/ 6 w 9"/>
                <a:gd name="T31" fmla="*/ 7 h 7"/>
                <a:gd name="T32" fmla="*/ 5 w 9"/>
                <a:gd name="T33" fmla="*/ 6 h 7"/>
                <a:gd name="T34" fmla="*/ 5 w 9"/>
                <a:gd name="T35" fmla="*/ 5 h 7"/>
                <a:gd name="T36" fmla="*/ 5 w 9"/>
                <a:gd name="T37" fmla="*/ 5 h 7"/>
                <a:gd name="T38" fmla="*/ 4 w 9"/>
                <a:gd name="T39" fmla="*/ 5 h 7"/>
                <a:gd name="T40" fmla="*/ 3 w 9"/>
                <a:gd name="T41" fmla="*/ 5 h 7"/>
                <a:gd name="T42" fmla="*/ 1 w 9"/>
                <a:gd name="T43" fmla="*/ 5 h 7"/>
                <a:gd name="T44" fmla="*/ 0 w 9"/>
                <a:gd name="T45" fmla="*/ 4 h 7"/>
                <a:gd name="T46" fmla="*/ 0 w 9"/>
                <a:gd name="T47" fmla="*/ 2 h 7"/>
                <a:gd name="T48" fmla="*/ 1 w 9"/>
                <a:gd name="T49" fmla="*/ 1 h 7"/>
                <a:gd name="T50" fmla="*/ 2 w 9"/>
                <a:gd name="T51" fmla="*/ 0 h 7"/>
                <a:gd name="T52" fmla="*/ 1 w 9"/>
                <a:gd name="T53" fmla="*/ 1 h 7"/>
                <a:gd name="T54" fmla="*/ 1 w 9"/>
                <a:gd name="T55" fmla="*/ 2 h 7"/>
                <a:gd name="T56" fmla="*/ 1 w 9"/>
                <a:gd name="T57" fmla="*/ 3 h 7"/>
                <a:gd name="T58" fmla="*/ 2 w 9"/>
                <a:gd name="T59" fmla="*/ 4 h 7"/>
                <a:gd name="T60" fmla="*/ 3 w 9"/>
                <a:gd name="T61" fmla="*/ 4 h 7"/>
                <a:gd name="T62" fmla="*/ 4 w 9"/>
                <a:gd name="T63" fmla="*/ 4 h 7"/>
                <a:gd name="T64" fmla="*/ 5 w 9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8" y="6"/>
                    <a:pt x="8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803"/>
            <p:cNvSpPr>
              <a:spLocks/>
            </p:cNvSpPr>
            <p:nvPr/>
          </p:nvSpPr>
          <p:spPr bwMode="auto">
            <a:xfrm>
              <a:off x="6307" y="3812"/>
              <a:ext cx="7" cy="12"/>
            </a:xfrm>
            <a:custGeom>
              <a:avLst/>
              <a:gdLst>
                <a:gd name="T0" fmla="*/ 3 w 5"/>
                <a:gd name="T1" fmla="*/ 4 h 9"/>
                <a:gd name="T2" fmla="*/ 3 w 5"/>
                <a:gd name="T3" fmla="*/ 4 h 9"/>
                <a:gd name="T4" fmla="*/ 2 w 5"/>
                <a:gd name="T5" fmla="*/ 5 h 9"/>
                <a:gd name="T6" fmla="*/ 1 w 5"/>
                <a:gd name="T7" fmla="*/ 6 h 9"/>
                <a:gd name="T8" fmla="*/ 1 w 5"/>
                <a:gd name="T9" fmla="*/ 7 h 9"/>
                <a:gd name="T10" fmla="*/ 1 w 5"/>
                <a:gd name="T11" fmla="*/ 8 h 9"/>
                <a:gd name="T12" fmla="*/ 2 w 5"/>
                <a:gd name="T13" fmla="*/ 8 h 9"/>
                <a:gd name="T14" fmla="*/ 3 w 5"/>
                <a:gd name="T15" fmla="*/ 7 h 9"/>
                <a:gd name="T16" fmla="*/ 3 w 5"/>
                <a:gd name="T17" fmla="*/ 7 h 9"/>
                <a:gd name="T18" fmla="*/ 4 w 5"/>
                <a:gd name="T19" fmla="*/ 7 h 9"/>
                <a:gd name="T20" fmla="*/ 4 w 5"/>
                <a:gd name="T21" fmla="*/ 7 h 9"/>
                <a:gd name="T22" fmla="*/ 3 w 5"/>
                <a:gd name="T23" fmla="*/ 8 h 9"/>
                <a:gd name="T24" fmla="*/ 2 w 5"/>
                <a:gd name="T25" fmla="*/ 9 h 9"/>
                <a:gd name="T26" fmla="*/ 1 w 5"/>
                <a:gd name="T27" fmla="*/ 9 h 9"/>
                <a:gd name="T28" fmla="*/ 0 w 5"/>
                <a:gd name="T29" fmla="*/ 8 h 9"/>
                <a:gd name="T30" fmla="*/ 0 w 5"/>
                <a:gd name="T31" fmla="*/ 7 h 9"/>
                <a:gd name="T32" fmla="*/ 0 w 5"/>
                <a:gd name="T33" fmla="*/ 6 h 9"/>
                <a:gd name="T34" fmla="*/ 1 w 5"/>
                <a:gd name="T35" fmla="*/ 5 h 9"/>
                <a:gd name="T36" fmla="*/ 1 w 5"/>
                <a:gd name="T37" fmla="*/ 5 h 9"/>
                <a:gd name="T38" fmla="*/ 1 w 5"/>
                <a:gd name="T39" fmla="*/ 4 h 9"/>
                <a:gd name="T40" fmla="*/ 0 w 5"/>
                <a:gd name="T41" fmla="*/ 3 h 9"/>
                <a:gd name="T42" fmla="*/ 0 w 5"/>
                <a:gd name="T43" fmla="*/ 2 h 9"/>
                <a:gd name="T44" fmla="*/ 1 w 5"/>
                <a:gd name="T45" fmla="*/ 0 h 9"/>
                <a:gd name="T46" fmla="*/ 2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4 w 5"/>
                <a:gd name="T53" fmla="*/ 0 h 9"/>
                <a:gd name="T54" fmla="*/ 3 w 5"/>
                <a:gd name="T55" fmla="*/ 0 h 9"/>
                <a:gd name="T56" fmla="*/ 2 w 5"/>
                <a:gd name="T57" fmla="*/ 1 h 9"/>
                <a:gd name="T58" fmla="*/ 1 w 5"/>
                <a:gd name="T59" fmla="*/ 2 h 9"/>
                <a:gd name="T60" fmla="*/ 1 w 5"/>
                <a:gd name="T61" fmla="*/ 3 h 9"/>
                <a:gd name="T62" fmla="*/ 2 w 5"/>
                <a:gd name="T63" fmla="*/ 4 h 9"/>
                <a:gd name="T64" fmla="*/ 3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804"/>
            <p:cNvSpPr>
              <a:spLocks/>
            </p:cNvSpPr>
            <p:nvPr/>
          </p:nvSpPr>
          <p:spPr bwMode="auto">
            <a:xfrm>
              <a:off x="6249" y="3997"/>
              <a:ext cx="14" cy="9"/>
            </a:xfrm>
            <a:custGeom>
              <a:avLst/>
              <a:gdLst>
                <a:gd name="T0" fmla="*/ 5 w 10"/>
                <a:gd name="T1" fmla="*/ 4 h 6"/>
                <a:gd name="T2" fmla="*/ 5 w 10"/>
                <a:gd name="T3" fmla="*/ 4 h 6"/>
                <a:gd name="T4" fmla="*/ 4 w 10"/>
                <a:gd name="T5" fmla="*/ 3 h 6"/>
                <a:gd name="T6" fmla="*/ 3 w 10"/>
                <a:gd name="T7" fmla="*/ 3 h 6"/>
                <a:gd name="T8" fmla="*/ 2 w 10"/>
                <a:gd name="T9" fmla="*/ 3 h 6"/>
                <a:gd name="T10" fmla="*/ 1 w 10"/>
                <a:gd name="T11" fmla="*/ 4 h 6"/>
                <a:gd name="T12" fmla="*/ 2 w 10"/>
                <a:gd name="T13" fmla="*/ 5 h 6"/>
                <a:gd name="T14" fmla="*/ 3 w 10"/>
                <a:gd name="T15" fmla="*/ 6 h 6"/>
                <a:gd name="T16" fmla="*/ 3 w 10"/>
                <a:gd name="T17" fmla="*/ 6 h 6"/>
                <a:gd name="T18" fmla="*/ 3 w 10"/>
                <a:gd name="T19" fmla="*/ 6 h 6"/>
                <a:gd name="T20" fmla="*/ 3 w 10"/>
                <a:gd name="T21" fmla="*/ 6 h 6"/>
                <a:gd name="T22" fmla="*/ 2 w 10"/>
                <a:gd name="T23" fmla="*/ 6 h 6"/>
                <a:gd name="T24" fmla="*/ 1 w 10"/>
                <a:gd name="T25" fmla="*/ 5 h 6"/>
                <a:gd name="T26" fmla="*/ 0 w 10"/>
                <a:gd name="T27" fmla="*/ 4 h 6"/>
                <a:gd name="T28" fmla="*/ 0 w 10"/>
                <a:gd name="T29" fmla="*/ 3 h 6"/>
                <a:gd name="T30" fmla="*/ 1 w 10"/>
                <a:gd name="T31" fmla="*/ 3 h 6"/>
                <a:gd name="T32" fmla="*/ 2 w 10"/>
                <a:gd name="T33" fmla="*/ 2 h 6"/>
                <a:gd name="T34" fmla="*/ 3 w 10"/>
                <a:gd name="T35" fmla="*/ 3 h 6"/>
                <a:gd name="T36" fmla="*/ 4 w 10"/>
                <a:gd name="T37" fmla="*/ 3 h 6"/>
                <a:gd name="T38" fmla="*/ 4 w 10"/>
                <a:gd name="T39" fmla="*/ 2 h 6"/>
                <a:gd name="T40" fmla="*/ 5 w 10"/>
                <a:gd name="T41" fmla="*/ 1 h 6"/>
                <a:gd name="T42" fmla="*/ 6 w 10"/>
                <a:gd name="T43" fmla="*/ 0 h 6"/>
                <a:gd name="T44" fmla="*/ 8 w 10"/>
                <a:gd name="T45" fmla="*/ 0 h 6"/>
                <a:gd name="T46" fmla="*/ 9 w 10"/>
                <a:gd name="T47" fmla="*/ 1 h 6"/>
                <a:gd name="T48" fmla="*/ 10 w 10"/>
                <a:gd name="T49" fmla="*/ 2 h 6"/>
                <a:gd name="T50" fmla="*/ 9 w 10"/>
                <a:gd name="T51" fmla="*/ 4 h 6"/>
                <a:gd name="T52" fmla="*/ 9 w 10"/>
                <a:gd name="T53" fmla="*/ 3 h 6"/>
                <a:gd name="T54" fmla="*/ 9 w 10"/>
                <a:gd name="T55" fmla="*/ 2 h 6"/>
                <a:gd name="T56" fmla="*/ 8 w 10"/>
                <a:gd name="T57" fmla="*/ 1 h 6"/>
                <a:gd name="T58" fmla="*/ 6 w 10"/>
                <a:gd name="T59" fmla="*/ 1 h 6"/>
                <a:gd name="T60" fmla="*/ 5 w 10"/>
                <a:gd name="T61" fmla="*/ 2 h 6"/>
                <a:gd name="T62" fmla="*/ 5 w 10"/>
                <a:gd name="T63" fmla="*/ 3 h 6"/>
                <a:gd name="T64" fmla="*/ 5 w 10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805"/>
            <p:cNvSpPr>
              <a:spLocks/>
            </p:cNvSpPr>
            <p:nvPr/>
          </p:nvSpPr>
          <p:spPr bwMode="auto">
            <a:xfrm>
              <a:off x="6251" y="4004"/>
              <a:ext cx="12" cy="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8 w 9"/>
                <a:gd name="T9" fmla="*/ 2 h 6"/>
                <a:gd name="T10" fmla="*/ 8 w 9"/>
                <a:gd name="T11" fmla="*/ 2 h 6"/>
                <a:gd name="T12" fmla="*/ 7 w 9"/>
                <a:gd name="T13" fmla="*/ 1 h 6"/>
                <a:gd name="T14" fmla="*/ 7 w 9"/>
                <a:gd name="T15" fmla="*/ 0 h 6"/>
                <a:gd name="T16" fmla="*/ 6 w 9"/>
                <a:gd name="T17" fmla="*/ 0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0 h 6"/>
                <a:gd name="T26" fmla="*/ 9 w 9"/>
                <a:gd name="T27" fmla="*/ 1 h 6"/>
                <a:gd name="T28" fmla="*/ 9 w 9"/>
                <a:gd name="T29" fmla="*/ 2 h 6"/>
                <a:gd name="T30" fmla="*/ 8 w 9"/>
                <a:gd name="T31" fmla="*/ 3 h 6"/>
                <a:gd name="T32" fmla="*/ 7 w 9"/>
                <a:gd name="T33" fmla="*/ 4 h 6"/>
                <a:gd name="T34" fmla="*/ 6 w 9"/>
                <a:gd name="T35" fmla="*/ 3 h 6"/>
                <a:gd name="T36" fmla="*/ 6 w 9"/>
                <a:gd name="T37" fmla="*/ 3 h 6"/>
                <a:gd name="T38" fmla="*/ 6 w 9"/>
                <a:gd name="T39" fmla="*/ 4 h 6"/>
                <a:gd name="T40" fmla="*/ 5 w 9"/>
                <a:gd name="T41" fmla="*/ 5 h 6"/>
                <a:gd name="T42" fmla="*/ 3 w 9"/>
                <a:gd name="T43" fmla="*/ 6 h 6"/>
                <a:gd name="T44" fmla="*/ 2 w 9"/>
                <a:gd name="T45" fmla="*/ 6 h 6"/>
                <a:gd name="T46" fmla="*/ 1 w 9"/>
                <a:gd name="T47" fmla="*/ 5 h 6"/>
                <a:gd name="T48" fmla="*/ 0 w 9"/>
                <a:gd name="T49" fmla="*/ 4 h 6"/>
                <a:gd name="T50" fmla="*/ 0 w 9"/>
                <a:gd name="T51" fmla="*/ 2 h 6"/>
                <a:gd name="T52" fmla="*/ 0 w 9"/>
                <a:gd name="T53" fmla="*/ 4 h 6"/>
                <a:gd name="T54" fmla="*/ 1 w 9"/>
                <a:gd name="T55" fmla="*/ 4 h 6"/>
                <a:gd name="T56" fmla="*/ 2 w 9"/>
                <a:gd name="T57" fmla="*/ 5 h 6"/>
                <a:gd name="T58" fmla="*/ 3 w 9"/>
                <a:gd name="T59" fmla="*/ 5 h 6"/>
                <a:gd name="T60" fmla="*/ 4 w 9"/>
                <a:gd name="T61" fmla="*/ 4 h 6"/>
                <a:gd name="T62" fmla="*/ 4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806"/>
            <p:cNvSpPr>
              <a:spLocks/>
            </p:cNvSpPr>
            <p:nvPr/>
          </p:nvSpPr>
          <p:spPr bwMode="auto">
            <a:xfrm>
              <a:off x="6497" y="3504"/>
              <a:ext cx="9" cy="1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5 h 10"/>
                <a:gd name="T4" fmla="*/ 3 w 6"/>
                <a:gd name="T5" fmla="*/ 4 h 10"/>
                <a:gd name="T6" fmla="*/ 3 w 6"/>
                <a:gd name="T7" fmla="*/ 3 h 10"/>
                <a:gd name="T8" fmla="*/ 2 w 6"/>
                <a:gd name="T9" fmla="*/ 1 h 10"/>
                <a:gd name="T10" fmla="*/ 2 w 6"/>
                <a:gd name="T11" fmla="*/ 1 h 10"/>
                <a:gd name="T12" fmla="*/ 1 w 6"/>
                <a:gd name="T13" fmla="*/ 2 h 10"/>
                <a:gd name="T14" fmla="*/ 0 w 6"/>
                <a:gd name="T15" fmla="*/ 3 h 10"/>
                <a:gd name="T16" fmla="*/ 0 w 6"/>
                <a:gd name="T17" fmla="*/ 3 h 10"/>
                <a:gd name="T18" fmla="*/ 0 w 6"/>
                <a:gd name="T19" fmla="*/ 3 h 10"/>
                <a:gd name="T20" fmla="*/ 0 w 6"/>
                <a:gd name="T21" fmla="*/ 3 h 10"/>
                <a:gd name="T22" fmla="*/ 0 w 6"/>
                <a:gd name="T23" fmla="*/ 2 h 10"/>
                <a:gd name="T24" fmla="*/ 0 w 6"/>
                <a:gd name="T25" fmla="*/ 1 h 10"/>
                <a:gd name="T26" fmla="*/ 1 w 6"/>
                <a:gd name="T27" fmla="*/ 0 h 10"/>
                <a:gd name="T28" fmla="*/ 2 w 6"/>
                <a:gd name="T29" fmla="*/ 0 h 10"/>
                <a:gd name="T30" fmla="*/ 3 w 6"/>
                <a:gd name="T31" fmla="*/ 1 h 10"/>
                <a:gd name="T32" fmla="*/ 4 w 6"/>
                <a:gd name="T33" fmla="*/ 2 h 10"/>
                <a:gd name="T34" fmla="*/ 3 w 6"/>
                <a:gd name="T35" fmla="*/ 3 h 10"/>
                <a:gd name="T36" fmla="*/ 3 w 6"/>
                <a:gd name="T37" fmla="*/ 3 h 10"/>
                <a:gd name="T38" fmla="*/ 4 w 6"/>
                <a:gd name="T39" fmla="*/ 4 h 10"/>
                <a:gd name="T40" fmla="*/ 5 w 6"/>
                <a:gd name="T41" fmla="*/ 4 h 10"/>
                <a:gd name="T42" fmla="*/ 6 w 6"/>
                <a:gd name="T43" fmla="*/ 6 h 10"/>
                <a:gd name="T44" fmla="*/ 6 w 6"/>
                <a:gd name="T45" fmla="*/ 7 h 10"/>
                <a:gd name="T46" fmla="*/ 5 w 6"/>
                <a:gd name="T47" fmla="*/ 8 h 10"/>
                <a:gd name="T48" fmla="*/ 4 w 6"/>
                <a:gd name="T49" fmla="*/ 9 h 10"/>
                <a:gd name="T50" fmla="*/ 2 w 6"/>
                <a:gd name="T51" fmla="*/ 9 h 10"/>
                <a:gd name="T52" fmla="*/ 4 w 6"/>
                <a:gd name="T53" fmla="*/ 9 h 10"/>
                <a:gd name="T54" fmla="*/ 5 w 6"/>
                <a:gd name="T55" fmla="*/ 8 h 10"/>
                <a:gd name="T56" fmla="*/ 5 w 6"/>
                <a:gd name="T57" fmla="*/ 7 h 10"/>
                <a:gd name="T58" fmla="*/ 5 w 6"/>
                <a:gd name="T59" fmla="*/ 6 h 10"/>
                <a:gd name="T60" fmla="*/ 4 w 6"/>
                <a:gd name="T61" fmla="*/ 5 h 10"/>
                <a:gd name="T62" fmla="*/ 3 w 6"/>
                <a:gd name="T63" fmla="*/ 5 h 10"/>
                <a:gd name="T64" fmla="*/ 2 w 6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3" y="10"/>
                    <a:pt x="2" y="9"/>
                  </a:cubicBezTo>
                  <a:cubicBezTo>
                    <a:pt x="2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807"/>
            <p:cNvSpPr>
              <a:spLocks/>
            </p:cNvSpPr>
            <p:nvPr/>
          </p:nvSpPr>
          <p:spPr bwMode="auto">
            <a:xfrm>
              <a:off x="6491" y="3506"/>
              <a:ext cx="9" cy="13"/>
            </a:xfrm>
            <a:custGeom>
              <a:avLst/>
              <a:gdLst>
                <a:gd name="T0" fmla="*/ 4 w 6"/>
                <a:gd name="T1" fmla="*/ 5 h 9"/>
                <a:gd name="T2" fmla="*/ 4 w 6"/>
                <a:gd name="T3" fmla="*/ 5 h 9"/>
                <a:gd name="T4" fmla="*/ 3 w 6"/>
                <a:gd name="T5" fmla="*/ 6 h 9"/>
                <a:gd name="T6" fmla="*/ 3 w 6"/>
                <a:gd name="T7" fmla="*/ 7 h 9"/>
                <a:gd name="T8" fmla="*/ 3 w 6"/>
                <a:gd name="T9" fmla="*/ 8 h 9"/>
                <a:gd name="T10" fmla="*/ 4 w 6"/>
                <a:gd name="T11" fmla="*/ 8 h 9"/>
                <a:gd name="T12" fmla="*/ 5 w 6"/>
                <a:gd name="T13" fmla="*/ 8 h 9"/>
                <a:gd name="T14" fmla="*/ 5 w 6"/>
                <a:gd name="T15" fmla="*/ 7 h 9"/>
                <a:gd name="T16" fmla="*/ 5 w 6"/>
                <a:gd name="T17" fmla="*/ 7 h 9"/>
                <a:gd name="T18" fmla="*/ 6 w 6"/>
                <a:gd name="T19" fmla="*/ 7 h 9"/>
                <a:gd name="T20" fmla="*/ 6 w 6"/>
                <a:gd name="T21" fmla="*/ 7 h 9"/>
                <a:gd name="T22" fmla="*/ 5 w 6"/>
                <a:gd name="T23" fmla="*/ 8 h 9"/>
                <a:gd name="T24" fmla="*/ 5 w 6"/>
                <a:gd name="T25" fmla="*/ 9 h 9"/>
                <a:gd name="T26" fmla="*/ 4 w 6"/>
                <a:gd name="T27" fmla="*/ 9 h 9"/>
                <a:gd name="T28" fmla="*/ 3 w 6"/>
                <a:gd name="T29" fmla="*/ 9 h 9"/>
                <a:gd name="T30" fmla="*/ 2 w 6"/>
                <a:gd name="T31" fmla="*/ 9 h 9"/>
                <a:gd name="T32" fmla="*/ 2 w 6"/>
                <a:gd name="T33" fmla="*/ 8 h 9"/>
                <a:gd name="T34" fmla="*/ 2 w 6"/>
                <a:gd name="T35" fmla="*/ 6 h 9"/>
                <a:gd name="T36" fmla="*/ 2 w 6"/>
                <a:gd name="T37" fmla="*/ 6 h 9"/>
                <a:gd name="T38" fmla="*/ 2 w 6"/>
                <a:gd name="T39" fmla="*/ 6 h 9"/>
                <a:gd name="T40" fmla="*/ 1 w 6"/>
                <a:gd name="T41" fmla="*/ 5 h 9"/>
                <a:gd name="T42" fmla="*/ 0 w 6"/>
                <a:gd name="T43" fmla="*/ 3 h 9"/>
                <a:gd name="T44" fmla="*/ 0 w 6"/>
                <a:gd name="T45" fmla="*/ 2 h 9"/>
                <a:gd name="T46" fmla="*/ 1 w 6"/>
                <a:gd name="T47" fmla="*/ 1 h 9"/>
                <a:gd name="T48" fmla="*/ 3 w 6"/>
                <a:gd name="T49" fmla="*/ 0 h 9"/>
                <a:gd name="T50" fmla="*/ 4 w 6"/>
                <a:gd name="T51" fmla="*/ 0 h 9"/>
                <a:gd name="T52" fmla="*/ 3 w 6"/>
                <a:gd name="T53" fmla="*/ 1 h 9"/>
                <a:gd name="T54" fmla="*/ 2 w 6"/>
                <a:gd name="T55" fmla="*/ 1 h 9"/>
                <a:gd name="T56" fmla="*/ 1 w 6"/>
                <a:gd name="T57" fmla="*/ 2 h 9"/>
                <a:gd name="T58" fmla="*/ 1 w 6"/>
                <a:gd name="T59" fmla="*/ 3 h 9"/>
                <a:gd name="T60" fmla="*/ 2 w 6"/>
                <a:gd name="T61" fmla="*/ 4 h 9"/>
                <a:gd name="T62" fmla="*/ 3 w 6"/>
                <a:gd name="T63" fmla="*/ 5 h 9"/>
                <a:gd name="T64" fmla="*/ 4 w 6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808"/>
            <p:cNvSpPr>
              <a:spLocks/>
            </p:cNvSpPr>
            <p:nvPr/>
          </p:nvSpPr>
          <p:spPr bwMode="auto">
            <a:xfrm>
              <a:off x="6167" y="3455"/>
              <a:ext cx="14" cy="6"/>
            </a:xfrm>
            <a:custGeom>
              <a:avLst/>
              <a:gdLst>
                <a:gd name="T0" fmla="*/ 5 w 10"/>
                <a:gd name="T1" fmla="*/ 1 h 4"/>
                <a:gd name="T2" fmla="*/ 5 w 10"/>
                <a:gd name="T3" fmla="*/ 1 h 4"/>
                <a:gd name="T4" fmla="*/ 6 w 10"/>
                <a:gd name="T5" fmla="*/ 2 h 4"/>
                <a:gd name="T6" fmla="*/ 7 w 10"/>
                <a:gd name="T7" fmla="*/ 3 h 4"/>
                <a:gd name="T8" fmla="*/ 8 w 10"/>
                <a:gd name="T9" fmla="*/ 3 h 4"/>
                <a:gd name="T10" fmla="*/ 9 w 10"/>
                <a:gd name="T11" fmla="*/ 2 h 4"/>
                <a:gd name="T12" fmla="*/ 9 w 10"/>
                <a:gd name="T13" fmla="*/ 1 h 4"/>
                <a:gd name="T14" fmla="*/ 8 w 10"/>
                <a:gd name="T15" fmla="*/ 0 h 4"/>
                <a:gd name="T16" fmla="*/ 8 w 10"/>
                <a:gd name="T17" fmla="*/ 0 h 4"/>
                <a:gd name="T18" fmla="*/ 8 w 10"/>
                <a:gd name="T19" fmla="*/ 0 h 4"/>
                <a:gd name="T20" fmla="*/ 8 w 10"/>
                <a:gd name="T21" fmla="*/ 0 h 4"/>
                <a:gd name="T22" fmla="*/ 9 w 10"/>
                <a:gd name="T23" fmla="*/ 0 h 4"/>
                <a:gd name="T24" fmla="*/ 9 w 10"/>
                <a:gd name="T25" fmla="*/ 1 h 4"/>
                <a:gd name="T26" fmla="*/ 10 w 10"/>
                <a:gd name="T27" fmla="*/ 2 h 4"/>
                <a:gd name="T28" fmla="*/ 10 w 10"/>
                <a:gd name="T29" fmla="*/ 3 h 4"/>
                <a:gd name="T30" fmla="*/ 9 w 10"/>
                <a:gd name="T31" fmla="*/ 3 h 4"/>
                <a:gd name="T32" fmla="*/ 8 w 10"/>
                <a:gd name="T33" fmla="*/ 3 h 4"/>
                <a:gd name="T34" fmla="*/ 6 w 10"/>
                <a:gd name="T35" fmla="*/ 3 h 4"/>
                <a:gd name="T36" fmla="*/ 6 w 10"/>
                <a:gd name="T37" fmla="*/ 3 h 4"/>
                <a:gd name="T38" fmla="*/ 6 w 10"/>
                <a:gd name="T39" fmla="*/ 3 h 4"/>
                <a:gd name="T40" fmla="*/ 5 w 10"/>
                <a:gd name="T41" fmla="*/ 4 h 4"/>
                <a:gd name="T42" fmla="*/ 3 w 10"/>
                <a:gd name="T43" fmla="*/ 4 h 4"/>
                <a:gd name="T44" fmla="*/ 2 w 10"/>
                <a:gd name="T45" fmla="*/ 4 h 4"/>
                <a:gd name="T46" fmla="*/ 1 w 10"/>
                <a:gd name="T47" fmla="*/ 3 h 4"/>
                <a:gd name="T48" fmla="*/ 0 w 10"/>
                <a:gd name="T49" fmla="*/ 1 h 4"/>
                <a:gd name="T50" fmla="*/ 1 w 10"/>
                <a:gd name="T51" fmla="*/ 0 h 4"/>
                <a:gd name="T52" fmla="*/ 1 w 10"/>
                <a:gd name="T53" fmla="*/ 1 h 4"/>
                <a:gd name="T54" fmla="*/ 1 w 10"/>
                <a:gd name="T55" fmla="*/ 2 h 4"/>
                <a:gd name="T56" fmla="*/ 2 w 10"/>
                <a:gd name="T57" fmla="*/ 3 h 4"/>
                <a:gd name="T58" fmla="*/ 3 w 10"/>
                <a:gd name="T59" fmla="*/ 3 h 4"/>
                <a:gd name="T60" fmla="*/ 4 w 10"/>
                <a:gd name="T61" fmla="*/ 3 h 4"/>
                <a:gd name="T62" fmla="*/ 5 w 10"/>
                <a:gd name="T63" fmla="*/ 2 h 4"/>
                <a:gd name="T64" fmla="*/ 5 w 10"/>
                <a:gd name="T6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6" y="2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809"/>
            <p:cNvSpPr>
              <a:spLocks/>
            </p:cNvSpPr>
            <p:nvPr/>
          </p:nvSpPr>
          <p:spPr bwMode="auto">
            <a:xfrm>
              <a:off x="6174" y="3436"/>
              <a:ext cx="9" cy="13"/>
            </a:xfrm>
            <a:custGeom>
              <a:avLst/>
              <a:gdLst>
                <a:gd name="T0" fmla="*/ 3 w 6"/>
                <a:gd name="T1" fmla="*/ 4 h 9"/>
                <a:gd name="T2" fmla="*/ 3 w 6"/>
                <a:gd name="T3" fmla="*/ 4 h 9"/>
                <a:gd name="T4" fmla="*/ 4 w 6"/>
                <a:gd name="T5" fmla="*/ 4 h 9"/>
                <a:gd name="T6" fmla="*/ 5 w 6"/>
                <a:gd name="T7" fmla="*/ 3 h 9"/>
                <a:gd name="T8" fmla="*/ 5 w 6"/>
                <a:gd name="T9" fmla="*/ 1 h 9"/>
                <a:gd name="T10" fmla="*/ 5 w 6"/>
                <a:gd name="T11" fmla="*/ 1 h 9"/>
                <a:gd name="T12" fmla="*/ 3 w 6"/>
                <a:gd name="T13" fmla="*/ 0 h 9"/>
                <a:gd name="T14" fmla="*/ 3 w 6"/>
                <a:gd name="T15" fmla="*/ 1 h 9"/>
                <a:gd name="T16" fmla="*/ 3 w 6"/>
                <a:gd name="T17" fmla="*/ 1 h 9"/>
                <a:gd name="T18" fmla="*/ 2 w 6"/>
                <a:gd name="T19" fmla="*/ 1 h 9"/>
                <a:gd name="T20" fmla="*/ 2 w 6"/>
                <a:gd name="T21" fmla="*/ 1 h 9"/>
                <a:gd name="T22" fmla="*/ 3 w 6"/>
                <a:gd name="T23" fmla="*/ 0 h 9"/>
                <a:gd name="T24" fmla="*/ 4 w 6"/>
                <a:gd name="T25" fmla="*/ 0 h 9"/>
                <a:gd name="T26" fmla="*/ 5 w 6"/>
                <a:gd name="T27" fmla="*/ 0 h 9"/>
                <a:gd name="T28" fmla="*/ 6 w 6"/>
                <a:gd name="T29" fmla="*/ 0 h 9"/>
                <a:gd name="T30" fmla="*/ 6 w 6"/>
                <a:gd name="T31" fmla="*/ 1 h 9"/>
                <a:gd name="T32" fmla="*/ 6 w 6"/>
                <a:gd name="T33" fmla="*/ 2 h 9"/>
                <a:gd name="T34" fmla="*/ 5 w 6"/>
                <a:gd name="T35" fmla="*/ 3 h 9"/>
                <a:gd name="T36" fmla="*/ 5 w 6"/>
                <a:gd name="T37" fmla="*/ 3 h 9"/>
                <a:gd name="T38" fmla="*/ 5 w 6"/>
                <a:gd name="T39" fmla="*/ 4 h 9"/>
                <a:gd name="T40" fmla="*/ 5 w 6"/>
                <a:gd name="T41" fmla="*/ 5 h 9"/>
                <a:gd name="T42" fmla="*/ 5 w 6"/>
                <a:gd name="T43" fmla="*/ 7 h 9"/>
                <a:gd name="T44" fmla="*/ 4 w 6"/>
                <a:gd name="T45" fmla="*/ 8 h 9"/>
                <a:gd name="T46" fmla="*/ 3 w 6"/>
                <a:gd name="T47" fmla="*/ 9 h 9"/>
                <a:gd name="T48" fmla="*/ 1 w 6"/>
                <a:gd name="T49" fmla="*/ 8 h 9"/>
                <a:gd name="T50" fmla="*/ 0 w 6"/>
                <a:gd name="T51" fmla="*/ 7 h 9"/>
                <a:gd name="T52" fmla="*/ 2 w 6"/>
                <a:gd name="T53" fmla="*/ 8 h 9"/>
                <a:gd name="T54" fmla="*/ 3 w 6"/>
                <a:gd name="T55" fmla="*/ 8 h 9"/>
                <a:gd name="T56" fmla="*/ 4 w 6"/>
                <a:gd name="T57" fmla="*/ 7 h 9"/>
                <a:gd name="T58" fmla="*/ 4 w 6"/>
                <a:gd name="T59" fmla="*/ 6 h 9"/>
                <a:gd name="T60" fmla="*/ 4 w 6"/>
                <a:gd name="T61" fmla="*/ 5 h 9"/>
                <a:gd name="T62" fmla="*/ 4 w 6"/>
                <a:gd name="T63" fmla="*/ 4 h 9"/>
                <a:gd name="T64" fmla="*/ 3 w 6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2" y="8"/>
                    <a:pt x="2" y="8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810"/>
            <p:cNvSpPr>
              <a:spLocks/>
            </p:cNvSpPr>
            <p:nvPr/>
          </p:nvSpPr>
          <p:spPr bwMode="auto">
            <a:xfrm>
              <a:off x="6184" y="3445"/>
              <a:ext cx="13" cy="7"/>
            </a:xfrm>
            <a:custGeom>
              <a:avLst/>
              <a:gdLst>
                <a:gd name="T0" fmla="*/ 5 w 9"/>
                <a:gd name="T1" fmla="*/ 2 h 5"/>
                <a:gd name="T2" fmla="*/ 5 w 9"/>
                <a:gd name="T3" fmla="*/ 2 h 5"/>
                <a:gd name="T4" fmla="*/ 5 w 9"/>
                <a:gd name="T5" fmla="*/ 3 h 5"/>
                <a:gd name="T6" fmla="*/ 6 w 9"/>
                <a:gd name="T7" fmla="*/ 4 h 5"/>
                <a:gd name="T8" fmla="*/ 8 w 9"/>
                <a:gd name="T9" fmla="*/ 4 h 5"/>
                <a:gd name="T10" fmla="*/ 8 w 9"/>
                <a:gd name="T11" fmla="*/ 4 h 5"/>
                <a:gd name="T12" fmla="*/ 9 w 9"/>
                <a:gd name="T13" fmla="*/ 3 h 5"/>
                <a:gd name="T14" fmla="*/ 8 w 9"/>
                <a:gd name="T15" fmla="*/ 2 h 5"/>
                <a:gd name="T16" fmla="*/ 8 w 9"/>
                <a:gd name="T17" fmla="*/ 2 h 5"/>
                <a:gd name="T18" fmla="*/ 8 w 9"/>
                <a:gd name="T19" fmla="*/ 1 h 5"/>
                <a:gd name="T20" fmla="*/ 8 w 9"/>
                <a:gd name="T21" fmla="*/ 1 h 5"/>
                <a:gd name="T22" fmla="*/ 9 w 9"/>
                <a:gd name="T23" fmla="*/ 2 h 5"/>
                <a:gd name="T24" fmla="*/ 9 w 9"/>
                <a:gd name="T25" fmla="*/ 3 h 5"/>
                <a:gd name="T26" fmla="*/ 9 w 9"/>
                <a:gd name="T27" fmla="*/ 4 h 5"/>
                <a:gd name="T28" fmla="*/ 9 w 9"/>
                <a:gd name="T29" fmla="*/ 5 h 5"/>
                <a:gd name="T30" fmla="*/ 8 w 9"/>
                <a:gd name="T31" fmla="*/ 5 h 5"/>
                <a:gd name="T32" fmla="*/ 7 w 9"/>
                <a:gd name="T33" fmla="*/ 5 h 5"/>
                <a:gd name="T34" fmla="*/ 6 w 9"/>
                <a:gd name="T35" fmla="*/ 4 h 5"/>
                <a:gd name="T36" fmla="*/ 6 w 9"/>
                <a:gd name="T37" fmla="*/ 4 h 5"/>
                <a:gd name="T38" fmla="*/ 5 w 9"/>
                <a:gd name="T39" fmla="*/ 4 h 5"/>
                <a:gd name="T40" fmla="*/ 4 w 9"/>
                <a:gd name="T41" fmla="*/ 5 h 5"/>
                <a:gd name="T42" fmla="*/ 2 w 9"/>
                <a:gd name="T43" fmla="*/ 4 h 5"/>
                <a:gd name="T44" fmla="*/ 1 w 9"/>
                <a:gd name="T45" fmla="*/ 4 h 5"/>
                <a:gd name="T46" fmla="*/ 0 w 9"/>
                <a:gd name="T47" fmla="*/ 2 h 5"/>
                <a:gd name="T48" fmla="*/ 1 w 9"/>
                <a:gd name="T49" fmla="*/ 1 h 5"/>
                <a:gd name="T50" fmla="*/ 2 w 9"/>
                <a:gd name="T51" fmla="*/ 0 h 5"/>
                <a:gd name="T52" fmla="*/ 1 w 9"/>
                <a:gd name="T53" fmla="*/ 1 h 5"/>
                <a:gd name="T54" fmla="*/ 1 w 9"/>
                <a:gd name="T55" fmla="*/ 2 h 5"/>
                <a:gd name="T56" fmla="*/ 2 w 9"/>
                <a:gd name="T57" fmla="*/ 3 h 5"/>
                <a:gd name="T58" fmla="*/ 3 w 9"/>
                <a:gd name="T59" fmla="*/ 4 h 5"/>
                <a:gd name="T60" fmla="*/ 4 w 9"/>
                <a:gd name="T61" fmla="*/ 4 h 5"/>
                <a:gd name="T62" fmla="*/ 5 w 9"/>
                <a:gd name="T63" fmla="*/ 3 h 5"/>
                <a:gd name="T64" fmla="*/ 5 w 9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811"/>
            <p:cNvSpPr>
              <a:spLocks noEditPoints="1"/>
            </p:cNvSpPr>
            <p:nvPr/>
          </p:nvSpPr>
          <p:spPr bwMode="auto">
            <a:xfrm>
              <a:off x="6442" y="3047"/>
              <a:ext cx="15" cy="11"/>
            </a:xfrm>
            <a:custGeom>
              <a:avLst/>
              <a:gdLst>
                <a:gd name="T0" fmla="*/ 1 w 11"/>
                <a:gd name="T1" fmla="*/ 7 h 8"/>
                <a:gd name="T2" fmla="*/ 0 w 11"/>
                <a:gd name="T3" fmla="*/ 5 h 8"/>
                <a:gd name="T4" fmla="*/ 0 w 11"/>
                <a:gd name="T5" fmla="*/ 4 h 8"/>
                <a:gd name="T6" fmla="*/ 3 w 11"/>
                <a:gd name="T7" fmla="*/ 4 h 8"/>
                <a:gd name="T8" fmla="*/ 5 w 11"/>
                <a:gd name="T9" fmla="*/ 3 h 8"/>
                <a:gd name="T10" fmla="*/ 6 w 11"/>
                <a:gd name="T11" fmla="*/ 3 h 8"/>
                <a:gd name="T12" fmla="*/ 7 w 11"/>
                <a:gd name="T13" fmla="*/ 3 h 8"/>
                <a:gd name="T14" fmla="*/ 7 w 11"/>
                <a:gd name="T15" fmla="*/ 3 h 8"/>
                <a:gd name="T16" fmla="*/ 8 w 11"/>
                <a:gd name="T17" fmla="*/ 6 h 8"/>
                <a:gd name="T18" fmla="*/ 8 w 11"/>
                <a:gd name="T19" fmla="*/ 6 h 8"/>
                <a:gd name="T20" fmla="*/ 7 w 11"/>
                <a:gd name="T21" fmla="*/ 8 h 8"/>
                <a:gd name="T22" fmla="*/ 6 w 11"/>
                <a:gd name="T23" fmla="*/ 8 h 8"/>
                <a:gd name="T24" fmla="*/ 3 w 11"/>
                <a:gd name="T25" fmla="*/ 7 h 8"/>
                <a:gd name="T26" fmla="*/ 4 w 11"/>
                <a:gd name="T27" fmla="*/ 6 h 8"/>
                <a:gd name="T28" fmla="*/ 6 w 11"/>
                <a:gd name="T29" fmla="*/ 7 h 8"/>
                <a:gd name="T30" fmla="*/ 7 w 11"/>
                <a:gd name="T31" fmla="*/ 6 h 8"/>
                <a:gd name="T32" fmla="*/ 7 w 11"/>
                <a:gd name="T33" fmla="*/ 6 h 8"/>
                <a:gd name="T34" fmla="*/ 7 w 11"/>
                <a:gd name="T35" fmla="*/ 6 h 8"/>
                <a:gd name="T36" fmla="*/ 6 w 11"/>
                <a:gd name="T37" fmla="*/ 4 h 8"/>
                <a:gd name="T38" fmla="*/ 6 w 11"/>
                <a:gd name="T39" fmla="*/ 4 h 8"/>
                <a:gd name="T40" fmla="*/ 5 w 11"/>
                <a:gd name="T41" fmla="*/ 4 h 8"/>
                <a:gd name="T42" fmla="*/ 3 w 11"/>
                <a:gd name="T43" fmla="*/ 5 h 8"/>
                <a:gd name="T44" fmla="*/ 2 w 11"/>
                <a:gd name="T45" fmla="*/ 5 h 8"/>
                <a:gd name="T46" fmla="*/ 1 w 11"/>
                <a:gd name="T47" fmla="*/ 5 h 8"/>
                <a:gd name="T48" fmla="*/ 1 w 11"/>
                <a:gd name="T49" fmla="*/ 5 h 8"/>
                <a:gd name="T50" fmla="*/ 0 w 11"/>
                <a:gd name="T51" fmla="*/ 2 h 8"/>
                <a:gd name="T52" fmla="*/ 2 w 11"/>
                <a:gd name="T53" fmla="*/ 0 h 8"/>
                <a:gd name="T54" fmla="*/ 3 w 11"/>
                <a:gd name="T55" fmla="*/ 0 h 8"/>
                <a:gd name="T56" fmla="*/ 4 w 11"/>
                <a:gd name="T57" fmla="*/ 1 h 8"/>
                <a:gd name="T58" fmla="*/ 3 w 11"/>
                <a:gd name="T59" fmla="*/ 3 h 8"/>
                <a:gd name="T60" fmla="*/ 2 w 11"/>
                <a:gd name="T61" fmla="*/ 3 h 8"/>
                <a:gd name="T62" fmla="*/ 0 w 11"/>
                <a:gd name="T63" fmla="*/ 2 h 8"/>
                <a:gd name="T64" fmla="*/ 2 w 11"/>
                <a:gd name="T65" fmla="*/ 2 h 8"/>
                <a:gd name="T66" fmla="*/ 2 w 11"/>
                <a:gd name="T67" fmla="*/ 1 h 8"/>
                <a:gd name="T68" fmla="*/ 1 w 11"/>
                <a:gd name="T69" fmla="*/ 2 h 8"/>
                <a:gd name="T70" fmla="*/ 2 w 11"/>
                <a:gd name="T71" fmla="*/ 2 h 8"/>
                <a:gd name="T72" fmla="*/ 3 w 11"/>
                <a:gd name="T73" fmla="*/ 1 h 8"/>
                <a:gd name="T74" fmla="*/ 3 w 11"/>
                <a:gd name="T75" fmla="*/ 1 h 8"/>
                <a:gd name="T76" fmla="*/ 3 w 11"/>
                <a:gd name="T77" fmla="*/ 1 h 8"/>
                <a:gd name="T78" fmla="*/ 3 w 11"/>
                <a:gd name="T79" fmla="*/ 1 h 8"/>
                <a:gd name="T80" fmla="*/ 2 w 11"/>
                <a:gd name="T81" fmla="*/ 1 h 8"/>
                <a:gd name="T82" fmla="*/ 5 w 11"/>
                <a:gd name="T83" fmla="*/ 2 h 8"/>
                <a:gd name="T84" fmla="*/ 5 w 11"/>
                <a:gd name="T85" fmla="*/ 2 h 8"/>
                <a:gd name="T86" fmla="*/ 6 w 11"/>
                <a:gd name="T87" fmla="*/ 1 h 8"/>
                <a:gd name="T88" fmla="*/ 6 w 11"/>
                <a:gd name="T89" fmla="*/ 1 h 8"/>
                <a:gd name="T90" fmla="*/ 7 w 11"/>
                <a:gd name="T91" fmla="*/ 2 h 8"/>
                <a:gd name="T92" fmla="*/ 7 w 11"/>
                <a:gd name="T93" fmla="*/ 2 h 8"/>
                <a:gd name="T94" fmla="*/ 6 w 11"/>
                <a:gd name="T95" fmla="*/ 3 h 8"/>
                <a:gd name="T96" fmla="*/ 6 w 11"/>
                <a:gd name="T97" fmla="*/ 2 h 8"/>
                <a:gd name="T98" fmla="*/ 6 w 11"/>
                <a:gd name="T99" fmla="*/ 2 h 8"/>
                <a:gd name="T100" fmla="*/ 6 w 11"/>
                <a:gd name="T101" fmla="*/ 2 h 8"/>
                <a:gd name="T102" fmla="*/ 6 w 11"/>
                <a:gd name="T103" fmla="*/ 2 h 8"/>
                <a:gd name="T104" fmla="*/ 6 w 11"/>
                <a:gd name="T105" fmla="*/ 2 h 8"/>
                <a:gd name="T106" fmla="*/ 6 w 11"/>
                <a:gd name="T107" fmla="*/ 2 h 8"/>
                <a:gd name="T108" fmla="*/ 9 w 11"/>
                <a:gd name="T109" fmla="*/ 1 h 8"/>
                <a:gd name="T110" fmla="*/ 9 w 11"/>
                <a:gd name="T111" fmla="*/ 1 h 8"/>
                <a:gd name="T112" fmla="*/ 10 w 11"/>
                <a:gd name="T113" fmla="*/ 1 h 8"/>
                <a:gd name="T114" fmla="*/ 10 w 11"/>
                <a:gd name="T115" fmla="*/ 1 h 8"/>
                <a:gd name="T116" fmla="*/ 10 w 11"/>
                <a:gd name="T117" fmla="*/ 1 h 8"/>
                <a:gd name="T118" fmla="*/ 11 w 11"/>
                <a:gd name="T119" fmla="*/ 2 h 8"/>
                <a:gd name="T120" fmla="*/ 11 w 11"/>
                <a:gd name="T121" fmla="*/ 2 h 8"/>
                <a:gd name="T122" fmla="*/ 10 w 11"/>
                <a:gd name="T123" fmla="*/ 3 h 8"/>
                <a:gd name="T124" fmla="*/ 9 w 11"/>
                <a:gd name="T12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" h="8">
                  <a:moveTo>
                    <a:pt x="3" y="7"/>
                  </a:move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8"/>
                    <a:pt x="3" y="7"/>
                  </a:cubicBezTo>
                  <a:close/>
                  <a:moveTo>
                    <a:pt x="1" y="5"/>
                  </a:move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Oval 1812"/>
            <p:cNvSpPr>
              <a:spLocks noChangeArrowheads="1"/>
            </p:cNvSpPr>
            <p:nvPr/>
          </p:nvSpPr>
          <p:spPr bwMode="auto">
            <a:xfrm>
              <a:off x="6247" y="3064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" name="Group 2014"/>
          <p:cNvGrpSpPr>
            <a:grpSpLocks/>
          </p:cNvGrpSpPr>
          <p:nvPr/>
        </p:nvGrpSpPr>
        <p:grpSpPr bwMode="auto">
          <a:xfrm>
            <a:off x="9285288" y="4810125"/>
            <a:ext cx="1347788" cy="2046288"/>
            <a:chOff x="5849" y="3030"/>
            <a:chExt cx="849" cy="1289"/>
          </a:xfrm>
        </p:grpSpPr>
        <p:sp>
          <p:nvSpPr>
            <p:cNvPr id="167" name="Freeform 1814"/>
            <p:cNvSpPr>
              <a:spLocks/>
            </p:cNvSpPr>
            <p:nvPr/>
          </p:nvSpPr>
          <p:spPr bwMode="auto">
            <a:xfrm>
              <a:off x="6245" y="3063"/>
              <a:ext cx="23" cy="21"/>
            </a:xfrm>
            <a:custGeom>
              <a:avLst/>
              <a:gdLst>
                <a:gd name="T0" fmla="*/ 0 w 16"/>
                <a:gd name="T1" fmla="*/ 8 h 15"/>
                <a:gd name="T2" fmla="*/ 8 w 16"/>
                <a:gd name="T3" fmla="*/ 0 h 15"/>
                <a:gd name="T4" fmla="*/ 8 w 16"/>
                <a:gd name="T5" fmla="*/ 0 h 15"/>
                <a:gd name="T6" fmla="*/ 8 w 16"/>
                <a:gd name="T7" fmla="*/ 1 h 15"/>
                <a:gd name="T8" fmla="*/ 8 w 16"/>
                <a:gd name="T9" fmla="*/ 2 h 15"/>
                <a:gd name="T10" fmla="*/ 2 w 16"/>
                <a:gd name="T11" fmla="*/ 8 h 15"/>
                <a:gd name="T12" fmla="*/ 2 w 16"/>
                <a:gd name="T13" fmla="*/ 8 h 15"/>
                <a:gd name="T14" fmla="*/ 8 w 16"/>
                <a:gd name="T15" fmla="*/ 14 h 15"/>
                <a:gd name="T16" fmla="*/ 8 w 16"/>
                <a:gd name="T17" fmla="*/ 14 h 15"/>
                <a:gd name="T18" fmla="*/ 14 w 16"/>
                <a:gd name="T19" fmla="*/ 8 h 15"/>
                <a:gd name="T20" fmla="*/ 14 w 16"/>
                <a:gd name="T21" fmla="*/ 8 h 15"/>
                <a:gd name="T22" fmla="*/ 8 w 16"/>
                <a:gd name="T23" fmla="*/ 2 h 15"/>
                <a:gd name="T24" fmla="*/ 8 w 16"/>
                <a:gd name="T25" fmla="*/ 2 h 15"/>
                <a:gd name="T26" fmla="*/ 8 w 16"/>
                <a:gd name="T27" fmla="*/ 1 h 15"/>
                <a:gd name="T28" fmla="*/ 8 w 16"/>
                <a:gd name="T29" fmla="*/ 0 h 15"/>
                <a:gd name="T30" fmla="*/ 16 w 16"/>
                <a:gd name="T31" fmla="*/ 8 h 15"/>
                <a:gd name="T32" fmla="*/ 16 w 16"/>
                <a:gd name="T33" fmla="*/ 8 h 15"/>
                <a:gd name="T34" fmla="*/ 8 w 16"/>
                <a:gd name="T35" fmla="*/ 15 h 15"/>
                <a:gd name="T36" fmla="*/ 8 w 16"/>
                <a:gd name="T37" fmla="*/ 15 h 15"/>
                <a:gd name="T38" fmla="*/ 0 w 16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5">
                  <a:moveTo>
                    <a:pt x="0" y="8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1815"/>
            <p:cNvSpPr>
              <a:spLocks noChangeArrowheads="1"/>
            </p:cNvSpPr>
            <p:nvPr/>
          </p:nvSpPr>
          <p:spPr bwMode="auto">
            <a:xfrm>
              <a:off x="6254" y="3070"/>
              <a:ext cx="5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816"/>
            <p:cNvSpPr>
              <a:spLocks noEditPoints="1"/>
            </p:cNvSpPr>
            <p:nvPr/>
          </p:nvSpPr>
          <p:spPr bwMode="auto">
            <a:xfrm>
              <a:off x="5965" y="3030"/>
              <a:ext cx="126" cy="30"/>
            </a:xfrm>
            <a:custGeom>
              <a:avLst/>
              <a:gdLst>
                <a:gd name="T0" fmla="*/ 76 w 89"/>
                <a:gd name="T1" fmla="*/ 17 h 21"/>
                <a:gd name="T2" fmla="*/ 66 w 89"/>
                <a:gd name="T3" fmla="*/ 8 h 21"/>
                <a:gd name="T4" fmla="*/ 66 w 89"/>
                <a:gd name="T5" fmla="*/ 8 h 21"/>
                <a:gd name="T6" fmla="*/ 63 w 89"/>
                <a:gd name="T7" fmla="*/ 5 h 21"/>
                <a:gd name="T8" fmla="*/ 63 w 89"/>
                <a:gd name="T9" fmla="*/ 5 h 21"/>
                <a:gd name="T10" fmla="*/ 61 w 89"/>
                <a:gd name="T11" fmla="*/ 7 h 21"/>
                <a:gd name="T12" fmla="*/ 61 w 89"/>
                <a:gd name="T13" fmla="*/ 7 h 21"/>
                <a:gd name="T14" fmla="*/ 47 w 89"/>
                <a:gd name="T15" fmla="*/ 12 h 21"/>
                <a:gd name="T16" fmla="*/ 47 w 89"/>
                <a:gd name="T17" fmla="*/ 12 h 21"/>
                <a:gd name="T18" fmla="*/ 44 w 89"/>
                <a:gd name="T19" fmla="*/ 12 h 21"/>
                <a:gd name="T20" fmla="*/ 44 w 89"/>
                <a:gd name="T21" fmla="*/ 12 h 21"/>
                <a:gd name="T22" fmla="*/ 41 w 89"/>
                <a:gd name="T23" fmla="*/ 10 h 21"/>
                <a:gd name="T24" fmla="*/ 41 w 89"/>
                <a:gd name="T25" fmla="*/ 10 h 21"/>
                <a:gd name="T26" fmla="*/ 41 w 89"/>
                <a:gd name="T27" fmla="*/ 7 h 21"/>
                <a:gd name="T28" fmla="*/ 41 w 89"/>
                <a:gd name="T29" fmla="*/ 7 h 21"/>
                <a:gd name="T30" fmla="*/ 36 w 89"/>
                <a:gd name="T31" fmla="*/ 2 h 21"/>
                <a:gd name="T32" fmla="*/ 36 w 89"/>
                <a:gd name="T33" fmla="*/ 2 h 21"/>
                <a:gd name="T34" fmla="*/ 37 w 89"/>
                <a:gd name="T35" fmla="*/ 1 h 21"/>
                <a:gd name="T36" fmla="*/ 43 w 89"/>
                <a:gd name="T37" fmla="*/ 7 h 21"/>
                <a:gd name="T38" fmla="*/ 43 w 89"/>
                <a:gd name="T39" fmla="*/ 7 h 21"/>
                <a:gd name="T40" fmla="*/ 44 w 89"/>
                <a:gd name="T41" fmla="*/ 10 h 21"/>
                <a:gd name="T42" fmla="*/ 44 w 89"/>
                <a:gd name="T43" fmla="*/ 10 h 21"/>
                <a:gd name="T44" fmla="*/ 47 w 89"/>
                <a:gd name="T45" fmla="*/ 10 h 21"/>
                <a:gd name="T46" fmla="*/ 47 w 89"/>
                <a:gd name="T47" fmla="*/ 10 h 21"/>
                <a:gd name="T48" fmla="*/ 60 w 89"/>
                <a:gd name="T49" fmla="*/ 7 h 21"/>
                <a:gd name="T50" fmla="*/ 60 w 89"/>
                <a:gd name="T51" fmla="*/ 7 h 21"/>
                <a:gd name="T52" fmla="*/ 63 w 89"/>
                <a:gd name="T53" fmla="*/ 3 h 21"/>
                <a:gd name="T54" fmla="*/ 63 w 89"/>
                <a:gd name="T55" fmla="*/ 3 h 21"/>
                <a:gd name="T56" fmla="*/ 68 w 89"/>
                <a:gd name="T57" fmla="*/ 7 h 21"/>
                <a:gd name="T58" fmla="*/ 68 w 89"/>
                <a:gd name="T59" fmla="*/ 7 h 21"/>
                <a:gd name="T60" fmla="*/ 76 w 89"/>
                <a:gd name="T61" fmla="*/ 16 h 21"/>
                <a:gd name="T62" fmla="*/ 76 w 89"/>
                <a:gd name="T63" fmla="*/ 16 h 21"/>
                <a:gd name="T64" fmla="*/ 89 w 89"/>
                <a:gd name="T65" fmla="*/ 19 h 21"/>
                <a:gd name="T66" fmla="*/ 89 w 89"/>
                <a:gd name="T67" fmla="*/ 19 h 21"/>
                <a:gd name="T68" fmla="*/ 88 w 89"/>
                <a:gd name="T69" fmla="*/ 21 h 21"/>
                <a:gd name="T70" fmla="*/ 76 w 89"/>
                <a:gd name="T71" fmla="*/ 17 h 21"/>
                <a:gd name="T72" fmla="*/ 0 w 89"/>
                <a:gd name="T73" fmla="*/ 1 h 21"/>
                <a:gd name="T74" fmla="*/ 0 w 89"/>
                <a:gd name="T75" fmla="*/ 1 h 21"/>
                <a:gd name="T76" fmla="*/ 2 w 89"/>
                <a:gd name="T77" fmla="*/ 0 h 21"/>
                <a:gd name="T78" fmla="*/ 9 w 89"/>
                <a:gd name="T79" fmla="*/ 6 h 21"/>
                <a:gd name="T80" fmla="*/ 9 w 89"/>
                <a:gd name="T81" fmla="*/ 6 h 21"/>
                <a:gd name="T82" fmla="*/ 10 w 89"/>
                <a:gd name="T83" fmla="*/ 6 h 21"/>
                <a:gd name="T84" fmla="*/ 10 w 89"/>
                <a:gd name="T85" fmla="*/ 6 h 21"/>
                <a:gd name="T86" fmla="*/ 19 w 89"/>
                <a:gd name="T87" fmla="*/ 1 h 21"/>
                <a:gd name="T88" fmla="*/ 19 w 89"/>
                <a:gd name="T89" fmla="*/ 1 h 21"/>
                <a:gd name="T90" fmla="*/ 19 w 89"/>
                <a:gd name="T91" fmla="*/ 2 h 21"/>
                <a:gd name="T92" fmla="*/ 11 w 89"/>
                <a:gd name="T93" fmla="*/ 7 h 21"/>
                <a:gd name="T94" fmla="*/ 11 w 89"/>
                <a:gd name="T95" fmla="*/ 7 h 21"/>
                <a:gd name="T96" fmla="*/ 9 w 89"/>
                <a:gd name="T97" fmla="*/ 8 h 21"/>
                <a:gd name="T98" fmla="*/ 9 w 89"/>
                <a:gd name="T99" fmla="*/ 8 h 21"/>
                <a:gd name="T100" fmla="*/ 0 w 89"/>
                <a:gd name="T10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" h="21">
                  <a:moveTo>
                    <a:pt x="76" y="17"/>
                  </a:moveTo>
                  <a:cubicBezTo>
                    <a:pt x="72" y="17"/>
                    <a:pt x="69" y="13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5" y="6"/>
                    <a:pt x="64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6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59" y="12"/>
                    <a:pt x="52" y="11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2" y="11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1" y="8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39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0" y="2"/>
                    <a:pt x="43" y="4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6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2" y="9"/>
                    <a:pt x="59" y="9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5"/>
                    <a:pt x="61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5" y="3"/>
                    <a:pt x="66" y="4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0" y="12"/>
                    <a:pt x="73" y="15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9" y="16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79" y="18"/>
                    <a:pt x="76" y="17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6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5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4"/>
                    <a:pt x="13" y="5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817"/>
            <p:cNvSpPr>
              <a:spLocks/>
            </p:cNvSpPr>
            <p:nvPr/>
          </p:nvSpPr>
          <p:spPr bwMode="auto">
            <a:xfrm>
              <a:off x="6467" y="3036"/>
              <a:ext cx="30" cy="25"/>
            </a:xfrm>
            <a:custGeom>
              <a:avLst/>
              <a:gdLst>
                <a:gd name="T0" fmla="*/ 0 w 30"/>
                <a:gd name="T1" fmla="*/ 1 h 25"/>
                <a:gd name="T2" fmla="*/ 2 w 30"/>
                <a:gd name="T3" fmla="*/ 0 h 25"/>
                <a:gd name="T4" fmla="*/ 30 w 30"/>
                <a:gd name="T5" fmla="*/ 24 h 25"/>
                <a:gd name="T6" fmla="*/ 30 w 30"/>
                <a:gd name="T7" fmla="*/ 25 h 25"/>
                <a:gd name="T8" fmla="*/ 0 w 30"/>
                <a:gd name="T9" fmla="*/ 1 h 25"/>
                <a:gd name="T10" fmla="*/ 0 w 30"/>
                <a:gd name="T1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5">
                  <a:moveTo>
                    <a:pt x="0" y="1"/>
                  </a:moveTo>
                  <a:lnTo>
                    <a:pt x="2" y="0"/>
                  </a:lnTo>
                  <a:lnTo>
                    <a:pt x="30" y="24"/>
                  </a:lnTo>
                  <a:lnTo>
                    <a:pt x="30" y="2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Oval 1818"/>
            <p:cNvSpPr>
              <a:spLocks noChangeArrowheads="1"/>
            </p:cNvSpPr>
            <p:nvPr/>
          </p:nvSpPr>
          <p:spPr bwMode="auto">
            <a:xfrm>
              <a:off x="5989" y="3073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819"/>
            <p:cNvSpPr>
              <a:spLocks/>
            </p:cNvSpPr>
            <p:nvPr/>
          </p:nvSpPr>
          <p:spPr bwMode="auto">
            <a:xfrm>
              <a:off x="5987" y="3071"/>
              <a:ext cx="22" cy="21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0 h 15"/>
                <a:gd name="T4" fmla="*/ 8 w 15"/>
                <a:gd name="T5" fmla="*/ 0 h 15"/>
                <a:gd name="T6" fmla="*/ 8 w 15"/>
                <a:gd name="T7" fmla="*/ 1 h 15"/>
                <a:gd name="T8" fmla="*/ 8 w 15"/>
                <a:gd name="T9" fmla="*/ 2 h 15"/>
                <a:gd name="T10" fmla="*/ 2 w 15"/>
                <a:gd name="T11" fmla="*/ 8 h 15"/>
                <a:gd name="T12" fmla="*/ 2 w 15"/>
                <a:gd name="T13" fmla="*/ 8 h 15"/>
                <a:gd name="T14" fmla="*/ 8 w 15"/>
                <a:gd name="T15" fmla="*/ 14 h 15"/>
                <a:gd name="T16" fmla="*/ 8 w 15"/>
                <a:gd name="T17" fmla="*/ 14 h 15"/>
                <a:gd name="T18" fmla="*/ 14 w 15"/>
                <a:gd name="T19" fmla="*/ 8 h 15"/>
                <a:gd name="T20" fmla="*/ 14 w 15"/>
                <a:gd name="T21" fmla="*/ 8 h 15"/>
                <a:gd name="T22" fmla="*/ 8 w 15"/>
                <a:gd name="T23" fmla="*/ 2 h 15"/>
                <a:gd name="T24" fmla="*/ 8 w 15"/>
                <a:gd name="T25" fmla="*/ 2 h 15"/>
                <a:gd name="T26" fmla="*/ 8 w 15"/>
                <a:gd name="T27" fmla="*/ 1 h 15"/>
                <a:gd name="T28" fmla="*/ 8 w 15"/>
                <a:gd name="T29" fmla="*/ 0 h 15"/>
                <a:gd name="T30" fmla="*/ 15 w 15"/>
                <a:gd name="T31" fmla="*/ 8 h 15"/>
                <a:gd name="T32" fmla="*/ 15 w 15"/>
                <a:gd name="T33" fmla="*/ 8 h 15"/>
                <a:gd name="T34" fmla="*/ 8 w 15"/>
                <a:gd name="T35" fmla="*/ 15 h 15"/>
                <a:gd name="T36" fmla="*/ 8 w 15"/>
                <a:gd name="T37" fmla="*/ 15 h 15"/>
                <a:gd name="T38" fmla="*/ 0 w 15"/>
                <a:gd name="T3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4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1820"/>
            <p:cNvSpPr>
              <a:spLocks noChangeArrowheads="1"/>
            </p:cNvSpPr>
            <p:nvPr/>
          </p:nvSpPr>
          <p:spPr bwMode="auto">
            <a:xfrm>
              <a:off x="5996" y="3078"/>
              <a:ext cx="6" cy="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821"/>
            <p:cNvSpPr>
              <a:spLocks/>
            </p:cNvSpPr>
            <p:nvPr/>
          </p:nvSpPr>
          <p:spPr bwMode="auto">
            <a:xfrm>
              <a:off x="6467" y="3036"/>
              <a:ext cx="9" cy="7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9 w 9"/>
                <a:gd name="T5" fmla="*/ 0 h 7"/>
                <a:gd name="T6" fmla="*/ 9 w 9"/>
                <a:gd name="T7" fmla="*/ 1 h 7"/>
                <a:gd name="T8" fmla="*/ 2 w 9"/>
                <a:gd name="T9" fmla="*/ 1 h 7"/>
                <a:gd name="T10" fmla="*/ 3 w 9"/>
                <a:gd name="T11" fmla="*/ 7 h 7"/>
                <a:gd name="T12" fmla="*/ 3 w 9"/>
                <a:gd name="T13" fmla="*/ 7 h 7"/>
                <a:gd name="T14" fmla="*/ 0 w 9"/>
                <a:gd name="T15" fmla="*/ 7 h 7"/>
                <a:gd name="T16" fmla="*/ 0 w 9"/>
                <a:gd name="T17" fmla="*/ 0 h 7"/>
                <a:gd name="T18" fmla="*/ 0 w 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2" y="1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822"/>
            <p:cNvSpPr>
              <a:spLocks/>
            </p:cNvSpPr>
            <p:nvPr/>
          </p:nvSpPr>
          <p:spPr bwMode="auto">
            <a:xfrm>
              <a:off x="6087" y="3047"/>
              <a:ext cx="176" cy="82"/>
            </a:xfrm>
            <a:custGeom>
              <a:avLst/>
              <a:gdLst>
                <a:gd name="T0" fmla="*/ 111 w 125"/>
                <a:gd name="T1" fmla="*/ 37 h 58"/>
                <a:gd name="T2" fmla="*/ 100 w 125"/>
                <a:gd name="T3" fmla="*/ 22 h 58"/>
                <a:gd name="T4" fmla="*/ 96 w 125"/>
                <a:gd name="T5" fmla="*/ 20 h 58"/>
                <a:gd name="T6" fmla="*/ 91 w 125"/>
                <a:gd name="T7" fmla="*/ 21 h 58"/>
                <a:gd name="T8" fmla="*/ 86 w 125"/>
                <a:gd name="T9" fmla="*/ 20 h 58"/>
                <a:gd name="T10" fmla="*/ 83 w 125"/>
                <a:gd name="T11" fmla="*/ 19 h 58"/>
                <a:gd name="T12" fmla="*/ 79 w 125"/>
                <a:gd name="T13" fmla="*/ 21 h 58"/>
                <a:gd name="T14" fmla="*/ 78 w 125"/>
                <a:gd name="T15" fmla="*/ 21 h 58"/>
                <a:gd name="T16" fmla="*/ 64 w 125"/>
                <a:gd name="T17" fmla="*/ 19 h 58"/>
                <a:gd name="T18" fmla="*/ 54 w 125"/>
                <a:gd name="T19" fmla="*/ 12 h 58"/>
                <a:gd name="T20" fmla="*/ 39 w 125"/>
                <a:gd name="T21" fmla="*/ 9 h 58"/>
                <a:gd name="T22" fmla="*/ 37 w 125"/>
                <a:gd name="T23" fmla="*/ 9 h 58"/>
                <a:gd name="T24" fmla="*/ 22 w 125"/>
                <a:gd name="T25" fmla="*/ 8 h 58"/>
                <a:gd name="T26" fmla="*/ 11 w 125"/>
                <a:gd name="T27" fmla="*/ 4 h 58"/>
                <a:gd name="T28" fmla="*/ 8 w 125"/>
                <a:gd name="T29" fmla="*/ 3 h 58"/>
                <a:gd name="T30" fmla="*/ 2 w 125"/>
                <a:gd name="T31" fmla="*/ 8 h 58"/>
                <a:gd name="T32" fmla="*/ 0 w 125"/>
                <a:gd name="T33" fmla="*/ 7 h 58"/>
                <a:gd name="T34" fmla="*/ 8 w 125"/>
                <a:gd name="T35" fmla="*/ 0 h 58"/>
                <a:gd name="T36" fmla="*/ 12 w 125"/>
                <a:gd name="T37" fmla="*/ 2 h 58"/>
                <a:gd name="T38" fmla="*/ 22 w 125"/>
                <a:gd name="T39" fmla="*/ 6 h 58"/>
                <a:gd name="T40" fmla="*/ 37 w 125"/>
                <a:gd name="T41" fmla="*/ 6 h 58"/>
                <a:gd name="T42" fmla="*/ 39 w 125"/>
                <a:gd name="T43" fmla="*/ 6 h 58"/>
                <a:gd name="T44" fmla="*/ 56 w 125"/>
                <a:gd name="T45" fmla="*/ 11 h 58"/>
                <a:gd name="T46" fmla="*/ 65 w 125"/>
                <a:gd name="T47" fmla="*/ 17 h 58"/>
                <a:gd name="T48" fmla="*/ 78 w 125"/>
                <a:gd name="T49" fmla="*/ 18 h 58"/>
                <a:gd name="T50" fmla="*/ 79 w 125"/>
                <a:gd name="T51" fmla="*/ 18 h 58"/>
                <a:gd name="T52" fmla="*/ 83 w 125"/>
                <a:gd name="T53" fmla="*/ 16 h 58"/>
                <a:gd name="T54" fmla="*/ 87 w 125"/>
                <a:gd name="T55" fmla="*/ 17 h 58"/>
                <a:gd name="T56" fmla="*/ 91 w 125"/>
                <a:gd name="T57" fmla="*/ 18 h 58"/>
                <a:gd name="T58" fmla="*/ 96 w 125"/>
                <a:gd name="T59" fmla="*/ 18 h 58"/>
                <a:gd name="T60" fmla="*/ 102 w 125"/>
                <a:gd name="T61" fmla="*/ 21 h 58"/>
                <a:gd name="T62" fmla="*/ 113 w 125"/>
                <a:gd name="T63" fmla="*/ 37 h 58"/>
                <a:gd name="T64" fmla="*/ 120 w 125"/>
                <a:gd name="T65" fmla="*/ 47 h 58"/>
                <a:gd name="T66" fmla="*/ 125 w 125"/>
                <a:gd name="T67" fmla="*/ 56 h 58"/>
                <a:gd name="T68" fmla="*/ 117 w 125"/>
                <a:gd name="T69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5" h="58">
                  <a:moveTo>
                    <a:pt x="117" y="48"/>
                  </a:moveTo>
                  <a:cubicBezTo>
                    <a:pt x="117" y="46"/>
                    <a:pt x="111" y="42"/>
                    <a:pt x="111" y="37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11" y="33"/>
                    <a:pt x="103" y="28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99" y="21"/>
                    <a:pt x="98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5" y="20"/>
                    <a:pt x="93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1"/>
                    <a:pt x="88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19"/>
                    <a:pt x="84" y="19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2" y="19"/>
                    <a:pt x="82" y="20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4" y="21"/>
                    <a:pt x="68" y="20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0" y="19"/>
                    <a:pt x="55" y="17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0"/>
                    <a:pt x="45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2" y="9"/>
                    <a:pt x="26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8" y="8"/>
                    <a:pt x="17" y="8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3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1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9" y="6"/>
                    <a:pt x="18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6" y="6"/>
                    <a:pt x="32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5" y="7"/>
                    <a:pt x="54" y="6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5"/>
                    <a:pt x="61" y="16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8" y="18"/>
                    <a:pt x="75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9"/>
                    <a:pt x="80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6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8" y="18"/>
                    <a:pt x="90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3" y="18"/>
                    <a:pt x="94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8" y="18"/>
                    <a:pt x="101" y="19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4" y="26"/>
                    <a:pt x="113" y="31"/>
                    <a:pt x="113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40"/>
                    <a:pt x="118" y="44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9"/>
                    <a:pt x="125" y="56"/>
                    <a:pt x="125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18" y="50"/>
                    <a:pt x="117" y="48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823"/>
            <p:cNvSpPr>
              <a:spLocks noEditPoints="1"/>
            </p:cNvSpPr>
            <p:nvPr/>
          </p:nvSpPr>
          <p:spPr bwMode="auto">
            <a:xfrm>
              <a:off x="5979" y="3032"/>
              <a:ext cx="502" cy="199"/>
            </a:xfrm>
            <a:custGeom>
              <a:avLst/>
              <a:gdLst>
                <a:gd name="T0" fmla="*/ 64 w 355"/>
                <a:gd name="T1" fmla="*/ 118 h 141"/>
                <a:gd name="T2" fmla="*/ 63 w 355"/>
                <a:gd name="T3" fmla="*/ 94 h 141"/>
                <a:gd name="T4" fmla="*/ 49 w 355"/>
                <a:gd name="T5" fmla="*/ 96 h 141"/>
                <a:gd name="T6" fmla="*/ 32 w 355"/>
                <a:gd name="T7" fmla="*/ 88 h 141"/>
                <a:gd name="T8" fmla="*/ 23 w 355"/>
                <a:gd name="T9" fmla="*/ 84 h 141"/>
                <a:gd name="T10" fmla="*/ 12 w 355"/>
                <a:gd name="T11" fmla="*/ 86 h 141"/>
                <a:gd name="T12" fmla="*/ 9 w 355"/>
                <a:gd name="T13" fmla="*/ 87 h 141"/>
                <a:gd name="T14" fmla="*/ 19 w 355"/>
                <a:gd name="T15" fmla="*/ 86 h 141"/>
                <a:gd name="T16" fmla="*/ 30 w 355"/>
                <a:gd name="T17" fmla="*/ 84 h 141"/>
                <a:gd name="T18" fmla="*/ 43 w 355"/>
                <a:gd name="T19" fmla="*/ 91 h 141"/>
                <a:gd name="T20" fmla="*/ 57 w 355"/>
                <a:gd name="T21" fmla="*/ 83 h 141"/>
                <a:gd name="T22" fmla="*/ 65 w 355"/>
                <a:gd name="T23" fmla="*/ 92 h 141"/>
                <a:gd name="T24" fmla="*/ 63 w 355"/>
                <a:gd name="T25" fmla="*/ 117 h 141"/>
                <a:gd name="T26" fmla="*/ 70 w 355"/>
                <a:gd name="T27" fmla="*/ 134 h 141"/>
                <a:gd name="T28" fmla="*/ 85 w 355"/>
                <a:gd name="T29" fmla="*/ 125 h 141"/>
                <a:gd name="T30" fmla="*/ 79 w 355"/>
                <a:gd name="T31" fmla="*/ 112 h 141"/>
                <a:gd name="T32" fmla="*/ 91 w 355"/>
                <a:gd name="T33" fmla="*/ 109 h 141"/>
                <a:gd name="T34" fmla="*/ 91 w 355"/>
                <a:gd name="T35" fmla="*/ 96 h 141"/>
                <a:gd name="T36" fmla="*/ 117 w 355"/>
                <a:gd name="T37" fmla="*/ 93 h 141"/>
                <a:gd name="T38" fmla="*/ 126 w 355"/>
                <a:gd name="T39" fmla="*/ 91 h 141"/>
                <a:gd name="T40" fmla="*/ 144 w 355"/>
                <a:gd name="T41" fmla="*/ 87 h 141"/>
                <a:gd name="T42" fmla="*/ 150 w 355"/>
                <a:gd name="T43" fmla="*/ 81 h 141"/>
                <a:gd name="T44" fmla="*/ 165 w 355"/>
                <a:gd name="T45" fmla="*/ 77 h 141"/>
                <a:gd name="T46" fmla="*/ 184 w 355"/>
                <a:gd name="T47" fmla="*/ 71 h 141"/>
                <a:gd name="T48" fmla="*/ 190 w 355"/>
                <a:gd name="T49" fmla="*/ 70 h 141"/>
                <a:gd name="T50" fmla="*/ 196 w 355"/>
                <a:gd name="T51" fmla="*/ 72 h 141"/>
                <a:gd name="T52" fmla="*/ 199 w 355"/>
                <a:gd name="T53" fmla="*/ 66 h 141"/>
                <a:gd name="T54" fmla="*/ 204 w 355"/>
                <a:gd name="T55" fmla="*/ 48 h 141"/>
                <a:gd name="T56" fmla="*/ 210 w 355"/>
                <a:gd name="T57" fmla="*/ 44 h 141"/>
                <a:gd name="T58" fmla="*/ 219 w 355"/>
                <a:gd name="T59" fmla="*/ 58 h 141"/>
                <a:gd name="T60" fmla="*/ 230 w 355"/>
                <a:gd name="T61" fmla="*/ 55 h 141"/>
                <a:gd name="T62" fmla="*/ 241 w 355"/>
                <a:gd name="T63" fmla="*/ 49 h 141"/>
                <a:gd name="T64" fmla="*/ 254 w 355"/>
                <a:gd name="T65" fmla="*/ 48 h 141"/>
                <a:gd name="T66" fmla="*/ 272 w 355"/>
                <a:gd name="T67" fmla="*/ 43 h 141"/>
                <a:gd name="T68" fmla="*/ 284 w 355"/>
                <a:gd name="T69" fmla="*/ 40 h 141"/>
                <a:gd name="T70" fmla="*/ 314 w 355"/>
                <a:gd name="T71" fmla="*/ 26 h 141"/>
                <a:gd name="T72" fmla="*/ 320 w 355"/>
                <a:gd name="T73" fmla="*/ 20 h 141"/>
                <a:gd name="T74" fmla="*/ 343 w 355"/>
                <a:gd name="T75" fmla="*/ 10 h 141"/>
                <a:gd name="T76" fmla="*/ 342 w 355"/>
                <a:gd name="T77" fmla="*/ 9 h 141"/>
                <a:gd name="T78" fmla="*/ 321 w 355"/>
                <a:gd name="T79" fmla="*/ 22 h 141"/>
                <a:gd name="T80" fmla="*/ 315 w 355"/>
                <a:gd name="T81" fmla="*/ 29 h 141"/>
                <a:gd name="T82" fmla="*/ 281 w 355"/>
                <a:gd name="T83" fmla="*/ 39 h 141"/>
                <a:gd name="T84" fmla="*/ 269 w 355"/>
                <a:gd name="T85" fmla="*/ 43 h 141"/>
                <a:gd name="T86" fmla="*/ 252 w 355"/>
                <a:gd name="T87" fmla="*/ 52 h 141"/>
                <a:gd name="T88" fmla="*/ 243 w 355"/>
                <a:gd name="T89" fmla="*/ 54 h 141"/>
                <a:gd name="T90" fmla="*/ 231 w 355"/>
                <a:gd name="T91" fmla="*/ 56 h 141"/>
                <a:gd name="T92" fmla="*/ 220 w 355"/>
                <a:gd name="T93" fmla="*/ 54 h 141"/>
                <a:gd name="T94" fmla="*/ 206 w 355"/>
                <a:gd name="T95" fmla="*/ 37 h 141"/>
                <a:gd name="T96" fmla="*/ 204 w 355"/>
                <a:gd name="T97" fmla="*/ 49 h 141"/>
                <a:gd name="T98" fmla="*/ 199 w 355"/>
                <a:gd name="T99" fmla="*/ 69 h 141"/>
                <a:gd name="T100" fmla="*/ 194 w 355"/>
                <a:gd name="T101" fmla="*/ 75 h 141"/>
                <a:gd name="T102" fmla="*/ 190 w 355"/>
                <a:gd name="T103" fmla="*/ 72 h 141"/>
                <a:gd name="T104" fmla="*/ 179 w 355"/>
                <a:gd name="T105" fmla="*/ 78 h 141"/>
                <a:gd name="T106" fmla="*/ 163 w 355"/>
                <a:gd name="T107" fmla="*/ 83 h 141"/>
                <a:gd name="T108" fmla="*/ 149 w 355"/>
                <a:gd name="T109" fmla="*/ 88 h 141"/>
                <a:gd name="T110" fmla="*/ 135 w 355"/>
                <a:gd name="T111" fmla="*/ 93 h 141"/>
                <a:gd name="T112" fmla="*/ 120 w 355"/>
                <a:gd name="T113" fmla="*/ 93 h 141"/>
                <a:gd name="T114" fmla="*/ 90 w 355"/>
                <a:gd name="T115" fmla="*/ 102 h 141"/>
                <a:gd name="T116" fmla="*/ 82 w 355"/>
                <a:gd name="T117" fmla="*/ 112 h 141"/>
                <a:gd name="T118" fmla="*/ 83 w 355"/>
                <a:gd name="T119" fmla="*/ 116 h 141"/>
                <a:gd name="T120" fmla="*/ 74 w 355"/>
                <a:gd name="T121" fmla="*/ 140 h 141"/>
                <a:gd name="T122" fmla="*/ 87 w 355"/>
                <a:gd name="T123" fmla="*/ 94 h 141"/>
                <a:gd name="T124" fmla="*/ 194 w 355"/>
                <a:gd name="T125" fmla="*/ 7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5" h="141">
                  <a:moveTo>
                    <a:pt x="71" y="141"/>
                  </a:moveTo>
                  <a:cubicBezTo>
                    <a:pt x="69" y="141"/>
                    <a:pt x="69" y="139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6"/>
                    <a:pt x="68" y="136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2"/>
                    <a:pt x="69" y="132"/>
                    <a:pt x="70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9" y="132"/>
                    <a:pt x="68" y="132"/>
                    <a:pt x="67" y="131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7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5" y="127"/>
                    <a:pt x="66" y="128"/>
                    <a:pt x="65" y="127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4" y="126"/>
                    <a:pt x="64" y="125"/>
                    <a:pt x="64" y="125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4" y="124"/>
                    <a:pt x="64" y="123"/>
                    <a:pt x="65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4" y="122"/>
                    <a:pt x="64" y="120"/>
                    <a:pt x="64" y="119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2" y="118"/>
                  </a:cubicBezTo>
                  <a:cubicBezTo>
                    <a:pt x="62" y="118"/>
                    <a:pt x="62" y="118"/>
                    <a:pt x="62" y="118"/>
                  </a:cubicBezTo>
                  <a:cubicBezTo>
                    <a:pt x="61" y="118"/>
                    <a:pt x="61" y="116"/>
                    <a:pt x="61" y="115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61" y="114"/>
                    <a:pt x="61" y="113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1"/>
                    <a:pt x="61" y="110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6"/>
                    <a:pt x="63" y="105"/>
                    <a:pt x="64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2"/>
                    <a:pt x="65" y="102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99"/>
                    <a:pt x="67" y="98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7"/>
                    <a:pt x="70" y="97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69" y="95"/>
                    <a:pt x="69" y="94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8" y="94"/>
                    <a:pt x="67" y="94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4"/>
                    <a:pt x="65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3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1" y="93"/>
                    <a:pt x="61" y="91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90"/>
                    <a:pt x="61" y="90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7" y="89"/>
                    <a:pt x="58" y="87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5"/>
                    <a:pt x="56" y="85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5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7"/>
                    <a:pt x="58" y="88"/>
                    <a:pt x="58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3"/>
                    <a:pt x="55" y="94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1" y="96"/>
                    <a:pt x="50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8" y="96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47" y="95"/>
                    <a:pt x="47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6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5" y="98"/>
                    <a:pt x="44" y="98"/>
                    <a:pt x="42" y="98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2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39" y="97"/>
                    <a:pt x="38" y="96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3"/>
                    <a:pt x="39" y="92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0" y="90"/>
                    <a:pt x="40" y="90"/>
                    <a:pt x="39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4" y="89"/>
                    <a:pt x="33" y="89"/>
                    <a:pt x="32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87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5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2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1" y="83"/>
                    <a:pt x="31" y="83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6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8"/>
                    <a:pt x="30" y="90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6" y="90"/>
                    <a:pt x="26" y="87"/>
                    <a:pt x="25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4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0" y="84"/>
                    <a:pt x="21" y="81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79"/>
                    <a:pt x="20" y="78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9"/>
                    <a:pt x="19" y="80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2"/>
                    <a:pt x="19" y="83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9"/>
                    <a:pt x="18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1"/>
                    <a:pt x="15" y="89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91"/>
                    <a:pt x="9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0"/>
                    <a:pt x="7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89"/>
                    <a:pt x="5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1"/>
                    <a:pt x="2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3" y="90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4" y="87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6" y="87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8" y="86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9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8" y="91"/>
                    <a:pt x="11" y="90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8"/>
                    <a:pt x="10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5"/>
                    <a:pt x="13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6" y="86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7" y="89"/>
                    <a:pt x="19" y="88"/>
                    <a:pt x="19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9" y="87"/>
                    <a:pt x="19" y="87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4"/>
                    <a:pt x="18" y="82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0"/>
                    <a:pt x="18" y="79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8" y="76"/>
                    <a:pt x="19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2" y="77"/>
                    <a:pt x="22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1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6" y="83"/>
                    <a:pt x="27" y="84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7"/>
                    <a:pt x="27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6"/>
                    <a:pt x="30" y="85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2" y="82"/>
                    <a:pt x="33" y="82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5"/>
                    <a:pt x="33" y="85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4" y="88"/>
                    <a:pt x="35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8"/>
                    <a:pt x="37" y="88"/>
                    <a:pt x="37" y="88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88"/>
                    <a:pt x="39" y="88"/>
                    <a:pt x="40" y="89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1" y="89"/>
                    <a:pt x="42" y="89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2"/>
                    <a:pt x="42" y="92"/>
                    <a:pt x="42" y="92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0" y="93"/>
                    <a:pt x="39" y="94"/>
                    <a:pt x="39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5"/>
                    <a:pt x="40" y="96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1" y="97"/>
                    <a:pt x="42" y="97"/>
                    <a:pt x="42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3" y="97"/>
                    <a:pt x="44" y="96"/>
                    <a:pt x="45" y="96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45" y="95"/>
                    <a:pt x="45" y="94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4"/>
                    <a:pt x="47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5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5"/>
                    <a:pt x="51" y="94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4" y="93"/>
                    <a:pt x="57" y="92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89"/>
                    <a:pt x="56" y="89"/>
                    <a:pt x="56" y="88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5" y="88"/>
                    <a:pt x="54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6" y="84"/>
                    <a:pt x="57" y="84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3"/>
                    <a:pt x="58" y="83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9" y="83"/>
                    <a:pt x="59" y="83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9" y="86"/>
                    <a:pt x="59" y="87"/>
                    <a:pt x="59" y="87"/>
                  </a:cubicBezTo>
                  <a:cubicBezTo>
                    <a:pt x="59" y="87"/>
                    <a:pt x="59" y="87"/>
                    <a:pt x="59" y="87"/>
                  </a:cubicBezTo>
                  <a:cubicBezTo>
                    <a:pt x="59" y="88"/>
                    <a:pt x="59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2" y="92"/>
                    <a:pt x="62" y="93"/>
                    <a:pt x="6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5" y="92"/>
                    <a:pt x="65" y="91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7" y="91"/>
                    <a:pt x="66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3"/>
                    <a:pt x="68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94"/>
                    <a:pt x="72" y="94"/>
                    <a:pt x="72" y="95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95"/>
                    <a:pt x="72" y="96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2" y="97"/>
                    <a:pt x="71" y="98"/>
                    <a:pt x="69" y="99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8" y="100"/>
                    <a:pt x="66" y="100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2"/>
                    <a:pt x="66" y="103"/>
                    <a:pt x="65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5"/>
                    <a:pt x="63" y="106"/>
                    <a:pt x="63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10"/>
                    <a:pt x="63" y="111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3"/>
                    <a:pt x="62" y="114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6"/>
                    <a:pt x="62" y="116"/>
                    <a:pt x="62" y="116"/>
                  </a:cubicBezTo>
                  <a:cubicBezTo>
                    <a:pt x="62" y="116"/>
                    <a:pt x="62" y="116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7"/>
                    <a:pt x="63" y="11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7"/>
                    <a:pt x="64" y="116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5" y="117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8"/>
                    <a:pt x="65" y="118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20"/>
                    <a:pt x="65" y="120"/>
                    <a:pt x="66" y="120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6" y="121"/>
                    <a:pt x="67" y="120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6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5" y="124"/>
                    <a:pt x="65" y="124"/>
                    <a:pt x="65" y="125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5"/>
                    <a:pt x="65" y="125"/>
                    <a:pt x="66" y="126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7" y="127"/>
                    <a:pt x="67" y="127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9"/>
                    <a:pt x="67" y="129"/>
                    <a:pt x="68" y="130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9" y="131"/>
                    <a:pt x="70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2" y="131"/>
                    <a:pt x="73" y="131"/>
                    <a:pt x="73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3"/>
                    <a:pt x="72" y="133"/>
                    <a:pt x="72" y="134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71" y="134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70" y="135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9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2" y="140"/>
                    <a:pt x="72" y="139"/>
                    <a:pt x="73" y="139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74" y="139"/>
                    <a:pt x="74" y="138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8"/>
                    <a:pt x="76" y="139"/>
                    <a:pt x="77" y="139"/>
                  </a:cubicBezTo>
                  <a:cubicBezTo>
                    <a:pt x="77" y="139"/>
                    <a:pt x="77" y="139"/>
                    <a:pt x="77" y="139"/>
                  </a:cubicBezTo>
                  <a:cubicBezTo>
                    <a:pt x="77" y="139"/>
                    <a:pt x="78" y="139"/>
                    <a:pt x="79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81" y="139"/>
                    <a:pt x="85" y="139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7" y="137"/>
                    <a:pt x="89" y="134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2"/>
                    <a:pt x="91" y="131"/>
                    <a:pt x="91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30"/>
                    <a:pt x="91" y="130"/>
                    <a:pt x="91" y="129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28"/>
                    <a:pt x="88" y="128"/>
                    <a:pt x="88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7" y="126"/>
                    <a:pt x="86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4" y="125"/>
                    <a:pt x="84" y="123"/>
                    <a:pt x="83" y="122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3" y="122"/>
                    <a:pt x="83" y="121"/>
                    <a:pt x="83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4" y="120"/>
                    <a:pt x="83" y="119"/>
                    <a:pt x="84" y="119"/>
                  </a:cubicBezTo>
                  <a:cubicBezTo>
                    <a:pt x="84" y="119"/>
                    <a:pt x="84" y="119"/>
                    <a:pt x="84" y="119"/>
                  </a:cubicBezTo>
                  <a:cubicBezTo>
                    <a:pt x="85" y="119"/>
                    <a:pt x="85" y="119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6" y="120"/>
                    <a:pt x="86" y="121"/>
                    <a:pt x="86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6" y="120"/>
                    <a:pt x="86" y="119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7"/>
                    <a:pt x="83" y="117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0" y="117"/>
                    <a:pt x="79" y="117"/>
                    <a:pt x="79" y="116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116"/>
                    <a:pt x="79" y="115"/>
                    <a:pt x="79" y="114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79" y="114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78" y="111"/>
                    <a:pt x="78" y="111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09"/>
                    <a:pt x="78" y="109"/>
                    <a:pt x="79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80" y="107"/>
                    <a:pt x="81" y="106"/>
                    <a:pt x="83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4" y="106"/>
                    <a:pt x="85" y="107"/>
                    <a:pt x="85" y="107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85" y="108"/>
                    <a:pt x="85" y="108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4" y="109"/>
                    <a:pt x="83" y="111"/>
                    <a:pt x="83" y="111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83" y="111"/>
                    <a:pt x="83" y="111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84" y="111"/>
                    <a:pt x="84" y="110"/>
                    <a:pt x="85" y="110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5" y="110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7" y="110"/>
                    <a:pt x="88" y="110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0" y="111"/>
                    <a:pt x="91" y="112"/>
                    <a:pt x="91" y="11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2"/>
                    <a:pt x="91" y="111"/>
                    <a:pt x="91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88" y="109"/>
                    <a:pt x="87" y="108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5" y="107"/>
                    <a:pt x="85" y="106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6"/>
                    <a:pt x="86" y="105"/>
                    <a:pt x="86" y="10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7" y="104"/>
                    <a:pt x="89" y="103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8" y="99"/>
                    <a:pt x="88" y="98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6"/>
                    <a:pt x="87" y="95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87" y="93"/>
                    <a:pt x="87" y="93"/>
                    <a:pt x="88" y="93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3"/>
                    <a:pt x="89" y="93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90" y="95"/>
                    <a:pt x="89" y="95"/>
                    <a:pt x="90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0" y="95"/>
                    <a:pt x="91" y="95"/>
                    <a:pt x="91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8"/>
                    <a:pt x="92" y="99"/>
                    <a:pt x="92" y="99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2" y="99"/>
                    <a:pt x="92" y="100"/>
                    <a:pt x="91" y="100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1" y="100"/>
                    <a:pt x="91" y="101"/>
                    <a:pt x="91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3" y="102"/>
                    <a:pt x="97" y="100"/>
                    <a:pt x="9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97"/>
                    <a:pt x="100" y="95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3" y="95"/>
                    <a:pt x="103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8" y="94"/>
                    <a:pt x="110" y="94"/>
                  </a:cubicBezTo>
                  <a:cubicBezTo>
                    <a:pt x="110" y="94"/>
                    <a:pt x="110" y="94"/>
                    <a:pt x="110" y="94"/>
                  </a:cubicBezTo>
                  <a:cubicBezTo>
                    <a:pt x="112" y="93"/>
                    <a:pt x="114" y="93"/>
                    <a:pt x="115" y="93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3"/>
                    <a:pt x="117" y="93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7" y="93"/>
                    <a:pt x="117" y="92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92"/>
                    <a:pt x="117" y="92"/>
                    <a:pt x="117" y="91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8" y="91"/>
                    <a:pt x="119" y="91"/>
                    <a:pt x="119" y="91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9" y="91"/>
                    <a:pt x="121" y="91"/>
                    <a:pt x="122" y="93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2" y="93"/>
                    <a:pt x="121" y="93"/>
                    <a:pt x="121" y="94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1" y="95"/>
                  </a:cubicBezTo>
                  <a:cubicBezTo>
                    <a:pt x="121" y="95"/>
                    <a:pt x="121" y="95"/>
                    <a:pt x="121" y="95"/>
                  </a:cubicBezTo>
                  <a:cubicBezTo>
                    <a:pt x="121" y="94"/>
                    <a:pt x="122" y="94"/>
                    <a:pt x="123" y="93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93"/>
                    <a:pt x="124" y="92"/>
                    <a:pt x="124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4" y="91"/>
                    <a:pt x="124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7" y="91"/>
                    <a:pt x="129" y="91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2" y="92"/>
                    <a:pt x="132" y="92"/>
                    <a:pt x="132" y="92"/>
                  </a:cubicBezTo>
                  <a:cubicBezTo>
                    <a:pt x="132" y="92"/>
                    <a:pt x="132" y="91"/>
                    <a:pt x="133" y="91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4" y="91"/>
                    <a:pt x="134" y="91"/>
                    <a:pt x="134" y="91"/>
                  </a:cubicBezTo>
                  <a:cubicBezTo>
                    <a:pt x="134" y="91"/>
                    <a:pt x="134" y="91"/>
                    <a:pt x="134" y="91"/>
                  </a:cubicBezTo>
                  <a:cubicBezTo>
                    <a:pt x="134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0"/>
                    <a:pt x="137" y="89"/>
                    <a:pt x="138" y="88"/>
                  </a:cubicBezTo>
                  <a:cubicBezTo>
                    <a:pt x="138" y="88"/>
                    <a:pt x="138" y="88"/>
                    <a:pt x="138" y="88"/>
                  </a:cubicBezTo>
                  <a:cubicBezTo>
                    <a:pt x="138" y="88"/>
                    <a:pt x="138" y="87"/>
                    <a:pt x="138" y="87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6"/>
                    <a:pt x="138" y="86"/>
                  </a:cubicBezTo>
                  <a:cubicBezTo>
                    <a:pt x="138" y="86"/>
                    <a:pt x="138" y="86"/>
                    <a:pt x="138" y="86"/>
                  </a:cubicBezTo>
                  <a:cubicBezTo>
                    <a:pt x="137" y="85"/>
                    <a:pt x="137" y="85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7" y="83"/>
                    <a:pt x="137" y="83"/>
                    <a:pt x="138" y="83"/>
                  </a:cubicBezTo>
                  <a:cubicBezTo>
                    <a:pt x="138" y="83"/>
                    <a:pt x="138" y="83"/>
                    <a:pt x="138" y="83"/>
                  </a:cubicBezTo>
                  <a:cubicBezTo>
                    <a:pt x="140" y="83"/>
                    <a:pt x="141" y="83"/>
                    <a:pt x="142" y="85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3" y="86"/>
                    <a:pt x="142" y="85"/>
                    <a:pt x="143" y="86"/>
                  </a:cubicBezTo>
                  <a:cubicBezTo>
                    <a:pt x="143" y="86"/>
                    <a:pt x="143" y="86"/>
                    <a:pt x="143" y="86"/>
                  </a:cubicBezTo>
                  <a:cubicBezTo>
                    <a:pt x="144" y="86"/>
                    <a:pt x="144" y="86"/>
                    <a:pt x="144" y="87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8"/>
                    <a:pt x="144" y="88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2" y="90"/>
                    <a:pt x="142" y="9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42" y="91"/>
                    <a:pt x="142" y="91"/>
                    <a:pt x="143" y="90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5" y="89"/>
                    <a:pt x="146" y="89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7" y="89"/>
                    <a:pt x="147" y="89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6" y="88"/>
                    <a:pt x="145" y="88"/>
                    <a:pt x="144" y="86"/>
                  </a:cubicBez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6" y="85"/>
                    <a:pt x="146" y="84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6" y="84"/>
                    <a:pt x="146" y="83"/>
                    <a:pt x="146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6" y="82"/>
                    <a:pt x="147" y="82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9" y="81"/>
                    <a:pt x="150" y="81"/>
                    <a:pt x="150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2" y="81"/>
                    <a:pt x="153" y="81"/>
                    <a:pt x="153" y="81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54" y="81"/>
                    <a:pt x="155" y="82"/>
                    <a:pt x="156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6" y="84"/>
                    <a:pt x="157" y="85"/>
                    <a:pt x="158" y="85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60" y="85"/>
                    <a:pt x="161" y="83"/>
                    <a:pt x="162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1"/>
                    <a:pt x="161" y="78"/>
                    <a:pt x="161" y="75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5"/>
                    <a:pt x="161" y="75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4"/>
                    <a:pt x="161" y="73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1" y="73"/>
                    <a:pt x="161" y="72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2" y="72"/>
                    <a:pt x="162" y="72"/>
                    <a:pt x="163" y="73"/>
                  </a:cubicBezTo>
                  <a:cubicBezTo>
                    <a:pt x="163" y="73"/>
                    <a:pt x="163" y="73"/>
                    <a:pt x="163" y="73"/>
                  </a:cubicBezTo>
                  <a:cubicBezTo>
                    <a:pt x="164" y="75"/>
                    <a:pt x="163" y="75"/>
                    <a:pt x="164" y="75"/>
                  </a:cubicBezTo>
                  <a:cubicBezTo>
                    <a:pt x="164" y="75"/>
                    <a:pt x="164" y="75"/>
                    <a:pt x="164" y="75"/>
                  </a:cubicBezTo>
                  <a:cubicBezTo>
                    <a:pt x="164" y="75"/>
                    <a:pt x="165" y="75"/>
                    <a:pt x="165" y="76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5" y="76"/>
                    <a:pt x="165" y="77"/>
                    <a:pt x="165" y="77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5" y="78"/>
                    <a:pt x="165" y="79"/>
                    <a:pt x="165" y="80"/>
                  </a:cubicBezTo>
                  <a:cubicBezTo>
                    <a:pt x="165" y="80"/>
                    <a:pt x="165" y="80"/>
                    <a:pt x="165" y="80"/>
                  </a:cubicBezTo>
                  <a:cubicBezTo>
                    <a:pt x="165" y="80"/>
                    <a:pt x="165" y="81"/>
                    <a:pt x="165" y="81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6" y="82"/>
                    <a:pt x="167" y="83"/>
                    <a:pt x="169" y="83"/>
                  </a:cubicBezTo>
                  <a:cubicBezTo>
                    <a:pt x="169" y="83"/>
                    <a:pt x="169" y="83"/>
                    <a:pt x="169" y="83"/>
                  </a:cubicBezTo>
                  <a:cubicBezTo>
                    <a:pt x="169" y="83"/>
                    <a:pt x="169" y="83"/>
                    <a:pt x="169" y="83"/>
                  </a:cubicBezTo>
                  <a:cubicBezTo>
                    <a:pt x="169" y="83"/>
                    <a:pt x="169" y="83"/>
                    <a:pt x="169" y="83"/>
                  </a:cubicBezTo>
                  <a:cubicBezTo>
                    <a:pt x="169" y="83"/>
                    <a:pt x="171" y="81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3" y="79"/>
                    <a:pt x="174" y="76"/>
                    <a:pt x="176" y="76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6" y="76"/>
                    <a:pt x="177" y="75"/>
                    <a:pt x="177" y="75"/>
                  </a:cubicBezTo>
                  <a:cubicBezTo>
                    <a:pt x="177" y="75"/>
                    <a:pt x="177" y="75"/>
                    <a:pt x="177" y="75"/>
                  </a:cubicBezTo>
                  <a:cubicBezTo>
                    <a:pt x="178" y="75"/>
                    <a:pt x="179" y="76"/>
                    <a:pt x="180" y="77"/>
                  </a:cubicBezTo>
                  <a:cubicBezTo>
                    <a:pt x="180" y="77"/>
                    <a:pt x="180" y="77"/>
                    <a:pt x="180" y="77"/>
                  </a:cubicBezTo>
                  <a:cubicBezTo>
                    <a:pt x="181" y="77"/>
                    <a:pt x="182" y="78"/>
                    <a:pt x="182" y="78"/>
                  </a:cubicBezTo>
                  <a:cubicBezTo>
                    <a:pt x="182" y="78"/>
                    <a:pt x="182" y="78"/>
                    <a:pt x="182" y="78"/>
                  </a:cubicBezTo>
                  <a:cubicBezTo>
                    <a:pt x="182" y="78"/>
                    <a:pt x="182" y="78"/>
                    <a:pt x="183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7"/>
                    <a:pt x="184" y="76"/>
                    <a:pt x="185" y="75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5" y="75"/>
                    <a:pt x="185" y="75"/>
                    <a:pt x="185" y="74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5" y="74"/>
                    <a:pt x="185" y="74"/>
                    <a:pt x="185" y="73"/>
                  </a:cubicBezTo>
                  <a:cubicBezTo>
                    <a:pt x="185" y="73"/>
                    <a:pt x="185" y="73"/>
                    <a:pt x="185" y="73"/>
                  </a:cubicBezTo>
                  <a:cubicBezTo>
                    <a:pt x="184" y="72"/>
                    <a:pt x="184" y="71"/>
                    <a:pt x="184" y="71"/>
                  </a:cubicBezTo>
                  <a:cubicBezTo>
                    <a:pt x="184" y="71"/>
                    <a:pt x="184" y="71"/>
                    <a:pt x="184" y="71"/>
                  </a:cubicBezTo>
                  <a:cubicBezTo>
                    <a:pt x="184" y="70"/>
                    <a:pt x="184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8"/>
                    <a:pt x="185" y="68"/>
                    <a:pt x="186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6" y="67"/>
                    <a:pt x="186" y="66"/>
                    <a:pt x="186" y="66"/>
                  </a:cubicBezTo>
                  <a:cubicBezTo>
                    <a:pt x="186" y="66"/>
                    <a:pt x="186" y="66"/>
                    <a:pt x="186" y="66"/>
                  </a:cubicBezTo>
                  <a:cubicBezTo>
                    <a:pt x="186" y="66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2"/>
                    <a:pt x="185" y="60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85" y="58"/>
                    <a:pt x="185" y="58"/>
                    <a:pt x="185" y="57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5" y="57"/>
                    <a:pt x="185" y="56"/>
                    <a:pt x="185" y="5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6"/>
                    <a:pt x="185" y="55"/>
                    <a:pt x="186" y="55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6" y="55"/>
                    <a:pt x="186" y="55"/>
                    <a:pt x="186" y="56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7" y="57"/>
                    <a:pt x="187" y="58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61"/>
                    <a:pt x="187" y="65"/>
                    <a:pt x="188" y="65"/>
                  </a:cubicBezTo>
                  <a:cubicBezTo>
                    <a:pt x="188" y="65"/>
                    <a:pt x="188" y="65"/>
                    <a:pt x="188" y="65"/>
                  </a:cubicBezTo>
                  <a:cubicBezTo>
                    <a:pt x="188" y="65"/>
                    <a:pt x="189" y="66"/>
                    <a:pt x="189" y="68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89" y="69"/>
                    <a:pt x="189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1" y="71"/>
                    <a:pt x="192" y="72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5"/>
                    <a:pt x="192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193" y="74"/>
                    <a:pt x="193" y="74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3" y="74"/>
                    <a:pt x="193" y="74"/>
                    <a:pt x="193" y="73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3" y="73"/>
                    <a:pt x="193" y="73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72"/>
                    <a:pt x="194" y="72"/>
                    <a:pt x="194" y="71"/>
                  </a:cubicBezTo>
                  <a:cubicBezTo>
                    <a:pt x="194" y="71"/>
                    <a:pt x="194" y="71"/>
                    <a:pt x="194" y="71"/>
                  </a:cubicBezTo>
                  <a:cubicBezTo>
                    <a:pt x="194" y="71"/>
                    <a:pt x="194" y="70"/>
                    <a:pt x="194" y="71"/>
                  </a:cubicBezTo>
                  <a:cubicBezTo>
                    <a:pt x="194" y="71"/>
                    <a:pt x="194" y="71"/>
                    <a:pt x="194" y="71"/>
                  </a:cubicBezTo>
                  <a:cubicBezTo>
                    <a:pt x="194" y="70"/>
                    <a:pt x="195" y="70"/>
                    <a:pt x="195" y="70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96" y="70"/>
                    <a:pt x="196" y="71"/>
                    <a:pt x="196" y="72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196" y="72"/>
                    <a:pt x="196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3"/>
                    <a:pt x="198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199" y="72"/>
                    <a:pt x="199" y="71"/>
                    <a:pt x="198" y="71"/>
                  </a:cubicBezTo>
                  <a:cubicBezTo>
                    <a:pt x="198" y="71"/>
                    <a:pt x="198" y="71"/>
                    <a:pt x="198" y="71"/>
                  </a:cubicBezTo>
                  <a:cubicBezTo>
                    <a:pt x="198" y="70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7"/>
                    <a:pt x="198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8" y="67"/>
                    <a:pt x="198" y="66"/>
                    <a:pt x="198" y="66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200" y="66"/>
                    <a:pt x="201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3" y="67"/>
                    <a:pt x="205" y="65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4" y="64"/>
                    <a:pt x="204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2"/>
                    <a:pt x="205" y="62"/>
                    <a:pt x="205" y="61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1"/>
                    <a:pt x="205" y="61"/>
                    <a:pt x="205" y="60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5" y="60"/>
                    <a:pt x="205" y="60"/>
                    <a:pt x="204" y="59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203" y="59"/>
                    <a:pt x="203" y="58"/>
                    <a:pt x="203" y="57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3" y="57"/>
                    <a:pt x="203" y="56"/>
                    <a:pt x="204" y="55"/>
                  </a:cubicBezTo>
                  <a:cubicBezTo>
                    <a:pt x="204" y="55"/>
                    <a:pt x="204" y="55"/>
                    <a:pt x="204" y="55"/>
                  </a:cubicBezTo>
                  <a:cubicBezTo>
                    <a:pt x="204" y="55"/>
                    <a:pt x="204" y="54"/>
                    <a:pt x="204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3"/>
                    <a:pt x="204" y="52"/>
                    <a:pt x="203" y="51"/>
                  </a:cubicBezTo>
                  <a:cubicBezTo>
                    <a:pt x="203" y="51"/>
                    <a:pt x="203" y="51"/>
                    <a:pt x="203" y="51"/>
                  </a:cubicBezTo>
                  <a:cubicBezTo>
                    <a:pt x="203" y="50"/>
                    <a:pt x="203" y="50"/>
                    <a:pt x="203" y="49"/>
                  </a:cubicBezTo>
                  <a:cubicBezTo>
                    <a:pt x="203" y="49"/>
                    <a:pt x="203" y="49"/>
                    <a:pt x="203" y="49"/>
                  </a:cubicBezTo>
                  <a:cubicBezTo>
                    <a:pt x="203" y="49"/>
                    <a:pt x="203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7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4" y="44"/>
                    <a:pt x="205" y="45"/>
                    <a:pt x="205" y="44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205" y="44"/>
                    <a:pt x="205" y="43"/>
                    <a:pt x="204" y="42"/>
                  </a:cubicBezTo>
                  <a:cubicBezTo>
                    <a:pt x="204" y="42"/>
                    <a:pt x="204" y="42"/>
                    <a:pt x="204" y="42"/>
                  </a:cubicBezTo>
                  <a:cubicBezTo>
                    <a:pt x="202" y="40"/>
                    <a:pt x="202" y="39"/>
                    <a:pt x="202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2" y="35"/>
                    <a:pt x="203" y="34"/>
                    <a:pt x="204" y="34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4" y="34"/>
                    <a:pt x="205" y="34"/>
                    <a:pt x="205" y="35"/>
                  </a:cubicBezTo>
                  <a:cubicBezTo>
                    <a:pt x="205" y="35"/>
                    <a:pt x="205" y="35"/>
                    <a:pt x="205" y="35"/>
                  </a:cubicBezTo>
                  <a:cubicBezTo>
                    <a:pt x="206" y="35"/>
                    <a:pt x="208" y="36"/>
                    <a:pt x="208" y="37"/>
                  </a:cubicBezTo>
                  <a:cubicBezTo>
                    <a:pt x="208" y="37"/>
                    <a:pt x="208" y="37"/>
                    <a:pt x="208" y="37"/>
                  </a:cubicBezTo>
                  <a:cubicBezTo>
                    <a:pt x="208" y="38"/>
                    <a:pt x="208" y="38"/>
                    <a:pt x="207" y="38"/>
                  </a:cubicBezTo>
                  <a:cubicBezTo>
                    <a:pt x="207" y="38"/>
                    <a:pt x="207" y="38"/>
                    <a:pt x="207" y="38"/>
                  </a:cubicBezTo>
                  <a:cubicBezTo>
                    <a:pt x="207" y="39"/>
                    <a:pt x="207" y="40"/>
                    <a:pt x="207" y="40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7" y="41"/>
                    <a:pt x="207" y="41"/>
                    <a:pt x="207" y="41"/>
                  </a:cubicBezTo>
                  <a:cubicBezTo>
                    <a:pt x="207" y="41"/>
                    <a:pt x="207" y="41"/>
                    <a:pt x="207" y="41"/>
                  </a:cubicBezTo>
                  <a:cubicBezTo>
                    <a:pt x="207" y="41"/>
                    <a:pt x="208" y="42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4"/>
                    <a:pt x="209" y="44"/>
                    <a:pt x="210" y="44"/>
                  </a:cubicBezTo>
                  <a:cubicBezTo>
                    <a:pt x="210" y="44"/>
                    <a:pt x="210" y="44"/>
                    <a:pt x="210" y="44"/>
                  </a:cubicBezTo>
                  <a:cubicBezTo>
                    <a:pt x="210" y="44"/>
                    <a:pt x="210" y="44"/>
                    <a:pt x="210" y="44"/>
                  </a:cubicBezTo>
                  <a:cubicBezTo>
                    <a:pt x="210" y="44"/>
                    <a:pt x="210" y="44"/>
                    <a:pt x="210" y="44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2" y="44"/>
                    <a:pt x="213" y="45"/>
                    <a:pt x="213" y="46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7"/>
                    <a:pt x="214" y="49"/>
                    <a:pt x="214" y="50"/>
                  </a:cubicBezTo>
                  <a:cubicBezTo>
                    <a:pt x="214" y="50"/>
                    <a:pt x="214" y="50"/>
                    <a:pt x="214" y="50"/>
                  </a:cubicBezTo>
                  <a:cubicBezTo>
                    <a:pt x="215" y="51"/>
                    <a:pt x="215" y="52"/>
                    <a:pt x="216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216" y="54"/>
                    <a:pt x="217" y="54"/>
                    <a:pt x="217" y="5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18" y="53"/>
                    <a:pt x="219" y="53"/>
                    <a:pt x="220" y="53"/>
                  </a:cubicBezTo>
                  <a:cubicBezTo>
                    <a:pt x="220" y="53"/>
                    <a:pt x="220" y="53"/>
                    <a:pt x="220" y="53"/>
                  </a:cubicBezTo>
                  <a:cubicBezTo>
                    <a:pt x="220" y="53"/>
                    <a:pt x="221" y="53"/>
                    <a:pt x="221" y="53"/>
                  </a:cubicBezTo>
                  <a:cubicBezTo>
                    <a:pt x="221" y="53"/>
                    <a:pt x="221" y="53"/>
                    <a:pt x="221" y="53"/>
                  </a:cubicBezTo>
                  <a:cubicBezTo>
                    <a:pt x="222" y="53"/>
                    <a:pt x="222" y="54"/>
                    <a:pt x="222" y="54"/>
                  </a:cubicBezTo>
                  <a:cubicBezTo>
                    <a:pt x="222" y="54"/>
                    <a:pt x="222" y="54"/>
                    <a:pt x="222" y="54"/>
                  </a:cubicBezTo>
                  <a:cubicBezTo>
                    <a:pt x="222" y="55"/>
                    <a:pt x="221" y="56"/>
                    <a:pt x="220" y="57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19" y="57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8"/>
                    <a:pt x="219" y="58"/>
                    <a:pt x="219" y="58"/>
                  </a:cubicBezTo>
                  <a:cubicBezTo>
                    <a:pt x="219" y="59"/>
                    <a:pt x="219" y="59"/>
                    <a:pt x="221" y="5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2" y="59"/>
                    <a:pt x="223" y="59"/>
                    <a:pt x="223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9"/>
                    <a:pt x="225" y="59"/>
                    <a:pt x="226" y="59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27" y="60"/>
                    <a:pt x="228" y="60"/>
                    <a:pt x="230" y="60"/>
                  </a:cubicBezTo>
                  <a:cubicBezTo>
                    <a:pt x="230" y="60"/>
                    <a:pt x="230" y="60"/>
                    <a:pt x="230" y="60"/>
                  </a:cubicBezTo>
                  <a:cubicBezTo>
                    <a:pt x="231" y="60"/>
                    <a:pt x="232" y="60"/>
                    <a:pt x="232" y="59"/>
                  </a:cubicBezTo>
                  <a:cubicBezTo>
                    <a:pt x="232" y="59"/>
                    <a:pt x="232" y="59"/>
                    <a:pt x="232" y="59"/>
                  </a:cubicBezTo>
                  <a:cubicBezTo>
                    <a:pt x="235" y="59"/>
                    <a:pt x="234" y="59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8"/>
                    <a:pt x="234" y="58"/>
                  </a:cubicBezTo>
                  <a:cubicBezTo>
                    <a:pt x="234" y="58"/>
                    <a:pt x="234" y="58"/>
                    <a:pt x="233" y="58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2" y="58"/>
                    <a:pt x="232" y="58"/>
                    <a:pt x="231" y="58"/>
                  </a:cubicBezTo>
                  <a:cubicBezTo>
                    <a:pt x="231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58"/>
                    <a:pt x="228" y="58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27" y="57"/>
                    <a:pt x="227" y="57"/>
                    <a:pt x="227" y="56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27" y="55"/>
                    <a:pt x="229" y="55"/>
                    <a:pt x="230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1" y="55"/>
                    <a:pt x="232" y="55"/>
                    <a:pt x="232" y="55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2" y="55"/>
                    <a:pt x="232" y="54"/>
                    <a:pt x="232" y="54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3"/>
                    <a:pt x="231" y="53"/>
                    <a:pt x="230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0" y="53"/>
                    <a:pt x="229" y="53"/>
                    <a:pt x="229" y="52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9" y="51"/>
                    <a:pt x="230" y="51"/>
                    <a:pt x="230" y="50"/>
                  </a:cubicBezTo>
                  <a:cubicBezTo>
                    <a:pt x="230" y="50"/>
                    <a:pt x="230" y="50"/>
                    <a:pt x="230" y="50"/>
                  </a:cubicBezTo>
                  <a:cubicBezTo>
                    <a:pt x="231" y="50"/>
                    <a:pt x="232" y="50"/>
                    <a:pt x="233" y="50"/>
                  </a:cubicBezTo>
                  <a:cubicBezTo>
                    <a:pt x="233" y="50"/>
                    <a:pt x="233" y="50"/>
                    <a:pt x="233" y="50"/>
                  </a:cubicBezTo>
                  <a:cubicBezTo>
                    <a:pt x="234" y="50"/>
                    <a:pt x="236" y="50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7" y="55"/>
                    <a:pt x="236" y="55"/>
                    <a:pt x="238" y="55"/>
                  </a:cubicBezTo>
                  <a:cubicBezTo>
                    <a:pt x="238" y="55"/>
                    <a:pt x="238" y="55"/>
                    <a:pt x="238" y="55"/>
                  </a:cubicBezTo>
                  <a:cubicBezTo>
                    <a:pt x="239" y="55"/>
                    <a:pt x="242" y="54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43" y="53"/>
                    <a:pt x="243" y="53"/>
                    <a:pt x="242" y="52"/>
                  </a:cubicBezTo>
                  <a:cubicBezTo>
                    <a:pt x="242" y="52"/>
                    <a:pt x="242" y="52"/>
                    <a:pt x="242" y="52"/>
                  </a:cubicBezTo>
                  <a:cubicBezTo>
                    <a:pt x="241" y="52"/>
                    <a:pt x="241" y="51"/>
                    <a:pt x="241" y="50"/>
                  </a:cubicBezTo>
                  <a:cubicBezTo>
                    <a:pt x="241" y="50"/>
                    <a:pt x="241" y="50"/>
                    <a:pt x="241" y="50"/>
                  </a:cubicBezTo>
                  <a:cubicBezTo>
                    <a:pt x="241" y="50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9"/>
                    <a:pt x="241" y="49"/>
                  </a:cubicBezTo>
                  <a:cubicBezTo>
                    <a:pt x="241" y="49"/>
                    <a:pt x="241" y="48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0" y="46"/>
                    <a:pt x="241" y="45"/>
                    <a:pt x="242" y="44"/>
                  </a:cubicBezTo>
                  <a:cubicBezTo>
                    <a:pt x="242" y="44"/>
                    <a:pt x="242" y="44"/>
                    <a:pt x="242" y="44"/>
                  </a:cubicBezTo>
                  <a:cubicBezTo>
                    <a:pt x="244" y="44"/>
                    <a:pt x="246" y="44"/>
                    <a:pt x="247" y="43"/>
                  </a:cubicBezTo>
                  <a:cubicBezTo>
                    <a:pt x="247" y="43"/>
                    <a:pt x="247" y="43"/>
                    <a:pt x="247" y="43"/>
                  </a:cubicBezTo>
                  <a:cubicBezTo>
                    <a:pt x="248" y="42"/>
                    <a:pt x="248" y="41"/>
                    <a:pt x="249" y="41"/>
                  </a:cubicBezTo>
                  <a:cubicBezTo>
                    <a:pt x="249" y="41"/>
                    <a:pt x="249" y="41"/>
                    <a:pt x="249" y="41"/>
                  </a:cubicBezTo>
                  <a:cubicBezTo>
                    <a:pt x="250" y="41"/>
                    <a:pt x="250" y="41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50" y="43"/>
                    <a:pt x="248" y="45"/>
                    <a:pt x="248" y="46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6"/>
                    <a:pt x="248" y="46"/>
                    <a:pt x="248" y="47"/>
                  </a:cubicBezTo>
                  <a:cubicBezTo>
                    <a:pt x="248" y="47"/>
                    <a:pt x="248" y="47"/>
                    <a:pt x="248" y="47"/>
                  </a:cubicBezTo>
                  <a:cubicBezTo>
                    <a:pt x="248" y="48"/>
                    <a:pt x="248" y="49"/>
                    <a:pt x="249" y="49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1" y="50"/>
                    <a:pt x="251" y="50"/>
                    <a:pt x="252" y="51"/>
                  </a:cubicBezTo>
                  <a:cubicBezTo>
                    <a:pt x="252" y="51"/>
                    <a:pt x="252" y="51"/>
                    <a:pt x="252" y="51"/>
                  </a:cubicBezTo>
                  <a:cubicBezTo>
                    <a:pt x="252" y="51"/>
                    <a:pt x="252" y="51"/>
                    <a:pt x="252" y="51"/>
                  </a:cubicBezTo>
                  <a:cubicBezTo>
                    <a:pt x="252" y="51"/>
                    <a:pt x="252" y="51"/>
                    <a:pt x="252" y="51"/>
                  </a:cubicBezTo>
                  <a:cubicBezTo>
                    <a:pt x="253" y="51"/>
                    <a:pt x="253" y="50"/>
                    <a:pt x="254" y="49"/>
                  </a:cubicBezTo>
                  <a:cubicBezTo>
                    <a:pt x="254" y="49"/>
                    <a:pt x="254" y="49"/>
                    <a:pt x="254" y="49"/>
                  </a:cubicBezTo>
                  <a:cubicBezTo>
                    <a:pt x="254" y="49"/>
                    <a:pt x="254" y="48"/>
                    <a:pt x="254" y="48"/>
                  </a:cubicBezTo>
                  <a:cubicBezTo>
                    <a:pt x="254" y="48"/>
                    <a:pt x="254" y="48"/>
                    <a:pt x="254" y="48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4" y="47"/>
                    <a:pt x="254" y="47"/>
                    <a:pt x="254" y="47"/>
                  </a:cubicBezTo>
                  <a:cubicBezTo>
                    <a:pt x="253" y="46"/>
                    <a:pt x="253" y="46"/>
                    <a:pt x="252" y="46"/>
                  </a:cubicBezTo>
                  <a:cubicBezTo>
                    <a:pt x="252" y="46"/>
                    <a:pt x="252" y="46"/>
                    <a:pt x="252" y="46"/>
                  </a:cubicBezTo>
                  <a:cubicBezTo>
                    <a:pt x="252" y="45"/>
                    <a:pt x="251" y="45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44"/>
                    <a:pt x="252" y="43"/>
                    <a:pt x="252" y="43"/>
                  </a:cubicBezTo>
                  <a:cubicBezTo>
                    <a:pt x="252" y="43"/>
                    <a:pt x="252" y="43"/>
                    <a:pt x="252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3" y="43"/>
                    <a:pt x="253" y="43"/>
                    <a:pt x="253" y="43"/>
                  </a:cubicBezTo>
                  <a:cubicBezTo>
                    <a:pt x="254" y="43"/>
                    <a:pt x="255" y="43"/>
                    <a:pt x="255" y="44"/>
                  </a:cubicBezTo>
                  <a:cubicBezTo>
                    <a:pt x="255" y="44"/>
                    <a:pt x="255" y="44"/>
                    <a:pt x="255" y="44"/>
                  </a:cubicBezTo>
                  <a:cubicBezTo>
                    <a:pt x="255" y="44"/>
                    <a:pt x="256" y="45"/>
                    <a:pt x="257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8" y="43"/>
                    <a:pt x="259" y="41"/>
                    <a:pt x="261" y="41"/>
                  </a:cubicBezTo>
                  <a:cubicBezTo>
                    <a:pt x="261" y="41"/>
                    <a:pt x="261" y="41"/>
                    <a:pt x="261" y="41"/>
                  </a:cubicBezTo>
                  <a:cubicBezTo>
                    <a:pt x="263" y="41"/>
                    <a:pt x="263" y="40"/>
                    <a:pt x="264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0"/>
                    <a:pt x="264" y="40"/>
                    <a:pt x="265" y="40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6" y="40"/>
                    <a:pt x="266" y="40"/>
                    <a:pt x="267" y="41"/>
                  </a:cubicBezTo>
                  <a:cubicBezTo>
                    <a:pt x="267" y="41"/>
                    <a:pt x="267" y="41"/>
                    <a:pt x="267" y="41"/>
                  </a:cubicBezTo>
                  <a:cubicBezTo>
                    <a:pt x="267" y="41"/>
                    <a:pt x="267" y="42"/>
                    <a:pt x="269" y="42"/>
                  </a:cubicBezTo>
                  <a:cubicBezTo>
                    <a:pt x="269" y="42"/>
                    <a:pt x="269" y="42"/>
                    <a:pt x="269" y="42"/>
                  </a:cubicBezTo>
                  <a:cubicBezTo>
                    <a:pt x="269" y="42"/>
                    <a:pt x="270" y="42"/>
                    <a:pt x="271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2"/>
                    <a:pt x="272" y="42"/>
                    <a:pt x="272" y="43"/>
                  </a:cubicBezTo>
                  <a:cubicBezTo>
                    <a:pt x="272" y="43"/>
                    <a:pt x="272" y="43"/>
                    <a:pt x="272" y="43"/>
                  </a:cubicBezTo>
                  <a:cubicBezTo>
                    <a:pt x="272" y="43"/>
                    <a:pt x="272" y="44"/>
                    <a:pt x="272" y="44"/>
                  </a:cubicBezTo>
                  <a:cubicBezTo>
                    <a:pt x="272" y="44"/>
                    <a:pt x="272" y="44"/>
                    <a:pt x="272" y="44"/>
                  </a:cubicBezTo>
                  <a:cubicBezTo>
                    <a:pt x="271" y="44"/>
                    <a:pt x="271" y="44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73" y="45"/>
                    <a:pt x="274" y="45"/>
                    <a:pt x="276" y="45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76" y="45"/>
                    <a:pt x="276" y="46"/>
                    <a:pt x="276" y="46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7" y="46"/>
                    <a:pt x="277" y="45"/>
                    <a:pt x="277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7" y="44"/>
                    <a:pt x="277" y="44"/>
                    <a:pt x="277" y="44"/>
                  </a:cubicBezTo>
                  <a:cubicBezTo>
                    <a:pt x="276" y="44"/>
                    <a:pt x="275" y="44"/>
                    <a:pt x="275" y="43"/>
                  </a:cubicBezTo>
                  <a:cubicBezTo>
                    <a:pt x="275" y="43"/>
                    <a:pt x="275" y="43"/>
                    <a:pt x="275" y="43"/>
                  </a:cubicBezTo>
                  <a:cubicBezTo>
                    <a:pt x="275" y="43"/>
                    <a:pt x="275" y="42"/>
                    <a:pt x="276" y="42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41"/>
                    <a:pt x="278" y="39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80" y="38"/>
                    <a:pt x="280" y="37"/>
                    <a:pt x="281" y="37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1" y="37"/>
                    <a:pt x="282" y="38"/>
                    <a:pt x="282" y="38"/>
                  </a:cubicBezTo>
                  <a:cubicBezTo>
                    <a:pt x="282" y="38"/>
                    <a:pt x="282" y="38"/>
                    <a:pt x="282" y="38"/>
                  </a:cubicBezTo>
                  <a:cubicBezTo>
                    <a:pt x="283" y="39"/>
                    <a:pt x="283" y="40"/>
                    <a:pt x="284" y="40"/>
                  </a:cubicBezTo>
                  <a:cubicBezTo>
                    <a:pt x="284" y="40"/>
                    <a:pt x="284" y="40"/>
                    <a:pt x="284" y="40"/>
                  </a:cubicBezTo>
                  <a:cubicBezTo>
                    <a:pt x="285" y="40"/>
                    <a:pt x="286" y="40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6" y="42"/>
                    <a:pt x="287" y="43"/>
                    <a:pt x="287" y="43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8" y="43"/>
                    <a:pt x="288" y="43"/>
                    <a:pt x="288" y="43"/>
                  </a:cubicBezTo>
                  <a:cubicBezTo>
                    <a:pt x="289" y="43"/>
                    <a:pt x="294" y="39"/>
                    <a:pt x="296" y="39"/>
                  </a:cubicBezTo>
                  <a:cubicBezTo>
                    <a:pt x="296" y="39"/>
                    <a:pt x="296" y="39"/>
                    <a:pt x="296" y="39"/>
                  </a:cubicBezTo>
                  <a:cubicBezTo>
                    <a:pt x="298" y="39"/>
                    <a:pt x="299" y="39"/>
                    <a:pt x="299" y="38"/>
                  </a:cubicBezTo>
                  <a:cubicBezTo>
                    <a:pt x="299" y="38"/>
                    <a:pt x="299" y="38"/>
                    <a:pt x="299" y="38"/>
                  </a:cubicBezTo>
                  <a:cubicBezTo>
                    <a:pt x="300" y="37"/>
                    <a:pt x="302" y="35"/>
                    <a:pt x="305" y="35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8" y="35"/>
                    <a:pt x="309" y="35"/>
                    <a:pt x="311" y="33"/>
                  </a:cubicBezTo>
                  <a:cubicBezTo>
                    <a:pt x="311" y="33"/>
                    <a:pt x="311" y="33"/>
                    <a:pt x="311" y="33"/>
                  </a:cubicBezTo>
                  <a:cubicBezTo>
                    <a:pt x="312" y="32"/>
                    <a:pt x="313" y="31"/>
                    <a:pt x="313" y="30"/>
                  </a:cubicBezTo>
                  <a:cubicBezTo>
                    <a:pt x="313" y="30"/>
                    <a:pt x="313" y="30"/>
                    <a:pt x="313" y="30"/>
                  </a:cubicBezTo>
                  <a:cubicBezTo>
                    <a:pt x="313" y="30"/>
                    <a:pt x="313" y="30"/>
                    <a:pt x="313" y="30"/>
                  </a:cubicBezTo>
                  <a:cubicBezTo>
                    <a:pt x="313" y="30"/>
                    <a:pt x="313" y="30"/>
                    <a:pt x="313" y="30"/>
                  </a:cubicBezTo>
                  <a:cubicBezTo>
                    <a:pt x="313" y="30"/>
                    <a:pt x="313" y="30"/>
                    <a:pt x="313" y="29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313" y="29"/>
                    <a:pt x="313" y="28"/>
                    <a:pt x="313" y="28"/>
                  </a:cubicBezTo>
                  <a:cubicBezTo>
                    <a:pt x="313" y="28"/>
                    <a:pt x="313" y="28"/>
                    <a:pt x="313" y="28"/>
                  </a:cubicBezTo>
                  <a:cubicBezTo>
                    <a:pt x="314" y="27"/>
                    <a:pt x="314" y="27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3" y="26"/>
                    <a:pt x="312" y="26"/>
                    <a:pt x="312" y="25"/>
                  </a:cubicBezTo>
                  <a:cubicBezTo>
                    <a:pt x="312" y="25"/>
                    <a:pt x="312" y="25"/>
                    <a:pt x="312" y="25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4" y="23"/>
                    <a:pt x="314" y="23"/>
                    <a:pt x="315" y="23"/>
                  </a:cubicBezTo>
                  <a:cubicBezTo>
                    <a:pt x="315" y="23"/>
                    <a:pt x="315" y="23"/>
                    <a:pt x="315" y="23"/>
                  </a:cubicBezTo>
                  <a:cubicBezTo>
                    <a:pt x="315" y="23"/>
                    <a:pt x="315" y="23"/>
                    <a:pt x="315" y="23"/>
                  </a:cubicBezTo>
                  <a:cubicBezTo>
                    <a:pt x="315" y="23"/>
                    <a:pt x="315" y="23"/>
                    <a:pt x="315" y="23"/>
                  </a:cubicBezTo>
                  <a:cubicBezTo>
                    <a:pt x="316" y="24"/>
                    <a:pt x="317" y="25"/>
                    <a:pt x="317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7" y="25"/>
                    <a:pt x="317" y="25"/>
                    <a:pt x="317" y="26"/>
                  </a:cubicBezTo>
                  <a:cubicBezTo>
                    <a:pt x="317" y="26"/>
                    <a:pt x="317" y="26"/>
                    <a:pt x="317" y="26"/>
                  </a:cubicBezTo>
                  <a:cubicBezTo>
                    <a:pt x="317" y="26"/>
                    <a:pt x="317" y="26"/>
                    <a:pt x="317" y="26"/>
                  </a:cubicBezTo>
                  <a:cubicBezTo>
                    <a:pt x="317" y="26"/>
                    <a:pt x="317" y="26"/>
                    <a:pt x="317" y="26"/>
                  </a:cubicBezTo>
                  <a:cubicBezTo>
                    <a:pt x="318" y="25"/>
                    <a:pt x="318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1" y="24"/>
                  </a:cubicBezTo>
                  <a:cubicBezTo>
                    <a:pt x="321" y="24"/>
                    <a:pt x="321" y="24"/>
                    <a:pt x="321" y="24"/>
                  </a:cubicBezTo>
                  <a:cubicBezTo>
                    <a:pt x="321" y="24"/>
                    <a:pt x="322" y="24"/>
                    <a:pt x="322" y="24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1" y="23"/>
                    <a:pt x="321" y="23"/>
                  </a:cubicBezTo>
                  <a:cubicBezTo>
                    <a:pt x="321" y="23"/>
                    <a:pt x="321" y="23"/>
                    <a:pt x="321" y="23"/>
                  </a:cubicBezTo>
                  <a:cubicBezTo>
                    <a:pt x="320" y="23"/>
                    <a:pt x="319" y="22"/>
                    <a:pt x="319" y="22"/>
                  </a:cubicBezTo>
                  <a:cubicBezTo>
                    <a:pt x="319" y="22"/>
                    <a:pt x="319" y="22"/>
                    <a:pt x="319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2" y="19"/>
                    <a:pt x="323" y="17"/>
                    <a:pt x="324" y="15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25" y="12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9"/>
                    <a:pt x="327" y="9"/>
                    <a:pt x="328" y="9"/>
                  </a:cubicBezTo>
                  <a:cubicBezTo>
                    <a:pt x="328" y="9"/>
                    <a:pt x="328" y="9"/>
                    <a:pt x="328" y="9"/>
                  </a:cubicBezTo>
                  <a:cubicBezTo>
                    <a:pt x="328" y="9"/>
                    <a:pt x="329" y="9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1" y="9"/>
                    <a:pt x="332" y="9"/>
                    <a:pt x="332" y="9"/>
                  </a:cubicBezTo>
                  <a:cubicBezTo>
                    <a:pt x="332" y="9"/>
                    <a:pt x="332" y="9"/>
                    <a:pt x="332" y="9"/>
                  </a:cubicBezTo>
                  <a:cubicBezTo>
                    <a:pt x="333" y="10"/>
                    <a:pt x="334" y="10"/>
                    <a:pt x="334" y="10"/>
                  </a:cubicBezTo>
                  <a:cubicBezTo>
                    <a:pt x="334" y="10"/>
                    <a:pt x="334" y="10"/>
                    <a:pt x="334" y="10"/>
                  </a:cubicBezTo>
                  <a:cubicBezTo>
                    <a:pt x="335" y="10"/>
                    <a:pt x="335" y="10"/>
                    <a:pt x="336" y="10"/>
                  </a:cubicBezTo>
                  <a:cubicBezTo>
                    <a:pt x="336" y="10"/>
                    <a:pt x="336" y="10"/>
                    <a:pt x="336" y="10"/>
                  </a:cubicBezTo>
                  <a:cubicBezTo>
                    <a:pt x="338" y="9"/>
                    <a:pt x="339" y="9"/>
                    <a:pt x="339" y="8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7"/>
                    <a:pt x="339" y="7"/>
                    <a:pt x="339" y="6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5"/>
                    <a:pt x="339" y="4"/>
                    <a:pt x="340" y="4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40" y="4"/>
                    <a:pt x="341" y="4"/>
                    <a:pt x="341" y="4"/>
                  </a:cubicBezTo>
                  <a:cubicBezTo>
                    <a:pt x="341" y="4"/>
                    <a:pt x="341" y="4"/>
                    <a:pt x="341" y="4"/>
                  </a:cubicBezTo>
                  <a:cubicBezTo>
                    <a:pt x="342" y="5"/>
                    <a:pt x="342" y="7"/>
                    <a:pt x="342" y="6"/>
                  </a:cubicBezTo>
                  <a:cubicBezTo>
                    <a:pt x="342" y="6"/>
                    <a:pt x="342" y="6"/>
                    <a:pt x="342" y="6"/>
                  </a:cubicBezTo>
                  <a:cubicBezTo>
                    <a:pt x="343" y="7"/>
                    <a:pt x="344" y="7"/>
                    <a:pt x="344" y="8"/>
                  </a:cubicBezTo>
                  <a:cubicBezTo>
                    <a:pt x="344" y="8"/>
                    <a:pt x="344" y="8"/>
                    <a:pt x="344" y="8"/>
                  </a:cubicBezTo>
                  <a:cubicBezTo>
                    <a:pt x="344" y="9"/>
                    <a:pt x="343" y="9"/>
                    <a:pt x="343" y="9"/>
                  </a:cubicBezTo>
                  <a:cubicBezTo>
                    <a:pt x="343" y="9"/>
                    <a:pt x="343" y="9"/>
                    <a:pt x="343" y="9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3" y="10"/>
                    <a:pt x="343" y="10"/>
                    <a:pt x="343" y="10"/>
                  </a:cubicBezTo>
                  <a:cubicBezTo>
                    <a:pt x="344" y="10"/>
                    <a:pt x="346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8"/>
                    <a:pt x="346" y="6"/>
                    <a:pt x="348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9" y="6"/>
                    <a:pt x="351" y="5"/>
                    <a:pt x="352" y="3"/>
                  </a:cubicBezTo>
                  <a:cubicBezTo>
                    <a:pt x="352" y="3"/>
                    <a:pt x="352" y="3"/>
                    <a:pt x="352" y="3"/>
                  </a:cubicBezTo>
                  <a:cubicBezTo>
                    <a:pt x="353" y="2"/>
                    <a:pt x="354" y="0"/>
                    <a:pt x="354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55" y="0"/>
                    <a:pt x="355" y="0"/>
                    <a:pt x="355" y="0"/>
                  </a:cubicBezTo>
                  <a:cubicBezTo>
                    <a:pt x="355" y="0"/>
                    <a:pt x="354" y="2"/>
                    <a:pt x="353" y="4"/>
                  </a:cubicBezTo>
                  <a:cubicBezTo>
                    <a:pt x="353" y="4"/>
                    <a:pt x="353" y="4"/>
                    <a:pt x="353" y="4"/>
                  </a:cubicBezTo>
                  <a:cubicBezTo>
                    <a:pt x="352" y="6"/>
                    <a:pt x="350" y="7"/>
                    <a:pt x="348" y="7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7" y="7"/>
                    <a:pt x="347" y="8"/>
                    <a:pt x="347" y="8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47" y="10"/>
                    <a:pt x="345" y="11"/>
                    <a:pt x="344" y="11"/>
                  </a:cubicBezTo>
                  <a:cubicBezTo>
                    <a:pt x="344" y="11"/>
                    <a:pt x="344" y="11"/>
                    <a:pt x="344" y="11"/>
                  </a:cubicBezTo>
                  <a:cubicBezTo>
                    <a:pt x="344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2" y="11"/>
                    <a:pt x="342" y="11"/>
                    <a:pt x="342" y="10"/>
                  </a:cubicBezTo>
                  <a:cubicBezTo>
                    <a:pt x="342" y="10"/>
                    <a:pt x="342" y="10"/>
                    <a:pt x="342" y="10"/>
                  </a:cubicBezTo>
                  <a:cubicBezTo>
                    <a:pt x="342" y="10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8"/>
                    <a:pt x="342" y="8"/>
                  </a:cubicBezTo>
                  <a:cubicBezTo>
                    <a:pt x="342" y="8"/>
                    <a:pt x="342" y="8"/>
                    <a:pt x="342" y="8"/>
                  </a:cubicBezTo>
                  <a:cubicBezTo>
                    <a:pt x="342" y="8"/>
                    <a:pt x="342" y="8"/>
                    <a:pt x="342" y="8"/>
                  </a:cubicBezTo>
                  <a:cubicBezTo>
                    <a:pt x="342" y="8"/>
                    <a:pt x="342" y="8"/>
                    <a:pt x="342" y="8"/>
                  </a:cubicBezTo>
                  <a:cubicBezTo>
                    <a:pt x="340" y="7"/>
                    <a:pt x="341" y="6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7"/>
                    <a:pt x="340" y="7"/>
                    <a:pt x="340" y="8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40" y="10"/>
                    <a:pt x="338" y="10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5" y="11"/>
                    <a:pt x="334" y="11"/>
                  </a:cubicBezTo>
                  <a:cubicBezTo>
                    <a:pt x="334" y="11"/>
                    <a:pt x="334" y="11"/>
                    <a:pt x="334" y="11"/>
                  </a:cubicBezTo>
                  <a:cubicBezTo>
                    <a:pt x="333" y="11"/>
                    <a:pt x="332" y="11"/>
                    <a:pt x="331" y="10"/>
                  </a:cubicBezTo>
                  <a:cubicBezTo>
                    <a:pt x="331" y="10"/>
                    <a:pt x="331" y="10"/>
                    <a:pt x="331" y="10"/>
                  </a:cubicBezTo>
                  <a:cubicBezTo>
                    <a:pt x="331" y="10"/>
                    <a:pt x="331" y="10"/>
                    <a:pt x="330" y="10"/>
                  </a:cubicBezTo>
                  <a:cubicBezTo>
                    <a:pt x="330" y="10"/>
                    <a:pt x="330" y="10"/>
                    <a:pt x="330" y="10"/>
                  </a:cubicBezTo>
                  <a:cubicBezTo>
                    <a:pt x="329" y="10"/>
                    <a:pt x="328" y="10"/>
                    <a:pt x="328" y="10"/>
                  </a:cubicBezTo>
                  <a:cubicBezTo>
                    <a:pt x="328" y="10"/>
                    <a:pt x="328" y="10"/>
                    <a:pt x="328" y="10"/>
                  </a:cubicBezTo>
                  <a:cubicBezTo>
                    <a:pt x="327" y="11"/>
                    <a:pt x="327" y="10"/>
                    <a:pt x="327" y="11"/>
                  </a:cubicBezTo>
                  <a:cubicBezTo>
                    <a:pt x="327" y="11"/>
                    <a:pt x="327" y="11"/>
                    <a:pt x="327" y="11"/>
                  </a:cubicBezTo>
                  <a:cubicBezTo>
                    <a:pt x="327" y="12"/>
                    <a:pt x="326" y="13"/>
                    <a:pt x="325" y="15"/>
                  </a:cubicBezTo>
                  <a:cubicBezTo>
                    <a:pt x="325" y="15"/>
                    <a:pt x="325" y="15"/>
                    <a:pt x="325" y="15"/>
                  </a:cubicBezTo>
                  <a:cubicBezTo>
                    <a:pt x="325" y="18"/>
                    <a:pt x="323" y="20"/>
                    <a:pt x="321" y="21"/>
                  </a:cubicBezTo>
                  <a:cubicBezTo>
                    <a:pt x="321" y="21"/>
                    <a:pt x="321" y="21"/>
                    <a:pt x="321" y="21"/>
                  </a:cubicBezTo>
                  <a:cubicBezTo>
                    <a:pt x="321" y="21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3" y="22"/>
                    <a:pt x="323" y="24"/>
                    <a:pt x="323" y="24"/>
                  </a:cubicBezTo>
                  <a:cubicBezTo>
                    <a:pt x="323" y="24"/>
                    <a:pt x="323" y="24"/>
                    <a:pt x="323" y="24"/>
                  </a:cubicBezTo>
                  <a:cubicBezTo>
                    <a:pt x="324" y="24"/>
                    <a:pt x="324" y="25"/>
                    <a:pt x="324" y="25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3" y="26"/>
                    <a:pt x="323" y="26"/>
                    <a:pt x="322" y="26"/>
                  </a:cubicBezTo>
                  <a:cubicBezTo>
                    <a:pt x="322" y="26"/>
                    <a:pt x="322" y="26"/>
                    <a:pt x="322" y="26"/>
                  </a:cubicBezTo>
                  <a:cubicBezTo>
                    <a:pt x="322" y="26"/>
                    <a:pt x="321" y="26"/>
                    <a:pt x="320" y="25"/>
                  </a:cubicBezTo>
                  <a:cubicBezTo>
                    <a:pt x="320" y="25"/>
                    <a:pt x="320" y="25"/>
                    <a:pt x="320" y="25"/>
                  </a:cubicBezTo>
                  <a:cubicBezTo>
                    <a:pt x="320" y="25"/>
                    <a:pt x="320" y="25"/>
                    <a:pt x="320" y="25"/>
                  </a:cubicBezTo>
                  <a:cubicBezTo>
                    <a:pt x="320" y="25"/>
                    <a:pt x="320" y="25"/>
                    <a:pt x="320" y="25"/>
                  </a:cubicBezTo>
                  <a:cubicBezTo>
                    <a:pt x="319" y="25"/>
                    <a:pt x="319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7"/>
                    <a:pt x="318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6" y="27"/>
                    <a:pt x="316" y="26"/>
                    <a:pt x="316" y="26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6" y="26"/>
                    <a:pt x="315" y="25"/>
                    <a:pt x="315" y="25"/>
                  </a:cubicBezTo>
                  <a:cubicBezTo>
                    <a:pt x="315" y="25"/>
                    <a:pt x="315" y="25"/>
                    <a:pt x="315" y="25"/>
                  </a:cubicBezTo>
                  <a:cubicBezTo>
                    <a:pt x="315" y="25"/>
                    <a:pt x="315" y="25"/>
                    <a:pt x="315" y="25"/>
                  </a:cubicBezTo>
                  <a:cubicBezTo>
                    <a:pt x="315" y="25"/>
                    <a:pt x="315" y="25"/>
                    <a:pt x="315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5" y="25"/>
                    <a:pt x="316" y="26"/>
                    <a:pt x="316" y="26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6" y="27"/>
                    <a:pt x="315" y="28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4" y="29"/>
                    <a:pt x="314" y="29"/>
                    <a:pt x="314" y="29"/>
                  </a:cubicBezTo>
                  <a:cubicBezTo>
                    <a:pt x="314" y="29"/>
                    <a:pt x="315" y="30"/>
                    <a:pt x="315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5" y="30"/>
                    <a:pt x="315" y="30"/>
                    <a:pt x="315" y="30"/>
                  </a:cubicBezTo>
                  <a:cubicBezTo>
                    <a:pt x="314" y="32"/>
                    <a:pt x="313" y="33"/>
                    <a:pt x="312" y="34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0" y="36"/>
                    <a:pt x="308" y="36"/>
                    <a:pt x="305" y="36"/>
                  </a:cubicBezTo>
                  <a:cubicBezTo>
                    <a:pt x="305" y="36"/>
                    <a:pt x="305" y="36"/>
                    <a:pt x="305" y="36"/>
                  </a:cubicBezTo>
                  <a:cubicBezTo>
                    <a:pt x="303" y="36"/>
                    <a:pt x="301" y="38"/>
                    <a:pt x="300" y="39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00" y="40"/>
                    <a:pt x="298" y="40"/>
                    <a:pt x="296" y="40"/>
                  </a:cubicBezTo>
                  <a:cubicBezTo>
                    <a:pt x="296" y="40"/>
                    <a:pt x="296" y="40"/>
                    <a:pt x="296" y="40"/>
                  </a:cubicBezTo>
                  <a:cubicBezTo>
                    <a:pt x="295" y="40"/>
                    <a:pt x="290" y="44"/>
                    <a:pt x="288" y="44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8" y="44"/>
                    <a:pt x="288" y="44"/>
                    <a:pt x="287" y="44"/>
                  </a:cubicBezTo>
                  <a:cubicBezTo>
                    <a:pt x="287" y="44"/>
                    <a:pt x="287" y="44"/>
                    <a:pt x="287" y="44"/>
                  </a:cubicBezTo>
                  <a:cubicBezTo>
                    <a:pt x="286" y="44"/>
                    <a:pt x="285" y="43"/>
                    <a:pt x="285" y="42"/>
                  </a:cubicBezTo>
                  <a:cubicBezTo>
                    <a:pt x="285" y="42"/>
                    <a:pt x="285" y="42"/>
                    <a:pt x="285" y="42"/>
                  </a:cubicBezTo>
                  <a:cubicBezTo>
                    <a:pt x="285" y="41"/>
                    <a:pt x="285" y="42"/>
                    <a:pt x="284" y="41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82" y="41"/>
                    <a:pt x="282" y="40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81" y="39"/>
                    <a:pt x="281" y="39"/>
                    <a:pt x="281" y="39"/>
                  </a:cubicBezTo>
                  <a:cubicBezTo>
                    <a:pt x="281" y="39"/>
                    <a:pt x="280" y="39"/>
                    <a:pt x="280" y="39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79" y="40"/>
                    <a:pt x="277" y="42"/>
                    <a:pt x="277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3"/>
                    <a:pt x="277" y="43"/>
                    <a:pt x="277" y="43"/>
                  </a:cubicBezTo>
                  <a:cubicBezTo>
                    <a:pt x="277" y="43"/>
                    <a:pt x="278" y="43"/>
                    <a:pt x="278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78" y="43"/>
                    <a:pt x="278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4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9" y="44"/>
                    <a:pt x="279" y="44"/>
                    <a:pt x="279" y="45"/>
                  </a:cubicBezTo>
                  <a:cubicBezTo>
                    <a:pt x="279" y="45"/>
                    <a:pt x="279" y="45"/>
                    <a:pt x="279" y="45"/>
                  </a:cubicBezTo>
                  <a:cubicBezTo>
                    <a:pt x="278" y="46"/>
                    <a:pt x="277" y="47"/>
                    <a:pt x="276" y="47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6" y="47"/>
                    <a:pt x="276" y="47"/>
                    <a:pt x="275" y="47"/>
                  </a:cubicBezTo>
                  <a:cubicBezTo>
                    <a:pt x="275" y="47"/>
                    <a:pt x="275" y="47"/>
                    <a:pt x="275" y="47"/>
                  </a:cubicBezTo>
                  <a:cubicBezTo>
                    <a:pt x="274" y="46"/>
                    <a:pt x="273" y="46"/>
                    <a:pt x="271" y="46"/>
                  </a:cubicBezTo>
                  <a:cubicBezTo>
                    <a:pt x="271" y="46"/>
                    <a:pt x="271" y="46"/>
                    <a:pt x="271" y="46"/>
                  </a:cubicBezTo>
                  <a:cubicBezTo>
                    <a:pt x="270" y="46"/>
                    <a:pt x="270" y="46"/>
                    <a:pt x="269" y="45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70" y="44"/>
                    <a:pt x="270" y="44"/>
                    <a:pt x="271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0" y="43"/>
                    <a:pt x="269" y="43"/>
                    <a:pt x="269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7" y="43"/>
                    <a:pt x="266" y="43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5" y="41"/>
                    <a:pt x="265" y="41"/>
                    <a:pt x="265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2"/>
                    <a:pt x="263" y="42"/>
                    <a:pt x="262" y="42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0" y="42"/>
                    <a:pt x="259" y="44"/>
                    <a:pt x="258" y="45"/>
                  </a:cubicBezTo>
                  <a:cubicBezTo>
                    <a:pt x="258" y="45"/>
                    <a:pt x="258" y="45"/>
                    <a:pt x="258" y="45"/>
                  </a:cubicBezTo>
                  <a:cubicBezTo>
                    <a:pt x="258" y="46"/>
                    <a:pt x="257" y="46"/>
                    <a:pt x="257" y="46"/>
                  </a:cubicBezTo>
                  <a:cubicBezTo>
                    <a:pt x="257" y="46"/>
                    <a:pt x="257" y="46"/>
                    <a:pt x="257" y="46"/>
                  </a:cubicBezTo>
                  <a:cubicBezTo>
                    <a:pt x="255" y="46"/>
                    <a:pt x="255" y="45"/>
                    <a:pt x="254" y="45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54" y="45"/>
                    <a:pt x="254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253" y="45"/>
                    <a:pt x="254" y="45"/>
                    <a:pt x="255" y="46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6" y="46"/>
                    <a:pt x="256" y="47"/>
                    <a:pt x="256" y="48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256" y="49"/>
                    <a:pt x="255" y="49"/>
                    <a:pt x="255" y="50"/>
                  </a:cubicBezTo>
                  <a:cubicBezTo>
                    <a:pt x="255" y="50"/>
                    <a:pt x="255" y="50"/>
                    <a:pt x="255" y="50"/>
                  </a:cubicBezTo>
                  <a:cubicBezTo>
                    <a:pt x="254" y="51"/>
                    <a:pt x="254" y="52"/>
                    <a:pt x="252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1" y="52"/>
                    <a:pt x="250" y="51"/>
                    <a:pt x="248" y="51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7" y="50"/>
                    <a:pt x="246" y="48"/>
                    <a:pt x="246" y="47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6" y="46"/>
                    <a:pt x="246" y="45"/>
                    <a:pt x="247" y="45"/>
                  </a:cubicBezTo>
                  <a:cubicBezTo>
                    <a:pt x="247" y="45"/>
                    <a:pt x="247" y="45"/>
                    <a:pt x="247" y="45"/>
                  </a:cubicBezTo>
                  <a:cubicBezTo>
                    <a:pt x="247" y="44"/>
                    <a:pt x="248" y="43"/>
                    <a:pt x="248" y="43"/>
                  </a:cubicBezTo>
                  <a:cubicBezTo>
                    <a:pt x="248" y="43"/>
                    <a:pt x="248" y="43"/>
                    <a:pt x="248" y="43"/>
                  </a:cubicBezTo>
                  <a:cubicBezTo>
                    <a:pt x="248" y="43"/>
                    <a:pt x="248" y="43"/>
                    <a:pt x="248" y="44"/>
                  </a:cubicBezTo>
                  <a:cubicBezTo>
                    <a:pt x="248" y="44"/>
                    <a:pt x="248" y="44"/>
                    <a:pt x="248" y="44"/>
                  </a:cubicBezTo>
                  <a:cubicBezTo>
                    <a:pt x="246" y="45"/>
                    <a:pt x="244" y="45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2" y="46"/>
                    <a:pt x="242" y="46"/>
                    <a:pt x="242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2" y="47"/>
                    <a:pt x="242" y="47"/>
                    <a:pt x="242" y="47"/>
                  </a:cubicBezTo>
                  <a:cubicBezTo>
                    <a:pt x="242" y="48"/>
                    <a:pt x="243" y="48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2" y="49"/>
                    <a:pt x="242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0"/>
                    <a:pt x="242" y="50"/>
                    <a:pt x="242" y="50"/>
                  </a:cubicBezTo>
                  <a:cubicBezTo>
                    <a:pt x="242" y="50"/>
                    <a:pt x="242" y="51"/>
                    <a:pt x="243" y="51"/>
                  </a:cubicBezTo>
                  <a:cubicBezTo>
                    <a:pt x="243" y="51"/>
                    <a:pt x="243" y="51"/>
                    <a:pt x="243" y="51"/>
                  </a:cubicBezTo>
                  <a:cubicBezTo>
                    <a:pt x="244" y="52"/>
                    <a:pt x="244" y="52"/>
                    <a:pt x="244" y="53"/>
                  </a:cubicBezTo>
                  <a:cubicBezTo>
                    <a:pt x="244" y="53"/>
                    <a:pt x="244" y="53"/>
                    <a:pt x="244" y="53"/>
                  </a:cubicBezTo>
                  <a:cubicBezTo>
                    <a:pt x="244" y="54"/>
                    <a:pt x="244" y="54"/>
                    <a:pt x="243" y="54"/>
                  </a:cubicBezTo>
                  <a:cubicBezTo>
                    <a:pt x="243" y="54"/>
                    <a:pt x="243" y="54"/>
                    <a:pt x="243" y="54"/>
                  </a:cubicBezTo>
                  <a:cubicBezTo>
                    <a:pt x="243" y="55"/>
                    <a:pt x="240" y="57"/>
                    <a:pt x="238" y="57"/>
                  </a:cubicBezTo>
                  <a:cubicBezTo>
                    <a:pt x="238" y="57"/>
                    <a:pt x="238" y="57"/>
                    <a:pt x="238" y="57"/>
                  </a:cubicBezTo>
                  <a:cubicBezTo>
                    <a:pt x="235" y="57"/>
                    <a:pt x="235" y="55"/>
                    <a:pt x="235" y="53"/>
                  </a:cubicBezTo>
                  <a:cubicBezTo>
                    <a:pt x="235" y="53"/>
                    <a:pt x="235" y="53"/>
                    <a:pt x="235" y="53"/>
                  </a:cubicBezTo>
                  <a:cubicBezTo>
                    <a:pt x="235" y="52"/>
                    <a:pt x="234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2" y="51"/>
                    <a:pt x="231" y="51"/>
                    <a:pt x="231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1" y="52"/>
                    <a:pt x="232" y="52"/>
                    <a:pt x="233" y="53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233" y="53"/>
                    <a:pt x="233" y="53"/>
                    <a:pt x="233" y="54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33" y="54"/>
                    <a:pt x="233" y="54"/>
                    <a:pt x="233" y="55"/>
                  </a:cubicBezTo>
                  <a:cubicBezTo>
                    <a:pt x="233" y="55"/>
                    <a:pt x="233" y="55"/>
                    <a:pt x="233" y="55"/>
                  </a:cubicBezTo>
                  <a:cubicBezTo>
                    <a:pt x="233" y="56"/>
                    <a:pt x="231" y="56"/>
                    <a:pt x="230" y="56"/>
                  </a:cubicBezTo>
                  <a:cubicBezTo>
                    <a:pt x="230" y="56"/>
                    <a:pt x="230" y="56"/>
                    <a:pt x="230" y="56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6"/>
                    <a:pt x="229" y="56"/>
                    <a:pt x="229" y="56"/>
                  </a:cubicBezTo>
                  <a:cubicBezTo>
                    <a:pt x="229" y="56"/>
                    <a:pt x="229" y="56"/>
                    <a:pt x="229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29" y="57"/>
                    <a:pt x="229" y="57"/>
                    <a:pt x="229" y="57"/>
                  </a:cubicBezTo>
                  <a:cubicBezTo>
                    <a:pt x="230" y="57"/>
                    <a:pt x="230" y="57"/>
                    <a:pt x="231" y="56"/>
                  </a:cubicBezTo>
                  <a:cubicBezTo>
                    <a:pt x="231" y="56"/>
                    <a:pt x="231" y="56"/>
                    <a:pt x="231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6"/>
                    <a:pt x="235" y="56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5" y="58"/>
                    <a:pt x="235" y="58"/>
                    <a:pt x="235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9"/>
                    <a:pt x="235" y="60"/>
                    <a:pt x="233" y="61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2" y="61"/>
                    <a:pt x="231" y="61"/>
                    <a:pt x="230" y="61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228" y="61"/>
                    <a:pt x="227" y="61"/>
                    <a:pt x="226" y="61"/>
                  </a:cubicBezTo>
                  <a:cubicBezTo>
                    <a:pt x="226" y="61"/>
                    <a:pt x="226" y="61"/>
                    <a:pt x="226" y="61"/>
                  </a:cubicBezTo>
                  <a:cubicBezTo>
                    <a:pt x="225" y="60"/>
                    <a:pt x="224" y="60"/>
                    <a:pt x="223" y="60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3" y="60"/>
                    <a:pt x="222" y="60"/>
                    <a:pt x="221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0"/>
                    <a:pt x="218" y="60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8"/>
                    <a:pt x="217" y="58"/>
                    <a:pt x="217" y="58"/>
                  </a:cubicBezTo>
                  <a:cubicBezTo>
                    <a:pt x="217" y="57"/>
                    <a:pt x="218" y="56"/>
                    <a:pt x="219" y="55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20" y="55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20" y="54"/>
                    <a:pt x="220" y="54"/>
                  </a:cubicBezTo>
                  <a:cubicBezTo>
                    <a:pt x="220" y="54"/>
                    <a:pt x="218" y="55"/>
                    <a:pt x="218" y="55"/>
                  </a:cubicBezTo>
                  <a:cubicBezTo>
                    <a:pt x="218" y="55"/>
                    <a:pt x="218" y="55"/>
                    <a:pt x="218" y="55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15" y="55"/>
                    <a:pt x="214" y="52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2" y="49"/>
                    <a:pt x="212" y="47"/>
                    <a:pt x="212" y="4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2" y="45"/>
                    <a:pt x="212" y="46"/>
                    <a:pt x="211" y="45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11" y="45"/>
                    <a:pt x="211" y="45"/>
                    <a:pt x="211" y="46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10" y="46"/>
                    <a:pt x="210" y="46"/>
                    <a:pt x="210" y="46"/>
                  </a:cubicBezTo>
                  <a:cubicBezTo>
                    <a:pt x="209" y="46"/>
                    <a:pt x="208" y="45"/>
                    <a:pt x="207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07" y="43"/>
                    <a:pt x="206" y="42"/>
                    <a:pt x="206" y="42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41"/>
                    <a:pt x="205" y="41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05" y="40"/>
                    <a:pt x="206" y="39"/>
                    <a:pt x="206" y="38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6" y="38"/>
                    <a:pt x="206" y="38"/>
                    <a:pt x="206" y="37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6" y="37"/>
                    <a:pt x="206" y="36"/>
                    <a:pt x="205" y="36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4" y="36"/>
                    <a:pt x="204" y="35"/>
                    <a:pt x="204" y="35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204" y="35"/>
                    <a:pt x="203" y="36"/>
                    <a:pt x="203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8"/>
                    <a:pt x="204" y="39"/>
                    <a:pt x="205" y="41"/>
                  </a:cubicBezTo>
                  <a:cubicBezTo>
                    <a:pt x="205" y="41"/>
                    <a:pt x="205" y="41"/>
                    <a:pt x="205" y="41"/>
                  </a:cubicBezTo>
                  <a:cubicBezTo>
                    <a:pt x="206" y="43"/>
                    <a:pt x="207" y="44"/>
                    <a:pt x="207" y="45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6" y="46"/>
                    <a:pt x="206" y="46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6" y="47"/>
                    <a:pt x="206" y="48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06" y="49"/>
                    <a:pt x="205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205" y="51"/>
                    <a:pt x="205" y="53"/>
                    <a:pt x="205" y="54"/>
                  </a:cubicBezTo>
                  <a:cubicBezTo>
                    <a:pt x="205" y="54"/>
                    <a:pt x="205" y="54"/>
                    <a:pt x="205" y="54"/>
                  </a:cubicBezTo>
                  <a:cubicBezTo>
                    <a:pt x="205" y="55"/>
                    <a:pt x="205" y="55"/>
                    <a:pt x="205" y="56"/>
                  </a:cubicBezTo>
                  <a:cubicBezTo>
                    <a:pt x="205" y="56"/>
                    <a:pt x="205" y="56"/>
                    <a:pt x="205" y="56"/>
                  </a:cubicBezTo>
                  <a:cubicBezTo>
                    <a:pt x="205" y="57"/>
                    <a:pt x="204" y="57"/>
                    <a:pt x="204" y="57"/>
                  </a:cubicBezTo>
                  <a:cubicBezTo>
                    <a:pt x="204" y="57"/>
                    <a:pt x="204" y="57"/>
                    <a:pt x="204" y="57"/>
                  </a:cubicBezTo>
                  <a:cubicBezTo>
                    <a:pt x="204" y="58"/>
                    <a:pt x="205" y="58"/>
                    <a:pt x="205" y="58"/>
                  </a:cubicBezTo>
                  <a:cubicBezTo>
                    <a:pt x="205" y="58"/>
                    <a:pt x="205" y="58"/>
                    <a:pt x="205" y="58"/>
                  </a:cubicBezTo>
                  <a:cubicBezTo>
                    <a:pt x="205" y="59"/>
                    <a:pt x="206" y="59"/>
                    <a:pt x="206" y="60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6" y="62"/>
                    <a:pt x="206" y="63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6" y="66"/>
                    <a:pt x="204" y="68"/>
                    <a:pt x="202" y="69"/>
                  </a:cubicBezTo>
                  <a:cubicBezTo>
                    <a:pt x="202" y="69"/>
                    <a:pt x="202" y="69"/>
                    <a:pt x="202" y="69"/>
                  </a:cubicBezTo>
                  <a:cubicBezTo>
                    <a:pt x="201" y="69"/>
                    <a:pt x="200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9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69"/>
                    <a:pt x="199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1"/>
                    <a:pt x="200" y="71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1" y="72"/>
                    <a:pt x="201" y="73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3"/>
                    <a:pt x="200" y="73"/>
                    <a:pt x="200" y="73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200" y="74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8" y="75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6" y="74"/>
                    <a:pt x="196" y="74"/>
                    <a:pt x="195" y="74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5" y="73"/>
                    <a:pt x="195" y="73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2"/>
                    <a:pt x="195" y="72"/>
                    <a:pt x="195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4" y="73"/>
                    <a:pt x="194" y="74"/>
                    <a:pt x="194" y="74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4"/>
                    <a:pt x="194" y="74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5" y="75"/>
                    <a:pt x="195" y="75"/>
                    <a:pt x="196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96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3" y="78"/>
                    <a:pt x="193" y="78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2" y="77"/>
                    <a:pt x="192" y="77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1" y="76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0" y="74"/>
                    <a:pt x="190" y="74"/>
                    <a:pt x="190" y="73"/>
                  </a:cubicBezTo>
                  <a:cubicBezTo>
                    <a:pt x="190" y="73"/>
                    <a:pt x="190" y="73"/>
                    <a:pt x="190" y="73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90" y="72"/>
                    <a:pt x="190" y="72"/>
                    <a:pt x="190" y="72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8" y="70"/>
                    <a:pt x="188" y="69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8" y="68"/>
                    <a:pt x="188" y="68"/>
                    <a:pt x="188" y="68"/>
                  </a:cubicBezTo>
                  <a:cubicBezTo>
                    <a:pt x="188" y="67"/>
                    <a:pt x="188" y="66"/>
                    <a:pt x="187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7"/>
                    <a:pt x="187" y="67"/>
                    <a:pt x="187" y="67"/>
                  </a:cubicBezTo>
                  <a:cubicBezTo>
                    <a:pt x="187" y="67"/>
                    <a:pt x="187" y="67"/>
                    <a:pt x="187" y="67"/>
                  </a:cubicBezTo>
                  <a:cubicBezTo>
                    <a:pt x="187" y="68"/>
                    <a:pt x="187" y="69"/>
                    <a:pt x="186" y="70"/>
                  </a:cubicBezTo>
                  <a:cubicBezTo>
                    <a:pt x="186" y="70"/>
                    <a:pt x="186" y="70"/>
                    <a:pt x="186" y="70"/>
                  </a:cubicBezTo>
                  <a:cubicBezTo>
                    <a:pt x="185" y="70"/>
                    <a:pt x="185" y="70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2"/>
                    <a:pt x="186" y="72"/>
                  </a:cubicBezTo>
                  <a:cubicBezTo>
                    <a:pt x="186" y="72"/>
                    <a:pt x="186" y="72"/>
                    <a:pt x="186" y="72"/>
                  </a:cubicBezTo>
                  <a:cubicBezTo>
                    <a:pt x="186" y="73"/>
                    <a:pt x="187" y="74"/>
                    <a:pt x="187" y="74"/>
                  </a:cubicBezTo>
                  <a:cubicBezTo>
                    <a:pt x="187" y="74"/>
                    <a:pt x="187" y="74"/>
                    <a:pt x="187" y="74"/>
                  </a:cubicBezTo>
                  <a:cubicBezTo>
                    <a:pt x="187" y="75"/>
                    <a:pt x="186" y="76"/>
                    <a:pt x="186" y="76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5" y="77"/>
                    <a:pt x="184" y="78"/>
                    <a:pt x="183" y="7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83" y="79"/>
                    <a:pt x="183" y="79"/>
                    <a:pt x="182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1" y="79"/>
                    <a:pt x="180" y="79"/>
                    <a:pt x="179" y="78"/>
                  </a:cubicBezTo>
                  <a:cubicBezTo>
                    <a:pt x="179" y="78"/>
                    <a:pt x="179" y="78"/>
                    <a:pt x="179" y="78"/>
                  </a:cubicBezTo>
                  <a:cubicBezTo>
                    <a:pt x="179" y="77"/>
                    <a:pt x="178" y="77"/>
                    <a:pt x="177" y="77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7" y="77"/>
                    <a:pt x="177" y="77"/>
                    <a:pt x="177" y="77"/>
                  </a:cubicBezTo>
                  <a:cubicBezTo>
                    <a:pt x="176" y="77"/>
                    <a:pt x="174" y="80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2" y="82"/>
                    <a:pt x="171" y="84"/>
                    <a:pt x="169" y="85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69" y="85"/>
                    <a:pt x="168" y="84"/>
                    <a:pt x="168" y="8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7" y="84"/>
                    <a:pt x="165" y="84"/>
                    <a:pt x="164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3" y="81"/>
                    <a:pt x="163" y="81"/>
                    <a:pt x="163" y="80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63" y="78"/>
                    <a:pt x="164" y="7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2" y="76"/>
                    <a:pt x="162" y="75"/>
                    <a:pt x="162" y="74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62" y="77"/>
                    <a:pt x="163" y="80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82"/>
                    <a:pt x="163" y="82"/>
                    <a:pt x="163" y="83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2" y="84"/>
                    <a:pt x="161" y="86"/>
                    <a:pt x="159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6" y="86"/>
                    <a:pt x="155" y="84"/>
                    <a:pt x="154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4" y="82"/>
                    <a:pt x="153" y="82"/>
                  </a:cubicBezTo>
                  <a:cubicBezTo>
                    <a:pt x="153" y="82"/>
                    <a:pt x="153" y="82"/>
                    <a:pt x="153" y="82"/>
                  </a:cubicBezTo>
                  <a:cubicBezTo>
                    <a:pt x="153" y="82"/>
                    <a:pt x="152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1" y="82"/>
                    <a:pt x="150" y="82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50" y="82"/>
                    <a:pt x="148" y="83"/>
                    <a:pt x="148" y="83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8" y="83"/>
                    <a:pt x="148" y="83"/>
                    <a:pt x="148" y="84"/>
                  </a:cubicBezTo>
                  <a:cubicBezTo>
                    <a:pt x="148" y="84"/>
                    <a:pt x="148" y="84"/>
                    <a:pt x="148" y="84"/>
                  </a:cubicBezTo>
                  <a:cubicBezTo>
                    <a:pt x="148" y="85"/>
                    <a:pt x="147" y="85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7" y="87"/>
                    <a:pt x="147" y="87"/>
                    <a:pt x="148" y="87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9" y="87"/>
                    <a:pt x="149" y="88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5" y="90"/>
                    <a:pt x="144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3" y="92"/>
                    <a:pt x="143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0" y="92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0"/>
                    <a:pt x="142" y="89"/>
                    <a:pt x="142" y="88"/>
                  </a:cubicBezTo>
                  <a:cubicBezTo>
                    <a:pt x="142" y="88"/>
                    <a:pt x="142" y="88"/>
                    <a:pt x="142" y="88"/>
                  </a:cubicBezTo>
                  <a:cubicBezTo>
                    <a:pt x="143" y="87"/>
                    <a:pt x="143" y="87"/>
                    <a:pt x="143" y="87"/>
                  </a:cubicBezTo>
                  <a:cubicBezTo>
                    <a:pt x="143" y="87"/>
                    <a:pt x="143" y="87"/>
                    <a:pt x="143" y="87"/>
                  </a:cubicBezTo>
                  <a:cubicBezTo>
                    <a:pt x="143" y="87"/>
                    <a:pt x="143" y="87"/>
                    <a:pt x="143" y="87"/>
                  </a:cubicBezTo>
                  <a:cubicBezTo>
                    <a:pt x="143" y="87"/>
                    <a:pt x="143" y="87"/>
                    <a:pt x="143" y="87"/>
                  </a:cubicBezTo>
                  <a:cubicBezTo>
                    <a:pt x="142" y="87"/>
                    <a:pt x="142" y="86"/>
                    <a:pt x="141" y="85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140" y="85"/>
                    <a:pt x="140" y="84"/>
                    <a:pt x="138" y="84"/>
                  </a:cubicBezTo>
                  <a:cubicBezTo>
                    <a:pt x="138" y="84"/>
                    <a:pt x="138" y="84"/>
                    <a:pt x="138" y="84"/>
                  </a:cubicBezTo>
                  <a:cubicBezTo>
                    <a:pt x="138" y="85"/>
                    <a:pt x="139" y="85"/>
                    <a:pt x="139" y="85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5"/>
                    <a:pt x="140" y="86"/>
                    <a:pt x="140" y="87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0" y="88"/>
                    <a:pt x="139" y="89"/>
                    <a:pt x="139" y="89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8" y="90"/>
                    <a:pt x="137" y="91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2"/>
                    <a:pt x="136" y="93"/>
                    <a:pt x="135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4" y="93"/>
                    <a:pt x="134" y="93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3"/>
                    <a:pt x="132" y="94"/>
                    <a:pt x="131" y="93"/>
                  </a:cubicBezTo>
                  <a:cubicBezTo>
                    <a:pt x="131" y="93"/>
                    <a:pt x="131" y="93"/>
                    <a:pt x="131" y="93"/>
                  </a:cubicBezTo>
                  <a:cubicBezTo>
                    <a:pt x="130" y="93"/>
                    <a:pt x="130" y="93"/>
                    <a:pt x="129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28" y="92"/>
                    <a:pt x="127" y="92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2"/>
                    <a:pt x="125" y="92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26" y="92"/>
                    <a:pt x="126" y="93"/>
                    <a:pt x="126" y="9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5" y="94"/>
                    <a:pt x="125" y="94"/>
                    <a:pt x="124" y="95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3" y="95"/>
                    <a:pt x="122" y="95"/>
                    <a:pt x="122" y="96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21" y="96"/>
                    <a:pt x="121" y="97"/>
                    <a:pt x="120" y="97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19" y="97"/>
                    <a:pt x="119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19" y="94"/>
                    <a:pt x="119" y="94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4"/>
                    <a:pt x="118" y="94"/>
                    <a:pt x="117" y="94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6" y="94"/>
                    <a:pt x="116" y="94"/>
                    <a:pt x="115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4" y="94"/>
                    <a:pt x="112" y="95"/>
                    <a:pt x="110" y="95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8" y="96"/>
                    <a:pt x="106" y="96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3" y="96"/>
                    <a:pt x="103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1" y="96"/>
                    <a:pt x="100" y="98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97" y="101"/>
                    <a:pt x="93" y="103"/>
                    <a:pt x="91" y="103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91" y="103"/>
                    <a:pt x="90" y="103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0" y="104"/>
                    <a:pt x="87" y="105"/>
                    <a:pt x="87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8" y="107"/>
                    <a:pt x="89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2" y="107"/>
                    <a:pt x="93" y="109"/>
                    <a:pt x="93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93" y="111"/>
                    <a:pt x="93" y="112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113"/>
                    <a:pt x="92" y="114"/>
                    <a:pt x="91" y="114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90" y="113"/>
                    <a:pt x="89" y="113"/>
                    <a:pt x="88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1"/>
                    <a:pt x="87" y="111"/>
                    <a:pt x="87" y="111"/>
                  </a:cubicBezTo>
                  <a:cubicBezTo>
                    <a:pt x="87" y="111"/>
                    <a:pt x="87" y="111"/>
                    <a:pt x="87" y="111"/>
                  </a:cubicBezTo>
                  <a:cubicBezTo>
                    <a:pt x="86" y="111"/>
                    <a:pt x="86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2"/>
                    <a:pt x="84" y="112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13"/>
                    <a:pt x="82" y="112"/>
                    <a:pt x="82" y="112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2" y="112"/>
                    <a:pt x="82" y="112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0"/>
                    <a:pt x="83" y="109"/>
                    <a:pt x="83" y="108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3" y="108"/>
                    <a:pt x="83" y="108"/>
                    <a:pt x="83" y="107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3" y="107"/>
                    <a:pt x="84" y="107"/>
                    <a:pt x="83" y="107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2" y="107"/>
                    <a:pt x="81" y="108"/>
                    <a:pt x="80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0"/>
                    <a:pt x="79" y="110"/>
                    <a:pt x="80" y="111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0" y="111"/>
                    <a:pt x="81" y="111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3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80" y="113"/>
                    <a:pt x="80" y="114"/>
                    <a:pt x="80" y="114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0" y="115"/>
                    <a:pt x="80" y="115"/>
                    <a:pt x="80" y="116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6"/>
                    <a:pt x="80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1" y="116"/>
                    <a:pt x="82" y="116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2" y="116"/>
                    <a:pt x="82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4" y="116"/>
                    <a:pt x="85" y="116"/>
                    <a:pt x="85" y="117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7" y="118"/>
                    <a:pt x="88" y="120"/>
                    <a:pt x="88" y="121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8" y="122"/>
                    <a:pt x="88" y="123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6" y="123"/>
                    <a:pt x="85" y="122"/>
                    <a:pt x="85" y="121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85" y="121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3"/>
                    <a:pt x="85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8" y="124"/>
                    <a:pt x="8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7"/>
                    <a:pt x="90" y="127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29"/>
                    <a:pt x="92" y="130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2"/>
                    <a:pt x="92" y="133"/>
                    <a:pt x="91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0" y="135"/>
                    <a:pt x="88" y="138"/>
                    <a:pt x="86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5" y="140"/>
                    <a:pt x="81" y="141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8" y="141"/>
                    <a:pt x="77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5" y="140"/>
                    <a:pt x="75" y="140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74" y="140"/>
                    <a:pt x="74" y="140"/>
                    <a:pt x="74" y="140"/>
                  </a:cubicBezTo>
                  <a:cubicBezTo>
                    <a:pt x="73" y="140"/>
                    <a:pt x="72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lose/>
                  <a:moveTo>
                    <a:pt x="91" y="112"/>
                  </a:moveTo>
                  <a:cubicBezTo>
                    <a:pt x="91" y="112"/>
                    <a:pt x="91" y="112"/>
                    <a:pt x="91" y="11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1" y="112"/>
                    <a:pt x="91" y="112"/>
                    <a:pt x="91" y="112"/>
                  </a:cubicBezTo>
                  <a:close/>
                  <a:moveTo>
                    <a:pt x="89" y="97"/>
                  </a:moveTo>
                  <a:cubicBezTo>
                    <a:pt x="89" y="98"/>
                    <a:pt x="90" y="99"/>
                    <a:pt x="90" y="101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89" y="98"/>
                    <a:pt x="89" y="98"/>
                    <a:pt x="89" y="97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6"/>
                    <a:pt x="88" y="96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96"/>
                    <a:pt x="89" y="96"/>
                    <a:pt x="89" y="97"/>
                  </a:cubicBezTo>
                  <a:close/>
                  <a:moveTo>
                    <a:pt x="87" y="94"/>
                  </a:moveTo>
                  <a:cubicBezTo>
                    <a:pt x="87" y="94"/>
                    <a:pt x="87" y="94"/>
                    <a:pt x="87" y="94"/>
                  </a:cubicBezTo>
                  <a:cubicBezTo>
                    <a:pt x="87" y="94"/>
                    <a:pt x="87" y="94"/>
                    <a:pt x="87" y="94"/>
                  </a:cubicBezTo>
                  <a:close/>
                  <a:moveTo>
                    <a:pt x="148" y="88"/>
                  </a:move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lose/>
                  <a:moveTo>
                    <a:pt x="58" y="84"/>
                  </a:move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lose/>
                  <a:moveTo>
                    <a:pt x="195" y="78"/>
                  </a:move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7"/>
                    <a:pt x="195" y="76"/>
                    <a:pt x="195" y="76"/>
                  </a:cubicBezTo>
                  <a:cubicBezTo>
                    <a:pt x="195" y="76"/>
                    <a:pt x="195" y="76"/>
                    <a:pt x="195" y="76"/>
                  </a:cubicBezTo>
                  <a:cubicBezTo>
                    <a:pt x="195" y="76"/>
                    <a:pt x="195" y="76"/>
                    <a:pt x="195" y="76"/>
                  </a:cubicBezTo>
                  <a:cubicBezTo>
                    <a:pt x="195" y="76"/>
                    <a:pt x="195" y="76"/>
                    <a:pt x="195" y="76"/>
                  </a:cubicBezTo>
                  <a:cubicBezTo>
                    <a:pt x="195" y="76"/>
                    <a:pt x="195" y="76"/>
                    <a:pt x="194" y="76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4" y="76"/>
                    <a:pt x="194" y="76"/>
                    <a:pt x="194" y="76"/>
                  </a:cubicBezTo>
                  <a:cubicBezTo>
                    <a:pt x="194" y="76"/>
                    <a:pt x="194" y="77"/>
                    <a:pt x="194" y="77"/>
                  </a:cubicBezTo>
                  <a:cubicBezTo>
                    <a:pt x="194" y="77"/>
                    <a:pt x="194" y="77"/>
                    <a:pt x="194" y="77"/>
                  </a:cubicBezTo>
                  <a:cubicBezTo>
                    <a:pt x="194" y="77"/>
                    <a:pt x="194" y="78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lose/>
                  <a:moveTo>
                    <a:pt x="204" y="48"/>
                  </a:move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4" y="48"/>
                    <a:pt x="204" y="48"/>
                    <a:pt x="204" y="48"/>
                  </a:cubicBezTo>
                  <a:close/>
                  <a:moveTo>
                    <a:pt x="249" y="42"/>
                  </a:moveTo>
                  <a:cubicBezTo>
                    <a:pt x="249" y="42"/>
                    <a:pt x="249" y="42"/>
                    <a:pt x="249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2"/>
                    <a:pt x="249" y="42"/>
                    <a:pt x="249" y="42"/>
                  </a:cubicBezTo>
                  <a:close/>
                  <a:moveTo>
                    <a:pt x="317" y="26"/>
                  </a:moveTo>
                  <a:cubicBezTo>
                    <a:pt x="317" y="26"/>
                    <a:pt x="317" y="26"/>
                    <a:pt x="317" y="26"/>
                  </a:cubicBezTo>
                  <a:cubicBezTo>
                    <a:pt x="317" y="26"/>
                    <a:pt x="317" y="26"/>
                    <a:pt x="317" y="26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824"/>
            <p:cNvSpPr>
              <a:spLocks/>
            </p:cNvSpPr>
            <p:nvPr/>
          </p:nvSpPr>
          <p:spPr bwMode="auto">
            <a:xfrm>
              <a:off x="6501" y="4207"/>
              <a:ext cx="197" cy="110"/>
            </a:xfrm>
            <a:custGeom>
              <a:avLst/>
              <a:gdLst>
                <a:gd name="T0" fmla="*/ 0 w 197"/>
                <a:gd name="T1" fmla="*/ 0 h 110"/>
                <a:gd name="T2" fmla="*/ 197 w 197"/>
                <a:gd name="T3" fmla="*/ 0 h 110"/>
                <a:gd name="T4" fmla="*/ 197 w 197"/>
                <a:gd name="T5" fmla="*/ 110 h 110"/>
                <a:gd name="T6" fmla="*/ 0 w 197"/>
                <a:gd name="T7" fmla="*/ 110 h 110"/>
                <a:gd name="T8" fmla="*/ 0 w 197"/>
                <a:gd name="T9" fmla="*/ 0 h 110"/>
                <a:gd name="T10" fmla="*/ 0 w 197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110">
                  <a:moveTo>
                    <a:pt x="0" y="0"/>
                  </a:moveTo>
                  <a:lnTo>
                    <a:pt x="197" y="0"/>
                  </a:lnTo>
                  <a:lnTo>
                    <a:pt x="197" y="110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825"/>
            <p:cNvSpPr>
              <a:spLocks/>
            </p:cNvSpPr>
            <p:nvPr/>
          </p:nvSpPr>
          <p:spPr bwMode="auto">
            <a:xfrm>
              <a:off x="6500" y="4205"/>
              <a:ext cx="197" cy="112"/>
            </a:xfrm>
            <a:custGeom>
              <a:avLst/>
              <a:gdLst>
                <a:gd name="T0" fmla="*/ 0 w 197"/>
                <a:gd name="T1" fmla="*/ 112 h 112"/>
                <a:gd name="T2" fmla="*/ 0 w 197"/>
                <a:gd name="T3" fmla="*/ 0 h 112"/>
                <a:gd name="T4" fmla="*/ 197 w 197"/>
                <a:gd name="T5" fmla="*/ 0 h 112"/>
                <a:gd name="T6" fmla="*/ 197 w 197"/>
                <a:gd name="T7" fmla="*/ 0 h 112"/>
                <a:gd name="T8" fmla="*/ 197 w 197"/>
                <a:gd name="T9" fmla="*/ 3 h 112"/>
                <a:gd name="T10" fmla="*/ 1 w 197"/>
                <a:gd name="T11" fmla="*/ 3 h 112"/>
                <a:gd name="T12" fmla="*/ 3 w 197"/>
                <a:gd name="T13" fmla="*/ 112 h 112"/>
                <a:gd name="T14" fmla="*/ 0 w 197"/>
                <a:gd name="T15" fmla="*/ 112 h 112"/>
                <a:gd name="T16" fmla="*/ 0 w 197"/>
                <a:gd name="T1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112">
                  <a:moveTo>
                    <a:pt x="0" y="112"/>
                  </a:moveTo>
                  <a:lnTo>
                    <a:pt x="0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3"/>
                  </a:lnTo>
                  <a:lnTo>
                    <a:pt x="1" y="3"/>
                  </a:lnTo>
                  <a:lnTo>
                    <a:pt x="3" y="112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826"/>
            <p:cNvSpPr>
              <a:spLocks noEditPoints="1"/>
            </p:cNvSpPr>
            <p:nvPr/>
          </p:nvSpPr>
          <p:spPr bwMode="auto">
            <a:xfrm>
              <a:off x="6531" y="4300"/>
              <a:ext cx="110" cy="6"/>
            </a:xfrm>
            <a:custGeom>
              <a:avLst/>
              <a:gdLst>
                <a:gd name="T0" fmla="*/ 109 w 110"/>
                <a:gd name="T1" fmla="*/ 6 h 6"/>
                <a:gd name="T2" fmla="*/ 109 w 110"/>
                <a:gd name="T3" fmla="*/ 2 h 6"/>
                <a:gd name="T4" fmla="*/ 110 w 110"/>
                <a:gd name="T5" fmla="*/ 2 h 6"/>
                <a:gd name="T6" fmla="*/ 110 w 110"/>
                <a:gd name="T7" fmla="*/ 6 h 6"/>
                <a:gd name="T8" fmla="*/ 109 w 110"/>
                <a:gd name="T9" fmla="*/ 6 h 6"/>
                <a:gd name="T10" fmla="*/ 109 w 110"/>
                <a:gd name="T11" fmla="*/ 6 h 6"/>
                <a:gd name="T12" fmla="*/ 0 w 110"/>
                <a:gd name="T13" fmla="*/ 6 h 6"/>
                <a:gd name="T14" fmla="*/ 0 w 110"/>
                <a:gd name="T15" fmla="*/ 0 h 6"/>
                <a:gd name="T16" fmla="*/ 1 w 110"/>
                <a:gd name="T17" fmla="*/ 0 h 6"/>
                <a:gd name="T18" fmla="*/ 1 w 110"/>
                <a:gd name="T19" fmla="*/ 6 h 6"/>
                <a:gd name="T20" fmla="*/ 0 w 110"/>
                <a:gd name="T21" fmla="*/ 6 h 6"/>
                <a:gd name="T22" fmla="*/ 0 w 110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6">
                  <a:moveTo>
                    <a:pt x="109" y="6"/>
                  </a:moveTo>
                  <a:lnTo>
                    <a:pt x="109" y="2"/>
                  </a:lnTo>
                  <a:lnTo>
                    <a:pt x="110" y="2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9" y="6"/>
                  </a:lnTo>
                  <a:close/>
                  <a:moveTo>
                    <a:pt x="0" y="6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27"/>
            <p:cNvSpPr>
              <a:spLocks/>
            </p:cNvSpPr>
            <p:nvPr/>
          </p:nvSpPr>
          <p:spPr bwMode="auto">
            <a:xfrm>
              <a:off x="6531" y="4306"/>
              <a:ext cx="110" cy="1"/>
            </a:xfrm>
            <a:custGeom>
              <a:avLst/>
              <a:gdLst>
                <a:gd name="T0" fmla="*/ 0 w 110"/>
                <a:gd name="T1" fmla="*/ 1 h 1"/>
                <a:gd name="T2" fmla="*/ 0 w 110"/>
                <a:gd name="T3" fmla="*/ 0 h 1"/>
                <a:gd name="T4" fmla="*/ 110 w 110"/>
                <a:gd name="T5" fmla="*/ 0 h 1"/>
                <a:gd name="T6" fmla="*/ 110 w 110"/>
                <a:gd name="T7" fmla="*/ 1 h 1"/>
                <a:gd name="T8" fmla="*/ 0 w 110"/>
                <a:gd name="T9" fmla="*/ 1 h 1"/>
                <a:gd name="T10" fmla="*/ 0 w 110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">
                  <a:moveTo>
                    <a:pt x="0" y="1"/>
                  </a:moveTo>
                  <a:lnTo>
                    <a:pt x="0" y="0"/>
                  </a:lnTo>
                  <a:lnTo>
                    <a:pt x="110" y="0"/>
                  </a:lnTo>
                  <a:lnTo>
                    <a:pt x="11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28"/>
            <p:cNvSpPr>
              <a:spLocks/>
            </p:cNvSpPr>
            <p:nvPr/>
          </p:nvSpPr>
          <p:spPr bwMode="auto">
            <a:xfrm>
              <a:off x="6528" y="4266"/>
              <a:ext cx="7" cy="14"/>
            </a:xfrm>
            <a:custGeom>
              <a:avLst/>
              <a:gdLst>
                <a:gd name="T0" fmla="*/ 0 w 5"/>
                <a:gd name="T1" fmla="*/ 1 h 10"/>
                <a:gd name="T2" fmla="*/ 0 w 5"/>
                <a:gd name="T3" fmla="*/ 1 h 10"/>
                <a:gd name="T4" fmla="*/ 3 w 5"/>
                <a:gd name="T5" fmla="*/ 0 h 10"/>
                <a:gd name="T6" fmla="*/ 3 w 5"/>
                <a:gd name="T7" fmla="*/ 9 h 10"/>
                <a:gd name="T8" fmla="*/ 3 w 5"/>
                <a:gd name="T9" fmla="*/ 10 h 10"/>
                <a:gd name="T10" fmla="*/ 4 w 5"/>
                <a:gd name="T11" fmla="*/ 10 h 10"/>
                <a:gd name="T12" fmla="*/ 4 w 5"/>
                <a:gd name="T13" fmla="*/ 10 h 10"/>
                <a:gd name="T14" fmla="*/ 5 w 5"/>
                <a:gd name="T15" fmla="*/ 10 h 10"/>
                <a:gd name="T16" fmla="*/ 5 w 5"/>
                <a:gd name="T17" fmla="*/ 10 h 10"/>
                <a:gd name="T18" fmla="*/ 0 w 5"/>
                <a:gd name="T19" fmla="*/ 10 h 10"/>
                <a:gd name="T20" fmla="*/ 0 w 5"/>
                <a:gd name="T21" fmla="*/ 10 h 10"/>
                <a:gd name="T22" fmla="*/ 1 w 5"/>
                <a:gd name="T23" fmla="*/ 10 h 10"/>
                <a:gd name="T24" fmla="*/ 1 w 5"/>
                <a:gd name="T25" fmla="*/ 10 h 10"/>
                <a:gd name="T26" fmla="*/ 2 w 5"/>
                <a:gd name="T27" fmla="*/ 10 h 10"/>
                <a:gd name="T28" fmla="*/ 2 w 5"/>
                <a:gd name="T29" fmla="*/ 10 h 10"/>
                <a:gd name="T30" fmla="*/ 2 w 5"/>
                <a:gd name="T31" fmla="*/ 9 h 10"/>
                <a:gd name="T32" fmla="*/ 2 w 5"/>
                <a:gd name="T33" fmla="*/ 2 h 10"/>
                <a:gd name="T34" fmla="*/ 2 w 5"/>
                <a:gd name="T35" fmla="*/ 2 h 10"/>
                <a:gd name="T36" fmla="*/ 2 w 5"/>
                <a:gd name="T37" fmla="*/ 1 h 10"/>
                <a:gd name="T38" fmla="*/ 1 w 5"/>
                <a:gd name="T39" fmla="*/ 1 h 10"/>
                <a:gd name="T40" fmla="*/ 1 w 5"/>
                <a:gd name="T41" fmla="*/ 1 h 10"/>
                <a:gd name="T42" fmla="*/ 0 w 5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29"/>
            <p:cNvSpPr>
              <a:spLocks noEditPoints="1"/>
            </p:cNvSpPr>
            <p:nvPr/>
          </p:nvSpPr>
          <p:spPr bwMode="auto">
            <a:xfrm>
              <a:off x="6548" y="4272"/>
              <a:ext cx="3" cy="7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0 h 5"/>
                <a:gd name="T4" fmla="*/ 2 w 2"/>
                <a:gd name="T5" fmla="*/ 0 h 5"/>
                <a:gd name="T6" fmla="*/ 2 w 2"/>
                <a:gd name="T7" fmla="*/ 1 h 5"/>
                <a:gd name="T8" fmla="*/ 2 w 2"/>
                <a:gd name="T9" fmla="*/ 1 h 5"/>
                <a:gd name="T10" fmla="*/ 1 w 2"/>
                <a:gd name="T11" fmla="*/ 2 h 5"/>
                <a:gd name="T12" fmla="*/ 1 w 2"/>
                <a:gd name="T13" fmla="*/ 2 h 5"/>
                <a:gd name="T14" fmla="*/ 0 w 2"/>
                <a:gd name="T15" fmla="*/ 2 h 5"/>
                <a:gd name="T16" fmla="*/ 0 w 2"/>
                <a:gd name="T17" fmla="*/ 1 h 5"/>
                <a:gd name="T18" fmla="*/ 0 w 2"/>
                <a:gd name="T19" fmla="*/ 1 h 5"/>
                <a:gd name="T20" fmla="*/ 0 w 2"/>
                <a:gd name="T21" fmla="*/ 0 h 5"/>
                <a:gd name="T22" fmla="*/ 0 w 2"/>
                <a:gd name="T23" fmla="*/ 0 h 5"/>
                <a:gd name="T24" fmla="*/ 1 w 2"/>
                <a:gd name="T25" fmla="*/ 0 h 5"/>
                <a:gd name="T26" fmla="*/ 1 w 2"/>
                <a:gd name="T27" fmla="*/ 3 h 5"/>
                <a:gd name="T28" fmla="*/ 1 w 2"/>
                <a:gd name="T29" fmla="*/ 3 h 5"/>
                <a:gd name="T30" fmla="*/ 2 w 2"/>
                <a:gd name="T31" fmla="*/ 4 h 5"/>
                <a:gd name="T32" fmla="*/ 2 w 2"/>
                <a:gd name="T33" fmla="*/ 5 h 5"/>
                <a:gd name="T34" fmla="*/ 1 w 2"/>
                <a:gd name="T35" fmla="*/ 5 h 5"/>
                <a:gd name="T36" fmla="*/ 1 w 2"/>
                <a:gd name="T37" fmla="*/ 5 h 5"/>
                <a:gd name="T38" fmla="*/ 0 w 2"/>
                <a:gd name="T39" fmla="*/ 5 h 5"/>
                <a:gd name="T40" fmla="*/ 0 w 2"/>
                <a:gd name="T41" fmla="*/ 5 h 5"/>
                <a:gd name="T42" fmla="*/ 0 w 2"/>
                <a:gd name="T43" fmla="*/ 4 h 5"/>
                <a:gd name="T44" fmla="*/ 0 w 2"/>
                <a:gd name="T45" fmla="*/ 4 h 5"/>
                <a:gd name="T46" fmla="*/ 0 w 2"/>
                <a:gd name="T47" fmla="*/ 3 h 5"/>
                <a:gd name="T48" fmla="*/ 1 w 2"/>
                <a:gd name="T4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30"/>
            <p:cNvSpPr>
              <a:spLocks/>
            </p:cNvSpPr>
            <p:nvPr/>
          </p:nvSpPr>
          <p:spPr bwMode="auto">
            <a:xfrm>
              <a:off x="6559" y="4268"/>
              <a:ext cx="10" cy="14"/>
            </a:xfrm>
            <a:custGeom>
              <a:avLst/>
              <a:gdLst>
                <a:gd name="T0" fmla="*/ 0 w 7"/>
                <a:gd name="T1" fmla="*/ 10 h 10"/>
                <a:gd name="T2" fmla="*/ 0 w 7"/>
                <a:gd name="T3" fmla="*/ 10 h 10"/>
                <a:gd name="T4" fmla="*/ 2 w 7"/>
                <a:gd name="T5" fmla="*/ 9 h 10"/>
                <a:gd name="T6" fmla="*/ 3 w 7"/>
                <a:gd name="T7" fmla="*/ 8 h 10"/>
                <a:gd name="T8" fmla="*/ 4 w 7"/>
                <a:gd name="T9" fmla="*/ 6 h 10"/>
                <a:gd name="T10" fmla="*/ 5 w 7"/>
                <a:gd name="T11" fmla="*/ 6 h 10"/>
                <a:gd name="T12" fmla="*/ 5 w 7"/>
                <a:gd name="T13" fmla="*/ 5 h 10"/>
                <a:gd name="T14" fmla="*/ 5 w 7"/>
                <a:gd name="T15" fmla="*/ 4 h 10"/>
                <a:gd name="T16" fmla="*/ 5 w 7"/>
                <a:gd name="T17" fmla="*/ 3 h 10"/>
                <a:gd name="T18" fmla="*/ 5 w 7"/>
                <a:gd name="T19" fmla="*/ 3 h 10"/>
                <a:gd name="T20" fmla="*/ 5 w 7"/>
                <a:gd name="T21" fmla="*/ 2 h 10"/>
                <a:gd name="T22" fmla="*/ 4 w 7"/>
                <a:gd name="T23" fmla="*/ 1 h 10"/>
                <a:gd name="T24" fmla="*/ 3 w 7"/>
                <a:gd name="T25" fmla="*/ 1 h 10"/>
                <a:gd name="T26" fmla="*/ 2 w 7"/>
                <a:gd name="T27" fmla="*/ 1 h 10"/>
                <a:gd name="T28" fmla="*/ 1 w 7"/>
                <a:gd name="T29" fmla="*/ 1 h 10"/>
                <a:gd name="T30" fmla="*/ 1 w 7"/>
                <a:gd name="T31" fmla="*/ 2 h 10"/>
                <a:gd name="T32" fmla="*/ 1 w 7"/>
                <a:gd name="T33" fmla="*/ 3 h 10"/>
                <a:gd name="T34" fmla="*/ 0 w 7"/>
                <a:gd name="T35" fmla="*/ 3 h 10"/>
                <a:gd name="T36" fmla="*/ 1 w 7"/>
                <a:gd name="T37" fmla="*/ 2 h 10"/>
                <a:gd name="T38" fmla="*/ 1 w 7"/>
                <a:gd name="T39" fmla="*/ 1 h 10"/>
                <a:gd name="T40" fmla="*/ 1 w 7"/>
                <a:gd name="T41" fmla="*/ 1 h 10"/>
                <a:gd name="T42" fmla="*/ 2 w 7"/>
                <a:gd name="T43" fmla="*/ 0 h 10"/>
                <a:gd name="T44" fmla="*/ 3 w 7"/>
                <a:gd name="T45" fmla="*/ 0 h 10"/>
                <a:gd name="T46" fmla="*/ 4 w 7"/>
                <a:gd name="T47" fmla="*/ 0 h 10"/>
                <a:gd name="T48" fmla="*/ 5 w 7"/>
                <a:gd name="T49" fmla="*/ 0 h 10"/>
                <a:gd name="T50" fmla="*/ 6 w 7"/>
                <a:gd name="T51" fmla="*/ 1 h 10"/>
                <a:gd name="T52" fmla="*/ 6 w 7"/>
                <a:gd name="T53" fmla="*/ 1 h 10"/>
                <a:gd name="T54" fmla="*/ 6 w 7"/>
                <a:gd name="T55" fmla="*/ 2 h 10"/>
                <a:gd name="T56" fmla="*/ 6 w 7"/>
                <a:gd name="T57" fmla="*/ 3 h 10"/>
                <a:gd name="T58" fmla="*/ 6 w 7"/>
                <a:gd name="T59" fmla="*/ 4 h 10"/>
                <a:gd name="T60" fmla="*/ 6 w 7"/>
                <a:gd name="T61" fmla="*/ 4 h 10"/>
                <a:gd name="T62" fmla="*/ 6 w 7"/>
                <a:gd name="T63" fmla="*/ 5 h 10"/>
                <a:gd name="T64" fmla="*/ 5 w 7"/>
                <a:gd name="T65" fmla="*/ 5 h 10"/>
                <a:gd name="T66" fmla="*/ 5 w 7"/>
                <a:gd name="T67" fmla="*/ 6 h 10"/>
                <a:gd name="T68" fmla="*/ 3 w 7"/>
                <a:gd name="T69" fmla="*/ 8 h 10"/>
                <a:gd name="T70" fmla="*/ 1 w 7"/>
                <a:gd name="T71" fmla="*/ 9 h 10"/>
                <a:gd name="T72" fmla="*/ 4 w 7"/>
                <a:gd name="T73" fmla="*/ 9 h 10"/>
                <a:gd name="T74" fmla="*/ 5 w 7"/>
                <a:gd name="T75" fmla="*/ 9 h 10"/>
                <a:gd name="T76" fmla="*/ 6 w 7"/>
                <a:gd name="T77" fmla="*/ 9 h 10"/>
                <a:gd name="T78" fmla="*/ 6 w 7"/>
                <a:gd name="T79" fmla="*/ 9 h 10"/>
                <a:gd name="T80" fmla="*/ 7 w 7"/>
                <a:gd name="T81" fmla="*/ 9 h 10"/>
                <a:gd name="T82" fmla="*/ 7 w 7"/>
                <a:gd name="T83" fmla="*/ 8 h 10"/>
                <a:gd name="T84" fmla="*/ 7 w 7"/>
                <a:gd name="T85" fmla="*/ 8 h 10"/>
                <a:gd name="T86" fmla="*/ 7 w 7"/>
                <a:gd name="T87" fmla="*/ 9 h 10"/>
                <a:gd name="T88" fmla="*/ 7 w 7"/>
                <a:gd name="T89" fmla="*/ 10 h 10"/>
                <a:gd name="T90" fmla="*/ 6 w 7"/>
                <a:gd name="T91" fmla="*/ 10 h 10"/>
                <a:gd name="T92" fmla="*/ 0 w 7"/>
                <a:gd name="T9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31"/>
            <p:cNvSpPr>
              <a:spLocks/>
            </p:cNvSpPr>
            <p:nvPr/>
          </p:nvSpPr>
          <p:spPr bwMode="auto">
            <a:xfrm>
              <a:off x="6571" y="4268"/>
              <a:ext cx="10" cy="14"/>
            </a:xfrm>
            <a:custGeom>
              <a:avLst/>
              <a:gdLst>
                <a:gd name="T0" fmla="*/ 0 w 7"/>
                <a:gd name="T1" fmla="*/ 10 h 10"/>
                <a:gd name="T2" fmla="*/ 0 w 7"/>
                <a:gd name="T3" fmla="*/ 10 h 10"/>
                <a:gd name="T4" fmla="*/ 2 w 7"/>
                <a:gd name="T5" fmla="*/ 9 h 10"/>
                <a:gd name="T6" fmla="*/ 3 w 7"/>
                <a:gd name="T7" fmla="*/ 8 h 10"/>
                <a:gd name="T8" fmla="*/ 4 w 7"/>
                <a:gd name="T9" fmla="*/ 6 h 10"/>
                <a:gd name="T10" fmla="*/ 5 w 7"/>
                <a:gd name="T11" fmla="*/ 6 h 10"/>
                <a:gd name="T12" fmla="*/ 5 w 7"/>
                <a:gd name="T13" fmla="*/ 5 h 10"/>
                <a:gd name="T14" fmla="*/ 5 w 7"/>
                <a:gd name="T15" fmla="*/ 4 h 10"/>
                <a:gd name="T16" fmla="*/ 5 w 7"/>
                <a:gd name="T17" fmla="*/ 3 h 10"/>
                <a:gd name="T18" fmla="*/ 5 w 7"/>
                <a:gd name="T19" fmla="*/ 3 h 10"/>
                <a:gd name="T20" fmla="*/ 5 w 7"/>
                <a:gd name="T21" fmla="*/ 2 h 10"/>
                <a:gd name="T22" fmla="*/ 4 w 7"/>
                <a:gd name="T23" fmla="*/ 1 h 10"/>
                <a:gd name="T24" fmla="*/ 3 w 7"/>
                <a:gd name="T25" fmla="*/ 1 h 10"/>
                <a:gd name="T26" fmla="*/ 2 w 7"/>
                <a:gd name="T27" fmla="*/ 1 h 10"/>
                <a:gd name="T28" fmla="*/ 2 w 7"/>
                <a:gd name="T29" fmla="*/ 1 h 10"/>
                <a:gd name="T30" fmla="*/ 1 w 7"/>
                <a:gd name="T31" fmla="*/ 2 h 10"/>
                <a:gd name="T32" fmla="*/ 1 w 7"/>
                <a:gd name="T33" fmla="*/ 3 h 10"/>
                <a:gd name="T34" fmla="*/ 0 w 7"/>
                <a:gd name="T35" fmla="*/ 3 h 10"/>
                <a:gd name="T36" fmla="*/ 1 w 7"/>
                <a:gd name="T37" fmla="*/ 2 h 10"/>
                <a:gd name="T38" fmla="*/ 1 w 7"/>
                <a:gd name="T39" fmla="*/ 1 h 10"/>
                <a:gd name="T40" fmla="*/ 2 w 7"/>
                <a:gd name="T41" fmla="*/ 1 h 10"/>
                <a:gd name="T42" fmla="*/ 2 w 7"/>
                <a:gd name="T43" fmla="*/ 0 h 10"/>
                <a:gd name="T44" fmla="*/ 3 w 7"/>
                <a:gd name="T45" fmla="*/ 0 h 10"/>
                <a:gd name="T46" fmla="*/ 4 w 7"/>
                <a:gd name="T47" fmla="*/ 0 h 10"/>
                <a:gd name="T48" fmla="*/ 5 w 7"/>
                <a:gd name="T49" fmla="*/ 0 h 10"/>
                <a:gd name="T50" fmla="*/ 6 w 7"/>
                <a:gd name="T51" fmla="*/ 1 h 10"/>
                <a:gd name="T52" fmla="*/ 6 w 7"/>
                <a:gd name="T53" fmla="*/ 1 h 10"/>
                <a:gd name="T54" fmla="*/ 6 w 7"/>
                <a:gd name="T55" fmla="*/ 2 h 10"/>
                <a:gd name="T56" fmla="*/ 7 w 7"/>
                <a:gd name="T57" fmla="*/ 3 h 10"/>
                <a:gd name="T58" fmla="*/ 6 w 7"/>
                <a:gd name="T59" fmla="*/ 4 h 10"/>
                <a:gd name="T60" fmla="*/ 6 w 7"/>
                <a:gd name="T61" fmla="*/ 4 h 10"/>
                <a:gd name="T62" fmla="*/ 6 w 7"/>
                <a:gd name="T63" fmla="*/ 5 h 10"/>
                <a:gd name="T64" fmla="*/ 6 w 7"/>
                <a:gd name="T65" fmla="*/ 5 h 10"/>
                <a:gd name="T66" fmla="*/ 5 w 7"/>
                <a:gd name="T67" fmla="*/ 6 h 10"/>
                <a:gd name="T68" fmla="*/ 3 w 7"/>
                <a:gd name="T69" fmla="*/ 8 h 10"/>
                <a:gd name="T70" fmla="*/ 2 w 7"/>
                <a:gd name="T71" fmla="*/ 9 h 10"/>
                <a:gd name="T72" fmla="*/ 4 w 7"/>
                <a:gd name="T73" fmla="*/ 9 h 10"/>
                <a:gd name="T74" fmla="*/ 5 w 7"/>
                <a:gd name="T75" fmla="*/ 9 h 10"/>
                <a:gd name="T76" fmla="*/ 6 w 7"/>
                <a:gd name="T77" fmla="*/ 9 h 10"/>
                <a:gd name="T78" fmla="*/ 6 w 7"/>
                <a:gd name="T79" fmla="*/ 9 h 10"/>
                <a:gd name="T80" fmla="*/ 7 w 7"/>
                <a:gd name="T81" fmla="*/ 9 h 10"/>
                <a:gd name="T82" fmla="*/ 7 w 7"/>
                <a:gd name="T83" fmla="*/ 8 h 10"/>
                <a:gd name="T84" fmla="*/ 7 w 7"/>
                <a:gd name="T85" fmla="*/ 8 h 10"/>
                <a:gd name="T86" fmla="*/ 7 w 7"/>
                <a:gd name="T87" fmla="*/ 9 h 10"/>
                <a:gd name="T88" fmla="*/ 7 w 7"/>
                <a:gd name="T89" fmla="*/ 10 h 10"/>
                <a:gd name="T90" fmla="*/ 6 w 7"/>
                <a:gd name="T91" fmla="*/ 10 h 10"/>
                <a:gd name="T92" fmla="*/ 0 w 7"/>
                <a:gd name="T9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32"/>
            <p:cNvSpPr>
              <a:spLocks noEditPoints="1"/>
            </p:cNvSpPr>
            <p:nvPr/>
          </p:nvSpPr>
          <p:spPr bwMode="auto">
            <a:xfrm>
              <a:off x="6593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1 w 7"/>
                <a:gd name="T3" fmla="*/ 4 h 10"/>
                <a:gd name="T4" fmla="*/ 1 w 7"/>
                <a:gd name="T5" fmla="*/ 3 h 10"/>
                <a:gd name="T6" fmla="*/ 1 w 7"/>
                <a:gd name="T7" fmla="*/ 2 h 10"/>
                <a:gd name="T8" fmla="*/ 2 w 7"/>
                <a:gd name="T9" fmla="*/ 1 h 10"/>
                <a:gd name="T10" fmla="*/ 3 w 7"/>
                <a:gd name="T11" fmla="*/ 0 h 10"/>
                <a:gd name="T12" fmla="*/ 4 w 7"/>
                <a:gd name="T13" fmla="*/ 0 h 10"/>
                <a:gd name="T14" fmla="*/ 5 w 7"/>
                <a:gd name="T15" fmla="*/ 0 h 10"/>
                <a:gd name="T16" fmla="*/ 6 w 7"/>
                <a:gd name="T17" fmla="*/ 1 h 10"/>
                <a:gd name="T18" fmla="*/ 6 w 7"/>
                <a:gd name="T19" fmla="*/ 1 h 10"/>
                <a:gd name="T20" fmla="*/ 7 w 7"/>
                <a:gd name="T21" fmla="*/ 2 h 10"/>
                <a:gd name="T22" fmla="*/ 7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7 w 7"/>
                <a:gd name="T29" fmla="*/ 7 h 10"/>
                <a:gd name="T30" fmla="*/ 7 w 7"/>
                <a:gd name="T31" fmla="*/ 8 h 10"/>
                <a:gd name="T32" fmla="*/ 7 w 7"/>
                <a:gd name="T33" fmla="*/ 9 h 10"/>
                <a:gd name="T34" fmla="*/ 6 w 7"/>
                <a:gd name="T35" fmla="*/ 10 h 10"/>
                <a:gd name="T36" fmla="*/ 5 w 7"/>
                <a:gd name="T37" fmla="*/ 10 h 10"/>
                <a:gd name="T38" fmla="*/ 4 w 7"/>
                <a:gd name="T39" fmla="*/ 10 h 10"/>
                <a:gd name="T40" fmla="*/ 3 w 7"/>
                <a:gd name="T41" fmla="*/ 10 h 10"/>
                <a:gd name="T42" fmla="*/ 2 w 7"/>
                <a:gd name="T43" fmla="*/ 10 h 10"/>
                <a:gd name="T44" fmla="*/ 2 w 7"/>
                <a:gd name="T45" fmla="*/ 9 h 10"/>
                <a:gd name="T46" fmla="*/ 1 w 7"/>
                <a:gd name="T47" fmla="*/ 8 h 10"/>
                <a:gd name="T48" fmla="*/ 1 w 7"/>
                <a:gd name="T49" fmla="*/ 7 h 10"/>
                <a:gd name="T50" fmla="*/ 1 w 7"/>
                <a:gd name="T51" fmla="*/ 6 h 10"/>
                <a:gd name="T52" fmla="*/ 0 w 7"/>
                <a:gd name="T53" fmla="*/ 5 h 10"/>
                <a:gd name="T54" fmla="*/ 4 w 7"/>
                <a:gd name="T55" fmla="*/ 10 h 10"/>
                <a:gd name="T56" fmla="*/ 5 w 7"/>
                <a:gd name="T57" fmla="*/ 10 h 10"/>
                <a:gd name="T58" fmla="*/ 5 w 7"/>
                <a:gd name="T59" fmla="*/ 9 h 10"/>
                <a:gd name="T60" fmla="*/ 6 w 7"/>
                <a:gd name="T61" fmla="*/ 9 h 10"/>
                <a:gd name="T62" fmla="*/ 6 w 7"/>
                <a:gd name="T63" fmla="*/ 8 h 10"/>
                <a:gd name="T64" fmla="*/ 6 w 7"/>
                <a:gd name="T65" fmla="*/ 7 h 10"/>
                <a:gd name="T66" fmla="*/ 6 w 7"/>
                <a:gd name="T67" fmla="*/ 5 h 10"/>
                <a:gd name="T68" fmla="*/ 6 w 7"/>
                <a:gd name="T69" fmla="*/ 4 h 10"/>
                <a:gd name="T70" fmla="*/ 6 w 7"/>
                <a:gd name="T71" fmla="*/ 3 h 10"/>
                <a:gd name="T72" fmla="*/ 6 w 7"/>
                <a:gd name="T73" fmla="*/ 2 h 10"/>
                <a:gd name="T74" fmla="*/ 5 w 7"/>
                <a:gd name="T75" fmla="*/ 1 h 10"/>
                <a:gd name="T76" fmla="*/ 5 w 7"/>
                <a:gd name="T77" fmla="*/ 1 h 10"/>
                <a:gd name="T78" fmla="*/ 4 w 7"/>
                <a:gd name="T79" fmla="*/ 0 h 10"/>
                <a:gd name="T80" fmla="*/ 3 w 7"/>
                <a:gd name="T81" fmla="*/ 1 h 10"/>
                <a:gd name="T82" fmla="*/ 3 w 7"/>
                <a:gd name="T83" fmla="*/ 1 h 10"/>
                <a:gd name="T84" fmla="*/ 2 w 7"/>
                <a:gd name="T85" fmla="*/ 2 h 10"/>
                <a:gd name="T86" fmla="*/ 2 w 7"/>
                <a:gd name="T87" fmla="*/ 2 h 10"/>
                <a:gd name="T88" fmla="*/ 2 w 7"/>
                <a:gd name="T89" fmla="*/ 3 h 10"/>
                <a:gd name="T90" fmla="*/ 2 w 7"/>
                <a:gd name="T91" fmla="*/ 5 h 10"/>
                <a:gd name="T92" fmla="*/ 2 w 7"/>
                <a:gd name="T93" fmla="*/ 7 h 10"/>
                <a:gd name="T94" fmla="*/ 2 w 7"/>
                <a:gd name="T95" fmla="*/ 8 h 10"/>
                <a:gd name="T96" fmla="*/ 3 w 7"/>
                <a:gd name="T97" fmla="*/ 9 h 10"/>
                <a:gd name="T98" fmla="*/ 3 w 7"/>
                <a:gd name="T99" fmla="*/ 10 h 10"/>
                <a:gd name="T100" fmla="*/ 4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33"/>
            <p:cNvSpPr>
              <a:spLocks noEditPoints="1"/>
            </p:cNvSpPr>
            <p:nvPr/>
          </p:nvSpPr>
          <p:spPr bwMode="auto">
            <a:xfrm>
              <a:off x="6606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0 w 7"/>
                <a:gd name="T3" fmla="*/ 4 h 10"/>
                <a:gd name="T4" fmla="*/ 0 w 7"/>
                <a:gd name="T5" fmla="*/ 3 h 10"/>
                <a:gd name="T6" fmla="*/ 0 w 7"/>
                <a:gd name="T7" fmla="*/ 2 h 10"/>
                <a:gd name="T8" fmla="*/ 1 w 7"/>
                <a:gd name="T9" fmla="*/ 1 h 10"/>
                <a:gd name="T10" fmla="*/ 2 w 7"/>
                <a:gd name="T11" fmla="*/ 0 h 10"/>
                <a:gd name="T12" fmla="*/ 3 w 7"/>
                <a:gd name="T13" fmla="*/ 0 h 10"/>
                <a:gd name="T14" fmla="*/ 4 w 7"/>
                <a:gd name="T15" fmla="*/ 0 h 10"/>
                <a:gd name="T16" fmla="*/ 5 w 7"/>
                <a:gd name="T17" fmla="*/ 1 h 10"/>
                <a:gd name="T18" fmla="*/ 5 w 7"/>
                <a:gd name="T19" fmla="*/ 1 h 10"/>
                <a:gd name="T20" fmla="*/ 6 w 7"/>
                <a:gd name="T21" fmla="*/ 2 h 10"/>
                <a:gd name="T22" fmla="*/ 6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6 w 7"/>
                <a:gd name="T29" fmla="*/ 7 h 10"/>
                <a:gd name="T30" fmla="*/ 6 w 7"/>
                <a:gd name="T31" fmla="*/ 8 h 10"/>
                <a:gd name="T32" fmla="*/ 6 w 7"/>
                <a:gd name="T33" fmla="*/ 9 h 10"/>
                <a:gd name="T34" fmla="*/ 5 w 7"/>
                <a:gd name="T35" fmla="*/ 10 h 10"/>
                <a:gd name="T36" fmla="*/ 4 w 7"/>
                <a:gd name="T37" fmla="*/ 10 h 10"/>
                <a:gd name="T38" fmla="*/ 3 w 7"/>
                <a:gd name="T39" fmla="*/ 10 h 10"/>
                <a:gd name="T40" fmla="*/ 2 w 7"/>
                <a:gd name="T41" fmla="*/ 10 h 10"/>
                <a:gd name="T42" fmla="*/ 1 w 7"/>
                <a:gd name="T43" fmla="*/ 10 h 10"/>
                <a:gd name="T44" fmla="*/ 1 w 7"/>
                <a:gd name="T45" fmla="*/ 9 h 10"/>
                <a:gd name="T46" fmla="*/ 0 w 7"/>
                <a:gd name="T47" fmla="*/ 8 h 10"/>
                <a:gd name="T48" fmla="*/ 0 w 7"/>
                <a:gd name="T49" fmla="*/ 7 h 10"/>
                <a:gd name="T50" fmla="*/ 0 w 7"/>
                <a:gd name="T51" fmla="*/ 6 h 10"/>
                <a:gd name="T52" fmla="*/ 0 w 7"/>
                <a:gd name="T53" fmla="*/ 5 h 10"/>
                <a:gd name="T54" fmla="*/ 3 w 7"/>
                <a:gd name="T55" fmla="*/ 10 h 10"/>
                <a:gd name="T56" fmla="*/ 4 w 7"/>
                <a:gd name="T57" fmla="*/ 10 h 10"/>
                <a:gd name="T58" fmla="*/ 4 w 7"/>
                <a:gd name="T59" fmla="*/ 9 h 10"/>
                <a:gd name="T60" fmla="*/ 5 w 7"/>
                <a:gd name="T61" fmla="*/ 9 h 10"/>
                <a:gd name="T62" fmla="*/ 5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  <a:gd name="T68" fmla="*/ 5 w 7"/>
                <a:gd name="T69" fmla="*/ 4 h 10"/>
                <a:gd name="T70" fmla="*/ 5 w 7"/>
                <a:gd name="T71" fmla="*/ 3 h 10"/>
                <a:gd name="T72" fmla="*/ 5 w 7"/>
                <a:gd name="T73" fmla="*/ 2 h 10"/>
                <a:gd name="T74" fmla="*/ 4 w 7"/>
                <a:gd name="T75" fmla="*/ 1 h 10"/>
                <a:gd name="T76" fmla="*/ 4 w 7"/>
                <a:gd name="T77" fmla="*/ 1 h 10"/>
                <a:gd name="T78" fmla="*/ 3 w 7"/>
                <a:gd name="T79" fmla="*/ 0 h 10"/>
                <a:gd name="T80" fmla="*/ 3 w 7"/>
                <a:gd name="T81" fmla="*/ 1 h 10"/>
                <a:gd name="T82" fmla="*/ 2 w 7"/>
                <a:gd name="T83" fmla="*/ 1 h 10"/>
                <a:gd name="T84" fmla="*/ 2 w 7"/>
                <a:gd name="T85" fmla="*/ 2 h 10"/>
                <a:gd name="T86" fmla="*/ 1 w 7"/>
                <a:gd name="T87" fmla="*/ 2 h 10"/>
                <a:gd name="T88" fmla="*/ 1 w 7"/>
                <a:gd name="T89" fmla="*/ 3 h 10"/>
                <a:gd name="T90" fmla="*/ 1 w 7"/>
                <a:gd name="T91" fmla="*/ 5 h 10"/>
                <a:gd name="T92" fmla="*/ 1 w 7"/>
                <a:gd name="T93" fmla="*/ 7 h 10"/>
                <a:gd name="T94" fmla="*/ 1 w 7"/>
                <a:gd name="T95" fmla="*/ 8 h 10"/>
                <a:gd name="T96" fmla="*/ 2 w 7"/>
                <a:gd name="T97" fmla="*/ 9 h 10"/>
                <a:gd name="T98" fmla="*/ 2 w 7"/>
                <a:gd name="T99" fmla="*/ 10 h 10"/>
                <a:gd name="T100" fmla="*/ 3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3" y="10"/>
                  </a:move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834"/>
            <p:cNvSpPr>
              <a:spLocks noEditPoints="1"/>
            </p:cNvSpPr>
            <p:nvPr/>
          </p:nvSpPr>
          <p:spPr bwMode="auto">
            <a:xfrm>
              <a:off x="6617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0 w 7"/>
                <a:gd name="T3" fmla="*/ 4 h 10"/>
                <a:gd name="T4" fmla="*/ 0 w 7"/>
                <a:gd name="T5" fmla="*/ 3 h 10"/>
                <a:gd name="T6" fmla="*/ 1 w 7"/>
                <a:gd name="T7" fmla="*/ 2 h 10"/>
                <a:gd name="T8" fmla="*/ 1 w 7"/>
                <a:gd name="T9" fmla="*/ 1 h 10"/>
                <a:gd name="T10" fmla="*/ 2 w 7"/>
                <a:gd name="T11" fmla="*/ 0 h 10"/>
                <a:gd name="T12" fmla="*/ 3 w 7"/>
                <a:gd name="T13" fmla="*/ 0 h 10"/>
                <a:gd name="T14" fmla="*/ 4 w 7"/>
                <a:gd name="T15" fmla="*/ 0 h 10"/>
                <a:gd name="T16" fmla="*/ 5 w 7"/>
                <a:gd name="T17" fmla="*/ 1 h 10"/>
                <a:gd name="T18" fmla="*/ 6 w 7"/>
                <a:gd name="T19" fmla="*/ 1 h 10"/>
                <a:gd name="T20" fmla="*/ 6 w 7"/>
                <a:gd name="T21" fmla="*/ 2 h 10"/>
                <a:gd name="T22" fmla="*/ 7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7 w 7"/>
                <a:gd name="T29" fmla="*/ 7 h 10"/>
                <a:gd name="T30" fmla="*/ 6 w 7"/>
                <a:gd name="T31" fmla="*/ 8 h 10"/>
                <a:gd name="T32" fmla="*/ 6 w 7"/>
                <a:gd name="T33" fmla="*/ 9 h 10"/>
                <a:gd name="T34" fmla="*/ 5 w 7"/>
                <a:gd name="T35" fmla="*/ 10 h 10"/>
                <a:gd name="T36" fmla="*/ 4 w 7"/>
                <a:gd name="T37" fmla="*/ 10 h 10"/>
                <a:gd name="T38" fmla="*/ 3 w 7"/>
                <a:gd name="T39" fmla="*/ 10 h 10"/>
                <a:gd name="T40" fmla="*/ 2 w 7"/>
                <a:gd name="T41" fmla="*/ 10 h 10"/>
                <a:gd name="T42" fmla="*/ 2 w 7"/>
                <a:gd name="T43" fmla="*/ 10 h 10"/>
                <a:gd name="T44" fmla="*/ 1 w 7"/>
                <a:gd name="T45" fmla="*/ 9 h 10"/>
                <a:gd name="T46" fmla="*/ 0 w 7"/>
                <a:gd name="T47" fmla="*/ 8 h 10"/>
                <a:gd name="T48" fmla="*/ 0 w 7"/>
                <a:gd name="T49" fmla="*/ 7 h 10"/>
                <a:gd name="T50" fmla="*/ 0 w 7"/>
                <a:gd name="T51" fmla="*/ 6 h 10"/>
                <a:gd name="T52" fmla="*/ 0 w 7"/>
                <a:gd name="T53" fmla="*/ 5 h 10"/>
                <a:gd name="T54" fmla="*/ 3 w 7"/>
                <a:gd name="T55" fmla="*/ 10 h 10"/>
                <a:gd name="T56" fmla="*/ 4 w 7"/>
                <a:gd name="T57" fmla="*/ 10 h 10"/>
                <a:gd name="T58" fmla="*/ 4 w 7"/>
                <a:gd name="T59" fmla="*/ 9 h 10"/>
                <a:gd name="T60" fmla="*/ 5 w 7"/>
                <a:gd name="T61" fmla="*/ 9 h 10"/>
                <a:gd name="T62" fmla="*/ 5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  <a:gd name="T68" fmla="*/ 5 w 7"/>
                <a:gd name="T69" fmla="*/ 4 h 10"/>
                <a:gd name="T70" fmla="*/ 5 w 7"/>
                <a:gd name="T71" fmla="*/ 3 h 10"/>
                <a:gd name="T72" fmla="*/ 5 w 7"/>
                <a:gd name="T73" fmla="*/ 2 h 10"/>
                <a:gd name="T74" fmla="*/ 4 w 7"/>
                <a:gd name="T75" fmla="*/ 1 h 10"/>
                <a:gd name="T76" fmla="*/ 4 w 7"/>
                <a:gd name="T77" fmla="*/ 1 h 10"/>
                <a:gd name="T78" fmla="*/ 3 w 7"/>
                <a:gd name="T79" fmla="*/ 0 h 10"/>
                <a:gd name="T80" fmla="*/ 3 w 7"/>
                <a:gd name="T81" fmla="*/ 1 h 10"/>
                <a:gd name="T82" fmla="*/ 2 w 7"/>
                <a:gd name="T83" fmla="*/ 1 h 10"/>
                <a:gd name="T84" fmla="*/ 2 w 7"/>
                <a:gd name="T85" fmla="*/ 2 h 10"/>
                <a:gd name="T86" fmla="*/ 1 w 7"/>
                <a:gd name="T87" fmla="*/ 2 h 10"/>
                <a:gd name="T88" fmla="*/ 1 w 7"/>
                <a:gd name="T89" fmla="*/ 3 h 10"/>
                <a:gd name="T90" fmla="*/ 1 w 7"/>
                <a:gd name="T91" fmla="*/ 5 h 10"/>
                <a:gd name="T92" fmla="*/ 1 w 7"/>
                <a:gd name="T93" fmla="*/ 7 h 10"/>
                <a:gd name="T94" fmla="*/ 1 w 7"/>
                <a:gd name="T95" fmla="*/ 8 h 10"/>
                <a:gd name="T96" fmla="*/ 2 w 7"/>
                <a:gd name="T97" fmla="*/ 9 h 10"/>
                <a:gd name="T98" fmla="*/ 2 w 7"/>
                <a:gd name="T99" fmla="*/ 10 h 10"/>
                <a:gd name="T100" fmla="*/ 3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5" y="9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3" y="10"/>
                  </a:move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835"/>
            <p:cNvSpPr>
              <a:spLocks noEditPoints="1"/>
            </p:cNvSpPr>
            <p:nvPr/>
          </p:nvSpPr>
          <p:spPr bwMode="auto">
            <a:xfrm>
              <a:off x="6640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0 w 7"/>
                <a:gd name="T3" fmla="*/ 4 h 10"/>
                <a:gd name="T4" fmla="*/ 0 w 7"/>
                <a:gd name="T5" fmla="*/ 3 h 10"/>
                <a:gd name="T6" fmla="*/ 1 w 7"/>
                <a:gd name="T7" fmla="*/ 2 h 10"/>
                <a:gd name="T8" fmla="*/ 2 w 7"/>
                <a:gd name="T9" fmla="*/ 1 h 10"/>
                <a:gd name="T10" fmla="*/ 2 w 7"/>
                <a:gd name="T11" fmla="*/ 0 h 10"/>
                <a:gd name="T12" fmla="*/ 3 w 7"/>
                <a:gd name="T13" fmla="*/ 0 h 10"/>
                <a:gd name="T14" fmla="*/ 4 w 7"/>
                <a:gd name="T15" fmla="*/ 0 h 10"/>
                <a:gd name="T16" fmla="*/ 5 w 7"/>
                <a:gd name="T17" fmla="*/ 1 h 10"/>
                <a:gd name="T18" fmla="*/ 6 w 7"/>
                <a:gd name="T19" fmla="*/ 1 h 10"/>
                <a:gd name="T20" fmla="*/ 6 w 7"/>
                <a:gd name="T21" fmla="*/ 2 h 10"/>
                <a:gd name="T22" fmla="*/ 7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7 w 7"/>
                <a:gd name="T29" fmla="*/ 7 h 10"/>
                <a:gd name="T30" fmla="*/ 7 w 7"/>
                <a:gd name="T31" fmla="*/ 8 h 10"/>
                <a:gd name="T32" fmla="*/ 6 w 7"/>
                <a:gd name="T33" fmla="*/ 9 h 10"/>
                <a:gd name="T34" fmla="*/ 5 w 7"/>
                <a:gd name="T35" fmla="*/ 10 h 10"/>
                <a:gd name="T36" fmla="*/ 5 w 7"/>
                <a:gd name="T37" fmla="*/ 10 h 10"/>
                <a:gd name="T38" fmla="*/ 3 w 7"/>
                <a:gd name="T39" fmla="*/ 10 h 10"/>
                <a:gd name="T40" fmla="*/ 3 w 7"/>
                <a:gd name="T41" fmla="*/ 10 h 10"/>
                <a:gd name="T42" fmla="*/ 2 w 7"/>
                <a:gd name="T43" fmla="*/ 10 h 10"/>
                <a:gd name="T44" fmla="*/ 1 w 7"/>
                <a:gd name="T45" fmla="*/ 9 h 10"/>
                <a:gd name="T46" fmla="*/ 1 w 7"/>
                <a:gd name="T47" fmla="*/ 8 h 10"/>
                <a:gd name="T48" fmla="*/ 0 w 7"/>
                <a:gd name="T49" fmla="*/ 7 h 10"/>
                <a:gd name="T50" fmla="*/ 0 w 7"/>
                <a:gd name="T51" fmla="*/ 6 h 10"/>
                <a:gd name="T52" fmla="*/ 0 w 7"/>
                <a:gd name="T53" fmla="*/ 5 h 10"/>
                <a:gd name="T54" fmla="*/ 3 w 7"/>
                <a:gd name="T55" fmla="*/ 10 h 10"/>
                <a:gd name="T56" fmla="*/ 4 w 7"/>
                <a:gd name="T57" fmla="*/ 10 h 10"/>
                <a:gd name="T58" fmla="*/ 5 w 7"/>
                <a:gd name="T59" fmla="*/ 9 h 10"/>
                <a:gd name="T60" fmla="*/ 5 w 7"/>
                <a:gd name="T61" fmla="*/ 9 h 10"/>
                <a:gd name="T62" fmla="*/ 5 w 7"/>
                <a:gd name="T63" fmla="*/ 8 h 10"/>
                <a:gd name="T64" fmla="*/ 5 w 7"/>
                <a:gd name="T65" fmla="*/ 7 h 10"/>
                <a:gd name="T66" fmla="*/ 5 w 7"/>
                <a:gd name="T67" fmla="*/ 5 h 10"/>
                <a:gd name="T68" fmla="*/ 5 w 7"/>
                <a:gd name="T69" fmla="*/ 4 h 10"/>
                <a:gd name="T70" fmla="*/ 5 w 7"/>
                <a:gd name="T71" fmla="*/ 3 h 10"/>
                <a:gd name="T72" fmla="*/ 5 w 7"/>
                <a:gd name="T73" fmla="*/ 2 h 10"/>
                <a:gd name="T74" fmla="*/ 5 w 7"/>
                <a:gd name="T75" fmla="*/ 1 h 10"/>
                <a:gd name="T76" fmla="*/ 4 w 7"/>
                <a:gd name="T77" fmla="*/ 1 h 10"/>
                <a:gd name="T78" fmla="*/ 4 w 7"/>
                <a:gd name="T79" fmla="*/ 0 h 10"/>
                <a:gd name="T80" fmla="*/ 3 w 7"/>
                <a:gd name="T81" fmla="*/ 1 h 10"/>
                <a:gd name="T82" fmla="*/ 2 w 7"/>
                <a:gd name="T83" fmla="*/ 1 h 10"/>
                <a:gd name="T84" fmla="*/ 2 w 7"/>
                <a:gd name="T85" fmla="*/ 2 h 10"/>
                <a:gd name="T86" fmla="*/ 2 w 7"/>
                <a:gd name="T87" fmla="*/ 2 h 10"/>
                <a:gd name="T88" fmla="*/ 2 w 7"/>
                <a:gd name="T89" fmla="*/ 3 h 10"/>
                <a:gd name="T90" fmla="*/ 1 w 7"/>
                <a:gd name="T91" fmla="*/ 5 h 10"/>
                <a:gd name="T92" fmla="*/ 2 w 7"/>
                <a:gd name="T93" fmla="*/ 7 h 10"/>
                <a:gd name="T94" fmla="*/ 2 w 7"/>
                <a:gd name="T95" fmla="*/ 8 h 10"/>
                <a:gd name="T96" fmla="*/ 2 w 7"/>
                <a:gd name="T97" fmla="*/ 9 h 10"/>
                <a:gd name="T98" fmla="*/ 3 w 7"/>
                <a:gd name="T99" fmla="*/ 10 h 10"/>
                <a:gd name="T100" fmla="*/ 3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836"/>
            <p:cNvSpPr>
              <a:spLocks noEditPoints="1"/>
            </p:cNvSpPr>
            <p:nvPr/>
          </p:nvSpPr>
          <p:spPr bwMode="auto">
            <a:xfrm>
              <a:off x="6651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0 w 7"/>
                <a:gd name="T3" fmla="*/ 4 h 10"/>
                <a:gd name="T4" fmla="*/ 0 w 7"/>
                <a:gd name="T5" fmla="*/ 3 h 10"/>
                <a:gd name="T6" fmla="*/ 1 w 7"/>
                <a:gd name="T7" fmla="*/ 2 h 10"/>
                <a:gd name="T8" fmla="*/ 2 w 7"/>
                <a:gd name="T9" fmla="*/ 1 h 10"/>
                <a:gd name="T10" fmla="*/ 2 w 7"/>
                <a:gd name="T11" fmla="*/ 0 h 10"/>
                <a:gd name="T12" fmla="*/ 4 w 7"/>
                <a:gd name="T13" fmla="*/ 0 h 10"/>
                <a:gd name="T14" fmla="*/ 4 w 7"/>
                <a:gd name="T15" fmla="*/ 0 h 10"/>
                <a:gd name="T16" fmla="*/ 5 w 7"/>
                <a:gd name="T17" fmla="*/ 1 h 10"/>
                <a:gd name="T18" fmla="*/ 6 w 7"/>
                <a:gd name="T19" fmla="*/ 1 h 10"/>
                <a:gd name="T20" fmla="*/ 7 w 7"/>
                <a:gd name="T21" fmla="*/ 2 h 10"/>
                <a:gd name="T22" fmla="*/ 7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7 w 7"/>
                <a:gd name="T29" fmla="*/ 7 h 10"/>
                <a:gd name="T30" fmla="*/ 7 w 7"/>
                <a:gd name="T31" fmla="*/ 8 h 10"/>
                <a:gd name="T32" fmla="*/ 6 w 7"/>
                <a:gd name="T33" fmla="*/ 9 h 10"/>
                <a:gd name="T34" fmla="*/ 5 w 7"/>
                <a:gd name="T35" fmla="*/ 10 h 10"/>
                <a:gd name="T36" fmla="*/ 5 w 7"/>
                <a:gd name="T37" fmla="*/ 10 h 10"/>
                <a:gd name="T38" fmla="*/ 4 w 7"/>
                <a:gd name="T39" fmla="*/ 10 h 10"/>
                <a:gd name="T40" fmla="*/ 3 w 7"/>
                <a:gd name="T41" fmla="*/ 10 h 10"/>
                <a:gd name="T42" fmla="*/ 2 w 7"/>
                <a:gd name="T43" fmla="*/ 10 h 10"/>
                <a:gd name="T44" fmla="*/ 1 w 7"/>
                <a:gd name="T45" fmla="*/ 9 h 10"/>
                <a:gd name="T46" fmla="*/ 1 w 7"/>
                <a:gd name="T47" fmla="*/ 8 h 10"/>
                <a:gd name="T48" fmla="*/ 0 w 7"/>
                <a:gd name="T49" fmla="*/ 7 h 10"/>
                <a:gd name="T50" fmla="*/ 0 w 7"/>
                <a:gd name="T51" fmla="*/ 6 h 10"/>
                <a:gd name="T52" fmla="*/ 0 w 7"/>
                <a:gd name="T53" fmla="*/ 5 h 10"/>
                <a:gd name="T54" fmla="*/ 4 w 7"/>
                <a:gd name="T55" fmla="*/ 10 h 10"/>
                <a:gd name="T56" fmla="*/ 4 w 7"/>
                <a:gd name="T57" fmla="*/ 10 h 10"/>
                <a:gd name="T58" fmla="*/ 5 w 7"/>
                <a:gd name="T59" fmla="*/ 9 h 10"/>
                <a:gd name="T60" fmla="*/ 5 w 7"/>
                <a:gd name="T61" fmla="*/ 9 h 10"/>
                <a:gd name="T62" fmla="*/ 5 w 7"/>
                <a:gd name="T63" fmla="*/ 8 h 10"/>
                <a:gd name="T64" fmla="*/ 5 w 7"/>
                <a:gd name="T65" fmla="*/ 7 h 10"/>
                <a:gd name="T66" fmla="*/ 6 w 7"/>
                <a:gd name="T67" fmla="*/ 5 h 10"/>
                <a:gd name="T68" fmla="*/ 5 w 7"/>
                <a:gd name="T69" fmla="*/ 4 h 10"/>
                <a:gd name="T70" fmla="*/ 5 w 7"/>
                <a:gd name="T71" fmla="*/ 3 h 10"/>
                <a:gd name="T72" fmla="*/ 5 w 7"/>
                <a:gd name="T73" fmla="*/ 2 h 10"/>
                <a:gd name="T74" fmla="*/ 5 w 7"/>
                <a:gd name="T75" fmla="*/ 1 h 10"/>
                <a:gd name="T76" fmla="*/ 4 w 7"/>
                <a:gd name="T77" fmla="*/ 1 h 10"/>
                <a:gd name="T78" fmla="*/ 4 w 7"/>
                <a:gd name="T79" fmla="*/ 0 h 10"/>
                <a:gd name="T80" fmla="*/ 3 w 7"/>
                <a:gd name="T81" fmla="*/ 1 h 10"/>
                <a:gd name="T82" fmla="*/ 2 w 7"/>
                <a:gd name="T83" fmla="*/ 1 h 10"/>
                <a:gd name="T84" fmla="*/ 2 w 7"/>
                <a:gd name="T85" fmla="*/ 2 h 10"/>
                <a:gd name="T86" fmla="*/ 2 w 7"/>
                <a:gd name="T87" fmla="*/ 2 h 10"/>
                <a:gd name="T88" fmla="*/ 2 w 7"/>
                <a:gd name="T89" fmla="*/ 3 h 10"/>
                <a:gd name="T90" fmla="*/ 2 w 7"/>
                <a:gd name="T91" fmla="*/ 5 h 10"/>
                <a:gd name="T92" fmla="*/ 2 w 7"/>
                <a:gd name="T93" fmla="*/ 7 h 10"/>
                <a:gd name="T94" fmla="*/ 2 w 7"/>
                <a:gd name="T95" fmla="*/ 8 h 10"/>
                <a:gd name="T96" fmla="*/ 2 w 7"/>
                <a:gd name="T97" fmla="*/ 9 h 10"/>
                <a:gd name="T98" fmla="*/ 3 w 7"/>
                <a:gd name="T99" fmla="*/ 10 h 10"/>
                <a:gd name="T100" fmla="*/ 4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837"/>
            <p:cNvSpPr>
              <a:spLocks noEditPoints="1"/>
            </p:cNvSpPr>
            <p:nvPr/>
          </p:nvSpPr>
          <p:spPr bwMode="auto">
            <a:xfrm>
              <a:off x="6663" y="4268"/>
              <a:ext cx="10" cy="14"/>
            </a:xfrm>
            <a:custGeom>
              <a:avLst/>
              <a:gdLst>
                <a:gd name="T0" fmla="*/ 0 w 7"/>
                <a:gd name="T1" fmla="*/ 5 h 10"/>
                <a:gd name="T2" fmla="*/ 0 w 7"/>
                <a:gd name="T3" fmla="*/ 4 h 10"/>
                <a:gd name="T4" fmla="*/ 1 w 7"/>
                <a:gd name="T5" fmla="*/ 3 h 10"/>
                <a:gd name="T6" fmla="*/ 1 w 7"/>
                <a:gd name="T7" fmla="*/ 2 h 10"/>
                <a:gd name="T8" fmla="*/ 2 w 7"/>
                <a:gd name="T9" fmla="*/ 1 h 10"/>
                <a:gd name="T10" fmla="*/ 3 w 7"/>
                <a:gd name="T11" fmla="*/ 0 h 10"/>
                <a:gd name="T12" fmla="*/ 4 w 7"/>
                <a:gd name="T13" fmla="*/ 0 h 10"/>
                <a:gd name="T14" fmla="*/ 5 w 7"/>
                <a:gd name="T15" fmla="*/ 0 h 10"/>
                <a:gd name="T16" fmla="*/ 5 w 7"/>
                <a:gd name="T17" fmla="*/ 1 h 10"/>
                <a:gd name="T18" fmla="*/ 6 w 7"/>
                <a:gd name="T19" fmla="*/ 1 h 10"/>
                <a:gd name="T20" fmla="*/ 7 w 7"/>
                <a:gd name="T21" fmla="*/ 2 h 10"/>
                <a:gd name="T22" fmla="*/ 7 w 7"/>
                <a:gd name="T23" fmla="*/ 3 h 10"/>
                <a:gd name="T24" fmla="*/ 7 w 7"/>
                <a:gd name="T25" fmla="*/ 5 h 10"/>
                <a:gd name="T26" fmla="*/ 7 w 7"/>
                <a:gd name="T27" fmla="*/ 6 h 10"/>
                <a:gd name="T28" fmla="*/ 7 w 7"/>
                <a:gd name="T29" fmla="*/ 7 h 10"/>
                <a:gd name="T30" fmla="*/ 7 w 7"/>
                <a:gd name="T31" fmla="*/ 8 h 10"/>
                <a:gd name="T32" fmla="*/ 6 w 7"/>
                <a:gd name="T33" fmla="*/ 9 h 10"/>
                <a:gd name="T34" fmla="*/ 6 w 7"/>
                <a:gd name="T35" fmla="*/ 10 h 10"/>
                <a:gd name="T36" fmla="*/ 5 w 7"/>
                <a:gd name="T37" fmla="*/ 10 h 10"/>
                <a:gd name="T38" fmla="*/ 4 w 7"/>
                <a:gd name="T39" fmla="*/ 10 h 10"/>
                <a:gd name="T40" fmla="*/ 3 w 7"/>
                <a:gd name="T41" fmla="*/ 10 h 10"/>
                <a:gd name="T42" fmla="*/ 2 w 7"/>
                <a:gd name="T43" fmla="*/ 10 h 10"/>
                <a:gd name="T44" fmla="*/ 1 w 7"/>
                <a:gd name="T45" fmla="*/ 9 h 10"/>
                <a:gd name="T46" fmla="*/ 1 w 7"/>
                <a:gd name="T47" fmla="*/ 8 h 10"/>
                <a:gd name="T48" fmla="*/ 0 w 7"/>
                <a:gd name="T49" fmla="*/ 7 h 10"/>
                <a:gd name="T50" fmla="*/ 0 w 7"/>
                <a:gd name="T51" fmla="*/ 6 h 10"/>
                <a:gd name="T52" fmla="*/ 0 w 7"/>
                <a:gd name="T53" fmla="*/ 5 h 10"/>
                <a:gd name="T54" fmla="*/ 4 w 7"/>
                <a:gd name="T55" fmla="*/ 10 h 10"/>
                <a:gd name="T56" fmla="*/ 4 w 7"/>
                <a:gd name="T57" fmla="*/ 10 h 10"/>
                <a:gd name="T58" fmla="*/ 5 w 7"/>
                <a:gd name="T59" fmla="*/ 9 h 10"/>
                <a:gd name="T60" fmla="*/ 5 w 7"/>
                <a:gd name="T61" fmla="*/ 9 h 10"/>
                <a:gd name="T62" fmla="*/ 5 w 7"/>
                <a:gd name="T63" fmla="*/ 8 h 10"/>
                <a:gd name="T64" fmla="*/ 6 w 7"/>
                <a:gd name="T65" fmla="*/ 7 h 10"/>
                <a:gd name="T66" fmla="*/ 6 w 7"/>
                <a:gd name="T67" fmla="*/ 5 h 10"/>
                <a:gd name="T68" fmla="*/ 6 w 7"/>
                <a:gd name="T69" fmla="*/ 4 h 10"/>
                <a:gd name="T70" fmla="*/ 5 w 7"/>
                <a:gd name="T71" fmla="*/ 3 h 10"/>
                <a:gd name="T72" fmla="*/ 5 w 7"/>
                <a:gd name="T73" fmla="*/ 2 h 10"/>
                <a:gd name="T74" fmla="*/ 5 w 7"/>
                <a:gd name="T75" fmla="*/ 1 h 10"/>
                <a:gd name="T76" fmla="*/ 4 w 7"/>
                <a:gd name="T77" fmla="*/ 1 h 10"/>
                <a:gd name="T78" fmla="*/ 4 w 7"/>
                <a:gd name="T79" fmla="*/ 0 h 10"/>
                <a:gd name="T80" fmla="*/ 3 w 7"/>
                <a:gd name="T81" fmla="*/ 1 h 10"/>
                <a:gd name="T82" fmla="*/ 3 w 7"/>
                <a:gd name="T83" fmla="*/ 1 h 10"/>
                <a:gd name="T84" fmla="*/ 2 w 7"/>
                <a:gd name="T85" fmla="*/ 2 h 10"/>
                <a:gd name="T86" fmla="*/ 2 w 7"/>
                <a:gd name="T87" fmla="*/ 2 h 10"/>
                <a:gd name="T88" fmla="*/ 2 w 7"/>
                <a:gd name="T89" fmla="*/ 3 h 10"/>
                <a:gd name="T90" fmla="*/ 2 w 7"/>
                <a:gd name="T91" fmla="*/ 5 h 10"/>
                <a:gd name="T92" fmla="*/ 2 w 7"/>
                <a:gd name="T93" fmla="*/ 7 h 10"/>
                <a:gd name="T94" fmla="*/ 2 w 7"/>
                <a:gd name="T95" fmla="*/ 8 h 10"/>
                <a:gd name="T96" fmla="*/ 2 w 7"/>
                <a:gd name="T97" fmla="*/ 9 h 10"/>
                <a:gd name="T98" fmla="*/ 3 w 7"/>
                <a:gd name="T99" fmla="*/ 10 h 10"/>
                <a:gd name="T100" fmla="*/ 4 w 7"/>
                <a:gd name="T10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0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1838"/>
            <p:cNvSpPr>
              <a:spLocks noChangeArrowheads="1"/>
            </p:cNvSpPr>
            <p:nvPr/>
          </p:nvSpPr>
          <p:spPr bwMode="auto">
            <a:xfrm>
              <a:off x="6258" y="3126"/>
              <a:ext cx="20" cy="20"/>
            </a:xfrm>
            <a:prstGeom prst="ellipse">
              <a:avLst/>
            </a:prstGeom>
            <a:solidFill>
              <a:srgbClr val="BED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839"/>
            <p:cNvSpPr>
              <a:spLocks/>
            </p:cNvSpPr>
            <p:nvPr/>
          </p:nvSpPr>
          <p:spPr bwMode="auto">
            <a:xfrm>
              <a:off x="6256" y="3125"/>
              <a:ext cx="23" cy="23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8 w 16"/>
                <a:gd name="T5" fmla="*/ 0 h 16"/>
                <a:gd name="T6" fmla="*/ 8 w 16"/>
                <a:gd name="T7" fmla="*/ 1 h 16"/>
                <a:gd name="T8" fmla="*/ 8 w 16"/>
                <a:gd name="T9" fmla="*/ 2 h 16"/>
                <a:gd name="T10" fmla="*/ 2 w 16"/>
                <a:gd name="T11" fmla="*/ 8 h 16"/>
                <a:gd name="T12" fmla="*/ 2 w 16"/>
                <a:gd name="T13" fmla="*/ 8 h 16"/>
                <a:gd name="T14" fmla="*/ 8 w 16"/>
                <a:gd name="T15" fmla="*/ 14 h 16"/>
                <a:gd name="T16" fmla="*/ 8 w 16"/>
                <a:gd name="T17" fmla="*/ 14 h 16"/>
                <a:gd name="T18" fmla="*/ 14 w 16"/>
                <a:gd name="T19" fmla="*/ 8 h 16"/>
                <a:gd name="T20" fmla="*/ 14 w 16"/>
                <a:gd name="T21" fmla="*/ 8 h 16"/>
                <a:gd name="T22" fmla="*/ 8 w 16"/>
                <a:gd name="T23" fmla="*/ 2 h 16"/>
                <a:gd name="T24" fmla="*/ 8 w 16"/>
                <a:gd name="T25" fmla="*/ 2 h 16"/>
                <a:gd name="T26" fmla="*/ 8 w 16"/>
                <a:gd name="T27" fmla="*/ 1 h 16"/>
                <a:gd name="T28" fmla="*/ 8 w 16"/>
                <a:gd name="T29" fmla="*/ 0 h 16"/>
                <a:gd name="T30" fmla="*/ 16 w 16"/>
                <a:gd name="T31" fmla="*/ 8 h 16"/>
                <a:gd name="T32" fmla="*/ 16 w 16"/>
                <a:gd name="T33" fmla="*/ 8 h 16"/>
                <a:gd name="T34" fmla="*/ 8 w 16"/>
                <a:gd name="T35" fmla="*/ 16 h 16"/>
                <a:gd name="T36" fmla="*/ 8 w 16"/>
                <a:gd name="T37" fmla="*/ 16 h 16"/>
                <a:gd name="T38" fmla="*/ 0 w 16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1840"/>
            <p:cNvSpPr>
              <a:spLocks noChangeArrowheads="1"/>
            </p:cNvSpPr>
            <p:nvPr/>
          </p:nvSpPr>
          <p:spPr bwMode="auto">
            <a:xfrm>
              <a:off x="6265" y="3133"/>
              <a:ext cx="6" cy="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841"/>
            <p:cNvSpPr>
              <a:spLocks/>
            </p:cNvSpPr>
            <p:nvPr/>
          </p:nvSpPr>
          <p:spPr bwMode="auto">
            <a:xfrm>
              <a:off x="6255" y="4004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842"/>
            <p:cNvSpPr>
              <a:spLocks noEditPoints="1"/>
            </p:cNvSpPr>
            <p:nvPr/>
          </p:nvSpPr>
          <p:spPr bwMode="auto">
            <a:xfrm>
              <a:off x="6255" y="4004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2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0 h 2"/>
                <a:gd name="T36" fmla="*/ 1 w 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843"/>
            <p:cNvSpPr>
              <a:spLocks/>
            </p:cNvSpPr>
            <p:nvPr/>
          </p:nvSpPr>
          <p:spPr bwMode="auto">
            <a:xfrm>
              <a:off x="6275" y="3967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844"/>
            <p:cNvSpPr>
              <a:spLocks noEditPoints="1"/>
            </p:cNvSpPr>
            <p:nvPr/>
          </p:nvSpPr>
          <p:spPr bwMode="auto">
            <a:xfrm>
              <a:off x="6275" y="3967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2 w 3"/>
                <a:gd name="T19" fmla="*/ 1 h 2"/>
                <a:gd name="T20" fmla="*/ 2 w 3"/>
                <a:gd name="T21" fmla="*/ 1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1 h 2"/>
                <a:gd name="T30" fmla="*/ 1 w 3"/>
                <a:gd name="T31" fmla="*/ 1 h 2"/>
                <a:gd name="T32" fmla="*/ 1 w 3"/>
                <a:gd name="T33" fmla="*/ 1 h 2"/>
                <a:gd name="T34" fmla="*/ 2 w 3"/>
                <a:gd name="T35" fmla="*/ 1 h 2"/>
                <a:gd name="T36" fmla="*/ 1 w 3"/>
                <a:gd name="T37" fmla="*/ 0 h 2"/>
                <a:gd name="T38" fmla="*/ 1 w 3"/>
                <a:gd name="T39" fmla="*/ 1 h 2"/>
                <a:gd name="T40" fmla="*/ 1 w 3"/>
                <a:gd name="T41" fmla="*/ 1 h 2"/>
                <a:gd name="T42" fmla="*/ 2 w 3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45"/>
            <p:cNvSpPr>
              <a:spLocks/>
            </p:cNvSpPr>
            <p:nvPr/>
          </p:nvSpPr>
          <p:spPr bwMode="auto">
            <a:xfrm>
              <a:off x="6288" y="3943"/>
              <a:ext cx="2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846"/>
            <p:cNvSpPr>
              <a:spLocks noEditPoints="1"/>
            </p:cNvSpPr>
            <p:nvPr/>
          </p:nvSpPr>
          <p:spPr bwMode="auto">
            <a:xfrm>
              <a:off x="6288" y="3942"/>
              <a:ext cx="4" cy="4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2 w 3"/>
                <a:gd name="T21" fmla="*/ 0 h 3"/>
                <a:gd name="T22" fmla="*/ 2 w 3"/>
                <a:gd name="T23" fmla="*/ 0 h 3"/>
                <a:gd name="T24" fmla="*/ 3 w 3"/>
                <a:gd name="T25" fmla="*/ 2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1 w 3"/>
                <a:gd name="T33" fmla="*/ 3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2 h 3"/>
                <a:gd name="T40" fmla="*/ 1 w 3"/>
                <a:gd name="T41" fmla="*/ 1 h 3"/>
                <a:gd name="T42" fmla="*/ 2 w 3"/>
                <a:gd name="T43" fmla="*/ 1 h 3"/>
                <a:gd name="T44" fmla="*/ 2 w 3"/>
                <a:gd name="T45" fmla="*/ 1 h 3"/>
                <a:gd name="T46" fmla="*/ 2 w 3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847"/>
            <p:cNvSpPr>
              <a:spLocks/>
            </p:cNvSpPr>
            <p:nvPr/>
          </p:nvSpPr>
          <p:spPr bwMode="auto">
            <a:xfrm>
              <a:off x="6295" y="391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848"/>
            <p:cNvSpPr>
              <a:spLocks noEditPoints="1"/>
            </p:cNvSpPr>
            <p:nvPr/>
          </p:nvSpPr>
          <p:spPr bwMode="auto">
            <a:xfrm>
              <a:off x="6293" y="3911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2 w 3"/>
                <a:gd name="T29" fmla="*/ 1 h 2"/>
                <a:gd name="T30" fmla="*/ 2 w 3"/>
                <a:gd name="T31" fmla="*/ 0 h 2"/>
                <a:gd name="T32" fmla="*/ 2 w 3"/>
                <a:gd name="T33" fmla="*/ 0 h 2"/>
                <a:gd name="T34" fmla="*/ 2 w 3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849"/>
            <p:cNvSpPr>
              <a:spLocks/>
            </p:cNvSpPr>
            <p:nvPr/>
          </p:nvSpPr>
          <p:spPr bwMode="auto">
            <a:xfrm>
              <a:off x="6457" y="382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850"/>
            <p:cNvSpPr>
              <a:spLocks noEditPoints="1"/>
            </p:cNvSpPr>
            <p:nvPr/>
          </p:nvSpPr>
          <p:spPr bwMode="auto">
            <a:xfrm>
              <a:off x="6456" y="3826"/>
              <a:ext cx="4" cy="4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1 w 3"/>
                <a:gd name="T7" fmla="*/ 1 h 3"/>
                <a:gd name="T8" fmla="*/ 1 w 3"/>
                <a:gd name="T9" fmla="*/ 1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1 h 3"/>
                <a:gd name="T18" fmla="*/ 1 w 3"/>
                <a:gd name="T19" fmla="*/ 1 h 3"/>
                <a:gd name="T20" fmla="*/ 2 w 3"/>
                <a:gd name="T21" fmla="*/ 0 h 3"/>
                <a:gd name="T22" fmla="*/ 2 w 3"/>
                <a:gd name="T23" fmla="*/ 0 h 3"/>
                <a:gd name="T24" fmla="*/ 3 w 3"/>
                <a:gd name="T25" fmla="*/ 2 h 3"/>
                <a:gd name="T26" fmla="*/ 3 w 3"/>
                <a:gd name="T27" fmla="*/ 2 h 3"/>
                <a:gd name="T28" fmla="*/ 3 w 3"/>
                <a:gd name="T29" fmla="*/ 2 h 3"/>
                <a:gd name="T30" fmla="*/ 3 w 3"/>
                <a:gd name="T31" fmla="*/ 2 h 3"/>
                <a:gd name="T32" fmla="*/ 1 w 3"/>
                <a:gd name="T33" fmla="*/ 3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2 h 3"/>
                <a:gd name="T40" fmla="*/ 2 w 3"/>
                <a:gd name="T41" fmla="*/ 1 h 3"/>
                <a:gd name="T42" fmla="*/ 2 w 3"/>
                <a:gd name="T43" fmla="*/ 1 h 3"/>
                <a:gd name="T44" fmla="*/ 2 w 3"/>
                <a:gd name="T4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851"/>
            <p:cNvSpPr>
              <a:spLocks/>
            </p:cNvSpPr>
            <p:nvPr/>
          </p:nvSpPr>
          <p:spPr bwMode="auto">
            <a:xfrm>
              <a:off x="6203" y="386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852"/>
            <p:cNvSpPr>
              <a:spLocks noEditPoints="1"/>
            </p:cNvSpPr>
            <p:nvPr/>
          </p:nvSpPr>
          <p:spPr bwMode="auto">
            <a:xfrm>
              <a:off x="6201" y="3861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3 w 3"/>
                <a:gd name="T19" fmla="*/ 2 h 2"/>
                <a:gd name="T20" fmla="*/ 3 w 3"/>
                <a:gd name="T21" fmla="*/ 2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2 w 3"/>
                <a:gd name="T29" fmla="*/ 1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853"/>
            <p:cNvSpPr>
              <a:spLocks/>
            </p:cNvSpPr>
            <p:nvPr/>
          </p:nvSpPr>
          <p:spPr bwMode="auto">
            <a:xfrm>
              <a:off x="6183" y="3875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854"/>
            <p:cNvSpPr>
              <a:spLocks noEditPoints="1"/>
            </p:cNvSpPr>
            <p:nvPr/>
          </p:nvSpPr>
          <p:spPr bwMode="auto">
            <a:xfrm>
              <a:off x="6181" y="3874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2 h 2"/>
                <a:gd name="T22" fmla="*/ 3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  <a:gd name="T38" fmla="*/ 2 w 3"/>
                <a:gd name="T3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855"/>
            <p:cNvSpPr>
              <a:spLocks/>
            </p:cNvSpPr>
            <p:nvPr/>
          </p:nvSpPr>
          <p:spPr bwMode="auto">
            <a:xfrm>
              <a:off x="6313" y="381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856"/>
            <p:cNvSpPr>
              <a:spLocks noEditPoints="1"/>
            </p:cNvSpPr>
            <p:nvPr/>
          </p:nvSpPr>
          <p:spPr bwMode="auto">
            <a:xfrm>
              <a:off x="6312" y="3816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2 w 3"/>
                <a:gd name="T23" fmla="*/ 2 h 2"/>
                <a:gd name="T24" fmla="*/ 2 w 3"/>
                <a:gd name="T25" fmla="*/ 2 h 2"/>
                <a:gd name="T26" fmla="*/ 1 w 3"/>
                <a:gd name="T27" fmla="*/ 2 h 2"/>
                <a:gd name="T28" fmla="*/ 2 w 3"/>
                <a:gd name="T29" fmla="*/ 1 h 2"/>
                <a:gd name="T30" fmla="*/ 2 w 3"/>
                <a:gd name="T31" fmla="*/ 1 h 2"/>
                <a:gd name="T32" fmla="*/ 2 w 3"/>
                <a:gd name="T33" fmla="*/ 0 h 2"/>
                <a:gd name="T34" fmla="*/ 2 w 3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857"/>
            <p:cNvSpPr>
              <a:spLocks/>
            </p:cNvSpPr>
            <p:nvPr/>
          </p:nvSpPr>
          <p:spPr bwMode="auto">
            <a:xfrm>
              <a:off x="6327" y="3805"/>
              <a:ext cx="3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858"/>
            <p:cNvSpPr>
              <a:spLocks noEditPoints="1"/>
            </p:cNvSpPr>
            <p:nvPr/>
          </p:nvSpPr>
          <p:spPr bwMode="auto">
            <a:xfrm>
              <a:off x="6327" y="3805"/>
              <a:ext cx="3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0 h 2"/>
                <a:gd name="T34" fmla="*/ 1 w 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859"/>
            <p:cNvSpPr>
              <a:spLocks/>
            </p:cNvSpPr>
            <p:nvPr/>
          </p:nvSpPr>
          <p:spPr bwMode="auto">
            <a:xfrm>
              <a:off x="6314" y="3789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860"/>
            <p:cNvSpPr>
              <a:spLocks noEditPoints="1"/>
            </p:cNvSpPr>
            <p:nvPr/>
          </p:nvSpPr>
          <p:spPr bwMode="auto">
            <a:xfrm>
              <a:off x="6314" y="3788"/>
              <a:ext cx="3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2 h 2"/>
                <a:gd name="T20" fmla="*/ 2 w 2"/>
                <a:gd name="T21" fmla="*/ 2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861"/>
            <p:cNvSpPr>
              <a:spLocks/>
            </p:cNvSpPr>
            <p:nvPr/>
          </p:nvSpPr>
          <p:spPr bwMode="auto">
            <a:xfrm>
              <a:off x="6319" y="376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862"/>
            <p:cNvSpPr>
              <a:spLocks noEditPoints="1"/>
            </p:cNvSpPr>
            <p:nvPr/>
          </p:nvSpPr>
          <p:spPr bwMode="auto">
            <a:xfrm>
              <a:off x="6317" y="3759"/>
              <a:ext cx="5" cy="5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1 w 3"/>
                <a:gd name="T7" fmla="*/ 1 h 3"/>
                <a:gd name="T8" fmla="*/ 1 w 3"/>
                <a:gd name="T9" fmla="*/ 1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2 h 3"/>
                <a:gd name="T20" fmla="*/ 3 w 3"/>
                <a:gd name="T21" fmla="*/ 2 h 3"/>
                <a:gd name="T22" fmla="*/ 2 w 3"/>
                <a:gd name="T23" fmla="*/ 3 h 3"/>
                <a:gd name="T24" fmla="*/ 2 w 3"/>
                <a:gd name="T25" fmla="*/ 3 h 3"/>
                <a:gd name="T26" fmla="*/ 1 w 3"/>
                <a:gd name="T27" fmla="*/ 3 h 3"/>
                <a:gd name="T28" fmla="*/ 2 w 3"/>
                <a:gd name="T29" fmla="*/ 1 h 3"/>
                <a:gd name="T30" fmla="*/ 2 w 3"/>
                <a:gd name="T31" fmla="*/ 1 h 3"/>
                <a:gd name="T32" fmla="*/ 2 w 3"/>
                <a:gd name="T33" fmla="*/ 1 h 3"/>
                <a:gd name="T34" fmla="*/ 2 w 3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863"/>
            <p:cNvSpPr>
              <a:spLocks/>
            </p:cNvSpPr>
            <p:nvPr/>
          </p:nvSpPr>
          <p:spPr bwMode="auto">
            <a:xfrm>
              <a:off x="6310" y="3741"/>
              <a:ext cx="3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864"/>
            <p:cNvSpPr>
              <a:spLocks noEditPoints="1"/>
            </p:cNvSpPr>
            <p:nvPr/>
          </p:nvSpPr>
          <p:spPr bwMode="auto">
            <a:xfrm>
              <a:off x="6310" y="3739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2 h 2"/>
                <a:gd name="T20" fmla="*/ 2 w 2"/>
                <a:gd name="T21" fmla="*/ 2 h 2"/>
                <a:gd name="T22" fmla="*/ 1 w 2"/>
                <a:gd name="T23" fmla="*/ 2 h 2"/>
                <a:gd name="T24" fmla="*/ 1 w 2"/>
                <a:gd name="T25" fmla="*/ 2 h 2"/>
                <a:gd name="T26" fmla="*/ 1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865"/>
            <p:cNvSpPr>
              <a:spLocks/>
            </p:cNvSpPr>
            <p:nvPr/>
          </p:nvSpPr>
          <p:spPr bwMode="auto">
            <a:xfrm>
              <a:off x="6498" y="3513"/>
              <a:ext cx="2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66"/>
            <p:cNvSpPr>
              <a:spLocks noEditPoints="1"/>
            </p:cNvSpPr>
            <p:nvPr/>
          </p:nvSpPr>
          <p:spPr bwMode="auto">
            <a:xfrm>
              <a:off x="6497" y="3513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2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3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2 w 3"/>
                <a:gd name="T33" fmla="*/ 2 h 2"/>
                <a:gd name="T34" fmla="*/ 2 w 3"/>
                <a:gd name="T35" fmla="*/ 2 h 2"/>
                <a:gd name="T36" fmla="*/ 1 w 3"/>
                <a:gd name="T37" fmla="*/ 2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0 h 2"/>
                <a:gd name="T44" fmla="*/ 2 w 3"/>
                <a:gd name="T4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67"/>
            <p:cNvSpPr>
              <a:spLocks/>
            </p:cNvSpPr>
            <p:nvPr/>
          </p:nvSpPr>
          <p:spPr bwMode="auto">
            <a:xfrm>
              <a:off x="6314" y="3718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68"/>
            <p:cNvSpPr>
              <a:spLocks noEditPoints="1"/>
            </p:cNvSpPr>
            <p:nvPr/>
          </p:nvSpPr>
          <p:spPr bwMode="auto">
            <a:xfrm>
              <a:off x="6314" y="3718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0 h 2"/>
                <a:gd name="T34" fmla="*/ 1 w 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69"/>
            <p:cNvSpPr>
              <a:spLocks/>
            </p:cNvSpPr>
            <p:nvPr/>
          </p:nvSpPr>
          <p:spPr bwMode="auto">
            <a:xfrm>
              <a:off x="6146" y="347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870"/>
            <p:cNvSpPr>
              <a:spLocks noEditPoints="1"/>
            </p:cNvSpPr>
            <p:nvPr/>
          </p:nvSpPr>
          <p:spPr bwMode="auto">
            <a:xfrm>
              <a:off x="6145" y="3479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3 w 3"/>
                <a:gd name="T23" fmla="*/ 1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71"/>
            <p:cNvSpPr>
              <a:spLocks/>
            </p:cNvSpPr>
            <p:nvPr/>
          </p:nvSpPr>
          <p:spPr bwMode="auto">
            <a:xfrm>
              <a:off x="6228" y="3429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72"/>
            <p:cNvSpPr>
              <a:spLocks noEditPoints="1"/>
            </p:cNvSpPr>
            <p:nvPr/>
          </p:nvSpPr>
          <p:spPr bwMode="auto">
            <a:xfrm>
              <a:off x="6227" y="3429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2 w 3"/>
                <a:gd name="T11" fmla="*/ 0 h 2"/>
                <a:gd name="T12" fmla="*/ 2 w 3"/>
                <a:gd name="T13" fmla="*/ 0 h 2"/>
                <a:gd name="T14" fmla="*/ 3 w 3"/>
                <a:gd name="T15" fmla="*/ 1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2 w 3"/>
                <a:gd name="T23" fmla="*/ 2 h 2"/>
                <a:gd name="T24" fmla="*/ 2 w 3"/>
                <a:gd name="T25" fmla="*/ 2 h 2"/>
                <a:gd name="T26" fmla="*/ 1 w 3"/>
                <a:gd name="T27" fmla="*/ 2 h 2"/>
                <a:gd name="T28" fmla="*/ 2 w 3"/>
                <a:gd name="T29" fmla="*/ 1 h 2"/>
                <a:gd name="T30" fmla="*/ 2 w 3"/>
                <a:gd name="T31" fmla="*/ 1 h 2"/>
                <a:gd name="T32" fmla="*/ 2 w 3"/>
                <a:gd name="T33" fmla="*/ 0 h 2"/>
                <a:gd name="T34" fmla="*/ 2 w 3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873"/>
            <p:cNvSpPr>
              <a:spLocks/>
            </p:cNvSpPr>
            <p:nvPr/>
          </p:nvSpPr>
          <p:spPr bwMode="auto">
            <a:xfrm>
              <a:off x="6438" y="320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74"/>
            <p:cNvSpPr>
              <a:spLocks noEditPoints="1"/>
            </p:cNvSpPr>
            <p:nvPr/>
          </p:nvSpPr>
          <p:spPr bwMode="auto">
            <a:xfrm>
              <a:off x="6436" y="3203"/>
              <a:ext cx="4" cy="4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0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2 h 3"/>
                <a:gd name="T20" fmla="*/ 3 w 3"/>
                <a:gd name="T21" fmla="*/ 2 h 3"/>
                <a:gd name="T22" fmla="*/ 1 w 3"/>
                <a:gd name="T23" fmla="*/ 3 h 3"/>
                <a:gd name="T24" fmla="*/ 1 w 3"/>
                <a:gd name="T25" fmla="*/ 3 h 3"/>
                <a:gd name="T26" fmla="*/ 1 w 3"/>
                <a:gd name="T27" fmla="*/ 3 h 3"/>
                <a:gd name="T28" fmla="*/ 2 w 3"/>
                <a:gd name="T29" fmla="*/ 2 h 3"/>
                <a:gd name="T30" fmla="*/ 1 w 3"/>
                <a:gd name="T31" fmla="*/ 1 h 3"/>
                <a:gd name="T32" fmla="*/ 2 w 3"/>
                <a:gd name="T33" fmla="*/ 1 h 3"/>
                <a:gd name="T34" fmla="*/ 2 w 3"/>
                <a:gd name="T35" fmla="*/ 1 h 3"/>
                <a:gd name="T36" fmla="*/ 2 w 3"/>
                <a:gd name="T3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75"/>
            <p:cNvSpPr>
              <a:spLocks/>
            </p:cNvSpPr>
            <p:nvPr/>
          </p:nvSpPr>
          <p:spPr bwMode="auto">
            <a:xfrm>
              <a:off x="6171" y="3438"/>
              <a:ext cx="3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76"/>
            <p:cNvSpPr>
              <a:spLocks noEditPoints="1"/>
            </p:cNvSpPr>
            <p:nvPr/>
          </p:nvSpPr>
          <p:spPr bwMode="auto">
            <a:xfrm>
              <a:off x="6171" y="3436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2 h 2"/>
                <a:gd name="T20" fmla="*/ 2 w 2"/>
                <a:gd name="T21" fmla="*/ 2 h 2"/>
                <a:gd name="T22" fmla="*/ 1 w 2"/>
                <a:gd name="T23" fmla="*/ 2 h 2"/>
                <a:gd name="T24" fmla="*/ 1 w 2"/>
                <a:gd name="T25" fmla="*/ 2 h 2"/>
                <a:gd name="T26" fmla="*/ 0 w 2"/>
                <a:gd name="T27" fmla="*/ 2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877"/>
            <p:cNvSpPr>
              <a:spLocks/>
            </p:cNvSpPr>
            <p:nvPr/>
          </p:nvSpPr>
          <p:spPr bwMode="auto">
            <a:xfrm>
              <a:off x="6200" y="341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78"/>
            <p:cNvSpPr>
              <a:spLocks noEditPoints="1"/>
            </p:cNvSpPr>
            <p:nvPr/>
          </p:nvSpPr>
          <p:spPr bwMode="auto">
            <a:xfrm>
              <a:off x="6198" y="3412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2 h 2"/>
                <a:gd name="T22" fmla="*/ 3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1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879"/>
            <p:cNvSpPr>
              <a:spLocks/>
            </p:cNvSpPr>
            <p:nvPr/>
          </p:nvSpPr>
          <p:spPr bwMode="auto">
            <a:xfrm>
              <a:off x="6205" y="3415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880"/>
            <p:cNvSpPr>
              <a:spLocks noEditPoints="1"/>
            </p:cNvSpPr>
            <p:nvPr/>
          </p:nvSpPr>
          <p:spPr bwMode="auto">
            <a:xfrm>
              <a:off x="6205" y="3414"/>
              <a:ext cx="3" cy="4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2 h 3"/>
                <a:gd name="T22" fmla="*/ 2 w 2"/>
                <a:gd name="T23" fmla="*/ 2 h 3"/>
                <a:gd name="T24" fmla="*/ 1 w 2"/>
                <a:gd name="T25" fmla="*/ 3 h 3"/>
                <a:gd name="T26" fmla="*/ 1 w 2"/>
                <a:gd name="T27" fmla="*/ 3 h 3"/>
                <a:gd name="T28" fmla="*/ 1 w 2"/>
                <a:gd name="T29" fmla="*/ 2 h 3"/>
                <a:gd name="T30" fmla="*/ 2 w 2"/>
                <a:gd name="T31" fmla="*/ 2 h 3"/>
                <a:gd name="T32" fmla="*/ 1 w 2"/>
                <a:gd name="T33" fmla="*/ 1 h 3"/>
                <a:gd name="T34" fmla="*/ 1 w 2"/>
                <a:gd name="T35" fmla="*/ 1 h 3"/>
                <a:gd name="T36" fmla="*/ 1 w 2"/>
                <a:gd name="T37" fmla="*/ 1 h 3"/>
                <a:gd name="T38" fmla="*/ 2 w 2"/>
                <a:gd name="T3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lose/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881"/>
            <p:cNvSpPr>
              <a:spLocks/>
            </p:cNvSpPr>
            <p:nvPr/>
          </p:nvSpPr>
          <p:spPr bwMode="auto">
            <a:xfrm>
              <a:off x="6167" y="3442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882"/>
            <p:cNvSpPr>
              <a:spLocks noEditPoints="1"/>
            </p:cNvSpPr>
            <p:nvPr/>
          </p:nvSpPr>
          <p:spPr bwMode="auto">
            <a:xfrm>
              <a:off x="6166" y="3442"/>
              <a:ext cx="4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2 w 3"/>
                <a:gd name="T21" fmla="*/ 0 h 2"/>
                <a:gd name="T22" fmla="*/ 2 w 3"/>
                <a:gd name="T23" fmla="*/ 0 h 2"/>
                <a:gd name="T24" fmla="*/ 3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1 w 3"/>
                <a:gd name="T33" fmla="*/ 2 h 2"/>
                <a:gd name="T34" fmla="*/ 1 w 3"/>
                <a:gd name="T35" fmla="*/ 2 h 2"/>
                <a:gd name="T36" fmla="*/ 1 w 3"/>
                <a:gd name="T37" fmla="*/ 2 h 2"/>
                <a:gd name="T38" fmla="*/ 2 w 3"/>
                <a:gd name="T39" fmla="*/ 1 h 2"/>
                <a:gd name="T40" fmla="*/ 2 w 3"/>
                <a:gd name="T41" fmla="*/ 0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883"/>
            <p:cNvSpPr>
              <a:spLocks/>
            </p:cNvSpPr>
            <p:nvPr/>
          </p:nvSpPr>
          <p:spPr bwMode="auto">
            <a:xfrm>
              <a:off x="6174" y="3442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884"/>
            <p:cNvSpPr>
              <a:spLocks noEditPoints="1"/>
            </p:cNvSpPr>
            <p:nvPr/>
          </p:nvSpPr>
          <p:spPr bwMode="auto">
            <a:xfrm>
              <a:off x="6174" y="3441"/>
              <a:ext cx="3" cy="4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1 w 2"/>
                <a:gd name="T7" fmla="*/ 1 h 3"/>
                <a:gd name="T8" fmla="*/ 1 w 2"/>
                <a:gd name="T9" fmla="*/ 1 h 3"/>
                <a:gd name="T10" fmla="*/ 1 w 2"/>
                <a:gd name="T11" fmla="*/ 0 h 3"/>
                <a:gd name="T12" fmla="*/ 1 w 2"/>
                <a:gd name="T13" fmla="*/ 0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2 h 3"/>
                <a:gd name="T22" fmla="*/ 1 w 2"/>
                <a:gd name="T23" fmla="*/ 3 h 3"/>
                <a:gd name="T24" fmla="*/ 1 w 2"/>
                <a:gd name="T25" fmla="*/ 3 h 3"/>
                <a:gd name="T26" fmla="*/ 0 w 2"/>
                <a:gd name="T27" fmla="*/ 3 h 3"/>
                <a:gd name="T28" fmla="*/ 1 w 2"/>
                <a:gd name="T29" fmla="*/ 2 h 3"/>
                <a:gd name="T30" fmla="*/ 1 w 2"/>
                <a:gd name="T31" fmla="*/ 2 h 3"/>
                <a:gd name="T32" fmla="*/ 1 w 2"/>
                <a:gd name="T33" fmla="*/ 2 h 3"/>
                <a:gd name="T34" fmla="*/ 1 w 2"/>
                <a:gd name="T35" fmla="*/ 2 h 3"/>
                <a:gd name="T36" fmla="*/ 1 w 2"/>
                <a:gd name="T37" fmla="*/ 1 h 3"/>
                <a:gd name="T38" fmla="*/ 1 w 2"/>
                <a:gd name="T39" fmla="*/ 2 h 3"/>
                <a:gd name="T40" fmla="*/ 1 w 2"/>
                <a:gd name="T41" fmla="*/ 1 h 3"/>
                <a:gd name="T42" fmla="*/ 1 w 2"/>
                <a:gd name="T4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885"/>
            <p:cNvSpPr>
              <a:spLocks/>
            </p:cNvSpPr>
            <p:nvPr/>
          </p:nvSpPr>
          <p:spPr bwMode="auto">
            <a:xfrm>
              <a:off x="6351" y="3738"/>
              <a:ext cx="3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886"/>
            <p:cNvSpPr>
              <a:spLocks noEditPoints="1"/>
            </p:cNvSpPr>
            <p:nvPr/>
          </p:nvSpPr>
          <p:spPr bwMode="auto">
            <a:xfrm>
              <a:off x="6351" y="3738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1 w 3"/>
                <a:gd name="T23" fmla="*/ 0 h 2"/>
                <a:gd name="T24" fmla="*/ 3 w 3"/>
                <a:gd name="T25" fmla="*/ 1 h 2"/>
                <a:gd name="T26" fmla="*/ 3 w 3"/>
                <a:gd name="T27" fmla="*/ 1 h 2"/>
                <a:gd name="T28" fmla="*/ 3 w 3"/>
                <a:gd name="T29" fmla="*/ 1 h 2"/>
                <a:gd name="T30" fmla="*/ 3 w 3"/>
                <a:gd name="T31" fmla="*/ 1 h 2"/>
                <a:gd name="T32" fmla="*/ 1 w 3"/>
                <a:gd name="T33" fmla="*/ 2 h 2"/>
                <a:gd name="T34" fmla="*/ 1 w 3"/>
                <a:gd name="T35" fmla="*/ 2 h 2"/>
                <a:gd name="T36" fmla="*/ 1 w 3"/>
                <a:gd name="T37" fmla="*/ 2 h 2"/>
                <a:gd name="T38" fmla="*/ 1 w 3"/>
                <a:gd name="T39" fmla="*/ 1 h 2"/>
                <a:gd name="T40" fmla="*/ 1 w 3"/>
                <a:gd name="T41" fmla="*/ 1 h 2"/>
                <a:gd name="T42" fmla="*/ 1 w 3"/>
                <a:gd name="T43" fmla="*/ 0 h 2"/>
                <a:gd name="T44" fmla="*/ 1 w 3"/>
                <a:gd name="T4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887"/>
            <p:cNvSpPr>
              <a:spLocks/>
            </p:cNvSpPr>
            <p:nvPr/>
          </p:nvSpPr>
          <p:spPr bwMode="auto">
            <a:xfrm>
              <a:off x="6394" y="3756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888"/>
            <p:cNvSpPr>
              <a:spLocks noEditPoints="1"/>
            </p:cNvSpPr>
            <p:nvPr/>
          </p:nvSpPr>
          <p:spPr bwMode="auto">
            <a:xfrm>
              <a:off x="6392" y="3756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3 w 3"/>
                <a:gd name="T23" fmla="*/ 1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0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889"/>
            <p:cNvSpPr>
              <a:spLocks/>
            </p:cNvSpPr>
            <p:nvPr/>
          </p:nvSpPr>
          <p:spPr bwMode="auto">
            <a:xfrm>
              <a:off x="6314" y="3778"/>
              <a:ext cx="3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890"/>
            <p:cNvSpPr>
              <a:spLocks noEditPoints="1"/>
            </p:cNvSpPr>
            <p:nvPr/>
          </p:nvSpPr>
          <p:spPr bwMode="auto">
            <a:xfrm>
              <a:off x="6314" y="3778"/>
              <a:ext cx="5" cy="3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3 w 3"/>
                <a:gd name="T23" fmla="*/ 1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1 w 3"/>
                <a:gd name="T33" fmla="*/ 0 h 2"/>
                <a:gd name="T34" fmla="*/ 2 w 3"/>
                <a:gd name="T35" fmla="*/ 1 h 2"/>
                <a:gd name="T36" fmla="*/ 2 w 3"/>
                <a:gd name="T37" fmla="*/ 0 h 2"/>
                <a:gd name="T38" fmla="*/ 2 w 3"/>
                <a:gd name="T3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891"/>
            <p:cNvSpPr>
              <a:spLocks/>
            </p:cNvSpPr>
            <p:nvPr/>
          </p:nvSpPr>
          <p:spPr bwMode="auto">
            <a:xfrm>
              <a:off x="6316" y="380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92"/>
            <p:cNvSpPr>
              <a:spLocks noEditPoints="1"/>
            </p:cNvSpPr>
            <p:nvPr/>
          </p:nvSpPr>
          <p:spPr bwMode="auto">
            <a:xfrm>
              <a:off x="6314" y="3805"/>
              <a:ext cx="5" cy="2"/>
            </a:xfrm>
            <a:custGeom>
              <a:avLst/>
              <a:gdLst>
                <a:gd name="T0" fmla="*/ 1 w 3"/>
                <a:gd name="T1" fmla="*/ 2 h 2"/>
                <a:gd name="T2" fmla="*/ 0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3 w 3"/>
                <a:gd name="T17" fmla="*/ 1 h 2"/>
                <a:gd name="T18" fmla="*/ 3 w 3"/>
                <a:gd name="T19" fmla="*/ 1 h 2"/>
                <a:gd name="T20" fmla="*/ 3 w 3"/>
                <a:gd name="T21" fmla="*/ 1 h 2"/>
                <a:gd name="T22" fmla="*/ 3 w 3"/>
                <a:gd name="T23" fmla="*/ 1 h 2"/>
                <a:gd name="T24" fmla="*/ 2 w 3"/>
                <a:gd name="T25" fmla="*/ 2 h 2"/>
                <a:gd name="T26" fmla="*/ 2 w 3"/>
                <a:gd name="T27" fmla="*/ 2 h 2"/>
                <a:gd name="T28" fmla="*/ 1 w 3"/>
                <a:gd name="T29" fmla="*/ 2 h 2"/>
                <a:gd name="T30" fmla="*/ 2 w 3"/>
                <a:gd name="T31" fmla="*/ 1 h 2"/>
                <a:gd name="T32" fmla="*/ 2 w 3"/>
                <a:gd name="T33" fmla="*/ 1 h 2"/>
                <a:gd name="T34" fmla="*/ 2 w 3"/>
                <a:gd name="T35" fmla="*/ 0 h 2"/>
                <a:gd name="T36" fmla="*/ 2 w 3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893"/>
            <p:cNvSpPr>
              <a:spLocks/>
            </p:cNvSpPr>
            <p:nvPr/>
          </p:nvSpPr>
          <p:spPr bwMode="auto">
            <a:xfrm>
              <a:off x="6681" y="3121"/>
              <a:ext cx="7" cy="7"/>
            </a:xfrm>
            <a:custGeom>
              <a:avLst/>
              <a:gdLst>
                <a:gd name="T0" fmla="*/ 0 w 5"/>
                <a:gd name="T1" fmla="*/ 1 h 5"/>
                <a:gd name="T2" fmla="*/ 1 w 5"/>
                <a:gd name="T3" fmla="*/ 4 h 5"/>
                <a:gd name="T4" fmla="*/ 3 w 5"/>
                <a:gd name="T5" fmla="*/ 5 h 5"/>
                <a:gd name="T6" fmla="*/ 5 w 5"/>
                <a:gd name="T7" fmla="*/ 4 h 5"/>
                <a:gd name="T8" fmla="*/ 4 w 5"/>
                <a:gd name="T9" fmla="*/ 2 h 5"/>
                <a:gd name="T10" fmla="*/ 2 w 5"/>
                <a:gd name="T11" fmla="*/ 1 h 5"/>
                <a:gd name="T12" fmla="*/ 0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894"/>
            <p:cNvSpPr>
              <a:spLocks noEditPoints="1"/>
            </p:cNvSpPr>
            <p:nvPr/>
          </p:nvSpPr>
          <p:spPr bwMode="auto">
            <a:xfrm>
              <a:off x="6680" y="3121"/>
              <a:ext cx="8" cy="7"/>
            </a:xfrm>
            <a:custGeom>
              <a:avLst/>
              <a:gdLst>
                <a:gd name="T0" fmla="*/ 1 w 6"/>
                <a:gd name="T1" fmla="*/ 4 h 5"/>
                <a:gd name="T2" fmla="*/ 0 w 6"/>
                <a:gd name="T3" fmla="*/ 2 h 5"/>
                <a:gd name="T4" fmla="*/ 0 w 6"/>
                <a:gd name="T5" fmla="*/ 2 h 5"/>
                <a:gd name="T6" fmla="*/ 0 w 6"/>
                <a:gd name="T7" fmla="*/ 1 h 5"/>
                <a:gd name="T8" fmla="*/ 0 w 6"/>
                <a:gd name="T9" fmla="*/ 1 h 5"/>
                <a:gd name="T10" fmla="*/ 0 w 6"/>
                <a:gd name="T11" fmla="*/ 1 h 5"/>
                <a:gd name="T12" fmla="*/ 2 w 6"/>
                <a:gd name="T13" fmla="*/ 0 h 5"/>
                <a:gd name="T14" fmla="*/ 2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5 w 6"/>
                <a:gd name="T21" fmla="*/ 2 h 5"/>
                <a:gd name="T22" fmla="*/ 5 w 6"/>
                <a:gd name="T23" fmla="*/ 2 h 5"/>
                <a:gd name="T24" fmla="*/ 6 w 6"/>
                <a:gd name="T25" fmla="*/ 4 h 5"/>
                <a:gd name="T26" fmla="*/ 6 w 6"/>
                <a:gd name="T27" fmla="*/ 4 h 5"/>
                <a:gd name="T28" fmla="*/ 6 w 6"/>
                <a:gd name="T29" fmla="*/ 4 h 5"/>
                <a:gd name="T30" fmla="*/ 6 w 6"/>
                <a:gd name="T31" fmla="*/ 4 h 5"/>
                <a:gd name="T32" fmla="*/ 5 w 6"/>
                <a:gd name="T33" fmla="*/ 5 h 5"/>
                <a:gd name="T34" fmla="*/ 5 w 6"/>
                <a:gd name="T35" fmla="*/ 5 h 5"/>
                <a:gd name="T36" fmla="*/ 4 w 6"/>
                <a:gd name="T37" fmla="*/ 5 h 5"/>
                <a:gd name="T38" fmla="*/ 4 w 6"/>
                <a:gd name="T39" fmla="*/ 5 h 5"/>
                <a:gd name="T40" fmla="*/ 3 w 6"/>
                <a:gd name="T41" fmla="*/ 5 h 5"/>
                <a:gd name="T42" fmla="*/ 3 w 6"/>
                <a:gd name="T43" fmla="*/ 5 h 5"/>
                <a:gd name="T44" fmla="*/ 3 w 6"/>
                <a:gd name="T45" fmla="*/ 5 h 5"/>
                <a:gd name="T46" fmla="*/ 3 w 6"/>
                <a:gd name="T47" fmla="*/ 5 h 5"/>
                <a:gd name="T48" fmla="*/ 1 w 6"/>
                <a:gd name="T49" fmla="*/ 4 h 5"/>
                <a:gd name="T50" fmla="*/ 5 w 6"/>
                <a:gd name="T51" fmla="*/ 4 h 5"/>
                <a:gd name="T52" fmla="*/ 5 w 6"/>
                <a:gd name="T53" fmla="*/ 4 h 5"/>
                <a:gd name="T54" fmla="*/ 5 w 6"/>
                <a:gd name="T55" fmla="*/ 4 h 5"/>
                <a:gd name="T56" fmla="*/ 4 w 6"/>
                <a:gd name="T57" fmla="*/ 2 h 5"/>
                <a:gd name="T58" fmla="*/ 4 w 6"/>
                <a:gd name="T59" fmla="*/ 2 h 5"/>
                <a:gd name="T60" fmla="*/ 3 w 6"/>
                <a:gd name="T61" fmla="*/ 1 h 5"/>
                <a:gd name="T62" fmla="*/ 3 w 6"/>
                <a:gd name="T63" fmla="*/ 1 h 5"/>
                <a:gd name="T64" fmla="*/ 2 w 6"/>
                <a:gd name="T65" fmla="*/ 1 h 5"/>
                <a:gd name="T66" fmla="*/ 2 w 6"/>
                <a:gd name="T67" fmla="*/ 1 h 5"/>
                <a:gd name="T68" fmla="*/ 1 w 6"/>
                <a:gd name="T69" fmla="*/ 1 h 5"/>
                <a:gd name="T70" fmla="*/ 1 w 6"/>
                <a:gd name="T71" fmla="*/ 1 h 5"/>
                <a:gd name="T72" fmla="*/ 1 w 6"/>
                <a:gd name="T73" fmla="*/ 1 h 5"/>
                <a:gd name="T74" fmla="*/ 1 w 6"/>
                <a:gd name="T75" fmla="*/ 1 h 5"/>
                <a:gd name="T76" fmla="*/ 1 w 6"/>
                <a:gd name="T77" fmla="*/ 2 h 5"/>
                <a:gd name="T78" fmla="*/ 1 w 6"/>
                <a:gd name="T79" fmla="*/ 2 h 5"/>
                <a:gd name="T80" fmla="*/ 2 w 6"/>
                <a:gd name="T81" fmla="*/ 3 h 5"/>
                <a:gd name="T82" fmla="*/ 2 w 6"/>
                <a:gd name="T83" fmla="*/ 3 h 5"/>
                <a:gd name="T84" fmla="*/ 3 w 6"/>
                <a:gd name="T85" fmla="*/ 4 h 5"/>
                <a:gd name="T86" fmla="*/ 3 w 6"/>
                <a:gd name="T87" fmla="*/ 4 h 5"/>
                <a:gd name="T88" fmla="*/ 4 w 6"/>
                <a:gd name="T89" fmla="*/ 4 h 5"/>
                <a:gd name="T90" fmla="*/ 4 w 6"/>
                <a:gd name="T91" fmla="*/ 4 h 5"/>
                <a:gd name="T92" fmla="*/ 5 w 6"/>
                <a:gd name="T9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1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895"/>
            <p:cNvSpPr>
              <a:spLocks/>
            </p:cNvSpPr>
            <p:nvPr/>
          </p:nvSpPr>
          <p:spPr bwMode="auto">
            <a:xfrm>
              <a:off x="6187" y="4147"/>
              <a:ext cx="61" cy="54"/>
            </a:xfrm>
            <a:custGeom>
              <a:avLst/>
              <a:gdLst>
                <a:gd name="T0" fmla="*/ 0 w 43"/>
                <a:gd name="T1" fmla="*/ 12 h 38"/>
                <a:gd name="T2" fmla="*/ 7 w 43"/>
                <a:gd name="T3" fmla="*/ 38 h 38"/>
                <a:gd name="T4" fmla="*/ 32 w 43"/>
                <a:gd name="T5" fmla="*/ 30 h 38"/>
                <a:gd name="T6" fmla="*/ 43 w 43"/>
                <a:gd name="T7" fmla="*/ 25 h 38"/>
                <a:gd name="T8" fmla="*/ 32 w 43"/>
                <a:gd name="T9" fmla="*/ 0 h 38"/>
                <a:gd name="T10" fmla="*/ 21 w 43"/>
                <a:gd name="T11" fmla="*/ 5 h 38"/>
                <a:gd name="T12" fmla="*/ 1 w 43"/>
                <a:gd name="T13" fmla="*/ 11 h 38"/>
                <a:gd name="T14" fmla="*/ 0 w 43"/>
                <a:gd name="T15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38">
                  <a:moveTo>
                    <a:pt x="0" y="12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16" y="36"/>
                    <a:pt x="24" y="33"/>
                    <a:pt x="32" y="30"/>
                  </a:cubicBezTo>
                  <a:cubicBezTo>
                    <a:pt x="36" y="28"/>
                    <a:pt x="39" y="27"/>
                    <a:pt x="43" y="2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1"/>
                    <a:pt x="27" y="3"/>
                    <a:pt x="21" y="5"/>
                  </a:cubicBezTo>
                  <a:cubicBezTo>
                    <a:pt x="12" y="9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896"/>
            <p:cNvSpPr>
              <a:spLocks/>
            </p:cNvSpPr>
            <p:nvPr/>
          </p:nvSpPr>
          <p:spPr bwMode="auto">
            <a:xfrm>
              <a:off x="6187" y="4147"/>
              <a:ext cx="52" cy="36"/>
            </a:xfrm>
            <a:custGeom>
              <a:avLst/>
              <a:gdLst>
                <a:gd name="T0" fmla="*/ 0 w 37"/>
                <a:gd name="T1" fmla="*/ 12 h 25"/>
                <a:gd name="T2" fmla="*/ 4 w 37"/>
                <a:gd name="T3" fmla="*/ 25 h 25"/>
                <a:gd name="T4" fmla="*/ 27 w 37"/>
                <a:gd name="T5" fmla="*/ 17 h 25"/>
                <a:gd name="T6" fmla="*/ 37 w 37"/>
                <a:gd name="T7" fmla="*/ 13 h 25"/>
                <a:gd name="T8" fmla="*/ 32 w 37"/>
                <a:gd name="T9" fmla="*/ 0 h 25"/>
                <a:gd name="T10" fmla="*/ 21 w 37"/>
                <a:gd name="T11" fmla="*/ 5 h 25"/>
                <a:gd name="T12" fmla="*/ 1 w 37"/>
                <a:gd name="T13" fmla="*/ 11 h 25"/>
                <a:gd name="T14" fmla="*/ 0 w 37"/>
                <a:gd name="T1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5">
                  <a:moveTo>
                    <a:pt x="0" y="12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12" y="23"/>
                    <a:pt x="19" y="21"/>
                    <a:pt x="27" y="17"/>
                  </a:cubicBezTo>
                  <a:cubicBezTo>
                    <a:pt x="30" y="16"/>
                    <a:pt x="34" y="14"/>
                    <a:pt x="37" y="1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1"/>
                    <a:pt x="27" y="3"/>
                    <a:pt x="21" y="5"/>
                  </a:cubicBezTo>
                  <a:cubicBezTo>
                    <a:pt x="12" y="9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897"/>
            <p:cNvSpPr>
              <a:spLocks/>
            </p:cNvSpPr>
            <p:nvPr/>
          </p:nvSpPr>
          <p:spPr bwMode="auto">
            <a:xfrm>
              <a:off x="6548" y="3690"/>
              <a:ext cx="55" cy="62"/>
            </a:xfrm>
            <a:custGeom>
              <a:avLst/>
              <a:gdLst>
                <a:gd name="T0" fmla="*/ 0 w 39"/>
                <a:gd name="T1" fmla="*/ 31 h 44"/>
                <a:gd name="T2" fmla="*/ 24 w 39"/>
                <a:gd name="T3" fmla="*/ 44 h 44"/>
                <a:gd name="T4" fmla="*/ 26 w 39"/>
                <a:gd name="T5" fmla="*/ 41 h 44"/>
                <a:gd name="T6" fmla="*/ 35 w 39"/>
                <a:gd name="T7" fmla="*/ 21 h 44"/>
                <a:gd name="T8" fmla="*/ 39 w 39"/>
                <a:gd name="T9" fmla="*/ 10 h 44"/>
                <a:gd name="T10" fmla="*/ 13 w 39"/>
                <a:gd name="T11" fmla="*/ 0 h 44"/>
                <a:gd name="T12" fmla="*/ 8 w 39"/>
                <a:gd name="T13" fmla="*/ 17 h 44"/>
                <a:gd name="T14" fmla="*/ 0 w 39"/>
                <a:gd name="T15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4">
                  <a:moveTo>
                    <a:pt x="0" y="31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5" y="43"/>
                    <a:pt x="25" y="42"/>
                    <a:pt x="26" y="41"/>
                  </a:cubicBezTo>
                  <a:cubicBezTo>
                    <a:pt x="29" y="34"/>
                    <a:pt x="33" y="28"/>
                    <a:pt x="35" y="21"/>
                  </a:cubicBezTo>
                  <a:cubicBezTo>
                    <a:pt x="36" y="17"/>
                    <a:pt x="38" y="14"/>
                    <a:pt x="39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0" y="11"/>
                    <a:pt x="8" y="17"/>
                  </a:cubicBezTo>
                  <a:cubicBezTo>
                    <a:pt x="6" y="21"/>
                    <a:pt x="1" y="29"/>
                    <a:pt x="0" y="31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898"/>
            <p:cNvSpPr>
              <a:spLocks/>
            </p:cNvSpPr>
            <p:nvPr/>
          </p:nvSpPr>
          <p:spPr bwMode="auto">
            <a:xfrm>
              <a:off x="6548" y="3690"/>
              <a:ext cx="37" cy="52"/>
            </a:xfrm>
            <a:custGeom>
              <a:avLst/>
              <a:gdLst>
                <a:gd name="T0" fmla="*/ 0 w 26"/>
                <a:gd name="T1" fmla="*/ 31 h 37"/>
                <a:gd name="T2" fmla="*/ 12 w 26"/>
                <a:gd name="T3" fmla="*/ 37 h 37"/>
                <a:gd name="T4" fmla="*/ 12 w 26"/>
                <a:gd name="T5" fmla="*/ 37 h 37"/>
                <a:gd name="T6" fmla="*/ 21 w 26"/>
                <a:gd name="T7" fmla="*/ 19 h 37"/>
                <a:gd name="T8" fmla="*/ 26 w 26"/>
                <a:gd name="T9" fmla="*/ 5 h 37"/>
                <a:gd name="T10" fmla="*/ 13 w 26"/>
                <a:gd name="T11" fmla="*/ 0 h 37"/>
                <a:gd name="T12" fmla="*/ 8 w 26"/>
                <a:gd name="T13" fmla="*/ 17 h 37"/>
                <a:gd name="T14" fmla="*/ 0 w 26"/>
                <a:gd name="T15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7">
                  <a:moveTo>
                    <a:pt x="0" y="31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6" y="31"/>
                    <a:pt x="19" y="25"/>
                    <a:pt x="21" y="19"/>
                  </a:cubicBezTo>
                  <a:cubicBezTo>
                    <a:pt x="23" y="15"/>
                    <a:pt x="25" y="10"/>
                    <a:pt x="2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0" y="11"/>
                    <a:pt x="8" y="17"/>
                  </a:cubicBezTo>
                  <a:cubicBezTo>
                    <a:pt x="6" y="21"/>
                    <a:pt x="1" y="29"/>
                    <a:pt x="0" y="31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899"/>
            <p:cNvSpPr>
              <a:spLocks/>
            </p:cNvSpPr>
            <p:nvPr/>
          </p:nvSpPr>
          <p:spPr bwMode="auto">
            <a:xfrm>
              <a:off x="6586" y="3299"/>
              <a:ext cx="55" cy="58"/>
            </a:xfrm>
            <a:custGeom>
              <a:avLst/>
              <a:gdLst>
                <a:gd name="T0" fmla="*/ 0 w 39"/>
                <a:gd name="T1" fmla="*/ 30 h 41"/>
                <a:gd name="T2" fmla="*/ 25 w 39"/>
                <a:gd name="T3" fmla="*/ 41 h 41"/>
                <a:gd name="T4" fmla="*/ 31 w 39"/>
                <a:gd name="T5" fmla="*/ 24 h 41"/>
                <a:gd name="T6" fmla="*/ 35 w 39"/>
                <a:gd name="T7" fmla="*/ 18 h 41"/>
                <a:gd name="T8" fmla="*/ 36 w 39"/>
                <a:gd name="T9" fmla="*/ 15 h 41"/>
                <a:gd name="T10" fmla="*/ 39 w 39"/>
                <a:gd name="T11" fmla="*/ 12 h 41"/>
                <a:gd name="T12" fmla="*/ 14 w 39"/>
                <a:gd name="T13" fmla="*/ 0 h 41"/>
                <a:gd name="T14" fmla="*/ 5 w 39"/>
                <a:gd name="T15" fmla="*/ 15 h 41"/>
                <a:gd name="T16" fmla="*/ 0 w 39"/>
                <a:gd name="T1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1">
                  <a:moveTo>
                    <a:pt x="0" y="3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7" y="36"/>
                    <a:pt x="29" y="30"/>
                    <a:pt x="31" y="24"/>
                  </a:cubicBezTo>
                  <a:cubicBezTo>
                    <a:pt x="32" y="22"/>
                    <a:pt x="33" y="20"/>
                    <a:pt x="35" y="18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3"/>
                    <a:pt x="8" y="9"/>
                    <a:pt x="5" y="15"/>
                  </a:cubicBezTo>
                  <a:cubicBezTo>
                    <a:pt x="4" y="20"/>
                    <a:pt x="2" y="26"/>
                    <a:pt x="0" y="30"/>
                  </a:cubicBezTo>
                  <a:close/>
                </a:path>
              </a:pathLst>
            </a:custGeom>
            <a:solidFill>
              <a:srgbClr val="D2D5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00"/>
            <p:cNvSpPr>
              <a:spLocks/>
            </p:cNvSpPr>
            <p:nvPr/>
          </p:nvSpPr>
          <p:spPr bwMode="auto">
            <a:xfrm>
              <a:off x="6586" y="3299"/>
              <a:ext cx="38" cy="51"/>
            </a:xfrm>
            <a:custGeom>
              <a:avLst/>
              <a:gdLst>
                <a:gd name="T0" fmla="*/ 0 w 27"/>
                <a:gd name="T1" fmla="*/ 30 h 36"/>
                <a:gd name="T2" fmla="*/ 13 w 27"/>
                <a:gd name="T3" fmla="*/ 36 h 36"/>
                <a:gd name="T4" fmla="*/ 13 w 27"/>
                <a:gd name="T5" fmla="*/ 33 h 36"/>
                <a:gd name="T6" fmla="*/ 20 w 27"/>
                <a:gd name="T7" fmla="*/ 17 h 36"/>
                <a:gd name="T8" fmla="*/ 23 w 27"/>
                <a:gd name="T9" fmla="*/ 11 h 36"/>
                <a:gd name="T10" fmla="*/ 27 w 27"/>
                <a:gd name="T11" fmla="*/ 6 h 36"/>
                <a:gd name="T12" fmla="*/ 14 w 27"/>
                <a:gd name="T13" fmla="*/ 0 h 36"/>
                <a:gd name="T14" fmla="*/ 5 w 27"/>
                <a:gd name="T15" fmla="*/ 15 h 36"/>
                <a:gd name="T16" fmla="*/ 0 w 27"/>
                <a:gd name="T1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0" y="30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28"/>
                    <a:pt x="17" y="22"/>
                    <a:pt x="20" y="17"/>
                  </a:cubicBezTo>
                  <a:cubicBezTo>
                    <a:pt x="21" y="15"/>
                    <a:pt x="22" y="13"/>
                    <a:pt x="23" y="11"/>
                  </a:cubicBezTo>
                  <a:cubicBezTo>
                    <a:pt x="24" y="9"/>
                    <a:pt x="25" y="8"/>
                    <a:pt x="27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3"/>
                    <a:pt x="8" y="9"/>
                    <a:pt x="5" y="15"/>
                  </a:cubicBezTo>
                  <a:cubicBezTo>
                    <a:pt x="4" y="20"/>
                    <a:pt x="2" y="26"/>
                    <a:pt x="0" y="30"/>
                  </a:cubicBezTo>
                  <a:close/>
                </a:path>
              </a:pathLst>
            </a:custGeom>
            <a:solidFill>
              <a:srgbClr val="BBB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901"/>
            <p:cNvSpPr>
              <a:spLocks/>
            </p:cNvSpPr>
            <p:nvPr/>
          </p:nvSpPr>
          <p:spPr bwMode="auto">
            <a:xfrm>
              <a:off x="6450" y="4202"/>
              <a:ext cx="247" cy="115"/>
            </a:xfrm>
            <a:custGeom>
              <a:avLst/>
              <a:gdLst>
                <a:gd name="T0" fmla="*/ 3 w 174"/>
                <a:gd name="T1" fmla="*/ 0 h 81"/>
                <a:gd name="T2" fmla="*/ 171 w 174"/>
                <a:gd name="T3" fmla="*/ 0 h 81"/>
                <a:gd name="T4" fmla="*/ 174 w 174"/>
                <a:gd name="T5" fmla="*/ 3 h 81"/>
                <a:gd name="T6" fmla="*/ 174 w 174"/>
                <a:gd name="T7" fmla="*/ 78 h 81"/>
                <a:gd name="T8" fmla="*/ 171 w 174"/>
                <a:gd name="T9" fmla="*/ 81 h 81"/>
                <a:gd name="T10" fmla="*/ 3 w 174"/>
                <a:gd name="T11" fmla="*/ 81 h 81"/>
                <a:gd name="T12" fmla="*/ 0 w 174"/>
                <a:gd name="T13" fmla="*/ 78 h 81"/>
                <a:gd name="T14" fmla="*/ 0 w 174"/>
                <a:gd name="T15" fmla="*/ 3 h 81"/>
                <a:gd name="T16" fmla="*/ 3 w 174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81">
                  <a:moveTo>
                    <a:pt x="3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4" y="1"/>
                    <a:pt x="174" y="3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80"/>
                    <a:pt x="172" y="81"/>
                    <a:pt x="171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" y="81"/>
                    <a:pt x="0" y="80"/>
                    <a:pt x="0" y="7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902"/>
            <p:cNvSpPr>
              <a:spLocks/>
            </p:cNvSpPr>
            <p:nvPr/>
          </p:nvSpPr>
          <p:spPr bwMode="auto">
            <a:xfrm>
              <a:off x="6449" y="4201"/>
              <a:ext cx="248" cy="118"/>
            </a:xfrm>
            <a:custGeom>
              <a:avLst/>
              <a:gdLst>
                <a:gd name="T0" fmla="*/ 4 w 175"/>
                <a:gd name="T1" fmla="*/ 83 h 83"/>
                <a:gd name="T2" fmla="*/ 0 w 175"/>
                <a:gd name="T3" fmla="*/ 79 h 83"/>
                <a:gd name="T4" fmla="*/ 0 w 175"/>
                <a:gd name="T5" fmla="*/ 79 h 83"/>
                <a:gd name="T6" fmla="*/ 0 w 175"/>
                <a:gd name="T7" fmla="*/ 4 h 83"/>
                <a:gd name="T8" fmla="*/ 4 w 175"/>
                <a:gd name="T9" fmla="*/ 0 h 83"/>
                <a:gd name="T10" fmla="*/ 4 w 175"/>
                <a:gd name="T11" fmla="*/ 0 h 83"/>
                <a:gd name="T12" fmla="*/ 4 w 175"/>
                <a:gd name="T13" fmla="*/ 1 h 83"/>
                <a:gd name="T14" fmla="*/ 4 w 175"/>
                <a:gd name="T15" fmla="*/ 2 h 83"/>
                <a:gd name="T16" fmla="*/ 2 w 175"/>
                <a:gd name="T17" fmla="*/ 4 h 83"/>
                <a:gd name="T18" fmla="*/ 2 w 175"/>
                <a:gd name="T19" fmla="*/ 4 h 83"/>
                <a:gd name="T20" fmla="*/ 2 w 175"/>
                <a:gd name="T21" fmla="*/ 79 h 83"/>
                <a:gd name="T22" fmla="*/ 4 w 175"/>
                <a:gd name="T23" fmla="*/ 81 h 83"/>
                <a:gd name="T24" fmla="*/ 4 w 175"/>
                <a:gd name="T25" fmla="*/ 81 h 83"/>
                <a:gd name="T26" fmla="*/ 172 w 175"/>
                <a:gd name="T27" fmla="*/ 81 h 83"/>
                <a:gd name="T28" fmla="*/ 174 w 175"/>
                <a:gd name="T29" fmla="*/ 79 h 83"/>
                <a:gd name="T30" fmla="*/ 174 w 175"/>
                <a:gd name="T31" fmla="*/ 79 h 83"/>
                <a:gd name="T32" fmla="*/ 174 w 175"/>
                <a:gd name="T33" fmla="*/ 4 h 83"/>
                <a:gd name="T34" fmla="*/ 172 w 175"/>
                <a:gd name="T35" fmla="*/ 2 h 83"/>
                <a:gd name="T36" fmla="*/ 172 w 175"/>
                <a:gd name="T37" fmla="*/ 2 h 83"/>
                <a:gd name="T38" fmla="*/ 4 w 175"/>
                <a:gd name="T39" fmla="*/ 2 h 83"/>
                <a:gd name="T40" fmla="*/ 4 w 175"/>
                <a:gd name="T41" fmla="*/ 1 h 83"/>
                <a:gd name="T42" fmla="*/ 4 w 175"/>
                <a:gd name="T43" fmla="*/ 0 h 83"/>
                <a:gd name="T44" fmla="*/ 172 w 175"/>
                <a:gd name="T45" fmla="*/ 0 h 83"/>
                <a:gd name="T46" fmla="*/ 175 w 175"/>
                <a:gd name="T47" fmla="*/ 4 h 83"/>
                <a:gd name="T48" fmla="*/ 175 w 175"/>
                <a:gd name="T49" fmla="*/ 4 h 83"/>
                <a:gd name="T50" fmla="*/ 175 w 175"/>
                <a:gd name="T51" fmla="*/ 79 h 83"/>
                <a:gd name="T52" fmla="*/ 172 w 175"/>
                <a:gd name="T53" fmla="*/ 83 h 83"/>
                <a:gd name="T54" fmla="*/ 172 w 175"/>
                <a:gd name="T55" fmla="*/ 83 h 83"/>
                <a:gd name="T56" fmla="*/ 4 w 175"/>
                <a:gd name="T5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5" h="83">
                  <a:moveTo>
                    <a:pt x="4" y="83"/>
                  </a:moveTo>
                  <a:cubicBezTo>
                    <a:pt x="2" y="83"/>
                    <a:pt x="0" y="81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80"/>
                    <a:pt x="3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3" y="81"/>
                    <a:pt x="174" y="80"/>
                    <a:pt x="174" y="79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4" y="3"/>
                    <a:pt x="173" y="2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0"/>
                    <a:pt x="175" y="2"/>
                    <a:pt x="175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75" y="81"/>
                    <a:pt x="174" y="83"/>
                    <a:pt x="172" y="83"/>
                  </a:cubicBezTo>
                  <a:cubicBezTo>
                    <a:pt x="172" y="83"/>
                    <a:pt x="172" y="83"/>
                    <a:pt x="172" y="83"/>
                  </a:cubicBezTo>
                  <a:cubicBezTo>
                    <a:pt x="4" y="83"/>
                    <a:pt x="4" y="83"/>
                    <a:pt x="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903"/>
            <p:cNvSpPr>
              <a:spLocks noEditPoints="1"/>
            </p:cNvSpPr>
            <p:nvPr/>
          </p:nvSpPr>
          <p:spPr bwMode="auto">
            <a:xfrm>
              <a:off x="6483" y="4227"/>
              <a:ext cx="40" cy="36"/>
            </a:xfrm>
            <a:custGeom>
              <a:avLst/>
              <a:gdLst>
                <a:gd name="T0" fmla="*/ 11 w 28"/>
                <a:gd name="T1" fmla="*/ 12 h 26"/>
                <a:gd name="T2" fmla="*/ 10 w 28"/>
                <a:gd name="T3" fmla="*/ 14 h 26"/>
                <a:gd name="T4" fmla="*/ 8 w 28"/>
                <a:gd name="T5" fmla="*/ 11 h 26"/>
                <a:gd name="T6" fmla="*/ 11 w 28"/>
                <a:gd name="T7" fmla="*/ 16 h 26"/>
                <a:gd name="T8" fmla="*/ 6 w 28"/>
                <a:gd name="T9" fmla="*/ 14 h 26"/>
                <a:gd name="T10" fmla="*/ 15 w 28"/>
                <a:gd name="T11" fmla="*/ 15 h 26"/>
                <a:gd name="T12" fmla="*/ 17 w 28"/>
                <a:gd name="T13" fmla="*/ 10 h 26"/>
                <a:gd name="T14" fmla="*/ 19 w 28"/>
                <a:gd name="T15" fmla="*/ 13 h 26"/>
                <a:gd name="T16" fmla="*/ 19 w 28"/>
                <a:gd name="T17" fmla="*/ 15 h 26"/>
                <a:gd name="T18" fmla="*/ 22 w 28"/>
                <a:gd name="T19" fmla="*/ 16 h 26"/>
                <a:gd name="T20" fmla="*/ 15 w 28"/>
                <a:gd name="T21" fmla="*/ 16 h 26"/>
                <a:gd name="T22" fmla="*/ 19 w 28"/>
                <a:gd name="T23" fmla="*/ 18 h 26"/>
                <a:gd name="T24" fmla="*/ 23 w 28"/>
                <a:gd name="T25" fmla="*/ 20 h 26"/>
                <a:gd name="T26" fmla="*/ 15 w 28"/>
                <a:gd name="T27" fmla="*/ 20 h 26"/>
                <a:gd name="T28" fmla="*/ 15 w 28"/>
                <a:gd name="T29" fmla="*/ 25 h 26"/>
                <a:gd name="T30" fmla="*/ 13 w 28"/>
                <a:gd name="T31" fmla="*/ 22 h 26"/>
                <a:gd name="T32" fmla="*/ 10 w 28"/>
                <a:gd name="T33" fmla="*/ 20 h 26"/>
                <a:gd name="T34" fmla="*/ 5 w 28"/>
                <a:gd name="T35" fmla="*/ 18 h 26"/>
                <a:gd name="T36" fmla="*/ 13 w 28"/>
                <a:gd name="T37" fmla="*/ 18 h 26"/>
                <a:gd name="T38" fmla="*/ 11 w 28"/>
                <a:gd name="T39" fmla="*/ 16 h 26"/>
                <a:gd name="T40" fmla="*/ 21 w 28"/>
                <a:gd name="T41" fmla="*/ 23 h 26"/>
                <a:gd name="T42" fmla="*/ 24 w 28"/>
                <a:gd name="T43" fmla="*/ 22 h 26"/>
                <a:gd name="T44" fmla="*/ 4 w 28"/>
                <a:gd name="T45" fmla="*/ 10 h 26"/>
                <a:gd name="T46" fmla="*/ 1 w 28"/>
                <a:gd name="T47" fmla="*/ 26 h 26"/>
                <a:gd name="T48" fmla="*/ 1 w 28"/>
                <a:gd name="T49" fmla="*/ 14 h 26"/>
                <a:gd name="T50" fmla="*/ 13 w 28"/>
                <a:gd name="T51" fmla="*/ 8 h 26"/>
                <a:gd name="T52" fmla="*/ 5 w 28"/>
                <a:gd name="T53" fmla="*/ 5 h 26"/>
                <a:gd name="T54" fmla="*/ 0 w 28"/>
                <a:gd name="T55" fmla="*/ 3 h 26"/>
                <a:gd name="T56" fmla="*/ 13 w 28"/>
                <a:gd name="T57" fmla="*/ 3 h 26"/>
                <a:gd name="T58" fmla="*/ 15 w 28"/>
                <a:gd name="T59" fmla="*/ 0 h 26"/>
                <a:gd name="T60" fmla="*/ 24 w 28"/>
                <a:gd name="T61" fmla="*/ 3 h 26"/>
                <a:gd name="T62" fmla="*/ 28 w 28"/>
                <a:gd name="T63" fmla="*/ 5 h 26"/>
                <a:gd name="T64" fmla="*/ 15 w 28"/>
                <a:gd name="T65" fmla="*/ 5 h 26"/>
                <a:gd name="T66" fmla="*/ 27 w 28"/>
                <a:gd name="T67" fmla="*/ 8 h 26"/>
                <a:gd name="T68" fmla="*/ 27 w 28"/>
                <a:gd name="T69" fmla="*/ 23 h 26"/>
                <a:gd name="T70" fmla="*/ 22 w 28"/>
                <a:gd name="T7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26">
                  <a:moveTo>
                    <a:pt x="10" y="10"/>
                  </a:move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9" y="12"/>
                    <a:pt x="8" y="12"/>
                    <a:pt x="8" y="11"/>
                  </a:cubicBezTo>
                  <a:cubicBezTo>
                    <a:pt x="8" y="11"/>
                    <a:pt x="9" y="11"/>
                    <a:pt x="10" y="10"/>
                  </a:cubicBezTo>
                  <a:close/>
                  <a:moveTo>
                    <a:pt x="11" y="16"/>
                  </a:moveTo>
                  <a:cubicBezTo>
                    <a:pt x="9" y="16"/>
                    <a:pt x="8" y="16"/>
                    <a:pt x="6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9" y="15"/>
                    <a:pt x="11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8" y="11"/>
                    <a:pt x="19" y="11"/>
                    <a:pt x="20" y="12"/>
                  </a:cubicBezTo>
                  <a:cubicBezTo>
                    <a:pt x="20" y="12"/>
                    <a:pt x="19" y="12"/>
                    <a:pt x="19" y="13"/>
                  </a:cubicBezTo>
                  <a:cubicBezTo>
                    <a:pt x="18" y="13"/>
                    <a:pt x="18" y="14"/>
                    <a:pt x="1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1" y="14"/>
                    <a:pt x="22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8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8"/>
                    <a:pt x="22" y="18"/>
                    <a:pt x="23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1" y="20"/>
                    <a:pt x="19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4"/>
                    <a:pt x="15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4"/>
                    <a:pt x="13" y="23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0"/>
                    <a:pt x="6" y="20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22" y="26"/>
                  </a:moveTo>
                  <a:cubicBezTo>
                    <a:pt x="22" y="25"/>
                    <a:pt x="21" y="24"/>
                    <a:pt x="21" y="23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4"/>
                    <a:pt x="1" y="22"/>
                    <a:pt x="1" y="2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2"/>
                    <a:pt x="1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6" y="3"/>
                    <a:pt x="28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5" y="5"/>
                    <a:pt x="2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10"/>
                    <a:pt x="27" y="11"/>
                    <a:pt x="27" y="1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5"/>
                    <a:pt x="25" y="25"/>
                  </a:cubicBezTo>
                  <a:cubicBezTo>
                    <a:pt x="24" y="25"/>
                    <a:pt x="23" y="26"/>
                    <a:pt x="22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904"/>
            <p:cNvSpPr>
              <a:spLocks noEditPoints="1"/>
            </p:cNvSpPr>
            <p:nvPr/>
          </p:nvSpPr>
          <p:spPr bwMode="auto">
            <a:xfrm>
              <a:off x="6530" y="4227"/>
              <a:ext cx="42" cy="36"/>
            </a:xfrm>
            <a:custGeom>
              <a:avLst/>
              <a:gdLst>
                <a:gd name="T0" fmla="*/ 3 w 30"/>
                <a:gd name="T1" fmla="*/ 1 h 26"/>
                <a:gd name="T2" fmla="*/ 6 w 30"/>
                <a:gd name="T3" fmla="*/ 6 h 26"/>
                <a:gd name="T4" fmla="*/ 7 w 30"/>
                <a:gd name="T5" fmla="*/ 10 h 26"/>
                <a:gd name="T6" fmla="*/ 0 w 30"/>
                <a:gd name="T7" fmla="*/ 10 h 26"/>
                <a:gd name="T8" fmla="*/ 7 w 30"/>
                <a:gd name="T9" fmla="*/ 10 h 26"/>
                <a:gd name="T10" fmla="*/ 6 w 30"/>
                <a:gd name="T11" fmla="*/ 16 h 26"/>
                <a:gd name="T12" fmla="*/ 3 w 30"/>
                <a:gd name="T13" fmla="*/ 25 h 26"/>
                <a:gd name="T14" fmla="*/ 2 w 30"/>
                <a:gd name="T15" fmla="*/ 20 h 26"/>
                <a:gd name="T16" fmla="*/ 27 w 30"/>
                <a:gd name="T17" fmla="*/ 15 h 26"/>
                <a:gd name="T18" fmla="*/ 29 w 30"/>
                <a:gd name="T19" fmla="*/ 20 h 26"/>
                <a:gd name="T20" fmla="*/ 26 w 30"/>
                <a:gd name="T21" fmla="*/ 22 h 26"/>
                <a:gd name="T22" fmla="*/ 21 w 30"/>
                <a:gd name="T23" fmla="*/ 26 h 26"/>
                <a:gd name="T24" fmla="*/ 23 w 30"/>
                <a:gd name="T25" fmla="*/ 23 h 26"/>
                <a:gd name="T26" fmla="*/ 16 w 30"/>
                <a:gd name="T27" fmla="*/ 22 h 26"/>
                <a:gd name="T28" fmla="*/ 11 w 30"/>
                <a:gd name="T29" fmla="*/ 15 h 26"/>
                <a:gd name="T30" fmla="*/ 7 w 30"/>
                <a:gd name="T31" fmla="*/ 14 h 26"/>
                <a:gd name="T32" fmla="*/ 11 w 30"/>
                <a:gd name="T33" fmla="*/ 8 h 26"/>
                <a:gd name="T34" fmla="*/ 7 w 30"/>
                <a:gd name="T35" fmla="*/ 9 h 26"/>
                <a:gd name="T36" fmla="*/ 13 w 30"/>
                <a:gd name="T37" fmla="*/ 0 h 26"/>
                <a:gd name="T38" fmla="*/ 15 w 30"/>
                <a:gd name="T39" fmla="*/ 3 h 26"/>
                <a:gd name="T40" fmla="*/ 29 w 30"/>
                <a:gd name="T41" fmla="*/ 3 h 26"/>
                <a:gd name="T42" fmla="*/ 25 w 30"/>
                <a:gd name="T43" fmla="*/ 5 h 26"/>
                <a:gd name="T44" fmla="*/ 12 w 30"/>
                <a:gd name="T45" fmla="*/ 8 h 26"/>
                <a:gd name="T46" fmla="*/ 27 w 30"/>
                <a:gd name="T47" fmla="*/ 14 h 26"/>
                <a:gd name="T48" fmla="*/ 30 w 30"/>
                <a:gd name="T49" fmla="*/ 16 h 26"/>
                <a:gd name="T50" fmla="*/ 24 w 30"/>
                <a:gd name="T51" fmla="*/ 14 h 26"/>
                <a:gd name="T52" fmla="*/ 14 w 30"/>
                <a:gd name="T53" fmla="*/ 9 h 26"/>
                <a:gd name="T54" fmla="*/ 24 w 30"/>
                <a:gd name="T55" fmla="*/ 14 h 26"/>
                <a:gd name="T56" fmla="*/ 24 w 30"/>
                <a:gd name="T57" fmla="*/ 20 h 26"/>
                <a:gd name="T58" fmla="*/ 13 w 30"/>
                <a:gd name="T59" fmla="*/ 15 h 26"/>
                <a:gd name="T60" fmla="*/ 17 w 30"/>
                <a:gd name="T61" fmla="*/ 10 h 26"/>
                <a:gd name="T62" fmla="*/ 21 w 30"/>
                <a:gd name="T63" fmla="*/ 12 h 26"/>
                <a:gd name="T64" fmla="*/ 17 w 30"/>
                <a:gd name="T65" fmla="*/ 10 h 26"/>
                <a:gd name="T66" fmla="*/ 19 w 30"/>
                <a:gd name="T67" fmla="*/ 16 h 26"/>
                <a:gd name="T68" fmla="*/ 18 w 30"/>
                <a:gd name="T6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26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5" y="2"/>
                    <a:pt x="6" y="3"/>
                    <a:pt x="8" y="4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5" y="5"/>
                    <a:pt x="3" y="3"/>
                    <a:pt x="1" y="2"/>
                  </a:cubicBezTo>
                  <a:close/>
                  <a:moveTo>
                    <a:pt x="7" y="10"/>
                  </a:moveTo>
                  <a:cubicBezTo>
                    <a:pt x="6" y="11"/>
                    <a:pt x="5" y="12"/>
                    <a:pt x="5" y="12"/>
                  </a:cubicBezTo>
                  <a:cubicBezTo>
                    <a:pt x="3" y="11"/>
                    <a:pt x="1" y="10"/>
                    <a:pt x="0" y="10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3" y="9"/>
                    <a:pt x="5" y="9"/>
                    <a:pt x="7" y="10"/>
                  </a:cubicBezTo>
                  <a:close/>
                  <a:moveTo>
                    <a:pt x="4" y="15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7"/>
                    <a:pt x="5" y="18"/>
                    <a:pt x="5" y="20"/>
                  </a:cubicBezTo>
                  <a:cubicBezTo>
                    <a:pt x="4" y="21"/>
                    <a:pt x="4" y="23"/>
                    <a:pt x="3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1" y="23"/>
                    <a:pt x="2" y="21"/>
                    <a:pt x="2" y="20"/>
                  </a:cubicBezTo>
                  <a:cubicBezTo>
                    <a:pt x="3" y="18"/>
                    <a:pt x="3" y="16"/>
                    <a:pt x="4" y="15"/>
                  </a:cubicBezTo>
                  <a:close/>
                  <a:moveTo>
                    <a:pt x="27" y="15"/>
                  </a:moveTo>
                  <a:cubicBezTo>
                    <a:pt x="26" y="17"/>
                    <a:pt x="26" y="18"/>
                    <a:pt x="26" y="20"/>
                  </a:cubicBezTo>
                  <a:cubicBezTo>
                    <a:pt x="27" y="20"/>
                    <a:pt x="28" y="20"/>
                    <a:pt x="29" y="20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6" y="24"/>
                    <a:pt x="25" y="25"/>
                    <a:pt x="24" y="25"/>
                  </a:cubicBezTo>
                  <a:cubicBezTo>
                    <a:pt x="24" y="25"/>
                    <a:pt x="23" y="26"/>
                    <a:pt x="21" y="26"/>
                  </a:cubicBezTo>
                  <a:cubicBezTo>
                    <a:pt x="21" y="25"/>
                    <a:pt x="20" y="24"/>
                    <a:pt x="19" y="24"/>
                  </a:cubicBezTo>
                  <a:cubicBezTo>
                    <a:pt x="21" y="24"/>
                    <a:pt x="22" y="24"/>
                    <a:pt x="23" y="23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1" y="22"/>
                    <a:pt x="19" y="22"/>
                    <a:pt x="16" y="22"/>
                  </a:cubicBezTo>
                  <a:cubicBezTo>
                    <a:pt x="14" y="22"/>
                    <a:pt x="12" y="22"/>
                    <a:pt x="10" y="22"/>
                  </a:cubicBezTo>
                  <a:cubicBezTo>
                    <a:pt x="10" y="20"/>
                    <a:pt x="10" y="18"/>
                    <a:pt x="11" y="15"/>
                  </a:cubicBezTo>
                  <a:cubicBezTo>
                    <a:pt x="10" y="15"/>
                    <a:pt x="9" y="15"/>
                    <a:pt x="7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10" y="14"/>
                    <a:pt x="11" y="14"/>
                  </a:cubicBezTo>
                  <a:cubicBezTo>
                    <a:pt x="11" y="11"/>
                    <a:pt x="11" y="9"/>
                    <a:pt x="11" y="8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8" y="8"/>
                    <a:pt x="9" y="7"/>
                    <a:pt x="10" y="5"/>
                  </a:cubicBezTo>
                  <a:cubicBezTo>
                    <a:pt x="12" y="3"/>
                    <a:pt x="12" y="2"/>
                    <a:pt x="13" y="0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6" y="5"/>
                    <a:pt x="25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7"/>
                    <a:pt x="12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11"/>
                    <a:pt x="27" y="14"/>
                  </a:cubicBezTo>
                  <a:cubicBezTo>
                    <a:pt x="28" y="14"/>
                    <a:pt x="29" y="14"/>
                    <a:pt x="30" y="14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8" y="15"/>
                    <a:pt x="27" y="15"/>
                  </a:cubicBezTo>
                  <a:close/>
                  <a:moveTo>
                    <a:pt x="24" y="14"/>
                  </a:moveTo>
                  <a:cubicBezTo>
                    <a:pt x="24" y="12"/>
                    <a:pt x="25" y="11"/>
                    <a:pt x="2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1"/>
                    <a:pt x="13" y="12"/>
                    <a:pt x="1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12" y="20"/>
                  </a:moveTo>
                  <a:cubicBezTo>
                    <a:pt x="16" y="20"/>
                    <a:pt x="20" y="20"/>
                    <a:pt x="24" y="20"/>
                  </a:cubicBezTo>
                  <a:cubicBezTo>
                    <a:pt x="24" y="19"/>
                    <a:pt x="24" y="17"/>
                    <a:pt x="2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3" y="19"/>
                    <a:pt x="12" y="20"/>
                  </a:cubicBezTo>
                  <a:close/>
                  <a:moveTo>
                    <a:pt x="17" y="10"/>
                  </a:moveTo>
                  <a:cubicBezTo>
                    <a:pt x="18" y="10"/>
                    <a:pt x="18" y="10"/>
                    <a:pt x="19" y="10"/>
                  </a:cubicBezTo>
                  <a:cubicBezTo>
                    <a:pt x="20" y="11"/>
                    <a:pt x="20" y="12"/>
                    <a:pt x="21" y="12"/>
                  </a:cubicBezTo>
                  <a:cubicBezTo>
                    <a:pt x="20" y="12"/>
                    <a:pt x="19" y="13"/>
                    <a:pt x="18" y="13"/>
                  </a:cubicBezTo>
                  <a:cubicBezTo>
                    <a:pt x="18" y="12"/>
                    <a:pt x="17" y="11"/>
                    <a:pt x="17" y="10"/>
                  </a:cubicBezTo>
                  <a:close/>
                  <a:moveTo>
                    <a:pt x="17" y="17"/>
                  </a:moveTo>
                  <a:cubicBezTo>
                    <a:pt x="17" y="17"/>
                    <a:pt x="18" y="16"/>
                    <a:pt x="19" y="16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8" y="18"/>
                    <a:pt x="17" y="17"/>
                    <a:pt x="1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905"/>
            <p:cNvSpPr>
              <a:spLocks noEditPoints="1"/>
            </p:cNvSpPr>
            <p:nvPr/>
          </p:nvSpPr>
          <p:spPr bwMode="auto">
            <a:xfrm>
              <a:off x="6578" y="4228"/>
              <a:ext cx="44" cy="35"/>
            </a:xfrm>
            <a:custGeom>
              <a:avLst/>
              <a:gdLst>
                <a:gd name="T0" fmla="*/ 5 w 31"/>
                <a:gd name="T1" fmla="*/ 0 h 25"/>
                <a:gd name="T2" fmla="*/ 5 w 31"/>
                <a:gd name="T3" fmla="*/ 6 h 25"/>
                <a:gd name="T4" fmla="*/ 6 w 31"/>
                <a:gd name="T5" fmla="*/ 18 h 25"/>
                <a:gd name="T6" fmla="*/ 9 w 31"/>
                <a:gd name="T7" fmla="*/ 19 h 25"/>
                <a:gd name="T8" fmla="*/ 4 w 31"/>
                <a:gd name="T9" fmla="*/ 23 h 25"/>
                <a:gd name="T10" fmla="*/ 3 w 31"/>
                <a:gd name="T11" fmla="*/ 19 h 25"/>
                <a:gd name="T12" fmla="*/ 0 w 31"/>
                <a:gd name="T13" fmla="*/ 10 h 25"/>
                <a:gd name="T14" fmla="*/ 4 w 31"/>
                <a:gd name="T15" fmla="*/ 8 h 25"/>
                <a:gd name="T16" fmla="*/ 6 w 31"/>
                <a:gd name="T17" fmla="*/ 12 h 25"/>
                <a:gd name="T18" fmla="*/ 16 w 31"/>
                <a:gd name="T19" fmla="*/ 19 h 25"/>
                <a:gd name="T20" fmla="*/ 25 w 31"/>
                <a:gd name="T21" fmla="*/ 21 h 25"/>
                <a:gd name="T22" fmla="*/ 16 w 31"/>
                <a:gd name="T23" fmla="*/ 19 h 25"/>
                <a:gd name="T24" fmla="*/ 16 w 31"/>
                <a:gd name="T25" fmla="*/ 3 h 25"/>
                <a:gd name="T26" fmla="*/ 19 w 31"/>
                <a:gd name="T27" fmla="*/ 0 h 25"/>
                <a:gd name="T28" fmla="*/ 23 w 31"/>
                <a:gd name="T29" fmla="*/ 3 h 25"/>
                <a:gd name="T30" fmla="*/ 19 w 31"/>
                <a:gd name="T31" fmla="*/ 5 h 25"/>
                <a:gd name="T32" fmla="*/ 21 w 31"/>
                <a:gd name="T33" fmla="*/ 8 h 25"/>
                <a:gd name="T34" fmla="*/ 26 w 31"/>
                <a:gd name="T35" fmla="*/ 1 h 25"/>
                <a:gd name="T36" fmla="*/ 26 w 31"/>
                <a:gd name="T37" fmla="*/ 5 h 25"/>
                <a:gd name="T38" fmla="*/ 26 w 31"/>
                <a:gd name="T39" fmla="*/ 8 h 25"/>
                <a:gd name="T40" fmla="*/ 31 w 31"/>
                <a:gd name="T41" fmla="*/ 10 h 25"/>
                <a:gd name="T42" fmla="*/ 22 w 31"/>
                <a:gd name="T43" fmla="*/ 10 h 25"/>
                <a:gd name="T44" fmla="*/ 28 w 31"/>
                <a:gd name="T45" fmla="*/ 12 h 25"/>
                <a:gd name="T46" fmla="*/ 28 w 31"/>
                <a:gd name="T47" fmla="*/ 20 h 25"/>
                <a:gd name="T48" fmla="*/ 25 w 31"/>
                <a:gd name="T49" fmla="*/ 24 h 25"/>
                <a:gd name="T50" fmla="*/ 16 w 31"/>
                <a:gd name="T51" fmla="*/ 23 h 25"/>
                <a:gd name="T52" fmla="*/ 13 w 31"/>
                <a:gd name="T53" fmla="*/ 25 h 25"/>
                <a:gd name="T54" fmla="*/ 13 w 31"/>
                <a:gd name="T55" fmla="*/ 17 h 25"/>
                <a:gd name="T56" fmla="*/ 9 w 31"/>
                <a:gd name="T57" fmla="*/ 17 h 25"/>
                <a:gd name="T58" fmla="*/ 13 w 31"/>
                <a:gd name="T59" fmla="*/ 12 h 25"/>
                <a:gd name="T60" fmla="*/ 19 w 31"/>
                <a:gd name="T61" fmla="*/ 10 h 25"/>
                <a:gd name="T62" fmla="*/ 8 w 31"/>
                <a:gd name="T63" fmla="*/ 8 h 25"/>
                <a:gd name="T64" fmla="*/ 16 w 31"/>
                <a:gd name="T65" fmla="*/ 5 h 25"/>
                <a:gd name="T66" fmla="*/ 11 w 31"/>
                <a:gd name="T67" fmla="*/ 3 h 25"/>
                <a:gd name="T68" fmla="*/ 16 w 31"/>
                <a:gd name="T69" fmla="*/ 17 h 25"/>
                <a:gd name="T70" fmla="*/ 25 w 31"/>
                <a:gd name="T71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25">
                  <a:moveTo>
                    <a:pt x="2" y="1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1"/>
                    <a:pt x="6" y="2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4" y="4"/>
                    <a:pt x="3" y="2"/>
                    <a:pt x="2" y="1"/>
                  </a:cubicBezTo>
                  <a:close/>
                  <a:moveTo>
                    <a:pt x="6" y="18"/>
                  </a:moveTo>
                  <a:cubicBezTo>
                    <a:pt x="7" y="18"/>
                    <a:pt x="7" y="17"/>
                    <a:pt x="8" y="17"/>
                  </a:cubicBezTo>
                  <a:cubicBezTo>
                    <a:pt x="8" y="17"/>
                    <a:pt x="9" y="18"/>
                    <a:pt x="9" y="19"/>
                  </a:cubicBezTo>
                  <a:cubicBezTo>
                    <a:pt x="8" y="19"/>
                    <a:pt x="7" y="20"/>
                    <a:pt x="6" y="21"/>
                  </a:cubicBezTo>
                  <a:cubicBezTo>
                    <a:pt x="6" y="21"/>
                    <a:pt x="5" y="22"/>
                    <a:pt x="4" y="23"/>
                  </a:cubicBezTo>
                  <a:cubicBezTo>
                    <a:pt x="4" y="22"/>
                    <a:pt x="3" y="22"/>
                    <a:pt x="2" y="21"/>
                  </a:cubicBezTo>
                  <a:cubicBezTo>
                    <a:pt x="3" y="21"/>
                    <a:pt x="3" y="20"/>
                    <a:pt x="3" y="1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10"/>
                    <a:pt x="6" y="12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1" y="3"/>
                  </a:moveTo>
                  <a:cubicBezTo>
                    <a:pt x="12" y="3"/>
                    <a:pt x="14" y="3"/>
                    <a:pt x="16" y="3"/>
                  </a:cubicBezTo>
                  <a:cubicBezTo>
                    <a:pt x="16" y="2"/>
                    <a:pt x="16" y="1"/>
                    <a:pt x="1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2"/>
                    <a:pt x="19" y="3"/>
                  </a:cubicBezTo>
                  <a:cubicBezTo>
                    <a:pt x="20" y="3"/>
                    <a:pt x="21" y="3"/>
                    <a:pt x="23" y="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3" y="6"/>
                    <a:pt x="24" y="5"/>
                  </a:cubicBezTo>
                  <a:cubicBezTo>
                    <a:pt x="24" y="3"/>
                    <a:pt x="25" y="2"/>
                    <a:pt x="26" y="1"/>
                  </a:cubicBezTo>
                  <a:cubicBezTo>
                    <a:pt x="27" y="2"/>
                    <a:pt x="28" y="2"/>
                    <a:pt x="29" y="2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6"/>
                    <a:pt x="24" y="7"/>
                    <a:pt x="2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8"/>
                    <a:pt x="29" y="8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9" y="10"/>
                    <a:pt x="28" y="10"/>
                    <a:pt x="26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1"/>
                    <a:pt x="20" y="12"/>
                    <a:pt x="1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4"/>
                    <a:pt x="28" y="15"/>
                    <a:pt x="28" y="17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3"/>
                    <a:pt x="13" y="22"/>
                    <a:pt x="13" y="20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10" y="16"/>
                    <a:pt x="12" y="15"/>
                    <a:pt x="13" y="14"/>
                  </a:cubicBezTo>
                  <a:cubicBezTo>
                    <a:pt x="13" y="14"/>
                    <a:pt x="13" y="13"/>
                    <a:pt x="13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14" y="10"/>
                    <a:pt x="10" y="10"/>
                    <a:pt x="8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3" y="8"/>
                    <a:pt x="16" y="8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16" y="14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906"/>
            <p:cNvSpPr>
              <a:spLocks noEditPoints="1"/>
            </p:cNvSpPr>
            <p:nvPr/>
          </p:nvSpPr>
          <p:spPr bwMode="auto">
            <a:xfrm>
              <a:off x="6630" y="4227"/>
              <a:ext cx="38" cy="36"/>
            </a:xfrm>
            <a:custGeom>
              <a:avLst/>
              <a:gdLst>
                <a:gd name="T0" fmla="*/ 0 w 27"/>
                <a:gd name="T1" fmla="*/ 18 h 26"/>
                <a:gd name="T2" fmla="*/ 3 w 27"/>
                <a:gd name="T3" fmla="*/ 18 h 26"/>
                <a:gd name="T4" fmla="*/ 3 w 27"/>
                <a:gd name="T5" fmla="*/ 20 h 26"/>
                <a:gd name="T6" fmla="*/ 3 w 27"/>
                <a:gd name="T7" fmla="*/ 22 h 26"/>
                <a:gd name="T8" fmla="*/ 9 w 27"/>
                <a:gd name="T9" fmla="*/ 22 h 26"/>
                <a:gd name="T10" fmla="*/ 9 w 27"/>
                <a:gd name="T11" fmla="*/ 19 h 26"/>
                <a:gd name="T12" fmla="*/ 8 w 27"/>
                <a:gd name="T13" fmla="*/ 17 h 26"/>
                <a:gd name="T14" fmla="*/ 11 w 27"/>
                <a:gd name="T15" fmla="*/ 17 h 26"/>
                <a:gd name="T16" fmla="*/ 11 w 27"/>
                <a:gd name="T17" fmla="*/ 19 h 26"/>
                <a:gd name="T18" fmla="*/ 11 w 27"/>
                <a:gd name="T19" fmla="*/ 22 h 26"/>
                <a:gd name="T20" fmla="*/ 17 w 27"/>
                <a:gd name="T21" fmla="*/ 22 h 26"/>
                <a:gd name="T22" fmla="*/ 17 w 27"/>
                <a:gd name="T23" fmla="*/ 21 h 26"/>
                <a:gd name="T24" fmla="*/ 17 w 27"/>
                <a:gd name="T25" fmla="*/ 18 h 26"/>
                <a:gd name="T26" fmla="*/ 19 w 27"/>
                <a:gd name="T27" fmla="*/ 18 h 26"/>
                <a:gd name="T28" fmla="*/ 19 w 27"/>
                <a:gd name="T29" fmla="*/ 21 h 26"/>
                <a:gd name="T30" fmla="*/ 19 w 27"/>
                <a:gd name="T31" fmla="*/ 24 h 26"/>
                <a:gd name="T32" fmla="*/ 17 w 27"/>
                <a:gd name="T33" fmla="*/ 24 h 26"/>
                <a:gd name="T34" fmla="*/ 17 w 27"/>
                <a:gd name="T35" fmla="*/ 23 h 26"/>
                <a:gd name="T36" fmla="*/ 0 w 27"/>
                <a:gd name="T37" fmla="*/ 24 h 26"/>
                <a:gd name="T38" fmla="*/ 0 w 27"/>
                <a:gd name="T39" fmla="*/ 21 h 26"/>
                <a:gd name="T40" fmla="*/ 0 w 27"/>
                <a:gd name="T41" fmla="*/ 18 h 26"/>
                <a:gd name="T42" fmla="*/ 10 w 27"/>
                <a:gd name="T43" fmla="*/ 4 h 26"/>
                <a:gd name="T44" fmla="*/ 10 w 27"/>
                <a:gd name="T45" fmla="*/ 0 h 26"/>
                <a:gd name="T46" fmla="*/ 14 w 27"/>
                <a:gd name="T47" fmla="*/ 1 h 26"/>
                <a:gd name="T48" fmla="*/ 12 w 27"/>
                <a:gd name="T49" fmla="*/ 4 h 26"/>
                <a:gd name="T50" fmla="*/ 24 w 27"/>
                <a:gd name="T51" fmla="*/ 4 h 26"/>
                <a:gd name="T52" fmla="*/ 24 w 27"/>
                <a:gd name="T53" fmla="*/ 6 h 26"/>
                <a:gd name="T54" fmla="*/ 24 w 27"/>
                <a:gd name="T55" fmla="*/ 10 h 26"/>
                <a:gd name="T56" fmla="*/ 22 w 27"/>
                <a:gd name="T57" fmla="*/ 12 h 26"/>
                <a:gd name="T58" fmla="*/ 18 w 27"/>
                <a:gd name="T59" fmla="*/ 13 h 26"/>
                <a:gd name="T60" fmla="*/ 17 w 27"/>
                <a:gd name="T61" fmla="*/ 10 h 26"/>
                <a:gd name="T62" fmla="*/ 20 w 27"/>
                <a:gd name="T63" fmla="*/ 10 h 26"/>
                <a:gd name="T64" fmla="*/ 21 w 27"/>
                <a:gd name="T65" fmla="*/ 9 h 26"/>
                <a:gd name="T66" fmla="*/ 21 w 27"/>
                <a:gd name="T67" fmla="*/ 6 h 26"/>
                <a:gd name="T68" fmla="*/ 6 w 27"/>
                <a:gd name="T69" fmla="*/ 6 h 26"/>
                <a:gd name="T70" fmla="*/ 6 w 27"/>
                <a:gd name="T71" fmla="*/ 14 h 26"/>
                <a:gd name="T72" fmla="*/ 27 w 27"/>
                <a:gd name="T73" fmla="*/ 14 h 26"/>
                <a:gd name="T74" fmla="*/ 26 w 27"/>
                <a:gd name="T75" fmla="*/ 17 h 26"/>
                <a:gd name="T76" fmla="*/ 26 w 27"/>
                <a:gd name="T77" fmla="*/ 23 h 26"/>
                <a:gd name="T78" fmla="*/ 25 w 27"/>
                <a:gd name="T79" fmla="*/ 25 h 26"/>
                <a:gd name="T80" fmla="*/ 21 w 27"/>
                <a:gd name="T81" fmla="*/ 26 h 26"/>
                <a:gd name="T82" fmla="*/ 20 w 27"/>
                <a:gd name="T83" fmla="*/ 24 h 26"/>
                <a:gd name="T84" fmla="*/ 23 w 27"/>
                <a:gd name="T85" fmla="*/ 23 h 26"/>
                <a:gd name="T86" fmla="*/ 24 w 27"/>
                <a:gd name="T87" fmla="*/ 22 h 26"/>
                <a:gd name="T88" fmla="*/ 24 w 27"/>
                <a:gd name="T89" fmla="*/ 15 h 26"/>
                <a:gd name="T90" fmla="*/ 3 w 27"/>
                <a:gd name="T91" fmla="*/ 15 h 26"/>
                <a:gd name="T92" fmla="*/ 3 w 27"/>
                <a:gd name="T93" fmla="*/ 10 h 26"/>
                <a:gd name="T94" fmla="*/ 3 w 27"/>
                <a:gd name="T95" fmla="*/ 4 h 26"/>
                <a:gd name="T96" fmla="*/ 10 w 27"/>
                <a:gd name="T97" fmla="*/ 4 h 26"/>
                <a:gd name="T98" fmla="*/ 15 w 27"/>
                <a:gd name="T99" fmla="*/ 10 h 26"/>
                <a:gd name="T100" fmla="*/ 13 w 27"/>
                <a:gd name="T101" fmla="*/ 11 h 26"/>
                <a:gd name="T102" fmla="*/ 10 w 27"/>
                <a:gd name="T103" fmla="*/ 8 h 26"/>
                <a:gd name="T104" fmla="*/ 12 w 27"/>
                <a:gd name="T105" fmla="*/ 7 h 26"/>
                <a:gd name="T106" fmla="*/ 15 w 27"/>
                <a:gd name="T10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" h="26">
                  <a:moveTo>
                    <a:pt x="0" y="18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2"/>
                    <a:pt x="19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lose/>
                  <a:moveTo>
                    <a:pt x="10" y="4"/>
                  </a:moveTo>
                  <a:cubicBezTo>
                    <a:pt x="10" y="3"/>
                    <a:pt x="10" y="2"/>
                    <a:pt x="10" y="0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3" y="2"/>
                    <a:pt x="13" y="3"/>
                    <a:pt x="12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5"/>
                    <a:pt x="24" y="6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1"/>
                    <a:pt x="23" y="12"/>
                    <a:pt x="22" y="12"/>
                  </a:cubicBezTo>
                  <a:cubicBezTo>
                    <a:pt x="21" y="12"/>
                    <a:pt x="20" y="13"/>
                    <a:pt x="18" y="13"/>
                  </a:cubicBezTo>
                  <a:cubicBezTo>
                    <a:pt x="18" y="12"/>
                    <a:pt x="18" y="11"/>
                    <a:pt x="17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5"/>
                    <a:pt x="27" y="16"/>
                    <a:pt x="26" y="17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5"/>
                    <a:pt x="25" y="25"/>
                  </a:cubicBezTo>
                  <a:cubicBezTo>
                    <a:pt x="24" y="25"/>
                    <a:pt x="23" y="26"/>
                    <a:pt x="21" y="26"/>
                  </a:cubicBezTo>
                  <a:cubicBezTo>
                    <a:pt x="21" y="25"/>
                    <a:pt x="21" y="24"/>
                    <a:pt x="20" y="24"/>
                  </a:cubicBezTo>
                  <a:cubicBezTo>
                    <a:pt x="22" y="24"/>
                    <a:pt x="23" y="24"/>
                    <a:pt x="23" y="23"/>
                  </a:cubicBezTo>
                  <a:cubicBezTo>
                    <a:pt x="23" y="23"/>
                    <a:pt x="24" y="23"/>
                    <a:pt x="24" y="22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3" y="7"/>
                    <a:pt x="3" y="5"/>
                    <a:pt x="3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5" y="10"/>
                  </a:moveTo>
                  <a:cubicBezTo>
                    <a:pt x="14" y="10"/>
                    <a:pt x="13" y="11"/>
                    <a:pt x="13" y="11"/>
                  </a:cubicBezTo>
                  <a:cubicBezTo>
                    <a:pt x="12" y="10"/>
                    <a:pt x="11" y="9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8"/>
                    <a:pt x="14" y="9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907"/>
            <p:cNvSpPr>
              <a:spLocks/>
            </p:cNvSpPr>
            <p:nvPr/>
          </p:nvSpPr>
          <p:spPr bwMode="auto">
            <a:xfrm>
              <a:off x="6487" y="4272"/>
              <a:ext cx="10" cy="23"/>
            </a:xfrm>
            <a:custGeom>
              <a:avLst/>
              <a:gdLst>
                <a:gd name="T0" fmla="*/ 4 w 7"/>
                <a:gd name="T1" fmla="*/ 0 h 16"/>
                <a:gd name="T2" fmla="*/ 4 w 7"/>
                <a:gd name="T3" fmla="*/ 14 h 16"/>
                <a:gd name="T4" fmla="*/ 5 w 7"/>
                <a:gd name="T5" fmla="*/ 15 h 16"/>
                <a:gd name="T6" fmla="*/ 6 w 7"/>
                <a:gd name="T7" fmla="*/ 16 h 16"/>
                <a:gd name="T8" fmla="*/ 7 w 7"/>
                <a:gd name="T9" fmla="*/ 16 h 16"/>
                <a:gd name="T10" fmla="*/ 7 w 7"/>
                <a:gd name="T11" fmla="*/ 16 h 16"/>
                <a:gd name="T12" fmla="*/ 0 w 7"/>
                <a:gd name="T13" fmla="*/ 16 h 16"/>
                <a:gd name="T14" fmla="*/ 0 w 7"/>
                <a:gd name="T15" fmla="*/ 16 h 16"/>
                <a:gd name="T16" fmla="*/ 1 w 7"/>
                <a:gd name="T17" fmla="*/ 16 h 16"/>
                <a:gd name="T18" fmla="*/ 2 w 7"/>
                <a:gd name="T19" fmla="*/ 15 h 16"/>
                <a:gd name="T20" fmla="*/ 3 w 7"/>
                <a:gd name="T21" fmla="*/ 14 h 16"/>
                <a:gd name="T22" fmla="*/ 3 w 7"/>
                <a:gd name="T23" fmla="*/ 3 h 16"/>
                <a:gd name="T24" fmla="*/ 3 w 7"/>
                <a:gd name="T25" fmla="*/ 2 h 16"/>
                <a:gd name="T26" fmla="*/ 2 w 7"/>
                <a:gd name="T27" fmla="*/ 2 h 16"/>
                <a:gd name="T28" fmla="*/ 0 w 7"/>
                <a:gd name="T29" fmla="*/ 2 h 16"/>
                <a:gd name="T30" fmla="*/ 0 w 7"/>
                <a:gd name="T31" fmla="*/ 1 h 16"/>
                <a:gd name="T32" fmla="*/ 1 w 7"/>
                <a:gd name="T33" fmla="*/ 1 h 16"/>
                <a:gd name="T34" fmla="*/ 3 w 7"/>
                <a:gd name="T35" fmla="*/ 1 h 16"/>
                <a:gd name="T36" fmla="*/ 4 w 7"/>
                <a:gd name="T37" fmla="*/ 0 h 16"/>
                <a:gd name="T38" fmla="*/ 4 w 7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16">
                  <a:moveTo>
                    <a:pt x="4" y="0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908"/>
            <p:cNvSpPr>
              <a:spLocks noEditPoints="1"/>
            </p:cNvSpPr>
            <p:nvPr/>
          </p:nvSpPr>
          <p:spPr bwMode="auto">
            <a:xfrm>
              <a:off x="6507" y="4279"/>
              <a:ext cx="3" cy="16"/>
            </a:xfrm>
            <a:custGeom>
              <a:avLst/>
              <a:gdLst>
                <a:gd name="T0" fmla="*/ 2 w 2"/>
                <a:gd name="T1" fmla="*/ 1 h 11"/>
                <a:gd name="T2" fmla="*/ 2 w 2"/>
                <a:gd name="T3" fmla="*/ 2 h 11"/>
                <a:gd name="T4" fmla="*/ 1 w 2"/>
                <a:gd name="T5" fmla="*/ 3 h 11"/>
                <a:gd name="T6" fmla="*/ 0 w 2"/>
                <a:gd name="T7" fmla="*/ 2 h 11"/>
                <a:gd name="T8" fmla="*/ 0 w 2"/>
                <a:gd name="T9" fmla="*/ 1 h 11"/>
                <a:gd name="T10" fmla="*/ 0 w 2"/>
                <a:gd name="T11" fmla="*/ 0 h 11"/>
                <a:gd name="T12" fmla="*/ 1 w 2"/>
                <a:gd name="T13" fmla="*/ 0 h 11"/>
                <a:gd name="T14" fmla="*/ 2 w 2"/>
                <a:gd name="T15" fmla="*/ 0 h 11"/>
                <a:gd name="T16" fmla="*/ 2 w 2"/>
                <a:gd name="T17" fmla="*/ 1 h 11"/>
                <a:gd name="T18" fmla="*/ 2 w 2"/>
                <a:gd name="T19" fmla="*/ 10 h 11"/>
                <a:gd name="T20" fmla="*/ 2 w 2"/>
                <a:gd name="T21" fmla="*/ 11 h 11"/>
                <a:gd name="T22" fmla="*/ 1 w 2"/>
                <a:gd name="T23" fmla="*/ 11 h 11"/>
                <a:gd name="T24" fmla="*/ 0 w 2"/>
                <a:gd name="T25" fmla="*/ 11 h 11"/>
                <a:gd name="T26" fmla="*/ 0 w 2"/>
                <a:gd name="T27" fmla="*/ 10 h 11"/>
                <a:gd name="T28" fmla="*/ 0 w 2"/>
                <a:gd name="T29" fmla="*/ 9 h 11"/>
                <a:gd name="T30" fmla="*/ 1 w 2"/>
                <a:gd name="T31" fmla="*/ 9 h 11"/>
                <a:gd name="T32" fmla="*/ 2 w 2"/>
                <a:gd name="T33" fmla="*/ 9 h 11"/>
                <a:gd name="T34" fmla="*/ 2 w 2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1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2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909"/>
            <p:cNvSpPr>
              <a:spLocks/>
            </p:cNvSpPr>
            <p:nvPr/>
          </p:nvSpPr>
          <p:spPr bwMode="auto">
            <a:xfrm>
              <a:off x="6520" y="4272"/>
              <a:ext cx="12" cy="23"/>
            </a:xfrm>
            <a:custGeom>
              <a:avLst/>
              <a:gdLst>
                <a:gd name="T0" fmla="*/ 9 w 9"/>
                <a:gd name="T1" fmla="*/ 12 h 16"/>
                <a:gd name="T2" fmla="*/ 7 w 9"/>
                <a:gd name="T3" fmla="*/ 15 h 16"/>
                <a:gd name="T4" fmla="*/ 4 w 9"/>
                <a:gd name="T5" fmla="*/ 16 h 16"/>
                <a:gd name="T6" fmla="*/ 1 w 9"/>
                <a:gd name="T7" fmla="*/ 15 h 16"/>
                <a:gd name="T8" fmla="*/ 0 w 9"/>
                <a:gd name="T9" fmla="*/ 13 h 16"/>
                <a:gd name="T10" fmla="*/ 0 w 9"/>
                <a:gd name="T11" fmla="*/ 12 h 16"/>
                <a:gd name="T12" fmla="*/ 1 w 9"/>
                <a:gd name="T13" fmla="*/ 12 h 16"/>
                <a:gd name="T14" fmla="*/ 1 w 9"/>
                <a:gd name="T15" fmla="*/ 12 h 16"/>
                <a:gd name="T16" fmla="*/ 2 w 9"/>
                <a:gd name="T17" fmla="*/ 13 h 16"/>
                <a:gd name="T18" fmla="*/ 1 w 9"/>
                <a:gd name="T19" fmla="*/ 14 h 16"/>
                <a:gd name="T20" fmla="*/ 1 w 9"/>
                <a:gd name="T21" fmla="*/ 14 h 16"/>
                <a:gd name="T22" fmla="*/ 2 w 9"/>
                <a:gd name="T23" fmla="*/ 15 h 16"/>
                <a:gd name="T24" fmla="*/ 4 w 9"/>
                <a:gd name="T25" fmla="*/ 16 h 16"/>
                <a:gd name="T26" fmla="*/ 6 w 9"/>
                <a:gd name="T27" fmla="*/ 15 h 16"/>
                <a:gd name="T28" fmla="*/ 7 w 9"/>
                <a:gd name="T29" fmla="*/ 12 h 16"/>
                <a:gd name="T30" fmla="*/ 6 w 9"/>
                <a:gd name="T31" fmla="*/ 9 h 16"/>
                <a:gd name="T32" fmla="*/ 3 w 9"/>
                <a:gd name="T33" fmla="*/ 8 h 16"/>
                <a:gd name="T34" fmla="*/ 3 w 9"/>
                <a:gd name="T35" fmla="*/ 7 h 16"/>
                <a:gd name="T36" fmla="*/ 5 w 9"/>
                <a:gd name="T37" fmla="*/ 6 h 16"/>
                <a:gd name="T38" fmla="*/ 6 w 9"/>
                <a:gd name="T39" fmla="*/ 4 h 16"/>
                <a:gd name="T40" fmla="*/ 6 w 9"/>
                <a:gd name="T41" fmla="*/ 2 h 16"/>
                <a:gd name="T42" fmla="*/ 3 w 9"/>
                <a:gd name="T43" fmla="*/ 1 h 16"/>
                <a:gd name="T44" fmla="*/ 2 w 9"/>
                <a:gd name="T45" fmla="*/ 1 h 16"/>
                <a:gd name="T46" fmla="*/ 1 w 9"/>
                <a:gd name="T47" fmla="*/ 2 h 16"/>
                <a:gd name="T48" fmla="*/ 1 w 9"/>
                <a:gd name="T49" fmla="*/ 3 h 16"/>
                <a:gd name="T50" fmla="*/ 2 w 9"/>
                <a:gd name="T51" fmla="*/ 3 h 16"/>
                <a:gd name="T52" fmla="*/ 1 w 9"/>
                <a:gd name="T53" fmla="*/ 4 h 16"/>
                <a:gd name="T54" fmla="*/ 1 w 9"/>
                <a:gd name="T55" fmla="*/ 4 h 16"/>
                <a:gd name="T56" fmla="*/ 0 w 9"/>
                <a:gd name="T57" fmla="*/ 4 h 16"/>
                <a:gd name="T58" fmla="*/ 0 w 9"/>
                <a:gd name="T59" fmla="*/ 3 h 16"/>
                <a:gd name="T60" fmla="*/ 1 w 9"/>
                <a:gd name="T61" fmla="*/ 1 h 16"/>
                <a:gd name="T62" fmla="*/ 4 w 9"/>
                <a:gd name="T63" fmla="*/ 0 h 16"/>
                <a:gd name="T64" fmla="*/ 7 w 9"/>
                <a:gd name="T65" fmla="*/ 1 h 16"/>
                <a:gd name="T66" fmla="*/ 8 w 9"/>
                <a:gd name="T67" fmla="*/ 4 h 16"/>
                <a:gd name="T68" fmla="*/ 7 w 9"/>
                <a:gd name="T69" fmla="*/ 6 h 16"/>
                <a:gd name="T70" fmla="*/ 5 w 9"/>
                <a:gd name="T71" fmla="*/ 7 h 16"/>
                <a:gd name="T72" fmla="*/ 8 w 9"/>
                <a:gd name="T73" fmla="*/ 9 h 16"/>
                <a:gd name="T74" fmla="*/ 9 w 9"/>
                <a:gd name="T7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16">
                  <a:moveTo>
                    <a:pt x="9" y="12"/>
                  </a:moveTo>
                  <a:cubicBezTo>
                    <a:pt x="9" y="13"/>
                    <a:pt x="8" y="14"/>
                    <a:pt x="7" y="15"/>
                  </a:cubicBezTo>
                  <a:cubicBezTo>
                    <a:pt x="6" y="16"/>
                    <a:pt x="5" y="16"/>
                    <a:pt x="4" y="16"/>
                  </a:cubicBezTo>
                  <a:cubicBezTo>
                    <a:pt x="3" y="16"/>
                    <a:pt x="2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2" y="16"/>
                    <a:pt x="3" y="16"/>
                    <a:pt x="4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4"/>
                    <a:pt x="7" y="13"/>
                    <a:pt x="7" y="12"/>
                  </a:cubicBezTo>
                  <a:cubicBezTo>
                    <a:pt x="7" y="11"/>
                    <a:pt x="7" y="10"/>
                    <a:pt x="6" y="9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6" y="8"/>
                    <a:pt x="7" y="9"/>
                    <a:pt x="8" y="9"/>
                  </a:cubicBezTo>
                  <a:cubicBezTo>
                    <a:pt x="8" y="10"/>
                    <a:pt x="9" y="11"/>
                    <a:pt x="9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910"/>
            <p:cNvSpPr>
              <a:spLocks/>
            </p:cNvSpPr>
            <p:nvPr/>
          </p:nvSpPr>
          <p:spPr bwMode="auto">
            <a:xfrm>
              <a:off x="6535" y="4272"/>
              <a:ext cx="13" cy="23"/>
            </a:xfrm>
            <a:custGeom>
              <a:avLst/>
              <a:gdLst>
                <a:gd name="T0" fmla="*/ 8 w 9"/>
                <a:gd name="T1" fmla="*/ 4 h 16"/>
                <a:gd name="T2" fmla="*/ 7 w 9"/>
                <a:gd name="T3" fmla="*/ 1 h 16"/>
                <a:gd name="T4" fmla="*/ 5 w 9"/>
                <a:gd name="T5" fmla="*/ 1 h 16"/>
                <a:gd name="T6" fmla="*/ 3 w 9"/>
                <a:gd name="T7" fmla="*/ 1 h 16"/>
                <a:gd name="T8" fmla="*/ 2 w 9"/>
                <a:gd name="T9" fmla="*/ 3 h 16"/>
                <a:gd name="T10" fmla="*/ 2 w 9"/>
                <a:gd name="T11" fmla="*/ 4 h 16"/>
                <a:gd name="T12" fmla="*/ 3 w 9"/>
                <a:gd name="T13" fmla="*/ 4 h 16"/>
                <a:gd name="T14" fmla="*/ 2 w 9"/>
                <a:gd name="T15" fmla="*/ 5 h 16"/>
                <a:gd name="T16" fmla="*/ 2 w 9"/>
                <a:gd name="T17" fmla="*/ 5 h 16"/>
                <a:gd name="T18" fmla="*/ 1 w 9"/>
                <a:gd name="T19" fmla="*/ 5 h 16"/>
                <a:gd name="T20" fmla="*/ 0 w 9"/>
                <a:gd name="T21" fmla="*/ 4 h 16"/>
                <a:gd name="T22" fmla="*/ 2 w 9"/>
                <a:gd name="T23" fmla="*/ 1 h 16"/>
                <a:gd name="T24" fmla="*/ 5 w 9"/>
                <a:gd name="T25" fmla="*/ 0 h 16"/>
                <a:gd name="T26" fmla="*/ 8 w 9"/>
                <a:gd name="T27" fmla="*/ 1 h 16"/>
                <a:gd name="T28" fmla="*/ 9 w 9"/>
                <a:gd name="T29" fmla="*/ 4 h 16"/>
                <a:gd name="T30" fmla="*/ 9 w 9"/>
                <a:gd name="T31" fmla="*/ 6 h 16"/>
                <a:gd name="T32" fmla="*/ 7 w 9"/>
                <a:gd name="T33" fmla="*/ 8 h 16"/>
                <a:gd name="T34" fmla="*/ 3 w 9"/>
                <a:gd name="T35" fmla="*/ 13 h 16"/>
                <a:gd name="T36" fmla="*/ 1 w 9"/>
                <a:gd name="T37" fmla="*/ 15 h 16"/>
                <a:gd name="T38" fmla="*/ 7 w 9"/>
                <a:gd name="T39" fmla="*/ 15 h 16"/>
                <a:gd name="T40" fmla="*/ 8 w 9"/>
                <a:gd name="T41" fmla="*/ 14 h 16"/>
                <a:gd name="T42" fmla="*/ 9 w 9"/>
                <a:gd name="T43" fmla="*/ 12 h 16"/>
                <a:gd name="T44" fmla="*/ 9 w 9"/>
                <a:gd name="T45" fmla="*/ 12 h 16"/>
                <a:gd name="T46" fmla="*/ 9 w 9"/>
                <a:gd name="T47" fmla="*/ 16 h 16"/>
                <a:gd name="T48" fmla="*/ 0 w 9"/>
                <a:gd name="T49" fmla="*/ 16 h 16"/>
                <a:gd name="T50" fmla="*/ 0 w 9"/>
                <a:gd name="T51" fmla="*/ 15 h 16"/>
                <a:gd name="T52" fmla="*/ 2 w 9"/>
                <a:gd name="T53" fmla="*/ 13 h 16"/>
                <a:gd name="T54" fmla="*/ 5 w 9"/>
                <a:gd name="T55" fmla="*/ 10 h 16"/>
                <a:gd name="T56" fmla="*/ 7 w 9"/>
                <a:gd name="T57" fmla="*/ 7 h 16"/>
                <a:gd name="T58" fmla="*/ 8 w 9"/>
                <a:gd name="T5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6">
                  <a:moveTo>
                    <a:pt x="8" y="4"/>
                  </a:moveTo>
                  <a:cubicBezTo>
                    <a:pt x="8" y="3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5" y="10"/>
                    <a:pt x="4" y="11"/>
                    <a:pt x="3" y="13"/>
                  </a:cubicBezTo>
                  <a:cubicBezTo>
                    <a:pt x="2" y="14"/>
                    <a:pt x="1" y="14"/>
                    <a:pt x="1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8" y="15"/>
                    <a:pt x="8" y="14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1" y="14"/>
                    <a:pt x="2" y="13"/>
                  </a:cubicBezTo>
                  <a:cubicBezTo>
                    <a:pt x="2" y="12"/>
                    <a:pt x="3" y="11"/>
                    <a:pt x="5" y="10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7" y="6"/>
                    <a:pt x="8" y="5"/>
                    <a:pt x="8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911"/>
            <p:cNvSpPr>
              <a:spLocks noEditPoints="1"/>
            </p:cNvSpPr>
            <p:nvPr/>
          </p:nvSpPr>
          <p:spPr bwMode="auto">
            <a:xfrm>
              <a:off x="6561" y="4272"/>
              <a:ext cx="13" cy="23"/>
            </a:xfrm>
            <a:custGeom>
              <a:avLst/>
              <a:gdLst>
                <a:gd name="T0" fmla="*/ 5 w 9"/>
                <a:gd name="T1" fmla="*/ 1 h 16"/>
                <a:gd name="T2" fmla="*/ 2 w 9"/>
                <a:gd name="T3" fmla="*/ 3 h 16"/>
                <a:gd name="T4" fmla="*/ 2 w 9"/>
                <a:gd name="T5" fmla="*/ 8 h 16"/>
                <a:gd name="T6" fmla="*/ 2 w 9"/>
                <a:gd name="T7" fmla="*/ 14 h 16"/>
                <a:gd name="T8" fmla="*/ 5 w 9"/>
                <a:gd name="T9" fmla="*/ 16 h 16"/>
                <a:gd name="T10" fmla="*/ 7 w 9"/>
                <a:gd name="T11" fmla="*/ 14 h 16"/>
                <a:gd name="T12" fmla="*/ 8 w 9"/>
                <a:gd name="T13" fmla="*/ 8 h 16"/>
                <a:gd name="T14" fmla="*/ 7 w 9"/>
                <a:gd name="T15" fmla="*/ 3 h 16"/>
                <a:gd name="T16" fmla="*/ 5 w 9"/>
                <a:gd name="T17" fmla="*/ 1 h 16"/>
                <a:gd name="T18" fmla="*/ 5 w 9"/>
                <a:gd name="T19" fmla="*/ 16 h 16"/>
                <a:gd name="T20" fmla="*/ 1 w 9"/>
                <a:gd name="T21" fmla="*/ 14 h 16"/>
                <a:gd name="T22" fmla="*/ 0 w 9"/>
                <a:gd name="T23" fmla="*/ 8 h 16"/>
                <a:gd name="T24" fmla="*/ 1 w 9"/>
                <a:gd name="T25" fmla="*/ 2 h 16"/>
                <a:gd name="T26" fmla="*/ 5 w 9"/>
                <a:gd name="T27" fmla="*/ 0 h 16"/>
                <a:gd name="T28" fmla="*/ 8 w 9"/>
                <a:gd name="T29" fmla="*/ 2 h 16"/>
                <a:gd name="T30" fmla="*/ 9 w 9"/>
                <a:gd name="T31" fmla="*/ 8 h 16"/>
                <a:gd name="T32" fmla="*/ 8 w 9"/>
                <a:gd name="T33" fmla="*/ 14 h 16"/>
                <a:gd name="T34" fmla="*/ 5 w 9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6">
                  <a:moveTo>
                    <a:pt x="5" y="1"/>
                  </a:moveTo>
                  <a:cubicBezTo>
                    <a:pt x="4" y="1"/>
                    <a:pt x="3" y="1"/>
                    <a:pt x="2" y="3"/>
                  </a:cubicBezTo>
                  <a:cubicBezTo>
                    <a:pt x="2" y="4"/>
                    <a:pt x="2" y="6"/>
                    <a:pt x="2" y="8"/>
                  </a:cubicBezTo>
                  <a:cubicBezTo>
                    <a:pt x="2" y="10"/>
                    <a:pt x="2" y="12"/>
                    <a:pt x="2" y="14"/>
                  </a:cubicBezTo>
                  <a:cubicBezTo>
                    <a:pt x="3" y="15"/>
                    <a:pt x="4" y="16"/>
                    <a:pt x="5" y="16"/>
                  </a:cubicBezTo>
                  <a:cubicBezTo>
                    <a:pt x="6" y="16"/>
                    <a:pt x="6" y="15"/>
                    <a:pt x="7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7" y="3"/>
                  </a:cubicBezTo>
                  <a:cubicBezTo>
                    <a:pt x="6" y="1"/>
                    <a:pt x="6" y="1"/>
                    <a:pt x="5" y="1"/>
                  </a:cubicBezTo>
                  <a:close/>
                  <a:moveTo>
                    <a:pt x="5" y="16"/>
                  </a:moveTo>
                  <a:cubicBezTo>
                    <a:pt x="3" y="16"/>
                    <a:pt x="2" y="16"/>
                    <a:pt x="1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6"/>
                    <a:pt x="9" y="8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7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912"/>
            <p:cNvSpPr>
              <a:spLocks noEditPoints="1"/>
            </p:cNvSpPr>
            <p:nvPr/>
          </p:nvSpPr>
          <p:spPr bwMode="auto">
            <a:xfrm>
              <a:off x="6578" y="4272"/>
              <a:ext cx="12" cy="23"/>
            </a:xfrm>
            <a:custGeom>
              <a:avLst/>
              <a:gdLst>
                <a:gd name="T0" fmla="*/ 4 w 9"/>
                <a:gd name="T1" fmla="*/ 1 h 16"/>
                <a:gd name="T2" fmla="*/ 2 w 9"/>
                <a:gd name="T3" fmla="*/ 3 h 16"/>
                <a:gd name="T4" fmla="*/ 1 w 9"/>
                <a:gd name="T5" fmla="*/ 8 h 16"/>
                <a:gd name="T6" fmla="*/ 2 w 9"/>
                <a:gd name="T7" fmla="*/ 14 h 16"/>
                <a:gd name="T8" fmla="*/ 4 w 9"/>
                <a:gd name="T9" fmla="*/ 16 h 16"/>
                <a:gd name="T10" fmla="*/ 7 w 9"/>
                <a:gd name="T11" fmla="*/ 14 h 16"/>
                <a:gd name="T12" fmla="*/ 7 w 9"/>
                <a:gd name="T13" fmla="*/ 8 h 16"/>
                <a:gd name="T14" fmla="*/ 7 w 9"/>
                <a:gd name="T15" fmla="*/ 3 h 16"/>
                <a:gd name="T16" fmla="*/ 4 w 9"/>
                <a:gd name="T17" fmla="*/ 1 h 16"/>
                <a:gd name="T18" fmla="*/ 4 w 9"/>
                <a:gd name="T19" fmla="*/ 16 h 16"/>
                <a:gd name="T20" fmla="*/ 1 w 9"/>
                <a:gd name="T21" fmla="*/ 14 h 16"/>
                <a:gd name="T22" fmla="*/ 0 w 9"/>
                <a:gd name="T23" fmla="*/ 8 h 16"/>
                <a:gd name="T24" fmla="*/ 1 w 9"/>
                <a:gd name="T25" fmla="*/ 2 h 16"/>
                <a:gd name="T26" fmla="*/ 4 w 9"/>
                <a:gd name="T27" fmla="*/ 0 h 16"/>
                <a:gd name="T28" fmla="*/ 8 w 9"/>
                <a:gd name="T29" fmla="*/ 2 h 16"/>
                <a:gd name="T30" fmla="*/ 9 w 9"/>
                <a:gd name="T31" fmla="*/ 8 h 16"/>
                <a:gd name="T32" fmla="*/ 8 w 9"/>
                <a:gd name="T33" fmla="*/ 14 h 16"/>
                <a:gd name="T34" fmla="*/ 4 w 9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6">
                  <a:moveTo>
                    <a:pt x="4" y="1"/>
                  </a:moveTo>
                  <a:cubicBezTo>
                    <a:pt x="4" y="1"/>
                    <a:pt x="3" y="1"/>
                    <a:pt x="2" y="3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3" y="15"/>
                    <a:pt x="4" y="16"/>
                    <a:pt x="4" y="16"/>
                  </a:cubicBezTo>
                  <a:cubicBezTo>
                    <a:pt x="5" y="16"/>
                    <a:pt x="6" y="15"/>
                    <a:pt x="7" y="14"/>
                  </a:cubicBezTo>
                  <a:cubicBezTo>
                    <a:pt x="7" y="12"/>
                    <a:pt x="7" y="10"/>
                    <a:pt x="7" y="8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6" y="1"/>
                    <a:pt x="5" y="1"/>
                    <a:pt x="4" y="1"/>
                  </a:cubicBezTo>
                  <a:close/>
                  <a:moveTo>
                    <a:pt x="4" y="16"/>
                  </a:moveTo>
                  <a:cubicBezTo>
                    <a:pt x="3" y="16"/>
                    <a:pt x="2" y="16"/>
                    <a:pt x="1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6"/>
                    <a:pt x="9" y="8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7" y="16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913"/>
            <p:cNvSpPr>
              <a:spLocks noEditPoints="1"/>
            </p:cNvSpPr>
            <p:nvPr/>
          </p:nvSpPr>
          <p:spPr bwMode="auto">
            <a:xfrm>
              <a:off x="6593" y="4272"/>
              <a:ext cx="14" cy="23"/>
            </a:xfrm>
            <a:custGeom>
              <a:avLst/>
              <a:gdLst>
                <a:gd name="T0" fmla="*/ 5 w 10"/>
                <a:gd name="T1" fmla="*/ 1 h 16"/>
                <a:gd name="T2" fmla="*/ 3 w 10"/>
                <a:gd name="T3" fmla="*/ 3 h 16"/>
                <a:gd name="T4" fmla="*/ 2 w 10"/>
                <a:gd name="T5" fmla="*/ 8 h 16"/>
                <a:gd name="T6" fmla="*/ 3 w 10"/>
                <a:gd name="T7" fmla="*/ 14 h 16"/>
                <a:gd name="T8" fmla="*/ 5 w 10"/>
                <a:gd name="T9" fmla="*/ 16 h 16"/>
                <a:gd name="T10" fmla="*/ 7 w 10"/>
                <a:gd name="T11" fmla="*/ 14 h 16"/>
                <a:gd name="T12" fmla="*/ 8 w 10"/>
                <a:gd name="T13" fmla="*/ 8 h 16"/>
                <a:gd name="T14" fmla="*/ 7 w 10"/>
                <a:gd name="T15" fmla="*/ 3 h 16"/>
                <a:gd name="T16" fmla="*/ 5 w 10"/>
                <a:gd name="T17" fmla="*/ 1 h 16"/>
                <a:gd name="T18" fmla="*/ 5 w 10"/>
                <a:gd name="T19" fmla="*/ 16 h 16"/>
                <a:gd name="T20" fmla="*/ 2 w 10"/>
                <a:gd name="T21" fmla="*/ 14 h 16"/>
                <a:gd name="T22" fmla="*/ 0 w 10"/>
                <a:gd name="T23" fmla="*/ 8 h 16"/>
                <a:gd name="T24" fmla="*/ 2 w 10"/>
                <a:gd name="T25" fmla="*/ 2 h 16"/>
                <a:gd name="T26" fmla="*/ 5 w 10"/>
                <a:gd name="T27" fmla="*/ 0 h 16"/>
                <a:gd name="T28" fmla="*/ 9 w 10"/>
                <a:gd name="T29" fmla="*/ 2 h 16"/>
                <a:gd name="T30" fmla="*/ 10 w 10"/>
                <a:gd name="T31" fmla="*/ 8 h 16"/>
                <a:gd name="T32" fmla="*/ 9 w 10"/>
                <a:gd name="T33" fmla="*/ 14 h 16"/>
                <a:gd name="T34" fmla="*/ 5 w 10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6">
                  <a:moveTo>
                    <a:pt x="5" y="1"/>
                  </a:moveTo>
                  <a:cubicBezTo>
                    <a:pt x="4" y="1"/>
                    <a:pt x="4" y="1"/>
                    <a:pt x="3" y="3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0"/>
                    <a:pt x="3" y="12"/>
                    <a:pt x="3" y="14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2"/>
                    <a:pt x="8" y="10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6" y="1"/>
                    <a:pt x="5" y="1"/>
                  </a:cubicBezTo>
                  <a:close/>
                  <a:moveTo>
                    <a:pt x="5" y="16"/>
                  </a:moveTo>
                  <a:cubicBezTo>
                    <a:pt x="4" y="16"/>
                    <a:pt x="3" y="16"/>
                    <a:pt x="2" y="14"/>
                  </a:cubicBezTo>
                  <a:cubicBezTo>
                    <a:pt x="1" y="13"/>
                    <a:pt x="0" y="11"/>
                    <a:pt x="0" y="8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0" y="4"/>
                    <a:pt x="10" y="6"/>
                    <a:pt x="10" y="8"/>
                  </a:cubicBezTo>
                  <a:cubicBezTo>
                    <a:pt x="10" y="11"/>
                    <a:pt x="10" y="13"/>
                    <a:pt x="9" y="14"/>
                  </a:cubicBezTo>
                  <a:cubicBezTo>
                    <a:pt x="8" y="16"/>
                    <a:pt x="7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914"/>
            <p:cNvSpPr>
              <a:spLocks noEditPoints="1"/>
            </p:cNvSpPr>
            <p:nvPr/>
          </p:nvSpPr>
          <p:spPr bwMode="auto">
            <a:xfrm>
              <a:off x="6619" y="4272"/>
              <a:ext cx="14" cy="23"/>
            </a:xfrm>
            <a:custGeom>
              <a:avLst/>
              <a:gdLst>
                <a:gd name="T0" fmla="*/ 5 w 10"/>
                <a:gd name="T1" fmla="*/ 1 h 16"/>
                <a:gd name="T2" fmla="*/ 3 w 10"/>
                <a:gd name="T3" fmla="*/ 3 h 16"/>
                <a:gd name="T4" fmla="*/ 2 w 10"/>
                <a:gd name="T5" fmla="*/ 8 h 16"/>
                <a:gd name="T6" fmla="*/ 3 w 10"/>
                <a:gd name="T7" fmla="*/ 14 h 16"/>
                <a:gd name="T8" fmla="*/ 5 w 10"/>
                <a:gd name="T9" fmla="*/ 16 h 16"/>
                <a:gd name="T10" fmla="*/ 7 w 10"/>
                <a:gd name="T11" fmla="*/ 14 h 16"/>
                <a:gd name="T12" fmla="*/ 8 w 10"/>
                <a:gd name="T13" fmla="*/ 8 h 16"/>
                <a:gd name="T14" fmla="*/ 7 w 10"/>
                <a:gd name="T15" fmla="*/ 3 h 16"/>
                <a:gd name="T16" fmla="*/ 5 w 10"/>
                <a:gd name="T17" fmla="*/ 1 h 16"/>
                <a:gd name="T18" fmla="*/ 5 w 10"/>
                <a:gd name="T19" fmla="*/ 16 h 16"/>
                <a:gd name="T20" fmla="*/ 2 w 10"/>
                <a:gd name="T21" fmla="*/ 14 h 16"/>
                <a:gd name="T22" fmla="*/ 0 w 10"/>
                <a:gd name="T23" fmla="*/ 8 h 16"/>
                <a:gd name="T24" fmla="*/ 2 w 10"/>
                <a:gd name="T25" fmla="*/ 2 h 16"/>
                <a:gd name="T26" fmla="*/ 5 w 10"/>
                <a:gd name="T27" fmla="*/ 0 h 16"/>
                <a:gd name="T28" fmla="*/ 8 w 10"/>
                <a:gd name="T29" fmla="*/ 2 h 16"/>
                <a:gd name="T30" fmla="*/ 10 w 10"/>
                <a:gd name="T31" fmla="*/ 8 h 16"/>
                <a:gd name="T32" fmla="*/ 8 w 10"/>
                <a:gd name="T33" fmla="*/ 14 h 16"/>
                <a:gd name="T34" fmla="*/ 5 w 10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6">
                  <a:moveTo>
                    <a:pt x="5" y="1"/>
                  </a:moveTo>
                  <a:cubicBezTo>
                    <a:pt x="4" y="1"/>
                    <a:pt x="3" y="1"/>
                    <a:pt x="3" y="3"/>
                  </a:cubicBezTo>
                  <a:cubicBezTo>
                    <a:pt x="2" y="4"/>
                    <a:pt x="2" y="6"/>
                    <a:pt x="2" y="8"/>
                  </a:cubicBezTo>
                  <a:cubicBezTo>
                    <a:pt x="2" y="10"/>
                    <a:pt x="2" y="12"/>
                    <a:pt x="3" y="14"/>
                  </a:cubicBezTo>
                  <a:cubicBezTo>
                    <a:pt x="3" y="15"/>
                    <a:pt x="4" y="16"/>
                    <a:pt x="5" y="16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8" y="12"/>
                    <a:pt x="8" y="10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6" y="1"/>
                    <a:pt x="5" y="1"/>
                  </a:cubicBezTo>
                  <a:close/>
                  <a:moveTo>
                    <a:pt x="5" y="16"/>
                  </a:moveTo>
                  <a:cubicBezTo>
                    <a:pt x="4" y="16"/>
                    <a:pt x="3" y="16"/>
                    <a:pt x="2" y="14"/>
                  </a:cubicBezTo>
                  <a:cubicBezTo>
                    <a:pt x="1" y="13"/>
                    <a:pt x="0" y="11"/>
                    <a:pt x="0" y="8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10" y="6"/>
                    <a:pt x="10" y="8"/>
                  </a:cubicBezTo>
                  <a:cubicBezTo>
                    <a:pt x="10" y="11"/>
                    <a:pt x="9" y="13"/>
                    <a:pt x="8" y="14"/>
                  </a:cubicBezTo>
                  <a:cubicBezTo>
                    <a:pt x="7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915"/>
            <p:cNvSpPr>
              <a:spLocks noEditPoints="1"/>
            </p:cNvSpPr>
            <p:nvPr/>
          </p:nvSpPr>
          <p:spPr bwMode="auto">
            <a:xfrm>
              <a:off x="6636" y="4272"/>
              <a:ext cx="14" cy="23"/>
            </a:xfrm>
            <a:custGeom>
              <a:avLst/>
              <a:gdLst>
                <a:gd name="T0" fmla="*/ 5 w 10"/>
                <a:gd name="T1" fmla="*/ 1 h 16"/>
                <a:gd name="T2" fmla="*/ 3 w 10"/>
                <a:gd name="T3" fmla="*/ 3 h 16"/>
                <a:gd name="T4" fmla="*/ 2 w 10"/>
                <a:gd name="T5" fmla="*/ 8 h 16"/>
                <a:gd name="T6" fmla="*/ 3 w 10"/>
                <a:gd name="T7" fmla="*/ 14 h 16"/>
                <a:gd name="T8" fmla="*/ 5 w 10"/>
                <a:gd name="T9" fmla="*/ 16 h 16"/>
                <a:gd name="T10" fmla="*/ 7 w 10"/>
                <a:gd name="T11" fmla="*/ 14 h 16"/>
                <a:gd name="T12" fmla="*/ 8 w 10"/>
                <a:gd name="T13" fmla="*/ 8 h 16"/>
                <a:gd name="T14" fmla="*/ 7 w 10"/>
                <a:gd name="T15" fmla="*/ 3 h 16"/>
                <a:gd name="T16" fmla="*/ 5 w 10"/>
                <a:gd name="T17" fmla="*/ 1 h 16"/>
                <a:gd name="T18" fmla="*/ 5 w 10"/>
                <a:gd name="T19" fmla="*/ 16 h 16"/>
                <a:gd name="T20" fmla="*/ 1 w 10"/>
                <a:gd name="T21" fmla="*/ 14 h 16"/>
                <a:gd name="T22" fmla="*/ 0 w 10"/>
                <a:gd name="T23" fmla="*/ 8 h 16"/>
                <a:gd name="T24" fmla="*/ 1 w 10"/>
                <a:gd name="T25" fmla="*/ 2 h 16"/>
                <a:gd name="T26" fmla="*/ 5 w 10"/>
                <a:gd name="T27" fmla="*/ 0 h 16"/>
                <a:gd name="T28" fmla="*/ 8 w 10"/>
                <a:gd name="T29" fmla="*/ 2 h 16"/>
                <a:gd name="T30" fmla="*/ 10 w 10"/>
                <a:gd name="T31" fmla="*/ 8 h 16"/>
                <a:gd name="T32" fmla="*/ 8 w 10"/>
                <a:gd name="T33" fmla="*/ 14 h 16"/>
                <a:gd name="T34" fmla="*/ 5 w 10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6">
                  <a:moveTo>
                    <a:pt x="5" y="1"/>
                  </a:moveTo>
                  <a:cubicBezTo>
                    <a:pt x="4" y="1"/>
                    <a:pt x="3" y="1"/>
                    <a:pt x="3" y="3"/>
                  </a:cubicBezTo>
                  <a:cubicBezTo>
                    <a:pt x="2" y="4"/>
                    <a:pt x="2" y="6"/>
                    <a:pt x="2" y="8"/>
                  </a:cubicBezTo>
                  <a:cubicBezTo>
                    <a:pt x="2" y="10"/>
                    <a:pt x="2" y="12"/>
                    <a:pt x="3" y="14"/>
                  </a:cubicBezTo>
                  <a:cubicBezTo>
                    <a:pt x="3" y="15"/>
                    <a:pt x="4" y="16"/>
                    <a:pt x="5" y="16"/>
                  </a:cubicBezTo>
                  <a:cubicBezTo>
                    <a:pt x="6" y="16"/>
                    <a:pt x="6" y="15"/>
                    <a:pt x="7" y="14"/>
                  </a:cubicBezTo>
                  <a:cubicBezTo>
                    <a:pt x="8" y="12"/>
                    <a:pt x="8" y="10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6" y="1"/>
                    <a:pt x="5" y="1"/>
                  </a:cubicBezTo>
                  <a:close/>
                  <a:moveTo>
                    <a:pt x="5" y="16"/>
                  </a:moveTo>
                  <a:cubicBezTo>
                    <a:pt x="3" y="16"/>
                    <a:pt x="2" y="16"/>
                    <a:pt x="1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10" y="6"/>
                    <a:pt x="10" y="8"/>
                  </a:cubicBezTo>
                  <a:cubicBezTo>
                    <a:pt x="10" y="11"/>
                    <a:pt x="9" y="13"/>
                    <a:pt x="8" y="14"/>
                  </a:cubicBezTo>
                  <a:cubicBezTo>
                    <a:pt x="7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916"/>
            <p:cNvSpPr>
              <a:spLocks noEditPoints="1"/>
            </p:cNvSpPr>
            <p:nvPr/>
          </p:nvSpPr>
          <p:spPr bwMode="auto">
            <a:xfrm>
              <a:off x="6653" y="4272"/>
              <a:ext cx="13" cy="23"/>
            </a:xfrm>
            <a:custGeom>
              <a:avLst/>
              <a:gdLst>
                <a:gd name="T0" fmla="*/ 5 w 9"/>
                <a:gd name="T1" fmla="*/ 1 h 16"/>
                <a:gd name="T2" fmla="*/ 2 w 9"/>
                <a:gd name="T3" fmla="*/ 3 h 16"/>
                <a:gd name="T4" fmla="*/ 2 w 9"/>
                <a:gd name="T5" fmla="*/ 8 h 16"/>
                <a:gd name="T6" fmla="*/ 2 w 9"/>
                <a:gd name="T7" fmla="*/ 14 h 16"/>
                <a:gd name="T8" fmla="*/ 5 w 9"/>
                <a:gd name="T9" fmla="*/ 16 h 16"/>
                <a:gd name="T10" fmla="*/ 7 w 9"/>
                <a:gd name="T11" fmla="*/ 14 h 16"/>
                <a:gd name="T12" fmla="*/ 8 w 9"/>
                <a:gd name="T13" fmla="*/ 8 h 16"/>
                <a:gd name="T14" fmla="*/ 7 w 9"/>
                <a:gd name="T15" fmla="*/ 3 h 16"/>
                <a:gd name="T16" fmla="*/ 5 w 9"/>
                <a:gd name="T17" fmla="*/ 1 h 16"/>
                <a:gd name="T18" fmla="*/ 5 w 9"/>
                <a:gd name="T19" fmla="*/ 16 h 16"/>
                <a:gd name="T20" fmla="*/ 1 w 9"/>
                <a:gd name="T21" fmla="*/ 14 h 16"/>
                <a:gd name="T22" fmla="*/ 0 w 9"/>
                <a:gd name="T23" fmla="*/ 8 h 16"/>
                <a:gd name="T24" fmla="*/ 1 w 9"/>
                <a:gd name="T25" fmla="*/ 2 h 16"/>
                <a:gd name="T26" fmla="*/ 5 w 9"/>
                <a:gd name="T27" fmla="*/ 0 h 16"/>
                <a:gd name="T28" fmla="*/ 8 w 9"/>
                <a:gd name="T29" fmla="*/ 2 h 16"/>
                <a:gd name="T30" fmla="*/ 9 w 9"/>
                <a:gd name="T31" fmla="*/ 8 h 16"/>
                <a:gd name="T32" fmla="*/ 8 w 9"/>
                <a:gd name="T33" fmla="*/ 14 h 16"/>
                <a:gd name="T34" fmla="*/ 5 w 9"/>
                <a:gd name="T3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6">
                  <a:moveTo>
                    <a:pt x="5" y="1"/>
                  </a:moveTo>
                  <a:cubicBezTo>
                    <a:pt x="4" y="1"/>
                    <a:pt x="3" y="1"/>
                    <a:pt x="2" y="3"/>
                  </a:cubicBezTo>
                  <a:cubicBezTo>
                    <a:pt x="2" y="4"/>
                    <a:pt x="2" y="6"/>
                    <a:pt x="2" y="8"/>
                  </a:cubicBezTo>
                  <a:cubicBezTo>
                    <a:pt x="2" y="10"/>
                    <a:pt x="2" y="12"/>
                    <a:pt x="2" y="14"/>
                  </a:cubicBezTo>
                  <a:cubicBezTo>
                    <a:pt x="3" y="15"/>
                    <a:pt x="4" y="16"/>
                    <a:pt x="5" y="16"/>
                  </a:cubicBezTo>
                  <a:cubicBezTo>
                    <a:pt x="6" y="16"/>
                    <a:pt x="6" y="15"/>
                    <a:pt x="7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7" y="3"/>
                  </a:cubicBezTo>
                  <a:cubicBezTo>
                    <a:pt x="6" y="1"/>
                    <a:pt x="6" y="1"/>
                    <a:pt x="5" y="1"/>
                  </a:cubicBezTo>
                  <a:close/>
                  <a:moveTo>
                    <a:pt x="5" y="16"/>
                  </a:moveTo>
                  <a:cubicBezTo>
                    <a:pt x="3" y="16"/>
                    <a:pt x="2" y="16"/>
                    <a:pt x="1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4"/>
                    <a:pt x="9" y="6"/>
                    <a:pt x="9" y="8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7" y="16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917"/>
            <p:cNvSpPr>
              <a:spLocks/>
            </p:cNvSpPr>
            <p:nvPr/>
          </p:nvSpPr>
          <p:spPr bwMode="auto">
            <a:xfrm>
              <a:off x="5849" y="3032"/>
              <a:ext cx="846" cy="1285"/>
            </a:xfrm>
            <a:custGeom>
              <a:avLst/>
              <a:gdLst>
                <a:gd name="T0" fmla="*/ 0 w 846"/>
                <a:gd name="T1" fmla="*/ 1285 h 1285"/>
                <a:gd name="T2" fmla="*/ 0 w 846"/>
                <a:gd name="T3" fmla="*/ 0 h 1285"/>
                <a:gd name="T4" fmla="*/ 73 w 846"/>
                <a:gd name="T5" fmla="*/ 0 h 1285"/>
                <a:gd name="T6" fmla="*/ 73 w 846"/>
                <a:gd name="T7" fmla="*/ 0 h 1285"/>
                <a:gd name="T8" fmla="*/ 73 w 846"/>
                <a:gd name="T9" fmla="*/ 1 h 1285"/>
                <a:gd name="T10" fmla="*/ 1 w 846"/>
                <a:gd name="T11" fmla="*/ 1 h 1285"/>
                <a:gd name="T12" fmla="*/ 1 w 846"/>
                <a:gd name="T13" fmla="*/ 1282 h 1285"/>
                <a:gd name="T14" fmla="*/ 843 w 846"/>
                <a:gd name="T15" fmla="*/ 1282 h 1285"/>
                <a:gd name="T16" fmla="*/ 843 w 846"/>
                <a:gd name="T17" fmla="*/ 1 h 1285"/>
                <a:gd name="T18" fmla="*/ 73 w 846"/>
                <a:gd name="T19" fmla="*/ 1 h 1285"/>
                <a:gd name="T20" fmla="*/ 73 w 846"/>
                <a:gd name="T21" fmla="*/ 0 h 1285"/>
                <a:gd name="T22" fmla="*/ 73 w 846"/>
                <a:gd name="T23" fmla="*/ 0 h 1285"/>
                <a:gd name="T24" fmla="*/ 846 w 846"/>
                <a:gd name="T25" fmla="*/ 0 h 1285"/>
                <a:gd name="T26" fmla="*/ 846 w 846"/>
                <a:gd name="T27" fmla="*/ 1285 h 1285"/>
                <a:gd name="T28" fmla="*/ 0 w 846"/>
                <a:gd name="T29" fmla="*/ 1285 h 1285"/>
                <a:gd name="T30" fmla="*/ 0 w 846"/>
                <a:gd name="T31" fmla="*/ 1285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6" h="1285">
                  <a:moveTo>
                    <a:pt x="0" y="1285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1"/>
                  </a:lnTo>
                  <a:lnTo>
                    <a:pt x="1" y="1"/>
                  </a:lnTo>
                  <a:lnTo>
                    <a:pt x="1" y="1282"/>
                  </a:lnTo>
                  <a:lnTo>
                    <a:pt x="843" y="1282"/>
                  </a:lnTo>
                  <a:lnTo>
                    <a:pt x="843" y="1"/>
                  </a:lnTo>
                  <a:lnTo>
                    <a:pt x="73" y="1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46" y="0"/>
                  </a:lnTo>
                  <a:lnTo>
                    <a:pt x="846" y="1285"/>
                  </a:lnTo>
                  <a:lnTo>
                    <a:pt x="0" y="1285"/>
                  </a:lnTo>
                  <a:lnTo>
                    <a:pt x="0" y="12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918"/>
            <p:cNvSpPr>
              <a:spLocks noChangeArrowheads="1"/>
            </p:cNvSpPr>
            <p:nvPr/>
          </p:nvSpPr>
          <p:spPr bwMode="auto">
            <a:xfrm>
              <a:off x="6051" y="3330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919"/>
            <p:cNvSpPr>
              <a:spLocks/>
            </p:cNvSpPr>
            <p:nvPr/>
          </p:nvSpPr>
          <p:spPr bwMode="auto">
            <a:xfrm>
              <a:off x="6050" y="3329"/>
              <a:ext cx="15" cy="17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6 w 11"/>
                <a:gd name="T5" fmla="*/ 0 h 12"/>
                <a:gd name="T6" fmla="*/ 6 w 11"/>
                <a:gd name="T7" fmla="*/ 1 h 12"/>
                <a:gd name="T8" fmla="*/ 6 w 11"/>
                <a:gd name="T9" fmla="*/ 2 h 12"/>
                <a:gd name="T10" fmla="*/ 1 w 11"/>
                <a:gd name="T11" fmla="*/ 6 h 12"/>
                <a:gd name="T12" fmla="*/ 1 w 11"/>
                <a:gd name="T13" fmla="*/ 6 h 12"/>
                <a:gd name="T14" fmla="*/ 6 w 11"/>
                <a:gd name="T15" fmla="*/ 10 h 12"/>
                <a:gd name="T16" fmla="*/ 6 w 11"/>
                <a:gd name="T17" fmla="*/ 10 h 12"/>
                <a:gd name="T18" fmla="*/ 10 w 11"/>
                <a:gd name="T19" fmla="*/ 6 h 12"/>
                <a:gd name="T20" fmla="*/ 10 w 11"/>
                <a:gd name="T21" fmla="*/ 6 h 12"/>
                <a:gd name="T22" fmla="*/ 6 w 11"/>
                <a:gd name="T23" fmla="*/ 2 h 12"/>
                <a:gd name="T24" fmla="*/ 6 w 11"/>
                <a:gd name="T25" fmla="*/ 2 h 12"/>
                <a:gd name="T26" fmla="*/ 6 w 11"/>
                <a:gd name="T27" fmla="*/ 1 h 12"/>
                <a:gd name="T28" fmla="*/ 6 w 11"/>
                <a:gd name="T29" fmla="*/ 0 h 12"/>
                <a:gd name="T30" fmla="*/ 11 w 11"/>
                <a:gd name="T31" fmla="*/ 6 h 12"/>
                <a:gd name="T32" fmla="*/ 11 w 11"/>
                <a:gd name="T33" fmla="*/ 6 h 12"/>
                <a:gd name="T34" fmla="*/ 6 w 11"/>
                <a:gd name="T35" fmla="*/ 12 h 12"/>
                <a:gd name="T36" fmla="*/ 6 w 11"/>
                <a:gd name="T37" fmla="*/ 12 h 12"/>
                <a:gd name="T38" fmla="*/ 0 w 11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3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920"/>
            <p:cNvSpPr>
              <a:spLocks noChangeArrowheads="1"/>
            </p:cNvSpPr>
            <p:nvPr/>
          </p:nvSpPr>
          <p:spPr bwMode="auto">
            <a:xfrm>
              <a:off x="6200" y="3405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921"/>
            <p:cNvSpPr>
              <a:spLocks/>
            </p:cNvSpPr>
            <p:nvPr/>
          </p:nvSpPr>
          <p:spPr bwMode="auto">
            <a:xfrm>
              <a:off x="6198" y="3404"/>
              <a:ext cx="17" cy="17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6 w 12"/>
                <a:gd name="T5" fmla="*/ 0 h 12"/>
                <a:gd name="T6" fmla="*/ 6 w 12"/>
                <a:gd name="T7" fmla="*/ 1 h 12"/>
                <a:gd name="T8" fmla="*/ 6 w 12"/>
                <a:gd name="T9" fmla="*/ 2 h 12"/>
                <a:gd name="T10" fmla="*/ 2 w 12"/>
                <a:gd name="T11" fmla="*/ 6 h 12"/>
                <a:gd name="T12" fmla="*/ 2 w 12"/>
                <a:gd name="T13" fmla="*/ 6 h 12"/>
                <a:gd name="T14" fmla="*/ 6 w 12"/>
                <a:gd name="T15" fmla="*/ 10 h 12"/>
                <a:gd name="T16" fmla="*/ 6 w 12"/>
                <a:gd name="T17" fmla="*/ 10 h 12"/>
                <a:gd name="T18" fmla="*/ 10 w 12"/>
                <a:gd name="T19" fmla="*/ 6 h 12"/>
                <a:gd name="T20" fmla="*/ 10 w 12"/>
                <a:gd name="T21" fmla="*/ 6 h 12"/>
                <a:gd name="T22" fmla="*/ 6 w 12"/>
                <a:gd name="T23" fmla="*/ 2 h 12"/>
                <a:gd name="T24" fmla="*/ 6 w 12"/>
                <a:gd name="T25" fmla="*/ 2 h 12"/>
                <a:gd name="T26" fmla="*/ 6 w 12"/>
                <a:gd name="T27" fmla="*/ 1 h 12"/>
                <a:gd name="T28" fmla="*/ 6 w 12"/>
                <a:gd name="T29" fmla="*/ 0 h 12"/>
                <a:gd name="T30" fmla="*/ 12 w 12"/>
                <a:gd name="T31" fmla="*/ 6 h 12"/>
                <a:gd name="T32" fmla="*/ 12 w 12"/>
                <a:gd name="T33" fmla="*/ 6 h 12"/>
                <a:gd name="T34" fmla="*/ 6 w 12"/>
                <a:gd name="T35" fmla="*/ 12 h 12"/>
                <a:gd name="T36" fmla="*/ 6 w 12"/>
                <a:gd name="T37" fmla="*/ 12 h 12"/>
                <a:gd name="T38" fmla="*/ 0 w 12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10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9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922"/>
            <p:cNvSpPr>
              <a:spLocks/>
            </p:cNvSpPr>
            <p:nvPr/>
          </p:nvSpPr>
          <p:spPr bwMode="auto">
            <a:xfrm>
              <a:off x="6098" y="3899"/>
              <a:ext cx="8" cy="15"/>
            </a:xfrm>
            <a:custGeom>
              <a:avLst/>
              <a:gdLst>
                <a:gd name="T0" fmla="*/ 4 w 6"/>
                <a:gd name="T1" fmla="*/ 5 h 10"/>
                <a:gd name="T2" fmla="*/ 4 w 6"/>
                <a:gd name="T3" fmla="*/ 5 h 10"/>
                <a:gd name="T4" fmla="*/ 3 w 6"/>
                <a:gd name="T5" fmla="*/ 6 h 10"/>
                <a:gd name="T6" fmla="*/ 3 w 6"/>
                <a:gd name="T7" fmla="*/ 7 h 10"/>
                <a:gd name="T8" fmla="*/ 3 w 6"/>
                <a:gd name="T9" fmla="*/ 8 h 10"/>
                <a:gd name="T10" fmla="*/ 4 w 6"/>
                <a:gd name="T11" fmla="*/ 9 h 10"/>
                <a:gd name="T12" fmla="*/ 5 w 6"/>
                <a:gd name="T13" fmla="*/ 8 h 10"/>
                <a:gd name="T14" fmla="*/ 5 w 6"/>
                <a:gd name="T15" fmla="*/ 8 h 10"/>
                <a:gd name="T16" fmla="*/ 6 w 6"/>
                <a:gd name="T17" fmla="*/ 7 h 10"/>
                <a:gd name="T18" fmla="*/ 6 w 6"/>
                <a:gd name="T19" fmla="*/ 7 h 10"/>
                <a:gd name="T20" fmla="*/ 6 w 6"/>
                <a:gd name="T21" fmla="*/ 7 h 10"/>
                <a:gd name="T22" fmla="*/ 6 w 6"/>
                <a:gd name="T23" fmla="*/ 8 h 10"/>
                <a:gd name="T24" fmla="*/ 5 w 6"/>
                <a:gd name="T25" fmla="*/ 9 h 10"/>
                <a:gd name="T26" fmla="*/ 4 w 6"/>
                <a:gd name="T27" fmla="*/ 10 h 10"/>
                <a:gd name="T28" fmla="*/ 3 w 6"/>
                <a:gd name="T29" fmla="*/ 10 h 10"/>
                <a:gd name="T30" fmla="*/ 2 w 6"/>
                <a:gd name="T31" fmla="*/ 9 h 10"/>
                <a:gd name="T32" fmla="*/ 2 w 6"/>
                <a:gd name="T33" fmla="*/ 8 h 10"/>
                <a:gd name="T34" fmla="*/ 2 w 6"/>
                <a:gd name="T35" fmla="*/ 7 h 10"/>
                <a:gd name="T36" fmla="*/ 3 w 6"/>
                <a:gd name="T37" fmla="*/ 6 h 10"/>
                <a:gd name="T38" fmla="*/ 2 w 6"/>
                <a:gd name="T39" fmla="*/ 6 h 10"/>
                <a:gd name="T40" fmla="*/ 1 w 6"/>
                <a:gd name="T41" fmla="*/ 5 h 10"/>
                <a:gd name="T42" fmla="*/ 0 w 6"/>
                <a:gd name="T43" fmla="*/ 4 h 10"/>
                <a:gd name="T44" fmla="*/ 1 w 6"/>
                <a:gd name="T45" fmla="*/ 2 h 10"/>
                <a:gd name="T46" fmla="*/ 1 w 6"/>
                <a:gd name="T47" fmla="*/ 1 h 10"/>
                <a:gd name="T48" fmla="*/ 3 w 6"/>
                <a:gd name="T49" fmla="*/ 0 h 10"/>
                <a:gd name="T50" fmla="*/ 4 w 6"/>
                <a:gd name="T51" fmla="*/ 1 h 10"/>
                <a:gd name="T52" fmla="*/ 3 w 6"/>
                <a:gd name="T53" fmla="*/ 1 h 10"/>
                <a:gd name="T54" fmla="*/ 2 w 6"/>
                <a:gd name="T55" fmla="*/ 1 h 10"/>
                <a:gd name="T56" fmla="*/ 1 w 6"/>
                <a:gd name="T57" fmla="*/ 2 h 10"/>
                <a:gd name="T58" fmla="*/ 1 w 6"/>
                <a:gd name="T59" fmla="*/ 4 h 10"/>
                <a:gd name="T60" fmla="*/ 2 w 6"/>
                <a:gd name="T61" fmla="*/ 5 h 10"/>
                <a:gd name="T62" fmla="*/ 3 w 6"/>
                <a:gd name="T63" fmla="*/ 5 h 10"/>
                <a:gd name="T64" fmla="*/ 4 w 6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923"/>
            <p:cNvSpPr>
              <a:spLocks/>
            </p:cNvSpPr>
            <p:nvPr/>
          </p:nvSpPr>
          <p:spPr bwMode="auto">
            <a:xfrm>
              <a:off x="6104" y="3898"/>
              <a:ext cx="7" cy="13"/>
            </a:xfrm>
            <a:custGeom>
              <a:avLst/>
              <a:gdLst>
                <a:gd name="T0" fmla="*/ 2 w 5"/>
                <a:gd name="T1" fmla="*/ 4 h 9"/>
                <a:gd name="T2" fmla="*/ 2 w 5"/>
                <a:gd name="T3" fmla="*/ 4 h 9"/>
                <a:gd name="T4" fmla="*/ 2 w 5"/>
                <a:gd name="T5" fmla="*/ 3 h 9"/>
                <a:gd name="T6" fmla="*/ 3 w 5"/>
                <a:gd name="T7" fmla="*/ 2 h 9"/>
                <a:gd name="T8" fmla="*/ 2 w 5"/>
                <a:gd name="T9" fmla="*/ 1 h 9"/>
                <a:gd name="T10" fmla="*/ 1 w 5"/>
                <a:gd name="T11" fmla="*/ 1 h 9"/>
                <a:gd name="T12" fmla="*/ 0 w 5"/>
                <a:gd name="T13" fmla="*/ 1 h 9"/>
                <a:gd name="T14" fmla="*/ 0 w 5"/>
                <a:gd name="T15" fmla="*/ 2 h 9"/>
                <a:gd name="T16" fmla="*/ 0 w 5"/>
                <a:gd name="T17" fmla="*/ 2 h 9"/>
                <a:gd name="T18" fmla="*/ 0 w 5"/>
                <a:gd name="T19" fmla="*/ 2 h 9"/>
                <a:gd name="T20" fmla="*/ 0 w 5"/>
                <a:gd name="T21" fmla="*/ 2 h 9"/>
                <a:gd name="T22" fmla="*/ 0 w 5"/>
                <a:gd name="T23" fmla="*/ 1 h 9"/>
                <a:gd name="T24" fmla="*/ 0 w 5"/>
                <a:gd name="T25" fmla="*/ 0 h 9"/>
                <a:gd name="T26" fmla="*/ 1 w 5"/>
                <a:gd name="T27" fmla="*/ 0 h 9"/>
                <a:gd name="T28" fmla="*/ 2 w 5"/>
                <a:gd name="T29" fmla="*/ 0 h 9"/>
                <a:gd name="T30" fmla="*/ 3 w 5"/>
                <a:gd name="T31" fmla="*/ 0 h 9"/>
                <a:gd name="T32" fmla="*/ 3 w 5"/>
                <a:gd name="T33" fmla="*/ 1 h 9"/>
                <a:gd name="T34" fmla="*/ 3 w 5"/>
                <a:gd name="T35" fmla="*/ 3 h 9"/>
                <a:gd name="T36" fmla="*/ 3 w 5"/>
                <a:gd name="T37" fmla="*/ 3 h 9"/>
                <a:gd name="T38" fmla="*/ 4 w 5"/>
                <a:gd name="T39" fmla="*/ 3 h 9"/>
                <a:gd name="T40" fmla="*/ 5 w 5"/>
                <a:gd name="T41" fmla="*/ 4 h 9"/>
                <a:gd name="T42" fmla="*/ 5 w 5"/>
                <a:gd name="T43" fmla="*/ 5 h 9"/>
                <a:gd name="T44" fmla="*/ 5 w 5"/>
                <a:gd name="T45" fmla="*/ 7 h 9"/>
                <a:gd name="T46" fmla="*/ 5 w 5"/>
                <a:gd name="T47" fmla="*/ 8 h 9"/>
                <a:gd name="T48" fmla="*/ 3 w 5"/>
                <a:gd name="T49" fmla="*/ 9 h 9"/>
                <a:gd name="T50" fmla="*/ 2 w 5"/>
                <a:gd name="T51" fmla="*/ 9 h 9"/>
                <a:gd name="T52" fmla="*/ 3 w 5"/>
                <a:gd name="T53" fmla="*/ 8 h 9"/>
                <a:gd name="T54" fmla="*/ 4 w 5"/>
                <a:gd name="T55" fmla="*/ 8 h 9"/>
                <a:gd name="T56" fmla="*/ 5 w 5"/>
                <a:gd name="T57" fmla="*/ 7 h 9"/>
                <a:gd name="T58" fmla="*/ 5 w 5"/>
                <a:gd name="T59" fmla="*/ 5 h 9"/>
                <a:gd name="T60" fmla="*/ 4 w 5"/>
                <a:gd name="T61" fmla="*/ 4 h 9"/>
                <a:gd name="T62" fmla="*/ 3 w 5"/>
                <a:gd name="T63" fmla="*/ 4 h 9"/>
                <a:gd name="T64" fmla="*/ 2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8"/>
                    <a:pt x="5" y="7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924"/>
            <p:cNvSpPr>
              <a:spLocks/>
            </p:cNvSpPr>
            <p:nvPr/>
          </p:nvSpPr>
          <p:spPr bwMode="auto">
            <a:xfrm>
              <a:off x="6096" y="3918"/>
              <a:ext cx="8" cy="13"/>
            </a:xfrm>
            <a:custGeom>
              <a:avLst/>
              <a:gdLst>
                <a:gd name="T0" fmla="*/ 3 w 5"/>
                <a:gd name="T1" fmla="*/ 4 h 9"/>
                <a:gd name="T2" fmla="*/ 3 w 5"/>
                <a:gd name="T3" fmla="*/ 4 h 9"/>
                <a:gd name="T4" fmla="*/ 2 w 5"/>
                <a:gd name="T5" fmla="*/ 5 h 9"/>
                <a:gd name="T6" fmla="*/ 2 w 5"/>
                <a:gd name="T7" fmla="*/ 6 h 9"/>
                <a:gd name="T8" fmla="*/ 2 w 5"/>
                <a:gd name="T9" fmla="*/ 8 h 9"/>
                <a:gd name="T10" fmla="*/ 3 w 5"/>
                <a:gd name="T11" fmla="*/ 8 h 9"/>
                <a:gd name="T12" fmla="*/ 4 w 5"/>
                <a:gd name="T13" fmla="*/ 8 h 9"/>
                <a:gd name="T14" fmla="*/ 5 w 5"/>
                <a:gd name="T15" fmla="*/ 7 h 9"/>
                <a:gd name="T16" fmla="*/ 5 w 5"/>
                <a:gd name="T17" fmla="*/ 7 h 9"/>
                <a:gd name="T18" fmla="*/ 5 w 5"/>
                <a:gd name="T19" fmla="*/ 7 h 9"/>
                <a:gd name="T20" fmla="*/ 5 w 5"/>
                <a:gd name="T21" fmla="*/ 7 h 9"/>
                <a:gd name="T22" fmla="*/ 5 w 5"/>
                <a:gd name="T23" fmla="*/ 7 h 9"/>
                <a:gd name="T24" fmla="*/ 4 w 5"/>
                <a:gd name="T25" fmla="*/ 8 h 9"/>
                <a:gd name="T26" fmla="*/ 3 w 5"/>
                <a:gd name="T27" fmla="*/ 9 h 9"/>
                <a:gd name="T28" fmla="*/ 2 w 5"/>
                <a:gd name="T29" fmla="*/ 9 h 9"/>
                <a:gd name="T30" fmla="*/ 2 w 5"/>
                <a:gd name="T31" fmla="*/ 8 h 9"/>
                <a:gd name="T32" fmla="*/ 1 w 5"/>
                <a:gd name="T33" fmla="*/ 7 h 9"/>
                <a:gd name="T34" fmla="*/ 2 w 5"/>
                <a:gd name="T35" fmla="*/ 6 h 9"/>
                <a:gd name="T36" fmla="*/ 2 w 5"/>
                <a:gd name="T37" fmla="*/ 6 h 9"/>
                <a:gd name="T38" fmla="*/ 1 w 5"/>
                <a:gd name="T39" fmla="*/ 5 h 9"/>
                <a:gd name="T40" fmla="*/ 0 w 5"/>
                <a:gd name="T41" fmla="*/ 5 h 9"/>
                <a:gd name="T42" fmla="*/ 0 w 5"/>
                <a:gd name="T43" fmla="*/ 3 h 9"/>
                <a:gd name="T44" fmla="*/ 0 w 5"/>
                <a:gd name="T45" fmla="*/ 2 h 9"/>
                <a:gd name="T46" fmla="*/ 1 w 5"/>
                <a:gd name="T47" fmla="*/ 0 h 9"/>
                <a:gd name="T48" fmla="*/ 2 w 5"/>
                <a:gd name="T49" fmla="*/ 0 h 9"/>
                <a:gd name="T50" fmla="*/ 3 w 5"/>
                <a:gd name="T51" fmla="*/ 0 h 9"/>
                <a:gd name="T52" fmla="*/ 2 w 5"/>
                <a:gd name="T53" fmla="*/ 0 h 9"/>
                <a:gd name="T54" fmla="*/ 1 w 5"/>
                <a:gd name="T55" fmla="*/ 1 h 9"/>
                <a:gd name="T56" fmla="*/ 1 w 5"/>
                <a:gd name="T57" fmla="*/ 2 h 9"/>
                <a:gd name="T58" fmla="*/ 1 w 5"/>
                <a:gd name="T59" fmla="*/ 3 h 9"/>
                <a:gd name="T60" fmla="*/ 1 w 5"/>
                <a:gd name="T61" fmla="*/ 4 h 9"/>
                <a:gd name="T62" fmla="*/ 2 w 5"/>
                <a:gd name="T63" fmla="*/ 4 h 9"/>
                <a:gd name="T64" fmla="*/ 3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925"/>
            <p:cNvSpPr>
              <a:spLocks/>
            </p:cNvSpPr>
            <p:nvPr/>
          </p:nvSpPr>
          <p:spPr bwMode="auto">
            <a:xfrm>
              <a:off x="6101" y="3915"/>
              <a:ext cx="8" cy="13"/>
            </a:xfrm>
            <a:custGeom>
              <a:avLst/>
              <a:gdLst>
                <a:gd name="T0" fmla="*/ 2 w 6"/>
                <a:gd name="T1" fmla="*/ 5 h 9"/>
                <a:gd name="T2" fmla="*/ 2 w 6"/>
                <a:gd name="T3" fmla="*/ 5 h 9"/>
                <a:gd name="T4" fmla="*/ 3 w 6"/>
                <a:gd name="T5" fmla="*/ 4 h 9"/>
                <a:gd name="T6" fmla="*/ 3 w 6"/>
                <a:gd name="T7" fmla="*/ 3 h 9"/>
                <a:gd name="T8" fmla="*/ 3 w 6"/>
                <a:gd name="T9" fmla="*/ 1 h 9"/>
                <a:gd name="T10" fmla="*/ 2 w 6"/>
                <a:gd name="T11" fmla="*/ 1 h 9"/>
                <a:gd name="T12" fmla="*/ 1 w 6"/>
                <a:gd name="T13" fmla="*/ 1 h 9"/>
                <a:gd name="T14" fmla="*/ 0 w 6"/>
                <a:gd name="T15" fmla="*/ 2 h 9"/>
                <a:gd name="T16" fmla="*/ 0 w 6"/>
                <a:gd name="T17" fmla="*/ 3 h 9"/>
                <a:gd name="T18" fmla="*/ 0 w 6"/>
                <a:gd name="T19" fmla="*/ 3 h 9"/>
                <a:gd name="T20" fmla="*/ 0 w 6"/>
                <a:gd name="T21" fmla="*/ 3 h 9"/>
                <a:gd name="T22" fmla="*/ 0 w 6"/>
                <a:gd name="T23" fmla="*/ 2 h 9"/>
                <a:gd name="T24" fmla="*/ 1 w 6"/>
                <a:gd name="T25" fmla="*/ 1 h 9"/>
                <a:gd name="T26" fmla="*/ 2 w 6"/>
                <a:gd name="T27" fmla="*/ 0 h 9"/>
                <a:gd name="T28" fmla="*/ 3 w 6"/>
                <a:gd name="T29" fmla="*/ 0 h 9"/>
                <a:gd name="T30" fmla="*/ 3 w 6"/>
                <a:gd name="T31" fmla="*/ 1 h 9"/>
                <a:gd name="T32" fmla="*/ 4 w 6"/>
                <a:gd name="T33" fmla="*/ 2 h 9"/>
                <a:gd name="T34" fmla="*/ 4 w 6"/>
                <a:gd name="T35" fmla="*/ 3 h 9"/>
                <a:gd name="T36" fmla="*/ 3 w 6"/>
                <a:gd name="T37" fmla="*/ 3 h 9"/>
                <a:gd name="T38" fmla="*/ 4 w 6"/>
                <a:gd name="T39" fmla="*/ 3 h 9"/>
                <a:gd name="T40" fmla="*/ 5 w 6"/>
                <a:gd name="T41" fmla="*/ 4 h 9"/>
                <a:gd name="T42" fmla="*/ 6 w 6"/>
                <a:gd name="T43" fmla="*/ 6 h 9"/>
                <a:gd name="T44" fmla="*/ 6 w 6"/>
                <a:gd name="T45" fmla="*/ 7 h 9"/>
                <a:gd name="T46" fmla="*/ 5 w 6"/>
                <a:gd name="T47" fmla="*/ 8 h 9"/>
                <a:gd name="T48" fmla="*/ 4 w 6"/>
                <a:gd name="T49" fmla="*/ 9 h 9"/>
                <a:gd name="T50" fmla="*/ 2 w 6"/>
                <a:gd name="T51" fmla="*/ 9 h 9"/>
                <a:gd name="T52" fmla="*/ 4 w 6"/>
                <a:gd name="T53" fmla="*/ 8 h 9"/>
                <a:gd name="T54" fmla="*/ 4 w 6"/>
                <a:gd name="T55" fmla="*/ 8 h 9"/>
                <a:gd name="T56" fmla="*/ 5 w 6"/>
                <a:gd name="T57" fmla="*/ 7 h 9"/>
                <a:gd name="T58" fmla="*/ 5 w 6"/>
                <a:gd name="T59" fmla="*/ 6 h 9"/>
                <a:gd name="T60" fmla="*/ 4 w 6"/>
                <a:gd name="T61" fmla="*/ 5 h 9"/>
                <a:gd name="T62" fmla="*/ 3 w 6"/>
                <a:gd name="T63" fmla="*/ 4 h 9"/>
                <a:gd name="T64" fmla="*/ 2 w 6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926"/>
            <p:cNvSpPr>
              <a:spLocks/>
            </p:cNvSpPr>
            <p:nvPr/>
          </p:nvSpPr>
          <p:spPr bwMode="auto">
            <a:xfrm>
              <a:off x="6071" y="3909"/>
              <a:ext cx="10" cy="13"/>
            </a:xfrm>
            <a:custGeom>
              <a:avLst/>
              <a:gdLst>
                <a:gd name="T0" fmla="*/ 4 w 7"/>
                <a:gd name="T1" fmla="*/ 5 h 9"/>
                <a:gd name="T2" fmla="*/ 4 w 7"/>
                <a:gd name="T3" fmla="*/ 5 h 9"/>
                <a:gd name="T4" fmla="*/ 3 w 7"/>
                <a:gd name="T5" fmla="*/ 6 h 9"/>
                <a:gd name="T6" fmla="*/ 3 w 7"/>
                <a:gd name="T7" fmla="*/ 7 h 9"/>
                <a:gd name="T8" fmla="*/ 4 w 7"/>
                <a:gd name="T9" fmla="*/ 8 h 9"/>
                <a:gd name="T10" fmla="*/ 5 w 7"/>
                <a:gd name="T11" fmla="*/ 8 h 9"/>
                <a:gd name="T12" fmla="*/ 6 w 7"/>
                <a:gd name="T13" fmla="*/ 7 h 9"/>
                <a:gd name="T14" fmla="*/ 6 w 7"/>
                <a:gd name="T15" fmla="*/ 7 h 9"/>
                <a:gd name="T16" fmla="*/ 6 w 7"/>
                <a:gd name="T17" fmla="*/ 6 h 9"/>
                <a:gd name="T18" fmla="*/ 6 w 7"/>
                <a:gd name="T19" fmla="*/ 6 h 9"/>
                <a:gd name="T20" fmla="*/ 6 w 7"/>
                <a:gd name="T21" fmla="*/ 6 h 9"/>
                <a:gd name="T22" fmla="*/ 6 w 7"/>
                <a:gd name="T23" fmla="*/ 7 h 9"/>
                <a:gd name="T24" fmla="*/ 6 w 7"/>
                <a:gd name="T25" fmla="*/ 8 h 9"/>
                <a:gd name="T26" fmla="*/ 5 w 7"/>
                <a:gd name="T27" fmla="*/ 9 h 9"/>
                <a:gd name="T28" fmla="*/ 4 w 7"/>
                <a:gd name="T29" fmla="*/ 9 h 9"/>
                <a:gd name="T30" fmla="*/ 4 w 7"/>
                <a:gd name="T31" fmla="*/ 9 h 9"/>
                <a:gd name="T32" fmla="*/ 3 w 7"/>
                <a:gd name="T33" fmla="*/ 8 h 9"/>
                <a:gd name="T34" fmla="*/ 3 w 7"/>
                <a:gd name="T35" fmla="*/ 7 h 9"/>
                <a:gd name="T36" fmla="*/ 3 w 7"/>
                <a:gd name="T37" fmla="*/ 6 h 9"/>
                <a:gd name="T38" fmla="*/ 2 w 7"/>
                <a:gd name="T39" fmla="*/ 6 h 9"/>
                <a:gd name="T40" fmla="*/ 1 w 7"/>
                <a:gd name="T41" fmla="*/ 6 h 9"/>
                <a:gd name="T42" fmla="*/ 0 w 7"/>
                <a:gd name="T43" fmla="*/ 4 h 9"/>
                <a:gd name="T44" fmla="*/ 0 w 7"/>
                <a:gd name="T45" fmla="*/ 3 h 9"/>
                <a:gd name="T46" fmla="*/ 0 w 7"/>
                <a:gd name="T47" fmla="*/ 2 h 9"/>
                <a:gd name="T48" fmla="*/ 1 w 7"/>
                <a:gd name="T49" fmla="*/ 1 h 9"/>
                <a:gd name="T50" fmla="*/ 3 w 7"/>
                <a:gd name="T51" fmla="*/ 1 h 9"/>
                <a:gd name="T52" fmla="*/ 2 w 7"/>
                <a:gd name="T53" fmla="*/ 1 h 9"/>
                <a:gd name="T54" fmla="*/ 1 w 7"/>
                <a:gd name="T55" fmla="*/ 2 h 9"/>
                <a:gd name="T56" fmla="*/ 1 w 7"/>
                <a:gd name="T57" fmla="*/ 3 h 9"/>
                <a:gd name="T58" fmla="*/ 1 w 7"/>
                <a:gd name="T59" fmla="*/ 4 h 9"/>
                <a:gd name="T60" fmla="*/ 2 w 7"/>
                <a:gd name="T61" fmla="*/ 5 h 9"/>
                <a:gd name="T62" fmla="*/ 3 w 7"/>
                <a:gd name="T63" fmla="*/ 5 h 9"/>
                <a:gd name="T64" fmla="*/ 4 w 7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927"/>
            <p:cNvSpPr>
              <a:spLocks/>
            </p:cNvSpPr>
            <p:nvPr/>
          </p:nvSpPr>
          <p:spPr bwMode="auto">
            <a:xfrm>
              <a:off x="6074" y="3907"/>
              <a:ext cx="10" cy="12"/>
            </a:xfrm>
            <a:custGeom>
              <a:avLst/>
              <a:gdLst>
                <a:gd name="T0" fmla="*/ 3 w 7"/>
                <a:gd name="T1" fmla="*/ 5 h 9"/>
                <a:gd name="T2" fmla="*/ 3 w 7"/>
                <a:gd name="T3" fmla="*/ 4 h 9"/>
                <a:gd name="T4" fmla="*/ 4 w 7"/>
                <a:gd name="T5" fmla="*/ 3 h 9"/>
                <a:gd name="T6" fmla="*/ 4 w 7"/>
                <a:gd name="T7" fmla="*/ 2 h 9"/>
                <a:gd name="T8" fmla="*/ 3 w 7"/>
                <a:gd name="T9" fmla="*/ 1 h 9"/>
                <a:gd name="T10" fmla="*/ 2 w 7"/>
                <a:gd name="T11" fmla="*/ 1 h 9"/>
                <a:gd name="T12" fmla="*/ 1 w 7"/>
                <a:gd name="T13" fmla="*/ 2 h 9"/>
                <a:gd name="T14" fmla="*/ 1 w 7"/>
                <a:gd name="T15" fmla="*/ 3 h 9"/>
                <a:gd name="T16" fmla="*/ 1 w 7"/>
                <a:gd name="T17" fmla="*/ 3 h 9"/>
                <a:gd name="T18" fmla="*/ 1 w 7"/>
                <a:gd name="T19" fmla="*/ 3 h 9"/>
                <a:gd name="T20" fmla="*/ 1 w 7"/>
                <a:gd name="T21" fmla="*/ 3 h 9"/>
                <a:gd name="T22" fmla="*/ 0 w 7"/>
                <a:gd name="T23" fmla="*/ 2 h 9"/>
                <a:gd name="T24" fmla="*/ 1 w 7"/>
                <a:gd name="T25" fmla="*/ 1 h 9"/>
                <a:gd name="T26" fmla="*/ 1 w 7"/>
                <a:gd name="T27" fmla="*/ 0 h 9"/>
                <a:gd name="T28" fmla="*/ 2 w 7"/>
                <a:gd name="T29" fmla="*/ 0 h 9"/>
                <a:gd name="T30" fmla="*/ 3 w 7"/>
                <a:gd name="T31" fmla="*/ 0 h 9"/>
                <a:gd name="T32" fmla="*/ 4 w 7"/>
                <a:gd name="T33" fmla="*/ 1 h 9"/>
                <a:gd name="T34" fmla="*/ 4 w 7"/>
                <a:gd name="T35" fmla="*/ 2 h 9"/>
                <a:gd name="T36" fmla="*/ 4 w 7"/>
                <a:gd name="T37" fmla="*/ 3 h 9"/>
                <a:gd name="T38" fmla="*/ 5 w 7"/>
                <a:gd name="T39" fmla="*/ 3 h 9"/>
                <a:gd name="T40" fmla="*/ 6 w 7"/>
                <a:gd name="T41" fmla="*/ 3 h 9"/>
                <a:gd name="T42" fmla="*/ 7 w 7"/>
                <a:gd name="T43" fmla="*/ 4 h 9"/>
                <a:gd name="T44" fmla="*/ 7 w 7"/>
                <a:gd name="T45" fmla="*/ 6 h 9"/>
                <a:gd name="T46" fmla="*/ 7 w 7"/>
                <a:gd name="T47" fmla="*/ 7 h 9"/>
                <a:gd name="T48" fmla="*/ 6 w 7"/>
                <a:gd name="T49" fmla="*/ 8 h 9"/>
                <a:gd name="T50" fmla="*/ 5 w 7"/>
                <a:gd name="T51" fmla="*/ 8 h 9"/>
                <a:gd name="T52" fmla="*/ 6 w 7"/>
                <a:gd name="T53" fmla="*/ 8 h 9"/>
                <a:gd name="T54" fmla="*/ 6 w 7"/>
                <a:gd name="T55" fmla="*/ 7 h 9"/>
                <a:gd name="T56" fmla="*/ 7 w 7"/>
                <a:gd name="T57" fmla="*/ 6 h 9"/>
                <a:gd name="T58" fmla="*/ 6 w 7"/>
                <a:gd name="T59" fmla="*/ 5 h 9"/>
                <a:gd name="T60" fmla="*/ 5 w 7"/>
                <a:gd name="T61" fmla="*/ 4 h 9"/>
                <a:gd name="T62" fmla="*/ 4 w 7"/>
                <a:gd name="T63" fmla="*/ 4 h 9"/>
                <a:gd name="T64" fmla="*/ 3 w 7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3" y="5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6" y="8"/>
                    <a:pt x="5" y="9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928"/>
            <p:cNvSpPr>
              <a:spLocks/>
            </p:cNvSpPr>
            <p:nvPr/>
          </p:nvSpPr>
          <p:spPr bwMode="auto">
            <a:xfrm>
              <a:off x="6058" y="3932"/>
              <a:ext cx="12" cy="10"/>
            </a:xfrm>
            <a:custGeom>
              <a:avLst/>
              <a:gdLst>
                <a:gd name="T0" fmla="*/ 4 w 8"/>
                <a:gd name="T1" fmla="*/ 3 h 7"/>
                <a:gd name="T2" fmla="*/ 4 w 8"/>
                <a:gd name="T3" fmla="*/ 3 h 7"/>
                <a:gd name="T4" fmla="*/ 5 w 8"/>
                <a:gd name="T5" fmla="*/ 3 h 7"/>
                <a:gd name="T6" fmla="*/ 6 w 8"/>
                <a:gd name="T7" fmla="*/ 3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0 h 7"/>
                <a:gd name="T14" fmla="*/ 5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6 w 8"/>
                <a:gd name="T23" fmla="*/ 0 h 7"/>
                <a:gd name="T24" fmla="*/ 7 w 8"/>
                <a:gd name="T25" fmla="*/ 0 h 7"/>
                <a:gd name="T26" fmla="*/ 8 w 8"/>
                <a:gd name="T27" fmla="*/ 1 h 7"/>
                <a:gd name="T28" fmla="*/ 8 w 8"/>
                <a:gd name="T29" fmla="*/ 1 h 7"/>
                <a:gd name="T30" fmla="*/ 8 w 8"/>
                <a:gd name="T31" fmla="*/ 2 h 7"/>
                <a:gd name="T32" fmla="*/ 7 w 8"/>
                <a:gd name="T33" fmla="*/ 3 h 7"/>
                <a:gd name="T34" fmla="*/ 6 w 8"/>
                <a:gd name="T35" fmla="*/ 4 h 7"/>
                <a:gd name="T36" fmla="*/ 6 w 8"/>
                <a:gd name="T37" fmla="*/ 4 h 7"/>
                <a:gd name="T38" fmla="*/ 6 w 8"/>
                <a:gd name="T39" fmla="*/ 4 h 7"/>
                <a:gd name="T40" fmla="*/ 6 w 8"/>
                <a:gd name="T41" fmla="*/ 5 h 7"/>
                <a:gd name="T42" fmla="*/ 5 w 8"/>
                <a:gd name="T43" fmla="*/ 7 h 7"/>
                <a:gd name="T44" fmla="*/ 3 w 8"/>
                <a:gd name="T45" fmla="*/ 7 h 7"/>
                <a:gd name="T46" fmla="*/ 2 w 8"/>
                <a:gd name="T47" fmla="*/ 7 h 7"/>
                <a:gd name="T48" fmla="*/ 1 w 8"/>
                <a:gd name="T49" fmla="*/ 7 h 7"/>
                <a:gd name="T50" fmla="*/ 0 w 8"/>
                <a:gd name="T51" fmla="*/ 5 h 7"/>
                <a:gd name="T52" fmla="*/ 1 w 8"/>
                <a:gd name="T53" fmla="*/ 6 h 7"/>
                <a:gd name="T54" fmla="*/ 2 w 8"/>
                <a:gd name="T55" fmla="*/ 7 h 7"/>
                <a:gd name="T56" fmla="*/ 3 w 8"/>
                <a:gd name="T57" fmla="*/ 7 h 7"/>
                <a:gd name="T58" fmla="*/ 4 w 8"/>
                <a:gd name="T59" fmla="*/ 6 h 7"/>
                <a:gd name="T60" fmla="*/ 5 w 8"/>
                <a:gd name="T61" fmla="*/ 5 h 7"/>
                <a:gd name="T62" fmla="*/ 4 w 8"/>
                <a:gd name="T63" fmla="*/ 4 h 7"/>
                <a:gd name="T64" fmla="*/ 4 w 8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929"/>
            <p:cNvSpPr>
              <a:spLocks/>
            </p:cNvSpPr>
            <p:nvPr/>
          </p:nvSpPr>
          <p:spPr bwMode="auto">
            <a:xfrm>
              <a:off x="6054" y="3929"/>
              <a:ext cx="11" cy="12"/>
            </a:xfrm>
            <a:custGeom>
              <a:avLst/>
              <a:gdLst>
                <a:gd name="T0" fmla="*/ 4 w 8"/>
                <a:gd name="T1" fmla="*/ 4 h 8"/>
                <a:gd name="T2" fmla="*/ 4 w 8"/>
                <a:gd name="T3" fmla="*/ 5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7 h 8"/>
                <a:gd name="T14" fmla="*/ 3 w 8"/>
                <a:gd name="T15" fmla="*/ 7 h 8"/>
                <a:gd name="T16" fmla="*/ 4 w 8"/>
                <a:gd name="T17" fmla="*/ 7 h 8"/>
                <a:gd name="T18" fmla="*/ 4 w 8"/>
                <a:gd name="T19" fmla="*/ 7 h 8"/>
                <a:gd name="T20" fmla="*/ 4 w 8"/>
                <a:gd name="T21" fmla="*/ 7 h 8"/>
                <a:gd name="T22" fmla="*/ 3 w 8"/>
                <a:gd name="T23" fmla="*/ 8 h 8"/>
                <a:gd name="T24" fmla="*/ 2 w 8"/>
                <a:gd name="T25" fmla="*/ 8 h 8"/>
                <a:gd name="T26" fmla="*/ 1 w 8"/>
                <a:gd name="T27" fmla="*/ 7 h 8"/>
                <a:gd name="T28" fmla="*/ 0 w 8"/>
                <a:gd name="T29" fmla="*/ 6 h 8"/>
                <a:gd name="T30" fmla="*/ 0 w 8"/>
                <a:gd name="T31" fmla="*/ 6 h 8"/>
                <a:gd name="T32" fmla="*/ 1 w 8"/>
                <a:gd name="T33" fmla="*/ 5 h 8"/>
                <a:gd name="T34" fmla="*/ 2 w 8"/>
                <a:gd name="T35" fmla="*/ 4 h 8"/>
                <a:gd name="T36" fmla="*/ 3 w 8"/>
                <a:gd name="T37" fmla="*/ 4 h 8"/>
                <a:gd name="T38" fmla="*/ 2 w 8"/>
                <a:gd name="T39" fmla="*/ 3 h 8"/>
                <a:gd name="T40" fmla="*/ 2 w 8"/>
                <a:gd name="T41" fmla="*/ 2 h 8"/>
                <a:gd name="T42" fmla="*/ 3 w 8"/>
                <a:gd name="T43" fmla="*/ 1 h 8"/>
                <a:gd name="T44" fmla="*/ 5 w 8"/>
                <a:gd name="T45" fmla="*/ 0 h 8"/>
                <a:gd name="T46" fmla="*/ 6 w 8"/>
                <a:gd name="T47" fmla="*/ 0 h 8"/>
                <a:gd name="T48" fmla="*/ 7 w 8"/>
                <a:gd name="T49" fmla="*/ 1 h 8"/>
                <a:gd name="T50" fmla="*/ 8 w 8"/>
                <a:gd name="T51" fmla="*/ 2 h 8"/>
                <a:gd name="T52" fmla="*/ 7 w 8"/>
                <a:gd name="T53" fmla="*/ 1 h 8"/>
                <a:gd name="T54" fmla="*/ 6 w 8"/>
                <a:gd name="T55" fmla="*/ 1 h 8"/>
                <a:gd name="T56" fmla="*/ 5 w 8"/>
                <a:gd name="T57" fmla="*/ 1 h 8"/>
                <a:gd name="T58" fmla="*/ 4 w 8"/>
                <a:gd name="T59" fmla="*/ 2 h 8"/>
                <a:gd name="T60" fmla="*/ 3 w 8"/>
                <a:gd name="T61" fmla="*/ 3 h 8"/>
                <a:gd name="T62" fmla="*/ 4 w 8"/>
                <a:gd name="T63" fmla="*/ 4 h 8"/>
                <a:gd name="T64" fmla="*/ 4 w 8"/>
                <a:gd name="T6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930"/>
            <p:cNvSpPr>
              <a:spLocks/>
            </p:cNvSpPr>
            <p:nvPr/>
          </p:nvSpPr>
          <p:spPr bwMode="auto">
            <a:xfrm>
              <a:off x="6415" y="3706"/>
              <a:ext cx="11" cy="9"/>
            </a:xfrm>
            <a:custGeom>
              <a:avLst/>
              <a:gdLst>
                <a:gd name="T0" fmla="*/ 4 w 8"/>
                <a:gd name="T1" fmla="*/ 3 h 7"/>
                <a:gd name="T2" fmla="*/ 4 w 8"/>
                <a:gd name="T3" fmla="*/ 3 h 7"/>
                <a:gd name="T4" fmla="*/ 5 w 8"/>
                <a:gd name="T5" fmla="*/ 3 h 7"/>
                <a:gd name="T6" fmla="*/ 6 w 8"/>
                <a:gd name="T7" fmla="*/ 3 h 7"/>
                <a:gd name="T8" fmla="*/ 7 w 8"/>
                <a:gd name="T9" fmla="*/ 2 h 7"/>
                <a:gd name="T10" fmla="*/ 7 w 8"/>
                <a:gd name="T11" fmla="*/ 1 h 7"/>
                <a:gd name="T12" fmla="*/ 6 w 8"/>
                <a:gd name="T13" fmla="*/ 0 h 7"/>
                <a:gd name="T14" fmla="*/ 5 w 8"/>
                <a:gd name="T15" fmla="*/ 0 h 7"/>
                <a:gd name="T16" fmla="*/ 5 w 8"/>
                <a:gd name="T17" fmla="*/ 0 h 7"/>
                <a:gd name="T18" fmla="*/ 5 w 8"/>
                <a:gd name="T19" fmla="*/ 0 h 7"/>
                <a:gd name="T20" fmla="*/ 5 w 8"/>
                <a:gd name="T21" fmla="*/ 0 h 7"/>
                <a:gd name="T22" fmla="*/ 5 w 8"/>
                <a:gd name="T23" fmla="*/ 0 h 7"/>
                <a:gd name="T24" fmla="*/ 7 w 8"/>
                <a:gd name="T25" fmla="*/ 0 h 7"/>
                <a:gd name="T26" fmla="*/ 8 w 8"/>
                <a:gd name="T27" fmla="*/ 0 h 7"/>
                <a:gd name="T28" fmla="*/ 8 w 8"/>
                <a:gd name="T29" fmla="*/ 1 h 7"/>
                <a:gd name="T30" fmla="*/ 8 w 8"/>
                <a:gd name="T31" fmla="*/ 2 h 7"/>
                <a:gd name="T32" fmla="*/ 7 w 8"/>
                <a:gd name="T33" fmla="*/ 3 h 7"/>
                <a:gd name="T34" fmla="*/ 6 w 8"/>
                <a:gd name="T35" fmla="*/ 3 h 7"/>
                <a:gd name="T36" fmla="*/ 6 w 8"/>
                <a:gd name="T37" fmla="*/ 3 h 7"/>
                <a:gd name="T38" fmla="*/ 6 w 8"/>
                <a:gd name="T39" fmla="*/ 4 h 7"/>
                <a:gd name="T40" fmla="*/ 6 w 8"/>
                <a:gd name="T41" fmla="*/ 5 h 7"/>
                <a:gd name="T42" fmla="*/ 5 w 8"/>
                <a:gd name="T43" fmla="*/ 6 h 7"/>
                <a:gd name="T44" fmla="*/ 4 w 8"/>
                <a:gd name="T45" fmla="*/ 7 h 7"/>
                <a:gd name="T46" fmla="*/ 2 w 8"/>
                <a:gd name="T47" fmla="*/ 7 h 7"/>
                <a:gd name="T48" fmla="*/ 1 w 8"/>
                <a:gd name="T49" fmla="*/ 7 h 7"/>
                <a:gd name="T50" fmla="*/ 0 w 8"/>
                <a:gd name="T51" fmla="*/ 5 h 7"/>
                <a:gd name="T52" fmla="*/ 1 w 8"/>
                <a:gd name="T53" fmla="*/ 6 h 7"/>
                <a:gd name="T54" fmla="*/ 2 w 8"/>
                <a:gd name="T55" fmla="*/ 7 h 7"/>
                <a:gd name="T56" fmla="*/ 3 w 8"/>
                <a:gd name="T57" fmla="*/ 7 h 7"/>
                <a:gd name="T58" fmla="*/ 4 w 8"/>
                <a:gd name="T59" fmla="*/ 6 h 7"/>
                <a:gd name="T60" fmla="*/ 5 w 8"/>
                <a:gd name="T61" fmla="*/ 5 h 7"/>
                <a:gd name="T62" fmla="*/ 4 w 8"/>
                <a:gd name="T63" fmla="*/ 4 h 7"/>
                <a:gd name="T64" fmla="*/ 4 w 8"/>
                <a:gd name="T6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931"/>
            <p:cNvSpPr>
              <a:spLocks/>
            </p:cNvSpPr>
            <p:nvPr/>
          </p:nvSpPr>
          <p:spPr bwMode="auto">
            <a:xfrm>
              <a:off x="6409" y="3701"/>
              <a:ext cx="12" cy="10"/>
            </a:xfrm>
            <a:custGeom>
              <a:avLst/>
              <a:gdLst>
                <a:gd name="T0" fmla="*/ 4 w 8"/>
                <a:gd name="T1" fmla="*/ 4 h 7"/>
                <a:gd name="T2" fmla="*/ 4 w 8"/>
                <a:gd name="T3" fmla="*/ 4 h 7"/>
                <a:gd name="T4" fmla="*/ 3 w 8"/>
                <a:gd name="T5" fmla="*/ 4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3 w 8"/>
                <a:gd name="T15" fmla="*/ 7 h 7"/>
                <a:gd name="T16" fmla="*/ 3 w 8"/>
                <a:gd name="T17" fmla="*/ 7 h 7"/>
                <a:gd name="T18" fmla="*/ 3 w 8"/>
                <a:gd name="T19" fmla="*/ 7 h 7"/>
                <a:gd name="T20" fmla="*/ 3 w 8"/>
                <a:gd name="T21" fmla="*/ 7 h 7"/>
                <a:gd name="T22" fmla="*/ 2 w 8"/>
                <a:gd name="T23" fmla="*/ 7 h 7"/>
                <a:gd name="T24" fmla="*/ 1 w 8"/>
                <a:gd name="T25" fmla="*/ 7 h 7"/>
                <a:gd name="T26" fmla="*/ 0 w 8"/>
                <a:gd name="T27" fmla="*/ 6 h 7"/>
                <a:gd name="T28" fmla="*/ 0 w 8"/>
                <a:gd name="T29" fmla="*/ 5 h 7"/>
                <a:gd name="T30" fmla="*/ 0 w 8"/>
                <a:gd name="T31" fmla="*/ 4 h 7"/>
                <a:gd name="T32" fmla="*/ 1 w 8"/>
                <a:gd name="T33" fmla="*/ 4 h 7"/>
                <a:gd name="T34" fmla="*/ 2 w 8"/>
                <a:gd name="T35" fmla="*/ 4 h 7"/>
                <a:gd name="T36" fmla="*/ 2 w 8"/>
                <a:gd name="T37" fmla="*/ 3 h 7"/>
                <a:gd name="T38" fmla="*/ 2 w 8"/>
                <a:gd name="T39" fmla="*/ 3 h 7"/>
                <a:gd name="T40" fmla="*/ 3 w 8"/>
                <a:gd name="T41" fmla="*/ 2 h 7"/>
                <a:gd name="T42" fmla="*/ 4 w 8"/>
                <a:gd name="T43" fmla="*/ 0 h 7"/>
                <a:gd name="T44" fmla="*/ 5 w 8"/>
                <a:gd name="T45" fmla="*/ 0 h 7"/>
                <a:gd name="T46" fmla="*/ 6 w 8"/>
                <a:gd name="T47" fmla="*/ 0 h 7"/>
                <a:gd name="T48" fmla="*/ 8 w 8"/>
                <a:gd name="T49" fmla="*/ 1 h 7"/>
                <a:gd name="T50" fmla="*/ 8 w 8"/>
                <a:gd name="T51" fmla="*/ 2 h 7"/>
                <a:gd name="T52" fmla="*/ 7 w 8"/>
                <a:gd name="T53" fmla="*/ 1 h 7"/>
                <a:gd name="T54" fmla="*/ 6 w 8"/>
                <a:gd name="T55" fmla="*/ 1 h 7"/>
                <a:gd name="T56" fmla="*/ 5 w 8"/>
                <a:gd name="T57" fmla="*/ 1 h 7"/>
                <a:gd name="T58" fmla="*/ 4 w 8"/>
                <a:gd name="T59" fmla="*/ 1 h 7"/>
                <a:gd name="T60" fmla="*/ 3 w 8"/>
                <a:gd name="T61" fmla="*/ 2 h 7"/>
                <a:gd name="T62" fmla="*/ 4 w 8"/>
                <a:gd name="T63" fmla="*/ 3 h 7"/>
                <a:gd name="T64" fmla="*/ 4 w 8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932"/>
            <p:cNvSpPr>
              <a:spLocks/>
            </p:cNvSpPr>
            <p:nvPr/>
          </p:nvSpPr>
          <p:spPr bwMode="auto">
            <a:xfrm>
              <a:off x="6411" y="3721"/>
              <a:ext cx="7" cy="13"/>
            </a:xfrm>
            <a:custGeom>
              <a:avLst/>
              <a:gdLst>
                <a:gd name="T0" fmla="*/ 2 w 5"/>
                <a:gd name="T1" fmla="*/ 4 h 9"/>
                <a:gd name="T2" fmla="*/ 2 w 5"/>
                <a:gd name="T3" fmla="*/ 4 h 9"/>
                <a:gd name="T4" fmla="*/ 3 w 5"/>
                <a:gd name="T5" fmla="*/ 4 h 9"/>
                <a:gd name="T6" fmla="*/ 4 w 5"/>
                <a:gd name="T7" fmla="*/ 3 h 9"/>
                <a:gd name="T8" fmla="*/ 4 w 5"/>
                <a:gd name="T9" fmla="*/ 2 h 9"/>
                <a:gd name="T10" fmla="*/ 4 w 5"/>
                <a:gd name="T11" fmla="*/ 1 h 9"/>
                <a:gd name="T12" fmla="*/ 2 w 5"/>
                <a:gd name="T13" fmla="*/ 1 h 9"/>
                <a:gd name="T14" fmla="*/ 2 w 5"/>
                <a:gd name="T15" fmla="*/ 1 h 9"/>
                <a:gd name="T16" fmla="*/ 2 w 5"/>
                <a:gd name="T17" fmla="*/ 1 h 9"/>
                <a:gd name="T18" fmla="*/ 1 w 5"/>
                <a:gd name="T19" fmla="*/ 1 h 9"/>
                <a:gd name="T20" fmla="*/ 1 w 5"/>
                <a:gd name="T21" fmla="*/ 1 h 9"/>
                <a:gd name="T22" fmla="*/ 2 w 5"/>
                <a:gd name="T23" fmla="*/ 1 h 9"/>
                <a:gd name="T24" fmla="*/ 3 w 5"/>
                <a:gd name="T25" fmla="*/ 0 h 9"/>
                <a:gd name="T26" fmla="*/ 4 w 5"/>
                <a:gd name="T27" fmla="*/ 0 h 9"/>
                <a:gd name="T28" fmla="*/ 5 w 5"/>
                <a:gd name="T29" fmla="*/ 0 h 9"/>
                <a:gd name="T30" fmla="*/ 5 w 5"/>
                <a:gd name="T31" fmla="*/ 1 h 9"/>
                <a:gd name="T32" fmla="*/ 5 w 5"/>
                <a:gd name="T33" fmla="*/ 2 h 9"/>
                <a:gd name="T34" fmla="*/ 4 w 5"/>
                <a:gd name="T35" fmla="*/ 3 h 9"/>
                <a:gd name="T36" fmla="*/ 4 w 5"/>
                <a:gd name="T37" fmla="*/ 4 h 9"/>
                <a:gd name="T38" fmla="*/ 4 w 5"/>
                <a:gd name="T39" fmla="*/ 4 h 9"/>
                <a:gd name="T40" fmla="*/ 5 w 5"/>
                <a:gd name="T41" fmla="*/ 5 h 9"/>
                <a:gd name="T42" fmla="*/ 5 w 5"/>
                <a:gd name="T43" fmla="*/ 7 h 9"/>
                <a:gd name="T44" fmla="*/ 4 w 5"/>
                <a:gd name="T45" fmla="*/ 8 h 9"/>
                <a:gd name="T46" fmla="*/ 3 w 5"/>
                <a:gd name="T47" fmla="*/ 9 h 9"/>
                <a:gd name="T48" fmla="*/ 1 w 5"/>
                <a:gd name="T49" fmla="*/ 9 h 9"/>
                <a:gd name="T50" fmla="*/ 0 w 5"/>
                <a:gd name="T51" fmla="*/ 8 h 9"/>
                <a:gd name="T52" fmla="*/ 1 w 5"/>
                <a:gd name="T53" fmla="*/ 8 h 9"/>
                <a:gd name="T54" fmla="*/ 2 w 5"/>
                <a:gd name="T55" fmla="*/ 8 h 9"/>
                <a:gd name="T56" fmla="*/ 3 w 5"/>
                <a:gd name="T57" fmla="*/ 8 h 9"/>
                <a:gd name="T58" fmla="*/ 4 w 5"/>
                <a:gd name="T59" fmla="*/ 7 h 9"/>
                <a:gd name="T60" fmla="*/ 4 w 5"/>
                <a:gd name="T61" fmla="*/ 5 h 9"/>
                <a:gd name="T62" fmla="*/ 3 w 5"/>
                <a:gd name="T63" fmla="*/ 4 h 9"/>
                <a:gd name="T64" fmla="*/ 2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5"/>
                    <a:pt x="5" y="7"/>
                    <a:pt x="5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933"/>
            <p:cNvSpPr>
              <a:spLocks/>
            </p:cNvSpPr>
            <p:nvPr/>
          </p:nvSpPr>
          <p:spPr bwMode="auto">
            <a:xfrm>
              <a:off x="6402" y="3721"/>
              <a:ext cx="9" cy="13"/>
            </a:xfrm>
            <a:custGeom>
              <a:avLst/>
              <a:gdLst>
                <a:gd name="T0" fmla="*/ 4 w 6"/>
                <a:gd name="T1" fmla="*/ 4 h 9"/>
                <a:gd name="T2" fmla="*/ 4 w 6"/>
                <a:gd name="T3" fmla="*/ 5 h 9"/>
                <a:gd name="T4" fmla="*/ 3 w 6"/>
                <a:gd name="T5" fmla="*/ 5 h 9"/>
                <a:gd name="T6" fmla="*/ 2 w 6"/>
                <a:gd name="T7" fmla="*/ 5 h 9"/>
                <a:gd name="T8" fmla="*/ 1 w 6"/>
                <a:gd name="T9" fmla="*/ 7 h 9"/>
                <a:gd name="T10" fmla="*/ 2 w 6"/>
                <a:gd name="T11" fmla="*/ 8 h 9"/>
                <a:gd name="T12" fmla="*/ 3 w 6"/>
                <a:gd name="T13" fmla="*/ 8 h 9"/>
                <a:gd name="T14" fmla="*/ 4 w 6"/>
                <a:gd name="T15" fmla="*/ 7 h 9"/>
                <a:gd name="T16" fmla="*/ 4 w 6"/>
                <a:gd name="T17" fmla="*/ 7 h 9"/>
                <a:gd name="T18" fmla="*/ 4 w 6"/>
                <a:gd name="T19" fmla="*/ 7 h 9"/>
                <a:gd name="T20" fmla="*/ 4 w 6"/>
                <a:gd name="T21" fmla="*/ 7 h 9"/>
                <a:gd name="T22" fmla="*/ 4 w 6"/>
                <a:gd name="T23" fmla="*/ 8 h 9"/>
                <a:gd name="T24" fmla="*/ 2 w 6"/>
                <a:gd name="T25" fmla="*/ 8 h 9"/>
                <a:gd name="T26" fmla="*/ 1 w 6"/>
                <a:gd name="T27" fmla="*/ 8 h 9"/>
                <a:gd name="T28" fmla="*/ 0 w 6"/>
                <a:gd name="T29" fmla="*/ 8 h 9"/>
                <a:gd name="T30" fmla="*/ 0 w 6"/>
                <a:gd name="T31" fmla="*/ 7 h 9"/>
                <a:gd name="T32" fmla="*/ 1 w 6"/>
                <a:gd name="T33" fmla="*/ 6 h 9"/>
                <a:gd name="T34" fmla="*/ 2 w 6"/>
                <a:gd name="T35" fmla="*/ 5 h 9"/>
                <a:gd name="T36" fmla="*/ 2 w 6"/>
                <a:gd name="T37" fmla="*/ 5 h 9"/>
                <a:gd name="T38" fmla="*/ 2 w 6"/>
                <a:gd name="T39" fmla="*/ 4 h 9"/>
                <a:gd name="T40" fmla="*/ 1 w 6"/>
                <a:gd name="T41" fmla="*/ 3 h 9"/>
                <a:gd name="T42" fmla="*/ 2 w 6"/>
                <a:gd name="T43" fmla="*/ 1 h 9"/>
                <a:gd name="T44" fmla="*/ 3 w 6"/>
                <a:gd name="T45" fmla="*/ 0 h 9"/>
                <a:gd name="T46" fmla="*/ 4 w 6"/>
                <a:gd name="T47" fmla="*/ 0 h 9"/>
                <a:gd name="T48" fmla="*/ 5 w 6"/>
                <a:gd name="T49" fmla="*/ 0 h 9"/>
                <a:gd name="T50" fmla="*/ 6 w 6"/>
                <a:gd name="T51" fmla="*/ 1 h 9"/>
                <a:gd name="T52" fmla="*/ 5 w 6"/>
                <a:gd name="T53" fmla="*/ 1 h 9"/>
                <a:gd name="T54" fmla="*/ 4 w 6"/>
                <a:gd name="T55" fmla="*/ 0 h 9"/>
                <a:gd name="T56" fmla="*/ 3 w 6"/>
                <a:gd name="T57" fmla="*/ 1 h 9"/>
                <a:gd name="T58" fmla="*/ 2 w 6"/>
                <a:gd name="T59" fmla="*/ 2 h 9"/>
                <a:gd name="T60" fmla="*/ 2 w 6"/>
                <a:gd name="T61" fmla="*/ 3 h 9"/>
                <a:gd name="T62" fmla="*/ 3 w 6"/>
                <a:gd name="T63" fmla="*/ 4 h 9"/>
                <a:gd name="T64" fmla="*/ 4 w 6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9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934"/>
            <p:cNvSpPr>
              <a:spLocks/>
            </p:cNvSpPr>
            <p:nvPr/>
          </p:nvSpPr>
          <p:spPr bwMode="auto">
            <a:xfrm>
              <a:off x="6500" y="3745"/>
              <a:ext cx="6" cy="14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5 h 10"/>
                <a:gd name="T4" fmla="*/ 2 w 4"/>
                <a:gd name="T5" fmla="*/ 6 h 10"/>
                <a:gd name="T6" fmla="*/ 1 w 4"/>
                <a:gd name="T7" fmla="*/ 7 h 10"/>
                <a:gd name="T8" fmla="*/ 1 w 4"/>
                <a:gd name="T9" fmla="*/ 8 h 10"/>
                <a:gd name="T10" fmla="*/ 2 w 4"/>
                <a:gd name="T11" fmla="*/ 9 h 10"/>
                <a:gd name="T12" fmla="*/ 3 w 4"/>
                <a:gd name="T13" fmla="*/ 9 h 10"/>
                <a:gd name="T14" fmla="*/ 3 w 4"/>
                <a:gd name="T15" fmla="*/ 8 h 10"/>
                <a:gd name="T16" fmla="*/ 4 w 4"/>
                <a:gd name="T17" fmla="*/ 8 h 10"/>
                <a:gd name="T18" fmla="*/ 4 w 4"/>
                <a:gd name="T19" fmla="*/ 8 h 10"/>
                <a:gd name="T20" fmla="*/ 4 w 4"/>
                <a:gd name="T21" fmla="*/ 8 h 10"/>
                <a:gd name="T22" fmla="*/ 3 w 4"/>
                <a:gd name="T23" fmla="*/ 9 h 10"/>
                <a:gd name="T24" fmla="*/ 3 w 4"/>
                <a:gd name="T25" fmla="*/ 9 h 10"/>
                <a:gd name="T26" fmla="*/ 1 w 4"/>
                <a:gd name="T27" fmla="*/ 10 h 10"/>
                <a:gd name="T28" fmla="*/ 0 w 4"/>
                <a:gd name="T29" fmla="*/ 9 h 10"/>
                <a:gd name="T30" fmla="*/ 0 w 4"/>
                <a:gd name="T31" fmla="*/ 8 h 10"/>
                <a:gd name="T32" fmla="*/ 0 w 4"/>
                <a:gd name="T33" fmla="*/ 7 h 10"/>
                <a:gd name="T34" fmla="*/ 1 w 4"/>
                <a:gd name="T35" fmla="*/ 6 h 10"/>
                <a:gd name="T36" fmla="*/ 1 w 4"/>
                <a:gd name="T37" fmla="*/ 6 h 10"/>
                <a:gd name="T38" fmla="*/ 0 w 4"/>
                <a:gd name="T39" fmla="*/ 5 h 10"/>
                <a:gd name="T40" fmla="*/ 0 w 4"/>
                <a:gd name="T41" fmla="*/ 5 h 10"/>
                <a:gd name="T42" fmla="*/ 0 w 4"/>
                <a:gd name="T43" fmla="*/ 3 h 10"/>
                <a:gd name="T44" fmla="*/ 0 w 4"/>
                <a:gd name="T45" fmla="*/ 2 h 10"/>
                <a:gd name="T46" fmla="*/ 1 w 4"/>
                <a:gd name="T47" fmla="*/ 1 h 10"/>
                <a:gd name="T48" fmla="*/ 3 w 4"/>
                <a:gd name="T49" fmla="*/ 0 h 10"/>
                <a:gd name="T50" fmla="*/ 4 w 4"/>
                <a:gd name="T51" fmla="*/ 1 h 10"/>
                <a:gd name="T52" fmla="*/ 3 w 4"/>
                <a:gd name="T53" fmla="*/ 1 h 10"/>
                <a:gd name="T54" fmla="*/ 2 w 4"/>
                <a:gd name="T55" fmla="*/ 1 h 10"/>
                <a:gd name="T56" fmla="*/ 1 w 4"/>
                <a:gd name="T57" fmla="*/ 2 h 10"/>
                <a:gd name="T58" fmla="*/ 0 w 4"/>
                <a:gd name="T59" fmla="*/ 3 h 10"/>
                <a:gd name="T60" fmla="*/ 1 w 4"/>
                <a:gd name="T61" fmla="*/ 4 h 10"/>
                <a:gd name="T62" fmla="*/ 2 w 4"/>
                <a:gd name="T63" fmla="*/ 5 h 10"/>
                <a:gd name="T64" fmla="*/ 3 w 4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935"/>
            <p:cNvSpPr>
              <a:spLocks/>
            </p:cNvSpPr>
            <p:nvPr/>
          </p:nvSpPr>
          <p:spPr bwMode="auto">
            <a:xfrm>
              <a:off x="6440" y="3766"/>
              <a:ext cx="10" cy="13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4 h 9"/>
                <a:gd name="T4" fmla="*/ 4 w 7"/>
                <a:gd name="T5" fmla="*/ 4 h 9"/>
                <a:gd name="T6" fmla="*/ 5 w 7"/>
                <a:gd name="T7" fmla="*/ 4 h 9"/>
                <a:gd name="T8" fmla="*/ 6 w 7"/>
                <a:gd name="T9" fmla="*/ 2 h 9"/>
                <a:gd name="T10" fmla="*/ 6 w 7"/>
                <a:gd name="T11" fmla="*/ 1 h 9"/>
                <a:gd name="T12" fmla="*/ 5 w 7"/>
                <a:gd name="T13" fmla="*/ 1 h 9"/>
                <a:gd name="T14" fmla="*/ 4 w 7"/>
                <a:gd name="T15" fmla="*/ 1 h 9"/>
                <a:gd name="T16" fmla="*/ 3 w 7"/>
                <a:gd name="T17" fmla="*/ 1 h 9"/>
                <a:gd name="T18" fmla="*/ 3 w 7"/>
                <a:gd name="T19" fmla="*/ 1 h 9"/>
                <a:gd name="T20" fmla="*/ 3 w 7"/>
                <a:gd name="T21" fmla="*/ 1 h 9"/>
                <a:gd name="T22" fmla="*/ 4 w 7"/>
                <a:gd name="T23" fmla="*/ 1 h 9"/>
                <a:gd name="T24" fmla="*/ 5 w 7"/>
                <a:gd name="T25" fmla="*/ 0 h 9"/>
                <a:gd name="T26" fmla="*/ 6 w 7"/>
                <a:gd name="T27" fmla="*/ 1 h 9"/>
                <a:gd name="T28" fmla="*/ 7 w 7"/>
                <a:gd name="T29" fmla="*/ 2 h 9"/>
                <a:gd name="T30" fmla="*/ 7 w 7"/>
                <a:gd name="T31" fmla="*/ 3 h 9"/>
                <a:gd name="T32" fmla="*/ 6 w 7"/>
                <a:gd name="T33" fmla="*/ 3 h 9"/>
                <a:gd name="T34" fmla="*/ 5 w 7"/>
                <a:gd name="T35" fmla="*/ 4 h 9"/>
                <a:gd name="T36" fmla="*/ 5 w 7"/>
                <a:gd name="T37" fmla="*/ 4 h 9"/>
                <a:gd name="T38" fmla="*/ 5 w 7"/>
                <a:gd name="T39" fmla="*/ 5 h 9"/>
                <a:gd name="T40" fmla="*/ 5 w 7"/>
                <a:gd name="T41" fmla="*/ 6 h 9"/>
                <a:gd name="T42" fmla="*/ 5 w 7"/>
                <a:gd name="T43" fmla="*/ 8 h 9"/>
                <a:gd name="T44" fmla="*/ 4 w 7"/>
                <a:gd name="T45" fmla="*/ 9 h 9"/>
                <a:gd name="T46" fmla="*/ 2 w 7"/>
                <a:gd name="T47" fmla="*/ 9 h 9"/>
                <a:gd name="T48" fmla="*/ 1 w 7"/>
                <a:gd name="T49" fmla="*/ 8 h 9"/>
                <a:gd name="T50" fmla="*/ 0 w 7"/>
                <a:gd name="T51" fmla="*/ 7 h 9"/>
                <a:gd name="T52" fmla="*/ 1 w 7"/>
                <a:gd name="T53" fmla="*/ 8 h 9"/>
                <a:gd name="T54" fmla="*/ 2 w 7"/>
                <a:gd name="T55" fmla="*/ 8 h 9"/>
                <a:gd name="T56" fmla="*/ 3 w 7"/>
                <a:gd name="T57" fmla="*/ 8 h 9"/>
                <a:gd name="T58" fmla="*/ 4 w 7"/>
                <a:gd name="T59" fmla="*/ 7 h 9"/>
                <a:gd name="T60" fmla="*/ 4 w 7"/>
                <a:gd name="T61" fmla="*/ 6 h 9"/>
                <a:gd name="T62" fmla="*/ 4 w 7"/>
                <a:gd name="T63" fmla="*/ 5 h 9"/>
                <a:gd name="T64" fmla="*/ 3 w 7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936"/>
            <p:cNvSpPr>
              <a:spLocks/>
            </p:cNvSpPr>
            <p:nvPr/>
          </p:nvSpPr>
          <p:spPr bwMode="auto">
            <a:xfrm>
              <a:off x="6435" y="3765"/>
              <a:ext cx="10" cy="11"/>
            </a:xfrm>
            <a:custGeom>
              <a:avLst/>
              <a:gdLst>
                <a:gd name="T0" fmla="*/ 4 w 7"/>
                <a:gd name="T1" fmla="*/ 5 h 8"/>
                <a:gd name="T2" fmla="*/ 4 w 7"/>
                <a:gd name="T3" fmla="*/ 5 h 8"/>
                <a:gd name="T4" fmla="*/ 3 w 7"/>
                <a:gd name="T5" fmla="*/ 5 h 8"/>
                <a:gd name="T6" fmla="*/ 2 w 7"/>
                <a:gd name="T7" fmla="*/ 5 h 8"/>
                <a:gd name="T8" fmla="*/ 1 w 7"/>
                <a:gd name="T9" fmla="*/ 6 h 8"/>
                <a:gd name="T10" fmla="*/ 2 w 7"/>
                <a:gd name="T11" fmla="*/ 7 h 8"/>
                <a:gd name="T12" fmla="*/ 3 w 7"/>
                <a:gd name="T13" fmla="*/ 8 h 8"/>
                <a:gd name="T14" fmla="*/ 3 w 7"/>
                <a:gd name="T15" fmla="*/ 8 h 8"/>
                <a:gd name="T16" fmla="*/ 4 w 7"/>
                <a:gd name="T17" fmla="*/ 7 h 8"/>
                <a:gd name="T18" fmla="*/ 4 w 7"/>
                <a:gd name="T19" fmla="*/ 7 h 8"/>
                <a:gd name="T20" fmla="*/ 4 w 7"/>
                <a:gd name="T21" fmla="*/ 8 h 8"/>
                <a:gd name="T22" fmla="*/ 3 w 7"/>
                <a:gd name="T23" fmla="*/ 8 h 8"/>
                <a:gd name="T24" fmla="*/ 2 w 7"/>
                <a:gd name="T25" fmla="*/ 8 h 8"/>
                <a:gd name="T26" fmla="*/ 1 w 7"/>
                <a:gd name="T27" fmla="*/ 8 h 8"/>
                <a:gd name="T28" fmla="*/ 0 w 7"/>
                <a:gd name="T29" fmla="*/ 7 h 8"/>
                <a:gd name="T30" fmla="*/ 0 w 7"/>
                <a:gd name="T31" fmla="*/ 6 h 8"/>
                <a:gd name="T32" fmla="*/ 1 w 7"/>
                <a:gd name="T33" fmla="*/ 5 h 8"/>
                <a:gd name="T34" fmla="*/ 2 w 7"/>
                <a:gd name="T35" fmla="*/ 5 h 8"/>
                <a:gd name="T36" fmla="*/ 2 w 7"/>
                <a:gd name="T37" fmla="*/ 5 h 8"/>
                <a:gd name="T38" fmla="*/ 2 w 7"/>
                <a:gd name="T39" fmla="*/ 4 h 8"/>
                <a:gd name="T40" fmla="*/ 2 w 7"/>
                <a:gd name="T41" fmla="*/ 3 h 8"/>
                <a:gd name="T42" fmla="*/ 3 w 7"/>
                <a:gd name="T43" fmla="*/ 1 h 8"/>
                <a:gd name="T44" fmla="*/ 4 w 7"/>
                <a:gd name="T45" fmla="*/ 0 h 8"/>
                <a:gd name="T46" fmla="*/ 5 w 7"/>
                <a:gd name="T47" fmla="*/ 0 h 8"/>
                <a:gd name="T48" fmla="*/ 6 w 7"/>
                <a:gd name="T49" fmla="*/ 1 h 8"/>
                <a:gd name="T50" fmla="*/ 7 w 7"/>
                <a:gd name="T51" fmla="*/ 2 h 8"/>
                <a:gd name="T52" fmla="*/ 6 w 7"/>
                <a:gd name="T53" fmla="*/ 1 h 8"/>
                <a:gd name="T54" fmla="*/ 5 w 7"/>
                <a:gd name="T55" fmla="*/ 1 h 8"/>
                <a:gd name="T56" fmla="*/ 4 w 7"/>
                <a:gd name="T57" fmla="*/ 1 h 8"/>
                <a:gd name="T58" fmla="*/ 3 w 7"/>
                <a:gd name="T59" fmla="*/ 2 h 8"/>
                <a:gd name="T60" fmla="*/ 3 w 7"/>
                <a:gd name="T61" fmla="*/ 3 h 8"/>
                <a:gd name="T62" fmla="*/ 3 w 7"/>
                <a:gd name="T63" fmla="*/ 4 h 8"/>
                <a:gd name="T64" fmla="*/ 4 w 7"/>
                <a:gd name="T6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937"/>
            <p:cNvSpPr>
              <a:spLocks/>
            </p:cNvSpPr>
            <p:nvPr/>
          </p:nvSpPr>
          <p:spPr bwMode="auto">
            <a:xfrm>
              <a:off x="6473" y="3755"/>
              <a:ext cx="13" cy="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7 w 9"/>
                <a:gd name="T9" fmla="*/ 2 h 6"/>
                <a:gd name="T10" fmla="*/ 8 w 9"/>
                <a:gd name="T11" fmla="*/ 1 h 6"/>
                <a:gd name="T12" fmla="*/ 7 w 9"/>
                <a:gd name="T13" fmla="*/ 0 h 6"/>
                <a:gd name="T14" fmla="*/ 6 w 9"/>
                <a:gd name="T15" fmla="*/ 0 h 6"/>
                <a:gd name="T16" fmla="*/ 6 w 9"/>
                <a:gd name="T17" fmla="*/ 0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0 h 6"/>
                <a:gd name="T26" fmla="*/ 9 w 9"/>
                <a:gd name="T27" fmla="*/ 1 h 6"/>
                <a:gd name="T28" fmla="*/ 9 w 9"/>
                <a:gd name="T29" fmla="*/ 2 h 6"/>
                <a:gd name="T30" fmla="*/ 8 w 9"/>
                <a:gd name="T31" fmla="*/ 3 h 6"/>
                <a:gd name="T32" fmla="*/ 7 w 9"/>
                <a:gd name="T33" fmla="*/ 3 h 6"/>
                <a:gd name="T34" fmla="*/ 6 w 9"/>
                <a:gd name="T35" fmla="*/ 3 h 6"/>
                <a:gd name="T36" fmla="*/ 6 w 9"/>
                <a:gd name="T37" fmla="*/ 3 h 6"/>
                <a:gd name="T38" fmla="*/ 6 w 9"/>
                <a:gd name="T39" fmla="*/ 4 h 6"/>
                <a:gd name="T40" fmla="*/ 5 w 9"/>
                <a:gd name="T41" fmla="*/ 5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6 h 6"/>
                <a:gd name="T48" fmla="*/ 0 w 9"/>
                <a:gd name="T49" fmla="*/ 5 h 6"/>
                <a:gd name="T50" fmla="*/ 0 w 9"/>
                <a:gd name="T51" fmla="*/ 3 h 6"/>
                <a:gd name="T52" fmla="*/ 1 w 9"/>
                <a:gd name="T53" fmla="*/ 4 h 6"/>
                <a:gd name="T54" fmla="*/ 1 w 9"/>
                <a:gd name="T55" fmla="*/ 5 h 6"/>
                <a:gd name="T56" fmla="*/ 2 w 9"/>
                <a:gd name="T57" fmla="*/ 5 h 6"/>
                <a:gd name="T58" fmla="*/ 4 w 9"/>
                <a:gd name="T59" fmla="*/ 5 h 6"/>
                <a:gd name="T60" fmla="*/ 4 w 9"/>
                <a:gd name="T61" fmla="*/ 4 h 6"/>
                <a:gd name="T62" fmla="*/ 4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938"/>
            <p:cNvSpPr>
              <a:spLocks/>
            </p:cNvSpPr>
            <p:nvPr/>
          </p:nvSpPr>
          <p:spPr bwMode="auto">
            <a:xfrm>
              <a:off x="6466" y="3752"/>
              <a:ext cx="13" cy="10"/>
            </a:xfrm>
            <a:custGeom>
              <a:avLst/>
              <a:gdLst>
                <a:gd name="T0" fmla="*/ 5 w 9"/>
                <a:gd name="T1" fmla="*/ 4 h 7"/>
                <a:gd name="T2" fmla="*/ 5 w 9"/>
                <a:gd name="T3" fmla="*/ 4 h 7"/>
                <a:gd name="T4" fmla="*/ 4 w 9"/>
                <a:gd name="T5" fmla="*/ 4 h 7"/>
                <a:gd name="T6" fmla="*/ 3 w 9"/>
                <a:gd name="T7" fmla="*/ 4 h 7"/>
                <a:gd name="T8" fmla="*/ 2 w 9"/>
                <a:gd name="T9" fmla="*/ 5 h 7"/>
                <a:gd name="T10" fmla="*/ 2 w 9"/>
                <a:gd name="T11" fmla="*/ 6 h 7"/>
                <a:gd name="T12" fmla="*/ 2 w 9"/>
                <a:gd name="T13" fmla="*/ 7 h 7"/>
                <a:gd name="T14" fmla="*/ 3 w 9"/>
                <a:gd name="T15" fmla="*/ 7 h 7"/>
                <a:gd name="T16" fmla="*/ 4 w 9"/>
                <a:gd name="T17" fmla="*/ 7 h 7"/>
                <a:gd name="T18" fmla="*/ 4 w 9"/>
                <a:gd name="T19" fmla="*/ 7 h 7"/>
                <a:gd name="T20" fmla="*/ 4 w 9"/>
                <a:gd name="T21" fmla="*/ 7 h 7"/>
                <a:gd name="T22" fmla="*/ 3 w 9"/>
                <a:gd name="T23" fmla="*/ 7 h 7"/>
                <a:gd name="T24" fmla="*/ 2 w 9"/>
                <a:gd name="T25" fmla="*/ 7 h 7"/>
                <a:gd name="T26" fmla="*/ 1 w 9"/>
                <a:gd name="T27" fmla="*/ 6 h 7"/>
                <a:gd name="T28" fmla="*/ 0 w 9"/>
                <a:gd name="T29" fmla="*/ 5 h 7"/>
                <a:gd name="T30" fmla="*/ 1 w 9"/>
                <a:gd name="T31" fmla="*/ 4 h 7"/>
                <a:gd name="T32" fmla="*/ 2 w 9"/>
                <a:gd name="T33" fmla="*/ 4 h 7"/>
                <a:gd name="T34" fmla="*/ 3 w 9"/>
                <a:gd name="T35" fmla="*/ 3 h 7"/>
                <a:gd name="T36" fmla="*/ 3 w 9"/>
                <a:gd name="T37" fmla="*/ 3 h 7"/>
                <a:gd name="T38" fmla="*/ 3 w 9"/>
                <a:gd name="T39" fmla="*/ 3 h 7"/>
                <a:gd name="T40" fmla="*/ 4 w 9"/>
                <a:gd name="T41" fmla="*/ 2 h 7"/>
                <a:gd name="T42" fmla="*/ 5 w 9"/>
                <a:gd name="T43" fmla="*/ 1 h 7"/>
                <a:gd name="T44" fmla="*/ 6 w 9"/>
                <a:gd name="T45" fmla="*/ 0 h 7"/>
                <a:gd name="T46" fmla="*/ 8 w 9"/>
                <a:gd name="T47" fmla="*/ 0 h 7"/>
                <a:gd name="T48" fmla="*/ 9 w 9"/>
                <a:gd name="T49" fmla="*/ 1 h 7"/>
                <a:gd name="T50" fmla="*/ 9 w 9"/>
                <a:gd name="T51" fmla="*/ 3 h 7"/>
                <a:gd name="T52" fmla="*/ 8 w 9"/>
                <a:gd name="T53" fmla="*/ 2 h 7"/>
                <a:gd name="T54" fmla="*/ 8 w 9"/>
                <a:gd name="T55" fmla="*/ 1 h 7"/>
                <a:gd name="T56" fmla="*/ 6 w 9"/>
                <a:gd name="T57" fmla="*/ 1 h 7"/>
                <a:gd name="T58" fmla="*/ 5 w 9"/>
                <a:gd name="T59" fmla="*/ 1 h 7"/>
                <a:gd name="T60" fmla="*/ 4 w 9"/>
                <a:gd name="T61" fmla="*/ 2 h 7"/>
                <a:gd name="T62" fmla="*/ 5 w 9"/>
                <a:gd name="T63" fmla="*/ 3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939"/>
            <p:cNvSpPr>
              <a:spLocks/>
            </p:cNvSpPr>
            <p:nvPr/>
          </p:nvSpPr>
          <p:spPr bwMode="auto">
            <a:xfrm>
              <a:off x="6473" y="3737"/>
              <a:ext cx="14" cy="8"/>
            </a:xfrm>
            <a:custGeom>
              <a:avLst/>
              <a:gdLst>
                <a:gd name="T0" fmla="*/ 5 w 10"/>
                <a:gd name="T1" fmla="*/ 2 h 6"/>
                <a:gd name="T2" fmla="*/ 5 w 10"/>
                <a:gd name="T3" fmla="*/ 2 h 6"/>
                <a:gd name="T4" fmla="*/ 6 w 10"/>
                <a:gd name="T5" fmla="*/ 3 h 6"/>
                <a:gd name="T6" fmla="*/ 7 w 10"/>
                <a:gd name="T7" fmla="*/ 3 h 6"/>
                <a:gd name="T8" fmla="*/ 8 w 10"/>
                <a:gd name="T9" fmla="*/ 2 h 6"/>
                <a:gd name="T10" fmla="*/ 8 w 10"/>
                <a:gd name="T11" fmla="*/ 1 h 6"/>
                <a:gd name="T12" fmla="*/ 8 w 10"/>
                <a:gd name="T13" fmla="*/ 0 h 6"/>
                <a:gd name="T14" fmla="*/ 7 w 10"/>
                <a:gd name="T15" fmla="*/ 0 h 6"/>
                <a:gd name="T16" fmla="*/ 6 w 10"/>
                <a:gd name="T17" fmla="*/ 0 h 6"/>
                <a:gd name="T18" fmla="*/ 6 w 10"/>
                <a:gd name="T19" fmla="*/ 0 h 6"/>
                <a:gd name="T20" fmla="*/ 6 w 10"/>
                <a:gd name="T21" fmla="*/ 0 h 6"/>
                <a:gd name="T22" fmla="*/ 7 w 10"/>
                <a:gd name="T23" fmla="*/ 0 h 6"/>
                <a:gd name="T24" fmla="*/ 8 w 10"/>
                <a:gd name="T25" fmla="*/ 0 h 6"/>
                <a:gd name="T26" fmla="*/ 9 w 10"/>
                <a:gd name="T27" fmla="*/ 1 h 6"/>
                <a:gd name="T28" fmla="*/ 9 w 10"/>
                <a:gd name="T29" fmla="*/ 2 h 6"/>
                <a:gd name="T30" fmla="*/ 9 w 10"/>
                <a:gd name="T31" fmla="*/ 3 h 6"/>
                <a:gd name="T32" fmla="*/ 8 w 10"/>
                <a:gd name="T33" fmla="*/ 3 h 6"/>
                <a:gd name="T34" fmla="*/ 7 w 10"/>
                <a:gd name="T35" fmla="*/ 3 h 6"/>
                <a:gd name="T36" fmla="*/ 6 w 10"/>
                <a:gd name="T37" fmla="*/ 3 h 6"/>
                <a:gd name="T38" fmla="*/ 6 w 10"/>
                <a:gd name="T39" fmla="*/ 4 h 6"/>
                <a:gd name="T40" fmla="*/ 6 w 10"/>
                <a:gd name="T41" fmla="*/ 5 h 6"/>
                <a:gd name="T42" fmla="*/ 5 w 10"/>
                <a:gd name="T43" fmla="*/ 6 h 6"/>
                <a:gd name="T44" fmla="*/ 3 w 10"/>
                <a:gd name="T45" fmla="*/ 6 h 6"/>
                <a:gd name="T46" fmla="*/ 2 w 10"/>
                <a:gd name="T47" fmla="*/ 6 h 6"/>
                <a:gd name="T48" fmla="*/ 1 w 10"/>
                <a:gd name="T49" fmla="*/ 5 h 6"/>
                <a:gd name="T50" fmla="*/ 1 w 10"/>
                <a:gd name="T51" fmla="*/ 3 h 6"/>
                <a:gd name="T52" fmla="*/ 1 w 10"/>
                <a:gd name="T53" fmla="*/ 4 h 6"/>
                <a:gd name="T54" fmla="*/ 2 w 10"/>
                <a:gd name="T55" fmla="*/ 5 h 6"/>
                <a:gd name="T56" fmla="*/ 3 w 10"/>
                <a:gd name="T57" fmla="*/ 6 h 6"/>
                <a:gd name="T58" fmla="*/ 4 w 10"/>
                <a:gd name="T59" fmla="*/ 5 h 6"/>
                <a:gd name="T60" fmla="*/ 5 w 10"/>
                <a:gd name="T61" fmla="*/ 4 h 6"/>
                <a:gd name="T62" fmla="*/ 5 w 10"/>
                <a:gd name="T63" fmla="*/ 3 h 6"/>
                <a:gd name="T64" fmla="*/ 5 w 10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6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10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40"/>
            <p:cNvSpPr>
              <a:spLocks/>
            </p:cNvSpPr>
            <p:nvPr/>
          </p:nvSpPr>
          <p:spPr bwMode="auto">
            <a:xfrm>
              <a:off x="6467" y="3734"/>
              <a:ext cx="13" cy="10"/>
            </a:xfrm>
            <a:custGeom>
              <a:avLst/>
              <a:gdLst>
                <a:gd name="T0" fmla="*/ 5 w 9"/>
                <a:gd name="T1" fmla="*/ 4 h 7"/>
                <a:gd name="T2" fmla="*/ 5 w 9"/>
                <a:gd name="T3" fmla="*/ 5 h 7"/>
                <a:gd name="T4" fmla="*/ 4 w 9"/>
                <a:gd name="T5" fmla="*/ 4 h 7"/>
                <a:gd name="T6" fmla="*/ 2 w 9"/>
                <a:gd name="T7" fmla="*/ 4 h 7"/>
                <a:gd name="T8" fmla="*/ 1 w 9"/>
                <a:gd name="T9" fmla="*/ 5 h 7"/>
                <a:gd name="T10" fmla="*/ 1 w 9"/>
                <a:gd name="T11" fmla="*/ 6 h 7"/>
                <a:gd name="T12" fmla="*/ 2 w 9"/>
                <a:gd name="T13" fmla="*/ 7 h 7"/>
                <a:gd name="T14" fmla="*/ 3 w 9"/>
                <a:gd name="T15" fmla="*/ 7 h 7"/>
                <a:gd name="T16" fmla="*/ 3 w 9"/>
                <a:gd name="T17" fmla="*/ 7 h 7"/>
                <a:gd name="T18" fmla="*/ 3 w 9"/>
                <a:gd name="T19" fmla="*/ 7 h 7"/>
                <a:gd name="T20" fmla="*/ 3 w 9"/>
                <a:gd name="T21" fmla="*/ 7 h 7"/>
                <a:gd name="T22" fmla="*/ 3 w 9"/>
                <a:gd name="T23" fmla="*/ 7 h 7"/>
                <a:gd name="T24" fmla="*/ 1 w 9"/>
                <a:gd name="T25" fmla="*/ 7 h 7"/>
                <a:gd name="T26" fmla="*/ 0 w 9"/>
                <a:gd name="T27" fmla="*/ 6 h 7"/>
                <a:gd name="T28" fmla="*/ 0 w 9"/>
                <a:gd name="T29" fmla="*/ 5 h 7"/>
                <a:gd name="T30" fmla="*/ 0 w 9"/>
                <a:gd name="T31" fmla="*/ 4 h 7"/>
                <a:gd name="T32" fmla="*/ 1 w 9"/>
                <a:gd name="T33" fmla="*/ 4 h 7"/>
                <a:gd name="T34" fmla="*/ 3 w 9"/>
                <a:gd name="T35" fmla="*/ 4 h 7"/>
                <a:gd name="T36" fmla="*/ 3 w 9"/>
                <a:gd name="T37" fmla="*/ 4 h 7"/>
                <a:gd name="T38" fmla="*/ 3 w 9"/>
                <a:gd name="T39" fmla="*/ 3 h 7"/>
                <a:gd name="T40" fmla="*/ 3 w 9"/>
                <a:gd name="T41" fmla="*/ 2 h 7"/>
                <a:gd name="T42" fmla="*/ 5 w 9"/>
                <a:gd name="T43" fmla="*/ 1 h 7"/>
                <a:gd name="T44" fmla="*/ 6 w 9"/>
                <a:gd name="T45" fmla="*/ 0 h 7"/>
                <a:gd name="T46" fmla="*/ 7 w 9"/>
                <a:gd name="T47" fmla="*/ 1 h 7"/>
                <a:gd name="T48" fmla="*/ 9 w 9"/>
                <a:gd name="T49" fmla="*/ 1 h 7"/>
                <a:gd name="T50" fmla="*/ 9 w 9"/>
                <a:gd name="T51" fmla="*/ 3 h 7"/>
                <a:gd name="T52" fmla="*/ 8 w 9"/>
                <a:gd name="T53" fmla="*/ 2 h 7"/>
                <a:gd name="T54" fmla="*/ 7 w 9"/>
                <a:gd name="T55" fmla="*/ 1 h 7"/>
                <a:gd name="T56" fmla="*/ 6 w 9"/>
                <a:gd name="T57" fmla="*/ 1 h 7"/>
                <a:gd name="T58" fmla="*/ 5 w 9"/>
                <a:gd name="T59" fmla="*/ 1 h 7"/>
                <a:gd name="T60" fmla="*/ 4 w 9"/>
                <a:gd name="T61" fmla="*/ 2 h 7"/>
                <a:gd name="T62" fmla="*/ 4 w 9"/>
                <a:gd name="T63" fmla="*/ 4 h 7"/>
                <a:gd name="T64" fmla="*/ 5 w 9"/>
                <a:gd name="T6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7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941"/>
            <p:cNvSpPr>
              <a:spLocks/>
            </p:cNvSpPr>
            <p:nvPr/>
          </p:nvSpPr>
          <p:spPr bwMode="auto">
            <a:xfrm>
              <a:off x="6387" y="3187"/>
              <a:ext cx="5" cy="13"/>
            </a:xfrm>
            <a:custGeom>
              <a:avLst/>
              <a:gdLst>
                <a:gd name="T0" fmla="*/ 3 w 4"/>
                <a:gd name="T1" fmla="*/ 4 h 9"/>
                <a:gd name="T2" fmla="*/ 3 w 4"/>
                <a:gd name="T3" fmla="*/ 5 h 9"/>
                <a:gd name="T4" fmla="*/ 2 w 4"/>
                <a:gd name="T5" fmla="*/ 5 h 9"/>
                <a:gd name="T6" fmla="*/ 1 w 4"/>
                <a:gd name="T7" fmla="*/ 6 h 9"/>
                <a:gd name="T8" fmla="*/ 1 w 4"/>
                <a:gd name="T9" fmla="*/ 7 h 9"/>
                <a:gd name="T10" fmla="*/ 2 w 4"/>
                <a:gd name="T11" fmla="*/ 8 h 9"/>
                <a:gd name="T12" fmla="*/ 3 w 4"/>
                <a:gd name="T13" fmla="*/ 8 h 9"/>
                <a:gd name="T14" fmla="*/ 4 w 4"/>
                <a:gd name="T15" fmla="*/ 7 h 9"/>
                <a:gd name="T16" fmla="*/ 4 w 4"/>
                <a:gd name="T17" fmla="*/ 7 h 9"/>
                <a:gd name="T18" fmla="*/ 4 w 4"/>
                <a:gd name="T19" fmla="*/ 7 h 9"/>
                <a:gd name="T20" fmla="*/ 4 w 4"/>
                <a:gd name="T21" fmla="*/ 7 h 9"/>
                <a:gd name="T22" fmla="*/ 4 w 4"/>
                <a:gd name="T23" fmla="*/ 8 h 9"/>
                <a:gd name="T24" fmla="*/ 3 w 4"/>
                <a:gd name="T25" fmla="*/ 9 h 9"/>
                <a:gd name="T26" fmla="*/ 2 w 4"/>
                <a:gd name="T27" fmla="*/ 9 h 9"/>
                <a:gd name="T28" fmla="*/ 1 w 4"/>
                <a:gd name="T29" fmla="*/ 9 h 9"/>
                <a:gd name="T30" fmla="*/ 0 w 4"/>
                <a:gd name="T31" fmla="*/ 8 h 9"/>
                <a:gd name="T32" fmla="*/ 0 w 4"/>
                <a:gd name="T33" fmla="*/ 7 h 9"/>
                <a:gd name="T34" fmla="*/ 1 w 4"/>
                <a:gd name="T35" fmla="*/ 6 h 9"/>
                <a:gd name="T36" fmla="*/ 1 w 4"/>
                <a:gd name="T37" fmla="*/ 5 h 9"/>
                <a:gd name="T38" fmla="*/ 1 w 4"/>
                <a:gd name="T39" fmla="*/ 5 h 9"/>
                <a:gd name="T40" fmla="*/ 0 w 4"/>
                <a:gd name="T41" fmla="*/ 4 h 9"/>
                <a:gd name="T42" fmla="*/ 0 w 4"/>
                <a:gd name="T43" fmla="*/ 2 h 9"/>
                <a:gd name="T44" fmla="*/ 1 w 4"/>
                <a:gd name="T45" fmla="*/ 1 h 9"/>
                <a:gd name="T46" fmla="*/ 2 w 4"/>
                <a:gd name="T47" fmla="*/ 0 h 9"/>
                <a:gd name="T48" fmla="*/ 3 w 4"/>
                <a:gd name="T49" fmla="*/ 0 h 9"/>
                <a:gd name="T50" fmla="*/ 4 w 4"/>
                <a:gd name="T51" fmla="*/ 0 h 9"/>
                <a:gd name="T52" fmla="*/ 3 w 4"/>
                <a:gd name="T53" fmla="*/ 0 h 9"/>
                <a:gd name="T54" fmla="*/ 2 w 4"/>
                <a:gd name="T55" fmla="*/ 0 h 9"/>
                <a:gd name="T56" fmla="*/ 1 w 4"/>
                <a:gd name="T57" fmla="*/ 1 h 9"/>
                <a:gd name="T58" fmla="*/ 1 w 4"/>
                <a:gd name="T59" fmla="*/ 2 h 9"/>
                <a:gd name="T60" fmla="*/ 1 w 4"/>
                <a:gd name="T61" fmla="*/ 4 h 9"/>
                <a:gd name="T62" fmla="*/ 2 w 4"/>
                <a:gd name="T63" fmla="*/ 4 h 9"/>
                <a:gd name="T64" fmla="*/ 3 w 4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9">
                  <a:moveTo>
                    <a:pt x="3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942"/>
            <p:cNvSpPr>
              <a:spLocks/>
            </p:cNvSpPr>
            <p:nvPr/>
          </p:nvSpPr>
          <p:spPr bwMode="auto">
            <a:xfrm>
              <a:off x="6398" y="3177"/>
              <a:ext cx="8" cy="15"/>
            </a:xfrm>
            <a:custGeom>
              <a:avLst/>
              <a:gdLst>
                <a:gd name="T0" fmla="*/ 2 w 6"/>
                <a:gd name="T1" fmla="*/ 5 h 10"/>
                <a:gd name="T2" fmla="*/ 2 w 6"/>
                <a:gd name="T3" fmla="*/ 5 h 10"/>
                <a:gd name="T4" fmla="*/ 3 w 6"/>
                <a:gd name="T5" fmla="*/ 4 h 10"/>
                <a:gd name="T6" fmla="*/ 3 w 6"/>
                <a:gd name="T7" fmla="*/ 3 h 10"/>
                <a:gd name="T8" fmla="*/ 3 w 6"/>
                <a:gd name="T9" fmla="*/ 1 h 10"/>
                <a:gd name="T10" fmla="*/ 2 w 6"/>
                <a:gd name="T11" fmla="*/ 1 h 10"/>
                <a:gd name="T12" fmla="*/ 1 w 6"/>
                <a:gd name="T13" fmla="*/ 2 h 10"/>
                <a:gd name="T14" fmla="*/ 1 w 6"/>
                <a:gd name="T15" fmla="*/ 2 h 10"/>
                <a:gd name="T16" fmla="*/ 1 w 6"/>
                <a:gd name="T17" fmla="*/ 3 h 10"/>
                <a:gd name="T18" fmla="*/ 0 w 6"/>
                <a:gd name="T19" fmla="*/ 3 h 10"/>
                <a:gd name="T20" fmla="*/ 0 w 6"/>
                <a:gd name="T21" fmla="*/ 3 h 10"/>
                <a:gd name="T22" fmla="*/ 1 w 6"/>
                <a:gd name="T23" fmla="*/ 2 h 10"/>
                <a:gd name="T24" fmla="*/ 1 w 6"/>
                <a:gd name="T25" fmla="*/ 1 h 10"/>
                <a:gd name="T26" fmla="*/ 2 w 6"/>
                <a:gd name="T27" fmla="*/ 0 h 10"/>
                <a:gd name="T28" fmla="*/ 3 w 6"/>
                <a:gd name="T29" fmla="*/ 0 h 10"/>
                <a:gd name="T30" fmla="*/ 4 w 6"/>
                <a:gd name="T31" fmla="*/ 1 h 10"/>
                <a:gd name="T32" fmla="*/ 4 w 6"/>
                <a:gd name="T33" fmla="*/ 2 h 10"/>
                <a:gd name="T34" fmla="*/ 4 w 6"/>
                <a:gd name="T35" fmla="*/ 3 h 10"/>
                <a:gd name="T36" fmla="*/ 4 w 6"/>
                <a:gd name="T37" fmla="*/ 4 h 10"/>
                <a:gd name="T38" fmla="*/ 4 w 6"/>
                <a:gd name="T39" fmla="*/ 4 h 10"/>
                <a:gd name="T40" fmla="*/ 5 w 6"/>
                <a:gd name="T41" fmla="*/ 4 h 10"/>
                <a:gd name="T42" fmla="*/ 6 w 6"/>
                <a:gd name="T43" fmla="*/ 6 h 10"/>
                <a:gd name="T44" fmla="*/ 6 w 6"/>
                <a:gd name="T45" fmla="*/ 7 h 10"/>
                <a:gd name="T46" fmla="*/ 5 w 6"/>
                <a:gd name="T47" fmla="*/ 9 h 10"/>
                <a:gd name="T48" fmla="*/ 4 w 6"/>
                <a:gd name="T49" fmla="*/ 9 h 10"/>
                <a:gd name="T50" fmla="*/ 2 w 6"/>
                <a:gd name="T51" fmla="*/ 9 h 10"/>
                <a:gd name="T52" fmla="*/ 4 w 6"/>
                <a:gd name="T53" fmla="*/ 9 h 10"/>
                <a:gd name="T54" fmla="*/ 5 w 6"/>
                <a:gd name="T55" fmla="*/ 8 h 10"/>
                <a:gd name="T56" fmla="*/ 5 w 6"/>
                <a:gd name="T57" fmla="*/ 7 h 10"/>
                <a:gd name="T58" fmla="*/ 5 w 6"/>
                <a:gd name="T59" fmla="*/ 6 h 10"/>
                <a:gd name="T60" fmla="*/ 4 w 6"/>
                <a:gd name="T61" fmla="*/ 5 h 10"/>
                <a:gd name="T62" fmla="*/ 3 w 6"/>
                <a:gd name="T63" fmla="*/ 5 h 10"/>
                <a:gd name="T64" fmla="*/ 2 w 6"/>
                <a:gd name="T6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3" y="10"/>
                    <a:pt x="2" y="9"/>
                  </a:cubicBezTo>
                  <a:cubicBezTo>
                    <a:pt x="2" y="9"/>
                    <a:pt x="4" y="9"/>
                    <a:pt x="4" y="9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943"/>
            <p:cNvSpPr>
              <a:spLocks/>
            </p:cNvSpPr>
            <p:nvPr/>
          </p:nvSpPr>
          <p:spPr bwMode="auto">
            <a:xfrm>
              <a:off x="6289" y="3475"/>
              <a:ext cx="13" cy="8"/>
            </a:xfrm>
            <a:custGeom>
              <a:avLst/>
              <a:gdLst>
                <a:gd name="T0" fmla="*/ 4 w 9"/>
                <a:gd name="T1" fmla="*/ 2 h 6"/>
                <a:gd name="T2" fmla="*/ 5 w 9"/>
                <a:gd name="T3" fmla="*/ 2 h 6"/>
                <a:gd name="T4" fmla="*/ 5 w 9"/>
                <a:gd name="T5" fmla="*/ 3 h 6"/>
                <a:gd name="T6" fmla="*/ 7 w 9"/>
                <a:gd name="T7" fmla="*/ 3 h 6"/>
                <a:gd name="T8" fmla="*/ 8 w 9"/>
                <a:gd name="T9" fmla="*/ 3 h 6"/>
                <a:gd name="T10" fmla="*/ 8 w 9"/>
                <a:gd name="T11" fmla="*/ 2 h 6"/>
                <a:gd name="T12" fmla="*/ 8 w 9"/>
                <a:gd name="T13" fmla="*/ 1 h 6"/>
                <a:gd name="T14" fmla="*/ 7 w 9"/>
                <a:gd name="T15" fmla="*/ 0 h 6"/>
                <a:gd name="T16" fmla="*/ 7 w 9"/>
                <a:gd name="T17" fmla="*/ 0 h 6"/>
                <a:gd name="T18" fmla="*/ 7 w 9"/>
                <a:gd name="T19" fmla="*/ 0 h 6"/>
                <a:gd name="T20" fmla="*/ 7 w 9"/>
                <a:gd name="T21" fmla="*/ 0 h 6"/>
                <a:gd name="T22" fmla="*/ 7 w 9"/>
                <a:gd name="T23" fmla="*/ 0 h 6"/>
                <a:gd name="T24" fmla="*/ 9 w 9"/>
                <a:gd name="T25" fmla="*/ 1 h 6"/>
                <a:gd name="T26" fmla="*/ 9 w 9"/>
                <a:gd name="T27" fmla="*/ 2 h 6"/>
                <a:gd name="T28" fmla="*/ 9 w 9"/>
                <a:gd name="T29" fmla="*/ 3 h 6"/>
                <a:gd name="T30" fmla="*/ 9 w 9"/>
                <a:gd name="T31" fmla="*/ 3 h 6"/>
                <a:gd name="T32" fmla="*/ 8 w 9"/>
                <a:gd name="T33" fmla="*/ 4 h 6"/>
                <a:gd name="T34" fmla="*/ 6 w 9"/>
                <a:gd name="T35" fmla="*/ 4 h 6"/>
                <a:gd name="T36" fmla="*/ 6 w 9"/>
                <a:gd name="T37" fmla="*/ 3 h 6"/>
                <a:gd name="T38" fmla="*/ 6 w 9"/>
                <a:gd name="T39" fmla="*/ 4 h 6"/>
                <a:gd name="T40" fmla="*/ 5 w 9"/>
                <a:gd name="T41" fmla="*/ 5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5 h 6"/>
                <a:gd name="T48" fmla="*/ 0 w 9"/>
                <a:gd name="T49" fmla="*/ 4 h 6"/>
                <a:gd name="T50" fmla="*/ 0 w 9"/>
                <a:gd name="T51" fmla="*/ 2 h 6"/>
                <a:gd name="T52" fmla="*/ 1 w 9"/>
                <a:gd name="T53" fmla="*/ 4 h 6"/>
                <a:gd name="T54" fmla="*/ 1 w 9"/>
                <a:gd name="T55" fmla="*/ 4 h 6"/>
                <a:gd name="T56" fmla="*/ 2 w 9"/>
                <a:gd name="T57" fmla="*/ 5 h 6"/>
                <a:gd name="T58" fmla="*/ 3 w 9"/>
                <a:gd name="T59" fmla="*/ 5 h 6"/>
                <a:gd name="T60" fmla="*/ 4 w 9"/>
                <a:gd name="T61" fmla="*/ 4 h 6"/>
                <a:gd name="T62" fmla="*/ 5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944"/>
            <p:cNvSpPr>
              <a:spLocks/>
            </p:cNvSpPr>
            <p:nvPr/>
          </p:nvSpPr>
          <p:spPr bwMode="auto">
            <a:xfrm>
              <a:off x="6286" y="3470"/>
              <a:ext cx="14" cy="8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4 w 10"/>
                <a:gd name="T5" fmla="*/ 3 h 5"/>
                <a:gd name="T6" fmla="*/ 3 w 10"/>
                <a:gd name="T7" fmla="*/ 2 h 5"/>
                <a:gd name="T8" fmla="*/ 2 w 10"/>
                <a:gd name="T9" fmla="*/ 3 h 5"/>
                <a:gd name="T10" fmla="*/ 1 w 10"/>
                <a:gd name="T11" fmla="*/ 3 h 5"/>
                <a:gd name="T12" fmla="*/ 2 w 10"/>
                <a:gd name="T13" fmla="*/ 4 h 5"/>
                <a:gd name="T14" fmla="*/ 3 w 10"/>
                <a:gd name="T15" fmla="*/ 5 h 5"/>
                <a:gd name="T16" fmla="*/ 3 w 10"/>
                <a:gd name="T17" fmla="*/ 5 h 5"/>
                <a:gd name="T18" fmla="*/ 3 w 10"/>
                <a:gd name="T19" fmla="*/ 5 h 5"/>
                <a:gd name="T20" fmla="*/ 3 w 10"/>
                <a:gd name="T21" fmla="*/ 5 h 5"/>
                <a:gd name="T22" fmla="*/ 2 w 10"/>
                <a:gd name="T23" fmla="*/ 5 h 5"/>
                <a:gd name="T24" fmla="*/ 1 w 10"/>
                <a:gd name="T25" fmla="*/ 4 h 5"/>
                <a:gd name="T26" fmla="*/ 0 w 10"/>
                <a:gd name="T27" fmla="*/ 3 h 5"/>
                <a:gd name="T28" fmla="*/ 1 w 10"/>
                <a:gd name="T29" fmla="*/ 2 h 5"/>
                <a:gd name="T30" fmla="*/ 1 w 10"/>
                <a:gd name="T31" fmla="*/ 2 h 5"/>
                <a:gd name="T32" fmla="*/ 2 w 10"/>
                <a:gd name="T33" fmla="*/ 1 h 5"/>
                <a:gd name="T34" fmla="*/ 3 w 10"/>
                <a:gd name="T35" fmla="*/ 2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0 h 5"/>
                <a:gd name="T42" fmla="*/ 6 w 10"/>
                <a:gd name="T43" fmla="*/ 0 h 5"/>
                <a:gd name="T44" fmla="*/ 8 w 10"/>
                <a:gd name="T45" fmla="*/ 0 h 5"/>
                <a:gd name="T46" fmla="*/ 9 w 10"/>
                <a:gd name="T47" fmla="*/ 1 h 5"/>
                <a:gd name="T48" fmla="*/ 10 w 10"/>
                <a:gd name="T49" fmla="*/ 2 h 5"/>
                <a:gd name="T50" fmla="*/ 9 w 10"/>
                <a:gd name="T51" fmla="*/ 4 h 5"/>
                <a:gd name="T52" fmla="*/ 9 w 10"/>
                <a:gd name="T53" fmla="*/ 2 h 5"/>
                <a:gd name="T54" fmla="*/ 9 w 10"/>
                <a:gd name="T55" fmla="*/ 1 h 5"/>
                <a:gd name="T56" fmla="*/ 8 w 10"/>
                <a:gd name="T57" fmla="*/ 1 h 5"/>
                <a:gd name="T58" fmla="*/ 6 w 10"/>
                <a:gd name="T59" fmla="*/ 1 h 5"/>
                <a:gd name="T60" fmla="*/ 5 w 10"/>
                <a:gd name="T61" fmla="*/ 1 h 5"/>
                <a:gd name="T62" fmla="*/ 5 w 10"/>
                <a:gd name="T63" fmla="*/ 2 h 5"/>
                <a:gd name="T64" fmla="*/ 5 w 10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0" y="3"/>
                    <a:pt x="9" y="4"/>
                  </a:cubicBezTo>
                  <a:cubicBezTo>
                    <a:pt x="9" y="4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945"/>
            <p:cNvSpPr>
              <a:spLocks/>
            </p:cNvSpPr>
            <p:nvPr/>
          </p:nvSpPr>
          <p:spPr bwMode="auto">
            <a:xfrm>
              <a:off x="6285" y="3493"/>
              <a:ext cx="12" cy="9"/>
            </a:xfrm>
            <a:custGeom>
              <a:avLst/>
              <a:gdLst>
                <a:gd name="T0" fmla="*/ 5 w 9"/>
                <a:gd name="T1" fmla="*/ 3 h 6"/>
                <a:gd name="T2" fmla="*/ 5 w 9"/>
                <a:gd name="T3" fmla="*/ 2 h 6"/>
                <a:gd name="T4" fmla="*/ 6 w 9"/>
                <a:gd name="T5" fmla="*/ 3 h 6"/>
                <a:gd name="T6" fmla="*/ 7 w 9"/>
                <a:gd name="T7" fmla="*/ 4 h 6"/>
                <a:gd name="T8" fmla="*/ 8 w 9"/>
                <a:gd name="T9" fmla="*/ 3 h 6"/>
                <a:gd name="T10" fmla="*/ 8 w 9"/>
                <a:gd name="T11" fmla="*/ 2 h 6"/>
                <a:gd name="T12" fmla="*/ 8 w 9"/>
                <a:gd name="T13" fmla="*/ 1 h 6"/>
                <a:gd name="T14" fmla="*/ 7 w 9"/>
                <a:gd name="T15" fmla="*/ 1 h 6"/>
                <a:gd name="T16" fmla="*/ 7 w 9"/>
                <a:gd name="T17" fmla="*/ 1 h 6"/>
                <a:gd name="T18" fmla="*/ 7 w 9"/>
                <a:gd name="T19" fmla="*/ 1 h 6"/>
                <a:gd name="T20" fmla="*/ 7 w 9"/>
                <a:gd name="T21" fmla="*/ 0 h 6"/>
                <a:gd name="T22" fmla="*/ 8 w 9"/>
                <a:gd name="T23" fmla="*/ 1 h 6"/>
                <a:gd name="T24" fmla="*/ 9 w 9"/>
                <a:gd name="T25" fmla="*/ 1 h 6"/>
                <a:gd name="T26" fmla="*/ 9 w 9"/>
                <a:gd name="T27" fmla="*/ 2 h 6"/>
                <a:gd name="T28" fmla="*/ 9 w 9"/>
                <a:gd name="T29" fmla="*/ 3 h 6"/>
                <a:gd name="T30" fmla="*/ 9 w 9"/>
                <a:gd name="T31" fmla="*/ 4 h 6"/>
                <a:gd name="T32" fmla="*/ 8 w 9"/>
                <a:gd name="T33" fmla="*/ 4 h 6"/>
                <a:gd name="T34" fmla="*/ 6 w 9"/>
                <a:gd name="T35" fmla="*/ 4 h 6"/>
                <a:gd name="T36" fmla="*/ 6 w 9"/>
                <a:gd name="T37" fmla="*/ 4 h 6"/>
                <a:gd name="T38" fmla="*/ 6 w 9"/>
                <a:gd name="T39" fmla="*/ 5 h 6"/>
                <a:gd name="T40" fmla="*/ 5 w 9"/>
                <a:gd name="T41" fmla="*/ 6 h 6"/>
                <a:gd name="T42" fmla="*/ 4 w 9"/>
                <a:gd name="T43" fmla="*/ 6 h 6"/>
                <a:gd name="T44" fmla="*/ 2 w 9"/>
                <a:gd name="T45" fmla="*/ 6 h 6"/>
                <a:gd name="T46" fmla="*/ 1 w 9"/>
                <a:gd name="T47" fmla="*/ 5 h 6"/>
                <a:gd name="T48" fmla="*/ 0 w 9"/>
                <a:gd name="T49" fmla="*/ 4 h 6"/>
                <a:gd name="T50" fmla="*/ 1 w 9"/>
                <a:gd name="T51" fmla="*/ 3 h 6"/>
                <a:gd name="T52" fmla="*/ 1 w 9"/>
                <a:gd name="T53" fmla="*/ 4 h 6"/>
                <a:gd name="T54" fmla="*/ 1 w 9"/>
                <a:gd name="T55" fmla="*/ 5 h 6"/>
                <a:gd name="T56" fmla="*/ 2 w 9"/>
                <a:gd name="T57" fmla="*/ 5 h 6"/>
                <a:gd name="T58" fmla="*/ 4 w 9"/>
                <a:gd name="T59" fmla="*/ 5 h 6"/>
                <a:gd name="T60" fmla="*/ 5 w 9"/>
                <a:gd name="T61" fmla="*/ 5 h 6"/>
                <a:gd name="T62" fmla="*/ 5 w 9"/>
                <a:gd name="T63" fmla="*/ 4 h 6"/>
                <a:gd name="T64" fmla="*/ 5 w 9"/>
                <a:gd name="T6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5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946"/>
            <p:cNvSpPr>
              <a:spLocks/>
            </p:cNvSpPr>
            <p:nvPr/>
          </p:nvSpPr>
          <p:spPr bwMode="auto">
            <a:xfrm>
              <a:off x="6283" y="3489"/>
              <a:ext cx="13" cy="8"/>
            </a:xfrm>
            <a:custGeom>
              <a:avLst/>
              <a:gdLst>
                <a:gd name="T0" fmla="*/ 4 w 9"/>
                <a:gd name="T1" fmla="*/ 4 h 6"/>
                <a:gd name="T2" fmla="*/ 4 w 9"/>
                <a:gd name="T3" fmla="*/ 4 h 6"/>
                <a:gd name="T4" fmla="*/ 4 w 9"/>
                <a:gd name="T5" fmla="*/ 3 h 6"/>
                <a:gd name="T6" fmla="*/ 2 w 9"/>
                <a:gd name="T7" fmla="*/ 3 h 6"/>
                <a:gd name="T8" fmla="*/ 1 w 9"/>
                <a:gd name="T9" fmla="*/ 3 h 6"/>
                <a:gd name="T10" fmla="*/ 1 w 9"/>
                <a:gd name="T11" fmla="*/ 4 h 6"/>
                <a:gd name="T12" fmla="*/ 1 w 9"/>
                <a:gd name="T13" fmla="*/ 5 h 6"/>
                <a:gd name="T14" fmla="*/ 2 w 9"/>
                <a:gd name="T15" fmla="*/ 5 h 6"/>
                <a:gd name="T16" fmla="*/ 2 w 9"/>
                <a:gd name="T17" fmla="*/ 5 h 6"/>
                <a:gd name="T18" fmla="*/ 2 w 9"/>
                <a:gd name="T19" fmla="*/ 6 h 6"/>
                <a:gd name="T20" fmla="*/ 2 w 9"/>
                <a:gd name="T21" fmla="*/ 6 h 6"/>
                <a:gd name="T22" fmla="*/ 1 w 9"/>
                <a:gd name="T23" fmla="*/ 5 h 6"/>
                <a:gd name="T24" fmla="*/ 0 w 9"/>
                <a:gd name="T25" fmla="*/ 5 h 6"/>
                <a:gd name="T26" fmla="*/ 0 w 9"/>
                <a:gd name="T27" fmla="*/ 4 h 6"/>
                <a:gd name="T28" fmla="*/ 0 w 9"/>
                <a:gd name="T29" fmla="*/ 3 h 6"/>
                <a:gd name="T30" fmla="*/ 0 w 9"/>
                <a:gd name="T31" fmla="*/ 2 h 6"/>
                <a:gd name="T32" fmla="*/ 2 w 9"/>
                <a:gd name="T33" fmla="*/ 2 h 6"/>
                <a:gd name="T34" fmla="*/ 3 w 9"/>
                <a:gd name="T35" fmla="*/ 2 h 6"/>
                <a:gd name="T36" fmla="*/ 3 w 9"/>
                <a:gd name="T37" fmla="*/ 2 h 6"/>
                <a:gd name="T38" fmla="*/ 3 w 9"/>
                <a:gd name="T39" fmla="*/ 2 h 6"/>
                <a:gd name="T40" fmla="*/ 4 w 9"/>
                <a:gd name="T41" fmla="*/ 1 h 6"/>
                <a:gd name="T42" fmla="*/ 6 w 9"/>
                <a:gd name="T43" fmla="*/ 0 h 6"/>
                <a:gd name="T44" fmla="*/ 7 w 9"/>
                <a:gd name="T45" fmla="*/ 0 h 6"/>
                <a:gd name="T46" fmla="*/ 8 w 9"/>
                <a:gd name="T47" fmla="*/ 1 h 6"/>
                <a:gd name="T48" fmla="*/ 9 w 9"/>
                <a:gd name="T49" fmla="*/ 3 h 6"/>
                <a:gd name="T50" fmla="*/ 9 w 9"/>
                <a:gd name="T51" fmla="*/ 4 h 6"/>
                <a:gd name="T52" fmla="*/ 8 w 9"/>
                <a:gd name="T53" fmla="*/ 3 h 6"/>
                <a:gd name="T54" fmla="*/ 8 w 9"/>
                <a:gd name="T55" fmla="*/ 2 h 6"/>
                <a:gd name="T56" fmla="*/ 7 w 9"/>
                <a:gd name="T57" fmla="*/ 1 h 6"/>
                <a:gd name="T58" fmla="*/ 6 w 9"/>
                <a:gd name="T59" fmla="*/ 1 h 6"/>
                <a:gd name="T60" fmla="*/ 5 w 9"/>
                <a:gd name="T61" fmla="*/ 2 h 6"/>
                <a:gd name="T62" fmla="*/ 4 w 9"/>
                <a:gd name="T63" fmla="*/ 3 h 6"/>
                <a:gd name="T64" fmla="*/ 4 w 9"/>
                <a:gd name="T6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2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947"/>
            <p:cNvSpPr>
              <a:spLocks/>
            </p:cNvSpPr>
            <p:nvPr/>
          </p:nvSpPr>
          <p:spPr bwMode="auto">
            <a:xfrm>
              <a:off x="6334" y="3473"/>
              <a:ext cx="13" cy="9"/>
            </a:xfrm>
            <a:custGeom>
              <a:avLst/>
              <a:gdLst>
                <a:gd name="T0" fmla="*/ 4 w 9"/>
                <a:gd name="T1" fmla="*/ 2 h 6"/>
                <a:gd name="T2" fmla="*/ 4 w 9"/>
                <a:gd name="T3" fmla="*/ 2 h 6"/>
                <a:gd name="T4" fmla="*/ 5 w 9"/>
                <a:gd name="T5" fmla="*/ 3 h 6"/>
                <a:gd name="T6" fmla="*/ 6 w 9"/>
                <a:gd name="T7" fmla="*/ 3 h 6"/>
                <a:gd name="T8" fmla="*/ 8 w 9"/>
                <a:gd name="T9" fmla="*/ 2 h 6"/>
                <a:gd name="T10" fmla="*/ 8 w 9"/>
                <a:gd name="T11" fmla="*/ 2 h 6"/>
                <a:gd name="T12" fmla="*/ 8 w 9"/>
                <a:gd name="T13" fmla="*/ 1 h 6"/>
                <a:gd name="T14" fmla="*/ 7 w 9"/>
                <a:gd name="T15" fmla="*/ 0 h 6"/>
                <a:gd name="T16" fmla="*/ 6 w 9"/>
                <a:gd name="T17" fmla="*/ 0 h 6"/>
                <a:gd name="T18" fmla="*/ 6 w 9"/>
                <a:gd name="T19" fmla="*/ 0 h 6"/>
                <a:gd name="T20" fmla="*/ 6 w 9"/>
                <a:gd name="T21" fmla="*/ 0 h 6"/>
                <a:gd name="T22" fmla="*/ 7 w 9"/>
                <a:gd name="T23" fmla="*/ 0 h 6"/>
                <a:gd name="T24" fmla="*/ 8 w 9"/>
                <a:gd name="T25" fmla="*/ 0 h 6"/>
                <a:gd name="T26" fmla="*/ 9 w 9"/>
                <a:gd name="T27" fmla="*/ 2 h 6"/>
                <a:gd name="T28" fmla="*/ 9 w 9"/>
                <a:gd name="T29" fmla="*/ 3 h 6"/>
                <a:gd name="T30" fmla="*/ 8 w 9"/>
                <a:gd name="T31" fmla="*/ 3 h 6"/>
                <a:gd name="T32" fmla="*/ 7 w 9"/>
                <a:gd name="T33" fmla="*/ 4 h 6"/>
                <a:gd name="T34" fmla="*/ 6 w 9"/>
                <a:gd name="T35" fmla="*/ 3 h 6"/>
                <a:gd name="T36" fmla="*/ 6 w 9"/>
                <a:gd name="T37" fmla="*/ 3 h 6"/>
                <a:gd name="T38" fmla="*/ 5 w 9"/>
                <a:gd name="T39" fmla="*/ 4 h 6"/>
                <a:gd name="T40" fmla="*/ 5 w 9"/>
                <a:gd name="T41" fmla="*/ 5 h 6"/>
                <a:gd name="T42" fmla="*/ 3 w 9"/>
                <a:gd name="T43" fmla="*/ 6 h 6"/>
                <a:gd name="T44" fmla="*/ 2 w 9"/>
                <a:gd name="T45" fmla="*/ 6 h 6"/>
                <a:gd name="T46" fmla="*/ 1 w 9"/>
                <a:gd name="T47" fmla="*/ 5 h 6"/>
                <a:gd name="T48" fmla="*/ 0 w 9"/>
                <a:gd name="T49" fmla="*/ 4 h 6"/>
                <a:gd name="T50" fmla="*/ 0 w 9"/>
                <a:gd name="T51" fmla="*/ 2 h 6"/>
                <a:gd name="T52" fmla="*/ 1 w 9"/>
                <a:gd name="T53" fmla="*/ 3 h 6"/>
                <a:gd name="T54" fmla="*/ 1 w 9"/>
                <a:gd name="T55" fmla="*/ 4 h 6"/>
                <a:gd name="T56" fmla="*/ 2 w 9"/>
                <a:gd name="T57" fmla="*/ 5 h 6"/>
                <a:gd name="T58" fmla="*/ 3 w 9"/>
                <a:gd name="T59" fmla="*/ 5 h 6"/>
                <a:gd name="T60" fmla="*/ 4 w 9"/>
                <a:gd name="T61" fmla="*/ 4 h 6"/>
                <a:gd name="T62" fmla="*/ 4 w 9"/>
                <a:gd name="T63" fmla="*/ 3 h 6"/>
                <a:gd name="T64" fmla="*/ 4 w 9"/>
                <a:gd name="T6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948"/>
            <p:cNvSpPr>
              <a:spLocks/>
            </p:cNvSpPr>
            <p:nvPr/>
          </p:nvSpPr>
          <p:spPr bwMode="auto">
            <a:xfrm>
              <a:off x="6331" y="3469"/>
              <a:ext cx="15" cy="7"/>
            </a:xfrm>
            <a:custGeom>
              <a:avLst/>
              <a:gdLst>
                <a:gd name="T0" fmla="*/ 5 w 10"/>
                <a:gd name="T1" fmla="*/ 3 h 5"/>
                <a:gd name="T2" fmla="*/ 5 w 10"/>
                <a:gd name="T3" fmla="*/ 3 h 5"/>
                <a:gd name="T4" fmla="*/ 4 w 10"/>
                <a:gd name="T5" fmla="*/ 2 h 5"/>
                <a:gd name="T6" fmla="*/ 3 w 10"/>
                <a:gd name="T7" fmla="*/ 2 h 5"/>
                <a:gd name="T8" fmla="*/ 2 w 10"/>
                <a:gd name="T9" fmla="*/ 2 h 5"/>
                <a:gd name="T10" fmla="*/ 1 w 10"/>
                <a:gd name="T11" fmla="*/ 3 h 5"/>
                <a:gd name="T12" fmla="*/ 2 w 10"/>
                <a:gd name="T13" fmla="*/ 4 h 5"/>
                <a:gd name="T14" fmla="*/ 2 w 10"/>
                <a:gd name="T15" fmla="*/ 5 h 5"/>
                <a:gd name="T16" fmla="*/ 3 w 10"/>
                <a:gd name="T17" fmla="*/ 5 h 5"/>
                <a:gd name="T18" fmla="*/ 3 w 10"/>
                <a:gd name="T19" fmla="*/ 5 h 5"/>
                <a:gd name="T20" fmla="*/ 3 w 10"/>
                <a:gd name="T21" fmla="*/ 5 h 5"/>
                <a:gd name="T22" fmla="*/ 2 w 10"/>
                <a:gd name="T23" fmla="*/ 5 h 5"/>
                <a:gd name="T24" fmla="*/ 1 w 10"/>
                <a:gd name="T25" fmla="*/ 4 h 5"/>
                <a:gd name="T26" fmla="*/ 0 w 10"/>
                <a:gd name="T27" fmla="*/ 3 h 5"/>
                <a:gd name="T28" fmla="*/ 0 w 10"/>
                <a:gd name="T29" fmla="*/ 2 h 5"/>
                <a:gd name="T30" fmla="*/ 1 w 10"/>
                <a:gd name="T31" fmla="*/ 2 h 5"/>
                <a:gd name="T32" fmla="*/ 2 w 10"/>
                <a:gd name="T33" fmla="*/ 1 h 5"/>
                <a:gd name="T34" fmla="*/ 3 w 10"/>
                <a:gd name="T35" fmla="*/ 2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0 h 5"/>
                <a:gd name="T42" fmla="*/ 6 w 10"/>
                <a:gd name="T43" fmla="*/ 0 h 5"/>
                <a:gd name="T44" fmla="*/ 8 w 10"/>
                <a:gd name="T45" fmla="*/ 0 h 5"/>
                <a:gd name="T46" fmla="*/ 9 w 10"/>
                <a:gd name="T47" fmla="*/ 1 h 5"/>
                <a:gd name="T48" fmla="*/ 10 w 10"/>
                <a:gd name="T49" fmla="*/ 2 h 5"/>
                <a:gd name="T50" fmla="*/ 9 w 10"/>
                <a:gd name="T51" fmla="*/ 3 h 5"/>
                <a:gd name="T52" fmla="*/ 9 w 10"/>
                <a:gd name="T53" fmla="*/ 2 h 5"/>
                <a:gd name="T54" fmla="*/ 9 w 10"/>
                <a:gd name="T55" fmla="*/ 1 h 5"/>
                <a:gd name="T56" fmla="*/ 8 w 10"/>
                <a:gd name="T57" fmla="*/ 1 h 5"/>
                <a:gd name="T58" fmla="*/ 6 w 10"/>
                <a:gd name="T59" fmla="*/ 1 h 5"/>
                <a:gd name="T60" fmla="*/ 5 w 10"/>
                <a:gd name="T61" fmla="*/ 1 h 5"/>
                <a:gd name="T62" fmla="*/ 5 w 10"/>
                <a:gd name="T63" fmla="*/ 2 h 5"/>
                <a:gd name="T64" fmla="*/ 5 w 10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949"/>
            <p:cNvSpPr>
              <a:spLocks/>
            </p:cNvSpPr>
            <p:nvPr/>
          </p:nvSpPr>
          <p:spPr bwMode="auto">
            <a:xfrm>
              <a:off x="6312" y="3458"/>
              <a:ext cx="14" cy="7"/>
            </a:xfrm>
            <a:custGeom>
              <a:avLst/>
              <a:gdLst>
                <a:gd name="T0" fmla="*/ 5 w 10"/>
                <a:gd name="T1" fmla="*/ 4 h 5"/>
                <a:gd name="T2" fmla="*/ 5 w 10"/>
                <a:gd name="T3" fmla="*/ 4 h 5"/>
                <a:gd name="T4" fmla="*/ 4 w 10"/>
                <a:gd name="T5" fmla="*/ 3 h 5"/>
                <a:gd name="T6" fmla="*/ 3 w 10"/>
                <a:gd name="T7" fmla="*/ 2 h 5"/>
                <a:gd name="T8" fmla="*/ 2 w 10"/>
                <a:gd name="T9" fmla="*/ 2 h 5"/>
                <a:gd name="T10" fmla="*/ 1 w 10"/>
                <a:gd name="T11" fmla="*/ 3 h 5"/>
                <a:gd name="T12" fmla="*/ 1 w 10"/>
                <a:gd name="T13" fmla="*/ 4 h 5"/>
                <a:gd name="T14" fmla="*/ 2 w 10"/>
                <a:gd name="T15" fmla="*/ 5 h 5"/>
                <a:gd name="T16" fmla="*/ 2 w 10"/>
                <a:gd name="T17" fmla="*/ 5 h 5"/>
                <a:gd name="T18" fmla="*/ 2 w 10"/>
                <a:gd name="T19" fmla="*/ 5 h 5"/>
                <a:gd name="T20" fmla="*/ 2 w 10"/>
                <a:gd name="T21" fmla="*/ 5 h 5"/>
                <a:gd name="T22" fmla="*/ 1 w 10"/>
                <a:gd name="T23" fmla="*/ 5 h 5"/>
                <a:gd name="T24" fmla="*/ 1 w 10"/>
                <a:gd name="T25" fmla="*/ 4 h 5"/>
                <a:gd name="T26" fmla="*/ 0 w 10"/>
                <a:gd name="T27" fmla="*/ 3 h 5"/>
                <a:gd name="T28" fmla="*/ 1 w 10"/>
                <a:gd name="T29" fmla="*/ 2 h 5"/>
                <a:gd name="T30" fmla="*/ 1 w 10"/>
                <a:gd name="T31" fmla="*/ 1 h 5"/>
                <a:gd name="T32" fmla="*/ 2 w 10"/>
                <a:gd name="T33" fmla="*/ 1 h 5"/>
                <a:gd name="T34" fmla="*/ 4 w 10"/>
                <a:gd name="T35" fmla="*/ 2 h 5"/>
                <a:gd name="T36" fmla="*/ 4 w 10"/>
                <a:gd name="T37" fmla="*/ 2 h 5"/>
                <a:gd name="T38" fmla="*/ 4 w 10"/>
                <a:gd name="T39" fmla="*/ 1 h 5"/>
                <a:gd name="T40" fmla="*/ 5 w 10"/>
                <a:gd name="T41" fmla="*/ 1 h 5"/>
                <a:gd name="T42" fmla="*/ 7 w 10"/>
                <a:gd name="T43" fmla="*/ 0 h 5"/>
                <a:gd name="T44" fmla="*/ 8 w 10"/>
                <a:gd name="T45" fmla="*/ 1 h 5"/>
                <a:gd name="T46" fmla="*/ 9 w 10"/>
                <a:gd name="T47" fmla="*/ 2 h 5"/>
                <a:gd name="T48" fmla="*/ 10 w 10"/>
                <a:gd name="T49" fmla="*/ 3 h 5"/>
                <a:gd name="T50" fmla="*/ 9 w 10"/>
                <a:gd name="T51" fmla="*/ 4 h 5"/>
                <a:gd name="T52" fmla="*/ 9 w 10"/>
                <a:gd name="T53" fmla="*/ 3 h 5"/>
                <a:gd name="T54" fmla="*/ 9 w 10"/>
                <a:gd name="T55" fmla="*/ 2 h 5"/>
                <a:gd name="T56" fmla="*/ 8 w 10"/>
                <a:gd name="T57" fmla="*/ 1 h 5"/>
                <a:gd name="T58" fmla="*/ 7 w 10"/>
                <a:gd name="T59" fmla="*/ 1 h 5"/>
                <a:gd name="T60" fmla="*/ 6 w 10"/>
                <a:gd name="T61" fmla="*/ 2 h 5"/>
                <a:gd name="T62" fmla="*/ 5 w 10"/>
                <a:gd name="T63" fmla="*/ 3 h 5"/>
                <a:gd name="T64" fmla="*/ 5 w 10"/>
                <a:gd name="T6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950"/>
            <p:cNvSpPr>
              <a:spLocks/>
            </p:cNvSpPr>
            <p:nvPr/>
          </p:nvSpPr>
          <p:spPr bwMode="auto">
            <a:xfrm>
              <a:off x="6329" y="3453"/>
              <a:ext cx="12" cy="6"/>
            </a:xfrm>
            <a:custGeom>
              <a:avLst/>
              <a:gdLst>
                <a:gd name="T0" fmla="*/ 4 w 9"/>
                <a:gd name="T1" fmla="*/ 3 h 4"/>
                <a:gd name="T2" fmla="*/ 4 w 9"/>
                <a:gd name="T3" fmla="*/ 3 h 4"/>
                <a:gd name="T4" fmla="*/ 4 w 9"/>
                <a:gd name="T5" fmla="*/ 2 h 4"/>
                <a:gd name="T6" fmla="*/ 3 w 9"/>
                <a:gd name="T7" fmla="*/ 1 h 4"/>
                <a:gd name="T8" fmla="*/ 1 w 9"/>
                <a:gd name="T9" fmla="*/ 2 h 4"/>
                <a:gd name="T10" fmla="*/ 1 w 9"/>
                <a:gd name="T11" fmla="*/ 2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1 w 9"/>
                <a:gd name="T23" fmla="*/ 4 h 4"/>
                <a:gd name="T24" fmla="*/ 0 w 9"/>
                <a:gd name="T25" fmla="*/ 3 h 4"/>
                <a:gd name="T26" fmla="*/ 0 w 9"/>
                <a:gd name="T27" fmla="*/ 2 h 4"/>
                <a:gd name="T28" fmla="*/ 0 w 9"/>
                <a:gd name="T29" fmla="*/ 1 h 4"/>
                <a:gd name="T30" fmla="*/ 1 w 9"/>
                <a:gd name="T31" fmla="*/ 1 h 4"/>
                <a:gd name="T32" fmla="*/ 2 w 9"/>
                <a:gd name="T33" fmla="*/ 1 h 4"/>
                <a:gd name="T34" fmla="*/ 3 w 9"/>
                <a:gd name="T35" fmla="*/ 1 h 4"/>
                <a:gd name="T36" fmla="*/ 3 w 9"/>
                <a:gd name="T37" fmla="*/ 1 h 4"/>
                <a:gd name="T38" fmla="*/ 4 w 9"/>
                <a:gd name="T39" fmla="*/ 1 h 4"/>
                <a:gd name="T40" fmla="*/ 5 w 9"/>
                <a:gd name="T41" fmla="*/ 0 h 4"/>
                <a:gd name="T42" fmla="*/ 6 w 9"/>
                <a:gd name="T43" fmla="*/ 0 h 4"/>
                <a:gd name="T44" fmla="*/ 8 w 9"/>
                <a:gd name="T45" fmla="*/ 0 h 4"/>
                <a:gd name="T46" fmla="*/ 9 w 9"/>
                <a:gd name="T47" fmla="*/ 1 h 4"/>
                <a:gd name="T48" fmla="*/ 9 w 9"/>
                <a:gd name="T49" fmla="*/ 3 h 4"/>
                <a:gd name="T50" fmla="*/ 8 w 9"/>
                <a:gd name="T51" fmla="*/ 4 h 4"/>
                <a:gd name="T52" fmla="*/ 8 w 9"/>
                <a:gd name="T53" fmla="*/ 3 h 4"/>
                <a:gd name="T54" fmla="*/ 8 w 9"/>
                <a:gd name="T55" fmla="*/ 2 h 4"/>
                <a:gd name="T56" fmla="*/ 7 w 9"/>
                <a:gd name="T57" fmla="*/ 1 h 4"/>
                <a:gd name="T58" fmla="*/ 6 w 9"/>
                <a:gd name="T59" fmla="*/ 1 h 4"/>
                <a:gd name="T60" fmla="*/ 5 w 9"/>
                <a:gd name="T61" fmla="*/ 1 h 4"/>
                <a:gd name="T62" fmla="*/ 4 w 9"/>
                <a:gd name="T63" fmla="*/ 2 h 4"/>
                <a:gd name="T64" fmla="*/ 4 w 9"/>
                <a:gd name="T6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951"/>
            <p:cNvSpPr>
              <a:spLocks/>
            </p:cNvSpPr>
            <p:nvPr/>
          </p:nvSpPr>
          <p:spPr bwMode="auto">
            <a:xfrm>
              <a:off x="6191" y="4136"/>
              <a:ext cx="7" cy="13"/>
            </a:xfrm>
            <a:custGeom>
              <a:avLst/>
              <a:gdLst>
                <a:gd name="T0" fmla="*/ 4 w 5"/>
                <a:gd name="T1" fmla="*/ 4 h 9"/>
                <a:gd name="T2" fmla="*/ 4 w 5"/>
                <a:gd name="T3" fmla="*/ 5 h 9"/>
                <a:gd name="T4" fmla="*/ 2 w 5"/>
                <a:gd name="T5" fmla="*/ 5 h 9"/>
                <a:gd name="T6" fmla="*/ 2 w 5"/>
                <a:gd name="T7" fmla="*/ 6 h 9"/>
                <a:gd name="T8" fmla="*/ 1 w 5"/>
                <a:gd name="T9" fmla="*/ 7 h 9"/>
                <a:gd name="T10" fmla="*/ 2 w 5"/>
                <a:gd name="T11" fmla="*/ 8 h 9"/>
                <a:gd name="T12" fmla="*/ 3 w 5"/>
                <a:gd name="T13" fmla="*/ 8 h 9"/>
                <a:gd name="T14" fmla="*/ 4 w 5"/>
                <a:gd name="T15" fmla="*/ 7 h 9"/>
                <a:gd name="T16" fmla="*/ 4 w 5"/>
                <a:gd name="T17" fmla="*/ 7 h 9"/>
                <a:gd name="T18" fmla="*/ 4 w 5"/>
                <a:gd name="T19" fmla="*/ 7 h 9"/>
                <a:gd name="T20" fmla="*/ 4 w 5"/>
                <a:gd name="T21" fmla="*/ 7 h 9"/>
                <a:gd name="T22" fmla="*/ 4 w 5"/>
                <a:gd name="T23" fmla="*/ 8 h 9"/>
                <a:gd name="T24" fmla="*/ 3 w 5"/>
                <a:gd name="T25" fmla="*/ 9 h 9"/>
                <a:gd name="T26" fmla="*/ 2 w 5"/>
                <a:gd name="T27" fmla="*/ 9 h 9"/>
                <a:gd name="T28" fmla="*/ 1 w 5"/>
                <a:gd name="T29" fmla="*/ 8 h 9"/>
                <a:gd name="T30" fmla="*/ 0 w 5"/>
                <a:gd name="T31" fmla="*/ 7 h 9"/>
                <a:gd name="T32" fmla="*/ 1 w 5"/>
                <a:gd name="T33" fmla="*/ 6 h 9"/>
                <a:gd name="T34" fmla="*/ 1 w 5"/>
                <a:gd name="T35" fmla="*/ 5 h 9"/>
                <a:gd name="T36" fmla="*/ 2 w 5"/>
                <a:gd name="T37" fmla="*/ 5 h 9"/>
                <a:gd name="T38" fmla="*/ 1 w 5"/>
                <a:gd name="T39" fmla="*/ 5 h 9"/>
                <a:gd name="T40" fmla="*/ 1 w 5"/>
                <a:gd name="T41" fmla="*/ 4 h 9"/>
                <a:gd name="T42" fmla="*/ 1 w 5"/>
                <a:gd name="T43" fmla="*/ 2 h 9"/>
                <a:gd name="T44" fmla="*/ 1 w 5"/>
                <a:gd name="T45" fmla="*/ 1 h 9"/>
                <a:gd name="T46" fmla="*/ 3 w 5"/>
                <a:gd name="T47" fmla="*/ 0 h 9"/>
                <a:gd name="T48" fmla="*/ 4 w 5"/>
                <a:gd name="T49" fmla="*/ 0 h 9"/>
                <a:gd name="T50" fmla="*/ 5 w 5"/>
                <a:gd name="T51" fmla="*/ 1 h 9"/>
                <a:gd name="T52" fmla="*/ 4 w 5"/>
                <a:gd name="T53" fmla="*/ 0 h 9"/>
                <a:gd name="T54" fmla="*/ 3 w 5"/>
                <a:gd name="T55" fmla="*/ 0 h 9"/>
                <a:gd name="T56" fmla="*/ 2 w 5"/>
                <a:gd name="T57" fmla="*/ 1 h 9"/>
                <a:gd name="T58" fmla="*/ 2 w 5"/>
                <a:gd name="T59" fmla="*/ 2 h 9"/>
                <a:gd name="T60" fmla="*/ 2 w 5"/>
                <a:gd name="T61" fmla="*/ 3 h 9"/>
                <a:gd name="T62" fmla="*/ 3 w 5"/>
                <a:gd name="T63" fmla="*/ 4 h 9"/>
                <a:gd name="T64" fmla="*/ 4 w 5"/>
                <a:gd name="T6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4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952"/>
            <p:cNvSpPr>
              <a:spLocks/>
            </p:cNvSpPr>
            <p:nvPr/>
          </p:nvSpPr>
          <p:spPr bwMode="auto">
            <a:xfrm>
              <a:off x="6197" y="4135"/>
              <a:ext cx="7" cy="12"/>
            </a:xfrm>
            <a:custGeom>
              <a:avLst/>
              <a:gdLst>
                <a:gd name="T0" fmla="*/ 2 w 5"/>
                <a:gd name="T1" fmla="*/ 5 h 9"/>
                <a:gd name="T2" fmla="*/ 2 w 5"/>
                <a:gd name="T3" fmla="*/ 4 h 9"/>
                <a:gd name="T4" fmla="*/ 3 w 5"/>
                <a:gd name="T5" fmla="*/ 4 h 9"/>
                <a:gd name="T6" fmla="*/ 4 w 5"/>
                <a:gd name="T7" fmla="*/ 3 h 9"/>
                <a:gd name="T8" fmla="*/ 4 w 5"/>
                <a:gd name="T9" fmla="*/ 2 h 9"/>
                <a:gd name="T10" fmla="*/ 3 w 5"/>
                <a:gd name="T11" fmla="*/ 1 h 9"/>
                <a:gd name="T12" fmla="*/ 2 w 5"/>
                <a:gd name="T13" fmla="*/ 1 h 9"/>
                <a:gd name="T14" fmla="*/ 1 w 5"/>
                <a:gd name="T15" fmla="*/ 2 h 9"/>
                <a:gd name="T16" fmla="*/ 1 w 5"/>
                <a:gd name="T17" fmla="*/ 2 h 9"/>
                <a:gd name="T18" fmla="*/ 1 w 5"/>
                <a:gd name="T19" fmla="*/ 2 h 9"/>
                <a:gd name="T20" fmla="*/ 1 w 5"/>
                <a:gd name="T21" fmla="*/ 2 h 9"/>
                <a:gd name="T22" fmla="*/ 1 w 5"/>
                <a:gd name="T23" fmla="*/ 1 h 9"/>
                <a:gd name="T24" fmla="*/ 2 w 5"/>
                <a:gd name="T25" fmla="*/ 0 h 9"/>
                <a:gd name="T26" fmla="*/ 3 w 5"/>
                <a:gd name="T27" fmla="*/ 0 h 9"/>
                <a:gd name="T28" fmla="*/ 4 w 5"/>
                <a:gd name="T29" fmla="*/ 0 h 9"/>
                <a:gd name="T30" fmla="*/ 5 w 5"/>
                <a:gd name="T31" fmla="*/ 1 h 9"/>
                <a:gd name="T32" fmla="*/ 5 w 5"/>
                <a:gd name="T33" fmla="*/ 2 h 9"/>
                <a:gd name="T34" fmla="*/ 4 w 5"/>
                <a:gd name="T35" fmla="*/ 3 h 9"/>
                <a:gd name="T36" fmla="*/ 4 w 5"/>
                <a:gd name="T37" fmla="*/ 4 h 9"/>
                <a:gd name="T38" fmla="*/ 4 w 5"/>
                <a:gd name="T39" fmla="*/ 4 h 9"/>
                <a:gd name="T40" fmla="*/ 5 w 5"/>
                <a:gd name="T41" fmla="*/ 5 h 9"/>
                <a:gd name="T42" fmla="*/ 5 w 5"/>
                <a:gd name="T43" fmla="*/ 7 h 9"/>
                <a:gd name="T44" fmla="*/ 4 w 5"/>
                <a:gd name="T45" fmla="*/ 8 h 9"/>
                <a:gd name="T46" fmla="*/ 3 w 5"/>
                <a:gd name="T47" fmla="*/ 9 h 9"/>
                <a:gd name="T48" fmla="*/ 2 w 5"/>
                <a:gd name="T49" fmla="*/ 9 h 9"/>
                <a:gd name="T50" fmla="*/ 0 w 5"/>
                <a:gd name="T51" fmla="*/ 9 h 9"/>
                <a:gd name="T52" fmla="*/ 2 w 5"/>
                <a:gd name="T53" fmla="*/ 9 h 9"/>
                <a:gd name="T54" fmla="*/ 3 w 5"/>
                <a:gd name="T55" fmla="*/ 9 h 9"/>
                <a:gd name="T56" fmla="*/ 4 w 5"/>
                <a:gd name="T57" fmla="*/ 8 h 9"/>
                <a:gd name="T58" fmla="*/ 4 w 5"/>
                <a:gd name="T59" fmla="*/ 7 h 9"/>
                <a:gd name="T60" fmla="*/ 4 w 5"/>
                <a:gd name="T61" fmla="*/ 5 h 9"/>
                <a:gd name="T62" fmla="*/ 3 w 5"/>
                <a:gd name="T63" fmla="*/ 5 h 9"/>
                <a:gd name="T64" fmla="*/ 2 w 5"/>
                <a:gd name="T6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9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5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953"/>
            <p:cNvSpPr>
              <a:spLocks/>
            </p:cNvSpPr>
            <p:nvPr/>
          </p:nvSpPr>
          <p:spPr bwMode="auto">
            <a:xfrm>
              <a:off x="6578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954"/>
            <p:cNvSpPr>
              <a:spLocks noEditPoints="1"/>
            </p:cNvSpPr>
            <p:nvPr/>
          </p:nvSpPr>
          <p:spPr bwMode="auto">
            <a:xfrm>
              <a:off x="6576" y="3034"/>
              <a:ext cx="3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2 h 2"/>
                <a:gd name="T20" fmla="*/ 2 w 2"/>
                <a:gd name="T21" fmla="*/ 2 h 2"/>
                <a:gd name="T22" fmla="*/ 1 w 2"/>
                <a:gd name="T23" fmla="*/ 2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955"/>
            <p:cNvSpPr>
              <a:spLocks/>
            </p:cNvSpPr>
            <p:nvPr/>
          </p:nvSpPr>
          <p:spPr bwMode="auto">
            <a:xfrm>
              <a:off x="6576" y="3039"/>
              <a:ext cx="7" cy="10"/>
            </a:xfrm>
            <a:custGeom>
              <a:avLst/>
              <a:gdLst>
                <a:gd name="T0" fmla="*/ 4 w 5"/>
                <a:gd name="T1" fmla="*/ 3 h 7"/>
                <a:gd name="T2" fmla="*/ 2 w 5"/>
                <a:gd name="T3" fmla="*/ 3 h 7"/>
                <a:gd name="T4" fmla="*/ 1 w 5"/>
                <a:gd name="T5" fmla="*/ 1 h 7"/>
                <a:gd name="T6" fmla="*/ 1 w 5"/>
                <a:gd name="T7" fmla="*/ 2 h 7"/>
                <a:gd name="T8" fmla="*/ 1 w 5"/>
                <a:gd name="T9" fmla="*/ 3 h 7"/>
                <a:gd name="T10" fmla="*/ 0 w 5"/>
                <a:gd name="T11" fmla="*/ 5 h 7"/>
                <a:gd name="T12" fmla="*/ 2 w 5"/>
                <a:gd name="T13" fmla="*/ 6 h 7"/>
                <a:gd name="T14" fmla="*/ 4 w 5"/>
                <a:gd name="T15" fmla="*/ 5 h 7"/>
                <a:gd name="T16" fmla="*/ 5 w 5"/>
                <a:gd name="T17" fmla="*/ 4 h 7"/>
                <a:gd name="T18" fmla="*/ 4 w 5"/>
                <a:gd name="T1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2" y="2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3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7"/>
                    <a:pt x="2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956"/>
            <p:cNvSpPr>
              <a:spLocks noEditPoints="1"/>
            </p:cNvSpPr>
            <p:nvPr/>
          </p:nvSpPr>
          <p:spPr bwMode="auto">
            <a:xfrm>
              <a:off x="6575" y="3039"/>
              <a:ext cx="8" cy="10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5 h 7"/>
                <a:gd name="T4" fmla="*/ 0 w 6"/>
                <a:gd name="T5" fmla="*/ 5 h 7"/>
                <a:gd name="T6" fmla="*/ 2 w 6"/>
                <a:gd name="T7" fmla="*/ 3 h 7"/>
                <a:gd name="T8" fmla="*/ 2 w 6"/>
                <a:gd name="T9" fmla="*/ 3 h 7"/>
                <a:gd name="T10" fmla="*/ 2 w 6"/>
                <a:gd name="T11" fmla="*/ 3 h 7"/>
                <a:gd name="T12" fmla="*/ 2 w 6"/>
                <a:gd name="T13" fmla="*/ 3 h 7"/>
                <a:gd name="T14" fmla="*/ 2 w 6"/>
                <a:gd name="T15" fmla="*/ 3 h 7"/>
                <a:gd name="T16" fmla="*/ 2 w 6"/>
                <a:gd name="T17" fmla="*/ 3 h 7"/>
                <a:gd name="T18" fmla="*/ 0 w 6"/>
                <a:gd name="T19" fmla="*/ 2 h 7"/>
                <a:gd name="T20" fmla="*/ 0 w 6"/>
                <a:gd name="T21" fmla="*/ 2 h 7"/>
                <a:gd name="T22" fmla="*/ 2 w 6"/>
                <a:gd name="T23" fmla="*/ 0 h 7"/>
                <a:gd name="T24" fmla="*/ 2 w 6"/>
                <a:gd name="T25" fmla="*/ 0 h 7"/>
                <a:gd name="T26" fmla="*/ 2 w 6"/>
                <a:gd name="T27" fmla="*/ 0 h 7"/>
                <a:gd name="T28" fmla="*/ 2 w 6"/>
                <a:gd name="T29" fmla="*/ 0 h 7"/>
                <a:gd name="T30" fmla="*/ 4 w 6"/>
                <a:gd name="T31" fmla="*/ 2 h 7"/>
                <a:gd name="T32" fmla="*/ 4 w 6"/>
                <a:gd name="T33" fmla="*/ 2 h 7"/>
                <a:gd name="T34" fmla="*/ 5 w 6"/>
                <a:gd name="T35" fmla="*/ 3 h 7"/>
                <a:gd name="T36" fmla="*/ 5 w 6"/>
                <a:gd name="T37" fmla="*/ 3 h 7"/>
                <a:gd name="T38" fmla="*/ 5 w 6"/>
                <a:gd name="T39" fmla="*/ 3 h 7"/>
                <a:gd name="T40" fmla="*/ 5 w 6"/>
                <a:gd name="T41" fmla="*/ 4 h 7"/>
                <a:gd name="T42" fmla="*/ 3 w 6"/>
                <a:gd name="T43" fmla="*/ 3 h 7"/>
                <a:gd name="T44" fmla="*/ 3 w 6"/>
                <a:gd name="T45" fmla="*/ 3 h 7"/>
                <a:gd name="T46" fmla="*/ 2 w 6"/>
                <a:gd name="T47" fmla="*/ 4 h 7"/>
                <a:gd name="T48" fmla="*/ 2 w 6"/>
                <a:gd name="T49" fmla="*/ 4 h 7"/>
                <a:gd name="T50" fmla="*/ 2 w 6"/>
                <a:gd name="T51" fmla="*/ 5 h 7"/>
                <a:gd name="T52" fmla="*/ 2 w 6"/>
                <a:gd name="T53" fmla="*/ 5 h 7"/>
                <a:gd name="T54" fmla="*/ 2 w 6"/>
                <a:gd name="T55" fmla="*/ 5 h 7"/>
                <a:gd name="T56" fmla="*/ 2 w 6"/>
                <a:gd name="T57" fmla="*/ 5 h 7"/>
                <a:gd name="T58" fmla="*/ 2 w 6"/>
                <a:gd name="T59" fmla="*/ 6 h 7"/>
                <a:gd name="T60" fmla="*/ 2 w 6"/>
                <a:gd name="T61" fmla="*/ 6 h 7"/>
                <a:gd name="T62" fmla="*/ 2 w 6"/>
                <a:gd name="T63" fmla="*/ 6 h 7"/>
                <a:gd name="T64" fmla="*/ 2 w 6"/>
                <a:gd name="T65" fmla="*/ 6 h 7"/>
                <a:gd name="T66" fmla="*/ 2 w 6"/>
                <a:gd name="T67" fmla="*/ 6 h 7"/>
                <a:gd name="T68" fmla="*/ 2 w 6"/>
                <a:gd name="T69" fmla="*/ 6 h 7"/>
                <a:gd name="T70" fmla="*/ 5 w 6"/>
                <a:gd name="T71" fmla="*/ 4 h 7"/>
                <a:gd name="T72" fmla="*/ 5 w 6"/>
                <a:gd name="T73" fmla="*/ 4 h 7"/>
                <a:gd name="T74" fmla="*/ 5 w 6"/>
                <a:gd name="T75" fmla="*/ 4 h 7"/>
                <a:gd name="T76" fmla="*/ 5 w 6"/>
                <a:gd name="T77" fmla="*/ 4 h 7"/>
                <a:gd name="T78" fmla="*/ 5 w 6"/>
                <a:gd name="T79" fmla="*/ 4 h 7"/>
                <a:gd name="T80" fmla="*/ 5 w 6"/>
                <a:gd name="T81" fmla="*/ 4 h 7"/>
                <a:gd name="T82" fmla="*/ 5 w 6"/>
                <a:gd name="T83" fmla="*/ 4 h 7"/>
                <a:gd name="T84" fmla="*/ 5 w 6"/>
                <a:gd name="T85" fmla="*/ 4 h 7"/>
                <a:gd name="T86" fmla="*/ 5 w 6"/>
                <a:gd name="T87" fmla="*/ 3 h 7"/>
                <a:gd name="T88" fmla="*/ 5 w 6"/>
                <a:gd name="T89" fmla="*/ 3 h 7"/>
                <a:gd name="T90" fmla="*/ 6 w 6"/>
                <a:gd name="T91" fmla="*/ 4 h 7"/>
                <a:gd name="T92" fmla="*/ 6 w 6"/>
                <a:gd name="T93" fmla="*/ 4 h 7"/>
                <a:gd name="T94" fmla="*/ 5 w 6"/>
                <a:gd name="T95" fmla="*/ 6 h 7"/>
                <a:gd name="T96" fmla="*/ 5 w 6"/>
                <a:gd name="T97" fmla="*/ 6 h 7"/>
                <a:gd name="T98" fmla="*/ 3 w 6"/>
                <a:gd name="T99" fmla="*/ 7 h 7"/>
                <a:gd name="T100" fmla="*/ 3 w 6"/>
                <a:gd name="T101" fmla="*/ 7 h 7"/>
                <a:gd name="T102" fmla="*/ 2 w 6"/>
                <a:gd name="T103" fmla="*/ 7 h 7"/>
                <a:gd name="T104" fmla="*/ 2 w 6"/>
                <a:gd name="T105" fmla="*/ 7 h 7"/>
                <a:gd name="T106" fmla="*/ 1 w 6"/>
                <a:gd name="T107" fmla="*/ 6 h 7"/>
                <a:gd name="T108" fmla="*/ 2 w 6"/>
                <a:gd name="T109" fmla="*/ 2 h 7"/>
                <a:gd name="T110" fmla="*/ 2 w 6"/>
                <a:gd name="T111" fmla="*/ 1 h 7"/>
                <a:gd name="T112" fmla="*/ 2 w 6"/>
                <a:gd name="T113" fmla="*/ 1 h 7"/>
                <a:gd name="T114" fmla="*/ 2 w 6"/>
                <a:gd name="T115" fmla="*/ 1 h 7"/>
                <a:gd name="T116" fmla="*/ 2 w 6"/>
                <a:gd name="T117" fmla="*/ 1 h 7"/>
                <a:gd name="T118" fmla="*/ 2 w 6"/>
                <a:gd name="T119" fmla="*/ 1 h 7"/>
                <a:gd name="T120" fmla="*/ 2 w 6"/>
                <a:gd name="T121" fmla="*/ 1 h 7"/>
                <a:gd name="T122" fmla="*/ 2 w 6"/>
                <a:gd name="T1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lose/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957"/>
            <p:cNvSpPr>
              <a:spLocks/>
            </p:cNvSpPr>
            <p:nvPr/>
          </p:nvSpPr>
          <p:spPr bwMode="auto">
            <a:xfrm>
              <a:off x="6575" y="3053"/>
              <a:ext cx="1" cy="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958"/>
            <p:cNvSpPr>
              <a:spLocks noEditPoints="1"/>
            </p:cNvSpPr>
            <p:nvPr/>
          </p:nvSpPr>
          <p:spPr bwMode="auto">
            <a:xfrm>
              <a:off x="6575" y="3053"/>
              <a:ext cx="1" cy="4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0 h 3"/>
                <a:gd name="T8" fmla="*/ 0 w 1"/>
                <a:gd name="T9" fmla="*/ 0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3 h 3"/>
                <a:gd name="T28" fmla="*/ 0 w 1"/>
                <a:gd name="T29" fmla="*/ 3 h 3"/>
                <a:gd name="T30" fmla="*/ 0 w 1"/>
                <a:gd name="T31" fmla="*/ 2 h 3"/>
                <a:gd name="T32" fmla="*/ 1 w 1"/>
                <a:gd name="T33" fmla="*/ 1 h 3"/>
                <a:gd name="T34" fmla="*/ 0 w 1"/>
                <a:gd name="T35" fmla="*/ 1 h 3"/>
                <a:gd name="T36" fmla="*/ 1 w 1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959"/>
            <p:cNvSpPr>
              <a:spLocks/>
            </p:cNvSpPr>
            <p:nvPr/>
          </p:nvSpPr>
          <p:spPr bwMode="auto">
            <a:xfrm>
              <a:off x="6572" y="3061"/>
              <a:ext cx="2" cy="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0F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960"/>
            <p:cNvSpPr>
              <a:spLocks/>
            </p:cNvSpPr>
            <p:nvPr/>
          </p:nvSpPr>
          <p:spPr bwMode="auto">
            <a:xfrm>
              <a:off x="6572" y="3061"/>
              <a:ext cx="2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1 w 1"/>
                <a:gd name="T11" fmla="*/ 0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1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2 h 2"/>
                <a:gd name="T36" fmla="*/ 0 w 1"/>
                <a:gd name="T3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961"/>
            <p:cNvSpPr>
              <a:spLocks/>
            </p:cNvSpPr>
            <p:nvPr/>
          </p:nvSpPr>
          <p:spPr bwMode="auto">
            <a:xfrm>
              <a:off x="6572" y="3040"/>
              <a:ext cx="3" cy="6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2 h 4"/>
                <a:gd name="T4" fmla="*/ 1 w 2"/>
                <a:gd name="T5" fmla="*/ 2 h 4"/>
                <a:gd name="T6" fmla="*/ 1 w 2"/>
                <a:gd name="T7" fmla="*/ 3 h 4"/>
                <a:gd name="T8" fmla="*/ 1 w 2"/>
                <a:gd name="T9" fmla="*/ 3 h 4"/>
                <a:gd name="T10" fmla="*/ 1 w 2"/>
                <a:gd name="T11" fmla="*/ 4 h 4"/>
                <a:gd name="T12" fmla="*/ 2 w 2"/>
                <a:gd name="T13" fmla="*/ 4 h 4"/>
                <a:gd name="T14" fmla="*/ 2 w 2"/>
                <a:gd name="T15" fmla="*/ 4 h 4"/>
                <a:gd name="T16" fmla="*/ 2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4 h 4"/>
                <a:gd name="T24" fmla="*/ 1 w 2"/>
                <a:gd name="T25" fmla="*/ 4 h 4"/>
                <a:gd name="T26" fmla="*/ 1 w 2"/>
                <a:gd name="T27" fmla="*/ 4 h 4"/>
                <a:gd name="T28" fmla="*/ 0 w 2"/>
                <a:gd name="T29" fmla="*/ 4 h 4"/>
                <a:gd name="T30" fmla="*/ 0 w 2"/>
                <a:gd name="T31" fmla="*/ 3 h 4"/>
                <a:gd name="T32" fmla="*/ 0 w 2"/>
                <a:gd name="T33" fmla="*/ 3 h 4"/>
                <a:gd name="T34" fmla="*/ 1 w 2"/>
                <a:gd name="T35" fmla="*/ 2 h 4"/>
                <a:gd name="T36" fmla="*/ 1 w 2"/>
                <a:gd name="T37" fmla="*/ 2 h 4"/>
                <a:gd name="T38" fmla="*/ 0 w 2"/>
                <a:gd name="T39" fmla="*/ 2 h 4"/>
                <a:gd name="T40" fmla="*/ 0 w 2"/>
                <a:gd name="T41" fmla="*/ 2 h 4"/>
                <a:gd name="T42" fmla="*/ 0 w 2"/>
                <a:gd name="T43" fmla="*/ 1 h 4"/>
                <a:gd name="T44" fmla="*/ 1 w 2"/>
                <a:gd name="T45" fmla="*/ 1 h 4"/>
                <a:gd name="T46" fmla="*/ 1 w 2"/>
                <a:gd name="T47" fmla="*/ 0 h 4"/>
                <a:gd name="T48" fmla="*/ 2 w 2"/>
                <a:gd name="T49" fmla="*/ 1 h 4"/>
                <a:gd name="T50" fmla="*/ 2 w 2"/>
                <a:gd name="T51" fmla="*/ 1 h 4"/>
                <a:gd name="T52" fmla="*/ 2 w 2"/>
                <a:gd name="T53" fmla="*/ 1 h 4"/>
                <a:gd name="T54" fmla="*/ 1 w 2"/>
                <a:gd name="T55" fmla="*/ 1 h 4"/>
                <a:gd name="T56" fmla="*/ 1 w 2"/>
                <a:gd name="T57" fmla="*/ 1 h 4"/>
                <a:gd name="T58" fmla="*/ 1 w 2"/>
                <a:gd name="T59" fmla="*/ 1 h 4"/>
                <a:gd name="T60" fmla="*/ 1 w 2"/>
                <a:gd name="T61" fmla="*/ 2 h 4"/>
                <a:gd name="T62" fmla="*/ 1 w 2"/>
                <a:gd name="T63" fmla="*/ 2 h 4"/>
                <a:gd name="T64" fmla="*/ 2 w 2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962"/>
            <p:cNvSpPr>
              <a:spLocks/>
            </p:cNvSpPr>
            <p:nvPr/>
          </p:nvSpPr>
          <p:spPr bwMode="auto">
            <a:xfrm>
              <a:off x="6578" y="3033"/>
              <a:ext cx="4" cy="6"/>
            </a:xfrm>
            <a:custGeom>
              <a:avLst/>
              <a:gdLst>
                <a:gd name="T0" fmla="*/ 1 w 3"/>
                <a:gd name="T1" fmla="*/ 2 h 4"/>
                <a:gd name="T2" fmla="*/ 2 w 3"/>
                <a:gd name="T3" fmla="*/ 2 h 4"/>
                <a:gd name="T4" fmla="*/ 2 w 3"/>
                <a:gd name="T5" fmla="*/ 2 h 4"/>
                <a:gd name="T6" fmla="*/ 2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1 h 4"/>
                <a:gd name="T18" fmla="*/ 2 w 3"/>
                <a:gd name="T19" fmla="*/ 1 h 4"/>
                <a:gd name="T20" fmla="*/ 2 w 3"/>
                <a:gd name="T21" fmla="*/ 1 h 4"/>
                <a:gd name="T22" fmla="*/ 2 w 3"/>
                <a:gd name="T23" fmla="*/ 0 h 4"/>
                <a:gd name="T24" fmla="*/ 3 w 3"/>
                <a:gd name="T25" fmla="*/ 0 h 4"/>
                <a:gd name="T26" fmla="*/ 3 w 3"/>
                <a:gd name="T27" fmla="*/ 1 h 4"/>
                <a:gd name="T28" fmla="*/ 3 w 3"/>
                <a:gd name="T29" fmla="*/ 1 h 4"/>
                <a:gd name="T30" fmla="*/ 3 w 3"/>
                <a:gd name="T31" fmla="*/ 2 h 4"/>
                <a:gd name="T32" fmla="*/ 3 w 3"/>
                <a:gd name="T33" fmla="*/ 2 h 4"/>
                <a:gd name="T34" fmla="*/ 2 w 3"/>
                <a:gd name="T35" fmla="*/ 2 h 4"/>
                <a:gd name="T36" fmla="*/ 2 w 3"/>
                <a:gd name="T37" fmla="*/ 2 h 4"/>
                <a:gd name="T38" fmla="*/ 2 w 3"/>
                <a:gd name="T39" fmla="*/ 3 h 4"/>
                <a:gd name="T40" fmla="*/ 2 w 3"/>
                <a:gd name="T41" fmla="*/ 3 h 4"/>
                <a:gd name="T42" fmla="*/ 2 w 3"/>
                <a:gd name="T43" fmla="*/ 4 h 4"/>
                <a:gd name="T44" fmla="*/ 1 w 3"/>
                <a:gd name="T45" fmla="*/ 4 h 4"/>
                <a:gd name="T46" fmla="*/ 1 w 3"/>
                <a:gd name="T47" fmla="*/ 4 h 4"/>
                <a:gd name="T48" fmla="*/ 0 w 3"/>
                <a:gd name="T49" fmla="*/ 4 h 4"/>
                <a:gd name="T50" fmla="*/ 0 w 3"/>
                <a:gd name="T51" fmla="*/ 3 h 4"/>
                <a:gd name="T52" fmla="*/ 0 w 3"/>
                <a:gd name="T53" fmla="*/ 3 h 4"/>
                <a:gd name="T54" fmla="*/ 1 w 3"/>
                <a:gd name="T55" fmla="*/ 4 h 4"/>
                <a:gd name="T56" fmla="*/ 1 w 3"/>
                <a:gd name="T57" fmla="*/ 4 h 4"/>
                <a:gd name="T58" fmla="*/ 2 w 3"/>
                <a:gd name="T59" fmla="*/ 3 h 4"/>
                <a:gd name="T60" fmla="*/ 2 w 3"/>
                <a:gd name="T61" fmla="*/ 3 h 4"/>
                <a:gd name="T62" fmla="*/ 2 w 3"/>
                <a:gd name="T63" fmla="*/ 2 h 4"/>
                <a:gd name="T64" fmla="*/ 1 w 3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963"/>
            <p:cNvSpPr>
              <a:spLocks/>
            </p:cNvSpPr>
            <p:nvPr/>
          </p:nvSpPr>
          <p:spPr bwMode="auto">
            <a:xfrm>
              <a:off x="6562" y="3051"/>
              <a:ext cx="6" cy="6"/>
            </a:xfrm>
            <a:custGeom>
              <a:avLst/>
              <a:gdLst>
                <a:gd name="T0" fmla="*/ 2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1 w 4"/>
                <a:gd name="T7" fmla="*/ 2 h 4"/>
                <a:gd name="T8" fmla="*/ 1 w 4"/>
                <a:gd name="T9" fmla="*/ 3 h 4"/>
                <a:gd name="T10" fmla="*/ 1 w 4"/>
                <a:gd name="T11" fmla="*/ 3 h 4"/>
                <a:gd name="T12" fmla="*/ 1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2 w 4"/>
                <a:gd name="T19" fmla="*/ 4 h 4"/>
                <a:gd name="T20" fmla="*/ 2 w 4"/>
                <a:gd name="T21" fmla="*/ 4 h 4"/>
                <a:gd name="T22" fmla="*/ 1 w 4"/>
                <a:gd name="T23" fmla="*/ 4 h 4"/>
                <a:gd name="T24" fmla="*/ 1 w 4"/>
                <a:gd name="T25" fmla="*/ 4 h 4"/>
                <a:gd name="T26" fmla="*/ 0 w 4"/>
                <a:gd name="T27" fmla="*/ 3 h 4"/>
                <a:gd name="T28" fmla="*/ 0 w 4"/>
                <a:gd name="T29" fmla="*/ 3 h 4"/>
                <a:gd name="T30" fmla="*/ 0 w 4"/>
                <a:gd name="T31" fmla="*/ 2 h 4"/>
                <a:gd name="T32" fmla="*/ 1 w 4"/>
                <a:gd name="T33" fmla="*/ 2 h 4"/>
                <a:gd name="T34" fmla="*/ 1 w 4"/>
                <a:gd name="T35" fmla="*/ 2 h 4"/>
                <a:gd name="T36" fmla="*/ 1 w 4"/>
                <a:gd name="T37" fmla="*/ 2 h 4"/>
                <a:gd name="T38" fmla="*/ 1 w 4"/>
                <a:gd name="T39" fmla="*/ 2 h 4"/>
                <a:gd name="T40" fmla="*/ 1 w 4"/>
                <a:gd name="T41" fmla="*/ 1 h 4"/>
                <a:gd name="T42" fmla="*/ 2 w 4"/>
                <a:gd name="T43" fmla="*/ 0 h 4"/>
                <a:gd name="T44" fmla="*/ 2 w 4"/>
                <a:gd name="T45" fmla="*/ 0 h 4"/>
                <a:gd name="T46" fmla="*/ 3 w 4"/>
                <a:gd name="T47" fmla="*/ 0 h 4"/>
                <a:gd name="T48" fmla="*/ 3 w 4"/>
                <a:gd name="T49" fmla="*/ 1 h 4"/>
                <a:gd name="T50" fmla="*/ 4 w 4"/>
                <a:gd name="T51" fmla="*/ 1 h 4"/>
                <a:gd name="T52" fmla="*/ 3 w 4"/>
                <a:gd name="T53" fmla="*/ 1 h 4"/>
                <a:gd name="T54" fmla="*/ 3 w 4"/>
                <a:gd name="T55" fmla="*/ 1 h 4"/>
                <a:gd name="T56" fmla="*/ 2 w 4"/>
                <a:gd name="T57" fmla="*/ 1 h 4"/>
                <a:gd name="T58" fmla="*/ 2 w 4"/>
                <a:gd name="T59" fmla="*/ 1 h 4"/>
                <a:gd name="T60" fmla="*/ 2 w 4"/>
                <a:gd name="T61" fmla="*/ 1 h 4"/>
                <a:gd name="T62" fmla="*/ 2 w 4"/>
                <a:gd name="T63" fmla="*/ 2 h 4"/>
                <a:gd name="T64" fmla="*/ 2 w 4"/>
                <a:gd name="T6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964"/>
            <p:cNvSpPr>
              <a:spLocks/>
            </p:cNvSpPr>
            <p:nvPr/>
          </p:nvSpPr>
          <p:spPr bwMode="auto">
            <a:xfrm>
              <a:off x="6566" y="3053"/>
              <a:ext cx="5" cy="4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1 h 3"/>
                <a:gd name="T4" fmla="*/ 2 w 3"/>
                <a:gd name="T5" fmla="*/ 1 h 3"/>
                <a:gd name="T6" fmla="*/ 2 w 3"/>
                <a:gd name="T7" fmla="*/ 1 h 3"/>
                <a:gd name="T8" fmla="*/ 2 w 3"/>
                <a:gd name="T9" fmla="*/ 1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2 w 3"/>
                <a:gd name="T23" fmla="*/ 0 h 3"/>
                <a:gd name="T24" fmla="*/ 2 w 3"/>
                <a:gd name="T25" fmla="*/ 0 h 3"/>
                <a:gd name="T26" fmla="*/ 3 w 3"/>
                <a:gd name="T27" fmla="*/ 0 h 3"/>
                <a:gd name="T28" fmla="*/ 3 w 3"/>
                <a:gd name="T29" fmla="*/ 1 h 3"/>
                <a:gd name="T30" fmla="*/ 3 w 3"/>
                <a:gd name="T31" fmla="*/ 1 h 3"/>
                <a:gd name="T32" fmla="*/ 2 w 3"/>
                <a:gd name="T33" fmla="*/ 1 h 3"/>
                <a:gd name="T34" fmla="*/ 2 w 3"/>
                <a:gd name="T35" fmla="*/ 1 h 3"/>
                <a:gd name="T36" fmla="*/ 2 w 3"/>
                <a:gd name="T37" fmla="*/ 1 h 3"/>
                <a:gd name="T38" fmla="*/ 2 w 3"/>
                <a:gd name="T39" fmla="*/ 2 h 3"/>
                <a:gd name="T40" fmla="*/ 2 w 3"/>
                <a:gd name="T41" fmla="*/ 2 h 3"/>
                <a:gd name="T42" fmla="*/ 2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0 w 3"/>
                <a:gd name="T49" fmla="*/ 3 h 3"/>
                <a:gd name="T50" fmla="*/ 0 w 3"/>
                <a:gd name="T51" fmla="*/ 2 h 3"/>
                <a:gd name="T52" fmla="*/ 0 w 3"/>
                <a:gd name="T53" fmla="*/ 2 h 3"/>
                <a:gd name="T54" fmla="*/ 1 w 3"/>
                <a:gd name="T55" fmla="*/ 3 h 3"/>
                <a:gd name="T56" fmla="*/ 1 w 3"/>
                <a:gd name="T57" fmla="*/ 3 h 3"/>
                <a:gd name="T58" fmla="*/ 1 w 3"/>
                <a:gd name="T59" fmla="*/ 3 h 3"/>
                <a:gd name="T60" fmla="*/ 2 w 3"/>
                <a:gd name="T61" fmla="*/ 2 h 3"/>
                <a:gd name="T62" fmla="*/ 1 w 3"/>
                <a:gd name="T63" fmla="*/ 2 h 3"/>
                <a:gd name="T64" fmla="*/ 1 w 3"/>
                <a:gd name="T6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965"/>
            <p:cNvSpPr>
              <a:spLocks/>
            </p:cNvSpPr>
            <p:nvPr/>
          </p:nvSpPr>
          <p:spPr bwMode="auto">
            <a:xfrm>
              <a:off x="6574" y="3050"/>
              <a:ext cx="5" cy="4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2 h 3"/>
                <a:gd name="T4" fmla="*/ 1 w 4"/>
                <a:gd name="T5" fmla="*/ 1 h 3"/>
                <a:gd name="T6" fmla="*/ 1 w 4"/>
                <a:gd name="T7" fmla="*/ 1 h 3"/>
                <a:gd name="T8" fmla="*/ 0 w 4"/>
                <a:gd name="T9" fmla="*/ 1 h 3"/>
                <a:gd name="T10" fmla="*/ 0 w 4"/>
                <a:gd name="T11" fmla="*/ 2 h 3"/>
                <a:gd name="T12" fmla="*/ 0 w 4"/>
                <a:gd name="T13" fmla="*/ 2 h 3"/>
                <a:gd name="T14" fmla="*/ 1 w 4"/>
                <a:gd name="T15" fmla="*/ 2 h 3"/>
                <a:gd name="T16" fmla="*/ 1 w 4"/>
                <a:gd name="T17" fmla="*/ 3 h 3"/>
                <a:gd name="T18" fmla="*/ 1 w 4"/>
                <a:gd name="T19" fmla="*/ 3 h 3"/>
                <a:gd name="T20" fmla="*/ 1 w 4"/>
                <a:gd name="T21" fmla="*/ 3 h 3"/>
                <a:gd name="T22" fmla="*/ 0 w 4"/>
                <a:gd name="T23" fmla="*/ 3 h 3"/>
                <a:gd name="T24" fmla="*/ 0 w 4"/>
                <a:gd name="T25" fmla="*/ 2 h 3"/>
                <a:gd name="T26" fmla="*/ 0 w 4"/>
                <a:gd name="T27" fmla="*/ 2 h 3"/>
                <a:gd name="T28" fmla="*/ 0 w 4"/>
                <a:gd name="T29" fmla="*/ 1 h 3"/>
                <a:gd name="T30" fmla="*/ 0 w 4"/>
                <a:gd name="T31" fmla="*/ 1 h 3"/>
                <a:gd name="T32" fmla="*/ 1 w 4"/>
                <a:gd name="T33" fmla="*/ 1 h 3"/>
                <a:gd name="T34" fmla="*/ 1 w 4"/>
                <a:gd name="T35" fmla="*/ 1 h 3"/>
                <a:gd name="T36" fmla="*/ 1 w 4"/>
                <a:gd name="T37" fmla="*/ 1 h 3"/>
                <a:gd name="T38" fmla="*/ 1 w 4"/>
                <a:gd name="T39" fmla="*/ 1 h 3"/>
                <a:gd name="T40" fmla="*/ 2 w 4"/>
                <a:gd name="T41" fmla="*/ 0 h 3"/>
                <a:gd name="T42" fmla="*/ 2 w 4"/>
                <a:gd name="T43" fmla="*/ 0 h 3"/>
                <a:gd name="T44" fmla="*/ 3 w 4"/>
                <a:gd name="T45" fmla="*/ 0 h 3"/>
                <a:gd name="T46" fmla="*/ 3 w 4"/>
                <a:gd name="T47" fmla="*/ 1 h 3"/>
                <a:gd name="T48" fmla="*/ 4 w 4"/>
                <a:gd name="T49" fmla="*/ 2 h 3"/>
                <a:gd name="T50" fmla="*/ 3 w 4"/>
                <a:gd name="T51" fmla="*/ 2 h 3"/>
                <a:gd name="T52" fmla="*/ 3 w 4"/>
                <a:gd name="T53" fmla="*/ 2 h 3"/>
                <a:gd name="T54" fmla="*/ 3 w 4"/>
                <a:gd name="T55" fmla="*/ 1 h 3"/>
                <a:gd name="T56" fmla="*/ 3 w 4"/>
                <a:gd name="T57" fmla="*/ 1 h 3"/>
                <a:gd name="T58" fmla="*/ 2 w 4"/>
                <a:gd name="T59" fmla="*/ 1 h 3"/>
                <a:gd name="T60" fmla="*/ 2 w 4"/>
                <a:gd name="T61" fmla="*/ 1 h 3"/>
                <a:gd name="T62" fmla="*/ 2 w 4"/>
                <a:gd name="T63" fmla="*/ 1 h 3"/>
                <a:gd name="T64" fmla="*/ 2 w 4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966"/>
            <p:cNvSpPr>
              <a:spLocks/>
            </p:cNvSpPr>
            <p:nvPr/>
          </p:nvSpPr>
          <p:spPr bwMode="auto">
            <a:xfrm>
              <a:off x="6575" y="3061"/>
              <a:ext cx="6" cy="3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3 w 4"/>
                <a:gd name="T5" fmla="*/ 1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1 h 2"/>
                <a:gd name="T12" fmla="*/ 4 w 4"/>
                <a:gd name="T13" fmla="*/ 0 h 2"/>
                <a:gd name="T14" fmla="*/ 3 w 4"/>
                <a:gd name="T15" fmla="*/ 0 h 2"/>
                <a:gd name="T16" fmla="*/ 3 w 4"/>
                <a:gd name="T17" fmla="*/ 0 h 2"/>
                <a:gd name="T18" fmla="*/ 3 w 4"/>
                <a:gd name="T19" fmla="*/ 0 h 2"/>
                <a:gd name="T20" fmla="*/ 3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3 w 4"/>
                <a:gd name="T33" fmla="*/ 1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1 h 2"/>
                <a:gd name="T40" fmla="*/ 2 w 4"/>
                <a:gd name="T41" fmla="*/ 2 h 2"/>
                <a:gd name="T42" fmla="*/ 2 w 4"/>
                <a:gd name="T43" fmla="*/ 2 h 2"/>
                <a:gd name="T44" fmla="*/ 1 w 4"/>
                <a:gd name="T45" fmla="*/ 2 h 2"/>
                <a:gd name="T46" fmla="*/ 1 w 4"/>
                <a:gd name="T47" fmla="*/ 1 h 2"/>
                <a:gd name="T48" fmla="*/ 0 w 4"/>
                <a:gd name="T49" fmla="*/ 1 h 2"/>
                <a:gd name="T50" fmla="*/ 1 w 4"/>
                <a:gd name="T51" fmla="*/ 0 h 2"/>
                <a:gd name="T52" fmla="*/ 1 w 4"/>
                <a:gd name="T53" fmla="*/ 1 h 2"/>
                <a:gd name="T54" fmla="*/ 1 w 4"/>
                <a:gd name="T55" fmla="*/ 1 h 2"/>
                <a:gd name="T56" fmla="*/ 1 w 4"/>
                <a:gd name="T57" fmla="*/ 1 h 2"/>
                <a:gd name="T58" fmla="*/ 2 w 4"/>
                <a:gd name="T59" fmla="*/ 2 h 2"/>
                <a:gd name="T60" fmla="*/ 2 w 4"/>
                <a:gd name="T61" fmla="*/ 1 h 2"/>
                <a:gd name="T62" fmla="*/ 2 w 4"/>
                <a:gd name="T63" fmla="*/ 1 h 2"/>
                <a:gd name="T64" fmla="*/ 2 w 4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967"/>
            <p:cNvSpPr>
              <a:spLocks/>
            </p:cNvSpPr>
            <p:nvPr/>
          </p:nvSpPr>
          <p:spPr bwMode="auto">
            <a:xfrm>
              <a:off x="6572" y="3056"/>
              <a:ext cx="6" cy="2"/>
            </a:xfrm>
            <a:custGeom>
              <a:avLst/>
              <a:gdLst>
                <a:gd name="T0" fmla="*/ 2 w 4"/>
                <a:gd name="T1" fmla="*/ 1 h 2"/>
                <a:gd name="T2" fmla="*/ 3 w 4"/>
                <a:gd name="T3" fmla="*/ 1 h 2"/>
                <a:gd name="T4" fmla="*/ 3 w 4"/>
                <a:gd name="T5" fmla="*/ 1 h 2"/>
                <a:gd name="T6" fmla="*/ 3 w 4"/>
                <a:gd name="T7" fmla="*/ 1 h 2"/>
                <a:gd name="T8" fmla="*/ 4 w 4"/>
                <a:gd name="T9" fmla="*/ 1 h 2"/>
                <a:gd name="T10" fmla="*/ 4 w 4"/>
                <a:gd name="T11" fmla="*/ 1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0 h 2"/>
                <a:gd name="T18" fmla="*/ 4 w 4"/>
                <a:gd name="T19" fmla="*/ 0 h 2"/>
                <a:gd name="T20" fmla="*/ 4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4 w 4"/>
                <a:gd name="T27" fmla="*/ 1 h 2"/>
                <a:gd name="T28" fmla="*/ 4 w 4"/>
                <a:gd name="T29" fmla="*/ 1 h 2"/>
                <a:gd name="T30" fmla="*/ 4 w 4"/>
                <a:gd name="T31" fmla="*/ 1 h 2"/>
                <a:gd name="T32" fmla="*/ 4 w 4"/>
                <a:gd name="T33" fmla="*/ 1 h 2"/>
                <a:gd name="T34" fmla="*/ 3 w 4"/>
                <a:gd name="T35" fmla="*/ 1 h 2"/>
                <a:gd name="T36" fmla="*/ 3 w 4"/>
                <a:gd name="T37" fmla="*/ 1 h 2"/>
                <a:gd name="T38" fmla="*/ 3 w 4"/>
                <a:gd name="T39" fmla="*/ 1 h 2"/>
                <a:gd name="T40" fmla="*/ 2 w 4"/>
                <a:gd name="T41" fmla="*/ 2 h 2"/>
                <a:gd name="T42" fmla="*/ 2 w 4"/>
                <a:gd name="T43" fmla="*/ 2 h 2"/>
                <a:gd name="T44" fmla="*/ 1 w 4"/>
                <a:gd name="T45" fmla="*/ 2 h 2"/>
                <a:gd name="T46" fmla="*/ 1 w 4"/>
                <a:gd name="T47" fmla="*/ 1 h 2"/>
                <a:gd name="T48" fmla="*/ 0 w 4"/>
                <a:gd name="T49" fmla="*/ 1 h 2"/>
                <a:gd name="T50" fmla="*/ 1 w 4"/>
                <a:gd name="T51" fmla="*/ 0 h 2"/>
                <a:gd name="T52" fmla="*/ 1 w 4"/>
                <a:gd name="T53" fmla="*/ 1 h 2"/>
                <a:gd name="T54" fmla="*/ 1 w 4"/>
                <a:gd name="T55" fmla="*/ 1 h 2"/>
                <a:gd name="T56" fmla="*/ 1 w 4"/>
                <a:gd name="T57" fmla="*/ 1 h 2"/>
                <a:gd name="T58" fmla="*/ 2 w 4"/>
                <a:gd name="T59" fmla="*/ 1 h 2"/>
                <a:gd name="T60" fmla="*/ 2 w 4"/>
                <a:gd name="T61" fmla="*/ 1 h 2"/>
                <a:gd name="T62" fmla="*/ 2 w 4"/>
                <a:gd name="T63" fmla="*/ 1 h 2"/>
                <a:gd name="T64" fmla="*/ 2 w 4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968"/>
            <p:cNvSpPr>
              <a:spLocks/>
            </p:cNvSpPr>
            <p:nvPr/>
          </p:nvSpPr>
          <p:spPr bwMode="auto">
            <a:xfrm>
              <a:off x="6575" y="3058"/>
              <a:ext cx="6" cy="3"/>
            </a:xfrm>
            <a:custGeom>
              <a:avLst/>
              <a:gdLst>
                <a:gd name="T0" fmla="*/ 2 w 4"/>
                <a:gd name="T1" fmla="*/ 1 h 2"/>
                <a:gd name="T2" fmla="*/ 2 w 4"/>
                <a:gd name="T3" fmla="*/ 1 h 2"/>
                <a:gd name="T4" fmla="*/ 1 w 4"/>
                <a:gd name="T5" fmla="*/ 1 h 2"/>
                <a:gd name="T6" fmla="*/ 1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1 w 4"/>
                <a:gd name="T15" fmla="*/ 2 h 2"/>
                <a:gd name="T16" fmla="*/ 1 w 4"/>
                <a:gd name="T17" fmla="*/ 2 h 2"/>
                <a:gd name="T18" fmla="*/ 1 w 4"/>
                <a:gd name="T19" fmla="*/ 2 h 2"/>
                <a:gd name="T20" fmla="*/ 1 w 4"/>
                <a:gd name="T21" fmla="*/ 2 h 2"/>
                <a:gd name="T22" fmla="*/ 0 w 4"/>
                <a:gd name="T23" fmla="*/ 2 h 2"/>
                <a:gd name="T24" fmla="*/ 0 w 4"/>
                <a:gd name="T25" fmla="*/ 1 h 2"/>
                <a:gd name="T26" fmla="*/ 0 w 4"/>
                <a:gd name="T27" fmla="*/ 1 h 2"/>
                <a:gd name="T28" fmla="*/ 0 w 4"/>
                <a:gd name="T29" fmla="*/ 1 h 2"/>
                <a:gd name="T30" fmla="*/ 0 w 4"/>
                <a:gd name="T31" fmla="*/ 0 h 2"/>
                <a:gd name="T32" fmla="*/ 1 w 4"/>
                <a:gd name="T33" fmla="*/ 0 h 2"/>
                <a:gd name="T34" fmla="*/ 1 w 4"/>
                <a:gd name="T35" fmla="*/ 1 h 2"/>
                <a:gd name="T36" fmla="*/ 1 w 4"/>
                <a:gd name="T37" fmla="*/ 1 h 2"/>
                <a:gd name="T38" fmla="*/ 1 w 4"/>
                <a:gd name="T39" fmla="*/ 0 h 2"/>
                <a:gd name="T40" fmla="*/ 2 w 4"/>
                <a:gd name="T41" fmla="*/ 0 h 2"/>
                <a:gd name="T42" fmla="*/ 2 w 4"/>
                <a:gd name="T43" fmla="*/ 0 h 2"/>
                <a:gd name="T44" fmla="*/ 3 w 4"/>
                <a:gd name="T45" fmla="*/ 0 h 2"/>
                <a:gd name="T46" fmla="*/ 3 w 4"/>
                <a:gd name="T47" fmla="*/ 0 h 2"/>
                <a:gd name="T48" fmla="*/ 4 w 4"/>
                <a:gd name="T49" fmla="*/ 1 h 2"/>
                <a:gd name="T50" fmla="*/ 3 w 4"/>
                <a:gd name="T51" fmla="*/ 1 h 2"/>
                <a:gd name="T52" fmla="*/ 3 w 4"/>
                <a:gd name="T53" fmla="*/ 1 h 2"/>
                <a:gd name="T54" fmla="*/ 3 w 4"/>
                <a:gd name="T55" fmla="*/ 1 h 2"/>
                <a:gd name="T56" fmla="*/ 3 w 4"/>
                <a:gd name="T57" fmla="*/ 0 h 2"/>
                <a:gd name="T58" fmla="*/ 2 w 4"/>
                <a:gd name="T59" fmla="*/ 0 h 2"/>
                <a:gd name="T60" fmla="*/ 2 w 4"/>
                <a:gd name="T61" fmla="*/ 0 h 2"/>
                <a:gd name="T62" fmla="*/ 2 w 4"/>
                <a:gd name="T63" fmla="*/ 1 h 2"/>
                <a:gd name="T64" fmla="*/ 2 w 4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4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969"/>
            <p:cNvSpPr>
              <a:spLocks noEditPoints="1"/>
            </p:cNvSpPr>
            <p:nvPr/>
          </p:nvSpPr>
          <p:spPr bwMode="auto">
            <a:xfrm>
              <a:off x="5978" y="3465"/>
              <a:ext cx="593" cy="701"/>
            </a:xfrm>
            <a:custGeom>
              <a:avLst/>
              <a:gdLst>
                <a:gd name="T0" fmla="*/ 148 w 419"/>
                <a:gd name="T1" fmla="*/ 495 h 495"/>
                <a:gd name="T2" fmla="*/ 148 w 419"/>
                <a:gd name="T3" fmla="*/ 495 h 495"/>
                <a:gd name="T4" fmla="*/ 149 w 419"/>
                <a:gd name="T5" fmla="*/ 492 h 495"/>
                <a:gd name="T6" fmla="*/ 169 w 419"/>
                <a:gd name="T7" fmla="*/ 485 h 495"/>
                <a:gd name="T8" fmla="*/ 178 w 419"/>
                <a:gd name="T9" fmla="*/ 481 h 495"/>
                <a:gd name="T10" fmla="*/ 170 w 419"/>
                <a:gd name="T11" fmla="*/ 489 h 495"/>
                <a:gd name="T12" fmla="*/ 150 w 419"/>
                <a:gd name="T13" fmla="*/ 495 h 495"/>
                <a:gd name="T14" fmla="*/ 148 w 419"/>
                <a:gd name="T15" fmla="*/ 495 h 495"/>
                <a:gd name="T16" fmla="*/ 0 w 419"/>
                <a:gd name="T17" fmla="*/ 373 h 495"/>
                <a:gd name="T18" fmla="*/ 0 w 419"/>
                <a:gd name="T19" fmla="*/ 366 h 495"/>
                <a:gd name="T20" fmla="*/ 1 w 419"/>
                <a:gd name="T21" fmla="*/ 349 h 495"/>
                <a:gd name="T22" fmla="*/ 3 w 419"/>
                <a:gd name="T23" fmla="*/ 366 h 495"/>
                <a:gd name="T24" fmla="*/ 3 w 419"/>
                <a:gd name="T25" fmla="*/ 373 h 495"/>
                <a:gd name="T26" fmla="*/ 4 w 419"/>
                <a:gd name="T27" fmla="*/ 383 h 495"/>
                <a:gd name="T28" fmla="*/ 1 w 419"/>
                <a:gd name="T29" fmla="*/ 383 h 495"/>
                <a:gd name="T30" fmla="*/ 292 w 419"/>
                <a:gd name="T31" fmla="*/ 347 h 495"/>
                <a:gd name="T32" fmla="*/ 292 w 419"/>
                <a:gd name="T33" fmla="*/ 347 h 495"/>
                <a:gd name="T34" fmla="*/ 292 w 419"/>
                <a:gd name="T35" fmla="*/ 347 h 495"/>
                <a:gd name="T36" fmla="*/ 312 w 419"/>
                <a:gd name="T37" fmla="*/ 320 h 495"/>
                <a:gd name="T38" fmla="*/ 315 w 419"/>
                <a:gd name="T39" fmla="*/ 322 h 495"/>
                <a:gd name="T40" fmla="*/ 292 w 419"/>
                <a:gd name="T41" fmla="*/ 347 h 495"/>
                <a:gd name="T42" fmla="*/ 401 w 419"/>
                <a:gd name="T43" fmla="*/ 189 h 495"/>
                <a:gd name="T44" fmla="*/ 409 w 419"/>
                <a:gd name="T45" fmla="*/ 175 h 495"/>
                <a:gd name="T46" fmla="*/ 415 w 419"/>
                <a:gd name="T47" fmla="*/ 159 h 495"/>
                <a:gd name="T48" fmla="*/ 412 w 419"/>
                <a:gd name="T49" fmla="*/ 176 h 495"/>
                <a:gd name="T50" fmla="*/ 404 w 419"/>
                <a:gd name="T51" fmla="*/ 191 h 495"/>
                <a:gd name="T52" fmla="*/ 401 w 419"/>
                <a:gd name="T53" fmla="*/ 189 h 495"/>
                <a:gd name="T54" fmla="*/ 81 w 419"/>
                <a:gd name="T55" fmla="*/ 168 h 495"/>
                <a:gd name="T56" fmla="*/ 82 w 419"/>
                <a:gd name="T57" fmla="*/ 154 h 495"/>
                <a:gd name="T58" fmla="*/ 82 w 419"/>
                <a:gd name="T59" fmla="*/ 154 h 495"/>
                <a:gd name="T60" fmla="*/ 84 w 419"/>
                <a:gd name="T61" fmla="*/ 169 h 495"/>
                <a:gd name="T62" fmla="*/ 79 w 419"/>
                <a:gd name="T63" fmla="*/ 188 h 495"/>
                <a:gd name="T64" fmla="*/ 75 w 419"/>
                <a:gd name="T65" fmla="*/ 187 h 495"/>
                <a:gd name="T66" fmla="*/ 48 w 419"/>
                <a:gd name="T67" fmla="*/ 2 h 495"/>
                <a:gd name="T68" fmla="*/ 48 w 419"/>
                <a:gd name="T69" fmla="*/ 2 h 495"/>
                <a:gd name="T70" fmla="*/ 63 w 419"/>
                <a:gd name="T71" fmla="*/ 20 h 495"/>
                <a:gd name="T72" fmla="*/ 67 w 419"/>
                <a:gd name="T73" fmla="*/ 32 h 495"/>
                <a:gd name="T74" fmla="*/ 64 w 419"/>
                <a:gd name="T75" fmla="*/ 3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9" h="495">
                  <a:moveTo>
                    <a:pt x="148" y="495"/>
                  </a:moveTo>
                  <a:cubicBezTo>
                    <a:pt x="148" y="495"/>
                    <a:pt x="148" y="495"/>
                    <a:pt x="148" y="495"/>
                  </a:cubicBezTo>
                  <a:cubicBezTo>
                    <a:pt x="148" y="495"/>
                    <a:pt x="148" y="495"/>
                    <a:pt x="148" y="495"/>
                  </a:cubicBezTo>
                  <a:cubicBezTo>
                    <a:pt x="148" y="495"/>
                    <a:pt x="148" y="495"/>
                    <a:pt x="148" y="495"/>
                  </a:cubicBezTo>
                  <a:close/>
                  <a:moveTo>
                    <a:pt x="148" y="492"/>
                  </a:moveTo>
                  <a:cubicBezTo>
                    <a:pt x="149" y="492"/>
                    <a:pt x="149" y="492"/>
                    <a:pt x="149" y="492"/>
                  </a:cubicBezTo>
                  <a:cubicBezTo>
                    <a:pt x="149" y="492"/>
                    <a:pt x="160" y="489"/>
                    <a:pt x="169" y="485"/>
                  </a:cubicBezTo>
                  <a:cubicBezTo>
                    <a:pt x="169" y="485"/>
                    <a:pt x="169" y="485"/>
                    <a:pt x="169" y="485"/>
                  </a:cubicBezTo>
                  <a:cubicBezTo>
                    <a:pt x="169" y="485"/>
                    <a:pt x="178" y="482"/>
                    <a:pt x="178" y="481"/>
                  </a:cubicBezTo>
                  <a:cubicBezTo>
                    <a:pt x="178" y="481"/>
                    <a:pt x="178" y="481"/>
                    <a:pt x="178" y="481"/>
                  </a:cubicBezTo>
                  <a:cubicBezTo>
                    <a:pt x="180" y="484"/>
                    <a:pt x="180" y="484"/>
                    <a:pt x="180" y="484"/>
                  </a:cubicBezTo>
                  <a:cubicBezTo>
                    <a:pt x="179" y="485"/>
                    <a:pt x="171" y="488"/>
                    <a:pt x="170" y="489"/>
                  </a:cubicBezTo>
                  <a:cubicBezTo>
                    <a:pt x="170" y="489"/>
                    <a:pt x="170" y="489"/>
                    <a:pt x="170" y="489"/>
                  </a:cubicBezTo>
                  <a:cubicBezTo>
                    <a:pt x="161" y="493"/>
                    <a:pt x="150" y="495"/>
                    <a:pt x="150" y="495"/>
                  </a:cubicBezTo>
                  <a:cubicBezTo>
                    <a:pt x="150" y="495"/>
                    <a:pt x="150" y="495"/>
                    <a:pt x="150" y="495"/>
                  </a:cubicBezTo>
                  <a:cubicBezTo>
                    <a:pt x="148" y="495"/>
                    <a:pt x="148" y="495"/>
                    <a:pt x="148" y="495"/>
                  </a:cubicBezTo>
                  <a:cubicBezTo>
                    <a:pt x="148" y="492"/>
                    <a:pt x="148" y="492"/>
                    <a:pt x="148" y="492"/>
                  </a:cubicBezTo>
                  <a:close/>
                  <a:moveTo>
                    <a:pt x="0" y="373"/>
                  </a:moveTo>
                  <a:cubicBezTo>
                    <a:pt x="0" y="370"/>
                    <a:pt x="0" y="368"/>
                    <a:pt x="0" y="366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0" y="359"/>
                    <a:pt x="0" y="353"/>
                    <a:pt x="1" y="349"/>
                  </a:cubicBezTo>
                  <a:cubicBezTo>
                    <a:pt x="1" y="349"/>
                    <a:pt x="1" y="349"/>
                    <a:pt x="1" y="349"/>
                  </a:cubicBezTo>
                  <a:cubicBezTo>
                    <a:pt x="4" y="349"/>
                    <a:pt x="4" y="349"/>
                    <a:pt x="4" y="349"/>
                  </a:cubicBezTo>
                  <a:cubicBezTo>
                    <a:pt x="4" y="353"/>
                    <a:pt x="3" y="359"/>
                    <a:pt x="3" y="366"/>
                  </a:cubicBezTo>
                  <a:cubicBezTo>
                    <a:pt x="3" y="366"/>
                    <a:pt x="3" y="366"/>
                    <a:pt x="3" y="366"/>
                  </a:cubicBezTo>
                  <a:cubicBezTo>
                    <a:pt x="3" y="368"/>
                    <a:pt x="3" y="370"/>
                    <a:pt x="3" y="373"/>
                  </a:cubicBezTo>
                  <a:cubicBezTo>
                    <a:pt x="3" y="373"/>
                    <a:pt x="3" y="373"/>
                    <a:pt x="3" y="373"/>
                  </a:cubicBezTo>
                  <a:cubicBezTo>
                    <a:pt x="4" y="377"/>
                    <a:pt x="4" y="381"/>
                    <a:pt x="4" y="383"/>
                  </a:cubicBezTo>
                  <a:cubicBezTo>
                    <a:pt x="4" y="383"/>
                    <a:pt x="4" y="383"/>
                    <a:pt x="4" y="383"/>
                  </a:cubicBezTo>
                  <a:cubicBezTo>
                    <a:pt x="1" y="383"/>
                    <a:pt x="1" y="383"/>
                    <a:pt x="1" y="383"/>
                  </a:cubicBezTo>
                  <a:cubicBezTo>
                    <a:pt x="1" y="382"/>
                    <a:pt x="0" y="377"/>
                    <a:pt x="0" y="373"/>
                  </a:cubicBezTo>
                  <a:close/>
                  <a:moveTo>
                    <a:pt x="292" y="347"/>
                  </a:moveTo>
                  <a:cubicBezTo>
                    <a:pt x="292" y="347"/>
                    <a:pt x="292" y="347"/>
                    <a:pt x="292" y="347"/>
                  </a:cubicBezTo>
                  <a:cubicBezTo>
                    <a:pt x="292" y="347"/>
                    <a:pt x="292" y="347"/>
                    <a:pt x="292" y="347"/>
                  </a:cubicBezTo>
                  <a:cubicBezTo>
                    <a:pt x="292" y="347"/>
                    <a:pt x="292" y="347"/>
                    <a:pt x="292" y="347"/>
                  </a:cubicBezTo>
                  <a:cubicBezTo>
                    <a:pt x="292" y="347"/>
                    <a:pt x="292" y="347"/>
                    <a:pt x="292" y="347"/>
                  </a:cubicBezTo>
                  <a:close/>
                  <a:moveTo>
                    <a:pt x="290" y="345"/>
                  </a:moveTo>
                  <a:cubicBezTo>
                    <a:pt x="294" y="341"/>
                    <a:pt x="310" y="323"/>
                    <a:pt x="312" y="320"/>
                  </a:cubicBezTo>
                  <a:cubicBezTo>
                    <a:pt x="312" y="320"/>
                    <a:pt x="312" y="320"/>
                    <a:pt x="312" y="320"/>
                  </a:cubicBezTo>
                  <a:cubicBezTo>
                    <a:pt x="315" y="322"/>
                    <a:pt x="315" y="322"/>
                    <a:pt x="315" y="322"/>
                  </a:cubicBezTo>
                  <a:cubicBezTo>
                    <a:pt x="312" y="325"/>
                    <a:pt x="296" y="343"/>
                    <a:pt x="292" y="347"/>
                  </a:cubicBezTo>
                  <a:cubicBezTo>
                    <a:pt x="292" y="347"/>
                    <a:pt x="292" y="347"/>
                    <a:pt x="292" y="347"/>
                  </a:cubicBezTo>
                  <a:cubicBezTo>
                    <a:pt x="290" y="345"/>
                    <a:pt x="290" y="345"/>
                    <a:pt x="290" y="345"/>
                  </a:cubicBezTo>
                  <a:close/>
                  <a:moveTo>
                    <a:pt x="401" y="189"/>
                  </a:moveTo>
                  <a:cubicBezTo>
                    <a:pt x="403" y="187"/>
                    <a:pt x="407" y="179"/>
                    <a:pt x="409" y="175"/>
                  </a:cubicBezTo>
                  <a:cubicBezTo>
                    <a:pt x="409" y="175"/>
                    <a:pt x="409" y="175"/>
                    <a:pt x="409" y="175"/>
                  </a:cubicBezTo>
                  <a:cubicBezTo>
                    <a:pt x="410" y="172"/>
                    <a:pt x="414" y="162"/>
                    <a:pt x="415" y="159"/>
                  </a:cubicBezTo>
                  <a:cubicBezTo>
                    <a:pt x="415" y="159"/>
                    <a:pt x="415" y="159"/>
                    <a:pt x="415" y="159"/>
                  </a:cubicBezTo>
                  <a:cubicBezTo>
                    <a:pt x="419" y="160"/>
                    <a:pt x="419" y="160"/>
                    <a:pt x="419" y="160"/>
                  </a:cubicBezTo>
                  <a:cubicBezTo>
                    <a:pt x="417" y="163"/>
                    <a:pt x="413" y="174"/>
                    <a:pt x="412" y="176"/>
                  </a:cubicBezTo>
                  <a:cubicBezTo>
                    <a:pt x="412" y="176"/>
                    <a:pt x="412" y="176"/>
                    <a:pt x="412" y="176"/>
                  </a:cubicBezTo>
                  <a:cubicBezTo>
                    <a:pt x="410" y="181"/>
                    <a:pt x="406" y="188"/>
                    <a:pt x="404" y="191"/>
                  </a:cubicBezTo>
                  <a:cubicBezTo>
                    <a:pt x="404" y="191"/>
                    <a:pt x="404" y="191"/>
                    <a:pt x="404" y="191"/>
                  </a:cubicBezTo>
                  <a:cubicBezTo>
                    <a:pt x="401" y="189"/>
                    <a:pt x="401" y="189"/>
                    <a:pt x="401" y="189"/>
                  </a:cubicBezTo>
                  <a:close/>
                  <a:moveTo>
                    <a:pt x="75" y="187"/>
                  </a:moveTo>
                  <a:cubicBezTo>
                    <a:pt x="77" y="180"/>
                    <a:pt x="80" y="175"/>
                    <a:pt x="81" y="168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2" y="163"/>
                    <a:pt x="82" y="158"/>
                    <a:pt x="82" y="154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6" y="158"/>
                    <a:pt x="85" y="163"/>
                    <a:pt x="84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3" y="176"/>
                    <a:pt x="81" y="182"/>
                    <a:pt x="79" y="188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75" y="187"/>
                    <a:pt x="75" y="187"/>
                    <a:pt x="75" y="187"/>
                  </a:cubicBezTo>
                  <a:close/>
                  <a:moveTo>
                    <a:pt x="60" y="22"/>
                  </a:moveTo>
                  <a:cubicBezTo>
                    <a:pt x="56" y="14"/>
                    <a:pt x="51" y="6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5"/>
                    <a:pt x="59" y="12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2"/>
                    <a:pt x="67" y="30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0" y="23"/>
                    <a:pt x="60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970"/>
            <p:cNvSpPr>
              <a:spLocks noEditPoints="1"/>
            </p:cNvSpPr>
            <p:nvPr/>
          </p:nvSpPr>
          <p:spPr bwMode="auto">
            <a:xfrm>
              <a:off x="6067" y="3033"/>
              <a:ext cx="113" cy="205"/>
            </a:xfrm>
            <a:custGeom>
              <a:avLst/>
              <a:gdLst>
                <a:gd name="T0" fmla="*/ 1 w 80"/>
                <a:gd name="T1" fmla="*/ 141 h 145"/>
                <a:gd name="T2" fmla="*/ 18 w 80"/>
                <a:gd name="T3" fmla="*/ 141 h 145"/>
                <a:gd name="T4" fmla="*/ 37 w 80"/>
                <a:gd name="T5" fmla="*/ 133 h 145"/>
                <a:gd name="T6" fmla="*/ 26 w 80"/>
                <a:gd name="T7" fmla="*/ 142 h 145"/>
                <a:gd name="T8" fmla="*/ 18 w 80"/>
                <a:gd name="T9" fmla="*/ 145 h 145"/>
                <a:gd name="T10" fmla="*/ 10 w 80"/>
                <a:gd name="T11" fmla="*/ 145 h 145"/>
                <a:gd name="T12" fmla="*/ 1 w 80"/>
                <a:gd name="T13" fmla="*/ 85 h 145"/>
                <a:gd name="T14" fmla="*/ 4 w 80"/>
                <a:gd name="T15" fmla="*/ 84 h 145"/>
                <a:gd name="T16" fmla="*/ 6 w 80"/>
                <a:gd name="T17" fmla="*/ 84 h 145"/>
                <a:gd name="T18" fmla="*/ 7 w 80"/>
                <a:gd name="T19" fmla="*/ 83 h 145"/>
                <a:gd name="T20" fmla="*/ 13 w 80"/>
                <a:gd name="T21" fmla="*/ 77 h 145"/>
                <a:gd name="T22" fmla="*/ 19 w 80"/>
                <a:gd name="T23" fmla="*/ 75 h 145"/>
                <a:gd name="T24" fmla="*/ 21 w 80"/>
                <a:gd name="T25" fmla="*/ 75 h 145"/>
                <a:gd name="T26" fmla="*/ 24 w 80"/>
                <a:gd name="T27" fmla="*/ 74 h 145"/>
                <a:gd name="T28" fmla="*/ 24 w 80"/>
                <a:gd name="T29" fmla="*/ 74 h 145"/>
                <a:gd name="T30" fmla="*/ 23 w 80"/>
                <a:gd name="T31" fmla="*/ 67 h 145"/>
                <a:gd name="T32" fmla="*/ 23 w 80"/>
                <a:gd name="T33" fmla="*/ 65 h 145"/>
                <a:gd name="T34" fmla="*/ 29 w 80"/>
                <a:gd name="T35" fmla="*/ 64 h 145"/>
                <a:gd name="T36" fmla="*/ 32 w 80"/>
                <a:gd name="T37" fmla="*/ 65 h 145"/>
                <a:gd name="T38" fmla="*/ 38 w 80"/>
                <a:gd name="T39" fmla="*/ 61 h 145"/>
                <a:gd name="T40" fmla="*/ 38 w 80"/>
                <a:gd name="T41" fmla="*/ 61 h 145"/>
                <a:gd name="T42" fmla="*/ 38 w 80"/>
                <a:gd name="T43" fmla="*/ 53 h 145"/>
                <a:gd name="T44" fmla="*/ 48 w 80"/>
                <a:gd name="T45" fmla="*/ 48 h 145"/>
                <a:gd name="T46" fmla="*/ 50 w 80"/>
                <a:gd name="T47" fmla="*/ 43 h 145"/>
                <a:gd name="T48" fmla="*/ 55 w 80"/>
                <a:gd name="T49" fmla="*/ 41 h 145"/>
                <a:gd name="T50" fmla="*/ 62 w 80"/>
                <a:gd name="T51" fmla="*/ 30 h 145"/>
                <a:gd name="T52" fmla="*/ 62 w 80"/>
                <a:gd name="T53" fmla="*/ 29 h 145"/>
                <a:gd name="T54" fmla="*/ 62 w 80"/>
                <a:gd name="T55" fmla="*/ 19 h 145"/>
                <a:gd name="T56" fmla="*/ 66 w 80"/>
                <a:gd name="T57" fmla="*/ 12 h 145"/>
                <a:gd name="T58" fmla="*/ 72 w 80"/>
                <a:gd name="T59" fmla="*/ 5 h 145"/>
                <a:gd name="T60" fmla="*/ 73 w 80"/>
                <a:gd name="T61" fmla="*/ 3 h 145"/>
                <a:gd name="T62" fmla="*/ 77 w 80"/>
                <a:gd name="T63" fmla="*/ 0 h 145"/>
                <a:gd name="T64" fmla="*/ 80 w 80"/>
                <a:gd name="T65" fmla="*/ 2 h 145"/>
                <a:gd name="T66" fmla="*/ 76 w 80"/>
                <a:gd name="T67" fmla="*/ 4 h 145"/>
                <a:gd name="T68" fmla="*/ 75 w 80"/>
                <a:gd name="T69" fmla="*/ 6 h 145"/>
                <a:gd name="T70" fmla="*/ 72 w 80"/>
                <a:gd name="T71" fmla="*/ 10 h 145"/>
                <a:gd name="T72" fmla="*/ 65 w 80"/>
                <a:gd name="T73" fmla="*/ 21 h 145"/>
                <a:gd name="T74" fmla="*/ 64 w 80"/>
                <a:gd name="T75" fmla="*/ 22 h 145"/>
                <a:gd name="T76" fmla="*/ 66 w 80"/>
                <a:gd name="T77" fmla="*/ 30 h 145"/>
                <a:gd name="T78" fmla="*/ 62 w 80"/>
                <a:gd name="T79" fmla="*/ 40 h 145"/>
                <a:gd name="T80" fmla="*/ 54 w 80"/>
                <a:gd name="T81" fmla="*/ 45 h 145"/>
                <a:gd name="T82" fmla="*/ 53 w 80"/>
                <a:gd name="T83" fmla="*/ 46 h 145"/>
                <a:gd name="T84" fmla="*/ 39 w 80"/>
                <a:gd name="T85" fmla="*/ 56 h 145"/>
                <a:gd name="T86" fmla="*/ 39 w 80"/>
                <a:gd name="T87" fmla="*/ 56 h 145"/>
                <a:gd name="T88" fmla="*/ 41 w 80"/>
                <a:gd name="T89" fmla="*/ 61 h 145"/>
                <a:gd name="T90" fmla="*/ 38 w 80"/>
                <a:gd name="T91" fmla="*/ 66 h 145"/>
                <a:gd name="T92" fmla="*/ 28 w 80"/>
                <a:gd name="T93" fmla="*/ 68 h 145"/>
                <a:gd name="T94" fmla="*/ 26 w 80"/>
                <a:gd name="T95" fmla="*/ 67 h 145"/>
                <a:gd name="T96" fmla="*/ 28 w 80"/>
                <a:gd name="T97" fmla="*/ 74 h 145"/>
                <a:gd name="T98" fmla="*/ 26 w 80"/>
                <a:gd name="T99" fmla="*/ 77 h 145"/>
                <a:gd name="T100" fmla="*/ 21 w 80"/>
                <a:gd name="T101" fmla="*/ 78 h 145"/>
                <a:gd name="T102" fmla="*/ 19 w 80"/>
                <a:gd name="T103" fmla="*/ 78 h 145"/>
                <a:gd name="T104" fmla="*/ 13 w 80"/>
                <a:gd name="T105" fmla="*/ 80 h 145"/>
                <a:gd name="T106" fmla="*/ 11 w 80"/>
                <a:gd name="T107" fmla="*/ 81 h 145"/>
                <a:gd name="T108" fmla="*/ 6 w 80"/>
                <a:gd name="T109" fmla="*/ 88 h 145"/>
                <a:gd name="T110" fmla="*/ 4 w 80"/>
                <a:gd name="T111" fmla="*/ 88 h 145"/>
                <a:gd name="T112" fmla="*/ 2 w 80"/>
                <a:gd name="T11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" h="145">
                  <a:moveTo>
                    <a:pt x="10" y="145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10" y="142"/>
                    <a:pt x="17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1"/>
                    <a:pt x="22" y="141"/>
                    <a:pt x="25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8" y="138"/>
                    <a:pt x="37" y="133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6"/>
                    <a:pt x="29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3" y="144"/>
                    <a:pt x="20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7" y="145"/>
                    <a:pt x="11" y="145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45"/>
                    <a:pt x="10" y="145"/>
                  </a:cubicBezTo>
                  <a:close/>
                  <a:moveTo>
                    <a:pt x="1" y="87"/>
                  </a:moveTo>
                  <a:cubicBezTo>
                    <a:pt x="1" y="87"/>
                    <a:pt x="1" y="86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2" y="85"/>
                    <a:pt x="3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4"/>
                    <a:pt x="5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8" y="81"/>
                    <a:pt x="9" y="77"/>
                    <a:pt x="13" y="77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4" y="77"/>
                    <a:pt x="15" y="77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5"/>
                    <a:pt x="17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20" y="75"/>
                    <a:pt x="20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4" y="75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1"/>
                    <a:pt x="23" y="69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4" y="65"/>
                    <a:pt x="25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7" y="64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0" y="65"/>
                    <a:pt x="31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5"/>
                    <a:pt x="35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8" y="62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7" y="60"/>
                    <a:pt x="36" y="59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5"/>
                    <a:pt x="36" y="54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40" y="51"/>
                    <a:pt x="45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0" y="47"/>
                    <a:pt x="50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5"/>
                    <a:pt x="50" y="45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2"/>
                    <a:pt x="53" y="42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8" y="41"/>
                    <a:pt x="57" y="41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36"/>
                    <a:pt x="62" y="33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6"/>
                    <a:pt x="61" y="24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0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6"/>
                    <a:pt x="65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9"/>
                    <a:pt x="69" y="8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1" y="7"/>
                    <a:pt x="72" y="6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4"/>
                    <a:pt x="72" y="4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2"/>
                    <a:pt x="74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9" y="3"/>
                    <a:pt x="77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7"/>
                    <a:pt x="74" y="9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0" y="11"/>
                    <a:pt x="69" y="12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5"/>
                    <a:pt x="66" y="18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3"/>
                    <a:pt x="65" y="25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5"/>
                    <a:pt x="63" y="38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0" y="42"/>
                    <a:pt x="59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8"/>
                    <a:pt x="52" y="50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7" y="51"/>
                    <a:pt x="42" y="54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40" y="58"/>
                    <a:pt x="41" y="59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60"/>
                    <a:pt x="41" y="61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4"/>
                    <a:pt x="40" y="65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6" y="68"/>
                    <a:pt x="34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1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7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7" y="71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4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5"/>
                    <a:pt x="27" y="77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5" y="78"/>
                    <a:pt x="23" y="78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8"/>
                    <a:pt x="21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0" y="78"/>
                    <a:pt x="20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7" y="78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80"/>
                    <a:pt x="14" y="80"/>
                    <a:pt x="13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3" y="80"/>
                    <a:pt x="12" y="80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0" y="83"/>
                    <a:pt x="10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86"/>
                    <a:pt x="8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88"/>
                    <a:pt x="5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9"/>
                    <a:pt x="5" y="90"/>
                    <a:pt x="5" y="90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1" y="90"/>
                    <a:pt x="1" y="87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971"/>
            <p:cNvSpPr>
              <a:spLocks noEditPoints="1"/>
            </p:cNvSpPr>
            <p:nvPr/>
          </p:nvSpPr>
          <p:spPr bwMode="auto">
            <a:xfrm>
              <a:off x="6278" y="3105"/>
              <a:ext cx="39" cy="27"/>
            </a:xfrm>
            <a:custGeom>
              <a:avLst/>
              <a:gdLst>
                <a:gd name="T0" fmla="*/ 24 w 28"/>
                <a:gd name="T1" fmla="*/ 19 h 19"/>
                <a:gd name="T2" fmla="*/ 24 w 28"/>
                <a:gd name="T3" fmla="*/ 15 h 19"/>
                <a:gd name="T4" fmla="*/ 24 w 28"/>
                <a:gd name="T5" fmla="*/ 15 h 19"/>
                <a:gd name="T6" fmla="*/ 25 w 28"/>
                <a:gd name="T7" fmla="*/ 15 h 19"/>
                <a:gd name="T8" fmla="*/ 25 w 28"/>
                <a:gd name="T9" fmla="*/ 15 h 19"/>
                <a:gd name="T10" fmla="*/ 25 w 28"/>
                <a:gd name="T11" fmla="*/ 13 h 19"/>
                <a:gd name="T12" fmla="*/ 25 w 28"/>
                <a:gd name="T13" fmla="*/ 11 h 19"/>
                <a:gd name="T14" fmla="*/ 24 w 28"/>
                <a:gd name="T15" fmla="*/ 7 h 19"/>
                <a:gd name="T16" fmla="*/ 22 w 28"/>
                <a:gd name="T17" fmla="*/ 3 h 19"/>
                <a:gd name="T18" fmla="*/ 27 w 28"/>
                <a:gd name="T19" fmla="*/ 6 h 19"/>
                <a:gd name="T20" fmla="*/ 28 w 28"/>
                <a:gd name="T21" fmla="*/ 11 h 19"/>
                <a:gd name="T22" fmla="*/ 28 w 28"/>
                <a:gd name="T23" fmla="*/ 13 h 19"/>
                <a:gd name="T24" fmla="*/ 27 w 28"/>
                <a:gd name="T25" fmla="*/ 18 h 19"/>
                <a:gd name="T26" fmla="*/ 24 w 28"/>
                <a:gd name="T27" fmla="*/ 19 h 19"/>
                <a:gd name="T28" fmla="*/ 24 w 28"/>
                <a:gd name="T29" fmla="*/ 19 h 19"/>
                <a:gd name="T30" fmla="*/ 8 w 28"/>
                <a:gd name="T31" fmla="*/ 18 h 19"/>
                <a:gd name="T32" fmla="*/ 5 w 28"/>
                <a:gd name="T33" fmla="*/ 18 h 19"/>
                <a:gd name="T34" fmla="*/ 5 w 28"/>
                <a:gd name="T35" fmla="*/ 18 h 19"/>
                <a:gd name="T36" fmla="*/ 1 w 28"/>
                <a:gd name="T37" fmla="*/ 15 h 19"/>
                <a:gd name="T38" fmla="*/ 0 w 28"/>
                <a:gd name="T39" fmla="*/ 13 h 19"/>
                <a:gd name="T40" fmla="*/ 1 w 28"/>
                <a:gd name="T41" fmla="*/ 9 h 19"/>
                <a:gd name="T42" fmla="*/ 3 w 28"/>
                <a:gd name="T43" fmla="*/ 5 h 19"/>
                <a:gd name="T44" fmla="*/ 9 w 28"/>
                <a:gd name="T45" fmla="*/ 1 h 19"/>
                <a:gd name="T46" fmla="*/ 11 w 28"/>
                <a:gd name="T47" fmla="*/ 0 h 19"/>
                <a:gd name="T48" fmla="*/ 14 w 28"/>
                <a:gd name="T49" fmla="*/ 0 h 19"/>
                <a:gd name="T50" fmla="*/ 14 w 28"/>
                <a:gd name="T51" fmla="*/ 0 h 19"/>
                <a:gd name="T52" fmla="*/ 12 w 28"/>
                <a:gd name="T53" fmla="*/ 4 h 19"/>
                <a:gd name="T54" fmla="*/ 9 w 28"/>
                <a:gd name="T55" fmla="*/ 4 h 19"/>
                <a:gd name="T56" fmla="*/ 6 w 28"/>
                <a:gd name="T57" fmla="*/ 7 h 19"/>
                <a:gd name="T58" fmla="*/ 4 w 28"/>
                <a:gd name="T59" fmla="*/ 10 h 19"/>
                <a:gd name="T60" fmla="*/ 4 w 28"/>
                <a:gd name="T61" fmla="*/ 13 h 19"/>
                <a:gd name="T62" fmla="*/ 4 w 28"/>
                <a:gd name="T63" fmla="*/ 14 h 19"/>
                <a:gd name="T64" fmla="*/ 5 w 28"/>
                <a:gd name="T65" fmla="*/ 15 h 19"/>
                <a:gd name="T66" fmla="*/ 5 w 28"/>
                <a:gd name="T67" fmla="*/ 15 h 19"/>
                <a:gd name="T68" fmla="*/ 8 w 28"/>
                <a:gd name="T69" fmla="*/ 14 h 19"/>
                <a:gd name="T70" fmla="*/ 10 w 28"/>
                <a:gd name="T71" fmla="*/ 15 h 19"/>
                <a:gd name="T72" fmla="*/ 14 w 28"/>
                <a:gd name="T73" fmla="*/ 15 h 19"/>
                <a:gd name="T74" fmla="*/ 14 w 28"/>
                <a:gd name="T7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" h="19"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3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8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5"/>
                    <a:pt x="28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lose/>
                  <a:moveTo>
                    <a:pt x="9" y="18"/>
                  </a:move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6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8"/>
                    <a:pt x="9" y="18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972"/>
            <p:cNvSpPr>
              <a:spLocks/>
            </p:cNvSpPr>
            <p:nvPr/>
          </p:nvSpPr>
          <p:spPr bwMode="auto">
            <a:xfrm>
              <a:off x="6443" y="3032"/>
              <a:ext cx="22" cy="22"/>
            </a:xfrm>
            <a:custGeom>
              <a:avLst/>
              <a:gdLst>
                <a:gd name="T0" fmla="*/ 2 w 15"/>
                <a:gd name="T1" fmla="*/ 7 h 16"/>
                <a:gd name="T2" fmla="*/ 0 w 15"/>
                <a:gd name="T3" fmla="*/ 0 h 16"/>
                <a:gd name="T4" fmla="*/ 0 w 15"/>
                <a:gd name="T5" fmla="*/ 0 h 16"/>
                <a:gd name="T6" fmla="*/ 3 w 15"/>
                <a:gd name="T7" fmla="*/ 0 h 16"/>
                <a:gd name="T8" fmla="*/ 4 w 15"/>
                <a:gd name="T9" fmla="*/ 2 h 16"/>
                <a:gd name="T10" fmla="*/ 4 w 15"/>
                <a:gd name="T11" fmla="*/ 2 h 16"/>
                <a:gd name="T12" fmla="*/ 5 w 15"/>
                <a:gd name="T13" fmla="*/ 5 h 16"/>
                <a:gd name="T14" fmla="*/ 5 w 15"/>
                <a:gd name="T15" fmla="*/ 5 h 16"/>
                <a:gd name="T16" fmla="*/ 15 w 15"/>
                <a:gd name="T17" fmla="*/ 13 h 16"/>
                <a:gd name="T18" fmla="*/ 15 w 15"/>
                <a:gd name="T19" fmla="*/ 13 h 16"/>
                <a:gd name="T20" fmla="*/ 13 w 15"/>
                <a:gd name="T21" fmla="*/ 16 h 16"/>
                <a:gd name="T22" fmla="*/ 2 w 15"/>
                <a:gd name="T2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6">
                  <a:moveTo>
                    <a:pt x="2" y="7"/>
                  </a:moveTo>
                  <a:cubicBezTo>
                    <a:pt x="0" y="5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14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973"/>
            <p:cNvSpPr>
              <a:spLocks noEditPoints="1"/>
            </p:cNvSpPr>
            <p:nvPr/>
          </p:nvSpPr>
          <p:spPr bwMode="auto">
            <a:xfrm>
              <a:off x="5849" y="3073"/>
              <a:ext cx="846" cy="443"/>
            </a:xfrm>
            <a:custGeom>
              <a:avLst/>
              <a:gdLst>
                <a:gd name="T0" fmla="*/ 506 w 598"/>
                <a:gd name="T1" fmla="*/ 281 h 313"/>
                <a:gd name="T2" fmla="*/ 510 w 598"/>
                <a:gd name="T3" fmla="*/ 281 h 313"/>
                <a:gd name="T4" fmla="*/ 508 w 598"/>
                <a:gd name="T5" fmla="*/ 313 h 313"/>
                <a:gd name="T6" fmla="*/ 523 w 598"/>
                <a:gd name="T7" fmla="*/ 190 h 313"/>
                <a:gd name="T8" fmla="*/ 523 w 598"/>
                <a:gd name="T9" fmla="*/ 190 h 313"/>
                <a:gd name="T10" fmla="*/ 523 w 598"/>
                <a:gd name="T11" fmla="*/ 190 h 313"/>
                <a:gd name="T12" fmla="*/ 525 w 598"/>
                <a:gd name="T13" fmla="*/ 175 h 313"/>
                <a:gd name="T14" fmla="*/ 533 w 598"/>
                <a:gd name="T15" fmla="*/ 159 h 313"/>
                <a:gd name="T16" fmla="*/ 536 w 598"/>
                <a:gd name="T17" fmla="*/ 161 h 313"/>
                <a:gd name="T18" fmla="*/ 528 w 598"/>
                <a:gd name="T19" fmla="*/ 176 h 313"/>
                <a:gd name="T20" fmla="*/ 523 w 598"/>
                <a:gd name="T21" fmla="*/ 190 h 313"/>
                <a:gd name="T22" fmla="*/ 577 w 598"/>
                <a:gd name="T23" fmla="*/ 83 h 313"/>
                <a:gd name="T24" fmla="*/ 595 w 598"/>
                <a:gd name="T25" fmla="*/ 58 h 313"/>
                <a:gd name="T26" fmla="*/ 580 w 598"/>
                <a:gd name="T27" fmla="*/ 85 h 313"/>
                <a:gd name="T28" fmla="*/ 577 w 598"/>
                <a:gd name="T29" fmla="*/ 83 h 313"/>
                <a:gd name="T30" fmla="*/ 83 w 598"/>
                <a:gd name="T31" fmla="*/ 59 h 313"/>
                <a:gd name="T32" fmla="*/ 78 w 598"/>
                <a:gd name="T33" fmla="*/ 59 h 313"/>
                <a:gd name="T34" fmla="*/ 68 w 598"/>
                <a:gd name="T35" fmla="*/ 58 h 313"/>
                <a:gd name="T36" fmla="*/ 59 w 598"/>
                <a:gd name="T37" fmla="*/ 55 h 313"/>
                <a:gd name="T38" fmla="*/ 54 w 598"/>
                <a:gd name="T39" fmla="*/ 48 h 313"/>
                <a:gd name="T40" fmla="*/ 53 w 598"/>
                <a:gd name="T41" fmla="*/ 48 h 313"/>
                <a:gd name="T42" fmla="*/ 51 w 598"/>
                <a:gd name="T43" fmla="*/ 46 h 313"/>
                <a:gd name="T44" fmla="*/ 45 w 598"/>
                <a:gd name="T45" fmla="*/ 43 h 313"/>
                <a:gd name="T46" fmla="*/ 45 w 598"/>
                <a:gd name="T47" fmla="*/ 43 h 313"/>
                <a:gd name="T48" fmla="*/ 43 w 598"/>
                <a:gd name="T49" fmla="*/ 43 h 313"/>
                <a:gd name="T50" fmla="*/ 40 w 598"/>
                <a:gd name="T51" fmla="*/ 39 h 313"/>
                <a:gd name="T52" fmla="*/ 40 w 598"/>
                <a:gd name="T53" fmla="*/ 37 h 313"/>
                <a:gd name="T54" fmla="*/ 41 w 598"/>
                <a:gd name="T55" fmla="*/ 35 h 313"/>
                <a:gd name="T56" fmla="*/ 39 w 598"/>
                <a:gd name="T57" fmla="*/ 30 h 313"/>
                <a:gd name="T58" fmla="*/ 37 w 598"/>
                <a:gd name="T59" fmla="*/ 24 h 313"/>
                <a:gd name="T60" fmla="*/ 38 w 598"/>
                <a:gd name="T61" fmla="*/ 21 h 313"/>
                <a:gd name="T62" fmla="*/ 45 w 598"/>
                <a:gd name="T63" fmla="*/ 13 h 313"/>
                <a:gd name="T64" fmla="*/ 39 w 598"/>
                <a:gd name="T65" fmla="*/ 9 h 313"/>
                <a:gd name="T66" fmla="*/ 34 w 598"/>
                <a:gd name="T67" fmla="*/ 9 h 313"/>
                <a:gd name="T68" fmla="*/ 26 w 598"/>
                <a:gd name="T69" fmla="*/ 7 h 313"/>
                <a:gd name="T70" fmla="*/ 15 w 598"/>
                <a:gd name="T71" fmla="*/ 5 h 313"/>
                <a:gd name="T72" fmla="*/ 0 w 598"/>
                <a:gd name="T73" fmla="*/ 3 h 313"/>
                <a:gd name="T74" fmla="*/ 0 w 598"/>
                <a:gd name="T75" fmla="*/ 0 h 313"/>
                <a:gd name="T76" fmla="*/ 15 w 598"/>
                <a:gd name="T77" fmla="*/ 1 h 313"/>
                <a:gd name="T78" fmla="*/ 28 w 598"/>
                <a:gd name="T79" fmla="*/ 4 h 313"/>
                <a:gd name="T80" fmla="*/ 34 w 598"/>
                <a:gd name="T81" fmla="*/ 5 h 313"/>
                <a:gd name="T82" fmla="*/ 41 w 598"/>
                <a:gd name="T83" fmla="*/ 6 h 313"/>
                <a:gd name="T84" fmla="*/ 48 w 598"/>
                <a:gd name="T85" fmla="*/ 13 h 313"/>
                <a:gd name="T86" fmla="*/ 41 w 598"/>
                <a:gd name="T87" fmla="*/ 23 h 313"/>
                <a:gd name="T88" fmla="*/ 41 w 598"/>
                <a:gd name="T89" fmla="*/ 24 h 313"/>
                <a:gd name="T90" fmla="*/ 42 w 598"/>
                <a:gd name="T91" fmla="*/ 29 h 313"/>
                <a:gd name="T92" fmla="*/ 44 w 598"/>
                <a:gd name="T93" fmla="*/ 35 h 313"/>
                <a:gd name="T94" fmla="*/ 44 w 598"/>
                <a:gd name="T95" fmla="*/ 38 h 313"/>
                <a:gd name="T96" fmla="*/ 44 w 598"/>
                <a:gd name="T97" fmla="*/ 39 h 313"/>
                <a:gd name="T98" fmla="*/ 44 w 598"/>
                <a:gd name="T99" fmla="*/ 40 h 313"/>
                <a:gd name="T100" fmla="*/ 48 w 598"/>
                <a:gd name="T101" fmla="*/ 41 h 313"/>
                <a:gd name="T102" fmla="*/ 48 w 598"/>
                <a:gd name="T103" fmla="*/ 41 h 313"/>
                <a:gd name="T104" fmla="*/ 49 w 598"/>
                <a:gd name="T105" fmla="*/ 42 h 313"/>
                <a:gd name="T106" fmla="*/ 52 w 598"/>
                <a:gd name="T107" fmla="*/ 43 h 313"/>
                <a:gd name="T108" fmla="*/ 58 w 598"/>
                <a:gd name="T109" fmla="*/ 48 h 313"/>
                <a:gd name="T110" fmla="*/ 61 w 598"/>
                <a:gd name="T111" fmla="*/ 52 h 313"/>
                <a:gd name="T112" fmla="*/ 69 w 598"/>
                <a:gd name="T113" fmla="*/ 55 h 313"/>
                <a:gd name="T114" fmla="*/ 78 w 598"/>
                <a:gd name="T115" fmla="*/ 56 h 313"/>
                <a:gd name="T116" fmla="*/ 83 w 598"/>
                <a:gd name="T117" fmla="*/ 56 h 313"/>
                <a:gd name="T118" fmla="*/ 92 w 598"/>
                <a:gd name="T119" fmla="*/ 61 h 313"/>
                <a:gd name="T120" fmla="*/ 90 w 598"/>
                <a:gd name="T121" fmla="*/ 64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8" h="313">
                  <a:moveTo>
                    <a:pt x="505" y="313"/>
                  </a:moveTo>
                  <a:cubicBezTo>
                    <a:pt x="505" y="307"/>
                    <a:pt x="506" y="289"/>
                    <a:pt x="506" y="281"/>
                  </a:cubicBezTo>
                  <a:cubicBezTo>
                    <a:pt x="506" y="281"/>
                    <a:pt x="506" y="281"/>
                    <a:pt x="506" y="281"/>
                  </a:cubicBezTo>
                  <a:cubicBezTo>
                    <a:pt x="510" y="281"/>
                    <a:pt x="510" y="281"/>
                    <a:pt x="510" y="281"/>
                  </a:cubicBezTo>
                  <a:cubicBezTo>
                    <a:pt x="510" y="289"/>
                    <a:pt x="508" y="308"/>
                    <a:pt x="508" y="313"/>
                  </a:cubicBezTo>
                  <a:cubicBezTo>
                    <a:pt x="508" y="313"/>
                    <a:pt x="508" y="313"/>
                    <a:pt x="508" y="313"/>
                  </a:cubicBezTo>
                  <a:cubicBezTo>
                    <a:pt x="505" y="313"/>
                    <a:pt x="505" y="313"/>
                    <a:pt x="505" y="313"/>
                  </a:cubicBezTo>
                  <a:close/>
                  <a:moveTo>
                    <a:pt x="523" y="190"/>
                  </a:moveTo>
                  <a:cubicBezTo>
                    <a:pt x="523" y="190"/>
                    <a:pt x="523" y="190"/>
                    <a:pt x="523" y="190"/>
                  </a:cubicBezTo>
                  <a:cubicBezTo>
                    <a:pt x="523" y="190"/>
                    <a:pt x="523" y="190"/>
                    <a:pt x="523" y="190"/>
                  </a:cubicBezTo>
                  <a:cubicBezTo>
                    <a:pt x="523" y="190"/>
                    <a:pt x="523" y="190"/>
                    <a:pt x="523" y="190"/>
                  </a:cubicBezTo>
                  <a:cubicBezTo>
                    <a:pt x="523" y="190"/>
                    <a:pt x="523" y="190"/>
                    <a:pt x="523" y="190"/>
                  </a:cubicBezTo>
                  <a:close/>
                  <a:moveTo>
                    <a:pt x="520" y="189"/>
                  </a:moveTo>
                  <a:cubicBezTo>
                    <a:pt x="521" y="185"/>
                    <a:pt x="523" y="179"/>
                    <a:pt x="525" y="175"/>
                  </a:cubicBezTo>
                  <a:cubicBezTo>
                    <a:pt x="525" y="175"/>
                    <a:pt x="525" y="175"/>
                    <a:pt x="525" y="175"/>
                  </a:cubicBezTo>
                  <a:cubicBezTo>
                    <a:pt x="526" y="171"/>
                    <a:pt x="532" y="162"/>
                    <a:pt x="533" y="159"/>
                  </a:cubicBezTo>
                  <a:cubicBezTo>
                    <a:pt x="533" y="159"/>
                    <a:pt x="533" y="159"/>
                    <a:pt x="533" y="159"/>
                  </a:cubicBezTo>
                  <a:cubicBezTo>
                    <a:pt x="536" y="161"/>
                    <a:pt x="536" y="161"/>
                    <a:pt x="536" y="161"/>
                  </a:cubicBezTo>
                  <a:cubicBezTo>
                    <a:pt x="535" y="164"/>
                    <a:pt x="529" y="173"/>
                    <a:pt x="528" y="176"/>
                  </a:cubicBezTo>
                  <a:cubicBezTo>
                    <a:pt x="528" y="176"/>
                    <a:pt x="528" y="176"/>
                    <a:pt x="528" y="176"/>
                  </a:cubicBezTo>
                  <a:cubicBezTo>
                    <a:pt x="526" y="180"/>
                    <a:pt x="524" y="186"/>
                    <a:pt x="523" y="190"/>
                  </a:cubicBezTo>
                  <a:cubicBezTo>
                    <a:pt x="523" y="190"/>
                    <a:pt x="523" y="190"/>
                    <a:pt x="523" y="190"/>
                  </a:cubicBezTo>
                  <a:cubicBezTo>
                    <a:pt x="520" y="189"/>
                    <a:pt x="520" y="189"/>
                    <a:pt x="520" y="189"/>
                  </a:cubicBezTo>
                  <a:close/>
                  <a:moveTo>
                    <a:pt x="577" y="83"/>
                  </a:moveTo>
                  <a:cubicBezTo>
                    <a:pt x="580" y="78"/>
                    <a:pt x="590" y="64"/>
                    <a:pt x="595" y="58"/>
                  </a:cubicBezTo>
                  <a:cubicBezTo>
                    <a:pt x="595" y="58"/>
                    <a:pt x="595" y="58"/>
                    <a:pt x="595" y="58"/>
                  </a:cubicBezTo>
                  <a:cubicBezTo>
                    <a:pt x="598" y="60"/>
                    <a:pt x="598" y="60"/>
                    <a:pt x="598" y="60"/>
                  </a:cubicBezTo>
                  <a:cubicBezTo>
                    <a:pt x="593" y="66"/>
                    <a:pt x="583" y="80"/>
                    <a:pt x="580" y="85"/>
                  </a:cubicBezTo>
                  <a:cubicBezTo>
                    <a:pt x="580" y="85"/>
                    <a:pt x="580" y="85"/>
                    <a:pt x="580" y="85"/>
                  </a:cubicBezTo>
                  <a:cubicBezTo>
                    <a:pt x="577" y="83"/>
                    <a:pt x="577" y="83"/>
                    <a:pt x="577" y="83"/>
                  </a:cubicBezTo>
                  <a:close/>
                  <a:moveTo>
                    <a:pt x="87" y="61"/>
                  </a:moveTo>
                  <a:cubicBezTo>
                    <a:pt x="85" y="60"/>
                    <a:pt x="83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2" y="59"/>
                    <a:pt x="80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5" y="59"/>
                    <a:pt x="71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5" y="57"/>
                    <a:pt x="62" y="56"/>
                    <a:pt x="59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7" y="53"/>
                    <a:pt x="54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7"/>
                    <a:pt x="52" y="47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5"/>
                    <a:pt x="47" y="45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4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4" y="43"/>
                    <a:pt x="44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2"/>
                    <a:pt x="40" y="41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0" y="33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29"/>
                    <a:pt x="37" y="27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41" y="18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1"/>
                    <a:pt x="42" y="11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6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1" y="8"/>
                    <a:pt x="28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6"/>
                    <a:pt x="19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4"/>
                    <a:pt x="3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9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20" y="2"/>
                    <a:pt x="25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31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6"/>
                    <a:pt x="39" y="5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7"/>
                    <a:pt x="48" y="8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8"/>
                    <a:pt x="43" y="21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5"/>
                    <a:pt x="41" y="27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1"/>
                    <a:pt x="44" y="32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6"/>
                    <a:pt x="44" y="37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3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6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2"/>
                    <a:pt x="51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5" y="44"/>
                    <a:pt x="57" y="45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7" y="49"/>
                    <a:pt x="59" y="50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3" y="53"/>
                    <a:pt x="66" y="54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1" y="56"/>
                    <a:pt x="75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80" y="56"/>
                    <a:pt x="81" y="56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7" y="56"/>
                    <a:pt x="92" y="61"/>
                    <a:pt x="92" y="61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88" y="63"/>
                    <a:pt x="87" y="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974"/>
            <p:cNvSpPr>
              <a:spLocks/>
            </p:cNvSpPr>
            <p:nvPr/>
          </p:nvSpPr>
          <p:spPr bwMode="auto">
            <a:xfrm>
              <a:off x="6465" y="3053"/>
              <a:ext cx="4" cy="5"/>
            </a:xfrm>
            <a:custGeom>
              <a:avLst/>
              <a:gdLst>
                <a:gd name="T0" fmla="*/ 0 w 4"/>
                <a:gd name="T1" fmla="*/ 4 h 5"/>
                <a:gd name="T2" fmla="*/ 1 w 4"/>
                <a:gd name="T3" fmla="*/ 0 h 5"/>
                <a:gd name="T4" fmla="*/ 4 w 4"/>
                <a:gd name="T5" fmla="*/ 3 h 5"/>
                <a:gd name="T6" fmla="*/ 2 w 4"/>
                <a:gd name="T7" fmla="*/ 5 h 5"/>
                <a:gd name="T8" fmla="*/ 0 w 4"/>
                <a:gd name="T9" fmla="*/ 4 h 5"/>
                <a:gd name="T10" fmla="*/ 0 w 4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lnTo>
                    <a:pt x="1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975"/>
            <p:cNvSpPr>
              <a:spLocks noEditPoints="1"/>
            </p:cNvSpPr>
            <p:nvPr/>
          </p:nvSpPr>
          <p:spPr bwMode="auto">
            <a:xfrm>
              <a:off x="6353" y="3394"/>
              <a:ext cx="46" cy="45"/>
            </a:xfrm>
            <a:custGeom>
              <a:avLst/>
              <a:gdLst>
                <a:gd name="T0" fmla="*/ 7 w 33"/>
                <a:gd name="T1" fmla="*/ 11 h 32"/>
                <a:gd name="T2" fmla="*/ 31 w 33"/>
                <a:gd name="T3" fmla="*/ 27 h 32"/>
                <a:gd name="T4" fmla="*/ 25 w 33"/>
                <a:gd name="T5" fmla="*/ 28 h 32"/>
                <a:gd name="T6" fmla="*/ 31 w 33"/>
                <a:gd name="T7" fmla="*/ 32 h 32"/>
                <a:gd name="T8" fmla="*/ 29 w 33"/>
                <a:gd name="T9" fmla="*/ 12 h 32"/>
                <a:gd name="T10" fmla="*/ 27 w 33"/>
                <a:gd name="T11" fmla="*/ 9 h 32"/>
                <a:gd name="T12" fmla="*/ 17 w 33"/>
                <a:gd name="T13" fmla="*/ 10 h 32"/>
                <a:gd name="T14" fmla="*/ 31 w 33"/>
                <a:gd name="T15" fmla="*/ 6 h 32"/>
                <a:gd name="T16" fmla="*/ 27 w 33"/>
                <a:gd name="T17" fmla="*/ 5 h 32"/>
                <a:gd name="T18" fmla="*/ 15 w 33"/>
                <a:gd name="T19" fmla="*/ 2 h 32"/>
                <a:gd name="T20" fmla="*/ 13 w 33"/>
                <a:gd name="T21" fmla="*/ 0 h 32"/>
                <a:gd name="T22" fmla="*/ 0 w 33"/>
                <a:gd name="T23" fmla="*/ 5 h 32"/>
                <a:gd name="T24" fmla="*/ 4 w 33"/>
                <a:gd name="T25" fmla="*/ 6 h 32"/>
                <a:gd name="T26" fmla="*/ 15 w 33"/>
                <a:gd name="T27" fmla="*/ 10 h 32"/>
                <a:gd name="T28" fmla="*/ 4 w 33"/>
                <a:gd name="T29" fmla="*/ 9 h 32"/>
                <a:gd name="T30" fmla="*/ 10 w 33"/>
                <a:gd name="T31" fmla="*/ 31 h 32"/>
                <a:gd name="T32" fmla="*/ 10 w 33"/>
                <a:gd name="T33" fmla="*/ 25 h 32"/>
                <a:gd name="T34" fmla="*/ 11 w 33"/>
                <a:gd name="T35" fmla="*/ 12 h 32"/>
                <a:gd name="T36" fmla="*/ 16 w 33"/>
                <a:gd name="T37" fmla="*/ 17 h 32"/>
                <a:gd name="T38" fmla="*/ 11 w 33"/>
                <a:gd name="T39" fmla="*/ 12 h 32"/>
                <a:gd name="T40" fmla="*/ 19 w 33"/>
                <a:gd name="T41" fmla="*/ 18 h 32"/>
                <a:gd name="T42" fmla="*/ 12 w 33"/>
                <a:gd name="T43" fmla="*/ 19 h 32"/>
                <a:gd name="T44" fmla="*/ 17 w 33"/>
                <a:gd name="T45" fmla="*/ 18 h 32"/>
                <a:gd name="T46" fmla="*/ 10 w 33"/>
                <a:gd name="T47" fmla="*/ 22 h 32"/>
                <a:gd name="T48" fmla="*/ 14 w 33"/>
                <a:gd name="T49" fmla="*/ 23 h 32"/>
                <a:gd name="T50" fmla="*/ 20 w 33"/>
                <a:gd name="T51" fmla="*/ 30 h 32"/>
                <a:gd name="T52" fmla="*/ 20 w 33"/>
                <a:gd name="T53" fmla="*/ 23 h 32"/>
                <a:gd name="T54" fmla="*/ 26 w 33"/>
                <a:gd name="T55" fmla="*/ 20 h 32"/>
                <a:gd name="T56" fmla="*/ 20 w 33"/>
                <a:gd name="T57" fmla="*/ 22 h 32"/>
                <a:gd name="T58" fmla="*/ 27 w 33"/>
                <a:gd name="T59" fmla="*/ 18 h 32"/>
                <a:gd name="T60" fmla="*/ 23 w 33"/>
                <a:gd name="T61" fmla="*/ 18 h 32"/>
                <a:gd name="T62" fmla="*/ 22 w 33"/>
                <a:gd name="T63" fmla="*/ 14 h 32"/>
                <a:gd name="T64" fmla="*/ 20 w 33"/>
                <a:gd name="T6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2">
                  <a:moveTo>
                    <a:pt x="10" y="25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8"/>
                    <a:pt x="29" y="28"/>
                  </a:cubicBezTo>
                  <a:cubicBezTo>
                    <a:pt x="28" y="28"/>
                    <a:pt x="27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8" y="29"/>
                    <a:pt x="30" y="30"/>
                    <a:pt x="31" y="32"/>
                  </a:cubicBezTo>
                  <a:cubicBezTo>
                    <a:pt x="33" y="31"/>
                    <a:pt x="33" y="29"/>
                    <a:pt x="33" y="27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4" y="3"/>
                    <a:pt x="14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6" y="14"/>
                    <a:pt x="7" y="19"/>
                  </a:cubicBezTo>
                  <a:cubicBezTo>
                    <a:pt x="8" y="24"/>
                    <a:pt x="9" y="28"/>
                    <a:pt x="10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28"/>
                    <a:pt x="11" y="27"/>
                    <a:pt x="10" y="25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4"/>
                    <a:pt x="14" y="15"/>
                    <a:pt x="14" y="16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6" y="16"/>
                    <a:pt x="16" y="15"/>
                    <a:pt x="15" y="14"/>
                  </a:cubicBezTo>
                  <a:cubicBezTo>
                    <a:pt x="14" y="13"/>
                    <a:pt x="13" y="13"/>
                    <a:pt x="11" y="12"/>
                  </a:cubicBezTo>
                  <a:close/>
                  <a:moveTo>
                    <a:pt x="20" y="12"/>
                  </a:moveTo>
                  <a:cubicBezTo>
                    <a:pt x="20" y="14"/>
                    <a:pt x="20" y="16"/>
                    <a:pt x="1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3" y="18"/>
                    <a:pt x="14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3" y="23"/>
                    <a:pt x="14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6"/>
                    <a:pt x="21" y="15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976"/>
            <p:cNvSpPr>
              <a:spLocks noEditPoints="1"/>
            </p:cNvSpPr>
            <p:nvPr/>
          </p:nvSpPr>
          <p:spPr bwMode="auto">
            <a:xfrm>
              <a:off x="6215" y="3710"/>
              <a:ext cx="50" cy="45"/>
            </a:xfrm>
            <a:custGeom>
              <a:avLst/>
              <a:gdLst>
                <a:gd name="T0" fmla="*/ 15 w 35"/>
                <a:gd name="T1" fmla="*/ 17 h 32"/>
                <a:gd name="T2" fmla="*/ 25 w 35"/>
                <a:gd name="T3" fmla="*/ 11 h 32"/>
                <a:gd name="T4" fmla="*/ 14 w 35"/>
                <a:gd name="T5" fmla="*/ 24 h 32"/>
                <a:gd name="T6" fmla="*/ 15 w 35"/>
                <a:gd name="T7" fmla="*/ 27 h 32"/>
                <a:gd name="T8" fmla="*/ 28 w 35"/>
                <a:gd name="T9" fmla="*/ 26 h 32"/>
                <a:gd name="T10" fmla="*/ 27 w 35"/>
                <a:gd name="T11" fmla="*/ 29 h 32"/>
                <a:gd name="T12" fmla="*/ 22 w 35"/>
                <a:gd name="T13" fmla="*/ 29 h 32"/>
                <a:gd name="T14" fmla="*/ 30 w 35"/>
                <a:gd name="T15" fmla="*/ 30 h 32"/>
                <a:gd name="T16" fmla="*/ 35 w 35"/>
                <a:gd name="T17" fmla="*/ 26 h 32"/>
                <a:gd name="T18" fmla="*/ 32 w 35"/>
                <a:gd name="T19" fmla="*/ 25 h 32"/>
                <a:gd name="T20" fmla="*/ 28 w 35"/>
                <a:gd name="T21" fmla="*/ 18 h 32"/>
                <a:gd name="T22" fmla="*/ 31 w 35"/>
                <a:gd name="T23" fmla="*/ 16 h 32"/>
                <a:gd name="T24" fmla="*/ 28 w 35"/>
                <a:gd name="T25" fmla="*/ 17 h 32"/>
                <a:gd name="T26" fmla="*/ 28 w 35"/>
                <a:gd name="T27" fmla="*/ 10 h 32"/>
                <a:gd name="T28" fmla="*/ 24 w 35"/>
                <a:gd name="T29" fmla="*/ 10 h 32"/>
                <a:gd name="T30" fmla="*/ 12 w 35"/>
                <a:gd name="T31" fmla="*/ 8 h 32"/>
                <a:gd name="T32" fmla="*/ 9 w 35"/>
                <a:gd name="T33" fmla="*/ 17 h 32"/>
                <a:gd name="T34" fmla="*/ 11 w 35"/>
                <a:gd name="T35" fmla="*/ 18 h 32"/>
                <a:gd name="T36" fmla="*/ 14 w 35"/>
                <a:gd name="T37" fmla="*/ 24 h 32"/>
                <a:gd name="T38" fmla="*/ 20 w 35"/>
                <a:gd name="T39" fmla="*/ 15 h 32"/>
                <a:gd name="T40" fmla="*/ 21 w 35"/>
                <a:gd name="T41" fmla="*/ 14 h 32"/>
                <a:gd name="T42" fmla="*/ 17 w 35"/>
                <a:gd name="T43" fmla="*/ 12 h 32"/>
                <a:gd name="T44" fmla="*/ 21 w 35"/>
                <a:gd name="T45" fmla="*/ 23 h 32"/>
                <a:gd name="T46" fmla="*/ 23 w 35"/>
                <a:gd name="T47" fmla="*/ 21 h 32"/>
                <a:gd name="T48" fmla="*/ 19 w 35"/>
                <a:gd name="T49" fmla="*/ 19 h 32"/>
                <a:gd name="T50" fmla="*/ 15 w 35"/>
                <a:gd name="T51" fmla="*/ 25 h 32"/>
                <a:gd name="T52" fmla="*/ 26 w 35"/>
                <a:gd name="T53" fmla="*/ 18 h 32"/>
                <a:gd name="T54" fmla="*/ 14 w 35"/>
                <a:gd name="T55" fmla="*/ 2 h 32"/>
                <a:gd name="T56" fmla="*/ 11 w 35"/>
                <a:gd name="T57" fmla="*/ 6 h 32"/>
                <a:gd name="T58" fmla="*/ 9 w 35"/>
                <a:gd name="T59" fmla="*/ 13 h 32"/>
                <a:gd name="T60" fmla="*/ 29 w 35"/>
                <a:gd name="T61" fmla="*/ 6 h 32"/>
                <a:gd name="T62" fmla="*/ 25 w 35"/>
                <a:gd name="T63" fmla="*/ 6 h 32"/>
                <a:gd name="T64" fmla="*/ 14 w 35"/>
                <a:gd name="T65" fmla="*/ 3 h 32"/>
                <a:gd name="T66" fmla="*/ 8 w 35"/>
                <a:gd name="T67" fmla="*/ 8 h 32"/>
                <a:gd name="T68" fmla="*/ 7 w 35"/>
                <a:gd name="T69" fmla="*/ 21 h 32"/>
                <a:gd name="T70" fmla="*/ 3 w 35"/>
                <a:gd name="T71" fmla="*/ 22 h 32"/>
                <a:gd name="T72" fmla="*/ 6 w 35"/>
                <a:gd name="T73" fmla="*/ 24 h 32"/>
                <a:gd name="T74" fmla="*/ 8 w 35"/>
                <a:gd name="T75" fmla="*/ 31 h 32"/>
                <a:gd name="T76" fmla="*/ 9 w 35"/>
                <a:gd name="T77" fmla="*/ 27 h 32"/>
                <a:gd name="T78" fmla="*/ 8 w 35"/>
                <a:gd name="T79" fmla="*/ 8 h 32"/>
                <a:gd name="T80" fmla="*/ 0 w 35"/>
                <a:gd name="T81" fmla="*/ 9 h 32"/>
                <a:gd name="T82" fmla="*/ 5 w 35"/>
                <a:gd name="T83" fmla="*/ 14 h 32"/>
                <a:gd name="T84" fmla="*/ 0 w 35"/>
                <a:gd name="T85" fmla="*/ 8 h 32"/>
                <a:gd name="T86" fmla="*/ 1 w 35"/>
                <a:gd name="T87" fmla="*/ 2 h 32"/>
                <a:gd name="T88" fmla="*/ 6 w 35"/>
                <a:gd name="T89" fmla="*/ 7 h 32"/>
                <a:gd name="T90" fmla="*/ 1 w 35"/>
                <a:gd name="T9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2">
                  <a:moveTo>
                    <a:pt x="26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7"/>
                    <a:pt x="26" y="17"/>
                    <a:pt x="26" y="17"/>
                  </a:cubicBezTo>
                  <a:close/>
                  <a:moveTo>
                    <a:pt x="14" y="24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9"/>
                    <a:pt x="25" y="29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5" y="30"/>
                    <a:pt x="27" y="31"/>
                    <a:pt x="27" y="32"/>
                  </a:cubicBezTo>
                  <a:cubicBezTo>
                    <a:pt x="29" y="32"/>
                    <a:pt x="30" y="31"/>
                    <a:pt x="30" y="30"/>
                  </a:cubicBezTo>
                  <a:cubicBezTo>
                    <a:pt x="30" y="29"/>
                    <a:pt x="30" y="28"/>
                    <a:pt x="30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7" y="12"/>
                  </a:moveTo>
                  <a:cubicBezTo>
                    <a:pt x="18" y="13"/>
                    <a:pt x="19" y="14"/>
                    <a:pt x="20" y="15"/>
                  </a:cubicBezTo>
                  <a:cubicBezTo>
                    <a:pt x="21" y="16"/>
                    <a:pt x="21" y="17"/>
                    <a:pt x="21" y="16"/>
                  </a:cubicBezTo>
                  <a:cubicBezTo>
                    <a:pt x="22" y="15"/>
                    <a:pt x="22" y="15"/>
                    <a:pt x="21" y="14"/>
                  </a:cubicBezTo>
                  <a:cubicBezTo>
                    <a:pt x="20" y="13"/>
                    <a:pt x="19" y="12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9" y="19"/>
                  </a:moveTo>
                  <a:cubicBezTo>
                    <a:pt x="20" y="20"/>
                    <a:pt x="21" y="22"/>
                    <a:pt x="21" y="23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2" y="21"/>
                    <a:pt x="21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28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14" y="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0" y="9"/>
                    <a:pt x="10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1"/>
                    <a:pt x="12" y="9"/>
                    <a:pt x="1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8" y="8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7" y="16"/>
                    <a:pt x="7" y="20"/>
                    <a:pt x="7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7" y="29"/>
                    <a:pt x="7" y="30"/>
                    <a:pt x="8" y="31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9" y="28"/>
                    <a:pt x="9" y="27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2"/>
                    <a:pt x="8" y="16"/>
                    <a:pt x="8" y="8"/>
                  </a:cubicBezTo>
                  <a:close/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4" y="11"/>
                    <a:pt x="3" y="10"/>
                    <a:pt x="0" y="8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4"/>
                    <a:pt x="4" y="3"/>
                    <a:pt x="1" y="2"/>
                  </a:cubicBez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977"/>
            <p:cNvSpPr>
              <a:spLocks noEditPoints="1"/>
            </p:cNvSpPr>
            <p:nvPr/>
          </p:nvSpPr>
          <p:spPr bwMode="auto">
            <a:xfrm>
              <a:off x="6428" y="3526"/>
              <a:ext cx="28" cy="29"/>
            </a:xfrm>
            <a:custGeom>
              <a:avLst/>
              <a:gdLst>
                <a:gd name="T0" fmla="*/ 12 w 20"/>
                <a:gd name="T1" fmla="*/ 4 h 21"/>
                <a:gd name="T2" fmla="*/ 7 w 20"/>
                <a:gd name="T3" fmla="*/ 6 h 21"/>
                <a:gd name="T4" fmla="*/ 5 w 20"/>
                <a:gd name="T5" fmla="*/ 9 h 21"/>
                <a:gd name="T6" fmla="*/ 9 w 20"/>
                <a:gd name="T7" fmla="*/ 12 h 21"/>
                <a:gd name="T8" fmla="*/ 5 w 20"/>
                <a:gd name="T9" fmla="*/ 9 h 21"/>
                <a:gd name="T10" fmla="*/ 15 w 20"/>
                <a:gd name="T11" fmla="*/ 9 h 21"/>
                <a:gd name="T12" fmla="*/ 10 w 20"/>
                <a:gd name="T13" fmla="*/ 12 h 21"/>
                <a:gd name="T14" fmla="*/ 5 w 20"/>
                <a:gd name="T15" fmla="*/ 12 h 21"/>
                <a:gd name="T16" fmla="*/ 9 w 20"/>
                <a:gd name="T17" fmla="*/ 15 h 21"/>
                <a:gd name="T18" fmla="*/ 5 w 20"/>
                <a:gd name="T19" fmla="*/ 12 h 21"/>
                <a:gd name="T20" fmla="*/ 15 w 20"/>
                <a:gd name="T21" fmla="*/ 12 h 21"/>
                <a:gd name="T22" fmla="*/ 10 w 20"/>
                <a:gd name="T23" fmla="*/ 15 h 21"/>
                <a:gd name="T24" fmla="*/ 4 w 20"/>
                <a:gd name="T25" fmla="*/ 16 h 21"/>
                <a:gd name="T26" fmla="*/ 5 w 20"/>
                <a:gd name="T27" fmla="*/ 15 h 21"/>
                <a:gd name="T28" fmla="*/ 15 w 20"/>
                <a:gd name="T29" fmla="*/ 16 h 21"/>
                <a:gd name="T30" fmla="*/ 16 w 20"/>
                <a:gd name="T31" fmla="*/ 10 h 21"/>
                <a:gd name="T32" fmla="*/ 16 w 20"/>
                <a:gd name="T33" fmla="*/ 8 h 21"/>
                <a:gd name="T34" fmla="*/ 10 w 20"/>
                <a:gd name="T35" fmla="*/ 9 h 21"/>
                <a:gd name="T36" fmla="*/ 20 w 20"/>
                <a:gd name="T37" fmla="*/ 7 h 21"/>
                <a:gd name="T38" fmla="*/ 17 w 20"/>
                <a:gd name="T39" fmla="*/ 6 h 21"/>
                <a:gd name="T40" fmla="*/ 13 w 20"/>
                <a:gd name="T41" fmla="*/ 4 h 21"/>
                <a:gd name="T42" fmla="*/ 17 w 20"/>
                <a:gd name="T43" fmla="*/ 2 h 21"/>
                <a:gd name="T44" fmla="*/ 13 w 20"/>
                <a:gd name="T45" fmla="*/ 3 h 21"/>
                <a:gd name="T46" fmla="*/ 14 w 20"/>
                <a:gd name="T47" fmla="*/ 1 h 21"/>
                <a:gd name="T48" fmla="*/ 12 w 20"/>
                <a:gd name="T49" fmla="*/ 3 h 21"/>
                <a:gd name="T50" fmla="*/ 7 w 20"/>
                <a:gd name="T51" fmla="*/ 2 h 21"/>
                <a:gd name="T52" fmla="*/ 6 w 20"/>
                <a:gd name="T53" fmla="*/ 0 h 21"/>
                <a:gd name="T54" fmla="*/ 2 w 20"/>
                <a:gd name="T55" fmla="*/ 3 h 21"/>
                <a:gd name="T56" fmla="*/ 4 w 20"/>
                <a:gd name="T57" fmla="*/ 4 h 21"/>
                <a:gd name="T58" fmla="*/ 6 w 20"/>
                <a:gd name="T59" fmla="*/ 6 h 21"/>
                <a:gd name="T60" fmla="*/ 0 w 20"/>
                <a:gd name="T61" fmla="*/ 7 h 21"/>
                <a:gd name="T62" fmla="*/ 9 w 20"/>
                <a:gd name="T63" fmla="*/ 7 h 21"/>
                <a:gd name="T64" fmla="*/ 5 w 20"/>
                <a:gd name="T65" fmla="*/ 9 h 21"/>
                <a:gd name="T66" fmla="*/ 4 w 20"/>
                <a:gd name="T67" fmla="*/ 16 h 21"/>
                <a:gd name="T68" fmla="*/ 1 w 20"/>
                <a:gd name="T69" fmla="*/ 20 h 21"/>
                <a:gd name="T70" fmla="*/ 8 w 20"/>
                <a:gd name="T71" fmla="*/ 17 h 21"/>
                <a:gd name="T72" fmla="*/ 7 w 20"/>
                <a:gd name="T73" fmla="*/ 16 h 21"/>
                <a:gd name="T74" fmla="*/ 11 w 20"/>
                <a:gd name="T75" fmla="*/ 16 h 21"/>
                <a:gd name="T76" fmla="*/ 18 w 20"/>
                <a:gd name="T77" fmla="*/ 20 h 21"/>
                <a:gd name="T78" fmla="*/ 11 w 20"/>
                <a:gd name="T7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" h="21">
                  <a:moveTo>
                    <a:pt x="7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10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5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2"/>
                    <a:pt x="5" y="12"/>
                    <a:pt x="5" y="12"/>
                  </a:cubicBezTo>
                  <a:close/>
                  <a:moveTo>
                    <a:pt x="10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4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3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4" y="13"/>
                    <a:pt x="4" y="16"/>
                  </a:cubicBezTo>
                  <a:close/>
                  <a:moveTo>
                    <a:pt x="7" y="16"/>
                  </a:moveTo>
                  <a:cubicBezTo>
                    <a:pt x="5" y="17"/>
                    <a:pt x="3" y="19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5" y="19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4" y="17"/>
                    <a:pt x="15" y="19"/>
                    <a:pt x="16" y="20"/>
                  </a:cubicBezTo>
                  <a:cubicBezTo>
                    <a:pt x="17" y="21"/>
                    <a:pt x="18" y="21"/>
                    <a:pt x="18" y="20"/>
                  </a:cubicBezTo>
                  <a:cubicBezTo>
                    <a:pt x="18" y="19"/>
                    <a:pt x="17" y="18"/>
                    <a:pt x="16" y="18"/>
                  </a:cubicBezTo>
                  <a:cubicBezTo>
                    <a:pt x="15" y="17"/>
                    <a:pt x="13" y="16"/>
                    <a:pt x="1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978"/>
            <p:cNvSpPr>
              <a:spLocks noEditPoints="1"/>
            </p:cNvSpPr>
            <p:nvPr/>
          </p:nvSpPr>
          <p:spPr bwMode="auto">
            <a:xfrm>
              <a:off x="6459" y="3526"/>
              <a:ext cx="27" cy="28"/>
            </a:xfrm>
            <a:custGeom>
              <a:avLst/>
              <a:gdLst>
                <a:gd name="T0" fmla="*/ 9 w 19"/>
                <a:gd name="T1" fmla="*/ 0 h 20"/>
                <a:gd name="T2" fmla="*/ 9 w 19"/>
                <a:gd name="T3" fmla="*/ 6 h 20"/>
                <a:gd name="T4" fmla="*/ 4 w 19"/>
                <a:gd name="T5" fmla="*/ 6 h 20"/>
                <a:gd name="T6" fmla="*/ 4 w 19"/>
                <a:gd name="T7" fmla="*/ 3 h 20"/>
                <a:gd name="T8" fmla="*/ 4 w 19"/>
                <a:gd name="T9" fmla="*/ 3 h 20"/>
                <a:gd name="T10" fmla="*/ 2 w 19"/>
                <a:gd name="T11" fmla="*/ 2 h 20"/>
                <a:gd name="T12" fmla="*/ 3 w 19"/>
                <a:gd name="T13" fmla="*/ 6 h 20"/>
                <a:gd name="T14" fmla="*/ 2 w 19"/>
                <a:gd name="T15" fmla="*/ 6 h 20"/>
                <a:gd name="T16" fmla="*/ 3 w 19"/>
                <a:gd name="T17" fmla="*/ 7 h 20"/>
                <a:gd name="T18" fmla="*/ 4 w 19"/>
                <a:gd name="T19" fmla="*/ 6 h 20"/>
                <a:gd name="T20" fmla="*/ 15 w 19"/>
                <a:gd name="T21" fmla="*/ 6 h 20"/>
                <a:gd name="T22" fmla="*/ 15 w 19"/>
                <a:gd name="T23" fmla="*/ 7 h 20"/>
                <a:gd name="T24" fmla="*/ 17 w 19"/>
                <a:gd name="T25" fmla="*/ 7 h 20"/>
                <a:gd name="T26" fmla="*/ 16 w 19"/>
                <a:gd name="T27" fmla="*/ 6 h 20"/>
                <a:gd name="T28" fmla="*/ 16 w 19"/>
                <a:gd name="T29" fmla="*/ 3 h 20"/>
                <a:gd name="T30" fmla="*/ 17 w 19"/>
                <a:gd name="T31" fmla="*/ 3 h 20"/>
                <a:gd name="T32" fmla="*/ 15 w 19"/>
                <a:gd name="T33" fmla="*/ 2 h 20"/>
                <a:gd name="T34" fmla="*/ 15 w 19"/>
                <a:gd name="T35" fmla="*/ 6 h 20"/>
                <a:gd name="T36" fmla="*/ 10 w 19"/>
                <a:gd name="T37" fmla="*/ 6 h 20"/>
                <a:gd name="T38" fmla="*/ 10 w 19"/>
                <a:gd name="T39" fmla="*/ 2 h 20"/>
                <a:gd name="T40" fmla="*/ 11 w 19"/>
                <a:gd name="T41" fmla="*/ 1 h 20"/>
                <a:gd name="T42" fmla="*/ 9 w 19"/>
                <a:gd name="T43" fmla="*/ 0 h 20"/>
                <a:gd name="T44" fmla="*/ 0 w 19"/>
                <a:gd name="T45" fmla="*/ 9 h 20"/>
                <a:gd name="T46" fmla="*/ 0 w 19"/>
                <a:gd name="T47" fmla="*/ 10 h 20"/>
                <a:gd name="T48" fmla="*/ 2 w 19"/>
                <a:gd name="T49" fmla="*/ 9 h 20"/>
                <a:gd name="T50" fmla="*/ 7 w 19"/>
                <a:gd name="T51" fmla="*/ 9 h 20"/>
                <a:gd name="T52" fmla="*/ 4 w 19"/>
                <a:gd name="T53" fmla="*/ 14 h 20"/>
                <a:gd name="T54" fmla="*/ 0 w 19"/>
                <a:gd name="T55" fmla="*/ 17 h 20"/>
                <a:gd name="T56" fmla="*/ 0 w 19"/>
                <a:gd name="T57" fmla="*/ 18 h 20"/>
                <a:gd name="T58" fmla="*/ 5 w 19"/>
                <a:gd name="T59" fmla="*/ 14 h 20"/>
                <a:gd name="T60" fmla="*/ 5 w 19"/>
                <a:gd name="T61" fmla="*/ 18 h 20"/>
                <a:gd name="T62" fmla="*/ 5 w 19"/>
                <a:gd name="T63" fmla="*/ 20 h 20"/>
                <a:gd name="T64" fmla="*/ 6 w 19"/>
                <a:gd name="T65" fmla="*/ 20 h 20"/>
                <a:gd name="T66" fmla="*/ 6 w 19"/>
                <a:gd name="T67" fmla="*/ 19 h 20"/>
                <a:gd name="T68" fmla="*/ 14 w 19"/>
                <a:gd name="T69" fmla="*/ 19 h 20"/>
                <a:gd name="T70" fmla="*/ 14 w 19"/>
                <a:gd name="T71" fmla="*/ 20 h 20"/>
                <a:gd name="T72" fmla="*/ 16 w 19"/>
                <a:gd name="T73" fmla="*/ 20 h 20"/>
                <a:gd name="T74" fmla="*/ 15 w 19"/>
                <a:gd name="T75" fmla="*/ 14 h 20"/>
                <a:gd name="T76" fmla="*/ 16 w 19"/>
                <a:gd name="T77" fmla="*/ 13 h 20"/>
                <a:gd name="T78" fmla="*/ 15 w 19"/>
                <a:gd name="T79" fmla="*/ 12 h 20"/>
                <a:gd name="T80" fmla="*/ 14 w 19"/>
                <a:gd name="T81" fmla="*/ 13 h 20"/>
                <a:gd name="T82" fmla="*/ 6 w 19"/>
                <a:gd name="T83" fmla="*/ 13 h 20"/>
                <a:gd name="T84" fmla="*/ 9 w 19"/>
                <a:gd name="T85" fmla="*/ 9 h 20"/>
                <a:gd name="T86" fmla="*/ 19 w 19"/>
                <a:gd name="T87" fmla="*/ 9 h 20"/>
                <a:gd name="T88" fmla="*/ 18 w 19"/>
                <a:gd name="T89" fmla="*/ 8 h 20"/>
                <a:gd name="T90" fmla="*/ 16 w 19"/>
                <a:gd name="T91" fmla="*/ 9 h 20"/>
                <a:gd name="T92" fmla="*/ 0 w 19"/>
                <a:gd name="T93" fmla="*/ 9 h 20"/>
                <a:gd name="T94" fmla="*/ 6 w 19"/>
                <a:gd name="T95" fmla="*/ 14 h 20"/>
                <a:gd name="T96" fmla="*/ 14 w 19"/>
                <a:gd name="T97" fmla="*/ 14 h 20"/>
                <a:gd name="T98" fmla="*/ 14 w 19"/>
                <a:gd name="T99" fmla="*/ 18 h 20"/>
                <a:gd name="T100" fmla="*/ 6 w 19"/>
                <a:gd name="T101" fmla="*/ 18 h 20"/>
                <a:gd name="T102" fmla="*/ 6 w 19"/>
                <a:gd name="T10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cubicBezTo>
                    <a:pt x="9" y="2"/>
                    <a:pt x="9" y="3"/>
                    <a:pt x="9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5"/>
                    <a:pt x="16" y="5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4"/>
                    <a:pt x="15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lose/>
                  <a:moveTo>
                    <a:pt x="0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5" y="13"/>
                    <a:pt x="4" y="14"/>
                  </a:cubicBezTo>
                  <a:cubicBezTo>
                    <a:pt x="3" y="15"/>
                    <a:pt x="1" y="16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4" y="16"/>
                    <a:pt x="5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5" y="17"/>
                    <a:pt x="15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8" y="11"/>
                    <a:pt x="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6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979"/>
            <p:cNvSpPr>
              <a:spLocks noEditPoints="1"/>
            </p:cNvSpPr>
            <p:nvPr/>
          </p:nvSpPr>
          <p:spPr bwMode="auto">
            <a:xfrm>
              <a:off x="6491" y="3526"/>
              <a:ext cx="24" cy="29"/>
            </a:xfrm>
            <a:custGeom>
              <a:avLst/>
              <a:gdLst>
                <a:gd name="T0" fmla="*/ 1 w 17"/>
                <a:gd name="T1" fmla="*/ 17 h 21"/>
                <a:gd name="T2" fmla="*/ 2 w 17"/>
                <a:gd name="T3" fmla="*/ 13 h 21"/>
                <a:gd name="T4" fmla="*/ 0 w 17"/>
                <a:gd name="T5" fmla="*/ 16 h 21"/>
                <a:gd name="T6" fmla="*/ 1 w 17"/>
                <a:gd name="T7" fmla="*/ 18 h 21"/>
                <a:gd name="T8" fmla="*/ 10 w 17"/>
                <a:gd name="T9" fmla="*/ 17 h 21"/>
                <a:gd name="T10" fmla="*/ 11 w 17"/>
                <a:gd name="T11" fmla="*/ 17 h 21"/>
                <a:gd name="T12" fmla="*/ 12 w 17"/>
                <a:gd name="T13" fmla="*/ 14 h 21"/>
                <a:gd name="T14" fmla="*/ 10 w 17"/>
                <a:gd name="T15" fmla="*/ 17 h 21"/>
                <a:gd name="T16" fmla="*/ 6 w 17"/>
                <a:gd name="T17" fmla="*/ 13 h 21"/>
                <a:gd name="T18" fmla="*/ 5 w 17"/>
                <a:gd name="T19" fmla="*/ 11 h 21"/>
                <a:gd name="T20" fmla="*/ 13 w 17"/>
                <a:gd name="T21" fmla="*/ 4 h 21"/>
                <a:gd name="T22" fmla="*/ 13 w 17"/>
                <a:gd name="T23" fmla="*/ 2 h 21"/>
                <a:gd name="T24" fmla="*/ 6 w 17"/>
                <a:gd name="T25" fmla="*/ 3 h 21"/>
                <a:gd name="T26" fmla="*/ 6 w 17"/>
                <a:gd name="T27" fmla="*/ 0 h 21"/>
                <a:gd name="T28" fmla="*/ 4 w 17"/>
                <a:gd name="T29" fmla="*/ 3 h 21"/>
                <a:gd name="T30" fmla="*/ 2 w 17"/>
                <a:gd name="T31" fmla="*/ 6 h 21"/>
                <a:gd name="T32" fmla="*/ 2 w 17"/>
                <a:gd name="T33" fmla="*/ 11 h 21"/>
                <a:gd name="T34" fmla="*/ 4 w 17"/>
                <a:gd name="T35" fmla="*/ 11 h 21"/>
                <a:gd name="T36" fmla="*/ 14 w 17"/>
                <a:gd name="T37" fmla="*/ 18 h 21"/>
                <a:gd name="T38" fmla="*/ 10 w 17"/>
                <a:gd name="T39" fmla="*/ 18 h 21"/>
                <a:gd name="T40" fmla="*/ 13 w 17"/>
                <a:gd name="T41" fmla="*/ 21 h 21"/>
                <a:gd name="T42" fmla="*/ 16 w 17"/>
                <a:gd name="T43" fmla="*/ 18 h 21"/>
                <a:gd name="T44" fmla="*/ 17 w 17"/>
                <a:gd name="T45" fmla="*/ 11 h 21"/>
                <a:gd name="T46" fmla="*/ 15 w 17"/>
                <a:gd name="T47" fmla="*/ 10 h 21"/>
                <a:gd name="T48" fmla="*/ 4 w 17"/>
                <a:gd name="T49" fmla="*/ 3 h 21"/>
                <a:gd name="T50" fmla="*/ 11 w 17"/>
                <a:gd name="T51" fmla="*/ 7 h 21"/>
                <a:gd name="T52" fmla="*/ 8 w 17"/>
                <a:gd name="T53" fmla="*/ 8 h 21"/>
                <a:gd name="T54" fmla="*/ 10 w 17"/>
                <a:gd name="T55" fmla="*/ 10 h 21"/>
                <a:gd name="T56" fmla="*/ 12 w 17"/>
                <a:gd name="T57" fmla="*/ 8 h 21"/>
                <a:gd name="T58" fmla="*/ 5 w 17"/>
                <a:gd name="T59" fmla="*/ 4 h 21"/>
                <a:gd name="T60" fmla="*/ 7 w 17"/>
                <a:gd name="T61" fmla="*/ 7 h 21"/>
                <a:gd name="T62" fmla="*/ 8 w 17"/>
                <a:gd name="T6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21">
                  <a:moveTo>
                    <a:pt x="5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5"/>
                    <a:pt x="1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3"/>
                    <a:pt x="5" y="14"/>
                    <a:pt x="5" y="17"/>
                  </a:cubicBezTo>
                  <a:close/>
                  <a:moveTo>
                    <a:pt x="13" y="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2" y="6"/>
                  </a:cubicBezTo>
                  <a:cubicBezTo>
                    <a:pt x="2" y="7"/>
                    <a:pt x="2" y="9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5"/>
                    <a:pt x="15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2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0"/>
                    <a:pt x="15" y="20"/>
                    <a:pt x="15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6" y="17"/>
                    <a:pt x="16" y="15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5"/>
                    <a:pt x="12" y="6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3" y="8"/>
                    <a:pt x="13" y="6"/>
                    <a:pt x="13" y="4"/>
                  </a:cubicBezTo>
                  <a:close/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6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5"/>
                    <a:pt x="7" y="5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980"/>
            <p:cNvSpPr>
              <a:spLocks noEditPoints="1"/>
            </p:cNvSpPr>
            <p:nvPr/>
          </p:nvSpPr>
          <p:spPr bwMode="auto">
            <a:xfrm>
              <a:off x="6378" y="3717"/>
              <a:ext cx="30" cy="31"/>
            </a:xfrm>
            <a:custGeom>
              <a:avLst/>
              <a:gdLst>
                <a:gd name="T0" fmla="*/ 3 w 21"/>
                <a:gd name="T1" fmla="*/ 8 h 22"/>
                <a:gd name="T2" fmla="*/ 18 w 21"/>
                <a:gd name="T3" fmla="*/ 18 h 22"/>
                <a:gd name="T4" fmla="*/ 13 w 21"/>
                <a:gd name="T5" fmla="*/ 19 h 22"/>
                <a:gd name="T6" fmla="*/ 16 w 21"/>
                <a:gd name="T7" fmla="*/ 22 h 22"/>
                <a:gd name="T8" fmla="*/ 19 w 21"/>
                <a:gd name="T9" fmla="*/ 8 h 22"/>
                <a:gd name="T10" fmla="*/ 18 w 21"/>
                <a:gd name="T11" fmla="*/ 6 h 22"/>
                <a:gd name="T12" fmla="*/ 11 w 21"/>
                <a:gd name="T13" fmla="*/ 7 h 22"/>
                <a:gd name="T14" fmla="*/ 21 w 21"/>
                <a:gd name="T15" fmla="*/ 4 h 22"/>
                <a:gd name="T16" fmla="*/ 18 w 21"/>
                <a:gd name="T17" fmla="*/ 4 h 22"/>
                <a:gd name="T18" fmla="*/ 11 w 21"/>
                <a:gd name="T19" fmla="*/ 1 h 22"/>
                <a:gd name="T20" fmla="*/ 10 w 21"/>
                <a:gd name="T21" fmla="*/ 0 h 22"/>
                <a:gd name="T22" fmla="*/ 0 w 21"/>
                <a:gd name="T23" fmla="*/ 4 h 22"/>
                <a:gd name="T24" fmla="*/ 2 w 21"/>
                <a:gd name="T25" fmla="*/ 4 h 22"/>
                <a:gd name="T26" fmla="*/ 9 w 21"/>
                <a:gd name="T27" fmla="*/ 7 h 22"/>
                <a:gd name="T28" fmla="*/ 2 w 21"/>
                <a:gd name="T29" fmla="*/ 6 h 22"/>
                <a:gd name="T30" fmla="*/ 2 w 21"/>
                <a:gd name="T31" fmla="*/ 21 h 22"/>
                <a:gd name="T32" fmla="*/ 3 w 21"/>
                <a:gd name="T33" fmla="*/ 17 h 22"/>
                <a:gd name="T34" fmla="*/ 6 w 21"/>
                <a:gd name="T35" fmla="*/ 8 h 22"/>
                <a:gd name="T36" fmla="*/ 9 w 21"/>
                <a:gd name="T37" fmla="*/ 11 h 22"/>
                <a:gd name="T38" fmla="*/ 6 w 21"/>
                <a:gd name="T39" fmla="*/ 8 h 22"/>
                <a:gd name="T40" fmla="*/ 11 w 21"/>
                <a:gd name="T41" fmla="*/ 12 h 22"/>
                <a:gd name="T42" fmla="*/ 5 w 21"/>
                <a:gd name="T43" fmla="*/ 13 h 22"/>
                <a:gd name="T44" fmla="*/ 10 w 21"/>
                <a:gd name="T45" fmla="*/ 13 h 22"/>
                <a:gd name="T46" fmla="*/ 4 w 21"/>
                <a:gd name="T47" fmla="*/ 15 h 22"/>
                <a:gd name="T48" fmla="*/ 7 w 21"/>
                <a:gd name="T49" fmla="*/ 16 h 22"/>
                <a:gd name="T50" fmla="*/ 10 w 21"/>
                <a:gd name="T51" fmla="*/ 21 h 22"/>
                <a:gd name="T52" fmla="*/ 11 w 21"/>
                <a:gd name="T53" fmla="*/ 16 h 22"/>
                <a:gd name="T54" fmla="*/ 15 w 21"/>
                <a:gd name="T55" fmla="*/ 14 h 22"/>
                <a:gd name="T56" fmla="*/ 11 w 21"/>
                <a:gd name="T57" fmla="*/ 15 h 22"/>
                <a:gd name="T58" fmla="*/ 16 w 21"/>
                <a:gd name="T59" fmla="*/ 13 h 22"/>
                <a:gd name="T60" fmla="*/ 14 w 21"/>
                <a:gd name="T61" fmla="*/ 12 h 22"/>
                <a:gd name="T62" fmla="*/ 14 w 21"/>
                <a:gd name="T63" fmla="*/ 9 h 22"/>
                <a:gd name="T64" fmla="*/ 13 w 21"/>
                <a:gd name="T6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2">
                  <a:moveTo>
                    <a:pt x="3" y="1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20"/>
                    <a:pt x="16" y="21"/>
                    <a:pt x="16" y="22"/>
                  </a:cubicBezTo>
                  <a:cubicBezTo>
                    <a:pt x="18" y="21"/>
                    <a:pt x="19" y="20"/>
                    <a:pt x="19" y="1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2"/>
                    <a:pt x="1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10"/>
                    <a:pt x="2" y="13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10"/>
                    <a:pt x="8" y="11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lose/>
                  <a:moveTo>
                    <a:pt x="13" y="8"/>
                  </a:moveTo>
                  <a:cubicBezTo>
                    <a:pt x="12" y="9"/>
                    <a:pt x="12" y="11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981"/>
            <p:cNvSpPr>
              <a:spLocks noEditPoints="1"/>
            </p:cNvSpPr>
            <p:nvPr/>
          </p:nvSpPr>
          <p:spPr bwMode="auto">
            <a:xfrm>
              <a:off x="6306" y="3817"/>
              <a:ext cx="31" cy="32"/>
            </a:xfrm>
            <a:custGeom>
              <a:avLst/>
              <a:gdLst>
                <a:gd name="T0" fmla="*/ 13 w 22"/>
                <a:gd name="T1" fmla="*/ 0 h 22"/>
                <a:gd name="T2" fmla="*/ 13 w 22"/>
                <a:gd name="T3" fmla="*/ 3 h 22"/>
                <a:gd name="T4" fmla="*/ 13 w 22"/>
                <a:gd name="T5" fmla="*/ 11 h 22"/>
                <a:gd name="T6" fmla="*/ 13 w 22"/>
                <a:gd name="T7" fmla="*/ 15 h 22"/>
                <a:gd name="T8" fmla="*/ 15 w 22"/>
                <a:gd name="T9" fmla="*/ 14 h 22"/>
                <a:gd name="T10" fmla="*/ 15 w 22"/>
                <a:gd name="T11" fmla="*/ 11 h 22"/>
                <a:gd name="T12" fmla="*/ 15 w 22"/>
                <a:gd name="T13" fmla="*/ 1 h 22"/>
                <a:gd name="T14" fmla="*/ 16 w 22"/>
                <a:gd name="T15" fmla="*/ 1 h 22"/>
                <a:gd name="T16" fmla="*/ 13 w 22"/>
                <a:gd name="T17" fmla="*/ 0 h 22"/>
                <a:gd name="T18" fmla="*/ 10 w 22"/>
                <a:gd name="T19" fmla="*/ 5 h 22"/>
                <a:gd name="T20" fmla="*/ 8 w 22"/>
                <a:gd name="T21" fmla="*/ 9 h 22"/>
                <a:gd name="T22" fmla="*/ 6 w 22"/>
                <a:gd name="T23" fmla="*/ 13 h 22"/>
                <a:gd name="T24" fmla="*/ 6 w 22"/>
                <a:gd name="T25" fmla="*/ 13 h 22"/>
                <a:gd name="T26" fmla="*/ 9 w 22"/>
                <a:gd name="T27" fmla="*/ 9 h 22"/>
                <a:gd name="T28" fmla="*/ 12 w 22"/>
                <a:gd name="T29" fmla="*/ 6 h 22"/>
                <a:gd name="T30" fmla="*/ 10 w 22"/>
                <a:gd name="T31" fmla="*/ 5 h 22"/>
                <a:gd name="T32" fmla="*/ 17 w 22"/>
                <a:gd name="T33" fmla="*/ 4 h 22"/>
                <a:gd name="T34" fmla="*/ 17 w 22"/>
                <a:gd name="T35" fmla="*/ 5 h 22"/>
                <a:gd name="T36" fmla="*/ 19 w 22"/>
                <a:gd name="T37" fmla="*/ 7 h 22"/>
                <a:gd name="T38" fmla="*/ 20 w 22"/>
                <a:gd name="T39" fmla="*/ 9 h 22"/>
                <a:gd name="T40" fmla="*/ 22 w 22"/>
                <a:gd name="T41" fmla="*/ 9 h 22"/>
                <a:gd name="T42" fmla="*/ 21 w 22"/>
                <a:gd name="T43" fmla="*/ 7 h 22"/>
                <a:gd name="T44" fmla="*/ 17 w 22"/>
                <a:gd name="T45" fmla="*/ 4 h 22"/>
                <a:gd name="T46" fmla="*/ 18 w 22"/>
                <a:gd name="T47" fmla="*/ 11 h 22"/>
                <a:gd name="T48" fmla="*/ 15 w 22"/>
                <a:gd name="T49" fmla="*/ 15 h 22"/>
                <a:gd name="T50" fmla="*/ 10 w 22"/>
                <a:gd name="T51" fmla="*/ 19 h 22"/>
                <a:gd name="T52" fmla="*/ 5 w 22"/>
                <a:gd name="T53" fmla="*/ 21 h 22"/>
                <a:gd name="T54" fmla="*/ 5 w 22"/>
                <a:gd name="T55" fmla="*/ 22 h 22"/>
                <a:gd name="T56" fmla="*/ 11 w 22"/>
                <a:gd name="T57" fmla="*/ 20 h 22"/>
                <a:gd name="T58" fmla="*/ 15 w 22"/>
                <a:gd name="T59" fmla="*/ 17 h 22"/>
                <a:gd name="T60" fmla="*/ 19 w 22"/>
                <a:gd name="T61" fmla="*/ 13 h 22"/>
                <a:gd name="T62" fmla="*/ 20 w 22"/>
                <a:gd name="T63" fmla="*/ 13 h 22"/>
                <a:gd name="T64" fmla="*/ 18 w 22"/>
                <a:gd name="T65" fmla="*/ 11 h 22"/>
                <a:gd name="T66" fmla="*/ 8 w 22"/>
                <a:gd name="T67" fmla="*/ 4 h 22"/>
                <a:gd name="T68" fmla="*/ 8 w 22"/>
                <a:gd name="T69" fmla="*/ 4 h 22"/>
                <a:gd name="T70" fmla="*/ 3 w 22"/>
                <a:gd name="T71" fmla="*/ 14 h 22"/>
                <a:gd name="T72" fmla="*/ 2 w 22"/>
                <a:gd name="T73" fmla="*/ 15 h 22"/>
                <a:gd name="T74" fmla="*/ 0 w 22"/>
                <a:gd name="T75" fmla="*/ 15 h 22"/>
                <a:gd name="T76" fmla="*/ 0 w 22"/>
                <a:gd name="T77" fmla="*/ 15 h 22"/>
                <a:gd name="T78" fmla="*/ 2 w 22"/>
                <a:gd name="T79" fmla="*/ 16 h 22"/>
                <a:gd name="T80" fmla="*/ 2 w 22"/>
                <a:gd name="T81" fmla="*/ 18 h 22"/>
                <a:gd name="T82" fmla="*/ 3 w 22"/>
                <a:gd name="T83" fmla="*/ 21 h 22"/>
                <a:gd name="T84" fmla="*/ 4 w 22"/>
                <a:gd name="T85" fmla="*/ 20 h 22"/>
                <a:gd name="T86" fmla="*/ 4 w 22"/>
                <a:gd name="T87" fmla="*/ 18 h 22"/>
                <a:gd name="T88" fmla="*/ 4 w 22"/>
                <a:gd name="T89" fmla="*/ 15 h 22"/>
                <a:gd name="T90" fmla="*/ 8 w 22"/>
                <a:gd name="T91" fmla="*/ 4 h 22"/>
                <a:gd name="T92" fmla="*/ 0 w 22"/>
                <a:gd name="T93" fmla="*/ 6 h 22"/>
                <a:gd name="T94" fmla="*/ 0 w 22"/>
                <a:gd name="T95" fmla="*/ 6 h 22"/>
                <a:gd name="T96" fmla="*/ 2 w 22"/>
                <a:gd name="T97" fmla="*/ 10 h 22"/>
                <a:gd name="T98" fmla="*/ 3 w 22"/>
                <a:gd name="T99" fmla="*/ 10 h 22"/>
                <a:gd name="T100" fmla="*/ 4 w 22"/>
                <a:gd name="T101" fmla="*/ 9 h 22"/>
                <a:gd name="T102" fmla="*/ 0 w 22"/>
                <a:gd name="T103" fmla="*/ 6 h 22"/>
                <a:gd name="T104" fmla="*/ 3 w 22"/>
                <a:gd name="T105" fmla="*/ 1 h 22"/>
                <a:gd name="T106" fmla="*/ 2 w 22"/>
                <a:gd name="T107" fmla="*/ 1 h 22"/>
                <a:gd name="T108" fmla="*/ 4 w 22"/>
                <a:gd name="T109" fmla="*/ 4 h 22"/>
                <a:gd name="T110" fmla="*/ 5 w 22"/>
                <a:gd name="T111" fmla="*/ 5 h 22"/>
                <a:gd name="T112" fmla="*/ 6 w 22"/>
                <a:gd name="T113" fmla="*/ 3 h 22"/>
                <a:gd name="T114" fmla="*/ 3 w 22"/>
                <a:gd name="T1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2">
                  <a:moveTo>
                    <a:pt x="13" y="0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3"/>
                    <a:pt x="13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10" y="5"/>
                  </a:moveTo>
                  <a:cubicBezTo>
                    <a:pt x="10" y="6"/>
                    <a:pt x="9" y="7"/>
                    <a:pt x="8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8" y="11"/>
                    <a:pt x="9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6"/>
                    <a:pt x="18" y="6"/>
                    <a:pt x="19" y="7"/>
                  </a:cubicBezTo>
                  <a:cubicBezTo>
                    <a:pt x="19" y="8"/>
                    <a:pt x="20" y="8"/>
                    <a:pt x="20" y="9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8"/>
                    <a:pt x="22" y="8"/>
                    <a:pt x="21" y="7"/>
                  </a:cubicBezTo>
                  <a:cubicBezTo>
                    <a:pt x="20" y="6"/>
                    <a:pt x="19" y="5"/>
                    <a:pt x="17" y="4"/>
                  </a:cubicBezTo>
                  <a:close/>
                  <a:moveTo>
                    <a:pt x="18" y="11"/>
                  </a:moveTo>
                  <a:cubicBezTo>
                    <a:pt x="18" y="12"/>
                    <a:pt x="17" y="13"/>
                    <a:pt x="15" y="15"/>
                  </a:cubicBezTo>
                  <a:cubicBezTo>
                    <a:pt x="14" y="17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1"/>
                    <a:pt x="9" y="21"/>
                    <a:pt x="11" y="20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7" y="16"/>
                    <a:pt x="18" y="15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5" y="10"/>
                    <a:pt x="4" y="13"/>
                    <a:pt x="3" y="14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1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6"/>
                    <a:pt x="3" y="17"/>
                    <a:pt x="2" y="18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4"/>
                    <a:pt x="6" y="11"/>
                    <a:pt x="8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3" y="10"/>
                    <a:pt x="3" y="11"/>
                    <a:pt x="3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3" y="7"/>
                    <a:pt x="0" y="6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982"/>
            <p:cNvSpPr>
              <a:spLocks noEditPoints="1"/>
            </p:cNvSpPr>
            <p:nvPr/>
          </p:nvSpPr>
          <p:spPr bwMode="auto">
            <a:xfrm>
              <a:off x="6235" y="3938"/>
              <a:ext cx="31" cy="32"/>
            </a:xfrm>
            <a:custGeom>
              <a:avLst/>
              <a:gdLst>
                <a:gd name="T0" fmla="*/ 12 w 22"/>
                <a:gd name="T1" fmla="*/ 7 h 23"/>
                <a:gd name="T2" fmla="*/ 10 w 22"/>
                <a:gd name="T3" fmla="*/ 7 h 23"/>
                <a:gd name="T4" fmla="*/ 10 w 22"/>
                <a:gd name="T5" fmla="*/ 3 h 23"/>
                <a:gd name="T6" fmla="*/ 8 w 22"/>
                <a:gd name="T7" fmla="*/ 3 h 23"/>
                <a:gd name="T8" fmla="*/ 2 w 22"/>
                <a:gd name="T9" fmla="*/ 3 h 23"/>
                <a:gd name="T10" fmla="*/ 4 w 22"/>
                <a:gd name="T11" fmla="*/ 3 h 23"/>
                <a:gd name="T12" fmla="*/ 0 w 22"/>
                <a:gd name="T13" fmla="*/ 7 h 23"/>
                <a:gd name="T14" fmla="*/ 2 w 22"/>
                <a:gd name="T15" fmla="*/ 7 h 23"/>
                <a:gd name="T16" fmla="*/ 4 w 22"/>
                <a:gd name="T17" fmla="*/ 11 h 23"/>
                <a:gd name="T18" fmla="*/ 2 w 22"/>
                <a:gd name="T19" fmla="*/ 11 h 23"/>
                <a:gd name="T20" fmla="*/ 4 w 22"/>
                <a:gd name="T21" fmla="*/ 11 h 23"/>
                <a:gd name="T22" fmla="*/ 0 w 22"/>
                <a:gd name="T23" fmla="*/ 18 h 23"/>
                <a:gd name="T24" fmla="*/ 4 w 22"/>
                <a:gd name="T25" fmla="*/ 15 h 23"/>
                <a:gd name="T26" fmla="*/ 5 w 22"/>
                <a:gd name="T27" fmla="*/ 22 h 23"/>
                <a:gd name="T28" fmla="*/ 8 w 22"/>
                <a:gd name="T29" fmla="*/ 20 h 23"/>
                <a:gd name="T30" fmla="*/ 10 w 22"/>
                <a:gd name="T31" fmla="*/ 21 h 23"/>
                <a:gd name="T32" fmla="*/ 10 w 22"/>
                <a:gd name="T33" fmla="*/ 15 h 23"/>
                <a:gd name="T34" fmla="*/ 9 w 22"/>
                <a:gd name="T35" fmla="*/ 13 h 23"/>
                <a:gd name="T36" fmla="*/ 5 w 22"/>
                <a:gd name="T37" fmla="*/ 14 h 23"/>
                <a:gd name="T38" fmla="*/ 5 w 22"/>
                <a:gd name="T39" fmla="*/ 11 h 23"/>
                <a:gd name="T40" fmla="*/ 8 w 22"/>
                <a:gd name="T41" fmla="*/ 12 h 23"/>
                <a:gd name="T42" fmla="*/ 10 w 22"/>
                <a:gd name="T43" fmla="*/ 9 h 23"/>
                <a:gd name="T44" fmla="*/ 5 w 22"/>
                <a:gd name="T45" fmla="*/ 3 h 23"/>
                <a:gd name="T46" fmla="*/ 8 w 22"/>
                <a:gd name="T47" fmla="*/ 7 h 23"/>
                <a:gd name="T48" fmla="*/ 5 w 22"/>
                <a:gd name="T49" fmla="*/ 3 h 23"/>
                <a:gd name="T50" fmla="*/ 8 w 22"/>
                <a:gd name="T51" fmla="*/ 7 h 23"/>
                <a:gd name="T52" fmla="*/ 5 w 22"/>
                <a:gd name="T53" fmla="*/ 11 h 23"/>
                <a:gd name="T54" fmla="*/ 5 w 22"/>
                <a:gd name="T55" fmla="*/ 14 h 23"/>
                <a:gd name="T56" fmla="*/ 8 w 22"/>
                <a:gd name="T57" fmla="*/ 20 h 23"/>
                <a:gd name="T58" fmla="*/ 5 w 22"/>
                <a:gd name="T59" fmla="*/ 14 h 23"/>
                <a:gd name="T60" fmla="*/ 11 w 22"/>
                <a:gd name="T61" fmla="*/ 1 h 23"/>
                <a:gd name="T62" fmla="*/ 14 w 22"/>
                <a:gd name="T63" fmla="*/ 6 h 23"/>
                <a:gd name="T64" fmla="*/ 14 w 22"/>
                <a:gd name="T65" fmla="*/ 3 h 23"/>
                <a:gd name="T66" fmla="*/ 16 w 22"/>
                <a:gd name="T67" fmla="*/ 20 h 23"/>
                <a:gd name="T68" fmla="*/ 22 w 22"/>
                <a:gd name="T69" fmla="*/ 15 h 23"/>
                <a:gd name="T70" fmla="*/ 19 w 22"/>
                <a:gd name="T71" fmla="*/ 15 h 23"/>
                <a:gd name="T72" fmla="*/ 16 w 22"/>
                <a:gd name="T73" fmla="*/ 11 h 23"/>
                <a:gd name="T74" fmla="*/ 19 w 22"/>
                <a:gd name="T75" fmla="*/ 9 h 23"/>
                <a:gd name="T76" fmla="*/ 16 w 22"/>
                <a:gd name="T77" fmla="*/ 11 h 23"/>
                <a:gd name="T78" fmla="*/ 22 w 22"/>
                <a:gd name="T79" fmla="*/ 7 h 23"/>
                <a:gd name="T80" fmla="*/ 19 w 22"/>
                <a:gd name="T81" fmla="*/ 6 h 23"/>
                <a:gd name="T82" fmla="*/ 18 w 22"/>
                <a:gd name="T83" fmla="*/ 4 h 23"/>
                <a:gd name="T84" fmla="*/ 18 w 22"/>
                <a:gd name="T85" fmla="*/ 0 h 23"/>
                <a:gd name="T86" fmla="*/ 11 w 22"/>
                <a:gd name="T87" fmla="*/ 6 h 23"/>
                <a:gd name="T88" fmla="*/ 13 w 22"/>
                <a:gd name="T89" fmla="*/ 7 h 23"/>
                <a:gd name="T90" fmla="*/ 15 w 22"/>
                <a:gd name="T91" fmla="*/ 11 h 23"/>
                <a:gd name="T92" fmla="*/ 12 w 22"/>
                <a:gd name="T93" fmla="*/ 11 h 23"/>
                <a:gd name="T94" fmla="*/ 15 w 22"/>
                <a:gd name="T95" fmla="*/ 11 h 23"/>
                <a:gd name="T96" fmla="*/ 10 w 22"/>
                <a:gd name="T97" fmla="*/ 15 h 23"/>
                <a:gd name="T98" fmla="*/ 13 w 22"/>
                <a:gd name="T99" fmla="*/ 15 h 23"/>
                <a:gd name="T100" fmla="*/ 15 w 22"/>
                <a:gd name="T101" fmla="*/ 23 h 23"/>
                <a:gd name="T102" fmla="*/ 16 w 22"/>
                <a:gd name="T10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" h="23">
                  <a:moveTo>
                    <a:pt x="10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3"/>
                    <a:pt x="3" y="14"/>
                    <a:pt x="2" y="15"/>
                  </a:cubicBezTo>
                  <a:cubicBezTo>
                    <a:pt x="1" y="17"/>
                    <a:pt x="1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4" y="18"/>
                    <a:pt x="4" y="21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5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5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8"/>
                    <a:pt x="5" y="7"/>
                  </a:cubicBezTo>
                  <a:close/>
                  <a:moveTo>
                    <a:pt x="5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12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5" y="4"/>
                    <a:pt x="15" y="4"/>
                    <a:pt x="14" y="3"/>
                  </a:cubicBezTo>
                  <a:cubicBezTo>
                    <a:pt x="14" y="2"/>
                    <a:pt x="13" y="2"/>
                    <a:pt x="12" y="1"/>
                  </a:cubicBezTo>
                  <a:close/>
                  <a:moveTo>
                    <a:pt x="16" y="20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5"/>
                    <a:pt x="18" y="4"/>
                  </a:cubicBezTo>
                  <a:cubicBezTo>
                    <a:pt x="19" y="3"/>
                    <a:pt x="19" y="2"/>
                    <a:pt x="20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7" y="4"/>
                    <a:pt x="16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5"/>
                    <a:pt x="13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9"/>
                    <a:pt x="15" y="21"/>
                    <a:pt x="15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1"/>
                    <a:pt x="16" y="20"/>
                    <a:pt x="1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983"/>
            <p:cNvSpPr>
              <a:spLocks noEditPoints="1"/>
            </p:cNvSpPr>
            <p:nvPr/>
          </p:nvSpPr>
          <p:spPr bwMode="auto">
            <a:xfrm>
              <a:off x="6166" y="4047"/>
              <a:ext cx="27" cy="31"/>
            </a:xfrm>
            <a:custGeom>
              <a:avLst/>
              <a:gdLst>
                <a:gd name="T0" fmla="*/ 1 w 19"/>
                <a:gd name="T1" fmla="*/ 18 h 22"/>
                <a:gd name="T2" fmla="*/ 2 w 19"/>
                <a:gd name="T3" fmla="*/ 14 h 22"/>
                <a:gd name="T4" fmla="*/ 0 w 19"/>
                <a:gd name="T5" fmla="*/ 18 h 22"/>
                <a:gd name="T6" fmla="*/ 1 w 19"/>
                <a:gd name="T7" fmla="*/ 19 h 22"/>
                <a:gd name="T8" fmla="*/ 11 w 19"/>
                <a:gd name="T9" fmla="*/ 18 h 22"/>
                <a:gd name="T10" fmla="*/ 12 w 19"/>
                <a:gd name="T11" fmla="*/ 19 h 22"/>
                <a:gd name="T12" fmla="*/ 13 w 19"/>
                <a:gd name="T13" fmla="*/ 14 h 22"/>
                <a:gd name="T14" fmla="*/ 11 w 19"/>
                <a:gd name="T15" fmla="*/ 18 h 22"/>
                <a:gd name="T16" fmla="*/ 7 w 19"/>
                <a:gd name="T17" fmla="*/ 14 h 22"/>
                <a:gd name="T18" fmla="*/ 5 w 19"/>
                <a:gd name="T19" fmla="*/ 12 h 22"/>
                <a:gd name="T20" fmla="*/ 14 w 19"/>
                <a:gd name="T21" fmla="*/ 4 h 22"/>
                <a:gd name="T22" fmla="*/ 14 w 19"/>
                <a:gd name="T23" fmla="*/ 2 h 22"/>
                <a:gd name="T24" fmla="*/ 6 w 19"/>
                <a:gd name="T25" fmla="*/ 3 h 22"/>
                <a:gd name="T26" fmla="*/ 6 w 19"/>
                <a:gd name="T27" fmla="*/ 0 h 22"/>
                <a:gd name="T28" fmla="*/ 4 w 19"/>
                <a:gd name="T29" fmla="*/ 3 h 22"/>
                <a:gd name="T30" fmla="*/ 2 w 19"/>
                <a:gd name="T31" fmla="*/ 6 h 22"/>
                <a:gd name="T32" fmla="*/ 2 w 19"/>
                <a:gd name="T33" fmla="*/ 11 h 22"/>
                <a:gd name="T34" fmla="*/ 4 w 19"/>
                <a:gd name="T35" fmla="*/ 11 h 22"/>
                <a:gd name="T36" fmla="*/ 16 w 19"/>
                <a:gd name="T37" fmla="*/ 19 h 22"/>
                <a:gd name="T38" fmla="*/ 11 w 19"/>
                <a:gd name="T39" fmla="*/ 19 h 22"/>
                <a:gd name="T40" fmla="*/ 14 w 19"/>
                <a:gd name="T41" fmla="*/ 22 h 22"/>
                <a:gd name="T42" fmla="*/ 17 w 19"/>
                <a:gd name="T43" fmla="*/ 19 h 22"/>
                <a:gd name="T44" fmla="*/ 19 w 19"/>
                <a:gd name="T45" fmla="*/ 11 h 22"/>
                <a:gd name="T46" fmla="*/ 16 w 19"/>
                <a:gd name="T47" fmla="*/ 11 h 22"/>
                <a:gd name="T48" fmla="*/ 4 w 19"/>
                <a:gd name="T49" fmla="*/ 3 h 22"/>
                <a:gd name="T50" fmla="*/ 12 w 19"/>
                <a:gd name="T51" fmla="*/ 7 h 22"/>
                <a:gd name="T52" fmla="*/ 9 w 19"/>
                <a:gd name="T53" fmla="*/ 8 h 22"/>
                <a:gd name="T54" fmla="*/ 11 w 19"/>
                <a:gd name="T55" fmla="*/ 10 h 22"/>
                <a:gd name="T56" fmla="*/ 14 w 19"/>
                <a:gd name="T57" fmla="*/ 8 h 22"/>
                <a:gd name="T58" fmla="*/ 6 w 19"/>
                <a:gd name="T59" fmla="*/ 4 h 22"/>
                <a:gd name="T60" fmla="*/ 8 w 19"/>
                <a:gd name="T61" fmla="*/ 7 h 22"/>
                <a:gd name="T62" fmla="*/ 9 w 19"/>
                <a:gd name="T6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22">
                  <a:moveTo>
                    <a:pt x="6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7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6"/>
                    <a:pt x="11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6" y="15"/>
                    <a:pt x="6" y="18"/>
                  </a:cubicBezTo>
                  <a:close/>
                  <a:moveTo>
                    <a:pt x="14" y="4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5"/>
                    <a:pt x="2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0"/>
                    <a:pt x="13" y="20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4" y="21"/>
                    <a:pt x="14" y="22"/>
                  </a:cubicBezTo>
                  <a:cubicBezTo>
                    <a:pt x="15" y="22"/>
                    <a:pt x="16" y="21"/>
                    <a:pt x="16" y="21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6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4" y="8"/>
                    <a:pt x="14" y="6"/>
                    <a:pt x="14" y="4"/>
                  </a:cubicBezTo>
                  <a:close/>
                  <a:moveTo>
                    <a:pt x="6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7" y="5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984"/>
            <p:cNvSpPr>
              <a:spLocks noEditPoints="1"/>
            </p:cNvSpPr>
            <p:nvPr/>
          </p:nvSpPr>
          <p:spPr bwMode="auto">
            <a:xfrm>
              <a:off x="6630" y="3043"/>
              <a:ext cx="28" cy="20"/>
            </a:xfrm>
            <a:custGeom>
              <a:avLst/>
              <a:gdLst>
                <a:gd name="T0" fmla="*/ 13 w 20"/>
                <a:gd name="T1" fmla="*/ 3 h 14"/>
                <a:gd name="T2" fmla="*/ 13 w 20"/>
                <a:gd name="T3" fmla="*/ 1 h 14"/>
                <a:gd name="T4" fmla="*/ 15 w 20"/>
                <a:gd name="T5" fmla="*/ 2 h 14"/>
                <a:gd name="T6" fmla="*/ 19 w 20"/>
                <a:gd name="T7" fmla="*/ 4 h 14"/>
                <a:gd name="T8" fmla="*/ 20 w 20"/>
                <a:gd name="T9" fmla="*/ 5 h 14"/>
                <a:gd name="T10" fmla="*/ 19 w 20"/>
                <a:gd name="T11" fmla="*/ 6 h 14"/>
                <a:gd name="T12" fmla="*/ 16 w 20"/>
                <a:gd name="T13" fmla="*/ 5 h 14"/>
                <a:gd name="T14" fmla="*/ 14 w 20"/>
                <a:gd name="T15" fmla="*/ 5 h 14"/>
                <a:gd name="T16" fmla="*/ 7 w 20"/>
                <a:gd name="T17" fmla="*/ 6 h 14"/>
                <a:gd name="T18" fmla="*/ 3 w 20"/>
                <a:gd name="T19" fmla="*/ 6 h 14"/>
                <a:gd name="T20" fmla="*/ 1 w 20"/>
                <a:gd name="T21" fmla="*/ 6 h 14"/>
                <a:gd name="T22" fmla="*/ 0 w 20"/>
                <a:gd name="T23" fmla="*/ 5 h 14"/>
                <a:gd name="T24" fmla="*/ 1 w 20"/>
                <a:gd name="T25" fmla="*/ 4 h 14"/>
                <a:gd name="T26" fmla="*/ 5 w 20"/>
                <a:gd name="T27" fmla="*/ 3 h 14"/>
                <a:gd name="T28" fmla="*/ 8 w 20"/>
                <a:gd name="T29" fmla="*/ 0 h 14"/>
                <a:gd name="T30" fmla="*/ 9 w 20"/>
                <a:gd name="T31" fmla="*/ 0 h 14"/>
                <a:gd name="T32" fmla="*/ 10 w 20"/>
                <a:gd name="T33" fmla="*/ 1 h 14"/>
                <a:gd name="T34" fmla="*/ 9 w 20"/>
                <a:gd name="T35" fmla="*/ 2 h 14"/>
                <a:gd name="T36" fmla="*/ 6 w 20"/>
                <a:gd name="T37" fmla="*/ 4 h 14"/>
                <a:gd name="T38" fmla="*/ 6 w 20"/>
                <a:gd name="T39" fmla="*/ 4 h 14"/>
                <a:gd name="T40" fmla="*/ 12 w 20"/>
                <a:gd name="T41" fmla="*/ 4 h 14"/>
                <a:gd name="T42" fmla="*/ 14 w 20"/>
                <a:gd name="T43" fmla="*/ 4 h 14"/>
                <a:gd name="T44" fmla="*/ 4 w 20"/>
                <a:gd name="T45" fmla="*/ 7 h 14"/>
                <a:gd name="T46" fmla="*/ 5 w 20"/>
                <a:gd name="T47" fmla="*/ 7 h 14"/>
                <a:gd name="T48" fmla="*/ 7 w 20"/>
                <a:gd name="T49" fmla="*/ 7 h 14"/>
                <a:gd name="T50" fmla="*/ 13 w 20"/>
                <a:gd name="T51" fmla="*/ 7 h 14"/>
                <a:gd name="T52" fmla="*/ 14 w 20"/>
                <a:gd name="T53" fmla="*/ 7 h 14"/>
                <a:gd name="T54" fmla="*/ 16 w 20"/>
                <a:gd name="T55" fmla="*/ 7 h 14"/>
                <a:gd name="T56" fmla="*/ 17 w 20"/>
                <a:gd name="T57" fmla="*/ 8 h 14"/>
                <a:gd name="T58" fmla="*/ 17 w 20"/>
                <a:gd name="T59" fmla="*/ 11 h 14"/>
                <a:gd name="T60" fmla="*/ 16 w 20"/>
                <a:gd name="T61" fmla="*/ 13 h 14"/>
                <a:gd name="T62" fmla="*/ 15 w 20"/>
                <a:gd name="T63" fmla="*/ 14 h 14"/>
                <a:gd name="T64" fmla="*/ 14 w 20"/>
                <a:gd name="T65" fmla="*/ 13 h 14"/>
                <a:gd name="T66" fmla="*/ 7 w 20"/>
                <a:gd name="T67" fmla="*/ 13 h 14"/>
                <a:gd name="T68" fmla="*/ 5 w 20"/>
                <a:gd name="T69" fmla="*/ 13 h 14"/>
                <a:gd name="T70" fmla="*/ 4 w 20"/>
                <a:gd name="T71" fmla="*/ 13 h 14"/>
                <a:gd name="T72" fmla="*/ 3 w 20"/>
                <a:gd name="T73" fmla="*/ 11 h 14"/>
                <a:gd name="T74" fmla="*/ 3 w 20"/>
                <a:gd name="T75" fmla="*/ 8 h 14"/>
                <a:gd name="T76" fmla="*/ 3 w 20"/>
                <a:gd name="T77" fmla="*/ 7 h 14"/>
                <a:gd name="T78" fmla="*/ 12 w 20"/>
                <a:gd name="T79" fmla="*/ 11 h 14"/>
                <a:gd name="T80" fmla="*/ 14 w 20"/>
                <a:gd name="T81" fmla="*/ 11 h 14"/>
                <a:gd name="T82" fmla="*/ 15 w 20"/>
                <a:gd name="T83" fmla="*/ 10 h 14"/>
                <a:gd name="T84" fmla="*/ 15 w 20"/>
                <a:gd name="T85" fmla="*/ 9 h 14"/>
                <a:gd name="T86" fmla="*/ 12 w 20"/>
                <a:gd name="T87" fmla="*/ 8 h 14"/>
                <a:gd name="T88" fmla="*/ 5 w 20"/>
                <a:gd name="T89" fmla="*/ 9 h 14"/>
                <a:gd name="T90" fmla="*/ 5 w 20"/>
                <a:gd name="T91" fmla="*/ 10 h 14"/>
                <a:gd name="T92" fmla="*/ 6 w 20"/>
                <a:gd name="T93" fmla="*/ 11 h 14"/>
                <a:gd name="T94" fmla="*/ 10 w 20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14">
                  <a:moveTo>
                    <a:pt x="14" y="4"/>
                  </a:moveTo>
                  <a:cubicBezTo>
                    <a:pt x="14" y="4"/>
                    <a:pt x="14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6" y="2"/>
                    <a:pt x="17" y="3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6"/>
                    <a:pt x="12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4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1" y="7"/>
                    <a:pt x="12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2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12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4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8"/>
                    <a:pt x="8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985"/>
            <p:cNvSpPr>
              <a:spLocks noEditPoints="1"/>
            </p:cNvSpPr>
            <p:nvPr/>
          </p:nvSpPr>
          <p:spPr bwMode="auto">
            <a:xfrm>
              <a:off x="6630" y="3065"/>
              <a:ext cx="30" cy="20"/>
            </a:xfrm>
            <a:custGeom>
              <a:avLst/>
              <a:gdLst>
                <a:gd name="T0" fmla="*/ 2 w 21"/>
                <a:gd name="T1" fmla="*/ 5 h 14"/>
                <a:gd name="T2" fmla="*/ 6 w 21"/>
                <a:gd name="T3" fmla="*/ 7 h 14"/>
                <a:gd name="T4" fmla="*/ 1 w 21"/>
                <a:gd name="T5" fmla="*/ 7 h 14"/>
                <a:gd name="T6" fmla="*/ 1 w 21"/>
                <a:gd name="T7" fmla="*/ 3 h 14"/>
                <a:gd name="T8" fmla="*/ 3 w 21"/>
                <a:gd name="T9" fmla="*/ 2 h 14"/>
                <a:gd name="T10" fmla="*/ 5 w 21"/>
                <a:gd name="T11" fmla="*/ 4 h 14"/>
                <a:gd name="T12" fmla="*/ 5 w 21"/>
                <a:gd name="T13" fmla="*/ 4 h 14"/>
                <a:gd name="T14" fmla="*/ 2 w 21"/>
                <a:gd name="T15" fmla="*/ 12 h 14"/>
                <a:gd name="T16" fmla="*/ 4 w 21"/>
                <a:gd name="T17" fmla="*/ 9 h 14"/>
                <a:gd name="T18" fmla="*/ 7 w 21"/>
                <a:gd name="T19" fmla="*/ 9 h 14"/>
                <a:gd name="T20" fmla="*/ 2 w 21"/>
                <a:gd name="T21" fmla="*/ 12 h 14"/>
                <a:gd name="T22" fmla="*/ 21 w 21"/>
                <a:gd name="T23" fmla="*/ 2 h 14"/>
                <a:gd name="T24" fmla="*/ 18 w 21"/>
                <a:gd name="T25" fmla="*/ 4 h 14"/>
                <a:gd name="T26" fmla="*/ 15 w 21"/>
                <a:gd name="T27" fmla="*/ 3 h 14"/>
                <a:gd name="T28" fmla="*/ 15 w 21"/>
                <a:gd name="T29" fmla="*/ 5 h 14"/>
                <a:gd name="T30" fmla="*/ 16 w 21"/>
                <a:gd name="T31" fmla="*/ 5 h 14"/>
                <a:gd name="T32" fmla="*/ 17 w 21"/>
                <a:gd name="T33" fmla="*/ 6 h 14"/>
                <a:gd name="T34" fmla="*/ 16 w 21"/>
                <a:gd name="T35" fmla="*/ 8 h 14"/>
                <a:gd name="T36" fmla="*/ 12 w 21"/>
                <a:gd name="T37" fmla="*/ 8 h 14"/>
                <a:gd name="T38" fmla="*/ 11 w 21"/>
                <a:gd name="T39" fmla="*/ 9 h 14"/>
                <a:gd name="T40" fmla="*/ 15 w 21"/>
                <a:gd name="T41" fmla="*/ 9 h 14"/>
                <a:gd name="T42" fmla="*/ 18 w 21"/>
                <a:gd name="T43" fmla="*/ 10 h 14"/>
                <a:gd name="T44" fmla="*/ 17 w 21"/>
                <a:gd name="T45" fmla="*/ 13 h 14"/>
                <a:gd name="T46" fmla="*/ 7 w 21"/>
                <a:gd name="T47" fmla="*/ 12 h 14"/>
                <a:gd name="T48" fmla="*/ 8 w 21"/>
                <a:gd name="T49" fmla="*/ 11 h 14"/>
                <a:gd name="T50" fmla="*/ 16 w 21"/>
                <a:gd name="T51" fmla="*/ 11 h 14"/>
                <a:gd name="T52" fmla="*/ 9 w 21"/>
                <a:gd name="T53" fmla="*/ 10 h 14"/>
                <a:gd name="T54" fmla="*/ 8 w 21"/>
                <a:gd name="T55" fmla="*/ 8 h 14"/>
                <a:gd name="T56" fmla="*/ 11 w 21"/>
                <a:gd name="T57" fmla="*/ 7 h 14"/>
                <a:gd name="T58" fmla="*/ 15 w 21"/>
                <a:gd name="T59" fmla="*/ 7 h 14"/>
                <a:gd name="T60" fmla="*/ 8 w 21"/>
                <a:gd name="T61" fmla="*/ 7 h 14"/>
                <a:gd name="T62" fmla="*/ 10 w 21"/>
                <a:gd name="T63" fmla="*/ 6 h 14"/>
                <a:gd name="T64" fmla="*/ 10 w 21"/>
                <a:gd name="T65" fmla="*/ 4 h 14"/>
                <a:gd name="T66" fmla="*/ 8 w 21"/>
                <a:gd name="T67" fmla="*/ 4 h 14"/>
                <a:gd name="T68" fmla="*/ 6 w 21"/>
                <a:gd name="T69" fmla="*/ 3 h 14"/>
                <a:gd name="T70" fmla="*/ 8 w 21"/>
                <a:gd name="T71" fmla="*/ 2 h 14"/>
                <a:gd name="T72" fmla="*/ 11 w 21"/>
                <a:gd name="T73" fmla="*/ 2 h 14"/>
                <a:gd name="T74" fmla="*/ 11 w 21"/>
                <a:gd name="T75" fmla="*/ 1 h 14"/>
                <a:gd name="T76" fmla="*/ 14 w 21"/>
                <a:gd name="T77" fmla="*/ 1 h 14"/>
                <a:gd name="T78" fmla="*/ 12 w 21"/>
                <a:gd name="T79" fmla="*/ 6 h 14"/>
                <a:gd name="T80" fmla="*/ 13 w 21"/>
                <a:gd name="T81" fmla="*/ 4 h 14"/>
                <a:gd name="T82" fmla="*/ 12 w 21"/>
                <a:gd name="T83" fmla="*/ 3 h 14"/>
                <a:gd name="T84" fmla="*/ 12 w 21"/>
                <a:gd name="T85" fmla="*/ 5 h 14"/>
                <a:gd name="T86" fmla="*/ 6 w 21"/>
                <a:gd name="T87" fmla="*/ 6 h 14"/>
                <a:gd name="T88" fmla="*/ 7 w 21"/>
                <a:gd name="T89" fmla="*/ 5 h 14"/>
                <a:gd name="T90" fmla="*/ 10 w 21"/>
                <a:gd name="T91" fmla="*/ 4 h 14"/>
                <a:gd name="T92" fmla="*/ 15 w 21"/>
                <a:gd name="T93" fmla="*/ 4 h 14"/>
                <a:gd name="T94" fmla="*/ 18 w 21"/>
                <a:gd name="T95" fmla="*/ 4 h 14"/>
                <a:gd name="T96" fmla="*/ 19 w 21"/>
                <a:gd name="T97" fmla="*/ 6 h 14"/>
                <a:gd name="T98" fmla="*/ 16 w 21"/>
                <a:gd name="T9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" h="14">
                  <a:moveTo>
                    <a:pt x="0" y="6"/>
                  </a:move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lose/>
                  <a:moveTo>
                    <a:pt x="2" y="12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  <a:moveTo>
                    <a:pt x="16" y="2"/>
                  </a:moveTo>
                  <a:cubicBezTo>
                    <a:pt x="18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7" y="13"/>
                    <a:pt x="17" y="13"/>
                  </a:cubicBezTo>
                  <a:cubicBezTo>
                    <a:pt x="16" y="14"/>
                    <a:pt x="15" y="14"/>
                    <a:pt x="13" y="14"/>
                  </a:cubicBezTo>
                  <a:cubicBezTo>
                    <a:pt x="11" y="14"/>
                    <a:pt x="10" y="14"/>
                    <a:pt x="9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2" y="10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2" y="7"/>
                    <a:pt x="13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2"/>
                    <a:pt x="16" y="2"/>
                  </a:cubicBezTo>
                  <a:close/>
                  <a:moveTo>
                    <a:pt x="12" y="6"/>
                  </a:move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lose/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986"/>
            <p:cNvSpPr>
              <a:spLocks noEditPoints="1"/>
            </p:cNvSpPr>
            <p:nvPr/>
          </p:nvSpPr>
          <p:spPr bwMode="auto">
            <a:xfrm>
              <a:off x="6629" y="3088"/>
              <a:ext cx="31" cy="20"/>
            </a:xfrm>
            <a:custGeom>
              <a:avLst/>
              <a:gdLst>
                <a:gd name="T0" fmla="*/ 17 w 22"/>
                <a:gd name="T1" fmla="*/ 6 h 14"/>
                <a:gd name="T2" fmla="*/ 19 w 22"/>
                <a:gd name="T3" fmla="*/ 7 h 14"/>
                <a:gd name="T4" fmla="*/ 19 w 22"/>
                <a:gd name="T5" fmla="*/ 9 h 14"/>
                <a:gd name="T6" fmla="*/ 19 w 22"/>
                <a:gd name="T7" fmla="*/ 11 h 14"/>
                <a:gd name="T8" fmla="*/ 18 w 22"/>
                <a:gd name="T9" fmla="*/ 13 h 14"/>
                <a:gd name="T10" fmla="*/ 17 w 22"/>
                <a:gd name="T11" fmla="*/ 13 h 14"/>
                <a:gd name="T12" fmla="*/ 11 w 22"/>
                <a:gd name="T13" fmla="*/ 13 h 14"/>
                <a:gd name="T14" fmla="*/ 8 w 22"/>
                <a:gd name="T15" fmla="*/ 13 h 14"/>
                <a:gd name="T16" fmla="*/ 6 w 22"/>
                <a:gd name="T17" fmla="*/ 12 h 14"/>
                <a:gd name="T18" fmla="*/ 6 w 22"/>
                <a:gd name="T19" fmla="*/ 9 h 14"/>
                <a:gd name="T20" fmla="*/ 6 w 22"/>
                <a:gd name="T21" fmla="*/ 8 h 14"/>
                <a:gd name="T22" fmla="*/ 4 w 22"/>
                <a:gd name="T23" fmla="*/ 8 h 14"/>
                <a:gd name="T24" fmla="*/ 0 w 22"/>
                <a:gd name="T25" fmla="*/ 7 h 14"/>
                <a:gd name="T26" fmla="*/ 4 w 22"/>
                <a:gd name="T27" fmla="*/ 6 h 14"/>
                <a:gd name="T28" fmla="*/ 10 w 22"/>
                <a:gd name="T29" fmla="*/ 5 h 14"/>
                <a:gd name="T30" fmla="*/ 10 w 22"/>
                <a:gd name="T31" fmla="*/ 4 h 14"/>
                <a:gd name="T32" fmla="*/ 10 w 22"/>
                <a:gd name="T33" fmla="*/ 3 h 14"/>
                <a:gd name="T34" fmla="*/ 10 w 22"/>
                <a:gd name="T35" fmla="*/ 1 h 14"/>
                <a:gd name="T36" fmla="*/ 11 w 22"/>
                <a:gd name="T37" fmla="*/ 0 h 14"/>
                <a:gd name="T38" fmla="*/ 13 w 22"/>
                <a:gd name="T39" fmla="*/ 1 h 14"/>
                <a:gd name="T40" fmla="*/ 13 w 22"/>
                <a:gd name="T41" fmla="*/ 3 h 14"/>
                <a:gd name="T42" fmla="*/ 13 w 22"/>
                <a:gd name="T43" fmla="*/ 4 h 14"/>
                <a:gd name="T44" fmla="*/ 15 w 22"/>
                <a:gd name="T45" fmla="*/ 3 h 14"/>
                <a:gd name="T46" fmla="*/ 16 w 22"/>
                <a:gd name="T47" fmla="*/ 4 h 14"/>
                <a:gd name="T48" fmla="*/ 12 w 22"/>
                <a:gd name="T49" fmla="*/ 6 h 14"/>
                <a:gd name="T50" fmla="*/ 11 w 22"/>
                <a:gd name="T51" fmla="*/ 6 h 14"/>
                <a:gd name="T52" fmla="*/ 16 w 22"/>
                <a:gd name="T53" fmla="*/ 11 h 14"/>
                <a:gd name="T54" fmla="*/ 15 w 22"/>
                <a:gd name="T55" fmla="*/ 11 h 14"/>
                <a:gd name="T56" fmla="*/ 9 w 22"/>
                <a:gd name="T57" fmla="*/ 11 h 14"/>
                <a:gd name="T58" fmla="*/ 9 w 22"/>
                <a:gd name="T59" fmla="*/ 12 h 14"/>
                <a:gd name="T60" fmla="*/ 12 w 22"/>
                <a:gd name="T61" fmla="*/ 12 h 14"/>
                <a:gd name="T62" fmla="*/ 16 w 22"/>
                <a:gd name="T63" fmla="*/ 11 h 14"/>
                <a:gd name="T64" fmla="*/ 12 w 22"/>
                <a:gd name="T65" fmla="*/ 8 h 14"/>
                <a:gd name="T66" fmla="*/ 16 w 22"/>
                <a:gd name="T67" fmla="*/ 8 h 14"/>
                <a:gd name="T68" fmla="*/ 16 w 22"/>
                <a:gd name="T69" fmla="*/ 7 h 14"/>
                <a:gd name="T70" fmla="*/ 15 w 22"/>
                <a:gd name="T71" fmla="*/ 7 h 14"/>
                <a:gd name="T72" fmla="*/ 10 w 22"/>
                <a:gd name="T73" fmla="*/ 7 h 14"/>
                <a:gd name="T74" fmla="*/ 9 w 22"/>
                <a:gd name="T75" fmla="*/ 7 h 14"/>
                <a:gd name="T76" fmla="*/ 9 w 22"/>
                <a:gd name="T77" fmla="*/ 8 h 14"/>
                <a:gd name="T78" fmla="*/ 10 w 22"/>
                <a:gd name="T79" fmla="*/ 10 h 14"/>
                <a:gd name="T80" fmla="*/ 14 w 22"/>
                <a:gd name="T81" fmla="*/ 10 h 14"/>
                <a:gd name="T82" fmla="*/ 16 w 22"/>
                <a:gd name="T83" fmla="*/ 9 h 14"/>
                <a:gd name="T84" fmla="*/ 15 w 22"/>
                <a:gd name="T85" fmla="*/ 9 h 14"/>
                <a:gd name="T86" fmla="*/ 9 w 22"/>
                <a:gd name="T87" fmla="*/ 9 h 14"/>
                <a:gd name="T88" fmla="*/ 9 w 22"/>
                <a:gd name="T89" fmla="*/ 9 h 14"/>
                <a:gd name="T90" fmla="*/ 7 w 22"/>
                <a:gd name="T91" fmla="*/ 1 h 14"/>
                <a:gd name="T92" fmla="*/ 8 w 22"/>
                <a:gd name="T93" fmla="*/ 3 h 14"/>
                <a:gd name="T94" fmla="*/ 3 w 22"/>
                <a:gd name="T95" fmla="*/ 5 h 14"/>
                <a:gd name="T96" fmla="*/ 3 w 22"/>
                <a:gd name="T97" fmla="*/ 4 h 14"/>
                <a:gd name="T98" fmla="*/ 7 w 22"/>
                <a:gd name="T99" fmla="*/ 1 h 14"/>
                <a:gd name="T100" fmla="*/ 17 w 22"/>
                <a:gd name="T101" fmla="*/ 1 h 14"/>
                <a:gd name="T102" fmla="*/ 20 w 22"/>
                <a:gd name="T103" fmla="*/ 3 h 14"/>
                <a:gd name="T104" fmla="*/ 22 w 22"/>
                <a:gd name="T105" fmla="*/ 4 h 14"/>
                <a:gd name="T106" fmla="*/ 18 w 22"/>
                <a:gd name="T107" fmla="*/ 4 h 14"/>
                <a:gd name="T108" fmla="*/ 15 w 22"/>
                <a:gd name="T10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14"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4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4" y="6"/>
                    <a:pt x="16" y="6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9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16" y="1"/>
                  </a:move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4"/>
                    <a:pt x="19" y="4"/>
                    <a:pt x="18" y="4"/>
                  </a:cubicBezTo>
                  <a:cubicBezTo>
                    <a:pt x="17" y="3"/>
                    <a:pt x="16" y="3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987"/>
            <p:cNvSpPr>
              <a:spLocks noEditPoints="1"/>
            </p:cNvSpPr>
            <p:nvPr/>
          </p:nvSpPr>
          <p:spPr bwMode="auto">
            <a:xfrm>
              <a:off x="6023" y="3274"/>
              <a:ext cx="31" cy="19"/>
            </a:xfrm>
            <a:custGeom>
              <a:avLst/>
              <a:gdLst>
                <a:gd name="T0" fmla="*/ 3 w 22"/>
                <a:gd name="T1" fmla="*/ 6 h 14"/>
                <a:gd name="T2" fmla="*/ 3 w 22"/>
                <a:gd name="T3" fmla="*/ 8 h 14"/>
                <a:gd name="T4" fmla="*/ 6 w 22"/>
                <a:gd name="T5" fmla="*/ 9 h 14"/>
                <a:gd name="T6" fmla="*/ 4 w 22"/>
                <a:gd name="T7" fmla="*/ 13 h 14"/>
                <a:gd name="T8" fmla="*/ 1 w 22"/>
                <a:gd name="T9" fmla="*/ 11 h 14"/>
                <a:gd name="T10" fmla="*/ 6 w 22"/>
                <a:gd name="T11" fmla="*/ 9 h 14"/>
                <a:gd name="T12" fmla="*/ 3 w 22"/>
                <a:gd name="T13" fmla="*/ 1 h 14"/>
                <a:gd name="T14" fmla="*/ 7 w 22"/>
                <a:gd name="T15" fmla="*/ 3 h 14"/>
                <a:gd name="T16" fmla="*/ 3 w 22"/>
                <a:gd name="T17" fmla="*/ 4 h 14"/>
                <a:gd name="T18" fmla="*/ 12 w 22"/>
                <a:gd name="T19" fmla="*/ 9 h 14"/>
                <a:gd name="T20" fmla="*/ 13 w 22"/>
                <a:gd name="T21" fmla="*/ 8 h 14"/>
                <a:gd name="T22" fmla="*/ 14 w 22"/>
                <a:gd name="T23" fmla="*/ 10 h 14"/>
                <a:gd name="T24" fmla="*/ 13 w 22"/>
                <a:gd name="T25" fmla="*/ 5 h 14"/>
                <a:gd name="T26" fmla="*/ 14 w 22"/>
                <a:gd name="T27" fmla="*/ 6 h 14"/>
                <a:gd name="T28" fmla="*/ 14 w 22"/>
                <a:gd name="T29" fmla="*/ 7 h 14"/>
                <a:gd name="T30" fmla="*/ 10 w 22"/>
                <a:gd name="T31" fmla="*/ 3 h 14"/>
                <a:gd name="T32" fmla="*/ 13 w 22"/>
                <a:gd name="T33" fmla="*/ 4 h 14"/>
                <a:gd name="T34" fmla="*/ 16 w 22"/>
                <a:gd name="T35" fmla="*/ 4 h 14"/>
                <a:gd name="T36" fmla="*/ 18 w 22"/>
                <a:gd name="T37" fmla="*/ 4 h 14"/>
                <a:gd name="T38" fmla="*/ 18 w 22"/>
                <a:gd name="T39" fmla="*/ 7 h 14"/>
                <a:gd name="T40" fmla="*/ 22 w 22"/>
                <a:gd name="T41" fmla="*/ 7 h 14"/>
                <a:gd name="T42" fmla="*/ 20 w 22"/>
                <a:gd name="T43" fmla="*/ 9 h 14"/>
                <a:gd name="T44" fmla="*/ 18 w 22"/>
                <a:gd name="T45" fmla="*/ 9 h 14"/>
                <a:gd name="T46" fmla="*/ 18 w 22"/>
                <a:gd name="T47" fmla="*/ 10 h 14"/>
                <a:gd name="T48" fmla="*/ 20 w 22"/>
                <a:gd name="T49" fmla="*/ 11 h 14"/>
                <a:gd name="T50" fmla="*/ 18 w 22"/>
                <a:gd name="T51" fmla="*/ 12 h 14"/>
                <a:gd name="T52" fmla="*/ 16 w 22"/>
                <a:gd name="T53" fmla="*/ 14 h 14"/>
                <a:gd name="T54" fmla="*/ 11 w 22"/>
                <a:gd name="T55" fmla="*/ 12 h 14"/>
                <a:gd name="T56" fmla="*/ 15 w 22"/>
                <a:gd name="T57" fmla="*/ 12 h 14"/>
                <a:gd name="T58" fmla="*/ 9 w 22"/>
                <a:gd name="T59" fmla="*/ 12 h 14"/>
                <a:gd name="T60" fmla="*/ 7 w 22"/>
                <a:gd name="T61" fmla="*/ 11 h 14"/>
                <a:gd name="T62" fmla="*/ 8 w 22"/>
                <a:gd name="T63" fmla="*/ 9 h 14"/>
                <a:gd name="T64" fmla="*/ 8 w 22"/>
                <a:gd name="T65" fmla="*/ 8 h 14"/>
                <a:gd name="T66" fmla="*/ 6 w 22"/>
                <a:gd name="T67" fmla="*/ 9 h 14"/>
                <a:gd name="T68" fmla="*/ 7 w 22"/>
                <a:gd name="T69" fmla="*/ 7 h 14"/>
                <a:gd name="T70" fmla="*/ 9 w 22"/>
                <a:gd name="T71" fmla="*/ 6 h 14"/>
                <a:gd name="T72" fmla="*/ 10 w 22"/>
                <a:gd name="T73" fmla="*/ 3 h 14"/>
                <a:gd name="T74" fmla="*/ 13 w 22"/>
                <a:gd name="T75" fmla="*/ 10 h 14"/>
                <a:gd name="T76" fmla="*/ 16 w 22"/>
                <a:gd name="T77" fmla="*/ 10 h 14"/>
                <a:gd name="T78" fmla="*/ 16 w 22"/>
                <a:gd name="T79" fmla="*/ 8 h 14"/>
                <a:gd name="T80" fmla="*/ 11 w 22"/>
                <a:gd name="T81" fmla="*/ 8 h 14"/>
                <a:gd name="T82" fmla="*/ 10 w 22"/>
                <a:gd name="T83" fmla="*/ 10 h 14"/>
                <a:gd name="T84" fmla="*/ 15 w 22"/>
                <a:gd name="T85" fmla="*/ 7 h 14"/>
                <a:gd name="T86" fmla="*/ 16 w 22"/>
                <a:gd name="T87" fmla="*/ 6 h 14"/>
                <a:gd name="T88" fmla="*/ 12 w 22"/>
                <a:gd name="T89" fmla="*/ 5 h 14"/>
                <a:gd name="T90" fmla="*/ 11 w 22"/>
                <a:gd name="T91" fmla="*/ 6 h 14"/>
                <a:gd name="T92" fmla="*/ 7 w 22"/>
                <a:gd name="T93" fmla="*/ 3 h 14"/>
                <a:gd name="T94" fmla="*/ 10 w 22"/>
                <a:gd name="T95" fmla="*/ 0 h 14"/>
                <a:gd name="T96" fmla="*/ 12 w 22"/>
                <a:gd name="T97" fmla="*/ 1 h 14"/>
                <a:gd name="T98" fmla="*/ 17 w 22"/>
                <a:gd name="T99" fmla="*/ 1 h 14"/>
                <a:gd name="T100" fmla="*/ 14 w 22"/>
                <a:gd name="T101" fmla="*/ 2 h 14"/>
                <a:gd name="T102" fmla="*/ 9 w 22"/>
                <a:gd name="T103" fmla="*/ 4 h 14"/>
                <a:gd name="T104" fmla="*/ 7 w 22"/>
                <a:gd name="T10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14">
                  <a:moveTo>
                    <a:pt x="0" y="6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8"/>
                    <a:pt x="4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2"/>
                    <a:pt x="4" y="12"/>
                    <a:pt x="4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lose/>
                  <a:moveTo>
                    <a:pt x="14" y="10"/>
                  </a:moveTo>
                  <a:cubicBezTo>
                    <a:pt x="13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2" y="6"/>
                  </a:move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7" y="13"/>
                    <a:pt x="16" y="13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3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2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1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7" y="4"/>
                  </a:moveTo>
                  <a:cubicBezTo>
                    <a:pt x="7" y="4"/>
                    <a:pt x="7" y="3"/>
                    <a:pt x="7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988"/>
            <p:cNvSpPr>
              <a:spLocks noEditPoints="1"/>
            </p:cNvSpPr>
            <p:nvPr/>
          </p:nvSpPr>
          <p:spPr bwMode="auto">
            <a:xfrm>
              <a:off x="6074" y="3274"/>
              <a:ext cx="31" cy="18"/>
            </a:xfrm>
            <a:custGeom>
              <a:avLst/>
              <a:gdLst>
                <a:gd name="T0" fmla="*/ 13 w 22"/>
                <a:gd name="T1" fmla="*/ 8 h 13"/>
                <a:gd name="T2" fmla="*/ 12 w 22"/>
                <a:gd name="T3" fmla="*/ 9 h 13"/>
                <a:gd name="T4" fmla="*/ 13 w 22"/>
                <a:gd name="T5" fmla="*/ 9 h 13"/>
                <a:gd name="T6" fmla="*/ 16 w 22"/>
                <a:gd name="T7" fmla="*/ 10 h 13"/>
                <a:gd name="T8" fmla="*/ 12 w 22"/>
                <a:gd name="T9" fmla="*/ 11 h 13"/>
                <a:gd name="T10" fmla="*/ 12 w 22"/>
                <a:gd name="T11" fmla="*/ 12 h 13"/>
                <a:gd name="T12" fmla="*/ 11 w 22"/>
                <a:gd name="T13" fmla="*/ 13 h 13"/>
                <a:gd name="T14" fmla="*/ 10 w 22"/>
                <a:gd name="T15" fmla="*/ 12 h 13"/>
                <a:gd name="T16" fmla="*/ 9 w 22"/>
                <a:gd name="T17" fmla="*/ 10 h 13"/>
                <a:gd name="T18" fmla="*/ 7 w 22"/>
                <a:gd name="T19" fmla="*/ 11 h 13"/>
                <a:gd name="T20" fmla="*/ 7 w 22"/>
                <a:gd name="T21" fmla="*/ 10 h 13"/>
                <a:gd name="T22" fmla="*/ 9 w 22"/>
                <a:gd name="T23" fmla="*/ 9 h 13"/>
                <a:gd name="T24" fmla="*/ 10 w 22"/>
                <a:gd name="T25" fmla="*/ 9 h 13"/>
                <a:gd name="T26" fmla="*/ 9 w 22"/>
                <a:gd name="T27" fmla="*/ 8 h 13"/>
                <a:gd name="T28" fmla="*/ 7 w 22"/>
                <a:gd name="T29" fmla="*/ 8 h 13"/>
                <a:gd name="T30" fmla="*/ 8 w 22"/>
                <a:gd name="T31" fmla="*/ 7 h 13"/>
                <a:gd name="T32" fmla="*/ 9 w 22"/>
                <a:gd name="T33" fmla="*/ 7 h 13"/>
                <a:gd name="T34" fmla="*/ 9 w 22"/>
                <a:gd name="T35" fmla="*/ 6 h 13"/>
                <a:gd name="T36" fmla="*/ 6 w 22"/>
                <a:gd name="T37" fmla="*/ 6 h 13"/>
                <a:gd name="T38" fmla="*/ 5 w 22"/>
                <a:gd name="T39" fmla="*/ 12 h 13"/>
                <a:gd name="T40" fmla="*/ 2 w 22"/>
                <a:gd name="T41" fmla="*/ 13 h 13"/>
                <a:gd name="T42" fmla="*/ 1 w 22"/>
                <a:gd name="T43" fmla="*/ 12 h 13"/>
                <a:gd name="T44" fmla="*/ 4 w 22"/>
                <a:gd name="T45" fmla="*/ 9 h 13"/>
                <a:gd name="T46" fmla="*/ 4 w 22"/>
                <a:gd name="T47" fmla="*/ 5 h 13"/>
                <a:gd name="T48" fmla="*/ 5 w 22"/>
                <a:gd name="T49" fmla="*/ 4 h 13"/>
                <a:gd name="T50" fmla="*/ 6 w 22"/>
                <a:gd name="T51" fmla="*/ 5 h 13"/>
                <a:gd name="T52" fmla="*/ 9 w 22"/>
                <a:gd name="T53" fmla="*/ 4 h 13"/>
                <a:gd name="T54" fmla="*/ 10 w 22"/>
                <a:gd name="T55" fmla="*/ 3 h 13"/>
                <a:gd name="T56" fmla="*/ 3 w 22"/>
                <a:gd name="T57" fmla="*/ 3 h 13"/>
                <a:gd name="T58" fmla="*/ 0 w 22"/>
                <a:gd name="T59" fmla="*/ 4 h 13"/>
                <a:gd name="T60" fmla="*/ 3 w 22"/>
                <a:gd name="T61" fmla="*/ 2 h 13"/>
                <a:gd name="T62" fmla="*/ 4 w 22"/>
                <a:gd name="T63" fmla="*/ 2 h 13"/>
                <a:gd name="T64" fmla="*/ 10 w 22"/>
                <a:gd name="T65" fmla="*/ 1 h 13"/>
                <a:gd name="T66" fmla="*/ 11 w 22"/>
                <a:gd name="T67" fmla="*/ 0 h 13"/>
                <a:gd name="T68" fmla="*/ 12 w 22"/>
                <a:gd name="T69" fmla="*/ 1 h 13"/>
                <a:gd name="T70" fmla="*/ 15 w 22"/>
                <a:gd name="T71" fmla="*/ 2 h 13"/>
                <a:gd name="T72" fmla="*/ 21 w 22"/>
                <a:gd name="T73" fmla="*/ 2 h 13"/>
                <a:gd name="T74" fmla="*/ 22 w 22"/>
                <a:gd name="T75" fmla="*/ 2 h 13"/>
                <a:gd name="T76" fmla="*/ 20 w 22"/>
                <a:gd name="T77" fmla="*/ 4 h 13"/>
                <a:gd name="T78" fmla="*/ 13 w 22"/>
                <a:gd name="T79" fmla="*/ 3 h 13"/>
                <a:gd name="T80" fmla="*/ 12 w 22"/>
                <a:gd name="T81" fmla="*/ 4 h 13"/>
                <a:gd name="T82" fmla="*/ 14 w 22"/>
                <a:gd name="T83" fmla="*/ 5 h 13"/>
                <a:gd name="T84" fmla="*/ 16 w 22"/>
                <a:gd name="T85" fmla="*/ 5 h 13"/>
                <a:gd name="T86" fmla="*/ 18 w 22"/>
                <a:gd name="T87" fmla="*/ 4 h 13"/>
                <a:gd name="T88" fmla="*/ 19 w 22"/>
                <a:gd name="T89" fmla="*/ 6 h 13"/>
                <a:gd name="T90" fmla="*/ 19 w 22"/>
                <a:gd name="T91" fmla="*/ 10 h 13"/>
                <a:gd name="T92" fmla="*/ 18 w 22"/>
                <a:gd name="T93" fmla="*/ 13 h 13"/>
                <a:gd name="T94" fmla="*/ 17 w 22"/>
                <a:gd name="T95" fmla="*/ 12 h 13"/>
                <a:gd name="T96" fmla="*/ 17 w 22"/>
                <a:gd name="T97" fmla="*/ 7 h 13"/>
                <a:gd name="T98" fmla="*/ 17 w 22"/>
                <a:gd name="T99" fmla="*/ 6 h 13"/>
                <a:gd name="T100" fmla="*/ 14 w 22"/>
                <a:gd name="T101" fmla="*/ 6 h 13"/>
                <a:gd name="T102" fmla="*/ 14 w 22"/>
                <a:gd name="T103" fmla="*/ 7 h 13"/>
                <a:gd name="T104" fmla="*/ 15 w 22"/>
                <a:gd name="T105" fmla="*/ 7 h 13"/>
                <a:gd name="T106" fmla="*/ 12 w 22"/>
                <a:gd name="T107" fmla="*/ 7 h 13"/>
                <a:gd name="T108" fmla="*/ 12 w 22"/>
                <a:gd name="T109" fmla="*/ 6 h 13"/>
                <a:gd name="T110" fmla="*/ 10 w 22"/>
                <a:gd name="T111" fmla="*/ 6 h 13"/>
                <a:gd name="T112" fmla="*/ 10 w 22"/>
                <a:gd name="T113" fmla="*/ 7 h 13"/>
                <a:gd name="T114" fmla="*/ 12 w 22"/>
                <a:gd name="T1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3"/>
                    <a:pt x="15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0"/>
                    <a:pt x="17" y="9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989"/>
            <p:cNvSpPr>
              <a:spLocks noEditPoints="1"/>
            </p:cNvSpPr>
            <p:nvPr/>
          </p:nvSpPr>
          <p:spPr bwMode="auto">
            <a:xfrm>
              <a:off x="6125" y="3274"/>
              <a:ext cx="31" cy="18"/>
            </a:xfrm>
            <a:custGeom>
              <a:avLst/>
              <a:gdLst>
                <a:gd name="T0" fmla="*/ 17 w 22"/>
                <a:gd name="T1" fmla="*/ 5 h 13"/>
                <a:gd name="T2" fmla="*/ 19 w 22"/>
                <a:gd name="T3" fmla="*/ 6 h 13"/>
                <a:gd name="T4" fmla="*/ 18 w 22"/>
                <a:gd name="T5" fmla="*/ 8 h 13"/>
                <a:gd name="T6" fmla="*/ 18 w 22"/>
                <a:gd name="T7" fmla="*/ 11 h 13"/>
                <a:gd name="T8" fmla="*/ 18 w 22"/>
                <a:gd name="T9" fmla="*/ 13 h 13"/>
                <a:gd name="T10" fmla="*/ 16 w 22"/>
                <a:gd name="T11" fmla="*/ 13 h 13"/>
                <a:gd name="T12" fmla="*/ 11 w 22"/>
                <a:gd name="T13" fmla="*/ 13 h 13"/>
                <a:gd name="T14" fmla="*/ 8 w 22"/>
                <a:gd name="T15" fmla="*/ 13 h 13"/>
                <a:gd name="T16" fmla="*/ 6 w 22"/>
                <a:gd name="T17" fmla="*/ 12 h 13"/>
                <a:gd name="T18" fmla="*/ 6 w 22"/>
                <a:gd name="T19" fmla="*/ 9 h 13"/>
                <a:gd name="T20" fmla="*/ 6 w 22"/>
                <a:gd name="T21" fmla="*/ 7 h 13"/>
                <a:gd name="T22" fmla="*/ 3 w 22"/>
                <a:gd name="T23" fmla="*/ 8 h 13"/>
                <a:gd name="T24" fmla="*/ 0 w 22"/>
                <a:gd name="T25" fmla="*/ 7 h 13"/>
                <a:gd name="T26" fmla="*/ 3 w 22"/>
                <a:gd name="T27" fmla="*/ 6 h 13"/>
                <a:gd name="T28" fmla="*/ 10 w 22"/>
                <a:gd name="T29" fmla="*/ 5 h 13"/>
                <a:gd name="T30" fmla="*/ 10 w 22"/>
                <a:gd name="T31" fmla="*/ 4 h 13"/>
                <a:gd name="T32" fmla="*/ 10 w 22"/>
                <a:gd name="T33" fmla="*/ 3 h 13"/>
                <a:gd name="T34" fmla="*/ 10 w 22"/>
                <a:gd name="T35" fmla="*/ 1 h 13"/>
                <a:gd name="T36" fmla="*/ 11 w 22"/>
                <a:gd name="T37" fmla="*/ 0 h 13"/>
                <a:gd name="T38" fmla="*/ 13 w 22"/>
                <a:gd name="T39" fmla="*/ 1 h 13"/>
                <a:gd name="T40" fmla="*/ 13 w 22"/>
                <a:gd name="T41" fmla="*/ 3 h 13"/>
                <a:gd name="T42" fmla="*/ 13 w 22"/>
                <a:gd name="T43" fmla="*/ 4 h 13"/>
                <a:gd name="T44" fmla="*/ 14 w 22"/>
                <a:gd name="T45" fmla="*/ 2 h 13"/>
                <a:gd name="T46" fmla="*/ 16 w 22"/>
                <a:gd name="T47" fmla="*/ 4 h 13"/>
                <a:gd name="T48" fmla="*/ 12 w 22"/>
                <a:gd name="T49" fmla="*/ 5 h 13"/>
                <a:gd name="T50" fmla="*/ 11 w 22"/>
                <a:gd name="T51" fmla="*/ 6 h 13"/>
                <a:gd name="T52" fmla="*/ 16 w 22"/>
                <a:gd name="T53" fmla="*/ 11 h 13"/>
                <a:gd name="T54" fmla="*/ 14 w 22"/>
                <a:gd name="T55" fmla="*/ 10 h 13"/>
                <a:gd name="T56" fmla="*/ 9 w 22"/>
                <a:gd name="T57" fmla="*/ 11 h 13"/>
                <a:gd name="T58" fmla="*/ 8 w 22"/>
                <a:gd name="T59" fmla="*/ 11 h 13"/>
                <a:gd name="T60" fmla="*/ 12 w 22"/>
                <a:gd name="T61" fmla="*/ 11 h 13"/>
                <a:gd name="T62" fmla="*/ 16 w 22"/>
                <a:gd name="T63" fmla="*/ 11 h 13"/>
                <a:gd name="T64" fmla="*/ 12 w 22"/>
                <a:gd name="T65" fmla="*/ 8 h 13"/>
                <a:gd name="T66" fmla="*/ 16 w 22"/>
                <a:gd name="T67" fmla="*/ 8 h 13"/>
                <a:gd name="T68" fmla="*/ 16 w 22"/>
                <a:gd name="T69" fmla="*/ 7 h 13"/>
                <a:gd name="T70" fmla="*/ 15 w 22"/>
                <a:gd name="T71" fmla="*/ 7 h 13"/>
                <a:gd name="T72" fmla="*/ 10 w 22"/>
                <a:gd name="T73" fmla="*/ 7 h 13"/>
                <a:gd name="T74" fmla="*/ 8 w 22"/>
                <a:gd name="T75" fmla="*/ 7 h 13"/>
                <a:gd name="T76" fmla="*/ 8 w 22"/>
                <a:gd name="T77" fmla="*/ 8 h 13"/>
                <a:gd name="T78" fmla="*/ 10 w 22"/>
                <a:gd name="T79" fmla="*/ 9 h 13"/>
                <a:gd name="T80" fmla="*/ 14 w 22"/>
                <a:gd name="T81" fmla="*/ 9 h 13"/>
                <a:gd name="T82" fmla="*/ 16 w 22"/>
                <a:gd name="T83" fmla="*/ 9 h 13"/>
                <a:gd name="T84" fmla="*/ 15 w 22"/>
                <a:gd name="T85" fmla="*/ 9 h 13"/>
                <a:gd name="T86" fmla="*/ 9 w 22"/>
                <a:gd name="T87" fmla="*/ 9 h 13"/>
                <a:gd name="T88" fmla="*/ 8 w 22"/>
                <a:gd name="T89" fmla="*/ 9 h 13"/>
                <a:gd name="T90" fmla="*/ 7 w 22"/>
                <a:gd name="T91" fmla="*/ 1 h 13"/>
                <a:gd name="T92" fmla="*/ 8 w 22"/>
                <a:gd name="T93" fmla="*/ 2 h 13"/>
                <a:gd name="T94" fmla="*/ 3 w 22"/>
                <a:gd name="T95" fmla="*/ 5 h 13"/>
                <a:gd name="T96" fmla="*/ 3 w 22"/>
                <a:gd name="T97" fmla="*/ 4 h 13"/>
                <a:gd name="T98" fmla="*/ 6 w 22"/>
                <a:gd name="T99" fmla="*/ 1 h 13"/>
                <a:gd name="T100" fmla="*/ 17 w 22"/>
                <a:gd name="T101" fmla="*/ 1 h 13"/>
                <a:gd name="T102" fmla="*/ 20 w 22"/>
                <a:gd name="T103" fmla="*/ 3 h 13"/>
                <a:gd name="T104" fmla="*/ 22 w 22"/>
                <a:gd name="T105" fmla="*/ 4 h 13"/>
                <a:gd name="T106" fmla="*/ 18 w 22"/>
                <a:gd name="T107" fmla="*/ 3 h 13"/>
                <a:gd name="T108" fmla="*/ 15 w 22"/>
                <a:gd name="T10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13"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6"/>
                    <a:pt x="6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4" y="6"/>
                    <a:pt x="16" y="6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9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9" y="4"/>
                    <a:pt x="18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990"/>
            <p:cNvSpPr>
              <a:spLocks/>
            </p:cNvSpPr>
            <p:nvPr/>
          </p:nvSpPr>
          <p:spPr bwMode="auto">
            <a:xfrm>
              <a:off x="6280" y="3065"/>
              <a:ext cx="32" cy="20"/>
            </a:xfrm>
            <a:custGeom>
              <a:avLst/>
              <a:gdLst>
                <a:gd name="T0" fmla="*/ 5 w 22"/>
                <a:gd name="T1" fmla="*/ 2 h 14"/>
                <a:gd name="T2" fmla="*/ 6 w 22"/>
                <a:gd name="T3" fmla="*/ 2 h 14"/>
                <a:gd name="T4" fmla="*/ 6 w 22"/>
                <a:gd name="T5" fmla="*/ 2 h 14"/>
                <a:gd name="T6" fmla="*/ 7 w 22"/>
                <a:gd name="T7" fmla="*/ 2 h 14"/>
                <a:gd name="T8" fmla="*/ 8 w 22"/>
                <a:gd name="T9" fmla="*/ 2 h 14"/>
                <a:gd name="T10" fmla="*/ 9 w 22"/>
                <a:gd name="T11" fmla="*/ 2 h 14"/>
                <a:gd name="T12" fmla="*/ 10 w 22"/>
                <a:gd name="T13" fmla="*/ 2 h 14"/>
                <a:gd name="T14" fmla="*/ 10 w 22"/>
                <a:gd name="T15" fmla="*/ 2 h 14"/>
                <a:gd name="T16" fmla="*/ 10 w 22"/>
                <a:gd name="T17" fmla="*/ 2 h 14"/>
                <a:gd name="T18" fmla="*/ 9 w 22"/>
                <a:gd name="T19" fmla="*/ 1 h 14"/>
                <a:gd name="T20" fmla="*/ 9 w 22"/>
                <a:gd name="T21" fmla="*/ 1 h 14"/>
                <a:gd name="T22" fmla="*/ 10 w 22"/>
                <a:gd name="T23" fmla="*/ 0 h 14"/>
                <a:gd name="T24" fmla="*/ 11 w 22"/>
                <a:gd name="T25" fmla="*/ 0 h 14"/>
                <a:gd name="T26" fmla="*/ 12 w 22"/>
                <a:gd name="T27" fmla="*/ 0 h 14"/>
                <a:gd name="T28" fmla="*/ 12 w 22"/>
                <a:gd name="T29" fmla="*/ 1 h 14"/>
                <a:gd name="T30" fmla="*/ 13 w 22"/>
                <a:gd name="T31" fmla="*/ 1 h 14"/>
                <a:gd name="T32" fmla="*/ 13 w 22"/>
                <a:gd name="T33" fmla="*/ 2 h 14"/>
                <a:gd name="T34" fmla="*/ 13 w 22"/>
                <a:gd name="T35" fmla="*/ 2 h 14"/>
                <a:gd name="T36" fmla="*/ 14 w 22"/>
                <a:gd name="T37" fmla="*/ 2 h 14"/>
                <a:gd name="T38" fmla="*/ 17 w 22"/>
                <a:gd name="T39" fmla="*/ 2 h 14"/>
                <a:gd name="T40" fmla="*/ 21 w 22"/>
                <a:gd name="T41" fmla="*/ 2 h 14"/>
                <a:gd name="T42" fmla="*/ 21 w 22"/>
                <a:gd name="T43" fmla="*/ 2 h 14"/>
                <a:gd name="T44" fmla="*/ 22 w 22"/>
                <a:gd name="T45" fmla="*/ 2 h 14"/>
                <a:gd name="T46" fmla="*/ 22 w 22"/>
                <a:gd name="T47" fmla="*/ 3 h 14"/>
                <a:gd name="T48" fmla="*/ 21 w 22"/>
                <a:gd name="T49" fmla="*/ 4 h 14"/>
                <a:gd name="T50" fmla="*/ 19 w 22"/>
                <a:gd name="T51" fmla="*/ 5 h 14"/>
                <a:gd name="T52" fmla="*/ 17 w 22"/>
                <a:gd name="T53" fmla="*/ 4 h 14"/>
                <a:gd name="T54" fmla="*/ 14 w 22"/>
                <a:gd name="T55" fmla="*/ 4 h 14"/>
                <a:gd name="T56" fmla="*/ 11 w 22"/>
                <a:gd name="T57" fmla="*/ 4 h 14"/>
                <a:gd name="T58" fmla="*/ 10 w 22"/>
                <a:gd name="T59" fmla="*/ 4 h 14"/>
                <a:gd name="T60" fmla="*/ 7 w 22"/>
                <a:gd name="T61" fmla="*/ 4 h 14"/>
                <a:gd name="T62" fmla="*/ 7 w 22"/>
                <a:gd name="T63" fmla="*/ 4 h 14"/>
                <a:gd name="T64" fmla="*/ 7 w 22"/>
                <a:gd name="T65" fmla="*/ 5 h 14"/>
                <a:gd name="T66" fmla="*/ 7 w 22"/>
                <a:gd name="T67" fmla="*/ 6 h 14"/>
                <a:gd name="T68" fmla="*/ 7 w 22"/>
                <a:gd name="T69" fmla="*/ 7 h 14"/>
                <a:gd name="T70" fmla="*/ 7 w 22"/>
                <a:gd name="T71" fmla="*/ 9 h 14"/>
                <a:gd name="T72" fmla="*/ 6 w 22"/>
                <a:gd name="T73" fmla="*/ 11 h 14"/>
                <a:gd name="T74" fmla="*/ 5 w 22"/>
                <a:gd name="T75" fmla="*/ 13 h 14"/>
                <a:gd name="T76" fmla="*/ 2 w 22"/>
                <a:gd name="T77" fmla="*/ 14 h 14"/>
                <a:gd name="T78" fmla="*/ 0 w 22"/>
                <a:gd name="T79" fmla="*/ 13 h 14"/>
                <a:gd name="T80" fmla="*/ 0 w 22"/>
                <a:gd name="T81" fmla="*/ 12 h 14"/>
                <a:gd name="T82" fmla="*/ 0 w 22"/>
                <a:gd name="T83" fmla="*/ 12 h 14"/>
                <a:gd name="T84" fmla="*/ 1 w 22"/>
                <a:gd name="T85" fmla="*/ 11 h 14"/>
                <a:gd name="T86" fmla="*/ 3 w 22"/>
                <a:gd name="T87" fmla="*/ 11 h 14"/>
                <a:gd name="T88" fmla="*/ 4 w 22"/>
                <a:gd name="T89" fmla="*/ 9 h 14"/>
                <a:gd name="T90" fmla="*/ 5 w 22"/>
                <a:gd name="T91" fmla="*/ 8 h 14"/>
                <a:gd name="T92" fmla="*/ 5 w 22"/>
                <a:gd name="T93" fmla="*/ 6 h 14"/>
                <a:gd name="T94" fmla="*/ 5 w 22"/>
                <a:gd name="T95" fmla="*/ 5 h 14"/>
                <a:gd name="T96" fmla="*/ 5 w 22"/>
                <a:gd name="T97" fmla="*/ 4 h 14"/>
                <a:gd name="T98" fmla="*/ 5 w 22"/>
                <a:gd name="T99" fmla="*/ 3 h 14"/>
                <a:gd name="T100" fmla="*/ 4 w 22"/>
                <a:gd name="T101" fmla="*/ 3 h 14"/>
                <a:gd name="T102" fmla="*/ 5 w 22"/>
                <a:gd name="T103" fmla="*/ 2 h 14"/>
                <a:gd name="T104" fmla="*/ 5 w 22"/>
                <a:gd name="T10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" h="14">
                  <a:moveTo>
                    <a:pt x="5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7" y="2"/>
                  </a:cubicBezTo>
                  <a:cubicBezTo>
                    <a:pt x="18" y="2"/>
                    <a:pt x="20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6" y="11"/>
                    <a:pt x="5" y="12"/>
                    <a:pt x="5" y="13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3" y="10"/>
                    <a:pt x="4" y="10"/>
                    <a:pt x="4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991"/>
            <p:cNvSpPr>
              <a:spLocks noEditPoints="1"/>
            </p:cNvSpPr>
            <p:nvPr/>
          </p:nvSpPr>
          <p:spPr bwMode="auto">
            <a:xfrm>
              <a:off x="6314" y="3065"/>
              <a:ext cx="30" cy="20"/>
            </a:xfrm>
            <a:custGeom>
              <a:avLst/>
              <a:gdLst>
                <a:gd name="T0" fmla="*/ 9 w 21"/>
                <a:gd name="T1" fmla="*/ 9 h 14"/>
                <a:gd name="T2" fmla="*/ 5 w 21"/>
                <a:gd name="T3" fmla="*/ 12 h 14"/>
                <a:gd name="T4" fmla="*/ 0 w 21"/>
                <a:gd name="T5" fmla="*/ 13 h 14"/>
                <a:gd name="T6" fmla="*/ 0 w 21"/>
                <a:gd name="T7" fmla="*/ 12 h 14"/>
                <a:gd name="T8" fmla="*/ 4 w 21"/>
                <a:gd name="T9" fmla="*/ 11 h 14"/>
                <a:gd name="T10" fmla="*/ 7 w 21"/>
                <a:gd name="T11" fmla="*/ 8 h 14"/>
                <a:gd name="T12" fmla="*/ 12 w 21"/>
                <a:gd name="T13" fmla="*/ 0 h 14"/>
                <a:gd name="T14" fmla="*/ 12 w 21"/>
                <a:gd name="T15" fmla="*/ 2 h 14"/>
                <a:gd name="T16" fmla="*/ 16 w 21"/>
                <a:gd name="T17" fmla="*/ 2 h 14"/>
                <a:gd name="T18" fmla="*/ 19 w 21"/>
                <a:gd name="T19" fmla="*/ 3 h 14"/>
                <a:gd name="T20" fmla="*/ 11 w 21"/>
                <a:gd name="T21" fmla="*/ 3 h 14"/>
                <a:gd name="T22" fmla="*/ 8 w 21"/>
                <a:gd name="T23" fmla="*/ 5 h 14"/>
                <a:gd name="T24" fmla="*/ 9 w 21"/>
                <a:gd name="T25" fmla="*/ 6 h 14"/>
                <a:gd name="T26" fmla="*/ 10 w 21"/>
                <a:gd name="T27" fmla="*/ 6 h 14"/>
                <a:gd name="T28" fmla="*/ 10 w 21"/>
                <a:gd name="T29" fmla="*/ 5 h 14"/>
                <a:gd name="T30" fmla="*/ 11 w 21"/>
                <a:gd name="T31" fmla="*/ 4 h 14"/>
                <a:gd name="T32" fmla="*/ 13 w 21"/>
                <a:gd name="T33" fmla="*/ 5 h 14"/>
                <a:gd name="T34" fmla="*/ 13 w 21"/>
                <a:gd name="T35" fmla="*/ 6 h 14"/>
                <a:gd name="T36" fmla="*/ 17 w 21"/>
                <a:gd name="T37" fmla="*/ 6 h 14"/>
                <a:gd name="T38" fmla="*/ 17 w 21"/>
                <a:gd name="T39" fmla="*/ 7 h 14"/>
                <a:gd name="T40" fmla="*/ 13 w 21"/>
                <a:gd name="T41" fmla="*/ 8 h 14"/>
                <a:gd name="T42" fmla="*/ 13 w 21"/>
                <a:gd name="T43" fmla="*/ 9 h 14"/>
                <a:gd name="T44" fmla="*/ 12 w 21"/>
                <a:gd name="T45" fmla="*/ 13 h 14"/>
                <a:gd name="T46" fmla="*/ 8 w 21"/>
                <a:gd name="T47" fmla="*/ 13 h 14"/>
                <a:gd name="T48" fmla="*/ 7 w 21"/>
                <a:gd name="T49" fmla="*/ 12 h 14"/>
                <a:gd name="T50" fmla="*/ 7 w 21"/>
                <a:gd name="T51" fmla="*/ 11 h 14"/>
                <a:gd name="T52" fmla="*/ 10 w 21"/>
                <a:gd name="T53" fmla="*/ 12 h 14"/>
                <a:gd name="T54" fmla="*/ 10 w 21"/>
                <a:gd name="T55" fmla="*/ 9 h 14"/>
                <a:gd name="T56" fmla="*/ 10 w 21"/>
                <a:gd name="T57" fmla="*/ 8 h 14"/>
                <a:gd name="T58" fmla="*/ 6 w 21"/>
                <a:gd name="T59" fmla="*/ 8 h 14"/>
                <a:gd name="T60" fmla="*/ 4 w 21"/>
                <a:gd name="T61" fmla="*/ 6 h 14"/>
                <a:gd name="T62" fmla="*/ 7 w 21"/>
                <a:gd name="T63" fmla="*/ 4 h 14"/>
                <a:gd name="T64" fmla="*/ 4 w 21"/>
                <a:gd name="T65" fmla="*/ 4 h 14"/>
                <a:gd name="T66" fmla="*/ 3 w 21"/>
                <a:gd name="T67" fmla="*/ 3 h 14"/>
                <a:gd name="T68" fmla="*/ 5 w 21"/>
                <a:gd name="T69" fmla="*/ 2 h 14"/>
                <a:gd name="T70" fmla="*/ 8 w 21"/>
                <a:gd name="T71" fmla="*/ 2 h 14"/>
                <a:gd name="T72" fmla="*/ 9 w 21"/>
                <a:gd name="T73" fmla="*/ 0 h 14"/>
                <a:gd name="T74" fmla="*/ 19 w 21"/>
                <a:gd name="T75" fmla="*/ 11 h 14"/>
                <a:gd name="T76" fmla="*/ 21 w 21"/>
                <a:gd name="T77" fmla="*/ 13 h 14"/>
                <a:gd name="T78" fmla="*/ 19 w 21"/>
                <a:gd name="T79" fmla="*/ 13 h 14"/>
                <a:gd name="T80" fmla="*/ 13 w 21"/>
                <a:gd name="T81" fmla="*/ 9 h 14"/>
                <a:gd name="T82" fmla="*/ 15 w 21"/>
                <a:gd name="T83" fmla="*/ 8 h 14"/>
                <a:gd name="T84" fmla="*/ 19 w 21"/>
                <a:gd name="T8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14">
                  <a:moveTo>
                    <a:pt x="8" y="8"/>
                  </a:move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8" y="10"/>
                    <a:pt x="8" y="11"/>
                    <a:pt x="7" y="11"/>
                  </a:cubicBezTo>
                  <a:cubicBezTo>
                    <a:pt x="6" y="11"/>
                    <a:pt x="5" y="12"/>
                    <a:pt x="5" y="12"/>
                  </a:cubicBezTo>
                  <a:cubicBezTo>
                    <a:pt x="4" y="12"/>
                    <a:pt x="3" y="12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0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19" y="11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7" y="12"/>
                    <a:pt x="16" y="12"/>
                    <a:pt x="15" y="11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6" y="9"/>
                    <a:pt x="16" y="9"/>
                  </a:cubicBezTo>
                  <a:cubicBezTo>
                    <a:pt x="16" y="9"/>
                    <a:pt x="17" y="10"/>
                    <a:pt x="17" y="10"/>
                  </a:cubicBezTo>
                  <a:cubicBezTo>
                    <a:pt x="17" y="10"/>
                    <a:pt x="18" y="11"/>
                    <a:pt x="19" y="1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992"/>
            <p:cNvSpPr>
              <a:spLocks noEditPoints="1"/>
            </p:cNvSpPr>
            <p:nvPr/>
          </p:nvSpPr>
          <p:spPr bwMode="auto">
            <a:xfrm>
              <a:off x="6348" y="3065"/>
              <a:ext cx="32" cy="20"/>
            </a:xfrm>
            <a:custGeom>
              <a:avLst/>
              <a:gdLst>
                <a:gd name="T0" fmla="*/ 16 w 22"/>
                <a:gd name="T1" fmla="*/ 6 h 14"/>
                <a:gd name="T2" fmla="*/ 18 w 22"/>
                <a:gd name="T3" fmla="*/ 7 h 14"/>
                <a:gd name="T4" fmla="*/ 18 w 22"/>
                <a:gd name="T5" fmla="*/ 9 h 14"/>
                <a:gd name="T6" fmla="*/ 18 w 22"/>
                <a:gd name="T7" fmla="*/ 11 h 14"/>
                <a:gd name="T8" fmla="*/ 18 w 22"/>
                <a:gd name="T9" fmla="*/ 13 h 14"/>
                <a:gd name="T10" fmla="*/ 16 w 22"/>
                <a:gd name="T11" fmla="*/ 13 h 14"/>
                <a:gd name="T12" fmla="*/ 11 w 22"/>
                <a:gd name="T13" fmla="*/ 13 h 14"/>
                <a:gd name="T14" fmla="*/ 7 w 22"/>
                <a:gd name="T15" fmla="*/ 13 h 14"/>
                <a:gd name="T16" fmla="*/ 6 w 22"/>
                <a:gd name="T17" fmla="*/ 12 h 14"/>
                <a:gd name="T18" fmla="*/ 6 w 22"/>
                <a:gd name="T19" fmla="*/ 9 h 14"/>
                <a:gd name="T20" fmla="*/ 5 w 22"/>
                <a:gd name="T21" fmla="*/ 8 h 14"/>
                <a:gd name="T22" fmla="*/ 3 w 22"/>
                <a:gd name="T23" fmla="*/ 8 h 14"/>
                <a:gd name="T24" fmla="*/ 0 w 22"/>
                <a:gd name="T25" fmla="*/ 7 h 14"/>
                <a:gd name="T26" fmla="*/ 3 w 22"/>
                <a:gd name="T27" fmla="*/ 6 h 14"/>
                <a:gd name="T28" fmla="*/ 9 w 22"/>
                <a:gd name="T29" fmla="*/ 5 h 14"/>
                <a:gd name="T30" fmla="*/ 9 w 22"/>
                <a:gd name="T31" fmla="*/ 4 h 14"/>
                <a:gd name="T32" fmla="*/ 9 w 22"/>
                <a:gd name="T33" fmla="*/ 3 h 14"/>
                <a:gd name="T34" fmla="*/ 9 w 22"/>
                <a:gd name="T35" fmla="*/ 1 h 14"/>
                <a:gd name="T36" fmla="*/ 10 w 22"/>
                <a:gd name="T37" fmla="*/ 0 h 14"/>
                <a:gd name="T38" fmla="*/ 12 w 22"/>
                <a:gd name="T39" fmla="*/ 1 h 14"/>
                <a:gd name="T40" fmla="*/ 12 w 22"/>
                <a:gd name="T41" fmla="*/ 3 h 14"/>
                <a:gd name="T42" fmla="*/ 12 w 22"/>
                <a:gd name="T43" fmla="*/ 4 h 14"/>
                <a:gd name="T44" fmla="*/ 14 w 22"/>
                <a:gd name="T45" fmla="*/ 3 h 14"/>
                <a:gd name="T46" fmla="*/ 15 w 22"/>
                <a:gd name="T47" fmla="*/ 4 h 14"/>
                <a:gd name="T48" fmla="*/ 11 w 22"/>
                <a:gd name="T49" fmla="*/ 6 h 14"/>
                <a:gd name="T50" fmla="*/ 11 w 22"/>
                <a:gd name="T51" fmla="*/ 6 h 14"/>
                <a:gd name="T52" fmla="*/ 15 w 22"/>
                <a:gd name="T53" fmla="*/ 11 h 14"/>
                <a:gd name="T54" fmla="*/ 14 w 22"/>
                <a:gd name="T55" fmla="*/ 11 h 14"/>
                <a:gd name="T56" fmla="*/ 8 w 22"/>
                <a:gd name="T57" fmla="*/ 11 h 14"/>
                <a:gd name="T58" fmla="*/ 8 w 22"/>
                <a:gd name="T59" fmla="*/ 11 h 14"/>
                <a:gd name="T60" fmla="*/ 12 w 22"/>
                <a:gd name="T61" fmla="*/ 12 h 14"/>
                <a:gd name="T62" fmla="*/ 15 w 22"/>
                <a:gd name="T63" fmla="*/ 11 h 14"/>
                <a:gd name="T64" fmla="*/ 11 w 22"/>
                <a:gd name="T65" fmla="*/ 8 h 14"/>
                <a:gd name="T66" fmla="*/ 15 w 22"/>
                <a:gd name="T67" fmla="*/ 8 h 14"/>
                <a:gd name="T68" fmla="*/ 16 w 22"/>
                <a:gd name="T69" fmla="*/ 7 h 14"/>
                <a:gd name="T70" fmla="*/ 15 w 22"/>
                <a:gd name="T71" fmla="*/ 7 h 14"/>
                <a:gd name="T72" fmla="*/ 10 w 22"/>
                <a:gd name="T73" fmla="*/ 7 h 14"/>
                <a:gd name="T74" fmla="*/ 8 w 22"/>
                <a:gd name="T75" fmla="*/ 7 h 14"/>
                <a:gd name="T76" fmla="*/ 8 w 22"/>
                <a:gd name="T77" fmla="*/ 8 h 14"/>
                <a:gd name="T78" fmla="*/ 9 w 22"/>
                <a:gd name="T79" fmla="*/ 10 h 14"/>
                <a:gd name="T80" fmla="*/ 14 w 22"/>
                <a:gd name="T81" fmla="*/ 10 h 14"/>
                <a:gd name="T82" fmla="*/ 15 w 22"/>
                <a:gd name="T83" fmla="*/ 9 h 14"/>
                <a:gd name="T84" fmla="*/ 15 w 22"/>
                <a:gd name="T85" fmla="*/ 9 h 14"/>
                <a:gd name="T86" fmla="*/ 8 w 22"/>
                <a:gd name="T87" fmla="*/ 9 h 14"/>
                <a:gd name="T88" fmla="*/ 8 w 22"/>
                <a:gd name="T89" fmla="*/ 9 h 14"/>
                <a:gd name="T90" fmla="*/ 6 w 22"/>
                <a:gd name="T91" fmla="*/ 1 h 14"/>
                <a:gd name="T92" fmla="*/ 8 w 22"/>
                <a:gd name="T93" fmla="*/ 2 h 14"/>
                <a:gd name="T94" fmla="*/ 2 w 22"/>
                <a:gd name="T95" fmla="*/ 5 h 14"/>
                <a:gd name="T96" fmla="*/ 3 w 22"/>
                <a:gd name="T97" fmla="*/ 4 h 14"/>
                <a:gd name="T98" fmla="*/ 6 w 22"/>
                <a:gd name="T99" fmla="*/ 1 h 14"/>
                <a:gd name="T100" fmla="*/ 16 w 22"/>
                <a:gd name="T101" fmla="*/ 1 h 14"/>
                <a:gd name="T102" fmla="*/ 20 w 22"/>
                <a:gd name="T103" fmla="*/ 3 h 14"/>
                <a:gd name="T104" fmla="*/ 22 w 22"/>
                <a:gd name="T105" fmla="*/ 4 h 14"/>
                <a:gd name="T106" fmla="*/ 17 w 22"/>
                <a:gd name="T107" fmla="*/ 4 h 14"/>
                <a:gd name="T108" fmla="*/ 15 w 22"/>
                <a:gd name="T10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14">
                  <a:moveTo>
                    <a:pt x="15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5"/>
                    <a:pt x="13" y="5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4" y="6"/>
                    <a:pt x="15" y="6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8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8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4"/>
                    <a:pt x="6" y="4"/>
                    <a:pt x="5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5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6" y="3"/>
                    <a:pt x="15" y="3"/>
                    <a:pt x="15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993"/>
            <p:cNvSpPr>
              <a:spLocks noEditPoints="1"/>
            </p:cNvSpPr>
            <p:nvPr/>
          </p:nvSpPr>
          <p:spPr bwMode="auto">
            <a:xfrm>
              <a:off x="6463" y="3060"/>
              <a:ext cx="30" cy="20"/>
            </a:xfrm>
            <a:custGeom>
              <a:avLst/>
              <a:gdLst>
                <a:gd name="T0" fmla="*/ 15 w 21"/>
                <a:gd name="T1" fmla="*/ 7 h 14"/>
                <a:gd name="T2" fmla="*/ 19 w 21"/>
                <a:gd name="T3" fmla="*/ 7 h 14"/>
                <a:gd name="T4" fmla="*/ 20 w 21"/>
                <a:gd name="T5" fmla="*/ 9 h 14"/>
                <a:gd name="T6" fmla="*/ 20 w 21"/>
                <a:gd name="T7" fmla="*/ 13 h 14"/>
                <a:gd name="T8" fmla="*/ 15 w 21"/>
                <a:gd name="T9" fmla="*/ 13 h 14"/>
                <a:gd name="T10" fmla="*/ 10 w 21"/>
                <a:gd name="T11" fmla="*/ 13 h 14"/>
                <a:gd name="T12" fmla="*/ 10 w 21"/>
                <a:gd name="T13" fmla="*/ 10 h 14"/>
                <a:gd name="T14" fmla="*/ 10 w 21"/>
                <a:gd name="T15" fmla="*/ 8 h 14"/>
                <a:gd name="T16" fmla="*/ 8 w 21"/>
                <a:gd name="T17" fmla="*/ 8 h 14"/>
                <a:gd name="T18" fmla="*/ 8 w 21"/>
                <a:gd name="T19" fmla="*/ 9 h 14"/>
                <a:gd name="T20" fmla="*/ 8 w 21"/>
                <a:gd name="T21" fmla="*/ 13 h 14"/>
                <a:gd name="T22" fmla="*/ 6 w 21"/>
                <a:gd name="T23" fmla="*/ 14 h 14"/>
                <a:gd name="T24" fmla="*/ 6 w 21"/>
                <a:gd name="T25" fmla="*/ 10 h 14"/>
                <a:gd name="T26" fmla="*/ 6 w 21"/>
                <a:gd name="T27" fmla="*/ 8 h 14"/>
                <a:gd name="T28" fmla="*/ 3 w 21"/>
                <a:gd name="T29" fmla="*/ 10 h 14"/>
                <a:gd name="T30" fmla="*/ 0 w 21"/>
                <a:gd name="T31" fmla="*/ 9 h 14"/>
                <a:gd name="T32" fmla="*/ 5 w 21"/>
                <a:gd name="T33" fmla="*/ 7 h 14"/>
                <a:gd name="T34" fmla="*/ 6 w 21"/>
                <a:gd name="T35" fmla="*/ 5 h 14"/>
                <a:gd name="T36" fmla="*/ 2 w 21"/>
                <a:gd name="T37" fmla="*/ 5 h 14"/>
                <a:gd name="T38" fmla="*/ 4 w 21"/>
                <a:gd name="T39" fmla="*/ 3 h 14"/>
                <a:gd name="T40" fmla="*/ 6 w 21"/>
                <a:gd name="T41" fmla="*/ 3 h 14"/>
                <a:gd name="T42" fmla="*/ 9 w 21"/>
                <a:gd name="T43" fmla="*/ 3 h 14"/>
                <a:gd name="T44" fmla="*/ 8 w 21"/>
                <a:gd name="T45" fmla="*/ 6 h 14"/>
                <a:gd name="T46" fmla="*/ 10 w 21"/>
                <a:gd name="T47" fmla="*/ 8 h 14"/>
                <a:gd name="T48" fmla="*/ 10 w 21"/>
                <a:gd name="T49" fmla="*/ 7 h 14"/>
                <a:gd name="T50" fmla="*/ 12 w 21"/>
                <a:gd name="T51" fmla="*/ 7 h 14"/>
                <a:gd name="T52" fmla="*/ 14 w 21"/>
                <a:gd name="T53" fmla="*/ 9 h 14"/>
                <a:gd name="T54" fmla="*/ 12 w 21"/>
                <a:gd name="T55" fmla="*/ 8 h 14"/>
                <a:gd name="T56" fmla="*/ 12 w 21"/>
                <a:gd name="T57" fmla="*/ 10 h 14"/>
                <a:gd name="T58" fmla="*/ 14 w 21"/>
                <a:gd name="T59" fmla="*/ 12 h 14"/>
                <a:gd name="T60" fmla="*/ 14 w 21"/>
                <a:gd name="T61" fmla="*/ 11 h 14"/>
                <a:gd name="T62" fmla="*/ 12 w 21"/>
                <a:gd name="T63" fmla="*/ 12 h 14"/>
                <a:gd name="T64" fmla="*/ 18 w 21"/>
                <a:gd name="T65" fmla="*/ 10 h 14"/>
                <a:gd name="T66" fmla="*/ 18 w 21"/>
                <a:gd name="T67" fmla="*/ 8 h 14"/>
                <a:gd name="T68" fmla="*/ 16 w 21"/>
                <a:gd name="T69" fmla="*/ 9 h 14"/>
                <a:gd name="T70" fmla="*/ 18 w 21"/>
                <a:gd name="T71" fmla="*/ 11 h 14"/>
                <a:gd name="T72" fmla="*/ 17 w 21"/>
                <a:gd name="T73" fmla="*/ 11 h 14"/>
                <a:gd name="T74" fmla="*/ 16 w 21"/>
                <a:gd name="T75" fmla="*/ 11 h 14"/>
                <a:gd name="T76" fmla="*/ 3 w 21"/>
                <a:gd name="T77" fmla="*/ 1 h 14"/>
                <a:gd name="T78" fmla="*/ 6 w 21"/>
                <a:gd name="T79" fmla="*/ 0 h 14"/>
                <a:gd name="T80" fmla="*/ 9 w 21"/>
                <a:gd name="T81" fmla="*/ 1 h 14"/>
                <a:gd name="T82" fmla="*/ 4 w 21"/>
                <a:gd name="T83" fmla="*/ 2 h 14"/>
                <a:gd name="T84" fmla="*/ 10 w 21"/>
                <a:gd name="T85" fmla="*/ 1 h 14"/>
                <a:gd name="T86" fmla="*/ 13 w 21"/>
                <a:gd name="T87" fmla="*/ 0 h 14"/>
                <a:gd name="T88" fmla="*/ 20 w 21"/>
                <a:gd name="T89" fmla="*/ 1 h 14"/>
                <a:gd name="T90" fmla="*/ 15 w 21"/>
                <a:gd name="T91" fmla="*/ 2 h 14"/>
                <a:gd name="T92" fmla="*/ 10 w 21"/>
                <a:gd name="T93" fmla="*/ 2 h 14"/>
                <a:gd name="T94" fmla="*/ 11 w 21"/>
                <a:gd name="T95" fmla="*/ 3 h 14"/>
                <a:gd name="T96" fmla="*/ 14 w 21"/>
                <a:gd name="T97" fmla="*/ 3 h 14"/>
                <a:gd name="T98" fmla="*/ 18 w 21"/>
                <a:gd name="T99" fmla="*/ 3 h 14"/>
                <a:gd name="T100" fmla="*/ 19 w 21"/>
                <a:gd name="T101" fmla="*/ 4 h 14"/>
                <a:gd name="T102" fmla="*/ 17 w 21"/>
                <a:gd name="T103" fmla="*/ 7 h 14"/>
                <a:gd name="T104" fmla="*/ 13 w 21"/>
                <a:gd name="T105" fmla="*/ 7 h 14"/>
                <a:gd name="T106" fmla="*/ 11 w 21"/>
                <a:gd name="T107" fmla="*/ 5 h 14"/>
                <a:gd name="T108" fmla="*/ 13 w 21"/>
                <a:gd name="T109" fmla="*/ 5 h 14"/>
                <a:gd name="T110" fmla="*/ 15 w 21"/>
                <a:gd name="T111" fmla="*/ 5 h 14"/>
                <a:gd name="T112" fmla="*/ 17 w 21"/>
                <a:gd name="T113" fmla="*/ 5 h 14"/>
                <a:gd name="T114" fmla="*/ 16 w 21"/>
                <a:gd name="T1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14"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7" y="13"/>
                    <a:pt x="15" y="13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2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12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  <a:moveTo>
                    <a:pt x="10" y="2"/>
                  </a:move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11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994"/>
            <p:cNvSpPr>
              <a:spLocks noEditPoints="1"/>
            </p:cNvSpPr>
            <p:nvPr/>
          </p:nvSpPr>
          <p:spPr bwMode="auto">
            <a:xfrm>
              <a:off x="6497" y="3058"/>
              <a:ext cx="31" cy="22"/>
            </a:xfrm>
            <a:custGeom>
              <a:avLst/>
              <a:gdLst>
                <a:gd name="T0" fmla="*/ 8 w 22"/>
                <a:gd name="T1" fmla="*/ 6 h 15"/>
                <a:gd name="T2" fmla="*/ 8 w 22"/>
                <a:gd name="T3" fmla="*/ 9 h 15"/>
                <a:gd name="T4" fmla="*/ 12 w 22"/>
                <a:gd name="T5" fmla="*/ 10 h 15"/>
                <a:gd name="T6" fmla="*/ 13 w 22"/>
                <a:gd name="T7" fmla="*/ 9 h 15"/>
                <a:gd name="T8" fmla="*/ 9 w 22"/>
                <a:gd name="T9" fmla="*/ 9 h 15"/>
                <a:gd name="T10" fmla="*/ 9 w 22"/>
                <a:gd name="T11" fmla="*/ 8 h 15"/>
                <a:gd name="T12" fmla="*/ 11 w 22"/>
                <a:gd name="T13" fmla="*/ 8 h 15"/>
                <a:gd name="T14" fmla="*/ 13 w 22"/>
                <a:gd name="T15" fmla="*/ 7 h 15"/>
                <a:gd name="T16" fmla="*/ 10 w 22"/>
                <a:gd name="T17" fmla="*/ 7 h 15"/>
                <a:gd name="T18" fmla="*/ 10 w 22"/>
                <a:gd name="T19" fmla="*/ 6 h 15"/>
                <a:gd name="T20" fmla="*/ 13 w 22"/>
                <a:gd name="T21" fmla="*/ 6 h 15"/>
                <a:gd name="T22" fmla="*/ 11 w 22"/>
                <a:gd name="T23" fmla="*/ 6 h 15"/>
                <a:gd name="T24" fmla="*/ 10 w 22"/>
                <a:gd name="T25" fmla="*/ 5 h 15"/>
                <a:gd name="T26" fmla="*/ 13 w 22"/>
                <a:gd name="T27" fmla="*/ 5 h 15"/>
                <a:gd name="T28" fmla="*/ 11 w 22"/>
                <a:gd name="T29" fmla="*/ 4 h 15"/>
                <a:gd name="T30" fmla="*/ 8 w 22"/>
                <a:gd name="T31" fmla="*/ 4 h 15"/>
                <a:gd name="T32" fmla="*/ 11 w 22"/>
                <a:gd name="T33" fmla="*/ 3 h 15"/>
                <a:gd name="T34" fmla="*/ 13 w 22"/>
                <a:gd name="T35" fmla="*/ 3 h 15"/>
                <a:gd name="T36" fmla="*/ 12 w 22"/>
                <a:gd name="T37" fmla="*/ 3 h 15"/>
                <a:gd name="T38" fmla="*/ 10 w 22"/>
                <a:gd name="T39" fmla="*/ 2 h 15"/>
                <a:gd name="T40" fmla="*/ 12 w 22"/>
                <a:gd name="T41" fmla="*/ 2 h 15"/>
                <a:gd name="T42" fmla="*/ 13 w 22"/>
                <a:gd name="T43" fmla="*/ 0 h 15"/>
                <a:gd name="T44" fmla="*/ 16 w 22"/>
                <a:gd name="T45" fmla="*/ 2 h 15"/>
                <a:gd name="T46" fmla="*/ 18 w 22"/>
                <a:gd name="T47" fmla="*/ 2 h 15"/>
                <a:gd name="T48" fmla="*/ 19 w 22"/>
                <a:gd name="T49" fmla="*/ 3 h 15"/>
                <a:gd name="T50" fmla="*/ 19 w 22"/>
                <a:gd name="T51" fmla="*/ 4 h 15"/>
                <a:gd name="T52" fmla="*/ 19 w 22"/>
                <a:gd name="T53" fmla="*/ 5 h 15"/>
                <a:gd name="T54" fmla="*/ 15 w 22"/>
                <a:gd name="T55" fmla="*/ 6 h 15"/>
                <a:gd name="T56" fmla="*/ 17 w 22"/>
                <a:gd name="T57" fmla="*/ 6 h 15"/>
                <a:gd name="T58" fmla="*/ 17 w 22"/>
                <a:gd name="T59" fmla="*/ 7 h 15"/>
                <a:gd name="T60" fmla="*/ 15 w 22"/>
                <a:gd name="T61" fmla="*/ 8 h 15"/>
                <a:gd name="T62" fmla="*/ 19 w 22"/>
                <a:gd name="T63" fmla="*/ 8 h 15"/>
                <a:gd name="T64" fmla="*/ 18 w 22"/>
                <a:gd name="T65" fmla="*/ 9 h 15"/>
                <a:gd name="T66" fmla="*/ 15 w 22"/>
                <a:gd name="T67" fmla="*/ 10 h 15"/>
                <a:gd name="T68" fmla="*/ 16 w 22"/>
                <a:gd name="T69" fmla="*/ 11 h 15"/>
                <a:gd name="T70" fmla="*/ 22 w 22"/>
                <a:gd name="T71" fmla="*/ 12 h 15"/>
                <a:gd name="T72" fmla="*/ 19 w 22"/>
                <a:gd name="T73" fmla="*/ 15 h 15"/>
                <a:gd name="T74" fmla="*/ 7 w 22"/>
                <a:gd name="T75" fmla="*/ 10 h 15"/>
                <a:gd name="T76" fmla="*/ 3 w 22"/>
                <a:gd name="T77" fmla="*/ 14 h 15"/>
                <a:gd name="T78" fmla="*/ 1 w 22"/>
                <a:gd name="T79" fmla="*/ 13 h 15"/>
                <a:gd name="T80" fmla="*/ 5 w 22"/>
                <a:gd name="T81" fmla="*/ 10 h 15"/>
                <a:gd name="T82" fmla="*/ 3 w 22"/>
                <a:gd name="T83" fmla="*/ 9 h 15"/>
                <a:gd name="T84" fmla="*/ 6 w 22"/>
                <a:gd name="T85" fmla="*/ 8 h 15"/>
                <a:gd name="T86" fmla="*/ 6 w 22"/>
                <a:gd name="T87" fmla="*/ 6 h 15"/>
                <a:gd name="T88" fmla="*/ 3 w 22"/>
                <a:gd name="T89" fmla="*/ 7 h 15"/>
                <a:gd name="T90" fmla="*/ 6 w 22"/>
                <a:gd name="T91" fmla="*/ 4 h 15"/>
                <a:gd name="T92" fmla="*/ 2 w 22"/>
                <a:gd name="T93" fmla="*/ 3 h 15"/>
                <a:gd name="T94" fmla="*/ 6 w 22"/>
                <a:gd name="T95" fmla="*/ 2 h 15"/>
                <a:gd name="T96" fmla="*/ 9 w 22"/>
                <a:gd name="T97" fmla="*/ 3 h 15"/>
                <a:gd name="T98" fmla="*/ 17 w 22"/>
                <a:gd name="T99" fmla="*/ 5 h 15"/>
                <a:gd name="T100" fmla="*/ 15 w 22"/>
                <a:gd name="T101" fmla="*/ 4 h 15"/>
                <a:gd name="T102" fmla="*/ 15 w 22"/>
                <a:gd name="T103" fmla="*/ 3 h 15"/>
                <a:gd name="T104" fmla="*/ 17 w 22"/>
                <a:gd name="T105" fmla="*/ 3 h 15"/>
                <a:gd name="T106" fmla="*/ 16 w 22"/>
                <a:gd name="T10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" h="15">
                  <a:moveTo>
                    <a:pt x="7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2"/>
                    <a:pt x="19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4"/>
                    <a:pt x="21" y="14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5" y="13"/>
                    <a:pt x="14" y="13"/>
                    <a:pt x="12" y="12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7" y="5"/>
                  </a:cubicBezTo>
                  <a:close/>
                  <a:moveTo>
                    <a:pt x="15" y="3"/>
                  </a:move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995"/>
            <p:cNvSpPr>
              <a:spLocks noEditPoints="1"/>
            </p:cNvSpPr>
            <p:nvPr/>
          </p:nvSpPr>
          <p:spPr bwMode="auto">
            <a:xfrm>
              <a:off x="6531" y="3060"/>
              <a:ext cx="31" cy="20"/>
            </a:xfrm>
            <a:custGeom>
              <a:avLst/>
              <a:gdLst>
                <a:gd name="T0" fmla="*/ 17 w 22"/>
                <a:gd name="T1" fmla="*/ 6 h 14"/>
                <a:gd name="T2" fmla="*/ 19 w 22"/>
                <a:gd name="T3" fmla="*/ 6 h 14"/>
                <a:gd name="T4" fmla="*/ 19 w 22"/>
                <a:gd name="T5" fmla="*/ 8 h 14"/>
                <a:gd name="T6" fmla="*/ 19 w 22"/>
                <a:gd name="T7" fmla="*/ 11 h 14"/>
                <a:gd name="T8" fmla="*/ 18 w 22"/>
                <a:gd name="T9" fmla="*/ 13 h 14"/>
                <a:gd name="T10" fmla="*/ 17 w 22"/>
                <a:gd name="T11" fmla="*/ 13 h 14"/>
                <a:gd name="T12" fmla="*/ 11 w 22"/>
                <a:gd name="T13" fmla="*/ 13 h 14"/>
                <a:gd name="T14" fmla="*/ 8 w 22"/>
                <a:gd name="T15" fmla="*/ 13 h 14"/>
                <a:gd name="T16" fmla="*/ 6 w 22"/>
                <a:gd name="T17" fmla="*/ 12 h 14"/>
                <a:gd name="T18" fmla="*/ 6 w 22"/>
                <a:gd name="T19" fmla="*/ 9 h 14"/>
                <a:gd name="T20" fmla="*/ 6 w 22"/>
                <a:gd name="T21" fmla="*/ 8 h 14"/>
                <a:gd name="T22" fmla="*/ 4 w 22"/>
                <a:gd name="T23" fmla="*/ 8 h 14"/>
                <a:gd name="T24" fmla="*/ 0 w 22"/>
                <a:gd name="T25" fmla="*/ 7 h 14"/>
                <a:gd name="T26" fmla="*/ 4 w 22"/>
                <a:gd name="T27" fmla="*/ 6 h 14"/>
                <a:gd name="T28" fmla="*/ 10 w 22"/>
                <a:gd name="T29" fmla="*/ 5 h 14"/>
                <a:gd name="T30" fmla="*/ 10 w 22"/>
                <a:gd name="T31" fmla="*/ 4 h 14"/>
                <a:gd name="T32" fmla="*/ 10 w 22"/>
                <a:gd name="T33" fmla="*/ 3 h 14"/>
                <a:gd name="T34" fmla="*/ 10 w 22"/>
                <a:gd name="T35" fmla="*/ 1 h 14"/>
                <a:gd name="T36" fmla="*/ 11 w 22"/>
                <a:gd name="T37" fmla="*/ 0 h 14"/>
                <a:gd name="T38" fmla="*/ 13 w 22"/>
                <a:gd name="T39" fmla="*/ 1 h 14"/>
                <a:gd name="T40" fmla="*/ 13 w 22"/>
                <a:gd name="T41" fmla="*/ 3 h 14"/>
                <a:gd name="T42" fmla="*/ 13 w 22"/>
                <a:gd name="T43" fmla="*/ 4 h 14"/>
                <a:gd name="T44" fmla="*/ 15 w 22"/>
                <a:gd name="T45" fmla="*/ 3 h 14"/>
                <a:gd name="T46" fmla="*/ 16 w 22"/>
                <a:gd name="T47" fmla="*/ 4 h 14"/>
                <a:gd name="T48" fmla="*/ 12 w 22"/>
                <a:gd name="T49" fmla="*/ 5 h 14"/>
                <a:gd name="T50" fmla="*/ 11 w 22"/>
                <a:gd name="T51" fmla="*/ 6 h 14"/>
                <a:gd name="T52" fmla="*/ 16 w 22"/>
                <a:gd name="T53" fmla="*/ 11 h 14"/>
                <a:gd name="T54" fmla="*/ 15 w 22"/>
                <a:gd name="T55" fmla="*/ 11 h 14"/>
                <a:gd name="T56" fmla="*/ 9 w 22"/>
                <a:gd name="T57" fmla="*/ 11 h 14"/>
                <a:gd name="T58" fmla="*/ 9 w 22"/>
                <a:gd name="T59" fmla="*/ 11 h 14"/>
                <a:gd name="T60" fmla="*/ 12 w 22"/>
                <a:gd name="T61" fmla="*/ 11 h 14"/>
                <a:gd name="T62" fmla="*/ 16 w 22"/>
                <a:gd name="T63" fmla="*/ 11 h 14"/>
                <a:gd name="T64" fmla="*/ 12 w 22"/>
                <a:gd name="T65" fmla="*/ 8 h 14"/>
                <a:gd name="T66" fmla="*/ 16 w 22"/>
                <a:gd name="T67" fmla="*/ 8 h 14"/>
                <a:gd name="T68" fmla="*/ 16 w 22"/>
                <a:gd name="T69" fmla="*/ 7 h 14"/>
                <a:gd name="T70" fmla="*/ 15 w 22"/>
                <a:gd name="T71" fmla="*/ 7 h 14"/>
                <a:gd name="T72" fmla="*/ 10 w 22"/>
                <a:gd name="T73" fmla="*/ 7 h 14"/>
                <a:gd name="T74" fmla="*/ 9 w 22"/>
                <a:gd name="T75" fmla="*/ 7 h 14"/>
                <a:gd name="T76" fmla="*/ 9 w 22"/>
                <a:gd name="T77" fmla="*/ 8 h 14"/>
                <a:gd name="T78" fmla="*/ 10 w 22"/>
                <a:gd name="T79" fmla="*/ 10 h 14"/>
                <a:gd name="T80" fmla="*/ 14 w 22"/>
                <a:gd name="T81" fmla="*/ 9 h 14"/>
                <a:gd name="T82" fmla="*/ 16 w 22"/>
                <a:gd name="T83" fmla="*/ 9 h 14"/>
                <a:gd name="T84" fmla="*/ 15 w 22"/>
                <a:gd name="T85" fmla="*/ 9 h 14"/>
                <a:gd name="T86" fmla="*/ 9 w 22"/>
                <a:gd name="T87" fmla="*/ 9 h 14"/>
                <a:gd name="T88" fmla="*/ 9 w 22"/>
                <a:gd name="T89" fmla="*/ 9 h 14"/>
                <a:gd name="T90" fmla="*/ 7 w 22"/>
                <a:gd name="T91" fmla="*/ 1 h 14"/>
                <a:gd name="T92" fmla="*/ 8 w 22"/>
                <a:gd name="T93" fmla="*/ 2 h 14"/>
                <a:gd name="T94" fmla="*/ 3 w 22"/>
                <a:gd name="T95" fmla="*/ 5 h 14"/>
                <a:gd name="T96" fmla="*/ 3 w 22"/>
                <a:gd name="T97" fmla="*/ 4 h 14"/>
                <a:gd name="T98" fmla="*/ 7 w 22"/>
                <a:gd name="T99" fmla="*/ 1 h 14"/>
                <a:gd name="T100" fmla="*/ 17 w 22"/>
                <a:gd name="T101" fmla="*/ 1 h 14"/>
                <a:gd name="T102" fmla="*/ 20 w 22"/>
                <a:gd name="T103" fmla="*/ 3 h 14"/>
                <a:gd name="T104" fmla="*/ 22 w 22"/>
                <a:gd name="T105" fmla="*/ 4 h 14"/>
                <a:gd name="T106" fmla="*/ 18 w 22"/>
                <a:gd name="T107" fmla="*/ 3 h 14"/>
                <a:gd name="T108" fmla="*/ 15 w 22"/>
                <a:gd name="T10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14"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4" y="6"/>
                    <a:pt x="16" y="6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9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9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16" y="0"/>
                  </a:move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18" y="3"/>
                  </a:cubicBezTo>
                  <a:cubicBezTo>
                    <a:pt x="17" y="3"/>
                    <a:pt x="16" y="3"/>
                    <a:pt x="15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996"/>
            <p:cNvSpPr>
              <a:spLocks/>
            </p:cNvSpPr>
            <p:nvPr/>
          </p:nvSpPr>
          <p:spPr bwMode="auto">
            <a:xfrm>
              <a:off x="5912" y="3102"/>
              <a:ext cx="27" cy="16"/>
            </a:xfrm>
            <a:custGeom>
              <a:avLst/>
              <a:gdLst>
                <a:gd name="T0" fmla="*/ 5 w 19"/>
                <a:gd name="T1" fmla="*/ 1 h 11"/>
                <a:gd name="T2" fmla="*/ 5 w 19"/>
                <a:gd name="T3" fmla="*/ 1 h 11"/>
                <a:gd name="T4" fmla="*/ 6 w 19"/>
                <a:gd name="T5" fmla="*/ 1 h 11"/>
                <a:gd name="T6" fmla="*/ 6 w 19"/>
                <a:gd name="T7" fmla="*/ 1 h 11"/>
                <a:gd name="T8" fmla="*/ 7 w 19"/>
                <a:gd name="T9" fmla="*/ 1 h 11"/>
                <a:gd name="T10" fmla="*/ 8 w 19"/>
                <a:gd name="T11" fmla="*/ 1 h 11"/>
                <a:gd name="T12" fmla="*/ 9 w 19"/>
                <a:gd name="T13" fmla="*/ 1 h 11"/>
                <a:gd name="T14" fmla="*/ 9 w 19"/>
                <a:gd name="T15" fmla="*/ 1 h 11"/>
                <a:gd name="T16" fmla="*/ 9 w 19"/>
                <a:gd name="T17" fmla="*/ 1 h 11"/>
                <a:gd name="T18" fmla="*/ 8 w 19"/>
                <a:gd name="T19" fmla="*/ 0 h 11"/>
                <a:gd name="T20" fmla="*/ 8 w 19"/>
                <a:gd name="T21" fmla="*/ 0 h 11"/>
                <a:gd name="T22" fmla="*/ 9 w 19"/>
                <a:gd name="T23" fmla="*/ 0 h 11"/>
                <a:gd name="T24" fmla="*/ 9 w 19"/>
                <a:gd name="T25" fmla="*/ 0 h 11"/>
                <a:gd name="T26" fmla="*/ 10 w 19"/>
                <a:gd name="T27" fmla="*/ 0 h 11"/>
                <a:gd name="T28" fmla="*/ 11 w 19"/>
                <a:gd name="T29" fmla="*/ 0 h 11"/>
                <a:gd name="T30" fmla="*/ 11 w 19"/>
                <a:gd name="T31" fmla="*/ 1 h 11"/>
                <a:gd name="T32" fmla="*/ 11 w 19"/>
                <a:gd name="T33" fmla="*/ 1 h 11"/>
                <a:gd name="T34" fmla="*/ 12 w 19"/>
                <a:gd name="T35" fmla="*/ 1 h 11"/>
                <a:gd name="T36" fmla="*/ 12 w 19"/>
                <a:gd name="T37" fmla="*/ 1 h 11"/>
                <a:gd name="T38" fmla="*/ 15 w 19"/>
                <a:gd name="T39" fmla="*/ 1 h 11"/>
                <a:gd name="T40" fmla="*/ 18 w 19"/>
                <a:gd name="T41" fmla="*/ 1 h 11"/>
                <a:gd name="T42" fmla="*/ 18 w 19"/>
                <a:gd name="T43" fmla="*/ 1 h 11"/>
                <a:gd name="T44" fmla="*/ 19 w 19"/>
                <a:gd name="T45" fmla="*/ 1 h 11"/>
                <a:gd name="T46" fmla="*/ 18 w 19"/>
                <a:gd name="T47" fmla="*/ 2 h 11"/>
                <a:gd name="T48" fmla="*/ 18 w 19"/>
                <a:gd name="T49" fmla="*/ 3 h 11"/>
                <a:gd name="T50" fmla="*/ 17 w 19"/>
                <a:gd name="T51" fmla="*/ 3 h 11"/>
                <a:gd name="T52" fmla="*/ 15 w 19"/>
                <a:gd name="T53" fmla="*/ 3 h 11"/>
                <a:gd name="T54" fmla="*/ 12 w 19"/>
                <a:gd name="T55" fmla="*/ 3 h 11"/>
                <a:gd name="T56" fmla="*/ 10 w 19"/>
                <a:gd name="T57" fmla="*/ 3 h 11"/>
                <a:gd name="T58" fmla="*/ 9 w 19"/>
                <a:gd name="T59" fmla="*/ 3 h 11"/>
                <a:gd name="T60" fmla="*/ 7 w 19"/>
                <a:gd name="T61" fmla="*/ 3 h 11"/>
                <a:gd name="T62" fmla="*/ 6 w 19"/>
                <a:gd name="T63" fmla="*/ 3 h 11"/>
                <a:gd name="T64" fmla="*/ 6 w 19"/>
                <a:gd name="T65" fmla="*/ 3 h 11"/>
                <a:gd name="T66" fmla="*/ 6 w 19"/>
                <a:gd name="T67" fmla="*/ 4 h 11"/>
                <a:gd name="T68" fmla="*/ 6 w 19"/>
                <a:gd name="T69" fmla="*/ 6 h 11"/>
                <a:gd name="T70" fmla="*/ 6 w 19"/>
                <a:gd name="T71" fmla="*/ 7 h 11"/>
                <a:gd name="T72" fmla="*/ 6 w 19"/>
                <a:gd name="T73" fmla="*/ 9 h 11"/>
                <a:gd name="T74" fmla="*/ 4 w 19"/>
                <a:gd name="T75" fmla="*/ 10 h 11"/>
                <a:gd name="T76" fmla="*/ 2 w 19"/>
                <a:gd name="T77" fmla="*/ 11 h 11"/>
                <a:gd name="T78" fmla="*/ 1 w 19"/>
                <a:gd name="T79" fmla="*/ 10 h 11"/>
                <a:gd name="T80" fmla="*/ 0 w 19"/>
                <a:gd name="T81" fmla="*/ 9 h 11"/>
                <a:gd name="T82" fmla="*/ 0 w 19"/>
                <a:gd name="T83" fmla="*/ 9 h 11"/>
                <a:gd name="T84" fmla="*/ 1 w 19"/>
                <a:gd name="T85" fmla="*/ 9 h 11"/>
                <a:gd name="T86" fmla="*/ 3 w 19"/>
                <a:gd name="T87" fmla="*/ 8 h 11"/>
                <a:gd name="T88" fmla="*/ 4 w 19"/>
                <a:gd name="T89" fmla="*/ 7 h 11"/>
                <a:gd name="T90" fmla="*/ 5 w 19"/>
                <a:gd name="T91" fmla="*/ 6 h 11"/>
                <a:gd name="T92" fmla="*/ 5 w 19"/>
                <a:gd name="T93" fmla="*/ 4 h 11"/>
                <a:gd name="T94" fmla="*/ 5 w 19"/>
                <a:gd name="T95" fmla="*/ 4 h 11"/>
                <a:gd name="T96" fmla="*/ 4 w 19"/>
                <a:gd name="T97" fmla="*/ 3 h 11"/>
                <a:gd name="T98" fmla="*/ 4 w 19"/>
                <a:gd name="T99" fmla="*/ 2 h 11"/>
                <a:gd name="T100" fmla="*/ 4 w 19"/>
                <a:gd name="T101" fmla="*/ 2 h 11"/>
                <a:gd name="T102" fmla="*/ 4 w 19"/>
                <a:gd name="T103" fmla="*/ 1 h 11"/>
                <a:gd name="T104" fmla="*/ 5 w 19"/>
                <a:gd name="T10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" h="11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997"/>
            <p:cNvSpPr>
              <a:spLocks noEditPoints="1"/>
            </p:cNvSpPr>
            <p:nvPr/>
          </p:nvSpPr>
          <p:spPr bwMode="auto">
            <a:xfrm>
              <a:off x="5941" y="3102"/>
              <a:ext cx="27" cy="16"/>
            </a:xfrm>
            <a:custGeom>
              <a:avLst/>
              <a:gdLst>
                <a:gd name="T0" fmla="*/ 14 w 19"/>
                <a:gd name="T1" fmla="*/ 0 h 11"/>
                <a:gd name="T2" fmla="*/ 19 w 19"/>
                <a:gd name="T3" fmla="*/ 0 h 11"/>
                <a:gd name="T4" fmla="*/ 18 w 19"/>
                <a:gd name="T5" fmla="*/ 1 h 11"/>
                <a:gd name="T6" fmla="*/ 15 w 19"/>
                <a:gd name="T7" fmla="*/ 2 h 11"/>
                <a:gd name="T8" fmla="*/ 11 w 19"/>
                <a:gd name="T9" fmla="*/ 2 h 11"/>
                <a:gd name="T10" fmla="*/ 11 w 19"/>
                <a:gd name="T11" fmla="*/ 3 h 11"/>
                <a:gd name="T12" fmla="*/ 11 w 19"/>
                <a:gd name="T13" fmla="*/ 3 h 11"/>
                <a:gd name="T14" fmla="*/ 13 w 19"/>
                <a:gd name="T15" fmla="*/ 3 h 11"/>
                <a:gd name="T16" fmla="*/ 15 w 19"/>
                <a:gd name="T17" fmla="*/ 3 h 11"/>
                <a:gd name="T18" fmla="*/ 16 w 19"/>
                <a:gd name="T19" fmla="*/ 4 h 11"/>
                <a:gd name="T20" fmla="*/ 16 w 19"/>
                <a:gd name="T21" fmla="*/ 7 h 11"/>
                <a:gd name="T22" fmla="*/ 16 w 19"/>
                <a:gd name="T23" fmla="*/ 9 h 11"/>
                <a:gd name="T24" fmla="*/ 14 w 19"/>
                <a:gd name="T25" fmla="*/ 11 h 11"/>
                <a:gd name="T26" fmla="*/ 13 w 19"/>
                <a:gd name="T27" fmla="*/ 11 h 11"/>
                <a:gd name="T28" fmla="*/ 7 w 19"/>
                <a:gd name="T29" fmla="*/ 10 h 11"/>
                <a:gd name="T30" fmla="*/ 4 w 19"/>
                <a:gd name="T31" fmla="*/ 11 h 11"/>
                <a:gd name="T32" fmla="*/ 3 w 19"/>
                <a:gd name="T33" fmla="*/ 9 h 11"/>
                <a:gd name="T34" fmla="*/ 3 w 19"/>
                <a:gd name="T35" fmla="*/ 5 h 11"/>
                <a:gd name="T36" fmla="*/ 3 w 19"/>
                <a:gd name="T37" fmla="*/ 3 h 11"/>
                <a:gd name="T38" fmla="*/ 5 w 19"/>
                <a:gd name="T39" fmla="*/ 3 h 11"/>
                <a:gd name="T40" fmla="*/ 7 w 19"/>
                <a:gd name="T41" fmla="*/ 3 h 11"/>
                <a:gd name="T42" fmla="*/ 7 w 19"/>
                <a:gd name="T43" fmla="*/ 2 h 11"/>
                <a:gd name="T44" fmla="*/ 2 w 19"/>
                <a:gd name="T45" fmla="*/ 2 h 11"/>
                <a:gd name="T46" fmla="*/ 0 w 19"/>
                <a:gd name="T47" fmla="*/ 2 h 11"/>
                <a:gd name="T48" fmla="*/ 3 w 19"/>
                <a:gd name="T49" fmla="*/ 0 h 11"/>
                <a:gd name="T50" fmla="*/ 7 w 19"/>
                <a:gd name="T51" fmla="*/ 0 h 11"/>
                <a:gd name="T52" fmla="*/ 7 w 19"/>
                <a:gd name="T53" fmla="*/ 5 h 11"/>
                <a:gd name="T54" fmla="*/ 5 w 19"/>
                <a:gd name="T55" fmla="*/ 5 h 11"/>
                <a:gd name="T56" fmla="*/ 5 w 19"/>
                <a:gd name="T57" fmla="*/ 7 h 11"/>
                <a:gd name="T58" fmla="*/ 7 w 19"/>
                <a:gd name="T59" fmla="*/ 6 h 11"/>
                <a:gd name="T60" fmla="*/ 7 w 19"/>
                <a:gd name="T61" fmla="*/ 5 h 11"/>
                <a:gd name="T62" fmla="*/ 5 w 19"/>
                <a:gd name="T63" fmla="*/ 8 h 11"/>
                <a:gd name="T64" fmla="*/ 5 w 19"/>
                <a:gd name="T65" fmla="*/ 9 h 11"/>
                <a:gd name="T66" fmla="*/ 6 w 19"/>
                <a:gd name="T67" fmla="*/ 9 h 11"/>
                <a:gd name="T68" fmla="*/ 12 w 19"/>
                <a:gd name="T69" fmla="*/ 9 h 11"/>
                <a:gd name="T70" fmla="*/ 14 w 19"/>
                <a:gd name="T71" fmla="*/ 9 h 11"/>
                <a:gd name="T72" fmla="*/ 14 w 19"/>
                <a:gd name="T73" fmla="*/ 8 h 11"/>
                <a:gd name="T74" fmla="*/ 13 w 19"/>
                <a:gd name="T75" fmla="*/ 8 h 11"/>
                <a:gd name="T76" fmla="*/ 10 w 19"/>
                <a:gd name="T77" fmla="*/ 8 h 11"/>
                <a:gd name="T78" fmla="*/ 9 w 19"/>
                <a:gd name="T79" fmla="*/ 5 h 11"/>
                <a:gd name="T80" fmla="*/ 9 w 19"/>
                <a:gd name="T81" fmla="*/ 4 h 11"/>
                <a:gd name="T82" fmla="*/ 9 w 19"/>
                <a:gd name="T83" fmla="*/ 6 h 11"/>
                <a:gd name="T84" fmla="*/ 7 w 19"/>
                <a:gd name="T85" fmla="*/ 8 h 11"/>
                <a:gd name="T86" fmla="*/ 9 w 19"/>
                <a:gd name="T87" fmla="*/ 2 h 11"/>
                <a:gd name="T88" fmla="*/ 9 w 19"/>
                <a:gd name="T89" fmla="*/ 3 h 11"/>
                <a:gd name="T90" fmla="*/ 9 w 19"/>
                <a:gd name="T91" fmla="*/ 3 h 11"/>
                <a:gd name="T92" fmla="*/ 9 w 19"/>
                <a:gd name="T93" fmla="*/ 2 h 11"/>
                <a:gd name="T94" fmla="*/ 9 w 19"/>
                <a:gd name="T95" fmla="*/ 2 h 11"/>
                <a:gd name="T96" fmla="*/ 11 w 19"/>
                <a:gd name="T97" fmla="*/ 5 h 11"/>
                <a:gd name="T98" fmla="*/ 12 w 19"/>
                <a:gd name="T99" fmla="*/ 6 h 11"/>
                <a:gd name="T100" fmla="*/ 14 w 19"/>
                <a:gd name="T101" fmla="*/ 6 h 11"/>
                <a:gd name="T102" fmla="*/ 14 w 19"/>
                <a:gd name="T103" fmla="*/ 5 h 11"/>
                <a:gd name="T104" fmla="*/ 12 w 19"/>
                <a:gd name="T10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" h="11">
                  <a:moveTo>
                    <a:pt x="1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7" y="10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6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8" y="9"/>
                    <a:pt x="9" y="9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9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1" y="5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998"/>
            <p:cNvSpPr>
              <a:spLocks noEditPoints="1"/>
            </p:cNvSpPr>
            <p:nvPr/>
          </p:nvSpPr>
          <p:spPr bwMode="auto">
            <a:xfrm>
              <a:off x="5969" y="3102"/>
              <a:ext cx="26" cy="16"/>
            </a:xfrm>
            <a:custGeom>
              <a:avLst/>
              <a:gdLst>
                <a:gd name="T0" fmla="*/ 11 w 18"/>
                <a:gd name="T1" fmla="*/ 3 h 11"/>
                <a:gd name="T2" fmla="*/ 10 w 18"/>
                <a:gd name="T3" fmla="*/ 1 h 11"/>
                <a:gd name="T4" fmla="*/ 11 w 18"/>
                <a:gd name="T5" fmla="*/ 0 h 11"/>
                <a:gd name="T6" fmla="*/ 13 w 18"/>
                <a:gd name="T7" fmla="*/ 1 h 11"/>
                <a:gd name="T8" fmla="*/ 13 w 18"/>
                <a:gd name="T9" fmla="*/ 3 h 11"/>
                <a:gd name="T10" fmla="*/ 13 w 18"/>
                <a:gd name="T11" fmla="*/ 3 h 11"/>
                <a:gd name="T12" fmla="*/ 16 w 18"/>
                <a:gd name="T13" fmla="*/ 3 h 11"/>
                <a:gd name="T14" fmla="*/ 18 w 18"/>
                <a:gd name="T15" fmla="*/ 4 h 11"/>
                <a:gd name="T16" fmla="*/ 17 w 18"/>
                <a:gd name="T17" fmla="*/ 5 h 11"/>
                <a:gd name="T18" fmla="*/ 15 w 18"/>
                <a:gd name="T19" fmla="*/ 5 h 11"/>
                <a:gd name="T20" fmla="*/ 13 w 18"/>
                <a:gd name="T21" fmla="*/ 5 h 11"/>
                <a:gd name="T22" fmla="*/ 13 w 18"/>
                <a:gd name="T23" fmla="*/ 6 h 11"/>
                <a:gd name="T24" fmla="*/ 13 w 18"/>
                <a:gd name="T25" fmla="*/ 8 h 11"/>
                <a:gd name="T26" fmla="*/ 16 w 18"/>
                <a:gd name="T27" fmla="*/ 8 h 11"/>
                <a:gd name="T28" fmla="*/ 17 w 18"/>
                <a:gd name="T29" fmla="*/ 10 h 11"/>
                <a:gd name="T30" fmla="*/ 14 w 18"/>
                <a:gd name="T31" fmla="*/ 10 h 11"/>
                <a:gd name="T32" fmla="*/ 11 w 18"/>
                <a:gd name="T33" fmla="*/ 10 h 11"/>
                <a:gd name="T34" fmla="*/ 8 w 18"/>
                <a:gd name="T35" fmla="*/ 10 h 11"/>
                <a:gd name="T36" fmla="*/ 7 w 18"/>
                <a:gd name="T37" fmla="*/ 10 h 11"/>
                <a:gd name="T38" fmla="*/ 8 w 18"/>
                <a:gd name="T39" fmla="*/ 8 h 11"/>
                <a:gd name="T40" fmla="*/ 10 w 18"/>
                <a:gd name="T41" fmla="*/ 8 h 11"/>
                <a:gd name="T42" fmla="*/ 11 w 18"/>
                <a:gd name="T43" fmla="*/ 7 h 11"/>
                <a:gd name="T44" fmla="*/ 11 w 18"/>
                <a:gd name="T45" fmla="*/ 5 h 11"/>
                <a:gd name="T46" fmla="*/ 8 w 18"/>
                <a:gd name="T47" fmla="*/ 5 h 11"/>
                <a:gd name="T48" fmla="*/ 7 w 18"/>
                <a:gd name="T49" fmla="*/ 6 h 11"/>
                <a:gd name="T50" fmla="*/ 7 w 18"/>
                <a:gd name="T51" fmla="*/ 8 h 11"/>
                <a:gd name="T52" fmla="*/ 6 w 18"/>
                <a:gd name="T53" fmla="*/ 11 h 11"/>
                <a:gd name="T54" fmla="*/ 5 w 18"/>
                <a:gd name="T55" fmla="*/ 10 h 11"/>
                <a:gd name="T56" fmla="*/ 5 w 18"/>
                <a:gd name="T57" fmla="*/ 9 h 11"/>
                <a:gd name="T58" fmla="*/ 5 w 18"/>
                <a:gd name="T59" fmla="*/ 6 h 11"/>
                <a:gd name="T60" fmla="*/ 5 w 18"/>
                <a:gd name="T61" fmla="*/ 6 h 11"/>
                <a:gd name="T62" fmla="*/ 3 w 18"/>
                <a:gd name="T63" fmla="*/ 8 h 11"/>
                <a:gd name="T64" fmla="*/ 0 w 18"/>
                <a:gd name="T65" fmla="*/ 9 h 11"/>
                <a:gd name="T66" fmla="*/ 1 w 18"/>
                <a:gd name="T67" fmla="*/ 7 h 11"/>
                <a:gd name="T68" fmla="*/ 5 w 18"/>
                <a:gd name="T69" fmla="*/ 5 h 11"/>
                <a:gd name="T70" fmla="*/ 5 w 18"/>
                <a:gd name="T71" fmla="*/ 3 h 11"/>
                <a:gd name="T72" fmla="*/ 5 w 18"/>
                <a:gd name="T73" fmla="*/ 1 h 11"/>
                <a:gd name="T74" fmla="*/ 7 w 18"/>
                <a:gd name="T75" fmla="*/ 1 h 11"/>
                <a:gd name="T76" fmla="*/ 7 w 18"/>
                <a:gd name="T77" fmla="*/ 4 h 11"/>
                <a:gd name="T78" fmla="*/ 7 w 18"/>
                <a:gd name="T79" fmla="*/ 3 h 11"/>
                <a:gd name="T80" fmla="*/ 9 w 18"/>
                <a:gd name="T81" fmla="*/ 3 h 11"/>
                <a:gd name="T82" fmla="*/ 1 w 18"/>
                <a:gd name="T83" fmla="*/ 2 h 11"/>
                <a:gd name="T84" fmla="*/ 3 w 18"/>
                <a:gd name="T85" fmla="*/ 2 h 11"/>
                <a:gd name="T86" fmla="*/ 4 w 18"/>
                <a:gd name="T87" fmla="*/ 4 h 11"/>
                <a:gd name="T88" fmla="*/ 2 w 18"/>
                <a:gd name="T8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1">
                  <a:moveTo>
                    <a:pt x="9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999"/>
            <p:cNvSpPr>
              <a:spLocks noEditPoints="1"/>
            </p:cNvSpPr>
            <p:nvPr/>
          </p:nvSpPr>
          <p:spPr bwMode="auto">
            <a:xfrm>
              <a:off x="5997" y="3101"/>
              <a:ext cx="27" cy="17"/>
            </a:xfrm>
            <a:custGeom>
              <a:avLst/>
              <a:gdLst>
                <a:gd name="T0" fmla="*/ 4 w 19"/>
                <a:gd name="T1" fmla="*/ 7 h 12"/>
                <a:gd name="T2" fmla="*/ 4 w 19"/>
                <a:gd name="T3" fmla="*/ 4 h 12"/>
                <a:gd name="T4" fmla="*/ 1 w 19"/>
                <a:gd name="T5" fmla="*/ 5 h 12"/>
                <a:gd name="T6" fmla="*/ 3 w 19"/>
                <a:gd name="T7" fmla="*/ 3 h 12"/>
                <a:gd name="T8" fmla="*/ 5 w 19"/>
                <a:gd name="T9" fmla="*/ 3 h 12"/>
                <a:gd name="T10" fmla="*/ 8 w 19"/>
                <a:gd name="T11" fmla="*/ 4 h 12"/>
                <a:gd name="T12" fmla="*/ 6 w 19"/>
                <a:gd name="T13" fmla="*/ 4 h 12"/>
                <a:gd name="T14" fmla="*/ 6 w 19"/>
                <a:gd name="T15" fmla="*/ 5 h 12"/>
                <a:gd name="T16" fmla="*/ 8 w 19"/>
                <a:gd name="T17" fmla="*/ 6 h 12"/>
                <a:gd name="T18" fmla="*/ 7 w 19"/>
                <a:gd name="T19" fmla="*/ 9 h 12"/>
                <a:gd name="T20" fmla="*/ 3 w 19"/>
                <a:gd name="T21" fmla="*/ 11 h 12"/>
                <a:gd name="T22" fmla="*/ 2 w 19"/>
                <a:gd name="T23" fmla="*/ 12 h 12"/>
                <a:gd name="T24" fmla="*/ 0 w 19"/>
                <a:gd name="T25" fmla="*/ 11 h 12"/>
                <a:gd name="T26" fmla="*/ 6 w 19"/>
                <a:gd name="T27" fmla="*/ 9 h 12"/>
                <a:gd name="T28" fmla="*/ 6 w 19"/>
                <a:gd name="T29" fmla="*/ 6 h 12"/>
                <a:gd name="T30" fmla="*/ 6 w 19"/>
                <a:gd name="T31" fmla="*/ 6 h 12"/>
                <a:gd name="T32" fmla="*/ 3 w 19"/>
                <a:gd name="T33" fmla="*/ 10 h 12"/>
                <a:gd name="T34" fmla="*/ 7 w 19"/>
                <a:gd name="T35" fmla="*/ 3 h 12"/>
                <a:gd name="T36" fmla="*/ 4 w 19"/>
                <a:gd name="T37" fmla="*/ 1 h 12"/>
                <a:gd name="T38" fmla="*/ 6 w 19"/>
                <a:gd name="T39" fmla="*/ 1 h 12"/>
                <a:gd name="T40" fmla="*/ 10 w 19"/>
                <a:gd name="T41" fmla="*/ 8 h 12"/>
                <a:gd name="T42" fmla="*/ 8 w 19"/>
                <a:gd name="T43" fmla="*/ 9 h 12"/>
                <a:gd name="T44" fmla="*/ 9 w 19"/>
                <a:gd name="T45" fmla="*/ 7 h 12"/>
                <a:gd name="T46" fmla="*/ 11 w 19"/>
                <a:gd name="T47" fmla="*/ 7 h 12"/>
                <a:gd name="T48" fmla="*/ 11 w 19"/>
                <a:gd name="T49" fmla="*/ 6 h 12"/>
                <a:gd name="T50" fmla="*/ 10 w 19"/>
                <a:gd name="T51" fmla="*/ 6 h 12"/>
                <a:gd name="T52" fmla="*/ 9 w 19"/>
                <a:gd name="T53" fmla="*/ 6 h 12"/>
                <a:gd name="T54" fmla="*/ 9 w 19"/>
                <a:gd name="T55" fmla="*/ 5 h 12"/>
                <a:gd name="T56" fmla="*/ 11 w 19"/>
                <a:gd name="T57" fmla="*/ 4 h 12"/>
                <a:gd name="T58" fmla="*/ 11 w 19"/>
                <a:gd name="T59" fmla="*/ 4 h 12"/>
                <a:gd name="T60" fmla="*/ 15 w 19"/>
                <a:gd name="T61" fmla="*/ 4 h 12"/>
                <a:gd name="T62" fmla="*/ 15 w 19"/>
                <a:gd name="T63" fmla="*/ 5 h 12"/>
                <a:gd name="T64" fmla="*/ 13 w 19"/>
                <a:gd name="T65" fmla="*/ 6 h 12"/>
                <a:gd name="T66" fmla="*/ 13 w 19"/>
                <a:gd name="T67" fmla="*/ 7 h 12"/>
                <a:gd name="T68" fmla="*/ 17 w 19"/>
                <a:gd name="T69" fmla="*/ 7 h 12"/>
                <a:gd name="T70" fmla="*/ 19 w 19"/>
                <a:gd name="T71" fmla="*/ 7 h 12"/>
                <a:gd name="T72" fmla="*/ 18 w 19"/>
                <a:gd name="T73" fmla="*/ 8 h 12"/>
                <a:gd name="T74" fmla="*/ 15 w 19"/>
                <a:gd name="T75" fmla="*/ 8 h 12"/>
                <a:gd name="T76" fmla="*/ 13 w 19"/>
                <a:gd name="T77" fmla="*/ 8 h 12"/>
                <a:gd name="T78" fmla="*/ 12 w 19"/>
                <a:gd name="T79" fmla="*/ 11 h 12"/>
                <a:gd name="T80" fmla="*/ 8 w 19"/>
                <a:gd name="T81" fmla="*/ 12 h 12"/>
                <a:gd name="T82" fmla="*/ 10 w 19"/>
                <a:gd name="T83" fmla="*/ 10 h 12"/>
                <a:gd name="T84" fmla="*/ 8 w 19"/>
                <a:gd name="T85" fmla="*/ 5 h 12"/>
                <a:gd name="T86" fmla="*/ 10 w 19"/>
                <a:gd name="T87" fmla="*/ 1 h 12"/>
                <a:gd name="T88" fmla="*/ 11 w 19"/>
                <a:gd name="T89" fmla="*/ 1 h 12"/>
                <a:gd name="T90" fmla="*/ 11 w 19"/>
                <a:gd name="T91" fmla="*/ 2 h 12"/>
                <a:gd name="T92" fmla="*/ 13 w 19"/>
                <a:gd name="T93" fmla="*/ 2 h 12"/>
                <a:gd name="T94" fmla="*/ 16 w 19"/>
                <a:gd name="T95" fmla="*/ 3 h 12"/>
                <a:gd name="T96" fmla="*/ 14 w 19"/>
                <a:gd name="T97" fmla="*/ 3 h 12"/>
                <a:gd name="T98" fmla="*/ 10 w 19"/>
                <a:gd name="T99" fmla="*/ 3 h 12"/>
                <a:gd name="T100" fmla="*/ 9 w 19"/>
                <a:gd name="T101" fmla="*/ 5 h 12"/>
                <a:gd name="T102" fmla="*/ 8 w 19"/>
                <a:gd name="T103" fmla="*/ 5 h 12"/>
                <a:gd name="T104" fmla="*/ 14 w 19"/>
                <a:gd name="T105" fmla="*/ 9 h 12"/>
                <a:gd name="T106" fmla="*/ 16 w 19"/>
                <a:gd name="T107" fmla="*/ 11 h 12"/>
                <a:gd name="T108" fmla="*/ 16 w 19"/>
                <a:gd name="T10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12">
                  <a:moveTo>
                    <a:pt x="0" y="11"/>
                  </a:moveTo>
                  <a:cubicBezTo>
                    <a:pt x="1" y="11"/>
                    <a:pt x="1" y="10"/>
                    <a:pt x="1" y="10"/>
                  </a:cubicBezTo>
                  <a:cubicBezTo>
                    <a:pt x="2" y="10"/>
                    <a:pt x="2" y="9"/>
                    <a:pt x="3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  <a:moveTo>
                    <a:pt x="3" y="10"/>
                  </a:move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lose/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2" y="11"/>
                    <a:pt x="11" y="11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8" y="5"/>
                  </a:moveTo>
                  <a:cubicBezTo>
                    <a:pt x="8" y="4"/>
                    <a:pt x="8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lose/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000"/>
            <p:cNvSpPr>
              <a:spLocks noEditPoints="1"/>
            </p:cNvSpPr>
            <p:nvPr/>
          </p:nvSpPr>
          <p:spPr bwMode="auto">
            <a:xfrm>
              <a:off x="6030" y="3101"/>
              <a:ext cx="18" cy="17"/>
            </a:xfrm>
            <a:custGeom>
              <a:avLst/>
              <a:gdLst>
                <a:gd name="T0" fmla="*/ 2 w 13"/>
                <a:gd name="T1" fmla="*/ 3 h 12"/>
                <a:gd name="T2" fmla="*/ 3 w 13"/>
                <a:gd name="T3" fmla="*/ 3 h 12"/>
                <a:gd name="T4" fmla="*/ 4 w 13"/>
                <a:gd name="T5" fmla="*/ 2 h 12"/>
                <a:gd name="T6" fmla="*/ 5 w 13"/>
                <a:gd name="T7" fmla="*/ 1 h 12"/>
                <a:gd name="T8" fmla="*/ 6 w 13"/>
                <a:gd name="T9" fmla="*/ 0 h 12"/>
                <a:gd name="T10" fmla="*/ 7 w 13"/>
                <a:gd name="T11" fmla="*/ 1 h 12"/>
                <a:gd name="T12" fmla="*/ 6 w 13"/>
                <a:gd name="T13" fmla="*/ 2 h 12"/>
                <a:gd name="T14" fmla="*/ 6 w 13"/>
                <a:gd name="T15" fmla="*/ 3 h 12"/>
                <a:gd name="T16" fmla="*/ 7 w 13"/>
                <a:gd name="T17" fmla="*/ 3 h 12"/>
                <a:gd name="T18" fmla="*/ 11 w 13"/>
                <a:gd name="T19" fmla="*/ 3 h 12"/>
                <a:gd name="T20" fmla="*/ 12 w 13"/>
                <a:gd name="T21" fmla="*/ 3 h 12"/>
                <a:gd name="T22" fmla="*/ 13 w 13"/>
                <a:gd name="T23" fmla="*/ 4 h 12"/>
                <a:gd name="T24" fmla="*/ 13 w 13"/>
                <a:gd name="T25" fmla="*/ 6 h 12"/>
                <a:gd name="T26" fmla="*/ 13 w 13"/>
                <a:gd name="T27" fmla="*/ 9 h 12"/>
                <a:gd name="T28" fmla="*/ 13 w 13"/>
                <a:gd name="T29" fmla="*/ 11 h 12"/>
                <a:gd name="T30" fmla="*/ 11 w 13"/>
                <a:gd name="T31" fmla="*/ 11 h 12"/>
                <a:gd name="T32" fmla="*/ 9 w 13"/>
                <a:gd name="T33" fmla="*/ 11 h 12"/>
                <a:gd name="T34" fmla="*/ 5 w 13"/>
                <a:gd name="T35" fmla="*/ 11 h 12"/>
                <a:gd name="T36" fmla="*/ 2 w 13"/>
                <a:gd name="T37" fmla="*/ 11 h 12"/>
                <a:gd name="T38" fmla="*/ 0 w 13"/>
                <a:gd name="T39" fmla="*/ 11 h 12"/>
                <a:gd name="T40" fmla="*/ 0 w 13"/>
                <a:gd name="T41" fmla="*/ 7 h 12"/>
                <a:gd name="T42" fmla="*/ 0 w 13"/>
                <a:gd name="T43" fmla="*/ 4 h 12"/>
                <a:gd name="T44" fmla="*/ 0 w 13"/>
                <a:gd name="T45" fmla="*/ 3 h 12"/>
                <a:gd name="T46" fmla="*/ 2 w 13"/>
                <a:gd name="T47" fmla="*/ 5 h 12"/>
                <a:gd name="T48" fmla="*/ 2 w 13"/>
                <a:gd name="T49" fmla="*/ 5 h 12"/>
                <a:gd name="T50" fmla="*/ 6 w 13"/>
                <a:gd name="T51" fmla="*/ 5 h 12"/>
                <a:gd name="T52" fmla="*/ 9 w 13"/>
                <a:gd name="T53" fmla="*/ 5 h 12"/>
                <a:gd name="T54" fmla="*/ 11 w 13"/>
                <a:gd name="T55" fmla="*/ 5 h 12"/>
                <a:gd name="T56" fmla="*/ 11 w 13"/>
                <a:gd name="T57" fmla="*/ 4 h 12"/>
                <a:gd name="T58" fmla="*/ 11 w 13"/>
                <a:gd name="T59" fmla="*/ 4 h 12"/>
                <a:gd name="T60" fmla="*/ 6 w 13"/>
                <a:gd name="T61" fmla="*/ 4 h 12"/>
                <a:gd name="T62" fmla="*/ 2 w 13"/>
                <a:gd name="T63" fmla="*/ 4 h 12"/>
                <a:gd name="T64" fmla="*/ 2 w 13"/>
                <a:gd name="T65" fmla="*/ 5 h 12"/>
                <a:gd name="T66" fmla="*/ 2 w 13"/>
                <a:gd name="T67" fmla="*/ 7 h 12"/>
                <a:gd name="T68" fmla="*/ 7 w 13"/>
                <a:gd name="T69" fmla="*/ 7 h 12"/>
                <a:gd name="T70" fmla="*/ 10 w 13"/>
                <a:gd name="T71" fmla="*/ 7 h 12"/>
                <a:gd name="T72" fmla="*/ 11 w 13"/>
                <a:gd name="T73" fmla="*/ 7 h 12"/>
                <a:gd name="T74" fmla="*/ 11 w 13"/>
                <a:gd name="T75" fmla="*/ 7 h 12"/>
                <a:gd name="T76" fmla="*/ 10 w 13"/>
                <a:gd name="T77" fmla="*/ 6 h 12"/>
                <a:gd name="T78" fmla="*/ 7 w 13"/>
                <a:gd name="T79" fmla="*/ 6 h 12"/>
                <a:gd name="T80" fmla="*/ 3 w 13"/>
                <a:gd name="T81" fmla="*/ 6 h 12"/>
                <a:gd name="T82" fmla="*/ 2 w 13"/>
                <a:gd name="T83" fmla="*/ 7 h 12"/>
                <a:gd name="T84" fmla="*/ 2 w 13"/>
                <a:gd name="T85" fmla="*/ 7 h 12"/>
                <a:gd name="T86" fmla="*/ 2 w 13"/>
                <a:gd name="T87" fmla="*/ 7 h 12"/>
                <a:gd name="T88" fmla="*/ 4 w 13"/>
                <a:gd name="T89" fmla="*/ 10 h 12"/>
                <a:gd name="T90" fmla="*/ 8 w 13"/>
                <a:gd name="T91" fmla="*/ 10 h 12"/>
                <a:gd name="T92" fmla="*/ 10 w 13"/>
                <a:gd name="T93" fmla="*/ 10 h 12"/>
                <a:gd name="T94" fmla="*/ 11 w 13"/>
                <a:gd name="T95" fmla="*/ 9 h 12"/>
                <a:gd name="T96" fmla="*/ 10 w 13"/>
                <a:gd name="T97" fmla="*/ 8 h 12"/>
                <a:gd name="T98" fmla="*/ 5 w 13"/>
                <a:gd name="T99" fmla="*/ 8 h 12"/>
                <a:gd name="T100" fmla="*/ 2 w 13"/>
                <a:gd name="T101" fmla="*/ 9 h 12"/>
                <a:gd name="T102" fmla="*/ 2 w 13"/>
                <a:gd name="T103" fmla="*/ 9 h 12"/>
                <a:gd name="T104" fmla="*/ 3 w 13"/>
                <a:gd name="T10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" h="12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1" y="12"/>
                    <a:pt x="1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3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0" y="8"/>
                    <a:pt x="9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001"/>
            <p:cNvSpPr>
              <a:spLocks noEditPoints="1"/>
            </p:cNvSpPr>
            <p:nvPr/>
          </p:nvSpPr>
          <p:spPr bwMode="auto">
            <a:xfrm>
              <a:off x="6055" y="3102"/>
              <a:ext cx="24" cy="16"/>
            </a:xfrm>
            <a:custGeom>
              <a:avLst/>
              <a:gdLst>
                <a:gd name="T0" fmla="*/ 7 w 17"/>
                <a:gd name="T1" fmla="*/ 3 h 11"/>
                <a:gd name="T2" fmla="*/ 10 w 17"/>
                <a:gd name="T3" fmla="*/ 1 h 11"/>
                <a:gd name="T4" fmla="*/ 12 w 17"/>
                <a:gd name="T5" fmla="*/ 0 h 11"/>
                <a:gd name="T6" fmla="*/ 11 w 17"/>
                <a:gd name="T7" fmla="*/ 1 h 11"/>
                <a:gd name="T8" fmla="*/ 9 w 17"/>
                <a:gd name="T9" fmla="*/ 3 h 11"/>
                <a:gd name="T10" fmla="*/ 11 w 17"/>
                <a:gd name="T11" fmla="*/ 4 h 11"/>
                <a:gd name="T12" fmla="*/ 13 w 17"/>
                <a:gd name="T13" fmla="*/ 3 h 11"/>
                <a:gd name="T14" fmla="*/ 12 w 17"/>
                <a:gd name="T15" fmla="*/ 1 h 11"/>
                <a:gd name="T16" fmla="*/ 14 w 17"/>
                <a:gd name="T17" fmla="*/ 2 h 11"/>
                <a:gd name="T18" fmla="*/ 17 w 17"/>
                <a:gd name="T19" fmla="*/ 4 h 11"/>
                <a:gd name="T20" fmla="*/ 17 w 17"/>
                <a:gd name="T21" fmla="*/ 5 h 11"/>
                <a:gd name="T22" fmla="*/ 15 w 17"/>
                <a:gd name="T23" fmla="*/ 4 h 11"/>
                <a:gd name="T24" fmla="*/ 13 w 17"/>
                <a:gd name="T25" fmla="*/ 4 h 11"/>
                <a:gd name="T26" fmla="*/ 11 w 17"/>
                <a:gd name="T27" fmla="*/ 5 h 11"/>
                <a:gd name="T28" fmla="*/ 8 w 17"/>
                <a:gd name="T29" fmla="*/ 5 h 11"/>
                <a:gd name="T30" fmla="*/ 7 w 17"/>
                <a:gd name="T31" fmla="*/ 5 h 11"/>
                <a:gd name="T32" fmla="*/ 9 w 17"/>
                <a:gd name="T33" fmla="*/ 6 h 11"/>
                <a:gd name="T34" fmla="*/ 13 w 17"/>
                <a:gd name="T35" fmla="*/ 6 h 11"/>
                <a:gd name="T36" fmla="*/ 14 w 17"/>
                <a:gd name="T37" fmla="*/ 6 h 11"/>
                <a:gd name="T38" fmla="*/ 16 w 17"/>
                <a:gd name="T39" fmla="*/ 6 h 11"/>
                <a:gd name="T40" fmla="*/ 16 w 17"/>
                <a:gd name="T41" fmla="*/ 8 h 11"/>
                <a:gd name="T42" fmla="*/ 16 w 17"/>
                <a:gd name="T43" fmla="*/ 10 h 11"/>
                <a:gd name="T44" fmla="*/ 14 w 17"/>
                <a:gd name="T45" fmla="*/ 11 h 11"/>
                <a:gd name="T46" fmla="*/ 12 w 17"/>
                <a:gd name="T47" fmla="*/ 10 h 11"/>
                <a:gd name="T48" fmla="*/ 9 w 17"/>
                <a:gd name="T49" fmla="*/ 10 h 11"/>
                <a:gd name="T50" fmla="*/ 7 w 17"/>
                <a:gd name="T51" fmla="*/ 9 h 11"/>
                <a:gd name="T52" fmla="*/ 7 w 17"/>
                <a:gd name="T53" fmla="*/ 7 h 11"/>
                <a:gd name="T54" fmla="*/ 7 w 17"/>
                <a:gd name="T55" fmla="*/ 6 h 11"/>
                <a:gd name="T56" fmla="*/ 9 w 17"/>
                <a:gd name="T57" fmla="*/ 6 h 11"/>
                <a:gd name="T58" fmla="*/ 9 w 17"/>
                <a:gd name="T59" fmla="*/ 8 h 11"/>
                <a:gd name="T60" fmla="*/ 10 w 17"/>
                <a:gd name="T61" fmla="*/ 9 h 11"/>
                <a:gd name="T62" fmla="*/ 13 w 17"/>
                <a:gd name="T63" fmla="*/ 9 h 11"/>
                <a:gd name="T64" fmla="*/ 14 w 17"/>
                <a:gd name="T65" fmla="*/ 8 h 11"/>
                <a:gd name="T66" fmla="*/ 14 w 17"/>
                <a:gd name="T67" fmla="*/ 7 h 11"/>
                <a:gd name="T68" fmla="*/ 12 w 17"/>
                <a:gd name="T69" fmla="*/ 7 h 11"/>
                <a:gd name="T70" fmla="*/ 9 w 17"/>
                <a:gd name="T71" fmla="*/ 7 h 11"/>
                <a:gd name="T72" fmla="*/ 2 w 17"/>
                <a:gd name="T73" fmla="*/ 1 h 11"/>
                <a:gd name="T74" fmla="*/ 4 w 17"/>
                <a:gd name="T75" fmla="*/ 1 h 11"/>
                <a:gd name="T76" fmla="*/ 6 w 17"/>
                <a:gd name="T77" fmla="*/ 3 h 11"/>
                <a:gd name="T78" fmla="*/ 6 w 17"/>
                <a:gd name="T79" fmla="*/ 3 h 11"/>
                <a:gd name="T80" fmla="*/ 2 w 17"/>
                <a:gd name="T81" fmla="*/ 3 h 11"/>
                <a:gd name="T82" fmla="*/ 2 w 17"/>
                <a:gd name="T83" fmla="*/ 4 h 11"/>
                <a:gd name="T84" fmla="*/ 5 w 17"/>
                <a:gd name="T85" fmla="*/ 6 h 11"/>
                <a:gd name="T86" fmla="*/ 3 w 17"/>
                <a:gd name="T87" fmla="*/ 6 h 11"/>
                <a:gd name="T88" fmla="*/ 0 w 17"/>
                <a:gd name="T89" fmla="*/ 4 h 11"/>
                <a:gd name="T90" fmla="*/ 6 w 17"/>
                <a:gd name="T91" fmla="*/ 7 h 11"/>
                <a:gd name="T92" fmla="*/ 6 w 17"/>
                <a:gd name="T93" fmla="*/ 8 h 11"/>
                <a:gd name="T94" fmla="*/ 2 w 17"/>
                <a:gd name="T95" fmla="*/ 10 h 11"/>
                <a:gd name="T96" fmla="*/ 2 w 17"/>
                <a:gd name="T97" fmla="*/ 9 h 11"/>
                <a:gd name="T98" fmla="*/ 5 w 17"/>
                <a:gd name="T9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11">
                  <a:moveTo>
                    <a:pt x="6" y="4"/>
                  </a:move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9" y="6"/>
                  </a:moveTo>
                  <a:cubicBezTo>
                    <a:pt x="9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lose/>
                  <a:moveTo>
                    <a:pt x="9" y="7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2"/>
                    <a:pt x="1" y="2"/>
                    <a:pt x="1" y="2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002"/>
            <p:cNvSpPr>
              <a:spLocks noEditPoints="1"/>
            </p:cNvSpPr>
            <p:nvPr/>
          </p:nvSpPr>
          <p:spPr bwMode="auto">
            <a:xfrm>
              <a:off x="6084" y="3102"/>
              <a:ext cx="25" cy="16"/>
            </a:xfrm>
            <a:custGeom>
              <a:avLst/>
              <a:gdLst>
                <a:gd name="T0" fmla="*/ 15 w 18"/>
                <a:gd name="T1" fmla="*/ 9 h 11"/>
                <a:gd name="T2" fmla="*/ 18 w 18"/>
                <a:gd name="T3" fmla="*/ 9 h 11"/>
                <a:gd name="T4" fmla="*/ 17 w 18"/>
                <a:gd name="T5" fmla="*/ 10 h 11"/>
                <a:gd name="T6" fmla="*/ 15 w 18"/>
                <a:gd name="T7" fmla="*/ 11 h 11"/>
                <a:gd name="T8" fmla="*/ 12 w 18"/>
                <a:gd name="T9" fmla="*/ 11 h 11"/>
                <a:gd name="T10" fmla="*/ 8 w 18"/>
                <a:gd name="T11" fmla="*/ 10 h 11"/>
                <a:gd name="T12" fmla="*/ 3 w 18"/>
                <a:gd name="T13" fmla="*/ 11 h 11"/>
                <a:gd name="T14" fmla="*/ 1 w 18"/>
                <a:gd name="T15" fmla="*/ 11 h 11"/>
                <a:gd name="T16" fmla="*/ 0 w 18"/>
                <a:gd name="T17" fmla="*/ 10 h 11"/>
                <a:gd name="T18" fmla="*/ 1 w 18"/>
                <a:gd name="T19" fmla="*/ 8 h 11"/>
                <a:gd name="T20" fmla="*/ 1 w 18"/>
                <a:gd name="T21" fmla="*/ 5 h 11"/>
                <a:gd name="T22" fmla="*/ 0 w 18"/>
                <a:gd name="T23" fmla="*/ 2 h 11"/>
                <a:gd name="T24" fmla="*/ 1 w 18"/>
                <a:gd name="T25" fmla="*/ 1 h 11"/>
                <a:gd name="T26" fmla="*/ 3 w 18"/>
                <a:gd name="T27" fmla="*/ 1 h 11"/>
                <a:gd name="T28" fmla="*/ 4 w 18"/>
                <a:gd name="T29" fmla="*/ 1 h 11"/>
                <a:gd name="T30" fmla="*/ 8 w 18"/>
                <a:gd name="T31" fmla="*/ 1 h 11"/>
                <a:gd name="T32" fmla="*/ 11 w 18"/>
                <a:gd name="T33" fmla="*/ 1 h 11"/>
                <a:gd name="T34" fmla="*/ 15 w 18"/>
                <a:gd name="T35" fmla="*/ 1 h 11"/>
                <a:gd name="T36" fmla="*/ 15 w 18"/>
                <a:gd name="T37" fmla="*/ 2 h 11"/>
                <a:gd name="T38" fmla="*/ 13 w 18"/>
                <a:gd name="T39" fmla="*/ 2 h 11"/>
                <a:gd name="T40" fmla="*/ 6 w 18"/>
                <a:gd name="T41" fmla="*/ 2 h 11"/>
                <a:gd name="T42" fmla="*/ 3 w 18"/>
                <a:gd name="T43" fmla="*/ 2 h 11"/>
                <a:gd name="T44" fmla="*/ 3 w 18"/>
                <a:gd name="T45" fmla="*/ 4 h 11"/>
                <a:gd name="T46" fmla="*/ 3 w 18"/>
                <a:gd name="T47" fmla="*/ 7 h 11"/>
                <a:gd name="T48" fmla="*/ 3 w 18"/>
                <a:gd name="T49" fmla="*/ 9 h 11"/>
                <a:gd name="T50" fmla="*/ 4 w 18"/>
                <a:gd name="T51" fmla="*/ 9 h 11"/>
                <a:gd name="T52" fmla="*/ 9 w 18"/>
                <a:gd name="T53" fmla="*/ 9 h 11"/>
                <a:gd name="T54" fmla="*/ 10 w 18"/>
                <a:gd name="T55" fmla="*/ 6 h 11"/>
                <a:gd name="T56" fmla="*/ 13 w 18"/>
                <a:gd name="T57" fmla="*/ 7 h 11"/>
                <a:gd name="T58" fmla="*/ 13 w 18"/>
                <a:gd name="T59" fmla="*/ 8 h 11"/>
                <a:gd name="T60" fmla="*/ 11 w 18"/>
                <a:gd name="T61" fmla="*/ 8 h 11"/>
                <a:gd name="T62" fmla="*/ 8 w 18"/>
                <a:gd name="T63" fmla="*/ 6 h 11"/>
                <a:gd name="T64" fmla="*/ 6 w 18"/>
                <a:gd name="T65" fmla="*/ 8 h 11"/>
                <a:gd name="T66" fmla="*/ 3 w 18"/>
                <a:gd name="T67" fmla="*/ 8 h 11"/>
                <a:gd name="T68" fmla="*/ 4 w 18"/>
                <a:gd name="T69" fmla="*/ 7 h 11"/>
                <a:gd name="T70" fmla="*/ 7 w 18"/>
                <a:gd name="T71" fmla="*/ 6 h 11"/>
                <a:gd name="T72" fmla="*/ 7 w 18"/>
                <a:gd name="T73" fmla="*/ 5 h 11"/>
                <a:gd name="T74" fmla="*/ 5 w 18"/>
                <a:gd name="T75" fmla="*/ 4 h 11"/>
                <a:gd name="T76" fmla="*/ 4 w 18"/>
                <a:gd name="T77" fmla="*/ 3 h 11"/>
                <a:gd name="T78" fmla="*/ 5 w 18"/>
                <a:gd name="T79" fmla="*/ 3 h 11"/>
                <a:gd name="T80" fmla="*/ 6 w 18"/>
                <a:gd name="T81" fmla="*/ 3 h 11"/>
                <a:gd name="T82" fmla="*/ 7 w 18"/>
                <a:gd name="T83" fmla="*/ 4 h 11"/>
                <a:gd name="T84" fmla="*/ 8 w 18"/>
                <a:gd name="T85" fmla="*/ 5 h 11"/>
                <a:gd name="T86" fmla="*/ 9 w 18"/>
                <a:gd name="T87" fmla="*/ 5 h 11"/>
                <a:gd name="T88" fmla="*/ 9 w 18"/>
                <a:gd name="T89" fmla="*/ 3 h 11"/>
                <a:gd name="T90" fmla="*/ 10 w 18"/>
                <a:gd name="T91" fmla="*/ 2 h 11"/>
                <a:gd name="T92" fmla="*/ 11 w 18"/>
                <a:gd name="T93" fmla="*/ 3 h 11"/>
                <a:gd name="T94" fmla="*/ 11 w 18"/>
                <a:gd name="T95" fmla="*/ 4 h 11"/>
                <a:gd name="T96" fmla="*/ 10 w 18"/>
                <a:gd name="T97" fmla="*/ 5 h 11"/>
                <a:gd name="T98" fmla="*/ 10 w 18"/>
                <a:gd name="T9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" h="11">
                  <a:moveTo>
                    <a:pt x="9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2" y="11"/>
                    <a:pt x="11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003"/>
            <p:cNvSpPr>
              <a:spLocks noEditPoints="1"/>
            </p:cNvSpPr>
            <p:nvPr/>
          </p:nvSpPr>
          <p:spPr bwMode="auto">
            <a:xfrm>
              <a:off x="6511" y="3088"/>
              <a:ext cx="26" cy="31"/>
            </a:xfrm>
            <a:custGeom>
              <a:avLst/>
              <a:gdLst>
                <a:gd name="T0" fmla="*/ 4 w 18"/>
                <a:gd name="T1" fmla="*/ 13 h 22"/>
                <a:gd name="T2" fmla="*/ 14 w 18"/>
                <a:gd name="T3" fmla="*/ 13 h 22"/>
                <a:gd name="T4" fmla="*/ 14 w 18"/>
                <a:gd name="T5" fmla="*/ 20 h 22"/>
                <a:gd name="T6" fmla="*/ 4 w 18"/>
                <a:gd name="T7" fmla="*/ 20 h 22"/>
                <a:gd name="T8" fmla="*/ 4 w 18"/>
                <a:gd name="T9" fmla="*/ 13 h 22"/>
                <a:gd name="T10" fmla="*/ 2 w 18"/>
                <a:gd name="T11" fmla="*/ 9 h 22"/>
                <a:gd name="T12" fmla="*/ 8 w 18"/>
                <a:gd name="T13" fmla="*/ 3 h 22"/>
                <a:gd name="T14" fmla="*/ 10 w 18"/>
                <a:gd name="T15" fmla="*/ 2 h 22"/>
                <a:gd name="T16" fmla="*/ 8 w 18"/>
                <a:gd name="T17" fmla="*/ 0 h 22"/>
                <a:gd name="T18" fmla="*/ 6 w 18"/>
                <a:gd name="T19" fmla="*/ 4 h 22"/>
                <a:gd name="T20" fmla="*/ 2 w 18"/>
                <a:gd name="T21" fmla="*/ 8 h 22"/>
                <a:gd name="T22" fmla="*/ 0 w 18"/>
                <a:gd name="T23" fmla="*/ 9 h 22"/>
                <a:gd name="T24" fmla="*/ 1 w 18"/>
                <a:gd name="T25" fmla="*/ 11 h 22"/>
                <a:gd name="T26" fmla="*/ 7 w 18"/>
                <a:gd name="T27" fmla="*/ 10 h 22"/>
                <a:gd name="T28" fmla="*/ 16 w 18"/>
                <a:gd name="T29" fmla="*/ 9 h 22"/>
                <a:gd name="T30" fmla="*/ 17 w 18"/>
                <a:gd name="T31" fmla="*/ 11 h 22"/>
                <a:gd name="T32" fmla="*/ 18 w 18"/>
                <a:gd name="T33" fmla="*/ 10 h 22"/>
                <a:gd name="T34" fmla="*/ 17 w 18"/>
                <a:gd name="T35" fmla="*/ 8 h 22"/>
                <a:gd name="T36" fmla="*/ 12 w 18"/>
                <a:gd name="T37" fmla="*/ 5 h 22"/>
                <a:gd name="T38" fmla="*/ 12 w 18"/>
                <a:gd name="T39" fmla="*/ 5 h 22"/>
                <a:gd name="T40" fmla="*/ 16 w 18"/>
                <a:gd name="T41" fmla="*/ 9 h 22"/>
                <a:gd name="T42" fmla="*/ 2 w 18"/>
                <a:gd name="T43" fmla="*/ 9 h 22"/>
                <a:gd name="T44" fmla="*/ 3 w 18"/>
                <a:gd name="T45" fmla="*/ 22 h 22"/>
                <a:gd name="T46" fmla="*/ 4 w 18"/>
                <a:gd name="T47" fmla="*/ 21 h 22"/>
                <a:gd name="T48" fmla="*/ 4 w 18"/>
                <a:gd name="T49" fmla="*/ 20 h 22"/>
                <a:gd name="T50" fmla="*/ 14 w 18"/>
                <a:gd name="T51" fmla="*/ 20 h 22"/>
                <a:gd name="T52" fmla="*/ 14 w 18"/>
                <a:gd name="T53" fmla="*/ 22 h 22"/>
                <a:gd name="T54" fmla="*/ 15 w 18"/>
                <a:gd name="T55" fmla="*/ 21 h 22"/>
                <a:gd name="T56" fmla="*/ 15 w 18"/>
                <a:gd name="T57" fmla="*/ 18 h 22"/>
                <a:gd name="T58" fmla="*/ 15 w 18"/>
                <a:gd name="T59" fmla="*/ 14 h 22"/>
                <a:gd name="T60" fmla="*/ 16 w 18"/>
                <a:gd name="T61" fmla="*/ 13 h 22"/>
                <a:gd name="T62" fmla="*/ 14 w 18"/>
                <a:gd name="T63" fmla="*/ 12 h 22"/>
                <a:gd name="T64" fmla="*/ 14 w 18"/>
                <a:gd name="T65" fmla="*/ 13 h 22"/>
                <a:gd name="T66" fmla="*/ 4 w 18"/>
                <a:gd name="T67" fmla="*/ 13 h 22"/>
                <a:gd name="T68" fmla="*/ 3 w 18"/>
                <a:gd name="T69" fmla="*/ 12 h 22"/>
                <a:gd name="T70" fmla="*/ 3 w 18"/>
                <a:gd name="T71" fmla="*/ 17 h 22"/>
                <a:gd name="T72" fmla="*/ 3 w 18"/>
                <a:gd name="T7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2">
                  <a:moveTo>
                    <a:pt x="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2" y="9"/>
                  </a:moveTo>
                  <a:cubicBezTo>
                    <a:pt x="6" y="5"/>
                    <a:pt x="8" y="3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3"/>
                    <a:pt x="6" y="4"/>
                  </a:cubicBezTo>
                  <a:cubicBezTo>
                    <a:pt x="4" y="6"/>
                    <a:pt x="3" y="7"/>
                    <a:pt x="2" y="8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4" y="10"/>
                    <a:pt x="7" y="10"/>
                  </a:cubicBezTo>
                  <a:cubicBezTo>
                    <a:pt x="11" y="9"/>
                    <a:pt x="14" y="9"/>
                    <a:pt x="16" y="9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8" y="9"/>
                    <a:pt x="18" y="9"/>
                    <a:pt x="17" y="8"/>
                  </a:cubicBezTo>
                  <a:cubicBezTo>
                    <a:pt x="16" y="7"/>
                    <a:pt x="15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7"/>
                    <a:pt x="15" y="8"/>
                    <a:pt x="16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22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5"/>
                    <a:pt x="3" y="17"/>
                  </a:cubicBezTo>
                  <a:cubicBezTo>
                    <a:pt x="3" y="19"/>
                    <a:pt x="3" y="21"/>
                    <a:pt x="3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004"/>
            <p:cNvSpPr>
              <a:spLocks noEditPoints="1"/>
            </p:cNvSpPr>
            <p:nvPr/>
          </p:nvSpPr>
          <p:spPr bwMode="auto">
            <a:xfrm>
              <a:off x="6542" y="3088"/>
              <a:ext cx="30" cy="31"/>
            </a:xfrm>
            <a:custGeom>
              <a:avLst/>
              <a:gdLst>
                <a:gd name="T0" fmla="*/ 13 w 21"/>
                <a:gd name="T1" fmla="*/ 4 h 22"/>
                <a:gd name="T2" fmla="*/ 6 w 21"/>
                <a:gd name="T3" fmla="*/ 4 h 22"/>
                <a:gd name="T4" fmla="*/ 10 w 21"/>
                <a:gd name="T5" fmla="*/ 4 h 22"/>
                <a:gd name="T6" fmla="*/ 12 w 21"/>
                <a:gd name="T7" fmla="*/ 9 h 22"/>
                <a:gd name="T8" fmla="*/ 14 w 21"/>
                <a:gd name="T9" fmla="*/ 4 h 22"/>
                <a:gd name="T10" fmla="*/ 15 w 21"/>
                <a:gd name="T11" fmla="*/ 9 h 22"/>
                <a:gd name="T12" fmla="*/ 21 w 21"/>
                <a:gd name="T13" fmla="*/ 4 h 22"/>
                <a:gd name="T14" fmla="*/ 18 w 21"/>
                <a:gd name="T15" fmla="*/ 4 h 22"/>
                <a:gd name="T16" fmla="*/ 14 w 21"/>
                <a:gd name="T17" fmla="*/ 2 h 22"/>
                <a:gd name="T18" fmla="*/ 11 w 21"/>
                <a:gd name="T19" fmla="*/ 1 h 22"/>
                <a:gd name="T20" fmla="*/ 7 w 21"/>
                <a:gd name="T21" fmla="*/ 8 h 22"/>
                <a:gd name="T22" fmla="*/ 5 w 21"/>
                <a:gd name="T23" fmla="*/ 11 h 22"/>
                <a:gd name="T24" fmla="*/ 10 w 21"/>
                <a:gd name="T25" fmla="*/ 7 h 22"/>
                <a:gd name="T26" fmla="*/ 16 w 21"/>
                <a:gd name="T27" fmla="*/ 6 h 22"/>
                <a:gd name="T28" fmla="*/ 20 w 21"/>
                <a:gd name="T29" fmla="*/ 9 h 22"/>
                <a:gd name="T30" fmla="*/ 19 w 21"/>
                <a:gd name="T31" fmla="*/ 7 h 22"/>
                <a:gd name="T32" fmla="*/ 16 w 21"/>
                <a:gd name="T33" fmla="*/ 6 h 22"/>
                <a:gd name="T34" fmla="*/ 7 w 21"/>
                <a:gd name="T35" fmla="*/ 11 h 22"/>
                <a:gd name="T36" fmla="*/ 17 w 21"/>
                <a:gd name="T37" fmla="*/ 11 h 22"/>
                <a:gd name="T38" fmla="*/ 9 w 21"/>
                <a:gd name="T39" fmla="*/ 13 h 22"/>
                <a:gd name="T40" fmla="*/ 8 w 21"/>
                <a:gd name="T41" fmla="*/ 14 h 22"/>
                <a:gd name="T42" fmla="*/ 8 w 21"/>
                <a:gd name="T43" fmla="*/ 17 h 22"/>
                <a:gd name="T44" fmla="*/ 18 w 21"/>
                <a:gd name="T45" fmla="*/ 16 h 22"/>
                <a:gd name="T46" fmla="*/ 15 w 21"/>
                <a:gd name="T47" fmla="*/ 20 h 22"/>
                <a:gd name="T48" fmla="*/ 12 w 21"/>
                <a:gd name="T49" fmla="*/ 20 h 22"/>
                <a:gd name="T50" fmla="*/ 17 w 21"/>
                <a:gd name="T51" fmla="*/ 21 h 22"/>
                <a:gd name="T52" fmla="*/ 20 w 21"/>
                <a:gd name="T53" fmla="*/ 16 h 22"/>
                <a:gd name="T54" fmla="*/ 18 w 21"/>
                <a:gd name="T55" fmla="*/ 16 h 22"/>
                <a:gd name="T56" fmla="*/ 9 w 21"/>
                <a:gd name="T57" fmla="*/ 14 h 22"/>
                <a:gd name="T58" fmla="*/ 17 w 21"/>
                <a:gd name="T59" fmla="*/ 15 h 22"/>
                <a:gd name="T60" fmla="*/ 18 w 21"/>
                <a:gd name="T61" fmla="*/ 11 h 22"/>
                <a:gd name="T62" fmla="*/ 17 w 21"/>
                <a:gd name="T63" fmla="*/ 9 h 22"/>
                <a:gd name="T64" fmla="*/ 7 w 21"/>
                <a:gd name="T65" fmla="*/ 10 h 22"/>
                <a:gd name="T66" fmla="*/ 6 w 21"/>
                <a:gd name="T67" fmla="*/ 6 h 22"/>
                <a:gd name="T68" fmla="*/ 2 w 21"/>
                <a:gd name="T69" fmla="*/ 15 h 22"/>
                <a:gd name="T70" fmla="*/ 0 w 21"/>
                <a:gd name="T71" fmla="*/ 15 h 22"/>
                <a:gd name="T72" fmla="*/ 2 w 21"/>
                <a:gd name="T73" fmla="*/ 19 h 22"/>
                <a:gd name="T74" fmla="*/ 3 w 21"/>
                <a:gd name="T75" fmla="*/ 20 h 22"/>
                <a:gd name="T76" fmla="*/ 3 w 21"/>
                <a:gd name="T77" fmla="*/ 15 h 22"/>
                <a:gd name="T78" fmla="*/ 0 w 21"/>
                <a:gd name="T79" fmla="*/ 7 h 22"/>
                <a:gd name="T80" fmla="*/ 2 w 21"/>
                <a:gd name="T81" fmla="*/ 10 h 22"/>
                <a:gd name="T82" fmla="*/ 3 w 21"/>
                <a:gd name="T83" fmla="*/ 9 h 22"/>
                <a:gd name="T84" fmla="*/ 2 w 21"/>
                <a:gd name="T85" fmla="*/ 1 h 22"/>
                <a:gd name="T86" fmla="*/ 3 w 21"/>
                <a:gd name="T87" fmla="*/ 4 h 22"/>
                <a:gd name="T88" fmla="*/ 5 w 21"/>
                <a:gd name="T8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" h="22">
                  <a:moveTo>
                    <a:pt x="11" y="1"/>
                  </a:moveTo>
                  <a:cubicBezTo>
                    <a:pt x="12" y="2"/>
                    <a:pt x="13" y="3"/>
                    <a:pt x="13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3" y="1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8" y="5"/>
                  </a:moveTo>
                  <a:cubicBezTo>
                    <a:pt x="8" y="6"/>
                    <a:pt x="7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16" y="6"/>
                  </a:moveTo>
                  <a:cubicBezTo>
                    <a:pt x="17" y="6"/>
                    <a:pt x="18" y="7"/>
                    <a:pt x="19" y="8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6"/>
                    <a:pt x="18" y="6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7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8"/>
                    <a:pt x="17" y="19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21"/>
                    <a:pt x="15" y="21"/>
                    <a:pt x="15" y="22"/>
                  </a:cubicBezTo>
                  <a:cubicBezTo>
                    <a:pt x="16" y="22"/>
                    <a:pt x="17" y="22"/>
                    <a:pt x="17" y="21"/>
                  </a:cubicBezTo>
                  <a:cubicBezTo>
                    <a:pt x="18" y="21"/>
                    <a:pt x="18" y="19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3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4" y="11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7"/>
                    <a:pt x="2" y="19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4" y="15"/>
                    <a:pt x="4" y="11"/>
                    <a:pt x="6" y="6"/>
                  </a:cubicBezTo>
                  <a:close/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9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2" y="8"/>
                    <a:pt x="0" y="7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3"/>
                    <a:pt x="4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005"/>
            <p:cNvSpPr>
              <a:spLocks noEditPoints="1"/>
            </p:cNvSpPr>
            <p:nvPr/>
          </p:nvSpPr>
          <p:spPr bwMode="auto">
            <a:xfrm>
              <a:off x="6578" y="3088"/>
              <a:ext cx="25" cy="31"/>
            </a:xfrm>
            <a:custGeom>
              <a:avLst/>
              <a:gdLst>
                <a:gd name="T0" fmla="*/ 1 w 18"/>
                <a:gd name="T1" fmla="*/ 18 h 22"/>
                <a:gd name="T2" fmla="*/ 2 w 18"/>
                <a:gd name="T3" fmla="*/ 14 h 22"/>
                <a:gd name="T4" fmla="*/ 0 w 18"/>
                <a:gd name="T5" fmla="*/ 18 h 22"/>
                <a:gd name="T6" fmla="*/ 1 w 18"/>
                <a:gd name="T7" fmla="*/ 19 h 22"/>
                <a:gd name="T8" fmla="*/ 11 w 18"/>
                <a:gd name="T9" fmla="*/ 18 h 22"/>
                <a:gd name="T10" fmla="*/ 12 w 18"/>
                <a:gd name="T11" fmla="*/ 19 h 22"/>
                <a:gd name="T12" fmla="*/ 12 w 18"/>
                <a:gd name="T13" fmla="*/ 15 h 22"/>
                <a:gd name="T14" fmla="*/ 11 w 18"/>
                <a:gd name="T15" fmla="*/ 18 h 22"/>
                <a:gd name="T16" fmla="*/ 6 w 18"/>
                <a:gd name="T17" fmla="*/ 14 h 22"/>
                <a:gd name="T18" fmla="*/ 5 w 18"/>
                <a:gd name="T19" fmla="*/ 12 h 22"/>
                <a:gd name="T20" fmla="*/ 14 w 18"/>
                <a:gd name="T21" fmla="*/ 4 h 22"/>
                <a:gd name="T22" fmla="*/ 13 w 18"/>
                <a:gd name="T23" fmla="*/ 2 h 22"/>
                <a:gd name="T24" fmla="*/ 6 w 18"/>
                <a:gd name="T25" fmla="*/ 3 h 22"/>
                <a:gd name="T26" fmla="*/ 6 w 18"/>
                <a:gd name="T27" fmla="*/ 0 h 22"/>
                <a:gd name="T28" fmla="*/ 4 w 18"/>
                <a:gd name="T29" fmla="*/ 3 h 22"/>
                <a:gd name="T30" fmla="*/ 2 w 18"/>
                <a:gd name="T31" fmla="*/ 7 h 22"/>
                <a:gd name="T32" fmla="*/ 2 w 18"/>
                <a:gd name="T33" fmla="*/ 11 h 22"/>
                <a:gd name="T34" fmla="*/ 4 w 18"/>
                <a:gd name="T35" fmla="*/ 12 h 22"/>
                <a:gd name="T36" fmla="*/ 15 w 18"/>
                <a:gd name="T37" fmla="*/ 19 h 22"/>
                <a:gd name="T38" fmla="*/ 11 w 18"/>
                <a:gd name="T39" fmla="*/ 20 h 22"/>
                <a:gd name="T40" fmla="*/ 14 w 18"/>
                <a:gd name="T41" fmla="*/ 22 h 22"/>
                <a:gd name="T42" fmla="*/ 16 w 18"/>
                <a:gd name="T43" fmla="*/ 19 h 22"/>
                <a:gd name="T44" fmla="*/ 18 w 18"/>
                <a:gd name="T45" fmla="*/ 12 h 22"/>
                <a:gd name="T46" fmla="*/ 16 w 18"/>
                <a:gd name="T47" fmla="*/ 11 h 22"/>
                <a:gd name="T48" fmla="*/ 4 w 18"/>
                <a:gd name="T49" fmla="*/ 4 h 22"/>
                <a:gd name="T50" fmla="*/ 12 w 18"/>
                <a:gd name="T51" fmla="*/ 8 h 22"/>
                <a:gd name="T52" fmla="*/ 8 w 18"/>
                <a:gd name="T53" fmla="*/ 9 h 22"/>
                <a:gd name="T54" fmla="*/ 11 w 18"/>
                <a:gd name="T55" fmla="*/ 11 h 22"/>
                <a:gd name="T56" fmla="*/ 13 w 18"/>
                <a:gd name="T57" fmla="*/ 9 h 22"/>
                <a:gd name="T58" fmla="*/ 5 w 18"/>
                <a:gd name="T59" fmla="*/ 5 h 22"/>
                <a:gd name="T60" fmla="*/ 7 w 18"/>
                <a:gd name="T61" fmla="*/ 7 h 22"/>
                <a:gd name="T62" fmla="*/ 8 w 18"/>
                <a:gd name="T6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22">
                  <a:moveTo>
                    <a:pt x="5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4"/>
                    <a:pt x="5" y="16"/>
                    <a:pt x="5" y="18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5"/>
                    <a:pt x="2" y="7"/>
                  </a:cubicBezTo>
                  <a:cubicBezTo>
                    <a:pt x="2" y="8"/>
                    <a:pt x="2" y="9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6"/>
                    <a:pt x="15" y="19"/>
                    <a:pt x="15" y="19"/>
                  </a:cubicBezTo>
                  <a:cubicBezTo>
                    <a:pt x="15" y="19"/>
                    <a:pt x="15" y="20"/>
                    <a:pt x="14" y="20"/>
                  </a:cubicBezTo>
                  <a:cubicBezTo>
                    <a:pt x="14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1"/>
                    <a:pt x="14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9"/>
                    <a:pt x="17" y="16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0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9"/>
                    <a:pt x="10" y="10"/>
                    <a:pt x="11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7"/>
                    <a:pt x="14" y="4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7" y="6"/>
                    <a:pt x="7" y="7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8" y="6"/>
                    <a:pt x="7" y="5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006"/>
            <p:cNvSpPr>
              <a:spLocks noEditPoints="1"/>
            </p:cNvSpPr>
            <p:nvPr/>
          </p:nvSpPr>
          <p:spPr bwMode="auto">
            <a:xfrm>
              <a:off x="6115" y="3296"/>
              <a:ext cx="30" cy="31"/>
            </a:xfrm>
            <a:custGeom>
              <a:avLst/>
              <a:gdLst>
                <a:gd name="T0" fmla="*/ 9 w 21"/>
                <a:gd name="T1" fmla="*/ 12 h 22"/>
                <a:gd name="T2" fmla="*/ 16 w 21"/>
                <a:gd name="T3" fmla="*/ 7 h 22"/>
                <a:gd name="T4" fmla="*/ 7 w 21"/>
                <a:gd name="T5" fmla="*/ 16 h 22"/>
                <a:gd name="T6" fmla="*/ 7 w 21"/>
                <a:gd name="T7" fmla="*/ 18 h 22"/>
                <a:gd name="T8" fmla="*/ 16 w 21"/>
                <a:gd name="T9" fmla="*/ 17 h 22"/>
                <a:gd name="T10" fmla="*/ 15 w 21"/>
                <a:gd name="T11" fmla="*/ 20 h 22"/>
                <a:gd name="T12" fmla="*/ 12 w 21"/>
                <a:gd name="T13" fmla="*/ 19 h 22"/>
                <a:gd name="T14" fmla="*/ 17 w 21"/>
                <a:gd name="T15" fmla="*/ 20 h 22"/>
                <a:gd name="T16" fmla="*/ 21 w 21"/>
                <a:gd name="T17" fmla="*/ 17 h 22"/>
                <a:gd name="T18" fmla="*/ 18 w 21"/>
                <a:gd name="T19" fmla="*/ 17 h 22"/>
                <a:gd name="T20" fmla="*/ 17 w 21"/>
                <a:gd name="T21" fmla="*/ 12 h 22"/>
                <a:gd name="T22" fmla="*/ 20 w 21"/>
                <a:gd name="T23" fmla="*/ 11 h 22"/>
                <a:gd name="T24" fmla="*/ 17 w 21"/>
                <a:gd name="T25" fmla="*/ 12 h 22"/>
                <a:gd name="T26" fmla="*/ 18 w 21"/>
                <a:gd name="T27" fmla="*/ 7 h 22"/>
                <a:gd name="T28" fmla="*/ 16 w 21"/>
                <a:gd name="T29" fmla="*/ 7 h 22"/>
                <a:gd name="T30" fmla="*/ 8 w 21"/>
                <a:gd name="T31" fmla="*/ 6 h 22"/>
                <a:gd name="T32" fmla="*/ 5 w 21"/>
                <a:gd name="T33" fmla="*/ 12 h 22"/>
                <a:gd name="T34" fmla="*/ 6 w 21"/>
                <a:gd name="T35" fmla="*/ 12 h 22"/>
                <a:gd name="T36" fmla="*/ 7 w 21"/>
                <a:gd name="T37" fmla="*/ 16 h 22"/>
                <a:gd name="T38" fmla="*/ 12 w 21"/>
                <a:gd name="T39" fmla="*/ 10 h 22"/>
                <a:gd name="T40" fmla="*/ 13 w 21"/>
                <a:gd name="T41" fmla="*/ 9 h 22"/>
                <a:gd name="T42" fmla="*/ 11 w 21"/>
                <a:gd name="T43" fmla="*/ 8 h 22"/>
                <a:gd name="T44" fmla="*/ 12 w 21"/>
                <a:gd name="T45" fmla="*/ 15 h 22"/>
                <a:gd name="T46" fmla="*/ 13 w 21"/>
                <a:gd name="T47" fmla="*/ 14 h 22"/>
                <a:gd name="T48" fmla="*/ 11 w 21"/>
                <a:gd name="T49" fmla="*/ 13 h 22"/>
                <a:gd name="T50" fmla="*/ 8 w 21"/>
                <a:gd name="T51" fmla="*/ 17 h 22"/>
                <a:gd name="T52" fmla="*/ 16 w 21"/>
                <a:gd name="T53" fmla="*/ 12 h 22"/>
                <a:gd name="T54" fmla="*/ 11 w 21"/>
                <a:gd name="T55" fmla="*/ 1 h 22"/>
                <a:gd name="T56" fmla="*/ 8 w 21"/>
                <a:gd name="T57" fmla="*/ 4 h 22"/>
                <a:gd name="T58" fmla="*/ 6 w 21"/>
                <a:gd name="T59" fmla="*/ 9 h 22"/>
                <a:gd name="T60" fmla="*/ 20 w 21"/>
                <a:gd name="T61" fmla="*/ 4 h 22"/>
                <a:gd name="T62" fmla="*/ 17 w 21"/>
                <a:gd name="T63" fmla="*/ 4 h 22"/>
                <a:gd name="T64" fmla="*/ 10 w 21"/>
                <a:gd name="T65" fmla="*/ 2 h 22"/>
                <a:gd name="T66" fmla="*/ 6 w 21"/>
                <a:gd name="T67" fmla="*/ 5 h 22"/>
                <a:gd name="T68" fmla="*/ 3 w 21"/>
                <a:gd name="T69" fmla="*/ 14 h 22"/>
                <a:gd name="T70" fmla="*/ 0 w 21"/>
                <a:gd name="T71" fmla="*/ 15 h 22"/>
                <a:gd name="T72" fmla="*/ 2 w 21"/>
                <a:gd name="T73" fmla="*/ 16 h 22"/>
                <a:gd name="T74" fmla="*/ 2 w 21"/>
                <a:gd name="T75" fmla="*/ 21 h 22"/>
                <a:gd name="T76" fmla="*/ 3 w 21"/>
                <a:gd name="T77" fmla="*/ 18 h 22"/>
                <a:gd name="T78" fmla="*/ 6 w 21"/>
                <a:gd name="T79" fmla="*/ 5 h 22"/>
                <a:gd name="T80" fmla="*/ 0 w 21"/>
                <a:gd name="T81" fmla="*/ 6 h 22"/>
                <a:gd name="T82" fmla="*/ 2 w 21"/>
                <a:gd name="T83" fmla="*/ 10 h 22"/>
                <a:gd name="T84" fmla="*/ 0 w 21"/>
                <a:gd name="T85" fmla="*/ 6 h 22"/>
                <a:gd name="T86" fmla="*/ 2 w 21"/>
                <a:gd name="T87" fmla="*/ 2 h 22"/>
                <a:gd name="T88" fmla="*/ 4 w 21"/>
                <a:gd name="T89" fmla="*/ 5 h 22"/>
                <a:gd name="T90" fmla="*/ 2 w 21"/>
                <a:gd name="T9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2">
                  <a:moveTo>
                    <a:pt x="16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7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4" y="21"/>
                    <a:pt x="14" y="22"/>
                  </a:cubicBezTo>
                  <a:cubicBezTo>
                    <a:pt x="16" y="21"/>
                    <a:pt x="16" y="21"/>
                    <a:pt x="17" y="20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6"/>
                    <a:pt x="7" y="16"/>
                    <a:pt x="7" y="16"/>
                  </a:cubicBezTo>
                  <a:close/>
                  <a:moveTo>
                    <a:pt x="11" y="8"/>
                  </a:move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11" y="13"/>
                  </a:moveTo>
                  <a:cubicBezTo>
                    <a:pt x="11" y="14"/>
                    <a:pt x="12" y="15"/>
                    <a:pt x="12" y="15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6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8"/>
                    <a:pt x="8" y="6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4" y="11"/>
                    <a:pt x="3" y="14"/>
                    <a:pt x="3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7"/>
                    <a:pt x="2" y="18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5"/>
                    <a:pt x="4" y="11"/>
                    <a:pt x="6" y="5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2" y="7"/>
                    <a:pt x="0" y="6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4" y="3"/>
                    <a:pt x="4" y="2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007"/>
            <p:cNvSpPr>
              <a:spLocks noEditPoints="1"/>
            </p:cNvSpPr>
            <p:nvPr/>
          </p:nvSpPr>
          <p:spPr bwMode="auto">
            <a:xfrm>
              <a:off x="6147" y="3296"/>
              <a:ext cx="30" cy="31"/>
            </a:xfrm>
            <a:custGeom>
              <a:avLst/>
              <a:gdLst>
                <a:gd name="T0" fmla="*/ 4 w 21"/>
                <a:gd name="T1" fmla="*/ 8 h 22"/>
                <a:gd name="T2" fmla="*/ 18 w 21"/>
                <a:gd name="T3" fmla="*/ 18 h 22"/>
                <a:gd name="T4" fmla="*/ 14 w 21"/>
                <a:gd name="T5" fmla="*/ 19 h 22"/>
                <a:gd name="T6" fmla="*/ 17 w 21"/>
                <a:gd name="T7" fmla="*/ 22 h 22"/>
                <a:gd name="T8" fmla="*/ 19 w 21"/>
                <a:gd name="T9" fmla="*/ 8 h 22"/>
                <a:gd name="T10" fmla="*/ 18 w 21"/>
                <a:gd name="T11" fmla="*/ 7 h 22"/>
                <a:gd name="T12" fmla="*/ 11 w 21"/>
                <a:gd name="T13" fmla="*/ 7 h 22"/>
                <a:gd name="T14" fmla="*/ 21 w 21"/>
                <a:gd name="T15" fmla="*/ 4 h 22"/>
                <a:gd name="T16" fmla="*/ 18 w 21"/>
                <a:gd name="T17" fmla="*/ 4 h 22"/>
                <a:gd name="T18" fmla="*/ 11 w 21"/>
                <a:gd name="T19" fmla="*/ 2 h 22"/>
                <a:gd name="T20" fmla="*/ 10 w 21"/>
                <a:gd name="T21" fmla="*/ 0 h 22"/>
                <a:gd name="T22" fmla="*/ 0 w 21"/>
                <a:gd name="T23" fmla="*/ 4 h 22"/>
                <a:gd name="T24" fmla="*/ 3 w 21"/>
                <a:gd name="T25" fmla="*/ 4 h 22"/>
                <a:gd name="T26" fmla="*/ 10 w 21"/>
                <a:gd name="T27" fmla="*/ 7 h 22"/>
                <a:gd name="T28" fmla="*/ 3 w 21"/>
                <a:gd name="T29" fmla="*/ 7 h 22"/>
                <a:gd name="T30" fmla="*/ 3 w 21"/>
                <a:gd name="T31" fmla="*/ 21 h 22"/>
                <a:gd name="T32" fmla="*/ 4 w 21"/>
                <a:gd name="T33" fmla="*/ 18 h 22"/>
                <a:gd name="T34" fmla="*/ 7 w 21"/>
                <a:gd name="T35" fmla="*/ 9 h 22"/>
                <a:gd name="T36" fmla="*/ 9 w 21"/>
                <a:gd name="T37" fmla="*/ 12 h 22"/>
                <a:gd name="T38" fmla="*/ 7 w 21"/>
                <a:gd name="T39" fmla="*/ 8 h 22"/>
                <a:gd name="T40" fmla="*/ 11 w 21"/>
                <a:gd name="T41" fmla="*/ 12 h 22"/>
                <a:gd name="T42" fmla="*/ 6 w 21"/>
                <a:gd name="T43" fmla="*/ 13 h 22"/>
                <a:gd name="T44" fmla="*/ 10 w 21"/>
                <a:gd name="T45" fmla="*/ 13 h 22"/>
                <a:gd name="T46" fmla="*/ 5 w 21"/>
                <a:gd name="T47" fmla="*/ 15 h 22"/>
                <a:gd name="T48" fmla="*/ 7 w 21"/>
                <a:gd name="T49" fmla="*/ 16 h 22"/>
                <a:gd name="T50" fmla="*/ 10 w 21"/>
                <a:gd name="T51" fmla="*/ 21 h 22"/>
                <a:gd name="T52" fmla="*/ 11 w 21"/>
                <a:gd name="T53" fmla="*/ 16 h 22"/>
                <a:gd name="T54" fmla="*/ 15 w 21"/>
                <a:gd name="T55" fmla="*/ 14 h 22"/>
                <a:gd name="T56" fmla="*/ 11 w 21"/>
                <a:gd name="T57" fmla="*/ 15 h 22"/>
                <a:gd name="T58" fmla="*/ 16 w 21"/>
                <a:gd name="T59" fmla="*/ 13 h 22"/>
                <a:gd name="T60" fmla="*/ 14 w 21"/>
                <a:gd name="T61" fmla="*/ 12 h 22"/>
                <a:gd name="T62" fmla="*/ 14 w 21"/>
                <a:gd name="T63" fmla="*/ 10 h 22"/>
                <a:gd name="T64" fmla="*/ 13 w 21"/>
                <a:gd name="T6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22">
                  <a:moveTo>
                    <a:pt x="4" y="1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6" y="21"/>
                    <a:pt x="17" y="22"/>
                  </a:cubicBezTo>
                  <a:cubicBezTo>
                    <a:pt x="18" y="21"/>
                    <a:pt x="19" y="20"/>
                    <a:pt x="19" y="1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3" y="17"/>
                    <a:pt x="3" y="19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19"/>
                    <a:pt x="4" y="18"/>
                  </a:cubicBezTo>
                  <a:close/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9" y="10"/>
                    <a:pt x="8" y="9"/>
                    <a:pt x="7" y="8"/>
                  </a:cubicBezTo>
                  <a:close/>
                  <a:moveTo>
                    <a:pt x="13" y="8"/>
                  </a:moveTo>
                  <a:cubicBezTo>
                    <a:pt x="13" y="10"/>
                    <a:pt x="12" y="11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3" y="11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008"/>
            <p:cNvSpPr>
              <a:spLocks noEditPoints="1"/>
            </p:cNvSpPr>
            <p:nvPr/>
          </p:nvSpPr>
          <p:spPr bwMode="auto">
            <a:xfrm>
              <a:off x="6183" y="3296"/>
              <a:ext cx="25" cy="31"/>
            </a:xfrm>
            <a:custGeom>
              <a:avLst/>
              <a:gdLst>
                <a:gd name="T0" fmla="*/ 2 w 18"/>
                <a:gd name="T1" fmla="*/ 18 h 22"/>
                <a:gd name="T2" fmla="*/ 2 w 18"/>
                <a:gd name="T3" fmla="*/ 14 h 22"/>
                <a:gd name="T4" fmla="*/ 0 w 18"/>
                <a:gd name="T5" fmla="*/ 18 h 22"/>
                <a:gd name="T6" fmla="*/ 1 w 18"/>
                <a:gd name="T7" fmla="*/ 19 h 22"/>
                <a:gd name="T8" fmla="*/ 11 w 18"/>
                <a:gd name="T9" fmla="*/ 18 h 22"/>
                <a:gd name="T10" fmla="*/ 12 w 18"/>
                <a:gd name="T11" fmla="*/ 19 h 22"/>
                <a:gd name="T12" fmla="*/ 13 w 18"/>
                <a:gd name="T13" fmla="*/ 14 h 22"/>
                <a:gd name="T14" fmla="*/ 11 w 18"/>
                <a:gd name="T15" fmla="*/ 18 h 22"/>
                <a:gd name="T16" fmla="*/ 7 w 18"/>
                <a:gd name="T17" fmla="*/ 14 h 22"/>
                <a:gd name="T18" fmla="*/ 6 w 18"/>
                <a:gd name="T19" fmla="*/ 12 h 22"/>
                <a:gd name="T20" fmla="*/ 14 w 18"/>
                <a:gd name="T21" fmla="*/ 4 h 22"/>
                <a:gd name="T22" fmla="*/ 14 w 18"/>
                <a:gd name="T23" fmla="*/ 2 h 22"/>
                <a:gd name="T24" fmla="*/ 6 w 18"/>
                <a:gd name="T25" fmla="*/ 3 h 22"/>
                <a:gd name="T26" fmla="*/ 6 w 18"/>
                <a:gd name="T27" fmla="*/ 0 h 22"/>
                <a:gd name="T28" fmla="*/ 4 w 18"/>
                <a:gd name="T29" fmla="*/ 3 h 22"/>
                <a:gd name="T30" fmla="*/ 3 w 18"/>
                <a:gd name="T31" fmla="*/ 7 h 22"/>
                <a:gd name="T32" fmla="*/ 2 w 18"/>
                <a:gd name="T33" fmla="*/ 11 h 22"/>
                <a:gd name="T34" fmla="*/ 4 w 18"/>
                <a:gd name="T35" fmla="*/ 11 h 22"/>
                <a:gd name="T36" fmla="*/ 15 w 18"/>
                <a:gd name="T37" fmla="*/ 19 h 22"/>
                <a:gd name="T38" fmla="*/ 11 w 18"/>
                <a:gd name="T39" fmla="*/ 19 h 22"/>
                <a:gd name="T40" fmla="*/ 14 w 18"/>
                <a:gd name="T41" fmla="*/ 22 h 22"/>
                <a:gd name="T42" fmla="*/ 17 w 18"/>
                <a:gd name="T43" fmla="*/ 19 h 22"/>
                <a:gd name="T44" fmla="*/ 18 w 18"/>
                <a:gd name="T45" fmla="*/ 11 h 22"/>
                <a:gd name="T46" fmla="*/ 16 w 18"/>
                <a:gd name="T47" fmla="*/ 11 h 22"/>
                <a:gd name="T48" fmla="*/ 4 w 18"/>
                <a:gd name="T49" fmla="*/ 4 h 22"/>
                <a:gd name="T50" fmla="*/ 12 w 18"/>
                <a:gd name="T51" fmla="*/ 8 h 22"/>
                <a:gd name="T52" fmla="*/ 9 w 18"/>
                <a:gd name="T53" fmla="*/ 8 h 22"/>
                <a:gd name="T54" fmla="*/ 11 w 18"/>
                <a:gd name="T55" fmla="*/ 11 h 22"/>
                <a:gd name="T56" fmla="*/ 13 w 18"/>
                <a:gd name="T57" fmla="*/ 9 h 22"/>
                <a:gd name="T58" fmla="*/ 6 w 18"/>
                <a:gd name="T59" fmla="*/ 5 h 22"/>
                <a:gd name="T60" fmla="*/ 8 w 18"/>
                <a:gd name="T61" fmla="*/ 7 h 22"/>
                <a:gd name="T62" fmla="*/ 9 w 18"/>
                <a:gd name="T63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" h="22">
                  <a:moveTo>
                    <a:pt x="6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7"/>
                    <a:pt x="12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4"/>
                    <a:pt x="6" y="15"/>
                    <a:pt x="6" y="18"/>
                  </a:cubicBezTo>
                  <a:close/>
                  <a:moveTo>
                    <a:pt x="14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5"/>
                    <a:pt x="3" y="7"/>
                  </a:cubicBezTo>
                  <a:cubicBezTo>
                    <a:pt x="3" y="8"/>
                    <a:pt x="3" y="9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6"/>
                    <a:pt x="16" y="18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3" y="20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5" y="22"/>
                    <a:pt x="16" y="21"/>
                    <a:pt x="16" y="21"/>
                  </a:cubicBezTo>
                  <a:cubicBezTo>
                    <a:pt x="16" y="20"/>
                    <a:pt x="16" y="20"/>
                    <a:pt x="17" y="19"/>
                  </a:cubicBezTo>
                  <a:cubicBezTo>
                    <a:pt x="17" y="19"/>
                    <a:pt x="17" y="16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2" y="7"/>
                    <a:pt x="12" y="8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1" y="10"/>
                    <a:pt x="11" y="11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4" y="7"/>
                    <a:pt x="14" y="4"/>
                  </a:cubicBezTo>
                  <a:close/>
                  <a:moveTo>
                    <a:pt x="6" y="5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8" y="6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009"/>
            <p:cNvSpPr>
              <a:spLocks noEditPoints="1"/>
            </p:cNvSpPr>
            <p:nvPr/>
          </p:nvSpPr>
          <p:spPr bwMode="auto">
            <a:xfrm>
              <a:off x="6322" y="3221"/>
              <a:ext cx="28" cy="31"/>
            </a:xfrm>
            <a:custGeom>
              <a:avLst/>
              <a:gdLst>
                <a:gd name="T0" fmla="*/ 6 w 20"/>
                <a:gd name="T1" fmla="*/ 19 h 22"/>
                <a:gd name="T2" fmla="*/ 6 w 20"/>
                <a:gd name="T3" fmla="*/ 19 h 22"/>
                <a:gd name="T4" fmla="*/ 9 w 20"/>
                <a:gd name="T5" fmla="*/ 22 h 22"/>
                <a:gd name="T6" fmla="*/ 11 w 20"/>
                <a:gd name="T7" fmla="*/ 21 h 22"/>
                <a:gd name="T8" fmla="*/ 11 w 20"/>
                <a:gd name="T9" fmla="*/ 19 h 22"/>
                <a:gd name="T10" fmla="*/ 11 w 20"/>
                <a:gd name="T11" fmla="*/ 11 h 22"/>
                <a:gd name="T12" fmla="*/ 19 w 20"/>
                <a:gd name="T13" fmla="*/ 11 h 22"/>
                <a:gd name="T14" fmla="*/ 17 w 20"/>
                <a:gd name="T15" fmla="*/ 9 h 22"/>
                <a:gd name="T16" fmla="*/ 16 w 20"/>
                <a:gd name="T17" fmla="*/ 10 h 22"/>
                <a:gd name="T18" fmla="*/ 11 w 20"/>
                <a:gd name="T19" fmla="*/ 10 h 22"/>
                <a:gd name="T20" fmla="*/ 11 w 20"/>
                <a:gd name="T21" fmla="*/ 8 h 22"/>
                <a:gd name="T22" fmla="*/ 12 w 20"/>
                <a:gd name="T23" fmla="*/ 7 h 22"/>
                <a:gd name="T24" fmla="*/ 10 w 20"/>
                <a:gd name="T25" fmla="*/ 6 h 22"/>
                <a:gd name="T26" fmla="*/ 10 w 20"/>
                <a:gd name="T27" fmla="*/ 10 h 22"/>
                <a:gd name="T28" fmla="*/ 5 w 20"/>
                <a:gd name="T29" fmla="*/ 10 h 22"/>
                <a:gd name="T30" fmla="*/ 9 w 20"/>
                <a:gd name="T31" fmla="*/ 4 h 22"/>
                <a:gd name="T32" fmla="*/ 20 w 20"/>
                <a:gd name="T33" fmla="*/ 4 h 22"/>
                <a:gd name="T34" fmla="*/ 18 w 20"/>
                <a:gd name="T35" fmla="*/ 2 h 22"/>
                <a:gd name="T36" fmla="*/ 17 w 20"/>
                <a:gd name="T37" fmla="*/ 4 h 22"/>
                <a:gd name="T38" fmla="*/ 9 w 20"/>
                <a:gd name="T39" fmla="*/ 4 h 22"/>
                <a:gd name="T40" fmla="*/ 11 w 20"/>
                <a:gd name="T41" fmla="*/ 1 h 22"/>
                <a:gd name="T42" fmla="*/ 9 w 20"/>
                <a:gd name="T43" fmla="*/ 0 h 22"/>
                <a:gd name="T44" fmla="*/ 7 w 20"/>
                <a:gd name="T45" fmla="*/ 4 h 22"/>
                <a:gd name="T46" fmla="*/ 0 w 20"/>
                <a:gd name="T47" fmla="*/ 4 h 22"/>
                <a:gd name="T48" fmla="*/ 1 w 20"/>
                <a:gd name="T49" fmla="*/ 4 h 22"/>
                <a:gd name="T50" fmla="*/ 2 w 20"/>
                <a:gd name="T51" fmla="*/ 4 h 22"/>
                <a:gd name="T52" fmla="*/ 7 w 20"/>
                <a:gd name="T53" fmla="*/ 4 h 22"/>
                <a:gd name="T54" fmla="*/ 4 w 20"/>
                <a:gd name="T55" fmla="*/ 9 h 22"/>
                <a:gd name="T56" fmla="*/ 2 w 20"/>
                <a:gd name="T57" fmla="*/ 11 h 22"/>
                <a:gd name="T58" fmla="*/ 4 w 20"/>
                <a:gd name="T59" fmla="*/ 12 h 22"/>
                <a:gd name="T60" fmla="*/ 4 w 20"/>
                <a:gd name="T61" fmla="*/ 11 h 22"/>
                <a:gd name="T62" fmla="*/ 10 w 20"/>
                <a:gd name="T63" fmla="*/ 11 h 22"/>
                <a:gd name="T64" fmla="*/ 10 w 20"/>
                <a:gd name="T65" fmla="*/ 19 h 22"/>
                <a:gd name="T66" fmla="*/ 9 w 20"/>
                <a:gd name="T67" fmla="*/ 19 h 22"/>
                <a:gd name="T68" fmla="*/ 6 w 20"/>
                <a:gd name="T69" fmla="*/ 19 h 22"/>
                <a:gd name="T70" fmla="*/ 7 w 20"/>
                <a:gd name="T71" fmla="*/ 12 h 22"/>
                <a:gd name="T72" fmla="*/ 0 w 20"/>
                <a:gd name="T73" fmla="*/ 19 h 22"/>
                <a:gd name="T74" fmla="*/ 0 w 20"/>
                <a:gd name="T75" fmla="*/ 20 h 22"/>
                <a:gd name="T76" fmla="*/ 5 w 20"/>
                <a:gd name="T77" fmla="*/ 16 h 22"/>
                <a:gd name="T78" fmla="*/ 8 w 20"/>
                <a:gd name="T79" fmla="*/ 13 h 22"/>
                <a:gd name="T80" fmla="*/ 7 w 20"/>
                <a:gd name="T81" fmla="*/ 12 h 22"/>
                <a:gd name="T82" fmla="*/ 13 w 20"/>
                <a:gd name="T83" fmla="*/ 13 h 22"/>
                <a:gd name="T84" fmla="*/ 13 w 20"/>
                <a:gd name="T85" fmla="*/ 13 h 22"/>
                <a:gd name="T86" fmla="*/ 18 w 20"/>
                <a:gd name="T87" fmla="*/ 18 h 22"/>
                <a:gd name="T88" fmla="*/ 20 w 20"/>
                <a:gd name="T89" fmla="*/ 19 h 22"/>
                <a:gd name="T90" fmla="*/ 19 w 20"/>
                <a:gd name="T91" fmla="*/ 17 h 22"/>
                <a:gd name="T92" fmla="*/ 13 w 20"/>
                <a:gd name="T9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22"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8" y="20"/>
                    <a:pt x="9" y="21"/>
                    <a:pt x="9" y="22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9"/>
                    <a:pt x="1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7"/>
                    <a:pt x="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2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8" y="19"/>
                    <a:pt x="6" y="19"/>
                  </a:cubicBezTo>
                  <a:close/>
                  <a:moveTo>
                    <a:pt x="7" y="12"/>
                  </a:moveTo>
                  <a:cubicBezTo>
                    <a:pt x="6" y="14"/>
                    <a:pt x="3" y="17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7"/>
                    <a:pt x="5" y="16"/>
                  </a:cubicBezTo>
                  <a:cubicBezTo>
                    <a:pt x="7" y="15"/>
                    <a:pt x="8" y="14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5" y="15"/>
                    <a:pt x="17" y="17"/>
                    <a:pt x="18" y="18"/>
                  </a:cubicBezTo>
                  <a:cubicBezTo>
                    <a:pt x="19" y="19"/>
                    <a:pt x="19" y="20"/>
                    <a:pt x="20" y="19"/>
                  </a:cubicBezTo>
                  <a:cubicBezTo>
                    <a:pt x="20" y="18"/>
                    <a:pt x="20" y="18"/>
                    <a:pt x="19" y="17"/>
                  </a:cubicBezTo>
                  <a:cubicBezTo>
                    <a:pt x="19" y="16"/>
                    <a:pt x="17" y="15"/>
                    <a:pt x="13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010"/>
            <p:cNvSpPr>
              <a:spLocks noEditPoints="1"/>
            </p:cNvSpPr>
            <p:nvPr/>
          </p:nvSpPr>
          <p:spPr bwMode="auto">
            <a:xfrm>
              <a:off x="6354" y="3221"/>
              <a:ext cx="31" cy="30"/>
            </a:xfrm>
            <a:custGeom>
              <a:avLst/>
              <a:gdLst>
                <a:gd name="T0" fmla="*/ 13 w 22"/>
                <a:gd name="T1" fmla="*/ 0 h 21"/>
                <a:gd name="T2" fmla="*/ 13 w 22"/>
                <a:gd name="T3" fmla="*/ 3 h 21"/>
                <a:gd name="T4" fmla="*/ 13 w 22"/>
                <a:gd name="T5" fmla="*/ 11 h 21"/>
                <a:gd name="T6" fmla="*/ 13 w 22"/>
                <a:gd name="T7" fmla="*/ 15 h 21"/>
                <a:gd name="T8" fmla="*/ 15 w 22"/>
                <a:gd name="T9" fmla="*/ 14 h 21"/>
                <a:gd name="T10" fmla="*/ 15 w 22"/>
                <a:gd name="T11" fmla="*/ 11 h 21"/>
                <a:gd name="T12" fmla="*/ 15 w 22"/>
                <a:gd name="T13" fmla="*/ 1 h 21"/>
                <a:gd name="T14" fmla="*/ 15 w 22"/>
                <a:gd name="T15" fmla="*/ 1 h 21"/>
                <a:gd name="T16" fmla="*/ 13 w 22"/>
                <a:gd name="T17" fmla="*/ 0 h 21"/>
                <a:gd name="T18" fmla="*/ 10 w 22"/>
                <a:gd name="T19" fmla="*/ 5 h 21"/>
                <a:gd name="T20" fmla="*/ 8 w 22"/>
                <a:gd name="T21" fmla="*/ 9 h 21"/>
                <a:gd name="T22" fmla="*/ 6 w 22"/>
                <a:gd name="T23" fmla="*/ 13 h 21"/>
                <a:gd name="T24" fmla="*/ 6 w 22"/>
                <a:gd name="T25" fmla="*/ 13 h 21"/>
                <a:gd name="T26" fmla="*/ 9 w 22"/>
                <a:gd name="T27" fmla="*/ 9 h 21"/>
                <a:gd name="T28" fmla="*/ 12 w 22"/>
                <a:gd name="T29" fmla="*/ 6 h 21"/>
                <a:gd name="T30" fmla="*/ 10 w 22"/>
                <a:gd name="T31" fmla="*/ 5 h 21"/>
                <a:gd name="T32" fmla="*/ 17 w 22"/>
                <a:gd name="T33" fmla="*/ 4 h 21"/>
                <a:gd name="T34" fmla="*/ 17 w 22"/>
                <a:gd name="T35" fmla="*/ 5 h 21"/>
                <a:gd name="T36" fmla="*/ 19 w 22"/>
                <a:gd name="T37" fmla="*/ 7 h 21"/>
                <a:gd name="T38" fmla="*/ 20 w 22"/>
                <a:gd name="T39" fmla="*/ 9 h 21"/>
                <a:gd name="T40" fmla="*/ 21 w 22"/>
                <a:gd name="T41" fmla="*/ 9 h 21"/>
                <a:gd name="T42" fmla="*/ 21 w 22"/>
                <a:gd name="T43" fmla="*/ 7 h 21"/>
                <a:gd name="T44" fmla="*/ 17 w 22"/>
                <a:gd name="T45" fmla="*/ 4 h 21"/>
                <a:gd name="T46" fmla="*/ 18 w 22"/>
                <a:gd name="T47" fmla="*/ 11 h 21"/>
                <a:gd name="T48" fmla="*/ 15 w 22"/>
                <a:gd name="T49" fmla="*/ 15 h 21"/>
                <a:gd name="T50" fmla="*/ 10 w 22"/>
                <a:gd name="T51" fmla="*/ 19 h 21"/>
                <a:gd name="T52" fmla="*/ 5 w 22"/>
                <a:gd name="T53" fmla="*/ 21 h 21"/>
                <a:gd name="T54" fmla="*/ 5 w 22"/>
                <a:gd name="T55" fmla="*/ 21 h 21"/>
                <a:gd name="T56" fmla="*/ 11 w 22"/>
                <a:gd name="T57" fmla="*/ 20 h 21"/>
                <a:gd name="T58" fmla="*/ 15 w 22"/>
                <a:gd name="T59" fmla="*/ 17 h 21"/>
                <a:gd name="T60" fmla="*/ 19 w 22"/>
                <a:gd name="T61" fmla="*/ 13 h 21"/>
                <a:gd name="T62" fmla="*/ 20 w 22"/>
                <a:gd name="T63" fmla="*/ 13 h 21"/>
                <a:gd name="T64" fmla="*/ 18 w 22"/>
                <a:gd name="T65" fmla="*/ 11 h 21"/>
                <a:gd name="T66" fmla="*/ 8 w 22"/>
                <a:gd name="T67" fmla="*/ 4 h 21"/>
                <a:gd name="T68" fmla="*/ 8 w 22"/>
                <a:gd name="T69" fmla="*/ 4 h 21"/>
                <a:gd name="T70" fmla="*/ 3 w 22"/>
                <a:gd name="T71" fmla="*/ 14 h 21"/>
                <a:gd name="T72" fmla="*/ 2 w 22"/>
                <a:gd name="T73" fmla="*/ 15 h 21"/>
                <a:gd name="T74" fmla="*/ 0 w 22"/>
                <a:gd name="T75" fmla="*/ 15 h 21"/>
                <a:gd name="T76" fmla="*/ 0 w 22"/>
                <a:gd name="T77" fmla="*/ 15 h 21"/>
                <a:gd name="T78" fmla="*/ 2 w 22"/>
                <a:gd name="T79" fmla="*/ 16 h 21"/>
                <a:gd name="T80" fmla="*/ 2 w 22"/>
                <a:gd name="T81" fmla="*/ 18 h 21"/>
                <a:gd name="T82" fmla="*/ 3 w 22"/>
                <a:gd name="T83" fmla="*/ 21 h 21"/>
                <a:gd name="T84" fmla="*/ 4 w 22"/>
                <a:gd name="T85" fmla="*/ 20 h 21"/>
                <a:gd name="T86" fmla="*/ 4 w 22"/>
                <a:gd name="T87" fmla="*/ 18 h 21"/>
                <a:gd name="T88" fmla="*/ 4 w 22"/>
                <a:gd name="T89" fmla="*/ 15 h 21"/>
                <a:gd name="T90" fmla="*/ 8 w 22"/>
                <a:gd name="T91" fmla="*/ 4 h 21"/>
                <a:gd name="T92" fmla="*/ 0 w 22"/>
                <a:gd name="T93" fmla="*/ 6 h 21"/>
                <a:gd name="T94" fmla="*/ 0 w 22"/>
                <a:gd name="T95" fmla="*/ 6 h 21"/>
                <a:gd name="T96" fmla="*/ 2 w 22"/>
                <a:gd name="T97" fmla="*/ 9 h 21"/>
                <a:gd name="T98" fmla="*/ 3 w 22"/>
                <a:gd name="T99" fmla="*/ 10 h 21"/>
                <a:gd name="T100" fmla="*/ 4 w 22"/>
                <a:gd name="T101" fmla="*/ 9 h 21"/>
                <a:gd name="T102" fmla="*/ 0 w 22"/>
                <a:gd name="T103" fmla="*/ 6 h 21"/>
                <a:gd name="T104" fmla="*/ 3 w 22"/>
                <a:gd name="T105" fmla="*/ 1 h 21"/>
                <a:gd name="T106" fmla="*/ 2 w 22"/>
                <a:gd name="T107" fmla="*/ 1 h 21"/>
                <a:gd name="T108" fmla="*/ 4 w 22"/>
                <a:gd name="T109" fmla="*/ 4 h 21"/>
                <a:gd name="T110" fmla="*/ 5 w 22"/>
                <a:gd name="T111" fmla="*/ 4 h 21"/>
                <a:gd name="T112" fmla="*/ 5 w 22"/>
                <a:gd name="T113" fmla="*/ 3 h 21"/>
                <a:gd name="T114" fmla="*/ 3 w 22"/>
                <a:gd name="T1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1">
                  <a:moveTo>
                    <a:pt x="13" y="0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3"/>
                    <a:pt x="13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10" y="5"/>
                  </a:moveTo>
                  <a:cubicBezTo>
                    <a:pt x="10" y="6"/>
                    <a:pt x="9" y="7"/>
                    <a:pt x="8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2"/>
                    <a:pt x="8" y="11"/>
                    <a:pt x="9" y="9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2" y="8"/>
                    <a:pt x="22" y="7"/>
                    <a:pt x="21" y="7"/>
                  </a:cubicBezTo>
                  <a:cubicBezTo>
                    <a:pt x="20" y="6"/>
                    <a:pt x="19" y="5"/>
                    <a:pt x="17" y="4"/>
                  </a:cubicBezTo>
                  <a:close/>
                  <a:moveTo>
                    <a:pt x="18" y="11"/>
                  </a:moveTo>
                  <a:cubicBezTo>
                    <a:pt x="18" y="12"/>
                    <a:pt x="17" y="13"/>
                    <a:pt x="15" y="15"/>
                  </a:cubicBezTo>
                  <a:cubicBezTo>
                    <a:pt x="14" y="17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21"/>
                    <a:pt x="9" y="21"/>
                    <a:pt x="11" y="20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6" y="16"/>
                    <a:pt x="18" y="15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5" y="10"/>
                    <a:pt x="4" y="13"/>
                    <a:pt x="3" y="14"/>
                  </a:cubicBezTo>
                  <a:cubicBezTo>
                    <a:pt x="3" y="14"/>
                    <a:pt x="3" y="15"/>
                    <a:pt x="2" y="15"/>
                  </a:cubicBezTo>
                  <a:cubicBezTo>
                    <a:pt x="2" y="15"/>
                    <a:pt x="1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6"/>
                    <a:pt x="3" y="17"/>
                    <a:pt x="2" y="18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4"/>
                    <a:pt x="6" y="11"/>
                    <a:pt x="8" y="4"/>
                  </a:cubicBezTo>
                  <a:close/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8"/>
                    <a:pt x="3" y="7"/>
                    <a:pt x="0" y="6"/>
                  </a:cubicBezTo>
                  <a:close/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011"/>
            <p:cNvSpPr>
              <a:spLocks noEditPoints="1"/>
            </p:cNvSpPr>
            <p:nvPr/>
          </p:nvSpPr>
          <p:spPr bwMode="auto">
            <a:xfrm>
              <a:off x="6388" y="3221"/>
              <a:ext cx="31" cy="31"/>
            </a:xfrm>
            <a:custGeom>
              <a:avLst/>
              <a:gdLst>
                <a:gd name="T0" fmla="*/ 12 w 22"/>
                <a:gd name="T1" fmla="*/ 6 h 22"/>
                <a:gd name="T2" fmla="*/ 10 w 22"/>
                <a:gd name="T3" fmla="*/ 6 h 22"/>
                <a:gd name="T4" fmla="*/ 11 w 22"/>
                <a:gd name="T5" fmla="*/ 2 h 22"/>
                <a:gd name="T6" fmla="*/ 8 w 22"/>
                <a:gd name="T7" fmla="*/ 2 h 22"/>
                <a:gd name="T8" fmla="*/ 2 w 22"/>
                <a:gd name="T9" fmla="*/ 2 h 22"/>
                <a:gd name="T10" fmla="*/ 4 w 22"/>
                <a:gd name="T11" fmla="*/ 2 h 22"/>
                <a:gd name="T12" fmla="*/ 0 w 22"/>
                <a:gd name="T13" fmla="*/ 6 h 22"/>
                <a:gd name="T14" fmla="*/ 2 w 22"/>
                <a:gd name="T15" fmla="*/ 6 h 22"/>
                <a:gd name="T16" fmla="*/ 4 w 22"/>
                <a:gd name="T17" fmla="*/ 10 h 22"/>
                <a:gd name="T18" fmla="*/ 2 w 22"/>
                <a:gd name="T19" fmla="*/ 10 h 22"/>
                <a:gd name="T20" fmla="*/ 4 w 22"/>
                <a:gd name="T21" fmla="*/ 10 h 22"/>
                <a:gd name="T22" fmla="*/ 0 w 22"/>
                <a:gd name="T23" fmla="*/ 17 h 22"/>
                <a:gd name="T24" fmla="*/ 4 w 22"/>
                <a:gd name="T25" fmla="*/ 14 h 22"/>
                <a:gd name="T26" fmla="*/ 5 w 22"/>
                <a:gd name="T27" fmla="*/ 21 h 22"/>
                <a:gd name="T28" fmla="*/ 9 w 22"/>
                <a:gd name="T29" fmla="*/ 19 h 22"/>
                <a:gd name="T30" fmla="*/ 10 w 22"/>
                <a:gd name="T31" fmla="*/ 20 h 22"/>
                <a:gd name="T32" fmla="*/ 10 w 22"/>
                <a:gd name="T33" fmla="*/ 14 h 22"/>
                <a:gd name="T34" fmla="*/ 9 w 22"/>
                <a:gd name="T35" fmla="*/ 12 h 22"/>
                <a:gd name="T36" fmla="*/ 5 w 22"/>
                <a:gd name="T37" fmla="*/ 13 h 22"/>
                <a:gd name="T38" fmla="*/ 5 w 22"/>
                <a:gd name="T39" fmla="*/ 10 h 22"/>
                <a:gd name="T40" fmla="*/ 9 w 22"/>
                <a:gd name="T41" fmla="*/ 11 h 22"/>
                <a:gd name="T42" fmla="*/ 10 w 22"/>
                <a:gd name="T43" fmla="*/ 9 h 22"/>
                <a:gd name="T44" fmla="*/ 6 w 22"/>
                <a:gd name="T45" fmla="*/ 2 h 22"/>
                <a:gd name="T46" fmla="*/ 9 w 22"/>
                <a:gd name="T47" fmla="*/ 6 h 22"/>
                <a:gd name="T48" fmla="*/ 6 w 22"/>
                <a:gd name="T49" fmla="*/ 2 h 22"/>
                <a:gd name="T50" fmla="*/ 9 w 22"/>
                <a:gd name="T51" fmla="*/ 6 h 22"/>
                <a:gd name="T52" fmla="*/ 5 w 22"/>
                <a:gd name="T53" fmla="*/ 10 h 22"/>
                <a:gd name="T54" fmla="*/ 5 w 22"/>
                <a:gd name="T55" fmla="*/ 13 h 22"/>
                <a:gd name="T56" fmla="*/ 9 w 22"/>
                <a:gd name="T57" fmla="*/ 19 h 22"/>
                <a:gd name="T58" fmla="*/ 5 w 22"/>
                <a:gd name="T59" fmla="*/ 13 h 22"/>
                <a:gd name="T60" fmla="*/ 12 w 22"/>
                <a:gd name="T61" fmla="*/ 0 h 22"/>
                <a:gd name="T62" fmla="*/ 14 w 22"/>
                <a:gd name="T63" fmla="*/ 5 h 22"/>
                <a:gd name="T64" fmla="*/ 14 w 22"/>
                <a:gd name="T65" fmla="*/ 2 h 22"/>
                <a:gd name="T66" fmla="*/ 17 w 22"/>
                <a:gd name="T67" fmla="*/ 19 h 22"/>
                <a:gd name="T68" fmla="*/ 22 w 22"/>
                <a:gd name="T69" fmla="*/ 15 h 22"/>
                <a:gd name="T70" fmla="*/ 19 w 22"/>
                <a:gd name="T71" fmla="*/ 14 h 22"/>
                <a:gd name="T72" fmla="*/ 17 w 22"/>
                <a:gd name="T73" fmla="*/ 10 h 22"/>
                <a:gd name="T74" fmla="*/ 20 w 22"/>
                <a:gd name="T75" fmla="*/ 9 h 22"/>
                <a:gd name="T76" fmla="*/ 17 w 22"/>
                <a:gd name="T77" fmla="*/ 10 h 22"/>
                <a:gd name="T78" fmla="*/ 22 w 22"/>
                <a:gd name="T79" fmla="*/ 6 h 22"/>
                <a:gd name="T80" fmla="*/ 19 w 22"/>
                <a:gd name="T81" fmla="*/ 5 h 22"/>
                <a:gd name="T82" fmla="*/ 19 w 22"/>
                <a:gd name="T83" fmla="*/ 3 h 22"/>
                <a:gd name="T84" fmla="*/ 18 w 22"/>
                <a:gd name="T85" fmla="*/ 0 h 22"/>
                <a:gd name="T86" fmla="*/ 12 w 22"/>
                <a:gd name="T87" fmla="*/ 5 h 22"/>
                <a:gd name="T88" fmla="*/ 13 w 22"/>
                <a:gd name="T89" fmla="*/ 6 h 22"/>
                <a:gd name="T90" fmla="*/ 15 w 22"/>
                <a:gd name="T91" fmla="*/ 10 h 22"/>
                <a:gd name="T92" fmla="*/ 12 w 22"/>
                <a:gd name="T93" fmla="*/ 10 h 22"/>
                <a:gd name="T94" fmla="*/ 15 w 22"/>
                <a:gd name="T95" fmla="*/ 10 h 22"/>
                <a:gd name="T96" fmla="*/ 10 w 22"/>
                <a:gd name="T97" fmla="*/ 14 h 22"/>
                <a:gd name="T98" fmla="*/ 13 w 22"/>
                <a:gd name="T99" fmla="*/ 15 h 22"/>
                <a:gd name="T100" fmla="*/ 15 w 22"/>
                <a:gd name="T101" fmla="*/ 22 h 22"/>
                <a:gd name="T102" fmla="*/ 17 w 22"/>
                <a:gd name="T10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" h="22">
                  <a:moveTo>
                    <a:pt x="10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6"/>
                    <a:pt x="1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3" y="15"/>
                    <a:pt x="4" y="14"/>
                  </a:cubicBezTo>
                  <a:cubicBezTo>
                    <a:pt x="4" y="17"/>
                    <a:pt x="4" y="20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6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6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8"/>
                    <a:pt x="6" y="7"/>
                    <a:pt x="6" y="6"/>
                  </a:cubicBezTo>
                  <a:close/>
                  <a:moveTo>
                    <a:pt x="5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3"/>
                    <a:pt x="5" y="13"/>
                    <a:pt x="5" y="13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3"/>
                    <a:pt x="15" y="3"/>
                    <a:pt x="14" y="2"/>
                  </a:cubicBezTo>
                  <a:cubicBezTo>
                    <a:pt x="14" y="1"/>
                    <a:pt x="13" y="1"/>
                    <a:pt x="12" y="0"/>
                  </a:cubicBezTo>
                  <a:close/>
                  <a:moveTo>
                    <a:pt x="17" y="19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9" y="2"/>
                    <a:pt x="20" y="1"/>
                    <a:pt x="20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7" y="3"/>
                    <a:pt x="17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8"/>
                    <a:pt x="15" y="20"/>
                    <a:pt x="15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012"/>
            <p:cNvSpPr>
              <a:spLocks noEditPoints="1"/>
            </p:cNvSpPr>
            <p:nvPr/>
          </p:nvSpPr>
          <p:spPr bwMode="auto">
            <a:xfrm>
              <a:off x="6425" y="3221"/>
              <a:ext cx="27" cy="31"/>
            </a:xfrm>
            <a:custGeom>
              <a:avLst/>
              <a:gdLst>
                <a:gd name="T0" fmla="*/ 2 w 19"/>
                <a:gd name="T1" fmla="*/ 18 h 22"/>
                <a:gd name="T2" fmla="*/ 2 w 19"/>
                <a:gd name="T3" fmla="*/ 14 h 22"/>
                <a:gd name="T4" fmla="*/ 0 w 19"/>
                <a:gd name="T5" fmla="*/ 17 h 22"/>
                <a:gd name="T6" fmla="*/ 1 w 19"/>
                <a:gd name="T7" fmla="*/ 19 h 22"/>
                <a:gd name="T8" fmla="*/ 11 w 19"/>
                <a:gd name="T9" fmla="*/ 18 h 22"/>
                <a:gd name="T10" fmla="*/ 13 w 19"/>
                <a:gd name="T11" fmla="*/ 18 h 22"/>
                <a:gd name="T12" fmla="*/ 13 w 19"/>
                <a:gd name="T13" fmla="*/ 14 h 22"/>
                <a:gd name="T14" fmla="*/ 11 w 19"/>
                <a:gd name="T15" fmla="*/ 18 h 22"/>
                <a:gd name="T16" fmla="*/ 7 w 19"/>
                <a:gd name="T17" fmla="*/ 13 h 22"/>
                <a:gd name="T18" fmla="*/ 6 w 19"/>
                <a:gd name="T19" fmla="*/ 12 h 22"/>
                <a:gd name="T20" fmla="*/ 15 w 19"/>
                <a:gd name="T21" fmla="*/ 3 h 22"/>
                <a:gd name="T22" fmla="*/ 14 w 19"/>
                <a:gd name="T23" fmla="*/ 2 h 22"/>
                <a:gd name="T24" fmla="*/ 6 w 19"/>
                <a:gd name="T25" fmla="*/ 3 h 22"/>
                <a:gd name="T26" fmla="*/ 7 w 19"/>
                <a:gd name="T27" fmla="*/ 0 h 22"/>
                <a:gd name="T28" fmla="*/ 4 w 19"/>
                <a:gd name="T29" fmla="*/ 3 h 22"/>
                <a:gd name="T30" fmla="*/ 3 w 19"/>
                <a:gd name="T31" fmla="*/ 6 h 22"/>
                <a:gd name="T32" fmla="*/ 2 w 19"/>
                <a:gd name="T33" fmla="*/ 11 h 22"/>
                <a:gd name="T34" fmla="*/ 4 w 19"/>
                <a:gd name="T35" fmla="*/ 11 h 22"/>
                <a:gd name="T36" fmla="*/ 16 w 19"/>
                <a:gd name="T37" fmla="*/ 19 h 22"/>
                <a:gd name="T38" fmla="*/ 12 w 19"/>
                <a:gd name="T39" fmla="*/ 19 h 22"/>
                <a:gd name="T40" fmla="*/ 14 w 19"/>
                <a:gd name="T41" fmla="*/ 22 h 22"/>
                <a:gd name="T42" fmla="*/ 17 w 19"/>
                <a:gd name="T43" fmla="*/ 19 h 22"/>
                <a:gd name="T44" fmla="*/ 19 w 19"/>
                <a:gd name="T45" fmla="*/ 11 h 22"/>
                <a:gd name="T46" fmla="*/ 17 w 19"/>
                <a:gd name="T47" fmla="*/ 11 h 22"/>
                <a:gd name="T48" fmla="*/ 4 w 19"/>
                <a:gd name="T49" fmla="*/ 3 h 22"/>
                <a:gd name="T50" fmla="*/ 13 w 19"/>
                <a:gd name="T51" fmla="*/ 7 h 22"/>
                <a:gd name="T52" fmla="*/ 9 w 19"/>
                <a:gd name="T53" fmla="*/ 8 h 22"/>
                <a:gd name="T54" fmla="*/ 11 w 19"/>
                <a:gd name="T55" fmla="*/ 10 h 22"/>
                <a:gd name="T56" fmla="*/ 14 w 19"/>
                <a:gd name="T57" fmla="*/ 8 h 22"/>
                <a:gd name="T58" fmla="*/ 6 w 19"/>
                <a:gd name="T59" fmla="*/ 4 h 22"/>
                <a:gd name="T60" fmla="*/ 8 w 19"/>
                <a:gd name="T61" fmla="*/ 7 h 22"/>
                <a:gd name="T62" fmla="*/ 9 w 19"/>
                <a:gd name="T6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22">
                  <a:moveTo>
                    <a:pt x="6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6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6"/>
                    <a:pt x="11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5"/>
                    <a:pt x="6" y="18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5"/>
                    <a:pt x="3" y="6"/>
                  </a:cubicBezTo>
                  <a:cubicBezTo>
                    <a:pt x="3" y="7"/>
                    <a:pt x="3" y="9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20"/>
                    <a:pt x="14" y="20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1"/>
                    <a:pt x="14" y="22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8"/>
                    <a:pt x="18" y="16"/>
                    <a:pt x="18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0"/>
                    <a:pt x="13" y="9"/>
                    <a:pt x="13" y="9"/>
                  </a:cubicBezTo>
                  <a:cubicBezTo>
                    <a:pt x="13" y="9"/>
                    <a:pt x="14" y="9"/>
                    <a:pt x="14" y="8"/>
                  </a:cubicBezTo>
                  <a:cubicBezTo>
                    <a:pt x="14" y="8"/>
                    <a:pt x="14" y="6"/>
                    <a:pt x="15" y="3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7"/>
                    <a:pt x="9" y="8"/>
                    <a:pt x="9" y="7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5"/>
                    <a:pt x="7" y="5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013"/>
            <p:cNvSpPr>
              <a:spLocks noEditPoints="1"/>
            </p:cNvSpPr>
            <p:nvPr/>
          </p:nvSpPr>
          <p:spPr bwMode="auto">
            <a:xfrm>
              <a:off x="6313" y="3470"/>
              <a:ext cx="26" cy="33"/>
            </a:xfrm>
            <a:custGeom>
              <a:avLst/>
              <a:gdLst>
                <a:gd name="T0" fmla="*/ 10 w 18"/>
                <a:gd name="T1" fmla="*/ 6 h 23"/>
                <a:gd name="T2" fmla="*/ 16 w 18"/>
                <a:gd name="T3" fmla="*/ 6 h 23"/>
                <a:gd name="T4" fmla="*/ 16 w 18"/>
                <a:gd name="T5" fmla="*/ 13 h 23"/>
                <a:gd name="T6" fmla="*/ 10 w 18"/>
                <a:gd name="T7" fmla="*/ 13 h 23"/>
                <a:gd name="T8" fmla="*/ 10 w 18"/>
                <a:gd name="T9" fmla="*/ 6 h 23"/>
                <a:gd name="T10" fmla="*/ 8 w 18"/>
                <a:gd name="T11" fmla="*/ 6 h 23"/>
                <a:gd name="T12" fmla="*/ 2 w 18"/>
                <a:gd name="T13" fmla="*/ 6 h 23"/>
                <a:gd name="T14" fmla="*/ 0 w 18"/>
                <a:gd name="T15" fmla="*/ 5 h 23"/>
                <a:gd name="T16" fmla="*/ 0 w 18"/>
                <a:gd name="T17" fmla="*/ 10 h 23"/>
                <a:gd name="T18" fmla="*/ 0 w 18"/>
                <a:gd name="T19" fmla="*/ 14 h 23"/>
                <a:gd name="T20" fmla="*/ 0 w 18"/>
                <a:gd name="T21" fmla="*/ 15 h 23"/>
                <a:gd name="T22" fmla="*/ 2 w 18"/>
                <a:gd name="T23" fmla="*/ 14 h 23"/>
                <a:gd name="T24" fmla="*/ 2 w 18"/>
                <a:gd name="T25" fmla="*/ 13 h 23"/>
                <a:gd name="T26" fmla="*/ 8 w 18"/>
                <a:gd name="T27" fmla="*/ 13 h 23"/>
                <a:gd name="T28" fmla="*/ 8 w 18"/>
                <a:gd name="T29" fmla="*/ 23 h 23"/>
                <a:gd name="T30" fmla="*/ 10 w 18"/>
                <a:gd name="T31" fmla="*/ 22 h 23"/>
                <a:gd name="T32" fmla="*/ 10 w 18"/>
                <a:gd name="T33" fmla="*/ 13 h 23"/>
                <a:gd name="T34" fmla="*/ 16 w 18"/>
                <a:gd name="T35" fmla="*/ 13 h 23"/>
                <a:gd name="T36" fmla="*/ 16 w 18"/>
                <a:gd name="T37" fmla="*/ 15 h 23"/>
                <a:gd name="T38" fmla="*/ 18 w 18"/>
                <a:gd name="T39" fmla="*/ 14 h 23"/>
                <a:gd name="T40" fmla="*/ 18 w 18"/>
                <a:gd name="T41" fmla="*/ 12 h 23"/>
                <a:gd name="T42" fmla="*/ 18 w 18"/>
                <a:gd name="T43" fmla="*/ 7 h 23"/>
                <a:gd name="T44" fmla="*/ 18 w 18"/>
                <a:gd name="T45" fmla="*/ 6 h 23"/>
                <a:gd name="T46" fmla="*/ 17 w 18"/>
                <a:gd name="T47" fmla="*/ 5 h 23"/>
                <a:gd name="T48" fmla="*/ 16 w 18"/>
                <a:gd name="T49" fmla="*/ 6 h 23"/>
                <a:gd name="T50" fmla="*/ 10 w 18"/>
                <a:gd name="T51" fmla="*/ 6 h 23"/>
                <a:gd name="T52" fmla="*/ 10 w 18"/>
                <a:gd name="T53" fmla="*/ 2 h 23"/>
                <a:gd name="T54" fmla="*/ 10 w 18"/>
                <a:gd name="T55" fmla="*/ 1 h 23"/>
                <a:gd name="T56" fmla="*/ 8 w 18"/>
                <a:gd name="T57" fmla="*/ 0 h 23"/>
                <a:gd name="T58" fmla="*/ 8 w 18"/>
                <a:gd name="T59" fmla="*/ 6 h 23"/>
                <a:gd name="T60" fmla="*/ 2 w 18"/>
                <a:gd name="T61" fmla="*/ 6 h 23"/>
                <a:gd name="T62" fmla="*/ 8 w 18"/>
                <a:gd name="T63" fmla="*/ 6 h 23"/>
                <a:gd name="T64" fmla="*/ 8 w 18"/>
                <a:gd name="T65" fmla="*/ 13 h 23"/>
                <a:gd name="T66" fmla="*/ 2 w 18"/>
                <a:gd name="T67" fmla="*/ 13 h 23"/>
                <a:gd name="T68" fmla="*/ 2 w 18"/>
                <a:gd name="T6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3">
                  <a:moveTo>
                    <a:pt x="10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8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8"/>
                    <a:pt x="8" y="21"/>
                    <a:pt x="8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18"/>
                    <a:pt x="1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3"/>
                    <a:pt x="8" y="6"/>
                  </a:cubicBezTo>
                  <a:close/>
                  <a:moveTo>
                    <a:pt x="2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" name="Freeform 2015"/>
          <p:cNvSpPr>
            <a:spLocks noEditPoints="1"/>
          </p:cNvSpPr>
          <p:nvPr/>
        </p:nvSpPr>
        <p:spPr bwMode="auto">
          <a:xfrm>
            <a:off x="10102850" y="5511800"/>
            <a:ext cx="49213" cy="47625"/>
          </a:xfrm>
          <a:custGeom>
            <a:avLst/>
            <a:gdLst>
              <a:gd name="T0" fmla="*/ 13 w 22"/>
              <a:gd name="T1" fmla="*/ 0 h 21"/>
              <a:gd name="T2" fmla="*/ 13 w 22"/>
              <a:gd name="T3" fmla="*/ 3 h 21"/>
              <a:gd name="T4" fmla="*/ 13 w 22"/>
              <a:gd name="T5" fmla="*/ 11 h 21"/>
              <a:gd name="T6" fmla="*/ 13 w 22"/>
              <a:gd name="T7" fmla="*/ 14 h 21"/>
              <a:gd name="T8" fmla="*/ 15 w 22"/>
              <a:gd name="T9" fmla="*/ 14 h 21"/>
              <a:gd name="T10" fmla="*/ 14 w 22"/>
              <a:gd name="T11" fmla="*/ 11 h 21"/>
              <a:gd name="T12" fmla="*/ 14 w 22"/>
              <a:gd name="T13" fmla="*/ 1 h 21"/>
              <a:gd name="T14" fmla="*/ 15 w 22"/>
              <a:gd name="T15" fmla="*/ 1 h 21"/>
              <a:gd name="T16" fmla="*/ 13 w 22"/>
              <a:gd name="T17" fmla="*/ 0 h 21"/>
              <a:gd name="T18" fmla="*/ 10 w 22"/>
              <a:gd name="T19" fmla="*/ 5 h 21"/>
              <a:gd name="T20" fmla="*/ 8 w 22"/>
              <a:gd name="T21" fmla="*/ 8 h 21"/>
              <a:gd name="T22" fmla="*/ 6 w 22"/>
              <a:gd name="T23" fmla="*/ 13 h 21"/>
              <a:gd name="T24" fmla="*/ 6 w 22"/>
              <a:gd name="T25" fmla="*/ 13 h 21"/>
              <a:gd name="T26" fmla="*/ 9 w 22"/>
              <a:gd name="T27" fmla="*/ 9 h 21"/>
              <a:gd name="T28" fmla="*/ 11 w 22"/>
              <a:gd name="T29" fmla="*/ 6 h 21"/>
              <a:gd name="T30" fmla="*/ 10 w 22"/>
              <a:gd name="T31" fmla="*/ 5 h 21"/>
              <a:gd name="T32" fmla="*/ 16 w 22"/>
              <a:gd name="T33" fmla="*/ 4 h 21"/>
              <a:gd name="T34" fmla="*/ 16 w 22"/>
              <a:gd name="T35" fmla="*/ 5 h 21"/>
              <a:gd name="T36" fmla="*/ 19 w 22"/>
              <a:gd name="T37" fmla="*/ 7 h 21"/>
              <a:gd name="T38" fmla="*/ 20 w 22"/>
              <a:gd name="T39" fmla="*/ 9 h 21"/>
              <a:gd name="T40" fmla="*/ 21 w 22"/>
              <a:gd name="T41" fmla="*/ 9 h 21"/>
              <a:gd name="T42" fmla="*/ 21 w 22"/>
              <a:gd name="T43" fmla="*/ 7 h 21"/>
              <a:gd name="T44" fmla="*/ 16 w 22"/>
              <a:gd name="T45" fmla="*/ 4 h 21"/>
              <a:gd name="T46" fmla="*/ 18 w 22"/>
              <a:gd name="T47" fmla="*/ 11 h 21"/>
              <a:gd name="T48" fmla="*/ 15 w 22"/>
              <a:gd name="T49" fmla="*/ 15 h 21"/>
              <a:gd name="T50" fmla="*/ 10 w 22"/>
              <a:gd name="T51" fmla="*/ 19 h 21"/>
              <a:gd name="T52" fmla="*/ 5 w 22"/>
              <a:gd name="T53" fmla="*/ 21 h 21"/>
              <a:gd name="T54" fmla="*/ 5 w 22"/>
              <a:gd name="T55" fmla="*/ 21 h 21"/>
              <a:gd name="T56" fmla="*/ 10 w 22"/>
              <a:gd name="T57" fmla="*/ 20 h 21"/>
              <a:gd name="T58" fmla="*/ 15 w 22"/>
              <a:gd name="T59" fmla="*/ 17 h 21"/>
              <a:gd name="T60" fmla="*/ 19 w 22"/>
              <a:gd name="T61" fmla="*/ 13 h 21"/>
              <a:gd name="T62" fmla="*/ 20 w 22"/>
              <a:gd name="T63" fmla="*/ 13 h 21"/>
              <a:gd name="T64" fmla="*/ 18 w 22"/>
              <a:gd name="T65" fmla="*/ 11 h 21"/>
              <a:gd name="T66" fmla="*/ 8 w 22"/>
              <a:gd name="T67" fmla="*/ 4 h 21"/>
              <a:gd name="T68" fmla="*/ 7 w 22"/>
              <a:gd name="T69" fmla="*/ 4 h 21"/>
              <a:gd name="T70" fmla="*/ 3 w 22"/>
              <a:gd name="T71" fmla="*/ 14 h 21"/>
              <a:gd name="T72" fmla="*/ 2 w 22"/>
              <a:gd name="T73" fmla="*/ 15 h 21"/>
              <a:gd name="T74" fmla="*/ 0 w 22"/>
              <a:gd name="T75" fmla="*/ 14 h 21"/>
              <a:gd name="T76" fmla="*/ 0 w 22"/>
              <a:gd name="T77" fmla="*/ 15 h 21"/>
              <a:gd name="T78" fmla="*/ 2 w 22"/>
              <a:gd name="T79" fmla="*/ 16 h 21"/>
              <a:gd name="T80" fmla="*/ 2 w 22"/>
              <a:gd name="T81" fmla="*/ 18 h 21"/>
              <a:gd name="T82" fmla="*/ 3 w 22"/>
              <a:gd name="T83" fmla="*/ 20 h 21"/>
              <a:gd name="T84" fmla="*/ 4 w 22"/>
              <a:gd name="T85" fmla="*/ 20 h 21"/>
              <a:gd name="T86" fmla="*/ 4 w 22"/>
              <a:gd name="T87" fmla="*/ 18 h 21"/>
              <a:gd name="T88" fmla="*/ 4 w 22"/>
              <a:gd name="T89" fmla="*/ 15 h 21"/>
              <a:gd name="T90" fmla="*/ 8 w 22"/>
              <a:gd name="T91" fmla="*/ 4 h 21"/>
              <a:gd name="T92" fmla="*/ 0 w 22"/>
              <a:gd name="T93" fmla="*/ 6 h 21"/>
              <a:gd name="T94" fmla="*/ 0 w 22"/>
              <a:gd name="T95" fmla="*/ 6 h 21"/>
              <a:gd name="T96" fmla="*/ 2 w 22"/>
              <a:gd name="T97" fmla="*/ 9 h 21"/>
              <a:gd name="T98" fmla="*/ 3 w 22"/>
              <a:gd name="T99" fmla="*/ 10 h 21"/>
              <a:gd name="T100" fmla="*/ 3 w 22"/>
              <a:gd name="T101" fmla="*/ 9 h 21"/>
              <a:gd name="T102" fmla="*/ 0 w 22"/>
              <a:gd name="T103" fmla="*/ 6 h 21"/>
              <a:gd name="T104" fmla="*/ 2 w 22"/>
              <a:gd name="T105" fmla="*/ 0 h 21"/>
              <a:gd name="T106" fmla="*/ 2 w 22"/>
              <a:gd name="T107" fmla="*/ 1 h 21"/>
              <a:gd name="T108" fmla="*/ 4 w 22"/>
              <a:gd name="T109" fmla="*/ 4 h 21"/>
              <a:gd name="T110" fmla="*/ 5 w 22"/>
              <a:gd name="T111" fmla="*/ 4 h 21"/>
              <a:gd name="T112" fmla="*/ 5 w 22"/>
              <a:gd name="T113" fmla="*/ 3 h 21"/>
              <a:gd name="T114" fmla="*/ 2 w 22"/>
              <a:gd name="T11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" h="21">
                <a:moveTo>
                  <a:pt x="13" y="0"/>
                </a:moveTo>
                <a:cubicBezTo>
                  <a:pt x="13" y="1"/>
                  <a:pt x="13" y="2"/>
                  <a:pt x="13" y="3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3" y="13"/>
                  <a:pt x="13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3"/>
                  <a:pt x="14" y="12"/>
                  <a:pt x="14" y="1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3" y="0"/>
                  <a:pt x="13" y="0"/>
                </a:cubicBezTo>
                <a:close/>
                <a:moveTo>
                  <a:pt x="10" y="5"/>
                </a:moveTo>
                <a:cubicBezTo>
                  <a:pt x="9" y="6"/>
                  <a:pt x="9" y="7"/>
                  <a:pt x="8" y="8"/>
                </a:cubicBezTo>
                <a:cubicBezTo>
                  <a:pt x="7" y="10"/>
                  <a:pt x="7" y="11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2"/>
                  <a:pt x="8" y="11"/>
                  <a:pt x="9" y="9"/>
                </a:cubicBezTo>
                <a:cubicBezTo>
                  <a:pt x="10" y="7"/>
                  <a:pt x="11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6" y="4"/>
                </a:moveTo>
                <a:cubicBezTo>
                  <a:pt x="16" y="5"/>
                  <a:pt x="16" y="5"/>
                  <a:pt x="16" y="5"/>
                </a:cubicBezTo>
                <a:cubicBezTo>
                  <a:pt x="17" y="5"/>
                  <a:pt x="18" y="6"/>
                  <a:pt x="19" y="7"/>
                </a:cubicBezTo>
                <a:cubicBezTo>
                  <a:pt x="19" y="7"/>
                  <a:pt x="20" y="8"/>
                  <a:pt x="20" y="9"/>
                </a:cubicBezTo>
                <a:cubicBezTo>
                  <a:pt x="21" y="10"/>
                  <a:pt x="21" y="10"/>
                  <a:pt x="21" y="9"/>
                </a:cubicBezTo>
                <a:cubicBezTo>
                  <a:pt x="22" y="8"/>
                  <a:pt x="21" y="7"/>
                  <a:pt x="21" y="7"/>
                </a:cubicBezTo>
                <a:cubicBezTo>
                  <a:pt x="20" y="6"/>
                  <a:pt x="19" y="5"/>
                  <a:pt x="16" y="4"/>
                </a:cubicBezTo>
                <a:close/>
                <a:moveTo>
                  <a:pt x="18" y="11"/>
                </a:moveTo>
                <a:cubicBezTo>
                  <a:pt x="18" y="12"/>
                  <a:pt x="17" y="13"/>
                  <a:pt x="15" y="15"/>
                </a:cubicBezTo>
                <a:cubicBezTo>
                  <a:pt x="13" y="17"/>
                  <a:pt x="12" y="18"/>
                  <a:pt x="10" y="19"/>
                </a:cubicBezTo>
                <a:cubicBezTo>
                  <a:pt x="8" y="20"/>
                  <a:pt x="6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7" y="21"/>
                  <a:pt x="9" y="21"/>
                  <a:pt x="10" y="20"/>
                </a:cubicBezTo>
                <a:cubicBezTo>
                  <a:pt x="12" y="19"/>
                  <a:pt x="14" y="18"/>
                  <a:pt x="15" y="17"/>
                </a:cubicBezTo>
                <a:cubicBezTo>
                  <a:pt x="16" y="16"/>
                  <a:pt x="18" y="15"/>
                  <a:pt x="19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8" y="11"/>
                  <a:pt x="18" y="11"/>
                  <a:pt x="18" y="11"/>
                </a:cubicBezTo>
                <a:close/>
                <a:moveTo>
                  <a:pt x="8" y="4"/>
                </a:moveTo>
                <a:cubicBezTo>
                  <a:pt x="7" y="4"/>
                  <a:pt x="7" y="4"/>
                  <a:pt x="7" y="4"/>
                </a:cubicBezTo>
                <a:cubicBezTo>
                  <a:pt x="5" y="10"/>
                  <a:pt x="3" y="13"/>
                  <a:pt x="3" y="14"/>
                </a:cubicBezTo>
                <a:cubicBezTo>
                  <a:pt x="3" y="14"/>
                  <a:pt x="2" y="15"/>
                  <a:pt x="2" y="15"/>
                </a:cubicBezTo>
                <a:cubicBezTo>
                  <a:pt x="2" y="15"/>
                  <a:pt x="1" y="15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5"/>
                  <a:pt x="2" y="15"/>
                  <a:pt x="2" y="16"/>
                </a:cubicBezTo>
                <a:cubicBezTo>
                  <a:pt x="2" y="16"/>
                  <a:pt x="2" y="17"/>
                  <a:pt x="2" y="18"/>
                </a:cubicBezTo>
                <a:cubicBezTo>
                  <a:pt x="2" y="19"/>
                  <a:pt x="2" y="20"/>
                  <a:pt x="3" y="20"/>
                </a:cubicBezTo>
                <a:cubicBezTo>
                  <a:pt x="3" y="21"/>
                  <a:pt x="4" y="21"/>
                  <a:pt x="4" y="20"/>
                </a:cubicBezTo>
                <a:cubicBezTo>
                  <a:pt x="4" y="20"/>
                  <a:pt x="4" y="19"/>
                  <a:pt x="4" y="18"/>
                </a:cubicBezTo>
                <a:cubicBezTo>
                  <a:pt x="4" y="17"/>
                  <a:pt x="4" y="16"/>
                  <a:pt x="4" y="15"/>
                </a:cubicBezTo>
                <a:cubicBezTo>
                  <a:pt x="4" y="14"/>
                  <a:pt x="5" y="10"/>
                  <a:pt x="8" y="4"/>
                </a:cubicBezTo>
                <a:close/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1" y="7"/>
                  <a:pt x="2" y="8"/>
                  <a:pt x="2" y="9"/>
                </a:cubicBezTo>
                <a:cubicBezTo>
                  <a:pt x="2" y="10"/>
                  <a:pt x="3" y="10"/>
                  <a:pt x="3" y="10"/>
                </a:cubicBezTo>
                <a:cubicBezTo>
                  <a:pt x="3" y="10"/>
                  <a:pt x="3" y="9"/>
                  <a:pt x="3" y="9"/>
                </a:cubicBezTo>
                <a:cubicBezTo>
                  <a:pt x="3" y="8"/>
                  <a:pt x="2" y="7"/>
                  <a:pt x="0" y="6"/>
                </a:cubicBezTo>
                <a:close/>
                <a:moveTo>
                  <a:pt x="2" y="0"/>
                </a:moveTo>
                <a:cubicBezTo>
                  <a:pt x="2" y="1"/>
                  <a:pt x="2" y="1"/>
                  <a:pt x="2" y="1"/>
                </a:cubicBezTo>
                <a:cubicBezTo>
                  <a:pt x="3" y="2"/>
                  <a:pt x="4" y="3"/>
                  <a:pt x="4" y="4"/>
                </a:cubicBezTo>
                <a:cubicBezTo>
                  <a:pt x="4" y="5"/>
                  <a:pt x="5" y="5"/>
                  <a:pt x="5" y="4"/>
                </a:cubicBezTo>
                <a:cubicBezTo>
                  <a:pt x="5" y="4"/>
                  <a:pt x="5" y="3"/>
                  <a:pt x="5" y="3"/>
                </a:cubicBezTo>
                <a:cubicBezTo>
                  <a:pt x="5" y="2"/>
                  <a:pt x="4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016"/>
          <p:cNvSpPr>
            <a:spLocks noEditPoints="1"/>
          </p:cNvSpPr>
          <p:nvPr/>
        </p:nvSpPr>
        <p:spPr bwMode="auto">
          <a:xfrm>
            <a:off x="10185400" y="5508625"/>
            <a:ext cx="50800" cy="52388"/>
          </a:xfrm>
          <a:custGeom>
            <a:avLst/>
            <a:gdLst>
              <a:gd name="T0" fmla="*/ 12 w 22"/>
              <a:gd name="T1" fmla="*/ 7 h 23"/>
              <a:gd name="T2" fmla="*/ 10 w 22"/>
              <a:gd name="T3" fmla="*/ 7 h 23"/>
              <a:gd name="T4" fmla="*/ 11 w 22"/>
              <a:gd name="T5" fmla="*/ 3 h 23"/>
              <a:gd name="T6" fmla="*/ 9 w 22"/>
              <a:gd name="T7" fmla="*/ 3 h 23"/>
              <a:gd name="T8" fmla="*/ 2 w 22"/>
              <a:gd name="T9" fmla="*/ 3 h 23"/>
              <a:gd name="T10" fmla="*/ 5 w 22"/>
              <a:gd name="T11" fmla="*/ 3 h 23"/>
              <a:gd name="T12" fmla="*/ 1 w 22"/>
              <a:gd name="T13" fmla="*/ 7 h 23"/>
              <a:gd name="T14" fmla="*/ 2 w 22"/>
              <a:gd name="T15" fmla="*/ 7 h 23"/>
              <a:gd name="T16" fmla="*/ 4 w 22"/>
              <a:gd name="T17" fmla="*/ 10 h 23"/>
              <a:gd name="T18" fmla="*/ 2 w 22"/>
              <a:gd name="T19" fmla="*/ 11 h 23"/>
              <a:gd name="T20" fmla="*/ 4 w 22"/>
              <a:gd name="T21" fmla="*/ 11 h 23"/>
              <a:gd name="T22" fmla="*/ 0 w 22"/>
              <a:gd name="T23" fmla="*/ 18 h 23"/>
              <a:gd name="T24" fmla="*/ 4 w 22"/>
              <a:gd name="T25" fmla="*/ 15 h 23"/>
              <a:gd name="T26" fmla="*/ 5 w 22"/>
              <a:gd name="T27" fmla="*/ 22 h 23"/>
              <a:gd name="T28" fmla="*/ 9 w 22"/>
              <a:gd name="T29" fmla="*/ 20 h 23"/>
              <a:gd name="T30" fmla="*/ 10 w 22"/>
              <a:gd name="T31" fmla="*/ 21 h 23"/>
              <a:gd name="T32" fmla="*/ 10 w 22"/>
              <a:gd name="T33" fmla="*/ 15 h 23"/>
              <a:gd name="T34" fmla="*/ 10 w 22"/>
              <a:gd name="T35" fmla="*/ 13 h 23"/>
              <a:gd name="T36" fmla="*/ 5 w 22"/>
              <a:gd name="T37" fmla="*/ 14 h 23"/>
              <a:gd name="T38" fmla="*/ 5 w 22"/>
              <a:gd name="T39" fmla="*/ 11 h 23"/>
              <a:gd name="T40" fmla="*/ 9 w 22"/>
              <a:gd name="T41" fmla="*/ 12 h 23"/>
              <a:gd name="T42" fmla="*/ 10 w 22"/>
              <a:gd name="T43" fmla="*/ 9 h 23"/>
              <a:gd name="T44" fmla="*/ 6 w 22"/>
              <a:gd name="T45" fmla="*/ 3 h 23"/>
              <a:gd name="T46" fmla="*/ 9 w 22"/>
              <a:gd name="T47" fmla="*/ 7 h 23"/>
              <a:gd name="T48" fmla="*/ 6 w 22"/>
              <a:gd name="T49" fmla="*/ 3 h 23"/>
              <a:gd name="T50" fmla="*/ 9 w 22"/>
              <a:gd name="T51" fmla="*/ 7 h 23"/>
              <a:gd name="T52" fmla="*/ 6 w 22"/>
              <a:gd name="T53" fmla="*/ 10 h 23"/>
              <a:gd name="T54" fmla="*/ 5 w 22"/>
              <a:gd name="T55" fmla="*/ 14 h 23"/>
              <a:gd name="T56" fmla="*/ 9 w 22"/>
              <a:gd name="T57" fmla="*/ 20 h 23"/>
              <a:gd name="T58" fmla="*/ 5 w 22"/>
              <a:gd name="T59" fmla="*/ 14 h 23"/>
              <a:gd name="T60" fmla="*/ 12 w 22"/>
              <a:gd name="T61" fmla="*/ 1 h 23"/>
              <a:gd name="T62" fmla="*/ 15 w 22"/>
              <a:gd name="T63" fmla="*/ 6 h 23"/>
              <a:gd name="T64" fmla="*/ 15 w 22"/>
              <a:gd name="T65" fmla="*/ 3 h 23"/>
              <a:gd name="T66" fmla="*/ 17 w 22"/>
              <a:gd name="T67" fmla="*/ 20 h 23"/>
              <a:gd name="T68" fmla="*/ 22 w 22"/>
              <a:gd name="T69" fmla="*/ 15 h 23"/>
              <a:gd name="T70" fmla="*/ 20 w 22"/>
              <a:gd name="T71" fmla="*/ 15 h 23"/>
              <a:gd name="T72" fmla="*/ 17 w 22"/>
              <a:gd name="T73" fmla="*/ 11 h 23"/>
              <a:gd name="T74" fmla="*/ 20 w 22"/>
              <a:gd name="T75" fmla="*/ 9 h 23"/>
              <a:gd name="T76" fmla="*/ 17 w 22"/>
              <a:gd name="T77" fmla="*/ 10 h 23"/>
              <a:gd name="T78" fmla="*/ 22 w 22"/>
              <a:gd name="T79" fmla="*/ 7 h 23"/>
              <a:gd name="T80" fmla="*/ 19 w 22"/>
              <a:gd name="T81" fmla="*/ 6 h 23"/>
              <a:gd name="T82" fmla="*/ 19 w 22"/>
              <a:gd name="T83" fmla="*/ 4 h 23"/>
              <a:gd name="T84" fmla="*/ 18 w 22"/>
              <a:gd name="T85" fmla="*/ 0 h 23"/>
              <a:gd name="T86" fmla="*/ 12 w 22"/>
              <a:gd name="T87" fmla="*/ 6 h 23"/>
              <a:gd name="T88" fmla="*/ 14 w 22"/>
              <a:gd name="T89" fmla="*/ 7 h 23"/>
              <a:gd name="T90" fmla="*/ 16 w 22"/>
              <a:gd name="T91" fmla="*/ 10 h 23"/>
              <a:gd name="T92" fmla="*/ 13 w 22"/>
              <a:gd name="T93" fmla="*/ 11 h 23"/>
              <a:gd name="T94" fmla="*/ 16 w 22"/>
              <a:gd name="T95" fmla="*/ 11 h 23"/>
              <a:gd name="T96" fmla="*/ 11 w 22"/>
              <a:gd name="T97" fmla="*/ 15 h 23"/>
              <a:gd name="T98" fmla="*/ 13 w 22"/>
              <a:gd name="T99" fmla="*/ 15 h 23"/>
              <a:gd name="T100" fmla="*/ 15 w 22"/>
              <a:gd name="T101" fmla="*/ 23 h 23"/>
              <a:gd name="T102" fmla="*/ 17 w 22"/>
              <a:gd name="T103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" h="23">
                <a:moveTo>
                  <a:pt x="10" y="7"/>
                </a:move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7"/>
                  <a:pt x="5" y="7"/>
                  <a:pt x="5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9"/>
                  <a:pt x="4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3" y="14"/>
                  <a:pt x="3" y="15"/>
                </a:cubicBezTo>
                <a:cubicBezTo>
                  <a:pt x="2" y="17"/>
                  <a:pt x="1" y="18"/>
                  <a:pt x="0" y="18"/>
                </a:cubicBezTo>
                <a:cubicBezTo>
                  <a:pt x="1" y="19"/>
                  <a:pt x="1" y="19"/>
                  <a:pt x="1" y="19"/>
                </a:cubicBezTo>
                <a:cubicBezTo>
                  <a:pt x="2" y="17"/>
                  <a:pt x="3" y="16"/>
                  <a:pt x="4" y="15"/>
                </a:cubicBezTo>
                <a:cubicBezTo>
                  <a:pt x="4" y="18"/>
                  <a:pt x="4" y="21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0"/>
                  <a:pt x="5" y="20"/>
                  <a:pt x="5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19"/>
                  <a:pt x="10" y="18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0"/>
                  <a:pt x="10" y="9"/>
                </a:cubicBezTo>
                <a:cubicBezTo>
                  <a:pt x="10" y="7"/>
                  <a:pt x="10" y="7"/>
                  <a:pt x="10" y="7"/>
                </a:cubicBezTo>
                <a:close/>
                <a:moveTo>
                  <a:pt x="6" y="3"/>
                </a:moveTo>
                <a:cubicBezTo>
                  <a:pt x="9" y="3"/>
                  <a:pt x="9" y="3"/>
                  <a:pt x="9" y="3"/>
                </a:cubicBezTo>
                <a:cubicBezTo>
                  <a:pt x="9" y="7"/>
                  <a:pt x="9" y="7"/>
                  <a:pt x="9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6" y="7"/>
                </a:moveTo>
                <a:cubicBezTo>
                  <a:pt x="9" y="7"/>
                  <a:pt x="9" y="7"/>
                  <a:pt x="9" y="7"/>
                </a:cubicBezTo>
                <a:cubicBezTo>
                  <a:pt x="9" y="10"/>
                  <a:pt x="9" y="10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8"/>
                  <a:pt x="6" y="7"/>
                </a:cubicBezTo>
                <a:close/>
                <a:moveTo>
                  <a:pt x="5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20"/>
                  <a:pt x="9" y="20"/>
                  <a:pt x="9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6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5" y="4"/>
                  <a:pt x="15" y="4"/>
                  <a:pt x="15" y="3"/>
                </a:cubicBezTo>
                <a:cubicBezTo>
                  <a:pt x="14" y="2"/>
                  <a:pt x="13" y="2"/>
                  <a:pt x="12" y="1"/>
                </a:cubicBezTo>
                <a:close/>
                <a:moveTo>
                  <a:pt x="17" y="20"/>
                </a:moveTo>
                <a:cubicBezTo>
                  <a:pt x="17" y="15"/>
                  <a:pt x="17" y="15"/>
                  <a:pt x="17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1"/>
                  <a:pt x="17" y="11"/>
                  <a:pt x="1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5"/>
                  <a:pt x="21" y="5"/>
                  <a:pt x="21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5"/>
                  <a:pt x="18" y="5"/>
                  <a:pt x="19" y="4"/>
                </a:cubicBezTo>
                <a:cubicBezTo>
                  <a:pt x="19" y="3"/>
                  <a:pt x="20" y="2"/>
                  <a:pt x="20" y="2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2"/>
                  <a:pt x="18" y="4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10"/>
                  <a:pt x="16" y="10"/>
                  <a:pt x="16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5"/>
                  <a:pt x="16" y="15"/>
                  <a:pt x="16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5"/>
                  <a:pt x="13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9"/>
                  <a:pt x="16" y="21"/>
                  <a:pt x="15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0"/>
                  <a:pt x="17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17"/>
          <p:cNvSpPr>
            <a:spLocks noEditPoints="1"/>
          </p:cNvSpPr>
          <p:nvPr/>
        </p:nvSpPr>
        <p:spPr bwMode="auto">
          <a:xfrm>
            <a:off x="10275888" y="5508625"/>
            <a:ext cx="42863" cy="52388"/>
          </a:xfrm>
          <a:custGeom>
            <a:avLst/>
            <a:gdLst>
              <a:gd name="T0" fmla="*/ 2 w 19"/>
              <a:gd name="T1" fmla="*/ 18 h 23"/>
              <a:gd name="T2" fmla="*/ 2 w 19"/>
              <a:gd name="T3" fmla="*/ 15 h 23"/>
              <a:gd name="T4" fmla="*/ 0 w 19"/>
              <a:gd name="T5" fmla="*/ 18 h 23"/>
              <a:gd name="T6" fmla="*/ 1 w 19"/>
              <a:gd name="T7" fmla="*/ 20 h 23"/>
              <a:gd name="T8" fmla="*/ 11 w 19"/>
              <a:gd name="T9" fmla="*/ 19 h 23"/>
              <a:gd name="T10" fmla="*/ 12 w 19"/>
              <a:gd name="T11" fmla="*/ 19 h 23"/>
              <a:gd name="T12" fmla="*/ 13 w 19"/>
              <a:gd name="T13" fmla="*/ 15 h 23"/>
              <a:gd name="T14" fmla="*/ 11 w 19"/>
              <a:gd name="T15" fmla="*/ 18 h 23"/>
              <a:gd name="T16" fmla="*/ 7 w 19"/>
              <a:gd name="T17" fmla="*/ 14 h 23"/>
              <a:gd name="T18" fmla="*/ 6 w 19"/>
              <a:gd name="T19" fmla="*/ 13 h 23"/>
              <a:gd name="T20" fmla="*/ 14 w 19"/>
              <a:gd name="T21" fmla="*/ 4 h 23"/>
              <a:gd name="T22" fmla="*/ 14 w 19"/>
              <a:gd name="T23" fmla="*/ 3 h 23"/>
              <a:gd name="T24" fmla="*/ 6 w 19"/>
              <a:gd name="T25" fmla="*/ 3 h 23"/>
              <a:gd name="T26" fmla="*/ 6 w 19"/>
              <a:gd name="T27" fmla="*/ 0 h 23"/>
              <a:gd name="T28" fmla="*/ 4 w 19"/>
              <a:gd name="T29" fmla="*/ 3 h 23"/>
              <a:gd name="T30" fmla="*/ 3 w 19"/>
              <a:gd name="T31" fmla="*/ 7 h 23"/>
              <a:gd name="T32" fmla="*/ 2 w 19"/>
              <a:gd name="T33" fmla="*/ 12 h 23"/>
              <a:gd name="T34" fmla="*/ 4 w 19"/>
              <a:gd name="T35" fmla="*/ 12 h 23"/>
              <a:gd name="T36" fmla="*/ 16 w 19"/>
              <a:gd name="T37" fmla="*/ 20 h 23"/>
              <a:gd name="T38" fmla="*/ 11 w 19"/>
              <a:gd name="T39" fmla="*/ 20 h 23"/>
              <a:gd name="T40" fmla="*/ 14 w 19"/>
              <a:gd name="T41" fmla="*/ 23 h 23"/>
              <a:gd name="T42" fmla="*/ 17 w 19"/>
              <a:gd name="T43" fmla="*/ 20 h 23"/>
              <a:gd name="T44" fmla="*/ 19 w 19"/>
              <a:gd name="T45" fmla="*/ 12 h 23"/>
              <a:gd name="T46" fmla="*/ 16 w 19"/>
              <a:gd name="T47" fmla="*/ 12 h 23"/>
              <a:gd name="T48" fmla="*/ 4 w 19"/>
              <a:gd name="T49" fmla="*/ 4 h 23"/>
              <a:gd name="T50" fmla="*/ 13 w 19"/>
              <a:gd name="T51" fmla="*/ 8 h 23"/>
              <a:gd name="T52" fmla="*/ 9 w 19"/>
              <a:gd name="T53" fmla="*/ 9 h 23"/>
              <a:gd name="T54" fmla="*/ 11 w 19"/>
              <a:gd name="T55" fmla="*/ 11 h 23"/>
              <a:gd name="T56" fmla="*/ 14 w 19"/>
              <a:gd name="T57" fmla="*/ 9 h 23"/>
              <a:gd name="T58" fmla="*/ 6 w 19"/>
              <a:gd name="T59" fmla="*/ 5 h 23"/>
              <a:gd name="T60" fmla="*/ 8 w 19"/>
              <a:gd name="T61" fmla="*/ 7 h 23"/>
              <a:gd name="T62" fmla="*/ 9 w 19"/>
              <a:gd name="T63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" h="23">
                <a:moveTo>
                  <a:pt x="6" y="18"/>
                </a:moveTo>
                <a:cubicBezTo>
                  <a:pt x="2" y="18"/>
                  <a:pt x="2" y="18"/>
                  <a:pt x="2" y="18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0" y="16"/>
                  <a:pt x="0" y="18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7"/>
                  <a:pt x="12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5"/>
                  <a:pt x="11" y="17"/>
                  <a:pt x="11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6" y="16"/>
                  <a:pt x="6" y="18"/>
                </a:cubicBezTo>
                <a:close/>
                <a:moveTo>
                  <a:pt x="14" y="4"/>
                </a:moveTo>
                <a:cubicBezTo>
                  <a:pt x="15" y="4"/>
                  <a:pt x="15" y="4"/>
                  <a:pt x="15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2"/>
                  <a:pt x="6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3" y="5"/>
                  <a:pt x="3" y="7"/>
                </a:cubicBezTo>
                <a:cubicBezTo>
                  <a:pt x="3" y="8"/>
                  <a:pt x="3" y="10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6" y="17"/>
                  <a:pt x="16" y="19"/>
                  <a:pt x="16" y="20"/>
                </a:cubicBezTo>
                <a:cubicBezTo>
                  <a:pt x="16" y="20"/>
                  <a:pt x="15" y="20"/>
                  <a:pt x="15" y="20"/>
                </a:cubicBezTo>
                <a:cubicBezTo>
                  <a:pt x="15" y="21"/>
                  <a:pt x="14" y="20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1"/>
                  <a:pt x="14" y="22"/>
                  <a:pt x="14" y="23"/>
                </a:cubicBezTo>
                <a:cubicBezTo>
                  <a:pt x="15" y="22"/>
                  <a:pt x="16" y="22"/>
                  <a:pt x="16" y="21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19"/>
                  <a:pt x="18" y="17"/>
                  <a:pt x="18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2"/>
                  <a:pt x="16" y="12"/>
                  <a:pt x="16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4"/>
                  <a:pt x="4" y="4"/>
                  <a:pt x="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6"/>
                  <a:pt x="13" y="7"/>
                  <a:pt x="13" y="8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0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10"/>
                  <a:pt x="11" y="10"/>
                  <a:pt x="11" y="11"/>
                </a:cubicBezTo>
                <a:cubicBezTo>
                  <a:pt x="12" y="11"/>
                  <a:pt x="13" y="10"/>
                  <a:pt x="13" y="10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9"/>
                  <a:pt x="14" y="7"/>
                  <a:pt x="14" y="4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7" y="6"/>
                  <a:pt x="7" y="7"/>
                  <a:pt x="8" y="7"/>
                </a:cubicBezTo>
                <a:cubicBezTo>
                  <a:pt x="8" y="8"/>
                  <a:pt x="9" y="8"/>
                  <a:pt x="9" y="8"/>
                </a:cubicBezTo>
                <a:cubicBezTo>
                  <a:pt x="10" y="7"/>
                  <a:pt x="9" y="7"/>
                  <a:pt x="9" y="6"/>
                </a:cubicBezTo>
                <a:cubicBezTo>
                  <a:pt x="8" y="6"/>
                  <a:pt x="7" y="5"/>
                  <a:pt x="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18"/>
          <p:cNvSpPr>
            <a:spLocks noEditPoints="1"/>
          </p:cNvSpPr>
          <p:nvPr/>
        </p:nvSpPr>
        <p:spPr bwMode="auto">
          <a:xfrm>
            <a:off x="9663113" y="6523038"/>
            <a:ext cx="34925" cy="44450"/>
          </a:xfrm>
          <a:custGeom>
            <a:avLst/>
            <a:gdLst>
              <a:gd name="T0" fmla="*/ 12 w 16"/>
              <a:gd name="T1" fmla="*/ 12 h 20"/>
              <a:gd name="T2" fmla="*/ 4 w 16"/>
              <a:gd name="T3" fmla="*/ 15 h 20"/>
              <a:gd name="T4" fmla="*/ 4 w 16"/>
              <a:gd name="T5" fmla="*/ 15 h 20"/>
              <a:gd name="T6" fmla="*/ 12 w 16"/>
              <a:gd name="T7" fmla="*/ 18 h 20"/>
              <a:gd name="T8" fmla="*/ 4 w 16"/>
              <a:gd name="T9" fmla="*/ 15 h 20"/>
              <a:gd name="T10" fmla="*/ 4 w 16"/>
              <a:gd name="T11" fmla="*/ 19 h 20"/>
              <a:gd name="T12" fmla="*/ 12 w 16"/>
              <a:gd name="T13" fmla="*/ 19 h 20"/>
              <a:gd name="T14" fmla="*/ 13 w 16"/>
              <a:gd name="T15" fmla="*/ 19 h 20"/>
              <a:gd name="T16" fmla="*/ 14 w 16"/>
              <a:gd name="T17" fmla="*/ 12 h 20"/>
              <a:gd name="T18" fmla="*/ 12 w 16"/>
              <a:gd name="T19" fmla="*/ 12 h 20"/>
              <a:gd name="T20" fmla="*/ 2 w 16"/>
              <a:gd name="T21" fmla="*/ 11 h 20"/>
              <a:gd name="T22" fmla="*/ 2 w 16"/>
              <a:gd name="T23" fmla="*/ 20 h 20"/>
              <a:gd name="T24" fmla="*/ 3 w 16"/>
              <a:gd name="T25" fmla="*/ 0 h 20"/>
              <a:gd name="T26" fmla="*/ 6 w 16"/>
              <a:gd name="T27" fmla="*/ 3 h 20"/>
              <a:gd name="T28" fmla="*/ 3 w 16"/>
              <a:gd name="T29" fmla="*/ 0 h 20"/>
              <a:gd name="T30" fmla="*/ 4 w 16"/>
              <a:gd name="T31" fmla="*/ 8 h 20"/>
              <a:gd name="T32" fmla="*/ 5 w 16"/>
              <a:gd name="T33" fmla="*/ 7 h 20"/>
              <a:gd name="T34" fmla="*/ 3 w 16"/>
              <a:gd name="T35" fmla="*/ 5 h 20"/>
              <a:gd name="T36" fmla="*/ 9 w 16"/>
              <a:gd name="T37" fmla="*/ 9 h 20"/>
              <a:gd name="T38" fmla="*/ 12 w 16"/>
              <a:gd name="T39" fmla="*/ 7 h 20"/>
              <a:gd name="T40" fmla="*/ 12 w 16"/>
              <a:gd name="T41" fmla="*/ 5 h 20"/>
              <a:gd name="T42" fmla="*/ 7 w 16"/>
              <a:gd name="T43" fmla="*/ 4 h 20"/>
              <a:gd name="T44" fmla="*/ 2 w 16"/>
              <a:gd name="T45" fmla="*/ 10 h 20"/>
              <a:gd name="T46" fmla="*/ 8 w 16"/>
              <a:gd name="T47" fmla="*/ 4 h 20"/>
              <a:gd name="T48" fmla="*/ 14 w 16"/>
              <a:gd name="T49" fmla="*/ 10 h 20"/>
              <a:gd name="T50" fmla="*/ 8 w 16"/>
              <a:gd name="T51" fmla="*/ 4 h 20"/>
              <a:gd name="T52" fmla="*/ 2 w 16"/>
              <a:gd name="T53" fmla="*/ 11 h 20"/>
              <a:gd name="T54" fmla="*/ 14 w 16"/>
              <a:gd name="T55" fmla="*/ 10 h 20"/>
              <a:gd name="T56" fmla="*/ 15 w 16"/>
              <a:gd name="T57" fmla="*/ 10 h 20"/>
              <a:gd name="T58" fmla="*/ 16 w 16"/>
              <a:gd name="T59" fmla="*/ 4 h 20"/>
              <a:gd name="T60" fmla="*/ 14 w 16"/>
              <a:gd name="T61" fmla="*/ 4 h 20"/>
              <a:gd name="T62" fmla="*/ 12 w 16"/>
              <a:gd name="T63" fmla="*/ 2 h 20"/>
              <a:gd name="T64" fmla="*/ 11 w 16"/>
              <a:gd name="T65" fmla="*/ 0 h 20"/>
              <a:gd name="T66" fmla="*/ 2 w 16"/>
              <a:gd name="T67" fmla="*/ 4 h 20"/>
              <a:gd name="T68" fmla="*/ 0 w 16"/>
              <a:gd name="T69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20">
                <a:moveTo>
                  <a:pt x="4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5"/>
                  <a:pt x="12" y="15"/>
                  <a:pt x="12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2" y="18"/>
                  <a:pt x="12" y="18"/>
                  <a:pt x="12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5"/>
                  <a:pt x="4" y="15"/>
                  <a:pt x="4" y="15"/>
                </a:cubicBezTo>
                <a:close/>
                <a:moveTo>
                  <a:pt x="2" y="20"/>
                </a:move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7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2"/>
                  <a:pt x="12" y="12"/>
                  <a:pt x="12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3"/>
                  <a:pt x="2" y="15"/>
                </a:cubicBezTo>
                <a:cubicBezTo>
                  <a:pt x="2" y="18"/>
                  <a:pt x="2" y="19"/>
                  <a:pt x="2" y="20"/>
                </a:cubicBezTo>
                <a:close/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4" y="1"/>
                  <a:pt x="5" y="2"/>
                  <a:pt x="5" y="3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5" y="1"/>
                  <a:pt x="3" y="0"/>
                </a:cubicBezTo>
                <a:close/>
                <a:moveTo>
                  <a:pt x="3" y="5"/>
                </a:moveTo>
                <a:cubicBezTo>
                  <a:pt x="4" y="6"/>
                  <a:pt x="4" y="7"/>
                  <a:pt x="4" y="8"/>
                </a:cubicBezTo>
                <a:cubicBezTo>
                  <a:pt x="4" y="9"/>
                  <a:pt x="5" y="9"/>
                  <a:pt x="5" y="8"/>
                </a:cubicBezTo>
                <a:cubicBezTo>
                  <a:pt x="6" y="8"/>
                  <a:pt x="6" y="7"/>
                  <a:pt x="5" y="7"/>
                </a:cubicBezTo>
                <a:cubicBezTo>
                  <a:pt x="5" y="7"/>
                  <a:pt x="4" y="6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  <a:moveTo>
                  <a:pt x="12" y="5"/>
                </a:moveTo>
                <a:cubicBezTo>
                  <a:pt x="11" y="6"/>
                  <a:pt x="10" y="7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8"/>
                  <a:pt x="11" y="8"/>
                  <a:pt x="12" y="7"/>
                </a:cubicBezTo>
                <a:cubicBezTo>
                  <a:pt x="12" y="6"/>
                  <a:pt x="13" y="6"/>
                  <a:pt x="13" y="6"/>
                </a:cubicBezTo>
                <a:cubicBezTo>
                  <a:pt x="12" y="5"/>
                  <a:pt x="12" y="5"/>
                  <a:pt x="12" y="5"/>
                </a:cubicBezTo>
                <a:close/>
                <a:moveTo>
                  <a:pt x="2" y="4"/>
                </a:moveTo>
                <a:cubicBezTo>
                  <a:pt x="7" y="4"/>
                  <a:pt x="7" y="4"/>
                  <a:pt x="7" y="4"/>
                </a:cubicBezTo>
                <a:cubicBezTo>
                  <a:pt x="7" y="10"/>
                  <a:pt x="7" y="10"/>
                  <a:pt x="7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4"/>
                  <a:pt x="2" y="4"/>
                  <a:pt x="2" y="4"/>
                </a:cubicBezTo>
                <a:close/>
                <a:moveTo>
                  <a:pt x="8" y="4"/>
                </a:moveTo>
                <a:cubicBezTo>
                  <a:pt x="14" y="4"/>
                  <a:pt x="14" y="4"/>
                  <a:pt x="14" y="4"/>
                </a:cubicBezTo>
                <a:cubicBezTo>
                  <a:pt x="14" y="10"/>
                  <a:pt x="14" y="10"/>
                  <a:pt x="14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4"/>
                  <a:pt x="8" y="4"/>
                  <a:pt x="8" y="4"/>
                </a:cubicBezTo>
                <a:close/>
                <a:moveTo>
                  <a:pt x="0" y="11"/>
                </a:moveTo>
                <a:cubicBezTo>
                  <a:pt x="2" y="11"/>
                  <a:pt x="2" y="11"/>
                  <a:pt x="2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8"/>
                  <a:pt x="15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3"/>
                  <a:pt x="11" y="2"/>
                  <a:pt x="12" y="2"/>
                </a:cubicBezTo>
                <a:cubicBezTo>
                  <a:pt x="12" y="1"/>
                  <a:pt x="13" y="1"/>
                  <a:pt x="13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0" y="2"/>
                  <a:pt x="9" y="4"/>
                </a:cubicBezTo>
                <a:cubicBezTo>
                  <a:pt x="2" y="4"/>
                  <a:pt x="2" y="4"/>
                  <a:pt x="2" y="4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5"/>
                  <a:pt x="0" y="7"/>
                </a:cubicBezTo>
                <a:cubicBezTo>
                  <a:pt x="0" y="9"/>
                  <a:pt x="0" y="10"/>
                  <a:pt x="0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019"/>
          <p:cNvSpPr>
            <a:spLocks noEditPoints="1"/>
          </p:cNvSpPr>
          <p:nvPr/>
        </p:nvSpPr>
        <p:spPr bwMode="auto">
          <a:xfrm>
            <a:off x="9707563" y="6523038"/>
            <a:ext cx="42863" cy="44450"/>
          </a:xfrm>
          <a:custGeom>
            <a:avLst/>
            <a:gdLst>
              <a:gd name="T0" fmla="*/ 16 w 19"/>
              <a:gd name="T1" fmla="*/ 2 h 20"/>
              <a:gd name="T2" fmla="*/ 17 w 19"/>
              <a:gd name="T3" fmla="*/ 2 h 20"/>
              <a:gd name="T4" fmla="*/ 15 w 19"/>
              <a:gd name="T5" fmla="*/ 1 h 20"/>
              <a:gd name="T6" fmla="*/ 15 w 19"/>
              <a:gd name="T7" fmla="*/ 1 h 20"/>
              <a:gd name="T8" fmla="*/ 5 w 19"/>
              <a:gd name="T9" fmla="*/ 1 h 20"/>
              <a:gd name="T10" fmla="*/ 4 w 19"/>
              <a:gd name="T11" fmla="*/ 0 h 20"/>
              <a:gd name="T12" fmla="*/ 3 w 19"/>
              <a:gd name="T13" fmla="*/ 8 h 20"/>
              <a:gd name="T14" fmla="*/ 0 w 19"/>
              <a:gd name="T15" fmla="*/ 8 h 20"/>
              <a:gd name="T16" fmla="*/ 0 w 19"/>
              <a:gd name="T17" fmla="*/ 9 h 20"/>
              <a:gd name="T18" fmla="*/ 1 w 19"/>
              <a:gd name="T19" fmla="*/ 8 h 20"/>
              <a:gd name="T20" fmla="*/ 3 w 19"/>
              <a:gd name="T21" fmla="*/ 8 h 20"/>
              <a:gd name="T22" fmla="*/ 3 w 19"/>
              <a:gd name="T23" fmla="*/ 14 h 20"/>
              <a:gd name="T24" fmla="*/ 2 w 19"/>
              <a:gd name="T25" fmla="*/ 15 h 20"/>
              <a:gd name="T26" fmla="*/ 3 w 19"/>
              <a:gd name="T27" fmla="*/ 16 h 20"/>
              <a:gd name="T28" fmla="*/ 4 w 19"/>
              <a:gd name="T29" fmla="*/ 15 h 20"/>
              <a:gd name="T30" fmla="*/ 14 w 19"/>
              <a:gd name="T31" fmla="*/ 15 h 20"/>
              <a:gd name="T32" fmla="*/ 13 w 19"/>
              <a:gd name="T33" fmla="*/ 17 h 20"/>
              <a:gd name="T34" fmla="*/ 13 w 19"/>
              <a:gd name="T35" fmla="*/ 18 h 20"/>
              <a:gd name="T36" fmla="*/ 10 w 19"/>
              <a:gd name="T37" fmla="*/ 17 h 20"/>
              <a:gd name="T38" fmla="*/ 10 w 19"/>
              <a:gd name="T39" fmla="*/ 18 h 20"/>
              <a:gd name="T40" fmla="*/ 12 w 19"/>
              <a:gd name="T41" fmla="*/ 20 h 20"/>
              <a:gd name="T42" fmla="*/ 14 w 19"/>
              <a:gd name="T43" fmla="*/ 19 h 20"/>
              <a:gd name="T44" fmla="*/ 15 w 19"/>
              <a:gd name="T45" fmla="*/ 18 h 20"/>
              <a:gd name="T46" fmla="*/ 15 w 19"/>
              <a:gd name="T47" fmla="*/ 15 h 20"/>
              <a:gd name="T48" fmla="*/ 19 w 19"/>
              <a:gd name="T49" fmla="*/ 15 h 20"/>
              <a:gd name="T50" fmla="*/ 18 w 19"/>
              <a:gd name="T51" fmla="*/ 14 h 20"/>
              <a:gd name="T52" fmla="*/ 16 w 19"/>
              <a:gd name="T53" fmla="*/ 15 h 20"/>
              <a:gd name="T54" fmla="*/ 15 w 19"/>
              <a:gd name="T55" fmla="*/ 15 h 20"/>
              <a:gd name="T56" fmla="*/ 16 w 19"/>
              <a:gd name="T57" fmla="*/ 8 h 20"/>
              <a:gd name="T58" fmla="*/ 19 w 19"/>
              <a:gd name="T59" fmla="*/ 8 h 20"/>
              <a:gd name="T60" fmla="*/ 18 w 19"/>
              <a:gd name="T61" fmla="*/ 7 h 20"/>
              <a:gd name="T62" fmla="*/ 17 w 19"/>
              <a:gd name="T63" fmla="*/ 8 h 20"/>
              <a:gd name="T64" fmla="*/ 16 w 19"/>
              <a:gd name="T65" fmla="*/ 8 h 20"/>
              <a:gd name="T66" fmla="*/ 16 w 19"/>
              <a:gd name="T67" fmla="*/ 2 h 20"/>
              <a:gd name="T68" fmla="*/ 14 w 19"/>
              <a:gd name="T69" fmla="*/ 8 h 20"/>
              <a:gd name="T70" fmla="*/ 5 w 19"/>
              <a:gd name="T71" fmla="*/ 8 h 20"/>
              <a:gd name="T72" fmla="*/ 5 w 19"/>
              <a:gd name="T73" fmla="*/ 2 h 20"/>
              <a:gd name="T74" fmla="*/ 15 w 19"/>
              <a:gd name="T75" fmla="*/ 2 h 20"/>
              <a:gd name="T76" fmla="*/ 14 w 19"/>
              <a:gd name="T77" fmla="*/ 8 h 20"/>
              <a:gd name="T78" fmla="*/ 14 w 19"/>
              <a:gd name="T79" fmla="*/ 15 h 20"/>
              <a:gd name="T80" fmla="*/ 4 w 19"/>
              <a:gd name="T81" fmla="*/ 15 h 20"/>
              <a:gd name="T82" fmla="*/ 4 w 19"/>
              <a:gd name="T83" fmla="*/ 8 h 20"/>
              <a:gd name="T84" fmla="*/ 14 w 19"/>
              <a:gd name="T85" fmla="*/ 8 h 20"/>
              <a:gd name="T86" fmla="*/ 14 w 19"/>
              <a:gd name="T87" fmla="*/ 15 h 20"/>
              <a:gd name="T88" fmla="*/ 8 w 19"/>
              <a:gd name="T89" fmla="*/ 3 h 20"/>
              <a:gd name="T90" fmla="*/ 8 w 19"/>
              <a:gd name="T91" fmla="*/ 3 h 20"/>
              <a:gd name="T92" fmla="*/ 9 w 19"/>
              <a:gd name="T93" fmla="*/ 6 h 20"/>
              <a:gd name="T94" fmla="*/ 10 w 19"/>
              <a:gd name="T95" fmla="*/ 6 h 20"/>
              <a:gd name="T96" fmla="*/ 10 w 19"/>
              <a:gd name="T97" fmla="*/ 5 h 20"/>
              <a:gd name="T98" fmla="*/ 8 w 19"/>
              <a:gd name="T99" fmla="*/ 3 h 20"/>
              <a:gd name="T100" fmla="*/ 8 w 19"/>
              <a:gd name="T101" fmla="*/ 9 h 20"/>
              <a:gd name="T102" fmla="*/ 7 w 19"/>
              <a:gd name="T103" fmla="*/ 9 h 20"/>
              <a:gd name="T104" fmla="*/ 9 w 19"/>
              <a:gd name="T105" fmla="*/ 13 h 20"/>
              <a:gd name="T106" fmla="*/ 10 w 19"/>
              <a:gd name="T107" fmla="*/ 13 h 20"/>
              <a:gd name="T108" fmla="*/ 10 w 19"/>
              <a:gd name="T109" fmla="*/ 11 h 20"/>
              <a:gd name="T110" fmla="*/ 8 w 19"/>
              <a:gd name="T111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" h="20">
                <a:moveTo>
                  <a:pt x="16" y="2"/>
                </a:moveTo>
                <a:cubicBezTo>
                  <a:pt x="17" y="2"/>
                  <a:pt x="17" y="2"/>
                  <a:pt x="17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8"/>
                  <a:pt x="3" y="8"/>
                  <a:pt x="3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1" y="8"/>
                  <a:pt x="1" y="8"/>
                  <a:pt x="1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5"/>
                  <a:pt x="4" y="15"/>
                  <a:pt x="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1" y="18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8"/>
                  <a:pt x="12" y="19"/>
                  <a:pt x="12" y="20"/>
                </a:cubicBezTo>
                <a:cubicBezTo>
                  <a:pt x="13" y="20"/>
                  <a:pt x="14" y="19"/>
                  <a:pt x="14" y="19"/>
                </a:cubicBezTo>
                <a:cubicBezTo>
                  <a:pt x="14" y="18"/>
                  <a:pt x="15" y="18"/>
                  <a:pt x="15" y="18"/>
                </a:cubicBezTo>
                <a:cubicBezTo>
                  <a:pt x="15" y="17"/>
                  <a:pt x="15" y="16"/>
                  <a:pt x="15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8"/>
                  <a:pt x="16" y="8"/>
                  <a:pt x="16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2"/>
                  <a:pt x="16" y="2"/>
                  <a:pt x="16" y="2"/>
                </a:cubicBezTo>
                <a:close/>
                <a:moveTo>
                  <a:pt x="14" y="8"/>
                </a:moveTo>
                <a:cubicBezTo>
                  <a:pt x="5" y="8"/>
                  <a:pt x="5" y="8"/>
                  <a:pt x="5" y="8"/>
                </a:cubicBezTo>
                <a:cubicBezTo>
                  <a:pt x="5" y="2"/>
                  <a:pt x="5" y="2"/>
                  <a:pt x="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4" y="15"/>
                </a:move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4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15"/>
                  <a:pt x="14" y="15"/>
                  <a:pt x="14" y="15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8" y="4"/>
                  <a:pt x="9" y="5"/>
                  <a:pt x="9" y="6"/>
                </a:cubicBezTo>
                <a:cubicBezTo>
                  <a:pt x="10" y="7"/>
                  <a:pt x="10" y="7"/>
                  <a:pt x="10" y="6"/>
                </a:cubicBezTo>
                <a:cubicBezTo>
                  <a:pt x="11" y="6"/>
                  <a:pt x="11" y="5"/>
                  <a:pt x="10" y="5"/>
                </a:cubicBezTo>
                <a:cubicBezTo>
                  <a:pt x="10" y="4"/>
                  <a:pt x="9" y="3"/>
                  <a:pt x="8" y="3"/>
                </a:cubicBezTo>
                <a:close/>
                <a:moveTo>
                  <a:pt x="8" y="9"/>
                </a:moveTo>
                <a:cubicBezTo>
                  <a:pt x="7" y="9"/>
                  <a:pt x="7" y="9"/>
                  <a:pt x="7" y="9"/>
                </a:cubicBezTo>
                <a:cubicBezTo>
                  <a:pt x="8" y="10"/>
                  <a:pt x="9" y="12"/>
                  <a:pt x="9" y="13"/>
                </a:cubicBezTo>
                <a:cubicBezTo>
                  <a:pt x="9" y="14"/>
                  <a:pt x="10" y="14"/>
                  <a:pt x="10" y="13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1"/>
                  <a:pt x="9" y="10"/>
                  <a:pt x="8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20"/>
          <p:cNvSpPr>
            <a:spLocks noEditPoints="1"/>
          </p:cNvSpPr>
          <p:nvPr/>
        </p:nvSpPr>
        <p:spPr bwMode="auto">
          <a:xfrm>
            <a:off x="9756775" y="6523038"/>
            <a:ext cx="42863" cy="44450"/>
          </a:xfrm>
          <a:custGeom>
            <a:avLst/>
            <a:gdLst>
              <a:gd name="T0" fmla="*/ 8 w 19"/>
              <a:gd name="T1" fmla="*/ 3 h 20"/>
              <a:gd name="T2" fmla="*/ 18 w 19"/>
              <a:gd name="T3" fmla="*/ 3 h 20"/>
              <a:gd name="T4" fmla="*/ 16 w 19"/>
              <a:gd name="T5" fmla="*/ 3 h 20"/>
              <a:gd name="T6" fmla="*/ 13 w 19"/>
              <a:gd name="T7" fmla="*/ 1 h 20"/>
              <a:gd name="T8" fmla="*/ 10 w 19"/>
              <a:gd name="T9" fmla="*/ 0 h 20"/>
              <a:gd name="T10" fmla="*/ 12 w 19"/>
              <a:gd name="T11" fmla="*/ 3 h 20"/>
              <a:gd name="T12" fmla="*/ 9 w 19"/>
              <a:gd name="T13" fmla="*/ 4 h 20"/>
              <a:gd name="T14" fmla="*/ 10 w 19"/>
              <a:gd name="T15" fmla="*/ 7 h 20"/>
              <a:gd name="T16" fmla="*/ 11 w 19"/>
              <a:gd name="T17" fmla="*/ 6 h 20"/>
              <a:gd name="T18" fmla="*/ 14 w 19"/>
              <a:gd name="T19" fmla="*/ 4 h 20"/>
              <a:gd name="T20" fmla="*/ 6 w 19"/>
              <a:gd name="T21" fmla="*/ 8 h 20"/>
              <a:gd name="T22" fmla="*/ 8 w 19"/>
              <a:gd name="T23" fmla="*/ 9 h 20"/>
              <a:gd name="T24" fmla="*/ 18 w 19"/>
              <a:gd name="T25" fmla="*/ 7 h 20"/>
              <a:gd name="T26" fmla="*/ 13 w 19"/>
              <a:gd name="T27" fmla="*/ 8 h 20"/>
              <a:gd name="T28" fmla="*/ 16 w 19"/>
              <a:gd name="T29" fmla="*/ 5 h 20"/>
              <a:gd name="T30" fmla="*/ 8 w 19"/>
              <a:gd name="T31" fmla="*/ 20 h 20"/>
              <a:gd name="T32" fmla="*/ 9 w 19"/>
              <a:gd name="T33" fmla="*/ 18 h 20"/>
              <a:gd name="T34" fmla="*/ 15 w 19"/>
              <a:gd name="T35" fmla="*/ 20 h 20"/>
              <a:gd name="T36" fmla="*/ 16 w 19"/>
              <a:gd name="T37" fmla="*/ 12 h 20"/>
              <a:gd name="T38" fmla="*/ 16 w 19"/>
              <a:gd name="T39" fmla="*/ 10 h 20"/>
              <a:gd name="T40" fmla="*/ 9 w 19"/>
              <a:gd name="T41" fmla="*/ 11 h 20"/>
              <a:gd name="T42" fmla="*/ 8 w 19"/>
              <a:gd name="T43" fmla="*/ 15 h 20"/>
              <a:gd name="T44" fmla="*/ 9 w 19"/>
              <a:gd name="T45" fmla="*/ 12 h 20"/>
              <a:gd name="T46" fmla="*/ 15 w 19"/>
              <a:gd name="T47" fmla="*/ 14 h 20"/>
              <a:gd name="T48" fmla="*/ 9 w 19"/>
              <a:gd name="T49" fmla="*/ 12 h 20"/>
              <a:gd name="T50" fmla="*/ 15 w 19"/>
              <a:gd name="T51" fmla="*/ 15 h 20"/>
              <a:gd name="T52" fmla="*/ 9 w 19"/>
              <a:gd name="T53" fmla="*/ 18 h 20"/>
              <a:gd name="T54" fmla="*/ 1 w 19"/>
              <a:gd name="T55" fmla="*/ 3 h 20"/>
              <a:gd name="T56" fmla="*/ 4 w 19"/>
              <a:gd name="T57" fmla="*/ 9 h 20"/>
              <a:gd name="T58" fmla="*/ 1 w 19"/>
              <a:gd name="T59" fmla="*/ 3 h 20"/>
              <a:gd name="T60" fmla="*/ 4 w 19"/>
              <a:gd name="T61" fmla="*/ 9 h 20"/>
              <a:gd name="T62" fmla="*/ 1 w 19"/>
              <a:gd name="T63" fmla="*/ 15 h 20"/>
              <a:gd name="T64" fmla="*/ 6 w 19"/>
              <a:gd name="T65" fmla="*/ 4 h 20"/>
              <a:gd name="T66" fmla="*/ 5 w 19"/>
              <a:gd name="T67" fmla="*/ 2 h 20"/>
              <a:gd name="T68" fmla="*/ 2 w 19"/>
              <a:gd name="T69" fmla="*/ 3 h 20"/>
              <a:gd name="T70" fmla="*/ 0 w 19"/>
              <a:gd name="T71" fmla="*/ 10 h 20"/>
              <a:gd name="T72" fmla="*/ 1 w 19"/>
              <a:gd name="T73" fmla="*/ 17 h 20"/>
              <a:gd name="T74" fmla="*/ 4 w 19"/>
              <a:gd name="T75" fmla="*/ 15 h 20"/>
              <a:gd name="T76" fmla="*/ 6 w 19"/>
              <a:gd name="T77" fmla="*/ 1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" h="20">
                <a:moveTo>
                  <a:pt x="7" y="3"/>
                </a:move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1"/>
                  <a:pt x="13" y="1"/>
                </a:cubicBezTo>
                <a:cubicBezTo>
                  <a:pt x="12" y="1"/>
                  <a:pt x="11" y="0"/>
                  <a:pt x="11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1"/>
                  <a:pt x="11" y="1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7" y="3"/>
                  <a:pt x="7" y="3"/>
                  <a:pt x="7" y="3"/>
                </a:cubicBezTo>
                <a:close/>
                <a:moveTo>
                  <a:pt x="9" y="4"/>
                </a:moveTo>
                <a:cubicBezTo>
                  <a:pt x="9" y="4"/>
                  <a:pt x="9" y="4"/>
                  <a:pt x="9" y="4"/>
                </a:cubicBezTo>
                <a:cubicBezTo>
                  <a:pt x="9" y="5"/>
                  <a:pt x="10" y="6"/>
                  <a:pt x="10" y="7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6"/>
                  <a:pt x="10" y="5"/>
                  <a:pt x="9" y="4"/>
                </a:cubicBezTo>
                <a:close/>
                <a:moveTo>
                  <a:pt x="14" y="4"/>
                </a:moveTo>
                <a:cubicBezTo>
                  <a:pt x="14" y="5"/>
                  <a:pt x="14" y="7"/>
                  <a:pt x="13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9"/>
                  <a:pt x="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7"/>
                  <a:pt x="18" y="7"/>
                  <a:pt x="18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5" y="7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4"/>
                  <a:pt x="14" y="4"/>
                  <a:pt x="14" y="4"/>
                </a:cubicBezTo>
                <a:close/>
                <a:moveTo>
                  <a:pt x="8" y="20"/>
                </a:move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9" y="18"/>
                  <a:pt x="9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8"/>
                  <a:pt x="16" y="16"/>
                  <a:pt x="16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2"/>
                  <a:pt x="8" y="14"/>
                  <a:pt x="8" y="15"/>
                </a:cubicBezTo>
                <a:cubicBezTo>
                  <a:pt x="8" y="17"/>
                  <a:pt x="8" y="19"/>
                  <a:pt x="8" y="20"/>
                </a:cubicBezTo>
                <a:close/>
                <a:moveTo>
                  <a:pt x="9" y="12"/>
                </a:moveTo>
                <a:cubicBezTo>
                  <a:pt x="15" y="12"/>
                  <a:pt x="15" y="12"/>
                  <a:pt x="15" y="12"/>
                </a:cubicBezTo>
                <a:cubicBezTo>
                  <a:pt x="15" y="14"/>
                  <a:pt x="15" y="14"/>
                  <a:pt x="15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9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8"/>
                  <a:pt x="15" y="18"/>
                  <a:pt x="15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5"/>
                  <a:pt x="9" y="15"/>
                  <a:pt x="9" y="15"/>
                </a:cubicBezTo>
                <a:close/>
                <a:moveTo>
                  <a:pt x="1" y="3"/>
                </a:moveTo>
                <a:cubicBezTo>
                  <a:pt x="4" y="3"/>
                  <a:pt x="4" y="3"/>
                  <a:pt x="4" y="3"/>
                </a:cubicBezTo>
                <a:cubicBezTo>
                  <a:pt x="4" y="9"/>
                  <a:pt x="4" y="9"/>
                  <a:pt x="4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3"/>
                  <a:pt x="1" y="3"/>
                  <a:pt x="1" y="3"/>
                </a:cubicBezTo>
                <a:close/>
                <a:moveTo>
                  <a:pt x="1" y="9"/>
                </a:moveTo>
                <a:cubicBezTo>
                  <a:pt x="4" y="9"/>
                  <a:pt x="4" y="9"/>
                  <a:pt x="4" y="9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9"/>
                  <a:pt x="1" y="9"/>
                  <a:pt x="1" y="9"/>
                </a:cubicBezTo>
                <a:close/>
                <a:moveTo>
                  <a:pt x="6" y="4"/>
                </a:moveTo>
                <a:cubicBezTo>
                  <a:pt x="6" y="3"/>
                  <a:pt x="6" y="3"/>
                  <a:pt x="6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2" y="3"/>
                  <a:pt x="2" y="3"/>
                  <a:pt x="2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7"/>
                  <a:pt x="0" y="10"/>
                </a:cubicBezTo>
                <a:cubicBezTo>
                  <a:pt x="0" y="13"/>
                  <a:pt x="0" y="15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5"/>
                  <a:pt x="1" y="15"/>
                  <a:pt x="1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0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21"/>
          <p:cNvSpPr>
            <a:spLocks noEditPoints="1"/>
          </p:cNvSpPr>
          <p:nvPr/>
        </p:nvSpPr>
        <p:spPr bwMode="auto">
          <a:xfrm>
            <a:off x="9804400" y="6523038"/>
            <a:ext cx="44450" cy="44450"/>
          </a:xfrm>
          <a:custGeom>
            <a:avLst/>
            <a:gdLst>
              <a:gd name="T0" fmla="*/ 12 w 20"/>
              <a:gd name="T1" fmla="*/ 0 h 20"/>
              <a:gd name="T2" fmla="*/ 12 w 20"/>
              <a:gd name="T3" fmla="*/ 3 h 20"/>
              <a:gd name="T4" fmla="*/ 12 w 20"/>
              <a:gd name="T5" fmla="*/ 10 h 20"/>
              <a:gd name="T6" fmla="*/ 12 w 20"/>
              <a:gd name="T7" fmla="*/ 14 h 20"/>
              <a:gd name="T8" fmla="*/ 13 w 20"/>
              <a:gd name="T9" fmla="*/ 13 h 20"/>
              <a:gd name="T10" fmla="*/ 13 w 20"/>
              <a:gd name="T11" fmla="*/ 10 h 20"/>
              <a:gd name="T12" fmla="*/ 13 w 20"/>
              <a:gd name="T13" fmla="*/ 1 h 20"/>
              <a:gd name="T14" fmla="*/ 14 w 20"/>
              <a:gd name="T15" fmla="*/ 1 h 20"/>
              <a:gd name="T16" fmla="*/ 12 w 20"/>
              <a:gd name="T17" fmla="*/ 0 h 20"/>
              <a:gd name="T18" fmla="*/ 9 w 20"/>
              <a:gd name="T19" fmla="*/ 4 h 20"/>
              <a:gd name="T20" fmla="*/ 7 w 20"/>
              <a:gd name="T21" fmla="*/ 8 h 20"/>
              <a:gd name="T22" fmla="*/ 5 w 20"/>
              <a:gd name="T23" fmla="*/ 12 h 20"/>
              <a:gd name="T24" fmla="*/ 5 w 20"/>
              <a:gd name="T25" fmla="*/ 12 h 20"/>
              <a:gd name="T26" fmla="*/ 8 w 20"/>
              <a:gd name="T27" fmla="*/ 9 h 20"/>
              <a:gd name="T28" fmla="*/ 10 w 20"/>
              <a:gd name="T29" fmla="*/ 6 h 20"/>
              <a:gd name="T30" fmla="*/ 9 w 20"/>
              <a:gd name="T31" fmla="*/ 4 h 20"/>
              <a:gd name="T32" fmla="*/ 15 w 20"/>
              <a:gd name="T33" fmla="*/ 4 h 20"/>
              <a:gd name="T34" fmla="*/ 15 w 20"/>
              <a:gd name="T35" fmla="*/ 5 h 20"/>
              <a:gd name="T36" fmla="*/ 17 w 20"/>
              <a:gd name="T37" fmla="*/ 7 h 20"/>
              <a:gd name="T38" fmla="*/ 18 w 20"/>
              <a:gd name="T39" fmla="*/ 8 h 20"/>
              <a:gd name="T40" fmla="*/ 19 w 20"/>
              <a:gd name="T41" fmla="*/ 8 h 20"/>
              <a:gd name="T42" fmla="*/ 19 w 20"/>
              <a:gd name="T43" fmla="*/ 6 h 20"/>
              <a:gd name="T44" fmla="*/ 15 w 20"/>
              <a:gd name="T45" fmla="*/ 4 h 20"/>
              <a:gd name="T46" fmla="*/ 16 w 20"/>
              <a:gd name="T47" fmla="*/ 10 h 20"/>
              <a:gd name="T48" fmla="*/ 14 w 20"/>
              <a:gd name="T49" fmla="*/ 14 h 20"/>
              <a:gd name="T50" fmla="*/ 9 w 20"/>
              <a:gd name="T51" fmla="*/ 18 h 20"/>
              <a:gd name="T52" fmla="*/ 4 w 20"/>
              <a:gd name="T53" fmla="*/ 20 h 20"/>
              <a:gd name="T54" fmla="*/ 4 w 20"/>
              <a:gd name="T55" fmla="*/ 20 h 20"/>
              <a:gd name="T56" fmla="*/ 10 w 20"/>
              <a:gd name="T57" fmla="*/ 18 h 20"/>
              <a:gd name="T58" fmla="*/ 14 w 20"/>
              <a:gd name="T59" fmla="*/ 16 h 20"/>
              <a:gd name="T60" fmla="*/ 17 w 20"/>
              <a:gd name="T61" fmla="*/ 12 h 20"/>
              <a:gd name="T62" fmla="*/ 18 w 20"/>
              <a:gd name="T63" fmla="*/ 12 h 20"/>
              <a:gd name="T64" fmla="*/ 16 w 20"/>
              <a:gd name="T65" fmla="*/ 10 h 20"/>
              <a:gd name="T66" fmla="*/ 7 w 20"/>
              <a:gd name="T67" fmla="*/ 4 h 20"/>
              <a:gd name="T68" fmla="*/ 7 w 20"/>
              <a:gd name="T69" fmla="*/ 4 h 20"/>
              <a:gd name="T70" fmla="*/ 3 w 20"/>
              <a:gd name="T71" fmla="*/ 13 h 20"/>
              <a:gd name="T72" fmla="*/ 2 w 20"/>
              <a:gd name="T73" fmla="*/ 14 h 20"/>
              <a:gd name="T74" fmla="*/ 0 w 20"/>
              <a:gd name="T75" fmla="*/ 14 h 20"/>
              <a:gd name="T76" fmla="*/ 0 w 20"/>
              <a:gd name="T77" fmla="*/ 14 h 20"/>
              <a:gd name="T78" fmla="*/ 2 w 20"/>
              <a:gd name="T79" fmla="*/ 15 h 20"/>
              <a:gd name="T80" fmla="*/ 2 w 20"/>
              <a:gd name="T81" fmla="*/ 17 h 20"/>
              <a:gd name="T82" fmla="*/ 2 w 20"/>
              <a:gd name="T83" fmla="*/ 19 h 20"/>
              <a:gd name="T84" fmla="*/ 3 w 20"/>
              <a:gd name="T85" fmla="*/ 19 h 20"/>
              <a:gd name="T86" fmla="*/ 3 w 20"/>
              <a:gd name="T87" fmla="*/ 17 h 20"/>
              <a:gd name="T88" fmla="*/ 4 w 20"/>
              <a:gd name="T89" fmla="*/ 14 h 20"/>
              <a:gd name="T90" fmla="*/ 7 w 20"/>
              <a:gd name="T91" fmla="*/ 4 h 20"/>
              <a:gd name="T92" fmla="*/ 0 w 20"/>
              <a:gd name="T93" fmla="*/ 6 h 20"/>
              <a:gd name="T94" fmla="*/ 0 w 20"/>
              <a:gd name="T95" fmla="*/ 6 h 20"/>
              <a:gd name="T96" fmla="*/ 2 w 20"/>
              <a:gd name="T97" fmla="*/ 9 h 20"/>
              <a:gd name="T98" fmla="*/ 3 w 20"/>
              <a:gd name="T99" fmla="*/ 10 h 20"/>
              <a:gd name="T100" fmla="*/ 3 w 20"/>
              <a:gd name="T101" fmla="*/ 8 h 20"/>
              <a:gd name="T102" fmla="*/ 0 w 20"/>
              <a:gd name="T103" fmla="*/ 6 h 20"/>
              <a:gd name="T104" fmla="*/ 2 w 20"/>
              <a:gd name="T105" fmla="*/ 1 h 20"/>
              <a:gd name="T106" fmla="*/ 2 w 20"/>
              <a:gd name="T107" fmla="*/ 1 h 20"/>
              <a:gd name="T108" fmla="*/ 4 w 20"/>
              <a:gd name="T109" fmla="*/ 4 h 20"/>
              <a:gd name="T110" fmla="*/ 5 w 20"/>
              <a:gd name="T111" fmla="*/ 4 h 20"/>
              <a:gd name="T112" fmla="*/ 5 w 20"/>
              <a:gd name="T113" fmla="*/ 3 h 20"/>
              <a:gd name="T114" fmla="*/ 2 w 20"/>
              <a:gd name="T115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" h="20">
                <a:moveTo>
                  <a:pt x="12" y="0"/>
                </a:moveTo>
                <a:cubicBezTo>
                  <a:pt x="12" y="1"/>
                  <a:pt x="12" y="2"/>
                  <a:pt x="12" y="3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1"/>
                  <a:pt x="12" y="12"/>
                  <a:pt x="12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2" y="0"/>
                  <a:pt x="12" y="0"/>
                  <a:pt x="12" y="0"/>
                </a:cubicBezTo>
                <a:close/>
                <a:moveTo>
                  <a:pt x="9" y="4"/>
                </a:moveTo>
                <a:cubicBezTo>
                  <a:pt x="8" y="6"/>
                  <a:pt x="8" y="7"/>
                  <a:pt x="7" y="8"/>
                </a:cubicBezTo>
                <a:cubicBezTo>
                  <a:pt x="7" y="9"/>
                  <a:pt x="6" y="11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7" y="10"/>
                  <a:pt x="8" y="9"/>
                </a:cubicBezTo>
                <a:cubicBezTo>
                  <a:pt x="9" y="7"/>
                  <a:pt x="10" y="6"/>
                  <a:pt x="10" y="6"/>
                </a:cubicBezTo>
                <a:cubicBezTo>
                  <a:pt x="9" y="4"/>
                  <a:pt x="9" y="4"/>
                  <a:pt x="9" y="4"/>
                </a:cubicBezTo>
                <a:close/>
                <a:moveTo>
                  <a:pt x="15" y="4"/>
                </a:move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6"/>
                  <a:pt x="17" y="7"/>
                </a:cubicBezTo>
                <a:cubicBezTo>
                  <a:pt x="17" y="7"/>
                  <a:pt x="18" y="8"/>
                  <a:pt x="18" y="8"/>
                </a:cubicBezTo>
                <a:cubicBezTo>
                  <a:pt x="19" y="9"/>
                  <a:pt x="19" y="9"/>
                  <a:pt x="19" y="8"/>
                </a:cubicBezTo>
                <a:cubicBezTo>
                  <a:pt x="20" y="8"/>
                  <a:pt x="19" y="7"/>
                  <a:pt x="19" y="6"/>
                </a:cubicBezTo>
                <a:cubicBezTo>
                  <a:pt x="18" y="6"/>
                  <a:pt x="17" y="5"/>
                  <a:pt x="15" y="4"/>
                </a:cubicBezTo>
                <a:close/>
                <a:moveTo>
                  <a:pt x="16" y="10"/>
                </a:moveTo>
                <a:cubicBezTo>
                  <a:pt x="16" y="11"/>
                  <a:pt x="15" y="12"/>
                  <a:pt x="14" y="14"/>
                </a:cubicBezTo>
                <a:cubicBezTo>
                  <a:pt x="12" y="16"/>
                  <a:pt x="11" y="17"/>
                  <a:pt x="9" y="18"/>
                </a:cubicBezTo>
                <a:cubicBezTo>
                  <a:pt x="7" y="19"/>
                  <a:pt x="6" y="19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6" y="20"/>
                  <a:pt x="8" y="19"/>
                  <a:pt x="10" y="18"/>
                </a:cubicBezTo>
                <a:cubicBezTo>
                  <a:pt x="11" y="18"/>
                  <a:pt x="12" y="17"/>
                  <a:pt x="14" y="16"/>
                </a:cubicBezTo>
                <a:cubicBezTo>
                  <a:pt x="15" y="15"/>
                  <a:pt x="16" y="14"/>
                  <a:pt x="17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5" y="9"/>
                  <a:pt x="3" y="12"/>
                  <a:pt x="3" y="13"/>
                </a:cubicBezTo>
                <a:cubicBezTo>
                  <a:pt x="3" y="13"/>
                  <a:pt x="2" y="14"/>
                  <a:pt x="2" y="14"/>
                </a:cubicBezTo>
                <a:cubicBezTo>
                  <a:pt x="2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2" y="14"/>
                  <a:pt x="2" y="15"/>
                </a:cubicBezTo>
                <a:cubicBezTo>
                  <a:pt x="2" y="15"/>
                  <a:pt x="2" y="16"/>
                  <a:pt x="2" y="17"/>
                </a:cubicBezTo>
                <a:cubicBezTo>
                  <a:pt x="2" y="18"/>
                  <a:pt x="2" y="19"/>
                  <a:pt x="2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3" y="16"/>
                  <a:pt x="3" y="15"/>
                  <a:pt x="4" y="14"/>
                </a:cubicBezTo>
                <a:cubicBezTo>
                  <a:pt x="4" y="13"/>
                  <a:pt x="5" y="10"/>
                  <a:pt x="7" y="4"/>
                </a:cubicBezTo>
                <a:close/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1" y="7"/>
                  <a:pt x="2" y="8"/>
                  <a:pt x="2" y="9"/>
                </a:cubicBezTo>
                <a:cubicBezTo>
                  <a:pt x="2" y="10"/>
                  <a:pt x="2" y="10"/>
                  <a:pt x="3" y="10"/>
                </a:cubicBezTo>
                <a:cubicBezTo>
                  <a:pt x="3" y="9"/>
                  <a:pt x="3" y="9"/>
                  <a:pt x="3" y="8"/>
                </a:cubicBezTo>
                <a:cubicBezTo>
                  <a:pt x="3" y="8"/>
                  <a:pt x="2" y="7"/>
                  <a:pt x="0" y="6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3" y="2"/>
                  <a:pt x="3" y="3"/>
                  <a:pt x="4" y="4"/>
                </a:cubicBezTo>
                <a:cubicBezTo>
                  <a:pt x="4" y="5"/>
                  <a:pt x="4" y="5"/>
                  <a:pt x="5" y="4"/>
                </a:cubicBezTo>
                <a:cubicBezTo>
                  <a:pt x="5" y="4"/>
                  <a:pt x="5" y="3"/>
                  <a:pt x="5" y="3"/>
                </a:cubicBezTo>
                <a:cubicBezTo>
                  <a:pt x="5" y="2"/>
                  <a:pt x="4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22"/>
          <p:cNvSpPr>
            <a:spLocks noEditPoints="1"/>
          </p:cNvSpPr>
          <p:nvPr/>
        </p:nvSpPr>
        <p:spPr bwMode="auto">
          <a:xfrm>
            <a:off x="9739313" y="5349875"/>
            <a:ext cx="49213" cy="47625"/>
          </a:xfrm>
          <a:custGeom>
            <a:avLst/>
            <a:gdLst>
              <a:gd name="T0" fmla="*/ 21 w 22"/>
              <a:gd name="T1" fmla="*/ 7 h 21"/>
              <a:gd name="T2" fmla="*/ 19 w 22"/>
              <a:gd name="T3" fmla="*/ 6 h 21"/>
              <a:gd name="T4" fmla="*/ 18 w 22"/>
              <a:gd name="T5" fmla="*/ 7 h 21"/>
              <a:gd name="T6" fmla="*/ 14 w 22"/>
              <a:gd name="T7" fmla="*/ 7 h 21"/>
              <a:gd name="T8" fmla="*/ 14 w 22"/>
              <a:gd name="T9" fmla="*/ 2 h 21"/>
              <a:gd name="T10" fmla="*/ 22 w 22"/>
              <a:gd name="T11" fmla="*/ 2 h 21"/>
              <a:gd name="T12" fmla="*/ 20 w 22"/>
              <a:gd name="T13" fmla="*/ 0 h 21"/>
              <a:gd name="T14" fmla="*/ 19 w 22"/>
              <a:gd name="T15" fmla="*/ 2 h 21"/>
              <a:gd name="T16" fmla="*/ 0 w 22"/>
              <a:gd name="T17" fmla="*/ 2 h 21"/>
              <a:gd name="T18" fmla="*/ 1 w 22"/>
              <a:gd name="T19" fmla="*/ 2 h 21"/>
              <a:gd name="T20" fmla="*/ 3 w 22"/>
              <a:gd name="T21" fmla="*/ 2 h 21"/>
              <a:gd name="T22" fmla="*/ 8 w 22"/>
              <a:gd name="T23" fmla="*/ 2 h 21"/>
              <a:gd name="T24" fmla="*/ 8 w 22"/>
              <a:gd name="T25" fmla="*/ 7 h 21"/>
              <a:gd name="T26" fmla="*/ 4 w 22"/>
              <a:gd name="T27" fmla="*/ 7 h 21"/>
              <a:gd name="T28" fmla="*/ 3 w 22"/>
              <a:gd name="T29" fmla="*/ 6 h 21"/>
              <a:gd name="T30" fmla="*/ 3 w 22"/>
              <a:gd name="T31" fmla="*/ 13 h 21"/>
              <a:gd name="T32" fmla="*/ 3 w 22"/>
              <a:gd name="T33" fmla="*/ 21 h 21"/>
              <a:gd name="T34" fmla="*/ 4 w 22"/>
              <a:gd name="T35" fmla="*/ 20 h 21"/>
              <a:gd name="T36" fmla="*/ 4 w 22"/>
              <a:gd name="T37" fmla="*/ 19 h 21"/>
              <a:gd name="T38" fmla="*/ 19 w 22"/>
              <a:gd name="T39" fmla="*/ 19 h 21"/>
              <a:gd name="T40" fmla="*/ 19 w 22"/>
              <a:gd name="T41" fmla="*/ 21 h 21"/>
              <a:gd name="T42" fmla="*/ 20 w 22"/>
              <a:gd name="T43" fmla="*/ 20 h 21"/>
              <a:gd name="T44" fmla="*/ 20 w 22"/>
              <a:gd name="T45" fmla="*/ 8 h 21"/>
              <a:gd name="T46" fmla="*/ 21 w 22"/>
              <a:gd name="T47" fmla="*/ 7 h 21"/>
              <a:gd name="T48" fmla="*/ 9 w 22"/>
              <a:gd name="T49" fmla="*/ 2 h 21"/>
              <a:gd name="T50" fmla="*/ 13 w 22"/>
              <a:gd name="T51" fmla="*/ 2 h 21"/>
              <a:gd name="T52" fmla="*/ 13 w 22"/>
              <a:gd name="T53" fmla="*/ 7 h 21"/>
              <a:gd name="T54" fmla="*/ 9 w 22"/>
              <a:gd name="T55" fmla="*/ 7 h 21"/>
              <a:gd name="T56" fmla="*/ 9 w 22"/>
              <a:gd name="T57" fmla="*/ 2 h 21"/>
              <a:gd name="T58" fmla="*/ 14 w 22"/>
              <a:gd name="T59" fmla="*/ 7 h 21"/>
              <a:gd name="T60" fmla="*/ 19 w 22"/>
              <a:gd name="T61" fmla="*/ 7 h 21"/>
              <a:gd name="T62" fmla="*/ 19 w 22"/>
              <a:gd name="T63" fmla="*/ 18 h 21"/>
              <a:gd name="T64" fmla="*/ 4 w 22"/>
              <a:gd name="T65" fmla="*/ 18 h 21"/>
              <a:gd name="T66" fmla="*/ 4 w 22"/>
              <a:gd name="T67" fmla="*/ 7 h 21"/>
              <a:gd name="T68" fmla="*/ 8 w 22"/>
              <a:gd name="T69" fmla="*/ 7 h 21"/>
              <a:gd name="T70" fmla="*/ 7 w 22"/>
              <a:gd name="T71" fmla="*/ 13 h 21"/>
              <a:gd name="T72" fmla="*/ 5 w 22"/>
              <a:gd name="T73" fmla="*/ 16 h 21"/>
              <a:gd name="T74" fmla="*/ 5 w 22"/>
              <a:gd name="T75" fmla="*/ 17 h 21"/>
              <a:gd name="T76" fmla="*/ 8 w 22"/>
              <a:gd name="T77" fmla="*/ 13 h 21"/>
              <a:gd name="T78" fmla="*/ 9 w 22"/>
              <a:gd name="T79" fmla="*/ 7 h 21"/>
              <a:gd name="T80" fmla="*/ 13 w 22"/>
              <a:gd name="T81" fmla="*/ 7 h 21"/>
              <a:gd name="T82" fmla="*/ 13 w 22"/>
              <a:gd name="T83" fmla="*/ 13 h 21"/>
              <a:gd name="T84" fmla="*/ 15 w 22"/>
              <a:gd name="T85" fmla="*/ 15 h 21"/>
              <a:gd name="T86" fmla="*/ 17 w 22"/>
              <a:gd name="T87" fmla="*/ 15 h 21"/>
              <a:gd name="T88" fmla="*/ 18 w 22"/>
              <a:gd name="T89" fmla="*/ 15 h 21"/>
              <a:gd name="T90" fmla="*/ 18 w 22"/>
              <a:gd name="T91" fmla="*/ 14 h 21"/>
              <a:gd name="T92" fmla="*/ 18 w 22"/>
              <a:gd name="T93" fmla="*/ 14 h 21"/>
              <a:gd name="T94" fmla="*/ 17 w 22"/>
              <a:gd name="T95" fmla="*/ 13 h 21"/>
              <a:gd name="T96" fmla="*/ 16 w 22"/>
              <a:gd name="T97" fmla="*/ 14 h 21"/>
              <a:gd name="T98" fmla="*/ 15 w 22"/>
              <a:gd name="T99" fmla="*/ 14 h 21"/>
              <a:gd name="T100" fmla="*/ 14 w 22"/>
              <a:gd name="T101" fmla="*/ 13 h 21"/>
              <a:gd name="T102" fmla="*/ 14 w 22"/>
              <a:gd name="T103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" h="21">
                <a:moveTo>
                  <a:pt x="21" y="7"/>
                </a:moveTo>
                <a:cubicBezTo>
                  <a:pt x="19" y="6"/>
                  <a:pt x="19" y="6"/>
                  <a:pt x="19" y="6"/>
                </a:cubicBezTo>
                <a:cubicBezTo>
                  <a:pt x="18" y="7"/>
                  <a:pt x="18" y="7"/>
                  <a:pt x="18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2"/>
                  <a:pt x="14" y="2"/>
                  <a:pt x="14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2"/>
                  <a:pt x="19" y="2"/>
                  <a:pt x="19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3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7"/>
                  <a:pt x="8" y="7"/>
                  <a:pt x="8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10"/>
                  <a:pt x="3" y="13"/>
                </a:cubicBezTo>
                <a:cubicBezTo>
                  <a:pt x="3" y="17"/>
                  <a:pt x="3" y="20"/>
                  <a:pt x="3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1"/>
                  <a:pt x="19" y="21"/>
                  <a:pt x="19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0" y="15"/>
                  <a:pt x="20" y="8"/>
                </a:cubicBezTo>
                <a:cubicBezTo>
                  <a:pt x="21" y="7"/>
                  <a:pt x="21" y="7"/>
                  <a:pt x="21" y="7"/>
                </a:cubicBezTo>
                <a:close/>
                <a:moveTo>
                  <a:pt x="9" y="2"/>
                </a:moveTo>
                <a:cubicBezTo>
                  <a:pt x="13" y="2"/>
                  <a:pt x="13" y="2"/>
                  <a:pt x="13" y="2"/>
                </a:cubicBezTo>
                <a:cubicBezTo>
                  <a:pt x="13" y="7"/>
                  <a:pt x="13" y="7"/>
                  <a:pt x="13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2"/>
                  <a:pt x="9" y="2"/>
                  <a:pt x="9" y="2"/>
                </a:cubicBezTo>
                <a:close/>
                <a:moveTo>
                  <a:pt x="14" y="7"/>
                </a:moveTo>
                <a:cubicBezTo>
                  <a:pt x="19" y="7"/>
                  <a:pt x="19" y="7"/>
                  <a:pt x="19" y="7"/>
                </a:cubicBezTo>
                <a:cubicBezTo>
                  <a:pt x="19" y="18"/>
                  <a:pt x="19" y="18"/>
                  <a:pt x="19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7"/>
                  <a:pt x="4" y="7"/>
                  <a:pt x="4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9"/>
                  <a:pt x="8" y="11"/>
                  <a:pt x="7" y="13"/>
                </a:cubicBezTo>
                <a:cubicBezTo>
                  <a:pt x="7" y="14"/>
                  <a:pt x="6" y="15"/>
                  <a:pt x="5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6"/>
                  <a:pt x="7" y="14"/>
                  <a:pt x="8" y="13"/>
                </a:cubicBezTo>
                <a:cubicBezTo>
                  <a:pt x="9" y="12"/>
                  <a:pt x="9" y="10"/>
                  <a:pt x="9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4" y="15"/>
                  <a:pt x="15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8" y="15"/>
                  <a:pt x="18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6" y="14"/>
                  <a:pt x="16" y="14"/>
                </a:cubicBezTo>
                <a:cubicBezTo>
                  <a:pt x="16" y="14"/>
                  <a:pt x="15" y="14"/>
                  <a:pt x="15" y="14"/>
                </a:cubicBezTo>
                <a:cubicBezTo>
                  <a:pt x="14" y="14"/>
                  <a:pt x="14" y="13"/>
                  <a:pt x="14" y="13"/>
                </a:cubicBezTo>
                <a:cubicBezTo>
                  <a:pt x="14" y="7"/>
                  <a:pt x="14" y="7"/>
                  <a:pt x="1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023"/>
          <p:cNvSpPr>
            <a:spLocks noEditPoints="1"/>
          </p:cNvSpPr>
          <p:nvPr/>
        </p:nvSpPr>
        <p:spPr bwMode="auto">
          <a:xfrm>
            <a:off x="9793288" y="5348288"/>
            <a:ext cx="49213" cy="49213"/>
          </a:xfrm>
          <a:custGeom>
            <a:avLst/>
            <a:gdLst>
              <a:gd name="T0" fmla="*/ 14 w 22"/>
              <a:gd name="T1" fmla="*/ 0 h 22"/>
              <a:gd name="T2" fmla="*/ 14 w 22"/>
              <a:gd name="T3" fmla="*/ 4 h 22"/>
              <a:gd name="T4" fmla="*/ 14 w 22"/>
              <a:gd name="T5" fmla="*/ 11 h 22"/>
              <a:gd name="T6" fmla="*/ 14 w 22"/>
              <a:gd name="T7" fmla="*/ 15 h 22"/>
              <a:gd name="T8" fmla="*/ 15 w 22"/>
              <a:gd name="T9" fmla="*/ 15 h 22"/>
              <a:gd name="T10" fmla="*/ 15 w 22"/>
              <a:gd name="T11" fmla="*/ 11 h 22"/>
              <a:gd name="T12" fmla="*/ 15 w 22"/>
              <a:gd name="T13" fmla="*/ 2 h 22"/>
              <a:gd name="T14" fmla="*/ 16 w 22"/>
              <a:gd name="T15" fmla="*/ 1 h 22"/>
              <a:gd name="T16" fmla="*/ 14 w 22"/>
              <a:gd name="T17" fmla="*/ 0 h 22"/>
              <a:gd name="T18" fmla="*/ 10 w 22"/>
              <a:gd name="T19" fmla="*/ 5 h 22"/>
              <a:gd name="T20" fmla="*/ 9 w 22"/>
              <a:gd name="T21" fmla="*/ 9 h 22"/>
              <a:gd name="T22" fmla="*/ 6 w 22"/>
              <a:gd name="T23" fmla="*/ 14 h 22"/>
              <a:gd name="T24" fmla="*/ 6 w 22"/>
              <a:gd name="T25" fmla="*/ 14 h 22"/>
              <a:gd name="T26" fmla="*/ 9 w 22"/>
              <a:gd name="T27" fmla="*/ 10 h 22"/>
              <a:gd name="T28" fmla="*/ 12 w 22"/>
              <a:gd name="T29" fmla="*/ 7 h 22"/>
              <a:gd name="T30" fmla="*/ 10 w 22"/>
              <a:gd name="T31" fmla="*/ 5 h 22"/>
              <a:gd name="T32" fmla="*/ 17 w 22"/>
              <a:gd name="T33" fmla="*/ 5 h 22"/>
              <a:gd name="T34" fmla="*/ 17 w 22"/>
              <a:gd name="T35" fmla="*/ 5 h 22"/>
              <a:gd name="T36" fmla="*/ 19 w 22"/>
              <a:gd name="T37" fmla="*/ 7 h 22"/>
              <a:gd name="T38" fmla="*/ 21 w 22"/>
              <a:gd name="T39" fmla="*/ 10 h 22"/>
              <a:gd name="T40" fmla="*/ 22 w 22"/>
              <a:gd name="T41" fmla="*/ 10 h 22"/>
              <a:gd name="T42" fmla="*/ 21 w 22"/>
              <a:gd name="T43" fmla="*/ 7 h 22"/>
              <a:gd name="T44" fmla="*/ 17 w 22"/>
              <a:gd name="T45" fmla="*/ 5 h 22"/>
              <a:gd name="T46" fmla="*/ 19 w 22"/>
              <a:gd name="T47" fmla="*/ 12 h 22"/>
              <a:gd name="T48" fmla="*/ 16 w 22"/>
              <a:gd name="T49" fmla="*/ 16 h 22"/>
              <a:gd name="T50" fmla="*/ 10 w 22"/>
              <a:gd name="T51" fmla="*/ 20 h 22"/>
              <a:gd name="T52" fmla="*/ 5 w 22"/>
              <a:gd name="T53" fmla="*/ 22 h 22"/>
              <a:gd name="T54" fmla="*/ 5 w 22"/>
              <a:gd name="T55" fmla="*/ 22 h 22"/>
              <a:gd name="T56" fmla="*/ 11 w 22"/>
              <a:gd name="T57" fmla="*/ 20 h 22"/>
              <a:gd name="T58" fmla="*/ 15 w 22"/>
              <a:gd name="T59" fmla="*/ 18 h 22"/>
              <a:gd name="T60" fmla="*/ 20 w 22"/>
              <a:gd name="T61" fmla="*/ 14 h 22"/>
              <a:gd name="T62" fmla="*/ 20 w 22"/>
              <a:gd name="T63" fmla="*/ 13 h 22"/>
              <a:gd name="T64" fmla="*/ 19 w 22"/>
              <a:gd name="T65" fmla="*/ 12 h 22"/>
              <a:gd name="T66" fmla="*/ 8 w 22"/>
              <a:gd name="T67" fmla="*/ 5 h 22"/>
              <a:gd name="T68" fmla="*/ 8 w 22"/>
              <a:gd name="T69" fmla="*/ 5 h 22"/>
              <a:gd name="T70" fmla="*/ 4 w 22"/>
              <a:gd name="T71" fmla="*/ 14 h 22"/>
              <a:gd name="T72" fmla="*/ 3 w 22"/>
              <a:gd name="T73" fmla="*/ 15 h 22"/>
              <a:gd name="T74" fmla="*/ 1 w 22"/>
              <a:gd name="T75" fmla="*/ 15 h 22"/>
              <a:gd name="T76" fmla="*/ 1 w 22"/>
              <a:gd name="T77" fmla="*/ 16 h 22"/>
              <a:gd name="T78" fmla="*/ 2 w 22"/>
              <a:gd name="T79" fmla="*/ 16 h 22"/>
              <a:gd name="T80" fmla="*/ 2 w 22"/>
              <a:gd name="T81" fmla="*/ 19 h 22"/>
              <a:gd name="T82" fmla="*/ 3 w 22"/>
              <a:gd name="T83" fmla="*/ 21 h 22"/>
              <a:gd name="T84" fmla="*/ 4 w 22"/>
              <a:gd name="T85" fmla="*/ 21 h 22"/>
              <a:gd name="T86" fmla="*/ 4 w 22"/>
              <a:gd name="T87" fmla="*/ 19 h 22"/>
              <a:gd name="T88" fmla="*/ 4 w 22"/>
              <a:gd name="T89" fmla="*/ 16 h 22"/>
              <a:gd name="T90" fmla="*/ 8 w 22"/>
              <a:gd name="T91" fmla="*/ 5 h 22"/>
              <a:gd name="T92" fmla="*/ 1 w 22"/>
              <a:gd name="T93" fmla="*/ 7 h 22"/>
              <a:gd name="T94" fmla="*/ 0 w 22"/>
              <a:gd name="T95" fmla="*/ 7 h 22"/>
              <a:gd name="T96" fmla="*/ 2 w 22"/>
              <a:gd name="T97" fmla="*/ 10 h 22"/>
              <a:gd name="T98" fmla="*/ 3 w 22"/>
              <a:gd name="T99" fmla="*/ 11 h 22"/>
              <a:gd name="T100" fmla="*/ 4 w 22"/>
              <a:gd name="T101" fmla="*/ 9 h 22"/>
              <a:gd name="T102" fmla="*/ 1 w 22"/>
              <a:gd name="T103" fmla="*/ 7 h 22"/>
              <a:gd name="T104" fmla="*/ 3 w 22"/>
              <a:gd name="T105" fmla="*/ 1 h 22"/>
              <a:gd name="T106" fmla="*/ 3 w 22"/>
              <a:gd name="T107" fmla="*/ 2 h 22"/>
              <a:gd name="T108" fmla="*/ 4 w 22"/>
              <a:gd name="T109" fmla="*/ 4 h 22"/>
              <a:gd name="T110" fmla="*/ 5 w 22"/>
              <a:gd name="T111" fmla="*/ 5 h 22"/>
              <a:gd name="T112" fmla="*/ 6 w 22"/>
              <a:gd name="T113" fmla="*/ 3 h 22"/>
              <a:gd name="T114" fmla="*/ 3 w 22"/>
              <a:gd name="T115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" h="22">
                <a:moveTo>
                  <a:pt x="14" y="0"/>
                </a:moveTo>
                <a:cubicBezTo>
                  <a:pt x="14" y="2"/>
                  <a:pt x="14" y="3"/>
                  <a:pt x="14" y="4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2"/>
                  <a:pt x="14" y="14"/>
                  <a:pt x="14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4" y="0"/>
                  <a:pt x="14" y="0"/>
                  <a:pt x="14" y="0"/>
                </a:cubicBezTo>
                <a:close/>
                <a:moveTo>
                  <a:pt x="10" y="5"/>
                </a:moveTo>
                <a:cubicBezTo>
                  <a:pt x="10" y="6"/>
                  <a:pt x="9" y="8"/>
                  <a:pt x="9" y="9"/>
                </a:cubicBezTo>
                <a:cubicBezTo>
                  <a:pt x="8" y="11"/>
                  <a:pt x="7" y="12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8" y="12"/>
                  <a:pt x="9" y="10"/>
                </a:cubicBezTo>
                <a:cubicBezTo>
                  <a:pt x="10" y="8"/>
                  <a:pt x="11" y="7"/>
                  <a:pt x="12" y="7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17" y="5"/>
                </a:moveTo>
                <a:cubicBezTo>
                  <a:pt x="17" y="5"/>
                  <a:pt x="17" y="5"/>
                  <a:pt x="17" y="5"/>
                </a:cubicBezTo>
                <a:cubicBezTo>
                  <a:pt x="18" y="6"/>
                  <a:pt x="19" y="7"/>
                  <a:pt x="19" y="7"/>
                </a:cubicBezTo>
                <a:cubicBezTo>
                  <a:pt x="20" y="8"/>
                  <a:pt x="20" y="9"/>
                  <a:pt x="21" y="10"/>
                </a:cubicBezTo>
                <a:cubicBezTo>
                  <a:pt x="21" y="10"/>
                  <a:pt x="21" y="10"/>
                  <a:pt x="22" y="10"/>
                </a:cubicBezTo>
                <a:cubicBezTo>
                  <a:pt x="22" y="9"/>
                  <a:pt x="22" y="8"/>
                  <a:pt x="21" y="7"/>
                </a:cubicBezTo>
                <a:cubicBezTo>
                  <a:pt x="20" y="7"/>
                  <a:pt x="19" y="6"/>
                  <a:pt x="17" y="5"/>
                </a:cubicBezTo>
                <a:close/>
                <a:moveTo>
                  <a:pt x="19" y="12"/>
                </a:moveTo>
                <a:cubicBezTo>
                  <a:pt x="18" y="12"/>
                  <a:pt x="17" y="14"/>
                  <a:pt x="16" y="16"/>
                </a:cubicBezTo>
                <a:cubicBezTo>
                  <a:pt x="14" y="17"/>
                  <a:pt x="12" y="19"/>
                  <a:pt x="10" y="20"/>
                </a:cubicBezTo>
                <a:cubicBezTo>
                  <a:pt x="8" y="21"/>
                  <a:pt x="7" y="21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2"/>
                  <a:pt x="9" y="21"/>
                  <a:pt x="11" y="20"/>
                </a:cubicBezTo>
                <a:cubicBezTo>
                  <a:pt x="13" y="20"/>
                  <a:pt x="14" y="19"/>
                  <a:pt x="15" y="18"/>
                </a:cubicBezTo>
                <a:cubicBezTo>
                  <a:pt x="17" y="17"/>
                  <a:pt x="18" y="15"/>
                  <a:pt x="20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19" y="12"/>
                  <a:pt x="19" y="12"/>
                  <a:pt x="19" y="12"/>
                </a:cubicBezTo>
                <a:close/>
                <a:moveTo>
                  <a:pt x="8" y="5"/>
                </a:moveTo>
                <a:cubicBezTo>
                  <a:pt x="8" y="5"/>
                  <a:pt x="8" y="5"/>
                  <a:pt x="8" y="5"/>
                </a:cubicBezTo>
                <a:cubicBezTo>
                  <a:pt x="5" y="11"/>
                  <a:pt x="4" y="14"/>
                  <a:pt x="4" y="14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2" y="15"/>
                  <a:pt x="1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2" y="16"/>
                  <a:pt x="2" y="16"/>
                </a:cubicBezTo>
                <a:cubicBezTo>
                  <a:pt x="3" y="17"/>
                  <a:pt x="3" y="18"/>
                  <a:pt x="2" y="19"/>
                </a:cubicBezTo>
                <a:cubicBezTo>
                  <a:pt x="2" y="20"/>
                  <a:pt x="2" y="21"/>
                  <a:pt x="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7"/>
                  <a:pt x="4" y="16"/>
                  <a:pt x="4" y="16"/>
                </a:cubicBezTo>
                <a:cubicBezTo>
                  <a:pt x="5" y="15"/>
                  <a:pt x="6" y="11"/>
                  <a:pt x="8" y="5"/>
                </a:cubicBezTo>
                <a:close/>
                <a:moveTo>
                  <a:pt x="1" y="7"/>
                </a:moveTo>
                <a:cubicBezTo>
                  <a:pt x="0" y="7"/>
                  <a:pt x="0" y="7"/>
                  <a:pt x="0" y="7"/>
                </a:cubicBezTo>
                <a:cubicBezTo>
                  <a:pt x="1" y="8"/>
                  <a:pt x="2" y="9"/>
                  <a:pt x="2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0"/>
                  <a:pt x="4" y="9"/>
                </a:cubicBezTo>
                <a:cubicBezTo>
                  <a:pt x="4" y="9"/>
                  <a:pt x="3" y="8"/>
                  <a:pt x="1" y="7"/>
                </a:cubicBezTo>
                <a:close/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4"/>
                  <a:pt x="4" y="4"/>
                </a:cubicBezTo>
                <a:cubicBezTo>
                  <a:pt x="5" y="5"/>
                  <a:pt x="5" y="6"/>
                  <a:pt x="5" y="5"/>
                </a:cubicBezTo>
                <a:cubicBezTo>
                  <a:pt x="6" y="5"/>
                  <a:pt x="6" y="4"/>
                  <a:pt x="6" y="3"/>
                </a:cubicBezTo>
                <a:cubicBezTo>
                  <a:pt x="5" y="3"/>
                  <a:pt x="5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024"/>
          <p:cNvSpPr>
            <a:spLocks noEditPoints="1"/>
          </p:cNvSpPr>
          <p:nvPr/>
        </p:nvSpPr>
        <p:spPr bwMode="auto">
          <a:xfrm>
            <a:off x="9847263" y="5348288"/>
            <a:ext cx="49213" cy="49213"/>
          </a:xfrm>
          <a:custGeom>
            <a:avLst/>
            <a:gdLst>
              <a:gd name="T0" fmla="*/ 12 w 22"/>
              <a:gd name="T1" fmla="*/ 7 h 22"/>
              <a:gd name="T2" fmla="*/ 10 w 22"/>
              <a:gd name="T3" fmla="*/ 6 h 22"/>
              <a:gd name="T4" fmla="*/ 11 w 22"/>
              <a:gd name="T5" fmla="*/ 3 h 22"/>
              <a:gd name="T6" fmla="*/ 9 w 22"/>
              <a:gd name="T7" fmla="*/ 2 h 22"/>
              <a:gd name="T8" fmla="*/ 2 w 22"/>
              <a:gd name="T9" fmla="*/ 3 h 22"/>
              <a:gd name="T10" fmla="*/ 5 w 22"/>
              <a:gd name="T11" fmla="*/ 3 h 22"/>
              <a:gd name="T12" fmla="*/ 1 w 22"/>
              <a:gd name="T13" fmla="*/ 6 h 22"/>
              <a:gd name="T14" fmla="*/ 2 w 22"/>
              <a:gd name="T15" fmla="*/ 7 h 22"/>
              <a:gd name="T16" fmla="*/ 4 w 22"/>
              <a:gd name="T17" fmla="*/ 10 h 22"/>
              <a:gd name="T18" fmla="*/ 2 w 22"/>
              <a:gd name="T19" fmla="*/ 11 h 22"/>
              <a:gd name="T20" fmla="*/ 4 w 22"/>
              <a:gd name="T21" fmla="*/ 11 h 22"/>
              <a:gd name="T22" fmla="*/ 0 w 22"/>
              <a:gd name="T23" fmla="*/ 18 h 22"/>
              <a:gd name="T24" fmla="*/ 4 w 22"/>
              <a:gd name="T25" fmla="*/ 14 h 22"/>
              <a:gd name="T26" fmla="*/ 5 w 22"/>
              <a:gd name="T27" fmla="*/ 21 h 22"/>
              <a:gd name="T28" fmla="*/ 9 w 22"/>
              <a:gd name="T29" fmla="*/ 20 h 22"/>
              <a:gd name="T30" fmla="*/ 10 w 22"/>
              <a:gd name="T31" fmla="*/ 21 h 22"/>
              <a:gd name="T32" fmla="*/ 10 w 22"/>
              <a:gd name="T33" fmla="*/ 15 h 22"/>
              <a:gd name="T34" fmla="*/ 10 w 22"/>
              <a:gd name="T35" fmla="*/ 13 h 22"/>
              <a:gd name="T36" fmla="*/ 5 w 22"/>
              <a:gd name="T37" fmla="*/ 14 h 22"/>
              <a:gd name="T38" fmla="*/ 5 w 22"/>
              <a:gd name="T39" fmla="*/ 11 h 22"/>
              <a:gd name="T40" fmla="*/ 9 w 22"/>
              <a:gd name="T41" fmla="*/ 12 h 22"/>
              <a:gd name="T42" fmla="*/ 10 w 22"/>
              <a:gd name="T43" fmla="*/ 9 h 22"/>
              <a:gd name="T44" fmla="*/ 6 w 22"/>
              <a:gd name="T45" fmla="*/ 3 h 22"/>
              <a:gd name="T46" fmla="*/ 9 w 22"/>
              <a:gd name="T47" fmla="*/ 6 h 22"/>
              <a:gd name="T48" fmla="*/ 6 w 22"/>
              <a:gd name="T49" fmla="*/ 3 h 22"/>
              <a:gd name="T50" fmla="*/ 9 w 22"/>
              <a:gd name="T51" fmla="*/ 7 h 22"/>
              <a:gd name="T52" fmla="*/ 5 w 22"/>
              <a:gd name="T53" fmla="*/ 10 h 22"/>
              <a:gd name="T54" fmla="*/ 5 w 22"/>
              <a:gd name="T55" fmla="*/ 14 h 22"/>
              <a:gd name="T56" fmla="*/ 9 w 22"/>
              <a:gd name="T57" fmla="*/ 20 h 22"/>
              <a:gd name="T58" fmla="*/ 5 w 22"/>
              <a:gd name="T59" fmla="*/ 14 h 22"/>
              <a:gd name="T60" fmla="*/ 12 w 22"/>
              <a:gd name="T61" fmla="*/ 1 h 22"/>
              <a:gd name="T62" fmla="*/ 14 w 22"/>
              <a:gd name="T63" fmla="*/ 5 h 22"/>
              <a:gd name="T64" fmla="*/ 15 w 22"/>
              <a:gd name="T65" fmla="*/ 3 h 22"/>
              <a:gd name="T66" fmla="*/ 17 w 22"/>
              <a:gd name="T67" fmla="*/ 19 h 22"/>
              <a:gd name="T68" fmla="*/ 22 w 22"/>
              <a:gd name="T69" fmla="*/ 15 h 22"/>
              <a:gd name="T70" fmla="*/ 19 w 22"/>
              <a:gd name="T71" fmla="*/ 15 h 22"/>
              <a:gd name="T72" fmla="*/ 17 w 22"/>
              <a:gd name="T73" fmla="*/ 11 h 22"/>
              <a:gd name="T74" fmla="*/ 20 w 22"/>
              <a:gd name="T75" fmla="*/ 9 h 22"/>
              <a:gd name="T76" fmla="*/ 17 w 22"/>
              <a:gd name="T77" fmla="*/ 10 h 22"/>
              <a:gd name="T78" fmla="*/ 22 w 22"/>
              <a:gd name="T79" fmla="*/ 6 h 22"/>
              <a:gd name="T80" fmla="*/ 19 w 22"/>
              <a:gd name="T81" fmla="*/ 6 h 22"/>
              <a:gd name="T82" fmla="*/ 19 w 22"/>
              <a:gd name="T83" fmla="*/ 3 h 22"/>
              <a:gd name="T84" fmla="*/ 18 w 22"/>
              <a:gd name="T85" fmla="*/ 0 h 22"/>
              <a:gd name="T86" fmla="*/ 12 w 22"/>
              <a:gd name="T87" fmla="*/ 6 h 22"/>
              <a:gd name="T88" fmla="*/ 13 w 22"/>
              <a:gd name="T89" fmla="*/ 6 h 22"/>
              <a:gd name="T90" fmla="*/ 16 w 22"/>
              <a:gd name="T91" fmla="*/ 10 h 22"/>
              <a:gd name="T92" fmla="*/ 13 w 22"/>
              <a:gd name="T93" fmla="*/ 11 h 22"/>
              <a:gd name="T94" fmla="*/ 16 w 22"/>
              <a:gd name="T95" fmla="*/ 11 h 22"/>
              <a:gd name="T96" fmla="*/ 10 w 22"/>
              <a:gd name="T97" fmla="*/ 15 h 22"/>
              <a:gd name="T98" fmla="*/ 13 w 22"/>
              <a:gd name="T99" fmla="*/ 15 h 22"/>
              <a:gd name="T100" fmla="*/ 15 w 22"/>
              <a:gd name="T101" fmla="*/ 22 h 22"/>
              <a:gd name="T102" fmla="*/ 17 w 22"/>
              <a:gd name="T103" fmla="*/ 1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" h="22">
                <a:moveTo>
                  <a:pt x="10" y="7"/>
                </a:moveTo>
                <a:cubicBezTo>
                  <a:pt x="12" y="7"/>
                  <a:pt x="12" y="7"/>
                  <a:pt x="12" y="7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6"/>
                  <a:pt x="5" y="6"/>
                  <a:pt x="5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4" y="9"/>
                  <a:pt x="4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3" y="14"/>
                  <a:pt x="2" y="15"/>
                </a:cubicBezTo>
                <a:cubicBezTo>
                  <a:pt x="2" y="16"/>
                  <a:pt x="1" y="17"/>
                  <a:pt x="0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3" y="16"/>
                  <a:pt x="4" y="14"/>
                </a:cubicBezTo>
                <a:cubicBezTo>
                  <a:pt x="4" y="18"/>
                  <a:pt x="4" y="21"/>
                  <a:pt x="4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0"/>
                  <a:pt x="10" y="19"/>
                  <a:pt x="10" y="18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5" y="12"/>
                  <a:pt x="5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0" y="9"/>
                </a:cubicBezTo>
                <a:cubicBezTo>
                  <a:pt x="10" y="7"/>
                  <a:pt x="10" y="7"/>
                  <a:pt x="10" y="7"/>
                </a:cubicBezTo>
                <a:close/>
                <a:moveTo>
                  <a:pt x="6" y="3"/>
                </a:moveTo>
                <a:cubicBezTo>
                  <a:pt x="9" y="3"/>
                  <a:pt x="9" y="3"/>
                  <a:pt x="9" y="3"/>
                </a:cubicBezTo>
                <a:cubicBezTo>
                  <a:pt x="9" y="6"/>
                  <a:pt x="9" y="6"/>
                  <a:pt x="9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6" y="7"/>
                </a:moveTo>
                <a:cubicBezTo>
                  <a:pt x="9" y="7"/>
                  <a:pt x="9" y="7"/>
                  <a:pt x="9" y="7"/>
                </a:cubicBezTo>
                <a:cubicBezTo>
                  <a:pt x="9" y="10"/>
                  <a:pt x="9" y="10"/>
                  <a:pt x="9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9"/>
                  <a:pt x="6" y="8"/>
                  <a:pt x="6" y="7"/>
                </a:cubicBezTo>
                <a:close/>
                <a:moveTo>
                  <a:pt x="5" y="14"/>
                </a:moveTo>
                <a:cubicBezTo>
                  <a:pt x="9" y="14"/>
                  <a:pt x="9" y="14"/>
                  <a:pt x="9" y="14"/>
                </a:cubicBezTo>
                <a:cubicBezTo>
                  <a:pt x="9" y="20"/>
                  <a:pt x="9" y="20"/>
                  <a:pt x="9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5"/>
                  <a:pt x="14" y="6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3"/>
                  <a:pt x="15" y="3"/>
                </a:cubicBezTo>
                <a:cubicBezTo>
                  <a:pt x="14" y="2"/>
                  <a:pt x="13" y="2"/>
                  <a:pt x="12" y="1"/>
                </a:cubicBezTo>
                <a:close/>
                <a:moveTo>
                  <a:pt x="17" y="19"/>
                </a:moveTo>
                <a:cubicBezTo>
                  <a:pt x="17" y="15"/>
                  <a:pt x="17" y="15"/>
                  <a:pt x="17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4"/>
                  <a:pt x="21" y="14"/>
                  <a:pt x="21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1"/>
                  <a:pt x="17" y="11"/>
                  <a:pt x="17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6"/>
                  <a:pt x="17" y="6"/>
                  <a:pt x="17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5"/>
                  <a:pt x="20" y="5"/>
                  <a:pt x="20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5"/>
                  <a:pt x="18" y="4"/>
                  <a:pt x="19" y="3"/>
                </a:cubicBezTo>
                <a:cubicBezTo>
                  <a:pt x="19" y="2"/>
                  <a:pt x="20" y="2"/>
                  <a:pt x="20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2"/>
                  <a:pt x="18" y="4"/>
                  <a:pt x="17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10"/>
                  <a:pt x="16" y="10"/>
                  <a:pt x="16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5"/>
                  <a:pt x="16" y="15"/>
                  <a:pt x="16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3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8"/>
                  <a:pt x="15" y="21"/>
                  <a:pt x="15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0"/>
                  <a:pt x="17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25"/>
          <p:cNvSpPr>
            <a:spLocks noEditPoints="1"/>
          </p:cNvSpPr>
          <p:nvPr/>
        </p:nvSpPr>
        <p:spPr bwMode="auto">
          <a:xfrm>
            <a:off x="9904413" y="5348288"/>
            <a:ext cx="42863" cy="49213"/>
          </a:xfrm>
          <a:custGeom>
            <a:avLst/>
            <a:gdLst>
              <a:gd name="T0" fmla="*/ 2 w 19"/>
              <a:gd name="T1" fmla="*/ 18 h 22"/>
              <a:gd name="T2" fmla="*/ 3 w 19"/>
              <a:gd name="T3" fmla="*/ 15 h 22"/>
              <a:gd name="T4" fmla="*/ 1 w 19"/>
              <a:gd name="T5" fmla="*/ 18 h 22"/>
              <a:gd name="T6" fmla="*/ 1 w 19"/>
              <a:gd name="T7" fmla="*/ 20 h 22"/>
              <a:gd name="T8" fmla="*/ 12 w 19"/>
              <a:gd name="T9" fmla="*/ 19 h 22"/>
              <a:gd name="T10" fmla="*/ 13 w 19"/>
              <a:gd name="T11" fmla="*/ 19 h 22"/>
              <a:gd name="T12" fmla="*/ 13 w 19"/>
              <a:gd name="T13" fmla="*/ 15 h 22"/>
              <a:gd name="T14" fmla="*/ 12 w 19"/>
              <a:gd name="T15" fmla="*/ 18 h 22"/>
              <a:gd name="T16" fmla="*/ 7 w 19"/>
              <a:gd name="T17" fmla="*/ 14 h 22"/>
              <a:gd name="T18" fmla="*/ 6 w 19"/>
              <a:gd name="T19" fmla="*/ 12 h 22"/>
              <a:gd name="T20" fmla="*/ 15 w 19"/>
              <a:gd name="T21" fmla="*/ 4 h 22"/>
              <a:gd name="T22" fmla="*/ 14 w 19"/>
              <a:gd name="T23" fmla="*/ 2 h 22"/>
              <a:gd name="T24" fmla="*/ 7 w 19"/>
              <a:gd name="T25" fmla="*/ 3 h 22"/>
              <a:gd name="T26" fmla="*/ 7 w 19"/>
              <a:gd name="T27" fmla="*/ 0 h 22"/>
              <a:gd name="T28" fmla="*/ 4 w 19"/>
              <a:gd name="T29" fmla="*/ 3 h 22"/>
              <a:gd name="T30" fmla="*/ 3 w 19"/>
              <a:gd name="T31" fmla="*/ 7 h 22"/>
              <a:gd name="T32" fmla="*/ 2 w 19"/>
              <a:gd name="T33" fmla="*/ 12 h 22"/>
              <a:gd name="T34" fmla="*/ 4 w 19"/>
              <a:gd name="T35" fmla="*/ 12 h 22"/>
              <a:gd name="T36" fmla="*/ 16 w 19"/>
              <a:gd name="T37" fmla="*/ 19 h 22"/>
              <a:gd name="T38" fmla="*/ 12 w 19"/>
              <a:gd name="T39" fmla="*/ 20 h 22"/>
              <a:gd name="T40" fmla="*/ 15 w 19"/>
              <a:gd name="T41" fmla="*/ 22 h 22"/>
              <a:gd name="T42" fmla="*/ 17 w 19"/>
              <a:gd name="T43" fmla="*/ 20 h 22"/>
              <a:gd name="T44" fmla="*/ 19 w 19"/>
              <a:gd name="T45" fmla="*/ 12 h 22"/>
              <a:gd name="T46" fmla="*/ 17 w 19"/>
              <a:gd name="T47" fmla="*/ 11 h 22"/>
              <a:gd name="T48" fmla="*/ 4 w 19"/>
              <a:gd name="T49" fmla="*/ 4 h 22"/>
              <a:gd name="T50" fmla="*/ 13 w 19"/>
              <a:gd name="T51" fmla="*/ 8 h 22"/>
              <a:gd name="T52" fmla="*/ 9 w 19"/>
              <a:gd name="T53" fmla="*/ 9 h 22"/>
              <a:gd name="T54" fmla="*/ 12 w 19"/>
              <a:gd name="T55" fmla="*/ 11 h 22"/>
              <a:gd name="T56" fmla="*/ 14 w 19"/>
              <a:gd name="T57" fmla="*/ 9 h 22"/>
              <a:gd name="T58" fmla="*/ 6 w 19"/>
              <a:gd name="T59" fmla="*/ 5 h 22"/>
              <a:gd name="T60" fmla="*/ 8 w 19"/>
              <a:gd name="T61" fmla="*/ 7 h 22"/>
              <a:gd name="T62" fmla="*/ 9 w 19"/>
              <a:gd name="T63" fmla="*/ 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" h="22">
                <a:moveTo>
                  <a:pt x="6" y="18"/>
                </a:moveTo>
                <a:cubicBezTo>
                  <a:pt x="2" y="18"/>
                  <a:pt x="2" y="18"/>
                  <a:pt x="2" y="18"/>
                </a:cubicBezTo>
                <a:cubicBezTo>
                  <a:pt x="2" y="15"/>
                  <a:pt x="2" y="15"/>
                  <a:pt x="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6"/>
                  <a:pt x="1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8"/>
                  <a:pt x="13" y="17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5"/>
                  <a:pt x="12" y="16"/>
                  <a:pt x="12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4"/>
                  <a:pt x="6" y="16"/>
                  <a:pt x="6" y="18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5" y="4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8" y="2"/>
                  <a:pt x="9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2"/>
                  <a:pt x="6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3" y="5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6"/>
                  <a:pt x="16" y="19"/>
                  <a:pt x="16" y="19"/>
                </a:cubicBezTo>
                <a:cubicBezTo>
                  <a:pt x="16" y="20"/>
                  <a:pt x="16" y="20"/>
                  <a:pt x="15" y="20"/>
                </a:cubicBezTo>
                <a:cubicBezTo>
                  <a:pt x="15" y="20"/>
                  <a:pt x="14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3" y="21"/>
                  <a:pt x="14" y="21"/>
                  <a:pt x="15" y="22"/>
                </a:cubicBezTo>
                <a:cubicBezTo>
                  <a:pt x="16" y="22"/>
                  <a:pt x="16" y="22"/>
                  <a:pt x="17" y="21"/>
                </a:cubicBezTo>
                <a:cubicBezTo>
                  <a:pt x="17" y="21"/>
                  <a:pt x="17" y="20"/>
                  <a:pt x="17" y="20"/>
                </a:cubicBezTo>
                <a:cubicBezTo>
                  <a:pt x="18" y="19"/>
                  <a:pt x="18" y="17"/>
                  <a:pt x="18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4"/>
                  <a:pt x="4" y="4"/>
                  <a:pt x="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6"/>
                  <a:pt x="13" y="7"/>
                  <a:pt x="13" y="8"/>
                </a:cubicBezTo>
                <a:cubicBezTo>
                  <a:pt x="13" y="9"/>
                  <a:pt x="13" y="9"/>
                  <a:pt x="12" y="9"/>
                </a:cubicBezTo>
                <a:cubicBezTo>
                  <a:pt x="12" y="9"/>
                  <a:pt x="11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1" y="10"/>
                  <a:pt x="11" y="10"/>
                  <a:pt x="12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4" y="9"/>
                  <a:pt x="14" y="7"/>
                  <a:pt x="15" y="4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7" y="6"/>
                  <a:pt x="8" y="6"/>
                  <a:pt x="8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7"/>
                  <a:pt x="10" y="6"/>
                  <a:pt x="9" y="6"/>
                </a:cubicBezTo>
                <a:cubicBezTo>
                  <a:pt x="9" y="6"/>
                  <a:pt x="8" y="5"/>
                  <a:pt x="6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026"/>
          <p:cNvSpPr>
            <a:spLocks noEditPoints="1"/>
          </p:cNvSpPr>
          <p:nvPr/>
        </p:nvSpPr>
        <p:spPr bwMode="auto">
          <a:xfrm>
            <a:off x="9567863" y="5316538"/>
            <a:ext cx="44450" cy="38100"/>
          </a:xfrm>
          <a:custGeom>
            <a:avLst/>
            <a:gdLst>
              <a:gd name="T0" fmla="*/ 16 w 20"/>
              <a:gd name="T1" fmla="*/ 16 h 17"/>
              <a:gd name="T2" fmla="*/ 17 w 20"/>
              <a:gd name="T3" fmla="*/ 15 h 17"/>
              <a:gd name="T4" fmla="*/ 18 w 20"/>
              <a:gd name="T5" fmla="*/ 15 h 17"/>
              <a:gd name="T6" fmla="*/ 18 w 20"/>
              <a:gd name="T7" fmla="*/ 15 h 17"/>
              <a:gd name="T8" fmla="*/ 20 w 20"/>
              <a:gd name="T9" fmla="*/ 16 h 17"/>
              <a:gd name="T10" fmla="*/ 20 w 20"/>
              <a:gd name="T11" fmla="*/ 17 h 17"/>
              <a:gd name="T12" fmla="*/ 20 w 20"/>
              <a:gd name="T13" fmla="*/ 17 h 17"/>
              <a:gd name="T14" fmla="*/ 20 w 20"/>
              <a:gd name="T15" fmla="*/ 17 h 17"/>
              <a:gd name="T16" fmla="*/ 0 w 20"/>
              <a:gd name="T17" fmla="*/ 17 h 17"/>
              <a:gd name="T18" fmla="*/ 0 w 20"/>
              <a:gd name="T19" fmla="*/ 17 h 17"/>
              <a:gd name="T20" fmla="*/ 0 w 20"/>
              <a:gd name="T21" fmla="*/ 16 h 17"/>
              <a:gd name="T22" fmla="*/ 16 w 20"/>
              <a:gd name="T23" fmla="*/ 16 h 17"/>
              <a:gd name="T24" fmla="*/ 15 w 20"/>
              <a:gd name="T25" fmla="*/ 1 h 17"/>
              <a:gd name="T26" fmla="*/ 16 w 20"/>
              <a:gd name="T27" fmla="*/ 1 h 17"/>
              <a:gd name="T28" fmla="*/ 17 w 20"/>
              <a:gd name="T29" fmla="*/ 0 h 17"/>
              <a:gd name="T30" fmla="*/ 17 w 20"/>
              <a:gd name="T31" fmla="*/ 0 h 17"/>
              <a:gd name="T32" fmla="*/ 18 w 20"/>
              <a:gd name="T33" fmla="*/ 2 h 17"/>
              <a:gd name="T34" fmla="*/ 18 w 20"/>
              <a:gd name="T35" fmla="*/ 2 h 17"/>
              <a:gd name="T36" fmla="*/ 18 w 20"/>
              <a:gd name="T37" fmla="*/ 2 h 17"/>
              <a:gd name="T38" fmla="*/ 17 w 20"/>
              <a:gd name="T39" fmla="*/ 2 h 17"/>
              <a:gd name="T40" fmla="*/ 1 w 20"/>
              <a:gd name="T41" fmla="*/ 2 h 17"/>
              <a:gd name="T42" fmla="*/ 1 w 20"/>
              <a:gd name="T43" fmla="*/ 2 h 17"/>
              <a:gd name="T44" fmla="*/ 1 w 20"/>
              <a:gd name="T45" fmla="*/ 1 h 17"/>
              <a:gd name="T46" fmla="*/ 15 w 20"/>
              <a:gd name="T47" fmla="*/ 1 h 17"/>
              <a:gd name="T48" fmla="*/ 14 w 20"/>
              <a:gd name="T49" fmla="*/ 9 h 17"/>
              <a:gd name="T50" fmla="*/ 14 w 20"/>
              <a:gd name="T51" fmla="*/ 8 h 17"/>
              <a:gd name="T52" fmla="*/ 15 w 20"/>
              <a:gd name="T53" fmla="*/ 7 h 17"/>
              <a:gd name="T54" fmla="*/ 15 w 20"/>
              <a:gd name="T55" fmla="*/ 8 h 17"/>
              <a:gd name="T56" fmla="*/ 16 w 20"/>
              <a:gd name="T57" fmla="*/ 9 h 17"/>
              <a:gd name="T58" fmla="*/ 16 w 20"/>
              <a:gd name="T59" fmla="*/ 9 h 17"/>
              <a:gd name="T60" fmla="*/ 16 w 20"/>
              <a:gd name="T61" fmla="*/ 9 h 17"/>
              <a:gd name="T62" fmla="*/ 15 w 20"/>
              <a:gd name="T63" fmla="*/ 9 h 17"/>
              <a:gd name="T64" fmla="*/ 15 w 20"/>
              <a:gd name="T65" fmla="*/ 9 h 17"/>
              <a:gd name="T66" fmla="*/ 3 w 20"/>
              <a:gd name="T67" fmla="*/ 9 h 17"/>
              <a:gd name="T68" fmla="*/ 3 w 20"/>
              <a:gd name="T69" fmla="*/ 9 h 17"/>
              <a:gd name="T70" fmla="*/ 3 w 20"/>
              <a:gd name="T71" fmla="*/ 9 h 17"/>
              <a:gd name="T72" fmla="*/ 14 w 20"/>
              <a:gd name="T73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" h="17">
                <a:moveTo>
                  <a:pt x="16" y="16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16" y="16"/>
                  <a:pt x="16" y="16"/>
                  <a:pt x="16" y="16"/>
                </a:cubicBezTo>
                <a:close/>
                <a:moveTo>
                  <a:pt x="15" y="1"/>
                </a:move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14" y="9"/>
                </a:moveTo>
                <a:cubicBezTo>
                  <a:pt x="14" y="8"/>
                  <a:pt x="14" y="8"/>
                  <a:pt x="14" y="8"/>
                </a:cubicBezTo>
                <a:cubicBezTo>
                  <a:pt x="14" y="7"/>
                  <a:pt x="15" y="7"/>
                  <a:pt x="15" y="7"/>
                </a:cubicBezTo>
                <a:cubicBezTo>
                  <a:pt x="15" y="7"/>
                  <a:pt x="15" y="7"/>
                  <a:pt x="15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14" y="9"/>
                  <a:pt x="14" y="9"/>
                  <a:pt x="1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027"/>
          <p:cNvSpPr>
            <a:spLocks noEditPoints="1"/>
          </p:cNvSpPr>
          <p:nvPr/>
        </p:nvSpPr>
        <p:spPr bwMode="auto">
          <a:xfrm>
            <a:off x="9617075" y="5313363"/>
            <a:ext cx="46038" cy="41275"/>
          </a:xfrm>
          <a:custGeom>
            <a:avLst/>
            <a:gdLst>
              <a:gd name="T0" fmla="*/ 7 w 20"/>
              <a:gd name="T1" fmla="*/ 18 h 18"/>
              <a:gd name="T2" fmla="*/ 7 w 20"/>
              <a:gd name="T3" fmla="*/ 2 h 18"/>
              <a:gd name="T4" fmla="*/ 1 w 20"/>
              <a:gd name="T5" fmla="*/ 2 h 18"/>
              <a:gd name="T6" fmla="*/ 0 w 20"/>
              <a:gd name="T7" fmla="*/ 2 h 18"/>
              <a:gd name="T8" fmla="*/ 1 w 20"/>
              <a:gd name="T9" fmla="*/ 2 h 18"/>
              <a:gd name="T10" fmla="*/ 16 w 20"/>
              <a:gd name="T11" fmla="*/ 2 h 18"/>
              <a:gd name="T12" fmla="*/ 17 w 20"/>
              <a:gd name="T13" fmla="*/ 1 h 18"/>
              <a:gd name="T14" fmla="*/ 17 w 20"/>
              <a:gd name="T15" fmla="*/ 0 h 18"/>
              <a:gd name="T16" fmla="*/ 18 w 20"/>
              <a:gd name="T17" fmla="*/ 1 h 18"/>
              <a:gd name="T18" fmla="*/ 19 w 20"/>
              <a:gd name="T19" fmla="*/ 2 h 18"/>
              <a:gd name="T20" fmla="*/ 19 w 20"/>
              <a:gd name="T21" fmla="*/ 2 h 18"/>
              <a:gd name="T22" fmla="*/ 19 w 20"/>
              <a:gd name="T23" fmla="*/ 2 h 18"/>
              <a:gd name="T24" fmla="*/ 13 w 20"/>
              <a:gd name="T25" fmla="*/ 2 h 18"/>
              <a:gd name="T26" fmla="*/ 13 w 20"/>
              <a:gd name="T27" fmla="*/ 3 h 18"/>
              <a:gd name="T28" fmla="*/ 13 w 20"/>
              <a:gd name="T29" fmla="*/ 14 h 18"/>
              <a:gd name="T30" fmla="*/ 15 w 20"/>
              <a:gd name="T31" fmla="*/ 10 h 18"/>
              <a:gd name="T32" fmla="*/ 16 w 20"/>
              <a:gd name="T33" fmla="*/ 7 h 18"/>
              <a:gd name="T34" fmla="*/ 16 w 20"/>
              <a:gd name="T35" fmla="*/ 6 h 18"/>
              <a:gd name="T36" fmla="*/ 17 w 20"/>
              <a:gd name="T37" fmla="*/ 6 h 18"/>
              <a:gd name="T38" fmla="*/ 17 w 20"/>
              <a:gd name="T39" fmla="*/ 6 h 18"/>
              <a:gd name="T40" fmla="*/ 18 w 20"/>
              <a:gd name="T41" fmla="*/ 7 h 18"/>
              <a:gd name="T42" fmla="*/ 19 w 20"/>
              <a:gd name="T43" fmla="*/ 8 h 18"/>
              <a:gd name="T44" fmla="*/ 18 w 20"/>
              <a:gd name="T45" fmla="*/ 8 h 18"/>
              <a:gd name="T46" fmla="*/ 18 w 20"/>
              <a:gd name="T47" fmla="*/ 8 h 18"/>
              <a:gd name="T48" fmla="*/ 15 w 20"/>
              <a:gd name="T49" fmla="*/ 12 h 18"/>
              <a:gd name="T50" fmla="*/ 13 w 20"/>
              <a:gd name="T51" fmla="*/ 15 h 18"/>
              <a:gd name="T52" fmla="*/ 13 w 20"/>
              <a:gd name="T53" fmla="*/ 18 h 18"/>
              <a:gd name="T54" fmla="*/ 17 w 20"/>
              <a:gd name="T55" fmla="*/ 18 h 18"/>
              <a:gd name="T56" fmla="*/ 17 w 20"/>
              <a:gd name="T57" fmla="*/ 17 h 18"/>
              <a:gd name="T58" fmla="*/ 18 w 20"/>
              <a:gd name="T59" fmla="*/ 16 h 18"/>
              <a:gd name="T60" fmla="*/ 19 w 20"/>
              <a:gd name="T61" fmla="*/ 17 h 18"/>
              <a:gd name="T62" fmla="*/ 19 w 20"/>
              <a:gd name="T63" fmla="*/ 17 h 18"/>
              <a:gd name="T64" fmla="*/ 20 w 20"/>
              <a:gd name="T65" fmla="*/ 18 h 18"/>
              <a:gd name="T66" fmla="*/ 20 w 20"/>
              <a:gd name="T67" fmla="*/ 18 h 18"/>
              <a:gd name="T68" fmla="*/ 20 w 20"/>
              <a:gd name="T69" fmla="*/ 18 h 18"/>
              <a:gd name="T70" fmla="*/ 0 w 20"/>
              <a:gd name="T71" fmla="*/ 18 h 18"/>
              <a:gd name="T72" fmla="*/ 0 w 20"/>
              <a:gd name="T73" fmla="*/ 18 h 18"/>
              <a:gd name="T74" fmla="*/ 0 w 20"/>
              <a:gd name="T75" fmla="*/ 18 h 18"/>
              <a:gd name="T76" fmla="*/ 7 w 20"/>
              <a:gd name="T77" fmla="*/ 18 h 18"/>
              <a:gd name="T78" fmla="*/ 11 w 20"/>
              <a:gd name="T79" fmla="*/ 18 h 18"/>
              <a:gd name="T80" fmla="*/ 11 w 20"/>
              <a:gd name="T81" fmla="*/ 2 h 18"/>
              <a:gd name="T82" fmla="*/ 9 w 20"/>
              <a:gd name="T83" fmla="*/ 2 h 18"/>
              <a:gd name="T84" fmla="*/ 8 w 20"/>
              <a:gd name="T85" fmla="*/ 3 h 18"/>
              <a:gd name="T86" fmla="*/ 8 w 20"/>
              <a:gd name="T87" fmla="*/ 18 h 18"/>
              <a:gd name="T88" fmla="*/ 11 w 20"/>
              <a:gd name="T89" fmla="*/ 18 h 18"/>
              <a:gd name="T90" fmla="*/ 2 w 20"/>
              <a:gd name="T91" fmla="*/ 7 h 18"/>
              <a:gd name="T92" fmla="*/ 2 w 20"/>
              <a:gd name="T93" fmla="*/ 6 h 18"/>
              <a:gd name="T94" fmla="*/ 2 w 20"/>
              <a:gd name="T95" fmla="*/ 7 h 18"/>
              <a:gd name="T96" fmla="*/ 4 w 20"/>
              <a:gd name="T97" fmla="*/ 9 h 18"/>
              <a:gd name="T98" fmla="*/ 5 w 20"/>
              <a:gd name="T99" fmla="*/ 11 h 18"/>
              <a:gd name="T100" fmla="*/ 5 w 20"/>
              <a:gd name="T101" fmla="*/ 12 h 18"/>
              <a:gd name="T102" fmla="*/ 5 w 20"/>
              <a:gd name="T103" fmla="*/ 13 h 18"/>
              <a:gd name="T104" fmla="*/ 4 w 20"/>
              <a:gd name="T105" fmla="*/ 14 h 18"/>
              <a:gd name="T106" fmla="*/ 3 w 20"/>
              <a:gd name="T107" fmla="*/ 14 h 18"/>
              <a:gd name="T108" fmla="*/ 3 w 20"/>
              <a:gd name="T109" fmla="*/ 13 h 18"/>
              <a:gd name="T110" fmla="*/ 3 w 20"/>
              <a:gd name="T111" fmla="*/ 11 h 18"/>
              <a:gd name="T112" fmla="*/ 3 w 20"/>
              <a:gd name="T113" fmla="*/ 11 h 18"/>
              <a:gd name="T114" fmla="*/ 3 w 20"/>
              <a:gd name="T115" fmla="*/ 10 h 18"/>
              <a:gd name="T116" fmla="*/ 3 w 20"/>
              <a:gd name="T117" fmla="*/ 9 h 18"/>
              <a:gd name="T118" fmla="*/ 2 w 20"/>
              <a:gd name="T119" fmla="*/ 8 h 18"/>
              <a:gd name="T120" fmla="*/ 2 w 20"/>
              <a:gd name="T121" fmla="*/ 7 h 18"/>
              <a:gd name="T122" fmla="*/ 2 w 20"/>
              <a:gd name="T12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" h="18">
                <a:moveTo>
                  <a:pt x="7" y="18"/>
                </a:moveTo>
                <a:cubicBezTo>
                  <a:pt x="7" y="2"/>
                  <a:pt x="7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0"/>
                  <a:pt x="17" y="0"/>
                </a:cubicBezTo>
                <a:cubicBezTo>
                  <a:pt x="17" y="0"/>
                  <a:pt x="18" y="1"/>
                  <a:pt x="18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2"/>
                  <a:pt x="15" y="11"/>
                  <a:pt x="15" y="10"/>
                </a:cubicBezTo>
                <a:cubicBezTo>
                  <a:pt x="16" y="8"/>
                  <a:pt x="16" y="8"/>
                  <a:pt x="16" y="7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10"/>
                  <a:pt x="16" y="11"/>
                  <a:pt x="15" y="12"/>
                </a:cubicBezTo>
                <a:cubicBezTo>
                  <a:pt x="14" y="13"/>
                  <a:pt x="14" y="14"/>
                  <a:pt x="13" y="15"/>
                </a:cubicBezTo>
                <a:cubicBezTo>
                  <a:pt x="13" y="18"/>
                  <a:pt x="13" y="18"/>
                  <a:pt x="13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18"/>
                  <a:pt x="7" y="18"/>
                  <a:pt x="7" y="18"/>
                </a:cubicBezTo>
                <a:close/>
                <a:moveTo>
                  <a:pt x="11" y="18"/>
                </a:moveTo>
                <a:cubicBezTo>
                  <a:pt x="11" y="2"/>
                  <a:pt x="11" y="2"/>
                  <a:pt x="11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3"/>
                  <a:pt x="8" y="3"/>
                  <a:pt x="8" y="3"/>
                </a:cubicBezTo>
                <a:cubicBezTo>
                  <a:pt x="8" y="18"/>
                  <a:pt x="8" y="18"/>
                  <a:pt x="8" y="18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2" y="7"/>
                </a:move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3" y="8"/>
                  <a:pt x="4" y="8"/>
                  <a:pt x="4" y="9"/>
                </a:cubicBezTo>
                <a:cubicBezTo>
                  <a:pt x="4" y="10"/>
                  <a:pt x="5" y="10"/>
                  <a:pt x="5" y="11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10"/>
                  <a:pt x="3" y="9"/>
                  <a:pt x="3" y="9"/>
                </a:cubicBezTo>
                <a:cubicBezTo>
                  <a:pt x="3" y="9"/>
                  <a:pt x="3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028"/>
          <p:cNvSpPr>
            <a:spLocks noEditPoints="1"/>
          </p:cNvSpPr>
          <p:nvPr/>
        </p:nvSpPr>
        <p:spPr bwMode="auto">
          <a:xfrm>
            <a:off x="9871075" y="5399088"/>
            <a:ext cx="46038" cy="38100"/>
          </a:xfrm>
          <a:custGeom>
            <a:avLst/>
            <a:gdLst>
              <a:gd name="T0" fmla="*/ 16 w 20"/>
              <a:gd name="T1" fmla="*/ 16 h 17"/>
              <a:gd name="T2" fmla="*/ 17 w 20"/>
              <a:gd name="T3" fmla="*/ 15 h 17"/>
              <a:gd name="T4" fmla="*/ 18 w 20"/>
              <a:gd name="T5" fmla="*/ 15 h 17"/>
              <a:gd name="T6" fmla="*/ 18 w 20"/>
              <a:gd name="T7" fmla="*/ 15 h 17"/>
              <a:gd name="T8" fmla="*/ 20 w 20"/>
              <a:gd name="T9" fmla="*/ 16 h 17"/>
              <a:gd name="T10" fmla="*/ 20 w 20"/>
              <a:gd name="T11" fmla="*/ 17 h 17"/>
              <a:gd name="T12" fmla="*/ 20 w 20"/>
              <a:gd name="T13" fmla="*/ 17 h 17"/>
              <a:gd name="T14" fmla="*/ 20 w 20"/>
              <a:gd name="T15" fmla="*/ 17 h 17"/>
              <a:gd name="T16" fmla="*/ 0 w 20"/>
              <a:gd name="T17" fmla="*/ 17 h 17"/>
              <a:gd name="T18" fmla="*/ 0 w 20"/>
              <a:gd name="T19" fmla="*/ 17 h 17"/>
              <a:gd name="T20" fmla="*/ 0 w 20"/>
              <a:gd name="T21" fmla="*/ 16 h 17"/>
              <a:gd name="T22" fmla="*/ 16 w 20"/>
              <a:gd name="T23" fmla="*/ 16 h 17"/>
              <a:gd name="T24" fmla="*/ 15 w 20"/>
              <a:gd name="T25" fmla="*/ 1 h 17"/>
              <a:gd name="T26" fmla="*/ 16 w 20"/>
              <a:gd name="T27" fmla="*/ 0 h 17"/>
              <a:gd name="T28" fmla="*/ 16 w 20"/>
              <a:gd name="T29" fmla="*/ 0 h 17"/>
              <a:gd name="T30" fmla="*/ 17 w 20"/>
              <a:gd name="T31" fmla="*/ 0 h 17"/>
              <a:gd name="T32" fmla="*/ 18 w 20"/>
              <a:gd name="T33" fmla="*/ 1 h 17"/>
              <a:gd name="T34" fmla="*/ 18 w 20"/>
              <a:gd name="T35" fmla="*/ 2 h 17"/>
              <a:gd name="T36" fmla="*/ 18 w 20"/>
              <a:gd name="T37" fmla="*/ 2 h 17"/>
              <a:gd name="T38" fmla="*/ 17 w 20"/>
              <a:gd name="T39" fmla="*/ 2 h 17"/>
              <a:gd name="T40" fmla="*/ 1 w 20"/>
              <a:gd name="T41" fmla="*/ 2 h 17"/>
              <a:gd name="T42" fmla="*/ 1 w 20"/>
              <a:gd name="T43" fmla="*/ 2 h 17"/>
              <a:gd name="T44" fmla="*/ 1 w 20"/>
              <a:gd name="T45" fmla="*/ 1 h 17"/>
              <a:gd name="T46" fmla="*/ 15 w 20"/>
              <a:gd name="T47" fmla="*/ 1 h 17"/>
              <a:gd name="T48" fmla="*/ 13 w 20"/>
              <a:gd name="T49" fmla="*/ 8 h 17"/>
              <a:gd name="T50" fmla="*/ 14 w 20"/>
              <a:gd name="T51" fmla="*/ 7 h 17"/>
              <a:gd name="T52" fmla="*/ 15 w 20"/>
              <a:gd name="T53" fmla="*/ 7 h 17"/>
              <a:gd name="T54" fmla="*/ 15 w 20"/>
              <a:gd name="T55" fmla="*/ 7 h 17"/>
              <a:gd name="T56" fmla="*/ 16 w 20"/>
              <a:gd name="T57" fmla="*/ 9 h 17"/>
              <a:gd name="T58" fmla="*/ 16 w 20"/>
              <a:gd name="T59" fmla="*/ 9 h 17"/>
              <a:gd name="T60" fmla="*/ 16 w 20"/>
              <a:gd name="T61" fmla="*/ 9 h 17"/>
              <a:gd name="T62" fmla="*/ 15 w 20"/>
              <a:gd name="T63" fmla="*/ 9 h 17"/>
              <a:gd name="T64" fmla="*/ 15 w 20"/>
              <a:gd name="T65" fmla="*/ 9 h 17"/>
              <a:gd name="T66" fmla="*/ 3 w 20"/>
              <a:gd name="T67" fmla="*/ 9 h 17"/>
              <a:gd name="T68" fmla="*/ 3 w 20"/>
              <a:gd name="T69" fmla="*/ 9 h 17"/>
              <a:gd name="T70" fmla="*/ 3 w 20"/>
              <a:gd name="T71" fmla="*/ 8 h 17"/>
              <a:gd name="T72" fmla="*/ 13 w 20"/>
              <a:gd name="T73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" h="17">
                <a:moveTo>
                  <a:pt x="16" y="16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16" y="16"/>
                  <a:pt x="16" y="16"/>
                  <a:pt x="16" y="16"/>
                </a:cubicBezTo>
                <a:close/>
                <a:moveTo>
                  <a:pt x="15" y="1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1" y="1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13" y="8"/>
                </a:move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13" y="8"/>
                  <a:pt x="13" y="8"/>
                  <a:pt x="1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029"/>
          <p:cNvSpPr>
            <a:spLocks noEditPoints="1"/>
          </p:cNvSpPr>
          <p:nvPr/>
        </p:nvSpPr>
        <p:spPr bwMode="auto">
          <a:xfrm>
            <a:off x="9920288" y="5394325"/>
            <a:ext cx="46038" cy="46038"/>
          </a:xfrm>
          <a:custGeom>
            <a:avLst/>
            <a:gdLst>
              <a:gd name="T0" fmla="*/ 3 w 20"/>
              <a:gd name="T1" fmla="*/ 14 h 20"/>
              <a:gd name="T2" fmla="*/ 3 w 20"/>
              <a:gd name="T3" fmla="*/ 16 h 20"/>
              <a:gd name="T4" fmla="*/ 3 w 20"/>
              <a:gd name="T5" fmla="*/ 20 h 20"/>
              <a:gd name="T6" fmla="*/ 1 w 20"/>
              <a:gd name="T7" fmla="*/ 19 h 20"/>
              <a:gd name="T8" fmla="*/ 1 w 20"/>
              <a:gd name="T9" fmla="*/ 17 h 20"/>
              <a:gd name="T10" fmla="*/ 0 w 20"/>
              <a:gd name="T11" fmla="*/ 14 h 20"/>
              <a:gd name="T12" fmla="*/ 0 w 20"/>
              <a:gd name="T13" fmla="*/ 14 h 20"/>
              <a:gd name="T14" fmla="*/ 1 w 20"/>
              <a:gd name="T15" fmla="*/ 14 h 20"/>
              <a:gd name="T16" fmla="*/ 3 w 20"/>
              <a:gd name="T17" fmla="*/ 10 h 20"/>
              <a:gd name="T18" fmla="*/ 7 w 20"/>
              <a:gd name="T19" fmla="*/ 4 h 20"/>
              <a:gd name="T20" fmla="*/ 7 w 20"/>
              <a:gd name="T21" fmla="*/ 4 h 20"/>
              <a:gd name="T22" fmla="*/ 5 w 20"/>
              <a:gd name="T23" fmla="*/ 9 h 20"/>
              <a:gd name="T24" fmla="*/ 0 w 20"/>
              <a:gd name="T25" fmla="*/ 6 h 20"/>
              <a:gd name="T26" fmla="*/ 2 w 20"/>
              <a:gd name="T27" fmla="*/ 7 h 20"/>
              <a:gd name="T28" fmla="*/ 2 w 20"/>
              <a:gd name="T29" fmla="*/ 9 h 20"/>
              <a:gd name="T30" fmla="*/ 1 w 20"/>
              <a:gd name="T31" fmla="*/ 8 h 20"/>
              <a:gd name="T32" fmla="*/ 0 w 20"/>
              <a:gd name="T33" fmla="*/ 6 h 20"/>
              <a:gd name="T34" fmla="*/ 4 w 20"/>
              <a:gd name="T35" fmla="*/ 1 h 20"/>
              <a:gd name="T36" fmla="*/ 5 w 20"/>
              <a:gd name="T37" fmla="*/ 3 h 20"/>
              <a:gd name="T38" fmla="*/ 3 w 20"/>
              <a:gd name="T39" fmla="*/ 3 h 20"/>
              <a:gd name="T40" fmla="*/ 2 w 20"/>
              <a:gd name="T41" fmla="*/ 1 h 20"/>
              <a:gd name="T42" fmla="*/ 17 w 20"/>
              <a:gd name="T43" fmla="*/ 13 h 20"/>
              <a:gd name="T44" fmla="*/ 6 w 20"/>
              <a:gd name="T45" fmla="*/ 20 h 20"/>
              <a:gd name="T46" fmla="*/ 4 w 20"/>
              <a:gd name="T47" fmla="*/ 20 h 20"/>
              <a:gd name="T48" fmla="*/ 6 w 20"/>
              <a:gd name="T49" fmla="*/ 20 h 20"/>
              <a:gd name="T50" fmla="*/ 15 w 20"/>
              <a:gd name="T51" fmla="*/ 14 h 20"/>
              <a:gd name="T52" fmla="*/ 17 w 20"/>
              <a:gd name="T53" fmla="*/ 11 h 20"/>
              <a:gd name="T54" fmla="*/ 18 w 20"/>
              <a:gd name="T55" fmla="*/ 12 h 20"/>
              <a:gd name="T56" fmla="*/ 9 w 20"/>
              <a:gd name="T57" fmla="*/ 7 h 20"/>
              <a:gd name="T58" fmla="*/ 5 w 20"/>
              <a:gd name="T59" fmla="*/ 13 h 20"/>
              <a:gd name="T60" fmla="*/ 6 w 20"/>
              <a:gd name="T61" fmla="*/ 12 h 20"/>
              <a:gd name="T62" fmla="*/ 8 w 20"/>
              <a:gd name="T63" fmla="*/ 6 h 20"/>
              <a:gd name="T64" fmla="*/ 10 w 20"/>
              <a:gd name="T65" fmla="*/ 6 h 20"/>
              <a:gd name="T66" fmla="*/ 9 w 20"/>
              <a:gd name="T67" fmla="*/ 7 h 20"/>
              <a:gd name="T68" fmla="*/ 13 w 20"/>
              <a:gd name="T69" fmla="*/ 13 h 20"/>
              <a:gd name="T70" fmla="*/ 11 w 20"/>
              <a:gd name="T71" fmla="*/ 14 h 20"/>
              <a:gd name="T72" fmla="*/ 11 w 20"/>
              <a:gd name="T73" fmla="*/ 1 h 20"/>
              <a:gd name="T74" fmla="*/ 13 w 20"/>
              <a:gd name="T75" fmla="*/ 1 h 20"/>
              <a:gd name="T76" fmla="*/ 13 w 20"/>
              <a:gd name="T77" fmla="*/ 2 h 20"/>
              <a:gd name="T78" fmla="*/ 15 w 20"/>
              <a:gd name="T79" fmla="*/ 6 h 20"/>
              <a:gd name="T80" fmla="*/ 18 w 20"/>
              <a:gd name="T81" fmla="*/ 7 h 20"/>
              <a:gd name="T82" fmla="*/ 19 w 20"/>
              <a:gd name="T83" fmla="*/ 10 h 20"/>
              <a:gd name="T84" fmla="*/ 18 w 20"/>
              <a:gd name="T85" fmla="*/ 10 h 20"/>
              <a:gd name="T86" fmla="*/ 15 w 20"/>
              <a:gd name="T87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" h="20">
                <a:moveTo>
                  <a:pt x="3" y="13"/>
                </a:move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7"/>
                  <a:pt x="3" y="17"/>
                  <a:pt x="3" y="18"/>
                </a:cubicBezTo>
                <a:cubicBezTo>
                  <a:pt x="3" y="18"/>
                  <a:pt x="3" y="19"/>
                  <a:pt x="3" y="19"/>
                </a:cubicBezTo>
                <a:cubicBezTo>
                  <a:pt x="3" y="19"/>
                  <a:pt x="3" y="19"/>
                  <a:pt x="3" y="20"/>
                </a:cubicBezTo>
                <a:cubicBezTo>
                  <a:pt x="3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6"/>
                  <a:pt x="1" y="15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9"/>
                  <a:pt x="5" y="8"/>
                </a:cubicBezTo>
                <a:cubicBezTo>
                  <a:pt x="6" y="6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6" y="6"/>
                  <a:pt x="6" y="7"/>
                </a:cubicBezTo>
                <a:cubicBezTo>
                  <a:pt x="5" y="9"/>
                  <a:pt x="5" y="9"/>
                  <a:pt x="5" y="9"/>
                </a:cubicBezTo>
                <a:cubicBezTo>
                  <a:pt x="4" y="10"/>
                  <a:pt x="4" y="12"/>
                  <a:pt x="3" y="13"/>
                </a:cubicBezTo>
                <a:close/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2" y="6"/>
                  <a:pt x="2" y="7"/>
                  <a:pt x="2" y="7"/>
                </a:cubicBezTo>
                <a:cubicBezTo>
                  <a:pt x="3" y="7"/>
                  <a:pt x="3" y="8"/>
                  <a:pt x="3" y="8"/>
                </a:cubicBezTo>
                <a:cubicBezTo>
                  <a:pt x="3" y="8"/>
                  <a:pt x="3" y="8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6"/>
                </a:cubicBezTo>
                <a:cubicBezTo>
                  <a:pt x="0" y="6"/>
                  <a:pt x="0" y="6"/>
                  <a:pt x="0" y="6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5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17" y="13"/>
                </a:moveTo>
                <a:cubicBezTo>
                  <a:pt x="16" y="14"/>
                  <a:pt x="15" y="16"/>
                  <a:pt x="14" y="17"/>
                </a:cubicBezTo>
                <a:cubicBezTo>
                  <a:pt x="13" y="18"/>
                  <a:pt x="12" y="18"/>
                  <a:pt x="10" y="19"/>
                </a:cubicBezTo>
                <a:cubicBezTo>
                  <a:pt x="8" y="20"/>
                  <a:pt x="7" y="20"/>
                  <a:pt x="6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19"/>
                  <a:pt x="8" y="19"/>
                  <a:pt x="9" y="18"/>
                </a:cubicBezTo>
                <a:cubicBezTo>
                  <a:pt x="11" y="18"/>
                  <a:pt x="12" y="17"/>
                  <a:pt x="12" y="16"/>
                </a:cubicBezTo>
                <a:cubicBezTo>
                  <a:pt x="13" y="16"/>
                  <a:pt x="14" y="15"/>
                  <a:pt x="15" y="14"/>
                </a:cubicBezTo>
                <a:cubicBezTo>
                  <a:pt x="15" y="13"/>
                  <a:pt x="16" y="12"/>
                  <a:pt x="16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7" y="13"/>
                  <a:pt x="17" y="13"/>
                  <a:pt x="17" y="13"/>
                </a:cubicBezTo>
                <a:close/>
                <a:moveTo>
                  <a:pt x="9" y="7"/>
                </a:moveTo>
                <a:cubicBezTo>
                  <a:pt x="8" y="9"/>
                  <a:pt x="7" y="11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7" y="10"/>
                </a:cubicBezTo>
                <a:cubicBezTo>
                  <a:pt x="7" y="9"/>
                  <a:pt x="7" y="8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8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7"/>
                  <a:pt x="9" y="7"/>
                  <a:pt x="9" y="7"/>
                </a:cubicBezTo>
                <a:close/>
                <a:moveTo>
                  <a:pt x="13" y="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4"/>
                  <a:pt x="12" y="14"/>
                  <a:pt x="12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1"/>
                  <a:pt x="14" y="1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5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7" y="6"/>
                  <a:pt x="18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8" y="11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7" y="8"/>
                  <a:pt x="16" y="7"/>
                </a:cubicBezTo>
                <a:cubicBezTo>
                  <a:pt x="16" y="7"/>
                  <a:pt x="15" y="7"/>
                  <a:pt x="15" y="6"/>
                </a:cubicBezTo>
                <a:cubicBezTo>
                  <a:pt x="15" y="6"/>
                  <a:pt x="15" y="6"/>
                  <a:pt x="1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030"/>
          <p:cNvSpPr>
            <a:spLocks noEditPoints="1"/>
          </p:cNvSpPr>
          <p:nvPr/>
        </p:nvSpPr>
        <p:spPr bwMode="auto">
          <a:xfrm>
            <a:off x="9547225" y="4865688"/>
            <a:ext cx="46038" cy="52388"/>
          </a:xfrm>
          <a:custGeom>
            <a:avLst/>
            <a:gdLst>
              <a:gd name="T0" fmla="*/ 0 w 20"/>
              <a:gd name="T1" fmla="*/ 5 h 23"/>
              <a:gd name="T2" fmla="*/ 0 w 20"/>
              <a:gd name="T3" fmla="*/ 3 h 23"/>
              <a:gd name="T4" fmla="*/ 9 w 20"/>
              <a:gd name="T5" fmla="*/ 3 h 23"/>
              <a:gd name="T6" fmla="*/ 9 w 20"/>
              <a:gd name="T7" fmla="*/ 2 h 23"/>
              <a:gd name="T8" fmla="*/ 9 w 20"/>
              <a:gd name="T9" fmla="*/ 0 h 23"/>
              <a:gd name="T10" fmla="*/ 11 w 20"/>
              <a:gd name="T11" fmla="*/ 0 h 23"/>
              <a:gd name="T12" fmla="*/ 11 w 20"/>
              <a:gd name="T13" fmla="*/ 3 h 23"/>
              <a:gd name="T14" fmla="*/ 15 w 20"/>
              <a:gd name="T15" fmla="*/ 3 h 23"/>
              <a:gd name="T16" fmla="*/ 20 w 20"/>
              <a:gd name="T17" fmla="*/ 4 h 23"/>
              <a:gd name="T18" fmla="*/ 20 w 20"/>
              <a:gd name="T19" fmla="*/ 5 h 23"/>
              <a:gd name="T20" fmla="*/ 11 w 20"/>
              <a:gd name="T21" fmla="*/ 5 h 23"/>
              <a:gd name="T22" fmla="*/ 16 w 20"/>
              <a:gd name="T23" fmla="*/ 7 h 23"/>
              <a:gd name="T24" fmla="*/ 19 w 20"/>
              <a:gd name="T25" fmla="*/ 9 h 23"/>
              <a:gd name="T26" fmla="*/ 18 w 20"/>
              <a:gd name="T27" fmla="*/ 21 h 23"/>
              <a:gd name="T28" fmla="*/ 17 w 20"/>
              <a:gd name="T29" fmla="*/ 22 h 23"/>
              <a:gd name="T30" fmla="*/ 14 w 20"/>
              <a:gd name="T31" fmla="*/ 22 h 23"/>
              <a:gd name="T32" fmla="*/ 13 w 20"/>
              <a:gd name="T33" fmla="*/ 20 h 23"/>
              <a:gd name="T34" fmla="*/ 16 w 20"/>
              <a:gd name="T35" fmla="*/ 20 h 23"/>
              <a:gd name="T36" fmla="*/ 16 w 20"/>
              <a:gd name="T37" fmla="*/ 9 h 23"/>
              <a:gd name="T38" fmla="*/ 3 w 20"/>
              <a:gd name="T39" fmla="*/ 19 h 23"/>
              <a:gd name="T40" fmla="*/ 3 w 20"/>
              <a:gd name="T41" fmla="*/ 23 h 23"/>
              <a:gd name="T42" fmla="*/ 1 w 20"/>
              <a:gd name="T43" fmla="*/ 21 h 23"/>
              <a:gd name="T44" fmla="*/ 1 w 20"/>
              <a:gd name="T45" fmla="*/ 10 h 23"/>
              <a:gd name="T46" fmla="*/ 1 w 20"/>
              <a:gd name="T47" fmla="*/ 7 h 23"/>
              <a:gd name="T48" fmla="*/ 9 w 20"/>
              <a:gd name="T49" fmla="*/ 7 h 23"/>
              <a:gd name="T50" fmla="*/ 5 w 20"/>
              <a:gd name="T51" fmla="*/ 5 h 23"/>
              <a:gd name="T52" fmla="*/ 3 w 20"/>
              <a:gd name="T53" fmla="*/ 16 h 23"/>
              <a:gd name="T54" fmla="*/ 9 w 20"/>
              <a:gd name="T55" fmla="*/ 16 h 23"/>
              <a:gd name="T56" fmla="*/ 6 w 20"/>
              <a:gd name="T57" fmla="*/ 14 h 23"/>
              <a:gd name="T58" fmla="*/ 4 w 20"/>
              <a:gd name="T59" fmla="*/ 14 h 23"/>
              <a:gd name="T60" fmla="*/ 4 w 20"/>
              <a:gd name="T61" fmla="*/ 13 h 23"/>
              <a:gd name="T62" fmla="*/ 7 w 20"/>
              <a:gd name="T63" fmla="*/ 13 h 23"/>
              <a:gd name="T64" fmla="*/ 7 w 20"/>
              <a:gd name="T65" fmla="*/ 12 h 23"/>
              <a:gd name="T66" fmla="*/ 5 w 20"/>
              <a:gd name="T67" fmla="*/ 10 h 23"/>
              <a:gd name="T68" fmla="*/ 9 w 20"/>
              <a:gd name="T69" fmla="*/ 12 h 23"/>
              <a:gd name="T70" fmla="*/ 10 w 20"/>
              <a:gd name="T71" fmla="*/ 13 h 23"/>
              <a:gd name="T72" fmla="*/ 12 w 20"/>
              <a:gd name="T73" fmla="*/ 10 h 23"/>
              <a:gd name="T74" fmla="*/ 14 w 20"/>
              <a:gd name="T75" fmla="*/ 10 h 23"/>
              <a:gd name="T76" fmla="*/ 12 w 20"/>
              <a:gd name="T77" fmla="*/ 13 h 23"/>
              <a:gd name="T78" fmla="*/ 15 w 20"/>
              <a:gd name="T79" fmla="*/ 13 h 23"/>
              <a:gd name="T80" fmla="*/ 15 w 20"/>
              <a:gd name="T81" fmla="*/ 13 h 23"/>
              <a:gd name="T82" fmla="*/ 13 w 20"/>
              <a:gd name="T83" fmla="*/ 14 h 23"/>
              <a:gd name="T84" fmla="*/ 11 w 20"/>
              <a:gd name="T85" fmla="*/ 16 h 23"/>
              <a:gd name="T86" fmla="*/ 16 w 20"/>
              <a:gd name="T87" fmla="*/ 16 h 23"/>
              <a:gd name="T88" fmla="*/ 16 w 20"/>
              <a:gd name="T89" fmla="*/ 17 h 23"/>
              <a:gd name="T90" fmla="*/ 13 w 20"/>
              <a:gd name="T91" fmla="*/ 18 h 23"/>
              <a:gd name="T92" fmla="*/ 11 w 20"/>
              <a:gd name="T93" fmla="*/ 20 h 23"/>
              <a:gd name="T94" fmla="*/ 11 w 20"/>
              <a:gd name="T95" fmla="*/ 22 h 23"/>
              <a:gd name="T96" fmla="*/ 9 w 20"/>
              <a:gd name="T97" fmla="*/ 22 h 23"/>
              <a:gd name="T98" fmla="*/ 9 w 20"/>
              <a:gd name="T99" fmla="*/ 21 h 23"/>
              <a:gd name="T100" fmla="*/ 9 w 20"/>
              <a:gd name="T101" fmla="*/ 18 h 23"/>
              <a:gd name="T102" fmla="*/ 3 w 20"/>
              <a:gd name="T103" fmla="*/ 18 h 23"/>
              <a:gd name="T104" fmla="*/ 3 w 20"/>
              <a:gd name="T105" fmla="*/ 17 h 23"/>
              <a:gd name="T106" fmla="*/ 3 w 20"/>
              <a:gd name="T107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" h="23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3" y="3"/>
                  <a:pt x="4" y="3"/>
                  <a:pt x="5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7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18" y="5"/>
                  <a:pt x="16" y="5"/>
                  <a:pt x="15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7"/>
                  <a:pt x="11" y="7"/>
                  <a:pt x="11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8" y="7"/>
                  <a:pt x="19" y="7"/>
                </a:cubicBezTo>
                <a:cubicBezTo>
                  <a:pt x="19" y="8"/>
                  <a:pt x="19" y="8"/>
                  <a:pt x="19" y="9"/>
                </a:cubicBezTo>
                <a:cubicBezTo>
                  <a:pt x="18" y="9"/>
                  <a:pt x="18" y="9"/>
                  <a:pt x="18" y="10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7" y="22"/>
                </a:cubicBezTo>
                <a:cubicBezTo>
                  <a:pt x="17" y="23"/>
                  <a:pt x="16" y="23"/>
                  <a:pt x="14" y="23"/>
                </a:cubicBezTo>
                <a:cubicBezTo>
                  <a:pt x="14" y="23"/>
                  <a:pt x="14" y="23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4" y="21"/>
                  <a:pt x="13" y="20"/>
                </a:cubicBezTo>
                <a:cubicBezTo>
                  <a:pt x="14" y="20"/>
                  <a:pt x="15" y="20"/>
                  <a:pt x="16" y="21"/>
                </a:cubicBezTo>
                <a:cubicBezTo>
                  <a:pt x="16" y="21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9"/>
                  <a:pt x="16" y="9"/>
                  <a:pt x="16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20"/>
                  <a:pt x="3" y="21"/>
                  <a:pt x="3" y="21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1" y="23"/>
                  <a:pt x="1" y="23"/>
                </a:cubicBezTo>
                <a:cubicBezTo>
                  <a:pt x="1" y="22"/>
                  <a:pt x="1" y="21"/>
                  <a:pt x="1" y="21"/>
                </a:cubicBezTo>
                <a:cubicBezTo>
                  <a:pt x="1" y="21"/>
                  <a:pt x="1" y="20"/>
                  <a:pt x="1" y="19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3" y="7"/>
                  <a:pt x="3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5"/>
                  <a:pt x="9" y="5"/>
                  <a:pt x="9" y="5"/>
                </a:cubicBezTo>
                <a:cubicBezTo>
                  <a:pt x="5" y="5"/>
                  <a:pt x="5" y="5"/>
                  <a:pt x="5" y="5"/>
                </a:cubicBezTo>
                <a:cubicBezTo>
                  <a:pt x="3" y="5"/>
                  <a:pt x="2" y="5"/>
                  <a:pt x="0" y="5"/>
                </a:cubicBezTo>
                <a:close/>
                <a:moveTo>
                  <a:pt x="3" y="16"/>
                </a:moveTo>
                <a:cubicBezTo>
                  <a:pt x="4" y="16"/>
                  <a:pt x="5" y="16"/>
                  <a:pt x="6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7" y="10"/>
                  <a:pt x="7" y="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11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10"/>
                  <a:pt x="13" y="10"/>
                  <a:pt x="14" y="10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2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3"/>
                  <a:pt x="14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4" y="14"/>
                  <a:pt x="14" y="14"/>
                  <a:pt x="1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5" y="16"/>
                  <a:pt x="16" y="16"/>
                </a:cubicBezTo>
                <a:cubicBezTo>
                  <a:pt x="16" y="16"/>
                  <a:pt x="16" y="16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8"/>
                </a:cubicBezTo>
                <a:cubicBezTo>
                  <a:pt x="15" y="18"/>
                  <a:pt x="14" y="18"/>
                  <a:pt x="13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1"/>
                  <a:pt x="11" y="21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8"/>
                  <a:pt x="9" y="18"/>
                  <a:pt x="9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4" y="18"/>
                  <a:pt x="3" y="18"/>
                </a:cubicBezTo>
                <a:cubicBezTo>
                  <a:pt x="3" y="18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031"/>
          <p:cNvSpPr>
            <a:spLocks noEditPoints="1"/>
          </p:cNvSpPr>
          <p:nvPr/>
        </p:nvSpPr>
        <p:spPr bwMode="auto">
          <a:xfrm>
            <a:off x="9601200" y="4865688"/>
            <a:ext cx="46038" cy="52388"/>
          </a:xfrm>
          <a:custGeom>
            <a:avLst/>
            <a:gdLst>
              <a:gd name="T0" fmla="*/ 0 w 20"/>
              <a:gd name="T1" fmla="*/ 13 h 23"/>
              <a:gd name="T2" fmla="*/ 0 w 20"/>
              <a:gd name="T3" fmla="*/ 12 h 23"/>
              <a:gd name="T4" fmla="*/ 0 w 20"/>
              <a:gd name="T5" fmla="*/ 11 h 23"/>
              <a:gd name="T6" fmla="*/ 0 w 20"/>
              <a:gd name="T7" fmla="*/ 10 h 23"/>
              <a:gd name="T8" fmla="*/ 4 w 20"/>
              <a:gd name="T9" fmla="*/ 10 h 23"/>
              <a:gd name="T10" fmla="*/ 16 w 20"/>
              <a:gd name="T11" fmla="*/ 10 h 23"/>
              <a:gd name="T12" fmla="*/ 20 w 20"/>
              <a:gd name="T13" fmla="*/ 10 h 23"/>
              <a:gd name="T14" fmla="*/ 20 w 20"/>
              <a:gd name="T15" fmla="*/ 11 h 23"/>
              <a:gd name="T16" fmla="*/ 20 w 20"/>
              <a:gd name="T17" fmla="*/ 12 h 23"/>
              <a:gd name="T18" fmla="*/ 20 w 20"/>
              <a:gd name="T19" fmla="*/ 13 h 23"/>
              <a:gd name="T20" fmla="*/ 16 w 20"/>
              <a:gd name="T21" fmla="*/ 13 h 23"/>
              <a:gd name="T22" fmla="*/ 11 w 20"/>
              <a:gd name="T23" fmla="*/ 13 h 23"/>
              <a:gd name="T24" fmla="*/ 11 w 20"/>
              <a:gd name="T25" fmla="*/ 21 h 23"/>
              <a:gd name="T26" fmla="*/ 11 w 20"/>
              <a:gd name="T27" fmla="*/ 22 h 23"/>
              <a:gd name="T28" fmla="*/ 10 w 20"/>
              <a:gd name="T29" fmla="*/ 23 h 23"/>
              <a:gd name="T30" fmla="*/ 8 w 20"/>
              <a:gd name="T31" fmla="*/ 23 h 23"/>
              <a:gd name="T32" fmla="*/ 7 w 20"/>
              <a:gd name="T33" fmla="*/ 23 h 23"/>
              <a:gd name="T34" fmla="*/ 7 w 20"/>
              <a:gd name="T35" fmla="*/ 23 h 23"/>
              <a:gd name="T36" fmla="*/ 6 w 20"/>
              <a:gd name="T37" fmla="*/ 22 h 23"/>
              <a:gd name="T38" fmla="*/ 6 w 20"/>
              <a:gd name="T39" fmla="*/ 20 h 23"/>
              <a:gd name="T40" fmla="*/ 8 w 20"/>
              <a:gd name="T41" fmla="*/ 20 h 23"/>
              <a:gd name="T42" fmla="*/ 9 w 20"/>
              <a:gd name="T43" fmla="*/ 20 h 23"/>
              <a:gd name="T44" fmla="*/ 9 w 20"/>
              <a:gd name="T45" fmla="*/ 19 h 23"/>
              <a:gd name="T46" fmla="*/ 9 w 20"/>
              <a:gd name="T47" fmla="*/ 13 h 23"/>
              <a:gd name="T48" fmla="*/ 4 w 20"/>
              <a:gd name="T49" fmla="*/ 13 h 23"/>
              <a:gd name="T50" fmla="*/ 0 w 20"/>
              <a:gd name="T51" fmla="*/ 13 h 23"/>
              <a:gd name="T52" fmla="*/ 0 w 20"/>
              <a:gd name="T53" fmla="*/ 8 h 23"/>
              <a:gd name="T54" fmla="*/ 0 w 20"/>
              <a:gd name="T55" fmla="*/ 7 h 23"/>
              <a:gd name="T56" fmla="*/ 0 w 20"/>
              <a:gd name="T57" fmla="*/ 6 h 23"/>
              <a:gd name="T58" fmla="*/ 0 w 20"/>
              <a:gd name="T59" fmla="*/ 5 h 23"/>
              <a:gd name="T60" fmla="*/ 0 w 20"/>
              <a:gd name="T61" fmla="*/ 4 h 23"/>
              <a:gd name="T62" fmla="*/ 0 w 20"/>
              <a:gd name="T63" fmla="*/ 3 h 23"/>
              <a:gd name="T64" fmla="*/ 2 w 20"/>
              <a:gd name="T65" fmla="*/ 3 h 23"/>
              <a:gd name="T66" fmla="*/ 9 w 20"/>
              <a:gd name="T67" fmla="*/ 3 h 23"/>
              <a:gd name="T68" fmla="*/ 9 w 20"/>
              <a:gd name="T69" fmla="*/ 2 h 23"/>
              <a:gd name="T70" fmla="*/ 8 w 20"/>
              <a:gd name="T71" fmla="*/ 1 h 23"/>
              <a:gd name="T72" fmla="*/ 11 w 20"/>
              <a:gd name="T73" fmla="*/ 0 h 23"/>
              <a:gd name="T74" fmla="*/ 12 w 20"/>
              <a:gd name="T75" fmla="*/ 3 h 23"/>
              <a:gd name="T76" fmla="*/ 18 w 20"/>
              <a:gd name="T77" fmla="*/ 3 h 23"/>
              <a:gd name="T78" fmla="*/ 20 w 20"/>
              <a:gd name="T79" fmla="*/ 3 h 23"/>
              <a:gd name="T80" fmla="*/ 20 w 20"/>
              <a:gd name="T81" fmla="*/ 4 h 23"/>
              <a:gd name="T82" fmla="*/ 20 w 20"/>
              <a:gd name="T83" fmla="*/ 5 h 23"/>
              <a:gd name="T84" fmla="*/ 20 w 20"/>
              <a:gd name="T85" fmla="*/ 6 h 23"/>
              <a:gd name="T86" fmla="*/ 20 w 20"/>
              <a:gd name="T87" fmla="*/ 7 h 23"/>
              <a:gd name="T88" fmla="*/ 20 w 20"/>
              <a:gd name="T89" fmla="*/ 8 h 23"/>
              <a:gd name="T90" fmla="*/ 19 w 20"/>
              <a:gd name="T91" fmla="*/ 8 h 23"/>
              <a:gd name="T92" fmla="*/ 17 w 20"/>
              <a:gd name="T93" fmla="*/ 8 h 23"/>
              <a:gd name="T94" fmla="*/ 17 w 20"/>
              <a:gd name="T95" fmla="*/ 6 h 23"/>
              <a:gd name="T96" fmla="*/ 17 w 20"/>
              <a:gd name="T97" fmla="*/ 5 h 23"/>
              <a:gd name="T98" fmla="*/ 2 w 20"/>
              <a:gd name="T99" fmla="*/ 5 h 23"/>
              <a:gd name="T100" fmla="*/ 2 w 20"/>
              <a:gd name="T101" fmla="*/ 6 h 23"/>
              <a:gd name="T102" fmla="*/ 2 w 20"/>
              <a:gd name="T103" fmla="*/ 7 h 23"/>
              <a:gd name="T104" fmla="*/ 2 w 20"/>
              <a:gd name="T105" fmla="*/ 8 h 23"/>
              <a:gd name="T106" fmla="*/ 1 w 20"/>
              <a:gd name="T107" fmla="*/ 8 h 23"/>
              <a:gd name="T108" fmla="*/ 0 w 20"/>
              <a:gd name="T109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" h="23">
                <a:moveTo>
                  <a:pt x="0" y="13"/>
                </a:move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3" y="10"/>
                  <a:pt x="4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0"/>
                  <a:pt x="19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19" y="13"/>
                  <a:pt x="17" y="13"/>
                  <a:pt x="16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22"/>
                  <a:pt x="11" y="22"/>
                  <a:pt x="10" y="23"/>
                </a:cubicBezTo>
                <a:cubicBezTo>
                  <a:pt x="10" y="23"/>
                  <a:pt x="9" y="23"/>
                  <a:pt x="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2"/>
                  <a:pt x="6" y="22"/>
                </a:cubicBezTo>
                <a:cubicBezTo>
                  <a:pt x="6" y="22"/>
                  <a:pt x="6" y="21"/>
                  <a:pt x="6" y="20"/>
                </a:cubicBezTo>
                <a:cubicBezTo>
                  <a:pt x="7" y="20"/>
                  <a:pt x="7" y="21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19"/>
                </a:cubicBezTo>
                <a:cubicBezTo>
                  <a:pt x="9" y="13"/>
                  <a:pt x="9" y="13"/>
                  <a:pt x="9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1" y="13"/>
                  <a:pt x="0" y="13"/>
                </a:cubicBezTo>
                <a:close/>
                <a:moveTo>
                  <a:pt x="0" y="8"/>
                </a:moveTo>
                <a:cubicBezTo>
                  <a:pt x="0" y="8"/>
                  <a:pt x="0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7"/>
                  <a:pt x="17" y="6"/>
                  <a:pt x="17" y="6"/>
                </a:cubicBezTo>
                <a:cubicBezTo>
                  <a:pt x="17" y="5"/>
                  <a:pt x="17" y="5"/>
                  <a:pt x="17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1" y="8"/>
                  <a:pt x="1" y="8"/>
                </a:cubicBezTo>
                <a:cubicBezTo>
                  <a:pt x="1" y="8"/>
                  <a:pt x="1" y="8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032"/>
          <p:cNvSpPr>
            <a:spLocks noEditPoints="1"/>
          </p:cNvSpPr>
          <p:nvPr/>
        </p:nvSpPr>
        <p:spPr bwMode="auto">
          <a:xfrm>
            <a:off x="9831388" y="4956175"/>
            <a:ext cx="49213" cy="49213"/>
          </a:xfrm>
          <a:custGeom>
            <a:avLst/>
            <a:gdLst>
              <a:gd name="T0" fmla="*/ 5 w 22"/>
              <a:gd name="T1" fmla="*/ 9 h 22"/>
              <a:gd name="T2" fmla="*/ 1 w 22"/>
              <a:gd name="T3" fmla="*/ 8 h 22"/>
              <a:gd name="T4" fmla="*/ 0 w 22"/>
              <a:gd name="T5" fmla="*/ 20 h 22"/>
              <a:gd name="T6" fmla="*/ 2 w 22"/>
              <a:gd name="T7" fmla="*/ 15 h 22"/>
              <a:gd name="T8" fmla="*/ 2 w 22"/>
              <a:gd name="T9" fmla="*/ 12 h 22"/>
              <a:gd name="T10" fmla="*/ 4 w 22"/>
              <a:gd name="T11" fmla="*/ 14 h 22"/>
              <a:gd name="T12" fmla="*/ 2 w 22"/>
              <a:gd name="T13" fmla="*/ 21 h 22"/>
              <a:gd name="T14" fmla="*/ 0 w 22"/>
              <a:gd name="T15" fmla="*/ 2 h 22"/>
              <a:gd name="T16" fmla="*/ 4 w 22"/>
              <a:gd name="T17" fmla="*/ 5 h 22"/>
              <a:gd name="T18" fmla="*/ 0 w 22"/>
              <a:gd name="T19" fmla="*/ 2 h 22"/>
              <a:gd name="T20" fmla="*/ 6 w 22"/>
              <a:gd name="T21" fmla="*/ 20 h 22"/>
              <a:gd name="T22" fmla="*/ 8 w 22"/>
              <a:gd name="T23" fmla="*/ 17 h 22"/>
              <a:gd name="T24" fmla="*/ 4 w 22"/>
              <a:gd name="T25" fmla="*/ 16 h 22"/>
              <a:gd name="T26" fmla="*/ 12 w 22"/>
              <a:gd name="T27" fmla="*/ 15 h 22"/>
              <a:gd name="T28" fmla="*/ 12 w 22"/>
              <a:gd name="T29" fmla="*/ 13 h 22"/>
              <a:gd name="T30" fmla="*/ 13 w 22"/>
              <a:gd name="T31" fmla="*/ 15 h 22"/>
              <a:gd name="T32" fmla="*/ 21 w 22"/>
              <a:gd name="T33" fmla="*/ 15 h 22"/>
              <a:gd name="T34" fmla="*/ 17 w 22"/>
              <a:gd name="T35" fmla="*/ 17 h 22"/>
              <a:gd name="T36" fmla="*/ 17 w 22"/>
              <a:gd name="T37" fmla="*/ 19 h 22"/>
              <a:gd name="T38" fmla="*/ 21 w 22"/>
              <a:gd name="T39" fmla="*/ 22 h 22"/>
              <a:gd name="T40" fmla="*/ 18 w 22"/>
              <a:gd name="T41" fmla="*/ 22 h 22"/>
              <a:gd name="T42" fmla="*/ 11 w 22"/>
              <a:gd name="T43" fmla="*/ 20 h 22"/>
              <a:gd name="T44" fmla="*/ 4 w 22"/>
              <a:gd name="T45" fmla="*/ 21 h 22"/>
              <a:gd name="T46" fmla="*/ 8 w 22"/>
              <a:gd name="T47" fmla="*/ 2 h 22"/>
              <a:gd name="T48" fmla="*/ 11 w 22"/>
              <a:gd name="T49" fmla="*/ 0 h 22"/>
              <a:gd name="T50" fmla="*/ 12 w 22"/>
              <a:gd name="T51" fmla="*/ 2 h 22"/>
              <a:gd name="T52" fmla="*/ 20 w 22"/>
              <a:gd name="T53" fmla="*/ 3 h 22"/>
              <a:gd name="T54" fmla="*/ 20 w 22"/>
              <a:gd name="T55" fmla="*/ 13 h 22"/>
              <a:gd name="T56" fmla="*/ 18 w 22"/>
              <a:gd name="T57" fmla="*/ 14 h 22"/>
              <a:gd name="T58" fmla="*/ 18 w 22"/>
              <a:gd name="T59" fmla="*/ 4 h 22"/>
              <a:gd name="T60" fmla="*/ 8 w 22"/>
              <a:gd name="T61" fmla="*/ 12 h 22"/>
              <a:gd name="T62" fmla="*/ 10 w 22"/>
              <a:gd name="T63" fmla="*/ 10 h 22"/>
              <a:gd name="T64" fmla="*/ 9 w 22"/>
              <a:gd name="T65" fmla="*/ 9 h 22"/>
              <a:gd name="T66" fmla="*/ 10 w 22"/>
              <a:gd name="T67" fmla="*/ 8 h 22"/>
              <a:gd name="T68" fmla="*/ 12 w 22"/>
              <a:gd name="T69" fmla="*/ 4 h 22"/>
              <a:gd name="T70" fmla="*/ 14 w 22"/>
              <a:gd name="T71" fmla="*/ 6 h 22"/>
              <a:gd name="T72" fmla="*/ 17 w 22"/>
              <a:gd name="T73" fmla="*/ 8 h 22"/>
              <a:gd name="T74" fmla="*/ 17 w 22"/>
              <a:gd name="T75" fmla="*/ 9 h 22"/>
              <a:gd name="T76" fmla="*/ 14 w 22"/>
              <a:gd name="T77" fmla="*/ 10 h 22"/>
              <a:gd name="T78" fmla="*/ 14 w 22"/>
              <a:gd name="T79" fmla="*/ 13 h 22"/>
              <a:gd name="T80" fmla="*/ 12 w 22"/>
              <a:gd name="T81" fmla="*/ 10 h 22"/>
              <a:gd name="T82" fmla="*/ 8 w 22"/>
              <a:gd name="T83" fmla="*/ 13 h 22"/>
              <a:gd name="T84" fmla="*/ 6 w 22"/>
              <a:gd name="T85" fmla="*/ 13 h 22"/>
              <a:gd name="T86" fmla="*/ 6 w 22"/>
              <a:gd name="T87" fmla="*/ 3 h 22"/>
              <a:gd name="T88" fmla="*/ 9 w 22"/>
              <a:gd name="T89" fmla="*/ 5 h 22"/>
              <a:gd name="T90" fmla="*/ 10 w 22"/>
              <a:gd name="T91" fmla="*/ 8 h 22"/>
              <a:gd name="T92" fmla="*/ 9 w 22"/>
              <a:gd name="T93" fmla="*/ 5 h 22"/>
              <a:gd name="T94" fmla="*/ 15 w 22"/>
              <a:gd name="T95" fmla="*/ 10 h 22"/>
              <a:gd name="T96" fmla="*/ 16 w 22"/>
              <a:gd name="T97" fmla="*/ 13 h 22"/>
              <a:gd name="T98" fmla="*/ 14 w 22"/>
              <a:gd name="T99" fmla="*/ 11 h 22"/>
              <a:gd name="T100" fmla="*/ 17 w 22"/>
              <a:gd name="T101" fmla="*/ 5 h 22"/>
              <a:gd name="T102" fmla="*/ 15 w 22"/>
              <a:gd name="T103" fmla="*/ 8 h 22"/>
              <a:gd name="T104" fmla="*/ 15 w 22"/>
              <a:gd name="T105" fmla="*/ 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" h="22">
                <a:moveTo>
                  <a:pt x="0" y="8"/>
                </a:moveTo>
                <a:cubicBezTo>
                  <a:pt x="0" y="7"/>
                  <a:pt x="1" y="7"/>
                  <a:pt x="1" y="6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10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9"/>
                  <a:pt x="1" y="9"/>
                  <a:pt x="1" y="8"/>
                </a:cubicBezTo>
                <a:cubicBezTo>
                  <a:pt x="0" y="8"/>
                  <a:pt x="0" y="8"/>
                  <a:pt x="0" y="8"/>
                </a:cubicBezTo>
                <a:close/>
                <a:moveTo>
                  <a:pt x="0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1" y="18"/>
                </a:cubicBezTo>
                <a:cubicBezTo>
                  <a:pt x="1" y="18"/>
                  <a:pt x="1" y="17"/>
                  <a:pt x="1" y="17"/>
                </a:cubicBezTo>
                <a:cubicBezTo>
                  <a:pt x="1" y="16"/>
                  <a:pt x="1" y="16"/>
                  <a:pt x="2" y="15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5"/>
                  <a:pt x="4" y="15"/>
                </a:cubicBezTo>
                <a:cubicBezTo>
                  <a:pt x="3" y="16"/>
                  <a:pt x="3" y="17"/>
                  <a:pt x="3" y="18"/>
                </a:cubicBezTo>
                <a:cubicBezTo>
                  <a:pt x="3" y="19"/>
                  <a:pt x="2" y="20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1"/>
                  <a:pt x="1" y="21"/>
                  <a:pt x="0" y="20"/>
                </a:cubicBezTo>
                <a:close/>
                <a:moveTo>
                  <a:pt x="0" y="2"/>
                </a:moveTo>
                <a:cubicBezTo>
                  <a:pt x="1" y="2"/>
                  <a:pt x="1" y="1"/>
                  <a:pt x="2" y="1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4"/>
                  <a:pt x="2" y="3"/>
                  <a:pt x="1" y="3"/>
                </a:cubicBezTo>
                <a:cubicBezTo>
                  <a:pt x="0" y="2"/>
                  <a:pt x="0" y="2"/>
                  <a:pt x="0" y="2"/>
                </a:cubicBezTo>
                <a:close/>
                <a:moveTo>
                  <a:pt x="3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5" y="20"/>
                  <a:pt x="6" y="20"/>
                </a:cubicBezTo>
                <a:cubicBezTo>
                  <a:pt x="7" y="20"/>
                  <a:pt x="8" y="19"/>
                  <a:pt x="9" y="19"/>
                </a:cubicBezTo>
                <a:cubicBezTo>
                  <a:pt x="10" y="18"/>
                  <a:pt x="11" y="17"/>
                  <a:pt x="11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6" y="17"/>
                  <a:pt x="4" y="17"/>
                </a:cubicBezTo>
                <a:cubicBezTo>
                  <a:pt x="4" y="17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6" y="15"/>
                  <a:pt x="7" y="15"/>
                  <a:pt x="8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3" y="14"/>
                  <a:pt x="1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8" y="15"/>
                  <a:pt x="20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19" y="17"/>
                  <a:pt x="18" y="17"/>
                  <a:pt x="17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5" y="18"/>
                </a:cubicBezTo>
                <a:cubicBezTo>
                  <a:pt x="15" y="18"/>
                  <a:pt x="16" y="18"/>
                  <a:pt x="17" y="19"/>
                </a:cubicBezTo>
                <a:cubicBezTo>
                  <a:pt x="18" y="20"/>
                  <a:pt x="19" y="20"/>
                  <a:pt x="21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1"/>
                  <a:pt x="21" y="21"/>
                  <a:pt x="21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19" y="22"/>
                  <a:pt x="18" y="22"/>
                </a:cubicBezTo>
                <a:cubicBezTo>
                  <a:pt x="17" y="21"/>
                  <a:pt x="16" y="21"/>
                  <a:pt x="15" y="20"/>
                </a:cubicBezTo>
                <a:cubicBezTo>
                  <a:pt x="14" y="20"/>
                  <a:pt x="13" y="19"/>
                  <a:pt x="13" y="17"/>
                </a:cubicBezTo>
                <a:cubicBezTo>
                  <a:pt x="12" y="18"/>
                  <a:pt x="12" y="19"/>
                  <a:pt x="11" y="20"/>
                </a:cubicBezTo>
                <a:cubicBezTo>
                  <a:pt x="10" y="21"/>
                  <a:pt x="9" y="21"/>
                  <a:pt x="6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4" y="21"/>
                  <a:pt x="4" y="21"/>
                </a:cubicBezTo>
                <a:cubicBezTo>
                  <a:pt x="3" y="20"/>
                  <a:pt x="3" y="20"/>
                  <a:pt x="3" y="20"/>
                </a:cubicBezTo>
                <a:close/>
                <a:moveTo>
                  <a:pt x="6" y="2"/>
                </a:moveTo>
                <a:cubicBezTo>
                  <a:pt x="7" y="2"/>
                  <a:pt x="7" y="2"/>
                  <a:pt x="8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2"/>
                  <a:pt x="12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9" y="2"/>
                  <a:pt x="20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8" y="14"/>
                  <a:pt x="18" y="14"/>
                </a:cubicBezTo>
                <a:cubicBezTo>
                  <a:pt x="18" y="14"/>
                  <a:pt x="18" y="13"/>
                  <a:pt x="18" y="13"/>
                </a:cubicBezTo>
                <a:cubicBezTo>
                  <a:pt x="18" y="13"/>
                  <a:pt x="18" y="12"/>
                  <a:pt x="18" y="12"/>
                </a:cubicBezTo>
                <a:cubicBezTo>
                  <a:pt x="18" y="4"/>
                  <a:pt x="18" y="4"/>
                  <a:pt x="1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2"/>
                  <a:pt x="9" y="12"/>
                  <a:pt x="10" y="11"/>
                </a:cubicBezTo>
                <a:cubicBezTo>
                  <a:pt x="10" y="11"/>
                  <a:pt x="11" y="10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5"/>
                  <a:pt x="12" y="4"/>
                </a:cubicBezTo>
                <a:cubicBezTo>
                  <a:pt x="12" y="5"/>
                  <a:pt x="13" y="5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2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1"/>
                  <a:pt x="11" y="12"/>
                  <a:pt x="10" y="13"/>
                </a:cubicBezTo>
                <a:cubicBezTo>
                  <a:pt x="10" y="14"/>
                  <a:pt x="10" y="14"/>
                  <a:pt x="10" y="14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7" y="14"/>
                  <a:pt x="7" y="14"/>
                  <a:pt x="6" y="14"/>
                </a:cubicBezTo>
                <a:cubicBezTo>
                  <a:pt x="6" y="14"/>
                  <a:pt x="6" y="13"/>
                  <a:pt x="6" y="13"/>
                </a:cubicBezTo>
                <a:cubicBezTo>
                  <a:pt x="6" y="13"/>
                  <a:pt x="6" y="13"/>
                  <a:pt x="6" y="12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lose/>
                <a:moveTo>
                  <a:pt x="9" y="5"/>
                </a:move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10" y="5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9" y="6"/>
                  <a:pt x="9" y="6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4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3"/>
                  <a:pt x="16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2"/>
                </a:cubicBezTo>
                <a:cubicBezTo>
                  <a:pt x="15" y="12"/>
                  <a:pt x="14" y="12"/>
                  <a:pt x="14" y="11"/>
                </a:cubicBezTo>
                <a:cubicBezTo>
                  <a:pt x="14" y="11"/>
                  <a:pt x="14" y="11"/>
                  <a:pt x="14" y="11"/>
                </a:cubicBezTo>
                <a:close/>
                <a:moveTo>
                  <a:pt x="15" y="5"/>
                </a:moveTo>
                <a:cubicBezTo>
                  <a:pt x="16" y="5"/>
                  <a:pt x="16" y="5"/>
                  <a:pt x="17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6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033"/>
          <p:cNvSpPr>
            <a:spLocks noEditPoints="1"/>
          </p:cNvSpPr>
          <p:nvPr/>
        </p:nvSpPr>
        <p:spPr bwMode="auto">
          <a:xfrm>
            <a:off x="9886950" y="4956175"/>
            <a:ext cx="41275" cy="49213"/>
          </a:xfrm>
          <a:custGeom>
            <a:avLst/>
            <a:gdLst>
              <a:gd name="T0" fmla="*/ 0 w 18"/>
              <a:gd name="T1" fmla="*/ 22 h 22"/>
              <a:gd name="T2" fmla="*/ 0 w 18"/>
              <a:gd name="T3" fmla="*/ 20 h 22"/>
              <a:gd name="T4" fmla="*/ 0 w 18"/>
              <a:gd name="T5" fmla="*/ 18 h 22"/>
              <a:gd name="T6" fmla="*/ 0 w 18"/>
              <a:gd name="T7" fmla="*/ 8 h 22"/>
              <a:gd name="T8" fmla="*/ 0 w 18"/>
              <a:gd name="T9" fmla="*/ 7 h 22"/>
              <a:gd name="T10" fmla="*/ 0 w 18"/>
              <a:gd name="T11" fmla="*/ 5 h 22"/>
              <a:gd name="T12" fmla="*/ 1 w 18"/>
              <a:gd name="T13" fmla="*/ 5 h 22"/>
              <a:gd name="T14" fmla="*/ 2 w 18"/>
              <a:gd name="T15" fmla="*/ 5 h 22"/>
              <a:gd name="T16" fmla="*/ 2 w 18"/>
              <a:gd name="T17" fmla="*/ 7 h 22"/>
              <a:gd name="T18" fmla="*/ 2 w 18"/>
              <a:gd name="T19" fmla="*/ 8 h 22"/>
              <a:gd name="T20" fmla="*/ 2 w 18"/>
              <a:gd name="T21" fmla="*/ 18 h 22"/>
              <a:gd name="T22" fmla="*/ 2 w 18"/>
              <a:gd name="T23" fmla="*/ 20 h 22"/>
              <a:gd name="T24" fmla="*/ 2 w 18"/>
              <a:gd name="T25" fmla="*/ 22 h 22"/>
              <a:gd name="T26" fmla="*/ 0 w 18"/>
              <a:gd name="T27" fmla="*/ 22 h 22"/>
              <a:gd name="T28" fmla="*/ 2 w 18"/>
              <a:gd name="T29" fmla="*/ 1 h 22"/>
              <a:gd name="T30" fmla="*/ 3 w 18"/>
              <a:gd name="T31" fmla="*/ 0 h 22"/>
              <a:gd name="T32" fmla="*/ 6 w 18"/>
              <a:gd name="T33" fmla="*/ 4 h 22"/>
              <a:gd name="T34" fmla="*/ 4 w 18"/>
              <a:gd name="T35" fmla="*/ 5 h 22"/>
              <a:gd name="T36" fmla="*/ 3 w 18"/>
              <a:gd name="T37" fmla="*/ 4 h 22"/>
              <a:gd name="T38" fmla="*/ 3 w 18"/>
              <a:gd name="T39" fmla="*/ 3 h 22"/>
              <a:gd name="T40" fmla="*/ 2 w 18"/>
              <a:gd name="T41" fmla="*/ 2 h 22"/>
              <a:gd name="T42" fmla="*/ 2 w 18"/>
              <a:gd name="T43" fmla="*/ 2 h 22"/>
              <a:gd name="T44" fmla="*/ 2 w 18"/>
              <a:gd name="T45" fmla="*/ 1 h 22"/>
              <a:gd name="T46" fmla="*/ 7 w 18"/>
              <a:gd name="T47" fmla="*/ 3 h 22"/>
              <a:gd name="T48" fmla="*/ 7 w 18"/>
              <a:gd name="T49" fmla="*/ 2 h 22"/>
              <a:gd name="T50" fmla="*/ 7 w 18"/>
              <a:gd name="T51" fmla="*/ 2 h 22"/>
              <a:gd name="T52" fmla="*/ 7 w 18"/>
              <a:gd name="T53" fmla="*/ 1 h 22"/>
              <a:gd name="T54" fmla="*/ 10 w 18"/>
              <a:gd name="T55" fmla="*/ 1 h 22"/>
              <a:gd name="T56" fmla="*/ 16 w 18"/>
              <a:gd name="T57" fmla="*/ 1 h 22"/>
              <a:gd name="T58" fmla="*/ 18 w 18"/>
              <a:gd name="T59" fmla="*/ 1 h 22"/>
              <a:gd name="T60" fmla="*/ 18 w 18"/>
              <a:gd name="T61" fmla="*/ 3 h 22"/>
              <a:gd name="T62" fmla="*/ 18 w 18"/>
              <a:gd name="T63" fmla="*/ 5 h 22"/>
              <a:gd name="T64" fmla="*/ 18 w 18"/>
              <a:gd name="T65" fmla="*/ 19 h 22"/>
              <a:gd name="T66" fmla="*/ 18 w 18"/>
              <a:gd name="T67" fmla="*/ 19 h 22"/>
              <a:gd name="T68" fmla="*/ 18 w 18"/>
              <a:gd name="T69" fmla="*/ 20 h 22"/>
              <a:gd name="T70" fmla="*/ 17 w 18"/>
              <a:gd name="T71" fmla="*/ 21 h 22"/>
              <a:gd name="T72" fmla="*/ 14 w 18"/>
              <a:gd name="T73" fmla="*/ 22 h 22"/>
              <a:gd name="T74" fmla="*/ 14 w 18"/>
              <a:gd name="T75" fmla="*/ 21 h 22"/>
              <a:gd name="T76" fmla="*/ 13 w 18"/>
              <a:gd name="T77" fmla="*/ 19 h 22"/>
              <a:gd name="T78" fmla="*/ 14 w 18"/>
              <a:gd name="T79" fmla="*/ 19 h 22"/>
              <a:gd name="T80" fmla="*/ 15 w 18"/>
              <a:gd name="T81" fmla="*/ 19 h 22"/>
              <a:gd name="T82" fmla="*/ 16 w 18"/>
              <a:gd name="T83" fmla="*/ 18 h 22"/>
              <a:gd name="T84" fmla="*/ 16 w 18"/>
              <a:gd name="T85" fmla="*/ 18 h 22"/>
              <a:gd name="T86" fmla="*/ 16 w 18"/>
              <a:gd name="T87" fmla="*/ 3 h 22"/>
              <a:gd name="T88" fmla="*/ 10 w 18"/>
              <a:gd name="T89" fmla="*/ 3 h 22"/>
              <a:gd name="T90" fmla="*/ 7 w 18"/>
              <a:gd name="T91" fmla="*/ 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" h="22">
                <a:moveTo>
                  <a:pt x="0" y="22"/>
                </a:move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1"/>
                  <a:pt x="0" y="21"/>
                  <a:pt x="0" y="22"/>
                </a:cubicBezTo>
                <a:close/>
                <a:moveTo>
                  <a:pt x="2" y="1"/>
                </a:moveTo>
                <a:cubicBezTo>
                  <a:pt x="2" y="1"/>
                  <a:pt x="3" y="0"/>
                  <a:pt x="3" y="0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4"/>
                  <a:pt x="4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lose/>
                <a:moveTo>
                  <a:pt x="7" y="3"/>
                </a:move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9" y="1"/>
                  <a:pt x="10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2"/>
                  <a:pt x="18" y="3"/>
                  <a:pt x="18" y="3"/>
                </a:cubicBezTo>
                <a:cubicBezTo>
                  <a:pt x="18" y="4"/>
                  <a:pt x="18" y="4"/>
                  <a:pt x="18" y="5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8" y="20"/>
                  <a:pt x="18" y="20"/>
                  <a:pt x="17" y="21"/>
                </a:cubicBezTo>
                <a:cubicBezTo>
                  <a:pt x="17" y="21"/>
                  <a:pt x="16" y="21"/>
                  <a:pt x="14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3" y="20"/>
                  <a:pt x="13" y="19"/>
                </a:cubicBezTo>
                <a:cubicBezTo>
                  <a:pt x="13" y="19"/>
                  <a:pt x="14" y="19"/>
                  <a:pt x="14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6" y="19"/>
                  <a:pt x="16" y="19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3"/>
                  <a:pt x="16" y="3"/>
                  <a:pt x="16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8" y="3"/>
                  <a:pt x="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034"/>
          <p:cNvSpPr>
            <a:spLocks noEditPoints="1"/>
          </p:cNvSpPr>
          <p:nvPr/>
        </p:nvSpPr>
        <p:spPr bwMode="auto">
          <a:xfrm>
            <a:off x="9702800" y="5129213"/>
            <a:ext cx="49213" cy="52388"/>
          </a:xfrm>
          <a:custGeom>
            <a:avLst/>
            <a:gdLst>
              <a:gd name="T0" fmla="*/ 14 w 22"/>
              <a:gd name="T1" fmla="*/ 14 h 23"/>
              <a:gd name="T2" fmla="*/ 13 w 22"/>
              <a:gd name="T3" fmla="*/ 17 h 23"/>
              <a:gd name="T4" fmla="*/ 13 w 22"/>
              <a:gd name="T5" fmla="*/ 16 h 23"/>
              <a:gd name="T6" fmla="*/ 12 w 22"/>
              <a:gd name="T7" fmla="*/ 14 h 23"/>
              <a:gd name="T8" fmla="*/ 14 w 22"/>
              <a:gd name="T9" fmla="*/ 8 h 23"/>
              <a:gd name="T10" fmla="*/ 13 w 22"/>
              <a:gd name="T11" fmla="*/ 11 h 23"/>
              <a:gd name="T12" fmla="*/ 13 w 22"/>
              <a:gd name="T13" fmla="*/ 10 h 23"/>
              <a:gd name="T14" fmla="*/ 12 w 22"/>
              <a:gd name="T15" fmla="*/ 9 h 23"/>
              <a:gd name="T16" fmla="*/ 6 w 22"/>
              <a:gd name="T17" fmla="*/ 7 h 23"/>
              <a:gd name="T18" fmla="*/ 10 w 22"/>
              <a:gd name="T19" fmla="*/ 3 h 23"/>
              <a:gd name="T20" fmla="*/ 11 w 22"/>
              <a:gd name="T21" fmla="*/ 0 h 23"/>
              <a:gd name="T22" fmla="*/ 13 w 22"/>
              <a:gd name="T23" fmla="*/ 1 h 23"/>
              <a:gd name="T24" fmla="*/ 12 w 22"/>
              <a:gd name="T25" fmla="*/ 3 h 23"/>
              <a:gd name="T26" fmla="*/ 21 w 22"/>
              <a:gd name="T27" fmla="*/ 3 h 23"/>
              <a:gd name="T28" fmla="*/ 21 w 22"/>
              <a:gd name="T29" fmla="*/ 4 h 23"/>
              <a:gd name="T30" fmla="*/ 21 w 22"/>
              <a:gd name="T31" fmla="*/ 5 h 23"/>
              <a:gd name="T32" fmla="*/ 10 w 22"/>
              <a:gd name="T33" fmla="*/ 5 h 23"/>
              <a:gd name="T34" fmla="*/ 11 w 22"/>
              <a:gd name="T35" fmla="*/ 6 h 23"/>
              <a:gd name="T36" fmla="*/ 20 w 22"/>
              <a:gd name="T37" fmla="*/ 6 h 23"/>
              <a:gd name="T38" fmla="*/ 19 w 22"/>
              <a:gd name="T39" fmla="*/ 12 h 23"/>
              <a:gd name="T40" fmla="*/ 22 w 22"/>
              <a:gd name="T41" fmla="*/ 12 h 23"/>
              <a:gd name="T42" fmla="*/ 22 w 22"/>
              <a:gd name="T43" fmla="*/ 13 h 23"/>
              <a:gd name="T44" fmla="*/ 20 w 22"/>
              <a:gd name="T45" fmla="*/ 13 h 23"/>
              <a:gd name="T46" fmla="*/ 19 w 22"/>
              <a:gd name="T47" fmla="*/ 18 h 23"/>
              <a:gd name="T48" fmla="*/ 21 w 22"/>
              <a:gd name="T49" fmla="*/ 18 h 23"/>
              <a:gd name="T50" fmla="*/ 21 w 22"/>
              <a:gd name="T51" fmla="*/ 18 h 23"/>
              <a:gd name="T52" fmla="*/ 20 w 22"/>
              <a:gd name="T53" fmla="*/ 19 h 23"/>
              <a:gd name="T54" fmla="*/ 19 w 22"/>
              <a:gd name="T55" fmla="*/ 21 h 23"/>
              <a:gd name="T56" fmla="*/ 15 w 22"/>
              <a:gd name="T57" fmla="*/ 23 h 23"/>
              <a:gd name="T58" fmla="*/ 14 w 22"/>
              <a:gd name="T59" fmla="*/ 20 h 23"/>
              <a:gd name="T60" fmla="*/ 17 w 22"/>
              <a:gd name="T61" fmla="*/ 20 h 23"/>
              <a:gd name="T62" fmla="*/ 10 w 22"/>
              <a:gd name="T63" fmla="*/ 19 h 23"/>
              <a:gd name="T64" fmla="*/ 8 w 22"/>
              <a:gd name="T65" fmla="*/ 17 h 23"/>
              <a:gd name="T66" fmla="*/ 8 w 22"/>
              <a:gd name="T67" fmla="*/ 13 h 23"/>
              <a:gd name="T68" fmla="*/ 6 w 22"/>
              <a:gd name="T69" fmla="*/ 14 h 23"/>
              <a:gd name="T70" fmla="*/ 6 w 22"/>
              <a:gd name="T71" fmla="*/ 13 h 23"/>
              <a:gd name="T72" fmla="*/ 8 w 22"/>
              <a:gd name="T73" fmla="*/ 12 h 23"/>
              <a:gd name="T74" fmla="*/ 9 w 22"/>
              <a:gd name="T75" fmla="*/ 8 h 23"/>
              <a:gd name="T76" fmla="*/ 9 w 22"/>
              <a:gd name="T77" fmla="*/ 7 h 23"/>
              <a:gd name="T78" fmla="*/ 6 w 22"/>
              <a:gd name="T79" fmla="*/ 7 h 23"/>
              <a:gd name="T80" fmla="*/ 17 w 22"/>
              <a:gd name="T81" fmla="*/ 18 h 23"/>
              <a:gd name="T82" fmla="*/ 10 w 22"/>
              <a:gd name="T83" fmla="*/ 13 h 23"/>
              <a:gd name="T84" fmla="*/ 10 w 22"/>
              <a:gd name="T85" fmla="*/ 12 h 23"/>
              <a:gd name="T86" fmla="*/ 18 w 22"/>
              <a:gd name="T87" fmla="*/ 8 h 23"/>
              <a:gd name="T88" fmla="*/ 10 w 22"/>
              <a:gd name="T89" fmla="*/ 12 h 23"/>
              <a:gd name="T90" fmla="*/ 3 w 22"/>
              <a:gd name="T91" fmla="*/ 1 h 23"/>
              <a:gd name="T92" fmla="*/ 5 w 22"/>
              <a:gd name="T93" fmla="*/ 5 h 23"/>
              <a:gd name="T94" fmla="*/ 3 w 22"/>
              <a:gd name="T95" fmla="*/ 3 h 23"/>
              <a:gd name="T96" fmla="*/ 0 w 22"/>
              <a:gd name="T97" fmla="*/ 8 h 23"/>
              <a:gd name="T98" fmla="*/ 5 w 22"/>
              <a:gd name="T99" fmla="*/ 8 h 23"/>
              <a:gd name="T100" fmla="*/ 3 w 22"/>
              <a:gd name="T101" fmla="*/ 10 h 23"/>
              <a:gd name="T102" fmla="*/ 1 w 22"/>
              <a:gd name="T103" fmla="*/ 8 h 23"/>
              <a:gd name="T104" fmla="*/ 1 w 22"/>
              <a:gd name="T105" fmla="*/ 20 h 23"/>
              <a:gd name="T106" fmla="*/ 3 w 22"/>
              <a:gd name="T107" fmla="*/ 15 h 23"/>
              <a:gd name="T108" fmla="*/ 4 w 22"/>
              <a:gd name="T109" fmla="*/ 12 h 23"/>
              <a:gd name="T110" fmla="*/ 6 w 22"/>
              <a:gd name="T111" fmla="*/ 13 h 23"/>
              <a:gd name="T112" fmla="*/ 5 w 22"/>
              <a:gd name="T113" fmla="*/ 16 h 23"/>
              <a:gd name="T114" fmla="*/ 3 w 22"/>
              <a:gd name="T115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" h="23">
                <a:moveTo>
                  <a:pt x="12" y="14"/>
                </a:moveTo>
                <a:cubicBezTo>
                  <a:pt x="13" y="14"/>
                  <a:pt x="13" y="14"/>
                  <a:pt x="14" y="14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4" y="17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5"/>
                  <a:pt x="12" y="15"/>
                </a:cubicBezTo>
                <a:cubicBezTo>
                  <a:pt x="12" y="14"/>
                  <a:pt x="12" y="14"/>
                  <a:pt x="12" y="14"/>
                </a:cubicBezTo>
                <a:close/>
                <a:moveTo>
                  <a:pt x="12" y="9"/>
                </a:moveTo>
                <a:cubicBezTo>
                  <a:pt x="13" y="9"/>
                  <a:pt x="14" y="8"/>
                  <a:pt x="14" y="8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4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3" y="10"/>
                  <a:pt x="13" y="10"/>
                  <a:pt x="13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6" y="7"/>
                </a:moveTo>
                <a:cubicBezTo>
                  <a:pt x="6" y="7"/>
                  <a:pt x="6" y="7"/>
                  <a:pt x="6" y="7"/>
                </a:cubicBezTo>
                <a:cubicBezTo>
                  <a:pt x="7" y="6"/>
                  <a:pt x="8" y="5"/>
                  <a:pt x="8" y="4"/>
                </a:cubicBezTo>
                <a:cubicBezTo>
                  <a:pt x="9" y="4"/>
                  <a:pt x="9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2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20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11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6"/>
                  <a:pt x="20" y="6"/>
                </a:cubicBezTo>
                <a:cubicBezTo>
                  <a:pt x="20" y="7"/>
                  <a:pt x="19" y="8"/>
                  <a:pt x="19" y="9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1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3"/>
                  <a:pt x="22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1" y="14"/>
                  <a:pt x="20" y="13"/>
                  <a:pt x="20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0"/>
                  <a:pt x="19" y="21"/>
                  <a:pt x="19" y="21"/>
                </a:cubicBezTo>
                <a:cubicBezTo>
                  <a:pt x="19" y="21"/>
                  <a:pt x="18" y="22"/>
                  <a:pt x="18" y="22"/>
                </a:cubicBezTo>
                <a:cubicBezTo>
                  <a:pt x="17" y="22"/>
                  <a:pt x="16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1"/>
                  <a:pt x="14" y="20"/>
                </a:cubicBezTo>
                <a:cubicBezTo>
                  <a:pt x="14" y="20"/>
                  <a:pt x="15" y="20"/>
                  <a:pt x="16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8" y="18"/>
                  <a:pt x="8" y="18"/>
                  <a:pt x="8" y="17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7" y="12"/>
                  <a:pt x="7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7"/>
                  <a:pt x="9" y="7"/>
                  <a:pt x="9" y="7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close/>
                <a:moveTo>
                  <a:pt x="10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3"/>
                  <a:pt x="17" y="13"/>
                  <a:pt x="17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lose/>
                <a:moveTo>
                  <a:pt x="10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8" y="8"/>
                  <a:pt x="18" y="8"/>
                  <a:pt x="18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12"/>
                  <a:pt x="10" y="12"/>
                  <a:pt x="10" y="12"/>
                </a:cubicBezTo>
                <a:close/>
                <a:moveTo>
                  <a:pt x="2" y="3"/>
                </a:moveTo>
                <a:cubicBezTo>
                  <a:pt x="3" y="2"/>
                  <a:pt x="3" y="2"/>
                  <a:pt x="3" y="1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3" y="3"/>
                </a:cubicBezTo>
                <a:cubicBezTo>
                  <a:pt x="2" y="3"/>
                  <a:pt x="2" y="3"/>
                  <a:pt x="2" y="3"/>
                </a:cubicBezTo>
                <a:close/>
                <a:moveTo>
                  <a:pt x="0" y="8"/>
                </a:moveTo>
                <a:cubicBezTo>
                  <a:pt x="1" y="7"/>
                  <a:pt x="1" y="7"/>
                  <a:pt x="1" y="6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10"/>
                  <a:pt x="4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9"/>
                  <a:pt x="2" y="9"/>
                </a:cubicBezTo>
                <a:cubicBezTo>
                  <a:pt x="2" y="9"/>
                  <a:pt x="2" y="9"/>
                  <a:pt x="1" y="8"/>
                </a:cubicBezTo>
                <a:cubicBezTo>
                  <a:pt x="0" y="8"/>
                  <a:pt x="0" y="8"/>
                  <a:pt x="0" y="8"/>
                </a:cubicBezTo>
                <a:close/>
                <a:moveTo>
                  <a:pt x="1" y="20"/>
                </a:moveTo>
                <a:cubicBezTo>
                  <a:pt x="1" y="20"/>
                  <a:pt x="1" y="20"/>
                  <a:pt x="1" y="20"/>
                </a:cubicBezTo>
                <a:cubicBezTo>
                  <a:pt x="2" y="18"/>
                  <a:pt x="2" y="17"/>
                  <a:pt x="3" y="15"/>
                </a:cubicBezTo>
                <a:cubicBezTo>
                  <a:pt x="3" y="14"/>
                  <a:pt x="3" y="13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3"/>
                  <a:pt x="5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5" y="15"/>
                </a:cubicBezTo>
                <a:cubicBezTo>
                  <a:pt x="5" y="15"/>
                  <a:pt x="5" y="15"/>
                  <a:pt x="5" y="16"/>
                </a:cubicBezTo>
                <a:cubicBezTo>
                  <a:pt x="4" y="17"/>
                  <a:pt x="4" y="18"/>
                  <a:pt x="4" y="19"/>
                </a:cubicBezTo>
                <a:cubicBezTo>
                  <a:pt x="4" y="20"/>
                  <a:pt x="3" y="21"/>
                  <a:pt x="3" y="22"/>
                </a:cubicBezTo>
                <a:cubicBezTo>
                  <a:pt x="2" y="21"/>
                  <a:pt x="2" y="21"/>
                  <a:pt x="1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035"/>
          <p:cNvSpPr>
            <a:spLocks noEditPoints="1"/>
          </p:cNvSpPr>
          <p:nvPr/>
        </p:nvSpPr>
        <p:spPr bwMode="auto">
          <a:xfrm>
            <a:off x="9763125" y="5135563"/>
            <a:ext cx="36513" cy="41275"/>
          </a:xfrm>
          <a:custGeom>
            <a:avLst/>
            <a:gdLst>
              <a:gd name="T0" fmla="*/ 0 w 16"/>
              <a:gd name="T1" fmla="*/ 18 h 18"/>
              <a:gd name="T2" fmla="*/ 0 w 16"/>
              <a:gd name="T3" fmla="*/ 16 h 18"/>
              <a:gd name="T4" fmla="*/ 0 w 16"/>
              <a:gd name="T5" fmla="*/ 14 h 18"/>
              <a:gd name="T6" fmla="*/ 0 w 16"/>
              <a:gd name="T7" fmla="*/ 4 h 18"/>
              <a:gd name="T8" fmla="*/ 0 w 16"/>
              <a:gd name="T9" fmla="*/ 2 h 18"/>
              <a:gd name="T10" fmla="*/ 0 w 16"/>
              <a:gd name="T11" fmla="*/ 0 h 18"/>
              <a:gd name="T12" fmla="*/ 2 w 16"/>
              <a:gd name="T13" fmla="*/ 0 h 18"/>
              <a:gd name="T14" fmla="*/ 13 w 16"/>
              <a:gd name="T15" fmla="*/ 0 h 18"/>
              <a:gd name="T16" fmla="*/ 16 w 16"/>
              <a:gd name="T17" fmla="*/ 0 h 18"/>
              <a:gd name="T18" fmla="*/ 16 w 16"/>
              <a:gd name="T19" fmla="*/ 2 h 18"/>
              <a:gd name="T20" fmla="*/ 16 w 16"/>
              <a:gd name="T21" fmla="*/ 4 h 18"/>
              <a:gd name="T22" fmla="*/ 16 w 16"/>
              <a:gd name="T23" fmla="*/ 14 h 18"/>
              <a:gd name="T24" fmla="*/ 16 w 16"/>
              <a:gd name="T25" fmla="*/ 16 h 18"/>
              <a:gd name="T26" fmla="*/ 16 w 16"/>
              <a:gd name="T27" fmla="*/ 18 h 18"/>
              <a:gd name="T28" fmla="*/ 15 w 16"/>
              <a:gd name="T29" fmla="*/ 18 h 18"/>
              <a:gd name="T30" fmla="*/ 14 w 16"/>
              <a:gd name="T31" fmla="*/ 18 h 18"/>
              <a:gd name="T32" fmla="*/ 14 w 16"/>
              <a:gd name="T33" fmla="*/ 16 h 18"/>
              <a:gd name="T34" fmla="*/ 2 w 16"/>
              <a:gd name="T35" fmla="*/ 16 h 18"/>
              <a:gd name="T36" fmla="*/ 2 w 16"/>
              <a:gd name="T37" fmla="*/ 18 h 18"/>
              <a:gd name="T38" fmla="*/ 1 w 16"/>
              <a:gd name="T39" fmla="*/ 18 h 18"/>
              <a:gd name="T40" fmla="*/ 0 w 16"/>
              <a:gd name="T41" fmla="*/ 18 h 18"/>
              <a:gd name="T42" fmla="*/ 2 w 16"/>
              <a:gd name="T43" fmla="*/ 14 h 18"/>
              <a:gd name="T44" fmla="*/ 14 w 16"/>
              <a:gd name="T45" fmla="*/ 14 h 18"/>
              <a:gd name="T46" fmla="*/ 14 w 16"/>
              <a:gd name="T47" fmla="*/ 2 h 18"/>
              <a:gd name="T48" fmla="*/ 2 w 16"/>
              <a:gd name="T49" fmla="*/ 2 h 18"/>
              <a:gd name="T50" fmla="*/ 2 w 16"/>
              <a:gd name="T51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" h="18">
                <a:moveTo>
                  <a:pt x="0" y="18"/>
                </a:moveTo>
                <a:cubicBezTo>
                  <a:pt x="0" y="17"/>
                  <a:pt x="0" y="17"/>
                  <a:pt x="0" y="16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2"/>
                  <a:pt x="16" y="3"/>
                  <a:pt x="16" y="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5" y="18"/>
                  <a:pt x="15" y="18"/>
                </a:cubicBezTo>
                <a:cubicBezTo>
                  <a:pt x="15" y="18"/>
                  <a:pt x="15" y="18"/>
                  <a:pt x="14" y="18"/>
                </a:cubicBezTo>
                <a:cubicBezTo>
                  <a:pt x="14" y="16"/>
                  <a:pt x="14" y="16"/>
                  <a:pt x="14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0" y="18"/>
                  <a:pt x="0" y="18"/>
                </a:cubicBezTo>
                <a:close/>
                <a:moveTo>
                  <a:pt x="2" y="14"/>
                </a:moveTo>
                <a:cubicBezTo>
                  <a:pt x="14" y="14"/>
                  <a:pt x="14" y="14"/>
                  <a:pt x="14" y="14"/>
                </a:cubicBezTo>
                <a:cubicBezTo>
                  <a:pt x="14" y="2"/>
                  <a:pt x="14" y="2"/>
                  <a:pt x="14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4"/>
                  <a:pt x="2" y="14"/>
                  <a:pt x="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Oval 2036"/>
          <p:cNvSpPr>
            <a:spLocks noChangeArrowheads="1"/>
          </p:cNvSpPr>
          <p:nvPr/>
        </p:nvSpPr>
        <p:spPr bwMode="auto">
          <a:xfrm>
            <a:off x="9666288" y="5143500"/>
            <a:ext cx="31750" cy="301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037"/>
          <p:cNvSpPr>
            <a:spLocks/>
          </p:cNvSpPr>
          <p:nvPr/>
        </p:nvSpPr>
        <p:spPr bwMode="auto">
          <a:xfrm>
            <a:off x="9664700" y="5140325"/>
            <a:ext cx="33338" cy="33338"/>
          </a:xfrm>
          <a:custGeom>
            <a:avLst/>
            <a:gdLst>
              <a:gd name="T0" fmla="*/ 0 w 15"/>
              <a:gd name="T1" fmla="*/ 8 h 15"/>
              <a:gd name="T2" fmla="*/ 8 w 15"/>
              <a:gd name="T3" fmla="*/ 0 h 15"/>
              <a:gd name="T4" fmla="*/ 8 w 15"/>
              <a:gd name="T5" fmla="*/ 0 h 15"/>
              <a:gd name="T6" fmla="*/ 8 w 15"/>
              <a:gd name="T7" fmla="*/ 1 h 15"/>
              <a:gd name="T8" fmla="*/ 8 w 15"/>
              <a:gd name="T9" fmla="*/ 2 h 15"/>
              <a:gd name="T10" fmla="*/ 2 w 15"/>
              <a:gd name="T11" fmla="*/ 8 h 15"/>
              <a:gd name="T12" fmla="*/ 2 w 15"/>
              <a:gd name="T13" fmla="*/ 8 h 15"/>
              <a:gd name="T14" fmla="*/ 8 w 15"/>
              <a:gd name="T15" fmla="*/ 14 h 15"/>
              <a:gd name="T16" fmla="*/ 8 w 15"/>
              <a:gd name="T17" fmla="*/ 14 h 15"/>
              <a:gd name="T18" fmla="*/ 14 w 15"/>
              <a:gd name="T19" fmla="*/ 8 h 15"/>
              <a:gd name="T20" fmla="*/ 14 w 15"/>
              <a:gd name="T21" fmla="*/ 8 h 15"/>
              <a:gd name="T22" fmla="*/ 8 w 15"/>
              <a:gd name="T23" fmla="*/ 2 h 15"/>
              <a:gd name="T24" fmla="*/ 8 w 15"/>
              <a:gd name="T25" fmla="*/ 2 h 15"/>
              <a:gd name="T26" fmla="*/ 8 w 15"/>
              <a:gd name="T27" fmla="*/ 1 h 15"/>
              <a:gd name="T28" fmla="*/ 8 w 15"/>
              <a:gd name="T29" fmla="*/ 0 h 15"/>
              <a:gd name="T30" fmla="*/ 15 w 15"/>
              <a:gd name="T31" fmla="*/ 8 h 15"/>
              <a:gd name="T32" fmla="*/ 15 w 15"/>
              <a:gd name="T33" fmla="*/ 8 h 15"/>
              <a:gd name="T34" fmla="*/ 8 w 15"/>
              <a:gd name="T35" fmla="*/ 15 h 15"/>
              <a:gd name="T36" fmla="*/ 8 w 15"/>
              <a:gd name="T37" fmla="*/ 15 h 15"/>
              <a:gd name="T38" fmla="*/ 0 w 15"/>
              <a:gd name="T3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3"/>
                  <a:pt x="4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2" y="4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1"/>
                  <a:pt x="4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1" y="14"/>
                  <a:pt x="14" y="11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4"/>
                  <a:pt x="11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12" y="0"/>
                  <a:pt x="15" y="3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12"/>
                  <a:pt x="12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4" y="15"/>
                  <a:pt x="0" y="12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Oval 2038"/>
          <p:cNvSpPr>
            <a:spLocks noChangeArrowheads="1"/>
          </p:cNvSpPr>
          <p:nvPr/>
        </p:nvSpPr>
        <p:spPr bwMode="auto">
          <a:xfrm>
            <a:off x="9675813" y="5151438"/>
            <a:ext cx="11113" cy="111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039"/>
          <p:cNvSpPr>
            <a:spLocks/>
          </p:cNvSpPr>
          <p:nvPr/>
        </p:nvSpPr>
        <p:spPr bwMode="auto">
          <a:xfrm>
            <a:off x="9805988" y="4852988"/>
            <a:ext cx="49213" cy="52388"/>
          </a:xfrm>
          <a:custGeom>
            <a:avLst/>
            <a:gdLst>
              <a:gd name="T0" fmla="*/ 0 w 22"/>
              <a:gd name="T1" fmla="*/ 22 h 23"/>
              <a:gd name="T2" fmla="*/ 0 w 22"/>
              <a:gd name="T3" fmla="*/ 22 h 23"/>
              <a:gd name="T4" fmla="*/ 1 w 22"/>
              <a:gd name="T5" fmla="*/ 21 h 23"/>
              <a:gd name="T6" fmla="*/ 2 w 22"/>
              <a:gd name="T7" fmla="*/ 19 h 23"/>
              <a:gd name="T8" fmla="*/ 3 w 22"/>
              <a:gd name="T9" fmla="*/ 17 h 23"/>
              <a:gd name="T10" fmla="*/ 3 w 22"/>
              <a:gd name="T11" fmla="*/ 15 h 23"/>
              <a:gd name="T12" fmla="*/ 3 w 22"/>
              <a:gd name="T13" fmla="*/ 11 h 23"/>
              <a:gd name="T14" fmla="*/ 3 w 22"/>
              <a:gd name="T15" fmla="*/ 9 h 23"/>
              <a:gd name="T16" fmla="*/ 3 w 22"/>
              <a:gd name="T17" fmla="*/ 8 h 23"/>
              <a:gd name="T18" fmla="*/ 3 w 22"/>
              <a:gd name="T19" fmla="*/ 4 h 23"/>
              <a:gd name="T20" fmla="*/ 6 w 22"/>
              <a:gd name="T21" fmla="*/ 4 h 23"/>
              <a:gd name="T22" fmla="*/ 11 w 22"/>
              <a:gd name="T23" fmla="*/ 4 h 23"/>
              <a:gd name="T24" fmla="*/ 11 w 22"/>
              <a:gd name="T25" fmla="*/ 3 h 23"/>
              <a:gd name="T26" fmla="*/ 10 w 22"/>
              <a:gd name="T27" fmla="*/ 1 h 23"/>
              <a:gd name="T28" fmla="*/ 12 w 22"/>
              <a:gd name="T29" fmla="*/ 0 h 23"/>
              <a:gd name="T30" fmla="*/ 14 w 22"/>
              <a:gd name="T31" fmla="*/ 3 h 23"/>
              <a:gd name="T32" fmla="*/ 11 w 22"/>
              <a:gd name="T33" fmla="*/ 4 h 23"/>
              <a:gd name="T34" fmla="*/ 18 w 22"/>
              <a:gd name="T35" fmla="*/ 4 h 23"/>
              <a:gd name="T36" fmla="*/ 22 w 22"/>
              <a:gd name="T37" fmla="*/ 4 h 23"/>
              <a:gd name="T38" fmla="*/ 21 w 22"/>
              <a:gd name="T39" fmla="*/ 5 h 23"/>
              <a:gd name="T40" fmla="*/ 21 w 22"/>
              <a:gd name="T41" fmla="*/ 5 h 23"/>
              <a:gd name="T42" fmla="*/ 22 w 22"/>
              <a:gd name="T43" fmla="*/ 6 h 23"/>
              <a:gd name="T44" fmla="*/ 18 w 22"/>
              <a:gd name="T45" fmla="*/ 6 h 23"/>
              <a:gd name="T46" fmla="*/ 6 w 22"/>
              <a:gd name="T47" fmla="*/ 6 h 23"/>
              <a:gd name="T48" fmla="*/ 6 w 22"/>
              <a:gd name="T49" fmla="*/ 10 h 23"/>
              <a:gd name="T50" fmla="*/ 5 w 22"/>
              <a:gd name="T51" fmla="*/ 14 h 23"/>
              <a:gd name="T52" fmla="*/ 5 w 22"/>
              <a:gd name="T53" fmla="*/ 17 h 23"/>
              <a:gd name="T54" fmla="*/ 4 w 22"/>
              <a:gd name="T55" fmla="*/ 20 h 23"/>
              <a:gd name="T56" fmla="*/ 3 w 22"/>
              <a:gd name="T57" fmla="*/ 23 h 23"/>
              <a:gd name="T58" fmla="*/ 3 w 22"/>
              <a:gd name="T59" fmla="*/ 23 h 23"/>
              <a:gd name="T60" fmla="*/ 0 w 22"/>
              <a:gd name="T61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" h="23">
                <a:moveTo>
                  <a:pt x="0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1" y="21"/>
                  <a:pt x="1" y="21"/>
                </a:cubicBezTo>
                <a:cubicBezTo>
                  <a:pt x="2" y="20"/>
                  <a:pt x="2" y="19"/>
                  <a:pt x="2" y="19"/>
                </a:cubicBezTo>
                <a:cubicBezTo>
                  <a:pt x="2" y="18"/>
                  <a:pt x="3" y="17"/>
                  <a:pt x="3" y="17"/>
                </a:cubicBezTo>
                <a:cubicBezTo>
                  <a:pt x="3" y="16"/>
                  <a:pt x="3" y="16"/>
                  <a:pt x="3" y="15"/>
                </a:cubicBezTo>
                <a:cubicBezTo>
                  <a:pt x="3" y="15"/>
                  <a:pt x="3" y="13"/>
                  <a:pt x="3" y="1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5" y="4"/>
                  <a:pt x="6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3"/>
                  <a:pt x="11" y="3"/>
                </a:cubicBezTo>
                <a:cubicBezTo>
                  <a:pt x="11" y="2"/>
                  <a:pt x="10" y="2"/>
                  <a:pt x="10" y="1"/>
                </a:cubicBezTo>
                <a:cubicBezTo>
                  <a:pt x="11" y="1"/>
                  <a:pt x="12" y="0"/>
                  <a:pt x="12" y="0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4"/>
                  <a:pt x="12" y="4"/>
                  <a:pt x="11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9" y="4"/>
                  <a:pt x="20" y="4"/>
                  <a:pt x="22" y="4"/>
                </a:cubicBezTo>
                <a:cubicBezTo>
                  <a:pt x="22" y="4"/>
                  <a:pt x="21" y="4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6"/>
                  <a:pt x="22" y="6"/>
                </a:cubicBezTo>
                <a:cubicBezTo>
                  <a:pt x="20" y="6"/>
                  <a:pt x="19" y="6"/>
                  <a:pt x="18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8"/>
                  <a:pt x="6" y="9"/>
                  <a:pt x="6" y="10"/>
                </a:cubicBezTo>
                <a:cubicBezTo>
                  <a:pt x="6" y="11"/>
                  <a:pt x="6" y="12"/>
                  <a:pt x="5" y="14"/>
                </a:cubicBezTo>
                <a:cubicBezTo>
                  <a:pt x="5" y="15"/>
                  <a:pt x="5" y="16"/>
                  <a:pt x="5" y="17"/>
                </a:cubicBezTo>
                <a:cubicBezTo>
                  <a:pt x="5" y="18"/>
                  <a:pt x="5" y="19"/>
                  <a:pt x="4" y="20"/>
                </a:cubicBezTo>
                <a:cubicBezTo>
                  <a:pt x="4" y="21"/>
                  <a:pt x="3" y="22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1" y="22"/>
                  <a:pt x="0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040"/>
          <p:cNvSpPr>
            <a:spLocks noEditPoints="1"/>
          </p:cNvSpPr>
          <p:nvPr/>
        </p:nvSpPr>
        <p:spPr bwMode="auto">
          <a:xfrm>
            <a:off x="9859963" y="4854575"/>
            <a:ext cx="44450" cy="50800"/>
          </a:xfrm>
          <a:custGeom>
            <a:avLst/>
            <a:gdLst>
              <a:gd name="T0" fmla="*/ 0 w 20"/>
              <a:gd name="T1" fmla="*/ 12 h 22"/>
              <a:gd name="T2" fmla="*/ 1 w 20"/>
              <a:gd name="T3" fmla="*/ 9 h 22"/>
              <a:gd name="T4" fmla="*/ 1 w 20"/>
              <a:gd name="T5" fmla="*/ 6 h 22"/>
              <a:gd name="T6" fmla="*/ 3 w 20"/>
              <a:gd name="T7" fmla="*/ 7 h 22"/>
              <a:gd name="T8" fmla="*/ 3 w 20"/>
              <a:gd name="T9" fmla="*/ 11 h 22"/>
              <a:gd name="T10" fmla="*/ 2 w 20"/>
              <a:gd name="T11" fmla="*/ 13 h 22"/>
              <a:gd name="T12" fmla="*/ 0 w 20"/>
              <a:gd name="T13" fmla="*/ 20 h 22"/>
              <a:gd name="T14" fmla="*/ 3 w 20"/>
              <a:gd name="T15" fmla="*/ 17 h 22"/>
              <a:gd name="T16" fmla="*/ 4 w 20"/>
              <a:gd name="T17" fmla="*/ 12 h 22"/>
              <a:gd name="T18" fmla="*/ 4 w 20"/>
              <a:gd name="T19" fmla="*/ 8 h 22"/>
              <a:gd name="T20" fmla="*/ 4 w 20"/>
              <a:gd name="T21" fmla="*/ 5 h 22"/>
              <a:gd name="T22" fmla="*/ 4 w 20"/>
              <a:gd name="T23" fmla="*/ 3 h 22"/>
              <a:gd name="T24" fmla="*/ 4 w 20"/>
              <a:gd name="T25" fmla="*/ 2 h 22"/>
              <a:gd name="T26" fmla="*/ 6 w 20"/>
              <a:gd name="T27" fmla="*/ 0 h 22"/>
              <a:gd name="T28" fmla="*/ 6 w 20"/>
              <a:gd name="T29" fmla="*/ 4 h 22"/>
              <a:gd name="T30" fmla="*/ 6 w 20"/>
              <a:gd name="T31" fmla="*/ 8 h 22"/>
              <a:gd name="T32" fmla="*/ 6 w 20"/>
              <a:gd name="T33" fmla="*/ 11 h 22"/>
              <a:gd name="T34" fmla="*/ 6 w 20"/>
              <a:gd name="T35" fmla="*/ 16 h 22"/>
              <a:gd name="T36" fmla="*/ 3 w 20"/>
              <a:gd name="T37" fmla="*/ 21 h 22"/>
              <a:gd name="T38" fmla="*/ 2 w 20"/>
              <a:gd name="T39" fmla="*/ 21 h 22"/>
              <a:gd name="T40" fmla="*/ 7 w 20"/>
              <a:gd name="T41" fmla="*/ 6 h 22"/>
              <a:gd name="T42" fmla="*/ 10 w 20"/>
              <a:gd name="T43" fmla="*/ 13 h 22"/>
              <a:gd name="T44" fmla="*/ 9 w 20"/>
              <a:gd name="T45" fmla="*/ 13 h 22"/>
              <a:gd name="T46" fmla="*/ 8 w 20"/>
              <a:gd name="T47" fmla="*/ 13 h 22"/>
              <a:gd name="T48" fmla="*/ 8 w 20"/>
              <a:gd name="T49" fmla="*/ 10 h 22"/>
              <a:gd name="T50" fmla="*/ 7 w 20"/>
              <a:gd name="T51" fmla="*/ 7 h 22"/>
              <a:gd name="T52" fmla="*/ 11 w 20"/>
              <a:gd name="T53" fmla="*/ 21 h 22"/>
              <a:gd name="T54" fmla="*/ 11 w 20"/>
              <a:gd name="T55" fmla="*/ 18 h 22"/>
              <a:gd name="T56" fmla="*/ 11 w 20"/>
              <a:gd name="T57" fmla="*/ 2 h 22"/>
              <a:gd name="T58" fmla="*/ 12 w 20"/>
              <a:gd name="T59" fmla="*/ 0 h 22"/>
              <a:gd name="T60" fmla="*/ 13 w 20"/>
              <a:gd name="T61" fmla="*/ 2 h 22"/>
              <a:gd name="T62" fmla="*/ 13 w 20"/>
              <a:gd name="T63" fmla="*/ 18 h 22"/>
              <a:gd name="T64" fmla="*/ 13 w 20"/>
              <a:gd name="T65" fmla="*/ 21 h 22"/>
              <a:gd name="T66" fmla="*/ 11 w 20"/>
              <a:gd name="T67" fmla="*/ 21 h 22"/>
              <a:gd name="T68" fmla="*/ 16 w 20"/>
              <a:gd name="T69" fmla="*/ 5 h 22"/>
              <a:gd name="T70" fmla="*/ 15 w 20"/>
              <a:gd name="T71" fmla="*/ 13 h 22"/>
              <a:gd name="T72" fmla="*/ 15 w 20"/>
              <a:gd name="T73" fmla="*/ 11 h 22"/>
              <a:gd name="T74" fmla="*/ 14 w 20"/>
              <a:gd name="T75" fmla="*/ 7 h 22"/>
              <a:gd name="T76" fmla="*/ 18 w 20"/>
              <a:gd name="T77" fmla="*/ 0 h 22"/>
              <a:gd name="T78" fmla="*/ 20 w 20"/>
              <a:gd name="T79" fmla="*/ 0 h 22"/>
              <a:gd name="T80" fmla="*/ 20 w 20"/>
              <a:gd name="T81" fmla="*/ 4 h 22"/>
              <a:gd name="T82" fmla="*/ 20 w 20"/>
              <a:gd name="T83" fmla="*/ 20 h 22"/>
              <a:gd name="T84" fmla="*/ 19 w 20"/>
              <a:gd name="T85" fmla="*/ 22 h 22"/>
              <a:gd name="T86" fmla="*/ 18 w 20"/>
              <a:gd name="T87" fmla="*/ 20 h 22"/>
              <a:gd name="T88" fmla="*/ 18 w 20"/>
              <a:gd name="T89" fmla="*/ 4 h 22"/>
              <a:gd name="T90" fmla="*/ 18 w 20"/>
              <a:gd name="T9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" h="22"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0"/>
                  <a:pt x="1" y="10"/>
                  <a:pt x="1" y="9"/>
                </a:cubicBezTo>
                <a:cubicBezTo>
                  <a:pt x="1" y="8"/>
                  <a:pt x="1" y="8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0" y="12"/>
                </a:cubicBezTo>
                <a:close/>
                <a:moveTo>
                  <a:pt x="0" y="20"/>
                </a:moveTo>
                <a:cubicBezTo>
                  <a:pt x="1" y="20"/>
                  <a:pt x="1" y="20"/>
                  <a:pt x="1" y="20"/>
                </a:cubicBezTo>
                <a:cubicBezTo>
                  <a:pt x="2" y="19"/>
                  <a:pt x="3" y="18"/>
                  <a:pt x="3" y="17"/>
                </a:cubicBezTo>
                <a:cubicBezTo>
                  <a:pt x="4" y="16"/>
                  <a:pt x="4" y="15"/>
                  <a:pt x="4" y="14"/>
                </a:cubicBezTo>
                <a:cubicBezTo>
                  <a:pt x="4" y="13"/>
                  <a:pt x="4" y="13"/>
                  <a:pt x="4" y="12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6"/>
                  <a:pt x="6" y="6"/>
                  <a:pt x="6" y="6"/>
                </a:cubicBez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2"/>
                  <a:pt x="6" y="12"/>
                  <a:pt x="6" y="13"/>
                </a:cubicBezTo>
                <a:cubicBezTo>
                  <a:pt x="6" y="14"/>
                  <a:pt x="6" y="15"/>
                  <a:pt x="6" y="16"/>
                </a:cubicBezTo>
                <a:cubicBezTo>
                  <a:pt x="6" y="17"/>
                  <a:pt x="5" y="17"/>
                  <a:pt x="5" y="18"/>
                </a:cubicBezTo>
                <a:cubicBezTo>
                  <a:pt x="4" y="19"/>
                  <a:pt x="4" y="20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1" y="21"/>
                  <a:pt x="0" y="20"/>
                </a:cubicBezTo>
                <a:close/>
                <a:moveTo>
                  <a:pt x="7" y="6"/>
                </a:moveTo>
                <a:cubicBezTo>
                  <a:pt x="8" y="6"/>
                  <a:pt x="8" y="6"/>
                  <a:pt x="9" y="6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9"/>
                  <a:pt x="7" y="9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lose/>
                <a:moveTo>
                  <a:pt x="11" y="21"/>
                </a:moveTo>
                <a:cubicBezTo>
                  <a:pt x="11" y="21"/>
                  <a:pt x="11" y="20"/>
                  <a:pt x="11" y="19"/>
                </a:cubicBezTo>
                <a:cubicBezTo>
                  <a:pt x="11" y="19"/>
                  <a:pt x="11" y="18"/>
                  <a:pt x="11" y="18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3"/>
                  <a:pt x="11" y="2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3" y="1"/>
                  <a:pt x="13" y="2"/>
                  <a:pt x="13" y="2"/>
                </a:cubicBezTo>
                <a:cubicBezTo>
                  <a:pt x="13" y="3"/>
                  <a:pt x="13" y="4"/>
                  <a:pt x="13" y="4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9"/>
                  <a:pt x="13" y="20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1" y="21"/>
                  <a:pt x="11" y="21"/>
                </a:cubicBezTo>
                <a:close/>
                <a:moveTo>
                  <a:pt x="13" y="6"/>
                </a:moveTo>
                <a:cubicBezTo>
                  <a:pt x="14" y="6"/>
                  <a:pt x="15" y="6"/>
                  <a:pt x="16" y="5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13"/>
                  <a:pt x="16" y="13"/>
                  <a:pt x="15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1"/>
                </a:cubicBezTo>
                <a:cubicBezTo>
                  <a:pt x="15" y="10"/>
                  <a:pt x="14" y="10"/>
                  <a:pt x="14" y="9"/>
                </a:cubicBezTo>
                <a:cubicBezTo>
                  <a:pt x="14" y="9"/>
                  <a:pt x="14" y="8"/>
                  <a:pt x="14" y="7"/>
                </a:cubicBezTo>
                <a:cubicBezTo>
                  <a:pt x="13" y="6"/>
                  <a:pt x="13" y="6"/>
                  <a:pt x="13" y="6"/>
                </a:cubicBezTo>
                <a:close/>
                <a:moveTo>
                  <a:pt x="18" y="0"/>
                </a:moveTo>
                <a:cubicBezTo>
                  <a:pt x="18" y="0"/>
                  <a:pt x="19" y="0"/>
                  <a:pt x="19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8" y="22"/>
                  <a:pt x="18" y="22"/>
                </a:cubicBezTo>
                <a:cubicBezTo>
                  <a:pt x="18" y="21"/>
                  <a:pt x="18" y="20"/>
                  <a:pt x="18" y="20"/>
                </a:cubicBezTo>
                <a:cubicBezTo>
                  <a:pt x="18" y="19"/>
                  <a:pt x="18" y="18"/>
                  <a:pt x="18" y="18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3"/>
                  <a:pt x="18" y="3"/>
                  <a:pt x="18" y="2"/>
                </a:cubicBezTo>
                <a:cubicBezTo>
                  <a:pt x="18" y="0"/>
                  <a:pt x="18" y="0"/>
                  <a:pt x="1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Oval 2041"/>
          <p:cNvSpPr>
            <a:spLocks noChangeArrowheads="1"/>
          </p:cNvSpPr>
          <p:nvPr/>
        </p:nvSpPr>
        <p:spPr bwMode="auto">
          <a:xfrm>
            <a:off x="9990138" y="4933950"/>
            <a:ext cx="30163" cy="317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042"/>
          <p:cNvSpPr>
            <a:spLocks/>
          </p:cNvSpPr>
          <p:nvPr/>
        </p:nvSpPr>
        <p:spPr bwMode="auto">
          <a:xfrm>
            <a:off x="9988550" y="4933950"/>
            <a:ext cx="33338" cy="33338"/>
          </a:xfrm>
          <a:custGeom>
            <a:avLst/>
            <a:gdLst>
              <a:gd name="T0" fmla="*/ 0 w 15"/>
              <a:gd name="T1" fmla="*/ 7 h 15"/>
              <a:gd name="T2" fmla="*/ 7 w 15"/>
              <a:gd name="T3" fmla="*/ 0 h 15"/>
              <a:gd name="T4" fmla="*/ 7 w 15"/>
              <a:gd name="T5" fmla="*/ 0 h 15"/>
              <a:gd name="T6" fmla="*/ 7 w 15"/>
              <a:gd name="T7" fmla="*/ 0 h 15"/>
              <a:gd name="T8" fmla="*/ 7 w 15"/>
              <a:gd name="T9" fmla="*/ 1 h 15"/>
              <a:gd name="T10" fmla="*/ 1 w 15"/>
              <a:gd name="T11" fmla="*/ 7 h 15"/>
              <a:gd name="T12" fmla="*/ 1 w 15"/>
              <a:gd name="T13" fmla="*/ 7 h 15"/>
              <a:gd name="T14" fmla="*/ 7 w 15"/>
              <a:gd name="T15" fmla="*/ 13 h 15"/>
              <a:gd name="T16" fmla="*/ 7 w 15"/>
              <a:gd name="T17" fmla="*/ 13 h 15"/>
              <a:gd name="T18" fmla="*/ 13 w 15"/>
              <a:gd name="T19" fmla="*/ 7 h 15"/>
              <a:gd name="T20" fmla="*/ 13 w 15"/>
              <a:gd name="T21" fmla="*/ 7 h 15"/>
              <a:gd name="T22" fmla="*/ 7 w 15"/>
              <a:gd name="T23" fmla="*/ 1 h 15"/>
              <a:gd name="T24" fmla="*/ 7 w 15"/>
              <a:gd name="T25" fmla="*/ 1 h 15"/>
              <a:gd name="T26" fmla="*/ 7 w 15"/>
              <a:gd name="T27" fmla="*/ 0 h 15"/>
              <a:gd name="T28" fmla="*/ 7 w 15"/>
              <a:gd name="T29" fmla="*/ 0 h 15"/>
              <a:gd name="T30" fmla="*/ 15 w 15"/>
              <a:gd name="T31" fmla="*/ 7 h 15"/>
              <a:gd name="T32" fmla="*/ 15 w 15"/>
              <a:gd name="T33" fmla="*/ 7 h 15"/>
              <a:gd name="T34" fmla="*/ 7 w 15"/>
              <a:gd name="T35" fmla="*/ 15 h 15"/>
              <a:gd name="T36" fmla="*/ 7 w 15"/>
              <a:gd name="T37" fmla="*/ 15 h 15"/>
              <a:gd name="T38" fmla="*/ 0 w 15"/>
              <a:gd name="T3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15">
                <a:moveTo>
                  <a:pt x="0" y="7"/>
                </a:moveTo>
                <a:cubicBezTo>
                  <a:pt x="0" y="3"/>
                  <a:pt x="3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4" y="1"/>
                  <a:pt x="1" y="4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0"/>
                  <a:pt x="4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1" y="13"/>
                  <a:pt x="13" y="10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4"/>
                  <a:pt x="11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11"/>
                  <a:pt x="12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3" y="15"/>
                  <a:pt x="0" y="11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Oval 2043"/>
          <p:cNvSpPr>
            <a:spLocks noChangeArrowheads="1"/>
          </p:cNvSpPr>
          <p:nvPr/>
        </p:nvSpPr>
        <p:spPr bwMode="auto">
          <a:xfrm>
            <a:off x="9999663" y="4945063"/>
            <a:ext cx="11113" cy="95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044"/>
          <p:cNvSpPr>
            <a:spLocks noEditPoints="1"/>
          </p:cNvSpPr>
          <p:nvPr/>
        </p:nvSpPr>
        <p:spPr bwMode="auto">
          <a:xfrm>
            <a:off x="10028238" y="4924425"/>
            <a:ext cx="52388" cy="52388"/>
          </a:xfrm>
          <a:custGeom>
            <a:avLst/>
            <a:gdLst>
              <a:gd name="T0" fmla="*/ 1 w 23"/>
              <a:gd name="T1" fmla="*/ 11 h 23"/>
              <a:gd name="T2" fmla="*/ 8 w 23"/>
              <a:gd name="T3" fmla="*/ 7 h 23"/>
              <a:gd name="T4" fmla="*/ 1 w 23"/>
              <a:gd name="T5" fmla="*/ 7 h 23"/>
              <a:gd name="T6" fmla="*/ 1 w 23"/>
              <a:gd name="T7" fmla="*/ 6 h 23"/>
              <a:gd name="T8" fmla="*/ 4 w 23"/>
              <a:gd name="T9" fmla="*/ 6 h 23"/>
              <a:gd name="T10" fmla="*/ 11 w 23"/>
              <a:gd name="T11" fmla="*/ 4 h 23"/>
              <a:gd name="T12" fmla="*/ 4 w 23"/>
              <a:gd name="T13" fmla="*/ 4 h 23"/>
              <a:gd name="T14" fmla="*/ 3 w 23"/>
              <a:gd name="T15" fmla="*/ 2 h 23"/>
              <a:gd name="T16" fmla="*/ 6 w 23"/>
              <a:gd name="T17" fmla="*/ 2 h 23"/>
              <a:gd name="T18" fmla="*/ 14 w 23"/>
              <a:gd name="T19" fmla="*/ 1 h 23"/>
              <a:gd name="T20" fmla="*/ 18 w 23"/>
              <a:gd name="T21" fmla="*/ 0 h 23"/>
              <a:gd name="T22" fmla="*/ 19 w 23"/>
              <a:gd name="T23" fmla="*/ 3 h 23"/>
              <a:gd name="T24" fmla="*/ 13 w 23"/>
              <a:gd name="T25" fmla="*/ 3 h 23"/>
              <a:gd name="T26" fmla="*/ 19 w 23"/>
              <a:gd name="T27" fmla="*/ 6 h 23"/>
              <a:gd name="T28" fmla="*/ 22 w 23"/>
              <a:gd name="T29" fmla="*/ 6 h 23"/>
              <a:gd name="T30" fmla="*/ 22 w 23"/>
              <a:gd name="T31" fmla="*/ 7 h 23"/>
              <a:gd name="T32" fmla="*/ 19 w 23"/>
              <a:gd name="T33" fmla="*/ 7 h 23"/>
              <a:gd name="T34" fmla="*/ 18 w 23"/>
              <a:gd name="T35" fmla="*/ 10 h 23"/>
              <a:gd name="T36" fmla="*/ 23 w 23"/>
              <a:gd name="T37" fmla="*/ 11 h 23"/>
              <a:gd name="T38" fmla="*/ 21 w 23"/>
              <a:gd name="T39" fmla="*/ 13 h 23"/>
              <a:gd name="T40" fmla="*/ 20 w 23"/>
              <a:gd name="T41" fmla="*/ 13 h 23"/>
              <a:gd name="T42" fmla="*/ 19 w 23"/>
              <a:gd name="T43" fmla="*/ 13 h 23"/>
              <a:gd name="T44" fmla="*/ 19 w 23"/>
              <a:gd name="T45" fmla="*/ 20 h 23"/>
              <a:gd name="T46" fmla="*/ 19 w 23"/>
              <a:gd name="T47" fmla="*/ 23 h 23"/>
              <a:gd name="T48" fmla="*/ 17 w 23"/>
              <a:gd name="T49" fmla="*/ 23 h 23"/>
              <a:gd name="T50" fmla="*/ 7 w 23"/>
              <a:gd name="T51" fmla="*/ 21 h 23"/>
              <a:gd name="T52" fmla="*/ 6 w 23"/>
              <a:gd name="T53" fmla="*/ 23 h 23"/>
              <a:gd name="T54" fmla="*/ 5 w 23"/>
              <a:gd name="T55" fmla="*/ 21 h 23"/>
              <a:gd name="T56" fmla="*/ 5 w 23"/>
              <a:gd name="T57" fmla="*/ 14 h 23"/>
              <a:gd name="T58" fmla="*/ 4 w 23"/>
              <a:gd name="T59" fmla="*/ 12 h 23"/>
              <a:gd name="T60" fmla="*/ 2 w 23"/>
              <a:gd name="T61" fmla="*/ 14 h 23"/>
              <a:gd name="T62" fmla="*/ 0 w 23"/>
              <a:gd name="T63" fmla="*/ 12 h 23"/>
              <a:gd name="T64" fmla="*/ 7 w 23"/>
              <a:gd name="T65" fmla="*/ 12 h 23"/>
              <a:gd name="T66" fmla="*/ 11 w 23"/>
              <a:gd name="T67" fmla="*/ 7 h 23"/>
              <a:gd name="T68" fmla="*/ 5 w 23"/>
              <a:gd name="T69" fmla="*/ 12 h 23"/>
              <a:gd name="T70" fmla="*/ 17 w 23"/>
              <a:gd name="T71" fmla="*/ 17 h 23"/>
              <a:gd name="T72" fmla="*/ 7 w 23"/>
              <a:gd name="T73" fmla="*/ 19 h 23"/>
              <a:gd name="T74" fmla="*/ 7 w 23"/>
              <a:gd name="T75" fmla="*/ 16 h 23"/>
              <a:gd name="T76" fmla="*/ 17 w 23"/>
              <a:gd name="T77" fmla="*/ 14 h 23"/>
              <a:gd name="T78" fmla="*/ 7 w 23"/>
              <a:gd name="T79" fmla="*/ 16 h 23"/>
              <a:gd name="T80" fmla="*/ 16 w 23"/>
              <a:gd name="T81" fmla="*/ 12 h 23"/>
              <a:gd name="T82" fmla="*/ 16 w 23"/>
              <a:gd name="T83" fmla="*/ 11 h 23"/>
              <a:gd name="T84" fmla="*/ 13 w 23"/>
              <a:gd name="T85" fmla="*/ 8 h 23"/>
              <a:gd name="T86" fmla="*/ 13 w 23"/>
              <a:gd name="T87" fmla="*/ 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" h="23">
                <a:moveTo>
                  <a:pt x="0" y="12"/>
                </a:move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3" y="11"/>
                  <a:pt x="5" y="10"/>
                </a:cubicBezTo>
                <a:cubicBezTo>
                  <a:pt x="6" y="9"/>
                  <a:pt x="7" y="8"/>
                  <a:pt x="8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2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3" y="6"/>
                  <a:pt x="4" y="6"/>
                  <a:pt x="4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8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3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6" y="2"/>
                </a:cubicBezTo>
                <a:cubicBezTo>
                  <a:pt x="7" y="2"/>
                  <a:pt x="9" y="2"/>
                  <a:pt x="10" y="2"/>
                </a:cubicBezTo>
                <a:cubicBezTo>
                  <a:pt x="11" y="2"/>
                  <a:pt x="12" y="2"/>
                  <a:pt x="14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1"/>
                  <a:pt x="19" y="2"/>
                  <a:pt x="19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4" y="3"/>
                  <a:pt x="13" y="3"/>
                  <a:pt x="13" y="3"/>
                </a:cubicBezTo>
                <a:cubicBezTo>
                  <a:pt x="13" y="6"/>
                  <a:pt x="13" y="6"/>
                  <a:pt x="13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20" y="6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1" y="7"/>
                  <a:pt x="20" y="7"/>
                  <a:pt x="19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8"/>
                  <a:pt x="17" y="9"/>
                  <a:pt x="18" y="10"/>
                </a:cubicBezTo>
                <a:cubicBezTo>
                  <a:pt x="19" y="10"/>
                  <a:pt x="21" y="11"/>
                  <a:pt x="2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2" y="12"/>
                  <a:pt x="22" y="12"/>
                </a:cubicBezTo>
                <a:cubicBezTo>
                  <a:pt x="22" y="12"/>
                  <a:pt x="22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1"/>
                  <a:pt x="19" y="21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7" y="23"/>
                  <a:pt x="17" y="23"/>
                </a:cubicBezTo>
                <a:cubicBezTo>
                  <a:pt x="17" y="21"/>
                  <a:pt x="17" y="21"/>
                  <a:pt x="1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4" y="23"/>
                </a:cubicBezTo>
                <a:cubicBezTo>
                  <a:pt x="4" y="22"/>
                  <a:pt x="4" y="22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3"/>
                  <a:pt x="3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2"/>
                  <a:pt x="0" y="12"/>
                </a:cubicBezTo>
                <a:close/>
                <a:moveTo>
                  <a:pt x="5" y="12"/>
                </a:moveTo>
                <a:cubicBezTo>
                  <a:pt x="6" y="12"/>
                  <a:pt x="7" y="12"/>
                  <a:pt x="7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7"/>
                  <a:pt x="11" y="7"/>
                  <a:pt x="11" y="7"/>
                </a:cubicBezTo>
                <a:cubicBezTo>
                  <a:pt x="9" y="9"/>
                  <a:pt x="9" y="10"/>
                  <a:pt x="8" y="10"/>
                </a:cubicBezTo>
                <a:cubicBezTo>
                  <a:pt x="7" y="10"/>
                  <a:pt x="6" y="11"/>
                  <a:pt x="5" y="12"/>
                </a:cubicBezTo>
                <a:close/>
                <a:moveTo>
                  <a:pt x="17" y="19"/>
                </a:moveTo>
                <a:cubicBezTo>
                  <a:pt x="17" y="17"/>
                  <a:pt x="17" y="17"/>
                  <a:pt x="1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9"/>
                  <a:pt x="7" y="19"/>
                  <a:pt x="7" y="19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4"/>
                  <a:pt x="17" y="14"/>
                  <a:pt x="1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6"/>
                  <a:pt x="7" y="16"/>
                  <a:pt x="7" y="16"/>
                </a:cubicBezTo>
                <a:close/>
                <a:moveTo>
                  <a:pt x="13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7" y="12"/>
                  <a:pt x="18" y="12"/>
                </a:cubicBezTo>
                <a:cubicBezTo>
                  <a:pt x="17" y="12"/>
                  <a:pt x="17" y="11"/>
                  <a:pt x="16" y="11"/>
                </a:cubicBezTo>
                <a:cubicBezTo>
                  <a:pt x="16" y="11"/>
                  <a:pt x="15" y="10"/>
                  <a:pt x="15" y="10"/>
                </a:cubicBezTo>
                <a:cubicBezTo>
                  <a:pt x="14" y="9"/>
                  <a:pt x="14" y="9"/>
                  <a:pt x="13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12"/>
                  <a:pt x="13" y="12"/>
                  <a:pt x="1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045"/>
          <p:cNvSpPr>
            <a:spLocks noEditPoints="1"/>
          </p:cNvSpPr>
          <p:nvPr/>
        </p:nvSpPr>
        <p:spPr bwMode="auto">
          <a:xfrm>
            <a:off x="10082213" y="4924425"/>
            <a:ext cx="49213" cy="52388"/>
          </a:xfrm>
          <a:custGeom>
            <a:avLst/>
            <a:gdLst>
              <a:gd name="T0" fmla="*/ 1 w 22"/>
              <a:gd name="T1" fmla="*/ 7 h 23"/>
              <a:gd name="T2" fmla="*/ 9 w 22"/>
              <a:gd name="T3" fmla="*/ 8 h 23"/>
              <a:gd name="T4" fmla="*/ 9 w 22"/>
              <a:gd name="T5" fmla="*/ 5 h 23"/>
              <a:gd name="T6" fmla="*/ 7 w 22"/>
              <a:gd name="T7" fmla="*/ 4 h 23"/>
              <a:gd name="T8" fmla="*/ 10 w 22"/>
              <a:gd name="T9" fmla="*/ 4 h 23"/>
              <a:gd name="T10" fmla="*/ 10 w 22"/>
              <a:gd name="T11" fmla="*/ 0 h 23"/>
              <a:gd name="T12" fmla="*/ 12 w 22"/>
              <a:gd name="T13" fmla="*/ 1 h 23"/>
              <a:gd name="T14" fmla="*/ 15 w 22"/>
              <a:gd name="T15" fmla="*/ 4 h 23"/>
              <a:gd name="T16" fmla="*/ 15 w 22"/>
              <a:gd name="T17" fmla="*/ 0 h 23"/>
              <a:gd name="T18" fmla="*/ 17 w 22"/>
              <a:gd name="T19" fmla="*/ 1 h 23"/>
              <a:gd name="T20" fmla="*/ 18 w 22"/>
              <a:gd name="T21" fmla="*/ 4 h 23"/>
              <a:gd name="T22" fmla="*/ 21 w 22"/>
              <a:gd name="T23" fmla="*/ 4 h 23"/>
              <a:gd name="T24" fmla="*/ 18 w 22"/>
              <a:gd name="T25" fmla="*/ 5 h 23"/>
              <a:gd name="T26" fmla="*/ 18 w 22"/>
              <a:gd name="T27" fmla="*/ 8 h 23"/>
              <a:gd name="T28" fmla="*/ 21 w 22"/>
              <a:gd name="T29" fmla="*/ 9 h 23"/>
              <a:gd name="T30" fmla="*/ 18 w 22"/>
              <a:gd name="T31" fmla="*/ 10 h 23"/>
              <a:gd name="T32" fmla="*/ 17 w 22"/>
              <a:gd name="T33" fmla="*/ 11 h 23"/>
              <a:gd name="T34" fmla="*/ 22 w 22"/>
              <a:gd name="T35" fmla="*/ 14 h 23"/>
              <a:gd name="T36" fmla="*/ 21 w 22"/>
              <a:gd name="T37" fmla="*/ 16 h 23"/>
              <a:gd name="T38" fmla="*/ 17 w 22"/>
              <a:gd name="T39" fmla="*/ 16 h 23"/>
              <a:gd name="T40" fmla="*/ 15 w 22"/>
              <a:gd name="T41" fmla="*/ 18 h 23"/>
              <a:gd name="T42" fmla="*/ 10 w 22"/>
              <a:gd name="T43" fmla="*/ 20 h 23"/>
              <a:gd name="T44" fmla="*/ 16 w 22"/>
              <a:gd name="T45" fmla="*/ 20 h 23"/>
              <a:gd name="T46" fmla="*/ 18 w 22"/>
              <a:gd name="T47" fmla="*/ 18 h 23"/>
              <a:gd name="T48" fmla="*/ 20 w 22"/>
              <a:gd name="T49" fmla="*/ 19 h 23"/>
              <a:gd name="T50" fmla="*/ 18 w 22"/>
              <a:gd name="T51" fmla="*/ 22 h 23"/>
              <a:gd name="T52" fmla="*/ 11 w 22"/>
              <a:gd name="T53" fmla="*/ 22 h 23"/>
              <a:gd name="T54" fmla="*/ 8 w 22"/>
              <a:gd name="T55" fmla="*/ 20 h 23"/>
              <a:gd name="T56" fmla="*/ 6 w 22"/>
              <a:gd name="T57" fmla="*/ 16 h 23"/>
              <a:gd name="T58" fmla="*/ 4 w 22"/>
              <a:gd name="T59" fmla="*/ 14 h 23"/>
              <a:gd name="T60" fmla="*/ 9 w 22"/>
              <a:gd name="T61" fmla="*/ 11 h 23"/>
              <a:gd name="T62" fmla="*/ 5 w 22"/>
              <a:gd name="T63" fmla="*/ 10 h 23"/>
              <a:gd name="T64" fmla="*/ 3 w 22"/>
              <a:gd name="T65" fmla="*/ 11 h 23"/>
              <a:gd name="T66" fmla="*/ 10 w 22"/>
              <a:gd name="T67" fmla="*/ 12 h 23"/>
              <a:gd name="T68" fmla="*/ 15 w 22"/>
              <a:gd name="T69" fmla="*/ 10 h 23"/>
              <a:gd name="T70" fmla="*/ 10 w 22"/>
              <a:gd name="T71" fmla="*/ 16 h 23"/>
              <a:gd name="T72" fmla="*/ 10 w 22"/>
              <a:gd name="T73" fmla="*/ 14 h 23"/>
              <a:gd name="T74" fmla="*/ 15 w 22"/>
              <a:gd name="T75" fmla="*/ 8 h 23"/>
              <a:gd name="T76" fmla="*/ 12 w 22"/>
              <a:gd name="T77" fmla="*/ 8 h 23"/>
              <a:gd name="T78" fmla="*/ 2 w 22"/>
              <a:gd name="T79" fmla="*/ 17 h 23"/>
              <a:gd name="T80" fmla="*/ 2 w 22"/>
              <a:gd name="T81" fmla="*/ 12 h 23"/>
              <a:gd name="T82" fmla="*/ 4 w 22"/>
              <a:gd name="T83" fmla="*/ 14 h 23"/>
              <a:gd name="T84" fmla="*/ 3 w 22"/>
              <a:gd name="T85" fmla="*/ 19 h 23"/>
              <a:gd name="T86" fmla="*/ 0 w 22"/>
              <a:gd name="T87" fmla="*/ 21 h 23"/>
              <a:gd name="T88" fmla="*/ 6 w 22"/>
              <a:gd name="T89" fmla="*/ 4 h 23"/>
              <a:gd name="T90" fmla="*/ 1 w 22"/>
              <a:gd name="T91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3">
                <a:moveTo>
                  <a:pt x="0" y="9"/>
                </a:move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8"/>
                </a:cubicBezTo>
                <a:cubicBezTo>
                  <a:pt x="6" y="8"/>
                  <a:pt x="7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7" y="4"/>
                  <a:pt x="8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1"/>
                  <a:pt x="11" y="1"/>
                </a:cubicBezTo>
                <a:cubicBezTo>
                  <a:pt x="11" y="1"/>
                  <a:pt x="11" y="0"/>
                  <a:pt x="12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9" y="4"/>
                  <a:pt x="20" y="4"/>
                  <a:pt x="21" y="3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5"/>
                  <a:pt x="18" y="5"/>
                  <a:pt x="18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8"/>
                  <a:pt x="20" y="8"/>
                  <a:pt x="22" y="8"/>
                </a:cubicBezTo>
                <a:cubicBezTo>
                  <a:pt x="22" y="8"/>
                  <a:pt x="22" y="8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3"/>
                  <a:pt x="20" y="13"/>
                  <a:pt x="20" y="13"/>
                </a:cubicBezTo>
                <a:cubicBezTo>
                  <a:pt x="21" y="13"/>
                  <a:pt x="22" y="13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5"/>
                  <a:pt x="21" y="15"/>
                </a:cubicBezTo>
                <a:cubicBezTo>
                  <a:pt x="21" y="15"/>
                  <a:pt x="21" y="15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9" y="15"/>
                  <a:pt x="18" y="14"/>
                  <a:pt x="17" y="14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6" y="18"/>
                  <a:pt x="15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1" y="20"/>
                </a:cubicBezTo>
                <a:cubicBezTo>
                  <a:pt x="11" y="20"/>
                  <a:pt x="12" y="21"/>
                  <a:pt x="13" y="20"/>
                </a:cubicBezTo>
                <a:cubicBezTo>
                  <a:pt x="15" y="20"/>
                  <a:pt x="16" y="20"/>
                  <a:pt x="16" y="20"/>
                </a:cubicBezTo>
                <a:cubicBezTo>
                  <a:pt x="17" y="21"/>
                  <a:pt x="17" y="20"/>
                  <a:pt x="17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19"/>
                  <a:pt x="18" y="19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9" y="18"/>
                  <a:pt x="19" y="18"/>
                </a:cubicBezTo>
                <a:cubicBezTo>
                  <a:pt x="19" y="19"/>
                  <a:pt x="20" y="19"/>
                  <a:pt x="20" y="19"/>
                </a:cubicBezTo>
                <a:cubicBezTo>
                  <a:pt x="20" y="19"/>
                  <a:pt x="20" y="20"/>
                  <a:pt x="20" y="21"/>
                </a:cubicBezTo>
                <a:cubicBezTo>
                  <a:pt x="20" y="21"/>
                  <a:pt x="19" y="21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8" y="22"/>
                  <a:pt x="17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9" y="22"/>
                  <a:pt x="9" y="22"/>
                </a:cubicBezTo>
                <a:cubicBezTo>
                  <a:pt x="9" y="22"/>
                  <a:pt x="8" y="21"/>
                  <a:pt x="8" y="21"/>
                </a:cubicBezTo>
                <a:cubicBezTo>
                  <a:pt x="8" y="21"/>
                  <a:pt x="8" y="20"/>
                  <a:pt x="8" y="20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5"/>
                  <a:pt x="6" y="15"/>
                </a:cubicBezTo>
                <a:cubicBezTo>
                  <a:pt x="6" y="15"/>
                  <a:pt x="5" y="15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8" y="12"/>
                  <a:pt x="8" y="12"/>
                  <a:pt x="9" y="11"/>
                </a:cubicBezTo>
                <a:cubicBezTo>
                  <a:pt x="9" y="11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7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4" y="11"/>
                  <a:pt x="4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2" y="10"/>
                  <a:pt x="0" y="9"/>
                </a:cubicBezTo>
                <a:cubicBezTo>
                  <a:pt x="0" y="9"/>
                  <a:pt x="0" y="9"/>
                  <a:pt x="0" y="9"/>
                </a:cubicBezTo>
                <a:close/>
                <a:moveTo>
                  <a:pt x="1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1"/>
                  <a:pt x="11" y="12"/>
                  <a:pt x="10" y="12"/>
                </a:cubicBezTo>
                <a:close/>
                <a:moveTo>
                  <a:pt x="10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4"/>
                  <a:pt x="16" y="14"/>
                  <a:pt x="16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6"/>
                  <a:pt x="10" y="16"/>
                  <a:pt x="10" y="16"/>
                </a:cubicBezTo>
                <a:close/>
                <a:moveTo>
                  <a:pt x="12" y="8"/>
                </a:moveTo>
                <a:cubicBezTo>
                  <a:pt x="15" y="8"/>
                  <a:pt x="15" y="8"/>
                  <a:pt x="15" y="8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8"/>
                  <a:pt x="12" y="8"/>
                  <a:pt x="12" y="8"/>
                </a:cubicBezTo>
                <a:close/>
                <a:moveTo>
                  <a:pt x="0" y="21"/>
                </a:move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19"/>
                  <a:pt x="2" y="17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5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20"/>
                  <a:pt x="3" y="21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2" y="21"/>
                  <a:pt x="1" y="21"/>
                  <a:pt x="0" y="21"/>
                </a:cubicBezTo>
                <a:close/>
                <a:moveTo>
                  <a:pt x="1" y="3"/>
                </a:moveTo>
                <a:cubicBezTo>
                  <a:pt x="2" y="2"/>
                  <a:pt x="2" y="2"/>
                  <a:pt x="2" y="1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5" y="5"/>
                  <a:pt x="5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4"/>
                  <a:pt x="2" y="4"/>
                  <a:pt x="1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046"/>
          <p:cNvSpPr>
            <a:spLocks noEditPoints="1"/>
          </p:cNvSpPr>
          <p:nvPr/>
        </p:nvSpPr>
        <p:spPr bwMode="auto">
          <a:xfrm>
            <a:off x="9691688" y="5410200"/>
            <a:ext cx="44450" cy="44450"/>
          </a:xfrm>
          <a:custGeom>
            <a:avLst/>
            <a:gdLst>
              <a:gd name="T0" fmla="*/ 8 w 20"/>
              <a:gd name="T1" fmla="*/ 0 h 20"/>
              <a:gd name="T2" fmla="*/ 10 w 20"/>
              <a:gd name="T3" fmla="*/ 2 h 20"/>
              <a:gd name="T4" fmla="*/ 11 w 20"/>
              <a:gd name="T5" fmla="*/ 3 h 20"/>
              <a:gd name="T6" fmla="*/ 11 w 20"/>
              <a:gd name="T7" fmla="*/ 1 h 20"/>
              <a:gd name="T8" fmla="*/ 8 w 20"/>
              <a:gd name="T9" fmla="*/ 0 h 20"/>
              <a:gd name="T10" fmla="*/ 8 w 20"/>
              <a:gd name="T11" fmla="*/ 0 h 20"/>
              <a:gd name="T12" fmla="*/ 6 w 20"/>
              <a:gd name="T13" fmla="*/ 18 h 20"/>
              <a:gd name="T14" fmla="*/ 6 w 20"/>
              <a:gd name="T15" fmla="*/ 18 h 20"/>
              <a:gd name="T16" fmla="*/ 9 w 20"/>
              <a:gd name="T17" fmla="*/ 20 h 20"/>
              <a:gd name="T18" fmla="*/ 10 w 20"/>
              <a:gd name="T19" fmla="*/ 19 h 20"/>
              <a:gd name="T20" fmla="*/ 11 w 20"/>
              <a:gd name="T21" fmla="*/ 18 h 20"/>
              <a:gd name="T22" fmla="*/ 11 w 20"/>
              <a:gd name="T23" fmla="*/ 7 h 20"/>
              <a:gd name="T24" fmla="*/ 18 w 20"/>
              <a:gd name="T25" fmla="*/ 18 h 20"/>
              <a:gd name="T26" fmla="*/ 20 w 20"/>
              <a:gd name="T27" fmla="*/ 17 h 20"/>
              <a:gd name="T28" fmla="*/ 20 w 20"/>
              <a:gd name="T29" fmla="*/ 16 h 20"/>
              <a:gd name="T30" fmla="*/ 13 w 20"/>
              <a:gd name="T31" fmla="*/ 10 h 20"/>
              <a:gd name="T32" fmla="*/ 16 w 20"/>
              <a:gd name="T33" fmla="*/ 7 h 20"/>
              <a:gd name="T34" fmla="*/ 18 w 20"/>
              <a:gd name="T35" fmla="*/ 6 h 20"/>
              <a:gd name="T36" fmla="*/ 16 w 20"/>
              <a:gd name="T37" fmla="*/ 5 h 20"/>
              <a:gd name="T38" fmla="*/ 12 w 20"/>
              <a:gd name="T39" fmla="*/ 10 h 20"/>
              <a:gd name="T40" fmla="*/ 11 w 20"/>
              <a:gd name="T41" fmla="*/ 6 h 20"/>
              <a:gd name="T42" fmla="*/ 12 w 20"/>
              <a:gd name="T43" fmla="*/ 5 h 20"/>
              <a:gd name="T44" fmla="*/ 10 w 20"/>
              <a:gd name="T45" fmla="*/ 4 h 20"/>
              <a:gd name="T46" fmla="*/ 9 w 20"/>
              <a:gd name="T47" fmla="*/ 5 h 20"/>
              <a:gd name="T48" fmla="*/ 4 w 20"/>
              <a:gd name="T49" fmla="*/ 5 h 20"/>
              <a:gd name="T50" fmla="*/ 5 w 20"/>
              <a:gd name="T51" fmla="*/ 5 h 20"/>
              <a:gd name="T52" fmla="*/ 7 w 20"/>
              <a:gd name="T53" fmla="*/ 5 h 20"/>
              <a:gd name="T54" fmla="*/ 9 w 20"/>
              <a:gd name="T55" fmla="*/ 5 h 20"/>
              <a:gd name="T56" fmla="*/ 9 w 20"/>
              <a:gd name="T57" fmla="*/ 17 h 20"/>
              <a:gd name="T58" fmla="*/ 9 w 20"/>
              <a:gd name="T59" fmla="*/ 18 h 20"/>
              <a:gd name="T60" fmla="*/ 6 w 20"/>
              <a:gd name="T61" fmla="*/ 18 h 20"/>
              <a:gd name="T62" fmla="*/ 1 w 20"/>
              <a:gd name="T63" fmla="*/ 8 h 20"/>
              <a:gd name="T64" fmla="*/ 1 w 20"/>
              <a:gd name="T65" fmla="*/ 9 h 20"/>
              <a:gd name="T66" fmla="*/ 3 w 20"/>
              <a:gd name="T67" fmla="*/ 9 h 20"/>
              <a:gd name="T68" fmla="*/ 6 w 20"/>
              <a:gd name="T69" fmla="*/ 9 h 20"/>
              <a:gd name="T70" fmla="*/ 0 w 20"/>
              <a:gd name="T71" fmla="*/ 18 h 20"/>
              <a:gd name="T72" fmla="*/ 0 w 20"/>
              <a:gd name="T73" fmla="*/ 19 h 20"/>
              <a:gd name="T74" fmla="*/ 7 w 20"/>
              <a:gd name="T75" fmla="*/ 9 h 20"/>
              <a:gd name="T76" fmla="*/ 8 w 20"/>
              <a:gd name="T77" fmla="*/ 9 h 20"/>
              <a:gd name="T78" fmla="*/ 7 w 20"/>
              <a:gd name="T79" fmla="*/ 8 h 20"/>
              <a:gd name="T80" fmla="*/ 6 w 20"/>
              <a:gd name="T81" fmla="*/ 8 h 20"/>
              <a:gd name="T82" fmla="*/ 1 w 20"/>
              <a:gd name="T83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" h="20">
                <a:moveTo>
                  <a:pt x="8" y="0"/>
                </a:moveTo>
                <a:cubicBezTo>
                  <a:pt x="9" y="1"/>
                  <a:pt x="10" y="2"/>
                  <a:pt x="10" y="2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2"/>
                  <a:pt x="11" y="1"/>
                  <a:pt x="11" y="1"/>
                </a:cubicBezTo>
                <a:cubicBezTo>
                  <a:pt x="10" y="1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6" y="18"/>
                </a:moveTo>
                <a:cubicBezTo>
                  <a:pt x="6" y="18"/>
                  <a:pt x="6" y="18"/>
                  <a:pt x="6" y="18"/>
                </a:cubicBezTo>
                <a:cubicBezTo>
                  <a:pt x="8" y="18"/>
                  <a:pt x="9" y="19"/>
                  <a:pt x="9" y="20"/>
                </a:cubicBezTo>
                <a:cubicBezTo>
                  <a:pt x="9" y="20"/>
                  <a:pt x="10" y="19"/>
                  <a:pt x="10" y="19"/>
                </a:cubicBezTo>
                <a:cubicBezTo>
                  <a:pt x="10" y="19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12"/>
                  <a:pt x="15" y="16"/>
                  <a:pt x="18" y="18"/>
                </a:cubicBezTo>
                <a:cubicBezTo>
                  <a:pt x="18" y="17"/>
                  <a:pt x="19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ubicBezTo>
                  <a:pt x="17" y="16"/>
                  <a:pt x="15" y="14"/>
                  <a:pt x="13" y="10"/>
                </a:cubicBezTo>
                <a:cubicBezTo>
                  <a:pt x="14" y="9"/>
                  <a:pt x="15" y="8"/>
                  <a:pt x="16" y="7"/>
                </a:cubicBezTo>
                <a:cubicBezTo>
                  <a:pt x="16" y="6"/>
                  <a:pt x="17" y="6"/>
                  <a:pt x="18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4" y="8"/>
                  <a:pt x="12" y="10"/>
                </a:cubicBezTo>
                <a:cubicBezTo>
                  <a:pt x="12" y="9"/>
                  <a:pt x="11" y="7"/>
                  <a:pt x="11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5"/>
                  <a:pt x="9" y="5"/>
                  <a:pt x="9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7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8"/>
                  <a:pt x="9" y="18"/>
                </a:cubicBezTo>
                <a:cubicBezTo>
                  <a:pt x="8" y="18"/>
                  <a:pt x="7" y="18"/>
                  <a:pt x="6" y="18"/>
                </a:cubicBezTo>
                <a:close/>
                <a:moveTo>
                  <a:pt x="1" y="8"/>
                </a:moveTo>
                <a:cubicBezTo>
                  <a:pt x="1" y="9"/>
                  <a:pt x="1" y="9"/>
                  <a:pt x="1" y="9"/>
                </a:cubicBezTo>
                <a:cubicBezTo>
                  <a:pt x="2" y="9"/>
                  <a:pt x="3" y="9"/>
                  <a:pt x="3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13"/>
                  <a:pt x="3" y="16"/>
                  <a:pt x="0" y="18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7"/>
                  <a:pt x="6" y="14"/>
                  <a:pt x="7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1" y="8"/>
                  <a:pt x="1" y="8"/>
                  <a:pt x="1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047"/>
          <p:cNvSpPr>
            <a:spLocks noEditPoints="1"/>
          </p:cNvSpPr>
          <p:nvPr/>
        </p:nvSpPr>
        <p:spPr bwMode="auto">
          <a:xfrm>
            <a:off x="9740900" y="5410200"/>
            <a:ext cx="42863" cy="42863"/>
          </a:xfrm>
          <a:custGeom>
            <a:avLst/>
            <a:gdLst>
              <a:gd name="T0" fmla="*/ 2 w 19"/>
              <a:gd name="T1" fmla="*/ 2 h 19"/>
              <a:gd name="T2" fmla="*/ 4 w 19"/>
              <a:gd name="T3" fmla="*/ 5 h 19"/>
              <a:gd name="T4" fmla="*/ 5 w 19"/>
              <a:gd name="T5" fmla="*/ 9 h 19"/>
              <a:gd name="T6" fmla="*/ 6 w 19"/>
              <a:gd name="T7" fmla="*/ 9 h 19"/>
              <a:gd name="T8" fmla="*/ 6 w 19"/>
              <a:gd name="T9" fmla="*/ 7 h 19"/>
              <a:gd name="T10" fmla="*/ 2 w 19"/>
              <a:gd name="T11" fmla="*/ 1 h 19"/>
              <a:gd name="T12" fmla="*/ 2 w 19"/>
              <a:gd name="T13" fmla="*/ 2 h 19"/>
              <a:gd name="T14" fmla="*/ 7 w 19"/>
              <a:gd name="T15" fmla="*/ 1 h 19"/>
              <a:gd name="T16" fmla="*/ 10 w 19"/>
              <a:gd name="T17" fmla="*/ 7 h 19"/>
              <a:gd name="T18" fmla="*/ 11 w 19"/>
              <a:gd name="T19" fmla="*/ 8 h 19"/>
              <a:gd name="T20" fmla="*/ 11 w 19"/>
              <a:gd name="T21" fmla="*/ 6 h 19"/>
              <a:gd name="T22" fmla="*/ 7 w 19"/>
              <a:gd name="T23" fmla="*/ 0 h 19"/>
              <a:gd name="T24" fmla="*/ 7 w 19"/>
              <a:gd name="T25" fmla="*/ 1 h 19"/>
              <a:gd name="T26" fmla="*/ 12 w 19"/>
              <a:gd name="T27" fmla="*/ 11 h 19"/>
              <a:gd name="T28" fmla="*/ 0 w 19"/>
              <a:gd name="T29" fmla="*/ 11 h 19"/>
              <a:gd name="T30" fmla="*/ 1 w 19"/>
              <a:gd name="T31" fmla="*/ 11 h 19"/>
              <a:gd name="T32" fmla="*/ 2 w 19"/>
              <a:gd name="T33" fmla="*/ 11 h 19"/>
              <a:gd name="T34" fmla="*/ 19 w 19"/>
              <a:gd name="T35" fmla="*/ 11 h 19"/>
              <a:gd name="T36" fmla="*/ 18 w 19"/>
              <a:gd name="T37" fmla="*/ 9 h 19"/>
              <a:gd name="T38" fmla="*/ 16 w 19"/>
              <a:gd name="T39" fmla="*/ 11 h 19"/>
              <a:gd name="T40" fmla="*/ 12 w 19"/>
              <a:gd name="T41" fmla="*/ 11 h 19"/>
              <a:gd name="T42" fmla="*/ 16 w 19"/>
              <a:gd name="T43" fmla="*/ 4 h 19"/>
              <a:gd name="T44" fmla="*/ 18 w 19"/>
              <a:gd name="T45" fmla="*/ 2 h 19"/>
              <a:gd name="T46" fmla="*/ 16 w 19"/>
              <a:gd name="T47" fmla="*/ 0 h 19"/>
              <a:gd name="T48" fmla="*/ 14 w 19"/>
              <a:gd name="T49" fmla="*/ 5 h 19"/>
              <a:gd name="T50" fmla="*/ 12 w 19"/>
              <a:gd name="T51" fmla="*/ 11 h 19"/>
              <a:gd name="T52" fmla="*/ 7 w 19"/>
              <a:gd name="T53" fmla="*/ 12 h 19"/>
              <a:gd name="T54" fmla="*/ 5 w 19"/>
              <a:gd name="T55" fmla="*/ 15 h 19"/>
              <a:gd name="T56" fmla="*/ 0 w 19"/>
              <a:gd name="T57" fmla="*/ 19 h 19"/>
              <a:gd name="T58" fmla="*/ 0 w 19"/>
              <a:gd name="T59" fmla="*/ 19 h 19"/>
              <a:gd name="T60" fmla="*/ 6 w 19"/>
              <a:gd name="T61" fmla="*/ 16 h 19"/>
              <a:gd name="T62" fmla="*/ 9 w 19"/>
              <a:gd name="T63" fmla="*/ 13 h 19"/>
              <a:gd name="T64" fmla="*/ 7 w 19"/>
              <a:gd name="T65" fmla="*/ 12 h 19"/>
              <a:gd name="T66" fmla="*/ 11 w 19"/>
              <a:gd name="T67" fmla="*/ 13 h 19"/>
              <a:gd name="T68" fmla="*/ 16 w 19"/>
              <a:gd name="T69" fmla="*/ 18 h 19"/>
              <a:gd name="T70" fmla="*/ 17 w 19"/>
              <a:gd name="T71" fmla="*/ 19 h 19"/>
              <a:gd name="T72" fmla="*/ 18 w 19"/>
              <a:gd name="T73" fmla="*/ 17 h 19"/>
              <a:gd name="T74" fmla="*/ 11 w 19"/>
              <a:gd name="T75" fmla="*/ 12 h 19"/>
              <a:gd name="T76" fmla="*/ 11 w 19"/>
              <a:gd name="T77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" h="19">
                <a:moveTo>
                  <a:pt x="2" y="2"/>
                </a:moveTo>
                <a:cubicBezTo>
                  <a:pt x="3" y="3"/>
                  <a:pt x="3" y="4"/>
                  <a:pt x="4" y="5"/>
                </a:cubicBezTo>
                <a:cubicBezTo>
                  <a:pt x="4" y="6"/>
                  <a:pt x="5" y="8"/>
                  <a:pt x="5" y="9"/>
                </a:cubicBezTo>
                <a:cubicBezTo>
                  <a:pt x="5" y="10"/>
                  <a:pt x="5" y="10"/>
                  <a:pt x="6" y="9"/>
                </a:cubicBezTo>
                <a:cubicBezTo>
                  <a:pt x="6" y="9"/>
                  <a:pt x="6" y="8"/>
                  <a:pt x="6" y="7"/>
                </a:cubicBezTo>
                <a:cubicBezTo>
                  <a:pt x="6" y="6"/>
                  <a:pt x="5" y="4"/>
                  <a:pt x="2" y="1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7" y="1"/>
                </a:moveTo>
                <a:cubicBezTo>
                  <a:pt x="8" y="4"/>
                  <a:pt x="9" y="6"/>
                  <a:pt x="10" y="7"/>
                </a:cubicBezTo>
                <a:cubicBezTo>
                  <a:pt x="10" y="8"/>
                  <a:pt x="10" y="9"/>
                  <a:pt x="11" y="8"/>
                </a:cubicBezTo>
                <a:cubicBezTo>
                  <a:pt x="11" y="8"/>
                  <a:pt x="11" y="7"/>
                  <a:pt x="11" y="6"/>
                </a:cubicBezTo>
                <a:cubicBezTo>
                  <a:pt x="11" y="5"/>
                  <a:pt x="10" y="3"/>
                  <a:pt x="7" y="0"/>
                </a:cubicBezTo>
                <a:cubicBezTo>
                  <a:pt x="7" y="1"/>
                  <a:pt x="7" y="1"/>
                  <a:pt x="7" y="1"/>
                </a:cubicBezTo>
                <a:close/>
                <a:moveTo>
                  <a:pt x="12" y="11"/>
                </a:move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9"/>
                  <a:pt x="18" y="9"/>
                  <a:pt x="18" y="9"/>
                </a:cubicBezTo>
                <a:cubicBezTo>
                  <a:pt x="16" y="11"/>
                  <a:pt x="16" y="11"/>
                  <a:pt x="16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4" y="8"/>
                  <a:pt x="15" y="6"/>
                  <a:pt x="16" y="4"/>
                </a:cubicBezTo>
                <a:cubicBezTo>
                  <a:pt x="17" y="3"/>
                  <a:pt x="18" y="2"/>
                  <a:pt x="18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2"/>
                  <a:pt x="15" y="4"/>
                  <a:pt x="14" y="5"/>
                </a:cubicBezTo>
                <a:cubicBezTo>
                  <a:pt x="14" y="6"/>
                  <a:pt x="13" y="8"/>
                  <a:pt x="12" y="11"/>
                </a:cubicBezTo>
                <a:close/>
                <a:moveTo>
                  <a:pt x="7" y="12"/>
                </a:moveTo>
                <a:cubicBezTo>
                  <a:pt x="6" y="13"/>
                  <a:pt x="6" y="14"/>
                  <a:pt x="5" y="15"/>
                </a:cubicBezTo>
                <a:cubicBezTo>
                  <a:pt x="4" y="16"/>
                  <a:pt x="2" y="17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3" y="18"/>
                  <a:pt x="5" y="17"/>
                  <a:pt x="6" y="16"/>
                </a:cubicBezTo>
                <a:cubicBezTo>
                  <a:pt x="7" y="14"/>
                  <a:pt x="8" y="14"/>
                  <a:pt x="9" y="13"/>
                </a:cubicBezTo>
                <a:cubicBezTo>
                  <a:pt x="7" y="12"/>
                  <a:pt x="7" y="12"/>
                  <a:pt x="7" y="12"/>
                </a:cubicBezTo>
                <a:close/>
                <a:moveTo>
                  <a:pt x="11" y="13"/>
                </a:moveTo>
                <a:cubicBezTo>
                  <a:pt x="14" y="15"/>
                  <a:pt x="15" y="17"/>
                  <a:pt x="16" y="18"/>
                </a:cubicBezTo>
                <a:cubicBezTo>
                  <a:pt x="16" y="19"/>
                  <a:pt x="17" y="19"/>
                  <a:pt x="17" y="19"/>
                </a:cubicBezTo>
                <a:cubicBezTo>
                  <a:pt x="18" y="18"/>
                  <a:pt x="18" y="18"/>
                  <a:pt x="18" y="17"/>
                </a:cubicBezTo>
                <a:cubicBezTo>
                  <a:pt x="17" y="16"/>
                  <a:pt x="15" y="15"/>
                  <a:pt x="11" y="12"/>
                </a:cubicBezTo>
                <a:cubicBezTo>
                  <a:pt x="11" y="13"/>
                  <a:pt x="11" y="13"/>
                  <a:pt x="11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048"/>
          <p:cNvSpPr>
            <a:spLocks noEditPoints="1"/>
          </p:cNvSpPr>
          <p:nvPr/>
        </p:nvSpPr>
        <p:spPr bwMode="auto">
          <a:xfrm>
            <a:off x="9793288" y="5410200"/>
            <a:ext cx="38100" cy="44450"/>
          </a:xfrm>
          <a:custGeom>
            <a:avLst/>
            <a:gdLst>
              <a:gd name="T0" fmla="*/ 2 w 17"/>
              <a:gd name="T1" fmla="*/ 16 h 20"/>
              <a:gd name="T2" fmla="*/ 2 w 17"/>
              <a:gd name="T3" fmla="*/ 13 h 20"/>
              <a:gd name="T4" fmla="*/ 1 w 17"/>
              <a:gd name="T5" fmla="*/ 16 h 20"/>
              <a:gd name="T6" fmla="*/ 1 w 17"/>
              <a:gd name="T7" fmla="*/ 17 h 20"/>
              <a:gd name="T8" fmla="*/ 10 w 17"/>
              <a:gd name="T9" fmla="*/ 17 h 20"/>
              <a:gd name="T10" fmla="*/ 12 w 17"/>
              <a:gd name="T11" fmla="*/ 17 h 20"/>
              <a:gd name="T12" fmla="*/ 12 w 17"/>
              <a:gd name="T13" fmla="*/ 13 h 20"/>
              <a:gd name="T14" fmla="*/ 10 w 17"/>
              <a:gd name="T15" fmla="*/ 16 h 20"/>
              <a:gd name="T16" fmla="*/ 7 w 17"/>
              <a:gd name="T17" fmla="*/ 12 h 20"/>
              <a:gd name="T18" fmla="*/ 5 w 17"/>
              <a:gd name="T19" fmla="*/ 11 h 20"/>
              <a:gd name="T20" fmla="*/ 13 w 17"/>
              <a:gd name="T21" fmla="*/ 3 h 20"/>
              <a:gd name="T22" fmla="*/ 13 w 17"/>
              <a:gd name="T23" fmla="*/ 2 h 20"/>
              <a:gd name="T24" fmla="*/ 6 w 17"/>
              <a:gd name="T25" fmla="*/ 2 h 20"/>
              <a:gd name="T26" fmla="*/ 6 w 17"/>
              <a:gd name="T27" fmla="*/ 0 h 20"/>
              <a:gd name="T28" fmla="*/ 4 w 17"/>
              <a:gd name="T29" fmla="*/ 2 h 20"/>
              <a:gd name="T30" fmla="*/ 3 w 17"/>
              <a:gd name="T31" fmla="*/ 6 h 20"/>
              <a:gd name="T32" fmla="*/ 2 w 17"/>
              <a:gd name="T33" fmla="*/ 10 h 20"/>
              <a:gd name="T34" fmla="*/ 4 w 17"/>
              <a:gd name="T35" fmla="*/ 10 h 20"/>
              <a:gd name="T36" fmla="*/ 15 w 17"/>
              <a:gd name="T37" fmla="*/ 17 h 20"/>
              <a:gd name="T38" fmla="*/ 10 w 17"/>
              <a:gd name="T39" fmla="*/ 18 h 20"/>
              <a:gd name="T40" fmla="*/ 13 w 17"/>
              <a:gd name="T41" fmla="*/ 20 h 20"/>
              <a:gd name="T42" fmla="*/ 16 w 17"/>
              <a:gd name="T43" fmla="*/ 18 h 20"/>
              <a:gd name="T44" fmla="*/ 17 w 17"/>
              <a:gd name="T45" fmla="*/ 10 h 20"/>
              <a:gd name="T46" fmla="*/ 15 w 17"/>
              <a:gd name="T47" fmla="*/ 10 h 20"/>
              <a:gd name="T48" fmla="*/ 4 w 17"/>
              <a:gd name="T49" fmla="*/ 3 h 20"/>
              <a:gd name="T50" fmla="*/ 12 w 17"/>
              <a:gd name="T51" fmla="*/ 7 h 20"/>
              <a:gd name="T52" fmla="*/ 8 w 17"/>
              <a:gd name="T53" fmla="*/ 7 h 20"/>
              <a:gd name="T54" fmla="*/ 10 w 17"/>
              <a:gd name="T55" fmla="*/ 9 h 20"/>
              <a:gd name="T56" fmla="*/ 13 w 17"/>
              <a:gd name="T57" fmla="*/ 8 h 20"/>
              <a:gd name="T58" fmla="*/ 6 w 17"/>
              <a:gd name="T59" fmla="*/ 4 h 20"/>
              <a:gd name="T60" fmla="*/ 7 w 17"/>
              <a:gd name="T61" fmla="*/ 6 h 20"/>
              <a:gd name="T62" fmla="*/ 8 w 17"/>
              <a:gd name="T63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" h="20">
                <a:moveTo>
                  <a:pt x="5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3"/>
                  <a:pt x="1" y="14"/>
                  <a:pt x="1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6"/>
                  <a:pt x="11" y="15"/>
                  <a:pt x="11" y="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0" y="14"/>
                  <a:pt x="10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4"/>
                  <a:pt x="5" y="16"/>
                </a:cubicBezTo>
                <a:close/>
                <a:moveTo>
                  <a:pt x="13" y="3"/>
                </a:moveTo>
                <a:cubicBezTo>
                  <a:pt x="14" y="3"/>
                  <a:pt x="14" y="3"/>
                  <a:pt x="14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1"/>
                  <a:pt x="8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1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4"/>
                  <a:pt x="3" y="6"/>
                </a:cubicBezTo>
                <a:cubicBezTo>
                  <a:pt x="3" y="7"/>
                  <a:pt x="3" y="8"/>
                  <a:pt x="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4"/>
                  <a:pt x="15" y="17"/>
                  <a:pt x="15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2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8"/>
                  <a:pt x="13" y="19"/>
                  <a:pt x="13" y="20"/>
                </a:cubicBezTo>
                <a:cubicBezTo>
                  <a:pt x="14" y="20"/>
                  <a:pt x="15" y="19"/>
                  <a:pt x="15" y="19"/>
                </a:cubicBezTo>
                <a:cubicBezTo>
                  <a:pt x="15" y="18"/>
                  <a:pt x="16" y="18"/>
                  <a:pt x="16" y="18"/>
                </a:cubicBezTo>
                <a:cubicBezTo>
                  <a:pt x="16" y="17"/>
                  <a:pt x="16" y="15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3"/>
                  <a:pt x="4" y="3"/>
                  <a:pt x="4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5"/>
                  <a:pt x="12" y="6"/>
                  <a:pt x="12" y="7"/>
                </a:cubicBezTo>
                <a:cubicBezTo>
                  <a:pt x="12" y="7"/>
                  <a:pt x="11" y="8"/>
                  <a:pt x="11" y="8"/>
                </a:cubicBezTo>
                <a:cubicBezTo>
                  <a:pt x="10" y="8"/>
                  <a:pt x="9" y="8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8"/>
                  <a:pt x="12" y="8"/>
                  <a:pt x="13" y="8"/>
                </a:cubicBezTo>
                <a:cubicBezTo>
                  <a:pt x="13" y="7"/>
                  <a:pt x="13" y="6"/>
                  <a:pt x="13" y="3"/>
                </a:cubicBezTo>
                <a:close/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6" y="5"/>
                  <a:pt x="7" y="5"/>
                  <a:pt x="7" y="6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5"/>
                  <a:pt x="8" y="5"/>
                </a:cubicBezTo>
                <a:cubicBezTo>
                  <a:pt x="8" y="5"/>
                  <a:pt x="7" y="4"/>
                  <a:pt x="6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049"/>
          <p:cNvSpPr>
            <a:spLocks noEditPoints="1"/>
          </p:cNvSpPr>
          <p:nvPr/>
        </p:nvSpPr>
        <p:spPr bwMode="auto">
          <a:xfrm>
            <a:off x="10006013" y="4978400"/>
            <a:ext cx="41275" cy="26988"/>
          </a:xfrm>
          <a:custGeom>
            <a:avLst/>
            <a:gdLst>
              <a:gd name="T0" fmla="*/ 3 w 18"/>
              <a:gd name="T1" fmla="*/ 4 h 12"/>
              <a:gd name="T2" fmla="*/ 3 w 18"/>
              <a:gd name="T3" fmla="*/ 3 h 12"/>
              <a:gd name="T4" fmla="*/ 6 w 18"/>
              <a:gd name="T5" fmla="*/ 3 h 12"/>
              <a:gd name="T6" fmla="*/ 8 w 18"/>
              <a:gd name="T7" fmla="*/ 2 h 12"/>
              <a:gd name="T8" fmla="*/ 7 w 18"/>
              <a:gd name="T9" fmla="*/ 2 h 12"/>
              <a:gd name="T10" fmla="*/ 3 w 18"/>
              <a:gd name="T11" fmla="*/ 1 h 12"/>
              <a:gd name="T12" fmla="*/ 6 w 18"/>
              <a:gd name="T13" fmla="*/ 1 h 12"/>
              <a:gd name="T14" fmla="*/ 13 w 18"/>
              <a:gd name="T15" fmla="*/ 0 h 12"/>
              <a:gd name="T16" fmla="*/ 14 w 18"/>
              <a:gd name="T17" fmla="*/ 1 h 12"/>
              <a:gd name="T18" fmla="*/ 11 w 18"/>
              <a:gd name="T19" fmla="*/ 2 h 12"/>
              <a:gd name="T20" fmla="*/ 10 w 18"/>
              <a:gd name="T21" fmla="*/ 2 h 12"/>
              <a:gd name="T22" fmla="*/ 12 w 18"/>
              <a:gd name="T23" fmla="*/ 2 h 12"/>
              <a:gd name="T24" fmla="*/ 14 w 18"/>
              <a:gd name="T25" fmla="*/ 3 h 12"/>
              <a:gd name="T26" fmla="*/ 11 w 18"/>
              <a:gd name="T27" fmla="*/ 3 h 12"/>
              <a:gd name="T28" fmla="*/ 12 w 18"/>
              <a:gd name="T29" fmla="*/ 4 h 12"/>
              <a:gd name="T30" fmla="*/ 18 w 18"/>
              <a:gd name="T31" fmla="*/ 6 h 12"/>
              <a:gd name="T32" fmla="*/ 18 w 18"/>
              <a:gd name="T33" fmla="*/ 6 h 12"/>
              <a:gd name="T34" fmla="*/ 15 w 18"/>
              <a:gd name="T35" fmla="*/ 8 h 12"/>
              <a:gd name="T36" fmla="*/ 14 w 18"/>
              <a:gd name="T37" fmla="*/ 7 h 12"/>
              <a:gd name="T38" fmla="*/ 14 w 18"/>
              <a:gd name="T39" fmla="*/ 8 h 12"/>
              <a:gd name="T40" fmla="*/ 14 w 18"/>
              <a:gd name="T41" fmla="*/ 11 h 12"/>
              <a:gd name="T42" fmla="*/ 12 w 18"/>
              <a:gd name="T43" fmla="*/ 12 h 12"/>
              <a:gd name="T44" fmla="*/ 9 w 18"/>
              <a:gd name="T45" fmla="*/ 12 h 12"/>
              <a:gd name="T46" fmla="*/ 7 w 18"/>
              <a:gd name="T47" fmla="*/ 12 h 12"/>
              <a:gd name="T48" fmla="*/ 5 w 18"/>
              <a:gd name="T49" fmla="*/ 12 h 12"/>
              <a:gd name="T50" fmla="*/ 4 w 18"/>
              <a:gd name="T51" fmla="*/ 8 h 12"/>
              <a:gd name="T52" fmla="*/ 4 w 18"/>
              <a:gd name="T53" fmla="*/ 7 h 12"/>
              <a:gd name="T54" fmla="*/ 4 w 18"/>
              <a:gd name="T55" fmla="*/ 7 h 12"/>
              <a:gd name="T56" fmla="*/ 1 w 18"/>
              <a:gd name="T57" fmla="*/ 7 h 12"/>
              <a:gd name="T58" fmla="*/ 0 w 18"/>
              <a:gd name="T59" fmla="*/ 6 h 12"/>
              <a:gd name="T60" fmla="*/ 1 w 18"/>
              <a:gd name="T61" fmla="*/ 6 h 12"/>
              <a:gd name="T62" fmla="*/ 8 w 18"/>
              <a:gd name="T63" fmla="*/ 4 h 12"/>
              <a:gd name="T64" fmla="*/ 8 w 18"/>
              <a:gd name="T65" fmla="*/ 6 h 12"/>
              <a:gd name="T66" fmla="*/ 8 w 18"/>
              <a:gd name="T67" fmla="*/ 5 h 12"/>
              <a:gd name="T68" fmla="*/ 7 w 18"/>
              <a:gd name="T69" fmla="*/ 5 h 12"/>
              <a:gd name="T70" fmla="*/ 6 w 18"/>
              <a:gd name="T71" fmla="*/ 6 h 12"/>
              <a:gd name="T72" fmla="*/ 8 w 18"/>
              <a:gd name="T73" fmla="*/ 6 h 12"/>
              <a:gd name="T74" fmla="*/ 8 w 18"/>
              <a:gd name="T75" fmla="*/ 8 h 12"/>
              <a:gd name="T76" fmla="*/ 10 w 18"/>
              <a:gd name="T77" fmla="*/ 8 h 12"/>
              <a:gd name="T78" fmla="*/ 12 w 18"/>
              <a:gd name="T79" fmla="*/ 8 h 12"/>
              <a:gd name="T80" fmla="*/ 12 w 18"/>
              <a:gd name="T81" fmla="*/ 8 h 12"/>
              <a:gd name="T82" fmla="*/ 9 w 18"/>
              <a:gd name="T83" fmla="*/ 7 h 12"/>
              <a:gd name="T84" fmla="*/ 6 w 18"/>
              <a:gd name="T85" fmla="*/ 8 h 12"/>
              <a:gd name="T86" fmla="*/ 6 w 18"/>
              <a:gd name="T87" fmla="*/ 9 h 12"/>
              <a:gd name="T88" fmla="*/ 12 w 18"/>
              <a:gd name="T89" fmla="*/ 10 h 12"/>
              <a:gd name="T90" fmla="*/ 11 w 18"/>
              <a:gd name="T91" fmla="*/ 9 h 12"/>
              <a:gd name="T92" fmla="*/ 6 w 18"/>
              <a:gd name="T93" fmla="*/ 9 h 12"/>
              <a:gd name="T94" fmla="*/ 6 w 18"/>
              <a:gd name="T95" fmla="*/ 10 h 12"/>
              <a:gd name="T96" fmla="*/ 6 w 18"/>
              <a:gd name="T97" fmla="*/ 11 h 12"/>
              <a:gd name="T98" fmla="*/ 10 w 18"/>
              <a:gd name="T99" fmla="*/ 11 h 12"/>
              <a:gd name="T100" fmla="*/ 11 w 18"/>
              <a:gd name="T101" fmla="*/ 5 h 12"/>
              <a:gd name="T102" fmla="*/ 10 w 18"/>
              <a:gd name="T103" fmla="*/ 6 h 12"/>
              <a:gd name="T104" fmla="*/ 10 w 18"/>
              <a:gd name="T105" fmla="*/ 6 h 12"/>
              <a:gd name="T106" fmla="*/ 12 w 18"/>
              <a:gd name="T10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" h="12">
                <a:moveTo>
                  <a:pt x="7" y="4"/>
                </a:moveTo>
                <a:cubicBezTo>
                  <a:pt x="6" y="4"/>
                  <a:pt x="5" y="4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4" y="2"/>
                  <a:pt x="4" y="2"/>
                </a:cubicBezTo>
                <a:cubicBezTo>
                  <a:pt x="4" y="2"/>
                  <a:pt x="4" y="2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7" y="2"/>
                  <a:pt x="6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2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8" y="1"/>
                  <a:pt x="10" y="1"/>
                  <a:pt x="11" y="1"/>
                </a:cubicBez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3" y="1"/>
                  <a:pt x="13" y="2"/>
                </a:cubicBezTo>
                <a:cubicBezTo>
                  <a:pt x="13" y="2"/>
                  <a:pt x="12" y="2"/>
                  <a:pt x="12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3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3" y="5"/>
                  <a:pt x="14" y="5"/>
                </a:cubicBezTo>
                <a:cubicBezTo>
                  <a:pt x="15" y="5"/>
                  <a:pt x="16" y="5"/>
                  <a:pt x="17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7" y="8"/>
                  <a:pt x="17" y="8"/>
                  <a:pt x="16" y="8"/>
                </a:cubicBezTo>
                <a:cubicBezTo>
                  <a:pt x="16" y="8"/>
                  <a:pt x="16" y="8"/>
                  <a:pt x="15" y="8"/>
                </a:cubicBezTo>
                <a:cubicBezTo>
                  <a:pt x="15" y="8"/>
                  <a:pt x="15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4" y="9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1" y="12"/>
                </a:cubicBezTo>
                <a:cubicBezTo>
                  <a:pt x="11" y="12"/>
                  <a:pt x="11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11"/>
                  <a:pt x="4" y="10"/>
                  <a:pt x="4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2" y="8"/>
                  <a:pt x="2" y="8"/>
                </a:cubicBezTo>
                <a:cubicBezTo>
                  <a:pt x="2" y="8"/>
                  <a:pt x="1" y="8"/>
                  <a:pt x="1" y="7"/>
                </a:cubicBezTo>
                <a:cubicBezTo>
                  <a:pt x="1" y="7"/>
                  <a:pt x="1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2" y="6"/>
                  <a:pt x="3" y="6"/>
                  <a:pt x="4" y="5"/>
                </a:cubicBezTo>
                <a:cubicBezTo>
                  <a:pt x="5" y="5"/>
                  <a:pt x="6" y="5"/>
                  <a:pt x="7" y="4"/>
                </a:cubicBezTo>
                <a:cubicBezTo>
                  <a:pt x="7" y="4"/>
                  <a:pt x="8" y="4"/>
                  <a:pt x="8" y="4"/>
                </a:cubicBezTo>
                <a:cubicBezTo>
                  <a:pt x="8" y="4"/>
                  <a:pt x="8" y="4"/>
                  <a:pt x="7" y="4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lose/>
                <a:moveTo>
                  <a:pt x="6" y="9"/>
                </a:move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9" y="7"/>
                  <a:pt x="9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9"/>
                  <a:pt x="6" y="9"/>
                </a:cubicBezTo>
                <a:close/>
                <a:moveTo>
                  <a:pt x="10" y="11"/>
                </a:moveTo>
                <a:cubicBezTo>
                  <a:pt x="11" y="11"/>
                  <a:pt x="12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9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6" y="9"/>
                  <a:pt x="6" y="9"/>
                </a:cubicBezTo>
                <a:cubicBezTo>
                  <a:pt x="6" y="9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0" y="11"/>
                </a:cubicBezTo>
                <a:close/>
                <a:moveTo>
                  <a:pt x="13" y="6"/>
                </a:moveTo>
                <a:cubicBezTo>
                  <a:pt x="12" y="6"/>
                  <a:pt x="12" y="6"/>
                  <a:pt x="12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1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050"/>
          <p:cNvSpPr>
            <a:spLocks noEditPoints="1"/>
          </p:cNvSpPr>
          <p:nvPr/>
        </p:nvSpPr>
        <p:spPr bwMode="auto">
          <a:xfrm>
            <a:off x="10050463" y="4978400"/>
            <a:ext cx="41275" cy="26988"/>
          </a:xfrm>
          <a:custGeom>
            <a:avLst/>
            <a:gdLst>
              <a:gd name="T0" fmla="*/ 5 w 18"/>
              <a:gd name="T1" fmla="*/ 6 h 12"/>
              <a:gd name="T2" fmla="*/ 0 w 18"/>
              <a:gd name="T3" fmla="*/ 5 h 12"/>
              <a:gd name="T4" fmla="*/ 2 w 18"/>
              <a:gd name="T5" fmla="*/ 9 h 12"/>
              <a:gd name="T6" fmla="*/ 6 w 18"/>
              <a:gd name="T7" fmla="*/ 8 h 12"/>
              <a:gd name="T8" fmla="*/ 2 w 18"/>
              <a:gd name="T9" fmla="*/ 10 h 12"/>
              <a:gd name="T10" fmla="*/ 6 w 18"/>
              <a:gd name="T11" fmla="*/ 3 h 12"/>
              <a:gd name="T12" fmla="*/ 3 w 18"/>
              <a:gd name="T13" fmla="*/ 3 h 12"/>
              <a:gd name="T14" fmla="*/ 3 w 18"/>
              <a:gd name="T15" fmla="*/ 1 h 12"/>
              <a:gd name="T16" fmla="*/ 9 w 18"/>
              <a:gd name="T17" fmla="*/ 0 h 12"/>
              <a:gd name="T18" fmla="*/ 10 w 18"/>
              <a:gd name="T19" fmla="*/ 2 h 12"/>
              <a:gd name="T20" fmla="*/ 12 w 18"/>
              <a:gd name="T21" fmla="*/ 1 h 12"/>
              <a:gd name="T22" fmla="*/ 13 w 18"/>
              <a:gd name="T23" fmla="*/ 1 h 12"/>
              <a:gd name="T24" fmla="*/ 15 w 18"/>
              <a:gd name="T25" fmla="*/ 2 h 12"/>
              <a:gd name="T26" fmla="*/ 15 w 18"/>
              <a:gd name="T27" fmla="*/ 3 h 12"/>
              <a:gd name="T28" fmla="*/ 13 w 18"/>
              <a:gd name="T29" fmla="*/ 3 h 12"/>
              <a:gd name="T30" fmla="*/ 14 w 18"/>
              <a:gd name="T31" fmla="*/ 3 h 12"/>
              <a:gd name="T32" fmla="*/ 16 w 18"/>
              <a:gd name="T33" fmla="*/ 4 h 12"/>
              <a:gd name="T34" fmla="*/ 13 w 18"/>
              <a:gd name="T35" fmla="*/ 4 h 12"/>
              <a:gd name="T36" fmla="*/ 15 w 18"/>
              <a:gd name="T37" fmla="*/ 6 h 12"/>
              <a:gd name="T38" fmla="*/ 18 w 18"/>
              <a:gd name="T39" fmla="*/ 7 h 12"/>
              <a:gd name="T40" fmla="*/ 16 w 18"/>
              <a:gd name="T41" fmla="*/ 9 h 12"/>
              <a:gd name="T42" fmla="*/ 14 w 18"/>
              <a:gd name="T43" fmla="*/ 7 h 12"/>
              <a:gd name="T44" fmla="*/ 13 w 18"/>
              <a:gd name="T45" fmla="*/ 9 h 12"/>
              <a:gd name="T46" fmla="*/ 9 w 18"/>
              <a:gd name="T47" fmla="*/ 9 h 12"/>
              <a:gd name="T48" fmla="*/ 11 w 18"/>
              <a:gd name="T49" fmla="*/ 10 h 12"/>
              <a:gd name="T50" fmla="*/ 15 w 18"/>
              <a:gd name="T51" fmla="*/ 11 h 12"/>
              <a:gd name="T52" fmla="*/ 8 w 18"/>
              <a:gd name="T53" fmla="*/ 10 h 12"/>
              <a:gd name="T54" fmla="*/ 8 w 18"/>
              <a:gd name="T55" fmla="*/ 8 h 12"/>
              <a:gd name="T56" fmla="*/ 8 w 18"/>
              <a:gd name="T57" fmla="*/ 7 h 12"/>
              <a:gd name="T58" fmla="*/ 4 w 18"/>
              <a:gd name="T59" fmla="*/ 7 h 12"/>
              <a:gd name="T60" fmla="*/ 7 w 18"/>
              <a:gd name="T61" fmla="*/ 6 h 12"/>
              <a:gd name="T62" fmla="*/ 8 w 18"/>
              <a:gd name="T63" fmla="*/ 5 h 12"/>
              <a:gd name="T64" fmla="*/ 6 w 18"/>
              <a:gd name="T65" fmla="*/ 4 h 12"/>
              <a:gd name="T66" fmla="*/ 7 w 18"/>
              <a:gd name="T67" fmla="*/ 4 h 12"/>
              <a:gd name="T68" fmla="*/ 8 w 18"/>
              <a:gd name="T69" fmla="*/ 3 h 12"/>
              <a:gd name="T70" fmla="*/ 8 w 18"/>
              <a:gd name="T71" fmla="*/ 3 h 12"/>
              <a:gd name="T72" fmla="*/ 6 w 18"/>
              <a:gd name="T73" fmla="*/ 3 h 12"/>
              <a:gd name="T74" fmla="*/ 8 w 18"/>
              <a:gd name="T75" fmla="*/ 2 h 12"/>
              <a:gd name="T76" fmla="*/ 9 w 18"/>
              <a:gd name="T77" fmla="*/ 8 h 12"/>
              <a:gd name="T78" fmla="*/ 12 w 18"/>
              <a:gd name="T79" fmla="*/ 7 h 12"/>
              <a:gd name="T80" fmla="*/ 12 w 18"/>
              <a:gd name="T81" fmla="*/ 7 h 12"/>
              <a:gd name="T82" fmla="*/ 9 w 18"/>
              <a:gd name="T83" fmla="*/ 7 h 12"/>
              <a:gd name="T84" fmla="*/ 9 w 18"/>
              <a:gd name="T85" fmla="*/ 8 h 12"/>
              <a:gd name="T86" fmla="*/ 12 w 18"/>
              <a:gd name="T87" fmla="*/ 5 h 12"/>
              <a:gd name="T88" fmla="*/ 10 w 18"/>
              <a:gd name="T89" fmla="*/ 4 h 12"/>
              <a:gd name="T90" fmla="*/ 9 w 18"/>
              <a:gd name="T91" fmla="*/ 6 h 12"/>
              <a:gd name="T92" fmla="*/ 11 w 18"/>
              <a:gd name="T93" fmla="*/ 3 h 12"/>
              <a:gd name="T94" fmla="*/ 12 w 18"/>
              <a:gd name="T95" fmla="*/ 3 h 12"/>
              <a:gd name="T96" fmla="*/ 10 w 18"/>
              <a:gd name="T97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" h="12">
                <a:moveTo>
                  <a:pt x="4" y="5"/>
                </a:move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7"/>
                  <a:pt x="3" y="6"/>
                </a:cubicBezTo>
                <a:cubicBezTo>
                  <a:pt x="2" y="6"/>
                  <a:pt x="2" y="6"/>
                  <a:pt x="1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2" y="4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2" y="9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9"/>
                  <a:pt x="6" y="9"/>
                </a:cubicBezTo>
                <a:cubicBezTo>
                  <a:pt x="5" y="9"/>
                  <a:pt x="5" y="10"/>
                  <a:pt x="4" y="10"/>
                </a:cubicBezTo>
                <a:cubicBezTo>
                  <a:pt x="4" y="11"/>
                  <a:pt x="3" y="11"/>
                  <a:pt x="3" y="11"/>
                </a:cubicBezTo>
                <a:cubicBezTo>
                  <a:pt x="2" y="11"/>
                  <a:pt x="2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2" y="9"/>
                  <a:pt x="2" y="9"/>
                </a:cubicBezTo>
                <a:close/>
                <a:moveTo>
                  <a:pt x="5" y="2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5" y="4"/>
                  <a:pt x="5" y="4"/>
                </a:cubicBezTo>
                <a:cubicBezTo>
                  <a:pt x="5" y="4"/>
                  <a:pt x="4" y="4"/>
                  <a:pt x="3" y="3"/>
                </a:cubicBezTo>
                <a:cubicBezTo>
                  <a:pt x="3" y="3"/>
                  <a:pt x="2" y="3"/>
                  <a:pt x="2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2"/>
                </a:cubicBezTo>
                <a:cubicBezTo>
                  <a:pt x="5" y="2"/>
                  <a:pt x="5" y="2"/>
                  <a:pt x="5" y="2"/>
                </a:cubicBezTo>
                <a:close/>
                <a:moveTo>
                  <a:pt x="9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4" y="5"/>
                </a:cubicBezTo>
                <a:cubicBezTo>
                  <a:pt x="15" y="5"/>
                  <a:pt x="15" y="6"/>
                  <a:pt x="15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8" y="6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6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5" y="8"/>
                  <a:pt x="15" y="8"/>
                  <a:pt x="14" y="7"/>
                </a:cubicBezTo>
                <a:cubicBezTo>
                  <a:pt x="14" y="7"/>
                  <a:pt x="14" y="7"/>
                  <a:pt x="14" y="6"/>
                </a:cubicBezTo>
                <a:cubicBezTo>
                  <a:pt x="14" y="6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2" y="10"/>
                  <a:pt x="13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4" y="11"/>
                  <a:pt x="14" y="12"/>
                </a:cubicBezTo>
                <a:cubicBezTo>
                  <a:pt x="13" y="12"/>
                  <a:pt x="12" y="12"/>
                  <a:pt x="11" y="12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5" y="8"/>
                  <a:pt x="5" y="8"/>
                </a:cubicBezTo>
                <a:cubicBezTo>
                  <a:pt x="5" y="8"/>
                  <a:pt x="5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6"/>
                  <a:pt x="7" y="6"/>
                </a:cubicBezTo>
                <a:cubicBezTo>
                  <a:pt x="7" y="6"/>
                  <a:pt x="8" y="5"/>
                  <a:pt x="8" y="5"/>
                </a:cubicBezTo>
                <a:cubicBezTo>
                  <a:pt x="9" y="5"/>
                  <a:pt x="9" y="5"/>
                  <a:pt x="9" y="4"/>
                </a:cubicBezTo>
                <a:cubicBezTo>
                  <a:pt x="9" y="4"/>
                  <a:pt x="9" y="4"/>
                  <a:pt x="8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7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1"/>
                  <a:pt x="9" y="1"/>
                </a:cubicBezTo>
                <a:cubicBezTo>
                  <a:pt x="9" y="0"/>
                  <a:pt x="9" y="0"/>
                  <a:pt x="9" y="0"/>
                </a:cubicBezTo>
                <a:close/>
                <a:moveTo>
                  <a:pt x="9" y="8"/>
                </a:move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lose/>
                <a:moveTo>
                  <a:pt x="13" y="6"/>
                </a:move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lose/>
                <a:moveTo>
                  <a:pt x="11" y="3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1" y="3"/>
                </a:cubicBezTo>
                <a:cubicBezTo>
                  <a:pt x="11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051"/>
          <p:cNvSpPr>
            <a:spLocks noEditPoints="1"/>
          </p:cNvSpPr>
          <p:nvPr/>
        </p:nvSpPr>
        <p:spPr bwMode="auto">
          <a:xfrm>
            <a:off x="10096500" y="4978400"/>
            <a:ext cx="39688" cy="26988"/>
          </a:xfrm>
          <a:custGeom>
            <a:avLst/>
            <a:gdLst>
              <a:gd name="T0" fmla="*/ 5 w 18"/>
              <a:gd name="T1" fmla="*/ 0 h 12"/>
              <a:gd name="T2" fmla="*/ 6 w 18"/>
              <a:gd name="T3" fmla="*/ 2 h 12"/>
              <a:gd name="T4" fmla="*/ 6 w 18"/>
              <a:gd name="T5" fmla="*/ 3 h 12"/>
              <a:gd name="T6" fmla="*/ 8 w 18"/>
              <a:gd name="T7" fmla="*/ 4 h 12"/>
              <a:gd name="T8" fmla="*/ 6 w 18"/>
              <a:gd name="T9" fmla="*/ 4 h 12"/>
              <a:gd name="T10" fmla="*/ 7 w 18"/>
              <a:gd name="T11" fmla="*/ 5 h 12"/>
              <a:gd name="T12" fmla="*/ 7 w 18"/>
              <a:gd name="T13" fmla="*/ 6 h 12"/>
              <a:gd name="T14" fmla="*/ 6 w 18"/>
              <a:gd name="T15" fmla="*/ 7 h 12"/>
              <a:gd name="T16" fmla="*/ 5 w 18"/>
              <a:gd name="T17" fmla="*/ 12 h 12"/>
              <a:gd name="T18" fmla="*/ 4 w 18"/>
              <a:gd name="T19" fmla="*/ 8 h 12"/>
              <a:gd name="T20" fmla="*/ 2 w 18"/>
              <a:gd name="T21" fmla="*/ 8 h 12"/>
              <a:gd name="T22" fmla="*/ 0 w 18"/>
              <a:gd name="T23" fmla="*/ 7 h 12"/>
              <a:gd name="T24" fmla="*/ 4 w 18"/>
              <a:gd name="T25" fmla="*/ 5 h 12"/>
              <a:gd name="T26" fmla="*/ 3 w 18"/>
              <a:gd name="T27" fmla="*/ 4 h 12"/>
              <a:gd name="T28" fmla="*/ 2 w 18"/>
              <a:gd name="T29" fmla="*/ 4 h 12"/>
              <a:gd name="T30" fmla="*/ 1 w 18"/>
              <a:gd name="T31" fmla="*/ 5 h 12"/>
              <a:gd name="T32" fmla="*/ 2 w 18"/>
              <a:gd name="T33" fmla="*/ 2 h 12"/>
              <a:gd name="T34" fmla="*/ 4 w 18"/>
              <a:gd name="T35" fmla="*/ 2 h 12"/>
              <a:gd name="T36" fmla="*/ 3 w 18"/>
              <a:gd name="T37" fmla="*/ 3 h 12"/>
              <a:gd name="T38" fmla="*/ 4 w 18"/>
              <a:gd name="T39" fmla="*/ 3 h 12"/>
              <a:gd name="T40" fmla="*/ 11 w 18"/>
              <a:gd name="T41" fmla="*/ 0 h 12"/>
              <a:gd name="T42" fmla="*/ 12 w 18"/>
              <a:gd name="T43" fmla="*/ 2 h 12"/>
              <a:gd name="T44" fmla="*/ 14 w 18"/>
              <a:gd name="T45" fmla="*/ 2 h 12"/>
              <a:gd name="T46" fmla="*/ 15 w 18"/>
              <a:gd name="T47" fmla="*/ 3 h 12"/>
              <a:gd name="T48" fmla="*/ 12 w 18"/>
              <a:gd name="T49" fmla="*/ 3 h 12"/>
              <a:gd name="T50" fmla="*/ 13 w 18"/>
              <a:gd name="T51" fmla="*/ 4 h 12"/>
              <a:gd name="T52" fmla="*/ 18 w 18"/>
              <a:gd name="T53" fmla="*/ 4 h 12"/>
              <a:gd name="T54" fmla="*/ 16 w 18"/>
              <a:gd name="T55" fmla="*/ 5 h 12"/>
              <a:gd name="T56" fmla="*/ 14 w 18"/>
              <a:gd name="T57" fmla="*/ 5 h 12"/>
              <a:gd name="T58" fmla="*/ 15 w 18"/>
              <a:gd name="T59" fmla="*/ 6 h 12"/>
              <a:gd name="T60" fmla="*/ 16 w 18"/>
              <a:gd name="T61" fmla="*/ 7 h 12"/>
              <a:gd name="T62" fmla="*/ 15 w 18"/>
              <a:gd name="T63" fmla="*/ 7 h 12"/>
              <a:gd name="T64" fmla="*/ 15 w 18"/>
              <a:gd name="T65" fmla="*/ 10 h 12"/>
              <a:gd name="T66" fmla="*/ 8 w 18"/>
              <a:gd name="T67" fmla="*/ 11 h 12"/>
              <a:gd name="T68" fmla="*/ 9 w 18"/>
              <a:gd name="T69" fmla="*/ 10 h 12"/>
              <a:gd name="T70" fmla="*/ 13 w 18"/>
              <a:gd name="T71" fmla="*/ 9 h 12"/>
              <a:gd name="T72" fmla="*/ 12 w 18"/>
              <a:gd name="T73" fmla="*/ 7 h 12"/>
              <a:gd name="T74" fmla="*/ 7 w 18"/>
              <a:gd name="T75" fmla="*/ 7 h 12"/>
              <a:gd name="T76" fmla="*/ 9 w 18"/>
              <a:gd name="T77" fmla="*/ 6 h 12"/>
              <a:gd name="T78" fmla="*/ 12 w 18"/>
              <a:gd name="T79" fmla="*/ 6 h 12"/>
              <a:gd name="T80" fmla="*/ 13 w 18"/>
              <a:gd name="T81" fmla="*/ 5 h 12"/>
              <a:gd name="T82" fmla="*/ 11 w 18"/>
              <a:gd name="T83" fmla="*/ 5 h 12"/>
              <a:gd name="T84" fmla="*/ 7 w 18"/>
              <a:gd name="T85" fmla="*/ 5 h 12"/>
              <a:gd name="T86" fmla="*/ 8 w 18"/>
              <a:gd name="T87" fmla="*/ 4 h 12"/>
              <a:gd name="T88" fmla="*/ 10 w 18"/>
              <a:gd name="T89" fmla="*/ 4 h 12"/>
              <a:gd name="T90" fmla="*/ 10 w 18"/>
              <a:gd name="T91" fmla="*/ 3 h 12"/>
              <a:gd name="T92" fmla="*/ 8 w 18"/>
              <a:gd name="T93" fmla="*/ 3 h 12"/>
              <a:gd name="T94" fmla="*/ 9 w 18"/>
              <a:gd name="T95" fmla="*/ 2 h 12"/>
              <a:gd name="T96" fmla="*/ 10 w 18"/>
              <a:gd name="T97" fmla="*/ 1 h 12"/>
              <a:gd name="T98" fmla="*/ 11 w 18"/>
              <a:gd name="T99" fmla="*/ 8 h 12"/>
              <a:gd name="T100" fmla="*/ 12 w 18"/>
              <a:gd name="T101" fmla="*/ 9 h 12"/>
              <a:gd name="T102" fmla="*/ 9 w 18"/>
              <a:gd name="T103" fmla="*/ 8 h 12"/>
              <a:gd name="T104" fmla="*/ 11 w 18"/>
              <a:gd name="T105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" h="12">
                <a:moveTo>
                  <a:pt x="4" y="1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3" y="7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2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2" y="4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1" y="4"/>
                </a:cubicBezTo>
                <a:cubicBezTo>
                  <a:pt x="1" y="4"/>
                  <a:pt x="2" y="3"/>
                  <a:pt x="2" y="3"/>
                </a:cubicBezTo>
                <a:cubicBezTo>
                  <a:pt x="2" y="3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lose/>
                <a:moveTo>
                  <a:pt x="11" y="0"/>
                </a:move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5"/>
                  <a:pt x="17" y="5"/>
                </a:cubicBezTo>
                <a:cubicBezTo>
                  <a:pt x="17" y="5"/>
                  <a:pt x="17" y="6"/>
                  <a:pt x="16" y="6"/>
                </a:cubicBezTo>
                <a:cubicBezTo>
                  <a:pt x="16" y="6"/>
                  <a:pt x="16" y="6"/>
                  <a:pt x="16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7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2"/>
                  <a:pt x="12" y="12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9" y="11"/>
                  <a:pt x="8" y="11"/>
                  <a:pt x="8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10" y="11"/>
                  <a:pt x="11" y="11"/>
                </a:cubicBezTo>
                <a:cubicBezTo>
                  <a:pt x="11" y="11"/>
                  <a:pt x="12" y="10"/>
                  <a:pt x="12" y="10"/>
                </a:cubicBezTo>
                <a:cubicBezTo>
                  <a:pt x="12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11" y="7"/>
                  <a:pt x="10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10" y="6"/>
                  <a:pt x="10" y="6"/>
                </a:cubicBezTo>
                <a:cubicBezTo>
                  <a:pt x="11" y="6"/>
                  <a:pt x="11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9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11" y="8"/>
                </a:move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1" y="7"/>
                  <a:pt x="11" y="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052"/>
          <p:cNvSpPr>
            <a:spLocks noEditPoints="1"/>
          </p:cNvSpPr>
          <p:nvPr/>
        </p:nvSpPr>
        <p:spPr bwMode="auto">
          <a:xfrm>
            <a:off x="10140950" y="4978400"/>
            <a:ext cx="38100" cy="26988"/>
          </a:xfrm>
          <a:custGeom>
            <a:avLst/>
            <a:gdLst>
              <a:gd name="T0" fmla="*/ 3 w 17"/>
              <a:gd name="T1" fmla="*/ 7 h 12"/>
              <a:gd name="T2" fmla="*/ 2 w 17"/>
              <a:gd name="T3" fmla="*/ 6 h 12"/>
              <a:gd name="T4" fmla="*/ 4 w 17"/>
              <a:gd name="T5" fmla="*/ 6 h 12"/>
              <a:gd name="T6" fmla="*/ 6 w 17"/>
              <a:gd name="T7" fmla="*/ 5 h 12"/>
              <a:gd name="T8" fmla="*/ 6 w 17"/>
              <a:gd name="T9" fmla="*/ 5 h 12"/>
              <a:gd name="T10" fmla="*/ 4 w 17"/>
              <a:gd name="T11" fmla="*/ 5 h 12"/>
              <a:gd name="T12" fmla="*/ 4 w 17"/>
              <a:gd name="T13" fmla="*/ 3 h 12"/>
              <a:gd name="T14" fmla="*/ 3 w 17"/>
              <a:gd name="T15" fmla="*/ 1 h 12"/>
              <a:gd name="T16" fmla="*/ 5 w 17"/>
              <a:gd name="T17" fmla="*/ 1 h 12"/>
              <a:gd name="T18" fmla="*/ 7 w 17"/>
              <a:gd name="T19" fmla="*/ 1 h 12"/>
              <a:gd name="T20" fmla="*/ 8 w 17"/>
              <a:gd name="T21" fmla="*/ 1 h 12"/>
              <a:gd name="T22" fmla="*/ 10 w 17"/>
              <a:gd name="T23" fmla="*/ 1 h 12"/>
              <a:gd name="T24" fmla="*/ 10 w 17"/>
              <a:gd name="T25" fmla="*/ 2 h 12"/>
              <a:gd name="T26" fmla="*/ 9 w 17"/>
              <a:gd name="T27" fmla="*/ 5 h 12"/>
              <a:gd name="T28" fmla="*/ 8 w 17"/>
              <a:gd name="T29" fmla="*/ 5 h 12"/>
              <a:gd name="T30" fmla="*/ 8 w 17"/>
              <a:gd name="T31" fmla="*/ 6 h 12"/>
              <a:gd name="T32" fmla="*/ 9 w 17"/>
              <a:gd name="T33" fmla="*/ 6 h 12"/>
              <a:gd name="T34" fmla="*/ 11 w 17"/>
              <a:gd name="T35" fmla="*/ 7 h 12"/>
              <a:gd name="T36" fmla="*/ 7 w 17"/>
              <a:gd name="T37" fmla="*/ 12 h 12"/>
              <a:gd name="T38" fmla="*/ 5 w 17"/>
              <a:gd name="T39" fmla="*/ 11 h 12"/>
              <a:gd name="T40" fmla="*/ 5 w 17"/>
              <a:gd name="T41" fmla="*/ 10 h 12"/>
              <a:gd name="T42" fmla="*/ 8 w 17"/>
              <a:gd name="T43" fmla="*/ 10 h 12"/>
              <a:gd name="T44" fmla="*/ 9 w 17"/>
              <a:gd name="T45" fmla="*/ 7 h 12"/>
              <a:gd name="T46" fmla="*/ 7 w 17"/>
              <a:gd name="T47" fmla="*/ 7 h 12"/>
              <a:gd name="T48" fmla="*/ 2 w 17"/>
              <a:gd name="T49" fmla="*/ 11 h 12"/>
              <a:gd name="T50" fmla="*/ 0 w 17"/>
              <a:gd name="T51" fmla="*/ 10 h 12"/>
              <a:gd name="T52" fmla="*/ 4 w 17"/>
              <a:gd name="T53" fmla="*/ 8 h 12"/>
              <a:gd name="T54" fmla="*/ 5 w 17"/>
              <a:gd name="T55" fmla="*/ 7 h 12"/>
              <a:gd name="T56" fmla="*/ 8 w 17"/>
              <a:gd name="T57" fmla="*/ 4 h 12"/>
              <a:gd name="T58" fmla="*/ 9 w 17"/>
              <a:gd name="T59" fmla="*/ 3 h 12"/>
              <a:gd name="T60" fmla="*/ 8 w 17"/>
              <a:gd name="T61" fmla="*/ 2 h 12"/>
              <a:gd name="T62" fmla="*/ 5 w 17"/>
              <a:gd name="T63" fmla="*/ 2 h 12"/>
              <a:gd name="T64" fmla="*/ 5 w 17"/>
              <a:gd name="T65" fmla="*/ 4 h 12"/>
              <a:gd name="T66" fmla="*/ 7 w 17"/>
              <a:gd name="T67" fmla="*/ 4 h 12"/>
              <a:gd name="T68" fmla="*/ 15 w 17"/>
              <a:gd name="T69" fmla="*/ 5 h 12"/>
              <a:gd name="T70" fmla="*/ 15 w 17"/>
              <a:gd name="T71" fmla="*/ 1 h 12"/>
              <a:gd name="T72" fmla="*/ 16 w 17"/>
              <a:gd name="T73" fmla="*/ 0 h 12"/>
              <a:gd name="T74" fmla="*/ 17 w 17"/>
              <a:gd name="T75" fmla="*/ 2 h 12"/>
              <a:gd name="T76" fmla="*/ 17 w 17"/>
              <a:gd name="T77" fmla="*/ 5 h 12"/>
              <a:gd name="T78" fmla="*/ 17 w 17"/>
              <a:gd name="T79" fmla="*/ 9 h 12"/>
              <a:gd name="T80" fmla="*/ 14 w 17"/>
              <a:gd name="T81" fmla="*/ 12 h 12"/>
              <a:gd name="T82" fmla="*/ 12 w 17"/>
              <a:gd name="T83" fmla="*/ 11 h 12"/>
              <a:gd name="T84" fmla="*/ 11 w 17"/>
              <a:gd name="T85" fmla="*/ 10 h 12"/>
              <a:gd name="T86" fmla="*/ 13 w 17"/>
              <a:gd name="T87" fmla="*/ 10 h 12"/>
              <a:gd name="T88" fmla="*/ 15 w 17"/>
              <a:gd name="T89" fmla="*/ 10 h 12"/>
              <a:gd name="T90" fmla="*/ 15 w 17"/>
              <a:gd name="T91" fmla="*/ 6 h 12"/>
              <a:gd name="T92" fmla="*/ 13 w 17"/>
              <a:gd name="T93" fmla="*/ 3 h 12"/>
              <a:gd name="T94" fmla="*/ 14 w 17"/>
              <a:gd name="T95" fmla="*/ 4 h 12"/>
              <a:gd name="T96" fmla="*/ 14 w 17"/>
              <a:gd name="T97" fmla="*/ 6 h 12"/>
              <a:gd name="T98" fmla="*/ 13 w 17"/>
              <a:gd name="T99" fmla="*/ 7 h 12"/>
              <a:gd name="T100" fmla="*/ 12 w 17"/>
              <a:gd name="T101" fmla="*/ 7 h 12"/>
              <a:gd name="T102" fmla="*/ 12 w 17"/>
              <a:gd name="T103" fmla="*/ 4 h 12"/>
              <a:gd name="T104" fmla="*/ 12 w 17"/>
              <a:gd name="T105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" h="12">
                <a:moveTo>
                  <a:pt x="5" y="7"/>
                </a:moveTo>
                <a:cubicBezTo>
                  <a:pt x="5" y="7"/>
                  <a:pt x="5" y="7"/>
                  <a:pt x="4" y="7"/>
                </a:cubicBezTo>
                <a:cubicBezTo>
                  <a:pt x="4" y="7"/>
                  <a:pt x="3" y="7"/>
                  <a:pt x="3" y="7"/>
                </a:cubicBezTo>
                <a:cubicBezTo>
                  <a:pt x="3" y="7"/>
                  <a:pt x="3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5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8"/>
                  <a:pt x="10" y="9"/>
                </a:cubicBezTo>
                <a:cubicBezTo>
                  <a:pt x="10" y="9"/>
                  <a:pt x="10" y="10"/>
                  <a:pt x="9" y="11"/>
                </a:cubicBezTo>
                <a:cubicBezTo>
                  <a:pt x="9" y="11"/>
                  <a:pt x="8" y="12"/>
                  <a:pt x="7" y="12"/>
                </a:cubicBezTo>
                <a:cubicBezTo>
                  <a:pt x="7" y="12"/>
                  <a:pt x="6" y="12"/>
                  <a:pt x="6" y="12"/>
                </a:cubicBezTo>
                <a:cubicBezTo>
                  <a:pt x="6" y="12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6" y="10"/>
                  <a:pt x="6" y="10"/>
                </a:cubicBezTo>
                <a:cubicBezTo>
                  <a:pt x="7" y="10"/>
                  <a:pt x="7" y="10"/>
                  <a:pt x="8" y="10"/>
                </a:cubicBezTo>
                <a:cubicBezTo>
                  <a:pt x="8" y="10"/>
                  <a:pt x="8" y="9"/>
                  <a:pt x="9" y="9"/>
                </a:cubicBezTo>
                <a:cubicBezTo>
                  <a:pt x="9" y="9"/>
                  <a:pt x="9" y="8"/>
                  <a:pt x="9" y="8"/>
                </a:cubicBezTo>
                <a:cubicBezTo>
                  <a:pt x="9" y="8"/>
                  <a:pt x="9" y="7"/>
                  <a:pt x="9" y="7"/>
                </a:cubicBezTo>
                <a:cubicBezTo>
                  <a:pt x="9" y="7"/>
                  <a:pt x="8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6" y="8"/>
                </a:cubicBezTo>
                <a:cubicBezTo>
                  <a:pt x="6" y="9"/>
                  <a:pt x="5" y="10"/>
                  <a:pt x="4" y="10"/>
                </a:cubicBezTo>
                <a:cubicBezTo>
                  <a:pt x="3" y="11"/>
                  <a:pt x="2" y="11"/>
                  <a:pt x="2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2" y="9"/>
                </a:cubicBezTo>
                <a:cubicBezTo>
                  <a:pt x="3" y="9"/>
                  <a:pt x="4" y="9"/>
                  <a:pt x="4" y="8"/>
                </a:cubicBezTo>
                <a:cubicBezTo>
                  <a:pt x="5" y="8"/>
                  <a:pt x="5" y="8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lose/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4"/>
                  <a:pt x="5" y="4"/>
                </a:cubicBezTo>
                <a:cubicBezTo>
                  <a:pt x="5" y="4"/>
                  <a:pt x="5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lose/>
                <a:moveTo>
                  <a:pt x="15" y="6"/>
                </a:moveTo>
                <a:cubicBezTo>
                  <a:pt x="15" y="5"/>
                  <a:pt x="15" y="5"/>
                  <a:pt x="15" y="5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0"/>
                  <a:pt x="16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6"/>
                  <a:pt x="17" y="6"/>
                  <a:pt x="17" y="7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1"/>
                </a:cubicBezTo>
                <a:cubicBezTo>
                  <a:pt x="16" y="11"/>
                  <a:pt x="16" y="11"/>
                  <a:pt x="16" y="12"/>
                </a:cubicBezTo>
                <a:cubicBezTo>
                  <a:pt x="15" y="12"/>
                  <a:pt x="15" y="12"/>
                  <a:pt x="14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10"/>
                  <a:pt x="12" y="10"/>
                </a:cubicBezTo>
                <a:cubicBezTo>
                  <a:pt x="12" y="10"/>
                  <a:pt x="12" y="10"/>
                  <a:pt x="13" y="10"/>
                </a:cubicBezTo>
                <a:cubicBezTo>
                  <a:pt x="13" y="10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8"/>
                  <a:pt x="15" y="8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12" y="2"/>
                </a:move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7"/>
                </a:cubicBezTo>
                <a:cubicBezTo>
                  <a:pt x="14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8"/>
                  <a:pt x="13" y="8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053"/>
          <p:cNvSpPr>
            <a:spLocks noEditPoints="1"/>
          </p:cNvSpPr>
          <p:nvPr/>
        </p:nvSpPr>
        <p:spPr bwMode="auto">
          <a:xfrm>
            <a:off x="10028238" y="5016500"/>
            <a:ext cx="41275" cy="25400"/>
          </a:xfrm>
          <a:custGeom>
            <a:avLst/>
            <a:gdLst>
              <a:gd name="T0" fmla="*/ 4 w 18"/>
              <a:gd name="T1" fmla="*/ 10 h 11"/>
              <a:gd name="T2" fmla="*/ 4 w 18"/>
              <a:gd name="T3" fmla="*/ 8 h 11"/>
              <a:gd name="T4" fmla="*/ 4 w 18"/>
              <a:gd name="T5" fmla="*/ 6 h 11"/>
              <a:gd name="T6" fmla="*/ 3 w 18"/>
              <a:gd name="T7" fmla="*/ 6 h 11"/>
              <a:gd name="T8" fmla="*/ 2 w 18"/>
              <a:gd name="T9" fmla="*/ 7 h 11"/>
              <a:gd name="T10" fmla="*/ 0 w 18"/>
              <a:gd name="T11" fmla="*/ 5 h 11"/>
              <a:gd name="T12" fmla="*/ 0 w 18"/>
              <a:gd name="T13" fmla="*/ 5 h 11"/>
              <a:gd name="T14" fmla="*/ 4 w 18"/>
              <a:gd name="T15" fmla="*/ 3 h 11"/>
              <a:gd name="T16" fmla="*/ 7 w 18"/>
              <a:gd name="T17" fmla="*/ 2 h 11"/>
              <a:gd name="T18" fmla="*/ 6 w 18"/>
              <a:gd name="T19" fmla="*/ 3 h 11"/>
              <a:gd name="T20" fmla="*/ 6 w 18"/>
              <a:gd name="T21" fmla="*/ 5 h 11"/>
              <a:gd name="T22" fmla="*/ 5 w 18"/>
              <a:gd name="T23" fmla="*/ 8 h 11"/>
              <a:gd name="T24" fmla="*/ 5 w 18"/>
              <a:gd name="T25" fmla="*/ 10 h 11"/>
              <a:gd name="T26" fmla="*/ 2 w 18"/>
              <a:gd name="T27" fmla="*/ 1 h 11"/>
              <a:gd name="T28" fmla="*/ 4 w 18"/>
              <a:gd name="T29" fmla="*/ 1 h 11"/>
              <a:gd name="T30" fmla="*/ 6 w 18"/>
              <a:gd name="T31" fmla="*/ 0 h 11"/>
              <a:gd name="T32" fmla="*/ 4 w 18"/>
              <a:gd name="T33" fmla="*/ 2 h 11"/>
              <a:gd name="T34" fmla="*/ 2 w 18"/>
              <a:gd name="T35" fmla="*/ 2 h 11"/>
              <a:gd name="T36" fmla="*/ 9 w 18"/>
              <a:gd name="T37" fmla="*/ 3 h 11"/>
              <a:gd name="T38" fmla="*/ 11 w 18"/>
              <a:gd name="T39" fmla="*/ 3 h 11"/>
              <a:gd name="T40" fmla="*/ 16 w 18"/>
              <a:gd name="T41" fmla="*/ 3 h 11"/>
              <a:gd name="T42" fmla="*/ 18 w 18"/>
              <a:gd name="T43" fmla="*/ 3 h 11"/>
              <a:gd name="T44" fmla="*/ 18 w 18"/>
              <a:gd name="T45" fmla="*/ 4 h 11"/>
              <a:gd name="T46" fmla="*/ 15 w 18"/>
              <a:gd name="T47" fmla="*/ 4 h 11"/>
              <a:gd name="T48" fmla="*/ 14 w 18"/>
              <a:gd name="T49" fmla="*/ 4 h 11"/>
              <a:gd name="T50" fmla="*/ 14 w 18"/>
              <a:gd name="T51" fmla="*/ 6 h 11"/>
              <a:gd name="T52" fmla="*/ 14 w 18"/>
              <a:gd name="T53" fmla="*/ 10 h 11"/>
              <a:gd name="T54" fmla="*/ 10 w 18"/>
              <a:gd name="T55" fmla="*/ 11 h 11"/>
              <a:gd name="T56" fmla="*/ 8 w 18"/>
              <a:gd name="T57" fmla="*/ 9 h 11"/>
              <a:gd name="T58" fmla="*/ 8 w 18"/>
              <a:gd name="T59" fmla="*/ 8 h 11"/>
              <a:gd name="T60" fmla="*/ 12 w 18"/>
              <a:gd name="T61" fmla="*/ 9 h 11"/>
              <a:gd name="T62" fmla="*/ 12 w 18"/>
              <a:gd name="T63" fmla="*/ 6 h 11"/>
              <a:gd name="T64" fmla="*/ 12 w 18"/>
              <a:gd name="T65" fmla="*/ 4 h 11"/>
              <a:gd name="T66" fmla="*/ 10 w 18"/>
              <a:gd name="T67" fmla="*/ 4 h 11"/>
              <a:gd name="T68" fmla="*/ 7 w 18"/>
              <a:gd name="T69" fmla="*/ 5 h 11"/>
              <a:gd name="T70" fmla="*/ 7 w 18"/>
              <a:gd name="T71" fmla="*/ 4 h 11"/>
              <a:gd name="T72" fmla="*/ 8 w 18"/>
              <a:gd name="T73" fmla="*/ 3 h 11"/>
              <a:gd name="T74" fmla="*/ 9 w 18"/>
              <a:gd name="T75" fmla="*/ 0 h 11"/>
              <a:gd name="T76" fmla="*/ 10 w 18"/>
              <a:gd name="T77" fmla="*/ 0 h 11"/>
              <a:gd name="T78" fmla="*/ 13 w 18"/>
              <a:gd name="T79" fmla="*/ 0 h 11"/>
              <a:gd name="T80" fmla="*/ 15 w 18"/>
              <a:gd name="T81" fmla="*/ 1 h 11"/>
              <a:gd name="T82" fmla="*/ 12 w 18"/>
              <a:gd name="T83" fmla="*/ 1 h 11"/>
              <a:gd name="T84" fmla="*/ 9 w 18"/>
              <a:gd name="T85" fmla="*/ 2 h 11"/>
              <a:gd name="T86" fmla="*/ 8 w 18"/>
              <a:gd name="T87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" h="11">
                <a:moveTo>
                  <a:pt x="4" y="11"/>
                </a:moveTo>
                <a:cubicBezTo>
                  <a:pt x="4" y="11"/>
                  <a:pt x="4" y="11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2" y="6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1" y="7"/>
                  <a:pt x="1" y="6"/>
                </a:cubicBezTo>
                <a:cubicBezTo>
                  <a:pt x="1" y="6"/>
                  <a:pt x="0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4"/>
                  <a:pt x="2" y="4"/>
                </a:cubicBezTo>
                <a:cubicBezTo>
                  <a:pt x="3" y="4"/>
                  <a:pt x="4" y="4"/>
                  <a:pt x="4" y="3"/>
                </a:cubicBezTo>
                <a:cubicBezTo>
                  <a:pt x="5" y="3"/>
                  <a:pt x="5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1"/>
                  <a:pt x="5" y="11"/>
                  <a:pt x="4" y="11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4" y="1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1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6" y="5"/>
                  <a:pt x="16" y="5"/>
                  <a:pt x="15" y="4"/>
                </a:cubicBezTo>
                <a:cubicBezTo>
                  <a:pt x="15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10"/>
                </a:cubicBezTo>
                <a:cubicBezTo>
                  <a:pt x="14" y="10"/>
                  <a:pt x="13" y="10"/>
                  <a:pt x="13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0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9"/>
                  <a:pt x="9" y="9"/>
                  <a:pt x="10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7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9" y="4"/>
                  <a:pt x="9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4" y="1"/>
                </a:cubicBezTo>
                <a:cubicBezTo>
                  <a:pt x="14" y="1"/>
                  <a:pt x="14" y="1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1" y="1"/>
                  <a:pt x="10" y="1"/>
                  <a:pt x="10" y="1"/>
                </a:cubicBezTo>
                <a:cubicBezTo>
                  <a:pt x="10" y="1"/>
                  <a:pt x="10" y="1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054"/>
          <p:cNvSpPr>
            <a:spLocks noEditPoints="1"/>
          </p:cNvSpPr>
          <p:nvPr/>
        </p:nvSpPr>
        <p:spPr bwMode="auto">
          <a:xfrm>
            <a:off x="10074275" y="5014913"/>
            <a:ext cx="41275" cy="26988"/>
          </a:xfrm>
          <a:custGeom>
            <a:avLst/>
            <a:gdLst>
              <a:gd name="T0" fmla="*/ 6 w 19"/>
              <a:gd name="T1" fmla="*/ 5 h 12"/>
              <a:gd name="T2" fmla="*/ 8 w 19"/>
              <a:gd name="T3" fmla="*/ 5 h 12"/>
              <a:gd name="T4" fmla="*/ 7 w 19"/>
              <a:gd name="T5" fmla="*/ 6 h 12"/>
              <a:gd name="T6" fmla="*/ 6 w 19"/>
              <a:gd name="T7" fmla="*/ 7 h 12"/>
              <a:gd name="T8" fmla="*/ 7 w 19"/>
              <a:gd name="T9" fmla="*/ 8 h 12"/>
              <a:gd name="T10" fmla="*/ 8 w 19"/>
              <a:gd name="T11" fmla="*/ 8 h 12"/>
              <a:gd name="T12" fmla="*/ 9 w 19"/>
              <a:gd name="T13" fmla="*/ 8 h 12"/>
              <a:gd name="T14" fmla="*/ 5 w 19"/>
              <a:gd name="T15" fmla="*/ 10 h 12"/>
              <a:gd name="T16" fmla="*/ 1 w 19"/>
              <a:gd name="T17" fmla="*/ 11 h 12"/>
              <a:gd name="T18" fmla="*/ 0 w 19"/>
              <a:gd name="T19" fmla="*/ 10 h 12"/>
              <a:gd name="T20" fmla="*/ 2 w 19"/>
              <a:gd name="T21" fmla="*/ 9 h 12"/>
              <a:gd name="T22" fmla="*/ 2 w 19"/>
              <a:gd name="T23" fmla="*/ 7 h 12"/>
              <a:gd name="T24" fmla="*/ 2 w 19"/>
              <a:gd name="T25" fmla="*/ 6 h 12"/>
              <a:gd name="T26" fmla="*/ 3 w 19"/>
              <a:gd name="T27" fmla="*/ 5 h 12"/>
              <a:gd name="T28" fmla="*/ 3 w 19"/>
              <a:gd name="T29" fmla="*/ 7 h 12"/>
              <a:gd name="T30" fmla="*/ 3 w 19"/>
              <a:gd name="T31" fmla="*/ 8 h 12"/>
              <a:gd name="T32" fmla="*/ 4 w 19"/>
              <a:gd name="T33" fmla="*/ 9 h 12"/>
              <a:gd name="T34" fmla="*/ 4 w 19"/>
              <a:gd name="T35" fmla="*/ 6 h 12"/>
              <a:gd name="T36" fmla="*/ 4 w 19"/>
              <a:gd name="T37" fmla="*/ 3 h 12"/>
              <a:gd name="T38" fmla="*/ 3 w 19"/>
              <a:gd name="T39" fmla="*/ 3 h 12"/>
              <a:gd name="T40" fmla="*/ 1 w 19"/>
              <a:gd name="T41" fmla="*/ 3 h 12"/>
              <a:gd name="T42" fmla="*/ 2 w 19"/>
              <a:gd name="T43" fmla="*/ 2 h 12"/>
              <a:gd name="T44" fmla="*/ 3 w 19"/>
              <a:gd name="T45" fmla="*/ 2 h 12"/>
              <a:gd name="T46" fmla="*/ 6 w 19"/>
              <a:gd name="T47" fmla="*/ 2 h 12"/>
              <a:gd name="T48" fmla="*/ 9 w 19"/>
              <a:gd name="T49" fmla="*/ 2 h 12"/>
              <a:gd name="T50" fmla="*/ 7 w 19"/>
              <a:gd name="T51" fmla="*/ 3 h 12"/>
              <a:gd name="T52" fmla="*/ 6 w 19"/>
              <a:gd name="T53" fmla="*/ 4 h 12"/>
              <a:gd name="T54" fmla="*/ 12 w 19"/>
              <a:gd name="T55" fmla="*/ 9 h 12"/>
              <a:gd name="T56" fmla="*/ 6 w 19"/>
              <a:gd name="T57" fmla="*/ 11 h 12"/>
              <a:gd name="T58" fmla="*/ 6 w 19"/>
              <a:gd name="T59" fmla="*/ 11 h 12"/>
              <a:gd name="T60" fmla="*/ 10 w 19"/>
              <a:gd name="T61" fmla="*/ 9 h 12"/>
              <a:gd name="T62" fmla="*/ 9 w 19"/>
              <a:gd name="T63" fmla="*/ 6 h 12"/>
              <a:gd name="T64" fmla="*/ 8 w 19"/>
              <a:gd name="T65" fmla="*/ 7 h 12"/>
              <a:gd name="T66" fmla="*/ 7 w 19"/>
              <a:gd name="T67" fmla="*/ 7 h 12"/>
              <a:gd name="T68" fmla="*/ 9 w 19"/>
              <a:gd name="T69" fmla="*/ 5 h 12"/>
              <a:gd name="T70" fmla="*/ 9 w 19"/>
              <a:gd name="T71" fmla="*/ 2 h 12"/>
              <a:gd name="T72" fmla="*/ 10 w 19"/>
              <a:gd name="T73" fmla="*/ 0 h 12"/>
              <a:gd name="T74" fmla="*/ 11 w 19"/>
              <a:gd name="T75" fmla="*/ 1 h 12"/>
              <a:gd name="T76" fmla="*/ 11 w 19"/>
              <a:gd name="T77" fmla="*/ 2 h 12"/>
              <a:gd name="T78" fmla="*/ 12 w 19"/>
              <a:gd name="T79" fmla="*/ 3 h 12"/>
              <a:gd name="T80" fmla="*/ 16 w 19"/>
              <a:gd name="T81" fmla="*/ 3 h 12"/>
              <a:gd name="T82" fmla="*/ 15 w 19"/>
              <a:gd name="T83" fmla="*/ 4 h 12"/>
              <a:gd name="T84" fmla="*/ 13 w 19"/>
              <a:gd name="T85" fmla="*/ 4 h 12"/>
              <a:gd name="T86" fmla="*/ 13 w 19"/>
              <a:gd name="T87" fmla="*/ 5 h 12"/>
              <a:gd name="T88" fmla="*/ 13 w 19"/>
              <a:gd name="T89" fmla="*/ 6 h 12"/>
              <a:gd name="T90" fmla="*/ 13 w 19"/>
              <a:gd name="T91" fmla="*/ 7 h 12"/>
              <a:gd name="T92" fmla="*/ 18 w 19"/>
              <a:gd name="T93" fmla="*/ 9 h 12"/>
              <a:gd name="T94" fmla="*/ 19 w 19"/>
              <a:gd name="T95" fmla="*/ 10 h 12"/>
              <a:gd name="T96" fmla="*/ 16 w 19"/>
              <a:gd name="T97" fmla="*/ 12 h 12"/>
              <a:gd name="T98" fmla="*/ 13 w 19"/>
              <a:gd name="T99" fmla="*/ 10 h 12"/>
              <a:gd name="T100" fmla="*/ 10 w 19"/>
              <a:gd name="T101" fmla="*/ 6 h 12"/>
              <a:gd name="T102" fmla="*/ 11 w 19"/>
              <a:gd name="T103" fmla="*/ 6 h 12"/>
              <a:gd name="T104" fmla="*/ 12 w 19"/>
              <a:gd name="T105" fmla="*/ 4 h 12"/>
              <a:gd name="T106" fmla="*/ 10 w 19"/>
              <a:gd name="T107" fmla="*/ 5 h 12"/>
              <a:gd name="T108" fmla="*/ 10 w 19"/>
              <a:gd name="T10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2">
                <a:moveTo>
                  <a:pt x="6" y="4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7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8" y="9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4" y="10"/>
                  <a:pt x="3" y="11"/>
                </a:cubicBezTo>
                <a:cubicBezTo>
                  <a:pt x="2" y="11"/>
                  <a:pt x="2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lose/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10"/>
                  <a:pt x="10" y="11"/>
                </a:cubicBezTo>
                <a:cubicBezTo>
                  <a:pt x="9" y="11"/>
                  <a:pt x="9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0"/>
                </a:cubicBezTo>
                <a:cubicBezTo>
                  <a:pt x="8" y="10"/>
                  <a:pt x="8" y="10"/>
                  <a:pt x="9" y="10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0" y="7"/>
                  <a:pt x="10" y="7"/>
                </a:cubicBezTo>
                <a:cubicBezTo>
                  <a:pt x="10" y="7"/>
                  <a:pt x="10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7"/>
                  <a:pt x="9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9" y="5"/>
                </a:cubicBezTo>
                <a:cubicBezTo>
                  <a:pt x="9" y="5"/>
                  <a:pt x="9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8"/>
                  <a:pt x="14" y="8"/>
                  <a:pt x="14" y="8"/>
                </a:cubicBezTo>
                <a:cubicBezTo>
                  <a:pt x="15" y="8"/>
                  <a:pt x="15" y="9"/>
                  <a:pt x="16" y="9"/>
                </a:cubicBezTo>
                <a:cubicBezTo>
                  <a:pt x="17" y="9"/>
                  <a:pt x="18" y="9"/>
                  <a:pt x="18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11"/>
                  <a:pt x="18" y="11"/>
                  <a:pt x="18" y="12"/>
                </a:cubicBezTo>
                <a:cubicBezTo>
                  <a:pt x="17" y="12"/>
                  <a:pt x="17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5" y="12"/>
                  <a:pt x="15" y="12"/>
                  <a:pt x="14" y="11"/>
                </a:cubicBezTo>
                <a:cubicBezTo>
                  <a:pt x="14" y="11"/>
                  <a:pt x="13" y="10"/>
                  <a:pt x="13" y="10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0" y="5"/>
                </a:move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0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055"/>
          <p:cNvSpPr>
            <a:spLocks noEditPoints="1"/>
          </p:cNvSpPr>
          <p:nvPr/>
        </p:nvSpPr>
        <p:spPr bwMode="auto">
          <a:xfrm>
            <a:off x="10120313" y="5016500"/>
            <a:ext cx="38100" cy="25400"/>
          </a:xfrm>
          <a:custGeom>
            <a:avLst/>
            <a:gdLst>
              <a:gd name="T0" fmla="*/ 15 w 17"/>
              <a:gd name="T1" fmla="*/ 9 h 11"/>
              <a:gd name="T2" fmla="*/ 17 w 17"/>
              <a:gd name="T3" fmla="*/ 9 h 11"/>
              <a:gd name="T4" fmla="*/ 16 w 17"/>
              <a:gd name="T5" fmla="*/ 10 h 11"/>
              <a:gd name="T6" fmla="*/ 14 w 17"/>
              <a:gd name="T7" fmla="*/ 11 h 11"/>
              <a:gd name="T8" fmla="*/ 12 w 17"/>
              <a:gd name="T9" fmla="*/ 11 h 11"/>
              <a:gd name="T10" fmla="*/ 7 w 17"/>
              <a:gd name="T11" fmla="*/ 10 h 11"/>
              <a:gd name="T12" fmla="*/ 3 w 17"/>
              <a:gd name="T13" fmla="*/ 11 h 11"/>
              <a:gd name="T14" fmla="*/ 1 w 17"/>
              <a:gd name="T15" fmla="*/ 11 h 11"/>
              <a:gd name="T16" fmla="*/ 0 w 17"/>
              <a:gd name="T17" fmla="*/ 10 h 11"/>
              <a:gd name="T18" fmla="*/ 0 w 17"/>
              <a:gd name="T19" fmla="*/ 8 h 11"/>
              <a:gd name="T20" fmla="*/ 1 w 17"/>
              <a:gd name="T21" fmla="*/ 5 h 11"/>
              <a:gd name="T22" fmla="*/ 0 w 17"/>
              <a:gd name="T23" fmla="*/ 2 h 11"/>
              <a:gd name="T24" fmla="*/ 1 w 17"/>
              <a:gd name="T25" fmla="*/ 0 h 11"/>
              <a:gd name="T26" fmla="*/ 3 w 17"/>
              <a:gd name="T27" fmla="*/ 0 h 11"/>
              <a:gd name="T28" fmla="*/ 4 w 17"/>
              <a:gd name="T29" fmla="*/ 1 h 11"/>
              <a:gd name="T30" fmla="*/ 8 w 17"/>
              <a:gd name="T31" fmla="*/ 1 h 11"/>
              <a:gd name="T32" fmla="*/ 11 w 17"/>
              <a:gd name="T33" fmla="*/ 0 h 11"/>
              <a:gd name="T34" fmla="*/ 15 w 17"/>
              <a:gd name="T35" fmla="*/ 1 h 11"/>
              <a:gd name="T36" fmla="*/ 15 w 17"/>
              <a:gd name="T37" fmla="*/ 1 h 11"/>
              <a:gd name="T38" fmla="*/ 13 w 17"/>
              <a:gd name="T39" fmla="*/ 2 h 11"/>
              <a:gd name="T40" fmla="*/ 5 w 17"/>
              <a:gd name="T41" fmla="*/ 2 h 11"/>
              <a:gd name="T42" fmla="*/ 3 w 17"/>
              <a:gd name="T43" fmla="*/ 2 h 11"/>
              <a:gd name="T44" fmla="*/ 3 w 17"/>
              <a:gd name="T45" fmla="*/ 4 h 11"/>
              <a:gd name="T46" fmla="*/ 2 w 17"/>
              <a:gd name="T47" fmla="*/ 7 h 11"/>
              <a:gd name="T48" fmla="*/ 3 w 17"/>
              <a:gd name="T49" fmla="*/ 9 h 11"/>
              <a:gd name="T50" fmla="*/ 4 w 17"/>
              <a:gd name="T51" fmla="*/ 9 h 11"/>
              <a:gd name="T52" fmla="*/ 9 w 17"/>
              <a:gd name="T53" fmla="*/ 9 h 11"/>
              <a:gd name="T54" fmla="*/ 10 w 17"/>
              <a:gd name="T55" fmla="*/ 6 h 11"/>
              <a:gd name="T56" fmla="*/ 13 w 17"/>
              <a:gd name="T57" fmla="*/ 7 h 11"/>
              <a:gd name="T58" fmla="*/ 13 w 17"/>
              <a:gd name="T59" fmla="*/ 8 h 11"/>
              <a:gd name="T60" fmla="*/ 11 w 17"/>
              <a:gd name="T61" fmla="*/ 8 h 11"/>
              <a:gd name="T62" fmla="*/ 8 w 17"/>
              <a:gd name="T63" fmla="*/ 6 h 11"/>
              <a:gd name="T64" fmla="*/ 6 w 17"/>
              <a:gd name="T65" fmla="*/ 8 h 11"/>
              <a:gd name="T66" fmla="*/ 3 w 17"/>
              <a:gd name="T67" fmla="*/ 8 h 11"/>
              <a:gd name="T68" fmla="*/ 4 w 17"/>
              <a:gd name="T69" fmla="*/ 7 h 11"/>
              <a:gd name="T70" fmla="*/ 7 w 17"/>
              <a:gd name="T71" fmla="*/ 6 h 11"/>
              <a:gd name="T72" fmla="*/ 7 w 17"/>
              <a:gd name="T73" fmla="*/ 5 h 11"/>
              <a:gd name="T74" fmla="*/ 5 w 17"/>
              <a:gd name="T75" fmla="*/ 4 h 11"/>
              <a:gd name="T76" fmla="*/ 4 w 17"/>
              <a:gd name="T77" fmla="*/ 3 h 11"/>
              <a:gd name="T78" fmla="*/ 5 w 17"/>
              <a:gd name="T79" fmla="*/ 2 h 11"/>
              <a:gd name="T80" fmla="*/ 6 w 17"/>
              <a:gd name="T81" fmla="*/ 2 h 11"/>
              <a:gd name="T82" fmla="*/ 7 w 17"/>
              <a:gd name="T83" fmla="*/ 3 h 11"/>
              <a:gd name="T84" fmla="*/ 8 w 17"/>
              <a:gd name="T85" fmla="*/ 4 h 11"/>
              <a:gd name="T86" fmla="*/ 8 w 17"/>
              <a:gd name="T87" fmla="*/ 4 h 11"/>
              <a:gd name="T88" fmla="*/ 9 w 17"/>
              <a:gd name="T89" fmla="*/ 3 h 11"/>
              <a:gd name="T90" fmla="*/ 10 w 17"/>
              <a:gd name="T91" fmla="*/ 2 h 11"/>
              <a:gd name="T92" fmla="*/ 11 w 17"/>
              <a:gd name="T93" fmla="*/ 2 h 11"/>
              <a:gd name="T94" fmla="*/ 11 w 17"/>
              <a:gd name="T95" fmla="*/ 4 h 11"/>
              <a:gd name="T96" fmla="*/ 9 w 17"/>
              <a:gd name="T97" fmla="*/ 5 h 11"/>
              <a:gd name="T98" fmla="*/ 9 w 17"/>
              <a:gd name="T99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11">
                <a:moveTo>
                  <a:pt x="9" y="9"/>
                </a:move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7" y="8"/>
                  <a:pt x="17" y="8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6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3" y="11"/>
                  <a:pt x="12" y="11"/>
                </a:cubicBezTo>
                <a:cubicBezTo>
                  <a:pt x="11" y="10"/>
                  <a:pt x="11" y="10"/>
                  <a:pt x="10" y="10"/>
                </a:cubicBezTo>
                <a:cubicBezTo>
                  <a:pt x="9" y="10"/>
                  <a:pt x="8" y="10"/>
                  <a:pt x="7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4" y="10"/>
                  <a:pt x="3" y="10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1" y="7"/>
                  <a:pt x="1" y="7"/>
                </a:cubicBezTo>
                <a:cubicBezTo>
                  <a:pt x="1" y="6"/>
                  <a:pt x="1" y="6"/>
                  <a:pt x="1" y="5"/>
                </a:cubicBezTo>
                <a:cubicBezTo>
                  <a:pt x="1" y="4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6" y="1"/>
                  <a:pt x="7" y="1"/>
                  <a:pt x="8" y="1"/>
                </a:cubicBezTo>
                <a:cubicBezTo>
                  <a:pt x="9" y="0"/>
                  <a:pt x="9" y="0"/>
                  <a:pt x="9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4" y="0"/>
                  <a:pt x="14" y="0"/>
                </a:cubicBezTo>
                <a:cubicBezTo>
                  <a:pt x="14" y="1"/>
                  <a:pt x="14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2"/>
                  <a:pt x="14" y="2"/>
                </a:cubicBezTo>
                <a:cubicBezTo>
                  <a:pt x="14" y="2"/>
                  <a:pt x="14" y="2"/>
                  <a:pt x="1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2"/>
                  <a:pt x="7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3"/>
                </a:cubicBezTo>
                <a:cubicBezTo>
                  <a:pt x="3" y="4"/>
                  <a:pt x="3" y="4"/>
                  <a:pt x="3" y="4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3" y="8"/>
                </a:cubicBezTo>
                <a:cubicBezTo>
                  <a:pt x="3" y="8"/>
                  <a:pt x="3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9" y="5"/>
                </a:move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1" y="6"/>
                </a:cubicBezTo>
                <a:cubicBezTo>
                  <a:pt x="12" y="7"/>
                  <a:pt x="12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8" y="6"/>
                  <a:pt x="8" y="6"/>
                </a:cubicBezTo>
                <a:cubicBezTo>
                  <a:pt x="8" y="6"/>
                  <a:pt x="8" y="6"/>
                  <a:pt x="7" y="7"/>
                </a:cubicBezTo>
                <a:cubicBezTo>
                  <a:pt x="7" y="7"/>
                  <a:pt x="6" y="7"/>
                  <a:pt x="6" y="8"/>
                </a:cubicBezTo>
                <a:cubicBezTo>
                  <a:pt x="5" y="8"/>
                  <a:pt x="4" y="8"/>
                  <a:pt x="4" y="8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3" y="8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6" y="5"/>
                </a:cubicBezTo>
                <a:cubicBezTo>
                  <a:pt x="6" y="4"/>
                  <a:pt x="5" y="4"/>
                  <a:pt x="5" y="4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056"/>
          <p:cNvSpPr>
            <a:spLocks noEditPoints="1"/>
          </p:cNvSpPr>
          <p:nvPr/>
        </p:nvSpPr>
        <p:spPr bwMode="auto">
          <a:xfrm>
            <a:off x="9809163" y="5014913"/>
            <a:ext cx="41275" cy="28575"/>
          </a:xfrm>
          <a:custGeom>
            <a:avLst/>
            <a:gdLst>
              <a:gd name="T0" fmla="*/ 1 w 19"/>
              <a:gd name="T1" fmla="*/ 5 h 13"/>
              <a:gd name="T2" fmla="*/ 5 w 19"/>
              <a:gd name="T3" fmla="*/ 6 h 13"/>
              <a:gd name="T4" fmla="*/ 2 w 19"/>
              <a:gd name="T5" fmla="*/ 9 h 13"/>
              <a:gd name="T6" fmla="*/ 5 w 19"/>
              <a:gd name="T7" fmla="*/ 7 h 13"/>
              <a:gd name="T8" fmla="*/ 1 w 19"/>
              <a:gd name="T9" fmla="*/ 10 h 13"/>
              <a:gd name="T10" fmla="*/ 1 w 19"/>
              <a:gd name="T11" fmla="*/ 2 h 13"/>
              <a:gd name="T12" fmla="*/ 4 w 19"/>
              <a:gd name="T13" fmla="*/ 2 h 13"/>
              <a:gd name="T14" fmla="*/ 3 w 19"/>
              <a:gd name="T15" fmla="*/ 4 h 13"/>
              <a:gd name="T16" fmla="*/ 9 w 19"/>
              <a:gd name="T17" fmla="*/ 5 h 13"/>
              <a:gd name="T18" fmla="*/ 9 w 19"/>
              <a:gd name="T19" fmla="*/ 7 h 13"/>
              <a:gd name="T20" fmla="*/ 9 w 19"/>
              <a:gd name="T21" fmla="*/ 4 h 13"/>
              <a:gd name="T22" fmla="*/ 8 w 19"/>
              <a:gd name="T23" fmla="*/ 3 h 13"/>
              <a:gd name="T24" fmla="*/ 9 w 19"/>
              <a:gd name="T25" fmla="*/ 4 h 13"/>
              <a:gd name="T26" fmla="*/ 12 w 19"/>
              <a:gd name="T27" fmla="*/ 6 h 13"/>
              <a:gd name="T28" fmla="*/ 13 w 19"/>
              <a:gd name="T29" fmla="*/ 7 h 13"/>
              <a:gd name="T30" fmla="*/ 11 w 19"/>
              <a:gd name="T31" fmla="*/ 4 h 13"/>
              <a:gd name="T32" fmla="*/ 13 w 19"/>
              <a:gd name="T33" fmla="*/ 3 h 13"/>
              <a:gd name="T34" fmla="*/ 11 w 19"/>
              <a:gd name="T35" fmla="*/ 2 h 13"/>
              <a:gd name="T36" fmla="*/ 15 w 19"/>
              <a:gd name="T37" fmla="*/ 2 h 13"/>
              <a:gd name="T38" fmla="*/ 15 w 19"/>
              <a:gd name="T39" fmla="*/ 5 h 13"/>
              <a:gd name="T40" fmla="*/ 15 w 19"/>
              <a:gd name="T41" fmla="*/ 8 h 13"/>
              <a:gd name="T42" fmla="*/ 18 w 19"/>
              <a:gd name="T43" fmla="*/ 8 h 13"/>
              <a:gd name="T44" fmla="*/ 16 w 19"/>
              <a:gd name="T45" fmla="*/ 10 h 13"/>
              <a:gd name="T46" fmla="*/ 11 w 19"/>
              <a:gd name="T47" fmla="*/ 9 h 13"/>
              <a:gd name="T48" fmla="*/ 5 w 19"/>
              <a:gd name="T49" fmla="*/ 12 h 13"/>
              <a:gd name="T50" fmla="*/ 7 w 19"/>
              <a:gd name="T51" fmla="*/ 11 h 13"/>
              <a:gd name="T52" fmla="*/ 6 w 19"/>
              <a:gd name="T53" fmla="*/ 9 h 13"/>
              <a:gd name="T54" fmla="*/ 6 w 19"/>
              <a:gd name="T55" fmla="*/ 8 h 13"/>
              <a:gd name="T56" fmla="*/ 6 w 19"/>
              <a:gd name="T57" fmla="*/ 6 h 13"/>
              <a:gd name="T58" fmla="*/ 6 w 19"/>
              <a:gd name="T59" fmla="*/ 2 h 13"/>
              <a:gd name="T60" fmla="*/ 9 w 19"/>
              <a:gd name="T61" fmla="*/ 2 h 13"/>
              <a:gd name="T62" fmla="*/ 11 w 19"/>
              <a:gd name="T63" fmla="*/ 1 h 13"/>
              <a:gd name="T64" fmla="*/ 11 w 19"/>
              <a:gd name="T65" fmla="*/ 2 h 13"/>
              <a:gd name="T66" fmla="*/ 8 w 19"/>
              <a:gd name="T67" fmla="*/ 3 h 13"/>
              <a:gd name="T68" fmla="*/ 8 w 19"/>
              <a:gd name="T69" fmla="*/ 7 h 13"/>
              <a:gd name="T70" fmla="*/ 9 w 19"/>
              <a:gd name="T71" fmla="*/ 7 h 13"/>
              <a:gd name="T72" fmla="*/ 10 w 19"/>
              <a:gd name="T73" fmla="*/ 6 h 13"/>
              <a:gd name="T74" fmla="*/ 9 w 19"/>
              <a:gd name="T75" fmla="*/ 5 h 13"/>
              <a:gd name="T76" fmla="*/ 8 w 19"/>
              <a:gd name="T77" fmla="*/ 4 h 13"/>
              <a:gd name="T78" fmla="*/ 10 w 19"/>
              <a:gd name="T79" fmla="*/ 4 h 13"/>
              <a:gd name="T80" fmla="*/ 10 w 19"/>
              <a:gd name="T81" fmla="*/ 3 h 13"/>
              <a:gd name="T82" fmla="*/ 12 w 19"/>
              <a:gd name="T83" fmla="*/ 7 h 13"/>
              <a:gd name="T84" fmla="*/ 13 w 19"/>
              <a:gd name="T85" fmla="*/ 4 h 13"/>
              <a:gd name="T86" fmla="*/ 11 w 19"/>
              <a:gd name="T87" fmla="*/ 3 h 13"/>
              <a:gd name="T88" fmla="*/ 11 w 19"/>
              <a:gd name="T89" fmla="*/ 4 h 13"/>
              <a:gd name="T90" fmla="*/ 13 w 19"/>
              <a:gd name="T91" fmla="*/ 5 h 13"/>
              <a:gd name="T92" fmla="*/ 11 w 19"/>
              <a:gd name="T93" fmla="*/ 5 h 13"/>
              <a:gd name="T94" fmla="*/ 11 w 19"/>
              <a:gd name="T95" fmla="*/ 6 h 13"/>
              <a:gd name="T96" fmla="*/ 11 w 19"/>
              <a:gd name="T97" fmla="*/ 7 h 13"/>
              <a:gd name="T98" fmla="*/ 15 w 19"/>
              <a:gd name="T99" fmla="*/ 11 h 13"/>
              <a:gd name="T100" fmla="*/ 15 w 19"/>
              <a:gd name="T101" fmla="*/ 13 h 13"/>
              <a:gd name="T102" fmla="*/ 11 w 19"/>
              <a:gd name="T10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9" h="13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4" y="5"/>
                </a:cubicBezTo>
                <a:cubicBezTo>
                  <a:pt x="4" y="5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3" y="7"/>
                  <a:pt x="2" y="7"/>
                </a:cubicBezTo>
                <a:cubicBezTo>
                  <a:pt x="2" y="7"/>
                  <a:pt x="1" y="7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5"/>
                </a:cubicBezTo>
                <a:close/>
                <a:moveTo>
                  <a:pt x="2" y="9"/>
                </a:move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4" y="9"/>
                  <a:pt x="4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11"/>
                  <a:pt x="2" y="11"/>
                  <a:pt x="2" y="11"/>
                </a:cubicBezTo>
                <a:cubicBezTo>
                  <a:pt x="2" y="11"/>
                  <a:pt x="1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lose/>
                <a:moveTo>
                  <a:pt x="1" y="3"/>
                </a:moveTo>
                <a:cubicBezTo>
                  <a:pt x="1" y="3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3" y="1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1" y="3"/>
                </a:cubicBezTo>
                <a:close/>
                <a:moveTo>
                  <a:pt x="8" y="6"/>
                </a:move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6"/>
                </a:cubicBezTo>
                <a:cubicBezTo>
                  <a:pt x="9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6"/>
                </a:cubicBezTo>
                <a:close/>
                <a:moveTo>
                  <a:pt x="9" y="4"/>
                </a:move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lose/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11" y="4"/>
                </a:move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1" y="4"/>
                  <a:pt x="11" y="4"/>
                </a:cubicBezTo>
                <a:close/>
                <a:moveTo>
                  <a:pt x="11" y="2"/>
                </a:move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8" y="8"/>
                  <a:pt x="18" y="9"/>
                </a:cubicBezTo>
                <a:cubicBezTo>
                  <a:pt x="18" y="9"/>
                  <a:pt x="18" y="9"/>
                  <a:pt x="17" y="9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9" y="11"/>
                  <a:pt x="8" y="12"/>
                </a:cubicBezTo>
                <a:cubicBezTo>
                  <a:pt x="7" y="12"/>
                  <a:pt x="7" y="13"/>
                  <a:pt x="6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0"/>
                  <a:pt x="8" y="10"/>
                  <a:pt x="8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8"/>
                  <a:pt x="9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lose/>
                <a:moveTo>
                  <a:pt x="10" y="3"/>
                </a:moveTo>
                <a:cubicBezTo>
                  <a:pt x="10" y="3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4"/>
                </a:cubicBezTo>
                <a:cubicBezTo>
                  <a:pt x="8" y="4"/>
                  <a:pt x="8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lose/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8"/>
                  <a:pt x="13" y="8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3" y="4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lose/>
                <a:moveTo>
                  <a:pt x="13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5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3"/>
                </a:cubicBezTo>
                <a:cubicBezTo>
                  <a:pt x="16" y="13"/>
                  <a:pt x="16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2"/>
                  <a:pt x="14" y="12"/>
                  <a:pt x="14" y="12"/>
                </a:cubicBezTo>
                <a:cubicBezTo>
                  <a:pt x="14" y="12"/>
                  <a:pt x="13" y="12"/>
                  <a:pt x="13" y="12"/>
                </a:cubicBezTo>
                <a:cubicBezTo>
                  <a:pt x="13" y="11"/>
                  <a:pt x="12" y="11"/>
                  <a:pt x="12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10"/>
                  <a:pt x="13" y="10"/>
                  <a:pt x="13" y="1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057"/>
          <p:cNvSpPr>
            <a:spLocks noEditPoints="1"/>
          </p:cNvSpPr>
          <p:nvPr/>
        </p:nvSpPr>
        <p:spPr bwMode="auto">
          <a:xfrm>
            <a:off x="9853613" y="5014913"/>
            <a:ext cx="36513" cy="26988"/>
          </a:xfrm>
          <a:custGeom>
            <a:avLst/>
            <a:gdLst>
              <a:gd name="T0" fmla="*/ 0 w 16"/>
              <a:gd name="T1" fmla="*/ 10 h 12"/>
              <a:gd name="T2" fmla="*/ 1 w 16"/>
              <a:gd name="T3" fmla="*/ 10 h 12"/>
              <a:gd name="T4" fmla="*/ 3 w 16"/>
              <a:gd name="T5" fmla="*/ 8 h 12"/>
              <a:gd name="T6" fmla="*/ 4 w 16"/>
              <a:gd name="T7" fmla="*/ 5 h 12"/>
              <a:gd name="T8" fmla="*/ 3 w 16"/>
              <a:gd name="T9" fmla="*/ 3 h 12"/>
              <a:gd name="T10" fmla="*/ 4 w 16"/>
              <a:gd name="T11" fmla="*/ 2 h 12"/>
              <a:gd name="T12" fmla="*/ 5 w 16"/>
              <a:gd name="T13" fmla="*/ 4 h 12"/>
              <a:gd name="T14" fmla="*/ 5 w 16"/>
              <a:gd name="T15" fmla="*/ 7 h 12"/>
              <a:gd name="T16" fmla="*/ 4 w 16"/>
              <a:gd name="T17" fmla="*/ 10 h 12"/>
              <a:gd name="T18" fmla="*/ 3 w 16"/>
              <a:gd name="T19" fmla="*/ 12 h 12"/>
              <a:gd name="T20" fmla="*/ 1 w 16"/>
              <a:gd name="T21" fmla="*/ 12 h 12"/>
              <a:gd name="T22" fmla="*/ 0 w 16"/>
              <a:gd name="T23" fmla="*/ 10 h 12"/>
              <a:gd name="T24" fmla="*/ 7 w 16"/>
              <a:gd name="T25" fmla="*/ 3 h 12"/>
              <a:gd name="T26" fmla="*/ 5 w 16"/>
              <a:gd name="T27" fmla="*/ 2 h 12"/>
              <a:gd name="T28" fmla="*/ 5 w 16"/>
              <a:gd name="T29" fmla="*/ 1 h 12"/>
              <a:gd name="T30" fmla="*/ 7 w 16"/>
              <a:gd name="T31" fmla="*/ 1 h 12"/>
              <a:gd name="T32" fmla="*/ 7 w 16"/>
              <a:gd name="T33" fmla="*/ 2 h 12"/>
              <a:gd name="T34" fmla="*/ 8 w 16"/>
              <a:gd name="T35" fmla="*/ 3 h 12"/>
              <a:gd name="T36" fmla="*/ 9 w 16"/>
              <a:gd name="T37" fmla="*/ 2 h 12"/>
              <a:gd name="T38" fmla="*/ 11 w 16"/>
              <a:gd name="T39" fmla="*/ 1 h 12"/>
              <a:gd name="T40" fmla="*/ 13 w 16"/>
              <a:gd name="T41" fmla="*/ 2 h 12"/>
              <a:gd name="T42" fmla="*/ 14 w 16"/>
              <a:gd name="T43" fmla="*/ 2 h 12"/>
              <a:gd name="T44" fmla="*/ 15 w 16"/>
              <a:gd name="T45" fmla="*/ 1 h 12"/>
              <a:gd name="T46" fmla="*/ 16 w 16"/>
              <a:gd name="T47" fmla="*/ 2 h 12"/>
              <a:gd name="T48" fmla="*/ 16 w 16"/>
              <a:gd name="T49" fmla="*/ 3 h 12"/>
              <a:gd name="T50" fmla="*/ 16 w 16"/>
              <a:gd name="T51" fmla="*/ 5 h 12"/>
              <a:gd name="T52" fmla="*/ 16 w 16"/>
              <a:gd name="T53" fmla="*/ 8 h 12"/>
              <a:gd name="T54" fmla="*/ 16 w 16"/>
              <a:gd name="T55" fmla="*/ 11 h 12"/>
              <a:gd name="T56" fmla="*/ 16 w 16"/>
              <a:gd name="T57" fmla="*/ 12 h 12"/>
              <a:gd name="T58" fmla="*/ 14 w 16"/>
              <a:gd name="T59" fmla="*/ 12 h 12"/>
              <a:gd name="T60" fmla="*/ 14 w 16"/>
              <a:gd name="T61" fmla="*/ 9 h 12"/>
              <a:gd name="T62" fmla="*/ 14 w 16"/>
              <a:gd name="T63" fmla="*/ 4 h 12"/>
              <a:gd name="T64" fmla="*/ 13 w 16"/>
              <a:gd name="T65" fmla="*/ 3 h 12"/>
              <a:gd name="T66" fmla="*/ 9 w 16"/>
              <a:gd name="T67" fmla="*/ 3 h 12"/>
              <a:gd name="T68" fmla="*/ 9 w 16"/>
              <a:gd name="T6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2">
                <a:moveTo>
                  <a:pt x="0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9"/>
                  <a:pt x="3" y="9"/>
                  <a:pt x="3" y="8"/>
                </a:cubicBezTo>
                <a:cubicBezTo>
                  <a:pt x="3" y="8"/>
                  <a:pt x="3" y="7"/>
                  <a:pt x="4" y="7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4"/>
                </a:cubicBezTo>
                <a:cubicBezTo>
                  <a:pt x="5" y="4"/>
                  <a:pt x="5" y="5"/>
                  <a:pt x="5" y="5"/>
                </a:cubicBezTo>
                <a:cubicBezTo>
                  <a:pt x="5" y="6"/>
                  <a:pt x="5" y="7"/>
                  <a:pt x="5" y="7"/>
                </a:cubicBezTo>
                <a:cubicBezTo>
                  <a:pt x="5" y="7"/>
                  <a:pt x="5" y="8"/>
                  <a:pt x="5" y="8"/>
                </a:cubicBezTo>
                <a:cubicBezTo>
                  <a:pt x="5" y="9"/>
                  <a:pt x="5" y="9"/>
                  <a:pt x="4" y="10"/>
                </a:cubicBezTo>
                <a:cubicBezTo>
                  <a:pt x="4" y="10"/>
                  <a:pt x="4" y="11"/>
                  <a:pt x="4" y="11"/>
                </a:cubicBezTo>
                <a:cubicBezTo>
                  <a:pt x="3" y="11"/>
                  <a:pt x="3" y="11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0"/>
                  <a:pt x="6" y="0"/>
                </a:cubicBezTo>
                <a:cubicBezTo>
                  <a:pt x="6" y="0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9" y="3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6"/>
                  <a:pt x="16" y="7"/>
                  <a:pt x="16" y="8"/>
                </a:cubicBezTo>
                <a:cubicBezTo>
                  <a:pt x="16" y="8"/>
                  <a:pt x="16" y="9"/>
                  <a:pt x="16" y="10"/>
                </a:cubicBezTo>
                <a:cubicBezTo>
                  <a:pt x="16" y="10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4" y="12"/>
                  <a:pt x="14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3" y="3"/>
                </a:cubicBezTo>
                <a:cubicBezTo>
                  <a:pt x="12" y="3"/>
                  <a:pt x="11" y="3"/>
                  <a:pt x="11" y="3"/>
                </a:cubicBezTo>
                <a:cubicBezTo>
                  <a:pt x="10" y="3"/>
                  <a:pt x="10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058"/>
          <p:cNvSpPr>
            <a:spLocks noEditPoints="1"/>
          </p:cNvSpPr>
          <p:nvPr/>
        </p:nvSpPr>
        <p:spPr bwMode="auto">
          <a:xfrm>
            <a:off x="9898063" y="5014913"/>
            <a:ext cx="41275" cy="26988"/>
          </a:xfrm>
          <a:custGeom>
            <a:avLst/>
            <a:gdLst>
              <a:gd name="T0" fmla="*/ 5 w 18"/>
              <a:gd name="T1" fmla="*/ 0 h 12"/>
              <a:gd name="T2" fmla="*/ 6 w 18"/>
              <a:gd name="T3" fmla="*/ 3 h 12"/>
              <a:gd name="T4" fmla="*/ 6 w 18"/>
              <a:gd name="T5" fmla="*/ 3 h 12"/>
              <a:gd name="T6" fmla="*/ 8 w 18"/>
              <a:gd name="T7" fmla="*/ 4 h 12"/>
              <a:gd name="T8" fmla="*/ 6 w 18"/>
              <a:gd name="T9" fmla="*/ 5 h 12"/>
              <a:gd name="T10" fmla="*/ 7 w 18"/>
              <a:gd name="T11" fmla="*/ 6 h 12"/>
              <a:gd name="T12" fmla="*/ 7 w 18"/>
              <a:gd name="T13" fmla="*/ 6 h 12"/>
              <a:gd name="T14" fmla="*/ 6 w 18"/>
              <a:gd name="T15" fmla="*/ 7 h 12"/>
              <a:gd name="T16" fmla="*/ 5 w 18"/>
              <a:gd name="T17" fmla="*/ 12 h 12"/>
              <a:gd name="T18" fmla="*/ 4 w 18"/>
              <a:gd name="T19" fmla="*/ 8 h 12"/>
              <a:gd name="T20" fmla="*/ 2 w 18"/>
              <a:gd name="T21" fmla="*/ 8 h 12"/>
              <a:gd name="T22" fmla="*/ 0 w 18"/>
              <a:gd name="T23" fmla="*/ 7 h 12"/>
              <a:gd name="T24" fmla="*/ 4 w 18"/>
              <a:gd name="T25" fmla="*/ 6 h 12"/>
              <a:gd name="T26" fmla="*/ 3 w 18"/>
              <a:gd name="T27" fmla="*/ 4 h 12"/>
              <a:gd name="T28" fmla="*/ 2 w 18"/>
              <a:gd name="T29" fmla="*/ 4 h 12"/>
              <a:gd name="T30" fmla="*/ 1 w 18"/>
              <a:gd name="T31" fmla="*/ 5 h 12"/>
              <a:gd name="T32" fmla="*/ 2 w 18"/>
              <a:gd name="T33" fmla="*/ 2 h 12"/>
              <a:gd name="T34" fmla="*/ 4 w 18"/>
              <a:gd name="T35" fmla="*/ 2 h 12"/>
              <a:gd name="T36" fmla="*/ 3 w 18"/>
              <a:gd name="T37" fmla="*/ 3 h 12"/>
              <a:gd name="T38" fmla="*/ 4 w 18"/>
              <a:gd name="T39" fmla="*/ 3 h 12"/>
              <a:gd name="T40" fmla="*/ 11 w 18"/>
              <a:gd name="T41" fmla="*/ 0 h 12"/>
              <a:gd name="T42" fmla="*/ 12 w 18"/>
              <a:gd name="T43" fmla="*/ 2 h 12"/>
              <a:gd name="T44" fmla="*/ 14 w 18"/>
              <a:gd name="T45" fmla="*/ 2 h 12"/>
              <a:gd name="T46" fmla="*/ 15 w 18"/>
              <a:gd name="T47" fmla="*/ 3 h 12"/>
              <a:gd name="T48" fmla="*/ 12 w 18"/>
              <a:gd name="T49" fmla="*/ 3 h 12"/>
              <a:gd name="T50" fmla="*/ 13 w 18"/>
              <a:gd name="T51" fmla="*/ 4 h 12"/>
              <a:gd name="T52" fmla="*/ 18 w 18"/>
              <a:gd name="T53" fmla="*/ 4 h 12"/>
              <a:gd name="T54" fmla="*/ 16 w 18"/>
              <a:gd name="T55" fmla="*/ 6 h 12"/>
              <a:gd name="T56" fmla="*/ 14 w 18"/>
              <a:gd name="T57" fmla="*/ 6 h 12"/>
              <a:gd name="T58" fmla="*/ 15 w 18"/>
              <a:gd name="T59" fmla="*/ 6 h 12"/>
              <a:gd name="T60" fmla="*/ 16 w 18"/>
              <a:gd name="T61" fmla="*/ 7 h 12"/>
              <a:gd name="T62" fmla="*/ 15 w 18"/>
              <a:gd name="T63" fmla="*/ 8 h 12"/>
              <a:gd name="T64" fmla="*/ 15 w 18"/>
              <a:gd name="T65" fmla="*/ 11 h 12"/>
              <a:gd name="T66" fmla="*/ 8 w 18"/>
              <a:gd name="T67" fmla="*/ 11 h 12"/>
              <a:gd name="T68" fmla="*/ 9 w 18"/>
              <a:gd name="T69" fmla="*/ 10 h 12"/>
              <a:gd name="T70" fmla="*/ 13 w 18"/>
              <a:gd name="T71" fmla="*/ 9 h 12"/>
              <a:gd name="T72" fmla="*/ 12 w 18"/>
              <a:gd name="T73" fmla="*/ 7 h 12"/>
              <a:gd name="T74" fmla="*/ 7 w 18"/>
              <a:gd name="T75" fmla="*/ 7 h 12"/>
              <a:gd name="T76" fmla="*/ 9 w 18"/>
              <a:gd name="T77" fmla="*/ 6 h 12"/>
              <a:gd name="T78" fmla="*/ 12 w 18"/>
              <a:gd name="T79" fmla="*/ 6 h 12"/>
              <a:gd name="T80" fmla="*/ 13 w 18"/>
              <a:gd name="T81" fmla="*/ 5 h 12"/>
              <a:gd name="T82" fmla="*/ 11 w 18"/>
              <a:gd name="T83" fmla="*/ 5 h 12"/>
              <a:gd name="T84" fmla="*/ 7 w 18"/>
              <a:gd name="T85" fmla="*/ 5 h 12"/>
              <a:gd name="T86" fmla="*/ 8 w 18"/>
              <a:gd name="T87" fmla="*/ 4 h 12"/>
              <a:gd name="T88" fmla="*/ 10 w 18"/>
              <a:gd name="T89" fmla="*/ 4 h 12"/>
              <a:gd name="T90" fmla="*/ 10 w 18"/>
              <a:gd name="T91" fmla="*/ 3 h 12"/>
              <a:gd name="T92" fmla="*/ 8 w 18"/>
              <a:gd name="T93" fmla="*/ 3 h 12"/>
              <a:gd name="T94" fmla="*/ 9 w 18"/>
              <a:gd name="T95" fmla="*/ 2 h 12"/>
              <a:gd name="T96" fmla="*/ 10 w 18"/>
              <a:gd name="T97" fmla="*/ 1 h 12"/>
              <a:gd name="T98" fmla="*/ 11 w 18"/>
              <a:gd name="T99" fmla="*/ 8 h 12"/>
              <a:gd name="T100" fmla="*/ 12 w 18"/>
              <a:gd name="T101" fmla="*/ 10 h 12"/>
              <a:gd name="T102" fmla="*/ 9 w 18"/>
              <a:gd name="T103" fmla="*/ 8 h 12"/>
              <a:gd name="T104" fmla="*/ 11 w 18"/>
              <a:gd name="T105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" h="12">
                <a:moveTo>
                  <a:pt x="4" y="1"/>
                </a:move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7" y="6"/>
                  <a:pt x="7" y="6"/>
                </a:cubicBezTo>
                <a:cubicBezTo>
                  <a:pt x="7" y="6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9"/>
                  <a:pt x="6" y="9"/>
                  <a:pt x="6" y="9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2"/>
                </a:cubicBezTo>
                <a:cubicBezTo>
                  <a:pt x="6" y="12"/>
                  <a:pt x="6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6"/>
                  <a:pt x="2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5"/>
                  <a:pt x="2" y="5"/>
                </a:cubicBezTo>
                <a:cubicBezTo>
                  <a:pt x="1" y="5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1" y="4"/>
                  <a:pt x="2" y="4"/>
                  <a:pt x="2" y="3"/>
                </a:cubicBezTo>
                <a:cubicBezTo>
                  <a:pt x="2" y="3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lose/>
                <a:moveTo>
                  <a:pt x="11" y="0"/>
                </a:move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5"/>
                  <a:pt x="18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7" y="7"/>
                  <a:pt x="17" y="7"/>
                </a:cubicBezTo>
                <a:cubicBezTo>
                  <a:pt x="17" y="7"/>
                  <a:pt x="17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9"/>
                  <a:pt x="15" y="9"/>
                </a:cubicBezTo>
                <a:cubicBezTo>
                  <a:pt x="15" y="9"/>
                  <a:pt x="15" y="9"/>
                  <a:pt x="15" y="10"/>
                </a:cubicBezTo>
                <a:cubicBezTo>
                  <a:pt x="15" y="10"/>
                  <a:pt x="15" y="10"/>
                  <a:pt x="15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3" y="12"/>
                  <a:pt x="12" y="12"/>
                  <a:pt x="11" y="12"/>
                </a:cubicBezTo>
                <a:cubicBezTo>
                  <a:pt x="11" y="12"/>
                  <a:pt x="10" y="12"/>
                  <a:pt x="9" y="12"/>
                </a:cubicBezTo>
                <a:cubicBezTo>
                  <a:pt x="9" y="12"/>
                  <a:pt x="8" y="11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1"/>
                  <a:pt x="10" y="11"/>
                  <a:pt x="11" y="11"/>
                </a:cubicBezTo>
                <a:cubicBezTo>
                  <a:pt x="11" y="11"/>
                  <a:pt x="12" y="11"/>
                  <a:pt x="12" y="11"/>
                </a:cubicBezTo>
                <a:cubicBezTo>
                  <a:pt x="12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11" y="7"/>
                  <a:pt x="10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10" y="6"/>
                  <a:pt x="10" y="6"/>
                </a:cubicBezTo>
                <a:cubicBezTo>
                  <a:pt x="11" y="6"/>
                  <a:pt x="11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9" y="5"/>
                  <a:pt x="8" y="5"/>
                </a:cubicBezTo>
                <a:cubicBezTo>
                  <a:pt x="8" y="6"/>
                  <a:pt x="8" y="6"/>
                  <a:pt x="8" y="6"/>
                </a:cubicBezTo>
                <a:cubicBezTo>
                  <a:pt x="7" y="6"/>
                  <a:pt x="7" y="6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0"/>
                  <a:pt x="11" y="0"/>
                </a:cubicBezTo>
                <a:close/>
                <a:moveTo>
                  <a:pt x="11" y="8"/>
                </a:move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9"/>
                  <a:pt x="11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10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059"/>
          <p:cNvSpPr>
            <a:spLocks noEditPoints="1"/>
          </p:cNvSpPr>
          <p:nvPr/>
        </p:nvSpPr>
        <p:spPr bwMode="auto">
          <a:xfrm>
            <a:off x="9942513" y="5016500"/>
            <a:ext cx="39688" cy="25400"/>
          </a:xfrm>
          <a:custGeom>
            <a:avLst/>
            <a:gdLst>
              <a:gd name="T0" fmla="*/ 3 w 17"/>
              <a:gd name="T1" fmla="*/ 6 h 11"/>
              <a:gd name="T2" fmla="*/ 2 w 17"/>
              <a:gd name="T3" fmla="*/ 6 h 11"/>
              <a:gd name="T4" fmla="*/ 4 w 17"/>
              <a:gd name="T5" fmla="*/ 5 h 11"/>
              <a:gd name="T6" fmla="*/ 6 w 17"/>
              <a:gd name="T7" fmla="*/ 5 h 11"/>
              <a:gd name="T8" fmla="*/ 6 w 17"/>
              <a:gd name="T9" fmla="*/ 4 h 11"/>
              <a:gd name="T10" fmla="*/ 4 w 17"/>
              <a:gd name="T11" fmla="*/ 4 h 11"/>
              <a:gd name="T12" fmla="*/ 4 w 17"/>
              <a:gd name="T13" fmla="*/ 3 h 11"/>
              <a:gd name="T14" fmla="*/ 3 w 17"/>
              <a:gd name="T15" fmla="*/ 1 h 11"/>
              <a:gd name="T16" fmla="*/ 5 w 17"/>
              <a:gd name="T17" fmla="*/ 0 h 11"/>
              <a:gd name="T18" fmla="*/ 7 w 17"/>
              <a:gd name="T19" fmla="*/ 0 h 11"/>
              <a:gd name="T20" fmla="*/ 8 w 17"/>
              <a:gd name="T21" fmla="*/ 0 h 11"/>
              <a:gd name="T22" fmla="*/ 10 w 17"/>
              <a:gd name="T23" fmla="*/ 0 h 11"/>
              <a:gd name="T24" fmla="*/ 10 w 17"/>
              <a:gd name="T25" fmla="*/ 2 h 11"/>
              <a:gd name="T26" fmla="*/ 9 w 17"/>
              <a:gd name="T27" fmla="*/ 4 h 11"/>
              <a:gd name="T28" fmla="*/ 8 w 17"/>
              <a:gd name="T29" fmla="*/ 4 h 11"/>
              <a:gd name="T30" fmla="*/ 8 w 17"/>
              <a:gd name="T31" fmla="*/ 5 h 11"/>
              <a:gd name="T32" fmla="*/ 9 w 17"/>
              <a:gd name="T33" fmla="*/ 5 h 11"/>
              <a:gd name="T34" fmla="*/ 11 w 17"/>
              <a:gd name="T35" fmla="*/ 6 h 11"/>
              <a:gd name="T36" fmla="*/ 7 w 17"/>
              <a:gd name="T37" fmla="*/ 11 h 11"/>
              <a:gd name="T38" fmla="*/ 5 w 17"/>
              <a:gd name="T39" fmla="*/ 10 h 11"/>
              <a:gd name="T40" fmla="*/ 5 w 17"/>
              <a:gd name="T41" fmla="*/ 9 h 11"/>
              <a:gd name="T42" fmla="*/ 8 w 17"/>
              <a:gd name="T43" fmla="*/ 9 h 11"/>
              <a:gd name="T44" fmla="*/ 9 w 17"/>
              <a:gd name="T45" fmla="*/ 6 h 11"/>
              <a:gd name="T46" fmla="*/ 7 w 17"/>
              <a:gd name="T47" fmla="*/ 6 h 11"/>
              <a:gd name="T48" fmla="*/ 2 w 17"/>
              <a:gd name="T49" fmla="*/ 11 h 11"/>
              <a:gd name="T50" fmla="*/ 0 w 17"/>
              <a:gd name="T51" fmla="*/ 9 h 11"/>
              <a:gd name="T52" fmla="*/ 4 w 17"/>
              <a:gd name="T53" fmla="*/ 8 h 11"/>
              <a:gd name="T54" fmla="*/ 5 w 17"/>
              <a:gd name="T55" fmla="*/ 6 h 11"/>
              <a:gd name="T56" fmla="*/ 8 w 17"/>
              <a:gd name="T57" fmla="*/ 3 h 11"/>
              <a:gd name="T58" fmla="*/ 9 w 17"/>
              <a:gd name="T59" fmla="*/ 2 h 11"/>
              <a:gd name="T60" fmla="*/ 8 w 17"/>
              <a:gd name="T61" fmla="*/ 1 h 11"/>
              <a:gd name="T62" fmla="*/ 5 w 17"/>
              <a:gd name="T63" fmla="*/ 2 h 11"/>
              <a:gd name="T64" fmla="*/ 5 w 17"/>
              <a:gd name="T65" fmla="*/ 3 h 11"/>
              <a:gd name="T66" fmla="*/ 7 w 17"/>
              <a:gd name="T67" fmla="*/ 3 h 11"/>
              <a:gd name="T68" fmla="*/ 15 w 17"/>
              <a:gd name="T69" fmla="*/ 4 h 11"/>
              <a:gd name="T70" fmla="*/ 15 w 17"/>
              <a:gd name="T71" fmla="*/ 1 h 11"/>
              <a:gd name="T72" fmla="*/ 16 w 17"/>
              <a:gd name="T73" fmla="*/ 0 h 11"/>
              <a:gd name="T74" fmla="*/ 17 w 17"/>
              <a:gd name="T75" fmla="*/ 1 h 11"/>
              <a:gd name="T76" fmla="*/ 17 w 17"/>
              <a:gd name="T77" fmla="*/ 4 h 11"/>
              <a:gd name="T78" fmla="*/ 17 w 17"/>
              <a:gd name="T79" fmla="*/ 9 h 11"/>
              <a:gd name="T80" fmla="*/ 14 w 17"/>
              <a:gd name="T81" fmla="*/ 11 h 11"/>
              <a:gd name="T82" fmla="*/ 12 w 17"/>
              <a:gd name="T83" fmla="*/ 10 h 11"/>
              <a:gd name="T84" fmla="*/ 11 w 17"/>
              <a:gd name="T85" fmla="*/ 9 h 11"/>
              <a:gd name="T86" fmla="*/ 12 w 17"/>
              <a:gd name="T87" fmla="*/ 9 h 11"/>
              <a:gd name="T88" fmla="*/ 15 w 17"/>
              <a:gd name="T89" fmla="*/ 9 h 11"/>
              <a:gd name="T90" fmla="*/ 15 w 17"/>
              <a:gd name="T91" fmla="*/ 6 h 11"/>
              <a:gd name="T92" fmla="*/ 13 w 17"/>
              <a:gd name="T93" fmla="*/ 2 h 11"/>
              <a:gd name="T94" fmla="*/ 14 w 17"/>
              <a:gd name="T95" fmla="*/ 4 h 11"/>
              <a:gd name="T96" fmla="*/ 14 w 17"/>
              <a:gd name="T97" fmla="*/ 6 h 11"/>
              <a:gd name="T98" fmla="*/ 13 w 17"/>
              <a:gd name="T99" fmla="*/ 7 h 11"/>
              <a:gd name="T100" fmla="*/ 12 w 17"/>
              <a:gd name="T101" fmla="*/ 6 h 11"/>
              <a:gd name="T102" fmla="*/ 12 w 17"/>
              <a:gd name="T103" fmla="*/ 3 h 11"/>
              <a:gd name="T104" fmla="*/ 12 w 17"/>
              <a:gd name="T105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" h="11">
                <a:moveTo>
                  <a:pt x="5" y="6"/>
                </a:moveTo>
                <a:cubicBezTo>
                  <a:pt x="5" y="6"/>
                  <a:pt x="5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7"/>
                  <a:pt x="3" y="7"/>
                  <a:pt x="2" y="7"/>
                </a:cubicBezTo>
                <a:cubicBezTo>
                  <a:pt x="2" y="7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5"/>
                  <a:pt x="4" y="5"/>
                </a:cubicBezTo>
                <a:cubicBezTo>
                  <a:pt x="4" y="5"/>
                  <a:pt x="5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2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3"/>
                  <a:pt x="10" y="4"/>
                  <a:pt x="10" y="4"/>
                </a:cubicBezTo>
                <a:cubicBezTo>
                  <a:pt x="10" y="4"/>
                  <a:pt x="10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10" y="9"/>
                  <a:pt x="9" y="10"/>
                </a:cubicBezTo>
                <a:cubicBezTo>
                  <a:pt x="9" y="11"/>
                  <a:pt x="8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5" y="11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6" y="10"/>
                  <a:pt x="6" y="10"/>
                </a:cubicBezTo>
                <a:cubicBezTo>
                  <a:pt x="7" y="10"/>
                  <a:pt x="7" y="9"/>
                  <a:pt x="8" y="9"/>
                </a:cubicBezTo>
                <a:cubicBezTo>
                  <a:pt x="8" y="9"/>
                  <a:pt x="8" y="9"/>
                  <a:pt x="9" y="8"/>
                </a:cubicBezTo>
                <a:cubicBezTo>
                  <a:pt x="9" y="8"/>
                  <a:pt x="9" y="7"/>
                  <a:pt x="9" y="7"/>
                </a:cubicBezTo>
                <a:cubicBezTo>
                  <a:pt x="9" y="7"/>
                  <a:pt x="9" y="7"/>
                  <a:pt x="9" y="6"/>
                </a:cubicBezTo>
                <a:cubicBezTo>
                  <a:pt x="9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7"/>
                  <a:pt x="6" y="8"/>
                </a:cubicBezTo>
                <a:cubicBezTo>
                  <a:pt x="6" y="8"/>
                  <a:pt x="5" y="9"/>
                  <a:pt x="4" y="10"/>
                </a:cubicBezTo>
                <a:cubicBezTo>
                  <a:pt x="3" y="10"/>
                  <a:pt x="2" y="11"/>
                  <a:pt x="2" y="11"/>
                </a:cubicBezTo>
                <a:cubicBezTo>
                  <a:pt x="1" y="11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3" y="8"/>
                  <a:pt x="3" y="8"/>
                  <a:pt x="4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lose/>
                <a:moveTo>
                  <a:pt x="7" y="3"/>
                </a:move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8" y="1"/>
                  <a:pt x="8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lose/>
                <a:moveTo>
                  <a:pt x="15" y="6"/>
                </a:moveTo>
                <a:cubicBezTo>
                  <a:pt x="15" y="4"/>
                  <a:pt x="15" y="4"/>
                  <a:pt x="15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"/>
                  <a:pt x="17" y="1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6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9"/>
                  <a:pt x="17" y="10"/>
                  <a:pt x="17" y="10"/>
                </a:cubicBezTo>
                <a:cubicBezTo>
                  <a:pt x="16" y="10"/>
                  <a:pt x="16" y="11"/>
                  <a:pt x="16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1"/>
                  <a:pt x="13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1" y="10"/>
                  <a:pt x="11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12" y="1"/>
                </a:moveTo>
                <a:cubicBezTo>
                  <a:pt x="13" y="1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1"/>
                  <a:pt x="12" y="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060"/>
          <p:cNvSpPr>
            <a:spLocks noEditPoints="1"/>
          </p:cNvSpPr>
          <p:nvPr/>
        </p:nvSpPr>
        <p:spPr bwMode="auto">
          <a:xfrm>
            <a:off x="9831388" y="5053013"/>
            <a:ext cx="39688" cy="25400"/>
          </a:xfrm>
          <a:custGeom>
            <a:avLst/>
            <a:gdLst>
              <a:gd name="T0" fmla="*/ 4 w 18"/>
              <a:gd name="T1" fmla="*/ 10 h 11"/>
              <a:gd name="T2" fmla="*/ 4 w 18"/>
              <a:gd name="T3" fmla="*/ 8 h 11"/>
              <a:gd name="T4" fmla="*/ 4 w 18"/>
              <a:gd name="T5" fmla="*/ 6 h 11"/>
              <a:gd name="T6" fmla="*/ 3 w 18"/>
              <a:gd name="T7" fmla="*/ 6 h 11"/>
              <a:gd name="T8" fmla="*/ 2 w 18"/>
              <a:gd name="T9" fmla="*/ 7 h 11"/>
              <a:gd name="T10" fmla="*/ 0 w 18"/>
              <a:gd name="T11" fmla="*/ 6 h 11"/>
              <a:gd name="T12" fmla="*/ 0 w 18"/>
              <a:gd name="T13" fmla="*/ 5 h 11"/>
              <a:gd name="T14" fmla="*/ 4 w 18"/>
              <a:gd name="T15" fmla="*/ 4 h 11"/>
              <a:gd name="T16" fmla="*/ 7 w 18"/>
              <a:gd name="T17" fmla="*/ 2 h 11"/>
              <a:gd name="T18" fmla="*/ 6 w 18"/>
              <a:gd name="T19" fmla="*/ 3 h 11"/>
              <a:gd name="T20" fmla="*/ 6 w 18"/>
              <a:gd name="T21" fmla="*/ 5 h 11"/>
              <a:gd name="T22" fmla="*/ 5 w 18"/>
              <a:gd name="T23" fmla="*/ 8 h 11"/>
              <a:gd name="T24" fmla="*/ 5 w 18"/>
              <a:gd name="T25" fmla="*/ 10 h 11"/>
              <a:gd name="T26" fmla="*/ 2 w 18"/>
              <a:gd name="T27" fmla="*/ 2 h 11"/>
              <a:gd name="T28" fmla="*/ 4 w 18"/>
              <a:gd name="T29" fmla="*/ 1 h 11"/>
              <a:gd name="T30" fmla="*/ 6 w 18"/>
              <a:gd name="T31" fmla="*/ 0 h 11"/>
              <a:gd name="T32" fmla="*/ 4 w 18"/>
              <a:gd name="T33" fmla="*/ 3 h 11"/>
              <a:gd name="T34" fmla="*/ 2 w 18"/>
              <a:gd name="T35" fmla="*/ 2 h 11"/>
              <a:gd name="T36" fmla="*/ 9 w 18"/>
              <a:gd name="T37" fmla="*/ 3 h 11"/>
              <a:gd name="T38" fmla="*/ 11 w 18"/>
              <a:gd name="T39" fmla="*/ 3 h 11"/>
              <a:gd name="T40" fmla="*/ 16 w 18"/>
              <a:gd name="T41" fmla="*/ 3 h 11"/>
              <a:gd name="T42" fmla="*/ 18 w 18"/>
              <a:gd name="T43" fmla="*/ 3 h 11"/>
              <a:gd name="T44" fmla="*/ 18 w 18"/>
              <a:gd name="T45" fmla="*/ 4 h 11"/>
              <a:gd name="T46" fmla="*/ 15 w 18"/>
              <a:gd name="T47" fmla="*/ 5 h 11"/>
              <a:gd name="T48" fmla="*/ 14 w 18"/>
              <a:gd name="T49" fmla="*/ 5 h 11"/>
              <a:gd name="T50" fmla="*/ 14 w 18"/>
              <a:gd name="T51" fmla="*/ 6 h 11"/>
              <a:gd name="T52" fmla="*/ 14 w 18"/>
              <a:gd name="T53" fmla="*/ 10 h 11"/>
              <a:gd name="T54" fmla="*/ 10 w 18"/>
              <a:gd name="T55" fmla="*/ 11 h 11"/>
              <a:gd name="T56" fmla="*/ 8 w 18"/>
              <a:gd name="T57" fmla="*/ 9 h 11"/>
              <a:gd name="T58" fmla="*/ 8 w 18"/>
              <a:gd name="T59" fmla="*/ 9 h 11"/>
              <a:gd name="T60" fmla="*/ 12 w 18"/>
              <a:gd name="T61" fmla="*/ 9 h 11"/>
              <a:gd name="T62" fmla="*/ 12 w 18"/>
              <a:gd name="T63" fmla="*/ 6 h 11"/>
              <a:gd name="T64" fmla="*/ 12 w 18"/>
              <a:gd name="T65" fmla="*/ 5 h 11"/>
              <a:gd name="T66" fmla="*/ 10 w 18"/>
              <a:gd name="T67" fmla="*/ 4 h 11"/>
              <a:gd name="T68" fmla="*/ 7 w 18"/>
              <a:gd name="T69" fmla="*/ 5 h 11"/>
              <a:gd name="T70" fmla="*/ 7 w 18"/>
              <a:gd name="T71" fmla="*/ 4 h 11"/>
              <a:gd name="T72" fmla="*/ 8 w 18"/>
              <a:gd name="T73" fmla="*/ 3 h 11"/>
              <a:gd name="T74" fmla="*/ 9 w 18"/>
              <a:gd name="T75" fmla="*/ 0 h 11"/>
              <a:gd name="T76" fmla="*/ 10 w 18"/>
              <a:gd name="T77" fmla="*/ 0 h 11"/>
              <a:gd name="T78" fmla="*/ 13 w 18"/>
              <a:gd name="T79" fmla="*/ 0 h 11"/>
              <a:gd name="T80" fmla="*/ 15 w 18"/>
              <a:gd name="T81" fmla="*/ 1 h 11"/>
              <a:gd name="T82" fmla="*/ 12 w 18"/>
              <a:gd name="T83" fmla="*/ 1 h 11"/>
              <a:gd name="T84" fmla="*/ 9 w 18"/>
              <a:gd name="T85" fmla="*/ 2 h 11"/>
              <a:gd name="T86" fmla="*/ 8 w 18"/>
              <a:gd name="T87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" h="11">
                <a:moveTo>
                  <a:pt x="4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1" y="7"/>
                  <a:pt x="1" y="7"/>
                </a:cubicBezTo>
                <a:cubicBezTo>
                  <a:pt x="1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6" y="3"/>
                  <a:pt x="6" y="3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6"/>
                </a:cubicBezTo>
                <a:cubicBezTo>
                  <a:pt x="6" y="6"/>
                  <a:pt x="6" y="6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1"/>
                  <a:pt x="5" y="11"/>
                </a:cubicBezTo>
                <a:cubicBezTo>
                  <a:pt x="5" y="11"/>
                  <a:pt x="5" y="11"/>
                  <a:pt x="4" y="11"/>
                </a:cubicBezTo>
                <a:close/>
                <a:moveTo>
                  <a:pt x="2" y="2"/>
                </a:move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4" y="1"/>
                </a:cubicBezTo>
                <a:cubicBezTo>
                  <a:pt x="5" y="1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1"/>
                </a:cubicBezTo>
                <a:cubicBezTo>
                  <a:pt x="6" y="1"/>
                  <a:pt x="6" y="1"/>
                  <a:pt x="5" y="2"/>
                </a:cubicBezTo>
                <a:cubicBezTo>
                  <a:pt x="5" y="2"/>
                  <a:pt x="4" y="3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5"/>
                  <a:pt x="15" y="5"/>
                </a:cubicBezTo>
                <a:cubicBezTo>
                  <a:pt x="15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10"/>
                  <a:pt x="14" y="10"/>
                </a:cubicBezTo>
                <a:cubicBezTo>
                  <a:pt x="14" y="10"/>
                  <a:pt x="13" y="10"/>
                  <a:pt x="13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8" y="9"/>
                </a:cubicBezTo>
                <a:cubicBezTo>
                  <a:pt x="8" y="8"/>
                  <a:pt x="8" y="9"/>
                  <a:pt x="8" y="9"/>
                </a:cubicBezTo>
                <a:cubicBezTo>
                  <a:pt x="9" y="9"/>
                  <a:pt x="9" y="10"/>
                  <a:pt x="10" y="10"/>
                </a:cubicBezTo>
                <a:cubicBezTo>
                  <a:pt x="11" y="10"/>
                  <a:pt x="11" y="9"/>
                  <a:pt x="12" y="9"/>
                </a:cubicBezTo>
                <a:cubicBezTo>
                  <a:pt x="12" y="9"/>
                  <a:pt x="12" y="9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4"/>
                  <a:pt x="11" y="4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5" y="0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2"/>
                  <a:pt x="14" y="2"/>
                </a:cubicBezTo>
                <a:cubicBezTo>
                  <a:pt x="14" y="2"/>
                  <a:pt x="14" y="2"/>
                  <a:pt x="13" y="2"/>
                </a:cubicBezTo>
                <a:cubicBezTo>
                  <a:pt x="13" y="2"/>
                  <a:pt x="12" y="1"/>
                  <a:pt x="12" y="1"/>
                </a:cubicBezTo>
                <a:cubicBezTo>
                  <a:pt x="11" y="2"/>
                  <a:pt x="10" y="2"/>
                  <a:pt x="10" y="2"/>
                </a:cubicBezTo>
                <a:cubicBezTo>
                  <a:pt x="10" y="2"/>
                  <a:pt x="10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8" y="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061"/>
          <p:cNvSpPr>
            <a:spLocks noEditPoints="1"/>
          </p:cNvSpPr>
          <p:nvPr/>
        </p:nvSpPr>
        <p:spPr bwMode="auto">
          <a:xfrm>
            <a:off x="9875838" y="5053013"/>
            <a:ext cx="42863" cy="26988"/>
          </a:xfrm>
          <a:custGeom>
            <a:avLst/>
            <a:gdLst>
              <a:gd name="T0" fmla="*/ 6 w 19"/>
              <a:gd name="T1" fmla="*/ 4 h 12"/>
              <a:gd name="T2" fmla="*/ 8 w 19"/>
              <a:gd name="T3" fmla="*/ 4 h 12"/>
              <a:gd name="T4" fmla="*/ 7 w 19"/>
              <a:gd name="T5" fmla="*/ 5 h 12"/>
              <a:gd name="T6" fmla="*/ 6 w 19"/>
              <a:gd name="T7" fmla="*/ 7 h 12"/>
              <a:gd name="T8" fmla="*/ 7 w 19"/>
              <a:gd name="T9" fmla="*/ 8 h 12"/>
              <a:gd name="T10" fmla="*/ 8 w 19"/>
              <a:gd name="T11" fmla="*/ 7 h 12"/>
              <a:gd name="T12" fmla="*/ 9 w 19"/>
              <a:gd name="T13" fmla="*/ 8 h 12"/>
              <a:gd name="T14" fmla="*/ 5 w 19"/>
              <a:gd name="T15" fmla="*/ 9 h 12"/>
              <a:gd name="T16" fmla="*/ 1 w 19"/>
              <a:gd name="T17" fmla="*/ 10 h 12"/>
              <a:gd name="T18" fmla="*/ 0 w 19"/>
              <a:gd name="T19" fmla="*/ 9 h 12"/>
              <a:gd name="T20" fmla="*/ 2 w 19"/>
              <a:gd name="T21" fmla="*/ 8 h 12"/>
              <a:gd name="T22" fmla="*/ 2 w 19"/>
              <a:gd name="T23" fmla="*/ 7 h 12"/>
              <a:gd name="T24" fmla="*/ 2 w 19"/>
              <a:gd name="T25" fmla="*/ 5 h 12"/>
              <a:gd name="T26" fmla="*/ 3 w 19"/>
              <a:gd name="T27" fmla="*/ 5 h 12"/>
              <a:gd name="T28" fmla="*/ 3 w 19"/>
              <a:gd name="T29" fmla="*/ 6 h 12"/>
              <a:gd name="T30" fmla="*/ 3 w 19"/>
              <a:gd name="T31" fmla="*/ 7 h 12"/>
              <a:gd name="T32" fmla="*/ 4 w 19"/>
              <a:gd name="T33" fmla="*/ 8 h 12"/>
              <a:gd name="T34" fmla="*/ 4 w 19"/>
              <a:gd name="T35" fmla="*/ 5 h 12"/>
              <a:gd name="T36" fmla="*/ 4 w 19"/>
              <a:gd name="T37" fmla="*/ 3 h 12"/>
              <a:gd name="T38" fmla="*/ 3 w 19"/>
              <a:gd name="T39" fmla="*/ 2 h 12"/>
              <a:gd name="T40" fmla="*/ 1 w 19"/>
              <a:gd name="T41" fmla="*/ 3 h 12"/>
              <a:gd name="T42" fmla="*/ 2 w 19"/>
              <a:gd name="T43" fmla="*/ 1 h 12"/>
              <a:gd name="T44" fmla="*/ 3 w 19"/>
              <a:gd name="T45" fmla="*/ 1 h 12"/>
              <a:gd name="T46" fmla="*/ 6 w 19"/>
              <a:gd name="T47" fmla="*/ 1 h 12"/>
              <a:gd name="T48" fmla="*/ 9 w 19"/>
              <a:gd name="T49" fmla="*/ 2 h 12"/>
              <a:gd name="T50" fmla="*/ 7 w 19"/>
              <a:gd name="T51" fmla="*/ 2 h 12"/>
              <a:gd name="T52" fmla="*/ 6 w 19"/>
              <a:gd name="T53" fmla="*/ 3 h 12"/>
              <a:gd name="T54" fmla="*/ 12 w 19"/>
              <a:gd name="T55" fmla="*/ 8 h 12"/>
              <a:gd name="T56" fmla="*/ 6 w 19"/>
              <a:gd name="T57" fmla="*/ 10 h 12"/>
              <a:gd name="T58" fmla="*/ 6 w 19"/>
              <a:gd name="T59" fmla="*/ 10 h 12"/>
              <a:gd name="T60" fmla="*/ 10 w 19"/>
              <a:gd name="T61" fmla="*/ 8 h 12"/>
              <a:gd name="T62" fmla="*/ 9 w 19"/>
              <a:gd name="T63" fmla="*/ 6 h 12"/>
              <a:gd name="T64" fmla="*/ 8 w 19"/>
              <a:gd name="T65" fmla="*/ 7 h 12"/>
              <a:gd name="T66" fmla="*/ 7 w 19"/>
              <a:gd name="T67" fmla="*/ 6 h 12"/>
              <a:gd name="T68" fmla="*/ 9 w 19"/>
              <a:gd name="T69" fmla="*/ 4 h 12"/>
              <a:gd name="T70" fmla="*/ 9 w 19"/>
              <a:gd name="T71" fmla="*/ 1 h 12"/>
              <a:gd name="T72" fmla="*/ 10 w 19"/>
              <a:gd name="T73" fmla="*/ 0 h 12"/>
              <a:gd name="T74" fmla="*/ 11 w 19"/>
              <a:gd name="T75" fmla="*/ 1 h 12"/>
              <a:gd name="T76" fmla="*/ 11 w 19"/>
              <a:gd name="T77" fmla="*/ 2 h 12"/>
              <a:gd name="T78" fmla="*/ 12 w 19"/>
              <a:gd name="T79" fmla="*/ 2 h 12"/>
              <a:gd name="T80" fmla="*/ 16 w 19"/>
              <a:gd name="T81" fmla="*/ 2 h 12"/>
              <a:gd name="T82" fmla="*/ 15 w 19"/>
              <a:gd name="T83" fmla="*/ 3 h 12"/>
              <a:gd name="T84" fmla="*/ 13 w 19"/>
              <a:gd name="T85" fmla="*/ 3 h 12"/>
              <a:gd name="T86" fmla="*/ 13 w 19"/>
              <a:gd name="T87" fmla="*/ 4 h 12"/>
              <a:gd name="T88" fmla="*/ 13 w 19"/>
              <a:gd name="T89" fmla="*/ 6 h 12"/>
              <a:gd name="T90" fmla="*/ 13 w 19"/>
              <a:gd name="T91" fmla="*/ 7 h 12"/>
              <a:gd name="T92" fmla="*/ 18 w 19"/>
              <a:gd name="T93" fmla="*/ 9 h 12"/>
              <a:gd name="T94" fmla="*/ 19 w 19"/>
              <a:gd name="T95" fmla="*/ 9 h 12"/>
              <a:gd name="T96" fmla="*/ 16 w 19"/>
              <a:gd name="T97" fmla="*/ 12 h 12"/>
              <a:gd name="T98" fmla="*/ 13 w 19"/>
              <a:gd name="T99" fmla="*/ 9 h 12"/>
              <a:gd name="T100" fmla="*/ 10 w 19"/>
              <a:gd name="T101" fmla="*/ 5 h 12"/>
              <a:gd name="T102" fmla="*/ 11 w 19"/>
              <a:gd name="T103" fmla="*/ 6 h 12"/>
              <a:gd name="T104" fmla="*/ 11 w 19"/>
              <a:gd name="T105" fmla="*/ 4 h 12"/>
              <a:gd name="T106" fmla="*/ 10 w 19"/>
              <a:gd name="T107" fmla="*/ 4 h 12"/>
              <a:gd name="T108" fmla="*/ 10 w 19"/>
              <a:gd name="T109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2">
                <a:moveTo>
                  <a:pt x="6" y="3"/>
                </a:move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4"/>
                  <a:pt x="7" y="4"/>
                </a:cubicBezTo>
                <a:cubicBezTo>
                  <a:pt x="7" y="4"/>
                  <a:pt x="8" y="4"/>
                  <a:pt x="8" y="4"/>
                </a:cubicBezTo>
                <a:cubicBezTo>
                  <a:pt x="8" y="4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6" y="5"/>
                  <a:pt x="6" y="5"/>
                </a:cubicBezTo>
                <a:cubicBezTo>
                  <a:pt x="6" y="5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8" y="9"/>
                  <a:pt x="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4" y="10"/>
                  <a:pt x="3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6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4" y="7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lose/>
                <a:moveTo>
                  <a:pt x="12" y="9"/>
                </a:move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10"/>
                </a:cubicBezTo>
                <a:cubicBezTo>
                  <a:pt x="9" y="10"/>
                  <a:pt x="8" y="11"/>
                  <a:pt x="7" y="11"/>
                </a:cubicBezTo>
                <a:cubicBezTo>
                  <a:pt x="7" y="11"/>
                  <a:pt x="6" y="11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8" y="9"/>
                  <a:pt x="9" y="9"/>
                </a:cubicBezTo>
                <a:cubicBezTo>
                  <a:pt x="9" y="9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8" y="6"/>
                </a:cubicBezTo>
                <a:cubicBezTo>
                  <a:pt x="8" y="6"/>
                  <a:pt x="8" y="7"/>
                  <a:pt x="8" y="7"/>
                </a:cubicBezTo>
                <a:cubicBezTo>
                  <a:pt x="8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4"/>
                  <a:pt x="9" y="4"/>
                </a:cubicBezTo>
                <a:cubicBezTo>
                  <a:pt x="9" y="4"/>
                  <a:pt x="9" y="4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4" y="7"/>
                  <a:pt x="14" y="7"/>
                </a:cubicBezTo>
                <a:cubicBezTo>
                  <a:pt x="15" y="8"/>
                  <a:pt x="15" y="8"/>
                  <a:pt x="16" y="8"/>
                </a:cubicBezTo>
                <a:cubicBezTo>
                  <a:pt x="17" y="8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10"/>
                  <a:pt x="18" y="10"/>
                  <a:pt x="18" y="11"/>
                </a:cubicBezTo>
                <a:cubicBezTo>
                  <a:pt x="17" y="11"/>
                  <a:pt x="17" y="12"/>
                  <a:pt x="16" y="12"/>
                </a:cubicBezTo>
                <a:cubicBezTo>
                  <a:pt x="16" y="12"/>
                  <a:pt x="16" y="12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0"/>
                  <a:pt x="13" y="10"/>
                  <a:pt x="13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0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4"/>
                  <a:pt x="12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062"/>
          <p:cNvSpPr>
            <a:spLocks noEditPoints="1"/>
          </p:cNvSpPr>
          <p:nvPr/>
        </p:nvSpPr>
        <p:spPr bwMode="auto">
          <a:xfrm>
            <a:off x="9923463" y="5053013"/>
            <a:ext cx="38100" cy="25400"/>
          </a:xfrm>
          <a:custGeom>
            <a:avLst/>
            <a:gdLst>
              <a:gd name="T0" fmla="*/ 15 w 17"/>
              <a:gd name="T1" fmla="*/ 9 h 11"/>
              <a:gd name="T2" fmla="*/ 17 w 17"/>
              <a:gd name="T3" fmla="*/ 9 h 11"/>
              <a:gd name="T4" fmla="*/ 16 w 17"/>
              <a:gd name="T5" fmla="*/ 10 h 11"/>
              <a:gd name="T6" fmla="*/ 14 w 17"/>
              <a:gd name="T7" fmla="*/ 11 h 11"/>
              <a:gd name="T8" fmla="*/ 12 w 17"/>
              <a:gd name="T9" fmla="*/ 11 h 11"/>
              <a:gd name="T10" fmla="*/ 7 w 17"/>
              <a:gd name="T11" fmla="*/ 10 h 11"/>
              <a:gd name="T12" fmla="*/ 3 w 17"/>
              <a:gd name="T13" fmla="*/ 11 h 11"/>
              <a:gd name="T14" fmla="*/ 1 w 17"/>
              <a:gd name="T15" fmla="*/ 11 h 11"/>
              <a:gd name="T16" fmla="*/ 0 w 17"/>
              <a:gd name="T17" fmla="*/ 10 h 11"/>
              <a:gd name="T18" fmla="*/ 0 w 17"/>
              <a:gd name="T19" fmla="*/ 8 h 11"/>
              <a:gd name="T20" fmla="*/ 1 w 17"/>
              <a:gd name="T21" fmla="*/ 5 h 11"/>
              <a:gd name="T22" fmla="*/ 0 w 17"/>
              <a:gd name="T23" fmla="*/ 2 h 11"/>
              <a:gd name="T24" fmla="*/ 1 w 17"/>
              <a:gd name="T25" fmla="*/ 1 h 11"/>
              <a:gd name="T26" fmla="*/ 3 w 17"/>
              <a:gd name="T27" fmla="*/ 1 h 11"/>
              <a:gd name="T28" fmla="*/ 4 w 17"/>
              <a:gd name="T29" fmla="*/ 1 h 11"/>
              <a:gd name="T30" fmla="*/ 8 w 17"/>
              <a:gd name="T31" fmla="*/ 1 h 11"/>
              <a:gd name="T32" fmla="*/ 11 w 17"/>
              <a:gd name="T33" fmla="*/ 1 h 11"/>
              <a:gd name="T34" fmla="*/ 15 w 17"/>
              <a:gd name="T35" fmla="*/ 1 h 11"/>
              <a:gd name="T36" fmla="*/ 15 w 17"/>
              <a:gd name="T37" fmla="*/ 2 h 11"/>
              <a:gd name="T38" fmla="*/ 13 w 17"/>
              <a:gd name="T39" fmla="*/ 2 h 11"/>
              <a:gd name="T40" fmla="*/ 5 w 17"/>
              <a:gd name="T41" fmla="*/ 2 h 11"/>
              <a:gd name="T42" fmla="*/ 3 w 17"/>
              <a:gd name="T43" fmla="*/ 2 h 11"/>
              <a:gd name="T44" fmla="*/ 2 w 17"/>
              <a:gd name="T45" fmla="*/ 5 h 11"/>
              <a:gd name="T46" fmla="*/ 2 w 17"/>
              <a:gd name="T47" fmla="*/ 7 h 11"/>
              <a:gd name="T48" fmla="*/ 3 w 17"/>
              <a:gd name="T49" fmla="*/ 9 h 11"/>
              <a:gd name="T50" fmla="*/ 4 w 17"/>
              <a:gd name="T51" fmla="*/ 9 h 11"/>
              <a:gd name="T52" fmla="*/ 9 w 17"/>
              <a:gd name="T53" fmla="*/ 9 h 11"/>
              <a:gd name="T54" fmla="*/ 10 w 17"/>
              <a:gd name="T55" fmla="*/ 6 h 11"/>
              <a:gd name="T56" fmla="*/ 13 w 17"/>
              <a:gd name="T57" fmla="*/ 8 h 11"/>
              <a:gd name="T58" fmla="*/ 13 w 17"/>
              <a:gd name="T59" fmla="*/ 8 h 11"/>
              <a:gd name="T60" fmla="*/ 11 w 17"/>
              <a:gd name="T61" fmla="*/ 8 h 11"/>
              <a:gd name="T62" fmla="*/ 8 w 17"/>
              <a:gd name="T63" fmla="*/ 7 h 11"/>
              <a:gd name="T64" fmla="*/ 5 w 17"/>
              <a:gd name="T65" fmla="*/ 8 h 11"/>
              <a:gd name="T66" fmla="*/ 3 w 17"/>
              <a:gd name="T67" fmla="*/ 8 h 11"/>
              <a:gd name="T68" fmla="*/ 4 w 17"/>
              <a:gd name="T69" fmla="*/ 7 h 11"/>
              <a:gd name="T70" fmla="*/ 7 w 17"/>
              <a:gd name="T71" fmla="*/ 6 h 11"/>
              <a:gd name="T72" fmla="*/ 7 w 17"/>
              <a:gd name="T73" fmla="*/ 5 h 11"/>
              <a:gd name="T74" fmla="*/ 5 w 17"/>
              <a:gd name="T75" fmla="*/ 4 h 11"/>
              <a:gd name="T76" fmla="*/ 4 w 17"/>
              <a:gd name="T77" fmla="*/ 3 h 11"/>
              <a:gd name="T78" fmla="*/ 5 w 17"/>
              <a:gd name="T79" fmla="*/ 3 h 11"/>
              <a:gd name="T80" fmla="*/ 6 w 17"/>
              <a:gd name="T81" fmla="*/ 3 h 11"/>
              <a:gd name="T82" fmla="*/ 7 w 17"/>
              <a:gd name="T83" fmla="*/ 4 h 11"/>
              <a:gd name="T84" fmla="*/ 8 w 17"/>
              <a:gd name="T85" fmla="*/ 5 h 11"/>
              <a:gd name="T86" fmla="*/ 8 w 17"/>
              <a:gd name="T87" fmla="*/ 5 h 11"/>
              <a:gd name="T88" fmla="*/ 9 w 17"/>
              <a:gd name="T89" fmla="*/ 3 h 11"/>
              <a:gd name="T90" fmla="*/ 10 w 17"/>
              <a:gd name="T91" fmla="*/ 2 h 11"/>
              <a:gd name="T92" fmla="*/ 11 w 17"/>
              <a:gd name="T93" fmla="*/ 3 h 11"/>
              <a:gd name="T94" fmla="*/ 11 w 17"/>
              <a:gd name="T95" fmla="*/ 4 h 11"/>
              <a:gd name="T96" fmla="*/ 9 w 17"/>
              <a:gd name="T97" fmla="*/ 5 h 11"/>
              <a:gd name="T98" fmla="*/ 9 w 17"/>
              <a:gd name="T9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" h="11">
                <a:moveTo>
                  <a:pt x="9" y="9"/>
                </a:move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3" y="11"/>
                  <a:pt x="12" y="11"/>
                </a:cubicBezTo>
                <a:cubicBezTo>
                  <a:pt x="11" y="11"/>
                  <a:pt x="11" y="11"/>
                  <a:pt x="10" y="10"/>
                </a:cubicBezTo>
                <a:cubicBezTo>
                  <a:pt x="9" y="10"/>
                  <a:pt x="8" y="10"/>
                  <a:pt x="7" y="10"/>
                </a:cubicBezTo>
                <a:cubicBezTo>
                  <a:pt x="6" y="10"/>
                  <a:pt x="5" y="10"/>
                  <a:pt x="4" y="11"/>
                </a:cubicBezTo>
                <a:cubicBezTo>
                  <a:pt x="4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1" y="6"/>
                  <a:pt x="1" y="6"/>
                  <a:pt x="1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2" y="0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6" y="1"/>
                  <a:pt x="7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3" y="1"/>
                  <a:pt x="14" y="1"/>
                </a:cubicBezTo>
                <a:cubicBezTo>
                  <a:pt x="14" y="1"/>
                  <a:pt x="14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5" y="2"/>
                  <a:pt x="14" y="2"/>
                  <a:pt x="14" y="2"/>
                </a:cubicBezTo>
                <a:cubicBezTo>
                  <a:pt x="14" y="2"/>
                  <a:pt x="14" y="2"/>
                  <a:pt x="1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2"/>
                  <a:pt x="7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3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9" y="6"/>
                </a:move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1" y="7"/>
                </a:cubicBezTo>
                <a:cubicBezTo>
                  <a:pt x="12" y="7"/>
                  <a:pt x="12" y="7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2" y="9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6" y="8"/>
                  <a:pt x="5" y="8"/>
                </a:cubicBezTo>
                <a:cubicBezTo>
                  <a:pt x="5" y="8"/>
                  <a:pt x="4" y="8"/>
                  <a:pt x="4" y="8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4" y="7"/>
                  <a:pt x="4" y="7"/>
                </a:cubicBezTo>
                <a:cubicBezTo>
                  <a:pt x="5" y="7"/>
                  <a:pt x="5" y="7"/>
                  <a:pt x="6" y="7"/>
                </a:cubicBezTo>
                <a:cubicBezTo>
                  <a:pt x="6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5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5" y="5"/>
                  <a:pt x="5" y="4"/>
                </a:cubicBezTo>
                <a:cubicBezTo>
                  <a:pt x="5" y="4"/>
                  <a:pt x="5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7" y="4"/>
                </a:cubicBezTo>
                <a:cubicBezTo>
                  <a:pt x="7" y="4"/>
                  <a:pt x="7" y="4"/>
                  <a:pt x="8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10" y="3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063"/>
          <p:cNvSpPr>
            <a:spLocks noEditPoints="1"/>
          </p:cNvSpPr>
          <p:nvPr/>
        </p:nvSpPr>
        <p:spPr bwMode="auto">
          <a:xfrm>
            <a:off x="2636838" y="5124450"/>
            <a:ext cx="73025" cy="79375"/>
          </a:xfrm>
          <a:custGeom>
            <a:avLst/>
            <a:gdLst>
              <a:gd name="T0" fmla="*/ 6 w 32"/>
              <a:gd name="T1" fmla="*/ 17 h 35"/>
              <a:gd name="T2" fmla="*/ 14 w 32"/>
              <a:gd name="T3" fmla="*/ 15 h 35"/>
              <a:gd name="T4" fmla="*/ 9 w 32"/>
              <a:gd name="T5" fmla="*/ 14 h 35"/>
              <a:gd name="T6" fmla="*/ 5 w 32"/>
              <a:gd name="T7" fmla="*/ 12 h 35"/>
              <a:gd name="T8" fmla="*/ 10 w 32"/>
              <a:gd name="T9" fmla="*/ 9 h 35"/>
              <a:gd name="T10" fmla="*/ 13 w 32"/>
              <a:gd name="T11" fmla="*/ 3 h 35"/>
              <a:gd name="T12" fmla="*/ 15 w 32"/>
              <a:gd name="T13" fmla="*/ 7 h 35"/>
              <a:gd name="T14" fmla="*/ 26 w 32"/>
              <a:gd name="T15" fmla="*/ 6 h 35"/>
              <a:gd name="T16" fmla="*/ 19 w 32"/>
              <a:gd name="T17" fmla="*/ 15 h 35"/>
              <a:gd name="T18" fmla="*/ 28 w 32"/>
              <a:gd name="T19" fmla="*/ 17 h 35"/>
              <a:gd name="T20" fmla="*/ 26 w 32"/>
              <a:gd name="T21" fmla="*/ 21 h 35"/>
              <a:gd name="T22" fmla="*/ 17 w 32"/>
              <a:gd name="T23" fmla="*/ 16 h 35"/>
              <a:gd name="T24" fmla="*/ 7 w 32"/>
              <a:gd name="T25" fmla="*/ 21 h 35"/>
              <a:gd name="T26" fmla="*/ 20 w 32"/>
              <a:gd name="T27" fmla="*/ 9 h 35"/>
              <a:gd name="T28" fmla="*/ 14 w 32"/>
              <a:gd name="T29" fmla="*/ 11 h 35"/>
              <a:gd name="T30" fmla="*/ 20 w 32"/>
              <a:gd name="T31" fmla="*/ 9 h 35"/>
              <a:gd name="T32" fmla="*/ 14 w 32"/>
              <a:gd name="T33" fmla="*/ 19 h 35"/>
              <a:gd name="T34" fmla="*/ 20 w 32"/>
              <a:gd name="T35" fmla="*/ 24 h 35"/>
              <a:gd name="T36" fmla="*/ 1 w 32"/>
              <a:gd name="T37" fmla="*/ 0 h 35"/>
              <a:gd name="T38" fmla="*/ 27 w 32"/>
              <a:gd name="T39" fmla="*/ 0 h 35"/>
              <a:gd name="T40" fmla="*/ 32 w 32"/>
              <a:gd name="T41" fmla="*/ 3 h 35"/>
              <a:gd name="T42" fmla="*/ 32 w 32"/>
              <a:gd name="T43" fmla="*/ 27 h 35"/>
              <a:gd name="T44" fmla="*/ 32 w 32"/>
              <a:gd name="T45" fmla="*/ 35 h 35"/>
              <a:gd name="T46" fmla="*/ 28 w 32"/>
              <a:gd name="T47" fmla="*/ 35 h 35"/>
              <a:gd name="T48" fmla="*/ 28 w 32"/>
              <a:gd name="T49" fmla="*/ 33 h 35"/>
              <a:gd name="T50" fmla="*/ 4 w 32"/>
              <a:gd name="T51" fmla="*/ 32 h 35"/>
              <a:gd name="T52" fmla="*/ 4 w 32"/>
              <a:gd name="T53" fmla="*/ 34 h 35"/>
              <a:gd name="T54" fmla="*/ 0 w 32"/>
              <a:gd name="T55" fmla="*/ 35 h 35"/>
              <a:gd name="T56" fmla="*/ 1 w 32"/>
              <a:gd name="T57" fmla="*/ 27 h 35"/>
              <a:gd name="T58" fmla="*/ 1 w 32"/>
              <a:gd name="T59" fmla="*/ 2 h 35"/>
              <a:gd name="T60" fmla="*/ 4 w 32"/>
              <a:gd name="T61" fmla="*/ 29 h 35"/>
              <a:gd name="T62" fmla="*/ 9 w 32"/>
              <a:gd name="T63" fmla="*/ 25 h 35"/>
              <a:gd name="T64" fmla="*/ 11 w 32"/>
              <a:gd name="T65" fmla="*/ 23 h 35"/>
              <a:gd name="T66" fmla="*/ 20 w 32"/>
              <a:gd name="T67" fmla="*/ 29 h 35"/>
              <a:gd name="T68" fmla="*/ 28 w 32"/>
              <a:gd name="T69" fmla="*/ 3 h 35"/>
              <a:gd name="T70" fmla="*/ 4 w 32"/>
              <a:gd name="T71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35">
                <a:moveTo>
                  <a:pt x="4" y="17"/>
                </a:moveTo>
                <a:cubicBezTo>
                  <a:pt x="6" y="17"/>
                  <a:pt x="6" y="17"/>
                  <a:pt x="6" y="17"/>
                </a:cubicBezTo>
                <a:cubicBezTo>
                  <a:pt x="8" y="17"/>
                  <a:pt x="9" y="17"/>
                  <a:pt x="11" y="16"/>
                </a:cubicBezTo>
                <a:cubicBezTo>
                  <a:pt x="12" y="16"/>
                  <a:pt x="13" y="15"/>
                  <a:pt x="14" y="15"/>
                </a:cubicBezTo>
                <a:cubicBezTo>
                  <a:pt x="13" y="14"/>
                  <a:pt x="12" y="13"/>
                  <a:pt x="11" y="11"/>
                </a:cubicBezTo>
                <a:cubicBezTo>
                  <a:pt x="11" y="12"/>
                  <a:pt x="10" y="12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7" y="13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1"/>
                  <a:pt x="9" y="10"/>
                  <a:pt x="10" y="9"/>
                </a:cubicBezTo>
                <a:cubicBezTo>
                  <a:pt x="11" y="7"/>
                  <a:pt x="12" y="6"/>
                  <a:pt x="12" y="5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4"/>
                  <a:pt x="15" y="4"/>
                  <a:pt x="16" y="5"/>
                </a:cubicBezTo>
                <a:cubicBezTo>
                  <a:pt x="15" y="7"/>
                  <a:pt x="15" y="7"/>
                  <a:pt x="15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4" y="7"/>
                  <a:pt x="26" y="6"/>
                </a:cubicBezTo>
                <a:cubicBezTo>
                  <a:pt x="25" y="8"/>
                  <a:pt x="24" y="10"/>
                  <a:pt x="23" y="11"/>
                </a:cubicBezTo>
                <a:cubicBezTo>
                  <a:pt x="22" y="12"/>
                  <a:pt x="21" y="13"/>
                  <a:pt x="19" y="15"/>
                </a:cubicBezTo>
                <a:cubicBezTo>
                  <a:pt x="22" y="16"/>
                  <a:pt x="24" y="17"/>
                  <a:pt x="27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7"/>
                  <a:pt x="27" y="18"/>
                  <a:pt x="27" y="18"/>
                </a:cubicBezTo>
                <a:cubicBezTo>
                  <a:pt x="27" y="19"/>
                  <a:pt x="26" y="19"/>
                  <a:pt x="26" y="21"/>
                </a:cubicBezTo>
                <a:cubicBezTo>
                  <a:pt x="25" y="20"/>
                  <a:pt x="25" y="20"/>
                  <a:pt x="25" y="20"/>
                </a:cubicBezTo>
                <a:cubicBezTo>
                  <a:pt x="22" y="19"/>
                  <a:pt x="19" y="18"/>
                  <a:pt x="17" y="16"/>
                </a:cubicBezTo>
                <a:cubicBezTo>
                  <a:pt x="14" y="18"/>
                  <a:pt x="10" y="20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0"/>
                  <a:pt x="5" y="18"/>
                  <a:pt x="4" y="17"/>
                </a:cubicBezTo>
                <a:close/>
                <a:moveTo>
                  <a:pt x="20" y="9"/>
                </a:move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4" y="10"/>
                  <a:pt x="14" y="11"/>
                </a:cubicBezTo>
                <a:cubicBezTo>
                  <a:pt x="15" y="11"/>
                  <a:pt x="15" y="12"/>
                  <a:pt x="17" y="13"/>
                </a:cubicBezTo>
                <a:cubicBezTo>
                  <a:pt x="18" y="12"/>
                  <a:pt x="19" y="11"/>
                  <a:pt x="20" y="9"/>
                </a:cubicBezTo>
                <a:close/>
                <a:moveTo>
                  <a:pt x="12" y="21"/>
                </a:moveTo>
                <a:cubicBezTo>
                  <a:pt x="13" y="20"/>
                  <a:pt x="13" y="19"/>
                  <a:pt x="14" y="19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2"/>
                  <a:pt x="21" y="23"/>
                  <a:pt x="20" y="24"/>
                </a:cubicBezTo>
                <a:cubicBezTo>
                  <a:pt x="18" y="23"/>
                  <a:pt x="15" y="22"/>
                  <a:pt x="12" y="21"/>
                </a:cubicBezTo>
                <a:close/>
                <a:moveTo>
                  <a:pt x="1" y="0"/>
                </a:moveTo>
                <a:cubicBezTo>
                  <a:pt x="3" y="0"/>
                  <a:pt x="4" y="0"/>
                  <a:pt x="5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30" y="0"/>
                  <a:pt x="32" y="0"/>
                </a:cubicBezTo>
                <a:cubicBezTo>
                  <a:pt x="32" y="1"/>
                  <a:pt x="32" y="2"/>
                  <a:pt x="32" y="3"/>
                </a:cubicBezTo>
                <a:cubicBezTo>
                  <a:pt x="32" y="3"/>
                  <a:pt x="32" y="4"/>
                  <a:pt x="32" y="4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9"/>
                  <a:pt x="32" y="31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0" y="34"/>
                  <a:pt x="30" y="34"/>
                </a:cubicBezTo>
                <a:cubicBezTo>
                  <a:pt x="30" y="34"/>
                  <a:pt x="29" y="34"/>
                  <a:pt x="28" y="35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5"/>
                  <a:pt x="4" y="35"/>
                  <a:pt x="4" y="35"/>
                </a:cubicBezTo>
                <a:cubicBezTo>
                  <a:pt x="3" y="34"/>
                  <a:pt x="2" y="34"/>
                  <a:pt x="0" y="35"/>
                </a:cubicBezTo>
                <a:cubicBezTo>
                  <a:pt x="1" y="33"/>
                  <a:pt x="1" y="32"/>
                  <a:pt x="1" y="30"/>
                </a:cubicBezTo>
                <a:cubicBezTo>
                  <a:pt x="1" y="29"/>
                  <a:pt x="1" y="28"/>
                  <a:pt x="1" y="27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2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4" y="29"/>
                </a:moveTo>
                <a:cubicBezTo>
                  <a:pt x="20" y="29"/>
                  <a:pt x="20" y="29"/>
                  <a:pt x="20" y="29"/>
                </a:cubicBezTo>
                <a:cubicBezTo>
                  <a:pt x="17" y="28"/>
                  <a:pt x="14" y="27"/>
                  <a:pt x="9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1" y="23"/>
                  <a:pt x="11" y="23"/>
                  <a:pt x="11" y="23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8"/>
                  <a:pt x="21" y="28"/>
                  <a:pt x="20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"/>
                  <a:pt x="28" y="3"/>
                  <a:pt x="28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9"/>
                  <a:pt x="4" y="29"/>
                  <a:pt x="4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064"/>
          <p:cNvSpPr>
            <a:spLocks noEditPoints="1"/>
          </p:cNvSpPr>
          <p:nvPr/>
        </p:nvSpPr>
        <p:spPr bwMode="auto">
          <a:xfrm>
            <a:off x="2905125" y="5119688"/>
            <a:ext cx="80963" cy="85725"/>
          </a:xfrm>
          <a:custGeom>
            <a:avLst/>
            <a:gdLst>
              <a:gd name="T0" fmla="*/ 9 w 36"/>
              <a:gd name="T1" fmla="*/ 22 h 38"/>
              <a:gd name="T2" fmla="*/ 14 w 36"/>
              <a:gd name="T3" fmla="*/ 12 h 38"/>
              <a:gd name="T4" fmla="*/ 14 w 36"/>
              <a:gd name="T5" fmla="*/ 6 h 38"/>
              <a:gd name="T6" fmla="*/ 11 w 36"/>
              <a:gd name="T7" fmla="*/ 6 h 38"/>
              <a:gd name="T8" fmla="*/ 11 w 36"/>
              <a:gd name="T9" fmla="*/ 3 h 38"/>
              <a:gd name="T10" fmla="*/ 21 w 36"/>
              <a:gd name="T11" fmla="*/ 3 h 38"/>
              <a:gd name="T12" fmla="*/ 24 w 36"/>
              <a:gd name="T13" fmla="*/ 4 h 38"/>
              <a:gd name="T14" fmla="*/ 24 w 36"/>
              <a:gd name="T15" fmla="*/ 6 h 38"/>
              <a:gd name="T16" fmla="*/ 21 w 36"/>
              <a:gd name="T17" fmla="*/ 6 h 38"/>
              <a:gd name="T18" fmla="*/ 17 w 36"/>
              <a:gd name="T19" fmla="*/ 12 h 38"/>
              <a:gd name="T20" fmla="*/ 24 w 36"/>
              <a:gd name="T21" fmla="*/ 12 h 38"/>
              <a:gd name="T22" fmla="*/ 22 w 36"/>
              <a:gd name="T23" fmla="*/ 21 h 38"/>
              <a:gd name="T24" fmla="*/ 18 w 36"/>
              <a:gd name="T25" fmla="*/ 31 h 38"/>
              <a:gd name="T26" fmla="*/ 12 w 36"/>
              <a:gd name="T27" fmla="*/ 37 h 38"/>
              <a:gd name="T28" fmla="*/ 8 w 36"/>
              <a:gd name="T29" fmla="*/ 34 h 38"/>
              <a:gd name="T30" fmla="*/ 12 w 36"/>
              <a:gd name="T31" fmla="*/ 32 h 38"/>
              <a:gd name="T32" fmla="*/ 18 w 36"/>
              <a:gd name="T33" fmla="*/ 26 h 38"/>
              <a:gd name="T34" fmla="*/ 14 w 36"/>
              <a:gd name="T35" fmla="*/ 22 h 38"/>
              <a:gd name="T36" fmla="*/ 19 w 36"/>
              <a:gd name="T37" fmla="*/ 23 h 38"/>
              <a:gd name="T38" fmla="*/ 20 w 36"/>
              <a:gd name="T39" fmla="*/ 15 h 38"/>
              <a:gd name="T40" fmla="*/ 12 w 36"/>
              <a:gd name="T41" fmla="*/ 23 h 38"/>
              <a:gd name="T42" fmla="*/ 8 w 36"/>
              <a:gd name="T43" fmla="*/ 22 h 38"/>
              <a:gd name="T44" fmla="*/ 26 w 36"/>
              <a:gd name="T45" fmla="*/ 26 h 38"/>
              <a:gd name="T46" fmla="*/ 26 w 36"/>
              <a:gd name="T47" fmla="*/ 11 h 38"/>
              <a:gd name="T48" fmla="*/ 26 w 36"/>
              <a:gd name="T49" fmla="*/ 7 h 38"/>
              <a:gd name="T50" fmla="*/ 29 w 36"/>
              <a:gd name="T51" fmla="*/ 9 h 38"/>
              <a:gd name="T52" fmla="*/ 29 w 36"/>
              <a:gd name="T53" fmla="*/ 24 h 38"/>
              <a:gd name="T54" fmla="*/ 29 w 36"/>
              <a:gd name="T55" fmla="*/ 28 h 38"/>
              <a:gd name="T56" fmla="*/ 27 w 36"/>
              <a:gd name="T57" fmla="*/ 28 h 38"/>
              <a:gd name="T58" fmla="*/ 28 w 36"/>
              <a:gd name="T59" fmla="*/ 34 h 38"/>
              <a:gd name="T60" fmla="*/ 32 w 36"/>
              <a:gd name="T61" fmla="*/ 33 h 38"/>
              <a:gd name="T62" fmla="*/ 32 w 36"/>
              <a:gd name="T63" fmla="*/ 8 h 38"/>
              <a:gd name="T64" fmla="*/ 32 w 36"/>
              <a:gd name="T65" fmla="*/ 1 h 38"/>
              <a:gd name="T66" fmla="*/ 36 w 36"/>
              <a:gd name="T67" fmla="*/ 1 h 38"/>
              <a:gd name="T68" fmla="*/ 35 w 36"/>
              <a:gd name="T69" fmla="*/ 8 h 38"/>
              <a:gd name="T70" fmla="*/ 35 w 36"/>
              <a:gd name="T71" fmla="*/ 35 h 38"/>
              <a:gd name="T72" fmla="*/ 29 w 36"/>
              <a:gd name="T73" fmla="*/ 38 h 38"/>
              <a:gd name="T74" fmla="*/ 28 w 36"/>
              <a:gd name="T75" fmla="*/ 34 h 38"/>
              <a:gd name="T76" fmla="*/ 11 w 36"/>
              <a:gd name="T77" fmla="*/ 2 h 38"/>
              <a:gd name="T78" fmla="*/ 9 w 36"/>
              <a:gd name="T79" fmla="*/ 7 h 38"/>
              <a:gd name="T80" fmla="*/ 8 w 36"/>
              <a:gd name="T81" fmla="*/ 30 h 38"/>
              <a:gd name="T82" fmla="*/ 8 w 36"/>
              <a:gd name="T83" fmla="*/ 37 h 38"/>
              <a:gd name="T84" fmla="*/ 4 w 36"/>
              <a:gd name="T85" fmla="*/ 33 h 38"/>
              <a:gd name="T86" fmla="*/ 5 w 36"/>
              <a:gd name="T87" fmla="*/ 15 h 38"/>
              <a:gd name="T88" fmla="*/ 1 w 36"/>
              <a:gd name="T89" fmla="*/ 20 h 38"/>
              <a:gd name="T90" fmla="*/ 0 w 36"/>
              <a:gd name="T91" fmla="*/ 17 h 38"/>
              <a:gd name="T92" fmla="*/ 4 w 36"/>
              <a:gd name="T93" fmla="*/ 9 h 38"/>
              <a:gd name="T94" fmla="*/ 7 w 36"/>
              <a:gd name="T95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" h="38">
                <a:moveTo>
                  <a:pt x="8" y="22"/>
                </a:moveTo>
                <a:cubicBezTo>
                  <a:pt x="9" y="22"/>
                  <a:pt x="9" y="22"/>
                  <a:pt x="9" y="22"/>
                </a:cubicBezTo>
                <a:cubicBezTo>
                  <a:pt x="10" y="21"/>
                  <a:pt x="11" y="19"/>
                  <a:pt x="12" y="17"/>
                </a:cubicBezTo>
                <a:cubicBezTo>
                  <a:pt x="13" y="15"/>
                  <a:pt x="14" y="13"/>
                  <a:pt x="14" y="12"/>
                </a:cubicBezTo>
                <a:cubicBezTo>
                  <a:pt x="14" y="10"/>
                  <a:pt x="15" y="8"/>
                  <a:pt x="15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2" y="7"/>
                  <a:pt x="11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4"/>
                  <a:pt x="11" y="3"/>
                </a:cubicBezTo>
                <a:cubicBezTo>
                  <a:pt x="12" y="3"/>
                  <a:pt x="13" y="3"/>
                  <a:pt x="14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3" y="3"/>
                  <a:pt x="24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5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3" y="7"/>
                  <a:pt x="21" y="6"/>
                  <a:pt x="21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8"/>
                  <a:pt x="17" y="10"/>
                  <a:pt x="1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2" y="12"/>
                  <a:pt x="24" y="12"/>
                </a:cubicBezTo>
                <a:cubicBezTo>
                  <a:pt x="24" y="13"/>
                  <a:pt x="23" y="14"/>
                  <a:pt x="23" y="16"/>
                </a:cubicBezTo>
                <a:cubicBezTo>
                  <a:pt x="23" y="18"/>
                  <a:pt x="23" y="19"/>
                  <a:pt x="22" y="21"/>
                </a:cubicBezTo>
                <a:cubicBezTo>
                  <a:pt x="22" y="22"/>
                  <a:pt x="22" y="24"/>
                  <a:pt x="21" y="26"/>
                </a:cubicBezTo>
                <a:cubicBezTo>
                  <a:pt x="21" y="27"/>
                  <a:pt x="20" y="29"/>
                  <a:pt x="18" y="31"/>
                </a:cubicBezTo>
                <a:cubicBezTo>
                  <a:pt x="17" y="32"/>
                  <a:pt x="15" y="34"/>
                  <a:pt x="13" y="36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6"/>
                  <a:pt x="11" y="36"/>
                  <a:pt x="11" y="36"/>
                </a:cubicBezTo>
                <a:cubicBezTo>
                  <a:pt x="11" y="35"/>
                  <a:pt x="10" y="35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3"/>
                  <a:pt x="11" y="33"/>
                  <a:pt x="12" y="32"/>
                </a:cubicBezTo>
                <a:cubicBezTo>
                  <a:pt x="14" y="31"/>
                  <a:pt x="15" y="30"/>
                  <a:pt x="15" y="29"/>
                </a:cubicBezTo>
                <a:cubicBezTo>
                  <a:pt x="16" y="28"/>
                  <a:pt x="17" y="27"/>
                  <a:pt x="18" y="26"/>
                </a:cubicBezTo>
                <a:cubicBezTo>
                  <a:pt x="17" y="25"/>
                  <a:pt x="16" y="24"/>
                  <a:pt x="15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5" y="21"/>
                  <a:pt x="16" y="20"/>
                </a:cubicBezTo>
                <a:cubicBezTo>
                  <a:pt x="17" y="21"/>
                  <a:pt x="18" y="22"/>
                  <a:pt x="19" y="23"/>
                </a:cubicBezTo>
                <a:cubicBezTo>
                  <a:pt x="19" y="21"/>
                  <a:pt x="19" y="20"/>
                  <a:pt x="19" y="20"/>
                </a:cubicBezTo>
                <a:cubicBezTo>
                  <a:pt x="20" y="19"/>
                  <a:pt x="20" y="17"/>
                  <a:pt x="20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8"/>
                  <a:pt x="14" y="21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3"/>
                  <a:pt x="10" y="23"/>
                  <a:pt x="8" y="22"/>
                </a:cubicBezTo>
                <a:close/>
                <a:moveTo>
                  <a:pt x="26" y="28"/>
                </a:moveTo>
                <a:cubicBezTo>
                  <a:pt x="26" y="27"/>
                  <a:pt x="26" y="27"/>
                  <a:pt x="26" y="26"/>
                </a:cubicBezTo>
                <a:cubicBezTo>
                  <a:pt x="26" y="25"/>
                  <a:pt x="26" y="25"/>
                  <a:pt x="26" y="24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0"/>
                  <a:pt x="26" y="10"/>
                  <a:pt x="26" y="9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7"/>
                  <a:pt x="28" y="7"/>
                  <a:pt x="29" y="7"/>
                </a:cubicBezTo>
                <a:cubicBezTo>
                  <a:pt x="29" y="8"/>
                  <a:pt x="29" y="9"/>
                  <a:pt x="29" y="9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6"/>
                  <a:pt x="29" y="26"/>
                </a:cubicBezTo>
                <a:cubicBezTo>
                  <a:pt x="29" y="28"/>
                  <a:pt x="29" y="28"/>
                  <a:pt x="29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6" y="28"/>
                  <a:pt x="26" y="28"/>
                  <a:pt x="26" y="28"/>
                </a:cubicBezTo>
                <a:close/>
                <a:moveTo>
                  <a:pt x="28" y="34"/>
                </a:moveTo>
                <a:cubicBezTo>
                  <a:pt x="28" y="34"/>
                  <a:pt x="29" y="34"/>
                  <a:pt x="30" y="34"/>
                </a:cubicBezTo>
                <a:cubicBezTo>
                  <a:pt x="31" y="34"/>
                  <a:pt x="31" y="34"/>
                  <a:pt x="32" y="33"/>
                </a:cubicBezTo>
                <a:cubicBezTo>
                  <a:pt x="32" y="33"/>
                  <a:pt x="32" y="32"/>
                  <a:pt x="32" y="31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7"/>
                  <a:pt x="32" y="5"/>
                  <a:pt x="32" y="5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1"/>
                  <a:pt x="33" y="1"/>
                  <a:pt x="34" y="2"/>
                </a:cubicBezTo>
                <a:cubicBezTo>
                  <a:pt x="34" y="2"/>
                  <a:pt x="34" y="1"/>
                  <a:pt x="36" y="1"/>
                </a:cubicBezTo>
                <a:cubicBezTo>
                  <a:pt x="36" y="3"/>
                  <a:pt x="35" y="4"/>
                  <a:pt x="35" y="5"/>
                </a:cubicBezTo>
                <a:cubicBezTo>
                  <a:pt x="35" y="6"/>
                  <a:pt x="35" y="7"/>
                  <a:pt x="35" y="8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3"/>
                  <a:pt x="35" y="35"/>
                  <a:pt x="35" y="35"/>
                </a:cubicBezTo>
                <a:cubicBezTo>
                  <a:pt x="35" y="35"/>
                  <a:pt x="35" y="36"/>
                  <a:pt x="34" y="36"/>
                </a:cubicBezTo>
                <a:cubicBezTo>
                  <a:pt x="34" y="37"/>
                  <a:pt x="32" y="37"/>
                  <a:pt x="29" y="38"/>
                </a:cubicBezTo>
                <a:cubicBezTo>
                  <a:pt x="29" y="37"/>
                  <a:pt x="29" y="37"/>
                  <a:pt x="29" y="36"/>
                </a:cubicBezTo>
                <a:cubicBezTo>
                  <a:pt x="29" y="36"/>
                  <a:pt x="28" y="35"/>
                  <a:pt x="28" y="34"/>
                </a:cubicBezTo>
                <a:close/>
                <a:moveTo>
                  <a:pt x="7" y="0"/>
                </a:moveTo>
                <a:cubicBezTo>
                  <a:pt x="8" y="1"/>
                  <a:pt x="10" y="2"/>
                  <a:pt x="11" y="2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7"/>
                  <a:pt x="9" y="7"/>
                  <a:pt x="9" y="7"/>
                </a:cubicBezTo>
                <a:cubicBezTo>
                  <a:pt x="8" y="9"/>
                  <a:pt x="8" y="9"/>
                  <a:pt x="8" y="9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2"/>
                  <a:pt x="8" y="33"/>
                  <a:pt x="8" y="33"/>
                </a:cubicBezTo>
                <a:cubicBezTo>
                  <a:pt x="8" y="37"/>
                  <a:pt x="8" y="37"/>
                  <a:pt x="8" y="37"/>
                </a:cubicBezTo>
                <a:cubicBezTo>
                  <a:pt x="7" y="37"/>
                  <a:pt x="5" y="37"/>
                  <a:pt x="4" y="37"/>
                </a:cubicBezTo>
                <a:cubicBezTo>
                  <a:pt x="4" y="35"/>
                  <a:pt x="4" y="34"/>
                  <a:pt x="4" y="33"/>
                </a:cubicBezTo>
                <a:cubicBezTo>
                  <a:pt x="5" y="32"/>
                  <a:pt x="5" y="31"/>
                  <a:pt x="5" y="30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6"/>
                  <a:pt x="3" y="17"/>
                  <a:pt x="3" y="18"/>
                </a:cubicBezTo>
                <a:cubicBezTo>
                  <a:pt x="2" y="19"/>
                  <a:pt x="2" y="20"/>
                  <a:pt x="1" y="20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1" y="15"/>
                  <a:pt x="2" y="14"/>
                </a:cubicBezTo>
                <a:cubicBezTo>
                  <a:pt x="2" y="13"/>
                  <a:pt x="3" y="11"/>
                  <a:pt x="4" y="9"/>
                </a:cubicBezTo>
                <a:cubicBezTo>
                  <a:pt x="5" y="6"/>
                  <a:pt x="6" y="4"/>
                  <a:pt x="7" y="2"/>
                </a:cubicBezTo>
                <a:cubicBezTo>
                  <a:pt x="7" y="0"/>
                  <a:pt x="7" y="0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065"/>
          <p:cNvSpPr>
            <a:spLocks noEditPoints="1"/>
          </p:cNvSpPr>
          <p:nvPr/>
        </p:nvSpPr>
        <p:spPr bwMode="auto">
          <a:xfrm>
            <a:off x="2887663" y="5311775"/>
            <a:ext cx="49213" cy="55563"/>
          </a:xfrm>
          <a:custGeom>
            <a:avLst/>
            <a:gdLst>
              <a:gd name="T0" fmla="*/ 9 w 22"/>
              <a:gd name="T1" fmla="*/ 11 h 25"/>
              <a:gd name="T2" fmla="*/ 5 w 22"/>
              <a:gd name="T3" fmla="*/ 12 h 25"/>
              <a:gd name="T4" fmla="*/ 9 w 22"/>
              <a:gd name="T5" fmla="*/ 10 h 25"/>
              <a:gd name="T6" fmla="*/ 7 w 22"/>
              <a:gd name="T7" fmla="*/ 6 h 25"/>
              <a:gd name="T8" fmla="*/ 3 w 22"/>
              <a:gd name="T9" fmla="*/ 5 h 25"/>
              <a:gd name="T10" fmla="*/ 17 w 22"/>
              <a:gd name="T11" fmla="*/ 4 h 25"/>
              <a:gd name="T12" fmla="*/ 19 w 22"/>
              <a:gd name="T13" fmla="*/ 6 h 25"/>
              <a:gd name="T14" fmla="*/ 17 w 22"/>
              <a:gd name="T15" fmla="*/ 6 h 25"/>
              <a:gd name="T16" fmla="*/ 11 w 22"/>
              <a:gd name="T17" fmla="*/ 6 h 25"/>
              <a:gd name="T18" fmla="*/ 14 w 22"/>
              <a:gd name="T19" fmla="*/ 10 h 25"/>
              <a:gd name="T20" fmla="*/ 17 w 22"/>
              <a:gd name="T21" fmla="*/ 11 h 25"/>
              <a:gd name="T22" fmla="*/ 11 w 22"/>
              <a:gd name="T23" fmla="*/ 11 h 25"/>
              <a:gd name="T24" fmla="*/ 16 w 22"/>
              <a:gd name="T25" fmla="*/ 17 h 25"/>
              <a:gd name="T26" fmla="*/ 19 w 22"/>
              <a:gd name="T27" fmla="*/ 18 h 25"/>
              <a:gd name="T28" fmla="*/ 19 w 22"/>
              <a:gd name="T29" fmla="*/ 18 h 25"/>
              <a:gd name="T30" fmla="*/ 17 w 22"/>
              <a:gd name="T31" fmla="*/ 18 h 25"/>
              <a:gd name="T32" fmla="*/ 8 w 22"/>
              <a:gd name="T33" fmla="*/ 18 h 25"/>
              <a:gd name="T34" fmla="*/ 4 w 22"/>
              <a:gd name="T35" fmla="*/ 19 h 25"/>
              <a:gd name="T36" fmla="*/ 9 w 22"/>
              <a:gd name="T37" fmla="*/ 17 h 25"/>
              <a:gd name="T38" fmla="*/ 12 w 22"/>
              <a:gd name="T39" fmla="*/ 12 h 25"/>
              <a:gd name="T40" fmla="*/ 16 w 22"/>
              <a:gd name="T41" fmla="*/ 13 h 25"/>
              <a:gd name="T42" fmla="*/ 16 w 22"/>
              <a:gd name="T43" fmla="*/ 16 h 25"/>
              <a:gd name="T44" fmla="*/ 15 w 22"/>
              <a:gd name="T45" fmla="*/ 16 h 25"/>
              <a:gd name="T46" fmla="*/ 12 w 22"/>
              <a:gd name="T47" fmla="*/ 12 h 25"/>
              <a:gd name="T48" fmla="*/ 2 w 22"/>
              <a:gd name="T49" fmla="*/ 23 h 25"/>
              <a:gd name="T50" fmla="*/ 0 w 22"/>
              <a:gd name="T51" fmla="*/ 25 h 25"/>
              <a:gd name="T52" fmla="*/ 0 w 22"/>
              <a:gd name="T53" fmla="*/ 5 h 25"/>
              <a:gd name="T54" fmla="*/ 2 w 22"/>
              <a:gd name="T55" fmla="*/ 1 h 25"/>
              <a:gd name="T56" fmla="*/ 20 w 22"/>
              <a:gd name="T57" fmla="*/ 0 h 25"/>
              <a:gd name="T58" fmla="*/ 22 w 22"/>
              <a:gd name="T59" fmla="*/ 1 h 25"/>
              <a:gd name="T60" fmla="*/ 21 w 22"/>
              <a:gd name="T61" fmla="*/ 2 h 25"/>
              <a:gd name="T62" fmla="*/ 21 w 22"/>
              <a:gd name="T63" fmla="*/ 24 h 25"/>
              <a:gd name="T64" fmla="*/ 20 w 22"/>
              <a:gd name="T65" fmla="*/ 23 h 25"/>
              <a:gd name="T66" fmla="*/ 2 w 22"/>
              <a:gd name="T67" fmla="*/ 2 h 25"/>
              <a:gd name="T68" fmla="*/ 20 w 22"/>
              <a:gd name="T69" fmla="*/ 2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" h="25">
                <a:moveTo>
                  <a:pt x="9" y="17"/>
                </a:moveTo>
                <a:cubicBezTo>
                  <a:pt x="9" y="11"/>
                  <a:pt x="9" y="11"/>
                  <a:pt x="9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6" y="11"/>
                  <a:pt x="5" y="12"/>
                </a:cubicBezTo>
                <a:cubicBezTo>
                  <a:pt x="4" y="10"/>
                  <a:pt x="4" y="10"/>
                  <a:pt x="4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6"/>
                  <a:pt x="4" y="7"/>
                </a:cubicBezTo>
                <a:cubicBezTo>
                  <a:pt x="3" y="5"/>
                  <a:pt x="3" y="5"/>
                  <a:pt x="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8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10"/>
                  <a:pt x="11" y="10"/>
                  <a:pt x="11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7"/>
                  <a:pt x="11" y="17"/>
                  <a:pt x="11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7" y="16"/>
                  <a:pt x="17" y="16"/>
                  <a:pt x="17" y="16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5" y="18"/>
                  <a:pt x="4" y="19"/>
                </a:cubicBezTo>
                <a:cubicBezTo>
                  <a:pt x="2" y="17"/>
                  <a:pt x="2" y="17"/>
                  <a:pt x="2" y="17"/>
                </a:cubicBezTo>
                <a:cubicBezTo>
                  <a:pt x="9" y="17"/>
                  <a:pt x="9" y="17"/>
                  <a:pt x="9" y="17"/>
                </a:cubicBezTo>
                <a:close/>
                <a:moveTo>
                  <a:pt x="12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3" y="12"/>
                  <a:pt x="13" y="12"/>
                  <a:pt x="14" y="13"/>
                </a:cubicBezTo>
                <a:cubicBezTo>
                  <a:pt x="15" y="13"/>
                  <a:pt x="15" y="13"/>
                  <a:pt x="16" y="13"/>
                </a:cubicBezTo>
                <a:cubicBezTo>
                  <a:pt x="16" y="14"/>
                  <a:pt x="16" y="14"/>
                  <a:pt x="16" y="15"/>
                </a:cubicBezTo>
                <a:cubicBezTo>
                  <a:pt x="16" y="15"/>
                  <a:pt x="16" y="15"/>
                  <a:pt x="16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3" y="13"/>
                  <a:pt x="12" y="12"/>
                </a:cubicBezTo>
                <a:close/>
                <a:moveTo>
                  <a:pt x="20" y="23"/>
                </a:moveTo>
                <a:cubicBezTo>
                  <a:pt x="2" y="23"/>
                  <a:pt x="2" y="23"/>
                  <a:pt x="2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0" y="25"/>
                  <a:pt x="20" y="25"/>
                </a:cubicBezTo>
                <a:cubicBezTo>
                  <a:pt x="20" y="23"/>
                  <a:pt x="20" y="23"/>
                  <a:pt x="20" y="23"/>
                </a:cubicBezTo>
                <a:close/>
                <a:moveTo>
                  <a:pt x="20" y="2"/>
                </a:moveTo>
                <a:cubicBezTo>
                  <a:pt x="2" y="2"/>
                  <a:pt x="2" y="2"/>
                  <a:pt x="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"/>
                  <a:pt x="20" y="2"/>
                  <a:pt x="2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066"/>
          <p:cNvSpPr>
            <a:spLocks noEditPoints="1"/>
          </p:cNvSpPr>
          <p:nvPr/>
        </p:nvSpPr>
        <p:spPr bwMode="auto">
          <a:xfrm>
            <a:off x="2944813" y="5311775"/>
            <a:ext cx="58738" cy="55563"/>
          </a:xfrm>
          <a:custGeom>
            <a:avLst/>
            <a:gdLst>
              <a:gd name="T0" fmla="*/ 19 w 26"/>
              <a:gd name="T1" fmla="*/ 1 h 25"/>
              <a:gd name="T2" fmla="*/ 22 w 26"/>
              <a:gd name="T3" fmla="*/ 1 h 25"/>
              <a:gd name="T4" fmla="*/ 22 w 26"/>
              <a:gd name="T5" fmla="*/ 2 h 25"/>
              <a:gd name="T6" fmla="*/ 21 w 26"/>
              <a:gd name="T7" fmla="*/ 8 h 25"/>
              <a:gd name="T8" fmla="*/ 19 w 26"/>
              <a:gd name="T9" fmla="*/ 11 h 25"/>
              <a:gd name="T10" fmla="*/ 14 w 26"/>
              <a:gd name="T11" fmla="*/ 10 h 25"/>
              <a:gd name="T12" fmla="*/ 16 w 26"/>
              <a:gd name="T13" fmla="*/ 12 h 25"/>
              <a:gd name="T14" fmla="*/ 26 w 26"/>
              <a:gd name="T15" fmla="*/ 15 h 25"/>
              <a:gd name="T16" fmla="*/ 24 w 26"/>
              <a:gd name="T17" fmla="*/ 16 h 25"/>
              <a:gd name="T18" fmla="*/ 17 w 26"/>
              <a:gd name="T19" fmla="*/ 14 h 25"/>
              <a:gd name="T20" fmla="*/ 11 w 26"/>
              <a:gd name="T21" fmla="*/ 12 h 25"/>
              <a:gd name="T22" fmla="*/ 9 w 26"/>
              <a:gd name="T23" fmla="*/ 14 h 25"/>
              <a:gd name="T24" fmla="*/ 11 w 26"/>
              <a:gd name="T25" fmla="*/ 15 h 25"/>
              <a:gd name="T26" fmla="*/ 10 w 26"/>
              <a:gd name="T27" fmla="*/ 16 h 25"/>
              <a:gd name="T28" fmla="*/ 9 w 26"/>
              <a:gd name="T29" fmla="*/ 21 h 25"/>
              <a:gd name="T30" fmla="*/ 1 w 26"/>
              <a:gd name="T31" fmla="*/ 25 h 25"/>
              <a:gd name="T32" fmla="*/ 4 w 26"/>
              <a:gd name="T33" fmla="*/ 23 h 25"/>
              <a:gd name="T34" fmla="*/ 8 w 26"/>
              <a:gd name="T35" fmla="*/ 18 h 25"/>
              <a:gd name="T36" fmla="*/ 8 w 26"/>
              <a:gd name="T37" fmla="*/ 15 h 25"/>
              <a:gd name="T38" fmla="*/ 0 w 26"/>
              <a:gd name="T39" fmla="*/ 18 h 25"/>
              <a:gd name="T40" fmla="*/ 0 w 26"/>
              <a:gd name="T41" fmla="*/ 18 h 25"/>
              <a:gd name="T42" fmla="*/ 6 w 26"/>
              <a:gd name="T43" fmla="*/ 15 h 25"/>
              <a:gd name="T44" fmla="*/ 11 w 26"/>
              <a:gd name="T45" fmla="*/ 10 h 25"/>
              <a:gd name="T46" fmla="*/ 6 w 26"/>
              <a:gd name="T47" fmla="*/ 11 h 25"/>
              <a:gd name="T48" fmla="*/ 4 w 26"/>
              <a:gd name="T49" fmla="*/ 9 h 25"/>
              <a:gd name="T50" fmla="*/ 4 w 26"/>
              <a:gd name="T51" fmla="*/ 0 h 25"/>
              <a:gd name="T52" fmla="*/ 12 w 26"/>
              <a:gd name="T53" fmla="*/ 9 h 25"/>
              <a:gd name="T54" fmla="*/ 6 w 26"/>
              <a:gd name="T55" fmla="*/ 6 h 25"/>
              <a:gd name="T56" fmla="*/ 12 w 26"/>
              <a:gd name="T57" fmla="*/ 9 h 25"/>
              <a:gd name="T58" fmla="*/ 12 w 26"/>
              <a:gd name="T59" fmla="*/ 2 h 25"/>
              <a:gd name="T60" fmla="*/ 6 w 26"/>
              <a:gd name="T61" fmla="*/ 5 h 25"/>
              <a:gd name="T62" fmla="*/ 19 w 26"/>
              <a:gd name="T63" fmla="*/ 9 h 25"/>
              <a:gd name="T64" fmla="*/ 13 w 26"/>
              <a:gd name="T65" fmla="*/ 6 h 25"/>
              <a:gd name="T66" fmla="*/ 19 w 26"/>
              <a:gd name="T67" fmla="*/ 9 h 25"/>
              <a:gd name="T68" fmla="*/ 19 w 26"/>
              <a:gd name="T69" fmla="*/ 2 h 25"/>
              <a:gd name="T70" fmla="*/ 13 w 26"/>
              <a:gd name="T71" fmla="*/ 5 h 25"/>
              <a:gd name="T72" fmla="*/ 16 w 26"/>
              <a:gd name="T73" fmla="*/ 14 h 25"/>
              <a:gd name="T74" fmla="*/ 19 w 26"/>
              <a:gd name="T75" fmla="*/ 15 h 25"/>
              <a:gd name="T76" fmla="*/ 18 w 26"/>
              <a:gd name="T77" fmla="*/ 16 h 25"/>
              <a:gd name="T78" fmla="*/ 18 w 26"/>
              <a:gd name="T79" fmla="*/ 24 h 25"/>
              <a:gd name="T80" fmla="*/ 16 w 26"/>
              <a:gd name="T81" fmla="*/ 22 h 25"/>
              <a:gd name="T82" fmla="*/ 16 w 26"/>
              <a:gd name="T83" fmla="*/ 1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" h="25">
                <a:moveTo>
                  <a:pt x="6" y="1"/>
                </a:move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0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1"/>
                  <a:pt x="15" y="11"/>
                  <a:pt x="16" y="12"/>
                </a:cubicBezTo>
                <a:cubicBezTo>
                  <a:pt x="17" y="13"/>
                  <a:pt x="19" y="13"/>
                  <a:pt x="20" y="14"/>
                </a:cubicBezTo>
                <a:cubicBezTo>
                  <a:pt x="22" y="14"/>
                  <a:pt x="24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15"/>
                  <a:pt x="25" y="15"/>
                  <a:pt x="24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1" y="16"/>
                  <a:pt x="18" y="15"/>
                  <a:pt x="17" y="14"/>
                </a:cubicBezTo>
                <a:cubicBezTo>
                  <a:pt x="15" y="13"/>
                  <a:pt x="14" y="12"/>
                  <a:pt x="13" y="10"/>
                </a:cubicBezTo>
                <a:cubicBezTo>
                  <a:pt x="12" y="11"/>
                  <a:pt x="12" y="12"/>
                  <a:pt x="11" y="12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7"/>
                  <a:pt x="10" y="18"/>
                  <a:pt x="10" y="19"/>
                </a:cubicBezTo>
                <a:cubicBezTo>
                  <a:pt x="9" y="20"/>
                  <a:pt x="9" y="20"/>
                  <a:pt x="9" y="21"/>
                </a:cubicBezTo>
                <a:cubicBezTo>
                  <a:pt x="8" y="21"/>
                  <a:pt x="8" y="22"/>
                  <a:pt x="7" y="23"/>
                </a:cubicBezTo>
                <a:cubicBezTo>
                  <a:pt x="6" y="24"/>
                  <a:pt x="4" y="24"/>
                  <a:pt x="1" y="25"/>
                </a:cubicBezTo>
                <a:cubicBezTo>
                  <a:pt x="1" y="24"/>
                  <a:pt x="1" y="24"/>
                  <a:pt x="1" y="24"/>
                </a:cubicBezTo>
                <a:cubicBezTo>
                  <a:pt x="2" y="24"/>
                  <a:pt x="3" y="23"/>
                  <a:pt x="4" y="23"/>
                </a:cubicBezTo>
                <a:cubicBezTo>
                  <a:pt x="6" y="22"/>
                  <a:pt x="7" y="22"/>
                  <a:pt x="7" y="21"/>
                </a:cubicBezTo>
                <a:cubicBezTo>
                  <a:pt x="8" y="20"/>
                  <a:pt x="8" y="19"/>
                  <a:pt x="8" y="18"/>
                </a:cubicBezTo>
                <a:cubicBezTo>
                  <a:pt x="8" y="18"/>
                  <a:pt x="8" y="17"/>
                  <a:pt x="8" y="16"/>
                </a:cubicBezTo>
                <a:cubicBezTo>
                  <a:pt x="8" y="16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5" y="16"/>
                  <a:pt x="3" y="17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6"/>
                  <a:pt x="4" y="16"/>
                  <a:pt x="6" y="15"/>
                </a:cubicBezTo>
                <a:cubicBezTo>
                  <a:pt x="7" y="14"/>
                  <a:pt x="8" y="13"/>
                  <a:pt x="9" y="12"/>
                </a:cubicBezTo>
                <a:cubicBezTo>
                  <a:pt x="10" y="11"/>
                  <a:pt x="11" y="10"/>
                  <a:pt x="11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2"/>
                  <a:pt x="4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3"/>
                  <a:pt x="4" y="3"/>
                  <a:pt x="4" y="3"/>
                </a:cubicBezTo>
                <a:cubicBezTo>
                  <a:pt x="4" y="0"/>
                  <a:pt x="4" y="0"/>
                  <a:pt x="4" y="0"/>
                </a:cubicBezTo>
                <a:cubicBezTo>
                  <a:pt x="6" y="1"/>
                  <a:pt x="6" y="1"/>
                  <a:pt x="6" y="1"/>
                </a:cubicBezTo>
                <a:close/>
                <a:moveTo>
                  <a:pt x="12" y="9"/>
                </a:moveTo>
                <a:cubicBezTo>
                  <a:pt x="12" y="6"/>
                  <a:pt x="12" y="6"/>
                  <a:pt x="12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2" y="5"/>
                </a:moveTo>
                <a:cubicBezTo>
                  <a:pt x="12" y="2"/>
                  <a:pt x="12" y="2"/>
                  <a:pt x="12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5"/>
                  <a:pt x="6" y="5"/>
                  <a:pt x="6" y="5"/>
                </a:cubicBezTo>
                <a:cubicBezTo>
                  <a:pt x="12" y="5"/>
                  <a:pt x="12" y="5"/>
                  <a:pt x="12" y="5"/>
                </a:cubicBezTo>
                <a:close/>
                <a:moveTo>
                  <a:pt x="19" y="9"/>
                </a:moveTo>
                <a:cubicBezTo>
                  <a:pt x="19" y="6"/>
                  <a:pt x="19" y="6"/>
                  <a:pt x="19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19" y="5"/>
                </a:move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5"/>
                  <a:pt x="13" y="5"/>
                  <a:pt x="13" y="5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16" y="14"/>
                </a:move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5"/>
                  <a:pt x="18" y="15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4"/>
                  <a:pt x="17" y="24"/>
                  <a:pt x="16" y="25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4"/>
                  <a:pt x="16" y="14"/>
                  <a:pt x="16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067"/>
          <p:cNvSpPr>
            <a:spLocks noEditPoints="1"/>
          </p:cNvSpPr>
          <p:nvPr/>
        </p:nvSpPr>
        <p:spPr bwMode="auto">
          <a:xfrm>
            <a:off x="2882900" y="5419725"/>
            <a:ext cx="55563" cy="58738"/>
          </a:xfrm>
          <a:custGeom>
            <a:avLst/>
            <a:gdLst>
              <a:gd name="T0" fmla="*/ 18 w 25"/>
              <a:gd name="T1" fmla="*/ 12 h 26"/>
              <a:gd name="T2" fmla="*/ 21 w 25"/>
              <a:gd name="T3" fmla="*/ 12 h 26"/>
              <a:gd name="T4" fmla="*/ 21 w 25"/>
              <a:gd name="T5" fmla="*/ 12 h 26"/>
              <a:gd name="T6" fmla="*/ 20 w 25"/>
              <a:gd name="T7" fmla="*/ 24 h 26"/>
              <a:gd name="T8" fmla="*/ 18 w 25"/>
              <a:gd name="T9" fmla="*/ 26 h 26"/>
              <a:gd name="T10" fmla="*/ 8 w 25"/>
              <a:gd name="T11" fmla="*/ 24 h 26"/>
              <a:gd name="T12" fmla="*/ 8 w 25"/>
              <a:gd name="T13" fmla="*/ 26 h 26"/>
              <a:gd name="T14" fmla="*/ 7 w 25"/>
              <a:gd name="T15" fmla="*/ 22 h 26"/>
              <a:gd name="T16" fmla="*/ 0 w 25"/>
              <a:gd name="T17" fmla="*/ 17 h 26"/>
              <a:gd name="T18" fmla="*/ 7 w 25"/>
              <a:gd name="T19" fmla="*/ 13 h 26"/>
              <a:gd name="T20" fmla="*/ 8 w 25"/>
              <a:gd name="T21" fmla="*/ 12 h 26"/>
              <a:gd name="T22" fmla="*/ 15 w 25"/>
              <a:gd name="T23" fmla="*/ 7 h 26"/>
              <a:gd name="T24" fmla="*/ 17 w 25"/>
              <a:gd name="T25" fmla="*/ 4 h 26"/>
              <a:gd name="T26" fmla="*/ 19 w 25"/>
              <a:gd name="T27" fmla="*/ 7 h 26"/>
              <a:gd name="T28" fmla="*/ 18 w 25"/>
              <a:gd name="T29" fmla="*/ 7 h 26"/>
              <a:gd name="T30" fmla="*/ 18 w 25"/>
              <a:gd name="T31" fmla="*/ 24 h 26"/>
              <a:gd name="T32" fmla="*/ 8 w 25"/>
              <a:gd name="T33" fmla="*/ 20 h 26"/>
              <a:gd name="T34" fmla="*/ 18 w 25"/>
              <a:gd name="T35" fmla="*/ 24 h 26"/>
              <a:gd name="T36" fmla="*/ 8 w 25"/>
              <a:gd name="T37" fmla="*/ 19 h 26"/>
              <a:gd name="T38" fmla="*/ 18 w 25"/>
              <a:gd name="T39" fmla="*/ 16 h 26"/>
              <a:gd name="T40" fmla="*/ 18 w 25"/>
              <a:gd name="T41" fmla="*/ 16 h 26"/>
              <a:gd name="T42" fmla="*/ 9 w 25"/>
              <a:gd name="T43" fmla="*/ 13 h 26"/>
              <a:gd name="T44" fmla="*/ 8 w 25"/>
              <a:gd name="T45" fmla="*/ 16 h 26"/>
              <a:gd name="T46" fmla="*/ 0 w 25"/>
              <a:gd name="T47" fmla="*/ 11 h 26"/>
              <a:gd name="T48" fmla="*/ 6 w 25"/>
              <a:gd name="T49" fmla="*/ 2 h 26"/>
              <a:gd name="T50" fmla="*/ 9 w 25"/>
              <a:gd name="T51" fmla="*/ 4 h 26"/>
              <a:gd name="T52" fmla="*/ 8 w 25"/>
              <a:gd name="T53" fmla="*/ 5 h 26"/>
              <a:gd name="T54" fmla="*/ 0 w 25"/>
              <a:gd name="T55" fmla="*/ 12 h 26"/>
              <a:gd name="T56" fmla="*/ 13 w 25"/>
              <a:gd name="T57" fmla="*/ 2 h 26"/>
              <a:gd name="T58" fmla="*/ 13 w 25"/>
              <a:gd name="T59" fmla="*/ 8 h 26"/>
              <a:gd name="T60" fmla="*/ 11 w 25"/>
              <a:gd name="T61" fmla="*/ 6 h 26"/>
              <a:gd name="T62" fmla="*/ 11 w 25"/>
              <a:gd name="T63" fmla="*/ 0 h 26"/>
              <a:gd name="T64" fmla="*/ 14 w 25"/>
              <a:gd name="T65" fmla="*/ 1 h 26"/>
              <a:gd name="T66" fmla="*/ 13 w 25"/>
              <a:gd name="T67" fmla="*/ 2 h 26"/>
              <a:gd name="T68" fmla="*/ 18 w 25"/>
              <a:gd name="T69" fmla="*/ 2 h 26"/>
              <a:gd name="T70" fmla="*/ 25 w 25"/>
              <a:gd name="T71" fmla="*/ 7 h 26"/>
              <a:gd name="T72" fmla="*/ 24 w 25"/>
              <a:gd name="T73" fmla="*/ 9 h 26"/>
              <a:gd name="T74" fmla="*/ 23 w 25"/>
              <a:gd name="T75" fmla="*/ 7 h 26"/>
              <a:gd name="T76" fmla="*/ 18 w 25"/>
              <a:gd name="T77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6">
                <a:moveTo>
                  <a:pt x="10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9" y="10"/>
                  <a:pt x="19" y="10"/>
                  <a:pt x="19" y="10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6"/>
                  <a:pt x="19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6"/>
                  <a:pt x="8" y="26"/>
                </a:cubicBezTo>
                <a:cubicBezTo>
                  <a:pt x="8" y="26"/>
                  <a:pt x="7" y="26"/>
                  <a:pt x="6" y="26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15"/>
                  <a:pt x="1" y="16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4"/>
                  <a:pt x="6" y="13"/>
                  <a:pt x="7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10" y="11"/>
                  <a:pt x="11" y="10"/>
                  <a:pt x="12" y="9"/>
                </a:cubicBezTo>
                <a:cubicBezTo>
                  <a:pt x="13" y="8"/>
                  <a:pt x="14" y="8"/>
                  <a:pt x="15" y="7"/>
                </a:cubicBezTo>
                <a:cubicBezTo>
                  <a:pt x="16" y="6"/>
                  <a:pt x="17" y="5"/>
                  <a:pt x="17" y="5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4" y="10"/>
                  <a:pt x="11" y="11"/>
                  <a:pt x="10" y="12"/>
                </a:cubicBezTo>
                <a:close/>
                <a:moveTo>
                  <a:pt x="18" y="24"/>
                </a:moveTo>
                <a:cubicBezTo>
                  <a:pt x="18" y="20"/>
                  <a:pt x="18" y="20"/>
                  <a:pt x="1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4"/>
                  <a:pt x="8" y="24"/>
                  <a:pt x="8" y="24"/>
                </a:cubicBezTo>
                <a:cubicBezTo>
                  <a:pt x="18" y="24"/>
                  <a:pt x="18" y="24"/>
                  <a:pt x="18" y="24"/>
                </a:cubicBezTo>
                <a:close/>
                <a:moveTo>
                  <a:pt x="8" y="16"/>
                </a:moveTo>
                <a:cubicBezTo>
                  <a:pt x="8" y="19"/>
                  <a:pt x="8" y="19"/>
                  <a:pt x="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6"/>
                  <a:pt x="18" y="16"/>
                  <a:pt x="18" y="16"/>
                </a:cubicBezTo>
                <a:cubicBezTo>
                  <a:pt x="8" y="16"/>
                  <a:pt x="8" y="16"/>
                  <a:pt x="8" y="16"/>
                </a:cubicBezTo>
                <a:close/>
                <a:moveTo>
                  <a:pt x="18" y="16"/>
                </a:move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6"/>
                  <a:pt x="8" y="16"/>
                  <a:pt x="8" y="16"/>
                </a:cubicBezTo>
                <a:cubicBezTo>
                  <a:pt x="18" y="16"/>
                  <a:pt x="18" y="16"/>
                  <a:pt x="18" y="16"/>
                </a:cubicBezTo>
                <a:close/>
                <a:moveTo>
                  <a:pt x="0" y="11"/>
                </a:moveTo>
                <a:cubicBezTo>
                  <a:pt x="2" y="9"/>
                  <a:pt x="3" y="8"/>
                  <a:pt x="4" y="6"/>
                </a:cubicBezTo>
                <a:cubicBezTo>
                  <a:pt x="5" y="5"/>
                  <a:pt x="6" y="4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5"/>
                  <a:pt x="8" y="5"/>
                  <a:pt x="8" y="5"/>
                </a:cubicBezTo>
                <a:cubicBezTo>
                  <a:pt x="6" y="7"/>
                  <a:pt x="4" y="8"/>
                  <a:pt x="3" y="9"/>
                </a:cubicBezTo>
                <a:cubicBezTo>
                  <a:pt x="3" y="10"/>
                  <a:pt x="1" y="11"/>
                  <a:pt x="0" y="12"/>
                </a:cubicBezTo>
                <a:cubicBezTo>
                  <a:pt x="0" y="11"/>
                  <a:pt x="0" y="11"/>
                  <a:pt x="0" y="11"/>
                </a:cubicBezTo>
                <a:close/>
                <a:moveTo>
                  <a:pt x="13" y="2"/>
                </a:moveTo>
                <a:cubicBezTo>
                  <a:pt x="13" y="6"/>
                  <a:pt x="13" y="6"/>
                  <a:pt x="13" y="6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2" y="8"/>
                  <a:pt x="11" y="8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8" y="3"/>
                </a:moveTo>
                <a:cubicBezTo>
                  <a:pt x="18" y="2"/>
                  <a:pt x="18" y="2"/>
                  <a:pt x="18" y="2"/>
                </a:cubicBezTo>
                <a:cubicBezTo>
                  <a:pt x="22" y="4"/>
                  <a:pt x="24" y="5"/>
                  <a:pt x="24" y="5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8"/>
                  <a:pt x="24" y="9"/>
                  <a:pt x="24" y="9"/>
                </a:cubicBezTo>
                <a:cubicBezTo>
                  <a:pt x="24" y="9"/>
                  <a:pt x="24" y="9"/>
                  <a:pt x="24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2" y="6"/>
                  <a:pt x="21" y="5"/>
                  <a:pt x="21" y="5"/>
                </a:cubicBezTo>
                <a:cubicBezTo>
                  <a:pt x="20" y="4"/>
                  <a:pt x="19" y="4"/>
                  <a:pt x="1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068"/>
          <p:cNvSpPr>
            <a:spLocks/>
          </p:cNvSpPr>
          <p:nvPr/>
        </p:nvSpPr>
        <p:spPr bwMode="auto">
          <a:xfrm>
            <a:off x="2949575" y="5467350"/>
            <a:ext cx="14288" cy="11113"/>
          </a:xfrm>
          <a:custGeom>
            <a:avLst/>
            <a:gdLst>
              <a:gd name="T0" fmla="*/ 4 w 6"/>
              <a:gd name="T1" fmla="*/ 5 h 5"/>
              <a:gd name="T2" fmla="*/ 4 w 6"/>
              <a:gd name="T3" fmla="*/ 4 h 5"/>
              <a:gd name="T4" fmla="*/ 3 w 6"/>
              <a:gd name="T5" fmla="*/ 3 h 5"/>
              <a:gd name="T6" fmla="*/ 2 w 6"/>
              <a:gd name="T7" fmla="*/ 2 h 5"/>
              <a:gd name="T8" fmla="*/ 1 w 6"/>
              <a:gd name="T9" fmla="*/ 1 h 5"/>
              <a:gd name="T10" fmla="*/ 1 w 6"/>
              <a:gd name="T11" fmla="*/ 1 h 5"/>
              <a:gd name="T12" fmla="*/ 0 w 6"/>
              <a:gd name="T13" fmla="*/ 0 h 5"/>
              <a:gd name="T14" fmla="*/ 0 w 6"/>
              <a:gd name="T15" fmla="*/ 0 h 5"/>
              <a:gd name="T16" fmla="*/ 0 w 6"/>
              <a:gd name="T17" fmla="*/ 0 h 5"/>
              <a:gd name="T18" fmla="*/ 0 w 6"/>
              <a:gd name="T19" fmla="*/ 0 h 5"/>
              <a:gd name="T20" fmla="*/ 1 w 6"/>
              <a:gd name="T21" fmla="*/ 0 h 5"/>
              <a:gd name="T22" fmla="*/ 2 w 6"/>
              <a:gd name="T23" fmla="*/ 0 h 5"/>
              <a:gd name="T24" fmla="*/ 4 w 6"/>
              <a:gd name="T25" fmla="*/ 1 h 5"/>
              <a:gd name="T26" fmla="*/ 5 w 6"/>
              <a:gd name="T27" fmla="*/ 2 h 5"/>
              <a:gd name="T28" fmla="*/ 6 w 6"/>
              <a:gd name="T29" fmla="*/ 4 h 5"/>
              <a:gd name="T30" fmla="*/ 5 w 6"/>
              <a:gd name="T31" fmla="*/ 5 h 5"/>
              <a:gd name="T32" fmla="*/ 4 w 6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5">
                <a:moveTo>
                  <a:pt x="4" y="5"/>
                </a:moveTo>
                <a:cubicBezTo>
                  <a:pt x="4" y="5"/>
                  <a:pt x="4" y="5"/>
                  <a:pt x="4" y="4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3" y="2"/>
                  <a:pt x="2" y="2"/>
                </a:cubicBezTo>
                <a:cubicBezTo>
                  <a:pt x="2" y="2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4" y="1"/>
                </a:cubicBezTo>
                <a:cubicBezTo>
                  <a:pt x="5" y="1"/>
                  <a:pt x="5" y="2"/>
                  <a:pt x="5" y="2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5" y="5"/>
                </a:cubicBezTo>
                <a:cubicBezTo>
                  <a:pt x="5" y="5"/>
                  <a:pt x="5" y="5"/>
                  <a:pt x="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069"/>
          <p:cNvSpPr>
            <a:spLocks noEditPoints="1"/>
          </p:cNvSpPr>
          <p:nvPr/>
        </p:nvSpPr>
        <p:spPr bwMode="auto">
          <a:xfrm>
            <a:off x="3019425" y="5419725"/>
            <a:ext cx="38100" cy="58738"/>
          </a:xfrm>
          <a:custGeom>
            <a:avLst/>
            <a:gdLst>
              <a:gd name="T0" fmla="*/ 5 w 17"/>
              <a:gd name="T1" fmla="*/ 5 h 26"/>
              <a:gd name="T2" fmla="*/ 6 w 17"/>
              <a:gd name="T3" fmla="*/ 2 h 26"/>
              <a:gd name="T4" fmla="*/ 6 w 17"/>
              <a:gd name="T5" fmla="*/ 0 h 26"/>
              <a:gd name="T6" fmla="*/ 9 w 17"/>
              <a:gd name="T7" fmla="*/ 2 h 26"/>
              <a:gd name="T8" fmla="*/ 9 w 17"/>
              <a:gd name="T9" fmla="*/ 2 h 26"/>
              <a:gd name="T10" fmla="*/ 9 w 17"/>
              <a:gd name="T11" fmla="*/ 2 h 26"/>
              <a:gd name="T12" fmla="*/ 8 w 17"/>
              <a:gd name="T13" fmla="*/ 2 h 26"/>
              <a:gd name="T14" fmla="*/ 6 w 17"/>
              <a:gd name="T15" fmla="*/ 5 h 26"/>
              <a:gd name="T16" fmla="*/ 14 w 17"/>
              <a:gd name="T17" fmla="*/ 5 h 26"/>
              <a:gd name="T18" fmla="*/ 15 w 17"/>
              <a:gd name="T19" fmla="*/ 4 h 26"/>
              <a:gd name="T20" fmla="*/ 16 w 17"/>
              <a:gd name="T21" fmla="*/ 5 h 26"/>
              <a:gd name="T22" fmla="*/ 17 w 17"/>
              <a:gd name="T23" fmla="*/ 6 h 26"/>
              <a:gd name="T24" fmla="*/ 16 w 17"/>
              <a:gd name="T25" fmla="*/ 6 h 26"/>
              <a:gd name="T26" fmla="*/ 16 w 17"/>
              <a:gd name="T27" fmla="*/ 7 h 26"/>
              <a:gd name="T28" fmla="*/ 16 w 17"/>
              <a:gd name="T29" fmla="*/ 22 h 26"/>
              <a:gd name="T30" fmla="*/ 16 w 17"/>
              <a:gd name="T31" fmla="*/ 25 h 26"/>
              <a:gd name="T32" fmla="*/ 14 w 17"/>
              <a:gd name="T33" fmla="*/ 26 h 26"/>
              <a:gd name="T34" fmla="*/ 14 w 17"/>
              <a:gd name="T35" fmla="*/ 24 h 26"/>
              <a:gd name="T36" fmla="*/ 1 w 17"/>
              <a:gd name="T37" fmla="*/ 24 h 26"/>
              <a:gd name="T38" fmla="*/ 1 w 17"/>
              <a:gd name="T39" fmla="*/ 25 h 26"/>
              <a:gd name="T40" fmla="*/ 0 w 17"/>
              <a:gd name="T41" fmla="*/ 26 h 26"/>
              <a:gd name="T42" fmla="*/ 0 w 17"/>
              <a:gd name="T43" fmla="*/ 22 h 26"/>
              <a:gd name="T44" fmla="*/ 0 w 17"/>
              <a:gd name="T45" fmla="*/ 8 h 26"/>
              <a:gd name="T46" fmla="*/ 0 w 17"/>
              <a:gd name="T47" fmla="*/ 4 h 26"/>
              <a:gd name="T48" fmla="*/ 2 w 17"/>
              <a:gd name="T49" fmla="*/ 5 h 26"/>
              <a:gd name="T50" fmla="*/ 5 w 17"/>
              <a:gd name="T51" fmla="*/ 5 h 26"/>
              <a:gd name="T52" fmla="*/ 14 w 17"/>
              <a:gd name="T53" fmla="*/ 23 h 26"/>
              <a:gd name="T54" fmla="*/ 14 w 17"/>
              <a:gd name="T55" fmla="*/ 18 h 26"/>
              <a:gd name="T56" fmla="*/ 1 w 17"/>
              <a:gd name="T57" fmla="*/ 18 h 26"/>
              <a:gd name="T58" fmla="*/ 1 w 17"/>
              <a:gd name="T59" fmla="*/ 23 h 26"/>
              <a:gd name="T60" fmla="*/ 14 w 17"/>
              <a:gd name="T61" fmla="*/ 23 h 26"/>
              <a:gd name="T62" fmla="*/ 14 w 17"/>
              <a:gd name="T63" fmla="*/ 17 h 26"/>
              <a:gd name="T64" fmla="*/ 14 w 17"/>
              <a:gd name="T65" fmla="*/ 12 h 26"/>
              <a:gd name="T66" fmla="*/ 1 w 17"/>
              <a:gd name="T67" fmla="*/ 12 h 26"/>
              <a:gd name="T68" fmla="*/ 1 w 17"/>
              <a:gd name="T69" fmla="*/ 17 h 26"/>
              <a:gd name="T70" fmla="*/ 14 w 17"/>
              <a:gd name="T71" fmla="*/ 17 h 26"/>
              <a:gd name="T72" fmla="*/ 14 w 17"/>
              <a:gd name="T73" fmla="*/ 11 h 26"/>
              <a:gd name="T74" fmla="*/ 14 w 17"/>
              <a:gd name="T75" fmla="*/ 6 h 26"/>
              <a:gd name="T76" fmla="*/ 1 w 17"/>
              <a:gd name="T77" fmla="*/ 6 h 26"/>
              <a:gd name="T78" fmla="*/ 1 w 17"/>
              <a:gd name="T79" fmla="*/ 11 h 26"/>
              <a:gd name="T80" fmla="*/ 14 w 17"/>
              <a:gd name="T81" fmla="*/ 1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" h="26">
                <a:moveTo>
                  <a:pt x="5" y="5"/>
                </a:moveTo>
                <a:cubicBezTo>
                  <a:pt x="5" y="4"/>
                  <a:pt x="6" y="3"/>
                  <a:pt x="6" y="2"/>
                </a:cubicBezTo>
                <a:cubicBezTo>
                  <a:pt x="6" y="2"/>
                  <a:pt x="6" y="1"/>
                  <a:pt x="6" y="0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6" y="5"/>
                  <a:pt x="6" y="5"/>
                  <a:pt x="6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4" y="24"/>
                  <a:pt x="14" y="24"/>
                  <a:pt x="1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6"/>
                  <a:pt x="0" y="26"/>
                  <a:pt x="0" y="2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5" y="5"/>
                  <a:pt x="5" y="5"/>
                  <a:pt x="5" y="5"/>
                </a:cubicBezTo>
                <a:close/>
                <a:moveTo>
                  <a:pt x="14" y="23"/>
                </a:moveTo>
                <a:cubicBezTo>
                  <a:pt x="14" y="18"/>
                  <a:pt x="14" y="18"/>
                  <a:pt x="14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23"/>
                  <a:pt x="1" y="23"/>
                  <a:pt x="1" y="23"/>
                </a:cubicBezTo>
                <a:cubicBezTo>
                  <a:pt x="14" y="23"/>
                  <a:pt x="14" y="23"/>
                  <a:pt x="14" y="23"/>
                </a:cubicBezTo>
                <a:close/>
                <a:moveTo>
                  <a:pt x="14" y="17"/>
                </a:moveTo>
                <a:cubicBezTo>
                  <a:pt x="14" y="12"/>
                  <a:pt x="14" y="12"/>
                  <a:pt x="14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7"/>
                  <a:pt x="1" y="17"/>
                  <a:pt x="1" y="17"/>
                </a:cubicBezTo>
                <a:cubicBezTo>
                  <a:pt x="14" y="17"/>
                  <a:pt x="14" y="17"/>
                  <a:pt x="14" y="17"/>
                </a:cubicBezTo>
                <a:close/>
                <a:moveTo>
                  <a:pt x="14" y="11"/>
                </a:moveTo>
                <a:cubicBezTo>
                  <a:pt x="14" y="6"/>
                  <a:pt x="14" y="6"/>
                  <a:pt x="14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11"/>
                  <a:pt x="1" y="11"/>
                  <a:pt x="1" y="11"/>
                </a:cubicBezTo>
                <a:cubicBezTo>
                  <a:pt x="14" y="11"/>
                  <a:pt x="14" y="11"/>
                  <a:pt x="14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070"/>
          <p:cNvSpPr>
            <a:spLocks noEditPoints="1"/>
          </p:cNvSpPr>
          <p:nvPr/>
        </p:nvSpPr>
        <p:spPr bwMode="auto">
          <a:xfrm>
            <a:off x="3071813" y="5419725"/>
            <a:ext cx="55563" cy="58738"/>
          </a:xfrm>
          <a:custGeom>
            <a:avLst/>
            <a:gdLst>
              <a:gd name="T0" fmla="*/ 12 w 25"/>
              <a:gd name="T1" fmla="*/ 24 h 26"/>
              <a:gd name="T2" fmla="*/ 10 w 25"/>
              <a:gd name="T3" fmla="*/ 26 h 26"/>
              <a:gd name="T4" fmla="*/ 10 w 25"/>
              <a:gd name="T5" fmla="*/ 16 h 26"/>
              <a:gd name="T6" fmla="*/ 12 w 25"/>
              <a:gd name="T7" fmla="*/ 15 h 26"/>
              <a:gd name="T8" fmla="*/ 21 w 25"/>
              <a:gd name="T9" fmla="*/ 14 h 26"/>
              <a:gd name="T10" fmla="*/ 23 w 25"/>
              <a:gd name="T11" fmla="*/ 15 h 26"/>
              <a:gd name="T12" fmla="*/ 22 w 25"/>
              <a:gd name="T13" fmla="*/ 16 h 26"/>
              <a:gd name="T14" fmla="*/ 22 w 25"/>
              <a:gd name="T15" fmla="*/ 25 h 26"/>
              <a:gd name="T16" fmla="*/ 21 w 25"/>
              <a:gd name="T17" fmla="*/ 26 h 26"/>
              <a:gd name="T18" fmla="*/ 21 w 25"/>
              <a:gd name="T19" fmla="*/ 24 h 26"/>
              <a:gd name="T20" fmla="*/ 21 w 25"/>
              <a:gd name="T21" fmla="*/ 16 h 26"/>
              <a:gd name="T22" fmla="*/ 12 w 25"/>
              <a:gd name="T23" fmla="*/ 23 h 26"/>
              <a:gd name="T24" fmla="*/ 0 w 25"/>
              <a:gd name="T25" fmla="*/ 7 h 26"/>
              <a:gd name="T26" fmla="*/ 4 w 25"/>
              <a:gd name="T27" fmla="*/ 11 h 26"/>
              <a:gd name="T28" fmla="*/ 3 w 25"/>
              <a:gd name="T29" fmla="*/ 12 h 26"/>
              <a:gd name="T30" fmla="*/ 2 w 25"/>
              <a:gd name="T31" fmla="*/ 11 h 26"/>
              <a:gd name="T32" fmla="*/ 0 w 25"/>
              <a:gd name="T33" fmla="*/ 7 h 26"/>
              <a:gd name="T34" fmla="*/ 3 w 25"/>
              <a:gd name="T35" fmla="*/ 2 h 26"/>
              <a:gd name="T36" fmla="*/ 6 w 25"/>
              <a:gd name="T37" fmla="*/ 3 h 26"/>
              <a:gd name="T38" fmla="*/ 7 w 25"/>
              <a:gd name="T39" fmla="*/ 4 h 26"/>
              <a:gd name="T40" fmla="*/ 6 w 25"/>
              <a:gd name="T41" fmla="*/ 6 h 26"/>
              <a:gd name="T42" fmla="*/ 6 w 25"/>
              <a:gd name="T43" fmla="*/ 6 h 26"/>
              <a:gd name="T44" fmla="*/ 4 w 25"/>
              <a:gd name="T45" fmla="*/ 3 h 26"/>
              <a:gd name="T46" fmla="*/ 8 w 25"/>
              <a:gd name="T47" fmla="*/ 10 h 26"/>
              <a:gd name="T48" fmla="*/ 12 w 25"/>
              <a:gd name="T49" fmla="*/ 7 h 26"/>
              <a:gd name="T50" fmla="*/ 16 w 25"/>
              <a:gd name="T51" fmla="*/ 0 h 26"/>
              <a:gd name="T52" fmla="*/ 19 w 25"/>
              <a:gd name="T53" fmla="*/ 2 h 26"/>
              <a:gd name="T54" fmla="*/ 18 w 25"/>
              <a:gd name="T55" fmla="*/ 3 h 26"/>
              <a:gd name="T56" fmla="*/ 22 w 25"/>
              <a:gd name="T57" fmla="*/ 10 h 26"/>
              <a:gd name="T58" fmla="*/ 19 w 25"/>
              <a:gd name="T59" fmla="*/ 6 h 26"/>
              <a:gd name="T60" fmla="*/ 24 w 25"/>
              <a:gd name="T61" fmla="*/ 9 h 26"/>
              <a:gd name="T62" fmla="*/ 25 w 25"/>
              <a:gd name="T63" fmla="*/ 12 h 26"/>
              <a:gd name="T64" fmla="*/ 24 w 25"/>
              <a:gd name="T65" fmla="*/ 13 h 26"/>
              <a:gd name="T66" fmla="*/ 23 w 25"/>
              <a:gd name="T67" fmla="*/ 11 h 26"/>
              <a:gd name="T68" fmla="*/ 12 w 25"/>
              <a:gd name="T69" fmla="*/ 12 h 26"/>
              <a:gd name="T70" fmla="*/ 8 w 25"/>
              <a:gd name="T71" fmla="*/ 10 h 26"/>
              <a:gd name="T72" fmla="*/ 0 w 25"/>
              <a:gd name="T73" fmla="*/ 18 h 26"/>
              <a:gd name="T74" fmla="*/ 2 w 25"/>
              <a:gd name="T75" fmla="*/ 18 h 26"/>
              <a:gd name="T76" fmla="*/ 4 w 25"/>
              <a:gd name="T77" fmla="*/ 15 h 26"/>
              <a:gd name="T78" fmla="*/ 9 w 25"/>
              <a:gd name="T79" fmla="*/ 5 h 26"/>
              <a:gd name="T80" fmla="*/ 6 w 25"/>
              <a:gd name="T81" fmla="*/ 15 h 26"/>
              <a:gd name="T82" fmla="*/ 5 w 25"/>
              <a:gd name="T83" fmla="*/ 20 h 26"/>
              <a:gd name="T84" fmla="*/ 5 w 25"/>
              <a:gd name="T85" fmla="*/ 24 h 26"/>
              <a:gd name="T86" fmla="*/ 4 w 25"/>
              <a:gd name="T87" fmla="*/ 26 h 26"/>
              <a:gd name="T88" fmla="*/ 3 w 25"/>
              <a:gd name="T89" fmla="*/ 24 h 26"/>
              <a:gd name="T90" fmla="*/ 3 w 25"/>
              <a:gd name="T91" fmla="*/ 21 h 26"/>
              <a:gd name="T92" fmla="*/ 2 w 25"/>
              <a:gd name="T93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" h="26">
                <a:moveTo>
                  <a:pt x="21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0" y="26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3"/>
                  <a:pt x="10" y="13"/>
                  <a:pt x="10" y="13"/>
                </a:cubicBezTo>
                <a:cubicBezTo>
                  <a:pt x="12" y="15"/>
                  <a:pt x="12" y="15"/>
                  <a:pt x="12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4"/>
                  <a:pt x="21" y="14"/>
                  <a:pt x="21" y="14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6"/>
                  <a:pt x="23" y="16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4"/>
                  <a:pt x="21" y="24"/>
                  <a:pt x="21" y="24"/>
                </a:cubicBezTo>
                <a:close/>
                <a:moveTo>
                  <a:pt x="21" y="23"/>
                </a:moveTo>
                <a:cubicBezTo>
                  <a:pt x="21" y="16"/>
                  <a:pt x="21" y="16"/>
                  <a:pt x="2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23"/>
                  <a:pt x="12" y="23"/>
                  <a:pt x="12" y="23"/>
                </a:cubicBezTo>
                <a:cubicBezTo>
                  <a:pt x="21" y="23"/>
                  <a:pt x="21" y="23"/>
                  <a:pt x="21" y="23"/>
                </a:cubicBezTo>
                <a:close/>
                <a:moveTo>
                  <a:pt x="0" y="7"/>
                </a:moveTo>
                <a:cubicBezTo>
                  <a:pt x="2" y="8"/>
                  <a:pt x="4" y="9"/>
                  <a:pt x="4" y="9"/>
                </a:cubicBezTo>
                <a:cubicBezTo>
                  <a:pt x="4" y="10"/>
                  <a:pt x="4" y="10"/>
                  <a:pt x="4" y="11"/>
                </a:cubicBezTo>
                <a:cubicBezTo>
                  <a:pt x="4" y="11"/>
                  <a:pt x="4" y="11"/>
                  <a:pt x="4" y="12"/>
                </a:cubicBezTo>
                <a:cubicBezTo>
                  <a:pt x="4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1"/>
                  <a:pt x="2" y="11"/>
                </a:cubicBezTo>
                <a:cubicBezTo>
                  <a:pt x="2" y="10"/>
                  <a:pt x="2" y="10"/>
                  <a:pt x="2" y="9"/>
                </a:cubicBezTo>
                <a:cubicBezTo>
                  <a:pt x="1" y="9"/>
                  <a:pt x="1" y="8"/>
                  <a:pt x="0" y="7"/>
                </a:cubicBezTo>
                <a:cubicBezTo>
                  <a:pt x="0" y="7"/>
                  <a:pt x="0" y="7"/>
                  <a:pt x="0" y="7"/>
                </a:cubicBezTo>
                <a:close/>
                <a:moveTo>
                  <a:pt x="3" y="2"/>
                </a:moveTo>
                <a:cubicBezTo>
                  <a:pt x="3" y="1"/>
                  <a:pt x="3" y="1"/>
                  <a:pt x="3" y="1"/>
                </a:cubicBezTo>
                <a:cubicBezTo>
                  <a:pt x="4" y="2"/>
                  <a:pt x="5" y="2"/>
                  <a:pt x="6" y="3"/>
                </a:cubicBezTo>
                <a:cubicBezTo>
                  <a:pt x="6" y="3"/>
                  <a:pt x="7" y="3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4" y="3"/>
                  <a:pt x="4" y="3"/>
                </a:cubicBezTo>
                <a:cubicBezTo>
                  <a:pt x="3" y="2"/>
                  <a:pt x="2" y="2"/>
                  <a:pt x="3" y="2"/>
                </a:cubicBezTo>
                <a:close/>
                <a:moveTo>
                  <a:pt x="8" y="10"/>
                </a:moveTo>
                <a:cubicBezTo>
                  <a:pt x="9" y="10"/>
                  <a:pt x="10" y="10"/>
                  <a:pt x="10" y="10"/>
                </a:cubicBezTo>
                <a:cubicBezTo>
                  <a:pt x="10" y="10"/>
                  <a:pt x="11" y="9"/>
                  <a:pt x="12" y="7"/>
                </a:cubicBezTo>
                <a:cubicBezTo>
                  <a:pt x="13" y="6"/>
                  <a:pt x="14" y="5"/>
                  <a:pt x="15" y="4"/>
                </a:cubicBezTo>
                <a:cubicBezTo>
                  <a:pt x="15" y="3"/>
                  <a:pt x="16" y="1"/>
                  <a:pt x="16" y="0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5" y="6"/>
                  <a:pt x="13" y="8"/>
                  <a:pt x="11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9"/>
                  <a:pt x="22" y="9"/>
                  <a:pt x="21" y="8"/>
                </a:cubicBezTo>
                <a:cubicBezTo>
                  <a:pt x="21" y="8"/>
                  <a:pt x="20" y="7"/>
                  <a:pt x="19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22" y="7"/>
                  <a:pt x="24" y="9"/>
                  <a:pt x="24" y="9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5" y="12"/>
                  <a:pt x="25" y="13"/>
                  <a:pt x="25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0"/>
                  <a:pt x="23" y="10"/>
                  <a:pt x="23" y="10"/>
                </a:cubicBezTo>
                <a:cubicBezTo>
                  <a:pt x="16" y="11"/>
                  <a:pt x="12" y="12"/>
                  <a:pt x="12" y="12"/>
                </a:cubicBezTo>
                <a:cubicBezTo>
                  <a:pt x="11" y="12"/>
                  <a:pt x="11" y="12"/>
                  <a:pt x="10" y="12"/>
                </a:cubicBezTo>
                <a:cubicBezTo>
                  <a:pt x="8" y="10"/>
                  <a:pt x="8" y="10"/>
                  <a:pt x="8" y="10"/>
                </a:cubicBezTo>
                <a:close/>
                <a:moveTo>
                  <a:pt x="0" y="18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" y="18"/>
                  <a:pt x="1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3" y="18"/>
                  <a:pt x="3" y="18"/>
                </a:cubicBezTo>
                <a:cubicBezTo>
                  <a:pt x="3" y="17"/>
                  <a:pt x="4" y="17"/>
                  <a:pt x="4" y="15"/>
                </a:cubicBezTo>
                <a:cubicBezTo>
                  <a:pt x="5" y="13"/>
                  <a:pt x="7" y="10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8" y="7"/>
                  <a:pt x="8" y="9"/>
                  <a:pt x="7" y="10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6"/>
                  <a:pt x="5" y="18"/>
                  <a:pt x="5" y="18"/>
                </a:cubicBezTo>
                <a:cubicBezTo>
                  <a:pt x="5" y="19"/>
                  <a:pt x="5" y="19"/>
                  <a:pt x="5" y="20"/>
                </a:cubicBezTo>
                <a:cubicBezTo>
                  <a:pt x="5" y="20"/>
                  <a:pt x="5" y="21"/>
                  <a:pt x="5" y="21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5"/>
                  <a:pt x="5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4"/>
                </a:cubicBezTo>
                <a:cubicBezTo>
                  <a:pt x="3" y="24"/>
                  <a:pt x="3" y="24"/>
                  <a:pt x="3" y="23"/>
                </a:cubicBezTo>
                <a:cubicBezTo>
                  <a:pt x="3" y="23"/>
                  <a:pt x="3" y="22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19"/>
                  <a:pt x="3" y="19"/>
                  <a:pt x="2" y="19"/>
                </a:cubicBezTo>
                <a:cubicBezTo>
                  <a:pt x="2" y="19"/>
                  <a:pt x="1" y="18"/>
                  <a:pt x="0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071"/>
          <p:cNvSpPr>
            <a:spLocks noEditPoints="1"/>
          </p:cNvSpPr>
          <p:nvPr/>
        </p:nvSpPr>
        <p:spPr bwMode="auto">
          <a:xfrm>
            <a:off x="3136900" y="5421313"/>
            <a:ext cx="53975" cy="53975"/>
          </a:xfrm>
          <a:custGeom>
            <a:avLst/>
            <a:gdLst>
              <a:gd name="T0" fmla="*/ 1 w 24"/>
              <a:gd name="T1" fmla="*/ 1 h 24"/>
              <a:gd name="T2" fmla="*/ 3 w 24"/>
              <a:gd name="T3" fmla="*/ 2 h 24"/>
              <a:gd name="T4" fmla="*/ 20 w 24"/>
              <a:gd name="T5" fmla="*/ 2 h 24"/>
              <a:gd name="T6" fmla="*/ 22 w 24"/>
              <a:gd name="T7" fmla="*/ 0 h 24"/>
              <a:gd name="T8" fmla="*/ 23 w 24"/>
              <a:gd name="T9" fmla="*/ 2 h 24"/>
              <a:gd name="T10" fmla="*/ 24 w 24"/>
              <a:gd name="T11" fmla="*/ 3 h 24"/>
              <a:gd name="T12" fmla="*/ 23 w 24"/>
              <a:gd name="T13" fmla="*/ 3 h 24"/>
              <a:gd name="T14" fmla="*/ 3 w 24"/>
              <a:gd name="T15" fmla="*/ 3 h 24"/>
              <a:gd name="T16" fmla="*/ 3 w 24"/>
              <a:gd name="T17" fmla="*/ 22 h 24"/>
              <a:gd name="T18" fmla="*/ 20 w 24"/>
              <a:gd name="T19" fmla="*/ 22 h 24"/>
              <a:gd name="T20" fmla="*/ 22 w 24"/>
              <a:gd name="T21" fmla="*/ 20 h 24"/>
              <a:gd name="T22" fmla="*/ 24 w 24"/>
              <a:gd name="T23" fmla="*/ 22 h 24"/>
              <a:gd name="T24" fmla="*/ 24 w 24"/>
              <a:gd name="T25" fmla="*/ 23 h 24"/>
              <a:gd name="T26" fmla="*/ 24 w 24"/>
              <a:gd name="T27" fmla="*/ 23 h 24"/>
              <a:gd name="T28" fmla="*/ 3 w 24"/>
              <a:gd name="T29" fmla="*/ 23 h 24"/>
              <a:gd name="T30" fmla="*/ 2 w 24"/>
              <a:gd name="T31" fmla="*/ 24 h 24"/>
              <a:gd name="T32" fmla="*/ 0 w 24"/>
              <a:gd name="T33" fmla="*/ 23 h 24"/>
              <a:gd name="T34" fmla="*/ 1 w 24"/>
              <a:gd name="T35" fmla="*/ 22 h 24"/>
              <a:gd name="T36" fmla="*/ 1 w 24"/>
              <a:gd name="T37" fmla="*/ 4 h 24"/>
              <a:gd name="T38" fmla="*/ 1 w 24"/>
              <a:gd name="T39" fmla="*/ 1 h 24"/>
              <a:gd name="T40" fmla="*/ 3 w 24"/>
              <a:gd name="T41" fmla="*/ 19 h 24"/>
              <a:gd name="T42" fmla="*/ 7 w 24"/>
              <a:gd name="T43" fmla="*/ 16 h 24"/>
              <a:gd name="T44" fmla="*/ 12 w 24"/>
              <a:gd name="T45" fmla="*/ 11 h 24"/>
              <a:gd name="T46" fmla="*/ 9 w 24"/>
              <a:gd name="T47" fmla="*/ 9 h 24"/>
              <a:gd name="T48" fmla="*/ 6 w 24"/>
              <a:gd name="T49" fmla="*/ 7 h 24"/>
              <a:gd name="T50" fmla="*/ 5 w 24"/>
              <a:gd name="T51" fmla="*/ 6 h 24"/>
              <a:gd name="T52" fmla="*/ 5 w 24"/>
              <a:gd name="T53" fmla="*/ 5 h 24"/>
              <a:gd name="T54" fmla="*/ 8 w 24"/>
              <a:gd name="T55" fmla="*/ 7 h 24"/>
              <a:gd name="T56" fmla="*/ 10 w 24"/>
              <a:gd name="T57" fmla="*/ 8 h 24"/>
              <a:gd name="T58" fmla="*/ 13 w 24"/>
              <a:gd name="T59" fmla="*/ 10 h 24"/>
              <a:gd name="T60" fmla="*/ 14 w 24"/>
              <a:gd name="T61" fmla="*/ 8 h 24"/>
              <a:gd name="T62" fmla="*/ 16 w 24"/>
              <a:gd name="T63" fmla="*/ 5 h 24"/>
              <a:gd name="T64" fmla="*/ 17 w 24"/>
              <a:gd name="T65" fmla="*/ 3 h 24"/>
              <a:gd name="T66" fmla="*/ 19 w 24"/>
              <a:gd name="T67" fmla="*/ 5 h 24"/>
              <a:gd name="T68" fmla="*/ 19 w 24"/>
              <a:gd name="T69" fmla="*/ 5 h 24"/>
              <a:gd name="T70" fmla="*/ 19 w 24"/>
              <a:gd name="T71" fmla="*/ 6 h 24"/>
              <a:gd name="T72" fmla="*/ 18 w 24"/>
              <a:gd name="T73" fmla="*/ 6 h 24"/>
              <a:gd name="T74" fmla="*/ 16 w 24"/>
              <a:gd name="T75" fmla="*/ 8 h 24"/>
              <a:gd name="T76" fmla="*/ 14 w 24"/>
              <a:gd name="T77" fmla="*/ 10 h 24"/>
              <a:gd name="T78" fmla="*/ 14 w 24"/>
              <a:gd name="T79" fmla="*/ 11 h 24"/>
              <a:gd name="T80" fmla="*/ 15 w 24"/>
              <a:gd name="T81" fmla="*/ 12 h 24"/>
              <a:gd name="T82" fmla="*/ 17 w 24"/>
              <a:gd name="T83" fmla="*/ 14 h 24"/>
              <a:gd name="T84" fmla="*/ 19 w 24"/>
              <a:gd name="T85" fmla="*/ 16 h 24"/>
              <a:gd name="T86" fmla="*/ 20 w 24"/>
              <a:gd name="T87" fmla="*/ 17 h 24"/>
              <a:gd name="T88" fmla="*/ 20 w 24"/>
              <a:gd name="T89" fmla="*/ 18 h 24"/>
              <a:gd name="T90" fmla="*/ 19 w 24"/>
              <a:gd name="T91" fmla="*/ 19 h 24"/>
              <a:gd name="T92" fmla="*/ 18 w 24"/>
              <a:gd name="T93" fmla="*/ 18 h 24"/>
              <a:gd name="T94" fmla="*/ 16 w 24"/>
              <a:gd name="T95" fmla="*/ 15 h 24"/>
              <a:gd name="T96" fmla="*/ 13 w 24"/>
              <a:gd name="T97" fmla="*/ 12 h 24"/>
              <a:gd name="T98" fmla="*/ 8 w 24"/>
              <a:gd name="T99" fmla="*/ 17 h 24"/>
              <a:gd name="T100" fmla="*/ 4 w 24"/>
              <a:gd name="T101" fmla="*/ 20 h 24"/>
              <a:gd name="T102" fmla="*/ 3 w 24"/>
              <a:gd name="T103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24">
                <a:moveTo>
                  <a:pt x="1" y="1"/>
                </a:moveTo>
                <a:cubicBezTo>
                  <a:pt x="3" y="2"/>
                  <a:pt x="3" y="2"/>
                  <a:pt x="3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4" y="3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2"/>
                  <a:pt x="3" y="22"/>
                  <a:pt x="3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2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3"/>
                  <a:pt x="0" y="23"/>
                  <a:pt x="0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3" y="19"/>
                </a:moveTo>
                <a:cubicBezTo>
                  <a:pt x="4" y="19"/>
                  <a:pt x="5" y="18"/>
                  <a:pt x="7" y="16"/>
                </a:cubicBezTo>
                <a:cubicBezTo>
                  <a:pt x="9" y="15"/>
                  <a:pt x="10" y="13"/>
                  <a:pt x="12" y="11"/>
                </a:cubicBezTo>
                <a:cubicBezTo>
                  <a:pt x="10" y="10"/>
                  <a:pt x="9" y="9"/>
                  <a:pt x="9" y="9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6"/>
                  <a:pt x="7" y="7"/>
                  <a:pt x="8" y="7"/>
                </a:cubicBezTo>
                <a:cubicBezTo>
                  <a:pt x="8" y="7"/>
                  <a:pt x="9" y="8"/>
                  <a:pt x="10" y="8"/>
                </a:cubicBezTo>
                <a:cubicBezTo>
                  <a:pt x="11" y="9"/>
                  <a:pt x="12" y="10"/>
                  <a:pt x="13" y="10"/>
                </a:cubicBezTo>
                <a:cubicBezTo>
                  <a:pt x="13" y="10"/>
                  <a:pt x="14" y="9"/>
                  <a:pt x="14" y="8"/>
                </a:cubicBezTo>
                <a:cubicBezTo>
                  <a:pt x="15" y="6"/>
                  <a:pt x="16" y="6"/>
                  <a:pt x="16" y="5"/>
                </a:cubicBezTo>
                <a:cubicBezTo>
                  <a:pt x="16" y="5"/>
                  <a:pt x="16" y="4"/>
                  <a:pt x="17" y="3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7"/>
                  <a:pt x="16" y="8"/>
                  <a:pt x="16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2"/>
                  <a:pt x="14" y="12"/>
                  <a:pt x="15" y="12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5"/>
                  <a:pt x="19" y="16"/>
                  <a:pt x="19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20" y="19"/>
                  <a:pt x="20" y="19"/>
                  <a:pt x="19" y="19"/>
                </a:cubicBezTo>
                <a:cubicBezTo>
                  <a:pt x="19" y="19"/>
                  <a:pt x="19" y="19"/>
                  <a:pt x="18" y="18"/>
                </a:cubicBezTo>
                <a:cubicBezTo>
                  <a:pt x="18" y="18"/>
                  <a:pt x="17" y="17"/>
                  <a:pt x="16" y="15"/>
                </a:cubicBezTo>
                <a:cubicBezTo>
                  <a:pt x="15" y="14"/>
                  <a:pt x="14" y="13"/>
                  <a:pt x="13" y="12"/>
                </a:cubicBezTo>
                <a:cubicBezTo>
                  <a:pt x="11" y="14"/>
                  <a:pt x="10" y="15"/>
                  <a:pt x="8" y="17"/>
                </a:cubicBezTo>
                <a:cubicBezTo>
                  <a:pt x="6" y="18"/>
                  <a:pt x="5" y="19"/>
                  <a:pt x="4" y="20"/>
                </a:cubicBezTo>
                <a:cubicBezTo>
                  <a:pt x="3" y="19"/>
                  <a:pt x="3" y="19"/>
                  <a:pt x="3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072"/>
          <p:cNvSpPr>
            <a:spLocks/>
          </p:cNvSpPr>
          <p:nvPr/>
        </p:nvSpPr>
        <p:spPr bwMode="auto">
          <a:xfrm>
            <a:off x="3201988" y="5467350"/>
            <a:ext cx="12700" cy="11113"/>
          </a:xfrm>
          <a:custGeom>
            <a:avLst/>
            <a:gdLst>
              <a:gd name="T0" fmla="*/ 4 w 6"/>
              <a:gd name="T1" fmla="*/ 5 h 5"/>
              <a:gd name="T2" fmla="*/ 3 w 6"/>
              <a:gd name="T3" fmla="*/ 4 h 5"/>
              <a:gd name="T4" fmla="*/ 3 w 6"/>
              <a:gd name="T5" fmla="*/ 3 h 5"/>
              <a:gd name="T6" fmla="*/ 2 w 6"/>
              <a:gd name="T7" fmla="*/ 2 h 5"/>
              <a:gd name="T8" fmla="*/ 1 w 6"/>
              <a:gd name="T9" fmla="*/ 1 h 5"/>
              <a:gd name="T10" fmla="*/ 1 w 6"/>
              <a:gd name="T11" fmla="*/ 1 h 5"/>
              <a:gd name="T12" fmla="*/ 0 w 6"/>
              <a:gd name="T13" fmla="*/ 0 h 5"/>
              <a:gd name="T14" fmla="*/ 0 w 6"/>
              <a:gd name="T15" fmla="*/ 0 h 5"/>
              <a:gd name="T16" fmla="*/ 0 w 6"/>
              <a:gd name="T17" fmla="*/ 0 h 5"/>
              <a:gd name="T18" fmla="*/ 0 w 6"/>
              <a:gd name="T19" fmla="*/ 0 h 5"/>
              <a:gd name="T20" fmla="*/ 1 w 6"/>
              <a:gd name="T21" fmla="*/ 0 h 5"/>
              <a:gd name="T22" fmla="*/ 2 w 6"/>
              <a:gd name="T23" fmla="*/ 0 h 5"/>
              <a:gd name="T24" fmla="*/ 4 w 6"/>
              <a:gd name="T25" fmla="*/ 1 h 5"/>
              <a:gd name="T26" fmla="*/ 5 w 6"/>
              <a:gd name="T27" fmla="*/ 2 h 5"/>
              <a:gd name="T28" fmla="*/ 6 w 6"/>
              <a:gd name="T29" fmla="*/ 4 h 5"/>
              <a:gd name="T30" fmla="*/ 5 w 6"/>
              <a:gd name="T31" fmla="*/ 5 h 5"/>
              <a:gd name="T32" fmla="*/ 4 w 6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5">
                <a:moveTo>
                  <a:pt x="4" y="5"/>
                </a:move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3" y="2"/>
                  <a:pt x="2" y="2"/>
                </a:cubicBezTo>
                <a:cubicBezTo>
                  <a:pt x="2" y="2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4" y="1"/>
                </a:cubicBezTo>
                <a:cubicBezTo>
                  <a:pt x="5" y="1"/>
                  <a:pt x="5" y="2"/>
                  <a:pt x="5" y="2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5" y="5"/>
                </a:cubicBezTo>
                <a:cubicBezTo>
                  <a:pt x="5" y="5"/>
                  <a:pt x="5" y="5"/>
                  <a:pt x="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073"/>
          <p:cNvSpPr>
            <a:spLocks noEditPoints="1"/>
          </p:cNvSpPr>
          <p:nvPr/>
        </p:nvSpPr>
        <p:spPr bwMode="auto">
          <a:xfrm>
            <a:off x="2879725" y="5481638"/>
            <a:ext cx="61913" cy="57150"/>
          </a:xfrm>
          <a:custGeom>
            <a:avLst/>
            <a:gdLst>
              <a:gd name="T0" fmla="*/ 7 w 27"/>
              <a:gd name="T1" fmla="*/ 24 h 25"/>
              <a:gd name="T2" fmla="*/ 7 w 27"/>
              <a:gd name="T3" fmla="*/ 9 h 25"/>
              <a:gd name="T4" fmla="*/ 7 w 27"/>
              <a:gd name="T5" fmla="*/ 7 h 25"/>
              <a:gd name="T6" fmla="*/ 9 w 27"/>
              <a:gd name="T7" fmla="*/ 8 h 25"/>
              <a:gd name="T8" fmla="*/ 12 w 27"/>
              <a:gd name="T9" fmla="*/ 8 h 25"/>
              <a:gd name="T10" fmla="*/ 12 w 27"/>
              <a:gd name="T11" fmla="*/ 5 h 25"/>
              <a:gd name="T12" fmla="*/ 3 w 27"/>
              <a:gd name="T13" fmla="*/ 5 h 25"/>
              <a:gd name="T14" fmla="*/ 2 w 27"/>
              <a:gd name="T15" fmla="*/ 5 h 25"/>
              <a:gd name="T16" fmla="*/ 1 w 27"/>
              <a:gd name="T17" fmla="*/ 4 h 25"/>
              <a:gd name="T18" fmla="*/ 13 w 27"/>
              <a:gd name="T19" fmla="*/ 4 h 25"/>
              <a:gd name="T20" fmla="*/ 13 w 27"/>
              <a:gd name="T21" fmla="*/ 2 h 25"/>
              <a:gd name="T22" fmla="*/ 13 w 27"/>
              <a:gd name="T23" fmla="*/ 0 h 25"/>
              <a:gd name="T24" fmla="*/ 15 w 27"/>
              <a:gd name="T25" fmla="*/ 1 h 25"/>
              <a:gd name="T26" fmla="*/ 16 w 27"/>
              <a:gd name="T27" fmla="*/ 2 h 25"/>
              <a:gd name="T28" fmla="*/ 15 w 27"/>
              <a:gd name="T29" fmla="*/ 2 h 25"/>
              <a:gd name="T30" fmla="*/ 15 w 27"/>
              <a:gd name="T31" fmla="*/ 2 h 25"/>
              <a:gd name="T32" fmla="*/ 14 w 27"/>
              <a:gd name="T33" fmla="*/ 4 h 25"/>
              <a:gd name="T34" fmla="*/ 22 w 27"/>
              <a:gd name="T35" fmla="*/ 4 h 25"/>
              <a:gd name="T36" fmla="*/ 24 w 27"/>
              <a:gd name="T37" fmla="*/ 2 h 25"/>
              <a:gd name="T38" fmla="*/ 26 w 27"/>
              <a:gd name="T39" fmla="*/ 4 h 25"/>
              <a:gd name="T40" fmla="*/ 26 w 27"/>
              <a:gd name="T41" fmla="*/ 4 h 25"/>
              <a:gd name="T42" fmla="*/ 26 w 27"/>
              <a:gd name="T43" fmla="*/ 5 h 25"/>
              <a:gd name="T44" fmla="*/ 24 w 27"/>
              <a:gd name="T45" fmla="*/ 5 h 25"/>
              <a:gd name="T46" fmla="*/ 14 w 27"/>
              <a:gd name="T47" fmla="*/ 5 h 25"/>
              <a:gd name="T48" fmla="*/ 14 w 27"/>
              <a:gd name="T49" fmla="*/ 8 h 25"/>
              <a:gd name="T50" fmla="*/ 19 w 27"/>
              <a:gd name="T51" fmla="*/ 8 h 25"/>
              <a:gd name="T52" fmla="*/ 20 w 27"/>
              <a:gd name="T53" fmla="*/ 7 h 25"/>
              <a:gd name="T54" fmla="*/ 22 w 27"/>
              <a:gd name="T55" fmla="*/ 8 h 25"/>
              <a:gd name="T56" fmla="*/ 22 w 27"/>
              <a:gd name="T57" fmla="*/ 8 h 25"/>
              <a:gd name="T58" fmla="*/ 22 w 27"/>
              <a:gd name="T59" fmla="*/ 8 h 25"/>
              <a:gd name="T60" fmla="*/ 21 w 27"/>
              <a:gd name="T61" fmla="*/ 9 h 25"/>
              <a:gd name="T62" fmla="*/ 21 w 27"/>
              <a:gd name="T63" fmla="*/ 24 h 25"/>
              <a:gd name="T64" fmla="*/ 23 w 27"/>
              <a:gd name="T65" fmla="*/ 24 h 25"/>
              <a:gd name="T66" fmla="*/ 24 w 27"/>
              <a:gd name="T67" fmla="*/ 22 h 25"/>
              <a:gd name="T68" fmla="*/ 27 w 27"/>
              <a:gd name="T69" fmla="*/ 24 h 25"/>
              <a:gd name="T70" fmla="*/ 27 w 27"/>
              <a:gd name="T71" fmla="*/ 24 h 25"/>
              <a:gd name="T72" fmla="*/ 26 w 27"/>
              <a:gd name="T73" fmla="*/ 25 h 25"/>
              <a:gd name="T74" fmla="*/ 24 w 27"/>
              <a:gd name="T75" fmla="*/ 25 h 25"/>
              <a:gd name="T76" fmla="*/ 24 w 27"/>
              <a:gd name="T77" fmla="*/ 25 h 25"/>
              <a:gd name="T78" fmla="*/ 3 w 27"/>
              <a:gd name="T79" fmla="*/ 25 h 25"/>
              <a:gd name="T80" fmla="*/ 1 w 27"/>
              <a:gd name="T81" fmla="*/ 25 h 25"/>
              <a:gd name="T82" fmla="*/ 0 w 27"/>
              <a:gd name="T83" fmla="*/ 24 h 25"/>
              <a:gd name="T84" fmla="*/ 7 w 27"/>
              <a:gd name="T85" fmla="*/ 24 h 25"/>
              <a:gd name="T86" fmla="*/ 19 w 27"/>
              <a:gd name="T87" fmla="*/ 24 h 25"/>
              <a:gd name="T88" fmla="*/ 19 w 27"/>
              <a:gd name="T89" fmla="*/ 20 h 25"/>
              <a:gd name="T90" fmla="*/ 8 w 27"/>
              <a:gd name="T91" fmla="*/ 20 h 25"/>
              <a:gd name="T92" fmla="*/ 8 w 27"/>
              <a:gd name="T93" fmla="*/ 24 h 25"/>
              <a:gd name="T94" fmla="*/ 19 w 27"/>
              <a:gd name="T95" fmla="*/ 24 h 25"/>
              <a:gd name="T96" fmla="*/ 19 w 27"/>
              <a:gd name="T97" fmla="*/ 20 h 25"/>
              <a:gd name="T98" fmla="*/ 19 w 27"/>
              <a:gd name="T99" fmla="*/ 16 h 25"/>
              <a:gd name="T100" fmla="*/ 8 w 27"/>
              <a:gd name="T101" fmla="*/ 16 h 25"/>
              <a:gd name="T102" fmla="*/ 8 w 27"/>
              <a:gd name="T103" fmla="*/ 20 h 25"/>
              <a:gd name="T104" fmla="*/ 19 w 27"/>
              <a:gd name="T105" fmla="*/ 20 h 25"/>
              <a:gd name="T106" fmla="*/ 19 w 27"/>
              <a:gd name="T107" fmla="*/ 16 h 25"/>
              <a:gd name="T108" fmla="*/ 19 w 27"/>
              <a:gd name="T109" fmla="*/ 12 h 25"/>
              <a:gd name="T110" fmla="*/ 8 w 27"/>
              <a:gd name="T111" fmla="*/ 12 h 25"/>
              <a:gd name="T112" fmla="*/ 8 w 27"/>
              <a:gd name="T113" fmla="*/ 16 h 25"/>
              <a:gd name="T114" fmla="*/ 19 w 27"/>
              <a:gd name="T115" fmla="*/ 16 h 25"/>
              <a:gd name="T116" fmla="*/ 19 w 27"/>
              <a:gd name="T117" fmla="*/ 12 h 25"/>
              <a:gd name="T118" fmla="*/ 19 w 27"/>
              <a:gd name="T119" fmla="*/ 9 h 25"/>
              <a:gd name="T120" fmla="*/ 8 w 27"/>
              <a:gd name="T121" fmla="*/ 9 h 25"/>
              <a:gd name="T122" fmla="*/ 8 w 27"/>
              <a:gd name="T123" fmla="*/ 12 h 25"/>
              <a:gd name="T124" fmla="*/ 19 w 27"/>
              <a:gd name="T125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" h="25">
                <a:moveTo>
                  <a:pt x="7" y="24"/>
                </a:moveTo>
                <a:cubicBezTo>
                  <a:pt x="7" y="9"/>
                  <a:pt x="7" y="9"/>
                  <a:pt x="7" y="9"/>
                </a:cubicBezTo>
                <a:cubicBezTo>
                  <a:pt x="7" y="7"/>
                  <a:pt x="7" y="7"/>
                  <a:pt x="7" y="7"/>
                </a:cubicBezTo>
                <a:cubicBezTo>
                  <a:pt x="9" y="8"/>
                  <a:pt x="9" y="8"/>
                  <a:pt x="9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5"/>
                  <a:pt x="12" y="5"/>
                  <a:pt x="12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1" y="4"/>
                  <a:pt x="1" y="4"/>
                  <a:pt x="1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4"/>
                  <a:pt x="14" y="4"/>
                  <a:pt x="14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4" y="2"/>
                  <a:pt x="24" y="2"/>
                  <a:pt x="24" y="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5"/>
                  <a:pt x="26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8"/>
                  <a:pt x="14" y="8"/>
                  <a:pt x="1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24"/>
                  <a:pt x="21" y="24"/>
                  <a:pt x="21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4" y="22"/>
                  <a:pt x="24" y="22"/>
                  <a:pt x="24" y="22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7" y="25"/>
                  <a:pt x="26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5"/>
                  <a:pt x="2" y="25"/>
                  <a:pt x="1" y="25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24"/>
                  <a:pt x="7" y="24"/>
                  <a:pt x="7" y="24"/>
                </a:cubicBezTo>
                <a:close/>
                <a:moveTo>
                  <a:pt x="19" y="24"/>
                </a:moveTo>
                <a:cubicBezTo>
                  <a:pt x="19" y="20"/>
                  <a:pt x="19" y="20"/>
                  <a:pt x="1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4"/>
                  <a:pt x="8" y="24"/>
                  <a:pt x="8" y="24"/>
                </a:cubicBezTo>
                <a:cubicBezTo>
                  <a:pt x="19" y="24"/>
                  <a:pt x="19" y="24"/>
                  <a:pt x="19" y="24"/>
                </a:cubicBezTo>
                <a:close/>
                <a:moveTo>
                  <a:pt x="19" y="20"/>
                </a:moveTo>
                <a:cubicBezTo>
                  <a:pt x="19" y="16"/>
                  <a:pt x="19" y="16"/>
                  <a:pt x="19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20"/>
                  <a:pt x="8" y="20"/>
                  <a:pt x="8" y="20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19" y="16"/>
                </a:moveTo>
                <a:cubicBezTo>
                  <a:pt x="19" y="12"/>
                  <a:pt x="19" y="12"/>
                  <a:pt x="1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6"/>
                  <a:pt x="8" y="16"/>
                  <a:pt x="8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12"/>
                </a:moveTo>
                <a:cubicBezTo>
                  <a:pt x="19" y="9"/>
                  <a:pt x="19" y="9"/>
                  <a:pt x="19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2"/>
                  <a:pt x="8" y="12"/>
                  <a:pt x="8" y="12"/>
                </a:cubicBezTo>
                <a:cubicBezTo>
                  <a:pt x="19" y="12"/>
                  <a:pt x="19" y="12"/>
                  <a:pt x="1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074"/>
          <p:cNvSpPr>
            <a:spLocks noEditPoints="1"/>
          </p:cNvSpPr>
          <p:nvPr/>
        </p:nvSpPr>
        <p:spPr bwMode="auto">
          <a:xfrm>
            <a:off x="2943225" y="5481638"/>
            <a:ext cx="60325" cy="58738"/>
          </a:xfrm>
          <a:custGeom>
            <a:avLst/>
            <a:gdLst>
              <a:gd name="T0" fmla="*/ 6 w 27"/>
              <a:gd name="T1" fmla="*/ 13 h 26"/>
              <a:gd name="T2" fmla="*/ 1 w 27"/>
              <a:gd name="T3" fmla="*/ 12 h 26"/>
              <a:gd name="T4" fmla="*/ 3 w 27"/>
              <a:gd name="T5" fmla="*/ 6 h 26"/>
              <a:gd name="T6" fmla="*/ 4 w 27"/>
              <a:gd name="T7" fmla="*/ 5 h 26"/>
              <a:gd name="T8" fmla="*/ 5 w 27"/>
              <a:gd name="T9" fmla="*/ 0 h 26"/>
              <a:gd name="T10" fmla="*/ 7 w 27"/>
              <a:gd name="T11" fmla="*/ 2 h 26"/>
              <a:gd name="T12" fmla="*/ 9 w 27"/>
              <a:gd name="T13" fmla="*/ 4 h 26"/>
              <a:gd name="T14" fmla="*/ 10 w 27"/>
              <a:gd name="T15" fmla="*/ 6 h 26"/>
              <a:gd name="T16" fmla="*/ 6 w 27"/>
              <a:gd name="T17" fmla="*/ 12 h 26"/>
              <a:gd name="T18" fmla="*/ 8 w 27"/>
              <a:gd name="T19" fmla="*/ 9 h 26"/>
              <a:gd name="T20" fmla="*/ 7 w 27"/>
              <a:gd name="T21" fmla="*/ 9 h 26"/>
              <a:gd name="T22" fmla="*/ 10 w 27"/>
              <a:gd name="T23" fmla="*/ 11 h 26"/>
              <a:gd name="T24" fmla="*/ 11 w 27"/>
              <a:gd name="T25" fmla="*/ 13 h 26"/>
              <a:gd name="T26" fmla="*/ 11 w 27"/>
              <a:gd name="T27" fmla="*/ 17 h 26"/>
              <a:gd name="T28" fmla="*/ 9 w 27"/>
              <a:gd name="T29" fmla="*/ 18 h 26"/>
              <a:gd name="T30" fmla="*/ 8 w 27"/>
              <a:gd name="T31" fmla="*/ 25 h 26"/>
              <a:gd name="T32" fmla="*/ 6 w 27"/>
              <a:gd name="T33" fmla="*/ 19 h 26"/>
              <a:gd name="T34" fmla="*/ 10 w 27"/>
              <a:gd name="T35" fmla="*/ 14 h 26"/>
              <a:gd name="T36" fmla="*/ 15 w 27"/>
              <a:gd name="T37" fmla="*/ 12 h 26"/>
              <a:gd name="T38" fmla="*/ 17 w 27"/>
              <a:gd name="T39" fmla="*/ 11 h 26"/>
              <a:gd name="T40" fmla="*/ 13 w 27"/>
              <a:gd name="T41" fmla="*/ 9 h 26"/>
              <a:gd name="T42" fmla="*/ 17 w 27"/>
              <a:gd name="T43" fmla="*/ 7 h 26"/>
              <a:gd name="T44" fmla="*/ 20 w 27"/>
              <a:gd name="T45" fmla="*/ 6 h 26"/>
              <a:gd name="T46" fmla="*/ 19 w 27"/>
              <a:gd name="T47" fmla="*/ 8 h 26"/>
              <a:gd name="T48" fmla="*/ 23 w 27"/>
              <a:gd name="T49" fmla="*/ 7 h 26"/>
              <a:gd name="T50" fmla="*/ 13 w 27"/>
              <a:gd name="T51" fmla="*/ 7 h 26"/>
              <a:gd name="T52" fmla="*/ 10 w 27"/>
              <a:gd name="T53" fmla="*/ 8 h 26"/>
              <a:gd name="T54" fmla="*/ 12 w 27"/>
              <a:gd name="T55" fmla="*/ 4 h 26"/>
              <a:gd name="T56" fmla="*/ 13 w 27"/>
              <a:gd name="T57" fmla="*/ 4 h 26"/>
              <a:gd name="T58" fmla="*/ 18 w 27"/>
              <a:gd name="T59" fmla="*/ 3 h 26"/>
              <a:gd name="T60" fmla="*/ 19 w 27"/>
              <a:gd name="T61" fmla="*/ 2 h 26"/>
              <a:gd name="T62" fmla="*/ 25 w 27"/>
              <a:gd name="T63" fmla="*/ 3 h 26"/>
              <a:gd name="T64" fmla="*/ 27 w 27"/>
              <a:gd name="T65" fmla="*/ 5 h 26"/>
              <a:gd name="T66" fmla="*/ 25 w 27"/>
              <a:gd name="T67" fmla="*/ 8 h 26"/>
              <a:gd name="T68" fmla="*/ 19 w 27"/>
              <a:gd name="T69" fmla="*/ 8 h 26"/>
              <a:gd name="T70" fmla="*/ 22 w 27"/>
              <a:gd name="T71" fmla="*/ 10 h 26"/>
              <a:gd name="T72" fmla="*/ 24 w 27"/>
              <a:gd name="T73" fmla="*/ 12 h 26"/>
              <a:gd name="T74" fmla="*/ 23 w 27"/>
              <a:gd name="T75" fmla="*/ 14 h 26"/>
              <a:gd name="T76" fmla="*/ 27 w 27"/>
              <a:gd name="T77" fmla="*/ 15 h 26"/>
              <a:gd name="T78" fmla="*/ 17 w 27"/>
              <a:gd name="T79" fmla="*/ 17 h 26"/>
              <a:gd name="T80" fmla="*/ 11 w 27"/>
              <a:gd name="T81" fmla="*/ 16 h 26"/>
              <a:gd name="T82" fmla="*/ 13 w 27"/>
              <a:gd name="T83" fmla="*/ 23 h 26"/>
              <a:gd name="T84" fmla="*/ 15 w 27"/>
              <a:gd name="T85" fmla="*/ 18 h 26"/>
              <a:gd name="T86" fmla="*/ 25 w 27"/>
              <a:gd name="T87" fmla="*/ 18 h 26"/>
              <a:gd name="T88" fmla="*/ 24 w 27"/>
              <a:gd name="T89" fmla="*/ 19 h 26"/>
              <a:gd name="T90" fmla="*/ 22 w 27"/>
              <a:gd name="T91" fmla="*/ 26 h 26"/>
              <a:gd name="T92" fmla="*/ 14 w 27"/>
              <a:gd name="T93" fmla="*/ 26 h 26"/>
              <a:gd name="T94" fmla="*/ 13 w 27"/>
              <a:gd name="T95" fmla="*/ 26 h 26"/>
              <a:gd name="T96" fmla="*/ 22 w 27"/>
              <a:gd name="T97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26">
                <a:moveTo>
                  <a:pt x="0" y="19"/>
                </a:moveTo>
                <a:cubicBezTo>
                  <a:pt x="3" y="18"/>
                  <a:pt x="4" y="18"/>
                  <a:pt x="6" y="18"/>
                </a:cubicBezTo>
                <a:cubicBezTo>
                  <a:pt x="6" y="13"/>
                  <a:pt x="6" y="13"/>
                  <a:pt x="6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9" y="4"/>
                  <a:pt x="9" y="4"/>
                  <a:pt x="9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1" y="6"/>
                  <a:pt x="11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5" y="6"/>
                  <a:pt x="5" y="6"/>
                  <a:pt x="5" y="6"/>
                </a:cubicBezTo>
                <a:cubicBezTo>
                  <a:pt x="3" y="12"/>
                  <a:pt x="3" y="12"/>
                  <a:pt x="3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7"/>
                  <a:pt x="6" y="7"/>
                  <a:pt x="6" y="7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7"/>
                  <a:pt x="7" y="17"/>
                  <a:pt x="7" y="17"/>
                </a:cubicBezTo>
                <a:cubicBezTo>
                  <a:pt x="9" y="17"/>
                  <a:pt x="10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9" y="18"/>
                  <a:pt x="9" y="18"/>
                  <a:pt x="9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6"/>
                  <a:pt x="7" y="26"/>
                  <a:pt x="6" y="26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19"/>
                  <a:pt x="6" y="19"/>
                  <a:pt x="6" y="19"/>
                </a:cubicBezTo>
                <a:cubicBezTo>
                  <a:pt x="4" y="19"/>
                  <a:pt x="3" y="20"/>
                  <a:pt x="2" y="20"/>
                </a:cubicBezTo>
                <a:cubicBezTo>
                  <a:pt x="0" y="19"/>
                  <a:pt x="0" y="19"/>
                  <a:pt x="0" y="19"/>
                </a:cubicBezTo>
                <a:close/>
                <a:moveTo>
                  <a:pt x="10" y="14"/>
                </a:moveTo>
                <a:cubicBezTo>
                  <a:pt x="17" y="14"/>
                  <a:pt x="17" y="14"/>
                  <a:pt x="17" y="14"/>
                </a:cubicBezTo>
                <a:cubicBezTo>
                  <a:pt x="17" y="12"/>
                  <a:pt x="17" y="12"/>
                  <a:pt x="17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4" y="12"/>
                  <a:pt x="13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4" y="9"/>
                  <a:pt x="13" y="9"/>
                </a:cubicBezTo>
                <a:cubicBezTo>
                  <a:pt x="12" y="8"/>
                  <a:pt x="12" y="8"/>
                  <a:pt x="12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5"/>
                  <a:pt x="17" y="5"/>
                  <a:pt x="17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5"/>
                  <a:pt x="24" y="5"/>
                  <a:pt x="2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7"/>
                  <a:pt x="11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2"/>
                  <a:pt x="17" y="1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1"/>
                  <a:pt x="19" y="2"/>
                  <a:pt x="19" y="2"/>
                </a:cubicBezTo>
                <a:cubicBezTo>
                  <a:pt x="19" y="3"/>
                  <a:pt x="19" y="4"/>
                  <a:pt x="19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3"/>
                  <a:pt x="25" y="3"/>
                  <a:pt x="25" y="3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4" y="6"/>
                  <a:pt x="24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4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11"/>
                  <a:pt x="19" y="11"/>
                  <a:pt x="19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2" y="10"/>
                  <a:pt x="22" y="10"/>
                  <a:pt x="22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4"/>
                  <a:pt x="19" y="14"/>
                  <a:pt x="19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5" y="13"/>
                  <a:pt x="25" y="13"/>
                  <a:pt x="25" y="13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8" y="17"/>
                  <a:pt x="17" y="17"/>
                </a:cubicBezTo>
                <a:cubicBezTo>
                  <a:pt x="17" y="15"/>
                  <a:pt x="17" y="15"/>
                  <a:pt x="17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3" y="15"/>
                  <a:pt x="12" y="15"/>
                  <a:pt x="11" y="16"/>
                </a:cubicBezTo>
                <a:cubicBezTo>
                  <a:pt x="10" y="14"/>
                  <a:pt x="10" y="14"/>
                  <a:pt x="10" y="14"/>
                </a:cubicBezTo>
                <a:close/>
                <a:moveTo>
                  <a:pt x="13" y="26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7"/>
                  <a:pt x="13" y="17"/>
                  <a:pt x="13" y="17"/>
                </a:cubicBezTo>
                <a:cubicBezTo>
                  <a:pt x="15" y="18"/>
                  <a:pt x="15" y="18"/>
                  <a:pt x="15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7"/>
                  <a:pt x="23" y="17"/>
                  <a:pt x="23" y="17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3" y="26"/>
                  <a:pt x="22" y="26"/>
                </a:cubicBezTo>
                <a:cubicBezTo>
                  <a:pt x="22" y="24"/>
                  <a:pt x="22" y="24"/>
                  <a:pt x="22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lose/>
                <a:moveTo>
                  <a:pt x="14" y="23"/>
                </a:moveTo>
                <a:cubicBezTo>
                  <a:pt x="22" y="23"/>
                  <a:pt x="22" y="23"/>
                  <a:pt x="22" y="23"/>
                </a:cubicBezTo>
                <a:cubicBezTo>
                  <a:pt x="22" y="19"/>
                  <a:pt x="22" y="19"/>
                  <a:pt x="22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3"/>
                  <a:pt x="14" y="23"/>
                  <a:pt x="14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075"/>
          <p:cNvSpPr>
            <a:spLocks/>
          </p:cNvSpPr>
          <p:nvPr/>
        </p:nvSpPr>
        <p:spPr bwMode="auto">
          <a:xfrm>
            <a:off x="3006725" y="5481638"/>
            <a:ext cx="60325" cy="58738"/>
          </a:xfrm>
          <a:custGeom>
            <a:avLst/>
            <a:gdLst>
              <a:gd name="T0" fmla="*/ 14 w 27"/>
              <a:gd name="T1" fmla="*/ 5 h 26"/>
              <a:gd name="T2" fmla="*/ 14 w 27"/>
              <a:gd name="T3" fmla="*/ 5 h 26"/>
              <a:gd name="T4" fmla="*/ 14 w 27"/>
              <a:gd name="T5" fmla="*/ 4 h 26"/>
              <a:gd name="T6" fmla="*/ 13 w 27"/>
              <a:gd name="T7" fmla="*/ 3 h 26"/>
              <a:gd name="T8" fmla="*/ 13 w 27"/>
              <a:gd name="T9" fmla="*/ 2 h 26"/>
              <a:gd name="T10" fmla="*/ 11 w 27"/>
              <a:gd name="T11" fmla="*/ 1 h 26"/>
              <a:gd name="T12" fmla="*/ 12 w 27"/>
              <a:gd name="T13" fmla="*/ 0 h 26"/>
              <a:gd name="T14" fmla="*/ 15 w 27"/>
              <a:gd name="T15" fmla="*/ 2 h 26"/>
              <a:gd name="T16" fmla="*/ 15 w 27"/>
              <a:gd name="T17" fmla="*/ 3 h 26"/>
              <a:gd name="T18" fmla="*/ 15 w 27"/>
              <a:gd name="T19" fmla="*/ 4 h 26"/>
              <a:gd name="T20" fmla="*/ 15 w 27"/>
              <a:gd name="T21" fmla="*/ 5 h 26"/>
              <a:gd name="T22" fmla="*/ 23 w 27"/>
              <a:gd name="T23" fmla="*/ 5 h 26"/>
              <a:gd name="T24" fmla="*/ 25 w 27"/>
              <a:gd name="T25" fmla="*/ 3 h 26"/>
              <a:gd name="T26" fmla="*/ 27 w 27"/>
              <a:gd name="T27" fmla="*/ 5 h 26"/>
              <a:gd name="T28" fmla="*/ 26 w 27"/>
              <a:gd name="T29" fmla="*/ 5 h 26"/>
              <a:gd name="T30" fmla="*/ 15 w 27"/>
              <a:gd name="T31" fmla="*/ 5 h 26"/>
              <a:gd name="T32" fmla="*/ 15 w 27"/>
              <a:gd name="T33" fmla="*/ 9 h 26"/>
              <a:gd name="T34" fmla="*/ 20 w 27"/>
              <a:gd name="T35" fmla="*/ 9 h 26"/>
              <a:gd name="T36" fmla="*/ 22 w 27"/>
              <a:gd name="T37" fmla="*/ 8 h 26"/>
              <a:gd name="T38" fmla="*/ 24 w 27"/>
              <a:gd name="T39" fmla="*/ 9 h 26"/>
              <a:gd name="T40" fmla="*/ 24 w 27"/>
              <a:gd name="T41" fmla="*/ 10 h 26"/>
              <a:gd name="T42" fmla="*/ 24 w 27"/>
              <a:gd name="T43" fmla="*/ 10 h 26"/>
              <a:gd name="T44" fmla="*/ 23 w 27"/>
              <a:gd name="T45" fmla="*/ 11 h 26"/>
              <a:gd name="T46" fmla="*/ 23 w 27"/>
              <a:gd name="T47" fmla="*/ 20 h 26"/>
              <a:gd name="T48" fmla="*/ 22 w 27"/>
              <a:gd name="T49" fmla="*/ 22 h 26"/>
              <a:gd name="T50" fmla="*/ 20 w 27"/>
              <a:gd name="T51" fmla="*/ 23 h 26"/>
              <a:gd name="T52" fmla="*/ 20 w 27"/>
              <a:gd name="T53" fmla="*/ 22 h 26"/>
              <a:gd name="T54" fmla="*/ 19 w 27"/>
              <a:gd name="T55" fmla="*/ 21 h 26"/>
              <a:gd name="T56" fmla="*/ 16 w 27"/>
              <a:gd name="T57" fmla="*/ 20 h 26"/>
              <a:gd name="T58" fmla="*/ 17 w 27"/>
              <a:gd name="T59" fmla="*/ 20 h 26"/>
              <a:gd name="T60" fmla="*/ 20 w 27"/>
              <a:gd name="T61" fmla="*/ 20 h 26"/>
              <a:gd name="T62" fmla="*/ 21 w 27"/>
              <a:gd name="T63" fmla="*/ 20 h 26"/>
              <a:gd name="T64" fmla="*/ 21 w 27"/>
              <a:gd name="T65" fmla="*/ 10 h 26"/>
              <a:gd name="T66" fmla="*/ 15 w 27"/>
              <a:gd name="T67" fmla="*/ 10 h 26"/>
              <a:gd name="T68" fmla="*/ 15 w 27"/>
              <a:gd name="T69" fmla="*/ 23 h 26"/>
              <a:gd name="T70" fmla="*/ 15 w 27"/>
              <a:gd name="T71" fmla="*/ 25 h 26"/>
              <a:gd name="T72" fmla="*/ 13 w 27"/>
              <a:gd name="T73" fmla="*/ 26 h 26"/>
              <a:gd name="T74" fmla="*/ 13 w 27"/>
              <a:gd name="T75" fmla="*/ 23 h 26"/>
              <a:gd name="T76" fmla="*/ 13 w 27"/>
              <a:gd name="T77" fmla="*/ 10 h 26"/>
              <a:gd name="T78" fmla="*/ 6 w 27"/>
              <a:gd name="T79" fmla="*/ 10 h 26"/>
              <a:gd name="T80" fmla="*/ 6 w 27"/>
              <a:gd name="T81" fmla="*/ 20 h 26"/>
              <a:gd name="T82" fmla="*/ 7 w 27"/>
              <a:gd name="T83" fmla="*/ 22 h 26"/>
              <a:gd name="T84" fmla="*/ 5 w 27"/>
              <a:gd name="T85" fmla="*/ 23 h 26"/>
              <a:gd name="T86" fmla="*/ 5 w 27"/>
              <a:gd name="T87" fmla="*/ 19 h 26"/>
              <a:gd name="T88" fmla="*/ 5 w 27"/>
              <a:gd name="T89" fmla="*/ 12 h 26"/>
              <a:gd name="T90" fmla="*/ 5 w 27"/>
              <a:gd name="T91" fmla="*/ 8 h 26"/>
              <a:gd name="T92" fmla="*/ 7 w 27"/>
              <a:gd name="T93" fmla="*/ 9 h 26"/>
              <a:gd name="T94" fmla="*/ 13 w 27"/>
              <a:gd name="T95" fmla="*/ 9 h 26"/>
              <a:gd name="T96" fmla="*/ 13 w 27"/>
              <a:gd name="T97" fmla="*/ 5 h 26"/>
              <a:gd name="T98" fmla="*/ 3 w 27"/>
              <a:gd name="T99" fmla="*/ 5 h 26"/>
              <a:gd name="T100" fmla="*/ 1 w 27"/>
              <a:gd name="T101" fmla="*/ 6 h 26"/>
              <a:gd name="T102" fmla="*/ 0 w 27"/>
              <a:gd name="T103" fmla="*/ 5 h 26"/>
              <a:gd name="T104" fmla="*/ 14 w 27"/>
              <a:gd name="T105" fmla="*/ 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" h="26">
                <a:moveTo>
                  <a:pt x="14" y="5"/>
                </a:move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4"/>
                  <a:pt x="14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2"/>
                </a:cubicBezTo>
                <a:cubicBezTo>
                  <a:pt x="13" y="2"/>
                  <a:pt x="12" y="1"/>
                  <a:pt x="11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1"/>
                  <a:pt x="14" y="1"/>
                  <a:pt x="15" y="2"/>
                </a:cubicBezTo>
                <a:cubicBezTo>
                  <a:pt x="15" y="2"/>
                  <a:pt x="15" y="2"/>
                  <a:pt x="15" y="3"/>
                </a:cubicBezTo>
                <a:cubicBezTo>
                  <a:pt x="16" y="3"/>
                  <a:pt x="16" y="3"/>
                  <a:pt x="15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3"/>
                  <a:pt x="25" y="3"/>
                  <a:pt x="25" y="3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6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2" y="8"/>
                  <a:pt x="22" y="8"/>
                  <a:pt x="22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1"/>
                  <a:pt x="22" y="21"/>
                  <a:pt x="22" y="22"/>
                </a:cubicBezTo>
                <a:cubicBezTo>
                  <a:pt x="22" y="22"/>
                  <a:pt x="21" y="23"/>
                  <a:pt x="20" y="23"/>
                </a:cubicBezTo>
                <a:cubicBezTo>
                  <a:pt x="20" y="23"/>
                  <a:pt x="20" y="23"/>
                  <a:pt x="20" y="22"/>
                </a:cubicBezTo>
                <a:cubicBezTo>
                  <a:pt x="20" y="22"/>
                  <a:pt x="20" y="22"/>
                  <a:pt x="19" y="21"/>
                </a:cubicBezTo>
                <a:cubicBezTo>
                  <a:pt x="19" y="21"/>
                  <a:pt x="18" y="21"/>
                  <a:pt x="16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0"/>
                  <a:pt x="21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6"/>
                  <a:pt x="14" y="26"/>
                  <a:pt x="13" y="26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10"/>
                  <a:pt x="13" y="10"/>
                  <a:pt x="13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3"/>
                  <a:pt x="5" y="23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8"/>
                  <a:pt x="5" y="8"/>
                  <a:pt x="5" y="8"/>
                </a:cubicBezTo>
                <a:cubicBezTo>
                  <a:pt x="7" y="9"/>
                  <a:pt x="7" y="9"/>
                  <a:pt x="7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5"/>
                  <a:pt x="13" y="5"/>
                  <a:pt x="1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2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14" y="5"/>
                  <a:pt x="14" y="5"/>
                  <a:pt x="1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076"/>
          <p:cNvSpPr>
            <a:spLocks noEditPoints="1"/>
          </p:cNvSpPr>
          <p:nvPr/>
        </p:nvSpPr>
        <p:spPr bwMode="auto">
          <a:xfrm>
            <a:off x="3071813" y="5484813"/>
            <a:ext cx="57150" cy="55563"/>
          </a:xfrm>
          <a:custGeom>
            <a:avLst/>
            <a:gdLst>
              <a:gd name="T0" fmla="*/ 19 w 26"/>
              <a:gd name="T1" fmla="*/ 2 h 25"/>
              <a:gd name="T2" fmla="*/ 22 w 26"/>
              <a:gd name="T3" fmla="*/ 1 h 25"/>
              <a:gd name="T4" fmla="*/ 22 w 26"/>
              <a:gd name="T5" fmla="*/ 2 h 25"/>
              <a:gd name="T6" fmla="*/ 21 w 26"/>
              <a:gd name="T7" fmla="*/ 9 h 25"/>
              <a:gd name="T8" fmla="*/ 19 w 26"/>
              <a:gd name="T9" fmla="*/ 11 h 25"/>
              <a:gd name="T10" fmla="*/ 14 w 26"/>
              <a:gd name="T11" fmla="*/ 10 h 25"/>
              <a:gd name="T12" fmla="*/ 16 w 26"/>
              <a:gd name="T13" fmla="*/ 13 h 25"/>
              <a:gd name="T14" fmla="*/ 26 w 26"/>
              <a:gd name="T15" fmla="*/ 15 h 25"/>
              <a:gd name="T16" fmla="*/ 24 w 26"/>
              <a:gd name="T17" fmla="*/ 16 h 25"/>
              <a:gd name="T18" fmla="*/ 17 w 26"/>
              <a:gd name="T19" fmla="*/ 14 h 25"/>
              <a:gd name="T20" fmla="*/ 11 w 26"/>
              <a:gd name="T21" fmla="*/ 12 h 25"/>
              <a:gd name="T22" fmla="*/ 9 w 26"/>
              <a:gd name="T23" fmla="*/ 14 h 25"/>
              <a:gd name="T24" fmla="*/ 11 w 26"/>
              <a:gd name="T25" fmla="*/ 15 h 25"/>
              <a:gd name="T26" fmla="*/ 10 w 26"/>
              <a:gd name="T27" fmla="*/ 16 h 25"/>
              <a:gd name="T28" fmla="*/ 9 w 26"/>
              <a:gd name="T29" fmla="*/ 21 h 25"/>
              <a:gd name="T30" fmla="*/ 1 w 26"/>
              <a:gd name="T31" fmla="*/ 25 h 25"/>
              <a:gd name="T32" fmla="*/ 4 w 26"/>
              <a:gd name="T33" fmla="*/ 23 h 25"/>
              <a:gd name="T34" fmla="*/ 8 w 26"/>
              <a:gd name="T35" fmla="*/ 19 h 25"/>
              <a:gd name="T36" fmla="*/ 8 w 26"/>
              <a:gd name="T37" fmla="*/ 16 h 25"/>
              <a:gd name="T38" fmla="*/ 0 w 26"/>
              <a:gd name="T39" fmla="*/ 19 h 25"/>
              <a:gd name="T40" fmla="*/ 0 w 26"/>
              <a:gd name="T41" fmla="*/ 18 h 25"/>
              <a:gd name="T42" fmla="*/ 6 w 26"/>
              <a:gd name="T43" fmla="*/ 15 h 25"/>
              <a:gd name="T44" fmla="*/ 11 w 26"/>
              <a:gd name="T45" fmla="*/ 10 h 25"/>
              <a:gd name="T46" fmla="*/ 6 w 26"/>
              <a:gd name="T47" fmla="*/ 11 h 25"/>
              <a:gd name="T48" fmla="*/ 4 w 26"/>
              <a:gd name="T49" fmla="*/ 9 h 25"/>
              <a:gd name="T50" fmla="*/ 4 w 26"/>
              <a:gd name="T51" fmla="*/ 1 h 25"/>
              <a:gd name="T52" fmla="*/ 12 w 26"/>
              <a:gd name="T53" fmla="*/ 9 h 25"/>
              <a:gd name="T54" fmla="*/ 6 w 26"/>
              <a:gd name="T55" fmla="*/ 6 h 25"/>
              <a:gd name="T56" fmla="*/ 12 w 26"/>
              <a:gd name="T57" fmla="*/ 9 h 25"/>
              <a:gd name="T58" fmla="*/ 12 w 26"/>
              <a:gd name="T59" fmla="*/ 2 h 25"/>
              <a:gd name="T60" fmla="*/ 6 w 26"/>
              <a:gd name="T61" fmla="*/ 5 h 25"/>
              <a:gd name="T62" fmla="*/ 19 w 26"/>
              <a:gd name="T63" fmla="*/ 9 h 25"/>
              <a:gd name="T64" fmla="*/ 13 w 26"/>
              <a:gd name="T65" fmla="*/ 6 h 25"/>
              <a:gd name="T66" fmla="*/ 19 w 26"/>
              <a:gd name="T67" fmla="*/ 9 h 25"/>
              <a:gd name="T68" fmla="*/ 19 w 26"/>
              <a:gd name="T69" fmla="*/ 2 h 25"/>
              <a:gd name="T70" fmla="*/ 13 w 26"/>
              <a:gd name="T71" fmla="*/ 5 h 25"/>
              <a:gd name="T72" fmla="*/ 16 w 26"/>
              <a:gd name="T73" fmla="*/ 15 h 25"/>
              <a:gd name="T74" fmla="*/ 19 w 26"/>
              <a:gd name="T75" fmla="*/ 16 h 25"/>
              <a:gd name="T76" fmla="*/ 18 w 26"/>
              <a:gd name="T77" fmla="*/ 16 h 25"/>
              <a:gd name="T78" fmla="*/ 18 w 26"/>
              <a:gd name="T79" fmla="*/ 24 h 25"/>
              <a:gd name="T80" fmla="*/ 16 w 26"/>
              <a:gd name="T81" fmla="*/ 23 h 25"/>
              <a:gd name="T82" fmla="*/ 16 w 26"/>
              <a:gd name="T83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" h="25">
                <a:moveTo>
                  <a:pt x="6" y="2"/>
                </a:moveTo>
                <a:cubicBezTo>
                  <a:pt x="19" y="2"/>
                  <a:pt x="19" y="2"/>
                  <a:pt x="19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19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1"/>
                  <a:pt x="15" y="12"/>
                  <a:pt x="16" y="13"/>
                </a:cubicBezTo>
                <a:cubicBezTo>
                  <a:pt x="17" y="13"/>
                  <a:pt x="19" y="14"/>
                  <a:pt x="20" y="14"/>
                </a:cubicBezTo>
                <a:cubicBezTo>
                  <a:pt x="22" y="15"/>
                  <a:pt x="24" y="15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5" y="16"/>
                  <a:pt x="24" y="16"/>
                </a:cubicBezTo>
                <a:cubicBezTo>
                  <a:pt x="24" y="16"/>
                  <a:pt x="24" y="17"/>
                  <a:pt x="24" y="17"/>
                </a:cubicBezTo>
                <a:cubicBezTo>
                  <a:pt x="21" y="16"/>
                  <a:pt x="18" y="15"/>
                  <a:pt x="17" y="14"/>
                </a:cubicBezTo>
                <a:cubicBezTo>
                  <a:pt x="15" y="13"/>
                  <a:pt x="14" y="12"/>
                  <a:pt x="13" y="11"/>
                </a:cubicBezTo>
                <a:cubicBezTo>
                  <a:pt x="12" y="11"/>
                  <a:pt x="12" y="12"/>
                  <a:pt x="11" y="12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8"/>
                  <a:pt x="10" y="19"/>
                  <a:pt x="9" y="19"/>
                </a:cubicBezTo>
                <a:cubicBezTo>
                  <a:pt x="9" y="20"/>
                  <a:pt x="9" y="21"/>
                  <a:pt x="9" y="21"/>
                </a:cubicBezTo>
                <a:cubicBezTo>
                  <a:pt x="8" y="22"/>
                  <a:pt x="8" y="22"/>
                  <a:pt x="7" y="23"/>
                </a:cubicBezTo>
                <a:cubicBezTo>
                  <a:pt x="6" y="24"/>
                  <a:pt x="4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4"/>
                  <a:pt x="3" y="24"/>
                  <a:pt x="4" y="23"/>
                </a:cubicBezTo>
                <a:cubicBezTo>
                  <a:pt x="6" y="23"/>
                  <a:pt x="7" y="22"/>
                  <a:pt x="7" y="21"/>
                </a:cubicBezTo>
                <a:cubicBezTo>
                  <a:pt x="8" y="20"/>
                  <a:pt x="8" y="19"/>
                  <a:pt x="8" y="19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5" y="17"/>
                  <a:pt x="3" y="18"/>
                  <a:pt x="0" y="1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6"/>
                  <a:pt x="6" y="15"/>
                </a:cubicBezTo>
                <a:cubicBezTo>
                  <a:pt x="7" y="14"/>
                  <a:pt x="8" y="13"/>
                  <a:pt x="9" y="12"/>
                </a:cubicBezTo>
                <a:cubicBezTo>
                  <a:pt x="10" y="11"/>
                  <a:pt x="11" y="11"/>
                  <a:pt x="11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2"/>
                  <a:pt x="5" y="12"/>
                  <a:pt x="4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lose/>
                <a:moveTo>
                  <a:pt x="12" y="9"/>
                </a:moveTo>
                <a:cubicBezTo>
                  <a:pt x="12" y="6"/>
                  <a:pt x="12" y="6"/>
                  <a:pt x="12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2" y="5"/>
                </a:moveTo>
                <a:cubicBezTo>
                  <a:pt x="12" y="2"/>
                  <a:pt x="12" y="2"/>
                  <a:pt x="12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5"/>
                  <a:pt x="6" y="5"/>
                  <a:pt x="6" y="5"/>
                </a:cubicBezTo>
                <a:cubicBezTo>
                  <a:pt x="12" y="5"/>
                  <a:pt x="12" y="5"/>
                  <a:pt x="12" y="5"/>
                </a:cubicBezTo>
                <a:close/>
                <a:moveTo>
                  <a:pt x="19" y="9"/>
                </a:moveTo>
                <a:cubicBezTo>
                  <a:pt x="19" y="6"/>
                  <a:pt x="19" y="6"/>
                  <a:pt x="19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19" y="5"/>
                </a:move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5"/>
                  <a:pt x="13" y="5"/>
                  <a:pt x="13" y="5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16" y="15"/>
                </a:move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9" y="16"/>
                </a:cubicBezTo>
                <a:cubicBezTo>
                  <a:pt x="19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5"/>
                  <a:pt x="16" y="15"/>
                  <a:pt x="16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077"/>
          <p:cNvSpPr>
            <a:spLocks noEditPoints="1"/>
          </p:cNvSpPr>
          <p:nvPr/>
        </p:nvSpPr>
        <p:spPr bwMode="auto">
          <a:xfrm>
            <a:off x="2882900" y="5581650"/>
            <a:ext cx="58738" cy="58738"/>
          </a:xfrm>
          <a:custGeom>
            <a:avLst/>
            <a:gdLst>
              <a:gd name="T0" fmla="*/ 5 w 26"/>
              <a:gd name="T1" fmla="*/ 8 h 26"/>
              <a:gd name="T2" fmla="*/ 5 w 26"/>
              <a:gd name="T3" fmla="*/ 0 h 26"/>
              <a:gd name="T4" fmla="*/ 8 w 26"/>
              <a:gd name="T5" fmla="*/ 2 h 26"/>
              <a:gd name="T6" fmla="*/ 7 w 26"/>
              <a:gd name="T7" fmla="*/ 2 h 26"/>
              <a:gd name="T8" fmla="*/ 8 w 26"/>
              <a:gd name="T9" fmla="*/ 8 h 26"/>
              <a:gd name="T10" fmla="*/ 11 w 26"/>
              <a:gd name="T11" fmla="*/ 9 h 26"/>
              <a:gd name="T12" fmla="*/ 10 w 26"/>
              <a:gd name="T13" fmla="*/ 9 h 26"/>
              <a:gd name="T14" fmla="*/ 7 w 26"/>
              <a:gd name="T15" fmla="*/ 14 h 26"/>
              <a:gd name="T16" fmla="*/ 10 w 26"/>
              <a:gd name="T17" fmla="*/ 13 h 26"/>
              <a:gd name="T18" fmla="*/ 7 w 26"/>
              <a:gd name="T19" fmla="*/ 21 h 26"/>
              <a:gd name="T20" fmla="*/ 5 w 26"/>
              <a:gd name="T21" fmla="*/ 26 h 26"/>
              <a:gd name="T22" fmla="*/ 5 w 26"/>
              <a:gd name="T23" fmla="*/ 16 h 26"/>
              <a:gd name="T24" fmla="*/ 0 w 26"/>
              <a:gd name="T25" fmla="*/ 17 h 26"/>
              <a:gd name="T26" fmla="*/ 5 w 26"/>
              <a:gd name="T27" fmla="*/ 9 h 26"/>
              <a:gd name="T28" fmla="*/ 1 w 26"/>
              <a:gd name="T29" fmla="*/ 11 h 26"/>
              <a:gd name="T30" fmla="*/ 0 w 26"/>
              <a:gd name="T31" fmla="*/ 13 h 26"/>
              <a:gd name="T32" fmla="*/ 2 w 26"/>
              <a:gd name="T33" fmla="*/ 6 h 26"/>
              <a:gd name="T34" fmla="*/ 4 w 26"/>
              <a:gd name="T35" fmla="*/ 4 h 26"/>
              <a:gd name="T36" fmla="*/ 4 w 26"/>
              <a:gd name="T37" fmla="*/ 5 h 26"/>
              <a:gd name="T38" fmla="*/ 2 w 26"/>
              <a:gd name="T39" fmla="*/ 8 h 26"/>
              <a:gd name="T40" fmla="*/ 15 w 26"/>
              <a:gd name="T41" fmla="*/ 5 h 26"/>
              <a:gd name="T42" fmla="*/ 15 w 26"/>
              <a:gd name="T43" fmla="*/ 0 h 26"/>
              <a:gd name="T44" fmla="*/ 18 w 26"/>
              <a:gd name="T45" fmla="*/ 1 h 26"/>
              <a:gd name="T46" fmla="*/ 17 w 26"/>
              <a:gd name="T47" fmla="*/ 2 h 26"/>
              <a:gd name="T48" fmla="*/ 20 w 26"/>
              <a:gd name="T49" fmla="*/ 5 h 26"/>
              <a:gd name="T50" fmla="*/ 24 w 26"/>
              <a:gd name="T51" fmla="*/ 5 h 26"/>
              <a:gd name="T52" fmla="*/ 24 w 26"/>
              <a:gd name="T53" fmla="*/ 5 h 26"/>
              <a:gd name="T54" fmla="*/ 17 w 26"/>
              <a:gd name="T55" fmla="*/ 10 h 26"/>
              <a:gd name="T56" fmla="*/ 23 w 26"/>
              <a:gd name="T57" fmla="*/ 9 h 26"/>
              <a:gd name="T58" fmla="*/ 26 w 26"/>
              <a:gd name="T59" fmla="*/ 11 h 26"/>
              <a:gd name="T60" fmla="*/ 23 w 26"/>
              <a:gd name="T61" fmla="*/ 11 h 26"/>
              <a:gd name="T62" fmla="*/ 12 w 26"/>
              <a:gd name="T63" fmla="*/ 11 h 26"/>
              <a:gd name="T64" fmla="*/ 8 w 26"/>
              <a:gd name="T65" fmla="*/ 10 h 26"/>
              <a:gd name="T66" fmla="*/ 15 w 26"/>
              <a:gd name="T67" fmla="*/ 5 h 26"/>
              <a:gd name="T68" fmla="*/ 11 w 26"/>
              <a:gd name="T69" fmla="*/ 6 h 26"/>
              <a:gd name="T70" fmla="*/ 9 w 26"/>
              <a:gd name="T71" fmla="*/ 15 h 26"/>
              <a:gd name="T72" fmla="*/ 18 w 26"/>
              <a:gd name="T73" fmla="*/ 14 h 26"/>
              <a:gd name="T74" fmla="*/ 21 w 26"/>
              <a:gd name="T75" fmla="*/ 13 h 26"/>
              <a:gd name="T76" fmla="*/ 21 w 26"/>
              <a:gd name="T77" fmla="*/ 13 h 26"/>
              <a:gd name="T78" fmla="*/ 20 w 26"/>
              <a:gd name="T79" fmla="*/ 15 h 26"/>
              <a:gd name="T80" fmla="*/ 24 w 26"/>
              <a:gd name="T81" fmla="*/ 13 h 26"/>
              <a:gd name="T82" fmla="*/ 26 w 26"/>
              <a:gd name="T83" fmla="*/ 15 h 26"/>
              <a:gd name="T84" fmla="*/ 20 w 26"/>
              <a:gd name="T85" fmla="*/ 15 h 26"/>
              <a:gd name="T86" fmla="*/ 20 w 26"/>
              <a:gd name="T87" fmla="*/ 25 h 26"/>
              <a:gd name="T88" fmla="*/ 17 w 26"/>
              <a:gd name="T89" fmla="*/ 26 h 26"/>
              <a:gd name="T90" fmla="*/ 14 w 26"/>
              <a:gd name="T91" fmla="*/ 24 h 26"/>
              <a:gd name="T92" fmla="*/ 18 w 26"/>
              <a:gd name="T93" fmla="*/ 24 h 26"/>
              <a:gd name="T94" fmla="*/ 18 w 26"/>
              <a:gd name="T95" fmla="*/ 15 h 26"/>
              <a:gd name="T96" fmla="*/ 10 w 26"/>
              <a:gd name="T97" fmla="*/ 16 h 26"/>
              <a:gd name="T98" fmla="*/ 11 w 26"/>
              <a:gd name="T99" fmla="*/ 17 h 26"/>
              <a:gd name="T100" fmla="*/ 14 w 26"/>
              <a:gd name="T101" fmla="*/ 19 h 26"/>
              <a:gd name="T102" fmla="*/ 14 w 26"/>
              <a:gd name="T103" fmla="*/ 21 h 26"/>
              <a:gd name="T104" fmla="*/ 14 w 26"/>
              <a:gd name="T105" fmla="*/ 22 h 26"/>
              <a:gd name="T106" fmla="*/ 13 w 26"/>
              <a:gd name="T107" fmla="*/ 21 h 26"/>
              <a:gd name="T108" fmla="*/ 11 w 26"/>
              <a:gd name="T109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" h="26">
                <a:moveTo>
                  <a:pt x="2" y="8"/>
                </a:moveTo>
                <a:cubicBezTo>
                  <a:pt x="5" y="8"/>
                  <a:pt x="5" y="8"/>
                  <a:pt x="5" y="8"/>
                </a:cubicBezTo>
                <a:cubicBezTo>
                  <a:pt x="5" y="3"/>
                  <a:pt x="5" y="3"/>
                  <a:pt x="5" y="3"/>
                </a:cubicBezTo>
                <a:cubicBezTo>
                  <a:pt x="5" y="0"/>
                  <a:pt x="5" y="0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7"/>
                  <a:pt x="9" y="7"/>
                  <a:pt x="9" y="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3"/>
                  <a:pt x="9" y="13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8" y="14"/>
                  <a:pt x="7" y="15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6"/>
                  <a:pt x="6" y="26"/>
                  <a:pt x="5" y="26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6"/>
                  <a:pt x="5" y="16"/>
                  <a:pt x="5" y="16"/>
                </a:cubicBezTo>
                <a:cubicBezTo>
                  <a:pt x="3" y="17"/>
                  <a:pt x="2" y="18"/>
                  <a:pt x="1" y="19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6"/>
                  <a:pt x="4" y="15"/>
                  <a:pt x="5" y="15"/>
                </a:cubicBezTo>
                <a:cubicBezTo>
                  <a:pt x="5" y="9"/>
                  <a:pt x="5" y="9"/>
                  <a:pt x="5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1" y="11"/>
                  <a:pt x="1" y="11"/>
                </a:cubicBezTo>
                <a:cubicBezTo>
                  <a:pt x="1" y="12"/>
                  <a:pt x="0" y="12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0"/>
                  <a:pt x="1" y="8"/>
                  <a:pt x="1" y="8"/>
                </a:cubicBezTo>
                <a:cubicBezTo>
                  <a:pt x="1" y="7"/>
                  <a:pt x="2" y="6"/>
                  <a:pt x="2" y="6"/>
                </a:cubicBezTo>
                <a:cubicBezTo>
                  <a:pt x="2" y="5"/>
                  <a:pt x="2" y="4"/>
                  <a:pt x="2" y="3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7"/>
                  <a:pt x="2" y="8"/>
                </a:cubicBezTo>
                <a:close/>
                <a:moveTo>
                  <a:pt x="10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5"/>
                  <a:pt x="17" y="5"/>
                  <a:pt x="17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10"/>
                  <a:pt x="17" y="10"/>
                  <a:pt x="17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1" y="11"/>
                  <a:pt x="10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lose/>
                <a:moveTo>
                  <a:pt x="9" y="15"/>
                </a:move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2"/>
                  <a:pt x="18" y="12"/>
                  <a:pt x="18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5"/>
                  <a:pt x="20" y="15"/>
                  <a:pt x="20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19" y="26"/>
                  <a:pt x="19" y="26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6"/>
                  <a:pt x="17" y="26"/>
                  <a:pt x="17" y="25"/>
                </a:cubicBezTo>
                <a:cubicBezTo>
                  <a:pt x="17" y="25"/>
                  <a:pt x="16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7" y="24"/>
                  <a:pt x="18" y="24"/>
                  <a:pt x="18" y="24"/>
                </a:cubicBezTo>
                <a:cubicBezTo>
                  <a:pt x="18" y="24"/>
                  <a:pt x="18" y="23"/>
                  <a:pt x="18" y="23"/>
                </a:cubicBezTo>
                <a:cubicBezTo>
                  <a:pt x="18" y="15"/>
                  <a:pt x="18" y="15"/>
                  <a:pt x="18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5"/>
                  <a:pt x="11" y="16"/>
                  <a:pt x="10" y="16"/>
                </a:cubicBezTo>
                <a:cubicBezTo>
                  <a:pt x="9" y="15"/>
                  <a:pt x="9" y="15"/>
                  <a:pt x="9" y="15"/>
                </a:cubicBezTo>
                <a:close/>
                <a:moveTo>
                  <a:pt x="11" y="17"/>
                </a:moveTo>
                <a:cubicBezTo>
                  <a:pt x="11" y="17"/>
                  <a:pt x="11" y="17"/>
                  <a:pt x="11" y="17"/>
                </a:cubicBezTo>
                <a:cubicBezTo>
                  <a:pt x="13" y="18"/>
                  <a:pt x="13" y="18"/>
                  <a:pt x="14" y="19"/>
                </a:cubicBezTo>
                <a:cubicBezTo>
                  <a:pt x="14" y="19"/>
                  <a:pt x="15" y="20"/>
                  <a:pt x="15" y="20"/>
                </a:cubicBezTo>
                <a:cubicBezTo>
                  <a:pt x="15" y="20"/>
                  <a:pt x="14" y="20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3" y="21"/>
                  <a:pt x="13" y="20"/>
                  <a:pt x="13" y="19"/>
                </a:cubicBezTo>
                <a:cubicBezTo>
                  <a:pt x="12" y="19"/>
                  <a:pt x="12" y="18"/>
                  <a:pt x="11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078"/>
          <p:cNvSpPr>
            <a:spLocks noEditPoints="1"/>
          </p:cNvSpPr>
          <p:nvPr/>
        </p:nvSpPr>
        <p:spPr bwMode="auto">
          <a:xfrm>
            <a:off x="2944813" y="5583238"/>
            <a:ext cx="57150" cy="57150"/>
          </a:xfrm>
          <a:custGeom>
            <a:avLst/>
            <a:gdLst>
              <a:gd name="T0" fmla="*/ 4 w 25"/>
              <a:gd name="T1" fmla="*/ 14 h 25"/>
              <a:gd name="T2" fmla="*/ 0 w 25"/>
              <a:gd name="T3" fmla="*/ 13 h 25"/>
              <a:gd name="T4" fmla="*/ 6 w 25"/>
              <a:gd name="T5" fmla="*/ 10 h 25"/>
              <a:gd name="T6" fmla="*/ 9 w 25"/>
              <a:gd name="T7" fmla="*/ 10 h 25"/>
              <a:gd name="T8" fmla="*/ 9 w 25"/>
              <a:gd name="T9" fmla="*/ 11 h 25"/>
              <a:gd name="T10" fmla="*/ 8 w 25"/>
              <a:gd name="T11" fmla="*/ 13 h 25"/>
              <a:gd name="T12" fmla="*/ 12 w 25"/>
              <a:gd name="T13" fmla="*/ 12 h 25"/>
              <a:gd name="T14" fmla="*/ 14 w 25"/>
              <a:gd name="T15" fmla="*/ 14 h 25"/>
              <a:gd name="T16" fmla="*/ 13 w 25"/>
              <a:gd name="T17" fmla="*/ 14 h 25"/>
              <a:gd name="T18" fmla="*/ 13 w 25"/>
              <a:gd name="T19" fmla="*/ 21 h 25"/>
              <a:gd name="T20" fmla="*/ 9 w 25"/>
              <a:gd name="T21" fmla="*/ 25 h 25"/>
              <a:gd name="T22" fmla="*/ 8 w 25"/>
              <a:gd name="T23" fmla="*/ 23 h 25"/>
              <a:gd name="T24" fmla="*/ 7 w 25"/>
              <a:gd name="T25" fmla="*/ 22 h 25"/>
              <a:gd name="T26" fmla="*/ 10 w 25"/>
              <a:gd name="T27" fmla="*/ 22 h 25"/>
              <a:gd name="T28" fmla="*/ 11 w 25"/>
              <a:gd name="T29" fmla="*/ 18 h 25"/>
              <a:gd name="T30" fmla="*/ 12 w 25"/>
              <a:gd name="T31" fmla="*/ 14 h 25"/>
              <a:gd name="T32" fmla="*/ 8 w 25"/>
              <a:gd name="T33" fmla="*/ 14 h 25"/>
              <a:gd name="T34" fmla="*/ 6 w 25"/>
              <a:gd name="T35" fmla="*/ 21 h 25"/>
              <a:gd name="T36" fmla="*/ 0 w 25"/>
              <a:gd name="T37" fmla="*/ 25 h 25"/>
              <a:gd name="T38" fmla="*/ 5 w 25"/>
              <a:gd name="T39" fmla="*/ 18 h 25"/>
              <a:gd name="T40" fmla="*/ 6 w 25"/>
              <a:gd name="T41" fmla="*/ 14 h 25"/>
              <a:gd name="T42" fmla="*/ 11 w 25"/>
              <a:gd name="T43" fmla="*/ 2 h 25"/>
              <a:gd name="T44" fmla="*/ 13 w 25"/>
              <a:gd name="T45" fmla="*/ 2 h 25"/>
              <a:gd name="T46" fmla="*/ 13 w 25"/>
              <a:gd name="T47" fmla="*/ 2 h 25"/>
              <a:gd name="T48" fmla="*/ 13 w 25"/>
              <a:gd name="T49" fmla="*/ 7 h 25"/>
              <a:gd name="T50" fmla="*/ 11 w 25"/>
              <a:gd name="T51" fmla="*/ 10 h 25"/>
              <a:gd name="T52" fmla="*/ 5 w 25"/>
              <a:gd name="T53" fmla="*/ 8 h 25"/>
              <a:gd name="T54" fmla="*/ 3 w 25"/>
              <a:gd name="T55" fmla="*/ 10 h 25"/>
              <a:gd name="T56" fmla="*/ 3 w 25"/>
              <a:gd name="T57" fmla="*/ 3 h 25"/>
              <a:gd name="T58" fmla="*/ 5 w 25"/>
              <a:gd name="T59" fmla="*/ 2 h 25"/>
              <a:gd name="T60" fmla="*/ 5 w 25"/>
              <a:gd name="T61" fmla="*/ 3 h 25"/>
              <a:gd name="T62" fmla="*/ 11 w 25"/>
              <a:gd name="T63" fmla="*/ 8 h 25"/>
              <a:gd name="T64" fmla="*/ 17 w 25"/>
              <a:gd name="T65" fmla="*/ 3 h 25"/>
              <a:gd name="T66" fmla="*/ 19 w 25"/>
              <a:gd name="T67" fmla="*/ 4 h 25"/>
              <a:gd name="T68" fmla="*/ 18 w 25"/>
              <a:gd name="T69" fmla="*/ 5 h 25"/>
              <a:gd name="T70" fmla="*/ 18 w 25"/>
              <a:gd name="T71" fmla="*/ 18 h 25"/>
              <a:gd name="T72" fmla="*/ 17 w 25"/>
              <a:gd name="T73" fmla="*/ 18 h 25"/>
              <a:gd name="T74" fmla="*/ 17 w 25"/>
              <a:gd name="T75" fmla="*/ 15 h 25"/>
              <a:gd name="T76" fmla="*/ 17 w 25"/>
              <a:gd name="T77" fmla="*/ 3 h 25"/>
              <a:gd name="T78" fmla="*/ 24 w 25"/>
              <a:gd name="T79" fmla="*/ 1 h 25"/>
              <a:gd name="T80" fmla="*/ 24 w 25"/>
              <a:gd name="T81" fmla="*/ 1 h 25"/>
              <a:gd name="T82" fmla="*/ 24 w 25"/>
              <a:gd name="T83" fmla="*/ 22 h 25"/>
              <a:gd name="T84" fmla="*/ 23 w 25"/>
              <a:gd name="T85" fmla="*/ 24 h 25"/>
              <a:gd name="T86" fmla="*/ 21 w 25"/>
              <a:gd name="T87" fmla="*/ 24 h 25"/>
              <a:gd name="T88" fmla="*/ 18 w 25"/>
              <a:gd name="T89" fmla="*/ 23 h 25"/>
              <a:gd name="T90" fmla="*/ 22 w 25"/>
              <a:gd name="T91" fmla="*/ 23 h 25"/>
              <a:gd name="T92" fmla="*/ 22 w 25"/>
              <a:gd name="T93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" h="25">
                <a:moveTo>
                  <a:pt x="6" y="14"/>
                </a:move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2" y="14"/>
                  <a:pt x="2" y="15"/>
                </a:cubicBezTo>
                <a:cubicBezTo>
                  <a:pt x="0" y="13"/>
                  <a:pt x="0" y="13"/>
                  <a:pt x="0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1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3"/>
                  <a:pt x="8" y="13"/>
                  <a:pt x="8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7"/>
                  <a:pt x="13" y="18"/>
                </a:cubicBezTo>
                <a:cubicBezTo>
                  <a:pt x="13" y="19"/>
                  <a:pt x="13" y="20"/>
                  <a:pt x="13" y="21"/>
                </a:cubicBezTo>
                <a:cubicBezTo>
                  <a:pt x="12" y="22"/>
                  <a:pt x="12" y="23"/>
                  <a:pt x="12" y="23"/>
                </a:cubicBezTo>
                <a:cubicBezTo>
                  <a:pt x="11" y="24"/>
                  <a:pt x="10" y="24"/>
                  <a:pt x="9" y="25"/>
                </a:cubicBezTo>
                <a:cubicBezTo>
                  <a:pt x="9" y="24"/>
                  <a:pt x="9" y="23"/>
                  <a:pt x="9" y="23"/>
                </a:cubicBezTo>
                <a:cubicBezTo>
                  <a:pt x="9" y="23"/>
                  <a:pt x="8" y="23"/>
                  <a:pt x="8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9" y="22"/>
                  <a:pt x="10" y="22"/>
                  <a:pt x="10" y="22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19"/>
                  <a:pt x="11" y="18"/>
                </a:cubicBezTo>
                <a:cubicBezTo>
                  <a:pt x="12" y="17"/>
                  <a:pt x="12" y="17"/>
                  <a:pt x="12" y="16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8" y="15"/>
                  <a:pt x="7" y="17"/>
                </a:cubicBezTo>
                <a:cubicBezTo>
                  <a:pt x="7" y="18"/>
                  <a:pt x="7" y="19"/>
                  <a:pt x="6" y="21"/>
                </a:cubicBezTo>
                <a:cubicBezTo>
                  <a:pt x="5" y="22"/>
                  <a:pt x="3" y="24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2" y="23"/>
                  <a:pt x="3" y="22"/>
                  <a:pt x="4" y="21"/>
                </a:cubicBezTo>
                <a:cubicBezTo>
                  <a:pt x="5" y="20"/>
                  <a:pt x="5" y="19"/>
                  <a:pt x="5" y="18"/>
                </a:cubicBezTo>
                <a:cubicBezTo>
                  <a:pt x="6" y="17"/>
                  <a:pt x="6" y="16"/>
                  <a:pt x="6" y="16"/>
                </a:cubicBezTo>
                <a:cubicBezTo>
                  <a:pt x="6" y="15"/>
                  <a:pt x="6" y="14"/>
                  <a:pt x="6" y="14"/>
                </a:cubicBezTo>
                <a:close/>
                <a:moveTo>
                  <a:pt x="5" y="2"/>
                </a:move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10"/>
                  <a:pt x="11" y="10"/>
                </a:cubicBezTo>
                <a:cubicBezTo>
                  <a:pt x="11" y="8"/>
                  <a:pt x="11" y="8"/>
                  <a:pt x="11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5" y="2"/>
                  <a:pt x="5" y="2"/>
                  <a:pt x="5" y="2"/>
                </a:cubicBezTo>
                <a:close/>
                <a:moveTo>
                  <a:pt x="11" y="3"/>
                </a:moveTo>
                <a:cubicBezTo>
                  <a:pt x="5" y="3"/>
                  <a:pt x="5" y="3"/>
                  <a:pt x="5" y="3"/>
                </a:cubicBezTo>
                <a:cubicBezTo>
                  <a:pt x="5" y="8"/>
                  <a:pt x="5" y="8"/>
                  <a:pt x="5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3"/>
                  <a:pt x="11" y="3"/>
                  <a:pt x="11" y="3"/>
                </a:cubicBezTo>
                <a:close/>
                <a:moveTo>
                  <a:pt x="17" y="3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3"/>
                  <a:pt x="17" y="3"/>
                  <a:pt x="17" y="3"/>
                </a:cubicBezTo>
                <a:close/>
                <a:moveTo>
                  <a:pt x="22" y="0"/>
                </a:move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5" y="1"/>
                  <a:pt x="24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3"/>
                  <a:pt x="24" y="23"/>
                  <a:pt x="2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5"/>
                  <a:pt x="22" y="25"/>
                  <a:pt x="21" y="25"/>
                </a:cubicBezTo>
                <a:cubicBezTo>
                  <a:pt x="21" y="25"/>
                  <a:pt x="21" y="25"/>
                  <a:pt x="21" y="24"/>
                </a:cubicBezTo>
                <a:cubicBezTo>
                  <a:pt x="21" y="24"/>
                  <a:pt x="21" y="24"/>
                  <a:pt x="20" y="24"/>
                </a:cubicBezTo>
                <a:cubicBezTo>
                  <a:pt x="20" y="23"/>
                  <a:pt x="19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3"/>
                  <a:pt x="22" y="23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079"/>
          <p:cNvSpPr>
            <a:spLocks noEditPoints="1"/>
          </p:cNvSpPr>
          <p:nvPr/>
        </p:nvSpPr>
        <p:spPr bwMode="auto">
          <a:xfrm>
            <a:off x="3008313" y="5583238"/>
            <a:ext cx="58738" cy="57150"/>
          </a:xfrm>
          <a:custGeom>
            <a:avLst/>
            <a:gdLst>
              <a:gd name="T0" fmla="*/ 21 w 26"/>
              <a:gd name="T1" fmla="*/ 2 h 25"/>
              <a:gd name="T2" fmla="*/ 22 w 26"/>
              <a:gd name="T3" fmla="*/ 1 h 25"/>
              <a:gd name="T4" fmla="*/ 24 w 26"/>
              <a:gd name="T5" fmla="*/ 2 h 25"/>
              <a:gd name="T6" fmla="*/ 24 w 26"/>
              <a:gd name="T7" fmla="*/ 3 h 25"/>
              <a:gd name="T8" fmla="*/ 24 w 26"/>
              <a:gd name="T9" fmla="*/ 3 h 25"/>
              <a:gd name="T10" fmla="*/ 14 w 26"/>
              <a:gd name="T11" fmla="*/ 3 h 25"/>
              <a:gd name="T12" fmla="*/ 11 w 26"/>
              <a:gd name="T13" fmla="*/ 3 h 25"/>
              <a:gd name="T14" fmla="*/ 10 w 26"/>
              <a:gd name="T15" fmla="*/ 2 h 25"/>
              <a:gd name="T16" fmla="*/ 21 w 26"/>
              <a:gd name="T17" fmla="*/ 2 h 25"/>
              <a:gd name="T18" fmla="*/ 24 w 26"/>
              <a:gd name="T19" fmla="*/ 8 h 25"/>
              <a:gd name="T20" fmla="*/ 26 w 26"/>
              <a:gd name="T21" fmla="*/ 10 h 25"/>
              <a:gd name="T22" fmla="*/ 26 w 26"/>
              <a:gd name="T23" fmla="*/ 10 h 25"/>
              <a:gd name="T24" fmla="*/ 25 w 26"/>
              <a:gd name="T25" fmla="*/ 10 h 25"/>
              <a:gd name="T26" fmla="*/ 20 w 26"/>
              <a:gd name="T27" fmla="*/ 10 h 25"/>
              <a:gd name="T28" fmla="*/ 20 w 26"/>
              <a:gd name="T29" fmla="*/ 23 h 25"/>
              <a:gd name="T30" fmla="*/ 20 w 26"/>
              <a:gd name="T31" fmla="*/ 24 h 25"/>
              <a:gd name="T32" fmla="*/ 17 w 26"/>
              <a:gd name="T33" fmla="*/ 25 h 25"/>
              <a:gd name="T34" fmla="*/ 17 w 26"/>
              <a:gd name="T35" fmla="*/ 25 h 25"/>
              <a:gd name="T36" fmla="*/ 16 w 26"/>
              <a:gd name="T37" fmla="*/ 24 h 25"/>
              <a:gd name="T38" fmla="*/ 14 w 26"/>
              <a:gd name="T39" fmla="*/ 22 h 25"/>
              <a:gd name="T40" fmla="*/ 14 w 26"/>
              <a:gd name="T41" fmla="*/ 22 h 25"/>
              <a:gd name="T42" fmla="*/ 18 w 26"/>
              <a:gd name="T43" fmla="*/ 23 h 25"/>
              <a:gd name="T44" fmla="*/ 18 w 26"/>
              <a:gd name="T45" fmla="*/ 22 h 25"/>
              <a:gd name="T46" fmla="*/ 18 w 26"/>
              <a:gd name="T47" fmla="*/ 10 h 25"/>
              <a:gd name="T48" fmla="*/ 13 w 26"/>
              <a:gd name="T49" fmla="*/ 10 h 25"/>
              <a:gd name="T50" fmla="*/ 13 w 26"/>
              <a:gd name="T51" fmla="*/ 10 h 25"/>
              <a:gd name="T52" fmla="*/ 12 w 26"/>
              <a:gd name="T53" fmla="*/ 10 h 25"/>
              <a:gd name="T54" fmla="*/ 9 w 26"/>
              <a:gd name="T55" fmla="*/ 11 h 25"/>
              <a:gd name="T56" fmla="*/ 8 w 26"/>
              <a:gd name="T57" fmla="*/ 9 h 25"/>
              <a:gd name="T58" fmla="*/ 22 w 26"/>
              <a:gd name="T59" fmla="*/ 9 h 25"/>
              <a:gd name="T60" fmla="*/ 24 w 26"/>
              <a:gd name="T61" fmla="*/ 8 h 25"/>
              <a:gd name="T62" fmla="*/ 0 w 26"/>
              <a:gd name="T63" fmla="*/ 16 h 25"/>
              <a:gd name="T64" fmla="*/ 0 w 26"/>
              <a:gd name="T65" fmla="*/ 16 h 25"/>
              <a:gd name="T66" fmla="*/ 1 w 26"/>
              <a:gd name="T67" fmla="*/ 14 h 25"/>
              <a:gd name="T68" fmla="*/ 4 w 26"/>
              <a:gd name="T69" fmla="*/ 11 h 25"/>
              <a:gd name="T70" fmla="*/ 6 w 26"/>
              <a:gd name="T71" fmla="*/ 7 h 25"/>
              <a:gd name="T72" fmla="*/ 7 w 26"/>
              <a:gd name="T73" fmla="*/ 5 h 25"/>
              <a:gd name="T74" fmla="*/ 9 w 26"/>
              <a:gd name="T75" fmla="*/ 6 h 25"/>
              <a:gd name="T76" fmla="*/ 9 w 26"/>
              <a:gd name="T77" fmla="*/ 7 h 25"/>
              <a:gd name="T78" fmla="*/ 9 w 26"/>
              <a:gd name="T79" fmla="*/ 7 h 25"/>
              <a:gd name="T80" fmla="*/ 8 w 26"/>
              <a:gd name="T81" fmla="*/ 7 h 25"/>
              <a:gd name="T82" fmla="*/ 6 w 26"/>
              <a:gd name="T83" fmla="*/ 10 h 25"/>
              <a:gd name="T84" fmla="*/ 7 w 26"/>
              <a:gd name="T85" fmla="*/ 11 h 25"/>
              <a:gd name="T86" fmla="*/ 7 w 26"/>
              <a:gd name="T87" fmla="*/ 11 h 25"/>
              <a:gd name="T88" fmla="*/ 7 w 26"/>
              <a:gd name="T89" fmla="*/ 11 h 25"/>
              <a:gd name="T90" fmla="*/ 7 w 26"/>
              <a:gd name="T91" fmla="*/ 11 h 25"/>
              <a:gd name="T92" fmla="*/ 7 w 26"/>
              <a:gd name="T93" fmla="*/ 22 h 25"/>
              <a:gd name="T94" fmla="*/ 7 w 26"/>
              <a:gd name="T95" fmla="*/ 24 h 25"/>
              <a:gd name="T96" fmla="*/ 5 w 26"/>
              <a:gd name="T97" fmla="*/ 25 h 25"/>
              <a:gd name="T98" fmla="*/ 5 w 26"/>
              <a:gd name="T99" fmla="*/ 21 h 25"/>
              <a:gd name="T100" fmla="*/ 5 w 26"/>
              <a:gd name="T101" fmla="*/ 11 h 25"/>
              <a:gd name="T102" fmla="*/ 0 w 26"/>
              <a:gd name="T103" fmla="*/ 16 h 25"/>
              <a:gd name="T104" fmla="*/ 0 w 26"/>
              <a:gd name="T105" fmla="*/ 16 h 25"/>
              <a:gd name="T106" fmla="*/ 8 w 26"/>
              <a:gd name="T107" fmla="*/ 2 h 25"/>
              <a:gd name="T108" fmla="*/ 3 w 26"/>
              <a:gd name="T109" fmla="*/ 6 h 25"/>
              <a:gd name="T110" fmla="*/ 0 w 26"/>
              <a:gd name="T111" fmla="*/ 8 h 25"/>
              <a:gd name="T112" fmla="*/ 0 w 26"/>
              <a:gd name="T113" fmla="*/ 7 h 25"/>
              <a:gd name="T114" fmla="*/ 4 w 26"/>
              <a:gd name="T115" fmla="*/ 3 h 25"/>
              <a:gd name="T116" fmla="*/ 7 w 26"/>
              <a:gd name="T117" fmla="*/ 0 h 25"/>
              <a:gd name="T118" fmla="*/ 9 w 26"/>
              <a:gd name="T119" fmla="*/ 1 h 25"/>
              <a:gd name="T120" fmla="*/ 9 w 26"/>
              <a:gd name="T121" fmla="*/ 2 h 25"/>
              <a:gd name="T122" fmla="*/ 9 w 26"/>
              <a:gd name="T123" fmla="*/ 2 h 25"/>
              <a:gd name="T124" fmla="*/ 8 w 26"/>
              <a:gd name="T12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25">
                <a:moveTo>
                  <a:pt x="21" y="2"/>
                </a:moveTo>
                <a:cubicBezTo>
                  <a:pt x="22" y="1"/>
                  <a:pt x="22" y="1"/>
                  <a:pt x="22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2" y="3"/>
                  <a:pt x="11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21" y="2"/>
                  <a:pt x="21" y="2"/>
                  <a:pt x="21" y="2"/>
                </a:cubicBezTo>
                <a:close/>
                <a:moveTo>
                  <a:pt x="24" y="8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4"/>
                </a:cubicBezTo>
                <a:cubicBezTo>
                  <a:pt x="20" y="24"/>
                  <a:pt x="19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7" y="24"/>
                  <a:pt x="16" y="24"/>
                </a:cubicBezTo>
                <a:cubicBezTo>
                  <a:pt x="16" y="23"/>
                  <a:pt x="15" y="23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6" y="22"/>
                  <a:pt x="17" y="23"/>
                  <a:pt x="18" y="23"/>
                </a:cubicBezTo>
                <a:cubicBezTo>
                  <a:pt x="18" y="23"/>
                  <a:pt x="18" y="23"/>
                  <a:pt x="18" y="22"/>
                </a:cubicBezTo>
                <a:cubicBezTo>
                  <a:pt x="18" y="10"/>
                  <a:pt x="18" y="10"/>
                  <a:pt x="18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11"/>
                </a:cubicBezTo>
                <a:cubicBezTo>
                  <a:pt x="8" y="9"/>
                  <a:pt x="8" y="9"/>
                  <a:pt x="8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4" y="8"/>
                  <a:pt x="24" y="8"/>
                  <a:pt x="24" y="8"/>
                </a:cubicBezTo>
                <a:close/>
                <a:moveTo>
                  <a:pt x="0" y="16"/>
                </a:moveTo>
                <a:cubicBezTo>
                  <a:pt x="0" y="16"/>
                  <a:pt x="0" y="16"/>
                  <a:pt x="0" y="16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3" y="13"/>
                  <a:pt x="4" y="11"/>
                </a:cubicBezTo>
                <a:cubicBezTo>
                  <a:pt x="5" y="10"/>
                  <a:pt x="5" y="8"/>
                  <a:pt x="6" y="7"/>
                </a:cubicBezTo>
                <a:cubicBezTo>
                  <a:pt x="7" y="6"/>
                  <a:pt x="7" y="5"/>
                  <a:pt x="7" y="5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8"/>
                  <a:pt x="6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5"/>
                  <a:pt x="6" y="25"/>
                  <a:pt x="5" y="25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1"/>
                  <a:pt x="5" y="11"/>
                  <a:pt x="5" y="11"/>
                </a:cubicBezTo>
                <a:cubicBezTo>
                  <a:pt x="3" y="14"/>
                  <a:pt x="1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lose/>
                <a:moveTo>
                  <a:pt x="8" y="2"/>
                </a:moveTo>
                <a:cubicBezTo>
                  <a:pt x="5" y="4"/>
                  <a:pt x="3" y="6"/>
                  <a:pt x="3" y="6"/>
                </a:cubicBezTo>
                <a:cubicBezTo>
                  <a:pt x="2" y="6"/>
                  <a:pt x="1" y="7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4"/>
                  <a:pt x="4" y="3"/>
                </a:cubicBezTo>
                <a:cubicBezTo>
                  <a:pt x="5" y="2"/>
                  <a:pt x="6" y="1"/>
                  <a:pt x="7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080"/>
          <p:cNvSpPr>
            <a:spLocks noEditPoints="1"/>
          </p:cNvSpPr>
          <p:nvPr/>
        </p:nvSpPr>
        <p:spPr bwMode="auto">
          <a:xfrm>
            <a:off x="3068638" y="5581650"/>
            <a:ext cx="60325" cy="58738"/>
          </a:xfrm>
          <a:custGeom>
            <a:avLst/>
            <a:gdLst>
              <a:gd name="T0" fmla="*/ 4 w 27"/>
              <a:gd name="T1" fmla="*/ 4 h 26"/>
              <a:gd name="T2" fmla="*/ 2 w 27"/>
              <a:gd name="T3" fmla="*/ 4 h 26"/>
              <a:gd name="T4" fmla="*/ 1 w 27"/>
              <a:gd name="T5" fmla="*/ 3 h 26"/>
              <a:gd name="T6" fmla="*/ 12 w 27"/>
              <a:gd name="T7" fmla="*/ 3 h 26"/>
              <a:gd name="T8" fmla="*/ 14 w 27"/>
              <a:gd name="T9" fmla="*/ 3 h 26"/>
              <a:gd name="T10" fmla="*/ 14 w 27"/>
              <a:gd name="T11" fmla="*/ 4 h 26"/>
              <a:gd name="T12" fmla="*/ 12 w 27"/>
              <a:gd name="T13" fmla="*/ 4 h 26"/>
              <a:gd name="T14" fmla="*/ 9 w 27"/>
              <a:gd name="T15" fmla="*/ 10 h 26"/>
              <a:gd name="T16" fmla="*/ 12 w 27"/>
              <a:gd name="T17" fmla="*/ 9 h 26"/>
              <a:gd name="T18" fmla="*/ 14 w 27"/>
              <a:gd name="T19" fmla="*/ 11 h 26"/>
              <a:gd name="T20" fmla="*/ 12 w 27"/>
              <a:gd name="T21" fmla="*/ 11 h 26"/>
              <a:gd name="T22" fmla="*/ 9 w 27"/>
              <a:gd name="T23" fmla="*/ 11 h 26"/>
              <a:gd name="T24" fmla="*/ 14 w 27"/>
              <a:gd name="T25" fmla="*/ 19 h 26"/>
              <a:gd name="T26" fmla="*/ 2 w 27"/>
              <a:gd name="T27" fmla="*/ 22 h 26"/>
              <a:gd name="T28" fmla="*/ 0 w 27"/>
              <a:gd name="T29" fmla="*/ 21 h 26"/>
              <a:gd name="T30" fmla="*/ 3 w 27"/>
              <a:gd name="T31" fmla="*/ 10 h 26"/>
              <a:gd name="T32" fmla="*/ 5 w 27"/>
              <a:gd name="T33" fmla="*/ 9 h 26"/>
              <a:gd name="T34" fmla="*/ 5 w 27"/>
              <a:gd name="T35" fmla="*/ 10 h 26"/>
              <a:gd name="T36" fmla="*/ 5 w 27"/>
              <a:gd name="T37" fmla="*/ 20 h 26"/>
              <a:gd name="T38" fmla="*/ 8 w 27"/>
              <a:gd name="T39" fmla="*/ 4 h 26"/>
              <a:gd name="T40" fmla="*/ 26 w 27"/>
              <a:gd name="T41" fmla="*/ 6 h 26"/>
              <a:gd name="T42" fmla="*/ 26 w 27"/>
              <a:gd name="T43" fmla="*/ 7 h 26"/>
              <a:gd name="T44" fmla="*/ 23 w 27"/>
              <a:gd name="T45" fmla="*/ 9 h 26"/>
              <a:gd name="T46" fmla="*/ 21 w 27"/>
              <a:gd name="T47" fmla="*/ 16 h 26"/>
              <a:gd name="T48" fmla="*/ 27 w 27"/>
              <a:gd name="T49" fmla="*/ 24 h 26"/>
              <a:gd name="T50" fmla="*/ 25 w 27"/>
              <a:gd name="T51" fmla="*/ 25 h 26"/>
              <a:gd name="T52" fmla="*/ 21 w 27"/>
              <a:gd name="T53" fmla="*/ 23 h 26"/>
              <a:gd name="T54" fmla="*/ 15 w 27"/>
              <a:gd name="T55" fmla="*/ 23 h 26"/>
              <a:gd name="T56" fmla="*/ 7 w 27"/>
              <a:gd name="T57" fmla="*/ 26 h 26"/>
              <a:gd name="T58" fmla="*/ 11 w 27"/>
              <a:gd name="T59" fmla="*/ 24 h 26"/>
              <a:gd name="T60" fmla="*/ 18 w 27"/>
              <a:gd name="T61" fmla="*/ 19 h 26"/>
              <a:gd name="T62" fmla="*/ 16 w 27"/>
              <a:gd name="T63" fmla="*/ 13 h 26"/>
              <a:gd name="T64" fmla="*/ 16 w 27"/>
              <a:gd name="T65" fmla="*/ 9 h 26"/>
              <a:gd name="T66" fmla="*/ 12 w 27"/>
              <a:gd name="T67" fmla="*/ 16 h 26"/>
              <a:gd name="T68" fmla="*/ 15 w 27"/>
              <a:gd name="T69" fmla="*/ 9 h 26"/>
              <a:gd name="T70" fmla="*/ 17 w 27"/>
              <a:gd name="T71" fmla="*/ 2 h 26"/>
              <a:gd name="T72" fmla="*/ 19 w 27"/>
              <a:gd name="T73" fmla="*/ 1 h 26"/>
              <a:gd name="T74" fmla="*/ 19 w 27"/>
              <a:gd name="T75" fmla="*/ 2 h 26"/>
              <a:gd name="T76" fmla="*/ 18 w 27"/>
              <a:gd name="T77" fmla="*/ 5 h 26"/>
              <a:gd name="T78" fmla="*/ 23 w 27"/>
              <a:gd name="T79" fmla="*/ 6 h 26"/>
              <a:gd name="T80" fmla="*/ 21 w 27"/>
              <a:gd name="T81" fmla="*/ 7 h 26"/>
              <a:gd name="T82" fmla="*/ 17 w 27"/>
              <a:gd name="T83" fmla="*/ 8 h 26"/>
              <a:gd name="T84" fmla="*/ 17 w 27"/>
              <a:gd name="T85" fmla="*/ 12 h 26"/>
              <a:gd name="T86" fmla="*/ 18 w 27"/>
              <a:gd name="T87" fmla="*/ 17 h 26"/>
              <a:gd name="T88" fmla="*/ 20 w 27"/>
              <a:gd name="T89" fmla="*/ 15 h 26"/>
              <a:gd name="T90" fmla="*/ 21 w 27"/>
              <a:gd name="T91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" h="26">
                <a:moveTo>
                  <a:pt x="8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4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9"/>
                  <a:pt x="12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7" y="21"/>
                  <a:pt x="3" y="22"/>
                  <a:pt x="2" y="22"/>
                </a:cubicBezTo>
                <a:cubicBezTo>
                  <a:pt x="2" y="23"/>
                  <a:pt x="2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2" y="20"/>
                  <a:pt x="3" y="2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8"/>
                  <a:pt x="3" y="8"/>
                  <a:pt x="3" y="8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20"/>
                  <a:pt x="5" y="20"/>
                  <a:pt x="5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4"/>
                  <a:pt x="8" y="4"/>
                  <a:pt x="8" y="4"/>
                </a:cubicBezTo>
                <a:close/>
                <a:moveTo>
                  <a:pt x="24" y="5"/>
                </a:moveTo>
                <a:cubicBezTo>
                  <a:pt x="26" y="6"/>
                  <a:pt x="26" y="6"/>
                  <a:pt x="26" y="6"/>
                </a:cubicBezTo>
                <a:cubicBezTo>
                  <a:pt x="26" y="7"/>
                  <a:pt x="27" y="7"/>
                  <a:pt x="27" y="7"/>
                </a:cubicBezTo>
                <a:cubicBezTo>
                  <a:pt x="27" y="7"/>
                  <a:pt x="26" y="7"/>
                  <a:pt x="26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8"/>
                  <a:pt x="23" y="9"/>
                </a:cubicBezTo>
                <a:cubicBezTo>
                  <a:pt x="22" y="10"/>
                  <a:pt x="22" y="11"/>
                  <a:pt x="22" y="12"/>
                </a:cubicBezTo>
                <a:cubicBezTo>
                  <a:pt x="22" y="13"/>
                  <a:pt x="21" y="15"/>
                  <a:pt x="21" y="16"/>
                </a:cubicBezTo>
                <a:cubicBezTo>
                  <a:pt x="21" y="17"/>
                  <a:pt x="20" y="18"/>
                  <a:pt x="19" y="19"/>
                </a:cubicBezTo>
                <a:cubicBezTo>
                  <a:pt x="22" y="22"/>
                  <a:pt x="24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5" y="25"/>
                </a:cubicBezTo>
                <a:cubicBezTo>
                  <a:pt x="25" y="25"/>
                  <a:pt x="24" y="25"/>
                  <a:pt x="24" y="26"/>
                </a:cubicBezTo>
                <a:cubicBezTo>
                  <a:pt x="23" y="25"/>
                  <a:pt x="22" y="24"/>
                  <a:pt x="21" y="23"/>
                </a:cubicBezTo>
                <a:cubicBezTo>
                  <a:pt x="20" y="22"/>
                  <a:pt x="19" y="21"/>
                  <a:pt x="18" y="20"/>
                </a:cubicBezTo>
                <a:cubicBezTo>
                  <a:pt x="17" y="21"/>
                  <a:pt x="16" y="22"/>
                  <a:pt x="15" y="23"/>
                </a:cubicBezTo>
                <a:cubicBezTo>
                  <a:pt x="14" y="24"/>
                  <a:pt x="12" y="25"/>
                  <a:pt x="11" y="25"/>
                </a:cubicBezTo>
                <a:cubicBezTo>
                  <a:pt x="11" y="25"/>
                  <a:pt x="9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6"/>
                  <a:pt x="10" y="25"/>
                  <a:pt x="11" y="24"/>
                </a:cubicBezTo>
                <a:cubicBezTo>
                  <a:pt x="13" y="23"/>
                  <a:pt x="14" y="22"/>
                  <a:pt x="15" y="22"/>
                </a:cubicBezTo>
                <a:cubicBezTo>
                  <a:pt x="16" y="21"/>
                  <a:pt x="17" y="20"/>
                  <a:pt x="18" y="19"/>
                </a:cubicBezTo>
                <a:cubicBezTo>
                  <a:pt x="17" y="18"/>
                  <a:pt x="17" y="17"/>
                  <a:pt x="17" y="16"/>
                </a:cubicBezTo>
                <a:cubicBezTo>
                  <a:pt x="16" y="15"/>
                  <a:pt x="16" y="14"/>
                  <a:pt x="16" y="13"/>
                </a:cubicBezTo>
                <a:cubicBezTo>
                  <a:pt x="16" y="12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1"/>
                  <a:pt x="14" y="12"/>
                  <a:pt x="14" y="13"/>
                </a:cubicBezTo>
                <a:cubicBezTo>
                  <a:pt x="14" y="13"/>
                  <a:pt x="13" y="14"/>
                  <a:pt x="12" y="16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3"/>
                  <a:pt x="14" y="11"/>
                  <a:pt x="15" y="9"/>
                </a:cubicBezTo>
                <a:cubicBezTo>
                  <a:pt x="15" y="7"/>
                  <a:pt x="16" y="6"/>
                  <a:pt x="16" y="4"/>
                </a:cubicBezTo>
                <a:cubicBezTo>
                  <a:pt x="16" y="3"/>
                  <a:pt x="17" y="3"/>
                  <a:pt x="17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20" y="2"/>
                  <a:pt x="20" y="2"/>
                </a:cubicBezTo>
                <a:cubicBezTo>
                  <a:pt x="20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4"/>
                  <a:pt x="18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5"/>
                  <a:pt x="24" y="5"/>
                  <a:pt x="24" y="5"/>
                </a:cubicBezTo>
                <a:close/>
                <a:moveTo>
                  <a:pt x="21" y="7"/>
                </a:move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1"/>
                  <a:pt x="17" y="12"/>
                </a:cubicBezTo>
                <a:cubicBezTo>
                  <a:pt x="17" y="13"/>
                  <a:pt x="17" y="14"/>
                  <a:pt x="18" y="15"/>
                </a:cubicBezTo>
                <a:cubicBezTo>
                  <a:pt x="18" y="16"/>
                  <a:pt x="18" y="16"/>
                  <a:pt x="18" y="17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7"/>
                  <a:pt x="19" y="16"/>
                  <a:pt x="20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2"/>
                  <a:pt x="21" y="11"/>
                  <a:pt x="21" y="10"/>
                </a:cubicBezTo>
                <a:cubicBezTo>
                  <a:pt x="21" y="9"/>
                  <a:pt x="21" y="8"/>
                  <a:pt x="2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081"/>
          <p:cNvSpPr>
            <a:spLocks noEditPoints="1"/>
          </p:cNvSpPr>
          <p:nvPr/>
        </p:nvSpPr>
        <p:spPr bwMode="auto">
          <a:xfrm>
            <a:off x="3136900" y="5583238"/>
            <a:ext cx="53975" cy="53975"/>
          </a:xfrm>
          <a:custGeom>
            <a:avLst/>
            <a:gdLst>
              <a:gd name="T0" fmla="*/ 1 w 24"/>
              <a:gd name="T1" fmla="*/ 1 h 24"/>
              <a:gd name="T2" fmla="*/ 3 w 24"/>
              <a:gd name="T3" fmla="*/ 2 h 24"/>
              <a:gd name="T4" fmla="*/ 20 w 24"/>
              <a:gd name="T5" fmla="*/ 2 h 24"/>
              <a:gd name="T6" fmla="*/ 22 w 24"/>
              <a:gd name="T7" fmla="*/ 0 h 24"/>
              <a:gd name="T8" fmla="*/ 23 w 24"/>
              <a:gd name="T9" fmla="*/ 2 h 24"/>
              <a:gd name="T10" fmla="*/ 24 w 24"/>
              <a:gd name="T11" fmla="*/ 3 h 24"/>
              <a:gd name="T12" fmla="*/ 23 w 24"/>
              <a:gd name="T13" fmla="*/ 3 h 24"/>
              <a:gd name="T14" fmla="*/ 3 w 24"/>
              <a:gd name="T15" fmla="*/ 3 h 24"/>
              <a:gd name="T16" fmla="*/ 3 w 24"/>
              <a:gd name="T17" fmla="*/ 22 h 24"/>
              <a:gd name="T18" fmla="*/ 20 w 24"/>
              <a:gd name="T19" fmla="*/ 22 h 24"/>
              <a:gd name="T20" fmla="*/ 22 w 24"/>
              <a:gd name="T21" fmla="*/ 20 h 24"/>
              <a:gd name="T22" fmla="*/ 24 w 24"/>
              <a:gd name="T23" fmla="*/ 22 h 24"/>
              <a:gd name="T24" fmla="*/ 24 w 24"/>
              <a:gd name="T25" fmla="*/ 23 h 24"/>
              <a:gd name="T26" fmla="*/ 24 w 24"/>
              <a:gd name="T27" fmla="*/ 23 h 24"/>
              <a:gd name="T28" fmla="*/ 3 w 24"/>
              <a:gd name="T29" fmla="*/ 23 h 24"/>
              <a:gd name="T30" fmla="*/ 2 w 24"/>
              <a:gd name="T31" fmla="*/ 24 h 24"/>
              <a:gd name="T32" fmla="*/ 0 w 24"/>
              <a:gd name="T33" fmla="*/ 23 h 24"/>
              <a:gd name="T34" fmla="*/ 1 w 24"/>
              <a:gd name="T35" fmla="*/ 22 h 24"/>
              <a:gd name="T36" fmla="*/ 1 w 24"/>
              <a:gd name="T37" fmla="*/ 4 h 24"/>
              <a:gd name="T38" fmla="*/ 1 w 24"/>
              <a:gd name="T39" fmla="*/ 1 h 24"/>
              <a:gd name="T40" fmla="*/ 3 w 24"/>
              <a:gd name="T41" fmla="*/ 20 h 24"/>
              <a:gd name="T42" fmla="*/ 7 w 24"/>
              <a:gd name="T43" fmla="*/ 16 h 24"/>
              <a:gd name="T44" fmla="*/ 12 w 24"/>
              <a:gd name="T45" fmla="*/ 11 h 24"/>
              <a:gd name="T46" fmla="*/ 9 w 24"/>
              <a:gd name="T47" fmla="*/ 9 h 24"/>
              <a:gd name="T48" fmla="*/ 6 w 24"/>
              <a:gd name="T49" fmla="*/ 7 h 24"/>
              <a:gd name="T50" fmla="*/ 5 w 24"/>
              <a:gd name="T51" fmla="*/ 6 h 24"/>
              <a:gd name="T52" fmla="*/ 5 w 24"/>
              <a:gd name="T53" fmla="*/ 5 h 24"/>
              <a:gd name="T54" fmla="*/ 8 w 24"/>
              <a:gd name="T55" fmla="*/ 7 h 24"/>
              <a:gd name="T56" fmla="*/ 10 w 24"/>
              <a:gd name="T57" fmla="*/ 9 h 24"/>
              <a:gd name="T58" fmla="*/ 13 w 24"/>
              <a:gd name="T59" fmla="*/ 10 h 24"/>
              <a:gd name="T60" fmla="*/ 14 w 24"/>
              <a:gd name="T61" fmla="*/ 8 h 24"/>
              <a:gd name="T62" fmla="*/ 16 w 24"/>
              <a:gd name="T63" fmla="*/ 5 h 24"/>
              <a:gd name="T64" fmla="*/ 17 w 24"/>
              <a:gd name="T65" fmla="*/ 3 h 24"/>
              <a:gd name="T66" fmla="*/ 19 w 24"/>
              <a:gd name="T67" fmla="*/ 5 h 24"/>
              <a:gd name="T68" fmla="*/ 19 w 24"/>
              <a:gd name="T69" fmla="*/ 5 h 24"/>
              <a:gd name="T70" fmla="*/ 19 w 24"/>
              <a:gd name="T71" fmla="*/ 6 h 24"/>
              <a:gd name="T72" fmla="*/ 18 w 24"/>
              <a:gd name="T73" fmla="*/ 6 h 24"/>
              <a:gd name="T74" fmla="*/ 16 w 24"/>
              <a:gd name="T75" fmla="*/ 9 h 24"/>
              <a:gd name="T76" fmla="*/ 14 w 24"/>
              <a:gd name="T77" fmla="*/ 10 h 24"/>
              <a:gd name="T78" fmla="*/ 14 w 24"/>
              <a:gd name="T79" fmla="*/ 11 h 24"/>
              <a:gd name="T80" fmla="*/ 15 w 24"/>
              <a:gd name="T81" fmla="*/ 12 h 24"/>
              <a:gd name="T82" fmla="*/ 17 w 24"/>
              <a:gd name="T83" fmla="*/ 14 h 24"/>
              <a:gd name="T84" fmla="*/ 19 w 24"/>
              <a:gd name="T85" fmla="*/ 16 h 24"/>
              <a:gd name="T86" fmla="*/ 20 w 24"/>
              <a:gd name="T87" fmla="*/ 17 h 24"/>
              <a:gd name="T88" fmla="*/ 20 w 24"/>
              <a:gd name="T89" fmla="*/ 18 h 24"/>
              <a:gd name="T90" fmla="*/ 19 w 24"/>
              <a:gd name="T91" fmla="*/ 19 h 24"/>
              <a:gd name="T92" fmla="*/ 18 w 24"/>
              <a:gd name="T93" fmla="*/ 18 h 24"/>
              <a:gd name="T94" fmla="*/ 16 w 24"/>
              <a:gd name="T95" fmla="*/ 15 h 24"/>
              <a:gd name="T96" fmla="*/ 13 w 24"/>
              <a:gd name="T97" fmla="*/ 12 h 24"/>
              <a:gd name="T98" fmla="*/ 8 w 24"/>
              <a:gd name="T99" fmla="*/ 17 h 24"/>
              <a:gd name="T100" fmla="*/ 4 w 24"/>
              <a:gd name="T101" fmla="*/ 20 h 24"/>
              <a:gd name="T102" fmla="*/ 3 w 24"/>
              <a:gd name="T103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" h="24">
                <a:moveTo>
                  <a:pt x="1" y="1"/>
                </a:moveTo>
                <a:cubicBezTo>
                  <a:pt x="3" y="2"/>
                  <a:pt x="3" y="2"/>
                  <a:pt x="3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4" y="3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2"/>
                  <a:pt x="3" y="22"/>
                  <a:pt x="3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2" y="20"/>
                  <a:pt x="22" y="20"/>
                  <a:pt x="22" y="20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3"/>
                  <a:pt x="0" y="23"/>
                  <a:pt x="0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3" y="20"/>
                </a:moveTo>
                <a:cubicBezTo>
                  <a:pt x="4" y="19"/>
                  <a:pt x="5" y="18"/>
                  <a:pt x="7" y="16"/>
                </a:cubicBezTo>
                <a:cubicBezTo>
                  <a:pt x="9" y="15"/>
                  <a:pt x="10" y="13"/>
                  <a:pt x="12" y="11"/>
                </a:cubicBezTo>
                <a:cubicBezTo>
                  <a:pt x="10" y="10"/>
                  <a:pt x="9" y="9"/>
                  <a:pt x="9" y="9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6"/>
                  <a:pt x="7" y="7"/>
                  <a:pt x="8" y="7"/>
                </a:cubicBezTo>
                <a:cubicBezTo>
                  <a:pt x="8" y="7"/>
                  <a:pt x="9" y="8"/>
                  <a:pt x="10" y="9"/>
                </a:cubicBezTo>
                <a:cubicBezTo>
                  <a:pt x="11" y="9"/>
                  <a:pt x="12" y="10"/>
                  <a:pt x="13" y="10"/>
                </a:cubicBezTo>
                <a:cubicBezTo>
                  <a:pt x="13" y="10"/>
                  <a:pt x="14" y="9"/>
                  <a:pt x="14" y="8"/>
                </a:cubicBezTo>
                <a:cubicBezTo>
                  <a:pt x="15" y="6"/>
                  <a:pt x="16" y="6"/>
                  <a:pt x="16" y="5"/>
                </a:cubicBezTo>
                <a:cubicBezTo>
                  <a:pt x="16" y="5"/>
                  <a:pt x="16" y="4"/>
                  <a:pt x="17" y="3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7" y="7"/>
                  <a:pt x="16" y="8"/>
                  <a:pt x="16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2"/>
                  <a:pt x="14" y="12"/>
                  <a:pt x="15" y="12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5"/>
                  <a:pt x="19" y="16"/>
                  <a:pt x="19" y="16"/>
                </a:cubicBezTo>
                <a:cubicBezTo>
                  <a:pt x="20" y="16"/>
                  <a:pt x="20" y="17"/>
                  <a:pt x="20" y="17"/>
                </a:cubicBezTo>
                <a:cubicBezTo>
                  <a:pt x="20" y="17"/>
                  <a:pt x="20" y="18"/>
                  <a:pt x="20" y="18"/>
                </a:cubicBezTo>
                <a:cubicBezTo>
                  <a:pt x="20" y="19"/>
                  <a:pt x="20" y="20"/>
                  <a:pt x="19" y="19"/>
                </a:cubicBezTo>
                <a:cubicBezTo>
                  <a:pt x="19" y="19"/>
                  <a:pt x="19" y="19"/>
                  <a:pt x="18" y="18"/>
                </a:cubicBezTo>
                <a:cubicBezTo>
                  <a:pt x="18" y="18"/>
                  <a:pt x="17" y="17"/>
                  <a:pt x="16" y="15"/>
                </a:cubicBezTo>
                <a:cubicBezTo>
                  <a:pt x="15" y="14"/>
                  <a:pt x="14" y="13"/>
                  <a:pt x="13" y="12"/>
                </a:cubicBezTo>
                <a:cubicBezTo>
                  <a:pt x="11" y="14"/>
                  <a:pt x="10" y="15"/>
                  <a:pt x="8" y="17"/>
                </a:cubicBezTo>
                <a:cubicBezTo>
                  <a:pt x="6" y="18"/>
                  <a:pt x="5" y="19"/>
                  <a:pt x="4" y="20"/>
                </a:cubicBezTo>
                <a:cubicBezTo>
                  <a:pt x="3" y="20"/>
                  <a:pt x="3" y="20"/>
                  <a:pt x="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082"/>
          <p:cNvSpPr>
            <a:spLocks noEditPoints="1"/>
          </p:cNvSpPr>
          <p:nvPr/>
        </p:nvSpPr>
        <p:spPr bwMode="auto">
          <a:xfrm>
            <a:off x="3197225" y="5583238"/>
            <a:ext cx="58738" cy="57150"/>
          </a:xfrm>
          <a:custGeom>
            <a:avLst/>
            <a:gdLst>
              <a:gd name="T0" fmla="*/ 19 w 26"/>
              <a:gd name="T1" fmla="*/ 2 h 25"/>
              <a:gd name="T2" fmla="*/ 22 w 26"/>
              <a:gd name="T3" fmla="*/ 1 h 25"/>
              <a:gd name="T4" fmla="*/ 22 w 26"/>
              <a:gd name="T5" fmla="*/ 2 h 25"/>
              <a:gd name="T6" fmla="*/ 21 w 26"/>
              <a:gd name="T7" fmla="*/ 9 h 25"/>
              <a:gd name="T8" fmla="*/ 19 w 26"/>
              <a:gd name="T9" fmla="*/ 12 h 25"/>
              <a:gd name="T10" fmla="*/ 14 w 26"/>
              <a:gd name="T11" fmla="*/ 10 h 25"/>
              <a:gd name="T12" fmla="*/ 16 w 26"/>
              <a:gd name="T13" fmla="*/ 13 h 25"/>
              <a:gd name="T14" fmla="*/ 26 w 26"/>
              <a:gd name="T15" fmla="*/ 15 h 25"/>
              <a:gd name="T16" fmla="*/ 24 w 26"/>
              <a:gd name="T17" fmla="*/ 16 h 25"/>
              <a:gd name="T18" fmla="*/ 17 w 26"/>
              <a:gd name="T19" fmla="*/ 14 h 25"/>
              <a:gd name="T20" fmla="*/ 11 w 26"/>
              <a:gd name="T21" fmla="*/ 12 h 25"/>
              <a:gd name="T22" fmla="*/ 9 w 26"/>
              <a:gd name="T23" fmla="*/ 15 h 25"/>
              <a:gd name="T24" fmla="*/ 11 w 26"/>
              <a:gd name="T25" fmla="*/ 15 h 25"/>
              <a:gd name="T26" fmla="*/ 10 w 26"/>
              <a:gd name="T27" fmla="*/ 16 h 25"/>
              <a:gd name="T28" fmla="*/ 9 w 26"/>
              <a:gd name="T29" fmla="*/ 21 h 25"/>
              <a:gd name="T30" fmla="*/ 1 w 26"/>
              <a:gd name="T31" fmla="*/ 25 h 25"/>
              <a:gd name="T32" fmla="*/ 4 w 26"/>
              <a:gd name="T33" fmla="*/ 23 h 25"/>
              <a:gd name="T34" fmla="*/ 8 w 26"/>
              <a:gd name="T35" fmla="*/ 19 h 25"/>
              <a:gd name="T36" fmla="*/ 8 w 26"/>
              <a:gd name="T37" fmla="*/ 16 h 25"/>
              <a:gd name="T38" fmla="*/ 0 w 26"/>
              <a:gd name="T39" fmla="*/ 19 h 25"/>
              <a:gd name="T40" fmla="*/ 0 w 26"/>
              <a:gd name="T41" fmla="*/ 18 h 25"/>
              <a:gd name="T42" fmla="*/ 6 w 26"/>
              <a:gd name="T43" fmla="*/ 15 h 25"/>
              <a:gd name="T44" fmla="*/ 11 w 26"/>
              <a:gd name="T45" fmla="*/ 10 h 25"/>
              <a:gd name="T46" fmla="*/ 6 w 26"/>
              <a:gd name="T47" fmla="*/ 12 h 25"/>
              <a:gd name="T48" fmla="*/ 4 w 26"/>
              <a:gd name="T49" fmla="*/ 9 h 25"/>
              <a:gd name="T50" fmla="*/ 4 w 26"/>
              <a:gd name="T51" fmla="*/ 1 h 25"/>
              <a:gd name="T52" fmla="*/ 12 w 26"/>
              <a:gd name="T53" fmla="*/ 9 h 25"/>
              <a:gd name="T54" fmla="*/ 6 w 26"/>
              <a:gd name="T55" fmla="*/ 6 h 25"/>
              <a:gd name="T56" fmla="*/ 12 w 26"/>
              <a:gd name="T57" fmla="*/ 9 h 25"/>
              <a:gd name="T58" fmla="*/ 12 w 26"/>
              <a:gd name="T59" fmla="*/ 2 h 25"/>
              <a:gd name="T60" fmla="*/ 6 w 26"/>
              <a:gd name="T61" fmla="*/ 5 h 25"/>
              <a:gd name="T62" fmla="*/ 19 w 26"/>
              <a:gd name="T63" fmla="*/ 9 h 25"/>
              <a:gd name="T64" fmla="*/ 13 w 26"/>
              <a:gd name="T65" fmla="*/ 6 h 25"/>
              <a:gd name="T66" fmla="*/ 19 w 26"/>
              <a:gd name="T67" fmla="*/ 9 h 25"/>
              <a:gd name="T68" fmla="*/ 19 w 26"/>
              <a:gd name="T69" fmla="*/ 2 h 25"/>
              <a:gd name="T70" fmla="*/ 13 w 26"/>
              <a:gd name="T71" fmla="*/ 5 h 25"/>
              <a:gd name="T72" fmla="*/ 16 w 26"/>
              <a:gd name="T73" fmla="*/ 15 h 25"/>
              <a:gd name="T74" fmla="*/ 18 w 26"/>
              <a:gd name="T75" fmla="*/ 16 h 25"/>
              <a:gd name="T76" fmla="*/ 18 w 26"/>
              <a:gd name="T77" fmla="*/ 16 h 25"/>
              <a:gd name="T78" fmla="*/ 18 w 26"/>
              <a:gd name="T79" fmla="*/ 24 h 25"/>
              <a:gd name="T80" fmla="*/ 16 w 26"/>
              <a:gd name="T81" fmla="*/ 23 h 25"/>
              <a:gd name="T82" fmla="*/ 16 w 26"/>
              <a:gd name="T83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" h="25">
                <a:moveTo>
                  <a:pt x="6" y="2"/>
                </a:moveTo>
                <a:cubicBezTo>
                  <a:pt x="19" y="2"/>
                  <a:pt x="19" y="2"/>
                  <a:pt x="19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19" y="12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1"/>
                  <a:pt x="15" y="12"/>
                  <a:pt x="16" y="13"/>
                </a:cubicBezTo>
                <a:cubicBezTo>
                  <a:pt x="17" y="13"/>
                  <a:pt x="19" y="14"/>
                  <a:pt x="20" y="14"/>
                </a:cubicBezTo>
                <a:cubicBezTo>
                  <a:pt x="22" y="15"/>
                  <a:pt x="24" y="15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5" y="16"/>
                  <a:pt x="24" y="16"/>
                </a:cubicBezTo>
                <a:cubicBezTo>
                  <a:pt x="24" y="16"/>
                  <a:pt x="24" y="17"/>
                  <a:pt x="24" y="17"/>
                </a:cubicBezTo>
                <a:cubicBezTo>
                  <a:pt x="21" y="16"/>
                  <a:pt x="18" y="15"/>
                  <a:pt x="17" y="14"/>
                </a:cubicBezTo>
                <a:cubicBezTo>
                  <a:pt x="15" y="13"/>
                  <a:pt x="14" y="12"/>
                  <a:pt x="13" y="11"/>
                </a:cubicBezTo>
                <a:cubicBezTo>
                  <a:pt x="12" y="12"/>
                  <a:pt x="12" y="12"/>
                  <a:pt x="11" y="12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5"/>
                  <a:pt x="9" y="15"/>
                  <a:pt x="9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8"/>
                  <a:pt x="10" y="19"/>
                  <a:pt x="9" y="19"/>
                </a:cubicBezTo>
                <a:cubicBezTo>
                  <a:pt x="9" y="20"/>
                  <a:pt x="9" y="21"/>
                  <a:pt x="9" y="21"/>
                </a:cubicBezTo>
                <a:cubicBezTo>
                  <a:pt x="8" y="22"/>
                  <a:pt x="8" y="23"/>
                  <a:pt x="7" y="23"/>
                </a:cubicBezTo>
                <a:cubicBezTo>
                  <a:pt x="6" y="24"/>
                  <a:pt x="4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4"/>
                  <a:pt x="3" y="24"/>
                  <a:pt x="4" y="23"/>
                </a:cubicBezTo>
                <a:cubicBezTo>
                  <a:pt x="6" y="23"/>
                  <a:pt x="7" y="22"/>
                  <a:pt x="7" y="21"/>
                </a:cubicBezTo>
                <a:cubicBezTo>
                  <a:pt x="8" y="20"/>
                  <a:pt x="8" y="19"/>
                  <a:pt x="8" y="19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5" y="17"/>
                  <a:pt x="3" y="18"/>
                  <a:pt x="0" y="1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4" y="16"/>
                  <a:pt x="6" y="15"/>
                </a:cubicBezTo>
                <a:cubicBezTo>
                  <a:pt x="7" y="14"/>
                  <a:pt x="8" y="13"/>
                  <a:pt x="9" y="12"/>
                </a:cubicBezTo>
                <a:cubicBezTo>
                  <a:pt x="10" y="11"/>
                  <a:pt x="11" y="11"/>
                  <a:pt x="11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5" y="12"/>
                  <a:pt x="4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lose/>
                <a:moveTo>
                  <a:pt x="12" y="9"/>
                </a:moveTo>
                <a:cubicBezTo>
                  <a:pt x="12" y="6"/>
                  <a:pt x="12" y="6"/>
                  <a:pt x="12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9"/>
                  <a:pt x="6" y="9"/>
                  <a:pt x="6" y="9"/>
                </a:cubicBezTo>
                <a:cubicBezTo>
                  <a:pt x="12" y="9"/>
                  <a:pt x="12" y="9"/>
                  <a:pt x="12" y="9"/>
                </a:cubicBezTo>
                <a:close/>
                <a:moveTo>
                  <a:pt x="12" y="5"/>
                </a:moveTo>
                <a:cubicBezTo>
                  <a:pt x="12" y="2"/>
                  <a:pt x="12" y="2"/>
                  <a:pt x="12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5"/>
                  <a:pt x="6" y="5"/>
                  <a:pt x="6" y="5"/>
                </a:cubicBezTo>
                <a:cubicBezTo>
                  <a:pt x="12" y="5"/>
                  <a:pt x="12" y="5"/>
                  <a:pt x="12" y="5"/>
                </a:cubicBezTo>
                <a:close/>
                <a:moveTo>
                  <a:pt x="19" y="9"/>
                </a:moveTo>
                <a:cubicBezTo>
                  <a:pt x="19" y="6"/>
                  <a:pt x="19" y="6"/>
                  <a:pt x="19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9"/>
                  <a:pt x="19" y="9"/>
                  <a:pt x="19" y="9"/>
                </a:cubicBezTo>
                <a:close/>
                <a:moveTo>
                  <a:pt x="19" y="5"/>
                </a:moveTo>
                <a:cubicBezTo>
                  <a:pt x="19" y="2"/>
                  <a:pt x="19" y="2"/>
                  <a:pt x="19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5"/>
                  <a:pt x="13" y="5"/>
                  <a:pt x="13" y="5"/>
                </a:cubicBezTo>
                <a:cubicBezTo>
                  <a:pt x="19" y="5"/>
                  <a:pt x="19" y="5"/>
                  <a:pt x="19" y="5"/>
                </a:cubicBezTo>
                <a:close/>
                <a:moveTo>
                  <a:pt x="16" y="15"/>
                </a:move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5"/>
                  <a:pt x="16" y="15"/>
                  <a:pt x="16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083"/>
          <p:cNvSpPr>
            <a:spLocks/>
          </p:cNvSpPr>
          <p:nvPr/>
        </p:nvSpPr>
        <p:spPr bwMode="auto">
          <a:xfrm>
            <a:off x="2306638" y="5475288"/>
            <a:ext cx="473075" cy="6350"/>
          </a:xfrm>
          <a:custGeom>
            <a:avLst/>
            <a:gdLst>
              <a:gd name="T0" fmla="*/ 0 w 298"/>
              <a:gd name="T1" fmla="*/ 4 h 4"/>
              <a:gd name="T2" fmla="*/ 0 w 298"/>
              <a:gd name="T3" fmla="*/ 0 h 4"/>
              <a:gd name="T4" fmla="*/ 298 w 298"/>
              <a:gd name="T5" fmla="*/ 2 h 4"/>
              <a:gd name="T6" fmla="*/ 298 w 298"/>
              <a:gd name="T7" fmla="*/ 4 h 4"/>
              <a:gd name="T8" fmla="*/ 0 w 298"/>
              <a:gd name="T9" fmla="*/ 4 h 4"/>
              <a:gd name="T10" fmla="*/ 0 w 298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8" h="4">
                <a:moveTo>
                  <a:pt x="0" y="4"/>
                </a:moveTo>
                <a:lnTo>
                  <a:pt x="0" y="0"/>
                </a:lnTo>
                <a:lnTo>
                  <a:pt x="298" y="2"/>
                </a:lnTo>
                <a:lnTo>
                  <a:pt x="298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8989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084"/>
          <p:cNvSpPr>
            <a:spLocks noEditPoints="1"/>
          </p:cNvSpPr>
          <p:nvPr/>
        </p:nvSpPr>
        <p:spPr bwMode="auto">
          <a:xfrm>
            <a:off x="2305050" y="5605463"/>
            <a:ext cx="465138" cy="7938"/>
          </a:xfrm>
          <a:custGeom>
            <a:avLst/>
            <a:gdLst>
              <a:gd name="T0" fmla="*/ 277 w 293"/>
              <a:gd name="T1" fmla="*/ 5 h 5"/>
              <a:gd name="T2" fmla="*/ 277 w 293"/>
              <a:gd name="T3" fmla="*/ 0 h 5"/>
              <a:gd name="T4" fmla="*/ 293 w 293"/>
              <a:gd name="T5" fmla="*/ 0 h 5"/>
              <a:gd name="T6" fmla="*/ 293 w 293"/>
              <a:gd name="T7" fmla="*/ 5 h 5"/>
              <a:gd name="T8" fmla="*/ 277 w 293"/>
              <a:gd name="T9" fmla="*/ 5 h 5"/>
              <a:gd name="T10" fmla="*/ 277 w 293"/>
              <a:gd name="T11" fmla="*/ 5 h 5"/>
              <a:gd name="T12" fmla="*/ 229 w 293"/>
              <a:gd name="T13" fmla="*/ 5 h 5"/>
              <a:gd name="T14" fmla="*/ 229 w 293"/>
              <a:gd name="T15" fmla="*/ 0 h 5"/>
              <a:gd name="T16" fmla="*/ 266 w 293"/>
              <a:gd name="T17" fmla="*/ 0 h 5"/>
              <a:gd name="T18" fmla="*/ 266 w 293"/>
              <a:gd name="T19" fmla="*/ 5 h 5"/>
              <a:gd name="T20" fmla="*/ 229 w 293"/>
              <a:gd name="T21" fmla="*/ 5 h 5"/>
              <a:gd name="T22" fmla="*/ 229 w 293"/>
              <a:gd name="T23" fmla="*/ 5 h 5"/>
              <a:gd name="T24" fmla="*/ 201 w 293"/>
              <a:gd name="T25" fmla="*/ 5 h 5"/>
              <a:gd name="T26" fmla="*/ 201 w 293"/>
              <a:gd name="T27" fmla="*/ 0 h 5"/>
              <a:gd name="T28" fmla="*/ 218 w 293"/>
              <a:gd name="T29" fmla="*/ 0 h 5"/>
              <a:gd name="T30" fmla="*/ 218 w 293"/>
              <a:gd name="T31" fmla="*/ 5 h 5"/>
              <a:gd name="T32" fmla="*/ 201 w 293"/>
              <a:gd name="T33" fmla="*/ 5 h 5"/>
              <a:gd name="T34" fmla="*/ 201 w 293"/>
              <a:gd name="T35" fmla="*/ 5 h 5"/>
              <a:gd name="T36" fmla="*/ 153 w 293"/>
              <a:gd name="T37" fmla="*/ 5 h 5"/>
              <a:gd name="T38" fmla="*/ 153 w 293"/>
              <a:gd name="T39" fmla="*/ 0 h 5"/>
              <a:gd name="T40" fmla="*/ 190 w 293"/>
              <a:gd name="T41" fmla="*/ 0 h 5"/>
              <a:gd name="T42" fmla="*/ 190 w 293"/>
              <a:gd name="T43" fmla="*/ 5 h 5"/>
              <a:gd name="T44" fmla="*/ 153 w 293"/>
              <a:gd name="T45" fmla="*/ 5 h 5"/>
              <a:gd name="T46" fmla="*/ 153 w 293"/>
              <a:gd name="T47" fmla="*/ 5 h 5"/>
              <a:gd name="T48" fmla="*/ 125 w 293"/>
              <a:gd name="T49" fmla="*/ 5 h 5"/>
              <a:gd name="T50" fmla="*/ 125 w 293"/>
              <a:gd name="T51" fmla="*/ 0 h 5"/>
              <a:gd name="T52" fmla="*/ 142 w 293"/>
              <a:gd name="T53" fmla="*/ 0 h 5"/>
              <a:gd name="T54" fmla="*/ 142 w 293"/>
              <a:gd name="T55" fmla="*/ 5 h 5"/>
              <a:gd name="T56" fmla="*/ 125 w 293"/>
              <a:gd name="T57" fmla="*/ 5 h 5"/>
              <a:gd name="T58" fmla="*/ 125 w 293"/>
              <a:gd name="T59" fmla="*/ 5 h 5"/>
              <a:gd name="T60" fmla="*/ 76 w 293"/>
              <a:gd name="T61" fmla="*/ 5 h 5"/>
              <a:gd name="T62" fmla="*/ 76 w 293"/>
              <a:gd name="T63" fmla="*/ 0 h 5"/>
              <a:gd name="T64" fmla="*/ 113 w 293"/>
              <a:gd name="T65" fmla="*/ 0 h 5"/>
              <a:gd name="T66" fmla="*/ 113 w 293"/>
              <a:gd name="T67" fmla="*/ 5 h 5"/>
              <a:gd name="T68" fmla="*/ 76 w 293"/>
              <a:gd name="T69" fmla="*/ 5 h 5"/>
              <a:gd name="T70" fmla="*/ 76 w 293"/>
              <a:gd name="T71" fmla="*/ 5 h 5"/>
              <a:gd name="T72" fmla="*/ 48 w 293"/>
              <a:gd name="T73" fmla="*/ 5 h 5"/>
              <a:gd name="T74" fmla="*/ 48 w 293"/>
              <a:gd name="T75" fmla="*/ 0 h 5"/>
              <a:gd name="T76" fmla="*/ 65 w 293"/>
              <a:gd name="T77" fmla="*/ 0 h 5"/>
              <a:gd name="T78" fmla="*/ 65 w 293"/>
              <a:gd name="T79" fmla="*/ 5 h 5"/>
              <a:gd name="T80" fmla="*/ 48 w 293"/>
              <a:gd name="T81" fmla="*/ 5 h 5"/>
              <a:gd name="T82" fmla="*/ 48 w 293"/>
              <a:gd name="T83" fmla="*/ 5 h 5"/>
              <a:gd name="T84" fmla="*/ 0 w 293"/>
              <a:gd name="T85" fmla="*/ 5 h 5"/>
              <a:gd name="T86" fmla="*/ 0 w 293"/>
              <a:gd name="T87" fmla="*/ 0 h 5"/>
              <a:gd name="T88" fmla="*/ 37 w 293"/>
              <a:gd name="T89" fmla="*/ 0 h 5"/>
              <a:gd name="T90" fmla="*/ 37 w 293"/>
              <a:gd name="T91" fmla="*/ 5 h 5"/>
              <a:gd name="T92" fmla="*/ 0 w 293"/>
              <a:gd name="T93" fmla="*/ 5 h 5"/>
              <a:gd name="T94" fmla="*/ 0 w 293"/>
              <a:gd name="T9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3" h="5">
                <a:moveTo>
                  <a:pt x="277" y="5"/>
                </a:moveTo>
                <a:lnTo>
                  <a:pt x="277" y="0"/>
                </a:lnTo>
                <a:lnTo>
                  <a:pt x="293" y="0"/>
                </a:lnTo>
                <a:lnTo>
                  <a:pt x="293" y="5"/>
                </a:lnTo>
                <a:lnTo>
                  <a:pt x="277" y="5"/>
                </a:lnTo>
                <a:lnTo>
                  <a:pt x="277" y="5"/>
                </a:lnTo>
                <a:close/>
                <a:moveTo>
                  <a:pt x="229" y="5"/>
                </a:moveTo>
                <a:lnTo>
                  <a:pt x="229" y="0"/>
                </a:lnTo>
                <a:lnTo>
                  <a:pt x="266" y="0"/>
                </a:lnTo>
                <a:lnTo>
                  <a:pt x="266" y="5"/>
                </a:lnTo>
                <a:lnTo>
                  <a:pt x="229" y="5"/>
                </a:lnTo>
                <a:lnTo>
                  <a:pt x="229" y="5"/>
                </a:lnTo>
                <a:close/>
                <a:moveTo>
                  <a:pt x="201" y="5"/>
                </a:moveTo>
                <a:lnTo>
                  <a:pt x="201" y="0"/>
                </a:lnTo>
                <a:lnTo>
                  <a:pt x="218" y="0"/>
                </a:lnTo>
                <a:lnTo>
                  <a:pt x="218" y="5"/>
                </a:lnTo>
                <a:lnTo>
                  <a:pt x="201" y="5"/>
                </a:lnTo>
                <a:lnTo>
                  <a:pt x="201" y="5"/>
                </a:lnTo>
                <a:close/>
                <a:moveTo>
                  <a:pt x="153" y="5"/>
                </a:moveTo>
                <a:lnTo>
                  <a:pt x="153" y="0"/>
                </a:lnTo>
                <a:lnTo>
                  <a:pt x="190" y="0"/>
                </a:lnTo>
                <a:lnTo>
                  <a:pt x="190" y="5"/>
                </a:lnTo>
                <a:lnTo>
                  <a:pt x="153" y="5"/>
                </a:lnTo>
                <a:lnTo>
                  <a:pt x="153" y="5"/>
                </a:lnTo>
                <a:close/>
                <a:moveTo>
                  <a:pt x="125" y="5"/>
                </a:moveTo>
                <a:lnTo>
                  <a:pt x="125" y="0"/>
                </a:lnTo>
                <a:lnTo>
                  <a:pt x="142" y="0"/>
                </a:lnTo>
                <a:lnTo>
                  <a:pt x="142" y="5"/>
                </a:lnTo>
                <a:lnTo>
                  <a:pt x="125" y="5"/>
                </a:lnTo>
                <a:lnTo>
                  <a:pt x="125" y="5"/>
                </a:lnTo>
                <a:close/>
                <a:moveTo>
                  <a:pt x="76" y="5"/>
                </a:moveTo>
                <a:lnTo>
                  <a:pt x="76" y="0"/>
                </a:lnTo>
                <a:lnTo>
                  <a:pt x="113" y="0"/>
                </a:lnTo>
                <a:lnTo>
                  <a:pt x="113" y="5"/>
                </a:lnTo>
                <a:lnTo>
                  <a:pt x="76" y="5"/>
                </a:lnTo>
                <a:lnTo>
                  <a:pt x="76" y="5"/>
                </a:lnTo>
                <a:close/>
                <a:moveTo>
                  <a:pt x="48" y="5"/>
                </a:moveTo>
                <a:lnTo>
                  <a:pt x="48" y="0"/>
                </a:lnTo>
                <a:lnTo>
                  <a:pt x="65" y="0"/>
                </a:lnTo>
                <a:lnTo>
                  <a:pt x="65" y="5"/>
                </a:lnTo>
                <a:lnTo>
                  <a:pt x="48" y="5"/>
                </a:lnTo>
                <a:lnTo>
                  <a:pt x="48" y="5"/>
                </a:lnTo>
                <a:close/>
                <a:moveTo>
                  <a:pt x="0" y="5"/>
                </a:moveTo>
                <a:lnTo>
                  <a:pt x="0" y="0"/>
                </a:lnTo>
                <a:lnTo>
                  <a:pt x="37" y="0"/>
                </a:lnTo>
                <a:lnTo>
                  <a:pt x="37" y="5"/>
                </a:lnTo>
                <a:lnTo>
                  <a:pt x="0" y="5"/>
                </a:lnTo>
                <a:lnTo>
                  <a:pt x="0" y="5"/>
                </a:lnTo>
                <a:close/>
              </a:path>
            </a:pathLst>
          </a:custGeom>
          <a:solidFill>
            <a:srgbClr val="8989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Oval 2085"/>
          <p:cNvSpPr>
            <a:spLocks noChangeArrowheads="1"/>
          </p:cNvSpPr>
          <p:nvPr/>
        </p:nvSpPr>
        <p:spPr bwMode="auto">
          <a:xfrm>
            <a:off x="2435225" y="5868988"/>
            <a:ext cx="28575" cy="285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086"/>
          <p:cNvSpPr>
            <a:spLocks/>
          </p:cNvSpPr>
          <p:nvPr/>
        </p:nvSpPr>
        <p:spPr bwMode="auto">
          <a:xfrm>
            <a:off x="2433638" y="5867400"/>
            <a:ext cx="33338" cy="33338"/>
          </a:xfrm>
          <a:custGeom>
            <a:avLst/>
            <a:gdLst>
              <a:gd name="T0" fmla="*/ 0 w 15"/>
              <a:gd name="T1" fmla="*/ 7 h 15"/>
              <a:gd name="T2" fmla="*/ 7 w 15"/>
              <a:gd name="T3" fmla="*/ 0 h 15"/>
              <a:gd name="T4" fmla="*/ 7 w 15"/>
              <a:gd name="T5" fmla="*/ 0 h 15"/>
              <a:gd name="T6" fmla="*/ 7 w 15"/>
              <a:gd name="T7" fmla="*/ 1 h 15"/>
              <a:gd name="T8" fmla="*/ 7 w 15"/>
              <a:gd name="T9" fmla="*/ 1 h 15"/>
              <a:gd name="T10" fmla="*/ 2 w 15"/>
              <a:gd name="T11" fmla="*/ 7 h 15"/>
              <a:gd name="T12" fmla="*/ 2 w 15"/>
              <a:gd name="T13" fmla="*/ 7 h 15"/>
              <a:gd name="T14" fmla="*/ 7 w 15"/>
              <a:gd name="T15" fmla="*/ 13 h 15"/>
              <a:gd name="T16" fmla="*/ 7 w 15"/>
              <a:gd name="T17" fmla="*/ 13 h 15"/>
              <a:gd name="T18" fmla="*/ 13 w 15"/>
              <a:gd name="T19" fmla="*/ 7 h 15"/>
              <a:gd name="T20" fmla="*/ 13 w 15"/>
              <a:gd name="T21" fmla="*/ 7 h 15"/>
              <a:gd name="T22" fmla="*/ 7 w 15"/>
              <a:gd name="T23" fmla="*/ 1 h 15"/>
              <a:gd name="T24" fmla="*/ 7 w 15"/>
              <a:gd name="T25" fmla="*/ 1 h 15"/>
              <a:gd name="T26" fmla="*/ 7 w 15"/>
              <a:gd name="T27" fmla="*/ 1 h 15"/>
              <a:gd name="T28" fmla="*/ 7 w 15"/>
              <a:gd name="T29" fmla="*/ 0 h 15"/>
              <a:gd name="T30" fmla="*/ 15 w 15"/>
              <a:gd name="T31" fmla="*/ 7 h 15"/>
              <a:gd name="T32" fmla="*/ 15 w 15"/>
              <a:gd name="T33" fmla="*/ 7 h 15"/>
              <a:gd name="T34" fmla="*/ 7 w 15"/>
              <a:gd name="T35" fmla="*/ 15 h 15"/>
              <a:gd name="T36" fmla="*/ 7 w 15"/>
              <a:gd name="T37" fmla="*/ 15 h 15"/>
              <a:gd name="T38" fmla="*/ 0 w 15"/>
              <a:gd name="T39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15">
                <a:moveTo>
                  <a:pt x="0" y="7"/>
                </a:moveTo>
                <a:cubicBezTo>
                  <a:pt x="0" y="3"/>
                  <a:pt x="3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4" y="1"/>
                  <a:pt x="2" y="4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1"/>
                  <a:pt x="4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1" y="13"/>
                  <a:pt x="13" y="11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4"/>
                  <a:pt x="11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12"/>
                  <a:pt x="12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3" y="15"/>
                  <a:pt x="0" y="12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Oval 2087"/>
          <p:cNvSpPr>
            <a:spLocks noChangeArrowheads="1"/>
          </p:cNvSpPr>
          <p:nvPr/>
        </p:nvSpPr>
        <p:spPr bwMode="auto">
          <a:xfrm>
            <a:off x="2444750" y="5878513"/>
            <a:ext cx="11113" cy="111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088"/>
          <p:cNvSpPr>
            <a:spLocks/>
          </p:cNvSpPr>
          <p:nvPr/>
        </p:nvSpPr>
        <p:spPr bwMode="auto">
          <a:xfrm>
            <a:off x="2520950" y="5853113"/>
            <a:ext cx="66675" cy="58738"/>
          </a:xfrm>
          <a:custGeom>
            <a:avLst/>
            <a:gdLst>
              <a:gd name="T0" fmla="*/ 0 w 30"/>
              <a:gd name="T1" fmla="*/ 23 h 26"/>
              <a:gd name="T2" fmla="*/ 1 w 30"/>
              <a:gd name="T3" fmla="*/ 23 h 26"/>
              <a:gd name="T4" fmla="*/ 6 w 30"/>
              <a:gd name="T5" fmla="*/ 21 h 26"/>
              <a:gd name="T6" fmla="*/ 10 w 30"/>
              <a:gd name="T7" fmla="*/ 18 h 26"/>
              <a:gd name="T8" fmla="*/ 12 w 30"/>
              <a:gd name="T9" fmla="*/ 15 h 26"/>
              <a:gd name="T10" fmla="*/ 13 w 30"/>
              <a:gd name="T11" fmla="*/ 12 h 26"/>
              <a:gd name="T12" fmla="*/ 6 w 30"/>
              <a:gd name="T13" fmla="*/ 12 h 26"/>
              <a:gd name="T14" fmla="*/ 2 w 30"/>
              <a:gd name="T15" fmla="*/ 12 h 26"/>
              <a:gd name="T16" fmla="*/ 2 w 30"/>
              <a:gd name="T17" fmla="*/ 11 h 26"/>
              <a:gd name="T18" fmla="*/ 2 w 30"/>
              <a:gd name="T19" fmla="*/ 10 h 26"/>
              <a:gd name="T20" fmla="*/ 2 w 30"/>
              <a:gd name="T21" fmla="*/ 9 h 26"/>
              <a:gd name="T22" fmla="*/ 6 w 30"/>
              <a:gd name="T23" fmla="*/ 9 h 26"/>
              <a:gd name="T24" fmla="*/ 13 w 30"/>
              <a:gd name="T25" fmla="*/ 9 h 26"/>
              <a:gd name="T26" fmla="*/ 14 w 30"/>
              <a:gd name="T27" fmla="*/ 4 h 26"/>
              <a:gd name="T28" fmla="*/ 14 w 30"/>
              <a:gd name="T29" fmla="*/ 3 h 26"/>
              <a:gd name="T30" fmla="*/ 9 w 30"/>
              <a:gd name="T31" fmla="*/ 3 h 26"/>
              <a:gd name="T32" fmla="*/ 4 w 30"/>
              <a:gd name="T33" fmla="*/ 3 h 26"/>
              <a:gd name="T34" fmla="*/ 4 w 30"/>
              <a:gd name="T35" fmla="*/ 2 h 26"/>
              <a:gd name="T36" fmla="*/ 4 w 30"/>
              <a:gd name="T37" fmla="*/ 1 h 26"/>
              <a:gd name="T38" fmla="*/ 4 w 30"/>
              <a:gd name="T39" fmla="*/ 1 h 26"/>
              <a:gd name="T40" fmla="*/ 4 w 30"/>
              <a:gd name="T41" fmla="*/ 0 h 26"/>
              <a:gd name="T42" fmla="*/ 9 w 30"/>
              <a:gd name="T43" fmla="*/ 0 h 26"/>
              <a:gd name="T44" fmla="*/ 22 w 30"/>
              <a:gd name="T45" fmla="*/ 0 h 26"/>
              <a:gd name="T46" fmla="*/ 27 w 30"/>
              <a:gd name="T47" fmla="*/ 0 h 26"/>
              <a:gd name="T48" fmla="*/ 26 w 30"/>
              <a:gd name="T49" fmla="*/ 1 h 26"/>
              <a:gd name="T50" fmla="*/ 26 w 30"/>
              <a:gd name="T51" fmla="*/ 1 h 26"/>
              <a:gd name="T52" fmla="*/ 27 w 30"/>
              <a:gd name="T53" fmla="*/ 3 h 26"/>
              <a:gd name="T54" fmla="*/ 22 w 30"/>
              <a:gd name="T55" fmla="*/ 3 h 26"/>
              <a:gd name="T56" fmla="*/ 17 w 30"/>
              <a:gd name="T57" fmla="*/ 3 h 26"/>
              <a:gd name="T58" fmla="*/ 16 w 30"/>
              <a:gd name="T59" fmla="*/ 9 h 26"/>
              <a:gd name="T60" fmla="*/ 24 w 30"/>
              <a:gd name="T61" fmla="*/ 9 h 26"/>
              <a:gd name="T62" fmla="*/ 29 w 30"/>
              <a:gd name="T63" fmla="*/ 9 h 26"/>
              <a:gd name="T64" fmla="*/ 29 w 30"/>
              <a:gd name="T65" fmla="*/ 10 h 26"/>
              <a:gd name="T66" fmla="*/ 29 w 30"/>
              <a:gd name="T67" fmla="*/ 10 h 26"/>
              <a:gd name="T68" fmla="*/ 29 w 30"/>
              <a:gd name="T69" fmla="*/ 12 h 26"/>
              <a:gd name="T70" fmla="*/ 24 w 30"/>
              <a:gd name="T71" fmla="*/ 12 h 26"/>
              <a:gd name="T72" fmla="*/ 18 w 30"/>
              <a:gd name="T73" fmla="*/ 12 h 26"/>
              <a:gd name="T74" fmla="*/ 19 w 30"/>
              <a:gd name="T75" fmla="*/ 14 h 26"/>
              <a:gd name="T76" fmla="*/ 20 w 30"/>
              <a:gd name="T77" fmla="*/ 16 h 26"/>
              <a:gd name="T78" fmla="*/ 21 w 30"/>
              <a:gd name="T79" fmla="*/ 18 h 26"/>
              <a:gd name="T80" fmla="*/ 23 w 30"/>
              <a:gd name="T81" fmla="*/ 19 h 26"/>
              <a:gd name="T82" fmla="*/ 25 w 30"/>
              <a:gd name="T83" fmla="*/ 21 h 26"/>
              <a:gd name="T84" fmla="*/ 29 w 30"/>
              <a:gd name="T85" fmla="*/ 22 h 26"/>
              <a:gd name="T86" fmla="*/ 30 w 30"/>
              <a:gd name="T87" fmla="*/ 22 h 26"/>
              <a:gd name="T88" fmla="*/ 29 w 30"/>
              <a:gd name="T89" fmla="*/ 23 h 26"/>
              <a:gd name="T90" fmla="*/ 28 w 30"/>
              <a:gd name="T91" fmla="*/ 26 h 26"/>
              <a:gd name="T92" fmla="*/ 27 w 30"/>
              <a:gd name="T93" fmla="*/ 25 h 26"/>
              <a:gd name="T94" fmla="*/ 24 w 30"/>
              <a:gd name="T95" fmla="*/ 24 h 26"/>
              <a:gd name="T96" fmla="*/ 21 w 30"/>
              <a:gd name="T97" fmla="*/ 22 h 26"/>
              <a:gd name="T98" fmla="*/ 18 w 30"/>
              <a:gd name="T99" fmla="*/ 18 h 26"/>
              <a:gd name="T100" fmla="*/ 16 w 30"/>
              <a:gd name="T101" fmla="*/ 15 h 26"/>
              <a:gd name="T102" fmla="*/ 15 w 30"/>
              <a:gd name="T103" fmla="*/ 13 h 26"/>
              <a:gd name="T104" fmla="*/ 15 w 30"/>
              <a:gd name="T105" fmla="*/ 15 h 26"/>
              <a:gd name="T106" fmla="*/ 13 w 30"/>
              <a:gd name="T107" fmla="*/ 19 h 26"/>
              <a:gd name="T108" fmla="*/ 9 w 30"/>
              <a:gd name="T109" fmla="*/ 23 h 26"/>
              <a:gd name="T110" fmla="*/ 5 w 30"/>
              <a:gd name="T111" fmla="*/ 25 h 26"/>
              <a:gd name="T112" fmla="*/ 3 w 30"/>
              <a:gd name="T113" fmla="*/ 26 h 26"/>
              <a:gd name="T114" fmla="*/ 3 w 30"/>
              <a:gd name="T115" fmla="*/ 26 h 26"/>
              <a:gd name="T116" fmla="*/ 1 w 30"/>
              <a:gd name="T117" fmla="*/ 24 h 26"/>
              <a:gd name="T118" fmla="*/ 0 w 30"/>
              <a:gd name="T119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" h="26">
                <a:moveTo>
                  <a:pt x="0" y="23"/>
                </a:moveTo>
                <a:cubicBezTo>
                  <a:pt x="1" y="23"/>
                  <a:pt x="1" y="23"/>
                  <a:pt x="1" y="23"/>
                </a:cubicBezTo>
                <a:cubicBezTo>
                  <a:pt x="3" y="23"/>
                  <a:pt x="4" y="22"/>
                  <a:pt x="6" y="21"/>
                </a:cubicBezTo>
                <a:cubicBezTo>
                  <a:pt x="8" y="20"/>
                  <a:pt x="9" y="19"/>
                  <a:pt x="10" y="18"/>
                </a:cubicBezTo>
                <a:cubicBezTo>
                  <a:pt x="11" y="17"/>
                  <a:pt x="11" y="16"/>
                  <a:pt x="12" y="15"/>
                </a:cubicBezTo>
                <a:cubicBezTo>
                  <a:pt x="12" y="14"/>
                  <a:pt x="13" y="13"/>
                  <a:pt x="13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4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0"/>
                  <a:pt x="2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4" y="9"/>
                  <a:pt x="5" y="9"/>
                  <a:pt x="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6"/>
                  <a:pt x="14" y="5"/>
                  <a:pt x="14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6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6" y="0"/>
                  <a:pt x="8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4" y="0"/>
                  <a:pt x="27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2"/>
                  <a:pt x="27" y="3"/>
                </a:cubicBezTo>
                <a:cubicBezTo>
                  <a:pt x="25" y="3"/>
                  <a:pt x="23" y="3"/>
                  <a:pt x="22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9"/>
                  <a:pt x="16" y="9"/>
                  <a:pt x="16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7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9" y="12"/>
                </a:cubicBezTo>
                <a:cubicBezTo>
                  <a:pt x="26" y="12"/>
                  <a:pt x="25" y="12"/>
                  <a:pt x="24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4"/>
                  <a:pt x="19" y="14"/>
                </a:cubicBezTo>
                <a:cubicBezTo>
                  <a:pt x="19" y="15"/>
                  <a:pt x="19" y="16"/>
                  <a:pt x="20" y="16"/>
                </a:cubicBezTo>
                <a:cubicBezTo>
                  <a:pt x="20" y="17"/>
                  <a:pt x="21" y="18"/>
                  <a:pt x="21" y="18"/>
                </a:cubicBezTo>
                <a:cubicBezTo>
                  <a:pt x="21" y="18"/>
                  <a:pt x="22" y="19"/>
                  <a:pt x="23" y="19"/>
                </a:cubicBezTo>
                <a:cubicBezTo>
                  <a:pt x="23" y="20"/>
                  <a:pt x="24" y="21"/>
                  <a:pt x="25" y="21"/>
                </a:cubicBezTo>
                <a:cubicBezTo>
                  <a:pt x="26" y="22"/>
                  <a:pt x="28" y="22"/>
                  <a:pt x="29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29" y="23"/>
                  <a:pt x="29" y="23"/>
                </a:cubicBezTo>
                <a:cubicBezTo>
                  <a:pt x="28" y="24"/>
                  <a:pt x="28" y="24"/>
                  <a:pt x="28" y="26"/>
                </a:cubicBezTo>
                <a:cubicBezTo>
                  <a:pt x="27" y="25"/>
                  <a:pt x="27" y="25"/>
                  <a:pt x="27" y="25"/>
                </a:cubicBezTo>
                <a:cubicBezTo>
                  <a:pt x="26" y="25"/>
                  <a:pt x="26" y="25"/>
                  <a:pt x="24" y="24"/>
                </a:cubicBezTo>
                <a:cubicBezTo>
                  <a:pt x="23" y="24"/>
                  <a:pt x="22" y="23"/>
                  <a:pt x="21" y="22"/>
                </a:cubicBezTo>
                <a:cubicBezTo>
                  <a:pt x="19" y="21"/>
                  <a:pt x="18" y="20"/>
                  <a:pt x="18" y="18"/>
                </a:cubicBezTo>
                <a:cubicBezTo>
                  <a:pt x="17" y="17"/>
                  <a:pt x="16" y="16"/>
                  <a:pt x="16" y="15"/>
                </a:cubicBezTo>
                <a:cubicBezTo>
                  <a:pt x="16" y="15"/>
                  <a:pt x="16" y="14"/>
                  <a:pt x="15" y="13"/>
                </a:cubicBezTo>
                <a:cubicBezTo>
                  <a:pt x="15" y="14"/>
                  <a:pt x="15" y="14"/>
                  <a:pt x="15" y="15"/>
                </a:cubicBezTo>
                <a:cubicBezTo>
                  <a:pt x="14" y="16"/>
                  <a:pt x="14" y="18"/>
                  <a:pt x="13" y="19"/>
                </a:cubicBezTo>
                <a:cubicBezTo>
                  <a:pt x="12" y="21"/>
                  <a:pt x="10" y="22"/>
                  <a:pt x="9" y="23"/>
                </a:cubicBezTo>
                <a:cubicBezTo>
                  <a:pt x="7" y="24"/>
                  <a:pt x="6" y="25"/>
                  <a:pt x="5" y="25"/>
                </a:cubicBezTo>
                <a:cubicBezTo>
                  <a:pt x="4" y="25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5"/>
                  <a:pt x="2" y="24"/>
                  <a:pt x="1" y="24"/>
                </a:cubicBezTo>
                <a:cubicBezTo>
                  <a:pt x="0" y="23"/>
                  <a:pt x="0" y="23"/>
                  <a:pt x="0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089"/>
          <p:cNvSpPr>
            <a:spLocks noEditPoints="1"/>
          </p:cNvSpPr>
          <p:nvPr/>
        </p:nvSpPr>
        <p:spPr bwMode="auto">
          <a:xfrm>
            <a:off x="2595563" y="5843588"/>
            <a:ext cx="65088" cy="69850"/>
          </a:xfrm>
          <a:custGeom>
            <a:avLst/>
            <a:gdLst>
              <a:gd name="T0" fmla="*/ 11 w 29"/>
              <a:gd name="T1" fmla="*/ 23 h 31"/>
              <a:gd name="T2" fmla="*/ 16 w 29"/>
              <a:gd name="T3" fmla="*/ 21 h 31"/>
              <a:gd name="T4" fmla="*/ 8 w 29"/>
              <a:gd name="T5" fmla="*/ 21 h 31"/>
              <a:gd name="T6" fmla="*/ 9 w 29"/>
              <a:gd name="T7" fmla="*/ 20 h 31"/>
              <a:gd name="T8" fmla="*/ 12 w 29"/>
              <a:gd name="T9" fmla="*/ 19 h 31"/>
              <a:gd name="T10" fmla="*/ 16 w 29"/>
              <a:gd name="T11" fmla="*/ 16 h 31"/>
              <a:gd name="T12" fmla="*/ 9 w 29"/>
              <a:gd name="T13" fmla="*/ 16 h 31"/>
              <a:gd name="T14" fmla="*/ 9 w 29"/>
              <a:gd name="T15" fmla="*/ 15 h 31"/>
              <a:gd name="T16" fmla="*/ 12 w 29"/>
              <a:gd name="T17" fmla="*/ 14 h 31"/>
              <a:gd name="T18" fmla="*/ 16 w 29"/>
              <a:gd name="T19" fmla="*/ 11 h 31"/>
              <a:gd name="T20" fmla="*/ 7 w 29"/>
              <a:gd name="T21" fmla="*/ 12 h 31"/>
              <a:gd name="T22" fmla="*/ 8 w 29"/>
              <a:gd name="T23" fmla="*/ 10 h 31"/>
              <a:gd name="T24" fmla="*/ 11 w 29"/>
              <a:gd name="T25" fmla="*/ 9 h 31"/>
              <a:gd name="T26" fmla="*/ 16 w 29"/>
              <a:gd name="T27" fmla="*/ 7 h 31"/>
              <a:gd name="T28" fmla="*/ 9 w 29"/>
              <a:gd name="T29" fmla="*/ 7 h 31"/>
              <a:gd name="T30" fmla="*/ 9 w 29"/>
              <a:gd name="T31" fmla="*/ 6 h 31"/>
              <a:gd name="T32" fmla="*/ 12 w 29"/>
              <a:gd name="T33" fmla="*/ 4 h 31"/>
              <a:gd name="T34" fmla="*/ 16 w 29"/>
              <a:gd name="T35" fmla="*/ 3 h 31"/>
              <a:gd name="T36" fmla="*/ 16 w 29"/>
              <a:gd name="T37" fmla="*/ 0 h 31"/>
              <a:gd name="T38" fmla="*/ 18 w 29"/>
              <a:gd name="T39" fmla="*/ 2 h 31"/>
              <a:gd name="T40" fmla="*/ 18 w 29"/>
              <a:gd name="T41" fmla="*/ 4 h 31"/>
              <a:gd name="T42" fmla="*/ 26 w 29"/>
              <a:gd name="T43" fmla="*/ 4 h 31"/>
              <a:gd name="T44" fmla="*/ 26 w 29"/>
              <a:gd name="T45" fmla="*/ 7 h 31"/>
              <a:gd name="T46" fmla="*/ 26 w 29"/>
              <a:gd name="T47" fmla="*/ 9 h 31"/>
              <a:gd name="T48" fmla="*/ 29 w 29"/>
              <a:gd name="T49" fmla="*/ 10 h 31"/>
              <a:gd name="T50" fmla="*/ 29 w 29"/>
              <a:gd name="T51" fmla="*/ 12 h 31"/>
              <a:gd name="T52" fmla="*/ 26 w 29"/>
              <a:gd name="T53" fmla="*/ 11 h 31"/>
              <a:gd name="T54" fmla="*/ 26 w 29"/>
              <a:gd name="T55" fmla="*/ 15 h 31"/>
              <a:gd name="T56" fmla="*/ 23 w 29"/>
              <a:gd name="T57" fmla="*/ 16 h 31"/>
              <a:gd name="T58" fmla="*/ 18 w 29"/>
              <a:gd name="T59" fmla="*/ 19 h 31"/>
              <a:gd name="T60" fmla="*/ 27 w 29"/>
              <a:gd name="T61" fmla="*/ 19 h 31"/>
              <a:gd name="T62" fmla="*/ 27 w 29"/>
              <a:gd name="T63" fmla="*/ 21 h 31"/>
              <a:gd name="T64" fmla="*/ 18 w 29"/>
              <a:gd name="T65" fmla="*/ 21 h 31"/>
              <a:gd name="T66" fmla="*/ 24 w 29"/>
              <a:gd name="T67" fmla="*/ 23 h 31"/>
              <a:gd name="T68" fmla="*/ 28 w 29"/>
              <a:gd name="T69" fmla="*/ 24 h 31"/>
              <a:gd name="T70" fmla="*/ 28 w 29"/>
              <a:gd name="T71" fmla="*/ 25 h 31"/>
              <a:gd name="T72" fmla="*/ 24 w 29"/>
              <a:gd name="T73" fmla="*/ 26 h 31"/>
              <a:gd name="T74" fmla="*/ 18 w 29"/>
              <a:gd name="T75" fmla="*/ 27 h 31"/>
              <a:gd name="T76" fmla="*/ 19 w 29"/>
              <a:gd name="T77" fmla="*/ 31 h 31"/>
              <a:gd name="T78" fmla="*/ 15 w 29"/>
              <a:gd name="T79" fmla="*/ 31 h 31"/>
              <a:gd name="T80" fmla="*/ 16 w 29"/>
              <a:gd name="T81" fmla="*/ 27 h 31"/>
              <a:gd name="T82" fmla="*/ 11 w 29"/>
              <a:gd name="T83" fmla="*/ 26 h 31"/>
              <a:gd name="T84" fmla="*/ 7 w 29"/>
              <a:gd name="T85" fmla="*/ 25 h 31"/>
              <a:gd name="T86" fmla="*/ 7 w 29"/>
              <a:gd name="T87" fmla="*/ 24 h 31"/>
              <a:gd name="T88" fmla="*/ 18 w 29"/>
              <a:gd name="T89" fmla="*/ 14 h 31"/>
              <a:gd name="T90" fmla="*/ 23 w 29"/>
              <a:gd name="T91" fmla="*/ 11 h 31"/>
              <a:gd name="T92" fmla="*/ 18 w 29"/>
              <a:gd name="T93" fmla="*/ 14 h 31"/>
              <a:gd name="T94" fmla="*/ 23 w 29"/>
              <a:gd name="T95" fmla="*/ 9 h 31"/>
              <a:gd name="T96" fmla="*/ 18 w 29"/>
              <a:gd name="T97" fmla="*/ 7 h 31"/>
              <a:gd name="T98" fmla="*/ 2 w 29"/>
              <a:gd name="T99" fmla="*/ 3 h 31"/>
              <a:gd name="T100" fmla="*/ 8 w 29"/>
              <a:gd name="T101" fmla="*/ 5 h 31"/>
              <a:gd name="T102" fmla="*/ 5 w 29"/>
              <a:gd name="T103" fmla="*/ 7 h 31"/>
              <a:gd name="T104" fmla="*/ 3 w 29"/>
              <a:gd name="T105" fmla="*/ 4 h 31"/>
              <a:gd name="T106" fmla="*/ 0 w 29"/>
              <a:gd name="T107" fmla="*/ 11 h 31"/>
              <a:gd name="T108" fmla="*/ 7 w 29"/>
              <a:gd name="T109" fmla="*/ 12 h 31"/>
              <a:gd name="T110" fmla="*/ 4 w 29"/>
              <a:gd name="T111" fmla="*/ 14 h 31"/>
              <a:gd name="T112" fmla="*/ 0 w 29"/>
              <a:gd name="T113" fmla="*/ 11 h 31"/>
              <a:gd name="T114" fmla="*/ 1 w 29"/>
              <a:gd name="T115" fmla="*/ 26 h 31"/>
              <a:gd name="T116" fmla="*/ 4 w 29"/>
              <a:gd name="T117" fmla="*/ 16 h 31"/>
              <a:gd name="T118" fmla="*/ 5 w 29"/>
              <a:gd name="T119" fmla="*/ 17 h 31"/>
              <a:gd name="T120" fmla="*/ 6 w 29"/>
              <a:gd name="T121" fmla="*/ 19 h 31"/>
              <a:gd name="T122" fmla="*/ 3 w 29"/>
              <a:gd name="T123" fmla="*/ 2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" h="31">
                <a:moveTo>
                  <a:pt x="7" y="23"/>
                </a:moveTo>
                <a:cubicBezTo>
                  <a:pt x="8" y="23"/>
                  <a:pt x="9" y="23"/>
                  <a:pt x="11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1"/>
                  <a:pt x="16" y="21"/>
                  <a:pt x="16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0" y="21"/>
                  <a:pt x="8" y="21"/>
                </a:cubicBezTo>
                <a:cubicBezTo>
                  <a:pt x="8" y="21"/>
                  <a:pt x="8" y="20"/>
                  <a:pt x="8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8" y="19"/>
                  <a:pt x="8" y="19"/>
                </a:cubicBezTo>
                <a:cubicBezTo>
                  <a:pt x="10" y="19"/>
                  <a:pt x="11" y="19"/>
                  <a:pt x="1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6"/>
                  <a:pt x="16" y="16"/>
                  <a:pt x="16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4"/>
                  <a:pt x="9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1"/>
                  <a:pt x="16" y="11"/>
                  <a:pt x="16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9" y="11"/>
                  <a:pt x="7" y="12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8" y="10"/>
                  <a:pt x="8" y="10"/>
                </a:cubicBezTo>
                <a:cubicBezTo>
                  <a:pt x="8" y="10"/>
                  <a:pt x="7" y="10"/>
                  <a:pt x="7" y="9"/>
                </a:cubicBezTo>
                <a:cubicBezTo>
                  <a:pt x="9" y="9"/>
                  <a:pt x="10" y="9"/>
                  <a:pt x="11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7"/>
                  <a:pt x="10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5"/>
                  <a:pt x="9" y="5"/>
                  <a:pt x="9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1"/>
                  <a:pt x="18" y="1"/>
                  <a:pt x="19" y="0"/>
                </a:cubicBezTo>
                <a:cubicBezTo>
                  <a:pt x="19" y="1"/>
                  <a:pt x="19" y="2"/>
                  <a:pt x="18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5" y="4"/>
                  <a:pt x="26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7" y="9"/>
                  <a:pt x="28" y="9"/>
                  <a:pt x="29" y="9"/>
                </a:cubicBezTo>
                <a:cubicBezTo>
                  <a:pt x="29" y="9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1"/>
                  <a:pt x="29" y="12"/>
                </a:cubicBezTo>
                <a:cubicBezTo>
                  <a:pt x="28" y="11"/>
                  <a:pt x="27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6"/>
                  <a:pt x="23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9"/>
                  <a:pt x="18" y="19"/>
                  <a:pt x="18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4" y="19"/>
                  <a:pt x="25" y="19"/>
                  <a:pt x="27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0"/>
                  <a:pt x="26" y="20"/>
                  <a:pt x="27" y="21"/>
                </a:cubicBezTo>
                <a:cubicBezTo>
                  <a:pt x="25" y="21"/>
                  <a:pt x="24" y="21"/>
                  <a:pt x="23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3"/>
                  <a:pt x="18" y="23"/>
                  <a:pt x="18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6" y="23"/>
                  <a:pt x="27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6" y="26"/>
                  <a:pt x="2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8"/>
                  <a:pt x="18" y="28"/>
                  <a:pt x="18" y="29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7" y="30"/>
                  <a:pt x="17" y="30"/>
                </a:cubicBezTo>
                <a:cubicBezTo>
                  <a:pt x="17" y="30"/>
                  <a:pt x="17" y="30"/>
                  <a:pt x="15" y="31"/>
                </a:cubicBezTo>
                <a:cubicBezTo>
                  <a:pt x="16" y="30"/>
                  <a:pt x="16" y="29"/>
                  <a:pt x="16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6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6"/>
                  <a:pt x="8" y="26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7" y="23"/>
                  <a:pt x="7" y="23"/>
                </a:cubicBezTo>
                <a:close/>
                <a:moveTo>
                  <a:pt x="18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23" y="11"/>
                  <a:pt x="23" y="11"/>
                  <a:pt x="23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4"/>
                  <a:pt x="18" y="14"/>
                  <a:pt x="18" y="14"/>
                </a:cubicBezTo>
                <a:close/>
                <a:moveTo>
                  <a:pt x="18" y="9"/>
                </a:moveTo>
                <a:cubicBezTo>
                  <a:pt x="23" y="9"/>
                  <a:pt x="23" y="9"/>
                  <a:pt x="23" y="9"/>
                </a:cubicBezTo>
                <a:cubicBezTo>
                  <a:pt x="23" y="7"/>
                  <a:pt x="23" y="7"/>
                  <a:pt x="23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9"/>
                  <a:pt x="18" y="9"/>
                  <a:pt x="18" y="9"/>
                </a:cubicBezTo>
                <a:close/>
                <a:moveTo>
                  <a:pt x="2" y="3"/>
                </a:moveTo>
                <a:cubicBezTo>
                  <a:pt x="3" y="2"/>
                  <a:pt x="3" y="2"/>
                  <a:pt x="4" y="1"/>
                </a:cubicBez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4" y="5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close/>
                <a:moveTo>
                  <a:pt x="0" y="11"/>
                </a:moveTo>
                <a:cubicBezTo>
                  <a:pt x="1" y="10"/>
                  <a:pt x="1" y="9"/>
                  <a:pt x="2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2" y="12"/>
                  <a:pt x="1" y="11"/>
                </a:cubicBezTo>
                <a:cubicBezTo>
                  <a:pt x="0" y="11"/>
                  <a:pt x="0" y="11"/>
                  <a:pt x="0" y="11"/>
                </a:cubicBezTo>
                <a:close/>
                <a:moveTo>
                  <a:pt x="0" y="27"/>
                </a:moveTo>
                <a:cubicBezTo>
                  <a:pt x="1" y="26"/>
                  <a:pt x="1" y="26"/>
                  <a:pt x="1" y="26"/>
                </a:cubicBezTo>
                <a:cubicBezTo>
                  <a:pt x="1" y="25"/>
                  <a:pt x="2" y="24"/>
                  <a:pt x="3" y="22"/>
                </a:cubicBezTo>
                <a:cubicBezTo>
                  <a:pt x="3" y="20"/>
                  <a:pt x="4" y="18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5" y="16"/>
                  <a:pt x="5" y="17"/>
                </a:cubicBezTo>
                <a:cubicBezTo>
                  <a:pt x="5" y="17"/>
                  <a:pt x="6" y="17"/>
                  <a:pt x="7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5" y="21"/>
                  <a:pt x="5" y="24"/>
                </a:cubicBezTo>
                <a:cubicBezTo>
                  <a:pt x="4" y="27"/>
                  <a:pt x="3" y="29"/>
                  <a:pt x="3" y="29"/>
                </a:cubicBezTo>
                <a:cubicBezTo>
                  <a:pt x="2" y="28"/>
                  <a:pt x="1" y="28"/>
                  <a:pt x="0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090"/>
          <p:cNvSpPr>
            <a:spLocks noEditPoints="1"/>
          </p:cNvSpPr>
          <p:nvPr/>
        </p:nvSpPr>
        <p:spPr bwMode="auto">
          <a:xfrm>
            <a:off x="2882900" y="5711825"/>
            <a:ext cx="55563" cy="58738"/>
          </a:xfrm>
          <a:custGeom>
            <a:avLst/>
            <a:gdLst>
              <a:gd name="T0" fmla="*/ 9 w 25"/>
              <a:gd name="T1" fmla="*/ 4 h 26"/>
              <a:gd name="T2" fmla="*/ 7 w 25"/>
              <a:gd name="T3" fmla="*/ 1 h 26"/>
              <a:gd name="T4" fmla="*/ 10 w 25"/>
              <a:gd name="T5" fmla="*/ 3 h 26"/>
              <a:gd name="T6" fmla="*/ 10 w 25"/>
              <a:gd name="T7" fmla="*/ 5 h 26"/>
              <a:gd name="T8" fmla="*/ 15 w 25"/>
              <a:gd name="T9" fmla="*/ 5 h 26"/>
              <a:gd name="T10" fmla="*/ 16 w 25"/>
              <a:gd name="T11" fmla="*/ 3 h 26"/>
              <a:gd name="T12" fmla="*/ 17 w 25"/>
              <a:gd name="T13" fmla="*/ 0 h 26"/>
              <a:gd name="T14" fmla="*/ 19 w 25"/>
              <a:gd name="T15" fmla="*/ 2 h 26"/>
              <a:gd name="T16" fmla="*/ 19 w 25"/>
              <a:gd name="T17" fmla="*/ 2 h 26"/>
              <a:gd name="T18" fmla="*/ 16 w 25"/>
              <a:gd name="T19" fmla="*/ 5 h 26"/>
              <a:gd name="T20" fmla="*/ 23 w 25"/>
              <a:gd name="T21" fmla="*/ 4 h 26"/>
              <a:gd name="T22" fmla="*/ 25 w 25"/>
              <a:gd name="T23" fmla="*/ 6 h 26"/>
              <a:gd name="T24" fmla="*/ 25 w 25"/>
              <a:gd name="T25" fmla="*/ 6 h 26"/>
              <a:gd name="T26" fmla="*/ 14 w 25"/>
              <a:gd name="T27" fmla="*/ 6 h 26"/>
              <a:gd name="T28" fmla="*/ 13 w 25"/>
              <a:gd name="T29" fmla="*/ 7 h 26"/>
              <a:gd name="T30" fmla="*/ 18 w 25"/>
              <a:gd name="T31" fmla="*/ 10 h 26"/>
              <a:gd name="T32" fmla="*/ 21 w 25"/>
              <a:gd name="T33" fmla="*/ 10 h 26"/>
              <a:gd name="T34" fmla="*/ 21 w 25"/>
              <a:gd name="T35" fmla="*/ 11 h 26"/>
              <a:gd name="T36" fmla="*/ 20 w 25"/>
              <a:gd name="T37" fmla="*/ 22 h 26"/>
              <a:gd name="T38" fmla="*/ 18 w 25"/>
              <a:gd name="T39" fmla="*/ 26 h 26"/>
              <a:gd name="T40" fmla="*/ 7 w 25"/>
              <a:gd name="T41" fmla="*/ 24 h 26"/>
              <a:gd name="T42" fmla="*/ 5 w 25"/>
              <a:gd name="T43" fmla="*/ 26 h 26"/>
              <a:gd name="T44" fmla="*/ 5 w 25"/>
              <a:gd name="T45" fmla="*/ 12 h 26"/>
              <a:gd name="T46" fmla="*/ 7 w 25"/>
              <a:gd name="T47" fmla="*/ 10 h 26"/>
              <a:gd name="T48" fmla="*/ 11 w 25"/>
              <a:gd name="T49" fmla="*/ 8 h 26"/>
              <a:gd name="T50" fmla="*/ 3 w 25"/>
              <a:gd name="T51" fmla="*/ 6 h 26"/>
              <a:gd name="T52" fmla="*/ 0 w 25"/>
              <a:gd name="T53" fmla="*/ 5 h 26"/>
              <a:gd name="T54" fmla="*/ 18 w 25"/>
              <a:gd name="T55" fmla="*/ 23 h 26"/>
              <a:gd name="T56" fmla="*/ 7 w 25"/>
              <a:gd name="T57" fmla="*/ 19 h 26"/>
              <a:gd name="T58" fmla="*/ 18 w 25"/>
              <a:gd name="T59" fmla="*/ 23 h 26"/>
              <a:gd name="T60" fmla="*/ 7 w 25"/>
              <a:gd name="T61" fmla="*/ 18 h 26"/>
              <a:gd name="T62" fmla="*/ 18 w 25"/>
              <a:gd name="T63" fmla="*/ 15 h 26"/>
              <a:gd name="T64" fmla="*/ 18 w 25"/>
              <a:gd name="T65" fmla="*/ 14 h 26"/>
              <a:gd name="T66" fmla="*/ 7 w 25"/>
              <a:gd name="T67" fmla="*/ 11 h 26"/>
              <a:gd name="T68" fmla="*/ 18 w 25"/>
              <a:gd name="T69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26">
                <a:moveTo>
                  <a:pt x="9" y="5"/>
                </a:moveTo>
                <a:cubicBezTo>
                  <a:pt x="9" y="5"/>
                  <a:pt x="9" y="4"/>
                  <a:pt x="9" y="4"/>
                </a:cubicBezTo>
                <a:cubicBezTo>
                  <a:pt x="9" y="4"/>
                  <a:pt x="8" y="3"/>
                  <a:pt x="8" y="3"/>
                </a:cubicBezTo>
                <a:cubicBezTo>
                  <a:pt x="8" y="3"/>
                  <a:pt x="8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9" y="2"/>
                  <a:pt x="10" y="3"/>
                  <a:pt x="10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5"/>
                  <a:pt x="10" y="5"/>
                  <a:pt x="10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2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20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7" y="4"/>
                  <a:pt x="17" y="4"/>
                </a:cubicBezTo>
                <a:cubicBezTo>
                  <a:pt x="16" y="5"/>
                  <a:pt x="16" y="5"/>
                  <a:pt x="16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1" y="10"/>
                  <a:pt x="11" y="10"/>
                  <a:pt x="11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19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6"/>
                  <a:pt x="6" y="26"/>
                  <a:pt x="5" y="26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9"/>
                  <a:pt x="5" y="9"/>
                  <a:pt x="5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1" y="8"/>
                  <a:pt x="11" y="8"/>
                </a:cubicBezTo>
                <a:cubicBezTo>
                  <a:pt x="11" y="7"/>
                  <a:pt x="11" y="6"/>
                  <a:pt x="11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1" y="6"/>
                  <a:pt x="1" y="7"/>
                </a:cubicBezTo>
                <a:cubicBezTo>
                  <a:pt x="0" y="5"/>
                  <a:pt x="0" y="5"/>
                  <a:pt x="0" y="5"/>
                </a:cubicBezTo>
                <a:cubicBezTo>
                  <a:pt x="9" y="5"/>
                  <a:pt x="9" y="5"/>
                  <a:pt x="9" y="5"/>
                </a:cubicBezTo>
                <a:close/>
                <a:moveTo>
                  <a:pt x="18" y="23"/>
                </a:moveTo>
                <a:cubicBezTo>
                  <a:pt x="18" y="19"/>
                  <a:pt x="18" y="19"/>
                  <a:pt x="1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3"/>
                  <a:pt x="7" y="23"/>
                  <a:pt x="7" y="23"/>
                </a:cubicBezTo>
                <a:cubicBezTo>
                  <a:pt x="18" y="23"/>
                  <a:pt x="18" y="23"/>
                  <a:pt x="18" y="23"/>
                </a:cubicBezTo>
                <a:close/>
                <a:moveTo>
                  <a:pt x="7" y="15"/>
                </a:moveTo>
                <a:cubicBezTo>
                  <a:pt x="7" y="18"/>
                  <a:pt x="7" y="18"/>
                  <a:pt x="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5"/>
                  <a:pt x="18" y="15"/>
                  <a:pt x="18" y="15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18" y="14"/>
                </a:moveTo>
                <a:cubicBezTo>
                  <a:pt x="18" y="11"/>
                  <a:pt x="18" y="11"/>
                  <a:pt x="18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4"/>
                  <a:pt x="7" y="14"/>
                  <a:pt x="7" y="14"/>
                </a:cubicBezTo>
                <a:cubicBezTo>
                  <a:pt x="18" y="14"/>
                  <a:pt x="18" y="14"/>
                  <a:pt x="18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091"/>
          <p:cNvSpPr>
            <a:spLocks noEditPoints="1"/>
          </p:cNvSpPr>
          <p:nvPr/>
        </p:nvSpPr>
        <p:spPr bwMode="auto">
          <a:xfrm>
            <a:off x="2943225" y="5711825"/>
            <a:ext cx="60325" cy="58738"/>
          </a:xfrm>
          <a:custGeom>
            <a:avLst/>
            <a:gdLst>
              <a:gd name="T0" fmla="*/ 6 w 27"/>
              <a:gd name="T1" fmla="*/ 10 h 26"/>
              <a:gd name="T2" fmla="*/ 4 w 27"/>
              <a:gd name="T3" fmla="*/ 10 h 26"/>
              <a:gd name="T4" fmla="*/ 1 w 27"/>
              <a:gd name="T5" fmla="*/ 11 h 26"/>
              <a:gd name="T6" fmla="*/ 7 w 27"/>
              <a:gd name="T7" fmla="*/ 10 h 26"/>
              <a:gd name="T8" fmla="*/ 6 w 27"/>
              <a:gd name="T9" fmla="*/ 5 h 26"/>
              <a:gd name="T10" fmla="*/ 3 w 27"/>
              <a:gd name="T11" fmla="*/ 6 h 26"/>
              <a:gd name="T12" fmla="*/ 7 w 27"/>
              <a:gd name="T13" fmla="*/ 5 h 26"/>
              <a:gd name="T14" fmla="*/ 7 w 27"/>
              <a:gd name="T15" fmla="*/ 0 h 26"/>
              <a:gd name="T16" fmla="*/ 10 w 27"/>
              <a:gd name="T17" fmla="*/ 1 h 26"/>
              <a:gd name="T18" fmla="*/ 9 w 27"/>
              <a:gd name="T19" fmla="*/ 2 h 26"/>
              <a:gd name="T20" fmla="*/ 9 w 27"/>
              <a:gd name="T21" fmla="*/ 5 h 26"/>
              <a:gd name="T22" fmla="*/ 12 w 27"/>
              <a:gd name="T23" fmla="*/ 5 h 26"/>
              <a:gd name="T24" fmla="*/ 14 w 27"/>
              <a:gd name="T25" fmla="*/ 2 h 26"/>
              <a:gd name="T26" fmla="*/ 16 w 27"/>
              <a:gd name="T27" fmla="*/ 4 h 26"/>
              <a:gd name="T28" fmla="*/ 15 w 27"/>
              <a:gd name="T29" fmla="*/ 4 h 26"/>
              <a:gd name="T30" fmla="*/ 13 w 27"/>
              <a:gd name="T31" fmla="*/ 10 h 26"/>
              <a:gd name="T32" fmla="*/ 17 w 27"/>
              <a:gd name="T33" fmla="*/ 10 h 26"/>
              <a:gd name="T34" fmla="*/ 16 w 27"/>
              <a:gd name="T35" fmla="*/ 10 h 26"/>
              <a:gd name="T36" fmla="*/ 7 w 27"/>
              <a:gd name="T37" fmla="*/ 14 h 26"/>
              <a:gd name="T38" fmla="*/ 13 w 27"/>
              <a:gd name="T39" fmla="*/ 12 h 26"/>
              <a:gd name="T40" fmla="*/ 15 w 27"/>
              <a:gd name="T41" fmla="*/ 14 h 26"/>
              <a:gd name="T42" fmla="*/ 14 w 27"/>
              <a:gd name="T43" fmla="*/ 15 h 26"/>
              <a:gd name="T44" fmla="*/ 14 w 27"/>
              <a:gd name="T45" fmla="*/ 24 h 26"/>
              <a:gd name="T46" fmla="*/ 12 w 27"/>
              <a:gd name="T47" fmla="*/ 25 h 26"/>
              <a:gd name="T48" fmla="*/ 6 w 27"/>
              <a:gd name="T49" fmla="*/ 23 h 26"/>
              <a:gd name="T50" fmla="*/ 4 w 27"/>
              <a:gd name="T51" fmla="*/ 26 h 26"/>
              <a:gd name="T52" fmla="*/ 4 w 27"/>
              <a:gd name="T53" fmla="*/ 16 h 26"/>
              <a:gd name="T54" fmla="*/ 1 w 27"/>
              <a:gd name="T55" fmla="*/ 18 h 26"/>
              <a:gd name="T56" fmla="*/ 4 w 27"/>
              <a:gd name="T57" fmla="*/ 13 h 26"/>
              <a:gd name="T58" fmla="*/ 9 w 27"/>
              <a:gd name="T59" fmla="*/ 10 h 26"/>
              <a:gd name="T60" fmla="*/ 12 w 27"/>
              <a:gd name="T61" fmla="*/ 18 h 26"/>
              <a:gd name="T62" fmla="*/ 6 w 27"/>
              <a:gd name="T63" fmla="*/ 22 h 26"/>
              <a:gd name="T64" fmla="*/ 12 w 27"/>
              <a:gd name="T65" fmla="*/ 18 h 26"/>
              <a:gd name="T66" fmla="*/ 6 w 27"/>
              <a:gd name="T67" fmla="*/ 14 h 26"/>
              <a:gd name="T68" fmla="*/ 6 w 27"/>
              <a:gd name="T69" fmla="*/ 18 h 26"/>
              <a:gd name="T70" fmla="*/ 9 w 27"/>
              <a:gd name="T71" fmla="*/ 10 h 26"/>
              <a:gd name="T72" fmla="*/ 10 w 27"/>
              <a:gd name="T73" fmla="*/ 8 h 26"/>
              <a:gd name="T74" fmla="*/ 11 w 27"/>
              <a:gd name="T75" fmla="*/ 5 h 26"/>
              <a:gd name="T76" fmla="*/ 9 w 27"/>
              <a:gd name="T77" fmla="*/ 10 h 26"/>
              <a:gd name="T78" fmla="*/ 23 w 27"/>
              <a:gd name="T79" fmla="*/ 3 h 26"/>
              <a:gd name="T80" fmla="*/ 19 w 27"/>
              <a:gd name="T81" fmla="*/ 22 h 26"/>
              <a:gd name="T82" fmla="*/ 17 w 27"/>
              <a:gd name="T83" fmla="*/ 26 h 26"/>
              <a:gd name="T84" fmla="*/ 18 w 27"/>
              <a:gd name="T85" fmla="*/ 5 h 26"/>
              <a:gd name="T86" fmla="*/ 20 w 27"/>
              <a:gd name="T87" fmla="*/ 3 h 26"/>
              <a:gd name="T88" fmla="*/ 24 w 27"/>
              <a:gd name="T89" fmla="*/ 1 h 26"/>
              <a:gd name="T90" fmla="*/ 26 w 27"/>
              <a:gd name="T91" fmla="*/ 3 h 26"/>
              <a:gd name="T92" fmla="*/ 25 w 27"/>
              <a:gd name="T93" fmla="*/ 4 h 26"/>
              <a:gd name="T94" fmla="*/ 26 w 27"/>
              <a:gd name="T95" fmla="*/ 15 h 26"/>
              <a:gd name="T96" fmla="*/ 26 w 27"/>
              <a:gd name="T97" fmla="*/ 19 h 26"/>
              <a:gd name="T98" fmla="*/ 23 w 27"/>
              <a:gd name="T99" fmla="*/ 22 h 26"/>
              <a:gd name="T100" fmla="*/ 20 w 27"/>
              <a:gd name="T101" fmla="*/ 19 h 26"/>
              <a:gd name="T102" fmla="*/ 23 w 27"/>
              <a:gd name="T103" fmla="*/ 19 h 26"/>
              <a:gd name="T104" fmla="*/ 25 w 27"/>
              <a:gd name="T105" fmla="*/ 17 h 26"/>
              <a:gd name="T106" fmla="*/ 23 w 27"/>
              <a:gd name="T107" fmla="*/ 14 h 26"/>
              <a:gd name="T108" fmla="*/ 21 w 27"/>
              <a:gd name="T109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" h="26">
                <a:moveTo>
                  <a:pt x="9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2" y="10"/>
                  <a:pt x="2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5"/>
                  <a:pt x="4" y="5"/>
                  <a:pt x="3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3"/>
                  <a:pt x="7" y="3"/>
                  <a:pt x="7" y="3"/>
                </a:cubicBezTo>
                <a:cubicBezTo>
                  <a:pt x="7" y="0"/>
                  <a:pt x="7" y="0"/>
                  <a:pt x="7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9" y="1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3"/>
                  <a:pt x="14" y="3"/>
                </a:cubicBezTo>
                <a:cubicBezTo>
                  <a:pt x="14" y="3"/>
                  <a:pt x="14" y="2"/>
                  <a:pt x="14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3" y="7"/>
                  <a:pt x="12" y="9"/>
                  <a:pt x="11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8"/>
                  <a:pt x="15" y="8"/>
                  <a:pt x="15" y="8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6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12"/>
                  <a:pt x="8" y="13"/>
                  <a:pt x="7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4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3" y="24"/>
                  <a:pt x="12" y="25"/>
                </a:cubicBezTo>
                <a:cubicBezTo>
                  <a:pt x="12" y="23"/>
                  <a:pt x="12" y="23"/>
                  <a:pt x="12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5"/>
                  <a:pt x="6" y="25"/>
                  <a:pt x="6" y="25"/>
                </a:cubicBezTo>
                <a:cubicBezTo>
                  <a:pt x="5" y="26"/>
                  <a:pt x="5" y="26"/>
                  <a:pt x="4" y="26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7"/>
                  <a:pt x="2" y="17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3" y="16"/>
                  <a:pt x="4" y="15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2"/>
                  <a:pt x="8" y="11"/>
                  <a:pt x="9" y="10"/>
                </a:cubicBezTo>
                <a:close/>
                <a:moveTo>
                  <a:pt x="12" y="22"/>
                </a:moveTo>
                <a:cubicBezTo>
                  <a:pt x="12" y="18"/>
                  <a:pt x="12" y="18"/>
                  <a:pt x="12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22"/>
                  <a:pt x="6" y="22"/>
                  <a:pt x="6" y="22"/>
                </a:cubicBezTo>
                <a:cubicBezTo>
                  <a:pt x="12" y="22"/>
                  <a:pt x="12" y="22"/>
                  <a:pt x="12" y="22"/>
                </a:cubicBezTo>
                <a:close/>
                <a:moveTo>
                  <a:pt x="12" y="18"/>
                </a:moveTo>
                <a:cubicBezTo>
                  <a:pt x="12" y="14"/>
                  <a:pt x="12" y="14"/>
                  <a:pt x="12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12" y="18"/>
                  <a:pt x="12" y="18"/>
                  <a:pt x="12" y="18"/>
                </a:cubicBezTo>
                <a:close/>
                <a:moveTo>
                  <a:pt x="9" y="10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8"/>
                </a:cubicBezTo>
                <a:cubicBezTo>
                  <a:pt x="10" y="8"/>
                  <a:pt x="11" y="7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23" y="3"/>
                </a:moveTo>
                <a:cubicBezTo>
                  <a:pt x="19" y="3"/>
                  <a:pt x="19" y="3"/>
                  <a:pt x="19" y="3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6"/>
                  <a:pt x="18" y="26"/>
                  <a:pt x="17" y="26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4" y="1"/>
                  <a:pt x="24" y="1"/>
                  <a:pt x="24" y="1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5" y="4"/>
                  <a:pt x="25" y="4"/>
                  <a:pt x="25" y="4"/>
                </a:cubicBezTo>
                <a:cubicBezTo>
                  <a:pt x="24" y="5"/>
                  <a:pt x="23" y="8"/>
                  <a:pt x="22" y="10"/>
                </a:cubicBezTo>
                <a:cubicBezTo>
                  <a:pt x="24" y="12"/>
                  <a:pt x="25" y="14"/>
                  <a:pt x="26" y="15"/>
                </a:cubicBezTo>
                <a:cubicBezTo>
                  <a:pt x="26" y="16"/>
                  <a:pt x="26" y="16"/>
                  <a:pt x="27" y="17"/>
                </a:cubicBezTo>
                <a:cubicBezTo>
                  <a:pt x="27" y="18"/>
                  <a:pt x="26" y="19"/>
                  <a:pt x="26" y="19"/>
                </a:cubicBezTo>
                <a:cubicBezTo>
                  <a:pt x="26" y="20"/>
                  <a:pt x="26" y="20"/>
                  <a:pt x="25" y="21"/>
                </a:cubicBezTo>
                <a:cubicBezTo>
                  <a:pt x="25" y="22"/>
                  <a:pt x="24" y="22"/>
                  <a:pt x="23" y="22"/>
                </a:cubicBezTo>
                <a:cubicBezTo>
                  <a:pt x="23" y="21"/>
                  <a:pt x="22" y="21"/>
                  <a:pt x="22" y="20"/>
                </a:cubicBezTo>
                <a:cubicBezTo>
                  <a:pt x="22" y="20"/>
                  <a:pt x="21" y="20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19"/>
                  <a:pt x="23" y="19"/>
                  <a:pt x="2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5" y="19"/>
                  <a:pt x="25" y="18"/>
                  <a:pt x="25" y="17"/>
                </a:cubicBezTo>
                <a:cubicBezTo>
                  <a:pt x="25" y="16"/>
                  <a:pt x="25" y="16"/>
                  <a:pt x="24" y="15"/>
                </a:cubicBezTo>
                <a:cubicBezTo>
                  <a:pt x="24" y="15"/>
                  <a:pt x="24" y="14"/>
                  <a:pt x="23" y="14"/>
                </a:cubicBezTo>
                <a:cubicBezTo>
                  <a:pt x="23" y="13"/>
                  <a:pt x="23" y="12"/>
                  <a:pt x="22" y="12"/>
                </a:cubicBezTo>
                <a:cubicBezTo>
                  <a:pt x="21" y="11"/>
                  <a:pt x="21" y="11"/>
                  <a:pt x="21" y="10"/>
                </a:cubicBezTo>
                <a:cubicBezTo>
                  <a:pt x="22" y="8"/>
                  <a:pt x="22" y="6"/>
                  <a:pt x="2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092"/>
          <p:cNvSpPr>
            <a:spLocks noEditPoints="1"/>
          </p:cNvSpPr>
          <p:nvPr/>
        </p:nvSpPr>
        <p:spPr bwMode="auto">
          <a:xfrm>
            <a:off x="2882900" y="5848350"/>
            <a:ext cx="55563" cy="58738"/>
          </a:xfrm>
          <a:custGeom>
            <a:avLst/>
            <a:gdLst>
              <a:gd name="T0" fmla="*/ 18 w 25"/>
              <a:gd name="T1" fmla="*/ 12 h 26"/>
              <a:gd name="T2" fmla="*/ 21 w 25"/>
              <a:gd name="T3" fmla="*/ 12 h 26"/>
              <a:gd name="T4" fmla="*/ 21 w 25"/>
              <a:gd name="T5" fmla="*/ 13 h 26"/>
              <a:gd name="T6" fmla="*/ 20 w 25"/>
              <a:gd name="T7" fmla="*/ 24 h 26"/>
              <a:gd name="T8" fmla="*/ 18 w 25"/>
              <a:gd name="T9" fmla="*/ 26 h 26"/>
              <a:gd name="T10" fmla="*/ 8 w 25"/>
              <a:gd name="T11" fmla="*/ 25 h 26"/>
              <a:gd name="T12" fmla="*/ 8 w 25"/>
              <a:gd name="T13" fmla="*/ 26 h 26"/>
              <a:gd name="T14" fmla="*/ 7 w 25"/>
              <a:gd name="T15" fmla="*/ 22 h 26"/>
              <a:gd name="T16" fmla="*/ 0 w 25"/>
              <a:gd name="T17" fmla="*/ 17 h 26"/>
              <a:gd name="T18" fmla="*/ 7 w 25"/>
              <a:gd name="T19" fmla="*/ 13 h 26"/>
              <a:gd name="T20" fmla="*/ 8 w 25"/>
              <a:gd name="T21" fmla="*/ 12 h 26"/>
              <a:gd name="T22" fmla="*/ 15 w 25"/>
              <a:gd name="T23" fmla="*/ 7 h 26"/>
              <a:gd name="T24" fmla="*/ 17 w 25"/>
              <a:gd name="T25" fmla="*/ 5 h 26"/>
              <a:gd name="T26" fmla="*/ 19 w 25"/>
              <a:gd name="T27" fmla="*/ 7 h 26"/>
              <a:gd name="T28" fmla="*/ 18 w 25"/>
              <a:gd name="T29" fmla="*/ 7 h 26"/>
              <a:gd name="T30" fmla="*/ 18 w 25"/>
              <a:gd name="T31" fmla="*/ 24 h 26"/>
              <a:gd name="T32" fmla="*/ 8 w 25"/>
              <a:gd name="T33" fmla="*/ 20 h 26"/>
              <a:gd name="T34" fmla="*/ 18 w 25"/>
              <a:gd name="T35" fmla="*/ 24 h 26"/>
              <a:gd name="T36" fmla="*/ 8 w 25"/>
              <a:gd name="T37" fmla="*/ 20 h 26"/>
              <a:gd name="T38" fmla="*/ 18 w 25"/>
              <a:gd name="T39" fmla="*/ 17 h 26"/>
              <a:gd name="T40" fmla="*/ 18 w 25"/>
              <a:gd name="T41" fmla="*/ 16 h 26"/>
              <a:gd name="T42" fmla="*/ 9 w 25"/>
              <a:gd name="T43" fmla="*/ 13 h 26"/>
              <a:gd name="T44" fmla="*/ 8 w 25"/>
              <a:gd name="T45" fmla="*/ 16 h 26"/>
              <a:gd name="T46" fmla="*/ 0 w 25"/>
              <a:gd name="T47" fmla="*/ 12 h 26"/>
              <a:gd name="T48" fmla="*/ 6 w 25"/>
              <a:gd name="T49" fmla="*/ 3 h 26"/>
              <a:gd name="T50" fmla="*/ 9 w 25"/>
              <a:gd name="T51" fmla="*/ 4 h 26"/>
              <a:gd name="T52" fmla="*/ 8 w 25"/>
              <a:gd name="T53" fmla="*/ 5 h 26"/>
              <a:gd name="T54" fmla="*/ 0 w 25"/>
              <a:gd name="T55" fmla="*/ 12 h 26"/>
              <a:gd name="T56" fmla="*/ 13 w 25"/>
              <a:gd name="T57" fmla="*/ 3 h 26"/>
              <a:gd name="T58" fmla="*/ 13 w 25"/>
              <a:gd name="T59" fmla="*/ 8 h 26"/>
              <a:gd name="T60" fmla="*/ 11 w 25"/>
              <a:gd name="T61" fmla="*/ 6 h 26"/>
              <a:gd name="T62" fmla="*/ 11 w 25"/>
              <a:gd name="T63" fmla="*/ 0 h 26"/>
              <a:gd name="T64" fmla="*/ 14 w 25"/>
              <a:gd name="T65" fmla="*/ 2 h 26"/>
              <a:gd name="T66" fmla="*/ 13 w 25"/>
              <a:gd name="T67" fmla="*/ 3 h 26"/>
              <a:gd name="T68" fmla="*/ 18 w 25"/>
              <a:gd name="T69" fmla="*/ 3 h 26"/>
              <a:gd name="T70" fmla="*/ 25 w 25"/>
              <a:gd name="T71" fmla="*/ 7 h 26"/>
              <a:gd name="T72" fmla="*/ 24 w 25"/>
              <a:gd name="T73" fmla="*/ 9 h 26"/>
              <a:gd name="T74" fmla="*/ 23 w 25"/>
              <a:gd name="T75" fmla="*/ 7 h 26"/>
              <a:gd name="T76" fmla="*/ 18 w 25"/>
              <a:gd name="T77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" h="26">
                <a:moveTo>
                  <a:pt x="10" y="12"/>
                </a:moveTo>
                <a:cubicBezTo>
                  <a:pt x="18" y="12"/>
                  <a:pt x="18" y="12"/>
                  <a:pt x="18" y="12"/>
                </a:cubicBezTo>
                <a:cubicBezTo>
                  <a:pt x="19" y="11"/>
                  <a:pt x="19" y="11"/>
                  <a:pt x="19" y="11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7" y="26"/>
                  <a:pt x="6" y="26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15"/>
                  <a:pt x="1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3" y="15"/>
                  <a:pt x="6" y="13"/>
                  <a:pt x="7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10" y="11"/>
                  <a:pt x="11" y="10"/>
                  <a:pt x="12" y="9"/>
                </a:cubicBezTo>
                <a:cubicBezTo>
                  <a:pt x="13" y="8"/>
                  <a:pt x="14" y="8"/>
                  <a:pt x="15" y="7"/>
                </a:cubicBezTo>
                <a:cubicBezTo>
                  <a:pt x="16" y="6"/>
                  <a:pt x="17" y="6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4" y="10"/>
                  <a:pt x="11" y="12"/>
                  <a:pt x="10" y="12"/>
                </a:cubicBezTo>
                <a:close/>
                <a:moveTo>
                  <a:pt x="18" y="24"/>
                </a:moveTo>
                <a:cubicBezTo>
                  <a:pt x="18" y="20"/>
                  <a:pt x="18" y="20"/>
                  <a:pt x="1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4"/>
                  <a:pt x="8" y="24"/>
                  <a:pt x="8" y="24"/>
                </a:cubicBezTo>
                <a:cubicBezTo>
                  <a:pt x="18" y="24"/>
                  <a:pt x="18" y="24"/>
                  <a:pt x="18" y="24"/>
                </a:cubicBezTo>
                <a:close/>
                <a:moveTo>
                  <a:pt x="8" y="17"/>
                </a:moveTo>
                <a:cubicBezTo>
                  <a:pt x="8" y="20"/>
                  <a:pt x="8" y="20"/>
                  <a:pt x="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17"/>
                  <a:pt x="18" y="17"/>
                  <a:pt x="18" y="17"/>
                </a:cubicBezTo>
                <a:cubicBezTo>
                  <a:pt x="8" y="17"/>
                  <a:pt x="8" y="17"/>
                  <a:pt x="8" y="17"/>
                </a:cubicBezTo>
                <a:close/>
                <a:moveTo>
                  <a:pt x="18" y="16"/>
                </a:move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6"/>
                  <a:pt x="8" y="16"/>
                  <a:pt x="8" y="16"/>
                </a:cubicBezTo>
                <a:cubicBezTo>
                  <a:pt x="18" y="16"/>
                  <a:pt x="18" y="16"/>
                  <a:pt x="18" y="16"/>
                </a:cubicBezTo>
                <a:close/>
                <a:moveTo>
                  <a:pt x="0" y="12"/>
                </a:moveTo>
                <a:cubicBezTo>
                  <a:pt x="2" y="10"/>
                  <a:pt x="3" y="8"/>
                  <a:pt x="4" y="7"/>
                </a:cubicBezTo>
                <a:cubicBezTo>
                  <a:pt x="5" y="5"/>
                  <a:pt x="6" y="4"/>
                  <a:pt x="6" y="3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cubicBezTo>
                  <a:pt x="6" y="7"/>
                  <a:pt x="4" y="8"/>
                  <a:pt x="3" y="9"/>
                </a:cubicBezTo>
                <a:cubicBezTo>
                  <a:pt x="3" y="10"/>
                  <a:pt x="1" y="11"/>
                  <a:pt x="0" y="12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13" y="3"/>
                </a:moveTo>
                <a:cubicBezTo>
                  <a:pt x="13" y="6"/>
                  <a:pt x="13" y="6"/>
                  <a:pt x="13" y="6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2" y="8"/>
                  <a:pt x="11" y="9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8" y="3"/>
                </a:moveTo>
                <a:cubicBezTo>
                  <a:pt x="18" y="3"/>
                  <a:pt x="18" y="3"/>
                  <a:pt x="18" y="3"/>
                </a:cubicBezTo>
                <a:cubicBezTo>
                  <a:pt x="22" y="4"/>
                  <a:pt x="24" y="5"/>
                  <a:pt x="24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8"/>
                  <a:pt x="23" y="8"/>
                  <a:pt x="23" y="7"/>
                </a:cubicBezTo>
                <a:cubicBezTo>
                  <a:pt x="22" y="6"/>
                  <a:pt x="21" y="6"/>
                  <a:pt x="21" y="5"/>
                </a:cubicBezTo>
                <a:cubicBezTo>
                  <a:pt x="20" y="4"/>
                  <a:pt x="19" y="4"/>
                  <a:pt x="1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093"/>
          <p:cNvSpPr>
            <a:spLocks noEditPoints="1"/>
          </p:cNvSpPr>
          <p:nvPr/>
        </p:nvSpPr>
        <p:spPr bwMode="auto">
          <a:xfrm>
            <a:off x="2944813" y="5851525"/>
            <a:ext cx="58738" cy="55563"/>
          </a:xfrm>
          <a:custGeom>
            <a:avLst/>
            <a:gdLst>
              <a:gd name="T0" fmla="*/ 20 w 26"/>
              <a:gd name="T1" fmla="*/ 2 h 25"/>
              <a:gd name="T2" fmla="*/ 22 w 26"/>
              <a:gd name="T3" fmla="*/ 2 h 25"/>
              <a:gd name="T4" fmla="*/ 22 w 26"/>
              <a:gd name="T5" fmla="*/ 3 h 25"/>
              <a:gd name="T6" fmla="*/ 19 w 26"/>
              <a:gd name="T7" fmla="*/ 9 h 25"/>
              <a:gd name="T8" fmla="*/ 22 w 26"/>
              <a:gd name="T9" fmla="*/ 8 h 25"/>
              <a:gd name="T10" fmla="*/ 24 w 26"/>
              <a:gd name="T11" fmla="*/ 10 h 25"/>
              <a:gd name="T12" fmla="*/ 23 w 26"/>
              <a:gd name="T13" fmla="*/ 11 h 25"/>
              <a:gd name="T14" fmla="*/ 21 w 26"/>
              <a:gd name="T15" fmla="*/ 15 h 25"/>
              <a:gd name="T16" fmla="*/ 21 w 26"/>
              <a:gd name="T17" fmla="*/ 21 h 25"/>
              <a:gd name="T18" fmla="*/ 26 w 26"/>
              <a:gd name="T19" fmla="*/ 23 h 25"/>
              <a:gd name="T20" fmla="*/ 24 w 26"/>
              <a:gd name="T21" fmla="*/ 24 h 25"/>
              <a:gd name="T22" fmla="*/ 19 w 26"/>
              <a:gd name="T23" fmla="*/ 22 h 25"/>
              <a:gd name="T24" fmla="*/ 13 w 26"/>
              <a:gd name="T25" fmla="*/ 24 h 25"/>
              <a:gd name="T26" fmla="*/ 9 w 26"/>
              <a:gd name="T27" fmla="*/ 25 h 25"/>
              <a:gd name="T28" fmla="*/ 17 w 26"/>
              <a:gd name="T29" fmla="*/ 19 h 25"/>
              <a:gd name="T30" fmla="*/ 14 w 26"/>
              <a:gd name="T31" fmla="*/ 11 h 25"/>
              <a:gd name="T32" fmla="*/ 13 w 26"/>
              <a:gd name="T33" fmla="*/ 13 h 25"/>
              <a:gd name="T34" fmla="*/ 9 w 26"/>
              <a:gd name="T35" fmla="*/ 22 h 25"/>
              <a:gd name="T36" fmla="*/ 5 w 26"/>
              <a:gd name="T37" fmla="*/ 25 h 25"/>
              <a:gd name="T38" fmla="*/ 11 w 26"/>
              <a:gd name="T39" fmla="*/ 18 h 25"/>
              <a:gd name="T40" fmla="*/ 12 w 26"/>
              <a:gd name="T41" fmla="*/ 8 h 25"/>
              <a:gd name="T42" fmla="*/ 13 w 26"/>
              <a:gd name="T43" fmla="*/ 3 h 25"/>
              <a:gd name="T44" fmla="*/ 9 w 26"/>
              <a:gd name="T45" fmla="*/ 2 h 25"/>
              <a:gd name="T46" fmla="*/ 18 w 26"/>
              <a:gd name="T47" fmla="*/ 10 h 25"/>
              <a:gd name="T48" fmla="*/ 16 w 26"/>
              <a:gd name="T49" fmla="*/ 9 h 25"/>
              <a:gd name="T50" fmla="*/ 20 w 26"/>
              <a:gd name="T51" fmla="*/ 3 h 25"/>
              <a:gd name="T52" fmla="*/ 14 w 26"/>
              <a:gd name="T53" fmla="*/ 7 h 25"/>
              <a:gd name="T54" fmla="*/ 18 w 26"/>
              <a:gd name="T55" fmla="*/ 18 h 25"/>
              <a:gd name="T56" fmla="*/ 1 w 26"/>
              <a:gd name="T57" fmla="*/ 22 h 25"/>
              <a:gd name="T58" fmla="*/ 10 w 26"/>
              <a:gd name="T59" fmla="*/ 19 h 25"/>
              <a:gd name="T60" fmla="*/ 3 w 26"/>
              <a:gd name="T61" fmla="*/ 21 h 25"/>
              <a:gd name="T62" fmla="*/ 1 w 26"/>
              <a:gd name="T63" fmla="*/ 8 h 25"/>
              <a:gd name="T64" fmla="*/ 8 w 26"/>
              <a:gd name="T65" fmla="*/ 6 h 25"/>
              <a:gd name="T66" fmla="*/ 11 w 26"/>
              <a:gd name="T67" fmla="*/ 6 h 25"/>
              <a:gd name="T68" fmla="*/ 11 w 26"/>
              <a:gd name="T69" fmla="*/ 7 h 25"/>
              <a:gd name="T70" fmla="*/ 4 w 26"/>
              <a:gd name="T71" fmla="*/ 13 h 25"/>
              <a:gd name="T72" fmla="*/ 10 w 26"/>
              <a:gd name="T73" fmla="*/ 14 h 25"/>
              <a:gd name="T74" fmla="*/ 5 w 26"/>
              <a:gd name="T75" fmla="*/ 16 h 25"/>
              <a:gd name="T76" fmla="*/ 0 w 26"/>
              <a:gd name="T77" fmla="*/ 15 h 25"/>
              <a:gd name="T78" fmla="*/ 6 w 26"/>
              <a:gd name="T79" fmla="*/ 9 h 25"/>
              <a:gd name="T80" fmla="*/ 1 w 26"/>
              <a:gd name="T81" fmla="*/ 10 h 25"/>
              <a:gd name="T82" fmla="*/ 1 w 26"/>
              <a:gd name="T83" fmla="*/ 7 h 25"/>
              <a:gd name="T84" fmla="*/ 4 w 26"/>
              <a:gd name="T85" fmla="*/ 2 h 25"/>
              <a:gd name="T86" fmla="*/ 7 w 26"/>
              <a:gd name="T87" fmla="*/ 1 h 25"/>
              <a:gd name="T88" fmla="*/ 7 w 26"/>
              <a:gd name="T89" fmla="*/ 2 h 25"/>
              <a:gd name="T90" fmla="*/ 6 w 26"/>
              <a:gd name="T91" fmla="*/ 3 h 25"/>
              <a:gd name="T92" fmla="*/ 1 w 26"/>
              <a:gd name="T93" fmla="*/ 8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" h="25">
                <a:moveTo>
                  <a:pt x="9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1"/>
                  <a:pt x="22" y="12"/>
                  <a:pt x="22" y="12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0" y="17"/>
                  <a:pt x="19" y="19"/>
                </a:cubicBezTo>
                <a:cubicBezTo>
                  <a:pt x="19" y="19"/>
                  <a:pt x="20" y="20"/>
                  <a:pt x="21" y="21"/>
                </a:cubicBezTo>
                <a:cubicBezTo>
                  <a:pt x="22" y="21"/>
                  <a:pt x="22" y="22"/>
                  <a:pt x="23" y="22"/>
                </a:cubicBezTo>
                <a:cubicBezTo>
                  <a:pt x="23" y="22"/>
                  <a:pt x="24" y="23"/>
                  <a:pt x="26" y="23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4"/>
                  <a:pt x="24" y="24"/>
                </a:cubicBezTo>
                <a:cubicBezTo>
                  <a:pt x="24" y="24"/>
                  <a:pt x="23" y="24"/>
                  <a:pt x="23" y="25"/>
                </a:cubicBezTo>
                <a:cubicBezTo>
                  <a:pt x="21" y="23"/>
                  <a:pt x="20" y="22"/>
                  <a:pt x="19" y="22"/>
                </a:cubicBezTo>
                <a:cubicBezTo>
                  <a:pt x="18" y="20"/>
                  <a:pt x="18" y="20"/>
                  <a:pt x="18" y="20"/>
                </a:cubicBezTo>
                <a:cubicBezTo>
                  <a:pt x="16" y="22"/>
                  <a:pt x="15" y="23"/>
                  <a:pt x="13" y="24"/>
                </a:cubicBezTo>
                <a:cubicBezTo>
                  <a:pt x="12" y="24"/>
                  <a:pt x="11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4"/>
                  <a:pt x="11" y="24"/>
                  <a:pt x="13" y="23"/>
                </a:cubicBezTo>
                <a:cubicBezTo>
                  <a:pt x="14" y="22"/>
                  <a:pt x="16" y="21"/>
                  <a:pt x="17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4"/>
                  <a:pt x="15" y="13"/>
                  <a:pt x="14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3" y="12"/>
                  <a:pt x="13" y="13"/>
                </a:cubicBezTo>
                <a:cubicBezTo>
                  <a:pt x="13" y="15"/>
                  <a:pt x="13" y="17"/>
                  <a:pt x="12" y="18"/>
                </a:cubicBezTo>
                <a:cubicBezTo>
                  <a:pt x="11" y="20"/>
                  <a:pt x="10" y="21"/>
                  <a:pt x="9" y="22"/>
                </a:cubicBezTo>
                <a:cubicBezTo>
                  <a:pt x="8" y="23"/>
                  <a:pt x="7" y="24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3"/>
                  <a:pt x="8" y="21"/>
                  <a:pt x="9" y="21"/>
                </a:cubicBezTo>
                <a:cubicBezTo>
                  <a:pt x="10" y="20"/>
                  <a:pt x="10" y="19"/>
                  <a:pt x="11" y="18"/>
                </a:cubicBezTo>
                <a:cubicBezTo>
                  <a:pt x="11" y="16"/>
                  <a:pt x="12" y="15"/>
                  <a:pt x="12" y="13"/>
                </a:cubicBezTo>
                <a:cubicBezTo>
                  <a:pt x="12" y="11"/>
                  <a:pt x="12" y="9"/>
                  <a:pt x="12" y="8"/>
                </a:cubicBezTo>
                <a:cubicBezTo>
                  <a:pt x="12" y="6"/>
                  <a:pt x="12" y="5"/>
                  <a:pt x="13" y="5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1" y="3"/>
                  <a:pt x="10" y="3"/>
                </a:cubicBezTo>
                <a:cubicBezTo>
                  <a:pt x="9" y="2"/>
                  <a:pt x="9" y="2"/>
                  <a:pt x="9" y="2"/>
                </a:cubicBezTo>
                <a:close/>
                <a:moveTo>
                  <a:pt x="21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8"/>
                  <a:pt x="15" y="10"/>
                  <a:pt x="15" y="11"/>
                </a:cubicBezTo>
                <a:cubicBezTo>
                  <a:pt x="15" y="13"/>
                  <a:pt x="16" y="15"/>
                  <a:pt x="18" y="18"/>
                </a:cubicBezTo>
                <a:cubicBezTo>
                  <a:pt x="19" y="16"/>
                  <a:pt x="20" y="13"/>
                  <a:pt x="21" y="10"/>
                </a:cubicBezTo>
                <a:close/>
                <a:moveTo>
                  <a:pt x="1" y="22"/>
                </a:move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5" y="20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6" y="20"/>
                  <a:pt x="4" y="21"/>
                  <a:pt x="3" y="21"/>
                </a:cubicBezTo>
                <a:cubicBezTo>
                  <a:pt x="2" y="22"/>
                  <a:pt x="1" y="22"/>
                  <a:pt x="1" y="22"/>
                </a:cubicBezTo>
                <a:close/>
                <a:moveTo>
                  <a:pt x="1" y="8"/>
                </a:moveTo>
                <a:cubicBezTo>
                  <a:pt x="7" y="8"/>
                  <a:pt x="7" y="8"/>
                  <a:pt x="7" y="8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5"/>
                  <a:pt x="9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10"/>
                  <a:pt x="5" y="12"/>
                  <a:pt x="4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8" y="15"/>
                  <a:pt x="6" y="15"/>
                  <a:pt x="5" y="16"/>
                </a:cubicBezTo>
                <a:cubicBezTo>
                  <a:pt x="4" y="16"/>
                  <a:pt x="2" y="16"/>
                  <a:pt x="1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4"/>
                  <a:pt x="2" y="13"/>
                  <a:pt x="3" y="13"/>
                </a:cubicBezTo>
                <a:cubicBezTo>
                  <a:pt x="4" y="12"/>
                  <a:pt x="5" y="11"/>
                  <a:pt x="6" y="9"/>
                </a:cubicBezTo>
                <a:cubicBezTo>
                  <a:pt x="4" y="9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8"/>
                  <a:pt x="1" y="7"/>
                </a:cubicBezTo>
                <a:cubicBezTo>
                  <a:pt x="2" y="7"/>
                  <a:pt x="2" y="6"/>
                  <a:pt x="3" y="5"/>
                </a:cubicBezTo>
                <a:cubicBezTo>
                  <a:pt x="3" y="3"/>
                  <a:pt x="4" y="3"/>
                  <a:pt x="4" y="2"/>
                </a:cubicBezTo>
                <a:cubicBezTo>
                  <a:pt x="4" y="1"/>
                  <a:pt x="5" y="1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3"/>
                  <a:pt x="6" y="3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7"/>
                  <a:pt x="1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094"/>
          <p:cNvSpPr>
            <a:spLocks noEditPoints="1"/>
          </p:cNvSpPr>
          <p:nvPr/>
        </p:nvSpPr>
        <p:spPr bwMode="auto">
          <a:xfrm>
            <a:off x="3008313" y="5851525"/>
            <a:ext cx="58738" cy="55563"/>
          </a:xfrm>
          <a:custGeom>
            <a:avLst/>
            <a:gdLst>
              <a:gd name="T0" fmla="*/ 21 w 26"/>
              <a:gd name="T1" fmla="*/ 2 h 25"/>
              <a:gd name="T2" fmla="*/ 22 w 26"/>
              <a:gd name="T3" fmla="*/ 1 h 25"/>
              <a:gd name="T4" fmla="*/ 24 w 26"/>
              <a:gd name="T5" fmla="*/ 3 h 25"/>
              <a:gd name="T6" fmla="*/ 24 w 26"/>
              <a:gd name="T7" fmla="*/ 3 h 25"/>
              <a:gd name="T8" fmla="*/ 24 w 26"/>
              <a:gd name="T9" fmla="*/ 3 h 25"/>
              <a:gd name="T10" fmla="*/ 14 w 26"/>
              <a:gd name="T11" fmla="*/ 3 h 25"/>
              <a:gd name="T12" fmla="*/ 11 w 26"/>
              <a:gd name="T13" fmla="*/ 4 h 25"/>
              <a:gd name="T14" fmla="*/ 10 w 26"/>
              <a:gd name="T15" fmla="*/ 2 h 25"/>
              <a:gd name="T16" fmla="*/ 21 w 26"/>
              <a:gd name="T17" fmla="*/ 2 h 25"/>
              <a:gd name="T18" fmla="*/ 24 w 26"/>
              <a:gd name="T19" fmla="*/ 8 h 25"/>
              <a:gd name="T20" fmla="*/ 26 w 26"/>
              <a:gd name="T21" fmla="*/ 10 h 25"/>
              <a:gd name="T22" fmla="*/ 26 w 26"/>
              <a:gd name="T23" fmla="*/ 10 h 25"/>
              <a:gd name="T24" fmla="*/ 25 w 26"/>
              <a:gd name="T25" fmla="*/ 10 h 25"/>
              <a:gd name="T26" fmla="*/ 20 w 26"/>
              <a:gd name="T27" fmla="*/ 10 h 25"/>
              <a:gd name="T28" fmla="*/ 20 w 26"/>
              <a:gd name="T29" fmla="*/ 23 h 25"/>
              <a:gd name="T30" fmla="*/ 20 w 26"/>
              <a:gd name="T31" fmla="*/ 24 h 25"/>
              <a:gd name="T32" fmla="*/ 17 w 26"/>
              <a:gd name="T33" fmla="*/ 25 h 25"/>
              <a:gd name="T34" fmla="*/ 17 w 26"/>
              <a:gd name="T35" fmla="*/ 25 h 25"/>
              <a:gd name="T36" fmla="*/ 16 w 26"/>
              <a:gd name="T37" fmla="*/ 24 h 25"/>
              <a:gd name="T38" fmla="*/ 14 w 26"/>
              <a:gd name="T39" fmla="*/ 23 h 25"/>
              <a:gd name="T40" fmla="*/ 14 w 26"/>
              <a:gd name="T41" fmla="*/ 22 h 25"/>
              <a:gd name="T42" fmla="*/ 18 w 26"/>
              <a:gd name="T43" fmla="*/ 23 h 25"/>
              <a:gd name="T44" fmla="*/ 18 w 26"/>
              <a:gd name="T45" fmla="*/ 22 h 25"/>
              <a:gd name="T46" fmla="*/ 18 w 26"/>
              <a:gd name="T47" fmla="*/ 10 h 25"/>
              <a:gd name="T48" fmla="*/ 13 w 26"/>
              <a:gd name="T49" fmla="*/ 10 h 25"/>
              <a:gd name="T50" fmla="*/ 13 w 26"/>
              <a:gd name="T51" fmla="*/ 10 h 25"/>
              <a:gd name="T52" fmla="*/ 12 w 26"/>
              <a:gd name="T53" fmla="*/ 10 h 25"/>
              <a:gd name="T54" fmla="*/ 9 w 26"/>
              <a:gd name="T55" fmla="*/ 11 h 25"/>
              <a:gd name="T56" fmla="*/ 8 w 26"/>
              <a:gd name="T57" fmla="*/ 10 h 25"/>
              <a:gd name="T58" fmla="*/ 22 w 26"/>
              <a:gd name="T59" fmla="*/ 10 h 25"/>
              <a:gd name="T60" fmla="*/ 24 w 26"/>
              <a:gd name="T61" fmla="*/ 8 h 25"/>
              <a:gd name="T62" fmla="*/ 0 w 26"/>
              <a:gd name="T63" fmla="*/ 16 h 25"/>
              <a:gd name="T64" fmla="*/ 0 w 26"/>
              <a:gd name="T65" fmla="*/ 16 h 25"/>
              <a:gd name="T66" fmla="*/ 1 w 26"/>
              <a:gd name="T67" fmla="*/ 14 h 25"/>
              <a:gd name="T68" fmla="*/ 4 w 26"/>
              <a:gd name="T69" fmla="*/ 11 h 25"/>
              <a:gd name="T70" fmla="*/ 6 w 26"/>
              <a:gd name="T71" fmla="*/ 7 h 25"/>
              <a:gd name="T72" fmla="*/ 7 w 26"/>
              <a:gd name="T73" fmla="*/ 5 h 25"/>
              <a:gd name="T74" fmla="*/ 9 w 26"/>
              <a:gd name="T75" fmla="*/ 6 h 25"/>
              <a:gd name="T76" fmla="*/ 9 w 26"/>
              <a:gd name="T77" fmla="*/ 7 h 25"/>
              <a:gd name="T78" fmla="*/ 9 w 26"/>
              <a:gd name="T79" fmla="*/ 7 h 25"/>
              <a:gd name="T80" fmla="*/ 8 w 26"/>
              <a:gd name="T81" fmla="*/ 7 h 25"/>
              <a:gd name="T82" fmla="*/ 6 w 26"/>
              <a:gd name="T83" fmla="*/ 10 h 25"/>
              <a:gd name="T84" fmla="*/ 7 w 26"/>
              <a:gd name="T85" fmla="*/ 11 h 25"/>
              <a:gd name="T86" fmla="*/ 7 w 26"/>
              <a:gd name="T87" fmla="*/ 11 h 25"/>
              <a:gd name="T88" fmla="*/ 7 w 26"/>
              <a:gd name="T89" fmla="*/ 11 h 25"/>
              <a:gd name="T90" fmla="*/ 7 w 26"/>
              <a:gd name="T91" fmla="*/ 12 h 25"/>
              <a:gd name="T92" fmla="*/ 7 w 26"/>
              <a:gd name="T93" fmla="*/ 22 h 25"/>
              <a:gd name="T94" fmla="*/ 7 w 26"/>
              <a:gd name="T95" fmla="*/ 25 h 25"/>
              <a:gd name="T96" fmla="*/ 5 w 26"/>
              <a:gd name="T97" fmla="*/ 25 h 25"/>
              <a:gd name="T98" fmla="*/ 5 w 26"/>
              <a:gd name="T99" fmla="*/ 21 h 25"/>
              <a:gd name="T100" fmla="*/ 5 w 26"/>
              <a:gd name="T101" fmla="*/ 11 h 25"/>
              <a:gd name="T102" fmla="*/ 0 w 26"/>
              <a:gd name="T103" fmla="*/ 17 h 25"/>
              <a:gd name="T104" fmla="*/ 0 w 26"/>
              <a:gd name="T105" fmla="*/ 16 h 25"/>
              <a:gd name="T106" fmla="*/ 8 w 26"/>
              <a:gd name="T107" fmla="*/ 2 h 25"/>
              <a:gd name="T108" fmla="*/ 3 w 26"/>
              <a:gd name="T109" fmla="*/ 6 h 25"/>
              <a:gd name="T110" fmla="*/ 0 w 26"/>
              <a:gd name="T111" fmla="*/ 8 h 25"/>
              <a:gd name="T112" fmla="*/ 0 w 26"/>
              <a:gd name="T113" fmla="*/ 7 h 25"/>
              <a:gd name="T114" fmla="*/ 4 w 26"/>
              <a:gd name="T115" fmla="*/ 3 h 25"/>
              <a:gd name="T116" fmla="*/ 7 w 26"/>
              <a:gd name="T117" fmla="*/ 0 h 25"/>
              <a:gd name="T118" fmla="*/ 9 w 26"/>
              <a:gd name="T119" fmla="*/ 1 h 25"/>
              <a:gd name="T120" fmla="*/ 9 w 26"/>
              <a:gd name="T121" fmla="*/ 2 h 25"/>
              <a:gd name="T122" fmla="*/ 9 w 26"/>
              <a:gd name="T123" fmla="*/ 2 h 25"/>
              <a:gd name="T124" fmla="*/ 8 w 26"/>
              <a:gd name="T12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25">
                <a:moveTo>
                  <a:pt x="21" y="2"/>
                </a:move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2" y="3"/>
                  <a:pt x="11" y="4"/>
                </a:cubicBezTo>
                <a:cubicBezTo>
                  <a:pt x="10" y="2"/>
                  <a:pt x="10" y="2"/>
                  <a:pt x="10" y="2"/>
                </a:cubicBezTo>
                <a:cubicBezTo>
                  <a:pt x="21" y="2"/>
                  <a:pt x="21" y="2"/>
                  <a:pt x="21" y="2"/>
                </a:cubicBezTo>
                <a:close/>
                <a:moveTo>
                  <a:pt x="24" y="8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4"/>
                  <a:pt x="20" y="24"/>
                </a:cubicBezTo>
                <a:cubicBezTo>
                  <a:pt x="20" y="24"/>
                  <a:pt x="19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4"/>
                  <a:pt x="16" y="24"/>
                </a:cubicBezTo>
                <a:cubicBezTo>
                  <a:pt x="16" y="23"/>
                  <a:pt x="15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6" y="23"/>
                  <a:pt x="17" y="23"/>
                  <a:pt x="18" y="23"/>
                </a:cubicBezTo>
                <a:cubicBezTo>
                  <a:pt x="18" y="23"/>
                  <a:pt x="18" y="23"/>
                  <a:pt x="18" y="22"/>
                </a:cubicBezTo>
                <a:cubicBezTo>
                  <a:pt x="18" y="10"/>
                  <a:pt x="18" y="10"/>
                  <a:pt x="18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9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4" y="8"/>
                  <a:pt x="24" y="8"/>
                  <a:pt x="24" y="8"/>
                </a:cubicBezTo>
                <a:close/>
                <a:moveTo>
                  <a:pt x="0" y="16"/>
                </a:moveTo>
                <a:cubicBezTo>
                  <a:pt x="0" y="16"/>
                  <a:pt x="0" y="16"/>
                  <a:pt x="0" y="16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3" y="13"/>
                  <a:pt x="4" y="11"/>
                </a:cubicBezTo>
                <a:cubicBezTo>
                  <a:pt x="5" y="10"/>
                  <a:pt x="5" y="8"/>
                  <a:pt x="6" y="7"/>
                </a:cubicBezTo>
                <a:cubicBezTo>
                  <a:pt x="7" y="6"/>
                  <a:pt x="7" y="5"/>
                  <a:pt x="7" y="5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8"/>
                  <a:pt x="6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5"/>
                  <a:pt x="5" y="25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1"/>
                  <a:pt x="5" y="11"/>
                  <a:pt x="5" y="11"/>
                </a:cubicBezTo>
                <a:cubicBezTo>
                  <a:pt x="3" y="14"/>
                  <a:pt x="1" y="16"/>
                  <a:pt x="0" y="17"/>
                </a:cubicBezTo>
                <a:cubicBezTo>
                  <a:pt x="0" y="16"/>
                  <a:pt x="0" y="16"/>
                  <a:pt x="0" y="16"/>
                </a:cubicBezTo>
                <a:close/>
                <a:moveTo>
                  <a:pt x="8" y="2"/>
                </a:moveTo>
                <a:cubicBezTo>
                  <a:pt x="5" y="4"/>
                  <a:pt x="3" y="6"/>
                  <a:pt x="3" y="6"/>
                </a:cubicBezTo>
                <a:cubicBezTo>
                  <a:pt x="2" y="6"/>
                  <a:pt x="1" y="7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2" y="6"/>
                  <a:pt x="3" y="4"/>
                  <a:pt x="4" y="3"/>
                </a:cubicBezTo>
                <a:cubicBezTo>
                  <a:pt x="5" y="2"/>
                  <a:pt x="6" y="1"/>
                  <a:pt x="7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095"/>
          <p:cNvSpPr>
            <a:spLocks noEditPoints="1"/>
          </p:cNvSpPr>
          <p:nvPr/>
        </p:nvSpPr>
        <p:spPr bwMode="auto">
          <a:xfrm>
            <a:off x="3068638" y="5851525"/>
            <a:ext cx="60325" cy="57150"/>
          </a:xfrm>
          <a:custGeom>
            <a:avLst/>
            <a:gdLst>
              <a:gd name="T0" fmla="*/ 4 w 27"/>
              <a:gd name="T1" fmla="*/ 3 h 26"/>
              <a:gd name="T2" fmla="*/ 2 w 27"/>
              <a:gd name="T3" fmla="*/ 4 h 26"/>
              <a:gd name="T4" fmla="*/ 1 w 27"/>
              <a:gd name="T5" fmla="*/ 2 h 26"/>
              <a:gd name="T6" fmla="*/ 12 w 27"/>
              <a:gd name="T7" fmla="*/ 2 h 26"/>
              <a:gd name="T8" fmla="*/ 14 w 27"/>
              <a:gd name="T9" fmla="*/ 3 h 26"/>
              <a:gd name="T10" fmla="*/ 14 w 27"/>
              <a:gd name="T11" fmla="*/ 3 h 26"/>
              <a:gd name="T12" fmla="*/ 12 w 27"/>
              <a:gd name="T13" fmla="*/ 3 h 26"/>
              <a:gd name="T14" fmla="*/ 9 w 27"/>
              <a:gd name="T15" fmla="*/ 10 h 26"/>
              <a:gd name="T16" fmla="*/ 12 w 27"/>
              <a:gd name="T17" fmla="*/ 8 h 26"/>
              <a:gd name="T18" fmla="*/ 14 w 27"/>
              <a:gd name="T19" fmla="*/ 10 h 26"/>
              <a:gd name="T20" fmla="*/ 12 w 27"/>
              <a:gd name="T21" fmla="*/ 10 h 26"/>
              <a:gd name="T22" fmla="*/ 9 w 27"/>
              <a:gd name="T23" fmla="*/ 10 h 26"/>
              <a:gd name="T24" fmla="*/ 14 w 27"/>
              <a:gd name="T25" fmla="*/ 18 h 26"/>
              <a:gd name="T26" fmla="*/ 2 w 27"/>
              <a:gd name="T27" fmla="*/ 21 h 26"/>
              <a:gd name="T28" fmla="*/ 0 w 27"/>
              <a:gd name="T29" fmla="*/ 20 h 26"/>
              <a:gd name="T30" fmla="*/ 3 w 27"/>
              <a:gd name="T31" fmla="*/ 10 h 26"/>
              <a:gd name="T32" fmla="*/ 5 w 27"/>
              <a:gd name="T33" fmla="*/ 8 h 26"/>
              <a:gd name="T34" fmla="*/ 5 w 27"/>
              <a:gd name="T35" fmla="*/ 9 h 26"/>
              <a:gd name="T36" fmla="*/ 5 w 27"/>
              <a:gd name="T37" fmla="*/ 19 h 26"/>
              <a:gd name="T38" fmla="*/ 8 w 27"/>
              <a:gd name="T39" fmla="*/ 3 h 26"/>
              <a:gd name="T40" fmla="*/ 26 w 27"/>
              <a:gd name="T41" fmla="*/ 5 h 26"/>
              <a:gd name="T42" fmla="*/ 26 w 27"/>
              <a:gd name="T43" fmla="*/ 6 h 26"/>
              <a:gd name="T44" fmla="*/ 23 w 27"/>
              <a:gd name="T45" fmla="*/ 8 h 26"/>
              <a:gd name="T46" fmla="*/ 21 w 27"/>
              <a:gd name="T47" fmla="*/ 15 h 26"/>
              <a:gd name="T48" fmla="*/ 27 w 27"/>
              <a:gd name="T49" fmla="*/ 23 h 26"/>
              <a:gd name="T50" fmla="*/ 25 w 27"/>
              <a:gd name="T51" fmla="*/ 24 h 26"/>
              <a:gd name="T52" fmla="*/ 21 w 27"/>
              <a:gd name="T53" fmla="*/ 22 h 26"/>
              <a:gd name="T54" fmla="*/ 15 w 27"/>
              <a:gd name="T55" fmla="*/ 22 h 26"/>
              <a:gd name="T56" fmla="*/ 7 w 27"/>
              <a:gd name="T57" fmla="*/ 26 h 26"/>
              <a:gd name="T58" fmla="*/ 11 w 27"/>
              <a:gd name="T59" fmla="*/ 23 h 26"/>
              <a:gd name="T60" fmla="*/ 18 w 27"/>
              <a:gd name="T61" fmla="*/ 18 h 26"/>
              <a:gd name="T62" fmla="*/ 16 w 27"/>
              <a:gd name="T63" fmla="*/ 12 h 26"/>
              <a:gd name="T64" fmla="*/ 16 w 27"/>
              <a:gd name="T65" fmla="*/ 8 h 26"/>
              <a:gd name="T66" fmla="*/ 12 w 27"/>
              <a:gd name="T67" fmla="*/ 15 h 26"/>
              <a:gd name="T68" fmla="*/ 15 w 27"/>
              <a:gd name="T69" fmla="*/ 8 h 26"/>
              <a:gd name="T70" fmla="*/ 17 w 27"/>
              <a:gd name="T71" fmla="*/ 1 h 26"/>
              <a:gd name="T72" fmla="*/ 19 w 27"/>
              <a:gd name="T73" fmla="*/ 1 h 26"/>
              <a:gd name="T74" fmla="*/ 19 w 27"/>
              <a:gd name="T75" fmla="*/ 1 h 26"/>
              <a:gd name="T76" fmla="*/ 18 w 27"/>
              <a:gd name="T77" fmla="*/ 4 h 26"/>
              <a:gd name="T78" fmla="*/ 23 w 27"/>
              <a:gd name="T79" fmla="*/ 5 h 26"/>
              <a:gd name="T80" fmla="*/ 21 w 27"/>
              <a:gd name="T81" fmla="*/ 6 h 26"/>
              <a:gd name="T82" fmla="*/ 17 w 27"/>
              <a:gd name="T83" fmla="*/ 7 h 26"/>
              <a:gd name="T84" fmla="*/ 17 w 27"/>
              <a:gd name="T85" fmla="*/ 11 h 26"/>
              <a:gd name="T86" fmla="*/ 18 w 27"/>
              <a:gd name="T87" fmla="*/ 16 h 26"/>
              <a:gd name="T88" fmla="*/ 20 w 27"/>
              <a:gd name="T89" fmla="*/ 15 h 26"/>
              <a:gd name="T90" fmla="*/ 21 w 27"/>
              <a:gd name="T91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" h="26">
                <a:moveTo>
                  <a:pt x="8" y="3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3" y="3"/>
                </a:cubicBezTo>
                <a:cubicBezTo>
                  <a:pt x="3" y="3"/>
                  <a:pt x="3" y="3"/>
                  <a:pt x="2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8"/>
                  <a:pt x="12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7" y="20"/>
                  <a:pt x="3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2" y="20"/>
                  <a:pt x="3" y="19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9"/>
                  <a:pt x="5" y="19"/>
                  <a:pt x="5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24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7" y="6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7"/>
                  <a:pt x="23" y="8"/>
                </a:cubicBezTo>
                <a:cubicBezTo>
                  <a:pt x="22" y="9"/>
                  <a:pt x="22" y="10"/>
                  <a:pt x="22" y="11"/>
                </a:cubicBezTo>
                <a:cubicBezTo>
                  <a:pt x="22" y="13"/>
                  <a:pt x="21" y="14"/>
                  <a:pt x="21" y="15"/>
                </a:cubicBezTo>
                <a:cubicBezTo>
                  <a:pt x="21" y="16"/>
                  <a:pt x="20" y="17"/>
                  <a:pt x="19" y="18"/>
                </a:cubicBezTo>
                <a:cubicBezTo>
                  <a:pt x="22" y="21"/>
                  <a:pt x="24" y="22"/>
                  <a:pt x="27" y="23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3"/>
                  <a:pt x="26" y="24"/>
                  <a:pt x="25" y="24"/>
                </a:cubicBezTo>
                <a:cubicBezTo>
                  <a:pt x="25" y="24"/>
                  <a:pt x="24" y="24"/>
                  <a:pt x="24" y="25"/>
                </a:cubicBezTo>
                <a:cubicBezTo>
                  <a:pt x="23" y="24"/>
                  <a:pt x="22" y="23"/>
                  <a:pt x="21" y="22"/>
                </a:cubicBezTo>
                <a:cubicBezTo>
                  <a:pt x="20" y="21"/>
                  <a:pt x="19" y="20"/>
                  <a:pt x="18" y="19"/>
                </a:cubicBezTo>
                <a:cubicBezTo>
                  <a:pt x="17" y="21"/>
                  <a:pt x="16" y="22"/>
                  <a:pt x="15" y="22"/>
                </a:cubicBezTo>
                <a:cubicBezTo>
                  <a:pt x="14" y="23"/>
                  <a:pt x="12" y="24"/>
                  <a:pt x="11" y="24"/>
                </a:cubicBezTo>
                <a:cubicBezTo>
                  <a:pt x="11" y="24"/>
                  <a:pt x="9" y="25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8" y="25"/>
                  <a:pt x="10" y="24"/>
                  <a:pt x="11" y="23"/>
                </a:cubicBezTo>
                <a:cubicBezTo>
                  <a:pt x="13" y="22"/>
                  <a:pt x="14" y="21"/>
                  <a:pt x="15" y="21"/>
                </a:cubicBezTo>
                <a:cubicBezTo>
                  <a:pt x="16" y="20"/>
                  <a:pt x="17" y="19"/>
                  <a:pt x="18" y="18"/>
                </a:cubicBezTo>
                <a:cubicBezTo>
                  <a:pt x="17" y="17"/>
                  <a:pt x="17" y="16"/>
                  <a:pt x="17" y="15"/>
                </a:cubicBezTo>
                <a:cubicBezTo>
                  <a:pt x="16" y="14"/>
                  <a:pt x="16" y="13"/>
                  <a:pt x="16" y="12"/>
                </a:cubicBezTo>
                <a:cubicBezTo>
                  <a:pt x="16" y="11"/>
                  <a:pt x="16" y="10"/>
                  <a:pt x="16" y="10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10"/>
                  <a:pt x="14" y="11"/>
                  <a:pt x="14" y="12"/>
                </a:cubicBezTo>
                <a:cubicBezTo>
                  <a:pt x="14" y="13"/>
                  <a:pt x="13" y="14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3"/>
                  <a:pt x="14" y="11"/>
                  <a:pt x="15" y="8"/>
                </a:cubicBezTo>
                <a:cubicBezTo>
                  <a:pt x="15" y="6"/>
                  <a:pt x="16" y="5"/>
                  <a:pt x="16" y="4"/>
                </a:cubicBezTo>
                <a:cubicBezTo>
                  <a:pt x="16" y="2"/>
                  <a:pt x="17" y="2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2"/>
                  <a:pt x="18" y="3"/>
                  <a:pt x="18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4"/>
                  <a:pt x="24" y="4"/>
                  <a:pt x="24" y="4"/>
                </a:cubicBezTo>
                <a:close/>
                <a:moveTo>
                  <a:pt x="21" y="6"/>
                </a:moveTo>
                <a:cubicBezTo>
                  <a:pt x="17" y="6"/>
                  <a:pt x="17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9"/>
                  <a:pt x="17" y="10"/>
                  <a:pt x="17" y="11"/>
                </a:cubicBezTo>
                <a:cubicBezTo>
                  <a:pt x="17" y="12"/>
                  <a:pt x="17" y="13"/>
                  <a:pt x="18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5"/>
                  <a:pt x="20" y="15"/>
                </a:cubicBezTo>
                <a:cubicBezTo>
                  <a:pt x="20" y="14"/>
                  <a:pt x="20" y="13"/>
                  <a:pt x="20" y="12"/>
                </a:cubicBezTo>
                <a:cubicBezTo>
                  <a:pt x="20" y="11"/>
                  <a:pt x="21" y="10"/>
                  <a:pt x="21" y="9"/>
                </a:cubicBezTo>
                <a:cubicBezTo>
                  <a:pt x="21" y="8"/>
                  <a:pt x="21" y="7"/>
                  <a:pt x="2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096"/>
          <p:cNvSpPr>
            <a:spLocks noEditPoints="1"/>
          </p:cNvSpPr>
          <p:nvPr/>
        </p:nvSpPr>
        <p:spPr bwMode="auto">
          <a:xfrm>
            <a:off x="3141663" y="5851525"/>
            <a:ext cx="46038" cy="57150"/>
          </a:xfrm>
          <a:custGeom>
            <a:avLst/>
            <a:gdLst>
              <a:gd name="T0" fmla="*/ 9 w 21"/>
              <a:gd name="T1" fmla="*/ 6 h 26"/>
              <a:gd name="T2" fmla="*/ 9 w 21"/>
              <a:gd name="T3" fmla="*/ 4 h 26"/>
              <a:gd name="T4" fmla="*/ 8 w 21"/>
              <a:gd name="T5" fmla="*/ 0 h 26"/>
              <a:gd name="T6" fmla="*/ 11 w 21"/>
              <a:gd name="T7" fmla="*/ 1 h 26"/>
              <a:gd name="T8" fmla="*/ 11 w 21"/>
              <a:gd name="T9" fmla="*/ 1 h 26"/>
              <a:gd name="T10" fmla="*/ 11 w 21"/>
              <a:gd name="T11" fmla="*/ 1 h 26"/>
              <a:gd name="T12" fmla="*/ 10 w 21"/>
              <a:gd name="T13" fmla="*/ 2 h 26"/>
              <a:gd name="T14" fmla="*/ 10 w 21"/>
              <a:gd name="T15" fmla="*/ 6 h 26"/>
              <a:gd name="T16" fmla="*/ 18 w 21"/>
              <a:gd name="T17" fmla="*/ 6 h 26"/>
              <a:gd name="T18" fmla="*/ 19 w 21"/>
              <a:gd name="T19" fmla="*/ 4 h 26"/>
              <a:gd name="T20" fmla="*/ 21 w 21"/>
              <a:gd name="T21" fmla="*/ 6 h 26"/>
              <a:gd name="T22" fmla="*/ 21 w 21"/>
              <a:gd name="T23" fmla="*/ 6 h 26"/>
              <a:gd name="T24" fmla="*/ 21 w 21"/>
              <a:gd name="T25" fmla="*/ 6 h 26"/>
              <a:gd name="T26" fmla="*/ 20 w 21"/>
              <a:gd name="T27" fmla="*/ 7 h 26"/>
              <a:gd name="T28" fmla="*/ 20 w 21"/>
              <a:gd name="T29" fmla="*/ 12 h 26"/>
              <a:gd name="T30" fmla="*/ 20 w 21"/>
              <a:gd name="T31" fmla="*/ 15 h 26"/>
              <a:gd name="T32" fmla="*/ 18 w 21"/>
              <a:gd name="T33" fmla="*/ 16 h 26"/>
              <a:gd name="T34" fmla="*/ 18 w 21"/>
              <a:gd name="T35" fmla="*/ 14 h 26"/>
              <a:gd name="T36" fmla="*/ 10 w 21"/>
              <a:gd name="T37" fmla="*/ 14 h 26"/>
              <a:gd name="T38" fmla="*/ 10 w 21"/>
              <a:gd name="T39" fmla="*/ 21 h 26"/>
              <a:gd name="T40" fmla="*/ 11 w 21"/>
              <a:gd name="T41" fmla="*/ 25 h 26"/>
              <a:gd name="T42" fmla="*/ 10 w 21"/>
              <a:gd name="T43" fmla="*/ 25 h 26"/>
              <a:gd name="T44" fmla="*/ 9 w 21"/>
              <a:gd name="T45" fmla="*/ 26 h 26"/>
              <a:gd name="T46" fmla="*/ 9 w 21"/>
              <a:gd name="T47" fmla="*/ 21 h 26"/>
              <a:gd name="T48" fmla="*/ 9 w 21"/>
              <a:gd name="T49" fmla="*/ 14 h 26"/>
              <a:gd name="T50" fmla="*/ 1 w 21"/>
              <a:gd name="T51" fmla="*/ 14 h 26"/>
              <a:gd name="T52" fmla="*/ 1 w 21"/>
              <a:gd name="T53" fmla="*/ 16 h 26"/>
              <a:gd name="T54" fmla="*/ 0 w 21"/>
              <a:gd name="T55" fmla="*/ 16 h 26"/>
              <a:gd name="T56" fmla="*/ 0 w 21"/>
              <a:gd name="T57" fmla="*/ 13 h 26"/>
              <a:gd name="T58" fmla="*/ 0 w 21"/>
              <a:gd name="T59" fmla="*/ 7 h 26"/>
              <a:gd name="T60" fmla="*/ 0 w 21"/>
              <a:gd name="T61" fmla="*/ 5 h 26"/>
              <a:gd name="T62" fmla="*/ 2 w 21"/>
              <a:gd name="T63" fmla="*/ 6 h 26"/>
              <a:gd name="T64" fmla="*/ 9 w 21"/>
              <a:gd name="T65" fmla="*/ 6 h 26"/>
              <a:gd name="T66" fmla="*/ 9 w 21"/>
              <a:gd name="T67" fmla="*/ 13 h 26"/>
              <a:gd name="T68" fmla="*/ 9 w 21"/>
              <a:gd name="T69" fmla="*/ 6 h 26"/>
              <a:gd name="T70" fmla="*/ 1 w 21"/>
              <a:gd name="T71" fmla="*/ 6 h 26"/>
              <a:gd name="T72" fmla="*/ 1 w 21"/>
              <a:gd name="T73" fmla="*/ 13 h 26"/>
              <a:gd name="T74" fmla="*/ 9 w 21"/>
              <a:gd name="T75" fmla="*/ 13 h 26"/>
              <a:gd name="T76" fmla="*/ 18 w 21"/>
              <a:gd name="T77" fmla="*/ 13 h 26"/>
              <a:gd name="T78" fmla="*/ 18 w 21"/>
              <a:gd name="T79" fmla="*/ 6 h 26"/>
              <a:gd name="T80" fmla="*/ 10 w 21"/>
              <a:gd name="T81" fmla="*/ 6 h 26"/>
              <a:gd name="T82" fmla="*/ 10 w 21"/>
              <a:gd name="T83" fmla="*/ 13 h 26"/>
              <a:gd name="T84" fmla="*/ 18 w 21"/>
              <a:gd name="T85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" h="26">
                <a:moveTo>
                  <a:pt x="9" y="6"/>
                </a:moveTo>
                <a:cubicBezTo>
                  <a:pt x="9" y="4"/>
                  <a:pt x="9" y="4"/>
                  <a:pt x="9" y="4"/>
                </a:cubicBezTo>
                <a:cubicBezTo>
                  <a:pt x="8" y="0"/>
                  <a:pt x="8" y="0"/>
                  <a:pt x="8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4"/>
                  <a:pt x="18" y="14"/>
                  <a:pt x="18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5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5"/>
                  <a:pt x="9" y="26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4"/>
                  <a:pt x="9" y="14"/>
                  <a:pt x="9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0" y="16"/>
                  <a:pt x="0" y="16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7"/>
                  <a:pt x="0" y="7"/>
                  <a:pt x="0" y="7"/>
                </a:cubicBezTo>
                <a:cubicBezTo>
                  <a:pt x="0" y="5"/>
                  <a:pt x="0" y="5"/>
                  <a:pt x="0" y="5"/>
                </a:cubicBezTo>
                <a:cubicBezTo>
                  <a:pt x="2" y="6"/>
                  <a:pt x="2" y="6"/>
                  <a:pt x="2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13"/>
                </a:moveTo>
                <a:cubicBezTo>
                  <a:pt x="9" y="6"/>
                  <a:pt x="9" y="6"/>
                  <a:pt x="9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13"/>
                  <a:pt x="1" y="13"/>
                  <a:pt x="1" y="13"/>
                </a:cubicBezTo>
                <a:cubicBezTo>
                  <a:pt x="9" y="13"/>
                  <a:pt x="9" y="13"/>
                  <a:pt x="9" y="13"/>
                </a:cubicBezTo>
                <a:close/>
                <a:moveTo>
                  <a:pt x="18" y="13"/>
                </a:moveTo>
                <a:cubicBezTo>
                  <a:pt x="18" y="6"/>
                  <a:pt x="18" y="6"/>
                  <a:pt x="18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13"/>
                  <a:pt x="10" y="13"/>
                  <a:pt x="10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097"/>
          <p:cNvSpPr>
            <a:spLocks noEditPoints="1"/>
          </p:cNvSpPr>
          <p:nvPr/>
        </p:nvSpPr>
        <p:spPr bwMode="auto">
          <a:xfrm>
            <a:off x="3197225" y="5851525"/>
            <a:ext cx="55563" cy="53975"/>
          </a:xfrm>
          <a:custGeom>
            <a:avLst/>
            <a:gdLst>
              <a:gd name="T0" fmla="*/ 4 w 25"/>
              <a:gd name="T1" fmla="*/ 10 h 24"/>
              <a:gd name="T2" fmla="*/ 4 w 25"/>
              <a:gd name="T3" fmla="*/ 12 h 24"/>
              <a:gd name="T4" fmla="*/ 3 w 25"/>
              <a:gd name="T5" fmla="*/ 16 h 24"/>
              <a:gd name="T6" fmla="*/ 1 w 25"/>
              <a:gd name="T7" fmla="*/ 19 h 24"/>
              <a:gd name="T8" fmla="*/ 0 w 25"/>
              <a:gd name="T9" fmla="*/ 18 h 24"/>
              <a:gd name="T10" fmla="*/ 1 w 25"/>
              <a:gd name="T11" fmla="*/ 16 h 24"/>
              <a:gd name="T12" fmla="*/ 3 w 25"/>
              <a:gd name="T13" fmla="*/ 12 h 24"/>
              <a:gd name="T14" fmla="*/ 4 w 25"/>
              <a:gd name="T15" fmla="*/ 10 h 24"/>
              <a:gd name="T16" fmla="*/ 19 w 25"/>
              <a:gd name="T17" fmla="*/ 18 h 24"/>
              <a:gd name="T18" fmla="*/ 19 w 25"/>
              <a:gd name="T19" fmla="*/ 20 h 24"/>
              <a:gd name="T20" fmla="*/ 20 w 25"/>
              <a:gd name="T21" fmla="*/ 23 h 24"/>
              <a:gd name="T22" fmla="*/ 14 w 25"/>
              <a:gd name="T23" fmla="*/ 24 h 24"/>
              <a:gd name="T24" fmla="*/ 8 w 25"/>
              <a:gd name="T25" fmla="*/ 23 h 24"/>
              <a:gd name="T26" fmla="*/ 7 w 25"/>
              <a:gd name="T27" fmla="*/ 9 h 24"/>
              <a:gd name="T28" fmla="*/ 10 w 25"/>
              <a:gd name="T29" fmla="*/ 7 h 24"/>
              <a:gd name="T30" fmla="*/ 10 w 25"/>
              <a:gd name="T31" fmla="*/ 7 h 24"/>
              <a:gd name="T32" fmla="*/ 9 w 25"/>
              <a:gd name="T33" fmla="*/ 21 h 24"/>
              <a:gd name="T34" fmla="*/ 14 w 25"/>
              <a:gd name="T35" fmla="*/ 22 h 24"/>
              <a:gd name="T36" fmla="*/ 18 w 25"/>
              <a:gd name="T37" fmla="*/ 20 h 24"/>
              <a:gd name="T38" fmla="*/ 18 w 25"/>
              <a:gd name="T39" fmla="*/ 16 h 24"/>
              <a:gd name="T40" fmla="*/ 10 w 25"/>
              <a:gd name="T41" fmla="*/ 1 h 24"/>
              <a:gd name="T42" fmla="*/ 12 w 25"/>
              <a:gd name="T43" fmla="*/ 1 h 24"/>
              <a:gd name="T44" fmla="*/ 15 w 25"/>
              <a:gd name="T45" fmla="*/ 4 h 24"/>
              <a:gd name="T46" fmla="*/ 14 w 25"/>
              <a:gd name="T47" fmla="*/ 6 h 24"/>
              <a:gd name="T48" fmla="*/ 13 w 25"/>
              <a:gd name="T49" fmla="*/ 6 h 24"/>
              <a:gd name="T50" fmla="*/ 12 w 25"/>
              <a:gd name="T51" fmla="*/ 3 h 24"/>
              <a:gd name="T52" fmla="*/ 19 w 25"/>
              <a:gd name="T53" fmla="*/ 9 h 24"/>
              <a:gd name="T54" fmla="*/ 21 w 25"/>
              <a:gd name="T55" fmla="*/ 10 h 24"/>
              <a:gd name="T56" fmla="*/ 25 w 25"/>
              <a:gd name="T57" fmla="*/ 14 h 24"/>
              <a:gd name="T58" fmla="*/ 25 w 25"/>
              <a:gd name="T59" fmla="*/ 15 h 24"/>
              <a:gd name="T60" fmla="*/ 24 w 25"/>
              <a:gd name="T61" fmla="*/ 17 h 24"/>
              <a:gd name="T62" fmla="*/ 23 w 25"/>
              <a:gd name="T63" fmla="*/ 15 h 24"/>
              <a:gd name="T64" fmla="*/ 19 w 25"/>
              <a:gd name="T65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4">
                <a:moveTo>
                  <a:pt x="4" y="10"/>
                </a:move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3"/>
                  <a:pt x="4" y="14"/>
                </a:cubicBezTo>
                <a:cubicBezTo>
                  <a:pt x="4" y="15"/>
                  <a:pt x="4" y="15"/>
                  <a:pt x="3" y="16"/>
                </a:cubicBezTo>
                <a:cubicBezTo>
                  <a:pt x="3" y="17"/>
                  <a:pt x="3" y="18"/>
                  <a:pt x="2" y="18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9"/>
                  <a:pt x="0" y="19"/>
                  <a:pt x="0" y="1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5"/>
                  <a:pt x="2" y="15"/>
                  <a:pt x="3" y="14"/>
                </a:cubicBezTo>
                <a:cubicBezTo>
                  <a:pt x="3" y="13"/>
                  <a:pt x="3" y="13"/>
                  <a:pt x="3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8"/>
                </a:cubicBezTo>
                <a:cubicBezTo>
                  <a:pt x="19" y="18"/>
                  <a:pt x="19" y="19"/>
                  <a:pt x="19" y="19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1"/>
                  <a:pt x="20" y="21"/>
                  <a:pt x="21" y="21"/>
                </a:cubicBezTo>
                <a:cubicBezTo>
                  <a:pt x="20" y="22"/>
                  <a:pt x="20" y="22"/>
                  <a:pt x="20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17" y="24"/>
                  <a:pt x="16" y="24"/>
                  <a:pt x="14" y="24"/>
                </a:cubicBezTo>
                <a:cubicBezTo>
                  <a:pt x="11" y="24"/>
                  <a:pt x="9" y="24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2"/>
                  <a:pt x="7" y="22"/>
                  <a:pt x="7" y="22"/>
                </a:cubicBezTo>
                <a:cubicBezTo>
                  <a:pt x="7" y="9"/>
                  <a:pt x="7" y="9"/>
                  <a:pt x="7" y="9"/>
                </a:cubicBezTo>
                <a:cubicBezTo>
                  <a:pt x="7" y="5"/>
                  <a:pt x="7" y="5"/>
                  <a:pt x="7" y="5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8" y="21"/>
                  <a:pt x="18" y="21"/>
                  <a:pt x="18" y="20"/>
                </a:cubicBezTo>
                <a:cubicBezTo>
                  <a:pt x="18" y="20"/>
                  <a:pt x="18" y="19"/>
                  <a:pt x="18" y="19"/>
                </a:cubicBezTo>
                <a:cubicBezTo>
                  <a:pt x="18" y="18"/>
                  <a:pt x="18" y="17"/>
                  <a:pt x="18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0" y="1"/>
                </a:moveTo>
                <a:cubicBezTo>
                  <a:pt x="10" y="0"/>
                  <a:pt x="10" y="0"/>
                  <a:pt x="10" y="0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2"/>
                  <a:pt x="13" y="2"/>
                </a:cubicBezTo>
                <a:cubicBezTo>
                  <a:pt x="14" y="3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5" y="6"/>
                  <a:pt x="14" y="6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2" y="3"/>
                  <a:pt x="12" y="3"/>
                </a:cubicBezTo>
                <a:cubicBezTo>
                  <a:pt x="12" y="2"/>
                  <a:pt x="11" y="2"/>
                  <a:pt x="10" y="1"/>
                </a:cubicBezTo>
                <a:close/>
                <a:moveTo>
                  <a:pt x="19" y="9"/>
                </a:move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1" y="10"/>
                </a:cubicBezTo>
                <a:cubicBezTo>
                  <a:pt x="22" y="11"/>
                  <a:pt x="23" y="11"/>
                  <a:pt x="23" y="12"/>
                </a:cubicBezTo>
                <a:cubicBezTo>
                  <a:pt x="24" y="13"/>
                  <a:pt x="24" y="13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6"/>
                  <a:pt x="24" y="16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3" y="17"/>
                </a:cubicBezTo>
                <a:cubicBezTo>
                  <a:pt x="23" y="17"/>
                  <a:pt x="23" y="16"/>
                  <a:pt x="23" y="15"/>
                </a:cubicBezTo>
                <a:cubicBezTo>
                  <a:pt x="23" y="14"/>
                  <a:pt x="22" y="12"/>
                  <a:pt x="21" y="12"/>
                </a:cubicBezTo>
                <a:cubicBezTo>
                  <a:pt x="20" y="11"/>
                  <a:pt x="20" y="10"/>
                  <a:pt x="1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098"/>
          <p:cNvSpPr>
            <a:spLocks noEditPoints="1"/>
          </p:cNvSpPr>
          <p:nvPr/>
        </p:nvSpPr>
        <p:spPr bwMode="auto">
          <a:xfrm>
            <a:off x="2520950" y="5711825"/>
            <a:ext cx="63500" cy="60325"/>
          </a:xfrm>
          <a:custGeom>
            <a:avLst/>
            <a:gdLst>
              <a:gd name="T0" fmla="*/ 8 w 28"/>
              <a:gd name="T1" fmla="*/ 20 h 27"/>
              <a:gd name="T2" fmla="*/ 9 w 28"/>
              <a:gd name="T3" fmla="*/ 11 h 27"/>
              <a:gd name="T4" fmla="*/ 2 w 28"/>
              <a:gd name="T5" fmla="*/ 11 h 27"/>
              <a:gd name="T6" fmla="*/ 2 w 28"/>
              <a:gd name="T7" fmla="*/ 10 h 27"/>
              <a:gd name="T8" fmla="*/ 5 w 28"/>
              <a:gd name="T9" fmla="*/ 9 h 27"/>
              <a:gd name="T10" fmla="*/ 9 w 28"/>
              <a:gd name="T11" fmla="*/ 6 h 27"/>
              <a:gd name="T12" fmla="*/ 9 w 28"/>
              <a:gd name="T13" fmla="*/ 0 h 27"/>
              <a:gd name="T14" fmla="*/ 12 w 28"/>
              <a:gd name="T15" fmla="*/ 0 h 27"/>
              <a:gd name="T16" fmla="*/ 12 w 28"/>
              <a:gd name="T17" fmla="*/ 6 h 27"/>
              <a:gd name="T18" fmla="*/ 12 w 28"/>
              <a:gd name="T19" fmla="*/ 25 h 27"/>
              <a:gd name="T20" fmla="*/ 10 w 28"/>
              <a:gd name="T21" fmla="*/ 27 h 27"/>
              <a:gd name="T22" fmla="*/ 9 w 28"/>
              <a:gd name="T23" fmla="*/ 25 h 27"/>
              <a:gd name="T24" fmla="*/ 9 w 28"/>
              <a:gd name="T25" fmla="*/ 22 h 27"/>
              <a:gd name="T26" fmla="*/ 2 w 28"/>
              <a:gd name="T27" fmla="*/ 25 h 27"/>
              <a:gd name="T28" fmla="*/ 0 w 28"/>
              <a:gd name="T29" fmla="*/ 22 h 27"/>
              <a:gd name="T30" fmla="*/ 17 w 28"/>
              <a:gd name="T31" fmla="*/ 0 h 27"/>
              <a:gd name="T32" fmla="*/ 18 w 28"/>
              <a:gd name="T33" fmla="*/ 3 h 27"/>
              <a:gd name="T34" fmla="*/ 18 w 28"/>
              <a:gd name="T35" fmla="*/ 11 h 27"/>
              <a:gd name="T36" fmla="*/ 25 w 28"/>
              <a:gd name="T37" fmla="*/ 7 h 27"/>
              <a:gd name="T38" fmla="*/ 27 w 28"/>
              <a:gd name="T39" fmla="*/ 9 h 27"/>
              <a:gd name="T40" fmla="*/ 22 w 28"/>
              <a:gd name="T41" fmla="*/ 12 h 27"/>
              <a:gd name="T42" fmla="*/ 18 w 28"/>
              <a:gd name="T43" fmla="*/ 22 h 27"/>
              <a:gd name="T44" fmla="*/ 20 w 28"/>
              <a:gd name="T45" fmla="*/ 24 h 27"/>
              <a:gd name="T46" fmla="*/ 24 w 28"/>
              <a:gd name="T47" fmla="*/ 23 h 27"/>
              <a:gd name="T48" fmla="*/ 25 w 28"/>
              <a:gd name="T49" fmla="*/ 21 h 27"/>
              <a:gd name="T50" fmla="*/ 25 w 28"/>
              <a:gd name="T51" fmla="*/ 20 h 27"/>
              <a:gd name="T52" fmla="*/ 28 w 28"/>
              <a:gd name="T53" fmla="*/ 22 h 27"/>
              <a:gd name="T54" fmla="*/ 27 w 28"/>
              <a:gd name="T55" fmla="*/ 23 h 27"/>
              <a:gd name="T56" fmla="*/ 26 w 28"/>
              <a:gd name="T57" fmla="*/ 26 h 27"/>
              <a:gd name="T58" fmla="*/ 20 w 28"/>
              <a:gd name="T59" fmla="*/ 26 h 27"/>
              <a:gd name="T60" fmla="*/ 16 w 28"/>
              <a:gd name="T61" fmla="*/ 25 h 27"/>
              <a:gd name="T62" fmla="*/ 16 w 28"/>
              <a:gd name="T63" fmla="*/ 5 h 27"/>
              <a:gd name="T64" fmla="*/ 15 w 28"/>
              <a:gd name="T6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" h="27">
                <a:moveTo>
                  <a:pt x="0" y="22"/>
                </a:moveTo>
                <a:cubicBezTo>
                  <a:pt x="4" y="21"/>
                  <a:pt x="7" y="21"/>
                  <a:pt x="8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1"/>
                  <a:pt x="9" y="11"/>
                  <a:pt x="9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2" y="11"/>
                </a:cubicBezTo>
                <a:cubicBezTo>
                  <a:pt x="2" y="11"/>
                  <a:pt x="2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9"/>
                  <a:pt x="2" y="8"/>
                </a:cubicBezTo>
                <a:cubicBezTo>
                  <a:pt x="3" y="9"/>
                  <a:pt x="4" y="9"/>
                  <a:pt x="5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12" y="4"/>
                  <a:pt x="12" y="5"/>
                  <a:pt x="12" y="6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3"/>
                  <a:pt x="12" y="24"/>
                  <a:pt x="12" y="25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6"/>
                  <a:pt x="9" y="26"/>
                  <a:pt x="9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2"/>
                  <a:pt x="9" y="22"/>
                  <a:pt x="9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4"/>
                  <a:pt x="3" y="24"/>
                  <a:pt x="2" y="25"/>
                </a:cubicBezTo>
                <a:cubicBezTo>
                  <a:pt x="1" y="24"/>
                  <a:pt x="1" y="23"/>
                  <a:pt x="1" y="23"/>
                </a:cubicBezTo>
                <a:cubicBezTo>
                  <a:pt x="0" y="22"/>
                  <a:pt x="0" y="22"/>
                  <a:pt x="0" y="22"/>
                </a:cubicBezTo>
                <a:close/>
                <a:moveTo>
                  <a:pt x="15" y="0"/>
                </a:move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9" y="0"/>
                </a:cubicBezTo>
                <a:cubicBezTo>
                  <a:pt x="19" y="1"/>
                  <a:pt x="18" y="2"/>
                  <a:pt x="18" y="3"/>
                </a:cubicBezTo>
                <a:cubicBezTo>
                  <a:pt x="18" y="3"/>
                  <a:pt x="18" y="4"/>
                  <a:pt x="18" y="5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21" y="9"/>
                  <a:pt x="23" y="8"/>
                  <a:pt x="25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7"/>
                  <a:pt x="26" y="8"/>
                  <a:pt x="27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2" y="12"/>
                  <a:pt x="22" y="12"/>
                  <a:pt x="22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9" y="23"/>
                  <a:pt x="19" y="23"/>
                </a:cubicBezTo>
                <a:cubicBezTo>
                  <a:pt x="19" y="24"/>
                  <a:pt x="19" y="24"/>
                  <a:pt x="20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3" y="24"/>
                  <a:pt x="23" y="24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2"/>
                  <a:pt x="25" y="22"/>
                  <a:pt x="25" y="21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20"/>
                  <a:pt x="26" y="21"/>
                  <a:pt x="26" y="21"/>
                </a:cubicBezTo>
                <a:cubicBezTo>
                  <a:pt x="27" y="21"/>
                  <a:pt x="27" y="21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6" y="26"/>
                  <a:pt x="26" y="26"/>
                </a:cubicBezTo>
                <a:cubicBezTo>
                  <a:pt x="25" y="26"/>
                  <a:pt x="25" y="26"/>
                  <a:pt x="24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6"/>
                  <a:pt x="18" y="26"/>
                  <a:pt x="18" y="26"/>
                </a:cubicBezTo>
                <a:cubicBezTo>
                  <a:pt x="17" y="26"/>
                  <a:pt x="16" y="26"/>
                  <a:pt x="16" y="25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4"/>
                  <a:pt x="16" y="3"/>
                  <a:pt x="16" y="3"/>
                </a:cubicBezTo>
                <a:cubicBezTo>
                  <a:pt x="15" y="0"/>
                  <a:pt x="15" y="0"/>
                  <a:pt x="15" y="0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099"/>
          <p:cNvSpPr>
            <a:spLocks noEditPoints="1"/>
          </p:cNvSpPr>
          <p:nvPr/>
        </p:nvSpPr>
        <p:spPr bwMode="auto">
          <a:xfrm>
            <a:off x="2590800" y="5708650"/>
            <a:ext cx="60325" cy="63500"/>
          </a:xfrm>
          <a:custGeom>
            <a:avLst/>
            <a:gdLst>
              <a:gd name="T0" fmla="*/ 1 w 27"/>
              <a:gd name="T1" fmla="*/ 24 h 28"/>
              <a:gd name="T2" fmla="*/ 7 w 27"/>
              <a:gd name="T3" fmla="*/ 19 h 28"/>
              <a:gd name="T4" fmla="*/ 9 w 27"/>
              <a:gd name="T5" fmla="*/ 21 h 28"/>
              <a:gd name="T6" fmla="*/ 4 w 27"/>
              <a:gd name="T7" fmla="*/ 25 h 28"/>
              <a:gd name="T8" fmla="*/ 2 w 27"/>
              <a:gd name="T9" fmla="*/ 26 h 28"/>
              <a:gd name="T10" fmla="*/ 0 w 27"/>
              <a:gd name="T11" fmla="*/ 25 h 28"/>
              <a:gd name="T12" fmla="*/ 4 w 27"/>
              <a:gd name="T13" fmla="*/ 4 h 28"/>
              <a:gd name="T14" fmla="*/ 12 w 27"/>
              <a:gd name="T15" fmla="*/ 3 h 28"/>
              <a:gd name="T16" fmla="*/ 14 w 27"/>
              <a:gd name="T17" fmla="*/ 0 h 28"/>
              <a:gd name="T18" fmla="*/ 23 w 27"/>
              <a:gd name="T19" fmla="*/ 4 h 28"/>
              <a:gd name="T20" fmla="*/ 27 w 27"/>
              <a:gd name="T21" fmla="*/ 5 h 28"/>
              <a:gd name="T22" fmla="*/ 27 w 27"/>
              <a:gd name="T23" fmla="*/ 6 h 28"/>
              <a:gd name="T24" fmla="*/ 4 w 27"/>
              <a:gd name="T25" fmla="*/ 6 h 28"/>
              <a:gd name="T26" fmla="*/ 0 w 27"/>
              <a:gd name="T27" fmla="*/ 6 h 28"/>
              <a:gd name="T28" fmla="*/ 0 w 27"/>
              <a:gd name="T29" fmla="*/ 4 h 28"/>
              <a:gd name="T30" fmla="*/ 4 w 27"/>
              <a:gd name="T31" fmla="*/ 16 h 28"/>
              <a:gd name="T32" fmla="*/ 4 w 27"/>
              <a:gd name="T33" fmla="*/ 11 h 28"/>
              <a:gd name="T34" fmla="*/ 4 w 27"/>
              <a:gd name="T35" fmla="*/ 9 h 28"/>
              <a:gd name="T36" fmla="*/ 20 w 27"/>
              <a:gd name="T37" fmla="*/ 9 h 28"/>
              <a:gd name="T38" fmla="*/ 23 w 27"/>
              <a:gd name="T39" fmla="*/ 10 h 28"/>
              <a:gd name="T40" fmla="*/ 23 w 27"/>
              <a:gd name="T41" fmla="*/ 15 h 28"/>
              <a:gd name="T42" fmla="*/ 23 w 27"/>
              <a:gd name="T43" fmla="*/ 18 h 28"/>
              <a:gd name="T44" fmla="*/ 20 w 27"/>
              <a:gd name="T45" fmla="*/ 17 h 28"/>
              <a:gd name="T46" fmla="*/ 15 w 27"/>
              <a:gd name="T47" fmla="*/ 25 h 28"/>
              <a:gd name="T48" fmla="*/ 14 w 27"/>
              <a:gd name="T49" fmla="*/ 27 h 28"/>
              <a:gd name="T50" fmla="*/ 10 w 27"/>
              <a:gd name="T51" fmla="*/ 26 h 28"/>
              <a:gd name="T52" fmla="*/ 10 w 27"/>
              <a:gd name="T53" fmla="*/ 25 h 28"/>
              <a:gd name="T54" fmla="*/ 12 w 27"/>
              <a:gd name="T55" fmla="*/ 24 h 28"/>
              <a:gd name="T56" fmla="*/ 8 w 27"/>
              <a:gd name="T57" fmla="*/ 17 h 28"/>
              <a:gd name="T58" fmla="*/ 7 w 27"/>
              <a:gd name="T59" fmla="*/ 15 h 28"/>
              <a:gd name="T60" fmla="*/ 20 w 27"/>
              <a:gd name="T61" fmla="*/ 11 h 28"/>
              <a:gd name="T62" fmla="*/ 7 w 27"/>
              <a:gd name="T63" fmla="*/ 15 h 28"/>
              <a:gd name="T64" fmla="*/ 20 w 27"/>
              <a:gd name="T65" fmla="*/ 19 h 28"/>
              <a:gd name="T66" fmla="*/ 24 w 27"/>
              <a:gd name="T67" fmla="*/ 26 h 28"/>
              <a:gd name="T68" fmla="*/ 18 w 27"/>
              <a:gd name="T69" fmla="*/ 2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" h="28">
                <a:moveTo>
                  <a:pt x="0" y="25"/>
                </a:moveTo>
                <a:cubicBezTo>
                  <a:pt x="1" y="24"/>
                  <a:pt x="1" y="24"/>
                  <a:pt x="1" y="24"/>
                </a:cubicBezTo>
                <a:cubicBezTo>
                  <a:pt x="3" y="23"/>
                  <a:pt x="5" y="21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8" y="21"/>
                  <a:pt x="8" y="22"/>
                  <a:pt x="7" y="22"/>
                </a:cubicBezTo>
                <a:cubicBezTo>
                  <a:pt x="6" y="23"/>
                  <a:pt x="5" y="24"/>
                  <a:pt x="4" y="25"/>
                </a:cubicBezTo>
                <a:cubicBezTo>
                  <a:pt x="3" y="25"/>
                  <a:pt x="3" y="26"/>
                  <a:pt x="3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1" y="26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0" y="4"/>
                </a:moveTo>
                <a:cubicBezTo>
                  <a:pt x="2" y="4"/>
                  <a:pt x="4" y="4"/>
                  <a:pt x="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4"/>
                  <a:pt x="15" y="4"/>
                  <a:pt x="15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5" y="4"/>
                  <a:pt x="27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6"/>
                  <a:pt x="27" y="6"/>
                </a:cubicBezTo>
                <a:cubicBezTo>
                  <a:pt x="25" y="6"/>
                  <a:pt x="24" y="6"/>
                  <a:pt x="23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2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0" y="4"/>
                </a:cubicBezTo>
                <a:close/>
                <a:moveTo>
                  <a:pt x="4" y="18"/>
                </a:move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6" y="9"/>
                  <a:pt x="7" y="9"/>
                  <a:pt x="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1" y="9"/>
                  <a:pt x="22" y="9"/>
                  <a:pt x="23" y="9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6"/>
                  <a:pt x="23" y="16"/>
                  <a:pt x="23" y="17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2" y="17"/>
                  <a:pt x="21" y="17"/>
                </a:cubicBezTo>
                <a:cubicBezTo>
                  <a:pt x="21" y="17"/>
                  <a:pt x="20" y="17"/>
                  <a:pt x="20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6"/>
                  <a:pt x="15" y="26"/>
                  <a:pt x="15" y="27"/>
                </a:cubicBezTo>
                <a:cubicBezTo>
                  <a:pt x="15" y="27"/>
                  <a:pt x="14" y="27"/>
                  <a:pt x="14" y="27"/>
                </a:cubicBezTo>
                <a:cubicBezTo>
                  <a:pt x="13" y="28"/>
                  <a:pt x="12" y="28"/>
                  <a:pt x="10" y="28"/>
                </a:cubicBezTo>
                <a:cubicBezTo>
                  <a:pt x="10" y="27"/>
                  <a:pt x="10" y="27"/>
                  <a:pt x="10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6"/>
                  <a:pt x="12" y="26"/>
                  <a:pt x="12" y="25"/>
                </a:cubicBezTo>
                <a:cubicBezTo>
                  <a:pt x="12" y="25"/>
                  <a:pt x="12" y="24"/>
                  <a:pt x="12" y="24"/>
                </a:cubicBezTo>
                <a:cubicBezTo>
                  <a:pt x="12" y="17"/>
                  <a:pt x="12" y="17"/>
                  <a:pt x="12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6" y="17"/>
                  <a:pt x="4" y="18"/>
                </a:cubicBezTo>
                <a:close/>
                <a:moveTo>
                  <a:pt x="7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0" y="11"/>
                  <a:pt x="20" y="11"/>
                  <a:pt x="20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18" y="21"/>
                </a:moveTo>
                <a:cubicBezTo>
                  <a:pt x="19" y="20"/>
                  <a:pt x="19" y="20"/>
                  <a:pt x="20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5"/>
                  <a:pt x="25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5"/>
                  <a:pt x="21" y="23"/>
                  <a:pt x="18" y="21"/>
                </a:cubicBezTo>
                <a:cubicBezTo>
                  <a:pt x="18" y="21"/>
                  <a:pt x="18" y="21"/>
                  <a:pt x="18" y="2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2100"/>
          <p:cNvSpPr>
            <a:spLocks/>
          </p:cNvSpPr>
          <p:nvPr/>
        </p:nvSpPr>
        <p:spPr bwMode="auto">
          <a:xfrm>
            <a:off x="2422525" y="5718175"/>
            <a:ext cx="46038" cy="44450"/>
          </a:xfrm>
          <a:custGeom>
            <a:avLst/>
            <a:gdLst>
              <a:gd name="T0" fmla="*/ 8 w 29"/>
              <a:gd name="T1" fmla="*/ 17 h 28"/>
              <a:gd name="T2" fmla="*/ 0 w 29"/>
              <a:gd name="T3" fmla="*/ 11 h 28"/>
              <a:gd name="T4" fmla="*/ 11 w 29"/>
              <a:gd name="T5" fmla="*/ 11 h 28"/>
              <a:gd name="T6" fmla="*/ 15 w 29"/>
              <a:gd name="T7" fmla="*/ 0 h 28"/>
              <a:gd name="T8" fmla="*/ 18 w 29"/>
              <a:gd name="T9" fmla="*/ 11 h 28"/>
              <a:gd name="T10" fmla="*/ 29 w 29"/>
              <a:gd name="T11" fmla="*/ 11 h 28"/>
              <a:gd name="T12" fmla="*/ 21 w 29"/>
              <a:gd name="T13" fmla="*/ 17 h 28"/>
              <a:gd name="T14" fmla="*/ 25 w 29"/>
              <a:gd name="T15" fmla="*/ 28 h 28"/>
              <a:gd name="T16" fmla="*/ 15 w 29"/>
              <a:gd name="T17" fmla="*/ 21 h 28"/>
              <a:gd name="T18" fmla="*/ 5 w 29"/>
              <a:gd name="T19" fmla="*/ 28 h 28"/>
              <a:gd name="T20" fmla="*/ 8 w 29"/>
              <a:gd name="T21" fmla="*/ 17 h 28"/>
              <a:gd name="T22" fmla="*/ 8 w 29"/>
              <a:gd name="T23" fmla="*/ 1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28">
                <a:moveTo>
                  <a:pt x="8" y="17"/>
                </a:moveTo>
                <a:lnTo>
                  <a:pt x="0" y="11"/>
                </a:lnTo>
                <a:lnTo>
                  <a:pt x="11" y="11"/>
                </a:lnTo>
                <a:lnTo>
                  <a:pt x="15" y="0"/>
                </a:lnTo>
                <a:lnTo>
                  <a:pt x="18" y="11"/>
                </a:lnTo>
                <a:lnTo>
                  <a:pt x="29" y="11"/>
                </a:lnTo>
                <a:lnTo>
                  <a:pt x="21" y="17"/>
                </a:lnTo>
                <a:lnTo>
                  <a:pt x="25" y="28"/>
                </a:lnTo>
                <a:lnTo>
                  <a:pt x="15" y="21"/>
                </a:lnTo>
                <a:lnTo>
                  <a:pt x="5" y="28"/>
                </a:lnTo>
                <a:lnTo>
                  <a:pt x="8" y="17"/>
                </a:lnTo>
                <a:lnTo>
                  <a:pt x="8" y="17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Oval 2101"/>
          <p:cNvSpPr>
            <a:spLocks noChangeArrowheads="1"/>
          </p:cNvSpPr>
          <p:nvPr/>
        </p:nvSpPr>
        <p:spPr bwMode="auto">
          <a:xfrm>
            <a:off x="2439988" y="6124575"/>
            <a:ext cx="20638" cy="206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2102"/>
          <p:cNvSpPr>
            <a:spLocks/>
          </p:cNvSpPr>
          <p:nvPr/>
        </p:nvSpPr>
        <p:spPr bwMode="auto">
          <a:xfrm>
            <a:off x="2436813" y="6122988"/>
            <a:ext cx="25400" cy="25400"/>
          </a:xfrm>
          <a:custGeom>
            <a:avLst/>
            <a:gdLst>
              <a:gd name="T0" fmla="*/ 0 w 11"/>
              <a:gd name="T1" fmla="*/ 6 h 11"/>
              <a:gd name="T2" fmla="*/ 5 w 11"/>
              <a:gd name="T3" fmla="*/ 0 h 11"/>
              <a:gd name="T4" fmla="*/ 5 w 11"/>
              <a:gd name="T5" fmla="*/ 0 h 11"/>
              <a:gd name="T6" fmla="*/ 5 w 11"/>
              <a:gd name="T7" fmla="*/ 1 h 11"/>
              <a:gd name="T8" fmla="*/ 5 w 11"/>
              <a:gd name="T9" fmla="*/ 1 h 11"/>
              <a:gd name="T10" fmla="*/ 1 w 11"/>
              <a:gd name="T11" fmla="*/ 6 h 11"/>
              <a:gd name="T12" fmla="*/ 1 w 11"/>
              <a:gd name="T13" fmla="*/ 6 h 11"/>
              <a:gd name="T14" fmla="*/ 5 w 11"/>
              <a:gd name="T15" fmla="*/ 10 h 11"/>
              <a:gd name="T16" fmla="*/ 5 w 11"/>
              <a:gd name="T17" fmla="*/ 10 h 11"/>
              <a:gd name="T18" fmla="*/ 10 w 11"/>
              <a:gd name="T19" fmla="*/ 6 h 11"/>
              <a:gd name="T20" fmla="*/ 10 w 11"/>
              <a:gd name="T21" fmla="*/ 6 h 11"/>
              <a:gd name="T22" fmla="*/ 5 w 11"/>
              <a:gd name="T23" fmla="*/ 1 h 11"/>
              <a:gd name="T24" fmla="*/ 5 w 11"/>
              <a:gd name="T25" fmla="*/ 1 h 11"/>
              <a:gd name="T26" fmla="*/ 5 w 11"/>
              <a:gd name="T27" fmla="*/ 1 h 11"/>
              <a:gd name="T28" fmla="*/ 5 w 11"/>
              <a:gd name="T29" fmla="*/ 0 h 11"/>
              <a:gd name="T30" fmla="*/ 11 w 11"/>
              <a:gd name="T31" fmla="*/ 6 h 11"/>
              <a:gd name="T32" fmla="*/ 11 w 11"/>
              <a:gd name="T33" fmla="*/ 6 h 11"/>
              <a:gd name="T34" fmla="*/ 5 w 11"/>
              <a:gd name="T35" fmla="*/ 11 h 11"/>
              <a:gd name="T36" fmla="*/ 5 w 11"/>
              <a:gd name="T37" fmla="*/ 11 h 11"/>
              <a:gd name="T38" fmla="*/ 0 w 11"/>
              <a:gd name="T3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11">
                <a:moveTo>
                  <a:pt x="0" y="6"/>
                </a:moveTo>
                <a:cubicBezTo>
                  <a:pt x="0" y="2"/>
                  <a:pt x="2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1"/>
                  <a:pt x="1" y="3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8"/>
                  <a:pt x="3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8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9" y="0"/>
                  <a:pt x="11" y="2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9"/>
                  <a:pt x="9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2" y="11"/>
                  <a:pt x="0" y="9"/>
                  <a:pt x="0" y="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2103"/>
          <p:cNvSpPr>
            <a:spLocks noEditPoints="1"/>
          </p:cNvSpPr>
          <p:nvPr/>
        </p:nvSpPr>
        <p:spPr bwMode="auto">
          <a:xfrm>
            <a:off x="2522538" y="6110288"/>
            <a:ext cx="46038" cy="49213"/>
          </a:xfrm>
          <a:custGeom>
            <a:avLst/>
            <a:gdLst>
              <a:gd name="T0" fmla="*/ 1 w 20"/>
              <a:gd name="T1" fmla="*/ 15 h 22"/>
              <a:gd name="T2" fmla="*/ 6 w 20"/>
              <a:gd name="T3" fmla="*/ 8 h 22"/>
              <a:gd name="T4" fmla="*/ 0 w 20"/>
              <a:gd name="T5" fmla="*/ 8 h 22"/>
              <a:gd name="T6" fmla="*/ 2 w 20"/>
              <a:gd name="T7" fmla="*/ 7 h 22"/>
              <a:gd name="T8" fmla="*/ 6 w 20"/>
              <a:gd name="T9" fmla="*/ 3 h 22"/>
              <a:gd name="T10" fmla="*/ 2 w 20"/>
              <a:gd name="T11" fmla="*/ 3 h 22"/>
              <a:gd name="T12" fmla="*/ 2 w 20"/>
              <a:gd name="T13" fmla="*/ 2 h 22"/>
              <a:gd name="T14" fmla="*/ 7 w 20"/>
              <a:gd name="T15" fmla="*/ 1 h 22"/>
              <a:gd name="T16" fmla="*/ 11 w 20"/>
              <a:gd name="T17" fmla="*/ 2 h 22"/>
              <a:gd name="T18" fmla="*/ 11 w 20"/>
              <a:gd name="T19" fmla="*/ 2 h 22"/>
              <a:gd name="T20" fmla="*/ 10 w 20"/>
              <a:gd name="T21" fmla="*/ 2 h 22"/>
              <a:gd name="T22" fmla="*/ 7 w 20"/>
              <a:gd name="T23" fmla="*/ 7 h 22"/>
              <a:gd name="T24" fmla="*/ 12 w 20"/>
              <a:gd name="T25" fmla="*/ 7 h 22"/>
              <a:gd name="T26" fmla="*/ 10 w 20"/>
              <a:gd name="T27" fmla="*/ 8 h 22"/>
              <a:gd name="T28" fmla="*/ 7 w 20"/>
              <a:gd name="T29" fmla="*/ 9 h 22"/>
              <a:gd name="T30" fmla="*/ 10 w 20"/>
              <a:gd name="T31" fmla="*/ 11 h 22"/>
              <a:gd name="T32" fmla="*/ 11 w 20"/>
              <a:gd name="T33" fmla="*/ 13 h 22"/>
              <a:gd name="T34" fmla="*/ 7 w 20"/>
              <a:gd name="T35" fmla="*/ 11 h 22"/>
              <a:gd name="T36" fmla="*/ 7 w 20"/>
              <a:gd name="T37" fmla="*/ 20 h 22"/>
              <a:gd name="T38" fmla="*/ 7 w 20"/>
              <a:gd name="T39" fmla="*/ 22 h 22"/>
              <a:gd name="T40" fmla="*/ 6 w 20"/>
              <a:gd name="T41" fmla="*/ 21 h 22"/>
              <a:gd name="T42" fmla="*/ 6 w 20"/>
              <a:gd name="T43" fmla="*/ 19 h 22"/>
              <a:gd name="T44" fmla="*/ 4 w 20"/>
              <a:gd name="T45" fmla="*/ 13 h 22"/>
              <a:gd name="T46" fmla="*/ 2 w 20"/>
              <a:gd name="T47" fmla="*/ 17 h 22"/>
              <a:gd name="T48" fmla="*/ 0 w 20"/>
              <a:gd name="T49" fmla="*/ 16 h 22"/>
              <a:gd name="T50" fmla="*/ 14 w 20"/>
              <a:gd name="T51" fmla="*/ 3 h 22"/>
              <a:gd name="T52" fmla="*/ 20 w 20"/>
              <a:gd name="T53" fmla="*/ 3 h 22"/>
              <a:gd name="T54" fmla="*/ 20 w 20"/>
              <a:gd name="T55" fmla="*/ 4 h 22"/>
              <a:gd name="T56" fmla="*/ 20 w 20"/>
              <a:gd name="T57" fmla="*/ 17 h 22"/>
              <a:gd name="T58" fmla="*/ 20 w 20"/>
              <a:gd name="T59" fmla="*/ 18 h 22"/>
              <a:gd name="T60" fmla="*/ 19 w 20"/>
              <a:gd name="T61" fmla="*/ 19 h 22"/>
              <a:gd name="T62" fmla="*/ 19 w 20"/>
              <a:gd name="T63" fmla="*/ 18 h 22"/>
              <a:gd name="T64" fmla="*/ 14 w 20"/>
              <a:gd name="T65" fmla="*/ 17 h 22"/>
              <a:gd name="T66" fmla="*/ 14 w 20"/>
              <a:gd name="T67" fmla="*/ 19 h 22"/>
              <a:gd name="T68" fmla="*/ 12 w 20"/>
              <a:gd name="T69" fmla="*/ 19 h 22"/>
              <a:gd name="T70" fmla="*/ 12 w 20"/>
              <a:gd name="T71" fmla="*/ 17 h 22"/>
              <a:gd name="T72" fmla="*/ 12 w 20"/>
              <a:gd name="T73" fmla="*/ 4 h 22"/>
              <a:gd name="T74" fmla="*/ 12 w 20"/>
              <a:gd name="T75" fmla="*/ 3 h 22"/>
              <a:gd name="T76" fmla="*/ 19 w 20"/>
              <a:gd name="T77" fmla="*/ 16 h 22"/>
              <a:gd name="T78" fmla="*/ 14 w 20"/>
              <a:gd name="T79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" h="22">
                <a:moveTo>
                  <a:pt x="0" y="16"/>
                </a:moveTo>
                <a:cubicBezTo>
                  <a:pt x="0" y="16"/>
                  <a:pt x="1" y="15"/>
                  <a:pt x="1" y="15"/>
                </a:cubicBezTo>
                <a:cubicBezTo>
                  <a:pt x="2" y="15"/>
                  <a:pt x="2" y="14"/>
                  <a:pt x="3" y="12"/>
                </a:cubicBezTo>
                <a:cubicBezTo>
                  <a:pt x="4" y="11"/>
                  <a:pt x="5" y="10"/>
                  <a:pt x="6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1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2" y="7"/>
                  <a:pt x="2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3" y="2"/>
                  <a:pt x="4" y="2"/>
                </a:cubicBezTo>
                <a:cubicBezTo>
                  <a:pt x="5" y="2"/>
                  <a:pt x="6" y="1"/>
                  <a:pt x="7" y="1"/>
                </a:cubicBezTo>
                <a:cubicBezTo>
                  <a:pt x="8" y="1"/>
                  <a:pt x="9" y="1"/>
                  <a:pt x="10" y="0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9" y="2"/>
                  <a:pt x="7" y="2"/>
                </a:cubicBezTo>
                <a:cubicBezTo>
                  <a:pt x="7" y="7"/>
                  <a:pt x="7" y="7"/>
                  <a:pt x="7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1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9" y="10"/>
                </a:cubicBezTo>
                <a:cubicBezTo>
                  <a:pt x="9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4"/>
                </a:cubicBezTo>
                <a:cubicBezTo>
                  <a:pt x="9" y="13"/>
                  <a:pt x="8" y="12"/>
                  <a:pt x="7" y="11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1"/>
                  <a:pt x="7" y="21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0"/>
                  <a:pt x="6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2"/>
                  <a:pt x="5" y="12"/>
                  <a:pt x="4" y="13"/>
                </a:cubicBezTo>
                <a:cubicBezTo>
                  <a:pt x="4" y="13"/>
                  <a:pt x="4" y="14"/>
                  <a:pt x="3" y="15"/>
                </a:cubicBezTo>
                <a:cubicBezTo>
                  <a:pt x="3" y="15"/>
                  <a:pt x="2" y="16"/>
                  <a:pt x="2" y="17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1" y="16"/>
                  <a:pt x="0" y="16"/>
                </a:cubicBezTo>
                <a:close/>
                <a:moveTo>
                  <a:pt x="12" y="3"/>
                </a:moveTo>
                <a:cubicBezTo>
                  <a:pt x="13" y="3"/>
                  <a:pt x="14" y="3"/>
                  <a:pt x="14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9"/>
                  <a:pt x="20" y="19"/>
                  <a:pt x="20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7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lose/>
                <a:moveTo>
                  <a:pt x="14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4"/>
                  <a:pt x="19" y="4"/>
                  <a:pt x="19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16"/>
                  <a:pt x="14" y="16"/>
                  <a:pt x="1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2104"/>
          <p:cNvSpPr>
            <a:spLocks noEditPoints="1"/>
          </p:cNvSpPr>
          <p:nvPr/>
        </p:nvSpPr>
        <p:spPr bwMode="auto">
          <a:xfrm>
            <a:off x="2581275" y="6113463"/>
            <a:ext cx="38100" cy="41275"/>
          </a:xfrm>
          <a:custGeom>
            <a:avLst/>
            <a:gdLst>
              <a:gd name="T0" fmla="*/ 0 w 17"/>
              <a:gd name="T1" fmla="*/ 0 h 18"/>
              <a:gd name="T2" fmla="*/ 2 w 17"/>
              <a:gd name="T3" fmla="*/ 0 h 18"/>
              <a:gd name="T4" fmla="*/ 2 w 17"/>
              <a:gd name="T5" fmla="*/ 0 h 18"/>
              <a:gd name="T6" fmla="*/ 15 w 17"/>
              <a:gd name="T7" fmla="*/ 0 h 18"/>
              <a:gd name="T8" fmla="*/ 15 w 17"/>
              <a:gd name="T9" fmla="*/ 0 h 18"/>
              <a:gd name="T10" fmla="*/ 17 w 17"/>
              <a:gd name="T11" fmla="*/ 0 h 18"/>
              <a:gd name="T12" fmla="*/ 17 w 17"/>
              <a:gd name="T13" fmla="*/ 0 h 18"/>
              <a:gd name="T14" fmla="*/ 17 w 17"/>
              <a:gd name="T15" fmla="*/ 1 h 18"/>
              <a:gd name="T16" fmla="*/ 17 w 17"/>
              <a:gd name="T17" fmla="*/ 2 h 18"/>
              <a:gd name="T18" fmla="*/ 17 w 17"/>
              <a:gd name="T19" fmla="*/ 16 h 18"/>
              <a:gd name="T20" fmla="*/ 17 w 17"/>
              <a:gd name="T21" fmla="*/ 17 h 18"/>
              <a:gd name="T22" fmla="*/ 17 w 17"/>
              <a:gd name="T23" fmla="*/ 17 h 18"/>
              <a:gd name="T24" fmla="*/ 17 w 17"/>
              <a:gd name="T25" fmla="*/ 18 h 18"/>
              <a:gd name="T26" fmla="*/ 15 w 17"/>
              <a:gd name="T27" fmla="*/ 18 h 18"/>
              <a:gd name="T28" fmla="*/ 15 w 17"/>
              <a:gd name="T29" fmla="*/ 17 h 18"/>
              <a:gd name="T30" fmla="*/ 15 w 17"/>
              <a:gd name="T31" fmla="*/ 17 h 18"/>
              <a:gd name="T32" fmla="*/ 15 w 17"/>
              <a:gd name="T33" fmla="*/ 16 h 18"/>
              <a:gd name="T34" fmla="*/ 15 w 17"/>
              <a:gd name="T35" fmla="*/ 16 h 18"/>
              <a:gd name="T36" fmla="*/ 2 w 17"/>
              <a:gd name="T37" fmla="*/ 16 h 18"/>
              <a:gd name="T38" fmla="*/ 2 w 17"/>
              <a:gd name="T39" fmla="*/ 16 h 18"/>
              <a:gd name="T40" fmla="*/ 2 w 17"/>
              <a:gd name="T41" fmla="*/ 17 h 18"/>
              <a:gd name="T42" fmla="*/ 2 w 17"/>
              <a:gd name="T43" fmla="*/ 18 h 18"/>
              <a:gd name="T44" fmla="*/ 2 w 17"/>
              <a:gd name="T45" fmla="*/ 18 h 18"/>
              <a:gd name="T46" fmla="*/ 0 w 17"/>
              <a:gd name="T47" fmla="*/ 18 h 18"/>
              <a:gd name="T48" fmla="*/ 0 w 17"/>
              <a:gd name="T49" fmla="*/ 18 h 18"/>
              <a:gd name="T50" fmla="*/ 0 w 17"/>
              <a:gd name="T51" fmla="*/ 17 h 18"/>
              <a:gd name="T52" fmla="*/ 0 w 17"/>
              <a:gd name="T53" fmla="*/ 16 h 18"/>
              <a:gd name="T54" fmla="*/ 0 w 17"/>
              <a:gd name="T55" fmla="*/ 2 h 18"/>
              <a:gd name="T56" fmla="*/ 0 w 17"/>
              <a:gd name="T57" fmla="*/ 1 h 18"/>
              <a:gd name="T58" fmla="*/ 0 w 17"/>
              <a:gd name="T59" fmla="*/ 1 h 18"/>
              <a:gd name="T60" fmla="*/ 0 w 17"/>
              <a:gd name="T61" fmla="*/ 0 h 18"/>
              <a:gd name="T62" fmla="*/ 2 w 17"/>
              <a:gd name="T63" fmla="*/ 7 h 18"/>
              <a:gd name="T64" fmla="*/ 8 w 17"/>
              <a:gd name="T65" fmla="*/ 7 h 18"/>
              <a:gd name="T66" fmla="*/ 8 w 17"/>
              <a:gd name="T67" fmla="*/ 1 h 18"/>
              <a:gd name="T68" fmla="*/ 2 w 17"/>
              <a:gd name="T69" fmla="*/ 1 h 18"/>
              <a:gd name="T70" fmla="*/ 2 w 17"/>
              <a:gd name="T71" fmla="*/ 7 h 18"/>
              <a:gd name="T72" fmla="*/ 2 w 17"/>
              <a:gd name="T73" fmla="*/ 15 h 18"/>
              <a:gd name="T74" fmla="*/ 8 w 17"/>
              <a:gd name="T75" fmla="*/ 15 h 18"/>
              <a:gd name="T76" fmla="*/ 8 w 17"/>
              <a:gd name="T77" fmla="*/ 8 h 18"/>
              <a:gd name="T78" fmla="*/ 2 w 17"/>
              <a:gd name="T79" fmla="*/ 8 h 18"/>
              <a:gd name="T80" fmla="*/ 2 w 17"/>
              <a:gd name="T81" fmla="*/ 15 h 18"/>
              <a:gd name="T82" fmla="*/ 15 w 17"/>
              <a:gd name="T83" fmla="*/ 1 h 18"/>
              <a:gd name="T84" fmla="*/ 9 w 17"/>
              <a:gd name="T85" fmla="*/ 1 h 18"/>
              <a:gd name="T86" fmla="*/ 9 w 17"/>
              <a:gd name="T87" fmla="*/ 7 h 18"/>
              <a:gd name="T88" fmla="*/ 15 w 17"/>
              <a:gd name="T89" fmla="*/ 7 h 18"/>
              <a:gd name="T90" fmla="*/ 15 w 17"/>
              <a:gd name="T91" fmla="*/ 1 h 18"/>
              <a:gd name="T92" fmla="*/ 9 w 17"/>
              <a:gd name="T93" fmla="*/ 15 h 18"/>
              <a:gd name="T94" fmla="*/ 15 w 17"/>
              <a:gd name="T95" fmla="*/ 15 h 18"/>
              <a:gd name="T96" fmla="*/ 15 w 17"/>
              <a:gd name="T97" fmla="*/ 8 h 18"/>
              <a:gd name="T98" fmla="*/ 9 w 17"/>
              <a:gd name="T99" fmla="*/ 8 h 18"/>
              <a:gd name="T100" fmla="*/ 9 w 17"/>
              <a:gd name="T101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" h="18">
                <a:moveTo>
                  <a:pt x="0" y="0"/>
                </a:move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2"/>
                  <a:pt x="17" y="2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7"/>
                  <a:pt x="2" y="17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" y="7"/>
                </a:moveTo>
                <a:cubicBezTo>
                  <a:pt x="8" y="7"/>
                  <a:pt x="8" y="7"/>
                  <a:pt x="8" y="7"/>
                </a:cubicBezTo>
                <a:cubicBezTo>
                  <a:pt x="8" y="1"/>
                  <a:pt x="8" y="1"/>
                  <a:pt x="8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7"/>
                  <a:pt x="2" y="7"/>
                  <a:pt x="2" y="7"/>
                </a:cubicBezTo>
                <a:close/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8"/>
                  <a:pt x="8" y="8"/>
                  <a:pt x="8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5"/>
                  <a:pt x="2" y="15"/>
                  <a:pt x="2" y="15"/>
                </a:cubicBezTo>
                <a:close/>
                <a:moveTo>
                  <a:pt x="15" y="1"/>
                </a:moveTo>
                <a:cubicBezTo>
                  <a:pt x="9" y="1"/>
                  <a:pt x="9" y="1"/>
                  <a:pt x="9" y="1"/>
                </a:cubicBezTo>
                <a:cubicBezTo>
                  <a:pt x="9" y="7"/>
                  <a:pt x="9" y="7"/>
                  <a:pt x="9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1"/>
                  <a:pt x="15" y="1"/>
                  <a:pt x="15" y="1"/>
                </a:cubicBezTo>
                <a:close/>
                <a:moveTo>
                  <a:pt x="9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8"/>
                  <a:pt x="15" y="8"/>
                  <a:pt x="15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15"/>
                  <a:pt x="9" y="15"/>
                  <a:pt x="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Oval 2105"/>
          <p:cNvSpPr>
            <a:spLocks noChangeArrowheads="1"/>
          </p:cNvSpPr>
          <p:nvPr/>
        </p:nvSpPr>
        <p:spPr bwMode="auto">
          <a:xfrm>
            <a:off x="2439988" y="5999163"/>
            <a:ext cx="20638" cy="222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106"/>
          <p:cNvSpPr>
            <a:spLocks/>
          </p:cNvSpPr>
          <p:nvPr/>
        </p:nvSpPr>
        <p:spPr bwMode="auto">
          <a:xfrm>
            <a:off x="2436813" y="5997575"/>
            <a:ext cx="25400" cy="26988"/>
          </a:xfrm>
          <a:custGeom>
            <a:avLst/>
            <a:gdLst>
              <a:gd name="T0" fmla="*/ 0 w 11"/>
              <a:gd name="T1" fmla="*/ 6 h 12"/>
              <a:gd name="T2" fmla="*/ 5 w 11"/>
              <a:gd name="T3" fmla="*/ 0 h 12"/>
              <a:gd name="T4" fmla="*/ 5 w 11"/>
              <a:gd name="T5" fmla="*/ 0 h 12"/>
              <a:gd name="T6" fmla="*/ 5 w 11"/>
              <a:gd name="T7" fmla="*/ 1 h 12"/>
              <a:gd name="T8" fmla="*/ 5 w 11"/>
              <a:gd name="T9" fmla="*/ 2 h 12"/>
              <a:gd name="T10" fmla="*/ 1 w 11"/>
              <a:gd name="T11" fmla="*/ 6 h 12"/>
              <a:gd name="T12" fmla="*/ 1 w 11"/>
              <a:gd name="T13" fmla="*/ 6 h 12"/>
              <a:gd name="T14" fmla="*/ 5 w 11"/>
              <a:gd name="T15" fmla="*/ 10 h 12"/>
              <a:gd name="T16" fmla="*/ 5 w 11"/>
              <a:gd name="T17" fmla="*/ 10 h 12"/>
              <a:gd name="T18" fmla="*/ 10 w 11"/>
              <a:gd name="T19" fmla="*/ 6 h 12"/>
              <a:gd name="T20" fmla="*/ 10 w 11"/>
              <a:gd name="T21" fmla="*/ 6 h 12"/>
              <a:gd name="T22" fmla="*/ 5 w 11"/>
              <a:gd name="T23" fmla="*/ 2 h 12"/>
              <a:gd name="T24" fmla="*/ 5 w 11"/>
              <a:gd name="T25" fmla="*/ 2 h 12"/>
              <a:gd name="T26" fmla="*/ 5 w 11"/>
              <a:gd name="T27" fmla="*/ 1 h 12"/>
              <a:gd name="T28" fmla="*/ 5 w 11"/>
              <a:gd name="T29" fmla="*/ 0 h 12"/>
              <a:gd name="T30" fmla="*/ 11 w 11"/>
              <a:gd name="T31" fmla="*/ 6 h 12"/>
              <a:gd name="T32" fmla="*/ 11 w 11"/>
              <a:gd name="T33" fmla="*/ 6 h 12"/>
              <a:gd name="T34" fmla="*/ 5 w 11"/>
              <a:gd name="T35" fmla="*/ 12 h 12"/>
              <a:gd name="T36" fmla="*/ 5 w 11"/>
              <a:gd name="T37" fmla="*/ 12 h 12"/>
              <a:gd name="T38" fmla="*/ 0 w 11"/>
              <a:gd name="T39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12">
                <a:moveTo>
                  <a:pt x="0" y="6"/>
                </a:moveTo>
                <a:cubicBezTo>
                  <a:pt x="0" y="3"/>
                  <a:pt x="2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1" y="3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8"/>
                  <a:pt x="3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8" y="10"/>
                  <a:pt x="10" y="8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3"/>
                  <a:pt x="8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9"/>
                  <a:pt x="9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2" y="12"/>
                  <a:pt x="0" y="9"/>
                  <a:pt x="0" y="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2107"/>
          <p:cNvSpPr>
            <a:spLocks noEditPoints="1"/>
          </p:cNvSpPr>
          <p:nvPr/>
        </p:nvSpPr>
        <p:spPr bwMode="auto">
          <a:xfrm>
            <a:off x="2522538" y="5981700"/>
            <a:ext cx="57150" cy="58738"/>
          </a:xfrm>
          <a:custGeom>
            <a:avLst/>
            <a:gdLst>
              <a:gd name="T0" fmla="*/ 21 w 25"/>
              <a:gd name="T1" fmla="*/ 12 h 26"/>
              <a:gd name="T2" fmla="*/ 23 w 25"/>
              <a:gd name="T3" fmla="*/ 12 h 26"/>
              <a:gd name="T4" fmla="*/ 24 w 25"/>
              <a:gd name="T5" fmla="*/ 13 h 26"/>
              <a:gd name="T6" fmla="*/ 24 w 25"/>
              <a:gd name="T7" fmla="*/ 14 h 26"/>
              <a:gd name="T8" fmla="*/ 23 w 25"/>
              <a:gd name="T9" fmla="*/ 14 h 26"/>
              <a:gd name="T10" fmla="*/ 19 w 25"/>
              <a:gd name="T11" fmla="*/ 18 h 26"/>
              <a:gd name="T12" fmla="*/ 25 w 25"/>
              <a:gd name="T13" fmla="*/ 21 h 26"/>
              <a:gd name="T14" fmla="*/ 25 w 25"/>
              <a:gd name="T15" fmla="*/ 22 h 26"/>
              <a:gd name="T16" fmla="*/ 24 w 25"/>
              <a:gd name="T17" fmla="*/ 22 h 26"/>
              <a:gd name="T18" fmla="*/ 23 w 25"/>
              <a:gd name="T19" fmla="*/ 23 h 26"/>
              <a:gd name="T20" fmla="*/ 18 w 25"/>
              <a:gd name="T21" fmla="*/ 20 h 26"/>
              <a:gd name="T22" fmla="*/ 16 w 25"/>
              <a:gd name="T23" fmla="*/ 15 h 26"/>
              <a:gd name="T24" fmla="*/ 16 w 25"/>
              <a:gd name="T25" fmla="*/ 14 h 26"/>
              <a:gd name="T26" fmla="*/ 16 w 25"/>
              <a:gd name="T27" fmla="*/ 25 h 26"/>
              <a:gd name="T28" fmla="*/ 14 w 25"/>
              <a:gd name="T29" fmla="*/ 26 h 26"/>
              <a:gd name="T30" fmla="*/ 14 w 25"/>
              <a:gd name="T31" fmla="*/ 23 h 26"/>
              <a:gd name="T32" fmla="*/ 10 w 25"/>
              <a:gd name="T33" fmla="*/ 20 h 26"/>
              <a:gd name="T34" fmla="*/ 6 w 25"/>
              <a:gd name="T35" fmla="*/ 23 h 26"/>
              <a:gd name="T36" fmla="*/ 5 w 25"/>
              <a:gd name="T37" fmla="*/ 24 h 26"/>
              <a:gd name="T38" fmla="*/ 5 w 25"/>
              <a:gd name="T39" fmla="*/ 23 h 26"/>
              <a:gd name="T40" fmla="*/ 7 w 25"/>
              <a:gd name="T41" fmla="*/ 22 h 26"/>
              <a:gd name="T42" fmla="*/ 10 w 25"/>
              <a:gd name="T43" fmla="*/ 18 h 26"/>
              <a:gd name="T44" fmla="*/ 6 w 25"/>
              <a:gd name="T45" fmla="*/ 14 h 26"/>
              <a:gd name="T46" fmla="*/ 6 w 25"/>
              <a:gd name="T47" fmla="*/ 13 h 26"/>
              <a:gd name="T48" fmla="*/ 14 w 25"/>
              <a:gd name="T49" fmla="*/ 12 h 26"/>
              <a:gd name="T50" fmla="*/ 14 w 25"/>
              <a:gd name="T51" fmla="*/ 9 h 26"/>
              <a:gd name="T52" fmla="*/ 16 w 25"/>
              <a:gd name="T53" fmla="*/ 10 h 26"/>
              <a:gd name="T54" fmla="*/ 16 w 25"/>
              <a:gd name="T55" fmla="*/ 10 h 26"/>
              <a:gd name="T56" fmla="*/ 16 w 25"/>
              <a:gd name="T57" fmla="*/ 11 h 26"/>
              <a:gd name="T58" fmla="*/ 21 w 25"/>
              <a:gd name="T59" fmla="*/ 13 h 26"/>
              <a:gd name="T60" fmla="*/ 19 w 25"/>
              <a:gd name="T61" fmla="*/ 2 h 26"/>
              <a:gd name="T62" fmla="*/ 19 w 25"/>
              <a:gd name="T63" fmla="*/ 1 h 26"/>
              <a:gd name="T64" fmla="*/ 21 w 25"/>
              <a:gd name="T65" fmla="*/ 2 h 26"/>
              <a:gd name="T66" fmla="*/ 21 w 25"/>
              <a:gd name="T67" fmla="*/ 2 h 26"/>
              <a:gd name="T68" fmla="*/ 21 w 25"/>
              <a:gd name="T69" fmla="*/ 3 h 26"/>
              <a:gd name="T70" fmla="*/ 21 w 25"/>
              <a:gd name="T71" fmla="*/ 10 h 26"/>
              <a:gd name="T72" fmla="*/ 19 w 25"/>
              <a:gd name="T73" fmla="*/ 10 h 26"/>
              <a:gd name="T74" fmla="*/ 19 w 25"/>
              <a:gd name="T75" fmla="*/ 9 h 26"/>
              <a:gd name="T76" fmla="*/ 11 w 25"/>
              <a:gd name="T77" fmla="*/ 10 h 26"/>
              <a:gd name="T78" fmla="*/ 10 w 25"/>
              <a:gd name="T79" fmla="*/ 11 h 26"/>
              <a:gd name="T80" fmla="*/ 9 w 25"/>
              <a:gd name="T81" fmla="*/ 10 h 26"/>
              <a:gd name="T82" fmla="*/ 10 w 25"/>
              <a:gd name="T83" fmla="*/ 3 h 26"/>
              <a:gd name="T84" fmla="*/ 10 w 25"/>
              <a:gd name="T85" fmla="*/ 1 h 26"/>
              <a:gd name="T86" fmla="*/ 11 w 25"/>
              <a:gd name="T87" fmla="*/ 2 h 26"/>
              <a:gd name="T88" fmla="*/ 11 w 25"/>
              <a:gd name="T89" fmla="*/ 3 h 26"/>
              <a:gd name="T90" fmla="*/ 19 w 25"/>
              <a:gd name="T91" fmla="*/ 8 h 26"/>
              <a:gd name="T92" fmla="*/ 4 w 25"/>
              <a:gd name="T93" fmla="*/ 7 h 26"/>
              <a:gd name="T94" fmla="*/ 5 w 25"/>
              <a:gd name="T95" fmla="*/ 8 h 26"/>
              <a:gd name="T96" fmla="*/ 5 w 25"/>
              <a:gd name="T97" fmla="*/ 8 h 26"/>
              <a:gd name="T98" fmla="*/ 4 w 25"/>
              <a:gd name="T99" fmla="*/ 22 h 26"/>
              <a:gd name="T100" fmla="*/ 3 w 25"/>
              <a:gd name="T101" fmla="*/ 25 h 26"/>
              <a:gd name="T102" fmla="*/ 3 w 25"/>
              <a:gd name="T103" fmla="*/ 25 h 26"/>
              <a:gd name="T104" fmla="*/ 3 w 25"/>
              <a:gd name="T105" fmla="*/ 9 h 26"/>
              <a:gd name="T106" fmla="*/ 0 w 25"/>
              <a:gd name="T107" fmla="*/ 12 h 26"/>
              <a:gd name="T108" fmla="*/ 0 w 25"/>
              <a:gd name="T109" fmla="*/ 13 h 26"/>
              <a:gd name="T110" fmla="*/ 0 w 25"/>
              <a:gd name="T111" fmla="*/ 13 h 26"/>
              <a:gd name="T112" fmla="*/ 0 w 25"/>
              <a:gd name="T113" fmla="*/ 11 h 26"/>
              <a:gd name="T114" fmla="*/ 3 w 25"/>
              <a:gd name="T115" fmla="*/ 4 h 26"/>
              <a:gd name="T116" fmla="*/ 5 w 25"/>
              <a:gd name="T117" fmla="*/ 0 h 26"/>
              <a:gd name="T118" fmla="*/ 7 w 25"/>
              <a:gd name="T119" fmla="*/ 1 h 26"/>
              <a:gd name="T120" fmla="*/ 8 w 25"/>
              <a:gd name="T121" fmla="*/ 1 h 26"/>
              <a:gd name="T122" fmla="*/ 7 w 25"/>
              <a:gd name="T123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" h="26">
                <a:moveTo>
                  <a:pt x="21" y="13"/>
                </a:move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3" y="12"/>
                  <a:pt x="23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6"/>
                  <a:pt x="18" y="17"/>
                  <a:pt x="19" y="18"/>
                </a:cubicBezTo>
                <a:cubicBezTo>
                  <a:pt x="21" y="20"/>
                  <a:pt x="22" y="21"/>
                  <a:pt x="24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2" y="23"/>
                  <a:pt x="21" y="22"/>
                </a:cubicBezTo>
                <a:cubicBezTo>
                  <a:pt x="20" y="22"/>
                  <a:pt x="19" y="21"/>
                  <a:pt x="18" y="20"/>
                </a:cubicBezTo>
                <a:cubicBezTo>
                  <a:pt x="18" y="19"/>
                  <a:pt x="17" y="18"/>
                  <a:pt x="17" y="17"/>
                </a:cubicBezTo>
                <a:cubicBezTo>
                  <a:pt x="16" y="16"/>
                  <a:pt x="16" y="15"/>
                  <a:pt x="16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5" y="26"/>
                  <a:pt x="15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16"/>
                  <a:pt x="14" y="16"/>
                  <a:pt x="14" y="16"/>
                </a:cubicBezTo>
                <a:cubicBezTo>
                  <a:pt x="12" y="18"/>
                  <a:pt x="11" y="19"/>
                  <a:pt x="10" y="20"/>
                </a:cubicBezTo>
                <a:cubicBezTo>
                  <a:pt x="10" y="21"/>
                  <a:pt x="8" y="22"/>
                  <a:pt x="7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8" y="20"/>
                  <a:pt x="10" y="19"/>
                </a:cubicBezTo>
                <a:cubicBezTo>
                  <a:pt x="10" y="18"/>
                  <a:pt x="10" y="18"/>
                  <a:pt x="10" y="18"/>
                </a:cubicBezTo>
                <a:cubicBezTo>
                  <a:pt x="11" y="17"/>
                  <a:pt x="12" y="16"/>
                  <a:pt x="13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5" y="13"/>
                  <a:pt x="6" y="13"/>
                  <a:pt x="6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3"/>
                  <a:pt x="16" y="13"/>
                  <a:pt x="16" y="13"/>
                </a:cubicBezTo>
                <a:cubicBezTo>
                  <a:pt x="21" y="13"/>
                  <a:pt x="21" y="13"/>
                  <a:pt x="21" y="13"/>
                </a:cubicBezTo>
                <a:close/>
                <a:moveTo>
                  <a:pt x="11" y="2"/>
                </a:move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0" y="10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1"/>
                  <a:pt x="10" y="10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2"/>
                  <a:pt x="11" y="2"/>
                  <a:pt x="11" y="2"/>
                </a:cubicBezTo>
                <a:close/>
                <a:moveTo>
                  <a:pt x="19" y="3"/>
                </a:moveTo>
                <a:cubicBezTo>
                  <a:pt x="11" y="3"/>
                  <a:pt x="11" y="3"/>
                  <a:pt x="11" y="3"/>
                </a:cubicBezTo>
                <a:cubicBezTo>
                  <a:pt x="11" y="8"/>
                  <a:pt x="11" y="8"/>
                  <a:pt x="11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4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5"/>
                  <a:pt x="5" y="25"/>
                  <a:pt x="5" y="25"/>
                </a:cubicBezTo>
                <a:cubicBezTo>
                  <a:pt x="4" y="25"/>
                  <a:pt x="4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9"/>
                  <a:pt x="3" y="9"/>
                  <a:pt x="3" y="9"/>
                </a:cubicBezTo>
                <a:cubicBezTo>
                  <a:pt x="2" y="10"/>
                  <a:pt x="1" y="11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0"/>
                  <a:pt x="2" y="9"/>
                </a:cubicBezTo>
                <a:cubicBezTo>
                  <a:pt x="2" y="7"/>
                  <a:pt x="3" y="6"/>
                  <a:pt x="3" y="4"/>
                </a:cubicBezTo>
                <a:cubicBezTo>
                  <a:pt x="4" y="3"/>
                  <a:pt x="4" y="2"/>
                  <a:pt x="5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5" y="5"/>
                  <a:pt x="4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2108"/>
          <p:cNvSpPr>
            <a:spLocks noEditPoints="1"/>
          </p:cNvSpPr>
          <p:nvPr/>
        </p:nvSpPr>
        <p:spPr bwMode="auto">
          <a:xfrm>
            <a:off x="2586038" y="5981700"/>
            <a:ext cx="55563" cy="55563"/>
          </a:xfrm>
          <a:custGeom>
            <a:avLst/>
            <a:gdLst>
              <a:gd name="T0" fmla="*/ 5 w 25"/>
              <a:gd name="T1" fmla="*/ 11 h 25"/>
              <a:gd name="T2" fmla="*/ 5 w 25"/>
              <a:gd name="T3" fmla="*/ 10 h 25"/>
              <a:gd name="T4" fmla="*/ 18 w 25"/>
              <a:gd name="T5" fmla="*/ 9 h 25"/>
              <a:gd name="T6" fmla="*/ 19 w 25"/>
              <a:gd name="T7" fmla="*/ 9 h 25"/>
              <a:gd name="T8" fmla="*/ 20 w 25"/>
              <a:gd name="T9" fmla="*/ 10 h 25"/>
              <a:gd name="T10" fmla="*/ 20 w 25"/>
              <a:gd name="T11" fmla="*/ 11 h 25"/>
              <a:gd name="T12" fmla="*/ 19 w 25"/>
              <a:gd name="T13" fmla="*/ 11 h 25"/>
              <a:gd name="T14" fmla="*/ 13 w 25"/>
              <a:gd name="T15" fmla="*/ 11 h 25"/>
              <a:gd name="T16" fmla="*/ 17 w 25"/>
              <a:gd name="T17" fmla="*/ 16 h 25"/>
              <a:gd name="T18" fmla="*/ 19 w 25"/>
              <a:gd name="T19" fmla="*/ 15 h 25"/>
              <a:gd name="T20" fmla="*/ 21 w 25"/>
              <a:gd name="T21" fmla="*/ 16 h 25"/>
              <a:gd name="T22" fmla="*/ 21 w 25"/>
              <a:gd name="T23" fmla="*/ 17 h 25"/>
              <a:gd name="T24" fmla="*/ 19 w 25"/>
              <a:gd name="T25" fmla="*/ 17 h 25"/>
              <a:gd name="T26" fmla="*/ 13 w 25"/>
              <a:gd name="T27" fmla="*/ 23 h 25"/>
              <a:gd name="T28" fmla="*/ 24 w 25"/>
              <a:gd name="T29" fmla="*/ 23 h 25"/>
              <a:gd name="T30" fmla="*/ 25 w 25"/>
              <a:gd name="T31" fmla="*/ 22 h 25"/>
              <a:gd name="T32" fmla="*/ 25 w 25"/>
              <a:gd name="T33" fmla="*/ 23 h 25"/>
              <a:gd name="T34" fmla="*/ 24 w 25"/>
              <a:gd name="T35" fmla="*/ 24 h 25"/>
              <a:gd name="T36" fmla="*/ 23 w 25"/>
              <a:gd name="T37" fmla="*/ 25 h 25"/>
              <a:gd name="T38" fmla="*/ 21 w 25"/>
              <a:gd name="T39" fmla="*/ 25 h 25"/>
              <a:gd name="T40" fmla="*/ 12 w 25"/>
              <a:gd name="T41" fmla="*/ 24 h 25"/>
              <a:gd name="T42" fmla="*/ 7 w 25"/>
              <a:gd name="T43" fmla="*/ 21 h 25"/>
              <a:gd name="T44" fmla="*/ 4 w 25"/>
              <a:gd name="T45" fmla="*/ 22 h 25"/>
              <a:gd name="T46" fmla="*/ 0 w 25"/>
              <a:gd name="T47" fmla="*/ 25 h 25"/>
              <a:gd name="T48" fmla="*/ 0 w 25"/>
              <a:gd name="T49" fmla="*/ 25 h 25"/>
              <a:gd name="T50" fmla="*/ 0 w 25"/>
              <a:gd name="T51" fmla="*/ 25 h 25"/>
              <a:gd name="T52" fmla="*/ 4 w 25"/>
              <a:gd name="T53" fmla="*/ 19 h 25"/>
              <a:gd name="T54" fmla="*/ 6 w 25"/>
              <a:gd name="T55" fmla="*/ 13 h 25"/>
              <a:gd name="T56" fmla="*/ 8 w 25"/>
              <a:gd name="T57" fmla="*/ 14 h 25"/>
              <a:gd name="T58" fmla="*/ 8 w 25"/>
              <a:gd name="T59" fmla="*/ 15 h 25"/>
              <a:gd name="T60" fmla="*/ 6 w 25"/>
              <a:gd name="T61" fmla="*/ 19 h 25"/>
              <a:gd name="T62" fmla="*/ 9 w 25"/>
              <a:gd name="T63" fmla="*/ 22 h 25"/>
              <a:gd name="T64" fmla="*/ 11 w 25"/>
              <a:gd name="T65" fmla="*/ 11 h 25"/>
              <a:gd name="T66" fmla="*/ 4 w 25"/>
              <a:gd name="T67" fmla="*/ 6 h 25"/>
              <a:gd name="T68" fmla="*/ 4 w 25"/>
              <a:gd name="T69" fmla="*/ 7 h 25"/>
              <a:gd name="T70" fmla="*/ 3 w 25"/>
              <a:gd name="T71" fmla="*/ 9 h 25"/>
              <a:gd name="T72" fmla="*/ 1 w 25"/>
              <a:gd name="T73" fmla="*/ 9 h 25"/>
              <a:gd name="T74" fmla="*/ 0 w 25"/>
              <a:gd name="T75" fmla="*/ 8 h 25"/>
              <a:gd name="T76" fmla="*/ 2 w 25"/>
              <a:gd name="T77" fmla="*/ 7 h 25"/>
              <a:gd name="T78" fmla="*/ 3 w 25"/>
              <a:gd name="T79" fmla="*/ 4 h 25"/>
              <a:gd name="T80" fmla="*/ 3 w 25"/>
              <a:gd name="T81" fmla="*/ 4 h 25"/>
              <a:gd name="T82" fmla="*/ 4 w 25"/>
              <a:gd name="T83" fmla="*/ 5 h 25"/>
              <a:gd name="T84" fmla="*/ 21 w 25"/>
              <a:gd name="T85" fmla="*/ 4 h 25"/>
              <a:gd name="T86" fmla="*/ 23 w 25"/>
              <a:gd name="T87" fmla="*/ 4 h 25"/>
              <a:gd name="T88" fmla="*/ 25 w 25"/>
              <a:gd name="T89" fmla="*/ 6 h 25"/>
              <a:gd name="T90" fmla="*/ 24 w 25"/>
              <a:gd name="T91" fmla="*/ 7 h 25"/>
              <a:gd name="T92" fmla="*/ 20 w 25"/>
              <a:gd name="T93" fmla="*/ 9 h 25"/>
              <a:gd name="T94" fmla="*/ 20 w 25"/>
              <a:gd name="T95" fmla="*/ 9 h 25"/>
              <a:gd name="T96" fmla="*/ 20 w 25"/>
              <a:gd name="T97" fmla="*/ 8 h 25"/>
              <a:gd name="T98" fmla="*/ 21 w 25"/>
              <a:gd name="T99" fmla="*/ 6 h 25"/>
              <a:gd name="T100" fmla="*/ 10 w 25"/>
              <a:gd name="T101" fmla="*/ 0 h 25"/>
              <a:gd name="T102" fmla="*/ 12 w 25"/>
              <a:gd name="T103" fmla="*/ 1 h 25"/>
              <a:gd name="T104" fmla="*/ 14 w 25"/>
              <a:gd name="T105" fmla="*/ 3 h 25"/>
              <a:gd name="T106" fmla="*/ 12 w 25"/>
              <a:gd name="T107" fmla="*/ 5 h 25"/>
              <a:gd name="T108" fmla="*/ 11 w 25"/>
              <a:gd name="T109" fmla="*/ 4 h 25"/>
              <a:gd name="T110" fmla="*/ 11 w 25"/>
              <a:gd name="T111" fmla="*/ 3 h 25"/>
              <a:gd name="T112" fmla="*/ 11 w 25"/>
              <a:gd name="T113" fmla="*/ 2 h 25"/>
              <a:gd name="T114" fmla="*/ 10 w 25"/>
              <a:gd name="T1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" h="25">
                <a:moveTo>
                  <a:pt x="11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9"/>
                  <a:pt x="19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3" y="11"/>
                  <a:pt x="13" y="11"/>
                </a:cubicBezTo>
                <a:cubicBezTo>
                  <a:pt x="13" y="16"/>
                  <a:pt x="13" y="16"/>
                  <a:pt x="13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23"/>
                  <a:pt x="13" y="23"/>
                  <a:pt x="13" y="23"/>
                </a:cubicBezTo>
                <a:cubicBezTo>
                  <a:pt x="15" y="23"/>
                  <a:pt x="17" y="23"/>
                  <a:pt x="19" y="23"/>
                </a:cubicBezTo>
                <a:cubicBezTo>
                  <a:pt x="21" y="23"/>
                  <a:pt x="22" y="23"/>
                  <a:pt x="24" y="23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3"/>
                  <a:pt x="24" y="23"/>
                  <a:pt x="24" y="24"/>
                </a:cubicBezTo>
                <a:cubicBezTo>
                  <a:pt x="24" y="24"/>
                  <a:pt x="23" y="24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22" y="25"/>
                  <a:pt x="21" y="25"/>
                </a:cubicBezTo>
                <a:cubicBezTo>
                  <a:pt x="20" y="25"/>
                  <a:pt x="18" y="25"/>
                  <a:pt x="17" y="25"/>
                </a:cubicBezTo>
                <a:cubicBezTo>
                  <a:pt x="15" y="25"/>
                  <a:pt x="14" y="25"/>
                  <a:pt x="12" y="24"/>
                </a:cubicBezTo>
                <a:cubicBezTo>
                  <a:pt x="11" y="24"/>
                  <a:pt x="10" y="24"/>
                  <a:pt x="9" y="23"/>
                </a:cubicBezTo>
                <a:cubicBezTo>
                  <a:pt x="8" y="23"/>
                  <a:pt x="7" y="22"/>
                  <a:pt x="7" y="21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21"/>
                  <a:pt x="4" y="22"/>
                  <a:pt x="4" y="22"/>
                </a:cubicBezTo>
                <a:cubicBezTo>
                  <a:pt x="3" y="23"/>
                  <a:pt x="2" y="24"/>
                  <a:pt x="1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4"/>
                  <a:pt x="1" y="24"/>
                  <a:pt x="1" y="24"/>
                </a:cubicBezTo>
                <a:cubicBezTo>
                  <a:pt x="2" y="22"/>
                  <a:pt x="4" y="21"/>
                  <a:pt x="4" y="19"/>
                </a:cubicBezTo>
                <a:cubicBezTo>
                  <a:pt x="5" y="17"/>
                  <a:pt x="6" y="15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9" y="15"/>
                  <a:pt x="9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6"/>
                  <a:pt x="7" y="17"/>
                  <a:pt x="6" y="19"/>
                </a:cubicBezTo>
                <a:cubicBezTo>
                  <a:pt x="6" y="19"/>
                  <a:pt x="7" y="19"/>
                  <a:pt x="7" y="20"/>
                </a:cubicBezTo>
                <a:cubicBezTo>
                  <a:pt x="7" y="20"/>
                  <a:pt x="8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21" y="6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8"/>
                  <a:pt x="4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10"/>
                  <a:pt x="2" y="10"/>
                </a:cubicBezTo>
                <a:cubicBezTo>
                  <a:pt x="1" y="10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7"/>
                  <a:pt x="2" y="7"/>
                </a:cubicBezTo>
                <a:cubicBezTo>
                  <a:pt x="3" y="6"/>
                  <a:pt x="3" y="6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3" y="4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2" y="7"/>
                  <a:pt x="21" y="7"/>
                  <a:pt x="21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1" y="7"/>
                  <a:pt x="21" y="6"/>
                  <a:pt x="21" y="6"/>
                </a:cubicBezTo>
                <a:close/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2" y="1"/>
                </a:cubicBezTo>
                <a:cubicBezTo>
                  <a:pt x="13" y="1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4"/>
                  <a:pt x="13" y="4"/>
                  <a:pt x="13" y="4"/>
                </a:cubicBezTo>
                <a:cubicBezTo>
                  <a:pt x="13" y="5"/>
                  <a:pt x="13" y="5"/>
                  <a:pt x="12" y="5"/>
                </a:cubicBezTo>
                <a:cubicBezTo>
                  <a:pt x="12" y="5"/>
                  <a:pt x="12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109"/>
          <p:cNvSpPr>
            <a:spLocks noEditPoints="1"/>
          </p:cNvSpPr>
          <p:nvPr/>
        </p:nvSpPr>
        <p:spPr bwMode="auto">
          <a:xfrm>
            <a:off x="2879725" y="5981700"/>
            <a:ext cx="61913" cy="53975"/>
          </a:xfrm>
          <a:custGeom>
            <a:avLst/>
            <a:gdLst>
              <a:gd name="T0" fmla="*/ 4 w 27"/>
              <a:gd name="T1" fmla="*/ 10 h 24"/>
              <a:gd name="T2" fmla="*/ 1 w 27"/>
              <a:gd name="T3" fmla="*/ 10 h 24"/>
              <a:gd name="T4" fmla="*/ 5 w 27"/>
              <a:gd name="T5" fmla="*/ 9 h 24"/>
              <a:gd name="T6" fmla="*/ 5 w 27"/>
              <a:gd name="T7" fmla="*/ 1 h 24"/>
              <a:gd name="T8" fmla="*/ 7 w 27"/>
              <a:gd name="T9" fmla="*/ 2 h 24"/>
              <a:gd name="T10" fmla="*/ 6 w 27"/>
              <a:gd name="T11" fmla="*/ 3 h 24"/>
              <a:gd name="T12" fmla="*/ 8 w 27"/>
              <a:gd name="T13" fmla="*/ 9 h 24"/>
              <a:gd name="T14" fmla="*/ 11 w 27"/>
              <a:gd name="T15" fmla="*/ 9 h 24"/>
              <a:gd name="T16" fmla="*/ 9 w 27"/>
              <a:gd name="T17" fmla="*/ 10 h 24"/>
              <a:gd name="T18" fmla="*/ 6 w 27"/>
              <a:gd name="T19" fmla="*/ 19 h 24"/>
              <a:gd name="T20" fmla="*/ 11 w 27"/>
              <a:gd name="T21" fmla="*/ 18 h 24"/>
              <a:gd name="T22" fmla="*/ 6 w 27"/>
              <a:gd name="T23" fmla="*/ 20 h 24"/>
              <a:gd name="T24" fmla="*/ 1 w 27"/>
              <a:gd name="T25" fmla="*/ 23 h 24"/>
              <a:gd name="T26" fmla="*/ 5 w 27"/>
              <a:gd name="T27" fmla="*/ 20 h 24"/>
              <a:gd name="T28" fmla="*/ 12 w 27"/>
              <a:gd name="T29" fmla="*/ 11 h 24"/>
              <a:gd name="T30" fmla="*/ 11 w 27"/>
              <a:gd name="T31" fmla="*/ 3 h 24"/>
              <a:gd name="T32" fmla="*/ 14 w 27"/>
              <a:gd name="T33" fmla="*/ 5 h 24"/>
              <a:gd name="T34" fmla="*/ 13 w 27"/>
              <a:gd name="T35" fmla="*/ 5 h 24"/>
              <a:gd name="T36" fmla="*/ 17 w 27"/>
              <a:gd name="T37" fmla="*/ 9 h 24"/>
              <a:gd name="T38" fmla="*/ 16 w 27"/>
              <a:gd name="T39" fmla="*/ 0 h 24"/>
              <a:gd name="T40" fmla="*/ 19 w 27"/>
              <a:gd name="T41" fmla="*/ 1 h 24"/>
              <a:gd name="T42" fmla="*/ 18 w 27"/>
              <a:gd name="T43" fmla="*/ 2 h 24"/>
              <a:gd name="T44" fmla="*/ 22 w 27"/>
              <a:gd name="T45" fmla="*/ 7 h 24"/>
              <a:gd name="T46" fmla="*/ 25 w 27"/>
              <a:gd name="T47" fmla="*/ 6 h 24"/>
              <a:gd name="T48" fmla="*/ 25 w 27"/>
              <a:gd name="T49" fmla="*/ 7 h 24"/>
              <a:gd name="T50" fmla="*/ 24 w 27"/>
              <a:gd name="T51" fmla="*/ 9 h 24"/>
              <a:gd name="T52" fmla="*/ 24 w 27"/>
              <a:gd name="T53" fmla="*/ 15 h 24"/>
              <a:gd name="T54" fmla="*/ 23 w 27"/>
              <a:gd name="T55" fmla="*/ 18 h 24"/>
              <a:gd name="T56" fmla="*/ 20 w 27"/>
              <a:gd name="T57" fmla="*/ 18 h 24"/>
              <a:gd name="T58" fmla="*/ 19 w 27"/>
              <a:gd name="T59" fmla="*/ 16 h 24"/>
              <a:gd name="T60" fmla="*/ 22 w 27"/>
              <a:gd name="T61" fmla="*/ 16 h 24"/>
              <a:gd name="T62" fmla="*/ 22 w 27"/>
              <a:gd name="T63" fmla="*/ 12 h 24"/>
              <a:gd name="T64" fmla="*/ 22 w 27"/>
              <a:gd name="T65" fmla="*/ 7 h 24"/>
              <a:gd name="T66" fmla="*/ 18 w 27"/>
              <a:gd name="T67" fmla="*/ 17 h 24"/>
              <a:gd name="T68" fmla="*/ 16 w 27"/>
              <a:gd name="T69" fmla="*/ 20 h 24"/>
              <a:gd name="T70" fmla="*/ 17 w 27"/>
              <a:gd name="T71" fmla="*/ 10 h 24"/>
              <a:gd name="T72" fmla="*/ 13 w 27"/>
              <a:gd name="T73" fmla="*/ 21 h 24"/>
              <a:gd name="T74" fmla="*/ 14 w 27"/>
              <a:gd name="T75" fmla="*/ 23 h 24"/>
              <a:gd name="T76" fmla="*/ 23 w 27"/>
              <a:gd name="T77" fmla="*/ 23 h 24"/>
              <a:gd name="T78" fmla="*/ 25 w 27"/>
              <a:gd name="T79" fmla="*/ 21 h 24"/>
              <a:gd name="T80" fmla="*/ 26 w 27"/>
              <a:gd name="T81" fmla="*/ 17 h 24"/>
              <a:gd name="T82" fmla="*/ 26 w 27"/>
              <a:gd name="T83" fmla="*/ 20 h 24"/>
              <a:gd name="T84" fmla="*/ 26 w 27"/>
              <a:gd name="T85" fmla="*/ 22 h 24"/>
              <a:gd name="T86" fmla="*/ 25 w 27"/>
              <a:gd name="T87" fmla="*/ 24 h 24"/>
              <a:gd name="T88" fmla="*/ 13 w 27"/>
              <a:gd name="T89" fmla="*/ 24 h 24"/>
              <a:gd name="T90" fmla="*/ 12 w 27"/>
              <a:gd name="T91" fmla="*/ 22 h 24"/>
              <a:gd name="T92" fmla="*/ 10 w 27"/>
              <a:gd name="T93" fmla="*/ 13 h 24"/>
              <a:gd name="T94" fmla="*/ 7 w 27"/>
              <a:gd name="T95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" h="24">
                <a:moveTo>
                  <a:pt x="5" y="10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3" y="10"/>
                  <a:pt x="2" y="10"/>
                  <a:pt x="1" y="10"/>
                </a:cubicBezTo>
                <a:cubicBezTo>
                  <a:pt x="0" y="9"/>
                  <a:pt x="0" y="9"/>
                  <a:pt x="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4"/>
                  <a:pt x="5" y="4"/>
                  <a:pt x="5" y="4"/>
                </a:cubicBezTo>
                <a:cubicBezTo>
                  <a:pt x="5" y="1"/>
                  <a:pt x="5" y="1"/>
                  <a:pt x="5" y="1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3"/>
                  <a:pt x="6" y="3"/>
                  <a:pt x="6" y="3"/>
                </a:cubicBezTo>
                <a:cubicBezTo>
                  <a:pt x="6" y="9"/>
                  <a:pt x="6" y="9"/>
                  <a:pt x="6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7"/>
                  <a:pt x="9" y="7"/>
                  <a:pt x="9" y="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9"/>
                  <a:pt x="6" y="19"/>
                  <a:pt x="6" y="19"/>
                </a:cubicBezTo>
                <a:cubicBezTo>
                  <a:pt x="8" y="19"/>
                  <a:pt x="9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10" y="19"/>
                </a:cubicBezTo>
                <a:cubicBezTo>
                  <a:pt x="9" y="19"/>
                  <a:pt x="8" y="19"/>
                  <a:pt x="6" y="20"/>
                </a:cubicBezTo>
                <a:cubicBezTo>
                  <a:pt x="4" y="21"/>
                  <a:pt x="3" y="22"/>
                  <a:pt x="2" y="22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3" y="20"/>
                  <a:pt x="5" y="2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2" y="11"/>
                </a:moveTo>
                <a:cubicBezTo>
                  <a:pt x="12" y="7"/>
                  <a:pt x="12" y="7"/>
                  <a:pt x="12" y="7"/>
                </a:cubicBezTo>
                <a:cubicBezTo>
                  <a:pt x="11" y="3"/>
                  <a:pt x="11" y="3"/>
                  <a:pt x="11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3"/>
                  <a:pt x="17" y="3"/>
                  <a:pt x="17" y="3"/>
                </a:cubicBezTo>
                <a:cubicBezTo>
                  <a:pt x="16" y="0"/>
                  <a:pt x="16" y="0"/>
                  <a:pt x="16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8"/>
                  <a:pt x="18" y="8"/>
                  <a:pt x="18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9"/>
                  <a:pt x="24" y="9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4"/>
                  <a:pt x="24" y="15"/>
                  <a:pt x="24" y="15"/>
                </a:cubicBezTo>
                <a:cubicBezTo>
                  <a:pt x="23" y="16"/>
                  <a:pt x="23" y="16"/>
                  <a:pt x="23" y="17"/>
                </a:cubicBezTo>
                <a:cubicBezTo>
                  <a:pt x="23" y="17"/>
                  <a:pt x="23" y="17"/>
                  <a:pt x="23" y="18"/>
                </a:cubicBezTo>
                <a:cubicBezTo>
                  <a:pt x="22" y="18"/>
                  <a:pt x="22" y="18"/>
                  <a:pt x="21" y="19"/>
                </a:cubicBezTo>
                <a:cubicBezTo>
                  <a:pt x="21" y="18"/>
                  <a:pt x="21" y="18"/>
                  <a:pt x="20" y="18"/>
                </a:cubicBezTo>
                <a:cubicBezTo>
                  <a:pt x="20" y="17"/>
                  <a:pt x="20" y="17"/>
                  <a:pt x="18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6"/>
                  <a:pt x="21" y="17"/>
                  <a:pt x="21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3"/>
                  <a:pt x="22" y="12"/>
                </a:cubicBezTo>
                <a:cubicBezTo>
                  <a:pt x="22" y="11"/>
                  <a:pt x="22" y="10"/>
                  <a:pt x="22" y="9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7" y="20"/>
                  <a:pt x="16" y="20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0"/>
                  <a:pt x="17" y="10"/>
                  <a:pt x="17" y="10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4" y="22"/>
                  <a:pt x="14" y="23"/>
                </a:cubicBezTo>
                <a:cubicBezTo>
                  <a:pt x="15" y="23"/>
                  <a:pt x="17" y="23"/>
                  <a:pt x="20" y="23"/>
                </a:cubicBezTo>
                <a:cubicBezTo>
                  <a:pt x="22" y="23"/>
                  <a:pt x="23" y="23"/>
                  <a:pt x="23" y="23"/>
                </a:cubicBezTo>
                <a:cubicBezTo>
                  <a:pt x="23" y="22"/>
                  <a:pt x="24" y="22"/>
                  <a:pt x="24" y="22"/>
                </a:cubicBezTo>
                <a:cubicBezTo>
                  <a:pt x="24" y="22"/>
                  <a:pt x="24" y="21"/>
                  <a:pt x="25" y="21"/>
                </a:cubicBezTo>
                <a:cubicBezTo>
                  <a:pt x="25" y="20"/>
                  <a:pt x="25" y="19"/>
                  <a:pt x="25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8"/>
                  <a:pt x="26" y="18"/>
                  <a:pt x="26" y="19"/>
                </a:cubicBezTo>
                <a:cubicBezTo>
                  <a:pt x="26" y="19"/>
                  <a:pt x="26" y="19"/>
                  <a:pt x="26" y="20"/>
                </a:cubicBezTo>
                <a:cubicBezTo>
                  <a:pt x="26" y="20"/>
                  <a:pt x="26" y="21"/>
                  <a:pt x="26" y="21"/>
                </a:cubicBezTo>
                <a:cubicBezTo>
                  <a:pt x="26" y="21"/>
                  <a:pt x="26" y="22"/>
                  <a:pt x="26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6" y="24"/>
                  <a:pt x="25" y="24"/>
                </a:cubicBezTo>
                <a:cubicBezTo>
                  <a:pt x="24" y="24"/>
                  <a:pt x="22" y="24"/>
                  <a:pt x="19" y="24"/>
                </a:cubicBezTo>
                <a:cubicBezTo>
                  <a:pt x="16" y="24"/>
                  <a:pt x="14" y="24"/>
                  <a:pt x="13" y="24"/>
                </a:cubicBezTo>
                <a:cubicBezTo>
                  <a:pt x="12" y="24"/>
                  <a:pt x="12" y="24"/>
                  <a:pt x="12" y="23"/>
                </a:cubicBezTo>
                <a:cubicBezTo>
                  <a:pt x="12" y="23"/>
                  <a:pt x="12" y="23"/>
                  <a:pt x="12" y="22"/>
                </a:cubicBezTo>
                <a:cubicBezTo>
                  <a:pt x="12" y="12"/>
                  <a:pt x="12" y="12"/>
                  <a:pt x="12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12" y="11"/>
                  <a:pt x="12" y="11"/>
                  <a:pt x="1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2110"/>
          <p:cNvSpPr>
            <a:spLocks noEditPoints="1"/>
          </p:cNvSpPr>
          <p:nvPr/>
        </p:nvSpPr>
        <p:spPr bwMode="auto">
          <a:xfrm>
            <a:off x="2944813" y="5981700"/>
            <a:ext cx="58738" cy="58738"/>
          </a:xfrm>
          <a:custGeom>
            <a:avLst/>
            <a:gdLst>
              <a:gd name="T0" fmla="*/ 20 w 26"/>
              <a:gd name="T1" fmla="*/ 2 h 26"/>
              <a:gd name="T2" fmla="*/ 22 w 26"/>
              <a:gd name="T3" fmla="*/ 2 h 26"/>
              <a:gd name="T4" fmla="*/ 22 w 26"/>
              <a:gd name="T5" fmla="*/ 3 h 26"/>
              <a:gd name="T6" fmla="*/ 19 w 26"/>
              <a:gd name="T7" fmla="*/ 10 h 26"/>
              <a:gd name="T8" fmla="*/ 22 w 26"/>
              <a:gd name="T9" fmla="*/ 8 h 26"/>
              <a:gd name="T10" fmla="*/ 24 w 26"/>
              <a:gd name="T11" fmla="*/ 10 h 26"/>
              <a:gd name="T12" fmla="*/ 23 w 26"/>
              <a:gd name="T13" fmla="*/ 11 h 26"/>
              <a:gd name="T14" fmla="*/ 21 w 26"/>
              <a:gd name="T15" fmla="*/ 15 h 26"/>
              <a:gd name="T16" fmla="*/ 21 w 26"/>
              <a:gd name="T17" fmla="*/ 21 h 26"/>
              <a:gd name="T18" fmla="*/ 26 w 26"/>
              <a:gd name="T19" fmla="*/ 24 h 26"/>
              <a:gd name="T20" fmla="*/ 24 w 26"/>
              <a:gd name="T21" fmla="*/ 24 h 26"/>
              <a:gd name="T22" fmla="*/ 19 w 26"/>
              <a:gd name="T23" fmla="*/ 22 h 26"/>
              <a:gd name="T24" fmla="*/ 13 w 26"/>
              <a:gd name="T25" fmla="*/ 24 h 26"/>
              <a:gd name="T26" fmla="*/ 9 w 26"/>
              <a:gd name="T27" fmla="*/ 25 h 26"/>
              <a:gd name="T28" fmla="*/ 17 w 26"/>
              <a:gd name="T29" fmla="*/ 19 h 26"/>
              <a:gd name="T30" fmla="*/ 14 w 26"/>
              <a:gd name="T31" fmla="*/ 11 h 26"/>
              <a:gd name="T32" fmla="*/ 13 w 26"/>
              <a:gd name="T33" fmla="*/ 14 h 26"/>
              <a:gd name="T34" fmla="*/ 9 w 26"/>
              <a:gd name="T35" fmla="*/ 22 h 26"/>
              <a:gd name="T36" fmla="*/ 5 w 26"/>
              <a:gd name="T37" fmla="*/ 25 h 26"/>
              <a:gd name="T38" fmla="*/ 11 w 26"/>
              <a:gd name="T39" fmla="*/ 18 h 26"/>
              <a:gd name="T40" fmla="*/ 12 w 26"/>
              <a:gd name="T41" fmla="*/ 8 h 26"/>
              <a:gd name="T42" fmla="*/ 13 w 26"/>
              <a:gd name="T43" fmla="*/ 3 h 26"/>
              <a:gd name="T44" fmla="*/ 9 w 26"/>
              <a:gd name="T45" fmla="*/ 2 h 26"/>
              <a:gd name="T46" fmla="*/ 18 w 26"/>
              <a:gd name="T47" fmla="*/ 10 h 26"/>
              <a:gd name="T48" fmla="*/ 16 w 26"/>
              <a:gd name="T49" fmla="*/ 10 h 26"/>
              <a:gd name="T50" fmla="*/ 20 w 26"/>
              <a:gd name="T51" fmla="*/ 3 h 26"/>
              <a:gd name="T52" fmla="*/ 14 w 26"/>
              <a:gd name="T53" fmla="*/ 7 h 26"/>
              <a:gd name="T54" fmla="*/ 18 w 26"/>
              <a:gd name="T55" fmla="*/ 18 h 26"/>
              <a:gd name="T56" fmla="*/ 1 w 26"/>
              <a:gd name="T57" fmla="*/ 22 h 26"/>
              <a:gd name="T58" fmla="*/ 10 w 26"/>
              <a:gd name="T59" fmla="*/ 19 h 26"/>
              <a:gd name="T60" fmla="*/ 3 w 26"/>
              <a:gd name="T61" fmla="*/ 22 h 26"/>
              <a:gd name="T62" fmla="*/ 1 w 26"/>
              <a:gd name="T63" fmla="*/ 9 h 26"/>
              <a:gd name="T64" fmla="*/ 8 w 26"/>
              <a:gd name="T65" fmla="*/ 6 h 26"/>
              <a:gd name="T66" fmla="*/ 11 w 26"/>
              <a:gd name="T67" fmla="*/ 6 h 26"/>
              <a:gd name="T68" fmla="*/ 11 w 26"/>
              <a:gd name="T69" fmla="*/ 7 h 26"/>
              <a:gd name="T70" fmla="*/ 4 w 26"/>
              <a:gd name="T71" fmla="*/ 13 h 26"/>
              <a:gd name="T72" fmla="*/ 10 w 26"/>
              <a:gd name="T73" fmla="*/ 14 h 26"/>
              <a:gd name="T74" fmla="*/ 5 w 26"/>
              <a:gd name="T75" fmla="*/ 16 h 26"/>
              <a:gd name="T76" fmla="*/ 0 w 26"/>
              <a:gd name="T77" fmla="*/ 15 h 26"/>
              <a:gd name="T78" fmla="*/ 6 w 26"/>
              <a:gd name="T79" fmla="*/ 9 h 26"/>
              <a:gd name="T80" fmla="*/ 1 w 26"/>
              <a:gd name="T81" fmla="*/ 10 h 26"/>
              <a:gd name="T82" fmla="*/ 1 w 26"/>
              <a:gd name="T83" fmla="*/ 7 h 26"/>
              <a:gd name="T84" fmla="*/ 4 w 26"/>
              <a:gd name="T85" fmla="*/ 2 h 26"/>
              <a:gd name="T86" fmla="*/ 7 w 26"/>
              <a:gd name="T87" fmla="*/ 1 h 26"/>
              <a:gd name="T88" fmla="*/ 7 w 26"/>
              <a:gd name="T89" fmla="*/ 2 h 26"/>
              <a:gd name="T90" fmla="*/ 6 w 26"/>
              <a:gd name="T91" fmla="*/ 3 h 26"/>
              <a:gd name="T92" fmla="*/ 1 w 26"/>
              <a:gd name="T93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" h="26">
                <a:moveTo>
                  <a:pt x="9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3" y="2"/>
                  <a:pt x="23" y="3"/>
                </a:cubicBezTo>
                <a:cubicBezTo>
                  <a:pt x="23" y="3"/>
                  <a:pt x="23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19" y="10"/>
                  <a:pt x="19" y="10"/>
                  <a:pt x="19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2"/>
                  <a:pt x="22" y="12"/>
                  <a:pt x="22" y="12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0" y="18"/>
                  <a:pt x="19" y="19"/>
                </a:cubicBezTo>
                <a:cubicBezTo>
                  <a:pt x="19" y="20"/>
                  <a:pt x="20" y="20"/>
                  <a:pt x="21" y="21"/>
                </a:cubicBezTo>
                <a:cubicBezTo>
                  <a:pt x="22" y="21"/>
                  <a:pt x="22" y="22"/>
                  <a:pt x="23" y="22"/>
                </a:cubicBezTo>
                <a:cubicBezTo>
                  <a:pt x="23" y="22"/>
                  <a:pt x="24" y="23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4"/>
                  <a:pt x="24" y="24"/>
                </a:cubicBezTo>
                <a:cubicBezTo>
                  <a:pt x="24" y="24"/>
                  <a:pt x="23" y="24"/>
                  <a:pt x="23" y="25"/>
                </a:cubicBezTo>
                <a:cubicBezTo>
                  <a:pt x="21" y="23"/>
                  <a:pt x="20" y="22"/>
                  <a:pt x="19" y="22"/>
                </a:cubicBezTo>
                <a:cubicBezTo>
                  <a:pt x="18" y="20"/>
                  <a:pt x="18" y="20"/>
                  <a:pt x="18" y="20"/>
                </a:cubicBezTo>
                <a:cubicBezTo>
                  <a:pt x="16" y="22"/>
                  <a:pt x="15" y="23"/>
                  <a:pt x="13" y="24"/>
                </a:cubicBezTo>
                <a:cubicBezTo>
                  <a:pt x="12" y="24"/>
                  <a:pt x="11" y="25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1" y="24"/>
                  <a:pt x="13" y="23"/>
                </a:cubicBezTo>
                <a:cubicBezTo>
                  <a:pt x="14" y="22"/>
                  <a:pt x="16" y="21"/>
                  <a:pt x="17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5" y="13"/>
                  <a:pt x="14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3" y="12"/>
                  <a:pt x="13" y="14"/>
                </a:cubicBezTo>
                <a:cubicBezTo>
                  <a:pt x="13" y="15"/>
                  <a:pt x="13" y="17"/>
                  <a:pt x="12" y="18"/>
                </a:cubicBezTo>
                <a:cubicBezTo>
                  <a:pt x="11" y="20"/>
                  <a:pt x="10" y="21"/>
                  <a:pt x="9" y="22"/>
                </a:cubicBezTo>
                <a:cubicBezTo>
                  <a:pt x="8" y="23"/>
                  <a:pt x="7" y="24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3"/>
                  <a:pt x="8" y="22"/>
                  <a:pt x="9" y="21"/>
                </a:cubicBezTo>
                <a:cubicBezTo>
                  <a:pt x="10" y="20"/>
                  <a:pt x="10" y="19"/>
                  <a:pt x="11" y="18"/>
                </a:cubicBezTo>
                <a:cubicBezTo>
                  <a:pt x="11" y="17"/>
                  <a:pt x="12" y="15"/>
                  <a:pt x="12" y="13"/>
                </a:cubicBezTo>
                <a:cubicBezTo>
                  <a:pt x="12" y="11"/>
                  <a:pt x="12" y="9"/>
                  <a:pt x="12" y="8"/>
                </a:cubicBezTo>
                <a:cubicBezTo>
                  <a:pt x="12" y="6"/>
                  <a:pt x="12" y="5"/>
                  <a:pt x="13" y="5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1" y="3"/>
                  <a:pt x="10" y="3"/>
                </a:cubicBezTo>
                <a:cubicBezTo>
                  <a:pt x="9" y="2"/>
                  <a:pt x="9" y="2"/>
                  <a:pt x="9" y="2"/>
                </a:cubicBezTo>
                <a:close/>
                <a:moveTo>
                  <a:pt x="21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8"/>
                  <a:pt x="15" y="10"/>
                  <a:pt x="15" y="12"/>
                </a:cubicBezTo>
                <a:cubicBezTo>
                  <a:pt x="15" y="13"/>
                  <a:pt x="16" y="15"/>
                  <a:pt x="18" y="18"/>
                </a:cubicBezTo>
                <a:cubicBezTo>
                  <a:pt x="19" y="16"/>
                  <a:pt x="20" y="13"/>
                  <a:pt x="21" y="10"/>
                </a:cubicBezTo>
                <a:close/>
                <a:moveTo>
                  <a:pt x="1" y="22"/>
                </a:move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5" y="20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6" y="20"/>
                  <a:pt x="4" y="21"/>
                  <a:pt x="3" y="22"/>
                </a:cubicBezTo>
                <a:cubicBezTo>
                  <a:pt x="2" y="22"/>
                  <a:pt x="1" y="22"/>
                  <a:pt x="1" y="22"/>
                </a:cubicBezTo>
                <a:close/>
                <a:moveTo>
                  <a:pt x="1" y="9"/>
                </a:moveTo>
                <a:cubicBezTo>
                  <a:pt x="7" y="8"/>
                  <a:pt x="7" y="8"/>
                  <a:pt x="7" y="8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11"/>
                  <a:pt x="5" y="13"/>
                  <a:pt x="4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5"/>
                  <a:pt x="6" y="15"/>
                  <a:pt x="5" y="16"/>
                </a:cubicBezTo>
                <a:cubicBezTo>
                  <a:pt x="4" y="16"/>
                  <a:pt x="2" y="16"/>
                  <a:pt x="1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4"/>
                  <a:pt x="2" y="14"/>
                  <a:pt x="3" y="13"/>
                </a:cubicBezTo>
                <a:cubicBezTo>
                  <a:pt x="4" y="12"/>
                  <a:pt x="5" y="11"/>
                  <a:pt x="6" y="9"/>
                </a:cubicBezTo>
                <a:cubicBezTo>
                  <a:pt x="4" y="10"/>
                  <a:pt x="2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7"/>
                </a:cubicBezTo>
                <a:cubicBezTo>
                  <a:pt x="2" y="7"/>
                  <a:pt x="2" y="6"/>
                  <a:pt x="3" y="5"/>
                </a:cubicBezTo>
                <a:cubicBezTo>
                  <a:pt x="3" y="4"/>
                  <a:pt x="4" y="3"/>
                  <a:pt x="4" y="2"/>
                </a:cubicBezTo>
                <a:cubicBezTo>
                  <a:pt x="4" y="1"/>
                  <a:pt x="5" y="1"/>
                  <a:pt x="5" y="0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3"/>
                  <a:pt x="6" y="3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3" y="7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2111"/>
          <p:cNvSpPr>
            <a:spLocks/>
          </p:cNvSpPr>
          <p:nvPr/>
        </p:nvSpPr>
        <p:spPr bwMode="auto">
          <a:xfrm>
            <a:off x="3006725" y="5981700"/>
            <a:ext cx="60325" cy="58738"/>
          </a:xfrm>
          <a:custGeom>
            <a:avLst/>
            <a:gdLst>
              <a:gd name="T0" fmla="*/ 14 w 27"/>
              <a:gd name="T1" fmla="*/ 4 h 26"/>
              <a:gd name="T2" fmla="*/ 14 w 27"/>
              <a:gd name="T3" fmla="*/ 4 h 26"/>
              <a:gd name="T4" fmla="*/ 14 w 27"/>
              <a:gd name="T5" fmla="*/ 4 h 26"/>
              <a:gd name="T6" fmla="*/ 13 w 27"/>
              <a:gd name="T7" fmla="*/ 3 h 26"/>
              <a:gd name="T8" fmla="*/ 13 w 27"/>
              <a:gd name="T9" fmla="*/ 2 h 26"/>
              <a:gd name="T10" fmla="*/ 11 w 27"/>
              <a:gd name="T11" fmla="*/ 0 h 26"/>
              <a:gd name="T12" fmla="*/ 12 w 27"/>
              <a:gd name="T13" fmla="*/ 0 h 26"/>
              <a:gd name="T14" fmla="*/ 15 w 27"/>
              <a:gd name="T15" fmla="*/ 1 h 26"/>
              <a:gd name="T16" fmla="*/ 15 w 27"/>
              <a:gd name="T17" fmla="*/ 2 h 26"/>
              <a:gd name="T18" fmla="*/ 15 w 27"/>
              <a:gd name="T19" fmla="*/ 3 h 26"/>
              <a:gd name="T20" fmla="*/ 15 w 27"/>
              <a:gd name="T21" fmla="*/ 4 h 26"/>
              <a:gd name="T22" fmla="*/ 23 w 27"/>
              <a:gd name="T23" fmla="*/ 4 h 26"/>
              <a:gd name="T24" fmla="*/ 25 w 27"/>
              <a:gd name="T25" fmla="*/ 2 h 26"/>
              <a:gd name="T26" fmla="*/ 27 w 27"/>
              <a:gd name="T27" fmla="*/ 4 h 26"/>
              <a:gd name="T28" fmla="*/ 26 w 27"/>
              <a:gd name="T29" fmla="*/ 5 h 26"/>
              <a:gd name="T30" fmla="*/ 15 w 27"/>
              <a:gd name="T31" fmla="*/ 5 h 26"/>
              <a:gd name="T32" fmla="*/ 15 w 27"/>
              <a:gd name="T33" fmla="*/ 9 h 26"/>
              <a:gd name="T34" fmla="*/ 20 w 27"/>
              <a:gd name="T35" fmla="*/ 9 h 26"/>
              <a:gd name="T36" fmla="*/ 22 w 27"/>
              <a:gd name="T37" fmla="*/ 8 h 26"/>
              <a:gd name="T38" fmla="*/ 24 w 27"/>
              <a:gd name="T39" fmla="*/ 9 h 26"/>
              <a:gd name="T40" fmla="*/ 24 w 27"/>
              <a:gd name="T41" fmla="*/ 9 h 26"/>
              <a:gd name="T42" fmla="*/ 24 w 27"/>
              <a:gd name="T43" fmla="*/ 9 h 26"/>
              <a:gd name="T44" fmla="*/ 23 w 27"/>
              <a:gd name="T45" fmla="*/ 10 h 26"/>
              <a:gd name="T46" fmla="*/ 23 w 27"/>
              <a:gd name="T47" fmla="*/ 20 h 26"/>
              <a:gd name="T48" fmla="*/ 22 w 27"/>
              <a:gd name="T49" fmla="*/ 21 h 26"/>
              <a:gd name="T50" fmla="*/ 20 w 27"/>
              <a:gd name="T51" fmla="*/ 23 h 26"/>
              <a:gd name="T52" fmla="*/ 20 w 27"/>
              <a:gd name="T53" fmla="*/ 22 h 26"/>
              <a:gd name="T54" fmla="*/ 19 w 27"/>
              <a:gd name="T55" fmla="*/ 21 h 26"/>
              <a:gd name="T56" fmla="*/ 16 w 27"/>
              <a:gd name="T57" fmla="*/ 20 h 26"/>
              <a:gd name="T58" fmla="*/ 17 w 27"/>
              <a:gd name="T59" fmla="*/ 19 h 26"/>
              <a:gd name="T60" fmla="*/ 20 w 27"/>
              <a:gd name="T61" fmla="*/ 20 h 26"/>
              <a:gd name="T62" fmla="*/ 21 w 27"/>
              <a:gd name="T63" fmla="*/ 19 h 26"/>
              <a:gd name="T64" fmla="*/ 21 w 27"/>
              <a:gd name="T65" fmla="*/ 10 h 26"/>
              <a:gd name="T66" fmla="*/ 15 w 27"/>
              <a:gd name="T67" fmla="*/ 10 h 26"/>
              <a:gd name="T68" fmla="*/ 15 w 27"/>
              <a:gd name="T69" fmla="*/ 22 h 26"/>
              <a:gd name="T70" fmla="*/ 15 w 27"/>
              <a:gd name="T71" fmla="*/ 25 h 26"/>
              <a:gd name="T72" fmla="*/ 13 w 27"/>
              <a:gd name="T73" fmla="*/ 26 h 26"/>
              <a:gd name="T74" fmla="*/ 13 w 27"/>
              <a:gd name="T75" fmla="*/ 22 h 26"/>
              <a:gd name="T76" fmla="*/ 13 w 27"/>
              <a:gd name="T77" fmla="*/ 10 h 26"/>
              <a:gd name="T78" fmla="*/ 6 w 27"/>
              <a:gd name="T79" fmla="*/ 10 h 26"/>
              <a:gd name="T80" fmla="*/ 6 w 27"/>
              <a:gd name="T81" fmla="*/ 19 h 26"/>
              <a:gd name="T82" fmla="*/ 7 w 27"/>
              <a:gd name="T83" fmla="*/ 22 h 26"/>
              <a:gd name="T84" fmla="*/ 5 w 27"/>
              <a:gd name="T85" fmla="*/ 22 h 26"/>
              <a:gd name="T86" fmla="*/ 5 w 27"/>
              <a:gd name="T87" fmla="*/ 19 h 26"/>
              <a:gd name="T88" fmla="*/ 5 w 27"/>
              <a:gd name="T89" fmla="*/ 11 h 26"/>
              <a:gd name="T90" fmla="*/ 5 w 27"/>
              <a:gd name="T91" fmla="*/ 8 h 26"/>
              <a:gd name="T92" fmla="*/ 7 w 27"/>
              <a:gd name="T93" fmla="*/ 9 h 26"/>
              <a:gd name="T94" fmla="*/ 13 w 27"/>
              <a:gd name="T95" fmla="*/ 9 h 26"/>
              <a:gd name="T96" fmla="*/ 13 w 27"/>
              <a:gd name="T97" fmla="*/ 5 h 26"/>
              <a:gd name="T98" fmla="*/ 3 w 27"/>
              <a:gd name="T99" fmla="*/ 5 h 26"/>
              <a:gd name="T100" fmla="*/ 1 w 27"/>
              <a:gd name="T101" fmla="*/ 5 h 26"/>
              <a:gd name="T102" fmla="*/ 0 w 27"/>
              <a:gd name="T103" fmla="*/ 4 h 26"/>
              <a:gd name="T104" fmla="*/ 14 w 27"/>
              <a:gd name="T105" fmla="*/ 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7" h="26">
                <a:moveTo>
                  <a:pt x="14" y="4"/>
                </a:move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2" y="1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6" y="2"/>
                  <a:pt x="16" y="3"/>
                  <a:pt x="15" y="3"/>
                </a:cubicBezTo>
                <a:cubicBezTo>
                  <a:pt x="15" y="3"/>
                  <a:pt x="15" y="4"/>
                  <a:pt x="15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5" y="2"/>
                  <a:pt x="25" y="2"/>
                  <a:pt x="25" y="2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5"/>
                  <a:pt x="27" y="5"/>
                  <a:pt x="26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2" y="8"/>
                  <a:pt x="22" y="8"/>
                  <a:pt x="22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2" y="21"/>
                  <a:pt x="22" y="21"/>
                </a:cubicBezTo>
                <a:cubicBezTo>
                  <a:pt x="22" y="22"/>
                  <a:pt x="21" y="22"/>
                  <a:pt x="20" y="23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1"/>
                  <a:pt x="20" y="21"/>
                  <a:pt x="19" y="21"/>
                </a:cubicBezTo>
                <a:cubicBezTo>
                  <a:pt x="19" y="20"/>
                  <a:pt x="18" y="20"/>
                  <a:pt x="16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0"/>
                  <a:pt x="21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5"/>
                  <a:pt x="14" y="25"/>
                  <a:pt x="13" y="26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0"/>
                  <a:pt x="13" y="10"/>
                  <a:pt x="13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9"/>
                  <a:pt x="6" y="19"/>
                  <a:pt x="6" y="19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8"/>
                  <a:pt x="5" y="8"/>
                  <a:pt x="5" y="8"/>
                </a:cubicBezTo>
                <a:cubicBezTo>
                  <a:pt x="7" y="9"/>
                  <a:pt x="7" y="9"/>
                  <a:pt x="7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5"/>
                  <a:pt x="13" y="5"/>
                  <a:pt x="1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2" y="5"/>
                  <a:pt x="1" y="5"/>
                </a:cubicBezTo>
                <a:cubicBezTo>
                  <a:pt x="0" y="4"/>
                  <a:pt x="0" y="4"/>
                  <a:pt x="0" y="4"/>
                </a:cubicBezTo>
                <a:cubicBezTo>
                  <a:pt x="14" y="4"/>
                  <a:pt x="14" y="4"/>
                  <a:pt x="1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112"/>
          <p:cNvSpPr>
            <a:spLocks noEditPoints="1"/>
          </p:cNvSpPr>
          <p:nvPr/>
        </p:nvSpPr>
        <p:spPr bwMode="auto">
          <a:xfrm>
            <a:off x="3071813" y="5981700"/>
            <a:ext cx="57150" cy="58738"/>
          </a:xfrm>
          <a:custGeom>
            <a:avLst/>
            <a:gdLst>
              <a:gd name="T0" fmla="*/ 21 w 26"/>
              <a:gd name="T1" fmla="*/ 3 h 26"/>
              <a:gd name="T2" fmla="*/ 22 w 26"/>
              <a:gd name="T3" fmla="*/ 1 h 26"/>
              <a:gd name="T4" fmla="*/ 24 w 26"/>
              <a:gd name="T5" fmla="*/ 3 h 26"/>
              <a:gd name="T6" fmla="*/ 24 w 26"/>
              <a:gd name="T7" fmla="*/ 3 h 26"/>
              <a:gd name="T8" fmla="*/ 24 w 26"/>
              <a:gd name="T9" fmla="*/ 3 h 26"/>
              <a:gd name="T10" fmla="*/ 14 w 26"/>
              <a:gd name="T11" fmla="*/ 3 h 26"/>
              <a:gd name="T12" fmla="*/ 11 w 26"/>
              <a:gd name="T13" fmla="*/ 4 h 26"/>
              <a:gd name="T14" fmla="*/ 10 w 26"/>
              <a:gd name="T15" fmla="*/ 3 h 26"/>
              <a:gd name="T16" fmla="*/ 21 w 26"/>
              <a:gd name="T17" fmla="*/ 3 h 26"/>
              <a:gd name="T18" fmla="*/ 24 w 26"/>
              <a:gd name="T19" fmla="*/ 8 h 26"/>
              <a:gd name="T20" fmla="*/ 26 w 26"/>
              <a:gd name="T21" fmla="*/ 10 h 26"/>
              <a:gd name="T22" fmla="*/ 26 w 26"/>
              <a:gd name="T23" fmla="*/ 10 h 26"/>
              <a:gd name="T24" fmla="*/ 25 w 26"/>
              <a:gd name="T25" fmla="*/ 10 h 26"/>
              <a:gd name="T26" fmla="*/ 20 w 26"/>
              <a:gd name="T27" fmla="*/ 10 h 26"/>
              <a:gd name="T28" fmla="*/ 20 w 26"/>
              <a:gd name="T29" fmla="*/ 23 h 26"/>
              <a:gd name="T30" fmla="*/ 20 w 26"/>
              <a:gd name="T31" fmla="*/ 24 h 26"/>
              <a:gd name="T32" fmla="*/ 17 w 26"/>
              <a:gd name="T33" fmla="*/ 26 h 26"/>
              <a:gd name="T34" fmla="*/ 17 w 26"/>
              <a:gd name="T35" fmla="*/ 25 h 26"/>
              <a:gd name="T36" fmla="*/ 16 w 26"/>
              <a:gd name="T37" fmla="*/ 24 h 26"/>
              <a:gd name="T38" fmla="*/ 14 w 26"/>
              <a:gd name="T39" fmla="*/ 23 h 26"/>
              <a:gd name="T40" fmla="*/ 14 w 26"/>
              <a:gd name="T41" fmla="*/ 22 h 26"/>
              <a:gd name="T42" fmla="*/ 18 w 26"/>
              <a:gd name="T43" fmla="*/ 23 h 26"/>
              <a:gd name="T44" fmla="*/ 18 w 26"/>
              <a:gd name="T45" fmla="*/ 22 h 26"/>
              <a:gd name="T46" fmla="*/ 18 w 26"/>
              <a:gd name="T47" fmla="*/ 10 h 26"/>
              <a:gd name="T48" fmla="*/ 13 w 26"/>
              <a:gd name="T49" fmla="*/ 10 h 26"/>
              <a:gd name="T50" fmla="*/ 13 w 26"/>
              <a:gd name="T51" fmla="*/ 10 h 26"/>
              <a:gd name="T52" fmla="*/ 12 w 26"/>
              <a:gd name="T53" fmla="*/ 10 h 26"/>
              <a:gd name="T54" fmla="*/ 9 w 26"/>
              <a:gd name="T55" fmla="*/ 11 h 26"/>
              <a:gd name="T56" fmla="*/ 8 w 26"/>
              <a:gd name="T57" fmla="*/ 10 h 26"/>
              <a:gd name="T58" fmla="*/ 22 w 26"/>
              <a:gd name="T59" fmla="*/ 10 h 26"/>
              <a:gd name="T60" fmla="*/ 24 w 26"/>
              <a:gd name="T61" fmla="*/ 8 h 26"/>
              <a:gd name="T62" fmla="*/ 0 w 26"/>
              <a:gd name="T63" fmla="*/ 17 h 26"/>
              <a:gd name="T64" fmla="*/ 0 w 26"/>
              <a:gd name="T65" fmla="*/ 16 h 26"/>
              <a:gd name="T66" fmla="*/ 1 w 26"/>
              <a:gd name="T67" fmla="*/ 15 h 26"/>
              <a:gd name="T68" fmla="*/ 4 w 26"/>
              <a:gd name="T69" fmla="*/ 11 h 26"/>
              <a:gd name="T70" fmla="*/ 6 w 26"/>
              <a:gd name="T71" fmla="*/ 8 h 26"/>
              <a:gd name="T72" fmla="*/ 7 w 26"/>
              <a:gd name="T73" fmla="*/ 5 h 26"/>
              <a:gd name="T74" fmla="*/ 9 w 26"/>
              <a:gd name="T75" fmla="*/ 7 h 26"/>
              <a:gd name="T76" fmla="*/ 9 w 26"/>
              <a:gd name="T77" fmla="*/ 7 h 26"/>
              <a:gd name="T78" fmla="*/ 9 w 26"/>
              <a:gd name="T79" fmla="*/ 7 h 26"/>
              <a:gd name="T80" fmla="*/ 8 w 26"/>
              <a:gd name="T81" fmla="*/ 7 h 26"/>
              <a:gd name="T82" fmla="*/ 6 w 26"/>
              <a:gd name="T83" fmla="*/ 10 h 26"/>
              <a:gd name="T84" fmla="*/ 7 w 26"/>
              <a:gd name="T85" fmla="*/ 11 h 26"/>
              <a:gd name="T86" fmla="*/ 7 w 26"/>
              <a:gd name="T87" fmla="*/ 11 h 26"/>
              <a:gd name="T88" fmla="*/ 7 w 26"/>
              <a:gd name="T89" fmla="*/ 11 h 26"/>
              <a:gd name="T90" fmla="*/ 7 w 26"/>
              <a:gd name="T91" fmla="*/ 12 h 26"/>
              <a:gd name="T92" fmla="*/ 7 w 26"/>
              <a:gd name="T93" fmla="*/ 22 h 26"/>
              <a:gd name="T94" fmla="*/ 7 w 26"/>
              <a:gd name="T95" fmla="*/ 25 h 26"/>
              <a:gd name="T96" fmla="*/ 5 w 26"/>
              <a:gd name="T97" fmla="*/ 26 h 26"/>
              <a:gd name="T98" fmla="*/ 5 w 26"/>
              <a:gd name="T99" fmla="*/ 21 h 26"/>
              <a:gd name="T100" fmla="*/ 5 w 26"/>
              <a:gd name="T101" fmla="*/ 12 h 26"/>
              <a:gd name="T102" fmla="*/ 0 w 26"/>
              <a:gd name="T103" fmla="*/ 17 h 26"/>
              <a:gd name="T104" fmla="*/ 0 w 26"/>
              <a:gd name="T105" fmla="*/ 17 h 26"/>
              <a:gd name="T106" fmla="*/ 8 w 26"/>
              <a:gd name="T107" fmla="*/ 2 h 26"/>
              <a:gd name="T108" fmla="*/ 3 w 26"/>
              <a:gd name="T109" fmla="*/ 6 h 26"/>
              <a:gd name="T110" fmla="*/ 0 w 26"/>
              <a:gd name="T111" fmla="*/ 8 h 26"/>
              <a:gd name="T112" fmla="*/ 0 w 26"/>
              <a:gd name="T113" fmla="*/ 7 h 26"/>
              <a:gd name="T114" fmla="*/ 4 w 26"/>
              <a:gd name="T115" fmla="*/ 3 h 26"/>
              <a:gd name="T116" fmla="*/ 7 w 26"/>
              <a:gd name="T117" fmla="*/ 0 h 26"/>
              <a:gd name="T118" fmla="*/ 9 w 26"/>
              <a:gd name="T119" fmla="*/ 1 h 26"/>
              <a:gd name="T120" fmla="*/ 9 w 26"/>
              <a:gd name="T121" fmla="*/ 2 h 26"/>
              <a:gd name="T122" fmla="*/ 9 w 26"/>
              <a:gd name="T123" fmla="*/ 2 h 26"/>
              <a:gd name="T124" fmla="*/ 8 w 26"/>
              <a:gd name="T125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26">
                <a:moveTo>
                  <a:pt x="21" y="3"/>
                </a:move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2" y="3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21" y="3"/>
                  <a:pt x="21" y="3"/>
                  <a:pt x="21" y="3"/>
                </a:cubicBezTo>
                <a:close/>
                <a:moveTo>
                  <a:pt x="24" y="8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4"/>
                  <a:pt x="20" y="24"/>
                </a:cubicBezTo>
                <a:cubicBezTo>
                  <a:pt x="20" y="25"/>
                  <a:pt x="19" y="25"/>
                  <a:pt x="17" y="26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4"/>
                  <a:pt x="16" y="24"/>
                </a:cubicBezTo>
                <a:cubicBezTo>
                  <a:pt x="16" y="24"/>
                  <a:pt x="15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6" y="23"/>
                  <a:pt x="17" y="23"/>
                  <a:pt x="18" y="23"/>
                </a:cubicBezTo>
                <a:cubicBezTo>
                  <a:pt x="18" y="23"/>
                  <a:pt x="18" y="23"/>
                  <a:pt x="18" y="22"/>
                </a:cubicBezTo>
                <a:cubicBezTo>
                  <a:pt x="18" y="10"/>
                  <a:pt x="18" y="10"/>
                  <a:pt x="18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1"/>
                  <a:pt x="9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4" y="8"/>
                  <a:pt x="24" y="8"/>
                  <a:pt x="24" y="8"/>
                </a:cubicBezTo>
                <a:close/>
                <a:moveTo>
                  <a:pt x="0" y="17"/>
                </a:moveTo>
                <a:cubicBezTo>
                  <a:pt x="0" y="16"/>
                  <a:pt x="0" y="16"/>
                  <a:pt x="0" y="16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4"/>
                  <a:pt x="3" y="13"/>
                  <a:pt x="4" y="11"/>
                </a:cubicBezTo>
                <a:cubicBezTo>
                  <a:pt x="5" y="10"/>
                  <a:pt x="5" y="9"/>
                  <a:pt x="6" y="8"/>
                </a:cubicBezTo>
                <a:cubicBezTo>
                  <a:pt x="7" y="6"/>
                  <a:pt x="7" y="6"/>
                  <a:pt x="7" y="5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8"/>
                  <a:pt x="7" y="9"/>
                  <a:pt x="6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5"/>
                  <a:pt x="5" y="26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"/>
                  <a:pt x="5" y="12"/>
                  <a:pt x="5" y="12"/>
                </a:cubicBezTo>
                <a:cubicBezTo>
                  <a:pt x="3" y="14"/>
                  <a:pt x="1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lose/>
                <a:moveTo>
                  <a:pt x="8" y="2"/>
                </a:moveTo>
                <a:cubicBezTo>
                  <a:pt x="5" y="5"/>
                  <a:pt x="3" y="6"/>
                  <a:pt x="3" y="6"/>
                </a:cubicBezTo>
                <a:cubicBezTo>
                  <a:pt x="2" y="6"/>
                  <a:pt x="1" y="7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2" y="6"/>
                  <a:pt x="3" y="4"/>
                  <a:pt x="4" y="3"/>
                </a:cubicBezTo>
                <a:cubicBezTo>
                  <a:pt x="5" y="2"/>
                  <a:pt x="6" y="1"/>
                  <a:pt x="7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2113"/>
          <p:cNvSpPr>
            <a:spLocks noEditPoints="1"/>
          </p:cNvSpPr>
          <p:nvPr/>
        </p:nvSpPr>
        <p:spPr bwMode="auto">
          <a:xfrm>
            <a:off x="3132138" y="5981700"/>
            <a:ext cx="60325" cy="58738"/>
          </a:xfrm>
          <a:custGeom>
            <a:avLst/>
            <a:gdLst>
              <a:gd name="T0" fmla="*/ 4 w 27"/>
              <a:gd name="T1" fmla="*/ 3 h 26"/>
              <a:gd name="T2" fmla="*/ 2 w 27"/>
              <a:gd name="T3" fmla="*/ 4 h 26"/>
              <a:gd name="T4" fmla="*/ 1 w 27"/>
              <a:gd name="T5" fmla="*/ 3 h 26"/>
              <a:gd name="T6" fmla="*/ 12 w 27"/>
              <a:gd name="T7" fmla="*/ 3 h 26"/>
              <a:gd name="T8" fmla="*/ 14 w 27"/>
              <a:gd name="T9" fmla="*/ 3 h 26"/>
              <a:gd name="T10" fmla="*/ 14 w 27"/>
              <a:gd name="T11" fmla="*/ 3 h 26"/>
              <a:gd name="T12" fmla="*/ 12 w 27"/>
              <a:gd name="T13" fmla="*/ 3 h 26"/>
              <a:gd name="T14" fmla="*/ 9 w 27"/>
              <a:gd name="T15" fmla="*/ 10 h 26"/>
              <a:gd name="T16" fmla="*/ 12 w 27"/>
              <a:gd name="T17" fmla="*/ 8 h 26"/>
              <a:gd name="T18" fmla="*/ 14 w 27"/>
              <a:gd name="T19" fmla="*/ 10 h 26"/>
              <a:gd name="T20" fmla="*/ 12 w 27"/>
              <a:gd name="T21" fmla="*/ 10 h 26"/>
              <a:gd name="T22" fmla="*/ 9 w 27"/>
              <a:gd name="T23" fmla="*/ 10 h 26"/>
              <a:gd name="T24" fmla="*/ 14 w 27"/>
              <a:gd name="T25" fmla="*/ 18 h 26"/>
              <a:gd name="T26" fmla="*/ 2 w 27"/>
              <a:gd name="T27" fmla="*/ 22 h 26"/>
              <a:gd name="T28" fmla="*/ 0 w 27"/>
              <a:gd name="T29" fmla="*/ 20 h 26"/>
              <a:gd name="T30" fmla="*/ 3 w 27"/>
              <a:gd name="T31" fmla="*/ 10 h 26"/>
              <a:gd name="T32" fmla="*/ 5 w 27"/>
              <a:gd name="T33" fmla="*/ 8 h 26"/>
              <a:gd name="T34" fmla="*/ 5 w 27"/>
              <a:gd name="T35" fmla="*/ 9 h 26"/>
              <a:gd name="T36" fmla="*/ 5 w 27"/>
              <a:gd name="T37" fmla="*/ 19 h 26"/>
              <a:gd name="T38" fmla="*/ 8 w 27"/>
              <a:gd name="T39" fmla="*/ 3 h 26"/>
              <a:gd name="T40" fmla="*/ 26 w 27"/>
              <a:gd name="T41" fmla="*/ 6 h 26"/>
              <a:gd name="T42" fmla="*/ 26 w 27"/>
              <a:gd name="T43" fmla="*/ 6 h 26"/>
              <a:gd name="T44" fmla="*/ 23 w 27"/>
              <a:gd name="T45" fmla="*/ 8 h 26"/>
              <a:gd name="T46" fmla="*/ 21 w 27"/>
              <a:gd name="T47" fmla="*/ 15 h 26"/>
              <a:gd name="T48" fmla="*/ 27 w 27"/>
              <a:gd name="T49" fmla="*/ 23 h 26"/>
              <a:gd name="T50" fmla="*/ 25 w 27"/>
              <a:gd name="T51" fmla="*/ 24 h 26"/>
              <a:gd name="T52" fmla="*/ 21 w 27"/>
              <a:gd name="T53" fmla="*/ 22 h 26"/>
              <a:gd name="T54" fmla="*/ 15 w 27"/>
              <a:gd name="T55" fmla="*/ 23 h 26"/>
              <a:gd name="T56" fmla="*/ 7 w 27"/>
              <a:gd name="T57" fmla="*/ 26 h 26"/>
              <a:gd name="T58" fmla="*/ 11 w 27"/>
              <a:gd name="T59" fmla="*/ 23 h 26"/>
              <a:gd name="T60" fmla="*/ 18 w 27"/>
              <a:gd name="T61" fmla="*/ 18 h 26"/>
              <a:gd name="T62" fmla="*/ 16 w 27"/>
              <a:gd name="T63" fmla="*/ 12 h 26"/>
              <a:gd name="T64" fmla="*/ 16 w 27"/>
              <a:gd name="T65" fmla="*/ 8 h 26"/>
              <a:gd name="T66" fmla="*/ 12 w 27"/>
              <a:gd name="T67" fmla="*/ 15 h 26"/>
              <a:gd name="T68" fmla="*/ 15 w 27"/>
              <a:gd name="T69" fmla="*/ 9 h 26"/>
              <a:gd name="T70" fmla="*/ 17 w 27"/>
              <a:gd name="T71" fmla="*/ 2 h 26"/>
              <a:gd name="T72" fmla="*/ 19 w 27"/>
              <a:gd name="T73" fmla="*/ 1 h 26"/>
              <a:gd name="T74" fmla="*/ 19 w 27"/>
              <a:gd name="T75" fmla="*/ 1 h 26"/>
              <a:gd name="T76" fmla="*/ 18 w 27"/>
              <a:gd name="T77" fmla="*/ 4 h 26"/>
              <a:gd name="T78" fmla="*/ 23 w 27"/>
              <a:gd name="T79" fmla="*/ 5 h 26"/>
              <a:gd name="T80" fmla="*/ 21 w 27"/>
              <a:gd name="T81" fmla="*/ 6 h 26"/>
              <a:gd name="T82" fmla="*/ 17 w 27"/>
              <a:gd name="T83" fmla="*/ 7 h 26"/>
              <a:gd name="T84" fmla="*/ 17 w 27"/>
              <a:gd name="T85" fmla="*/ 11 h 26"/>
              <a:gd name="T86" fmla="*/ 18 w 27"/>
              <a:gd name="T87" fmla="*/ 16 h 26"/>
              <a:gd name="T88" fmla="*/ 20 w 27"/>
              <a:gd name="T89" fmla="*/ 15 h 26"/>
              <a:gd name="T90" fmla="*/ 21 w 27"/>
              <a:gd name="T91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" h="26">
                <a:moveTo>
                  <a:pt x="8" y="3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8"/>
                  <a:pt x="12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7" y="20"/>
                  <a:pt x="3" y="21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2" y="20"/>
                  <a:pt x="3" y="2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9"/>
                  <a:pt x="5" y="19"/>
                  <a:pt x="5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24" y="4"/>
                </a:move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3" y="8"/>
                </a:cubicBezTo>
                <a:cubicBezTo>
                  <a:pt x="22" y="9"/>
                  <a:pt x="22" y="11"/>
                  <a:pt x="22" y="12"/>
                </a:cubicBezTo>
                <a:cubicBezTo>
                  <a:pt x="22" y="13"/>
                  <a:pt x="21" y="14"/>
                  <a:pt x="21" y="15"/>
                </a:cubicBezTo>
                <a:cubicBezTo>
                  <a:pt x="21" y="16"/>
                  <a:pt x="20" y="17"/>
                  <a:pt x="19" y="18"/>
                </a:cubicBezTo>
                <a:cubicBezTo>
                  <a:pt x="22" y="21"/>
                  <a:pt x="24" y="22"/>
                  <a:pt x="27" y="23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5" y="24"/>
                </a:cubicBezTo>
                <a:cubicBezTo>
                  <a:pt x="25" y="24"/>
                  <a:pt x="24" y="24"/>
                  <a:pt x="24" y="25"/>
                </a:cubicBezTo>
                <a:cubicBezTo>
                  <a:pt x="23" y="24"/>
                  <a:pt x="22" y="23"/>
                  <a:pt x="21" y="22"/>
                </a:cubicBezTo>
                <a:cubicBezTo>
                  <a:pt x="20" y="22"/>
                  <a:pt x="19" y="21"/>
                  <a:pt x="18" y="20"/>
                </a:cubicBezTo>
                <a:cubicBezTo>
                  <a:pt x="17" y="21"/>
                  <a:pt x="16" y="22"/>
                  <a:pt x="15" y="23"/>
                </a:cubicBezTo>
                <a:cubicBezTo>
                  <a:pt x="14" y="23"/>
                  <a:pt x="12" y="24"/>
                  <a:pt x="11" y="24"/>
                </a:cubicBezTo>
                <a:cubicBezTo>
                  <a:pt x="11" y="25"/>
                  <a:pt x="9" y="25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8" y="25"/>
                  <a:pt x="10" y="24"/>
                  <a:pt x="11" y="23"/>
                </a:cubicBezTo>
                <a:cubicBezTo>
                  <a:pt x="13" y="22"/>
                  <a:pt x="14" y="22"/>
                  <a:pt x="15" y="21"/>
                </a:cubicBezTo>
                <a:cubicBezTo>
                  <a:pt x="16" y="20"/>
                  <a:pt x="17" y="19"/>
                  <a:pt x="18" y="18"/>
                </a:cubicBezTo>
                <a:cubicBezTo>
                  <a:pt x="17" y="17"/>
                  <a:pt x="17" y="16"/>
                  <a:pt x="17" y="15"/>
                </a:cubicBezTo>
                <a:cubicBezTo>
                  <a:pt x="16" y="14"/>
                  <a:pt x="16" y="13"/>
                  <a:pt x="16" y="12"/>
                </a:cubicBezTo>
                <a:cubicBezTo>
                  <a:pt x="16" y="11"/>
                  <a:pt x="16" y="10"/>
                  <a:pt x="16" y="10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10"/>
                  <a:pt x="14" y="12"/>
                  <a:pt x="14" y="12"/>
                </a:cubicBezTo>
                <a:cubicBezTo>
                  <a:pt x="14" y="13"/>
                  <a:pt x="13" y="14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3"/>
                  <a:pt x="14" y="11"/>
                  <a:pt x="15" y="9"/>
                </a:cubicBezTo>
                <a:cubicBezTo>
                  <a:pt x="15" y="7"/>
                  <a:pt x="16" y="5"/>
                  <a:pt x="16" y="4"/>
                </a:cubicBezTo>
                <a:cubicBezTo>
                  <a:pt x="16" y="3"/>
                  <a:pt x="17" y="2"/>
                  <a:pt x="17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3"/>
                  <a:pt x="18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4" y="4"/>
                  <a:pt x="24" y="4"/>
                  <a:pt x="24" y="4"/>
                </a:cubicBezTo>
                <a:close/>
                <a:moveTo>
                  <a:pt x="21" y="6"/>
                </a:moveTo>
                <a:cubicBezTo>
                  <a:pt x="17" y="6"/>
                  <a:pt x="17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0"/>
                  <a:pt x="17" y="11"/>
                </a:cubicBezTo>
                <a:cubicBezTo>
                  <a:pt x="17" y="12"/>
                  <a:pt x="17" y="13"/>
                  <a:pt x="18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5"/>
                  <a:pt x="20" y="15"/>
                </a:cubicBezTo>
                <a:cubicBezTo>
                  <a:pt x="20" y="14"/>
                  <a:pt x="20" y="13"/>
                  <a:pt x="20" y="12"/>
                </a:cubicBezTo>
                <a:cubicBezTo>
                  <a:pt x="20" y="11"/>
                  <a:pt x="21" y="10"/>
                  <a:pt x="21" y="9"/>
                </a:cubicBezTo>
                <a:cubicBezTo>
                  <a:pt x="21" y="8"/>
                  <a:pt x="21" y="7"/>
                  <a:pt x="2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2114"/>
          <p:cNvSpPr>
            <a:spLocks noEditPoints="1"/>
          </p:cNvSpPr>
          <p:nvPr/>
        </p:nvSpPr>
        <p:spPr bwMode="auto">
          <a:xfrm>
            <a:off x="3203575" y="5981700"/>
            <a:ext cx="47625" cy="58738"/>
          </a:xfrm>
          <a:custGeom>
            <a:avLst/>
            <a:gdLst>
              <a:gd name="T0" fmla="*/ 9 w 21"/>
              <a:gd name="T1" fmla="*/ 6 h 26"/>
              <a:gd name="T2" fmla="*/ 9 w 21"/>
              <a:gd name="T3" fmla="*/ 4 h 26"/>
              <a:gd name="T4" fmla="*/ 8 w 21"/>
              <a:gd name="T5" fmla="*/ 0 h 26"/>
              <a:gd name="T6" fmla="*/ 11 w 21"/>
              <a:gd name="T7" fmla="*/ 1 h 26"/>
              <a:gd name="T8" fmla="*/ 11 w 21"/>
              <a:gd name="T9" fmla="*/ 1 h 26"/>
              <a:gd name="T10" fmla="*/ 11 w 21"/>
              <a:gd name="T11" fmla="*/ 1 h 26"/>
              <a:gd name="T12" fmla="*/ 10 w 21"/>
              <a:gd name="T13" fmla="*/ 2 h 26"/>
              <a:gd name="T14" fmla="*/ 10 w 21"/>
              <a:gd name="T15" fmla="*/ 6 h 26"/>
              <a:gd name="T16" fmla="*/ 18 w 21"/>
              <a:gd name="T17" fmla="*/ 6 h 26"/>
              <a:gd name="T18" fmla="*/ 19 w 21"/>
              <a:gd name="T19" fmla="*/ 4 h 26"/>
              <a:gd name="T20" fmla="*/ 21 w 21"/>
              <a:gd name="T21" fmla="*/ 6 h 26"/>
              <a:gd name="T22" fmla="*/ 21 w 21"/>
              <a:gd name="T23" fmla="*/ 6 h 26"/>
              <a:gd name="T24" fmla="*/ 21 w 21"/>
              <a:gd name="T25" fmla="*/ 7 h 26"/>
              <a:gd name="T26" fmla="*/ 20 w 21"/>
              <a:gd name="T27" fmla="*/ 7 h 26"/>
              <a:gd name="T28" fmla="*/ 20 w 21"/>
              <a:gd name="T29" fmla="*/ 12 h 26"/>
              <a:gd name="T30" fmla="*/ 20 w 21"/>
              <a:gd name="T31" fmla="*/ 15 h 26"/>
              <a:gd name="T32" fmla="*/ 18 w 21"/>
              <a:gd name="T33" fmla="*/ 16 h 26"/>
              <a:gd name="T34" fmla="*/ 18 w 21"/>
              <a:gd name="T35" fmla="*/ 14 h 26"/>
              <a:gd name="T36" fmla="*/ 10 w 21"/>
              <a:gd name="T37" fmla="*/ 14 h 26"/>
              <a:gd name="T38" fmla="*/ 10 w 21"/>
              <a:gd name="T39" fmla="*/ 21 h 26"/>
              <a:gd name="T40" fmla="*/ 11 w 21"/>
              <a:gd name="T41" fmla="*/ 25 h 26"/>
              <a:gd name="T42" fmla="*/ 10 w 21"/>
              <a:gd name="T43" fmla="*/ 25 h 26"/>
              <a:gd name="T44" fmla="*/ 8 w 21"/>
              <a:gd name="T45" fmla="*/ 26 h 26"/>
              <a:gd name="T46" fmla="*/ 9 w 21"/>
              <a:gd name="T47" fmla="*/ 21 h 26"/>
              <a:gd name="T48" fmla="*/ 9 w 21"/>
              <a:gd name="T49" fmla="*/ 14 h 26"/>
              <a:gd name="T50" fmla="*/ 1 w 21"/>
              <a:gd name="T51" fmla="*/ 14 h 26"/>
              <a:gd name="T52" fmla="*/ 1 w 21"/>
              <a:gd name="T53" fmla="*/ 16 h 26"/>
              <a:gd name="T54" fmla="*/ 0 w 21"/>
              <a:gd name="T55" fmla="*/ 17 h 26"/>
              <a:gd name="T56" fmla="*/ 0 w 21"/>
              <a:gd name="T57" fmla="*/ 14 h 26"/>
              <a:gd name="T58" fmla="*/ 0 w 21"/>
              <a:gd name="T59" fmla="*/ 7 h 26"/>
              <a:gd name="T60" fmla="*/ 0 w 21"/>
              <a:gd name="T61" fmla="*/ 5 h 26"/>
              <a:gd name="T62" fmla="*/ 2 w 21"/>
              <a:gd name="T63" fmla="*/ 6 h 26"/>
              <a:gd name="T64" fmla="*/ 9 w 21"/>
              <a:gd name="T65" fmla="*/ 6 h 26"/>
              <a:gd name="T66" fmla="*/ 9 w 21"/>
              <a:gd name="T67" fmla="*/ 14 h 26"/>
              <a:gd name="T68" fmla="*/ 9 w 21"/>
              <a:gd name="T69" fmla="*/ 7 h 26"/>
              <a:gd name="T70" fmla="*/ 1 w 21"/>
              <a:gd name="T71" fmla="*/ 7 h 26"/>
              <a:gd name="T72" fmla="*/ 1 w 21"/>
              <a:gd name="T73" fmla="*/ 14 h 26"/>
              <a:gd name="T74" fmla="*/ 9 w 21"/>
              <a:gd name="T75" fmla="*/ 14 h 26"/>
              <a:gd name="T76" fmla="*/ 18 w 21"/>
              <a:gd name="T77" fmla="*/ 14 h 26"/>
              <a:gd name="T78" fmla="*/ 18 w 21"/>
              <a:gd name="T79" fmla="*/ 7 h 26"/>
              <a:gd name="T80" fmla="*/ 10 w 21"/>
              <a:gd name="T81" fmla="*/ 7 h 26"/>
              <a:gd name="T82" fmla="*/ 10 w 21"/>
              <a:gd name="T83" fmla="*/ 14 h 26"/>
              <a:gd name="T84" fmla="*/ 18 w 21"/>
              <a:gd name="T85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" h="26">
                <a:moveTo>
                  <a:pt x="9" y="6"/>
                </a:moveTo>
                <a:cubicBezTo>
                  <a:pt x="9" y="4"/>
                  <a:pt x="9" y="4"/>
                  <a:pt x="9" y="4"/>
                </a:cubicBezTo>
                <a:cubicBezTo>
                  <a:pt x="8" y="0"/>
                  <a:pt x="8" y="0"/>
                  <a:pt x="8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4"/>
                  <a:pt x="18" y="14"/>
                  <a:pt x="18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5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5"/>
                  <a:pt x="8" y="26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4"/>
                  <a:pt x="9" y="14"/>
                  <a:pt x="9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0" y="17"/>
                  <a:pt x="0" y="17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0" y="7"/>
                  <a:pt x="0" y="7"/>
                </a:cubicBezTo>
                <a:cubicBezTo>
                  <a:pt x="0" y="5"/>
                  <a:pt x="0" y="5"/>
                  <a:pt x="0" y="5"/>
                </a:cubicBezTo>
                <a:cubicBezTo>
                  <a:pt x="2" y="6"/>
                  <a:pt x="2" y="6"/>
                  <a:pt x="2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14"/>
                </a:moveTo>
                <a:cubicBezTo>
                  <a:pt x="9" y="7"/>
                  <a:pt x="9" y="7"/>
                  <a:pt x="9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8" y="14"/>
                </a:moveTo>
                <a:cubicBezTo>
                  <a:pt x="18" y="7"/>
                  <a:pt x="18" y="7"/>
                  <a:pt x="18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14"/>
                  <a:pt x="10" y="14"/>
                  <a:pt x="10" y="14"/>
                </a:cubicBezTo>
                <a:cubicBezTo>
                  <a:pt x="18" y="14"/>
                  <a:pt x="18" y="14"/>
                  <a:pt x="18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2115"/>
          <p:cNvSpPr>
            <a:spLocks noEditPoints="1"/>
          </p:cNvSpPr>
          <p:nvPr/>
        </p:nvSpPr>
        <p:spPr bwMode="auto">
          <a:xfrm>
            <a:off x="3260725" y="5981700"/>
            <a:ext cx="55563" cy="53975"/>
          </a:xfrm>
          <a:custGeom>
            <a:avLst/>
            <a:gdLst>
              <a:gd name="T0" fmla="*/ 4 w 25"/>
              <a:gd name="T1" fmla="*/ 11 h 24"/>
              <a:gd name="T2" fmla="*/ 4 w 25"/>
              <a:gd name="T3" fmla="*/ 12 h 24"/>
              <a:gd name="T4" fmla="*/ 3 w 25"/>
              <a:gd name="T5" fmla="*/ 16 h 24"/>
              <a:gd name="T6" fmla="*/ 1 w 25"/>
              <a:gd name="T7" fmla="*/ 19 h 24"/>
              <a:gd name="T8" fmla="*/ 0 w 25"/>
              <a:gd name="T9" fmla="*/ 18 h 24"/>
              <a:gd name="T10" fmla="*/ 1 w 25"/>
              <a:gd name="T11" fmla="*/ 16 h 24"/>
              <a:gd name="T12" fmla="*/ 3 w 25"/>
              <a:gd name="T13" fmla="*/ 12 h 24"/>
              <a:gd name="T14" fmla="*/ 4 w 25"/>
              <a:gd name="T15" fmla="*/ 11 h 24"/>
              <a:gd name="T16" fmla="*/ 19 w 25"/>
              <a:gd name="T17" fmla="*/ 18 h 24"/>
              <a:gd name="T18" fmla="*/ 19 w 25"/>
              <a:gd name="T19" fmla="*/ 21 h 24"/>
              <a:gd name="T20" fmla="*/ 20 w 25"/>
              <a:gd name="T21" fmla="*/ 23 h 24"/>
              <a:gd name="T22" fmla="*/ 14 w 25"/>
              <a:gd name="T23" fmla="*/ 24 h 24"/>
              <a:gd name="T24" fmla="*/ 8 w 25"/>
              <a:gd name="T25" fmla="*/ 23 h 24"/>
              <a:gd name="T26" fmla="*/ 7 w 25"/>
              <a:gd name="T27" fmla="*/ 9 h 24"/>
              <a:gd name="T28" fmla="*/ 10 w 25"/>
              <a:gd name="T29" fmla="*/ 7 h 24"/>
              <a:gd name="T30" fmla="*/ 10 w 25"/>
              <a:gd name="T31" fmla="*/ 8 h 24"/>
              <a:gd name="T32" fmla="*/ 9 w 25"/>
              <a:gd name="T33" fmla="*/ 21 h 24"/>
              <a:gd name="T34" fmla="*/ 14 w 25"/>
              <a:gd name="T35" fmla="*/ 22 h 24"/>
              <a:gd name="T36" fmla="*/ 18 w 25"/>
              <a:gd name="T37" fmla="*/ 21 h 24"/>
              <a:gd name="T38" fmla="*/ 18 w 25"/>
              <a:gd name="T39" fmla="*/ 17 h 24"/>
              <a:gd name="T40" fmla="*/ 10 w 25"/>
              <a:gd name="T41" fmla="*/ 1 h 24"/>
              <a:gd name="T42" fmla="*/ 12 w 25"/>
              <a:gd name="T43" fmla="*/ 1 h 24"/>
              <a:gd name="T44" fmla="*/ 15 w 25"/>
              <a:gd name="T45" fmla="*/ 4 h 24"/>
              <a:gd name="T46" fmla="*/ 14 w 25"/>
              <a:gd name="T47" fmla="*/ 7 h 24"/>
              <a:gd name="T48" fmla="*/ 13 w 25"/>
              <a:gd name="T49" fmla="*/ 6 h 24"/>
              <a:gd name="T50" fmla="*/ 12 w 25"/>
              <a:gd name="T51" fmla="*/ 3 h 24"/>
              <a:gd name="T52" fmla="*/ 19 w 25"/>
              <a:gd name="T53" fmla="*/ 9 h 24"/>
              <a:gd name="T54" fmla="*/ 21 w 25"/>
              <a:gd name="T55" fmla="*/ 10 h 24"/>
              <a:gd name="T56" fmla="*/ 25 w 25"/>
              <a:gd name="T57" fmla="*/ 14 h 24"/>
              <a:gd name="T58" fmla="*/ 25 w 25"/>
              <a:gd name="T59" fmla="*/ 16 h 24"/>
              <a:gd name="T60" fmla="*/ 24 w 25"/>
              <a:gd name="T61" fmla="*/ 17 h 24"/>
              <a:gd name="T62" fmla="*/ 23 w 25"/>
              <a:gd name="T63" fmla="*/ 15 h 24"/>
              <a:gd name="T64" fmla="*/ 19 w 25"/>
              <a:gd name="T65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4">
                <a:moveTo>
                  <a:pt x="4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3"/>
                  <a:pt x="4" y="14"/>
                </a:cubicBezTo>
                <a:cubicBezTo>
                  <a:pt x="4" y="15"/>
                  <a:pt x="4" y="16"/>
                  <a:pt x="3" y="16"/>
                </a:cubicBezTo>
                <a:cubicBezTo>
                  <a:pt x="3" y="17"/>
                  <a:pt x="3" y="18"/>
                  <a:pt x="2" y="18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9"/>
                  <a:pt x="0" y="19"/>
                  <a:pt x="0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6"/>
                  <a:pt x="2" y="15"/>
                  <a:pt x="3" y="14"/>
                </a:cubicBezTo>
                <a:cubicBezTo>
                  <a:pt x="3" y="14"/>
                  <a:pt x="3" y="13"/>
                  <a:pt x="3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lose/>
                <a:moveTo>
                  <a:pt x="19" y="17"/>
                </a:moveTo>
                <a:cubicBezTo>
                  <a:pt x="19" y="17"/>
                  <a:pt x="19" y="18"/>
                  <a:pt x="19" y="18"/>
                </a:cubicBezTo>
                <a:cubicBezTo>
                  <a:pt x="19" y="18"/>
                  <a:pt x="19" y="19"/>
                  <a:pt x="19" y="19"/>
                </a:cubicBezTo>
                <a:cubicBezTo>
                  <a:pt x="19" y="20"/>
                  <a:pt x="19" y="20"/>
                  <a:pt x="19" y="21"/>
                </a:cubicBezTo>
                <a:cubicBezTo>
                  <a:pt x="20" y="21"/>
                  <a:pt x="20" y="21"/>
                  <a:pt x="21" y="21"/>
                </a:cubicBezTo>
                <a:cubicBezTo>
                  <a:pt x="20" y="22"/>
                  <a:pt x="20" y="23"/>
                  <a:pt x="20" y="23"/>
                </a:cubicBezTo>
                <a:cubicBezTo>
                  <a:pt x="19" y="23"/>
                  <a:pt x="19" y="24"/>
                  <a:pt x="18" y="24"/>
                </a:cubicBezTo>
                <a:cubicBezTo>
                  <a:pt x="17" y="24"/>
                  <a:pt x="16" y="24"/>
                  <a:pt x="14" y="24"/>
                </a:cubicBezTo>
                <a:cubicBezTo>
                  <a:pt x="11" y="24"/>
                  <a:pt x="9" y="24"/>
                  <a:pt x="8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2"/>
                  <a:pt x="7" y="22"/>
                  <a:pt x="7" y="22"/>
                </a:cubicBezTo>
                <a:cubicBezTo>
                  <a:pt x="7" y="9"/>
                  <a:pt x="7" y="9"/>
                  <a:pt x="7" y="9"/>
                </a:cubicBezTo>
                <a:cubicBezTo>
                  <a:pt x="7" y="6"/>
                  <a:pt x="7" y="6"/>
                  <a:pt x="7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10" y="22"/>
                  <a:pt x="11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8" y="22"/>
                  <a:pt x="18" y="21"/>
                  <a:pt x="18" y="21"/>
                </a:cubicBezTo>
                <a:cubicBezTo>
                  <a:pt x="18" y="20"/>
                  <a:pt x="18" y="20"/>
                  <a:pt x="18" y="19"/>
                </a:cubicBezTo>
                <a:cubicBezTo>
                  <a:pt x="18" y="18"/>
                  <a:pt x="18" y="18"/>
                  <a:pt x="18" y="17"/>
                </a:cubicBezTo>
                <a:cubicBezTo>
                  <a:pt x="19" y="17"/>
                  <a:pt x="19" y="17"/>
                  <a:pt x="19" y="17"/>
                </a:cubicBezTo>
                <a:close/>
                <a:moveTo>
                  <a:pt x="10" y="1"/>
                </a:moveTo>
                <a:cubicBezTo>
                  <a:pt x="10" y="0"/>
                  <a:pt x="10" y="0"/>
                  <a:pt x="10" y="0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2"/>
                  <a:pt x="13" y="3"/>
                </a:cubicBezTo>
                <a:cubicBezTo>
                  <a:pt x="14" y="3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5" y="6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2" y="3"/>
                  <a:pt x="12" y="3"/>
                </a:cubicBezTo>
                <a:cubicBezTo>
                  <a:pt x="12" y="3"/>
                  <a:pt x="11" y="2"/>
                  <a:pt x="10" y="1"/>
                </a:cubicBezTo>
                <a:close/>
                <a:moveTo>
                  <a:pt x="19" y="9"/>
                </a:move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10"/>
                  <a:pt x="21" y="10"/>
                </a:cubicBezTo>
                <a:cubicBezTo>
                  <a:pt x="22" y="11"/>
                  <a:pt x="23" y="12"/>
                  <a:pt x="23" y="12"/>
                </a:cubicBezTo>
                <a:cubicBezTo>
                  <a:pt x="24" y="13"/>
                  <a:pt x="24" y="13"/>
                  <a:pt x="25" y="14"/>
                </a:cubicBezTo>
                <a:cubicBezTo>
                  <a:pt x="25" y="14"/>
                  <a:pt x="25" y="14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5" y="16"/>
                  <a:pt x="24" y="16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3" y="17"/>
                </a:cubicBezTo>
                <a:cubicBezTo>
                  <a:pt x="23" y="17"/>
                  <a:pt x="23" y="16"/>
                  <a:pt x="23" y="15"/>
                </a:cubicBezTo>
                <a:cubicBezTo>
                  <a:pt x="23" y="14"/>
                  <a:pt x="22" y="13"/>
                  <a:pt x="21" y="12"/>
                </a:cubicBezTo>
                <a:cubicBezTo>
                  <a:pt x="20" y="11"/>
                  <a:pt x="20" y="10"/>
                  <a:pt x="1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2116"/>
          <p:cNvSpPr>
            <a:spLocks noEditPoints="1"/>
          </p:cNvSpPr>
          <p:nvPr/>
        </p:nvSpPr>
        <p:spPr bwMode="auto">
          <a:xfrm>
            <a:off x="2882900" y="6105525"/>
            <a:ext cx="58738" cy="55563"/>
          </a:xfrm>
          <a:custGeom>
            <a:avLst/>
            <a:gdLst>
              <a:gd name="T0" fmla="*/ 0 w 26"/>
              <a:gd name="T1" fmla="*/ 16 h 25"/>
              <a:gd name="T2" fmla="*/ 2 w 26"/>
              <a:gd name="T3" fmla="*/ 16 h 25"/>
              <a:gd name="T4" fmla="*/ 6 w 26"/>
              <a:gd name="T5" fmla="*/ 16 h 25"/>
              <a:gd name="T6" fmla="*/ 6 w 26"/>
              <a:gd name="T7" fmla="*/ 5 h 25"/>
              <a:gd name="T8" fmla="*/ 6 w 26"/>
              <a:gd name="T9" fmla="*/ 1 h 25"/>
              <a:gd name="T10" fmla="*/ 8 w 26"/>
              <a:gd name="T11" fmla="*/ 2 h 25"/>
              <a:gd name="T12" fmla="*/ 17 w 26"/>
              <a:gd name="T13" fmla="*/ 2 h 25"/>
              <a:gd name="T14" fmla="*/ 18 w 26"/>
              <a:gd name="T15" fmla="*/ 0 h 25"/>
              <a:gd name="T16" fmla="*/ 20 w 26"/>
              <a:gd name="T17" fmla="*/ 2 h 25"/>
              <a:gd name="T18" fmla="*/ 20 w 26"/>
              <a:gd name="T19" fmla="*/ 2 h 25"/>
              <a:gd name="T20" fmla="*/ 20 w 26"/>
              <a:gd name="T21" fmla="*/ 2 h 25"/>
              <a:gd name="T22" fmla="*/ 19 w 26"/>
              <a:gd name="T23" fmla="*/ 3 h 25"/>
              <a:gd name="T24" fmla="*/ 19 w 26"/>
              <a:gd name="T25" fmla="*/ 16 h 25"/>
              <a:gd name="T26" fmla="*/ 22 w 26"/>
              <a:gd name="T27" fmla="*/ 16 h 25"/>
              <a:gd name="T28" fmla="*/ 24 w 26"/>
              <a:gd name="T29" fmla="*/ 14 h 25"/>
              <a:gd name="T30" fmla="*/ 26 w 26"/>
              <a:gd name="T31" fmla="*/ 16 h 25"/>
              <a:gd name="T32" fmla="*/ 26 w 26"/>
              <a:gd name="T33" fmla="*/ 17 h 25"/>
              <a:gd name="T34" fmla="*/ 25 w 26"/>
              <a:gd name="T35" fmla="*/ 17 h 25"/>
              <a:gd name="T36" fmla="*/ 11 w 26"/>
              <a:gd name="T37" fmla="*/ 17 h 25"/>
              <a:gd name="T38" fmla="*/ 12 w 26"/>
              <a:gd name="T39" fmla="*/ 18 h 25"/>
              <a:gd name="T40" fmla="*/ 13 w 26"/>
              <a:gd name="T41" fmla="*/ 18 h 25"/>
              <a:gd name="T42" fmla="*/ 12 w 26"/>
              <a:gd name="T43" fmla="*/ 18 h 25"/>
              <a:gd name="T44" fmla="*/ 11 w 26"/>
              <a:gd name="T45" fmla="*/ 18 h 25"/>
              <a:gd name="T46" fmla="*/ 9 w 26"/>
              <a:gd name="T47" fmla="*/ 20 h 25"/>
              <a:gd name="T48" fmla="*/ 6 w 26"/>
              <a:gd name="T49" fmla="*/ 22 h 25"/>
              <a:gd name="T50" fmla="*/ 5 w 26"/>
              <a:gd name="T51" fmla="*/ 23 h 25"/>
              <a:gd name="T52" fmla="*/ 13 w 26"/>
              <a:gd name="T53" fmla="*/ 23 h 25"/>
              <a:gd name="T54" fmla="*/ 19 w 26"/>
              <a:gd name="T55" fmla="*/ 22 h 25"/>
              <a:gd name="T56" fmla="*/ 18 w 26"/>
              <a:gd name="T57" fmla="*/ 21 h 25"/>
              <a:gd name="T58" fmla="*/ 15 w 26"/>
              <a:gd name="T59" fmla="*/ 18 h 25"/>
              <a:gd name="T60" fmla="*/ 16 w 26"/>
              <a:gd name="T61" fmla="*/ 18 h 25"/>
              <a:gd name="T62" fmla="*/ 21 w 26"/>
              <a:gd name="T63" fmla="*/ 21 h 25"/>
              <a:gd name="T64" fmla="*/ 22 w 26"/>
              <a:gd name="T65" fmla="*/ 24 h 25"/>
              <a:gd name="T66" fmla="*/ 22 w 26"/>
              <a:gd name="T67" fmla="*/ 25 h 25"/>
              <a:gd name="T68" fmla="*/ 21 w 26"/>
              <a:gd name="T69" fmla="*/ 25 h 25"/>
              <a:gd name="T70" fmla="*/ 21 w 26"/>
              <a:gd name="T71" fmla="*/ 25 h 25"/>
              <a:gd name="T72" fmla="*/ 20 w 26"/>
              <a:gd name="T73" fmla="*/ 24 h 25"/>
              <a:gd name="T74" fmla="*/ 20 w 26"/>
              <a:gd name="T75" fmla="*/ 23 h 25"/>
              <a:gd name="T76" fmla="*/ 19 w 26"/>
              <a:gd name="T77" fmla="*/ 23 h 25"/>
              <a:gd name="T78" fmla="*/ 7 w 26"/>
              <a:gd name="T79" fmla="*/ 24 h 25"/>
              <a:gd name="T80" fmla="*/ 4 w 26"/>
              <a:gd name="T81" fmla="*/ 25 h 25"/>
              <a:gd name="T82" fmla="*/ 3 w 26"/>
              <a:gd name="T83" fmla="*/ 23 h 25"/>
              <a:gd name="T84" fmla="*/ 4 w 26"/>
              <a:gd name="T85" fmla="*/ 23 h 25"/>
              <a:gd name="T86" fmla="*/ 7 w 26"/>
              <a:gd name="T87" fmla="*/ 21 h 25"/>
              <a:gd name="T88" fmla="*/ 10 w 26"/>
              <a:gd name="T89" fmla="*/ 17 h 25"/>
              <a:gd name="T90" fmla="*/ 4 w 26"/>
              <a:gd name="T91" fmla="*/ 17 h 25"/>
              <a:gd name="T92" fmla="*/ 1 w 26"/>
              <a:gd name="T93" fmla="*/ 17 h 25"/>
              <a:gd name="T94" fmla="*/ 0 w 26"/>
              <a:gd name="T95" fmla="*/ 16 h 25"/>
              <a:gd name="T96" fmla="*/ 8 w 26"/>
              <a:gd name="T97" fmla="*/ 16 h 25"/>
              <a:gd name="T98" fmla="*/ 17 w 26"/>
              <a:gd name="T99" fmla="*/ 16 h 25"/>
              <a:gd name="T100" fmla="*/ 17 w 26"/>
              <a:gd name="T101" fmla="*/ 12 h 25"/>
              <a:gd name="T102" fmla="*/ 8 w 26"/>
              <a:gd name="T103" fmla="*/ 12 h 25"/>
              <a:gd name="T104" fmla="*/ 8 w 26"/>
              <a:gd name="T105" fmla="*/ 16 h 25"/>
              <a:gd name="T106" fmla="*/ 8 w 26"/>
              <a:gd name="T107" fmla="*/ 11 h 25"/>
              <a:gd name="T108" fmla="*/ 17 w 26"/>
              <a:gd name="T109" fmla="*/ 11 h 25"/>
              <a:gd name="T110" fmla="*/ 17 w 26"/>
              <a:gd name="T111" fmla="*/ 7 h 25"/>
              <a:gd name="T112" fmla="*/ 8 w 26"/>
              <a:gd name="T113" fmla="*/ 7 h 25"/>
              <a:gd name="T114" fmla="*/ 8 w 26"/>
              <a:gd name="T115" fmla="*/ 11 h 25"/>
              <a:gd name="T116" fmla="*/ 8 w 26"/>
              <a:gd name="T117" fmla="*/ 6 h 25"/>
              <a:gd name="T118" fmla="*/ 17 w 26"/>
              <a:gd name="T119" fmla="*/ 6 h 25"/>
              <a:gd name="T120" fmla="*/ 17 w 26"/>
              <a:gd name="T121" fmla="*/ 3 h 25"/>
              <a:gd name="T122" fmla="*/ 8 w 26"/>
              <a:gd name="T123" fmla="*/ 3 h 25"/>
              <a:gd name="T124" fmla="*/ 8 w 26"/>
              <a:gd name="T125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25">
                <a:moveTo>
                  <a:pt x="0" y="16"/>
                </a:moveTo>
                <a:cubicBezTo>
                  <a:pt x="2" y="16"/>
                  <a:pt x="2" y="16"/>
                  <a:pt x="2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5"/>
                  <a:pt x="6" y="5"/>
                  <a:pt x="6" y="5"/>
                </a:cubicBezTo>
                <a:cubicBezTo>
                  <a:pt x="6" y="1"/>
                  <a:pt x="6" y="1"/>
                  <a:pt x="6" y="1"/>
                </a:cubicBezTo>
                <a:cubicBezTo>
                  <a:pt x="8" y="2"/>
                  <a:pt x="8" y="2"/>
                  <a:pt x="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0"/>
                  <a:pt x="18" y="0"/>
                  <a:pt x="18" y="0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16"/>
                  <a:pt x="19" y="16"/>
                  <a:pt x="19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7"/>
                </a:cubicBezTo>
                <a:cubicBezTo>
                  <a:pt x="26" y="17"/>
                  <a:pt x="26" y="17"/>
                  <a:pt x="25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2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9"/>
                  <a:pt x="9" y="20"/>
                  <a:pt x="9" y="20"/>
                </a:cubicBezTo>
                <a:cubicBezTo>
                  <a:pt x="6" y="22"/>
                  <a:pt x="6" y="22"/>
                  <a:pt x="6" y="22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3"/>
                  <a:pt x="9" y="23"/>
                  <a:pt x="13" y="23"/>
                </a:cubicBezTo>
                <a:cubicBezTo>
                  <a:pt x="17" y="22"/>
                  <a:pt x="19" y="22"/>
                  <a:pt x="19" y="22"/>
                </a:cubicBezTo>
                <a:cubicBezTo>
                  <a:pt x="19" y="22"/>
                  <a:pt x="18" y="21"/>
                  <a:pt x="18" y="21"/>
                </a:cubicBezTo>
                <a:cubicBezTo>
                  <a:pt x="18" y="20"/>
                  <a:pt x="17" y="20"/>
                  <a:pt x="15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8" y="19"/>
                  <a:pt x="20" y="21"/>
                  <a:pt x="21" y="21"/>
                </a:cubicBezTo>
                <a:cubicBezTo>
                  <a:pt x="22" y="22"/>
                  <a:pt x="22" y="23"/>
                  <a:pt x="22" y="24"/>
                </a:cubicBezTo>
                <a:cubicBezTo>
                  <a:pt x="22" y="24"/>
                  <a:pt x="22" y="24"/>
                  <a:pt x="22" y="25"/>
                </a:cubicBezTo>
                <a:cubicBezTo>
                  <a:pt x="22" y="25"/>
                  <a:pt x="22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0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2" y="24"/>
                  <a:pt x="8" y="24"/>
                  <a:pt x="7" y="24"/>
                </a:cubicBezTo>
                <a:cubicBezTo>
                  <a:pt x="6" y="25"/>
                  <a:pt x="5" y="25"/>
                  <a:pt x="4" y="25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2"/>
                  <a:pt x="7" y="21"/>
                </a:cubicBezTo>
                <a:cubicBezTo>
                  <a:pt x="8" y="19"/>
                  <a:pt x="9" y="18"/>
                  <a:pt x="10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7"/>
                  <a:pt x="2" y="17"/>
                  <a:pt x="1" y="17"/>
                </a:cubicBezTo>
                <a:cubicBezTo>
                  <a:pt x="0" y="16"/>
                  <a:pt x="0" y="16"/>
                  <a:pt x="0" y="16"/>
                </a:cubicBezTo>
                <a:close/>
                <a:moveTo>
                  <a:pt x="8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2"/>
                  <a:pt x="17" y="12"/>
                  <a:pt x="1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6"/>
                  <a:pt x="8" y="16"/>
                  <a:pt x="8" y="16"/>
                </a:cubicBezTo>
                <a:close/>
                <a:moveTo>
                  <a:pt x="8" y="11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7"/>
                  <a:pt x="17" y="7"/>
                  <a:pt x="1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11"/>
                  <a:pt x="8" y="11"/>
                  <a:pt x="8" y="11"/>
                </a:cubicBezTo>
                <a:close/>
                <a:moveTo>
                  <a:pt x="8" y="6"/>
                </a:moveTo>
                <a:cubicBezTo>
                  <a:pt x="17" y="6"/>
                  <a:pt x="17" y="6"/>
                  <a:pt x="17" y="6"/>
                </a:cubicBezTo>
                <a:cubicBezTo>
                  <a:pt x="17" y="3"/>
                  <a:pt x="17" y="3"/>
                  <a:pt x="1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6"/>
                  <a:pt x="8" y="6"/>
                  <a:pt x="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117"/>
          <p:cNvSpPr>
            <a:spLocks noEditPoints="1"/>
          </p:cNvSpPr>
          <p:nvPr/>
        </p:nvSpPr>
        <p:spPr bwMode="auto">
          <a:xfrm>
            <a:off x="2944813" y="6105525"/>
            <a:ext cx="58738" cy="57150"/>
          </a:xfrm>
          <a:custGeom>
            <a:avLst/>
            <a:gdLst>
              <a:gd name="T0" fmla="*/ 20 w 26"/>
              <a:gd name="T1" fmla="*/ 2 h 26"/>
              <a:gd name="T2" fmla="*/ 22 w 26"/>
              <a:gd name="T3" fmla="*/ 2 h 26"/>
              <a:gd name="T4" fmla="*/ 22 w 26"/>
              <a:gd name="T5" fmla="*/ 3 h 26"/>
              <a:gd name="T6" fmla="*/ 19 w 26"/>
              <a:gd name="T7" fmla="*/ 10 h 26"/>
              <a:gd name="T8" fmla="*/ 22 w 26"/>
              <a:gd name="T9" fmla="*/ 9 h 26"/>
              <a:gd name="T10" fmla="*/ 24 w 26"/>
              <a:gd name="T11" fmla="*/ 10 h 26"/>
              <a:gd name="T12" fmla="*/ 23 w 26"/>
              <a:gd name="T13" fmla="*/ 11 h 26"/>
              <a:gd name="T14" fmla="*/ 21 w 26"/>
              <a:gd name="T15" fmla="*/ 15 h 26"/>
              <a:gd name="T16" fmla="*/ 21 w 26"/>
              <a:gd name="T17" fmla="*/ 21 h 26"/>
              <a:gd name="T18" fmla="*/ 26 w 26"/>
              <a:gd name="T19" fmla="*/ 24 h 26"/>
              <a:gd name="T20" fmla="*/ 24 w 26"/>
              <a:gd name="T21" fmla="*/ 24 h 26"/>
              <a:gd name="T22" fmla="*/ 19 w 26"/>
              <a:gd name="T23" fmla="*/ 22 h 26"/>
              <a:gd name="T24" fmla="*/ 13 w 26"/>
              <a:gd name="T25" fmla="*/ 24 h 26"/>
              <a:gd name="T26" fmla="*/ 9 w 26"/>
              <a:gd name="T27" fmla="*/ 25 h 26"/>
              <a:gd name="T28" fmla="*/ 17 w 26"/>
              <a:gd name="T29" fmla="*/ 19 h 26"/>
              <a:gd name="T30" fmla="*/ 14 w 26"/>
              <a:gd name="T31" fmla="*/ 11 h 26"/>
              <a:gd name="T32" fmla="*/ 13 w 26"/>
              <a:gd name="T33" fmla="*/ 14 h 26"/>
              <a:gd name="T34" fmla="*/ 9 w 26"/>
              <a:gd name="T35" fmla="*/ 22 h 26"/>
              <a:gd name="T36" fmla="*/ 5 w 26"/>
              <a:gd name="T37" fmla="*/ 25 h 26"/>
              <a:gd name="T38" fmla="*/ 11 w 26"/>
              <a:gd name="T39" fmla="*/ 18 h 26"/>
              <a:gd name="T40" fmla="*/ 12 w 26"/>
              <a:gd name="T41" fmla="*/ 8 h 26"/>
              <a:gd name="T42" fmla="*/ 13 w 26"/>
              <a:gd name="T43" fmla="*/ 3 h 26"/>
              <a:gd name="T44" fmla="*/ 9 w 26"/>
              <a:gd name="T45" fmla="*/ 2 h 26"/>
              <a:gd name="T46" fmla="*/ 18 w 26"/>
              <a:gd name="T47" fmla="*/ 11 h 26"/>
              <a:gd name="T48" fmla="*/ 16 w 26"/>
              <a:gd name="T49" fmla="*/ 10 h 26"/>
              <a:gd name="T50" fmla="*/ 20 w 26"/>
              <a:gd name="T51" fmla="*/ 3 h 26"/>
              <a:gd name="T52" fmla="*/ 14 w 26"/>
              <a:gd name="T53" fmla="*/ 7 h 26"/>
              <a:gd name="T54" fmla="*/ 18 w 26"/>
              <a:gd name="T55" fmla="*/ 18 h 26"/>
              <a:gd name="T56" fmla="*/ 1 w 26"/>
              <a:gd name="T57" fmla="*/ 23 h 26"/>
              <a:gd name="T58" fmla="*/ 10 w 26"/>
              <a:gd name="T59" fmla="*/ 19 h 26"/>
              <a:gd name="T60" fmla="*/ 3 w 26"/>
              <a:gd name="T61" fmla="*/ 22 h 26"/>
              <a:gd name="T62" fmla="*/ 1 w 26"/>
              <a:gd name="T63" fmla="*/ 9 h 26"/>
              <a:gd name="T64" fmla="*/ 8 w 26"/>
              <a:gd name="T65" fmla="*/ 7 h 26"/>
              <a:gd name="T66" fmla="*/ 11 w 26"/>
              <a:gd name="T67" fmla="*/ 7 h 26"/>
              <a:gd name="T68" fmla="*/ 11 w 26"/>
              <a:gd name="T69" fmla="*/ 7 h 26"/>
              <a:gd name="T70" fmla="*/ 4 w 26"/>
              <a:gd name="T71" fmla="*/ 13 h 26"/>
              <a:gd name="T72" fmla="*/ 10 w 26"/>
              <a:gd name="T73" fmla="*/ 14 h 26"/>
              <a:gd name="T74" fmla="*/ 5 w 26"/>
              <a:gd name="T75" fmla="*/ 16 h 26"/>
              <a:gd name="T76" fmla="*/ 0 w 26"/>
              <a:gd name="T77" fmla="*/ 15 h 26"/>
              <a:gd name="T78" fmla="*/ 6 w 26"/>
              <a:gd name="T79" fmla="*/ 9 h 26"/>
              <a:gd name="T80" fmla="*/ 1 w 26"/>
              <a:gd name="T81" fmla="*/ 11 h 26"/>
              <a:gd name="T82" fmla="*/ 1 w 26"/>
              <a:gd name="T83" fmla="*/ 8 h 26"/>
              <a:gd name="T84" fmla="*/ 4 w 26"/>
              <a:gd name="T85" fmla="*/ 2 h 26"/>
              <a:gd name="T86" fmla="*/ 7 w 26"/>
              <a:gd name="T87" fmla="*/ 2 h 26"/>
              <a:gd name="T88" fmla="*/ 7 w 26"/>
              <a:gd name="T89" fmla="*/ 2 h 26"/>
              <a:gd name="T90" fmla="*/ 6 w 26"/>
              <a:gd name="T91" fmla="*/ 3 h 26"/>
              <a:gd name="T92" fmla="*/ 1 w 26"/>
              <a:gd name="T93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" h="26">
                <a:moveTo>
                  <a:pt x="9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3" y="2"/>
                  <a:pt x="23" y="3"/>
                  <a:pt x="23" y="3"/>
                </a:cubicBezTo>
                <a:cubicBezTo>
                  <a:pt x="23" y="3"/>
                  <a:pt x="23" y="3"/>
                  <a:pt x="22" y="3"/>
                </a:cubicBezTo>
                <a:cubicBezTo>
                  <a:pt x="21" y="4"/>
                  <a:pt x="21" y="4"/>
                  <a:pt x="21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2" y="12"/>
                  <a:pt x="22" y="12"/>
                  <a:pt x="22" y="13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0" y="18"/>
                  <a:pt x="19" y="19"/>
                </a:cubicBezTo>
                <a:cubicBezTo>
                  <a:pt x="19" y="20"/>
                  <a:pt x="20" y="20"/>
                  <a:pt x="21" y="21"/>
                </a:cubicBezTo>
                <a:cubicBezTo>
                  <a:pt x="22" y="22"/>
                  <a:pt x="22" y="22"/>
                  <a:pt x="23" y="22"/>
                </a:cubicBezTo>
                <a:cubicBezTo>
                  <a:pt x="23" y="23"/>
                  <a:pt x="24" y="23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4"/>
                  <a:pt x="24" y="24"/>
                </a:cubicBezTo>
                <a:cubicBezTo>
                  <a:pt x="24" y="24"/>
                  <a:pt x="23" y="25"/>
                  <a:pt x="23" y="25"/>
                </a:cubicBezTo>
                <a:cubicBezTo>
                  <a:pt x="21" y="24"/>
                  <a:pt x="20" y="23"/>
                  <a:pt x="19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5" y="23"/>
                  <a:pt x="13" y="24"/>
                </a:cubicBezTo>
                <a:cubicBezTo>
                  <a:pt x="12" y="25"/>
                  <a:pt x="11" y="25"/>
                  <a:pt x="9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10" y="25"/>
                  <a:pt x="11" y="24"/>
                  <a:pt x="13" y="23"/>
                </a:cubicBezTo>
                <a:cubicBezTo>
                  <a:pt x="14" y="22"/>
                  <a:pt x="16" y="21"/>
                  <a:pt x="17" y="19"/>
                </a:cubicBezTo>
                <a:cubicBezTo>
                  <a:pt x="16" y="18"/>
                  <a:pt x="16" y="17"/>
                  <a:pt x="15" y="16"/>
                </a:cubicBezTo>
                <a:cubicBezTo>
                  <a:pt x="15" y="15"/>
                  <a:pt x="15" y="13"/>
                  <a:pt x="14" y="11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1"/>
                  <a:pt x="13" y="12"/>
                  <a:pt x="13" y="14"/>
                </a:cubicBezTo>
                <a:cubicBezTo>
                  <a:pt x="13" y="15"/>
                  <a:pt x="13" y="17"/>
                  <a:pt x="12" y="18"/>
                </a:cubicBezTo>
                <a:cubicBezTo>
                  <a:pt x="11" y="20"/>
                  <a:pt x="10" y="21"/>
                  <a:pt x="9" y="22"/>
                </a:cubicBezTo>
                <a:cubicBezTo>
                  <a:pt x="8" y="23"/>
                  <a:pt x="7" y="24"/>
                  <a:pt x="5" y="26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3"/>
                  <a:pt x="8" y="22"/>
                  <a:pt x="9" y="21"/>
                </a:cubicBezTo>
                <a:cubicBezTo>
                  <a:pt x="10" y="20"/>
                  <a:pt x="10" y="19"/>
                  <a:pt x="11" y="18"/>
                </a:cubicBezTo>
                <a:cubicBezTo>
                  <a:pt x="11" y="17"/>
                  <a:pt x="12" y="15"/>
                  <a:pt x="12" y="13"/>
                </a:cubicBezTo>
                <a:cubicBezTo>
                  <a:pt x="12" y="11"/>
                  <a:pt x="12" y="10"/>
                  <a:pt x="12" y="8"/>
                </a:cubicBezTo>
                <a:cubicBezTo>
                  <a:pt x="12" y="6"/>
                  <a:pt x="12" y="5"/>
                  <a:pt x="13" y="5"/>
                </a:cubicBezTo>
                <a:cubicBezTo>
                  <a:pt x="13" y="3"/>
                  <a:pt x="13" y="3"/>
                  <a:pt x="13" y="3"/>
                </a:cubicBezTo>
                <a:cubicBezTo>
                  <a:pt x="12" y="3"/>
                  <a:pt x="11" y="3"/>
                  <a:pt x="10" y="3"/>
                </a:cubicBezTo>
                <a:cubicBezTo>
                  <a:pt x="9" y="2"/>
                  <a:pt x="9" y="2"/>
                  <a:pt x="9" y="2"/>
                </a:cubicBezTo>
                <a:close/>
                <a:moveTo>
                  <a:pt x="21" y="11"/>
                </a:move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9"/>
                  <a:pt x="15" y="10"/>
                  <a:pt x="15" y="12"/>
                </a:cubicBezTo>
                <a:cubicBezTo>
                  <a:pt x="15" y="13"/>
                  <a:pt x="16" y="15"/>
                  <a:pt x="18" y="18"/>
                </a:cubicBezTo>
                <a:cubicBezTo>
                  <a:pt x="19" y="16"/>
                  <a:pt x="20" y="14"/>
                  <a:pt x="21" y="11"/>
                </a:cubicBezTo>
                <a:close/>
                <a:moveTo>
                  <a:pt x="1" y="23"/>
                </a:move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5" y="20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6" y="21"/>
                  <a:pt x="4" y="21"/>
                  <a:pt x="3" y="22"/>
                </a:cubicBezTo>
                <a:cubicBezTo>
                  <a:pt x="2" y="22"/>
                  <a:pt x="1" y="22"/>
                  <a:pt x="1" y="23"/>
                </a:cubicBezTo>
                <a:close/>
                <a:moveTo>
                  <a:pt x="1" y="9"/>
                </a:moveTo>
                <a:cubicBezTo>
                  <a:pt x="7" y="9"/>
                  <a:pt x="7" y="9"/>
                  <a:pt x="7" y="9"/>
                </a:cubicBezTo>
                <a:cubicBezTo>
                  <a:pt x="7" y="8"/>
                  <a:pt x="8" y="7"/>
                  <a:pt x="8" y="7"/>
                </a:cubicBezTo>
                <a:cubicBezTo>
                  <a:pt x="8" y="6"/>
                  <a:pt x="8" y="6"/>
                  <a:pt x="9" y="5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11"/>
                  <a:pt x="5" y="13"/>
                  <a:pt x="4" y="13"/>
                </a:cubicBezTo>
                <a:cubicBezTo>
                  <a:pt x="2" y="15"/>
                  <a:pt x="2" y="15"/>
                  <a:pt x="2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5"/>
                  <a:pt x="6" y="16"/>
                  <a:pt x="5" y="16"/>
                </a:cubicBezTo>
                <a:cubicBezTo>
                  <a:pt x="4" y="16"/>
                  <a:pt x="2" y="17"/>
                  <a:pt x="1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5"/>
                  <a:pt x="2" y="14"/>
                  <a:pt x="3" y="13"/>
                </a:cubicBezTo>
                <a:cubicBezTo>
                  <a:pt x="4" y="12"/>
                  <a:pt x="5" y="11"/>
                  <a:pt x="6" y="9"/>
                </a:cubicBezTo>
                <a:cubicBezTo>
                  <a:pt x="4" y="10"/>
                  <a:pt x="2" y="10"/>
                  <a:pt x="2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2" y="7"/>
                  <a:pt x="2" y="6"/>
                  <a:pt x="3" y="5"/>
                </a:cubicBezTo>
                <a:cubicBezTo>
                  <a:pt x="3" y="4"/>
                  <a:pt x="4" y="3"/>
                  <a:pt x="4" y="2"/>
                </a:cubicBezTo>
                <a:cubicBezTo>
                  <a:pt x="4" y="2"/>
                  <a:pt x="5" y="1"/>
                  <a:pt x="5" y="0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3" y="7"/>
                  <a:pt x="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2118"/>
          <p:cNvSpPr>
            <a:spLocks noEditPoints="1"/>
          </p:cNvSpPr>
          <p:nvPr/>
        </p:nvSpPr>
        <p:spPr bwMode="auto">
          <a:xfrm>
            <a:off x="3008313" y="6105525"/>
            <a:ext cx="58738" cy="57150"/>
          </a:xfrm>
          <a:custGeom>
            <a:avLst/>
            <a:gdLst>
              <a:gd name="T0" fmla="*/ 21 w 26"/>
              <a:gd name="T1" fmla="*/ 3 h 26"/>
              <a:gd name="T2" fmla="*/ 22 w 26"/>
              <a:gd name="T3" fmla="*/ 1 h 26"/>
              <a:gd name="T4" fmla="*/ 24 w 26"/>
              <a:gd name="T5" fmla="*/ 3 h 26"/>
              <a:gd name="T6" fmla="*/ 24 w 26"/>
              <a:gd name="T7" fmla="*/ 3 h 26"/>
              <a:gd name="T8" fmla="*/ 24 w 26"/>
              <a:gd name="T9" fmla="*/ 3 h 26"/>
              <a:gd name="T10" fmla="*/ 14 w 26"/>
              <a:gd name="T11" fmla="*/ 3 h 26"/>
              <a:gd name="T12" fmla="*/ 11 w 26"/>
              <a:gd name="T13" fmla="*/ 4 h 26"/>
              <a:gd name="T14" fmla="*/ 10 w 26"/>
              <a:gd name="T15" fmla="*/ 3 h 26"/>
              <a:gd name="T16" fmla="*/ 21 w 26"/>
              <a:gd name="T17" fmla="*/ 3 h 26"/>
              <a:gd name="T18" fmla="*/ 24 w 26"/>
              <a:gd name="T19" fmla="*/ 8 h 26"/>
              <a:gd name="T20" fmla="*/ 26 w 26"/>
              <a:gd name="T21" fmla="*/ 10 h 26"/>
              <a:gd name="T22" fmla="*/ 26 w 26"/>
              <a:gd name="T23" fmla="*/ 11 h 26"/>
              <a:gd name="T24" fmla="*/ 25 w 26"/>
              <a:gd name="T25" fmla="*/ 11 h 26"/>
              <a:gd name="T26" fmla="*/ 20 w 26"/>
              <a:gd name="T27" fmla="*/ 11 h 26"/>
              <a:gd name="T28" fmla="*/ 20 w 26"/>
              <a:gd name="T29" fmla="*/ 23 h 26"/>
              <a:gd name="T30" fmla="*/ 20 w 26"/>
              <a:gd name="T31" fmla="*/ 24 h 26"/>
              <a:gd name="T32" fmla="*/ 17 w 26"/>
              <a:gd name="T33" fmla="*/ 26 h 26"/>
              <a:gd name="T34" fmla="*/ 17 w 26"/>
              <a:gd name="T35" fmla="*/ 25 h 26"/>
              <a:gd name="T36" fmla="*/ 16 w 26"/>
              <a:gd name="T37" fmla="*/ 24 h 26"/>
              <a:gd name="T38" fmla="*/ 14 w 26"/>
              <a:gd name="T39" fmla="*/ 23 h 26"/>
              <a:gd name="T40" fmla="*/ 14 w 26"/>
              <a:gd name="T41" fmla="*/ 23 h 26"/>
              <a:gd name="T42" fmla="*/ 18 w 26"/>
              <a:gd name="T43" fmla="*/ 23 h 26"/>
              <a:gd name="T44" fmla="*/ 18 w 26"/>
              <a:gd name="T45" fmla="*/ 23 h 26"/>
              <a:gd name="T46" fmla="*/ 18 w 26"/>
              <a:gd name="T47" fmla="*/ 11 h 26"/>
              <a:gd name="T48" fmla="*/ 13 w 26"/>
              <a:gd name="T49" fmla="*/ 11 h 26"/>
              <a:gd name="T50" fmla="*/ 13 w 26"/>
              <a:gd name="T51" fmla="*/ 11 h 26"/>
              <a:gd name="T52" fmla="*/ 12 w 26"/>
              <a:gd name="T53" fmla="*/ 11 h 26"/>
              <a:gd name="T54" fmla="*/ 9 w 26"/>
              <a:gd name="T55" fmla="*/ 11 h 26"/>
              <a:gd name="T56" fmla="*/ 8 w 26"/>
              <a:gd name="T57" fmla="*/ 10 h 26"/>
              <a:gd name="T58" fmla="*/ 22 w 26"/>
              <a:gd name="T59" fmla="*/ 10 h 26"/>
              <a:gd name="T60" fmla="*/ 24 w 26"/>
              <a:gd name="T61" fmla="*/ 8 h 26"/>
              <a:gd name="T62" fmla="*/ 0 w 26"/>
              <a:gd name="T63" fmla="*/ 17 h 26"/>
              <a:gd name="T64" fmla="*/ 0 w 26"/>
              <a:gd name="T65" fmla="*/ 16 h 26"/>
              <a:gd name="T66" fmla="*/ 1 w 26"/>
              <a:gd name="T67" fmla="*/ 15 h 26"/>
              <a:gd name="T68" fmla="*/ 4 w 26"/>
              <a:gd name="T69" fmla="*/ 12 h 26"/>
              <a:gd name="T70" fmla="*/ 6 w 26"/>
              <a:gd name="T71" fmla="*/ 8 h 26"/>
              <a:gd name="T72" fmla="*/ 7 w 26"/>
              <a:gd name="T73" fmla="*/ 5 h 26"/>
              <a:gd name="T74" fmla="*/ 9 w 26"/>
              <a:gd name="T75" fmla="*/ 7 h 26"/>
              <a:gd name="T76" fmla="*/ 9 w 26"/>
              <a:gd name="T77" fmla="*/ 7 h 26"/>
              <a:gd name="T78" fmla="*/ 9 w 26"/>
              <a:gd name="T79" fmla="*/ 7 h 26"/>
              <a:gd name="T80" fmla="*/ 8 w 26"/>
              <a:gd name="T81" fmla="*/ 7 h 26"/>
              <a:gd name="T82" fmla="*/ 6 w 26"/>
              <a:gd name="T83" fmla="*/ 11 h 26"/>
              <a:gd name="T84" fmla="*/ 7 w 26"/>
              <a:gd name="T85" fmla="*/ 11 h 26"/>
              <a:gd name="T86" fmla="*/ 7 w 26"/>
              <a:gd name="T87" fmla="*/ 11 h 26"/>
              <a:gd name="T88" fmla="*/ 7 w 26"/>
              <a:gd name="T89" fmla="*/ 12 h 26"/>
              <a:gd name="T90" fmla="*/ 7 w 26"/>
              <a:gd name="T91" fmla="*/ 12 h 26"/>
              <a:gd name="T92" fmla="*/ 7 w 26"/>
              <a:gd name="T93" fmla="*/ 22 h 26"/>
              <a:gd name="T94" fmla="*/ 7 w 26"/>
              <a:gd name="T95" fmla="*/ 25 h 26"/>
              <a:gd name="T96" fmla="*/ 5 w 26"/>
              <a:gd name="T97" fmla="*/ 26 h 26"/>
              <a:gd name="T98" fmla="*/ 5 w 26"/>
              <a:gd name="T99" fmla="*/ 21 h 26"/>
              <a:gd name="T100" fmla="*/ 5 w 26"/>
              <a:gd name="T101" fmla="*/ 12 h 26"/>
              <a:gd name="T102" fmla="*/ 0 w 26"/>
              <a:gd name="T103" fmla="*/ 17 h 26"/>
              <a:gd name="T104" fmla="*/ 0 w 26"/>
              <a:gd name="T105" fmla="*/ 17 h 26"/>
              <a:gd name="T106" fmla="*/ 8 w 26"/>
              <a:gd name="T107" fmla="*/ 2 h 26"/>
              <a:gd name="T108" fmla="*/ 3 w 26"/>
              <a:gd name="T109" fmla="*/ 6 h 26"/>
              <a:gd name="T110" fmla="*/ 0 w 26"/>
              <a:gd name="T111" fmla="*/ 8 h 26"/>
              <a:gd name="T112" fmla="*/ 0 w 26"/>
              <a:gd name="T113" fmla="*/ 8 h 26"/>
              <a:gd name="T114" fmla="*/ 4 w 26"/>
              <a:gd name="T115" fmla="*/ 4 h 26"/>
              <a:gd name="T116" fmla="*/ 7 w 26"/>
              <a:gd name="T117" fmla="*/ 0 h 26"/>
              <a:gd name="T118" fmla="*/ 9 w 26"/>
              <a:gd name="T119" fmla="*/ 2 h 26"/>
              <a:gd name="T120" fmla="*/ 9 w 26"/>
              <a:gd name="T121" fmla="*/ 2 h 26"/>
              <a:gd name="T122" fmla="*/ 9 w 26"/>
              <a:gd name="T123" fmla="*/ 2 h 26"/>
              <a:gd name="T124" fmla="*/ 8 w 26"/>
              <a:gd name="T125" fmla="*/ 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" h="26">
                <a:moveTo>
                  <a:pt x="21" y="3"/>
                </a:moveTo>
                <a:cubicBezTo>
                  <a:pt x="22" y="1"/>
                  <a:pt x="22" y="1"/>
                  <a:pt x="22" y="1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21" y="3"/>
                  <a:pt x="21" y="3"/>
                  <a:pt x="21" y="3"/>
                </a:cubicBezTo>
                <a:close/>
                <a:moveTo>
                  <a:pt x="24" y="8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1"/>
                </a:cubicBezTo>
                <a:cubicBezTo>
                  <a:pt x="26" y="11"/>
                  <a:pt x="26" y="11"/>
                  <a:pt x="25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5"/>
                  <a:pt x="19" y="25"/>
                  <a:pt x="17" y="26"/>
                </a:cubicBezTo>
                <a:cubicBezTo>
                  <a:pt x="17" y="26"/>
                  <a:pt x="17" y="25"/>
                  <a:pt x="17" y="25"/>
                </a:cubicBezTo>
                <a:cubicBezTo>
                  <a:pt x="17" y="25"/>
                  <a:pt x="17" y="25"/>
                  <a:pt x="16" y="24"/>
                </a:cubicBezTo>
                <a:cubicBezTo>
                  <a:pt x="16" y="24"/>
                  <a:pt x="15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3"/>
                  <a:pt x="17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1"/>
                  <a:pt x="10" y="11"/>
                  <a:pt x="9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4" y="8"/>
                  <a:pt x="24" y="8"/>
                  <a:pt x="24" y="8"/>
                </a:cubicBezTo>
                <a:close/>
                <a:moveTo>
                  <a:pt x="0" y="17"/>
                </a:moveTo>
                <a:cubicBezTo>
                  <a:pt x="0" y="16"/>
                  <a:pt x="0" y="16"/>
                  <a:pt x="0" y="16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4"/>
                  <a:pt x="3" y="13"/>
                  <a:pt x="4" y="12"/>
                </a:cubicBezTo>
                <a:cubicBezTo>
                  <a:pt x="5" y="10"/>
                  <a:pt x="5" y="9"/>
                  <a:pt x="6" y="8"/>
                </a:cubicBezTo>
                <a:cubicBezTo>
                  <a:pt x="7" y="7"/>
                  <a:pt x="7" y="6"/>
                  <a:pt x="7" y="5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8"/>
                  <a:pt x="7" y="9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6"/>
                  <a:pt x="5" y="26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2"/>
                  <a:pt x="5" y="12"/>
                  <a:pt x="5" y="12"/>
                </a:cubicBezTo>
                <a:cubicBezTo>
                  <a:pt x="3" y="14"/>
                  <a:pt x="1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lose/>
                <a:moveTo>
                  <a:pt x="8" y="2"/>
                </a:moveTo>
                <a:cubicBezTo>
                  <a:pt x="5" y="5"/>
                  <a:pt x="3" y="6"/>
                  <a:pt x="3" y="6"/>
                </a:cubicBezTo>
                <a:cubicBezTo>
                  <a:pt x="2" y="7"/>
                  <a:pt x="1" y="7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2" y="6"/>
                  <a:pt x="3" y="5"/>
                  <a:pt x="4" y="4"/>
                </a:cubicBezTo>
                <a:cubicBezTo>
                  <a:pt x="5" y="3"/>
                  <a:pt x="6" y="1"/>
                  <a:pt x="7" y="0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2119"/>
          <p:cNvSpPr>
            <a:spLocks noEditPoints="1"/>
          </p:cNvSpPr>
          <p:nvPr/>
        </p:nvSpPr>
        <p:spPr bwMode="auto">
          <a:xfrm>
            <a:off x="3068638" y="6105525"/>
            <a:ext cx="60325" cy="57150"/>
          </a:xfrm>
          <a:custGeom>
            <a:avLst/>
            <a:gdLst>
              <a:gd name="T0" fmla="*/ 4 w 27"/>
              <a:gd name="T1" fmla="*/ 3 h 26"/>
              <a:gd name="T2" fmla="*/ 2 w 27"/>
              <a:gd name="T3" fmla="*/ 4 h 26"/>
              <a:gd name="T4" fmla="*/ 1 w 27"/>
              <a:gd name="T5" fmla="*/ 3 h 26"/>
              <a:gd name="T6" fmla="*/ 12 w 27"/>
              <a:gd name="T7" fmla="*/ 3 h 26"/>
              <a:gd name="T8" fmla="*/ 14 w 27"/>
              <a:gd name="T9" fmla="*/ 3 h 26"/>
              <a:gd name="T10" fmla="*/ 14 w 27"/>
              <a:gd name="T11" fmla="*/ 3 h 26"/>
              <a:gd name="T12" fmla="*/ 12 w 27"/>
              <a:gd name="T13" fmla="*/ 3 h 26"/>
              <a:gd name="T14" fmla="*/ 9 w 27"/>
              <a:gd name="T15" fmla="*/ 10 h 26"/>
              <a:gd name="T16" fmla="*/ 12 w 27"/>
              <a:gd name="T17" fmla="*/ 9 h 26"/>
              <a:gd name="T18" fmla="*/ 14 w 27"/>
              <a:gd name="T19" fmla="*/ 11 h 26"/>
              <a:gd name="T20" fmla="*/ 12 w 27"/>
              <a:gd name="T21" fmla="*/ 11 h 26"/>
              <a:gd name="T22" fmla="*/ 9 w 27"/>
              <a:gd name="T23" fmla="*/ 11 h 26"/>
              <a:gd name="T24" fmla="*/ 14 w 27"/>
              <a:gd name="T25" fmla="*/ 18 h 26"/>
              <a:gd name="T26" fmla="*/ 2 w 27"/>
              <a:gd name="T27" fmla="*/ 22 h 26"/>
              <a:gd name="T28" fmla="*/ 0 w 27"/>
              <a:gd name="T29" fmla="*/ 20 h 26"/>
              <a:gd name="T30" fmla="*/ 3 w 27"/>
              <a:gd name="T31" fmla="*/ 10 h 26"/>
              <a:gd name="T32" fmla="*/ 5 w 27"/>
              <a:gd name="T33" fmla="*/ 8 h 26"/>
              <a:gd name="T34" fmla="*/ 5 w 27"/>
              <a:gd name="T35" fmla="*/ 9 h 26"/>
              <a:gd name="T36" fmla="*/ 5 w 27"/>
              <a:gd name="T37" fmla="*/ 20 h 26"/>
              <a:gd name="T38" fmla="*/ 8 w 27"/>
              <a:gd name="T39" fmla="*/ 3 h 26"/>
              <a:gd name="T40" fmla="*/ 26 w 27"/>
              <a:gd name="T41" fmla="*/ 6 h 26"/>
              <a:gd name="T42" fmla="*/ 26 w 27"/>
              <a:gd name="T43" fmla="*/ 6 h 26"/>
              <a:gd name="T44" fmla="*/ 23 w 27"/>
              <a:gd name="T45" fmla="*/ 9 h 26"/>
              <a:gd name="T46" fmla="*/ 21 w 27"/>
              <a:gd name="T47" fmla="*/ 15 h 26"/>
              <a:gd name="T48" fmla="*/ 27 w 27"/>
              <a:gd name="T49" fmla="*/ 23 h 26"/>
              <a:gd name="T50" fmla="*/ 25 w 27"/>
              <a:gd name="T51" fmla="*/ 24 h 26"/>
              <a:gd name="T52" fmla="*/ 21 w 27"/>
              <a:gd name="T53" fmla="*/ 23 h 26"/>
              <a:gd name="T54" fmla="*/ 15 w 27"/>
              <a:gd name="T55" fmla="*/ 23 h 26"/>
              <a:gd name="T56" fmla="*/ 7 w 27"/>
              <a:gd name="T57" fmla="*/ 26 h 26"/>
              <a:gd name="T58" fmla="*/ 11 w 27"/>
              <a:gd name="T59" fmla="*/ 23 h 26"/>
              <a:gd name="T60" fmla="*/ 18 w 27"/>
              <a:gd name="T61" fmla="*/ 19 h 26"/>
              <a:gd name="T62" fmla="*/ 16 w 27"/>
              <a:gd name="T63" fmla="*/ 12 h 26"/>
              <a:gd name="T64" fmla="*/ 16 w 27"/>
              <a:gd name="T65" fmla="*/ 9 h 26"/>
              <a:gd name="T66" fmla="*/ 12 w 27"/>
              <a:gd name="T67" fmla="*/ 15 h 26"/>
              <a:gd name="T68" fmla="*/ 15 w 27"/>
              <a:gd name="T69" fmla="*/ 9 h 26"/>
              <a:gd name="T70" fmla="*/ 17 w 27"/>
              <a:gd name="T71" fmla="*/ 2 h 26"/>
              <a:gd name="T72" fmla="*/ 19 w 27"/>
              <a:gd name="T73" fmla="*/ 1 h 26"/>
              <a:gd name="T74" fmla="*/ 19 w 27"/>
              <a:gd name="T75" fmla="*/ 2 h 26"/>
              <a:gd name="T76" fmla="*/ 18 w 27"/>
              <a:gd name="T77" fmla="*/ 4 h 26"/>
              <a:gd name="T78" fmla="*/ 23 w 27"/>
              <a:gd name="T79" fmla="*/ 6 h 26"/>
              <a:gd name="T80" fmla="*/ 21 w 27"/>
              <a:gd name="T81" fmla="*/ 6 h 26"/>
              <a:gd name="T82" fmla="*/ 17 w 27"/>
              <a:gd name="T83" fmla="*/ 8 h 26"/>
              <a:gd name="T84" fmla="*/ 17 w 27"/>
              <a:gd name="T85" fmla="*/ 12 h 26"/>
              <a:gd name="T86" fmla="*/ 18 w 27"/>
              <a:gd name="T87" fmla="*/ 16 h 26"/>
              <a:gd name="T88" fmla="*/ 20 w 27"/>
              <a:gd name="T89" fmla="*/ 15 h 26"/>
              <a:gd name="T90" fmla="*/ 21 w 27"/>
              <a:gd name="T91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" h="26">
                <a:moveTo>
                  <a:pt x="8" y="3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1"/>
                  <a:pt x="14" y="11"/>
                </a:cubicBezTo>
                <a:cubicBezTo>
                  <a:pt x="14" y="11"/>
                  <a:pt x="14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9"/>
                  <a:pt x="12" y="18"/>
                  <a:pt x="14" y="18"/>
                </a:cubicBezTo>
                <a:cubicBezTo>
                  <a:pt x="14" y="19"/>
                  <a:pt x="14" y="19"/>
                  <a:pt x="14" y="19"/>
                </a:cubicBezTo>
                <a:cubicBezTo>
                  <a:pt x="7" y="20"/>
                  <a:pt x="3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2" y="20"/>
                  <a:pt x="3" y="2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8"/>
                  <a:pt x="3" y="8"/>
                  <a:pt x="3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20"/>
                  <a:pt x="5" y="20"/>
                  <a:pt x="5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24" y="4"/>
                </a:move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7" y="6"/>
                  <a:pt x="26" y="6"/>
                  <a:pt x="26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3" y="9"/>
                </a:cubicBezTo>
                <a:cubicBezTo>
                  <a:pt x="22" y="10"/>
                  <a:pt x="22" y="11"/>
                  <a:pt x="22" y="12"/>
                </a:cubicBezTo>
                <a:cubicBezTo>
                  <a:pt x="22" y="13"/>
                  <a:pt x="21" y="14"/>
                  <a:pt x="21" y="15"/>
                </a:cubicBezTo>
                <a:cubicBezTo>
                  <a:pt x="21" y="16"/>
                  <a:pt x="20" y="18"/>
                  <a:pt x="19" y="19"/>
                </a:cubicBezTo>
                <a:cubicBezTo>
                  <a:pt x="22" y="21"/>
                  <a:pt x="24" y="23"/>
                  <a:pt x="27" y="23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5" y="24"/>
                </a:cubicBezTo>
                <a:cubicBezTo>
                  <a:pt x="25" y="24"/>
                  <a:pt x="24" y="25"/>
                  <a:pt x="24" y="25"/>
                </a:cubicBezTo>
                <a:cubicBezTo>
                  <a:pt x="23" y="24"/>
                  <a:pt x="22" y="23"/>
                  <a:pt x="21" y="23"/>
                </a:cubicBezTo>
                <a:cubicBezTo>
                  <a:pt x="20" y="22"/>
                  <a:pt x="19" y="21"/>
                  <a:pt x="18" y="20"/>
                </a:cubicBezTo>
                <a:cubicBezTo>
                  <a:pt x="17" y="21"/>
                  <a:pt x="16" y="22"/>
                  <a:pt x="15" y="23"/>
                </a:cubicBezTo>
                <a:cubicBezTo>
                  <a:pt x="14" y="24"/>
                  <a:pt x="12" y="24"/>
                  <a:pt x="11" y="24"/>
                </a:cubicBezTo>
                <a:cubicBezTo>
                  <a:pt x="11" y="25"/>
                  <a:pt x="9" y="25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5"/>
                  <a:pt x="10" y="24"/>
                  <a:pt x="11" y="23"/>
                </a:cubicBezTo>
                <a:cubicBezTo>
                  <a:pt x="13" y="23"/>
                  <a:pt x="14" y="22"/>
                  <a:pt x="15" y="21"/>
                </a:cubicBezTo>
                <a:cubicBezTo>
                  <a:pt x="16" y="21"/>
                  <a:pt x="17" y="20"/>
                  <a:pt x="18" y="19"/>
                </a:cubicBezTo>
                <a:cubicBezTo>
                  <a:pt x="17" y="17"/>
                  <a:pt x="17" y="16"/>
                  <a:pt x="17" y="15"/>
                </a:cubicBezTo>
                <a:cubicBezTo>
                  <a:pt x="16" y="14"/>
                  <a:pt x="16" y="13"/>
                  <a:pt x="16" y="12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11"/>
                  <a:pt x="14" y="12"/>
                  <a:pt x="14" y="12"/>
                </a:cubicBezTo>
                <a:cubicBezTo>
                  <a:pt x="14" y="13"/>
                  <a:pt x="13" y="14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3" y="13"/>
                  <a:pt x="14" y="11"/>
                  <a:pt x="15" y="9"/>
                </a:cubicBezTo>
                <a:cubicBezTo>
                  <a:pt x="15" y="7"/>
                  <a:pt x="16" y="5"/>
                  <a:pt x="16" y="4"/>
                </a:cubicBezTo>
                <a:cubicBezTo>
                  <a:pt x="16" y="3"/>
                  <a:pt x="17" y="2"/>
                  <a:pt x="17" y="2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1"/>
                  <a:pt x="19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8" y="3"/>
                  <a:pt x="18" y="4"/>
                  <a:pt x="18" y="4"/>
                </a:cubicBezTo>
                <a:cubicBezTo>
                  <a:pt x="17" y="5"/>
                  <a:pt x="17" y="5"/>
                  <a:pt x="17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4"/>
                  <a:pt x="24" y="4"/>
                  <a:pt x="24" y="4"/>
                </a:cubicBezTo>
                <a:close/>
                <a:moveTo>
                  <a:pt x="21" y="6"/>
                </a:moveTo>
                <a:cubicBezTo>
                  <a:pt x="17" y="6"/>
                  <a:pt x="17" y="6"/>
                  <a:pt x="17" y="6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1"/>
                  <a:pt x="17" y="12"/>
                </a:cubicBezTo>
                <a:cubicBezTo>
                  <a:pt x="17" y="12"/>
                  <a:pt x="17" y="13"/>
                  <a:pt x="18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20" y="15"/>
                </a:cubicBezTo>
                <a:cubicBezTo>
                  <a:pt x="20" y="14"/>
                  <a:pt x="20" y="13"/>
                  <a:pt x="20" y="12"/>
                </a:cubicBezTo>
                <a:cubicBezTo>
                  <a:pt x="20" y="11"/>
                  <a:pt x="21" y="10"/>
                  <a:pt x="21" y="9"/>
                </a:cubicBezTo>
                <a:cubicBezTo>
                  <a:pt x="21" y="8"/>
                  <a:pt x="21" y="7"/>
                  <a:pt x="2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2120"/>
          <p:cNvSpPr>
            <a:spLocks noEditPoints="1"/>
          </p:cNvSpPr>
          <p:nvPr/>
        </p:nvSpPr>
        <p:spPr bwMode="auto">
          <a:xfrm>
            <a:off x="3141663" y="6105525"/>
            <a:ext cx="46038" cy="57150"/>
          </a:xfrm>
          <a:custGeom>
            <a:avLst/>
            <a:gdLst>
              <a:gd name="T0" fmla="*/ 9 w 21"/>
              <a:gd name="T1" fmla="*/ 6 h 26"/>
              <a:gd name="T2" fmla="*/ 9 w 21"/>
              <a:gd name="T3" fmla="*/ 4 h 26"/>
              <a:gd name="T4" fmla="*/ 8 w 21"/>
              <a:gd name="T5" fmla="*/ 0 h 26"/>
              <a:gd name="T6" fmla="*/ 11 w 21"/>
              <a:gd name="T7" fmla="*/ 1 h 26"/>
              <a:gd name="T8" fmla="*/ 11 w 21"/>
              <a:gd name="T9" fmla="*/ 1 h 26"/>
              <a:gd name="T10" fmla="*/ 11 w 21"/>
              <a:gd name="T11" fmla="*/ 2 h 26"/>
              <a:gd name="T12" fmla="*/ 10 w 21"/>
              <a:gd name="T13" fmla="*/ 2 h 26"/>
              <a:gd name="T14" fmla="*/ 10 w 21"/>
              <a:gd name="T15" fmla="*/ 6 h 26"/>
              <a:gd name="T16" fmla="*/ 18 w 21"/>
              <a:gd name="T17" fmla="*/ 6 h 26"/>
              <a:gd name="T18" fmla="*/ 19 w 21"/>
              <a:gd name="T19" fmla="*/ 5 h 26"/>
              <a:gd name="T20" fmla="*/ 21 w 21"/>
              <a:gd name="T21" fmla="*/ 6 h 26"/>
              <a:gd name="T22" fmla="*/ 21 w 21"/>
              <a:gd name="T23" fmla="*/ 6 h 26"/>
              <a:gd name="T24" fmla="*/ 21 w 21"/>
              <a:gd name="T25" fmla="*/ 7 h 26"/>
              <a:gd name="T26" fmla="*/ 20 w 21"/>
              <a:gd name="T27" fmla="*/ 7 h 26"/>
              <a:gd name="T28" fmla="*/ 20 w 21"/>
              <a:gd name="T29" fmla="*/ 13 h 26"/>
              <a:gd name="T30" fmla="*/ 20 w 21"/>
              <a:gd name="T31" fmla="*/ 16 h 26"/>
              <a:gd name="T32" fmla="*/ 18 w 21"/>
              <a:gd name="T33" fmla="*/ 16 h 26"/>
              <a:gd name="T34" fmla="*/ 18 w 21"/>
              <a:gd name="T35" fmla="*/ 14 h 26"/>
              <a:gd name="T36" fmla="*/ 10 w 21"/>
              <a:gd name="T37" fmla="*/ 14 h 26"/>
              <a:gd name="T38" fmla="*/ 10 w 21"/>
              <a:gd name="T39" fmla="*/ 21 h 26"/>
              <a:gd name="T40" fmla="*/ 11 w 21"/>
              <a:gd name="T41" fmla="*/ 25 h 26"/>
              <a:gd name="T42" fmla="*/ 10 w 21"/>
              <a:gd name="T43" fmla="*/ 25 h 26"/>
              <a:gd name="T44" fmla="*/ 9 w 21"/>
              <a:gd name="T45" fmla="*/ 26 h 26"/>
              <a:gd name="T46" fmla="*/ 9 w 21"/>
              <a:gd name="T47" fmla="*/ 21 h 26"/>
              <a:gd name="T48" fmla="*/ 9 w 21"/>
              <a:gd name="T49" fmla="*/ 14 h 26"/>
              <a:gd name="T50" fmla="*/ 1 w 21"/>
              <a:gd name="T51" fmla="*/ 14 h 26"/>
              <a:gd name="T52" fmla="*/ 1 w 21"/>
              <a:gd name="T53" fmla="*/ 16 h 26"/>
              <a:gd name="T54" fmla="*/ 0 w 21"/>
              <a:gd name="T55" fmla="*/ 17 h 26"/>
              <a:gd name="T56" fmla="*/ 0 w 21"/>
              <a:gd name="T57" fmla="*/ 14 h 26"/>
              <a:gd name="T58" fmla="*/ 0 w 21"/>
              <a:gd name="T59" fmla="*/ 8 h 26"/>
              <a:gd name="T60" fmla="*/ 0 w 21"/>
              <a:gd name="T61" fmla="*/ 5 h 26"/>
              <a:gd name="T62" fmla="*/ 2 w 21"/>
              <a:gd name="T63" fmla="*/ 6 h 26"/>
              <a:gd name="T64" fmla="*/ 9 w 21"/>
              <a:gd name="T65" fmla="*/ 6 h 26"/>
              <a:gd name="T66" fmla="*/ 9 w 21"/>
              <a:gd name="T67" fmla="*/ 14 h 26"/>
              <a:gd name="T68" fmla="*/ 9 w 21"/>
              <a:gd name="T69" fmla="*/ 7 h 26"/>
              <a:gd name="T70" fmla="*/ 1 w 21"/>
              <a:gd name="T71" fmla="*/ 7 h 26"/>
              <a:gd name="T72" fmla="*/ 1 w 21"/>
              <a:gd name="T73" fmla="*/ 14 h 26"/>
              <a:gd name="T74" fmla="*/ 9 w 21"/>
              <a:gd name="T75" fmla="*/ 14 h 26"/>
              <a:gd name="T76" fmla="*/ 18 w 21"/>
              <a:gd name="T77" fmla="*/ 14 h 26"/>
              <a:gd name="T78" fmla="*/ 18 w 21"/>
              <a:gd name="T79" fmla="*/ 7 h 26"/>
              <a:gd name="T80" fmla="*/ 10 w 21"/>
              <a:gd name="T81" fmla="*/ 7 h 26"/>
              <a:gd name="T82" fmla="*/ 10 w 21"/>
              <a:gd name="T83" fmla="*/ 14 h 26"/>
              <a:gd name="T84" fmla="*/ 18 w 21"/>
              <a:gd name="T85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" h="26">
                <a:moveTo>
                  <a:pt x="9" y="6"/>
                </a:moveTo>
                <a:cubicBezTo>
                  <a:pt x="9" y="4"/>
                  <a:pt x="9" y="4"/>
                  <a:pt x="9" y="4"/>
                </a:cubicBezTo>
                <a:cubicBezTo>
                  <a:pt x="8" y="0"/>
                  <a:pt x="8" y="0"/>
                  <a:pt x="8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6"/>
                  <a:pt x="20" y="16"/>
                  <a:pt x="20" y="16"/>
                </a:cubicBezTo>
                <a:cubicBezTo>
                  <a:pt x="19" y="16"/>
                  <a:pt x="19" y="16"/>
                  <a:pt x="18" y="16"/>
                </a:cubicBezTo>
                <a:cubicBezTo>
                  <a:pt x="18" y="14"/>
                  <a:pt x="18" y="14"/>
                  <a:pt x="18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5"/>
                  <a:pt x="11" y="25"/>
                  <a:pt x="11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6"/>
                  <a:pt x="9" y="26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4"/>
                  <a:pt x="9" y="14"/>
                  <a:pt x="9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7"/>
                  <a:pt x="0" y="17"/>
                  <a:pt x="0" y="17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0" y="5"/>
                  <a:pt x="0" y="5"/>
                </a:cubicBezTo>
                <a:cubicBezTo>
                  <a:pt x="2" y="6"/>
                  <a:pt x="2" y="6"/>
                  <a:pt x="2" y="6"/>
                </a:cubicBezTo>
                <a:cubicBezTo>
                  <a:pt x="9" y="6"/>
                  <a:pt x="9" y="6"/>
                  <a:pt x="9" y="6"/>
                </a:cubicBezTo>
                <a:close/>
                <a:moveTo>
                  <a:pt x="9" y="14"/>
                </a:moveTo>
                <a:cubicBezTo>
                  <a:pt x="9" y="7"/>
                  <a:pt x="9" y="7"/>
                  <a:pt x="9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4"/>
                  <a:pt x="1" y="14"/>
                  <a:pt x="1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8" y="14"/>
                </a:moveTo>
                <a:cubicBezTo>
                  <a:pt x="18" y="7"/>
                  <a:pt x="18" y="7"/>
                  <a:pt x="18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14"/>
                  <a:pt x="10" y="14"/>
                  <a:pt x="10" y="14"/>
                </a:cubicBezTo>
                <a:cubicBezTo>
                  <a:pt x="18" y="14"/>
                  <a:pt x="18" y="14"/>
                  <a:pt x="18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2121"/>
          <p:cNvSpPr>
            <a:spLocks noEditPoints="1"/>
          </p:cNvSpPr>
          <p:nvPr/>
        </p:nvSpPr>
        <p:spPr bwMode="auto">
          <a:xfrm>
            <a:off x="3197225" y="6107113"/>
            <a:ext cx="55563" cy="52388"/>
          </a:xfrm>
          <a:custGeom>
            <a:avLst/>
            <a:gdLst>
              <a:gd name="T0" fmla="*/ 4 w 25"/>
              <a:gd name="T1" fmla="*/ 10 h 23"/>
              <a:gd name="T2" fmla="*/ 4 w 25"/>
              <a:gd name="T3" fmla="*/ 11 h 23"/>
              <a:gd name="T4" fmla="*/ 3 w 25"/>
              <a:gd name="T5" fmla="*/ 16 h 23"/>
              <a:gd name="T6" fmla="*/ 1 w 25"/>
              <a:gd name="T7" fmla="*/ 18 h 23"/>
              <a:gd name="T8" fmla="*/ 0 w 25"/>
              <a:gd name="T9" fmla="*/ 17 h 23"/>
              <a:gd name="T10" fmla="*/ 1 w 25"/>
              <a:gd name="T11" fmla="*/ 16 h 23"/>
              <a:gd name="T12" fmla="*/ 3 w 25"/>
              <a:gd name="T13" fmla="*/ 12 h 23"/>
              <a:gd name="T14" fmla="*/ 4 w 25"/>
              <a:gd name="T15" fmla="*/ 10 h 23"/>
              <a:gd name="T16" fmla="*/ 19 w 25"/>
              <a:gd name="T17" fmla="*/ 17 h 23"/>
              <a:gd name="T18" fmla="*/ 19 w 25"/>
              <a:gd name="T19" fmla="*/ 20 h 23"/>
              <a:gd name="T20" fmla="*/ 20 w 25"/>
              <a:gd name="T21" fmla="*/ 22 h 23"/>
              <a:gd name="T22" fmla="*/ 14 w 25"/>
              <a:gd name="T23" fmla="*/ 23 h 23"/>
              <a:gd name="T24" fmla="*/ 8 w 25"/>
              <a:gd name="T25" fmla="*/ 22 h 23"/>
              <a:gd name="T26" fmla="*/ 7 w 25"/>
              <a:gd name="T27" fmla="*/ 8 h 23"/>
              <a:gd name="T28" fmla="*/ 10 w 25"/>
              <a:gd name="T29" fmla="*/ 6 h 23"/>
              <a:gd name="T30" fmla="*/ 10 w 25"/>
              <a:gd name="T31" fmla="*/ 7 h 23"/>
              <a:gd name="T32" fmla="*/ 9 w 25"/>
              <a:gd name="T33" fmla="*/ 20 h 23"/>
              <a:gd name="T34" fmla="*/ 14 w 25"/>
              <a:gd name="T35" fmla="*/ 21 h 23"/>
              <a:gd name="T36" fmla="*/ 18 w 25"/>
              <a:gd name="T37" fmla="*/ 20 h 23"/>
              <a:gd name="T38" fmla="*/ 18 w 25"/>
              <a:gd name="T39" fmla="*/ 16 h 23"/>
              <a:gd name="T40" fmla="*/ 10 w 25"/>
              <a:gd name="T41" fmla="*/ 0 h 23"/>
              <a:gd name="T42" fmla="*/ 12 w 25"/>
              <a:gd name="T43" fmla="*/ 0 h 23"/>
              <a:gd name="T44" fmla="*/ 15 w 25"/>
              <a:gd name="T45" fmla="*/ 3 h 23"/>
              <a:gd name="T46" fmla="*/ 14 w 25"/>
              <a:gd name="T47" fmla="*/ 6 h 23"/>
              <a:gd name="T48" fmla="*/ 13 w 25"/>
              <a:gd name="T49" fmla="*/ 5 h 23"/>
              <a:gd name="T50" fmla="*/ 12 w 25"/>
              <a:gd name="T51" fmla="*/ 2 h 23"/>
              <a:gd name="T52" fmla="*/ 19 w 25"/>
              <a:gd name="T53" fmla="*/ 9 h 23"/>
              <a:gd name="T54" fmla="*/ 21 w 25"/>
              <a:gd name="T55" fmla="*/ 9 h 23"/>
              <a:gd name="T56" fmla="*/ 25 w 25"/>
              <a:gd name="T57" fmla="*/ 13 h 23"/>
              <a:gd name="T58" fmla="*/ 25 w 25"/>
              <a:gd name="T59" fmla="*/ 15 h 23"/>
              <a:gd name="T60" fmla="*/ 24 w 25"/>
              <a:gd name="T61" fmla="*/ 16 h 23"/>
              <a:gd name="T62" fmla="*/ 23 w 25"/>
              <a:gd name="T63" fmla="*/ 14 h 23"/>
              <a:gd name="T64" fmla="*/ 19 w 25"/>
              <a:gd name="T65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23">
                <a:moveTo>
                  <a:pt x="4" y="10"/>
                </a:move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3"/>
                </a:cubicBezTo>
                <a:cubicBezTo>
                  <a:pt x="4" y="14"/>
                  <a:pt x="4" y="15"/>
                  <a:pt x="3" y="16"/>
                </a:cubicBezTo>
                <a:cubicBezTo>
                  <a:pt x="3" y="16"/>
                  <a:pt x="3" y="17"/>
                  <a:pt x="2" y="18"/>
                </a:cubicBezTo>
                <a:cubicBezTo>
                  <a:pt x="2" y="18"/>
                  <a:pt x="1" y="18"/>
                  <a:pt x="1" y="18"/>
                </a:cubicBezTo>
                <a:cubicBezTo>
                  <a:pt x="1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2" y="15"/>
                  <a:pt x="2" y="14"/>
                  <a:pt x="3" y="13"/>
                </a:cubicBezTo>
                <a:cubicBezTo>
                  <a:pt x="3" y="13"/>
                  <a:pt x="3" y="12"/>
                  <a:pt x="3" y="12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lose/>
                <a:moveTo>
                  <a:pt x="19" y="16"/>
                </a:moveTo>
                <a:cubicBezTo>
                  <a:pt x="19" y="16"/>
                  <a:pt x="19" y="17"/>
                  <a:pt x="19" y="17"/>
                </a:cubicBezTo>
                <a:cubicBezTo>
                  <a:pt x="19" y="18"/>
                  <a:pt x="19" y="18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20" y="20"/>
                  <a:pt x="20" y="20"/>
                  <a:pt x="21" y="20"/>
                </a:cubicBezTo>
                <a:cubicBezTo>
                  <a:pt x="20" y="21"/>
                  <a:pt x="20" y="22"/>
                  <a:pt x="20" y="22"/>
                </a:cubicBezTo>
                <a:cubicBezTo>
                  <a:pt x="19" y="22"/>
                  <a:pt x="19" y="23"/>
                  <a:pt x="18" y="23"/>
                </a:cubicBezTo>
                <a:cubicBezTo>
                  <a:pt x="17" y="23"/>
                  <a:pt x="16" y="23"/>
                  <a:pt x="14" y="23"/>
                </a:cubicBezTo>
                <a:cubicBezTo>
                  <a:pt x="11" y="23"/>
                  <a:pt x="9" y="23"/>
                  <a:pt x="8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7" y="21"/>
                  <a:pt x="7" y="21"/>
                </a:cubicBezTo>
                <a:cubicBezTo>
                  <a:pt x="7" y="8"/>
                  <a:pt x="7" y="8"/>
                  <a:pt x="7" y="8"/>
                </a:cubicBezTo>
                <a:cubicBezTo>
                  <a:pt x="7" y="5"/>
                  <a:pt x="7" y="5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10" y="21"/>
                  <a:pt x="11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6" y="21"/>
                  <a:pt x="17" y="21"/>
                  <a:pt x="18" y="21"/>
                </a:cubicBezTo>
                <a:cubicBezTo>
                  <a:pt x="18" y="21"/>
                  <a:pt x="18" y="20"/>
                  <a:pt x="18" y="20"/>
                </a:cubicBezTo>
                <a:cubicBezTo>
                  <a:pt x="18" y="19"/>
                  <a:pt x="18" y="19"/>
                  <a:pt x="18" y="18"/>
                </a:cubicBezTo>
                <a:cubicBezTo>
                  <a:pt x="18" y="18"/>
                  <a:pt x="18" y="17"/>
                  <a:pt x="18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2" y="0"/>
                </a:cubicBezTo>
                <a:cubicBezTo>
                  <a:pt x="12" y="1"/>
                  <a:pt x="12" y="1"/>
                  <a:pt x="13" y="2"/>
                </a:cubicBezTo>
                <a:cubicBezTo>
                  <a:pt x="14" y="2"/>
                  <a:pt x="15" y="3"/>
                  <a:pt x="15" y="3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5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3"/>
                  <a:pt x="12" y="3"/>
                  <a:pt x="12" y="2"/>
                </a:cubicBezTo>
                <a:cubicBezTo>
                  <a:pt x="12" y="2"/>
                  <a:pt x="11" y="1"/>
                  <a:pt x="10" y="0"/>
                </a:cubicBezTo>
                <a:close/>
                <a:moveTo>
                  <a:pt x="19" y="9"/>
                </a:move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9"/>
                  <a:pt x="21" y="9"/>
                </a:cubicBezTo>
                <a:cubicBezTo>
                  <a:pt x="22" y="10"/>
                  <a:pt x="23" y="11"/>
                  <a:pt x="23" y="11"/>
                </a:cubicBezTo>
                <a:cubicBezTo>
                  <a:pt x="24" y="12"/>
                  <a:pt x="24" y="13"/>
                  <a:pt x="25" y="13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14"/>
                  <a:pt x="25" y="15"/>
                  <a:pt x="25" y="15"/>
                </a:cubicBezTo>
                <a:cubicBezTo>
                  <a:pt x="25" y="15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3" y="16"/>
                </a:cubicBezTo>
                <a:cubicBezTo>
                  <a:pt x="23" y="16"/>
                  <a:pt x="23" y="15"/>
                  <a:pt x="23" y="14"/>
                </a:cubicBezTo>
                <a:cubicBezTo>
                  <a:pt x="23" y="13"/>
                  <a:pt x="22" y="12"/>
                  <a:pt x="21" y="11"/>
                </a:cubicBezTo>
                <a:cubicBezTo>
                  <a:pt x="20" y="10"/>
                  <a:pt x="20" y="9"/>
                  <a:pt x="19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2122"/>
          <p:cNvSpPr>
            <a:spLocks/>
          </p:cNvSpPr>
          <p:nvPr/>
        </p:nvSpPr>
        <p:spPr bwMode="auto">
          <a:xfrm>
            <a:off x="2597150" y="6232525"/>
            <a:ext cx="17463" cy="52388"/>
          </a:xfrm>
          <a:custGeom>
            <a:avLst/>
            <a:gdLst>
              <a:gd name="T0" fmla="*/ 0 w 8"/>
              <a:gd name="T1" fmla="*/ 4 h 23"/>
              <a:gd name="T2" fmla="*/ 0 w 8"/>
              <a:gd name="T3" fmla="*/ 3 h 23"/>
              <a:gd name="T4" fmla="*/ 6 w 8"/>
              <a:gd name="T5" fmla="*/ 0 h 23"/>
              <a:gd name="T6" fmla="*/ 6 w 8"/>
              <a:gd name="T7" fmla="*/ 20 h 23"/>
              <a:gd name="T8" fmla="*/ 6 w 8"/>
              <a:gd name="T9" fmla="*/ 21 h 23"/>
              <a:gd name="T10" fmla="*/ 6 w 8"/>
              <a:gd name="T11" fmla="*/ 22 h 23"/>
              <a:gd name="T12" fmla="*/ 7 w 8"/>
              <a:gd name="T13" fmla="*/ 22 h 23"/>
              <a:gd name="T14" fmla="*/ 8 w 8"/>
              <a:gd name="T15" fmla="*/ 22 h 23"/>
              <a:gd name="T16" fmla="*/ 8 w 8"/>
              <a:gd name="T17" fmla="*/ 23 h 23"/>
              <a:gd name="T18" fmla="*/ 0 w 8"/>
              <a:gd name="T19" fmla="*/ 23 h 23"/>
              <a:gd name="T20" fmla="*/ 0 w 8"/>
              <a:gd name="T21" fmla="*/ 22 h 23"/>
              <a:gd name="T22" fmla="*/ 1 w 8"/>
              <a:gd name="T23" fmla="*/ 22 h 23"/>
              <a:gd name="T24" fmla="*/ 2 w 8"/>
              <a:gd name="T25" fmla="*/ 22 h 23"/>
              <a:gd name="T26" fmla="*/ 2 w 8"/>
              <a:gd name="T27" fmla="*/ 22 h 23"/>
              <a:gd name="T28" fmla="*/ 3 w 8"/>
              <a:gd name="T29" fmla="*/ 21 h 23"/>
              <a:gd name="T30" fmla="*/ 3 w 8"/>
              <a:gd name="T31" fmla="*/ 20 h 23"/>
              <a:gd name="T32" fmla="*/ 3 w 8"/>
              <a:gd name="T33" fmla="*/ 5 h 23"/>
              <a:gd name="T34" fmla="*/ 3 w 8"/>
              <a:gd name="T35" fmla="*/ 4 h 23"/>
              <a:gd name="T36" fmla="*/ 3 w 8"/>
              <a:gd name="T37" fmla="*/ 4 h 23"/>
              <a:gd name="T38" fmla="*/ 2 w 8"/>
              <a:gd name="T39" fmla="*/ 3 h 23"/>
              <a:gd name="T40" fmla="*/ 1 w 8"/>
              <a:gd name="T41" fmla="*/ 3 h 23"/>
              <a:gd name="T42" fmla="*/ 0 w 8"/>
              <a:gd name="T4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" h="23">
                <a:moveTo>
                  <a:pt x="0" y="4"/>
                </a:moveTo>
                <a:cubicBezTo>
                  <a:pt x="0" y="3"/>
                  <a:pt x="0" y="3"/>
                  <a:pt x="0" y="3"/>
                </a:cubicBezTo>
                <a:cubicBezTo>
                  <a:pt x="6" y="0"/>
                  <a:pt x="6" y="0"/>
                  <a:pt x="6" y="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7" y="22"/>
                  <a:pt x="7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22"/>
                  <a:pt x="3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2123"/>
          <p:cNvSpPr>
            <a:spLocks/>
          </p:cNvSpPr>
          <p:nvPr/>
        </p:nvSpPr>
        <p:spPr bwMode="auto">
          <a:xfrm>
            <a:off x="2705100" y="6232525"/>
            <a:ext cx="17463" cy="52388"/>
          </a:xfrm>
          <a:custGeom>
            <a:avLst/>
            <a:gdLst>
              <a:gd name="T0" fmla="*/ 0 w 8"/>
              <a:gd name="T1" fmla="*/ 4 h 23"/>
              <a:gd name="T2" fmla="*/ 0 w 8"/>
              <a:gd name="T3" fmla="*/ 3 h 23"/>
              <a:gd name="T4" fmla="*/ 6 w 8"/>
              <a:gd name="T5" fmla="*/ 0 h 23"/>
              <a:gd name="T6" fmla="*/ 6 w 8"/>
              <a:gd name="T7" fmla="*/ 20 h 23"/>
              <a:gd name="T8" fmla="*/ 6 w 8"/>
              <a:gd name="T9" fmla="*/ 21 h 23"/>
              <a:gd name="T10" fmla="*/ 6 w 8"/>
              <a:gd name="T11" fmla="*/ 22 h 23"/>
              <a:gd name="T12" fmla="*/ 7 w 8"/>
              <a:gd name="T13" fmla="*/ 22 h 23"/>
              <a:gd name="T14" fmla="*/ 8 w 8"/>
              <a:gd name="T15" fmla="*/ 22 h 23"/>
              <a:gd name="T16" fmla="*/ 8 w 8"/>
              <a:gd name="T17" fmla="*/ 23 h 23"/>
              <a:gd name="T18" fmla="*/ 0 w 8"/>
              <a:gd name="T19" fmla="*/ 23 h 23"/>
              <a:gd name="T20" fmla="*/ 0 w 8"/>
              <a:gd name="T21" fmla="*/ 22 h 23"/>
              <a:gd name="T22" fmla="*/ 1 w 8"/>
              <a:gd name="T23" fmla="*/ 22 h 23"/>
              <a:gd name="T24" fmla="*/ 2 w 8"/>
              <a:gd name="T25" fmla="*/ 22 h 23"/>
              <a:gd name="T26" fmla="*/ 2 w 8"/>
              <a:gd name="T27" fmla="*/ 22 h 23"/>
              <a:gd name="T28" fmla="*/ 3 w 8"/>
              <a:gd name="T29" fmla="*/ 21 h 23"/>
              <a:gd name="T30" fmla="*/ 3 w 8"/>
              <a:gd name="T31" fmla="*/ 20 h 23"/>
              <a:gd name="T32" fmla="*/ 3 w 8"/>
              <a:gd name="T33" fmla="*/ 5 h 23"/>
              <a:gd name="T34" fmla="*/ 3 w 8"/>
              <a:gd name="T35" fmla="*/ 4 h 23"/>
              <a:gd name="T36" fmla="*/ 3 w 8"/>
              <a:gd name="T37" fmla="*/ 4 h 23"/>
              <a:gd name="T38" fmla="*/ 2 w 8"/>
              <a:gd name="T39" fmla="*/ 3 h 23"/>
              <a:gd name="T40" fmla="*/ 1 w 8"/>
              <a:gd name="T41" fmla="*/ 3 h 23"/>
              <a:gd name="T42" fmla="*/ 0 w 8"/>
              <a:gd name="T4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" h="23">
                <a:moveTo>
                  <a:pt x="0" y="4"/>
                </a:moveTo>
                <a:cubicBezTo>
                  <a:pt x="0" y="3"/>
                  <a:pt x="0" y="3"/>
                  <a:pt x="0" y="3"/>
                </a:cubicBezTo>
                <a:cubicBezTo>
                  <a:pt x="6" y="0"/>
                  <a:pt x="6" y="0"/>
                  <a:pt x="6" y="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7" y="22"/>
                  <a:pt x="7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3" y="22"/>
                  <a:pt x="3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2124"/>
          <p:cNvSpPr>
            <a:spLocks noEditPoints="1"/>
          </p:cNvSpPr>
          <p:nvPr/>
        </p:nvSpPr>
        <p:spPr bwMode="auto">
          <a:xfrm>
            <a:off x="2733675" y="6235700"/>
            <a:ext cx="31750" cy="49213"/>
          </a:xfrm>
          <a:custGeom>
            <a:avLst/>
            <a:gdLst>
              <a:gd name="T0" fmla="*/ 14 w 14"/>
              <a:gd name="T1" fmla="*/ 0 h 22"/>
              <a:gd name="T2" fmla="*/ 14 w 14"/>
              <a:gd name="T3" fmla="*/ 0 h 22"/>
              <a:gd name="T4" fmla="*/ 11 w 14"/>
              <a:gd name="T5" fmla="*/ 1 h 22"/>
              <a:gd name="T6" fmla="*/ 9 w 14"/>
              <a:gd name="T7" fmla="*/ 1 h 22"/>
              <a:gd name="T8" fmla="*/ 8 w 14"/>
              <a:gd name="T9" fmla="*/ 3 h 22"/>
              <a:gd name="T10" fmla="*/ 6 w 14"/>
              <a:gd name="T11" fmla="*/ 4 h 22"/>
              <a:gd name="T12" fmla="*/ 5 w 14"/>
              <a:gd name="T13" fmla="*/ 5 h 22"/>
              <a:gd name="T14" fmla="*/ 5 w 14"/>
              <a:gd name="T15" fmla="*/ 7 h 22"/>
              <a:gd name="T16" fmla="*/ 4 w 14"/>
              <a:gd name="T17" fmla="*/ 9 h 22"/>
              <a:gd name="T18" fmla="*/ 5 w 14"/>
              <a:gd name="T19" fmla="*/ 8 h 22"/>
              <a:gd name="T20" fmla="*/ 7 w 14"/>
              <a:gd name="T21" fmla="*/ 8 h 22"/>
              <a:gd name="T22" fmla="*/ 9 w 14"/>
              <a:gd name="T23" fmla="*/ 8 h 22"/>
              <a:gd name="T24" fmla="*/ 11 w 14"/>
              <a:gd name="T25" fmla="*/ 8 h 22"/>
              <a:gd name="T26" fmla="*/ 12 w 14"/>
              <a:gd name="T27" fmla="*/ 9 h 22"/>
              <a:gd name="T28" fmla="*/ 13 w 14"/>
              <a:gd name="T29" fmla="*/ 10 h 22"/>
              <a:gd name="T30" fmla="*/ 14 w 14"/>
              <a:gd name="T31" fmla="*/ 11 h 22"/>
              <a:gd name="T32" fmla="*/ 14 w 14"/>
              <a:gd name="T33" fmla="*/ 13 h 22"/>
              <a:gd name="T34" fmla="*/ 14 w 14"/>
              <a:gd name="T35" fmla="*/ 15 h 22"/>
              <a:gd name="T36" fmla="*/ 14 w 14"/>
              <a:gd name="T37" fmla="*/ 17 h 22"/>
              <a:gd name="T38" fmla="*/ 13 w 14"/>
              <a:gd name="T39" fmla="*/ 19 h 22"/>
              <a:gd name="T40" fmla="*/ 12 w 14"/>
              <a:gd name="T41" fmla="*/ 21 h 22"/>
              <a:gd name="T42" fmla="*/ 10 w 14"/>
              <a:gd name="T43" fmla="*/ 22 h 22"/>
              <a:gd name="T44" fmla="*/ 7 w 14"/>
              <a:gd name="T45" fmla="*/ 22 h 22"/>
              <a:gd name="T46" fmla="*/ 5 w 14"/>
              <a:gd name="T47" fmla="*/ 22 h 22"/>
              <a:gd name="T48" fmla="*/ 3 w 14"/>
              <a:gd name="T49" fmla="*/ 21 h 22"/>
              <a:gd name="T50" fmla="*/ 2 w 14"/>
              <a:gd name="T51" fmla="*/ 20 h 22"/>
              <a:gd name="T52" fmla="*/ 1 w 14"/>
              <a:gd name="T53" fmla="*/ 18 h 22"/>
              <a:gd name="T54" fmla="*/ 0 w 14"/>
              <a:gd name="T55" fmla="*/ 16 h 22"/>
              <a:gd name="T56" fmla="*/ 0 w 14"/>
              <a:gd name="T57" fmla="*/ 13 h 22"/>
              <a:gd name="T58" fmla="*/ 0 w 14"/>
              <a:gd name="T59" fmla="*/ 10 h 22"/>
              <a:gd name="T60" fmla="*/ 1 w 14"/>
              <a:gd name="T61" fmla="*/ 9 h 22"/>
              <a:gd name="T62" fmla="*/ 2 w 14"/>
              <a:gd name="T63" fmla="*/ 7 h 22"/>
              <a:gd name="T64" fmla="*/ 3 w 14"/>
              <a:gd name="T65" fmla="*/ 5 h 22"/>
              <a:gd name="T66" fmla="*/ 4 w 14"/>
              <a:gd name="T67" fmla="*/ 3 h 22"/>
              <a:gd name="T68" fmla="*/ 6 w 14"/>
              <a:gd name="T69" fmla="*/ 2 h 22"/>
              <a:gd name="T70" fmla="*/ 8 w 14"/>
              <a:gd name="T71" fmla="*/ 1 h 22"/>
              <a:gd name="T72" fmla="*/ 11 w 14"/>
              <a:gd name="T73" fmla="*/ 0 h 22"/>
              <a:gd name="T74" fmla="*/ 12 w 14"/>
              <a:gd name="T75" fmla="*/ 0 h 22"/>
              <a:gd name="T76" fmla="*/ 14 w 14"/>
              <a:gd name="T77" fmla="*/ 0 h 22"/>
              <a:gd name="T78" fmla="*/ 8 w 14"/>
              <a:gd name="T79" fmla="*/ 21 h 22"/>
              <a:gd name="T80" fmla="*/ 9 w 14"/>
              <a:gd name="T81" fmla="*/ 21 h 22"/>
              <a:gd name="T82" fmla="*/ 10 w 14"/>
              <a:gd name="T83" fmla="*/ 20 h 22"/>
              <a:gd name="T84" fmla="*/ 11 w 14"/>
              <a:gd name="T85" fmla="*/ 19 h 22"/>
              <a:gd name="T86" fmla="*/ 11 w 14"/>
              <a:gd name="T87" fmla="*/ 18 h 22"/>
              <a:gd name="T88" fmla="*/ 11 w 14"/>
              <a:gd name="T89" fmla="*/ 16 h 22"/>
              <a:gd name="T90" fmla="*/ 11 w 14"/>
              <a:gd name="T91" fmla="*/ 14 h 22"/>
              <a:gd name="T92" fmla="*/ 11 w 14"/>
              <a:gd name="T93" fmla="*/ 12 h 22"/>
              <a:gd name="T94" fmla="*/ 10 w 14"/>
              <a:gd name="T95" fmla="*/ 10 h 22"/>
              <a:gd name="T96" fmla="*/ 9 w 14"/>
              <a:gd name="T97" fmla="*/ 9 h 22"/>
              <a:gd name="T98" fmla="*/ 7 w 14"/>
              <a:gd name="T99" fmla="*/ 9 h 22"/>
              <a:gd name="T100" fmla="*/ 5 w 14"/>
              <a:gd name="T101" fmla="*/ 10 h 22"/>
              <a:gd name="T102" fmla="*/ 3 w 14"/>
              <a:gd name="T103" fmla="*/ 10 h 22"/>
              <a:gd name="T104" fmla="*/ 3 w 14"/>
              <a:gd name="T105" fmla="*/ 12 h 22"/>
              <a:gd name="T106" fmla="*/ 3 w 14"/>
              <a:gd name="T107" fmla="*/ 14 h 22"/>
              <a:gd name="T108" fmla="*/ 3 w 14"/>
              <a:gd name="T109" fmla="*/ 16 h 22"/>
              <a:gd name="T110" fmla="*/ 4 w 14"/>
              <a:gd name="T111" fmla="*/ 18 h 22"/>
              <a:gd name="T112" fmla="*/ 4 w 14"/>
              <a:gd name="T113" fmla="*/ 19 h 22"/>
              <a:gd name="T114" fmla="*/ 5 w 14"/>
              <a:gd name="T115" fmla="*/ 20 h 22"/>
              <a:gd name="T116" fmla="*/ 6 w 14"/>
              <a:gd name="T117" fmla="*/ 21 h 22"/>
              <a:gd name="T118" fmla="*/ 8 w 14"/>
              <a:gd name="T11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" h="22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2" y="0"/>
                  <a:pt x="11" y="1"/>
                </a:cubicBezTo>
                <a:cubicBezTo>
                  <a:pt x="11" y="1"/>
                  <a:pt x="10" y="1"/>
                  <a:pt x="9" y="1"/>
                </a:cubicBezTo>
                <a:cubicBezTo>
                  <a:pt x="9" y="2"/>
                  <a:pt x="8" y="2"/>
                  <a:pt x="8" y="3"/>
                </a:cubicBezTo>
                <a:cubicBezTo>
                  <a:pt x="7" y="3"/>
                  <a:pt x="7" y="3"/>
                  <a:pt x="6" y="4"/>
                </a:cubicBezTo>
                <a:cubicBezTo>
                  <a:pt x="6" y="4"/>
                  <a:pt x="6" y="5"/>
                  <a:pt x="5" y="5"/>
                </a:cubicBezTo>
                <a:cubicBezTo>
                  <a:pt x="5" y="6"/>
                  <a:pt x="5" y="6"/>
                  <a:pt x="5" y="7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5" y="8"/>
                  <a:pt x="5" y="8"/>
                </a:cubicBezTo>
                <a:cubicBezTo>
                  <a:pt x="6" y="8"/>
                  <a:pt x="6" y="8"/>
                  <a:pt x="7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10" y="8"/>
                  <a:pt x="11" y="8"/>
                </a:cubicBezTo>
                <a:cubicBezTo>
                  <a:pt x="11" y="8"/>
                  <a:pt x="12" y="8"/>
                  <a:pt x="12" y="9"/>
                </a:cubicBezTo>
                <a:cubicBezTo>
                  <a:pt x="12" y="9"/>
                  <a:pt x="13" y="9"/>
                  <a:pt x="13" y="10"/>
                </a:cubicBezTo>
                <a:cubicBezTo>
                  <a:pt x="13" y="10"/>
                  <a:pt x="14" y="11"/>
                  <a:pt x="14" y="11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4"/>
                  <a:pt x="14" y="14"/>
                  <a:pt x="14" y="15"/>
                </a:cubicBezTo>
                <a:cubicBezTo>
                  <a:pt x="14" y="16"/>
                  <a:pt x="14" y="16"/>
                  <a:pt x="14" y="17"/>
                </a:cubicBezTo>
                <a:cubicBezTo>
                  <a:pt x="14" y="18"/>
                  <a:pt x="13" y="18"/>
                  <a:pt x="13" y="19"/>
                </a:cubicBezTo>
                <a:cubicBezTo>
                  <a:pt x="13" y="20"/>
                  <a:pt x="12" y="20"/>
                  <a:pt x="12" y="21"/>
                </a:cubicBezTo>
                <a:cubicBezTo>
                  <a:pt x="11" y="21"/>
                  <a:pt x="11" y="21"/>
                  <a:pt x="10" y="22"/>
                </a:cubicBezTo>
                <a:cubicBezTo>
                  <a:pt x="9" y="22"/>
                  <a:pt x="8" y="22"/>
                  <a:pt x="7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4" y="21"/>
                  <a:pt x="3" y="21"/>
                </a:cubicBezTo>
                <a:cubicBezTo>
                  <a:pt x="3" y="21"/>
                  <a:pt x="3" y="20"/>
                  <a:pt x="2" y="20"/>
                </a:cubicBezTo>
                <a:cubicBezTo>
                  <a:pt x="2" y="19"/>
                  <a:pt x="1" y="19"/>
                  <a:pt x="1" y="18"/>
                </a:cubicBezTo>
                <a:cubicBezTo>
                  <a:pt x="1" y="17"/>
                  <a:pt x="1" y="17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8"/>
                  <a:pt x="1" y="7"/>
                  <a:pt x="2" y="7"/>
                </a:cubicBezTo>
                <a:cubicBezTo>
                  <a:pt x="2" y="6"/>
                  <a:pt x="2" y="6"/>
                  <a:pt x="3" y="5"/>
                </a:cubicBezTo>
                <a:cubicBezTo>
                  <a:pt x="3" y="5"/>
                  <a:pt x="3" y="4"/>
                  <a:pt x="4" y="3"/>
                </a:cubicBezTo>
                <a:cubicBezTo>
                  <a:pt x="5" y="3"/>
                  <a:pt x="5" y="2"/>
                  <a:pt x="6" y="2"/>
                </a:cubicBezTo>
                <a:cubicBezTo>
                  <a:pt x="7" y="1"/>
                  <a:pt x="8" y="1"/>
                  <a:pt x="8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4" y="0"/>
                  <a:pt x="14" y="0"/>
                </a:cubicBezTo>
                <a:close/>
                <a:moveTo>
                  <a:pt x="8" y="21"/>
                </a:moveTo>
                <a:cubicBezTo>
                  <a:pt x="8" y="21"/>
                  <a:pt x="9" y="21"/>
                  <a:pt x="9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1" y="20"/>
                  <a:pt x="11" y="20"/>
                  <a:pt x="11" y="19"/>
                </a:cubicBezTo>
                <a:cubicBezTo>
                  <a:pt x="11" y="19"/>
                  <a:pt x="11" y="18"/>
                  <a:pt x="11" y="18"/>
                </a:cubicBezTo>
                <a:cubicBezTo>
                  <a:pt x="11" y="17"/>
                  <a:pt x="11" y="17"/>
                  <a:pt x="11" y="16"/>
                </a:cubicBezTo>
                <a:cubicBezTo>
                  <a:pt x="11" y="15"/>
                  <a:pt x="11" y="15"/>
                  <a:pt x="11" y="14"/>
                </a:cubicBezTo>
                <a:cubicBezTo>
                  <a:pt x="11" y="13"/>
                  <a:pt x="11" y="12"/>
                  <a:pt x="11" y="12"/>
                </a:cubicBezTo>
                <a:cubicBezTo>
                  <a:pt x="11" y="11"/>
                  <a:pt x="10" y="11"/>
                  <a:pt x="10" y="10"/>
                </a:cubicBezTo>
                <a:cubicBezTo>
                  <a:pt x="10" y="10"/>
                  <a:pt x="9" y="10"/>
                  <a:pt x="9" y="9"/>
                </a:cubicBezTo>
                <a:cubicBezTo>
                  <a:pt x="8" y="9"/>
                  <a:pt x="8" y="9"/>
                  <a:pt x="7" y="9"/>
                </a:cubicBezTo>
                <a:cubicBezTo>
                  <a:pt x="6" y="9"/>
                  <a:pt x="5" y="9"/>
                  <a:pt x="5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1"/>
                  <a:pt x="3" y="12"/>
                  <a:pt x="3" y="12"/>
                </a:cubicBezTo>
                <a:cubicBezTo>
                  <a:pt x="3" y="12"/>
                  <a:pt x="3" y="13"/>
                  <a:pt x="3" y="14"/>
                </a:cubicBezTo>
                <a:cubicBezTo>
                  <a:pt x="3" y="14"/>
                  <a:pt x="3" y="15"/>
                  <a:pt x="3" y="16"/>
                </a:cubicBezTo>
                <a:cubicBezTo>
                  <a:pt x="3" y="16"/>
                  <a:pt x="3" y="17"/>
                  <a:pt x="4" y="18"/>
                </a:cubicBezTo>
                <a:cubicBezTo>
                  <a:pt x="4" y="18"/>
                  <a:pt x="4" y="19"/>
                  <a:pt x="4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1"/>
                  <a:pt x="6" y="21"/>
                  <a:pt x="6" y="21"/>
                </a:cubicBezTo>
                <a:cubicBezTo>
                  <a:pt x="7" y="21"/>
                  <a:pt x="7" y="21"/>
                  <a:pt x="8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2125"/>
          <p:cNvSpPr>
            <a:spLocks noEditPoints="1"/>
          </p:cNvSpPr>
          <p:nvPr/>
        </p:nvSpPr>
        <p:spPr bwMode="auto">
          <a:xfrm>
            <a:off x="2792413" y="6235700"/>
            <a:ext cx="31750" cy="49213"/>
          </a:xfrm>
          <a:custGeom>
            <a:avLst/>
            <a:gdLst>
              <a:gd name="T0" fmla="*/ 0 w 14"/>
              <a:gd name="T1" fmla="*/ 10 h 22"/>
              <a:gd name="T2" fmla="*/ 0 w 14"/>
              <a:gd name="T3" fmla="*/ 8 h 22"/>
              <a:gd name="T4" fmla="*/ 1 w 14"/>
              <a:gd name="T5" fmla="*/ 5 h 22"/>
              <a:gd name="T6" fmla="*/ 2 w 14"/>
              <a:gd name="T7" fmla="*/ 3 h 22"/>
              <a:gd name="T8" fmla="*/ 3 w 14"/>
              <a:gd name="T9" fmla="*/ 1 h 22"/>
              <a:gd name="T10" fmla="*/ 5 w 14"/>
              <a:gd name="T11" fmla="*/ 0 h 22"/>
              <a:gd name="T12" fmla="*/ 7 w 14"/>
              <a:gd name="T13" fmla="*/ 0 h 22"/>
              <a:gd name="T14" fmla="*/ 9 w 14"/>
              <a:gd name="T15" fmla="*/ 0 h 22"/>
              <a:gd name="T16" fmla="*/ 10 w 14"/>
              <a:gd name="T17" fmla="*/ 1 h 22"/>
              <a:gd name="T18" fmla="*/ 12 w 14"/>
              <a:gd name="T19" fmla="*/ 2 h 22"/>
              <a:gd name="T20" fmla="*/ 13 w 14"/>
              <a:gd name="T21" fmla="*/ 4 h 22"/>
              <a:gd name="T22" fmla="*/ 13 w 14"/>
              <a:gd name="T23" fmla="*/ 6 h 22"/>
              <a:gd name="T24" fmla="*/ 14 w 14"/>
              <a:gd name="T25" fmla="*/ 9 h 22"/>
              <a:gd name="T26" fmla="*/ 14 w 14"/>
              <a:gd name="T27" fmla="*/ 12 h 22"/>
              <a:gd name="T28" fmla="*/ 14 w 14"/>
              <a:gd name="T29" fmla="*/ 15 h 22"/>
              <a:gd name="T30" fmla="*/ 13 w 14"/>
              <a:gd name="T31" fmla="*/ 17 h 22"/>
              <a:gd name="T32" fmla="*/ 12 w 14"/>
              <a:gd name="T33" fmla="*/ 19 h 22"/>
              <a:gd name="T34" fmla="*/ 11 w 14"/>
              <a:gd name="T35" fmla="*/ 20 h 22"/>
              <a:gd name="T36" fmla="*/ 9 w 14"/>
              <a:gd name="T37" fmla="*/ 22 h 22"/>
              <a:gd name="T38" fmla="*/ 7 w 14"/>
              <a:gd name="T39" fmla="*/ 22 h 22"/>
              <a:gd name="T40" fmla="*/ 5 w 14"/>
              <a:gd name="T41" fmla="*/ 22 h 22"/>
              <a:gd name="T42" fmla="*/ 4 w 14"/>
              <a:gd name="T43" fmla="*/ 21 h 22"/>
              <a:gd name="T44" fmla="*/ 2 w 14"/>
              <a:gd name="T45" fmla="*/ 19 h 22"/>
              <a:gd name="T46" fmla="*/ 1 w 14"/>
              <a:gd name="T47" fmla="*/ 18 h 22"/>
              <a:gd name="T48" fmla="*/ 1 w 14"/>
              <a:gd name="T49" fmla="*/ 16 h 22"/>
              <a:gd name="T50" fmla="*/ 0 w 14"/>
              <a:gd name="T51" fmla="*/ 13 h 22"/>
              <a:gd name="T52" fmla="*/ 0 w 14"/>
              <a:gd name="T53" fmla="*/ 10 h 22"/>
              <a:gd name="T54" fmla="*/ 7 w 14"/>
              <a:gd name="T55" fmla="*/ 21 h 22"/>
              <a:gd name="T56" fmla="*/ 8 w 14"/>
              <a:gd name="T57" fmla="*/ 21 h 22"/>
              <a:gd name="T58" fmla="*/ 9 w 14"/>
              <a:gd name="T59" fmla="*/ 20 h 22"/>
              <a:gd name="T60" fmla="*/ 10 w 14"/>
              <a:gd name="T61" fmla="*/ 19 h 22"/>
              <a:gd name="T62" fmla="*/ 10 w 14"/>
              <a:gd name="T63" fmla="*/ 17 h 22"/>
              <a:gd name="T64" fmla="*/ 11 w 14"/>
              <a:gd name="T65" fmla="*/ 14 h 22"/>
              <a:gd name="T66" fmla="*/ 11 w 14"/>
              <a:gd name="T67" fmla="*/ 11 h 22"/>
              <a:gd name="T68" fmla="*/ 11 w 14"/>
              <a:gd name="T69" fmla="*/ 7 h 22"/>
              <a:gd name="T70" fmla="*/ 10 w 14"/>
              <a:gd name="T71" fmla="*/ 5 h 22"/>
              <a:gd name="T72" fmla="*/ 10 w 14"/>
              <a:gd name="T73" fmla="*/ 3 h 22"/>
              <a:gd name="T74" fmla="*/ 9 w 14"/>
              <a:gd name="T75" fmla="*/ 2 h 22"/>
              <a:gd name="T76" fmla="*/ 8 w 14"/>
              <a:gd name="T77" fmla="*/ 1 h 22"/>
              <a:gd name="T78" fmla="*/ 7 w 14"/>
              <a:gd name="T79" fmla="*/ 0 h 22"/>
              <a:gd name="T80" fmla="*/ 6 w 14"/>
              <a:gd name="T81" fmla="*/ 1 h 22"/>
              <a:gd name="T82" fmla="*/ 5 w 14"/>
              <a:gd name="T83" fmla="*/ 2 h 22"/>
              <a:gd name="T84" fmla="*/ 4 w 14"/>
              <a:gd name="T85" fmla="*/ 3 h 22"/>
              <a:gd name="T86" fmla="*/ 3 w 14"/>
              <a:gd name="T87" fmla="*/ 5 h 22"/>
              <a:gd name="T88" fmla="*/ 3 w 14"/>
              <a:gd name="T89" fmla="*/ 7 h 22"/>
              <a:gd name="T90" fmla="*/ 3 w 14"/>
              <a:gd name="T91" fmla="*/ 11 h 22"/>
              <a:gd name="T92" fmla="*/ 3 w 14"/>
              <a:gd name="T93" fmla="*/ 15 h 22"/>
              <a:gd name="T94" fmla="*/ 4 w 14"/>
              <a:gd name="T95" fmla="*/ 17 h 22"/>
              <a:gd name="T96" fmla="*/ 4 w 14"/>
              <a:gd name="T97" fmla="*/ 20 h 22"/>
              <a:gd name="T98" fmla="*/ 6 w 14"/>
              <a:gd name="T99" fmla="*/ 21 h 22"/>
              <a:gd name="T100" fmla="*/ 7 w 14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22">
                <a:moveTo>
                  <a:pt x="0" y="10"/>
                </a:moveTo>
                <a:cubicBezTo>
                  <a:pt x="0" y="9"/>
                  <a:pt x="0" y="9"/>
                  <a:pt x="0" y="8"/>
                </a:cubicBezTo>
                <a:cubicBezTo>
                  <a:pt x="0" y="7"/>
                  <a:pt x="1" y="6"/>
                  <a:pt x="1" y="5"/>
                </a:cubicBezTo>
                <a:cubicBezTo>
                  <a:pt x="1" y="4"/>
                  <a:pt x="1" y="4"/>
                  <a:pt x="2" y="3"/>
                </a:cubicBezTo>
                <a:cubicBezTo>
                  <a:pt x="2" y="2"/>
                  <a:pt x="3" y="2"/>
                  <a:pt x="3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6" y="0"/>
                  <a:pt x="7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2" y="2"/>
                </a:cubicBezTo>
                <a:cubicBezTo>
                  <a:pt x="12" y="3"/>
                  <a:pt x="12" y="3"/>
                  <a:pt x="13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3"/>
                  <a:pt x="14" y="14"/>
                  <a:pt x="14" y="15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8"/>
                  <a:pt x="12" y="18"/>
                  <a:pt x="12" y="19"/>
                </a:cubicBezTo>
                <a:cubicBezTo>
                  <a:pt x="12" y="20"/>
                  <a:pt x="11" y="20"/>
                  <a:pt x="11" y="20"/>
                </a:cubicBezTo>
                <a:cubicBezTo>
                  <a:pt x="10" y="21"/>
                  <a:pt x="10" y="21"/>
                  <a:pt x="9" y="22"/>
                </a:cubicBezTo>
                <a:cubicBezTo>
                  <a:pt x="8" y="22"/>
                  <a:pt x="8" y="22"/>
                  <a:pt x="7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4" y="21"/>
                  <a:pt x="4" y="21"/>
                </a:cubicBezTo>
                <a:cubicBezTo>
                  <a:pt x="3" y="20"/>
                  <a:pt x="3" y="20"/>
                  <a:pt x="2" y="19"/>
                </a:cubicBezTo>
                <a:cubicBezTo>
                  <a:pt x="2" y="19"/>
                  <a:pt x="2" y="18"/>
                  <a:pt x="1" y="18"/>
                </a:cubicBezTo>
                <a:cubicBezTo>
                  <a:pt x="1" y="17"/>
                  <a:pt x="1" y="16"/>
                  <a:pt x="1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lose/>
                <a:moveTo>
                  <a:pt x="7" y="21"/>
                </a:moveTo>
                <a:cubicBezTo>
                  <a:pt x="7" y="21"/>
                  <a:pt x="8" y="21"/>
                  <a:pt x="8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18"/>
                  <a:pt x="10" y="18"/>
                  <a:pt x="10" y="17"/>
                </a:cubicBezTo>
                <a:cubicBezTo>
                  <a:pt x="11" y="16"/>
                  <a:pt x="11" y="15"/>
                  <a:pt x="11" y="14"/>
                </a:cubicBezTo>
                <a:cubicBezTo>
                  <a:pt x="11" y="13"/>
                  <a:pt x="11" y="12"/>
                  <a:pt x="11" y="11"/>
                </a:cubicBezTo>
                <a:cubicBezTo>
                  <a:pt x="11" y="9"/>
                  <a:pt x="11" y="8"/>
                  <a:pt x="11" y="7"/>
                </a:cubicBezTo>
                <a:cubicBezTo>
                  <a:pt x="11" y="6"/>
                  <a:pt x="11" y="6"/>
                  <a:pt x="10" y="5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10" y="2"/>
                  <a:pt x="9" y="2"/>
                </a:cubicBezTo>
                <a:cubicBezTo>
                  <a:pt x="9" y="1"/>
                  <a:pt x="9" y="1"/>
                  <a:pt x="8" y="1"/>
                </a:cubicBezTo>
                <a:cubicBezTo>
                  <a:pt x="8" y="1"/>
                  <a:pt x="7" y="0"/>
                  <a:pt x="7" y="0"/>
                </a:cubicBezTo>
                <a:cubicBezTo>
                  <a:pt x="7" y="0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4" y="2"/>
                  <a:pt x="4" y="2"/>
                  <a:pt x="4" y="3"/>
                </a:cubicBezTo>
                <a:cubicBezTo>
                  <a:pt x="4" y="3"/>
                  <a:pt x="4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3" y="16"/>
                  <a:pt x="4" y="17"/>
                </a:cubicBezTo>
                <a:cubicBezTo>
                  <a:pt x="4" y="18"/>
                  <a:pt x="4" y="19"/>
                  <a:pt x="4" y="20"/>
                </a:cubicBezTo>
                <a:cubicBezTo>
                  <a:pt x="5" y="20"/>
                  <a:pt x="5" y="21"/>
                  <a:pt x="6" y="21"/>
                </a:cubicBezTo>
                <a:cubicBezTo>
                  <a:pt x="6" y="21"/>
                  <a:pt x="6" y="21"/>
                  <a:pt x="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2126"/>
          <p:cNvSpPr>
            <a:spLocks noEditPoints="1"/>
          </p:cNvSpPr>
          <p:nvPr/>
        </p:nvSpPr>
        <p:spPr bwMode="auto">
          <a:xfrm>
            <a:off x="2828925" y="6235700"/>
            <a:ext cx="31750" cy="49213"/>
          </a:xfrm>
          <a:custGeom>
            <a:avLst/>
            <a:gdLst>
              <a:gd name="T0" fmla="*/ 0 w 14"/>
              <a:gd name="T1" fmla="*/ 10 h 22"/>
              <a:gd name="T2" fmla="*/ 0 w 14"/>
              <a:gd name="T3" fmla="*/ 8 h 22"/>
              <a:gd name="T4" fmla="*/ 1 w 14"/>
              <a:gd name="T5" fmla="*/ 5 h 22"/>
              <a:gd name="T6" fmla="*/ 2 w 14"/>
              <a:gd name="T7" fmla="*/ 3 h 22"/>
              <a:gd name="T8" fmla="*/ 3 w 14"/>
              <a:gd name="T9" fmla="*/ 1 h 22"/>
              <a:gd name="T10" fmla="*/ 5 w 14"/>
              <a:gd name="T11" fmla="*/ 0 h 22"/>
              <a:gd name="T12" fmla="*/ 7 w 14"/>
              <a:gd name="T13" fmla="*/ 0 h 22"/>
              <a:gd name="T14" fmla="*/ 9 w 14"/>
              <a:gd name="T15" fmla="*/ 0 h 22"/>
              <a:gd name="T16" fmla="*/ 10 w 14"/>
              <a:gd name="T17" fmla="*/ 1 h 22"/>
              <a:gd name="T18" fmla="*/ 12 w 14"/>
              <a:gd name="T19" fmla="*/ 2 h 22"/>
              <a:gd name="T20" fmla="*/ 13 w 14"/>
              <a:gd name="T21" fmla="*/ 4 h 22"/>
              <a:gd name="T22" fmla="*/ 13 w 14"/>
              <a:gd name="T23" fmla="*/ 6 h 22"/>
              <a:gd name="T24" fmla="*/ 14 w 14"/>
              <a:gd name="T25" fmla="*/ 9 h 22"/>
              <a:gd name="T26" fmla="*/ 14 w 14"/>
              <a:gd name="T27" fmla="*/ 12 h 22"/>
              <a:gd name="T28" fmla="*/ 14 w 14"/>
              <a:gd name="T29" fmla="*/ 15 h 22"/>
              <a:gd name="T30" fmla="*/ 13 w 14"/>
              <a:gd name="T31" fmla="*/ 17 h 22"/>
              <a:gd name="T32" fmla="*/ 12 w 14"/>
              <a:gd name="T33" fmla="*/ 19 h 22"/>
              <a:gd name="T34" fmla="*/ 11 w 14"/>
              <a:gd name="T35" fmla="*/ 20 h 22"/>
              <a:gd name="T36" fmla="*/ 9 w 14"/>
              <a:gd name="T37" fmla="*/ 22 h 22"/>
              <a:gd name="T38" fmla="*/ 7 w 14"/>
              <a:gd name="T39" fmla="*/ 22 h 22"/>
              <a:gd name="T40" fmla="*/ 5 w 14"/>
              <a:gd name="T41" fmla="*/ 22 h 22"/>
              <a:gd name="T42" fmla="*/ 4 w 14"/>
              <a:gd name="T43" fmla="*/ 21 h 22"/>
              <a:gd name="T44" fmla="*/ 2 w 14"/>
              <a:gd name="T45" fmla="*/ 19 h 22"/>
              <a:gd name="T46" fmla="*/ 1 w 14"/>
              <a:gd name="T47" fmla="*/ 18 h 22"/>
              <a:gd name="T48" fmla="*/ 1 w 14"/>
              <a:gd name="T49" fmla="*/ 16 h 22"/>
              <a:gd name="T50" fmla="*/ 0 w 14"/>
              <a:gd name="T51" fmla="*/ 13 h 22"/>
              <a:gd name="T52" fmla="*/ 0 w 14"/>
              <a:gd name="T53" fmla="*/ 10 h 22"/>
              <a:gd name="T54" fmla="*/ 7 w 14"/>
              <a:gd name="T55" fmla="*/ 21 h 22"/>
              <a:gd name="T56" fmla="*/ 8 w 14"/>
              <a:gd name="T57" fmla="*/ 21 h 22"/>
              <a:gd name="T58" fmla="*/ 9 w 14"/>
              <a:gd name="T59" fmla="*/ 20 h 22"/>
              <a:gd name="T60" fmla="*/ 10 w 14"/>
              <a:gd name="T61" fmla="*/ 19 h 22"/>
              <a:gd name="T62" fmla="*/ 10 w 14"/>
              <a:gd name="T63" fmla="*/ 17 h 22"/>
              <a:gd name="T64" fmla="*/ 11 w 14"/>
              <a:gd name="T65" fmla="*/ 14 h 22"/>
              <a:gd name="T66" fmla="*/ 11 w 14"/>
              <a:gd name="T67" fmla="*/ 11 h 22"/>
              <a:gd name="T68" fmla="*/ 11 w 14"/>
              <a:gd name="T69" fmla="*/ 7 h 22"/>
              <a:gd name="T70" fmla="*/ 10 w 14"/>
              <a:gd name="T71" fmla="*/ 5 h 22"/>
              <a:gd name="T72" fmla="*/ 10 w 14"/>
              <a:gd name="T73" fmla="*/ 3 h 22"/>
              <a:gd name="T74" fmla="*/ 9 w 14"/>
              <a:gd name="T75" fmla="*/ 2 h 22"/>
              <a:gd name="T76" fmla="*/ 8 w 14"/>
              <a:gd name="T77" fmla="*/ 1 h 22"/>
              <a:gd name="T78" fmla="*/ 7 w 14"/>
              <a:gd name="T79" fmla="*/ 0 h 22"/>
              <a:gd name="T80" fmla="*/ 6 w 14"/>
              <a:gd name="T81" fmla="*/ 1 h 22"/>
              <a:gd name="T82" fmla="*/ 5 w 14"/>
              <a:gd name="T83" fmla="*/ 2 h 22"/>
              <a:gd name="T84" fmla="*/ 4 w 14"/>
              <a:gd name="T85" fmla="*/ 3 h 22"/>
              <a:gd name="T86" fmla="*/ 3 w 14"/>
              <a:gd name="T87" fmla="*/ 5 h 22"/>
              <a:gd name="T88" fmla="*/ 3 w 14"/>
              <a:gd name="T89" fmla="*/ 7 h 22"/>
              <a:gd name="T90" fmla="*/ 3 w 14"/>
              <a:gd name="T91" fmla="*/ 11 h 22"/>
              <a:gd name="T92" fmla="*/ 3 w 14"/>
              <a:gd name="T93" fmla="*/ 15 h 22"/>
              <a:gd name="T94" fmla="*/ 4 w 14"/>
              <a:gd name="T95" fmla="*/ 17 h 22"/>
              <a:gd name="T96" fmla="*/ 4 w 14"/>
              <a:gd name="T97" fmla="*/ 20 h 22"/>
              <a:gd name="T98" fmla="*/ 5 w 14"/>
              <a:gd name="T99" fmla="*/ 21 h 22"/>
              <a:gd name="T100" fmla="*/ 7 w 14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22">
                <a:moveTo>
                  <a:pt x="0" y="10"/>
                </a:moveTo>
                <a:cubicBezTo>
                  <a:pt x="0" y="9"/>
                  <a:pt x="0" y="9"/>
                  <a:pt x="0" y="8"/>
                </a:cubicBezTo>
                <a:cubicBezTo>
                  <a:pt x="0" y="7"/>
                  <a:pt x="1" y="6"/>
                  <a:pt x="1" y="5"/>
                </a:cubicBezTo>
                <a:cubicBezTo>
                  <a:pt x="1" y="4"/>
                  <a:pt x="1" y="4"/>
                  <a:pt x="2" y="3"/>
                </a:cubicBezTo>
                <a:cubicBezTo>
                  <a:pt x="2" y="2"/>
                  <a:pt x="3" y="2"/>
                  <a:pt x="3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6" y="0"/>
                  <a:pt x="7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2" y="2"/>
                </a:cubicBezTo>
                <a:cubicBezTo>
                  <a:pt x="12" y="3"/>
                  <a:pt x="12" y="3"/>
                  <a:pt x="13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3"/>
                  <a:pt x="14" y="14"/>
                  <a:pt x="14" y="15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8"/>
                  <a:pt x="12" y="18"/>
                  <a:pt x="12" y="19"/>
                </a:cubicBezTo>
                <a:cubicBezTo>
                  <a:pt x="12" y="20"/>
                  <a:pt x="11" y="20"/>
                  <a:pt x="11" y="20"/>
                </a:cubicBezTo>
                <a:cubicBezTo>
                  <a:pt x="10" y="21"/>
                  <a:pt x="10" y="21"/>
                  <a:pt x="9" y="22"/>
                </a:cubicBezTo>
                <a:cubicBezTo>
                  <a:pt x="8" y="22"/>
                  <a:pt x="8" y="22"/>
                  <a:pt x="7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4" y="21"/>
                  <a:pt x="4" y="21"/>
                </a:cubicBezTo>
                <a:cubicBezTo>
                  <a:pt x="3" y="20"/>
                  <a:pt x="3" y="20"/>
                  <a:pt x="2" y="19"/>
                </a:cubicBezTo>
                <a:cubicBezTo>
                  <a:pt x="2" y="19"/>
                  <a:pt x="2" y="18"/>
                  <a:pt x="1" y="18"/>
                </a:cubicBezTo>
                <a:cubicBezTo>
                  <a:pt x="1" y="17"/>
                  <a:pt x="1" y="16"/>
                  <a:pt x="1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lose/>
                <a:moveTo>
                  <a:pt x="7" y="21"/>
                </a:moveTo>
                <a:cubicBezTo>
                  <a:pt x="7" y="21"/>
                  <a:pt x="8" y="21"/>
                  <a:pt x="8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18"/>
                  <a:pt x="10" y="18"/>
                  <a:pt x="10" y="17"/>
                </a:cubicBezTo>
                <a:cubicBezTo>
                  <a:pt x="11" y="16"/>
                  <a:pt x="11" y="15"/>
                  <a:pt x="11" y="14"/>
                </a:cubicBezTo>
                <a:cubicBezTo>
                  <a:pt x="11" y="13"/>
                  <a:pt x="11" y="12"/>
                  <a:pt x="11" y="11"/>
                </a:cubicBezTo>
                <a:cubicBezTo>
                  <a:pt x="11" y="9"/>
                  <a:pt x="11" y="8"/>
                  <a:pt x="11" y="7"/>
                </a:cubicBezTo>
                <a:cubicBezTo>
                  <a:pt x="11" y="6"/>
                  <a:pt x="10" y="6"/>
                  <a:pt x="10" y="5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9" y="2"/>
                  <a:pt x="9" y="2"/>
                </a:cubicBezTo>
                <a:cubicBezTo>
                  <a:pt x="9" y="1"/>
                  <a:pt x="9" y="1"/>
                  <a:pt x="8" y="1"/>
                </a:cubicBezTo>
                <a:cubicBezTo>
                  <a:pt x="8" y="1"/>
                  <a:pt x="7" y="0"/>
                  <a:pt x="7" y="0"/>
                </a:cubicBezTo>
                <a:cubicBezTo>
                  <a:pt x="7" y="0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4" y="2"/>
                  <a:pt x="4" y="2"/>
                  <a:pt x="4" y="3"/>
                </a:cubicBezTo>
                <a:cubicBezTo>
                  <a:pt x="4" y="3"/>
                  <a:pt x="4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3" y="16"/>
                  <a:pt x="4" y="17"/>
                </a:cubicBezTo>
                <a:cubicBezTo>
                  <a:pt x="4" y="18"/>
                  <a:pt x="4" y="19"/>
                  <a:pt x="4" y="20"/>
                </a:cubicBezTo>
                <a:cubicBezTo>
                  <a:pt x="5" y="20"/>
                  <a:pt x="5" y="21"/>
                  <a:pt x="5" y="21"/>
                </a:cubicBezTo>
                <a:cubicBezTo>
                  <a:pt x="6" y="21"/>
                  <a:pt x="6" y="21"/>
                  <a:pt x="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2127"/>
          <p:cNvSpPr>
            <a:spLocks noEditPoints="1"/>
          </p:cNvSpPr>
          <p:nvPr/>
        </p:nvSpPr>
        <p:spPr bwMode="auto">
          <a:xfrm>
            <a:off x="2863850" y="6235700"/>
            <a:ext cx="31750" cy="49213"/>
          </a:xfrm>
          <a:custGeom>
            <a:avLst/>
            <a:gdLst>
              <a:gd name="T0" fmla="*/ 0 w 14"/>
              <a:gd name="T1" fmla="*/ 10 h 22"/>
              <a:gd name="T2" fmla="*/ 0 w 14"/>
              <a:gd name="T3" fmla="*/ 8 h 22"/>
              <a:gd name="T4" fmla="*/ 1 w 14"/>
              <a:gd name="T5" fmla="*/ 5 h 22"/>
              <a:gd name="T6" fmla="*/ 2 w 14"/>
              <a:gd name="T7" fmla="*/ 3 h 22"/>
              <a:gd name="T8" fmla="*/ 3 w 14"/>
              <a:gd name="T9" fmla="*/ 1 h 22"/>
              <a:gd name="T10" fmla="*/ 5 w 14"/>
              <a:gd name="T11" fmla="*/ 0 h 22"/>
              <a:gd name="T12" fmla="*/ 7 w 14"/>
              <a:gd name="T13" fmla="*/ 0 h 22"/>
              <a:gd name="T14" fmla="*/ 9 w 14"/>
              <a:gd name="T15" fmla="*/ 0 h 22"/>
              <a:gd name="T16" fmla="*/ 10 w 14"/>
              <a:gd name="T17" fmla="*/ 1 h 22"/>
              <a:gd name="T18" fmla="*/ 12 w 14"/>
              <a:gd name="T19" fmla="*/ 2 h 22"/>
              <a:gd name="T20" fmla="*/ 13 w 14"/>
              <a:gd name="T21" fmla="*/ 4 h 22"/>
              <a:gd name="T22" fmla="*/ 13 w 14"/>
              <a:gd name="T23" fmla="*/ 6 h 22"/>
              <a:gd name="T24" fmla="*/ 14 w 14"/>
              <a:gd name="T25" fmla="*/ 9 h 22"/>
              <a:gd name="T26" fmla="*/ 14 w 14"/>
              <a:gd name="T27" fmla="*/ 12 h 22"/>
              <a:gd name="T28" fmla="*/ 13 w 14"/>
              <a:gd name="T29" fmla="*/ 15 h 22"/>
              <a:gd name="T30" fmla="*/ 13 w 14"/>
              <a:gd name="T31" fmla="*/ 17 h 22"/>
              <a:gd name="T32" fmla="*/ 12 w 14"/>
              <a:gd name="T33" fmla="*/ 19 h 22"/>
              <a:gd name="T34" fmla="*/ 11 w 14"/>
              <a:gd name="T35" fmla="*/ 20 h 22"/>
              <a:gd name="T36" fmla="*/ 9 w 14"/>
              <a:gd name="T37" fmla="*/ 22 h 22"/>
              <a:gd name="T38" fmla="*/ 7 w 14"/>
              <a:gd name="T39" fmla="*/ 22 h 22"/>
              <a:gd name="T40" fmla="*/ 5 w 14"/>
              <a:gd name="T41" fmla="*/ 22 h 22"/>
              <a:gd name="T42" fmla="*/ 4 w 14"/>
              <a:gd name="T43" fmla="*/ 21 h 22"/>
              <a:gd name="T44" fmla="*/ 2 w 14"/>
              <a:gd name="T45" fmla="*/ 19 h 22"/>
              <a:gd name="T46" fmla="*/ 1 w 14"/>
              <a:gd name="T47" fmla="*/ 18 h 22"/>
              <a:gd name="T48" fmla="*/ 0 w 14"/>
              <a:gd name="T49" fmla="*/ 16 h 22"/>
              <a:gd name="T50" fmla="*/ 0 w 14"/>
              <a:gd name="T51" fmla="*/ 13 h 22"/>
              <a:gd name="T52" fmla="*/ 0 w 14"/>
              <a:gd name="T53" fmla="*/ 10 h 22"/>
              <a:gd name="T54" fmla="*/ 7 w 14"/>
              <a:gd name="T55" fmla="*/ 21 h 22"/>
              <a:gd name="T56" fmla="*/ 8 w 14"/>
              <a:gd name="T57" fmla="*/ 21 h 22"/>
              <a:gd name="T58" fmla="*/ 9 w 14"/>
              <a:gd name="T59" fmla="*/ 20 h 22"/>
              <a:gd name="T60" fmla="*/ 10 w 14"/>
              <a:gd name="T61" fmla="*/ 19 h 22"/>
              <a:gd name="T62" fmla="*/ 10 w 14"/>
              <a:gd name="T63" fmla="*/ 17 h 22"/>
              <a:gd name="T64" fmla="*/ 11 w 14"/>
              <a:gd name="T65" fmla="*/ 14 h 22"/>
              <a:gd name="T66" fmla="*/ 11 w 14"/>
              <a:gd name="T67" fmla="*/ 11 h 22"/>
              <a:gd name="T68" fmla="*/ 11 w 14"/>
              <a:gd name="T69" fmla="*/ 7 h 22"/>
              <a:gd name="T70" fmla="*/ 10 w 14"/>
              <a:gd name="T71" fmla="*/ 5 h 22"/>
              <a:gd name="T72" fmla="*/ 10 w 14"/>
              <a:gd name="T73" fmla="*/ 3 h 22"/>
              <a:gd name="T74" fmla="*/ 9 w 14"/>
              <a:gd name="T75" fmla="*/ 2 h 22"/>
              <a:gd name="T76" fmla="*/ 8 w 14"/>
              <a:gd name="T77" fmla="*/ 1 h 22"/>
              <a:gd name="T78" fmla="*/ 7 w 14"/>
              <a:gd name="T79" fmla="*/ 0 h 22"/>
              <a:gd name="T80" fmla="*/ 6 w 14"/>
              <a:gd name="T81" fmla="*/ 1 h 22"/>
              <a:gd name="T82" fmla="*/ 5 w 14"/>
              <a:gd name="T83" fmla="*/ 2 h 22"/>
              <a:gd name="T84" fmla="*/ 4 w 14"/>
              <a:gd name="T85" fmla="*/ 3 h 22"/>
              <a:gd name="T86" fmla="*/ 3 w 14"/>
              <a:gd name="T87" fmla="*/ 5 h 22"/>
              <a:gd name="T88" fmla="*/ 3 w 14"/>
              <a:gd name="T89" fmla="*/ 7 h 22"/>
              <a:gd name="T90" fmla="*/ 3 w 14"/>
              <a:gd name="T91" fmla="*/ 11 h 22"/>
              <a:gd name="T92" fmla="*/ 3 w 14"/>
              <a:gd name="T93" fmla="*/ 15 h 22"/>
              <a:gd name="T94" fmla="*/ 4 w 14"/>
              <a:gd name="T95" fmla="*/ 17 h 22"/>
              <a:gd name="T96" fmla="*/ 4 w 14"/>
              <a:gd name="T97" fmla="*/ 20 h 22"/>
              <a:gd name="T98" fmla="*/ 5 w 14"/>
              <a:gd name="T99" fmla="*/ 21 h 22"/>
              <a:gd name="T100" fmla="*/ 7 w 14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22">
                <a:moveTo>
                  <a:pt x="0" y="10"/>
                </a:moveTo>
                <a:cubicBezTo>
                  <a:pt x="0" y="9"/>
                  <a:pt x="0" y="9"/>
                  <a:pt x="0" y="8"/>
                </a:cubicBezTo>
                <a:cubicBezTo>
                  <a:pt x="0" y="7"/>
                  <a:pt x="1" y="6"/>
                  <a:pt x="1" y="5"/>
                </a:cubicBezTo>
                <a:cubicBezTo>
                  <a:pt x="1" y="4"/>
                  <a:pt x="1" y="4"/>
                  <a:pt x="2" y="3"/>
                </a:cubicBezTo>
                <a:cubicBezTo>
                  <a:pt x="2" y="2"/>
                  <a:pt x="3" y="2"/>
                  <a:pt x="3" y="1"/>
                </a:cubicBezTo>
                <a:cubicBezTo>
                  <a:pt x="4" y="1"/>
                  <a:pt x="4" y="0"/>
                  <a:pt x="5" y="0"/>
                </a:cubicBezTo>
                <a:cubicBezTo>
                  <a:pt x="5" y="0"/>
                  <a:pt x="6" y="0"/>
                  <a:pt x="7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2" y="2"/>
                </a:cubicBezTo>
                <a:cubicBezTo>
                  <a:pt x="12" y="3"/>
                  <a:pt x="12" y="3"/>
                  <a:pt x="13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3"/>
                  <a:pt x="14" y="14"/>
                  <a:pt x="13" y="15"/>
                </a:cubicBezTo>
                <a:cubicBezTo>
                  <a:pt x="13" y="16"/>
                  <a:pt x="13" y="17"/>
                  <a:pt x="13" y="17"/>
                </a:cubicBezTo>
                <a:cubicBezTo>
                  <a:pt x="13" y="18"/>
                  <a:pt x="12" y="18"/>
                  <a:pt x="12" y="19"/>
                </a:cubicBezTo>
                <a:cubicBezTo>
                  <a:pt x="12" y="20"/>
                  <a:pt x="11" y="20"/>
                  <a:pt x="11" y="20"/>
                </a:cubicBezTo>
                <a:cubicBezTo>
                  <a:pt x="10" y="21"/>
                  <a:pt x="10" y="21"/>
                  <a:pt x="9" y="22"/>
                </a:cubicBezTo>
                <a:cubicBezTo>
                  <a:pt x="8" y="22"/>
                  <a:pt x="8" y="22"/>
                  <a:pt x="7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4" y="21"/>
                  <a:pt x="4" y="21"/>
                </a:cubicBezTo>
                <a:cubicBezTo>
                  <a:pt x="3" y="20"/>
                  <a:pt x="3" y="20"/>
                  <a:pt x="2" y="19"/>
                </a:cubicBezTo>
                <a:cubicBezTo>
                  <a:pt x="2" y="19"/>
                  <a:pt x="1" y="18"/>
                  <a:pt x="1" y="18"/>
                </a:cubicBezTo>
                <a:cubicBezTo>
                  <a:pt x="1" y="17"/>
                  <a:pt x="1" y="16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lose/>
                <a:moveTo>
                  <a:pt x="7" y="21"/>
                </a:moveTo>
                <a:cubicBezTo>
                  <a:pt x="7" y="21"/>
                  <a:pt x="8" y="21"/>
                  <a:pt x="8" y="21"/>
                </a:cubicBezTo>
                <a:cubicBezTo>
                  <a:pt x="8" y="21"/>
                  <a:pt x="9" y="20"/>
                  <a:pt x="9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18"/>
                  <a:pt x="10" y="18"/>
                  <a:pt x="10" y="17"/>
                </a:cubicBezTo>
                <a:cubicBezTo>
                  <a:pt x="11" y="16"/>
                  <a:pt x="11" y="15"/>
                  <a:pt x="11" y="14"/>
                </a:cubicBezTo>
                <a:cubicBezTo>
                  <a:pt x="11" y="13"/>
                  <a:pt x="11" y="12"/>
                  <a:pt x="11" y="11"/>
                </a:cubicBezTo>
                <a:cubicBezTo>
                  <a:pt x="11" y="9"/>
                  <a:pt x="11" y="8"/>
                  <a:pt x="11" y="7"/>
                </a:cubicBezTo>
                <a:cubicBezTo>
                  <a:pt x="11" y="6"/>
                  <a:pt x="10" y="6"/>
                  <a:pt x="10" y="5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9" y="2"/>
                  <a:pt x="9" y="2"/>
                </a:cubicBezTo>
                <a:cubicBezTo>
                  <a:pt x="9" y="1"/>
                  <a:pt x="9" y="1"/>
                  <a:pt x="8" y="1"/>
                </a:cubicBezTo>
                <a:cubicBezTo>
                  <a:pt x="8" y="1"/>
                  <a:pt x="7" y="0"/>
                  <a:pt x="7" y="0"/>
                </a:cubicBezTo>
                <a:cubicBezTo>
                  <a:pt x="7" y="0"/>
                  <a:pt x="6" y="1"/>
                  <a:pt x="6" y="1"/>
                </a:cubicBezTo>
                <a:cubicBezTo>
                  <a:pt x="5" y="1"/>
                  <a:pt x="5" y="1"/>
                  <a:pt x="5" y="2"/>
                </a:cubicBezTo>
                <a:cubicBezTo>
                  <a:pt x="4" y="2"/>
                  <a:pt x="4" y="2"/>
                  <a:pt x="4" y="3"/>
                </a:cubicBezTo>
                <a:cubicBezTo>
                  <a:pt x="4" y="3"/>
                  <a:pt x="3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3" y="16"/>
                  <a:pt x="4" y="17"/>
                </a:cubicBezTo>
                <a:cubicBezTo>
                  <a:pt x="4" y="18"/>
                  <a:pt x="4" y="19"/>
                  <a:pt x="4" y="20"/>
                </a:cubicBezTo>
                <a:cubicBezTo>
                  <a:pt x="5" y="20"/>
                  <a:pt x="5" y="21"/>
                  <a:pt x="5" y="21"/>
                </a:cubicBezTo>
                <a:cubicBezTo>
                  <a:pt x="6" y="21"/>
                  <a:pt x="6" y="21"/>
                  <a:pt x="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2128"/>
          <p:cNvSpPr>
            <a:spLocks noEditPoints="1"/>
          </p:cNvSpPr>
          <p:nvPr/>
        </p:nvSpPr>
        <p:spPr bwMode="auto">
          <a:xfrm>
            <a:off x="2922588" y="6235700"/>
            <a:ext cx="30163" cy="49213"/>
          </a:xfrm>
          <a:custGeom>
            <a:avLst/>
            <a:gdLst>
              <a:gd name="T0" fmla="*/ 0 w 13"/>
              <a:gd name="T1" fmla="*/ 10 h 22"/>
              <a:gd name="T2" fmla="*/ 0 w 13"/>
              <a:gd name="T3" fmla="*/ 8 h 22"/>
              <a:gd name="T4" fmla="*/ 0 w 13"/>
              <a:gd name="T5" fmla="*/ 5 h 22"/>
              <a:gd name="T6" fmla="*/ 1 w 13"/>
              <a:gd name="T7" fmla="*/ 3 h 22"/>
              <a:gd name="T8" fmla="*/ 3 w 13"/>
              <a:gd name="T9" fmla="*/ 1 h 22"/>
              <a:gd name="T10" fmla="*/ 4 w 13"/>
              <a:gd name="T11" fmla="*/ 0 h 22"/>
              <a:gd name="T12" fmla="*/ 6 w 13"/>
              <a:gd name="T13" fmla="*/ 0 h 22"/>
              <a:gd name="T14" fmla="*/ 8 w 13"/>
              <a:gd name="T15" fmla="*/ 0 h 22"/>
              <a:gd name="T16" fmla="*/ 10 w 13"/>
              <a:gd name="T17" fmla="*/ 1 h 22"/>
              <a:gd name="T18" fmla="*/ 11 w 13"/>
              <a:gd name="T19" fmla="*/ 2 h 22"/>
              <a:gd name="T20" fmla="*/ 12 w 13"/>
              <a:gd name="T21" fmla="*/ 4 h 22"/>
              <a:gd name="T22" fmla="*/ 13 w 13"/>
              <a:gd name="T23" fmla="*/ 6 h 22"/>
              <a:gd name="T24" fmla="*/ 13 w 13"/>
              <a:gd name="T25" fmla="*/ 9 h 22"/>
              <a:gd name="T26" fmla="*/ 13 w 13"/>
              <a:gd name="T27" fmla="*/ 12 h 22"/>
              <a:gd name="T28" fmla="*/ 13 w 13"/>
              <a:gd name="T29" fmla="*/ 15 h 22"/>
              <a:gd name="T30" fmla="*/ 12 w 13"/>
              <a:gd name="T31" fmla="*/ 17 h 22"/>
              <a:gd name="T32" fmla="*/ 11 w 13"/>
              <a:gd name="T33" fmla="*/ 19 h 22"/>
              <a:gd name="T34" fmla="*/ 10 w 13"/>
              <a:gd name="T35" fmla="*/ 20 h 22"/>
              <a:gd name="T36" fmla="*/ 9 w 13"/>
              <a:gd name="T37" fmla="*/ 22 h 22"/>
              <a:gd name="T38" fmla="*/ 6 w 13"/>
              <a:gd name="T39" fmla="*/ 22 h 22"/>
              <a:gd name="T40" fmla="*/ 5 w 13"/>
              <a:gd name="T41" fmla="*/ 22 h 22"/>
              <a:gd name="T42" fmla="*/ 3 w 13"/>
              <a:gd name="T43" fmla="*/ 21 h 22"/>
              <a:gd name="T44" fmla="*/ 2 w 13"/>
              <a:gd name="T45" fmla="*/ 19 h 22"/>
              <a:gd name="T46" fmla="*/ 1 w 13"/>
              <a:gd name="T47" fmla="*/ 18 h 22"/>
              <a:gd name="T48" fmla="*/ 0 w 13"/>
              <a:gd name="T49" fmla="*/ 16 h 22"/>
              <a:gd name="T50" fmla="*/ 0 w 13"/>
              <a:gd name="T51" fmla="*/ 13 h 22"/>
              <a:gd name="T52" fmla="*/ 0 w 13"/>
              <a:gd name="T53" fmla="*/ 10 h 22"/>
              <a:gd name="T54" fmla="*/ 7 w 13"/>
              <a:gd name="T55" fmla="*/ 21 h 22"/>
              <a:gd name="T56" fmla="*/ 8 w 13"/>
              <a:gd name="T57" fmla="*/ 21 h 22"/>
              <a:gd name="T58" fmla="*/ 9 w 13"/>
              <a:gd name="T59" fmla="*/ 20 h 22"/>
              <a:gd name="T60" fmla="*/ 10 w 13"/>
              <a:gd name="T61" fmla="*/ 19 h 22"/>
              <a:gd name="T62" fmla="*/ 10 w 13"/>
              <a:gd name="T63" fmla="*/ 17 h 22"/>
              <a:gd name="T64" fmla="*/ 10 w 13"/>
              <a:gd name="T65" fmla="*/ 14 h 22"/>
              <a:gd name="T66" fmla="*/ 10 w 13"/>
              <a:gd name="T67" fmla="*/ 11 h 22"/>
              <a:gd name="T68" fmla="*/ 10 w 13"/>
              <a:gd name="T69" fmla="*/ 7 h 22"/>
              <a:gd name="T70" fmla="*/ 10 w 13"/>
              <a:gd name="T71" fmla="*/ 5 h 22"/>
              <a:gd name="T72" fmla="*/ 9 w 13"/>
              <a:gd name="T73" fmla="*/ 3 h 22"/>
              <a:gd name="T74" fmla="*/ 9 w 13"/>
              <a:gd name="T75" fmla="*/ 2 h 22"/>
              <a:gd name="T76" fmla="*/ 8 w 13"/>
              <a:gd name="T77" fmla="*/ 1 h 22"/>
              <a:gd name="T78" fmla="*/ 7 w 13"/>
              <a:gd name="T79" fmla="*/ 0 h 22"/>
              <a:gd name="T80" fmla="*/ 5 w 13"/>
              <a:gd name="T81" fmla="*/ 1 h 22"/>
              <a:gd name="T82" fmla="*/ 4 w 13"/>
              <a:gd name="T83" fmla="*/ 2 h 22"/>
              <a:gd name="T84" fmla="*/ 3 w 13"/>
              <a:gd name="T85" fmla="*/ 3 h 22"/>
              <a:gd name="T86" fmla="*/ 3 w 13"/>
              <a:gd name="T87" fmla="*/ 5 h 22"/>
              <a:gd name="T88" fmla="*/ 3 w 13"/>
              <a:gd name="T89" fmla="*/ 7 h 22"/>
              <a:gd name="T90" fmla="*/ 3 w 13"/>
              <a:gd name="T91" fmla="*/ 11 h 22"/>
              <a:gd name="T92" fmla="*/ 3 w 13"/>
              <a:gd name="T93" fmla="*/ 15 h 22"/>
              <a:gd name="T94" fmla="*/ 3 w 13"/>
              <a:gd name="T95" fmla="*/ 17 h 22"/>
              <a:gd name="T96" fmla="*/ 4 w 13"/>
              <a:gd name="T97" fmla="*/ 20 h 22"/>
              <a:gd name="T98" fmla="*/ 5 w 13"/>
              <a:gd name="T99" fmla="*/ 21 h 22"/>
              <a:gd name="T100" fmla="*/ 7 w 13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" h="22">
                <a:moveTo>
                  <a:pt x="0" y="10"/>
                </a:move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6"/>
                  <a:pt x="0" y="5"/>
                </a:cubicBezTo>
                <a:cubicBezTo>
                  <a:pt x="1" y="4"/>
                  <a:pt x="1" y="4"/>
                  <a:pt x="1" y="3"/>
                </a:cubicBezTo>
                <a:cubicBezTo>
                  <a:pt x="2" y="2"/>
                  <a:pt x="2" y="2"/>
                  <a:pt x="3" y="1"/>
                </a:cubicBezTo>
                <a:cubicBezTo>
                  <a:pt x="3" y="1"/>
                  <a:pt x="4" y="0"/>
                  <a:pt x="4" y="0"/>
                </a:cubicBezTo>
                <a:cubicBezTo>
                  <a:pt x="5" y="0"/>
                  <a:pt x="6" y="0"/>
                  <a:pt x="6" y="0"/>
                </a:cubicBezTo>
                <a:cubicBezTo>
                  <a:pt x="7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2" y="3"/>
                  <a:pt x="12" y="3"/>
                  <a:pt x="12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8"/>
                  <a:pt x="13" y="9"/>
                  <a:pt x="13" y="9"/>
                </a:cubicBezTo>
                <a:cubicBezTo>
                  <a:pt x="13" y="10"/>
                  <a:pt x="13" y="11"/>
                  <a:pt x="13" y="12"/>
                </a:cubicBezTo>
                <a:cubicBezTo>
                  <a:pt x="13" y="13"/>
                  <a:pt x="13" y="14"/>
                  <a:pt x="13" y="15"/>
                </a:cubicBezTo>
                <a:cubicBezTo>
                  <a:pt x="13" y="16"/>
                  <a:pt x="13" y="17"/>
                  <a:pt x="12" y="17"/>
                </a:cubicBezTo>
                <a:cubicBezTo>
                  <a:pt x="12" y="18"/>
                  <a:pt x="12" y="18"/>
                  <a:pt x="11" y="19"/>
                </a:cubicBezTo>
                <a:cubicBezTo>
                  <a:pt x="11" y="20"/>
                  <a:pt x="11" y="20"/>
                  <a:pt x="10" y="20"/>
                </a:cubicBezTo>
                <a:cubicBezTo>
                  <a:pt x="10" y="21"/>
                  <a:pt x="9" y="21"/>
                  <a:pt x="9" y="22"/>
                </a:cubicBezTo>
                <a:cubicBezTo>
                  <a:pt x="8" y="22"/>
                  <a:pt x="7" y="22"/>
                  <a:pt x="6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4" y="22"/>
                  <a:pt x="4" y="21"/>
                  <a:pt x="3" y="21"/>
                </a:cubicBezTo>
                <a:cubicBezTo>
                  <a:pt x="3" y="20"/>
                  <a:pt x="2" y="20"/>
                  <a:pt x="2" y="19"/>
                </a:cubicBezTo>
                <a:cubicBezTo>
                  <a:pt x="1" y="19"/>
                  <a:pt x="1" y="18"/>
                  <a:pt x="1" y="18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lose/>
                <a:moveTo>
                  <a:pt x="7" y="21"/>
                </a:moveTo>
                <a:cubicBezTo>
                  <a:pt x="7" y="21"/>
                  <a:pt x="7" y="21"/>
                  <a:pt x="8" y="21"/>
                </a:cubicBezTo>
                <a:cubicBezTo>
                  <a:pt x="8" y="21"/>
                  <a:pt x="8" y="20"/>
                  <a:pt x="9" y="20"/>
                </a:cubicBezTo>
                <a:cubicBezTo>
                  <a:pt x="9" y="20"/>
                  <a:pt x="9" y="19"/>
                  <a:pt x="10" y="19"/>
                </a:cubicBezTo>
                <a:cubicBezTo>
                  <a:pt x="10" y="18"/>
                  <a:pt x="10" y="18"/>
                  <a:pt x="10" y="17"/>
                </a:cubicBezTo>
                <a:cubicBezTo>
                  <a:pt x="10" y="16"/>
                  <a:pt x="10" y="15"/>
                  <a:pt x="10" y="14"/>
                </a:cubicBezTo>
                <a:cubicBezTo>
                  <a:pt x="10" y="13"/>
                  <a:pt x="10" y="12"/>
                  <a:pt x="10" y="11"/>
                </a:cubicBezTo>
                <a:cubicBezTo>
                  <a:pt x="10" y="9"/>
                  <a:pt x="10" y="8"/>
                  <a:pt x="10" y="7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4"/>
                  <a:pt x="10" y="4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1"/>
                  <a:pt x="5" y="1"/>
                </a:cubicBezTo>
                <a:cubicBezTo>
                  <a:pt x="5" y="1"/>
                  <a:pt x="5" y="1"/>
                  <a:pt x="4" y="2"/>
                </a:cubicBezTo>
                <a:cubicBezTo>
                  <a:pt x="4" y="2"/>
                  <a:pt x="4" y="2"/>
                  <a:pt x="3" y="3"/>
                </a:cubicBezTo>
                <a:cubicBezTo>
                  <a:pt x="3" y="3"/>
                  <a:pt x="3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3" y="16"/>
                  <a:pt x="3" y="17"/>
                </a:cubicBezTo>
                <a:cubicBezTo>
                  <a:pt x="3" y="18"/>
                  <a:pt x="4" y="19"/>
                  <a:pt x="4" y="20"/>
                </a:cubicBezTo>
                <a:cubicBezTo>
                  <a:pt x="4" y="20"/>
                  <a:pt x="5" y="21"/>
                  <a:pt x="5" y="21"/>
                </a:cubicBezTo>
                <a:cubicBezTo>
                  <a:pt x="5" y="21"/>
                  <a:pt x="6" y="21"/>
                  <a:pt x="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2129"/>
          <p:cNvSpPr>
            <a:spLocks noEditPoints="1"/>
          </p:cNvSpPr>
          <p:nvPr/>
        </p:nvSpPr>
        <p:spPr bwMode="auto">
          <a:xfrm>
            <a:off x="2959100" y="6235700"/>
            <a:ext cx="28575" cy="49213"/>
          </a:xfrm>
          <a:custGeom>
            <a:avLst/>
            <a:gdLst>
              <a:gd name="T0" fmla="*/ 0 w 13"/>
              <a:gd name="T1" fmla="*/ 10 h 22"/>
              <a:gd name="T2" fmla="*/ 0 w 13"/>
              <a:gd name="T3" fmla="*/ 8 h 22"/>
              <a:gd name="T4" fmla="*/ 0 w 13"/>
              <a:gd name="T5" fmla="*/ 5 h 22"/>
              <a:gd name="T6" fmla="*/ 1 w 13"/>
              <a:gd name="T7" fmla="*/ 3 h 22"/>
              <a:gd name="T8" fmla="*/ 3 w 13"/>
              <a:gd name="T9" fmla="*/ 1 h 22"/>
              <a:gd name="T10" fmla="*/ 4 w 13"/>
              <a:gd name="T11" fmla="*/ 0 h 22"/>
              <a:gd name="T12" fmla="*/ 6 w 13"/>
              <a:gd name="T13" fmla="*/ 0 h 22"/>
              <a:gd name="T14" fmla="*/ 8 w 13"/>
              <a:gd name="T15" fmla="*/ 0 h 22"/>
              <a:gd name="T16" fmla="*/ 10 w 13"/>
              <a:gd name="T17" fmla="*/ 1 h 22"/>
              <a:gd name="T18" fmla="*/ 11 w 13"/>
              <a:gd name="T19" fmla="*/ 2 h 22"/>
              <a:gd name="T20" fmla="*/ 12 w 13"/>
              <a:gd name="T21" fmla="*/ 4 h 22"/>
              <a:gd name="T22" fmla="*/ 13 w 13"/>
              <a:gd name="T23" fmla="*/ 6 h 22"/>
              <a:gd name="T24" fmla="*/ 13 w 13"/>
              <a:gd name="T25" fmla="*/ 9 h 22"/>
              <a:gd name="T26" fmla="*/ 13 w 13"/>
              <a:gd name="T27" fmla="*/ 12 h 22"/>
              <a:gd name="T28" fmla="*/ 13 w 13"/>
              <a:gd name="T29" fmla="*/ 15 h 22"/>
              <a:gd name="T30" fmla="*/ 12 w 13"/>
              <a:gd name="T31" fmla="*/ 17 h 22"/>
              <a:gd name="T32" fmla="*/ 11 w 13"/>
              <a:gd name="T33" fmla="*/ 19 h 22"/>
              <a:gd name="T34" fmla="*/ 10 w 13"/>
              <a:gd name="T35" fmla="*/ 20 h 22"/>
              <a:gd name="T36" fmla="*/ 9 w 13"/>
              <a:gd name="T37" fmla="*/ 22 h 22"/>
              <a:gd name="T38" fmla="*/ 6 w 13"/>
              <a:gd name="T39" fmla="*/ 22 h 22"/>
              <a:gd name="T40" fmla="*/ 5 w 13"/>
              <a:gd name="T41" fmla="*/ 22 h 22"/>
              <a:gd name="T42" fmla="*/ 3 w 13"/>
              <a:gd name="T43" fmla="*/ 21 h 22"/>
              <a:gd name="T44" fmla="*/ 2 w 13"/>
              <a:gd name="T45" fmla="*/ 19 h 22"/>
              <a:gd name="T46" fmla="*/ 1 w 13"/>
              <a:gd name="T47" fmla="*/ 18 h 22"/>
              <a:gd name="T48" fmla="*/ 0 w 13"/>
              <a:gd name="T49" fmla="*/ 16 h 22"/>
              <a:gd name="T50" fmla="*/ 0 w 13"/>
              <a:gd name="T51" fmla="*/ 13 h 22"/>
              <a:gd name="T52" fmla="*/ 0 w 13"/>
              <a:gd name="T53" fmla="*/ 10 h 22"/>
              <a:gd name="T54" fmla="*/ 6 w 13"/>
              <a:gd name="T55" fmla="*/ 21 h 22"/>
              <a:gd name="T56" fmla="*/ 8 w 13"/>
              <a:gd name="T57" fmla="*/ 21 h 22"/>
              <a:gd name="T58" fmla="*/ 9 w 13"/>
              <a:gd name="T59" fmla="*/ 20 h 22"/>
              <a:gd name="T60" fmla="*/ 9 w 13"/>
              <a:gd name="T61" fmla="*/ 19 h 22"/>
              <a:gd name="T62" fmla="*/ 10 w 13"/>
              <a:gd name="T63" fmla="*/ 17 h 22"/>
              <a:gd name="T64" fmla="*/ 10 w 13"/>
              <a:gd name="T65" fmla="*/ 14 h 22"/>
              <a:gd name="T66" fmla="*/ 10 w 13"/>
              <a:gd name="T67" fmla="*/ 11 h 22"/>
              <a:gd name="T68" fmla="*/ 10 w 13"/>
              <a:gd name="T69" fmla="*/ 7 h 22"/>
              <a:gd name="T70" fmla="*/ 10 w 13"/>
              <a:gd name="T71" fmla="*/ 5 h 22"/>
              <a:gd name="T72" fmla="*/ 9 w 13"/>
              <a:gd name="T73" fmla="*/ 3 h 22"/>
              <a:gd name="T74" fmla="*/ 9 w 13"/>
              <a:gd name="T75" fmla="*/ 2 h 22"/>
              <a:gd name="T76" fmla="*/ 8 w 13"/>
              <a:gd name="T77" fmla="*/ 1 h 22"/>
              <a:gd name="T78" fmla="*/ 7 w 13"/>
              <a:gd name="T79" fmla="*/ 0 h 22"/>
              <a:gd name="T80" fmla="*/ 5 w 13"/>
              <a:gd name="T81" fmla="*/ 1 h 22"/>
              <a:gd name="T82" fmla="*/ 4 w 13"/>
              <a:gd name="T83" fmla="*/ 2 h 22"/>
              <a:gd name="T84" fmla="*/ 3 w 13"/>
              <a:gd name="T85" fmla="*/ 3 h 22"/>
              <a:gd name="T86" fmla="*/ 3 w 13"/>
              <a:gd name="T87" fmla="*/ 5 h 22"/>
              <a:gd name="T88" fmla="*/ 3 w 13"/>
              <a:gd name="T89" fmla="*/ 7 h 22"/>
              <a:gd name="T90" fmla="*/ 3 w 13"/>
              <a:gd name="T91" fmla="*/ 11 h 22"/>
              <a:gd name="T92" fmla="*/ 3 w 13"/>
              <a:gd name="T93" fmla="*/ 15 h 22"/>
              <a:gd name="T94" fmla="*/ 3 w 13"/>
              <a:gd name="T95" fmla="*/ 17 h 22"/>
              <a:gd name="T96" fmla="*/ 4 w 13"/>
              <a:gd name="T97" fmla="*/ 20 h 22"/>
              <a:gd name="T98" fmla="*/ 5 w 13"/>
              <a:gd name="T99" fmla="*/ 21 h 22"/>
              <a:gd name="T100" fmla="*/ 6 w 13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" h="22">
                <a:moveTo>
                  <a:pt x="0" y="10"/>
                </a:move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6"/>
                  <a:pt x="0" y="5"/>
                </a:cubicBezTo>
                <a:cubicBezTo>
                  <a:pt x="1" y="4"/>
                  <a:pt x="1" y="4"/>
                  <a:pt x="1" y="3"/>
                </a:cubicBezTo>
                <a:cubicBezTo>
                  <a:pt x="2" y="2"/>
                  <a:pt x="2" y="2"/>
                  <a:pt x="3" y="1"/>
                </a:cubicBezTo>
                <a:cubicBezTo>
                  <a:pt x="3" y="1"/>
                  <a:pt x="4" y="0"/>
                  <a:pt x="4" y="0"/>
                </a:cubicBezTo>
                <a:cubicBezTo>
                  <a:pt x="5" y="0"/>
                  <a:pt x="6" y="0"/>
                  <a:pt x="6" y="0"/>
                </a:cubicBezTo>
                <a:cubicBezTo>
                  <a:pt x="7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2" y="3"/>
                  <a:pt x="12" y="3"/>
                  <a:pt x="12" y="4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8"/>
                  <a:pt x="13" y="9"/>
                  <a:pt x="13" y="9"/>
                </a:cubicBezTo>
                <a:cubicBezTo>
                  <a:pt x="13" y="10"/>
                  <a:pt x="13" y="11"/>
                  <a:pt x="13" y="12"/>
                </a:cubicBezTo>
                <a:cubicBezTo>
                  <a:pt x="13" y="13"/>
                  <a:pt x="13" y="14"/>
                  <a:pt x="13" y="15"/>
                </a:cubicBezTo>
                <a:cubicBezTo>
                  <a:pt x="13" y="16"/>
                  <a:pt x="13" y="17"/>
                  <a:pt x="12" y="17"/>
                </a:cubicBezTo>
                <a:cubicBezTo>
                  <a:pt x="12" y="18"/>
                  <a:pt x="12" y="18"/>
                  <a:pt x="11" y="19"/>
                </a:cubicBezTo>
                <a:cubicBezTo>
                  <a:pt x="11" y="20"/>
                  <a:pt x="11" y="20"/>
                  <a:pt x="10" y="20"/>
                </a:cubicBezTo>
                <a:cubicBezTo>
                  <a:pt x="10" y="21"/>
                  <a:pt x="9" y="21"/>
                  <a:pt x="9" y="22"/>
                </a:cubicBezTo>
                <a:cubicBezTo>
                  <a:pt x="8" y="22"/>
                  <a:pt x="7" y="22"/>
                  <a:pt x="6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4" y="22"/>
                  <a:pt x="4" y="21"/>
                  <a:pt x="3" y="21"/>
                </a:cubicBezTo>
                <a:cubicBezTo>
                  <a:pt x="3" y="20"/>
                  <a:pt x="2" y="20"/>
                  <a:pt x="2" y="19"/>
                </a:cubicBezTo>
                <a:cubicBezTo>
                  <a:pt x="1" y="19"/>
                  <a:pt x="1" y="18"/>
                  <a:pt x="1" y="18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2"/>
                  <a:pt x="0" y="11"/>
                  <a:pt x="0" y="10"/>
                </a:cubicBezTo>
                <a:close/>
                <a:moveTo>
                  <a:pt x="6" y="21"/>
                </a:moveTo>
                <a:cubicBezTo>
                  <a:pt x="7" y="21"/>
                  <a:pt x="7" y="21"/>
                  <a:pt x="8" y="21"/>
                </a:cubicBezTo>
                <a:cubicBezTo>
                  <a:pt x="8" y="21"/>
                  <a:pt x="8" y="20"/>
                  <a:pt x="9" y="20"/>
                </a:cubicBezTo>
                <a:cubicBezTo>
                  <a:pt x="9" y="20"/>
                  <a:pt x="9" y="19"/>
                  <a:pt x="9" y="19"/>
                </a:cubicBezTo>
                <a:cubicBezTo>
                  <a:pt x="10" y="18"/>
                  <a:pt x="10" y="18"/>
                  <a:pt x="10" y="17"/>
                </a:cubicBezTo>
                <a:cubicBezTo>
                  <a:pt x="10" y="16"/>
                  <a:pt x="10" y="15"/>
                  <a:pt x="10" y="14"/>
                </a:cubicBezTo>
                <a:cubicBezTo>
                  <a:pt x="10" y="13"/>
                  <a:pt x="10" y="12"/>
                  <a:pt x="10" y="11"/>
                </a:cubicBezTo>
                <a:cubicBezTo>
                  <a:pt x="10" y="9"/>
                  <a:pt x="10" y="8"/>
                  <a:pt x="10" y="7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4"/>
                  <a:pt x="10" y="4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1"/>
                  <a:pt x="5" y="1"/>
                </a:cubicBezTo>
                <a:cubicBezTo>
                  <a:pt x="5" y="1"/>
                  <a:pt x="4" y="1"/>
                  <a:pt x="4" y="2"/>
                </a:cubicBezTo>
                <a:cubicBezTo>
                  <a:pt x="4" y="2"/>
                  <a:pt x="4" y="2"/>
                  <a:pt x="3" y="3"/>
                </a:cubicBezTo>
                <a:cubicBezTo>
                  <a:pt x="3" y="3"/>
                  <a:pt x="3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3" y="9"/>
                  <a:pt x="3" y="11"/>
                </a:cubicBezTo>
                <a:cubicBezTo>
                  <a:pt x="3" y="13"/>
                  <a:pt x="3" y="14"/>
                  <a:pt x="3" y="15"/>
                </a:cubicBezTo>
                <a:cubicBezTo>
                  <a:pt x="3" y="16"/>
                  <a:pt x="3" y="16"/>
                  <a:pt x="3" y="17"/>
                </a:cubicBezTo>
                <a:cubicBezTo>
                  <a:pt x="3" y="18"/>
                  <a:pt x="3" y="19"/>
                  <a:pt x="4" y="20"/>
                </a:cubicBezTo>
                <a:cubicBezTo>
                  <a:pt x="4" y="20"/>
                  <a:pt x="5" y="21"/>
                  <a:pt x="5" y="21"/>
                </a:cubicBezTo>
                <a:cubicBezTo>
                  <a:pt x="5" y="21"/>
                  <a:pt x="6" y="21"/>
                  <a:pt x="6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2130"/>
          <p:cNvSpPr>
            <a:spLocks noEditPoints="1"/>
          </p:cNvSpPr>
          <p:nvPr/>
        </p:nvSpPr>
        <p:spPr bwMode="auto">
          <a:xfrm>
            <a:off x="2992438" y="6235700"/>
            <a:ext cx="31750" cy="49213"/>
          </a:xfrm>
          <a:custGeom>
            <a:avLst/>
            <a:gdLst>
              <a:gd name="T0" fmla="*/ 0 w 14"/>
              <a:gd name="T1" fmla="*/ 10 h 22"/>
              <a:gd name="T2" fmla="*/ 1 w 14"/>
              <a:gd name="T3" fmla="*/ 8 h 22"/>
              <a:gd name="T4" fmla="*/ 1 w 14"/>
              <a:gd name="T5" fmla="*/ 5 h 22"/>
              <a:gd name="T6" fmla="*/ 2 w 14"/>
              <a:gd name="T7" fmla="*/ 3 h 22"/>
              <a:gd name="T8" fmla="*/ 4 w 14"/>
              <a:gd name="T9" fmla="*/ 1 h 22"/>
              <a:gd name="T10" fmla="*/ 5 w 14"/>
              <a:gd name="T11" fmla="*/ 0 h 22"/>
              <a:gd name="T12" fmla="*/ 7 w 14"/>
              <a:gd name="T13" fmla="*/ 0 h 22"/>
              <a:gd name="T14" fmla="*/ 9 w 14"/>
              <a:gd name="T15" fmla="*/ 0 h 22"/>
              <a:gd name="T16" fmla="*/ 11 w 14"/>
              <a:gd name="T17" fmla="*/ 1 h 22"/>
              <a:gd name="T18" fmla="*/ 12 w 14"/>
              <a:gd name="T19" fmla="*/ 2 h 22"/>
              <a:gd name="T20" fmla="*/ 13 w 14"/>
              <a:gd name="T21" fmla="*/ 4 h 22"/>
              <a:gd name="T22" fmla="*/ 14 w 14"/>
              <a:gd name="T23" fmla="*/ 6 h 22"/>
              <a:gd name="T24" fmla="*/ 14 w 14"/>
              <a:gd name="T25" fmla="*/ 9 h 22"/>
              <a:gd name="T26" fmla="*/ 14 w 14"/>
              <a:gd name="T27" fmla="*/ 12 h 22"/>
              <a:gd name="T28" fmla="*/ 14 w 14"/>
              <a:gd name="T29" fmla="*/ 15 h 22"/>
              <a:gd name="T30" fmla="*/ 13 w 14"/>
              <a:gd name="T31" fmla="*/ 17 h 22"/>
              <a:gd name="T32" fmla="*/ 12 w 14"/>
              <a:gd name="T33" fmla="*/ 19 h 22"/>
              <a:gd name="T34" fmla="*/ 11 w 14"/>
              <a:gd name="T35" fmla="*/ 20 h 22"/>
              <a:gd name="T36" fmla="*/ 9 w 14"/>
              <a:gd name="T37" fmla="*/ 22 h 22"/>
              <a:gd name="T38" fmla="*/ 7 w 14"/>
              <a:gd name="T39" fmla="*/ 22 h 22"/>
              <a:gd name="T40" fmla="*/ 6 w 14"/>
              <a:gd name="T41" fmla="*/ 22 h 22"/>
              <a:gd name="T42" fmla="*/ 4 w 14"/>
              <a:gd name="T43" fmla="*/ 21 h 22"/>
              <a:gd name="T44" fmla="*/ 3 w 14"/>
              <a:gd name="T45" fmla="*/ 19 h 22"/>
              <a:gd name="T46" fmla="*/ 2 w 14"/>
              <a:gd name="T47" fmla="*/ 18 h 22"/>
              <a:gd name="T48" fmla="*/ 1 w 14"/>
              <a:gd name="T49" fmla="*/ 16 h 22"/>
              <a:gd name="T50" fmla="*/ 1 w 14"/>
              <a:gd name="T51" fmla="*/ 13 h 22"/>
              <a:gd name="T52" fmla="*/ 0 w 14"/>
              <a:gd name="T53" fmla="*/ 10 h 22"/>
              <a:gd name="T54" fmla="*/ 7 w 14"/>
              <a:gd name="T55" fmla="*/ 21 h 22"/>
              <a:gd name="T56" fmla="*/ 9 w 14"/>
              <a:gd name="T57" fmla="*/ 21 h 22"/>
              <a:gd name="T58" fmla="*/ 10 w 14"/>
              <a:gd name="T59" fmla="*/ 20 h 22"/>
              <a:gd name="T60" fmla="*/ 10 w 14"/>
              <a:gd name="T61" fmla="*/ 19 h 22"/>
              <a:gd name="T62" fmla="*/ 11 w 14"/>
              <a:gd name="T63" fmla="*/ 17 h 22"/>
              <a:gd name="T64" fmla="*/ 11 w 14"/>
              <a:gd name="T65" fmla="*/ 14 h 22"/>
              <a:gd name="T66" fmla="*/ 11 w 14"/>
              <a:gd name="T67" fmla="*/ 11 h 22"/>
              <a:gd name="T68" fmla="*/ 11 w 14"/>
              <a:gd name="T69" fmla="*/ 7 h 22"/>
              <a:gd name="T70" fmla="*/ 11 w 14"/>
              <a:gd name="T71" fmla="*/ 5 h 22"/>
              <a:gd name="T72" fmla="*/ 10 w 14"/>
              <a:gd name="T73" fmla="*/ 3 h 22"/>
              <a:gd name="T74" fmla="*/ 10 w 14"/>
              <a:gd name="T75" fmla="*/ 2 h 22"/>
              <a:gd name="T76" fmla="*/ 9 w 14"/>
              <a:gd name="T77" fmla="*/ 1 h 22"/>
              <a:gd name="T78" fmla="*/ 8 w 14"/>
              <a:gd name="T79" fmla="*/ 0 h 22"/>
              <a:gd name="T80" fmla="*/ 6 w 14"/>
              <a:gd name="T81" fmla="*/ 1 h 22"/>
              <a:gd name="T82" fmla="*/ 5 w 14"/>
              <a:gd name="T83" fmla="*/ 2 h 22"/>
              <a:gd name="T84" fmla="*/ 4 w 14"/>
              <a:gd name="T85" fmla="*/ 3 h 22"/>
              <a:gd name="T86" fmla="*/ 4 w 14"/>
              <a:gd name="T87" fmla="*/ 5 h 22"/>
              <a:gd name="T88" fmla="*/ 4 w 14"/>
              <a:gd name="T89" fmla="*/ 7 h 22"/>
              <a:gd name="T90" fmla="*/ 4 w 14"/>
              <a:gd name="T91" fmla="*/ 11 h 22"/>
              <a:gd name="T92" fmla="*/ 4 w 14"/>
              <a:gd name="T93" fmla="*/ 15 h 22"/>
              <a:gd name="T94" fmla="*/ 4 w 14"/>
              <a:gd name="T95" fmla="*/ 17 h 22"/>
              <a:gd name="T96" fmla="*/ 5 w 14"/>
              <a:gd name="T97" fmla="*/ 20 h 22"/>
              <a:gd name="T98" fmla="*/ 6 w 14"/>
              <a:gd name="T99" fmla="*/ 21 h 22"/>
              <a:gd name="T100" fmla="*/ 7 w 14"/>
              <a:gd name="T101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" h="22">
                <a:moveTo>
                  <a:pt x="0" y="10"/>
                </a:moveTo>
                <a:cubicBezTo>
                  <a:pt x="0" y="9"/>
                  <a:pt x="1" y="9"/>
                  <a:pt x="1" y="8"/>
                </a:cubicBezTo>
                <a:cubicBezTo>
                  <a:pt x="1" y="7"/>
                  <a:pt x="1" y="6"/>
                  <a:pt x="1" y="5"/>
                </a:cubicBezTo>
                <a:cubicBezTo>
                  <a:pt x="1" y="4"/>
                  <a:pt x="2" y="4"/>
                  <a:pt x="2" y="3"/>
                </a:cubicBezTo>
                <a:cubicBezTo>
                  <a:pt x="3" y="2"/>
                  <a:pt x="3" y="2"/>
                  <a:pt x="4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0"/>
                  <a:pt x="10" y="0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3" y="3"/>
                  <a:pt x="13" y="3"/>
                  <a:pt x="13" y="4"/>
                </a:cubicBezTo>
                <a:cubicBezTo>
                  <a:pt x="13" y="5"/>
                  <a:pt x="14" y="5"/>
                  <a:pt x="14" y="6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4" y="11"/>
                  <a:pt x="14" y="12"/>
                </a:cubicBezTo>
                <a:cubicBezTo>
                  <a:pt x="14" y="13"/>
                  <a:pt x="14" y="14"/>
                  <a:pt x="14" y="15"/>
                </a:cubicBezTo>
                <a:cubicBezTo>
                  <a:pt x="14" y="16"/>
                  <a:pt x="14" y="17"/>
                  <a:pt x="13" y="17"/>
                </a:cubicBezTo>
                <a:cubicBezTo>
                  <a:pt x="13" y="18"/>
                  <a:pt x="13" y="18"/>
                  <a:pt x="12" y="19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1"/>
                  <a:pt x="10" y="21"/>
                  <a:pt x="9" y="22"/>
                </a:cubicBezTo>
                <a:cubicBezTo>
                  <a:pt x="9" y="22"/>
                  <a:pt x="8" y="22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5" y="22"/>
                  <a:pt x="5" y="21"/>
                  <a:pt x="4" y="21"/>
                </a:cubicBezTo>
                <a:cubicBezTo>
                  <a:pt x="4" y="20"/>
                  <a:pt x="3" y="20"/>
                  <a:pt x="3" y="19"/>
                </a:cubicBezTo>
                <a:cubicBezTo>
                  <a:pt x="2" y="19"/>
                  <a:pt x="2" y="18"/>
                  <a:pt x="2" y="18"/>
                </a:cubicBezTo>
                <a:cubicBezTo>
                  <a:pt x="1" y="17"/>
                  <a:pt x="1" y="16"/>
                  <a:pt x="1" y="16"/>
                </a:cubicBezTo>
                <a:cubicBezTo>
                  <a:pt x="1" y="15"/>
                  <a:pt x="1" y="14"/>
                  <a:pt x="1" y="13"/>
                </a:cubicBezTo>
                <a:cubicBezTo>
                  <a:pt x="1" y="12"/>
                  <a:pt x="0" y="11"/>
                  <a:pt x="0" y="10"/>
                </a:cubicBezTo>
                <a:close/>
                <a:moveTo>
                  <a:pt x="7" y="21"/>
                </a:moveTo>
                <a:cubicBezTo>
                  <a:pt x="8" y="21"/>
                  <a:pt x="8" y="21"/>
                  <a:pt x="9" y="21"/>
                </a:cubicBezTo>
                <a:cubicBezTo>
                  <a:pt x="9" y="21"/>
                  <a:pt x="9" y="20"/>
                  <a:pt x="10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1" y="18"/>
                  <a:pt x="11" y="18"/>
                  <a:pt x="11" y="17"/>
                </a:cubicBezTo>
                <a:cubicBezTo>
                  <a:pt x="11" y="16"/>
                  <a:pt x="11" y="15"/>
                  <a:pt x="11" y="14"/>
                </a:cubicBezTo>
                <a:cubicBezTo>
                  <a:pt x="11" y="13"/>
                  <a:pt x="11" y="12"/>
                  <a:pt x="11" y="11"/>
                </a:cubicBezTo>
                <a:cubicBezTo>
                  <a:pt x="11" y="9"/>
                  <a:pt x="11" y="8"/>
                  <a:pt x="11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4"/>
                  <a:pt x="11" y="4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1"/>
                  <a:pt x="8" y="0"/>
                  <a:pt x="8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5" y="1"/>
                  <a:pt x="5" y="2"/>
                </a:cubicBezTo>
                <a:cubicBezTo>
                  <a:pt x="5" y="2"/>
                  <a:pt x="5" y="2"/>
                  <a:pt x="4" y="3"/>
                </a:cubicBezTo>
                <a:cubicBezTo>
                  <a:pt x="4" y="3"/>
                  <a:pt x="4" y="4"/>
                  <a:pt x="4" y="5"/>
                </a:cubicBezTo>
                <a:cubicBezTo>
                  <a:pt x="4" y="6"/>
                  <a:pt x="4" y="6"/>
                  <a:pt x="4" y="7"/>
                </a:cubicBezTo>
                <a:cubicBezTo>
                  <a:pt x="3" y="8"/>
                  <a:pt x="3" y="9"/>
                  <a:pt x="4" y="11"/>
                </a:cubicBezTo>
                <a:cubicBezTo>
                  <a:pt x="4" y="13"/>
                  <a:pt x="4" y="14"/>
                  <a:pt x="4" y="15"/>
                </a:cubicBezTo>
                <a:cubicBezTo>
                  <a:pt x="4" y="16"/>
                  <a:pt x="4" y="16"/>
                  <a:pt x="4" y="17"/>
                </a:cubicBezTo>
                <a:cubicBezTo>
                  <a:pt x="4" y="18"/>
                  <a:pt x="4" y="19"/>
                  <a:pt x="5" y="20"/>
                </a:cubicBezTo>
                <a:cubicBezTo>
                  <a:pt x="5" y="20"/>
                  <a:pt x="5" y="21"/>
                  <a:pt x="6" y="21"/>
                </a:cubicBezTo>
                <a:cubicBezTo>
                  <a:pt x="6" y="21"/>
                  <a:pt x="7" y="21"/>
                  <a:pt x="7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2131"/>
          <p:cNvSpPr>
            <a:spLocks noEditPoints="1"/>
          </p:cNvSpPr>
          <p:nvPr/>
        </p:nvSpPr>
        <p:spPr bwMode="auto">
          <a:xfrm>
            <a:off x="2655888" y="6240463"/>
            <a:ext cx="11113" cy="42863"/>
          </a:xfrm>
          <a:custGeom>
            <a:avLst/>
            <a:gdLst>
              <a:gd name="T0" fmla="*/ 2 w 5"/>
              <a:gd name="T1" fmla="*/ 0 h 19"/>
              <a:gd name="T2" fmla="*/ 3 w 5"/>
              <a:gd name="T3" fmla="*/ 0 h 19"/>
              <a:gd name="T4" fmla="*/ 4 w 5"/>
              <a:gd name="T5" fmla="*/ 1 h 19"/>
              <a:gd name="T6" fmla="*/ 5 w 5"/>
              <a:gd name="T7" fmla="*/ 2 h 19"/>
              <a:gd name="T8" fmla="*/ 4 w 5"/>
              <a:gd name="T9" fmla="*/ 4 h 19"/>
              <a:gd name="T10" fmla="*/ 2 w 5"/>
              <a:gd name="T11" fmla="*/ 5 h 19"/>
              <a:gd name="T12" fmla="*/ 1 w 5"/>
              <a:gd name="T13" fmla="*/ 4 h 19"/>
              <a:gd name="T14" fmla="*/ 0 w 5"/>
              <a:gd name="T15" fmla="*/ 2 h 19"/>
              <a:gd name="T16" fmla="*/ 1 w 5"/>
              <a:gd name="T17" fmla="*/ 1 h 19"/>
              <a:gd name="T18" fmla="*/ 2 w 5"/>
              <a:gd name="T19" fmla="*/ 0 h 19"/>
              <a:gd name="T20" fmla="*/ 2 w 5"/>
              <a:gd name="T21" fmla="*/ 14 h 19"/>
              <a:gd name="T22" fmla="*/ 3 w 5"/>
              <a:gd name="T23" fmla="*/ 14 h 19"/>
              <a:gd name="T24" fmla="*/ 4 w 5"/>
              <a:gd name="T25" fmla="*/ 15 h 19"/>
              <a:gd name="T26" fmla="*/ 5 w 5"/>
              <a:gd name="T27" fmla="*/ 17 h 19"/>
              <a:gd name="T28" fmla="*/ 4 w 5"/>
              <a:gd name="T29" fmla="*/ 18 h 19"/>
              <a:gd name="T30" fmla="*/ 2 w 5"/>
              <a:gd name="T31" fmla="*/ 19 h 19"/>
              <a:gd name="T32" fmla="*/ 0 w 5"/>
              <a:gd name="T33" fmla="*/ 18 h 19"/>
              <a:gd name="T34" fmla="*/ 0 w 5"/>
              <a:gd name="T35" fmla="*/ 16 h 19"/>
              <a:gd name="T36" fmla="*/ 0 w 5"/>
              <a:gd name="T37" fmla="*/ 15 h 19"/>
              <a:gd name="T38" fmla="*/ 2 w 5"/>
              <a:gd name="T39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" h="19">
                <a:moveTo>
                  <a:pt x="2" y="0"/>
                </a:moveTo>
                <a:cubicBezTo>
                  <a:pt x="2" y="0"/>
                  <a:pt x="3" y="0"/>
                  <a:pt x="3" y="0"/>
                </a:cubicBezTo>
                <a:cubicBezTo>
                  <a:pt x="4" y="0"/>
                  <a:pt x="4" y="1"/>
                  <a:pt x="4" y="1"/>
                </a:cubicBezTo>
                <a:cubicBezTo>
                  <a:pt x="5" y="1"/>
                  <a:pt x="5" y="2"/>
                  <a:pt x="5" y="2"/>
                </a:cubicBezTo>
                <a:cubicBezTo>
                  <a:pt x="5" y="3"/>
                  <a:pt x="4" y="4"/>
                  <a:pt x="4" y="4"/>
                </a:cubicBezTo>
                <a:cubicBezTo>
                  <a:pt x="4" y="4"/>
                  <a:pt x="3" y="5"/>
                  <a:pt x="2" y="5"/>
                </a:cubicBezTo>
                <a:cubicBezTo>
                  <a:pt x="2" y="5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lose/>
                <a:moveTo>
                  <a:pt x="2" y="14"/>
                </a:moveTo>
                <a:cubicBezTo>
                  <a:pt x="2" y="14"/>
                  <a:pt x="3" y="14"/>
                  <a:pt x="3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6"/>
                  <a:pt x="5" y="16"/>
                  <a:pt x="5" y="17"/>
                </a:cubicBezTo>
                <a:cubicBezTo>
                  <a:pt x="5" y="17"/>
                  <a:pt x="4" y="18"/>
                  <a:pt x="4" y="18"/>
                </a:cubicBezTo>
                <a:cubicBezTo>
                  <a:pt x="3" y="19"/>
                  <a:pt x="3" y="19"/>
                  <a:pt x="2" y="19"/>
                </a:cubicBezTo>
                <a:cubicBezTo>
                  <a:pt x="1" y="19"/>
                  <a:pt x="1" y="19"/>
                  <a:pt x="0" y="18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1" y="14"/>
                  <a:pt x="1" y="14"/>
                  <a:pt x="2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2132"/>
          <p:cNvSpPr>
            <a:spLocks noEditPoints="1"/>
          </p:cNvSpPr>
          <p:nvPr/>
        </p:nvSpPr>
        <p:spPr bwMode="auto">
          <a:xfrm>
            <a:off x="2309813" y="5335588"/>
            <a:ext cx="455613" cy="9525"/>
          </a:xfrm>
          <a:custGeom>
            <a:avLst/>
            <a:gdLst>
              <a:gd name="T0" fmla="*/ 169 w 203"/>
              <a:gd name="T1" fmla="*/ 4 h 4"/>
              <a:gd name="T2" fmla="*/ 169 w 203"/>
              <a:gd name="T3" fmla="*/ 0 h 4"/>
              <a:gd name="T4" fmla="*/ 203 w 203"/>
              <a:gd name="T5" fmla="*/ 0 h 4"/>
              <a:gd name="T6" fmla="*/ 203 w 203"/>
              <a:gd name="T7" fmla="*/ 4 h 4"/>
              <a:gd name="T8" fmla="*/ 169 w 203"/>
              <a:gd name="T9" fmla="*/ 4 h 4"/>
              <a:gd name="T10" fmla="*/ 121 w 203"/>
              <a:gd name="T11" fmla="*/ 4 h 4"/>
              <a:gd name="T12" fmla="*/ 121 w 203"/>
              <a:gd name="T13" fmla="*/ 0 h 4"/>
              <a:gd name="T14" fmla="*/ 155 w 203"/>
              <a:gd name="T15" fmla="*/ 0 h 4"/>
              <a:gd name="T16" fmla="*/ 155 w 203"/>
              <a:gd name="T17" fmla="*/ 4 h 4"/>
              <a:gd name="T18" fmla="*/ 121 w 203"/>
              <a:gd name="T19" fmla="*/ 4 h 4"/>
              <a:gd name="T20" fmla="*/ 0 w 203"/>
              <a:gd name="T21" fmla="*/ 4 h 4"/>
              <a:gd name="T22" fmla="*/ 0 w 203"/>
              <a:gd name="T23" fmla="*/ 0 h 4"/>
              <a:gd name="T24" fmla="*/ 105 w 203"/>
              <a:gd name="T25" fmla="*/ 0 h 4"/>
              <a:gd name="T26" fmla="*/ 105 w 203"/>
              <a:gd name="T27" fmla="*/ 0 h 4"/>
              <a:gd name="T28" fmla="*/ 105 w 203"/>
              <a:gd name="T29" fmla="*/ 4 h 4"/>
              <a:gd name="T30" fmla="*/ 0 w 203"/>
              <a:gd name="T3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3" h="4">
                <a:moveTo>
                  <a:pt x="169" y="4"/>
                </a:moveTo>
                <a:cubicBezTo>
                  <a:pt x="169" y="0"/>
                  <a:pt x="169" y="0"/>
                  <a:pt x="16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203" y="4"/>
                  <a:pt x="203" y="4"/>
                  <a:pt x="203" y="4"/>
                </a:cubicBezTo>
                <a:cubicBezTo>
                  <a:pt x="169" y="4"/>
                  <a:pt x="169" y="4"/>
                  <a:pt x="169" y="4"/>
                </a:cubicBezTo>
                <a:close/>
                <a:moveTo>
                  <a:pt x="121" y="4"/>
                </a:moveTo>
                <a:cubicBezTo>
                  <a:pt x="121" y="0"/>
                  <a:pt x="121" y="0"/>
                  <a:pt x="121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5" y="4"/>
                  <a:pt x="155" y="4"/>
                  <a:pt x="155" y="4"/>
                </a:cubicBezTo>
                <a:cubicBezTo>
                  <a:pt x="121" y="4"/>
                  <a:pt x="121" y="4"/>
                  <a:pt x="121" y="4"/>
                </a:cubicBezTo>
                <a:close/>
                <a:moveTo>
                  <a:pt x="0" y="4"/>
                </a:moveTo>
                <a:cubicBezTo>
                  <a:pt x="0" y="0"/>
                  <a:pt x="0" y="0"/>
                  <a:pt x="0" y="0"/>
                </a:cubicBezTo>
                <a:cubicBezTo>
                  <a:pt x="35" y="0"/>
                  <a:pt x="70" y="0"/>
                  <a:pt x="105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4"/>
                  <a:pt x="105" y="4"/>
                  <a:pt x="105" y="4"/>
                </a:cubicBezTo>
                <a:cubicBezTo>
                  <a:pt x="70" y="4"/>
                  <a:pt x="35" y="4"/>
                  <a:pt x="0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2133"/>
          <p:cNvSpPr>
            <a:spLocks/>
          </p:cNvSpPr>
          <p:nvPr/>
        </p:nvSpPr>
        <p:spPr bwMode="auto">
          <a:xfrm>
            <a:off x="2633663" y="5275263"/>
            <a:ext cx="39688" cy="42863"/>
          </a:xfrm>
          <a:custGeom>
            <a:avLst/>
            <a:gdLst>
              <a:gd name="T0" fmla="*/ 8 w 18"/>
              <a:gd name="T1" fmla="*/ 8 h 19"/>
              <a:gd name="T2" fmla="*/ 8 w 18"/>
              <a:gd name="T3" fmla="*/ 4 h 19"/>
              <a:gd name="T4" fmla="*/ 6 w 18"/>
              <a:gd name="T5" fmla="*/ 4 h 19"/>
              <a:gd name="T6" fmla="*/ 4 w 18"/>
              <a:gd name="T7" fmla="*/ 4 h 19"/>
              <a:gd name="T8" fmla="*/ 2 w 18"/>
              <a:gd name="T9" fmla="*/ 5 h 19"/>
              <a:gd name="T10" fmla="*/ 1 w 18"/>
              <a:gd name="T11" fmla="*/ 4 h 19"/>
              <a:gd name="T12" fmla="*/ 8 w 18"/>
              <a:gd name="T13" fmla="*/ 4 h 19"/>
              <a:gd name="T14" fmla="*/ 8 w 18"/>
              <a:gd name="T15" fmla="*/ 2 h 19"/>
              <a:gd name="T16" fmla="*/ 8 w 18"/>
              <a:gd name="T17" fmla="*/ 0 h 19"/>
              <a:gd name="T18" fmla="*/ 10 w 18"/>
              <a:gd name="T19" fmla="*/ 1 h 19"/>
              <a:gd name="T20" fmla="*/ 10 w 18"/>
              <a:gd name="T21" fmla="*/ 1 h 19"/>
              <a:gd name="T22" fmla="*/ 10 w 18"/>
              <a:gd name="T23" fmla="*/ 1 h 19"/>
              <a:gd name="T24" fmla="*/ 9 w 18"/>
              <a:gd name="T25" fmla="*/ 2 h 19"/>
              <a:gd name="T26" fmla="*/ 9 w 18"/>
              <a:gd name="T27" fmla="*/ 4 h 19"/>
              <a:gd name="T28" fmla="*/ 13 w 18"/>
              <a:gd name="T29" fmla="*/ 4 h 19"/>
              <a:gd name="T30" fmla="*/ 14 w 18"/>
              <a:gd name="T31" fmla="*/ 3 h 19"/>
              <a:gd name="T32" fmla="*/ 15 w 18"/>
              <a:gd name="T33" fmla="*/ 4 h 19"/>
              <a:gd name="T34" fmla="*/ 16 w 18"/>
              <a:gd name="T35" fmla="*/ 4 h 19"/>
              <a:gd name="T36" fmla="*/ 16 w 18"/>
              <a:gd name="T37" fmla="*/ 4 h 19"/>
              <a:gd name="T38" fmla="*/ 14 w 18"/>
              <a:gd name="T39" fmla="*/ 4 h 19"/>
              <a:gd name="T40" fmla="*/ 9 w 18"/>
              <a:gd name="T41" fmla="*/ 4 h 19"/>
              <a:gd name="T42" fmla="*/ 9 w 18"/>
              <a:gd name="T43" fmla="*/ 8 h 19"/>
              <a:gd name="T44" fmla="*/ 15 w 18"/>
              <a:gd name="T45" fmla="*/ 8 h 19"/>
              <a:gd name="T46" fmla="*/ 16 w 18"/>
              <a:gd name="T47" fmla="*/ 7 h 19"/>
              <a:gd name="T48" fmla="*/ 17 w 18"/>
              <a:gd name="T49" fmla="*/ 8 h 19"/>
              <a:gd name="T50" fmla="*/ 17 w 18"/>
              <a:gd name="T51" fmla="*/ 9 h 19"/>
              <a:gd name="T52" fmla="*/ 17 w 18"/>
              <a:gd name="T53" fmla="*/ 9 h 19"/>
              <a:gd name="T54" fmla="*/ 15 w 18"/>
              <a:gd name="T55" fmla="*/ 9 h 19"/>
              <a:gd name="T56" fmla="*/ 10 w 18"/>
              <a:gd name="T57" fmla="*/ 9 h 19"/>
              <a:gd name="T58" fmla="*/ 12 w 18"/>
              <a:gd name="T59" fmla="*/ 12 h 19"/>
              <a:gd name="T60" fmla="*/ 15 w 18"/>
              <a:gd name="T61" fmla="*/ 14 h 19"/>
              <a:gd name="T62" fmla="*/ 18 w 18"/>
              <a:gd name="T63" fmla="*/ 15 h 19"/>
              <a:gd name="T64" fmla="*/ 18 w 18"/>
              <a:gd name="T65" fmla="*/ 15 h 19"/>
              <a:gd name="T66" fmla="*/ 17 w 18"/>
              <a:gd name="T67" fmla="*/ 16 h 19"/>
              <a:gd name="T68" fmla="*/ 16 w 18"/>
              <a:gd name="T69" fmla="*/ 16 h 19"/>
              <a:gd name="T70" fmla="*/ 13 w 18"/>
              <a:gd name="T71" fmla="*/ 14 h 19"/>
              <a:gd name="T72" fmla="*/ 11 w 18"/>
              <a:gd name="T73" fmla="*/ 12 h 19"/>
              <a:gd name="T74" fmla="*/ 10 w 18"/>
              <a:gd name="T75" fmla="*/ 10 h 19"/>
              <a:gd name="T76" fmla="*/ 10 w 18"/>
              <a:gd name="T77" fmla="*/ 9 h 19"/>
              <a:gd name="T78" fmla="*/ 9 w 18"/>
              <a:gd name="T79" fmla="*/ 9 h 19"/>
              <a:gd name="T80" fmla="*/ 9 w 18"/>
              <a:gd name="T81" fmla="*/ 15 h 19"/>
              <a:gd name="T82" fmla="*/ 10 w 18"/>
              <a:gd name="T83" fmla="*/ 18 h 19"/>
              <a:gd name="T84" fmla="*/ 9 w 18"/>
              <a:gd name="T85" fmla="*/ 19 h 19"/>
              <a:gd name="T86" fmla="*/ 8 w 18"/>
              <a:gd name="T87" fmla="*/ 19 h 19"/>
              <a:gd name="T88" fmla="*/ 8 w 18"/>
              <a:gd name="T89" fmla="*/ 16 h 19"/>
              <a:gd name="T90" fmla="*/ 8 w 18"/>
              <a:gd name="T91" fmla="*/ 10 h 19"/>
              <a:gd name="T92" fmla="*/ 5 w 18"/>
              <a:gd name="T93" fmla="*/ 14 h 19"/>
              <a:gd name="T94" fmla="*/ 0 w 18"/>
              <a:gd name="T95" fmla="*/ 17 h 19"/>
              <a:gd name="T96" fmla="*/ 0 w 18"/>
              <a:gd name="T97" fmla="*/ 17 h 19"/>
              <a:gd name="T98" fmla="*/ 2 w 18"/>
              <a:gd name="T99" fmla="*/ 15 h 19"/>
              <a:gd name="T100" fmla="*/ 5 w 18"/>
              <a:gd name="T101" fmla="*/ 13 h 19"/>
              <a:gd name="T102" fmla="*/ 8 w 18"/>
              <a:gd name="T103" fmla="*/ 9 h 19"/>
              <a:gd name="T104" fmla="*/ 3 w 18"/>
              <a:gd name="T105" fmla="*/ 9 h 19"/>
              <a:gd name="T106" fmla="*/ 1 w 18"/>
              <a:gd name="T107" fmla="*/ 9 h 19"/>
              <a:gd name="T108" fmla="*/ 0 w 18"/>
              <a:gd name="T109" fmla="*/ 8 h 19"/>
              <a:gd name="T110" fmla="*/ 8 w 18"/>
              <a:gd name="T11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" h="19">
                <a:moveTo>
                  <a:pt x="8" y="8"/>
                </a:moveTo>
                <a:cubicBezTo>
                  <a:pt x="8" y="4"/>
                  <a:pt x="8" y="4"/>
                  <a:pt x="8" y="4"/>
                </a:cubicBezTo>
                <a:cubicBezTo>
                  <a:pt x="6" y="4"/>
                  <a:pt x="6" y="4"/>
                  <a:pt x="6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5"/>
                  <a:pt x="2" y="5"/>
                </a:cubicBezTo>
                <a:cubicBezTo>
                  <a:pt x="1" y="4"/>
                  <a:pt x="1" y="4"/>
                  <a:pt x="1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0"/>
                  <a:pt x="8" y="0"/>
                  <a:pt x="8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2"/>
                  <a:pt x="9" y="2"/>
                  <a:pt x="9" y="2"/>
                </a:cubicBezTo>
                <a:cubicBezTo>
                  <a:pt x="9" y="4"/>
                  <a:pt x="9" y="4"/>
                  <a:pt x="9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8"/>
                  <a:pt x="9" y="8"/>
                  <a:pt x="9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2" y="12"/>
                </a:cubicBezTo>
                <a:cubicBezTo>
                  <a:pt x="13" y="13"/>
                  <a:pt x="14" y="14"/>
                  <a:pt x="15" y="14"/>
                </a:cubicBezTo>
                <a:cubicBezTo>
                  <a:pt x="16" y="15"/>
                  <a:pt x="17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5"/>
                  <a:pt x="17" y="15"/>
                  <a:pt x="17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4" y="15"/>
                  <a:pt x="13" y="15"/>
                  <a:pt x="13" y="14"/>
                </a:cubicBezTo>
                <a:cubicBezTo>
                  <a:pt x="12" y="14"/>
                  <a:pt x="12" y="13"/>
                  <a:pt x="11" y="12"/>
                </a:cubicBezTo>
                <a:cubicBezTo>
                  <a:pt x="11" y="11"/>
                  <a:pt x="10" y="11"/>
                  <a:pt x="10" y="10"/>
                </a:cubicBezTo>
                <a:cubicBezTo>
                  <a:pt x="10" y="10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8"/>
                  <a:pt x="9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1"/>
                  <a:pt x="6" y="13"/>
                  <a:pt x="5" y="14"/>
                </a:cubicBezTo>
                <a:cubicBezTo>
                  <a:pt x="4" y="15"/>
                  <a:pt x="2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6"/>
                  <a:pt x="2" y="15"/>
                  <a:pt x="2" y="15"/>
                </a:cubicBezTo>
                <a:cubicBezTo>
                  <a:pt x="3" y="14"/>
                  <a:pt x="4" y="14"/>
                  <a:pt x="5" y="13"/>
                </a:cubicBezTo>
                <a:cubicBezTo>
                  <a:pt x="6" y="12"/>
                  <a:pt x="7" y="10"/>
                  <a:pt x="8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1" y="9"/>
                  <a:pt x="1" y="9"/>
                </a:cubicBezTo>
                <a:cubicBezTo>
                  <a:pt x="0" y="8"/>
                  <a:pt x="0" y="8"/>
                  <a:pt x="0" y="8"/>
                </a:cubicBezTo>
                <a:cubicBezTo>
                  <a:pt x="8" y="8"/>
                  <a:pt x="8" y="8"/>
                  <a:pt x="8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2134"/>
          <p:cNvSpPr>
            <a:spLocks noEditPoints="1"/>
          </p:cNvSpPr>
          <p:nvPr/>
        </p:nvSpPr>
        <p:spPr bwMode="auto">
          <a:xfrm>
            <a:off x="2678113" y="5275263"/>
            <a:ext cx="39688" cy="42863"/>
          </a:xfrm>
          <a:custGeom>
            <a:avLst/>
            <a:gdLst>
              <a:gd name="T0" fmla="*/ 4 w 18"/>
              <a:gd name="T1" fmla="*/ 8 h 19"/>
              <a:gd name="T2" fmla="*/ 2 w 18"/>
              <a:gd name="T3" fmla="*/ 9 h 19"/>
              <a:gd name="T4" fmla="*/ 14 w 18"/>
              <a:gd name="T5" fmla="*/ 8 h 19"/>
              <a:gd name="T6" fmla="*/ 16 w 18"/>
              <a:gd name="T7" fmla="*/ 8 h 19"/>
              <a:gd name="T8" fmla="*/ 16 w 18"/>
              <a:gd name="T9" fmla="*/ 8 h 19"/>
              <a:gd name="T10" fmla="*/ 9 w 18"/>
              <a:gd name="T11" fmla="*/ 8 h 19"/>
              <a:gd name="T12" fmla="*/ 13 w 18"/>
              <a:gd name="T13" fmla="*/ 12 h 19"/>
              <a:gd name="T14" fmla="*/ 15 w 18"/>
              <a:gd name="T15" fmla="*/ 12 h 19"/>
              <a:gd name="T16" fmla="*/ 9 w 18"/>
              <a:gd name="T17" fmla="*/ 13 h 19"/>
              <a:gd name="T18" fmla="*/ 12 w 18"/>
              <a:gd name="T19" fmla="*/ 17 h 19"/>
              <a:gd name="T20" fmla="*/ 18 w 18"/>
              <a:gd name="T21" fmla="*/ 17 h 19"/>
              <a:gd name="T22" fmla="*/ 17 w 18"/>
              <a:gd name="T23" fmla="*/ 17 h 19"/>
              <a:gd name="T24" fmla="*/ 10 w 18"/>
              <a:gd name="T25" fmla="*/ 18 h 19"/>
              <a:gd name="T26" fmla="*/ 6 w 18"/>
              <a:gd name="T27" fmla="*/ 16 h 19"/>
              <a:gd name="T28" fmla="*/ 4 w 18"/>
              <a:gd name="T29" fmla="*/ 13 h 19"/>
              <a:gd name="T30" fmla="*/ 0 w 18"/>
              <a:gd name="T31" fmla="*/ 19 h 19"/>
              <a:gd name="T32" fmla="*/ 1 w 18"/>
              <a:gd name="T33" fmla="*/ 17 h 19"/>
              <a:gd name="T34" fmla="*/ 3 w 18"/>
              <a:gd name="T35" fmla="*/ 13 h 19"/>
              <a:gd name="T36" fmla="*/ 4 w 18"/>
              <a:gd name="T37" fmla="*/ 11 h 19"/>
              <a:gd name="T38" fmla="*/ 5 w 18"/>
              <a:gd name="T39" fmla="*/ 11 h 19"/>
              <a:gd name="T40" fmla="*/ 5 w 18"/>
              <a:gd name="T41" fmla="*/ 11 h 19"/>
              <a:gd name="T42" fmla="*/ 4 w 18"/>
              <a:gd name="T43" fmla="*/ 13 h 19"/>
              <a:gd name="T44" fmla="*/ 6 w 18"/>
              <a:gd name="T45" fmla="*/ 15 h 19"/>
              <a:gd name="T46" fmla="*/ 8 w 18"/>
              <a:gd name="T47" fmla="*/ 8 h 19"/>
              <a:gd name="T48" fmla="*/ 3 w 18"/>
              <a:gd name="T49" fmla="*/ 4 h 19"/>
              <a:gd name="T50" fmla="*/ 3 w 18"/>
              <a:gd name="T51" fmla="*/ 5 h 19"/>
              <a:gd name="T52" fmla="*/ 1 w 18"/>
              <a:gd name="T53" fmla="*/ 7 h 19"/>
              <a:gd name="T54" fmla="*/ 0 w 18"/>
              <a:gd name="T55" fmla="*/ 6 h 19"/>
              <a:gd name="T56" fmla="*/ 1 w 18"/>
              <a:gd name="T57" fmla="*/ 5 h 19"/>
              <a:gd name="T58" fmla="*/ 3 w 18"/>
              <a:gd name="T59" fmla="*/ 3 h 19"/>
              <a:gd name="T60" fmla="*/ 3 w 18"/>
              <a:gd name="T61" fmla="*/ 2 h 19"/>
              <a:gd name="T62" fmla="*/ 3 w 18"/>
              <a:gd name="T63" fmla="*/ 3 h 19"/>
              <a:gd name="T64" fmla="*/ 8 w 18"/>
              <a:gd name="T65" fmla="*/ 3 h 19"/>
              <a:gd name="T66" fmla="*/ 8 w 18"/>
              <a:gd name="T67" fmla="*/ 2 h 19"/>
              <a:gd name="T68" fmla="*/ 7 w 18"/>
              <a:gd name="T69" fmla="*/ 0 h 19"/>
              <a:gd name="T70" fmla="*/ 10 w 18"/>
              <a:gd name="T71" fmla="*/ 2 h 19"/>
              <a:gd name="T72" fmla="*/ 15 w 18"/>
              <a:gd name="T73" fmla="*/ 3 h 19"/>
              <a:gd name="T74" fmla="*/ 17 w 18"/>
              <a:gd name="T75" fmla="*/ 4 h 19"/>
              <a:gd name="T76" fmla="*/ 17 w 18"/>
              <a:gd name="T77" fmla="*/ 4 h 19"/>
              <a:gd name="T78" fmla="*/ 15 w 18"/>
              <a:gd name="T79" fmla="*/ 5 h 19"/>
              <a:gd name="T80" fmla="*/ 14 w 18"/>
              <a:gd name="T81" fmla="*/ 6 h 19"/>
              <a:gd name="T82" fmla="*/ 15 w 18"/>
              <a:gd name="T83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" h="19">
                <a:moveTo>
                  <a:pt x="8" y="8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3" y="8"/>
                </a:cubicBezTo>
                <a:cubicBezTo>
                  <a:pt x="3" y="8"/>
                  <a:pt x="3" y="8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12"/>
                  <a:pt x="9" y="12"/>
                  <a:pt x="9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1"/>
                  <a:pt x="14" y="11"/>
                  <a:pt x="14" y="11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3"/>
                  <a:pt x="15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0" y="17"/>
                  <a:pt x="11" y="17"/>
                  <a:pt x="12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6" y="17"/>
                  <a:pt x="17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6" y="18"/>
                  <a:pt x="16" y="18"/>
                </a:cubicBezTo>
                <a:cubicBezTo>
                  <a:pt x="13" y="18"/>
                  <a:pt x="11" y="18"/>
                  <a:pt x="10" y="18"/>
                </a:cubicBezTo>
                <a:cubicBezTo>
                  <a:pt x="9" y="18"/>
                  <a:pt x="8" y="18"/>
                  <a:pt x="8" y="17"/>
                </a:cubicBezTo>
                <a:cubicBezTo>
                  <a:pt x="7" y="17"/>
                  <a:pt x="6" y="17"/>
                  <a:pt x="6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4"/>
                  <a:pt x="4" y="13"/>
                </a:cubicBezTo>
                <a:cubicBezTo>
                  <a:pt x="4" y="14"/>
                  <a:pt x="3" y="15"/>
                  <a:pt x="3" y="16"/>
                </a:cubicBezTo>
                <a:cubicBezTo>
                  <a:pt x="2" y="17"/>
                  <a:pt x="1" y="18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8"/>
                  <a:pt x="1" y="17"/>
                </a:cubicBezTo>
                <a:cubicBezTo>
                  <a:pt x="1" y="17"/>
                  <a:pt x="2" y="16"/>
                  <a:pt x="2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3" y="12"/>
                  <a:pt x="4" y="11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6" y="11"/>
                  <a:pt x="6" y="11"/>
                </a:cubicBezTo>
                <a:cubicBezTo>
                  <a:pt x="6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5"/>
                  <a:pt x="6" y="15"/>
                </a:cubicBezTo>
                <a:cubicBezTo>
                  <a:pt x="6" y="16"/>
                  <a:pt x="7" y="16"/>
                  <a:pt x="8" y="17"/>
                </a:cubicBezTo>
                <a:cubicBezTo>
                  <a:pt x="8" y="8"/>
                  <a:pt x="8" y="8"/>
                  <a:pt x="8" y="8"/>
                </a:cubicBezTo>
                <a:close/>
                <a:moveTo>
                  <a:pt x="15" y="4"/>
                </a:move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6"/>
                  <a:pt x="3" y="6"/>
                </a:cubicBezTo>
                <a:cubicBezTo>
                  <a:pt x="2" y="7"/>
                  <a:pt x="2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5"/>
                  <a:pt x="2" y="5"/>
                  <a:pt x="2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9" y="3"/>
                  <a:pt x="9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6" y="5"/>
                  <a:pt x="15" y="5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5" y="4"/>
                  <a:pt x="15" y="4"/>
                  <a:pt x="15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2135"/>
          <p:cNvSpPr>
            <a:spLocks noEditPoints="1"/>
          </p:cNvSpPr>
          <p:nvPr/>
        </p:nvSpPr>
        <p:spPr bwMode="auto">
          <a:xfrm>
            <a:off x="2206625" y="6583363"/>
            <a:ext cx="82550" cy="87313"/>
          </a:xfrm>
          <a:custGeom>
            <a:avLst/>
            <a:gdLst>
              <a:gd name="T0" fmla="*/ 15 w 37"/>
              <a:gd name="T1" fmla="*/ 9 h 39"/>
              <a:gd name="T2" fmla="*/ 6 w 37"/>
              <a:gd name="T3" fmla="*/ 9 h 39"/>
              <a:gd name="T4" fmla="*/ 6 w 37"/>
              <a:gd name="T5" fmla="*/ 9 h 39"/>
              <a:gd name="T6" fmla="*/ 7 w 37"/>
              <a:gd name="T7" fmla="*/ 8 h 39"/>
              <a:gd name="T8" fmla="*/ 25 w 37"/>
              <a:gd name="T9" fmla="*/ 6 h 39"/>
              <a:gd name="T10" fmla="*/ 27 w 37"/>
              <a:gd name="T11" fmla="*/ 6 h 39"/>
              <a:gd name="T12" fmla="*/ 30 w 37"/>
              <a:gd name="T13" fmla="*/ 9 h 39"/>
              <a:gd name="T14" fmla="*/ 20 w 37"/>
              <a:gd name="T15" fmla="*/ 9 h 39"/>
              <a:gd name="T16" fmla="*/ 19 w 37"/>
              <a:gd name="T17" fmla="*/ 17 h 39"/>
              <a:gd name="T18" fmla="*/ 25 w 37"/>
              <a:gd name="T19" fmla="*/ 16 h 39"/>
              <a:gd name="T20" fmla="*/ 27 w 37"/>
              <a:gd name="T21" fmla="*/ 16 h 39"/>
              <a:gd name="T22" fmla="*/ 29 w 37"/>
              <a:gd name="T23" fmla="*/ 18 h 39"/>
              <a:gd name="T24" fmla="*/ 29 w 37"/>
              <a:gd name="T25" fmla="*/ 19 h 39"/>
              <a:gd name="T26" fmla="*/ 19 w 37"/>
              <a:gd name="T27" fmla="*/ 29 h 39"/>
              <a:gd name="T28" fmla="*/ 26 w 37"/>
              <a:gd name="T29" fmla="*/ 27 h 39"/>
              <a:gd name="T30" fmla="*/ 28 w 37"/>
              <a:gd name="T31" fmla="*/ 27 h 39"/>
              <a:gd name="T32" fmla="*/ 31 w 37"/>
              <a:gd name="T33" fmla="*/ 30 h 39"/>
              <a:gd name="T34" fmla="*/ 26 w 37"/>
              <a:gd name="T35" fmla="*/ 30 h 39"/>
              <a:gd name="T36" fmla="*/ 6 w 37"/>
              <a:gd name="T37" fmla="*/ 30 h 39"/>
              <a:gd name="T38" fmla="*/ 6 w 37"/>
              <a:gd name="T39" fmla="*/ 29 h 39"/>
              <a:gd name="T40" fmla="*/ 15 w 37"/>
              <a:gd name="T41" fmla="*/ 19 h 39"/>
              <a:gd name="T42" fmla="*/ 7 w 37"/>
              <a:gd name="T43" fmla="*/ 18 h 39"/>
              <a:gd name="T44" fmla="*/ 7 w 37"/>
              <a:gd name="T45" fmla="*/ 17 h 39"/>
              <a:gd name="T46" fmla="*/ 20 w 37"/>
              <a:gd name="T47" fmla="*/ 21 h 39"/>
              <a:gd name="T48" fmla="*/ 21 w 37"/>
              <a:gd name="T49" fmla="*/ 20 h 39"/>
              <a:gd name="T50" fmla="*/ 26 w 37"/>
              <a:gd name="T51" fmla="*/ 23 h 39"/>
              <a:gd name="T52" fmla="*/ 27 w 37"/>
              <a:gd name="T53" fmla="*/ 25 h 39"/>
              <a:gd name="T54" fmla="*/ 25 w 37"/>
              <a:gd name="T55" fmla="*/ 26 h 39"/>
              <a:gd name="T56" fmla="*/ 23 w 37"/>
              <a:gd name="T57" fmla="*/ 24 h 39"/>
              <a:gd name="T58" fmla="*/ 21 w 37"/>
              <a:gd name="T59" fmla="*/ 22 h 39"/>
              <a:gd name="T60" fmla="*/ 5 w 37"/>
              <a:gd name="T61" fmla="*/ 2 h 39"/>
              <a:gd name="T62" fmla="*/ 33 w 37"/>
              <a:gd name="T63" fmla="*/ 1 h 39"/>
              <a:gd name="T64" fmla="*/ 34 w 37"/>
              <a:gd name="T65" fmla="*/ 1 h 39"/>
              <a:gd name="T66" fmla="*/ 37 w 37"/>
              <a:gd name="T67" fmla="*/ 3 h 39"/>
              <a:gd name="T68" fmla="*/ 37 w 37"/>
              <a:gd name="T69" fmla="*/ 3 h 39"/>
              <a:gd name="T70" fmla="*/ 36 w 37"/>
              <a:gd name="T71" fmla="*/ 4 h 39"/>
              <a:gd name="T72" fmla="*/ 36 w 37"/>
              <a:gd name="T73" fmla="*/ 38 h 39"/>
              <a:gd name="T74" fmla="*/ 35 w 37"/>
              <a:gd name="T75" fmla="*/ 39 h 39"/>
              <a:gd name="T76" fmla="*/ 32 w 37"/>
              <a:gd name="T77" fmla="*/ 38 h 39"/>
              <a:gd name="T78" fmla="*/ 5 w 37"/>
              <a:gd name="T79" fmla="*/ 36 h 39"/>
              <a:gd name="T80" fmla="*/ 4 w 37"/>
              <a:gd name="T81" fmla="*/ 39 h 39"/>
              <a:gd name="T82" fmla="*/ 1 w 37"/>
              <a:gd name="T83" fmla="*/ 39 h 39"/>
              <a:gd name="T84" fmla="*/ 0 w 37"/>
              <a:gd name="T85" fmla="*/ 30 h 39"/>
              <a:gd name="T86" fmla="*/ 0 w 37"/>
              <a:gd name="T87" fmla="*/ 0 h 39"/>
              <a:gd name="T88" fmla="*/ 1 w 37"/>
              <a:gd name="T89" fmla="*/ 0 h 39"/>
              <a:gd name="T90" fmla="*/ 32 w 37"/>
              <a:gd name="T91" fmla="*/ 3 h 39"/>
              <a:gd name="T92" fmla="*/ 5 w 37"/>
              <a:gd name="T93" fmla="*/ 35 h 39"/>
              <a:gd name="T94" fmla="*/ 32 w 37"/>
              <a:gd name="T95" fmla="*/ 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" h="39">
                <a:moveTo>
                  <a:pt x="15" y="17"/>
                </a:moveTo>
                <a:cubicBezTo>
                  <a:pt x="15" y="9"/>
                  <a:pt x="15" y="9"/>
                  <a:pt x="15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8"/>
                  <a:pt x="6" y="8"/>
                </a:cubicBezTo>
                <a:cubicBezTo>
                  <a:pt x="6" y="8"/>
                  <a:pt x="6" y="8"/>
                  <a:pt x="7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6"/>
                  <a:pt x="26" y="5"/>
                  <a:pt x="26" y="5"/>
                </a:cubicBezTo>
                <a:cubicBezTo>
                  <a:pt x="26" y="5"/>
                  <a:pt x="27" y="5"/>
                  <a:pt x="27" y="6"/>
                </a:cubicBezTo>
                <a:cubicBezTo>
                  <a:pt x="29" y="8"/>
                  <a:pt x="29" y="8"/>
                  <a:pt x="29" y="8"/>
                </a:cubicBez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7"/>
                  <a:pt x="19" y="17"/>
                  <a:pt x="19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5"/>
                  <a:pt x="25" y="15"/>
                  <a:pt x="26" y="15"/>
                </a:cubicBezTo>
                <a:cubicBezTo>
                  <a:pt x="26" y="15"/>
                  <a:pt x="26" y="15"/>
                  <a:pt x="27" y="16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9"/>
                  <a:pt x="29" y="19"/>
                  <a:pt x="2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29"/>
                  <a:pt x="19" y="29"/>
                  <a:pt x="19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6" y="27"/>
                  <a:pt x="26" y="27"/>
                  <a:pt x="26" y="27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7"/>
                  <a:pt x="28" y="27"/>
                </a:cubicBezTo>
                <a:cubicBezTo>
                  <a:pt x="30" y="29"/>
                  <a:pt x="30" y="29"/>
                  <a:pt x="30" y="29"/>
                </a:cubicBezTo>
                <a:cubicBezTo>
                  <a:pt x="31" y="29"/>
                  <a:pt x="31" y="30"/>
                  <a:pt x="31" y="30"/>
                </a:cubicBezTo>
                <a:cubicBezTo>
                  <a:pt x="31" y="30"/>
                  <a:pt x="31" y="30"/>
                  <a:pt x="30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0"/>
                  <a:pt x="2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29"/>
                  <a:pt x="6" y="29"/>
                  <a:pt x="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19"/>
                  <a:pt x="15" y="19"/>
                  <a:pt x="15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7"/>
                  <a:pt x="7" y="17"/>
                </a:cubicBezTo>
                <a:cubicBezTo>
                  <a:pt x="15" y="17"/>
                  <a:pt x="15" y="17"/>
                  <a:pt x="15" y="17"/>
                </a:cubicBezTo>
                <a:close/>
                <a:moveTo>
                  <a:pt x="20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1" y="20"/>
                </a:cubicBezTo>
                <a:cubicBezTo>
                  <a:pt x="21" y="20"/>
                  <a:pt x="22" y="21"/>
                  <a:pt x="23" y="21"/>
                </a:cubicBezTo>
                <a:cubicBezTo>
                  <a:pt x="25" y="21"/>
                  <a:pt x="26" y="22"/>
                  <a:pt x="26" y="23"/>
                </a:cubicBezTo>
                <a:cubicBezTo>
                  <a:pt x="27" y="23"/>
                  <a:pt x="27" y="24"/>
                  <a:pt x="27" y="24"/>
                </a:cubicBezTo>
                <a:cubicBezTo>
                  <a:pt x="27" y="25"/>
                  <a:pt x="27" y="25"/>
                  <a:pt x="27" y="25"/>
                </a:cubicBezTo>
                <a:cubicBezTo>
                  <a:pt x="26" y="26"/>
                  <a:pt x="26" y="26"/>
                  <a:pt x="26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5"/>
                  <a:pt x="23" y="25"/>
                  <a:pt x="23" y="24"/>
                </a:cubicBezTo>
                <a:cubicBezTo>
                  <a:pt x="23" y="24"/>
                  <a:pt x="22" y="23"/>
                  <a:pt x="22" y="23"/>
                </a:cubicBezTo>
                <a:cubicBezTo>
                  <a:pt x="22" y="22"/>
                  <a:pt x="21" y="22"/>
                  <a:pt x="21" y="22"/>
                </a:cubicBezTo>
                <a:cubicBezTo>
                  <a:pt x="20" y="21"/>
                  <a:pt x="20" y="21"/>
                  <a:pt x="20" y="21"/>
                </a:cubicBezTo>
                <a:close/>
                <a:moveTo>
                  <a:pt x="5" y="2"/>
                </a:moveTo>
                <a:cubicBezTo>
                  <a:pt x="32" y="2"/>
                  <a:pt x="32" y="2"/>
                  <a:pt x="32" y="2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2"/>
                  <a:pt x="36" y="2"/>
                  <a:pt x="36" y="2"/>
                </a:cubicBezTo>
                <a:cubicBezTo>
                  <a:pt x="37" y="2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9"/>
                  <a:pt x="36" y="39"/>
                </a:cubicBezTo>
                <a:cubicBezTo>
                  <a:pt x="36" y="39"/>
                  <a:pt x="35" y="39"/>
                  <a:pt x="35" y="39"/>
                </a:cubicBezTo>
                <a:cubicBezTo>
                  <a:pt x="34" y="39"/>
                  <a:pt x="34" y="39"/>
                  <a:pt x="33" y="39"/>
                </a:cubicBezTo>
                <a:cubicBezTo>
                  <a:pt x="32" y="39"/>
                  <a:pt x="32" y="39"/>
                  <a:pt x="32" y="3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4" y="38"/>
                  <a:pt x="4" y="39"/>
                </a:cubicBezTo>
                <a:cubicBezTo>
                  <a:pt x="4" y="39"/>
                  <a:pt x="3" y="39"/>
                  <a:pt x="2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9"/>
                  <a:pt x="0" y="39"/>
                  <a:pt x="0" y="38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6"/>
                  <a:pt x="0" y="6"/>
                  <a:pt x="0" y="6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5" y="2"/>
                  <a:pt x="5" y="2"/>
                  <a:pt x="5" y="2"/>
                </a:cubicBezTo>
                <a:close/>
                <a:moveTo>
                  <a:pt x="32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5"/>
                  <a:pt x="5" y="35"/>
                  <a:pt x="5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"/>
                  <a:pt x="32" y="3"/>
                  <a:pt x="3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2136"/>
          <p:cNvSpPr>
            <a:spLocks noEditPoints="1"/>
          </p:cNvSpPr>
          <p:nvPr/>
        </p:nvSpPr>
        <p:spPr bwMode="auto">
          <a:xfrm>
            <a:off x="2309813" y="6577013"/>
            <a:ext cx="93663" cy="96838"/>
          </a:xfrm>
          <a:custGeom>
            <a:avLst/>
            <a:gdLst>
              <a:gd name="T0" fmla="*/ 29 w 42"/>
              <a:gd name="T1" fmla="*/ 11 h 43"/>
              <a:gd name="T2" fmla="*/ 32 w 42"/>
              <a:gd name="T3" fmla="*/ 14 h 43"/>
              <a:gd name="T4" fmla="*/ 30 w 42"/>
              <a:gd name="T5" fmla="*/ 15 h 43"/>
              <a:gd name="T6" fmla="*/ 21 w 42"/>
              <a:gd name="T7" fmla="*/ 16 h 43"/>
              <a:gd name="T8" fmla="*/ 20 w 42"/>
              <a:gd name="T9" fmla="*/ 21 h 43"/>
              <a:gd name="T10" fmla="*/ 30 w 42"/>
              <a:gd name="T11" fmla="*/ 19 h 43"/>
              <a:gd name="T12" fmla="*/ 32 w 42"/>
              <a:gd name="T13" fmla="*/ 17 h 43"/>
              <a:gd name="T14" fmla="*/ 35 w 42"/>
              <a:gd name="T15" fmla="*/ 21 h 43"/>
              <a:gd name="T16" fmla="*/ 28 w 42"/>
              <a:gd name="T17" fmla="*/ 26 h 43"/>
              <a:gd name="T18" fmla="*/ 41 w 42"/>
              <a:gd name="T19" fmla="*/ 36 h 43"/>
              <a:gd name="T20" fmla="*/ 40 w 42"/>
              <a:gd name="T21" fmla="*/ 37 h 43"/>
              <a:gd name="T22" fmla="*/ 37 w 42"/>
              <a:gd name="T23" fmla="*/ 40 h 43"/>
              <a:gd name="T24" fmla="*/ 31 w 42"/>
              <a:gd name="T25" fmla="*/ 36 h 43"/>
              <a:gd name="T26" fmla="*/ 26 w 42"/>
              <a:gd name="T27" fmla="*/ 24 h 43"/>
              <a:gd name="T28" fmla="*/ 25 w 42"/>
              <a:gd name="T29" fmla="*/ 34 h 43"/>
              <a:gd name="T30" fmla="*/ 17 w 42"/>
              <a:gd name="T31" fmla="*/ 43 h 43"/>
              <a:gd name="T32" fmla="*/ 16 w 42"/>
              <a:gd name="T33" fmla="*/ 42 h 43"/>
              <a:gd name="T34" fmla="*/ 12 w 42"/>
              <a:gd name="T35" fmla="*/ 38 h 43"/>
              <a:gd name="T36" fmla="*/ 15 w 42"/>
              <a:gd name="T37" fmla="*/ 38 h 43"/>
              <a:gd name="T38" fmla="*/ 20 w 42"/>
              <a:gd name="T39" fmla="*/ 37 h 43"/>
              <a:gd name="T40" fmla="*/ 21 w 42"/>
              <a:gd name="T41" fmla="*/ 30 h 43"/>
              <a:gd name="T42" fmla="*/ 8 w 42"/>
              <a:gd name="T43" fmla="*/ 37 h 43"/>
              <a:gd name="T44" fmla="*/ 0 w 42"/>
              <a:gd name="T45" fmla="*/ 40 h 43"/>
              <a:gd name="T46" fmla="*/ 0 w 42"/>
              <a:gd name="T47" fmla="*/ 39 h 43"/>
              <a:gd name="T48" fmla="*/ 9 w 42"/>
              <a:gd name="T49" fmla="*/ 34 h 43"/>
              <a:gd name="T50" fmla="*/ 19 w 42"/>
              <a:gd name="T51" fmla="*/ 22 h 43"/>
              <a:gd name="T52" fmla="*/ 1 w 42"/>
              <a:gd name="T53" fmla="*/ 33 h 43"/>
              <a:gd name="T54" fmla="*/ 0 w 42"/>
              <a:gd name="T55" fmla="*/ 32 h 43"/>
              <a:gd name="T56" fmla="*/ 10 w 42"/>
              <a:gd name="T57" fmla="*/ 26 h 43"/>
              <a:gd name="T58" fmla="*/ 10 w 42"/>
              <a:gd name="T59" fmla="*/ 22 h 43"/>
              <a:gd name="T60" fmla="*/ 1 w 42"/>
              <a:gd name="T61" fmla="*/ 25 h 43"/>
              <a:gd name="T62" fmla="*/ 3 w 42"/>
              <a:gd name="T63" fmla="*/ 24 h 43"/>
              <a:gd name="T64" fmla="*/ 15 w 42"/>
              <a:gd name="T65" fmla="*/ 15 h 43"/>
              <a:gd name="T66" fmla="*/ 6 w 42"/>
              <a:gd name="T67" fmla="*/ 14 h 43"/>
              <a:gd name="T68" fmla="*/ 6 w 42"/>
              <a:gd name="T69" fmla="*/ 9 h 43"/>
              <a:gd name="T70" fmla="*/ 6 w 42"/>
              <a:gd name="T71" fmla="*/ 12 h 43"/>
              <a:gd name="T72" fmla="*/ 0 w 42"/>
              <a:gd name="T73" fmla="*/ 14 h 43"/>
              <a:gd name="T74" fmla="*/ 0 w 42"/>
              <a:gd name="T75" fmla="*/ 11 h 43"/>
              <a:gd name="T76" fmla="*/ 4 w 42"/>
              <a:gd name="T77" fmla="*/ 5 h 43"/>
              <a:gd name="T78" fmla="*/ 6 w 42"/>
              <a:gd name="T79" fmla="*/ 6 h 43"/>
              <a:gd name="T80" fmla="*/ 35 w 42"/>
              <a:gd name="T81" fmla="*/ 6 h 43"/>
              <a:gd name="T82" fmla="*/ 40 w 42"/>
              <a:gd name="T83" fmla="*/ 9 h 43"/>
              <a:gd name="T84" fmla="*/ 41 w 42"/>
              <a:gd name="T85" fmla="*/ 11 h 43"/>
              <a:gd name="T86" fmla="*/ 36 w 42"/>
              <a:gd name="T87" fmla="*/ 12 h 43"/>
              <a:gd name="T88" fmla="*/ 33 w 42"/>
              <a:gd name="T89" fmla="*/ 14 h 43"/>
              <a:gd name="T90" fmla="*/ 33 w 42"/>
              <a:gd name="T91" fmla="*/ 11 h 43"/>
              <a:gd name="T92" fmla="*/ 16 w 42"/>
              <a:gd name="T93" fmla="*/ 1 h 43"/>
              <a:gd name="T94" fmla="*/ 17 w 42"/>
              <a:gd name="T95" fmla="*/ 0 h 43"/>
              <a:gd name="T96" fmla="*/ 23 w 42"/>
              <a:gd name="T97" fmla="*/ 5 h 43"/>
              <a:gd name="T98" fmla="*/ 19 w 42"/>
              <a:gd name="T99" fmla="*/ 7 h 43"/>
              <a:gd name="T100" fmla="*/ 17 w 42"/>
              <a:gd name="T101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" h="43">
                <a:moveTo>
                  <a:pt x="27" y="14"/>
                </a:move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1"/>
                  <a:pt x="29" y="11"/>
                </a:cubicBezTo>
                <a:cubicBezTo>
                  <a:pt x="29" y="11"/>
                  <a:pt x="29" y="11"/>
                  <a:pt x="30" y="11"/>
                </a:cubicBezTo>
                <a:cubicBezTo>
                  <a:pt x="30" y="11"/>
                  <a:pt x="30" y="12"/>
                  <a:pt x="30" y="12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9"/>
                  <a:pt x="19" y="20"/>
                  <a:pt x="20" y="21"/>
                </a:cubicBezTo>
                <a:cubicBezTo>
                  <a:pt x="21" y="22"/>
                  <a:pt x="22" y="23"/>
                  <a:pt x="23" y="25"/>
                </a:cubicBezTo>
                <a:cubicBezTo>
                  <a:pt x="24" y="24"/>
                  <a:pt x="26" y="23"/>
                  <a:pt x="27" y="21"/>
                </a:cubicBezTo>
                <a:cubicBezTo>
                  <a:pt x="28" y="20"/>
                  <a:pt x="29" y="19"/>
                  <a:pt x="30" y="19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1" y="22"/>
                  <a:pt x="29" y="23"/>
                  <a:pt x="27" y="24"/>
                </a:cubicBezTo>
                <a:cubicBezTo>
                  <a:pt x="27" y="25"/>
                  <a:pt x="28" y="25"/>
                  <a:pt x="28" y="26"/>
                </a:cubicBezTo>
                <a:cubicBezTo>
                  <a:pt x="28" y="27"/>
                  <a:pt x="30" y="29"/>
                  <a:pt x="32" y="31"/>
                </a:cubicBezTo>
                <a:cubicBezTo>
                  <a:pt x="33" y="33"/>
                  <a:pt x="36" y="34"/>
                  <a:pt x="39" y="35"/>
                </a:cubicBezTo>
                <a:cubicBezTo>
                  <a:pt x="41" y="36"/>
                  <a:pt x="41" y="36"/>
                  <a:pt x="41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7"/>
                  <a:pt x="42" y="37"/>
                  <a:pt x="41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39" y="37"/>
                  <a:pt x="39" y="37"/>
                </a:cubicBezTo>
                <a:cubicBezTo>
                  <a:pt x="39" y="38"/>
                  <a:pt x="38" y="38"/>
                  <a:pt x="38" y="38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37" y="40"/>
                  <a:pt x="36" y="40"/>
                </a:cubicBezTo>
                <a:cubicBezTo>
                  <a:pt x="36" y="40"/>
                  <a:pt x="36" y="40"/>
                  <a:pt x="35" y="39"/>
                </a:cubicBezTo>
                <a:cubicBezTo>
                  <a:pt x="33" y="38"/>
                  <a:pt x="32" y="37"/>
                  <a:pt x="31" y="36"/>
                </a:cubicBezTo>
                <a:cubicBezTo>
                  <a:pt x="30" y="34"/>
                  <a:pt x="29" y="33"/>
                  <a:pt x="28" y="31"/>
                </a:cubicBezTo>
                <a:cubicBezTo>
                  <a:pt x="27" y="30"/>
                  <a:pt x="27" y="28"/>
                  <a:pt x="26" y="26"/>
                </a:cubicBezTo>
                <a:cubicBezTo>
                  <a:pt x="26" y="24"/>
                  <a:pt x="26" y="24"/>
                  <a:pt x="26" y="24"/>
                </a:cubicBezTo>
                <a:cubicBezTo>
                  <a:pt x="23" y="26"/>
                  <a:pt x="23" y="26"/>
                  <a:pt x="23" y="26"/>
                </a:cubicBezTo>
                <a:cubicBezTo>
                  <a:pt x="24" y="26"/>
                  <a:pt x="24" y="27"/>
                  <a:pt x="24" y="29"/>
                </a:cubicBezTo>
                <a:cubicBezTo>
                  <a:pt x="25" y="30"/>
                  <a:pt x="25" y="32"/>
                  <a:pt x="25" y="34"/>
                </a:cubicBezTo>
                <a:cubicBezTo>
                  <a:pt x="25" y="36"/>
                  <a:pt x="24" y="38"/>
                  <a:pt x="24" y="39"/>
                </a:cubicBezTo>
                <a:cubicBezTo>
                  <a:pt x="23" y="41"/>
                  <a:pt x="22" y="41"/>
                  <a:pt x="21" y="42"/>
                </a:cubicBezTo>
                <a:cubicBezTo>
                  <a:pt x="20" y="43"/>
                  <a:pt x="18" y="43"/>
                  <a:pt x="17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3"/>
                  <a:pt x="17" y="42"/>
                  <a:pt x="16" y="42"/>
                </a:cubicBezTo>
                <a:cubicBezTo>
                  <a:pt x="16" y="41"/>
                  <a:pt x="16" y="41"/>
                  <a:pt x="16" y="40"/>
                </a:cubicBezTo>
                <a:cubicBezTo>
                  <a:pt x="15" y="40"/>
                  <a:pt x="15" y="39"/>
                  <a:pt x="14" y="39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3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8"/>
                  <a:pt x="17" y="38"/>
                </a:cubicBezTo>
                <a:cubicBezTo>
                  <a:pt x="18" y="38"/>
                  <a:pt x="18" y="38"/>
                  <a:pt x="19" y="38"/>
                </a:cubicBezTo>
                <a:cubicBezTo>
                  <a:pt x="19" y="37"/>
                  <a:pt x="20" y="37"/>
                  <a:pt x="20" y="37"/>
                </a:cubicBezTo>
                <a:cubicBezTo>
                  <a:pt x="20" y="36"/>
                  <a:pt x="20" y="35"/>
                  <a:pt x="21" y="34"/>
                </a:cubicBezTo>
                <a:cubicBezTo>
                  <a:pt x="21" y="33"/>
                  <a:pt x="21" y="32"/>
                  <a:pt x="21" y="31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28"/>
                  <a:pt x="21" y="28"/>
                  <a:pt x="21" y="28"/>
                </a:cubicBezTo>
                <a:cubicBezTo>
                  <a:pt x="18" y="30"/>
                  <a:pt x="16" y="31"/>
                  <a:pt x="14" y="33"/>
                </a:cubicBezTo>
                <a:cubicBezTo>
                  <a:pt x="12" y="34"/>
                  <a:pt x="10" y="35"/>
                  <a:pt x="8" y="37"/>
                </a:cubicBezTo>
                <a:cubicBezTo>
                  <a:pt x="5" y="38"/>
                  <a:pt x="4" y="38"/>
                  <a:pt x="3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5" y="36"/>
                  <a:pt x="7" y="35"/>
                  <a:pt x="9" y="34"/>
                </a:cubicBezTo>
                <a:cubicBezTo>
                  <a:pt x="11" y="32"/>
                  <a:pt x="12" y="31"/>
                  <a:pt x="14" y="30"/>
                </a:cubicBezTo>
                <a:cubicBezTo>
                  <a:pt x="15" y="28"/>
                  <a:pt x="17" y="26"/>
                  <a:pt x="19" y="24"/>
                </a:cubicBezTo>
                <a:cubicBezTo>
                  <a:pt x="19" y="22"/>
                  <a:pt x="19" y="22"/>
                  <a:pt x="19" y="22"/>
                </a:cubicBezTo>
                <a:cubicBezTo>
                  <a:pt x="17" y="24"/>
                  <a:pt x="15" y="26"/>
                  <a:pt x="12" y="27"/>
                </a:cubicBezTo>
                <a:cubicBezTo>
                  <a:pt x="10" y="29"/>
                  <a:pt x="7" y="30"/>
                  <a:pt x="3" y="32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3" y="31"/>
                  <a:pt x="3" y="31"/>
                  <a:pt x="3" y="31"/>
                </a:cubicBezTo>
                <a:cubicBezTo>
                  <a:pt x="5" y="30"/>
                  <a:pt x="7" y="28"/>
                  <a:pt x="10" y="26"/>
                </a:cubicBezTo>
                <a:cubicBezTo>
                  <a:pt x="13" y="24"/>
                  <a:pt x="15" y="21"/>
                  <a:pt x="17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4" y="20"/>
                  <a:pt x="12" y="21"/>
                  <a:pt x="10" y="22"/>
                </a:cubicBezTo>
                <a:cubicBezTo>
                  <a:pt x="8" y="23"/>
                  <a:pt x="6" y="24"/>
                  <a:pt x="4" y="24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2" y="25"/>
                </a:cubicBezTo>
                <a:cubicBezTo>
                  <a:pt x="3" y="24"/>
                  <a:pt x="3" y="24"/>
                  <a:pt x="3" y="24"/>
                </a:cubicBezTo>
                <a:cubicBezTo>
                  <a:pt x="4" y="23"/>
                  <a:pt x="4" y="23"/>
                  <a:pt x="4" y="23"/>
                </a:cubicBezTo>
                <a:cubicBezTo>
                  <a:pt x="7" y="22"/>
                  <a:pt x="9" y="21"/>
                  <a:pt x="10" y="19"/>
                </a:cubicBezTo>
                <a:cubicBezTo>
                  <a:pt x="12" y="18"/>
                  <a:pt x="14" y="16"/>
                  <a:pt x="1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5" y="15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27" y="14"/>
                  <a:pt x="27" y="14"/>
                  <a:pt x="27" y="14"/>
                </a:cubicBezTo>
                <a:close/>
                <a:moveTo>
                  <a:pt x="3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10"/>
                  <a:pt x="6" y="10"/>
                </a:cubicBezTo>
                <a:cubicBezTo>
                  <a:pt x="6" y="11"/>
                  <a:pt x="6" y="12"/>
                  <a:pt x="6" y="12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3" y="15"/>
                  <a:pt x="2" y="15"/>
                </a:cubicBezTo>
                <a:cubicBezTo>
                  <a:pt x="1" y="15"/>
                  <a:pt x="1" y="14"/>
                  <a:pt x="0" y="14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0"/>
                  <a:pt x="1" y="10"/>
                  <a:pt x="2" y="9"/>
                </a:cubicBezTo>
                <a:cubicBezTo>
                  <a:pt x="3" y="8"/>
                  <a:pt x="4" y="7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5" y="4"/>
                </a:cubicBezTo>
                <a:cubicBezTo>
                  <a:pt x="5" y="4"/>
                  <a:pt x="5" y="5"/>
                  <a:pt x="5" y="5"/>
                </a:cubicBezTo>
                <a:cubicBezTo>
                  <a:pt x="5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6" y="6"/>
                  <a:pt x="36" y="6"/>
                </a:cubicBezTo>
                <a:cubicBezTo>
                  <a:pt x="36" y="6"/>
                  <a:pt x="36" y="6"/>
                  <a:pt x="37" y="6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9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1"/>
                  <a:pt x="40" y="11"/>
                  <a:pt x="40" y="11"/>
                </a:cubicBezTo>
                <a:cubicBezTo>
                  <a:pt x="39" y="11"/>
                  <a:pt x="38" y="11"/>
                  <a:pt x="37" y="11"/>
                </a:cubicBezTo>
                <a:cubicBezTo>
                  <a:pt x="37" y="11"/>
                  <a:pt x="36" y="12"/>
                  <a:pt x="36" y="12"/>
                </a:cubicBezTo>
                <a:cubicBezTo>
                  <a:pt x="35" y="12"/>
                  <a:pt x="35" y="12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lose/>
                <a:moveTo>
                  <a:pt x="16" y="1"/>
                </a:moveTo>
                <a:cubicBezTo>
                  <a:pt x="16" y="1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0" y="1"/>
                  <a:pt x="21" y="2"/>
                  <a:pt x="22" y="2"/>
                </a:cubicBezTo>
                <a:cubicBezTo>
                  <a:pt x="23" y="3"/>
                  <a:pt x="23" y="4"/>
                  <a:pt x="23" y="5"/>
                </a:cubicBezTo>
                <a:cubicBezTo>
                  <a:pt x="23" y="5"/>
                  <a:pt x="23" y="6"/>
                  <a:pt x="22" y="6"/>
                </a:cubicBezTo>
                <a:cubicBezTo>
                  <a:pt x="22" y="7"/>
                  <a:pt x="21" y="7"/>
                  <a:pt x="20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8" y="5"/>
                  <a:pt x="18" y="4"/>
                </a:cubicBezTo>
                <a:cubicBezTo>
                  <a:pt x="18" y="4"/>
                  <a:pt x="17" y="3"/>
                  <a:pt x="17" y="3"/>
                </a:cubicBezTo>
                <a:cubicBezTo>
                  <a:pt x="17" y="2"/>
                  <a:pt x="17" y="1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2137"/>
          <p:cNvSpPr>
            <a:spLocks noEditPoints="1"/>
          </p:cNvSpPr>
          <p:nvPr/>
        </p:nvSpPr>
        <p:spPr bwMode="auto">
          <a:xfrm>
            <a:off x="2419350" y="6578600"/>
            <a:ext cx="90488" cy="92075"/>
          </a:xfrm>
          <a:custGeom>
            <a:avLst/>
            <a:gdLst>
              <a:gd name="T0" fmla="*/ 15 w 40"/>
              <a:gd name="T1" fmla="*/ 26 h 41"/>
              <a:gd name="T2" fmla="*/ 12 w 40"/>
              <a:gd name="T3" fmla="*/ 30 h 41"/>
              <a:gd name="T4" fmla="*/ 12 w 40"/>
              <a:gd name="T5" fmla="*/ 7 h 41"/>
              <a:gd name="T6" fmla="*/ 13 w 40"/>
              <a:gd name="T7" fmla="*/ 1 h 41"/>
              <a:gd name="T8" fmla="*/ 23 w 40"/>
              <a:gd name="T9" fmla="*/ 2 h 41"/>
              <a:gd name="T10" fmla="*/ 27 w 40"/>
              <a:gd name="T11" fmla="*/ 3 h 41"/>
              <a:gd name="T12" fmla="*/ 27 w 40"/>
              <a:gd name="T13" fmla="*/ 5 h 41"/>
              <a:gd name="T14" fmla="*/ 26 w 40"/>
              <a:gd name="T15" fmla="*/ 28 h 41"/>
              <a:gd name="T16" fmla="*/ 23 w 40"/>
              <a:gd name="T17" fmla="*/ 29 h 41"/>
              <a:gd name="T18" fmla="*/ 1 w 40"/>
              <a:gd name="T19" fmla="*/ 29 h 41"/>
              <a:gd name="T20" fmla="*/ 0 w 40"/>
              <a:gd name="T21" fmla="*/ 28 h 41"/>
              <a:gd name="T22" fmla="*/ 2 w 40"/>
              <a:gd name="T23" fmla="*/ 28 h 41"/>
              <a:gd name="T24" fmla="*/ 5 w 40"/>
              <a:gd name="T25" fmla="*/ 23 h 41"/>
              <a:gd name="T26" fmla="*/ 10 w 40"/>
              <a:gd name="T27" fmla="*/ 5 h 41"/>
              <a:gd name="T28" fmla="*/ 11 w 40"/>
              <a:gd name="T29" fmla="*/ 5 h 41"/>
              <a:gd name="T30" fmla="*/ 10 w 40"/>
              <a:gd name="T31" fmla="*/ 10 h 41"/>
              <a:gd name="T32" fmla="*/ 7 w 40"/>
              <a:gd name="T33" fmla="*/ 26 h 41"/>
              <a:gd name="T34" fmla="*/ 8 w 40"/>
              <a:gd name="T35" fmla="*/ 35 h 41"/>
              <a:gd name="T36" fmla="*/ 6 w 40"/>
              <a:gd name="T37" fmla="*/ 40 h 41"/>
              <a:gd name="T38" fmla="*/ 3 w 40"/>
              <a:gd name="T39" fmla="*/ 36 h 41"/>
              <a:gd name="T40" fmla="*/ 1 w 40"/>
              <a:gd name="T41" fmla="*/ 29 h 41"/>
              <a:gd name="T42" fmla="*/ 32 w 40"/>
              <a:gd name="T43" fmla="*/ 29 h 41"/>
              <a:gd name="T44" fmla="*/ 29 w 40"/>
              <a:gd name="T45" fmla="*/ 30 h 41"/>
              <a:gd name="T46" fmla="*/ 29 w 40"/>
              <a:gd name="T47" fmla="*/ 23 h 41"/>
              <a:gd name="T48" fmla="*/ 29 w 40"/>
              <a:gd name="T49" fmla="*/ 6 h 41"/>
              <a:gd name="T50" fmla="*/ 33 w 40"/>
              <a:gd name="T51" fmla="*/ 7 h 41"/>
              <a:gd name="T52" fmla="*/ 33 w 40"/>
              <a:gd name="T53" fmla="*/ 8 h 41"/>
              <a:gd name="T54" fmla="*/ 24 w 40"/>
              <a:gd name="T55" fmla="*/ 32 h 41"/>
              <a:gd name="T56" fmla="*/ 26 w 40"/>
              <a:gd name="T57" fmla="*/ 39 h 41"/>
              <a:gd name="T58" fmla="*/ 22 w 40"/>
              <a:gd name="T59" fmla="*/ 35 h 41"/>
              <a:gd name="T60" fmla="*/ 15 w 40"/>
              <a:gd name="T61" fmla="*/ 36 h 41"/>
              <a:gd name="T62" fmla="*/ 9 w 40"/>
              <a:gd name="T63" fmla="*/ 41 h 41"/>
              <a:gd name="T64" fmla="*/ 8 w 40"/>
              <a:gd name="T65" fmla="*/ 41 h 41"/>
              <a:gd name="T66" fmla="*/ 13 w 40"/>
              <a:gd name="T67" fmla="*/ 36 h 41"/>
              <a:gd name="T68" fmla="*/ 17 w 40"/>
              <a:gd name="T69" fmla="*/ 22 h 41"/>
              <a:gd name="T70" fmla="*/ 17 w 40"/>
              <a:gd name="T71" fmla="*/ 8 h 41"/>
              <a:gd name="T72" fmla="*/ 17 w 40"/>
              <a:gd name="T73" fmla="*/ 7 h 41"/>
              <a:gd name="T74" fmla="*/ 21 w 40"/>
              <a:gd name="T75" fmla="*/ 8 h 41"/>
              <a:gd name="T76" fmla="*/ 20 w 40"/>
              <a:gd name="T77" fmla="*/ 15 h 41"/>
              <a:gd name="T78" fmla="*/ 19 w 40"/>
              <a:gd name="T79" fmla="*/ 29 h 41"/>
              <a:gd name="T80" fmla="*/ 38 w 40"/>
              <a:gd name="T81" fmla="*/ 39 h 41"/>
              <a:gd name="T82" fmla="*/ 34 w 40"/>
              <a:gd name="T83" fmla="*/ 41 h 41"/>
              <a:gd name="T84" fmla="*/ 32 w 40"/>
              <a:gd name="T85" fmla="*/ 38 h 41"/>
              <a:gd name="T86" fmla="*/ 29 w 40"/>
              <a:gd name="T87" fmla="*/ 37 h 41"/>
              <a:gd name="T88" fmla="*/ 30 w 40"/>
              <a:gd name="T89" fmla="*/ 36 h 41"/>
              <a:gd name="T90" fmla="*/ 35 w 40"/>
              <a:gd name="T91" fmla="*/ 36 h 41"/>
              <a:gd name="T92" fmla="*/ 35 w 40"/>
              <a:gd name="T93" fmla="*/ 1 h 41"/>
              <a:gd name="T94" fmla="*/ 39 w 40"/>
              <a:gd name="T95" fmla="*/ 2 h 41"/>
              <a:gd name="T96" fmla="*/ 40 w 40"/>
              <a:gd name="T97" fmla="*/ 3 h 41"/>
              <a:gd name="T98" fmla="*/ 0 w 40"/>
              <a:gd name="T99" fmla="*/ 11 h 41"/>
              <a:gd name="T100" fmla="*/ 5 w 40"/>
              <a:gd name="T101" fmla="*/ 12 h 41"/>
              <a:gd name="T102" fmla="*/ 4 w 40"/>
              <a:gd name="T103" fmla="*/ 17 h 41"/>
              <a:gd name="T104" fmla="*/ 2 w 40"/>
              <a:gd name="T105" fmla="*/ 14 h 41"/>
              <a:gd name="T106" fmla="*/ 3 w 40"/>
              <a:gd name="T107" fmla="*/ 1 h 41"/>
              <a:gd name="T108" fmla="*/ 7 w 40"/>
              <a:gd name="T109" fmla="*/ 1 h 41"/>
              <a:gd name="T110" fmla="*/ 9 w 40"/>
              <a:gd name="T111" fmla="*/ 6 h 41"/>
              <a:gd name="T112" fmla="*/ 5 w 40"/>
              <a:gd name="T113" fmla="*/ 5 h 41"/>
              <a:gd name="T114" fmla="*/ 3 w 40"/>
              <a:gd name="T115" fmla="*/ 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" h="41">
                <a:moveTo>
                  <a:pt x="23" y="4"/>
                </a:moveTo>
                <a:cubicBezTo>
                  <a:pt x="15" y="4"/>
                  <a:pt x="15" y="4"/>
                  <a:pt x="15" y="4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4" y="30"/>
                  <a:pt x="14" y="30"/>
                </a:cubicBezTo>
                <a:cubicBezTo>
                  <a:pt x="13" y="30"/>
                  <a:pt x="12" y="30"/>
                  <a:pt x="12" y="30"/>
                </a:cubicBezTo>
                <a:cubicBezTo>
                  <a:pt x="12" y="30"/>
                  <a:pt x="12" y="29"/>
                  <a:pt x="12" y="29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15" y="3"/>
                  <a:pt x="15" y="3"/>
                  <a:pt x="15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2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4"/>
                  <a:pt x="28" y="4"/>
                  <a:pt x="28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4"/>
                  <a:pt x="28" y="4"/>
                  <a:pt x="27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9"/>
                  <a:pt x="26" y="29"/>
                </a:cubicBezTo>
                <a:cubicBezTo>
                  <a:pt x="26" y="29"/>
                  <a:pt x="25" y="29"/>
                  <a:pt x="24" y="29"/>
                </a:cubicBezTo>
                <a:cubicBezTo>
                  <a:pt x="24" y="29"/>
                  <a:pt x="23" y="29"/>
                  <a:pt x="23" y="29"/>
                </a:cubicBezTo>
                <a:cubicBezTo>
                  <a:pt x="23" y="29"/>
                  <a:pt x="23" y="28"/>
                  <a:pt x="23" y="28"/>
                </a:cubicBezTo>
                <a:cubicBezTo>
                  <a:pt x="23" y="4"/>
                  <a:pt x="23" y="4"/>
                  <a:pt x="23" y="4"/>
                </a:cubicBezTo>
                <a:close/>
                <a:moveTo>
                  <a:pt x="1" y="29"/>
                </a:move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4" y="27"/>
                </a:cubicBezTo>
                <a:cubicBezTo>
                  <a:pt x="4" y="27"/>
                  <a:pt x="4" y="25"/>
                  <a:pt x="5" y="23"/>
                </a:cubicBezTo>
                <a:cubicBezTo>
                  <a:pt x="6" y="21"/>
                  <a:pt x="6" y="18"/>
                  <a:pt x="7" y="15"/>
                </a:cubicBezTo>
                <a:cubicBezTo>
                  <a:pt x="8" y="11"/>
                  <a:pt x="9" y="8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8"/>
                  <a:pt x="10" y="10"/>
                </a:cubicBezTo>
                <a:cubicBezTo>
                  <a:pt x="10" y="12"/>
                  <a:pt x="10" y="13"/>
                  <a:pt x="9" y="13"/>
                </a:cubicBezTo>
                <a:cubicBezTo>
                  <a:pt x="8" y="22"/>
                  <a:pt x="8" y="22"/>
                  <a:pt x="8" y="22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7"/>
                  <a:pt x="7" y="29"/>
                  <a:pt x="7" y="30"/>
                </a:cubicBezTo>
                <a:cubicBezTo>
                  <a:pt x="7" y="31"/>
                  <a:pt x="7" y="32"/>
                  <a:pt x="7" y="33"/>
                </a:cubicBezTo>
                <a:cubicBezTo>
                  <a:pt x="7" y="34"/>
                  <a:pt x="8" y="34"/>
                  <a:pt x="8" y="35"/>
                </a:cubicBezTo>
                <a:cubicBezTo>
                  <a:pt x="8" y="36"/>
                  <a:pt x="9" y="37"/>
                  <a:pt x="9" y="37"/>
                </a:cubicBezTo>
                <a:cubicBezTo>
                  <a:pt x="8" y="38"/>
                  <a:pt x="8" y="39"/>
                  <a:pt x="8" y="39"/>
                </a:cubicBezTo>
                <a:cubicBezTo>
                  <a:pt x="7" y="40"/>
                  <a:pt x="7" y="40"/>
                  <a:pt x="6" y="40"/>
                </a:cubicBezTo>
                <a:cubicBezTo>
                  <a:pt x="5" y="40"/>
                  <a:pt x="4" y="40"/>
                  <a:pt x="4" y="39"/>
                </a:cubicBezTo>
                <a:cubicBezTo>
                  <a:pt x="3" y="39"/>
                  <a:pt x="3" y="38"/>
                  <a:pt x="3" y="38"/>
                </a:cubicBezTo>
                <a:cubicBezTo>
                  <a:pt x="3" y="38"/>
                  <a:pt x="3" y="37"/>
                  <a:pt x="3" y="36"/>
                </a:cubicBezTo>
                <a:cubicBezTo>
                  <a:pt x="3" y="36"/>
                  <a:pt x="3" y="35"/>
                  <a:pt x="3" y="35"/>
                </a:cubicBezTo>
                <a:cubicBezTo>
                  <a:pt x="3" y="33"/>
                  <a:pt x="3" y="31"/>
                  <a:pt x="2" y="31"/>
                </a:cubicBezTo>
                <a:cubicBezTo>
                  <a:pt x="2" y="30"/>
                  <a:pt x="1" y="29"/>
                  <a:pt x="1" y="29"/>
                </a:cubicBezTo>
                <a:close/>
                <a:moveTo>
                  <a:pt x="32" y="9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30"/>
                  <a:pt x="32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0" y="30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8" y="30"/>
                  <a:pt x="28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12"/>
                  <a:pt x="29" y="12"/>
                  <a:pt x="29" y="12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19" y="29"/>
                </a:moveTo>
                <a:cubicBezTo>
                  <a:pt x="21" y="30"/>
                  <a:pt x="23" y="31"/>
                  <a:pt x="24" y="32"/>
                </a:cubicBezTo>
                <a:cubicBezTo>
                  <a:pt x="26" y="33"/>
                  <a:pt x="26" y="34"/>
                  <a:pt x="27" y="35"/>
                </a:cubicBezTo>
                <a:cubicBezTo>
                  <a:pt x="27" y="36"/>
                  <a:pt x="27" y="37"/>
                  <a:pt x="27" y="38"/>
                </a:cubicBezTo>
                <a:cubicBezTo>
                  <a:pt x="27" y="38"/>
                  <a:pt x="26" y="39"/>
                  <a:pt x="26" y="39"/>
                </a:cubicBezTo>
                <a:cubicBezTo>
                  <a:pt x="25" y="40"/>
                  <a:pt x="24" y="40"/>
                  <a:pt x="24" y="39"/>
                </a:cubicBezTo>
                <a:cubicBezTo>
                  <a:pt x="23" y="39"/>
                  <a:pt x="23" y="38"/>
                  <a:pt x="23" y="38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3"/>
                  <a:pt x="21" y="31"/>
                  <a:pt x="19" y="30"/>
                </a:cubicBezTo>
                <a:cubicBezTo>
                  <a:pt x="19" y="31"/>
                  <a:pt x="18" y="32"/>
                  <a:pt x="18" y="33"/>
                </a:cubicBezTo>
                <a:cubicBezTo>
                  <a:pt x="17" y="34"/>
                  <a:pt x="16" y="35"/>
                  <a:pt x="15" y="36"/>
                </a:cubicBezTo>
                <a:cubicBezTo>
                  <a:pt x="14" y="37"/>
                  <a:pt x="13" y="38"/>
                  <a:pt x="12" y="39"/>
                </a:cubicBezTo>
                <a:cubicBezTo>
                  <a:pt x="11" y="40"/>
                  <a:pt x="10" y="40"/>
                  <a:pt x="10" y="40"/>
                </a:cubicBezTo>
                <a:cubicBezTo>
                  <a:pt x="9" y="41"/>
                  <a:pt x="9" y="41"/>
                  <a:pt x="9" y="41"/>
                </a:cubicBezTo>
                <a:cubicBezTo>
                  <a:pt x="9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1"/>
                  <a:pt x="8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11" y="38"/>
                  <a:pt x="12" y="37"/>
                  <a:pt x="13" y="36"/>
                </a:cubicBezTo>
                <a:cubicBezTo>
                  <a:pt x="14" y="34"/>
                  <a:pt x="15" y="33"/>
                  <a:pt x="15" y="32"/>
                </a:cubicBezTo>
                <a:cubicBezTo>
                  <a:pt x="16" y="30"/>
                  <a:pt x="16" y="29"/>
                  <a:pt x="17" y="27"/>
                </a:cubicBezTo>
                <a:cubicBezTo>
                  <a:pt x="17" y="25"/>
                  <a:pt x="17" y="23"/>
                  <a:pt x="17" y="22"/>
                </a:cubicBezTo>
                <a:cubicBezTo>
                  <a:pt x="17" y="20"/>
                  <a:pt x="17" y="18"/>
                  <a:pt x="17" y="15"/>
                </a:cubicBezTo>
                <a:cubicBezTo>
                  <a:pt x="17" y="13"/>
                  <a:pt x="17" y="11"/>
                  <a:pt x="17" y="10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9"/>
                  <a:pt x="21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12"/>
                  <a:pt x="20" y="13"/>
                  <a:pt x="20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4"/>
                  <a:pt x="20" y="26"/>
                  <a:pt x="20" y="27"/>
                </a:cubicBezTo>
                <a:cubicBezTo>
                  <a:pt x="19" y="29"/>
                  <a:pt x="19" y="29"/>
                  <a:pt x="19" y="29"/>
                </a:cubicBezTo>
                <a:close/>
                <a:moveTo>
                  <a:pt x="38" y="4"/>
                </a:moveTo>
                <a:cubicBezTo>
                  <a:pt x="38" y="37"/>
                  <a:pt x="38" y="37"/>
                  <a:pt x="38" y="37"/>
                </a:cubicBezTo>
                <a:cubicBezTo>
                  <a:pt x="38" y="38"/>
                  <a:pt x="38" y="39"/>
                  <a:pt x="38" y="39"/>
                </a:cubicBezTo>
                <a:cubicBezTo>
                  <a:pt x="38" y="40"/>
                  <a:pt x="37" y="40"/>
                  <a:pt x="37" y="40"/>
                </a:cubicBezTo>
                <a:cubicBezTo>
                  <a:pt x="36" y="41"/>
                  <a:pt x="35" y="41"/>
                  <a:pt x="35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1"/>
                  <a:pt x="33" y="41"/>
                </a:cubicBezTo>
                <a:cubicBezTo>
                  <a:pt x="33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32" y="38"/>
                  <a:pt x="31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29" y="37"/>
                </a:cubicBezTo>
                <a:cubicBezTo>
                  <a:pt x="29" y="37"/>
                  <a:pt x="29" y="37"/>
                  <a:pt x="29" y="36"/>
                </a:cubicBezTo>
                <a:cubicBezTo>
                  <a:pt x="29" y="36"/>
                  <a:pt x="30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1" y="36"/>
                  <a:pt x="31" y="36"/>
                  <a:pt x="32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4" y="36"/>
                  <a:pt x="34" y="36"/>
                  <a:pt x="35" y="36"/>
                </a:cubicBezTo>
                <a:cubicBezTo>
                  <a:pt x="35" y="36"/>
                  <a:pt x="35" y="35"/>
                  <a:pt x="35" y="34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9" y="2"/>
                  <a:pt x="39" y="2"/>
                  <a:pt x="3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2"/>
                  <a:pt x="40" y="2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8" y="4"/>
                  <a:pt x="38" y="4"/>
                  <a:pt x="38" y="4"/>
                </a:cubicBezTo>
                <a:close/>
                <a:moveTo>
                  <a:pt x="0" y="11"/>
                </a:move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2" y="11"/>
                </a:cubicBezTo>
                <a:cubicBezTo>
                  <a:pt x="3" y="11"/>
                  <a:pt x="4" y="11"/>
                  <a:pt x="5" y="12"/>
                </a:cubicBezTo>
                <a:cubicBezTo>
                  <a:pt x="6" y="13"/>
                  <a:pt x="6" y="13"/>
                  <a:pt x="6" y="14"/>
                </a:cubicBezTo>
                <a:cubicBezTo>
                  <a:pt x="6" y="15"/>
                  <a:pt x="6" y="16"/>
                  <a:pt x="5" y="16"/>
                </a:cubicBezTo>
                <a:cubicBezTo>
                  <a:pt x="5" y="17"/>
                  <a:pt x="4" y="17"/>
                  <a:pt x="4" y="17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6"/>
                  <a:pt x="2" y="16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3"/>
                  <a:pt x="1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lose/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4" y="1"/>
                  <a:pt x="5" y="1"/>
                  <a:pt x="7" y="1"/>
                </a:cubicBezTo>
                <a:cubicBezTo>
                  <a:pt x="9" y="2"/>
                  <a:pt x="9" y="2"/>
                  <a:pt x="9" y="3"/>
                </a:cubicBezTo>
                <a:cubicBezTo>
                  <a:pt x="9" y="4"/>
                  <a:pt x="9" y="5"/>
                  <a:pt x="9" y="5"/>
                </a:cubicBezTo>
                <a:cubicBezTo>
                  <a:pt x="9" y="6"/>
                  <a:pt x="9" y="6"/>
                  <a:pt x="9" y="6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5" y="6"/>
                  <a:pt x="5" y="6"/>
                  <a:pt x="5" y="5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4" y="2"/>
                  <a:pt x="3" y="1"/>
                </a:cubicBezTo>
                <a:cubicBezTo>
                  <a:pt x="3" y="1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2138"/>
          <p:cNvSpPr>
            <a:spLocks noEditPoints="1"/>
          </p:cNvSpPr>
          <p:nvPr/>
        </p:nvSpPr>
        <p:spPr bwMode="auto">
          <a:xfrm>
            <a:off x="2525713" y="6578600"/>
            <a:ext cx="93663" cy="92075"/>
          </a:xfrm>
          <a:custGeom>
            <a:avLst/>
            <a:gdLst>
              <a:gd name="T0" fmla="*/ 30 w 42"/>
              <a:gd name="T1" fmla="*/ 15 h 41"/>
              <a:gd name="T2" fmla="*/ 33 w 42"/>
              <a:gd name="T3" fmla="*/ 18 h 41"/>
              <a:gd name="T4" fmla="*/ 18 w 42"/>
              <a:gd name="T5" fmla="*/ 18 h 41"/>
              <a:gd name="T6" fmla="*/ 28 w 42"/>
              <a:gd name="T7" fmla="*/ 17 h 41"/>
              <a:gd name="T8" fmla="*/ 27 w 42"/>
              <a:gd name="T9" fmla="*/ 28 h 41"/>
              <a:gd name="T10" fmla="*/ 19 w 42"/>
              <a:gd name="T11" fmla="*/ 36 h 41"/>
              <a:gd name="T12" fmla="*/ 30 w 42"/>
              <a:gd name="T13" fmla="*/ 31 h 41"/>
              <a:gd name="T14" fmla="*/ 33 w 42"/>
              <a:gd name="T15" fmla="*/ 31 h 41"/>
              <a:gd name="T16" fmla="*/ 39 w 42"/>
              <a:gd name="T17" fmla="*/ 38 h 41"/>
              <a:gd name="T18" fmla="*/ 35 w 42"/>
              <a:gd name="T19" fmla="*/ 40 h 41"/>
              <a:gd name="T20" fmla="*/ 19 w 42"/>
              <a:gd name="T21" fmla="*/ 40 h 41"/>
              <a:gd name="T22" fmla="*/ 16 w 42"/>
              <a:gd name="T23" fmla="*/ 41 h 41"/>
              <a:gd name="T24" fmla="*/ 15 w 42"/>
              <a:gd name="T25" fmla="*/ 37 h 41"/>
              <a:gd name="T26" fmla="*/ 19 w 42"/>
              <a:gd name="T27" fmla="*/ 32 h 41"/>
              <a:gd name="T28" fmla="*/ 15 w 42"/>
              <a:gd name="T29" fmla="*/ 26 h 41"/>
              <a:gd name="T30" fmla="*/ 14 w 42"/>
              <a:gd name="T31" fmla="*/ 25 h 41"/>
              <a:gd name="T32" fmla="*/ 35 w 42"/>
              <a:gd name="T33" fmla="*/ 22 h 41"/>
              <a:gd name="T34" fmla="*/ 39 w 42"/>
              <a:gd name="T35" fmla="*/ 25 h 41"/>
              <a:gd name="T36" fmla="*/ 39 w 42"/>
              <a:gd name="T37" fmla="*/ 26 h 41"/>
              <a:gd name="T38" fmla="*/ 4 w 42"/>
              <a:gd name="T39" fmla="*/ 14 h 41"/>
              <a:gd name="T40" fmla="*/ 11 w 42"/>
              <a:gd name="T41" fmla="*/ 12 h 41"/>
              <a:gd name="T42" fmla="*/ 12 w 42"/>
              <a:gd name="T43" fmla="*/ 9 h 41"/>
              <a:gd name="T44" fmla="*/ 17 w 42"/>
              <a:gd name="T45" fmla="*/ 13 h 41"/>
              <a:gd name="T46" fmla="*/ 5 w 42"/>
              <a:gd name="T47" fmla="*/ 25 h 41"/>
              <a:gd name="T48" fmla="*/ 15 w 42"/>
              <a:gd name="T49" fmla="*/ 24 h 41"/>
              <a:gd name="T50" fmla="*/ 14 w 42"/>
              <a:gd name="T51" fmla="*/ 25 h 41"/>
              <a:gd name="T52" fmla="*/ 2 w 42"/>
              <a:gd name="T53" fmla="*/ 29 h 41"/>
              <a:gd name="T54" fmla="*/ 0 w 42"/>
              <a:gd name="T55" fmla="*/ 26 h 41"/>
              <a:gd name="T56" fmla="*/ 0 w 42"/>
              <a:gd name="T57" fmla="*/ 25 h 41"/>
              <a:gd name="T58" fmla="*/ 6 w 42"/>
              <a:gd name="T59" fmla="*/ 20 h 41"/>
              <a:gd name="T60" fmla="*/ 1 w 42"/>
              <a:gd name="T61" fmla="*/ 17 h 41"/>
              <a:gd name="T62" fmla="*/ 0 w 42"/>
              <a:gd name="T63" fmla="*/ 15 h 41"/>
              <a:gd name="T64" fmla="*/ 0 w 42"/>
              <a:gd name="T65" fmla="*/ 13 h 41"/>
              <a:gd name="T66" fmla="*/ 0 w 42"/>
              <a:gd name="T67" fmla="*/ 13 h 41"/>
              <a:gd name="T68" fmla="*/ 8 w 42"/>
              <a:gd name="T69" fmla="*/ 1 h 41"/>
              <a:gd name="T70" fmla="*/ 8 w 42"/>
              <a:gd name="T71" fmla="*/ 0 h 41"/>
              <a:gd name="T72" fmla="*/ 12 w 42"/>
              <a:gd name="T73" fmla="*/ 3 h 41"/>
              <a:gd name="T74" fmla="*/ 4 w 42"/>
              <a:gd name="T75" fmla="*/ 14 h 41"/>
              <a:gd name="T76" fmla="*/ 16 w 42"/>
              <a:gd name="T77" fmla="*/ 32 h 41"/>
              <a:gd name="T78" fmla="*/ 14 w 42"/>
              <a:gd name="T79" fmla="*/ 33 h 41"/>
              <a:gd name="T80" fmla="*/ 2 w 42"/>
              <a:gd name="T81" fmla="*/ 40 h 41"/>
              <a:gd name="T82" fmla="*/ 0 w 42"/>
              <a:gd name="T83" fmla="*/ 35 h 41"/>
              <a:gd name="T84" fmla="*/ 8 w 42"/>
              <a:gd name="T85" fmla="*/ 34 h 41"/>
              <a:gd name="T86" fmla="*/ 29 w 42"/>
              <a:gd name="T87" fmla="*/ 6 h 41"/>
              <a:gd name="T88" fmla="*/ 42 w 42"/>
              <a:gd name="T89" fmla="*/ 16 h 41"/>
              <a:gd name="T90" fmla="*/ 41 w 42"/>
              <a:gd name="T91" fmla="*/ 17 h 41"/>
              <a:gd name="T92" fmla="*/ 38 w 42"/>
              <a:gd name="T93" fmla="*/ 19 h 41"/>
              <a:gd name="T94" fmla="*/ 36 w 42"/>
              <a:gd name="T95" fmla="*/ 19 h 41"/>
              <a:gd name="T96" fmla="*/ 27 w 42"/>
              <a:gd name="T97" fmla="*/ 4 h 41"/>
              <a:gd name="T98" fmla="*/ 14 w 42"/>
              <a:gd name="T99" fmla="*/ 20 h 41"/>
              <a:gd name="T100" fmla="*/ 13 w 42"/>
              <a:gd name="T101" fmla="*/ 20 h 41"/>
              <a:gd name="T102" fmla="*/ 17 w 42"/>
              <a:gd name="T103" fmla="*/ 14 h 41"/>
              <a:gd name="T104" fmla="*/ 23 w 42"/>
              <a:gd name="T105" fmla="*/ 0 h 41"/>
              <a:gd name="T106" fmla="*/ 29 w 42"/>
              <a:gd name="T107" fmla="*/ 2 h 41"/>
              <a:gd name="T108" fmla="*/ 28 w 42"/>
              <a:gd name="T109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2" h="41">
                <a:moveTo>
                  <a:pt x="28" y="17"/>
                </a:move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8"/>
                  <a:pt x="17" y="17"/>
                </a:cubicBezTo>
                <a:cubicBezTo>
                  <a:pt x="17" y="17"/>
                  <a:pt x="18" y="17"/>
                  <a:pt x="18" y="17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4" y="26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19" y="36"/>
                  <a:pt x="19" y="36"/>
                  <a:pt x="19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5"/>
                  <a:pt x="32" y="33"/>
                  <a:pt x="32" y="33"/>
                </a:cubicBezTo>
                <a:cubicBezTo>
                  <a:pt x="31" y="32"/>
                  <a:pt x="30" y="31"/>
                  <a:pt x="30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29"/>
                  <a:pt x="30" y="29"/>
                </a:cubicBezTo>
                <a:cubicBezTo>
                  <a:pt x="30" y="29"/>
                  <a:pt x="31" y="30"/>
                  <a:pt x="33" y="31"/>
                </a:cubicBezTo>
                <a:cubicBezTo>
                  <a:pt x="34" y="32"/>
                  <a:pt x="36" y="33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7"/>
                  <a:pt x="39" y="38"/>
                </a:cubicBezTo>
                <a:cubicBezTo>
                  <a:pt x="39" y="39"/>
                  <a:pt x="39" y="40"/>
                  <a:pt x="38" y="40"/>
                </a:cubicBezTo>
                <a:cubicBezTo>
                  <a:pt x="38" y="41"/>
                  <a:pt x="38" y="41"/>
                  <a:pt x="37" y="41"/>
                </a:cubicBezTo>
                <a:cubicBezTo>
                  <a:pt x="36" y="41"/>
                  <a:pt x="35" y="41"/>
                  <a:pt x="35" y="40"/>
                </a:cubicBezTo>
                <a:cubicBezTo>
                  <a:pt x="34" y="40"/>
                  <a:pt x="34" y="39"/>
                  <a:pt x="34" y="38"/>
                </a:cubicBezTo>
                <a:cubicBezTo>
                  <a:pt x="34" y="37"/>
                  <a:pt x="34" y="37"/>
                  <a:pt x="34" y="37"/>
                </a:cubicBezTo>
                <a:cubicBezTo>
                  <a:pt x="27" y="38"/>
                  <a:pt x="22" y="40"/>
                  <a:pt x="19" y="40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37"/>
                  <a:pt x="15" y="37"/>
                  <a:pt x="15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5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6" y="36"/>
                  <a:pt x="17" y="36"/>
                </a:cubicBezTo>
                <a:cubicBezTo>
                  <a:pt x="17" y="35"/>
                  <a:pt x="18" y="34"/>
                  <a:pt x="19" y="32"/>
                </a:cubicBezTo>
                <a:cubicBezTo>
                  <a:pt x="20" y="31"/>
                  <a:pt x="21" y="30"/>
                  <a:pt x="21" y="29"/>
                </a:cubicBezTo>
                <a:cubicBezTo>
                  <a:pt x="21" y="28"/>
                  <a:pt x="22" y="27"/>
                  <a:pt x="22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5" y="25"/>
                  <a:pt x="1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2"/>
                  <a:pt x="36" y="22"/>
                  <a:pt x="36" y="22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24" y="26"/>
                  <a:pt x="24" y="26"/>
                  <a:pt x="24" y="26"/>
                </a:cubicBezTo>
                <a:close/>
                <a:moveTo>
                  <a:pt x="4" y="14"/>
                </a:moveTo>
                <a:cubicBezTo>
                  <a:pt x="9" y="15"/>
                  <a:pt x="9" y="15"/>
                  <a:pt x="9" y="15"/>
                </a:cubicBezTo>
                <a:cubicBezTo>
                  <a:pt x="10" y="14"/>
                  <a:pt x="10" y="14"/>
                  <a:pt x="10" y="13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9"/>
                  <a:pt x="12" y="9"/>
                </a:cubicBezTo>
                <a:cubicBezTo>
                  <a:pt x="12" y="9"/>
                  <a:pt x="12" y="10"/>
                  <a:pt x="13" y="10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7" y="13"/>
                  <a:pt x="17" y="13"/>
                </a:cubicBezTo>
                <a:cubicBezTo>
                  <a:pt x="17" y="13"/>
                  <a:pt x="16" y="13"/>
                  <a:pt x="16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5" y="25"/>
                  <a:pt x="5" y="25"/>
                  <a:pt x="5" y="25"/>
                </a:cubicBezTo>
                <a:cubicBezTo>
                  <a:pt x="7" y="24"/>
                  <a:pt x="9" y="24"/>
                  <a:pt x="10" y="24"/>
                </a:cubicBezTo>
                <a:cubicBezTo>
                  <a:pt x="11" y="24"/>
                  <a:pt x="12" y="24"/>
                  <a:pt x="13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6" y="24"/>
                  <a:pt x="16" y="24"/>
                </a:cubicBezTo>
                <a:cubicBezTo>
                  <a:pt x="16" y="24"/>
                  <a:pt x="15" y="25"/>
                  <a:pt x="15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9" y="27"/>
                  <a:pt x="9" y="27"/>
                  <a:pt x="9" y="27"/>
                </a:cubicBezTo>
                <a:cubicBezTo>
                  <a:pt x="6" y="27"/>
                  <a:pt x="5" y="28"/>
                  <a:pt x="4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1" y="29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5"/>
                  <a:pt x="2" y="24"/>
                  <a:pt x="3" y="24"/>
                </a:cubicBezTo>
                <a:cubicBezTo>
                  <a:pt x="4" y="23"/>
                  <a:pt x="5" y="22"/>
                  <a:pt x="6" y="20"/>
                </a:cubicBezTo>
                <a:cubicBezTo>
                  <a:pt x="9" y="16"/>
                  <a:pt x="9" y="16"/>
                  <a:pt x="9" y="16"/>
                </a:cubicBezTo>
                <a:cubicBezTo>
                  <a:pt x="7" y="16"/>
                  <a:pt x="5" y="16"/>
                  <a:pt x="3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2" y="13"/>
                  <a:pt x="3" y="11"/>
                  <a:pt x="4" y="9"/>
                </a:cubicBezTo>
                <a:cubicBezTo>
                  <a:pt x="5" y="6"/>
                  <a:pt x="6" y="4"/>
                  <a:pt x="7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2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9" y="7"/>
                  <a:pt x="7" y="9"/>
                  <a:pt x="7" y="10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14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4" y="33"/>
                  <a:pt x="14" y="33"/>
                  <a:pt x="14" y="33"/>
                </a:cubicBezTo>
                <a:cubicBezTo>
                  <a:pt x="13" y="34"/>
                  <a:pt x="10" y="36"/>
                  <a:pt x="5" y="39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8" y="34"/>
                  <a:pt x="8" y="34"/>
                  <a:pt x="8" y="34"/>
                </a:cubicBezTo>
                <a:cubicBezTo>
                  <a:pt x="14" y="32"/>
                  <a:pt x="14" y="32"/>
                  <a:pt x="14" y="32"/>
                </a:cubicBezTo>
                <a:close/>
                <a:moveTo>
                  <a:pt x="28" y="3"/>
                </a:moveTo>
                <a:cubicBezTo>
                  <a:pt x="28" y="4"/>
                  <a:pt x="29" y="5"/>
                  <a:pt x="29" y="6"/>
                </a:cubicBezTo>
                <a:cubicBezTo>
                  <a:pt x="30" y="7"/>
                  <a:pt x="31" y="9"/>
                  <a:pt x="33" y="11"/>
                </a:cubicBezTo>
                <a:cubicBezTo>
                  <a:pt x="35" y="13"/>
                  <a:pt x="38" y="15"/>
                  <a:pt x="41" y="15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1" y="17"/>
                  <a:pt x="41" y="17"/>
                  <a:pt x="41" y="17"/>
                </a:cubicBezTo>
                <a:cubicBezTo>
                  <a:pt x="40" y="17"/>
                  <a:pt x="40" y="17"/>
                  <a:pt x="39" y="17"/>
                </a:cubicBezTo>
                <a:cubicBezTo>
                  <a:pt x="39" y="18"/>
                  <a:pt x="39" y="18"/>
                  <a:pt x="38" y="18"/>
                </a:cubicBezTo>
                <a:cubicBezTo>
                  <a:pt x="38" y="19"/>
                  <a:pt x="38" y="19"/>
                  <a:pt x="38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0"/>
                  <a:pt x="37" y="20"/>
                  <a:pt x="3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3" y="17"/>
                  <a:pt x="32" y="15"/>
                  <a:pt x="30" y="13"/>
                </a:cubicBezTo>
                <a:cubicBezTo>
                  <a:pt x="29" y="10"/>
                  <a:pt x="28" y="8"/>
                  <a:pt x="28" y="6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5"/>
                  <a:pt x="25" y="7"/>
                  <a:pt x="23" y="10"/>
                </a:cubicBezTo>
                <a:cubicBezTo>
                  <a:pt x="21" y="12"/>
                  <a:pt x="19" y="15"/>
                  <a:pt x="15" y="19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18"/>
                  <a:pt x="14" y="18"/>
                  <a:pt x="14" y="18"/>
                </a:cubicBezTo>
                <a:cubicBezTo>
                  <a:pt x="15" y="18"/>
                  <a:pt x="16" y="16"/>
                  <a:pt x="17" y="14"/>
                </a:cubicBezTo>
                <a:cubicBezTo>
                  <a:pt x="18" y="13"/>
                  <a:pt x="19" y="11"/>
                  <a:pt x="20" y="8"/>
                </a:cubicBezTo>
                <a:cubicBezTo>
                  <a:pt x="21" y="6"/>
                  <a:pt x="22" y="4"/>
                  <a:pt x="23" y="2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3"/>
                  <a:pt x="29" y="3"/>
                </a:cubicBezTo>
                <a:cubicBezTo>
                  <a:pt x="28" y="3"/>
                  <a:pt x="28" y="3"/>
                  <a:pt x="2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2139"/>
          <p:cNvSpPr>
            <a:spLocks noEditPoints="1"/>
          </p:cNvSpPr>
          <p:nvPr/>
        </p:nvSpPr>
        <p:spPr bwMode="auto">
          <a:xfrm>
            <a:off x="2630488" y="6578600"/>
            <a:ext cx="100013" cy="92075"/>
          </a:xfrm>
          <a:custGeom>
            <a:avLst/>
            <a:gdLst>
              <a:gd name="T0" fmla="*/ 12 w 44"/>
              <a:gd name="T1" fmla="*/ 21 h 41"/>
              <a:gd name="T2" fmla="*/ 18 w 44"/>
              <a:gd name="T3" fmla="*/ 12 h 41"/>
              <a:gd name="T4" fmla="*/ 20 w 44"/>
              <a:gd name="T5" fmla="*/ 7 h 41"/>
              <a:gd name="T6" fmla="*/ 23 w 44"/>
              <a:gd name="T7" fmla="*/ 9 h 41"/>
              <a:gd name="T8" fmla="*/ 22 w 44"/>
              <a:gd name="T9" fmla="*/ 10 h 41"/>
              <a:gd name="T10" fmla="*/ 27 w 44"/>
              <a:gd name="T11" fmla="*/ 6 h 41"/>
              <a:gd name="T12" fmla="*/ 28 w 44"/>
              <a:gd name="T13" fmla="*/ 0 h 41"/>
              <a:gd name="T14" fmla="*/ 32 w 44"/>
              <a:gd name="T15" fmla="*/ 2 h 41"/>
              <a:gd name="T16" fmla="*/ 31 w 44"/>
              <a:gd name="T17" fmla="*/ 13 h 41"/>
              <a:gd name="T18" fmla="*/ 37 w 44"/>
              <a:gd name="T19" fmla="*/ 8 h 41"/>
              <a:gd name="T20" fmla="*/ 42 w 44"/>
              <a:gd name="T21" fmla="*/ 11 h 41"/>
              <a:gd name="T22" fmla="*/ 40 w 44"/>
              <a:gd name="T23" fmla="*/ 13 h 41"/>
              <a:gd name="T24" fmla="*/ 40 w 44"/>
              <a:gd name="T25" fmla="*/ 25 h 41"/>
              <a:gd name="T26" fmla="*/ 36 w 44"/>
              <a:gd name="T27" fmla="*/ 31 h 41"/>
              <a:gd name="T28" fmla="*/ 34 w 44"/>
              <a:gd name="T29" fmla="*/ 31 h 41"/>
              <a:gd name="T30" fmla="*/ 31 w 44"/>
              <a:gd name="T31" fmla="*/ 27 h 41"/>
              <a:gd name="T32" fmla="*/ 34 w 44"/>
              <a:gd name="T33" fmla="*/ 26 h 41"/>
              <a:gd name="T34" fmla="*/ 36 w 44"/>
              <a:gd name="T35" fmla="*/ 20 h 41"/>
              <a:gd name="T36" fmla="*/ 36 w 44"/>
              <a:gd name="T37" fmla="*/ 12 h 41"/>
              <a:gd name="T38" fmla="*/ 31 w 44"/>
              <a:gd name="T39" fmla="*/ 32 h 41"/>
              <a:gd name="T40" fmla="*/ 27 w 44"/>
              <a:gd name="T41" fmla="*/ 33 h 41"/>
              <a:gd name="T42" fmla="*/ 27 w 44"/>
              <a:gd name="T43" fmla="*/ 15 h 41"/>
              <a:gd name="T44" fmla="*/ 22 w 44"/>
              <a:gd name="T45" fmla="*/ 34 h 41"/>
              <a:gd name="T46" fmla="*/ 25 w 44"/>
              <a:gd name="T47" fmla="*/ 37 h 41"/>
              <a:gd name="T48" fmla="*/ 39 w 44"/>
              <a:gd name="T49" fmla="*/ 35 h 41"/>
              <a:gd name="T50" fmla="*/ 43 w 44"/>
              <a:gd name="T51" fmla="*/ 28 h 41"/>
              <a:gd name="T52" fmla="*/ 44 w 44"/>
              <a:gd name="T53" fmla="*/ 29 h 41"/>
              <a:gd name="T54" fmla="*/ 43 w 44"/>
              <a:gd name="T55" fmla="*/ 34 h 41"/>
              <a:gd name="T56" fmla="*/ 44 w 44"/>
              <a:gd name="T57" fmla="*/ 37 h 41"/>
              <a:gd name="T58" fmla="*/ 40 w 44"/>
              <a:gd name="T59" fmla="*/ 40 h 41"/>
              <a:gd name="T60" fmla="*/ 19 w 44"/>
              <a:gd name="T61" fmla="*/ 38 h 41"/>
              <a:gd name="T62" fmla="*/ 18 w 44"/>
              <a:gd name="T63" fmla="*/ 19 h 41"/>
              <a:gd name="T64" fmla="*/ 7 w 44"/>
              <a:gd name="T65" fmla="*/ 0 h 41"/>
              <a:gd name="T66" fmla="*/ 12 w 44"/>
              <a:gd name="T67" fmla="*/ 1 h 41"/>
              <a:gd name="T68" fmla="*/ 12 w 44"/>
              <a:gd name="T69" fmla="*/ 2 h 41"/>
              <a:gd name="T70" fmla="*/ 12 w 44"/>
              <a:gd name="T71" fmla="*/ 13 h 41"/>
              <a:gd name="T72" fmla="*/ 15 w 44"/>
              <a:gd name="T73" fmla="*/ 11 h 41"/>
              <a:gd name="T74" fmla="*/ 18 w 44"/>
              <a:gd name="T75" fmla="*/ 14 h 41"/>
              <a:gd name="T76" fmla="*/ 11 w 44"/>
              <a:gd name="T77" fmla="*/ 29 h 41"/>
              <a:gd name="T78" fmla="*/ 18 w 44"/>
              <a:gd name="T79" fmla="*/ 27 h 41"/>
              <a:gd name="T80" fmla="*/ 15 w 44"/>
              <a:gd name="T81" fmla="*/ 29 h 41"/>
              <a:gd name="T82" fmla="*/ 4 w 44"/>
              <a:gd name="T83" fmla="*/ 36 h 41"/>
              <a:gd name="T84" fmla="*/ 2 w 44"/>
              <a:gd name="T85" fmla="*/ 36 h 41"/>
              <a:gd name="T86" fmla="*/ 0 w 44"/>
              <a:gd name="T87" fmla="*/ 32 h 41"/>
              <a:gd name="T88" fmla="*/ 7 w 44"/>
              <a:gd name="T89" fmla="*/ 14 h 41"/>
              <a:gd name="T90" fmla="*/ 1 w 44"/>
              <a:gd name="T91" fmla="*/ 1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" h="41">
                <a:moveTo>
                  <a:pt x="18" y="19"/>
                </a:move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2" y="21"/>
                  <a:pt x="12" y="21"/>
                </a:cubicBezTo>
                <a:cubicBezTo>
                  <a:pt x="12" y="20"/>
                  <a:pt x="12" y="20"/>
                  <a:pt x="12" y="20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6"/>
                  <a:pt x="22" y="16"/>
                  <a:pt x="22" y="16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8" y="8"/>
                  <a:pt x="38" y="8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2" y="10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2" y="11"/>
                  <a:pt x="42" y="11"/>
                  <a:pt x="41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4"/>
                  <a:pt x="40" y="16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22"/>
                  <a:pt x="40" y="24"/>
                  <a:pt x="40" y="25"/>
                </a:cubicBezTo>
                <a:cubicBezTo>
                  <a:pt x="40" y="26"/>
                  <a:pt x="39" y="27"/>
                  <a:pt x="39" y="28"/>
                </a:cubicBezTo>
                <a:cubicBezTo>
                  <a:pt x="38" y="29"/>
                  <a:pt x="38" y="30"/>
                  <a:pt x="37" y="30"/>
                </a:cubicBezTo>
                <a:cubicBezTo>
                  <a:pt x="37" y="30"/>
                  <a:pt x="36" y="30"/>
                  <a:pt x="36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34" y="30"/>
                  <a:pt x="34" y="29"/>
                </a:cubicBezTo>
                <a:cubicBezTo>
                  <a:pt x="33" y="28"/>
                  <a:pt x="33" y="27"/>
                  <a:pt x="32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6"/>
                  <a:pt x="34" y="26"/>
                  <a:pt x="34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4"/>
                  <a:pt x="36" y="24"/>
                </a:cubicBezTo>
                <a:cubicBezTo>
                  <a:pt x="36" y="23"/>
                  <a:pt x="36" y="22"/>
                  <a:pt x="36" y="20"/>
                </a:cubicBezTo>
                <a:cubicBezTo>
                  <a:pt x="36" y="18"/>
                  <a:pt x="36" y="17"/>
                  <a:pt x="36" y="15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2"/>
                  <a:pt x="36" y="12"/>
                  <a:pt x="36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0" y="33"/>
                  <a:pt x="30" y="33"/>
                </a:cubicBezTo>
                <a:cubicBezTo>
                  <a:pt x="29" y="33"/>
                  <a:pt x="29" y="33"/>
                  <a:pt x="28" y="33"/>
                </a:cubicBezTo>
                <a:cubicBezTo>
                  <a:pt x="28" y="33"/>
                  <a:pt x="27" y="33"/>
                  <a:pt x="27" y="33"/>
                </a:cubicBezTo>
                <a:cubicBezTo>
                  <a:pt x="27" y="33"/>
                  <a:pt x="27" y="32"/>
                  <a:pt x="27" y="32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5"/>
                  <a:pt x="22" y="35"/>
                  <a:pt x="22" y="36"/>
                </a:cubicBezTo>
                <a:cubicBezTo>
                  <a:pt x="22" y="36"/>
                  <a:pt x="22" y="36"/>
                  <a:pt x="23" y="36"/>
                </a:cubicBezTo>
                <a:cubicBezTo>
                  <a:pt x="23" y="36"/>
                  <a:pt x="23" y="37"/>
                  <a:pt x="25" y="37"/>
                </a:cubicBezTo>
                <a:cubicBezTo>
                  <a:pt x="26" y="37"/>
                  <a:pt x="27" y="37"/>
                  <a:pt x="30" y="37"/>
                </a:cubicBezTo>
                <a:cubicBezTo>
                  <a:pt x="34" y="37"/>
                  <a:pt x="36" y="37"/>
                  <a:pt x="37" y="37"/>
                </a:cubicBezTo>
                <a:cubicBezTo>
                  <a:pt x="38" y="36"/>
                  <a:pt x="39" y="36"/>
                  <a:pt x="39" y="35"/>
                </a:cubicBezTo>
                <a:cubicBezTo>
                  <a:pt x="40" y="35"/>
                  <a:pt x="40" y="34"/>
                  <a:pt x="41" y="32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8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7"/>
                  <a:pt x="43" y="37"/>
                  <a:pt x="43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8"/>
                  <a:pt x="44" y="38"/>
                  <a:pt x="44" y="38"/>
                </a:cubicBezTo>
                <a:cubicBezTo>
                  <a:pt x="43" y="39"/>
                  <a:pt x="42" y="40"/>
                  <a:pt x="40" y="40"/>
                </a:cubicBezTo>
                <a:cubicBezTo>
                  <a:pt x="38" y="41"/>
                  <a:pt x="35" y="41"/>
                  <a:pt x="31" y="41"/>
                </a:cubicBezTo>
                <a:cubicBezTo>
                  <a:pt x="25" y="41"/>
                  <a:pt x="22" y="41"/>
                  <a:pt x="21" y="40"/>
                </a:cubicBezTo>
                <a:cubicBezTo>
                  <a:pt x="20" y="39"/>
                  <a:pt x="19" y="39"/>
                  <a:pt x="19" y="38"/>
                </a:cubicBezTo>
                <a:cubicBezTo>
                  <a:pt x="19" y="38"/>
                  <a:pt x="19" y="37"/>
                  <a:pt x="18" y="37"/>
                </a:cubicBezTo>
                <a:cubicBezTo>
                  <a:pt x="18" y="37"/>
                  <a:pt x="18" y="36"/>
                  <a:pt x="18" y="35"/>
                </a:cubicBezTo>
                <a:cubicBezTo>
                  <a:pt x="18" y="19"/>
                  <a:pt x="18" y="19"/>
                  <a:pt x="18" y="19"/>
                </a:cubicBezTo>
                <a:close/>
                <a:moveTo>
                  <a:pt x="7" y="13"/>
                </a:moveTo>
                <a:cubicBezTo>
                  <a:pt x="7" y="6"/>
                  <a:pt x="7" y="6"/>
                  <a:pt x="7" y="6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7" y="14"/>
                  <a:pt x="17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29"/>
                  <a:pt x="11" y="29"/>
                  <a:pt x="11" y="29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31"/>
                  <a:pt x="11" y="32"/>
                  <a:pt x="10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6"/>
                  <a:pt x="4" y="36"/>
                  <a:pt x="4" y="36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2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14"/>
                  <a:pt x="7" y="14"/>
                  <a:pt x="7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7" y="13"/>
                  <a:pt x="7" y="13"/>
                  <a:pt x="7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2140"/>
          <p:cNvSpPr>
            <a:spLocks noEditPoints="1"/>
          </p:cNvSpPr>
          <p:nvPr/>
        </p:nvSpPr>
        <p:spPr bwMode="auto">
          <a:xfrm>
            <a:off x="2736850" y="6581775"/>
            <a:ext cx="100013" cy="85725"/>
          </a:xfrm>
          <a:custGeom>
            <a:avLst/>
            <a:gdLst>
              <a:gd name="T0" fmla="*/ 38 w 45"/>
              <a:gd name="T1" fmla="*/ 36 h 38"/>
              <a:gd name="T2" fmla="*/ 41 w 45"/>
              <a:gd name="T3" fmla="*/ 34 h 38"/>
              <a:gd name="T4" fmla="*/ 44 w 45"/>
              <a:gd name="T5" fmla="*/ 38 h 38"/>
              <a:gd name="T6" fmla="*/ 12 w 45"/>
              <a:gd name="T7" fmla="*/ 37 h 38"/>
              <a:gd name="T8" fmla="*/ 27 w 45"/>
              <a:gd name="T9" fmla="*/ 36 h 38"/>
              <a:gd name="T10" fmla="*/ 17 w 45"/>
              <a:gd name="T11" fmla="*/ 28 h 38"/>
              <a:gd name="T12" fmla="*/ 27 w 45"/>
              <a:gd name="T13" fmla="*/ 20 h 38"/>
              <a:gd name="T14" fmla="*/ 22 w 45"/>
              <a:gd name="T15" fmla="*/ 22 h 38"/>
              <a:gd name="T16" fmla="*/ 19 w 45"/>
              <a:gd name="T17" fmla="*/ 23 h 38"/>
              <a:gd name="T18" fmla="*/ 18 w 45"/>
              <a:gd name="T19" fmla="*/ 5 h 38"/>
              <a:gd name="T20" fmla="*/ 19 w 45"/>
              <a:gd name="T21" fmla="*/ 1 h 38"/>
              <a:gd name="T22" fmla="*/ 37 w 45"/>
              <a:gd name="T23" fmla="*/ 1 h 38"/>
              <a:gd name="T24" fmla="*/ 39 w 45"/>
              <a:gd name="T25" fmla="*/ 1 h 38"/>
              <a:gd name="T26" fmla="*/ 42 w 45"/>
              <a:gd name="T27" fmla="*/ 4 h 38"/>
              <a:gd name="T28" fmla="*/ 41 w 45"/>
              <a:gd name="T29" fmla="*/ 21 h 38"/>
              <a:gd name="T30" fmla="*/ 38 w 45"/>
              <a:gd name="T31" fmla="*/ 23 h 38"/>
              <a:gd name="T32" fmla="*/ 31 w 45"/>
              <a:gd name="T33" fmla="*/ 20 h 38"/>
              <a:gd name="T34" fmla="*/ 38 w 45"/>
              <a:gd name="T35" fmla="*/ 26 h 38"/>
              <a:gd name="T36" fmla="*/ 42 w 45"/>
              <a:gd name="T37" fmla="*/ 28 h 38"/>
              <a:gd name="T38" fmla="*/ 40 w 45"/>
              <a:gd name="T39" fmla="*/ 29 h 38"/>
              <a:gd name="T40" fmla="*/ 37 w 45"/>
              <a:gd name="T41" fmla="*/ 3 h 38"/>
              <a:gd name="T42" fmla="*/ 31 w 45"/>
              <a:gd name="T43" fmla="*/ 10 h 38"/>
              <a:gd name="T44" fmla="*/ 27 w 45"/>
              <a:gd name="T45" fmla="*/ 3 h 38"/>
              <a:gd name="T46" fmla="*/ 27 w 45"/>
              <a:gd name="T47" fmla="*/ 10 h 38"/>
              <a:gd name="T48" fmla="*/ 31 w 45"/>
              <a:gd name="T49" fmla="*/ 12 h 38"/>
              <a:gd name="T50" fmla="*/ 37 w 45"/>
              <a:gd name="T51" fmla="*/ 12 h 38"/>
              <a:gd name="T52" fmla="*/ 22 w 45"/>
              <a:gd name="T53" fmla="*/ 18 h 38"/>
              <a:gd name="T54" fmla="*/ 7 w 45"/>
              <a:gd name="T55" fmla="*/ 16 h 38"/>
              <a:gd name="T56" fmla="*/ 1 w 45"/>
              <a:gd name="T57" fmla="*/ 15 h 38"/>
              <a:gd name="T58" fmla="*/ 1 w 45"/>
              <a:gd name="T59" fmla="*/ 4 h 38"/>
              <a:gd name="T60" fmla="*/ 0 w 45"/>
              <a:gd name="T61" fmla="*/ 3 h 38"/>
              <a:gd name="T62" fmla="*/ 13 w 45"/>
              <a:gd name="T63" fmla="*/ 1 h 38"/>
              <a:gd name="T64" fmla="*/ 17 w 45"/>
              <a:gd name="T65" fmla="*/ 3 h 38"/>
              <a:gd name="T66" fmla="*/ 12 w 45"/>
              <a:gd name="T67" fmla="*/ 4 h 38"/>
              <a:gd name="T68" fmla="*/ 12 w 45"/>
              <a:gd name="T69" fmla="*/ 15 h 38"/>
              <a:gd name="T70" fmla="*/ 14 w 45"/>
              <a:gd name="T71" fmla="*/ 13 h 38"/>
              <a:gd name="T72" fmla="*/ 17 w 45"/>
              <a:gd name="T73" fmla="*/ 16 h 38"/>
              <a:gd name="T74" fmla="*/ 11 w 45"/>
              <a:gd name="T75" fmla="*/ 16 h 38"/>
              <a:gd name="T76" fmla="*/ 18 w 45"/>
              <a:gd name="T77" fmla="*/ 25 h 38"/>
              <a:gd name="T78" fmla="*/ 18 w 45"/>
              <a:gd name="T79" fmla="*/ 26 h 38"/>
              <a:gd name="T80" fmla="*/ 5 w 45"/>
              <a:gd name="T81" fmla="*/ 34 h 38"/>
              <a:gd name="T82" fmla="*/ 3 w 45"/>
              <a:gd name="T83" fmla="*/ 34 h 38"/>
              <a:gd name="T84" fmla="*/ 1 w 45"/>
              <a:gd name="T85" fmla="*/ 30 h 38"/>
              <a:gd name="T86" fmla="*/ 7 w 45"/>
              <a:gd name="T87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" h="38">
                <a:moveTo>
                  <a:pt x="31" y="29"/>
                </a:moveTo>
                <a:cubicBezTo>
                  <a:pt x="31" y="36"/>
                  <a:pt x="31" y="36"/>
                  <a:pt x="31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4" y="37"/>
                  <a:pt x="44" y="37"/>
                  <a:pt x="44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8"/>
                  <a:pt x="44" y="38"/>
                  <a:pt x="44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6"/>
                  <a:pt x="12" y="36"/>
                  <a:pt x="12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29"/>
                  <a:pt x="27" y="29"/>
                  <a:pt x="2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0"/>
                  <a:pt x="27" y="20"/>
                  <a:pt x="27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3"/>
                  <a:pt x="22" y="23"/>
                </a:cubicBezTo>
                <a:cubicBezTo>
                  <a:pt x="22" y="23"/>
                  <a:pt x="21" y="23"/>
                  <a:pt x="20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0"/>
                  <a:pt x="18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1"/>
                  <a:pt x="37" y="1"/>
                  <a:pt x="37" y="1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2" y="3"/>
                  <a:pt x="42" y="4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0" y="22"/>
                  <a:pt x="40" y="23"/>
                </a:cubicBezTo>
                <a:cubicBezTo>
                  <a:pt x="39" y="23"/>
                  <a:pt x="39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20"/>
                  <a:pt x="37" y="20"/>
                  <a:pt x="37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6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8"/>
                  <a:pt x="42" y="28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31" y="29"/>
                  <a:pt x="31" y="29"/>
                  <a:pt x="31" y="29"/>
                </a:cubicBezTo>
                <a:close/>
                <a:moveTo>
                  <a:pt x="37" y="3"/>
                </a:moveTo>
                <a:cubicBezTo>
                  <a:pt x="32" y="3"/>
                  <a:pt x="32" y="3"/>
                  <a:pt x="32" y="3"/>
                </a:cubicBezTo>
                <a:cubicBezTo>
                  <a:pt x="32" y="4"/>
                  <a:pt x="31" y="4"/>
                  <a:pt x="31" y="4"/>
                </a:cubicBezTo>
                <a:cubicBezTo>
                  <a:pt x="31" y="10"/>
                  <a:pt x="31" y="10"/>
                  <a:pt x="31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3"/>
                  <a:pt x="37" y="3"/>
                  <a:pt x="37" y="3"/>
                </a:cubicBezTo>
                <a:close/>
                <a:moveTo>
                  <a:pt x="27" y="3"/>
                </a:moveTo>
                <a:cubicBezTo>
                  <a:pt x="22" y="3"/>
                  <a:pt x="22" y="3"/>
                  <a:pt x="22" y="3"/>
                </a:cubicBezTo>
                <a:cubicBezTo>
                  <a:pt x="22" y="10"/>
                  <a:pt x="22" y="10"/>
                  <a:pt x="22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3"/>
                  <a:pt x="27" y="3"/>
                  <a:pt x="27" y="3"/>
                </a:cubicBezTo>
                <a:close/>
                <a:moveTo>
                  <a:pt x="37" y="12"/>
                </a:moveTo>
                <a:cubicBezTo>
                  <a:pt x="31" y="12"/>
                  <a:pt x="31" y="12"/>
                  <a:pt x="31" y="12"/>
                </a:cubicBezTo>
                <a:cubicBezTo>
                  <a:pt x="31" y="18"/>
                  <a:pt x="31" y="18"/>
                  <a:pt x="31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27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2"/>
                  <a:pt x="27" y="12"/>
                  <a:pt x="27" y="12"/>
                </a:cubicBezTo>
                <a:close/>
                <a:moveTo>
                  <a:pt x="7" y="16"/>
                </a:move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5"/>
                  <a:pt x="1" y="15"/>
                  <a:pt x="1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4"/>
                  <a:pt x="7" y="4"/>
                  <a:pt x="7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3"/>
                  <a:pt x="18" y="4"/>
                  <a:pt x="18" y="4"/>
                </a:cubicBezTo>
                <a:cubicBezTo>
                  <a:pt x="18" y="4"/>
                  <a:pt x="18" y="4"/>
                  <a:pt x="17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5" y="26"/>
                  <a:pt x="16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7"/>
                  <a:pt x="17" y="27"/>
                  <a:pt x="17" y="27"/>
                </a:cubicBezTo>
                <a:cubicBezTo>
                  <a:pt x="15" y="28"/>
                  <a:pt x="12" y="30"/>
                  <a:pt x="6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5" y="29"/>
                  <a:pt x="6" y="29"/>
                  <a:pt x="7" y="28"/>
                </a:cubicBezTo>
                <a:cubicBezTo>
                  <a:pt x="7" y="16"/>
                  <a:pt x="7" y="16"/>
                  <a:pt x="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2141"/>
          <p:cNvSpPr>
            <a:spLocks noEditPoints="1"/>
          </p:cNvSpPr>
          <p:nvPr/>
        </p:nvSpPr>
        <p:spPr bwMode="auto">
          <a:xfrm>
            <a:off x="2846388" y="6577013"/>
            <a:ext cx="96838" cy="96838"/>
          </a:xfrm>
          <a:custGeom>
            <a:avLst/>
            <a:gdLst>
              <a:gd name="T0" fmla="*/ 38 w 43"/>
              <a:gd name="T1" fmla="*/ 8 h 43"/>
              <a:gd name="T2" fmla="*/ 40 w 43"/>
              <a:gd name="T3" fmla="*/ 8 h 43"/>
              <a:gd name="T4" fmla="*/ 43 w 43"/>
              <a:gd name="T5" fmla="*/ 11 h 43"/>
              <a:gd name="T6" fmla="*/ 14 w 43"/>
              <a:gd name="T7" fmla="*/ 12 h 43"/>
              <a:gd name="T8" fmla="*/ 13 w 43"/>
              <a:gd name="T9" fmla="*/ 11 h 43"/>
              <a:gd name="T10" fmla="*/ 36 w 43"/>
              <a:gd name="T11" fmla="*/ 10 h 43"/>
              <a:gd name="T12" fmla="*/ 35 w 43"/>
              <a:gd name="T13" fmla="*/ 15 h 43"/>
              <a:gd name="T14" fmla="*/ 36 w 43"/>
              <a:gd name="T15" fmla="*/ 15 h 43"/>
              <a:gd name="T16" fmla="*/ 39 w 43"/>
              <a:gd name="T17" fmla="*/ 17 h 43"/>
              <a:gd name="T18" fmla="*/ 39 w 43"/>
              <a:gd name="T19" fmla="*/ 18 h 43"/>
              <a:gd name="T20" fmla="*/ 17 w 43"/>
              <a:gd name="T21" fmla="*/ 18 h 43"/>
              <a:gd name="T22" fmla="*/ 18 w 43"/>
              <a:gd name="T23" fmla="*/ 17 h 43"/>
              <a:gd name="T24" fmla="*/ 34 w 43"/>
              <a:gd name="T25" fmla="*/ 22 h 43"/>
              <a:gd name="T26" fmla="*/ 36 w 43"/>
              <a:gd name="T27" fmla="*/ 20 h 43"/>
              <a:gd name="T28" fmla="*/ 40 w 43"/>
              <a:gd name="T29" fmla="*/ 23 h 43"/>
              <a:gd name="T30" fmla="*/ 40 w 43"/>
              <a:gd name="T31" fmla="*/ 24 h 43"/>
              <a:gd name="T32" fmla="*/ 18 w 43"/>
              <a:gd name="T33" fmla="*/ 23 h 43"/>
              <a:gd name="T34" fmla="*/ 18 w 43"/>
              <a:gd name="T35" fmla="*/ 22 h 43"/>
              <a:gd name="T36" fmla="*/ 22 w 43"/>
              <a:gd name="T37" fmla="*/ 40 h 43"/>
              <a:gd name="T38" fmla="*/ 20 w 43"/>
              <a:gd name="T39" fmla="*/ 43 h 43"/>
              <a:gd name="T40" fmla="*/ 18 w 43"/>
              <a:gd name="T41" fmla="*/ 42 h 43"/>
              <a:gd name="T42" fmla="*/ 18 w 43"/>
              <a:gd name="T43" fmla="*/ 31 h 43"/>
              <a:gd name="T44" fmla="*/ 18 w 43"/>
              <a:gd name="T45" fmla="*/ 27 h 43"/>
              <a:gd name="T46" fmla="*/ 22 w 43"/>
              <a:gd name="T47" fmla="*/ 28 h 43"/>
              <a:gd name="T48" fmla="*/ 35 w 43"/>
              <a:gd name="T49" fmla="*/ 27 h 43"/>
              <a:gd name="T50" fmla="*/ 37 w 43"/>
              <a:gd name="T51" fmla="*/ 27 h 43"/>
              <a:gd name="T52" fmla="*/ 41 w 43"/>
              <a:gd name="T53" fmla="*/ 29 h 43"/>
              <a:gd name="T54" fmla="*/ 40 w 43"/>
              <a:gd name="T55" fmla="*/ 30 h 43"/>
              <a:gd name="T56" fmla="*/ 39 w 43"/>
              <a:gd name="T57" fmla="*/ 37 h 43"/>
              <a:gd name="T58" fmla="*/ 36 w 43"/>
              <a:gd name="T59" fmla="*/ 42 h 43"/>
              <a:gd name="T60" fmla="*/ 35 w 43"/>
              <a:gd name="T61" fmla="*/ 41 h 43"/>
              <a:gd name="T62" fmla="*/ 22 w 43"/>
              <a:gd name="T63" fmla="*/ 40 h 43"/>
              <a:gd name="T64" fmla="*/ 35 w 43"/>
              <a:gd name="T65" fmla="*/ 30 h 43"/>
              <a:gd name="T66" fmla="*/ 22 w 43"/>
              <a:gd name="T67" fmla="*/ 38 h 43"/>
              <a:gd name="T68" fmla="*/ 10 w 43"/>
              <a:gd name="T69" fmla="*/ 14 h 43"/>
              <a:gd name="T70" fmla="*/ 11 w 43"/>
              <a:gd name="T71" fmla="*/ 42 h 43"/>
              <a:gd name="T72" fmla="*/ 9 w 43"/>
              <a:gd name="T73" fmla="*/ 43 h 43"/>
              <a:gd name="T74" fmla="*/ 7 w 43"/>
              <a:gd name="T75" fmla="*/ 43 h 43"/>
              <a:gd name="T76" fmla="*/ 6 w 43"/>
              <a:gd name="T77" fmla="*/ 37 h 43"/>
              <a:gd name="T78" fmla="*/ 2 w 43"/>
              <a:gd name="T79" fmla="*/ 23 h 43"/>
              <a:gd name="T80" fmla="*/ 0 w 43"/>
              <a:gd name="T81" fmla="*/ 24 h 43"/>
              <a:gd name="T82" fmla="*/ 0 w 43"/>
              <a:gd name="T83" fmla="*/ 24 h 43"/>
              <a:gd name="T84" fmla="*/ 1 w 43"/>
              <a:gd name="T85" fmla="*/ 22 h 43"/>
              <a:gd name="T86" fmla="*/ 4 w 43"/>
              <a:gd name="T87" fmla="*/ 15 h 43"/>
              <a:gd name="T88" fmla="*/ 8 w 43"/>
              <a:gd name="T89" fmla="*/ 3 h 43"/>
              <a:gd name="T90" fmla="*/ 9 w 43"/>
              <a:gd name="T91" fmla="*/ 0 h 43"/>
              <a:gd name="T92" fmla="*/ 10 w 43"/>
              <a:gd name="T93" fmla="*/ 1 h 43"/>
              <a:gd name="T94" fmla="*/ 15 w 43"/>
              <a:gd name="T95" fmla="*/ 3 h 43"/>
              <a:gd name="T96" fmla="*/ 15 w 43"/>
              <a:gd name="T97" fmla="*/ 3 h 43"/>
              <a:gd name="T98" fmla="*/ 12 w 43"/>
              <a:gd name="T99" fmla="*/ 6 h 43"/>
              <a:gd name="T100" fmla="*/ 10 w 43"/>
              <a:gd name="T101" fmla="*/ 11 h 43"/>
              <a:gd name="T102" fmla="*/ 12 w 43"/>
              <a:gd name="T103" fmla="*/ 12 h 43"/>
              <a:gd name="T104" fmla="*/ 11 w 43"/>
              <a:gd name="T105" fmla="*/ 13 h 43"/>
              <a:gd name="T106" fmla="*/ 23 w 43"/>
              <a:gd name="T107" fmla="*/ 1 h 43"/>
              <a:gd name="T108" fmla="*/ 23 w 43"/>
              <a:gd name="T109" fmla="*/ 1 h 43"/>
              <a:gd name="T110" fmla="*/ 30 w 43"/>
              <a:gd name="T111" fmla="*/ 4 h 43"/>
              <a:gd name="T112" fmla="*/ 30 w 43"/>
              <a:gd name="T113" fmla="*/ 8 h 43"/>
              <a:gd name="T114" fmla="*/ 27 w 43"/>
              <a:gd name="T115" fmla="*/ 9 h 43"/>
              <a:gd name="T116" fmla="*/ 24 w 43"/>
              <a:gd name="T117" fmla="*/ 7 h 43"/>
              <a:gd name="T118" fmla="*/ 25 w 43"/>
              <a:gd name="T119" fmla="*/ 5 h 43"/>
              <a:gd name="T120" fmla="*/ 23 w 43"/>
              <a:gd name="T121" fmla="*/ 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" h="43">
                <a:moveTo>
                  <a:pt x="36" y="10"/>
                </a:moveTo>
                <a:cubicBezTo>
                  <a:pt x="38" y="8"/>
                  <a:pt x="38" y="8"/>
                  <a:pt x="38" y="8"/>
                </a:cubicBezTo>
                <a:cubicBezTo>
                  <a:pt x="38" y="8"/>
                  <a:pt x="39" y="7"/>
                  <a:pt x="39" y="7"/>
                </a:cubicBezTo>
                <a:cubicBezTo>
                  <a:pt x="39" y="7"/>
                  <a:pt x="39" y="8"/>
                  <a:pt x="40" y="8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2"/>
                  <a:pt x="43" y="12"/>
                  <a:pt x="4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0"/>
                  <a:pt x="14" y="10"/>
                </a:cubicBezTo>
                <a:cubicBezTo>
                  <a:pt x="36" y="10"/>
                  <a:pt x="36" y="10"/>
                  <a:pt x="36" y="10"/>
                </a:cubicBezTo>
                <a:close/>
                <a:moveTo>
                  <a:pt x="33" y="17"/>
                </a:moveTo>
                <a:cubicBezTo>
                  <a:pt x="35" y="15"/>
                  <a:pt x="35" y="15"/>
                  <a:pt x="35" y="15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6" y="14"/>
                  <a:pt x="36" y="15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8"/>
                  <a:pt x="39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7"/>
                </a:cubicBezTo>
                <a:cubicBezTo>
                  <a:pt x="17" y="17"/>
                  <a:pt x="17" y="17"/>
                  <a:pt x="18" y="17"/>
                </a:cubicBezTo>
                <a:cubicBezTo>
                  <a:pt x="33" y="17"/>
                  <a:pt x="33" y="17"/>
                  <a:pt x="33" y="17"/>
                </a:cubicBezTo>
                <a:close/>
                <a:moveTo>
                  <a:pt x="34" y="22"/>
                </a:moveTo>
                <a:cubicBezTo>
                  <a:pt x="35" y="20"/>
                  <a:pt x="35" y="20"/>
                  <a:pt x="3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20"/>
                  <a:pt x="37" y="20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0" y="24"/>
                  <a:pt x="40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34" y="22"/>
                  <a:pt x="34" y="22"/>
                  <a:pt x="34" y="22"/>
                </a:cubicBezTo>
                <a:close/>
                <a:moveTo>
                  <a:pt x="22" y="40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2"/>
                  <a:pt x="21" y="43"/>
                  <a:pt x="20" y="43"/>
                </a:cubicBezTo>
                <a:cubicBezTo>
                  <a:pt x="19" y="43"/>
                  <a:pt x="19" y="43"/>
                  <a:pt x="18" y="43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6"/>
                  <a:pt x="36" y="26"/>
                </a:cubicBezTo>
                <a:cubicBezTo>
                  <a:pt x="36" y="26"/>
                  <a:pt x="36" y="27"/>
                  <a:pt x="37" y="27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1" y="29"/>
                  <a:pt x="41" y="29"/>
                </a:cubicBezTo>
                <a:cubicBezTo>
                  <a:pt x="41" y="29"/>
                  <a:pt x="41" y="30"/>
                  <a:pt x="41" y="30"/>
                </a:cubicBezTo>
                <a:cubicBezTo>
                  <a:pt x="41" y="30"/>
                  <a:pt x="41" y="30"/>
                  <a:pt x="40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2"/>
                  <a:pt x="38" y="42"/>
                  <a:pt x="36" y="42"/>
                </a:cubicBezTo>
                <a:cubicBezTo>
                  <a:pt x="36" y="42"/>
                  <a:pt x="36" y="42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35" y="40"/>
                  <a:pt x="35" y="40"/>
                  <a:pt x="35" y="40"/>
                </a:cubicBezTo>
                <a:cubicBezTo>
                  <a:pt x="22" y="40"/>
                  <a:pt x="22" y="40"/>
                  <a:pt x="22" y="40"/>
                </a:cubicBezTo>
                <a:close/>
                <a:moveTo>
                  <a:pt x="35" y="38"/>
                </a:moveTo>
                <a:cubicBezTo>
                  <a:pt x="35" y="30"/>
                  <a:pt x="35" y="30"/>
                  <a:pt x="35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8"/>
                  <a:pt x="22" y="38"/>
                  <a:pt x="22" y="38"/>
                </a:cubicBezTo>
                <a:cubicBezTo>
                  <a:pt x="35" y="38"/>
                  <a:pt x="35" y="38"/>
                  <a:pt x="35" y="38"/>
                </a:cubicBezTo>
                <a:close/>
                <a:moveTo>
                  <a:pt x="10" y="14"/>
                </a:moveTo>
                <a:cubicBezTo>
                  <a:pt x="10" y="36"/>
                  <a:pt x="10" y="36"/>
                  <a:pt x="10" y="36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2"/>
                  <a:pt x="10" y="42"/>
                  <a:pt x="10" y="42"/>
                </a:cubicBezTo>
                <a:cubicBezTo>
                  <a:pt x="10" y="42"/>
                  <a:pt x="10" y="43"/>
                  <a:pt x="9" y="43"/>
                </a:cubicBezTo>
                <a:cubicBezTo>
                  <a:pt x="9" y="43"/>
                  <a:pt x="8" y="43"/>
                  <a:pt x="8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16"/>
                  <a:pt x="6" y="16"/>
                  <a:pt x="6" y="16"/>
                </a:cubicBezTo>
                <a:cubicBezTo>
                  <a:pt x="4" y="20"/>
                  <a:pt x="3" y="22"/>
                  <a:pt x="2" y="23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3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2" y="20"/>
                </a:cubicBezTo>
                <a:cubicBezTo>
                  <a:pt x="2" y="19"/>
                  <a:pt x="3" y="18"/>
                  <a:pt x="4" y="15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6"/>
                  <a:pt x="8" y="4"/>
                  <a:pt x="8" y="3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10" y="1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5"/>
                  <a:pt x="13" y="5"/>
                  <a:pt x="12" y="6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3"/>
                  <a:pt x="12" y="13"/>
                </a:cubicBezTo>
                <a:cubicBezTo>
                  <a:pt x="12" y="13"/>
                  <a:pt x="12" y="13"/>
                  <a:pt x="11" y="13"/>
                </a:cubicBezTo>
                <a:cubicBezTo>
                  <a:pt x="10" y="14"/>
                  <a:pt x="10" y="14"/>
                  <a:pt x="10" y="14"/>
                </a:cubicBezTo>
                <a:close/>
                <a:moveTo>
                  <a:pt x="23" y="1"/>
                </a:move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5" y="1"/>
                  <a:pt x="27" y="2"/>
                </a:cubicBezTo>
                <a:cubicBezTo>
                  <a:pt x="28" y="2"/>
                  <a:pt x="30" y="3"/>
                  <a:pt x="30" y="4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7"/>
                  <a:pt x="30" y="7"/>
                  <a:pt x="30" y="8"/>
                </a:cubicBezTo>
                <a:cubicBezTo>
                  <a:pt x="30" y="8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6" y="9"/>
                  <a:pt x="26" y="9"/>
                  <a:pt x="25" y="8"/>
                </a:cubicBezTo>
                <a:cubicBezTo>
                  <a:pt x="25" y="8"/>
                  <a:pt x="24" y="7"/>
                  <a:pt x="24" y="7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5" y="4"/>
                  <a:pt x="24" y="3"/>
                </a:cubicBezTo>
                <a:cubicBezTo>
                  <a:pt x="24" y="3"/>
                  <a:pt x="24" y="2"/>
                  <a:pt x="23" y="2"/>
                </a:cubicBezTo>
                <a:cubicBezTo>
                  <a:pt x="23" y="1"/>
                  <a:pt x="23" y="1"/>
                  <a:pt x="2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2142"/>
          <p:cNvSpPr>
            <a:spLocks noEditPoints="1"/>
          </p:cNvSpPr>
          <p:nvPr/>
        </p:nvSpPr>
        <p:spPr bwMode="auto">
          <a:xfrm>
            <a:off x="2959100" y="6577013"/>
            <a:ext cx="90488" cy="96838"/>
          </a:xfrm>
          <a:custGeom>
            <a:avLst/>
            <a:gdLst>
              <a:gd name="T0" fmla="*/ 12 w 40"/>
              <a:gd name="T1" fmla="*/ 27 h 43"/>
              <a:gd name="T2" fmla="*/ 8 w 40"/>
              <a:gd name="T3" fmla="*/ 28 h 43"/>
              <a:gd name="T4" fmla="*/ 8 w 40"/>
              <a:gd name="T5" fmla="*/ 10 h 43"/>
              <a:gd name="T6" fmla="*/ 9 w 40"/>
              <a:gd name="T7" fmla="*/ 5 h 43"/>
              <a:gd name="T8" fmla="*/ 15 w 40"/>
              <a:gd name="T9" fmla="*/ 4 h 43"/>
              <a:gd name="T10" fmla="*/ 16 w 40"/>
              <a:gd name="T11" fmla="*/ 0 h 43"/>
              <a:gd name="T12" fmla="*/ 22 w 40"/>
              <a:gd name="T13" fmla="*/ 2 h 43"/>
              <a:gd name="T14" fmla="*/ 20 w 40"/>
              <a:gd name="T15" fmla="*/ 3 h 43"/>
              <a:gd name="T16" fmla="*/ 29 w 40"/>
              <a:gd name="T17" fmla="*/ 5 h 43"/>
              <a:gd name="T18" fmla="*/ 34 w 40"/>
              <a:gd name="T19" fmla="*/ 7 h 43"/>
              <a:gd name="T20" fmla="*/ 34 w 40"/>
              <a:gd name="T21" fmla="*/ 8 h 43"/>
              <a:gd name="T22" fmla="*/ 33 w 40"/>
              <a:gd name="T23" fmla="*/ 27 h 43"/>
              <a:gd name="T24" fmla="*/ 29 w 40"/>
              <a:gd name="T25" fmla="*/ 26 h 43"/>
              <a:gd name="T26" fmla="*/ 12 w 40"/>
              <a:gd name="T27" fmla="*/ 14 h 43"/>
              <a:gd name="T28" fmla="*/ 29 w 40"/>
              <a:gd name="T29" fmla="*/ 12 h 43"/>
              <a:gd name="T30" fmla="*/ 12 w 40"/>
              <a:gd name="T31" fmla="*/ 12 h 43"/>
              <a:gd name="T32" fmla="*/ 28 w 40"/>
              <a:gd name="T33" fmla="*/ 20 h 43"/>
              <a:gd name="T34" fmla="*/ 29 w 40"/>
              <a:gd name="T35" fmla="*/ 25 h 43"/>
              <a:gd name="T36" fmla="*/ 14 w 40"/>
              <a:gd name="T37" fmla="*/ 37 h 43"/>
              <a:gd name="T38" fmla="*/ 15 w 40"/>
              <a:gd name="T39" fmla="*/ 38 h 43"/>
              <a:gd name="T40" fmla="*/ 22 w 40"/>
              <a:gd name="T41" fmla="*/ 39 h 43"/>
              <a:gd name="T42" fmla="*/ 28 w 40"/>
              <a:gd name="T43" fmla="*/ 36 h 43"/>
              <a:gd name="T44" fmla="*/ 29 w 40"/>
              <a:gd name="T45" fmla="*/ 32 h 43"/>
              <a:gd name="T46" fmla="*/ 30 w 40"/>
              <a:gd name="T47" fmla="*/ 32 h 43"/>
              <a:gd name="T48" fmla="*/ 30 w 40"/>
              <a:gd name="T49" fmla="*/ 36 h 43"/>
              <a:gd name="T50" fmla="*/ 31 w 40"/>
              <a:gd name="T51" fmla="*/ 39 h 43"/>
              <a:gd name="T52" fmla="*/ 20 w 40"/>
              <a:gd name="T53" fmla="*/ 43 h 43"/>
              <a:gd name="T54" fmla="*/ 10 w 40"/>
              <a:gd name="T55" fmla="*/ 33 h 43"/>
              <a:gd name="T56" fmla="*/ 11 w 40"/>
              <a:gd name="T57" fmla="*/ 29 h 43"/>
              <a:gd name="T58" fmla="*/ 16 w 40"/>
              <a:gd name="T59" fmla="*/ 30 h 43"/>
              <a:gd name="T60" fmla="*/ 14 w 40"/>
              <a:gd name="T61" fmla="*/ 31 h 43"/>
              <a:gd name="T62" fmla="*/ 6 w 40"/>
              <a:gd name="T63" fmla="*/ 31 h 43"/>
              <a:gd name="T64" fmla="*/ 6 w 40"/>
              <a:gd name="T65" fmla="*/ 35 h 43"/>
              <a:gd name="T66" fmla="*/ 4 w 40"/>
              <a:gd name="T67" fmla="*/ 40 h 43"/>
              <a:gd name="T68" fmla="*/ 0 w 40"/>
              <a:gd name="T69" fmla="*/ 38 h 43"/>
              <a:gd name="T70" fmla="*/ 2 w 40"/>
              <a:gd name="T71" fmla="*/ 36 h 43"/>
              <a:gd name="T72" fmla="*/ 5 w 40"/>
              <a:gd name="T73" fmla="*/ 30 h 43"/>
              <a:gd name="T74" fmla="*/ 17 w 40"/>
              <a:gd name="T75" fmla="*/ 27 h 43"/>
              <a:gd name="T76" fmla="*/ 23 w 40"/>
              <a:gd name="T77" fmla="*/ 33 h 43"/>
              <a:gd name="T78" fmla="*/ 19 w 40"/>
              <a:gd name="T79" fmla="*/ 32 h 43"/>
              <a:gd name="T80" fmla="*/ 16 w 40"/>
              <a:gd name="T81" fmla="*/ 28 h 43"/>
              <a:gd name="T82" fmla="*/ 31 w 40"/>
              <a:gd name="T83" fmla="*/ 30 h 43"/>
              <a:gd name="T84" fmla="*/ 40 w 40"/>
              <a:gd name="T85" fmla="*/ 36 h 43"/>
              <a:gd name="T86" fmla="*/ 37 w 40"/>
              <a:gd name="T87" fmla="*/ 40 h 43"/>
              <a:gd name="T88" fmla="*/ 34 w 40"/>
              <a:gd name="T89" fmla="*/ 36 h 43"/>
              <a:gd name="T90" fmla="*/ 31 w 40"/>
              <a:gd name="T91" fmla="*/ 3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0" h="43">
                <a:moveTo>
                  <a:pt x="29" y="26"/>
                </a:move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1" y="27"/>
                </a:cubicBezTo>
                <a:cubicBezTo>
                  <a:pt x="11" y="28"/>
                  <a:pt x="10" y="28"/>
                  <a:pt x="9" y="28"/>
                </a:cubicBezTo>
                <a:cubicBezTo>
                  <a:pt x="9" y="28"/>
                  <a:pt x="8" y="28"/>
                  <a:pt x="8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9" y="5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5" y="6"/>
                  <a:pt x="15" y="5"/>
                  <a:pt x="15" y="4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2"/>
                  <a:pt x="22" y="2"/>
                  <a:pt x="22" y="3"/>
                </a:cubicBezTo>
                <a:cubicBezTo>
                  <a:pt x="22" y="3"/>
                  <a:pt x="22" y="3"/>
                  <a:pt x="21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9" y="5"/>
                  <a:pt x="18" y="6"/>
                  <a:pt x="17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8"/>
                  <a:pt x="34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4" y="8"/>
                  <a:pt x="34" y="8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8"/>
                  <a:pt x="32" y="28"/>
                  <a:pt x="30" y="28"/>
                </a:cubicBezTo>
                <a:cubicBezTo>
                  <a:pt x="29" y="28"/>
                  <a:pt x="28" y="28"/>
                  <a:pt x="29" y="27"/>
                </a:cubicBezTo>
                <a:cubicBezTo>
                  <a:pt x="29" y="26"/>
                  <a:pt x="29" y="26"/>
                  <a:pt x="29" y="26"/>
                </a:cubicBezTo>
                <a:close/>
                <a:moveTo>
                  <a:pt x="29" y="19"/>
                </a:moveTo>
                <a:cubicBezTo>
                  <a:pt x="29" y="14"/>
                  <a:pt x="29" y="14"/>
                  <a:pt x="29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19"/>
                  <a:pt x="12" y="19"/>
                </a:cubicBezTo>
                <a:cubicBezTo>
                  <a:pt x="29" y="19"/>
                  <a:pt x="29" y="19"/>
                  <a:pt x="29" y="19"/>
                </a:cubicBezTo>
                <a:close/>
                <a:moveTo>
                  <a:pt x="29" y="12"/>
                </a:moveTo>
                <a:cubicBezTo>
                  <a:pt x="28" y="8"/>
                  <a:pt x="28" y="8"/>
                  <a:pt x="28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12"/>
                  <a:pt x="12" y="12"/>
                  <a:pt x="12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29" y="25"/>
                </a:moveTo>
                <a:cubicBezTo>
                  <a:pt x="28" y="20"/>
                  <a:pt x="28" y="20"/>
                  <a:pt x="28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29" y="25"/>
                  <a:pt x="29" y="25"/>
                  <a:pt x="29" y="25"/>
                </a:cubicBezTo>
                <a:close/>
                <a:moveTo>
                  <a:pt x="14" y="31"/>
                </a:move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6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8"/>
                  <a:pt x="14" y="38"/>
                </a:cubicBezTo>
                <a:cubicBezTo>
                  <a:pt x="14" y="38"/>
                  <a:pt x="14" y="38"/>
                  <a:pt x="15" y="38"/>
                </a:cubicBezTo>
                <a:cubicBezTo>
                  <a:pt x="15" y="39"/>
                  <a:pt x="15" y="39"/>
                  <a:pt x="16" y="39"/>
                </a:cubicBezTo>
                <a:cubicBezTo>
                  <a:pt x="16" y="39"/>
                  <a:pt x="17" y="39"/>
                  <a:pt x="19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3" y="39"/>
                  <a:pt x="24" y="39"/>
                  <a:pt x="25" y="39"/>
                </a:cubicBezTo>
                <a:cubicBezTo>
                  <a:pt x="26" y="38"/>
                  <a:pt x="26" y="38"/>
                  <a:pt x="27" y="38"/>
                </a:cubicBezTo>
                <a:cubicBezTo>
                  <a:pt x="27" y="37"/>
                  <a:pt x="27" y="37"/>
                  <a:pt x="28" y="36"/>
                </a:cubicBezTo>
                <a:cubicBezTo>
                  <a:pt x="28" y="35"/>
                  <a:pt x="28" y="35"/>
                  <a:pt x="28" y="35"/>
                </a:cubicBezTo>
                <a:cubicBezTo>
                  <a:pt x="29" y="34"/>
                  <a:pt x="29" y="34"/>
                  <a:pt x="29" y="33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4"/>
                  <a:pt x="30" y="34"/>
                  <a:pt x="30" y="35"/>
                </a:cubicBezTo>
                <a:cubicBezTo>
                  <a:pt x="30" y="35"/>
                  <a:pt x="30" y="36"/>
                  <a:pt x="30" y="36"/>
                </a:cubicBezTo>
                <a:cubicBezTo>
                  <a:pt x="30" y="37"/>
                  <a:pt x="30" y="37"/>
                  <a:pt x="30" y="38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39"/>
                  <a:pt x="31" y="40"/>
                  <a:pt x="31" y="40"/>
                </a:cubicBezTo>
                <a:cubicBezTo>
                  <a:pt x="31" y="41"/>
                  <a:pt x="30" y="41"/>
                  <a:pt x="29" y="42"/>
                </a:cubicBezTo>
                <a:cubicBezTo>
                  <a:pt x="28" y="42"/>
                  <a:pt x="25" y="43"/>
                  <a:pt x="20" y="43"/>
                </a:cubicBezTo>
                <a:cubicBezTo>
                  <a:pt x="16" y="43"/>
                  <a:pt x="13" y="42"/>
                  <a:pt x="12" y="42"/>
                </a:cubicBezTo>
                <a:cubicBezTo>
                  <a:pt x="11" y="41"/>
                  <a:pt x="10" y="40"/>
                  <a:pt x="10" y="40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1" y="29"/>
                  <a:pt x="11" y="29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lose/>
                <a:moveTo>
                  <a:pt x="5" y="30"/>
                </a:moveTo>
                <a:cubicBezTo>
                  <a:pt x="5" y="30"/>
                  <a:pt x="5" y="30"/>
                  <a:pt x="6" y="30"/>
                </a:cubicBezTo>
                <a:cubicBezTo>
                  <a:pt x="6" y="30"/>
                  <a:pt x="6" y="30"/>
                  <a:pt x="6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4"/>
                  <a:pt x="6" y="34"/>
                  <a:pt x="6" y="35"/>
                </a:cubicBezTo>
                <a:cubicBezTo>
                  <a:pt x="6" y="35"/>
                  <a:pt x="6" y="35"/>
                  <a:pt x="6" y="36"/>
                </a:cubicBezTo>
                <a:cubicBezTo>
                  <a:pt x="6" y="37"/>
                  <a:pt x="6" y="38"/>
                  <a:pt x="5" y="38"/>
                </a:cubicBezTo>
                <a:cubicBezTo>
                  <a:pt x="5" y="39"/>
                  <a:pt x="5" y="40"/>
                  <a:pt x="4" y="40"/>
                </a:cubicBezTo>
                <a:cubicBezTo>
                  <a:pt x="3" y="41"/>
                  <a:pt x="3" y="41"/>
                  <a:pt x="2" y="41"/>
                </a:cubicBezTo>
                <a:cubicBezTo>
                  <a:pt x="1" y="41"/>
                  <a:pt x="0" y="40"/>
                  <a:pt x="0" y="40"/>
                </a:cubicBezTo>
                <a:cubicBezTo>
                  <a:pt x="0" y="39"/>
                  <a:pt x="0" y="39"/>
                  <a:pt x="0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1" y="36"/>
                  <a:pt x="1" y="36"/>
                  <a:pt x="2" y="36"/>
                </a:cubicBezTo>
                <a:cubicBezTo>
                  <a:pt x="2" y="36"/>
                  <a:pt x="3" y="35"/>
                  <a:pt x="3" y="35"/>
                </a:cubicBezTo>
                <a:cubicBezTo>
                  <a:pt x="4" y="34"/>
                  <a:pt x="5" y="33"/>
                  <a:pt x="5" y="31"/>
                </a:cubicBezTo>
                <a:cubicBezTo>
                  <a:pt x="5" y="30"/>
                  <a:pt x="5" y="30"/>
                  <a:pt x="5" y="30"/>
                </a:cubicBezTo>
                <a:close/>
                <a:moveTo>
                  <a:pt x="16" y="28"/>
                </a:move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7" y="27"/>
                  <a:pt x="17" y="27"/>
                </a:cubicBezTo>
                <a:cubicBezTo>
                  <a:pt x="18" y="28"/>
                  <a:pt x="19" y="28"/>
                  <a:pt x="21" y="29"/>
                </a:cubicBezTo>
                <a:cubicBezTo>
                  <a:pt x="22" y="29"/>
                  <a:pt x="23" y="30"/>
                  <a:pt x="23" y="32"/>
                </a:cubicBezTo>
                <a:cubicBezTo>
                  <a:pt x="23" y="32"/>
                  <a:pt x="23" y="33"/>
                  <a:pt x="23" y="33"/>
                </a:cubicBezTo>
                <a:cubicBezTo>
                  <a:pt x="22" y="34"/>
                  <a:pt x="22" y="34"/>
                  <a:pt x="21" y="34"/>
                </a:cubicBezTo>
                <a:cubicBezTo>
                  <a:pt x="20" y="34"/>
                  <a:pt x="20" y="34"/>
                  <a:pt x="19" y="34"/>
                </a:cubicBezTo>
                <a:cubicBezTo>
                  <a:pt x="19" y="33"/>
                  <a:pt x="19" y="33"/>
                  <a:pt x="19" y="32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0"/>
                  <a:pt x="18" y="29"/>
                  <a:pt x="17" y="28"/>
                </a:cubicBezTo>
                <a:cubicBezTo>
                  <a:pt x="16" y="28"/>
                  <a:pt x="16" y="28"/>
                  <a:pt x="16" y="28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3" y="31"/>
                  <a:pt x="34" y="31"/>
                </a:cubicBezTo>
                <a:cubicBezTo>
                  <a:pt x="36" y="32"/>
                  <a:pt x="37" y="33"/>
                  <a:pt x="38" y="34"/>
                </a:cubicBezTo>
                <a:cubicBezTo>
                  <a:pt x="39" y="35"/>
                  <a:pt x="40" y="36"/>
                  <a:pt x="40" y="36"/>
                </a:cubicBezTo>
                <a:cubicBezTo>
                  <a:pt x="40" y="37"/>
                  <a:pt x="40" y="38"/>
                  <a:pt x="40" y="38"/>
                </a:cubicBezTo>
                <a:cubicBezTo>
                  <a:pt x="39" y="39"/>
                  <a:pt x="39" y="39"/>
                  <a:pt x="39" y="40"/>
                </a:cubicBezTo>
                <a:cubicBezTo>
                  <a:pt x="38" y="40"/>
                  <a:pt x="38" y="40"/>
                  <a:pt x="37" y="40"/>
                </a:cubicBezTo>
                <a:cubicBezTo>
                  <a:pt x="36" y="40"/>
                  <a:pt x="36" y="40"/>
                  <a:pt x="35" y="40"/>
                </a:cubicBezTo>
                <a:cubicBezTo>
                  <a:pt x="35" y="39"/>
                  <a:pt x="35" y="39"/>
                  <a:pt x="35" y="38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5"/>
                  <a:pt x="34" y="34"/>
                  <a:pt x="33" y="33"/>
                </a:cubicBezTo>
                <a:cubicBezTo>
                  <a:pt x="33" y="32"/>
                  <a:pt x="32" y="32"/>
                  <a:pt x="31" y="31"/>
                </a:cubicBezTo>
                <a:cubicBezTo>
                  <a:pt x="31" y="31"/>
                  <a:pt x="31" y="31"/>
                  <a:pt x="31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2143"/>
          <p:cNvSpPr>
            <a:spLocks noEditPoints="1"/>
          </p:cNvSpPr>
          <p:nvPr/>
        </p:nvSpPr>
        <p:spPr bwMode="auto">
          <a:xfrm>
            <a:off x="3062288" y="6578600"/>
            <a:ext cx="98425" cy="92075"/>
          </a:xfrm>
          <a:custGeom>
            <a:avLst/>
            <a:gdLst>
              <a:gd name="T0" fmla="*/ 37 w 44"/>
              <a:gd name="T1" fmla="*/ 16 h 41"/>
              <a:gd name="T2" fmla="*/ 39 w 44"/>
              <a:gd name="T3" fmla="*/ 14 h 41"/>
              <a:gd name="T4" fmla="*/ 42 w 44"/>
              <a:gd name="T5" fmla="*/ 16 h 41"/>
              <a:gd name="T6" fmla="*/ 44 w 44"/>
              <a:gd name="T7" fmla="*/ 17 h 41"/>
              <a:gd name="T8" fmla="*/ 42 w 44"/>
              <a:gd name="T9" fmla="*/ 19 h 41"/>
              <a:gd name="T10" fmla="*/ 42 w 44"/>
              <a:gd name="T11" fmla="*/ 28 h 41"/>
              <a:gd name="T12" fmla="*/ 41 w 44"/>
              <a:gd name="T13" fmla="*/ 35 h 41"/>
              <a:gd name="T14" fmla="*/ 39 w 44"/>
              <a:gd name="T15" fmla="*/ 40 h 41"/>
              <a:gd name="T16" fmla="*/ 34 w 44"/>
              <a:gd name="T17" fmla="*/ 41 h 41"/>
              <a:gd name="T18" fmla="*/ 34 w 44"/>
              <a:gd name="T19" fmla="*/ 41 h 41"/>
              <a:gd name="T20" fmla="*/ 33 w 44"/>
              <a:gd name="T21" fmla="*/ 39 h 41"/>
              <a:gd name="T22" fmla="*/ 30 w 44"/>
              <a:gd name="T23" fmla="*/ 37 h 41"/>
              <a:gd name="T24" fmla="*/ 30 w 44"/>
              <a:gd name="T25" fmla="*/ 36 h 41"/>
              <a:gd name="T26" fmla="*/ 36 w 44"/>
              <a:gd name="T27" fmla="*/ 36 h 41"/>
              <a:gd name="T28" fmla="*/ 38 w 44"/>
              <a:gd name="T29" fmla="*/ 28 h 41"/>
              <a:gd name="T30" fmla="*/ 38 w 44"/>
              <a:gd name="T31" fmla="*/ 22 h 41"/>
              <a:gd name="T32" fmla="*/ 38 w 44"/>
              <a:gd name="T33" fmla="*/ 18 h 41"/>
              <a:gd name="T34" fmla="*/ 12 w 44"/>
              <a:gd name="T35" fmla="*/ 17 h 41"/>
              <a:gd name="T36" fmla="*/ 12 w 44"/>
              <a:gd name="T37" fmla="*/ 19 h 41"/>
              <a:gd name="T38" fmla="*/ 9 w 44"/>
              <a:gd name="T39" fmla="*/ 31 h 41"/>
              <a:gd name="T40" fmla="*/ 3 w 44"/>
              <a:gd name="T41" fmla="*/ 38 h 41"/>
              <a:gd name="T42" fmla="*/ 1 w 44"/>
              <a:gd name="T43" fmla="*/ 40 h 41"/>
              <a:gd name="T44" fmla="*/ 0 w 44"/>
              <a:gd name="T45" fmla="*/ 40 h 41"/>
              <a:gd name="T46" fmla="*/ 1 w 44"/>
              <a:gd name="T47" fmla="*/ 38 h 41"/>
              <a:gd name="T48" fmla="*/ 5 w 44"/>
              <a:gd name="T49" fmla="*/ 32 h 41"/>
              <a:gd name="T50" fmla="*/ 7 w 44"/>
              <a:gd name="T51" fmla="*/ 24 h 41"/>
              <a:gd name="T52" fmla="*/ 8 w 44"/>
              <a:gd name="T53" fmla="*/ 19 h 41"/>
              <a:gd name="T54" fmla="*/ 8 w 44"/>
              <a:gd name="T55" fmla="*/ 11 h 41"/>
              <a:gd name="T56" fmla="*/ 7 w 44"/>
              <a:gd name="T57" fmla="*/ 0 h 41"/>
              <a:gd name="T58" fmla="*/ 7 w 44"/>
              <a:gd name="T59" fmla="*/ 0 h 41"/>
              <a:gd name="T60" fmla="*/ 12 w 44"/>
              <a:gd name="T61" fmla="*/ 2 h 41"/>
              <a:gd name="T62" fmla="*/ 33 w 44"/>
              <a:gd name="T63" fmla="*/ 2 h 41"/>
              <a:gd name="T64" fmla="*/ 35 w 44"/>
              <a:gd name="T65" fmla="*/ 0 h 41"/>
              <a:gd name="T66" fmla="*/ 38 w 44"/>
              <a:gd name="T67" fmla="*/ 2 h 41"/>
              <a:gd name="T68" fmla="*/ 39 w 44"/>
              <a:gd name="T69" fmla="*/ 3 h 41"/>
              <a:gd name="T70" fmla="*/ 37 w 44"/>
              <a:gd name="T71" fmla="*/ 4 h 41"/>
              <a:gd name="T72" fmla="*/ 37 w 44"/>
              <a:gd name="T73" fmla="*/ 11 h 41"/>
              <a:gd name="T74" fmla="*/ 33 w 44"/>
              <a:gd name="T75" fmla="*/ 12 h 41"/>
              <a:gd name="T76" fmla="*/ 12 w 44"/>
              <a:gd name="T77" fmla="*/ 10 h 41"/>
              <a:gd name="T78" fmla="*/ 12 w 44"/>
              <a:gd name="T79" fmla="*/ 3 h 41"/>
              <a:gd name="T80" fmla="*/ 33 w 44"/>
              <a:gd name="T81" fmla="*/ 9 h 41"/>
              <a:gd name="T82" fmla="*/ 12 w 44"/>
              <a:gd name="T83" fmla="*/ 3 h 41"/>
              <a:gd name="T84" fmla="*/ 19 w 44"/>
              <a:gd name="T85" fmla="*/ 32 h 41"/>
              <a:gd name="T86" fmla="*/ 18 w 44"/>
              <a:gd name="T87" fmla="*/ 36 h 41"/>
              <a:gd name="T88" fmla="*/ 16 w 44"/>
              <a:gd name="T89" fmla="*/ 36 h 41"/>
              <a:gd name="T90" fmla="*/ 15 w 44"/>
              <a:gd name="T91" fmla="*/ 30 h 41"/>
              <a:gd name="T92" fmla="*/ 15 w 44"/>
              <a:gd name="T93" fmla="*/ 21 h 41"/>
              <a:gd name="T94" fmla="*/ 16 w 44"/>
              <a:gd name="T95" fmla="*/ 21 h 41"/>
              <a:gd name="T96" fmla="*/ 26 w 44"/>
              <a:gd name="T97" fmla="*/ 22 h 41"/>
              <a:gd name="T98" fmla="*/ 28 w 44"/>
              <a:gd name="T99" fmla="*/ 21 h 41"/>
              <a:gd name="T100" fmla="*/ 31 w 44"/>
              <a:gd name="T101" fmla="*/ 22 h 41"/>
              <a:gd name="T102" fmla="*/ 32 w 44"/>
              <a:gd name="T103" fmla="*/ 23 h 41"/>
              <a:gd name="T104" fmla="*/ 30 w 44"/>
              <a:gd name="T105" fmla="*/ 25 h 41"/>
              <a:gd name="T106" fmla="*/ 30 w 44"/>
              <a:gd name="T107" fmla="*/ 32 h 41"/>
              <a:gd name="T108" fmla="*/ 28 w 44"/>
              <a:gd name="T109" fmla="*/ 34 h 41"/>
              <a:gd name="T110" fmla="*/ 26 w 44"/>
              <a:gd name="T111" fmla="*/ 32 h 41"/>
              <a:gd name="T112" fmla="*/ 26 w 44"/>
              <a:gd name="T113" fmla="*/ 24 h 41"/>
              <a:gd name="T114" fmla="*/ 19 w 44"/>
              <a:gd name="T115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" h="41">
                <a:moveTo>
                  <a:pt x="12" y="16"/>
                </a:moveTo>
                <a:cubicBezTo>
                  <a:pt x="37" y="16"/>
                  <a:pt x="37" y="16"/>
                  <a:pt x="37" y="16"/>
                </a:cubicBezTo>
                <a:cubicBezTo>
                  <a:pt x="38" y="15"/>
                  <a:pt x="38" y="15"/>
                  <a:pt x="38" y="15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40" y="14"/>
                  <a:pt x="41" y="15"/>
                </a:cubicBez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3" y="17"/>
                  <a:pt x="43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17"/>
                  <a:pt x="43" y="17"/>
                  <a:pt x="43" y="18"/>
                </a:cubicBezTo>
                <a:cubicBezTo>
                  <a:pt x="42" y="19"/>
                  <a:pt x="42" y="19"/>
                  <a:pt x="42" y="19"/>
                </a:cubicBezTo>
                <a:cubicBezTo>
                  <a:pt x="42" y="20"/>
                  <a:pt x="42" y="22"/>
                  <a:pt x="42" y="23"/>
                </a:cubicBezTo>
                <a:cubicBezTo>
                  <a:pt x="42" y="25"/>
                  <a:pt x="42" y="26"/>
                  <a:pt x="42" y="28"/>
                </a:cubicBezTo>
                <a:cubicBezTo>
                  <a:pt x="42" y="30"/>
                  <a:pt x="42" y="31"/>
                  <a:pt x="42" y="32"/>
                </a:cubicBezTo>
                <a:cubicBezTo>
                  <a:pt x="42" y="33"/>
                  <a:pt x="42" y="34"/>
                  <a:pt x="41" y="35"/>
                </a:cubicBezTo>
                <a:cubicBezTo>
                  <a:pt x="41" y="36"/>
                  <a:pt x="41" y="37"/>
                  <a:pt x="40" y="38"/>
                </a:cubicBezTo>
                <a:cubicBezTo>
                  <a:pt x="40" y="38"/>
                  <a:pt x="39" y="39"/>
                  <a:pt x="39" y="40"/>
                </a:cubicBezTo>
                <a:cubicBezTo>
                  <a:pt x="38" y="40"/>
                  <a:pt x="37" y="41"/>
                  <a:pt x="36" y="41"/>
                </a:cubicBezTo>
                <a:cubicBezTo>
                  <a:pt x="35" y="41"/>
                  <a:pt x="35" y="41"/>
                  <a:pt x="34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1"/>
                  <a:pt x="34" y="40"/>
                </a:cubicBezTo>
                <a:cubicBezTo>
                  <a:pt x="33" y="40"/>
                  <a:pt x="33" y="39"/>
                  <a:pt x="33" y="39"/>
                </a:cubicBezTo>
                <a:cubicBezTo>
                  <a:pt x="32" y="38"/>
                  <a:pt x="32" y="38"/>
                  <a:pt x="31" y="38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6"/>
                </a:cubicBezTo>
                <a:cubicBezTo>
                  <a:pt x="29" y="36"/>
                  <a:pt x="30" y="36"/>
                  <a:pt x="30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4" y="37"/>
                  <a:pt x="35" y="37"/>
                  <a:pt x="36" y="36"/>
                </a:cubicBezTo>
                <a:cubicBezTo>
                  <a:pt x="37" y="35"/>
                  <a:pt x="37" y="34"/>
                  <a:pt x="37" y="32"/>
                </a:cubicBezTo>
                <a:cubicBezTo>
                  <a:pt x="38" y="31"/>
                  <a:pt x="38" y="29"/>
                  <a:pt x="38" y="28"/>
                </a:cubicBezTo>
                <a:cubicBezTo>
                  <a:pt x="38" y="27"/>
                  <a:pt x="38" y="26"/>
                  <a:pt x="38" y="25"/>
                </a:cubicBezTo>
                <a:cubicBezTo>
                  <a:pt x="38" y="23"/>
                  <a:pt x="38" y="22"/>
                  <a:pt x="38" y="22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7"/>
                  <a:pt x="38" y="17"/>
                  <a:pt x="38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20"/>
                  <a:pt x="12" y="22"/>
                  <a:pt x="11" y="24"/>
                </a:cubicBezTo>
                <a:cubicBezTo>
                  <a:pt x="11" y="27"/>
                  <a:pt x="10" y="29"/>
                  <a:pt x="9" y="31"/>
                </a:cubicBezTo>
                <a:cubicBezTo>
                  <a:pt x="8" y="32"/>
                  <a:pt x="7" y="34"/>
                  <a:pt x="6" y="35"/>
                </a:cubicBezTo>
                <a:cubicBezTo>
                  <a:pt x="5" y="36"/>
                  <a:pt x="4" y="37"/>
                  <a:pt x="3" y="38"/>
                </a:cubicBezTo>
                <a:cubicBezTo>
                  <a:pt x="2" y="39"/>
                  <a:pt x="2" y="39"/>
                  <a:pt x="2" y="39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39"/>
                  <a:pt x="0" y="39"/>
                </a:cubicBezTo>
                <a:cubicBezTo>
                  <a:pt x="1" y="38"/>
                  <a:pt x="1" y="38"/>
                  <a:pt x="1" y="38"/>
                </a:cubicBezTo>
                <a:cubicBezTo>
                  <a:pt x="2" y="37"/>
                  <a:pt x="2" y="37"/>
                  <a:pt x="2" y="37"/>
                </a:cubicBezTo>
                <a:cubicBezTo>
                  <a:pt x="3" y="36"/>
                  <a:pt x="4" y="34"/>
                  <a:pt x="5" y="32"/>
                </a:cubicBezTo>
                <a:cubicBezTo>
                  <a:pt x="6" y="30"/>
                  <a:pt x="6" y="29"/>
                  <a:pt x="7" y="28"/>
                </a:cubicBezTo>
                <a:cubicBezTo>
                  <a:pt x="7" y="27"/>
                  <a:pt x="7" y="26"/>
                  <a:pt x="7" y="24"/>
                </a:cubicBezTo>
                <a:cubicBezTo>
                  <a:pt x="7" y="23"/>
                  <a:pt x="8" y="22"/>
                  <a:pt x="8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7"/>
                  <a:pt x="8" y="16"/>
                </a:cubicBezTo>
                <a:cubicBezTo>
                  <a:pt x="8" y="14"/>
                  <a:pt x="8" y="12"/>
                  <a:pt x="8" y="11"/>
                </a:cubicBezTo>
                <a:cubicBezTo>
                  <a:pt x="8" y="10"/>
                  <a:pt x="8" y="8"/>
                  <a:pt x="8" y="5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12" y="2"/>
                  <a:pt x="12" y="2"/>
                  <a:pt x="12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4" y="0"/>
                  <a:pt x="35" y="0"/>
                </a:cubicBezTo>
                <a:cubicBezTo>
                  <a:pt x="35" y="0"/>
                  <a:pt x="35" y="0"/>
                  <a:pt x="36" y="0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9" y="2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8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1"/>
                  <a:pt x="37" y="11"/>
                  <a:pt x="37" y="11"/>
                </a:cubicBezTo>
                <a:cubicBezTo>
                  <a:pt x="37" y="12"/>
                  <a:pt x="36" y="13"/>
                  <a:pt x="35" y="13"/>
                </a:cubicBezTo>
                <a:cubicBezTo>
                  <a:pt x="34" y="13"/>
                  <a:pt x="33" y="12"/>
                  <a:pt x="33" y="12"/>
                </a:cubicBezTo>
                <a:cubicBezTo>
                  <a:pt x="33" y="10"/>
                  <a:pt x="33" y="10"/>
                  <a:pt x="3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6"/>
                  <a:pt x="12" y="16"/>
                  <a:pt x="12" y="16"/>
                </a:cubicBezTo>
                <a:close/>
                <a:moveTo>
                  <a:pt x="12" y="3"/>
                </a:moveTo>
                <a:cubicBezTo>
                  <a:pt x="12" y="9"/>
                  <a:pt x="12" y="9"/>
                  <a:pt x="12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3"/>
                  <a:pt x="33" y="3"/>
                  <a:pt x="33" y="3"/>
                </a:cubicBezTo>
                <a:cubicBezTo>
                  <a:pt x="12" y="3"/>
                  <a:pt x="12" y="3"/>
                  <a:pt x="12" y="3"/>
                </a:cubicBezTo>
                <a:close/>
                <a:moveTo>
                  <a:pt x="26" y="32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8" y="36"/>
                </a:cubicBezTo>
                <a:cubicBezTo>
                  <a:pt x="18" y="36"/>
                  <a:pt x="17" y="36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8" y="21"/>
                  <a:pt x="28" y="21"/>
                </a:cubicBezTo>
                <a:cubicBezTo>
                  <a:pt x="28" y="21"/>
                  <a:pt x="28" y="21"/>
                  <a:pt x="29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4"/>
                  <a:pt x="31" y="24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3"/>
                  <a:pt x="30" y="33"/>
                  <a:pt x="29" y="33"/>
                </a:cubicBezTo>
                <a:cubicBezTo>
                  <a:pt x="29" y="33"/>
                  <a:pt x="28" y="34"/>
                  <a:pt x="28" y="34"/>
                </a:cubicBezTo>
                <a:cubicBezTo>
                  <a:pt x="27" y="34"/>
                  <a:pt x="26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lose/>
                <a:moveTo>
                  <a:pt x="26" y="30"/>
                </a:moveTo>
                <a:cubicBezTo>
                  <a:pt x="26" y="24"/>
                  <a:pt x="26" y="24"/>
                  <a:pt x="26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30"/>
                  <a:pt x="19" y="30"/>
                  <a:pt x="19" y="30"/>
                </a:cubicBezTo>
                <a:cubicBezTo>
                  <a:pt x="26" y="30"/>
                  <a:pt x="26" y="30"/>
                  <a:pt x="26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2144"/>
          <p:cNvSpPr>
            <a:spLocks noEditPoints="1"/>
          </p:cNvSpPr>
          <p:nvPr/>
        </p:nvSpPr>
        <p:spPr bwMode="auto">
          <a:xfrm>
            <a:off x="3224213" y="6578600"/>
            <a:ext cx="96838" cy="90488"/>
          </a:xfrm>
          <a:custGeom>
            <a:avLst/>
            <a:gdLst>
              <a:gd name="T0" fmla="*/ 37 w 43"/>
              <a:gd name="T1" fmla="*/ 8 h 40"/>
              <a:gd name="T2" fmla="*/ 41 w 43"/>
              <a:gd name="T3" fmla="*/ 10 h 40"/>
              <a:gd name="T4" fmla="*/ 37 w 43"/>
              <a:gd name="T5" fmla="*/ 11 h 40"/>
              <a:gd name="T6" fmla="*/ 25 w 43"/>
              <a:gd name="T7" fmla="*/ 12 h 40"/>
              <a:gd name="T8" fmla="*/ 20 w 43"/>
              <a:gd name="T9" fmla="*/ 18 h 40"/>
              <a:gd name="T10" fmla="*/ 19 w 43"/>
              <a:gd name="T11" fmla="*/ 20 h 40"/>
              <a:gd name="T12" fmla="*/ 19 w 43"/>
              <a:gd name="T13" fmla="*/ 18 h 40"/>
              <a:gd name="T14" fmla="*/ 24 w 43"/>
              <a:gd name="T15" fmla="*/ 7 h 40"/>
              <a:gd name="T16" fmla="*/ 26 w 43"/>
              <a:gd name="T17" fmla="*/ 0 h 40"/>
              <a:gd name="T18" fmla="*/ 31 w 43"/>
              <a:gd name="T19" fmla="*/ 2 h 40"/>
              <a:gd name="T20" fmla="*/ 30 w 43"/>
              <a:gd name="T21" fmla="*/ 4 h 40"/>
              <a:gd name="T22" fmla="*/ 26 w 43"/>
              <a:gd name="T23" fmla="*/ 10 h 40"/>
              <a:gd name="T24" fmla="*/ 32 w 43"/>
              <a:gd name="T25" fmla="*/ 24 h 40"/>
              <a:gd name="T26" fmla="*/ 36 w 43"/>
              <a:gd name="T27" fmla="*/ 26 h 40"/>
              <a:gd name="T28" fmla="*/ 36 w 43"/>
              <a:gd name="T29" fmla="*/ 27 h 40"/>
              <a:gd name="T30" fmla="*/ 37 w 43"/>
              <a:gd name="T31" fmla="*/ 39 h 40"/>
              <a:gd name="T32" fmla="*/ 40 w 43"/>
              <a:gd name="T33" fmla="*/ 36 h 40"/>
              <a:gd name="T34" fmla="*/ 43 w 43"/>
              <a:gd name="T35" fmla="*/ 40 h 40"/>
              <a:gd name="T36" fmla="*/ 0 w 43"/>
              <a:gd name="T37" fmla="*/ 39 h 40"/>
              <a:gd name="T38" fmla="*/ 7 w 43"/>
              <a:gd name="T39" fmla="*/ 29 h 40"/>
              <a:gd name="T40" fmla="*/ 8 w 43"/>
              <a:gd name="T41" fmla="*/ 25 h 40"/>
              <a:gd name="T42" fmla="*/ 27 w 43"/>
              <a:gd name="T43" fmla="*/ 27 h 40"/>
              <a:gd name="T44" fmla="*/ 31 w 43"/>
              <a:gd name="T45" fmla="*/ 39 h 40"/>
              <a:gd name="T46" fmla="*/ 19 w 43"/>
              <a:gd name="T47" fmla="*/ 27 h 40"/>
              <a:gd name="T48" fmla="*/ 23 w 43"/>
              <a:gd name="T49" fmla="*/ 39 h 40"/>
              <a:gd name="T50" fmla="*/ 10 w 43"/>
              <a:gd name="T51" fmla="*/ 27 h 40"/>
              <a:gd name="T52" fmla="*/ 15 w 43"/>
              <a:gd name="T53" fmla="*/ 27 h 40"/>
              <a:gd name="T54" fmla="*/ 8 w 43"/>
              <a:gd name="T55" fmla="*/ 21 h 40"/>
              <a:gd name="T56" fmla="*/ 4 w 43"/>
              <a:gd name="T57" fmla="*/ 22 h 40"/>
              <a:gd name="T58" fmla="*/ 4 w 43"/>
              <a:gd name="T59" fmla="*/ 8 h 40"/>
              <a:gd name="T60" fmla="*/ 5 w 43"/>
              <a:gd name="T61" fmla="*/ 3 h 40"/>
              <a:gd name="T62" fmla="*/ 9 w 43"/>
              <a:gd name="T63" fmla="*/ 4 h 40"/>
              <a:gd name="T64" fmla="*/ 17 w 43"/>
              <a:gd name="T65" fmla="*/ 3 h 40"/>
              <a:gd name="T66" fmla="*/ 15 w 43"/>
              <a:gd name="T67" fmla="*/ 24 h 40"/>
              <a:gd name="T68" fmla="*/ 13 w 43"/>
              <a:gd name="T69" fmla="*/ 17 h 40"/>
              <a:gd name="T70" fmla="*/ 13 w 43"/>
              <a:gd name="T71" fmla="*/ 1 h 40"/>
              <a:gd name="T72" fmla="*/ 18 w 43"/>
              <a:gd name="T73" fmla="*/ 2 h 40"/>
              <a:gd name="T74" fmla="*/ 28 w 43"/>
              <a:gd name="T75" fmla="*/ 15 h 40"/>
              <a:gd name="T76" fmla="*/ 28 w 43"/>
              <a:gd name="T77" fmla="*/ 13 h 40"/>
              <a:gd name="T78" fmla="*/ 35 w 43"/>
              <a:gd name="T79" fmla="*/ 19 h 40"/>
              <a:gd name="T80" fmla="*/ 33 w 43"/>
              <a:gd name="T81" fmla="*/ 22 h 40"/>
              <a:gd name="T82" fmla="*/ 30 w 43"/>
              <a:gd name="T83" fmla="*/ 1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40">
                <a:moveTo>
                  <a:pt x="26" y="10"/>
                </a:moveTo>
                <a:cubicBezTo>
                  <a:pt x="36" y="10"/>
                  <a:pt x="36" y="10"/>
                  <a:pt x="36" y="10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8" y="7"/>
                  <a:pt x="38" y="7"/>
                </a:cubicBezTo>
                <a:cubicBezTo>
                  <a:pt x="38" y="7"/>
                  <a:pt x="38" y="8"/>
                  <a:pt x="38" y="8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2" y="11"/>
                  <a:pt x="42" y="11"/>
                </a:cubicBezTo>
                <a:cubicBezTo>
                  <a:pt x="42" y="11"/>
                  <a:pt x="41" y="11"/>
                  <a:pt x="41" y="11"/>
                </a:cubicBezTo>
                <a:cubicBezTo>
                  <a:pt x="37" y="11"/>
                  <a:pt x="37" y="11"/>
                  <a:pt x="37" y="11"/>
                </a:cubicBezTo>
                <a:cubicBezTo>
                  <a:pt x="37" y="11"/>
                  <a:pt x="37" y="11"/>
                  <a:pt x="37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5" y="12"/>
                  <a:pt x="24" y="13"/>
                  <a:pt x="23" y="14"/>
                </a:cubicBezTo>
                <a:cubicBezTo>
                  <a:pt x="22" y="17"/>
                  <a:pt x="22" y="17"/>
                  <a:pt x="22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8" y="20"/>
                  <a:pt x="19" y="20"/>
                </a:cubicBezTo>
                <a:cubicBezTo>
                  <a:pt x="19" y="20"/>
                  <a:pt x="19" y="19"/>
                  <a:pt x="19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7"/>
                  <a:pt x="20" y="17"/>
                  <a:pt x="20" y="15"/>
                </a:cubicBezTo>
                <a:cubicBezTo>
                  <a:pt x="21" y="14"/>
                  <a:pt x="21" y="13"/>
                  <a:pt x="22" y="12"/>
                </a:cubicBezTo>
                <a:cubicBezTo>
                  <a:pt x="22" y="11"/>
                  <a:pt x="23" y="10"/>
                  <a:pt x="24" y="7"/>
                </a:cubicBezTo>
                <a:cubicBezTo>
                  <a:pt x="24" y="5"/>
                  <a:pt x="25" y="3"/>
                  <a:pt x="25" y="3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7" y="0"/>
                </a:cubicBezTo>
                <a:cubicBezTo>
                  <a:pt x="31" y="2"/>
                  <a:pt x="31" y="2"/>
                  <a:pt x="31" y="2"/>
                </a:cubicBezTo>
                <a:cubicBezTo>
                  <a:pt x="32" y="2"/>
                  <a:pt x="32" y="3"/>
                  <a:pt x="32" y="3"/>
                </a:cubicBezTo>
                <a:cubicBezTo>
                  <a:pt x="32" y="3"/>
                  <a:pt x="31" y="3"/>
                  <a:pt x="31" y="3"/>
                </a:cubicBezTo>
                <a:cubicBezTo>
                  <a:pt x="30" y="4"/>
                  <a:pt x="30" y="4"/>
                  <a:pt x="30" y="4"/>
                </a:cubicBezTo>
                <a:cubicBezTo>
                  <a:pt x="29" y="4"/>
                  <a:pt x="29" y="5"/>
                  <a:pt x="29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6" y="10"/>
                </a:cubicBezTo>
                <a:close/>
                <a:moveTo>
                  <a:pt x="10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3" y="24"/>
                  <a:pt x="33" y="24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6" y="26"/>
                  <a:pt x="3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39"/>
                  <a:pt x="35" y="39"/>
                  <a:pt x="35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8" y="36"/>
                  <a:pt x="38" y="36"/>
                  <a:pt x="38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40" y="36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9"/>
                  <a:pt x="43" y="39"/>
                  <a:pt x="43" y="40"/>
                </a:cubicBezTo>
                <a:cubicBezTo>
                  <a:pt x="43" y="40"/>
                  <a:pt x="43" y="40"/>
                  <a:pt x="43" y="40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39"/>
                  <a:pt x="0" y="39"/>
                </a:cubicBezTo>
                <a:cubicBezTo>
                  <a:pt x="0" y="39"/>
                  <a:pt x="1" y="39"/>
                  <a:pt x="1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8" y="25"/>
                </a:cubicBezTo>
                <a:cubicBezTo>
                  <a:pt x="10" y="26"/>
                  <a:pt x="10" y="26"/>
                  <a:pt x="10" y="26"/>
                </a:cubicBezTo>
                <a:close/>
                <a:moveTo>
                  <a:pt x="31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6" y="27"/>
                </a:cubicBezTo>
                <a:cubicBezTo>
                  <a:pt x="26" y="39"/>
                  <a:pt x="26" y="39"/>
                  <a:pt x="26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27"/>
                  <a:pt x="31" y="27"/>
                  <a:pt x="31" y="27"/>
                </a:cubicBezTo>
                <a:close/>
                <a:moveTo>
                  <a:pt x="23" y="27"/>
                </a:move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39"/>
                  <a:pt x="19" y="39"/>
                  <a:pt x="19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27"/>
                  <a:pt x="23" y="27"/>
                  <a:pt x="23" y="27"/>
                </a:cubicBezTo>
                <a:close/>
                <a:moveTo>
                  <a:pt x="15" y="27"/>
                </a:moveTo>
                <a:cubicBezTo>
                  <a:pt x="10" y="27"/>
                  <a:pt x="10" y="27"/>
                  <a:pt x="10" y="27"/>
                </a:cubicBezTo>
                <a:cubicBezTo>
                  <a:pt x="10" y="39"/>
                  <a:pt x="10" y="39"/>
                  <a:pt x="10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27"/>
                  <a:pt x="15" y="27"/>
                  <a:pt x="15" y="27"/>
                </a:cubicBezTo>
                <a:close/>
                <a:moveTo>
                  <a:pt x="8" y="5"/>
                </a:moveTo>
                <a:cubicBezTo>
                  <a:pt x="8" y="17"/>
                  <a:pt x="8" y="17"/>
                  <a:pt x="8" y="17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5" y="22"/>
                  <a:pt x="4" y="22"/>
                  <a:pt x="4" y="22"/>
                </a:cubicBezTo>
                <a:cubicBezTo>
                  <a:pt x="4" y="22"/>
                  <a:pt x="4" y="21"/>
                  <a:pt x="4" y="21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4" y="8"/>
                  <a:pt x="4" y="8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5"/>
                </a:cubicBezTo>
                <a:cubicBezTo>
                  <a:pt x="8" y="5"/>
                  <a:pt x="8" y="5"/>
                  <a:pt x="8" y="5"/>
                </a:cubicBezTo>
                <a:close/>
                <a:moveTo>
                  <a:pt x="17" y="3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6" y="24"/>
                  <a:pt x="15" y="24"/>
                </a:cubicBezTo>
                <a:cubicBezTo>
                  <a:pt x="14" y="24"/>
                  <a:pt x="13" y="24"/>
                  <a:pt x="13" y="24"/>
                </a:cubicBezTo>
                <a:cubicBezTo>
                  <a:pt x="13" y="24"/>
                  <a:pt x="13" y="23"/>
                  <a:pt x="13" y="23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7" y="3"/>
                  <a:pt x="17" y="3"/>
                  <a:pt x="17" y="3"/>
                </a:cubicBezTo>
                <a:close/>
                <a:moveTo>
                  <a:pt x="28" y="15"/>
                </a:move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3"/>
                  <a:pt x="28" y="13"/>
                  <a:pt x="28" y="13"/>
                </a:cubicBezTo>
                <a:cubicBezTo>
                  <a:pt x="28" y="13"/>
                  <a:pt x="29" y="14"/>
                  <a:pt x="30" y="14"/>
                </a:cubicBezTo>
                <a:cubicBezTo>
                  <a:pt x="31" y="15"/>
                  <a:pt x="33" y="15"/>
                  <a:pt x="34" y="16"/>
                </a:cubicBezTo>
                <a:cubicBezTo>
                  <a:pt x="35" y="17"/>
                  <a:pt x="35" y="18"/>
                  <a:pt x="35" y="19"/>
                </a:cubicBezTo>
                <a:cubicBezTo>
                  <a:pt x="35" y="19"/>
                  <a:pt x="35" y="20"/>
                  <a:pt x="35" y="20"/>
                </a:cubicBezTo>
                <a:cubicBezTo>
                  <a:pt x="35" y="20"/>
                  <a:pt x="35" y="21"/>
                  <a:pt x="34" y="21"/>
                </a:cubicBezTo>
                <a:cubicBezTo>
                  <a:pt x="34" y="22"/>
                  <a:pt x="33" y="22"/>
                  <a:pt x="33" y="22"/>
                </a:cubicBezTo>
                <a:cubicBezTo>
                  <a:pt x="32" y="22"/>
                  <a:pt x="32" y="22"/>
                  <a:pt x="31" y="22"/>
                </a:cubicBezTo>
                <a:cubicBezTo>
                  <a:pt x="31" y="22"/>
                  <a:pt x="31" y="21"/>
                  <a:pt x="31" y="21"/>
                </a:cubicBezTo>
                <a:cubicBezTo>
                  <a:pt x="31" y="21"/>
                  <a:pt x="30" y="20"/>
                  <a:pt x="30" y="19"/>
                </a:cubicBezTo>
                <a:cubicBezTo>
                  <a:pt x="30" y="18"/>
                  <a:pt x="30" y="17"/>
                  <a:pt x="30" y="16"/>
                </a:cubicBezTo>
                <a:cubicBezTo>
                  <a:pt x="29" y="16"/>
                  <a:pt x="29" y="15"/>
                  <a:pt x="28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2145"/>
          <p:cNvSpPr>
            <a:spLocks noEditPoints="1"/>
          </p:cNvSpPr>
          <p:nvPr/>
        </p:nvSpPr>
        <p:spPr bwMode="auto">
          <a:xfrm>
            <a:off x="3332163" y="6577013"/>
            <a:ext cx="96838" cy="96838"/>
          </a:xfrm>
          <a:custGeom>
            <a:avLst/>
            <a:gdLst>
              <a:gd name="T0" fmla="*/ 12 w 43"/>
              <a:gd name="T1" fmla="*/ 5 h 43"/>
              <a:gd name="T2" fmla="*/ 12 w 43"/>
              <a:gd name="T3" fmla="*/ 1 h 43"/>
              <a:gd name="T4" fmla="*/ 17 w 43"/>
              <a:gd name="T5" fmla="*/ 2 h 43"/>
              <a:gd name="T6" fmla="*/ 16 w 43"/>
              <a:gd name="T7" fmla="*/ 9 h 43"/>
              <a:gd name="T8" fmla="*/ 22 w 43"/>
              <a:gd name="T9" fmla="*/ 6 h 43"/>
              <a:gd name="T10" fmla="*/ 26 w 43"/>
              <a:gd name="T11" fmla="*/ 9 h 43"/>
              <a:gd name="T12" fmla="*/ 16 w 43"/>
              <a:gd name="T13" fmla="*/ 10 h 43"/>
              <a:gd name="T14" fmla="*/ 23 w 43"/>
              <a:gd name="T15" fmla="*/ 14 h 43"/>
              <a:gd name="T16" fmla="*/ 27 w 43"/>
              <a:gd name="T17" fmla="*/ 17 h 43"/>
              <a:gd name="T18" fmla="*/ 16 w 43"/>
              <a:gd name="T19" fmla="*/ 18 h 43"/>
              <a:gd name="T20" fmla="*/ 21 w 43"/>
              <a:gd name="T21" fmla="*/ 21 h 43"/>
              <a:gd name="T22" fmla="*/ 25 w 43"/>
              <a:gd name="T23" fmla="*/ 23 h 43"/>
              <a:gd name="T24" fmla="*/ 25 w 43"/>
              <a:gd name="T25" fmla="*/ 24 h 43"/>
              <a:gd name="T26" fmla="*/ 24 w 43"/>
              <a:gd name="T27" fmla="*/ 36 h 43"/>
              <a:gd name="T28" fmla="*/ 19 w 43"/>
              <a:gd name="T29" fmla="*/ 38 h 43"/>
              <a:gd name="T30" fmla="*/ 19 w 43"/>
              <a:gd name="T31" fmla="*/ 37 h 43"/>
              <a:gd name="T32" fmla="*/ 16 w 43"/>
              <a:gd name="T33" fmla="*/ 34 h 43"/>
              <a:gd name="T34" fmla="*/ 16 w 43"/>
              <a:gd name="T35" fmla="*/ 34 h 43"/>
              <a:gd name="T36" fmla="*/ 20 w 43"/>
              <a:gd name="T37" fmla="*/ 33 h 43"/>
              <a:gd name="T38" fmla="*/ 16 w 43"/>
              <a:gd name="T39" fmla="*/ 24 h 43"/>
              <a:gd name="T40" fmla="*/ 13 w 43"/>
              <a:gd name="T41" fmla="*/ 42 h 43"/>
              <a:gd name="T42" fmla="*/ 12 w 43"/>
              <a:gd name="T43" fmla="*/ 36 h 43"/>
              <a:gd name="T44" fmla="*/ 7 w 43"/>
              <a:gd name="T45" fmla="*/ 37 h 43"/>
              <a:gd name="T46" fmla="*/ 5 w 43"/>
              <a:gd name="T47" fmla="*/ 38 h 43"/>
              <a:gd name="T48" fmla="*/ 4 w 43"/>
              <a:gd name="T49" fmla="*/ 33 h 43"/>
              <a:gd name="T50" fmla="*/ 4 w 43"/>
              <a:gd name="T51" fmla="*/ 21 h 43"/>
              <a:gd name="T52" fmla="*/ 12 w 43"/>
              <a:gd name="T53" fmla="*/ 23 h 43"/>
              <a:gd name="T54" fmla="*/ 0 w 43"/>
              <a:gd name="T55" fmla="*/ 17 h 43"/>
              <a:gd name="T56" fmla="*/ 12 w 43"/>
              <a:gd name="T57" fmla="*/ 10 h 43"/>
              <a:gd name="T58" fmla="*/ 4 w 43"/>
              <a:gd name="T59" fmla="*/ 14 h 43"/>
              <a:gd name="T60" fmla="*/ 2 w 43"/>
              <a:gd name="T61" fmla="*/ 16 h 43"/>
              <a:gd name="T62" fmla="*/ 3 w 43"/>
              <a:gd name="T63" fmla="*/ 11 h 43"/>
              <a:gd name="T64" fmla="*/ 5 w 43"/>
              <a:gd name="T65" fmla="*/ 4 h 43"/>
              <a:gd name="T66" fmla="*/ 6 w 43"/>
              <a:gd name="T67" fmla="*/ 3 h 43"/>
              <a:gd name="T68" fmla="*/ 10 w 43"/>
              <a:gd name="T69" fmla="*/ 6 h 43"/>
              <a:gd name="T70" fmla="*/ 32 w 43"/>
              <a:gd name="T71" fmla="*/ 10 h 43"/>
              <a:gd name="T72" fmla="*/ 29 w 43"/>
              <a:gd name="T73" fmla="*/ 34 h 43"/>
              <a:gd name="T74" fmla="*/ 28 w 43"/>
              <a:gd name="T75" fmla="*/ 26 h 43"/>
              <a:gd name="T76" fmla="*/ 28 w 43"/>
              <a:gd name="T77" fmla="*/ 6 h 43"/>
              <a:gd name="T78" fmla="*/ 34 w 43"/>
              <a:gd name="T79" fmla="*/ 8 h 43"/>
              <a:gd name="T80" fmla="*/ 41 w 43"/>
              <a:gd name="T81" fmla="*/ 5 h 43"/>
              <a:gd name="T82" fmla="*/ 39 w 43"/>
              <a:gd name="T83" fmla="*/ 42 h 43"/>
              <a:gd name="T84" fmla="*/ 35 w 43"/>
              <a:gd name="T85" fmla="*/ 42 h 43"/>
              <a:gd name="T86" fmla="*/ 31 w 43"/>
              <a:gd name="T87" fmla="*/ 38 h 43"/>
              <a:gd name="T88" fmla="*/ 31 w 43"/>
              <a:gd name="T89" fmla="*/ 37 h 43"/>
              <a:gd name="T90" fmla="*/ 37 w 43"/>
              <a:gd name="T91" fmla="*/ 36 h 43"/>
              <a:gd name="T92" fmla="*/ 37 w 43"/>
              <a:gd name="T93" fmla="*/ 2 h 43"/>
              <a:gd name="T94" fmla="*/ 43 w 43"/>
              <a:gd name="T95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" h="43">
                <a:moveTo>
                  <a:pt x="7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2" y="1"/>
                  <a:pt x="12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3" y="6"/>
                </a:cubicBezTo>
                <a:cubicBezTo>
                  <a:pt x="25" y="9"/>
                  <a:pt x="25" y="9"/>
                  <a:pt x="25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5" y="10"/>
                  <a:pt x="2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6"/>
                  <a:pt x="16" y="16"/>
                  <a:pt x="16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8"/>
                  <a:pt x="27" y="18"/>
                  <a:pt x="27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23"/>
                  <a:pt x="16" y="23"/>
                  <a:pt x="16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4"/>
                  <a:pt x="26" y="24"/>
                  <a:pt x="26" y="24"/>
                </a:cubicBezTo>
                <a:cubicBezTo>
                  <a:pt x="26" y="24"/>
                  <a:pt x="25" y="24"/>
                  <a:pt x="25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6"/>
                  <a:pt x="24" y="36"/>
                </a:cubicBezTo>
                <a:cubicBezTo>
                  <a:pt x="23" y="37"/>
                  <a:pt x="23" y="37"/>
                  <a:pt x="22" y="37"/>
                </a:cubicBezTo>
                <a:cubicBezTo>
                  <a:pt x="22" y="37"/>
                  <a:pt x="21" y="38"/>
                  <a:pt x="20" y="38"/>
                </a:cubicBezTo>
                <a:cubicBezTo>
                  <a:pt x="20" y="38"/>
                  <a:pt x="19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19" y="37"/>
                  <a:pt x="19" y="37"/>
                </a:cubicBezTo>
                <a:cubicBezTo>
                  <a:pt x="19" y="36"/>
                  <a:pt x="18" y="36"/>
                  <a:pt x="17" y="35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4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24"/>
                  <a:pt x="20" y="24"/>
                  <a:pt x="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2"/>
                  <a:pt x="13" y="42"/>
                </a:cubicBezTo>
                <a:cubicBezTo>
                  <a:pt x="13" y="42"/>
                  <a:pt x="12" y="42"/>
                  <a:pt x="12" y="42"/>
                </a:cubicBezTo>
                <a:cubicBezTo>
                  <a:pt x="12" y="42"/>
                  <a:pt x="12" y="42"/>
                  <a:pt x="11" y="42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24"/>
                  <a:pt x="12" y="24"/>
                  <a:pt x="12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8"/>
                  <a:pt x="6" y="38"/>
                </a:cubicBezTo>
                <a:cubicBezTo>
                  <a:pt x="6" y="38"/>
                  <a:pt x="5" y="38"/>
                  <a:pt x="5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1"/>
                  <a:pt x="3" y="21"/>
                  <a:pt x="3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8" y="23"/>
                  <a:pt x="8" y="23"/>
                  <a:pt x="8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18"/>
                  <a:pt x="12" y="18"/>
                  <a:pt x="1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0"/>
                  <a:pt x="12" y="10"/>
                  <a:pt x="12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2"/>
                  <a:pt x="5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1"/>
                  <a:pt x="4" y="10"/>
                  <a:pt x="4" y="8"/>
                </a:cubicBezTo>
                <a:cubicBezTo>
                  <a:pt x="4" y="7"/>
                  <a:pt x="4" y="6"/>
                  <a:pt x="4" y="6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7"/>
                  <a:pt x="8" y="8"/>
                  <a:pt x="7" y="9"/>
                </a:cubicBezTo>
                <a:close/>
                <a:moveTo>
                  <a:pt x="32" y="10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3"/>
                  <a:pt x="31" y="34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8" y="34"/>
                  <a:pt x="28" y="33"/>
                  <a:pt x="28" y="33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9" y="6"/>
                  <a:pt x="29" y="6"/>
                </a:cubicBezTo>
                <a:cubicBezTo>
                  <a:pt x="33" y="8"/>
                  <a:pt x="33" y="8"/>
                  <a:pt x="33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8"/>
                  <a:pt x="34" y="9"/>
                  <a:pt x="33" y="9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41" y="5"/>
                </a:moveTo>
                <a:cubicBezTo>
                  <a:pt x="41" y="39"/>
                  <a:pt x="41" y="39"/>
                  <a:pt x="41" y="39"/>
                </a:cubicBezTo>
                <a:cubicBezTo>
                  <a:pt x="41" y="39"/>
                  <a:pt x="41" y="40"/>
                  <a:pt x="40" y="40"/>
                </a:cubicBezTo>
                <a:cubicBezTo>
                  <a:pt x="40" y="40"/>
                  <a:pt x="40" y="41"/>
                  <a:pt x="39" y="42"/>
                </a:cubicBezTo>
                <a:cubicBezTo>
                  <a:pt x="38" y="42"/>
                  <a:pt x="37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0"/>
                  <a:pt x="33" y="39"/>
                  <a:pt x="32" y="39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0" y="38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7"/>
                  <a:pt x="31" y="37"/>
                </a:cubicBezTo>
                <a:cubicBezTo>
                  <a:pt x="33" y="38"/>
                  <a:pt x="33" y="38"/>
                  <a:pt x="33" y="38"/>
                </a:cubicBezTo>
                <a:cubicBezTo>
                  <a:pt x="35" y="38"/>
                  <a:pt x="36" y="38"/>
                  <a:pt x="36" y="37"/>
                </a:cubicBezTo>
                <a:cubicBezTo>
                  <a:pt x="37" y="37"/>
                  <a:pt x="37" y="37"/>
                  <a:pt x="37" y="36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8" y="2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2" y="3"/>
                  <a:pt x="43" y="3"/>
                </a:cubicBezTo>
                <a:cubicBezTo>
                  <a:pt x="43" y="4"/>
                  <a:pt x="42" y="4"/>
                  <a:pt x="42" y="4"/>
                </a:cubicBezTo>
                <a:cubicBezTo>
                  <a:pt x="41" y="5"/>
                  <a:pt x="41" y="5"/>
                  <a:pt x="4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2146"/>
          <p:cNvSpPr>
            <a:spLocks noEditPoints="1"/>
          </p:cNvSpPr>
          <p:nvPr/>
        </p:nvSpPr>
        <p:spPr bwMode="auto">
          <a:xfrm>
            <a:off x="2225675" y="6443663"/>
            <a:ext cx="95250" cy="101600"/>
          </a:xfrm>
          <a:custGeom>
            <a:avLst/>
            <a:gdLst>
              <a:gd name="T0" fmla="*/ 22 w 42"/>
              <a:gd name="T1" fmla="*/ 33 h 45"/>
              <a:gd name="T2" fmla="*/ 23 w 42"/>
              <a:gd name="T3" fmla="*/ 43 h 45"/>
              <a:gd name="T4" fmla="*/ 20 w 42"/>
              <a:gd name="T5" fmla="*/ 45 h 45"/>
              <a:gd name="T6" fmla="*/ 18 w 42"/>
              <a:gd name="T7" fmla="*/ 44 h 45"/>
              <a:gd name="T8" fmla="*/ 19 w 42"/>
              <a:gd name="T9" fmla="*/ 33 h 45"/>
              <a:gd name="T10" fmla="*/ 10 w 42"/>
              <a:gd name="T11" fmla="*/ 37 h 45"/>
              <a:gd name="T12" fmla="*/ 7 w 42"/>
              <a:gd name="T13" fmla="*/ 38 h 45"/>
              <a:gd name="T14" fmla="*/ 6 w 42"/>
              <a:gd name="T15" fmla="*/ 37 h 45"/>
              <a:gd name="T16" fmla="*/ 6 w 42"/>
              <a:gd name="T17" fmla="*/ 20 h 45"/>
              <a:gd name="T18" fmla="*/ 6 w 42"/>
              <a:gd name="T19" fmla="*/ 15 h 45"/>
              <a:gd name="T20" fmla="*/ 10 w 42"/>
              <a:gd name="T21" fmla="*/ 17 h 45"/>
              <a:gd name="T22" fmla="*/ 19 w 42"/>
              <a:gd name="T23" fmla="*/ 14 h 45"/>
              <a:gd name="T24" fmla="*/ 19 w 42"/>
              <a:gd name="T25" fmla="*/ 10 h 45"/>
              <a:gd name="T26" fmla="*/ 23 w 42"/>
              <a:gd name="T27" fmla="*/ 10 h 45"/>
              <a:gd name="T28" fmla="*/ 24 w 42"/>
              <a:gd name="T29" fmla="*/ 11 h 45"/>
              <a:gd name="T30" fmla="*/ 22 w 42"/>
              <a:gd name="T31" fmla="*/ 12 h 45"/>
              <a:gd name="T32" fmla="*/ 32 w 42"/>
              <a:gd name="T33" fmla="*/ 17 h 45"/>
              <a:gd name="T34" fmla="*/ 34 w 42"/>
              <a:gd name="T35" fmla="*/ 15 h 45"/>
              <a:gd name="T36" fmla="*/ 37 w 42"/>
              <a:gd name="T37" fmla="*/ 17 h 45"/>
              <a:gd name="T38" fmla="*/ 38 w 42"/>
              <a:gd name="T39" fmla="*/ 18 h 45"/>
              <a:gd name="T40" fmla="*/ 36 w 42"/>
              <a:gd name="T41" fmla="*/ 20 h 45"/>
              <a:gd name="T42" fmla="*/ 36 w 42"/>
              <a:gd name="T43" fmla="*/ 36 h 45"/>
              <a:gd name="T44" fmla="*/ 32 w 42"/>
              <a:gd name="T45" fmla="*/ 37 h 45"/>
              <a:gd name="T46" fmla="*/ 32 w 42"/>
              <a:gd name="T47" fmla="*/ 33 h 45"/>
              <a:gd name="T48" fmla="*/ 19 w 42"/>
              <a:gd name="T49" fmla="*/ 19 h 45"/>
              <a:gd name="T50" fmla="*/ 10 w 42"/>
              <a:gd name="T51" fmla="*/ 25 h 45"/>
              <a:gd name="T52" fmla="*/ 19 w 42"/>
              <a:gd name="T53" fmla="*/ 32 h 45"/>
              <a:gd name="T54" fmla="*/ 10 w 42"/>
              <a:gd name="T55" fmla="*/ 26 h 45"/>
              <a:gd name="T56" fmla="*/ 19 w 42"/>
              <a:gd name="T57" fmla="*/ 32 h 45"/>
              <a:gd name="T58" fmla="*/ 32 w 42"/>
              <a:gd name="T59" fmla="*/ 19 h 45"/>
              <a:gd name="T60" fmla="*/ 22 w 42"/>
              <a:gd name="T61" fmla="*/ 25 h 45"/>
              <a:gd name="T62" fmla="*/ 32 w 42"/>
              <a:gd name="T63" fmla="*/ 32 h 45"/>
              <a:gd name="T64" fmla="*/ 22 w 42"/>
              <a:gd name="T65" fmla="*/ 26 h 45"/>
              <a:gd name="T66" fmla="*/ 32 w 42"/>
              <a:gd name="T67" fmla="*/ 32 h 45"/>
              <a:gd name="T68" fmla="*/ 6 w 42"/>
              <a:gd name="T69" fmla="*/ 9 h 45"/>
              <a:gd name="T70" fmla="*/ 6 w 42"/>
              <a:gd name="T71" fmla="*/ 11 h 45"/>
              <a:gd name="T72" fmla="*/ 5 w 42"/>
              <a:gd name="T73" fmla="*/ 14 h 45"/>
              <a:gd name="T74" fmla="*/ 1 w 42"/>
              <a:gd name="T75" fmla="*/ 14 h 45"/>
              <a:gd name="T76" fmla="*/ 1 w 42"/>
              <a:gd name="T77" fmla="*/ 10 h 45"/>
              <a:gd name="T78" fmla="*/ 4 w 42"/>
              <a:gd name="T79" fmla="*/ 7 h 45"/>
              <a:gd name="T80" fmla="*/ 4 w 42"/>
              <a:gd name="T81" fmla="*/ 5 h 45"/>
              <a:gd name="T82" fmla="*/ 5 w 42"/>
              <a:gd name="T83" fmla="*/ 6 h 45"/>
              <a:gd name="T84" fmla="*/ 6 w 42"/>
              <a:gd name="T85" fmla="*/ 8 h 45"/>
              <a:gd name="T86" fmla="*/ 35 w 42"/>
              <a:gd name="T87" fmla="*/ 7 h 45"/>
              <a:gd name="T88" fmla="*/ 37 w 42"/>
              <a:gd name="T89" fmla="*/ 7 h 45"/>
              <a:gd name="T90" fmla="*/ 41 w 42"/>
              <a:gd name="T91" fmla="*/ 11 h 45"/>
              <a:gd name="T92" fmla="*/ 39 w 42"/>
              <a:gd name="T93" fmla="*/ 11 h 45"/>
              <a:gd name="T94" fmla="*/ 34 w 42"/>
              <a:gd name="T95" fmla="*/ 13 h 45"/>
              <a:gd name="T96" fmla="*/ 32 w 42"/>
              <a:gd name="T97" fmla="*/ 15 h 45"/>
              <a:gd name="T98" fmla="*/ 32 w 42"/>
              <a:gd name="T99" fmla="*/ 14 h 45"/>
              <a:gd name="T100" fmla="*/ 33 w 42"/>
              <a:gd name="T101" fmla="*/ 11 h 45"/>
              <a:gd name="T102" fmla="*/ 16 w 42"/>
              <a:gd name="T103" fmla="*/ 1 h 45"/>
              <a:gd name="T104" fmla="*/ 16 w 42"/>
              <a:gd name="T105" fmla="*/ 0 h 45"/>
              <a:gd name="T106" fmla="*/ 20 w 42"/>
              <a:gd name="T107" fmla="*/ 2 h 45"/>
              <a:gd name="T108" fmla="*/ 23 w 42"/>
              <a:gd name="T109" fmla="*/ 5 h 45"/>
              <a:gd name="T110" fmla="*/ 20 w 42"/>
              <a:gd name="T111" fmla="*/ 8 h 45"/>
              <a:gd name="T112" fmla="*/ 18 w 42"/>
              <a:gd name="T113" fmla="*/ 6 h 45"/>
              <a:gd name="T114" fmla="*/ 17 w 42"/>
              <a:gd name="T115" fmla="*/ 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2" h="45">
                <a:moveTo>
                  <a:pt x="3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9"/>
                  <a:pt x="22" y="39"/>
                  <a:pt x="22" y="39"/>
                </a:cubicBezTo>
                <a:cubicBezTo>
                  <a:pt x="23" y="43"/>
                  <a:pt x="23" y="43"/>
                  <a:pt x="23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5"/>
                  <a:pt x="21" y="45"/>
                  <a:pt x="20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8" y="44"/>
                  <a:pt x="18" y="44"/>
                  <a:pt x="18" y="44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3"/>
                  <a:pt x="19" y="33"/>
                  <a:pt x="19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7"/>
                  <a:pt x="9" y="37"/>
                  <a:pt x="9" y="38"/>
                </a:cubicBezTo>
                <a:cubicBezTo>
                  <a:pt x="8" y="38"/>
                  <a:pt x="8" y="38"/>
                  <a:pt x="7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3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7"/>
                  <a:pt x="22" y="17"/>
                  <a:pt x="2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4" y="15"/>
                </a:cubicBezTo>
                <a:cubicBezTo>
                  <a:pt x="34" y="15"/>
                  <a:pt x="34" y="15"/>
                  <a:pt x="35" y="16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8"/>
                  <a:pt x="38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8" y="19"/>
                  <a:pt x="37" y="19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7"/>
                  <a:pt x="35" y="37"/>
                  <a:pt x="33" y="37"/>
                </a:cubicBezTo>
                <a:cubicBezTo>
                  <a:pt x="33" y="37"/>
                  <a:pt x="33" y="37"/>
                  <a:pt x="32" y="37"/>
                </a:cubicBezTo>
                <a:cubicBezTo>
                  <a:pt x="32" y="37"/>
                  <a:pt x="32" y="36"/>
                  <a:pt x="32" y="36"/>
                </a:cubicBezTo>
                <a:cubicBezTo>
                  <a:pt x="32" y="33"/>
                  <a:pt x="32" y="33"/>
                  <a:pt x="32" y="33"/>
                </a:cubicBezTo>
                <a:close/>
                <a:moveTo>
                  <a:pt x="19" y="25"/>
                </a:moveTo>
                <a:cubicBezTo>
                  <a:pt x="19" y="19"/>
                  <a:pt x="19" y="19"/>
                  <a:pt x="19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25"/>
                  <a:pt x="10" y="25"/>
                  <a:pt x="10" y="25"/>
                </a:cubicBezTo>
                <a:cubicBezTo>
                  <a:pt x="19" y="25"/>
                  <a:pt x="19" y="25"/>
                  <a:pt x="19" y="25"/>
                </a:cubicBezTo>
                <a:close/>
                <a:moveTo>
                  <a:pt x="19" y="32"/>
                </a:moveTo>
                <a:cubicBezTo>
                  <a:pt x="19" y="26"/>
                  <a:pt x="19" y="26"/>
                  <a:pt x="19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32"/>
                  <a:pt x="10" y="32"/>
                  <a:pt x="10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32" y="25"/>
                </a:moveTo>
                <a:cubicBezTo>
                  <a:pt x="32" y="19"/>
                  <a:pt x="32" y="19"/>
                  <a:pt x="3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5"/>
                  <a:pt x="22" y="25"/>
                  <a:pt x="2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2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4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10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1"/>
                  <a:pt x="6" y="12"/>
                  <a:pt x="6" y="12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5"/>
                  <a:pt x="3" y="15"/>
                  <a:pt x="3" y="15"/>
                </a:cubicBezTo>
                <a:cubicBezTo>
                  <a:pt x="2" y="15"/>
                  <a:pt x="1" y="15"/>
                  <a:pt x="1" y="14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12"/>
                  <a:pt x="0" y="11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8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7" y="7"/>
                </a:cubicBezTo>
                <a:cubicBezTo>
                  <a:pt x="40" y="9"/>
                  <a:pt x="40" y="9"/>
                  <a:pt x="40" y="9"/>
                </a:cubicBezTo>
                <a:cubicBezTo>
                  <a:pt x="41" y="10"/>
                  <a:pt x="42" y="10"/>
                  <a:pt x="41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1"/>
                  <a:pt x="40" y="11"/>
                  <a:pt x="39" y="11"/>
                </a:cubicBezTo>
                <a:cubicBezTo>
                  <a:pt x="38" y="11"/>
                  <a:pt x="37" y="12"/>
                  <a:pt x="36" y="12"/>
                </a:cubicBezTo>
                <a:cubicBezTo>
                  <a:pt x="35" y="12"/>
                  <a:pt x="35" y="13"/>
                  <a:pt x="34" y="13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2" y="15"/>
                  <a:pt x="32" y="15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3" y="12"/>
                  <a:pt x="33" y="11"/>
                </a:cubicBezTo>
                <a:cubicBezTo>
                  <a:pt x="34" y="10"/>
                  <a:pt x="34" y="10"/>
                  <a:pt x="34" y="9"/>
                </a:cubicBezTo>
                <a:close/>
                <a:moveTo>
                  <a:pt x="16" y="1"/>
                </a:move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0"/>
                </a:cubicBezTo>
                <a:cubicBezTo>
                  <a:pt x="16" y="0"/>
                  <a:pt x="17" y="1"/>
                  <a:pt x="18" y="1"/>
                </a:cubicBezTo>
                <a:cubicBezTo>
                  <a:pt x="19" y="1"/>
                  <a:pt x="20" y="1"/>
                  <a:pt x="20" y="2"/>
                </a:cubicBezTo>
                <a:cubicBezTo>
                  <a:pt x="21" y="2"/>
                  <a:pt x="22" y="2"/>
                  <a:pt x="22" y="3"/>
                </a:cubicBezTo>
                <a:cubicBezTo>
                  <a:pt x="23" y="4"/>
                  <a:pt x="23" y="4"/>
                  <a:pt x="23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2" y="7"/>
                  <a:pt x="21" y="8"/>
                  <a:pt x="20" y="8"/>
                </a:cubicBezTo>
                <a:cubicBezTo>
                  <a:pt x="20" y="8"/>
                  <a:pt x="19" y="7"/>
                  <a:pt x="19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8" y="5"/>
                  <a:pt x="18" y="5"/>
                </a:cubicBezTo>
                <a:cubicBezTo>
                  <a:pt x="18" y="4"/>
                  <a:pt x="17" y="4"/>
                  <a:pt x="17" y="3"/>
                </a:cubicBezTo>
                <a:cubicBezTo>
                  <a:pt x="17" y="3"/>
                  <a:pt x="17" y="2"/>
                  <a:pt x="1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2147"/>
          <p:cNvSpPr>
            <a:spLocks noEditPoints="1"/>
          </p:cNvSpPr>
          <p:nvPr/>
        </p:nvSpPr>
        <p:spPr bwMode="auto">
          <a:xfrm>
            <a:off x="2338388" y="6448425"/>
            <a:ext cx="87313" cy="90488"/>
          </a:xfrm>
          <a:custGeom>
            <a:avLst/>
            <a:gdLst>
              <a:gd name="T0" fmla="*/ 22 w 39"/>
              <a:gd name="T1" fmla="*/ 7 h 40"/>
              <a:gd name="T2" fmla="*/ 24 w 39"/>
              <a:gd name="T3" fmla="*/ 8 h 40"/>
              <a:gd name="T4" fmla="*/ 27 w 39"/>
              <a:gd name="T5" fmla="*/ 10 h 40"/>
              <a:gd name="T6" fmla="*/ 27 w 39"/>
              <a:gd name="T7" fmla="*/ 11 h 40"/>
              <a:gd name="T8" fmla="*/ 20 w 39"/>
              <a:gd name="T9" fmla="*/ 16 h 40"/>
              <a:gd name="T10" fmla="*/ 31 w 39"/>
              <a:gd name="T11" fmla="*/ 19 h 40"/>
              <a:gd name="T12" fmla="*/ 33 w 39"/>
              <a:gd name="T13" fmla="*/ 20 h 40"/>
              <a:gd name="T14" fmla="*/ 31 w 39"/>
              <a:gd name="T15" fmla="*/ 21 h 40"/>
              <a:gd name="T16" fmla="*/ 29 w 39"/>
              <a:gd name="T17" fmla="*/ 23 h 40"/>
              <a:gd name="T18" fmla="*/ 25 w 39"/>
              <a:gd name="T19" fmla="*/ 23 h 40"/>
              <a:gd name="T20" fmla="*/ 18 w 39"/>
              <a:gd name="T21" fmla="*/ 18 h 40"/>
              <a:gd name="T22" fmla="*/ 8 w 39"/>
              <a:gd name="T23" fmla="*/ 23 h 40"/>
              <a:gd name="T24" fmla="*/ 5 w 39"/>
              <a:gd name="T25" fmla="*/ 24 h 40"/>
              <a:gd name="T26" fmla="*/ 5 w 39"/>
              <a:gd name="T27" fmla="*/ 24 h 40"/>
              <a:gd name="T28" fmla="*/ 6 w 39"/>
              <a:gd name="T29" fmla="*/ 23 h 40"/>
              <a:gd name="T30" fmla="*/ 11 w 39"/>
              <a:gd name="T31" fmla="*/ 20 h 40"/>
              <a:gd name="T32" fmla="*/ 13 w 39"/>
              <a:gd name="T33" fmla="*/ 11 h 40"/>
              <a:gd name="T34" fmla="*/ 12 w 39"/>
              <a:gd name="T35" fmla="*/ 11 h 40"/>
              <a:gd name="T36" fmla="*/ 8 w 39"/>
              <a:gd name="T37" fmla="*/ 15 h 40"/>
              <a:gd name="T38" fmla="*/ 6 w 39"/>
              <a:gd name="T39" fmla="*/ 17 h 40"/>
              <a:gd name="T40" fmla="*/ 6 w 39"/>
              <a:gd name="T41" fmla="*/ 16 h 40"/>
              <a:gd name="T42" fmla="*/ 6 w 39"/>
              <a:gd name="T43" fmla="*/ 15 h 40"/>
              <a:gd name="T44" fmla="*/ 10 w 39"/>
              <a:gd name="T45" fmla="*/ 8 h 40"/>
              <a:gd name="T46" fmla="*/ 12 w 39"/>
              <a:gd name="T47" fmla="*/ 3 h 40"/>
              <a:gd name="T48" fmla="*/ 13 w 39"/>
              <a:gd name="T49" fmla="*/ 3 h 40"/>
              <a:gd name="T50" fmla="*/ 17 w 39"/>
              <a:gd name="T51" fmla="*/ 5 h 40"/>
              <a:gd name="T52" fmla="*/ 17 w 39"/>
              <a:gd name="T53" fmla="*/ 6 h 40"/>
              <a:gd name="T54" fmla="*/ 14 w 39"/>
              <a:gd name="T55" fmla="*/ 8 h 40"/>
              <a:gd name="T56" fmla="*/ 13 w 39"/>
              <a:gd name="T57" fmla="*/ 10 h 40"/>
              <a:gd name="T58" fmla="*/ 19 w 39"/>
              <a:gd name="T59" fmla="*/ 12 h 40"/>
              <a:gd name="T60" fmla="*/ 13 w 39"/>
              <a:gd name="T61" fmla="*/ 10 h 40"/>
              <a:gd name="T62" fmla="*/ 11 w 39"/>
              <a:gd name="T63" fmla="*/ 28 h 40"/>
              <a:gd name="T64" fmla="*/ 12 w 39"/>
              <a:gd name="T65" fmla="*/ 28 h 40"/>
              <a:gd name="T66" fmla="*/ 23 w 39"/>
              <a:gd name="T67" fmla="*/ 30 h 40"/>
              <a:gd name="T68" fmla="*/ 24 w 39"/>
              <a:gd name="T69" fmla="*/ 34 h 40"/>
              <a:gd name="T70" fmla="*/ 21 w 39"/>
              <a:gd name="T71" fmla="*/ 34 h 40"/>
              <a:gd name="T72" fmla="*/ 16 w 39"/>
              <a:gd name="T73" fmla="*/ 30 h 40"/>
              <a:gd name="T74" fmla="*/ 11 w 39"/>
              <a:gd name="T75" fmla="*/ 28 h 40"/>
              <a:gd name="T76" fmla="*/ 14 w 39"/>
              <a:gd name="T77" fmla="*/ 21 h 40"/>
              <a:gd name="T78" fmla="*/ 15 w 39"/>
              <a:gd name="T79" fmla="*/ 21 h 40"/>
              <a:gd name="T80" fmla="*/ 19 w 39"/>
              <a:gd name="T81" fmla="*/ 22 h 40"/>
              <a:gd name="T82" fmla="*/ 21 w 39"/>
              <a:gd name="T83" fmla="*/ 25 h 40"/>
              <a:gd name="T84" fmla="*/ 20 w 39"/>
              <a:gd name="T85" fmla="*/ 27 h 40"/>
              <a:gd name="T86" fmla="*/ 17 w 39"/>
              <a:gd name="T87" fmla="*/ 26 h 40"/>
              <a:gd name="T88" fmla="*/ 16 w 39"/>
              <a:gd name="T89" fmla="*/ 23 h 40"/>
              <a:gd name="T90" fmla="*/ 15 w 39"/>
              <a:gd name="T91" fmla="*/ 21 h 40"/>
              <a:gd name="T92" fmla="*/ 33 w 39"/>
              <a:gd name="T93" fmla="*/ 2 h 40"/>
              <a:gd name="T94" fmla="*/ 35 w 39"/>
              <a:gd name="T95" fmla="*/ 0 h 40"/>
              <a:gd name="T96" fmla="*/ 38 w 39"/>
              <a:gd name="T97" fmla="*/ 2 h 40"/>
              <a:gd name="T98" fmla="*/ 39 w 39"/>
              <a:gd name="T99" fmla="*/ 3 h 40"/>
              <a:gd name="T100" fmla="*/ 38 w 39"/>
              <a:gd name="T101" fmla="*/ 4 h 40"/>
              <a:gd name="T102" fmla="*/ 37 w 39"/>
              <a:gd name="T103" fmla="*/ 33 h 40"/>
              <a:gd name="T104" fmla="*/ 36 w 39"/>
              <a:gd name="T105" fmla="*/ 39 h 40"/>
              <a:gd name="T106" fmla="*/ 33 w 39"/>
              <a:gd name="T107" fmla="*/ 39 h 40"/>
              <a:gd name="T108" fmla="*/ 4 w 39"/>
              <a:gd name="T109" fmla="*/ 37 h 40"/>
              <a:gd name="T110" fmla="*/ 3 w 39"/>
              <a:gd name="T111" fmla="*/ 40 h 40"/>
              <a:gd name="T112" fmla="*/ 0 w 39"/>
              <a:gd name="T113" fmla="*/ 40 h 40"/>
              <a:gd name="T114" fmla="*/ 0 w 39"/>
              <a:gd name="T115" fmla="*/ 34 h 40"/>
              <a:gd name="T116" fmla="*/ 0 w 39"/>
              <a:gd name="T117" fmla="*/ 0 h 40"/>
              <a:gd name="T118" fmla="*/ 1 w 39"/>
              <a:gd name="T119" fmla="*/ 0 h 40"/>
              <a:gd name="T120" fmla="*/ 33 w 39"/>
              <a:gd name="T121" fmla="*/ 3 h 40"/>
              <a:gd name="T122" fmla="*/ 4 w 39"/>
              <a:gd name="T123" fmla="*/ 35 h 40"/>
              <a:gd name="T124" fmla="*/ 33 w 39"/>
              <a:gd name="T125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" h="40">
                <a:moveTo>
                  <a:pt x="21" y="8"/>
                </a:move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4" y="7"/>
                  <a:pt x="24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10"/>
                  <a:pt x="27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7" y="10"/>
                  <a:pt x="27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13"/>
                  <a:pt x="22" y="15"/>
                  <a:pt x="20" y="16"/>
                </a:cubicBezTo>
                <a:cubicBezTo>
                  <a:pt x="22" y="17"/>
                  <a:pt x="23" y="18"/>
                  <a:pt x="25" y="18"/>
                </a:cubicBezTo>
                <a:cubicBezTo>
                  <a:pt x="27" y="19"/>
                  <a:pt x="29" y="19"/>
                  <a:pt x="31" y="19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3" y="20"/>
                  <a:pt x="33" y="20"/>
                </a:cubicBezTo>
                <a:cubicBezTo>
                  <a:pt x="33" y="20"/>
                  <a:pt x="32" y="20"/>
                  <a:pt x="32" y="20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0" y="21"/>
                  <a:pt x="30" y="22"/>
                </a:cubicBezTo>
                <a:cubicBezTo>
                  <a:pt x="30" y="22"/>
                  <a:pt x="29" y="22"/>
                  <a:pt x="29" y="23"/>
                </a:cubicBezTo>
                <a:cubicBezTo>
                  <a:pt x="29" y="24"/>
                  <a:pt x="29" y="24"/>
                  <a:pt x="28" y="24"/>
                </a:cubicBezTo>
                <a:cubicBezTo>
                  <a:pt x="28" y="24"/>
                  <a:pt x="27" y="23"/>
                  <a:pt x="25" y="23"/>
                </a:cubicBezTo>
                <a:cubicBezTo>
                  <a:pt x="23" y="22"/>
                  <a:pt x="22" y="21"/>
                  <a:pt x="21" y="21"/>
                </a:cubicBezTo>
                <a:cubicBezTo>
                  <a:pt x="20" y="20"/>
                  <a:pt x="19" y="19"/>
                  <a:pt x="18" y="18"/>
                </a:cubicBezTo>
                <a:cubicBezTo>
                  <a:pt x="16" y="19"/>
                  <a:pt x="15" y="20"/>
                  <a:pt x="13" y="21"/>
                </a:cubicBezTo>
                <a:cubicBezTo>
                  <a:pt x="11" y="22"/>
                  <a:pt x="9" y="23"/>
                  <a:pt x="8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3"/>
                  <a:pt x="5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8" y="22"/>
                  <a:pt x="9" y="21"/>
                  <a:pt x="11" y="20"/>
                </a:cubicBezTo>
                <a:cubicBezTo>
                  <a:pt x="12" y="19"/>
                  <a:pt x="14" y="18"/>
                  <a:pt x="16" y="16"/>
                </a:cubicBezTo>
                <a:cubicBezTo>
                  <a:pt x="15" y="14"/>
                  <a:pt x="14" y="13"/>
                  <a:pt x="13" y="11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1" y="12"/>
                  <a:pt x="10" y="13"/>
                </a:cubicBezTo>
                <a:cubicBezTo>
                  <a:pt x="9" y="14"/>
                  <a:pt x="9" y="14"/>
                  <a:pt x="8" y="15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7"/>
                  <a:pt x="6" y="17"/>
                </a:cubicBezTo>
                <a:cubicBezTo>
                  <a:pt x="6" y="17"/>
                  <a:pt x="6" y="17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2"/>
                  <a:pt x="9" y="10"/>
                  <a:pt x="10" y="8"/>
                </a:cubicBezTo>
                <a:cubicBezTo>
                  <a:pt x="11" y="7"/>
                  <a:pt x="11" y="6"/>
                  <a:pt x="11" y="5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4" y="8"/>
                  <a:pt x="14" y="8"/>
                  <a:pt x="14" y="8"/>
                </a:cubicBezTo>
                <a:cubicBezTo>
                  <a:pt x="21" y="8"/>
                  <a:pt x="21" y="8"/>
                  <a:pt x="21" y="8"/>
                </a:cubicBezTo>
                <a:close/>
                <a:moveTo>
                  <a:pt x="13" y="10"/>
                </a:moveTo>
                <a:cubicBezTo>
                  <a:pt x="14" y="11"/>
                  <a:pt x="16" y="13"/>
                  <a:pt x="17" y="14"/>
                </a:cubicBezTo>
                <a:cubicBezTo>
                  <a:pt x="18" y="14"/>
                  <a:pt x="19" y="13"/>
                  <a:pt x="19" y="12"/>
                </a:cubicBezTo>
                <a:cubicBezTo>
                  <a:pt x="20" y="11"/>
                  <a:pt x="21" y="10"/>
                  <a:pt x="21" y="10"/>
                </a:cubicBezTo>
                <a:cubicBezTo>
                  <a:pt x="13" y="10"/>
                  <a:pt x="13" y="10"/>
                  <a:pt x="13" y="10"/>
                </a:cubicBezTo>
                <a:close/>
                <a:moveTo>
                  <a:pt x="11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4" y="28"/>
                  <a:pt x="17" y="28"/>
                </a:cubicBezTo>
                <a:cubicBezTo>
                  <a:pt x="20" y="28"/>
                  <a:pt x="22" y="29"/>
                  <a:pt x="23" y="30"/>
                </a:cubicBezTo>
                <a:cubicBezTo>
                  <a:pt x="24" y="31"/>
                  <a:pt x="25" y="32"/>
                  <a:pt x="25" y="33"/>
                </a:cubicBezTo>
                <a:cubicBezTo>
                  <a:pt x="25" y="33"/>
                  <a:pt x="25" y="34"/>
                  <a:pt x="24" y="34"/>
                </a:cubicBezTo>
                <a:cubicBezTo>
                  <a:pt x="24" y="35"/>
                  <a:pt x="24" y="35"/>
                  <a:pt x="23" y="35"/>
                </a:cubicBezTo>
                <a:cubicBezTo>
                  <a:pt x="22" y="35"/>
                  <a:pt x="22" y="35"/>
                  <a:pt x="21" y="34"/>
                </a:cubicBezTo>
                <a:cubicBezTo>
                  <a:pt x="21" y="34"/>
                  <a:pt x="20" y="34"/>
                  <a:pt x="19" y="33"/>
                </a:cubicBezTo>
                <a:cubicBezTo>
                  <a:pt x="18" y="32"/>
                  <a:pt x="18" y="31"/>
                  <a:pt x="16" y="30"/>
                </a:cubicBezTo>
                <a:cubicBezTo>
                  <a:pt x="15" y="30"/>
                  <a:pt x="14" y="29"/>
                  <a:pt x="13" y="29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15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6" y="21"/>
                  <a:pt x="17" y="21"/>
                </a:cubicBezTo>
                <a:cubicBezTo>
                  <a:pt x="17" y="21"/>
                  <a:pt x="18" y="21"/>
                  <a:pt x="19" y="22"/>
                </a:cubicBezTo>
                <a:cubicBezTo>
                  <a:pt x="19" y="22"/>
                  <a:pt x="20" y="23"/>
                  <a:pt x="20" y="23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5"/>
                  <a:pt x="21" y="25"/>
                  <a:pt x="21" y="26"/>
                </a:cubicBezTo>
                <a:cubicBezTo>
                  <a:pt x="20" y="26"/>
                  <a:pt x="20" y="26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8" y="27"/>
                  <a:pt x="18" y="27"/>
                  <a:pt x="17" y="26"/>
                </a:cubicBezTo>
                <a:cubicBezTo>
                  <a:pt x="17" y="26"/>
                  <a:pt x="17" y="25"/>
                  <a:pt x="17" y="25"/>
                </a:cubicBezTo>
                <a:cubicBezTo>
                  <a:pt x="17" y="24"/>
                  <a:pt x="16" y="23"/>
                  <a:pt x="16" y="23"/>
                </a:cubicBezTo>
                <a:cubicBezTo>
                  <a:pt x="16" y="23"/>
                  <a:pt x="16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lose/>
                <a:moveTo>
                  <a:pt x="4" y="2"/>
                </a:moveTo>
                <a:cubicBezTo>
                  <a:pt x="33" y="2"/>
                  <a:pt x="33" y="2"/>
                  <a:pt x="33" y="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4" y="0"/>
                  <a:pt x="35" y="0"/>
                </a:cubicBezTo>
                <a:cubicBezTo>
                  <a:pt x="35" y="0"/>
                  <a:pt x="35" y="0"/>
                  <a:pt x="36" y="1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8" y="2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8" y="3"/>
                  <a:pt x="38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9"/>
                  <a:pt x="37" y="39"/>
                  <a:pt x="36" y="39"/>
                </a:cubicBezTo>
                <a:cubicBezTo>
                  <a:pt x="36" y="39"/>
                  <a:pt x="35" y="40"/>
                  <a:pt x="34" y="40"/>
                </a:cubicBezTo>
                <a:cubicBezTo>
                  <a:pt x="33" y="40"/>
                  <a:pt x="33" y="39"/>
                  <a:pt x="33" y="39"/>
                </a:cubicBezTo>
                <a:cubicBezTo>
                  <a:pt x="33" y="37"/>
                  <a:pt x="33" y="37"/>
                  <a:pt x="33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9"/>
                  <a:pt x="4" y="40"/>
                  <a:pt x="3" y="40"/>
                </a:cubicBezTo>
                <a:cubicBezTo>
                  <a:pt x="2" y="40"/>
                  <a:pt x="1" y="40"/>
                  <a:pt x="1" y="40"/>
                </a:cubicBezTo>
                <a:cubicBezTo>
                  <a:pt x="1" y="40"/>
                  <a:pt x="0" y="40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4"/>
                  <a:pt x="0" y="4"/>
                  <a:pt x="0" y="4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2"/>
                  <a:pt x="4" y="2"/>
                  <a:pt x="4" y="2"/>
                </a:cubicBezTo>
                <a:close/>
                <a:moveTo>
                  <a:pt x="33" y="3"/>
                </a:moveTo>
                <a:cubicBezTo>
                  <a:pt x="4" y="3"/>
                  <a:pt x="4" y="3"/>
                  <a:pt x="4" y="3"/>
                </a:cubicBezTo>
                <a:cubicBezTo>
                  <a:pt x="4" y="35"/>
                  <a:pt x="4" y="35"/>
                  <a:pt x="4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"/>
                  <a:pt x="33" y="3"/>
                  <a:pt x="3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2148"/>
          <p:cNvSpPr>
            <a:spLocks noEditPoints="1"/>
          </p:cNvSpPr>
          <p:nvPr/>
        </p:nvSpPr>
        <p:spPr bwMode="auto">
          <a:xfrm>
            <a:off x="2439988" y="6446838"/>
            <a:ext cx="96838" cy="96838"/>
          </a:xfrm>
          <a:custGeom>
            <a:avLst/>
            <a:gdLst>
              <a:gd name="T0" fmla="*/ 19 w 43"/>
              <a:gd name="T1" fmla="*/ 20 h 43"/>
              <a:gd name="T2" fmla="*/ 16 w 43"/>
              <a:gd name="T3" fmla="*/ 26 h 43"/>
              <a:gd name="T4" fmla="*/ 33 w 43"/>
              <a:gd name="T5" fmla="*/ 25 h 43"/>
              <a:gd name="T6" fmla="*/ 35 w 43"/>
              <a:gd name="T7" fmla="*/ 24 h 43"/>
              <a:gd name="T8" fmla="*/ 38 w 43"/>
              <a:gd name="T9" fmla="*/ 27 h 43"/>
              <a:gd name="T10" fmla="*/ 37 w 43"/>
              <a:gd name="T11" fmla="*/ 28 h 43"/>
              <a:gd name="T12" fmla="*/ 35 w 43"/>
              <a:gd name="T13" fmla="*/ 32 h 43"/>
              <a:gd name="T14" fmla="*/ 32 w 43"/>
              <a:gd name="T15" fmla="*/ 39 h 43"/>
              <a:gd name="T16" fmla="*/ 26 w 43"/>
              <a:gd name="T17" fmla="*/ 42 h 43"/>
              <a:gd name="T18" fmla="*/ 24 w 43"/>
              <a:gd name="T19" fmla="*/ 43 h 43"/>
              <a:gd name="T20" fmla="*/ 23 w 43"/>
              <a:gd name="T21" fmla="*/ 42 h 43"/>
              <a:gd name="T22" fmla="*/ 20 w 43"/>
              <a:gd name="T23" fmla="*/ 39 h 43"/>
              <a:gd name="T24" fmla="*/ 18 w 43"/>
              <a:gd name="T25" fmla="*/ 38 h 43"/>
              <a:gd name="T26" fmla="*/ 18 w 43"/>
              <a:gd name="T27" fmla="*/ 37 h 43"/>
              <a:gd name="T28" fmla="*/ 27 w 43"/>
              <a:gd name="T29" fmla="*/ 38 h 43"/>
              <a:gd name="T30" fmla="*/ 31 w 43"/>
              <a:gd name="T31" fmla="*/ 32 h 43"/>
              <a:gd name="T32" fmla="*/ 32 w 43"/>
              <a:gd name="T33" fmla="*/ 28 h 43"/>
              <a:gd name="T34" fmla="*/ 15 w 43"/>
              <a:gd name="T35" fmla="*/ 27 h 43"/>
              <a:gd name="T36" fmla="*/ 13 w 43"/>
              <a:gd name="T37" fmla="*/ 29 h 43"/>
              <a:gd name="T38" fmla="*/ 10 w 43"/>
              <a:gd name="T39" fmla="*/ 26 h 43"/>
              <a:gd name="T40" fmla="*/ 10 w 43"/>
              <a:gd name="T41" fmla="*/ 26 h 43"/>
              <a:gd name="T42" fmla="*/ 10 w 43"/>
              <a:gd name="T43" fmla="*/ 25 h 43"/>
              <a:gd name="T44" fmla="*/ 12 w 43"/>
              <a:gd name="T45" fmla="*/ 22 h 43"/>
              <a:gd name="T46" fmla="*/ 1 w 43"/>
              <a:gd name="T47" fmla="*/ 20 h 43"/>
              <a:gd name="T48" fmla="*/ 1 w 43"/>
              <a:gd name="T49" fmla="*/ 18 h 43"/>
              <a:gd name="T50" fmla="*/ 38 w 43"/>
              <a:gd name="T51" fmla="*/ 16 h 43"/>
              <a:gd name="T52" fmla="*/ 40 w 43"/>
              <a:gd name="T53" fmla="*/ 16 h 43"/>
              <a:gd name="T54" fmla="*/ 43 w 43"/>
              <a:gd name="T55" fmla="*/ 19 h 43"/>
              <a:gd name="T56" fmla="*/ 37 w 43"/>
              <a:gd name="T57" fmla="*/ 19 h 43"/>
              <a:gd name="T58" fmla="*/ 19 w 43"/>
              <a:gd name="T59" fmla="*/ 20 h 43"/>
              <a:gd name="T60" fmla="*/ 14 w 43"/>
              <a:gd name="T61" fmla="*/ 13 h 43"/>
              <a:gd name="T62" fmla="*/ 13 w 43"/>
              <a:gd name="T63" fmla="*/ 15 h 43"/>
              <a:gd name="T64" fmla="*/ 10 w 43"/>
              <a:gd name="T65" fmla="*/ 16 h 43"/>
              <a:gd name="T66" fmla="*/ 10 w 43"/>
              <a:gd name="T67" fmla="*/ 10 h 43"/>
              <a:gd name="T68" fmla="*/ 9 w 43"/>
              <a:gd name="T69" fmla="*/ 1 h 43"/>
              <a:gd name="T70" fmla="*/ 11 w 43"/>
              <a:gd name="T71" fmla="*/ 1 h 43"/>
              <a:gd name="T72" fmla="*/ 29 w 43"/>
              <a:gd name="T73" fmla="*/ 2 h 43"/>
              <a:gd name="T74" fmla="*/ 31 w 43"/>
              <a:gd name="T75" fmla="*/ 1 h 43"/>
              <a:gd name="T76" fmla="*/ 34 w 43"/>
              <a:gd name="T77" fmla="*/ 2 h 43"/>
              <a:gd name="T78" fmla="*/ 35 w 43"/>
              <a:gd name="T79" fmla="*/ 3 h 43"/>
              <a:gd name="T80" fmla="*/ 34 w 43"/>
              <a:gd name="T81" fmla="*/ 5 h 43"/>
              <a:gd name="T82" fmla="*/ 34 w 43"/>
              <a:gd name="T83" fmla="*/ 15 h 43"/>
              <a:gd name="T84" fmla="*/ 33 w 43"/>
              <a:gd name="T85" fmla="*/ 16 h 43"/>
              <a:gd name="T86" fmla="*/ 30 w 43"/>
              <a:gd name="T87" fmla="*/ 16 h 43"/>
              <a:gd name="T88" fmla="*/ 30 w 43"/>
              <a:gd name="T89" fmla="*/ 13 h 43"/>
              <a:gd name="T90" fmla="*/ 14 w 43"/>
              <a:gd name="T91" fmla="*/ 12 h 43"/>
              <a:gd name="T92" fmla="*/ 30 w 43"/>
              <a:gd name="T9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3" h="43">
                <a:moveTo>
                  <a:pt x="19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4"/>
                  <a:pt x="34" y="24"/>
                  <a:pt x="34" y="24"/>
                </a:cubicBezTo>
                <a:cubicBezTo>
                  <a:pt x="34" y="24"/>
                  <a:pt x="34" y="24"/>
                  <a:pt x="35" y="24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8" y="27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8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6" y="31"/>
                  <a:pt x="35" y="32"/>
                </a:cubicBezTo>
                <a:cubicBezTo>
                  <a:pt x="35" y="33"/>
                  <a:pt x="35" y="35"/>
                  <a:pt x="34" y="36"/>
                </a:cubicBezTo>
                <a:cubicBezTo>
                  <a:pt x="34" y="37"/>
                  <a:pt x="33" y="38"/>
                  <a:pt x="32" y="39"/>
                </a:cubicBezTo>
                <a:cubicBezTo>
                  <a:pt x="31" y="40"/>
                  <a:pt x="30" y="41"/>
                  <a:pt x="29" y="42"/>
                </a:cubicBezTo>
                <a:cubicBezTo>
                  <a:pt x="28" y="42"/>
                  <a:pt x="27" y="42"/>
                  <a:pt x="26" y="42"/>
                </a:cubicBezTo>
                <a:cubicBezTo>
                  <a:pt x="25" y="43"/>
                  <a:pt x="25" y="43"/>
                  <a:pt x="24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3" y="42"/>
                  <a:pt x="2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1"/>
                  <a:pt x="23" y="41"/>
                  <a:pt x="23" y="40"/>
                </a:cubicBezTo>
                <a:cubicBezTo>
                  <a:pt x="22" y="40"/>
                  <a:pt x="22" y="39"/>
                  <a:pt x="20" y="39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8" y="38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4" y="38"/>
                  <a:pt x="26" y="38"/>
                  <a:pt x="27" y="38"/>
                </a:cubicBezTo>
                <a:cubicBezTo>
                  <a:pt x="28" y="37"/>
                  <a:pt x="29" y="37"/>
                  <a:pt x="29" y="36"/>
                </a:cubicBezTo>
                <a:cubicBezTo>
                  <a:pt x="30" y="35"/>
                  <a:pt x="30" y="34"/>
                  <a:pt x="31" y="32"/>
                </a:cubicBezTo>
                <a:cubicBezTo>
                  <a:pt x="31" y="31"/>
                  <a:pt x="32" y="30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2" y="28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9" y="26"/>
                  <a:pt x="10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2" y="24"/>
                  <a:pt x="12" y="22"/>
                </a:cubicBezTo>
                <a:cubicBezTo>
                  <a:pt x="14" y="20"/>
                  <a:pt x="14" y="20"/>
                  <a:pt x="14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8"/>
                  <a:pt x="1" y="18"/>
                  <a:pt x="1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16"/>
                  <a:pt x="39" y="15"/>
                  <a:pt x="39" y="15"/>
                </a:cubicBezTo>
                <a:cubicBezTo>
                  <a:pt x="39" y="16"/>
                  <a:pt x="39" y="16"/>
                  <a:pt x="40" y="16"/>
                </a:cubicBezTo>
                <a:cubicBezTo>
                  <a:pt x="42" y="18"/>
                  <a:pt x="42" y="18"/>
                  <a:pt x="42" y="18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30" y="13"/>
                </a:moveTo>
                <a:cubicBezTo>
                  <a:pt x="14" y="13"/>
                  <a:pt x="14" y="13"/>
                  <a:pt x="14" y="13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6"/>
                  <a:pt x="12" y="16"/>
                  <a:pt x="11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9" y="16"/>
                  <a:pt x="9" y="15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0"/>
                  <a:pt x="10" y="0"/>
                </a:cubicBezTo>
                <a:cubicBezTo>
                  <a:pt x="10" y="0"/>
                  <a:pt x="10" y="1"/>
                  <a:pt x="11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1"/>
                  <a:pt x="32" y="1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4"/>
                  <a:pt x="35" y="4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3" y="15"/>
                  <a:pt x="33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5"/>
                  <a:pt x="30" y="15"/>
                </a:cubicBezTo>
                <a:cubicBezTo>
                  <a:pt x="30" y="13"/>
                  <a:pt x="30" y="13"/>
                  <a:pt x="30" y="13"/>
                </a:cubicBezTo>
                <a:close/>
                <a:moveTo>
                  <a:pt x="14" y="4"/>
                </a:moveTo>
                <a:cubicBezTo>
                  <a:pt x="14" y="12"/>
                  <a:pt x="14" y="12"/>
                  <a:pt x="14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4"/>
                  <a:pt x="30" y="4"/>
                  <a:pt x="30" y="4"/>
                </a:cubicBezTo>
                <a:cubicBezTo>
                  <a:pt x="14" y="4"/>
                  <a:pt x="14" y="4"/>
                  <a:pt x="1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2149"/>
          <p:cNvSpPr>
            <a:spLocks noEditPoints="1"/>
          </p:cNvSpPr>
          <p:nvPr/>
        </p:nvSpPr>
        <p:spPr bwMode="auto">
          <a:xfrm>
            <a:off x="2560638" y="6497638"/>
            <a:ext cx="15875" cy="41275"/>
          </a:xfrm>
          <a:custGeom>
            <a:avLst/>
            <a:gdLst>
              <a:gd name="T0" fmla="*/ 4 w 7"/>
              <a:gd name="T1" fmla="*/ 0 h 18"/>
              <a:gd name="T2" fmla="*/ 5 w 7"/>
              <a:gd name="T3" fmla="*/ 0 h 18"/>
              <a:gd name="T4" fmla="*/ 7 w 7"/>
              <a:gd name="T5" fmla="*/ 2 h 18"/>
              <a:gd name="T6" fmla="*/ 7 w 7"/>
              <a:gd name="T7" fmla="*/ 3 h 18"/>
              <a:gd name="T8" fmla="*/ 7 w 7"/>
              <a:gd name="T9" fmla="*/ 5 h 18"/>
              <a:gd name="T10" fmla="*/ 5 w 7"/>
              <a:gd name="T11" fmla="*/ 6 h 18"/>
              <a:gd name="T12" fmla="*/ 4 w 7"/>
              <a:gd name="T13" fmla="*/ 7 h 18"/>
              <a:gd name="T14" fmla="*/ 2 w 7"/>
              <a:gd name="T15" fmla="*/ 6 h 18"/>
              <a:gd name="T16" fmla="*/ 1 w 7"/>
              <a:gd name="T17" fmla="*/ 5 h 18"/>
              <a:gd name="T18" fmla="*/ 0 w 7"/>
              <a:gd name="T19" fmla="*/ 3 h 18"/>
              <a:gd name="T20" fmla="*/ 1 w 7"/>
              <a:gd name="T21" fmla="*/ 2 h 18"/>
              <a:gd name="T22" fmla="*/ 2 w 7"/>
              <a:gd name="T23" fmla="*/ 0 h 18"/>
              <a:gd name="T24" fmla="*/ 4 w 7"/>
              <a:gd name="T25" fmla="*/ 0 h 18"/>
              <a:gd name="T26" fmla="*/ 4 w 7"/>
              <a:gd name="T27" fmla="*/ 11 h 18"/>
              <a:gd name="T28" fmla="*/ 5 w 7"/>
              <a:gd name="T29" fmla="*/ 12 h 18"/>
              <a:gd name="T30" fmla="*/ 7 w 7"/>
              <a:gd name="T31" fmla="*/ 15 h 18"/>
              <a:gd name="T32" fmla="*/ 7 w 7"/>
              <a:gd name="T33" fmla="*/ 16 h 18"/>
              <a:gd name="T34" fmla="*/ 5 w 7"/>
              <a:gd name="T35" fmla="*/ 18 h 18"/>
              <a:gd name="T36" fmla="*/ 4 w 7"/>
              <a:gd name="T37" fmla="*/ 18 h 18"/>
              <a:gd name="T38" fmla="*/ 2 w 7"/>
              <a:gd name="T39" fmla="*/ 18 h 18"/>
              <a:gd name="T40" fmla="*/ 1 w 7"/>
              <a:gd name="T41" fmla="*/ 16 h 18"/>
              <a:gd name="T42" fmla="*/ 0 w 7"/>
              <a:gd name="T43" fmla="*/ 15 h 18"/>
              <a:gd name="T44" fmla="*/ 1 w 7"/>
              <a:gd name="T45" fmla="*/ 13 h 18"/>
              <a:gd name="T46" fmla="*/ 2 w 7"/>
              <a:gd name="T47" fmla="*/ 12 h 18"/>
              <a:gd name="T48" fmla="*/ 4 w 7"/>
              <a:gd name="T49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8">
                <a:moveTo>
                  <a:pt x="4" y="0"/>
                </a:moveTo>
                <a:cubicBezTo>
                  <a:pt x="4" y="0"/>
                  <a:pt x="5" y="0"/>
                  <a:pt x="5" y="0"/>
                </a:cubicBezTo>
                <a:cubicBezTo>
                  <a:pt x="6" y="1"/>
                  <a:pt x="6" y="1"/>
                  <a:pt x="7" y="2"/>
                </a:cubicBezTo>
                <a:cubicBezTo>
                  <a:pt x="7" y="2"/>
                  <a:pt x="7" y="3"/>
                  <a:pt x="7" y="3"/>
                </a:cubicBezTo>
                <a:cubicBezTo>
                  <a:pt x="7" y="4"/>
                  <a:pt x="7" y="5"/>
                  <a:pt x="7" y="5"/>
                </a:cubicBezTo>
                <a:cubicBezTo>
                  <a:pt x="6" y="6"/>
                  <a:pt x="6" y="6"/>
                  <a:pt x="5" y="6"/>
                </a:cubicBezTo>
                <a:cubicBezTo>
                  <a:pt x="5" y="7"/>
                  <a:pt x="4" y="7"/>
                  <a:pt x="4" y="7"/>
                </a:cubicBezTo>
                <a:cubicBezTo>
                  <a:pt x="3" y="7"/>
                  <a:pt x="3" y="7"/>
                  <a:pt x="2" y="6"/>
                </a:cubicBezTo>
                <a:cubicBezTo>
                  <a:pt x="2" y="6"/>
                  <a:pt x="1" y="6"/>
                  <a:pt x="1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1"/>
                  <a:pt x="2" y="1"/>
                  <a:pt x="2" y="0"/>
                </a:cubicBezTo>
                <a:cubicBezTo>
                  <a:pt x="3" y="0"/>
                  <a:pt x="3" y="0"/>
                  <a:pt x="4" y="0"/>
                </a:cubicBezTo>
                <a:close/>
                <a:moveTo>
                  <a:pt x="4" y="11"/>
                </a:moveTo>
                <a:cubicBezTo>
                  <a:pt x="4" y="11"/>
                  <a:pt x="5" y="12"/>
                  <a:pt x="5" y="12"/>
                </a:cubicBezTo>
                <a:cubicBezTo>
                  <a:pt x="6" y="12"/>
                  <a:pt x="7" y="13"/>
                  <a:pt x="7" y="15"/>
                </a:cubicBezTo>
                <a:cubicBezTo>
                  <a:pt x="7" y="15"/>
                  <a:pt x="7" y="16"/>
                  <a:pt x="7" y="16"/>
                </a:cubicBezTo>
                <a:cubicBezTo>
                  <a:pt x="6" y="17"/>
                  <a:pt x="6" y="17"/>
                  <a:pt x="5" y="18"/>
                </a:cubicBezTo>
                <a:cubicBezTo>
                  <a:pt x="5" y="18"/>
                  <a:pt x="4" y="18"/>
                  <a:pt x="4" y="18"/>
                </a:cubicBezTo>
                <a:cubicBezTo>
                  <a:pt x="3" y="18"/>
                  <a:pt x="3" y="18"/>
                  <a:pt x="2" y="18"/>
                </a:cubicBezTo>
                <a:cubicBezTo>
                  <a:pt x="2" y="17"/>
                  <a:pt x="1" y="17"/>
                  <a:pt x="1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4"/>
                  <a:pt x="1" y="14"/>
                  <a:pt x="1" y="13"/>
                </a:cubicBezTo>
                <a:cubicBezTo>
                  <a:pt x="1" y="13"/>
                  <a:pt x="2" y="12"/>
                  <a:pt x="2" y="12"/>
                </a:cubicBezTo>
                <a:cubicBezTo>
                  <a:pt x="3" y="12"/>
                  <a:pt x="3" y="11"/>
                  <a:pt x="4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2150"/>
          <p:cNvSpPr>
            <a:spLocks noEditPoints="1"/>
          </p:cNvSpPr>
          <p:nvPr/>
        </p:nvSpPr>
        <p:spPr bwMode="auto">
          <a:xfrm>
            <a:off x="3295650" y="6446838"/>
            <a:ext cx="96838" cy="96838"/>
          </a:xfrm>
          <a:custGeom>
            <a:avLst/>
            <a:gdLst>
              <a:gd name="T0" fmla="*/ 18 w 43"/>
              <a:gd name="T1" fmla="*/ 20 h 43"/>
              <a:gd name="T2" fmla="*/ 15 w 43"/>
              <a:gd name="T3" fmla="*/ 26 h 43"/>
              <a:gd name="T4" fmla="*/ 33 w 43"/>
              <a:gd name="T5" fmla="*/ 25 h 43"/>
              <a:gd name="T6" fmla="*/ 34 w 43"/>
              <a:gd name="T7" fmla="*/ 24 h 43"/>
              <a:gd name="T8" fmla="*/ 37 w 43"/>
              <a:gd name="T9" fmla="*/ 27 h 43"/>
              <a:gd name="T10" fmla="*/ 37 w 43"/>
              <a:gd name="T11" fmla="*/ 28 h 43"/>
              <a:gd name="T12" fmla="*/ 35 w 43"/>
              <a:gd name="T13" fmla="*/ 32 h 43"/>
              <a:gd name="T14" fmla="*/ 32 w 43"/>
              <a:gd name="T15" fmla="*/ 39 h 43"/>
              <a:gd name="T16" fmla="*/ 26 w 43"/>
              <a:gd name="T17" fmla="*/ 42 h 43"/>
              <a:gd name="T18" fmla="*/ 23 w 43"/>
              <a:gd name="T19" fmla="*/ 43 h 43"/>
              <a:gd name="T20" fmla="*/ 23 w 43"/>
              <a:gd name="T21" fmla="*/ 42 h 43"/>
              <a:gd name="T22" fmla="*/ 20 w 43"/>
              <a:gd name="T23" fmla="*/ 39 h 43"/>
              <a:gd name="T24" fmla="*/ 17 w 43"/>
              <a:gd name="T25" fmla="*/ 38 h 43"/>
              <a:gd name="T26" fmla="*/ 18 w 43"/>
              <a:gd name="T27" fmla="*/ 37 h 43"/>
              <a:gd name="T28" fmla="*/ 27 w 43"/>
              <a:gd name="T29" fmla="*/ 38 h 43"/>
              <a:gd name="T30" fmla="*/ 30 w 43"/>
              <a:gd name="T31" fmla="*/ 32 h 43"/>
              <a:gd name="T32" fmla="*/ 32 w 43"/>
              <a:gd name="T33" fmla="*/ 28 h 43"/>
              <a:gd name="T34" fmla="*/ 14 w 43"/>
              <a:gd name="T35" fmla="*/ 27 h 43"/>
              <a:gd name="T36" fmla="*/ 12 w 43"/>
              <a:gd name="T37" fmla="*/ 29 h 43"/>
              <a:gd name="T38" fmla="*/ 9 w 43"/>
              <a:gd name="T39" fmla="*/ 26 h 43"/>
              <a:gd name="T40" fmla="*/ 9 w 43"/>
              <a:gd name="T41" fmla="*/ 26 h 43"/>
              <a:gd name="T42" fmla="*/ 9 w 43"/>
              <a:gd name="T43" fmla="*/ 25 h 43"/>
              <a:gd name="T44" fmla="*/ 12 w 43"/>
              <a:gd name="T45" fmla="*/ 22 h 43"/>
              <a:gd name="T46" fmla="*/ 1 w 43"/>
              <a:gd name="T47" fmla="*/ 20 h 43"/>
              <a:gd name="T48" fmla="*/ 1 w 43"/>
              <a:gd name="T49" fmla="*/ 18 h 43"/>
              <a:gd name="T50" fmla="*/ 37 w 43"/>
              <a:gd name="T51" fmla="*/ 16 h 43"/>
              <a:gd name="T52" fmla="*/ 40 w 43"/>
              <a:gd name="T53" fmla="*/ 16 h 43"/>
              <a:gd name="T54" fmla="*/ 43 w 43"/>
              <a:gd name="T55" fmla="*/ 19 h 43"/>
              <a:gd name="T56" fmla="*/ 37 w 43"/>
              <a:gd name="T57" fmla="*/ 19 h 43"/>
              <a:gd name="T58" fmla="*/ 19 w 43"/>
              <a:gd name="T59" fmla="*/ 20 h 43"/>
              <a:gd name="T60" fmla="*/ 13 w 43"/>
              <a:gd name="T61" fmla="*/ 13 h 43"/>
              <a:gd name="T62" fmla="*/ 13 w 43"/>
              <a:gd name="T63" fmla="*/ 15 h 43"/>
              <a:gd name="T64" fmla="*/ 9 w 43"/>
              <a:gd name="T65" fmla="*/ 16 h 43"/>
              <a:gd name="T66" fmla="*/ 9 w 43"/>
              <a:gd name="T67" fmla="*/ 10 h 43"/>
              <a:gd name="T68" fmla="*/ 9 w 43"/>
              <a:gd name="T69" fmla="*/ 1 h 43"/>
              <a:gd name="T70" fmla="*/ 10 w 43"/>
              <a:gd name="T71" fmla="*/ 1 h 43"/>
              <a:gd name="T72" fmla="*/ 29 w 43"/>
              <a:gd name="T73" fmla="*/ 2 h 43"/>
              <a:gd name="T74" fmla="*/ 31 w 43"/>
              <a:gd name="T75" fmla="*/ 1 h 43"/>
              <a:gd name="T76" fmla="*/ 34 w 43"/>
              <a:gd name="T77" fmla="*/ 2 h 43"/>
              <a:gd name="T78" fmla="*/ 35 w 43"/>
              <a:gd name="T79" fmla="*/ 3 h 43"/>
              <a:gd name="T80" fmla="*/ 33 w 43"/>
              <a:gd name="T81" fmla="*/ 5 h 43"/>
              <a:gd name="T82" fmla="*/ 34 w 43"/>
              <a:gd name="T83" fmla="*/ 15 h 43"/>
              <a:gd name="T84" fmla="*/ 32 w 43"/>
              <a:gd name="T85" fmla="*/ 16 h 43"/>
              <a:gd name="T86" fmla="*/ 29 w 43"/>
              <a:gd name="T87" fmla="*/ 16 h 43"/>
              <a:gd name="T88" fmla="*/ 29 w 43"/>
              <a:gd name="T89" fmla="*/ 13 h 43"/>
              <a:gd name="T90" fmla="*/ 13 w 43"/>
              <a:gd name="T91" fmla="*/ 12 h 43"/>
              <a:gd name="T92" fmla="*/ 29 w 43"/>
              <a:gd name="T93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3" h="43">
                <a:moveTo>
                  <a:pt x="19" y="20"/>
                </a:move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7" y="21"/>
                </a:cubicBezTo>
                <a:cubicBezTo>
                  <a:pt x="15" y="26"/>
                  <a:pt x="15" y="26"/>
                  <a:pt x="15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7"/>
                  <a:pt x="37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30"/>
                  <a:pt x="35" y="31"/>
                  <a:pt x="35" y="32"/>
                </a:cubicBezTo>
                <a:cubicBezTo>
                  <a:pt x="35" y="33"/>
                  <a:pt x="34" y="35"/>
                  <a:pt x="34" y="36"/>
                </a:cubicBezTo>
                <a:cubicBezTo>
                  <a:pt x="33" y="37"/>
                  <a:pt x="33" y="38"/>
                  <a:pt x="32" y="39"/>
                </a:cubicBezTo>
                <a:cubicBezTo>
                  <a:pt x="31" y="40"/>
                  <a:pt x="30" y="41"/>
                  <a:pt x="29" y="42"/>
                </a:cubicBezTo>
                <a:cubicBezTo>
                  <a:pt x="28" y="42"/>
                  <a:pt x="27" y="42"/>
                  <a:pt x="26" y="42"/>
                </a:cubicBezTo>
                <a:cubicBezTo>
                  <a:pt x="25" y="43"/>
                  <a:pt x="24" y="43"/>
                  <a:pt x="24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1"/>
                  <a:pt x="22" y="41"/>
                  <a:pt x="22" y="40"/>
                </a:cubicBezTo>
                <a:cubicBezTo>
                  <a:pt x="22" y="40"/>
                  <a:pt x="21" y="39"/>
                  <a:pt x="20" y="39"/>
                </a:cubicBezTo>
                <a:cubicBezTo>
                  <a:pt x="18" y="38"/>
                  <a:pt x="18" y="38"/>
                  <a:pt x="18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7"/>
                  <a:pt x="17" y="37"/>
                </a:cubicBezTo>
                <a:cubicBezTo>
                  <a:pt x="17" y="37"/>
                  <a:pt x="17" y="37"/>
                  <a:pt x="18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4" y="38"/>
                  <a:pt x="26" y="38"/>
                  <a:pt x="27" y="38"/>
                </a:cubicBezTo>
                <a:cubicBezTo>
                  <a:pt x="28" y="37"/>
                  <a:pt x="28" y="37"/>
                  <a:pt x="29" y="36"/>
                </a:cubicBezTo>
                <a:cubicBezTo>
                  <a:pt x="29" y="35"/>
                  <a:pt x="30" y="34"/>
                  <a:pt x="30" y="32"/>
                </a:cubicBezTo>
                <a:cubicBezTo>
                  <a:pt x="31" y="31"/>
                  <a:pt x="31" y="30"/>
                  <a:pt x="31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7"/>
                  <a:pt x="32" y="27"/>
                  <a:pt x="32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8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5"/>
                  <a:pt x="11" y="24"/>
                  <a:pt x="12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6"/>
                  <a:pt x="38" y="15"/>
                  <a:pt x="38" y="15"/>
                </a:cubicBezTo>
                <a:cubicBezTo>
                  <a:pt x="38" y="16"/>
                  <a:pt x="39" y="16"/>
                  <a:pt x="40" y="16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9"/>
                  <a:pt x="43" y="19"/>
                  <a:pt x="43" y="19"/>
                </a:cubicBezTo>
                <a:cubicBezTo>
                  <a:pt x="43" y="19"/>
                  <a:pt x="43" y="19"/>
                  <a:pt x="42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19" y="20"/>
                  <a:pt x="19" y="20"/>
                  <a:pt x="19" y="20"/>
                </a:cubicBezTo>
                <a:close/>
                <a:moveTo>
                  <a:pt x="29" y="13"/>
                </a:moveTo>
                <a:cubicBezTo>
                  <a:pt x="13" y="13"/>
                  <a:pt x="13" y="13"/>
                  <a:pt x="13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2" y="16"/>
                  <a:pt x="10" y="16"/>
                </a:cubicBezTo>
                <a:cubicBezTo>
                  <a:pt x="10" y="16"/>
                  <a:pt x="9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5"/>
                  <a:pt x="9" y="5"/>
                  <a:pt x="9" y="5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1" y="1"/>
                </a:cubicBezTo>
                <a:cubicBezTo>
                  <a:pt x="31" y="1"/>
                  <a:pt x="31" y="1"/>
                  <a:pt x="32" y="1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4"/>
                  <a:pt x="34" y="4"/>
                </a:cubicBezTo>
                <a:cubicBezTo>
                  <a:pt x="33" y="5"/>
                  <a:pt x="33" y="5"/>
                  <a:pt x="33" y="5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3" y="15"/>
                  <a:pt x="33" y="15"/>
                </a:cubicBezTo>
                <a:cubicBezTo>
                  <a:pt x="33" y="15"/>
                  <a:pt x="33" y="15"/>
                  <a:pt x="32" y="16"/>
                </a:cubicBezTo>
                <a:cubicBezTo>
                  <a:pt x="32" y="16"/>
                  <a:pt x="31" y="16"/>
                  <a:pt x="31" y="16"/>
                </a:cubicBezTo>
                <a:cubicBezTo>
                  <a:pt x="30" y="16"/>
                  <a:pt x="30" y="16"/>
                  <a:pt x="29" y="16"/>
                </a:cubicBezTo>
                <a:cubicBezTo>
                  <a:pt x="29" y="16"/>
                  <a:pt x="29" y="15"/>
                  <a:pt x="29" y="15"/>
                </a:cubicBezTo>
                <a:cubicBezTo>
                  <a:pt x="29" y="13"/>
                  <a:pt x="29" y="13"/>
                  <a:pt x="29" y="13"/>
                </a:cubicBezTo>
                <a:close/>
                <a:moveTo>
                  <a:pt x="13" y="4"/>
                </a:moveTo>
                <a:cubicBezTo>
                  <a:pt x="13" y="12"/>
                  <a:pt x="13" y="12"/>
                  <a:pt x="13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4"/>
                  <a:pt x="29" y="4"/>
                  <a:pt x="29" y="4"/>
                </a:cubicBezTo>
                <a:cubicBezTo>
                  <a:pt x="13" y="4"/>
                  <a:pt x="13" y="4"/>
                  <a:pt x="13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2151"/>
          <p:cNvSpPr>
            <a:spLocks/>
          </p:cNvSpPr>
          <p:nvPr/>
        </p:nvSpPr>
        <p:spPr bwMode="auto">
          <a:xfrm>
            <a:off x="2655888" y="6453188"/>
            <a:ext cx="66675" cy="76200"/>
          </a:xfrm>
          <a:custGeom>
            <a:avLst/>
            <a:gdLst>
              <a:gd name="T0" fmla="*/ 19 w 30"/>
              <a:gd name="T1" fmla="*/ 20 h 34"/>
              <a:gd name="T2" fmla="*/ 17 w 30"/>
              <a:gd name="T3" fmla="*/ 20 h 34"/>
              <a:gd name="T4" fmla="*/ 16 w 30"/>
              <a:gd name="T5" fmla="*/ 20 h 34"/>
              <a:gd name="T6" fmla="*/ 17 w 30"/>
              <a:gd name="T7" fmla="*/ 19 h 34"/>
              <a:gd name="T8" fmla="*/ 29 w 30"/>
              <a:gd name="T9" fmla="*/ 19 h 34"/>
              <a:gd name="T10" fmla="*/ 30 w 30"/>
              <a:gd name="T11" fmla="*/ 20 h 34"/>
              <a:gd name="T12" fmla="*/ 29 w 30"/>
              <a:gd name="T13" fmla="*/ 20 h 34"/>
              <a:gd name="T14" fmla="*/ 28 w 30"/>
              <a:gd name="T15" fmla="*/ 20 h 34"/>
              <a:gd name="T16" fmla="*/ 27 w 30"/>
              <a:gd name="T17" fmla="*/ 21 h 34"/>
              <a:gd name="T18" fmla="*/ 26 w 30"/>
              <a:gd name="T19" fmla="*/ 21 h 34"/>
              <a:gd name="T20" fmla="*/ 26 w 30"/>
              <a:gd name="T21" fmla="*/ 22 h 34"/>
              <a:gd name="T22" fmla="*/ 26 w 30"/>
              <a:gd name="T23" fmla="*/ 33 h 34"/>
              <a:gd name="T24" fmla="*/ 26 w 30"/>
              <a:gd name="T25" fmla="*/ 33 h 34"/>
              <a:gd name="T26" fmla="*/ 25 w 30"/>
              <a:gd name="T27" fmla="*/ 33 h 34"/>
              <a:gd name="T28" fmla="*/ 24 w 30"/>
              <a:gd name="T29" fmla="*/ 33 h 34"/>
              <a:gd name="T30" fmla="*/ 23 w 30"/>
              <a:gd name="T31" fmla="*/ 32 h 34"/>
              <a:gd name="T32" fmla="*/ 21 w 30"/>
              <a:gd name="T33" fmla="*/ 33 h 34"/>
              <a:gd name="T34" fmla="*/ 18 w 30"/>
              <a:gd name="T35" fmla="*/ 34 h 34"/>
              <a:gd name="T36" fmla="*/ 15 w 30"/>
              <a:gd name="T37" fmla="*/ 34 h 34"/>
              <a:gd name="T38" fmla="*/ 10 w 30"/>
              <a:gd name="T39" fmla="*/ 33 h 34"/>
              <a:gd name="T40" fmla="*/ 5 w 30"/>
              <a:gd name="T41" fmla="*/ 31 h 34"/>
              <a:gd name="T42" fmla="*/ 2 w 30"/>
              <a:gd name="T43" fmla="*/ 26 h 34"/>
              <a:gd name="T44" fmla="*/ 0 w 30"/>
              <a:gd name="T45" fmla="*/ 20 h 34"/>
              <a:gd name="T46" fmla="*/ 0 w 30"/>
              <a:gd name="T47" fmla="*/ 14 h 34"/>
              <a:gd name="T48" fmla="*/ 2 w 30"/>
              <a:gd name="T49" fmla="*/ 8 h 34"/>
              <a:gd name="T50" fmla="*/ 5 w 30"/>
              <a:gd name="T51" fmla="*/ 3 h 34"/>
              <a:gd name="T52" fmla="*/ 10 w 30"/>
              <a:gd name="T53" fmla="*/ 1 h 34"/>
              <a:gd name="T54" fmla="*/ 15 w 30"/>
              <a:gd name="T55" fmla="*/ 0 h 34"/>
              <a:gd name="T56" fmla="*/ 17 w 30"/>
              <a:gd name="T57" fmla="*/ 0 h 34"/>
              <a:gd name="T58" fmla="*/ 19 w 30"/>
              <a:gd name="T59" fmla="*/ 1 h 34"/>
              <a:gd name="T60" fmla="*/ 21 w 30"/>
              <a:gd name="T61" fmla="*/ 1 h 34"/>
              <a:gd name="T62" fmla="*/ 22 w 30"/>
              <a:gd name="T63" fmla="*/ 1 h 34"/>
              <a:gd name="T64" fmla="*/ 23 w 30"/>
              <a:gd name="T65" fmla="*/ 1 h 34"/>
              <a:gd name="T66" fmla="*/ 23 w 30"/>
              <a:gd name="T67" fmla="*/ 0 h 34"/>
              <a:gd name="T68" fmla="*/ 24 w 30"/>
              <a:gd name="T69" fmla="*/ 0 h 34"/>
              <a:gd name="T70" fmla="*/ 25 w 30"/>
              <a:gd name="T71" fmla="*/ 1 h 34"/>
              <a:gd name="T72" fmla="*/ 27 w 30"/>
              <a:gd name="T73" fmla="*/ 8 h 34"/>
              <a:gd name="T74" fmla="*/ 27 w 30"/>
              <a:gd name="T75" fmla="*/ 9 h 34"/>
              <a:gd name="T76" fmla="*/ 26 w 30"/>
              <a:gd name="T77" fmla="*/ 9 h 34"/>
              <a:gd name="T78" fmla="*/ 25 w 30"/>
              <a:gd name="T79" fmla="*/ 8 h 34"/>
              <a:gd name="T80" fmla="*/ 23 w 30"/>
              <a:gd name="T81" fmla="*/ 6 h 34"/>
              <a:gd name="T82" fmla="*/ 21 w 30"/>
              <a:gd name="T83" fmla="*/ 4 h 34"/>
              <a:gd name="T84" fmla="*/ 18 w 30"/>
              <a:gd name="T85" fmla="*/ 2 h 34"/>
              <a:gd name="T86" fmla="*/ 13 w 30"/>
              <a:gd name="T87" fmla="*/ 2 h 34"/>
              <a:gd name="T88" fmla="*/ 10 w 30"/>
              <a:gd name="T89" fmla="*/ 4 h 34"/>
              <a:gd name="T90" fmla="*/ 6 w 30"/>
              <a:gd name="T91" fmla="*/ 7 h 34"/>
              <a:gd name="T92" fmla="*/ 4 w 30"/>
              <a:gd name="T93" fmla="*/ 11 h 34"/>
              <a:gd name="T94" fmla="*/ 4 w 30"/>
              <a:gd name="T95" fmla="*/ 16 h 34"/>
              <a:gd name="T96" fmla="*/ 4 w 30"/>
              <a:gd name="T97" fmla="*/ 20 h 34"/>
              <a:gd name="T98" fmla="*/ 6 w 30"/>
              <a:gd name="T99" fmla="*/ 27 h 34"/>
              <a:gd name="T100" fmla="*/ 10 w 30"/>
              <a:gd name="T101" fmla="*/ 31 h 34"/>
              <a:gd name="T102" fmla="*/ 15 w 30"/>
              <a:gd name="T103" fmla="*/ 33 h 34"/>
              <a:gd name="T104" fmla="*/ 19 w 30"/>
              <a:gd name="T105" fmla="*/ 32 h 34"/>
              <a:gd name="T106" fmla="*/ 22 w 30"/>
              <a:gd name="T107" fmla="*/ 29 h 34"/>
              <a:gd name="T108" fmla="*/ 22 w 30"/>
              <a:gd name="T109" fmla="*/ 27 h 34"/>
              <a:gd name="T110" fmla="*/ 22 w 30"/>
              <a:gd name="T111" fmla="*/ 23 h 34"/>
              <a:gd name="T112" fmla="*/ 22 w 30"/>
              <a:gd name="T113" fmla="*/ 21 h 34"/>
              <a:gd name="T114" fmla="*/ 21 w 30"/>
              <a:gd name="T115" fmla="*/ 21 h 34"/>
              <a:gd name="T116" fmla="*/ 19 w 30"/>
              <a:gd name="T117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" h="34">
                <a:moveTo>
                  <a:pt x="19" y="20"/>
                </a:moveTo>
                <a:cubicBezTo>
                  <a:pt x="17" y="20"/>
                  <a:pt x="17" y="20"/>
                  <a:pt x="1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6" y="19"/>
                  <a:pt x="17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30" y="19"/>
                  <a:pt x="30" y="19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20"/>
                  <a:pt x="27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3" y="32"/>
                  <a:pt x="23" y="32"/>
                </a:cubicBezTo>
                <a:cubicBezTo>
                  <a:pt x="22" y="32"/>
                  <a:pt x="22" y="32"/>
                  <a:pt x="21" y="33"/>
                </a:cubicBezTo>
                <a:cubicBezTo>
                  <a:pt x="20" y="33"/>
                  <a:pt x="19" y="33"/>
                  <a:pt x="18" y="34"/>
                </a:cubicBezTo>
                <a:cubicBezTo>
                  <a:pt x="17" y="34"/>
                  <a:pt x="16" y="34"/>
                  <a:pt x="15" y="34"/>
                </a:cubicBezTo>
                <a:cubicBezTo>
                  <a:pt x="13" y="34"/>
                  <a:pt x="12" y="34"/>
                  <a:pt x="10" y="33"/>
                </a:cubicBezTo>
                <a:cubicBezTo>
                  <a:pt x="8" y="33"/>
                  <a:pt x="7" y="32"/>
                  <a:pt x="5" y="31"/>
                </a:cubicBezTo>
                <a:cubicBezTo>
                  <a:pt x="4" y="29"/>
                  <a:pt x="2" y="28"/>
                  <a:pt x="2" y="26"/>
                </a:cubicBezTo>
                <a:cubicBezTo>
                  <a:pt x="1" y="24"/>
                  <a:pt x="0" y="22"/>
                  <a:pt x="0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1" y="10"/>
                  <a:pt x="2" y="8"/>
                </a:cubicBezTo>
                <a:cubicBezTo>
                  <a:pt x="3" y="6"/>
                  <a:pt x="4" y="5"/>
                  <a:pt x="5" y="3"/>
                </a:cubicBezTo>
                <a:cubicBezTo>
                  <a:pt x="6" y="2"/>
                  <a:pt x="8" y="1"/>
                  <a:pt x="10" y="1"/>
                </a:cubicBezTo>
                <a:cubicBezTo>
                  <a:pt x="11" y="0"/>
                  <a:pt x="13" y="0"/>
                  <a:pt x="15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8" y="1"/>
                  <a:pt x="18" y="1"/>
                  <a:pt x="19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2"/>
                  <a:pt x="22" y="1"/>
                  <a:pt x="22" y="1"/>
                </a:cubicBezTo>
                <a:cubicBezTo>
                  <a:pt x="22" y="1"/>
                  <a:pt x="23" y="1"/>
                  <a:pt x="23" y="1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4" y="0"/>
                  <a:pt x="24" y="0"/>
                  <a:pt x="25" y="1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4" y="7"/>
                  <a:pt x="23" y="6"/>
                </a:cubicBezTo>
                <a:cubicBezTo>
                  <a:pt x="23" y="5"/>
                  <a:pt x="22" y="4"/>
                  <a:pt x="21" y="4"/>
                </a:cubicBezTo>
                <a:cubicBezTo>
                  <a:pt x="20" y="3"/>
                  <a:pt x="19" y="3"/>
                  <a:pt x="18" y="2"/>
                </a:cubicBezTo>
                <a:cubicBezTo>
                  <a:pt x="16" y="2"/>
                  <a:pt x="15" y="2"/>
                  <a:pt x="13" y="2"/>
                </a:cubicBezTo>
                <a:cubicBezTo>
                  <a:pt x="12" y="2"/>
                  <a:pt x="11" y="3"/>
                  <a:pt x="10" y="4"/>
                </a:cubicBezTo>
                <a:cubicBezTo>
                  <a:pt x="8" y="4"/>
                  <a:pt x="7" y="5"/>
                  <a:pt x="6" y="7"/>
                </a:cubicBezTo>
                <a:cubicBezTo>
                  <a:pt x="5" y="8"/>
                  <a:pt x="5" y="10"/>
                  <a:pt x="4" y="11"/>
                </a:cubicBezTo>
                <a:cubicBezTo>
                  <a:pt x="4" y="13"/>
                  <a:pt x="4" y="15"/>
                  <a:pt x="4" y="16"/>
                </a:cubicBezTo>
                <a:cubicBezTo>
                  <a:pt x="4" y="18"/>
                  <a:pt x="4" y="19"/>
                  <a:pt x="4" y="20"/>
                </a:cubicBezTo>
                <a:cubicBezTo>
                  <a:pt x="4" y="23"/>
                  <a:pt x="5" y="25"/>
                  <a:pt x="6" y="27"/>
                </a:cubicBezTo>
                <a:cubicBezTo>
                  <a:pt x="7" y="29"/>
                  <a:pt x="8" y="30"/>
                  <a:pt x="10" y="31"/>
                </a:cubicBezTo>
                <a:cubicBezTo>
                  <a:pt x="11" y="32"/>
                  <a:pt x="13" y="33"/>
                  <a:pt x="15" y="33"/>
                </a:cubicBezTo>
                <a:cubicBezTo>
                  <a:pt x="17" y="33"/>
                  <a:pt x="18" y="32"/>
                  <a:pt x="19" y="32"/>
                </a:cubicBezTo>
                <a:cubicBezTo>
                  <a:pt x="21" y="31"/>
                  <a:pt x="21" y="30"/>
                  <a:pt x="22" y="29"/>
                </a:cubicBezTo>
                <a:cubicBezTo>
                  <a:pt x="22" y="28"/>
                  <a:pt x="22" y="27"/>
                  <a:pt x="22" y="27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2"/>
                  <a:pt x="22" y="22"/>
                  <a:pt x="22" y="21"/>
                </a:cubicBezTo>
                <a:cubicBezTo>
                  <a:pt x="22" y="21"/>
                  <a:pt x="21" y="21"/>
                  <a:pt x="21" y="21"/>
                </a:cubicBezTo>
                <a:cubicBezTo>
                  <a:pt x="21" y="20"/>
                  <a:pt x="20" y="20"/>
                  <a:pt x="19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2152"/>
          <p:cNvSpPr>
            <a:spLocks/>
          </p:cNvSpPr>
          <p:nvPr/>
        </p:nvSpPr>
        <p:spPr bwMode="auto">
          <a:xfrm>
            <a:off x="2727325" y="6453188"/>
            <a:ext cx="55563" cy="76200"/>
          </a:xfrm>
          <a:custGeom>
            <a:avLst/>
            <a:gdLst>
              <a:gd name="T0" fmla="*/ 21 w 25"/>
              <a:gd name="T1" fmla="*/ 1 h 34"/>
              <a:gd name="T2" fmla="*/ 24 w 25"/>
              <a:gd name="T3" fmla="*/ 9 h 34"/>
              <a:gd name="T4" fmla="*/ 24 w 25"/>
              <a:gd name="T5" fmla="*/ 10 h 34"/>
              <a:gd name="T6" fmla="*/ 23 w 25"/>
              <a:gd name="T7" fmla="*/ 10 h 34"/>
              <a:gd name="T8" fmla="*/ 22 w 25"/>
              <a:gd name="T9" fmla="*/ 9 h 34"/>
              <a:gd name="T10" fmla="*/ 20 w 25"/>
              <a:gd name="T11" fmla="*/ 6 h 34"/>
              <a:gd name="T12" fmla="*/ 17 w 25"/>
              <a:gd name="T13" fmla="*/ 3 h 34"/>
              <a:gd name="T14" fmla="*/ 12 w 25"/>
              <a:gd name="T15" fmla="*/ 2 h 34"/>
              <a:gd name="T16" fmla="*/ 8 w 25"/>
              <a:gd name="T17" fmla="*/ 3 h 34"/>
              <a:gd name="T18" fmla="*/ 6 w 25"/>
              <a:gd name="T19" fmla="*/ 7 h 34"/>
              <a:gd name="T20" fmla="*/ 7 w 25"/>
              <a:gd name="T21" fmla="*/ 11 h 34"/>
              <a:gd name="T22" fmla="*/ 10 w 25"/>
              <a:gd name="T23" fmla="*/ 13 h 34"/>
              <a:gd name="T24" fmla="*/ 15 w 25"/>
              <a:gd name="T25" fmla="*/ 15 h 34"/>
              <a:gd name="T26" fmla="*/ 20 w 25"/>
              <a:gd name="T27" fmla="*/ 17 h 34"/>
              <a:gd name="T28" fmla="*/ 24 w 25"/>
              <a:gd name="T29" fmla="*/ 20 h 34"/>
              <a:gd name="T30" fmla="*/ 25 w 25"/>
              <a:gd name="T31" fmla="*/ 25 h 34"/>
              <a:gd name="T32" fmla="*/ 24 w 25"/>
              <a:gd name="T33" fmla="*/ 29 h 34"/>
              <a:gd name="T34" fmla="*/ 20 w 25"/>
              <a:gd name="T35" fmla="*/ 33 h 34"/>
              <a:gd name="T36" fmla="*/ 16 w 25"/>
              <a:gd name="T37" fmla="*/ 34 h 34"/>
              <a:gd name="T38" fmla="*/ 12 w 25"/>
              <a:gd name="T39" fmla="*/ 34 h 34"/>
              <a:gd name="T40" fmla="*/ 10 w 25"/>
              <a:gd name="T41" fmla="*/ 33 h 34"/>
              <a:gd name="T42" fmla="*/ 7 w 25"/>
              <a:gd name="T43" fmla="*/ 33 h 34"/>
              <a:gd name="T44" fmla="*/ 6 w 25"/>
              <a:gd name="T45" fmla="*/ 33 h 34"/>
              <a:gd name="T46" fmla="*/ 6 w 25"/>
              <a:gd name="T47" fmla="*/ 33 h 34"/>
              <a:gd name="T48" fmla="*/ 5 w 25"/>
              <a:gd name="T49" fmla="*/ 33 h 34"/>
              <a:gd name="T50" fmla="*/ 5 w 25"/>
              <a:gd name="T51" fmla="*/ 34 h 34"/>
              <a:gd name="T52" fmla="*/ 4 w 25"/>
              <a:gd name="T53" fmla="*/ 33 h 34"/>
              <a:gd name="T54" fmla="*/ 1 w 25"/>
              <a:gd name="T55" fmla="*/ 24 h 34"/>
              <a:gd name="T56" fmla="*/ 1 w 25"/>
              <a:gd name="T57" fmla="*/ 23 h 34"/>
              <a:gd name="T58" fmla="*/ 2 w 25"/>
              <a:gd name="T59" fmla="*/ 24 h 34"/>
              <a:gd name="T60" fmla="*/ 3 w 25"/>
              <a:gd name="T61" fmla="*/ 25 h 34"/>
              <a:gd name="T62" fmla="*/ 5 w 25"/>
              <a:gd name="T63" fmla="*/ 28 h 34"/>
              <a:gd name="T64" fmla="*/ 9 w 25"/>
              <a:gd name="T65" fmla="*/ 31 h 34"/>
              <a:gd name="T66" fmla="*/ 14 w 25"/>
              <a:gd name="T67" fmla="*/ 33 h 34"/>
              <a:gd name="T68" fmla="*/ 17 w 25"/>
              <a:gd name="T69" fmla="*/ 32 h 34"/>
              <a:gd name="T70" fmla="*/ 20 w 25"/>
              <a:gd name="T71" fmla="*/ 30 h 34"/>
              <a:gd name="T72" fmla="*/ 21 w 25"/>
              <a:gd name="T73" fmla="*/ 26 h 34"/>
              <a:gd name="T74" fmla="*/ 20 w 25"/>
              <a:gd name="T75" fmla="*/ 22 h 34"/>
              <a:gd name="T76" fmla="*/ 18 w 25"/>
              <a:gd name="T77" fmla="*/ 20 h 34"/>
              <a:gd name="T78" fmla="*/ 13 w 25"/>
              <a:gd name="T79" fmla="*/ 19 h 34"/>
              <a:gd name="T80" fmla="*/ 7 w 25"/>
              <a:gd name="T81" fmla="*/ 17 h 34"/>
              <a:gd name="T82" fmla="*/ 4 w 25"/>
              <a:gd name="T83" fmla="*/ 14 h 34"/>
              <a:gd name="T84" fmla="*/ 2 w 25"/>
              <a:gd name="T85" fmla="*/ 9 h 34"/>
              <a:gd name="T86" fmla="*/ 4 w 25"/>
              <a:gd name="T87" fmla="*/ 4 h 34"/>
              <a:gd name="T88" fmla="*/ 7 w 25"/>
              <a:gd name="T89" fmla="*/ 1 h 34"/>
              <a:gd name="T90" fmla="*/ 12 w 25"/>
              <a:gd name="T91" fmla="*/ 0 h 34"/>
              <a:gd name="T92" fmla="*/ 15 w 25"/>
              <a:gd name="T93" fmla="*/ 1 h 34"/>
              <a:gd name="T94" fmla="*/ 17 w 25"/>
              <a:gd name="T95" fmla="*/ 2 h 34"/>
              <a:gd name="T96" fmla="*/ 19 w 25"/>
              <a:gd name="T97" fmla="*/ 2 h 34"/>
              <a:gd name="T98" fmla="*/ 19 w 25"/>
              <a:gd name="T99" fmla="*/ 2 h 34"/>
              <a:gd name="T100" fmla="*/ 20 w 25"/>
              <a:gd name="T101" fmla="*/ 1 h 34"/>
              <a:gd name="T102" fmla="*/ 21 w 25"/>
              <a:gd name="T103" fmla="*/ 1 h 34"/>
              <a:gd name="T104" fmla="*/ 21 w 25"/>
              <a:gd name="T105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" h="34">
                <a:moveTo>
                  <a:pt x="21" y="1"/>
                </a:move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3" y="11"/>
                  <a:pt x="23" y="10"/>
                  <a:pt x="23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1" y="7"/>
                  <a:pt x="20" y="6"/>
                </a:cubicBezTo>
                <a:cubicBezTo>
                  <a:pt x="19" y="5"/>
                  <a:pt x="18" y="4"/>
                  <a:pt x="17" y="3"/>
                </a:cubicBezTo>
                <a:cubicBezTo>
                  <a:pt x="16" y="2"/>
                  <a:pt x="14" y="2"/>
                  <a:pt x="12" y="2"/>
                </a:cubicBezTo>
                <a:cubicBezTo>
                  <a:pt x="11" y="2"/>
                  <a:pt x="9" y="2"/>
                  <a:pt x="8" y="3"/>
                </a:cubicBezTo>
                <a:cubicBezTo>
                  <a:pt x="7" y="4"/>
                  <a:pt x="7" y="5"/>
                  <a:pt x="6" y="7"/>
                </a:cubicBezTo>
                <a:cubicBezTo>
                  <a:pt x="6" y="9"/>
                  <a:pt x="6" y="10"/>
                  <a:pt x="7" y="11"/>
                </a:cubicBezTo>
                <a:cubicBezTo>
                  <a:pt x="8" y="12"/>
                  <a:pt x="9" y="13"/>
                  <a:pt x="10" y="13"/>
                </a:cubicBezTo>
                <a:cubicBezTo>
                  <a:pt x="11" y="14"/>
                  <a:pt x="13" y="14"/>
                  <a:pt x="15" y="15"/>
                </a:cubicBezTo>
                <a:cubicBezTo>
                  <a:pt x="17" y="16"/>
                  <a:pt x="19" y="16"/>
                  <a:pt x="20" y="17"/>
                </a:cubicBezTo>
                <a:cubicBezTo>
                  <a:pt x="22" y="18"/>
                  <a:pt x="23" y="19"/>
                  <a:pt x="24" y="20"/>
                </a:cubicBezTo>
                <a:cubicBezTo>
                  <a:pt x="25" y="21"/>
                  <a:pt x="25" y="23"/>
                  <a:pt x="25" y="25"/>
                </a:cubicBezTo>
                <a:cubicBezTo>
                  <a:pt x="25" y="26"/>
                  <a:pt x="25" y="28"/>
                  <a:pt x="24" y="29"/>
                </a:cubicBezTo>
                <a:cubicBezTo>
                  <a:pt x="23" y="31"/>
                  <a:pt x="22" y="32"/>
                  <a:pt x="20" y="33"/>
                </a:cubicBezTo>
                <a:cubicBezTo>
                  <a:pt x="19" y="33"/>
                  <a:pt x="17" y="34"/>
                  <a:pt x="16" y="34"/>
                </a:cubicBezTo>
                <a:cubicBezTo>
                  <a:pt x="14" y="34"/>
                  <a:pt x="13" y="34"/>
                  <a:pt x="12" y="34"/>
                </a:cubicBezTo>
                <a:cubicBezTo>
                  <a:pt x="11" y="34"/>
                  <a:pt x="10" y="33"/>
                  <a:pt x="10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2"/>
                  <a:pt x="6" y="32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4"/>
                  <a:pt x="4" y="34"/>
                  <a:pt x="4" y="33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1" y="23"/>
                  <a:pt x="1" y="23"/>
                </a:cubicBezTo>
                <a:cubicBezTo>
                  <a:pt x="1" y="23"/>
                  <a:pt x="2" y="23"/>
                  <a:pt x="2" y="24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6"/>
                  <a:pt x="4" y="27"/>
                  <a:pt x="5" y="28"/>
                </a:cubicBezTo>
                <a:cubicBezTo>
                  <a:pt x="6" y="29"/>
                  <a:pt x="7" y="30"/>
                  <a:pt x="9" y="31"/>
                </a:cubicBezTo>
                <a:cubicBezTo>
                  <a:pt x="10" y="32"/>
                  <a:pt x="12" y="33"/>
                  <a:pt x="14" y="33"/>
                </a:cubicBezTo>
                <a:cubicBezTo>
                  <a:pt x="15" y="33"/>
                  <a:pt x="16" y="32"/>
                  <a:pt x="17" y="32"/>
                </a:cubicBezTo>
                <a:cubicBezTo>
                  <a:pt x="18" y="31"/>
                  <a:pt x="19" y="31"/>
                  <a:pt x="20" y="30"/>
                </a:cubicBezTo>
                <a:cubicBezTo>
                  <a:pt x="21" y="29"/>
                  <a:pt x="21" y="27"/>
                  <a:pt x="21" y="26"/>
                </a:cubicBezTo>
                <a:cubicBezTo>
                  <a:pt x="21" y="25"/>
                  <a:pt x="21" y="23"/>
                  <a:pt x="20" y="22"/>
                </a:cubicBezTo>
                <a:cubicBezTo>
                  <a:pt x="20" y="22"/>
                  <a:pt x="19" y="21"/>
                  <a:pt x="18" y="20"/>
                </a:cubicBezTo>
                <a:cubicBezTo>
                  <a:pt x="16" y="20"/>
                  <a:pt x="15" y="19"/>
                  <a:pt x="13" y="19"/>
                </a:cubicBezTo>
                <a:cubicBezTo>
                  <a:pt x="10" y="18"/>
                  <a:pt x="9" y="17"/>
                  <a:pt x="7" y="17"/>
                </a:cubicBezTo>
                <a:cubicBezTo>
                  <a:pt x="6" y="16"/>
                  <a:pt x="5" y="15"/>
                  <a:pt x="4" y="14"/>
                </a:cubicBezTo>
                <a:cubicBezTo>
                  <a:pt x="3" y="12"/>
                  <a:pt x="2" y="11"/>
                  <a:pt x="2" y="9"/>
                </a:cubicBezTo>
                <a:cubicBezTo>
                  <a:pt x="2" y="7"/>
                  <a:pt x="3" y="6"/>
                  <a:pt x="4" y="4"/>
                </a:cubicBezTo>
                <a:cubicBezTo>
                  <a:pt x="4" y="3"/>
                  <a:pt x="6" y="2"/>
                  <a:pt x="7" y="1"/>
                </a:cubicBezTo>
                <a:cubicBezTo>
                  <a:pt x="9" y="1"/>
                  <a:pt x="10" y="0"/>
                  <a:pt x="12" y="0"/>
                </a:cubicBezTo>
                <a:cubicBezTo>
                  <a:pt x="13" y="0"/>
                  <a:pt x="14" y="0"/>
                  <a:pt x="15" y="1"/>
                </a:cubicBezTo>
                <a:cubicBezTo>
                  <a:pt x="16" y="1"/>
                  <a:pt x="17" y="1"/>
                  <a:pt x="17" y="2"/>
                </a:cubicBezTo>
                <a:cubicBezTo>
                  <a:pt x="18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2153"/>
          <p:cNvSpPr>
            <a:spLocks/>
          </p:cNvSpPr>
          <p:nvPr/>
        </p:nvSpPr>
        <p:spPr bwMode="auto">
          <a:xfrm>
            <a:off x="2792413" y="6443663"/>
            <a:ext cx="25400" cy="101600"/>
          </a:xfrm>
          <a:custGeom>
            <a:avLst/>
            <a:gdLst>
              <a:gd name="T0" fmla="*/ 9 w 11"/>
              <a:gd name="T1" fmla="*/ 44 h 45"/>
              <a:gd name="T2" fmla="*/ 8 w 11"/>
              <a:gd name="T3" fmla="*/ 42 h 45"/>
              <a:gd name="T4" fmla="*/ 5 w 11"/>
              <a:gd name="T5" fmla="*/ 38 h 45"/>
              <a:gd name="T6" fmla="*/ 2 w 11"/>
              <a:gd name="T7" fmla="*/ 33 h 45"/>
              <a:gd name="T8" fmla="*/ 1 w 11"/>
              <a:gd name="T9" fmla="*/ 28 h 45"/>
              <a:gd name="T10" fmla="*/ 0 w 11"/>
              <a:gd name="T11" fmla="*/ 24 h 45"/>
              <a:gd name="T12" fmla="*/ 0 w 11"/>
              <a:gd name="T13" fmla="*/ 22 h 45"/>
              <a:gd name="T14" fmla="*/ 1 w 11"/>
              <a:gd name="T15" fmla="*/ 17 h 45"/>
              <a:gd name="T16" fmla="*/ 2 w 11"/>
              <a:gd name="T17" fmla="*/ 12 h 45"/>
              <a:gd name="T18" fmla="*/ 5 w 11"/>
              <a:gd name="T19" fmla="*/ 6 h 45"/>
              <a:gd name="T20" fmla="*/ 9 w 11"/>
              <a:gd name="T21" fmla="*/ 1 h 45"/>
              <a:gd name="T22" fmla="*/ 9 w 11"/>
              <a:gd name="T23" fmla="*/ 0 h 45"/>
              <a:gd name="T24" fmla="*/ 10 w 11"/>
              <a:gd name="T25" fmla="*/ 0 h 45"/>
              <a:gd name="T26" fmla="*/ 10 w 11"/>
              <a:gd name="T27" fmla="*/ 0 h 45"/>
              <a:gd name="T28" fmla="*/ 11 w 11"/>
              <a:gd name="T29" fmla="*/ 0 h 45"/>
              <a:gd name="T30" fmla="*/ 11 w 11"/>
              <a:gd name="T31" fmla="*/ 1 h 45"/>
              <a:gd name="T32" fmla="*/ 10 w 11"/>
              <a:gd name="T33" fmla="*/ 2 h 45"/>
              <a:gd name="T34" fmla="*/ 8 w 11"/>
              <a:gd name="T35" fmla="*/ 5 h 45"/>
              <a:gd name="T36" fmla="*/ 6 w 11"/>
              <a:gd name="T37" fmla="*/ 9 h 45"/>
              <a:gd name="T38" fmla="*/ 5 w 11"/>
              <a:gd name="T39" fmla="*/ 13 h 45"/>
              <a:gd name="T40" fmla="*/ 4 w 11"/>
              <a:gd name="T41" fmla="*/ 16 h 45"/>
              <a:gd name="T42" fmla="*/ 4 w 11"/>
              <a:gd name="T43" fmla="*/ 20 h 45"/>
              <a:gd name="T44" fmla="*/ 4 w 11"/>
              <a:gd name="T45" fmla="*/ 24 h 45"/>
              <a:gd name="T46" fmla="*/ 4 w 11"/>
              <a:gd name="T47" fmla="*/ 29 h 45"/>
              <a:gd name="T48" fmla="*/ 5 w 11"/>
              <a:gd name="T49" fmla="*/ 32 h 45"/>
              <a:gd name="T50" fmla="*/ 6 w 11"/>
              <a:gd name="T51" fmla="*/ 35 h 45"/>
              <a:gd name="T52" fmla="*/ 9 w 11"/>
              <a:gd name="T53" fmla="*/ 42 h 45"/>
              <a:gd name="T54" fmla="*/ 10 w 11"/>
              <a:gd name="T55" fmla="*/ 43 h 45"/>
              <a:gd name="T56" fmla="*/ 11 w 11"/>
              <a:gd name="T57" fmla="*/ 44 h 45"/>
              <a:gd name="T58" fmla="*/ 11 w 11"/>
              <a:gd name="T59" fmla="*/ 45 h 45"/>
              <a:gd name="T60" fmla="*/ 10 w 11"/>
              <a:gd name="T61" fmla="*/ 45 h 45"/>
              <a:gd name="T62" fmla="*/ 9 w 11"/>
              <a:gd name="T63" fmla="*/ 4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45">
                <a:moveTo>
                  <a:pt x="9" y="44"/>
                </a:moveTo>
                <a:cubicBezTo>
                  <a:pt x="8" y="42"/>
                  <a:pt x="8" y="42"/>
                  <a:pt x="8" y="42"/>
                </a:cubicBezTo>
                <a:cubicBezTo>
                  <a:pt x="7" y="42"/>
                  <a:pt x="6" y="40"/>
                  <a:pt x="5" y="38"/>
                </a:cubicBezTo>
                <a:cubicBezTo>
                  <a:pt x="4" y="37"/>
                  <a:pt x="3" y="35"/>
                  <a:pt x="2" y="33"/>
                </a:cubicBezTo>
                <a:cubicBezTo>
                  <a:pt x="1" y="31"/>
                  <a:pt x="1" y="30"/>
                  <a:pt x="1" y="28"/>
                </a:cubicBezTo>
                <a:cubicBezTo>
                  <a:pt x="0" y="26"/>
                  <a:pt x="0" y="25"/>
                  <a:pt x="0" y="24"/>
                </a:cubicBezTo>
                <a:cubicBezTo>
                  <a:pt x="0" y="23"/>
                  <a:pt x="0" y="22"/>
                  <a:pt x="0" y="22"/>
                </a:cubicBezTo>
                <a:cubicBezTo>
                  <a:pt x="0" y="20"/>
                  <a:pt x="0" y="18"/>
                  <a:pt x="1" y="17"/>
                </a:cubicBezTo>
                <a:cubicBezTo>
                  <a:pt x="1" y="15"/>
                  <a:pt x="1" y="14"/>
                  <a:pt x="2" y="12"/>
                </a:cubicBezTo>
                <a:cubicBezTo>
                  <a:pt x="3" y="10"/>
                  <a:pt x="4" y="8"/>
                  <a:pt x="5" y="6"/>
                </a:cubicBezTo>
                <a:cubicBezTo>
                  <a:pt x="6" y="5"/>
                  <a:pt x="7" y="3"/>
                  <a:pt x="9" y="1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9" y="4"/>
                  <a:pt x="8" y="5"/>
                </a:cubicBezTo>
                <a:cubicBezTo>
                  <a:pt x="7" y="7"/>
                  <a:pt x="6" y="8"/>
                  <a:pt x="6" y="9"/>
                </a:cubicBezTo>
                <a:cubicBezTo>
                  <a:pt x="6" y="10"/>
                  <a:pt x="5" y="11"/>
                  <a:pt x="5" y="13"/>
                </a:cubicBezTo>
                <a:cubicBezTo>
                  <a:pt x="5" y="14"/>
                  <a:pt x="4" y="15"/>
                  <a:pt x="4" y="16"/>
                </a:cubicBezTo>
                <a:cubicBezTo>
                  <a:pt x="4" y="18"/>
                  <a:pt x="4" y="19"/>
                  <a:pt x="4" y="20"/>
                </a:cubicBezTo>
                <a:cubicBezTo>
                  <a:pt x="4" y="22"/>
                  <a:pt x="4" y="23"/>
                  <a:pt x="4" y="24"/>
                </a:cubicBezTo>
                <a:cubicBezTo>
                  <a:pt x="4" y="26"/>
                  <a:pt x="4" y="27"/>
                  <a:pt x="4" y="29"/>
                </a:cubicBezTo>
                <a:cubicBezTo>
                  <a:pt x="4" y="30"/>
                  <a:pt x="5" y="31"/>
                  <a:pt x="5" y="32"/>
                </a:cubicBezTo>
                <a:cubicBezTo>
                  <a:pt x="5" y="33"/>
                  <a:pt x="5" y="34"/>
                  <a:pt x="6" y="35"/>
                </a:cubicBezTo>
                <a:cubicBezTo>
                  <a:pt x="6" y="37"/>
                  <a:pt x="7" y="39"/>
                  <a:pt x="9" y="42"/>
                </a:cubicBezTo>
                <a:cubicBezTo>
                  <a:pt x="10" y="43"/>
                  <a:pt x="10" y="43"/>
                  <a:pt x="10" y="43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5"/>
                  <a:pt x="11" y="45"/>
                  <a:pt x="11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9" y="44"/>
                  <a:pt x="9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2154"/>
          <p:cNvSpPr>
            <a:spLocks/>
          </p:cNvSpPr>
          <p:nvPr/>
        </p:nvSpPr>
        <p:spPr bwMode="auto">
          <a:xfrm>
            <a:off x="2825750" y="6456363"/>
            <a:ext cx="47625" cy="76200"/>
          </a:xfrm>
          <a:custGeom>
            <a:avLst/>
            <a:gdLst>
              <a:gd name="T0" fmla="*/ 0 w 21"/>
              <a:gd name="T1" fmla="*/ 34 h 34"/>
              <a:gd name="T2" fmla="*/ 0 w 21"/>
              <a:gd name="T3" fmla="*/ 32 h 34"/>
              <a:gd name="T4" fmla="*/ 5 w 21"/>
              <a:gd name="T5" fmla="*/ 28 h 34"/>
              <a:gd name="T6" fmla="*/ 8 w 21"/>
              <a:gd name="T7" fmla="*/ 24 h 34"/>
              <a:gd name="T8" fmla="*/ 12 w 21"/>
              <a:gd name="T9" fmla="*/ 20 h 34"/>
              <a:gd name="T10" fmla="*/ 13 w 21"/>
              <a:gd name="T11" fmla="*/ 18 h 34"/>
              <a:gd name="T12" fmla="*/ 15 w 21"/>
              <a:gd name="T13" fmla="*/ 16 h 34"/>
              <a:gd name="T14" fmla="*/ 15 w 21"/>
              <a:gd name="T15" fmla="*/ 13 h 34"/>
              <a:gd name="T16" fmla="*/ 15 w 21"/>
              <a:gd name="T17" fmla="*/ 11 h 34"/>
              <a:gd name="T18" fmla="*/ 15 w 21"/>
              <a:gd name="T19" fmla="*/ 8 h 34"/>
              <a:gd name="T20" fmla="*/ 14 w 21"/>
              <a:gd name="T21" fmla="*/ 6 h 34"/>
              <a:gd name="T22" fmla="*/ 12 w 21"/>
              <a:gd name="T23" fmla="*/ 4 h 34"/>
              <a:gd name="T24" fmla="*/ 8 w 21"/>
              <a:gd name="T25" fmla="*/ 3 h 34"/>
              <a:gd name="T26" fmla="*/ 6 w 21"/>
              <a:gd name="T27" fmla="*/ 3 h 34"/>
              <a:gd name="T28" fmla="*/ 4 w 21"/>
              <a:gd name="T29" fmla="*/ 5 h 34"/>
              <a:gd name="T30" fmla="*/ 3 w 21"/>
              <a:gd name="T31" fmla="*/ 6 h 34"/>
              <a:gd name="T32" fmla="*/ 2 w 21"/>
              <a:gd name="T33" fmla="*/ 8 h 34"/>
              <a:gd name="T34" fmla="*/ 1 w 21"/>
              <a:gd name="T35" fmla="*/ 8 h 34"/>
              <a:gd name="T36" fmla="*/ 2 w 21"/>
              <a:gd name="T37" fmla="*/ 6 h 34"/>
              <a:gd name="T38" fmla="*/ 3 w 21"/>
              <a:gd name="T39" fmla="*/ 4 h 34"/>
              <a:gd name="T40" fmla="*/ 4 w 21"/>
              <a:gd name="T41" fmla="*/ 2 h 34"/>
              <a:gd name="T42" fmla="*/ 7 w 21"/>
              <a:gd name="T43" fmla="*/ 0 h 34"/>
              <a:gd name="T44" fmla="*/ 10 w 21"/>
              <a:gd name="T45" fmla="*/ 0 h 34"/>
              <a:gd name="T46" fmla="*/ 12 w 21"/>
              <a:gd name="T47" fmla="*/ 0 h 34"/>
              <a:gd name="T48" fmla="*/ 15 w 21"/>
              <a:gd name="T49" fmla="*/ 1 h 34"/>
              <a:gd name="T50" fmla="*/ 17 w 21"/>
              <a:gd name="T51" fmla="*/ 2 h 34"/>
              <a:gd name="T52" fmla="*/ 18 w 21"/>
              <a:gd name="T53" fmla="*/ 4 h 34"/>
              <a:gd name="T54" fmla="*/ 19 w 21"/>
              <a:gd name="T55" fmla="*/ 7 h 34"/>
              <a:gd name="T56" fmla="*/ 19 w 21"/>
              <a:gd name="T57" fmla="*/ 10 h 34"/>
              <a:gd name="T58" fmla="*/ 19 w 21"/>
              <a:gd name="T59" fmla="*/ 12 h 34"/>
              <a:gd name="T60" fmla="*/ 18 w 21"/>
              <a:gd name="T61" fmla="*/ 14 h 34"/>
              <a:gd name="T62" fmla="*/ 17 w 21"/>
              <a:gd name="T63" fmla="*/ 16 h 34"/>
              <a:gd name="T64" fmla="*/ 16 w 21"/>
              <a:gd name="T65" fmla="*/ 17 h 34"/>
              <a:gd name="T66" fmla="*/ 13 w 21"/>
              <a:gd name="T67" fmla="*/ 21 h 34"/>
              <a:gd name="T68" fmla="*/ 9 w 21"/>
              <a:gd name="T69" fmla="*/ 26 h 34"/>
              <a:gd name="T70" fmla="*/ 4 w 21"/>
              <a:gd name="T71" fmla="*/ 30 h 34"/>
              <a:gd name="T72" fmla="*/ 12 w 21"/>
              <a:gd name="T73" fmla="*/ 30 h 34"/>
              <a:gd name="T74" fmla="*/ 15 w 21"/>
              <a:gd name="T75" fmla="*/ 30 h 34"/>
              <a:gd name="T76" fmla="*/ 16 w 21"/>
              <a:gd name="T77" fmla="*/ 30 h 34"/>
              <a:gd name="T78" fmla="*/ 18 w 21"/>
              <a:gd name="T79" fmla="*/ 29 h 34"/>
              <a:gd name="T80" fmla="*/ 19 w 21"/>
              <a:gd name="T81" fmla="*/ 29 h 34"/>
              <a:gd name="T82" fmla="*/ 20 w 21"/>
              <a:gd name="T83" fmla="*/ 27 h 34"/>
              <a:gd name="T84" fmla="*/ 21 w 21"/>
              <a:gd name="T85" fmla="*/ 27 h 34"/>
              <a:gd name="T86" fmla="*/ 21 w 21"/>
              <a:gd name="T87" fmla="*/ 29 h 34"/>
              <a:gd name="T88" fmla="*/ 20 w 21"/>
              <a:gd name="T89" fmla="*/ 31 h 34"/>
              <a:gd name="T90" fmla="*/ 19 w 21"/>
              <a:gd name="T91" fmla="*/ 34 h 34"/>
              <a:gd name="T92" fmla="*/ 0 w 21"/>
              <a:gd name="T9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" h="34">
                <a:moveTo>
                  <a:pt x="0" y="34"/>
                </a:moveTo>
                <a:cubicBezTo>
                  <a:pt x="0" y="32"/>
                  <a:pt x="0" y="32"/>
                  <a:pt x="0" y="32"/>
                </a:cubicBezTo>
                <a:cubicBezTo>
                  <a:pt x="2" y="31"/>
                  <a:pt x="4" y="29"/>
                  <a:pt x="5" y="28"/>
                </a:cubicBezTo>
                <a:cubicBezTo>
                  <a:pt x="6" y="27"/>
                  <a:pt x="7" y="26"/>
                  <a:pt x="8" y="24"/>
                </a:cubicBezTo>
                <a:cubicBezTo>
                  <a:pt x="10" y="23"/>
                  <a:pt x="11" y="21"/>
                  <a:pt x="12" y="20"/>
                </a:cubicBezTo>
                <a:cubicBezTo>
                  <a:pt x="12" y="19"/>
                  <a:pt x="13" y="19"/>
                  <a:pt x="13" y="18"/>
                </a:cubicBezTo>
                <a:cubicBezTo>
                  <a:pt x="14" y="17"/>
                  <a:pt x="14" y="16"/>
                  <a:pt x="15" y="16"/>
                </a:cubicBezTo>
                <a:cubicBezTo>
                  <a:pt x="15" y="15"/>
                  <a:pt x="15" y="14"/>
                  <a:pt x="15" y="13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10"/>
                  <a:pt x="15" y="9"/>
                  <a:pt x="15" y="8"/>
                </a:cubicBezTo>
                <a:cubicBezTo>
                  <a:pt x="15" y="7"/>
                  <a:pt x="14" y="6"/>
                  <a:pt x="14" y="6"/>
                </a:cubicBezTo>
                <a:cubicBezTo>
                  <a:pt x="13" y="5"/>
                  <a:pt x="13" y="4"/>
                  <a:pt x="12" y="4"/>
                </a:cubicBezTo>
                <a:cubicBezTo>
                  <a:pt x="10" y="3"/>
                  <a:pt x="9" y="3"/>
                  <a:pt x="8" y="3"/>
                </a:cubicBezTo>
                <a:cubicBezTo>
                  <a:pt x="8" y="3"/>
                  <a:pt x="7" y="3"/>
                  <a:pt x="6" y="3"/>
                </a:cubicBezTo>
                <a:cubicBezTo>
                  <a:pt x="6" y="4"/>
                  <a:pt x="5" y="4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2" y="6"/>
                  <a:pt x="2" y="6"/>
                </a:cubicBezTo>
                <a:cubicBezTo>
                  <a:pt x="2" y="5"/>
                  <a:pt x="2" y="4"/>
                  <a:pt x="3" y="4"/>
                </a:cubicBezTo>
                <a:cubicBezTo>
                  <a:pt x="3" y="3"/>
                  <a:pt x="4" y="2"/>
                  <a:pt x="4" y="2"/>
                </a:cubicBezTo>
                <a:cubicBezTo>
                  <a:pt x="5" y="1"/>
                  <a:pt x="6" y="0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0"/>
                  <a:pt x="11" y="0"/>
                  <a:pt x="12" y="0"/>
                </a:cubicBezTo>
                <a:cubicBezTo>
                  <a:pt x="13" y="0"/>
                  <a:pt x="14" y="0"/>
                  <a:pt x="15" y="1"/>
                </a:cubicBezTo>
                <a:cubicBezTo>
                  <a:pt x="15" y="1"/>
                  <a:pt x="16" y="1"/>
                  <a:pt x="17" y="2"/>
                </a:cubicBezTo>
                <a:cubicBezTo>
                  <a:pt x="17" y="3"/>
                  <a:pt x="18" y="3"/>
                  <a:pt x="18" y="4"/>
                </a:cubicBezTo>
                <a:cubicBezTo>
                  <a:pt x="19" y="5"/>
                  <a:pt x="19" y="6"/>
                  <a:pt x="19" y="7"/>
                </a:cubicBezTo>
                <a:cubicBezTo>
                  <a:pt x="19" y="7"/>
                  <a:pt x="19" y="9"/>
                  <a:pt x="19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19" y="13"/>
                  <a:pt x="18" y="14"/>
                </a:cubicBezTo>
                <a:cubicBezTo>
                  <a:pt x="18" y="14"/>
                  <a:pt x="18" y="15"/>
                  <a:pt x="17" y="16"/>
                </a:cubicBezTo>
                <a:cubicBezTo>
                  <a:pt x="17" y="16"/>
                  <a:pt x="17" y="17"/>
                  <a:pt x="16" y="17"/>
                </a:cubicBezTo>
                <a:cubicBezTo>
                  <a:pt x="16" y="18"/>
                  <a:pt x="15" y="19"/>
                  <a:pt x="13" y="21"/>
                </a:cubicBezTo>
                <a:cubicBezTo>
                  <a:pt x="12" y="22"/>
                  <a:pt x="11" y="24"/>
                  <a:pt x="9" y="26"/>
                </a:cubicBezTo>
                <a:cubicBezTo>
                  <a:pt x="4" y="30"/>
                  <a:pt x="4" y="30"/>
                  <a:pt x="4" y="30"/>
                </a:cubicBezTo>
                <a:cubicBezTo>
                  <a:pt x="8" y="30"/>
                  <a:pt x="11" y="30"/>
                  <a:pt x="12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7" y="30"/>
                  <a:pt x="18" y="30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7"/>
                  <a:pt x="20" y="27"/>
                  <a:pt x="20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1" y="29"/>
                  <a:pt x="21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19" y="34"/>
                  <a:pt x="19" y="34"/>
                  <a:pt x="19" y="34"/>
                </a:cubicBezTo>
                <a:cubicBezTo>
                  <a:pt x="0" y="34"/>
                  <a:pt x="0" y="34"/>
                  <a:pt x="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2155"/>
          <p:cNvSpPr>
            <a:spLocks noEditPoints="1"/>
          </p:cNvSpPr>
          <p:nvPr/>
        </p:nvSpPr>
        <p:spPr bwMode="auto">
          <a:xfrm>
            <a:off x="2879725" y="6456363"/>
            <a:ext cx="47625" cy="73025"/>
          </a:xfrm>
          <a:custGeom>
            <a:avLst/>
            <a:gdLst>
              <a:gd name="T0" fmla="*/ 0 w 21"/>
              <a:gd name="T1" fmla="*/ 16 h 33"/>
              <a:gd name="T2" fmla="*/ 1 w 21"/>
              <a:gd name="T3" fmla="*/ 12 h 33"/>
              <a:gd name="T4" fmla="*/ 2 w 21"/>
              <a:gd name="T5" fmla="*/ 8 h 33"/>
              <a:gd name="T6" fmla="*/ 3 w 21"/>
              <a:gd name="T7" fmla="*/ 5 h 33"/>
              <a:gd name="T8" fmla="*/ 5 w 21"/>
              <a:gd name="T9" fmla="*/ 2 h 33"/>
              <a:gd name="T10" fmla="*/ 8 w 21"/>
              <a:gd name="T11" fmla="*/ 0 h 33"/>
              <a:gd name="T12" fmla="*/ 11 w 21"/>
              <a:gd name="T13" fmla="*/ 0 h 33"/>
              <a:gd name="T14" fmla="*/ 13 w 21"/>
              <a:gd name="T15" fmla="*/ 0 h 33"/>
              <a:gd name="T16" fmla="*/ 16 w 21"/>
              <a:gd name="T17" fmla="*/ 1 h 33"/>
              <a:gd name="T18" fmla="*/ 18 w 21"/>
              <a:gd name="T19" fmla="*/ 4 h 33"/>
              <a:gd name="T20" fmla="*/ 19 w 21"/>
              <a:gd name="T21" fmla="*/ 6 h 33"/>
              <a:gd name="T22" fmla="*/ 21 w 21"/>
              <a:gd name="T23" fmla="*/ 10 h 33"/>
              <a:gd name="T24" fmla="*/ 21 w 21"/>
              <a:gd name="T25" fmla="*/ 14 h 33"/>
              <a:gd name="T26" fmla="*/ 21 w 21"/>
              <a:gd name="T27" fmla="*/ 19 h 33"/>
              <a:gd name="T28" fmla="*/ 21 w 21"/>
              <a:gd name="T29" fmla="*/ 23 h 33"/>
              <a:gd name="T30" fmla="*/ 20 w 21"/>
              <a:gd name="T31" fmla="*/ 26 h 33"/>
              <a:gd name="T32" fmla="*/ 18 w 21"/>
              <a:gd name="T33" fmla="*/ 29 h 33"/>
              <a:gd name="T34" fmla="*/ 16 w 21"/>
              <a:gd name="T35" fmla="*/ 31 h 33"/>
              <a:gd name="T36" fmla="*/ 14 w 21"/>
              <a:gd name="T37" fmla="*/ 33 h 33"/>
              <a:gd name="T38" fmla="*/ 11 w 21"/>
              <a:gd name="T39" fmla="*/ 33 h 33"/>
              <a:gd name="T40" fmla="*/ 8 w 21"/>
              <a:gd name="T41" fmla="*/ 33 h 33"/>
              <a:gd name="T42" fmla="*/ 6 w 21"/>
              <a:gd name="T43" fmla="*/ 32 h 33"/>
              <a:gd name="T44" fmla="*/ 4 w 21"/>
              <a:gd name="T45" fmla="*/ 30 h 33"/>
              <a:gd name="T46" fmla="*/ 2 w 21"/>
              <a:gd name="T47" fmla="*/ 27 h 33"/>
              <a:gd name="T48" fmla="*/ 1 w 21"/>
              <a:gd name="T49" fmla="*/ 24 h 33"/>
              <a:gd name="T50" fmla="*/ 1 w 21"/>
              <a:gd name="T51" fmla="*/ 20 h 33"/>
              <a:gd name="T52" fmla="*/ 0 w 21"/>
              <a:gd name="T53" fmla="*/ 16 h 33"/>
              <a:gd name="T54" fmla="*/ 11 w 21"/>
              <a:gd name="T55" fmla="*/ 32 h 33"/>
              <a:gd name="T56" fmla="*/ 13 w 21"/>
              <a:gd name="T57" fmla="*/ 32 h 33"/>
              <a:gd name="T58" fmla="*/ 14 w 21"/>
              <a:gd name="T59" fmla="*/ 30 h 33"/>
              <a:gd name="T60" fmla="*/ 15 w 21"/>
              <a:gd name="T61" fmla="*/ 29 h 33"/>
              <a:gd name="T62" fmla="*/ 16 w 21"/>
              <a:gd name="T63" fmla="*/ 25 h 33"/>
              <a:gd name="T64" fmla="*/ 16 w 21"/>
              <a:gd name="T65" fmla="*/ 21 h 33"/>
              <a:gd name="T66" fmla="*/ 16 w 21"/>
              <a:gd name="T67" fmla="*/ 16 h 33"/>
              <a:gd name="T68" fmla="*/ 16 w 21"/>
              <a:gd name="T69" fmla="*/ 11 h 33"/>
              <a:gd name="T70" fmla="*/ 16 w 21"/>
              <a:gd name="T71" fmla="*/ 8 h 33"/>
              <a:gd name="T72" fmla="*/ 15 w 21"/>
              <a:gd name="T73" fmla="*/ 5 h 33"/>
              <a:gd name="T74" fmla="*/ 14 w 21"/>
              <a:gd name="T75" fmla="*/ 3 h 33"/>
              <a:gd name="T76" fmla="*/ 13 w 21"/>
              <a:gd name="T77" fmla="*/ 1 h 33"/>
              <a:gd name="T78" fmla="*/ 11 w 21"/>
              <a:gd name="T79" fmla="*/ 1 h 33"/>
              <a:gd name="T80" fmla="*/ 9 w 21"/>
              <a:gd name="T81" fmla="*/ 2 h 33"/>
              <a:gd name="T82" fmla="*/ 7 w 21"/>
              <a:gd name="T83" fmla="*/ 3 h 33"/>
              <a:gd name="T84" fmla="*/ 6 w 21"/>
              <a:gd name="T85" fmla="*/ 5 h 33"/>
              <a:gd name="T86" fmla="*/ 5 w 21"/>
              <a:gd name="T87" fmla="*/ 8 h 33"/>
              <a:gd name="T88" fmla="*/ 5 w 21"/>
              <a:gd name="T89" fmla="*/ 11 h 33"/>
              <a:gd name="T90" fmla="*/ 5 w 21"/>
              <a:gd name="T91" fmla="*/ 16 h 33"/>
              <a:gd name="T92" fmla="*/ 5 w 21"/>
              <a:gd name="T93" fmla="*/ 22 h 33"/>
              <a:gd name="T94" fmla="*/ 6 w 21"/>
              <a:gd name="T95" fmla="*/ 26 h 33"/>
              <a:gd name="T96" fmla="*/ 7 w 21"/>
              <a:gd name="T97" fmla="*/ 30 h 33"/>
              <a:gd name="T98" fmla="*/ 9 w 21"/>
              <a:gd name="T99" fmla="*/ 32 h 33"/>
              <a:gd name="T100" fmla="*/ 11 w 21"/>
              <a:gd name="T101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" h="33">
                <a:moveTo>
                  <a:pt x="0" y="16"/>
                </a:moveTo>
                <a:cubicBezTo>
                  <a:pt x="0" y="15"/>
                  <a:pt x="1" y="13"/>
                  <a:pt x="1" y="12"/>
                </a:cubicBezTo>
                <a:cubicBezTo>
                  <a:pt x="1" y="10"/>
                  <a:pt x="1" y="9"/>
                  <a:pt x="2" y="8"/>
                </a:cubicBezTo>
                <a:cubicBezTo>
                  <a:pt x="2" y="7"/>
                  <a:pt x="2" y="6"/>
                  <a:pt x="3" y="5"/>
                </a:cubicBezTo>
                <a:cubicBezTo>
                  <a:pt x="4" y="4"/>
                  <a:pt x="4" y="3"/>
                  <a:pt x="5" y="2"/>
                </a:cubicBezTo>
                <a:cubicBezTo>
                  <a:pt x="6" y="2"/>
                  <a:pt x="7" y="1"/>
                  <a:pt x="8" y="0"/>
                </a:cubicBezTo>
                <a:cubicBezTo>
                  <a:pt x="8" y="0"/>
                  <a:pt x="10" y="0"/>
                  <a:pt x="11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4" y="0"/>
                  <a:pt x="15" y="1"/>
                  <a:pt x="16" y="1"/>
                </a:cubicBezTo>
                <a:cubicBezTo>
                  <a:pt x="16" y="2"/>
                  <a:pt x="17" y="3"/>
                  <a:pt x="18" y="4"/>
                </a:cubicBezTo>
                <a:cubicBezTo>
                  <a:pt x="18" y="4"/>
                  <a:pt x="19" y="5"/>
                  <a:pt x="19" y="6"/>
                </a:cubicBezTo>
                <a:cubicBezTo>
                  <a:pt x="20" y="7"/>
                  <a:pt x="20" y="8"/>
                  <a:pt x="21" y="10"/>
                </a:cubicBezTo>
                <a:cubicBezTo>
                  <a:pt x="21" y="12"/>
                  <a:pt x="21" y="13"/>
                  <a:pt x="21" y="14"/>
                </a:cubicBezTo>
                <a:cubicBezTo>
                  <a:pt x="21" y="16"/>
                  <a:pt x="21" y="17"/>
                  <a:pt x="21" y="19"/>
                </a:cubicBezTo>
                <a:cubicBezTo>
                  <a:pt x="21" y="20"/>
                  <a:pt x="21" y="22"/>
                  <a:pt x="21" y="23"/>
                </a:cubicBezTo>
                <a:cubicBezTo>
                  <a:pt x="20" y="24"/>
                  <a:pt x="20" y="25"/>
                  <a:pt x="20" y="26"/>
                </a:cubicBezTo>
                <a:cubicBezTo>
                  <a:pt x="19" y="27"/>
                  <a:pt x="19" y="28"/>
                  <a:pt x="18" y="29"/>
                </a:cubicBezTo>
                <a:cubicBezTo>
                  <a:pt x="18" y="30"/>
                  <a:pt x="17" y="30"/>
                  <a:pt x="16" y="31"/>
                </a:cubicBezTo>
                <a:cubicBezTo>
                  <a:pt x="16" y="32"/>
                  <a:pt x="15" y="32"/>
                  <a:pt x="14" y="33"/>
                </a:cubicBezTo>
                <a:cubicBezTo>
                  <a:pt x="13" y="33"/>
                  <a:pt x="12" y="33"/>
                  <a:pt x="11" y="33"/>
                </a:cubicBezTo>
                <a:cubicBezTo>
                  <a:pt x="10" y="33"/>
                  <a:pt x="9" y="33"/>
                  <a:pt x="8" y="33"/>
                </a:cubicBezTo>
                <a:cubicBezTo>
                  <a:pt x="7" y="33"/>
                  <a:pt x="6" y="32"/>
                  <a:pt x="6" y="32"/>
                </a:cubicBezTo>
                <a:cubicBezTo>
                  <a:pt x="5" y="31"/>
                  <a:pt x="4" y="30"/>
                  <a:pt x="4" y="30"/>
                </a:cubicBezTo>
                <a:cubicBezTo>
                  <a:pt x="3" y="29"/>
                  <a:pt x="3" y="28"/>
                  <a:pt x="2" y="27"/>
                </a:cubicBezTo>
                <a:cubicBezTo>
                  <a:pt x="2" y="26"/>
                  <a:pt x="1" y="25"/>
                  <a:pt x="1" y="24"/>
                </a:cubicBezTo>
                <a:cubicBezTo>
                  <a:pt x="1" y="22"/>
                  <a:pt x="1" y="21"/>
                  <a:pt x="1" y="20"/>
                </a:cubicBezTo>
                <a:cubicBezTo>
                  <a:pt x="0" y="18"/>
                  <a:pt x="0" y="17"/>
                  <a:pt x="0" y="16"/>
                </a:cubicBezTo>
                <a:close/>
                <a:moveTo>
                  <a:pt x="11" y="32"/>
                </a:moveTo>
                <a:cubicBezTo>
                  <a:pt x="12" y="32"/>
                  <a:pt x="12" y="32"/>
                  <a:pt x="13" y="32"/>
                </a:cubicBezTo>
                <a:cubicBezTo>
                  <a:pt x="13" y="31"/>
                  <a:pt x="14" y="31"/>
                  <a:pt x="14" y="30"/>
                </a:cubicBezTo>
                <a:cubicBezTo>
                  <a:pt x="15" y="30"/>
                  <a:pt x="15" y="29"/>
                  <a:pt x="15" y="29"/>
                </a:cubicBezTo>
                <a:cubicBezTo>
                  <a:pt x="16" y="28"/>
                  <a:pt x="16" y="27"/>
                  <a:pt x="16" y="25"/>
                </a:cubicBezTo>
                <a:cubicBezTo>
                  <a:pt x="16" y="24"/>
                  <a:pt x="16" y="22"/>
                  <a:pt x="16" y="21"/>
                </a:cubicBezTo>
                <a:cubicBezTo>
                  <a:pt x="16" y="20"/>
                  <a:pt x="16" y="18"/>
                  <a:pt x="16" y="16"/>
                </a:cubicBezTo>
                <a:cubicBezTo>
                  <a:pt x="16" y="14"/>
                  <a:pt x="16" y="12"/>
                  <a:pt x="16" y="11"/>
                </a:cubicBezTo>
                <a:cubicBezTo>
                  <a:pt x="16" y="10"/>
                  <a:pt x="16" y="9"/>
                  <a:pt x="16" y="8"/>
                </a:cubicBezTo>
                <a:cubicBezTo>
                  <a:pt x="16" y="7"/>
                  <a:pt x="16" y="6"/>
                  <a:pt x="15" y="5"/>
                </a:cubicBezTo>
                <a:cubicBezTo>
                  <a:pt x="15" y="4"/>
                  <a:pt x="15" y="3"/>
                  <a:pt x="14" y="3"/>
                </a:cubicBezTo>
                <a:cubicBezTo>
                  <a:pt x="14" y="2"/>
                  <a:pt x="13" y="2"/>
                  <a:pt x="13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0" y="1"/>
                  <a:pt x="10" y="1"/>
                  <a:pt x="9" y="2"/>
                </a:cubicBezTo>
                <a:cubicBezTo>
                  <a:pt x="8" y="2"/>
                  <a:pt x="8" y="2"/>
                  <a:pt x="7" y="3"/>
                </a:cubicBezTo>
                <a:cubicBezTo>
                  <a:pt x="7" y="3"/>
                  <a:pt x="7" y="4"/>
                  <a:pt x="6" y="5"/>
                </a:cubicBezTo>
                <a:cubicBezTo>
                  <a:pt x="6" y="6"/>
                  <a:pt x="6" y="6"/>
                  <a:pt x="5" y="8"/>
                </a:cubicBezTo>
                <a:cubicBezTo>
                  <a:pt x="5" y="9"/>
                  <a:pt x="5" y="10"/>
                  <a:pt x="5" y="11"/>
                </a:cubicBezTo>
                <a:cubicBezTo>
                  <a:pt x="5" y="12"/>
                  <a:pt x="5" y="14"/>
                  <a:pt x="5" y="16"/>
                </a:cubicBezTo>
                <a:cubicBezTo>
                  <a:pt x="5" y="19"/>
                  <a:pt x="5" y="21"/>
                  <a:pt x="5" y="22"/>
                </a:cubicBezTo>
                <a:cubicBezTo>
                  <a:pt x="5" y="24"/>
                  <a:pt x="5" y="25"/>
                  <a:pt x="6" y="26"/>
                </a:cubicBezTo>
                <a:cubicBezTo>
                  <a:pt x="6" y="28"/>
                  <a:pt x="6" y="29"/>
                  <a:pt x="7" y="30"/>
                </a:cubicBezTo>
                <a:cubicBezTo>
                  <a:pt x="7" y="31"/>
                  <a:pt x="8" y="31"/>
                  <a:pt x="9" y="32"/>
                </a:cubicBezTo>
                <a:cubicBezTo>
                  <a:pt x="9" y="32"/>
                  <a:pt x="10" y="32"/>
                  <a:pt x="11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2156"/>
          <p:cNvSpPr>
            <a:spLocks/>
          </p:cNvSpPr>
          <p:nvPr/>
        </p:nvSpPr>
        <p:spPr bwMode="auto">
          <a:xfrm>
            <a:off x="2943225" y="6453188"/>
            <a:ext cx="28575" cy="79375"/>
          </a:xfrm>
          <a:custGeom>
            <a:avLst/>
            <a:gdLst>
              <a:gd name="T0" fmla="*/ 0 w 13"/>
              <a:gd name="T1" fmla="*/ 5 h 35"/>
              <a:gd name="T2" fmla="*/ 0 w 13"/>
              <a:gd name="T3" fmla="*/ 4 h 35"/>
              <a:gd name="T4" fmla="*/ 9 w 13"/>
              <a:gd name="T5" fmla="*/ 0 h 35"/>
              <a:gd name="T6" fmla="*/ 9 w 13"/>
              <a:gd name="T7" fmla="*/ 29 h 35"/>
              <a:gd name="T8" fmla="*/ 9 w 13"/>
              <a:gd name="T9" fmla="*/ 32 h 35"/>
              <a:gd name="T10" fmla="*/ 9 w 13"/>
              <a:gd name="T11" fmla="*/ 33 h 35"/>
              <a:gd name="T12" fmla="*/ 11 w 13"/>
              <a:gd name="T13" fmla="*/ 33 h 35"/>
              <a:gd name="T14" fmla="*/ 13 w 13"/>
              <a:gd name="T15" fmla="*/ 33 h 35"/>
              <a:gd name="T16" fmla="*/ 13 w 13"/>
              <a:gd name="T17" fmla="*/ 35 h 35"/>
              <a:gd name="T18" fmla="*/ 0 w 13"/>
              <a:gd name="T19" fmla="*/ 35 h 35"/>
              <a:gd name="T20" fmla="*/ 0 w 13"/>
              <a:gd name="T21" fmla="*/ 33 h 35"/>
              <a:gd name="T22" fmla="*/ 2 w 13"/>
              <a:gd name="T23" fmla="*/ 33 h 35"/>
              <a:gd name="T24" fmla="*/ 3 w 13"/>
              <a:gd name="T25" fmla="*/ 33 h 35"/>
              <a:gd name="T26" fmla="*/ 4 w 13"/>
              <a:gd name="T27" fmla="*/ 32 h 35"/>
              <a:gd name="T28" fmla="*/ 4 w 13"/>
              <a:gd name="T29" fmla="*/ 32 h 35"/>
              <a:gd name="T30" fmla="*/ 5 w 13"/>
              <a:gd name="T31" fmla="*/ 29 h 35"/>
              <a:gd name="T32" fmla="*/ 5 w 13"/>
              <a:gd name="T33" fmla="*/ 8 h 35"/>
              <a:gd name="T34" fmla="*/ 4 w 13"/>
              <a:gd name="T35" fmla="*/ 6 h 35"/>
              <a:gd name="T36" fmla="*/ 4 w 13"/>
              <a:gd name="T37" fmla="*/ 5 h 35"/>
              <a:gd name="T38" fmla="*/ 3 w 13"/>
              <a:gd name="T39" fmla="*/ 5 h 35"/>
              <a:gd name="T40" fmla="*/ 2 w 13"/>
              <a:gd name="T41" fmla="*/ 5 h 35"/>
              <a:gd name="T42" fmla="*/ 0 w 13"/>
              <a:gd name="T43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35">
                <a:moveTo>
                  <a:pt x="0" y="5"/>
                </a:moveTo>
                <a:cubicBezTo>
                  <a:pt x="0" y="4"/>
                  <a:pt x="0" y="4"/>
                  <a:pt x="0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31"/>
                  <a:pt x="9" y="31"/>
                  <a:pt x="9" y="32"/>
                </a:cubicBezTo>
                <a:cubicBezTo>
                  <a:pt x="9" y="32"/>
                  <a:pt x="9" y="33"/>
                  <a:pt x="9" y="33"/>
                </a:cubicBezTo>
                <a:cubicBezTo>
                  <a:pt x="10" y="33"/>
                  <a:pt x="10" y="33"/>
                  <a:pt x="11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5"/>
                  <a:pt x="13" y="35"/>
                  <a:pt x="13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0" y="33"/>
                  <a:pt x="0" y="33"/>
                </a:cubicBezTo>
                <a:cubicBezTo>
                  <a:pt x="1" y="33"/>
                  <a:pt x="1" y="33"/>
                  <a:pt x="2" y="33"/>
                </a:cubicBezTo>
                <a:cubicBezTo>
                  <a:pt x="2" y="33"/>
                  <a:pt x="2" y="33"/>
                  <a:pt x="3" y="33"/>
                </a:cubicBezTo>
                <a:cubicBezTo>
                  <a:pt x="3" y="33"/>
                  <a:pt x="3" y="33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1"/>
                  <a:pt x="5" y="31"/>
                  <a:pt x="5" y="29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5"/>
                  <a:pt x="3" y="5"/>
                </a:cubicBezTo>
                <a:cubicBezTo>
                  <a:pt x="3" y="5"/>
                  <a:pt x="2" y="5"/>
                  <a:pt x="2" y="5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157"/>
          <p:cNvSpPr>
            <a:spLocks noEditPoints="1"/>
          </p:cNvSpPr>
          <p:nvPr/>
        </p:nvSpPr>
        <p:spPr bwMode="auto">
          <a:xfrm>
            <a:off x="2987675" y="6456363"/>
            <a:ext cx="47625" cy="76200"/>
          </a:xfrm>
          <a:custGeom>
            <a:avLst/>
            <a:gdLst>
              <a:gd name="T0" fmla="*/ 20 w 21"/>
              <a:gd name="T1" fmla="*/ 0 h 34"/>
              <a:gd name="T2" fmla="*/ 20 w 21"/>
              <a:gd name="T3" fmla="*/ 1 h 34"/>
              <a:gd name="T4" fmla="*/ 17 w 21"/>
              <a:gd name="T5" fmla="*/ 1 h 34"/>
              <a:gd name="T6" fmla="*/ 14 w 21"/>
              <a:gd name="T7" fmla="*/ 2 h 34"/>
              <a:gd name="T8" fmla="*/ 11 w 21"/>
              <a:gd name="T9" fmla="*/ 4 h 34"/>
              <a:gd name="T10" fmla="*/ 9 w 21"/>
              <a:gd name="T11" fmla="*/ 6 h 34"/>
              <a:gd name="T12" fmla="*/ 7 w 21"/>
              <a:gd name="T13" fmla="*/ 8 h 34"/>
              <a:gd name="T14" fmla="*/ 6 w 21"/>
              <a:gd name="T15" fmla="*/ 10 h 34"/>
              <a:gd name="T16" fmla="*/ 5 w 21"/>
              <a:gd name="T17" fmla="*/ 14 h 34"/>
              <a:gd name="T18" fmla="*/ 8 w 21"/>
              <a:gd name="T19" fmla="*/ 13 h 34"/>
              <a:gd name="T20" fmla="*/ 10 w 21"/>
              <a:gd name="T21" fmla="*/ 12 h 34"/>
              <a:gd name="T22" fmla="*/ 13 w 21"/>
              <a:gd name="T23" fmla="*/ 12 h 34"/>
              <a:gd name="T24" fmla="*/ 15 w 21"/>
              <a:gd name="T25" fmla="*/ 12 h 34"/>
              <a:gd name="T26" fmla="*/ 18 w 21"/>
              <a:gd name="T27" fmla="*/ 13 h 34"/>
              <a:gd name="T28" fmla="*/ 19 w 21"/>
              <a:gd name="T29" fmla="*/ 15 h 34"/>
              <a:gd name="T30" fmla="*/ 20 w 21"/>
              <a:gd name="T31" fmla="*/ 17 h 34"/>
              <a:gd name="T32" fmla="*/ 21 w 21"/>
              <a:gd name="T33" fmla="*/ 20 h 34"/>
              <a:gd name="T34" fmla="*/ 21 w 21"/>
              <a:gd name="T35" fmla="*/ 23 h 34"/>
              <a:gd name="T36" fmla="*/ 20 w 21"/>
              <a:gd name="T37" fmla="*/ 26 h 34"/>
              <a:gd name="T38" fmla="*/ 19 w 21"/>
              <a:gd name="T39" fmla="*/ 29 h 34"/>
              <a:gd name="T40" fmla="*/ 17 w 21"/>
              <a:gd name="T41" fmla="*/ 31 h 34"/>
              <a:gd name="T42" fmla="*/ 15 w 21"/>
              <a:gd name="T43" fmla="*/ 33 h 34"/>
              <a:gd name="T44" fmla="*/ 11 w 21"/>
              <a:gd name="T45" fmla="*/ 34 h 34"/>
              <a:gd name="T46" fmla="*/ 7 w 21"/>
              <a:gd name="T47" fmla="*/ 33 h 34"/>
              <a:gd name="T48" fmla="*/ 5 w 21"/>
              <a:gd name="T49" fmla="*/ 32 h 34"/>
              <a:gd name="T50" fmla="*/ 3 w 21"/>
              <a:gd name="T51" fmla="*/ 30 h 34"/>
              <a:gd name="T52" fmla="*/ 1 w 21"/>
              <a:gd name="T53" fmla="*/ 27 h 34"/>
              <a:gd name="T54" fmla="*/ 0 w 21"/>
              <a:gd name="T55" fmla="*/ 24 h 34"/>
              <a:gd name="T56" fmla="*/ 0 w 21"/>
              <a:gd name="T57" fmla="*/ 20 h 34"/>
              <a:gd name="T58" fmla="*/ 0 w 21"/>
              <a:gd name="T59" fmla="*/ 16 h 34"/>
              <a:gd name="T60" fmla="*/ 1 w 21"/>
              <a:gd name="T61" fmla="*/ 13 h 34"/>
              <a:gd name="T62" fmla="*/ 2 w 21"/>
              <a:gd name="T63" fmla="*/ 10 h 34"/>
              <a:gd name="T64" fmla="*/ 3 w 21"/>
              <a:gd name="T65" fmla="*/ 8 h 34"/>
              <a:gd name="T66" fmla="*/ 6 w 21"/>
              <a:gd name="T67" fmla="*/ 5 h 34"/>
              <a:gd name="T68" fmla="*/ 9 w 21"/>
              <a:gd name="T69" fmla="*/ 3 h 34"/>
              <a:gd name="T70" fmla="*/ 12 w 21"/>
              <a:gd name="T71" fmla="*/ 1 h 34"/>
              <a:gd name="T72" fmla="*/ 16 w 21"/>
              <a:gd name="T73" fmla="*/ 0 h 34"/>
              <a:gd name="T74" fmla="*/ 18 w 21"/>
              <a:gd name="T75" fmla="*/ 0 h 34"/>
              <a:gd name="T76" fmla="*/ 20 w 21"/>
              <a:gd name="T77" fmla="*/ 0 h 34"/>
              <a:gd name="T78" fmla="*/ 11 w 21"/>
              <a:gd name="T79" fmla="*/ 32 h 34"/>
              <a:gd name="T80" fmla="*/ 14 w 21"/>
              <a:gd name="T81" fmla="*/ 32 h 34"/>
              <a:gd name="T82" fmla="*/ 15 w 21"/>
              <a:gd name="T83" fmla="*/ 31 h 34"/>
              <a:gd name="T84" fmla="*/ 16 w 21"/>
              <a:gd name="T85" fmla="*/ 29 h 34"/>
              <a:gd name="T86" fmla="*/ 16 w 21"/>
              <a:gd name="T87" fmla="*/ 27 h 34"/>
              <a:gd name="T88" fmla="*/ 16 w 21"/>
              <a:gd name="T89" fmla="*/ 24 h 34"/>
              <a:gd name="T90" fmla="*/ 16 w 21"/>
              <a:gd name="T91" fmla="*/ 21 h 34"/>
              <a:gd name="T92" fmla="*/ 16 w 21"/>
              <a:gd name="T93" fmla="*/ 18 h 34"/>
              <a:gd name="T94" fmla="*/ 15 w 21"/>
              <a:gd name="T95" fmla="*/ 16 h 34"/>
              <a:gd name="T96" fmla="*/ 13 w 21"/>
              <a:gd name="T97" fmla="*/ 14 h 34"/>
              <a:gd name="T98" fmla="*/ 10 w 21"/>
              <a:gd name="T99" fmla="*/ 14 h 34"/>
              <a:gd name="T100" fmla="*/ 7 w 21"/>
              <a:gd name="T101" fmla="*/ 15 h 34"/>
              <a:gd name="T102" fmla="*/ 5 w 21"/>
              <a:gd name="T103" fmla="*/ 16 h 34"/>
              <a:gd name="T104" fmla="*/ 4 w 21"/>
              <a:gd name="T105" fmla="*/ 18 h 34"/>
              <a:gd name="T106" fmla="*/ 4 w 21"/>
              <a:gd name="T107" fmla="*/ 21 h 34"/>
              <a:gd name="T108" fmla="*/ 5 w 21"/>
              <a:gd name="T109" fmla="*/ 24 h 34"/>
              <a:gd name="T110" fmla="*/ 5 w 21"/>
              <a:gd name="T111" fmla="*/ 27 h 34"/>
              <a:gd name="T112" fmla="*/ 6 w 21"/>
              <a:gd name="T113" fmla="*/ 29 h 34"/>
              <a:gd name="T114" fmla="*/ 7 w 21"/>
              <a:gd name="T115" fmla="*/ 31 h 34"/>
              <a:gd name="T116" fmla="*/ 9 w 21"/>
              <a:gd name="T117" fmla="*/ 32 h 34"/>
              <a:gd name="T118" fmla="*/ 11 w 21"/>
              <a:gd name="T119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" h="34">
                <a:moveTo>
                  <a:pt x="20" y="0"/>
                </a:moveTo>
                <a:cubicBezTo>
                  <a:pt x="20" y="1"/>
                  <a:pt x="20" y="1"/>
                  <a:pt x="20" y="1"/>
                </a:cubicBezTo>
                <a:cubicBezTo>
                  <a:pt x="19" y="1"/>
                  <a:pt x="18" y="1"/>
                  <a:pt x="17" y="1"/>
                </a:cubicBezTo>
                <a:cubicBezTo>
                  <a:pt x="16" y="1"/>
                  <a:pt x="15" y="2"/>
                  <a:pt x="14" y="2"/>
                </a:cubicBezTo>
                <a:cubicBezTo>
                  <a:pt x="13" y="3"/>
                  <a:pt x="12" y="4"/>
                  <a:pt x="11" y="4"/>
                </a:cubicBezTo>
                <a:cubicBezTo>
                  <a:pt x="11" y="5"/>
                  <a:pt x="10" y="5"/>
                  <a:pt x="9" y="6"/>
                </a:cubicBezTo>
                <a:cubicBezTo>
                  <a:pt x="9" y="7"/>
                  <a:pt x="8" y="8"/>
                  <a:pt x="7" y="8"/>
                </a:cubicBezTo>
                <a:cubicBezTo>
                  <a:pt x="7" y="9"/>
                  <a:pt x="7" y="10"/>
                  <a:pt x="6" y="10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3"/>
                  <a:pt x="7" y="13"/>
                  <a:pt x="8" y="13"/>
                </a:cubicBezTo>
                <a:cubicBezTo>
                  <a:pt x="9" y="12"/>
                  <a:pt x="9" y="12"/>
                  <a:pt x="10" y="12"/>
                </a:cubicBezTo>
                <a:cubicBezTo>
                  <a:pt x="11" y="12"/>
                  <a:pt x="12" y="12"/>
                  <a:pt x="13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6" y="12"/>
                  <a:pt x="17" y="13"/>
                  <a:pt x="18" y="13"/>
                </a:cubicBezTo>
                <a:cubicBezTo>
                  <a:pt x="18" y="14"/>
                  <a:pt x="19" y="14"/>
                  <a:pt x="19" y="15"/>
                </a:cubicBezTo>
                <a:cubicBezTo>
                  <a:pt x="20" y="16"/>
                  <a:pt x="20" y="16"/>
                  <a:pt x="20" y="17"/>
                </a:cubicBezTo>
                <a:cubicBezTo>
                  <a:pt x="21" y="18"/>
                  <a:pt x="21" y="19"/>
                  <a:pt x="21" y="20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4"/>
                  <a:pt x="21" y="25"/>
                  <a:pt x="20" y="26"/>
                </a:cubicBezTo>
                <a:cubicBezTo>
                  <a:pt x="20" y="27"/>
                  <a:pt x="20" y="28"/>
                  <a:pt x="19" y="29"/>
                </a:cubicBezTo>
                <a:cubicBezTo>
                  <a:pt x="19" y="30"/>
                  <a:pt x="18" y="31"/>
                  <a:pt x="17" y="31"/>
                </a:cubicBezTo>
                <a:cubicBezTo>
                  <a:pt x="16" y="32"/>
                  <a:pt x="16" y="33"/>
                  <a:pt x="15" y="33"/>
                </a:cubicBezTo>
                <a:cubicBezTo>
                  <a:pt x="13" y="33"/>
                  <a:pt x="12" y="34"/>
                  <a:pt x="11" y="34"/>
                </a:cubicBezTo>
                <a:cubicBezTo>
                  <a:pt x="9" y="33"/>
                  <a:pt x="8" y="33"/>
                  <a:pt x="7" y="33"/>
                </a:cubicBezTo>
                <a:cubicBezTo>
                  <a:pt x="6" y="33"/>
                  <a:pt x="6" y="32"/>
                  <a:pt x="5" y="32"/>
                </a:cubicBezTo>
                <a:cubicBezTo>
                  <a:pt x="4" y="31"/>
                  <a:pt x="3" y="31"/>
                  <a:pt x="3" y="30"/>
                </a:cubicBezTo>
                <a:cubicBezTo>
                  <a:pt x="2" y="29"/>
                  <a:pt x="2" y="28"/>
                  <a:pt x="1" y="27"/>
                </a:cubicBezTo>
                <a:cubicBezTo>
                  <a:pt x="1" y="26"/>
                  <a:pt x="1" y="25"/>
                  <a:pt x="0" y="24"/>
                </a:cubicBezTo>
                <a:cubicBezTo>
                  <a:pt x="0" y="23"/>
                  <a:pt x="0" y="22"/>
                  <a:pt x="0" y="20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5"/>
                  <a:pt x="1" y="14"/>
                  <a:pt x="1" y="13"/>
                </a:cubicBezTo>
                <a:cubicBezTo>
                  <a:pt x="1" y="12"/>
                  <a:pt x="2" y="11"/>
                  <a:pt x="2" y="10"/>
                </a:cubicBezTo>
                <a:cubicBezTo>
                  <a:pt x="2" y="10"/>
                  <a:pt x="3" y="9"/>
                  <a:pt x="3" y="8"/>
                </a:cubicBezTo>
                <a:cubicBezTo>
                  <a:pt x="4" y="7"/>
                  <a:pt x="5" y="6"/>
                  <a:pt x="6" y="5"/>
                </a:cubicBezTo>
                <a:cubicBezTo>
                  <a:pt x="7" y="4"/>
                  <a:pt x="8" y="4"/>
                  <a:pt x="9" y="3"/>
                </a:cubicBezTo>
                <a:cubicBezTo>
                  <a:pt x="10" y="2"/>
                  <a:pt x="11" y="2"/>
                  <a:pt x="12" y="1"/>
                </a:cubicBezTo>
                <a:cubicBezTo>
                  <a:pt x="13" y="1"/>
                  <a:pt x="15" y="0"/>
                  <a:pt x="16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20" y="0"/>
                  <a:pt x="20" y="0"/>
                  <a:pt x="20" y="0"/>
                </a:cubicBezTo>
                <a:close/>
                <a:moveTo>
                  <a:pt x="11" y="32"/>
                </a:moveTo>
                <a:cubicBezTo>
                  <a:pt x="12" y="32"/>
                  <a:pt x="13" y="32"/>
                  <a:pt x="14" y="32"/>
                </a:cubicBezTo>
                <a:cubicBezTo>
                  <a:pt x="14" y="32"/>
                  <a:pt x="15" y="31"/>
                  <a:pt x="15" y="31"/>
                </a:cubicBezTo>
                <a:cubicBezTo>
                  <a:pt x="15" y="30"/>
                  <a:pt x="16" y="30"/>
                  <a:pt x="16" y="29"/>
                </a:cubicBezTo>
                <a:cubicBezTo>
                  <a:pt x="16" y="29"/>
                  <a:pt x="16" y="28"/>
                  <a:pt x="16" y="27"/>
                </a:cubicBezTo>
                <a:cubicBezTo>
                  <a:pt x="16" y="27"/>
                  <a:pt x="16" y="26"/>
                  <a:pt x="16" y="24"/>
                </a:cubicBezTo>
                <a:cubicBezTo>
                  <a:pt x="17" y="23"/>
                  <a:pt x="16" y="22"/>
                  <a:pt x="16" y="21"/>
                </a:cubicBezTo>
                <a:cubicBezTo>
                  <a:pt x="16" y="20"/>
                  <a:pt x="16" y="19"/>
                  <a:pt x="16" y="18"/>
                </a:cubicBezTo>
                <a:cubicBezTo>
                  <a:pt x="15" y="17"/>
                  <a:pt x="15" y="17"/>
                  <a:pt x="15" y="16"/>
                </a:cubicBezTo>
                <a:cubicBezTo>
                  <a:pt x="14" y="15"/>
                  <a:pt x="14" y="15"/>
                  <a:pt x="13" y="14"/>
                </a:cubicBezTo>
                <a:cubicBezTo>
                  <a:pt x="12" y="14"/>
                  <a:pt x="11" y="14"/>
                  <a:pt x="10" y="14"/>
                </a:cubicBezTo>
                <a:cubicBezTo>
                  <a:pt x="9" y="14"/>
                  <a:pt x="8" y="14"/>
                  <a:pt x="7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17"/>
                  <a:pt x="4" y="18"/>
                  <a:pt x="4" y="18"/>
                </a:cubicBezTo>
                <a:cubicBezTo>
                  <a:pt x="4" y="19"/>
                  <a:pt x="4" y="20"/>
                  <a:pt x="4" y="21"/>
                </a:cubicBezTo>
                <a:cubicBezTo>
                  <a:pt x="4" y="22"/>
                  <a:pt x="4" y="23"/>
                  <a:pt x="5" y="24"/>
                </a:cubicBezTo>
                <a:cubicBezTo>
                  <a:pt x="5" y="25"/>
                  <a:pt x="5" y="26"/>
                  <a:pt x="5" y="27"/>
                </a:cubicBezTo>
                <a:cubicBezTo>
                  <a:pt x="5" y="27"/>
                  <a:pt x="6" y="28"/>
                  <a:pt x="6" y="29"/>
                </a:cubicBezTo>
                <a:cubicBezTo>
                  <a:pt x="7" y="30"/>
                  <a:pt x="7" y="31"/>
                  <a:pt x="7" y="31"/>
                </a:cubicBezTo>
                <a:cubicBezTo>
                  <a:pt x="8" y="31"/>
                  <a:pt x="8" y="32"/>
                  <a:pt x="9" y="32"/>
                </a:cubicBezTo>
                <a:cubicBezTo>
                  <a:pt x="9" y="32"/>
                  <a:pt x="10" y="32"/>
                  <a:pt x="11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158"/>
          <p:cNvSpPr>
            <a:spLocks/>
          </p:cNvSpPr>
          <p:nvPr/>
        </p:nvSpPr>
        <p:spPr bwMode="auto">
          <a:xfrm>
            <a:off x="3044825" y="6442075"/>
            <a:ext cx="23813" cy="103188"/>
          </a:xfrm>
          <a:custGeom>
            <a:avLst/>
            <a:gdLst>
              <a:gd name="T0" fmla="*/ 1 w 11"/>
              <a:gd name="T1" fmla="*/ 44 h 46"/>
              <a:gd name="T2" fmla="*/ 2 w 11"/>
              <a:gd name="T3" fmla="*/ 43 h 46"/>
              <a:gd name="T4" fmla="*/ 5 w 11"/>
              <a:gd name="T5" fmla="*/ 37 h 46"/>
              <a:gd name="T6" fmla="*/ 6 w 11"/>
              <a:gd name="T7" fmla="*/ 33 h 46"/>
              <a:gd name="T8" fmla="*/ 7 w 11"/>
              <a:gd name="T9" fmla="*/ 30 h 46"/>
              <a:gd name="T10" fmla="*/ 7 w 11"/>
              <a:gd name="T11" fmla="*/ 26 h 46"/>
              <a:gd name="T12" fmla="*/ 8 w 11"/>
              <a:gd name="T13" fmla="*/ 22 h 46"/>
              <a:gd name="T14" fmla="*/ 7 w 11"/>
              <a:gd name="T15" fmla="*/ 17 h 46"/>
              <a:gd name="T16" fmla="*/ 6 w 11"/>
              <a:gd name="T17" fmla="*/ 14 h 46"/>
              <a:gd name="T18" fmla="*/ 5 w 11"/>
              <a:gd name="T19" fmla="*/ 10 h 46"/>
              <a:gd name="T20" fmla="*/ 3 w 11"/>
              <a:gd name="T21" fmla="*/ 6 h 46"/>
              <a:gd name="T22" fmla="*/ 1 w 11"/>
              <a:gd name="T23" fmla="*/ 3 h 46"/>
              <a:gd name="T24" fmla="*/ 0 w 11"/>
              <a:gd name="T25" fmla="*/ 1 h 46"/>
              <a:gd name="T26" fmla="*/ 0 w 11"/>
              <a:gd name="T27" fmla="*/ 1 h 46"/>
              <a:gd name="T28" fmla="*/ 1 w 11"/>
              <a:gd name="T29" fmla="*/ 1 h 46"/>
              <a:gd name="T30" fmla="*/ 1 w 11"/>
              <a:gd name="T31" fmla="*/ 1 h 46"/>
              <a:gd name="T32" fmla="*/ 2 w 11"/>
              <a:gd name="T33" fmla="*/ 1 h 46"/>
              <a:gd name="T34" fmla="*/ 2 w 11"/>
              <a:gd name="T35" fmla="*/ 2 h 46"/>
              <a:gd name="T36" fmla="*/ 6 w 11"/>
              <a:gd name="T37" fmla="*/ 7 h 46"/>
              <a:gd name="T38" fmla="*/ 9 w 11"/>
              <a:gd name="T39" fmla="*/ 13 h 46"/>
              <a:gd name="T40" fmla="*/ 10 w 11"/>
              <a:gd name="T41" fmla="*/ 18 h 46"/>
              <a:gd name="T42" fmla="*/ 11 w 11"/>
              <a:gd name="T43" fmla="*/ 22 h 46"/>
              <a:gd name="T44" fmla="*/ 11 w 11"/>
              <a:gd name="T45" fmla="*/ 24 h 46"/>
              <a:gd name="T46" fmla="*/ 10 w 11"/>
              <a:gd name="T47" fmla="*/ 29 h 46"/>
              <a:gd name="T48" fmla="*/ 9 w 11"/>
              <a:gd name="T49" fmla="*/ 34 h 46"/>
              <a:gd name="T50" fmla="*/ 6 w 11"/>
              <a:gd name="T51" fmla="*/ 39 h 46"/>
              <a:gd name="T52" fmla="*/ 3 w 11"/>
              <a:gd name="T53" fmla="*/ 43 h 46"/>
              <a:gd name="T54" fmla="*/ 2 w 11"/>
              <a:gd name="T55" fmla="*/ 44 h 46"/>
              <a:gd name="T56" fmla="*/ 1 w 11"/>
              <a:gd name="T57" fmla="*/ 46 h 46"/>
              <a:gd name="T58" fmla="*/ 1 w 11"/>
              <a:gd name="T59" fmla="*/ 46 h 46"/>
              <a:gd name="T60" fmla="*/ 0 w 11"/>
              <a:gd name="T61" fmla="*/ 46 h 46"/>
              <a:gd name="T62" fmla="*/ 1 w 11"/>
              <a:gd name="T63" fmla="*/ 4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46">
                <a:moveTo>
                  <a:pt x="1" y="44"/>
                </a:moveTo>
                <a:cubicBezTo>
                  <a:pt x="2" y="43"/>
                  <a:pt x="2" y="43"/>
                  <a:pt x="2" y="43"/>
                </a:cubicBezTo>
                <a:cubicBezTo>
                  <a:pt x="4" y="40"/>
                  <a:pt x="5" y="38"/>
                  <a:pt x="5" y="37"/>
                </a:cubicBezTo>
                <a:cubicBezTo>
                  <a:pt x="6" y="35"/>
                  <a:pt x="6" y="34"/>
                  <a:pt x="6" y="33"/>
                </a:cubicBezTo>
                <a:cubicBezTo>
                  <a:pt x="7" y="32"/>
                  <a:pt x="7" y="31"/>
                  <a:pt x="7" y="30"/>
                </a:cubicBezTo>
                <a:cubicBezTo>
                  <a:pt x="7" y="28"/>
                  <a:pt x="7" y="27"/>
                  <a:pt x="7" y="26"/>
                </a:cubicBezTo>
                <a:cubicBezTo>
                  <a:pt x="8" y="24"/>
                  <a:pt x="8" y="23"/>
                  <a:pt x="8" y="22"/>
                </a:cubicBezTo>
                <a:cubicBezTo>
                  <a:pt x="7" y="20"/>
                  <a:pt x="7" y="18"/>
                  <a:pt x="7" y="17"/>
                </a:cubicBezTo>
                <a:cubicBezTo>
                  <a:pt x="7" y="16"/>
                  <a:pt x="7" y="15"/>
                  <a:pt x="6" y="14"/>
                </a:cubicBezTo>
                <a:cubicBezTo>
                  <a:pt x="6" y="12"/>
                  <a:pt x="6" y="11"/>
                  <a:pt x="5" y="10"/>
                </a:cubicBezTo>
                <a:cubicBezTo>
                  <a:pt x="5" y="9"/>
                  <a:pt x="4" y="8"/>
                  <a:pt x="3" y="6"/>
                </a:cubicBezTo>
                <a:cubicBezTo>
                  <a:pt x="2" y="5"/>
                  <a:pt x="2" y="3"/>
                  <a:pt x="1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4"/>
                  <a:pt x="5" y="5"/>
                  <a:pt x="6" y="7"/>
                </a:cubicBezTo>
                <a:cubicBezTo>
                  <a:pt x="8" y="9"/>
                  <a:pt x="8" y="11"/>
                  <a:pt x="9" y="13"/>
                </a:cubicBezTo>
                <a:cubicBezTo>
                  <a:pt x="10" y="15"/>
                  <a:pt x="10" y="16"/>
                  <a:pt x="10" y="18"/>
                </a:cubicBezTo>
                <a:cubicBezTo>
                  <a:pt x="11" y="19"/>
                  <a:pt x="11" y="21"/>
                  <a:pt x="11" y="22"/>
                </a:cubicBezTo>
                <a:cubicBezTo>
                  <a:pt x="11" y="23"/>
                  <a:pt x="11" y="24"/>
                  <a:pt x="11" y="24"/>
                </a:cubicBezTo>
                <a:cubicBezTo>
                  <a:pt x="11" y="26"/>
                  <a:pt x="11" y="27"/>
                  <a:pt x="10" y="29"/>
                </a:cubicBezTo>
                <a:cubicBezTo>
                  <a:pt x="10" y="31"/>
                  <a:pt x="10" y="32"/>
                  <a:pt x="9" y="34"/>
                </a:cubicBezTo>
                <a:cubicBezTo>
                  <a:pt x="9" y="36"/>
                  <a:pt x="8" y="37"/>
                  <a:pt x="6" y="39"/>
                </a:cubicBezTo>
                <a:cubicBezTo>
                  <a:pt x="5" y="41"/>
                  <a:pt x="4" y="43"/>
                  <a:pt x="3" y="43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5"/>
                  <a:pt x="1" y="46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1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2159"/>
          <p:cNvSpPr>
            <a:spLocks/>
          </p:cNvSpPr>
          <p:nvPr/>
        </p:nvSpPr>
        <p:spPr bwMode="auto">
          <a:xfrm>
            <a:off x="3078163" y="6456363"/>
            <a:ext cx="47625" cy="76200"/>
          </a:xfrm>
          <a:custGeom>
            <a:avLst/>
            <a:gdLst>
              <a:gd name="T0" fmla="*/ 0 w 21"/>
              <a:gd name="T1" fmla="*/ 34 h 34"/>
              <a:gd name="T2" fmla="*/ 0 w 21"/>
              <a:gd name="T3" fmla="*/ 32 h 34"/>
              <a:gd name="T4" fmla="*/ 5 w 21"/>
              <a:gd name="T5" fmla="*/ 28 h 34"/>
              <a:gd name="T6" fmla="*/ 8 w 21"/>
              <a:gd name="T7" fmla="*/ 24 h 34"/>
              <a:gd name="T8" fmla="*/ 12 w 21"/>
              <a:gd name="T9" fmla="*/ 20 h 34"/>
              <a:gd name="T10" fmla="*/ 13 w 21"/>
              <a:gd name="T11" fmla="*/ 18 h 34"/>
              <a:gd name="T12" fmla="*/ 14 w 21"/>
              <a:gd name="T13" fmla="*/ 16 h 34"/>
              <a:gd name="T14" fmla="*/ 15 w 21"/>
              <a:gd name="T15" fmla="*/ 13 h 34"/>
              <a:gd name="T16" fmla="*/ 15 w 21"/>
              <a:gd name="T17" fmla="*/ 11 h 34"/>
              <a:gd name="T18" fmla="*/ 15 w 21"/>
              <a:gd name="T19" fmla="*/ 8 h 34"/>
              <a:gd name="T20" fmla="*/ 14 w 21"/>
              <a:gd name="T21" fmla="*/ 6 h 34"/>
              <a:gd name="T22" fmla="*/ 11 w 21"/>
              <a:gd name="T23" fmla="*/ 4 h 34"/>
              <a:gd name="T24" fmla="*/ 8 w 21"/>
              <a:gd name="T25" fmla="*/ 3 h 34"/>
              <a:gd name="T26" fmla="*/ 6 w 21"/>
              <a:gd name="T27" fmla="*/ 3 h 34"/>
              <a:gd name="T28" fmla="*/ 4 w 21"/>
              <a:gd name="T29" fmla="*/ 5 h 34"/>
              <a:gd name="T30" fmla="*/ 3 w 21"/>
              <a:gd name="T31" fmla="*/ 6 h 34"/>
              <a:gd name="T32" fmla="*/ 2 w 21"/>
              <a:gd name="T33" fmla="*/ 8 h 34"/>
              <a:gd name="T34" fmla="*/ 1 w 21"/>
              <a:gd name="T35" fmla="*/ 8 h 34"/>
              <a:gd name="T36" fmla="*/ 2 w 21"/>
              <a:gd name="T37" fmla="*/ 6 h 34"/>
              <a:gd name="T38" fmla="*/ 2 w 21"/>
              <a:gd name="T39" fmla="*/ 4 h 34"/>
              <a:gd name="T40" fmla="*/ 4 w 21"/>
              <a:gd name="T41" fmla="*/ 2 h 34"/>
              <a:gd name="T42" fmla="*/ 7 w 21"/>
              <a:gd name="T43" fmla="*/ 0 h 34"/>
              <a:gd name="T44" fmla="*/ 9 w 21"/>
              <a:gd name="T45" fmla="*/ 0 h 34"/>
              <a:gd name="T46" fmla="*/ 12 w 21"/>
              <a:gd name="T47" fmla="*/ 0 h 34"/>
              <a:gd name="T48" fmla="*/ 14 w 21"/>
              <a:gd name="T49" fmla="*/ 1 h 34"/>
              <a:gd name="T50" fmla="*/ 16 w 21"/>
              <a:gd name="T51" fmla="*/ 2 h 34"/>
              <a:gd name="T52" fmla="*/ 18 w 21"/>
              <a:gd name="T53" fmla="*/ 4 h 34"/>
              <a:gd name="T54" fmla="*/ 19 w 21"/>
              <a:gd name="T55" fmla="*/ 7 h 34"/>
              <a:gd name="T56" fmla="*/ 19 w 21"/>
              <a:gd name="T57" fmla="*/ 10 h 34"/>
              <a:gd name="T58" fmla="*/ 19 w 21"/>
              <a:gd name="T59" fmla="*/ 12 h 34"/>
              <a:gd name="T60" fmla="*/ 18 w 21"/>
              <a:gd name="T61" fmla="*/ 14 h 34"/>
              <a:gd name="T62" fmla="*/ 17 w 21"/>
              <a:gd name="T63" fmla="*/ 16 h 34"/>
              <a:gd name="T64" fmla="*/ 16 w 21"/>
              <a:gd name="T65" fmla="*/ 17 h 34"/>
              <a:gd name="T66" fmla="*/ 13 w 21"/>
              <a:gd name="T67" fmla="*/ 21 h 34"/>
              <a:gd name="T68" fmla="*/ 9 w 21"/>
              <a:gd name="T69" fmla="*/ 26 h 34"/>
              <a:gd name="T70" fmla="*/ 4 w 21"/>
              <a:gd name="T71" fmla="*/ 30 h 34"/>
              <a:gd name="T72" fmla="*/ 12 w 21"/>
              <a:gd name="T73" fmla="*/ 30 h 34"/>
              <a:gd name="T74" fmla="*/ 15 w 21"/>
              <a:gd name="T75" fmla="*/ 30 h 34"/>
              <a:gd name="T76" fmla="*/ 16 w 21"/>
              <a:gd name="T77" fmla="*/ 30 h 34"/>
              <a:gd name="T78" fmla="*/ 18 w 21"/>
              <a:gd name="T79" fmla="*/ 29 h 34"/>
              <a:gd name="T80" fmla="*/ 19 w 21"/>
              <a:gd name="T81" fmla="*/ 29 h 34"/>
              <a:gd name="T82" fmla="*/ 20 w 21"/>
              <a:gd name="T83" fmla="*/ 27 h 34"/>
              <a:gd name="T84" fmla="*/ 21 w 21"/>
              <a:gd name="T85" fmla="*/ 27 h 34"/>
              <a:gd name="T86" fmla="*/ 20 w 21"/>
              <a:gd name="T87" fmla="*/ 29 h 34"/>
              <a:gd name="T88" fmla="*/ 20 w 21"/>
              <a:gd name="T89" fmla="*/ 31 h 34"/>
              <a:gd name="T90" fmla="*/ 19 w 21"/>
              <a:gd name="T91" fmla="*/ 34 h 34"/>
              <a:gd name="T92" fmla="*/ 0 w 21"/>
              <a:gd name="T9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" h="34">
                <a:moveTo>
                  <a:pt x="0" y="34"/>
                </a:moveTo>
                <a:cubicBezTo>
                  <a:pt x="0" y="32"/>
                  <a:pt x="0" y="32"/>
                  <a:pt x="0" y="32"/>
                </a:cubicBezTo>
                <a:cubicBezTo>
                  <a:pt x="2" y="31"/>
                  <a:pt x="4" y="29"/>
                  <a:pt x="5" y="28"/>
                </a:cubicBezTo>
                <a:cubicBezTo>
                  <a:pt x="6" y="27"/>
                  <a:pt x="7" y="26"/>
                  <a:pt x="8" y="24"/>
                </a:cubicBezTo>
                <a:cubicBezTo>
                  <a:pt x="10" y="23"/>
                  <a:pt x="11" y="21"/>
                  <a:pt x="12" y="20"/>
                </a:cubicBezTo>
                <a:cubicBezTo>
                  <a:pt x="12" y="19"/>
                  <a:pt x="13" y="19"/>
                  <a:pt x="13" y="18"/>
                </a:cubicBezTo>
                <a:cubicBezTo>
                  <a:pt x="14" y="17"/>
                  <a:pt x="14" y="16"/>
                  <a:pt x="14" y="16"/>
                </a:cubicBezTo>
                <a:cubicBezTo>
                  <a:pt x="15" y="15"/>
                  <a:pt x="15" y="14"/>
                  <a:pt x="15" y="13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10"/>
                  <a:pt x="15" y="9"/>
                  <a:pt x="15" y="8"/>
                </a:cubicBezTo>
                <a:cubicBezTo>
                  <a:pt x="15" y="7"/>
                  <a:pt x="14" y="6"/>
                  <a:pt x="14" y="6"/>
                </a:cubicBezTo>
                <a:cubicBezTo>
                  <a:pt x="13" y="5"/>
                  <a:pt x="12" y="4"/>
                  <a:pt x="11" y="4"/>
                </a:cubicBezTo>
                <a:cubicBezTo>
                  <a:pt x="10" y="3"/>
                  <a:pt x="9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4"/>
                  <a:pt x="5" y="4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6"/>
                  <a:pt x="2" y="6"/>
                </a:cubicBezTo>
                <a:cubicBezTo>
                  <a:pt x="2" y="5"/>
                  <a:pt x="2" y="4"/>
                  <a:pt x="2" y="4"/>
                </a:cubicBezTo>
                <a:cubicBezTo>
                  <a:pt x="3" y="3"/>
                  <a:pt x="3" y="2"/>
                  <a:pt x="4" y="2"/>
                </a:cubicBezTo>
                <a:cubicBezTo>
                  <a:pt x="5" y="1"/>
                  <a:pt x="6" y="0"/>
                  <a:pt x="7" y="0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2" y="0"/>
                </a:cubicBezTo>
                <a:cubicBezTo>
                  <a:pt x="13" y="0"/>
                  <a:pt x="14" y="0"/>
                  <a:pt x="14" y="1"/>
                </a:cubicBezTo>
                <a:cubicBezTo>
                  <a:pt x="15" y="1"/>
                  <a:pt x="16" y="1"/>
                  <a:pt x="16" y="2"/>
                </a:cubicBezTo>
                <a:cubicBezTo>
                  <a:pt x="17" y="3"/>
                  <a:pt x="18" y="3"/>
                  <a:pt x="18" y="4"/>
                </a:cubicBezTo>
                <a:cubicBezTo>
                  <a:pt x="18" y="5"/>
                  <a:pt x="19" y="6"/>
                  <a:pt x="19" y="7"/>
                </a:cubicBezTo>
                <a:cubicBezTo>
                  <a:pt x="19" y="7"/>
                  <a:pt x="19" y="9"/>
                  <a:pt x="19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18" y="13"/>
                  <a:pt x="18" y="14"/>
                </a:cubicBezTo>
                <a:cubicBezTo>
                  <a:pt x="18" y="14"/>
                  <a:pt x="17" y="15"/>
                  <a:pt x="17" y="16"/>
                </a:cubicBezTo>
                <a:cubicBezTo>
                  <a:pt x="17" y="16"/>
                  <a:pt x="16" y="17"/>
                  <a:pt x="16" y="17"/>
                </a:cubicBezTo>
                <a:cubicBezTo>
                  <a:pt x="15" y="18"/>
                  <a:pt x="15" y="19"/>
                  <a:pt x="13" y="21"/>
                </a:cubicBezTo>
                <a:cubicBezTo>
                  <a:pt x="12" y="22"/>
                  <a:pt x="11" y="24"/>
                  <a:pt x="9" y="26"/>
                </a:cubicBezTo>
                <a:cubicBezTo>
                  <a:pt x="4" y="30"/>
                  <a:pt x="4" y="30"/>
                  <a:pt x="4" y="30"/>
                </a:cubicBezTo>
                <a:cubicBezTo>
                  <a:pt x="8" y="30"/>
                  <a:pt x="11" y="30"/>
                  <a:pt x="12" y="30"/>
                </a:cubicBezTo>
                <a:cubicBezTo>
                  <a:pt x="14" y="30"/>
                  <a:pt x="14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7" y="30"/>
                  <a:pt x="18" y="30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7"/>
                  <a:pt x="20" y="27"/>
                  <a:pt x="20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0" y="29"/>
                  <a:pt x="20" y="29"/>
                </a:cubicBezTo>
                <a:cubicBezTo>
                  <a:pt x="20" y="29"/>
                  <a:pt x="20" y="30"/>
                  <a:pt x="20" y="31"/>
                </a:cubicBezTo>
                <a:cubicBezTo>
                  <a:pt x="19" y="34"/>
                  <a:pt x="19" y="34"/>
                  <a:pt x="19" y="34"/>
                </a:cubicBezTo>
                <a:cubicBezTo>
                  <a:pt x="0" y="34"/>
                  <a:pt x="0" y="34"/>
                  <a:pt x="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2160"/>
          <p:cNvSpPr>
            <a:spLocks noEditPoints="1"/>
          </p:cNvSpPr>
          <p:nvPr/>
        </p:nvSpPr>
        <p:spPr bwMode="auto">
          <a:xfrm>
            <a:off x="3132138" y="6456363"/>
            <a:ext cx="44450" cy="73025"/>
          </a:xfrm>
          <a:custGeom>
            <a:avLst/>
            <a:gdLst>
              <a:gd name="T0" fmla="*/ 15 w 20"/>
              <a:gd name="T1" fmla="*/ 19 h 33"/>
              <a:gd name="T2" fmla="*/ 13 w 20"/>
              <a:gd name="T3" fmla="*/ 20 h 33"/>
              <a:gd name="T4" fmla="*/ 11 w 20"/>
              <a:gd name="T5" fmla="*/ 21 h 33"/>
              <a:gd name="T6" fmla="*/ 9 w 20"/>
              <a:gd name="T7" fmla="*/ 21 h 33"/>
              <a:gd name="T8" fmla="*/ 6 w 20"/>
              <a:gd name="T9" fmla="*/ 21 h 33"/>
              <a:gd name="T10" fmla="*/ 3 w 20"/>
              <a:gd name="T11" fmla="*/ 19 h 33"/>
              <a:gd name="T12" fmla="*/ 2 w 20"/>
              <a:gd name="T13" fmla="*/ 17 h 33"/>
              <a:gd name="T14" fmla="*/ 1 w 20"/>
              <a:gd name="T15" fmla="*/ 15 h 33"/>
              <a:gd name="T16" fmla="*/ 0 w 20"/>
              <a:gd name="T17" fmla="*/ 11 h 33"/>
              <a:gd name="T18" fmla="*/ 1 w 20"/>
              <a:gd name="T19" fmla="*/ 6 h 33"/>
              <a:gd name="T20" fmla="*/ 2 w 20"/>
              <a:gd name="T21" fmla="*/ 4 h 33"/>
              <a:gd name="T22" fmla="*/ 4 w 20"/>
              <a:gd name="T23" fmla="*/ 2 h 33"/>
              <a:gd name="T24" fmla="*/ 6 w 20"/>
              <a:gd name="T25" fmla="*/ 0 h 33"/>
              <a:gd name="T26" fmla="*/ 10 w 20"/>
              <a:gd name="T27" fmla="*/ 0 h 33"/>
              <a:gd name="T28" fmla="*/ 14 w 20"/>
              <a:gd name="T29" fmla="*/ 1 h 33"/>
              <a:gd name="T30" fmla="*/ 16 w 20"/>
              <a:gd name="T31" fmla="*/ 2 h 33"/>
              <a:gd name="T32" fmla="*/ 18 w 20"/>
              <a:gd name="T33" fmla="*/ 4 h 33"/>
              <a:gd name="T34" fmla="*/ 19 w 20"/>
              <a:gd name="T35" fmla="*/ 7 h 33"/>
              <a:gd name="T36" fmla="*/ 20 w 20"/>
              <a:gd name="T37" fmla="*/ 10 h 33"/>
              <a:gd name="T38" fmla="*/ 20 w 20"/>
              <a:gd name="T39" fmla="*/ 14 h 33"/>
              <a:gd name="T40" fmla="*/ 20 w 20"/>
              <a:gd name="T41" fmla="*/ 17 h 33"/>
              <a:gd name="T42" fmla="*/ 19 w 20"/>
              <a:gd name="T43" fmla="*/ 20 h 33"/>
              <a:gd name="T44" fmla="*/ 18 w 20"/>
              <a:gd name="T45" fmla="*/ 22 h 33"/>
              <a:gd name="T46" fmla="*/ 17 w 20"/>
              <a:gd name="T47" fmla="*/ 25 h 33"/>
              <a:gd name="T48" fmla="*/ 15 w 20"/>
              <a:gd name="T49" fmla="*/ 27 h 33"/>
              <a:gd name="T50" fmla="*/ 13 w 20"/>
              <a:gd name="T51" fmla="*/ 29 h 33"/>
              <a:gd name="T52" fmla="*/ 10 w 20"/>
              <a:gd name="T53" fmla="*/ 31 h 33"/>
              <a:gd name="T54" fmla="*/ 8 w 20"/>
              <a:gd name="T55" fmla="*/ 32 h 33"/>
              <a:gd name="T56" fmla="*/ 5 w 20"/>
              <a:gd name="T57" fmla="*/ 33 h 33"/>
              <a:gd name="T58" fmla="*/ 2 w 20"/>
              <a:gd name="T59" fmla="*/ 33 h 33"/>
              <a:gd name="T60" fmla="*/ 1 w 20"/>
              <a:gd name="T61" fmla="*/ 33 h 33"/>
              <a:gd name="T62" fmla="*/ 1 w 20"/>
              <a:gd name="T63" fmla="*/ 32 h 33"/>
              <a:gd name="T64" fmla="*/ 2 w 20"/>
              <a:gd name="T65" fmla="*/ 32 h 33"/>
              <a:gd name="T66" fmla="*/ 3 w 20"/>
              <a:gd name="T67" fmla="*/ 32 h 33"/>
              <a:gd name="T68" fmla="*/ 5 w 20"/>
              <a:gd name="T69" fmla="*/ 32 h 33"/>
              <a:gd name="T70" fmla="*/ 7 w 20"/>
              <a:gd name="T71" fmla="*/ 31 h 33"/>
              <a:gd name="T72" fmla="*/ 9 w 20"/>
              <a:gd name="T73" fmla="*/ 29 h 33"/>
              <a:gd name="T74" fmla="*/ 11 w 20"/>
              <a:gd name="T75" fmla="*/ 27 h 33"/>
              <a:gd name="T76" fmla="*/ 13 w 20"/>
              <a:gd name="T77" fmla="*/ 24 h 33"/>
              <a:gd name="T78" fmla="*/ 14 w 20"/>
              <a:gd name="T79" fmla="*/ 22 h 33"/>
              <a:gd name="T80" fmla="*/ 15 w 20"/>
              <a:gd name="T81" fmla="*/ 19 h 33"/>
              <a:gd name="T82" fmla="*/ 4 w 20"/>
              <a:gd name="T83" fmla="*/ 10 h 33"/>
              <a:gd name="T84" fmla="*/ 5 w 20"/>
              <a:gd name="T85" fmla="*/ 13 h 33"/>
              <a:gd name="T86" fmla="*/ 5 w 20"/>
              <a:gd name="T87" fmla="*/ 16 h 33"/>
              <a:gd name="T88" fmla="*/ 7 w 20"/>
              <a:gd name="T89" fmla="*/ 18 h 33"/>
              <a:gd name="T90" fmla="*/ 9 w 20"/>
              <a:gd name="T91" fmla="*/ 19 h 33"/>
              <a:gd name="T92" fmla="*/ 11 w 20"/>
              <a:gd name="T93" fmla="*/ 19 h 33"/>
              <a:gd name="T94" fmla="*/ 13 w 20"/>
              <a:gd name="T95" fmla="*/ 19 h 33"/>
              <a:gd name="T96" fmla="*/ 14 w 20"/>
              <a:gd name="T97" fmla="*/ 18 h 33"/>
              <a:gd name="T98" fmla="*/ 15 w 20"/>
              <a:gd name="T99" fmla="*/ 17 h 33"/>
              <a:gd name="T100" fmla="*/ 16 w 20"/>
              <a:gd name="T101" fmla="*/ 15 h 33"/>
              <a:gd name="T102" fmla="*/ 15 w 20"/>
              <a:gd name="T103" fmla="*/ 11 h 33"/>
              <a:gd name="T104" fmla="*/ 15 w 20"/>
              <a:gd name="T105" fmla="*/ 8 h 33"/>
              <a:gd name="T106" fmla="*/ 14 w 20"/>
              <a:gd name="T107" fmla="*/ 5 h 33"/>
              <a:gd name="T108" fmla="*/ 14 w 20"/>
              <a:gd name="T109" fmla="*/ 3 h 33"/>
              <a:gd name="T110" fmla="*/ 12 w 20"/>
              <a:gd name="T111" fmla="*/ 2 h 33"/>
              <a:gd name="T112" fmla="*/ 9 w 20"/>
              <a:gd name="T113" fmla="*/ 1 h 33"/>
              <a:gd name="T114" fmla="*/ 7 w 20"/>
              <a:gd name="T115" fmla="*/ 2 h 33"/>
              <a:gd name="T116" fmla="*/ 5 w 20"/>
              <a:gd name="T117" fmla="*/ 3 h 33"/>
              <a:gd name="T118" fmla="*/ 5 w 20"/>
              <a:gd name="T119" fmla="*/ 5 h 33"/>
              <a:gd name="T120" fmla="*/ 4 w 20"/>
              <a:gd name="T121" fmla="*/ 7 h 33"/>
              <a:gd name="T122" fmla="*/ 4 w 20"/>
              <a:gd name="T123" fmla="*/ 1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" h="33">
                <a:moveTo>
                  <a:pt x="15" y="19"/>
                </a:moveTo>
                <a:cubicBezTo>
                  <a:pt x="14" y="19"/>
                  <a:pt x="14" y="20"/>
                  <a:pt x="13" y="20"/>
                </a:cubicBezTo>
                <a:cubicBezTo>
                  <a:pt x="13" y="20"/>
                  <a:pt x="12" y="21"/>
                  <a:pt x="11" y="21"/>
                </a:cubicBezTo>
                <a:cubicBezTo>
                  <a:pt x="10" y="21"/>
                  <a:pt x="9" y="21"/>
                  <a:pt x="9" y="21"/>
                </a:cubicBezTo>
                <a:cubicBezTo>
                  <a:pt x="7" y="21"/>
                  <a:pt x="6" y="21"/>
                  <a:pt x="6" y="21"/>
                </a:cubicBezTo>
                <a:cubicBezTo>
                  <a:pt x="5" y="20"/>
                  <a:pt x="4" y="20"/>
                  <a:pt x="3" y="19"/>
                </a:cubicBezTo>
                <a:cubicBezTo>
                  <a:pt x="3" y="19"/>
                  <a:pt x="2" y="18"/>
                  <a:pt x="2" y="17"/>
                </a:cubicBezTo>
                <a:cubicBezTo>
                  <a:pt x="1" y="17"/>
                  <a:pt x="1" y="16"/>
                  <a:pt x="1" y="15"/>
                </a:cubicBezTo>
                <a:cubicBezTo>
                  <a:pt x="0" y="14"/>
                  <a:pt x="0" y="12"/>
                  <a:pt x="0" y="11"/>
                </a:cubicBezTo>
                <a:cubicBezTo>
                  <a:pt x="0" y="9"/>
                  <a:pt x="1" y="8"/>
                  <a:pt x="1" y="6"/>
                </a:cubicBezTo>
                <a:cubicBezTo>
                  <a:pt x="1" y="5"/>
                  <a:pt x="2" y="4"/>
                  <a:pt x="2" y="4"/>
                </a:cubicBezTo>
                <a:cubicBezTo>
                  <a:pt x="3" y="3"/>
                  <a:pt x="3" y="2"/>
                  <a:pt x="4" y="2"/>
                </a:cubicBezTo>
                <a:cubicBezTo>
                  <a:pt x="5" y="1"/>
                  <a:pt x="5" y="1"/>
                  <a:pt x="6" y="0"/>
                </a:cubicBezTo>
                <a:cubicBezTo>
                  <a:pt x="7" y="0"/>
                  <a:pt x="9" y="0"/>
                  <a:pt x="10" y="0"/>
                </a:cubicBezTo>
                <a:cubicBezTo>
                  <a:pt x="11" y="0"/>
                  <a:pt x="13" y="0"/>
                  <a:pt x="14" y="1"/>
                </a:cubicBezTo>
                <a:cubicBezTo>
                  <a:pt x="15" y="1"/>
                  <a:pt x="15" y="2"/>
                  <a:pt x="16" y="2"/>
                </a:cubicBezTo>
                <a:cubicBezTo>
                  <a:pt x="17" y="3"/>
                  <a:pt x="17" y="3"/>
                  <a:pt x="18" y="4"/>
                </a:cubicBezTo>
                <a:cubicBezTo>
                  <a:pt x="18" y="5"/>
                  <a:pt x="19" y="6"/>
                  <a:pt x="19" y="7"/>
                </a:cubicBezTo>
                <a:cubicBezTo>
                  <a:pt x="19" y="8"/>
                  <a:pt x="20" y="9"/>
                  <a:pt x="20" y="10"/>
                </a:cubicBezTo>
                <a:cubicBezTo>
                  <a:pt x="20" y="11"/>
                  <a:pt x="20" y="12"/>
                  <a:pt x="20" y="14"/>
                </a:cubicBezTo>
                <a:cubicBezTo>
                  <a:pt x="20" y="15"/>
                  <a:pt x="20" y="16"/>
                  <a:pt x="20" y="17"/>
                </a:cubicBezTo>
                <a:cubicBezTo>
                  <a:pt x="20" y="18"/>
                  <a:pt x="19" y="19"/>
                  <a:pt x="19" y="20"/>
                </a:cubicBezTo>
                <a:cubicBezTo>
                  <a:pt x="19" y="21"/>
                  <a:pt x="18" y="22"/>
                  <a:pt x="18" y="22"/>
                </a:cubicBezTo>
                <a:cubicBezTo>
                  <a:pt x="18" y="23"/>
                  <a:pt x="17" y="24"/>
                  <a:pt x="17" y="25"/>
                </a:cubicBezTo>
                <a:cubicBezTo>
                  <a:pt x="16" y="25"/>
                  <a:pt x="16" y="26"/>
                  <a:pt x="15" y="27"/>
                </a:cubicBezTo>
                <a:cubicBezTo>
                  <a:pt x="14" y="28"/>
                  <a:pt x="14" y="29"/>
                  <a:pt x="13" y="29"/>
                </a:cubicBezTo>
                <a:cubicBezTo>
                  <a:pt x="12" y="30"/>
                  <a:pt x="11" y="30"/>
                  <a:pt x="10" y="31"/>
                </a:cubicBezTo>
                <a:cubicBezTo>
                  <a:pt x="9" y="32"/>
                  <a:pt x="9" y="32"/>
                  <a:pt x="8" y="32"/>
                </a:cubicBezTo>
                <a:cubicBezTo>
                  <a:pt x="7" y="33"/>
                  <a:pt x="6" y="33"/>
                  <a:pt x="5" y="33"/>
                </a:cubicBezTo>
                <a:cubicBezTo>
                  <a:pt x="4" y="33"/>
                  <a:pt x="3" y="33"/>
                  <a:pt x="2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2" y="32"/>
                  <a:pt x="2" y="32"/>
                </a:cubicBezTo>
                <a:cubicBezTo>
                  <a:pt x="2" y="32"/>
                  <a:pt x="3" y="32"/>
                  <a:pt x="3" y="32"/>
                </a:cubicBezTo>
                <a:cubicBezTo>
                  <a:pt x="4" y="32"/>
                  <a:pt x="4" y="32"/>
                  <a:pt x="5" y="32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0"/>
                  <a:pt x="8" y="30"/>
                  <a:pt x="9" y="29"/>
                </a:cubicBezTo>
                <a:cubicBezTo>
                  <a:pt x="10" y="29"/>
                  <a:pt x="10" y="28"/>
                  <a:pt x="11" y="27"/>
                </a:cubicBezTo>
                <a:cubicBezTo>
                  <a:pt x="12" y="26"/>
                  <a:pt x="12" y="25"/>
                  <a:pt x="13" y="24"/>
                </a:cubicBezTo>
                <a:cubicBezTo>
                  <a:pt x="13" y="23"/>
                  <a:pt x="14" y="22"/>
                  <a:pt x="14" y="22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4" y="10"/>
                </a:moveTo>
                <a:cubicBezTo>
                  <a:pt x="4" y="11"/>
                  <a:pt x="4" y="13"/>
                  <a:pt x="5" y="13"/>
                </a:cubicBezTo>
                <a:cubicBezTo>
                  <a:pt x="5" y="14"/>
                  <a:pt x="5" y="15"/>
                  <a:pt x="5" y="16"/>
                </a:cubicBezTo>
                <a:cubicBezTo>
                  <a:pt x="6" y="17"/>
                  <a:pt x="6" y="17"/>
                  <a:pt x="7" y="18"/>
                </a:cubicBezTo>
                <a:cubicBezTo>
                  <a:pt x="7" y="19"/>
                  <a:pt x="8" y="19"/>
                  <a:pt x="9" y="19"/>
                </a:cubicBezTo>
                <a:cubicBezTo>
                  <a:pt x="9" y="19"/>
                  <a:pt x="10" y="19"/>
                  <a:pt x="11" y="19"/>
                </a:cubicBezTo>
                <a:cubicBezTo>
                  <a:pt x="12" y="19"/>
                  <a:pt x="12" y="19"/>
                  <a:pt x="13" y="19"/>
                </a:cubicBezTo>
                <a:cubicBezTo>
                  <a:pt x="13" y="19"/>
                  <a:pt x="14" y="19"/>
                  <a:pt x="14" y="18"/>
                </a:cubicBezTo>
                <a:cubicBezTo>
                  <a:pt x="15" y="18"/>
                  <a:pt x="15" y="18"/>
                  <a:pt x="15" y="17"/>
                </a:cubicBezTo>
                <a:cubicBezTo>
                  <a:pt x="16" y="17"/>
                  <a:pt x="16" y="16"/>
                  <a:pt x="16" y="15"/>
                </a:cubicBezTo>
                <a:cubicBezTo>
                  <a:pt x="16" y="14"/>
                  <a:pt x="16" y="12"/>
                  <a:pt x="15" y="11"/>
                </a:cubicBezTo>
                <a:cubicBezTo>
                  <a:pt x="15" y="9"/>
                  <a:pt x="15" y="8"/>
                  <a:pt x="15" y="8"/>
                </a:cubicBezTo>
                <a:cubicBezTo>
                  <a:pt x="15" y="7"/>
                  <a:pt x="15" y="6"/>
                  <a:pt x="14" y="5"/>
                </a:cubicBezTo>
                <a:cubicBezTo>
                  <a:pt x="14" y="5"/>
                  <a:pt x="14" y="4"/>
                  <a:pt x="14" y="3"/>
                </a:cubicBezTo>
                <a:cubicBezTo>
                  <a:pt x="13" y="3"/>
                  <a:pt x="13" y="2"/>
                  <a:pt x="12" y="2"/>
                </a:cubicBezTo>
                <a:cubicBezTo>
                  <a:pt x="11" y="1"/>
                  <a:pt x="10" y="1"/>
                  <a:pt x="9" y="1"/>
                </a:cubicBezTo>
                <a:cubicBezTo>
                  <a:pt x="8" y="1"/>
                  <a:pt x="8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5" y="4"/>
                  <a:pt x="5" y="4"/>
                  <a:pt x="5" y="5"/>
                </a:cubicBezTo>
                <a:cubicBezTo>
                  <a:pt x="4" y="5"/>
                  <a:pt x="4" y="6"/>
                  <a:pt x="4" y="7"/>
                </a:cubicBezTo>
                <a:cubicBezTo>
                  <a:pt x="4" y="8"/>
                  <a:pt x="4" y="9"/>
                  <a:pt x="4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2161"/>
          <p:cNvSpPr>
            <a:spLocks/>
          </p:cNvSpPr>
          <p:nvPr/>
        </p:nvSpPr>
        <p:spPr bwMode="auto">
          <a:xfrm>
            <a:off x="3186113" y="6456363"/>
            <a:ext cx="47625" cy="76200"/>
          </a:xfrm>
          <a:custGeom>
            <a:avLst/>
            <a:gdLst>
              <a:gd name="T0" fmla="*/ 0 w 21"/>
              <a:gd name="T1" fmla="*/ 34 h 34"/>
              <a:gd name="T2" fmla="*/ 0 w 21"/>
              <a:gd name="T3" fmla="*/ 32 h 34"/>
              <a:gd name="T4" fmla="*/ 5 w 21"/>
              <a:gd name="T5" fmla="*/ 28 h 34"/>
              <a:gd name="T6" fmla="*/ 8 w 21"/>
              <a:gd name="T7" fmla="*/ 24 h 34"/>
              <a:gd name="T8" fmla="*/ 11 w 21"/>
              <a:gd name="T9" fmla="*/ 20 h 34"/>
              <a:gd name="T10" fmla="*/ 13 w 21"/>
              <a:gd name="T11" fmla="*/ 18 h 34"/>
              <a:gd name="T12" fmla="*/ 14 w 21"/>
              <a:gd name="T13" fmla="*/ 16 h 34"/>
              <a:gd name="T14" fmla="*/ 15 w 21"/>
              <a:gd name="T15" fmla="*/ 13 h 34"/>
              <a:gd name="T16" fmla="*/ 15 w 21"/>
              <a:gd name="T17" fmla="*/ 11 h 34"/>
              <a:gd name="T18" fmla="*/ 15 w 21"/>
              <a:gd name="T19" fmla="*/ 8 h 34"/>
              <a:gd name="T20" fmla="*/ 14 w 21"/>
              <a:gd name="T21" fmla="*/ 6 h 34"/>
              <a:gd name="T22" fmla="*/ 11 w 21"/>
              <a:gd name="T23" fmla="*/ 4 h 34"/>
              <a:gd name="T24" fmla="*/ 8 w 21"/>
              <a:gd name="T25" fmla="*/ 3 h 34"/>
              <a:gd name="T26" fmla="*/ 6 w 21"/>
              <a:gd name="T27" fmla="*/ 3 h 34"/>
              <a:gd name="T28" fmla="*/ 4 w 21"/>
              <a:gd name="T29" fmla="*/ 5 h 34"/>
              <a:gd name="T30" fmla="*/ 3 w 21"/>
              <a:gd name="T31" fmla="*/ 6 h 34"/>
              <a:gd name="T32" fmla="*/ 2 w 21"/>
              <a:gd name="T33" fmla="*/ 8 h 34"/>
              <a:gd name="T34" fmla="*/ 1 w 21"/>
              <a:gd name="T35" fmla="*/ 8 h 34"/>
              <a:gd name="T36" fmla="*/ 1 w 21"/>
              <a:gd name="T37" fmla="*/ 6 h 34"/>
              <a:gd name="T38" fmla="*/ 2 w 21"/>
              <a:gd name="T39" fmla="*/ 4 h 34"/>
              <a:gd name="T40" fmla="*/ 4 w 21"/>
              <a:gd name="T41" fmla="*/ 2 h 34"/>
              <a:gd name="T42" fmla="*/ 7 w 21"/>
              <a:gd name="T43" fmla="*/ 0 h 34"/>
              <a:gd name="T44" fmla="*/ 9 w 21"/>
              <a:gd name="T45" fmla="*/ 0 h 34"/>
              <a:gd name="T46" fmla="*/ 12 w 21"/>
              <a:gd name="T47" fmla="*/ 0 h 34"/>
              <a:gd name="T48" fmla="*/ 14 w 21"/>
              <a:gd name="T49" fmla="*/ 1 h 34"/>
              <a:gd name="T50" fmla="*/ 16 w 21"/>
              <a:gd name="T51" fmla="*/ 2 h 34"/>
              <a:gd name="T52" fmla="*/ 18 w 21"/>
              <a:gd name="T53" fmla="*/ 4 h 34"/>
              <a:gd name="T54" fmla="*/ 19 w 21"/>
              <a:gd name="T55" fmla="*/ 7 h 34"/>
              <a:gd name="T56" fmla="*/ 19 w 21"/>
              <a:gd name="T57" fmla="*/ 10 h 34"/>
              <a:gd name="T58" fmla="*/ 19 w 21"/>
              <a:gd name="T59" fmla="*/ 12 h 34"/>
              <a:gd name="T60" fmla="*/ 18 w 21"/>
              <a:gd name="T61" fmla="*/ 14 h 34"/>
              <a:gd name="T62" fmla="*/ 17 w 21"/>
              <a:gd name="T63" fmla="*/ 16 h 34"/>
              <a:gd name="T64" fmla="*/ 16 w 21"/>
              <a:gd name="T65" fmla="*/ 17 h 34"/>
              <a:gd name="T66" fmla="*/ 13 w 21"/>
              <a:gd name="T67" fmla="*/ 21 h 34"/>
              <a:gd name="T68" fmla="*/ 9 w 21"/>
              <a:gd name="T69" fmla="*/ 26 h 34"/>
              <a:gd name="T70" fmla="*/ 4 w 21"/>
              <a:gd name="T71" fmla="*/ 30 h 34"/>
              <a:gd name="T72" fmla="*/ 12 w 21"/>
              <a:gd name="T73" fmla="*/ 30 h 34"/>
              <a:gd name="T74" fmla="*/ 15 w 21"/>
              <a:gd name="T75" fmla="*/ 30 h 34"/>
              <a:gd name="T76" fmla="*/ 16 w 21"/>
              <a:gd name="T77" fmla="*/ 30 h 34"/>
              <a:gd name="T78" fmla="*/ 18 w 21"/>
              <a:gd name="T79" fmla="*/ 29 h 34"/>
              <a:gd name="T80" fmla="*/ 19 w 21"/>
              <a:gd name="T81" fmla="*/ 29 h 34"/>
              <a:gd name="T82" fmla="*/ 20 w 21"/>
              <a:gd name="T83" fmla="*/ 27 h 34"/>
              <a:gd name="T84" fmla="*/ 21 w 21"/>
              <a:gd name="T85" fmla="*/ 27 h 34"/>
              <a:gd name="T86" fmla="*/ 20 w 21"/>
              <a:gd name="T87" fmla="*/ 29 h 34"/>
              <a:gd name="T88" fmla="*/ 19 w 21"/>
              <a:gd name="T89" fmla="*/ 31 h 34"/>
              <a:gd name="T90" fmla="*/ 19 w 21"/>
              <a:gd name="T91" fmla="*/ 34 h 34"/>
              <a:gd name="T92" fmla="*/ 0 w 21"/>
              <a:gd name="T9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" h="34">
                <a:moveTo>
                  <a:pt x="0" y="34"/>
                </a:moveTo>
                <a:cubicBezTo>
                  <a:pt x="0" y="32"/>
                  <a:pt x="0" y="32"/>
                  <a:pt x="0" y="32"/>
                </a:cubicBezTo>
                <a:cubicBezTo>
                  <a:pt x="2" y="31"/>
                  <a:pt x="4" y="29"/>
                  <a:pt x="5" y="28"/>
                </a:cubicBezTo>
                <a:cubicBezTo>
                  <a:pt x="6" y="27"/>
                  <a:pt x="7" y="26"/>
                  <a:pt x="8" y="24"/>
                </a:cubicBezTo>
                <a:cubicBezTo>
                  <a:pt x="10" y="23"/>
                  <a:pt x="11" y="21"/>
                  <a:pt x="11" y="20"/>
                </a:cubicBezTo>
                <a:cubicBezTo>
                  <a:pt x="12" y="19"/>
                  <a:pt x="13" y="19"/>
                  <a:pt x="13" y="18"/>
                </a:cubicBezTo>
                <a:cubicBezTo>
                  <a:pt x="14" y="17"/>
                  <a:pt x="14" y="16"/>
                  <a:pt x="14" y="16"/>
                </a:cubicBezTo>
                <a:cubicBezTo>
                  <a:pt x="15" y="15"/>
                  <a:pt x="15" y="14"/>
                  <a:pt x="15" y="13"/>
                </a:cubicBezTo>
                <a:cubicBezTo>
                  <a:pt x="15" y="13"/>
                  <a:pt x="15" y="12"/>
                  <a:pt x="15" y="11"/>
                </a:cubicBezTo>
                <a:cubicBezTo>
                  <a:pt x="15" y="10"/>
                  <a:pt x="15" y="9"/>
                  <a:pt x="15" y="8"/>
                </a:cubicBezTo>
                <a:cubicBezTo>
                  <a:pt x="15" y="7"/>
                  <a:pt x="14" y="6"/>
                  <a:pt x="14" y="6"/>
                </a:cubicBezTo>
                <a:cubicBezTo>
                  <a:pt x="13" y="5"/>
                  <a:pt x="12" y="4"/>
                  <a:pt x="11" y="4"/>
                </a:cubicBezTo>
                <a:cubicBezTo>
                  <a:pt x="10" y="3"/>
                  <a:pt x="9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5" y="4"/>
                  <a:pt x="5" y="4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6"/>
                  <a:pt x="1" y="6"/>
                </a:cubicBezTo>
                <a:cubicBezTo>
                  <a:pt x="2" y="5"/>
                  <a:pt x="2" y="4"/>
                  <a:pt x="2" y="4"/>
                </a:cubicBezTo>
                <a:cubicBezTo>
                  <a:pt x="3" y="3"/>
                  <a:pt x="3" y="2"/>
                  <a:pt x="4" y="2"/>
                </a:cubicBezTo>
                <a:cubicBezTo>
                  <a:pt x="5" y="1"/>
                  <a:pt x="6" y="0"/>
                  <a:pt x="7" y="0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2" y="0"/>
                </a:cubicBezTo>
                <a:cubicBezTo>
                  <a:pt x="13" y="0"/>
                  <a:pt x="14" y="0"/>
                  <a:pt x="14" y="1"/>
                </a:cubicBezTo>
                <a:cubicBezTo>
                  <a:pt x="15" y="1"/>
                  <a:pt x="16" y="1"/>
                  <a:pt x="16" y="2"/>
                </a:cubicBezTo>
                <a:cubicBezTo>
                  <a:pt x="17" y="3"/>
                  <a:pt x="17" y="3"/>
                  <a:pt x="18" y="4"/>
                </a:cubicBezTo>
                <a:cubicBezTo>
                  <a:pt x="18" y="5"/>
                  <a:pt x="19" y="6"/>
                  <a:pt x="19" y="7"/>
                </a:cubicBezTo>
                <a:cubicBezTo>
                  <a:pt x="19" y="7"/>
                  <a:pt x="19" y="9"/>
                  <a:pt x="19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18" y="13"/>
                  <a:pt x="18" y="14"/>
                </a:cubicBezTo>
                <a:cubicBezTo>
                  <a:pt x="18" y="14"/>
                  <a:pt x="17" y="15"/>
                  <a:pt x="17" y="16"/>
                </a:cubicBezTo>
                <a:cubicBezTo>
                  <a:pt x="17" y="16"/>
                  <a:pt x="16" y="17"/>
                  <a:pt x="16" y="17"/>
                </a:cubicBezTo>
                <a:cubicBezTo>
                  <a:pt x="15" y="18"/>
                  <a:pt x="15" y="19"/>
                  <a:pt x="13" y="21"/>
                </a:cubicBezTo>
                <a:cubicBezTo>
                  <a:pt x="12" y="22"/>
                  <a:pt x="10" y="24"/>
                  <a:pt x="9" y="26"/>
                </a:cubicBezTo>
                <a:cubicBezTo>
                  <a:pt x="4" y="30"/>
                  <a:pt x="4" y="30"/>
                  <a:pt x="4" y="30"/>
                </a:cubicBezTo>
                <a:cubicBezTo>
                  <a:pt x="8" y="30"/>
                  <a:pt x="11" y="30"/>
                  <a:pt x="12" y="30"/>
                </a:cubicBezTo>
                <a:cubicBezTo>
                  <a:pt x="13" y="30"/>
                  <a:pt x="14" y="30"/>
                  <a:pt x="15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7" y="30"/>
                  <a:pt x="18" y="30"/>
                  <a:pt x="18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7"/>
                  <a:pt x="20" y="27"/>
                  <a:pt x="20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0" y="29"/>
                  <a:pt x="20" y="29"/>
                </a:cubicBezTo>
                <a:cubicBezTo>
                  <a:pt x="20" y="29"/>
                  <a:pt x="20" y="30"/>
                  <a:pt x="19" y="31"/>
                </a:cubicBezTo>
                <a:cubicBezTo>
                  <a:pt x="19" y="34"/>
                  <a:pt x="19" y="34"/>
                  <a:pt x="19" y="34"/>
                </a:cubicBezTo>
                <a:cubicBezTo>
                  <a:pt x="0" y="34"/>
                  <a:pt x="0" y="34"/>
                  <a:pt x="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2162"/>
          <p:cNvSpPr>
            <a:spLocks/>
          </p:cNvSpPr>
          <p:nvPr/>
        </p:nvSpPr>
        <p:spPr bwMode="auto">
          <a:xfrm>
            <a:off x="3241675" y="6456363"/>
            <a:ext cx="41275" cy="73025"/>
          </a:xfrm>
          <a:custGeom>
            <a:avLst/>
            <a:gdLst>
              <a:gd name="T0" fmla="*/ 5 w 18"/>
              <a:gd name="T1" fmla="*/ 16 h 33"/>
              <a:gd name="T2" fmla="*/ 5 w 18"/>
              <a:gd name="T3" fmla="*/ 15 h 33"/>
              <a:gd name="T4" fmla="*/ 8 w 18"/>
              <a:gd name="T5" fmla="*/ 15 h 33"/>
              <a:gd name="T6" fmla="*/ 10 w 18"/>
              <a:gd name="T7" fmla="*/ 14 h 33"/>
              <a:gd name="T8" fmla="*/ 11 w 18"/>
              <a:gd name="T9" fmla="*/ 13 h 33"/>
              <a:gd name="T10" fmla="*/ 12 w 18"/>
              <a:gd name="T11" fmla="*/ 11 h 33"/>
              <a:gd name="T12" fmla="*/ 13 w 18"/>
              <a:gd name="T13" fmla="*/ 8 h 33"/>
              <a:gd name="T14" fmla="*/ 12 w 18"/>
              <a:gd name="T15" fmla="*/ 5 h 33"/>
              <a:gd name="T16" fmla="*/ 11 w 18"/>
              <a:gd name="T17" fmla="*/ 4 h 33"/>
              <a:gd name="T18" fmla="*/ 9 w 18"/>
              <a:gd name="T19" fmla="*/ 3 h 33"/>
              <a:gd name="T20" fmla="*/ 7 w 18"/>
              <a:gd name="T21" fmla="*/ 3 h 33"/>
              <a:gd name="T22" fmla="*/ 5 w 18"/>
              <a:gd name="T23" fmla="*/ 3 h 33"/>
              <a:gd name="T24" fmla="*/ 3 w 18"/>
              <a:gd name="T25" fmla="*/ 4 h 33"/>
              <a:gd name="T26" fmla="*/ 2 w 18"/>
              <a:gd name="T27" fmla="*/ 5 h 33"/>
              <a:gd name="T28" fmla="*/ 1 w 18"/>
              <a:gd name="T29" fmla="*/ 6 h 33"/>
              <a:gd name="T30" fmla="*/ 1 w 18"/>
              <a:gd name="T31" fmla="*/ 6 h 33"/>
              <a:gd name="T32" fmla="*/ 0 w 18"/>
              <a:gd name="T33" fmla="*/ 6 h 33"/>
              <a:gd name="T34" fmla="*/ 1 w 18"/>
              <a:gd name="T35" fmla="*/ 5 h 33"/>
              <a:gd name="T36" fmla="*/ 2 w 18"/>
              <a:gd name="T37" fmla="*/ 3 h 33"/>
              <a:gd name="T38" fmla="*/ 3 w 18"/>
              <a:gd name="T39" fmla="*/ 2 h 33"/>
              <a:gd name="T40" fmla="*/ 5 w 18"/>
              <a:gd name="T41" fmla="*/ 0 h 33"/>
              <a:gd name="T42" fmla="*/ 8 w 18"/>
              <a:gd name="T43" fmla="*/ 0 h 33"/>
              <a:gd name="T44" fmla="*/ 11 w 18"/>
              <a:gd name="T45" fmla="*/ 0 h 33"/>
              <a:gd name="T46" fmla="*/ 13 w 18"/>
              <a:gd name="T47" fmla="*/ 0 h 33"/>
              <a:gd name="T48" fmla="*/ 14 w 18"/>
              <a:gd name="T49" fmla="*/ 1 h 33"/>
              <a:gd name="T50" fmla="*/ 16 w 18"/>
              <a:gd name="T51" fmla="*/ 3 h 33"/>
              <a:gd name="T52" fmla="*/ 16 w 18"/>
              <a:gd name="T53" fmla="*/ 4 h 33"/>
              <a:gd name="T54" fmla="*/ 17 w 18"/>
              <a:gd name="T55" fmla="*/ 6 h 33"/>
              <a:gd name="T56" fmla="*/ 16 w 18"/>
              <a:gd name="T57" fmla="*/ 9 h 33"/>
              <a:gd name="T58" fmla="*/ 15 w 18"/>
              <a:gd name="T59" fmla="*/ 10 h 33"/>
              <a:gd name="T60" fmla="*/ 14 w 18"/>
              <a:gd name="T61" fmla="*/ 12 h 33"/>
              <a:gd name="T62" fmla="*/ 12 w 18"/>
              <a:gd name="T63" fmla="*/ 13 h 33"/>
              <a:gd name="T64" fmla="*/ 15 w 18"/>
              <a:gd name="T65" fmla="*/ 15 h 33"/>
              <a:gd name="T66" fmla="*/ 16 w 18"/>
              <a:gd name="T67" fmla="*/ 17 h 33"/>
              <a:gd name="T68" fmla="*/ 18 w 18"/>
              <a:gd name="T69" fmla="*/ 19 h 33"/>
              <a:gd name="T70" fmla="*/ 18 w 18"/>
              <a:gd name="T71" fmla="*/ 22 h 33"/>
              <a:gd name="T72" fmla="*/ 18 w 18"/>
              <a:gd name="T73" fmla="*/ 25 h 33"/>
              <a:gd name="T74" fmla="*/ 17 w 18"/>
              <a:gd name="T75" fmla="*/ 27 h 33"/>
              <a:gd name="T76" fmla="*/ 16 w 18"/>
              <a:gd name="T77" fmla="*/ 30 h 33"/>
              <a:gd name="T78" fmla="*/ 14 w 18"/>
              <a:gd name="T79" fmla="*/ 31 h 33"/>
              <a:gd name="T80" fmla="*/ 11 w 18"/>
              <a:gd name="T81" fmla="*/ 33 h 33"/>
              <a:gd name="T82" fmla="*/ 8 w 18"/>
              <a:gd name="T83" fmla="*/ 33 h 33"/>
              <a:gd name="T84" fmla="*/ 5 w 18"/>
              <a:gd name="T85" fmla="*/ 33 h 33"/>
              <a:gd name="T86" fmla="*/ 3 w 18"/>
              <a:gd name="T87" fmla="*/ 33 h 33"/>
              <a:gd name="T88" fmla="*/ 1 w 18"/>
              <a:gd name="T89" fmla="*/ 33 h 33"/>
              <a:gd name="T90" fmla="*/ 0 w 18"/>
              <a:gd name="T91" fmla="*/ 32 h 33"/>
              <a:gd name="T92" fmla="*/ 0 w 18"/>
              <a:gd name="T93" fmla="*/ 31 h 33"/>
              <a:gd name="T94" fmla="*/ 0 w 18"/>
              <a:gd name="T95" fmla="*/ 30 h 33"/>
              <a:gd name="T96" fmla="*/ 1 w 18"/>
              <a:gd name="T97" fmla="*/ 30 h 33"/>
              <a:gd name="T98" fmla="*/ 2 w 18"/>
              <a:gd name="T99" fmla="*/ 29 h 33"/>
              <a:gd name="T100" fmla="*/ 4 w 18"/>
              <a:gd name="T101" fmla="*/ 30 h 33"/>
              <a:gd name="T102" fmla="*/ 5 w 18"/>
              <a:gd name="T103" fmla="*/ 31 h 33"/>
              <a:gd name="T104" fmla="*/ 7 w 18"/>
              <a:gd name="T105" fmla="*/ 31 h 33"/>
              <a:gd name="T106" fmla="*/ 9 w 18"/>
              <a:gd name="T107" fmla="*/ 31 h 33"/>
              <a:gd name="T108" fmla="*/ 12 w 18"/>
              <a:gd name="T109" fmla="*/ 30 h 33"/>
              <a:gd name="T110" fmla="*/ 13 w 18"/>
              <a:gd name="T111" fmla="*/ 28 h 33"/>
              <a:gd name="T112" fmla="*/ 15 w 18"/>
              <a:gd name="T113" fmla="*/ 26 h 33"/>
              <a:gd name="T114" fmla="*/ 15 w 18"/>
              <a:gd name="T115" fmla="*/ 24 h 33"/>
              <a:gd name="T116" fmla="*/ 14 w 18"/>
              <a:gd name="T117" fmla="*/ 22 h 33"/>
              <a:gd name="T118" fmla="*/ 13 w 18"/>
              <a:gd name="T119" fmla="*/ 20 h 33"/>
              <a:gd name="T120" fmla="*/ 12 w 18"/>
              <a:gd name="T121" fmla="*/ 18 h 33"/>
              <a:gd name="T122" fmla="*/ 9 w 18"/>
              <a:gd name="T123" fmla="*/ 17 h 33"/>
              <a:gd name="T124" fmla="*/ 5 w 18"/>
              <a:gd name="T125" fmla="*/ 1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" h="33">
                <a:moveTo>
                  <a:pt x="5" y="16"/>
                </a:move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7" y="15"/>
                  <a:pt x="8" y="15"/>
                </a:cubicBezTo>
                <a:cubicBezTo>
                  <a:pt x="8" y="15"/>
                  <a:pt x="9" y="14"/>
                  <a:pt x="10" y="14"/>
                </a:cubicBezTo>
                <a:cubicBezTo>
                  <a:pt x="10" y="14"/>
                  <a:pt x="11" y="13"/>
                  <a:pt x="11" y="13"/>
                </a:cubicBezTo>
                <a:cubicBezTo>
                  <a:pt x="12" y="12"/>
                  <a:pt x="12" y="12"/>
                  <a:pt x="12" y="11"/>
                </a:cubicBezTo>
                <a:cubicBezTo>
                  <a:pt x="13" y="10"/>
                  <a:pt x="13" y="9"/>
                  <a:pt x="13" y="8"/>
                </a:cubicBezTo>
                <a:cubicBezTo>
                  <a:pt x="13" y="7"/>
                  <a:pt x="13" y="6"/>
                  <a:pt x="12" y="5"/>
                </a:cubicBezTo>
                <a:cubicBezTo>
                  <a:pt x="12" y="5"/>
                  <a:pt x="12" y="4"/>
                  <a:pt x="11" y="4"/>
                </a:cubicBezTo>
                <a:cubicBezTo>
                  <a:pt x="11" y="4"/>
                  <a:pt x="10" y="3"/>
                  <a:pt x="9" y="3"/>
                </a:cubicBezTo>
                <a:cubicBezTo>
                  <a:pt x="9" y="3"/>
                  <a:pt x="8" y="3"/>
                  <a:pt x="7" y="3"/>
                </a:cubicBezTo>
                <a:cubicBezTo>
                  <a:pt x="6" y="3"/>
                  <a:pt x="5" y="3"/>
                  <a:pt x="5" y="3"/>
                </a:cubicBezTo>
                <a:cubicBezTo>
                  <a:pt x="4" y="3"/>
                  <a:pt x="3" y="4"/>
                  <a:pt x="3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6"/>
                  <a:pt x="0" y="6"/>
                </a:cubicBezTo>
                <a:cubicBezTo>
                  <a:pt x="0" y="6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4" y="1"/>
                  <a:pt x="5" y="1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9" y="0"/>
                  <a:pt x="10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1"/>
                  <a:pt x="14" y="1"/>
                  <a:pt x="14" y="1"/>
                </a:cubicBezTo>
                <a:cubicBezTo>
                  <a:pt x="15" y="2"/>
                  <a:pt x="15" y="2"/>
                  <a:pt x="16" y="3"/>
                </a:cubicBezTo>
                <a:cubicBezTo>
                  <a:pt x="16" y="3"/>
                  <a:pt x="16" y="4"/>
                  <a:pt x="16" y="4"/>
                </a:cubicBezTo>
                <a:cubicBezTo>
                  <a:pt x="17" y="5"/>
                  <a:pt x="17" y="6"/>
                  <a:pt x="17" y="6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9"/>
                  <a:pt x="16" y="10"/>
                  <a:pt x="15" y="10"/>
                </a:cubicBezTo>
                <a:cubicBezTo>
                  <a:pt x="15" y="11"/>
                  <a:pt x="14" y="12"/>
                  <a:pt x="14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4"/>
                  <a:pt x="14" y="15"/>
                  <a:pt x="15" y="15"/>
                </a:cubicBezTo>
                <a:cubicBezTo>
                  <a:pt x="16" y="16"/>
                  <a:pt x="16" y="16"/>
                  <a:pt x="16" y="17"/>
                </a:cubicBezTo>
                <a:cubicBezTo>
                  <a:pt x="17" y="17"/>
                  <a:pt x="17" y="18"/>
                  <a:pt x="18" y="19"/>
                </a:cubicBezTo>
                <a:cubicBezTo>
                  <a:pt x="18" y="20"/>
                  <a:pt x="18" y="20"/>
                  <a:pt x="18" y="22"/>
                </a:cubicBezTo>
                <a:cubicBezTo>
                  <a:pt x="18" y="23"/>
                  <a:pt x="18" y="24"/>
                  <a:pt x="18" y="25"/>
                </a:cubicBezTo>
                <a:cubicBezTo>
                  <a:pt x="18" y="25"/>
                  <a:pt x="17" y="26"/>
                  <a:pt x="17" y="27"/>
                </a:cubicBezTo>
                <a:cubicBezTo>
                  <a:pt x="17" y="28"/>
                  <a:pt x="16" y="29"/>
                  <a:pt x="16" y="30"/>
                </a:cubicBezTo>
                <a:cubicBezTo>
                  <a:pt x="15" y="30"/>
                  <a:pt x="15" y="31"/>
                  <a:pt x="14" y="31"/>
                </a:cubicBezTo>
                <a:cubicBezTo>
                  <a:pt x="13" y="32"/>
                  <a:pt x="12" y="32"/>
                  <a:pt x="11" y="33"/>
                </a:cubicBezTo>
                <a:cubicBezTo>
                  <a:pt x="10" y="33"/>
                  <a:pt x="9" y="33"/>
                  <a:pt x="8" y="33"/>
                </a:cubicBezTo>
                <a:cubicBezTo>
                  <a:pt x="7" y="33"/>
                  <a:pt x="6" y="33"/>
                  <a:pt x="5" y="33"/>
                </a:cubicBezTo>
                <a:cubicBezTo>
                  <a:pt x="5" y="33"/>
                  <a:pt x="4" y="33"/>
                  <a:pt x="3" y="33"/>
                </a:cubicBezTo>
                <a:cubicBezTo>
                  <a:pt x="3" y="33"/>
                  <a:pt x="2" y="33"/>
                  <a:pt x="1" y="33"/>
                </a:cubicBezTo>
                <a:cubicBezTo>
                  <a:pt x="1" y="33"/>
                  <a:pt x="1" y="32"/>
                  <a:pt x="0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1" y="29"/>
                  <a:pt x="2" y="29"/>
                  <a:pt x="2" y="29"/>
                </a:cubicBezTo>
                <a:cubicBezTo>
                  <a:pt x="2" y="29"/>
                  <a:pt x="3" y="29"/>
                  <a:pt x="4" y="30"/>
                </a:cubicBezTo>
                <a:cubicBezTo>
                  <a:pt x="4" y="30"/>
                  <a:pt x="5" y="31"/>
                  <a:pt x="5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8" y="31"/>
                  <a:pt x="9" y="31"/>
                  <a:pt x="9" y="31"/>
                </a:cubicBezTo>
                <a:cubicBezTo>
                  <a:pt x="10" y="31"/>
                  <a:pt x="11" y="31"/>
                  <a:pt x="12" y="30"/>
                </a:cubicBezTo>
                <a:cubicBezTo>
                  <a:pt x="12" y="30"/>
                  <a:pt x="13" y="29"/>
                  <a:pt x="13" y="28"/>
                </a:cubicBezTo>
                <a:cubicBezTo>
                  <a:pt x="14" y="28"/>
                  <a:pt x="14" y="27"/>
                  <a:pt x="15" y="26"/>
                </a:cubicBezTo>
                <a:cubicBezTo>
                  <a:pt x="15" y="25"/>
                  <a:pt x="15" y="24"/>
                  <a:pt x="15" y="24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1"/>
                  <a:pt x="14" y="20"/>
                  <a:pt x="13" y="20"/>
                </a:cubicBezTo>
                <a:cubicBezTo>
                  <a:pt x="13" y="19"/>
                  <a:pt x="12" y="18"/>
                  <a:pt x="12" y="18"/>
                </a:cubicBezTo>
                <a:cubicBezTo>
                  <a:pt x="11" y="17"/>
                  <a:pt x="10" y="17"/>
                  <a:pt x="9" y="17"/>
                </a:cubicBezTo>
                <a:cubicBezTo>
                  <a:pt x="5" y="16"/>
                  <a:pt x="5" y="16"/>
                  <a:pt x="5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2163"/>
          <p:cNvSpPr>
            <a:spLocks noEditPoints="1"/>
          </p:cNvSpPr>
          <p:nvPr/>
        </p:nvSpPr>
        <p:spPr bwMode="auto">
          <a:xfrm>
            <a:off x="2246313" y="-1588"/>
            <a:ext cx="138113" cy="131763"/>
          </a:xfrm>
          <a:custGeom>
            <a:avLst/>
            <a:gdLst>
              <a:gd name="T0" fmla="*/ 7 w 61"/>
              <a:gd name="T1" fmla="*/ 15 h 59"/>
              <a:gd name="T2" fmla="*/ 25 w 61"/>
              <a:gd name="T3" fmla="*/ 15 h 59"/>
              <a:gd name="T4" fmla="*/ 25 w 61"/>
              <a:gd name="T5" fmla="*/ 7 h 59"/>
              <a:gd name="T6" fmla="*/ 24 w 61"/>
              <a:gd name="T7" fmla="*/ 0 h 59"/>
              <a:gd name="T8" fmla="*/ 25 w 61"/>
              <a:gd name="T9" fmla="*/ 0 h 59"/>
              <a:gd name="T10" fmla="*/ 26 w 61"/>
              <a:gd name="T11" fmla="*/ 0 h 59"/>
              <a:gd name="T12" fmla="*/ 34 w 61"/>
              <a:gd name="T13" fmla="*/ 2 h 59"/>
              <a:gd name="T14" fmla="*/ 35 w 61"/>
              <a:gd name="T15" fmla="*/ 2 h 59"/>
              <a:gd name="T16" fmla="*/ 35 w 61"/>
              <a:gd name="T17" fmla="*/ 2 h 59"/>
              <a:gd name="T18" fmla="*/ 35 w 61"/>
              <a:gd name="T19" fmla="*/ 3 h 59"/>
              <a:gd name="T20" fmla="*/ 32 w 61"/>
              <a:gd name="T21" fmla="*/ 5 h 59"/>
              <a:gd name="T22" fmla="*/ 32 w 61"/>
              <a:gd name="T23" fmla="*/ 15 h 59"/>
              <a:gd name="T24" fmla="*/ 51 w 61"/>
              <a:gd name="T25" fmla="*/ 15 h 59"/>
              <a:gd name="T26" fmla="*/ 53 w 61"/>
              <a:gd name="T27" fmla="*/ 13 h 59"/>
              <a:gd name="T28" fmla="*/ 53 w 61"/>
              <a:gd name="T29" fmla="*/ 12 h 59"/>
              <a:gd name="T30" fmla="*/ 53 w 61"/>
              <a:gd name="T31" fmla="*/ 12 h 59"/>
              <a:gd name="T32" fmla="*/ 54 w 61"/>
              <a:gd name="T33" fmla="*/ 13 h 59"/>
              <a:gd name="T34" fmla="*/ 61 w 61"/>
              <a:gd name="T35" fmla="*/ 16 h 59"/>
              <a:gd name="T36" fmla="*/ 61 w 61"/>
              <a:gd name="T37" fmla="*/ 17 h 59"/>
              <a:gd name="T38" fmla="*/ 61 w 61"/>
              <a:gd name="T39" fmla="*/ 17 h 59"/>
              <a:gd name="T40" fmla="*/ 58 w 61"/>
              <a:gd name="T41" fmla="*/ 19 h 59"/>
              <a:gd name="T42" fmla="*/ 58 w 61"/>
              <a:gd name="T43" fmla="*/ 31 h 59"/>
              <a:gd name="T44" fmla="*/ 59 w 61"/>
              <a:gd name="T45" fmla="*/ 36 h 59"/>
              <a:gd name="T46" fmla="*/ 58 w 61"/>
              <a:gd name="T47" fmla="*/ 37 h 59"/>
              <a:gd name="T48" fmla="*/ 56 w 61"/>
              <a:gd name="T49" fmla="*/ 38 h 59"/>
              <a:gd name="T50" fmla="*/ 53 w 61"/>
              <a:gd name="T51" fmla="*/ 38 h 59"/>
              <a:gd name="T52" fmla="*/ 51 w 61"/>
              <a:gd name="T53" fmla="*/ 38 h 59"/>
              <a:gd name="T54" fmla="*/ 51 w 61"/>
              <a:gd name="T55" fmla="*/ 37 h 59"/>
              <a:gd name="T56" fmla="*/ 51 w 61"/>
              <a:gd name="T57" fmla="*/ 34 h 59"/>
              <a:gd name="T58" fmla="*/ 32 w 61"/>
              <a:gd name="T59" fmla="*/ 34 h 59"/>
              <a:gd name="T60" fmla="*/ 32 w 61"/>
              <a:gd name="T61" fmla="*/ 50 h 59"/>
              <a:gd name="T62" fmla="*/ 32 w 61"/>
              <a:gd name="T63" fmla="*/ 57 h 59"/>
              <a:gd name="T64" fmla="*/ 31 w 61"/>
              <a:gd name="T65" fmla="*/ 58 h 59"/>
              <a:gd name="T66" fmla="*/ 29 w 61"/>
              <a:gd name="T67" fmla="*/ 59 h 59"/>
              <a:gd name="T68" fmla="*/ 26 w 61"/>
              <a:gd name="T69" fmla="*/ 59 h 59"/>
              <a:gd name="T70" fmla="*/ 25 w 61"/>
              <a:gd name="T71" fmla="*/ 59 h 59"/>
              <a:gd name="T72" fmla="*/ 24 w 61"/>
              <a:gd name="T73" fmla="*/ 58 h 59"/>
              <a:gd name="T74" fmla="*/ 25 w 61"/>
              <a:gd name="T75" fmla="*/ 50 h 59"/>
              <a:gd name="T76" fmla="*/ 25 w 61"/>
              <a:gd name="T77" fmla="*/ 34 h 59"/>
              <a:gd name="T78" fmla="*/ 7 w 61"/>
              <a:gd name="T79" fmla="*/ 34 h 59"/>
              <a:gd name="T80" fmla="*/ 7 w 61"/>
              <a:gd name="T81" fmla="*/ 38 h 59"/>
              <a:gd name="T82" fmla="*/ 7 w 61"/>
              <a:gd name="T83" fmla="*/ 38 h 59"/>
              <a:gd name="T84" fmla="*/ 4 w 61"/>
              <a:gd name="T85" fmla="*/ 39 h 59"/>
              <a:gd name="T86" fmla="*/ 2 w 61"/>
              <a:gd name="T87" fmla="*/ 39 h 59"/>
              <a:gd name="T88" fmla="*/ 0 w 61"/>
              <a:gd name="T89" fmla="*/ 39 h 59"/>
              <a:gd name="T90" fmla="*/ 0 w 61"/>
              <a:gd name="T91" fmla="*/ 38 h 59"/>
              <a:gd name="T92" fmla="*/ 0 w 61"/>
              <a:gd name="T93" fmla="*/ 31 h 59"/>
              <a:gd name="T94" fmla="*/ 0 w 61"/>
              <a:gd name="T95" fmla="*/ 18 h 59"/>
              <a:gd name="T96" fmla="*/ 0 w 61"/>
              <a:gd name="T97" fmla="*/ 11 h 59"/>
              <a:gd name="T98" fmla="*/ 0 w 61"/>
              <a:gd name="T99" fmla="*/ 11 h 59"/>
              <a:gd name="T100" fmla="*/ 1 w 61"/>
              <a:gd name="T101" fmla="*/ 12 h 59"/>
              <a:gd name="T102" fmla="*/ 7 w 61"/>
              <a:gd name="T103" fmla="*/ 15 h 59"/>
              <a:gd name="T104" fmla="*/ 7 w 61"/>
              <a:gd name="T105" fmla="*/ 17 h 59"/>
              <a:gd name="T106" fmla="*/ 7 w 61"/>
              <a:gd name="T107" fmla="*/ 32 h 59"/>
              <a:gd name="T108" fmla="*/ 25 w 61"/>
              <a:gd name="T109" fmla="*/ 32 h 59"/>
              <a:gd name="T110" fmla="*/ 25 w 61"/>
              <a:gd name="T111" fmla="*/ 17 h 59"/>
              <a:gd name="T112" fmla="*/ 7 w 61"/>
              <a:gd name="T113" fmla="*/ 17 h 59"/>
              <a:gd name="T114" fmla="*/ 32 w 61"/>
              <a:gd name="T115" fmla="*/ 17 h 59"/>
              <a:gd name="T116" fmla="*/ 32 w 61"/>
              <a:gd name="T117" fmla="*/ 32 h 59"/>
              <a:gd name="T118" fmla="*/ 51 w 61"/>
              <a:gd name="T119" fmla="*/ 32 h 59"/>
              <a:gd name="T120" fmla="*/ 51 w 61"/>
              <a:gd name="T121" fmla="*/ 17 h 59"/>
              <a:gd name="T122" fmla="*/ 32 w 61"/>
              <a:gd name="T123" fmla="*/ 1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" h="59">
                <a:moveTo>
                  <a:pt x="7" y="15"/>
                </a:moveTo>
                <a:cubicBezTo>
                  <a:pt x="25" y="15"/>
                  <a:pt x="25" y="15"/>
                  <a:pt x="25" y="15"/>
                </a:cubicBezTo>
                <a:cubicBezTo>
                  <a:pt x="25" y="7"/>
                  <a:pt x="25" y="7"/>
                  <a:pt x="25" y="7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6" y="0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5" y="3"/>
                  <a:pt x="35" y="3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15"/>
                  <a:pt x="32" y="15"/>
                  <a:pt x="32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4" y="12"/>
                  <a:pt x="54" y="12"/>
                  <a:pt x="54" y="13"/>
                </a:cubicBezTo>
                <a:cubicBezTo>
                  <a:pt x="61" y="16"/>
                  <a:pt x="61" y="16"/>
                  <a:pt x="61" y="16"/>
                </a:cubicBezTo>
                <a:cubicBezTo>
                  <a:pt x="61" y="16"/>
                  <a:pt x="61" y="16"/>
                  <a:pt x="61" y="17"/>
                </a:cubicBezTo>
                <a:cubicBezTo>
                  <a:pt x="61" y="17"/>
                  <a:pt x="61" y="17"/>
                  <a:pt x="61" y="17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31"/>
                  <a:pt x="58" y="31"/>
                  <a:pt x="58" y="31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58" y="37"/>
                  <a:pt x="58" y="37"/>
                </a:cubicBezTo>
                <a:cubicBezTo>
                  <a:pt x="58" y="37"/>
                  <a:pt x="57" y="38"/>
                  <a:pt x="56" y="38"/>
                </a:cubicBezTo>
                <a:cubicBezTo>
                  <a:pt x="55" y="38"/>
                  <a:pt x="53" y="38"/>
                  <a:pt x="53" y="38"/>
                </a:cubicBezTo>
                <a:cubicBezTo>
                  <a:pt x="52" y="38"/>
                  <a:pt x="51" y="38"/>
                  <a:pt x="51" y="38"/>
                </a:cubicBezTo>
                <a:cubicBezTo>
                  <a:pt x="51" y="38"/>
                  <a:pt x="51" y="37"/>
                  <a:pt x="51" y="37"/>
                </a:cubicBezTo>
                <a:cubicBezTo>
                  <a:pt x="51" y="34"/>
                  <a:pt x="51" y="34"/>
                  <a:pt x="51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2" y="58"/>
                  <a:pt x="31" y="58"/>
                </a:cubicBezTo>
                <a:cubicBezTo>
                  <a:pt x="31" y="58"/>
                  <a:pt x="30" y="59"/>
                  <a:pt x="29" y="59"/>
                </a:cubicBezTo>
                <a:cubicBezTo>
                  <a:pt x="28" y="59"/>
                  <a:pt x="27" y="59"/>
                  <a:pt x="26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4" y="58"/>
                  <a:pt x="24" y="58"/>
                  <a:pt x="24" y="58"/>
                </a:cubicBezTo>
                <a:cubicBezTo>
                  <a:pt x="25" y="50"/>
                  <a:pt x="25" y="50"/>
                  <a:pt x="25" y="50"/>
                </a:cubicBezTo>
                <a:cubicBezTo>
                  <a:pt x="25" y="34"/>
                  <a:pt x="25" y="34"/>
                  <a:pt x="25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8"/>
                  <a:pt x="7" y="38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9"/>
                  <a:pt x="5" y="39"/>
                  <a:pt x="4" y="39"/>
                </a:cubicBezTo>
                <a:cubicBezTo>
                  <a:pt x="3" y="39"/>
                  <a:pt x="2" y="39"/>
                  <a:pt x="2" y="39"/>
                </a:cubicBezTo>
                <a:cubicBezTo>
                  <a:pt x="1" y="39"/>
                  <a:pt x="0" y="39"/>
                  <a:pt x="0" y="39"/>
                </a:cubicBezTo>
                <a:cubicBezTo>
                  <a:pt x="0" y="39"/>
                  <a:pt x="0" y="39"/>
                  <a:pt x="0" y="3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7" y="17"/>
                </a:moveTo>
                <a:cubicBezTo>
                  <a:pt x="7" y="32"/>
                  <a:pt x="7" y="32"/>
                  <a:pt x="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17"/>
                  <a:pt x="25" y="17"/>
                  <a:pt x="25" y="17"/>
                </a:cubicBezTo>
                <a:cubicBezTo>
                  <a:pt x="7" y="17"/>
                  <a:pt x="7" y="17"/>
                  <a:pt x="7" y="17"/>
                </a:cubicBezTo>
                <a:close/>
                <a:moveTo>
                  <a:pt x="32" y="17"/>
                </a:moveTo>
                <a:cubicBezTo>
                  <a:pt x="32" y="32"/>
                  <a:pt x="32" y="32"/>
                  <a:pt x="32" y="32"/>
                </a:cubicBezTo>
                <a:cubicBezTo>
                  <a:pt x="51" y="32"/>
                  <a:pt x="51" y="32"/>
                  <a:pt x="51" y="32"/>
                </a:cubicBezTo>
                <a:cubicBezTo>
                  <a:pt x="51" y="17"/>
                  <a:pt x="51" y="17"/>
                  <a:pt x="51" y="17"/>
                </a:cubicBezTo>
                <a:cubicBezTo>
                  <a:pt x="32" y="17"/>
                  <a:pt x="32" y="17"/>
                  <a:pt x="32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2164"/>
          <p:cNvSpPr>
            <a:spLocks noEditPoints="1"/>
          </p:cNvSpPr>
          <p:nvPr/>
        </p:nvSpPr>
        <p:spPr bwMode="auto">
          <a:xfrm>
            <a:off x="2419350" y="6350"/>
            <a:ext cx="139700" cy="122238"/>
          </a:xfrm>
          <a:custGeom>
            <a:avLst/>
            <a:gdLst>
              <a:gd name="T0" fmla="*/ 25 w 62"/>
              <a:gd name="T1" fmla="*/ 12 h 54"/>
              <a:gd name="T2" fmla="*/ 10 w 62"/>
              <a:gd name="T3" fmla="*/ 12 h 54"/>
              <a:gd name="T4" fmla="*/ 10 w 62"/>
              <a:gd name="T5" fmla="*/ 12 h 54"/>
              <a:gd name="T6" fmla="*/ 11 w 62"/>
              <a:gd name="T7" fmla="*/ 11 h 54"/>
              <a:gd name="T8" fmla="*/ 41 w 62"/>
              <a:gd name="T9" fmla="*/ 9 h 54"/>
              <a:gd name="T10" fmla="*/ 45 w 62"/>
              <a:gd name="T11" fmla="*/ 8 h 54"/>
              <a:gd name="T12" fmla="*/ 50 w 62"/>
              <a:gd name="T13" fmla="*/ 12 h 54"/>
              <a:gd name="T14" fmla="*/ 33 w 62"/>
              <a:gd name="T15" fmla="*/ 12 h 54"/>
              <a:gd name="T16" fmla="*/ 32 w 62"/>
              <a:gd name="T17" fmla="*/ 24 h 54"/>
              <a:gd name="T18" fmla="*/ 41 w 62"/>
              <a:gd name="T19" fmla="*/ 22 h 54"/>
              <a:gd name="T20" fmla="*/ 44 w 62"/>
              <a:gd name="T21" fmla="*/ 22 h 54"/>
              <a:gd name="T22" fmla="*/ 49 w 62"/>
              <a:gd name="T23" fmla="*/ 25 h 54"/>
              <a:gd name="T24" fmla="*/ 48 w 62"/>
              <a:gd name="T25" fmla="*/ 26 h 54"/>
              <a:gd name="T26" fmla="*/ 32 w 62"/>
              <a:gd name="T27" fmla="*/ 40 h 54"/>
              <a:gd name="T28" fmla="*/ 43 w 62"/>
              <a:gd name="T29" fmla="*/ 38 h 54"/>
              <a:gd name="T30" fmla="*/ 46 w 62"/>
              <a:gd name="T31" fmla="*/ 37 h 54"/>
              <a:gd name="T32" fmla="*/ 51 w 62"/>
              <a:gd name="T33" fmla="*/ 41 h 54"/>
              <a:gd name="T34" fmla="*/ 44 w 62"/>
              <a:gd name="T35" fmla="*/ 42 h 54"/>
              <a:gd name="T36" fmla="*/ 10 w 62"/>
              <a:gd name="T37" fmla="*/ 42 h 54"/>
              <a:gd name="T38" fmla="*/ 10 w 62"/>
              <a:gd name="T39" fmla="*/ 40 h 54"/>
              <a:gd name="T40" fmla="*/ 25 w 62"/>
              <a:gd name="T41" fmla="*/ 26 h 54"/>
              <a:gd name="T42" fmla="*/ 12 w 62"/>
              <a:gd name="T43" fmla="*/ 25 h 54"/>
              <a:gd name="T44" fmla="*/ 12 w 62"/>
              <a:gd name="T45" fmla="*/ 24 h 54"/>
              <a:gd name="T46" fmla="*/ 33 w 62"/>
              <a:gd name="T47" fmla="*/ 29 h 54"/>
              <a:gd name="T48" fmla="*/ 34 w 62"/>
              <a:gd name="T49" fmla="*/ 28 h 54"/>
              <a:gd name="T50" fmla="*/ 44 w 62"/>
              <a:gd name="T51" fmla="*/ 31 h 54"/>
              <a:gd name="T52" fmla="*/ 44 w 62"/>
              <a:gd name="T53" fmla="*/ 35 h 54"/>
              <a:gd name="T54" fmla="*/ 41 w 62"/>
              <a:gd name="T55" fmla="*/ 36 h 54"/>
              <a:gd name="T56" fmla="*/ 38 w 62"/>
              <a:gd name="T57" fmla="*/ 33 h 54"/>
              <a:gd name="T58" fmla="*/ 35 w 62"/>
              <a:gd name="T59" fmla="*/ 30 h 54"/>
              <a:gd name="T60" fmla="*/ 8 w 62"/>
              <a:gd name="T61" fmla="*/ 3 h 54"/>
              <a:gd name="T62" fmla="*/ 54 w 62"/>
              <a:gd name="T63" fmla="*/ 1 h 54"/>
              <a:gd name="T64" fmla="*/ 57 w 62"/>
              <a:gd name="T65" fmla="*/ 1 h 54"/>
              <a:gd name="T66" fmla="*/ 62 w 62"/>
              <a:gd name="T67" fmla="*/ 4 h 54"/>
              <a:gd name="T68" fmla="*/ 62 w 62"/>
              <a:gd name="T69" fmla="*/ 4 h 54"/>
              <a:gd name="T70" fmla="*/ 60 w 62"/>
              <a:gd name="T71" fmla="*/ 6 h 54"/>
              <a:gd name="T72" fmla="*/ 60 w 62"/>
              <a:gd name="T73" fmla="*/ 52 h 54"/>
              <a:gd name="T74" fmla="*/ 57 w 62"/>
              <a:gd name="T75" fmla="*/ 54 h 54"/>
              <a:gd name="T76" fmla="*/ 53 w 62"/>
              <a:gd name="T77" fmla="*/ 53 h 54"/>
              <a:gd name="T78" fmla="*/ 8 w 62"/>
              <a:gd name="T79" fmla="*/ 49 h 54"/>
              <a:gd name="T80" fmla="*/ 7 w 62"/>
              <a:gd name="T81" fmla="*/ 53 h 54"/>
              <a:gd name="T82" fmla="*/ 1 w 62"/>
              <a:gd name="T83" fmla="*/ 54 h 54"/>
              <a:gd name="T84" fmla="*/ 1 w 62"/>
              <a:gd name="T85" fmla="*/ 42 h 54"/>
              <a:gd name="T86" fmla="*/ 0 w 62"/>
              <a:gd name="T87" fmla="*/ 0 h 54"/>
              <a:gd name="T88" fmla="*/ 2 w 62"/>
              <a:gd name="T89" fmla="*/ 1 h 54"/>
              <a:gd name="T90" fmla="*/ 53 w 62"/>
              <a:gd name="T91" fmla="*/ 5 h 54"/>
              <a:gd name="T92" fmla="*/ 8 w 62"/>
              <a:gd name="T93" fmla="*/ 48 h 54"/>
              <a:gd name="T94" fmla="*/ 53 w 62"/>
              <a:gd name="T95" fmla="*/ 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2" h="54">
                <a:moveTo>
                  <a:pt x="25" y="24"/>
                </a:moveTo>
                <a:cubicBezTo>
                  <a:pt x="25" y="12"/>
                  <a:pt x="25" y="12"/>
                  <a:pt x="25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41" y="9"/>
                  <a:pt x="41" y="9"/>
                  <a:pt x="41" y="9"/>
                </a:cubicBezTo>
                <a:cubicBezTo>
                  <a:pt x="42" y="8"/>
                  <a:pt x="43" y="7"/>
                  <a:pt x="43" y="7"/>
                </a:cubicBezTo>
                <a:cubicBezTo>
                  <a:pt x="44" y="7"/>
                  <a:pt x="44" y="8"/>
                  <a:pt x="45" y="8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1"/>
                  <a:pt x="50" y="12"/>
                  <a:pt x="50" y="12"/>
                </a:cubicBezTo>
                <a:cubicBezTo>
                  <a:pt x="50" y="12"/>
                  <a:pt x="50" y="12"/>
                  <a:pt x="49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24"/>
                  <a:pt x="32" y="24"/>
                  <a:pt x="32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2" y="21"/>
                  <a:pt x="42" y="21"/>
                </a:cubicBezTo>
                <a:cubicBezTo>
                  <a:pt x="43" y="21"/>
                  <a:pt x="43" y="21"/>
                  <a:pt x="44" y="22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5"/>
                  <a:pt x="49" y="25"/>
                  <a:pt x="49" y="25"/>
                </a:cubicBezTo>
                <a:cubicBezTo>
                  <a:pt x="49" y="25"/>
                  <a:pt x="49" y="25"/>
                  <a:pt x="49" y="25"/>
                </a:cubicBezTo>
                <a:cubicBezTo>
                  <a:pt x="49" y="26"/>
                  <a:pt x="48" y="26"/>
                  <a:pt x="48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40"/>
                  <a:pt x="32" y="40"/>
                  <a:pt x="32" y="40"/>
                </a:cubicBezTo>
                <a:cubicBezTo>
                  <a:pt x="41" y="40"/>
                  <a:pt x="41" y="40"/>
                  <a:pt x="41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4" y="37"/>
                  <a:pt x="44" y="37"/>
                  <a:pt x="45" y="36"/>
                </a:cubicBezTo>
                <a:cubicBezTo>
                  <a:pt x="45" y="36"/>
                  <a:pt x="45" y="37"/>
                  <a:pt x="46" y="37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41"/>
                  <a:pt x="51" y="41"/>
                  <a:pt x="51" y="41"/>
                </a:cubicBezTo>
                <a:cubicBezTo>
                  <a:pt x="51" y="41"/>
                  <a:pt x="51" y="42"/>
                  <a:pt x="50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44" y="42"/>
                  <a:pt x="44" y="42"/>
                  <a:pt x="44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40"/>
                  <a:pt x="10" y="40"/>
                  <a:pt x="10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26"/>
                  <a:pt x="25" y="26"/>
                  <a:pt x="25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2" y="24"/>
                  <a:pt x="12" y="24"/>
                </a:cubicBezTo>
                <a:cubicBezTo>
                  <a:pt x="25" y="24"/>
                  <a:pt x="25" y="24"/>
                  <a:pt x="25" y="24"/>
                </a:cubicBezTo>
                <a:close/>
                <a:moveTo>
                  <a:pt x="33" y="29"/>
                </a:moveTo>
                <a:cubicBezTo>
                  <a:pt x="33" y="29"/>
                  <a:pt x="33" y="29"/>
                  <a:pt x="33" y="28"/>
                </a:cubicBezTo>
                <a:cubicBezTo>
                  <a:pt x="33" y="28"/>
                  <a:pt x="33" y="28"/>
                  <a:pt x="34" y="28"/>
                </a:cubicBezTo>
                <a:cubicBezTo>
                  <a:pt x="34" y="28"/>
                  <a:pt x="36" y="28"/>
                  <a:pt x="39" y="29"/>
                </a:cubicBezTo>
                <a:cubicBezTo>
                  <a:pt x="41" y="29"/>
                  <a:pt x="43" y="30"/>
                  <a:pt x="44" y="31"/>
                </a:cubicBezTo>
                <a:cubicBezTo>
                  <a:pt x="44" y="32"/>
                  <a:pt x="44" y="33"/>
                  <a:pt x="44" y="34"/>
                </a:cubicBezTo>
                <a:cubicBezTo>
                  <a:pt x="44" y="34"/>
                  <a:pt x="44" y="34"/>
                  <a:pt x="44" y="35"/>
                </a:cubicBezTo>
                <a:cubicBezTo>
                  <a:pt x="44" y="35"/>
                  <a:pt x="43" y="36"/>
                  <a:pt x="43" y="36"/>
                </a:cubicBezTo>
                <a:cubicBezTo>
                  <a:pt x="42" y="36"/>
                  <a:pt x="41" y="36"/>
                  <a:pt x="41" y="36"/>
                </a:cubicBezTo>
                <a:cubicBezTo>
                  <a:pt x="40" y="37"/>
                  <a:pt x="39" y="36"/>
                  <a:pt x="39" y="36"/>
                </a:cubicBezTo>
                <a:cubicBezTo>
                  <a:pt x="38" y="35"/>
                  <a:pt x="38" y="34"/>
                  <a:pt x="38" y="33"/>
                </a:cubicBezTo>
                <a:cubicBezTo>
                  <a:pt x="37" y="33"/>
                  <a:pt x="37" y="32"/>
                  <a:pt x="36" y="31"/>
                </a:cubicBezTo>
                <a:cubicBezTo>
                  <a:pt x="36" y="31"/>
                  <a:pt x="35" y="30"/>
                  <a:pt x="35" y="30"/>
                </a:cubicBezTo>
                <a:cubicBezTo>
                  <a:pt x="33" y="29"/>
                  <a:pt x="33" y="29"/>
                  <a:pt x="33" y="29"/>
                </a:cubicBezTo>
                <a:close/>
                <a:moveTo>
                  <a:pt x="8" y="3"/>
                </a:moveTo>
                <a:cubicBezTo>
                  <a:pt x="52" y="3"/>
                  <a:pt x="52" y="3"/>
                  <a:pt x="52" y="3"/>
                </a:cubicBezTo>
                <a:cubicBezTo>
                  <a:pt x="54" y="1"/>
                  <a:pt x="54" y="1"/>
                  <a:pt x="54" y="1"/>
                </a:cubicBezTo>
                <a:cubicBezTo>
                  <a:pt x="55" y="1"/>
                  <a:pt x="55" y="0"/>
                  <a:pt x="55" y="0"/>
                </a:cubicBezTo>
                <a:cubicBezTo>
                  <a:pt x="56" y="0"/>
                  <a:pt x="56" y="1"/>
                  <a:pt x="57" y="1"/>
                </a:cubicBezTo>
                <a:cubicBezTo>
                  <a:pt x="60" y="3"/>
                  <a:pt x="60" y="3"/>
                  <a:pt x="60" y="3"/>
                </a:cubicBezTo>
                <a:cubicBezTo>
                  <a:pt x="61" y="3"/>
                  <a:pt x="62" y="4"/>
                  <a:pt x="62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2" y="4"/>
                  <a:pt x="62" y="5"/>
                  <a:pt x="61" y="5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52"/>
                  <a:pt x="60" y="52"/>
                  <a:pt x="60" y="52"/>
                </a:cubicBezTo>
                <a:cubicBezTo>
                  <a:pt x="60" y="53"/>
                  <a:pt x="60" y="53"/>
                  <a:pt x="59" y="53"/>
                </a:cubicBezTo>
                <a:cubicBezTo>
                  <a:pt x="59" y="54"/>
                  <a:pt x="59" y="54"/>
                  <a:pt x="57" y="54"/>
                </a:cubicBezTo>
                <a:cubicBezTo>
                  <a:pt x="56" y="54"/>
                  <a:pt x="56" y="54"/>
                  <a:pt x="55" y="54"/>
                </a:cubicBezTo>
                <a:cubicBezTo>
                  <a:pt x="54" y="54"/>
                  <a:pt x="53" y="54"/>
                  <a:pt x="53" y="53"/>
                </a:cubicBezTo>
                <a:cubicBezTo>
                  <a:pt x="53" y="49"/>
                  <a:pt x="53" y="49"/>
                  <a:pt x="53" y="49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3"/>
                  <a:pt x="7" y="53"/>
                  <a:pt x="7" y="53"/>
                </a:cubicBezTo>
                <a:cubicBezTo>
                  <a:pt x="6" y="54"/>
                  <a:pt x="5" y="54"/>
                  <a:pt x="3" y="54"/>
                </a:cubicBezTo>
                <a:cubicBezTo>
                  <a:pt x="2" y="54"/>
                  <a:pt x="2" y="54"/>
                  <a:pt x="1" y="54"/>
                </a:cubicBezTo>
                <a:cubicBezTo>
                  <a:pt x="1" y="54"/>
                  <a:pt x="1" y="53"/>
                  <a:pt x="0" y="53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8"/>
                  <a:pt x="1" y="8"/>
                  <a:pt x="1" y="8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1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53" y="5"/>
                </a:moveTo>
                <a:cubicBezTo>
                  <a:pt x="8" y="5"/>
                  <a:pt x="8" y="5"/>
                  <a:pt x="8" y="5"/>
                </a:cubicBezTo>
                <a:cubicBezTo>
                  <a:pt x="8" y="48"/>
                  <a:pt x="8" y="48"/>
                  <a:pt x="8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5"/>
                  <a:pt x="53" y="5"/>
                  <a:pt x="53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2165"/>
          <p:cNvSpPr>
            <a:spLocks noEditPoints="1"/>
          </p:cNvSpPr>
          <p:nvPr/>
        </p:nvSpPr>
        <p:spPr bwMode="auto">
          <a:xfrm>
            <a:off x="2586038" y="0"/>
            <a:ext cx="161925" cy="128588"/>
          </a:xfrm>
          <a:custGeom>
            <a:avLst/>
            <a:gdLst>
              <a:gd name="T0" fmla="*/ 20 w 72"/>
              <a:gd name="T1" fmla="*/ 29 h 57"/>
              <a:gd name="T2" fmla="*/ 31 w 72"/>
              <a:gd name="T3" fmla="*/ 17 h 57"/>
              <a:gd name="T4" fmla="*/ 33 w 72"/>
              <a:gd name="T5" fmla="*/ 11 h 57"/>
              <a:gd name="T6" fmla="*/ 39 w 72"/>
              <a:gd name="T7" fmla="*/ 12 h 57"/>
              <a:gd name="T8" fmla="*/ 37 w 72"/>
              <a:gd name="T9" fmla="*/ 14 h 57"/>
              <a:gd name="T10" fmla="*/ 45 w 72"/>
              <a:gd name="T11" fmla="*/ 8 h 57"/>
              <a:gd name="T12" fmla="*/ 46 w 72"/>
              <a:gd name="T13" fmla="*/ 0 h 57"/>
              <a:gd name="T14" fmla="*/ 54 w 72"/>
              <a:gd name="T15" fmla="*/ 3 h 57"/>
              <a:gd name="T16" fmla="*/ 51 w 72"/>
              <a:gd name="T17" fmla="*/ 18 h 57"/>
              <a:gd name="T18" fmla="*/ 62 w 72"/>
              <a:gd name="T19" fmla="*/ 12 h 57"/>
              <a:gd name="T20" fmla="*/ 69 w 72"/>
              <a:gd name="T21" fmla="*/ 15 h 57"/>
              <a:gd name="T22" fmla="*/ 67 w 72"/>
              <a:gd name="T23" fmla="*/ 18 h 57"/>
              <a:gd name="T24" fmla="*/ 66 w 72"/>
              <a:gd name="T25" fmla="*/ 35 h 57"/>
              <a:gd name="T26" fmla="*/ 59 w 72"/>
              <a:gd name="T27" fmla="*/ 42 h 57"/>
              <a:gd name="T28" fmla="*/ 57 w 72"/>
              <a:gd name="T29" fmla="*/ 42 h 57"/>
              <a:gd name="T30" fmla="*/ 51 w 72"/>
              <a:gd name="T31" fmla="*/ 37 h 57"/>
              <a:gd name="T32" fmla="*/ 57 w 72"/>
              <a:gd name="T33" fmla="*/ 36 h 57"/>
              <a:gd name="T34" fmla="*/ 60 w 72"/>
              <a:gd name="T35" fmla="*/ 28 h 57"/>
              <a:gd name="T36" fmla="*/ 60 w 72"/>
              <a:gd name="T37" fmla="*/ 17 h 57"/>
              <a:gd name="T38" fmla="*/ 52 w 72"/>
              <a:gd name="T39" fmla="*/ 44 h 57"/>
              <a:gd name="T40" fmla="*/ 45 w 72"/>
              <a:gd name="T41" fmla="*/ 46 h 57"/>
              <a:gd name="T42" fmla="*/ 45 w 72"/>
              <a:gd name="T43" fmla="*/ 21 h 57"/>
              <a:gd name="T44" fmla="*/ 37 w 72"/>
              <a:gd name="T45" fmla="*/ 47 h 57"/>
              <a:gd name="T46" fmla="*/ 41 w 72"/>
              <a:gd name="T47" fmla="*/ 51 h 57"/>
              <a:gd name="T48" fmla="*/ 65 w 72"/>
              <a:gd name="T49" fmla="*/ 49 h 57"/>
              <a:gd name="T50" fmla="*/ 72 w 72"/>
              <a:gd name="T51" fmla="*/ 39 h 57"/>
              <a:gd name="T52" fmla="*/ 72 w 72"/>
              <a:gd name="T53" fmla="*/ 40 h 57"/>
              <a:gd name="T54" fmla="*/ 71 w 72"/>
              <a:gd name="T55" fmla="*/ 48 h 57"/>
              <a:gd name="T56" fmla="*/ 72 w 72"/>
              <a:gd name="T57" fmla="*/ 51 h 57"/>
              <a:gd name="T58" fmla="*/ 66 w 72"/>
              <a:gd name="T59" fmla="*/ 56 h 57"/>
              <a:gd name="T60" fmla="*/ 32 w 72"/>
              <a:gd name="T61" fmla="*/ 53 h 57"/>
              <a:gd name="T62" fmla="*/ 31 w 72"/>
              <a:gd name="T63" fmla="*/ 26 h 57"/>
              <a:gd name="T64" fmla="*/ 12 w 72"/>
              <a:gd name="T65" fmla="*/ 1 h 57"/>
              <a:gd name="T66" fmla="*/ 20 w 72"/>
              <a:gd name="T67" fmla="*/ 2 h 57"/>
              <a:gd name="T68" fmla="*/ 20 w 72"/>
              <a:gd name="T69" fmla="*/ 4 h 57"/>
              <a:gd name="T70" fmla="*/ 20 w 72"/>
              <a:gd name="T71" fmla="*/ 18 h 57"/>
              <a:gd name="T72" fmla="*/ 25 w 72"/>
              <a:gd name="T73" fmla="*/ 16 h 57"/>
              <a:gd name="T74" fmla="*/ 29 w 72"/>
              <a:gd name="T75" fmla="*/ 20 h 57"/>
              <a:gd name="T76" fmla="*/ 18 w 72"/>
              <a:gd name="T77" fmla="*/ 40 h 57"/>
              <a:gd name="T78" fmla="*/ 29 w 72"/>
              <a:gd name="T79" fmla="*/ 37 h 57"/>
              <a:gd name="T80" fmla="*/ 24 w 72"/>
              <a:gd name="T81" fmla="*/ 41 h 57"/>
              <a:gd name="T82" fmla="*/ 7 w 72"/>
              <a:gd name="T83" fmla="*/ 50 h 57"/>
              <a:gd name="T84" fmla="*/ 4 w 72"/>
              <a:gd name="T85" fmla="*/ 50 h 57"/>
              <a:gd name="T86" fmla="*/ 1 w 72"/>
              <a:gd name="T87" fmla="*/ 45 h 57"/>
              <a:gd name="T88" fmla="*/ 12 w 72"/>
              <a:gd name="T89" fmla="*/ 20 h 57"/>
              <a:gd name="T90" fmla="*/ 1 w 72"/>
              <a:gd name="T91" fmla="*/ 1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57">
                <a:moveTo>
                  <a:pt x="31" y="26"/>
                </a:moveTo>
                <a:cubicBezTo>
                  <a:pt x="23" y="29"/>
                  <a:pt x="23" y="29"/>
                  <a:pt x="23" y="29"/>
                </a:cubicBezTo>
                <a:cubicBezTo>
                  <a:pt x="21" y="29"/>
                  <a:pt x="21" y="29"/>
                  <a:pt x="20" y="29"/>
                </a:cubicBezTo>
                <a:cubicBezTo>
                  <a:pt x="20" y="28"/>
                  <a:pt x="20" y="28"/>
                  <a:pt x="2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17"/>
                  <a:pt x="31" y="17"/>
                  <a:pt x="31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3" y="11"/>
                  <a:pt x="33" y="11"/>
                  <a:pt x="33" y="11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3"/>
                  <a:pt x="39" y="13"/>
                </a:cubicBezTo>
                <a:cubicBezTo>
                  <a:pt x="39" y="13"/>
                  <a:pt x="39" y="13"/>
                  <a:pt x="38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0"/>
                  <a:pt x="45" y="0"/>
                  <a:pt x="4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4" y="2"/>
                  <a:pt x="54" y="2"/>
                  <a:pt x="54" y="3"/>
                </a:cubicBezTo>
                <a:cubicBezTo>
                  <a:pt x="54" y="3"/>
                  <a:pt x="53" y="3"/>
                  <a:pt x="53" y="3"/>
                </a:cubicBezTo>
                <a:cubicBezTo>
                  <a:pt x="51" y="4"/>
                  <a:pt x="51" y="4"/>
                  <a:pt x="51" y="4"/>
                </a:cubicBezTo>
                <a:cubicBezTo>
                  <a:pt x="51" y="18"/>
                  <a:pt x="51" y="18"/>
                  <a:pt x="51" y="18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2"/>
                  <a:pt x="62" y="12"/>
                  <a:pt x="62" y="12"/>
                </a:cubicBezTo>
                <a:cubicBezTo>
                  <a:pt x="62" y="12"/>
                  <a:pt x="62" y="12"/>
                  <a:pt x="63" y="12"/>
                </a:cubicBezTo>
                <a:cubicBezTo>
                  <a:pt x="68" y="14"/>
                  <a:pt x="68" y="14"/>
                  <a:pt x="68" y="14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70" y="15"/>
                  <a:pt x="70" y="15"/>
                </a:cubicBezTo>
                <a:cubicBezTo>
                  <a:pt x="70" y="16"/>
                  <a:pt x="69" y="16"/>
                  <a:pt x="69" y="16"/>
                </a:cubicBezTo>
                <a:cubicBezTo>
                  <a:pt x="67" y="18"/>
                  <a:pt x="67" y="18"/>
                  <a:pt x="67" y="18"/>
                </a:cubicBezTo>
                <a:cubicBezTo>
                  <a:pt x="67" y="20"/>
                  <a:pt x="67" y="22"/>
                  <a:pt x="67" y="24"/>
                </a:cubicBezTo>
                <a:cubicBezTo>
                  <a:pt x="67" y="26"/>
                  <a:pt x="67" y="27"/>
                  <a:pt x="67" y="29"/>
                </a:cubicBezTo>
                <a:cubicBezTo>
                  <a:pt x="67" y="31"/>
                  <a:pt x="66" y="33"/>
                  <a:pt x="66" y="35"/>
                </a:cubicBezTo>
                <a:cubicBezTo>
                  <a:pt x="66" y="37"/>
                  <a:pt x="65" y="38"/>
                  <a:pt x="65" y="39"/>
                </a:cubicBezTo>
                <a:cubicBezTo>
                  <a:pt x="64" y="40"/>
                  <a:pt x="63" y="41"/>
                  <a:pt x="62" y="41"/>
                </a:cubicBezTo>
                <a:cubicBezTo>
                  <a:pt x="61" y="42"/>
                  <a:pt x="60" y="42"/>
                  <a:pt x="59" y="42"/>
                </a:cubicBezTo>
                <a:cubicBezTo>
                  <a:pt x="58" y="43"/>
                  <a:pt x="58" y="43"/>
                  <a:pt x="57" y="43"/>
                </a:cubicBez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7" y="43"/>
                  <a:pt x="57" y="42"/>
                </a:cubicBezTo>
                <a:cubicBezTo>
                  <a:pt x="57" y="42"/>
                  <a:pt x="56" y="42"/>
                  <a:pt x="56" y="40"/>
                </a:cubicBezTo>
                <a:cubicBezTo>
                  <a:pt x="56" y="39"/>
                  <a:pt x="54" y="38"/>
                  <a:pt x="52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6"/>
                  <a:pt x="51" y="36"/>
                  <a:pt x="51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5" y="36"/>
                  <a:pt x="56" y="36"/>
                  <a:pt x="57" y="36"/>
                </a:cubicBezTo>
                <a:cubicBezTo>
                  <a:pt x="57" y="36"/>
                  <a:pt x="58" y="36"/>
                  <a:pt x="59" y="35"/>
                </a:cubicBezTo>
                <a:cubicBezTo>
                  <a:pt x="59" y="35"/>
                  <a:pt x="59" y="34"/>
                  <a:pt x="59" y="33"/>
                </a:cubicBezTo>
                <a:cubicBezTo>
                  <a:pt x="60" y="32"/>
                  <a:pt x="60" y="30"/>
                  <a:pt x="60" y="28"/>
                </a:cubicBezTo>
                <a:cubicBezTo>
                  <a:pt x="60" y="26"/>
                  <a:pt x="60" y="24"/>
                  <a:pt x="60" y="22"/>
                </a:cubicBezTo>
                <a:cubicBezTo>
                  <a:pt x="60" y="19"/>
                  <a:pt x="60" y="19"/>
                  <a:pt x="60" y="19"/>
                </a:cubicBezTo>
                <a:cubicBezTo>
                  <a:pt x="60" y="17"/>
                  <a:pt x="60" y="17"/>
                  <a:pt x="60" y="17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44"/>
                  <a:pt x="52" y="44"/>
                  <a:pt x="52" y="44"/>
                </a:cubicBezTo>
                <a:cubicBezTo>
                  <a:pt x="51" y="45"/>
                  <a:pt x="51" y="45"/>
                  <a:pt x="50" y="46"/>
                </a:cubicBezTo>
                <a:cubicBezTo>
                  <a:pt x="49" y="46"/>
                  <a:pt x="48" y="46"/>
                  <a:pt x="47" y="46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5"/>
                  <a:pt x="45" y="45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21"/>
                  <a:pt x="45" y="21"/>
                  <a:pt x="45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8"/>
                  <a:pt x="37" y="49"/>
                  <a:pt x="37" y="49"/>
                </a:cubicBezTo>
                <a:cubicBezTo>
                  <a:pt x="37" y="50"/>
                  <a:pt x="37" y="50"/>
                  <a:pt x="38" y="50"/>
                </a:cubicBezTo>
                <a:cubicBezTo>
                  <a:pt x="38" y="51"/>
                  <a:pt x="39" y="51"/>
                  <a:pt x="41" y="51"/>
                </a:cubicBezTo>
                <a:cubicBezTo>
                  <a:pt x="43" y="51"/>
                  <a:pt x="46" y="52"/>
                  <a:pt x="49" y="52"/>
                </a:cubicBezTo>
                <a:cubicBezTo>
                  <a:pt x="56" y="52"/>
                  <a:pt x="60" y="51"/>
                  <a:pt x="62" y="51"/>
                </a:cubicBezTo>
                <a:cubicBezTo>
                  <a:pt x="64" y="50"/>
                  <a:pt x="65" y="49"/>
                  <a:pt x="65" y="49"/>
                </a:cubicBezTo>
                <a:cubicBezTo>
                  <a:pt x="66" y="48"/>
                  <a:pt x="67" y="47"/>
                  <a:pt x="68" y="45"/>
                </a:cubicBezTo>
                <a:cubicBezTo>
                  <a:pt x="71" y="40"/>
                  <a:pt x="71" y="40"/>
                  <a:pt x="71" y="40"/>
                </a:cubicBezTo>
                <a:cubicBezTo>
                  <a:pt x="71" y="39"/>
                  <a:pt x="71" y="39"/>
                  <a:pt x="72" y="39"/>
                </a:cubicBezTo>
                <a:cubicBezTo>
                  <a:pt x="72" y="39"/>
                  <a:pt x="72" y="39"/>
                  <a:pt x="72" y="39"/>
                </a:cubicBezTo>
                <a:cubicBezTo>
                  <a:pt x="72" y="39"/>
                  <a:pt x="72" y="40"/>
                  <a:pt x="72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1" y="45"/>
                  <a:pt x="71" y="45"/>
                  <a:pt x="71" y="45"/>
                </a:cubicBezTo>
                <a:cubicBezTo>
                  <a:pt x="71" y="46"/>
                  <a:pt x="71" y="46"/>
                  <a:pt x="71" y="46"/>
                </a:cubicBezTo>
                <a:cubicBezTo>
                  <a:pt x="71" y="47"/>
                  <a:pt x="71" y="47"/>
                  <a:pt x="71" y="48"/>
                </a:cubicBezTo>
                <a:cubicBezTo>
                  <a:pt x="71" y="48"/>
                  <a:pt x="71" y="49"/>
                  <a:pt x="71" y="49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1"/>
                  <a:pt x="72" y="52"/>
                  <a:pt x="7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54"/>
                  <a:pt x="70" y="55"/>
                  <a:pt x="66" y="56"/>
                </a:cubicBezTo>
                <a:cubicBezTo>
                  <a:pt x="63" y="57"/>
                  <a:pt x="58" y="57"/>
                  <a:pt x="51" y="57"/>
                </a:cubicBezTo>
                <a:cubicBezTo>
                  <a:pt x="41" y="57"/>
                  <a:pt x="36" y="56"/>
                  <a:pt x="35" y="56"/>
                </a:cubicBezTo>
                <a:cubicBezTo>
                  <a:pt x="33" y="55"/>
                  <a:pt x="32" y="54"/>
                  <a:pt x="32" y="53"/>
                </a:cubicBezTo>
                <a:cubicBezTo>
                  <a:pt x="31" y="52"/>
                  <a:pt x="31" y="52"/>
                  <a:pt x="31" y="51"/>
                </a:cubicBezTo>
                <a:cubicBezTo>
                  <a:pt x="31" y="51"/>
                  <a:pt x="31" y="50"/>
                  <a:pt x="31" y="49"/>
                </a:cubicBezTo>
                <a:cubicBezTo>
                  <a:pt x="31" y="26"/>
                  <a:pt x="31" y="26"/>
                  <a:pt x="31" y="26"/>
                </a:cubicBezTo>
                <a:close/>
                <a:moveTo>
                  <a:pt x="12" y="18"/>
                </a:moveTo>
                <a:cubicBezTo>
                  <a:pt x="12" y="8"/>
                  <a:pt x="12" y="8"/>
                  <a:pt x="12" y="8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0" y="4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18"/>
                  <a:pt x="18" y="18"/>
                  <a:pt x="18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5" y="15"/>
                  <a:pt x="25" y="16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30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40"/>
                  <a:pt x="18" y="40"/>
                  <a:pt x="18" y="40"/>
                </a:cubicBezTo>
                <a:cubicBezTo>
                  <a:pt x="28" y="37"/>
                  <a:pt x="28" y="37"/>
                  <a:pt x="28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7"/>
                  <a:pt x="29" y="38"/>
                  <a:pt x="29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4" y="41"/>
                  <a:pt x="24" y="41"/>
                  <a:pt x="24" y="41"/>
                </a:cubicBezTo>
                <a:cubicBezTo>
                  <a:pt x="21" y="43"/>
                  <a:pt x="18" y="44"/>
                  <a:pt x="17" y="45"/>
                </a:cubicBezTo>
                <a:cubicBezTo>
                  <a:pt x="10" y="48"/>
                  <a:pt x="10" y="48"/>
                  <a:pt x="10" y="48"/>
                </a:cubicBezTo>
                <a:cubicBezTo>
                  <a:pt x="7" y="50"/>
                  <a:pt x="7" y="50"/>
                  <a:pt x="7" y="50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4" y="50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0" y="45"/>
                  <a:pt x="0" y="45"/>
                </a:cubicBezTo>
                <a:cubicBezTo>
                  <a:pt x="0" y="45"/>
                  <a:pt x="1" y="45"/>
                  <a:pt x="1" y="45"/>
                </a:cubicBezTo>
                <a:cubicBezTo>
                  <a:pt x="3" y="44"/>
                  <a:pt x="3" y="44"/>
                  <a:pt x="3" y="44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20"/>
                  <a:pt x="12" y="20"/>
                  <a:pt x="12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2" y="18"/>
                  <a:pt x="12" y="18"/>
                  <a:pt x="12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2166"/>
          <p:cNvSpPr>
            <a:spLocks noEditPoints="1"/>
          </p:cNvSpPr>
          <p:nvPr/>
        </p:nvSpPr>
        <p:spPr bwMode="auto">
          <a:xfrm>
            <a:off x="2776538" y="0"/>
            <a:ext cx="144463" cy="125413"/>
          </a:xfrm>
          <a:custGeom>
            <a:avLst/>
            <a:gdLst>
              <a:gd name="T0" fmla="*/ 37 w 64"/>
              <a:gd name="T1" fmla="*/ 10 h 56"/>
              <a:gd name="T2" fmla="*/ 40 w 64"/>
              <a:gd name="T3" fmla="*/ 11 h 56"/>
              <a:gd name="T4" fmla="*/ 45 w 64"/>
              <a:gd name="T5" fmla="*/ 14 h 56"/>
              <a:gd name="T6" fmla="*/ 44 w 64"/>
              <a:gd name="T7" fmla="*/ 15 h 56"/>
              <a:gd name="T8" fmla="*/ 33 w 64"/>
              <a:gd name="T9" fmla="*/ 23 h 56"/>
              <a:gd name="T10" fmla="*/ 51 w 64"/>
              <a:gd name="T11" fmla="*/ 27 h 56"/>
              <a:gd name="T12" fmla="*/ 53 w 64"/>
              <a:gd name="T13" fmla="*/ 28 h 56"/>
              <a:gd name="T14" fmla="*/ 51 w 64"/>
              <a:gd name="T15" fmla="*/ 29 h 56"/>
              <a:gd name="T16" fmla="*/ 48 w 64"/>
              <a:gd name="T17" fmla="*/ 32 h 56"/>
              <a:gd name="T18" fmla="*/ 41 w 64"/>
              <a:gd name="T19" fmla="*/ 32 h 56"/>
              <a:gd name="T20" fmla="*/ 29 w 64"/>
              <a:gd name="T21" fmla="*/ 25 h 56"/>
              <a:gd name="T22" fmla="*/ 12 w 64"/>
              <a:gd name="T23" fmla="*/ 32 h 56"/>
              <a:gd name="T24" fmla="*/ 8 w 64"/>
              <a:gd name="T25" fmla="*/ 33 h 56"/>
              <a:gd name="T26" fmla="*/ 7 w 64"/>
              <a:gd name="T27" fmla="*/ 33 h 56"/>
              <a:gd name="T28" fmla="*/ 9 w 64"/>
              <a:gd name="T29" fmla="*/ 32 h 56"/>
              <a:gd name="T30" fmla="*/ 17 w 64"/>
              <a:gd name="T31" fmla="*/ 28 h 56"/>
              <a:gd name="T32" fmla="*/ 21 w 64"/>
              <a:gd name="T33" fmla="*/ 16 h 56"/>
              <a:gd name="T34" fmla="*/ 19 w 64"/>
              <a:gd name="T35" fmla="*/ 16 h 56"/>
              <a:gd name="T36" fmla="*/ 14 w 64"/>
              <a:gd name="T37" fmla="*/ 20 h 56"/>
              <a:gd name="T38" fmla="*/ 9 w 64"/>
              <a:gd name="T39" fmla="*/ 23 h 56"/>
              <a:gd name="T40" fmla="*/ 9 w 64"/>
              <a:gd name="T41" fmla="*/ 23 h 56"/>
              <a:gd name="T42" fmla="*/ 10 w 64"/>
              <a:gd name="T43" fmla="*/ 21 h 56"/>
              <a:gd name="T44" fmla="*/ 16 w 64"/>
              <a:gd name="T45" fmla="*/ 12 h 56"/>
              <a:gd name="T46" fmla="*/ 19 w 64"/>
              <a:gd name="T47" fmla="*/ 5 h 56"/>
              <a:gd name="T48" fmla="*/ 21 w 64"/>
              <a:gd name="T49" fmla="*/ 5 h 56"/>
              <a:gd name="T50" fmla="*/ 28 w 64"/>
              <a:gd name="T51" fmla="*/ 7 h 56"/>
              <a:gd name="T52" fmla="*/ 27 w 64"/>
              <a:gd name="T53" fmla="*/ 8 h 56"/>
              <a:gd name="T54" fmla="*/ 23 w 64"/>
              <a:gd name="T55" fmla="*/ 12 h 56"/>
              <a:gd name="T56" fmla="*/ 22 w 64"/>
              <a:gd name="T57" fmla="*/ 14 h 56"/>
              <a:gd name="T58" fmla="*/ 32 w 64"/>
              <a:gd name="T59" fmla="*/ 17 h 56"/>
              <a:gd name="T60" fmla="*/ 22 w 64"/>
              <a:gd name="T61" fmla="*/ 14 h 56"/>
              <a:gd name="T62" fmla="*/ 18 w 64"/>
              <a:gd name="T63" fmla="*/ 39 h 56"/>
              <a:gd name="T64" fmla="*/ 20 w 64"/>
              <a:gd name="T65" fmla="*/ 38 h 56"/>
              <a:gd name="T66" fmla="*/ 38 w 64"/>
              <a:gd name="T67" fmla="*/ 41 h 56"/>
              <a:gd name="T68" fmla="*/ 40 w 64"/>
              <a:gd name="T69" fmla="*/ 48 h 56"/>
              <a:gd name="T70" fmla="*/ 35 w 64"/>
              <a:gd name="T71" fmla="*/ 48 h 56"/>
              <a:gd name="T72" fmla="*/ 27 w 64"/>
              <a:gd name="T73" fmla="*/ 42 h 56"/>
              <a:gd name="T74" fmla="*/ 19 w 64"/>
              <a:gd name="T75" fmla="*/ 39 h 56"/>
              <a:gd name="T76" fmla="*/ 23 w 64"/>
              <a:gd name="T77" fmla="*/ 29 h 56"/>
              <a:gd name="T78" fmla="*/ 25 w 64"/>
              <a:gd name="T79" fmla="*/ 29 h 56"/>
              <a:gd name="T80" fmla="*/ 31 w 64"/>
              <a:gd name="T81" fmla="*/ 30 h 56"/>
              <a:gd name="T82" fmla="*/ 34 w 64"/>
              <a:gd name="T83" fmla="*/ 34 h 56"/>
              <a:gd name="T84" fmla="*/ 33 w 64"/>
              <a:gd name="T85" fmla="*/ 37 h 56"/>
              <a:gd name="T86" fmla="*/ 28 w 64"/>
              <a:gd name="T87" fmla="*/ 36 h 56"/>
              <a:gd name="T88" fmla="*/ 26 w 64"/>
              <a:gd name="T89" fmla="*/ 32 h 56"/>
              <a:gd name="T90" fmla="*/ 24 w 64"/>
              <a:gd name="T91" fmla="*/ 30 h 56"/>
              <a:gd name="T92" fmla="*/ 54 w 64"/>
              <a:gd name="T93" fmla="*/ 3 h 56"/>
              <a:gd name="T94" fmla="*/ 57 w 64"/>
              <a:gd name="T95" fmla="*/ 1 h 56"/>
              <a:gd name="T96" fmla="*/ 62 w 64"/>
              <a:gd name="T97" fmla="*/ 3 h 56"/>
              <a:gd name="T98" fmla="*/ 64 w 64"/>
              <a:gd name="T99" fmla="*/ 4 h 56"/>
              <a:gd name="T100" fmla="*/ 63 w 64"/>
              <a:gd name="T101" fmla="*/ 5 h 56"/>
              <a:gd name="T102" fmla="*/ 61 w 64"/>
              <a:gd name="T103" fmla="*/ 46 h 56"/>
              <a:gd name="T104" fmla="*/ 60 w 64"/>
              <a:gd name="T105" fmla="*/ 54 h 56"/>
              <a:gd name="T106" fmla="*/ 54 w 64"/>
              <a:gd name="T107" fmla="*/ 54 h 56"/>
              <a:gd name="T108" fmla="*/ 6 w 64"/>
              <a:gd name="T109" fmla="*/ 51 h 56"/>
              <a:gd name="T110" fmla="*/ 4 w 64"/>
              <a:gd name="T111" fmla="*/ 55 h 56"/>
              <a:gd name="T112" fmla="*/ 0 w 64"/>
              <a:gd name="T113" fmla="*/ 55 h 56"/>
              <a:gd name="T114" fmla="*/ 0 w 64"/>
              <a:gd name="T115" fmla="*/ 47 h 56"/>
              <a:gd name="T116" fmla="*/ 0 w 64"/>
              <a:gd name="T117" fmla="*/ 1 h 56"/>
              <a:gd name="T118" fmla="*/ 1 w 64"/>
              <a:gd name="T119" fmla="*/ 1 h 56"/>
              <a:gd name="T120" fmla="*/ 54 w 64"/>
              <a:gd name="T121" fmla="*/ 5 h 56"/>
              <a:gd name="T122" fmla="*/ 6 w 64"/>
              <a:gd name="T123" fmla="*/ 49 h 56"/>
              <a:gd name="T124" fmla="*/ 54 w 64"/>
              <a:gd name="T125" fmla="*/ 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56">
                <a:moveTo>
                  <a:pt x="35" y="12"/>
                </a:move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8" y="10"/>
                  <a:pt x="38" y="10"/>
                </a:cubicBezTo>
                <a:cubicBezTo>
                  <a:pt x="38" y="10"/>
                  <a:pt x="39" y="10"/>
                  <a:pt x="40" y="11"/>
                </a:cubicBezTo>
                <a:cubicBezTo>
                  <a:pt x="44" y="13"/>
                  <a:pt x="44" y="13"/>
                  <a:pt x="44" y="13"/>
                </a:cubicBezTo>
                <a:cubicBezTo>
                  <a:pt x="45" y="13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5"/>
                  <a:pt x="44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39" y="18"/>
                  <a:pt x="36" y="20"/>
                  <a:pt x="33" y="23"/>
                </a:cubicBezTo>
                <a:cubicBezTo>
                  <a:pt x="36" y="24"/>
                  <a:pt x="39" y="25"/>
                  <a:pt x="42" y="26"/>
                </a:cubicBezTo>
                <a:cubicBezTo>
                  <a:pt x="45" y="26"/>
                  <a:pt x="48" y="27"/>
                  <a:pt x="51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7"/>
                  <a:pt x="53" y="27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9"/>
                  <a:pt x="50" y="29"/>
                  <a:pt x="49" y="30"/>
                </a:cubicBezTo>
                <a:cubicBezTo>
                  <a:pt x="49" y="30"/>
                  <a:pt x="48" y="31"/>
                  <a:pt x="48" y="32"/>
                </a:cubicBezTo>
                <a:cubicBezTo>
                  <a:pt x="47" y="33"/>
                  <a:pt x="47" y="33"/>
                  <a:pt x="47" y="33"/>
                </a:cubicBezTo>
                <a:cubicBezTo>
                  <a:pt x="46" y="33"/>
                  <a:pt x="44" y="33"/>
                  <a:pt x="41" y="32"/>
                </a:cubicBezTo>
                <a:cubicBezTo>
                  <a:pt x="38" y="31"/>
                  <a:pt x="36" y="30"/>
                  <a:pt x="34" y="29"/>
                </a:cubicBezTo>
                <a:cubicBezTo>
                  <a:pt x="33" y="28"/>
                  <a:pt x="31" y="27"/>
                  <a:pt x="29" y="25"/>
                </a:cubicBezTo>
                <a:cubicBezTo>
                  <a:pt x="27" y="27"/>
                  <a:pt x="24" y="28"/>
                  <a:pt x="21" y="29"/>
                </a:cubicBezTo>
                <a:cubicBezTo>
                  <a:pt x="18" y="31"/>
                  <a:pt x="15" y="32"/>
                  <a:pt x="12" y="32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8" y="33"/>
                  <a:pt x="8" y="33"/>
                </a:cubicBezTo>
                <a:cubicBezTo>
                  <a:pt x="8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4" y="30"/>
                  <a:pt x="17" y="28"/>
                </a:cubicBezTo>
                <a:cubicBezTo>
                  <a:pt x="20" y="27"/>
                  <a:pt x="23" y="25"/>
                  <a:pt x="26" y="22"/>
                </a:cubicBezTo>
                <a:cubicBezTo>
                  <a:pt x="24" y="20"/>
                  <a:pt x="22" y="18"/>
                  <a:pt x="21" y="16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5"/>
                  <a:pt x="20" y="16"/>
                  <a:pt x="19" y="16"/>
                </a:cubicBezTo>
                <a:cubicBezTo>
                  <a:pt x="19" y="16"/>
                  <a:pt x="18" y="17"/>
                  <a:pt x="16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10" y="21"/>
                  <a:pt x="10" y="21"/>
                  <a:pt x="10" y="21"/>
                </a:cubicBezTo>
                <a:cubicBezTo>
                  <a:pt x="12" y="19"/>
                  <a:pt x="12" y="19"/>
                  <a:pt x="12" y="19"/>
                </a:cubicBezTo>
                <a:cubicBezTo>
                  <a:pt x="14" y="17"/>
                  <a:pt x="15" y="14"/>
                  <a:pt x="16" y="12"/>
                </a:cubicBezTo>
                <a:cubicBezTo>
                  <a:pt x="18" y="10"/>
                  <a:pt x="18" y="8"/>
                  <a:pt x="19" y="7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20" y="5"/>
                </a:cubicBezTo>
                <a:cubicBezTo>
                  <a:pt x="20" y="5"/>
                  <a:pt x="20" y="5"/>
                  <a:pt x="21" y="5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ubicBezTo>
                  <a:pt x="28" y="8"/>
                  <a:pt x="28" y="8"/>
                  <a:pt x="27" y="8"/>
                </a:cubicBezTo>
                <a:cubicBezTo>
                  <a:pt x="26" y="9"/>
                  <a:pt x="26" y="9"/>
                  <a:pt x="26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35" y="12"/>
                  <a:pt x="35" y="12"/>
                  <a:pt x="35" y="12"/>
                </a:cubicBezTo>
                <a:close/>
                <a:moveTo>
                  <a:pt x="22" y="14"/>
                </a:moveTo>
                <a:cubicBezTo>
                  <a:pt x="23" y="16"/>
                  <a:pt x="26" y="18"/>
                  <a:pt x="29" y="20"/>
                </a:cubicBezTo>
                <a:cubicBezTo>
                  <a:pt x="29" y="19"/>
                  <a:pt x="30" y="18"/>
                  <a:pt x="32" y="17"/>
                </a:cubicBezTo>
                <a:cubicBezTo>
                  <a:pt x="33" y="15"/>
                  <a:pt x="34" y="14"/>
                  <a:pt x="34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19" y="39"/>
                </a:move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8"/>
                  <a:pt x="19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0" y="38"/>
                  <a:pt x="23" y="38"/>
                  <a:pt x="28" y="39"/>
                </a:cubicBezTo>
                <a:cubicBezTo>
                  <a:pt x="32" y="39"/>
                  <a:pt x="36" y="40"/>
                  <a:pt x="38" y="41"/>
                </a:cubicBezTo>
                <a:cubicBezTo>
                  <a:pt x="40" y="43"/>
                  <a:pt x="41" y="44"/>
                  <a:pt x="41" y="46"/>
                </a:cubicBezTo>
                <a:cubicBezTo>
                  <a:pt x="41" y="46"/>
                  <a:pt x="41" y="47"/>
                  <a:pt x="40" y="48"/>
                </a:cubicBezTo>
                <a:cubicBezTo>
                  <a:pt x="40" y="48"/>
                  <a:pt x="39" y="48"/>
                  <a:pt x="38" y="48"/>
                </a:cubicBezTo>
                <a:cubicBezTo>
                  <a:pt x="37" y="48"/>
                  <a:pt x="36" y="48"/>
                  <a:pt x="35" y="48"/>
                </a:cubicBezTo>
                <a:cubicBezTo>
                  <a:pt x="34" y="47"/>
                  <a:pt x="33" y="47"/>
                  <a:pt x="32" y="45"/>
                </a:cubicBezTo>
                <a:cubicBezTo>
                  <a:pt x="30" y="44"/>
                  <a:pt x="29" y="43"/>
                  <a:pt x="27" y="42"/>
                </a:cubicBezTo>
                <a:cubicBezTo>
                  <a:pt x="25" y="41"/>
                  <a:pt x="23" y="40"/>
                  <a:pt x="21" y="40"/>
                </a:cubicBezTo>
                <a:cubicBezTo>
                  <a:pt x="19" y="39"/>
                  <a:pt x="19" y="39"/>
                  <a:pt x="19" y="39"/>
                </a:cubicBezTo>
                <a:close/>
                <a:moveTo>
                  <a:pt x="24" y="30"/>
                </a:moveTo>
                <a:cubicBezTo>
                  <a:pt x="24" y="30"/>
                  <a:pt x="23" y="30"/>
                  <a:pt x="23" y="29"/>
                </a:cubicBezTo>
                <a:cubicBezTo>
                  <a:pt x="23" y="29"/>
                  <a:pt x="24" y="29"/>
                  <a:pt x="24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6" y="29"/>
                  <a:pt x="27" y="29"/>
                </a:cubicBezTo>
                <a:cubicBezTo>
                  <a:pt x="28" y="30"/>
                  <a:pt x="29" y="30"/>
                  <a:pt x="31" y="30"/>
                </a:cubicBezTo>
                <a:cubicBezTo>
                  <a:pt x="32" y="31"/>
                  <a:pt x="33" y="31"/>
                  <a:pt x="34" y="32"/>
                </a:cubicBezTo>
                <a:cubicBezTo>
                  <a:pt x="34" y="33"/>
                  <a:pt x="34" y="34"/>
                  <a:pt x="34" y="34"/>
                </a:cubicBezTo>
                <a:cubicBezTo>
                  <a:pt x="34" y="35"/>
                  <a:pt x="34" y="35"/>
                  <a:pt x="34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7"/>
                  <a:pt x="31" y="37"/>
                  <a:pt x="31" y="37"/>
                </a:cubicBezTo>
                <a:cubicBezTo>
                  <a:pt x="30" y="37"/>
                  <a:pt x="29" y="37"/>
                  <a:pt x="28" y="36"/>
                </a:cubicBezTo>
                <a:cubicBezTo>
                  <a:pt x="28" y="36"/>
                  <a:pt x="28" y="35"/>
                  <a:pt x="27" y="34"/>
                </a:cubicBezTo>
                <a:cubicBezTo>
                  <a:pt x="27" y="33"/>
                  <a:pt x="27" y="33"/>
                  <a:pt x="26" y="32"/>
                </a:cubicBezTo>
                <a:cubicBezTo>
                  <a:pt x="26" y="32"/>
                  <a:pt x="26" y="31"/>
                  <a:pt x="25" y="31"/>
                </a:cubicBezTo>
                <a:cubicBezTo>
                  <a:pt x="24" y="30"/>
                  <a:pt x="24" y="30"/>
                  <a:pt x="24" y="30"/>
                </a:cubicBezTo>
                <a:close/>
                <a:moveTo>
                  <a:pt x="7" y="3"/>
                </a:moveTo>
                <a:cubicBezTo>
                  <a:pt x="54" y="3"/>
                  <a:pt x="54" y="3"/>
                  <a:pt x="54" y="3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7" y="1"/>
                  <a:pt x="57" y="1"/>
                </a:cubicBezTo>
                <a:cubicBezTo>
                  <a:pt x="57" y="1"/>
                  <a:pt x="58" y="1"/>
                  <a:pt x="59" y="1"/>
                </a:cubicBezTo>
                <a:cubicBezTo>
                  <a:pt x="62" y="3"/>
                  <a:pt x="62" y="3"/>
                  <a:pt x="62" y="3"/>
                </a:cubicBezTo>
                <a:cubicBezTo>
                  <a:pt x="63" y="3"/>
                  <a:pt x="63" y="4"/>
                  <a:pt x="63" y="4"/>
                </a:cubicBezTo>
                <a:cubicBezTo>
                  <a:pt x="63" y="4"/>
                  <a:pt x="64" y="4"/>
                  <a:pt x="64" y="4"/>
                </a:cubicBezTo>
                <a:cubicBezTo>
                  <a:pt x="64" y="4"/>
                  <a:pt x="64" y="4"/>
                  <a:pt x="63" y="4"/>
                </a:cubicBezTo>
                <a:cubicBezTo>
                  <a:pt x="63" y="5"/>
                  <a:pt x="63" y="5"/>
                  <a:pt x="63" y="5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46"/>
                  <a:pt x="61" y="46"/>
                  <a:pt x="61" y="46"/>
                </a:cubicBezTo>
                <a:cubicBezTo>
                  <a:pt x="61" y="53"/>
                  <a:pt x="61" y="53"/>
                  <a:pt x="61" y="53"/>
                </a:cubicBezTo>
                <a:cubicBezTo>
                  <a:pt x="61" y="54"/>
                  <a:pt x="60" y="54"/>
                  <a:pt x="60" y="54"/>
                </a:cubicBezTo>
                <a:cubicBezTo>
                  <a:pt x="59" y="55"/>
                  <a:pt x="58" y="55"/>
                  <a:pt x="56" y="55"/>
                </a:cubicBezTo>
                <a:cubicBezTo>
                  <a:pt x="55" y="55"/>
                  <a:pt x="54" y="54"/>
                  <a:pt x="54" y="54"/>
                </a:cubicBezTo>
                <a:cubicBezTo>
                  <a:pt x="54" y="51"/>
                  <a:pt x="54" y="51"/>
                  <a:pt x="54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5"/>
                  <a:pt x="6" y="55"/>
                  <a:pt x="4" y="55"/>
                </a:cubicBezTo>
                <a:cubicBezTo>
                  <a:pt x="3" y="55"/>
                  <a:pt x="2" y="56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7" y="3"/>
                  <a:pt x="7" y="3"/>
                  <a:pt x="7" y="3"/>
                </a:cubicBezTo>
                <a:close/>
                <a:moveTo>
                  <a:pt x="54" y="5"/>
                </a:moveTo>
                <a:cubicBezTo>
                  <a:pt x="6" y="5"/>
                  <a:pt x="6" y="5"/>
                  <a:pt x="6" y="5"/>
                </a:cubicBezTo>
                <a:cubicBezTo>
                  <a:pt x="6" y="49"/>
                  <a:pt x="6" y="49"/>
                  <a:pt x="6" y="49"/>
                </a:cubicBezTo>
                <a:cubicBezTo>
                  <a:pt x="54" y="49"/>
                  <a:pt x="54" y="49"/>
                  <a:pt x="54" y="49"/>
                </a:cubicBezTo>
                <a:cubicBezTo>
                  <a:pt x="54" y="5"/>
                  <a:pt x="54" y="5"/>
                  <a:pt x="54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2726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2701925" y="528638"/>
            <a:ext cx="7061200" cy="5448348"/>
            <a:chOff x="2242" y="927"/>
            <a:chExt cx="3196" cy="2466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2242" y="927"/>
              <a:ext cx="3196" cy="24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871" y="3239"/>
              <a:ext cx="144" cy="121"/>
            </a:xfrm>
            <a:custGeom>
              <a:avLst/>
              <a:gdLst>
                <a:gd name="T0" fmla="*/ 13 w 61"/>
                <a:gd name="T1" fmla="*/ 13 h 51"/>
                <a:gd name="T2" fmla="*/ 9 w 61"/>
                <a:gd name="T3" fmla="*/ 15 h 51"/>
                <a:gd name="T4" fmla="*/ 4 w 61"/>
                <a:gd name="T5" fmla="*/ 19 h 51"/>
                <a:gd name="T6" fmla="*/ 0 w 61"/>
                <a:gd name="T7" fmla="*/ 24 h 51"/>
                <a:gd name="T8" fmla="*/ 1 w 61"/>
                <a:gd name="T9" fmla="*/ 34 h 51"/>
                <a:gd name="T10" fmla="*/ 1 w 61"/>
                <a:gd name="T11" fmla="*/ 38 h 51"/>
                <a:gd name="T12" fmla="*/ 6 w 61"/>
                <a:gd name="T13" fmla="*/ 44 h 51"/>
                <a:gd name="T14" fmla="*/ 16 w 61"/>
                <a:gd name="T15" fmla="*/ 48 h 51"/>
                <a:gd name="T16" fmla="*/ 22 w 61"/>
                <a:gd name="T17" fmla="*/ 50 h 51"/>
                <a:gd name="T18" fmla="*/ 27 w 61"/>
                <a:gd name="T19" fmla="*/ 48 h 51"/>
                <a:gd name="T20" fmla="*/ 33 w 61"/>
                <a:gd name="T21" fmla="*/ 45 h 51"/>
                <a:gd name="T22" fmla="*/ 38 w 61"/>
                <a:gd name="T23" fmla="*/ 43 h 51"/>
                <a:gd name="T24" fmla="*/ 44 w 61"/>
                <a:gd name="T25" fmla="*/ 38 h 51"/>
                <a:gd name="T26" fmla="*/ 49 w 61"/>
                <a:gd name="T27" fmla="*/ 32 h 51"/>
                <a:gd name="T28" fmla="*/ 53 w 61"/>
                <a:gd name="T29" fmla="*/ 20 h 51"/>
                <a:gd name="T30" fmla="*/ 58 w 61"/>
                <a:gd name="T31" fmla="*/ 15 h 51"/>
                <a:gd name="T32" fmla="*/ 61 w 61"/>
                <a:gd name="T33" fmla="*/ 8 h 51"/>
                <a:gd name="T34" fmla="*/ 58 w 61"/>
                <a:gd name="T35" fmla="*/ 4 h 51"/>
                <a:gd name="T36" fmla="*/ 54 w 61"/>
                <a:gd name="T37" fmla="*/ 2 h 51"/>
                <a:gd name="T38" fmla="*/ 50 w 61"/>
                <a:gd name="T39" fmla="*/ 2 h 51"/>
                <a:gd name="T40" fmla="*/ 47 w 61"/>
                <a:gd name="T41" fmla="*/ 2 h 51"/>
                <a:gd name="T42" fmla="*/ 39 w 61"/>
                <a:gd name="T43" fmla="*/ 3 h 51"/>
                <a:gd name="T44" fmla="*/ 31 w 61"/>
                <a:gd name="T45" fmla="*/ 4 h 51"/>
                <a:gd name="T46" fmla="*/ 23 w 61"/>
                <a:gd name="T47" fmla="*/ 5 h 51"/>
                <a:gd name="T48" fmla="*/ 20 w 61"/>
                <a:gd name="T49" fmla="*/ 7 h 51"/>
                <a:gd name="T50" fmla="*/ 15 w 61"/>
                <a:gd name="T51" fmla="*/ 7 h 51"/>
                <a:gd name="T52" fmla="*/ 14 w 61"/>
                <a:gd name="T53" fmla="*/ 10 h 51"/>
                <a:gd name="T54" fmla="*/ 13 w 61"/>
                <a:gd name="T5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" h="51">
                  <a:moveTo>
                    <a:pt x="13" y="13"/>
                  </a:moveTo>
                  <a:cubicBezTo>
                    <a:pt x="12" y="13"/>
                    <a:pt x="11" y="13"/>
                    <a:pt x="9" y="15"/>
                  </a:cubicBezTo>
                  <a:cubicBezTo>
                    <a:pt x="7" y="17"/>
                    <a:pt x="6" y="16"/>
                    <a:pt x="4" y="19"/>
                  </a:cubicBezTo>
                  <a:cubicBezTo>
                    <a:pt x="1" y="21"/>
                    <a:pt x="0" y="22"/>
                    <a:pt x="0" y="24"/>
                  </a:cubicBezTo>
                  <a:cubicBezTo>
                    <a:pt x="0" y="27"/>
                    <a:pt x="0" y="32"/>
                    <a:pt x="1" y="34"/>
                  </a:cubicBezTo>
                  <a:cubicBezTo>
                    <a:pt x="1" y="35"/>
                    <a:pt x="2" y="36"/>
                    <a:pt x="1" y="38"/>
                  </a:cubicBezTo>
                  <a:cubicBezTo>
                    <a:pt x="1" y="41"/>
                    <a:pt x="1" y="42"/>
                    <a:pt x="6" y="44"/>
                  </a:cubicBezTo>
                  <a:cubicBezTo>
                    <a:pt x="10" y="46"/>
                    <a:pt x="13" y="47"/>
                    <a:pt x="16" y="48"/>
                  </a:cubicBezTo>
                  <a:cubicBezTo>
                    <a:pt x="19" y="48"/>
                    <a:pt x="21" y="48"/>
                    <a:pt x="22" y="50"/>
                  </a:cubicBezTo>
                  <a:cubicBezTo>
                    <a:pt x="24" y="51"/>
                    <a:pt x="26" y="50"/>
                    <a:pt x="27" y="48"/>
                  </a:cubicBezTo>
                  <a:cubicBezTo>
                    <a:pt x="29" y="47"/>
                    <a:pt x="30" y="45"/>
                    <a:pt x="33" y="45"/>
                  </a:cubicBezTo>
                  <a:cubicBezTo>
                    <a:pt x="36" y="45"/>
                    <a:pt x="37" y="45"/>
                    <a:pt x="38" y="43"/>
                  </a:cubicBezTo>
                  <a:cubicBezTo>
                    <a:pt x="39" y="41"/>
                    <a:pt x="40" y="39"/>
                    <a:pt x="44" y="38"/>
                  </a:cubicBezTo>
                  <a:cubicBezTo>
                    <a:pt x="47" y="37"/>
                    <a:pt x="48" y="36"/>
                    <a:pt x="49" y="32"/>
                  </a:cubicBezTo>
                  <a:cubicBezTo>
                    <a:pt x="49" y="28"/>
                    <a:pt x="51" y="23"/>
                    <a:pt x="53" y="20"/>
                  </a:cubicBezTo>
                  <a:cubicBezTo>
                    <a:pt x="56" y="17"/>
                    <a:pt x="56" y="17"/>
                    <a:pt x="58" y="15"/>
                  </a:cubicBezTo>
                  <a:cubicBezTo>
                    <a:pt x="61" y="13"/>
                    <a:pt x="61" y="11"/>
                    <a:pt x="61" y="8"/>
                  </a:cubicBezTo>
                  <a:cubicBezTo>
                    <a:pt x="60" y="6"/>
                    <a:pt x="60" y="4"/>
                    <a:pt x="58" y="4"/>
                  </a:cubicBezTo>
                  <a:cubicBezTo>
                    <a:pt x="56" y="3"/>
                    <a:pt x="56" y="3"/>
                    <a:pt x="54" y="2"/>
                  </a:cubicBezTo>
                  <a:cubicBezTo>
                    <a:pt x="53" y="0"/>
                    <a:pt x="51" y="0"/>
                    <a:pt x="50" y="2"/>
                  </a:cubicBezTo>
                  <a:cubicBezTo>
                    <a:pt x="50" y="3"/>
                    <a:pt x="50" y="3"/>
                    <a:pt x="47" y="2"/>
                  </a:cubicBezTo>
                  <a:cubicBezTo>
                    <a:pt x="45" y="1"/>
                    <a:pt x="41" y="1"/>
                    <a:pt x="39" y="3"/>
                  </a:cubicBezTo>
                  <a:cubicBezTo>
                    <a:pt x="36" y="5"/>
                    <a:pt x="35" y="5"/>
                    <a:pt x="31" y="4"/>
                  </a:cubicBezTo>
                  <a:cubicBezTo>
                    <a:pt x="27" y="3"/>
                    <a:pt x="24" y="3"/>
                    <a:pt x="23" y="5"/>
                  </a:cubicBezTo>
                  <a:cubicBezTo>
                    <a:pt x="23" y="7"/>
                    <a:pt x="23" y="8"/>
                    <a:pt x="20" y="7"/>
                  </a:cubicBezTo>
                  <a:cubicBezTo>
                    <a:pt x="18" y="6"/>
                    <a:pt x="16" y="6"/>
                    <a:pt x="15" y="7"/>
                  </a:cubicBezTo>
                  <a:cubicBezTo>
                    <a:pt x="14" y="8"/>
                    <a:pt x="14" y="8"/>
                    <a:pt x="14" y="10"/>
                  </a:cubicBezTo>
                  <a:cubicBezTo>
                    <a:pt x="14" y="12"/>
                    <a:pt x="15" y="12"/>
                    <a:pt x="13" y="13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4531" y="2872"/>
              <a:ext cx="97" cy="220"/>
            </a:xfrm>
            <a:custGeom>
              <a:avLst/>
              <a:gdLst>
                <a:gd name="T0" fmla="*/ 26 w 41"/>
                <a:gd name="T1" fmla="*/ 7 h 93"/>
                <a:gd name="T2" fmla="*/ 18 w 41"/>
                <a:gd name="T3" fmla="*/ 12 h 93"/>
                <a:gd name="T4" fmla="*/ 15 w 41"/>
                <a:gd name="T5" fmla="*/ 21 h 93"/>
                <a:gd name="T6" fmla="*/ 7 w 41"/>
                <a:gd name="T7" fmla="*/ 36 h 93"/>
                <a:gd name="T8" fmla="*/ 2 w 41"/>
                <a:gd name="T9" fmla="*/ 51 h 93"/>
                <a:gd name="T10" fmla="*/ 1 w 41"/>
                <a:gd name="T11" fmla="*/ 60 h 93"/>
                <a:gd name="T12" fmla="*/ 2 w 41"/>
                <a:gd name="T13" fmla="*/ 66 h 93"/>
                <a:gd name="T14" fmla="*/ 7 w 41"/>
                <a:gd name="T15" fmla="*/ 73 h 93"/>
                <a:gd name="T16" fmla="*/ 13 w 41"/>
                <a:gd name="T17" fmla="*/ 80 h 93"/>
                <a:gd name="T18" fmla="*/ 19 w 41"/>
                <a:gd name="T19" fmla="*/ 86 h 93"/>
                <a:gd name="T20" fmla="*/ 21 w 41"/>
                <a:gd name="T21" fmla="*/ 91 h 93"/>
                <a:gd name="T22" fmla="*/ 23 w 41"/>
                <a:gd name="T23" fmla="*/ 93 h 93"/>
                <a:gd name="T24" fmla="*/ 24 w 41"/>
                <a:gd name="T25" fmla="*/ 89 h 93"/>
                <a:gd name="T26" fmla="*/ 24 w 41"/>
                <a:gd name="T27" fmla="*/ 78 h 93"/>
                <a:gd name="T28" fmla="*/ 27 w 41"/>
                <a:gd name="T29" fmla="*/ 71 h 93"/>
                <a:gd name="T30" fmla="*/ 33 w 41"/>
                <a:gd name="T31" fmla="*/ 60 h 93"/>
                <a:gd name="T32" fmla="*/ 35 w 41"/>
                <a:gd name="T33" fmla="*/ 46 h 93"/>
                <a:gd name="T34" fmla="*/ 37 w 41"/>
                <a:gd name="T35" fmla="*/ 37 h 93"/>
                <a:gd name="T36" fmla="*/ 38 w 41"/>
                <a:gd name="T37" fmla="*/ 29 h 93"/>
                <a:gd name="T38" fmla="*/ 40 w 41"/>
                <a:gd name="T39" fmla="*/ 18 h 93"/>
                <a:gd name="T40" fmla="*/ 39 w 41"/>
                <a:gd name="T41" fmla="*/ 11 h 93"/>
                <a:gd name="T42" fmla="*/ 39 w 41"/>
                <a:gd name="T43" fmla="*/ 5 h 93"/>
                <a:gd name="T44" fmla="*/ 34 w 41"/>
                <a:gd name="T45" fmla="*/ 4 h 93"/>
                <a:gd name="T46" fmla="*/ 29 w 41"/>
                <a:gd name="T47" fmla="*/ 3 h 93"/>
                <a:gd name="T48" fmla="*/ 26 w 41"/>
                <a:gd name="T49" fmla="*/ 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93">
                  <a:moveTo>
                    <a:pt x="26" y="7"/>
                  </a:moveTo>
                  <a:cubicBezTo>
                    <a:pt x="24" y="8"/>
                    <a:pt x="19" y="8"/>
                    <a:pt x="18" y="12"/>
                  </a:cubicBezTo>
                  <a:cubicBezTo>
                    <a:pt x="17" y="16"/>
                    <a:pt x="18" y="16"/>
                    <a:pt x="15" y="21"/>
                  </a:cubicBezTo>
                  <a:cubicBezTo>
                    <a:pt x="12" y="25"/>
                    <a:pt x="10" y="30"/>
                    <a:pt x="7" y="36"/>
                  </a:cubicBezTo>
                  <a:cubicBezTo>
                    <a:pt x="4" y="43"/>
                    <a:pt x="2" y="46"/>
                    <a:pt x="2" y="51"/>
                  </a:cubicBezTo>
                  <a:cubicBezTo>
                    <a:pt x="2" y="57"/>
                    <a:pt x="2" y="57"/>
                    <a:pt x="1" y="60"/>
                  </a:cubicBezTo>
                  <a:cubicBezTo>
                    <a:pt x="0" y="64"/>
                    <a:pt x="0" y="63"/>
                    <a:pt x="2" y="66"/>
                  </a:cubicBezTo>
                  <a:cubicBezTo>
                    <a:pt x="5" y="69"/>
                    <a:pt x="5" y="70"/>
                    <a:pt x="7" y="73"/>
                  </a:cubicBezTo>
                  <a:cubicBezTo>
                    <a:pt x="8" y="77"/>
                    <a:pt x="9" y="78"/>
                    <a:pt x="13" y="80"/>
                  </a:cubicBezTo>
                  <a:cubicBezTo>
                    <a:pt x="17" y="82"/>
                    <a:pt x="18" y="83"/>
                    <a:pt x="19" y="86"/>
                  </a:cubicBezTo>
                  <a:cubicBezTo>
                    <a:pt x="20" y="90"/>
                    <a:pt x="20" y="91"/>
                    <a:pt x="21" y="91"/>
                  </a:cubicBezTo>
                  <a:cubicBezTo>
                    <a:pt x="22" y="92"/>
                    <a:pt x="23" y="92"/>
                    <a:pt x="23" y="93"/>
                  </a:cubicBezTo>
                  <a:cubicBezTo>
                    <a:pt x="24" y="93"/>
                    <a:pt x="24" y="92"/>
                    <a:pt x="24" y="89"/>
                  </a:cubicBezTo>
                  <a:cubicBezTo>
                    <a:pt x="24" y="86"/>
                    <a:pt x="23" y="83"/>
                    <a:pt x="24" y="78"/>
                  </a:cubicBezTo>
                  <a:cubicBezTo>
                    <a:pt x="26" y="73"/>
                    <a:pt x="26" y="73"/>
                    <a:pt x="27" y="71"/>
                  </a:cubicBezTo>
                  <a:cubicBezTo>
                    <a:pt x="29" y="69"/>
                    <a:pt x="32" y="65"/>
                    <a:pt x="33" y="60"/>
                  </a:cubicBezTo>
                  <a:cubicBezTo>
                    <a:pt x="34" y="56"/>
                    <a:pt x="35" y="52"/>
                    <a:pt x="35" y="46"/>
                  </a:cubicBezTo>
                  <a:cubicBezTo>
                    <a:pt x="36" y="41"/>
                    <a:pt x="37" y="39"/>
                    <a:pt x="37" y="37"/>
                  </a:cubicBezTo>
                  <a:cubicBezTo>
                    <a:pt x="36" y="34"/>
                    <a:pt x="36" y="32"/>
                    <a:pt x="38" y="29"/>
                  </a:cubicBezTo>
                  <a:cubicBezTo>
                    <a:pt x="40" y="25"/>
                    <a:pt x="41" y="23"/>
                    <a:pt x="40" y="18"/>
                  </a:cubicBezTo>
                  <a:cubicBezTo>
                    <a:pt x="38" y="13"/>
                    <a:pt x="38" y="14"/>
                    <a:pt x="39" y="11"/>
                  </a:cubicBezTo>
                  <a:cubicBezTo>
                    <a:pt x="41" y="9"/>
                    <a:pt x="41" y="6"/>
                    <a:pt x="39" y="5"/>
                  </a:cubicBezTo>
                  <a:cubicBezTo>
                    <a:pt x="37" y="5"/>
                    <a:pt x="35" y="6"/>
                    <a:pt x="34" y="4"/>
                  </a:cubicBezTo>
                  <a:cubicBezTo>
                    <a:pt x="32" y="2"/>
                    <a:pt x="30" y="0"/>
                    <a:pt x="29" y="3"/>
                  </a:cubicBezTo>
                  <a:cubicBezTo>
                    <a:pt x="28" y="5"/>
                    <a:pt x="28" y="6"/>
                    <a:pt x="26" y="7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047" y="2784"/>
              <a:ext cx="71" cy="62"/>
            </a:xfrm>
            <a:custGeom>
              <a:avLst/>
              <a:gdLst>
                <a:gd name="T0" fmla="*/ 5 w 30"/>
                <a:gd name="T1" fmla="*/ 7 h 26"/>
                <a:gd name="T2" fmla="*/ 3 w 30"/>
                <a:gd name="T3" fmla="*/ 9 h 26"/>
                <a:gd name="T4" fmla="*/ 1 w 30"/>
                <a:gd name="T5" fmla="*/ 12 h 26"/>
                <a:gd name="T6" fmla="*/ 1 w 30"/>
                <a:gd name="T7" fmla="*/ 17 h 26"/>
                <a:gd name="T8" fmla="*/ 1 w 30"/>
                <a:gd name="T9" fmla="*/ 20 h 26"/>
                <a:gd name="T10" fmla="*/ 3 w 30"/>
                <a:gd name="T11" fmla="*/ 22 h 26"/>
                <a:gd name="T12" fmla="*/ 7 w 30"/>
                <a:gd name="T13" fmla="*/ 24 h 26"/>
                <a:gd name="T14" fmla="*/ 11 w 30"/>
                <a:gd name="T15" fmla="*/ 25 h 26"/>
                <a:gd name="T16" fmla="*/ 14 w 30"/>
                <a:gd name="T17" fmla="*/ 25 h 26"/>
                <a:gd name="T18" fmla="*/ 17 w 30"/>
                <a:gd name="T19" fmla="*/ 23 h 26"/>
                <a:gd name="T20" fmla="*/ 19 w 30"/>
                <a:gd name="T21" fmla="*/ 21 h 26"/>
                <a:gd name="T22" fmla="*/ 21 w 30"/>
                <a:gd name="T23" fmla="*/ 19 h 26"/>
                <a:gd name="T24" fmla="*/ 24 w 30"/>
                <a:gd name="T25" fmla="*/ 17 h 26"/>
                <a:gd name="T26" fmla="*/ 26 w 30"/>
                <a:gd name="T27" fmla="*/ 11 h 26"/>
                <a:gd name="T28" fmla="*/ 29 w 30"/>
                <a:gd name="T29" fmla="*/ 7 h 26"/>
                <a:gd name="T30" fmla="*/ 30 w 30"/>
                <a:gd name="T31" fmla="*/ 3 h 26"/>
                <a:gd name="T32" fmla="*/ 28 w 30"/>
                <a:gd name="T33" fmla="*/ 1 h 26"/>
                <a:gd name="T34" fmla="*/ 24 w 30"/>
                <a:gd name="T35" fmla="*/ 1 h 26"/>
                <a:gd name="T36" fmla="*/ 19 w 30"/>
                <a:gd name="T37" fmla="*/ 1 h 26"/>
                <a:gd name="T38" fmla="*/ 15 w 30"/>
                <a:gd name="T39" fmla="*/ 2 h 26"/>
                <a:gd name="T40" fmla="*/ 12 w 30"/>
                <a:gd name="T41" fmla="*/ 2 h 26"/>
                <a:gd name="T42" fmla="*/ 10 w 30"/>
                <a:gd name="T43" fmla="*/ 3 h 26"/>
                <a:gd name="T44" fmla="*/ 7 w 30"/>
                <a:gd name="T45" fmla="*/ 4 h 26"/>
                <a:gd name="T46" fmla="*/ 6 w 30"/>
                <a:gd name="T47" fmla="*/ 6 h 26"/>
                <a:gd name="T48" fmla="*/ 5 w 30"/>
                <a:gd name="T4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26">
                  <a:moveTo>
                    <a:pt x="5" y="7"/>
                  </a:moveTo>
                  <a:cubicBezTo>
                    <a:pt x="5" y="7"/>
                    <a:pt x="4" y="8"/>
                    <a:pt x="3" y="9"/>
                  </a:cubicBezTo>
                  <a:cubicBezTo>
                    <a:pt x="1" y="10"/>
                    <a:pt x="1" y="10"/>
                    <a:pt x="1" y="12"/>
                  </a:cubicBezTo>
                  <a:cubicBezTo>
                    <a:pt x="1" y="14"/>
                    <a:pt x="0" y="16"/>
                    <a:pt x="1" y="17"/>
                  </a:cubicBezTo>
                  <a:cubicBezTo>
                    <a:pt x="1" y="19"/>
                    <a:pt x="1" y="18"/>
                    <a:pt x="1" y="20"/>
                  </a:cubicBezTo>
                  <a:cubicBezTo>
                    <a:pt x="1" y="21"/>
                    <a:pt x="1" y="21"/>
                    <a:pt x="3" y="22"/>
                  </a:cubicBezTo>
                  <a:cubicBezTo>
                    <a:pt x="4" y="22"/>
                    <a:pt x="6" y="23"/>
                    <a:pt x="7" y="24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3" y="26"/>
                    <a:pt x="13" y="26"/>
                    <a:pt x="14" y="25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2"/>
                    <a:pt x="18" y="22"/>
                    <a:pt x="19" y="21"/>
                  </a:cubicBezTo>
                  <a:cubicBezTo>
                    <a:pt x="20" y="20"/>
                    <a:pt x="20" y="20"/>
                    <a:pt x="21" y="19"/>
                  </a:cubicBezTo>
                  <a:cubicBezTo>
                    <a:pt x="23" y="19"/>
                    <a:pt x="23" y="18"/>
                    <a:pt x="24" y="17"/>
                  </a:cubicBezTo>
                  <a:cubicBezTo>
                    <a:pt x="25" y="15"/>
                    <a:pt x="25" y="13"/>
                    <a:pt x="26" y="11"/>
                  </a:cubicBezTo>
                  <a:cubicBezTo>
                    <a:pt x="27" y="9"/>
                    <a:pt x="27" y="9"/>
                    <a:pt x="29" y="7"/>
                  </a:cubicBezTo>
                  <a:cubicBezTo>
                    <a:pt x="30" y="6"/>
                    <a:pt x="30" y="4"/>
                    <a:pt x="30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7" y="1"/>
                    <a:pt x="26" y="1"/>
                    <a:pt x="24" y="1"/>
                  </a:cubicBezTo>
                  <a:cubicBezTo>
                    <a:pt x="22" y="0"/>
                    <a:pt x="20" y="0"/>
                    <a:pt x="19" y="1"/>
                  </a:cubicBezTo>
                  <a:cubicBezTo>
                    <a:pt x="19" y="1"/>
                    <a:pt x="18" y="2"/>
                    <a:pt x="15" y="2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3"/>
                    <a:pt x="12" y="3"/>
                    <a:pt x="10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5381" y="2673"/>
              <a:ext cx="45" cy="52"/>
            </a:xfrm>
            <a:custGeom>
              <a:avLst/>
              <a:gdLst>
                <a:gd name="T0" fmla="*/ 19 w 19"/>
                <a:gd name="T1" fmla="*/ 0 h 22"/>
                <a:gd name="T2" fmla="*/ 2 w 19"/>
                <a:gd name="T3" fmla="*/ 0 h 22"/>
                <a:gd name="T4" fmla="*/ 2 w 19"/>
                <a:gd name="T5" fmla="*/ 3 h 22"/>
                <a:gd name="T6" fmla="*/ 2 w 19"/>
                <a:gd name="T7" fmla="*/ 7 h 22"/>
                <a:gd name="T8" fmla="*/ 3 w 19"/>
                <a:gd name="T9" fmla="*/ 11 h 22"/>
                <a:gd name="T10" fmla="*/ 6 w 19"/>
                <a:gd name="T11" fmla="*/ 15 h 22"/>
                <a:gd name="T12" fmla="*/ 9 w 19"/>
                <a:gd name="T13" fmla="*/ 19 h 22"/>
                <a:gd name="T14" fmla="*/ 11 w 19"/>
                <a:gd name="T15" fmla="*/ 22 h 22"/>
                <a:gd name="T16" fmla="*/ 12 w 19"/>
                <a:gd name="T17" fmla="*/ 20 h 22"/>
                <a:gd name="T18" fmla="*/ 14 w 19"/>
                <a:gd name="T19" fmla="*/ 12 h 22"/>
                <a:gd name="T20" fmla="*/ 18 w 19"/>
                <a:gd name="T21" fmla="*/ 5 h 22"/>
                <a:gd name="T22" fmla="*/ 19 w 1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2" y="3"/>
                  </a:cubicBezTo>
                  <a:cubicBezTo>
                    <a:pt x="1" y="4"/>
                    <a:pt x="0" y="6"/>
                    <a:pt x="2" y="7"/>
                  </a:cubicBezTo>
                  <a:cubicBezTo>
                    <a:pt x="3" y="9"/>
                    <a:pt x="3" y="9"/>
                    <a:pt x="3" y="11"/>
                  </a:cubicBezTo>
                  <a:cubicBezTo>
                    <a:pt x="4" y="13"/>
                    <a:pt x="4" y="14"/>
                    <a:pt x="6" y="15"/>
                  </a:cubicBezTo>
                  <a:cubicBezTo>
                    <a:pt x="7" y="15"/>
                    <a:pt x="8" y="17"/>
                    <a:pt x="9" y="19"/>
                  </a:cubicBezTo>
                  <a:cubicBezTo>
                    <a:pt x="9" y="21"/>
                    <a:pt x="10" y="21"/>
                    <a:pt x="11" y="22"/>
                  </a:cubicBezTo>
                  <a:cubicBezTo>
                    <a:pt x="12" y="22"/>
                    <a:pt x="12" y="21"/>
                    <a:pt x="12" y="20"/>
                  </a:cubicBezTo>
                  <a:cubicBezTo>
                    <a:pt x="12" y="18"/>
                    <a:pt x="12" y="14"/>
                    <a:pt x="14" y="12"/>
                  </a:cubicBezTo>
                  <a:cubicBezTo>
                    <a:pt x="16" y="10"/>
                    <a:pt x="17" y="8"/>
                    <a:pt x="18" y="5"/>
                  </a:cubicBezTo>
                  <a:cubicBezTo>
                    <a:pt x="19" y="3"/>
                    <a:pt x="19" y="1"/>
                    <a:pt x="19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894" y="3180"/>
              <a:ext cx="5" cy="4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2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68" y="3180"/>
              <a:ext cx="16" cy="9"/>
            </a:xfrm>
            <a:custGeom>
              <a:avLst/>
              <a:gdLst>
                <a:gd name="T0" fmla="*/ 1 w 7"/>
                <a:gd name="T1" fmla="*/ 3 h 4"/>
                <a:gd name="T2" fmla="*/ 5 w 7"/>
                <a:gd name="T3" fmla="*/ 3 h 4"/>
                <a:gd name="T4" fmla="*/ 7 w 7"/>
                <a:gd name="T5" fmla="*/ 3 h 4"/>
                <a:gd name="T6" fmla="*/ 6 w 7"/>
                <a:gd name="T7" fmla="*/ 0 h 4"/>
                <a:gd name="T8" fmla="*/ 1 w 7"/>
                <a:gd name="T9" fmla="*/ 1 h 4"/>
                <a:gd name="T10" fmla="*/ 1 w 7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2" y="3"/>
                    <a:pt x="4" y="2"/>
                    <a:pt x="5" y="3"/>
                  </a:cubicBezTo>
                  <a:cubicBezTo>
                    <a:pt x="5" y="3"/>
                    <a:pt x="7" y="4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4112" y="3132"/>
              <a:ext cx="10" cy="17"/>
            </a:xfrm>
            <a:custGeom>
              <a:avLst/>
              <a:gdLst>
                <a:gd name="T0" fmla="*/ 3 w 4"/>
                <a:gd name="T1" fmla="*/ 1 h 7"/>
                <a:gd name="T2" fmla="*/ 1 w 4"/>
                <a:gd name="T3" fmla="*/ 4 h 7"/>
                <a:gd name="T4" fmla="*/ 2 w 4"/>
                <a:gd name="T5" fmla="*/ 6 h 7"/>
                <a:gd name="T6" fmla="*/ 3 w 4"/>
                <a:gd name="T7" fmla="*/ 3 h 7"/>
                <a:gd name="T8" fmla="*/ 3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4" y="2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4098" y="3139"/>
              <a:ext cx="12" cy="8"/>
            </a:xfrm>
            <a:custGeom>
              <a:avLst/>
              <a:gdLst>
                <a:gd name="T0" fmla="*/ 2 w 5"/>
                <a:gd name="T1" fmla="*/ 1 h 3"/>
                <a:gd name="T2" fmla="*/ 1 w 5"/>
                <a:gd name="T3" fmla="*/ 3 h 3"/>
                <a:gd name="T4" fmla="*/ 4 w 5"/>
                <a:gd name="T5" fmla="*/ 2 h 3"/>
                <a:gd name="T6" fmla="*/ 4 w 5"/>
                <a:gd name="T7" fmla="*/ 0 h 3"/>
                <a:gd name="T8" fmla="*/ 2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1"/>
                  </a:moveTo>
                  <a:cubicBezTo>
                    <a:pt x="2" y="1"/>
                    <a:pt x="0" y="3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0"/>
                    <a:pt x="5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4179" y="3094"/>
              <a:ext cx="9" cy="10"/>
            </a:xfrm>
            <a:custGeom>
              <a:avLst/>
              <a:gdLst>
                <a:gd name="T0" fmla="*/ 2 w 4"/>
                <a:gd name="T1" fmla="*/ 2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cubicBezTo>
                    <a:pt x="0" y="3"/>
                    <a:pt x="0" y="2"/>
                    <a:pt x="0" y="3"/>
                  </a:cubicBezTo>
                  <a:cubicBezTo>
                    <a:pt x="0" y="4"/>
                    <a:pt x="0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4354" y="3012"/>
              <a:ext cx="12" cy="7"/>
            </a:xfrm>
            <a:custGeom>
              <a:avLst/>
              <a:gdLst>
                <a:gd name="T0" fmla="*/ 3 w 5"/>
                <a:gd name="T1" fmla="*/ 0 h 3"/>
                <a:gd name="T2" fmla="*/ 1 w 5"/>
                <a:gd name="T3" fmla="*/ 1 h 3"/>
                <a:gd name="T4" fmla="*/ 2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1"/>
                    <a:pt x="2" y="0"/>
                    <a:pt x="1" y="1"/>
                  </a:cubicBezTo>
                  <a:cubicBezTo>
                    <a:pt x="0" y="2"/>
                    <a:pt x="0" y="3"/>
                    <a:pt x="2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4375" y="2993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3 w 4"/>
                <a:gd name="T3" fmla="*/ 4 h 6"/>
                <a:gd name="T4" fmla="*/ 0 w 4"/>
                <a:gd name="T5" fmla="*/ 5 h 6"/>
                <a:gd name="T6" fmla="*/ 1 w 4"/>
                <a:gd name="T7" fmla="*/ 2 h 6"/>
                <a:gd name="T8" fmla="*/ 3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2" y="5"/>
                    <a:pt x="1" y="6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4425" y="2943"/>
              <a:ext cx="12" cy="9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4 w 5"/>
                <a:gd name="T7" fmla="*/ 3 h 4"/>
                <a:gd name="T8" fmla="*/ 5 w 5"/>
                <a:gd name="T9" fmla="*/ 1 h 4"/>
                <a:gd name="T10" fmla="*/ 3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1"/>
                    <a:pt x="3" y="1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4501" y="2990"/>
              <a:ext cx="9" cy="10"/>
            </a:xfrm>
            <a:custGeom>
              <a:avLst/>
              <a:gdLst>
                <a:gd name="T0" fmla="*/ 1 w 4"/>
                <a:gd name="T1" fmla="*/ 2 h 4"/>
                <a:gd name="T2" fmla="*/ 1 w 4"/>
                <a:gd name="T3" fmla="*/ 4 h 4"/>
                <a:gd name="T4" fmla="*/ 3 w 4"/>
                <a:gd name="T5" fmla="*/ 3 h 4"/>
                <a:gd name="T6" fmla="*/ 3 w 4"/>
                <a:gd name="T7" fmla="*/ 1 h 4"/>
                <a:gd name="T8" fmla="*/ 1 w 4"/>
                <a:gd name="T9" fmla="*/ 1 h 4"/>
                <a:gd name="T10" fmla="*/ 1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4498" y="2865"/>
              <a:ext cx="12" cy="16"/>
            </a:xfrm>
            <a:custGeom>
              <a:avLst/>
              <a:gdLst>
                <a:gd name="T0" fmla="*/ 2 w 5"/>
                <a:gd name="T1" fmla="*/ 1 h 7"/>
                <a:gd name="T2" fmla="*/ 4 w 5"/>
                <a:gd name="T3" fmla="*/ 3 h 7"/>
                <a:gd name="T4" fmla="*/ 3 w 5"/>
                <a:gd name="T5" fmla="*/ 6 h 7"/>
                <a:gd name="T6" fmla="*/ 1 w 5"/>
                <a:gd name="T7" fmla="*/ 7 h 7"/>
                <a:gd name="T8" fmla="*/ 0 w 5"/>
                <a:gd name="T9" fmla="*/ 4 h 7"/>
                <a:gd name="T10" fmla="*/ 1 w 5"/>
                <a:gd name="T11" fmla="*/ 1 h 7"/>
                <a:gd name="T12" fmla="*/ 2 w 5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2" y="1"/>
                    <a:pt x="5" y="2"/>
                    <a:pt x="4" y="3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0" y="6"/>
                    <a:pt x="0" y="6"/>
                    <a:pt x="0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4586" y="2566"/>
              <a:ext cx="23" cy="14"/>
            </a:xfrm>
            <a:custGeom>
              <a:avLst/>
              <a:gdLst>
                <a:gd name="T0" fmla="*/ 3 w 10"/>
                <a:gd name="T1" fmla="*/ 1 h 6"/>
                <a:gd name="T2" fmla="*/ 2 w 10"/>
                <a:gd name="T3" fmla="*/ 3 h 6"/>
                <a:gd name="T4" fmla="*/ 5 w 10"/>
                <a:gd name="T5" fmla="*/ 5 h 6"/>
                <a:gd name="T6" fmla="*/ 7 w 10"/>
                <a:gd name="T7" fmla="*/ 5 h 6"/>
                <a:gd name="T8" fmla="*/ 10 w 10"/>
                <a:gd name="T9" fmla="*/ 5 h 6"/>
                <a:gd name="T10" fmla="*/ 8 w 10"/>
                <a:gd name="T11" fmla="*/ 2 h 6"/>
                <a:gd name="T12" fmla="*/ 3 w 10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3" y="1"/>
                  </a:moveTo>
                  <a:cubicBezTo>
                    <a:pt x="2" y="1"/>
                    <a:pt x="0" y="0"/>
                    <a:pt x="2" y="3"/>
                  </a:cubicBezTo>
                  <a:cubicBezTo>
                    <a:pt x="3" y="5"/>
                    <a:pt x="3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4595" y="2592"/>
              <a:ext cx="10" cy="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1 h 3"/>
                <a:gd name="T4" fmla="*/ 4 w 4"/>
                <a:gd name="T5" fmla="*/ 2 h 3"/>
                <a:gd name="T6" fmla="*/ 2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2" y="1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4593" y="2554"/>
              <a:ext cx="12" cy="10"/>
            </a:xfrm>
            <a:custGeom>
              <a:avLst/>
              <a:gdLst>
                <a:gd name="T0" fmla="*/ 3 w 5"/>
                <a:gd name="T1" fmla="*/ 1 h 4"/>
                <a:gd name="T2" fmla="*/ 0 w 5"/>
                <a:gd name="T3" fmla="*/ 2 h 4"/>
                <a:gd name="T4" fmla="*/ 3 w 5"/>
                <a:gd name="T5" fmla="*/ 3 h 4"/>
                <a:gd name="T6" fmla="*/ 3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3" y="4"/>
                    <a:pt x="3" y="3"/>
                  </a:cubicBezTo>
                  <a:cubicBezTo>
                    <a:pt x="4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4534" y="2467"/>
              <a:ext cx="40" cy="21"/>
            </a:xfrm>
            <a:custGeom>
              <a:avLst/>
              <a:gdLst>
                <a:gd name="T0" fmla="*/ 3 w 17"/>
                <a:gd name="T1" fmla="*/ 4 h 9"/>
                <a:gd name="T2" fmla="*/ 6 w 17"/>
                <a:gd name="T3" fmla="*/ 6 h 9"/>
                <a:gd name="T4" fmla="*/ 11 w 17"/>
                <a:gd name="T5" fmla="*/ 7 h 9"/>
                <a:gd name="T6" fmla="*/ 15 w 17"/>
                <a:gd name="T7" fmla="*/ 8 h 9"/>
                <a:gd name="T8" fmla="*/ 16 w 17"/>
                <a:gd name="T9" fmla="*/ 6 h 9"/>
                <a:gd name="T10" fmla="*/ 9 w 17"/>
                <a:gd name="T11" fmla="*/ 3 h 9"/>
                <a:gd name="T12" fmla="*/ 5 w 17"/>
                <a:gd name="T13" fmla="*/ 1 h 9"/>
                <a:gd name="T14" fmla="*/ 2 w 17"/>
                <a:gd name="T15" fmla="*/ 1 h 9"/>
                <a:gd name="T16" fmla="*/ 1 w 17"/>
                <a:gd name="T17" fmla="*/ 3 h 9"/>
                <a:gd name="T18" fmla="*/ 3 w 17"/>
                <a:gd name="T1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9">
                  <a:moveTo>
                    <a:pt x="3" y="4"/>
                  </a:moveTo>
                  <a:cubicBezTo>
                    <a:pt x="3" y="4"/>
                    <a:pt x="4" y="5"/>
                    <a:pt x="6" y="6"/>
                  </a:cubicBezTo>
                  <a:cubicBezTo>
                    <a:pt x="9" y="6"/>
                    <a:pt x="9" y="7"/>
                    <a:pt x="11" y="7"/>
                  </a:cubicBezTo>
                  <a:cubicBezTo>
                    <a:pt x="13" y="8"/>
                    <a:pt x="14" y="9"/>
                    <a:pt x="15" y="8"/>
                  </a:cubicBezTo>
                  <a:cubicBezTo>
                    <a:pt x="16" y="8"/>
                    <a:pt x="17" y="6"/>
                    <a:pt x="16" y="6"/>
                  </a:cubicBezTo>
                  <a:cubicBezTo>
                    <a:pt x="14" y="5"/>
                    <a:pt x="11" y="4"/>
                    <a:pt x="9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4557" y="2488"/>
              <a:ext cx="15" cy="7"/>
            </a:xfrm>
            <a:custGeom>
              <a:avLst/>
              <a:gdLst>
                <a:gd name="T0" fmla="*/ 2 w 6"/>
                <a:gd name="T1" fmla="*/ 1 h 3"/>
                <a:gd name="T2" fmla="*/ 1 w 6"/>
                <a:gd name="T3" fmla="*/ 2 h 3"/>
                <a:gd name="T4" fmla="*/ 5 w 6"/>
                <a:gd name="T5" fmla="*/ 3 h 3"/>
                <a:gd name="T6" fmla="*/ 4 w 6"/>
                <a:gd name="T7" fmla="*/ 1 h 3"/>
                <a:gd name="T8" fmla="*/ 2 w 6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2" y="1"/>
                  </a:moveTo>
                  <a:cubicBezTo>
                    <a:pt x="2" y="1"/>
                    <a:pt x="0" y="0"/>
                    <a:pt x="1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351" y="2021"/>
              <a:ext cx="10" cy="10"/>
            </a:xfrm>
            <a:custGeom>
              <a:avLst/>
              <a:gdLst>
                <a:gd name="T0" fmla="*/ 2 w 4"/>
                <a:gd name="T1" fmla="*/ 1 h 4"/>
                <a:gd name="T2" fmla="*/ 1 w 4"/>
                <a:gd name="T3" fmla="*/ 2 h 4"/>
                <a:gd name="T4" fmla="*/ 3 w 4"/>
                <a:gd name="T5" fmla="*/ 4 h 4"/>
                <a:gd name="T6" fmla="*/ 3 w 4"/>
                <a:gd name="T7" fmla="*/ 2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3" y="4"/>
                    <a:pt x="3" y="2"/>
                  </a:cubicBezTo>
                  <a:cubicBezTo>
                    <a:pt x="3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4465" y="2078"/>
              <a:ext cx="7" cy="7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4467" y="2055"/>
              <a:ext cx="8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4766" y="2815"/>
              <a:ext cx="4" cy="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4631" y="2860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4624" y="3073"/>
              <a:ext cx="9" cy="10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4344" y="3182"/>
              <a:ext cx="12" cy="10"/>
            </a:xfrm>
            <a:custGeom>
              <a:avLst/>
              <a:gdLst>
                <a:gd name="T0" fmla="*/ 3 w 5"/>
                <a:gd name="T1" fmla="*/ 1 h 4"/>
                <a:gd name="T2" fmla="*/ 2 w 5"/>
                <a:gd name="T3" fmla="*/ 3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0"/>
                    <a:pt x="0" y="1"/>
                    <a:pt x="2" y="3"/>
                  </a:cubicBezTo>
                  <a:cubicBezTo>
                    <a:pt x="4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5154" y="3291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5185" y="3211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5166" y="3135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5218" y="3106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/>
            </p:cNvSpPr>
            <p:nvPr/>
          </p:nvSpPr>
          <p:spPr bwMode="auto">
            <a:xfrm>
              <a:off x="5218" y="3054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5282" y="3071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7"/>
            <p:cNvSpPr>
              <a:spLocks/>
            </p:cNvSpPr>
            <p:nvPr/>
          </p:nvSpPr>
          <p:spPr bwMode="auto">
            <a:xfrm>
              <a:off x="5242" y="3066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8"/>
            <p:cNvSpPr>
              <a:spLocks/>
            </p:cNvSpPr>
            <p:nvPr/>
          </p:nvSpPr>
          <p:spPr bwMode="auto">
            <a:xfrm>
              <a:off x="5175" y="3111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9"/>
            <p:cNvSpPr>
              <a:spLocks/>
            </p:cNvSpPr>
            <p:nvPr/>
          </p:nvSpPr>
          <p:spPr bwMode="auto">
            <a:xfrm>
              <a:off x="5163" y="3234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5100" y="3158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5317" y="3080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5220" y="3078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5220" y="3090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5213" y="3135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5322" y="2931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5154" y="2884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5168" y="2891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5137" y="2895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5121" y="2919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5230" y="2907"/>
              <a:ext cx="4" cy="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1"/>
            <p:cNvSpPr>
              <a:spLocks/>
            </p:cNvSpPr>
            <p:nvPr/>
          </p:nvSpPr>
          <p:spPr bwMode="auto">
            <a:xfrm>
              <a:off x="5206" y="2919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5230" y="2919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5289" y="2765"/>
              <a:ext cx="5" cy="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5362" y="2675"/>
              <a:ext cx="12" cy="5"/>
            </a:xfrm>
            <a:custGeom>
              <a:avLst/>
              <a:gdLst>
                <a:gd name="T0" fmla="*/ 2 w 5"/>
                <a:gd name="T1" fmla="*/ 0 h 2"/>
                <a:gd name="T2" fmla="*/ 1 w 5"/>
                <a:gd name="T3" fmla="*/ 1 h 2"/>
                <a:gd name="T4" fmla="*/ 4 w 5"/>
                <a:gd name="T5" fmla="*/ 1 h 2"/>
                <a:gd name="T6" fmla="*/ 2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2" y="0"/>
                    <a:pt x="0" y="0"/>
                    <a:pt x="1" y="1"/>
                  </a:cubicBezTo>
                  <a:cubicBezTo>
                    <a:pt x="2" y="2"/>
                    <a:pt x="5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5424" y="2720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5140" y="2912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5076" y="3177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1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5213" y="3173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5291" y="3109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5135" y="3177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5213" y="3068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5291" y="3054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5265" y="3076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5130" y="2879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5424" y="2701"/>
              <a:ext cx="7" cy="3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5362" y="2685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4617" y="3038"/>
              <a:ext cx="4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498" y="3007"/>
              <a:ext cx="3" cy="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4299" y="3161"/>
              <a:ext cx="10" cy="9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3" y="4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4295" y="3170"/>
              <a:ext cx="9" cy="10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3 h 4"/>
                <a:gd name="T4" fmla="*/ 3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4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4711" y="2824"/>
              <a:ext cx="7" cy="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1 h 2"/>
                <a:gd name="T4" fmla="*/ 2 w 3"/>
                <a:gd name="T5" fmla="*/ 1 h 2"/>
                <a:gd name="T6" fmla="*/ 1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4707" y="2832"/>
              <a:ext cx="7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5263" y="2758"/>
              <a:ext cx="7" cy="2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5265" y="2751"/>
              <a:ext cx="7" cy="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2 w 3"/>
                <a:gd name="T5" fmla="*/ 0 h 2"/>
                <a:gd name="T6" fmla="*/ 1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2" y="2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2240" y="1090"/>
              <a:ext cx="2746" cy="2142"/>
            </a:xfrm>
            <a:custGeom>
              <a:avLst/>
              <a:gdLst>
                <a:gd name="T0" fmla="*/ 57 w 1160"/>
                <a:gd name="T1" fmla="*/ 416 h 904"/>
                <a:gd name="T2" fmla="*/ 37 w 1160"/>
                <a:gd name="T3" fmla="*/ 380 h 904"/>
                <a:gd name="T4" fmla="*/ 18 w 1160"/>
                <a:gd name="T5" fmla="*/ 339 h 904"/>
                <a:gd name="T6" fmla="*/ 7 w 1160"/>
                <a:gd name="T7" fmla="*/ 284 h 904"/>
                <a:gd name="T8" fmla="*/ 33 w 1160"/>
                <a:gd name="T9" fmla="*/ 246 h 904"/>
                <a:gd name="T10" fmla="*/ 77 w 1160"/>
                <a:gd name="T11" fmla="*/ 246 h 904"/>
                <a:gd name="T12" fmla="*/ 148 w 1160"/>
                <a:gd name="T13" fmla="*/ 233 h 904"/>
                <a:gd name="T14" fmla="*/ 173 w 1160"/>
                <a:gd name="T15" fmla="*/ 191 h 904"/>
                <a:gd name="T16" fmla="*/ 189 w 1160"/>
                <a:gd name="T17" fmla="*/ 160 h 904"/>
                <a:gd name="T18" fmla="*/ 232 w 1160"/>
                <a:gd name="T19" fmla="*/ 133 h 904"/>
                <a:gd name="T20" fmla="*/ 288 w 1160"/>
                <a:gd name="T21" fmla="*/ 121 h 904"/>
                <a:gd name="T22" fmla="*/ 336 w 1160"/>
                <a:gd name="T23" fmla="*/ 90 h 904"/>
                <a:gd name="T24" fmla="*/ 373 w 1160"/>
                <a:gd name="T25" fmla="*/ 142 h 904"/>
                <a:gd name="T26" fmla="*/ 369 w 1160"/>
                <a:gd name="T27" fmla="*/ 200 h 904"/>
                <a:gd name="T28" fmla="*/ 431 w 1160"/>
                <a:gd name="T29" fmla="*/ 231 h 904"/>
                <a:gd name="T30" fmla="*/ 473 w 1160"/>
                <a:gd name="T31" fmla="*/ 284 h 904"/>
                <a:gd name="T32" fmla="*/ 560 w 1160"/>
                <a:gd name="T33" fmla="*/ 301 h 904"/>
                <a:gd name="T34" fmla="*/ 634 w 1160"/>
                <a:gd name="T35" fmla="*/ 325 h 904"/>
                <a:gd name="T36" fmla="*/ 710 w 1160"/>
                <a:gd name="T37" fmla="*/ 310 h 904"/>
                <a:gd name="T38" fmla="*/ 786 w 1160"/>
                <a:gd name="T39" fmla="*/ 245 h 904"/>
                <a:gd name="T40" fmla="*/ 890 w 1160"/>
                <a:gd name="T41" fmla="*/ 189 h 904"/>
                <a:gd name="T42" fmla="*/ 853 w 1160"/>
                <a:gd name="T43" fmla="*/ 164 h 904"/>
                <a:gd name="T44" fmla="*/ 880 w 1160"/>
                <a:gd name="T45" fmla="*/ 99 h 904"/>
                <a:gd name="T46" fmla="*/ 892 w 1160"/>
                <a:gd name="T47" fmla="*/ 23 h 904"/>
                <a:gd name="T48" fmla="*/ 980 w 1160"/>
                <a:gd name="T49" fmla="*/ 12 h 904"/>
                <a:gd name="T50" fmla="*/ 1022 w 1160"/>
                <a:gd name="T51" fmla="*/ 82 h 904"/>
                <a:gd name="T52" fmla="*/ 1086 w 1160"/>
                <a:gd name="T53" fmla="*/ 110 h 904"/>
                <a:gd name="T54" fmla="*/ 1150 w 1160"/>
                <a:gd name="T55" fmla="*/ 96 h 904"/>
                <a:gd name="T56" fmla="*/ 1145 w 1160"/>
                <a:gd name="T57" fmla="*/ 178 h 904"/>
                <a:gd name="T58" fmla="*/ 1122 w 1160"/>
                <a:gd name="T59" fmla="*/ 236 h 904"/>
                <a:gd name="T60" fmla="*/ 1103 w 1160"/>
                <a:gd name="T61" fmla="*/ 255 h 904"/>
                <a:gd name="T62" fmla="*/ 1076 w 1160"/>
                <a:gd name="T63" fmla="*/ 304 h 904"/>
                <a:gd name="T64" fmla="*/ 1030 w 1160"/>
                <a:gd name="T65" fmla="*/ 329 h 904"/>
                <a:gd name="T66" fmla="*/ 960 w 1160"/>
                <a:gd name="T67" fmla="*/ 341 h 904"/>
                <a:gd name="T68" fmla="*/ 931 w 1160"/>
                <a:gd name="T69" fmla="*/ 432 h 904"/>
                <a:gd name="T70" fmla="*/ 919 w 1160"/>
                <a:gd name="T71" fmla="*/ 507 h 904"/>
                <a:gd name="T72" fmla="*/ 963 w 1160"/>
                <a:gd name="T73" fmla="*/ 621 h 904"/>
                <a:gd name="T74" fmla="*/ 980 w 1160"/>
                <a:gd name="T75" fmla="*/ 681 h 904"/>
                <a:gd name="T76" fmla="*/ 953 w 1160"/>
                <a:gd name="T77" fmla="*/ 740 h 904"/>
                <a:gd name="T78" fmla="*/ 910 w 1160"/>
                <a:gd name="T79" fmla="*/ 800 h 904"/>
                <a:gd name="T80" fmla="*/ 823 w 1160"/>
                <a:gd name="T81" fmla="*/ 846 h 904"/>
                <a:gd name="T82" fmla="*/ 761 w 1160"/>
                <a:gd name="T83" fmla="*/ 870 h 904"/>
                <a:gd name="T84" fmla="*/ 701 w 1160"/>
                <a:gd name="T85" fmla="*/ 873 h 904"/>
                <a:gd name="T86" fmla="*/ 651 w 1160"/>
                <a:gd name="T87" fmla="*/ 862 h 904"/>
                <a:gd name="T88" fmla="*/ 626 w 1160"/>
                <a:gd name="T89" fmla="*/ 831 h 904"/>
                <a:gd name="T90" fmla="*/ 586 w 1160"/>
                <a:gd name="T91" fmla="*/ 836 h 904"/>
                <a:gd name="T92" fmla="*/ 540 w 1160"/>
                <a:gd name="T93" fmla="*/ 831 h 904"/>
                <a:gd name="T94" fmla="*/ 519 w 1160"/>
                <a:gd name="T95" fmla="*/ 871 h 904"/>
                <a:gd name="T96" fmla="*/ 475 w 1160"/>
                <a:gd name="T97" fmla="*/ 849 h 904"/>
                <a:gd name="T98" fmla="*/ 454 w 1160"/>
                <a:gd name="T99" fmla="*/ 810 h 904"/>
                <a:gd name="T100" fmla="*/ 429 w 1160"/>
                <a:gd name="T101" fmla="*/ 781 h 904"/>
                <a:gd name="T102" fmla="*/ 454 w 1160"/>
                <a:gd name="T103" fmla="*/ 734 h 904"/>
                <a:gd name="T104" fmla="*/ 450 w 1160"/>
                <a:gd name="T105" fmla="*/ 681 h 904"/>
                <a:gd name="T106" fmla="*/ 414 w 1160"/>
                <a:gd name="T107" fmla="*/ 677 h 904"/>
                <a:gd name="T108" fmla="*/ 346 w 1160"/>
                <a:gd name="T109" fmla="*/ 695 h 904"/>
                <a:gd name="T110" fmla="*/ 297 w 1160"/>
                <a:gd name="T111" fmla="*/ 662 h 904"/>
                <a:gd name="T112" fmla="*/ 235 w 1160"/>
                <a:gd name="T113" fmla="*/ 667 h 904"/>
                <a:gd name="T114" fmla="*/ 203 w 1160"/>
                <a:gd name="T115" fmla="*/ 644 h 904"/>
                <a:gd name="T116" fmla="*/ 165 w 1160"/>
                <a:gd name="T117" fmla="*/ 622 h 904"/>
                <a:gd name="T118" fmla="*/ 124 w 1160"/>
                <a:gd name="T119" fmla="*/ 582 h 904"/>
                <a:gd name="T120" fmla="*/ 87 w 1160"/>
                <a:gd name="T121" fmla="*/ 546 h 904"/>
                <a:gd name="T122" fmla="*/ 46 w 1160"/>
                <a:gd name="T123" fmla="*/ 513 h 904"/>
                <a:gd name="T124" fmla="*/ 49 w 1160"/>
                <a:gd name="T125" fmla="*/ 471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0" h="904">
                  <a:moveTo>
                    <a:pt x="61" y="459"/>
                  </a:moveTo>
                  <a:cubicBezTo>
                    <a:pt x="61" y="458"/>
                    <a:pt x="61" y="458"/>
                    <a:pt x="61" y="458"/>
                  </a:cubicBezTo>
                  <a:cubicBezTo>
                    <a:pt x="61" y="457"/>
                    <a:pt x="61" y="457"/>
                    <a:pt x="61" y="456"/>
                  </a:cubicBezTo>
                  <a:cubicBezTo>
                    <a:pt x="61" y="455"/>
                    <a:pt x="60" y="455"/>
                    <a:pt x="60" y="454"/>
                  </a:cubicBezTo>
                  <a:cubicBezTo>
                    <a:pt x="60" y="454"/>
                    <a:pt x="60" y="453"/>
                    <a:pt x="60" y="453"/>
                  </a:cubicBezTo>
                  <a:cubicBezTo>
                    <a:pt x="60" y="452"/>
                    <a:pt x="59" y="451"/>
                    <a:pt x="59" y="450"/>
                  </a:cubicBezTo>
                  <a:cubicBezTo>
                    <a:pt x="58" y="449"/>
                    <a:pt x="58" y="449"/>
                    <a:pt x="57" y="448"/>
                  </a:cubicBezTo>
                  <a:cubicBezTo>
                    <a:pt x="57" y="448"/>
                    <a:pt x="57" y="447"/>
                    <a:pt x="57" y="447"/>
                  </a:cubicBezTo>
                  <a:cubicBezTo>
                    <a:pt x="57" y="446"/>
                    <a:pt x="57" y="446"/>
                    <a:pt x="57" y="445"/>
                  </a:cubicBezTo>
                  <a:cubicBezTo>
                    <a:pt x="55" y="444"/>
                    <a:pt x="58" y="444"/>
                    <a:pt x="57" y="443"/>
                  </a:cubicBezTo>
                  <a:cubicBezTo>
                    <a:pt x="56" y="442"/>
                    <a:pt x="56" y="441"/>
                    <a:pt x="57" y="441"/>
                  </a:cubicBezTo>
                  <a:cubicBezTo>
                    <a:pt x="57" y="441"/>
                    <a:pt x="58" y="441"/>
                    <a:pt x="59" y="440"/>
                  </a:cubicBezTo>
                  <a:cubicBezTo>
                    <a:pt x="59" y="439"/>
                    <a:pt x="59" y="438"/>
                    <a:pt x="59" y="437"/>
                  </a:cubicBezTo>
                  <a:cubicBezTo>
                    <a:pt x="59" y="437"/>
                    <a:pt x="59" y="437"/>
                    <a:pt x="60" y="436"/>
                  </a:cubicBezTo>
                  <a:cubicBezTo>
                    <a:pt x="60" y="435"/>
                    <a:pt x="60" y="434"/>
                    <a:pt x="59" y="433"/>
                  </a:cubicBezTo>
                  <a:cubicBezTo>
                    <a:pt x="59" y="433"/>
                    <a:pt x="59" y="432"/>
                    <a:pt x="59" y="432"/>
                  </a:cubicBezTo>
                  <a:cubicBezTo>
                    <a:pt x="59" y="432"/>
                    <a:pt x="59" y="432"/>
                    <a:pt x="59" y="431"/>
                  </a:cubicBezTo>
                  <a:cubicBezTo>
                    <a:pt x="59" y="430"/>
                    <a:pt x="59" y="430"/>
                    <a:pt x="60" y="431"/>
                  </a:cubicBezTo>
                  <a:cubicBezTo>
                    <a:pt x="60" y="431"/>
                    <a:pt x="61" y="431"/>
                    <a:pt x="62" y="430"/>
                  </a:cubicBezTo>
                  <a:cubicBezTo>
                    <a:pt x="63" y="430"/>
                    <a:pt x="64" y="430"/>
                    <a:pt x="64" y="430"/>
                  </a:cubicBezTo>
                  <a:cubicBezTo>
                    <a:pt x="65" y="429"/>
                    <a:pt x="66" y="429"/>
                    <a:pt x="66" y="429"/>
                  </a:cubicBezTo>
                  <a:cubicBezTo>
                    <a:pt x="67" y="428"/>
                    <a:pt x="67" y="428"/>
                    <a:pt x="67" y="427"/>
                  </a:cubicBezTo>
                  <a:cubicBezTo>
                    <a:pt x="67" y="427"/>
                    <a:pt x="67" y="427"/>
                    <a:pt x="68" y="427"/>
                  </a:cubicBezTo>
                  <a:cubicBezTo>
                    <a:pt x="69" y="427"/>
                    <a:pt x="69" y="426"/>
                    <a:pt x="68" y="425"/>
                  </a:cubicBezTo>
                  <a:cubicBezTo>
                    <a:pt x="68" y="425"/>
                    <a:pt x="68" y="424"/>
                    <a:pt x="67" y="424"/>
                  </a:cubicBezTo>
                  <a:cubicBezTo>
                    <a:pt x="66" y="425"/>
                    <a:pt x="65" y="424"/>
                    <a:pt x="65" y="423"/>
                  </a:cubicBezTo>
                  <a:cubicBezTo>
                    <a:pt x="65" y="423"/>
                    <a:pt x="65" y="422"/>
                    <a:pt x="65" y="422"/>
                  </a:cubicBezTo>
                  <a:cubicBezTo>
                    <a:pt x="64" y="421"/>
                    <a:pt x="64" y="421"/>
                    <a:pt x="64" y="421"/>
                  </a:cubicBezTo>
                  <a:cubicBezTo>
                    <a:pt x="64" y="420"/>
                    <a:pt x="63" y="419"/>
                    <a:pt x="62" y="419"/>
                  </a:cubicBezTo>
                  <a:cubicBezTo>
                    <a:pt x="62" y="419"/>
                    <a:pt x="62" y="419"/>
                    <a:pt x="61" y="419"/>
                  </a:cubicBezTo>
                  <a:cubicBezTo>
                    <a:pt x="61" y="419"/>
                    <a:pt x="61" y="419"/>
                    <a:pt x="60" y="418"/>
                  </a:cubicBezTo>
                  <a:cubicBezTo>
                    <a:pt x="60" y="417"/>
                    <a:pt x="60" y="417"/>
                    <a:pt x="59" y="417"/>
                  </a:cubicBezTo>
                  <a:cubicBezTo>
                    <a:pt x="58" y="417"/>
                    <a:pt x="58" y="416"/>
                    <a:pt x="58" y="416"/>
                  </a:cubicBezTo>
                  <a:cubicBezTo>
                    <a:pt x="58" y="416"/>
                    <a:pt x="58" y="416"/>
                    <a:pt x="57" y="416"/>
                  </a:cubicBezTo>
                  <a:cubicBezTo>
                    <a:pt x="57" y="415"/>
                    <a:pt x="57" y="415"/>
                    <a:pt x="56" y="415"/>
                  </a:cubicBezTo>
                  <a:cubicBezTo>
                    <a:pt x="54" y="414"/>
                    <a:pt x="57" y="413"/>
                    <a:pt x="55" y="412"/>
                  </a:cubicBezTo>
                  <a:cubicBezTo>
                    <a:pt x="55" y="411"/>
                    <a:pt x="55" y="411"/>
                    <a:pt x="55" y="410"/>
                  </a:cubicBezTo>
                  <a:cubicBezTo>
                    <a:pt x="55" y="410"/>
                    <a:pt x="56" y="409"/>
                    <a:pt x="56" y="409"/>
                  </a:cubicBezTo>
                  <a:cubicBezTo>
                    <a:pt x="56" y="408"/>
                    <a:pt x="56" y="408"/>
                    <a:pt x="56" y="408"/>
                  </a:cubicBezTo>
                  <a:cubicBezTo>
                    <a:pt x="56" y="408"/>
                    <a:pt x="56" y="407"/>
                    <a:pt x="56" y="407"/>
                  </a:cubicBezTo>
                  <a:cubicBezTo>
                    <a:pt x="56" y="406"/>
                    <a:pt x="56" y="406"/>
                    <a:pt x="56" y="405"/>
                  </a:cubicBezTo>
                  <a:cubicBezTo>
                    <a:pt x="56" y="404"/>
                    <a:pt x="56" y="404"/>
                    <a:pt x="56" y="403"/>
                  </a:cubicBezTo>
                  <a:cubicBezTo>
                    <a:pt x="56" y="402"/>
                    <a:pt x="56" y="402"/>
                    <a:pt x="56" y="402"/>
                  </a:cubicBezTo>
                  <a:cubicBezTo>
                    <a:pt x="56" y="402"/>
                    <a:pt x="56" y="402"/>
                    <a:pt x="57" y="401"/>
                  </a:cubicBezTo>
                  <a:cubicBezTo>
                    <a:pt x="57" y="401"/>
                    <a:pt x="57" y="400"/>
                    <a:pt x="56" y="400"/>
                  </a:cubicBezTo>
                  <a:cubicBezTo>
                    <a:pt x="56" y="400"/>
                    <a:pt x="56" y="400"/>
                    <a:pt x="56" y="400"/>
                  </a:cubicBezTo>
                  <a:cubicBezTo>
                    <a:pt x="56" y="399"/>
                    <a:pt x="56" y="399"/>
                    <a:pt x="56" y="399"/>
                  </a:cubicBezTo>
                  <a:cubicBezTo>
                    <a:pt x="56" y="399"/>
                    <a:pt x="55" y="396"/>
                    <a:pt x="56" y="396"/>
                  </a:cubicBezTo>
                  <a:cubicBezTo>
                    <a:pt x="56" y="395"/>
                    <a:pt x="56" y="395"/>
                    <a:pt x="56" y="395"/>
                  </a:cubicBezTo>
                  <a:cubicBezTo>
                    <a:pt x="56" y="395"/>
                    <a:pt x="56" y="393"/>
                    <a:pt x="57" y="393"/>
                  </a:cubicBezTo>
                  <a:cubicBezTo>
                    <a:pt x="57" y="393"/>
                    <a:pt x="58" y="392"/>
                    <a:pt x="58" y="392"/>
                  </a:cubicBezTo>
                  <a:cubicBezTo>
                    <a:pt x="59" y="392"/>
                    <a:pt x="59" y="392"/>
                    <a:pt x="59" y="391"/>
                  </a:cubicBezTo>
                  <a:cubicBezTo>
                    <a:pt x="60" y="391"/>
                    <a:pt x="60" y="390"/>
                    <a:pt x="58" y="390"/>
                  </a:cubicBezTo>
                  <a:cubicBezTo>
                    <a:pt x="57" y="390"/>
                    <a:pt x="57" y="390"/>
                    <a:pt x="57" y="390"/>
                  </a:cubicBezTo>
                  <a:cubicBezTo>
                    <a:pt x="57" y="390"/>
                    <a:pt x="57" y="390"/>
                    <a:pt x="56" y="390"/>
                  </a:cubicBezTo>
                  <a:cubicBezTo>
                    <a:pt x="56" y="389"/>
                    <a:pt x="56" y="389"/>
                    <a:pt x="55" y="389"/>
                  </a:cubicBezTo>
                  <a:cubicBezTo>
                    <a:pt x="55" y="390"/>
                    <a:pt x="54" y="390"/>
                    <a:pt x="54" y="389"/>
                  </a:cubicBezTo>
                  <a:cubicBezTo>
                    <a:pt x="53" y="389"/>
                    <a:pt x="53" y="389"/>
                    <a:pt x="53" y="389"/>
                  </a:cubicBezTo>
                  <a:cubicBezTo>
                    <a:pt x="53" y="388"/>
                    <a:pt x="53" y="388"/>
                    <a:pt x="53" y="388"/>
                  </a:cubicBezTo>
                  <a:cubicBezTo>
                    <a:pt x="53" y="388"/>
                    <a:pt x="52" y="388"/>
                    <a:pt x="52" y="388"/>
                  </a:cubicBezTo>
                  <a:cubicBezTo>
                    <a:pt x="51" y="388"/>
                    <a:pt x="51" y="389"/>
                    <a:pt x="50" y="388"/>
                  </a:cubicBezTo>
                  <a:cubicBezTo>
                    <a:pt x="50" y="388"/>
                    <a:pt x="49" y="388"/>
                    <a:pt x="49" y="388"/>
                  </a:cubicBezTo>
                  <a:cubicBezTo>
                    <a:pt x="48" y="387"/>
                    <a:pt x="48" y="387"/>
                    <a:pt x="47" y="387"/>
                  </a:cubicBezTo>
                  <a:cubicBezTo>
                    <a:pt x="46" y="387"/>
                    <a:pt x="45" y="386"/>
                    <a:pt x="44" y="385"/>
                  </a:cubicBezTo>
                  <a:cubicBezTo>
                    <a:pt x="44" y="385"/>
                    <a:pt x="44" y="384"/>
                    <a:pt x="43" y="384"/>
                  </a:cubicBezTo>
                  <a:cubicBezTo>
                    <a:pt x="42" y="384"/>
                    <a:pt x="41" y="384"/>
                    <a:pt x="41" y="383"/>
                  </a:cubicBezTo>
                  <a:cubicBezTo>
                    <a:pt x="40" y="383"/>
                    <a:pt x="40" y="382"/>
                    <a:pt x="39" y="381"/>
                  </a:cubicBezTo>
                  <a:cubicBezTo>
                    <a:pt x="39" y="381"/>
                    <a:pt x="38" y="380"/>
                    <a:pt x="37" y="380"/>
                  </a:cubicBezTo>
                  <a:cubicBezTo>
                    <a:pt x="36" y="380"/>
                    <a:pt x="36" y="379"/>
                    <a:pt x="35" y="378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4" y="378"/>
                    <a:pt x="34" y="377"/>
                    <a:pt x="33" y="377"/>
                  </a:cubicBezTo>
                  <a:cubicBezTo>
                    <a:pt x="33" y="376"/>
                    <a:pt x="33" y="375"/>
                    <a:pt x="32" y="374"/>
                  </a:cubicBezTo>
                  <a:cubicBezTo>
                    <a:pt x="32" y="374"/>
                    <a:pt x="32" y="374"/>
                    <a:pt x="31" y="373"/>
                  </a:cubicBezTo>
                  <a:cubicBezTo>
                    <a:pt x="31" y="373"/>
                    <a:pt x="30" y="372"/>
                    <a:pt x="31" y="371"/>
                  </a:cubicBezTo>
                  <a:cubicBezTo>
                    <a:pt x="32" y="371"/>
                    <a:pt x="33" y="370"/>
                    <a:pt x="32" y="370"/>
                  </a:cubicBezTo>
                  <a:cubicBezTo>
                    <a:pt x="32" y="369"/>
                    <a:pt x="31" y="369"/>
                    <a:pt x="31" y="369"/>
                  </a:cubicBezTo>
                  <a:cubicBezTo>
                    <a:pt x="30" y="370"/>
                    <a:pt x="29" y="370"/>
                    <a:pt x="29" y="370"/>
                  </a:cubicBezTo>
                  <a:cubicBezTo>
                    <a:pt x="28" y="370"/>
                    <a:pt x="28" y="370"/>
                    <a:pt x="28" y="371"/>
                  </a:cubicBezTo>
                  <a:cubicBezTo>
                    <a:pt x="27" y="371"/>
                    <a:pt x="26" y="370"/>
                    <a:pt x="25" y="370"/>
                  </a:cubicBezTo>
                  <a:cubicBezTo>
                    <a:pt x="25" y="370"/>
                    <a:pt x="25" y="370"/>
                    <a:pt x="24" y="369"/>
                  </a:cubicBezTo>
                  <a:cubicBezTo>
                    <a:pt x="23" y="369"/>
                    <a:pt x="22" y="369"/>
                    <a:pt x="23" y="368"/>
                  </a:cubicBezTo>
                  <a:cubicBezTo>
                    <a:pt x="23" y="367"/>
                    <a:pt x="24" y="366"/>
                    <a:pt x="24" y="365"/>
                  </a:cubicBezTo>
                  <a:cubicBezTo>
                    <a:pt x="24" y="365"/>
                    <a:pt x="24" y="365"/>
                    <a:pt x="24" y="364"/>
                  </a:cubicBezTo>
                  <a:cubicBezTo>
                    <a:pt x="24" y="364"/>
                    <a:pt x="24" y="363"/>
                    <a:pt x="23" y="363"/>
                  </a:cubicBezTo>
                  <a:cubicBezTo>
                    <a:pt x="22" y="363"/>
                    <a:pt x="21" y="363"/>
                    <a:pt x="21" y="362"/>
                  </a:cubicBezTo>
                  <a:cubicBezTo>
                    <a:pt x="21" y="361"/>
                    <a:pt x="21" y="361"/>
                    <a:pt x="21" y="361"/>
                  </a:cubicBezTo>
                  <a:cubicBezTo>
                    <a:pt x="21" y="361"/>
                    <a:pt x="21" y="361"/>
                    <a:pt x="21" y="360"/>
                  </a:cubicBezTo>
                  <a:cubicBezTo>
                    <a:pt x="21" y="360"/>
                    <a:pt x="21" y="359"/>
                    <a:pt x="22" y="359"/>
                  </a:cubicBezTo>
                  <a:cubicBezTo>
                    <a:pt x="23" y="359"/>
                    <a:pt x="23" y="359"/>
                    <a:pt x="23" y="358"/>
                  </a:cubicBezTo>
                  <a:cubicBezTo>
                    <a:pt x="23" y="357"/>
                    <a:pt x="23" y="357"/>
                    <a:pt x="24" y="357"/>
                  </a:cubicBezTo>
                  <a:cubicBezTo>
                    <a:pt x="25" y="357"/>
                    <a:pt x="25" y="357"/>
                    <a:pt x="25" y="356"/>
                  </a:cubicBezTo>
                  <a:cubicBezTo>
                    <a:pt x="24" y="355"/>
                    <a:pt x="24" y="355"/>
                    <a:pt x="25" y="354"/>
                  </a:cubicBezTo>
                  <a:cubicBezTo>
                    <a:pt x="26" y="353"/>
                    <a:pt x="26" y="352"/>
                    <a:pt x="26" y="352"/>
                  </a:cubicBezTo>
                  <a:cubicBezTo>
                    <a:pt x="26" y="351"/>
                    <a:pt x="26" y="351"/>
                    <a:pt x="26" y="351"/>
                  </a:cubicBezTo>
                  <a:cubicBezTo>
                    <a:pt x="26" y="350"/>
                    <a:pt x="25" y="349"/>
                    <a:pt x="26" y="348"/>
                  </a:cubicBezTo>
                  <a:cubicBezTo>
                    <a:pt x="26" y="347"/>
                    <a:pt x="26" y="347"/>
                    <a:pt x="25" y="345"/>
                  </a:cubicBezTo>
                  <a:cubicBezTo>
                    <a:pt x="24" y="345"/>
                    <a:pt x="24" y="345"/>
                    <a:pt x="24" y="344"/>
                  </a:cubicBezTo>
                  <a:cubicBezTo>
                    <a:pt x="23" y="343"/>
                    <a:pt x="23" y="343"/>
                    <a:pt x="23" y="342"/>
                  </a:cubicBezTo>
                  <a:cubicBezTo>
                    <a:pt x="23" y="342"/>
                    <a:pt x="22" y="341"/>
                    <a:pt x="22" y="341"/>
                  </a:cubicBezTo>
                  <a:cubicBezTo>
                    <a:pt x="21" y="340"/>
                    <a:pt x="20" y="340"/>
                    <a:pt x="20" y="340"/>
                  </a:cubicBezTo>
                  <a:cubicBezTo>
                    <a:pt x="19" y="341"/>
                    <a:pt x="19" y="342"/>
                    <a:pt x="18" y="341"/>
                  </a:cubicBezTo>
                  <a:cubicBezTo>
                    <a:pt x="18" y="340"/>
                    <a:pt x="17" y="340"/>
                    <a:pt x="18" y="339"/>
                  </a:cubicBezTo>
                  <a:cubicBezTo>
                    <a:pt x="18" y="338"/>
                    <a:pt x="18" y="338"/>
                    <a:pt x="18" y="338"/>
                  </a:cubicBezTo>
                  <a:cubicBezTo>
                    <a:pt x="18" y="336"/>
                    <a:pt x="18" y="336"/>
                    <a:pt x="18" y="336"/>
                  </a:cubicBezTo>
                  <a:cubicBezTo>
                    <a:pt x="18" y="336"/>
                    <a:pt x="18" y="336"/>
                    <a:pt x="18" y="335"/>
                  </a:cubicBezTo>
                  <a:cubicBezTo>
                    <a:pt x="18" y="335"/>
                    <a:pt x="18" y="334"/>
                    <a:pt x="17" y="334"/>
                  </a:cubicBezTo>
                  <a:cubicBezTo>
                    <a:pt x="16" y="334"/>
                    <a:pt x="15" y="333"/>
                    <a:pt x="15" y="332"/>
                  </a:cubicBezTo>
                  <a:cubicBezTo>
                    <a:pt x="14" y="331"/>
                    <a:pt x="14" y="331"/>
                    <a:pt x="12" y="331"/>
                  </a:cubicBezTo>
                  <a:cubicBezTo>
                    <a:pt x="12" y="331"/>
                    <a:pt x="12" y="331"/>
                    <a:pt x="11" y="331"/>
                  </a:cubicBezTo>
                  <a:cubicBezTo>
                    <a:pt x="10" y="330"/>
                    <a:pt x="10" y="330"/>
                    <a:pt x="9" y="330"/>
                  </a:cubicBezTo>
                  <a:cubicBezTo>
                    <a:pt x="9" y="331"/>
                    <a:pt x="9" y="331"/>
                    <a:pt x="8" y="331"/>
                  </a:cubicBezTo>
                  <a:cubicBezTo>
                    <a:pt x="8" y="330"/>
                    <a:pt x="8" y="330"/>
                    <a:pt x="8" y="329"/>
                  </a:cubicBezTo>
                  <a:cubicBezTo>
                    <a:pt x="8" y="328"/>
                    <a:pt x="7" y="328"/>
                    <a:pt x="6" y="327"/>
                  </a:cubicBezTo>
                  <a:cubicBezTo>
                    <a:pt x="6" y="327"/>
                    <a:pt x="6" y="326"/>
                    <a:pt x="5" y="326"/>
                  </a:cubicBezTo>
                  <a:cubicBezTo>
                    <a:pt x="5" y="327"/>
                    <a:pt x="4" y="327"/>
                    <a:pt x="4" y="327"/>
                  </a:cubicBezTo>
                  <a:cubicBezTo>
                    <a:pt x="3" y="327"/>
                    <a:pt x="3" y="326"/>
                    <a:pt x="3" y="325"/>
                  </a:cubicBezTo>
                  <a:cubicBezTo>
                    <a:pt x="2" y="325"/>
                    <a:pt x="3" y="324"/>
                    <a:pt x="2" y="323"/>
                  </a:cubicBezTo>
                  <a:cubicBezTo>
                    <a:pt x="3" y="322"/>
                    <a:pt x="3" y="322"/>
                    <a:pt x="3" y="321"/>
                  </a:cubicBezTo>
                  <a:cubicBezTo>
                    <a:pt x="4" y="320"/>
                    <a:pt x="5" y="320"/>
                    <a:pt x="7" y="321"/>
                  </a:cubicBezTo>
                  <a:cubicBezTo>
                    <a:pt x="9" y="322"/>
                    <a:pt x="9" y="322"/>
                    <a:pt x="11" y="323"/>
                  </a:cubicBezTo>
                  <a:cubicBezTo>
                    <a:pt x="11" y="323"/>
                    <a:pt x="11" y="323"/>
                    <a:pt x="12" y="323"/>
                  </a:cubicBezTo>
                  <a:cubicBezTo>
                    <a:pt x="12" y="323"/>
                    <a:pt x="13" y="323"/>
                    <a:pt x="13" y="324"/>
                  </a:cubicBezTo>
                  <a:cubicBezTo>
                    <a:pt x="15" y="324"/>
                    <a:pt x="15" y="324"/>
                    <a:pt x="16" y="323"/>
                  </a:cubicBezTo>
                  <a:cubicBezTo>
                    <a:pt x="17" y="323"/>
                    <a:pt x="18" y="322"/>
                    <a:pt x="17" y="320"/>
                  </a:cubicBezTo>
                  <a:cubicBezTo>
                    <a:pt x="17" y="319"/>
                    <a:pt x="16" y="317"/>
                    <a:pt x="15" y="316"/>
                  </a:cubicBezTo>
                  <a:cubicBezTo>
                    <a:pt x="14" y="314"/>
                    <a:pt x="16" y="313"/>
                    <a:pt x="17" y="312"/>
                  </a:cubicBezTo>
                  <a:cubicBezTo>
                    <a:pt x="19" y="310"/>
                    <a:pt x="18" y="310"/>
                    <a:pt x="18" y="308"/>
                  </a:cubicBezTo>
                  <a:cubicBezTo>
                    <a:pt x="17" y="307"/>
                    <a:pt x="18" y="307"/>
                    <a:pt x="18" y="305"/>
                  </a:cubicBezTo>
                  <a:cubicBezTo>
                    <a:pt x="19" y="304"/>
                    <a:pt x="19" y="304"/>
                    <a:pt x="18" y="302"/>
                  </a:cubicBezTo>
                  <a:cubicBezTo>
                    <a:pt x="18" y="300"/>
                    <a:pt x="18" y="300"/>
                    <a:pt x="18" y="298"/>
                  </a:cubicBezTo>
                  <a:cubicBezTo>
                    <a:pt x="18" y="297"/>
                    <a:pt x="20" y="295"/>
                    <a:pt x="21" y="294"/>
                  </a:cubicBezTo>
                  <a:cubicBezTo>
                    <a:pt x="22" y="292"/>
                    <a:pt x="21" y="292"/>
                    <a:pt x="20" y="290"/>
                  </a:cubicBezTo>
                  <a:cubicBezTo>
                    <a:pt x="19" y="289"/>
                    <a:pt x="19" y="288"/>
                    <a:pt x="18" y="287"/>
                  </a:cubicBezTo>
                  <a:cubicBezTo>
                    <a:pt x="18" y="285"/>
                    <a:pt x="14" y="284"/>
                    <a:pt x="14" y="284"/>
                  </a:cubicBezTo>
                  <a:cubicBezTo>
                    <a:pt x="14" y="284"/>
                    <a:pt x="14" y="284"/>
                    <a:pt x="14" y="284"/>
                  </a:cubicBezTo>
                  <a:cubicBezTo>
                    <a:pt x="11" y="283"/>
                    <a:pt x="9" y="282"/>
                    <a:pt x="7" y="284"/>
                  </a:cubicBezTo>
                  <a:cubicBezTo>
                    <a:pt x="6" y="285"/>
                    <a:pt x="5" y="285"/>
                    <a:pt x="5" y="284"/>
                  </a:cubicBezTo>
                  <a:cubicBezTo>
                    <a:pt x="4" y="284"/>
                    <a:pt x="4" y="283"/>
                    <a:pt x="4" y="283"/>
                  </a:cubicBezTo>
                  <a:cubicBezTo>
                    <a:pt x="3" y="282"/>
                    <a:pt x="3" y="282"/>
                    <a:pt x="3" y="281"/>
                  </a:cubicBezTo>
                  <a:cubicBezTo>
                    <a:pt x="3" y="281"/>
                    <a:pt x="2" y="280"/>
                    <a:pt x="2" y="279"/>
                  </a:cubicBezTo>
                  <a:cubicBezTo>
                    <a:pt x="1" y="278"/>
                    <a:pt x="0" y="277"/>
                    <a:pt x="1" y="275"/>
                  </a:cubicBezTo>
                  <a:cubicBezTo>
                    <a:pt x="1" y="274"/>
                    <a:pt x="2" y="273"/>
                    <a:pt x="4" y="273"/>
                  </a:cubicBezTo>
                  <a:cubicBezTo>
                    <a:pt x="5" y="273"/>
                    <a:pt x="6" y="274"/>
                    <a:pt x="6" y="272"/>
                  </a:cubicBezTo>
                  <a:cubicBezTo>
                    <a:pt x="7" y="271"/>
                    <a:pt x="7" y="271"/>
                    <a:pt x="6" y="270"/>
                  </a:cubicBezTo>
                  <a:cubicBezTo>
                    <a:pt x="5" y="270"/>
                    <a:pt x="5" y="269"/>
                    <a:pt x="5" y="268"/>
                  </a:cubicBezTo>
                  <a:cubicBezTo>
                    <a:pt x="5" y="267"/>
                    <a:pt x="5" y="266"/>
                    <a:pt x="5" y="265"/>
                  </a:cubicBezTo>
                  <a:cubicBezTo>
                    <a:pt x="5" y="265"/>
                    <a:pt x="5" y="265"/>
                    <a:pt x="5" y="264"/>
                  </a:cubicBezTo>
                  <a:cubicBezTo>
                    <a:pt x="4" y="263"/>
                    <a:pt x="4" y="263"/>
                    <a:pt x="4" y="262"/>
                  </a:cubicBezTo>
                  <a:cubicBezTo>
                    <a:pt x="4" y="262"/>
                    <a:pt x="4" y="261"/>
                    <a:pt x="4" y="261"/>
                  </a:cubicBezTo>
                  <a:cubicBezTo>
                    <a:pt x="4" y="260"/>
                    <a:pt x="4" y="260"/>
                    <a:pt x="6" y="259"/>
                  </a:cubicBezTo>
                  <a:cubicBezTo>
                    <a:pt x="6" y="258"/>
                    <a:pt x="7" y="258"/>
                    <a:pt x="8" y="258"/>
                  </a:cubicBezTo>
                  <a:cubicBezTo>
                    <a:pt x="8" y="258"/>
                    <a:pt x="10" y="259"/>
                    <a:pt x="10" y="259"/>
                  </a:cubicBezTo>
                  <a:cubicBezTo>
                    <a:pt x="12" y="259"/>
                    <a:pt x="12" y="259"/>
                    <a:pt x="12" y="259"/>
                  </a:cubicBezTo>
                  <a:cubicBezTo>
                    <a:pt x="12" y="259"/>
                    <a:pt x="12" y="259"/>
                    <a:pt x="13" y="258"/>
                  </a:cubicBezTo>
                  <a:cubicBezTo>
                    <a:pt x="15" y="257"/>
                    <a:pt x="15" y="257"/>
                    <a:pt x="15" y="256"/>
                  </a:cubicBezTo>
                  <a:cubicBezTo>
                    <a:pt x="15" y="255"/>
                    <a:pt x="15" y="254"/>
                    <a:pt x="15" y="254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5" y="253"/>
                    <a:pt x="15" y="252"/>
                    <a:pt x="15" y="251"/>
                  </a:cubicBezTo>
                  <a:cubicBezTo>
                    <a:pt x="16" y="250"/>
                    <a:pt x="16" y="250"/>
                    <a:pt x="17" y="250"/>
                  </a:cubicBezTo>
                  <a:cubicBezTo>
                    <a:pt x="18" y="250"/>
                    <a:pt x="18" y="249"/>
                    <a:pt x="18" y="249"/>
                  </a:cubicBezTo>
                  <a:cubicBezTo>
                    <a:pt x="19" y="248"/>
                    <a:pt x="19" y="248"/>
                    <a:pt x="19" y="248"/>
                  </a:cubicBezTo>
                  <a:cubicBezTo>
                    <a:pt x="20" y="248"/>
                    <a:pt x="20" y="248"/>
                    <a:pt x="19" y="247"/>
                  </a:cubicBezTo>
                  <a:cubicBezTo>
                    <a:pt x="19" y="246"/>
                    <a:pt x="20" y="247"/>
                    <a:pt x="21" y="246"/>
                  </a:cubicBezTo>
                  <a:cubicBezTo>
                    <a:pt x="21" y="245"/>
                    <a:pt x="22" y="245"/>
                    <a:pt x="22" y="246"/>
                  </a:cubicBezTo>
                  <a:cubicBezTo>
                    <a:pt x="22" y="247"/>
                    <a:pt x="25" y="246"/>
                    <a:pt x="26" y="246"/>
                  </a:cubicBezTo>
                  <a:cubicBezTo>
                    <a:pt x="26" y="246"/>
                    <a:pt x="26" y="247"/>
                    <a:pt x="27" y="247"/>
                  </a:cubicBezTo>
                  <a:cubicBezTo>
                    <a:pt x="27" y="248"/>
                    <a:pt x="28" y="248"/>
                    <a:pt x="28" y="248"/>
                  </a:cubicBezTo>
                  <a:cubicBezTo>
                    <a:pt x="28" y="248"/>
                    <a:pt x="31" y="247"/>
                    <a:pt x="31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33" y="245"/>
                    <a:pt x="33" y="245"/>
                    <a:pt x="33" y="245"/>
                  </a:cubicBezTo>
                  <a:cubicBezTo>
                    <a:pt x="33" y="245"/>
                    <a:pt x="33" y="245"/>
                    <a:pt x="34" y="245"/>
                  </a:cubicBezTo>
                  <a:cubicBezTo>
                    <a:pt x="36" y="246"/>
                    <a:pt x="35" y="244"/>
                    <a:pt x="37" y="244"/>
                  </a:cubicBezTo>
                  <a:cubicBezTo>
                    <a:pt x="37" y="244"/>
                    <a:pt x="38" y="245"/>
                    <a:pt x="38" y="245"/>
                  </a:cubicBezTo>
                  <a:cubicBezTo>
                    <a:pt x="39" y="246"/>
                    <a:pt x="39" y="246"/>
                    <a:pt x="40" y="246"/>
                  </a:cubicBezTo>
                  <a:cubicBezTo>
                    <a:pt x="40" y="246"/>
                    <a:pt x="41" y="246"/>
                    <a:pt x="40" y="245"/>
                  </a:cubicBezTo>
                  <a:cubicBezTo>
                    <a:pt x="39" y="243"/>
                    <a:pt x="39" y="242"/>
                    <a:pt x="40" y="241"/>
                  </a:cubicBezTo>
                  <a:cubicBezTo>
                    <a:pt x="41" y="241"/>
                    <a:pt x="41" y="241"/>
                    <a:pt x="41" y="242"/>
                  </a:cubicBezTo>
                  <a:cubicBezTo>
                    <a:pt x="42" y="243"/>
                    <a:pt x="43" y="244"/>
                    <a:pt x="44" y="244"/>
                  </a:cubicBezTo>
                  <a:cubicBezTo>
                    <a:pt x="44" y="244"/>
                    <a:pt x="45" y="244"/>
                    <a:pt x="45" y="244"/>
                  </a:cubicBezTo>
                  <a:cubicBezTo>
                    <a:pt x="46" y="245"/>
                    <a:pt x="47" y="245"/>
                    <a:pt x="47" y="245"/>
                  </a:cubicBezTo>
                  <a:cubicBezTo>
                    <a:pt x="48" y="245"/>
                    <a:pt x="49" y="244"/>
                    <a:pt x="50" y="244"/>
                  </a:cubicBezTo>
                  <a:cubicBezTo>
                    <a:pt x="50" y="244"/>
                    <a:pt x="51" y="244"/>
                    <a:pt x="52" y="243"/>
                  </a:cubicBezTo>
                  <a:cubicBezTo>
                    <a:pt x="52" y="243"/>
                    <a:pt x="53" y="242"/>
                    <a:pt x="54" y="242"/>
                  </a:cubicBezTo>
                  <a:cubicBezTo>
                    <a:pt x="55" y="242"/>
                    <a:pt x="56" y="243"/>
                    <a:pt x="55" y="244"/>
                  </a:cubicBezTo>
                  <a:cubicBezTo>
                    <a:pt x="55" y="245"/>
                    <a:pt x="55" y="245"/>
                    <a:pt x="55" y="246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56" y="248"/>
                    <a:pt x="55" y="249"/>
                    <a:pt x="54" y="250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1"/>
                    <a:pt x="55" y="251"/>
                    <a:pt x="54" y="251"/>
                  </a:cubicBezTo>
                  <a:cubicBezTo>
                    <a:pt x="54" y="252"/>
                    <a:pt x="54" y="252"/>
                    <a:pt x="55" y="252"/>
                  </a:cubicBezTo>
                  <a:cubicBezTo>
                    <a:pt x="55" y="252"/>
                    <a:pt x="56" y="252"/>
                    <a:pt x="56" y="252"/>
                  </a:cubicBezTo>
                  <a:cubicBezTo>
                    <a:pt x="57" y="252"/>
                    <a:pt x="58" y="252"/>
                    <a:pt x="58" y="252"/>
                  </a:cubicBezTo>
                  <a:cubicBezTo>
                    <a:pt x="59" y="252"/>
                    <a:pt x="60" y="252"/>
                    <a:pt x="61" y="252"/>
                  </a:cubicBezTo>
                  <a:cubicBezTo>
                    <a:pt x="62" y="252"/>
                    <a:pt x="62" y="252"/>
                    <a:pt x="63" y="252"/>
                  </a:cubicBezTo>
                  <a:cubicBezTo>
                    <a:pt x="64" y="253"/>
                    <a:pt x="64" y="253"/>
                    <a:pt x="65" y="253"/>
                  </a:cubicBezTo>
                  <a:cubicBezTo>
                    <a:pt x="66" y="253"/>
                    <a:pt x="67" y="253"/>
                    <a:pt x="67" y="253"/>
                  </a:cubicBezTo>
                  <a:cubicBezTo>
                    <a:pt x="66" y="255"/>
                    <a:pt x="67" y="255"/>
                    <a:pt x="68" y="255"/>
                  </a:cubicBezTo>
                  <a:cubicBezTo>
                    <a:pt x="68" y="255"/>
                    <a:pt x="69" y="255"/>
                    <a:pt x="70" y="254"/>
                  </a:cubicBezTo>
                  <a:cubicBezTo>
                    <a:pt x="71" y="254"/>
                    <a:pt x="71" y="253"/>
                    <a:pt x="72" y="252"/>
                  </a:cubicBezTo>
                  <a:cubicBezTo>
                    <a:pt x="72" y="252"/>
                    <a:pt x="73" y="251"/>
                    <a:pt x="74" y="251"/>
                  </a:cubicBezTo>
                  <a:cubicBezTo>
                    <a:pt x="74" y="250"/>
                    <a:pt x="75" y="250"/>
                    <a:pt x="75" y="249"/>
                  </a:cubicBezTo>
                  <a:cubicBezTo>
                    <a:pt x="75" y="248"/>
                    <a:pt x="75" y="247"/>
                    <a:pt x="75" y="247"/>
                  </a:cubicBezTo>
                  <a:cubicBezTo>
                    <a:pt x="76" y="247"/>
                    <a:pt x="76" y="247"/>
                    <a:pt x="77" y="246"/>
                  </a:cubicBezTo>
                  <a:cubicBezTo>
                    <a:pt x="78" y="246"/>
                    <a:pt x="78" y="245"/>
                    <a:pt x="78" y="245"/>
                  </a:cubicBezTo>
                  <a:cubicBezTo>
                    <a:pt x="79" y="244"/>
                    <a:pt x="79" y="244"/>
                    <a:pt x="79" y="244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2"/>
                    <a:pt x="80" y="242"/>
                  </a:cubicBezTo>
                  <a:cubicBezTo>
                    <a:pt x="81" y="242"/>
                    <a:pt x="81" y="242"/>
                    <a:pt x="83" y="242"/>
                  </a:cubicBezTo>
                  <a:cubicBezTo>
                    <a:pt x="83" y="242"/>
                    <a:pt x="85" y="241"/>
                    <a:pt x="86" y="242"/>
                  </a:cubicBezTo>
                  <a:cubicBezTo>
                    <a:pt x="87" y="242"/>
                    <a:pt x="87" y="242"/>
                    <a:pt x="87" y="243"/>
                  </a:cubicBezTo>
                  <a:cubicBezTo>
                    <a:pt x="87" y="244"/>
                    <a:pt x="88" y="244"/>
                    <a:pt x="89" y="244"/>
                  </a:cubicBezTo>
                  <a:cubicBezTo>
                    <a:pt x="89" y="244"/>
                    <a:pt x="90" y="244"/>
                    <a:pt x="90" y="244"/>
                  </a:cubicBezTo>
                  <a:cubicBezTo>
                    <a:pt x="90" y="244"/>
                    <a:pt x="91" y="244"/>
                    <a:pt x="92" y="244"/>
                  </a:cubicBezTo>
                  <a:cubicBezTo>
                    <a:pt x="93" y="244"/>
                    <a:pt x="95" y="246"/>
                    <a:pt x="95" y="246"/>
                  </a:cubicBezTo>
                  <a:cubicBezTo>
                    <a:pt x="96" y="246"/>
                    <a:pt x="98" y="246"/>
                    <a:pt x="99" y="246"/>
                  </a:cubicBezTo>
                  <a:cubicBezTo>
                    <a:pt x="99" y="246"/>
                    <a:pt x="100" y="246"/>
                    <a:pt x="100" y="246"/>
                  </a:cubicBezTo>
                  <a:cubicBezTo>
                    <a:pt x="101" y="245"/>
                    <a:pt x="101" y="244"/>
                    <a:pt x="102" y="243"/>
                  </a:cubicBezTo>
                  <a:cubicBezTo>
                    <a:pt x="104" y="243"/>
                    <a:pt x="106" y="244"/>
                    <a:pt x="107" y="243"/>
                  </a:cubicBezTo>
                  <a:cubicBezTo>
                    <a:pt x="108" y="243"/>
                    <a:pt x="109" y="241"/>
                    <a:pt x="111" y="240"/>
                  </a:cubicBezTo>
                  <a:cubicBezTo>
                    <a:pt x="111" y="240"/>
                    <a:pt x="112" y="241"/>
                    <a:pt x="113" y="241"/>
                  </a:cubicBezTo>
                  <a:cubicBezTo>
                    <a:pt x="113" y="241"/>
                    <a:pt x="114" y="241"/>
                    <a:pt x="114" y="241"/>
                  </a:cubicBezTo>
                  <a:cubicBezTo>
                    <a:pt x="117" y="241"/>
                    <a:pt x="117" y="240"/>
                    <a:pt x="119" y="240"/>
                  </a:cubicBezTo>
                  <a:cubicBezTo>
                    <a:pt x="119" y="241"/>
                    <a:pt x="120" y="240"/>
                    <a:pt x="120" y="240"/>
                  </a:cubicBezTo>
                  <a:cubicBezTo>
                    <a:pt x="121" y="239"/>
                    <a:pt x="121" y="239"/>
                    <a:pt x="122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2" y="239"/>
                    <a:pt x="123" y="239"/>
                    <a:pt x="124" y="239"/>
                  </a:cubicBezTo>
                  <a:cubicBezTo>
                    <a:pt x="125" y="238"/>
                    <a:pt x="127" y="238"/>
                    <a:pt x="127" y="238"/>
                  </a:cubicBezTo>
                  <a:cubicBezTo>
                    <a:pt x="128" y="238"/>
                    <a:pt x="128" y="238"/>
                    <a:pt x="128" y="238"/>
                  </a:cubicBezTo>
                  <a:cubicBezTo>
                    <a:pt x="128" y="238"/>
                    <a:pt x="129" y="237"/>
                    <a:pt x="130" y="237"/>
                  </a:cubicBezTo>
                  <a:cubicBezTo>
                    <a:pt x="131" y="237"/>
                    <a:pt x="132" y="237"/>
                    <a:pt x="132" y="237"/>
                  </a:cubicBezTo>
                  <a:cubicBezTo>
                    <a:pt x="133" y="237"/>
                    <a:pt x="133" y="236"/>
                    <a:pt x="134" y="236"/>
                  </a:cubicBezTo>
                  <a:cubicBezTo>
                    <a:pt x="135" y="236"/>
                    <a:pt x="136" y="236"/>
                    <a:pt x="136" y="236"/>
                  </a:cubicBezTo>
                  <a:cubicBezTo>
                    <a:pt x="137" y="234"/>
                    <a:pt x="138" y="236"/>
                    <a:pt x="139" y="236"/>
                  </a:cubicBezTo>
                  <a:cubicBezTo>
                    <a:pt x="141" y="236"/>
                    <a:pt x="142" y="235"/>
                    <a:pt x="143" y="236"/>
                  </a:cubicBezTo>
                  <a:cubicBezTo>
                    <a:pt x="144" y="236"/>
                    <a:pt x="144" y="236"/>
                    <a:pt x="145" y="235"/>
                  </a:cubicBezTo>
                  <a:cubicBezTo>
                    <a:pt x="145" y="235"/>
                    <a:pt x="145" y="235"/>
                    <a:pt x="146" y="234"/>
                  </a:cubicBezTo>
                  <a:cubicBezTo>
                    <a:pt x="147" y="234"/>
                    <a:pt x="148" y="233"/>
                    <a:pt x="148" y="233"/>
                  </a:cubicBezTo>
                  <a:cubicBezTo>
                    <a:pt x="148" y="233"/>
                    <a:pt x="149" y="233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51" y="233"/>
                    <a:pt x="152" y="234"/>
                    <a:pt x="152" y="233"/>
                  </a:cubicBezTo>
                  <a:cubicBezTo>
                    <a:pt x="152" y="232"/>
                    <a:pt x="153" y="232"/>
                    <a:pt x="153" y="232"/>
                  </a:cubicBezTo>
                  <a:cubicBezTo>
                    <a:pt x="153" y="231"/>
                    <a:pt x="152" y="231"/>
                    <a:pt x="154" y="231"/>
                  </a:cubicBezTo>
                  <a:cubicBezTo>
                    <a:pt x="156" y="231"/>
                    <a:pt x="155" y="231"/>
                    <a:pt x="155" y="230"/>
                  </a:cubicBezTo>
                  <a:cubicBezTo>
                    <a:pt x="156" y="228"/>
                    <a:pt x="155" y="228"/>
                    <a:pt x="155" y="228"/>
                  </a:cubicBezTo>
                  <a:cubicBezTo>
                    <a:pt x="155" y="227"/>
                    <a:pt x="156" y="227"/>
                    <a:pt x="156" y="226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6" y="224"/>
                    <a:pt x="156" y="224"/>
                    <a:pt x="157" y="223"/>
                  </a:cubicBezTo>
                  <a:cubicBezTo>
                    <a:pt x="157" y="222"/>
                    <a:pt x="157" y="222"/>
                    <a:pt x="157" y="221"/>
                  </a:cubicBezTo>
                  <a:cubicBezTo>
                    <a:pt x="157" y="220"/>
                    <a:pt x="157" y="220"/>
                    <a:pt x="157" y="219"/>
                  </a:cubicBezTo>
                  <a:cubicBezTo>
                    <a:pt x="157" y="219"/>
                    <a:pt x="157" y="219"/>
                    <a:pt x="158" y="219"/>
                  </a:cubicBezTo>
                  <a:cubicBezTo>
                    <a:pt x="158" y="218"/>
                    <a:pt x="159" y="217"/>
                    <a:pt x="159" y="216"/>
                  </a:cubicBezTo>
                  <a:cubicBezTo>
                    <a:pt x="160" y="216"/>
                    <a:pt x="160" y="215"/>
                    <a:pt x="161" y="216"/>
                  </a:cubicBezTo>
                  <a:cubicBezTo>
                    <a:pt x="163" y="216"/>
                    <a:pt x="163" y="216"/>
                    <a:pt x="164" y="216"/>
                  </a:cubicBezTo>
                  <a:cubicBezTo>
                    <a:pt x="165" y="215"/>
                    <a:pt x="165" y="216"/>
                    <a:pt x="166" y="216"/>
                  </a:cubicBezTo>
                  <a:cubicBezTo>
                    <a:pt x="167" y="216"/>
                    <a:pt x="166" y="215"/>
                    <a:pt x="166" y="215"/>
                  </a:cubicBezTo>
                  <a:cubicBezTo>
                    <a:pt x="166" y="214"/>
                    <a:pt x="165" y="214"/>
                    <a:pt x="165" y="213"/>
                  </a:cubicBezTo>
                  <a:cubicBezTo>
                    <a:pt x="164" y="212"/>
                    <a:pt x="163" y="212"/>
                    <a:pt x="164" y="211"/>
                  </a:cubicBezTo>
                  <a:cubicBezTo>
                    <a:pt x="164" y="210"/>
                    <a:pt x="165" y="210"/>
                    <a:pt x="166" y="210"/>
                  </a:cubicBezTo>
                  <a:cubicBezTo>
                    <a:pt x="166" y="210"/>
                    <a:pt x="167" y="210"/>
                    <a:pt x="167" y="210"/>
                  </a:cubicBezTo>
                  <a:cubicBezTo>
                    <a:pt x="167" y="210"/>
                    <a:pt x="167" y="210"/>
                    <a:pt x="167" y="210"/>
                  </a:cubicBezTo>
                  <a:cubicBezTo>
                    <a:pt x="167" y="210"/>
                    <a:pt x="168" y="209"/>
                    <a:pt x="168" y="209"/>
                  </a:cubicBezTo>
                  <a:cubicBezTo>
                    <a:pt x="169" y="209"/>
                    <a:pt x="169" y="209"/>
                    <a:pt x="170" y="209"/>
                  </a:cubicBezTo>
                  <a:cubicBezTo>
                    <a:pt x="170" y="210"/>
                    <a:pt x="171" y="210"/>
                    <a:pt x="172" y="210"/>
                  </a:cubicBezTo>
                  <a:cubicBezTo>
                    <a:pt x="173" y="209"/>
                    <a:pt x="173" y="208"/>
                    <a:pt x="173" y="208"/>
                  </a:cubicBezTo>
                  <a:cubicBezTo>
                    <a:pt x="173" y="207"/>
                    <a:pt x="172" y="207"/>
                    <a:pt x="173" y="206"/>
                  </a:cubicBezTo>
                  <a:cubicBezTo>
                    <a:pt x="174" y="205"/>
                    <a:pt x="171" y="206"/>
                    <a:pt x="172" y="204"/>
                  </a:cubicBezTo>
                  <a:cubicBezTo>
                    <a:pt x="172" y="204"/>
                    <a:pt x="173" y="204"/>
                    <a:pt x="173" y="204"/>
                  </a:cubicBezTo>
                  <a:cubicBezTo>
                    <a:pt x="174" y="202"/>
                    <a:pt x="174" y="202"/>
                    <a:pt x="174" y="201"/>
                  </a:cubicBezTo>
                  <a:cubicBezTo>
                    <a:pt x="174" y="199"/>
                    <a:pt x="173" y="197"/>
                    <a:pt x="173" y="195"/>
                  </a:cubicBezTo>
                  <a:cubicBezTo>
                    <a:pt x="173" y="194"/>
                    <a:pt x="173" y="193"/>
                    <a:pt x="173" y="192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3" y="190"/>
                    <a:pt x="173" y="189"/>
                    <a:pt x="173" y="188"/>
                  </a:cubicBezTo>
                  <a:cubicBezTo>
                    <a:pt x="173" y="186"/>
                    <a:pt x="173" y="186"/>
                    <a:pt x="173" y="185"/>
                  </a:cubicBezTo>
                  <a:cubicBezTo>
                    <a:pt x="173" y="184"/>
                    <a:pt x="173" y="183"/>
                    <a:pt x="173" y="182"/>
                  </a:cubicBezTo>
                  <a:cubicBezTo>
                    <a:pt x="173" y="181"/>
                    <a:pt x="173" y="180"/>
                    <a:pt x="173" y="180"/>
                  </a:cubicBezTo>
                  <a:cubicBezTo>
                    <a:pt x="174" y="179"/>
                    <a:pt x="174" y="179"/>
                    <a:pt x="174" y="178"/>
                  </a:cubicBezTo>
                  <a:cubicBezTo>
                    <a:pt x="174" y="178"/>
                    <a:pt x="174" y="176"/>
                    <a:pt x="175" y="175"/>
                  </a:cubicBezTo>
                  <a:cubicBezTo>
                    <a:pt x="175" y="174"/>
                    <a:pt x="175" y="173"/>
                    <a:pt x="175" y="172"/>
                  </a:cubicBezTo>
                  <a:cubicBezTo>
                    <a:pt x="176" y="171"/>
                    <a:pt x="176" y="170"/>
                    <a:pt x="176" y="169"/>
                  </a:cubicBezTo>
                  <a:cubicBezTo>
                    <a:pt x="176" y="168"/>
                    <a:pt x="176" y="167"/>
                    <a:pt x="176" y="167"/>
                  </a:cubicBezTo>
                  <a:cubicBezTo>
                    <a:pt x="175" y="167"/>
                    <a:pt x="175" y="167"/>
                    <a:pt x="175" y="166"/>
                  </a:cubicBezTo>
                  <a:cubicBezTo>
                    <a:pt x="174" y="166"/>
                    <a:pt x="174" y="166"/>
                    <a:pt x="174" y="166"/>
                  </a:cubicBezTo>
                  <a:cubicBezTo>
                    <a:pt x="174" y="166"/>
                    <a:pt x="174" y="166"/>
                    <a:pt x="174" y="165"/>
                  </a:cubicBezTo>
                  <a:cubicBezTo>
                    <a:pt x="174" y="165"/>
                    <a:pt x="174" y="164"/>
                    <a:pt x="174" y="164"/>
                  </a:cubicBezTo>
                  <a:cubicBezTo>
                    <a:pt x="174" y="163"/>
                    <a:pt x="173" y="163"/>
                    <a:pt x="172" y="164"/>
                  </a:cubicBezTo>
                  <a:cubicBezTo>
                    <a:pt x="171" y="164"/>
                    <a:pt x="171" y="164"/>
                    <a:pt x="171" y="163"/>
                  </a:cubicBezTo>
                  <a:cubicBezTo>
                    <a:pt x="171" y="163"/>
                    <a:pt x="170" y="163"/>
                    <a:pt x="170" y="163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1" y="161"/>
                    <a:pt x="171" y="161"/>
                    <a:pt x="171" y="161"/>
                  </a:cubicBezTo>
                  <a:cubicBezTo>
                    <a:pt x="170" y="160"/>
                    <a:pt x="170" y="160"/>
                    <a:pt x="171" y="159"/>
                  </a:cubicBezTo>
                  <a:cubicBezTo>
                    <a:pt x="171" y="159"/>
                    <a:pt x="172" y="160"/>
                    <a:pt x="172" y="160"/>
                  </a:cubicBezTo>
                  <a:cubicBezTo>
                    <a:pt x="173" y="159"/>
                    <a:pt x="174" y="159"/>
                    <a:pt x="174" y="158"/>
                  </a:cubicBezTo>
                  <a:cubicBezTo>
                    <a:pt x="175" y="158"/>
                    <a:pt x="175" y="158"/>
                    <a:pt x="175" y="159"/>
                  </a:cubicBezTo>
                  <a:cubicBezTo>
                    <a:pt x="176" y="159"/>
                    <a:pt x="176" y="160"/>
                    <a:pt x="177" y="159"/>
                  </a:cubicBezTo>
                  <a:cubicBezTo>
                    <a:pt x="177" y="159"/>
                    <a:pt x="178" y="158"/>
                    <a:pt x="178" y="159"/>
                  </a:cubicBezTo>
                  <a:cubicBezTo>
                    <a:pt x="179" y="159"/>
                    <a:pt x="179" y="159"/>
                    <a:pt x="180" y="159"/>
                  </a:cubicBezTo>
                  <a:cubicBezTo>
                    <a:pt x="180" y="159"/>
                    <a:pt x="180" y="159"/>
                    <a:pt x="180" y="159"/>
                  </a:cubicBezTo>
                  <a:cubicBezTo>
                    <a:pt x="180" y="159"/>
                    <a:pt x="180" y="158"/>
                    <a:pt x="181" y="158"/>
                  </a:cubicBezTo>
                  <a:cubicBezTo>
                    <a:pt x="182" y="158"/>
                    <a:pt x="182" y="158"/>
                    <a:pt x="183" y="159"/>
                  </a:cubicBezTo>
                  <a:cubicBezTo>
                    <a:pt x="183" y="159"/>
                    <a:pt x="184" y="159"/>
                    <a:pt x="184" y="159"/>
                  </a:cubicBezTo>
                  <a:cubicBezTo>
                    <a:pt x="184" y="159"/>
                    <a:pt x="185" y="159"/>
                    <a:pt x="186" y="159"/>
                  </a:cubicBezTo>
                  <a:cubicBezTo>
                    <a:pt x="186" y="159"/>
                    <a:pt x="186" y="159"/>
                    <a:pt x="186" y="158"/>
                  </a:cubicBezTo>
                  <a:cubicBezTo>
                    <a:pt x="186" y="158"/>
                    <a:pt x="186" y="157"/>
                    <a:pt x="188" y="159"/>
                  </a:cubicBezTo>
                  <a:cubicBezTo>
                    <a:pt x="188" y="159"/>
                    <a:pt x="188" y="159"/>
                    <a:pt x="188" y="159"/>
                  </a:cubicBezTo>
                  <a:cubicBezTo>
                    <a:pt x="188" y="159"/>
                    <a:pt x="189" y="160"/>
                    <a:pt x="189" y="160"/>
                  </a:cubicBezTo>
                  <a:cubicBezTo>
                    <a:pt x="190" y="159"/>
                    <a:pt x="190" y="159"/>
                    <a:pt x="191" y="160"/>
                  </a:cubicBezTo>
                  <a:cubicBezTo>
                    <a:pt x="191" y="160"/>
                    <a:pt x="192" y="160"/>
                    <a:pt x="192" y="160"/>
                  </a:cubicBezTo>
                  <a:cubicBezTo>
                    <a:pt x="193" y="160"/>
                    <a:pt x="194" y="159"/>
                    <a:pt x="194" y="159"/>
                  </a:cubicBezTo>
                  <a:cubicBezTo>
                    <a:pt x="196" y="159"/>
                    <a:pt x="196" y="159"/>
                    <a:pt x="198" y="159"/>
                  </a:cubicBezTo>
                  <a:cubicBezTo>
                    <a:pt x="199" y="159"/>
                    <a:pt x="199" y="160"/>
                    <a:pt x="200" y="160"/>
                  </a:cubicBezTo>
                  <a:cubicBezTo>
                    <a:pt x="200" y="160"/>
                    <a:pt x="201" y="159"/>
                    <a:pt x="202" y="159"/>
                  </a:cubicBezTo>
                  <a:cubicBezTo>
                    <a:pt x="203" y="158"/>
                    <a:pt x="203" y="158"/>
                    <a:pt x="204" y="158"/>
                  </a:cubicBezTo>
                  <a:cubicBezTo>
                    <a:pt x="204" y="158"/>
                    <a:pt x="204" y="158"/>
                    <a:pt x="205" y="158"/>
                  </a:cubicBezTo>
                  <a:cubicBezTo>
                    <a:pt x="206" y="158"/>
                    <a:pt x="208" y="159"/>
                    <a:pt x="208" y="160"/>
                  </a:cubicBezTo>
                  <a:cubicBezTo>
                    <a:pt x="208" y="161"/>
                    <a:pt x="209" y="161"/>
                    <a:pt x="209" y="161"/>
                  </a:cubicBezTo>
                  <a:cubicBezTo>
                    <a:pt x="209" y="162"/>
                    <a:pt x="210" y="162"/>
                    <a:pt x="210" y="162"/>
                  </a:cubicBezTo>
                  <a:cubicBezTo>
                    <a:pt x="210" y="164"/>
                    <a:pt x="211" y="164"/>
                    <a:pt x="212" y="164"/>
                  </a:cubicBezTo>
                  <a:cubicBezTo>
                    <a:pt x="213" y="164"/>
                    <a:pt x="214" y="164"/>
                    <a:pt x="215" y="164"/>
                  </a:cubicBezTo>
                  <a:cubicBezTo>
                    <a:pt x="215" y="165"/>
                    <a:pt x="216" y="165"/>
                    <a:pt x="216" y="165"/>
                  </a:cubicBezTo>
                  <a:cubicBezTo>
                    <a:pt x="216" y="165"/>
                    <a:pt x="218" y="166"/>
                    <a:pt x="218" y="166"/>
                  </a:cubicBezTo>
                  <a:cubicBezTo>
                    <a:pt x="219" y="166"/>
                    <a:pt x="220" y="166"/>
                    <a:pt x="220" y="165"/>
                  </a:cubicBezTo>
                  <a:cubicBezTo>
                    <a:pt x="220" y="165"/>
                    <a:pt x="220" y="164"/>
                    <a:pt x="220" y="163"/>
                  </a:cubicBezTo>
                  <a:cubicBezTo>
                    <a:pt x="220" y="162"/>
                    <a:pt x="219" y="161"/>
                    <a:pt x="219" y="161"/>
                  </a:cubicBezTo>
                  <a:cubicBezTo>
                    <a:pt x="219" y="159"/>
                    <a:pt x="219" y="159"/>
                    <a:pt x="217" y="158"/>
                  </a:cubicBezTo>
                  <a:cubicBezTo>
                    <a:pt x="217" y="158"/>
                    <a:pt x="217" y="157"/>
                    <a:pt x="217" y="155"/>
                  </a:cubicBezTo>
                  <a:cubicBezTo>
                    <a:pt x="217" y="155"/>
                    <a:pt x="217" y="155"/>
                    <a:pt x="217" y="155"/>
                  </a:cubicBezTo>
                  <a:cubicBezTo>
                    <a:pt x="217" y="155"/>
                    <a:pt x="217" y="154"/>
                    <a:pt x="217" y="154"/>
                  </a:cubicBezTo>
                  <a:cubicBezTo>
                    <a:pt x="218" y="153"/>
                    <a:pt x="218" y="152"/>
                    <a:pt x="219" y="152"/>
                  </a:cubicBezTo>
                  <a:cubicBezTo>
                    <a:pt x="220" y="151"/>
                    <a:pt x="220" y="150"/>
                    <a:pt x="220" y="149"/>
                  </a:cubicBezTo>
                  <a:cubicBezTo>
                    <a:pt x="220" y="148"/>
                    <a:pt x="220" y="148"/>
                    <a:pt x="221" y="147"/>
                  </a:cubicBezTo>
                  <a:cubicBezTo>
                    <a:pt x="222" y="147"/>
                    <a:pt x="222" y="146"/>
                    <a:pt x="222" y="146"/>
                  </a:cubicBezTo>
                  <a:cubicBezTo>
                    <a:pt x="223" y="146"/>
                    <a:pt x="222" y="145"/>
                    <a:pt x="223" y="145"/>
                  </a:cubicBezTo>
                  <a:cubicBezTo>
                    <a:pt x="223" y="144"/>
                    <a:pt x="224" y="144"/>
                    <a:pt x="224" y="143"/>
                  </a:cubicBezTo>
                  <a:cubicBezTo>
                    <a:pt x="225" y="142"/>
                    <a:pt x="224" y="142"/>
                    <a:pt x="225" y="141"/>
                  </a:cubicBezTo>
                  <a:cubicBezTo>
                    <a:pt x="225" y="141"/>
                    <a:pt x="226" y="140"/>
                    <a:pt x="226" y="140"/>
                  </a:cubicBezTo>
                  <a:cubicBezTo>
                    <a:pt x="227" y="139"/>
                    <a:pt x="228" y="138"/>
                    <a:pt x="228" y="138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29" y="137"/>
                    <a:pt x="230" y="136"/>
                    <a:pt x="230" y="135"/>
                  </a:cubicBezTo>
                  <a:cubicBezTo>
                    <a:pt x="231" y="134"/>
                    <a:pt x="231" y="133"/>
                    <a:pt x="232" y="133"/>
                  </a:cubicBezTo>
                  <a:cubicBezTo>
                    <a:pt x="234" y="129"/>
                    <a:pt x="234" y="129"/>
                    <a:pt x="234" y="129"/>
                  </a:cubicBezTo>
                  <a:cubicBezTo>
                    <a:pt x="234" y="128"/>
                    <a:pt x="235" y="127"/>
                    <a:pt x="235" y="126"/>
                  </a:cubicBezTo>
                  <a:cubicBezTo>
                    <a:pt x="236" y="125"/>
                    <a:pt x="237" y="124"/>
                    <a:pt x="238" y="122"/>
                  </a:cubicBezTo>
                  <a:cubicBezTo>
                    <a:pt x="239" y="121"/>
                    <a:pt x="240" y="121"/>
                    <a:pt x="240" y="120"/>
                  </a:cubicBezTo>
                  <a:cubicBezTo>
                    <a:pt x="241" y="119"/>
                    <a:pt x="241" y="118"/>
                    <a:pt x="242" y="118"/>
                  </a:cubicBezTo>
                  <a:cubicBezTo>
                    <a:pt x="243" y="117"/>
                    <a:pt x="244" y="118"/>
                    <a:pt x="244" y="119"/>
                  </a:cubicBezTo>
                  <a:cubicBezTo>
                    <a:pt x="244" y="120"/>
                    <a:pt x="244" y="120"/>
                    <a:pt x="245" y="120"/>
                  </a:cubicBezTo>
                  <a:cubicBezTo>
                    <a:pt x="246" y="120"/>
                    <a:pt x="246" y="120"/>
                    <a:pt x="247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8" y="122"/>
                    <a:pt x="248" y="123"/>
                    <a:pt x="248" y="123"/>
                  </a:cubicBezTo>
                  <a:cubicBezTo>
                    <a:pt x="249" y="123"/>
                    <a:pt x="249" y="123"/>
                    <a:pt x="250" y="124"/>
                  </a:cubicBezTo>
                  <a:cubicBezTo>
                    <a:pt x="250" y="124"/>
                    <a:pt x="249" y="125"/>
                    <a:pt x="251" y="125"/>
                  </a:cubicBezTo>
                  <a:cubicBezTo>
                    <a:pt x="252" y="126"/>
                    <a:pt x="252" y="126"/>
                    <a:pt x="252" y="126"/>
                  </a:cubicBezTo>
                  <a:cubicBezTo>
                    <a:pt x="252" y="126"/>
                    <a:pt x="252" y="126"/>
                    <a:pt x="253" y="126"/>
                  </a:cubicBezTo>
                  <a:cubicBezTo>
                    <a:pt x="253" y="127"/>
                    <a:pt x="254" y="128"/>
                    <a:pt x="255" y="128"/>
                  </a:cubicBezTo>
                  <a:cubicBezTo>
                    <a:pt x="256" y="127"/>
                    <a:pt x="257" y="128"/>
                    <a:pt x="257" y="128"/>
                  </a:cubicBezTo>
                  <a:cubicBezTo>
                    <a:pt x="258" y="129"/>
                    <a:pt x="258" y="129"/>
                    <a:pt x="259" y="129"/>
                  </a:cubicBezTo>
                  <a:cubicBezTo>
                    <a:pt x="260" y="128"/>
                    <a:pt x="260" y="128"/>
                    <a:pt x="261" y="129"/>
                  </a:cubicBezTo>
                  <a:cubicBezTo>
                    <a:pt x="261" y="129"/>
                    <a:pt x="261" y="129"/>
                    <a:pt x="261" y="129"/>
                  </a:cubicBezTo>
                  <a:cubicBezTo>
                    <a:pt x="261" y="129"/>
                    <a:pt x="262" y="129"/>
                    <a:pt x="263" y="129"/>
                  </a:cubicBezTo>
                  <a:cubicBezTo>
                    <a:pt x="264" y="129"/>
                    <a:pt x="264" y="129"/>
                    <a:pt x="265" y="130"/>
                  </a:cubicBezTo>
                  <a:cubicBezTo>
                    <a:pt x="266" y="131"/>
                    <a:pt x="267" y="131"/>
                    <a:pt x="268" y="131"/>
                  </a:cubicBezTo>
                  <a:cubicBezTo>
                    <a:pt x="268" y="131"/>
                    <a:pt x="269" y="131"/>
                    <a:pt x="270" y="132"/>
                  </a:cubicBezTo>
                  <a:cubicBezTo>
                    <a:pt x="271" y="134"/>
                    <a:pt x="271" y="135"/>
                    <a:pt x="273" y="134"/>
                  </a:cubicBezTo>
                  <a:cubicBezTo>
                    <a:pt x="274" y="133"/>
                    <a:pt x="275" y="132"/>
                    <a:pt x="276" y="132"/>
                  </a:cubicBezTo>
                  <a:cubicBezTo>
                    <a:pt x="277" y="132"/>
                    <a:pt x="277" y="132"/>
                    <a:pt x="278" y="132"/>
                  </a:cubicBezTo>
                  <a:cubicBezTo>
                    <a:pt x="280" y="132"/>
                    <a:pt x="280" y="132"/>
                    <a:pt x="281" y="132"/>
                  </a:cubicBezTo>
                  <a:cubicBezTo>
                    <a:pt x="282" y="133"/>
                    <a:pt x="283" y="133"/>
                    <a:pt x="284" y="132"/>
                  </a:cubicBezTo>
                  <a:cubicBezTo>
                    <a:pt x="284" y="132"/>
                    <a:pt x="285" y="132"/>
                    <a:pt x="285" y="131"/>
                  </a:cubicBezTo>
                  <a:cubicBezTo>
                    <a:pt x="286" y="130"/>
                    <a:pt x="286" y="130"/>
                    <a:pt x="287" y="129"/>
                  </a:cubicBezTo>
                  <a:cubicBezTo>
                    <a:pt x="288" y="129"/>
                    <a:pt x="288" y="128"/>
                    <a:pt x="288" y="127"/>
                  </a:cubicBezTo>
                  <a:cubicBezTo>
                    <a:pt x="288" y="126"/>
                    <a:pt x="288" y="126"/>
                    <a:pt x="289" y="125"/>
                  </a:cubicBezTo>
                  <a:cubicBezTo>
                    <a:pt x="289" y="124"/>
                    <a:pt x="289" y="124"/>
                    <a:pt x="288" y="123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9" y="120"/>
                    <a:pt x="289" y="119"/>
                    <a:pt x="289" y="118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89" y="115"/>
                    <a:pt x="290" y="114"/>
                    <a:pt x="290" y="113"/>
                  </a:cubicBezTo>
                  <a:cubicBezTo>
                    <a:pt x="290" y="112"/>
                    <a:pt x="290" y="111"/>
                    <a:pt x="290" y="111"/>
                  </a:cubicBezTo>
                  <a:cubicBezTo>
                    <a:pt x="290" y="109"/>
                    <a:pt x="289" y="109"/>
                    <a:pt x="291" y="107"/>
                  </a:cubicBezTo>
                  <a:cubicBezTo>
                    <a:pt x="291" y="106"/>
                    <a:pt x="291" y="106"/>
                    <a:pt x="291" y="105"/>
                  </a:cubicBezTo>
                  <a:cubicBezTo>
                    <a:pt x="292" y="104"/>
                    <a:pt x="292" y="104"/>
                    <a:pt x="293" y="103"/>
                  </a:cubicBezTo>
                  <a:cubicBezTo>
                    <a:pt x="294" y="103"/>
                    <a:pt x="294" y="103"/>
                    <a:pt x="294" y="102"/>
                  </a:cubicBezTo>
                  <a:cubicBezTo>
                    <a:pt x="294" y="102"/>
                    <a:pt x="295" y="101"/>
                    <a:pt x="295" y="100"/>
                  </a:cubicBezTo>
                  <a:cubicBezTo>
                    <a:pt x="296" y="100"/>
                    <a:pt x="297" y="99"/>
                    <a:pt x="298" y="99"/>
                  </a:cubicBezTo>
                  <a:cubicBezTo>
                    <a:pt x="299" y="99"/>
                    <a:pt x="300" y="99"/>
                    <a:pt x="301" y="99"/>
                  </a:cubicBezTo>
                  <a:cubicBezTo>
                    <a:pt x="302" y="100"/>
                    <a:pt x="303" y="100"/>
                    <a:pt x="303" y="100"/>
                  </a:cubicBezTo>
                  <a:cubicBezTo>
                    <a:pt x="304" y="101"/>
                    <a:pt x="305" y="101"/>
                    <a:pt x="305" y="100"/>
                  </a:cubicBezTo>
                  <a:cubicBezTo>
                    <a:pt x="306" y="100"/>
                    <a:pt x="307" y="100"/>
                    <a:pt x="308" y="100"/>
                  </a:cubicBezTo>
                  <a:cubicBezTo>
                    <a:pt x="309" y="100"/>
                    <a:pt x="310" y="100"/>
                    <a:pt x="311" y="99"/>
                  </a:cubicBezTo>
                  <a:cubicBezTo>
                    <a:pt x="311" y="99"/>
                    <a:pt x="312" y="98"/>
                    <a:pt x="312" y="97"/>
                  </a:cubicBezTo>
                  <a:cubicBezTo>
                    <a:pt x="313" y="97"/>
                    <a:pt x="314" y="97"/>
                    <a:pt x="315" y="96"/>
                  </a:cubicBezTo>
                  <a:cubicBezTo>
                    <a:pt x="315" y="95"/>
                    <a:pt x="315" y="95"/>
                    <a:pt x="316" y="94"/>
                  </a:cubicBezTo>
                  <a:cubicBezTo>
                    <a:pt x="316" y="93"/>
                    <a:pt x="316" y="93"/>
                    <a:pt x="317" y="93"/>
                  </a:cubicBezTo>
                  <a:cubicBezTo>
                    <a:pt x="317" y="92"/>
                    <a:pt x="317" y="91"/>
                    <a:pt x="317" y="91"/>
                  </a:cubicBezTo>
                  <a:cubicBezTo>
                    <a:pt x="316" y="90"/>
                    <a:pt x="316" y="90"/>
                    <a:pt x="316" y="89"/>
                  </a:cubicBezTo>
                  <a:cubicBezTo>
                    <a:pt x="317" y="88"/>
                    <a:pt x="317" y="88"/>
                    <a:pt x="318" y="87"/>
                  </a:cubicBezTo>
                  <a:cubicBezTo>
                    <a:pt x="319" y="87"/>
                    <a:pt x="319" y="87"/>
                    <a:pt x="319" y="86"/>
                  </a:cubicBezTo>
                  <a:cubicBezTo>
                    <a:pt x="320" y="85"/>
                    <a:pt x="320" y="85"/>
                    <a:pt x="321" y="85"/>
                  </a:cubicBezTo>
                  <a:cubicBezTo>
                    <a:pt x="322" y="85"/>
                    <a:pt x="323" y="86"/>
                    <a:pt x="324" y="86"/>
                  </a:cubicBezTo>
                  <a:cubicBezTo>
                    <a:pt x="325" y="86"/>
                    <a:pt x="325" y="86"/>
                    <a:pt x="326" y="86"/>
                  </a:cubicBezTo>
                  <a:cubicBezTo>
                    <a:pt x="326" y="87"/>
                    <a:pt x="327" y="88"/>
                    <a:pt x="328" y="88"/>
                  </a:cubicBezTo>
                  <a:cubicBezTo>
                    <a:pt x="329" y="89"/>
                    <a:pt x="329" y="89"/>
                    <a:pt x="330" y="89"/>
                  </a:cubicBezTo>
                  <a:cubicBezTo>
                    <a:pt x="331" y="88"/>
                    <a:pt x="331" y="88"/>
                    <a:pt x="331" y="88"/>
                  </a:cubicBezTo>
                  <a:cubicBezTo>
                    <a:pt x="331" y="87"/>
                    <a:pt x="332" y="87"/>
                    <a:pt x="333" y="87"/>
                  </a:cubicBezTo>
                  <a:cubicBezTo>
                    <a:pt x="334" y="87"/>
                    <a:pt x="335" y="87"/>
                    <a:pt x="335" y="87"/>
                  </a:cubicBezTo>
                  <a:cubicBezTo>
                    <a:pt x="336" y="87"/>
                    <a:pt x="336" y="87"/>
                    <a:pt x="336" y="88"/>
                  </a:cubicBezTo>
                  <a:cubicBezTo>
                    <a:pt x="336" y="89"/>
                    <a:pt x="336" y="89"/>
                    <a:pt x="336" y="89"/>
                  </a:cubicBezTo>
                  <a:cubicBezTo>
                    <a:pt x="336" y="89"/>
                    <a:pt x="337" y="90"/>
                    <a:pt x="336" y="90"/>
                  </a:cubicBezTo>
                  <a:cubicBezTo>
                    <a:pt x="336" y="91"/>
                    <a:pt x="336" y="91"/>
                    <a:pt x="336" y="92"/>
                  </a:cubicBezTo>
                  <a:cubicBezTo>
                    <a:pt x="337" y="93"/>
                    <a:pt x="335" y="93"/>
                    <a:pt x="334" y="94"/>
                  </a:cubicBezTo>
                  <a:cubicBezTo>
                    <a:pt x="334" y="94"/>
                    <a:pt x="333" y="95"/>
                    <a:pt x="334" y="96"/>
                  </a:cubicBezTo>
                  <a:cubicBezTo>
                    <a:pt x="335" y="97"/>
                    <a:pt x="335" y="98"/>
                    <a:pt x="336" y="99"/>
                  </a:cubicBezTo>
                  <a:cubicBezTo>
                    <a:pt x="337" y="99"/>
                    <a:pt x="338" y="100"/>
                    <a:pt x="338" y="101"/>
                  </a:cubicBezTo>
                  <a:cubicBezTo>
                    <a:pt x="337" y="102"/>
                    <a:pt x="337" y="102"/>
                    <a:pt x="336" y="103"/>
                  </a:cubicBezTo>
                  <a:cubicBezTo>
                    <a:pt x="336" y="103"/>
                    <a:pt x="336" y="104"/>
                    <a:pt x="336" y="104"/>
                  </a:cubicBezTo>
                  <a:cubicBezTo>
                    <a:pt x="337" y="105"/>
                    <a:pt x="338" y="105"/>
                    <a:pt x="338" y="106"/>
                  </a:cubicBezTo>
                  <a:cubicBezTo>
                    <a:pt x="339" y="106"/>
                    <a:pt x="340" y="106"/>
                    <a:pt x="340" y="107"/>
                  </a:cubicBezTo>
                  <a:cubicBezTo>
                    <a:pt x="340" y="107"/>
                    <a:pt x="341" y="107"/>
                    <a:pt x="341" y="108"/>
                  </a:cubicBezTo>
                  <a:cubicBezTo>
                    <a:pt x="341" y="108"/>
                    <a:pt x="342" y="109"/>
                    <a:pt x="343" y="110"/>
                  </a:cubicBezTo>
                  <a:cubicBezTo>
                    <a:pt x="344" y="110"/>
                    <a:pt x="344" y="111"/>
                    <a:pt x="344" y="111"/>
                  </a:cubicBezTo>
                  <a:cubicBezTo>
                    <a:pt x="346" y="113"/>
                    <a:pt x="345" y="112"/>
                    <a:pt x="345" y="114"/>
                  </a:cubicBezTo>
                  <a:cubicBezTo>
                    <a:pt x="345" y="115"/>
                    <a:pt x="345" y="115"/>
                    <a:pt x="346" y="116"/>
                  </a:cubicBezTo>
                  <a:cubicBezTo>
                    <a:pt x="346" y="117"/>
                    <a:pt x="347" y="117"/>
                    <a:pt x="347" y="118"/>
                  </a:cubicBezTo>
                  <a:cubicBezTo>
                    <a:pt x="348" y="119"/>
                    <a:pt x="349" y="119"/>
                    <a:pt x="350" y="120"/>
                  </a:cubicBezTo>
                  <a:cubicBezTo>
                    <a:pt x="351" y="122"/>
                    <a:pt x="351" y="122"/>
                    <a:pt x="353" y="123"/>
                  </a:cubicBezTo>
                  <a:cubicBezTo>
                    <a:pt x="353" y="123"/>
                    <a:pt x="354" y="123"/>
                    <a:pt x="354" y="124"/>
                  </a:cubicBezTo>
                  <a:cubicBezTo>
                    <a:pt x="355" y="124"/>
                    <a:pt x="355" y="124"/>
                    <a:pt x="356" y="124"/>
                  </a:cubicBezTo>
                  <a:cubicBezTo>
                    <a:pt x="357" y="123"/>
                    <a:pt x="357" y="123"/>
                    <a:pt x="358" y="123"/>
                  </a:cubicBezTo>
                  <a:cubicBezTo>
                    <a:pt x="359" y="124"/>
                    <a:pt x="360" y="123"/>
                    <a:pt x="361" y="124"/>
                  </a:cubicBezTo>
                  <a:cubicBezTo>
                    <a:pt x="361" y="124"/>
                    <a:pt x="361" y="125"/>
                    <a:pt x="361" y="126"/>
                  </a:cubicBezTo>
                  <a:cubicBezTo>
                    <a:pt x="361" y="126"/>
                    <a:pt x="361" y="127"/>
                    <a:pt x="362" y="128"/>
                  </a:cubicBezTo>
                  <a:cubicBezTo>
                    <a:pt x="363" y="128"/>
                    <a:pt x="363" y="128"/>
                    <a:pt x="363" y="129"/>
                  </a:cubicBezTo>
                  <a:cubicBezTo>
                    <a:pt x="363" y="130"/>
                    <a:pt x="365" y="130"/>
                    <a:pt x="365" y="130"/>
                  </a:cubicBezTo>
                  <a:cubicBezTo>
                    <a:pt x="366" y="130"/>
                    <a:pt x="366" y="129"/>
                    <a:pt x="367" y="129"/>
                  </a:cubicBezTo>
                  <a:cubicBezTo>
                    <a:pt x="368" y="129"/>
                    <a:pt x="368" y="129"/>
                    <a:pt x="368" y="131"/>
                  </a:cubicBezTo>
                  <a:cubicBezTo>
                    <a:pt x="368" y="132"/>
                    <a:pt x="368" y="132"/>
                    <a:pt x="368" y="132"/>
                  </a:cubicBezTo>
                  <a:cubicBezTo>
                    <a:pt x="368" y="132"/>
                    <a:pt x="368" y="133"/>
                    <a:pt x="369" y="134"/>
                  </a:cubicBezTo>
                  <a:cubicBezTo>
                    <a:pt x="370" y="134"/>
                    <a:pt x="371" y="135"/>
                    <a:pt x="371" y="135"/>
                  </a:cubicBezTo>
                  <a:cubicBezTo>
                    <a:pt x="373" y="136"/>
                    <a:pt x="372" y="136"/>
                    <a:pt x="372" y="137"/>
                  </a:cubicBezTo>
                  <a:cubicBezTo>
                    <a:pt x="372" y="138"/>
                    <a:pt x="372" y="138"/>
                    <a:pt x="373" y="139"/>
                  </a:cubicBezTo>
                  <a:cubicBezTo>
                    <a:pt x="373" y="139"/>
                    <a:pt x="373" y="140"/>
                    <a:pt x="373" y="140"/>
                  </a:cubicBezTo>
                  <a:cubicBezTo>
                    <a:pt x="373" y="142"/>
                    <a:pt x="373" y="142"/>
                    <a:pt x="373" y="142"/>
                  </a:cubicBezTo>
                  <a:cubicBezTo>
                    <a:pt x="373" y="142"/>
                    <a:pt x="373" y="142"/>
                    <a:pt x="373" y="143"/>
                  </a:cubicBezTo>
                  <a:cubicBezTo>
                    <a:pt x="374" y="143"/>
                    <a:pt x="374" y="144"/>
                    <a:pt x="373" y="145"/>
                  </a:cubicBezTo>
                  <a:cubicBezTo>
                    <a:pt x="373" y="145"/>
                    <a:pt x="373" y="146"/>
                    <a:pt x="373" y="147"/>
                  </a:cubicBezTo>
                  <a:cubicBezTo>
                    <a:pt x="373" y="148"/>
                    <a:pt x="373" y="148"/>
                    <a:pt x="373" y="148"/>
                  </a:cubicBezTo>
                  <a:cubicBezTo>
                    <a:pt x="373" y="148"/>
                    <a:pt x="373" y="149"/>
                    <a:pt x="374" y="150"/>
                  </a:cubicBezTo>
                  <a:cubicBezTo>
                    <a:pt x="374" y="150"/>
                    <a:pt x="375" y="152"/>
                    <a:pt x="375" y="152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5"/>
                  </a:cubicBezTo>
                  <a:cubicBezTo>
                    <a:pt x="377" y="155"/>
                    <a:pt x="377" y="156"/>
                    <a:pt x="378" y="156"/>
                  </a:cubicBezTo>
                  <a:cubicBezTo>
                    <a:pt x="378" y="156"/>
                    <a:pt x="378" y="157"/>
                    <a:pt x="378" y="157"/>
                  </a:cubicBezTo>
                  <a:cubicBezTo>
                    <a:pt x="378" y="158"/>
                    <a:pt x="378" y="159"/>
                    <a:pt x="378" y="160"/>
                  </a:cubicBezTo>
                  <a:cubicBezTo>
                    <a:pt x="379" y="161"/>
                    <a:pt x="379" y="161"/>
                    <a:pt x="379" y="161"/>
                  </a:cubicBezTo>
                  <a:cubicBezTo>
                    <a:pt x="380" y="162"/>
                    <a:pt x="380" y="162"/>
                    <a:pt x="380" y="162"/>
                  </a:cubicBezTo>
                  <a:cubicBezTo>
                    <a:pt x="379" y="164"/>
                    <a:pt x="379" y="164"/>
                    <a:pt x="379" y="164"/>
                  </a:cubicBezTo>
                  <a:cubicBezTo>
                    <a:pt x="379" y="164"/>
                    <a:pt x="379" y="165"/>
                    <a:pt x="379" y="165"/>
                  </a:cubicBezTo>
                  <a:cubicBezTo>
                    <a:pt x="378" y="166"/>
                    <a:pt x="378" y="166"/>
                    <a:pt x="379" y="166"/>
                  </a:cubicBezTo>
                  <a:cubicBezTo>
                    <a:pt x="379" y="167"/>
                    <a:pt x="379" y="168"/>
                    <a:pt x="378" y="169"/>
                  </a:cubicBezTo>
                  <a:cubicBezTo>
                    <a:pt x="378" y="170"/>
                    <a:pt x="378" y="170"/>
                    <a:pt x="378" y="170"/>
                  </a:cubicBezTo>
                  <a:cubicBezTo>
                    <a:pt x="378" y="170"/>
                    <a:pt x="377" y="170"/>
                    <a:pt x="377" y="171"/>
                  </a:cubicBezTo>
                  <a:cubicBezTo>
                    <a:pt x="376" y="172"/>
                    <a:pt x="375" y="173"/>
                    <a:pt x="375" y="174"/>
                  </a:cubicBezTo>
                  <a:cubicBezTo>
                    <a:pt x="375" y="175"/>
                    <a:pt x="375" y="175"/>
                    <a:pt x="375" y="175"/>
                  </a:cubicBezTo>
                  <a:cubicBezTo>
                    <a:pt x="375" y="175"/>
                    <a:pt x="376" y="177"/>
                    <a:pt x="376" y="177"/>
                  </a:cubicBezTo>
                  <a:cubicBezTo>
                    <a:pt x="376" y="178"/>
                    <a:pt x="376" y="180"/>
                    <a:pt x="376" y="180"/>
                  </a:cubicBezTo>
                  <a:cubicBezTo>
                    <a:pt x="375" y="181"/>
                    <a:pt x="375" y="181"/>
                    <a:pt x="375" y="181"/>
                  </a:cubicBezTo>
                  <a:cubicBezTo>
                    <a:pt x="375" y="181"/>
                    <a:pt x="375" y="182"/>
                    <a:pt x="374" y="183"/>
                  </a:cubicBezTo>
                  <a:cubicBezTo>
                    <a:pt x="373" y="183"/>
                    <a:pt x="372" y="184"/>
                    <a:pt x="371" y="184"/>
                  </a:cubicBezTo>
                  <a:cubicBezTo>
                    <a:pt x="371" y="185"/>
                    <a:pt x="370" y="186"/>
                    <a:pt x="369" y="187"/>
                  </a:cubicBezTo>
                  <a:cubicBezTo>
                    <a:pt x="369" y="188"/>
                    <a:pt x="368" y="189"/>
                    <a:pt x="368" y="190"/>
                  </a:cubicBezTo>
                  <a:cubicBezTo>
                    <a:pt x="367" y="190"/>
                    <a:pt x="367" y="191"/>
                    <a:pt x="367" y="191"/>
                  </a:cubicBezTo>
                  <a:cubicBezTo>
                    <a:pt x="367" y="192"/>
                    <a:pt x="367" y="192"/>
                    <a:pt x="367" y="193"/>
                  </a:cubicBezTo>
                  <a:cubicBezTo>
                    <a:pt x="367" y="193"/>
                    <a:pt x="367" y="194"/>
                    <a:pt x="368" y="195"/>
                  </a:cubicBezTo>
                  <a:cubicBezTo>
                    <a:pt x="368" y="195"/>
                    <a:pt x="368" y="196"/>
                    <a:pt x="368" y="196"/>
                  </a:cubicBezTo>
                  <a:cubicBezTo>
                    <a:pt x="368" y="196"/>
                    <a:pt x="369" y="198"/>
                    <a:pt x="369" y="198"/>
                  </a:cubicBezTo>
                  <a:cubicBezTo>
                    <a:pt x="369" y="199"/>
                    <a:pt x="369" y="199"/>
                    <a:pt x="369" y="200"/>
                  </a:cubicBezTo>
                  <a:cubicBezTo>
                    <a:pt x="369" y="200"/>
                    <a:pt x="370" y="201"/>
                    <a:pt x="369" y="202"/>
                  </a:cubicBezTo>
                  <a:cubicBezTo>
                    <a:pt x="368" y="203"/>
                    <a:pt x="371" y="202"/>
                    <a:pt x="371" y="202"/>
                  </a:cubicBezTo>
                  <a:cubicBezTo>
                    <a:pt x="372" y="202"/>
                    <a:pt x="374" y="202"/>
                    <a:pt x="374" y="204"/>
                  </a:cubicBezTo>
                  <a:cubicBezTo>
                    <a:pt x="376" y="205"/>
                    <a:pt x="376" y="204"/>
                    <a:pt x="377" y="205"/>
                  </a:cubicBezTo>
                  <a:cubicBezTo>
                    <a:pt x="378" y="205"/>
                    <a:pt x="378" y="206"/>
                    <a:pt x="379" y="206"/>
                  </a:cubicBezTo>
                  <a:cubicBezTo>
                    <a:pt x="379" y="205"/>
                    <a:pt x="380" y="205"/>
                    <a:pt x="380" y="206"/>
                  </a:cubicBezTo>
                  <a:cubicBezTo>
                    <a:pt x="380" y="208"/>
                    <a:pt x="380" y="207"/>
                    <a:pt x="382" y="208"/>
                  </a:cubicBezTo>
                  <a:cubicBezTo>
                    <a:pt x="383" y="209"/>
                    <a:pt x="384" y="209"/>
                    <a:pt x="386" y="209"/>
                  </a:cubicBezTo>
                  <a:cubicBezTo>
                    <a:pt x="386" y="209"/>
                    <a:pt x="387" y="209"/>
                    <a:pt x="388" y="209"/>
                  </a:cubicBezTo>
                  <a:cubicBezTo>
                    <a:pt x="389" y="209"/>
                    <a:pt x="390" y="209"/>
                    <a:pt x="391" y="209"/>
                  </a:cubicBezTo>
                  <a:cubicBezTo>
                    <a:pt x="391" y="210"/>
                    <a:pt x="392" y="211"/>
                    <a:pt x="393" y="211"/>
                  </a:cubicBezTo>
                  <a:cubicBezTo>
                    <a:pt x="394" y="211"/>
                    <a:pt x="395" y="213"/>
                    <a:pt x="396" y="213"/>
                  </a:cubicBezTo>
                  <a:cubicBezTo>
                    <a:pt x="398" y="213"/>
                    <a:pt x="398" y="213"/>
                    <a:pt x="399" y="213"/>
                  </a:cubicBezTo>
                  <a:cubicBezTo>
                    <a:pt x="400" y="213"/>
                    <a:pt x="401" y="213"/>
                    <a:pt x="402" y="213"/>
                  </a:cubicBezTo>
                  <a:cubicBezTo>
                    <a:pt x="402" y="213"/>
                    <a:pt x="403" y="213"/>
                    <a:pt x="403" y="213"/>
                  </a:cubicBezTo>
                  <a:cubicBezTo>
                    <a:pt x="403" y="213"/>
                    <a:pt x="404" y="213"/>
                    <a:pt x="405" y="213"/>
                  </a:cubicBezTo>
                  <a:cubicBezTo>
                    <a:pt x="406" y="213"/>
                    <a:pt x="406" y="213"/>
                    <a:pt x="406" y="214"/>
                  </a:cubicBezTo>
                  <a:cubicBezTo>
                    <a:pt x="407" y="214"/>
                    <a:pt x="408" y="214"/>
                    <a:pt x="409" y="214"/>
                  </a:cubicBezTo>
                  <a:cubicBezTo>
                    <a:pt x="409" y="214"/>
                    <a:pt x="411" y="214"/>
                    <a:pt x="411" y="215"/>
                  </a:cubicBezTo>
                  <a:cubicBezTo>
                    <a:pt x="412" y="215"/>
                    <a:pt x="412" y="215"/>
                    <a:pt x="413" y="215"/>
                  </a:cubicBezTo>
                  <a:cubicBezTo>
                    <a:pt x="414" y="215"/>
                    <a:pt x="414" y="216"/>
                    <a:pt x="414" y="216"/>
                  </a:cubicBezTo>
                  <a:cubicBezTo>
                    <a:pt x="416" y="217"/>
                    <a:pt x="417" y="216"/>
                    <a:pt x="417" y="217"/>
                  </a:cubicBezTo>
                  <a:cubicBezTo>
                    <a:pt x="418" y="217"/>
                    <a:pt x="418" y="217"/>
                    <a:pt x="419" y="218"/>
                  </a:cubicBezTo>
                  <a:cubicBezTo>
                    <a:pt x="419" y="219"/>
                    <a:pt x="419" y="219"/>
                    <a:pt x="420" y="219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0" y="220"/>
                    <a:pt x="421" y="221"/>
                    <a:pt x="422" y="222"/>
                  </a:cubicBezTo>
                  <a:cubicBezTo>
                    <a:pt x="423" y="222"/>
                    <a:pt x="424" y="223"/>
                    <a:pt x="424" y="223"/>
                  </a:cubicBezTo>
                  <a:cubicBezTo>
                    <a:pt x="425" y="224"/>
                    <a:pt x="425" y="224"/>
                    <a:pt x="425" y="224"/>
                  </a:cubicBezTo>
                  <a:cubicBezTo>
                    <a:pt x="425" y="224"/>
                    <a:pt x="426" y="225"/>
                    <a:pt x="426" y="225"/>
                  </a:cubicBezTo>
                  <a:cubicBezTo>
                    <a:pt x="427" y="225"/>
                    <a:pt x="428" y="226"/>
                    <a:pt x="428" y="227"/>
                  </a:cubicBezTo>
                  <a:cubicBezTo>
                    <a:pt x="428" y="227"/>
                    <a:pt x="428" y="228"/>
                    <a:pt x="428" y="228"/>
                  </a:cubicBezTo>
                  <a:cubicBezTo>
                    <a:pt x="429" y="229"/>
                    <a:pt x="429" y="229"/>
                    <a:pt x="429" y="229"/>
                  </a:cubicBezTo>
                  <a:cubicBezTo>
                    <a:pt x="429" y="229"/>
                    <a:pt x="430" y="229"/>
                    <a:pt x="430" y="230"/>
                  </a:cubicBezTo>
                  <a:cubicBezTo>
                    <a:pt x="430" y="230"/>
                    <a:pt x="430" y="231"/>
                    <a:pt x="431" y="231"/>
                  </a:cubicBezTo>
                  <a:cubicBezTo>
                    <a:pt x="432" y="231"/>
                    <a:pt x="432" y="231"/>
                    <a:pt x="432" y="232"/>
                  </a:cubicBezTo>
                  <a:cubicBezTo>
                    <a:pt x="433" y="233"/>
                    <a:pt x="433" y="233"/>
                    <a:pt x="433" y="233"/>
                  </a:cubicBezTo>
                  <a:cubicBezTo>
                    <a:pt x="433" y="233"/>
                    <a:pt x="434" y="234"/>
                    <a:pt x="435" y="235"/>
                  </a:cubicBezTo>
                  <a:cubicBezTo>
                    <a:pt x="435" y="235"/>
                    <a:pt x="436" y="237"/>
                    <a:pt x="436" y="237"/>
                  </a:cubicBezTo>
                  <a:cubicBezTo>
                    <a:pt x="437" y="237"/>
                    <a:pt x="437" y="237"/>
                    <a:pt x="437" y="237"/>
                  </a:cubicBezTo>
                  <a:cubicBezTo>
                    <a:pt x="437" y="237"/>
                    <a:pt x="439" y="238"/>
                    <a:pt x="439" y="238"/>
                  </a:cubicBezTo>
                  <a:cubicBezTo>
                    <a:pt x="440" y="239"/>
                    <a:pt x="441" y="239"/>
                    <a:pt x="441" y="240"/>
                  </a:cubicBezTo>
                  <a:cubicBezTo>
                    <a:pt x="442" y="240"/>
                    <a:pt x="442" y="240"/>
                    <a:pt x="443" y="240"/>
                  </a:cubicBezTo>
                  <a:cubicBezTo>
                    <a:pt x="443" y="240"/>
                    <a:pt x="444" y="240"/>
                    <a:pt x="445" y="240"/>
                  </a:cubicBezTo>
                  <a:cubicBezTo>
                    <a:pt x="446" y="240"/>
                    <a:pt x="448" y="240"/>
                    <a:pt x="448" y="240"/>
                  </a:cubicBezTo>
                  <a:cubicBezTo>
                    <a:pt x="449" y="240"/>
                    <a:pt x="449" y="240"/>
                    <a:pt x="448" y="242"/>
                  </a:cubicBezTo>
                  <a:cubicBezTo>
                    <a:pt x="447" y="243"/>
                    <a:pt x="447" y="243"/>
                    <a:pt x="447" y="244"/>
                  </a:cubicBezTo>
                  <a:cubicBezTo>
                    <a:pt x="447" y="244"/>
                    <a:pt x="447" y="245"/>
                    <a:pt x="447" y="246"/>
                  </a:cubicBezTo>
                  <a:cubicBezTo>
                    <a:pt x="446" y="247"/>
                    <a:pt x="446" y="247"/>
                    <a:pt x="448" y="247"/>
                  </a:cubicBezTo>
                  <a:cubicBezTo>
                    <a:pt x="449" y="248"/>
                    <a:pt x="450" y="249"/>
                    <a:pt x="450" y="250"/>
                  </a:cubicBezTo>
                  <a:cubicBezTo>
                    <a:pt x="450" y="251"/>
                    <a:pt x="450" y="252"/>
                    <a:pt x="451" y="253"/>
                  </a:cubicBezTo>
                  <a:cubicBezTo>
                    <a:pt x="451" y="254"/>
                    <a:pt x="451" y="255"/>
                    <a:pt x="451" y="256"/>
                  </a:cubicBezTo>
                  <a:cubicBezTo>
                    <a:pt x="451" y="257"/>
                    <a:pt x="452" y="259"/>
                    <a:pt x="452" y="259"/>
                  </a:cubicBezTo>
                  <a:cubicBezTo>
                    <a:pt x="452" y="260"/>
                    <a:pt x="453" y="262"/>
                    <a:pt x="453" y="262"/>
                  </a:cubicBezTo>
                  <a:cubicBezTo>
                    <a:pt x="453" y="264"/>
                    <a:pt x="453" y="264"/>
                    <a:pt x="453" y="264"/>
                  </a:cubicBezTo>
                  <a:cubicBezTo>
                    <a:pt x="453" y="264"/>
                    <a:pt x="453" y="265"/>
                    <a:pt x="453" y="266"/>
                  </a:cubicBezTo>
                  <a:cubicBezTo>
                    <a:pt x="453" y="267"/>
                    <a:pt x="453" y="268"/>
                    <a:pt x="453" y="268"/>
                  </a:cubicBezTo>
                  <a:cubicBezTo>
                    <a:pt x="454" y="270"/>
                    <a:pt x="454" y="270"/>
                    <a:pt x="455" y="271"/>
                  </a:cubicBezTo>
                  <a:cubicBezTo>
                    <a:pt x="455" y="271"/>
                    <a:pt x="456" y="273"/>
                    <a:pt x="456" y="273"/>
                  </a:cubicBezTo>
                  <a:cubicBezTo>
                    <a:pt x="457" y="274"/>
                    <a:pt x="457" y="274"/>
                    <a:pt x="457" y="274"/>
                  </a:cubicBezTo>
                  <a:cubicBezTo>
                    <a:pt x="457" y="274"/>
                    <a:pt x="458" y="275"/>
                    <a:pt x="458" y="276"/>
                  </a:cubicBezTo>
                  <a:cubicBezTo>
                    <a:pt x="459" y="276"/>
                    <a:pt x="460" y="277"/>
                    <a:pt x="460" y="278"/>
                  </a:cubicBezTo>
                  <a:cubicBezTo>
                    <a:pt x="461" y="279"/>
                    <a:pt x="461" y="279"/>
                    <a:pt x="461" y="279"/>
                  </a:cubicBezTo>
                  <a:cubicBezTo>
                    <a:pt x="461" y="279"/>
                    <a:pt x="461" y="279"/>
                    <a:pt x="461" y="280"/>
                  </a:cubicBezTo>
                  <a:cubicBezTo>
                    <a:pt x="461" y="281"/>
                    <a:pt x="461" y="282"/>
                    <a:pt x="462" y="282"/>
                  </a:cubicBezTo>
                  <a:cubicBezTo>
                    <a:pt x="462" y="284"/>
                    <a:pt x="461" y="284"/>
                    <a:pt x="463" y="284"/>
                  </a:cubicBezTo>
                  <a:cubicBezTo>
                    <a:pt x="464" y="284"/>
                    <a:pt x="465" y="284"/>
                    <a:pt x="466" y="285"/>
                  </a:cubicBezTo>
                  <a:cubicBezTo>
                    <a:pt x="467" y="285"/>
                    <a:pt x="468" y="285"/>
                    <a:pt x="470" y="285"/>
                  </a:cubicBezTo>
                  <a:cubicBezTo>
                    <a:pt x="471" y="285"/>
                    <a:pt x="472" y="285"/>
                    <a:pt x="473" y="284"/>
                  </a:cubicBezTo>
                  <a:cubicBezTo>
                    <a:pt x="473" y="284"/>
                    <a:pt x="475" y="284"/>
                    <a:pt x="476" y="284"/>
                  </a:cubicBezTo>
                  <a:cubicBezTo>
                    <a:pt x="477" y="284"/>
                    <a:pt x="479" y="285"/>
                    <a:pt x="479" y="285"/>
                  </a:cubicBezTo>
                  <a:cubicBezTo>
                    <a:pt x="480" y="285"/>
                    <a:pt x="480" y="285"/>
                    <a:pt x="480" y="285"/>
                  </a:cubicBezTo>
                  <a:cubicBezTo>
                    <a:pt x="480" y="285"/>
                    <a:pt x="481" y="286"/>
                    <a:pt x="482" y="286"/>
                  </a:cubicBezTo>
                  <a:cubicBezTo>
                    <a:pt x="483" y="287"/>
                    <a:pt x="484" y="287"/>
                    <a:pt x="485" y="287"/>
                  </a:cubicBezTo>
                  <a:cubicBezTo>
                    <a:pt x="486" y="288"/>
                    <a:pt x="486" y="288"/>
                    <a:pt x="486" y="288"/>
                  </a:cubicBezTo>
                  <a:cubicBezTo>
                    <a:pt x="486" y="288"/>
                    <a:pt x="488" y="289"/>
                    <a:pt x="489" y="289"/>
                  </a:cubicBezTo>
                  <a:cubicBezTo>
                    <a:pt x="490" y="289"/>
                    <a:pt x="491" y="290"/>
                    <a:pt x="492" y="290"/>
                  </a:cubicBezTo>
                  <a:cubicBezTo>
                    <a:pt x="493" y="290"/>
                    <a:pt x="494" y="291"/>
                    <a:pt x="495" y="291"/>
                  </a:cubicBezTo>
                  <a:cubicBezTo>
                    <a:pt x="496" y="291"/>
                    <a:pt x="497" y="291"/>
                    <a:pt x="498" y="291"/>
                  </a:cubicBezTo>
                  <a:cubicBezTo>
                    <a:pt x="499" y="292"/>
                    <a:pt x="500" y="292"/>
                    <a:pt x="501" y="292"/>
                  </a:cubicBezTo>
                  <a:cubicBezTo>
                    <a:pt x="501" y="292"/>
                    <a:pt x="502" y="292"/>
                    <a:pt x="503" y="292"/>
                  </a:cubicBezTo>
                  <a:cubicBezTo>
                    <a:pt x="504" y="293"/>
                    <a:pt x="505" y="293"/>
                    <a:pt x="506" y="293"/>
                  </a:cubicBezTo>
                  <a:cubicBezTo>
                    <a:pt x="507" y="293"/>
                    <a:pt x="508" y="293"/>
                    <a:pt x="508" y="294"/>
                  </a:cubicBezTo>
                  <a:cubicBezTo>
                    <a:pt x="508" y="294"/>
                    <a:pt x="510" y="294"/>
                    <a:pt x="511" y="294"/>
                  </a:cubicBezTo>
                  <a:cubicBezTo>
                    <a:pt x="512" y="294"/>
                    <a:pt x="513" y="295"/>
                    <a:pt x="514" y="295"/>
                  </a:cubicBezTo>
                  <a:cubicBezTo>
                    <a:pt x="515" y="295"/>
                    <a:pt x="516" y="295"/>
                    <a:pt x="517" y="295"/>
                  </a:cubicBezTo>
                  <a:cubicBezTo>
                    <a:pt x="517" y="295"/>
                    <a:pt x="519" y="296"/>
                    <a:pt x="520" y="296"/>
                  </a:cubicBezTo>
                  <a:cubicBezTo>
                    <a:pt x="521" y="296"/>
                    <a:pt x="523" y="295"/>
                    <a:pt x="524" y="295"/>
                  </a:cubicBezTo>
                  <a:cubicBezTo>
                    <a:pt x="524" y="295"/>
                    <a:pt x="526" y="295"/>
                    <a:pt x="526" y="295"/>
                  </a:cubicBezTo>
                  <a:cubicBezTo>
                    <a:pt x="528" y="295"/>
                    <a:pt x="529" y="295"/>
                    <a:pt x="530" y="295"/>
                  </a:cubicBezTo>
                  <a:cubicBezTo>
                    <a:pt x="530" y="295"/>
                    <a:pt x="531" y="295"/>
                    <a:pt x="532" y="295"/>
                  </a:cubicBezTo>
                  <a:cubicBezTo>
                    <a:pt x="532" y="295"/>
                    <a:pt x="534" y="295"/>
                    <a:pt x="534" y="295"/>
                  </a:cubicBezTo>
                  <a:cubicBezTo>
                    <a:pt x="535" y="295"/>
                    <a:pt x="535" y="294"/>
                    <a:pt x="536" y="294"/>
                  </a:cubicBezTo>
                  <a:cubicBezTo>
                    <a:pt x="537" y="294"/>
                    <a:pt x="538" y="295"/>
                    <a:pt x="539" y="295"/>
                  </a:cubicBezTo>
                  <a:cubicBezTo>
                    <a:pt x="540" y="295"/>
                    <a:pt x="541" y="295"/>
                    <a:pt x="541" y="295"/>
                  </a:cubicBezTo>
                  <a:cubicBezTo>
                    <a:pt x="542" y="295"/>
                    <a:pt x="543" y="295"/>
                    <a:pt x="543" y="295"/>
                  </a:cubicBezTo>
                  <a:cubicBezTo>
                    <a:pt x="544" y="295"/>
                    <a:pt x="544" y="295"/>
                    <a:pt x="545" y="296"/>
                  </a:cubicBezTo>
                  <a:cubicBezTo>
                    <a:pt x="545" y="296"/>
                    <a:pt x="546" y="296"/>
                    <a:pt x="547" y="296"/>
                  </a:cubicBezTo>
                  <a:cubicBezTo>
                    <a:pt x="548" y="296"/>
                    <a:pt x="550" y="297"/>
                    <a:pt x="550" y="297"/>
                  </a:cubicBezTo>
                  <a:cubicBezTo>
                    <a:pt x="551" y="298"/>
                    <a:pt x="551" y="298"/>
                    <a:pt x="551" y="298"/>
                  </a:cubicBezTo>
                  <a:cubicBezTo>
                    <a:pt x="551" y="298"/>
                    <a:pt x="553" y="299"/>
                    <a:pt x="554" y="299"/>
                  </a:cubicBezTo>
                  <a:cubicBezTo>
                    <a:pt x="555" y="299"/>
                    <a:pt x="556" y="300"/>
                    <a:pt x="557" y="300"/>
                  </a:cubicBezTo>
                  <a:cubicBezTo>
                    <a:pt x="558" y="300"/>
                    <a:pt x="559" y="301"/>
                    <a:pt x="560" y="301"/>
                  </a:cubicBezTo>
                  <a:cubicBezTo>
                    <a:pt x="561" y="301"/>
                    <a:pt x="562" y="302"/>
                    <a:pt x="563" y="302"/>
                  </a:cubicBezTo>
                  <a:cubicBezTo>
                    <a:pt x="564" y="302"/>
                    <a:pt x="564" y="302"/>
                    <a:pt x="565" y="303"/>
                  </a:cubicBezTo>
                  <a:cubicBezTo>
                    <a:pt x="565" y="303"/>
                    <a:pt x="565" y="304"/>
                    <a:pt x="566" y="304"/>
                  </a:cubicBezTo>
                  <a:cubicBezTo>
                    <a:pt x="566" y="305"/>
                    <a:pt x="567" y="307"/>
                    <a:pt x="567" y="307"/>
                  </a:cubicBezTo>
                  <a:cubicBezTo>
                    <a:pt x="567" y="308"/>
                    <a:pt x="567" y="308"/>
                    <a:pt x="567" y="308"/>
                  </a:cubicBezTo>
                  <a:cubicBezTo>
                    <a:pt x="568" y="310"/>
                    <a:pt x="568" y="310"/>
                    <a:pt x="570" y="311"/>
                  </a:cubicBezTo>
                  <a:cubicBezTo>
                    <a:pt x="572" y="311"/>
                    <a:pt x="572" y="312"/>
                    <a:pt x="573" y="312"/>
                  </a:cubicBezTo>
                  <a:cubicBezTo>
                    <a:pt x="574" y="312"/>
                    <a:pt x="576" y="312"/>
                    <a:pt x="577" y="312"/>
                  </a:cubicBezTo>
                  <a:cubicBezTo>
                    <a:pt x="578" y="312"/>
                    <a:pt x="579" y="312"/>
                    <a:pt x="580" y="312"/>
                  </a:cubicBezTo>
                  <a:cubicBezTo>
                    <a:pt x="581" y="313"/>
                    <a:pt x="581" y="313"/>
                    <a:pt x="582" y="313"/>
                  </a:cubicBezTo>
                  <a:cubicBezTo>
                    <a:pt x="583" y="314"/>
                    <a:pt x="584" y="314"/>
                    <a:pt x="584" y="315"/>
                  </a:cubicBezTo>
                  <a:cubicBezTo>
                    <a:pt x="585" y="315"/>
                    <a:pt x="586" y="316"/>
                    <a:pt x="586" y="316"/>
                  </a:cubicBezTo>
                  <a:cubicBezTo>
                    <a:pt x="587" y="317"/>
                    <a:pt x="588" y="317"/>
                    <a:pt x="589" y="318"/>
                  </a:cubicBezTo>
                  <a:cubicBezTo>
                    <a:pt x="590" y="318"/>
                    <a:pt x="590" y="319"/>
                    <a:pt x="591" y="319"/>
                  </a:cubicBezTo>
                  <a:cubicBezTo>
                    <a:pt x="591" y="319"/>
                    <a:pt x="592" y="320"/>
                    <a:pt x="592" y="320"/>
                  </a:cubicBezTo>
                  <a:cubicBezTo>
                    <a:pt x="592" y="320"/>
                    <a:pt x="594" y="321"/>
                    <a:pt x="594" y="321"/>
                  </a:cubicBezTo>
                  <a:cubicBezTo>
                    <a:pt x="595" y="322"/>
                    <a:pt x="597" y="322"/>
                    <a:pt x="598" y="323"/>
                  </a:cubicBezTo>
                  <a:cubicBezTo>
                    <a:pt x="598" y="323"/>
                    <a:pt x="599" y="323"/>
                    <a:pt x="600" y="324"/>
                  </a:cubicBezTo>
                  <a:cubicBezTo>
                    <a:pt x="601" y="324"/>
                    <a:pt x="602" y="324"/>
                    <a:pt x="602" y="324"/>
                  </a:cubicBezTo>
                  <a:cubicBezTo>
                    <a:pt x="603" y="324"/>
                    <a:pt x="605" y="324"/>
                    <a:pt x="606" y="324"/>
                  </a:cubicBezTo>
                  <a:cubicBezTo>
                    <a:pt x="607" y="324"/>
                    <a:pt x="608" y="323"/>
                    <a:pt x="609" y="323"/>
                  </a:cubicBezTo>
                  <a:cubicBezTo>
                    <a:pt x="609" y="323"/>
                    <a:pt x="610" y="323"/>
                    <a:pt x="612" y="323"/>
                  </a:cubicBezTo>
                  <a:cubicBezTo>
                    <a:pt x="613" y="323"/>
                    <a:pt x="614" y="323"/>
                    <a:pt x="614" y="323"/>
                  </a:cubicBezTo>
                  <a:cubicBezTo>
                    <a:pt x="616" y="322"/>
                    <a:pt x="616" y="322"/>
                    <a:pt x="616" y="323"/>
                  </a:cubicBezTo>
                  <a:cubicBezTo>
                    <a:pt x="616" y="323"/>
                    <a:pt x="616" y="327"/>
                    <a:pt x="616" y="327"/>
                  </a:cubicBezTo>
                  <a:cubicBezTo>
                    <a:pt x="616" y="328"/>
                    <a:pt x="616" y="329"/>
                    <a:pt x="618" y="329"/>
                  </a:cubicBezTo>
                  <a:cubicBezTo>
                    <a:pt x="619" y="329"/>
                    <a:pt x="620" y="328"/>
                    <a:pt x="620" y="328"/>
                  </a:cubicBezTo>
                  <a:cubicBezTo>
                    <a:pt x="621" y="328"/>
                    <a:pt x="621" y="328"/>
                    <a:pt x="621" y="328"/>
                  </a:cubicBezTo>
                  <a:cubicBezTo>
                    <a:pt x="621" y="328"/>
                    <a:pt x="623" y="328"/>
                    <a:pt x="623" y="329"/>
                  </a:cubicBezTo>
                  <a:cubicBezTo>
                    <a:pt x="625" y="331"/>
                    <a:pt x="624" y="331"/>
                    <a:pt x="626" y="330"/>
                  </a:cubicBezTo>
                  <a:cubicBezTo>
                    <a:pt x="627" y="329"/>
                    <a:pt x="627" y="329"/>
                    <a:pt x="627" y="329"/>
                  </a:cubicBezTo>
                  <a:cubicBezTo>
                    <a:pt x="627" y="329"/>
                    <a:pt x="628" y="328"/>
                    <a:pt x="628" y="327"/>
                  </a:cubicBezTo>
                  <a:cubicBezTo>
                    <a:pt x="629" y="327"/>
                    <a:pt x="630" y="327"/>
                    <a:pt x="631" y="326"/>
                  </a:cubicBezTo>
                  <a:cubicBezTo>
                    <a:pt x="632" y="326"/>
                    <a:pt x="633" y="325"/>
                    <a:pt x="634" y="325"/>
                  </a:cubicBezTo>
                  <a:cubicBezTo>
                    <a:pt x="634" y="324"/>
                    <a:pt x="635" y="324"/>
                    <a:pt x="636" y="323"/>
                  </a:cubicBezTo>
                  <a:cubicBezTo>
                    <a:pt x="637" y="323"/>
                    <a:pt x="639" y="322"/>
                    <a:pt x="639" y="322"/>
                  </a:cubicBezTo>
                  <a:cubicBezTo>
                    <a:pt x="640" y="321"/>
                    <a:pt x="640" y="321"/>
                    <a:pt x="640" y="321"/>
                  </a:cubicBezTo>
                  <a:cubicBezTo>
                    <a:pt x="641" y="321"/>
                    <a:pt x="642" y="320"/>
                    <a:pt x="643" y="320"/>
                  </a:cubicBezTo>
                  <a:cubicBezTo>
                    <a:pt x="643" y="320"/>
                    <a:pt x="646" y="319"/>
                    <a:pt x="646" y="319"/>
                  </a:cubicBezTo>
                  <a:cubicBezTo>
                    <a:pt x="647" y="318"/>
                    <a:pt x="647" y="318"/>
                    <a:pt x="647" y="318"/>
                  </a:cubicBezTo>
                  <a:cubicBezTo>
                    <a:pt x="647" y="318"/>
                    <a:pt x="650" y="317"/>
                    <a:pt x="650" y="317"/>
                  </a:cubicBezTo>
                  <a:cubicBezTo>
                    <a:pt x="651" y="317"/>
                    <a:pt x="653" y="316"/>
                    <a:pt x="653" y="316"/>
                  </a:cubicBezTo>
                  <a:cubicBezTo>
                    <a:pt x="655" y="315"/>
                    <a:pt x="655" y="315"/>
                    <a:pt x="655" y="315"/>
                  </a:cubicBezTo>
                  <a:cubicBezTo>
                    <a:pt x="655" y="315"/>
                    <a:pt x="656" y="315"/>
                    <a:pt x="657" y="314"/>
                  </a:cubicBezTo>
                  <a:cubicBezTo>
                    <a:pt x="658" y="314"/>
                    <a:pt x="659" y="313"/>
                    <a:pt x="660" y="313"/>
                  </a:cubicBezTo>
                  <a:cubicBezTo>
                    <a:pt x="661" y="313"/>
                    <a:pt x="661" y="313"/>
                    <a:pt x="661" y="313"/>
                  </a:cubicBezTo>
                  <a:cubicBezTo>
                    <a:pt x="661" y="313"/>
                    <a:pt x="662" y="313"/>
                    <a:pt x="663" y="313"/>
                  </a:cubicBezTo>
                  <a:cubicBezTo>
                    <a:pt x="664" y="313"/>
                    <a:pt x="665" y="312"/>
                    <a:pt x="665" y="312"/>
                  </a:cubicBezTo>
                  <a:cubicBezTo>
                    <a:pt x="666" y="312"/>
                    <a:pt x="667" y="312"/>
                    <a:pt x="667" y="312"/>
                  </a:cubicBezTo>
                  <a:cubicBezTo>
                    <a:pt x="667" y="312"/>
                    <a:pt x="669" y="311"/>
                    <a:pt x="669" y="311"/>
                  </a:cubicBezTo>
                  <a:cubicBezTo>
                    <a:pt x="670" y="310"/>
                    <a:pt x="670" y="310"/>
                    <a:pt x="671" y="310"/>
                  </a:cubicBezTo>
                  <a:cubicBezTo>
                    <a:pt x="672" y="309"/>
                    <a:pt x="672" y="309"/>
                    <a:pt x="673" y="309"/>
                  </a:cubicBezTo>
                  <a:cubicBezTo>
                    <a:pt x="674" y="309"/>
                    <a:pt x="674" y="310"/>
                    <a:pt x="675" y="310"/>
                  </a:cubicBezTo>
                  <a:cubicBezTo>
                    <a:pt x="675" y="310"/>
                    <a:pt x="676" y="311"/>
                    <a:pt x="677" y="310"/>
                  </a:cubicBezTo>
                  <a:cubicBezTo>
                    <a:pt x="678" y="310"/>
                    <a:pt x="679" y="311"/>
                    <a:pt x="681" y="311"/>
                  </a:cubicBezTo>
                  <a:cubicBezTo>
                    <a:pt x="682" y="310"/>
                    <a:pt x="682" y="310"/>
                    <a:pt x="683" y="310"/>
                  </a:cubicBezTo>
                  <a:cubicBezTo>
                    <a:pt x="683" y="310"/>
                    <a:pt x="684" y="310"/>
                    <a:pt x="684" y="310"/>
                  </a:cubicBezTo>
                  <a:cubicBezTo>
                    <a:pt x="686" y="310"/>
                    <a:pt x="686" y="309"/>
                    <a:pt x="688" y="310"/>
                  </a:cubicBezTo>
                  <a:cubicBezTo>
                    <a:pt x="690" y="310"/>
                    <a:pt x="691" y="310"/>
                    <a:pt x="692" y="310"/>
                  </a:cubicBezTo>
                  <a:cubicBezTo>
                    <a:pt x="692" y="310"/>
                    <a:pt x="693" y="310"/>
                    <a:pt x="694" y="310"/>
                  </a:cubicBezTo>
                  <a:cubicBezTo>
                    <a:pt x="695" y="311"/>
                    <a:pt x="696" y="311"/>
                    <a:pt x="697" y="311"/>
                  </a:cubicBezTo>
                  <a:cubicBezTo>
                    <a:pt x="698" y="311"/>
                    <a:pt x="699" y="311"/>
                    <a:pt x="700" y="310"/>
                  </a:cubicBezTo>
                  <a:cubicBezTo>
                    <a:pt x="701" y="310"/>
                    <a:pt x="701" y="309"/>
                    <a:pt x="702" y="309"/>
                  </a:cubicBezTo>
                  <a:cubicBezTo>
                    <a:pt x="703" y="309"/>
                    <a:pt x="703" y="309"/>
                    <a:pt x="703" y="309"/>
                  </a:cubicBezTo>
                  <a:cubicBezTo>
                    <a:pt x="704" y="310"/>
                    <a:pt x="704" y="310"/>
                    <a:pt x="704" y="310"/>
                  </a:cubicBezTo>
                  <a:cubicBezTo>
                    <a:pt x="704" y="310"/>
                    <a:pt x="705" y="310"/>
                    <a:pt x="706" y="310"/>
                  </a:cubicBezTo>
                  <a:cubicBezTo>
                    <a:pt x="707" y="310"/>
                    <a:pt x="709" y="310"/>
                    <a:pt x="709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710" y="310"/>
                    <a:pt x="711" y="310"/>
                    <a:pt x="712" y="310"/>
                  </a:cubicBezTo>
                  <a:cubicBezTo>
                    <a:pt x="712" y="309"/>
                    <a:pt x="714" y="308"/>
                    <a:pt x="714" y="308"/>
                  </a:cubicBezTo>
                  <a:cubicBezTo>
                    <a:pt x="715" y="307"/>
                    <a:pt x="715" y="307"/>
                    <a:pt x="715" y="307"/>
                  </a:cubicBezTo>
                  <a:cubicBezTo>
                    <a:pt x="715" y="307"/>
                    <a:pt x="716" y="306"/>
                    <a:pt x="716" y="305"/>
                  </a:cubicBezTo>
                  <a:cubicBezTo>
                    <a:pt x="717" y="304"/>
                    <a:pt x="719" y="304"/>
                    <a:pt x="720" y="304"/>
                  </a:cubicBezTo>
                  <a:cubicBezTo>
                    <a:pt x="721" y="304"/>
                    <a:pt x="722" y="304"/>
                    <a:pt x="724" y="303"/>
                  </a:cubicBezTo>
                  <a:cubicBezTo>
                    <a:pt x="725" y="302"/>
                    <a:pt x="727" y="301"/>
                    <a:pt x="728" y="301"/>
                  </a:cubicBezTo>
                  <a:cubicBezTo>
                    <a:pt x="729" y="300"/>
                    <a:pt x="730" y="300"/>
                    <a:pt x="730" y="299"/>
                  </a:cubicBezTo>
                  <a:cubicBezTo>
                    <a:pt x="730" y="298"/>
                    <a:pt x="733" y="296"/>
                    <a:pt x="733" y="295"/>
                  </a:cubicBezTo>
                  <a:cubicBezTo>
                    <a:pt x="734" y="294"/>
                    <a:pt x="735" y="292"/>
                    <a:pt x="736" y="292"/>
                  </a:cubicBezTo>
                  <a:cubicBezTo>
                    <a:pt x="736" y="291"/>
                    <a:pt x="738" y="288"/>
                    <a:pt x="738" y="288"/>
                  </a:cubicBezTo>
                  <a:cubicBezTo>
                    <a:pt x="739" y="287"/>
                    <a:pt x="740" y="286"/>
                    <a:pt x="742" y="285"/>
                  </a:cubicBezTo>
                  <a:cubicBezTo>
                    <a:pt x="743" y="284"/>
                    <a:pt x="744" y="284"/>
                    <a:pt x="745" y="283"/>
                  </a:cubicBezTo>
                  <a:cubicBezTo>
                    <a:pt x="746" y="283"/>
                    <a:pt x="748" y="281"/>
                    <a:pt x="749" y="281"/>
                  </a:cubicBezTo>
                  <a:cubicBezTo>
                    <a:pt x="750" y="281"/>
                    <a:pt x="750" y="282"/>
                    <a:pt x="751" y="281"/>
                  </a:cubicBezTo>
                  <a:cubicBezTo>
                    <a:pt x="752" y="280"/>
                    <a:pt x="754" y="278"/>
                    <a:pt x="754" y="278"/>
                  </a:cubicBezTo>
                  <a:cubicBezTo>
                    <a:pt x="755" y="277"/>
                    <a:pt x="756" y="276"/>
                    <a:pt x="757" y="276"/>
                  </a:cubicBezTo>
                  <a:cubicBezTo>
                    <a:pt x="758" y="275"/>
                    <a:pt x="759" y="275"/>
                    <a:pt x="759" y="273"/>
                  </a:cubicBezTo>
                  <a:cubicBezTo>
                    <a:pt x="759" y="272"/>
                    <a:pt x="757" y="270"/>
                    <a:pt x="757" y="270"/>
                  </a:cubicBezTo>
                  <a:cubicBezTo>
                    <a:pt x="757" y="269"/>
                    <a:pt x="756" y="267"/>
                    <a:pt x="754" y="267"/>
                  </a:cubicBezTo>
                  <a:cubicBezTo>
                    <a:pt x="753" y="266"/>
                    <a:pt x="750" y="263"/>
                    <a:pt x="750" y="263"/>
                  </a:cubicBezTo>
                  <a:cubicBezTo>
                    <a:pt x="750" y="262"/>
                    <a:pt x="750" y="261"/>
                    <a:pt x="750" y="260"/>
                  </a:cubicBezTo>
                  <a:cubicBezTo>
                    <a:pt x="749" y="259"/>
                    <a:pt x="748" y="259"/>
                    <a:pt x="748" y="257"/>
                  </a:cubicBezTo>
                  <a:cubicBezTo>
                    <a:pt x="748" y="256"/>
                    <a:pt x="749" y="253"/>
                    <a:pt x="750" y="253"/>
                  </a:cubicBezTo>
                  <a:cubicBezTo>
                    <a:pt x="750" y="252"/>
                    <a:pt x="751" y="250"/>
                    <a:pt x="751" y="249"/>
                  </a:cubicBezTo>
                  <a:cubicBezTo>
                    <a:pt x="751" y="248"/>
                    <a:pt x="752" y="244"/>
                    <a:pt x="754" y="242"/>
                  </a:cubicBezTo>
                  <a:cubicBezTo>
                    <a:pt x="755" y="240"/>
                    <a:pt x="755" y="239"/>
                    <a:pt x="757" y="238"/>
                  </a:cubicBezTo>
                  <a:cubicBezTo>
                    <a:pt x="759" y="237"/>
                    <a:pt x="759" y="238"/>
                    <a:pt x="761" y="238"/>
                  </a:cubicBezTo>
                  <a:cubicBezTo>
                    <a:pt x="762" y="238"/>
                    <a:pt x="764" y="238"/>
                    <a:pt x="765" y="238"/>
                  </a:cubicBezTo>
                  <a:cubicBezTo>
                    <a:pt x="767" y="238"/>
                    <a:pt x="768" y="238"/>
                    <a:pt x="769" y="240"/>
                  </a:cubicBezTo>
                  <a:cubicBezTo>
                    <a:pt x="769" y="241"/>
                    <a:pt x="770" y="242"/>
                    <a:pt x="772" y="243"/>
                  </a:cubicBezTo>
                  <a:cubicBezTo>
                    <a:pt x="775" y="244"/>
                    <a:pt x="777" y="244"/>
                    <a:pt x="777" y="244"/>
                  </a:cubicBezTo>
                  <a:cubicBezTo>
                    <a:pt x="778" y="245"/>
                    <a:pt x="780" y="245"/>
                    <a:pt x="781" y="245"/>
                  </a:cubicBezTo>
                  <a:cubicBezTo>
                    <a:pt x="782" y="245"/>
                    <a:pt x="785" y="245"/>
                    <a:pt x="786" y="245"/>
                  </a:cubicBezTo>
                  <a:cubicBezTo>
                    <a:pt x="786" y="246"/>
                    <a:pt x="789" y="246"/>
                    <a:pt x="790" y="245"/>
                  </a:cubicBezTo>
                  <a:cubicBezTo>
                    <a:pt x="791" y="245"/>
                    <a:pt x="793" y="242"/>
                    <a:pt x="795" y="241"/>
                  </a:cubicBezTo>
                  <a:cubicBezTo>
                    <a:pt x="797" y="241"/>
                    <a:pt x="797" y="240"/>
                    <a:pt x="798" y="239"/>
                  </a:cubicBezTo>
                  <a:cubicBezTo>
                    <a:pt x="799" y="238"/>
                    <a:pt x="801" y="236"/>
                    <a:pt x="801" y="236"/>
                  </a:cubicBezTo>
                  <a:cubicBezTo>
                    <a:pt x="802" y="235"/>
                    <a:pt x="804" y="232"/>
                    <a:pt x="805" y="231"/>
                  </a:cubicBezTo>
                  <a:cubicBezTo>
                    <a:pt x="805" y="230"/>
                    <a:pt x="805" y="229"/>
                    <a:pt x="805" y="228"/>
                  </a:cubicBezTo>
                  <a:cubicBezTo>
                    <a:pt x="806" y="228"/>
                    <a:pt x="807" y="227"/>
                    <a:pt x="808" y="227"/>
                  </a:cubicBezTo>
                  <a:cubicBezTo>
                    <a:pt x="809" y="227"/>
                    <a:pt x="810" y="227"/>
                    <a:pt x="810" y="227"/>
                  </a:cubicBezTo>
                  <a:cubicBezTo>
                    <a:pt x="811" y="227"/>
                    <a:pt x="812" y="227"/>
                    <a:pt x="813" y="228"/>
                  </a:cubicBezTo>
                  <a:cubicBezTo>
                    <a:pt x="814" y="228"/>
                    <a:pt x="816" y="228"/>
                    <a:pt x="817" y="227"/>
                  </a:cubicBezTo>
                  <a:cubicBezTo>
                    <a:pt x="818" y="227"/>
                    <a:pt x="821" y="227"/>
                    <a:pt x="823" y="226"/>
                  </a:cubicBezTo>
                  <a:cubicBezTo>
                    <a:pt x="824" y="226"/>
                    <a:pt x="826" y="225"/>
                    <a:pt x="827" y="224"/>
                  </a:cubicBezTo>
                  <a:cubicBezTo>
                    <a:pt x="827" y="223"/>
                    <a:pt x="831" y="220"/>
                    <a:pt x="832" y="219"/>
                  </a:cubicBezTo>
                  <a:cubicBezTo>
                    <a:pt x="832" y="218"/>
                    <a:pt x="834" y="219"/>
                    <a:pt x="835" y="218"/>
                  </a:cubicBezTo>
                  <a:cubicBezTo>
                    <a:pt x="835" y="217"/>
                    <a:pt x="837" y="216"/>
                    <a:pt x="836" y="214"/>
                  </a:cubicBezTo>
                  <a:cubicBezTo>
                    <a:pt x="835" y="213"/>
                    <a:pt x="835" y="212"/>
                    <a:pt x="836" y="211"/>
                  </a:cubicBezTo>
                  <a:cubicBezTo>
                    <a:pt x="836" y="209"/>
                    <a:pt x="838" y="208"/>
                    <a:pt x="838" y="207"/>
                  </a:cubicBezTo>
                  <a:cubicBezTo>
                    <a:pt x="839" y="206"/>
                    <a:pt x="841" y="202"/>
                    <a:pt x="842" y="201"/>
                  </a:cubicBezTo>
                  <a:cubicBezTo>
                    <a:pt x="843" y="201"/>
                    <a:pt x="845" y="199"/>
                    <a:pt x="847" y="199"/>
                  </a:cubicBezTo>
                  <a:cubicBezTo>
                    <a:pt x="848" y="199"/>
                    <a:pt x="853" y="200"/>
                    <a:pt x="855" y="199"/>
                  </a:cubicBezTo>
                  <a:cubicBezTo>
                    <a:pt x="856" y="198"/>
                    <a:pt x="856" y="196"/>
                    <a:pt x="856" y="195"/>
                  </a:cubicBezTo>
                  <a:cubicBezTo>
                    <a:pt x="857" y="193"/>
                    <a:pt x="856" y="193"/>
                    <a:pt x="858" y="193"/>
                  </a:cubicBezTo>
                  <a:cubicBezTo>
                    <a:pt x="859" y="193"/>
                    <a:pt x="859" y="191"/>
                    <a:pt x="860" y="193"/>
                  </a:cubicBezTo>
                  <a:cubicBezTo>
                    <a:pt x="861" y="195"/>
                    <a:pt x="862" y="194"/>
                    <a:pt x="863" y="194"/>
                  </a:cubicBezTo>
                  <a:cubicBezTo>
                    <a:pt x="863" y="194"/>
                    <a:pt x="864" y="194"/>
                    <a:pt x="864" y="193"/>
                  </a:cubicBezTo>
                  <a:cubicBezTo>
                    <a:pt x="864" y="192"/>
                    <a:pt x="868" y="190"/>
                    <a:pt x="868" y="190"/>
                  </a:cubicBezTo>
                  <a:cubicBezTo>
                    <a:pt x="869" y="189"/>
                    <a:pt x="871" y="188"/>
                    <a:pt x="871" y="188"/>
                  </a:cubicBezTo>
                  <a:cubicBezTo>
                    <a:pt x="872" y="188"/>
                    <a:pt x="874" y="187"/>
                    <a:pt x="874" y="188"/>
                  </a:cubicBezTo>
                  <a:cubicBezTo>
                    <a:pt x="875" y="189"/>
                    <a:pt x="877" y="188"/>
                    <a:pt x="878" y="188"/>
                  </a:cubicBezTo>
                  <a:cubicBezTo>
                    <a:pt x="878" y="188"/>
                    <a:pt x="881" y="189"/>
                    <a:pt x="880" y="188"/>
                  </a:cubicBezTo>
                  <a:cubicBezTo>
                    <a:pt x="880" y="187"/>
                    <a:pt x="882" y="186"/>
                    <a:pt x="882" y="186"/>
                  </a:cubicBezTo>
                  <a:cubicBezTo>
                    <a:pt x="883" y="186"/>
                    <a:pt x="883" y="188"/>
                    <a:pt x="884" y="187"/>
                  </a:cubicBezTo>
                  <a:cubicBezTo>
                    <a:pt x="885" y="186"/>
                    <a:pt x="887" y="189"/>
                    <a:pt x="887" y="189"/>
                  </a:cubicBezTo>
                  <a:cubicBezTo>
                    <a:pt x="888" y="189"/>
                    <a:pt x="889" y="189"/>
                    <a:pt x="890" y="189"/>
                  </a:cubicBezTo>
                  <a:cubicBezTo>
                    <a:pt x="890" y="189"/>
                    <a:pt x="892" y="189"/>
                    <a:pt x="892" y="189"/>
                  </a:cubicBezTo>
                  <a:cubicBezTo>
                    <a:pt x="893" y="188"/>
                    <a:pt x="895" y="188"/>
                    <a:pt x="897" y="189"/>
                  </a:cubicBezTo>
                  <a:cubicBezTo>
                    <a:pt x="898" y="189"/>
                    <a:pt x="897" y="189"/>
                    <a:pt x="898" y="188"/>
                  </a:cubicBezTo>
                  <a:cubicBezTo>
                    <a:pt x="899" y="187"/>
                    <a:pt x="899" y="186"/>
                    <a:pt x="899" y="187"/>
                  </a:cubicBezTo>
                  <a:cubicBezTo>
                    <a:pt x="900" y="187"/>
                    <a:pt x="900" y="186"/>
                    <a:pt x="900" y="185"/>
                  </a:cubicBezTo>
                  <a:cubicBezTo>
                    <a:pt x="900" y="185"/>
                    <a:pt x="900" y="182"/>
                    <a:pt x="900" y="181"/>
                  </a:cubicBezTo>
                  <a:cubicBezTo>
                    <a:pt x="900" y="181"/>
                    <a:pt x="900" y="181"/>
                    <a:pt x="899" y="180"/>
                  </a:cubicBezTo>
                  <a:cubicBezTo>
                    <a:pt x="899" y="179"/>
                    <a:pt x="898" y="178"/>
                    <a:pt x="898" y="177"/>
                  </a:cubicBezTo>
                  <a:cubicBezTo>
                    <a:pt x="898" y="176"/>
                    <a:pt x="898" y="175"/>
                    <a:pt x="897" y="174"/>
                  </a:cubicBezTo>
                  <a:cubicBezTo>
                    <a:pt x="896" y="174"/>
                    <a:pt x="896" y="174"/>
                    <a:pt x="896" y="174"/>
                  </a:cubicBezTo>
                  <a:cubicBezTo>
                    <a:pt x="896" y="174"/>
                    <a:pt x="896" y="173"/>
                    <a:pt x="895" y="173"/>
                  </a:cubicBezTo>
                  <a:cubicBezTo>
                    <a:pt x="894" y="173"/>
                    <a:pt x="893" y="172"/>
                    <a:pt x="893" y="172"/>
                  </a:cubicBezTo>
                  <a:cubicBezTo>
                    <a:pt x="893" y="171"/>
                    <a:pt x="893" y="171"/>
                    <a:pt x="893" y="171"/>
                  </a:cubicBezTo>
                  <a:cubicBezTo>
                    <a:pt x="893" y="171"/>
                    <a:pt x="892" y="170"/>
                    <a:pt x="892" y="170"/>
                  </a:cubicBezTo>
                  <a:cubicBezTo>
                    <a:pt x="891" y="169"/>
                    <a:pt x="889" y="169"/>
                    <a:pt x="889" y="168"/>
                  </a:cubicBezTo>
                  <a:cubicBezTo>
                    <a:pt x="889" y="167"/>
                    <a:pt x="889" y="167"/>
                    <a:pt x="888" y="167"/>
                  </a:cubicBezTo>
                  <a:cubicBezTo>
                    <a:pt x="887" y="166"/>
                    <a:pt x="885" y="166"/>
                    <a:pt x="885" y="164"/>
                  </a:cubicBezTo>
                  <a:cubicBezTo>
                    <a:pt x="885" y="163"/>
                    <a:pt x="884" y="162"/>
                    <a:pt x="883" y="162"/>
                  </a:cubicBezTo>
                  <a:cubicBezTo>
                    <a:pt x="882" y="162"/>
                    <a:pt x="881" y="161"/>
                    <a:pt x="880" y="161"/>
                  </a:cubicBezTo>
                  <a:cubicBezTo>
                    <a:pt x="880" y="160"/>
                    <a:pt x="879" y="160"/>
                    <a:pt x="878" y="160"/>
                  </a:cubicBezTo>
                  <a:cubicBezTo>
                    <a:pt x="877" y="160"/>
                    <a:pt x="877" y="160"/>
                    <a:pt x="876" y="159"/>
                  </a:cubicBezTo>
                  <a:cubicBezTo>
                    <a:pt x="876" y="159"/>
                    <a:pt x="875" y="157"/>
                    <a:pt x="874" y="156"/>
                  </a:cubicBezTo>
                  <a:cubicBezTo>
                    <a:pt x="873" y="155"/>
                    <a:pt x="872" y="154"/>
                    <a:pt x="872" y="154"/>
                  </a:cubicBezTo>
                  <a:cubicBezTo>
                    <a:pt x="872" y="155"/>
                    <a:pt x="871" y="155"/>
                    <a:pt x="871" y="154"/>
                  </a:cubicBezTo>
                  <a:cubicBezTo>
                    <a:pt x="870" y="154"/>
                    <a:pt x="870" y="154"/>
                    <a:pt x="870" y="154"/>
                  </a:cubicBezTo>
                  <a:cubicBezTo>
                    <a:pt x="869" y="154"/>
                    <a:pt x="869" y="155"/>
                    <a:pt x="868" y="154"/>
                  </a:cubicBezTo>
                  <a:cubicBezTo>
                    <a:pt x="867" y="154"/>
                    <a:pt x="867" y="154"/>
                    <a:pt x="866" y="154"/>
                  </a:cubicBezTo>
                  <a:cubicBezTo>
                    <a:pt x="866" y="154"/>
                    <a:pt x="866" y="154"/>
                    <a:pt x="865" y="154"/>
                  </a:cubicBezTo>
                  <a:cubicBezTo>
                    <a:pt x="865" y="154"/>
                    <a:pt x="863" y="154"/>
                    <a:pt x="862" y="154"/>
                  </a:cubicBezTo>
                  <a:cubicBezTo>
                    <a:pt x="861" y="155"/>
                    <a:pt x="861" y="155"/>
                    <a:pt x="860" y="155"/>
                  </a:cubicBezTo>
                  <a:cubicBezTo>
                    <a:pt x="860" y="155"/>
                    <a:pt x="859" y="156"/>
                    <a:pt x="859" y="156"/>
                  </a:cubicBezTo>
                  <a:cubicBezTo>
                    <a:pt x="858" y="157"/>
                    <a:pt x="856" y="159"/>
                    <a:pt x="856" y="160"/>
                  </a:cubicBezTo>
                  <a:cubicBezTo>
                    <a:pt x="856" y="161"/>
                    <a:pt x="856" y="162"/>
                    <a:pt x="855" y="162"/>
                  </a:cubicBezTo>
                  <a:cubicBezTo>
                    <a:pt x="854" y="162"/>
                    <a:pt x="854" y="164"/>
                    <a:pt x="853" y="164"/>
                  </a:cubicBezTo>
                  <a:cubicBezTo>
                    <a:pt x="853" y="164"/>
                    <a:pt x="853" y="166"/>
                    <a:pt x="852" y="164"/>
                  </a:cubicBezTo>
                  <a:cubicBezTo>
                    <a:pt x="850" y="163"/>
                    <a:pt x="846" y="160"/>
                    <a:pt x="844" y="159"/>
                  </a:cubicBezTo>
                  <a:cubicBezTo>
                    <a:pt x="843" y="159"/>
                    <a:pt x="840" y="159"/>
                    <a:pt x="839" y="160"/>
                  </a:cubicBezTo>
                  <a:cubicBezTo>
                    <a:pt x="838" y="160"/>
                    <a:pt x="837" y="161"/>
                    <a:pt x="836" y="161"/>
                  </a:cubicBezTo>
                  <a:cubicBezTo>
                    <a:pt x="836" y="161"/>
                    <a:pt x="834" y="161"/>
                    <a:pt x="834" y="161"/>
                  </a:cubicBezTo>
                  <a:cubicBezTo>
                    <a:pt x="833" y="160"/>
                    <a:pt x="832" y="160"/>
                    <a:pt x="831" y="161"/>
                  </a:cubicBezTo>
                  <a:cubicBezTo>
                    <a:pt x="830" y="163"/>
                    <a:pt x="829" y="164"/>
                    <a:pt x="829" y="164"/>
                  </a:cubicBezTo>
                  <a:cubicBezTo>
                    <a:pt x="828" y="165"/>
                    <a:pt x="828" y="166"/>
                    <a:pt x="827" y="165"/>
                  </a:cubicBezTo>
                  <a:cubicBezTo>
                    <a:pt x="826" y="164"/>
                    <a:pt x="823" y="163"/>
                    <a:pt x="822" y="162"/>
                  </a:cubicBezTo>
                  <a:cubicBezTo>
                    <a:pt x="821" y="161"/>
                    <a:pt x="820" y="161"/>
                    <a:pt x="820" y="158"/>
                  </a:cubicBezTo>
                  <a:cubicBezTo>
                    <a:pt x="820" y="158"/>
                    <a:pt x="820" y="158"/>
                    <a:pt x="820" y="157"/>
                  </a:cubicBezTo>
                  <a:cubicBezTo>
                    <a:pt x="820" y="157"/>
                    <a:pt x="820" y="156"/>
                    <a:pt x="819" y="155"/>
                  </a:cubicBezTo>
                  <a:cubicBezTo>
                    <a:pt x="819" y="155"/>
                    <a:pt x="819" y="154"/>
                    <a:pt x="820" y="153"/>
                  </a:cubicBezTo>
                  <a:cubicBezTo>
                    <a:pt x="821" y="153"/>
                    <a:pt x="821" y="153"/>
                    <a:pt x="821" y="153"/>
                  </a:cubicBezTo>
                  <a:cubicBezTo>
                    <a:pt x="823" y="152"/>
                    <a:pt x="824" y="151"/>
                    <a:pt x="824" y="151"/>
                  </a:cubicBezTo>
                  <a:cubicBezTo>
                    <a:pt x="824" y="151"/>
                    <a:pt x="824" y="151"/>
                    <a:pt x="824" y="150"/>
                  </a:cubicBezTo>
                  <a:cubicBezTo>
                    <a:pt x="824" y="148"/>
                    <a:pt x="823" y="145"/>
                    <a:pt x="824" y="143"/>
                  </a:cubicBezTo>
                  <a:cubicBezTo>
                    <a:pt x="828" y="136"/>
                    <a:pt x="828" y="136"/>
                    <a:pt x="828" y="136"/>
                  </a:cubicBezTo>
                  <a:cubicBezTo>
                    <a:pt x="828" y="136"/>
                    <a:pt x="828" y="136"/>
                    <a:pt x="827" y="135"/>
                  </a:cubicBezTo>
                  <a:cubicBezTo>
                    <a:pt x="827" y="134"/>
                    <a:pt x="827" y="133"/>
                    <a:pt x="828" y="133"/>
                  </a:cubicBezTo>
                  <a:cubicBezTo>
                    <a:pt x="828" y="132"/>
                    <a:pt x="836" y="113"/>
                    <a:pt x="837" y="108"/>
                  </a:cubicBezTo>
                  <a:cubicBezTo>
                    <a:pt x="838" y="107"/>
                    <a:pt x="839" y="109"/>
                    <a:pt x="841" y="110"/>
                  </a:cubicBezTo>
                  <a:cubicBezTo>
                    <a:pt x="841" y="110"/>
                    <a:pt x="845" y="112"/>
                    <a:pt x="846" y="112"/>
                  </a:cubicBezTo>
                  <a:cubicBezTo>
                    <a:pt x="847" y="112"/>
                    <a:pt x="847" y="113"/>
                    <a:pt x="849" y="113"/>
                  </a:cubicBezTo>
                  <a:cubicBezTo>
                    <a:pt x="851" y="112"/>
                    <a:pt x="853" y="113"/>
                    <a:pt x="854" y="114"/>
                  </a:cubicBezTo>
                  <a:cubicBezTo>
                    <a:pt x="855" y="115"/>
                    <a:pt x="856" y="115"/>
                    <a:pt x="856" y="114"/>
                  </a:cubicBezTo>
                  <a:cubicBezTo>
                    <a:pt x="857" y="114"/>
                    <a:pt x="858" y="113"/>
                    <a:pt x="859" y="113"/>
                  </a:cubicBezTo>
                  <a:cubicBezTo>
                    <a:pt x="860" y="112"/>
                    <a:pt x="861" y="113"/>
                    <a:pt x="862" y="111"/>
                  </a:cubicBezTo>
                  <a:cubicBezTo>
                    <a:pt x="863" y="110"/>
                    <a:pt x="865" y="109"/>
                    <a:pt x="865" y="108"/>
                  </a:cubicBezTo>
                  <a:cubicBezTo>
                    <a:pt x="866" y="107"/>
                    <a:pt x="867" y="107"/>
                    <a:pt x="867" y="106"/>
                  </a:cubicBezTo>
                  <a:cubicBezTo>
                    <a:pt x="868" y="106"/>
                    <a:pt x="868" y="105"/>
                    <a:pt x="869" y="104"/>
                  </a:cubicBezTo>
                  <a:cubicBezTo>
                    <a:pt x="870" y="103"/>
                    <a:pt x="872" y="103"/>
                    <a:pt x="873" y="103"/>
                  </a:cubicBezTo>
                  <a:cubicBezTo>
                    <a:pt x="875" y="102"/>
                    <a:pt x="876" y="102"/>
                    <a:pt x="877" y="101"/>
                  </a:cubicBezTo>
                  <a:cubicBezTo>
                    <a:pt x="878" y="101"/>
                    <a:pt x="879" y="100"/>
                    <a:pt x="880" y="99"/>
                  </a:cubicBezTo>
                  <a:cubicBezTo>
                    <a:pt x="880" y="98"/>
                    <a:pt x="880" y="98"/>
                    <a:pt x="881" y="97"/>
                  </a:cubicBezTo>
                  <a:cubicBezTo>
                    <a:pt x="882" y="96"/>
                    <a:pt x="882" y="96"/>
                    <a:pt x="882" y="95"/>
                  </a:cubicBezTo>
                  <a:cubicBezTo>
                    <a:pt x="882" y="95"/>
                    <a:pt x="881" y="94"/>
                    <a:pt x="882" y="93"/>
                  </a:cubicBezTo>
                  <a:cubicBezTo>
                    <a:pt x="882" y="93"/>
                    <a:pt x="882" y="92"/>
                    <a:pt x="881" y="92"/>
                  </a:cubicBezTo>
                  <a:cubicBezTo>
                    <a:pt x="880" y="92"/>
                    <a:pt x="879" y="92"/>
                    <a:pt x="878" y="92"/>
                  </a:cubicBezTo>
                  <a:cubicBezTo>
                    <a:pt x="877" y="91"/>
                    <a:pt x="877" y="90"/>
                    <a:pt x="878" y="90"/>
                  </a:cubicBezTo>
                  <a:cubicBezTo>
                    <a:pt x="879" y="89"/>
                    <a:pt x="880" y="88"/>
                    <a:pt x="880" y="87"/>
                  </a:cubicBezTo>
                  <a:cubicBezTo>
                    <a:pt x="879" y="85"/>
                    <a:pt x="880" y="84"/>
                    <a:pt x="882" y="83"/>
                  </a:cubicBezTo>
                  <a:cubicBezTo>
                    <a:pt x="883" y="82"/>
                    <a:pt x="883" y="78"/>
                    <a:pt x="883" y="77"/>
                  </a:cubicBezTo>
                  <a:cubicBezTo>
                    <a:pt x="883" y="76"/>
                    <a:pt x="885" y="74"/>
                    <a:pt x="886" y="73"/>
                  </a:cubicBezTo>
                  <a:cubicBezTo>
                    <a:pt x="886" y="73"/>
                    <a:pt x="887" y="71"/>
                    <a:pt x="887" y="70"/>
                  </a:cubicBezTo>
                  <a:cubicBezTo>
                    <a:pt x="886" y="68"/>
                    <a:pt x="887" y="67"/>
                    <a:pt x="888" y="67"/>
                  </a:cubicBezTo>
                  <a:cubicBezTo>
                    <a:pt x="888" y="66"/>
                    <a:pt x="889" y="65"/>
                    <a:pt x="889" y="65"/>
                  </a:cubicBezTo>
                  <a:cubicBezTo>
                    <a:pt x="889" y="64"/>
                    <a:pt x="889" y="63"/>
                    <a:pt x="889" y="63"/>
                  </a:cubicBezTo>
                  <a:cubicBezTo>
                    <a:pt x="890" y="63"/>
                    <a:pt x="889" y="62"/>
                    <a:pt x="890" y="62"/>
                  </a:cubicBezTo>
                  <a:cubicBezTo>
                    <a:pt x="890" y="61"/>
                    <a:pt x="891" y="59"/>
                    <a:pt x="891" y="58"/>
                  </a:cubicBezTo>
                  <a:cubicBezTo>
                    <a:pt x="891" y="56"/>
                    <a:pt x="891" y="55"/>
                    <a:pt x="891" y="55"/>
                  </a:cubicBezTo>
                  <a:cubicBezTo>
                    <a:pt x="892" y="55"/>
                    <a:pt x="893" y="55"/>
                    <a:pt x="893" y="54"/>
                  </a:cubicBezTo>
                  <a:cubicBezTo>
                    <a:pt x="893" y="53"/>
                    <a:pt x="894" y="52"/>
                    <a:pt x="895" y="51"/>
                  </a:cubicBezTo>
                  <a:cubicBezTo>
                    <a:pt x="896" y="51"/>
                    <a:pt x="897" y="50"/>
                    <a:pt x="897" y="49"/>
                  </a:cubicBezTo>
                  <a:cubicBezTo>
                    <a:pt x="897" y="49"/>
                    <a:pt x="898" y="48"/>
                    <a:pt x="899" y="48"/>
                  </a:cubicBezTo>
                  <a:cubicBezTo>
                    <a:pt x="900" y="48"/>
                    <a:pt x="901" y="46"/>
                    <a:pt x="900" y="46"/>
                  </a:cubicBezTo>
                  <a:cubicBezTo>
                    <a:pt x="900" y="45"/>
                    <a:pt x="899" y="45"/>
                    <a:pt x="900" y="44"/>
                  </a:cubicBezTo>
                  <a:cubicBezTo>
                    <a:pt x="901" y="44"/>
                    <a:pt x="901" y="43"/>
                    <a:pt x="901" y="42"/>
                  </a:cubicBezTo>
                  <a:cubicBezTo>
                    <a:pt x="901" y="41"/>
                    <a:pt x="901" y="40"/>
                    <a:pt x="899" y="39"/>
                  </a:cubicBezTo>
                  <a:cubicBezTo>
                    <a:pt x="898" y="39"/>
                    <a:pt x="898" y="37"/>
                    <a:pt x="898" y="36"/>
                  </a:cubicBezTo>
                  <a:cubicBezTo>
                    <a:pt x="899" y="36"/>
                    <a:pt x="898" y="34"/>
                    <a:pt x="899" y="34"/>
                  </a:cubicBezTo>
                  <a:cubicBezTo>
                    <a:pt x="899" y="33"/>
                    <a:pt x="898" y="32"/>
                    <a:pt x="896" y="31"/>
                  </a:cubicBezTo>
                  <a:cubicBezTo>
                    <a:pt x="893" y="30"/>
                    <a:pt x="894" y="31"/>
                    <a:pt x="891" y="33"/>
                  </a:cubicBezTo>
                  <a:cubicBezTo>
                    <a:pt x="888" y="34"/>
                    <a:pt x="888" y="32"/>
                    <a:pt x="888" y="31"/>
                  </a:cubicBezTo>
                  <a:cubicBezTo>
                    <a:pt x="888" y="30"/>
                    <a:pt x="889" y="30"/>
                    <a:pt x="888" y="30"/>
                  </a:cubicBezTo>
                  <a:cubicBezTo>
                    <a:pt x="888" y="29"/>
                    <a:pt x="888" y="29"/>
                    <a:pt x="888" y="29"/>
                  </a:cubicBezTo>
                  <a:cubicBezTo>
                    <a:pt x="887" y="28"/>
                    <a:pt x="887" y="27"/>
                    <a:pt x="889" y="27"/>
                  </a:cubicBezTo>
                  <a:cubicBezTo>
                    <a:pt x="891" y="26"/>
                    <a:pt x="892" y="24"/>
                    <a:pt x="892" y="23"/>
                  </a:cubicBezTo>
                  <a:cubicBezTo>
                    <a:pt x="893" y="21"/>
                    <a:pt x="893" y="21"/>
                    <a:pt x="894" y="20"/>
                  </a:cubicBezTo>
                  <a:cubicBezTo>
                    <a:pt x="895" y="20"/>
                    <a:pt x="896" y="18"/>
                    <a:pt x="896" y="18"/>
                  </a:cubicBezTo>
                  <a:cubicBezTo>
                    <a:pt x="896" y="18"/>
                    <a:pt x="896" y="17"/>
                    <a:pt x="897" y="16"/>
                  </a:cubicBezTo>
                  <a:cubicBezTo>
                    <a:pt x="898" y="16"/>
                    <a:pt x="898" y="15"/>
                    <a:pt x="898" y="14"/>
                  </a:cubicBezTo>
                  <a:cubicBezTo>
                    <a:pt x="899" y="13"/>
                    <a:pt x="900" y="13"/>
                    <a:pt x="901" y="13"/>
                  </a:cubicBezTo>
                  <a:cubicBezTo>
                    <a:pt x="902" y="13"/>
                    <a:pt x="902" y="13"/>
                    <a:pt x="903" y="13"/>
                  </a:cubicBezTo>
                  <a:cubicBezTo>
                    <a:pt x="905" y="13"/>
                    <a:pt x="907" y="12"/>
                    <a:pt x="908" y="12"/>
                  </a:cubicBezTo>
                  <a:cubicBezTo>
                    <a:pt x="908" y="11"/>
                    <a:pt x="909" y="11"/>
                    <a:pt x="910" y="10"/>
                  </a:cubicBezTo>
                  <a:cubicBezTo>
                    <a:pt x="912" y="10"/>
                    <a:pt x="914" y="9"/>
                    <a:pt x="914" y="8"/>
                  </a:cubicBezTo>
                  <a:cubicBezTo>
                    <a:pt x="914" y="8"/>
                    <a:pt x="915" y="8"/>
                    <a:pt x="917" y="8"/>
                  </a:cubicBezTo>
                  <a:cubicBezTo>
                    <a:pt x="919" y="8"/>
                    <a:pt x="919" y="7"/>
                    <a:pt x="920" y="6"/>
                  </a:cubicBezTo>
                  <a:cubicBezTo>
                    <a:pt x="920" y="6"/>
                    <a:pt x="922" y="5"/>
                    <a:pt x="923" y="6"/>
                  </a:cubicBezTo>
                  <a:cubicBezTo>
                    <a:pt x="924" y="6"/>
                    <a:pt x="926" y="6"/>
                    <a:pt x="926" y="6"/>
                  </a:cubicBezTo>
                  <a:cubicBezTo>
                    <a:pt x="927" y="5"/>
                    <a:pt x="928" y="5"/>
                    <a:pt x="929" y="5"/>
                  </a:cubicBezTo>
                  <a:cubicBezTo>
                    <a:pt x="931" y="6"/>
                    <a:pt x="932" y="4"/>
                    <a:pt x="932" y="4"/>
                  </a:cubicBezTo>
                  <a:cubicBezTo>
                    <a:pt x="933" y="4"/>
                    <a:pt x="934" y="3"/>
                    <a:pt x="935" y="3"/>
                  </a:cubicBezTo>
                  <a:cubicBezTo>
                    <a:pt x="936" y="3"/>
                    <a:pt x="936" y="3"/>
                    <a:pt x="937" y="2"/>
                  </a:cubicBezTo>
                  <a:cubicBezTo>
                    <a:pt x="937" y="2"/>
                    <a:pt x="938" y="1"/>
                    <a:pt x="939" y="1"/>
                  </a:cubicBezTo>
                  <a:cubicBezTo>
                    <a:pt x="940" y="2"/>
                    <a:pt x="941" y="2"/>
                    <a:pt x="941" y="1"/>
                  </a:cubicBezTo>
                  <a:cubicBezTo>
                    <a:pt x="941" y="1"/>
                    <a:pt x="942" y="0"/>
                    <a:pt x="942" y="1"/>
                  </a:cubicBezTo>
                  <a:cubicBezTo>
                    <a:pt x="943" y="2"/>
                    <a:pt x="943" y="2"/>
                    <a:pt x="943" y="1"/>
                  </a:cubicBezTo>
                  <a:cubicBezTo>
                    <a:pt x="943" y="1"/>
                    <a:pt x="944" y="0"/>
                    <a:pt x="945" y="1"/>
                  </a:cubicBezTo>
                  <a:cubicBezTo>
                    <a:pt x="946" y="2"/>
                    <a:pt x="946" y="2"/>
                    <a:pt x="947" y="2"/>
                  </a:cubicBezTo>
                  <a:cubicBezTo>
                    <a:pt x="948" y="2"/>
                    <a:pt x="949" y="1"/>
                    <a:pt x="949" y="3"/>
                  </a:cubicBezTo>
                  <a:cubicBezTo>
                    <a:pt x="950" y="5"/>
                    <a:pt x="952" y="4"/>
                    <a:pt x="953" y="4"/>
                  </a:cubicBezTo>
                  <a:cubicBezTo>
                    <a:pt x="955" y="4"/>
                    <a:pt x="956" y="4"/>
                    <a:pt x="956" y="6"/>
                  </a:cubicBezTo>
                  <a:cubicBezTo>
                    <a:pt x="957" y="7"/>
                    <a:pt x="959" y="8"/>
                    <a:pt x="960" y="7"/>
                  </a:cubicBezTo>
                  <a:cubicBezTo>
                    <a:pt x="961" y="7"/>
                    <a:pt x="961" y="7"/>
                    <a:pt x="963" y="8"/>
                  </a:cubicBezTo>
                  <a:cubicBezTo>
                    <a:pt x="965" y="9"/>
                    <a:pt x="965" y="9"/>
                    <a:pt x="966" y="7"/>
                  </a:cubicBezTo>
                  <a:cubicBezTo>
                    <a:pt x="966" y="6"/>
                    <a:pt x="967" y="6"/>
                    <a:pt x="968" y="6"/>
                  </a:cubicBezTo>
                  <a:cubicBezTo>
                    <a:pt x="969" y="6"/>
                    <a:pt x="971" y="6"/>
                    <a:pt x="972" y="7"/>
                  </a:cubicBezTo>
                  <a:cubicBezTo>
                    <a:pt x="972" y="7"/>
                    <a:pt x="976" y="9"/>
                    <a:pt x="977" y="9"/>
                  </a:cubicBezTo>
                  <a:cubicBezTo>
                    <a:pt x="979" y="9"/>
                    <a:pt x="980" y="9"/>
                    <a:pt x="979" y="11"/>
                  </a:cubicBezTo>
                  <a:cubicBezTo>
                    <a:pt x="978" y="13"/>
                    <a:pt x="979" y="12"/>
                    <a:pt x="980" y="12"/>
                  </a:cubicBezTo>
                  <a:cubicBezTo>
                    <a:pt x="981" y="11"/>
                    <a:pt x="982" y="12"/>
                    <a:pt x="983" y="13"/>
                  </a:cubicBezTo>
                  <a:cubicBezTo>
                    <a:pt x="983" y="14"/>
                    <a:pt x="984" y="14"/>
                    <a:pt x="985" y="14"/>
                  </a:cubicBezTo>
                  <a:cubicBezTo>
                    <a:pt x="987" y="14"/>
                    <a:pt x="986" y="15"/>
                    <a:pt x="986" y="16"/>
                  </a:cubicBezTo>
                  <a:cubicBezTo>
                    <a:pt x="986" y="16"/>
                    <a:pt x="986" y="17"/>
                    <a:pt x="986" y="17"/>
                  </a:cubicBezTo>
                  <a:cubicBezTo>
                    <a:pt x="985" y="17"/>
                    <a:pt x="985" y="17"/>
                    <a:pt x="985" y="18"/>
                  </a:cubicBezTo>
                  <a:cubicBezTo>
                    <a:pt x="985" y="19"/>
                    <a:pt x="986" y="19"/>
                    <a:pt x="987" y="19"/>
                  </a:cubicBezTo>
                  <a:cubicBezTo>
                    <a:pt x="987" y="19"/>
                    <a:pt x="988" y="19"/>
                    <a:pt x="988" y="20"/>
                  </a:cubicBezTo>
                  <a:cubicBezTo>
                    <a:pt x="988" y="21"/>
                    <a:pt x="989" y="22"/>
                    <a:pt x="990" y="22"/>
                  </a:cubicBezTo>
                  <a:cubicBezTo>
                    <a:pt x="991" y="22"/>
                    <a:pt x="992" y="24"/>
                    <a:pt x="992" y="24"/>
                  </a:cubicBezTo>
                  <a:cubicBezTo>
                    <a:pt x="991" y="25"/>
                    <a:pt x="991" y="25"/>
                    <a:pt x="992" y="25"/>
                  </a:cubicBezTo>
                  <a:cubicBezTo>
                    <a:pt x="993" y="25"/>
                    <a:pt x="994" y="26"/>
                    <a:pt x="992" y="26"/>
                  </a:cubicBezTo>
                  <a:cubicBezTo>
                    <a:pt x="991" y="27"/>
                    <a:pt x="992" y="29"/>
                    <a:pt x="994" y="28"/>
                  </a:cubicBezTo>
                  <a:cubicBezTo>
                    <a:pt x="995" y="28"/>
                    <a:pt x="996" y="29"/>
                    <a:pt x="996" y="30"/>
                  </a:cubicBezTo>
                  <a:cubicBezTo>
                    <a:pt x="997" y="31"/>
                    <a:pt x="995" y="31"/>
                    <a:pt x="995" y="32"/>
                  </a:cubicBezTo>
                  <a:cubicBezTo>
                    <a:pt x="995" y="33"/>
                    <a:pt x="996" y="35"/>
                    <a:pt x="997" y="35"/>
                  </a:cubicBezTo>
                  <a:cubicBezTo>
                    <a:pt x="997" y="36"/>
                    <a:pt x="999" y="38"/>
                    <a:pt x="999" y="39"/>
                  </a:cubicBezTo>
                  <a:cubicBezTo>
                    <a:pt x="1000" y="39"/>
                    <a:pt x="1002" y="40"/>
                    <a:pt x="1001" y="41"/>
                  </a:cubicBezTo>
                  <a:cubicBezTo>
                    <a:pt x="1000" y="42"/>
                    <a:pt x="1001" y="43"/>
                    <a:pt x="1002" y="43"/>
                  </a:cubicBezTo>
                  <a:cubicBezTo>
                    <a:pt x="1003" y="43"/>
                    <a:pt x="1004" y="44"/>
                    <a:pt x="1003" y="45"/>
                  </a:cubicBezTo>
                  <a:cubicBezTo>
                    <a:pt x="1003" y="46"/>
                    <a:pt x="1004" y="46"/>
                    <a:pt x="1005" y="47"/>
                  </a:cubicBezTo>
                  <a:cubicBezTo>
                    <a:pt x="1006" y="47"/>
                    <a:pt x="1005" y="48"/>
                    <a:pt x="1005" y="48"/>
                  </a:cubicBezTo>
                  <a:cubicBezTo>
                    <a:pt x="1004" y="49"/>
                    <a:pt x="1003" y="50"/>
                    <a:pt x="1004" y="51"/>
                  </a:cubicBezTo>
                  <a:cubicBezTo>
                    <a:pt x="1006" y="51"/>
                    <a:pt x="1006" y="50"/>
                    <a:pt x="1006" y="49"/>
                  </a:cubicBezTo>
                  <a:cubicBezTo>
                    <a:pt x="1006" y="49"/>
                    <a:pt x="1006" y="48"/>
                    <a:pt x="1007" y="49"/>
                  </a:cubicBezTo>
                  <a:cubicBezTo>
                    <a:pt x="1008" y="50"/>
                    <a:pt x="1007" y="51"/>
                    <a:pt x="1007" y="54"/>
                  </a:cubicBezTo>
                  <a:cubicBezTo>
                    <a:pt x="1007" y="56"/>
                    <a:pt x="1012" y="58"/>
                    <a:pt x="1012" y="59"/>
                  </a:cubicBezTo>
                  <a:cubicBezTo>
                    <a:pt x="1013" y="60"/>
                    <a:pt x="1015" y="62"/>
                    <a:pt x="1015" y="63"/>
                  </a:cubicBezTo>
                  <a:cubicBezTo>
                    <a:pt x="1015" y="64"/>
                    <a:pt x="1016" y="64"/>
                    <a:pt x="1016" y="65"/>
                  </a:cubicBezTo>
                  <a:cubicBezTo>
                    <a:pt x="1017" y="66"/>
                    <a:pt x="1017" y="67"/>
                    <a:pt x="1017" y="68"/>
                  </a:cubicBezTo>
                  <a:cubicBezTo>
                    <a:pt x="1016" y="69"/>
                    <a:pt x="1016" y="70"/>
                    <a:pt x="1017" y="70"/>
                  </a:cubicBezTo>
                  <a:cubicBezTo>
                    <a:pt x="1018" y="71"/>
                    <a:pt x="1018" y="71"/>
                    <a:pt x="1018" y="73"/>
                  </a:cubicBezTo>
                  <a:cubicBezTo>
                    <a:pt x="1019" y="74"/>
                    <a:pt x="1020" y="75"/>
                    <a:pt x="1022" y="75"/>
                  </a:cubicBezTo>
                  <a:cubicBezTo>
                    <a:pt x="1023" y="75"/>
                    <a:pt x="1023" y="77"/>
                    <a:pt x="1022" y="78"/>
                  </a:cubicBezTo>
                  <a:cubicBezTo>
                    <a:pt x="1021" y="80"/>
                    <a:pt x="1022" y="81"/>
                    <a:pt x="1022" y="82"/>
                  </a:cubicBezTo>
                  <a:cubicBezTo>
                    <a:pt x="1023" y="82"/>
                    <a:pt x="1023" y="83"/>
                    <a:pt x="1023" y="84"/>
                  </a:cubicBezTo>
                  <a:cubicBezTo>
                    <a:pt x="1022" y="86"/>
                    <a:pt x="1024" y="86"/>
                    <a:pt x="1025" y="87"/>
                  </a:cubicBezTo>
                  <a:cubicBezTo>
                    <a:pt x="1026" y="87"/>
                    <a:pt x="1026" y="87"/>
                    <a:pt x="1026" y="88"/>
                  </a:cubicBezTo>
                  <a:cubicBezTo>
                    <a:pt x="1026" y="88"/>
                    <a:pt x="1026" y="89"/>
                    <a:pt x="1027" y="89"/>
                  </a:cubicBezTo>
                  <a:cubicBezTo>
                    <a:pt x="1027" y="89"/>
                    <a:pt x="1028" y="89"/>
                    <a:pt x="1028" y="90"/>
                  </a:cubicBezTo>
                  <a:cubicBezTo>
                    <a:pt x="1029" y="91"/>
                    <a:pt x="1030" y="91"/>
                    <a:pt x="1031" y="90"/>
                  </a:cubicBezTo>
                  <a:cubicBezTo>
                    <a:pt x="1031" y="90"/>
                    <a:pt x="1032" y="89"/>
                    <a:pt x="1032" y="90"/>
                  </a:cubicBezTo>
                  <a:cubicBezTo>
                    <a:pt x="1033" y="91"/>
                    <a:pt x="1035" y="91"/>
                    <a:pt x="1035" y="91"/>
                  </a:cubicBezTo>
                  <a:cubicBezTo>
                    <a:pt x="1036" y="90"/>
                    <a:pt x="1037" y="90"/>
                    <a:pt x="1037" y="90"/>
                  </a:cubicBezTo>
                  <a:cubicBezTo>
                    <a:pt x="1038" y="90"/>
                    <a:pt x="1039" y="89"/>
                    <a:pt x="1040" y="88"/>
                  </a:cubicBezTo>
                  <a:cubicBezTo>
                    <a:pt x="1041" y="87"/>
                    <a:pt x="1043" y="88"/>
                    <a:pt x="1044" y="88"/>
                  </a:cubicBezTo>
                  <a:cubicBezTo>
                    <a:pt x="1046" y="88"/>
                    <a:pt x="1045" y="88"/>
                    <a:pt x="1045" y="90"/>
                  </a:cubicBezTo>
                  <a:cubicBezTo>
                    <a:pt x="1045" y="91"/>
                    <a:pt x="1047" y="90"/>
                    <a:pt x="1048" y="90"/>
                  </a:cubicBezTo>
                  <a:cubicBezTo>
                    <a:pt x="1048" y="90"/>
                    <a:pt x="1049" y="90"/>
                    <a:pt x="1050" y="92"/>
                  </a:cubicBezTo>
                  <a:cubicBezTo>
                    <a:pt x="1051" y="93"/>
                    <a:pt x="1053" y="93"/>
                    <a:pt x="1054" y="92"/>
                  </a:cubicBezTo>
                  <a:cubicBezTo>
                    <a:pt x="1054" y="91"/>
                    <a:pt x="1055" y="91"/>
                    <a:pt x="1056" y="92"/>
                  </a:cubicBezTo>
                  <a:cubicBezTo>
                    <a:pt x="1056" y="92"/>
                    <a:pt x="1057" y="91"/>
                    <a:pt x="1057" y="90"/>
                  </a:cubicBezTo>
                  <a:cubicBezTo>
                    <a:pt x="1057" y="90"/>
                    <a:pt x="1057" y="89"/>
                    <a:pt x="1058" y="89"/>
                  </a:cubicBezTo>
                  <a:cubicBezTo>
                    <a:pt x="1059" y="89"/>
                    <a:pt x="1060" y="91"/>
                    <a:pt x="1060" y="92"/>
                  </a:cubicBezTo>
                  <a:cubicBezTo>
                    <a:pt x="1060" y="92"/>
                    <a:pt x="1061" y="93"/>
                    <a:pt x="1062" y="93"/>
                  </a:cubicBezTo>
                  <a:cubicBezTo>
                    <a:pt x="1063" y="92"/>
                    <a:pt x="1063" y="93"/>
                    <a:pt x="1063" y="93"/>
                  </a:cubicBezTo>
                  <a:cubicBezTo>
                    <a:pt x="1064" y="93"/>
                    <a:pt x="1064" y="94"/>
                    <a:pt x="1065" y="94"/>
                  </a:cubicBezTo>
                  <a:cubicBezTo>
                    <a:pt x="1065" y="94"/>
                    <a:pt x="1068" y="96"/>
                    <a:pt x="1068" y="97"/>
                  </a:cubicBezTo>
                  <a:cubicBezTo>
                    <a:pt x="1069" y="99"/>
                    <a:pt x="1071" y="99"/>
                    <a:pt x="1072" y="100"/>
                  </a:cubicBezTo>
                  <a:cubicBezTo>
                    <a:pt x="1073" y="100"/>
                    <a:pt x="1073" y="100"/>
                    <a:pt x="1073" y="100"/>
                  </a:cubicBezTo>
                  <a:cubicBezTo>
                    <a:pt x="1074" y="101"/>
                    <a:pt x="1075" y="101"/>
                    <a:pt x="1076" y="100"/>
                  </a:cubicBezTo>
                  <a:cubicBezTo>
                    <a:pt x="1076" y="100"/>
                    <a:pt x="1077" y="99"/>
                    <a:pt x="1078" y="100"/>
                  </a:cubicBezTo>
                  <a:cubicBezTo>
                    <a:pt x="1079" y="100"/>
                    <a:pt x="1080" y="100"/>
                    <a:pt x="1081" y="99"/>
                  </a:cubicBezTo>
                  <a:cubicBezTo>
                    <a:pt x="1082" y="99"/>
                    <a:pt x="1083" y="100"/>
                    <a:pt x="1082" y="102"/>
                  </a:cubicBezTo>
                  <a:cubicBezTo>
                    <a:pt x="1081" y="103"/>
                    <a:pt x="1081" y="104"/>
                    <a:pt x="1081" y="104"/>
                  </a:cubicBezTo>
                  <a:cubicBezTo>
                    <a:pt x="1081" y="105"/>
                    <a:pt x="1081" y="106"/>
                    <a:pt x="1081" y="106"/>
                  </a:cubicBezTo>
                  <a:cubicBezTo>
                    <a:pt x="1081" y="106"/>
                    <a:pt x="1082" y="107"/>
                    <a:pt x="1082" y="108"/>
                  </a:cubicBezTo>
                  <a:cubicBezTo>
                    <a:pt x="1083" y="109"/>
                    <a:pt x="1083" y="109"/>
                    <a:pt x="1084" y="109"/>
                  </a:cubicBezTo>
                  <a:cubicBezTo>
                    <a:pt x="1085" y="108"/>
                    <a:pt x="1086" y="109"/>
                    <a:pt x="1086" y="110"/>
                  </a:cubicBezTo>
                  <a:cubicBezTo>
                    <a:pt x="1086" y="110"/>
                    <a:pt x="1086" y="110"/>
                    <a:pt x="1086" y="111"/>
                  </a:cubicBezTo>
                  <a:cubicBezTo>
                    <a:pt x="1087" y="112"/>
                    <a:pt x="1087" y="112"/>
                    <a:pt x="1087" y="113"/>
                  </a:cubicBezTo>
                  <a:cubicBezTo>
                    <a:pt x="1087" y="114"/>
                    <a:pt x="1088" y="116"/>
                    <a:pt x="1086" y="118"/>
                  </a:cubicBezTo>
                  <a:cubicBezTo>
                    <a:pt x="1085" y="120"/>
                    <a:pt x="1087" y="121"/>
                    <a:pt x="1088" y="122"/>
                  </a:cubicBezTo>
                  <a:cubicBezTo>
                    <a:pt x="1090" y="123"/>
                    <a:pt x="1092" y="125"/>
                    <a:pt x="1092" y="126"/>
                  </a:cubicBezTo>
                  <a:cubicBezTo>
                    <a:pt x="1092" y="127"/>
                    <a:pt x="1092" y="127"/>
                    <a:pt x="1094" y="128"/>
                  </a:cubicBezTo>
                  <a:cubicBezTo>
                    <a:pt x="1096" y="129"/>
                    <a:pt x="1097" y="128"/>
                    <a:pt x="1097" y="127"/>
                  </a:cubicBezTo>
                  <a:cubicBezTo>
                    <a:pt x="1098" y="126"/>
                    <a:pt x="1099" y="126"/>
                    <a:pt x="1100" y="126"/>
                  </a:cubicBezTo>
                  <a:cubicBezTo>
                    <a:pt x="1101" y="125"/>
                    <a:pt x="1103" y="125"/>
                    <a:pt x="1104" y="126"/>
                  </a:cubicBezTo>
                  <a:cubicBezTo>
                    <a:pt x="1105" y="127"/>
                    <a:pt x="1105" y="127"/>
                    <a:pt x="1106" y="126"/>
                  </a:cubicBezTo>
                  <a:cubicBezTo>
                    <a:pt x="1106" y="125"/>
                    <a:pt x="1108" y="126"/>
                    <a:pt x="1109" y="126"/>
                  </a:cubicBezTo>
                  <a:cubicBezTo>
                    <a:pt x="1110" y="126"/>
                    <a:pt x="1111" y="125"/>
                    <a:pt x="1111" y="125"/>
                  </a:cubicBezTo>
                  <a:cubicBezTo>
                    <a:pt x="1112" y="124"/>
                    <a:pt x="1112" y="124"/>
                    <a:pt x="1113" y="124"/>
                  </a:cubicBezTo>
                  <a:cubicBezTo>
                    <a:pt x="1114" y="124"/>
                    <a:pt x="1114" y="124"/>
                    <a:pt x="1115" y="123"/>
                  </a:cubicBezTo>
                  <a:cubicBezTo>
                    <a:pt x="1115" y="123"/>
                    <a:pt x="1115" y="123"/>
                    <a:pt x="1116" y="122"/>
                  </a:cubicBezTo>
                  <a:cubicBezTo>
                    <a:pt x="1117" y="121"/>
                    <a:pt x="1118" y="122"/>
                    <a:pt x="1119" y="122"/>
                  </a:cubicBezTo>
                  <a:cubicBezTo>
                    <a:pt x="1120" y="122"/>
                    <a:pt x="1121" y="122"/>
                    <a:pt x="1121" y="121"/>
                  </a:cubicBezTo>
                  <a:cubicBezTo>
                    <a:pt x="1122" y="120"/>
                    <a:pt x="1122" y="119"/>
                    <a:pt x="1122" y="119"/>
                  </a:cubicBezTo>
                  <a:cubicBezTo>
                    <a:pt x="1121" y="118"/>
                    <a:pt x="1121" y="117"/>
                    <a:pt x="1121" y="116"/>
                  </a:cubicBezTo>
                  <a:cubicBezTo>
                    <a:pt x="1122" y="114"/>
                    <a:pt x="1122" y="115"/>
                    <a:pt x="1123" y="115"/>
                  </a:cubicBezTo>
                  <a:cubicBezTo>
                    <a:pt x="1124" y="116"/>
                    <a:pt x="1124" y="115"/>
                    <a:pt x="1124" y="114"/>
                  </a:cubicBezTo>
                  <a:cubicBezTo>
                    <a:pt x="1124" y="114"/>
                    <a:pt x="1124" y="113"/>
                    <a:pt x="1126" y="113"/>
                  </a:cubicBezTo>
                  <a:cubicBezTo>
                    <a:pt x="1127" y="112"/>
                    <a:pt x="1127" y="112"/>
                    <a:pt x="1127" y="111"/>
                  </a:cubicBezTo>
                  <a:cubicBezTo>
                    <a:pt x="1127" y="110"/>
                    <a:pt x="1128" y="110"/>
                    <a:pt x="1128" y="110"/>
                  </a:cubicBezTo>
                  <a:cubicBezTo>
                    <a:pt x="1129" y="110"/>
                    <a:pt x="1129" y="110"/>
                    <a:pt x="1129" y="109"/>
                  </a:cubicBezTo>
                  <a:cubicBezTo>
                    <a:pt x="1129" y="108"/>
                    <a:pt x="1130" y="108"/>
                    <a:pt x="1130" y="108"/>
                  </a:cubicBezTo>
                  <a:cubicBezTo>
                    <a:pt x="1131" y="108"/>
                    <a:pt x="1131" y="109"/>
                    <a:pt x="1132" y="108"/>
                  </a:cubicBezTo>
                  <a:cubicBezTo>
                    <a:pt x="1133" y="108"/>
                    <a:pt x="1133" y="108"/>
                    <a:pt x="1135" y="108"/>
                  </a:cubicBezTo>
                  <a:cubicBezTo>
                    <a:pt x="1137" y="107"/>
                    <a:pt x="1137" y="106"/>
                    <a:pt x="1137" y="105"/>
                  </a:cubicBezTo>
                  <a:cubicBezTo>
                    <a:pt x="1138" y="104"/>
                    <a:pt x="1139" y="102"/>
                    <a:pt x="1140" y="102"/>
                  </a:cubicBezTo>
                  <a:cubicBezTo>
                    <a:pt x="1142" y="102"/>
                    <a:pt x="1142" y="102"/>
                    <a:pt x="1142" y="101"/>
                  </a:cubicBezTo>
                  <a:cubicBezTo>
                    <a:pt x="1142" y="101"/>
                    <a:pt x="1142" y="100"/>
                    <a:pt x="1143" y="100"/>
                  </a:cubicBezTo>
                  <a:cubicBezTo>
                    <a:pt x="1145" y="99"/>
                    <a:pt x="1145" y="98"/>
                    <a:pt x="1147" y="98"/>
                  </a:cubicBezTo>
                  <a:cubicBezTo>
                    <a:pt x="1148" y="98"/>
                    <a:pt x="1149" y="97"/>
                    <a:pt x="1150" y="96"/>
                  </a:cubicBezTo>
                  <a:cubicBezTo>
                    <a:pt x="1151" y="96"/>
                    <a:pt x="1152" y="95"/>
                    <a:pt x="1154" y="96"/>
                  </a:cubicBezTo>
                  <a:cubicBezTo>
                    <a:pt x="1154" y="96"/>
                    <a:pt x="1154" y="96"/>
                    <a:pt x="1155" y="96"/>
                  </a:cubicBezTo>
                  <a:cubicBezTo>
                    <a:pt x="1156" y="95"/>
                    <a:pt x="1157" y="94"/>
                    <a:pt x="1157" y="94"/>
                  </a:cubicBezTo>
                  <a:cubicBezTo>
                    <a:pt x="1158" y="93"/>
                    <a:pt x="1159" y="93"/>
                    <a:pt x="1159" y="93"/>
                  </a:cubicBezTo>
                  <a:cubicBezTo>
                    <a:pt x="1159" y="93"/>
                    <a:pt x="1160" y="94"/>
                    <a:pt x="1159" y="95"/>
                  </a:cubicBezTo>
                  <a:cubicBezTo>
                    <a:pt x="1158" y="96"/>
                    <a:pt x="1157" y="97"/>
                    <a:pt x="1156" y="98"/>
                  </a:cubicBezTo>
                  <a:cubicBezTo>
                    <a:pt x="1155" y="98"/>
                    <a:pt x="1155" y="99"/>
                    <a:pt x="1155" y="100"/>
                  </a:cubicBezTo>
                  <a:cubicBezTo>
                    <a:pt x="1155" y="100"/>
                    <a:pt x="1155" y="102"/>
                    <a:pt x="1154" y="103"/>
                  </a:cubicBezTo>
                  <a:cubicBezTo>
                    <a:pt x="1154" y="104"/>
                    <a:pt x="1154" y="105"/>
                    <a:pt x="1154" y="106"/>
                  </a:cubicBezTo>
                  <a:cubicBezTo>
                    <a:pt x="1153" y="107"/>
                    <a:pt x="1154" y="108"/>
                    <a:pt x="1155" y="108"/>
                  </a:cubicBezTo>
                  <a:cubicBezTo>
                    <a:pt x="1157" y="108"/>
                    <a:pt x="1157" y="108"/>
                    <a:pt x="1157" y="109"/>
                  </a:cubicBezTo>
                  <a:cubicBezTo>
                    <a:pt x="1157" y="109"/>
                    <a:pt x="1158" y="110"/>
                    <a:pt x="1158" y="111"/>
                  </a:cubicBezTo>
                  <a:cubicBezTo>
                    <a:pt x="1159" y="111"/>
                    <a:pt x="1160" y="113"/>
                    <a:pt x="1159" y="114"/>
                  </a:cubicBezTo>
                  <a:cubicBezTo>
                    <a:pt x="1159" y="115"/>
                    <a:pt x="1160" y="116"/>
                    <a:pt x="1159" y="117"/>
                  </a:cubicBezTo>
                  <a:cubicBezTo>
                    <a:pt x="1158" y="118"/>
                    <a:pt x="1158" y="120"/>
                    <a:pt x="1156" y="121"/>
                  </a:cubicBezTo>
                  <a:cubicBezTo>
                    <a:pt x="1153" y="121"/>
                    <a:pt x="1153" y="123"/>
                    <a:pt x="1152" y="124"/>
                  </a:cubicBezTo>
                  <a:cubicBezTo>
                    <a:pt x="1152" y="125"/>
                    <a:pt x="1152" y="126"/>
                    <a:pt x="1153" y="127"/>
                  </a:cubicBezTo>
                  <a:cubicBezTo>
                    <a:pt x="1153" y="128"/>
                    <a:pt x="1154" y="130"/>
                    <a:pt x="1152" y="131"/>
                  </a:cubicBezTo>
                  <a:cubicBezTo>
                    <a:pt x="1151" y="133"/>
                    <a:pt x="1152" y="135"/>
                    <a:pt x="1152" y="137"/>
                  </a:cubicBezTo>
                  <a:cubicBezTo>
                    <a:pt x="1153" y="138"/>
                    <a:pt x="1152" y="141"/>
                    <a:pt x="1153" y="142"/>
                  </a:cubicBezTo>
                  <a:cubicBezTo>
                    <a:pt x="1153" y="142"/>
                    <a:pt x="1153" y="143"/>
                    <a:pt x="1153" y="143"/>
                  </a:cubicBezTo>
                  <a:cubicBezTo>
                    <a:pt x="1153" y="144"/>
                    <a:pt x="1152" y="144"/>
                    <a:pt x="1152" y="145"/>
                  </a:cubicBezTo>
                  <a:cubicBezTo>
                    <a:pt x="1151" y="145"/>
                    <a:pt x="1151" y="146"/>
                    <a:pt x="1151" y="147"/>
                  </a:cubicBezTo>
                  <a:cubicBezTo>
                    <a:pt x="1152" y="149"/>
                    <a:pt x="1153" y="150"/>
                    <a:pt x="1153" y="151"/>
                  </a:cubicBezTo>
                  <a:cubicBezTo>
                    <a:pt x="1154" y="152"/>
                    <a:pt x="1154" y="154"/>
                    <a:pt x="1152" y="155"/>
                  </a:cubicBezTo>
                  <a:cubicBezTo>
                    <a:pt x="1151" y="156"/>
                    <a:pt x="1151" y="158"/>
                    <a:pt x="1151" y="158"/>
                  </a:cubicBezTo>
                  <a:cubicBezTo>
                    <a:pt x="1152" y="159"/>
                    <a:pt x="1152" y="159"/>
                    <a:pt x="1152" y="160"/>
                  </a:cubicBezTo>
                  <a:cubicBezTo>
                    <a:pt x="1152" y="162"/>
                    <a:pt x="1151" y="163"/>
                    <a:pt x="1150" y="164"/>
                  </a:cubicBezTo>
                  <a:cubicBezTo>
                    <a:pt x="1150" y="165"/>
                    <a:pt x="1148" y="165"/>
                    <a:pt x="1149" y="166"/>
                  </a:cubicBezTo>
                  <a:cubicBezTo>
                    <a:pt x="1149" y="167"/>
                    <a:pt x="1149" y="168"/>
                    <a:pt x="1149" y="168"/>
                  </a:cubicBezTo>
                  <a:cubicBezTo>
                    <a:pt x="1148" y="168"/>
                    <a:pt x="1148" y="169"/>
                    <a:pt x="1149" y="170"/>
                  </a:cubicBezTo>
                  <a:cubicBezTo>
                    <a:pt x="1149" y="170"/>
                    <a:pt x="1149" y="171"/>
                    <a:pt x="1149" y="171"/>
                  </a:cubicBezTo>
                  <a:cubicBezTo>
                    <a:pt x="1149" y="172"/>
                    <a:pt x="1148" y="173"/>
                    <a:pt x="1146" y="175"/>
                  </a:cubicBezTo>
                  <a:cubicBezTo>
                    <a:pt x="1146" y="175"/>
                    <a:pt x="1146" y="177"/>
                    <a:pt x="1145" y="178"/>
                  </a:cubicBezTo>
                  <a:cubicBezTo>
                    <a:pt x="1145" y="179"/>
                    <a:pt x="1145" y="180"/>
                    <a:pt x="1145" y="180"/>
                  </a:cubicBezTo>
                  <a:cubicBezTo>
                    <a:pt x="1145" y="182"/>
                    <a:pt x="1145" y="183"/>
                    <a:pt x="1146" y="183"/>
                  </a:cubicBezTo>
                  <a:cubicBezTo>
                    <a:pt x="1146" y="184"/>
                    <a:pt x="1147" y="184"/>
                    <a:pt x="1147" y="185"/>
                  </a:cubicBezTo>
                  <a:cubicBezTo>
                    <a:pt x="1147" y="187"/>
                    <a:pt x="1147" y="186"/>
                    <a:pt x="1146" y="188"/>
                  </a:cubicBezTo>
                  <a:cubicBezTo>
                    <a:pt x="1145" y="190"/>
                    <a:pt x="1142" y="189"/>
                    <a:pt x="1142" y="189"/>
                  </a:cubicBezTo>
                  <a:cubicBezTo>
                    <a:pt x="1142" y="189"/>
                    <a:pt x="1142" y="189"/>
                    <a:pt x="1142" y="189"/>
                  </a:cubicBezTo>
                  <a:cubicBezTo>
                    <a:pt x="1142" y="189"/>
                    <a:pt x="1136" y="189"/>
                    <a:pt x="1135" y="189"/>
                  </a:cubicBezTo>
                  <a:cubicBezTo>
                    <a:pt x="1134" y="189"/>
                    <a:pt x="1128" y="188"/>
                    <a:pt x="1127" y="188"/>
                  </a:cubicBezTo>
                  <a:cubicBezTo>
                    <a:pt x="1126" y="188"/>
                    <a:pt x="1124" y="188"/>
                    <a:pt x="1124" y="187"/>
                  </a:cubicBezTo>
                  <a:cubicBezTo>
                    <a:pt x="1124" y="186"/>
                    <a:pt x="1123" y="185"/>
                    <a:pt x="1122" y="186"/>
                  </a:cubicBezTo>
                  <a:cubicBezTo>
                    <a:pt x="1122" y="186"/>
                    <a:pt x="1122" y="188"/>
                    <a:pt x="1122" y="188"/>
                  </a:cubicBezTo>
                  <a:cubicBezTo>
                    <a:pt x="1122" y="189"/>
                    <a:pt x="1122" y="190"/>
                    <a:pt x="1121" y="190"/>
                  </a:cubicBezTo>
                  <a:cubicBezTo>
                    <a:pt x="1119" y="190"/>
                    <a:pt x="1120" y="191"/>
                    <a:pt x="1120" y="191"/>
                  </a:cubicBezTo>
                  <a:cubicBezTo>
                    <a:pt x="1120" y="191"/>
                    <a:pt x="1120" y="191"/>
                    <a:pt x="1120" y="192"/>
                  </a:cubicBezTo>
                  <a:cubicBezTo>
                    <a:pt x="1120" y="192"/>
                    <a:pt x="1120" y="193"/>
                    <a:pt x="1120" y="194"/>
                  </a:cubicBezTo>
                  <a:cubicBezTo>
                    <a:pt x="1119" y="194"/>
                    <a:pt x="1118" y="195"/>
                    <a:pt x="1118" y="196"/>
                  </a:cubicBezTo>
                  <a:cubicBezTo>
                    <a:pt x="1117" y="196"/>
                    <a:pt x="1117" y="196"/>
                    <a:pt x="1117" y="197"/>
                  </a:cubicBezTo>
                  <a:cubicBezTo>
                    <a:pt x="1118" y="197"/>
                    <a:pt x="1118" y="198"/>
                    <a:pt x="1117" y="198"/>
                  </a:cubicBezTo>
                  <a:cubicBezTo>
                    <a:pt x="1117" y="198"/>
                    <a:pt x="1114" y="198"/>
                    <a:pt x="1114" y="199"/>
                  </a:cubicBezTo>
                  <a:cubicBezTo>
                    <a:pt x="1114" y="200"/>
                    <a:pt x="1114" y="201"/>
                    <a:pt x="1113" y="200"/>
                  </a:cubicBezTo>
                  <a:cubicBezTo>
                    <a:pt x="1112" y="200"/>
                    <a:pt x="1111" y="200"/>
                    <a:pt x="1111" y="200"/>
                  </a:cubicBezTo>
                  <a:cubicBezTo>
                    <a:pt x="1111" y="201"/>
                    <a:pt x="1111" y="202"/>
                    <a:pt x="1111" y="202"/>
                  </a:cubicBezTo>
                  <a:cubicBezTo>
                    <a:pt x="1110" y="202"/>
                    <a:pt x="1110" y="202"/>
                    <a:pt x="1110" y="203"/>
                  </a:cubicBezTo>
                  <a:cubicBezTo>
                    <a:pt x="1110" y="204"/>
                    <a:pt x="1110" y="204"/>
                    <a:pt x="1111" y="204"/>
                  </a:cubicBezTo>
                  <a:cubicBezTo>
                    <a:pt x="1111" y="203"/>
                    <a:pt x="1112" y="205"/>
                    <a:pt x="1112" y="206"/>
                  </a:cubicBezTo>
                  <a:cubicBezTo>
                    <a:pt x="1113" y="207"/>
                    <a:pt x="1118" y="218"/>
                    <a:pt x="1118" y="218"/>
                  </a:cubicBezTo>
                  <a:cubicBezTo>
                    <a:pt x="1119" y="220"/>
                    <a:pt x="1119" y="220"/>
                    <a:pt x="1119" y="220"/>
                  </a:cubicBezTo>
                  <a:cubicBezTo>
                    <a:pt x="1120" y="222"/>
                    <a:pt x="1119" y="222"/>
                    <a:pt x="1119" y="223"/>
                  </a:cubicBezTo>
                  <a:cubicBezTo>
                    <a:pt x="1119" y="224"/>
                    <a:pt x="1119" y="224"/>
                    <a:pt x="1119" y="226"/>
                  </a:cubicBezTo>
                  <a:cubicBezTo>
                    <a:pt x="1119" y="227"/>
                    <a:pt x="1119" y="229"/>
                    <a:pt x="1119" y="229"/>
                  </a:cubicBezTo>
                  <a:cubicBezTo>
                    <a:pt x="1120" y="230"/>
                    <a:pt x="1121" y="232"/>
                    <a:pt x="1121" y="234"/>
                  </a:cubicBezTo>
                  <a:cubicBezTo>
                    <a:pt x="1121" y="234"/>
                    <a:pt x="1121" y="234"/>
                    <a:pt x="1121" y="235"/>
                  </a:cubicBezTo>
                  <a:cubicBezTo>
                    <a:pt x="1120" y="235"/>
                    <a:pt x="1121" y="236"/>
                    <a:pt x="1121" y="236"/>
                  </a:cubicBezTo>
                  <a:cubicBezTo>
                    <a:pt x="1121" y="236"/>
                    <a:pt x="1122" y="236"/>
                    <a:pt x="1122" y="236"/>
                  </a:cubicBezTo>
                  <a:cubicBezTo>
                    <a:pt x="1122" y="237"/>
                    <a:pt x="1122" y="237"/>
                    <a:pt x="1122" y="237"/>
                  </a:cubicBezTo>
                  <a:cubicBezTo>
                    <a:pt x="1122" y="237"/>
                    <a:pt x="1123" y="238"/>
                    <a:pt x="1123" y="239"/>
                  </a:cubicBezTo>
                  <a:cubicBezTo>
                    <a:pt x="1123" y="241"/>
                    <a:pt x="1123" y="241"/>
                    <a:pt x="1123" y="241"/>
                  </a:cubicBezTo>
                  <a:cubicBezTo>
                    <a:pt x="1123" y="241"/>
                    <a:pt x="1123" y="243"/>
                    <a:pt x="1123" y="243"/>
                  </a:cubicBezTo>
                  <a:cubicBezTo>
                    <a:pt x="1122" y="243"/>
                    <a:pt x="1122" y="244"/>
                    <a:pt x="1123" y="245"/>
                  </a:cubicBezTo>
                  <a:cubicBezTo>
                    <a:pt x="1123" y="245"/>
                    <a:pt x="1123" y="247"/>
                    <a:pt x="1122" y="248"/>
                  </a:cubicBezTo>
                  <a:cubicBezTo>
                    <a:pt x="1122" y="248"/>
                    <a:pt x="1121" y="249"/>
                    <a:pt x="1122" y="250"/>
                  </a:cubicBezTo>
                  <a:cubicBezTo>
                    <a:pt x="1122" y="250"/>
                    <a:pt x="1123" y="253"/>
                    <a:pt x="1122" y="252"/>
                  </a:cubicBezTo>
                  <a:cubicBezTo>
                    <a:pt x="1120" y="251"/>
                    <a:pt x="1120" y="252"/>
                    <a:pt x="1121" y="253"/>
                  </a:cubicBezTo>
                  <a:cubicBezTo>
                    <a:pt x="1121" y="253"/>
                    <a:pt x="1122" y="254"/>
                    <a:pt x="1121" y="254"/>
                  </a:cubicBezTo>
                  <a:cubicBezTo>
                    <a:pt x="1119" y="254"/>
                    <a:pt x="1119" y="254"/>
                    <a:pt x="1119" y="254"/>
                  </a:cubicBezTo>
                  <a:cubicBezTo>
                    <a:pt x="1119" y="254"/>
                    <a:pt x="1119" y="255"/>
                    <a:pt x="1118" y="254"/>
                  </a:cubicBezTo>
                  <a:cubicBezTo>
                    <a:pt x="1118" y="254"/>
                    <a:pt x="1117" y="254"/>
                    <a:pt x="1117" y="255"/>
                  </a:cubicBezTo>
                  <a:cubicBezTo>
                    <a:pt x="1117" y="255"/>
                    <a:pt x="1117" y="256"/>
                    <a:pt x="1116" y="256"/>
                  </a:cubicBezTo>
                  <a:cubicBezTo>
                    <a:pt x="1115" y="256"/>
                    <a:pt x="1114" y="256"/>
                    <a:pt x="1114" y="257"/>
                  </a:cubicBezTo>
                  <a:cubicBezTo>
                    <a:pt x="1113" y="257"/>
                    <a:pt x="1113" y="258"/>
                    <a:pt x="1112" y="258"/>
                  </a:cubicBezTo>
                  <a:cubicBezTo>
                    <a:pt x="1112" y="259"/>
                    <a:pt x="1111" y="259"/>
                    <a:pt x="1111" y="259"/>
                  </a:cubicBezTo>
                  <a:cubicBezTo>
                    <a:pt x="1111" y="260"/>
                    <a:pt x="1110" y="260"/>
                    <a:pt x="1111" y="260"/>
                  </a:cubicBezTo>
                  <a:cubicBezTo>
                    <a:pt x="1112" y="261"/>
                    <a:pt x="1113" y="261"/>
                    <a:pt x="1113" y="260"/>
                  </a:cubicBezTo>
                  <a:cubicBezTo>
                    <a:pt x="1113" y="259"/>
                    <a:pt x="1114" y="260"/>
                    <a:pt x="1114" y="261"/>
                  </a:cubicBezTo>
                  <a:cubicBezTo>
                    <a:pt x="1115" y="262"/>
                    <a:pt x="1116" y="264"/>
                    <a:pt x="1115" y="264"/>
                  </a:cubicBezTo>
                  <a:cubicBezTo>
                    <a:pt x="1115" y="264"/>
                    <a:pt x="1115" y="265"/>
                    <a:pt x="1116" y="266"/>
                  </a:cubicBezTo>
                  <a:cubicBezTo>
                    <a:pt x="1116" y="266"/>
                    <a:pt x="1116" y="266"/>
                    <a:pt x="1116" y="267"/>
                  </a:cubicBezTo>
                  <a:cubicBezTo>
                    <a:pt x="1116" y="267"/>
                    <a:pt x="1116" y="268"/>
                    <a:pt x="1115" y="267"/>
                  </a:cubicBezTo>
                  <a:cubicBezTo>
                    <a:pt x="1114" y="267"/>
                    <a:pt x="1114" y="265"/>
                    <a:pt x="1113" y="265"/>
                  </a:cubicBezTo>
                  <a:cubicBezTo>
                    <a:pt x="1113" y="264"/>
                    <a:pt x="1113" y="263"/>
                    <a:pt x="1112" y="264"/>
                  </a:cubicBezTo>
                  <a:cubicBezTo>
                    <a:pt x="1112" y="265"/>
                    <a:pt x="1113" y="265"/>
                    <a:pt x="1112" y="265"/>
                  </a:cubicBezTo>
                  <a:cubicBezTo>
                    <a:pt x="1112" y="265"/>
                    <a:pt x="1111" y="265"/>
                    <a:pt x="1111" y="264"/>
                  </a:cubicBezTo>
                  <a:cubicBezTo>
                    <a:pt x="1111" y="264"/>
                    <a:pt x="1111" y="264"/>
                    <a:pt x="1110" y="264"/>
                  </a:cubicBezTo>
                  <a:cubicBezTo>
                    <a:pt x="1110" y="264"/>
                    <a:pt x="1109" y="263"/>
                    <a:pt x="1109" y="262"/>
                  </a:cubicBezTo>
                  <a:cubicBezTo>
                    <a:pt x="1108" y="262"/>
                    <a:pt x="1107" y="260"/>
                    <a:pt x="1107" y="259"/>
                  </a:cubicBezTo>
                  <a:cubicBezTo>
                    <a:pt x="1108" y="258"/>
                    <a:pt x="1107" y="257"/>
                    <a:pt x="1107" y="257"/>
                  </a:cubicBezTo>
                  <a:cubicBezTo>
                    <a:pt x="1106" y="256"/>
                    <a:pt x="1104" y="257"/>
                    <a:pt x="1104" y="256"/>
                  </a:cubicBezTo>
                  <a:cubicBezTo>
                    <a:pt x="1104" y="255"/>
                    <a:pt x="1103" y="255"/>
                    <a:pt x="1103" y="255"/>
                  </a:cubicBezTo>
                  <a:cubicBezTo>
                    <a:pt x="1102" y="255"/>
                    <a:pt x="1102" y="255"/>
                    <a:pt x="1101" y="255"/>
                  </a:cubicBezTo>
                  <a:cubicBezTo>
                    <a:pt x="1101" y="255"/>
                    <a:pt x="1101" y="255"/>
                    <a:pt x="1100" y="255"/>
                  </a:cubicBezTo>
                  <a:cubicBezTo>
                    <a:pt x="1100" y="255"/>
                    <a:pt x="1100" y="255"/>
                    <a:pt x="1100" y="255"/>
                  </a:cubicBezTo>
                  <a:cubicBezTo>
                    <a:pt x="1099" y="255"/>
                    <a:pt x="1100" y="256"/>
                    <a:pt x="1099" y="257"/>
                  </a:cubicBezTo>
                  <a:cubicBezTo>
                    <a:pt x="1099" y="257"/>
                    <a:pt x="1099" y="258"/>
                    <a:pt x="1099" y="258"/>
                  </a:cubicBezTo>
                  <a:cubicBezTo>
                    <a:pt x="1099" y="258"/>
                    <a:pt x="1099" y="259"/>
                    <a:pt x="1099" y="260"/>
                  </a:cubicBezTo>
                  <a:cubicBezTo>
                    <a:pt x="1099" y="260"/>
                    <a:pt x="1099" y="262"/>
                    <a:pt x="1099" y="263"/>
                  </a:cubicBezTo>
                  <a:cubicBezTo>
                    <a:pt x="1100" y="263"/>
                    <a:pt x="1100" y="265"/>
                    <a:pt x="1099" y="266"/>
                  </a:cubicBezTo>
                  <a:cubicBezTo>
                    <a:pt x="1099" y="267"/>
                    <a:pt x="1099" y="269"/>
                    <a:pt x="1100" y="269"/>
                  </a:cubicBezTo>
                  <a:cubicBezTo>
                    <a:pt x="1100" y="269"/>
                    <a:pt x="1099" y="271"/>
                    <a:pt x="1098" y="271"/>
                  </a:cubicBezTo>
                  <a:cubicBezTo>
                    <a:pt x="1097" y="271"/>
                    <a:pt x="1097" y="271"/>
                    <a:pt x="1097" y="272"/>
                  </a:cubicBezTo>
                  <a:cubicBezTo>
                    <a:pt x="1097" y="273"/>
                    <a:pt x="1097" y="273"/>
                    <a:pt x="1097" y="273"/>
                  </a:cubicBezTo>
                  <a:cubicBezTo>
                    <a:pt x="1096" y="273"/>
                    <a:pt x="1096" y="273"/>
                    <a:pt x="1094" y="272"/>
                  </a:cubicBezTo>
                  <a:cubicBezTo>
                    <a:pt x="1093" y="272"/>
                    <a:pt x="1092" y="272"/>
                    <a:pt x="1092" y="273"/>
                  </a:cubicBezTo>
                  <a:cubicBezTo>
                    <a:pt x="1092" y="273"/>
                    <a:pt x="1092" y="274"/>
                    <a:pt x="1091" y="274"/>
                  </a:cubicBezTo>
                  <a:cubicBezTo>
                    <a:pt x="1091" y="274"/>
                    <a:pt x="1090" y="276"/>
                    <a:pt x="1091" y="277"/>
                  </a:cubicBezTo>
                  <a:cubicBezTo>
                    <a:pt x="1091" y="278"/>
                    <a:pt x="1090" y="280"/>
                    <a:pt x="1089" y="281"/>
                  </a:cubicBezTo>
                  <a:cubicBezTo>
                    <a:pt x="1088" y="281"/>
                    <a:pt x="1088" y="282"/>
                    <a:pt x="1088" y="282"/>
                  </a:cubicBezTo>
                  <a:cubicBezTo>
                    <a:pt x="1088" y="283"/>
                    <a:pt x="1088" y="283"/>
                    <a:pt x="1088" y="284"/>
                  </a:cubicBezTo>
                  <a:cubicBezTo>
                    <a:pt x="1087" y="286"/>
                    <a:pt x="1084" y="285"/>
                    <a:pt x="1083" y="285"/>
                  </a:cubicBezTo>
                  <a:cubicBezTo>
                    <a:pt x="1082" y="285"/>
                    <a:pt x="1080" y="286"/>
                    <a:pt x="1079" y="286"/>
                  </a:cubicBezTo>
                  <a:cubicBezTo>
                    <a:pt x="1079" y="287"/>
                    <a:pt x="1078" y="287"/>
                    <a:pt x="1076" y="288"/>
                  </a:cubicBezTo>
                  <a:cubicBezTo>
                    <a:pt x="1074" y="288"/>
                    <a:pt x="1073" y="288"/>
                    <a:pt x="1072" y="288"/>
                  </a:cubicBezTo>
                  <a:cubicBezTo>
                    <a:pt x="1071" y="288"/>
                    <a:pt x="1070" y="288"/>
                    <a:pt x="1070" y="288"/>
                  </a:cubicBezTo>
                  <a:cubicBezTo>
                    <a:pt x="1070" y="289"/>
                    <a:pt x="1069" y="289"/>
                    <a:pt x="1071" y="290"/>
                  </a:cubicBezTo>
                  <a:cubicBezTo>
                    <a:pt x="1071" y="290"/>
                    <a:pt x="1071" y="290"/>
                    <a:pt x="1071" y="291"/>
                  </a:cubicBezTo>
                  <a:cubicBezTo>
                    <a:pt x="1072" y="292"/>
                    <a:pt x="1072" y="293"/>
                    <a:pt x="1072" y="294"/>
                  </a:cubicBezTo>
                  <a:cubicBezTo>
                    <a:pt x="1072" y="294"/>
                    <a:pt x="1072" y="295"/>
                    <a:pt x="1073" y="295"/>
                  </a:cubicBezTo>
                  <a:cubicBezTo>
                    <a:pt x="1073" y="296"/>
                    <a:pt x="1073" y="296"/>
                    <a:pt x="1074" y="296"/>
                  </a:cubicBezTo>
                  <a:cubicBezTo>
                    <a:pt x="1075" y="296"/>
                    <a:pt x="1076" y="296"/>
                    <a:pt x="1076" y="297"/>
                  </a:cubicBezTo>
                  <a:cubicBezTo>
                    <a:pt x="1077" y="298"/>
                    <a:pt x="1077" y="299"/>
                    <a:pt x="1077" y="299"/>
                  </a:cubicBezTo>
                  <a:cubicBezTo>
                    <a:pt x="1078" y="299"/>
                    <a:pt x="1077" y="300"/>
                    <a:pt x="1077" y="301"/>
                  </a:cubicBezTo>
                  <a:cubicBezTo>
                    <a:pt x="1077" y="301"/>
                    <a:pt x="1076" y="302"/>
                    <a:pt x="1076" y="302"/>
                  </a:cubicBezTo>
                  <a:cubicBezTo>
                    <a:pt x="1076" y="303"/>
                    <a:pt x="1076" y="303"/>
                    <a:pt x="1076" y="304"/>
                  </a:cubicBezTo>
                  <a:cubicBezTo>
                    <a:pt x="1076" y="304"/>
                    <a:pt x="1076" y="305"/>
                    <a:pt x="1075" y="305"/>
                  </a:cubicBezTo>
                  <a:cubicBezTo>
                    <a:pt x="1075" y="305"/>
                    <a:pt x="1074" y="305"/>
                    <a:pt x="1073" y="304"/>
                  </a:cubicBezTo>
                  <a:cubicBezTo>
                    <a:pt x="1072" y="304"/>
                    <a:pt x="1071" y="304"/>
                    <a:pt x="1070" y="304"/>
                  </a:cubicBezTo>
                  <a:cubicBezTo>
                    <a:pt x="1070" y="305"/>
                    <a:pt x="1069" y="305"/>
                    <a:pt x="1068" y="305"/>
                  </a:cubicBezTo>
                  <a:cubicBezTo>
                    <a:pt x="1068" y="306"/>
                    <a:pt x="1066" y="306"/>
                    <a:pt x="1066" y="306"/>
                  </a:cubicBezTo>
                  <a:cubicBezTo>
                    <a:pt x="1065" y="306"/>
                    <a:pt x="1064" y="306"/>
                    <a:pt x="1063" y="305"/>
                  </a:cubicBezTo>
                  <a:cubicBezTo>
                    <a:pt x="1063" y="305"/>
                    <a:pt x="1063" y="304"/>
                    <a:pt x="1062" y="305"/>
                  </a:cubicBezTo>
                  <a:cubicBezTo>
                    <a:pt x="1061" y="305"/>
                    <a:pt x="1061" y="306"/>
                    <a:pt x="1060" y="305"/>
                  </a:cubicBezTo>
                  <a:cubicBezTo>
                    <a:pt x="1059" y="305"/>
                    <a:pt x="1058" y="306"/>
                    <a:pt x="1057" y="305"/>
                  </a:cubicBezTo>
                  <a:cubicBezTo>
                    <a:pt x="1057" y="304"/>
                    <a:pt x="1057" y="304"/>
                    <a:pt x="1056" y="304"/>
                  </a:cubicBezTo>
                  <a:cubicBezTo>
                    <a:pt x="1055" y="304"/>
                    <a:pt x="1055" y="303"/>
                    <a:pt x="1055" y="303"/>
                  </a:cubicBezTo>
                  <a:cubicBezTo>
                    <a:pt x="1056" y="303"/>
                    <a:pt x="1055" y="303"/>
                    <a:pt x="1055" y="302"/>
                  </a:cubicBezTo>
                  <a:cubicBezTo>
                    <a:pt x="1055" y="302"/>
                    <a:pt x="1055" y="302"/>
                    <a:pt x="1054" y="302"/>
                  </a:cubicBezTo>
                  <a:cubicBezTo>
                    <a:pt x="1054" y="302"/>
                    <a:pt x="1052" y="301"/>
                    <a:pt x="1053" y="300"/>
                  </a:cubicBezTo>
                  <a:cubicBezTo>
                    <a:pt x="1053" y="299"/>
                    <a:pt x="1052" y="299"/>
                    <a:pt x="1052" y="299"/>
                  </a:cubicBezTo>
                  <a:cubicBezTo>
                    <a:pt x="1051" y="299"/>
                    <a:pt x="1050" y="298"/>
                    <a:pt x="1049" y="299"/>
                  </a:cubicBezTo>
                  <a:cubicBezTo>
                    <a:pt x="1049" y="299"/>
                    <a:pt x="1049" y="301"/>
                    <a:pt x="1048" y="301"/>
                  </a:cubicBezTo>
                  <a:cubicBezTo>
                    <a:pt x="1047" y="300"/>
                    <a:pt x="1046" y="300"/>
                    <a:pt x="1046" y="301"/>
                  </a:cubicBezTo>
                  <a:cubicBezTo>
                    <a:pt x="1046" y="302"/>
                    <a:pt x="1046" y="302"/>
                    <a:pt x="1045" y="302"/>
                  </a:cubicBezTo>
                  <a:cubicBezTo>
                    <a:pt x="1044" y="303"/>
                    <a:pt x="1044" y="304"/>
                    <a:pt x="1044" y="305"/>
                  </a:cubicBezTo>
                  <a:cubicBezTo>
                    <a:pt x="1045" y="305"/>
                    <a:pt x="1045" y="306"/>
                    <a:pt x="1044" y="307"/>
                  </a:cubicBezTo>
                  <a:cubicBezTo>
                    <a:pt x="1044" y="307"/>
                    <a:pt x="1044" y="308"/>
                    <a:pt x="1044" y="308"/>
                  </a:cubicBezTo>
                  <a:cubicBezTo>
                    <a:pt x="1043" y="309"/>
                    <a:pt x="1044" y="309"/>
                    <a:pt x="1044" y="309"/>
                  </a:cubicBezTo>
                  <a:cubicBezTo>
                    <a:pt x="1044" y="310"/>
                    <a:pt x="1044" y="310"/>
                    <a:pt x="1044" y="310"/>
                  </a:cubicBezTo>
                  <a:cubicBezTo>
                    <a:pt x="1045" y="311"/>
                    <a:pt x="1044" y="311"/>
                    <a:pt x="1043" y="311"/>
                  </a:cubicBezTo>
                  <a:cubicBezTo>
                    <a:pt x="1043" y="311"/>
                    <a:pt x="1042" y="311"/>
                    <a:pt x="1042" y="312"/>
                  </a:cubicBezTo>
                  <a:cubicBezTo>
                    <a:pt x="1042" y="313"/>
                    <a:pt x="1040" y="316"/>
                    <a:pt x="1040" y="317"/>
                  </a:cubicBezTo>
                  <a:cubicBezTo>
                    <a:pt x="1040" y="318"/>
                    <a:pt x="1038" y="319"/>
                    <a:pt x="1038" y="320"/>
                  </a:cubicBezTo>
                  <a:cubicBezTo>
                    <a:pt x="1037" y="320"/>
                    <a:pt x="1038" y="321"/>
                    <a:pt x="1037" y="322"/>
                  </a:cubicBezTo>
                  <a:cubicBezTo>
                    <a:pt x="1037" y="322"/>
                    <a:pt x="1036" y="323"/>
                    <a:pt x="1036" y="324"/>
                  </a:cubicBezTo>
                  <a:cubicBezTo>
                    <a:pt x="1037" y="325"/>
                    <a:pt x="1036" y="325"/>
                    <a:pt x="1035" y="325"/>
                  </a:cubicBezTo>
                  <a:cubicBezTo>
                    <a:pt x="1033" y="325"/>
                    <a:pt x="1033" y="325"/>
                    <a:pt x="1033" y="326"/>
                  </a:cubicBezTo>
                  <a:cubicBezTo>
                    <a:pt x="1032" y="326"/>
                    <a:pt x="1031" y="326"/>
                    <a:pt x="1031" y="327"/>
                  </a:cubicBezTo>
                  <a:cubicBezTo>
                    <a:pt x="1030" y="327"/>
                    <a:pt x="1029" y="328"/>
                    <a:pt x="1030" y="329"/>
                  </a:cubicBezTo>
                  <a:cubicBezTo>
                    <a:pt x="1030" y="330"/>
                    <a:pt x="1028" y="330"/>
                    <a:pt x="1028" y="330"/>
                  </a:cubicBezTo>
                  <a:cubicBezTo>
                    <a:pt x="1028" y="330"/>
                    <a:pt x="1027" y="332"/>
                    <a:pt x="1026" y="332"/>
                  </a:cubicBezTo>
                  <a:cubicBezTo>
                    <a:pt x="1026" y="332"/>
                    <a:pt x="1026" y="334"/>
                    <a:pt x="1024" y="334"/>
                  </a:cubicBezTo>
                  <a:cubicBezTo>
                    <a:pt x="1022" y="334"/>
                    <a:pt x="1021" y="335"/>
                    <a:pt x="1021" y="335"/>
                  </a:cubicBezTo>
                  <a:cubicBezTo>
                    <a:pt x="1021" y="336"/>
                    <a:pt x="1019" y="337"/>
                    <a:pt x="1019" y="337"/>
                  </a:cubicBezTo>
                  <a:cubicBezTo>
                    <a:pt x="1018" y="337"/>
                    <a:pt x="1018" y="338"/>
                    <a:pt x="1018" y="338"/>
                  </a:cubicBezTo>
                  <a:cubicBezTo>
                    <a:pt x="1018" y="339"/>
                    <a:pt x="1017" y="340"/>
                    <a:pt x="1017" y="340"/>
                  </a:cubicBezTo>
                  <a:cubicBezTo>
                    <a:pt x="1017" y="340"/>
                    <a:pt x="1015" y="340"/>
                    <a:pt x="1015" y="341"/>
                  </a:cubicBezTo>
                  <a:cubicBezTo>
                    <a:pt x="1014" y="342"/>
                    <a:pt x="1013" y="342"/>
                    <a:pt x="1013" y="343"/>
                  </a:cubicBezTo>
                  <a:cubicBezTo>
                    <a:pt x="1013" y="343"/>
                    <a:pt x="1013" y="345"/>
                    <a:pt x="1012" y="345"/>
                  </a:cubicBezTo>
                  <a:cubicBezTo>
                    <a:pt x="1011" y="346"/>
                    <a:pt x="1010" y="348"/>
                    <a:pt x="1009" y="349"/>
                  </a:cubicBezTo>
                  <a:cubicBezTo>
                    <a:pt x="1008" y="349"/>
                    <a:pt x="1007" y="350"/>
                    <a:pt x="1007" y="351"/>
                  </a:cubicBezTo>
                  <a:cubicBezTo>
                    <a:pt x="1006" y="352"/>
                    <a:pt x="1005" y="355"/>
                    <a:pt x="1004" y="356"/>
                  </a:cubicBezTo>
                  <a:cubicBezTo>
                    <a:pt x="1004" y="358"/>
                    <a:pt x="1000" y="359"/>
                    <a:pt x="997" y="359"/>
                  </a:cubicBezTo>
                  <a:cubicBezTo>
                    <a:pt x="994" y="360"/>
                    <a:pt x="990" y="361"/>
                    <a:pt x="987" y="363"/>
                  </a:cubicBezTo>
                  <a:cubicBezTo>
                    <a:pt x="984" y="364"/>
                    <a:pt x="980" y="367"/>
                    <a:pt x="977" y="370"/>
                  </a:cubicBezTo>
                  <a:cubicBezTo>
                    <a:pt x="975" y="373"/>
                    <a:pt x="973" y="373"/>
                    <a:pt x="971" y="374"/>
                  </a:cubicBezTo>
                  <a:cubicBezTo>
                    <a:pt x="968" y="376"/>
                    <a:pt x="966" y="380"/>
                    <a:pt x="965" y="383"/>
                  </a:cubicBezTo>
                  <a:cubicBezTo>
                    <a:pt x="963" y="387"/>
                    <a:pt x="962" y="389"/>
                    <a:pt x="960" y="387"/>
                  </a:cubicBezTo>
                  <a:cubicBezTo>
                    <a:pt x="958" y="386"/>
                    <a:pt x="956" y="388"/>
                    <a:pt x="956" y="390"/>
                  </a:cubicBezTo>
                  <a:cubicBezTo>
                    <a:pt x="956" y="391"/>
                    <a:pt x="956" y="392"/>
                    <a:pt x="953" y="393"/>
                  </a:cubicBezTo>
                  <a:cubicBezTo>
                    <a:pt x="951" y="394"/>
                    <a:pt x="950" y="394"/>
                    <a:pt x="948" y="395"/>
                  </a:cubicBezTo>
                  <a:cubicBezTo>
                    <a:pt x="947" y="397"/>
                    <a:pt x="947" y="395"/>
                    <a:pt x="947" y="393"/>
                  </a:cubicBezTo>
                  <a:cubicBezTo>
                    <a:pt x="946" y="391"/>
                    <a:pt x="948" y="390"/>
                    <a:pt x="951" y="389"/>
                  </a:cubicBezTo>
                  <a:cubicBezTo>
                    <a:pt x="954" y="387"/>
                    <a:pt x="954" y="387"/>
                    <a:pt x="956" y="385"/>
                  </a:cubicBezTo>
                  <a:cubicBezTo>
                    <a:pt x="957" y="382"/>
                    <a:pt x="957" y="380"/>
                    <a:pt x="957" y="378"/>
                  </a:cubicBezTo>
                  <a:cubicBezTo>
                    <a:pt x="957" y="377"/>
                    <a:pt x="955" y="377"/>
                    <a:pt x="951" y="378"/>
                  </a:cubicBezTo>
                  <a:cubicBezTo>
                    <a:pt x="947" y="379"/>
                    <a:pt x="947" y="376"/>
                    <a:pt x="947" y="374"/>
                  </a:cubicBezTo>
                  <a:cubicBezTo>
                    <a:pt x="947" y="372"/>
                    <a:pt x="948" y="372"/>
                    <a:pt x="950" y="371"/>
                  </a:cubicBezTo>
                  <a:cubicBezTo>
                    <a:pt x="953" y="370"/>
                    <a:pt x="952" y="369"/>
                    <a:pt x="951" y="367"/>
                  </a:cubicBezTo>
                  <a:cubicBezTo>
                    <a:pt x="950" y="365"/>
                    <a:pt x="952" y="365"/>
                    <a:pt x="954" y="363"/>
                  </a:cubicBezTo>
                  <a:cubicBezTo>
                    <a:pt x="956" y="361"/>
                    <a:pt x="957" y="362"/>
                    <a:pt x="958" y="359"/>
                  </a:cubicBezTo>
                  <a:cubicBezTo>
                    <a:pt x="960" y="357"/>
                    <a:pt x="963" y="351"/>
                    <a:pt x="964" y="348"/>
                  </a:cubicBezTo>
                  <a:cubicBezTo>
                    <a:pt x="965" y="345"/>
                    <a:pt x="962" y="344"/>
                    <a:pt x="960" y="341"/>
                  </a:cubicBezTo>
                  <a:cubicBezTo>
                    <a:pt x="957" y="337"/>
                    <a:pt x="958" y="339"/>
                    <a:pt x="957" y="336"/>
                  </a:cubicBezTo>
                  <a:cubicBezTo>
                    <a:pt x="956" y="334"/>
                    <a:pt x="956" y="333"/>
                    <a:pt x="954" y="332"/>
                  </a:cubicBezTo>
                  <a:cubicBezTo>
                    <a:pt x="952" y="332"/>
                    <a:pt x="952" y="333"/>
                    <a:pt x="952" y="336"/>
                  </a:cubicBezTo>
                  <a:cubicBezTo>
                    <a:pt x="952" y="338"/>
                    <a:pt x="948" y="337"/>
                    <a:pt x="945" y="337"/>
                  </a:cubicBezTo>
                  <a:cubicBezTo>
                    <a:pt x="941" y="336"/>
                    <a:pt x="937" y="341"/>
                    <a:pt x="936" y="343"/>
                  </a:cubicBezTo>
                  <a:cubicBezTo>
                    <a:pt x="935" y="344"/>
                    <a:pt x="935" y="346"/>
                    <a:pt x="933" y="348"/>
                  </a:cubicBezTo>
                  <a:cubicBezTo>
                    <a:pt x="932" y="351"/>
                    <a:pt x="931" y="352"/>
                    <a:pt x="930" y="355"/>
                  </a:cubicBezTo>
                  <a:cubicBezTo>
                    <a:pt x="929" y="358"/>
                    <a:pt x="928" y="358"/>
                    <a:pt x="924" y="360"/>
                  </a:cubicBezTo>
                  <a:cubicBezTo>
                    <a:pt x="921" y="363"/>
                    <a:pt x="916" y="366"/>
                    <a:pt x="913" y="368"/>
                  </a:cubicBezTo>
                  <a:cubicBezTo>
                    <a:pt x="910" y="370"/>
                    <a:pt x="908" y="375"/>
                    <a:pt x="907" y="379"/>
                  </a:cubicBezTo>
                  <a:cubicBezTo>
                    <a:pt x="907" y="383"/>
                    <a:pt x="906" y="385"/>
                    <a:pt x="905" y="387"/>
                  </a:cubicBezTo>
                  <a:cubicBezTo>
                    <a:pt x="903" y="389"/>
                    <a:pt x="901" y="390"/>
                    <a:pt x="898" y="390"/>
                  </a:cubicBezTo>
                  <a:cubicBezTo>
                    <a:pt x="895" y="390"/>
                    <a:pt x="894" y="390"/>
                    <a:pt x="892" y="392"/>
                  </a:cubicBezTo>
                  <a:cubicBezTo>
                    <a:pt x="890" y="394"/>
                    <a:pt x="888" y="393"/>
                    <a:pt x="887" y="391"/>
                  </a:cubicBezTo>
                  <a:cubicBezTo>
                    <a:pt x="885" y="388"/>
                    <a:pt x="883" y="389"/>
                    <a:pt x="881" y="390"/>
                  </a:cubicBezTo>
                  <a:cubicBezTo>
                    <a:pt x="880" y="390"/>
                    <a:pt x="878" y="392"/>
                    <a:pt x="878" y="395"/>
                  </a:cubicBezTo>
                  <a:cubicBezTo>
                    <a:pt x="878" y="398"/>
                    <a:pt x="877" y="399"/>
                    <a:pt x="876" y="401"/>
                  </a:cubicBezTo>
                  <a:cubicBezTo>
                    <a:pt x="874" y="403"/>
                    <a:pt x="874" y="407"/>
                    <a:pt x="876" y="408"/>
                  </a:cubicBezTo>
                  <a:cubicBezTo>
                    <a:pt x="878" y="410"/>
                    <a:pt x="878" y="412"/>
                    <a:pt x="881" y="415"/>
                  </a:cubicBezTo>
                  <a:cubicBezTo>
                    <a:pt x="883" y="418"/>
                    <a:pt x="885" y="420"/>
                    <a:pt x="886" y="422"/>
                  </a:cubicBezTo>
                  <a:cubicBezTo>
                    <a:pt x="887" y="424"/>
                    <a:pt x="888" y="422"/>
                    <a:pt x="889" y="420"/>
                  </a:cubicBezTo>
                  <a:cubicBezTo>
                    <a:pt x="890" y="418"/>
                    <a:pt x="891" y="420"/>
                    <a:pt x="894" y="420"/>
                  </a:cubicBezTo>
                  <a:cubicBezTo>
                    <a:pt x="897" y="421"/>
                    <a:pt x="898" y="419"/>
                    <a:pt x="899" y="417"/>
                  </a:cubicBezTo>
                  <a:cubicBezTo>
                    <a:pt x="900" y="416"/>
                    <a:pt x="902" y="416"/>
                    <a:pt x="904" y="418"/>
                  </a:cubicBezTo>
                  <a:cubicBezTo>
                    <a:pt x="906" y="420"/>
                    <a:pt x="907" y="422"/>
                    <a:pt x="908" y="424"/>
                  </a:cubicBezTo>
                  <a:cubicBezTo>
                    <a:pt x="909" y="426"/>
                    <a:pt x="909" y="427"/>
                    <a:pt x="907" y="430"/>
                  </a:cubicBezTo>
                  <a:cubicBezTo>
                    <a:pt x="905" y="432"/>
                    <a:pt x="905" y="434"/>
                    <a:pt x="906" y="437"/>
                  </a:cubicBezTo>
                  <a:cubicBezTo>
                    <a:pt x="906" y="440"/>
                    <a:pt x="907" y="441"/>
                    <a:pt x="910" y="442"/>
                  </a:cubicBezTo>
                  <a:cubicBezTo>
                    <a:pt x="913" y="443"/>
                    <a:pt x="915" y="443"/>
                    <a:pt x="917" y="443"/>
                  </a:cubicBezTo>
                  <a:cubicBezTo>
                    <a:pt x="919" y="443"/>
                    <a:pt x="919" y="442"/>
                    <a:pt x="921" y="442"/>
                  </a:cubicBezTo>
                  <a:cubicBezTo>
                    <a:pt x="924" y="442"/>
                    <a:pt x="923" y="443"/>
                    <a:pt x="924" y="441"/>
                  </a:cubicBezTo>
                  <a:cubicBezTo>
                    <a:pt x="925" y="440"/>
                    <a:pt x="926" y="438"/>
                    <a:pt x="926" y="437"/>
                  </a:cubicBezTo>
                  <a:cubicBezTo>
                    <a:pt x="925" y="435"/>
                    <a:pt x="926" y="435"/>
                    <a:pt x="928" y="434"/>
                  </a:cubicBezTo>
                  <a:cubicBezTo>
                    <a:pt x="929" y="434"/>
                    <a:pt x="929" y="433"/>
                    <a:pt x="931" y="432"/>
                  </a:cubicBezTo>
                  <a:cubicBezTo>
                    <a:pt x="933" y="430"/>
                    <a:pt x="934" y="428"/>
                    <a:pt x="936" y="425"/>
                  </a:cubicBezTo>
                  <a:cubicBezTo>
                    <a:pt x="938" y="422"/>
                    <a:pt x="940" y="422"/>
                    <a:pt x="943" y="421"/>
                  </a:cubicBezTo>
                  <a:cubicBezTo>
                    <a:pt x="946" y="421"/>
                    <a:pt x="946" y="422"/>
                    <a:pt x="948" y="424"/>
                  </a:cubicBezTo>
                  <a:cubicBezTo>
                    <a:pt x="950" y="426"/>
                    <a:pt x="953" y="427"/>
                    <a:pt x="955" y="426"/>
                  </a:cubicBezTo>
                  <a:cubicBezTo>
                    <a:pt x="957" y="425"/>
                    <a:pt x="957" y="426"/>
                    <a:pt x="957" y="428"/>
                  </a:cubicBezTo>
                  <a:cubicBezTo>
                    <a:pt x="958" y="430"/>
                    <a:pt x="959" y="430"/>
                    <a:pt x="962" y="429"/>
                  </a:cubicBezTo>
                  <a:cubicBezTo>
                    <a:pt x="965" y="429"/>
                    <a:pt x="967" y="428"/>
                    <a:pt x="968" y="426"/>
                  </a:cubicBezTo>
                  <a:cubicBezTo>
                    <a:pt x="970" y="425"/>
                    <a:pt x="971" y="425"/>
                    <a:pt x="973" y="427"/>
                  </a:cubicBezTo>
                  <a:cubicBezTo>
                    <a:pt x="975" y="429"/>
                    <a:pt x="975" y="429"/>
                    <a:pt x="976" y="429"/>
                  </a:cubicBezTo>
                  <a:cubicBezTo>
                    <a:pt x="978" y="429"/>
                    <a:pt x="980" y="428"/>
                    <a:pt x="982" y="428"/>
                  </a:cubicBezTo>
                  <a:cubicBezTo>
                    <a:pt x="984" y="427"/>
                    <a:pt x="984" y="429"/>
                    <a:pt x="983" y="429"/>
                  </a:cubicBezTo>
                  <a:cubicBezTo>
                    <a:pt x="982" y="430"/>
                    <a:pt x="981" y="431"/>
                    <a:pt x="981" y="432"/>
                  </a:cubicBezTo>
                  <a:cubicBezTo>
                    <a:pt x="982" y="433"/>
                    <a:pt x="982" y="435"/>
                    <a:pt x="980" y="436"/>
                  </a:cubicBezTo>
                  <a:cubicBezTo>
                    <a:pt x="978" y="437"/>
                    <a:pt x="979" y="439"/>
                    <a:pt x="981" y="441"/>
                  </a:cubicBezTo>
                  <a:cubicBezTo>
                    <a:pt x="983" y="442"/>
                    <a:pt x="982" y="442"/>
                    <a:pt x="980" y="444"/>
                  </a:cubicBezTo>
                  <a:cubicBezTo>
                    <a:pt x="978" y="445"/>
                    <a:pt x="976" y="445"/>
                    <a:pt x="975" y="444"/>
                  </a:cubicBezTo>
                  <a:cubicBezTo>
                    <a:pt x="974" y="444"/>
                    <a:pt x="972" y="443"/>
                    <a:pt x="970" y="443"/>
                  </a:cubicBezTo>
                  <a:cubicBezTo>
                    <a:pt x="968" y="443"/>
                    <a:pt x="966" y="444"/>
                    <a:pt x="965" y="446"/>
                  </a:cubicBezTo>
                  <a:cubicBezTo>
                    <a:pt x="963" y="448"/>
                    <a:pt x="958" y="450"/>
                    <a:pt x="955" y="451"/>
                  </a:cubicBezTo>
                  <a:cubicBezTo>
                    <a:pt x="953" y="452"/>
                    <a:pt x="951" y="455"/>
                    <a:pt x="950" y="458"/>
                  </a:cubicBezTo>
                  <a:cubicBezTo>
                    <a:pt x="950" y="461"/>
                    <a:pt x="949" y="460"/>
                    <a:pt x="948" y="459"/>
                  </a:cubicBezTo>
                  <a:cubicBezTo>
                    <a:pt x="947" y="457"/>
                    <a:pt x="945" y="458"/>
                    <a:pt x="945" y="460"/>
                  </a:cubicBezTo>
                  <a:cubicBezTo>
                    <a:pt x="945" y="462"/>
                    <a:pt x="946" y="463"/>
                    <a:pt x="946" y="465"/>
                  </a:cubicBezTo>
                  <a:cubicBezTo>
                    <a:pt x="947" y="467"/>
                    <a:pt x="947" y="468"/>
                    <a:pt x="945" y="468"/>
                  </a:cubicBezTo>
                  <a:cubicBezTo>
                    <a:pt x="942" y="468"/>
                    <a:pt x="942" y="469"/>
                    <a:pt x="939" y="470"/>
                  </a:cubicBezTo>
                  <a:cubicBezTo>
                    <a:pt x="937" y="471"/>
                    <a:pt x="937" y="469"/>
                    <a:pt x="938" y="467"/>
                  </a:cubicBezTo>
                  <a:cubicBezTo>
                    <a:pt x="939" y="464"/>
                    <a:pt x="936" y="464"/>
                    <a:pt x="934" y="466"/>
                  </a:cubicBezTo>
                  <a:cubicBezTo>
                    <a:pt x="933" y="468"/>
                    <a:pt x="933" y="468"/>
                    <a:pt x="934" y="470"/>
                  </a:cubicBezTo>
                  <a:cubicBezTo>
                    <a:pt x="936" y="472"/>
                    <a:pt x="936" y="473"/>
                    <a:pt x="935" y="475"/>
                  </a:cubicBezTo>
                  <a:cubicBezTo>
                    <a:pt x="933" y="476"/>
                    <a:pt x="933" y="477"/>
                    <a:pt x="932" y="480"/>
                  </a:cubicBezTo>
                  <a:cubicBezTo>
                    <a:pt x="930" y="484"/>
                    <a:pt x="929" y="483"/>
                    <a:pt x="927" y="486"/>
                  </a:cubicBezTo>
                  <a:cubicBezTo>
                    <a:pt x="924" y="489"/>
                    <a:pt x="922" y="494"/>
                    <a:pt x="921" y="496"/>
                  </a:cubicBezTo>
                  <a:cubicBezTo>
                    <a:pt x="920" y="499"/>
                    <a:pt x="920" y="498"/>
                    <a:pt x="919" y="499"/>
                  </a:cubicBezTo>
                  <a:cubicBezTo>
                    <a:pt x="917" y="501"/>
                    <a:pt x="917" y="504"/>
                    <a:pt x="919" y="507"/>
                  </a:cubicBezTo>
                  <a:cubicBezTo>
                    <a:pt x="922" y="509"/>
                    <a:pt x="924" y="509"/>
                    <a:pt x="927" y="511"/>
                  </a:cubicBezTo>
                  <a:cubicBezTo>
                    <a:pt x="931" y="512"/>
                    <a:pt x="933" y="513"/>
                    <a:pt x="937" y="515"/>
                  </a:cubicBezTo>
                  <a:cubicBezTo>
                    <a:pt x="941" y="516"/>
                    <a:pt x="943" y="518"/>
                    <a:pt x="944" y="520"/>
                  </a:cubicBezTo>
                  <a:cubicBezTo>
                    <a:pt x="945" y="522"/>
                    <a:pt x="944" y="522"/>
                    <a:pt x="947" y="527"/>
                  </a:cubicBezTo>
                  <a:cubicBezTo>
                    <a:pt x="950" y="531"/>
                    <a:pt x="952" y="537"/>
                    <a:pt x="953" y="541"/>
                  </a:cubicBezTo>
                  <a:cubicBezTo>
                    <a:pt x="954" y="545"/>
                    <a:pt x="957" y="547"/>
                    <a:pt x="958" y="550"/>
                  </a:cubicBezTo>
                  <a:cubicBezTo>
                    <a:pt x="960" y="552"/>
                    <a:pt x="960" y="555"/>
                    <a:pt x="960" y="557"/>
                  </a:cubicBezTo>
                  <a:cubicBezTo>
                    <a:pt x="960" y="559"/>
                    <a:pt x="960" y="561"/>
                    <a:pt x="962" y="562"/>
                  </a:cubicBezTo>
                  <a:cubicBezTo>
                    <a:pt x="964" y="563"/>
                    <a:pt x="964" y="563"/>
                    <a:pt x="968" y="564"/>
                  </a:cubicBezTo>
                  <a:cubicBezTo>
                    <a:pt x="972" y="565"/>
                    <a:pt x="972" y="567"/>
                    <a:pt x="972" y="568"/>
                  </a:cubicBezTo>
                  <a:cubicBezTo>
                    <a:pt x="973" y="569"/>
                    <a:pt x="972" y="570"/>
                    <a:pt x="974" y="572"/>
                  </a:cubicBezTo>
                  <a:cubicBezTo>
                    <a:pt x="975" y="573"/>
                    <a:pt x="977" y="573"/>
                    <a:pt x="980" y="574"/>
                  </a:cubicBezTo>
                  <a:cubicBezTo>
                    <a:pt x="984" y="576"/>
                    <a:pt x="986" y="581"/>
                    <a:pt x="986" y="582"/>
                  </a:cubicBezTo>
                  <a:cubicBezTo>
                    <a:pt x="986" y="584"/>
                    <a:pt x="984" y="584"/>
                    <a:pt x="982" y="583"/>
                  </a:cubicBezTo>
                  <a:cubicBezTo>
                    <a:pt x="980" y="582"/>
                    <a:pt x="977" y="581"/>
                    <a:pt x="975" y="580"/>
                  </a:cubicBezTo>
                  <a:cubicBezTo>
                    <a:pt x="973" y="579"/>
                    <a:pt x="970" y="580"/>
                    <a:pt x="969" y="581"/>
                  </a:cubicBezTo>
                  <a:cubicBezTo>
                    <a:pt x="968" y="582"/>
                    <a:pt x="966" y="582"/>
                    <a:pt x="965" y="581"/>
                  </a:cubicBezTo>
                  <a:cubicBezTo>
                    <a:pt x="964" y="581"/>
                    <a:pt x="964" y="580"/>
                    <a:pt x="961" y="578"/>
                  </a:cubicBezTo>
                  <a:cubicBezTo>
                    <a:pt x="959" y="576"/>
                    <a:pt x="955" y="575"/>
                    <a:pt x="953" y="577"/>
                  </a:cubicBezTo>
                  <a:cubicBezTo>
                    <a:pt x="951" y="578"/>
                    <a:pt x="950" y="578"/>
                    <a:pt x="950" y="580"/>
                  </a:cubicBezTo>
                  <a:cubicBezTo>
                    <a:pt x="950" y="581"/>
                    <a:pt x="952" y="581"/>
                    <a:pt x="953" y="580"/>
                  </a:cubicBezTo>
                  <a:cubicBezTo>
                    <a:pt x="955" y="579"/>
                    <a:pt x="957" y="578"/>
                    <a:pt x="959" y="579"/>
                  </a:cubicBezTo>
                  <a:cubicBezTo>
                    <a:pt x="960" y="579"/>
                    <a:pt x="961" y="582"/>
                    <a:pt x="962" y="583"/>
                  </a:cubicBezTo>
                  <a:cubicBezTo>
                    <a:pt x="962" y="584"/>
                    <a:pt x="963" y="584"/>
                    <a:pt x="966" y="584"/>
                  </a:cubicBezTo>
                  <a:cubicBezTo>
                    <a:pt x="969" y="584"/>
                    <a:pt x="972" y="588"/>
                    <a:pt x="973" y="590"/>
                  </a:cubicBezTo>
                  <a:cubicBezTo>
                    <a:pt x="974" y="591"/>
                    <a:pt x="976" y="592"/>
                    <a:pt x="978" y="593"/>
                  </a:cubicBezTo>
                  <a:cubicBezTo>
                    <a:pt x="981" y="593"/>
                    <a:pt x="982" y="594"/>
                    <a:pt x="984" y="596"/>
                  </a:cubicBezTo>
                  <a:cubicBezTo>
                    <a:pt x="986" y="599"/>
                    <a:pt x="988" y="602"/>
                    <a:pt x="988" y="604"/>
                  </a:cubicBezTo>
                  <a:cubicBezTo>
                    <a:pt x="988" y="605"/>
                    <a:pt x="986" y="606"/>
                    <a:pt x="983" y="606"/>
                  </a:cubicBezTo>
                  <a:cubicBezTo>
                    <a:pt x="980" y="606"/>
                    <a:pt x="980" y="607"/>
                    <a:pt x="978" y="610"/>
                  </a:cubicBezTo>
                  <a:cubicBezTo>
                    <a:pt x="975" y="612"/>
                    <a:pt x="975" y="611"/>
                    <a:pt x="972" y="613"/>
                  </a:cubicBezTo>
                  <a:cubicBezTo>
                    <a:pt x="969" y="615"/>
                    <a:pt x="969" y="616"/>
                    <a:pt x="968" y="618"/>
                  </a:cubicBezTo>
                  <a:cubicBezTo>
                    <a:pt x="968" y="621"/>
                    <a:pt x="968" y="620"/>
                    <a:pt x="967" y="621"/>
                  </a:cubicBezTo>
                  <a:cubicBezTo>
                    <a:pt x="965" y="622"/>
                    <a:pt x="965" y="622"/>
                    <a:pt x="963" y="621"/>
                  </a:cubicBezTo>
                  <a:cubicBezTo>
                    <a:pt x="962" y="620"/>
                    <a:pt x="959" y="620"/>
                    <a:pt x="957" y="622"/>
                  </a:cubicBezTo>
                  <a:cubicBezTo>
                    <a:pt x="955" y="623"/>
                    <a:pt x="954" y="624"/>
                    <a:pt x="954" y="625"/>
                  </a:cubicBezTo>
                  <a:cubicBezTo>
                    <a:pt x="955" y="626"/>
                    <a:pt x="956" y="625"/>
                    <a:pt x="957" y="624"/>
                  </a:cubicBezTo>
                  <a:cubicBezTo>
                    <a:pt x="959" y="622"/>
                    <a:pt x="959" y="623"/>
                    <a:pt x="960" y="623"/>
                  </a:cubicBezTo>
                  <a:cubicBezTo>
                    <a:pt x="961" y="623"/>
                    <a:pt x="962" y="626"/>
                    <a:pt x="963" y="627"/>
                  </a:cubicBezTo>
                  <a:cubicBezTo>
                    <a:pt x="964" y="629"/>
                    <a:pt x="965" y="628"/>
                    <a:pt x="966" y="628"/>
                  </a:cubicBezTo>
                  <a:cubicBezTo>
                    <a:pt x="968" y="627"/>
                    <a:pt x="969" y="626"/>
                    <a:pt x="971" y="624"/>
                  </a:cubicBezTo>
                  <a:cubicBezTo>
                    <a:pt x="972" y="622"/>
                    <a:pt x="974" y="621"/>
                    <a:pt x="977" y="622"/>
                  </a:cubicBezTo>
                  <a:cubicBezTo>
                    <a:pt x="980" y="622"/>
                    <a:pt x="981" y="624"/>
                    <a:pt x="984" y="627"/>
                  </a:cubicBezTo>
                  <a:cubicBezTo>
                    <a:pt x="986" y="630"/>
                    <a:pt x="991" y="630"/>
                    <a:pt x="992" y="630"/>
                  </a:cubicBezTo>
                  <a:cubicBezTo>
                    <a:pt x="992" y="630"/>
                    <a:pt x="995" y="630"/>
                    <a:pt x="996" y="630"/>
                  </a:cubicBezTo>
                  <a:cubicBezTo>
                    <a:pt x="997" y="631"/>
                    <a:pt x="996" y="632"/>
                    <a:pt x="994" y="633"/>
                  </a:cubicBezTo>
                  <a:cubicBezTo>
                    <a:pt x="991" y="634"/>
                    <a:pt x="991" y="635"/>
                    <a:pt x="989" y="638"/>
                  </a:cubicBezTo>
                  <a:cubicBezTo>
                    <a:pt x="988" y="641"/>
                    <a:pt x="986" y="641"/>
                    <a:pt x="984" y="641"/>
                  </a:cubicBezTo>
                  <a:cubicBezTo>
                    <a:pt x="982" y="642"/>
                    <a:pt x="982" y="643"/>
                    <a:pt x="982" y="644"/>
                  </a:cubicBezTo>
                  <a:cubicBezTo>
                    <a:pt x="982" y="645"/>
                    <a:pt x="983" y="645"/>
                    <a:pt x="986" y="643"/>
                  </a:cubicBezTo>
                  <a:cubicBezTo>
                    <a:pt x="989" y="642"/>
                    <a:pt x="990" y="641"/>
                    <a:pt x="991" y="640"/>
                  </a:cubicBezTo>
                  <a:cubicBezTo>
                    <a:pt x="991" y="639"/>
                    <a:pt x="993" y="638"/>
                    <a:pt x="994" y="638"/>
                  </a:cubicBezTo>
                  <a:cubicBezTo>
                    <a:pt x="995" y="639"/>
                    <a:pt x="995" y="640"/>
                    <a:pt x="995" y="642"/>
                  </a:cubicBezTo>
                  <a:cubicBezTo>
                    <a:pt x="995" y="645"/>
                    <a:pt x="995" y="646"/>
                    <a:pt x="995" y="648"/>
                  </a:cubicBezTo>
                  <a:cubicBezTo>
                    <a:pt x="995" y="650"/>
                    <a:pt x="992" y="650"/>
                    <a:pt x="991" y="650"/>
                  </a:cubicBezTo>
                  <a:cubicBezTo>
                    <a:pt x="989" y="651"/>
                    <a:pt x="988" y="650"/>
                    <a:pt x="987" y="649"/>
                  </a:cubicBezTo>
                  <a:cubicBezTo>
                    <a:pt x="987" y="648"/>
                    <a:pt x="987" y="647"/>
                    <a:pt x="986" y="648"/>
                  </a:cubicBezTo>
                  <a:cubicBezTo>
                    <a:pt x="985" y="649"/>
                    <a:pt x="985" y="650"/>
                    <a:pt x="984" y="651"/>
                  </a:cubicBezTo>
                  <a:cubicBezTo>
                    <a:pt x="984" y="653"/>
                    <a:pt x="985" y="653"/>
                    <a:pt x="986" y="653"/>
                  </a:cubicBezTo>
                  <a:cubicBezTo>
                    <a:pt x="988" y="653"/>
                    <a:pt x="989" y="654"/>
                    <a:pt x="989" y="655"/>
                  </a:cubicBezTo>
                  <a:cubicBezTo>
                    <a:pt x="990" y="656"/>
                    <a:pt x="990" y="657"/>
                    <a:pt x="990" y="659"/>
                  </a:cubicBezTo>
                  <a:cubicBezTo>
                    <a:pt x="989" y="662"/>
                    <a:pt x="990" y="662"/>
                    <a:pt x="987" y="664"/>
                  </a:cubicBezTo>
                  <a:cubicBezTo>
                    <a:pt x="985" y="665"/>
                    <a:pt x="986" y="665"/>
                    <a:pt x="987" y="667"/>
                  </a:cubicBezTo>
                  <a:cubicBezTo>
                    <a:pt x="988" y="669"/>
                    <a:pt x="989" y="670"/>
                    <a:pt x="989" y="671"/>
                  </a:cubicBezTo>
                  <a:cubicBezTo>
                    <a:pt x="989" y="673"/>
                    <a:pt x="989" y="674"/>
                    <a:pt x="988" y="674"/>
                  </a:cubicBezTo>
                  <a:cubicBezTo>
                    <a:pt x="986" y="674"/>
                    <a:pt x="986" y="675"/>
                    <a:pt x="985" y="677"/>
                  </a:cubicBezTo>
                  <a:cubicBezTo>
                    <a:pt x="985" y="679"/>
                    <a:pt x="984" y="680"/>
                    <a:pt x="983" y="681"/>
                  </a:cubicBezTo>
                  <a:cubicBezTo>
                    <a:pt x="982" y="682"/>
                    <a:pt x="980" y="682"/>
                    <a:pt x="980" y="681"/>
                  </a:cubicBezTo>
                  <a:cubicBezTo>
                    <a:pt x="980" y="680"/>
                    <a:pt x="980" y="679"/>
                    <a:pt x="981" y="678"/>
                  </a:cubicBezTo>
                  <a:cubicBezTo>
                    <a:pt x="982" y="676"/>
                    <a:pt x="983" y="676"/>
                    <a:pt x="982" y="675"/>
                  </a:cubicBezTo>
                  <a:cubicBezTo>
                    <a:pt x="981" y="673"/>
                    <a:pt x="980" y="674"/>
                    <a:pt x="979" y="675"/>
                  </a:cubicBezTo>
                  <a:cubicBezTo>
                    <a:pt x="978" y="677"/>
                    <a:pt x="978" y="679"/>
                    <a:pt x="977" y="683"/>
                  </a:cubicBezTo>
                  <a:cubicBezTo>
                    <a:pt x="975" y="686"/>
                    <a:pt x="974" y="684"/>
                    <a:pt x="971" y="684"/>
                  </a:cubicBezTo>
                  <a:cubicBezTo>
                    <a:pt x="969" y="684"/>
                    <a:pt x="970" y="686"/>
                    <a:pt x="972" y="686"/>
                  </a:cubicBezTo>
                  <a:cubicBezTo>
                    <a:pt x="974" y="687"/>
                    <a:pt x="974" y="688"/>
                    <a:pt x="973" y="689"/>
                  </a:cubicBezTo>
                  <a:cubicBezTo>
                    <a:pt x="972" y="690"/>
                    <a:pt x="972" y="691"/>
                    <a:pt x="970" y="693"/>
                  </a:cubicBezTo>
                  <a:cubicBezTo>
                    <a:pt x="969" y="695"/>
                    <a:pt x="969" y="697"/>
                    <a:pt x="970" y="699"/>
                  </a:cubicBezTo>
                  <a:cubicBezTo>
                    <a:pt x="972" y="700"/>
                    <a:pt x="971" y="700"/>
                    <a:pt x="970" y="702"/>
                  </a:cubicBezTo>
                  <a:cubicBezTo>
                    <a:pt x="970" y="704"/>
                    <a:pt x="969" y="705"/>
                    <a:pt x="968" y="706"/>
                  </a:cubicBezTo>
                  <a:cubicBezTo>
                    <a:pt x="968" y="707"/>
                    <a:pt x="966" y="706"/>
                    <a:pt x="964" y="705"/>
                  </a:cubicBezTo>
                  <a:cubicBezTo>
                    <a:pt x="962" y="704"/>
                    <a:pt x="960" y="705"/>
                    <a:pt x="961" y="707"/>
                  </a:cubicBezTo>
                  <a:cubicBezTo>
                    <a:pt x="961" y="708"/>
                    <a:pt x="962" y="707"/>
                    <a:pt x="965" y="708"/>
                  </a:cubicBezTo>
                  <a:cubicBezTo>
                    <a:pt x="967" y="709"/>
                    <a:pt x="965" y="710"/>
                    <a:pt x="964" y="710"/>
                  </a:cubicBezTo>
                  <a:cubicBezTo>
                    <a:pt x="964" y="710"/>
                    <a:pt x="963" y="711"/>
                    <a:pt x="963" y="713"/>
                  </a:cubicBezTo>
                  <a:cubicBezTo>
                    <a:pt x="963" y="715"/>
                    <a:pt x="963" y="714"/>
                    <a:pt x="960" y="715"/>
                  </a:cubicBezTo>
                  <a:cubicBezTo>
                    <a:pt x="958" y="716"/>
                    <a:pt x="959" y="717"/>
                    <a:pt x="960" y="718"/>
                  </a:cubicBezTo>
                  <a:cubicBezTo>
                    <a:pt x="962" y="720"/>
                    <a:pt x="962" y="722"/>
                    <a:pt x="960" y="723"/>
                  </a:cubicBezTo>
                  <a:cubicBezTo>
                    <a:pt x="959" y="724"/>
                    <a:pt x="958" y="725"/>
                    <a:pt x="956" y="725"/>
                  </a:cubicBezTo>
                  <a:cubicBezTo>
                    <a:pt x="954" y="726"/>
                    <a:pt x="956" y="724"/>
                    <a:pt x="957" y="723"/>
                  </a:cubicBezTo>
                  <a:cubicBezTo>
                    <a:pt x="958" y="722"/>
                    <a:pt x="958" y="722"/>
                    <a:pt x="958" y="720"/>
                  </a:cubicBezTo>
                  <a:cubicBezTo>
                    <a:pt x="958" y="718"/>
                    <a:pt x="956" y="719"/>
                    <a:pt x="956" y="720"/>
                  </a:cubicBezTo>
                  <a:cubicBezTo>
                    <a:pt x="955" y="722"/>
                    <a:pt x="953" y="720"/>
                    <a:pt x="953" y="718"/>
                  </a:cubicBezTo>
                  <a:cubicBezTo>
                    <a:pt x="953" y="717"/>
                    <a:pt x="949" y="719"/>
                    <a:pt x="948" y="720"/>
                  </a:cubicBezTo>
                  <a:cubicBezTo>
                    <a:pt x="948" y="721"/>
                    <a:pt x="948" y="723"/>
                    <a:pt x="951" y="724"/>
                  </a:cubicBezTo>
                  <a:cubicBezTo>
                    <a:pt x="955" y="726"/>
                    <a:pt x="954" y="728"/>
                    <a:pt x="951" y="728"/>
                  </a:cubicBezTo>
                  <a:cubicBezTo>
                    <a:pt x="948" y="727"/>
                    <a:pt x="949" y="729"/>
                    <a:pt x="950" y="730"/>
                  </a:cubicBezTo>
                  <a:cubicBezTo>
                    <a:pt x="952" y="731"/>
                    <a:pt x="952" y="730"/>
                    <a:pt x="954" y="730"/>
                  </a:cubicBezTo>
                  <a:cubicBezTo>
                    <a:pt x="956" y="730"/>
                    <a:pt x="958" y="730"/>
                    <a:pt x="957" y="731"/>
                  </a:cubicBezTo>
                  <a:cubicBezTo>
                    <a:pt x="956" y="732"/>
                    <a:pt x="955" y="733"/>
                    <a:pt x="954" y="733"/>
                  </a:cubicBezTo>
                  <a:cubicBezTo>
                    <a:pt x="953" y="733"/>
                    <a:pt x="953" y="733"/>
                    <a:pt x="952" y="734"/>
                  </a:cubicBezTo>
                  <a:cubicBezTo>
                    <a:pt x="951" y="735"/>
                    <a:pt x="951" y="735"/>
                    <a:pt x="950" y="737"/>
                  </a:cubicBezTo>
                  <a:cubicBezTo>
                    <a:pt x="949" y="738"/>
                    <a:pt x="950" y="739"/>
                    <a:pt x="953" y="740"/>
                  </a:cubicBezTo>
                  <a:cubicBezTo>
                    <a:pt x="955" y="740"/>
                    <a:pt x="954" y="742"/>
                    <a:pt x="953" y="743"/>
                  </a:cubicBezTo>
                  <a:cubicBezTo>
                    <a:pt x="951" y="744"/>
                    <a:pt x="950" y="745"/>
                    <a:pt x="951" y="745"/>
                  </a:cubicBezTo>
                  <a:cubicBezTo>
                    <a:pt x="952" y="746"/>
                    <a:pt x="952" y="746"/>
                    <a:pt x="952" y="748"/>
                  </a:cubicBezTo>
                  <a:cubicBezTo>
                    <a:pt x="951" y="750"/>
                    <a:pt x="951" y="749"/>
                    <a:pt x="949" y="749"/>
                  </a:cubicBezTo>
                  <a:cubicBezTo>
                    <a:pt x="947" y="750"/>
                    <a:pt x="949" y="751"/>
                    <a:pt x="951" y="753"/>
                  </a:cubicBezTo>
                  <a:cubicBezTo>
                    <a:pt x="952" y="754"/>
                    <a:pt x="953" y="755"/>
                    <a:pt x="953" y="756"/>
                  </a:cubicBezTo>
                  <a:cubicBezTo>
                    <a:pt x="953" y="757"/>
                    <a:pt x="952" y="757"/>
                    <a:pt x="951" y="756"/>
                  </a:cubicBezTo>
                  <a:cubicBezTo>
                    <a:pt x="949" y="756"/>
                    <a:pt x="948" y="754"/>
                    <a:pt x="947" y="753"/>
                  </a:cubicBezTo>
                  <a:cubicBezTo>
                    <a:pt x="946" y="751"/>
                    <a:pt x="945" y="752"/>
                    <a:pt x="945" y="755"/>
                  </a:cubicBezTo>
                  <a:cubicBezTo>
                    <a:pt x="945" y="757"/>
                    <a:pt x="944" y="756"/>
                    <a:pt x="942" y="756"/>
                  </a:cubicBezTo>
                  <a:cubicBezTo>
                    <a:pt x="940" y="757"/>
                    <a:pt x="941" y="758"/>
                    <a:pt x="944" y="759"/>
                  </a:cubicBezTo>
                  <a:cubicBezTo>
                    <a:pt x="947" y="760"/>
                    <a:pt x="947" y="762"/>
                    <a:pt x="946" y="762"/>
                  </a:cubicBezTo>
                  <a:cubicBezTo>
                    <a:pt x="944" y="763"/>
                    <a:pt x="944" y="763"/>
                    <a:pt x="942" y="764"/>
                  </a:cubicBezTo>
                  <a:cubicBezTo>
                    <a:pt x="941" y="765"/>
                    <a:pt x="940" y="765"/>
                    <a:pt x="939" y="764"/>
                  </a:cubicBezTo>
                  <a:cubicBezTo>
                    <a:pt x="939" y="762"/>
                    <a:pt x="937" y="761"/>
                    <a:pt x="937" y="762"/>
                  </a:cubicBezTo>
                  <a:cubicBezTo>
                    <a:pt x="936" y="762"/>
                    <a:pt x="937" y="764"/>
                    <a:pt x="938" y="766"/>
                  </a:cubicBezTo>
                  <a:cubicBezTo>
                    <a:pt x="938" y="768"/>
                    <a:pt x="939" y="770"/>
                    <a:pt x="938" y="771"/>
                  </a:cubicBezTo>
                  <a:cubicBezTo>
                    <a:pt x="938" y="773"/>
                    <a:pt x="934" y="773"/>
                    <a:pt x="932" y="773"/>
                  </a:cubicBezTo>
                  <a:cubicBezTo>
                    <a:pt x="931" y="773"/>
                    <a:pt x="931" y="774"/>
                    <a:pt x="933" y="775"/>
                  </a:cubicBezTo>
                  <a:cubicBezTo>
                    <a:pt x="935" y="775"/>
                    <a:pt x="934" y="776"/>
                    <a:pt x="934" y="777"/>
                  </a:cubicBezTo>
                  <a:cubicBezTo>
                    <a:pt x="933" y="778"/>
                    <a:pt x="933" y="778"/>
                    <a:pt x="932" y="780"/>
                  </a:cubicBezTo>
                  <a:cubicBezTo>
                    <a:pt x="931" y="782"/>
                    <a:pt x="930" y="782"/>
                    <a:pt x="929" y="781"/>
                  </a:cubicBezTo>
                  <a:cubicBezTo>
                    <a:pt x="929" y="779"/>
                    <a:pt x="926" y="779"/>
                    <a:pt x="924" y="780"/>
                  </a:cubicBezTo>
                  <a:cubicBezTo>
                    <a:pt x="923" y="782"/>
                    <a:pt x="921" y="781"/>
                    <a:pt x="921" y="780"/>
                  </a:cubicBezTo>
                  <a:cubicBezTo>
                    <a:pt x="921" y="778"/>
                    <a:pt x="920" y="777"/>
                    <a:pt x="919" y="779"/>
                  </a:cubicBezTo>
                  <a:cubicBezTo>
                    <a:pt x="919" y="780"/>
                    <a:pt x="919" y="781"/>
                    <a:pt x="920" y="783"/>
                  </a:cubicBezTo>
                  <a:cubicBezTo>
                    <a:pt x="921" y="785"/>
                    <a:pt x="919" y="785"/>
                    <a:pt x="918" y="785"/>
                  </a:cubicBezTo>
                  <a:cubicBezTo>
                    <a:pt x="917" y="784"/>
                    <a:pt x="916" y="784"/>
                    <a:pt x="914" y="785"/>
                  </a:cubicBezTo>
                  <a:cubicBezTo>
                    <a:pt x="913" y="785"/>
                    <a:pt x="914" y="786"/>
                    <a:pt x="916" y="786"/>
                  </a:cubicBezTo>
                  <a:cubicBezTo>
                    <a:pt x="917" y="786"/>
                    <a:pt x="918" y="786"/>
                    <a:pt x="919" y="787"/>
                  </a:cubicBezTo>
                  <a:cubicBezTo>
                    <a:pt x="920" y="788"/>
                    <a:pt x="919" y="790"/>
                    <a:pt x="917" y="791"/>
                  </a:cubicBezTo>
                  <a:cubicBezTo>
                    <a:pt x="915" y="792"/>
                    <a:pt x="915" y="793"/>
                    <a:pt x="915" y="795"/>
                  </a:cubicBezTo>
                  <a:cubicBezTo>
                    <a:pt x="914" y="796"/>
                    <a:pt x="914" y="796"/>
                    <a:pt x="912" y="796"/>
                  </a:cubicBezTo>
                  <a:cubicBezTo>
                    <a:pt x="910" y="796"/>
                    <a:pt x="910" y="797"/>
                    <a:pt x="910" y="800"/>
                  </a:cubicBezTo>
                  <a:cubicBezTo>
                    <a:pt x="909" y="802"/>
                    <a:pt x="908" y="801"/>
                    <a:pt x="907" y="800"/>
                  </a:cubicBezTo>
                  <a:cubicBezTo>
                    <a:pt x="907" y="799"/>
                    <a:pt x="906" y="800"/>
                    <a:pt x="905" y="801"/>
                  </a:cubicBezTo>
                  <a:cubicBezTo>
                    <a:pt x="905" y="802"/>
                    <a:pt x="904" y="803"/>
                    <a:pt x="903" y="803"/>
                  </a:cubicBezTo>
                  <a:cubicBezTo>
                    <a:pt x="901" y="804"/>
                    <a:pt x="900" y="804"/>
                    <a:pt x="900" y="806"/>
                  </a:cubicBezTo>
                  <a:cubicBezTo>
                    <a:pt x="899" y="808"/>
                    <a:pt x="899" y="808"/>
                    <a:pt x="897" y="808"/>
                  </a:cubicBezTo>
                  <a:cubicBezTo>
                    <a:pt x="896" y="808"/>
                    <a:pt x="895" y="808"/>
                    <a:pt x="894" y="808"/>
                  </a:cubicBezTo>
                  <a:cubicBezTo>
                    <a:pt x="892" y="808"/>
                    <a:pt x="891" y="808"/>
                    <a:pt x="891" y="810"/>
                  </a:cubicBezTo>
                  <a:cubicBezTo>
                    <a:pt x="891" y="812"/>
                    <a:pt x="891" y="812"/>
                    <a:pt x="890" y="813"/>
                  </a:cubicBezTo>
                  <a:cubicBezTo>
                    <a:pt x="890" y="814"/>
                    <a:pt x="890" y="814"/>
                    <a:pt x="889" y="817"/>
                  </a:cubicBezTo>
                  <a:cubicBezTo>
                    <a:pt x="888" y="819"/>
                    <a:pt x="887" y="819"/>
                    <a:pt x="886" y="820"/>
                  </a:cubicBezTo>
                  <a:cubicBezTo>
                    <a:pt x="884" y="821"/>
                    <a:pt x="884" y="822"/>
                    <a:pt x="884" y="823"/>
                  </a:cubicBezTo>
                  <a:cubicBezTo>
                    <a:pt x="884" y="825"/>
                    <a:pt x="883" y="826"/>
                    <a:pt x="882" y="826"/>
                  </a:cubicBezTo>
                  <a:cubicBezTo>
                    <a:pt x="881" y="827"/>
                    <a:pt x="880" y="827"/>
                    <a:pt x="878" y="827"/>
                  </a:cubicBezTo>
                  <a:cubicBezTo>
                    <a:pt x="876" y="827"/>
                    <a:pt x="876" y="827"/>
                    <a:pt x="874" y="829"/>
                  </a:cubicBezTo>
                  <a:cubicBezTo>
                    <a:pt x="873" y="831"/>
                    <a:pt x="873" y="830"/>
                    <a:pt x="871" y="831"/>
                  </a:cubicBezTo>
                  <a:cubicBezTo>
                    <a:pt x="869" y="831"/>
                    <a:pt x="869" y="831"/>
                    <a:pt x="867" y="832"/>
                  </a:cubicBezTo>
                  <a:cubicBezTo>
                    <a:pt x="866" y="833"/>
                    <a:pt x="865" y="833"/>
                    <a:pt x="865" y="831"/>
                  </a:cubicBezTo>
                  <a:cubicBezTo>
                    <a:pt x="865" y="830"/>
                    <a:pt x="863" y="830"/>
                    <a:pt x="862" y="830"/>
                  </a:cubicBezTo>
                  <a:cubicBezTo>
                    <a:pt x="860" y="830"/>
                    <a:pt x="860" y="831"/>
                    <a:pt x="860" y="833"/>
                  </a:cubicBezTo>
                  <a:cubicBezTo>
                    <a:pt x="859" y="836"/>
                    <a:pt x="859" y="836"/>
                    <a:pt x="857" y="836"/>
                  </a:cubicBezTo>
                  <a:cubicBezTo>
                    <a:pt x="855" y="835"/>
                    <a:pt x="855" y="835"/>
                    <a:pt x="854" y="833"/>
                  </a:cubicBezTo>
                  <a:cubicBezTo>
                    <a:pt x="852" y="832"/>
                    <a:pt x="851" y="832"/>
                    <a:pt x="849" y="833"/>
                  </a:cubicBezTo>
                  <a:cubicBezTo>
                    <a:pt x="847" y="834"/>
                    <a:pt x="846" y="836"/>
                    <a:pt x="845" y="838"/>
                  </a:cubicBezTo>
                  <a:cubicBezTo>
                    <a:pt x="844" y="840"/>
                    <a:pt x="844" y="840"/>
                    <a:pt x="842" y="840"/>
                  </a:cubicBezTo>
                  <a:cubicBezTo>
                    <a:pt x="840" y="839"/>
                    <a:pt x="840" y="838"/>
                    <a:pt x="840" y="836"/>
                  </a:cubicBezTo>
                  <a:cubicBezTo>
                    <a:pt x="840" y="833"/>
                    <a:pt x="839" y="834"/>
                    <a:pt x="837" y="835"/>
                  </a:cubicBezTo>
                  <a:cubicBezTo>
                    <a:pt x="835" y="836"/>
                    <a:pt x="835" y="838"/>
                    <a:pt x="836" y="840"/>
                  </a:cubicBezTo>
                  <a:cubicBezTo>
                    <a:pt x="837" y="841"/>
                    <a:pt x="837" y="842"/>
                    <a:pt x="835" y="842"/>
                  </a:cubicBezTo>
                  <a:cubicBezTo>
                    <a:pt x="834" y="843"/>
                    <a:pt x="834" y="842"/>
                    <a:pt x="833" y="840"/>
                  </a:cubicBezTo>
                  <a:cubicBezTo>
                    <a:pt x="832" y="839"/>
                    <a:pt x="830" y="839"/>
                    <a:pt x="829" y="840"/>
                  </a:cubicBezTo>
                  <a:cubicBezTo>
                    <a:pt x="828" y="840"/>
                    <a:pt x="829" y="841"/>
                    <a:pt x="830" y="842"/>
                  </a:cubicBezTo>
                  <a:cubicBezTo>
                    <a:pt x="831" y="843"/>
                    <a:pt x="831" y="845"/>
                    <a:pt x="831" y="846"/>
                  </a:cubicBezTo>
                  <a:cubicBezTo>
                    <a:pt x="830" y="847"/>
                    <a:pt x="826" y="847"/>
                    <a:pt x="826" y="846"/>
                  </a:cubicBezTo>
                  <a:cubicBezTo>
                    <a:pt x="825" y="845"/>
                    <a:pt x="825" y="846"/>
                    <a:pt x="823" y="846"/>
                  </a:cubicBezTo>
                  <a:cubicBezTo>
                    <a:pt x="822" y="846"/>
                    <a:pt x="821" y="845"/>
                    <a:pt x="820" y="844"/>
                  </a:cubicBezTo>
                  <a:cubicBezTo>
                    <a:pt x="819" y="843"/>
                    <a:pt x="818" y="840"/>
                    <a:pt x="817" y="838"/>
                  </a:cubicBezTo>
                  <a:cubicBezTo>
                    <a:pt x="816" y="836"/>
                    <a:pt x="815" y="836"/>
                    <a:pt x="814" y="835"/>
                  </a:cubicBezTo>
                  <a:cubicBezTo>
                    <a:pt x="813" y="835"/>
                    <a:pt x="813" y="834"/>
                    <a:pt x="812" y="832"/>
                  </a:cubicBezTo>
                  <a:cubicBezTo>
                    <a:pt x="811" y="829"/>
                    <a:pt x="810" y="830"/>
                    <a:pt x="810" y="832"/>
                  </a:cubicBezTo>
                  <a:cubicBezTo>
                    <a:pt x="809" y="833"/>
                    <a:pt x="810" y="833"/>
                    <a:pt x="811" y="836"/>
                  </a:cubicBezTo>
                  <a:cubicBezTo>
                    <a:pt x="812" y="838"/>
                    <a:pt x="812" y="839"/>
                    <a:pt x="812" y="841"/>
                  </a:cubicBezTo>
                  <a:cubicBezTo>
                    <a:pt x="811" y="844"/>
                    <a:pt x="812" y="845"/>
                    <a:pt x="812" y="846"/>
                  </a:cubicBezTo>
                  <a:cubicBezTo>
                    <a:pt x="813" y="848"/>
                    <a:pt x="813" y="849"/>
                    <a:pt x="812" y="850"/>
                  </a:cubicBezTo>
                  <a:cubicBezTo>
                    <a:pt x="812" y="852"/>
                    <a:pt x="809" y="851"/>
                    <a:pt x="808" y="851"/>
                  </a:cubicBezTo>
                  <a:cubicBezTo>
                    <a:pt x="808" y="850"/>
                    <a:pt x="807" y="851"/>
                    <a:pt x="807" y="852"/>
                  </a:cubicBezTo>
                  <a:cubicBezTo>
                    <a:pt x="807" y="853"/>
                    <a:pt x="807" y="852"/>
                    <a:pt x="806" y="854"/>
                  </a:cubicBezTo>
                  <a:cubicBezTo>
                    <a:pt x="804" y="857"/>
                    <a:pt x="803" y="856"/>
                    <a:pt x="802" y="855"/>
                  </a:cubicBezTo>
                  <a:cubicBezTo>
                    <a:pt x="801" y="853"/>
                    <a:pt x="801" y="852"/>
                    <a:pt x="801" y="849"/>
                  </a:cubicBezTo>
                  <a:cubicBezTo>
                    <a:pt x="801" y="846"/>
                    <a:pt x="799" y="848"/>
                    <a:pt x="799" y="850"/>
                  </a:cubicBezTo>
                  <a:cubicBezTo>
                    <a:pt x="799" y="851"/>
                    <a:pt x="799" y="852"/>
                    <a:pt x="799" y="853"/>
                  </a:cubicBezTo>
                  <a:cubicBezTo>
                    <a:pt x="798" y="854"/>
                    <a:pt x="798" y="855"/>
                    <a:pt x="798" y="856"/>
                  </a:cubicBezTo>
                  <a:cubicBezTo>
                    <a:pt x="799" y="857"/>
                    <a:pt x="799" y="857"/>
                    <a:pt x="798" y="859"/>
                  </a:cubicBezTo>
                  <a:cubicBezTo>
                    <a:pt x="797" y="860"/>
                    <a:pt x="796" y="860"/>
                    <a:pt x="795" y="859"/>
                  </a:cubicBezTo>
                  <a:cubicBezTo>
                    <a:pt x="795" y="858"/>
                    <a:pt x="794" y="858"/>
                    <a:pt x="792" y="859"/>
                  </a:cubicBezTo>
                  <a:cubicBezTo>
                    <a:pt x="790" y="860"/>
                    <a:pt x="790" y="860"/>
                    <a:pt x="790" y="862"/>
                  </a:cubicBezTo>
                  <a:cubicBezTo>
                    <a:pt x="789" y="864"/>
                    <a:pt x="788" y="863"/>
                    <a:pt x="786" y="862"/>
                  </a:cubicBezTo>
                  <a:cubicBezTo>
                    <a:pt x="785" y="861"/>
                    <a:pt x="784" y="862"/>
                    <a:pt x="784" y="863"/>
                  </a:cubicBezTo>
                  <a:cubicBezTo>
                    <a:pt x="783" y="865"/>
                    <a:pt x="782" y="865"/>
                    <a:pt x="781" y="865"/>
                  </a:cubicBezTo>
                  <a:cubicBezTo>
                    <a:pt x="779" y="865"/>
                    <a:pt x="779" y="865"/>
                    <a:pt x="779" y="863"/>
                  </a:cubicBezTo>
                  <a:cubicBezTo>
                    <a:pt x="778" y="862"/>
                    <a:pt x="778" y="862"/>
                    <a:pt x="776" y="862"/>
                  </a:cubicBezTo>
                  <a:cubicBezTo>
                    <a:pt x="774" y="862"/>
                    <a:pt x="773" y="862"/>
                    <a:pt x="772" y="863"/>
                  </a:cubicBezTo>
                  <a:cubicBezTo>
                    <a:pt x="772" y="864"/>
                    <a:pt x="772" y="865"/>
                    <a:pt x="773" y="867"/>
                  </a:cubicBezTo>
                  <a:cubicBezTo>
                    <a:pt x="774" y="868"/>
                    <a:pt x="772" y="868"/>
                    <a:pt x="770" y="869"/>
                  </a:cubicBezTo>
                  <a:cubicBezTo>
                    <a:pt x="769" y="869"/>
                    <a:pt x="769" y="868"/>
                    <a:pt x="769" y="865"/>
                  </a:cubicBezTo>
                  <a:cubicBezTo>
                    <a:pt x="769" y="863"/>
                    <a:pt x="768" y="863"/>
                    <a:pt x="767" y="863"/>
                  </a:cubicBezTo>
                  <a:cubicBezTo>
                    <a:pt x="766" y="863"/>
                    <a:pt x="766" y="864"/>
                    <a:pt x="767" y="865"/>
                  </a:cubicBezTo>
                  <a:cubicBezTo>
                    <a:pt x="769" y="866"/>
                    <a:pt x="767" y="868"/>
                    <a:pt x="766" y="869"/>
                  </a:cubicBezTo>
                  <a:cubicBezTo>
                    <a:pt x="764" y="870"/>
                    <a:pt x="762" y="870"/>
                    <a:pt x="761" y="870"/>
                  </a:cubicBezTo>
                  <a:cubicBezTo>
                    <a:pt x="759" y="870"/>
                    <a:pt x="758" y="869"/>
                    <a:pt x="754" y="871"/>
                  </a:cubicBezTo>
                  <a:cubicBezTo>
                    <a:pt x="751" y="872"/>
                    <a:pt x="747" y="873"/>
                    <a:pt x="744" y="873"/>
                  </a:cubicBezTo>
                  <a:cubicBezTo>
                    <a:pt x="741" y="874"/>
                    <a:pt x="740" y="877"/>
                    <a:pt x="739" y="880"/>
                  </a:cubicBezTo>
                  <a:cubicBezTo>
                    <a:pt x="738" y="882"/>
                    <a:pt x="737" y="881"/>
                    <a:pt x="737" y="880"/>
                  </a:cubicBezTo>
                  <a:cubicBezTo>
                    <a:pt x="736" y="879"/>
                    <a:pt x="736" y="879"/>
                    <a:pt x="736" y="877"/>
                  </a:cubicBezTo>
                  <a:cubicBezTo>
                    <a:pt x="735" y="875"/>
                    <a:pt x="734" y="873"/>
                    <a:pt x="733" y="873"/>
                  </a:cubicBezTo>
                  <a:cubicBezTo>
                    <a:pt x="733" y="874"/>
                    <a:pt x="733" y="875"/>
                    <a:pt x="734" y="878"/>
                  </a:cubicBezTo>
                  <a:cubicBezTo>
                    <a:pt x="734" y="880"/>
                    <a:pt x="733" y="880"/>
                    <a:pt x="731" y="881"/>
                  </a:cubicBezTo>
                  <a:cubicBezTo>
                    <a:pt x="730" y="882"/>
                    <a:pt x="729" y="882"/>
                    <a:pt x="728" y="883"/>
                  </a:cubicBezTo>
                  <a:cubicBezTo>
                    <a:pt x="727" y="885"/>
                    <a:pt x="728" y="886"/>
                    <a:pt x="728" y="887"/>
                  </a:cubicBezTo>
                  <a:cubicBezTo>
                    <a:pt x="729" y="889"/>
                    <a:pt x="729" y="888"/>
                    <a:pt x="732" y="889"/>
                  </a:cubicBezTo>
                  <a:cubicBezTo>
                    <a:pt x="734" y="889"/>
                    <a:pt x="733" y="890"/>
                    <a:pt x="733" y="892"/>
                  </a:cubicBezTo>
                  <a:cubicBezTo>
                    <a:pt x="733" y="894"/>
                    <a:pt x="734" y="894"/>
                    <a:pt x="736" y="895"/>
                  </a:cubicBezTo>
                  <a:cubicBezTo>
                    <a:pt x="738" y="896"/>
                    <a:pt x="737" y="898"/>
                    <a:pt x="736" y="900"/>
                  </a:cubicBezTo>
                  <a:cubicBezTo>
                    <a:pt x="734" y="902"/>
                    <a:pt x="733" y="902"/>
                    <a:pt x="731" y="903"/>
                  </a:cubicBezTo>
                  <a:cubicBezTo>
                    <a:pt x="729" y="904"/>
                    <a:pt x="728" y="904"/>
                    <a:pt x="726" y="903"/>
                  </a:cubicBezTo>
                  <a:cubicBezTo>
                    <a:pt x="725" y="902"/>
                    <a:pt x="724" y="903"/>
                    <a:pt x="722" y="903"/>
                  </a:cubicBezTo>
                  <a:cubicBezTo>
                    <a:pt x="721" y="904"/>
                    <a:pt x="722" y="901"/>
                    <a:pt x="722" y="901"/>
                  </a:cubicBezTo>
                  <a:cubicBezTo>
                    <a:pt x="723" y="901"/>
                    <a:pt x="724" y="900"/>
                    <a:pt x="724" y="899"/>
                  </a:cubicBezTo>
                  <a:cubicBezTo>
                    <a:pt x="724" y="898"/>
                    <a:pt x="723" y="898"/>
                    <a:pt x="721" y="897"/>
                  </a:cubicBezTo>
                  <a:cubicBezTo>
                    <a:pt x="719" y="896"/>
                    <a:pt x="719" y="896"/>
                    <a:pt x="718" y="894"/>
                  </a:cubicBezTo>
                  <a:cubicBezTo>
                    <a:pt x="716" y="891"/>
                    <a:pt x="716" y="890"/>
                    <a:pt x="715" y="887"/>
                  </a:cubicBezTo>
                  <a:cubicBezTo>
                    <a:pt x="715" y="885"/>
                    <a:pt x="716" y="884"/>
                    <a:pt x="717" y="881"/>
                  </a:cubicBezTo>
                  <a:cubicBezTo>
                    <a:pt x="718" y="877"/>
                    <a:pt x="718" y="877"/>
                    <a:pt x="717" y="875"/>
                  </a:cubicBezTo>
                  <a:cubicBezTo>
                    <a:pt x="717" y="874"/>
                    <a:pt x="718" y="875"/>
                    <a:pt x="720" y="875"/>
                  </a:cubicBezTo>
                  <a:cubicBezTo>
                    <a:pt x="722" y="874"/>
                    <a:pt x="722" y="874"/>
                    <a:pt x="722" y="873"/>
                  </a:cubicBezTo>
                  <a:cubicBezTo>
                    <a:pt x="722" y="872"/>
                    <a:pt x="721" y="872"/>
                    <a:pt x="719" y="872"/>
                  </a:cubicBezTo>
                  <a:cubicBezTo>
                    <a:pt x="717" y="872"/>
                    <a:pt x="717" y="872"/>
                    <a:pt x="715" y="870"/>
                  </a:cubicBezTo>
                  <a:cubicBezTo>
                    <a:pt x="714" y="869"/>
                    <a:pt x="714" y="868"/>
                    <a:pt x="714" y="866"/>
                  </a:cubicBezTo>
                  <a:cubicBezTo>
                    <a:pt x="713" y="864"/>
                    <a:pt x="713" y="864"/>
                    <a:pt x="712" y="865"/>
                  </a:cubicBezTo>
                  <a:cubicBezTo>
                    <a:pt x="710" y="866"/>
                    <a:pt x="711" y="867"/>
                    <a:pt x="712" y="868"/>
                  </a:cubicBezTo>
                  <a:cubicBezTo>
                    <a:pt x="713" y="869"/>
                    <a:pt x="713" y="871"/>
                    <a:pt x="711" y="871"/>
                  </a:cubicBezTo>
                  <a:cubicBezTo>
                    <a:pt x="710" y="872"/>
                    <a:pt x="710" y="872"/>
                    <a:pt x="707" y="873"/>
                  </a:cubicBezTo>
                  <a:cubicBezTo>
                    <a:pt x="705" y="873"/>
                    <a:pt x="703" y="874"/>
                    <a:pt x="701" y="873"/>
                  </a:cubicBezTo>
                  <a:cubicBezTo>
                    <a:pt x="700" y="872"/>
                    <a:pt x="701" y="872"/>
                    <a:pt x="702" y="870"/>
                  </a:cubicBezTo>
                  <a:cubicBezTo>
                    <a:pt x="703" y="868"/>
                    <a:pt x="701" y="868"/>
                    <a:pt x="698" y="868"/>
                  </a:cubicBezTo>
                  <a:cubicBezTo>
                    <a:pt x="696" y="868"/>
                    <a:pt x="696" y="866"/>
                    <a:pt x="696" y="865"/>
                  </a:cubicBezTo>
                  <a:cubicBezTo>
                    <a:pt x="696" y="863"/>
                    <a:pt x="696" y="863"/>
                    <a:pt x="695" y="863"/>
                  </a:cubicBezTo>
                  <a:cubicBezTo>
                    <a:pt x="694" y="863"/>
                    <a:pt x="694" y="863"/>
                    <a:pt x="694" y="866"/>
                  </a:cubicBezTo>
                  <a:cubicBezTo>
                    <a:pt x="694" y="868"/>
                    <a:pt x="693" y="868"/>
                    <a:pt x="691" y="866"/>
                  </a:cubicBezTo>
                  <a:cubicBezTo>
                    <a:pt x="690" y="865"/>
                    <a:pt x="689" y="864"/>
                    <a:pt x="689" y="862"/>
                  </a:cubicBezTo>
                  <a:cubicBezTo>
                    <a:pt x="689" y="860"/>
                    <a:pt x="688" y="860"/>
                    <a:pt x="687" y="860"/>
                  </a:cubicBezTo>
                  <a:cubicBezTo>
                    <a:pt x="686" y="861"/>
                    <a:pt x="686" y="862"/>
                    <a:pt x="687" y="864"/>
                  </a:cubicBezTo>
                  <a:cubicBezTo>
                    <a:pt x="688" y="866"/>
                    <a:pt x="688" y="868"/>
                    <a:pt x="686" y="869"/>
                  </a:cubicBezTo>
                  <a:cubicBezTo>
                    <a:pt x="685" y="870"/>
                    <a:pt x="684" y="869"/>
                    <a:pt x="685" y="867"/>
                  </a:cubicBezTo>
                  <a:cubicBezTo>
                    <a:pt x="686" y="866"/>
                    <a:pt x="685" y="865"/>
                    <a:pt x="684" y="866"/>
                  </a:cubicBezTo>
                  <a:cubicBezTo>
                    <a:pt x="683" y="866"/>
                    <a:pt x="682" y="866"/>
                    <a:pt x="681" y="869"/>
                  </a:cubicBezTo>
                  <a:cubicBezTo>
                    <a:pt x="681" y="871"/>
                    <a:pt x="680" y="869"/>
                    <a:pt x="680" y="868"/>
                  </a:cubicBezTo>
                  <a:cubicBezTo>
                    <a:pt x="681" y="867"/>
                    <a:pt x="679" y="867"/>
                    <a:pt x="678" y="868"/>
                  </a:cubicBezTo>
                  <a:cubicBezTo>
                    <a:pt x="678" y="869"/>
                    <a:pt x="677" y="870"/>
                    <a:pt x="676" y="869"/>
                  </a:cubicBezTo>
                  <a:cubicBezTo>
                    <a:pt x="676" y="869"/>
                    <a:pt x="675" y="869"/>
                    <a:pt x="675" y="869"/>
                  </a:cubicBezTo>
                  <a:cubicBezTo>
                    <a:pt x="674" y="869"/>
                    <a:pt x="674" y="869"/>
                    <a:pt x="674" y="868"/>
                  </a:cubicBezTo>
                  <a:cubicBezTo>
                    <a:pt x="673" y="868"/>
                    <a:pt x="673" y="868"/>
                    <a:pt x="672" y="868"/>
                  </a:cubicBezTo>
                  <a:cubicBezTo>
                    <a:pt x="672" y="867"/>
                    <a:pt x="671" y="866"/>
                    <a:pt x="671" y="866"/>
                  </a:cubicBezTo>
                  <a:cubicBezTo>
                    <a:pt x="670" y="866"/>
                    <a:pt x="668" y="866"/>
                    <a:pt x="667" y="866"/>
                  </a:cubicBezTo>
                  <a:cubicBezTo>
                    <a:pt x="667" y="866"/>
                    <a:pt x="666" y="867"/>
                    <a:pt x="666" y="867"/>
                  </a:cubicBezTo>
                  <a:cubicBezTo>
                    <a:pt x="665" y="867"/>
                    <a:pt x="665" y="867"/>
                    <a:pt x="664" y="867"/>
                  </a:cubicBezTo>
                  <a:cubicBezTo>
                    <a:pt x="662" y="867"/>
                    <a:pt x="662" y="867"/>
                    <a:pt x="662" y="867"/>
                  </a:cubicBezTo>
                  <a:cubicBezTo>
                    <a:pt x="661" y="867"/>
                    <a:pt x="662" y="867"/>
                    <a:pt x="661" y="866"/>
                  </a:cubicBezTo>
                  <a:cubicBezTo>
                    <a:pt x="659" y="865"/>
                    <a:pt x="660" y="866"/>
                    <a:pt x="659" y="866"/>
                  </a:cubicBezTo>
                  <a:cubicBezTo>
                    <a:pt x="658" y="866"/>
                    <a:pt x="657" y="865"/>
                    <a:pt x="657" y="865"/>
                  </a:cubicBezTo>
                  <a:cubicBezTo>
                    <a:pt x="657" y="864"/>
                    <a:pt x="657" y="863"/>
                    <a:pt x="656" y="863"/>
                  </a:cubicBezTo>
                  <a:cubicBezTo>
                    <a:pt x="656" y="863"/>
                    <a:pt x="656" y="864"/>
                    <a:pt x="655" y="864"/>
                  </a:cubicBezTo>
                  <a:cubicBezTo>
                    <a:pt x="655" y="864"/>
                    <a:pt x="654" y="864"/>
                    <a:pt x="654" y="864"/>
                  </a:cubicBezTo>
                  <a:cubicBezTo>
                    <a:pt x="654" y="864"/>
                    <a:pt x="653" y="864"/>
                    <a:pt x="653" y="863"/>
                  </a:cubicBezTo>
                  <a:cubicBezTo>
                    <a:pt x="652" y="863"/>
                    <a:pt x="652" y="862"/>
                    <a:pt x="652" y="862"/>
                  </a:cubicBezTo>
                  <a:cubicBezTo>
                    <a:pt x="651" y="862"/>
                    <a:pt x="651" y="862"/>
                    <a:pt x="651" y="862"/>
                  </a:cubicBezTo>
                  <a:cubicBezTo>
                    <a:pt x="651" y="862"/>
                    <a:pt x="651" y="862"/>
                    <a:pt x="651" y="862"/>
                  </a:cubicBezTo>
                  <a:cubicBezTo>
                    <a:pt x="650" y="862"/>
                    <a:pt x="650" y="862"/>
                    <a:pt x="650" y="862"/>
                  </a:cubicBezTo>
                  <a:cubicBezTo>
                    <a:pt x="650" y="862"/>
                    <a:pt x="649" y="861"/>
                    <a:pt x="649" y="861"/>
                  </a:cubicBezTo>
                  <a:cubicBezTo>
                    <a:pt x="649" y="861"/>
                    <a:pt x="649" y="860"/>
                    <a:pt x="650" y="860"/>
                  </a:cubicBezTo>
                  <a:cubicBezTo>
                    <a:pt x="650" y="860"/>
                    <a:pt x="650" y="859"/>
                    <a:pt x="650" y="859"/>
                  </a:cubicBezTo>
                  <a:cubicBezTo>
                    <a:pt x="650" y="859"/>
                    <a:pt x="650" y="859"/>
                    <a:pt x="649" y="858"/>
                  </a:cubicBezTo>
                  <a:cubicBezTo>
                    <a:pt x="649" y="858"/>
                    <a:pt x="649" y="858"/>
                    <a:pt x="648" y="858"/>
                  </a:cubicBezTo>
                  <a:cubicBezTo>
                    <a:pt x="648" y="859"/>
                    <a:pt x="647" y="858"/>
                    <a:pt x="647" y="858"/>
                  </a:cubicBezTo>
                  <a:cubicBezTo>
                    <a:pt x="647" y="858"/>
                    <a:pt x="647" y="857"/>
                    <a:pt x="647" y="857"/>
                  </a:cubicBezTo>
                  <a:cubicBezTo>
                    <a:pt x="646" y="857"/>
                    <a:pt x="646" y="857"/>
                    <a:pt x="645" y="857"/>
                  </a:cubicBezTo>
                  <a:cubicBezTo>
                    <a:pt x="645" y="857"/>
                    <a:pt x="645" y="857"/>
                    <a:pt x="644" y="857"/>
                  </a:cubicBezTo>
                  <a:cubicBezTo>
                    <a:pt x="644" y="857"/>
                    <a:pt x="643" y="856"/>
                    <a:pt x="643" y="857"/>
                  </a:cubicBezTo>
                  <a:cubicBezTo>
                    <a:pt x="643" y="858"/>
                    <a:pt x="643" y="858"/>
                    <a:pt x="642" y="857"/>
                  </a:cubicBezTo>
                  <a:cubicBezTo>
                    <a:pt x="642" y="857"/>
                    <a:pt x="642" y="857"/>
                    <a:pt x="642" y="856"/>
                  </a:cubicBezTo>
                  <a:cubicBezTo>
                    <a:pt x="642" y="855"/>
                    <a:pt x="642" y="851"/>
                    <a:pt x="642" y="851"/>
                  </a:cubicBezTo>
                  <a:cubicBezTo>
                    <a:pt x="642" y="850"/>
                    <a:pt x="642" y="849"/>
                    <a:pt x="642" y="849"/>
                  </a:cubicBezTo>
                  <a:cubicBezTo>
                    <a:pt x="642" y="848"/>
                    <a:pt x="641" y="848"/>
                    <a:pt x="640" y="848"/>
                  </a:cubicBezTo>
                  <a:cubicBezTo>
                    <a:pt x="640" y="848"/>
                    <a:pt x="639" y="847"/>
                    <a:pt x="639" y="847"/>
                  </a:cubicBezTo>
                  <a:cubicBezTo>
                    <a:pt x="640" y="846"/>
                    <a:pt x="640" y="846"/>
                    <a:pt x="639" y="846"/>
                  </a:cubicBezTo>
                  <a:cubicBezTo>
                    <a:pt x="639" y="846"/>
                    <a:pt x="639" y="844"/>
                    <a:pt x="639" y="844"/>
                  </a:cubicBezTo>
                  <a:cubicBezTo>
                    <a:pt x="640" y="844"/>
                    <a:pt x="639" y="844"/>
                    <a:pt x="640" y="843"/>
                  </a:cubicBezTo>
                  <a:cubicBezTo>
                    <a:pt x="640" y="843"/>
                    <a:pt x="640" y="843"/>
                    <a:pt x="640" y="843"/>
                  </a:cubicBezTo>
                  <a:cubicBezTo>
                    <a:pt x="640" y="842"/>
                    <a:pt x="640" y="842"/>
                    <a:pt x="641" y="841"/>
                  </a:cubicBezTo>
                  <a:cubicBezTo>
                    <a:pt x="641" y="841"/>
                    <a:pt x="641" y="841"/>
                    <a:pt x="642" y="841"/>
                  </a:cubicBezTo>
                  <a:cubicBezTo>
                    <a:pt x="643" y="842"/>
                    <a:pt x="643" y="839"/>
                    <a:pt x="644" y="838"/>
                  </a:cubicBezTo>
                  <a:cubicBezTo>
                    <a:pt x="644" y="838"/>
                    <a:pt x="645" y="837"/>
                    <a:pt x="645" y="837"/>
                  </a:cubicBezTo>
                  <a:cubicBezTo>
                    <a:pt x="645" y="836"/>
                    <a:pt x="645" y="836"/>
                    <a:pt x="645" y="836"/>
                  </a:cubicBezTo>
                  <a:cubicBezTo>
                    <a:pt x="644" y="835"/>
                    <a:pt x="642" y="835"/>
                    <a:pt x="642" y="834"/>
                  </a:cubicBezTo>
                  <a:cubicBezTo>
                    <a:pt x="640" y="832"/>
                    <a:pt x="640" y="832"/>
                    <a:pt x="639" y="832"/>
                  </a:cubicBezTo>
                  <a:cubicBezTo>
                    <a:pt x="639" y="832"/>
                    <a:pt x="638" y="832"/>
                    <a:pt x="638" y="832"/>
                  </a:cubicBezTo>
                  <a:cubicBezTo>
                    <a:pt x="638" y="833"/>
                    <a:pt x="636" y="833"/>
                    <a:pt x="635" y="834"/>
                  </a:cubicBezTo>
                  <a:cubicBezTo>
                    <a:pt x="634" y="834"/>
                    <a:pt x="633" y="833"/>
                    <a:pt x="632" y="833"/>
                  </a:cubicBezTo>
                  <a:cubicBezTo>
                    <a:pt x="632" y="832"/>
                    <a:pt x="632" y="832"/>
                    <a:pt x="631" y="831"/>
                  </a:cubicBezTo>
                  <a:cubicBezTo>
                    <a:pt x="630" y="830"/>
                    <a:pt x="629" y="830"/>
                    <a:pt x="628" y="830"/>
                  </a:cubicBezTo>
                  <a:cubicBezTo>
                    <a:pt x="626" y="830"/>
                    <a:pt x="626" y="830"/>
                    <a:pt x="626" y="831"/>
                  </a:cubicBezTo>
                  <a:cubicBezTo>
                    <a:pt x="626" y="832"/>
                    <a:pt x="625" y="831"/>
                    <a:pt x="624" y="831"/>
                  </a:cubicBezTo>
                  <a:cubicBezTo>
                    <a:pt x="623" y="832"/>
                    <a:pt x="623" y="832"/>
                    <a:pt x="623" y="831"/>
                  </a:cubicBezTo>
                  <a:cubicBezTo>
                    <a:pt x="623" y="831"/>
                    <a:pt x="622" y="830"/>
                    <a:pt x="621" y="830"/>
                  </a:cubicBezTo>
                  <a:cubicBezTo>
                    <a:pt x="621" y="830"/>
                    <a:pt x="620" y="829"/>
                    <a:pt x="620" y="828"/>
                  </a:cubicBezTo>
                  <a:cubicBezTo>
                    <a:pt x="619" y="828"/>
                    <a:pt x="617" y="827"/>
                    <a:pt x="617" y="828"/>
                  </a:cubicBezTo>
                  <a:cubicBezTo>
                    <a:pt x="615" y="828"/>
                    <a:pt x="616" y="827"/>
                    <a:pt x="616" y="826"/>
                  </a:cubicBezTo>
                  <a:cubicBezTo>
                    <a:pt x="616" y="825"/>
                    <a:pt x="615" y="824"/>
                    <a:pt x="614" y="824"/>
                  </a:cubicBezTo>
                  <a:cubicBezTo>
                    <a:pt x="614" y="824"/>
                    <a:pt x="614" y="824"/>
                    <a:pt x="614" y="824"/>
                  </a:cubicBezTo>
                  <a:cubicBezTo>
                    <a:pt x="614" y="824"/>
                    <a:pt x="613" y="823"/>
                    <a:pt x="613" y="823"/>
                  </a:cubicBezTo>
                  <a:cubicBezTo>
                    <a:pt x="613" y="822"/>
                    <a:pt x="613" y="821"/>
                    <a:pt x="613" y="821"/>
                  </a:cubicBezTo>
                  <a:cubicBezTo>
                    <a:pt x="612" y="822"/>
                    <a:pt x="612" y="822"/>
                    <a:pt x="612" y="821"/>
                  </a:cubicBezTo>
                  <a:cubicBezTo>
                    <a:pt x="611" y="820"/>
                    <a:pt x="611" y="821"/>
                    <a:pt x="610" y="820"/>
                  </a:cubicBezTo>
                  <a:cubicBezTo>
                    <a:pt x="610" y="819"/>
                    <a:pt x="610" y="819"/>
                    <a:pt x="609" y="820"/>
                  </a:cubicBezTo>
                  <a:cubicBezTo>
                    <a:pt x="609" y="820"/>
                    <a:pt x="608" y="821"/>
                    <a:pt x="608" y="821"/>
                  </a:cubicBezTo>
                  <a:cubicBezTo>
                    <a:pt x="608" y="821"/>
                    <a:pt x="608" y="822"/>
                    <a:pt x="607" y="822"/>
                  </a:cubicBezTo>
                  <a:cubicBezTo>
                    <a:pt x="607" y="822"/>
                    <a:pt x="606" y="822"/>
                    <a:pt x="606" y="822"/>
                  </a:cubicBezTo>
                  <a:cubicBezTo>
                    <a:pt x="605" y="822"/>
                    <a:pt x="605" y="821"/>
                    <a:pt x="604" y="822"/>
                  </a:cubicBezTo>
                  <a:cubicBezTo>
                    <a:pt x="604" y="822"/>
                    <a:pt x="604" y="822"/>
                    <a:pt x="604" y="822"/>
                  </a:cubicBezTo>
                  <a:cubicBezTo>
                    <a:pt x="603" y="822"/>
                    <a:pt x="603" y="823"/>
                    <a:pt x="602" y="823"/>
                  </a:cubicBezTo>
                  <a:cubicBezTo>
                    <a:pt x="602" y="823"/>
                    <a:pt x="602" y="823"/>
                    <a:pt x="602" y="823"/>
                  </a:cubicBezTo>
                  <a:cubicBezTo>
                    <a:pt x="602" y="823"/>
                    <a:pt x="600" y="825"/>
                    <a:pt x="600" y="824"/>
                  </a:cubicBezTo>
                  <a:cubicBezTo>
                    <a:pt x="599" y="824"/>
                    <a:pt x="599" y="824"/>
                    <a:pt x="598" y="825"/>
                  </a:cubicBezTo>
                  <a:cubicBezTo>
                    <a:pt x="598" y="825"/>
                    <a:pt x="597" y="826"/>
                    <a:pt x="597" y="826"/>
                  </a:cubicBezTo>
                  <a:cubicBezTo>
                    <a:pt x="597" y="827"/>
                    <a:pt x="597" y="828"/>
                    <a:pt x="597" y="828"/>
                  </a:cubicBezTo>
                  <a:cubicBezTo>
                    <a:pt x="598" y="829"/>
                    <a:pt x="598" y="829"/>
                    <a:pt x="598" y="829"/>
                  </a:cubicBezTo>
                  <a:cubicBezTo>
                    <a:pt x="598" y="829"/>
                    <a:pt x="599" y="831"/>
                    <a:pt x="597" y="830"/>
                  </a:cubicBezTo>
                  <a:cubicBezTo>
                    <a:pt x="596" y="830"/>
                    <a:pt x="596" y="831"/>
                    <a:pt x="595" y="831"/>
                  </a:cubicBezTo>
                  <a:cubicBezTo>
                    <a:pt x="595" y="832"/>
                    <a:pt x="595" y="832"/>
                    <a:pt x="595" y="832"/>
                  </a:cubicBezTo>
                  <a:cubicBezTo>
                    <a:pt x="595" y="832"/>
                    <a:pt x="594" y="833"/>
                    <a:pt x="593" y="833"/>
                  </a:cubicBezTo>
                  <a:cubicBezTo>
                    <a:pt x="593" y="832"/>
                    <a:pt x="593" y="832"/>
                    <a:pt x="592" y="832"/>
                  </a:cubicBezTo>
                  <a:cubicBezTo>
                    <a:pt x="592" y="833"/>
                    <a:pt x="592" y="833"/>
                    <a:pt x="591" y="832"/>
                  </a:cubicBezTo>
                  <a:cubicBezTo>
                    <a:pt x="591" y="831"/>
                    <a:pt x="590" y="832"/>
                    <a:pt x="589" y="833"/>
                  </a:cubicBezTo>
                  <a:cubicBezTo>
                    <a:pt x="589" y="833"/>
                    <a:pt x="588" y="834"/>
                    <a:pt x="588" y="834"/>
                  </a:cubicBezTo>
                  <a:cubicBezTo>
                    <a:pt x="587" y="834"/>
                    <a:pt x="587" y="835"/>
                    <a:pt x="586" y="836"/>
                  </a:cubicBezTo>
                  <a:cubicBezTo>
                    <a:pt x="585" y="836"/>
                    <a:pt x="585" y="836"/>
                    <a:pt x="584" y="835"/>
                  </a:cubicBezTo>
                  <a:cubicBezTo>
                    <a:pt x="583" y="834"/>
                    <a:pt x="583" y="836"/>
                    <a:pt x="583" y="834"/>
                  </a:cubicBezTo>
                  <a:cubicBezTo>
                    <a:pt x="583" y="834"/>
                    <a:pt x="583" y="833"/>
                    <a:pt x="583" y="833"/>
                  </a:cubicBezTo>
                  <a:cubicBezTo>
                    <a:pt x="583" y="832"/>
                    <a:pt x="584" y="831"/>
                    <a:pt x="583" y="831"/>
                  </a:cubicBezTo>
                  <a:cubicBezTo>
                    <a:pt x="583" y="831"/>
                    <a:pt x="582" y="832"/>
                    <a:pt x="581" y="832"/>
                  </a:cubicBezTo>
                  <a:cubicBezTo>
                    <a:pt x="580" y="832"/>
                    <a:pt x="579" y="832"/>
                    <a:pt x="579" y="833"/>
                  </a:cubicBezTo>
                  <a:cubicBezTo>
                    <a:pt x="579" y="833"/>
                    <a:pt x="579" y="833"/>
                    <a:pt x="579" y="833"/>
                  </a:cubicBezTo>
                  <a:cubicBezTo>
                    <a:pt x="579" y="833"/>
                    <a:pt x="577" y="835"/>
                    <a:pt x="577" y="837"/>
                  </a:cubicBezTo>
                  <a:cubicBezTo>
                    <a:pt x="577" y="838"/>
                    <a:pt x="576" y="838"/>
                    <a:pt x="576" y="839"/>
                  </a:cubicBezTo>
                  <a:cubicBezTo>
                    <a:pt x="577" y="840"/>
                    <a:pt x="577" y="840"/>
                    <a:pt x="576" y="840"/>
                  </a:cubicBezTo>
                  <a:cubicBezTo>
                    <a:pt x="576" y="841"/>
                    <a:pt x="576" y="841"/>
                    <a:pt x="576" y="841"/>
                  </a:cubicBezTo>
                  <a:cubicBezTo>
                    <a:pt x="576" y="841"/>
                    <a:pt x="576" y="841"/>
                    <a:pt x="576" y="841"/>
                  </a:cubicBezTo>
                  <a:cubicBezTo>
                    <a:pt x="575" y="841"/>
                    <a:pt x="575" y="840"/>
                    <a:pt x="574" y="839"/>
                  </a:cubicBezTo>
                  <a:cubicBezTo>
                    <a:pt x="573" y="838"/>
                    <a:pt x="572" y="837"/>
                    <a:pt x="570" y="835"/>
                  </a:cubicBezTo>
                  <a:cubicBezTo>
                    <a:pt x="569" y="834"/>
                    <a:pt x="569" y="834"/>
                    <a:pt x="569" y="833"/>
                  </a:cubicBezTo>
                  <a:cubicBezTo>
                    <a:pt x="568" y="832"/>
                    <a:pt x="568" y="832"/>
                    <a:pt x="567" y="832"/>
                  </a:cubicBezTo>
                  <a:cubicBezTo>
                    <a:pt x="566" y="833"/>
                    <a:pt x="566" y="836"/>
                    <a:pt x="565" y="837"/>
                  </a:cubicBezTo>
                  <a:cubicBezTo>
                    <a:pt x="564" y="838"/>
                    <a:pt x="563" y="837"/>
                    <a:pt x="563" y="835"/>
                  </a:cubicBezTo>
                  <a:cubicBezTo>
                    <a:pt x="562" y="833"/>
                    <a:pt x="562" y="832"/>
                    <a:pt x="561" y="832"/>
                  </a:cubicBezTo>
                  <a:cubicBezTo>
                    <a:pt x="560" y="831"/>
                    <a:pt x="560" y="832"/>
                    <a:pt x="559" y="833"/>
                  </a:cubicBezTo>
                  <a:cubicBezTo>
                    <a:pt x="559" y="833"/>
                    <a:pt x="559" y="833"/>
                    <a:pt x="559" y="833"/>
                  </a:cubicBezTo>
                  <a:cubicBezTo>
                    <a:pt x="558" y="834"/>
                    <a:pt x="558" y="834"/>
                    <a:pt x="558" y="834"/>
                  </a:cubicBezTo>
                  <a:cubicBezTo>
                    <a:pt x="558" y="835"/>
                    <a:pt x="557" y="835"/>
                    <a:pt x="557" y="835"/>
                  </a:cubicBezTo>
                  <a:cubicBezTo>
                    <a:pt x="556" y="836"/>
                    <a:pt x="556" y="836"/>
                    <a:pt x="556" y="837"/>
                  </a:cubicBezTo>
                  <a:cubicBezTo>
                    <a:pt x="556" y="838"/>
                    <a:pt x="555" y="839"/>
                    <a:pt x="555" y="839"/>
                  </a:cubicBezTo>
                  <a:cubicBezTo>
                    <a:pt x="554" y="839"/>
                    <a:pt x="553" y="839"/>
                    <a:pt x="553" y="840"/>
                  </a:cubicBezTo>
                  <a:cubicBezTo>
                    <a:pt x="553" y="840"/>
                    <a:pt x="553" y="840"/>
                    <a:pt x="552" y="840"/>
                  </a:cubicBezTo>
                  <a:cubicBezTo>
                    <a:pt x="551" y="840"/>
                    <a:pt x="551" y="840"/>
                    <a:pt x="550" y="839"/>
                  </a:cubicBezTo>
                  <a:cubicBezTo>
                    <a:pt x="549" y="838"/>
                    <a:pt x="549" y="838"/>
                    <a:pt x="549" y="837"/>
                  </a:cubicBezTo>
                  <a:cubicBezTo>
                    <a:pt x="549" y="836"/>
                    <a:pt x="548" y="836"/>
                    <a:pt x="548" y="836"/>
                  </a:cubicBezTo>
                  <a:cubicBezTo>
                    <a:pt x="547" y="835"/>
                    <a:pt x="545" y="834"/>
                    <a:pt x="545" y="833"/>
                  </a:cubicBezTo>
                  <a:cubicBezTo>
                    <a:pt x="544" y="833"/>
                    <a:pt x="543" y="832"/>
                    <a:pt x="542" y="832"/>
                  </a:cubicBezTo>
                  <a:cubicBezTo>
                    <a:pt x="541" y="832"/>
                    <a:pt x="541" y="832"/>
                    <a:pt x="541" y="832"/>
                  </a:cubicBezTo>
                  <a:cubicBezTo>
                    <a:pt x="540" y="831"/>
                    <a:pt x="540" y="831"/>
                    <a:pt x="540" y="831"/>
                  </a:cubicBezTo>
                  <a:cubicBezTo>
                    <a:pt x="539" y="831"/>
                    <a:pt x="539" y="831"/>
                    <a:pt x="539" y="832"/>
                  </a:cubicBezTo>
                  <a:cubicBezTo>
                    <a:pt x="539" y="833"/>
                    <a:pt x="538" y="833"/>
                    <a:pt x="537" y="833"/>
                  </a:cubicBezTo>
                  <a:cubicBezTo>
                    <a:pt x="537" y="832"/>
                    <a:pt x="537" y="833"/>
                    <a:pt x="537" y="834"/>
                  </a:cubicBezTo>
                  <a:cubicBezTo>
                    <a:pt x="537" y="834"/>
                    <a:pt x="537" y="835"/>
                    <a:pt x="537" y="835"/>
                  </a:cubicBezTo>
                  <a:cubicBezTo>
                    <a:pt x="534" y="836"/>
                    <a:pt x="534" y="836"/>
                    <a:pt x="534" y="836"/>
                  </a:cubicBezTo>
                  <a:cubicBezTo>
                    <a:pt x="534" y="837"/>
                    <a:pt x="534" y="837"/>
                    <a:pt x="533" y="838"/>
                  </a:cubicBezTo>
                  <a:cubicBezTo>
                    <a:pt x="533" y="839"/>
                    <a:pt x="533" y="839"/>
                    <a:pt x="532" y="839"/>
                  </a:cubicBezTo>
                  <a:cubicBezTo>
                    <a:pt x="531" y="839"/>
                    <a:pt x="530" y="839"/>
                    <a:pt x="530" y="839"/>
                  </a:cubicBezTo>
                  <a:cubicBezTo>
                    <a:pt x="529" y="838"/>
                    <a:pt x="528" y="838"/>
                    <a:pt x="528" y="838"/>
                  </a:cubicBezTo>
                  <a:cubicBezTo>
                    <a:pt x="526" y="838"/>
                    <a:pt x="525" y="838"/>
                    <a:pt x="525" y="839"/>
                  </a:cubicBezTo>
                  <a:cubicBezTo>
                    <a:pt x="524" y="839"/>
                    <a:pt x="524" y="839"/>
                    <a:pt x="523" y="839"/>
                  </a:cubicBezTo>
                  <a:cubicBezTo>
                    <a:pt x="522" y="839"/>
                    <a:pt x="523" y="838"/>
                    <a:pt x="522" y="837"/>
                  </a:cubicBezTo>
                  <a:cubicBezTo>
                    <a:pt x="522" y="836"/>
                    <a:pt x="521" y="836"/>
                    <a:pt x="520" y="836"/>
                  </a:cubicBezTo>
                  <a:cubicBezTo>
                    <a:pt x="519" y="837"/>
                    <a:pt x="519" y="837"/>
                    <a:pt x="519" y="837"/>
                  </a:cubicBezTo>
                  <a:cubicBezTo>
                    <a:pt x="519" y="838"/>
                    <a:pt x="519" y="838"/>
                    <a:pt x="519" y="838"/>
                  </a:cubicBezTo>
                  <a:cubicBezTo>
                    <a:pt x="519" y="839"/>
                    <a:pt x="518" y="840"/>
                    <a:pt x="518" y="841"/>
                  </a:cubicBezTo>
                  <a:cubicBezTo>
                    <a:pt x="518" y="842"/>
                    <a:pt x="517" y="842"/>
                    <a:pt x="516" y="842"/>
                  </a:cubicBezTo>
                  <a:cubicBezTo>
                    <a:pt x="516" y="842"/>
                    <a:pt x="516" y="843"/>
                    <a:pt x="516" y="843"/>
                  </a:cubicBezTo>
                  <a:cubicBezTo>
                    <a:pt x="516" y="844"/>
                    <a:pt x="517" y="845"/>
                    <a:pt x="516" y="846"/>
                  </a:cubicBezTo>
                  <a:cubicBezTo>
                    <a:pt x="516" y="846"/>
                    <a:pt x="516" y="847"/>
                    <a:pt x="517" y="847"/>
                  </a:cubicBezTo>
                  <a:cubicBezTo>
                    <a:pt x="517" y="848"/>
                    <a:pt x="517" y="849"/>
                    <a:pt x="517" y="849"/>
                  </a:cubicBezTo>
                  <a:cubicBezTo>
                    <a:pt x="517" y="850"/>
                    <a:pt x="517" y="850"/>
                    <a:pt x="517" y="851"/>
                  </a:cubicBezTo>
                  <a:cubicBezTo>
                    <a:pt x="518" y="851"/>
                    <a:pt x="518" y="851"/>
                    <a:pt x="518" y="851"/>
                  </a:cubicBezTo>
                  <a:cubicBezTo>
                    <a:pt x="518" y="852"/>
                    <a:pt x="519" y="853"/>
                    <a:pt x="519" y="853"/>
                  </a:cubicBezTo>
                  <a:cubicBezTo>
                    <a:pt x="520" y="855"/>
                    <a:pt x="519" y="856"/>
                    <a:pt x="520" y="857"/>
                  </a:cubicBezTo>
                  <a:cubicBezTo>
                    <a:pt x="520" y="858"/>
                    <a:pt x="520" y="858"/>
                    <a:pt x="521" y="859"/>
                  </a:cubicBezTo>
                  <a:cubicBezTo>
                    <a:pt x="522" y="861"/>
                    <a:pt x="520" y="861"/>
                    <a:pt x="519" y="861"/>
                  </a:cubicBezTo>
                  <a:cubicBezTo>
                    <a:pt x="519" y="861"/>
                    <a:pt x="519" y="861"/>
                    <a:pt x="519" y="862"/>
                  </a:cubicBezTo>
                  <a:cubicBezTo>
                    <a:pt x="519" y="862"/>
                    <a:pt x="519" y="863"/>
                    <a:pt x="519" y="863"/>
                  </a:cubicBezTo>
                  <a:cubicBezTo>
                    <a:pt x="519" y="864"/>
                    <a:pt x="519" y="864"/>
                    <a:pt x="518" y="865"/>
                  </a:cubicBezTo>
                  <a:cubicBezTo>
                    <a:pt x="518" y="865"/>
                    <a:pt x="518" y="867"/>
                    <a:pt x="518" y="868"/>
                  </a:cubicBezTo>
                  <a:cubicBezTo>
                    <a:pt x="519" y="868"/>
                    <a:pt x="520" y="868"/>
                    <a:pt x="520" y="869"/>
                  </a:cubicBezTo>
                  <a:cubicBezTo>
                    <a:pt x="521" y="869"/>
                    <a:pt x="521" y="870"/>
                    <a:pt x="520" y="870"/>
                  </a:cubicBezTo>
                  <a:cubicBezTo>
                    <a:pt x="519" y="870"/>
                    <a:pt x="519" y="871"/>
                    <a:pt x="519" y="871"/>
                  </a:cubicBezTo>
                  <a:cubicBezTo>
                    <a:pt x="519" y="872"/>
                    <a:pt x="519" y="872"/>
                    <a:pt x="518" y="872"/>
                  </a:cubicBezTo>
                  <a:cubicBezTo>
                    <a:pt x="517" y="872"/>
                    <a:pt x="515" y="870"/>
                    <a:pt x="514" y="870"/>
                  </a:cubicBezTo>
                  <a:cubicBezTo>
                    <a:pt x="513" y="870"/>
                    <a:pt x="513" y="869"/>
                    <a:pt x="511" y="869"/>
                  </a:cubicBezTo>
                  <a:cubicBezTo>
                    <a:pt x="511" y="870"/>
                    <a:pt x="510" y="869"/>
                    <a:pt x="510" y="870"/>
                  </a:cubicBezTo>
                  <a:cubicBezTo>
                    <a:pt x="509" y="870"/>
                    <a:pt x="508" y="870"/>
                    <a:pt x="507" y="870"/>
                  </a:cubicBezTo>
                  <a:cubicBezTo>
                    <a:pt x="506" y="870"/>
                    <a:pt x="505" y="868"/>
                    <a:pt x="506" y="868"/>
                  </a:cubicBezTo>
                  <a:cubicBezTo>
                    <a:pt x="506" y="867"/>
                    <a:pt x="507" y="867"/>
                    <a:pt x="506" y="867"/>
                  </a:cubicBezTo>
                  <a:cubicBezTo>
                    <a:pt x="506" y="866"/>
                    <a:pt x="505" y="866"/>
                    <a:pt x="505" y="865"/>
                  </a:cubicBezTo>
                  <a:cubicBezTo>
                    <a:pt x="504" y="865"/>
                    <a:pt x="504" y="864"/>
                    <a:pt x="505" y="864"/>
                  </a:cubicBezTo>
                  <a:cubicBezTo>
                    <a:pt x="505" y="864"/>
                    <a:pt x="506" y="863"/>
                    <a:pt x="506" y="863"/>
                  </a:cubicBezTo>
                  <a:cubicBezTo>
                    <a:pt x="506" y="862"/>
                    <a:pt x="505" y="862"/>
                    <a:pt x="506" y="861"/>
                  </a:cubicBezTo>
                  <a:cubicBezTo>
                    <a:pt x="506" y="861"/>
                    <a:pt x="506" y="860"/>
                    <a:pt x="505" y="860"/>
                  </a:cubicBezTo>
                  <a:cubicBezTo>
                    <a:pt x="505" y="860"/>
                    <a:pt x="504" y="860"/>
                    <a:pt x="505" y="859"/>
                  </a:cubicBezTo>
                  <a:cubicBezTo>
                    <a:pt x="505" y="858"/>
                    <a:pt x="506" y="857"/>
                    <a:pt x="504" y="855"/>
                  </a:cubicBezTo>
                  <a:cubicBezTo>
                    <a:pt x="504" y="855"/>
                    <a:pt x="504" y="855"/>
                    <a:pt x="503" y="855"/>
                  </a:cubicBezTo>
                  <a:cubicBezTo>
                    <a:pt x="503" y="855"/>
                    <a:pt x="503" y="855"/>
                    <a:pt x="503" y="855"/>
                  </a:cubicBezTo>
                  <a:cubicBezTo>
                    <a:pt x="502" y="855"/>
                    <a:pt x="501" y="856"/>
                    <a:pt x="500" y="856"/>
                  </a:cubicBezTo>
                  <a:cubicBezTo>
                    <a:pt x="500" y="856"/>
                    <a:pt x="499" y="856"/>
                    <a:pt x="498" y="856"/>
                  </a:cubicBezTo>
                  <a:cubicBezTo>
                    <a:pt x="497" y="856"/>
                    <a:pt x="497" y="856"/>
                    <a:pt x="497" y="857"/>
                  </a:cubicBezTo>
                  <a:cubicBezTo>
                    <a:pt x="496" y="858"/>
                    <a:pt x="495" y="859"/>
                    <a:pt x="494" y="859"/>
                  </a:cubicBezTo>
                  <a:cubicBezTo>
                    <a:pt x="494" y="860"/>
                    <a:pt x="494" y="860"/>
                    <a:pt x="494" y="860"/>
                  </a:cubicBezTo>
                  <a:cubicBezTo>
                    <a:pt x="494" y="860"/>
                    <a:pt x="492" y="861"/>
                    <a:pt x="491" y="861"/>
                  </a:cubicBezTo>
                  <a:cubicBezTo>
                    <a:pt x="491" y="861"/>
                    <a:pt x="490" y="862"/>
                    <a:pt x="489" y="862"/>
                  </a:cubicBezTo>
                  <a:cubicBezTo>
                    <a:pt x="489" y="861"/>
                    <a:pt x="487" y="861"/>
                    <a:pt x="487" y="860"/>
                  </a:cubicBezTo>
                  <a:cubicBezTo>
                    <a:pt x="487" y="859"/>
                    <a:pt x="487" y="859"/>
                    <a:pt x="485" y="859"/>
                  </a:cubicBezTo>
                  <a:cubicBezTo>
                    <a:pt x="485" y="859"/>
                    <a:pt x="483" y="859"/>
                    <a:pt x="483" y="859"/>
                  </a:cubicBezTo>
                  <a:cubicBezTo>
                    <a:pt x="483" y="860"/>
                    <a:pt x="482" y="861"/>
                    <a:pt x="482" y="860"/>
                  </a:cubicBezTo>
                  <a:cubicBezTo>
                    <a:pt x="481" y="859"/>
                    <a:pt x="480" y="859"/>
                    <a:pt x="480" y="859"/>
                  </a:cubicBezTo>
                  <a:cubicBezTo>
                    <a:pt x="478" y="859"/>
                    <a:pt x="478" y="857"/>
                    <a:pt x="479" y="856"/>
                  </a:cubicBezTo>
                  <a:cubicBezTo>
                    <a:pt x="480" y="856"/>
                    <a:pt x="480" y="855"/>
                    <a:pt x="480" y="855"/>
                  </a:cubicBezTo>
                  <a:cubicBezTo>
                    <a:pt x="480" y="854"/>
                    <a:pt x="480" y="854"/>
                    <a:pt x="479" y="854"/>
                  </a:cubicBezTo>
                  <a:cubicBezTo>
                    <a:pt x="478" y="854"/>
                    <a:pt x="478" y="856"/>
                    <a:pt x="477" y="855"/>
                  </a:cubicBezTo>
                  <a:cubicBezTo>
                    <a:pt x="476" y="855"/>
                    <a:pt x="477" y="854"/>
                    <a:pt x="475" y="853"/>
                  </a:cubicBezTo>
                  <a:cubicBezTo>
                    <a:pt x="474" y="852"/>
                    <a:pt x="475" y="850"/>
                    <a:pt x="475" y="849"/>
                  </a:cubicBezTo>
                  <a:cubicBezTo>
                    <a:pt x="475" y="849"/>
                    <a:pt x="476" y="848"/>
                    <a:pt x="476" y="847"/>
                  </a:cubicBezTo>
                  <a:cubicBezTo>
                    <a:pt x="477" y="846"/>
                    <a:pt x="476" y="845"/>
                    <a:pt x="475" y="844"/>
                  </a:cubicBezTo>
                  <a:cubicBezTo>
                    <a:pt x="475" y="844"/>
                    <a:pt x="474" y="844"/>
                    <a:pt x="474" y="845"/>
                  </a:cubicBezTo>
                  <a:cubicBezTo>
                    <a:pt x="474" y="845"/>
                    <a:pt x="473" y="845"/>
                    <a:pt x="472" y="844"/>
                  </a:cubicBezTo>
                  <a:cubicBezTo>
                    <a:pt x="472" y="843"/>
                    <a:pt x="471" y="843"/>
                    <a:pt x="471" y="843"/>
                  </a:cubicBezTo>
                  <a:cubicBezTo>
                    <a:pt x="471" y="844"/>
                    <a:pt x="470" y="844"/>
                    <a:pt x="470" y="844"/>
                  </a:cubicBezTo>
                  <a:cubicBezTo>
                    <a:pt x="470" y="844"/>
                    <a:pt x="469" y="843"/>
                    <a:pt x="468" y="843"/>
                  </a:cubicBezTo>
                  <a:cubicBezTo>
                    <a:pt x="468" y="842"/>
                    <a:pt x="466" y="842"/>
                    <a:pt x="466" y="842"/>
                  </a:cubicBezTo>
                  <a:cubicBezTo>
                    <a:pt x="465" y="841"/>
                    <a:pt x="463" y="842"/>
                    <a:pt x="463" y="842"/>
                  </a:cubicBezTo>
                  <a:cubicBezTo>
                    <a:pt x="462" y="842"/>
                    <a:pt x="462" y="842"/>
                    <a:pt x="462" y="842"/>
                  </a:cubicBezTo>
                  <a:cubicBezTo>
                    <a:pt x="459" y="842"/>
                    <a:pt x="457" y="840"/>
                    <a:pt x="457" y="840"/>
                  </a:cubicBezTo>
                  <a:cubicBezTo>
                    <a:pt x="456" y="840"/>
                    <a:pt x="456" y="839"/>
                    <a:pt x="457" y="839"/>
                  </a:cubicBezTo>
                  <a:cubicBezTo>
                    <a:pt x="457" y="838"/>
                    <a:pt x="458" y="838"/>
                    <a:pt x="458" y="837"/>
                  </a:cubicBezTo>
                  <a:cubicBezTo>
                    <a:pt x="459" y="837"/>
                    <a:pt x="460" y="836"/>
                    <a:pt x="460" y="834"/>
                  </a:cubicBezTo>
                  <a:cubicBezTo>
                    <a:pt x="460" y="832"/>
                    <a:pt x="461" y="832"/>
                    <a:pt x="462" y="832"/>
                  </a:cubicBezTo>
                  <a:cubicBezTo>
                    <a:pt x="463" y="831"/>
                    <a:pt x="463" y="830"/>
                    <a:pt x="463" y="829"/>
                  </a:cubicBezTo>
                  <a:cubicBezTo>
                    <a:pt x="463" y="827"/>
                    <a:pt x="462" y="827"/>
                    <a:pt x="462" y="826"/>
                  </a:cubicBezTo>
                  <a:cubicBezTo>
                    <a:pt x="462" y="825"/>
                    <a:pt x="464" y="824"/>
                    <a:pt x="465" y="823"/>
                  </a:cubicBezTo>
                  <a:cubicBezTo>
                    <a:pt x="465" y="823"/>
                    <a:pt x="466" y="821"/>
                    <a:pt x="466" y="821"/>
                  </a:cubicBezTo>
                  <a:cubicBezTo>
                    <a:pt x="466" y="820"/>
                    <a:pt x="466" y="820"/>
                    <a:pt x="467" y="821"/>
                  </a:cubicBezTo>
                  <a:cubicBezTo>
                    <a:pt x="469" y="822"/>
                    <a:pt x="468" y="819"/>
                    <a:pt x="468" y="819"/>
                  </a:cubicBezTo>
                  <a:cubicBezTo>
                    <a:pt x="468" y="818"/>
                    <a:pt x="468" y="817"/>
                    <a:pt x="468" y="817"/>
                  </a:cubicBezTo>
                  <a:cubicBezTo>
                    <a:pt x="468" y="816"/>
                    <a:pt x="467" y="816"/>
                    <a:pt x="467" y="816"/>
                  </a:cubicBezTo>
                  <a:cubicBezTo>
                    <a:pt x="466" y="816"/>
                    <a:pt x="466" y="816"/>
                    <a:pt x="466" y="816"/>
                  </a:cubicBezTo>
                  <a:cubicBezTo>
                    <a:pt x="466" y="816"/>
                    <a:pt x="465" y="816"/>
                    <a:pt x="465" y="815"/>
                  </a:cubicBezTo>
                  <a:cubicBezTo>
                    <a:pt x="464" y="815"/>
                    <a:pt x="464" y="815"/>
                    <a:pt x="463" y="815"/>
                  </a:cubicBezTo>
                  <a:cubicBezTo>
                    <a:pt x="462" y="816"/>
                    <a:pt x="461" y="815"/>
                    <a:pt x="461" y="815"/>
                  </a:cubicBezTo>
                  <a:cubicBezTo>
                    <a:pt x="461" y="815"/>
                    <a:pt x="461" y="815"/>
                    <a:pt x="461" y="815"/>
                  </a:cubicBezTo>
                  <a:cubicBezTo>
                    <a:pt x="460" y="815"/>
                    <a:pt x="460" y="815"/>
                    <a:pt x="459" y="815"/>
                  </a:cubicBezTo>
                  <a:cubicBezTo>
                    <a:pt x="458" y="815"/>
                    <a:pt x="458" y="815"/>
                    <a:pt x="458" y="815"/>
                  </a:cubicBezTo>
                  <a:cubicBezTo>
                    <a:pt x="457" y="814"/>
                    <a:pt x="457" y="814"/>
                    <a:pt x="457" y="813"/>
                  </a:cubicBezTo>
                  <a:cubicBezTo>
                    <a:pt x="457" y="812"/>
                    <a:pt x="456" y="812"/>
                    <a:pt x="456" y="812"/>
                  </a:cubicBezTo>
                  <a:cubicBezTo>
                    <a:pt x="454" y="813"/>
                    <a:pt x="454" y="813"/>
                    <a:pt x="453" y="812"/>
                  </a:cubicBezTo>
                  <a:cubicBezTo>
                    <a:pt x="453" y="811"/>
                    <a:pt x="453" y="811"/>
                    <a:pt x="454" y="810"/>
                  </a:cubicBezTo>
                  <a:cubicBezTo>
                    <a:pt x="455" y="809"/>
                    <a:pt x="455" y="809"/>
                    <a:pt x="454" y="808"/>
                  </a:cubicBezTo>
                  <a:cubicBezTo>
                    <a:pt x="453" y="808"/>
                    <a:pt x="454" y="807"/>
                    <a:pt x="454" y="807"/>
                  </a:cubicBezTo>
                  <a:cubicBezTo>
                    <a:pt x="455" y="806"/>
                    <a:pt x="454" y="805"/>
                    <a:pt x="453" y="804"/>
                  </a:cubicBezTo>
                  <a:cubicBezTo>
                    <a:pt x="452" y="803"/>
                    <a:pt x="452" y="803"/>
                    <a:pt x="453" y="802"/>
                  </a:cubicBezTo>
                  <a:cubicBezTo>
                    <a:pt x="454" y="801"/>
                    <a:pt x="453" y="801"/>
                    <a:pt x="453" y="800"/>
                  </a:cubicBezTo>
                  <a:cubicBezTo>
                    <a:pt x="453" y="800"/>
                    <a:pt x="453" y="798"/>
                    <a:pt x="453" y="798"/>
                  </a:cubicBezTo>
                  <a:cubicBezTo>
                    <a:pt x="453" y="797"/>
                    <a:pt x="453" y="797"/>
                    <a:pt x="453" y="797"/>
                  </a:cubicBezTo>
                  <a:cubicBezTo>
                    <a:pt x="452" y="796"/>
                    <a:pt x="452" y="796"/>
                    <a:pt x="451" y="796"/>
                  </a:cubicBezTo>
                  <a:cubicBezTo>
                    <a:pt x="449" y="796"/>
                    <a:pt x="449" y="796"/>
                    <a:pt x="450" y="795"/>
                  </a:cubicBezTo>
                  <a:cubicBezTo>
                    <a:pt x="450" y="793"/>
                    <a:pt x="450" y="792"/>
                    <a:pt x="450" y="792"/>
                  </a:cubicBezTo>
                  <a:cubicBezTo>
                    <a:pt x="450" y="791"/>
                    <a:pt x="450" y="791"/>
                    <a:pt x="452" y="790"/>
                  </a:cubicBezTo>
                  <a:cubicBezTo>
                    <a:pt x="452" y="790"/>
                    <a:pt x="453" y="790"/>
                    <a:pt x="453" y="790"/>
                  </a:cubicBezTo>
                  <a:cubicBezTo>
                    <a:pt x="453" y="790"/>
                    <a:pt x="454" y="789"/>
                    <a:pt x="455" y="789"/>
                  </a:cubicBezTo>
                  <a:cubicBezTo>
                    <a:pt x="456" y="789"/>
                    <a:pt x="456" y="789"/>
                    <a:pt x="455" y="788"/>
                  </a:cubicBezTo>
                  <a:cubicBezTo>
                    <a:pt x="455" y="787"/>
                    <a:pt x="455" y="786"/>
                    <a:pt x="455" y="787"/>
                  </a:cubicBezTo>
                  <a:cubicBezTo>
                    <a:pt x="454" y="788"/>
                    <a:pt x="454" y="788"/>
                    <a:pt x="453" y="788"/>
                  </a:cubicBezTo>
                  <a:cubicBezTo>
                    <a:pt x="453" y="788"/>
                    <a:pt x="453" y="788"/>
                    <a:pt x="451" y="788"/>
                  </a:cubicBezTo>
                  <a:cubicBezTo>
                    <a:pt x="450" y="788"/>
                    <a:pt x="449" y="788"/>
                    <a:pt x="448" y="788"/>
                  </a:cubicBezTo>
                  <a:cubicBezTo>
                    <a:pt x="448" y="788"/>
                    <a:pt x="448" y="788"/>
                    <a:pt x="448" y="787"/>
                  </a:cubicBezTo>
                  <a:cubicBezTo>
                    <a:pt x="448" y="787"/>
                    <a:pt x="447" y="786"/>
                    <a:pt x="446" y="786"/>
                  </a:cubicBezTo>
                  <a:cubicBezTo>
                    <a:pt x="445" y="787"/>
                    <a:pt x="444" y="787"/>
                    <a:pt x="443" y="787"/>
                  </a:cubicBezTo>
                  <a:cubicBezTo>
                    <a:pt x="443" y="787"/>
                    <a:pt x="442" y="787"/>
                    <a:pt x="441" y="787"/>
                  </a:cubicBezTo>
                  <a:cubicBezTo>
                    <a:pt x="441" y="787"/>
                    <a:pt x="440" y="786"/>
                    <a:pt x="440" y="786"/>
                  </a:cubicBezTo>
                  <a:cubicBezTo>
                    <a:pt x="438" y="786"/>
                    <a:pt x="438" y="786"/>
                    <a:pt x="437" y="787"/>
                  </a:cubicBezTo>
                  <a:cubicBezTo>
                    <a:pt x="437" y="787"/>
                    <a:pt x="436" y="787"/>
                    <a:pt x="435" y="787"/>
                  </a:cubicBezTo>
                  <a:cubicBezTo>
                    <a:pt x="435" y="787"/>
                    <a:pt x="433" y="787"/>
                    <a:pt x="433" y="787"/>
                  </a:cubicBezTo>
                  <a:cubicBezTo>
                    <a:pt x="431" y="787"/>
                    <a:pt x="430" y="788"/>
                    <a:pt x="429" y="789"/>
                  </a:cubicBezTo>
                  <a:cubicBezTo>
                    <a:pt x="428" y="789"/>
                    <a:pt x="427" y="790"/>
                    <a:pt x="427" y="790"/>
                  </a:cubicBezTo>
                  <a:cubicBezTo>
                    <a:pt x="424" y="792"/>
                    <a:pt x="424" y="791"/>
                    <a:pt x="423" y="789"/>
                  </a:cubicBezTo>
                  <a:cubicBezTo>
                    <a:pt x="422" y="789"/>
                    <a:pt x="424" y="788"/>
                    <a:pt x="424" y="788"/>
                  </a:cubicBezTo>
                  <a:cubicBezTo>
                    <a:pt x="424" y="787"/>
                    <a:pt x="425" y="787"/>
                    <a:pt x="425" y="786"/>
                  </a:cubicBezTo>
                  <a:cubicBezTo>
                    <a:pt x="425" y="786"/>
                    <a:pt x="427" y="785"/>
                    <a:pt x="427" y="785"/>
                  </a:cubicBezTo>
                  <a:cubicBezTo>
                    <a:pt x="428" y="784"/>
                    <a:pt x="428" y="784"/>
                    <a:pt x="428" y="783"/>
                  </a:cubicBezTo>
                  <a:cubicBezTo>
                    <a:pt x="429" y="783"/>
                    <a:pt x="428" y="782"/>
                    <a:pt x="429" y="781"/>
                  </a:cubicBezTo>
                  <a:cubicBezTo>
                    <a:pt x="429" y="780"/>
                    <a:pt x="428" y="780"/>
                    <a:pt x="428" y="780"/>
                  </a:cubicBezTo>
                  <a:cubicBezTo>
                    <a:pt x="427" y="780"/>
                    <a:pt x="427" y="780"/>
                    <a:pt x="427" y="780"/>
                  </a:cubicBezTo>
                  <a:cubicBezTo>
                    <a:pt x="426" y="778"/>
                    <a:pt x="429" y="779"/>
                    <a:pt x="428" y="778"/>
                  </a:cubicBezTo>
                  <a:cubicBezTo>
                    <a:pt x="428" y="777"/>
                    <a:pt x="427" y="776"/>
                    <a:pt x="427" y="776"/>
                  </a:cubicBezTo>
                  <a:cubicBezTo>
                    <a:pt x="427" y="775"/>
                    <a:pt x="426" y="776"/>
                    <a:pt x="425" y="776"/>
                  </a:cubicBezTo>
                  <a:cubicBezTo>
                    <a:pt x="424" y="775"/>
                    <a:pt x="424" y="775"/>
                    <a:pt x="425" y="774"/>
                  </a:cubicBezTo>
                  <a:cubicBezTo>
                    <a:pt x="425" y="773"/>
                    <a:pt x="425" y="772"/>
                    <a:pt x="425" y="772"/>
                  </a:cubicBezTo>
                  <a:cubicBezTo>
                    <a:pt x="425" y="771"/>
                    <a:pt x="426" y="769"/>
                    <a:pt x="426" y="769"/>
                  </a:cubicBezTo>
                  <a:cubicBezTo>
                    <a:pt x="426" y="767"/>
                    <a:pt x="428" y="767"/>
                    <a:pt x="428" y="766"/>
                  </a:cubicBezTo>
                  <a:cubicBezTo>
                    <a:pt x="429" y="765"/>
                    <a:pt x="432" y="767"/>
                    <a:pt x="431" y="765"/>
                  </a:cubicBezTo>
                  <a:cubicBezTo>
                    <a:pt x="431" y="765"/>
                    <a:pt x="431" y="764"/>
                    <a:pt x="431" y="764"/>
                  </a:cubicBezTo>
                  <a:cubicBezTo>
                    <a:pt x="430" y="764"/>
                    <a:pt x="430" y="763"/>
                    <a:pt x="430" y="763"/>
                  </a:cubicBezTo>
                  <a:cubicBezTo>
                    <a:pt x="430" y="762"/>
                    <a:pt x="430" y="761"/>
                    <a:pt x="431" y="761"/>
                  </a:cubicBezTo>
                  <a:cubicBezTo>
                    <a:pt x="431" y="760"/>
                    <a:pt x="430" y="759"/>
                    <a:pt x="432" y="759"/>
                  </a:cubicBezTo>
                  <a:cubicBezTo>
                    <a:pt x="432" y="758"/>
                    <a:pt x="433" y="757"/>
                    <a:pt x="433" y="756"/>
                  </a:cubicBezTo>
                  <a:cubicBezTo>
                    <a:pt x="434" y="756"/>
                    <a:pt x="434" y="754"/>
                    <a:pt x="435" y="755"/>
                  </a:cubicBezTo>
                  <a:cubicBezTo>
                    <a:pt x="435" y="756"/>
                    <a:pt x="436" y="756"/>
                    <a:pt x="436" y="756"/>
                  </a:cubicBezTo>
                  <a:cubicBezTo>
                    <a:pt x="437" y="756"/>
                    <a:pt x="438" y="754"/>
                    <a:pt x="438" y="754"/>
                  </a:cubicBezTo>
                  <a:cubicBezTo>
                    <a:pt x="438" y="754"/>
                    <a:pt x="438" y="753"/>
                    <a:pt x="439" y="753"/>
                  </a:cubicBezTo>
                  <a:cubicBezTo>
                    <a:pt x="440" y="753"/>
                    <a:pt x="440" y="752"/>
                    <a:pt x="441" y="751"/>
                  </a:cubicBezTo>
                  <a:cubicBezTo>
                    <a:pt x="442" y="751"/>
                    <a:pt x="442" y="750"/>
                    <a:pt x="442" y="749"/>
                  </a:cubicBezTo>
                  <a:cubicBezTo>
                    <a:pt x="442" y="749"/>
                    <a:pt x="442" y="749"/>
                    <a:pt x="442" y="748"/>
                  </a:cubicBezTo>
                  <a:cubicBezTo>
                    <a:pt x="442" y="747"/>
                    <a:pt x="443" y="746"/>
                    <a:pt x="443" y="746"/>
                  </a:cubicBezTo>
                  <a:cubicBezTo>
                    <a:pt x="443" y="744"/>
                    <a:pt x="445" y="747"/>
                    <a:pt x="446" y="747"/>
                  </a:cubicBezTo>
                  <a:cubicBezTo>
                    <a:pt x="447" y="748"/>
                    <a:pt x="447" y="748"/>
                    <a:pt x="448" y="746"/>
                  </a:cubicBezTo>
                  <a:cubicBezTo>
                    <a:pt x="449" y="745"/>
                    <a:pt x="449" y="745"/>
                    <a:pt x="450" y="744"/>
                  </a:cubicBezTo>
                  <a:cubicBezTo>
                    <a:pt x="451" y="743"/>
                    <a:pt x="450" y="743"/>
                    <a:pt x="451" y="742"/>
                  </a:cubicBezTo>
                  <a:cubicBezTo>
                    <a:pt x="451" y="741"/>
                    <a:pt x="452" y="741"/>
                    <a:pt x="453" y="741"/>
                  </a:cubicBezTo>
                  <a:cubicBezTo>
                    <a:pt x="454" y="741"/>
                    <a:pt x="454" y="742"/>
                    <a:pt x="454" y="742"/>
                  </a:cubicBezTo>
                  <a:cubicBezTo>
                    <a:pt x="455" y="742"/>
                    <a:pt x="456" y="742"/>
                    <a:pt x="456" y="741"/>
                  </a:cubicBezTo>
                  <a:cubicBezTo>
                    <a:pt x="457" y="740"/>
                    <a:pt x="457" y="740"/>
                    <a:pt x="456" y="739"/>
                  </a:cubicBezTo>
                  <a:cubicBezTo>
                    <a:pt x="456" y="739"/>
                    <a:pt x="455" y="738"/>
                    <a:pt x="455" y="738"/>
                  </a:cubicBezTo>
                  <a:cubicBezTo>
                    <a:pt x="454" y="737"/>
                    <a:pt x="454" y="736"/>
                    <a:pt x="454" y="735"/>
                  </a:cubicBezTo>
                  <a:cubicBezTo>
                    <a:pt x="454" y="735"/>
                    <a:pt x="454" y="735"/>
                    <a:pt x="454" y="734"/>
                  </a:cubicBezTo>
                  <a:cubicBezTo>
                    <a:pt x="453" y="732"/>
                    <a:pt x="454" y="733"/>
                    <a:pt x="455" y="733"/>
                  </a:cubicBezTo>
                  <a:cubicBezTo>
                    <a:pt x="456" y="733"/>
                    <a:pt x="456" y="733"/>
                    <a:pt x="456" y="734"/>
                  </a:cubicBezTo>
                  <a:cubicBezTo>
                    <a:pt x="456" y="734"/>
                    <a:pt x="456" y="735"/>
                    <a:pt x="457" y="734"/>
                  </a:cubicBezTo>
                  <a:cubicBezTo>
                    <a:pt x="458" y="734"/>
                    <a:pt x="458" y="733"/>
                    <a:pt x="458" y="732"/>
                  </a:cubicBezTo>
                  <a:cubicBezTo>
                    <a:pt x="457" y="731"/>
                    <a:pt x="456" y="731"/>
                    <a:pt x="457" y="729"/>
                  </a:cubicBezTo>
                  <a:cubicBezTo>
                    <a:pt x="458" y="728"/>
                    <a:pt x="459" y="727"/>
                    <a:pt x="459" y="726"/>
                  </a:cubicBezTo>
                  <a:cubicBezTo>
                    <a:pt x="459" y="726"/>
                    <a:pt x="460" y="724"/>
                    <a:pt x="459" y="724"/>
                  </a:cubicBezTo>
                  <a:cubicBezTo>
                    <a:pt x="459" y="723"/>
                    <a:pt x="459" y="723"/>
                    <a:pt x="460" y="722"/>
                  </a:cubicBezTo>
                  <a:cubicBezTo>
                    <a:pt x="460" y="721"/>
                    <a:pt x="460" y="720"/>
                    <a:pt x="460" y="719"/>
                  </a:cubicBezTo>
                  <a:cubicBezTo>
                    <a:pt x="460" y="719"/>
                    <a:pt x="460" y="718"/>
                    <a:pt x="460" y="718"/>
                  </a:cubicBezTo>
                  <a:cubicBezTo>
                    <a:pt x="460" y="717"/>
                    <a:pt x="460" y="716"/>
                    <a:pt x="460" y="715"/>
                  </a:cubicBezTo>
                  <a:cubicBezTo>
                    <a:pt x="460" y="714"/>
                    <a:pt x="460" y="713"/>
                    <a:pt x="460" y="712"/>
                  </a:cubicBezTo>
                  <a:cubicBezTo>
                    <a:pt x="460" y="712"/>
                    <a:pt x="461" y="711"/>
                    <a:pt x="461" y="711"/>
                  </a:cubicBezTo>
                  <a:cubicBezTo>
                    <a:pt x="461" y="710"/>
                    <a:pt x="461" y="710"/>
                    <a:pt x="460" y="709"/>
                  </a:cubicBezTo>
                  <a:cubicBezTo>
                    <a:pt x="460" y="708"/>
                    <a:pt x="460" y="707"/>
                    <a:pt x="460" y="707"/>
                  </a:cubicBezTo>
                  <a:cubicBezTo>
                    <a:pt x="460" y="706"/>
                    <a:pt x="461" y="705"/>
                    <a:pt x="461" y="703"/>
                  </a:cubicBezTo>
                  <a:cubicBezTo>
                    <a:pt x="461" y="703"/>
                    <a:pt x="461" y="700"/>
                    <a:pt x="461" y="700"/>
                  </a:cubicBezTo>
                  <a:cubicBezTo>
                    <a:pt x="461" y="699"/>
                    <a:pt x="460" y="698"/>
                    <a:pt x="461" y="696"/>
                  </a:cubicBezTo>
                  <a:cubicBezTo>
                    <a:pt x="461" y="696"/>
                    <a:pt x="461" y="696"/>
                    <a:pt x="460" y="695"/>
                  </a:cubicBezTo>
                  <a:cubicBezTo>
                    <a:pt x="460" y="694"/>
                    <a:pt x="459" y="696"/>
                    <a:pt x="458" y="694"/>
                  </a:cubicBezTo>
                  <a:cubicBezTo>
                    <a:pt x="458" y="694"/>
                    <a:pt x="458" y="693"/>
                    <a:pt x="457" y="693"/>
                  </a:cubicBezTo>
                  <a:cubicBezTo>
                    <a:pt x="457" y="693"/>
                    <a:pt x="457" y="693"/>
                    <a:pt x="456" y="693"/>
                  </a:cubicBezTo>
                  <a:cubicBezTo>
                    <a:pt x="455" y="692"/>
                    <a:pt x="455" y="693"/>
                    <a:pt x="455" y="695"/>
                  </a:cubicBezTo>
                  <a:cubicBezTo>
                    <a:pt x="455" y="695"/>
                    <a:pt x="455" y="696"/>
                    <a:pt x="454" y="696"/>
                  </a:cubicBezTo>
                  <a:cubicBezTo>
                    <a:pt x="454" y="696"/>
                    <a:pt x="453" y="696"/>
                    <a:pt x="453" y="696"/>
                  </a:cubicBezTo>
                  <a:cubicBezTo>
                    <a:pt x="452" y="696"/>
                    <a:pt x="452" y="696"/>
                    <a:pt x="452" y="695"/>
                  </a:cubicBezTo>
                  <a:cubicBezTo>
                    <a:pt x="452" y="695"/>
                    <a:pt x="452" y="694"/>
                    <a:pt x="452" y="694"/>
                  </a:cubicBezTo>
                  <a:cubicBezTo>
                    <a:pt x="452" y="692"/>
                    <a:pt x="451" y="691"/>
                    <a:pt x="451" y="691"/>
                  </a:cubicBezTo>
                  <a:cubicBezTo>
                    <a:pt x="451" y="690"/>
                    <a:pt x="451" y="690"/>
                    <a:pt x="451" y="689"/>
                  </a:cubicBezTo>
                  <a:cubicBezTo>
                    <a:pt x="451" y="688"/>
                    <a:pt x="451" y="688"/>
                    <a:pt x="450" y="687"/>
                  </a:cubicBezTo>
                  <a:cubicBezTo>
                    <a:pt x="450" y="687"/>
                    <a:pt x="450" y="686"/>
                    <a:pt x="450" y="685"/>
                  </a:cubicBezTo>
                  <a:cubicBezTo>
                    <a:pt x="450" y="684"/>
                    <a:pt x="450" y="684"/>
                    <a:pt x="449" y="683"/>
                  </a:cubicBezTo>
                  <a:cubicBezTo>
                    <a:pt x="449" y="683"/>
                    <a:pt x="449" y="681"/>
                    <a:pt x="449" y="681"/>
                  </a:cubicBezTo>
                  <a:cubicBezTo>
                    <a:pt x="450" y="681"/>
                    <a:pt x="450" y="681"/>
                    <a:pt x="450" y="681"/>
                  </a:cubicBezTo>
                  <a:cubicBezTo>
                    <a:pt x="450" y="680"/>
                    <a:pt x="450" y="680"/>
                    <a:pt x="450" y="679"/>
                  </a:cubicBezTo>
                  <a:cubicBezTo>
                    <a:pt x="450" y="678"/>
                    <a:pt x="449" y="678"/>
                    <a:pt x="449" y="678"/>
                  </a:cubicBezTo>
                  <a:cubicBezTo>
                    <a:pt x="448" y="678"/>
                    <a:pt x="447" y="678"/>
                    <a:pt x="447" y="677"/>
                  </a:cubicBezTo>
                  <a:cubicBezTo>
                    <a:pt x="447" y="676"/>
                    <a:pt x="446" y="676"/>
                    <a:pt x="446" y="675"/>
                  </a:cubicBezTo>
                  <a:cubicBezTo>
                    <a:pt x="446" y="675"/>
                    <a:pt x="445" y="674"/>
                    <a:pt x="445" y="673"/>
                  </a:cubicBezTo>
                  <a:cubicBezTo>
                    <a:pt x="445" y="672"/>
                    <a:pt x="444" y="672"/>
                    <a:pt x="444" y="672"/>
                  </a:cubicBezTo>
                  <a:cubicBezTo>
                    <a:pt x="443" y="674"/>
                    <a:pt x="443" y="673"/>
                    <a:pt x="442" y="673"/>
                  </a:cubicBezTo>
                  <a:cubicBezTo>
                    <a:pt x="442" y="673"/>
                    <a:pt x="441" y="672"/>
                    <a:pt x="441" y="671"/>
                  </a:cubicBezTo>
                  <a:cubicBezTo>
                    <a:pt x="441" y="671"/>
                    <a:pt x="441" y="670"/>
                    <a:pt x="441" y="670"/>
                  </a:cubicBezTo>
                  <a:cubicBezTo>
                    <a:pt x="441" y="669"/>
                    <a:pt x="440" y="668"/>
                    <a:pt x="440" y="668"/>
                  </a:cubicBezTo>
                  <a:cubicBezTo>
                    <a:pt x="439" y="668"/>
                    <a:pt x="439" y="668"/>
                    <a:pt x="438" y="668"/>
                  </a:cubicBezTo>
                  <a:cubicBezTo>
                    <a:pt x="437" y="668"/>
                    <a:pt x="437" y="667"/>
                    <a:pt x="436" y="668"/>
                  </a:cubicBezTo>
                  <a:cubicBezTo>
                    <a:pt x="436" y="670"/>
                    <a:pt x="436" y="670"/>
                    <a:pt x="436" y="670"/>
                  </a:cubicBezTo>
                  <a:cubicBezTo>
                    <a:pt x="436" y="670"/>
                    <a:pt x="436" y="672"/>
                    <a:pt x="436" y="672"/>
                  </a:cubicBezTo>
                  <a:cubicBezTo>
                    <a:pt x="436" y="672"/>
                    <a:pt x="433" y="674"/>
                    <a:pt x="432" y="674"/>
                  </a:cubicBezTo>
                  <a:cubicBezTo>
                    <a:pt x="432" y="674"/>
                    <a:pt x="432" y="675"/>
                    <a:pt x="432" y="675"/>
                  </a:cubicBezTo>
                  <a:cubicBezTo>
                    <a:pt x="432" y="676"/>
                    <a:pt x="432" y="676"/>
                    <a:pt x="432" y="676"/>
                  </a:cubicBezTo>
                  <a:cubicBezTo>
                    <a:pt x="431" y="677"/>
                    <a:pt x="431" y="677"/>
                    <a:pt x="431" y="677"/>
                  </a:cubicBezTo>
                  <a:cubicBezTo>
                    <a:pt x="431" y="677"/>
                    <a:pt x="431" y="678"/>
                    <a:pt x="431" y="678"/>
                  </a:cubicBezTo>
                  <a:cubicBezTo>
                    <a:pt x="432" y="680"/>
                    <a:pt x="432" y="679"/>
                    <a:pt x="432" y="681"/>
                  </a:cubicBezTo>
                  <a:cubicBezTo>
                    <a:pt x="432" y="681"/>
                    <a:pt x="432" y="682"/>
                    <a:pt x="432" y="682"/>
                  </a:cubicBezTo>
                  <a:cubicBezTo>
                    <a:pt x="431" y="683"/>
                    <a:pt x="432" y="684"/>
                    <a:pt x="431" y="684"/>
                  </a:cubicBezTo>
                  <a:cubicBezTo>
                    <a:pt x="430" y="684"/>
                    <a:pt x="430" y="684"/>
                    <a:pt x="430" y="683"/>
                  </a:cubicBezTo>
                  <a:cubicBezTo>
                    <a:pt x="429" y="683"/>
                    <a:pt x="429" y="683"/>
                    <a:pt x="429" y="683"/>
                  </a:cubicBezTo>
                  <a:cubicBezTo>
                    <a:pt x="428" y="684"/>
                    <a:pt x="426" y="685"/>
                    <a:pt x="426" y="685"/>
                  </a:cubicBezTo>
                  <a:cubicBezTo>
                    <a:pt x="426" y="685"/>
                    <a:pt x="425" y="686"/>
                    <a:pt x="425" y="686"/>
                  </a:cubicBezTo>
                  <a:cubicBezTo>
                    <a:pt x="424" y="687"/>
                    <a:pt x="424" y="686"/>
                    <a:pt x="423" y="685"/>
                  </a:cubicBezTo>
                  <a:cubicBezTo>
                    <a:pt x="423" y="684"/>
                    <a:pt x="423" y="684"/>
                    <a:pt x="422" y="683"/>
                  </a:cubicBezTo>
                  <a:cubicBezTo>
                    <a:pt x="422" y="683"/>
                    <a:pt x="421" y="683"/>
                    <a:pt x="421" y="682"/>
                  </a:cubicBezTo>
                  <a:cubicBezTo>
                    <a:pt x="421" y="681"/>
                    <a:pt x="421" y="681"/>
                    <a:pt x="420" y="682"/>
                  </a:cubicBezTo>
                  <a:cubicBezTo>
                    <a:pt x="420" y="682"/>
                    <a:pt x="419" y="682"/>
                    <a:pt x="419" y="681"/>
                  </a:cubicBezTo>
                  <a:cubicBezTo>
                    <a:pt x="418" y="681"/>
                    <a:pt x="418" y="681"/>
                    <a:pt x="418" y="680"/>
                  </a:cubicBezTo>
                  <a:cubicBezTo>
                    <a:pt x="417" y="679"/>
                    <a:pt x="416" y="679"/>
                    <a:pt x="416" y="679"/>
                  </a:cubicBezTo>
                  <a:cubicBezTo>
                    <a:pt x="415" y="679"/>
                    <a:pt x="414" y="678"/>
                    <a:pt x="414" y="677"/>
                  </a:cubicBezTo>
                  <a:cubicBezTo>
                    <a:pt x="413" y="676"/>
                    <a:pt x="412" y="676"/>
                    <a:pt x="411" y="676"/>
                  </a:cubicBezTo>
                  <a:cubicBezTo>
                    <a:pt x="411" y="676"/>
                    <a:pt x="410" y="676"/>
                    <a:pt x="409" y="675"/>
                  </a:cubicBezTo>
                  <a:cubicBezTo>
                    <a:pt x="408" y="675"/>
                    <a:pt x="408" y="675"/>
                    <a:pt x="408" y="675"/>
                  </a:cubicBezTo>
                  <a:cubicBezTo>
                    <a:pt x="408" y="675"/>
                    <a:pt x="407" y="675"/>
                    <a:pt x="407" y="675"/>
                  </a:cubicBezTo>
                  <a:cubicBezTo>
                    <a:pt x="406" y="675"/>
                    <a:pt x="407" y="673"/>
                    <a:pt x="407" y="672"/>
                  </a:cubicBezTo>
                  <a:cubicBezTo>
                    <a:pt x="407" y="671"/>
                    <a:pt x="407" y="671"/>
                    <a:pt x="406" y="671"/>
                  </a:cubicBezTo>
                  <a:cubicBezTo>
                    <a:pt x="405" y="671"/>
                    <a:pt x="404" y="671"/>
                    <a:pt x="403" y="671"/>
                  </a:cubicBezTo>
                  <a:cubicBezTo>
                    <a:pt x="403" y="671"/>
                    <a:pt x="402" y="671"/>
                    <a:pt x="402" y="671"/>
                  </a:cubicBezTo>
                  <a:cubicBezTo>
                    <a:pt x="401" y="671"/>
                    <a:pt x="401" y="671"/>
                    <a:pt x="400" y="671"/>
                  </a:cubicBezTo>
                  <a:cubicBezTo>
                    <a:pt x="399" y="670"/>
                    <a:pt x="399" y="670"/>
                    <a:pt x="399" y="670"/>
                  </a:cubicBezTo>
                  <a:cubicBezTo>
                    <a:pt x="398" y="669"/>
                    <a:pt x="397" y="670"/>
                    <a:pt x="396" y="670"/>
                  </a:cubicBezTo>
                  <a:cubicBezTo>
                    <a:pt x="395" y="670"/>
                    <a:pt x="396" y="668"/>
                    <a:pt x="395" y="668"/>
                  </a:cubicBezTo>
                  <a:cubicBezTo>
                    <a:pt x="394" y="668"/>
                    <a:pt x="393" y="668"/>
                    <a:pt x="392" y="669"/>
                  </a:cubicBezTo>
                  <a:cubicBezTo>
                    <a:pt x="391" y="669"/>
                    <a:pt x="389" y="670"/>
                    <a:pt x="389" y="670"/>
                  </a:cubicBezTo>
                  <a:cubicBezTo>
                    <a:pt x="387" y="671"/>
                    <a:pt x="385" y="671"/>
                    <a:pt x="385" y="673"/>
                  </a:cubicBezTo>
                  <a:cubicBezTo>
                    <a:pt x="384" y="674"/>
                    <a:pt x="384" y="674"/>
                    <a:pt x="384" y="674"/>
                  </a:cubicBezTo>
                  <a:cubicBezTo>
                    <a:pt x="384" y="675"/>
                    <a:pt x="383" y="676"/>
                    <a:pt x="383" y="676"/>
                  </a:cubicBezTo>
                  <a:cubicBezTo>
                    <a:pt x="381" y="676"/>
                    <a:pt x="380" y="676"/>
                    <a:pt x="379" y="677"/>
                  </a:cubicBezTo>
                  <a:cubicBezTo>
                    <a:pt x="379" y="677"/>
                    <a:pt x="377" y="678"/>
                    <a:pt x="376" y="678"/>
                  </a:cubicBezTo>
                  <a:cubicBezTo>
                    <a:pt x="375" y="678"/>
                    <a:pt x="374" y="679"/>
                    <a:pt x="374" y="679"/>
                  </a:cubicBezTo>
                  <a:cubicBezTo>
                    <a:pt x="373" y="679"/>
                    <a:pt x="373" y="679"/>
                    <a:pt x="373" y="679"/>
                  </a:cubicBezTo>
                  <a:cubicBezTo>
                    <a:pt x="372" y="679"/>
                    <a:pt x="371" y="680"/>
                    <a:pt x="370" y="680"/>
                  </a:cubicBezTo>
                  <a:cubicBezTo>
                    <a:pt x="369" y="680"/>
                    <a:pt x="368" y="681"/>
                    <a:pt x="368" y="681"/>
                  </a:cubicBezTo>
                  <a:cubicBezTo>
                    <a:pt x="367" y="681"/>
                    <a:pt x="367" y="681"/>
                    <a:pt x="367" y="681"/>
                  </a:cubicBezTo>
                  <a:cubicBezTo>
                    <a:pt x="367" y="681"/>
                    <a:pt x="366" y="681"/>
                    <a:pt x="365" y="681"/>
                  </a:cubicBezTo>
                  <a:cubicBezTo>
                    <a:pt x="364" y="682"/>
                    <a:pt x="363" y="682"/>
                    <a:pt x="362" y="682"/>
                  </a:cubicBezTo>
                  <a:cubicBezTo>
                    <a:pt x="361" y="682"/>
                    <a:pt x="360" y="681"/>
                    <a:pt x="359" y="681"/>
                  </a:cubicBezTo>
                  <a:cubicBezTo>
                    <a:pt x="358" y="681"/>
                    <a:pt x="357" y="683"/>
                    <a:pt x="357" y="683"/>
                  </a:cubicBezTo>
                  <a:cubicBezTo>
                    <a:pt x="356" y="684"/>
                    <a:pt x="355" y="685"/>
                    <a:pt x="354" y="685"/>
                  </a:cubicBezTo>
                  <a:cubicBezTo>
                    <a:pt x="353" y="686"/>
                    <a:pt x="353" y="686"/>
                    <a:pt x="352" y="687"/>
                  </a:cubicBezTo>
                  <a:cubicBezTo>
                    <a:pt x="351" y="687"/>
                    <a:pt x="348" y="690"/>
                    <a:pt x="348" y="690"/>
                  </a:cubicBezTo>
                  <a:cubicBezTo>
                    <a:pt x="348" y="691"/>
                    <a:pt x="348" y="691"/>
                    <a:pt x="348" y="691"/>
                  </a:cubicBezTo>
                  <a:cubicBezTo>
                    <a:pt x="347" y="691"/>
                    <a:pt x="347" y="692"/>
                    <a:pt x="347" y="693"/>
                  </a:cubicBezTo>
                  <a:cubicBezTo>
                    <a:pt x="347" y="694"/>
                    <a:pt x="346" y="695"/>
                    <a:pt x="346" y="695"/>
                  </a:cubicBezTo>
                  <a:cubicBezTo>
                    <a:pt x="345" y="695"/>
                    <a:pt x="344" y="695"/>
                    <a:pt x="343" y="696"/>
                  </a:cubicBezTo>
                  <a:cubicBezTo>
                    <a:pt x="342" y="696"/>
                    <a:pt x="341" y="696"/>
                    <a:pt x="341" y="696"/>
                  </a:cubicBezTo>
                  <a:cubicBezTo>
                    <a:pt x="340" y="696"/>
                    <a:pt x="339" y="696"/>
                    <a:pt x="338" y="696"/>
                  </a:cubicBezTo>
                  <a:cubicBezTo>
                    <a:pt x="337" y="696"/>
                    <a:pt x="335" y="696"/>
                    <a:pt x="335" y="696"/>
                  </a:cubicBezTo>
                  <a:cubicBezTo>
                    <a:pt x="334" y="696"/>
                    <a:pt x="334" y="696"/>
                    <a:pt x="334" y="696"/>
                  </a:cubicBezTo>
                  <a:cubicBezTo>
                    <a:pt x="334" y="696"/>
                    <a:pt x="333" y="696"/>
                    <a:pt x="332" y="696"/>
                  </a:cubicBezTo>
                  <a:cubicBezTo>
                    <a:pt x="331" y="696"/>
                    <a:pt x="329" y="696"/>
                    <a:pt x="329" y="696"/>
                  </a:cubicBezTo>
                  <a:cubicBezTo>
                    <a:pt x="328" y="696"/>
                    <a:pt x="328" y="696"/>
                    <a:pt x="328" y="696"/>
                  </a:cubicBezTo>
                  <a:cubicBezTo>
                    <a:pt x="328" y="696"/>
                    <a:pt x="327" y="695"/>
                    <a:pt x="326" y="695"/>
                  </a:cubicBezTo>
                  <a:cubicBezTo>
                    <a:pt x="325" y="694"/>
                    <a:pt x="324" y="694"/>
                    <a:pt x="324" y="694"/>
                  </a:cubicBezTo>
                  <a:cubicBezTo>
                    <a:pt x="323" y="694"/>
                    <a:pt x="323" y="694"/>
                    <a:pt x="323" y="694"/>
                  </a:cubicBezTo>
                  <a:cubicBezTo>
                    <a:pt x="322" y="694"/>
                    <a:pt x="320" y="693"/>
                    <a:pt x="319" y="692"/>
                  </a:cubicBezTo>
                  <a:cubicBezTo>
                    <a:pt x="319" y="692"/>
                    <a:pt x="317" y="692"/>
                    <a:pt x="317" y="692"/>
                  </a:cubicBezTo>
                  <a:cubicBezTo>
                    <a:pt x="316" y="692"/>
                    <a:pt x="316" y="692"/>
                    <a:pt x="316" y="692"/>
                  </a:cubicBezTo>
                  <a:cubicBezTo>
                    <a:pt x="315" y="692"/>
                    <a:pt x="311" y="692"/>
                    <a:pt x="311" y="692"/>
                  </a:cubicBezTo>
                  <a:cubicBezTo>
                    <a:pt x="310" y="692"/>
                    <a:pt x="309" y="692"/>
                    <a:pt x="308" y="692"/>
                  </a:cubicBezTo>
                  <a:cubicBezTo>
                    <a:pt x="306" y="692"/>
                    <a:pt x="305" y="693"/>
                    <a:pt x="306" y="691"/>
                  </a:cubicBezTo>
                  <a:cubicBezTo>
                    <a:pt x="306" y="690"/>
                    <a:pt x="306" y="689"/>
                    <a:pt x="306" y="688"/>
                  </a:cubicBezTo>
                  <a:cubicBezTo>
                    <a:pt x="306" y="687"/>
                    <a:pt x="305" y="687"/>
                    <a:pt x="305" y="686"/>
                  </a:cubicBezTo>
                  <a:cubicBezTo>
                    <a:pt x="305" y="684"/>
                    <a:pt x="305" y="683"/>
                    <a:pt x="306" y="682"/>
                  </a:cubicBezTo>
                  <a:cubicBezTo>
                    <a:pt x="307" y="681"/>
                    <a:pt x="309" y="681"/>
                    <a:pt x="308" y="679"/>
                  </a:cubicBezTo>
                  <a:cubicBezTo>
                    <a:pt x="307" y="679"/>
                    <a:pt x="307" y="678"/>
                    <a:pt x="307" y="677"/>
                  </a:cubicBezTo>
                  <a:cubicBezTo>
                    <a:pt x="306" y="676"/>
                    <a:pt x="306" y="676"/>
                    <a:pt x="306" y="675"/>
                  </a:cubicBezTo>
                  <a:cubicBezTo>
                    <a:pt x="305" y="675"/>
                    <a:pt x="304" y="675"/>
                    <a:pt x="303" y="675"/>
                  </a:cubicBezTo>
                  <a:cubicBezTo>
                    <a:pt x="302" y="674"/>
                    <a:pt x="301" y="674"/>
                    <a:pt x="300" y="674"/>
                  </a:cubicBezTo>
                  <a:cubicBezTo>
                    <a:pt x="299" y="674"/>
                    <a:pt x="299" y="674"/>
                    <a:pt x="298" y="673"/>
                  </a:cubicBezTo>
                  <a:cubicBezTo>
                    <a:pt x="297" y="672"/>
                    <a:pt x="297" y="672"/>
                    <a:pt x="298" y="671"/>
                  </a:cubicBezTo>
                  <a:cubicBezTo>
                    <a:pt x="298" y="670"/>
                    <a:pt x="298" y="669"/>
                    <a:pt x="298" y="669"/>
                  </a:cubicBezTo>
                  <a:cubicBezTo>
                    <a:pt x="299" y="668"/>
                    <a:pt x="299" y="666"/>
                    <a:pt x="299" y="666"/>
                  </a:cubicBezTo>
                  <a:cubicBezTo>
                    <a:pt x="299" y="666"/>
                    <a:pt x="299" y="666"/>
                    <a:pt x="299" y="666"/>
                  </a:cubicBezTo>
                  <a:cubicBezTo>
                    <a:pt x="299" y="665"/>
                    <a:pt x="298" y="665"/>
                    <a:pt x="298" y="665"/>
                  </a:cubicBezTo>
                  <a:cubicBezTo>
                    <a:pt x="297" y="665"/>
                    <a:pt x="298" y="664"/>
                    <a:pt x="298" y="664"/>
                  </a:cubicBezTo>
                  <a:cubicBezTo>
                    <a:pt x="299" y="664"/>
                    <a:pt x="299" y="663"/>
                    <a:pt x="299" y="663"/>
                  </a:cubicBezTo>
                  <a:cubicBezTo>
                    <a:pt x="299" y="663"/>
                    <a:pt x="298" y="662"/>
                    <a:pt x="297" y="662"/>
                  </a:cubicBezTo>
                  <a:cubicBezTo>
                    <a:pt x="296" y="661"/>
                    <a:pt x="295" y="659"/>
                    <a:pt x="295" y="659"/>
                  </a:cubicBezTo>
                  <a:cubicBezTo>
                    <a:pt x="295" y="658"/>
                    <a:pt x="295" y="658"/>
                    <a:pt x="295" y="658"/>
                  </a:cubicBezTo>
                  <a:cubicBezTo>
                    <a:pt x="294" y="658"/>
                    <a:pt x="294" y="658"/>
                    <a:pt x="293" y="658"/>
                  </a:cubicBezTo>
                  <a:cubicBezTo>
                    <a:pt x="292" y="658"/>
                    <a:pt x="292" y="659"/>
                    <a:pt x="292" y="659"/>
                  </a:cubicBezTo>
                  <a:cubicBezTo>
                    <a:pt x="292" y="660"/>
                    <a:pt x="291" y="659"/>
                    <a:pt x="290" y="659"/>
                  </a:cubicBezTo>
                  <a:cubicBezTo>
                    <a:pt x="290" y="659"/>
                    <a:pt x="289" y="658"/>
                    <a:pt x="289" y="659"/>
                  </a:cubicBezTo>
                  <a:cubicBezTo>
                    <a:pt x="289" y="660"/>
                    <a:pt x="288" y="661"/>
                    <a:pt x="288" y="660"/>
                  </a:cubicBezTo>
                  <a:cubicBezTo>
                    <a:pt x="287" y="660"/>
                    <a:pt x="285" y="659"/>
                    <a:pt x="285" y="659"/>
                  </a:cubicBezTo>
                  <a:cubicBezTo>
                    <a:pt x="284" y="658"/>
                    <a:pt x="283" y="657"/>
                    <a:pt x="281" y="656"/>
                  </a:cubicBezTo>
                  <a:cubicBezTo>
                    <a:pt x="281" y="656"/>
                    <a:pt x="281" y="656"/>
                    <a:pt x="281" y="656"/>
                  </a:cubicBezTo>
                  <a:cubicBezTo>
                    <a:pt x="281" y="655"/>
                    <a:pt x="279" y="653"/>
                    <a:pt x="279" y="654"/>
                  </a:cubicBezTo>
                  <a:cubicBezTo>
                    <a:pt x="278" y="654"/>
                    <a:pt x="277" y="654"/>
                    <a:pt x="276" y="654"/>
                  </a:cubicBezTo>
                  <a:cubicBezTo>
                    <a:pt x="276" y="653"/>
                    <a:pt x="275" y="653"/>
                    <a:pt x="274" y="653"/>
                  </a:cubicBezTo>
                  <a:cubicBezTo>
                    <a:pt x="274" y="652"/>
                    <a:pt x="273" y="652"/>
                    <a:pt x="272" y="651"/>
                  </a:cubicBezTo>
                  <a:cubicBezTo>
                    <a:pt x="272" y="651"/>
                    <a:pt x="271" y="651"/>
                    <a:pt x="271" y="650"/>
                  </a:cubicBezTo>
                  <a:cubicBezTo>
                    <a:pt x="270" y="649"/>
                    <a:pt x="268" y="650"/>
                    <a:pt x="268" y="649"/>
                  </a:cubicBezTo>
                  <a:cubicBezTo>
                    <a:pt x="267" y="648"/>
                    <a:pt x="267" y="648"/>
                    <a:pt x="267" y="649"/>
                  </a:cubicBezTo>
                  <a:cubicBezTo>
                    <a:pt x="267" y="650"/>
                    <a:pt x="267" y="649"/>
                    <a:pt x="266" y="649"/>
                  </a:cubicBezTo>
                  <a:cubicBezTo>
                    <a:pt x="265" y="648"/>
                    <a:pt x="265" y="650"/>
                    <a:pt x="264" y="648"/>
                  </a:cubicBezTo>
                  <a:cubicBezTo>
                    <a:pt x="264" y="648"/>
                    <a:pt x="263" y="647"/>
                    <a:pt x="262" y="647"/>
                  </a:cubicBezTo>
                  <a:cubicBezTo>
                    <a:pt x="261" y="647"/>
                    <a:pt x="261" y="645"/>
                    <a:pt x="260" y="645"/>
                  </a:cubicBezTo>
                  <a:cubicBezTo>
                    <a:pt x="259" y="645"/>
                    <a:pt x="259" y="646"/>
                    <a:pt x="258" y="646"/>
                  </a:cubicBezTo>
                  <a:cubicBezTo>
                    <a:pt x="258" y="647"/>
                    <a:pt x="258" y="647"/>
                    <a:pt x="257" y="647"/>
                  </a:cubicBezTo>
                  <a:cubicBezTo>
                    <a:pt x="257" y="646"/>
                    <a:pt x="255" y="647"/>
                    <a:pt x="255" y="647"/>
                  </a:cubicBezTo>
                  <a:cubicBezTo>
                    <a:pt x="254" y="647"/>
                    <a:pt x="254" y="647"/>
                    <a:pt x="253" y="647"/>
                  </a:cubicBezTo>
                  <a:cubicBezTo>
                    <a:pt x="252" y="648"/>
                    <a:pt x="251" y="649"/>
                    <a:pt x="250" y="650"/>
                  </a:cubicBezTo>
                  <a:cubicBezTo>
                    <a:pt x="250" y="651"/>
                    <a:pt x="246" y="653"/>
                    <a:pt x="246" y="653"/>
                  </a:cubicBezTo>
                  <a:cubicBezTo>
                    <a:pt x="246" y="653"/>
                    <a:pt x="243" y="655"/>
                    <a:pt x="242" y="657"/>
                  </a:cubicBezTo>
                  <a:cubicBezTo>
                    <a:pt x="242" y="658"/>
                    <a:pt x="242" y="658"/>
                    <a:pt x="242" y="659"/>
                  </a:cubicBezTo>
                  <a:cubicBezTo>
                    <a:pt x="242" y="661"/>
                    <a:pt x="240" y="661"/>
                    <a:pt x="240" y="662"/>
                  </a:cubicBezTo>
                  <a:cubicBezTo>
                    <a:pt x="240" y="663"/>
                    <a:pt x="242" y="666"/>
                    <a:pt x="240" y="666"/>
                  </a:cubicBezTo>
                  <a:cubicBezTo>
                    <a:pt x="239" y="666"/>
                    <a:pt x="238" y="667"/>
                    <a:pt x="238" y="667"/>
                  </a:cubicBezTo>
                  <a:cubicBezTo>
                    <a:pt x="238" y="667"/>
                    <a:pt x="238" y="667"/>
                    <a:pt x="238" y="667"/>
                  </a:cubicBezTo>
                  <a:cubicBezTo>
                    <a:pt x="237" y="667"/>
                    <a:pt x="236" y="667"/>
                    <a:pt x="235" y="667"/>
                  </a:cubicBezTo>
                  <a:cubicBezTo>
                    <a:pt x="235" y="666"/>
                    <a:pt x="234" y="664"/>
                    <a:pt x="234" y="663"/>
                  </a:cubicBezTo>
                  <a:cubicBezTo>
                    <a:pt x="234" y="663"/>
                    <a:pt x="233" y="663"/>
                    <a:pt x="233" y="663"/>
                  </a:cubicBezTo>
                  <a:cubicBezTo>
                    <a:pt x="233" y="662"/>
                    <a:pt x="233" y="662"/>
                    <a:pt x="233" y="662"/>
                  </a:cubicBezTo>
                  <a:cubicBezTo>
                    <a:pt x="233" y="661"/>
                    <a:pt x="232" y="661"/>
                    <a:pt x="233" y="659"/>
                  </a:cubicBezTo>
                  <a:cubicBezTo>
                    <a:pt x="233" y="658"/>
                    <a:pt x="233" y="657"/>
                    <a:pt x="234" y="657"/>
                  </a:cubicBezTo>
                  <a:cubicBezTo>
                    <a:pt x="234" y="656"/>
                    <a:pt x="235" y="655"/>
                    <a:pt x="235" y="655"/>
                  </a:cubicBezTo>
                  <a:cubicBezTo>
                    <a:pt x="236" y="653"/>
                    <a:pt x="236" y="652"/>
                    <a:pt x="237" y="650"/>
                  </a:cubicBezTo>
                  <a:cubicBezTo>
                    <a:pt x="237" y="649"/>
                    <a:pt x="236" y="648"/>
                    <a:pt x="236" y="647"/>
                  </a:cubicBezTo>
                  <a:cubicBezTo>
                    <a:pt x="236" y="646"/>
                    <a:pt x="236" y="646"/>
                    <a:pt x="236" y="645"/>
                  </a:cubicBezTo>
                  <a:cubicBezTo>
                    <a:pt x="235" y="645"/>
                    <a:pt x="235" y="644"/>
                    <a:pt x="234" y="644"/>
                  </a:cubicBezTo>
                  <a:cubicBezTo>
                    <a:pt x="233" y="644"/>
                    <a:pt x="233" y="642"/>
                    <a:pt x="232" y="643"/>
                  </a:cubicBezTo>
                  <a:cubicBezTo>
                    <a:pt x="232" y="643"/>
                    <a:pt x="231" y="644"/>
                    <a:pt x="231" y="644"/>
                  </a:cubicBezTo>
                  <a:cubicBezTo>
                    <a:pt x="230" y="645"/>
                    <a:pt x="230" y="645"/>
                    <a:pt x="230" y="644"/>
                  </a:cubicBezTo>
                  <a:cubicBezTo>
                    <a:pt x="229" y="644"/>
                    <a:pt x="228" y="645"/>
                    <a:pt x="228" y="645"/>
                  </a:cubicBezTo>
                  <a:cubicBezTo>
                    <a:pt x="228" y="645"/>
                    <a:pt x="228" y="645"/>
                    <a:pt x="228" y="645"/>
                  </a:cubicBezTo>
                  <a:cubicBezTo>
                    <a:pt x="227" y="645"/>
                    <a:pt x="226" y="646"/>
                    <a:pt x="226" y="646"/>
                  </a:cubicBezTo>
                  <a:cubicBezTo>
                    <a:pt x="225" y="645"/>
                    <a:pt x="224" y="646"/>
                    <a:pt x="224" y="646"/>
                  </a:cubicBezTo>
                  <a:cubicBezTo>
                    <a:pt x="224" y="647"/>
                    <a:pt x="224" y="647"/>
                    <a:pt x="224" y="647"/>
                  </a:cubicBezTo>
                  <a:cubicBezTo>
                    <a:pt x="223" y="647"/>
                    <a:pt x="223" y="646"/>
                    <a:pt x="222" y="646"/>
                  </a:cubicBezTo>
                  <a:cubicBezTo>
                    <a:pt x="222" y="647"/>
                    <a:pt x="222" y="646"/>
                    <a:pt x="221" y="646"/>
                  </a:cubicBezTo>
                  <a:cubicBezTo>
                    <a:pt x="220" y="645"/>
                    <a:pt x="220" y="647"/>
                    <a:pt x="219" y="647"/>
                  </a:cubicBezTo>
                  <a:cubicBezTo>
                    <a:pt x="219" y="646"/>
                    <a:pt x="218" y="646"/>
                    <a:pt x="217" y="646"/>
                  </a:cubicBezTo>
                  <a:cubicBezTo>
                    <a:pt x="216" y="646"/>
                    <a:pt x="216" y="645"/>
                    <a:pt x="216" y="645"/>
                  </a:cubicBezTo>
                  <a:cubicBezTo>
                    <a:pt x="215" y="645"/>
                    <a:pt x="215" y="645"/>
                    <a:pt x="215" y="645"/>
                  </a:cubicBezTo>
                  <a:cubicBezTo>
                    <a:pt x="214" y="645"/>
                    <a:pt x="214" y="645"/>
                    <a:pt x="214" y="644"/>
                  </a:cubicBezTo>
                  <a:cubicBezTo>
                    <a:pt x="214" y="644"/>
                    <a:pt x="214" y="644"/>
                    <a:pt x="213" y="644"/>
                  </a:cubicBezTo>
                  <a:cubicBezTo>
                    <a:pt x="213" y="644"/>
                    <a:pt x="212" y="645"/>
                    <a:pt x="212" y="645"/>
                  </a:cubicBezTo>
                  <a:cubicBezTo>
                    <a:pt x="211" y="646"/>
                    <a:pt x="211" y="646"/>
                    <a:pt x="211" y="646"/>
                  </a:cubicBezTo>
                  <a:cubicBezTo>
                    <a:pt x="211" y="646"/>
                    <a:pt x="210" y="647"/>
                    <a:pt x="210" y="647"/>
                  </a:cubicBezTo>
                  <a:cubicBezTo>
                    <a:pt x="209" y="647"/>
                    <a:pt x="209" y="646"/>
                    <a:pt x="209" y="646"/>
                  </a:cubicBezTo>
                  <a:cubicBezTo>
                    <a:pt x="208" y="647"/>
                    <a:pt x="207" y="645"/>
                    <a:pt x="207" y="645"/>
                  </a:cubicBezTo>
                  <a:cubicBezTo>
                    <a:pt x="206" y="644"/>
                    <a:pt x="206" y="644"/>
                    <a:pt x="205" y="645"/>
                  </a:cubicBezTo>
                  <a:cubicBezTo>
                    <a:pt x="205" y="645"/>
                    <a:pt x="204" y="645"/>
                    <a:pt x="204" y="645"/>
                  </a:cubicBezTo>
                  <a:cubicBezTo>
                    <a:pt x="203" y="644"/>
                    <a:pt x="204" y="644"/>
                    <a:pt x="203" y="644"/>
                  </a:cubicBezTo>
                  <a:cubicBezTo>
                    <a:pt x="203" y="644"/>
                    <a:pt x="203" y="644"/>
                    <a:pt x="202" y="644"/>
                  </a:cubicBezTo>
                  <a:cubicBezTo>
                    <a:pt x="202" y="644"/>
                    <a:pt x="201" y="644"/>
                    <a:pt x="201" y="644"/>
                  </a:cubicBezTo>
                  <a:cubicBezTo>
                    <a:pt x="201" y="644"/>
                    <a:pt x="200" y="643"/>
                    <a:pt x="199" y="644"/>
                  </a:cubicBezTo>
                  <a:cubicBezTo>
                    <a:pt x="199" y="644"/>
                    <a:pt x="198" y="643"/>
                    <a:pt x="198" y="643"/>
                  </a:cubicBezTo>
                  <a:cubicBezTo>
                    <a:pt x="197" y="643"/>
                    <a:pt x="197" y="643"/>
                    <a:pt x="197" y="642"/>
                  </a:cubicBezTo>
                  <a:cubicBezTo>
                    <a:pt x="196" y="640"/>
                    <a:pt x="196" y="639"/>
                    <a:pt x="195" y="639"/>
                  </a:cubicBezTo>
                  <a:cubicBezTo>
                    <a:pt x="194" y="639"/>
                    <a:pt x="194" y="639"/>
                    <a:pt x="194" y="639"/>
                  </a:cubicBezTo>
                  <a:cubicBezTo>
                    <a:pt x="193" y="638"/>
                    <a:pt x="193" y="638"/>
                    <a:pt x="193" y="638"/>
                  </a:cubicBezTo>
                  <a:cubicBezTo>
                    <a:pt x="193" y="637"/>
                    <a:pt x="193" y="637"/>
                    <a:pt x="192" y="637"/>
                  </a:cubicBezTo>
                  <a:cubicBezTo>
                    <a:pt x="192" y="636"/>
                    <a:pt x="192" y="636"/>
                    <a:pt x="191" y="636"/>
                  </a:cubicBezTo>
                  <a:cubicBezTo>
                    <a:pt x="190" y="636"/>
                    <a:pt x="191" y="634"/>
                    <a:pt x="189" y="634"/>
                  </a:cubicBezTo>
                  <a:cubicBezTo>
                    <a:pt x="188" y="634"/>
                    <a:pt x="187" y="634"/>
                    <a:pt x="187" y="633"/>
                  </a:cubicBezTo>
                  <a:cubicBezTo>
                    <a:pt x="186" y="633"/>
                    <a:pt x="186" y="633"/>
                    <a:pt x="186" y="633"/>
                  </a:cubicBezTo>
                  <a:cubicBezTo>
                    <a:pt x="185" y="633"/>
                    <a:pt x="185" y="634"/>
                    <a:pt x="185" y="634"/>
                  </a:cubicBezTo>
                  <a:cubicBezTo>
                    <a:pt x="185" y="635"/>
                    <a:pt x="185" y="635"/>
                    <a:pt x="184" y="636"/>
                  </a:cubicBezTo>
                  <a:cubicBezTo>
                    <a:pt x="184" y="636"/>
                    <a:pt x="184" y="636"/>
                    <a:pt x="183" y="637"/>
                  </a:cubicBezTo>
                  <a:cubicBezTo>
                    <a:pt x="183" y="637"/>
                    <a:pt x="182" y="637"/>
                    <a:pt x="181" y="637"/>
                  </a:cubicBezTo>
                  <a:cubicBezTo>
                    <a:pt x="181" y="636"/>
                    <a:pt x="180" y="636"/>
                    <a:pt x="180" y="636"/>
                  </a:cubicBezTo>
                  <a:cubicBezTo>
                    <a:pt x="179" y="635"/>
                    <a:pt x="178" y="635"/>
                    <a:pt x="178" y="634"/>
                  </a:cubicBezTo>
                  <a:cubicBezTo>
                    <a:pt x="177" y="634"/>
                    <a:pt x="177" y="633"/>
                    <a:pt x="178" y="632"/>
                  </a:cubicBezTo>
                  <a:cubicBezTo>
                    <a:pt x="178" y="631"/>
                    <a:pt x="179" y="631"/>
                    <a:pt x="178" y="630"/>
                  </a:cubicBezTo>
                  <a:cubicBezTo>
                    <a:pt x="178" y="629"/>
                    <a:pt x="178" y="629"/>
                    <a:pt x="177" y="629"/>
                  </a:cubicBezTo>
                  <a:cubicBezTo>
                    <a:pt x="177" y="630"/>
                    <a:pt x="176" y="630"/>
                    <a:pt x="176" y="630"/>
                  </a:cubicBezTo>
                  <a:cubicBezTo>
                    <a:pt x="175" y="630"/>
                    <a:pt x="175" y="632"/>
                    <a:pt x="175" y="632"/>
                  </a:cubicBezTo>
                  <a:cubicBezTo>
                    <a:pt x="175" y="634"/>
                    <a:pt x="175" y="634"/>
                    <a:pt x="175" y="634"/>
                  </a:cubicBezTo>
                  <a:cubicBezTo>
                    <a:pt x="174" y="636"/>
                    <a:pt x="172" y="635"/>
                    <a:pt x="171" y="634"/>
                  </a:cubicBezTo>
                  <a:cubicBezTo>
                    <a:pt x="171" y="634"/>
                    <a:pt x="172" y="632"/>
                    <a:pt x="172" y="631"/>
                  </a:cubicBezTo>
                  <a:cubicBezTo>
                    <a:pt x="172" y="631"/>
                    <a:pt x="171" y="631"/>
                    <a:pt x="171" y="630"/>
                  </a:cubicBezTo>
                  <a:cubicBezTo>
                    <a:pt x="171" y="629"/>
                    <a:pt x="170" y="628"/>
                    <a:pt x="170" y="627"/>
                  </a:cubicBezTo>
                  <a:cubicBezTo>
                    <a:pt x="169" y="626"/>
                    <a:pt x="168" y="625"/>
                    <a:pt x="168" y="625"/>
                  </a:cubicBezTo>
                  <a:cubicBezTo>
                    <a:pt x="168" y="624"/>
                    <a:pt x="168" y="624"/>
                    <a:pt x="168" y="624"/>
                  </a:cubicBezTo>
                  <a:cubicBezTo>
                    <a:pt x="168" y="623"/>
                    <a:pt x="169" y="622"/>
                    <a:pt x="169" y="621"/>
                  </a:cubicBezTo>
                  <a:cubicBezTo>
                    <a:pt x="168" y="621"/>
                    <a:pt x="168" y="621"/>
                    <a:pt x="167" y="622"/>
                  </a:cubicBezTo>
                  <a:cubicBezTo>
                    <a:pt x="166" y="624"/>
                    <a:pt x="166" y="624"/>
                    <a:pt x="165" y="622"/>
                  </a:cubicBezTo>
                  <a:cubicBezTo>
                    <a:pt x="164" y="621"/>
                    <a:pt x="163" y="621"/>
                    <a:pt x="162" y="621"/>
                  </a:cubicBezTo>
                  <a:cubicBezTo>
                    <a:pt x="160" y="621"/>
                    <a:pt x="159" y="621"/>
                    <a:pt x="158" y="620"/>
                  </a:cubicBezTo>
                  <a:cubicBezTo>
                    <a:pt x="158" y="619"/>
                    <a:pt x="157" y="619"/>
                    <a:pt x="156" y="619"/>
                  </a:cubicBezTo>
                  <a:cubicBezTo>
                    <a:pt x="155" y="619"/>
                    <a:pt x="155" y="617"/>
                    <a:pt x="155" y="617"/>
                  </a:cubicBezTo>
                  <a:cubicBezTo>
                    <a:pt x="155" y="616"/>
                    <a:pt x="155" y="616"/>
                    <a:pt x="155" y="616"/>
                  </a:cubicBezTo>
                  <a:cubicBezTo>
                    <a:pt x="156" y="615"/>
                    <a:pt x="156" y="614"/>
                    <a:pt x="157" y="614"/>
                  </a:cubicBezTo>
                  <a:cubicBezTo>
                    <a:pt x="158" y="613"/>
                    <a:pt x="158" y="612"/>
                    <a:pt x="158" y="611"/>
                  </a:cubicBezTo>
                  <a:cubicBezTo>
                    <a:pt x="158" y="610"/>
                    <a:pt x="158" y="610"/>
                    <a:pt x="157" y="609"/>
                  </a:cubicBezTo>
                  <a:cubicBezTo>
                    <a:pt x="156" y="609"/>
                    <a:pt x="154" y="610"/>
                    <a:pt x="154" y="610"/>
                  </a:cubicBezTo>
                  <a:cubicBezTo>
                    <a:pt x="154" y="611"/>
                    <a:pt x="154" y="611"/>
                    <a:pt x="154" y="611"/>
                  </a:cubicBezTo>
                  <a:cubicBezTo>
                    <a:pt x="153" y="611"/>
                    <a:pt x="152" y="611"/>
                    <a:pt x="151" y="611"/>
                  </a:cubicBezTo>
                  <a:cubicBezTo>
                    <a:pt x="151" y="611"/>
                    <a:pt x="150" y="610"/>
                    <a:pt x="150" y="610"/>
                  </a:cubicBezTo>
                  <a:cubicBezTo>
                    <a:pt x="149" y="609"/>
                    <a:pt x="149" y="609"/>
                    <a:pt x="149" y="609"/>
                  </a:cubicBezTo>
                  <a:cubicBezTo>
                    <a:pt x="148" y="609"/>
                    <a:pt x="147" y="608"/>
                    <a:pt x="148" y="607"/>
                  </a:cubicBezTo>
                  <a:cubicBezTo>
                    <a:pt x="148" y="607"/>
                    <a:pt x="146" y="606"/>
                    <a:pt x="146" y="606"/>
                  </a:cubicBezTo>
                  <a:cubicBezTo>
                    <a:pt x="146" y="605"/>
                    <a:pt x="145" y="605"/>
                    <a:pt x="144" y="604"/>
                  </a:cubicBezTo>
                  <a:cubicBezTo>
                    <a:pt x="143" y="604"/>
                    <a:pt x="143" y="604"/>
                    <a:pt x="143" y="603"/>
                  </a:cubicBezTo>
                  <a:cubicBezTo>
                    <a:pt x="143" y="602"/>
                    <a:pt x="143" y="602"/>
                    <a:pt x="143" y="602"/>
                  </a:cubicBezTo>
                  <a:cubicBezTo>
                    <a:pt x="143" y="601"/>
                    <a:pt x="142" y="600"/>
                    <a:pt x="141" y="600"/>
                  </a:cubicBezTo>
                  <a:cubicBezTo>
                    <a:pt x="140" y="600"/>
                    <a:pt x="139" y="600"/>
                    <a:pt x="139" y="599"/>
                  </a:cubicBezTo>
                  <a:cubicBezTo>
                    <a:pt x="139" y="598"/>
                    <a:pt x="139" y="598"/>
                    <a:pt x="140" y="597"/>
                  </a:cubicBezTo>
                  <a:cubicBezTo>
                    <a:pt x="140" y="596"/>
                    <a:pt x="140" y="596"/>
                    <a:pt x="140" y="595"/>
                  </a:cubicBezTo>
                  <a:cubicBezTo>
                    <a:pt x="139" y="595"/>
                    <a:pt x="139" y="593"/>
                    <a:pt x="139" y="593"/>
                  </a:cubicBezTo>
                  <a:cubicBezTo>
                    <a:pt x="139" y="592"/>
                    <a:pt x="139" y="591"/>
                    <a:pt x="140" y="591"/>
                  </a:cubicBezTo>
                  <a:cubicBezTo>
                    <a:pt x="140" y="590"/>
                    <a:pt x="140" y="590"/>
                    <a:pt x="140" y="590"/>
                  </a:cubicBezTo>
                  <a:cubicBezTo>
                    <a:pt x="139" y="589"/>
                    <a:pt x="138" y="588"/>
                    <a:pt x="138" y="588"/>
                  </a:cubicBezTo>
                  <a:cubicBezTo>
                    <a:pt x="137" y="587"/>
                    <a:pt x="137" y="587"/>
                    <a:pt x="137" y="587"/>
                  </a:cubicBezTo>
                  <a:cubicBezTo>
                    <a:pt x="136" y="587"/>
                    <a:pt x="137" y="586"/>
                    <a:pt x="135" y="586"/>
                  </a:cubicBezTo>
                  <a:cubicBezTo>
                    <a:pt x="134" y="587"/>
                    <a:pt x="133" y="585"/>
                    <a:pt x="132" y="587"/>
                  </a:cubicBezTo>
                  <a:cubicBezTo>
                    <a:pt x="132" y="588"/>
                    <a:pt x="131" y="588"/>
                    <a:pt x="130" y="587"/>
                  </a:cubicBezTo>
                  <a:cubicBezTo>
                    <a:pt x="129" y="587"/>
                    <a:pt x="129" y="588"/>
                    <a:pt x="128" y="588"/>
                  </a:cubicBezTo>
                  <a:cubicBezTo>
                    <a:pt x="127" y="588"/>
                    <a:pt x="127" y="588"/>
                    <a:pt x="126" y="587"/>
                  </a:cubicBezTo>
                  <a:cubicBezTo>
                    <a:pt x="126" y="586"/>
                    <a:pt x="125" y="585"/>
                    <a:pt x="125" y="584"/>
                  </a:cubicBezTo>
                  <a:cubicBezTo>
                    <a:pt x="124" y="583"/>
                    <a:pt x="124" y="583"/>
                    <a:pt x="124" y="582"/>
                  </a:cubicBezTo>
                  <a:cubicBezTo>
                    <a:pt x="124" y="581"/>
                    <a:pt x="124" y="581"/>
                    <a:pt x="124" y="581"/>
                  </a:cubicBezTo>
                  <a:cubicBezTo>
                    <a:pt x="123" y="580"/>
                    <a:pt x="123" y="579"/>
                    <a:pt x="123" y="578"/>
                  </a:cubicBezTo>
                  <a:cubicBezTo>
                    <a:pt x="122" y="577"/>
                    <a:pt x="122" y="576"/>
                    <a:pt x="122" y="575"/>
                  </a:cubicBezTo>
                  <a:cubicBezTo>
                    <a:pt x="122" y="574"/>
                    <a:pt x="120" y="574"/>
                    <a:pt x="120" y="574"/>
                  </a:cubicBezTo>
                  <a:cubicBezTo>
                    <a:pt x="119" y="574"/>
                    <a:pt x="119" y="574"/>
                    <a:pt x="119" y="574"/>
                  </a:cubicBezTo>
                  <a:cubicBezTo>
                    <a:pt x="118" y="574"/>
                    <a:pt x="118" y="573"/>
                    <a:pt x="117" y="572"/>
                  </a:cubicBezTo>
                  <a:cubicBezTo>
                    <a:pt x="117" y="572"/>
                    <a:pt x="115" y="571"/>
                    <a:pt x="115" y="571"/>
                  </a:cubicBezTo>
                  <a:cubicBezTo>
                    <a:pt x="114" y="570"/>
                    <a:pt x="114" y="570"/>
                    <a:pt x="114" y="570"/>
                  </a:cubicBezTo>
                  <a:cubicBezTo>
                    <a:pt x="114" y="570"/>
                    <a:pt x="113" y="570"/>
                    <a:pt x="113" y="569"/>
                  </a:cubicBezTo>
                  <a:cubicBezTo>
                    <a:pt x="113" y="569"/>
                    <a:pt x="111" y="568"/>
                    <a:pt x="111" y="568"/>
                  </a:cubicBezTo>
                  <a:cubicBezTo>
                    <a:pt x="111" y="567"/>
                    <a:pt x="112" y="567"/>
                    <a:pt x="112" y="567"/>
                  </a:cubicBezTo>
                  <a:cubicBezTo>
                    <a:pt x="112" y="566"/>
                    <a:pt x="112" y="566"/>
                    <a:pt x="111" y="566"/>
                  </a:cubicBezTo>
                  <a:cubicBezTo>
                    <a:pt x="111" y="565"/>
                    <a:pt x="109" y="566"/>
                    <a:pt x="110" y="565"/>
                  </a:cubicBezTo>
                  <a:cubicBezTo>
                    <a:pt x="110" y="565"/>
                    <a:pt x="110" y="564"/>
                    <a:pt x="110" y="564"/>
                  </a:cubicBezTo>
                  <a:cubicBezTo>
                    <a:pt x="110" y="563"/>
                    <a:pt x="109" y="562"/>
                    <a:pt x="108" y="561"/>
                  </a:cubicBezTo>
                  <a:cubicBezTo>
                    <a:pt x="108" y="560"/>
                    <a:pt x="107" y="560"/>
                    <a:pt x="106" y="559"/>
                  </a:cubicBezTo>
                  <a:cubicBezTo>
                    <a:pt x="106" y="559"/>
                    <a:pt x="106" y="559"/>
                    <a:pt x="106" y="559"/>
                  </a:cubicBezTo>
                  <a:cubicBezTo>
                    <a:pt x="105" y="559"/>
                    <a:pt x="104" y="558"/>
                    <a:pt x="104" y="558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6"/>
                    <a:pt x="103" y="555"/>
                  </a:cubicBezTo>
                  <a:cubicBezTo>
                    <a:pt x="103" y="554"/>
                    <a:pt x="102" y="553"/>
                    <a:pt x="101" y="553"/>
                  </a:cubicBezTo>
                  <a:cubicBezTo>
                    <a:pt x="101" y="552"/>
                    <a:pt x="102" y="550"/>
                    <a:pt x="102" y="550"/>
                  </a:cubicBezTo>
                  <a:cubicBezTo>
                    <a:pt x="102" y="549"/>
                    <a:pt x="100" y="549"/>
                    <a:pt x="100" y="549"/>
                  </a:cubicBezTo>
                  <a:cubicBezTo>
                    <a:pt x="99" y="549"/>
                    <a:pt x="99" y="549"/>
                    <a:pt x="99" y="549"/>
                  </a:cubicBezTo>
                  <a:cubicBezTo>
                    <a:pt x="99" y="548"/>
                    <a:pt x="98" y="548"/>
                    <a:pt x="98" y="547"/>
                  </a:cubicBezTo>
                  <a:cubicBezTo>
                    <a:pt x="97" y="547"/>
                    <a:pt x="96" y="546"/>
                    <a:pt x="96" y="546"/>
                  </a:cubicBezTo>
                  <a:cubicBezTo>
                    <a:pt x="95" y="546"/>
                    <a:pt x="95" y="546"/>
                    <a:pt x="94" y="545"/>
                  </a:cubicBezTo>
                  <a:cubicBezTo>
                    <a:pt x="94" y="544"/>
                    <a:pt x="93" y="544"/>
                    <a:pt x="93" y="544"/>
                  </a:cubicBezTo>
                  <a:cubicBezTo>
                    <a:pt x="92" y="544"/>
                    <a:pt x="92" y="544"/>
                    <a:pt x="92" y="544"/>
                  </a:cubicBezTo>
                  <a:cubicBezTo>
                    <a:pt x="92" y="543"/>
                    <a:pt x="91" y="544"/>
                    <a:pt x="91" y="544"/>
                  </a:cubicBezTo>
                  <a:cubicBezTo>
                    <a:pt x="91" y="545"/>
                    <a:pt x="90" y="545"/>
                    <a:pt x="90" y="545"/>
                  </a:cubicBezTo>
                  <a:cubicBezTo>
                    <a:pt x="90" y="544"/>
                    <a:pt x="89" y="544"/>
                    <a:pt x="89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7" y="544"/>
                    <a:pt x="87" y="545"/>
                    <a:pt x="87" y="546"/>
                  </a:cubicBezTo>
                  <a:cubicBezTo>
                    <a:pt x="87" y="546"/>
                    <a:pt x="86" y="547"/>
                    <a:pt x="86" y="547"/>
                  </a:cubicBezTo>
                  <a:cubicBezTo>
                    <a:pt x="86" y="548"/>
                    <a:pt x="84" y="549"/>
                    <a:pt x="84" y="549"/>
                  </a:cubicBezTo>
                  <a:cubicBezTo>
                    <a:pt x="84" y="549"/>
                    <a:pt x="84" y="548"/>
                    <a:pt x="83" y="548"/>
                  </a:cubicBezTo>
                  <a:cubicBezTo>
                    <a:pt x="83" y="548"/>
                    <a:pt x="82" y="549"/>
                    <a:pt x="83" y="549"/>
                  </a:cubicBezTo>
                  <a:cubicBezTo>
                    <a:pt x="83" y="549"/>
                    <a:pt x="83" y="551"/>
                    <a:pt x="83" y="551"/>
                  </a:cubicBezTo>
                  <a:cubicBezTo>
                    <a:pt x="83" y="552"/>
                    <a:pt x="79" y="551"/>
                    <a:pt x="79" y="551"/>
                  </a:cubicBezTo>
                  <a:cubicBezTo>
                    <a:pt x="78" y="550"/>
                    <a:pt x="78" y="549"/>
                    <a:pt x="78" y="549"/>
                  </a:cubicBezTo>
                  <a:cubicBezTo>
                    <a:pt x="78" y="548"/>
                    <a:pt x="79" y="547"/>
                    <a:pt x="79" y="546"/>
                  </a:cubicBezTo>
                  <a:cubicBezTo>
                    <a:pt x="79" y="544"/>
                    <a:pt x="77" y="543"/>
                    <a:pt x="75" y="542"/>
                  </a:cubicBezTo>
                  <a:cubicBezTo>
                    <a:pt x="75" y="542"/>
                    <a:pt x="75" y="542"/>
                    <a:pt x="75" y="542"/>
                  </a:cubicBezTo>
                  <a:cubicBezTo>
                    <a:pt x="74" y="541"/>
                    <a:pt x="73" y="539"/>
                    <a:pt x="73" y="539"/>
                  </a:cubicBezTo>
                  <a:cubicBezTo>
                    <a:pt x="72" y="539"/>
                    <a:pt x="72" y="539"/>
                    <a:pt x="72" y="538"/>
                  </a:cubicBezTo>
                  <a:cubicBezTo>
                    <a:pt x="71" y="538"/>
                    <a:pt x="72" y="537"/>
                    <a:pt x="71" y="536"/>
                  </a:cubicBezTo>
                  <a:cubicBezTo>
                    <a:pt x="70" y="536"/>
                    <a:pt x="70" y="536"/>
                    <a:pt x="69" y="536"/>
                  </a:cubicBezTo>
                  <a:cubicBezTo>
                    <a:pt x="68" y="535"/>
                    <a:pt x="68" y="534"/>
                    <a:pt x="67" y="534"/>
                  </a:cubicBezTo>
                  <a:cubicBezTo>
                    <a:pt x="67" y="533"/>
                    <a:pt x="66" y="533"/>
                    <a:pt x="66" y="533"/>
                  </a:cubicBezTo>
                  <a:cubicBezTo>
                    <a:pt x="65" y="532"/>
                    <a:pt x="65" y="532"/>
                    <a:pt x="65" y="532"/>
                  </a:cubicBezTo>
                  <a:cubicBezTo>
                    <a:pt x="65" y="532"/>
                    <a:pt x="65" y="531"/>
                    <a:pt x="64" y="531"/>
                  </a:cubicBezTo>
                  <a:cubicBezTo>
                    <a:pt x="64" y="530"/>
                    <a:pt x="62" y="530"/>
                    <a:pt x="61" y="529"/>
                  </a:cubicBezTo>
                  <a:cubicBezTo>
                    <a:pt x="61" y="529"/>
                    <a:pt x="60" y="529"/>
                    <a:pt x="60" y="528"/>
                  </a:cubicBezTo>
                  <a:cubicBezTo>
                    <a:pt x="60" y="528"/>
                    <a:pt x="60" y="527"/>
                    <a:pt x="59" y="527"/>
                  </a:cubicBezTo>
                  <a:cubicBezTo>
                    <a:pt x="59" y="526"/>
                    <a:pt x="59" y="526"/>
                    <a:pt x="59" y="525"/>
                  </a:cubicBezTo>
                  <a:cubicBezTo>
                    <a:pt x="59" y="524"/>
                    <a:pt x="59" y="524"/>
                    <a:pt x="59" y="524"/>
                  </a:cubicBezTo>
                  <a:cubicBezTo>
                    <a:pt x="59" y="524"/>
                    <a:pt x="59" y="523"/>
                    <a:pt x="59" y="523"/>
                  </a:cubicBezTo>
                  <a:cubicBezTo>
                    <a:pt x="59" y="523"/>
                    <a:pt x="59" y="522"/>
                    <a:pt x="58" y="522"/>
                  </a:cubicBezTo>
                  <a:cubicBezTo>
                    <a:pt x="58" y="521"/>
                    <a:pt x="58" y="520"/>
                    <a:pt x="58" y="520"/>
                  </a:cubicBezTo>
                  <a:cubicBezTo>
                    <a:pt x="57" y="519"/>
                    <a:pt x="57" y="518"/>
                    <a:pt x="57" y="518"/>
                  </a:cubicBezTo>
                  <a:cubicBezTo>
                    <a:pt x="56" y="517"/>
                    <a:pt x="56" y="517"/>
                    <a:pt x="55" y="517"/>
                  </a:cubicBezTo>
                  <a:cubicBezTo>
                    <a:pt x="54" y="516"/>
                    <a:pt x="54" y="517"/>
                    <a:pt x="53" y="516"/>
                  </a:cubicBezTo>
                  <a:cubicBezTo>
                    <a:pt x="52" y="516"/>
                    <a:pt x="52" y="515"/>
                    <a:pt x="52" y="515"/>
                  </a:cubicBezTo>
                  <a:cubicBezTo>
                    <a:pt x="51" y="514"/>
                    <a:pt x="51" y="513"/>
                    <a:pt x="50" y="513"/>
                  </a:cubicBezTo>
                  <a:cubicBezTo>
                    <a:pt x="49" y="513"/>
                    <a:pt x="48" y="513"/>
                    <a:pt x="48" y="514"/>
                  </a:cubicBezTo>
                  <a:cubicBezTo>
                    <a:pt x="48" y="515"/>
                    <a:pt x="47" y="514"/>
                    <a:pt x="47" y="514"/>
                  </a:cubicBezTo>
                  <a:cubicBezTo>
                    <a:pt x="46" y="514"/>
                    <a:pt x="46" y="514"/>
                    <a:pt x="46" y="513"/>
                  </a:cubicBezTo>
                  <a:cubicBezTo>
                    <a:pt x="46" y="512"/>
                    <a:pt x="46" y="512"/>
                    <a:pt x="44" y="512"/>
                  </a:cubicBezTo>
                  <a:cubicBezTo>
                    <a:pt x="43" y="512"/>
                    <a:pt x="42" y="511"/>
                    <a:pt x="42" y="510"/>
                  </a:cubicBezTo>
                  <a:cubicBezTo>
                    <a:pt x="42" y="509"/>
                    <a:pt x="42" y="508"/>
                    <a:pt x="42" y="507"/>
                  </a:cubicBezTo>
                  <a:cubicBezTo>
                    <a:pt x="42" y="506"/>
                    <a:pt x="42" y="505"/>
                    <a:pt x="41" y="504"/>
                  </a:cubicBezTo>
                  <a:cubicBezTo>
                    <a:pt x="41" y="504"/>
                    <a:pt x="41" y="504"/>
                    <a:pt x="41" y="503"/>
                  </a:cubicBezTo>
                  <a:cubicBezTo>
                    <a:pt x="41" y="503"/>
                    <a:pt x="41" y="503"/>
                    <a:pt x="41" y="503"/>
                  </a:cubicBezTo>
                  <a:cubicBezTo>
                    <a:pt x="41" y="503"/>
                    <a:pt x="41" y="502"/>
                    <a:pt x="40" y="502"/>
                  </a:cubicBezTo>
                  <a:cubicBezTo>
                    <a:pt x="40" y="502"/>
                    <a:pt x="39" y="502"/>
                    <a:pt x="39" y="502"/>
                  </a:cubicBezTo>
                  <a:cubicBezTo>
                    <a:pt x="39" y="501"/>
                    <a:pt x="39" y="500"/>
                    <a:pt x="40" y="499"/>
                  </a:cubicBezTo>
                  <a:cubicBezTo>
                    <a:pt x="40" y="499"/>
                    <a:pt x="41" y="498"/>
                    <a:pt x="40" y="498"/>
                  </a:cubicBezTo>
                  <a:cubicBezTo>
                    <a:pt x="39" y="498"/>
                    <a:pt x="39" y="498"/>
                    <a:pt x="40" y="497"/>
                  </a:cubicBezTo>
                  <a:cubicBezTo>
                    <a:pt x="40" y="496"/>
                    <a:pt x="41" y="496"/>
                    <a:pt x="42" y="496"/>
                  </a:cubicBezTo>
                  <a:cubicBezTo>
                    <a:pt x="43" y="495"/>
                    <a:pt x="43" y="495"/>
                    <a:pt x="43" y="494"/>
                  </a:cubicBezTo>
                  <a:cubicBezTo>
                    <a:pt x="43" y="493"/>
                    <a:pt x="43" y="493"/>
                    <a:pt x="42" y="493"/>
                  </a:cubicBezTo>
                  <a:cubicBezTo>
                    <a:pt x="42" y="492"/>
                    <a:pt x="41" y="492"/>
                    <a:pt x="41" y="491"/>
                  </a:cubicBezTo>
                  <a:cubicBezTo>
                    <a:pt x="41" y="490"/>
                    <a:pt x="41" y="489"/>
                    <a:pt x="41" y="489"/>
                  </a:cubicBezTo>
                  <a:cubicBezTo>
                    <a:pt x="41" y="488"/>
                    <a:pt x="41" y="487"/>
                    <a:pt x="42" y="487"/>
                  </a:cubicBezTo>
                  <a:cubicBezTo>
                    <a:pt x="43" y="487"/>
                    <a:pt x="45" y="486"/>
                    <a:pt x="43" y="485"/>
                  </a:cubicBezTo>
                  <a:cubicBezTo>
                    <a:pt x="43" y="485"/>
                    <a:pt x="43" y="485"/>
                    <a:pt x="43" y="485"/>
                  </a:cubicBezTo>
                  <a:cubicBezTo>
                    <a:pt x="43" y="485"/>
                    <a:pt x="42" y="484"/>
                    <a:pt x="41" y="484"/>
                  </a:cubicBezTo>
                  <a:cubicBezTo>
                    <a:pt x="41" y="483"/>
                    <a:pt x="41" y="482"/>
                    <a:pt x="41" y="481"/>
                  </a:cubicBezTo>
                  <a:cubicBezTo>
                    <a:pt x="41" y="481"/>
                    <a:pt x="40" y="481"/>
                    <a:pt x="40" y="480"/>
                  </a:cubicBezTo>
                  <a:cubicBezTo>
                    <a:pt x="40" y="480"/>
                    <a:pt x="39" y="480"/>
                    <a:pt x="39" y="479"/>
                  </a:cubicBezTo>
                  <a:cubicBezTo>
                    <a:pt x="39" y="478"/>
                    <a:pt x="39" y="477"/>
                    <a:pt x="40" y="477"/>
                  </a:cubicBezTo>
                  <a:cubicBezTo>
                    <a:pt x="40" y="476"/>
                    <a:pt x="41" y="475"/>
                    <a:pt x="41" y="475"/>
                  </a:cubicBezTo>
                  <a:cubicBezTo>
                    <a:pt x="41" y="474"/>
                    <a:pt x="41" y="473"/>
                    <a:pt x="41" y="472"/>
                  </a:cubicBezTo>
                  <a:cubicBezTo>
                    <a:pt x="41" y="472"/>
                    <a:pt x="41" y="471"/>
                    <a:pt x="41" y="470"/>
                  </a:cubicBezTo>
                  <a:cubicBezTo>
                    <a:pt x="41" y="470"/>
                    <a:pt x="41" y="469"/>
                    <a:pt x="41" y="468"/>
                  </a:cubicBezTo>
                  <a:cubicBezTo>
                    <a:pt x="42" y="468"/>
                    <a:pt x="43" y="467"/>
                    <a:pt x="44" y="468"/>
                  </a:cubicBezTo>
                  <a:cubicBezTo>
                    <a:pt x="45" y="468"/>
                    <a:pt x="45" y="468"/>
                    <a:pt x="45" y="467"/>
                  </a:cubicBezTo>
                  <a:cubicBezTo>
                    <a:pt x="46" y="467"/>
                    <a:pt x="47" y="467"/>
                    <a:pt x="48" y="467"/>
                  </a:cubicBezTo>
                  <a:cubicBezTo>
                    <a:pt x="49" y="466"/>
                    <a:pt x="49" y="467"/>
                    <a:pt x="49" y="468"/>
                  </a:cubicBezTo>
                  <a:cubicBezTo>
                    <a:pt x="49" y="468"/>
                    <a:pt x="49" y="468"/>
                    <a:pt x="49" y="469"/>
                  </a:cubicBezTo>
                  <a:cubicBezTo>
                    <a:pt x="49" y="469"/>
                    <a:pt x="48" y="470"/>
                    <a:pt x="49" y="471"/>
                  </a:cubicBezTo>
                  <a:cubicBezTo>
                    <a:pt x="49" y="472"/>
                    <a:pt x="48" y="472"/>
                    <a:pt x="48" y="473"/>
                  </a:cubicBezTo>
                  <a:cubicBezTo>
                    <a:pt x="48" y="474"/>
                    <a:pt x="48" y="474"/>
                    <a:pt x="49" y="474"/>
                  </a:cubicBezTo>
                  <a:cubicBezTo>
                    <a:pt x="50" y="475"/>
                    <a:pt x="50" y="476"/>
                    <a:pt x="50" y="476"/>
                  </a:cubicBezTo>
                  <a:cubicBezTo>
                    <a:pt x="51" y="477"/>
                    <a:pt x="51" y="477"/>
                    <a:pt x="53" y="477"/>
                  </a:cubicBezTo>
                  <a:cubicBezTo>
                    <a:pt x="54" y="477"/>
                    <a:pt x="55" y="478"/>
                    <a:pt x="55" y="476"/>
                  </a:cubicBezTo>
                  <a:cubicBezTo>
                    <a:pt x="55" y="474"/>
                    <a:pt x="56" y="476"/>
                    <a:pt x="57" y="475"/>
                  </a:cubicBezTo>
                  <a:cubicBezTo>
                    <a:pt x="57" y="475"/>
                    <a:pt x="57" y="475"/>
                    <a:pt x="58" y="475"/>
                  </a:cubicBezTo>
                  <a:cubicBezTo>
                    <a:pt x="58" y="475"/>
                    <a:pt x="60" y="474"/>
                    <a:pt x="60" y="473"/>
                  </a:cubicBezTo>
                  <a:cubicBezTo>
                    <a:pt x="60" y="472"/>
                    <a:pt x="60" y="472"/>
                    <a:pt x="60" y="472"/>
                  </a:cubicBezTo>
                  <a:cubicBezTo>
                    <a:pt x="60" y="472"/>
                    <a:pt x="60" y="472"/>
                    <a:pt x="60" y="471"/>
                  </a:cubicBezTo>
                  <a:cubicBezTo>
                    <a:pt x="61" y="470"/>
                    <a:pt x="61" y="469"/>
                    <a:pt x="61" y="469"/>
                  </a:cubicBezTo>
                  <a:cubicBezTo>
                    <a:pt x="60" y="468"/>
                    <a:pt x="60" y="467"/>
                    <a:pt x="60" y="467"/>
                  </a:cubicBezTo>
                  <a:cubicBezTo>
                    <a:pt x="61" y="466"/>
                    <a:pt x="61" y="466"/>
                    <a:pt x="61" y="465"/>
                  </a:cubicBezTo>
                  <a:cubicBezTo>
                    <a:pt x="61" y="465"/>
                    <a:pt x="61" y="464"/>
                    <a:pt x="61" y="464"/>
                  </a:cubicBezTo>
                  <a:cubicBezTo>
                    <a:pt x="61" y="464"/>
                    <a:pt x="61" y="463"/>
                    <a:pt x="61" y="463"/>
                  </a:cubicBezTo>
                  <a:cubicBezTo>
                    <a:pt x="61" y="462"/>
                    <a:pt x="61" y="462"/>
                    <a:pt x="61" y="461"/>
                  </a:cubicBezTo>
                  <a:cubicBezTo>
                    <a:pt x="60" y="460"/>
                    <a:pt x="60" y="459"/>
                    <a:pt x="61" y="459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4957" y="2673"/>
              <a:ext cx="346" cy="106"/>
            </a:xfrm>
            <a:custGeom>
              <a:avLst/>
              <a:gdLst>
                <a:gd name="T0" fmla="*/ 0 w 146"/>
                <a:gd name="T1" fmla="*/ 5 h 45"/>
                <a:gd name="T2" fmla="*/ 0 w 146"/>
                <a:gd name="T3" fmla="*/ 0 h 45"/>
                <a:gd name="T4" fmla="*/ 146 w 146"/>
                <a:gd name="T5" fmla="*/ 0 h 45"/>
                <a:gd name="T6" fmla="*/ 143 w 146"/>
                <a:gd name="T7" fmla="*/ 1 h 45"/>
                <a:gd name="T8" fmla="*/ 138 w 146"/>
                <a:gd name="T9" fmla="*/ 6 h 45"/>
                <a:gd name="T10" fmla="*/ 134 w 146"/>
                <a:gd name="T11" fmla="*/ 10 h 45"/>
                <a:gd name="T12" fmla="*/ 131 w 146"/>
                <a:gd name="T13" fmla="*/ 11 h 45"/>
                <a:gd name="T14" fmla="*/ 127 w 146"/>
                <a:gd name="T15" fmla="*/ 11 h 45"/>
                <a:gd name="T16" fmla="*/ 125 w 146"/>
                <a:gd name="T17" fmla="*/ 12 h 45"/>
                <a:gd name="T18" fmla="*/ 121 w 146"/>
                <a:gd name="T19" fmla="*/ 12 h 45"/>
                <a:gd name="T20" fmla="*/ 117 w 146"/>
                <a:gd name="T21" fmla="*/ 13 h 45"/>
                <a:gd name="T22" fmla="*/ 114 w 146"/>
                <a:gd name="T23" fmla="*/ 13 h 45"/>
                <a:gd name="T24" fmla="*/ 113 w 146"/>
                <a:gd name="T25" fmla="*/ 14 h 45"/>
                <a:gd name="T26" fmla="*/ 111 w 146"/>
                <a:gd name="T27" fmla="*/ 17 h 45"/>
                <a:gd name="T28" fmla="*/ 107 w 146"/>
                <a:gd name="T29" fmla="*/ 18 h 45"/>
                <a:gd name="T30" fmla="*/ 104 w 146"/>
                <a:gd name="T31" fmla="*/ 16 h 45"/>
                <a:gd name="T32" fmla="*/ 102 w 146"/>
                <a:gd name="T33" fmla="*/ 13 h 45"/>
                <a:gd name="T34" fmla="*/ 100 w 146"/>
                <a:gd name="T35" fmla="*/ 16 h 45"/>
                <a:gd name="T36" fmla="*/ 99 w 146"/>
                <a:gd name="T37" fmla="*/ 21 h 45"/>
                <a:gd name="T38" fmla="*/ 95 w 146"/>
                <a:gd name="T39" fmla="*/ 21 h 45"/>
                <a:gd name="T40" fmla="*/ 93 w 146"/>
                <a:gd name="T41" fmla="*/ 22 h 45"/>
                <a:gd name="T42" fmla="*/ 92 w 146"/>
                <a:gd name="T43" fmla="*/ 24 h 45"/>
                <a:gd name="T44" fmla="*/ 88 w 146"/>
                <a:gd name="T45" fmla="*/ 25 h 45"/>
                <a:gd name="T46" fmla="*/ 83 w 146"/>
                <a:gd name="T47" fmla="*/ 26 h 45"/>
                <a:gd name="T48" fmla="*/ 79 w 146"/>
                <a:gd name="T49" fmla="*/ 27 h 45"/>
                <a:gd name="T50" fmla="*/ 74 w 146"/>
                <a:gd name="T51" fmla="*/ 29 h 45"/>
                <a:gd name="T52" fmla="*/ 67 w 146"/>
                <a:gd name="T53" fmla="*/ 29 h 45"/>
                <a:gd name="T54" fmla="*/ 63 w 146"/>
                <a:gd name="T55" fmla="*/ 32 h 45"/>
                <a:gd name="T56" fmla="*/ 61 w 146"/>
                <a:gd name="T57" fmla="*/ 34 h 45"/>
                <a:gd name="T58" fmla="*/ 62 w 146"/>
                <a:gd name="T59" fmla="*/ 36 h 45"/>
                <a:gd name="T60" fmla="*/ 59 w 146"/>
                <a:gd name="T61" fmla="*/ 35 h 45"/>
                <a:gd name="T62" fmla="*/ 59 w 146"/>
                <a:gd name="T63" fmla="*/ 37 h 45"/>
                <a:gd name="T64" fmla="*/ 61 w 146"/>
                <a:gd name="T65" fmla="*/ 40 h 45"/>
                <a:gd name="T66" fmla="*/ 61 w 146"/>
                <a:gd name="T67" fmla="*/ 44 h 45"/>
                <a:gd name="T68" fmla="*/ 56 w 146"/>
                <a:gd name="T69" fmla="*/ 45 h 45"/>
                <a:gd name="T70" fmla="*/ 53 w 146"/>
                <a:gd name="T71" fmla="*/ 40 h 45"/>
                <a:gd name="T72" fmla="*/ 52 w 146"/>
                <a:gd name="T73" fmla="*/ 34 h 45"/>
                <a:gd name="T74" fmla="*/ 54 w 146"/>
                <a:gd name="T75" fmla="*/ 31 h 45"/>
                <a:gd name="T76" fmla="*/ 54 w 146"/>
                <a:gd name="T77" fmla="*/ 29 h 45"/>
                <a:gd name="T78" fmla="*/ 52 w 146"/>
                <a:gd name="T79" fmla="*/ 27 h 45"/>
                <a:gd name="T80" fmla="*/ 50 w 146"/>
                <a:gd name="T81" fmla="*/ 28 h 45"/>
                <a:gd name="T82" fmla="*/ 48 w 146"/>
                <a:gd name="T83" fmla="*/ 30 h 45"/>
                <a:gd name="T84" fmla="*/ 45 w 146"/>
                <a:gd name="T85" fmla="*/ 29 h 45"/>
                <a:gd name="T86" fmla="*/ 42 w 146"/>
                <a:gd name="T87" fmla="*/ 27 h 45"/>
                <a:gd name="T88" fmla="*/ 39 w 146"/>
                <a:gd name="T89" fmla="*/ 25 h 45"/>
                <a:gd name="T90" fmla="*/ 37 w 146"/>
                <a:gd name="T91" fmla="*/ 26 h 45"/>
                <a:gd name="T92" fmla="*/ 34 w 146"/>
                <a:gd name="T93" fmla="*/ 28 h 45"/>
                <a:gd name="T94" fmla="*/ 30 w 146"/>
                <a:gd name="T95" fmla="*/ 28 h 45"/>
                <a:gd name="T96" fmla="*/ 28 w 146"/>
                <a:gd name="T97" fmla="*/ 27 h 45"/>
                <a:gd name="T98" fmla="*/ 23 w 146"/>
                <a:gd name="T99" fmla="*/ 26 h 45"/>
                <a:gd name="T100" fmla="*/ 19 w 146"/>
                <a:gd name="T101" fmla="*/ 24 h 45"/>
                <a:gd name="T102" fmla="*/ 16 w 146"/>
                <a:gd name="T103" fmla="*/ 22 h 45"/>
                <a:gd name="T104" fmla="*/ 14 w 146"/>
                <a:gd name="T105" fmla="*/ 20 h 45"/>
                <a:gd name="T106" fmla="*/ 14 w 146"/>
                <a:gd name="T107" fmla="*/ 17 h 45"/>
                <a:gd name="T108" fmla="*/ 14 w 146"/>
                <a:gd name="T109" fmla="*/ 15 h 45"/>
                <a:gd name="T110" fmla="*/ 16 w 146"/>
                <a:gd name="T111" fmla="*/ 12 h 45"/>
                <a:gd name="T112" fmla="*/ 14 w 146"/>
                <a:gd name="T113" fmla="*/ 10 h 45"/>
                <a:gd name="T114" fmla="*/ 9 w 146"/>
                <a:gd name="T115" fmla="*/ 9 h 45"/>
                <a:gd name="T116" fmla="*/ 7 w 146"/>
                <a:gd name="T117" fmla="*/ 9 h 45"/>
                <a:gd name="T118" fmla="*/ 0 w 146"/>
                <a:gd name="T11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45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5" y="1"/>
                    <a:pt x="145" y="1"/>
                    <a:pt x="143" y="1"/>
                  </a:cubicBezTo>
                  <a:cubicBezTo>
                    <a:pt x="141" y="2"/>
                    <a:pt x="139" y="4"/>
                    <a:pt x="138" y="6"/>
                  </a:cubicBezTo>
                  <a:cubicBezTo>
                    <a:pt x="137" y="8"/>
                    <a:pt x="135" y="9"/>
                    <a:pt x="134" y="10"/>
                  </a:cubicBezTo>
                  <a:cubicBezTo>
                    <a:pt x="133" y="10"/>
                    <a:pt x="133" y="10"/>
                    <a:pt x="131" y="11"/>
                  </a:cubicBezTo>
                  <a:cubicBezTo>
                    <a:pt x="130" y="12"/>
                    <a:pt x="128" y="12"/>
                    <a:pt x="127" y="11"/>
                  </a:cubicBezTo>
                  <a:cubicBezTo>
                    <a:pt x="126" y="10"/>
                    <a:pt x="125" y="11"/>
                    <a:pt x="125" y="12"/>
                  </a:cubicBezTo>
                  <a:cubicBezTo>
                    <a:pt x="124" y="13"/>
                    <a:pt x="123" y="13"/>
                    <a:pt x="121" y="12"/>
                  </a:cubicBezTo>
                  <a:cubicBezTo>
                    <a:pt x="119" y="11"/>
                    <a:pt x="118" y="12"/>
                    <a:pt x="117" y="13"/>
                  </a:cubicBezTo>
                  <a:cubicBezTo>
                    <a:pt x="116" y="14"/>
                    <a:pt x="116" y="15"/>
                    <a:pt x="114" y="13"/>
                  </a:cubicBezTo>
                  <a:cubicBezTo>
                    <a:pt x="113" y="12"/>
                    <a:pt x="113" y="12"/>
                    <a:pt x="113" y="14"/>
                  </a:cubicBezTo>
                  <a:cubicBezTo>
                    <a:pt x="112" y="15"/>
                    <a:pt x="112" y="16"/>
                    <a:pt x="111" y="17"/>
                  </a:cubicBezTo>
                  <a:cubicBezTo>
                    <a:pt x="109" y="17"/>
                    <a:pt x="108" y="18"/>
                    <a:pt x="107" y="18"/>
                  </a:cubicBezTo>
                  <a:cubicBezTo>
                    <a:pt x="105" y="17"/>
                    <a:pt x="105" y="17"/>
                    <a:pt x="104" y="16"/>
                  </a:cubicBezTo>
                  <a:cubicBezTo>
                    <a:pt x="104" y="15"/>
                    <a:pt x="103" y="13"/>
                    <a:pt x="102" y="13"/>
                  </a:cubicBezTo>
                  <a:cubicBezTo>
                    <a:pt x="101" y="12"/>
                    <a:pt x="100" y="13"/>
                    <a:pt x="100" y="16"/>
                  </a:cubicBezTo>
                  <a:cubicBezTo>
                    <a:pt x="100" y="18"/>
                    <a:pt x="100" y="20"/>
                    <a:pt x="99" y="21"/>
                  </a:cubicBezTo>
                  <a:cubicBezTo>
                    <a:pt x="98" y="22"/>
                    <a:pt x="96" y="23"/>
                    <a:pt x="95" y="21"/>
                  </a:cubicBezTo>
                  <a:cubicBezTo>
                    <a:pt x="94" y="19"/>
                    <a:pt x="93" y="20"/>
                    <a:pt x="93" y="22"/>
                  </a:cubicBezTo>
                  <a:cubicBezTo>
                    <a:pt x="93" y="23"/>
                    <a:pt x="93" y="24"/>
                    <a:pt x="92" y="24"/>
                  </a:cubicBezTo>
                  <a:cubicBezTo>
                    <a:pt x="91" y="23"/>
                    <a:pt x="90" y="24"/>
                    <a:pt x="88" y="25"/>
                  </a:cubicBezTo>
                  <a:cubicBezTo>
                    <a:pt x="87" y="27"/>
                    <a:pt x="84" y="26"/>
                    <a:pt x="83" y="26"/>
                  </a:cubicBezTo>
                  <a:cubicBezTo>
                    <a:pt x="82" y="25"/>
                    <a:pt x="81" y="26"/>
                    <a:pt x="79" y="27"/>
                  </a:cubicBezTo>
                  <a:cubicBezTo>
                    <a:pt x="77" y="28"/>
                    <a:pt x="75" y="29"/>
                    <a:pt x="74" y="29"/>
                  </a:cubicBezTo>
                  <a:cubicBezTo>
                    <a:pt x="72" y="29"/>
                    <a:pt x="69" y="29"/>
                    <a:pt x="67" y="29"/>
                  </a:cubicBezTo>
                  <a:cubicBezTo>
                    <a:pt x="65" y="30"/>
                    <a:pt x="64" y="31"/>
                    <a:pt x="63" y="32"/>
                  </a:cubicBezTo>
                  <a:cubicBezTo>
                    <a:pt x="61" y="32"/>
                    <a:pt x="60" y="33"/>
                    <a:pt x="61" y="34"/>
                  </a:cubicBezTo>
                  <a:cubicBezTo>
                    <a:pt x="63" y="34"/>
                    <a:pt x="62" y="35"/>
                    <a:pt x="62" y="36"/>
                  </a:cubicBezTo>
                  <a:cubicBezTo>
                    <a:pt x="62" y="36"/>
                    <a:pt x="61" y="36"/>
                    <a:pt x="59" y="35"/>
                  </a:cubicBezTo>
                  <a:cubicBezTo>
                    <a:pt x="57" y="34"/>
                    <a:pt x="58" y="36"/>
                    <a:pt x="59" y="37"/>
                  </a:cubicBezTo>
                  <a:cubicBezTo>
                    <a:pt x="60" y="38"/>
                    <a:pt x="61" y="39"/>
                    <a:pt x="61" y="40"/>
                  </a:cubicBezTo>
                  <a:cubicBezTo>
                    <a:pt x="62" y="42"/>
                    <a:pt x="62" y="42"/>
                    <a:pt x="61" y="44"/>
                  </a:cubicBezTo>
                  <a:cubicBezTo>
                    <a:pt x="60" y="45"/>
                    <a:pt x="58" y="45"/>
                    <a:pt x="56" y="45"/>
                  </a:cubicBezTo>
                  <a:cubicBezTo>
                    <a:pt x="54" y="44"/>
                    <a:pt x="54" y="42"/>
                    <a:pt x="53" y="40"/>
                  </a:cubicBezTo>
                  <a:cubicBezTo>
                    <a:pt x="52" y="38"/>
                    <a:pt x="52" y="36"/>
                    <a:pt x="52" y="34"/>
                  </a:cubicBezTo>
                  <a:cubicBezTo>
                    <a:pt x="52" y="33"/>
                    <a:pt x="53" y="32"/>
                    <a:pt x="54" y="31"/>
                  </a:cubicBezTo>
                  <a:cubicBezTo>
                    <a:pt x="55" y="30"/>
                    <a:pt x="55" y="29"/>
                    <a:pt x="54" y="29"/>
                  </a:cubicBezTo>
                  <a:cubicBezTo>
                    <a:pt x="52" y="28"/>
                    <a:pt x="52" y="28"/>
                    <a:pt x="52" y="27"/>
                  </a:cubicBezTo>
                  <a:cubicBezTo>
                    <a:pt x="51" y="26"/>
                    <a:pt x="50" y="26"/>
                    <a:pt x="50" y="28"/>
                  </a:cubicBezTo>
                  <a:cubicBezTo>
                    <a:pt x="49" y="30"/>
                    <a:pt x="49" y="30"/>
                    <a:pt x="48" y="30"/>
                  </a:cubicBezTo>
                  <a:cubicBezTo>
                    <a:pt x="47" y="30"/>
                    <a:pt x="45" y="30"/>
                    <a:pt x="45" y="29"/>
                  </a:cubicBezTo>
                  <a:cubicBezTo>
                    <a:pt x="45" y="28"/>
                    <a:pt x="45" y="28"/>
                    <a:pt x="42" y="27"/>
                  </a:cubicBezTo>
                  <a:cubicBezTo>
                    <a:pt x="39" y="27"/>
                    <a:pt x="40" y="26"/>
                    <a:pt x="39" y="25"/>
                  </a:cubicBezTo>
                  <a:cubicBezTo>
                    <a:pt x="37" y="23"/>
                    <a:pt x="37" y="24"/>
                    <a:pt x="37" y="26"/>
                  </a:cubicBezTo>
                  <a:cubicBezTo>
                    <a:pt x="36" y="27"/>
                    <a:pt x="36" y="28"/>
                    <a:pt x="34" y="28"/>
                  </a:cubicBezTo>
                  <a:cubicBezTo>
                    <a:pt x="32" y="28"/>
                    <a:pt x="30" y="28"/>
                    <a:pt x="30" y="28"/>
                  </a:cubicBezTo>
                  <a:cubicBezTo>
                    <a:pt x="30" y="28"/>
                    <a:pt x="29" y="27"/>
                    <a:pt x="28" y="27"/>
                  </a:cubicBezTo>
                  <a:cubicBezTo>
                    <a:pt x="27" y="27"/>
                    <a:pt x="25" y="27"/>
                    <a:pt x="23" y="26"/>
                  </a:cubicBezTo>
                  <a:cubicBezTo>
                    <a:pt x="22" y="26"/>
                    <a:pt x="19" y="25"/>
                    <a:pt x="19" y="24"/>
                  </a:cubicBezTo>
                  <a:cubicBezTo>
                    <a:pt x="19" y="23"/>
                    <a:pt x="16" y="22"/>
                    <a:pt x="16" y="22"/>
                  </a:cubicBezTo>
                  <a:cubicBezTo>
                    <a:pt x="15" y="21"/>
                    <a:pt x="14" y="21"/>
                    <a:pt x="14" y="20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3" y="16"/>
                    <a:pt x="14" y="15"/>
                  </a:cubicBezTo>
                  <a:cubicBezTo>
                    <a:pt x="14" y="14"/>
                    <a:pt x="16" y="13"/>
                    <a:pt x="16" y="12"/>
                  </a:cubicBezTo>
                  <a:cubicBezTo>
                    <a:pt x="16" y="11"/>
                    <a:pt x="14" y="10"/>
                    <a:pt x="14" y="10"/>
                  </a:cubicBezTo>
                  <a:cubicBezTo>
                    <a:pt x="13" y="10"/>
                    <a:pt x="10" y="10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6" y="9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B5B5B6"/>
            </a:solidFill>
            <a:ln w="3175" cap="flat">
              <a:solidFill>
                <a:srgbClr val="B5B5B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4957" y="2673"/>
              <a:ext cx="476" cy="715"/>
            </a:xfrm>
            <a:custGeom>
              <a:avLst/>
              <a:gdLst>
                <a:gd name="T0" fmla="*/ 43 w 476"/>
                <a:gd name="T1" fmla="*/ 0 h 715"/>
                <a:gd name="T2" fmla="*/ 476 w 476"/>
                <a:gd name="T3" fmla="*/ 0 h 715"/>
                <a:gd name="T4" fmla="*/ 476 w 476"/>
                <a:gd name="T5" fmla="*/ 715 h 715"/>
                <a:gd name="T6" fmla="*/ 0 w 476"/>
                <a:gd name="T7" fmla="*/ 715 h 715"/>
                <a:gd name="T8" fmla="*/ 0 w 476"/>
                <a:gd name="T9" fmla="*/ 0 h 715"/>
                <a:gd name="T10" fmla="*/ 43 w 476"/>
                <a:gd name="T11" fmla="*/ 0 h 715"/>
                <a:gd name="T12" fmla="*/ 43 w 476"/>
                <a:gd name="T13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715">
                  <a:moveTo>
                    <a:pt x="43" y="0"/>
                  </a:moveTo>
                  <a:lnTo>
                    <a:pt x="476" y="0"/>
                  </a:lnTo>
                  <a:lnTo>
                    <a:pt x="476" y="715"/>
                  </a:lnTo>
                  <a:lnTo>
                    <a:pt x="0" y="715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4136" y="1953"/>
              <a:ext cx="45" cy="42"/>
            </a:xfrm>
            <a:custGeom>
              <a:avLst/>
              <a:gdLst>
                <a:gd name="T0" fmla="*/ 6 w 19"/>
                <a:gd name="T1" fmla="*/ 13 h 18"/>
                <a:gd name="T2" fmla="*/ 6 w 19"/>
                <a:gd name="T3" fmla="*/ 7 h 18"/>
                <a:gd name="T4" fmla="*/ 1 w 19"/>
                <a:gd name="T5" fmla="*/ 8 h 18"/>
                <a:gd name="T6" fmla="*/ 1 w 19"/>
                <a:gd name="T7" fmla="*/ 7 h 18"/>
                <a:gd name="T8" fmla="*/ 3 w 19"/>
                <a:gd name="T9" fmla="*/ 6 h 18"/>
                <a:gd name="T10" fmla="*/ 6 w 19"/>
                <a:gd name="T11" fmla="*/ 4 h 18"/>
                <a:gd name="T12" fmla="*/ 6 w 19"/>
                <a:gd name="T13" fmla="*/ 0 h 18"/>
                <a:gd name="T14" fmla="*/ 8 w 19"/>
                <a:gd name="T15" fmla="*/ 0 h 18"/>
                <a:gd name="T16" fmla="*/ 8 w 19"/>
                <a:gd name="T17" fmla="*/ 4 h 18"/>
                <a:gd name="T18" fmla="*/ 8 w 19"/>
                <a:gd name="T19" fmla="*/ 16 h 18"/>
                <a:gd name="T20" fmla="*/ 7 w 19"/>
                <a:gd name="T21" fmla="*/ 18 h 18"/>
                <a:gd name="T22" fmla="*/ 6 w 19"/>
                <a:gd name="T23" fmla="*/ 17 h 18"/>
                <a:gd name="T24" fmla="*/ 6 w 19"/>
                <a:gd name="T25" fmla="*/ 15 h 18"/>
                <a:gd name="T26" fmla="*/ 1 w 19"/>
                <a:gd name="T27" fmla="*/ 17 h 18"/>
                <a:gd name="T28" fmla="*/ 0 w 19"/>
                <a:gd name="T29" fmla="*/ 15 h 18"/>
                <a:gd name="T30" fmla="*/ 11 w 19"/>
                <a:gd name="T31" fmla="*/ 0 h 18"/>
                <a:gd name="T32" fmla="*/ 12 w 19"/>
                <a:gd name="T33" fmla="*/ 2 h 18"/>
                <a:gd name="T34" fmla="*/ 12 w 19"/>
                <a:gd name="T35" fmla="*/ 7 h 18"/>
                <a:gd name="T36" fmla="*/ 16 w 19"/>
                <a:gd name="T37" fmla="*/ 5 h 18"/>
                <a:gd name="T38" fmla="*/ 18 w 19"/>
                <a:gd name="T39" fmla="*/ 6 h 18"/>
                <a:gd name="T40" fmla="*/ 15 w 19"/>
                <a:gd name="T41" fmla="*/ 8 h 18"/>
                <a:gd name="T42" fmla="*/ 12 w 19"/>
                <a:gd name="T43" fmla="*/ 14 h 18"/>
                <a:gd name="T44" fmla="*/ 13 w 19"/>
                <a:gd name="T45" fmla="*/ 16 h 18"/>
                <a:gd name="T46" fmla="*/ 16 w 19"/>
                <a:gd name="T47" fmla="*/ 16 h 18"/>
                <a:gd name="T48" fmla="*/ 16 w 19"/>
                <a:gd name="T49" fmla="*/ 14 h 18"/>
                <a:gd name="T50" fmla="*/ 17 w 19"/>
                <a:gd name="T51" fmla="*/ 13 h 18"/>
                <a:gd name="T52" fmla="*/ 19 w 19"/>
                <a:gd name="T53" fmla="*/ 14 h 18"/>
                <a:gd name="T54" fmla="*/ 18 w 19"/>
                <a:gd name="T55" fmla="*/ 16 h 18"/>
                <a:gd name="T56" fmla="*/ 17 w 19"/>
                <a:gd name="T57" fmla="*/ 17 h 18"/>
                <a:gd name="T58" fmla="*/ 13 w 19"/>
                <a:gd name="T59" fmla="*/ 18 h 18"/>
                <a:gd name="T60" fmla="*/ 11 w 19"/>
                <a:gd name="T61" fmla="*/ 17 h 18"/>
                <a:gd name="T62" fmla="*/ 10 w 19"/>
                <a:gd name="T63" fmla="*/ 3 h 18"/>
                <a:gd name="T64" fmla="*/ 10 w 19"/>
                <a:gd name="T6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3" y="14"/>
                    <a:pt x="4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6"/>
                    <a:pt x="2" y="16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6"/>
                    <a:pt x="15" y="5"/>
                    <a:pt x="16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8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6"/>
                    <a:pt x="10" y="15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4186" y="1950"/>
              <a:ext cx="42" cy="45"/>
            </a:xfrm>
            <a:custGeom>
              <a:avLst/>
              <a:gdLst>
                <a:gd name="T0" fmla="*/ 0 w 18"/>
                <a:gd name="T1" fmla="*/ 17 h 19"/>
                <a:gd name="T2" fmla="*/ 4 w 18"/>
                <a:gd name="T3" fmla="*/ 13 h 19"/>
                <a:gd name="T4" fmla="*/ 5 w 18"/>
                <a:gd name="T5" fmla="*/ 14 h 19"/>
                <a:gd name="T6" fmla="*/ 3 w 18"/>
                <a:gd name="T7" fmla="*/ 17 h 19"/>
                <a:gd name="T8" fmla="*/ 1 w 18"/>
                <a:gd name="T9" fmla="*/ 18 h 19"/>
                <a:gd name="T10" fmla="*/ 0 w 18"/>
                <a:gd name="T11" fmla="*/ 17 h 19"/>
                <a:gd name="T12" fmla="*/ 2 w 18"/>
                <a:gd name="T13" fmla="*/ 3 h 19"/>
                <a:gd name="T14" fmla="*/ 8 w 18"/>
                <a:gd name="T15" fmla="*/ 2 h 19"/>
                <a:gd name="T16" fmla="*/ 9 w 18"/>
                <a:gd name="T17" fmla="*/ 0 h 19"/>
                <a:gd name="T18" fmla="*/ 15 w 18"/>
                <a:gd name="T19" fmla="*/ 3 h 19"/>
                <a:gd name="T20" fmla="*/ 18 w 18"/>
                <a:gd name="T21" fmla="*/ 3 h 19"/>
                <a:gd name="T22" fmla="*/ 18 w 18"/>
                <a:gd name="T23" fmla="*/ 5 h 19"/>
                <a:gd name="T24" fmla="*/ 2 w 18"/>
                <a:gd name="T25" fmla="*/ 5 h 19"/>
                <a:gd name="T26" fmla="*/ 0 w 18"/>
                <a:gd name="T27" fmla="*/ 4 h 19"/>
                <a:gd name="T28" fmla="*/ 0 w 18"/>
                <a:gd name="T29" fmla="*/ 3 h 19"/>
                <a:gd name="T30" fmla="*/ 3 w 18"/>
                <a:gd name="T31" fmla="*/ 11 h 19"/>
                <a:gd name="T32" fmla="*/ 3 w 18"/>
                <a:gd name="T33" fmla="*/ 8 h 19"/>
                <a:gd name="T34" fmla="*/ 2 w 18"/>
                <a:gd name="T35" fmla="*/ 6 h 19"/>
                <a:gd name="T36" fmla="*/ 13 w 18"/>
                <a:gd name="T37" fmla="*/ 6 h 19"/>
                <a:gd name="T38" fmla="*/ 15 w 18"/>
                <a:gd name="T39" fmla="*/ 7 h 19"/>
                <a:gd name="T40" fmla="*/ 15 w 18"/>
                <a:gd name="T41" fmla="*/ 10 h 19"/>
                <a:gd name="T42" fmla="*/ 15 w 18"/>
                <a:gd name="T43" fmla="*/ 12 h 19"/>
                <a:gd name="T44" fmla="*/ 13 w 18"/>
                <a:gd name="T45" fmla="*/ 12 h 19"/>
                <a:gd name="T46" fmla="*/ 10 w 18"/>
                <a:gd name="T47" fmla="*/ 17 h 19"/>
                <a:gd name="T48" fmla="*/ 9 w 18"/>
                <a:gd name="T49" fmla="*/ 19 h 19"/>
                <a:gd name="T50" fmla="*/ 6 w 18"/>
                <a:gd name="T51" fmla="*/ 18 h 19"/>
                <a:gd name="T52" fmla="*/ 6 w 18"/>
                <a:gd name="T53" fmla="*/ 17 h 19"/>
                <a:gd name="T54" fmla="*/ 8 w 18"/>
                <a:gd name="T55" fmla="*/ 16 h 19"/>
                <a:gd name="T56" fmla="*/ 5 w 18"/>
                <a:gd name="T57" fmla="*/ 12 h 19"/>
                <a:gd name="T58" fmla="*/ 4 w 18"/>
                <a:gd name="T59" fmla="*/ 11 h 19"/>
                <a:gd name="T60" fmla="*/ 13 w 18"/>
                <a:gd name="T61" fmla="*/ 8 h 19"/>
                <a:gd name="T62" fmla="*/ 4 w 18"/>
                <a:gd name="T63" fmla="*/ 11 h 19"/>
                <a:gd name="T64" fmla="*/ 13 w 18"/>
                <a:gd name="T65" fmla="*/ 13 h 19"/>
                <a:gd name="T66" fmla="*/ 16 w 18"/>
                <a:gd name="T67" fmla="*/ 18 h 19"/>
                <a:gd name="T68" fmla="*/ 12 w 18"/>
                <a:gd name="T6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9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3" y="15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2" y="17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0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  <a:moveTo>
                    <a:pt x="2" y="12"/>
                  </a:move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2" y="12"/>
                  </a:cubicBezTo>
                  <a:close/>
                  <a:moveTo>
                    <a:pt x="4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11" y="14"/>
                  </a:moveTo>
                  <a:cubicBezTo>
                    <a:pt x="12" y="14"/>
                    <a:pt x="12" y="14"/>
                    <a:pt x="13" y="13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6" y="17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6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4231" y="1953"/>
              <a:ext cx="40" cy="40"/>
            </a:xfrm>
            <a:custGeom>
              <a:avLst/>
              <a:gdLst>
                <a:gd name="T0" fmla="*/ 11 w 40"/>
                <a:gd name="T1" fmla="*/ 23 h 40"/>
                <a:gd name="T2" fmla="*/ 0 w 40"/>
                <a:gd name="T3" fmla="*/ 14 h 40"/>
                <a:gd name="T4" fmla="*/ 14 w 40"/>
                <a:gd name="T5" fmla="*/ 14 h 40"/>
                <a:gd name="T6" fmla="*/ 19 w 40"/>
                <a:gd name="T7" fmla="*/ 0 h 40"/>
                <a:gd name="T8" fmla="*/ 26 w 40"/>
                <a:gd name="T9" fmla="*/ 14 h 40"/>
                <a:gd name="T10" fmla="*/ 40 w 40"/>
                <a:gd name="T11" fmla="*/ 14 h 40"/>
                <a:gd name="T12" fmla="*/ 28 w 40"/>
                <a:gd name="T13" fmla="*/ 23 h 40"/>
                <a:gd name="T14" fmla="*/ 33 w 40"/>
                <a:gd name="T15" fmla="*/ 38 h 40"/>
                <a:gd name="T16" fmla="*/ 19 w 40"/>
                <a:gd name="T17" fmla="*/ 28 h 40"/>
                <a:gd name="T18" fmla="*/ 7 w 40"/>
                <a:gd name="T19" fmla="*/ 40 h 40"/>
                <a:gd name="T20" fmla="*/ 11 w 40"/>
                <a:gd name="T21" fmla="*/ 23 h 40"/>
                <a:gd name="T22" fmla="*/ 11 w 40"/>
                <a:gd name="T2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0">
                  <a:moveTo>
                    <a:pt x="11" y="23"/>
                  </a:moveTo>
                  <a:lnTo>
                    <a:pt x="0" y="14"/>
                  </a:lnTo>
                  <a:lnTo>
                    <a:pt x="14" y="14"/>
                  </a:lnTo>
                  <a:lnTo>
                    <a:pt x="19" y="0"/>
                  </a:lnTo>
                  <a:lnTo>
                    <a:pt x="26" y="14"/>
                  </a:lnTo>
                  <a:lnTo>
                    <a:pt x="40" y="14"/>
                  </a:lnTo>
                  <a:lnTo>
                    <a:pt x="28" y="23"/>
                  </a:lnTo>
                  <a:lnTo>
                    <a:pt x="33" y="38"/>
                  </a:lnTo>
                  <a:lnTo>
                    <a:pt x="19" y="28"/>
                  </a:lnTo>
                  <a:lnTo>
                    <a:pt x="7" y="40"/>
                  </a:lnTo>
                  <a:lnTo>
                    <a:pt x="11" y="23"/>
                  </a:lnTo>
                  <a:lnTo>
                    <a:pt x="11" y="23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5206" y="3298"/>
              <a:ext cx="227" cy="90"/>
            </a:xfrm>
            <a:custGeom>
              <a:avLst/>
              <a:gdLst>
                <a:gd name="T0" fmla="*/ 0 w 227"/>
                <a:gd name="T1" fmla="*/ 0 h 90"/>
                <a:gd name="T2" fmla="*/ 227 w 227"/>
                <a:gd name="T3" fmla="*/ 0 h 90"/>
                <a:gd name="T4" fmla="*/ 227 w 227"/>
                <a:gd name="T5" fmla="*/ 90 h 90"/>
                <a:gd name="T6" fmla="*/ 0 w 227"/>
                <a:gd name="T7" fmla="*/ 90 h 90"/>
                <a:gd name="T8" fmla="*/ 0 w 227"/>
                <a:gd name="T9" fmla="*/ 0 h 90"/>
                <a:gd name="T10" fmla="*/ 0 w 227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90">
                  <a:moveTo>
                    <a:pt x="0" y="0"/>
                  </a:moveTo>
                  <a:lnTo>
                    <a:pt x="227" y="0"/>
                  </a:lnTo>
                  <a:lnTo>
                    <a:pt x="227" y="90"/>
                  </a:lnTo>
                  <a:lnTo>
                    <a:pt x="0" y="9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5230" y="3305"/>
              <a:ext cx="40" cy="38"/>
            </a:xfrm>
            <a:custGeom>
              <a:avLst/>
              <a:gdLst>
                <a:gd name="T0" fmla="*/ 0 w 17"/>
                <a:gd name="T1" fmla="*/ 3 h 16"/>
                <a:gd name="T2" fmla="*/ 0 w 17"/>
                <a:gd name="T3" fmla="*/ 2 h 16"/>
                <a:gd name="T4" fmla="*/ 7 w 17"/>
                <a:gd name="T5" fmla="*/ 2 h 16"/>
                <a:gd name="T6" fmla="*/ 7 w 17"/>
                <a:gd name="T7" fmla="*/ 2 h 16"/>
                <a:gd name="T8" fmla="*/ 7 w 17"/>
                <a:gd name="T9" fmla="*/ 0 h 16"/>
                <a:gd name="T10" fmla="*/ 9 w 17"/>
                <a:gd name="T11" fmla="*/ 0 h 16"/>
                <a:gd name="T12" fmla="*/ 9 w 17"/>
                <a:gd name="T13" fmla="*/ 2 h 16"/>
                <a:gd name="T14" fmla="*/ 13 w 17"/>
                <a:gd name="T15" fmla="*/ 2 h 16"/>
                <a:gd name="T16" fmla="*/ 17 w 17"/>
                <a:gd name="T17" fmla="*/ 3 h 16"/>
                <a:gd name="T18" fmla="*/ 17 w 17"/>
                <a:gd name="T19" fmla="*/ 4 h 16"/>
                <a:gd name="T20" fmla="*/ 9 w 17"/>
                <a:gd name="T21" fmla="*/ 4 h 16"/>
                <a:gd name="T22" fmla="*/ 14 w 17"/>
                <a:gd name="T23" fmla="*/ 5 h 16"/>
                <a:gd name="T24" fmla="*/ 16 w 17"/>
                <a:gd name="T25" fmla="*/ 6 h 16"/>
                <a:gd name="T26" fmla="*/ 16 w 17"/>
                <a:gd name="T27" fmla="*/ 14 h 16"/>
                <a:gd name="T28" fmla="*/ 15 w 17"/>
                <a:gd name="T29" fmla="*/ 16 h 16"/>
                <a:gd name="T30" fmla="*/ 12 w 17"/>
                <a:gd name="T31" fmla="*/ 16 h 16"/>
                <a:gd name="T32" fmla="*/ 11 w 17"/>
                <a:gd name="T33" fmla="*/ 14 h 16"/>
                <a:gd name="T34" fmla="*/ 14 w 17"/>
                <a:gd name="T35" fmla="*/ 14 h 16"/>
                <a:gd name="T36" fmla="*/ 14 w 17"/>
                <a:gd name="T37" fmla="*/ 6 h 16"/>
                <a:gd name="T38" fmla="*/ 2 w 17"/>
                <a:gd name="T39" fmla="*/ 14 h 16"/>
                <a:gd name="T40" fmla="*/ 2 w 17"/>
                <a:gd name="T41" fmla="*/ 16 h 16"/>
                <a:gd name="T42" fmla="*/ 1 w 17"/>
                <a:gd name="T43" fmla="*/ 15 h 16"/>
                <a:gd name="T44" fmla="*/ 1 w 17"/>
                <a:gd name="T45" fmla="*/ 7 h 16"/>
                <a:gd name="T46" fmla="*/ 0 w 17"/>
                <a:gd name="T47" fmla="*/ 5 h 16"/>
                <a:gd name="T48" fmla="*/ 7 w 17"/>
                <a:gd name="T49" fmla="*/ 5 h 16"/>
                <a:gd name="T50" fmla="*/ 4 w 17"/>
                <a:gd name="T51" fmla="*/ 4 h 16"/>
                <a:gd name="T52" fmla="*/ 3 w 17"/>
                <a:gd name="T53" fmla="*/ 11 h 16"/>
                <a:gd name="T54" fmla="*/ 7 w 17"/>
                <a:gd name="T55" fmla="*/ 11 h 16"/>
                <a:gd name="T56" fmla="*/ 5 w 17"/>
                <a:gd name="T57" fmla="*/ 10 h 16"/>
                <a:gd name="T58" fmla="*/ 3 w 17"/>
                <a:gd name="T59" fmla="*/ 10 h 16"/>
                <a:gd name="T60" fmla="*/ 3 w 17"/>
                <a:gd name="T61" fmla="*/ 9 h 16"/>
                <a:gd name="T62" fmla="*/ 6 w 17"/>
                <a:gd name="T63" fmla="*/ 9 h 16"/>
                <a:gd name="T64" fmla="*/ 6 w 17"/>
                <a:gd name="T65" fmla="*/ 8 h 16"/>
                <a:gd name="T66" fmla="*/ 5 w 17"/>
                <a:gd name="T67" fmla="*/ 7 h 16"/>
                <a:gd name="T68" fmla="*/ 8 w 17"/>
                <a:gd name="T69" fmla="*/ 9 h 16"/>
                <a:gd name="T70" fmla="*/ 9 w 17"/>
                <a:gd name="T71" fmla="*/ 9 h 16"/>
                <a:gd name="T72" fmla="*/ 10 w 17"/>
                <a:gd name="T73" fmla="*/ 7 h 16"/>
                <a:gd name="T74" fmla="*/ 12 w 17"/>
                <a:gd name="T75" fmla="*/ 7 h 16"/>
                <a:gd name="T76" fmla="*/ 10 w 17"/>
                <a:gd name="T77" fmla="*/ 9 h 16"/>
                <a:gd name="T78" fmla="*/ 13 w 17"/>
                <a:gd name="T79" fmla="*/ 9 h 16"/>
                <a:gd name="T80" fmla="*/ 13 w 17"/>
                <a:gd name="T81" fmla="*/ 9 h 16"/>
                <a:gd name="T82" fmla="*/ 11 w 17"/>
                <a:gd name="T83" fmla="*/ 10 h 16"/>
                <a:gd name="T84" fmla="*/ 9 w 17"/>
                <a:gd name="T85" fmla="*/ 11 h 16"/>
                <a:gd name="T86" fmla="*/ 14 w 17"/>
                <a:gd name="T87" fmla="*/ 11 h 16"/>
                <a:gd name="T88" fmla="*/ 13 w 17"/>
                <a:gd name="T89" fmla="*/ 12 h 16"/>
                <a:gd name="T90" fmla="*/ 11 w 17"/>
                <a:gd name="T91" fmla="*/ 12 h 16"/>
                <a:gd name="T92" fmla="*/ 9 w 17"/>
                <a:gd name="T93" fmla="*/ 14 h 16"/>
                <a:gd name="T94" fmla="*/ 9 w 17"/>
                <a:gd name="T95" fmla="*/ 15 h 16"/>
                <a:gd name="T96" fmla="*/ 8 w 17"/>
                <a:gd name="T97" fmla="*/ 15 h 16"/>
                <a:gd name="T98" fmla="*/ 7 w 17"/>
                <a:gd name="T99" fmla="*/ 15 h 16"/>
                <a:gd name="T100" fmla="*/ 7 w 17"/>
                <a:gd name="T101" fmla="*/ 12 h 16"/>
                <a:gd name="T102" fmla="*/ 3 w 17"/>
                <a:gd name="T103" fmla="*/ 12 h 16"/>
                <a:gd name="T104" fmla="*/ 3 w 17"/>
                <a:gd name="T105" fmla="*/ 12 h 16"/>
                <a:gd name="T106" fmla="*/ 3 w 17"/>
                <a:gd name="T107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16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2"/>
                    <a:pt x="4" y="2"/>
                    <a:pt x="4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4" y="16"/>
                    <a:pt x="14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lose/>
                  <a:moveTo>
                    <a:pt x="3" y="11"/>
                  </a:moveTo>
                  <a:cubicBezTo>
                    <a:pt x="4" y="11"/>
                    <a:pt x="4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2"/>
                    <a:pt x="12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3"/>
            <p:cNvSpPr>
              <a:spLocks noEditPoints="1"/>
            </p:cNvSpPr>
            <p:nvPr/>
          </p:nvSpPr>
          <p:spPr bwMode="auto">
            <a:xfrm>
              <a:off x="5277" y="3305"/>
              <a:ext cx="45" cy="38"/>
            </a:xfrm>
            <a:custGeom>
              <a:avLst/>
              <a:gdLst>
                <a:gd name="T0" fmla="*/ 12 w 19"/>
                <a:gd name="T1" fmla="*/ 10 h 16"/>
                <a:gd name="T2" fmla="*/ 11 w 19"/>
                <a:gd name="T3" fmla="*/ 12 h 16"/>
                <a:gd name="T4" fmla="*/ 11 w 19"/>
                <a:gd name="T5" fmla="*/ 11 h 16"/>
                <a:gd name="T6" fmla="*/ 10 w 19"/>
                <a:gd name="T7" fmla="*/ 10 h 16"/>
                <a:gd name="T8" fmla="*/ 12 w 19"/>
                <a:gd name="T9" fmla="*/ 6 h 16"/>
                <a:gd name="T10" fmla="*/ 11 w 19"/>
                <a:gd name="T11" fmla="*/ 8 h 16"/>
                <a:gd name="T12" fmla="*/ 11 w 19"/>
                <a:gd name="T13" fmla="*/ 7 h 16"/>
                <a:gd name="T14" fmla="*/ 10 w 19"/>
                <a:gd name="T15" fmla="*/ 6 h 16"/>
                <a:gd name="T16" fmla="*/ 5 w 19"/>
                <a:gd name="T17" fmla="*/ 5 h 16"/>
                <a:gd name="T18" fmla="*/ 8 w 19"/>
                <a:gd name="T19" fmla="*/ 2 h 16"/>
                <a:gd name="T20" fmla="*/ 9 w 19"/>
                <a:gd name="T21" fmla="*/ 0 h 16"/>
                <a:gd name="T22" fmla="*/ 11 w 19"/>
                <a:gd name="T23" fmla="*/ 1 h 16"/>
                <a:gd name="T24" fmla="*/ 10 w 19"/>
                <a:gd name="T25" fmla="*/ 2 h 16"/>
                <a:gd name="T26" fmla="*/ 18 w 19"/>
                <a:gd name="T27" fmla="*/ 2 h 16"/>
                <a:gd name="T28" fmla="*/ 18 w 19"/>
                <a:gd name="T29" fmla="*/ 3 h 16"/>
                <a:gd name="T30" fmla="*/ 18 w 19"/>
                <a:gd name="T31" fmla="*/ 3 h 16"/>
                <a:gd name="T32" fmla="*/ 9 w 19"/>
                <a:gd name="T33" fmla="*/ 3 h 16"/>
                <a:gd name="T34" fmla="*/ 9 w 19"/>
                <a:gd name="T35" fmla="*/ 5 h 16"/>
                <a:gd name="T36" fmla="*/ 17 w 19"/>
                <a:gd name="T37" fmla="*/ 4 h 16"/>
                <a:gd name="T38" fmla="*/ 16 w 19"/>
                <a:gd name="T39" fmla="*/ 8 h 16"/>
                <a:gd name="T40" fmla="*/ 19 w 19"/>
                <a:gd name="T41" fmla="*/ 8 h 16"/>
                <a:gd name="T42" fmla="*/ 19 w 19"/>
                <a:gd name="T43" fmla="*/ 9 h 16"/>
                <a:gd name="T44" fmla="*/ 17 w 19"/>
                <a:gd name="T45" fmla="*/ 10 h 16"/>
                <a:gd name="T46" fmla="*/ 16 w 19"/>
                <a:gd name="T47" fmla="*/ 12 h 16"/>
                <a:gd name="T48" fmla="*/ 18 w 19"/>
                <a:gd name="T49" fmla="*/ 12 h 16"/>
                <a:gd name="T50" fmla="*/ 18 w 19"/>
                <a:gd name="T51" fmla="*/ 13 h 16"/>
                <a:gd name="T52" fmla="*/ 17 w 19"/>
                <a:gd name="T53" fmla="*/ 14 h 16"/>
                <a:gd name="T54" fmla="*/ 16 w 19"/>
                <a:gd name="T55" fmla="*/ 15 h 16"/>
                <a:gd name="T56" fmla="*/ 13 w 19"/>
                <a:gd name="T57" fmla="*/ 16 h 16"/>
                <a:gd name="T58" fmla="*/ 11 w 19"/>
                <a:gd name="T59" fmla="*/ 14 h 16"/>
                <a:gd name="T60" fmla="*/ 14 w 19"/>
                <a:gd name="T61" fmla="*/ 14 h 16"/>
                <a:gd name="T62" fmla="*/ 8 w 19"/>
                <a:gd name="T63" fmla="*/ 14 h 16"/>
                <a:gd name="T64" fmla="*/ 6 w 19"/>
                <a:gd name="T65" fmla="*/ 12 h 16"/>
                <a:gd name="T66" fmla="*/ 6 w 19"/>
                <a:gd name="T67" fmla="*/ 10 h 16"/>
                <a:gd name="T68" fmla="*/ 5 w 19"/>
                <a:gd name="T69" fmla="*/ 10 h 16"/>
                <a:gd name="T70" fmla="*/ 5 w 19"/>
                <a:gd name="T71" fmla="*/ 9 h 16"/>
                <a:gd name="T72" fmla="*/ 6 w 19"/>
                <a:gd name="T73" fmla="*/ 8 h 16"/>
                <a:gd name="T74" fmla="*/ 7 w 19"/>
                <a:gd name="T75" fmla="*/ 6 h 16"/>
                <a:gd name="T76" fmla="*/ 7 w 19"/>
                <a:gd name="T77" fmla="*/ 5 h 16"/>
                <a:gd name="T78" fmla="*/ 4 w 19"/>
                <a:gd name="T79" fmla="*/ 5 h 16"/>
                <a:gd name="T80" fmla="*/ 15 w 19"/>
                <a:gd name="T81" fmla="*/ 12 h 16"/>
                <a:gd name="T82" fmla="*/ 8 w 19"/>
                <a:gd name="T83" fmla="*/ 10 h 16"/>
                <a:gd name="T84" fmla="*/ 8 w 19"/>
                <a:gd name="T85" fmla="*/ 8 h 16"/>
                <a:gd name="T86" fmla="*/ 15 w 19"/>
                <a:gd name="T87" fmla="*/ 6 h 16"/>
                <a:gd name="T88" fmla="*/ 8 w 19"/>
                <a:gd name="T89" fmla="*/ 8 h 16"/>
                <a:gd name="T90" fmla="*/ 2 w 19"/>
                <a:gd name="T91" fmla="*/ 1 h 16"/>
                <a:gd name="T92" fmla="*/ 4 w 19"/>
                <a:gd name="T93" fmla="*/ 4 h 16"/>
                <a:gd name="T94" fmla="*/ 2 w 19"/>
                <a:gd name="T95" fmla="*/ 2 h 16"/>
                <a:gd name="T96" fmla="*/ 0 w 19"/>
                <a:gd name="T97" fmla="*/ 6 h 16"/>
                <a:gd name="T98" fmla="*/ 4 w 19"/>
                <a:gd name="T99" fmla="*/ 6 h 16"/>
                <a:gd name="T100" fmla="*/ 2 w 19"/>
                <a:gd name="T101" fmla="*/ 7 h 16"/>
                <a:gd name="T102" fmla="*/ 0 w 19"/>
                <a:gd name="T103" fmla="*/ 6 h 16"/>
                <a:gd name="T104" fmla="*/ 0 w 19"/>
                <a:gd name="T105" fmla="*/ 14 h 16"/>
                <a:gd name="T106" fmla="*/ 2 w 19"/>
                <a:gd name="T107" fmla="*/ 11 h 16"/>
                <a:gd name="T108" fmla="*/ 3 w 19"/>
                <a:gd name="T109" fmla="*/ 8 h 16"/>
                <a:gd name="T110" fmla="*/ 4 w 19"/>
                <a:gd name="T111" fmla="*/ 9 h 16"/>
                <a:gd name="T112" fmla="*/ 3 w 19"/>
                <a:gd name="T113" fmla="*/ 11 h 16"/>
                <a:gd name="T114" fmla="*/ 2 w 19"/>
                <a:gd name="T1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16">
                  <a:moveTo>
                    <a:pt x="10" y="10"/>
                  </a:moveTo>
                  <a:cubicBezTo>
                    <a:pt x="11" y="10"/>
                    <a:pt x="11" y="10"/>
                    <a:pt x="12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6"/>
                  </a:moveTo>
                  <a:cubicBezTo>
                    <a:pt x="11" y="6"/>
                    <a:pt x="11" y="6"/>
                    <a:pt x="12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4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7" y="4"/>
                  </a:cubicBezTo>
                  <a:cubicBezTo>
                    <a:pt x="17" y="5"/>
                    <a:pt x="16" y="6"/>
                    <a:pt x="16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5" y="15"/>
                    <a:pt x="15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2" y="15"/>
                    <a:pt x="12" y="15"/>
                    <a:pt x="11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5" y="5"/>
                    <a:pt x="4" y="5"/>
                  </a:cubicBezTo>
                  <a:close/>
                  <a:moveTo>
                    <a:pt x="8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8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0" y="6"/>
                  </a:moveTo>
                  <a:cubicBezTo>
                    <a:pt x="0" y="5"/>
                    <a:pt x="0" y="5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0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1" y="15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4"/>
            <p:cNvSpPr>
              <a:spLocks noEditPoints="1"/>
            </p:cNvSpPr>
            <p:nvPr/>
          </p:nvSpPr>
          <p:spPr bwMode="auto">
            <a:xfrm>
              <a:off x="5324" y="3305"/>
              <a:ext cx="48" cy="38"/>
            </a:xfrm>
            <a:custGeom>
              <a:avLst/>
              <a:gdLst>
                <a:gd name="T0" fmla="*/ 0 w 20"/>
                <a:gd name="T1" fmla="*/ 7 h 16"/>
                <a:gd name="T2" fmla="*/ 0 w 20"/>
                <a:gd name="T3" fmla="*/ 5 h 16"/>
                <a:gd name="T4" fmla="*/ 3 w 20"/>
                <a:gd name="T5" fmla="*/ 6 h 16"/>
                <a:gd name="T6" fmla="*/ 4 w 20"/>
                <a:gd name="T7" fmla="*/ 6 h 16"/>
                <a:gd name="T8" fmla="*/ 4 w 20"/>
                <a:gd name="T9" fmla="*/ 13 h 16"/>
                <a:gd name="T10" fmla="*/ 6 w 20"/>
                <a:gd name="T11" fmla="*/ 12 h 16"/>
                <a:gd name="T12" fmla="*/ 7 w 20"/>
                <a:gd name="T13" fmla="*/ 13 h 16"/>
                <a:gd name="T14" fmla="*/ 5 w 20"/>
                <a:gd name="T15" fmla="*/ 14 h 16"/>
                <a:gd name="T16" fmla="*/ 3 w 20"/>
                <a:gd name="T17" fmla="*/ 16 h 16"/>
                <a:gd name="T18" fmla="*/ 2 w 20"/>
                <a:gd name="T19" fmla="*/ 14 h 16"/>
                <a:gd name="T20" fmla="*/ 3 w 20"/>
                <a:gd name="T21" fmla="*/ 13 h 16"/>
                <a:gd name="T22" fmla="*/ 2 w 20"/>
                <a:gd name="T23" fmla="*/ 7 h 16"/>
                <a:gd name="T24" fmla="*/ 2 w 20"/>
                <a:gd name="T25" fmla="*/ 1 h 16"/>
                <a:gd name="T26" fmla="*/ 6 w 20"/>
                <a:gd name="T27" fmla="*/ 3 h 16"/>
                <a:gd name="T28" fmla="*/ 5 w 20"/>
                <a:gd name="T29" fmla="*/ 4 h 16"/>
                <a:gd name="T30" fmla="*/ 4 w 20"/>
                <a:gd name="T31" fmla="*/ 4 h 16"/>
                <a:gd name="T32" fmla="*/ 2 w 20"/>
                <a:gd name="T33" fmla="*/ 1 h 16"/>
                <a:gd name="T34" fmla="*/ 5 w 20"/>
                <a:gd name="T35" fmla="*/ 10 h 16"/>
                <a:gd name="T36" fmla="*/ 8 w 20"/>
                <a:gd name="T37" fmla="*/ 8 h 16"/>
                <a:gd name="T38" fmla="*/ 12 w 20"/>
                <a:gd name="T39" fmla="*/ 7 h 16"/>
                <a:gd name="T40" fmla="*/ 5 w 20"/>
                <a:gd name="T41" fmla="*/ 7 h 16"/>
                <a:gd name="T42" fmla="*/ 5 w 20"/>
                <a:gd name="T43" fmla="*/ 6 h 16"/>
                <a:gd name="T44" fmla="*/ 8 w 20"/>
                <a:gd name="T45" fmla="*/ 5 h 16"/>
                <a:gd name="T46" fmla="*/ 10 w 20"/>
                <a:gd name="T47" fmla="*/ 4 h 16"/>
                <a:gd name="T48" fmla="*/ 7 w 20"/>
                <a:gd name="T49" fmla="*/ 4 h 16"/>
                <a:gd name="T50" fmla="*/ 7 w 20"/>
                <a:gd name="T51" fmla="*/ 3 h 16"/>
                <a:gd name="T52" fmla="*/ 9 w 20"/>
                <a:gd name="T53" fmla="*/ 2 h 16"/>
                <a:gd name="T54" fmla="*/ 10 w 20"/>
                <a:gd name="T55" fmla="*/ 2 h 16"/>
                <a:gd name="T56" fmla="*/ 10 w 20"/>
                <a:gd name="T57" fmla="*/ 0 h 16"/>
                <a:gd name="T58" fmla="*/ 12 w 20"/>
                <a:gd name="T59" fmla="*/ 0 h 16"/>
                <a:gd name="T60" fmla="*/ 12 w 20"/>
                <a:gd name="T61" fmla="*/ 2 h 16"/>
                <a:gd name="T62" fmla="*/ 13 w 20"/>
                <a:gd name="T63" fmla="*/ 2 h 16"/>
                <a:gd name="T64" fmla="*/ 15 w 20"/>
                <a:gd name="T65" fmla="*/ 3 h 16"/>
                <a:gd name="T66" fmla="*/ 15 w 20"/>
                <a:gd name="T67" fmla="*/ 4 h 16"/>
                <a:gd name="T68" fmla="*/ 16 w 20"/>
                <a:gd name="T69" fmla="*/ 1 h 16"/>
                <a:gd name="T70" fmla="*/ 18 w 20"/>
                <a:gd name="T71" fmla="*/ 2 h 16"/>
                <a:gd name="T72" fmla="*/ 15 w 20"/>
                <a:gd name="T73" fmla="*/ 5 h 16"/>
                <a:gd name="T74" fmla="*/ 20 w 20"/>
                <a:gd name="T75" fmla="*/ 5 h 16"/>
                <a:gd name="T76" fmla="*/ 19 w 20"/>
                <a:gd name="T77" fmla="*/ 6 h 16"/>
                <a:gd name="T78" fmla="*/ 17 w 20"/>
                <a:gd name="T79" fmla="*/ 7 h 16"/>
                <a:gd name="T80" fmla="*/ 12 w 20"/>
                <a:gd name="T81" fmla="*/ 8 h 16"/>
                <a:gd name="T82" fmla="*/ 17 w 20"/>
                <a:gd name="T83" fmla="*/ 8 h 16"/>
                <a:gd name="T84" fmla="*/ 17 w 20"/>
                <a:gd name="T85" fmla="*/ 10 h 16"/>
                <a:gd name="T86" fmla="*/ 17 w 20"/>
                <a:gd name="T87" fmla="*/ 15 h 16"/>
                <a:gd name="T88" fmla="*/ 16 w 20"/>
                <a:gd name="T89" fmla="*/ 16 h 16"/>
                <a:gd name="T90" fmla="*/ 15 w 20"/>
                <a:gd name="T91" fmla="*/ 15 h 16"/>
                <a:gd name="T92" fmla="*/ 15 w 20"/>
                <a:gd name="T93" fmla="*/ 15 h 16"/>
                <a:gd name="T94" fmla="*/ 10 w 20"/>
                <a:gd name="T95" fmla="*/ 15 h 16"/>
                <a:gd name="T96" fmla="*/ 10 w 20"/>
                <a:gd name="T97" fmla="*/ 16 h 16"/>
                <a:gd name="T98" fmla="*/ 8 w 20"/>
                <a:gd name="T99" fmla="*/ 16 h 16"/>
                <a:gd name="T100" fmla="*/ 8 w 20"/>
                <a:gd name="T101" fmla="*/ 14 h 16"/>
                <a:gd name="T102" fmla="*/ 7 w 20"/>
                <a:gd name="T103" fmla="*/ 11 h 16"/>
                <a:gd name="T104" fmla="*/ 6 w 20"/>
                <a:gd name="T105" fmla="*/ 12 h 16"/>
                <a:gd name="T106" fmla="*/ 5 w 20"/>
                <a:gd name="T107" fmla="*/ 10 h 16"/>
                <a:gd name="T108" fmla="*/ 15 w 20"/>
                <a:gd name="T109" fmla="*/ 14 h 16"/>
                <a:gd name="T110" fmla="*/ 10 w 20"/>
                <a:gd name="T111" fmla="*/ 12 h 16"/>
                <a:gd name="T112" fmla="*/ 10 w 20"/>
                <a:gd name="T113" fmla="*/ 11 h 16"/>
                <a:gd name="T114" fmla="*/ 15 w 20"/>
                <a:gd name="T115" fmla="*/ 9 h 16"/>
                <a:gd name="T116" fmla="*/ 10 w 20"/>
                <a:gd name="T117" fmla="*/ 11 h 16"/>
                <a:gd name="T118" fmla="*/ 13 w 20"/>
                <a:gd name="T119" fmla="*/ 5 h 16"/>
                <a:gd name="T120" fmla="*/ 15 w 20"/>
                <a:gd name="T121" fmla="*/ 4 h 16"/>
                <a:gd name="T122" fmla="*/ 12 w 20"/>
                <a:gd name="T12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" h="16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4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2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10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2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5"/>
            <p:cNvSpPr>
              <a:spLocks noEditPoints="1"/>
            </p:cNvSpPr>
            <p:nvPr/>
          </p:nvSpPr>
          <p:spPr bwMode="auto">
            <a:xfrm>
              <a:off x="5377" y="3305"/>
              <a:ext cx="40" cy="38"/>
            </a:xfrm>
            <a:custGeom>
              <a:avLst/>
              <a:gdLst>
                <a:gd name="T0" fmla="*/ 0 w 17"/>
                <a:gd name="T1" fmla="*/ 14 h 16"/>
                <a:gd name="T2" fmla="*/ 0 w 17"/>
                <a:gd name="T3" fmla="*/ 12 h 16"/>
                <a:gd name="T4" fmla="*/ 0 w 17"/>
                <a:gd name="T5" fmla="*/ 11 h 16"/>
                <a:gd name="T6" fmla="*/ 2 w 17"/>
                <a:gd name="T7" fmla="*/ 11 h 16"/>
                <a:gd name="T8" fmla="*/ 2 w 17"/>
                <a:gd name="T9" fmla="*/ 12 h 16"/>
                <a:gd name="T10" fmla="*/ 5 w 17"/>
                <a:gd name="T11" fmla="*/ 13 h 16"/>
                <a:gd name="T12" fmla="*/ 5 w 17"/>
                <a:gd name="T13" fmla="*/ 11 h 16"/>
                <a:gd name="T14" fmla="*/ 7 w 17"/>
                <a:gd name="T15" fmla="*/ 10 h 16"/>
                <a:gd name="T16" fmla="*/ 7 w 17"/>
                <a:gd name="T17" fmla="*/ 12 h 16"/>
                <a:gd name="T18" fmla="*/ 10 w 17"/>
                <a:gd name="T19" fmla="*/ 13 h 16"/>
                <a:gd name="T20" fmla="*/ 10 w 17"/>
                <a:gd name="T21" fmla="*/ 11 h 16"/>
                <a:gd name="T22" fmla="*/ 11 w 17"/>
                <a:gd name="T23" fmla="*/ 11 h 16"/>
                <a:gd name="T24" fmla="*/ 12 w 17"/>
                <a:gd name="T25" fmla="*/ 12 h 16"/>
                <a:gd name="T26" fmla="*/ 12 w 17"/>
                <a:gd name="T27" fmla="*/ 14 h 16"/>
                <a:gd name="T28" fmla="*/ 12 w 17"/>
                <a:gd name="T29" fmla="*/ 15 h 16"/>
                <a:gd name="T30" fmla="*/ 10 w 17"/>
                <a:gd name="T31" fmla="*/ 15 h 16"/>
                <a:gd name="T32" fmla="*/ 2 w 17"/>
                <a:gd name="T33" fmla="*/ 15 h 16"/>
                <a:gd name="T34" fmla="*/ 2 w 17"/>
                <a:gd name="T35" fmla="*/ 10 h 16"/>
                <a:gd name="T36" fmla="*/ 2 w 17"/>
                <a:gd name="T37" fmla="*/ 8 h 16"/>
                <a:gd name="T38" fmla="*/ 2 w 17"/>
                <a:gd name="T39" fmla="*/ 3 h 16"/>
                <a:gd name="T40" fmla="*/ 4 w 17"/>
                <a:gd name="T41" fmla="*/ 2 h 16"/>
                <a:gd name="T42" fmla="*/ 6 w 17"/>
                <a:gd name="T43" fmla="*/ 0 h 16"/>
                <a:gd name="T44" fmla="*/ 8 w 17"/>
                <a:gd name="T45" fmla="*/ 1 h 16"/>
                <a:gd name="T46" fmla="*/ 13 w 17"/>
                <a:gd name="T47" fmla="*/ 2 h 16"/>
                <a:gd name="T48" fmla="*/ 15 w 17"/>
                <a:gd name="T49" fmla="*/ 2 h 16"/>
                <a:gd name="T50" fmla="*/ 14 w 17"/>
                <a:gd name="T51" fmla="*/ 6 h 16"/>
                <a:gd name="T52" fmla="*/ 14 w 17"/>
                <a:gd name="T53" fmla="*/ 7 h 16"/>
                <a:gd name="T54" fmla="*/ 11 w 17"/>
                <a:gd name="T55" fmla="*/ 8 h 16"/>
                <a:gd name="T56" fmla="*/ 10 w 17"/>
                <a:gd name="T57" fmla="*/ 6 h 16"/>
                <a:gd name="T58" fmla="*/ 12 w 17"/>
                <a:gd name="T59" fmla="*/ 6 h 16"/>
                <a:gd name="T60" fmla="*/ 13 w 17"/>
                <a:gd name="T61" fmla="*/ 3 h 16"/>
                <a:gd name="T62" fmla="*/ 4 w 17"/>
                <a:gd name="T63" fmla="*/ 9 h 16"/>
                <a:gd name="T64" fmla="*/ 17 w 17"/>
                <a:gd name="T65" fmla="*/ 8 h 16"/>
                <a:gd name="T66" fmla="*/ 17 w 17"/>
                <a:gd name="T67" fmla="*/ 10 h 16"/>
                <a:gd name="T68" fmla="*/ 16 w 17"/>
                <a:gd name="T69" fmla="*/ 15 h 16"/>
                <a:gd name="T70" fmla="*/ 13 w 17"/>
                <a:gd name="T71" fmla="*/ 16 h 16"/>
                <a:gd name="T72" fmla="*/ 12 w 17"/>
                <a:gd name="T73" fmla="*/ 14 h 16"/>
                <a:gd name="T74" fmla="*/ 14 w 17"/>
                <a:gd name="T75" fmla="*/ 14 h 16"/>
                <a:gd name="T76" fmla="*/ 15 w 17"/>
                <a:gd name="T77" fmla="*/ 10 h 16"/>
                <a:gd name="T78" fmla="*/ 2 w 17"/>
                <a:gd name="T79" fmla="*/ 10 h 16"/>
                <a:gd name="T80" fmla="*/ 8 w 17"/>
                <a:gd name="T81" fmla="*/ 4 h 16"/>
                <a:gd name="T82" fmla="*/ 7 w 17"/>
                <a:gd name="T83" fmla="*/ 7 h 16"/>
                <a:gd name="T84" fmla="*/ 7 w 17"/>
                <a:gd name="T85" fmla="*/ 6 h 16"/>
                <a:gd name="T86" fmla="*/ 6 w 17"/>
                <a:gd name="T8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" h="16">
                  <a:moveTo>
                    <a:pt x="0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lose/>
                  <a:moveTo>
                    <a:pt x="2" y="10"/>
                  </a:move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2" y="10"/>
                  </a:cubicBezTo>
                  <a:close/>
                  <a:moveTo>
                    <a:pt x="6" y="4"/>
                  </a:moveTo>
                  <a:cubicBezTo>
                    <a:pt x="7" y="4"/>
                    <a:pt x="7" y="4"/>
                    <a:pt x="8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5216" y="3355"/>
              <a:ext cx="9" cy="26"/>
            </a:xfrm>
            <a:custGeom>
              <a:avLst/>
              <a:gdLst>
                <a:gd name="T0" fmla="*/ 4 w 9"/>
                <a:gd name="T1" fmla="*/ 5 h 26"/>
                <a:gd name="T2" fmla="*/ 2 w 9"/>
                <a:gd name="T3" fmla="*/ 7 h 26"/>
                <a:gd name="T4" fmla="*/ 0 w 9"/>
                <a:gd name="T5" fmla="*/ 5 h 26"/>
                <a:gd name="T6" fmla="*/ 7 w 9"/>
                <a:gd name="T7" fmla="*/ 0 h 26"/>
                <a:gd name="T8" fmla="*/ 9 w 9"/>
                <a:gd name="T9" fmla="*/ 0 h 26"/>
                <a:gd name="T10" fmla="*/ 9 w 9"/>
                <a:gd name="T11" fmla="*/ 26 h 26"/>
                <a:gd name="T12" fmla="*/ 4 w 9"/>
                <a:gd name="T13" fmla="*/ 26 h 26"/>
                <a:gd name="T14" fmla="*/ 4 w 9"/>
                <a:gd name="T15" fmla="*/ 5 h 26"/>
                <a:gd name="T16" fmla="*/ 4 w 9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6">
                  <a:moveTo>
                    <a:pt x="4" y="5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26"/>
                  </a:lnTo>
                  <a:lnTo>
                    <a:pt x="4" y="26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7"/>
            <p:cNvSpPr>
              <a:spLocks noEditPoints="1"/>
            </p:cNvSpPr>
            <p:nvPr/>
          </p:nvSpPr>
          <p:spPr bwMode="auto">
            <a:xfrm>
              <a:off x="5239" y="3362"/>
              <a:ext cx="5" cy="14"/>
            </a:xfrm>
            <a:custGeom>
              <a:avLst/>
              <a:gdLst>
                <a:gd name="T0" fmla="*/ 0 w 5"/>
                <a:gd name="T1" fmla="*/ 0 h 14"/>
                <a:gd name="T2" fmla="*/ 5 w 5"/>
                <a:gd name="T3" fmla="*/ 0 h 14"/>
                <a:gd name="T4" fmla="*/ 5 w 5"/>
                <a:gd name="T5" fmla="*/ 5 h 14"/>
                <a:gd name="T6" fmla="*/ 0 w 5"/>
                <a:gd name="T7" fmla="*/ 5 h 14"/>
                <a:gd name="T8" fmla="*/ 0 w 5"/>
                <a:gd name="T9" fmla="*/ 0 h 14"/>
                <a:gd name="T10" fmla="*/ 0 w 5"/>
                <a:gd name="T11" fmla="*/ 0 h 14"/>
                <a:gd name="T12" fmla="*/ 0 w 5"/>
                <a:gd name="T13" fmla="*/ 10 h 14"/>
                <a:gd name="T14" fmla="*/ 5 w 5"/>
                <a:gd name="T15" fmla="*/ 10 h 14"/>
                <a:gd name="T16" fmla="*/ 5 w 5"/>
                <a:gd name="T17" fmla="*/ 14 h 14"/>
                <a:gd name="T18" fmla="*/ 0 w 5"/>
                <a:gd name="T19" fmla="*/ 14 h 14"/>
                <a:gd name="T20" fmla="*/ 0 w 5"/>
                <a:gd name="T21" fmla="*/ 10 h 14"/>
                <a:gd name="T22" fmla="*/ 0 w 5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lnTo>
                    <a:pt x="5" y="0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10"/>
                  </a:moveTo>
                  <a:lnTo>
                    <a:pt x="5" y="10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5253" y="3355"/>
              <a:ext cx="17" cy="26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6 h 11"/>
                <a:gd name="T4" fmla="*/ 4 w 7"/>
                <a:gd name="T5" fmla="*/ 7 h 11"/>
                <a:gd name="T6" fmla="*/ 4 w 7"/>
                <a:gd name="T7" fmla="*/ 7 h 11"/>
                <a:gd name="T8" fmla="*/ 2 w 7"/>
                <a:gd name="T9" fmla="*/ 6 h 11"/>
                <a:gd name="T10" fmla="*/ 1 w 7"/>
                <a:gd name="T11" fmla="*/ 6 h 11"/>
                <a:gd name="T12" fmla="*/ 1 w 7"/>
                <a:gd name="T13" fmla="*/ 5 h 11"/>
                <a:gd name="T14" fmla="*/ 0 w 7"/>
                <a:gd name="T15" fmla="*/ 3 h 11"/>
                <a:gd name="T16" fmla="*/ 0 w 7"/>
                <a:gd name="T17" fmla="*/ 2 h 11"/>
                <a:gd name="T18" fmla="*/ 1 w 7"/>
                <a:gd name="T19" fmla="*/ 1 h 11"/>
                <a:gd name="T20" fmla="*/ 1 w 7"/>
                <a:gd name="T21" fmla="*/ 0 h 11"/>
                <a:gd name="T22" fmla="*/ 2 w 7"/>
                <a:gd name="T23" fmla="*/ 0 h 11"/>
                <a:gd name="T24" fmla="*/ 4 w 7"/>
                <a:gd name="T25" fmla="*/ 0 h 11"/>
                <a:gd name="T26" fmla="*/ 5 w 7"/>
                <a:gd name="T27" fmla="*/ 0 h 11"/>
                <a:gd name="T28" fmla="*/ 6 w 7"/>
                <a:gd name="T29" fmla="*/ 1 h 11"/>
                <a:gd name="T30" fmla="*/ 7 w 7"/>
                <a:gd name="T31" fmla="*/ 2 h 11"/>
                <a:gd name="T32" fmla="*/ 7 w 7"/>
                <a:gd name="T33" fmla="*/ 3 h 11"/>
                <a:gd name="T34" fmla="*/ 7 w 7"/>
                <a:gd name="T35" fmla="*/ 7 h 11"/>
                <a:gd name="T36" fmla="*/ 7 w 7"/>
                <a:gd name="T37" fmla="*/ 8 h 11"/>
                <a:gd name="T38" fmla="*/ 7 w 7"/>
                <a:gd name="T39" fmla="*/ 9 h 11"/>
                <a:gd name="T40" fmla="*/ 6 w 7"/>
                <a:gd name="T41" fmla="*/ 10 h 11"/>
                <a:gd name="T42" fmla="*/ 6 w 7"/>
                <a:gd name="T43" fmla="*/ 10 h 11"/>
                <a:gd name="T44" fmla="*/ 5 w 7"/>
                <a:gd name="T45" fmla="*/ 11 h 11"/>
                <a:gd name="T46" fmla="*/ 4 w 7"/>
                <a:gd name="T47" fmla="*/ 11 h 11"/>
                <a:gd name="T48" fmla="*/ 2 w 7"/>
                <a:gd name="T49" fmla="*/ 11 h 11"/>
                <a:gd name="T50" fmla="*/ 1 w 7"/>
                <a:gd name="T51" fmla="*/ 10 h 11"/>
                <a:gd name="T52" fmla="*/ 1 w 7"/>
                <a:gd name="T53" fmla="*/ 10 h 11"/>
                <a:gd name="T54" fmla="*/ 0 w 7"/>
                <a:gd name="T55" fmla="*/ 9 h 11"/>
                <a:gd name="T56" fmla="*/ 0 w 7"/>
                <a:gd name="T57" fmla="*/ 8 h 11"/>
                <a:gd name="T58" fmla="*/ 2 w 7"/>
                <a:gd name="T59" fmla="*/ 8 h 11"/>
                <a:gd name="T60" fmla="*/ 2 w 7"/>
                <a:gd name="T61" fmla="*/ 9 h 11"/>
                <a:gd name="T62" fmla="*/ 2 w 7"/>
                <a:gd name="T63" fmla="*/ 9 h 11"/>
                <a:gd name="T64" fmla="*/ 3 w 7"/>
                <a:gd name="T65" fmla="*/ 9 h 11"/>
                <a:gd name="T66" fmla="*/ 4 w 7"/>
                <a:gd name="T67" fmla="*/ 9 h 11"/>
                <a:gd name="T68" fmla="*/ 5 w 7"/>
                <a:gd name="T69" fmla="*/ 9 h 11"/>
                <a:gd name="T70" fmla="*/ 5 w 7"/>
                <a:gd name="T71" fmla="*/ 9 h 11"/>
                <a:gd name="T72" fmla="*/ 5 w 7"/>
                <a:gd name="T73" fmla="*/ 8 h 11"/>
                <a:gd name="T74" fmla="*/ 5 w 7"/>
                <a:gd name="T75" fmla="*/ 7 h 11"/>
                <a:gd name="T76" fmla="*/ 5 w 7"/>
                <a:gd name="T77" fmla="*/ 6 h 11"/>
                <a:gd name="T78" fmla="*/ 5 w 7"/>
                <a:gd name="T79" fmla="*/ 2 h 11"/>
                <a:gd name="T80" fmla="*/ 5 w 7"/>
                <a:gd name="T81" fmla="*/ 1 h 11"/>
                <a:gd name="T82" fmla="*/ 4 w 7"/>
                <a:gd name="T83" fmla="*/ 1 h 11"/>
                <a:gd name="T84" fmla="*/ 3 w 7"/>
                <a:gd name="T85" fmla="*/ 1 h 11"/>
                <a:gd name="T86" fmla="*/ 2 w 7"/>
                <a:gd name="T87" fmla="*/ 2 h 11"/>
                <a:gd name="T88" fmla="*/ 2 w 7"/>
                <a:gd name="T89" fmla="*/ 2 h 11"/>
                <a:gd name="T90" fmla="*/ 2 w 7"/>
                <a:gd name="T91" fmla="*/ 3 h 11"/>
                <a:gd name="T92" fmla="*/ 2 w 7"/>
                <a:gd name="T93" fmla="*/ 4 h 11"/>
                <a:gd name="T94" fmla="*/ 2 w 7"/>
                <a:gd name="T95" fmla="*/ 5 h 11"/>
                <a:gd name="T96" fmla="*/ 3 w 7"/>
                <a:gd name="T97" fmla="*/ 5 h 11"/>
                <a:gd name="T98" fmla="*/ 4 w 7"/>
                <a:gd name="T99" fmla="*/ 5 h 11"/>
                <a:gd name="T100" fmla="*/ 5 w 7"/>
                <a:gd name="T101" fmla="*/ 5 h 11"/>
                <a:gd name="T102" fmla="*/ 5 w 7"/>
                <a:gd name="T103" fmla="*/ 4 h 11"/>
                <a:gd name="T104" fmla="*/ 5 w 7"/>
                <a:gd name="T105" fmla="*/ 3 h 11"/>
                <a:gd name="T106" fmla="*/ 5 w 7"/>
                <a:gd name="T10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5" y="2"/>
                  </a:move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9"/>
            <p:cNvSpPr>
              <a:spLocks noEditPoints="1"/>
            </p:cNvSpPr>
            <p:nvPr/>
          </p:nvSpPr>
          <p:spPr bwMode="auto">
            <a:xfrm>
              <a:off x="5272" y="3353"/>
              <a:ext cx="17" cy="28"/>
            </a:xfrm>
            <a:custGeom>
              <a:avLst/>
              <a:gdLst>
                <a:gd name="T0" fmla="*/ 7 w 7"/>
                <a:gd name="T1" fmla="*/ 4 h 12"/>
                <a:gd name="T2" fmla="*/ 6 w 7"/>
                <a:gd name="T3" fmla="*/ 4 h 12"/>
                <a:gd name="T4" fmla="*/ 5 w 7"/>
                <a:gd name="T5" fmla="*/ 3 h 12"/>
                <a:gd name="T6" fmla="*/ 5 w 7"/>
                <a:gd name="T7" fmla="*/ 2 h 12"/>
                <a:gd name="T8" fmla="*/ 4 w 7"/>
                <a:gd name="T9" fmla="*/ 2 h 12"/>
                <a:gd name="T10" fmla="*/ 3 w 7"/>
                <a:gd name="T11" fmla="*/ 2 h 12"/>
                <a:gd name="T12" fmla="*/ 2 w 7"/>
                <a:gd name="T13" fmla="*/ 3 h 12"/>
                <a:gd name="T14" fmla="*/ 2 w 7"/>
                <a:gd name="T15" fmla="*/ 4 h 12"/>
                <a:gd name="T16" fmla="*/ 2 w 7"/>
                <a:gd name="T17" fmla="*/ 5 h 12"/>
                <a:gd name="T18" fmla="*/ 2 w 7"/>
                <a:gd name="T19" fmla="*/ 5 h 12"/>
                <a:gd name="T20" fmla="*/ 2 w 7"/>
                <a:gd name="T21" fmla="*/ 5 h 12"/>
                <a:gd name="T22" fmla="*/ 3 w 7"/>
                <a:gd name="T23" fmla="*/ 5 h 12"/>
                <a:gd name="T24" fmla="*/ 4 w 7"/>
                <a:gd name="T25" fmla="*/ 4 h 12"/>
                <a:gd name="T26" fmla="*/ 4 w 7"/>
                <a:gd name="T27" fmla="*/ 4 h 12"/>
                <a:gd name="T28" fmla="*/ 5 w 7"/>
                <a:gd name="T29" fmla="*/ 5 h 12"/>
                <a:gd name="T30" fmla="*/ 6 w 7"/>
                <a:gd name="T31" fmla="*/ 6 h 12"/>
                <a:gd name="T32" fmla="*/ 7 w 7"/>
                <a:gd name="T33" fmla="*/ 7 h 12"/>
                <a:gd name="T34" fmla="*/ 7 w 7"/>
                <a:gd name="T35" fmla="*/ 8 h 12"/>
                <a:gd name="T36" fmla="*/ 7 w 7"/>
                <a:gd name="T37" fmla="*/ 10 h 12"/>
                <a:gd name="T38" fmla="*/ 6 w 7"/>
                <a:gd name="T39" fmla="*/ 11 h 12"/>
                <a:gd name="T40" fmla="*/ 5 w 7"/>
                <a:gd name="T41" fmla="*/ 12 h 12"/>
                <a:gd name="T42" fmla="*/ 4 w 7"/>
                <a:gd name="T43" fmla="*/ 12 h 12"/>
                <a:gd name="T44" fmla="*/ 2 w 7"/>
                <a:gd name="T45" fmla="*/ 12 h 12"/>
                <a:gd name="T46" fmla="*/ 1 w 7"/>
                <a:gd name="T47" fmla="*/ 11 h 12"/>
                <a:gd name="T48" fmla="*/ 1 w 7"/>
                <a:gd name="T49" fmla="*/ 10 h 12"/>
                <a:gd name="T50" fmla="*/ 0 w 7"/>
                <a:gd name="T51" fmla="*/ 8 h 12"/>
                <a:gd name="T52" fmla="*/ 0 w 7"/>
                <a:gd name="T53" fmla="*/ 7 h 12"/>
                <a:gd name="T54" fmla="*/ 0 w 7"/>
                <a:gd name="T55" fmla="*/ 5 h 12"/>
                <a:gd name="T56" fmla="*/ 0 w 7"/>
                <a:gd name="T57" fmla="*/ 3 h 12"/>
                <a:gd name="T58" fmla="*/ 1 w 7"/>
                <a:gd name="T59" fmla="*/ 2 h 12"/>
                <a:gd name="T60" fmla="*/ 2 w 7"/>
                <a:gd name="T61" fmla="*/ 1 h 12"/>
                <a:gd name="T62" fmla="*/ 3 w 7"/>
                <a:gd name="T63" fmla="*/ 1 h 12"/>
                <a:gd name="T64" fmla="*/ 4 w 7"/>
                <a:gd name="T65" fmla="*/ 0 h 12"/>
                <a:gd name="T66" fmla="*/ 5 w 7"/>
                <a:gd name="T67" fmla="*/ 1 h 12"/>
                <a:gd name="T68" fmla="*/ 6 w 7"/>
                <a:gd name="T69" fmla="*/ 1 h 12"/>
                <a:gd name="T70" fmla="*/ 7 w 7"/>
                <a:gd name="T71" fmla="*/ 2 h 12"/>
                <a:gd name="T72" fmla="*/ 7 w 7"/>
                <a:gd name="T73" fmla="*/ 3 h 12"/>
                <a:gd name="T74" fmla="*/ 7 w 7"/>
                <a:gd name="T75" fmla="*/ 4 h 12"/>
                <a:gd name="T76" fmla="*/ 6 w 7"/>
                <a:gd name="T77" fmla="*/ 7 h 12"/>
                <a:gd name="T78" fmla="*/ 5 w 7"/>
                <a:gd name="T79" fmla="*/ 6 h 12"/>
                <a:gd name="T80" fmla="*/ 4 w 7"/>
                <a:gd name="T81" fmla="*/ 6 h 12"/>
                <a:gd name="T82" fmla="*/ 3 w 7"/>
                <a:gd name="T83" fmla="*/ 6 h 12"/>
                <a:gd name="T84" fmla="*/ 2 w 7"/>
                <a:gd name="T85" fmla="*/ 7 h 12"/>
                <a:gd name="T86" fmla="*/ 2 w 7"/>
                <a:gd name="T87" fmla="*/ 8 h 12"/>
                <a:gd name="T88" fmla="*/ 2 w 7"/>
                <a:gd name="T89" fmla="*/ 9 h 12"/>
                <a:gd name="T90" fmla="*/ 3 w 7"/>
                <a:gd name="T91" fmla="*/ 10 h 12"/>
                <a:gd name="T92" fmla="*/ 4 w 7"/>
                <a:gd name="T93" fmla="*/ 10 h 12"/>
                <a:gd name="T94" fmla="*/ 5 w 7"/>
                <a:gd name="T95" fmla="*/ 10 h 12"/>
                <a:gd name="T96" fmla="*/ 6 w 7"/>
                <a:gd name="T97" fmla="*/ 9 h 12"/>
                <a:gd name="T98" fmla="*/ 6 w 7"/>
                <a:gd name="T99" fmla="*/ 8 h 12"/>
                <a:gd name="T100" fmla="*/ 6 w 7"/>
                <a:gd name="T101" fmla="*/ 7 h 12"/>
                <a:gd name="T102" fmla="*/ 6 w 7"/>
                <a:gd name="T10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1"/>
                    <a:pt x="6" y="11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6" y="7"/>
                  </a:move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0"/>
            <p:cNvSpPr>
              <a:spLocks noEditPoints="1"/>
            </p:cNvSpPr>
            <p:nvPr/>
          </p:nvSpPr>
          <p:spPr bwMode="auto">
            <a:xfrm>
              <a:off x="5301" y="3353"/>
              <a:ext cx="19" cy="28"/>
            </a:xfrm>
            <a:custGeom>
              <a:avLst/>
              <a:gdLst>
                <a:gd name="T0" fmla="*/ 8 w 8"/>
                <a:gd name="T1" fmla="*/ 7 h 12"/>
                <a:gd name="T2" fmla="*/ 8 w 8"/>
                <a:gd name="T3" fmla="*/ 8 h 12"/>
                <a:gd name="T4" fmla="*/ 8 w 8"/>
                <a:gd name="T5" fmla="*/ 9 h 12"/>
                <a:gd name="T6" fmla="*/ 7 w 8"/>
                <a:gd name="T7" fmla="*/ 10 h 12"/>
                <a:gd name="T8" fmla="*/ 6 w 8"/>
                <a:gd name="T9" fmla="*/ 11 h 12"/>
                <a:gd name="T10" fmla="*/ 5 w 8"/>
                <a:gd name="T11" fmla="*/ 12 h 12"/>
                <a:gd name="T12" fmla="*/ 4 w 8"/>
                <a:gd name="T13" fmla="*/ 12 h 12"/>
                <a:gd name="T14" fmla="*/ 3 w 8"/>
                <a:gd name="T15" fmla="*/ 12 h 12"/>
                <a:gd name="T16" fmla="*/ 2 w 8"/>
                <a:gd name="T17" fmla="*/ 11 h 12"/>
                <a:gd name="T18" fmla="*/ 1 w 8"/>
                <a:gd name="T19" fmla="*/ 10 h 12"/>
                <a:gd name="T20" fmla="*/ 1 w 8"/>
                <a:gd name="T21" fmla="*/ 8 h 12"/>
                <a:gd name="T22" fmla="*/ 0 w 8"/>
                <a:gd name="T23" fmla="*/ 7 h 12"/>
                <a:gd name="T24" fmla="*/ 0 w 8"/>
                <a:gd name="T25" fmla="*/ 5 h 12"/>
                <a:gd name="T26" fmla="*/ 1 w 8"/>
                <a:gd name="T27" fmla="*/ 4 h 12"/>
                <a:gd name="T28" fmla="*/ 1 w 8"/>
                <a:gd name="T29" fmla="*/ 3 h 12"/>
                <a:gd name="T30" fmla="*/ 2 w 8"/>
                <a:gd name="T31" fmla="*/ 2 h 12"/>
                <a:gd name="T32" fmla="*/ 3 w 8"/>
                <a:gd name="T33" fmla="*/ 1 h 12"/>
                <a:gd name="T34" fmla="*/ 4 w 8"/>
                <a:gd name="T35" fmla="*/ 0 h 12"/>
                <a:gd name="T36" fmla="*/ 5 w 8"/>
                <a:gd name="T37" fmla="*/ 1 h 12"/>
                <a:gd name="T38" fmla="*/ 6 w 8"/>
                <a:gd name="T39" fmla="*/ 1 h 12"/>
                <a:gd name="T40" fmla="*/ 7 w 8"/>
                <a:gd name="T41" fmla="*/ 2 h 12"/>
                <a:gd name="T42" fmla="*/ 8 w 8"/>
                <a:gd name="T43" fmla="*/ 4 h 12"/>
                <a:gd name="T44" fmla="*/ 8 w 8"/>
                <a:gd name="T45" fmla="*/ 5 h 12"/>
                <a:gd name="T46" fmla="*/ 8 w 8"/>
                <a:gd name="T47" fmla="*/ 7 h 12"/>
                <a:gd name="T48" fmla="*/ 6 w 8"/>
                <a:gd name="T49" fmla="*/ 6 h 12"/>
                <a:gd name="T50" fmla="*/ 6 w 8"/>
                <a:gd name="T51" fmla="*/ 4 h 12"/>
                <a:gd name="T52" fmla="*/ 6 w 8"/>
                <a:gd name="T53" fmla="*/ 3 h 12"/>
                <a:gd name="T54" fmla="*/ 5 w 8"/>
                <a:gd name="T55" fmla="*/ 2 h 12"/>
                <a:gd name="T56" fmla="*/ 4 w 8"/>
                <a:gd name="T57" fmla="*/ 2 h 12"/>
                <a:gd name="T58" fmla="*/ 3 w 8"/>
                <a:gd name="T59" fmla="*/ 2 h 12"/>
                <a:gd name="T60" fmla="*/ 2 w 8"/>
                <a:gd name="T61" fmla="*/ 3 h 12"/>
                <a:gd name="T62" fmla="*/ 2 w 8"/>
                <a:gd name="T63" fmla="*/ 4 h 12"/>
                <a:gd name="T64" fmla="*/ 2 w 8"/>
                <a:gd name="T65" fmla="*/ 5 h 12"/>
                <a:gd name="T66" fmla="*/ 2 w 8"/>
                <a:gd name="T67" fmla="*/ 6 h 12"/>
                <a:gd name="T68" fmla="*/ 2 w 8"/>
                <a:gd name="T69" fmla="*/ 8 h 12"/>
                <a:gd name="T70" fmla="*/ 2 w 8"/>
                <a:gd name="T71" fmla="*/ 9 h 12"/>
                <a:gd name="T72" fmla="*/ 3 w 8"/>
                <a:gd name="T73" fmla="*/ 10 h 12"/>
                <a:gd name="T74" fmla="*/ 4 w 8"/>
                <a:gd name="T75" fmla="*/ 10 h 12"/>
                <a:gd name="T76" fmla="*/ 5 w 8"/>
                <a:gd name="T77" fmla="*/ 10 h 12"/>
                <a:gd name="T78" fmla="*/ 6 w 8"/>
                <a:gd name="T79" fmla="*/ 9 h 12"/>
                <a:gd name="T80" fmla="*/ 6 w 8"/>
                <a:gd name="T81" fmla="*/ 8 h 12"/>
                <a:gd name="T82" fmla="*/ 6 w 8"/>
                <a:gd name="T83" fmla="*/ 7 h 12"/>
                <a:gd name="T84" fmla="*/ 6 w 8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1"/>
            <p:cNvSpPr>
              <a:spLocks noEditPoints="1"/>
            </p:cNvSpPr>
            <p:nvPr/>
          </p:nvSpPr>
          <p:spPr bwMode="auto">
            <a:xfrm>
              <a:off x="5322" y="3353"/>
              <a:ext cx="17" cy="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8 h 12"/>
                <a:gd name="T4" fmla="*/ 7 w 7"/>
                <a:gd name="T5" fmla="*/ 9 h 12"/>
                <a:gd name="T6" fmla="*/ 6 w 7"/>
                <a:gd name="T7" fmla="*/ 10 h 12"/>
                <a:gd name="T8" fmla="*/ 6 w 7"/>
                <a:gd name="T9" fmla="*/ 11 h 12"/>
                <a:gd name="T10" fmla="*/ 5 w 7"/>
                <a:gd name="T11" fmla="*/ 12 h 12"/>
                <a:gd name="T12" fmla="*/ 3 w 7"/>
                <a:gd name="T13" fmla="*/ 12 h 12"/>
                <a:gd name="T14" fmla="*/ 2 w 7"/>
                <a:gd name="T15" fmla="*/ 12 h 12"/>
                <a:gd name="T16" fmla="*/ 1 w 7"/>
                <a:gd name="T17" fmla="*/ 11 h 12"/>
                <a:gd name="T18" fmla="*/ 0 w 7"/>
                <a:gd name="T19" fmla="*/ 10 h 12"/>
                <a:gd name="T20" fmla="*/ 0 w 7"/>
                <a:gd name="T21" fmla="*/ 8 h 12"/>
                <a:gd name="T22" fmla="*/ 0 w 7"/>
                <a:gd name="T23" fmla="*/ 7 h 12"/>
                <a:gd name="T24" fmla="*/ 0 w 7"/>
                <a:gd name="T25" fmla="*/ 5 h 12"/>
                <a:gd name="T26" fmla="*/ 0 w 7"/>
                <a:gd name="T27" fmla="*/ 4 h 12"/>
                <a:gd name="T28" fmla="*/ 0 w 7"/>
                <a:gd name="T29" fmla="*/ 3 h 12"/>
                <a:gd name="T30" fmla="*/ 1 w 7"/>
                <a:gd name="T31" fmla="*/ 2 h 12"/>
                <a:gd name="T32" fmla="*/ 2 w 7"/>
                <a:gd name="T33" fmla="*/ 1 h 12"/>
                <a:gd name="T34" fmla="*/ 3 w 7"/>
                <a:gd name="T35" fmla="*/ 0 h 12"/>
                <a:gd name="T36" fmla="*/ 4 w 7"/>
                <a:gd name="T37" fmla="*/ 1 h 12"/>
                <a:gd name="T38" fmla="*/ 6 w 7"/>
                <a:gd name="T39" fmla="*/ 1 h 12"/>
                <a:gd name="T40" fmla="*/ 6 w 7"/>
                <a:gd name="T41" fmla="*/ 2 h 12"/>
                <a:gd name="T42" fmla="*/ 7 w 7"/>
                <a:gd name="T43" fmla="*/ 4 h 12"/>
                <a:gd name="T44" fmla="*/ 7 w 7"/>
                <a:gd name="T45" fmla="*/ 5 h 12"/>
                <a:gd name="T46" fmla="*/ 7 w 7"/>
                <a:gd name="T47" fmla="*/ 7 h 12"/>
                <a:gd name="T48" fmla="*/ 6 w 7"/>
                <a:gd name="T49" fmla="*/ 6 h 12"/>
                <a:gd name="T50" fmla="*/ 5 w 7"/>
                <a:gd name="T51" fmla="*/ 4 h 12"/>
                <a:gd name="T52" fmla="*/ 5 w 7"/>
                <a:gd name="T53" fmla="*/ 3 h 12"/>
                <a:gd name="T54" fmla="*/ 4 w 7"/>
                <a:gd name="T55" fmla="*/ 2 h 12"/>
                <a:gd name="T56" fmla="*/ 3 w 7"/>
                <a:gd name="T57" fmla="*/ 2 h 12"/>
                <a:gd name="T58" fmla="*/ 2 w 7"/>
                <a:gd name="T59" fmla="*/ 2 h 12"/>
                <a:gd name="T60" fmla="*/ 2 w 7"/>
                <a:gd name="T61" fmla="*/ 3 h 12"/>
                <a:gd name="T62" fmla="*/ 1 w 7"/>
                <a:gd name="T63" fmla="*/ 4 h 12"/>
                <a:gd name="T64" fmla="*/ 1 w 7"/>
                <a:gd name="T65" fmla="*/ 5 h 12"/>
                <a:gd name="T66" fmla="*/ 1 w 7"/>
                <a:gd name="T67" fmla="*/ 6 h 12"/>
                <a:gd name="T68" fmla="*/ 1 w 7"/>
                <a:gd name="T69" fmla="*/ 8 h 12"/>
                <a:gd name="T70" fmla="*/ 2 w 7"/>
                <a:gd name="T71" fmla="*/ 9 h 12"/>
                <a:gd name="T72" fmla="*/ 2 w 7"/>
                <a:gd name="T73" fmla="*/ 10 h 12"/>
                <a:gd name="T74" fmla="*/ 3 w 7"/>
                <a:gd name="T75" fmla="*/ 10 h 12"/>
                <a:gd name="T76" fmla="*/ 4 w 7"/>
                <a:gd name="T77" fmla="*/ 10 h 12"/>
                <a:gd name="T78" fmla="*/ 5 w 7"/>
                <a:gd name="T79" fmla="*/ 9 h 12"/>
                <a:gd name="T80" fmla="*/ 5 w 7"/>
                <a:gd name="T81" fmla="*/ 8 h 12"/>
                <a:gd name="T82" fmla="*/ 6 w 7"/>
                <a:gd name="T83" fmla="*/ 7 h 12"/>
                <a:gd name="T84" fmla="*/ 6 w 7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2"/>
            <p:cNvSpPr>
              <a:spLocks noEditPoints="1"/>
            </p:cNvSpPr>
            <p:nvPr/>
          </p:nvSpPr>
          <p:spPr bwMode="auto">
            <a:xfrm>
              <a:off x="5341" y="3353"/>
              <a:ext cx="17" cy="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8 h 12"/>
                <a:gd name="T4" fmla="*/ 7 w 7"/>
                <a:gd name="T5" fmla="*/ 9 h 12"/>
                <a:gd name="T6" fmla="*/ 7 w 7"/>
                <a:gd name="T7" fmla="*/ 10 h 12"/>
                <a:gd name="T8" fmla="*/ 6 w 7"/>
                <a:gd name="T9" fmla="*/ 11 h 12"/>
                <a:gd name="T10" fmla="*/ 5 w 7"/>
                <a:gd name="T11" fmla="*/ 12 h 12"/>
                <a:gd name="T12" fmla="*/ 4 w 7"/>
                <a:gd name="T13" fmla="*/ 12 h 12"/>
                <a:gd name="T14" fmla="*/ 2 w 7"/>
                <a:gd name="T15" fmla="*/ 12 h 12"/>
                <a:gd name="T16" fmla="*/ 1 w 7"/>
                <a:gd name="T17" fmla="*/ 11 h 12"/>
                <a:gd name="T18" fmla="*/ 1 w 7"/>
                <a:gd name="T19" fmla="*/ 10 h 12"/>
                <a:gd name="T20" fmla="*/ 0 w 7"/>
                <a:gd name="T21" fmla="*/ 8 h 12"/>
                <a:gd name="T22" fmla="*/ 0 w 7"/>
                <a:gd name="T23" fmla="*/ 7 h 12"/>
                <a:gd name="T24" fmla="*/ 0 w 7"/>
                <a:gd name="T25" fmla="*/ 5 h 12"/>
                <a:gd name="T26" fmla="*/ 0 w 7"/>
                <a:gd name="T27" fmla="*/ 4 h 12"/>
                <a:gd name="T28" fmla="*/ 1 w 7"/>
                <a:gd name="T29" fmla="*/ 3 h 12"/>
                <a:gd name="T30" fmla="*/ 1 w 7"/>
                <a:gd name="T31" fmla="*/ 2 h 12"/>
                <a:gd name="T32" fmla="*/ 2 w 7"/>
                <a:gd name="T33" fmla="*/ 1 h 12"/>
                <a:gd name="T34" fmla="*/ 4 w 7"/>
                <a:gd name="T35" fmla="*/ 0 h 12"/>
                <a:gd name="T36" fmla="*/ 5 w 7"/>
                <a:gd name="T37" fmla="*/ 1 h 12"/>
                <a:gd name="T38" fmla="*/ 6 w 7"/>
                <a:gd name="T39" fmla="*/ 1 h 12"/>
                <a:gd name="T40" fmla="*/ 7 w 7"/>
                <a:gd name="T41" fmla="*/ 2 h 12"/>
                <a:gd name="T42" fmla="*/ 7 w 7"/>
                <a:gd name="T43" fmla="*/ 4 h 12"/>
                <a:gd name="T44" fmla="*/ 7 w 7"/>
                <a:gd name="T45" fmla="*/ 5 h 12"/>
                <a:gd name="T46" fmla="*/ 7 w 7"/>
                <a:gd name="T47" fmla="*/ 7 h 12"/>
                <a:gd name="T48" fmla="*/ 6 w 7"/>
                <a:gd name="T49" fmla="*/ 6 h 12"/>
                <a:gd name="T50" fmla="*/ 6 w 7"/>
                <a:gd name="T51" fmla="*/ 4 h 12"/>
                <a:gd name="T52" fmla="*/ 5 w 7"/>
                <a:gd name="T53" fmla="*/ 3 h 12"/>
                <a:gd name="T54" fmla="*/ 5 w 7"/>
                <a:gd name="T55" fmla="*/ 2 h 12"/>
                <a:gd name="T56" fmla="*/ 4 w 7"/>
                <a:gd name="T57" fmla="*/ 2 h 12"/>
                <a:gd name="T58" fmla="*/ 3 w 7"/>
                <a:gd name="T59" fmla="*/ 2 h 12"/>
                <a:gd name="T60" fmla="*/ 2 w 7"/>
                <a:gd name="T61" fmla="*/ 3 h 12"/>
                <a:gd name="T62" fmla="*/ 2 w 7"/>
                <a:gd name="T63" fmla="*/ 4 h 12"/>
                <a:gd name="T64" fmla="*/ 1 w 7"/>
                <a:gd name="T65" fmla="*/ 5 h 12"/>
                <a:gd name="T66" fmla="*/ 1 w 7"/>
                <a:gd name="T67" fmla="*/ 6 h 12"/>
                <a:gd name="T68" fmla="*/ 2 w 7"/>
                <a:gd name="T69" fmla="*/ 8 h 12"/>
                <a:gd name="T70" fmla="*/ 2 w 7"/>
                <a:gd name="T71" fmla="*/ 9 h 12"/>
                <a:gd name="T72" fmla="*/ 3 w 7"/>
                <a:gd name="T73" fmla="*/ 10 h 12"/>
                <a:gd name="T74" fmla="*/ 4 w 7"/>
                <a:gd name="T75" fmla="*/ 10 h 12"/>
                <a:gd name="T76" fmla="*/ 5 w 7"/>
                <a:gd name="T77" fmla="*/ 10 h 12"/>
                <a:gd name="T78" fmla="*/ 5 w 7"/>
                <a:gd name="T79" fmla="*/ 9 h 12"/>
                <a:gd name="T80" fmla="*/ 6 w 7"/>
                <a:gd name="T81" fmla="*/ 8 h 12"/>
                <a:gd name="T82" fmla="*/ 6 w 7"/>
                <a:gd name="T83" fmla="*/ 7 h 12"/>
                <a:gd name="T84" fmla="*/ 6 w 7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3"/>
            <p:cNvSpPr>
              <a:spLocks noEditPoints="1"/>
            </p:cNvSpPr>
            <p:nvPr/>
          </p:nvSpPr>
          <p:spPr bwMode="auto">
            <a:xfrm>
              <a:off x="5369" y="3353"/>
              <a:ext cx="19" cy="28"/>
            </a:xfrm>
            <a:custGeom>
              <a:avLst/>
              <a:gdLst>
                <a:gd name="T0" fmla="*/ 8 w 8"/>
                <a:gd name="T1" fmla="*/ 7 h 12"/>
                <a:gd name="T2" fmla="*/ 8 w 8"/>
                <a:gd name="T3" fmla="*/ 8 h 12"/>
                <a:gd name="T4" fmla="*/ 7 w 8"/>
                <a:gd name="T5" fmla="*/ 9 h 12"/>
                <a:gd name="T6" fmla="*/ 7 w 8"/>
                <a:gd name="T7" fmla="*/ 10 h 12"/>
                <a:gd name="T8" fmla="*/ 6 w 8"/>
                <a:gd name="T9" fmla="*/ 11 h 12"/>
                <a:gd name="T10" fmla="*/ 5 w 8"/>
                <a:gd name="T11" fmla="*/ 12 h 12"/>
                <a:gd name="T12" fmla="*/ 4 w 8"/>
                <a:gd name="T13" fmla="*/ 12 h 12"/>
                <a:gd name="T14" fmla="*/ 3 w 8"/>
                <a:gd name="T15" fmla="*/ 12 h 12"/>
                <a:gd name="T16" fmla="*/ 2 w 8"/>
                <a:gd name="T17" fmla="*/ 11 h 12"/>
                <a:gd name="T18" fmla="*/ 1 w 8"/>
                <a:gd name="T19" fmla="*/ 10 h 12"/>
                <a:gd name="T20" fmla="*/ 1 w 8"/>
                <a:gd name="T21" fmla="*/ 8 h 12"/>
                <a:gd name="T22" fmla="*/ 0 w 8"/>
                <a:gd name="T23" fmla="*/ 7 h 12"/>
                <a:gd name="T24" fmla="*/ 0 w 8"/>
                <a:gd name="T25" fmla="*/ 5 h 12"/>
                <a:gd name="T26" fmla="*/ 1 w 8"/>
                <a:gd name="T27" fmla="*/ 4 h 12"/>
                <a:gd name="T28" fmla="*/ 1 w 8"/>
                <a:gd name="T29" fmla="*/ 3 h 12"/>
                <a:gd name="T30" fmla="*/ 2 w 8"/>
                <a:gd name="T31" fmla="*/ 2 h 12"/>
                <a:gd name="T32" fmla="*/ 3 w 8"/>
                <a:gd name="T33" fmla="*/ 1 h 12"/>
                <a:gd name="T34" fmla="*/ 4 w 8"/>
                <a:gd name="T35" fmla="*/ 0 h 12"/>
                <a:gd name="T36" fmla="*/ 5 w 8"/>
                <a:gd name="T37" fmla="*/ 1 h 12"/>
                <a:gd name="T38" fmla="*/ 6 w 8"/>
                <a:gd name="T39" fmla="*/ 1 h 12"/>
                <a:gd name="T40" fmla="*/ 7 w 8"/>
                <a:gd name="T41" fmla="*/ 2 h 12"/>
                <a:gd name="T42" fmla="*/ 8 w 8"/>
                <a:gd name="T43" fmla="*/ 4 h 12"/>
                <a:gd name="T44" fmla="*/ 8 w 8"/>
                <a:gd name="T45" fmla="*/ 5 h 12"/>
                <a:gd name="T46" fmla="*/ 8 w 8"/>
                <a:gd name="T47" fmla="*/ 7 h 12"/>
                <a:gd name="T48" fmla="*/ 6 w 8"/>
                <a:gd name="T49" fmla="*/ 6 h 12"/>
                <a:gd name="T50" fmla="*/ 6 w 8"/>
                <a:gd name="T51" fmla="*/ 4 h 12"/>
                <a:gd name="T52" fmla="*/ 6 w 8"/>
                <a:gd name="T53" fmla="*/ 3 h 12"/>
                <a:gd name="T54" fmla="*/ 5 w 8"/>
                <a:gd name="T55" fmla="*/ 2 h 12"/>
                <a:gd name="T56" fmla="*/ 4 w 8"/>
                <a:gd name="T57" fmla="*/ 2 h 12"/>
                <a:gd name="T58" fmla="*/ 3 w 8"/>
                <a:gd name="T59" fmla="*/ 2 h 12"/>
                <a:gd name="T60" fmla="*/ 2 w 8"/>
                <a:gd name="T61" fmla="*/ 3 h 12"/>
                <a:gd name="T62" fmla="*/ 2 w 8"/>
                <a:gd name="T63" fmla="*/ 4 h 12"/>
                <a:gd name="T64" fmla="*/ 2 w 8"/>
                <a:gd name="T65" fmla="*/ 5 h 12"/>
                <a:gd name="T66" fmla="*/ 2 w 8"/>
                <a:gd name="T67" fmla="*/ 6 h 12"/>
                <a:gd name="T68" fmla="*/ 2 w 8"/>
                <a:gd name="T69" fmla="*/ 8 h 12"/>
                <a:gd name="T70" fmla="*/ 2 w 8"/>
                <a:gd name="T71" fmla="*/ 9 h 12"/>
                <a:gd name="T72" fmla="*/ 3 w 8"/>
                <a:gd name="T73" fmla="*/ 10 h 12"/>
                <a:gd name="T74" fmla="*/ 4 w 8"/>
                <a:gd name="T75" fmla="*/ 10 h 12"/>
                <a:gd name="T76" fmla="*/ 5 w 8"/>
                <a:gd name="T77" fmla="*/ 10 h 12"/>
                <a:gd name="T78" fmla="*/ 6 w 8"/>
                <a:gd name="T79" fmla="*/ 9 h 12"/>
                <a:gd name="T80" fmla="*/ 6 w 8"/>
                <a:gd name="T81" fmla="*/ 8 h 12"/>
                <a:gd name="T82" fmla="*/ 6 w 8"/>
                <a:gd name="T83" fmla="*/ 7 h 12"/>
                <a:gd name="T84" fmla="*/ 6 w 8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5391" y="3353"/>
              <a:ext cx="16" cy="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8 h 12"/>
                <a:gd name="T4" fmla="*/ 7 w 7"/>
                <a:gd name="T5" fmla="*/ 9 h 12"/>
                <a:gd name="T6" fmla="*/ 6 w 7"/>
                <a:gd name="T7" fmla="*/ 10 h 12"/>
                <a:gd name="T8" fmla="*/ 6 w 7"/>
                <a:gd name="T9" fmla="*/ 11 h 12"/>
                <a:gd name="T10" fmla="*/ 5 w 7"/>
                <a:gd name="T11" fmla="*/ 12 h 12"/>
                <a:gd name="T12" fmla="*/ 3 w 7"/>
                <a:gd name="T13" fmla="*/ 12 h 12"/>
                <a:gd name="T14" fmla="*/ 2 w 7"/>
                <a:gd name="T15" fmla="*/ 12 h 12"/>
                <a:gd name="T16" fmla="*/ 1 w 7"/>
                <a:gd name="T17" fmla="*/ 11 h 12"/>
                <a:gd name="T18" fmla="*/ 0 w 7"/>
                <a:gd name="T19" fmla="*/ 10 h 12"/>
                <a:gd name="T20" fmla="*/ 0 w 7"/>
                <a:gd name="T21" fmla="*/ 8 h 12"/>
                <a:gd name="T22" fmla="*/ 0 w 7"/>
                <a:gd name="T23" fmla="*/ 7 h 12"/>
                <a:gd name="T24" fmla="*/ 0 w 7"/>
                <a:gd name="T25" fmla="*/ 5 h 12"/>
                <a:gd name="T26" fmla="*/ 0 w 7"/>
                <a:gd name="T27" fmla="*/ 4 h 12"/>
                <a:gd name="T28" fmla="*/ 0 w 7"/>
                <a:gd name="T29" fmla="*/ 3 h 12"/>
                <a:gd name="T30" fmla="*/ 1 w 7"/>
                <a:gd name="T31" fmla="*/ 2 h 12"/>
                <a:gd name="T32" fmla="*/ 2 w 7"/>
                <a:gd name="T33" fmla="*/ 1 h 12"/>
                <a:gd name="T34" fmla="*/ 3 w 7"/>
                <a:gd name="T35" fmla="*/ 0 h 12"/>
                <a:gd name="T36" fmla="*/ 4 w 7"/>
                <a:gd name="T37" fmla="*/ 1 h 12"/>
                <a:gd name="T38" fmla="*/ 5 w 7"/>
                <a:gd name="T39" fmla="*/ 1 h 12"/>
                <a:gd name="T40" fmla="*/ 6 w 7"/>
                <a:gd name="T41" fmla="*/ 2 h 12"/>
                <a:gd name="T42" fmla="*/ 7 w 7"/>
                <a:gd name="T43" fmla="*/ 4 h 12"/>
                <a:gd name="T44" fmla="*/ 7 w 7"/>
                <a:gd name="T45" fmla="*/ 5 h 12"/>
                <a:gd name="T46" fmla="*/ 7 w 7"/>
                <a:gd name="T47" fmla="*/ 7 h 12"/>
                <a:gd name="T48" fmla="*/ 6 w 7"/>
                <a:gd name="T49" fmla="*/ 6 h 12"/>
                <a:gd name="T50" fmla="*/ 5 w 7"/>
                <a:gd name="T51" fmla="*/ 4 h 12"/>
                <a:gd name="T52" fmla="*/ 5 w 7"/>
                <a:gd name="T53" fmla="*/ 3 h 12"/>
                <a:gd name="T54" fmla="*/ 4 w 7"/>
                <a:gd name="T55" fmla="*/ 2 h 12"/>
                <a:gd name="T56" fmla="*/ 3 w 7"/>
                <a:gd name="T57" fmla="*/ 2 h 12"/>
                <a:gd name="T58" fmla="*/ 2 w 7"/>
                <a:gd name="T59" fmla="*/ 2 h 12"/>
                <a:gd name="T60" fmla="*/ 2 w 7"/>
                <a:gd name="T61" fmla="*/ 3 h 12"/>
                <a:gd name="T62" fmla="*/ 1 w 7"/>
                <a:gd name="T63" fmla="*/ 4 h 12"/>
                <a:gd name="T64" fmla="*/ 1 w 7"/>
                <a:gd name="T65" fmla="*/ 5 h 12"/>
                <a:gd name="T66" fmla="*/ 1 w 7"/>
                <a:gd name="T67" fmla="*/ 6 h 12"/>
                <a:gd name="T68" fmla="*/ 1 w 7"/>
                <a:gd name="T69" fmla="*/ 8 h 12"/>
                <a:gd name="T70" fmla="*/ 2 w 7"/>
                <a:gd name="T71" fmla="*/ 9 h 12"/>
                <a:gd name="T72" fmla="*/ 2 w 7"/>
                <a:gd name="T73" fmla="*/ 10 h 12"/>
                <a:gd name="T74" fmla="*/ 3 w 7"/>
                <a:gd name="T75" fmla="*/ 10 h 12"/>
                <a:gd name="T76" fmla="*/ 4 w 7"/>
                <a:gd name="T77" fmla="*/ 10 h 12"/>
                <a:gd name="T78" fmla="*/ 5 w 7"/>
                <a:gd name="T79" fmla="*/ 9 h 12"/>
                <a:gd name="T80" fmla="*/ 5 w 7"/>
                <a:gd name="T81" fmla="*/ 8 h 12"/>
                <a:gd name="T82" fmla="*/ 6 w 7"/>
                <a:gd name="T83" fmla="*/ 7 h 12"/>
                <a:gd name="T84" fmla="*/ 6 w 7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5410" y="3353"/>
              <a:ext cx="16" cy="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8 h 12"/>
                <a:gd name="T4" fmla="*/ 7 w 7"/>
                <a:gd name="T5" fmla="*/ 9 h 12"/>
                <a:gd name="T6" fmla="*/ 7 w 7"/>
                <a:gd name="T7" fmla="*/ 10 h 12"/>
                <a:gd name="T8" fmla="*/ 6 w 7"/>
                <a:gd name="T9" fmla="*/ 11 h 12"/>
                <a:gd name="T10" fmla="*/ 5 w 7"/>
                <a:gd name="T11" fmla="*/ 12 h 12"/>
                <a:gd name="T12" fmla="*/ 4 w 7"/>
                <a:gd name="T13" fmla="*/ 12 h 12"/>
                <a:gd name="T14" fmla="*/ 2 w 7"/>
                <a:gd name="T15" fmla="*/ 12 h 12"/>
                <a:gd name="T16" fmla="*/ 1 w 7"/>
                <a:gd name="T17" fmla="*/ 11 h 12"/>
                <a:gd name="T18" fmla="*/ 1 w 7"/>
                <a:gd name="T19" fmla="*/ 10 h 12"/>
                <a:gd name="T20" fmla="*/ 0 w 7"/>
                <a:gd name="T21" fmla="*/ 8 h 12"/>
                <a:gd name="T22" fmla="*/ 0 w 7"/>
                <a:gd name="T23" fmla="*/ 7 h 12"/>
                <a:gd name="T24" fmla="*/ 0 w 7"/>
                <a:gd name="T25" fmla="*/ 5 h 12"/>
                <a:gd name="T26" fmla="*/ 0 w 7"/>
                <a:gd name="T27" fmla="*/ 4 h 12"/>
                <a:gd name="T28" fmla="*/ 1 w 7"/>
                <a:gd name="T29" fmla="*/ 3 h 12"/>
                <a:gd name="T30" fmla="*/ 1 w 7"/>
                <a:gd name="T31" fmla="*/ 2 h 12"/>
                <a:gd name="T32" fmla="*/ 2 w 7"/>
                <a:gd name="T33" fmla="*/ 1 h 12"/>
                <a:gd name="T34" fmla="*/ 4 w 7"/>
                <a:gd name="T35" fmla="*/ 0 h 12"/>
                <a:gd name="T36" fmla="*/ 5 w 7"/>
                <a:gd name="T37" fmla="*/ 1 h 12"/>
                <a:gd name="T38" fmla="*/ 6 w 7"/>
                <a:gd name="T39" fmla="*/ 1 h 12"/>
                <a:gd name="T40" fmla="*/ 7 w 7"/>
                <a:gd name="T41" fmla="*/ 2 h 12"/>
                <a:gd name="T42" fmla="*/ 7 w 7"/>
                <a:gd name="T43" fmla="*/ 4 h 12"/>
                <a:gd name="T44" fmla="*/ 7 w 7"/>
                <a:gd name="T45" fmla="*/ 5 h 12"/>
                <a:gd name="T46" fmla="*/ 7 w 7"/>
                <a:gd name="T47" fmla="*/ 7 h 12"/>
                <a:gd name="T48" fmla="*/ 6 w 7"/>
                <a:gd name="T49" fmla="*/ 6 h 12"/>
                <a:gd name="T50" fmla="*/ 6 w 7"/>
                <a:gd name="T51" fmla="*/ 4 h 12"/>
                <a:gd name="T52" fmla="*/ 5 w 7"/>
                <a:gd name="T53" fmla="*/ 3 h 12"/>
                <a:gd name="T54" fmla="*/ 5 w 7"/>
                <a:gd name="T55" fmla="*/ 2 h 12"/>
                <a:gd name="T56" fmla="*/ 4 w 7"/>
                <a:gd name="T57" fmla="*/ 2 h 12"/>
                <a:gd name="T58" fmla="*/ 3 w 7"/>
                <a:gd name="T59" fmla="*/ 2 h 12"/>
                <a:gd name="T60" fmla="*/ 2 w 7"/>
                <a:gd name="T61" fmla="*/ 3 h 12"/>
                <a:gd name="T62" fmla="*/ 2 w 7"/>
                <a:gd name="T63" fmla="*/ 4 h 12"/>
                <a:gd name="T64" fmla="*/ 1 w 7"/>
                <a:gd name="T65" fmla="*/ 5 h 12"/>
                <a:gd name="T66" fmla="*/ 1 w 7"/>
                <a:gd name="T67" fmla="*/ 6 h 12"/>
                <a:gd name="T68" fmla="*/ 2 w 7"/>
                <a:gd name="T69" fmla="*/ 8 h 12"/>
                <a:gd name="T70" fmla="*/ 2 w 7"/>
                <a:gd name="T71" fmla="*/ 9 h 12"/>
                <a:gd name="T72" fmla="*/ 3 w 7"/>
                <a:gd name="T73" fmla="*/ 10 h 12"/>
                <a:gd name="T74" fmla="*/ 4 w 7"/>
                <a:gd name="T75" fmla="*/ 10 h 12"/>
                <a:gd name="T76" fmla="*/ 5 w 7"/>
                <a:gd name="T77" fmla="*/ 10 h 12"/>
                <a:gd name="T78" fmla="*/ 5 w 7"/>
                <a:gd name="T79" fmla="*/ 9 h 12"/>
                <a:gd name="T80" fmla="*/ 6 w 7"/>
                <a:gd name="T81" fmla="*/ 8 h 12"/>
                <a:gd name="T82" fmla="*/ 6 w 7"/>
                <a:gd name="T83" fmla="*/ 7 h 12"/>
                <a:gd name="T84" fmla="*/ 6 w 7"/>
                <a:gd name="T8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lose/>
                  <a:moveTo>
                    <a:pt x="6" y="6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2505" y="3104"/>
              <a:ext cx="16" cy="40"/>
            </a:xfrm>
            <a:custGeom>
              <a:avLst/>
              <a:gdLst>
                <a:gd name="T0" fmla="*/ 0 w 7"/>
                <a:gd name="T1" fmla="*/ 2 h 17"/>
                <a:gd name="T2" fmla="*/ 0 w 7"/>
                <a:gd name="T3" fmla="*/ 2 h 17"/>
                <a:gd name="T4" fmla="*/ 5 w 7"/>
                <a:gd name="T5" fmla="*/ 0 h 17"/>
                <a:gd name="T6" fmla="*/ 5 w 7"/>
                <a:gd name="T7" fmla="*/ 14 h 17"/>
                <a:gd name="T8" fmla="*/ 5 w 7"/>
                <a:gd name="T9" fmla="*/ 16 h 17"/>
                <a:gd name="T10" fmla="*/ 5 w 7"/>
                <a:gd name="T11" fmla="*/ 16 h 17"/>
                <a:gd name="T12" fmla="*/ 6 w 7"/>
                <a:gd name="T13" fmla="*/ 16 h 17"/>
                <a:gd name="T14" fmla="*/ 7 w 7"/>
                <a:gd name="T15" fmla="*/ 16 h 17"/>
                <a:gd name="T16" fmla="*/ 7 w 7"/>
                <a:gd name="T17" fmla="*/ 17 h 17"/>
                <a:gd name="T18" fmla="*/ 1 w 7"/>
                <a:gd name="T19" fmla="*/ 17 h 17"/>
                <a:gd name="T20" fmla="*/ 1 w 7"/>
                <a:gd name="T21" fmla="*/ 16 h 17"/>
                <a:gd name="T22" fmla="*/ 1 w 7"/>
                <a:gd name="T23" fmla="*/ 16 h 17"/>
                <a:gd name="T24" fmla="*/ 2 w 7"/>
                <a:gd name="T25" fmla="*/ 16 h 17"/>
                <a:gd name="T26" fmla="*/ 2 w 7"/>
                <a:gd name="T27" fmla="*/ 16 h 17"/>
                <a:gd name="T28" fmla="*/ 3 w 7"/>
                <a:gd name="T29" fmla="*/ 15 h 17"/>
                <a:gd name="T30" fmla="*/ 3 w 7"/>
                <a:gd name="T31" fmla="*/ 14 h 17"/>
                <a:gd name="T32" fmla="*/ 3 w 7"/>
                <a:gd name="T33" fmla="*/ 3 h 17"/>
                <a:gd name="T34" fmla="*/ 3 w 7"/>
                <a:gd name="T35" fmla="*/ 2 h 17"/>
                <a:gd name="T36" fmla="*/ 2 w 7"/>
                <a:gd name="T37" fmla="*/ 2 h 17"/>
                <a:gd name="T38" fmla="*/ 2 w 7"/>
                <a:gd name="T39" fmla="*/ 2 h 17"/>
                <a:gd name="T40" fmla="*/ 1 w 7"/>
                <a:gd name="T41" fmla="*/ 2 h 17"/>
                <a:gd name="T42" fmla="*/ 0 w 7"/>
                <a:gd name="T4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7"/>
            <p:cNvSpPr>
              <a:spLocks noEditPoints="1"/>
            </p:cNvSpPr>
            <p:nvPr/>
          </p:nvSpPr>
          <p:spPr bwMode="auto">
            <a:xfrm>
              <a:off x="2552" y="3109"/>
              <a:ext cx="10" cy="33"/>
            </a:xfrm>
            <a:custGeom>
              <a:avLst/>
              <a:gdLst>
                <a:gd name="T0" fmla="*/ 2 w 4"/>
                <a:gd name="T1" fmla="*/ 0 h 14"/>
                <a:gd name="T2" fmla="*/ 2 w 4"/>
                <a:gd name="T3" fmla="*/ 0 h 14"/>
                <a:gd name="T4" fmla="*/ 3 w 4"/>
                <a:gd name="T5" fmla="*/ 0 h 14"/>
                <a:gd name="T6" fmla="*/ 4 w 4"/>
                <a:gd name="T7" fmla="*/ 1 h 14"/>
                <a:gd name="T8" fmla="*/ 3 w 4"/>
                <a:gd name="T9" fmla="*/ 3 h 14"/>
                <a:gd name="T10" fmla="*/ 2 w 4"/>
                <a:gd name="T11" fmla="*/ 3 h 14"/>
                <a:gd name="T12" fmla="*/ 0 w 4"/>
                <a:gd name="T13" fmla="*/ 3 h 14"/>
                <a:gd name="T14" fmla="*/ 0 w 4"/>
                <a:gd name="T15" fmla="*/ 1 h 14"/>
                <a:gd name="T16" fmla="*/ 0 w 4"/>
                <a:gd name="T17" fmla="*/ 0 h 14"/>
                <a:gd name="T18" fmla="*/ 2 w 4"/>
                <a:gd name="T19" fmla="*/ 0 h 14"/>
                <a:gd name="T20" fmla="*/ 1 w 4"/>
                <a:gd name="T21" fmla="*/ 10 h 14"/>
                <a:gd name="T22" fmla="*/ 2 w 4"/>
                <a:gd name="T23" fmla="*/ 10 h 14"/>
                <a:gd name="T24" fmla="*/ 3 w 4"/>
                <a:gd name="T25" fmla="*/ 11 h 14"/>
                <a:gd name="T26" fmla="*/ 3 w 4"/>
                <a:gd name="T27" fmla="*/ 12 h 14"/>
                <a:gd name="T28" fmla="*/ 3 w 4"/>
                <a:gd name="T29" fmla="*/ 13 h 14"/>
                <a:gd name="T30" fmla="*/ 2 w 4"/>
                <a:gd name="T31" fmla="*/ 14 h 14"/>
                <a:gd name="T32" fmla="*/ 0 w 4"/>
                <a:gd name="T33" fmla="*/ 13 h 14"/>
                <a:gd name="T34" fmla="*/ 0 w 4"/>
                <a:gd name="T35" fmla="*/ 12 h 14"/>
                <a:gd name="T36" fmla="*/ 0 w 4"/>
                <a:gd name="T37" fmla="*/ 11 h 14"/>
                <a:gd name="T38" fmla="*/ 1 w 4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1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  <a:moveTo>
                    <a:pt x="1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8"/>
            <p:cNvSpPr>
              <a:spLocks noEditPoints="1"/>
            </p:cNvSpPr>
            <p:nvPr/>
          </p:nvSpPr>
          <p:spPr bwMode="auto">
            <a:xfrm>
              <a:off x="2585" y="3104"/>
              <a:ext cx="26" cy="40"/>
            </a:xfrm>
            <a:custGeom>
              <a:avLst/>
              <a:gdLst>
                <a:gd name="T0" fmla="*/ 0 w 11"/>
                <a:gd name="T1" fmla="*/ 13 h 17"/>
                <a:gd name="T2" fmla="*/ 0 w 11"/>
                <a:gd name="T3" fmla="*/ 11 h 17"/>
                <a:gd name="T4" fmla="*/ 0 w 11"/>
                <a:gd name="T5" fmla="*/ 11 h 17"/>
                <a:gd name="T6" fmla="*/ 1 w 11"/>
                <a:gd name="T7" fmla="*/ 10 h 17"/>
                <a:gd name="T8" fmla="*/ 2 w 11"/>
                <a:gd name="T9" fmla="*/ 8 h 17"/>
                <a:gd name="T10" fmla="*/ 7 w 11"/>
                <a:gd name="T11" fmla="*/ 1 h 17"/>
                <a:gd name="T12" fmla="*/ 8 w 11"/>
                <a:gd name="T13" fmla="*/ 0 h 17"/>
                <a:gd name="T14" fmla="*/ 9 w 11"/>
                <a:gd name="T15" fmla="*/ 0 h 17"/>
                <a:gd name="T16" fmla="*/ 9 w 11"/>
                <a:gd name="T17" fmla="*/ 11 h 17"/>
                <a:gd name="T18" fmla="*/ 11 w 11"/>
                <a:gd name="T19" fmla="*/ 11 h 17"/>
                <a:gd name="T20" fmla="*/ 11 w 11"/>
                <a:gd name="T21" fmla="*/ 13 h 17"/>
                <a:gd name="T22" fmla="*/ 9 w 11"/>
                <a:gd name="T23" fmla="*/ 13 h 17"/>
                <a:gd name="T24" fmla="*/ 9 w 11"/>
                <a:gd name="T25" fmla="*/ 17 h 17"/>
                <a:gd name="T26" fmla="*/ 7 w 11"/>
                <a:gd name="T27" fmla="*/ 17 h 17"/>
                <a:gd name="T28" fmla="*/ 7 w 11"/>
                <a:gd name="T29" fmla="*/ 13 h 17"/>
                <a:gd name="T30" fmla="*/ 0 w 11"/>
                <a:gd name="T31" fmla="*/ 13 h 17"/>
                <a:gd name="T32" fmla="*/ 1 w 11"/>
                <a:gd name="T33" fmla="*/ 11 h 17"/>
                <a:gd name="T34" fmla="*/ 7 w 11"/>
                <a:gd name="T35" fmla="*/ 11 h 17"/>
                <a:gd name="T36" fmla="*/ 7 w 11"/>
                <a:gd name="T37" fmla="*/ 2 h 17"/>
                <a:gd name="T38" fmla="*/ 1 w 11"/>
                <a:gd name="T3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7">
                  <a:moveTo>
                    <a:pt x="0" y="13"/>
                  </a:move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  <a:moveTo>
                    <a:pt x="1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9"/>
            <p:cNvSpPr>
              <a:spLocks noEditPoints="1"/>
            </p:cNvSpPr>
            <p:nvPr/>
          </p:nvSpPr>
          <p:spPr bwMode="auto">
            <a:xfrm>
              <a:off x="2616" y="3104"/>
              <a:ext cx="21" cy="40"/>
            </a:xfrm>
            <a:custGeom>
              <a:avLst/>
              <a:gdLst>
                <a:gd name="T0" fmla="*/ 2 w 9"/>
                <a:gd name="T1" fmla="*/ 7 h 17"/>
                <a:gd name="T2" fmla="*/ 1 w 9"/>
                <a:gd name="T3" fmla="*/ 5 h 17"/>
                <a:gd name="T4" fmla="*/ 1 w 9"/>
                <a:gd name="T5" fmla="*/ 2 h 17"/>
                <a:gd name="T6" fmla="*/ 4 w 9"/>
                <a:gd name="T7" fmla="*/ 0 h 17"/>
                <a:gd name="T8" fmla="*/ 6 w 9"/>
                <a:gd name="T9" fmla="*/ 0 h 17"/>
                <a:gd name="T10" fmla="*/ 8 w 9"/>
                <a:gd name="T11" fmla="*/ 1 h 17"/>
                <a:gd name="T12" fmla="*/ 9 w 9"/>
                <a:gd name="T13" fmla="*/ 3 h 17"/>
                <a:gd name="T14" fmla="*/ 9 w 9"/>
                <a:gd name="T15" fmla="*/ 5 h 17"/>
                <a:gd name="T16" fmla="*/ 7 w 9"/>
                <a:gd name="T17" fmla="*/ 7 h 17"/>
                <a:gd name="T18" fmla="*/ 7 w 9"/>
                <a:gd name="T19" fmla="*/ 9 h 17"/>
                <a:gd name="T20" fmla="*/ 9 w 9"/>
                <a:gd name="T21" fmla="*/ 11 h 17"/>
                <a:gd name="T22" fmla="*/ 9 w 9"/>
                <a:gd name="T23" fmla="*/ 14 h 17"/>
                <a:gd name="T24" fmla="*/ 7 w 9"/>
                <a:gd name="T25" fmla="*/ 16 h 17"/>
                <a:gd name="T26" fmla="*/ 3 w 9"/>
                <a:gd name="T27" fmla="*/ 17 h 17"/>
                <a:gd name="T28" fmla="*/ 1 w 9"/>
                <a:gd name="T29" fmla="*/ 15 h 17"/>
                <a:gd name="T30" fmla="*/ 0 w 9"/>
                <a:gd name="T31" fmla="*/ 13 h 17"/>
                <a:gd name="T32" fmla="*/ 1 w 9"/>
                <a:gd name="T33" fmla="*/ 11 h 17"/>
                <a:gd name="T34" fmla="*/ 2 w 9"/>
                <a:gd name="T35" fmla="*/ 9 h 17"/>
                <a:gd name="T36" fmla="*/ 4 w 9"/>
                <a:gd name="T37" fmla="*/ 9 h 17"/>
                <a:gd name="T38" fmla="*/ 2 w 9"/>
                <a:gd name="T39" fmla="*/ 10 h 17"/>
                <a:gd name="T40" fmla="*/ 2 w 9"/>
                <a:gd name="T41" fmla="*/ 12 h 17"/>
                <a:gd name="T42" fmla="*/ 3 w 9"/>
                <a:gd name="T43" fmla="*/ 15 h 17"/>
                <a:gd name="T44" fmla="*/ 5 w 9"/>
                <a:gd name="T45" fmla="*/ 16 h 17"/>
                <a:gd name="T46" fmla="*/ 7 w 9"/>
                <a:gd name="T47" fmla="*/ 15 h 17"/>
                <a:gd name="T48" fmla="*/ 8 w 9"/>
                <a:gd name="T49" fmla="*/ 13 h 17"/>
                <a:gd name="T50" fmla="*/ 6 w 9"/>
                <a:gd name="T51" fmla="*/ 11 h 17"/>
                <a:gd name="T52" fmla="*/ 4 w 9"/>
                <a:gd name="T53" fmla="*/ 9 h 17"/>
                <a:gd name="T54" fmla="*/ 6 w 9"/>
                <a:gd name="T55" fmla="*/ 7 h 17"/>
                <a:gd name="T56" fmla="*/ 7 w 9"/>
                <a:gd name="T57" fmla="*/ 5 h 17"/>
                <a:gd name="T58" fmla="*/ 7 w 9"/>
                <a:gd name="T59" fmla="*/ 2 h 17"/>
                <a:gd name="T60" fmla="*/ 6 w 9"/>
                <a:gd name="T61" fmla="*/ 1 h 17"/>
                <a:gd name="T62" fmla="*/ 3 w 9"/>
                <a:gd name="T63" fmla="*/ 1 h 17"/>
                <a:gd name="T64" fmla="*/ 2 w 9"/>
                <a:gd name="T65" fmla="*/ 2 h 17"/>
                <a:gd name="T66" fmla="*/ 2 w 9"/>
                <a:gd name="T67" fmla="*/ 4 h 17"/>
                <a:gd name="T68" fmla="*/ 4 w 9"/>
                <a:gd name="T69" fmla="*/ 6 h 17"/>
                <a:gd name="T70" fmla="*/ 5 w 9"/>
                <a:gd name="T7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" h="17">
                  <a:moveTo>
                    <a:pt x="3" y="8"/>
                  </a:moveTo>
                  <a:cubicBezTo>
                    <a:pt x="3" y="8"/>
                    <a:pt x="2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7" y="8"/>
                    <a:pt x="7" y="9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1" y="15"/>
                    <a:pt x="1" y="15"/>
                  </a:cubicBezTo>
                  <a:cubicBezTo>
                    <a:pt x="1" y="15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4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6" y="11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0"/>
            <p:cNvSpPr>
              <a:spLocks noEditPoints="1"/>
            </p:cNvSpPr>
            <p:nvPr/>
          </p:nvSpPr>
          <p:spPr bwMode="auto">
            <a:xfrm>
              <a:off x="2673" y="3104"/>
              <a:ext cx="24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1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8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1"/>
            <p:cNvSpPr>
              <a:spLocks noEditPoints="1"/>
            </p:cNvSpPr>
            <p:nvPr/>
          </p:nvSpPr>
          <p:spPr bwMode="auto">
            <a:xfrm>
              <a:off x="2701" y="3104"/>
              <a:ext cx="24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1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8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10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2"/>
            <p:cNvSpPr>
              <a:spLocks noEditPoints="1"/>
            </p:cNvSpPr>
            <p:nvPr/>
          </p:nvSpPr>
          <p:spPr bwMode="auto">
            <a:xfrm>
              <a:off x="2730" y="3104"/>
              <a:ext cx="23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0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8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3"/>
            <p:cNvSpPr>
              <a:spLocks noEditPoints="1"/>
            </p:cNvSpPr>
            <p:nvPr/>
          </p:nvSpPr>
          <p:spPr bwMode="auto">
            <a:xfrm>
              <a:off x="2786" y="3104"/>
              <a:ext cx="24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0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8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4"/>
            <p:cNvSpPr>
              <a:spLocks noEditPoints="1"/>
            </p:cNvSpPr>
            <p:nvPr/>
          </p:nvSpPr>
          <p:spPr bwMode="auto">
            <a:xfrm>
              <a:off x="2815" y="3104"/>
              <a:ext cx="24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0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8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5"/>
            <p:cNvSpPr>
              <a:spLocks noEditPoints="1"/>
            </p:cNvSpPr>
            <p:nvPr/>
          </p:nvSpPr>
          <p:spPr bwMode="auto">
            <a:xfrm>
              <a:off x="2843" y="3104"/>
              <a:ext cx="24" cy="40"/>
            </a:xfrm>
            <a:custGeom>
              <a:avLst/>
              <a:gdLst>
                <a:gd name="T0" fmla="*/ 0 w 10"/>
                <a:gd name="T1" fmla="*/ 8 h 17"/>
                <a:gd name="T2" fmla="*/ 0 w 10"/>
                <a:gd name="T3" fmla="*/ 6 h 17"/>
                <a:gd name="T4" fmla="*/ 0 w 10"/>
                <a:gd name="T5" fmla="*/ 4 h 17"/>
                <a:gd name="T6" fmla="*/ 1 w 10"/>
                <a:gd name="T7" fmla="*/ 2 h 17"/>
                <a:gd name="T8" fmla="*/ 2 w 10"/>
                <a:gd name="T9" fmla="*/ 1 h 17"/>
                <a:gd name="T10" fmla="*/ 3 w 10"/>
                <a:gd name="T11" fmla="*/ 0 h 17"/>
                <a:gd name="T12" fmla="*/ 5 w 10"/>
                <a:gd name="T13" fmla="*/ 0 h 17"/>
                <a:gd name="T14" fmla="*/ 6 w 10"/>
                <a:gd name="T15" fmla="*/ 0 h 17"/>
                <a:gd name="T16" fmla="*/ 7 w 10"/>
                <a:gd name="T17" fmla="*/ 1 h 17"/>
                <a:gd name="T18" fmla="*/ 8 w 10"/>
                <a:gd name="T19" fmla="*/ 2 h 17"/>
                <a:gd name="T20" fmla="*/ 9 w 10"/>
                <a:gd name="T21" fmla="*/ 3 h 17"/>
                <a:gd name="T22" fmla="*/ 10 w 10"/>
                <a:gd name="T23" fmla="*/ 5 h 17"/>
                <a:gd name="T24" fmla="*/ 10 w 10"/>
                <a:gd name="T25" fmla="*/ 7 h 17"/>
                <a:gd name="T26" fmla="*/ 10 w 10"/>
                <a:gd name="T27" fmla="*/ 9 h 17"/>
                <a:gd name="T28" fmla="*/ 10 w 10"/>
                <a:gd name="T29" fmla="*/ 11 h 17"/>
                <a:gd name="T30" fmla="*/ 9 w 10"/>
                <a:gd name="T31" fmla="*/ 13 h 17"/>
                <a:gd name="T32" fmla="*/ 9 w 10"/>
                <a:gd name="T33" fmla="*/ 14 h 17"/>
                <a:gd name="T34" fmla="*/ 8 w 10"/>
                <a:gd name="T35" fmla="*/ 15 h 17"/>
                <a:gd name="T36" fmla="*/ 6 w 10"/>
                <a:gd name="T37" fmla="*/ 16 h 17"/>
                <a:gd name="T38" fmla="*/ 5 w 10"/>
                <a:gd name="T39" fmla="*/ 17 h 17"/>
                <a:gd name="T40" fmla="*/ 3 w 10"/>
                <a:gd name="T41" fmla="*/ 16 h 17"/>
                <a:gd name="T42" fmla="*/ 2 w 10"/>
                <a:gd name="T43" fmla="*/ 16 h 17"/>
                <a:gd name="T44" fmla="*/ 1 w 10"/>
                <a:gd name="T45" fmla="*/ 15 h 17"/>
                <a:gd name="T46" fmla="*/ 0 w 10"/>
                <a:gd name="T47" fmla="*/ 13 h 17"/>
                <a:gd name="T48" fmla="*/ 0 w 10"/>
                <a:gd name="T49" fmla="*/ 12 h 17"/>
                <a:gd name="T50" fmla="*/ 0 w 10"/>
                <a:gd name="T51" fmla="*/ 10 h 17"/>
                <a:gd name="T52" fmla="*/ 0 w 10"/>
                <a:gd name="T53" fmla="*/ 8 h 17"/>
                <a:gd name="T54" fmla="*/ 5 w 10"/>
                <a:gd name="T55" fmla="*/ 16 h 17"/>
                <a:gd name="T56" fmla="*/ 6 w 10"/>
                <a:gd name="T57" fmla="*/ 16 h 17"/>
                <a:gd name="T58" fmla="*/ 6 w 10"/>
                <a:gd name="T59" fmla="*/ 15 h 17"/>
                <a:gd name="T60" fmla="*/ 7 w 10"/>
                <a:gd name="T61" fmla="*/ 14 h 17"/>
                <a:gd name="T62" fmla="*/ 7 w 10"/>
                <a:gd name="T63" fmla="*/ 13 h 17"/>
                <a:gd name="T64" fmla="*/ 8 w 10"/>
                <a:gd name="T65" fmla="*/ 11 h 17"/>
                <a:gd name="T66" fmla="*/ 8 w 10"/>
                <a:gd name="T67" fmla="*/ 8 h 17"/>
                <a:gd name="T68" fmla="*/ 7 w 10"/>
                <a:gd name="T69" fmla="*/ 6 h 17"/>
                <a:gd name="T70" fmla="*/ 7 w 10"/>
                <a:gd name="T71" fmla="*/ 4 h 17"/>
                <a:gd name="T72" fmla="*/ 7 w 10"/>
                <a:gd name="T73" fmla="*/ 3 h 17"/>
                <a:gd name="T74" fmla="*/ 6 w 10"/>
                <a:gd name="T75" fmla="*/ 1 h 17"/>
                <a:gd name="T76" fmla="*/ 6 w 10"/>
                <a:gd name="T77" fmla="*/ 1 h 17"/>
                <a:gd name="T78" fmla="*/ 5 w 10"/>
                <a:gd name="T79" fmla="*/ 0 h 17"/>
                <a:gd name="T80" fmla="*/ 4 w 10"/>
                <a:gd name="T81" fmla="*/ 1 h 17"/>
                <a:gd name="T82" fmla="*/ 3 w 10"/>
                <a:gd name="T83" fmla="*/ 1 h 17"/>
                <a:gd name="T84" fmla="*/ 2 w 10"/>
                <a:gd name="T85" fmla="*/ 2 h 17"/>
                <a:gd name="T86" fmla="*/ 2 w 10"/>
                <a:gd name="T87" fmla="*/ 4 h 17"/>
                <a:gd name="T88" fmla="*/ 2 w 10"/>
                <a:gd name="T89" fmla="*/ 5 h 17"/>
                <a:gd name="T90" fmla="*/ 2 w 10"/>
                <a:gd name="T91" fmla="*/ 8 h 17"/>
                <a:gd name="T92" fmla="*/ 2 w 10"/>
                <a:gd name="T93" fmla="*/ 11 h 17"/>
                <a:gd name="T94" fmla="*/ 2 w 10"/>
                <a:gd name="T95" fmla="*/ 13 h 17"/>
                <a:gd name="T96" fmla="*/ 3 w 10"/>
                <a:gd name="T97" fmla="*/ 15 h 17"/>
                <a:gd name="T98" fmla="*/ 4 w 10"/>
                <a:gd name="T99" fmla="*/ 16 h 17"/>
                <a:gd name="T100" fmla="*/ 5 w 10"/>
                <a:gd name="T10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" h="17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2" y="14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6"/>
            <p:cNvSpPr>
              <a:spLocks noEditPoints="1"/>
            </p:cNvSpPr>
            <p:nvPr/>
          </p:nvSpPr>
          <p:spPr bwMode="auto">
            <a:xfrm>
              <a:off x="2341" y="927"/>
              <a:ext cx="79" cy="76"/>
            </a:xfrm>
            <a:custGeom>
              <a:avLst/>
              <a:gdLst>
                <a:gd name="T0" fmla="*/ 4 w 33"/>
                <a:gd name="T1" fmla="*/ 8 h 32"/>
                <a:gd name="T2" fmla="*/ 13 w 33"/>
                <a:gd name="T3" fmla="*/ 8 h 32"/>
                <a:gd name="T4" fmla="*/ 13 w 33"/>
                <a:gd name="T5" fmla="*/ 4 h 32"/>
                <a:gd name="T6" fmla="*/ 13 w 33"/>
                <a:gd name="T7" fmla="*/ 0 h 32"/>
                <a:gd name="T8" fmla="*/ 13 w 33"/>
                <a:gd name="T9" fmla="*/ 0 h 32"/>
                <a:gd name="T10" fmla="*/ 14 w 33"/>
                <a:gd name="T11" fmla="*/ 0 h 32"/>
                <a:gd name="T12" fmla="*/ 18 w 33"/>
                <a:gd name="T13" fmla="*/ 1 h 32"/>
                <a:gd name="T14" fmla="*/ 19 w 33"/>
                <a:gd name="T15" fmla="*/ 1 h 32"/>
                <a:gd name="T16" fmla="*/ 19 w 33"/>
                <a:gd name="T17" fmla="*/ 1 h 32"/>
                <a:gd name="T18" fmla="*/ 19 w 33"/>
                <a:gd name="T19" fmla="*/ 2 h 32"/>
                <a:gd name="T20" fmla="*/ 17 w 33"/>
                <a:gd name="T21" fmla="*/ 2 h 32"/>
                <a:gd name="T22" fmla="*/ 17 w 33"/>
                <a:gd name="T23" fmla="*/ 8 h 32"/>
                <a:gd name="T24" fmla="*/ 27 w 33"/>
                <a:gd name="T25" fmla="*/ 8 h 32"/>
                <a:gd name="T26" fmla="*/ 29 w 33"/>
                <a:gd name="T27" fmla="*/ 7 h 32"/>
                <a:gd name="T28" fmla="*/ 29 w 33"/>
                <a:gd name="T29" fmla="*/ 7 h 32"/>
                <a:gd name="T30" fmla="*/ 29 w 33"/>
                <a:gd name="T31" fmla="*/ 7 h 32"/>
                <a:gd name="T32" fmla="*/ 29 w 33"/>
                <a:gd name="T33" fmla="*/ 7 h 32"/>
                <a:gd name="T34" fmla="*/ 33 w 33"/>
                <a:gd name="T35" fmla="*/ 9 h 32"/>
                <a:gd name="T36" fmla="*/ 33 w 33"/>
                <a:gd name="T37" fmla="*/ 9 h 32"/>
                <a:gd name="T38" fmla="*/ 33 w 33"/>
                <a:gd name="T39" fmla="*/ 9 h 32"/>
                <a:gd name="T40" fmla="*/ 32 w 33"/>
                <a:gd name="T41" fmla="*/ 10 h 32"/>
                <a:gd name="T42" fmla="*/ 32 w 33"/>
                <a:gd name="T43" fmla="*/ 17 h 32"/>
                <a:gd name="T44" fmla="*/ 32 w 33"/>
                <a:gd name="T45" fmla="*/ 19 h 32"/>
                <a:gd name="T46" fmla="*/ 31 w 33"/>
                <a:gd name="T47" fmla="*/ 20 h 32"/>
                <a:gd name="T48" fmla="*/ 30 w 33"/>
                <a:gd name="T49" fmla="*/ 21 h 32"/>
                <a:gd name="T50" fmla="*/ 28 w 33"/>
                <a:gd name="T51" fmla="*/ 21 h 32"/>
                <a:gd name="T52" fmla="*/ 28 w 33"/>
                <a:gd name="T53" fmla="*/ 21 h 32"/>
                <a:gd name="T54" fmla="*/ 28 w 33"/>
                <a:gd name="T55" fmla="*/ 20 h 32"/>
                <a:gd name="T56" fmla="*/ 28 w 33"/>
                <a:gd name="T57" fmla="*/ 18 h 32"/>
                <a:gd name="T58" fmla="*/ 17 w 33"/>
                <a:gd name="T59" fmla="*/ 18 h 32"/>
                <a:gd name="T60" fmla="*/ 17 w 33"/>
                <a:gd name="T61" fmla="*/ 27 h 32"/>
                <a:gd name="T62" fmla="*/ 17 w 33"/>
                <a:gd name="T63" fmla="*/ 31 h 32"/>
                <a:gd name="T64" fmla="*/ 17 w 33"/>
                <a:gd name="T65" fmla="*/ 32 h 32"/>
                <a:gd name="T66" fmla="*/ 16 w 33"/>
                <a:gd name="T67" fmla="*/ 32 h 32"/>
                <a:gd name="T68" fmla="*/ 14 w 33"/>
                <a:gd name="T69" fmla="*/ 32 h 32"/>
                <a:gd name="T70" fmla="*/ 13 w 33"/>
                <a:gd name="T71" fmla="*/ 32 h 32"/>
                <a:gd name="T72" fmla="*/ 13 w 33"/>
                <a:gd name="T73" fmla="*/ 31 h 32"/>
                <a:gd name="T74" fmla="*/ 13 w 33"/>
                <a:gd name="T75" fmla="*/ 27 h 32"/>
                <a:gd name="T76" fmla="*/ 13 w 33"/>
                <a:gd name="T77" fmla="*/ 18 h 32"/>
                <a:gd name="T78" fmla="*/ 4 w 33"/>
                <a:gd name="T79" fmla="*/ 18 h 32"/>
                <a:gd name="T80" fmla="*/ 4 w 33"/>
                <a:gd name="T81" fmla="*/ 20 h 32"/>
                <a:gd name="T82" fmla="*/ 3 w 33"/>
                <a:gd name="T83" fmla="*/ 21 h 32"/>
                <a:gd name="T84" fmla="*/ 2 w 33"/>
                <a:gd name="T85" fmla="*/ 21 h 32"/>
                <a:gd name="T86" fmla="*/ 1 w 33"/>
                <a:gd name="T87" fmla="*/ 21 h 32"/>
                <a:gd name="T88" fmla="*/ 0 w 33"/>
                <a:gd name="T89" fmla="*/ 21 h 32"/>
                <a:gd name="T90" fmla="*/ 0 w 33"/>
                <a:gd name="T91" fmla="*/ 21 h 32"/>
                <a:gd name="T92" fmla="*/ 0 w 33"/>
                <a:gd name="T93" fmla="*/ 17 h 32"/>
                <a:gd name="T94" fmla="*/ 0 w 33"/>
                <a:gd name="T95" fmla="*/ 10 h 32"/>
                <a:gd name="T96" fmla="*/ 0 w 33"/>
                <a:gd name="T97" fmla="*/ 6 h 32"/>
                <a:gd name="T98" fmla="*/ 0 w 33"/>
                <a:gd name="T99" fmla="*/ 6 h 32"/>
                <a:gd name="T100" fmla="*/ 0 w 33"/>
                <a:gd name="T101" fmla="*/ 6 h 32"/>
                <a:gd name="T102" fmla="*/ 4 w 33"/>
                <a:gd name="T103" fmla="*/ 8 h 32"/>
                <a:gd name="T104" fmla="*/ 4 w 33"/>
                <a:gd name="T105" fmla="*/ 9 h 32"/>
                <a:gd name="T106" fmla="*/ 4 w 33"/>
                <a:gd name="T107" fmla="*/ 17 h 32"/>
                <a:gd name="T108" fmla="*/ 13 w 33"/>
                <a:gd name="T109" fmla="*/ 17 h 32"/>
                <a:gd name="T110" fmla="*/ 13 w 33"/>
                <a:gd name="T111" fmla="*/ 9 h 32"/>
                <a:gd name="T112" fmla="*/ 4 w 33"/>
                <a:gd name="T113" fmla="*/ 9 h 32"/>
                <a:gd name="T114" fmla="*/ 17 w 33"/>
                <a:gd name="T115" fmla="*/ 9 h 32"/>
                <a:gd name="T116" fmla="*/ 17 w 33"/>
                <a:gd name="T117" fmla="*/ 17 h 32"/>
                <a:gd name="T118" fmla="*/ 28 w 33"/>
                <a:gd name="T119" fmla="*/ 17 h 32"/>
                <a:gd name="T120" fmla="*/ 28 w 33"/>
                <a:gd name="T121" fmla="*/ 9 h 32"/>
                <a:gd name="T122" fmla="*/ 17 w 33"/>
                <a:gd name="T123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" h="32">
                  <a:moveTo>
                    <a:pt x="4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1" y="20"/>
                    <a:pt x="30" y="21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2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1" y="22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4" y="9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17" y="9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9"/>
                    <a:pt x="17" y="9"/>
                    <a:pt x="17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7"/>
            <p:cNvSpPr>
              <a:spLocks noEditPoints="1"/>
            </p:cNvSpPr>
            <p:nvPr/>
          </p:nvSpPr>
          <p:spPr bwMode="auto">
            <a:xfrm>
              <a:off x="2441" y="932"/>
              <a:ext cx="80" cy="71"/>
            </a:xfrm>
            <a:custGeom>
              <a:avLst/>
              <a:gdLst>
                <a:gd name="T0" fmla="*/ 13 w 34"/>
                <a:gd name="T1" fmla="*/ 7 h 30"/>
                <a:gd name="T2" fmla="*/ 5 w 34"/>
                <a:gd name="T3" fmla="*/ 7 h 30"/>
                <a:gd name="T4" fmla="*/ 5 w 34"/>
                <a:gd name="T5" fmla="*/ 7 h 30"/>
                <a:gd name="T6" fmla="*/ 6 w 34"/>
                <a:gd name="T7" fmla="*/ 6 h 30"/>
                <a:gd name="T8" fmla="*/ 22 w 34"/>
                <a:gd name="T9" fmla="*/ 5 h 30"/>
                <a:gd name="T10" fmla="*/ 24 w 34"/>
                <a:gd name="T11" fmla="*/ 5 h 30"/>
                <a:gd name="T12" fmla="*/ 27 w 34"/>
                <a:gd name="T13" fmla="*/ 7 h 30"/>
                <a:gd name="T14" fmla="*/ 18 w 34"/>
                <a:gd name="T15" fmla="*/ 7 h 30"/>
                <a:gd name="T16" fmla="*/ 17 w 34"/>
                <a:gd name="T17" fmla="*/ 13 h 30"/>
                <a:gd name="T18" fmla="*/ 22 w 34"/>
                <a:gd name="T19" fmla="*/ 12 h 30"/>
                <a:gd name="T20" fmla="*/ 24 w 34"/>
                <a:gd name="T21" fmla="*/ 12 h 30"/>
                <a:gd name="T22" fmla="*/ 26 w 34"/>
                <a:gd name="T23" fmla="*/ 14 h 30"/>
                <a:gd name="T24" fmla="*/ 26 w 34"/>
                <a:gd name="T25" fmla="*/ 14 h 30"/>
                <a:gd name="T26" fmla="*/ 17 w 34"/>
                <a:gd name="T27" fmla="*/ 22 h 30"/>
                <a:gd name="T28" fmla="*/ 23 w 34"/>
                <a:gd name="T29" fmla="*/ 21 h 30"/>
                <a:gd name="T30" fmla="*/ 25 w 34"/>
                <a:gd name="T31" fmla="*/ 20 h 30"/>
                <a:gd name="T32" fmla="*/ 28 w 34"/>
                <a:gd name="T33" fmla="*/ 23 h 30"/>
                <a:gd name="T34" fmla="*/ 24 w 34"/>
                <a:gd name="T35" fmla="*/ 23 h 30"/>
                <a:gd name="T36" fmla="*/ 6 w 34"/>
                <a:gd name="T37" fmla="*/ 23 h 30"/>
                <a:gd name="T38" fmla="*/ 6 w 34"/>
                <a:gd name="T39" fmla="*/ 22 h 30"/>
                <a:gd name="T40" fmla="*/ 13 w 34"/>
                <a:gd name="T41" fmla="*/ 14 h 30"/>
                <a:gd name="T42" fmla="*/ 6 w 34"/>
                <a:gd name="T43" fmla="*/ 14 h 30"/>
                <a:gd name="T44" fmla="*/ 7 w 34"/>
                <a:gd name="T45" fmla="*/ 13 h 30"/>
                <a:gd name="T46" fmla="*/ 18 w 34"/>
                <a:gd name="T47" fmla="*/ 16 h 30"/>
                <a:gd name="T48" fmla="*/ 18 w 34"/>
                <a:gd name="T49" fmla="*/ 15 h 30"/>
                <a:gd name="T50" fmla="*/ 24 w 34"/>
                <a:gd name="T51" fmla="*/ 17 h 30"/>
                <a:gd name="T52" fmla="*/ 24 w 34"/>
                <a:gd name="T53" fmla="*/ 19 h 30"/>
                <a:gd name="T54" fmla="*/ 22 w 34"/>
                <a:gd name="T55" fmla="*/ 20 h 30"/>
                <a:gd name="T56" fmla="*/ 20 w 34"/>
                <a:gd name="T57" fmla="*/ 18 h 30"/>
                <a:gd name="T58" fmla="*/ 19 w 34"/>
                <a:gd name="T59" fmla="*/ 16 h 30"/>
                <a:gd name="T60" fmla="*/ 4 w 34"/>
                <a:gd name="T61" fmla="*/ 2 h 30"/>
                <a:gd name="T62" fmla="*/ 29 w 34"/>
                <a:gd name="T63" fmla="*/ 1 h 30"/>
                <a:gd name="T64" fmla="*/ 31 w 34"/>
                <a:gd name="T65" fmla="*/ 1 h 30"/>
                <a:gd name="T66" fmla="*/ 33 w 34"/>
                <a:gd name="T67" fmla="*/ 2 h 30"/>
                <a:gd name="T68" fmla="*/ 34 w 34"/>
                <a:gd name="T69" fmla="*/ 2 h 30"/>
                <a:gd name="T70" fmla="*/ 32 w 34"/>
                <a:gd name="T71" fmla="*/ 4 h 30"/>
                <a:gd name="T72" fmla="*/ 33 w 34"/>
                <a:gd name="T73" fmla="*/ 29 h 30"/>
                <a:gd name="T74" fmla="*/ 31 w 34"/>
                <a:gd name="T75" fmla="*/ 30 h 30"/>
                <a:gd name="T76" fmla="*/ 29 w 34"/>
                <a:gd name="T77" fmla="*/ 29 h 30"/>
                <a:gd name="T78" fmla="*/ 4 w 34"/>
                <a:gd name="T79" fmla="*/ 27 h 30"/>
                <a:gd name="T80" fmla="*/ 4 w 34"/>
                <a:gd name="T81" fmla="*/ 29 h 30"/>
                <a:gd name="T82" fmla="*/ 1 w 34"/>
                <a:gd name="T83" fmla="*/ 29 h 30"/>
                <a:gd name="T84" fmla="*/ 0 w 34"/>
                <a:gd name="T85" fmla="*/ 23 h 30"/>
                <a:gd name="T86" fmla="*/ 0 w 34"/>
                <a:gd name="T87" fmla="*/ 0 h 30"/>
                <a:gd name="T88" fmla="*/ 1 w 34"/>
                <a:gd name="T89" fmla="*/ 1 h 30"/>
                <a:gd name="T90" fmla="*/ 29 w 34"/>
                <a:gd name="T91" fmla="*/ 3 h 30"/>
                <a:gd name="T92" fmla="*/ 4 w 34"/>
                <a:gd name="T93" fmla="*/ 26 h 30"/>
                <a:gd name="T94" fmla="*/ 29 w 34"/>
                <a:gd name="T9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" h="30">
                  <a:moveTo>
                    <a:pt x="13" y="13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1"/>
                    <a:pt x="23" y="11"/>
                  </a:cubicBezTo>
                  <a:cubicBezTo>
                    <a:pt x="23" y="11"/>
                    <a:pt x="23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9" y="15"/>
                    <a:pt x="19" y="16"/>
                    <a:pt x="21" y="16"/>
                  </a:cubicBezTo>
                  <a:cubicBezTo>
                    <a:pt x="22" y="16"/>
                    <a:pt x="23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0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19"/>
                    <a:pt x="21" y="19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4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1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32" y="29"/>
                    <a:pt x="32" y="30"/>
                    <a:pt x="31" y="30"/>
                  </a:cubicBezTo>
                  <a:cubicBezTo>
                    <a:pt x="31" y="30"/>
                    <a:pt x="30" y="30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29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3"/>
                    <a:pt x="29" y="3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8"/>
            <p:cNvSpPr>
              <a:spLocks noEditPoints="1"/>
            </p:cNvSpPr>
            <p:nvPr/>
          </p:nvSpPr>
          <p:spPr bwMode="auto">
            <a:xfrm>
              <a:off x="2536" y="929"/>
              <a:ext cx="94" cy="74"/>
            </a:xfrm>
            <a:custGeom>
              <a:avLst/>
              <a:gdLst>
                <a:gd name="T0" fmla="*/ 11 w 40"/>
                <a:gd name="T1" fmla="*/ 15 h 31"/>
                <a:gd name="T2" fmla="*/ 17 w 40"/>
                <a:gd name="T3" fmla="*/ 9 h 31"/>
                <a:gd name="T4" fmla="*/ 18 w 40"/>
                <a:gd name="T5" fmla="*/ 5 h 31"/>
                <a:gd name="T6" fmla="*/ 22 w 40"/>
                <a:gd name="T7" fmla="*/ 6 h 31"/>
                <a:gd name="T8" fmla="*/ 20 w 40"/>
                <a:gd name="T9" fmla="*/ 7 h 31"/>
                <a:gd name="T10" fmla="*/ 25 w 40"/>
                <a:gd name="T11" fmla="*/ 4 h 31"/>
                <a:gd name="T12" fmla="*/ 25 w 40"/>
                <a:gd name="T13" fmla="*/ 0 h 31"/>
                <a:gd name="T14" fmla="*/ 29 w 40"/>
                <a:gd name="T15" fmla="*/ 1 h 31"/>
                <a:gd name="T16" fmla="*/ 28 w 40"/>
                <a:gd name="T17" fmla="*/ 9 h 31"/>
                <a:gd name="T18" fmla="*/ 34 w 40"/>
                <a:gd name="T19" fmla="*/ 6 h 31"/>
                <a:gd name="T20" fmla="*/ 38 w 40"/>
                <a:gd name="T21" fmla="*/ 8 h 31"/>
                <a:gd name="T22" fmla="*/ 37 w 40"/>
                <a:gd name="T23" fmla="*/ 9 h 31"/>
                <a:gd name="T24" fmla="*/ 36 w 40"/>
                <a:gd name="T25" fmla="*/ 18 h 31"/>
                <a:gd name="T26" fmla="*/ 32 w 40"/>
                <a:gd name="T27" fmla="*/ 23 h 31"/>
                <a:gd name="T28" fmla="*/ 31 w 40"/>
                <a:gd name="T29" fmla="*/ 23 h 31"/>
                <a:gd name="T30" fmla="*/ 28 w 40"/>
                <a:gd name="T31" fmla="*/ 20 h 31"/>
                <a:gd name="T32" fmla="*/ 31 w 40"/>
                <a:gd name="T33" fmla="*/ 19 h 31"/>
                <a:gd name="T34" fmla="*/ 33 w 40"/>
                <a:gd name="T35" fmla="*/ 15 h 31"/>
                <a:gd name="T36" fmla="*/ 33 w 40"/>
                <a:gd name="T37" fmla="*/ 9 h 31"/>
                <a:gd name="T38" fmla="*/ 28 w 40"/>
                <a:gd name="T39" fmla="*/ 24 h 31"/>
                <a:gd name="T40" fmla="*/ 25 w 40"/>
                <a:gd name="T41" fmla="*/ 24 h 31"/>
                <a:gd name="T42" fmla="*/ 25 w 40"/>
                <a:gd name="T43" fmla="*/ 11 h 31"/>
                <a:gd name="T44" fmla="*/ 20 w 40"/>
                <a:gd name="T45" fmla="*/ 25 h 31"/>
                <a:gd name="T46" fmla="*/ 22 w 40"/>
                <a:gd name="T47" fmla="*/ 27 h 31"/>
                <a:gd name="T48" fmla="*/ 36 w 40"/>
                <a:gd name="T49" fmla="*/ 26 h 31"/>
                <a:gd name="T50" fmla="*/ 39 w 40"/>
                <a:gd name="T51" fmla="*/ 21 h 31"/>
                <a:gd name="T52" fmla="*/ 40 w 40"/>
                <a:gd name="T53" fmla="*/ 21 h 31"/>
                <a:gd name="T54" fmla="*/ 39 w 40"/>
                <a:gd name="T55" fmla="*/ 26 h 31"/>
                <a:gd name="T56" fmla="*/ 40 w 40"/>
                <a:gd name="T57" fmla="*/ 28 h 31"/>
                <a:gd name="T58" fmla="*/ 36 w 40"/>
                <a:gd name="T59" fmla="*/ 30 h 31"/>
                <a:gd name="T60" fmla="*/ 17 w 40"/>
                <a:gd name="T61" fmla="*/ 28 h 31"/>
                <a:gd name="T62" fmla="*/ 17 w 40"/>
                <a:gd name="T63" fmla="*/ 14 h 31"/>
                <a:gd name="T64" fmla="*/ 6 w 40"/>
                <a:gd name="T65" fmla="*/ 0 h 31"/>
                <a:gd name="T66" fmla="*/ 11 w 40"/>
                <a:gd name="T67" fmla="*/ 1 h 31"/>
                <a:gd name="T68" fmla="*/ 11 w 40"/>
                <a:gd name="T69" fmla="*/ 2 h 31"/>
                <a:gd name="T70" fmla="*/ 11 w 40"/>
                <a:gd name="T71" fmla="*/ 10 h 31"/>
                <a:gd name="T72" fmla="*/ 14 w 40"/>
                <a:gd name="T73" fmla="*/ 8 h 31"/>
                <a:gd name="T74" fmla="*/ 16 w 40"/>
                <a:gd name="T75" fmla="*/ 10 h 31"/>
                <a:gd name="T76" fmla="*/ 10 w 40"/>
                <a:gd name="T77" fmla="*/ 22 h 31"/>
                <a:gd name="T78" fmla="*/ 16 w 40"/>
                <a:gd name="T79" fmla="*/ 20 h 31"/>
                <a:gd name="T80" fmla="*/ 13 w 40"/>
                <a:gd name="T81" fmla="*/ 22 h 31"/>
                <a:gd name="T82" fmla="*/ 4 w 40"/>
                <a:gd name="T83" fmla="*/ 27 h 31"/>
                <a:gd name="T84" fmla="*/ 3 w 40"/>
                <a:gd name="T85" fmla="*/ 27 h 31"/>
                <a:gd name="T86" fmla="*/ 1 w 40"/>
                <a:gd name="T87" fmla="*/ 24 h 31"/>
                <a:gd name="T88" fmla="*/ 7 w 40"/>
                <a:gd name="T89" fmla="*/ 11 h 31"/>
                <a:gd name="T90" fmla="*/ 1 w 40"/>
                <a:gd name="T91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" h="31">
                  <a:moveTo>
                    <a:pt x="17" y="14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5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2"/>
                    <a:pt x="37" y="13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7" y="16"/>
                    <a:pt x="36" y="17"/>
                    <a:pt x="36" y="18"/>
                  </a:cubicBezTo>
                  <a:cubicBezTo>
                    <a:pt x="36" y="20"/>
                    <a:pt x="36" y="20"/>
                    <a:pt x="35" y="21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4" y="22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1"/>
                    <a:pt x="30" y="20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3" y="18"/>
                    <a:pt x="33" y="17"/>
                  </a:cubicBezTo>
                  <a:cubicBezTo>
                    <a:pt x="33" y="17"/>
                    <a:pt x="33" y="16"/>
                    <a:pt x="33" y="15"/>
                  </a:cubicBezTo>
                  <a:cubicBezTo>
                    <a:pt x="33" y="14"/>
                    <a:pt x="33" y="12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7" y="24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4" y="28"/>
                    <a:pt x="25" y="28"/>
                    <a:pt x="27" y="28"/>
                  </a:cubicBezTo>
                  <a:cubicBezTo>
                    <a:pt x="31" y="28"/>
                    <a:pt x="33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6" y="26"/>
                    <a:pt x="37" y="25"/>
                    <a:pt x="37" y="24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9"/>
                    <a:pt x="38" y="30"/>
                    <a:pt x="36" y="30"/>
                  </a:cubicBezTo>
                  <a:cubicBezTo>
                    <a:pt x="34" y="30"/>
                    <a:pt x="32" y="31"/>
                    <a:pt x="28" y="31"/>
                  </a:cubicBezTo>
                  <a:cubicBezTo>
                    <a:pt x="23" y="31"/>
                    <a:pt x="20" y="30"/>
                    <a:pt x="19" y="30"/>
                  </a:cubicBezTo>
                  <a:cubicBezTo>
                    <a:pt x="18" y="29"/>
                    <a:pt x="18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6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7" y="1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0" y="24"/>
                    <a:pt x="9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09"/>
            <p:cNvSpPr>
              <a:spLocks noEditPoints="1"/>
            </p:cNvSpPr>
            <p:nvPr/>
          </p:nvSpPr>
          <p:spPr bwMode="auto">
            <a:xfrm>
              <a:off x="2644" y="929"/>
              <a:ext cx="83" cy="71"/>
            </a:xfrm>
            <a:custGeom>
              <a:avLst/>
              <a:gdLst>
                <a:gd name="T0" fmla="*/ 21 w 35"/>
                <a:gd name="T1" fmla="*/ 5 h 30"/>
                <a:gd name="T2" fmla="*/ 22 w 35"/>
                <a:gd name="T3" fmla="*/ 5 h 30"/>
                <a:gd name="T4" fmla="*/ 25 w 35"/>
                <a:gd name="T5" fmla="*/ 7 h 30"/>
                <a:gd name="T6" fmla="*/ 24 w 35"/>
                <a:gd name="T7" fmla="*/ 8 h 30"/>
                <a:gd name="T8" fmla="*/ 19 w 35"/>
                <a:gd name="T9" fmla="*/ 12 h 30"/>
                <a:gd name="T10" fmla="*/ 28 w 35"/>
                <a:gd name="T11" fmla="*/ 14 h 30"/>
                <a:gd name="T12" fmla="*/ 30 w 35"/>
                <a:gd name="T13" fmla="*/ 15 h 30"/>
                <a:gd name="T14" fmla="*/ 28 w 35"/>
                <a:gd name="T15" fmla="*/ 15 h 30"/>
                <a:gd name="T16" fmla="*/ 27 w 35"/>
                <a:gd name="T17" fmla="*/ 17 h 30"/>
                <a:gd name="T18" fmla="*/ 23 w 35"/>
                <a:gd name="T19" fmla="*/ 17 h 30"/>
                <a:gd name="T20" fmla="*/ 16 w 35"/>
                <a:gd name="T21" fmla="*/ 13 h 30"/>
                <a:gd name="T22" fmla="*/ 7 w 35"/>
                <a:gd name="T23" fmla="*/ 17 h 30"/>
                <a:gd name="T24" fmla="*/ 5 w 35"/>
                <a:gd name="T25" fmla="*/ 18 h 30"/>
                <a:gd name="T26" fmla="*/ 4 w 35"/>
                <a:gd name="T27" fmla="*/ 17 h 30"/>
                <a:gd name="T28" fmla="*/ 6 w 35"/>
                <a:gd name="T29" fmla="*/ 17 h 30"/>
                <a:gd name="T30" fmla="*/ 10 w 35"/>
                <a:gd name="T31" fmla="*/ 15 h 30"/>
                <a:gd name="T32" fmla="*/ 12 w 35"/>
                <a:gd name="T33" fmla="*/ 8 h 30"/>
                <a:gd name="T34" fmla="*/ 11 w 35"/>
                <a:gd name="T35" fmla="*/ 8 h 30"/>
                <a:gd name="T36" fmla="*/ 8 w 35"/>
                <a:gd name="T37" fmla="*/ 11 h 30"/>
                <a:gd name="T38" fmla="*/ 6 w 35"/>
                <a:gd name="T39" fmla="*/ 12 h 30"/>
                <a:gd name="T40" fmla="*/ 5 w 35"/>
                <a:gd name="T41" fmla="*/ 12 h 30"/>
                <a:gd name="T42" fmla="*/ 6 w 35"/>
                <a:gd name="T43" fmla="*/ 11 h 30"/>
                <a:gd name="T44" fmla="*/ 9 w 35"/>
                <a:gd name="T45" fmla="*/ 6 h 30"/>
                <a:gd name="T46" fmla="*/ 11 w 35"/>
                <a:gd name="T47" fmla="*/ 2 h 30"/>
                <a:gd name="T48" fmla="*/ 12 w 35"/>
                <a:gd name="T49" fmla="*/ 2 h 30"/>
                <a:gd name="T50" fmla="*/ 16 w 35"/>
                <a:gd name="T51" fmla="*/ 3 h 30"/>
                <a:gd name="T52" fmla="*/ 15 w 35"/>
                <a:gd name="T53" fmla="*/ 4 h 30"/>
                <a:gd name="T54" fmla="*/ 13 w 35"/>
                <a:gd name="T55" fmla="*/ 6 h 30"/>
                <a:gd name="T56" fmla="*/ 13 w 35"/>
                <a:gd name="T57" fmla="*/ 7 h 30"/>
                <a:gd name="T58" fmla="*/ 18 w 35"/>
                <a:gd name="T59" fmla="*/ 9 h 30"/>
                <a:gd name="T60" fmla="*/ 13 w 35"/>
                <a:gd name="T61" fmla="*/ 7 h 30"/>
                <a:gd name="T62" fmla="*/ 10 w 35"/>
                <a:gd name="T63" fmla="*/ 21 h 30"/>
                <a:gd name="T64" fmla="*/ 11 w 35"/>
                <a:gd name="T65" fmla="*/ 20 h 30"/>
                <a:gd name="T66" fmla="*/ 21 w 35"/>
                <a:gd name="T67" fmla="*/ 22 h 30"/>
                <a:gd name="T68" fmla="*/ 22 w 35"/>
                <a:gd name="T69" fmla="*/ 25 h 30"/>
                <a:gd name="T70" fmla="*/ 20 w 35"/>
                <a:gd name="T71" fmla="*/ 26 h 30"/>
                <a:gd name="T72" fmla="*/ 15 w 35"/>
                <a:gd name="T73" fmla="*/ 23 h 30"/>
                <a:gd name="T74" fmla="*/ 11 w 35"/>
                <a:gd name="T75" fmla="*/ 21 h 30"/>
                <a:gd name="T76" fmla="*/ 13 w 35"/>
                <a:gd name="T77" fmla="*/ 16 h 30"/>
                <a:gd name="T78" fmla="*/ 14 w 35"/>
                <a:gd name="T79" fmla="*/ 15 h 30"/>
                <a:gd name="T80" fmla="*/ 17 w 35"/>
                <a:gd name="T81" fmla="*/ 16 h 30"/>
                <a:gd name="T82" fmla="*/ 19 w 35"/>
                <a:gd name="T83" fmla="*/ 18 h 30"/>
                <a:gd name="T84" fmla="*/ 18 w 35"/>
                <a:gd name="T85" fmla="*/ 20 h 30"/>
                <a:gd name="T86" fmla="*/ 16 w 35"/>
                <a:gd name="T87" fmla="*/ 19 h 30"/>
                <a:gd name="T88" fmla="*/ 15 w 35"/>
                <a:gd name="T89" fmla="*/ 17 h 30"/>
                <a:gd name="T90" fmla="*/ 14 w 35"/>
                <a:gd name="T91" fmla="*/ 16 h 30"/>
                <a:gd name="T92" fmla="*/ 30 w 35"/>
                <a:gd name="T93" fmla="*/ 1 h 30"/>
                <a:gd name="T94" fmla="*/ 32 w 35"/>
                <a:gd name="T95" fmla="*/ 0 h 30"/>
                <a:gd name="T96" fmla="*/ 34 w 35"/>
                <a:gd name="T97" fmla="*/ 1 h 30"/>
                <a:gd name="T98" fmla="*/ 35 w 35"/>
                <a:gd name="T99" fmla="*/ 2 h 30"/>
                <a:gd name="T100" fmla="*/ 35 w 35"/>
                <a:gd name="T101" fmla="*/ 2 h 30"/>
                <a:gd name="T102" fmla="*/ 34 w 35"/>
                <a:gd name="T103" fmla="*/ 25 h 30"/>
                <a:gd name="T104" fmla="*/ 33 w 35"/>
                <a:gd name="T105" fmla="*/ 29 h 30"/>
                <a:gd name="T106" fmla="*/ 30 w 35"/>
                <a:gd name="T107" fmla="*/ 29 h 30"/>
                <a:gd name="T108" fmla="*/ 4 w 35"/>
                <a:gd name="T109" fmla="*/ 27 h 30"/>
                <a:gd name="T110" fmla="*/ 3 w 35"/>
                <a:gd name="T111" fmla="*/ 30 h 30"/>
                <a:gd name="T112" fmla="*/ 1 w 35"/>
                <a:gd name="T113" fmla="*/ 30 h 30"/>
                <a:gd name="T114" fmla="*/ 1 w 35"/>
                <a:gd name="T115" fmla="*/ 25 h 30"/>
                <a:gd name="T116" fmla="*/ 0 w 35"/>
                <a:gd name="T117" fmla="*/ 0 h 30"/>
                <a:gd name="T118" fmla="*/ 1 w 35"/>
                <a:gd name="T119" fmla="*/ 0 h 30"/>
                <a:gd name="T120" fmla="*/ 30 w 35"/>
                <a:gd name="T121" fmla="*/ 2 h 30"/>
                <a:gd name="T122" fmla="*/ 4 w 35"/>
                <a:gd name="T123" fmla="*/ 26 h 30"/>
                <a:gd name="T124" fmla="*/ 30 w 35"/>
                <a:gd name="T1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" h="30">
                  <a:moveTo>
                    <a:pt x="20" y="6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9"/>
                    <a:pt x="20" y="11"/>
                    <a:pt x="19" y="12"/>
                  </a:cubicBezTo>
                  <a:cubicBezTo>
                    <a:pt x="20" y="13"/>
                    <a:pt x="22" y="13"/>
                    <a:pt x="23" y="13"/>
                  </a:cubicBezTo>
                  <a:cubicBezTo>
                    <a:pt x="25" y="14"/>
                    <a:pt x="27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6" y="18"/>
                    <a:pt x="25" y="17"/>
                    <a:pt x="23" y="17"/>
                  </a:cubicBezTo>
                  <a:cubicBezTo>
                    <a:pt x="21" y="16"/>
                    <a:pt x="20" y="16"/>
                    <a:pt x="19" y="15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4"/>
                    <a:pt x="14" y="15"/>
                    <a:pt x="12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6"/>
                    <a:pt x="10" y="15"/>
                  </a:cubicBezTo>
                  <a:cubicBezTo>
                    <a:pt x="11" y="14"/>
                    <a:pt x="13" y="13"/>
                    <a:pt x="15" y="12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9" y="10"/>
                    <a:pt x="8" y="11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9" y="7"/>
                    <a:pt x="9" y="6"/>
                  </a:cubicBezTo>
                  <a:cubicBezTo>
                    <a:pt x="10" y="5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3" y="7"/>
                  </a:moveTo>
                  <a:cubicBezTo>
                    <a:pt x="13" y="8"/>
                    <a:pt x="14" y="9"/>
                    <a:pt x="16" y="10"/>
                  </a:cubicBezTo>
                  <a:cubicBezTo>
                    <a:pt x="17" y="10"/>
                    <a:pt x="17" y="9"/>
                    <a:pt x="18" y="9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3" y="7"/>
                    <a:pt x="13" y="7"/>
                    <a:pt x="13" y="7"/>
                  </a:cubicBezTo>
                  <a:close/>
                  <a:moveTo>
                    <a:pt x="11" y="21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3" y="21"/>
                    <a:pt x="16" y="21"/>
                  </a:cubicBezTo>
                  <a:cubicBezTo>
                    <a:pt x="18" y="21"/>
                    <a:pt x="20" y="21"/>
                    <a:pt x="21" y="22"/>
                  </a:cubicBezTo>
                  <a:cubicBezTo>
                    <a:pt x="22" y="23"/>
                    <a:pt x="23" y="24"/>
                    <a:pt x="23" y="24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19" y="25"/>
                    <a:pt x="19" y="25"/>
                    <a:pt x="18" y="24"/>
                  </a:cubicBezTo>
                  <a:cubicBezTo>
                    <a:pt x="17" y="24"/>
                    <a:pt x="16" y="23"/>
                    <a:pt x="15" y="23"/>
                  </a:cubicBezTo>
                  <a:cubicBezTo>
                    <a:pt x="14" y="22"/>
                    <a:pt x="13" y="22"/>
                    <a:pt x="12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6"/>
                    <a:pt x="15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8" y="16"/>
                    <a:pt x="18" y="17"/>
                    <a:pt x="19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8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20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4" y="1"/>
                  </a:move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2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30"/>
                    <a:pt x="3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2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1"/>
                    <a:pt x="4" y="1"/>
                    <a:pt x="4" y="1"/>
                  </a:cubicBezTo>
                  <a:close/>
                  <a:moveTo>
                    <a:pt x="30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"/>
                    <a:pt x="30" y="2"/>
                    <a:pt x="3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0"/>
            <p:cNvSpPr>
              <a:spLocks noEditPoints="1"/>
            </p:cNvSpPr>
            <p:nvPr/>
          </p:nvSpPr>
          <p:spPr bwMode="auto">
            <a:xfrm>
              <a:off x="2339" y="3338"/>
              <a:ext cx="47" cy="53"/>
            </a:xfrm>
            <a:custGeom>
              <a:avLst/>
              <a:gdLst>
                <a:gd name="T0" fmla="*/ 8 w 20"/>
                <a:gd name="T1" fmla="*/ 5 h 22"/>
                <a:gd name="T2" fmla="*/ 3 w 20"/>
                <a:gd name="T3" fmla="*/ 5 h 22"/>
                <a:gd name="T4" fmla="*/ 3 w 20"/>
                <a:gd name="T5" fmla="*/ 5 h 22"/>
                <a:gd name="T6" fmla="*/ 3 w 20"/>
                <a:gd name="T7" fmla="*/ 5 h 22"/>
                <a:gd name="T8" fmla="*/ 13 w 20"/>
                <a:gd name="T9" fmla="*/ 4 h 22"/>
                <a:gd name="T10" fmla="*/ 14 w 20"/>
                <a:gd name="T11" fmla="*/ 4 h 22"/>
                <a:gd name="T12" fmla="*/ 16 w 20"/>
                <a:gd name="T13" fmla="*/ 5 h 22"/>
                <a:gd name="T14" fmla="*/ 10 w 20"/>
                <a:gd name="T15" fmla="*/ 5 h 22"/>
                <a:gd name="T16" fmla="*/ 10 w 20"/>
                <a:gd name="T17" fmla="*/ 10 h 22"/>
                <a:gd name="T18" fmla="*/ 13 w 20"/>
                <a:gd name="T19" fmla="*/ 9 h 22"/>
                <a:gd name="T20" fmla="*/ 14 w 20"/>
                <a:gd name="T21" fmla="*/ 9 h 22"/>
                <a:gd name="T22" fmla="*/ 15 w 20"/>
                <a:gd name="T23" fmla="*/ 10 h 22"/>
                <a:gd name="T24" fmla="*/ 15 w 20"/>
                <a:gd name="T25" fmla="*/ 10 h 22"/>
                <a:gd name="T26" fmla="*/ 10 w 20"/>
                <a:gd name="T27" fmla="*/ 16 h 22"/>
                <a:gd name="T28" fmla="*/ 14 w 20"/>
                <a:gd name="T29" fmla="*/ 15 h 22"/>
                <a:gd name="T30" fmla="*/ 14 w 20"/>
                <a:gd name="T31" fmla="*/ 15 h 22"/>
                <a:gd name="T32" fmla="*/ 16 w 20"/>
                <a:gd name="T33" fmla="*/ 17 h 22"/>
                <a:gd name="T34" fmla="*/ 14 w 20"/>
                <a:gd name="T35" fmla="*/ 17 h 22"/>
                <a:gd name="T36" fmla="*/ 3 w 20"/>
                <a:gd name="T37" fmla="*/ 17 h 22"/>
                <a:gd name="T38" fmla="*/ 3 w 20"/>
                <a:gd name="T39" fmla="*/ 16 h 22"/>
                <a:gd name="T40" fmla="*/ 8 w 20"/>
                <a:gd name="T41" fmla="*/ 10 h 22"/>
                <a:gd name="T42" fmla="*/ 3 w 20"/>
                <a:gd name="T43" fmla="*/ 10 h 22"/>
                <a:gd name="T44" fmla="*/ 3 w 20"/>
                <a:gd name="T45" fmla="*/ 10 h 22"/>
                <a:gd name="T46" fmla="*/ 10 w 20"/>
                <a:gd name="T47" fmla="*/ 12 h 22"/>
                <a:gd name="T48" fmla="*/ 11 w 20"/>
                <a:gd name="T49" fmla="*/ 11 h 22"/>
                <a:gd name="T50" fmla="*/ 14 w 20"/>
                <a:gd name="T51" fmla="*/ 13 h 22"/>
                <a:gd name="T52" fmla="*/ 14 w 20"/>
                <a:gd name="T53" fmla="*/ 14 h 22"/>
                <a:gd name="T54" fmla="*/ 13 w 20"/>
                <a:gd name="T55" fmla="*/ 15 h 22"/>
                <a:gd name="T56" fmla="*/ 12 w 20"/>
                <a:gd name="T57" fmla="*/ 14 h 22"/>
                <a:gd name="T58" fmla="*/ 11 w 20"/>
                <a:gd name="T59" fmla="*/ 12 h 22"/>
                <a:gd name="T60" fmla="*/ 2 w 20"/>
                <a:gd name="T61" fmla="*/ 1 h 22"/>
                <a:gd name="T62" fmla="*/ 17 w 20"/>
                <a:gd name="T63" fmla="*/ 1 h 22"/>
                <a:gd name="T64" fmla="*/ 18 w 20"/>
                <a:gd name="T65" fmla="*/ 1 h 22"/>
                <a:gd name="T66" fmla="*/ 20 w 20"/>
                <a:gd name="T67" fmla="*/ 2 h 22"/>
                <a:gd name="T68" fmla="*/ 20 w 20"/>
                <a:gd name="T69" fmla="*/ 2 h 22"/>
                <a:gd name="T70" fmla="*/ 19 w 20"/>
                <a:gd name="T71" fmla="*/ 3 h 22"/>
                <a:gd name="T72" fmla="*/ 19 w 20"/>
                <a:gd name="T73" fmla="*/ 21 h 22"/>
                <a:gd name="T74" fmla="*/ 18 w 20"/>
                <a:gd name="T75" fmla="*/ 22 h 22"/>
                <a:gd name="T76" fmla="*/ 17 w 20"/>
                <a:gd name="T77" fmla="*/ 21 h 22"/>
                <a:gd name="T78" fmla="*/ 2 w 20"/>
                <a:gd name="T79" fmla="*/ 20 h 22"/>
                <a:gd name="T80" fmla="*/ 2 w 20"/>
                <a:gd name="T81" fmla="*/ 21 h 22"/>
                <a:gd name="T82" fmla="*/ 0 w 20"/>
                <a:gd name="T83" fmla="*/ 22 h 22"/>
                <a:gd name="T84" fmla="*/ 0 w 20"/>
                <a:gd name="T85" fmla="*/ 17 h 22"/>
                <a:gd name="T86" fmla="*/ 0 w 20"/>
                <a:gd name="T87" fmla="*/ 1 h 22"/>
                <a:gd name="T88" fmla="*/ 0 w 20"/>
                <a:gd name="T89" fmla="*/ 1 h 22"/>
                <a:gd name="T90" fmla="*/ 17 w 20"/>
                <a:gd name="T91" fmla="*/ 2 h 22"/>
                <a:gd name="T92" fmla="*/ 2 w 20"/>
                <a:gd name="T93" fmla="*/ 19 h 22"/>
                <a:gd name="T94" fmla="*/ 17 w 20"/>
                <a:gd name="T9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" h="22">
                  <a:moveTo>
                    <a:pt x="8" y="10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2"/>
                    <a:pt x="12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2"/>
                    <a:pt x="17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7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1"/>
            <p:cNvSpPr>
              <a:spLocks noEditPoints="1"/>
            </p:cNvSpPr>
            <p:nvPr/>
          </p:nvSpPr>
          <p:spPr bwMode="auto">
            <a:xfrm>
              <a:off x="2396" y="3336"/>
              <a:ext cx="54" cy="55"/>
            </a:xfrm>
            <a:custGeom>
              <a:avLst/>
              <a:gdLst>
                <a:gd name="T0" fmla="*/ 16 w 23"/>
                <a:gd name="T1" fmla="*/ 6 h 23"/>
                <a:gd name="T2" fmla="*/ 18 w 23"/>
                <a:gd name="T3" fmla="*/ 7 h 23"/>
                <a:gd name="T4" fmla="*/ 16 w 23"/>
                <a:gd name="T5" fmla="*/ 8 h 23"/>
                <a:gd name="T6" fmla="*/ 12 w 23"/>
                <a:gd name="T7" fmla="*/ 8 h 23"/>
                <a:gd name="T8" fmla="*/ 11 w 23"/>
                <a:gd name="T9" fmla="*/ 11 h 23"/>
                <a:gd name="T10" fmla="*/ 17 w 23"/>
                <a:gd name="T11" fmla="*/ 10 h 23"/>
                <a:gd name="T12" fmla="*/ 18 w 23"/>
                <a:gd name="T13" fmla="*/ 9 h 23"/>
                <a:gd name="T14" fmla="*/ 19 w 23"/>
                <a:gd name="T15" fmla="*/ 11 h 23"/>
                <a:gd name="T16" fmla="*/ 15 w 23"/>
                <a:gd name="T17" fmla="*/ 14 h 23"/>
                <a:gd name="T18" fmla="*/ 23 w 23"/>
                <a:gd name="T19" fmla="*/ 19 h 23"/>
                <a:gd name="T20" fmla="*/ 22 w 23"/>
                <a:gd name="T21" fmla="*/ 20 h 23"/>
                <a:gd name="T22" fmla="*/ 20 w 23"/>
                <a:gd name="T23" fmla="*/ 21 h 23"/>
                <a:gd name="T24" fmla="*/ 17 w 23"/>
                <a:gd name="T25" fmla="*/ 19 h 23"/>
                <a:gd name="T26" fmla="*/ 15 w 23"/>
                <a:gd name="T27" fmla="*/ 13 h 23"/>
                <a:gd name="T28" fmla="*/ 14 w 23"/>
                <a:gd name="T29" fmla="*/ 18 h 23"/>
                <a:gd name="T30" fmla="*/ 10 w 23"/>
                <a:gd name="T31" fmla="*/ 23 h 23"/>
                <a:gd name="T32" fmla="*/ 9 w 23"/>
                <a:gd name="T33" fmla="*/ 22 h 23"/>
                <a:gd name="T34" fmla="*/ 7 w 23"/>
                <a:gd name="T35" fmla="*/ 21 h 23"/>
                <a:gd name="T36" fmla="*/ 8 w 23"/>
                <a:gd name="T37" fmla="*/ 20 h 23"/>
                <a:gd name="T38" fmla="*/ 11 w 23"/>
                <a:gd name="T39" fmla="*/ 20 h 23"/>
                <a:gd name="T40" fmla="*/ 12 w 23"/>
                <a:gd name="T41" fmla="*/ 16 h 23"/>
                <a:gd name="T42" fmla="*/ 5 w 23"/>
                <a:gd name="T43" fmla="*/ 20 h 23"/>
                <a:gd name="T44" fmla="*/ 0 w 23"/>
                <a:gd name="T45" fmla="*/ 21 h 23"/>
                <a:gd name="T46" fmla="*/ 0 w 23"/>
                <a:gd name="T47" fmla="*/ 21 h 23"/>
                <a:gd name="T48" fmla="*/ 5 w 23"/>
                <a:gd name="T49" fmla="*/ 18 h 23"/>
                <a:gd name="T50" fmla="*/ 11 w 23"/>
                <a:gd name="T51" fmla="*/ 12 h 23"/>
                <a:gd name="T52" fmla="*/ 1 w 23"/>
                <a:gd name="T53" fmla="*/ 18 h 23"/>
                <a:gd name="T54" fmla="*/ 0 w 23"/>
                <a:gd name="T55" fmla="*/ 17 h 23"/>
                <a:gd name="T56" fmla="*/ 6 w 23"/>
                <a:gd name="T57" fmla="*/ 14 h 23"/>
                <a:gd name="T58" fmla="*/ 6 w 23"/>
                <a:gd name="T59" fmla="*/ 12 h 23"/>
                <a:gd name="T60" fmla="*/ 1 w 23"/>
                <a:gd name="T61" fmla="*/ 13 h 23"/>
                <a:gd name="T62" fmla="*/ 2 w 23"/>
                <a:gd name="T63" fmla="*/ 13 h 23"/>
                <a:gd name="T64" fmla="*/ 9 w 23"/>
                <a:gd name="T65" fmla="*/ 8 h 23"/>
                <a:gd name="T66" fmla="*/ 4 w 23"/>
                <a:gd name="T67" fmla="*/ 7 h 23"/>
                <a:gd name="T68" fmla="*/ 4 w 23"/>
                <a:gd name="T69" fmla="*/ 4 h 23"/>
                <a:gd name="T70" fmla="*/ 3 w 23"/>
                <a:gd name="T71" fmla="*/ 6 h 23"/>
                <a:gd name="T72" fmla="*/ 1 w 23"/>
                <a:gd name="T73" fmla="*/ 7 h 23"/>
                <a:gd name="T74" fmla="*/ 1 w 23"/>
                <a:gd name="T75" fmla="*/ 5 h 23"/>
                <a:gd name="T76" fmla="*/ 3 w 23"/>
                <a:gd name="T77" fmla="*/ 2 h 23"/>
                <a:gd name="T78" fmla="*/ 3 w 23"/>
                <a:gd name="T79" fmla="*/ 3 h 23"/>
                <a:gd name="T80" fmla="*/ 19 w 23"/>
                <a:gd name="T81" fmla="*/ 3 h 23"/>
                <a:gd name="T82" fmla="*/ 22 w 23"/>
                <a:gd name="T83" fmla="*/ 5 h 23"/>
                <a:gd name="T84" fmla="*/ 23 w 23"/>
                <a:gd name="T85" fmla="*/ 6 h 23"/>
                <a:gd name="T86" fmla="*/ 20 w 23"/>
                <a:gd name="T87" fmla="*/ 6 h 23"/>
                <a:gd name="T88" fmla="*/ 18 w 23"/>
                <a:gd name="T89" fmla="*/ 7 h 23"/>
                <a:gd name="T90" fmla="*/ 18 w 23"/>
                <a:gd name="T91" fmla="*/ 6 h 23"/>
                <a:gd name="T92" fmla="*/ 9 w 23"/>
                <a:gd name="T93" fmla="*/ 0 h 23"/>
                <a:gd name="T94" fmla="*/ 9 w 23"/>
                <a:gd name="T95" fmla="*/ 0 h 23"/>
                <a:gd name="T96" fmla="*/ 13 w 23"/>
                <a:gd name="T97" fmla="*/ 2 h 23"/>
                <a:gd name="T98" fmla="*/ 10 w 23"/>
                <a:gd name="T99" fmla="*/ 3 h 23"/>
                <a:gd name="T100" fmla="*/ 10 w 23"/>
                <a:gd name="T10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" h="23">
                  <a:moveTo>
                    <a:pt x="15" y="7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2" y="11"/>
                    <a:pt x="12" y="12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6" y="11"/>
                    <a:pt x="16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2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7"/>
                    <a:pt x="20" y="18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8" y="21"/>
                    <a:pt x="18" y="20"/>
                    <a:pt x="17" y="19"/>
                  </a:cubicBezTo>
                  <a:cubicBezTo>
                    <a:pt x="16" y="18"/>
                    <a:pt x="16" y="18"/>
                    <a:pt x="15" y="17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4" y="19"/>
                    <a:pt x="14" y="20"/>
                    <a:pt x="13" y="21"/>
                  </a:cubicBezTo>
                  <a:cubicBezTo>
                    <a:pt x="13" y="22"/>
                    <a:pt x="12" y="22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7" y="18"/>
                    <a:pt x="6" y="19"/>
                    <a:pt x="5" y="20"/>
                  </a:cubicBezTo>
                  <a:cubicBezTo>
                    <a:pt x="3" y="20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6" y="15"/>
                    <a:pt x="4" y="16"/>
                    <a:pt x="2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5"/>
                    <a:pt x="6" y="14"/>
                  </a:cubicBezTo>
                  <a:cubicBezTo>
                    <a:pt x="7" y="13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5" y="12"/>
                    <a:pt x="4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9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2"/>
            <p:cNvSpPr>
              <a:spLocks noEditPoints="1"/>
            </p:cNvSpPr>
            <p:nvPr/>
          </p:nvSpPr>
          <p:spPr bwMode="auto">
            <a:xfrm>
              <a:off x="2460" y="3338"/>
              <a:ext cx="52" cy="53"/>
            </a:xfrm>
            <a:custGeom>
              <a:avLst/>
              <a:gdLst>
                <a:gd name="T0" fmla="*/ 8 w 22"/>
                <a:gd name="T1" fmla="*/ 14 h 22"/>
                <a:gd name="T2" fmla="*/ 6 w 22"/>
                <a:gd name="T3" fmla="*/ 15 h 22"/>
                <a:gd name="T4" fmla="*/ 6 w 22"/>
                <a:gd name="T5" fmla="*/ 3 h 22"/>
                <a:gd name="T6" fmla="*/ 7 w 22"/>
                <a:gd name="T7" fmla="*/ 0 h 22"/>
                <a:gd name="T8" fmla="*/ 13 w 22"/>
                <a:gd name="T9" fmla="*/ 0 h 22"/>
                <a:gd name="T10" fmla="*/ 14 w 22"/>
                <a:gd name="T11" fmla="*/ 1 h 22"/>
                <a:gd name="T12" fmla="*/ 15 w 22"/>
                <a:gd name="T13" fmla="*/ 2 h 22"/>
                <a:gd name="T14" fmla="*/ 14 w 22"/>
                <a:gd name="T15" fmla="*/ 14 h 22"/>
                <a:gd name="T16" fmla="*/ 12 w 22"/>
                <a:gd name="T17" fmla="*/ 15 h 22"/>
                <a:gd name="T18" fmla="*/ 0 w 22"/>
                <a:gd name="T19" fmla="*/ 15 h 22"/>
                <a:gd name="T20" fmla="*/ 0 w 22"/>
                <a:gd name="T21" fmla="*/ 15 h 22"/>
                <a:gd name="T22" fmla="*/ 1 w 22"/>
                <a:gd name="T23" fmla="*/ 15 h 22"/>
                <a:gd name="T24" fmla="*/ 3 w 22"/>
                <a:gd name="T25" fmla="*/ 12 h 22"/>
                <a:gd name="T26" fmla="*/ 5 w 22"/>
                <a:gd name="T27" fmla="*/ 2 h 22"/>
                <a:gd name="T28" fmla="*/ 6 w 22"/>
                <a:gd name="T29" fmla="*/ 2 h 22"/>
                <a:gd name="T30" fmla="*/ 5 w 22"/>
                <a:gd name="T31" fmla="*/ 5 h 22"/>
                <a:gd name="T32" fmla="*/ 4 w 22"/>
                <a:gd name="T33" fmla="*/ 13 h 22"/>
                <a:gd name="T34" fmla="*/ 4 w 22"/>
                <a:gd name="T35" fmla="*/ 18 h 22"/>
                <a:gd name="T36" fmla="*/ 3 w 22"/>
                <a:gd name="T37" fmla="*/ 21 h 22"/>
                <a:gd name="T38" fmla="*/ 2 w 22"/>
                <a:gd name="T39" fmla="*/ 19 h 22"/>
                <a:gd name="T40" fmla="*/ 0 w 22"/>
                <a:gd name="T41" fmla="*/ 15 h 22"/>
                <a:gd name="T42" fmla="*/ 17 w 22"/>
                <a:gd name="T43" fmla="*/ 15 h 22"/>
                <a:gd name="T44" fmla="*/ 16 w 22"/>
                <a:gd name="T45" fmla="*/ 16 h 22"/>
                <a:gd name="T46" fmla="*/ 15 w 22"/>
                <a:gd name="T47" fmla="*/ 12 h 22"/>
                <a:gd name="T48" fmla="*/ 15 w 22"/>
                <a:gd name="T49" fmla="*/ 2 h 22"/>
                <a:gd name="T50" fmla="*/ 18 w 22"/>
                <a:gd name="T51" fmla="*/ 3 h 22"/>
                <a:gd name="T52" fmla="*/ 18 w 22"/>
                <a:gd name="T53" fmla="*/ 4 h 22"/>
                <a:gd name="T54" fmla="*/ 13 w 22"/>
                <a:gd name="T55" fmla="*/ 17 h 22"/>
                <a:gd name="T56" fmla="*/ 14 w 22"/>
                <a:gd name="T57" fmla="*/ 21 h 22"/>
                <a:gd name="T58" fmla="*/ 12 w 22"/>
                <a:gd name="T59" fmla="*/ 18 h 22"/>
                <a:gd name="T60" fmla="*/ 8 w 22"/>
                <a:gd name="T61" fmla="*/ 19 h 22"/>
                <a:gd name="T62" fmla="*/ 5 w 22"/>
                <a:gd name="T63" fmla="*/ 22 h 22"/>
                <a:gd name="T64" fmla="*/ 4 w 22"/>
                <a:gd name="T65" fmla="*/ 21 h 22"/>
                <a:gd name="T66" fmla="*/ 7 w 22"/>
                <a:gd name="T67" fmla="*/ 19 h 22"/>
                <a:gd name="T68" fmla="*/ 9 w 22"/>
                <a:gd name="T69" fmla="*/ 11 h 22"/>
                <a:gd name="T70" fmla="*/ 9 w 22"/>
                <a:gd name="T71" fmla="*/ 4 h 22"/>
                <a:gd name="T72" fmla="*/ 9 w 22"/>
                <a:gd name="T73" fmla="*/ 3 h 22"/>
                <a:gd name="T74" fmla="*/ 11 w 22"/>
                <a:gd name="T75" fmla="*/ 4 h 22"/>
                <a:gd name="T76" fmla="*/ 11 w 22"/>
                <a:gd name="T77" fmla="*/ 7 h 22"/>
                <a:gd name="T78" fmla="*/ 10 w 22"/>
                <a:gd name="T79" fmla="*/ 15 h 22"/>
                <a:gd name="T80" fmla="*/ 20 w 22"/>
                <a:gd name="T81" fmla="*/ 20 h 22"/>
                <a:gd name="T82" fmla="*/ 18 w 22"/>
                <a:gd name="T83" fmla="*/ 22 h 22"/>
                <a:gd name="T84" fmla="*/ 17 w 22"/>
                <a:gd name="T85" fmla="*/ 20 h 22"/>
                <a:gd name="T86" fmla="*/ 16 w 22"/>
                <a:gd name="T87" fmla="*/ 19 h 22"/>
                <a:gd name="T88" fmla="*/ 16 w 22"/>
                <a:gd name="T89" fmla="*/ 19 h 22"/>
                <a:gd name="T90" fmla="*/ 19 w 22"/>
                <a:gd name="T91" fmla="*/ 19 h 22"/>
                <a:gd name="T92" fmla="*/ 19 w 22"/>
                <a:gd name="T93" fmla="*/ 0 h 22"/>
                <a:gd name="T94" fmla="*/ 21 w 22"/>
                <a:gd name="T95" fmla="*/ 0 h 22"/>
                <a:gd name="T96" fmla="*/ 21 w 22"/>
                <a:gd name="T97" fmla="*/ 1 h 22"/>
                <a:gd name="T98" fmla="*/ 0 w 22"/>
                <a:gd name="T99" fmla="*/ 5 h 22"/>
                <a:gd name="T100" fmla="*/ 2 w 22"/>
                <a:gd name="T101" fmla="*/ 6 h 22"/>
                <a:gd name="T102" fmla="*/ 2 w 22"/>
                <a:gd name="T103" fmla="*/ 9 h 22"/>
                <a:gd name="T104" fmla="*/ 1 w 22"/>
                <a:gd name="T105" fmla="*/ 7 h 22"/>
                <a:gd name="T106" fmla="*/ 1 w 22"/>
                <a:gd name="T107" fmla="*/ 0 h 22"/>
                <a:gd name="T108" fmla="*/ 4 w 22"/>
                <a:gd name="T109" fmla="*/ 0 h 22"/>
                <a:gd name="T110" fmla="*/ 5 w 22"/>
                <a:gd name="T111" fmla="*/ 3 h 22"/>
                <a:gd name="T112" fmla="*/ 3 w 22"/>
                <a:gd name="T113" fmla="*/ 2 h 22"/>
                <a:gd name="T114" fmla="*/ 1 w 22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2">
                  <a:moveTo>
                    <a:pt x="12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6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9"/>
                    <a:pt x="4" y="7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5" y="19"/>
                    <a:pt x="5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2" y="16"/>
                    <a:pt x="1" y="16"/>
                  </a:cubicBezTo>
                  <a:cubicBezTo>
                    <a:pt x="1" y="16"/>
                    <a:pt x="1" y="15"/>
                    <a:pt x="0" y="15"/>
                  </a:cubicBezTo>
                  <a:close/>
                  <a:moveTo>
                    <a:pt x="17" y="4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0" y="15"/>
                  </a:moveTo>
                  <a:cubicBezTo>
                    <a:pt x="11" y="16"/>
                    <a:pt x="12" y="16"/>
                    <a:pt x="13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5" y="19"/>
                    <a:pt x="15" y="19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1" y="16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18"/>
                    <a:pt x="9" y="18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3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1" y="2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7" y="20"/>
                    <a:pt x="17" y="20"/>
                  </a:cubicBezTo>
                  <a:cubicBezTo>
                    <a:pt x="17" y="20"/>
                    <a:pt x="17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3"/>
            <p:cNvSpPr>
              <a:spLocks noEditPoints="1"/>
            </p:cNvSpPr>
            <p:nvPr/>
          </p:nvSpPr>
          <p:spPr bwMode="auto">
            <a:xfrm>
              <a:off x="2519" y="3336"/>
              <a:ext cx="54" cy="55"/>
            </a:xfrm>
            <a:custGeom>
              <a:avLst/>
              <a:gdLst>
                <a:gd name="T0" fmla="*/ 16 w 23"/>
                <a:gd name="T1" fmla="*/ 8 h 23"/>
                <a:gd name="T2" fmla="*/ 18 w 23"/>
                <a:gd name="T3" fmla="*/ 10 h 23"/>
                <a:gd name="T4" fmla="*/ 10 w 23"/>
                <a:gd name="T5" fmla="*/ 10 h 23"/>
                <a:gd name="T6" fmla="*/ 15 w 23"/>
                <a:gd name="T7" fmla="*/ 9 h 23"/>
                <a:gd name="T8" fmla="*/ 15 w 23"/>
                <a:gd name="T9" fmla="*/ 15 h 23"/>
                <a:gd name="T10" fmla="*/ 11 w 23"/>
                <a:gd name="T11" fmla="*/ 20 h 23"/>
                <a:gd name="T12" fmla="*/ 17 w 23"/>
                <a:gd name="T13" fmla="*/ 17 h 23"/>
                <a:gd name="T14" fmla="*/ 18 w 23"/>
                <a:gd name="T15" fmla="*/ 17 h 23"/>
                <a:gd name="T16" fmla="*/ 21 w 23"/>
                <a:gd name="T17" fmla="*/ 21 h 23"/>
                <a:gd name="T18" fmla="*/ 19 w 23"/>
                <a:gd name="T19" fmla="*/ 22 h 23"/>
                <a:gd name="T20" fmla="*/ 10 w 23"/>
                <a:gd name="T21" fmla="*/ 22 h 23"/>
                <a:gd name="T22" fmla="*/ 9 w 23"/>
                <a:gd name="T23" fmla="*/ 22 h 23"/>
                <a:gd name="T24" fmla="*/ 8 w 23"/>
                <a:gd name="T25" fmla="*/ 20 h 23"/>
                <a:gd name="T26" fmla="*/ 11 w 23"/>
                <a:gd name="T27" fmla="*/ 18 h 23"/>
                <a:gd name="T28" fmla="*/ 8 w 23"/>
                <a:gd name="T29" fmla="*/ 14 h 23"/>
                <a:gd name="T30" fmla="*/ 8 w 23"/>
                <a:gd name="T31" fmla="*/ 14 h 23"/>
                <a:gd name="T32" fmla="*/ 19 w 23"/>
                <a:gd name="T33" fmla="*/ 12 h 23"/>
                <a:gd name="T34" fmla="*/ 21 w 23"/>
                <a:gd name="T35" fmla="*/ 14 h 23"/>
                <a:gd name="T36" fmla="*/ 21 w 23"/>
                <a:gd name="T37" fmla="*/ 14 h 23"/>
                <a:gd name="T38" fmla="*/ 2 w 23"/>
                <a:gd name="T39" fmla="*/ 8 h 23"/>
                <a:gd name="T40" fmla="*/ 6 w 23"/>
                <a:gd name="T41" fmla="*/ 7 h 23"/>
                <a:gd name="T42" fmla="*/ 7 w 23"/>
                <a:gd name="T43" fmla="*/ 5 h 23"/>
                <a:gd name="T44" fmla="*/ 9 w 23"/>
                <a:gd name="T45" fmla="*/ 7 h 23"/>
                <a:gd name="T46" fmla="*/ 3 w 23"/>
                <a:gd name="T47" fmla="*/ 14 h 23"/>
                <a:gd name="T48" fmla="*/ 9 w 23"/>
                <a:gd name="T49" fmla="*/ 13 h 23"/>
                <a:gd name="T50" fmla="*/ 8 w 23"/>
                <a:gd name="T51" fmla="*/ 14 h 23"/>
                <a:gd name="T52" fmla="*/ 1 w 23"/>
                <a:gd name="T53" fmla="*/ 16 h 23"/>
                <a:gd name="T54" fmla="*/ 1 w 23"/>
                <a:gd name="T55" fmla="*/ 14 h 23"/>
                <a:gd name="T56" fmla="*/ 1 w 23"/>
                <a:gd name="T57" fmla="*/ 14 h 23"/>
                <a:gd name="T58" fmla="*/ 4 w 23"/>
                <a:gd name="T59" fmla="*/ 11 h 23"/>
                <a:gd name="T60" fmla="*/ 1 w 23"/>
                <a:gd name="T61" fmla="*/ 9 h 23"/>
                <a:gd name="T62" fmla="*/ 0 w 23"/>
                <a:gd name="T63" fmla="*/ 9 h 23"/>
                <a:gd name="T64" fmla="*/ 0 w 23"/>
                <a:gd name="T65" fmla="*/ 8 h 23"/>
                <a:gd name="T66" fmla="*/ 1 w 23"/>
                <a:gd name="T67" fmla="*/ 7 h 23"/>
                <a:gd name="T68" fmla="*/ 5 w 23"/>
                <a:gd name="T69" fmla="*/ 1 h 23"/>
                <a:gd name="T70" fmla="*/ 5 w 23"/>
                <a:gd name="T71" fmla="*/ 0 h 23"/>
                <a:gd name="T72" fmla="*/ 7 w 23"/>
                <a:gd name="T73" fmla="*/ 2 h 23"/>
                <a:gd name="T74" fmla="*/ 2 w 23"/>
                <a:gd name="T75" fmla="*/ 8 h 23"/>
                <a:gd name="T76" fmla="*/ 9 w 23"/>
                <a:gd name="T77" fmla="*/ 17 h 23"/>
                <a:gd name="T78" fmla="*/ 8 w 23"/>
                <a:gd name="T79" fmla="*/ 18 h 23"/>
                <a:gd name="T80" fmla="*/ 2 w 23"/>
                <a:gd name="T81" fmla="*/ 22 h 23"/>
                <a:gd name="T82" fmla="*/ 1 w 23"/>
                <a:gd name="T83" fmla="*/ 19 h 23"/>
                <a:gd name="T84" fmla="*/ 5 w 23"/>
                <a:gd name="T85" fmla="*/ 19 h 23"/>
                <a:gd name="T86" fmla="*/ 16 w 23"/>
                <a:gd name="T87" fmla="*/ 4 h 23"/>
                <a:gd name="T88" fmla="*/ 23 w 23"/>
                <a:gd name="T89" fmla="*/ 9 h 23"/>
                <a:gd name="T90" fmla="*/ 22 w 23"/>
                <a:gd name="T91" fmla="*/ 9 h 23"/>
                <a:gd name="T92" fmla="*/ 21 w 23"/>
                <a:gd name="T93" fmla="*/ 11 h 23"/>
                <a:gd name="T94" fmla="*/ 20 w 23"/>
                <a:gd name="T95" fmla="*/ 10 h 23"/>
                <a:gd name="T96" fmla="*/ 15 w 23"/>
                <a:gd name="T97" fmla="*/ 2 h 23"/>
                <a:gd name="T98" fmla="*/ 8 w 23"/>
                <a:gd name="T99" fmla="*/ 11 h 23"/>
                <a:gd name="T100" fmla="*/ 7 w 23"/>
                <a:gd name="T101" fmla="*/ 11 h 23"/>
                <a:gd name="T102" fmla="*/ 9 w 23"/>
                <a:gd name="T103" fmla="*/ 8 h 23"/>
                <a:gd name="T104" fmla="*/ 13 w 23"/>
                <a:gd name="T105" fmla="*/ 0 h 23"/>
                <a:gd name="T106" fmla="*/ 16 w 23"/>
                <a:gd name="T107" fmla="*/ 1 h 23"/>
                <a:gd name="T108" fmla="*/ 15 w 23"/>
                <a:gd name="T10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" h="23">
                  <a:moveTo>
                    <a:pt x="15" y="9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14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8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9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3"/>
                    <a:pt x="20" y="23"/>
                  </a:cubicBezTo>
                  <a:cubicBezTo>
                    <a:pt x="20" y="23"/>
                    <a:pt x="19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5" y="21"/>
                    <a:pt x="12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10" y="19"/>
                    <a:pt x="11" y="18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1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2" y="13"/>
                    <a:pt x="3" y="12"/>
                    <a:pt x="4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8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3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15" y="2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9" y="7"/>
                    <a:pt x="21" y="8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9"/>
                    <a:pt x="17" y="8"/>
                    <a:pt x="17" y="7"/>
                  </a:cubicBezTo>
                  <a:cubicBezTo>
                    <a:pt x="16" y="6"/>
                    <a:pt x="16" y="5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4" y="4"/>
                    <a:pt x="13" y="6"/>
                  </a:cubicBezTo>
                  <a:cubicBezTo>
                    <a:pt x="12" y="7"/>
                    <a:pt x="10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10" y="7"/>
                    <a:pt x="11" y="6"/>
                    <a:pt x="11" y="5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4"/>
            <p:cNvSpPr>
              <a:spLocks noEditPoints="1"/>
            </p:cNvSpPr>
            <p:nvPr/>
          </p:nvSpPr>
          <p:spPr bwMode="auto">
            <a:xfrm>
              <a:off x="2581" y="3336"/>
              <a:ext cx="54" cy="55"/>
            </a:xfrm>
            <a:custGeom>
              <a:avLst/>
              <a:gdLst>
                <a:gd name="T0" fmla="*/ 6 w 23"/>
                <a:gd name="T1" fmla="*/ 11 h 23"/>
                <a:gd name="T2" fmla="*/ 10 w 23"/>
                <a:gd name="T3" fmla="*/ 7 h 23"/>
                <a:gd name="T4" fmla="*/ 10 w 23"/>
                <a:gd name="T5" fmla="*/ 4 h 23"/>
                <a:gd name="T6" fmla="*/ 13 w 23"/>
                <a:gd name="T7" fmla="*/ 5 h 23"/>
                <a:gd name="T8" fmla="*/ 12 w 23"/>
                <a:gd name="T9" fmla="*/ 6 h 23"/>
                <a:gd name="T10" fmla="*/ 15 w 23"/>
                <a:gd name="T11" fmla="*/ 3 h 23"/>
                <a:gd name="T12" fmla="*/ 15 w 23"/>
                <a:gd name="T13" fmla="*/ 0 h 23"/>
                <a:gd name="T14" fmla="*/ 17 w 23"/>
                <a:gd name="T15" fmla="*/ 1 h 23"/>
                <a:gd name="T16" fmla="*/ 17 w 23"/>
                <a:gd name="T17" fmla="*/ 7 h 23"/>
                <a:gd name="T18" fmla="*/ 20 w 23"/>
                <a:gd name="T19" fmla="*/ 5 h 23"/>
                <a:gd name="T20" fmla="*/ 22 w 23"/>
                <a:gd name="T21" fmla="*/ 6 h 23"/>
                <a:gd name="T22" fmla="*/ 22 w 23"/>
                <a:gd name="T23" fmla="*/ 7 h 23"/>
                <a:gd name="T24" fmla="*/ 21 w 23"/>
                <a:gd name="T25" fmla="*/ 14 h 23"/>
                <a:gd name="T26" fmla="*/ 19 w 23"/>
                <a:gd name="T27" fmla="*/ 17 h 23"/>
                <a:gd name="T28" fmla="*/ 18 w 23"/>
                <a:gd name="T29" fmla="*/ 17 h 23"/>
                <a:gd name="T30" fmla="*/ 17 w 23"/>
                <a:gd name="T31" fmla="*/ 15 h 23"/>
                <a:gd name="T32" fmla="*/ 18 w 23"/>
                <a:gd name="T33" fmla="*/ 14 h 23"/>
                <a:gd name="T34" fmla="*/ 19 w 23"/>
                <a:gd name="T35" fmla="*/ 11 h 23"/>
                <a:gd name="T36" fmla="*/ 19 w 23"/>
                <a:gd name="T37" fmla="*/ 7 h 23"/>
                <a:gd name="T38" fmla="*/ 17 w 23"/>
                <a:gd name="T39" fmla="*/ 18 h 23"/>
                <a:gd name="T40" fmla="*/ 15 w 23"/>
                <a:gd name="T41" fmla="*/ 18 h 23"/>
                <a:gd name="T42" fmla="*/ 15 w 23"/>
                <a:gd name="T43" fmla="*/ 9 h 23"/>
                <a:gd name="T44" fmla="*/ 12 w 23"/>
                <a:gd name="T45" fmla="*/ 19 h 23"/>
                <a:gd name="T46" fmla="*/ 13 w 23"/>
                <a:gd name="T47" fmla="*/ 20 h 23"/>
                <a:gd name="T48" fmla="*/ 21 w 23"/>
                <a:gd name="T49" fmla="*/ 19 h 23"/>
                <a:gd name="T50" fmla="*/ 23 w 23"/>
                <a:gd name="T51" fmla="*/ 16 h 23"/>
                <a:gd name="T52" fmla="*/ 23 w 23"/>
                <a:gd name="T53" fmla="*/ 16 h 23"/>
                <a:gd name="T54" fmla="*/ 23 w 23"/>
                <a:gd name="T55" fmla="*/ 19 h 23"/>
                <a:gd name="T56" fmla="*/ 23 w 23"/>
                <a:gd name="T57" fmla="*/ 20 h 23"/>
                <a:gd name="T58" fmla="*/ 21 w 23"/>
                <a:gd name="T59" fmla="*/ 22 h 23"/>
                <a:gd name="T60" fmla="*/ 10 w 23"/>
                <a:gd name="T61" fmla="*/ 21 h 23"/>
                <a:gd name="T62" fmla="*/ 10 w 23"/>
                <a:gd name="T63" fmla="*/ 10 h 23"/>
                <a:gd name="T64" fmla="*/ 3 w 23"/>
                <a:gd name="T65" fmla="*/ 0 h 23"/>
                <a:gd name="T66" fmla="*/ 6 w 23"/>
                <a:gd name="T67" fmla="*/ 1 h 23"/>
                <a:gd name="T68" fmla="*/ 6 w 23"/>
                <a:gd name="T69" fmla="*/ 2 h 23"/>
                <a:gd name="T70" fmla="*/ 6 w 23"/>
                <a:gd name="T71" fmla="*/ 7 h 23"/>
                <a:gd name="T72" fmla="*/ 8 w 23"/>
                <a:gd name="T73" fmla="*/ 6 h 23"/>
                <a:gd name="T74" fmla="*/ 9 w 23"/>
                <a:gd name="T75" fmla="*/ 8 h 23"/>
                <a:gd name="T76" fmla="*/ 6 w 23"/>
                <a:gd name="T77" fmla="*/ 16 h 23"/>
                <a:gd name="T78" fmla="*/ 9 w 23"/>
                <a:gd name="T79" fmla="*/ 15 h 23"/>
                <a:gd name="T80" fmla="*/ 8 w 23"/>
                <a:gd name="T81" fmla="*/ 16 h 23"/>
                <a:gd name="T82" fmla="*/ 2 w 23"/>
                <a:gd name="T83" fmla="*/ 20 h 23"/>
                <a:gd name="T84" fmla="*/ 1 w 23"/>
                <a:gd name="T85" fmla="*/ 20 h 23"/>
                <a:gd name="T86" fmla="*/ 0 w 23"/>
                <a:gd name="T87" fmla="*/ 18 h 23"/>
                <a:gd name="T88" fmla="*/ 4 w 23"/>
                <a:gd name="T89" fmla="*/ 8 h 23"/>
                <a:gd name="T90" fmla="*/ 0 w 23"/>
                <a:gd name="T9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3">
                  <a:moveTo>
                    <a:pt x="10" y="10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2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9"/>
                    <a:pt x="22" y="10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0" y="16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6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4" y="20"/>
                    <a:pt x="15" y="20"/>
                    <a:pt x="16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2"/>
                    <a:pt x="21" y="22"/>
                  </a:cubicBezTo>
                  <a:cubicBezTo>
                    <a:pt x="20" y="22"/>
                    <a:pt x="19" y="23"/>
                    <a:pt x="16" y="23"/>
                  </a:cubicBezTo>
                  <a:cubicBezTo>
                    <a:pt x="13" y="23"/>
                    <a:pt x="12" y="22"/>
                    <a:pt x="11" y="22"/>
                  </a:cubicBezTo>
                  <a:cubicBezTo>
                    <a:pt x="11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4" y="7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6" y="18"/>
                    <a:pt x="5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5"/>
            <p:cNvSpPr>
              <a:spLocks noEditPoints="1"/>
            </p:cNvSpPr>
            <p:nvPr/>
          </p:nvSpPr>
          <p:spPr bwMode="auto">
            <a:xfrm>
              <a:off x="2642" y="3338"/>
              <a:ext cx="55" cy="48"/>
            </a:xfrm>
            <a:custGeom>
              <a:avLst/>
              <a:gdLst>
                <a:gd name="T0" fmla="*/ 20 w 23"/>
                <a:gd name="T1" fmla="*/ 20 h 20"/>
                <a:gd name="T2" fmla="*/ 22 w 23"/>
                <a:gd name="T3" fmla="*/ 18 h 20"/>
                <a:gd name="T4" fmla="*/ 23 w 23"/>
                <a:gd name="T5" fmla="*/ 20 h 20"/>
                <a:gd name="T6" fmla="*/ 6 w 23"/>
                <a:gd name="T7" fmla="*/ 20 h 20"/>
                <a:gd name="T8" fmla="*/ 14 w 23"/>
                <a:gd name="T9" fmla="*/ 20 h 20"/>
                <a:gd name="T10" fmla="*/ 8 w 23"/>
                <a:gd name="T11" fmla="*/ 15 h 20"/>
                <a:gd name="T12" fmla="*/ 14 w 23"/>
                <a:gd name="T13" fmla="*/ 11 h 20"/>
                <a:gd name="T14" fmla="*/ 11 w 23"/>
                <a:gd name="T15" fmla="*/ 12 h 20"/>
                <a:gd name="T16" fmla="*/ 9 w 23"/>
                <a:gd name="T17" fmla="*/ 12 h 20"/>
                <a:gd name="T18" fmla="*/ 9 w 23"/>
                <a:gd name="T19" fmla="*/ 2 h 20"/>
                <a:gd name="T20" fmla="*/ 9 w 23"/>
                <a:gd name="T21" fmla="*/ 0 h 20"/>
                <a:gd name="T22" fmla="*/ 20 w 23"/>
                <a:gd name="T23" fmla="*/ 0 h 20"/>
                <a:gd name="T24" fmla="*/ 20 w 23"/>
                <a:gd name="T25" fmla="*/ 0 h 20"/>
                <a:gd name="T26" fmla="*/ 22 w 23"/>
                <a:gd name="T27" fmla="*/ 2 h 20"/>
                <a:gd name="T28" fmla="*/ 21 w 23"/>
                <a:gd name="T29" fmla="*/ 11 h 20"/>
                <a:gd name="T30" fmla="*/ 20 w 23"/>
                <a:gd name="T31" fmla="*/ 12 h 20"/>
                <a:gd name="T32" fmla="*/ 16 w 23"/>
                <a:gd name="T33" fmla="*/ 11 h 20"/>
                <a:gd name="T34" fmla="*/ 20 w 23"/>
                <a:gd name="T35" fmla="*/ 14 h 20"/>
                <a:gd name="T36" fmla="*/ 22 w 23"/>
                <a:gd name="T37" fmla="*/ 15 h 20"/>
                <a:gd name="T38" fmla="*/ 21 w 23"/>
                <a:gd name="T39" fmla="*/ 16 h 20"/>
                <a:gd name="T40" fmla="*/ 19 w 23"/>
                <a:gd name="T41" fmla="*/ 2 h 20"/>
                <a:gd name="T42" fmla="*/ 16 w 23"/>
                <a:gd name="T43" fmla="*/ 5 h 20"/>
                <a:gd name="T44" fmla="*/ 14 w 23"/>
                <a:gd name="T45" fmla="*/ 2 h 20"/>
                <a:gd name="T46" fmla="*/ 14 w 23"/>
                <a:gd name="T47" fmla="*/ 5 h 20"/>
                <a:gd name="T48" fmla="*/ 16 w 23"/>
                <a:gd name="T49" fmla="*/ 6 h 20"/>
                <a:gd name="T50" fmla="*/ 19 w 23"/>
                <a:gd name="T51" fmla="*/ 6 h 20"/>
                <a:gd name="T52" fmla="*/ 11 w 23"/>
                <a:gd name="T53" fmla="*/ 10 h 20"/>
                <a:gd name="T54" fmla="*/ 3 w 23"/>
                <a:gd name="T55" fmla="*/ 9 h 20"/>
                <a:gd name="T56" fmla="*/ 0 w 23"/>
                <a:gd name="T57" fmla="*/ 8 h 20"/>
                <a:gd name="T58" fmla="*/ 0 w 23"/>
                <a:gd name="T59" fmla="*/ 2 h 20"/>
                <a:gd name="T60" fmla="*/ 0 w 23"/>
                <a:gd name="T61" fmla="*/ 2 h 20"/>
                <a:gd name="T62" fmla="*/ 7 w 23"/>
                <a:gd name="T63" fmla="*/ 0 h 20"/>
                <a:gd name="T64" fmla="*/ 9 w 23"/>
                <a:gd name="T65" fmla="*/ 1 h 20"/>
                <a:gd name="T66" fmla="*/ 6 w 23"/>
                <a:gd name="T67" fmla="*/ 2 h 20"/>
                <a:gd name="T68" fmla="*/ 6 w 23"/>
                <a:gd name="T69" fmla="*/ 8 h 20"/>
                <a:gd name="T70" fmla="*/ 7 w 23"/>
                <a:gd name="T71" fmla="*/ 7 h 20"/>
                <a:gd name="T72" fmla="*/ 9 w 23"/>
                <a:gd name="T73" fmla="*/ 9 h 20"/>
                <a:gd name="T74" fmla="*/ 5 w 23"/>
                <a:gd name="T75" fmla="*/ 9 h 20"/>
                <a:gd name="T76" fmla="*/ 9 w 23"/>
                <a:gd name="T77" fmla="*/ 14 h 20"/>
                <a:gd name="T78" fmla="*/ 9 w 23"/>
                <a:gd name="T79" fmla="*/ 14 h 20"/>
                <a:gd name="T80" fmla="*/ 2 w 23"/>
                <a:gd name="T81" fmla="*/ 18 h 20"/>
                <a:gd name="T82" fmla="*/ 1 w 23"/>
                <a:gd name="T83" fmla="*/ 18 h 20"/>
                <a:gd name="T84" fmla="*/ 0 w 23"/>
                <a:gd name="T85" fmla="*/ 16 h 20"/>
                <a:gd name="T86" fmla="*/ 3 w 23"/>
                <a:gd name="T8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" h="20">
                  <a:moveTo>
                    <a:pt x="16" y="16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5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9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9" y="2"/>
                    <a:pt x="19" y="2"/>
                  </a:cubicBezTo>
                  <a:close/>
                  <a:moveTo>
                    <a:pt x="14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9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4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3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6" y="16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5"/>
                    <a:pt x="3" y="15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 noEditPoints="1"/>
            </p:cNvSpPr>
            <p:nvPr/>
          </p:nvSpPr>
          <p:spPr bwMode="auto">
            <a:xfrm>
              <a:off x="2704" y="3336"/>
              <a:ext cx="54" cy="55"/>
            </a:xfrm>
            <a:custGeom>
              <a:avLst/>
              <a:gdLst>
                <a:gd name="T0" fmla="*/ 20 w 23"/>
                <a:gd name="T1" fmla="*/ 4 h 23"/>
                <a:gd name="T2" fmla="*/ 21 w 23"/>
                <a:gd name="T3" fmla="*/ 4 h 23"/>
                <a:gd name="T4" fmla="*/ 23 w 23"/>
                <a:gd name="T5" fmla="*/ 6 h 23"/>
                <a:gd name="T6" fmla="*/ 7 w 23"/>
                <a:gd name="T7" fmla="*/ 6 h 23"/>
                <a:gd name="T8" fmla="*/ 7 w 23"/>
                <a:gd name="T9" fmla="*/ 6 h 23"/>
                <a:gd name="T10" fmla="*/ 19 w 23"/>
                <a:gd name="T11" fmla="*/ 5 h 23"/>
                <a:gd name="T12" fmla="*/ 19 w 23"/>
                <a:gd name="T13" fmla="*/ 8 h 23"/>
                <a:gd name="T14" fmla="*/ 19 w 23"/>
                <a:gd name="T15" fmla="*/ 8 h 23"/>
                <a:gd name="T16" fmla="*/ 21 w 23"/>
                <a:gd name="T17" fmla="*/ 9 h 23"/>
                <a:gd name="T18" fmla="*/ 21 w 23"/>
                <a:gd name="T19" fmla="*/ 9 h 23"/>
                <a:gd name="T20" fmla="*/ 9 w 23"/>
                <a:gd name="T21" fmla="*/ 9 h 23"/>
                <a:gd name="T22" fmla="*/ 9 w 23"/>
                <a:gd name="T23" fmla="*/ 9 h 23"/>
                <a:gd name="T24" fmla="*/ 18 w 23"/>
                <a:gd name="T25" fmla="*/ 12 h 23"/>
                <a:gd name="T26" fmla="*/ 19 w 23"/>
                <a:gd name="T27" fmla="*/ 10 h 23"/>
                <a:gd name="T28" fmla="*/ 21 w 23"/>
                <a:gd name="T29" fmla="*/ 12 h 23"/>
                <a:gd name="T30" fmla="*/ 21 w 23"/>
                <a:gd name="T31" fmla="*/ 13 h 23"/>
                <a:gd name="T32" fmla="*/ 9 w 23"/>
                <a:gd name="T33" fmla="*/ 12 h 23"/>
                <a:gd name="T34" fmla="*/ 10 w 23"/>
                <a:gd name="T35" fmla="*/ 12 h 23"/>
                <a:gd name="T36" fmla="*/ 12 w 23"/>
                <a:gd name="T37" fmla="*/ 21 h 23"/>
                <a:gd name="T38" fmla="*/ 10 w 23"/>
                <a:gd name="T39" fmla="*/ 23 h 23"/>
                <a:gd name="T40" fmla="*/ 9 w 23"/>
                <a:gd name="T41" fmla="*/ 22 h 23"/>
                <a:gd name="T42" fmla="*/ 9 w 23"/>
                <a:gd name="T43" fmla="*/ 17 h 23"/>
                <a:gd name="T44" fmla="*/ 10 w 23"/>
                <a:gd name="T45" fmla="*/ 14 h 23"/>
                <a:gd name="T46" fmla="*/ 12 w 23"/>
                <a:gd name="T47" fmla="*/ 15 h 23"/>
                <a:gd name="T48" fmla="*/ 19 w 23"/>
                <a:gd name="T49" fmla="*/ 14 h 23"/>
                <a:gd name="T50" fmla="*/ 20 w 23"/>
                <a:gd name="T51" fmla="*/ 14 h 23"/>
                <a:gd name="T52" fmla="*/ 22 w 23"/>
                <a:gd name="T53" fmla="*/ 16 h 23"/>
                <a:gd name="T54" fmla="*/ 22 w 23"/>
                <a:gd name="T55" fmla="*/ 16 h 23"/>
                <a:gd name="T56" fmla="*/ 21 w 23"/>
                <a:gd name="T57" fmla="*/ 20 h 23"/>
                <a:gd name="T58" fmla="*/ 20 w 23"/>
                <a:gd name="T59" fmla="*/ 23 h 23"/>
                <a:gd name="T60" fmla="*/ 19 w 23"/>
                <a:gd name="T61" fmla="*/ 22 h 23"/>
                <a:gd name="T62" fmla="*/ 12 w 23"/>
                <a:gd name="T63" fmla="*/ 21 h 23"/>
                <a:gd name="T64" fmla="*/ 19 w 23"/>
                <a:gd name="T65" fmla="*/ 16 h 23"/>
                <a:gd name="T66" fmla="*/ 12 w 23"/>
                <a:gd name="T67" fmla="*/ 20 h 23"/>
                <a:gd name="T68" fmla="*/ 5 w 23"/>
                <a:gd name="T69" fmla="*/ 7 h 23"/>
                <a:gd name="T70" fmla="*/ 6 w 23"/>
                <a:gd name="T71" fmla="*/ 22 h 23"/>
                <a:gd name="T72" fmla="*/ 5 w 23"/>
                <a:gd name="T73" fmla="*/ 23 h 23"/>
                <a:gd name="T74" fmla="*/ 3 w 23"/>
                <a:gd name="T75" fmla="*/ 23 h 23"/>
                <a:gd name="T76" fmla="*/ 3 w 23"/>
                <a:gd name="T77" fmla="*/ 20 h 23"/>
                <a:gd name="T78" fmla="*/ 1 w 23"/>
                <a:gd name="T79" fmla="*/ 12 h 23"/>
                <a:gd name="T80" fmla="*/ 0 w 23"/>
                <a:gd name="T81" fmla="*/ 13 h 23"/>
                <a:gd name="T82" fmla="*/ 0 w 23"/>
                <a:gd name="T83" fmla="*/ 13 h 23"/>
                <a:gd name="T84" fmla="*/ 0 w 23"/>
                <a:gd name="T85" fmla="*/ 12 h 23"/>
                <a:gd name="T86" fmla="*/ 2 w 23"/>
                <a:gd name="T87" fmla="*/ 8 h 23"/>
                <a:gd name="T88" fmla="*/ 4 w 23"/>
                <a:gd name="T89" fmla="*/ 1 h 23"/>
                <a:gd name="T90" fmla="*/ 5 w 23"/>
                <a:gd name="T91" fmla="*/ 0 h 23"/>
                <a:gd name="T92" fmla="*/ 5 w 23"/>
                <a:gd name="T93" fmla="*/ 0 h 23"/>
                <a:gd name="T94" fmla="*/ 8 w 23"/>
                <a:gd name="T95" fmla="*/ 1 h 23"/>
                <a:gd name="T96" fmla="*/ 8 w 23"/>
                <a:gd name="T97" fmla="*/ 2 h 23"/>
                <a:gd name="T98" fmla="*/ 7 w 23"/>
                <a:gd name="T99" fmla="*/ 3 h 23"/>
                <a:gd name="T100" fmla="*/ 5 w 23"/>
                <a:gd name="T101" fmla="*/ 6 h 23"/>
                <a:gd name="T102" fmla="*/ 6 w 23"/>
                <a:gd name="T103" fmla="*/ 6 h 23"/>
                <a:gd name="T104" fmla="*/ 6 w 23"/>
                <a:gd name="T105" fmla="*/ 7 h 23"/>
                <a:gd name="T106" fmla="*/ 12 w 23"/>
                <a:gd name="T107" fmla="*/ 0 h 23"/>
                <a:gd name="T108" fmla="*/ 12 w 23"/>
                <a:gd name="T109" fmla="*/ 0 h 23"/>
                <a:gd name="T110" fmla="*/ 16 w 23"/>
                <a:gd name="T111" fmla="*/ 2 h 23"/>
                <a:gd name="T112" fmla="*/ 16 w 23"/>
                <a:gd name="T113" fmla="*/ 4 h 23"/>
                <a:gd name="T114" fmla="*/ 15 w 23"/>
                <a:gd name="T115" fmla="*/ 5 h 23"/>
                <a:gd name="T116" fmla="*/ 13 w 23"/>
                <a:gd name="T117" fmla="*/ 3 h 23"/>
                <a:gd name="T118" fmla="*/ 13 w 23"/>
                <a:gd name="T119" fmla="*/ 2 h 23"/>
                <a:gd name="T120" fmla="*/ 12 w 23"/>
                <a:gd name="T1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" h="23">
                  <a:moveTo>
                    <a:pt x="19" y="5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8" y="9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18" y="12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9" y="10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2" y="21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2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19" y="2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5" y="7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 noEditPoints="1"/>
            </p:cNvSpPr>
            <p:nvPr/>
          </p:nvSpPr>
          <p:spPr bwMode="auto">
            <a:xfrm>
              <a:off x="2768" y="3336"/>
              <a:ext cx="49" cy="55"/>
            </a:xfrm>
            <a:custGeom>
              <a:avLst/>
              <a:gdLst>
                <a:gd name="T0" fmla="*/ 6 w 21"/>
                <a:gd name="T1" fmla="*/ 14 h 23"/>
                <a:gd name="T2" fmla="*/ 4 w 21"/>
                <a:gd name="T3" fmla="*/ 15 h 23"/>
                <a:gd name="T4" fmla="*/ 4 w 21"/>
                <a:gd name="T5" fmla="*/ 5 h 23"/>
                <a:gd name="T6" fmla="*/ 5 w 21"/>
                <a:gd name="T7" fmla="*/ 3 h 23"/>
                <a:gd name="T8" fmla="*/ 8 w 21"/>
                <a:gd name="T9" fmla="*/ 2 h 23"/>
                <a:gd name="T10" fmla="*/ 9 w 21"/>
                <a:gd name="T11" fmla="*/ 0 h 23"/>
                <a:gd name="T12" fmla="*/ 12 w 21"/>
                <a:gd name="T13" fmla="*/ 1 h 23"/>
                <a:gd name="T14" fmla="*/ 11 w 21"/>
                <a:gd name="T15" fmla="*/ 2 h 23"/>
                <a:gd name="T16" fmla="*/ 16 w 21"/>
                <a:gd name="T17" fmla="*/ 3 h 23"/>
                <a:gd name="T18" fmla="*/ 18 w 21"/>
                <a:gd name="T19" fmla="*/ 4 h 23"/>
                <a:gd name="T20" fmla="*/ 18 w 21"/>
                <a:gd name="T21" fmla="*/ 4 h 23"/>
                <a:gd name="T22" fmla="*/ 18 w 21"/>
                <a:gd name="T23" fmla="*/ 14 h 23"/>
                <a:gd name="T24" fmla="*/ 15 w 21"/>
                <a:gd name="T25" fmla="*/ 14 h 23"/>
                <a:gd name="T26" fmla="*/ 6 w 21"/>
                <a:gd name="T27" fmla="*/ 7 h 23"/>
                <a:gd name="T28" fmla="*/ 15 w 21"/>
                <a:gd name="T29" fmla="*/ 6 h 23"/>
                <a:gd name="T30" fmla="*/ 6 w 21"/>
                <a:gd name="T31" fmla="*/ 6 h 23"/>
                <a:gd name="T32" fmla="*/ 15 w 21"/>
                <a:gd name="T33" fmla="*/ 11 h 23"/>
                <a:gd name="T34" fmla="*/ 15 w 21"/>
                <a:gd name="T35" fmla="*/ 13 h 23"/>
                <a:gd name="T36" fmla="*/ 8 w 21"/>
                <a:gd name="T37" fmla="*/ 20 h 23"/>
                <a:gd name="T38" fmla="*/ 8 w 21"/>
                <a:gd name="T39" fmla="*/ 21 h 23"/>
                <a:gd name="T40" fmla="*/ 12 w 21"/>
                <a:gd name="T41" fmla="*/ 21 h 23"/>
                <a:gd name="T42" fmla="*/ 15 w 21"/>
                <a:gd name="T43" fmla="*/ 19 h 23"/>
                <a:gd name="T44" fmla="*/ 16 w 21"/>
                <a:gd name="T45" fmla="*/ 17 h 23"/>
                <a:gd name="T46" fmla="*/ 16 w 21"/>
                <a:gd name="T47" fmla="*/ 17 h 23"/>
                <a:gd name="T48" fmla="*/ 16 w 21"/>
                <a:gd name="T49" fmla="*/ 19 h 23"/>
                <a:gd name="T50" fmla="*/ 17 w 21"/>
                <a:gd name="T51" fmla="*/ 21 h 23"/>
                <a:gd name="T52" fmla="*/ 11 w 21"/>
                <a:gd name="T53" fmla="*/ 23 h 23"/>
                <a:gd name="T54" fmla="*/ 5 w 21"/>
                <a:gd name="T55" fmla="*/ 17 h 23"/>
                <a:gd name="T56" fmla="*/ 6 w 21"/>
                <a:gd name="T57" fmla="*/ 15 h 23"/>
                <a:gd name="T58" fmla="*/ 8 w 21"/>
                <a:gd name="T59" fmla="*/ 16 h 23"/>
                <a:gd name="T60" fmla="*/ 8 w 21"/>
                <a:gd name="T61" fmla="*/ 17 h 23"/>
                <a:gd name="T62" fmla="*/ 3 w 21"/>
                <a:gd name="T63" fmla="*/ 16 h 23"/>
                <a:gd name="T64" fmla="*/ 3 w 21"/>
                <a:gd name="T65" fmla="*/ 18 h 23"/>
                <a:gd name="T66" fmla="*/ 2 w 21"/>
                <a:gd name="T67" fmla="*/ 21 h 23"/>
                <a:gd name="T68" fmla="*/ 0 w 21"/>
                <a:gd name="T69" fmla="*/ 20 h 23"/>
                <a:gd name="T70" fmla="*/ 1 w 21"/>
                <a:gd name="T71" fmla="*/ 19 h 23"/>
                <a:gd name="T72" fmla="*/ 3 w 21"/>
                <a:gd name="T73" fmla="*/ 16 h 23"/>
                <a:gd name="T74" fmla="*/ 9 w 21"/>
                <a:gd name="T75" fmla="*/ 15 h 23"/>
                <a:gd name="T76" fmla="*/ 12 w 21"/>
                <a:gd name="T77" fmla="*/ 18 h 23"/>
                <a:gd name="T78" fmla="*/ 10 w 21"/>
                <a:gd name="T79" fmla="*/ 17 h 23"/>
                <a:gd name="T80" fmla="*/ 9 w 21"/>
                <a:gd name="T81" fmla="*/ 15 h 23"/>
                <a:gd name="T82" fmla="*/ 17 w 21"/>
                <a:gd name="T83" fmla="*/ 16 h 23"/>
                <a:gd name="T84" fmla="*/ 21 w 21"/>
                <a:gd name="T85" fmla="*/ 20 h 23"/>
                <a:gd name="T86" fmla="*/ 20 w 21"/>
                <a:gd name="T87" fmla="*/ 22 h 23"/>
                <a:gd name="T88" fmla="*/ 18 w 21"/>
                <a:gd name="T89" fmla="*/ 19 h 23"/>
                <a:gd name="T90" fmla="*/ 17 w 21"/>
                <a:gd name="T9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3">
                  <a:moveTo>
                    <a:pt x="15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3"/>
                    <a:pt x="9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lose/>
                  <a:moveTo>
                    <a:pt x="15" y="10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5" y="10"/>
                    <a:pt x="15" y="10"/>
                    <a:pt x="15" y="10"/>
                  </a:cubicBezTo>
                  <a:close/>
                  <a:moveTo>
                    <a:pt x="15" y="6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15" y="13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8" y="1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6" y="22"/>
                    <a:pt x="16" y="22"/>
                  </a:cubicBezTo>
                  <a:cubicBezTo>
                    <a:pt x="15" y="23"/>
                    <a:pt x="13" y="23"/>
                    <a:pt x="11" y="23"/>
                  </a:cubicBezTo>
                  <a:cubicBezTo>
                    <a:pt x="8" y="23"/>
                    <a:pt x="7" y="23"/>
                    <a:pt x="6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2" y="18"/>
                    <a:pt x="2" y="18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7"/>
                  </a:cubicBezTo>
                  <a:cubicBezTo>
                    <a:pt x="19" y="17"/>
                    <a:pt x="20" y="18"/>
                    <a:pt x="21" y="18"/>
                  </a:cubicBezTo>
                  <a:cubicBezTo>
                    <a:pt x="21" y="19"/>
                    <a:pt x="21" y="19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2"/>
                    <a:pt x="20" y="22"/>
                  </a:cubicBezTo>
                  <a:cubicBezTo>
                    <a:pt x="20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8" y="18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 noEditPoints="1"/>
            </p:cNvSpPr>
            <p:nvPr/>
          </p:nvSpPr>
          <p:spPr bwMode="auto">
            <a:xfrm>
              <a:off x="2827" y="3336"/>
              <a:ext cx="54" cy="55"/>
            </a:xfrm>
            <a:custGeom>
              <a:avLst/>
              <a:gdLst>
                <a:gd name="T0" fmla="*/ 20 w 23"/>
                <a:gd name="T1" fmla="*/ 9 h 23"/>
                <a:gd name="T2" fmla="*/ 21 w 23"/>
                <a:gd name="T3" fmla="*/ 8 h 23"/>
                <a:gd name="T4" fmla="*/ 23 w 23"/>
                <a:gd name="T5" fmla="*/ 9 h 23"/>
                <a:gd name="T6" fmla="*/ 23 w 23"/>
                <a:gd name="T7" fmla="*/ 10 h 23"/>
                <a:gd name="T8" fmla="*/ 23 w 23"/>
                <a:gd name="T9" fmla="*/ 10 h 23"/>
                <a:gd name="T10" fmla="*/ 23 w 23"/>
                <a:gd name="T11" fmla="*/ 16 h 23"/>
                <a:gd name="T12" fmla="*/ 22 w 23"/>
                <a:gd name="T13" fmla="*/ 19 h 23"/>
                <a:gd name="T14" fmla="*/ 21 w 23"/>
                <a:gd name="T15" fmla="*/ 22 h 23"/>
                <a:gd name="T16" fmla="*/ 18 w 23"/>
                <a:gd name="T17" fmla="*/ 23 h 23"/>
                <a:gd name="T18" fmla="*/ 18 w 23"/>
                <a:gd name="T19" fmla="*/ 23 h 23"/>
                <a:gd name="T20" fmla="*/ 17 w 23"/>
                <a:gd name="T21" fmla="*/ 21 h 23"/>
                <a:gd name="T22" fmla="*/ 16 w 23"/>
                <a:gd name="T23" fmla="*/ 20 h 23"/>
                <a:gd name="T24" fmla="*/ 16 w 23"/>
                <a:gd name="T25" fmla="*/ 20 h 23"/>
                <a:gd name="T26" fmla="*/ 19 w 23"/>
                <a:gd name="T27" fmla="*/ 20 h 23"/>
                <a:gd name="T28" fmla="*/ 20 w 23"/>
                <a:gd name="T29" fmla="*/ 16 h 23"/>
                <a:gd name="T30" fmla="*/ 20 w 23"/>
                <a:gd name="T31" fmla="*/ 12 h 23"/>
                <a:gd name="T32" fmla="*/ 20 w 23"/>
                <a:gd name="T33" fmla="*/ 10 h 23"/>
                <a:gd name="T34" fmla="*/ 6 w 23"/>
                <a:gd name="T35" fmla="*/ 10 h 23"/>
                <a:gd name="T36" fmla="*/ 6 w 23"/>
                <a:gd name="T37" fmla="*/ 11 h 23"/>
                <a:gd name="T38" fmla="*/ 5 w 23"/>
                <a:gd name="T39" fmla="*/ 17 h 23"/>
                <a:gd name="T40" fmla="*/ 1 w 23"/>
                <a:gd name="T41" fmla="*/ 21 h 23"/>
                <a:gd name="T42" fmla="*/ 0 w 23"/>
                <a:gd name="T43" fmla="*/ 22 h 23"/>
                <a:gd name="T44" fmla="*/ 0 w 23"/>
                <a:gd name="T45" fmla="*/ 22 h 23"/>
                <a:gd name="T46" fmla="*/ 0 w 23"/>
                <a:gd name="T47" fmla="*/ 21 h 23"/>
                <a:gd name="T48" fmla="*/ 3 w 23"/>
                <a:gd name="T49" fmla="*/ 18 h 23"/>
                <a:gd name="T50" fmla="*/ 4 w 23"/>
                <a:gd name="T51" fmla="*/ 14 h 23"/>
                <a:gd name="T52" fmla="*/ 4 w 23"/>
                <a:gd name="T53" fmla="*/ 11 h 23"/>
                <a:gd name="T54" fmla="*/ 4 w 23"/>
                <a:gd name="T55" fmla="*/ 6 h 23"/>
                <a:gd name="T56" fmla="*/ 4 w 23"/>
                <a:gd name="T57" fmla="*/ 0 h 23"/>
                <a:gd name="T58" fmla="*/ 4 w 23"/>
                <a:gd name="T59" fmla="*/ 0 h 23"/>
                <a:gd name="T60" fmla="*/ 6 w 23"/>
                <a:gd name="T61" fmla="*/ 1 h 23"/>
                <a:gd name="T62" fmla="*/ 18 w 23"/>
                <a:gd name="T63" fmla="*/ 1 h 23"/>
                <a:gd name="T64" fmla="*/ 19 w 23"/>
                <a:gd name="T65" fmla="*/ 0 h 23"/>
                <a:gd name="T66" fmla="*/ 20 w 23"/>
                <a:gd name="T67" fmla="*/ 1 h 23"/>
                <a:gd name="T68" fmla="*/ 21 w 23"/>
                <a:gd name="T69" fmla="*/ 2 h 23"/>
                <a:gd name="T70" fmla="*/ 20 w 23"/>
                <a:gd name="T71" fmla="*/ 3 h 23"/>
                <a:gd name="T72" fmla="*/ 20 w 23"/>
                <a:gd name="T73" fmla="*/ 6 h 23"/>
                <a:gd name="T74" fmla="*/ 18 w 23"/>
                <a:gd name="T75" fmla="*/ 7 h 23"/>
                <a:gd name="T76" fmla="*/ 6 w 23"/>
                <a:gd name="T77" fmla="*/ 6 h 23"/>
                <a:gd name="T78" fmla="*/ 6 w 23"/>
                <a:gd name="T79" fmla="*/ 2 h 23"/>
                <a:gd name="T80" fmla="*/ 18 w 23"/>
                <a:gd name="T81" fmla="*/ 5 h 23"/>
                <a:gd name="T82" fmla="*/ 6 w 23"/>
                <a:gd name="T83" fmla="*/ 2 h 23"/>
                <a:gd name="T84" fmla="*/ 10 w 23"/>
                <a:gd name="T85" fmla="*/ 17 h 23"/>
                <a:gd name="T86" fmla="*/ 10 w 23"/>
                <a:gd name="T87" fmla="*/ 20 h 23"/>
                <a:gd name="T88" fmla="*/ 8 w 23"/>
                <a:gd name="T89" fmla="*/ 20 h 23"/>
                <a:gd name="T90" fmla="*/ 8 w 23"/>
                <a:gd name="T91" fmla="*/ 17 h 23"/>
                <a:gd name="T92" fmla="*/ 8 w 23"/>
                <a:gd name="T93" fmla="*/ 12 h 23"/>
                <a:gd name="T94" fmla="*/ 8 w 23"/>
                <a:gd name="T95" fmla="*/ 12 h 23"/>
                <a:gd name="T96" fmla="*/ 14 w 23"/>
                <a:gd name="T97" fmla="*/ 12 h 23"/>
                <a:gd name="T98" fmla="*/ 15 w 23"/>
                <a:gd name="T99" fmla="*/ 12 h 23"/>
                <a:gd name="T100" fmla="*/ 16 w 23"/>
                <a:gd name="T101" fmla="*/ 12 h 23"/>
                <a:gd name="T102" fmla="*/ 17 w 23"/>
                <a:gd name="T103" fmla="*/ 13 h 23"/>
                <a:gd name="T104" fmla="*/ 16 w 23"/>
                <a:gd name="T105" fmla="*/ 14 h 23"/>
                <a:gd name="T106" fmla="*/ 16 w 23"/>
                <a:gd name="T107" fmla="*/ 18 h 23"/>
                <a:gd name="T108" fmla="*/ 15 w 23"/>
                <a:gd name="T109" fmla="*/ 18 h 23"/>
                <a:gd name="T110" fmla="*/ 14 w 23"/>
                <a:gd name="T111" fmla="*/ 17 h 23"/>
                <a:gd name="T112" fmla="*/ 14 w 23"/>
                <a:gd name="T113" fmla="*/ 13 h 23"/>
                <a:gd name="T114" fmla="*/ 10 w 23"/>
                <a:gd name="T115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" h="23">
                  <a:moveTo>
                    <a:pt x="6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2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8" y="22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5" y="16"/>
                    <a:pt x="5" y="17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2" y="20"/>
                    <a:pt x="2" y="20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5"/>
                    <a:pt x="4" y="14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6" y="2"/>
                    <a:pt x="6" y="2"/>
                    <a:pt x="6" y="2"/>
                  </a:cubicBezTo>
                  <a:close/>
                  <a:moveTo>
                    <a:pt x="14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lose/>
                  <a:moveTo>
                    <a:pt x="14" y="17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 noEditPoints="1"/>
            </p:cNvSpPr>
            <p:nvPr/>
          </p:nvSpPr>
          <p:spPr bwMode="auto">
            <a:xfrm>
              <a:off x="2919" y="3336"/>
              <a:ext cx="55" cy="52"/>
            </a:xfrm>
            <a:custGeom>
              <a:avLst/>
              <a:gdLst>
                <a:gd name="T0" fmla="*/ 20 w 23"/>
                <a:gd name="T1" fmla="*/ 5 h 22"/>
                <a:gd name="T2" fmla="*/ 22 w 23"/>
                <a:gd name="T3" fmla="*/ 6 h 22"/>
                <a:gd name="T4" fmla="*/ 20 w 23"/>
                <a:gd name="T5" fmla="*/ 6 h 22"/>
                <a:gd name="T6" fmla="*/ 13 w 23"/>
                <a:gd name="T7" fmla="*/ 7 h 22"/>
                <a:gd name="T8" fmla="*/ 11 w 23"/>
                <a:gd name="T9" fmla="*/ 10 h 22"/>
                <a:gd name="T10" fmla="*/ 10 w 23"/>
                <a:gd name="T11" fmla="*/ 11 h 22"/>
                <a:gd name="T12" fmla="*/ 10 w 23"/>
                <a:gd name="T13" fmla="*/ 10 h 22"/>
                <a:gd name="T14" fmla="*/ 13 w 23"/>
                <a:gd name="T15" fmla="*/ 4 h 22"/>
                <a:gd name="T16" fmla="*/ 14 w 23"/>
                <a:gd name="T17" fmla="*/ 0 h 22"/>
                <a:gd name="T18" fmla="*/ 17 w 23"/>
                <a:gd name="T19" fmla="*/ 1 h 22"/>
                <a:gd name="T20" fmla="*/ 16 w 23"/>
                <a:gd name="T21" fmla="*/ 2 h 22"/>
                <a:gd name="T22" fmla="*/ 14 w 23"/>
                <a:gd name="T23" fmla="*/ 6 h 22"/>
                <a:gd name="T24" fmla="*/ 17 w 23"/>
                <a:gd name="T25" fmla="*/ 14 h 22"/>
                <a:gd name="T26" fmla="*/ 19 w 23"/>
                <a:gd name="T27" fmla="*/ 14 h 22"/>
                <a:gd name="T28" fmla="*/ 19 w 23"/>
                <a:gd name="T29" fmla="*/ 15 h 22"/>
                <a:gd name="T30" fmla="*/ 20 w 23"/>
                <a:gd name="T31" fmla="*/ 21 h 22"/>
                <a:gd name="T32" fmla="*/ 21 w 23"/>
                <a:gd name="T33" fmla="*/ 20 h 22"/>
                <a:gd name="T34" fmla="*/ 23 w 23"/>
                <a:gd name="T35" fmla="*/ 22 h 22"/>
                <a:gd name="T36" fmla="*/ 0 w 23"/>
                <a:gd name="T37" fmla="*/ 21 h 22"/>
                <a:gd name="T38" fmla="*/ 3 w 23"/>
                <a:gd name="T39" fmla="*/ 16 h 22"/>
                <a:gd name="T40" fmla="*/ 4 w 23"/>
                <a:gd name="T41" fmla="*/ 14 h 22"/>
                <a:gd name="T42" fmla="*/ 14 w 23"/>
                <a:gd name="T43" fmla="*/ 15 h 22"/>
                <a:gd name="T44" fmla="*/ 17 w 23"/>
                <a:gd name="T45" fmla="*/ 21 h 22"/>
                <a:gd name="T46" fmla="*/ 10 w 23"/>
                <a:gd name="T47" fmla="*/ 15 h 22"/>
                <a:gd name="T48" fmla="*/ 12 w 23"/>
                <a:gd name="T49" fmla="*/ 21 h 22"/>
                <a:gd name="T50" fmla="*/ 5 w 23"/>
                <a:gd name="T51" fmla="*/ 15 h 22"/>
                <a:gd name="T52" fmla="*/ 8 w 23"/>
                <a:gd name="T53" fmla="*/ 15 h 22"/>
                <a:gd name="T54" fmla="*/ 4 w 23"/>
                <a:gd name="T55" fmla="*/ 11 h 22"/>
                <a:gd name="T56" fmla="*/ 2 w 23"/>
                <a:gd name="T57" fmla="*/ 12 h 22"/>
                <a:gd name="T58" fmla="*/ 2 w 23"/>
                <a:gd name="T59" fmla="*/ 4 h 22"/>
                <a:gd name="T60" fmla="*/ 2 w 23"/>
                <a:gd name="T61" fmla="*/ 2 h 22"/>
                <a:gd name="T62" fmla="*/ 5 w 23"/>
                <a:gd name="T63" fmla="*/ 2 h 22"/>
                <a:gd name="T64" fmla="*/ 9 w 23"/>
                <a:gd name="T65" fmla="*/ 2 h 22"/>
                <a:gd name="T66" fmla="*/ 8 w 23"/>
                <a:gd name="T67" fmla="*/ 13 h 22"/>
                <a:gd name="T68" fmla="*/ 7 w 23"/>
                <a:gd name="T69" fmla="*/ 10 h 22"/>
                <a:gd name="T70" fmla="*/ 7 w 23"/>
                <a:gd name="T71" fmla="*/ 1 h 22"/>
                <a:gd name="T72" fmla="*/ 10 w 23"/>
                <a:gd name="T73" fmla="*/ 1 h 22"/>
                <a:gd name="T74" fmla="*/ 15 w 23"/>
                <a:gd name="T75" fmla="*/ 8 h 22"/>
                <a:gd name="T76" fmla="*/ 15 w 23"/>
                <a:gd name="T77" fmla="*/ 8 h 22"/>
                <a:gd name="T78" fmla="*/ 19 w 23"/>
                <a:gd name="T79" fmla="*/ 10 h 22"/>
                <a:gd name="T80" fmla="*/ 17 w 23"/>
                <a:gd name="T81" fmla="*/ 12 h 22"/>
                <a:gd name="T82" fmla="*/ 16 w 23"/>
                <a:gd name="T83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" h="22">
                  <a:moveTo>
                    <a:pt x="14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8"/>
                    <a:pt x="11" y="7"/>
                    <a:pt x="12" y="7"/>
                  </a:cubicBezTo>
                  <a:cubicBezTo>
                    <a:pt x="12" y="6"/>
                    <a:pt x="12" y="6"/>
                    <a:pt x="13" y="4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lose/>
                  <a:moveTo>
                    <a:pt x="5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17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2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8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4" y="3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  <a:moveTo>
                    <a:pt x="9" y="2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lose/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7" y="8"/>
                    <a:pt x="18" y="9"/>
                    <a:pt x="18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2"/>
                    <a:pt x="18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9"/>
                    <a:pt x="15" y="9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 noEditPoints="1"/>
            </p:cNvSpPr>
            <p:nvPr/>
          </p:nvSpPr>
          <p:spPr bwMode="auto">
            <a:xfrm>
              <a:off x="2981" y="3336"/>
              <a:ext cx="54" cy="55"/>
            </a:xfrm>
            <a:custGeom>
              <a:avLst/>
              <a:gdLst>
                <a:gd name="T0" fmla="*/ 6 w 23"/>
                <a:gd name="T1" fmla="*/ 2 h 23"/>
                <a:gd name="T2" fmla="*/ 6 w 23"/>
                <a:gd name="T3" fmla="*/ 0 h 23"/>
                <a:gd name="T4" fmla="*/ 9 w 23"/>
                <a:gd name="T5" fmla="*/ 1 h 23"/>
                <a:gd name="T6" fmla="*/ 8 w 23"/>
                <a:gd name="T7" fmla="*/ 4 h 23"/>
                <a:gd name="T8" fmla="*/ 12 w 23"/>
                <a:gd name="T9" fmla="*/ 3 h 23"/>
                <a:gd name="T10" fmla="*/ 14 w 23"/>
                <a:gd name="T11" fmla="*/ 5 h 23"/>
                <a:gd name="T12" fmla="*/ 8 w 23"/>
                <a:gd name="T13" fmla="*/ 5 h 23"/>
                <a:gd name="T14" fmla="*/ 12 w 23"/>
                <a:gd name="T15" fmla="*/ 8 h 23"/>
                <a:gd name="T16" fmla="*/ 14 w 23"/>
                <a:gd name="T17" fmla="*/ 9 h 23"/>
                <a:gd name="T18" fmla="*/ 8 w 23"/>
                <a:gd name="T19" fmla="*/ 9 h 23"/>
                <a:gd name="T20" fmla="*/ 11 w 23"/>
                <a:gd name="T21" fmla="*/ 11 h 23"/>
                <a:gd name="T22" fmla="*/ 13 w 23"/>
                <a:gd name="T23" fmla="*/ 12 h 23"/>
                <a:gd name="T24" fmla="*/ 13 w 23"/>
                <a:gd name="T25" fmla="*/ 13 h 23"/>
                <a:gd name="T26" fmla="*/ 13 w 23"/>
                <a:gd name="T27" fmla="*/ 19 h 23"/>
                <a:gd name="T28" fmla="*/ 10 w 23"/>
                <a:gd name="T29" fmla="*/ 20 h 23"/>
                <a:gd name="T30" fmla="*/ 10 w 23"/>
                <a:gd name="T31" fmla="*/ 20 h 23"/>
                <a:gd name="T32" fmla="*/ 8 w 23"/>
                <a:gd name="T33" fmla="*/ 18 h 23"/>
                <a:gd name="T34" fmla="*/ 9 w 23"/>
                <a:gd name="T35" fmla="*/ 18 h 23"/>
                <a:gd name="T36" fmla="*/ 11 w 23"/>
                <a:gd name="T37" fmla="*/ 18 h 23"/>
                <a:gd name="T38" fmla="*/ 8 w 23"/>
                <a:gd name="T39" fmla="*/ 13 h 23"/>
                <a:gd name="T40" fmla="*/ 7 w 23"/>
                <a:gd name="T41" fmla="*/ 23 h 23"/>
                <a:gd name="T42" fmla="*/ 6 w 23"/>
                <a:gd name="T43" fmla="*/ 19 h 23"/>
                <a:gd name="T44" fmla="*/ 4 w 23"/>
                <a:gd name="T45" fmla="*/ 20 h 23"/>
                <a:gd name="T46" fmla="*/ 2 w 23"/>
                <a:gd name="T47" fmla="*/ 21 h 23"/>
                <a:gd name="T48" fmla="*/ 2 w 23"/>
                <a:gd name="T49" fmla="*/ 18 h 23"/>
                <a:gd name="T50" fmla="*/ 2 w 23"/>
                <a:gd name="T51" fmla="*/ 11 h 23"/>
                <a:gd name="T52" fmla="*/ 6 w 23"/>
                <a:gd name="T53" fmla="*/ 12 h 23"/>
                <a:gd name="T54" fmla="*/ 0 w 23"/>
                <a:gd name="T55" fmla="*/ 9 h 23"/>
                <a:gd name="T56" fmla="*/ 6 w 23"/>
                <a:gd name="T57" fmla="*/ 5 h 23"/>
                <a:gd name="T58" fmla="*/ 2 w 23"/>
                <a:gd name="T59" fmla="*/ 8 h 23"/>
                <a:gd name="T60" fmla="*/ 1 w 23"/>
                <a:gd name="T61" fmla="*/ 8 h 23"/>
                <a:gd name="T62" fmla="*/ 2 w 23"/>
                <a:gd name="T63" fmla="*/ 6 h 23"/>
                <a:gd name="T64" fmla="*/ 2 w 23"/>
                <a:gd name="T65" fmla="*/ 2 h 23"/>
                <a:gd name="T66" fmla="*/ 3 w 23"/>
                <a:gd name="T67" fmla="*/ 2 h 23"/>
                <a:gd name="T68" fmla="*/ 5 w 23"/>
                <a:gd name="T69" fmla="*/ 3 h 23"/>
                <a:gd name="T70" fmla="*/ 17 w 23"/>
                <a:gd name="T71" fmla="*/ 5 h 23"/>
                <a:gd name="T72" fmla="*/ 16 w 23"/>
                <a:gd name="T73" fmla="*/ 18 h 23"/>
                <a:gd name="T74" fmla="*/ 15 w 23"/>
                <a:gd name="T75" fmla="*/ 14 h 23"/>
                <a:gd name="T76" fmla="*/ 15 w 23"/>
                <a:gd name="T77" fmla="*/ 3 h 23"/>
                <a:gd name="T78" fmla="*/ 18 w 23"/>
                <a:gd name="T79" fmla="*/ 4 h 23"/>
                <a:gd name="T80" fmla="*/ 22 w 23"/>
                <a:gd name="T81" fmla="*/ 2 h 23"/>
                <a:gd name="T82" fmla="*/ 21 w 23"/>
                <a:gd name="T83" fmla="*/ 22 h 23"/>
                <a:gd name="T84" fmla="*/ 19 w 23"/>
                <a:gd name="T85" fmla="*/ 23 h 23"/>
                <a:gd name="T86" fmla="*/ 16 w 23"/>
                <a:gd name="T87" fmla="*/ 21 h 23"/>
                <a:gd name="T88" fmla="*/ 17 w 23"/>
                <a:gd name="T89" fmla="*/ 20 h 23"/>
                <a:gd name="T90" fmla="*/ 20 w 23"/>
                <a:gd name="T91" fmla="*/ 19 h 23"/>
                <a:gd name="T92" fmla="*/ 20 w 23"/>
                <a:gd name="T93" fmla="*/ 1 h 23"/>
                <a:gd name="T94" fmla="*/ 23 w 23"/>
                <a:gd name="T9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3" h="23">
                  <a:moveTo>
                    <a:pt x="4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3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17" y="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22" y="2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1"/>
            <p:cNvSpPr>
              <a:spLocks noEditPoints="1"/>
            </p:cNvSpPr>
            <p:nvPr/>
          </p:nvSpPr>
          <p:spPr bwMode="auto">
            <a:xfrm>
              <a:off x="2353" y="3253"/>
              <a:ext cx="52" cy="57"/>
            </a:xfrm>
            <a:custGeom>
              <a:avLst/>
              <a:gdLst>
                <a:gd name="T0" fmla="*/ 12 w 22"/>
                <a:gd name="T1" fmla="*/ 18 h 24"/>
                <a:gd name="T2" fmla="*/ 12 w 22"/>
                <a:gd name="T3" fmla="*/ 23 h 24"/>
                <a:gd name="T4" fmla="*/ 11 w 22"/>
                <a:gd name="T5" fmla="*/ 24 h 24"/>
                <a:gd name="T6" fmla="*/ 10 w 22"/>
                <a:gd name="T7" fmla="*/ 23 h 24"/>
                <a:gd name="T8" fmla="*/ 10 w 22"/>
                <a:gd name="T9" fmla="*/ 18 h 24"/>
                <a:gd name="T10" fmla="*/ 5 w 22"/>
                <a:gd name="T11" fmla="*/ 19 h 24"/>
                <a:gd name="T12" fmla="*/ 4 w 22"/>
                <a:gd name="T13" fmla="*/ 20 h 24"/>
                <a:gd name="T14" fmla="*/ 3 w 22"/>
                <a:gd name="T15" fmla="*/ 20 h 24"/>
                <a:gd name="T16" fmla="*/ 3 w 22"/>
                <a:gd name="T17" fmla="*/ 11 h 24"/>
                <a:gd name="T18" fmla="*/ 3 w 22"/>
                <a:gd name="T19" fmla="*/ 8 h 24"/>
                <a:gd name="T20" fmla="*/ 5 w 22"/>
                <a:gd name="T21" fmla="*/ 9 h 24"/>
                <a:gd name="T22" fmla="*/ 10 w 22"/>
                <a:gd name="T23" fmla="*/ 7 h 24"/>
                <a:gd name="T24" fmla="*/ 10 w 22"/>
                <a:gd name="T25" fmla="*/ 5 h 24"/>
                <a:gd name="T26" fmla="*/ 12 w 22"/>
                <a:gd name="T27" fmla="*/ 5 h 24"/>
                <a:gd name="T28" fmla="*/ 13 w 22"/>
                <a:gd name="T29" fmla="*/ 6 h 24"/>
                <a:gd name="T30" fmla="*/ 12 w 22"/>
                <a:gd name="T31" fmla="*/ 6 h 24"/>
                <a:gd name="T32" fmla="*/ 17 w 22"/>
                <a:gd name="T33" fmla="*/ 9 h 24"/>
                <a:gd name="T34" fmla="*/ 18 w 22"/>
                <a:gd name="T35" fmla="*/ 8 h 24"/>
                <a:gd name="T36" fmla="*/ 20 w 22"/>
                <a:gd name="T37" fmla="*/ 9 h 24"/>
                <a:gd name="T38" fmla="*/ 20 w 22"/>
                <a:gd name="T39" fmla="*/ 10 h 24"/>
                <a:gd name="T40" fmla="*/ 20 w 22"/>
                <a:gd name="T41" fmla="*/ 10 h 24"/>
                <a:gd name="T42" fmla="*/ 20 w 22"/>
                <a:gd name="T43" fmla="*/ 19 h 24"/>
                <a:gd name="T44" fmla="*/ 17 w 22"/>
                <a:gd name="T45" fmla="*/ 20 h 24"/>
                <a:gd name="T46" fmla="*/ 17 w 22"/>
                <a:gd name="T47" fmla="*/ 18 h 24"/>
                <a:gd name="T48" fmla="*/ 10 w 22"/>
                <a:gd name="T49" fmla="*/ 10 h 24"/>
                <a:gd name="T50" fmla="*/ 5 w 22"/>
                <a:gd name="T51" fmla="*/ 13 h 24"/>
                <a:gd name="T52" fmla="*/ 10 w 22"/>
                <a:gd name="T53" fmla="*/ 17 h 24"/>
                <a:gd name="T54" fmla="*/ 5 w 22"/>
                <a:gd name="T55" fmla="*/ 14 h 24"/>
                <a:gd name="T56" fmla="*/ 10 w 22"/>
                <a:gd name="T57" fmla="*/ 17 h 24"/>
                <a:gd name="T58" fmla="*/ 17 w 22"/>
                <a:gd name="T59" fmla="*/ 10 h 24"/>
                <a:gd name="T60" fmla="*/ 12 w 22"/>
                <a:gd name="T61" fmla="*/ 13 h 24"/>
                <a:gd name="T62" fmla="*/ 17 w 22"/>
                <a:gd name="T63" fmla="*/ 17 h 24"/>
                <a:gd name="T64" fmla="*/ 12 w 22"/>
                <a:gd name="T65" fmla="*/ 14 h 24"/>
                <a:gd name="T66" fmla="*/ 17 w 22"/>
                <a:gd name="T67" fmla="*/ 17 h 24"/>
                <a:gd name="T68" fmla="*/ 3 w 22"/>
                <a:gd name="T69" fmla="*/ 5 h 24"/>
                <a:gd name="T70" fmla="*/ 3 w 22"/>
                <a:gd name="T71" fmla="*/ 5 h 24"/>
                <a:gd name="T72" fmla="*/ 2 w 22"/>
                <a:gd name="T73" fmla="*/ 7 h 24"/>
                <a:gd name="T74" fmla="*/ 0 w 22"/>
                <a:gd name="T75" fmla="*/ 7 h 24"/>
                <a:gd name="T76" fmla="*/ 0 w 22"/>
                <a:gd name="T77" fmla="*/ 5 h 24"/>
                <a:gd name="T78" fmla="*/ 2 w 22"/>
                <a:gd name="T79" fmla="*/ 3 h 24"/>
                <a:gd name="T80" fmla="*/ 2 w 22"/>
                <a:gd name="T81" fmla="*/ 2 h 24"/>
                <a:gd name="T82" fmla="*/ 3 w 22"/>
                <a:gd name="T83" fmla="*/ 3 h 24"/>
                <a:gd name="T84" fmla="*/ 3 w 22"/>
                <a:gd name="T85" fmla="*/ 4 h 24"/>
                <a:gd name="T86" fmla="*/ 19 w 22"/>
                <a:gd name="T87" fmla="*/ 3 h 24"/>
                <a:gd name="T88" fmla="*/ 20 w 22"/>
                <a:gd name="T89" fmla="*/ 3 h 24"/>
                <a:gd name="T90" fmla="*/ 22 w 22"/>
                <a:gd name="T91" fmla="*/ 5 h 24"/>
                <a:gd name="T92" fmla="*/ 21 w 22"/>
                <a:gd name="T93" fmla="*/ 6 h 24"/>
                <a:gd name="T94" fmla="*/ 19 w 22"/>
                <a:gd name="T95" fmla="*/ 7 h 24"/>
                <a:gd name="T96" fmla="*/ 17 w 22"/>
                <a:gd name="T97" fmla="*/ 8 h 24"/>
                <a:gd name="T98" fmla="*/ 17 w 22"/>
                <a:gd name="T99" fmla="*/ 7 h 24"/>
                <a:gd name="T100" fmla="*/ 18 w 22"/>
                <a:gd name="T101" fmla="*/ 6 h 24"/>
                <a:gd name="T102" fmla="*/ 9 w 22"/>
                <a:gd name="T103" fmla="*/ 0 h 24"/>
                <a:gd name="T104" fmla="*/ 9 w 22"/>
                <a:gd name="T105" fmla="*/ 0 h 24"/>
                <a:gd name="T106" fmla="*/ 11 w 22"/>
                <a:gd name="T107" fmla="*/ 0 h 24"/>
                <a:gd name="T108" fmla="*/ 12 w 22"/>
                <a:gd name="T109" fmla="*/ 2 h 24"/>
                <a:gd name="T110" fmla="*/ 11 w 22"/>
                <a:gd name="T111" fmla="*/ 4 h 24"/>
                <a:gd name="T112" fmla="*/ 10 w 22"/>
                <a:gd name="T113" fmla="*/ 3 h 24"/>
                <a:gd name="T114" fmla="*/ 9 w 22"/>
                <a:gd name="T1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" h="24">
                  <a:moveTo>
                    <a:pt x="17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0" y="13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0" y="17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7" y="1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7" y="17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8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lose/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2"/>
            <p:cNvSpPr>
              <a:spLocks noEditPoints="1"/>
            </p:cNvSpPr>
            <p:nvPr/>
          </p:nvSpPr>
          <p:spPr bwMode="auto">
            <a:xfrm>
              <a:off x="2417" y="3256"/>
              <a:ext cx="50" cy="49"/>
            </a:xfrm>
            <a:custGeom>
              <a:avLst/>
              <a:gdLst>
                <a:gd name="T0" fmla="*/ 12 w 21"/>
                <a:gd name="T1" fmla="*/ 4 h 21"/>
                <a:gd name="T2" fmla="*/ 13 w 21"/>
                <a:gd name="T3" fmla="*/ 4 h 21"/>
                <a:gd name="T4" fmla="*/ 15 w 21"/>
                <a:gd name="T5" fmla="*/ 5 h 21"/>
                <a:gd name="T6" fmla="*/ 14 w 21"/>
                <a:gd name="T7" fmla="*/ 5 h 21"/>
                <a:gd name="T8" fmla="*/ 11 w 21"/>
                <a:gd name="T9" fmla="*/ 8 h 21"/>
                <a:gd name="T10" fmla="*/ 17 w 21"/>
                <a:gd name="T11" fmla="*/ 10 h 21"/>
                <a:gd name="T12" fmla="*/ 18 w 21"/>
                <a:gd name="T13" fmla="*/ 10 h 21"/>
                <a:gd name="T14" fmla="*/ 17 w 21"/>
                <a:gd name="T15" fmla="*/ 11 h 21"/>
                <a:gd name="T16" fmla="*/ 16 w 21"/>
                <a:gd name="T17" fmla="*/ 12 h 21"/>
                <a:gd name="T18" fmla="*/ 14 w 21"/>
                <a:gd name="T19" fmla="*/ 12 h 21"/>
                <a:gd name="T20" fmla="*/ 10 w 21"/>
                <a:gd name="T21" fmla="*/ 10 h 21"/>
                <a:gd name="T22" fmla="*/ 4 w 21"/>
                <a:gd name="T23" fmla="*/ 12 h 21"/>
                <a:gd name="T24" fmla="*/ 3 w 21"/>
                <a:gd name="T25" fmla="*/ 13 h 21"/>
                <a:gd name="T26" fmla="*/ 2 w 21"/>
                <a:gd name="T27" fmla="*/ 13 h 21"/>
                <a:gd name="T28" fmla="*/ 3 w 21"/>
                <a:gd name="T29" fmla="*/ 12 h 21"/>
                <a:gd name="T30" fmla="*/ 6 w 21"/>
                <a:gd name="T31" fmla="*/ 11 h 21"/>
                <a:gd name="T32" fmla="*/ 7 w 21"/>
                <a:gd name="T33" fmla="*/ 6 h 21"/>
                <a:gd name="T34" fmla="*/ 6 w 21"/>
                <a:gd name="T35" fmla="*/ 6 h 21"/>
                <a:gd name="T36" fmla="*/ 5 w 21"/>
                <a:gd name="T37" fmla="*/ 8 h 21"/>
                <a:gd name="T38" fmla="*/ 3 w 21"/>
                <a:gd name="T39" fmla="*/ 9 h 21"/>
                <a:gd name="T40" fmla="*/ 3 w 21"/>
                <a:gd name="T41" fmla="*/ 9 h 21"/>
                <a:gd name="T42" fmla="*/ 4 w 21"/>
                <a:gd name="T43" fmla="*/ 8 h 21"/>
                <a:gd name="T44" fmla="*/ 6 w 21"/>
                <a:gd name="T45" fmla="*/ 4 h 21"/>
                <a:gd name="T46" fmla="*/ 6 w 21"/>
                <a:gd name="T47" fmla="*/ 1 h 21"/>
                <a:gd name="T48" fmla="*/ 7 w 21"/>
                <a:gd name="T49" fmla="*/ 1 h 21"/>
                <a:gd name="T50" fmla="*/ 9 w 21"/>
                <a:gd name="T51" fmla="*/ 2 h 21"/>
                <a:gd name="T52" fmla="*/ 9 w 21"/>
                <a:gd name="T53" fmla="*/ 3 h 21"/>
                <a:gd name="T54" fmla="*/ 8 w 21"/>
                <a:gd name="T55" fmla="*/ 4 h 21"/>
                <a:gd name="T56" fmla="*/ 7 w 21"/>
                <a:gd name="T57" fmla="*/ 5 h 21"/>
                <a:gd name="T58" fmla="*/ 11 w 21"/>
                <a:gd name="T59" fmla="*/ 6 h 21"/>
                <a:gd name="T60" fmla="*/ 7 w 21"/>
                <a:gd name="T61" fmla="*/ 5 h 21"/>
                <a:gd name="T62" fmla="*/ 6 w 21"/>
                <a:gd name="T63" fmla="*/ 15 h 21"/>
                <a:gd name="T64" fmla="*/ 7 w 21"/>
                <a:gd name="T65" fmla="*/ 15 h 21"/>
                <a:gd name="T66" fmla="*/ 13 w 21"/>
                <a:gd name="T67" fmla="*/ 16 h 21"/>
                <a:gd name="T68" fmla="*/ 13 w 21"/>
                <a:gd name="T69" fmla="*/ 18 h 21"/>
                <a:gd name="T70" fmla="*/ 12 w 21"/>
                <a:gd name="T71" fmla="*/ 18 h 21"/>
                <a:gd name="T72" fmla="*/ 9 w 21"/>
                <a:gd name="T73" fmla="*/ 16 h 21"/>
                <a:gd name="T74" fmla="*/ 6 w 21"/>
                <a:gd name="T75" fmla="*/ 15 h 21"/>
                <a:gd name="T76" fmla="*/ 8 w 21"/>
                <a:gd name="T77" fmla="*/ 11 h 21"/>
                <a:gd name="T78" fmla="*/ 8 w 21"/>
                <a:gd name="T79" fmla="*/ 11 h 21"/>
                <a:gd name="T80" fmla="*/ 10 w 21"/>
                <a:gd name="T81" fmla="*/ 12 h 21"/>
                <a:gd name="T82" fmla="*/ 11 w 21"/>
                <a:gd name="T83" fmla="*/ 13 h 21"/>
                <a:gd name="T84" fmla="*/ 11 w 21"/>
                <a:gd name="T85" fmla="*/ 14 h 21"/>
                <a:gd name="T86" fmla="*/ 9 w 21"/>
                <a:gd name="T87" fmla="*/ 14 h 21"/>
                <a:gd name="T88" fmla="*/ 9 w 21"/>
                <a:gd name="T89" fmla="*/ 12 h 21"/>
                <a:gd name="T90" fmla="*/ 8 w 21"/>
                <a:gd name="T91" fmla="*/ 11 h 21"/>
                <a:gd name="T92" fmla="*/ 18 w 21"/>
                <a:gd name="T93" fmla="*/ 1 h 21"/>
                <a:gd name="T94" fmla="*/ 19 w 21"/>
                <a:gd name="T95" fmla="*/ 0 h 21"/>
                <a:gd name="T96" fmla="*/ 20 w 21"/>
                <a:gd name="T97" fmla="*/ 1 h 21"/>
                <a:gd name="T98" fmla="*/ 21 w 21"/>
                <a:gd name="T99" fmla="*/ 1 h 21"/>
                <a:gd name="T100" fmla="*/ 21 w 21"/>
                <a:gd name="T101" fmla="*/ 2 h 21"/>
                <a:gd name="T102" fmla="*/ 20 w 21"/>
                <a:gd name="T103" fmla="*/ 18 h 21"/>
                <a:gd name="T104" fmla="*/ 20 w 21"/>
                <a:gd name="T105" fmla="*/ 21 h 21"/>
                <a:gd name="T106" fmla="*/ 18 w 21"/>
                <a:gd name="T107" fmla="*/ 21 h 21"/>
                <a:gd name="T108" fmla="*/ 2 w 21"/>
                <a:gd name="T109" fmla="*/ 20 h 21"/>
                <a:gd name="T110" fmla="*/ 2 w 21"/>
                <a:gd name="T111" fmla="*/ 21 h 21"/>
                <a:gd name="T112" fmla="*/ 0 w 21"/>
                <a:gd name="T113" fmla="*/ 21 h 21"/>
                <a:gd name="T114" fmla="*/ 0 w 21"/>
                <a:gd name="T115" fmla="*/ 18 h 21"/>
                <a:gd name="T116" fmla="*/ 0 w 21"/>
                <a:gd name="T117" fmla="*/ 0 h 21"/>
                <a:gd name="T118" fmla="*/ 1 w 21"/>
                <a:gd name="T119" fmla="*/ 0 h 21"/>
                <a:gd name="T120" fmla="*/ 18 w 21"/>
                <a:gd name="T121" fmla="*/ 1 h 21"/>
                <a:gd name="T122" fmla="*/ 2 w 21"/>
                <a:gd name="T123" fmla="*/ 19 h 21"/>
                <a:gd name="T124" fmla="*/ 18 w 21"/>
                <a:gd name="T1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" h="21"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2" y="9"/>
                    <a:pt x="13" y="9"/>
                    <a:pt x="14" y="10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8" y="11"/>
                    <a:pt x="7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1"/>
                    <a:pt x="6" y="11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7" y="5"/>
                  </a:moveTo>
                  <a:cubicBezTo>
                    <a:pt x="8" y="6"/>
                    <a:pt x="9" y="7"/>
                    <a:pt x="10" y="7"/>
                  </a:cubicBezTo>
                  <a:cubicBezTo>
                    <a:pt x="10" y="7"/>
                    <a:pt x="10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11" y="15"/>
                    <a:pt x="12" y="15"/>
                    <a:pt x="13" y="16"/>
                  </a:cubicBezTo>
                  <a:cubicBezTo>
                    <a:pt x="13" y="16"/>
                    <a:pt x="14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0" y="17"/>
                    <a:pt x="10" y="16"/>
                    <a:pt x="9" y="16"/>
                  </a:cubicBezTo>
                  <a:cubicBezTo>
                    <a:pt x="8" y="16"/>
                    <a:pt x="8" y="16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2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18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3"/>
            <p:cNvSpPr>
              <a:spLocks noEditPoints="1"/>
            </p:cNvSpPr>
            <p:nvPr/>
          </p:nvSpPr>
          <p:spPr bwMode="auto">
            <a:xfrm>
              <a:off x="2476" y="3253"/>
              <a:ext cx="55" cy="55"/>
            </a:xfrm>
            <a:custGeom>
              <a:avLst/>
              <a:gdLst>
                <a:gd name="T0" fmla="*/ 10 w 23"/>
                <a:gd name="T1" fmla="*/ 11 h 23"/>
                <a:gd name="T2" fmla="*/ 8 w 23"/>
                <a:gd name="T3" fmla="*/ 14 h 23"/>
                <a:gd name="T4" fmla="*/ 17 w 23"/>
                <a:gd name="T5" fmla="*/ 14 h 23"/>
                <a:gd name="T6" fmla="*/ 18 w 23"/>
                <a:gd name="T7" fmla="*/ 13 h 23"/>
                <a:gd name="T8" fmla="*/ 20 w 23"/>
                <a:gd name="T9" fmla="*/ 15 h 23"/>
                <a:gd name="T10" fmla="*/ 20 w 23"/>
                <a:gd name="T11" fmla="*/ 15 h 23"/>
                <a:gd name="T12" fmla="*/ 19 w 23"/>
                <a:gd name="T13" fmla="*/ 18 h 23"/>
                <a:gd name="T14" fmla="*/ 17 w 23"/>
                <a:gd name="T15" fmla="*/ 21 h 23"/>
                <a:gd name="T16" fmla="*/ 14 w 23"/>
                <a:gd name="T17" fmla="*/ 23 h 23"/>
                <a:gd name="T18" fmla="*/ 12 w 23"/>
                <a:gd name="T19" fmla="*/ 23 h 23"/>
                <a:gd name="T20" fmla="*/ 12 w 23"/>
                <a:gd name="T21" fmla="*/ 23 h 23"/>
                <a:gd name="T22" fmla="*/ 11 w 23"/>
                <a:gd name="T23" fmla="*/ 21 h 23"/>
                <a:gd name="T24" fmla="*/ 9 w 23"/>
                <a:gd name="T25" fmla="*/ 21 h 23"/>
                <a:gd name="T26" fmla="*/ 9 w 23"/>
                <a:gd name="T27" fmla="*/ 20 h 23"/>
                <a:gd name="T28" fmla="*/ 14 w 23"/>
                <a:gd name="T29" fmla="*/ 21 h 23"/>
                <a:gd name="T30" fmla="*/ 16 w 23"/>
                <a:gd name="T31" fmla="*/ 18 h 23"/>
                <a:gd name="T32" fmla="*/ 17 w 23"/>
                <a:gd name="T33" fmla="*/ 15 h 23"/>
                <a:gd name="T34" fmla="*/ 7 w 23"/>
                <a:gd name="T35" fmla="*/ 15 h 23"/>
                <a:gd name="T36" fmla="*/ 6 w 23"/>
                <a:gd name="T37" fmla="*/ 16 h 23"/>
                <a:gd name="T38" fmla="*/ 5 w 23"/>
                <a:gd name="T39" fmla="*/ 14 h 23"/>
                <a:gd name="T40" fmla="*/ 5 w 23"/>
                <a:gd name="T41" fmla="*/ 14 h 23"/>
                <a:gd name="T42" fmla="*/ 5 w 23"/>
                <a:gd name="T43" fmla="*/ 14 h 23"/>
                <a:gd name="T44" fmla="*/ 6 w 23"/>
                <a:gd name="T45" fmla="*/ 12 h 23"/>
                <a:gd name="T46" fmla="*/ 0 w 23"/>
                <a:gd name="T47" fmla="*/ 11 h 23"/>
                <a:gd name="T48" fmla="*/ 0 w 23"/>
                <a:gd name="T49" fmla="*/ 10 h 23"/>
                <a:gd name="T50" fmla="*/ 20 w 23"/>
                <a:gd name="T51" fmla="*/ 9 h 23"/>
                <a:gd name="T52" fmla="*/ 21 w 23"/>
                <a:gd name="T53" fmla="*/ 9 h 23"/>
                <a:gd name="T54" fmla="*/ 23 w 23"/>
                <a:gd name="T55" fmla="*/ 11 h 23"/>
                <a:gd name="T56" fmla="*/ 20 w 23"/>
                <a:gd name="T57" fmla="*/ 11 h 23"/>
                <a:gd name="T58" fmla="*/ 10 w 23"/>
                <a:gd name="T59" fmla="*/ 11 h 23"/>
                <a:gd name="T60" fmla="*/ 7 w 23"/>
                <a:gd name="T61" fmla="*/ 7 h 23"/>
                <a:gd name="T62" fmla="*/ 7 w 23"/>
                <a:gd name="T63" fmla="*/ 9 h 23"/>
                <a:gd name="T64" fmla="*/ 5 w 23"/>
                <a:gd name="T65" fmla="*/ 9 h 23"/>
                <a:gd name="T66" fmla="*/ 5 w 23"/>
                <a:gd name="T67" fmla="*/ 6 h 23"/>
                <a:gd name="T68" fmla="*/ 5 w 23"/>
                <a:gd name="T69" fmla="*/ 1 h 23"/>
                <a:gd name="T70" fmla="*/ 5 w 23"/>
                <a:gd name="T71" fmla="*/ 1 h 23"/>
                <a:gd name="T72" fmla="*/ 15 w 23"/>
                <a:gd name="T73" fmla="*/ 1 h 23"/>
                <a:gd name="T74" fmla="*/ 16 w 23"/>
                <a:gd name="T75" fmla="*/ 0 h 23"/>
                <a:gd name="T76" fmla="*/ 18 w 23"/>
                <a:gd name="T77" fmla="*/ 1 h 23"/>
                <a:gd name="T78" fmla="*/ 19 w 23"/>
                <a:gd name="T79" fmla="*/ 2 h 23"/>
                <a:gd name="T80" fmla="*/ 18 w 23"/>
                <a:gd name="T81" fmla="*/ 3 h 23"/>
                <a:gd name="T82" fmla="*/ 18 w 23"/>
                <a:gd name="T83" fmla="*/ 8 h 23"/>
                <a:gd name="T84" fmla="*/ 17 w 23"/>
                <a:gd name="T85" fmla="*/ 9 h 23"/>
                <a:gd name="T86" fmla="*/ 16 w 23"/>
                <a:gd name="T87" fmla="*/ 9 h 23"/>
                <a:gd name="T88" fmla="*/ 16 w 23"/>
                <a:gd name="T89" fmla="*/ 7 h 23"/>
                <a:gd name="T90" fmla="*/ 7 w 23"/>
                <a:gd name="T91" fmla="*/ 7 h 23"/>
                <a:gd name="T92" fmla="*/ 16 w 23"/>
                <a:gd name="T9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23"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9" y="18"/>
                    <a:pt x="18" y="19"/>
                    <a:pt x="18" y="20"/>
                  </a:cubicBezTo>
                  <a:cubicBezTo>
                    <a:pt x="18" y="20"/>
                    <a:pt x="17" y="21"/>
                    <a:pt x="17" y="21"/>
                  </a:cubicBezTo>
                  <a:cubicBezTo>
                    <a:pt x="16" y="22"/>
                    <a:pt x="16" y="22"/>
                    <a:pt x="15" y="23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7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9"/>
                    <a:pt x="17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7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4"/>
            <p:cNvSpPr>
              <a:spLocks noEditPoints="1"/>
            </p:cNvSpPr>
            <p:nvPr/>
          </p:nvSpPr>
          <p:spPr bwMode="auto">
            <a:xfrm>
              <a:off x="2545" y="3284"/>
              <a:ext cx="9" cy="21"/>
            </a:xfrm>
            <a:custGeom>
              <a:avLst/>
              <a:gdLst>
                <a:gd name="T0" fmla="*/ 2 w 4"/>
                <a:gd name="T1" fmla="*/ 0 h 9"/>
                <a:gd name="T2" fmla="*/ 3 w 4"/>
                <a:gd name="T3" fmla="*/ 0 h 9"/>
                <a:gd name="T4" fmla="*/ 3 w 4"/>
                <a:gd name="T5" fmla="*/ 1 h 9"/>
                <a:gd name="T6" fmla="*/ 4 w 4"/>
                <a:gd name="T7" fmla="*/ 1 h 9"/>
                <a:gd name="T8" fmla="*/ 3 w 4"/>
                <a:gd name="T9" fmla="*/ 2 h 9"/>
                <a:gd name="T10" fmla="*/ 3 w 4"/>
                <a:gd name="T11" fmla="*/ 3 h 9"/>
                <a:gd name="T12" fmla="*/ 2 w 4"/>
                <a:gd name="T13" fmla="*/ 3 h 9"/>
                <a:gd name="T14" fmla="*/ 1 w 4"/>
                <a:gd name="T15" fmla="*/ 3 h 9"/>
                <a:gd name="T16" fmla="*/ 0 w 4"/>
                <a:gd name="T17" fmla="*/ 2 h 9"/>
                <a:gd name="T18" fmla="*/ 0 w 4"/>
                <a:gd name="T19" fmla="*/ 1 h 9"/>
                <a:gd name="T20" fmla="*/ 0 w 4"/>
                <a:gd name="T21" fmla="*/ 1 h 9"/>
                <a:gd name="T22" fmla="*/ 1 w 4"/>
                <a:gd name="T23" fmla="*/ 0 h 9"/>
                <a:gd name="T24" fmla="*/ 2 w 4"/>
                <a:gd name="T25" fmla="*/ 0 h 9"/>
                <a:gd name="T26" fmla="*/ 2 w 4"/>
                <a:gd name="T27" fmla="*/ 6 h 9"/>
                <a:gd name="T28" fmla="*/ 3 w 4"/>
                <a:gd name="T29" fmla="*/ 6 h 9"/>
                <a:gd name="T30" fmla="*/ 4 w 4"/>
                <a:gd name="T31" fmla="*/ 8 h 9"/>
                <a:gd name="T32" fmla="*/ 3 w 4"/>
                <a:gd name="T33" fmla="*/ 9 h 9"/>
                <a:gd name="T34" fmla="*/ 3 w 4"/>
                <a:gd name="T35" fmla="*/ 9 h 9"/>
                <a:gd name="T36" fmla="*/ 2 w 4"/>
                <a:gd name="T37" fmla="*/ 9 h 9"/>
                <a:gd name="T38" fmla="*/ 1 w 4"/>
                <a:gd name="T39" fmla="*/ 9 h 9"/>
                <a:gd name="T40" fmla="*/ 0 w 4"/>
                <a:gd name="T41" fmla="*/ 9 h 9"/>
                <a:gd name="T42" fmla="*/ 0 w 4"/>
                <a:gd name="T43" fmla="*/ 8 h 9"/>
                <a:gd name="T44" fmla="*/ 0 w 4"/>
                <a:gd name="T45" fmla="*/ 7 h 9"/>
                <a:gd name="T46" fmla="*/ 1 w 4"/>
                <a:gd name="T47" fmla="*/ 6 h 9"/>
                <a:gd name="T48" fmla="*/ 2 w 4"/>
                <a:gd name="T4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5"/>
            <p:cNvSpPr>
              <a:spLocks noEditPoints="1"/>
            </p:cNvSpPr>
            <p:nvPr/>
          </p:nvSpPr>
          <p:spPr bwMode="auto">
            <a:xfrm>
              <a:off x="2964" y="3253"/>
              <a:ext cx="54" cy="55"/>
            </a:xfrm>
            <a:custGeom>
              <a:avLst/>
              <a:gdLst>
                <a:gd name="T0" fmla="*/ 10 w 23"/>
                <a:gd name="T1" fmla="*/ 11 h 23"/>
                <a:gd name="T2" fmla="*/ 8 w 23"/>
                <a:gd name="T3" fmla="*/ 14 h 23"/>
                <a:gd name="T4" fmla="*/ 18 w 23"/>
                <a:gd name="T5" fmla="*/ 14 h 23"/>
                <a:gd name="T6" fmla="*/ 19 w 23"/>
                <a:gd name="T7" fmla="*/ 13 h 23"/>
                <a:gd name="T8" fmla="*/ 20 w 23"/>
                <a:gd name="T9" fmla="*/ 15 h 23"/>
                <a:gd name="T10" fmla="*/ 20 w 23"/>
                <a:gd name="T11" fmla="*/ 15 h 23"/>
                <a:gd name="T12" fmla="*/ 19 w 23"/>
                <a:gd name="T13" fmla="*/ 18 h 23"/>
                <a:gd name="T14" fmla="*/ 17 w 23"/>
                <a:gd name="T15" fmla="*/ 21 h 23"/>
                <a:gd name="T16" fmla="*/ 14 w 23"/>
                <a:gd name="T17" fmla="*/ 23 h 23"/>
                <a:gd name="T18" fmla="*/ 13 w 23"/>
                <a:gd name="T19" fmla="*/ 23 h 23"/>
                <a:gd name="T20" fmla="*/ 13 w 23"/>
                <a:gd name="T21" fmla="*/ 23 h 23"/>
                <a:gd name="T22" fmla="*/ 11 w 23"/>
                <a:gd name="T23" fmla="*/ 21 h 23"/>
                <a:gd name="T24" fmla="*/ 10 w 23"/>
                <a:gd name="T25" fmla="*/ 21 h 23"/>
                <a:gd name="T26" fmla="*/ 10 w 23"/>
                <a:gd name="T27" fmla="*/ 20 h 23"/>
                <a:gd name="T28" fmla="*/ 15 w 23"/>
                <a:gd name="T29" fmla="*/ 21 h 23"/>
                <a:gd name="T30" fmla="*/ 17 w 23"/>
                <a:gd name="T31" fmla="*/ 18 h 23"/>
                <a:gd name="T32" fmla="*/ 17 w 23"/>
                <a:gd name="T33" fmla="*/ 15 h 23"/>
                <a:gd name="T34" fmla="*/ 8 w 23"/>
                <a:gd name="T35" fmla="*/ 15 h 23"/>
                <a:gd name="T36" fmla="*/ 7 w 23"/>
                <a:gd name="T37" fmla="*/ 16 h 23"/>
                <a:gd name="T38" fmla="*/ 5 w 23"/>
                <a:gd name="T39" fmla="*/ 14 h 23"/>
                <a:gd name="T40" fmla="*/ 5 w 23"/>
                <a:gd name="T41" fmla="*/ 14 h 23"/>
                <a:gd name="T42" fmla="*/ 5 w 23"/>
                <a:gd name="T43" fmla="*/ 14 h 23"/>
                <a:gd name="T44" fmla="*/ 7 w 23"/>
                <a:gd name="T45" fmla="*/ 12 h 23"/>
                <a:gd name="T46" fmla="*/ 1 w 23"/>
                <a:gd name="T47" fmla="*/ 11 h 23"/>
                <a:gd name="T48" fmla="*/ 1 w 23"/>
                <a:gd name="T49" fmla="*/ 10 h 23"/>
                <a:gd name="T50" fmla="*/ 20 w 23"/>
                <a:gd name="T51" fmla="*/ 9 h 23"/>
                <a:gd name="T52" fmla="*/ 22 w 23"/>
                <a:gd name="T53" fmla="*/ 9 h 23"/>
                <a:gd name="T54" fmla="*/ 23 w 23"/>
                <a:gd name="T55" fmla="*/ 11 h 23"/>
                <a:gd name="T56" fmla="*/ 20 w 23"/>
                <a:gd name="T57" fmla="*/ 11 h 23"/>
                <a:gd name="T58" fmla="*/ 10 w 23"/>
                <a:gd name="T59" fmla="*/ 11 h 23"/>
                <a:gd name="T60" fmla="*/ 7 w 23"/>
                <a:gd name="T61" fmla="*/ 7 h 23"/>
                <a:gd name="T62" fmla="*/ 7 w 23"/>
                <a:gd name="T63" fmla="*/ 9 h 23"/>
                <a:gd name="T64" fmla="*/ 5 w 23"/>
                <a:gd name="T65" fmla="*/ 9 h 23"/>
                <a:gd name="T66" fmla="*/ 5 w 23"/>
                <a:gd name="T67" fmla="*/ 6 h 23"/>
                <a:gd name="T68" fmla="*/ 5 w 23"/>
                <a:gd name="T69" fmla="*/ 1 h 23"/>
                <a:gd name="T70" fmla="*/ 6 w 23"/>
                <a:gd name="T71" fmla="*/ 1 h 23"/>
                <a:gd name="T72" fmla="*/ 16 w 23"/>
                <a:gd name="T73" fmla="*/ 1 h 23"/>
                <a:gd name="T74" fmla="*/ 17 w 23"/>
                <a:gd name="T75" fmla="*/ 0 h 23"/>
                <a:gd name="T76" fmla="*/ 19 w 23"/>
                <a:gd name="T77" fmla="*/ 1 h 23"/>
                <a:gd name="T78" fmla="*/ 19 w 23"/>
                <a:gd name="T79" fmla="*/ 2 h 23"/>
                <a:gd name="T80" fmla="*/ 18 w 23"/>
                <a:gd name="T81" fmla="*/ 3 h 23"/>
                <a:gd name="T82" fmla="*/ 18 w 23"/>
                <a:gd name="T83" fmla="*/ 8 h 23"/>
                <a:gd name="T84" fmla="*/ 18 w 23"/>
                <a:gd name="T85" fmla="*/ 9 h 23"/>
                <a:gd name="T86" fmla="*/ 16 w 23"/>
                <a:gd name="T87" fmla="*/ 9 h 23"/>
                <a:gd name="T88" fmla="*/ 16 w 23"/>
                <a:gd name="T89" fmla="*/ 7 h 23"/>
                <a:gd name="T90" fmla="*/ 7 w 23"/>
                <a:gd name="T91" fmla="*/ 7 h 23"/>
                <a:gd name="T92" fmla="*/ 16 w 23"/>
                <a:gd name="T9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23"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9" y="18"/>
                    <a:pt x="19" y="19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2"/>
                    <a:pt x="16" y="22"/>
                    <a:pt x="16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0"/>
                    <a:pt x="16" y="20"/>
                    <a:pt x="16" y="19"/>
                  </a:cubicBezTo>
                  <a:cubicBezTo>
                    <a:pt x="16" y="19"/>
                    <a:pt x="16" y="18"/>
                    <a:pt x="17" y="18"/>
                  </a:cubicBezTo>
                  <a:cubicBezTo>
                    <a:pt x="17" y="17"/>
                    <a:pt x="17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7" y="2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7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2597" y="3258"/>
              <a:ext cx="40" cy="43"/>
            </a:xfrm>
            <a:custGeom>
              <a:avLst/>
              <a:gdLst>
                <a:gd name="T0" fmla="*/ 11 w 17"/>
                <a:gd name="T1" fmla="*/ 11 h 18"/>
                <a:gd name="T2" fmla="*/ 10 w 17"/>
                <a:gd name="T3" fmla="*/ 11 h 18"/>
                <a:gd name="T4" fmla="*/ 9 w 17"/>
                <a:gd name="T5" fmla="*/ 10 h 18"/>
                <a:gd name="T6" fmla="*/ 10 w 17"/>
                <a:gd name="T7" fmla="*/ 10 h 18"/>
                <a:gd name="T8" fmla="*/ 16 w 17"/>
                <a:gd name="T9" fmla="*/ 10 h 18"/>
                <a:gd name="T10" fmla="*/ 17 w 17"/>
                <a:gd name="T11" fmla="*/ 10 h 18"/>
                <a:gd name="T12" fmla="*/ 16 w 17"/>
                <a:gd name="T13" fmla="*/ 11 h 18"/>
                <a:gd name="T14" fmla="*/ 16 w 17"/>
                <a:gd name="T15" fmla="*/ 11 h 18"/>
                <a:gd name="T16" fmla="*/ 15 w 17"/>
                <a:gd name="T17" fmla="*/ 11 h 18"/>
                <a:gd name="T18" fmla="*/ 15 w 17"/>
                <a:gd name="T19" fmla="*/ 11 h 18"/>
                <a:gd name="T20" fmla="*/ 15 w 17"/>
                <a:gd name="T21" fmla="*/ 12 h 18"/>
                <a:gd name="T22" fmla="*/ 15 w 17"/>
                <a:gd name="T23" fmla="*/ 17 h 18"/>
                <a:gd name="T24" fmla="*/ 14 w 17"/>
                <a:gd name="T25" fmla="*/ 18 h 18"/>
                <a:gd name="T26" fmla="*/ 14 w 17"/>
                <a:gd name="T27" fmla="*/ 18 h 18"/>
                <a:gd name="T28" fmla="*/ 14 w 17"/>
                <a:gd name="T29" fmla="*/ 18 h 18"/>
                <a:gd name="T30" fmla="*/ 13 w 17"/>
                <a:gd name="T31" fmla="*/ 17 h 18"/>
                <a:gd name="T32" fmla="*/ 12 w 17"/>
                <a:gd name="T33" fmla="*/ 18 h 18"/>
                <a:gd name="T34" fmla="*/ 10 w 17"/>
                <a:gd name="T35" fmla="*/ 18 h 18"/>
                <a:gd name="T36" fmla="*/ 9 w 17"/>
                <a:gd name="T37" fmla="*/ 18 h 18"/>
                <a:gd name="T38" fmla="*/ 6 w 17"/>
                <a:gd name="T39" fmla="*/ 18 h 18"/>
                <a:gd name="T40" fmla="*/ 3 w 17"/>
                <a:gd name="T41" fmla="*/ 16 h 18"/>
                <a:gd name="T42" fmla="*/ 1 w 17"/>
                <a:gd name="T43" fmla="*/ 14 h 18"/>
                <a:gd name="T44" fmla="*/ 1 w 17"/>
                <a:gd name="T45" fmla="*/ 11 h 18"/>
                <a:gd name="T46" fmla="*/ 1 w 17"/>
                <a:gd name="T47" fmla="*/ 8 h 18"/>
                <a:gd name="T48" fmla="*/ 1 w 17"/>
                <a:gd name="T49" fmla="*/ 4 h 18"/>
                <a:gd name="T50" fmla="*/ 3 w 17"/>
                <a:gd name="T51" fmla="*/ 2 h 18"/>
                <a:gd name="T52" fmla="*/ 6 w 17"/>
                <a:gd name="T53" fmla="*/ 0 h 18"/>
                <a:gd name="T54" fmla="*/ 9 w 17"/>
                <a:gd name="T55" fmla="*/ 0 h 18"/>
                <a:gd name="T56" fmla="*/ 10 w 17"/>
                <a:gd name="T57" fmla="*/ 0 h 18"/>
                <a:gd name="T58" fmla="*/ 11 w 17"/>
                <a:gd name="T59" fmla="*/ 0 h 18"/>
                <a:gd name="T60" fmla="*/ 12 w 17"/>
                <a:gd name="T61" fmla="*/ 1 h 18"/>
                <a:gd name="T62" fmla="*/ 13 w 17"/>
                <a:gd name="T63" fmla="*/ 1 h 18"/>
                <a:gd name="T64" fmla="*/ 13 w 17"/>
                <a:gd name="T65" fmla="*/ 0 h 18"/>
                <a:gd name="T66" fmla="*/ 13 w 17"/>
                <a:gd name="T67" fmla="*/ 0 h 18"/>
                <a:gd name="T68" fmla="*/ 13 w 17"/>
                <a:gd name="T69" fmla="*/ 0 h 18"/>
                <a:gd name="T70" fmla="*/ 14 w 17"/>
                <a:gd name="T71" fmla="*/ 0 h 18"/>
                <a:gd name="T72" fmla="*/ 15 w 17"/>
                <a:gd name="T73" fmla="*/ 4 h 18"/>
                <a:gd name="T74" fmla="*/ 15 w 17"/>
                <a:gd name="T75" fmla="*/ 5 h 18"/>
                <a:gd name="T76" fmla="*/ 14 w 17"/>
                <a:gd name="T77" fmla="*/ 5 h 18"/>
                <a:gd name="T78" fmla="*/ 14 w 17"/>
                <a:gd name="T79" fmla="*/ 4 h 18"/>
                <a:gd name="T80" fmla="*/ 13 w 17"/>
                <a:gd name="T81" fmla="*/ 3 h 18"/>
                <a:gd name="T82" fmla="*/ 12 w 17"/>
                <a:gd name="T83" fmla="*/ 2 h 18"/>
                <a:gd name="T84" fmla="*/ 10 w 17"/>
                <a:gd name="T85" fmla="*/ 1 h 18"/>
                <a:gd name="T86" fmla="*/ 8 w 17"/>
                <a:gd name="T87" fmla="*/ 1 h 18"/>
                <a:gd name="T88" fmla="*/ 6 w 17"/>
                <a:gd name="T89" fmla="*/ 2 h 18"/>
                <a:gd name="T90" fmla="*/ 4 w 17"/>
                <a:gd name="T91" fmla="*/ 3 h 18"/>
                <a:gd name="T92" fmla="*/ 3 w 17"/>
                <a:gd name="T93" fmla="*/ 6 h 18"/>
                <a:gd name="T94" fmla="*/ 3 w 17"/>
                <a:gd name="T95" fmla="*/ 9 h 18"/>
                <a:gd name="T96" fmla="*/ 3 w 17"/>
                <a:gd name="T97" fmla="*/ 11 h 18"/>
                <a:gd name="T98" fmla="*/ 4 w 17"/>
                <a:gd name="T99" fmla="*/ 14 h 18"/>
                <a:gd name="T100" fmla="*/ 6 w 17"/>
                <a:gd name="T101" fmla="*/ 17 h 18"/>
                <a:gd name="T102" fmla="*/ 9 w 17"/>
                <a:gd name="T103" fmla="*/ 17 h 18"/>
                <a:gd name="T104" fmla="*/ 11 w 17"/>
                <a:gd name="T105" fmla="*/ 17 h 18"/>
                <a:gd name="T106" fmla="*/ 12 w 17"/>
                <a:gd name="T107" fmla="*/ 16 h 18"/>
                <a:gd name="T108" fmla="*/ 13 w 17"/>
                <a:gd name="T109" fmla="*/ 14 h 18"/>
                <a:gd name="T110" fmla="*/ 13 w 17"/>
                <a:gd name="T111" fmla="*/ 12 h 18"/>
                <a:gd name="T112" fmla="*/ 12 w 17"/>
                <a:gd name="T113" fmla="*/ 11 h 18"/>
                <a:gd name="T114" fmla="*/ 12 w 17"/>
                <a:gd name="T115" fmla="*/ 11 h 18"/>
                <a:gd name="T116" fmla="*/ 11 w 17"/>
                <a:gd name="T11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" h="18">
                  <a:moveTo>
                    <a:pt x="11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3" y="16"/>
                    <a:pt x="2" y="15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2" y="9"/>
                    <a:pt x="3" y="10"/>
                    <a:pt x="3" y="11"/>
                  </a:cubicBezTo>
                  <a:cubicBezTo>
                    <a:pt x="3" y="12"/>
                    <a:pt x="3" y="13"/>
                    <a:pt x="4" y="14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2640" y="3258"/>
              <a:ext cx="33" cy="43"/>
            </a:xfrm>
            <a:custGeom>
              <a:avLst/>
              <a:gdLst>
                <a:gd name="T0" fmla="*/ 11 w 14"/>
                <a:gd name="T1" fmla="*/ 1 h 18"/>
                <a:gd name="T2" fmla="*/ 13 w 14"/>
                <a:gd name="T3" fmla="*/ 5 h 18"/>
                <a:gd name="T4" fmla="*/ 13 w 14"/>
                <a:gd name="T5" fmla="*/ 5 h 18"/>
                <a:gd name="T6" fmla="*/ 12 w 14"/>
                <a:gd name="T7" fmla="*/ 5 h 18"/>
                <a:gd name="T8" fmla="*/ 12 w 14"/>
                <a:gd name="T9" fmla="*/ 5 h 18"/>
                <a:gd name="T10" fmla="*/ 11 w 14"/>
                <a:gd name="T11" fmla="*/ 3 h 18"/>
                <a:gd name="T12" fmla="*/ 9 w 14"/>
                <a:gd name="T13" fmla="*/ 1 h 18"/>
                <a:gd name="T14" fmla="*/ 7 w 14"/>
                <a:gd name="T15" fmla="*/ 1 h 18"/>
                <a:gd name="T16" fmla="*/ 4 w 14"/>
                <a:gd name="T17" fmla="*/ 1 h 18"/>
                <a:gd name="T18" fmla="*/ 3 w 14"/>
                <a:gd name="T19" fmla="*/ 4 h 18"/>
                <a:gd name="T20" fmla="*/ 4 w 14"/>
                <a:gd name="T21" fmla="*/ 6 h 18"/>
                <a:gd name="T22" fmla="*/ 5 w 14"/>
                <a:gd name="T23" fmla="*/ 7 h 18"/>
                <a:gd name="T24" fmla="*/ 8 w 14"/>
                <a:gd name="T25" fmla="*/ 8 h 18"/>
                <a:gd name="T26" fmla="*/ 11 w 14"/>
                <a:gd name="T27" fmla="*/ 9 h 18"/>
                <a:gd name="T28" fmla="*/ 13 w 14"/>
                <a:gd name="T29" fmla="*/ 11 h 18"/>
                <a:gd name="T30" fmla="*/ 14 w 14"/>
                <a:gd name="T31" fmla="*/ 13 h 18"/>
                <a:gd name="T32" fmla="*/ 13 w 14"/>
                <a:gd name="T33" fmla="*/ 16 h 18"/>
                <a:gd name="T34" fmla="*/ 11 w 14"/>
                <a:gd name="T35" fmla="*/ 17 h 18"/>
                <a:gd name="T36" fmla="*/ 8 w 14"/>
                <a:gd name="T37" fmla="*/ 18 h 18"/>
                <a:gd name="T38" fmla="*/ 7 w 14"/>
                <a:gd name="T39" fmla="*/ 18 h 18"/>
                <a:gd name="T40" fmla="*/ 5 w 14"/>
                <a:gd name="T41" fmla="*/ 18 h 18"/>
                <a:gd name="T42" fmla="*/ 4 w 14"/>
                <a:gd name="T43" fmla="*/ 17 h 18"/>
                <a:gd name="T44" fmla="*/ 3 w 14"/>
                <a:gd name="T45" fmla="*/ 17 h 18"/>
                <a:gd name="T46" fmla="*/ 3 w 14"/>
                <a:gd name="T47" fmla="*/ 18 h 18"/>
                <a:gd name="T48" fmla="*/ 3 w 14"/>
                <a:gd name="T49" fmla="*/ 18 h 18"/>
                <a:gd name="T50" fmla="*/ 2 w 14"/>
                <a:gd name="T51" fmla="*/ 18 h 18"/>
                <a:gd name="T52" fmla="*/ 2 w 14"/>
                <a:gd name="T53" fmla="*/ 18 h 18"/>
                <a:gd name="T54" fmla="*/ 0 w 14"/>
                <a:gd name="T55" fmla="*/ 13 h 18"/>
                <a:gd name="T56" fmla="*/ 0 w 14"/>
                <a:gd name="T57" fmla="*/ 12 h 18"/>
                <a:gd name="T58" fmla="*/ 1 w 14"/>
                <a:gd name="T59" fmla="*/ 13 h 18"/>
                <a:gd name="T60" fmla="*/ 1 w 14"/>
                <a:gd name="T61" fmla="*/ 13 h 18"/>
                <a:gd name="T62" fmla="*/ 2 w 14"/>
                <a:gd name="T63" fmla="*/ 15 h 18"/>
                <a:gd name="T64" fmla="*/ 5 w 14"/>
                <a:gd name="T65" fmla="*/ 17 h 18"/>
                <a:gd name="T66" fmla="*/ 7 w 14"/>
                <a:gd name="T67" fmla="*/ 17 h 18"/>
                <a:gd name="T68" fmla="*/ 9 w 14"/>
                <a:gd name="T69" fmla="*/ 17 h 18"/>
                <a:gd name="T70" fmla="*/ 11 w 14"/>
                <a:gd name="T71" fmla="*/ 16 h 18"/>
                <a:gd name="T72" fmla="*/ 11 w 14"/>
                <a:gd name="T73" fmla="*/ 14 h 18"/>
                <a:gd name="T74" fmla="*/ 11 w 14"/>
                <a:gd name="T75" fmla="*/ 12 h 18"/>
                <a:gd name="T76" fmla="*/ 9 w 14"/>
                <a:gd name="T77" fmla="*/ 11 h 18"/>
                <a:gd name="T78" fmla="*/ 7 w 14"/>
                <a:gd name="T79" fmla="*/ 10 h 18"/>
                <a:gd name="T80" fmla="*/ 4 w 14"/>
                <a:gd name="T81" fmla="*/ 9 h 18"/>
                <a:gd name="T82" fmla="*/ 2 w 14"/>
                <a:gd name="T83" fmla="*/ 7 h 18"/>
                <a:gd name="T84" fmla="*/ 1 w 14"/>
                <a:gd name="T85" fmla="*/ 5 h 18"/>
                <a:gd name="T86" fmla="*/ 2 w 14"/>
                <a:gd name="T87" fmla="*/ 2 h 18"/>
                <a:gd name="T88" fmla="*/ 4 w 14"/>
                <a:gd name="T89" fmla="*/ 0 h 18"/>
                <a:gd name="T90" fmla="*/ 7 w 14"/>
                <a:gd name="T91" fmla="*/ 0 h 18"/>
                <a:gd name="T92" fmla="*/ 8 w 14"/>
                <a:gd name="T93" fmla="*/ 0 h 18"/>
                <a:gd name="T94" fmla="*/ 9 w 14"/>
                <a:gd name="T95" fmla="*/ 1 h 18"/>
                <a:gd name="T96" fmla="*/ 10 w 14"/>
                <a:gd name="T97" fmla="*/ 1 h 18"/>
                <a:gd name="T98" fmla="*/ 10 w 14"/>
                <a:gd name="T99" fmla="*/ 1 h 18"/>
                <a:gd name="T100" fmla="*/ 11 w 14"/>
                <a:gd name="T101" fmla="*/ 0 h 18"/>
                <a:gd name="T102" fmla="*/ 11 w 14"/>
                <a:gd name="T103" fmla="*/ 0 h 18"/>
                <a:gd name="T104" fmla="*/ 11 w 14"/>
                <a:gd name="T10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" h="18">
                  <a:moveTo>
                    <a:pt x="11" y="1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9" y="8"/>
                    <a:pt x="10" y="9"/>
                    <a:pt x="11" y="9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4" y="14"/>
                    <a:pt x="13" y="15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2" y="14"/>
                    <a:pt x="2" y="15"/>
                  </a:cubicBezTo>
                  <a:cubicBezTo>
                    <a:pt x="3" y="16"/>
                    <a:pt x="4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0" y="11"/>
                    <a:pt x="9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9"/>
                    <a:pt x="4" y="9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2678" y="3251"/>
              <a:ext cx="14" cy="59"/>
            </a:xfrm>
            <a:custGeom>
              <a:avLst/>
              <a:gdLst>
                <a:gd name="T0" fmla="*/ 4 w 6"/>
                <a:gd name="T1" fmla="*/ 24 h 25"/>
                <a:gd name="T2" fmla="*/ 4 w 6"/>
                <a:gd name="T3" fmla="*/ 24 h 25"/>
                <a:gd name="T4" fmla="*/ 2 w 6"/>
                <a:gd name="T5" fmla="*/ 21 h 25"/>
                <a:gd name="T6" fmla="*/ 1 w 6"/>
                <a:gd name="T7" fmla="*/ 19 h 25"/>
                <a:gd name="T8" fmla="*/ 0 w 6"/>
                <a:gd name="T9" fmla="*/ 16 h 25"/>
                <a:gd name="T10" fmla="*/ 0 w 6"/>
                <a:gd name="T11" fmla="*/ 14 h 25"/>
                <a:gd name="T12" fmla="*/ 0 w 6"/>
                <a:gd name="T13" fmla="*/ 12 h 25"/>
                <a:gd name="T14" fmla="*/ 0 w 6"/>
                <a:gd name="T15" fmla="*/ 10 h 25"/>
                <a:gd name="T16" fmla="*/ 1 w 6"/>
                <a:gd name="T17" fmla="*/ 7 h 25"/>
                <a:gd name="T18" fmla="*/ 2 w 6"/>
                <a:gd name="T19" fmla="*/ 4 h 25"/>
                <a:gd name="T20" fmla="*/ 4 w 6"/>
                <a:gd name="T21" fmla="*/ 1 h 25"/>
                <a:gd name="T22" fmla="*/ 5 w 6"/>
                <a:gd name="T23" fmla="*/ 1 h 25"/>
                <a:gd name="T24" fmla="*/ 5 w 6"/>
                <a:gd name="T25" fmla="*/ 1 h 25"/>
                <a:gd name="T26" fmla="*/ 5 w 6"/>
                <a:gd name="T27" fmla="*/ 0 h 25"/>
                <a:gd name="T28" fmla="*/ 6 w 6"/>
                <a:gd name="T29" fmla="*/ 1 h 25"/>
                <a:gd name="T30" fmla="*/ 5 w 6"/>
                <a:gd name="T31" fmla="*/ 1 h 25"/>
                <a:gd name="T32" fmla="*/ 5 w 6"/>
                <a:gd name="T33" fmla="*/ 2 h 25"/>
                <a:gd name="T34" fmla="*/ 4 w 6"/>
                <a:gd name="T35" fmla="*/ 4 h 25"/>
                <a:gd name="T36" fmla="*/ 3 w 6"/>
                <a:gd name="T37" fmla="*/ 6 h 25"/>
                <a:gd name="T38" fmla="*/ 2 w 6"/>
                <a:gd name="T39" fmla="*/ 7 h 25"/>
                <a:gd name="T40" fmla="*/ 2 w 6"/>
                <a:gd name="T41" fmla="*/ 10 h 25"/>
                <a:gd name="T42" fmla="*/ 2 w 6"/>
                <a:gd name="T43" fmla="*/ 12 h 25"/>
                <a:gd name="T44" fmla="*/ 2 w 6"/>
                <a:gd name="T45" fmla="*/ 14 h 25"/>
                <a:gd name="T46" fmla="*/ 2 w 6"/>
                <a:gd name="T47" fmla="*/ 16 h 25"/>
                <a:gd name="T48" fmla="*/ 2 w 6"/>
                <a:gd name="T49" fmla="*/ 18 h 25"/>
                <a:gd name="T50" fmla="*/ 3 w 6"/>
                <a:gd name="T51" fmla="*/ 20 h 25"/>
                <a:gd name="T52" fmla="*/ 5 w 6"/>
                <a:gd name="T53" fmla="*/ 23 h 25"/>
                <a:gd name="T54" fmla="*/ 5 w 6"/>
                <a:gd name="T55" fmla="*/ 24 h 25"/>
                <a:gd name="T56" fmla="*/ 5 w 6"/>
                <a:gd name="T57" fmla="*/ 25 h 25"/>
                <a:gd name="T58" fmla="*/ 5 w 6"/>
                <a:gd name="T59" fmla="*/ 25 h 25"/>
                <a:gd name="T60" fmla="*/ 5 w 6"/>
                <a:gd name="T61" fmla="*/ 25 h 25"/>
                <a:gd name="T62" fmla="*/ 4 w 6"/>
                <a:gd name="T6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25"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3" y="23"/>
                    <a:pt x="3" y="22"/>
                    <a:pt x="2" y="21"/>
                  </a:cubicBezTo>
                  <a:cubicBezTo>
                    <a:pt x="2" y="20"/>
                    <a:pt x="1" y="19"/>
                    <a:pt x="1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2" y="18"/>
                    <a:pt x="3" y="19"/>
                    <a:pt x="3" y="20"/>
                  </a:cubicBezTo>
                  <a:cubicBezTo>
                    <a:pt x="3" y="20"/>
                    <a:pt x="4" y="22"/>
                    <a:pt x="5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2697" y="3258"/>
              <a:ext cx="26" cy="43"/>
            </a:xfrm>
            <a:custGeom>
              <a:avLst/>
              <a:gdLst>
                <a:gd name="T0" fmla="*/ 0 w 11"/>
                <a:gd name="T1" fmla="*/ 18 h 18"/>
                <a:gd name="T2" fmla="*/ 0 w 11"/>
                <a:gd name="T3" fmla="*/ 18 h 18"/>
                <a:gd name="T4" fmla="*/ 2 w 11"/>
                <a:gd name="T5" fmla="*/ 16 h 18"/>
                <a:gd name="T6" fmla="*/ 4 w 11"/>
                <a:gd name="T7" fmla="*/ 13 h 18"/>
                <a:gd name="T8" fmla="*/ 6 w 11"/>
                <a:gd name="T9" fmla="*/ 11 h 18"/>
                <a:gd name="T10" fmla="*/ 7 w 11"/>
                <a:gd name="T11" fmla="*/ 10 h 18"/>
                <a:gd name="T12" fmla="*/ 8 w 11"/>
                <a:gd name="T13" fmla="*/ 9 h 18"/>
                <a:gd name="T14" fmla="*/ 8 w 11"/>
                <a:gd name="T15" fmla="*/ 8 h 18"/>
                <a:gd name="T16" fmla="*/ 8 w 11"/>
                <a:gd name="T17" fmla="*/ 6 h 18"/>
                <a:gd name="T18" fmla="*/ 8 w 11"/>
                <a:gd name="T19" fmla="*/ 5 h 18"/>
                <a:gd name="T20" fmla="*/ 7 w 11"/>
                <a:gd name="T21" fmla="*/ 3 h 18"/>
                <a:gd name="T22" fmla="*/ 6 w 11"/>
                <a:gd name="T23" fmla="*/ 2 h 18"/>
                <a:gd name="T24" fmla="*/ 4 w 11"/>
                <a:gd name="T25" fmla="*/ 2 h 18"/>
                <a:gd name="T26" fmla="*/ 3 w 11"/>
                <a:gd name="T27" fmla="*/ 2 h 18"/>
                <a:gd name="T28" fmla="*/ 2 w 11"/>
                <a:gd name="T29" fmla="*/ 3 h 18"/>
                <a:gd name="T30" fmla="*/ 1 w 11"/>
                <a:gd name="T31" fmla="*/ 4 h 18"/>
                <a:gd name="T32" fmla="*/ 1 w 11"/>
                <a:gd name="T33" fmla="*/ 5 h 18"/>
                <a:gd name="T34" fmla="*/ 0 w 11"/>
                <a:gd name="T35" fmla="*/ 5 h 18"/>
                <a:gd name="T36" fmla="*/ 1 w 11"/>
                <a:gd name="T37" fmla="*/ 3 h 18"/>
                <a:gd name="T38" fmla="*/ 1 w 11"/>
                <a:gd name="T39" fmla="*/ 2 h 18"/>
                <a:gd name="T40" fmla="*/ 2 w 11"/>
                <a:gd name="T41" fmla="*/ 1 h 18"/>
                <a:gd name="T42" fmla="*/ 3 w 11"/>
                <a:gd name="T43" fmla="*/ 0 h 18"/>
                <a:gd name="T44" fmla="*/ 5 w 11"/>
                <a:gd name="T45" fmla="*/ 0 h 18"/>
                <a:gd name="T46" fmla="*/ 6 w 11"/>
                <a:gd name="T47" fmla="*/ 0 h 18"/>
                <a:gd name="T48" fmla="*/ 8 w 11"/>
                <a:gd name="T49" fmla="*/ 1 h 18"/>
                <a:gd name="T50" fmla="*/ 9 w 11"/>
                <a:gd name="T51" fmla="*/ 1 h 18"/>
                <a:gd name="T52" fmla="*/ 10 w 11"/>
                <a:gd name="T53" fmla="*/ 3 h 18"/>
                <a:gd name="T54" fmla="*/ 10 w 11"/>
                <a:gd name="T55" fmla="*/ 4 h 18"/>
                <a:gd name="T56" fmla="*/ 10 w 11"/>
                <a:gd name="T57" fmla="*/ 6 h 18"/>
                <a:gd name="T58" fmla="*/ 10 w 11"/>
                <a:gd name="T59" fmla="*/ 7 h 18"/>
                <a:gd name="T60" fmla="*/ 10 w 11"/>
                <a:gd name="T61" fmla="*/ 8 h 18"/>
                <a:gd name="T62" fmla="*/ 9 w 11"/>
                <a:gd name="T63" fmla="*/ 9 h 18"/>
                <a:gd name="T64" fmla="*/ 9 w 11"/>
                <a:gd name="T65" fmla="*/ 10 h 18"/>
                <a:gd name="T66" fmla="*/ 7 w 11"/>
                <a:gd name="T67" fmla="*/ 12 h 18"/>
                <a:gd name="T68" fmla="*/ 5 w 11"/>
                <a:gd name="T69" fmla="*/ 14 h 18"/>
                <a:gd name="T70" fmla="*/ 2 w 11"/>
                <a:gd name="T71" fmla="*/ 17 h 18"/>
                <a:gd name="T72" fmla="*/ 6 w 11"/>
                <a:gd name="T73" fmla="*/ 17 h 18"/>
                <a:gd name="T74" fmla="*/ 8 w 11"/>
                <a:gd name="T75" fmla="*/ 17 h 18"/>
                <a:gd name="T76" fmla="*/ 9 w 11"/>
                <a:gd name="T77" fmla="*/ 17 h 18"/>
                <a:gd name="T78" fmla="*/ 10 w 11"/>
                <a:gd name="T79" fmla="*/ 16 h 18"/>
                <a:gd name="T80" fmla="*/ 10 w 11"/>
                <a:gd name="T81" fmla="*/ 16 h 18"/>
                <a:gd name="T82" fmla="*/ 11 w 11"/>
                <a:gd name="T83" fmla="*/ 15 h 18"/>
                <a:gd name="T84" fmla="*/ 11 w 11"/>
                <a:gd name="T85" fmla="*/ 15 h 18"/>
                <a:gd name="T86" fmla="*/ 11 w 11"/>
                <a:gd name="T87" fmla="*/ 16 h 18"/>
                <a:gd name="T88" fmla="*/ 10 w 11"/>
                <a:gd name="T89" fmla="*/ 17 h 18"/>
                <a:gd name="T90" fmla="*/ 10 w 11"/>
                <a:gd name="T91" fmla="*/ 18 h 18"/>
                <a:gd name="T92" fmla="*/ 0 w 11"/>
                <a:gd name="T9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2" y="16"/>
                    <a:pt x="2" y="16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5" y="13"/>
                    <a:pt x="6" y="12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8" y="10"/>
                    <a:pt x="8" y="11"/>
                    <a:pt x="7" y="12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6" y="17"/>
                    <a:pt x="6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0"/>
            <p:cNvSpPr>
              <a:spLocks noEditPoints="1"/>
            </p:cNvSpPr>
            <p:nvPr/>
          </p:nvSpPr>
          <p:spPr bwMode="auto">
            <a:xfrm>
              <a:off x="2727" y="3258"/>
              <a:ext cx="26" cy="43"/>
            </a:xfrm>
            <a:custGeom>
              <a:avLst/>
              <a:gdLst>
                <a:gd name="T0" fmla="*/ 0 w 11"/>
                <a:gd name="T1" fmla="*/ 9 h 18"/>
                <a:gd name="T2" fmla="*/ 0 w 11"/>
                <a:gd name="T3" fmla="*/ 7 h 18"/>
                <a:gd name="T4" fmla="*/ 1 w 11"/>
                <a:gd name="T5" fmla="*/ 5 h 18"/>
                <a:gd name="T6" fmla="*/ 1 w 11"/>
                <a:gd name="T7" fmla="*/ 3 h 18"/>
                <a:gd name="T8" fmla="*/ 3 w 11"/>
                <a:gd name="T9" fmla="*/ 2 h 18"/>
                <a:gd name="T10" fmla="*/ 4 w 11"/>
                <a:gd name="T11" fmla="*/ 1 h 18"/>
                <a:gd name="T12" fmla="*/ 6 w 11"/>
                <a:gd name="T13" fmla="*/ 0 h 18"/>
                <a:gd name="T14" fmla="*/ 7 w 11"/>
                <a:gd name="T15" fmla="*/ 0 h 18"/>
                <a:gd name="T16" fmla="*/ 8 w 11"/>
                <a:gd name="T17" fmla="*/ 1 h 18"/>
                <a:gd name="T18" fmla="*/ 9 w 11"/>
                <a:gd name="T19" fmla="*/ 2 h 18"/>
                <a:gd name="T20" fmla="*/ 10 w 11"/>
                <a:gd name="T21" fmla="*/ 4 h 18"/>
                <a:gd name="T22" fmla="*/ 11 w 11"/>
                <a:gd name="T23" fmla="*/ 6 h 18"/>
                <a:gd name="T24" fmla="*/ 11 w 11"/>
                <a:gd name="T25" fmla="*/ 8 h 18"/>
                <a:gd name="T26" fmla="*/ 11 w 11"/>
                <a:gd name="T27" fmla="*/ 11 h 18"/>
                <a:gd name="T28" fmla="*/ 11 w 11"/>
                <a:gd name="T29" fmla="*/ 13 h 18"/>
                <a:gd name="T30" fmla="*/ 11 w 11"/>
                <a:gd name="T31" fmla="*/ 14 h 18"/>
                <a:gd name="T32" fmla="*/ 10 w 11"/>
                <a:gd name="T33" fmla="*/ 16 h 18"/>
                <a:gd name="T34" fmla="*/ 9 w 11"/>
                <a:gd name="T35" fmla="*/ 17 h 18"/>
                <a:gd name="T36" fmla="*/ 7 w 11"/>
                <a:gd name="T37" fmla="*/ 18 h 18"/>
                <a:gd name="T38" fmla="*/ 6 w 11"/>
                <a:gd name="T39" fmla="*/ 18 h 18"/>
                <a:gd name="T40" fmla="*/ 4 w 11"/>
                <a:gd name="T41" fmla="*/ 18 h 18"/>
                <a:gd name="T42" fmla="*/ 3 w 11"/>
                <a:gd name="T43" fmla="*/ 17 h 18"/>
                <a:gd name="T44" fmla="*/ 2 w 11"/>
                <a:gd name="T45" fmla="*/ 16 h 18"/>
                <a:gd name="T46" fmla="*/ 1 w 11"/>
                <a:gd name="T47" fmla="*/ 15 h 18"/>
                <a:gd name="T48" fmla="*/ 0 w 11"/>
                <a:gd name="T49" fmla="*/ 13 h 18"/>
                <a:gd name="T50" fmla="*/ 0 w 11"/>
                <a:gd name="T51" fmla="*/ 11 h 18"/>
                <a:gd name="T52" fmla="*/ 0 w 11"/>
                <a:gd name="T53" fmla="*/ 9 h 18"/>
                <a:gd name="T54" fmla="*/ 6 w 11"/>
                <a:gd name="T55" fmla="*/ 18 h 18"/>
                <a:gd name="T56" fmla="*/ 7 w 11"/>
                <a:gd name="T57" fmla="*/ 17 h 18"/>
                <a:gd name="T58" fmla="*/ 8 w 11"/>
                <a:gd name="T59" fmla="*/ 17 h 18"/>
                <a:gd name="T60" fmla="*/ 8 w 11"/>
                <a:gd name="T61" fmla="*/ 16 h 18"/>
                <a:gd name="T62" fmla="*/ 9 w 11"/>
                <a:gd name="T63" fmla="*/ 14 h 18"/>
                <a:gd name="T64" fmla="*/ 9 w 11"/>
                <a:gd name="T65" fmla="*/ 12 h 18"/>
                <a:gd name="T66" fmla="*/ 9 w 11"/>
                <a:gd name="T67" fmla="*/ 9 h 18"/>
                <a:gd name="T68" fmla="*/ 9 w 11"/>
                <a:gd name="T69" fmla="*/ 6 h 18"/>
                <a:gd name="T70" fmla="*/ 8 w 11"/>
                <a:gd name="T71" fmla="*/ 5 h 18"/>
                <a:gd name="T72" fmla="*/ 8 w 11"/>
                <a:gd name="T73" fmla="*/ 3 h 18"/>
                <a:gd name="T74" fmla="*/ 8 w 11"/>
                <a:gd name="T75" fmla="*/ 2 h 18"/>
                <a:gd name="T76" fmla="*/ 7 w 11"/>
                <a:gd name="T77" fmla="*/ 1 h 18"/>
                <a:gd name="T78" fmla="*/ 6 w 11"/>
                <a:gd name="T79" fmla="*/ 1 h 18"/>
                <a:gd name="T80" fmla="*/ 5 w 11"/>
                <a:gd name="T81" fmla="*/ 1 h 18"/>
                <a:gd name="T82" fmla="*/ 4 w 11"/>
                <a:gd name="T83" fmla="*/ 2 h 18"/>
                <a:gd name="T84" fmla="*/ 3 w 11"/>
                <a:gd name="T85" fmla="*/ 3 h 18"/>
                <a:gd name="T86" fmla="*/ 3 w 11"/>
                <a:gd name="T87" fmla="*/ 4 h 18"/>
                <a:gd name="T88" fmla="*/ 3 w 11"/>
                <a:gd name="T89" fmla="*/ 6 h 18"/>
                <a:gd name="T90" fmla="*/ 3 w 11"/>
                <a:gd name="T91" fmla="*/ 9 h 18"/>
                <a:gd name="T92" fmla="*/ 3 w 11"/>
                <a:gd name="T93" fmla="*/ 12 h 18"/>
                <a:gd name="T94" fmla="*/ 3 w 11"/>
                <a:gd name="T95" fmla="*/ 15 h 18"/>
                <a:gd name="T96" fmla="*/ 4 w 11"/>
                <a:gd name="T97" fmla="*/ 16 h 18"/>
                <a:gd name="T98" fmla="*/ 4 w 11"/>
                <a:gd name="T99" fmla="*/ 17 h 18"/>
                <a:gd name="T100" fmla="*/ 6 w 11"/>
                <a:gd name="T10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" h="18">
                  <a:moveTo>
                    <a:pt x="0" y="9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7"/>
                    <a:pt x="2" y="17"/>
                    <a:pt x="2" y="16"/>
                  </a:cubicBezTo>
                  <a:cubicBezTo>
                    <a:pt x="2" y="16"/>
                    <a:pt x="1" y="15"/>
                    <a:pt x="1" y="15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lose/>
                  <a:moveTo>
                    <a:pt x="6" y="18"/>
                  </a:move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2763" y="3258"/>
              <a:ext cx="16" cy="43"/>
            </a:xfrm>
            <a:custGeom>
              <a:avLst/>
              <a:gdLst>
                <a:gd name="T0" fmla="*/ 0 w 7"/>
                <a:gd name="T1" fmla="*/ 3 h 18"/>
                <a:gd name="T2" fmla="*/ 0 w 7"/>
                <a:gd name="T3" fmla="*/ 2 h 18"/>
                <a:gd name="T4" fmla="*/ 5 w 7"/>
                <a:gd name="T5" fmla="*/ 0 h 18"/>
                <a:gd name="T6" fmla="*/ 5 w 7"/>
                <a:gd name="T7" fmla="*/ 16 h 18"/>
                <a:gd name="T8" fmla="*/ 5 w 7"/>
                <a:gd name="T9" fmla="*/ 17 h 18"/>
                <a:gd name="T10" fmla="*/ 5 w 7"/>
                <a:gd name="T11" fmla="*/ 18 h 18"/>
                <a:gd name="T12" fmla="*/ 6 w 7"/>
                <a:gd name="T13" fmla="*/ 18 h 18"/>
                <a:gd name="T14" fmla="*/ 7 w 7"/>
                <a:gd name="T15" fmla="*/ 18 h 18"/>
                <a:gd name="T16" fmla="*/ 7 w 7"/>
                <a:gd name="T17" fmla="*/ 18 h 18"/>
                <a:gd name="T18" fmla="*/ 0 w 7"/>
                <a:gd name="T19" fmla="*/ 18 h 18"/>
                <a:gd name="T20" fmla="*/ 0 w 7"/>
                <a:gd name="T21" fmla="*/ 18 h 18"/>
                <a:gd name="T22" fmla="*/ 1 w 7"/>
                <a:gd name="T23" fmla="*/ 18 h 18"/>
                <a:gd name="T24" fmla="*/ 1 w 7"/>
                <a:gd name="T25" fmla="*/ 18 h 18"/>
                <a:gd name="T26" fmla="*/ 2 w 7"/>
                <a:gd name="T27" fmla="*/ 17 h 18"/>
                <a:gd name="T28" fmla="*/ 2 w 7"/>
                <a:gd name="T29" fmla="*/ 17 h 18"/>
                <a:gd name="T30" fmla="*/ 2 w 7"/>
                <a:gd name="T31" fmla="*/ 16 h 18"/>
                <a:gd name="T32" fmla="*/ 2 w 7"/>
                <a:gd name="T33" fmla="*/ 4 h 18"/>
                <a:gd name="T34" fmla="*/ 2 w 7"/>
                <a:gd name="T35" fmla="*/ 3 h 18"/>
                <a:gd name="T36" fmla="*/ 2 w 7"/>
                <a:gd name="T37" fmla="*/ 3 h 18"/>
                <a:gd name="T38" fmla="*/ 2 w 7"/>
                <a:gd name="T39" fmla="*/ 2 h 18"/>
                <a:gd name="T40" fmla="*/ 1 w 7"/>
                <a:gd name="T41" fmla="*/ 2 h 18"/>
                <a:gd name="T42" fmla="*/ 0 w 7"/>
                <a:gd name="T4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8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2"/>
            <p:cNvSpPr>
              <a:spLocks noEditPoints="1"/>
            </p:cNvSpPr>
            <p:nvPr/>
          </p:nvSpPr>
          <p:spPr bwMode="auto">
            <a:xfrm>
              <a:off x="2789" y="3258"/>
              <a:ext cx="26" cy="45"/>
            </a:xfrm>
            <a:custGeom>
              <a:avLst/>
              <a:gdLst>
                <a:gd name="T0" fmla="*/ 11 w 11"/>
                <a:gd name="T1" fmla="*/ 0 h 19"/>
                <a:gd name="T2" fmla="*/ 11 w 11"/>
                <a:gd name="T3" fmla="*/ 1 h 19"/>
                <a:gd name="T4" fmla="*/ 9 w 11"/>
                <a:gd name="T5" fmla="*/ 1 h 19"/>
                <a:gd name="T6" fmla="*/ 7 w 11"/>
                <a:gd name="T7" fmla="*/ 2 h 19"/>
                <a:gd name="T8" fmla="*/ 6 w 11"/>
                <a:gd name="T9" fmla="*/ 3 h 19"/>
                <a:gd name="T10" fmla="*/ 5 w 11"/>
                <a:gd name="T11" fmla="*/ 4 h 19"/>
                <a:gd name="T12" fmla="*/ 4 w 11"/>
                <a:gd name="T13" fmla="*/ 5 h 19"/>
                <a:gd name="T14" fmla="*/ 3 w 11"/>
                <a:gd name="T15" fmla="*/ 6 h 19"/>
                <a:gd name="T16" fmla="*/ 3 w 11"/>
                <a:gd name="T17" fmla="*/ 8 h 19"/>
                <a:gd name="T18" fmla="*/ 4 w 11"/>
                <a:gd name="T19" fmla="*/ 7 h 19"/>
                <a:gd name="T20" fmla="*/ 5 w 11"/>
                <a:gd name="T21" fmla="*/ 7 h 19"/>
                <a:gd name="T22" fmla="*/ 7 w 11"/>
                <a:gd name="T23" fmla="*/ 7 h 19"/>
                <a:gd name="T24" fmla="*/ 8 w 11"/>
                <a:gd name="T25" fmla="*/ 7 h 19"/>
                <a:gd name="T26" fmla="*/ 9 w 11"/>
                <a:gd name="T27" fmla="*/ 8 h 19"/>
                <a:gd name="T28" fmla="*/ 10 w 11"/>
                <a:gd name="T29" fmla="*/ 8 h 19"/>
                <a:gd name="T30" fmla="*/ 11 w 11"/>
                <a:gd name="T31" fmla="*/ 10 h 19"/>
                <a:gd name="T32" fmla="*/ 11 w 11"/>
                <a:gd name="T33" fmla="*/ 11 h 19"/>
                <a:gd name="T34" fmla="*/ 11 w 11"/>
                <a:gd name="T35" fmla="*/ 13 h 19"/>
                <a:gd name="T36" fmla="*/ 11 w 11"/>
                <a:gd name="T37" fmla="*/ 14 h 19"/>
                <a:gd name="T38" fmla="*/ 10 w 11"/>
                <a:gd name="T39" fmla="*/ 16 h 19"/>
                <a:gd name="T40" fmla="*/ 9 w 11"/>
                <a:gd name="T41" fmla="*/ 17 h 19"/>
                <a:gd name="T42" fmla="*/ 8 w 11"/>
                <a:gd name="T43" fmla="*/ 18 h 19"/>
                <a:gd name="T44" fmla="*/ 6 w 11"/>
                <a:gd name="T45" fmla="*/ 18 h 19"/>
                <a:gd name="T46" fmla="*/ 4 w 11"/>
                <a:gd name="T47" fmla="*/ 18 h 19"/>
                <a:gd name="T48" fmla="*/ 2 w 11"/>
                <a:gd name="T49" fmla="*/ 18 h 19"/>
                <a:gd name="T50" fmla="*/ 1 w 11"/>
                <a:gd name="T51" fmla="*/ 17 h 19"/>
                <a:gd name="T52" fmla="*/ 1 w 11"/>
                <a:gd name="T53" fmla="*/ 15 h 19"/>
                <a:gd name="T54" fmla="*/ 0 w 11"/>
                <a:gd name="T55" fmla="*/ 13 h 19"/>
                <a:gd name="T56" fmla="*/ 0 w 11"/>
                <a:gd name="T57" fmla="*/ 11 h 19"/>
                <a:gd name="T58" fmla="*/ 0 w 11"/>
                <a:gd name="T59" fmla="*/ 9 h 19"/>
                <a:gd name="T60" fmla="*/ 0 w 11"/>
                <a:gd name="T61" fmla="*/ 7 h 19"/>
                <a:gd name="T62" fmla="*/ 1 w 11"/>
                <a:gd name="T63" fmla="*/ 6 h 19"/>
                <a:gd name="T64" fmla="*/ 2 w 11"/>
                <a:gd name="T65" fmla="*/ 5 h 19"/>
                <a:gd name="T66" fmla="*/ 3 w 11"/>
                <a:gd name="T67" fmla="*/ 3 h 19"/>
                <a:gd name="T68" fmla="*/ 5 w 11"/>
                <a:gd name="T69" fmla="*/ 2 h 19"/>
                <a:gd name="T70" fmla="*/ 6 w 11"/>
                <a:gd name="T71" fmla="*/ 1 h 19"/>
                <a:gd name="T72" fmla="*/ 8 w 11"/>
                <a:gd name="T73" fmla="*/ 0 h 19"/>
                <a:gd name="T74" fmla="*/ 10 w 11"/>
                <a:gd name="T75" fmla="*/ 0 h 19"/>
                <a:gd name="T76" fmla="*/ 11 w 11"/>
                <a:gd name="T77" fmla="*/ 0 h 19"/>
                <a:gd name="T78" fmla="*/ 6 w 11"/>
                <a:gd name="T79" fmla="*/ 18 h 19"/>
                <a:gd name="T80" fmla="*/ 7 w 11"/>
                <a:gd name="T81" fmla="*/ 18 h 19"/>
                <a:gd name="T82" fmla="*/ 8 w 11"/>
                <a:gd name="T83" fmla="*/ 17 h 19"/>
                <a:gd name="T84" fmla="*/ 8 w 11"/>
                <a:gd name="T85" fmla="*/ 16 h 19"/>
                <a:gd name="T86" fmla="*/ 9 w 11"/>
                <a:gd name="T87" fmla="*/ 15 h 19"/>
                <a:gd name="T88" fmla="*/ 9 w 11"/>
                <a:gd name="T89" fmla="*/ 14 h 19"/>
                <a:gd name="T90" fmla="*/ 9 w 11"/>
                <a:gd name="T91" fmla="*/ 12 h 19"/>
                <a:gd name="T92" fmla="*/ 8 w 11"/>
                <a:gd name="T93" fmla="*/ 10 h 19"/>
                <a:gd name="T94" fmla="*/ 8 w 11"/>
                <a:gd name="T95" fmla="*/ 9 h 19"/>
                <a:gd name="T96" fmla="*/ 7 w 11"/>
                <a:gd name="T97" fmla="*/ 8 h 19"/>
                <a:gd name="T98" fmla="*/ 5 w 11"/>
                <a:gd name="T99" fmla="*/ 8 h 19"/>
                <a:gd name="T100" fmla="*/ 4 w 11"/>
                <a:gd name="T101" fmla="*/ 8 h 19"/>
                <a:gd name="T102" fmla="*/ 2 w 11"/>
                <a:gd name="T103" fmla="*/ 9 h 19"/>
                <a:gd name="T104" fmla="*/ 2 w 11"/>
                <a:gd name="T105" fmla="*/ 10 h 19"/>
                <a:gd name="T106" fmla="*/ 2 w 11"/>
                <a:gd name="T107" fmla="*/ 12 h 19"/>
                <a:gd name="T108" fmla="*/ 2 w 11"/>
                <a:gd name="T109" fmla="*/ 13 h 19"/>
                <a:gd name="T110" fmla="*/ 3 w 11"/>
                <a:gd name="T111" fmla="*/ 15 h 19"/>
                <a:gd name="T112" fmla="*/ 3 w 11"/>
                <a:gd name="T113" fmla="*/ 16 h 19"/>
                <a:gd name="T114" fmla="*/ 4 w 11"/>
                <a:gd name="T115" fmla="*/ 17 h 19"/>
                <a:gd name="T116" fmla="*/ 5 w 11"/>
                <a:gd name="T117" fmla="*/ 18 h 19"/>
                <a:gd name="T118" fmla="*/ 6 w 11"/>
                <a:gd name="T1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19"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6"/>
                    <a:pt x="10" y="17"/>
                    <a:pt x="9" y="17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7" y="18"/>
                    <a:pt x="6" y="19"/>
                    <a:pt x="6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6" y="18"/>
                  </a:moveTo>
                  <a:cubicBezTo>
                    <a:pt x="6" y="18"/>
                    <a:pt x="7" y="18"/>
                    <a:pt x="7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9" y="11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2822" y="3251"/>
              <a:ext cx="12" cy="59"/>
            </a:xfrm>
            <a:custGeom>
              <a:avLst/>
              <a:gdLst>
                <a:gd name="T0" fmla="*/ 0 w 5"/>
                <a:gd name="T1" fmla="*/ 24 h 25"/>
                <a:gd name="T2" fmla="*/ 0 w 5"/>
                <a:gd name="T3" fmla="*/ 23 h 25"/>
                <a:gd name="T4" fmla="*/ 2 w 5"/>
                <a:gd name="T5" fmla="*/ 20 h 25"/>
                <a:gd name="T6" fmla="*/ 3 w 5"/>
                <a:gd name="T7" fmla="*/ 18 h 25"/>
                <a:gd name="T8" fmla="*/ 3 w 5"/>
                <a:gd name="T9" fmla="*/ 16 h 25"/>
                <a:gd name="T10" fmla="*/ 3 w 5"/>
                <a:gd name="T11" fmla="*/ 14 h 25"/>
                <a:gd name="T12" fmla="*/ 3 w 5"/>
                <a:gd name="T13" fmla="*/ 12 h 25"/>
                <a:gd name="T14" fmla="*/ 3 w 5"/>
                <a:gd name="T15" fmla="*/ 9 h 25"/>
                <a:gd name="T16" fmla="*/ 3 w 5"/>
                <a:gd name="T17" fmla="*/ 7 h 25"/>
                <a:gd name="T18" fmla="*/ 2 w 5"/>
                <a:gd name="T19" fmla="*/ 6 h 25"/>
                <a:gd name="T20" fmla="*/ 1 w 5"/>
                <a:gd name="T21" fmla="*/ 3 h 25"/>
                <a:gd name="T22" fmla="*/ 0 w 5"/>
                <a:gd name="T23" fmla="*/ 2 h 25"/>
                <a:gd name="T24" fmla="*/ 0 w 5"/>
                <a:gd name="T25" fmla="*/ 1 h 25"/>
                <a:gd name="T26" fmla="*/ 0 w 5"/>
                <a:gd name="T27" fmla="*/ 1 h 25"/>
                <a:gd name="T28" fmla="*/ 0 w 5"/>
                <a:gd name="T29" fmla="*/ 0 h 25"/>
                <a:gd name="T30" fmla="*/ 0 w 5"/>
                <a:gd name="T31" fmla="*/ 0 h 25"/>
                <a:gd name="T32" fmla="*/ 0 w 5"/>
                <a:gd name="T33" fmla="*/ 1 h 25"/>
                <a:gd name="T34" fmla="*/ 1 w 5"/>
                <a:gd name="T35" fmla="*/ 1 h 25"/>
                <a:gd name="T36" fmla="*/ 3 w 5"/>
                <a:gd name="T37" fmla="*/ 4 h 25"/>
                <a:gd name="T38" fmla="*/ 4 w 5"/>
                <a:gd name="T39" fmla="*/ 7 h 25"/>
                <a:gd name="T40" fmla="*/ 5 w 5"/>
                <a:gd name="T41" fmla="*/ 10 h 25"/>
                <a:gd name="T42" fmla="*/ 5 w 5"/>
                <a:gd name="T43" fmla="*/ 12 h 25"/>
                <a:gd name="T44" fmla="*/ 5 w 5"/>
                <a:gd name="T45" fmla="*/ 13 h 25"/>
                <a:gd name="T46" fmla="*/ 5 w 5"/>
                <a:gd name="T47" fmla="*/ 16 h 25"/>
                <a:gd name="T48" fmla="*/ 4 w 5"/>
                <a:gd name="T49" fmla="*/ 18 h 25"/>
                <a:gd name="T50" fmla="*/ 3 w 5"/>
                <a:gd name="T51" fmla="*/ 21 h 25"/>
                <a:gd name="T52" fmla="*/ 1 w 5"/>
                <a:gd name="T53" fmla="*/ 24 h 25"/>
                <a:gd name="T54" fmla="*/ 1 w 5"/>
                <a:gd name="T55" fmla="*/ 24 h 25"/>
                <a:gd name="T56" fmla="*/ 0 w 5"/>
                <a:gd name="T57" fmla="*/ 25 h 25"/>
                <a:gd name="T58" fmla="*/ 0 w 5"/>
                <a:gd name="T59" fmla="*/ 25 h 25"/>
                <a:gd name="T60" fmla="*/ 0 w 5"/>
                <a:gd name="T61" fmla="*/ 25 h 25"/>
                <a:gd name="T62" fmla="*/ 0 w 5"/>
                <a:gd name="T6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25">
                  <a:moveTo>
                    <a:pt x="0" y="24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2"/>
                    <a:pt x="2" y="21"/>
                    <a:pt x="2" y="20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4" y="13"/>
                    <a:pt x="4" y="12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7"/>
                    <a:pt x="5" y="18"/>
                    <a:pt x="4" y="18"/>
                  </a:cubicBezTo>
                  <a:cubicBezTo>
                    <a:pt x="4" y="19"/>
                    <a:pt x="4" y="20"/>
                    <a:pt x="3" y="21"/>
                  </a:cubicBezTo>
                  <a:cubicBezTo>
                    <a:pt x="2" y="22"/>
                    <a:pt x="2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2846" y="3258"/>
              <a:ext cx="16" cy="43"/>
            </a:xfrm>
            <a:custGeom>
              <a:avLst/>
              <a:gdLst>
                <a:gd name="T0" fmla="*/ 0 w 7"/>
                <a:gd name="T1" fmla="*/ 3 h 18"/>
                <a:gd name="T2" fmla="*/ 0 w 7"/>
                <a:gd name="T3" fmla="*/ 2 h 18"/>
                <a:gd name="T4" fmla="*/ 4 w 7"/>
                <a:gd name="T5" fmla="*/ 0 h 18"/>
                <a:gd name="T6" fmla="*/ 4 w 7"/>
                <a:gd name="T7" fmla="*/ 16 h 18"/>
                <a:gd name="T8" fmla="*/ 4 w 7"/>
                <a:gd name="T9" fmla="*/ 17 h 18"/>
                <a:gd name="T10" fmla="*/ 5 w 7"/>
                <a:gd name="T11" fmla="*/ 18 h 18"/>
                <a:gd name="T12" fmla="*/ 5 w 7"/>
                <a:gd name="T13" fmla="*/ 18 h 18"/>
                <a:gd name="T14" fmla="*/ 7 w 7"/>
                <a:gd name="T15" fmla="*/ 18 h 18"/>
                <a:gd name="T16" fmla="*/ 7 w 7"/>
                <a:gd name="T17" fmla="*/ 18 h 18"/>
                <a:gd name="T18" fmla="*/ 0 w 7"/>
                <a:gd name="T19" fmla="*/ 18 h 18"/>
                <a:gd name="T20" fmla="*/ 0 w 7"/>
                <a:gd name="T21" fmla="*/ 18 h 18"/>
                <a:gd name="T22" fmla="*/ 1 w 7"/>
                <a:gd name="T23" fmla="*/ 18 h 18"/>
                <a:gd name="T24" fmla="*/ 1 w 7"/>
                <a:gd name="T25" fmla="*/ 18 h 18"/>
                <a:gd name="T26" fmla="*/ 2 w 7"/>
                <a:gd name="T27" fmla="*/ 17 h 18"/>
                <a:gd name="T28" fmla="*/ 2 w 7"/>
                <a:gd name="T29" fmla="*/ 17 h 18"/>
                <a:gd name="T30" fmla="*/ 2 w 7"/>
                <a:gd name="T31" fmla="*/ 16 h 18"/>
                <a:gd name="T32" fmla="*/ 2 w 7"/>
                <a:gd name="T33" fmla="*/ 4 h 18"/>
                <a:gd name="T34" fmla="*/ 2 w 7"/>
                <a:gd name="T35" fmla="*/ 3 h 18"/>
                <a:gd name="T36" fmla="*/ 2 w 7"/>
                <a:gd name="T37" fmla="*/ 3 h 18"/>
                <a:gd name="T38" fmla="*/ 1 w 7"/>
                <a:gd name="T39" fmla="*/ 2 h 18"/>
                <a:gd name="T40" fmla="*/ 1 w 7"/>
                <a:gd name="T41" fmla="*/ 2 h 18"/>
                <a:gd name="T42" fmla="*/ 0 w 7"/>
                <a:gd name="T4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8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2872" y="3258"/>
              <a:ext cx="23" cy="43"/>
            </a:xfrm>
            <a:custGeom>
              <a:avLst/>
              <a:gdLst>
                <a:gd name="T0" fmla="*/ 4 w 10"/>
                <a:gd name="T1" fmla="*/ 0 h 18"/>
                <a:gd name="T2" fmla="*/ 10 w 10"/>
                <a:gd name="T3" fmla="*/ 0 h 18"/>
                <a:gd name="T4" fmla="*/ 9 w 10"/>
                <a:gd name="T5" fmla="*/ 2 h 18"/>
                <a:gd name="T6" fmla="*/ 4 w 10"/>
                <a:gd name="T7" fmla="*/ 2 h 18"/>
                <a:gd name="T8" fmla="*/ 3 w 10"/>
                <a:gd name="T9" fmla="*/ 5 h 18"/>
                <a:gd name="T10" fmla="*/ 4 w 10"/>
                <a:gd name="T11" fmla="*/ 5 h 18"/>
                <a:gd name="T12" fmla="*/ 6 w 10"/>
                <a:gd name="T13" fmla="*/ 6 h 18"/>
                <a:gd name="T14" fmla="*/ 7 w 10"/>
                <a:gd name="T15" fmla="*/ 6 h 18"/>
                <a:gd name="T16" fmla="*/ 8 w 10"/>
                <a:gd name="T17" fmla="*/ 8 h 18"/>
                <a:gd name="T18" fmla="*/ 9 w 10"/>
                <a:gd name="T19" fmla="*/ 9 h 18"/>
                <a:gd name="T20" fmla="*/ 10 w 10"/>
                <a:gd name="T21" fmla="*/ 10 h 18"/>
                <a:gd name="T22" fmla="*/ 10 w 10"/>
                <a:gd name="T23" fmla="*/ 12 h 18"/>
                <a:gd name="T24" fmla="*/ 9 w 10"/>
                <a:gd name="T25" fmla="*/ 14 h 18"/>
                <a:gd name="T26" fmla="*/ 9 w 10"/>
                <a:gd name="T27" fmla="*/ 15 h 18"/>
                <a:gd name="T28" fmla="*/ 8 w 10"/>
                <a:gd name="T29" fmla="*/ 16 h 18"/>
                <a:gd name="T30" fmla="*/ 7 w 10"/>
                <a:gd name="T31" fmla="*/ 17 h 18"/>
                <a:gd name="T32" fmla="*/ 5 w 10"/>
                <a:gd name="T33" fmla="*/ 18 h 18"/>
                <a:gd name="T34" fmla="*/ 4 w 10"/>
                <a:gd name="T35" fmla="*/ 18 h 18"/>
                <a:gd name="T36" fmla="*/ 2 w 10"/>
                <a:gd name="T37" fmla="*/ 18 h 18"/>
                <a:gd name="T38" fmla="*/ 1 w 10"/>
                <a:gd name="T39" fmla="*/ 18 h 18"/>
                <a:gd name="T40" fmla="*/ 0 w 10"/>
                <a:gd name="T41" fmla="*/ 17 h 18"/>
                <a:gd name="T42" fmla="*/ 0 w 10"/>
                <a:gd name="T43" fmla="*/ 17 h 18"/>
                <a:gd name="T44" fmla="*/ 0 w 10"/>
                <a:gd name="T45" fmla="*/ 16 h 18"/>
                <a:gd name="T46" fmla="*/ 0 w 10"/>
                <a:gd name="T47" fmla="*/ 16 h 18"/>
                <a:gd name="T48" fmla="*/ 1 w 10"/>
                <a:gd name="T49" fmla="*/ 16 h 18"/>
                <a:gd name="T50" fmla="*/ 1 w 10"/>
                <a:gd name="T51" fmla="*/ 16 h 18"/>
                <a:gd name="T52" fmla="*/ 2 w 10"/>
                <a:gd name="T53" fmla="*/ 16 h 18"/>
                <a:gd name="T54" fmla="*/ 3 w 10"/>
                <a:gd name="T55" fmla="*/ 17 h 18"/>
                <a:gd name="T56" fmla="*/ 4 w 10"/>
                <a:gd name="T57" fmla="*/ 17 h 18"/>
                <a:gd name="T58" fmla="*/ 5 w 10"/>
                <a:gd name="T59" fmla="*/ 17 h 18"/>
                <a:gd name="T60" fmla="*/ 6 w 10"/>
                <a:gd name="T61" fmla="*/ 16 h 18"/>
                <a:gd name="T62" fmla="*/ 7 w 10"/>
                <a:gd name="T63" fmla="*/ 15 h 18"/>
                <a:gd name="T64" fmla="*/ 8 w 10"/>
                <a:gd name="T65" fmla="*/ 14 h 18"/>
                <a:gd name="T66" fmla="*/ 8 w 10"/>
                <a:gd name="T67" fmla="*/ 12 h 18"/>
                <a:gd name="T68" fmla="*/ 8 w 10"/>
                <a:gd name="T69" fmla="*/ 10 h 18"/>
                <a:gd name="T70" fmla="*/ 7 w 10"/>
                <a:gd name="T71" fmla="*/ 9 h 18"/>
                <a:gd name="T72" fmla="*/ 6 w 10"/>
                <a:gd name="T73" fmla="*/ 8 h 18"/>
                <a:gd name="T74" fmla="*/ 4 w 10"/>
                <a:gd name="T75" fmla="*/ 7 h 18"/>
                <a:gd name="T76" fmla="*/ 3 w 10"/>
                <a:gd name="T77" fmla="*/ 7 h 18"/>
                <a:gd name="T78" fmla="*/ 1 w 10"/>
                <a:gd name="T79" fmla="*/ 7 h 18"/>
                <a:gd name="T80" fmla="*/ 1 w 10"/>
                <a:gd name="T81" fmla="*/ 7 h 18"/>
                <a:gd name="T82" fmla="*/ 1 w 10"/>
                <a:gd name="T83" fmla="*/ 6 h 18"/>
                <a:gd name="T84" fmla="*/ 1 w 10"/>
                <a:gd name="T85" fmla="*/ 6 h 18"/>
                <a:gd name="T86" fmla="*/ 4 w 10"/>
                <a:gd name="T8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10" y="10"/>
                    <a:pt x="10" y="10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8" y="16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2902" y="3258"/>
              <a:ext cx="24" cy="43"/>
            </a:xfrm>
            <a:custGeom>
              <a:avLst/>
              <a:gdLst>
                <a:gd name="T0" fmla="*/ 8 w 10"/>
                <a:gd name="T1" fmla="*/ 11 h 18"/>
                <a:gd name="T2" fmla="*/ 7 w 10"/>
                <a:gd name="T3" fmla="*/ 11 h 18"/>
                <a:gd name="T4" fmla="*/ 6 w 10"/>
                <a:gd name="T5" fmla="*/ 12 h 18"/>
                <a:gd name="T6" fmla="*/ 4 w 10"/>
                <a:gd name="T7" fmla="*/ 12 h 18"/>
                <a:gd name="T8" fmla="*/ 3 w 10"/>
                <a:gd name="T9" fmla="*/ 12 h 18"/>
                <a:gd name="T10" fmla="*/ 1 w 10"/>
                <a:gd name="T11" fmla="*/ 11 h 18"/>
                <a:gd name="T12" fmla="*/ 0 w 10"/>
                <a:gd name="T13" fmla="*/ 10 h 18"/>
                <a:gd name="T14" fmla="*/ 0 w 10"/>
                <a:gd name="T15" fmla="*/ 8 h 18"/>
                <a:gd name="T16" fmla="*/ 0 w 10"/>
                <a:gd name="T17" fmla="*/ 6 h 18"/>
                <a:gd name="T18" fmla="*/ 0 w 10"/>
                <a:gd name="T19" fmla="*/ 4 h 18"/>
                <a:gd name="T20" fmla="*/ 1 w 10"/>
                <a:gd name="T21" fmla="*/ 2 h 18"/>
                <a:gd name="T22" fmla="*/ 2 w 10"/>
                <a:gd name="T23" fmla="*/ 1 h 18"/>
                <a:gd name="T24" fmla="*/ 3 w 10"/>
                <a:gd name="T25" fmla="*/ 1 h 18"/>
                <a:gd name="T26" fmla="*/ 5 w 10"/>
                <a:gd name="T27" fmla="*/ 0 h 18"/>
                <a:gd name="T28" fmla="*/ 7 w 10"/>
                <a:gd name="T29" fmla="*/ 1 h 18"/>
                <a:gd name="T30" fmla="*/ 8 w 10"/>
                <a:gd name="T31" fmla="*/ 1 h 18"/>
                <a:gd name="T32" fmla="*/ 9 w 10"/>
                <a:gd name="T33" fmla="*/ 3 h 18"/>
                <a:gd name="T34" fmla="*/ 10 w 10"/>
                <a:gd name="T35" fmla="*/ 4 h 18"/>
                <a:gd name="T36" fmla="*/ 10 w 10"/>
                <a:gd name="T37" fmla="*/ 6 h 18"/>
                <a:gd name="T38" fmla="*/ 10 w 10"/>
                <a:gd name="T39" fmla="*/ 8 h 18"/>
                <a:gd name="T40" fmla="*/ 10 w 10"/>
                <a:gd name="T41" fmla="*/ 10 h 18"/>
                <a:gd name="T42" fmla="*/ 10 w 10"/>
                <a:gd name="T43" fmla="*/ 11 h 18"/>
                <a:gd name="T44" fmla="*/ 9 w 10"/>
                <a:gd name="T45" fmla="*/ 12 h 18"/>
                <a:gd name="T46" fmla="*/ 9 w 10"/>
                <a:gd name="T47" fmla="*/ 14 h 18"/>
                <a:gd name="T48" fmla="*/ 8 w 10"/>
                <a:gd name="T49" fmla="*/ 15 h 18"/>
                <a:gd name="T50" fmla="*/ 6 w 10"/>
                <a:gd name="T51" fmla="*/ 16 h 18"/>
                <a:gd name="T52" fmla="*/ 5 w 10"/>
                <a:gd name="T53" fmla="*/ 17 h 18"/>
                <a:gd name="T54" fmla="*/ 4 w 10"/>
                <a:gd name="T55" fmla="*/ 18 h 18"/>
                <a:gd name="T56" fmla="*/ 2 w 10"/>
                <a:gd name="T57" fmla="*/ 18 h 18"/>
                <a:gd name="T58" fmla="*/ 1 w 10"/>
                <a:gd name="T59" fmla="*/ 18 h 18"/>
                <a:gd name="T60" fmla="*/ 0 w 10"/>
                <a:gd name="T61" fmla="*/ 18 h 18"/>
                <a:gd name="T62" fmla="*/ 0 w 10"/>
                <a:gd name="T63" fmla="*/ 18 h 18"/>
                <a:gd name="T64" fmla="*/ 1 w 10"/>
                <a:gd name="T65" fmla="*/ 18 h 18"/>
                <a:gd name="T66" fmla="*/ 1 w 10"/>
                <a:gd name="T67" fmla="*/ 18 h 18"/>
                <a:gd name="T68" fmla="*/ 2 w 10"/>
                <a:gd name="T69" fmla="*/ 17 h 18"/>
                <a:gd name="T70" fmla="*/ 3 w 10"/>
                <a:gd name="T71" fmla="*/ 17 h 18"/>
                <a:gd name="T72" fmla="*/ 4 w 10"/>
                <a:gd name="T73" fmla="*/ 16 h 18"/>
                <a:gd name="T74" fmla="*/ 6 w 10"/>
                <a:gd name="T75" fmla="*/ 15 h 18"/>
                <a:gd name="T76" fmla="*/ 7 w 10"/>
                <a:gd name="T77" fmla="*/ 14 h 18"/>
                <a:gd name="T78" fmla="*/ 7 w 10"/>
                <a:gd name="T79" fmla="*/ 12 h 18"/>
                <a:gd name="T80" fmla="*/ 8 w 10"/>
                <a:gd name="T81" fmla="*/ 11 h 18"/>
                <a:gd name="T82" fmla="*/ 2 w 10"/>
                <a:gd name="T83" fmla="*/ 6 h 18"/>
                <a:gd name="T84" fmla="*/ 2 w 10"/>
                <a:gd name="T85" fmla="*/ 8 h 18"/>
                <a:gd name="T86" fmla="*/ 2 w 10"/>
                <a:gd name="T87" fmla="*/ 9 h 18"/>
                <a:gd name="T88" fmla="*/ 3 w 10"/>
                <a:gd name="T89" fmla="*/ 10 h 18"/>
                <a:gd name="T90" fmla="*/ 4 w 10"/>
                <a:gd name="T91" fmla="*/ 11 h 18"/>
                <a:gd name="T92" fmla="*/ 5 w 10"/>
                <a:gd name="T93" fmla="*/ 11 h 18"/>
                <a:gd name="T94" fmla="*/ 6 w 10"/>
                <a:gd name="T95" fmla="*/ 11 h 18"/>
                <a:gd name="T96" fmla="*/ 7 w 10"/>
                <a:gd name="T97" fmla="*/ 10 h 18"/>
                <a:gd name="T98" fmla="*/ 8 w 10"/>
                <a:gd name="T99" fmla="*/ 10 h 18"/>
                <a:gd name="T100" fmla="*/ 8 w 10"/>
                <a:gd name="T101" fmla="*/ 8 h 18"/>
                <a:gd name="T102" fmla="*/ 8 w 10"/>
                <a:gd name="T103" fmla="*/ 6 h 18"/>
                <a:gd name="T104" fmla="*/ 8 w 10"/>
                <a:gd name="T105" fmla="*/ 4 h 18"/>
                <a:gd name="T106" fmla="*/ 7 w 10"/>
                <a:gd name="T107" fmla="*/ 3 h 18"/>
                <a:gd name="T108" fmla="*/ 7 w 10"/>
                <a:gd name="T109" fmla="*/ 2 h 18"/>
                <a:gd name="T110" fmla="*/ 6 w 10"/>
                <a:gd name="T111" fmla="*/ 1 h 18"/>
                <a:gd name="T112" fmla="*/ 5 w 10"/>
                <a:gd name="T113" fmla="*/ 1 h 18"/>
                <a:gd name="T114" fmla="*/ 3 w 10"/>
                <a:gd name="T115" fmla="*/ 1 h 18"/>
                <a:gd name="T116" fmla="*/ 2 w 10"/>
                <a:gd name="T117" fmla="*/ 2 h 18"/>
                <a:gd name="T118" fmla="*/ 2 w 10"/>
                <a:gd name="T119" fmla="*/ 3 h 18"/>
                <a:gd name="T120" fmla="*/ 2 w 10"/>
                <a:gd name="T121" fmla="*/ 4 h 18"/>
                <a:gd name="T122" fmla="*/ 2 w 10"/>
                <a:gd name="T1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" h="18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8"/>
                    <a:pt x="4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5"/>
                    <a:pt x="6" y="14"/>
                    <a:pt x="7" y="14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2" y="6"/>
                  </a:move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7"/>
            <p:cNvSpPr>
              <a:spLocks noEditPoints="1"/>
            </p:cNvSpPr>
            <p:nvPr/>
          </p:nvSpPr>
          <p:spPr bwMode="auto">
            <a:xfrm>
              <a:off x="2933" y="3258"/>
              <a:ext cx="26" cy="45"/>
            </a:xfrm>
            <a:custGeom>
              <a:avLst/>
              <a:gdLst>
                <a:gd name="T0" fmla="*/ 10 w 11"/>
                <a:gd name="T1" fmla="*/ 0 h 19"/>
                <a:gd name="T2" fmla="*/ 10 w 11"/>
                <a:gd name="T3" fmla="*/ 1 h 19"/>
                <a:gd name="T4" fmla="*/ 9 w 11"/>
                <a:gd name="T5" fmla="*/ 1 h 19"/>
                <a:gd name="T6" fmla="*/ 7 w 11"/>
                <a:gd name="T7" fmla="*/ 2 h 19"/>
                <a:gd name="T8" fmla="*/ 6 w 11"/>
                <a:gd name="T9" fmla="*/ 3 h 19"/>
                <a:gd name="T10" fmla="*/ 5 w 11"/>
                <a:gd name="T11" fmla="*/ 4 h 19"/>
                <a:gd name="T12" fmla="*/ 4 w 11"/>
                <a:gd name="T13" fmla="*/ 5 h 19"/>
                <a:gd name="T14" fmla="*/ 3 w 11"/>
                <a:gd name="T15" fmla="*/ 6 h 19"/>
                <a:gd name="T16" fmla="*/ 2 w 11"/>
                <a:gd name="T17" fmla="*/ 8 h 19"/>
                <a:gd name="T18" fmla="*/ 4 w 11"/>
                <a:gd name="T19" fmla="*/ 7 h 19"/>
                <a:gd name="T20" fmla="*/ 5 w 11"/>
                <a:gd name="T21" fmla="*/ 7 h 19"/>
                <a:gd name="T22" fmla="*/ 7 w 11"/>
                <a:gd name="T23" fmla="*/ 7 h 19"/>
                <a:gd name="T24" fmla="*/ 8 w 11"/>
                <a:gd name="T25" fmla="*/ 7 h 19"/>
                <a:gd name="T26" fmla="*/ 9 w 11"/>
                <a:gd name="T27" fmla="*/ 8 h 19"/>
                <a:gd name="T28" fmla="*/ 10 w 11"/>
                <a:gd name="T29" fmla="*/ 8 h 19"/>
                <a:gd name="T30" fmla="*/ 11 w 11"/>
                <a:gd name="T31" fmla="*/ 10 h 19"/>
                <a:gd name="T32" fmla="*/ 11 w 11"/>
                <a:gd name="T33" fmla="*/ 11 h 19"/>
                <a:gd name="T34" fmla="*/ 11 w 11"/>
                <a:gd name="T35" fmla="*/ 13 h 19"/>
                <a:gd name="T36" fmla="*/ 11 w 11"/>
                <a:gd name="T37" fmla="*/ 14 h 19"/>
                <a:gd name="T38" fmla="*/ 10 w 11"/>
                <a:gd name="T39" fmla="*/ 16 h 19"/>
                <a:gd name="T40" fmla="*/ 9 w 11"/>
                <a:gd name="T41" fmla="*/ 17 h 19"/>
                <a:gd name="T42" fmla="*/ 7 w 11"/>
                <a:gd name="T43" fmla="*/ 18 h 19"/>
                <a:gd name="T44" fmla="*/ 5 w 11"/>
                <a:gd name="T45" fmla="*/ 18 h 19"/>
                <a:gd name="T46" fmla="*/ 4 w 11"/>
                <a:gd name="T47" fmla="*/ 18 h 19"/>
                <a:gd name="T48" fmla="*/ 2 w 11"/>
                <a:gd name="T49" fmla="*/ 18 h 19"/>
                <a:gd name="T50" fmla="*/ 1 w 11"/>
                <a:gd name="T51" fmla="*/ 17 h 19"/>
                <a:gd name="T52" fmla="*/ 0 w 11"/>
                <a:gd name="T53" fmla="*/ 15 h 19"/>
                <a:gd name="T54" fmla="*/ 0 w 11"/>
                <a:gd name="T55" fmla="*/ 13 h 19"/>
                <a:gd name="T56" fmla="*/ 0 w 11"/>
                <a:gd name="T57" fmla="*/ 11 h 19"/>
                <a:gd name="T58" fmla="*/ 0 w 11"/>
                <a:gd name="T59" fmla="*/ 9 h 19"/>
                <a:gd name="T60" fmla="*/ 0 w 11"/>
                <a:gd name="T61" fmla="*/ 7 h 19"/>
                <a:gd name="T62" fmla="*/ 1 w 11"/>
                <a:gd name="T63" fmla="*/ 6 h 19"/>
                <a:gd name="T64" fmla="*/ 1 w 11"/>
                <a:gd name="T65" fmla="*/ 5 h 19"/>
                <a:gd name="T66" fmla="*/ 3 w 11"/>
                <a:gd name="T67" fmla="*/ 3 h 19"/>
                <a:gd name="T68" fmla="*/ 4 w 11"/>
                <a:gd name="T69" fmla="*/ 2 h 19"/>
                <a:gd name="T70" fmla="*/ 6 w 11"/>
                <a:gd name="T71" fmla="*/ 1 h 19"/>
                <a:gd name="T72" fmla="*/ 8 w 11"/>
                <a:gd name="T73" fmla="*/ 0 h 19"/>
                <a:gd name="T74" fmla="*/ 9 w 11"/>
                <a:gd name="T75" fmla="*/ 0 h 19"/>
                <a:gd name="T76" fmla="*/ 10 w 11"/>
                <a:gd name="T77" fmla="*/ 0 h 19"/>
                <a:gd name="T78" fmla="*/ 6 w 11"/>
                <a:gd name="T79" fmla="*/ 18 h 19"/>
                <a:gd name="T80" fmla="*/ 7 w 11"/>
                <a:gd name="T81" fmla="*/ 18 h 19"/>
                <a:gd name="T82" fmla="*/ 8 w 11"/>
                <a:gd name="T83" fmla="*/ 17 h 19"/>
                <a:gd name="T84" fmla="*/ 8 w 11"/>
                <a:gd name="T85" fmla="*/ 16 h 19"/>
                <a:gd name="T86" fmla="*/ 8 w 11"/>
                <a:gd name="T87" fmla="*/ 15 h 19"/>
                <a:gd name="T88" fmla="*/ 9 w 11"/>
                <a:gd name="T89" fmla="*/ 14 h 19"/>
                <a:gd name="T90" fmla="*/ 8 w 11"/>
                <a:gd name="T91" fmla="*/ 12 h 19"/>
                <a:gd name="T92" fmla="*/ 8 w 11"/>
                <a:gd name="T93" fmla="*/ 10 h 19"/>
                <a:gd name="T94" fmla="*/ 7 w 11"/>
                <a:gd name="T95" fmla="*/ 9 h 19"/>
                <a:gd name="T96" fmla="*/ 6 w 11"/>
                <a:gd name="T97" fmla="*/ 8 h 19"/>
                <a:gd name="T98" fmla="*/ 5 w 11"/>
                <a:gd name="T99" fmla="*/ 8 h 19"/>
                <a:gd name="T100" fmla="*/ 3 w 11"/>
                <a:gd name="T101" fmla="*/ 8 h 19"/>
                <a:gd name="T102" fmla="*/ 2 w 11"/>
                <a:gd name="T103" fmla="*/ 9 h 19"/>
                <a:gd name="T104" fmla="*/ 2 w 11"/>
                <a:gd name="T105" fmla="*/ 10 h 19"/>
                <a:gd name="T106" fmla="*/ 2 w 11"/>
                <a:gd name="T107" fmla="*/ 12 h 19"/>
                <a:gd name="T108" fmla="*/ 2 w 11"/>
                <a:gd name="T109" fmla="*/ 13 h 19"/>
                <a:gd name="T110" fmla="*/ 2 w 11"/>
                <a:gd name="T111" fmla="*/ 15 h 19"/>
                <a:gd name="T112" fmla="*/ 3 w 11"/>
                <a:gd name="T113" fmla="*/ 16 h 19"/>
                <a:gd name="T114" fmla="*/ 4 w 11"/>
                <a:gd name="T115" fmla="*/ 17 h 19"/>
                <a:gd name="T116" fmla="*/ 4 w 11"/>
                <a:gd name="T117" fmla="*/ 18 h 19"/>
                <a:gd name="T118" fmla="*/ 6 w 11"/>
                <a:gd name="T1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19">
                  <a:moveTo>
                    <a:pt x="10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9" y="7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9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6"/>
                    <a:pt x="1" y="16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6" y="18"/>
                  </a:moveTo>
                  <a:cubicBezTo>
                    <a:pt x="6" y="18"/>
                    <a:pt x="7" y="18"/>
                    <a:pt x="7" y="18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8" y="15"/>
                    <a:pt x="8" y="14"/>
                    <a:pt x="9" y="14"/>
                  </a:cubicBezTo>
                  <a:cubicBezTo>
                    <a:pt x="9" y="13"/>
                    <a:pt x="8" y="12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3" y="16"/>
                    <a:pt x="3" y="16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2223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5503" y="168479"/>
            <a:ext cx="8218323" cy="6285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575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zh-CN" altLang="en-US" dirty="0" smtClean="0"/>
              <a:t>地图来源：</a:t>
            </a:r>
            <a:r>
              <a:rPr lang="en-US" altLang="zh-CN" dirty="0" smtClean="0"/>
              <a:t>bzdt.ch.mnr.gov.cn</a:t>
            </a:r>
          </a:p>
          <a:p>
            <a:endParaRPr lang="en-US" altLang="zh-CN" dirty="0"/>
          </a:p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2323983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</TotalTime>
  <Words>6</Words>
  <Application>Microsoft Office PowerPoint</Application>
  <PresentationFormat>宽屏</PresentationFormat>
  <Paragraphs>1</Paragraphs>
  <Slides>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</vt:i4>
      </vt:variant>
    </vt:vector>
  </HeadingPairs>
  <TitlesOfParts>
    <vt:vector size="9" baseType="lpstr">
      <vt:lpstr>宋体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51PPT模板网</dc:creator>
  <cp:keywords>www.51pptmoban.com</cp:keywords>
  <cp:lastModifiedBy>阳光 男孩</cp:lastModifiedBy>
  <cp:revision>7</cp:revision>
  <dcterms:created xsi:type="dcterms:W3CDTF">2019-04-25T09:14:12Z</dcterms:created>
  <dcterms:modified xsi:type="dcterms:W3CDTF">2019-04-27T13:26:00Z</dcterms:modified>
</cp:coreProperties>
</file>